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4" r:id="rId4"/>
    <p:sldId id="265" r:id="rId5"/>
    <p:sldId id="258" r:id="rId6"/>
    <p:sldId id="259" r:id="rId7"/>
    <p:sldId id="261" r:id="rId8"/>
    <p:sldId id="262" r:id="rId9"/>
    <p:sldId id="260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(D)%20DRIVE\MASAI%20SCHOOL\World%20Electricity%20Analysis\PROJECT-%20WORLD%20ELECTRICITY%20ANALYSIS\Dashboar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Partha\Downloads\FinalReport%20(1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[Dashboard.xlsx]Q5!PivotTable6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Region Wise Nuclear Presesnce</a:t>
            </a:r>
          </a:p>
        </c:rich>
      </c:tx>
      <c:layout>
        <c:manualLayout>
          <c:xMode val="edge"/>
          <c:yMode val="edge"/>
          <c:x val="0.28613240145843233"/>
          <c:y val="4.703474967884009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'Q5'!$B$3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8000"/>
                      <a:lumMod val="114000"/>
                    </a:schemeClr>
                  </a:gs>
                  <a:gs pos="100000">
                    <a:schemeClr val="accent1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4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0F5-4CB3-9E6A-B9397A11B79B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8000"/>
                      <a:lumMod val="114000"/>
                    </a:schemeClr>
                  </a:gs>
                  <a:gs pos="100000">
                    <a:schemeClr val="accent2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4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0F5-4CB3-9E6A-B9397A11B79B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8000"/>
                      <a:lumMod val="114000"/>
                    </a:schemeClr>
                  </a:gs>
                  <a:gs pos="100000">
                    <a:schemeClr val="accent3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4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0F5-4CB3-9E6A-B9397A11B79B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8000"/>
                      <a:lumMod val="114000"/>
                    </a:schemeClr>
                  </a:gs>
                  <a:gs pos="100000">
                    <a:schemeClr val="accent4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4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40F5-4CB3-9E6A-B9397A11B79B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98000"/>
                      <a:lumMod val="114000"/>
                    </a:schemeClr>
                  </a:gs>
                  <a:gs pos="100000">
                    <a:schemeClr val="accent5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4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40F5-4CB3-9E6A-B9397A11B79B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tint val="98000"/>
                      <a:lumMod val="114000"/>
                    </a:schemeClr>
                  </a:gs>
                  <a:gs pos="100000">
                    <a:schemeClr val="accent6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4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40F5-4CB3-9E6A-B9397A11B79B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98000"/>
                      <a:lumMod val="114000"/>
                    </a:schemeClr>
                  </a:gs>
                  <a:gs pos="100000">
                    <a:schemeClr val="accent1">
                      <a:lumMod val="60000"/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4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40F5-4CB3-9E6A-B9397A11B79B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tint val="98000"/>
                      <a:lumMod val="114000"/>
                    </a:schemeClr>
                  </a:gs>
                  <a:gs pos="100000">
                    <a:schemeClr val="accent2">
                      <a:lumMod val="60000"/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rotWithShape="0">
                  <a:srgbClr val="000000">
                    <a:alpha val="4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40F5-4CB3-9E6A-B9397A11B79B}"/>
              </c:ext>
            </c:extLst>
          </c:dPt>
          <c:dLbls>
            <c:dLbl>
              <c:idx val="1"/>
              <c:layout>
                <c:manualLayout>
                  <c:x val="-4.9591199678429822E-2"/>
                  <c:y val="-3.3636850510651496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0F5-4CB3-9E6A-B9397A11B79B}"/>
                </c:ext>
              </c:extLst>
            </c:dLbl>
            <c:dLbl>
              <c:idx val="4"/>
              <c:layout>
                <c:manualLayout>
                  <c:x val="-1.1277454385508975E-2"/>
                  <c:y val="-2.8396364621237496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F5-4CB3-9E6A-B9397A11B79B}"/>
                </c:ext>
              </c:extLst>
            </c:dLbl>
            <c:dLbl>
              <c:idx val="5"/>
              <c:layout>
                <c:manualLayout>
                  <c:x val="0.12866569066860209"/>
                  <c:y val="4.9736550654058367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0F5-4CB3-9E6A-B9397A11B79B}"/>
                </c:ext>
              </c:extLst>
            </c:dLbl>
            <c:dLbl>
              <c:idx val="6"/>
              <c:layout>
                <c:manualLayout>
                  <c:x val="-3.0073211694690564E-2"/>
                  <c:y val="1.2375404609952945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40F5-4CB3-9E6A-B9397A11B79B}"/>
                </c:ext>
              </c:extLst>
            </c:dLbl>
            <c:dLbl>
              <c:idx val="7"/>
              <c:layout>
                <c:manualLayout>
                  <c:x val="3.7591514618363249E-3"/>
                  <c:y val="-1.1163869325517503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40F5-4CB3-9E6A-B9397A11B79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'Q5'!$A$4:$A$12</c:f>
              <c:strCache>
                <c:ptCount val="8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North America</c:v>
                </c:pt>
                <c:pt idx="5">
                  <c:v>Others</c:v>
                </c:pt>
                <c:pt idx="6">
                  <c:v>South Asia</c:v>
                </c:pt>
                <c:pt idx="7">
                  <c:v>Sub-Saharan Africa</c:v>
                </c:pt>
              </c:strCache>
            </c:strRef>
          </c:cat>
          <c:val>
            <c:numRef>
              <c:f>'Q5'!$B$4:$B$12</c:f>
              <c:numCache>
                <c:formatCode>0.00%</c:formatCode>
                <c:ptCount val="8"/>
                <c:pt idx="0">
                  <c:v>4.4485656335961091E-2</c:v>
                </c:pt>
                <c:pt idx="1">
                  <c:v>0.61904329539389491</c:v>
                </c:pt>
                <c:pt idx="2">
                  <c:v>1.1469211824361197E-2</c:v>
                </c:pt>
                <c:pt idx="3">
                  <c:v>5.643970479081435E-4</c:v>
                </c:pt>
                <c:pt idx="4">
                  <c:v>3.1876084655903671E-2</c:v>
                </c:pt>
                <c:pt idx="5">
                  <c:v>0.2815931308995589</c:v>
                </c:pt>
                <c:pt idx="6">
                  <c:v>6.1228968849005591E-3</c:v>
                </c:pt>
                <c:pt idx="7">
                  <c:v>4.8453269575115029E-3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40F5-4CB3-9E6A-B9397A11B7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035277416498009"/>
          <c:y val="0.22317352682687572"/>
          <c:w val="0.2983697714495111"/>
          <c:h val="0.629655047371287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'Q1'!$A$2:$A$266</cx:f>
        <cx:nf>'Q1'!$A$1</cx:nf>
        <cx:lvl ptCount="265" name="COUNTRY_NAME">
          <cx:pt idx="0">Afghanistan</cx:pt>
          <cx:pt idx="1">Africa Eastern and Southern</cx:pt>
          <cx:pt idx="2">Africa Western and Central</cx:pt>
          <cx:pt idx="3">Albania</cx:pt>
          <cx:pt idx="4">Algeria</cx:pt>
          <cx:pt idx="5">American Samoa</cx:pt>
          <cx:pt idx="6">Andorra</cx:pt>
          <cx:pt idx="7">Angola</cx:pt>
          <cx:pt idx="8">Antigua and Barbuda</cx:pt>
          <cx:pt idx="9">Arab World</cx:pt>
          <cx:pt idx="10">Argentina</cx:pt>
          <cx:pt idx="11">Armenia</cx:pt>
          <cx:pt idx="12">Aruba</cx:pt>
          <cx:pt idx="13">Australia</cx:pt>
          <cx:pt idx="14">Austria</cx:pt>
          <cx:pt idx="15">Azerbaijan</cx:pt>
          <cx:pt idx="16">Bahamas, The</cx:pt>
          <cx:pt idx="17">Bahrain</cx:pt>
          <cx:pt idx="18">Bangladesh</cx:pt>
          <cx:pt idx="19">Barbados</cx:pt>
          <cx:pt idx="20">Belarus</cx:pt>
          <cx:pt idx="21">Belgium</cx:pt>
          <cx:pt idx="22">Belize</cx:pt>
          <cx:pt idx="23">Benin</cx:pt>
          <cx:pt idx="24">Bermuda</cx:pt>
          <cx:pt idx="25">Bhutan</cx:pt>
          <cx:pt idx="26">Bolivia</cx:pt>
          <cx:pt idx="27">Bosnia and Herzegovina</cx:pt>
          <cx:pt idx="28">Botswana</cx:pt>
          <cx:pt idx="29">Brazil</cx:pt>
          <cx:pt idx="30">British Virgin Islands</cx:pt>
          <cx:pt idx="31">Brunei Darussalam</cx:pt>
          <cx:pt idx="32">Bulgaria</cx:pt>
          <cx:pt idx="33">Burkina Faso</cx:pt>
          <cx:pt idx="34">Burundi</cx:pt>
          <cx:pt idx="35">Cabo Verde</cx:pt>
          <cx:pt idx="36">Cambodia</cx:pt>
          <cx:pt idx="37">Cameroon</cx:pt>
          <cx:pt idx="38">Canada</cx:pt>
          <cx:pt idx="39">Caribbean small states</cx:pt>
          <cx:pt idx="40">Cayman Islands</cx:pt>
          <cx:pt idx="41">Central African Republic</cx:pt>
          <cx:pt idx="42">Central Europe and the Baltics</cx:pt>
          <cx:pt idx="43">Chad</cx:pt>
          <cx:pt idx="44">Channel Islands</cx:pt>
          <cx:pt idx="45">Chile</cx:pt>
          <cx:pt idx="46">China</cx:pt>
          <cx:pt idx="47">Colombia</cx:pt>
          <cx:pt idx="48">Comoros</cx:pt>
          <cx:pt idx="49">Congo, Dem. Rep.</cx:pt>
          <cx:pt idx="50">Congo, Rep.</cx:pt>
          <cx:pt idx="51">Costa Rica</cx:pt>
          <cx:pt idx="52">Cote d'Ivoire</cx:pt>
          <cx:pt idx="53">Croatia</cx:pt>
          <cx:pt idx="54">Cuba</cx:pt>
          <cx:pt idx="55">Curacao</cx:pt>
          <cx:pt idx="56">Cyprus</cx:pt>
          <cx:pt idx="57">Czech Republic</cx:pt>
          <cx:pt idx="58">Denmark</cx:pt>
          <cx:pt idx="59">Djibouti</cx:pt>
          <cx:pt idx="60">Dominica</cx:pt>
          <cx:pt idx="61">Dominican Republic</cx:pt>
          <cx:pt idx="62">Early-demographic dividend</cx:pt>
          <cx:pt idx="63">East Asia &amp; Pacific</cx:pt>
          <cx:pt idx="64">East Asia &amp; Pacific (excluding high income)</cx:pt>
          <cx:pt idx="65">East Asia &amp; Pacific (IDA &amp; IBRD countries)</cx:pt>
          <cx:pt idx="66">Ecuador</cx:pt>
          <cx:pt idx="67">Egypt, Arab Rep.</cx:pt>
          <cx:pt idx="68">El Salvador</cx:pt>
          <cx:pt idx="69">Equatorial Guinea</cx:pt>
          <cx:pt idx="70">Eritrea</cx:pt>
          <cx:pt idx="71">Estonia</cx:pt>
          <cx:pt idx="72">Eswatini</cx:pt>
          <cx:pt idx="73">Ethiopia</cx:pt>
          <cx:pt idx="74">Euro area</cx:pt>
          <cx:pt idx="75">Europe &amp; Central Asia</cx:pt>
          <cx:pt idx="76">Europe &amp; Central Asia (excluding high income)</cx:pt>
          <cx:pt idx="77">Europe &amp; Central Asia (IDA &amp; IBRD countries)</cx:pt>
          <cx:pt idx="78">European Union</cx:pt>
          <cx:pt idx="79">Faroe Islands</cx:pt>
          <cx:pt idx="80">Fiji</cx:pt>
          <cx:pt idx="81">Finland</cx:pt>
          <cx:pt idx="82">Fragile and conflict affected situations</cx:pt>
          <cx:pt idx="83">France</cx:pt>
          <cx:pt idx="84">French Polynesia</cx:pt>
          <cx:pt idx="85">Gabon</cx:pt>
          <cx:pt idx="86">Gambia, The</cx:pt>
          <cx:pt idx="87">Georgia</cx:pt>
          <cx:pt idx="88">Germany</cx:pt>
          <cx:pt idx="89">Ghana</cx:pt>
          <cx:pt idx="90">Gibraltar</cx:pt>
          <cx:pt idx="91">Greece</cx:pt>
          <cx:pt idx="92">Greenland</cx:pt>
          <cx:pt idx="93">Grenada</cx:pt>
          <cx:pt idx="94">Guam</cx:pt>
          <cx:pt idx="95">Guatemala</cx:pt>
          <cx:pt idx="96">Guinea</cx:pt>
          <cx:pt idx="97">Guinea-Bissau</cx:pt>
          <cx:pt idx="98">Guyana</cx:pt>
          <cx:pt idx="99">Haiti</cx:pt>
          <cx:pt idx="100">Heavily indebted poor countries (HIPC)</cx:pt>
          <cx:pt idx="101">High income</cx:pt>
          <cx:pt idx="102">Honduras</cx:pt>
          <cx:pt idx="103">Hong Kong SAR, China</cx:pt>
          <cx:pt idx="104">Hungary</cx:pt>
          <cx:pt idx="105">IBRD only</cx:pt>
          <cx:pt idx="106">Iceland</cx:pt>
          <cx:pt idx="107">IDA &amp; IBRD total</cx:pt>
          <cx:pt idx="108">IDA blend</cx:pt>
          <cx:pt idx="109">IDA only</cx:pt>
          <cx:pt idx="110">IDA total</cx:pt>
          <cx:pt idx="111">India</cx:pt>
          <cx:pt idx="112">Indonesia</cx:pt>
          <cx:pt idx="113">Iran, Islamic Rep.</cx:pt>
          <cx:pt idx="114">Iraq</cx:pt>
          <cx:pt idx="115">Ireland</cx:pt>
          <cx:pt idx="116">Isle of Man</cx:pt>
          <cx:pt idx="117">Israel</cx:pt>
          <cx:pt idx="118">Italy</cx:pt>
          <cx:pt idx="119">Jamaica</cx:pt>
          <cx:pt idx="120">Japan</cx:pt>
          <cx:pt idx="121">Jordan</cx:pt>
          <cx:pt idx="122">Kazakhstan</cx:pt>
          <cx:pt idx="123">Kenya</cx:pt>
          <cx:pt idx="124">Kiribati</cx:pt>
          <cx:pt idx="125">Korea, Dem. People's Rep.</cx:pt>
          <cx:pt idx="126">Korea, Rep.</cx:pt>
          <cx:pt idx="127">Kosovo</cx:pt>
          <cx:pt idx="128">Kuwait</cx:pt>
          <cx:pt idx="129">Kyrgyz Republic</cx:pt>
          <cx:pt idx="130">Lao PDR</cx:pt>
          <cx:pt idx="131">Late-demographic dividend</cx:pt>
          <cx:pt idx="132">Latin America &amp; Caribbean</cx:pt>
          <cx:pt idx="133">Latin America &amp; Caribbean (excluding high income)</cx:pt>
          <cx:pt idx="134">Latin America &amp; the Caribbean (IDA &amp; IBRD countries)</cx:pt>
          <cx:pt idx="135">Latvia</cx:pt>
          <cx:pt idx="136">Least developed countries: UN classification</cx:pt>
          <cx:pt idx="137">Lebanon</cx:pt>
          <cx:pt idx="138">Lesotho</cx:pt>
          <cx:pt idx="139">Liberia</cx:pt>
          <cx:pt idx="140">Libya</cx:pt>
          <cx:pt idx="141">Liechtenstein</cx:pt>
          <cx:pt idx="142">Lithuania</cx:pt>
          <cx:pt idx="143">Low &amp; middle income</cx:pt>
          <cx:pt idx="144">Low income</cx:pt>
          <cx:pt idx="145">Lower middle income</cx:pt>
          <cx:pt idx="146">Luxembourg</cx:pt>
          <cx:pt idx="147">Macao SAR, China</cx:pt>
          <cx:pt idx="148">Madagascar</cx:pt>
          <cx:pt idx="149">Malawi</cx:pt>
          <cx:pt idx="150">Malaysia</cx:pt>
          <cx:pt idx="151">Maldives</cx:pt>
          <cx:pt idx="152">Mali</cx:pt>
          <cx:pt idx="153">Malta</cx:pt>
          <cx:pt idx="154">Marshall Islands</cx:pt>
          <cx:pt idx="155">Mauritania</cx:pt>
          <cx:pt idx="156">Mauritius</cx:pt>
          <cx:pt idx="157">Mexico</cx:pt>
          <cx:pt idx="158">Micronesia, Fed. Sts.</cx:pt>
          <cx:pt idx="159">Middle East &amp; North Africa</cx:pt>
          <cx:pt idx="160">Middle East &amp; North Africa (excluding high income)</cx:pt>
          <cx:pt idx="161">Middle East &amp; North Africa (IDA &amp; IBRD countries)</cx:pt>
          <cx:pt idx="162">Middle income</cx:pt>
          <cx:pt idx="163">Moldova</cx:pt>
          <cx:pt idx="164">Monaco</cx:pt>
          <cx:pt idx="165">Mongolia</cx:pt>
          <cx:pt idx="166">Montenegro</cx:pt>
          <cx:pt idx="167">Morocco</cx:pt>
          <cx:pt idx="168">Mozambique</cx:pt>
          <cx:pt idx="169">Myanmar</cx:pt>
          <cx:pt idx="170">Namibia</cx:pt>
          <cx:pt idx="171">Nauru</cx:pt>
          <cx:pt idx="172">Nepal</cx:pt>
          <cx:pt idx="173">Netherlands</cx:pt>
          <cx:pt idx="174">New Caledonia</cx:pt>
          <cx:pt idx="175">New Zealand</cx:pt>
          <cx:pt idx="176">Nicaragua</cx:pt>
          <cx:pt idx="177">Niger</cx:pt>
          <cx:pt idx="178">Nigeria</cx:pt>
          <cx:pt idx="179">North America</cx:pt>
          <cx:pt idx="180">North Macedonia</cx:pt>
          <cx:pt idx="181">Northern Mariana Islands</cx:pt>
          <cx:pt idx="182">Norway</cx:pt>
          <cx:pt idx="183">OECD members</cx:pt>
          <cx:pt idx="184">Oman</cx:pt>
          <cx:pt idx="185">Other small states</cx:pt>
          <cx:pt idx="186">Pacific island small states</cx:pt>
          <cx:pt idx="187">Pakistan</cx:pt>
          <cx:pt idx="188">Palau</cx:pt>
          <cx:pt idx="189">Panama</cx:pt>
          <cx:pt idx="190">Papua New Guinea</cx:pt>
          <cx:pt idx="191">Paraguay</cx:pt>
          <cx:pt idx="192">Peru</cx:pt>
          <cx:pt idx="193">Philippines</cx:pt>
          <cx:pt idx="194">Poland</cx:pt>
          <cx:pt idx="195">Portugal</cx:pt>
          <cx:pt idx="196">Post-demographic dividend</cx:pt>
          <cx:pt idx="197">Pre-demographic dividend</cx:pt>
          <cx:pt idx="198">Puerto Rico</cx:pt>
          <cx:pt idx="199">Qatar</cx:pt>
          <cx:pt idx="200">Romania</cx:pt>
          <cx:pt idx="201">Russian Federation</cx:pt>
          <cx:pt idx="202">Rwanda</cx:pt>
          <cx:pt idx="203">Samoa</cx:pt>
          <cx:pt idx="204">San Marino</cx:pt>
          <cx:pt idx="205">Sao Tome and Principe</cx:pt>
          <cx:pt idx="206">Saudi Arabia</cx:pt>
          <cx:pt idx="207">Senegal</cx:pt>
          <cx:pt idx="208">Serbia</cx:pt>
          <cx:pt idx="209">Seychelles</cx:pt>
          <cx:pt idx="210">Sierra Leone</cx:pt>
          <cx:pt idx="211">Singapore</cx:pt>
          <cx:pt idx="212">Sint Maarten (Dutch part)</cx:pt>
          <cx:pt idx="213">Slovak Republic</cx:pt>
          <cx:pt idx="214">Slovenia</cx:pt>
          <cx:pt idx="215">Small states</cx:pt>
          <cx:pt idx="216">Solomon Islands</cx:pt>
          <cx:pt idx="217">Somalia</cx:pt>
          <cx:pt idx="218">South Africa</cx:pt>
          <cx:pt idx="219">South Asia</cx:pt>
          <cx:pt idx="220">South Asia (IDA &amp; IBRD)</cx:pt>
          <cx:pt idx="221">South Sudan</cx:pt>
          <cx:pt idx="222">Spain</cx:pt>
          <cx:pt idx="223">Sri Lanka</cx:pt>
          <cx:pt idx="224">St. Kitts and Nevis</cx:pt>
          <cx:pt idx="225">St. Lucia</cx:pt>
          <cx:pt idx="226">St. Martin (French part)</cx:pt>
          <cx:pt idx="227">St. Vincent and the Grenadines</cx:pt>
          <cx:pt idx="228">Sub-Saharan Africa</cx:pt>
          <cx:pt idx="229">Sub-Saharan Africa (excluding high income)</cx:pt>
          <cx:pt idx="230">Sub-Saharan Africa (IDA &amp; IBRD countries)</cx:pt>
          <cx:pt idx="231">Sudan</cx:pt>
          <cx:pt idx="232">Suriname</cx:pt>
          <cx:pt idx="233">Sweden</cx:pt>
          <cx:pt idx="234">Switzerland</cx:pt>
          <cx:pt idx="235">Syrian Arab Republic</cx:pt>
          <cx:pt idx="236">Tajikistan</cx:pt>
          <cx:pt idx="237">Tanzania</cx:pt>
          <cx:pt idx="238">Thailand</cx:pt>
          <cx:pt idx="239">Timor-Leste</cx:pt>
          <cx:pt idx="240">Togo</cx:pt>
          <cx:pt idx="241">Tonga</cx:pt>
          <cx:pt idx="242">Trinidad and Tobago</cx:pt>
          <cx:pt idx="243">Tunisia</cx:pt>
          <cx:pt idx="244">Turkiye</cx:pt>
          <cx:pt idx="245">Turkmenistan</cx:pt>
          <cx:pt idx="246">Turks and Caicos Islands</cx:pt>
          <cx:pt idx="247">Tuvalu</cx:pt>
          <cx:pt idx="248">Uganda</cx:pt>
          <cx:pt idx="249">Ukraine</cx:pt>
          <cx:pt idx="250">United Arab Emirates</cx:pt>
          <cx:pt idx="251">United Kingdom</cx:pt>
          <cx:pt idx="252">United States</cx:pt>
          <cx:pt idx="253">Upper middle income</cx:pt>
          <cx:pt idx="254">Uruguay</cx:pt>
          <cx:pt idx="255">Uzbekistan</cx:pt>
          <cx:pt idx="256">Vanuatu</cx:pt>
          <cx:pt idx="257">Venezuela, RB</cx:pt>
          <cx:pt idx="258">Vietnam</cx:pt>
          <cx:pt idx="259">Virgin Islands (U.S.)</cx:pt>
          <cx:pt idx="260">West Bank and Gaza</cx:pt>
          <cx:pt idx="261">World</cx:pt>
          <cx:pt idx="262">Yemen, Rep.</cx:pt>
          <cx:pt idx="263">Zambia</cx:pt>
          <cx:pt idx="264">Zimbabwe</cx:pt>
        </cx:lvl>
      </cx:strDim>
      <cx:numDim type="colorVal">
        <cx:f>'Q1'!$B$2:$B$266</cx:f>
        <cx:nf>'Q1'!$B$1</cx:nf>
        <cx:lvl ptCount="265" formatCode="General" name="AVG_OF_ELECTRICITY_BY_YEARS">
          <cx:pt idx="0">50.923618203117698</cx:pt>
          <cx:pt idx="1">28.4141053699312</cx:pt>
          <cx:pt idx="2">43.067804790678501</cx:pt>
          <cx:pt idx="3">99.982200985863102</cx:pt>
          <cx:pt idx="4">98.986361549014106</cx:pt>
          <cx:pt idx="5">0</cx:pt>
          <cx:pt idx="6">100</cx:pt>
          <cx:pt idx="7">34.131792431785897</cx:pt>
          <cx:pt idx="8">98.933795747302796</cx:pt>
          <cx:pt idx="9">85.9810158865792</cx:pt>
          <cx:pt idx="10">98.344205583844897</cx:pt>
          <cx:pt idx="11">99.505549839564694</cx:pt>
          <cx:pt idx="12">99.683632986886195</cx:pt>
          <cx:pt idx="13">100</cx:pt>
          <cx:pt idx="14">100</cx:pt>
          <cx:pt idx="15">99.726238432384704</cx:pt>
          <cx:pt idx="16">100</cx:pt>
          <cx:pt idx="17">100</cx:pt>
          <cx:pt idx="18">56.702714829217797</cx:pt>
          <cx:pt idx="19">99.998914082845005</cx:pt>
          <cx:pt idx="20">100</cx:pt>
          <cx:pt idx="21">100</cx:pt>
          <cx:pt idx="22">88.278801690964499</cx:pt>
          <cx:pt idx="23">30.600852512178001</cx:pt>
          <cx:pt idx="24">100</cx:pt>
          <cx:pt idx="25">75.276852199009497</cx:pt>
          <cx:pt idx="26">83.728656223842094</cx:pt>
          <cx:pt idx="27">99.741940089634497</cx:pt>
          <cx:pt idx="28">48.940511794317302</cx:pt>
          <cx:pt idx="29">98.611439659482002</cx:pt>
          <cx:pt idx="30">98.652574085053899</cx:pt>
          <cx:pt idx="31">100</cx:pt>
          <cx:pt idx="32">100</cx:pt>
          <cx:pt idx="33">14.1049195698329</cx:pt>
          <cx:pt idx="34">5.6580059074220204</cx:pt>
          <cx:pt idx="35">76.886975424630293</cx:pt>
          <cx:pt idx="36">43.143994331359899</cx:pt>
          <cx:pt idx="37">52.616915021623903</cx:pt>
          <cx:pt idx="38">100</cx:pt>
          <cx:pt idx="39">92.995043073381694</cx:pt>
          <cx:pt idx="40">100</cx:pt>
          <cx:pt idx="41">9.77689940588815</cx:pt>
          <cx:pt idx="42">100</cx:pt>
          <cx:pt idx="43">6.5891482375916999</cx:pt>
          <cx:pt idx="44">100</cx:pt>
          <cx:pt idx="45">99.1030749366397</cx:pt>
          <cx:pt idx="46">99.216950916108601</cx:pt>
          <cx:pt idx="47">96.984293256487206</cx:pt>
          <cx:pt idx="48">62.824150993710496</cx:pt>
          <cx:pt idx="49">12.5530688876197</cx:pt>
          <cx:pt idx="50">38.913364047095897</cx:pt>
          <cx:pt idx="51">99.200041271391399</cx:pt>
          <cx:pt idx="52">58.139358702160102</cx:pt>
          <cx:pt idx="53">100</cx:pt>
          <cx:pt idx="54">97.585010710216693</cx:pt>
          <cx:pt idx="55">99.996972583589098</cx:pt>
          <cx:pt idx="56">100</cx:pt>
          <cx:pt idx="57">100</cx:pt>
          <cx:pt idx="58">100</cx:pt>
          <cx:pt idx="59">56.020462036132798</cx:pt>
          <cx:pt idx="60">93.842734563918299</cx:pt>
          <cx:pt idx="61">95.781750270298502</cx:pt>
          <cx:pt idx="62">77.940593174525702</cx:pt>
          <cx:pt idx="63">95.568925766717797</cx:pt>
          <cx:pt idx="64">95.072816031319803</cx:pt>
          <cx:pt idx="65">95.541685558500703</cx:pt>
          <cx:pt idx="66">97.105856032598595</cx:pt>
          <cx:pt idx="67">99.160043262299993</cx:pt>
          <cx:pt idx="68">92.023336864653103</cx:pt>
          <cx:pt idx="69">65.783773513067302</cx:pt>
          <cx:pt idx="70">39.995741707938102</cx:pt>
          <cx:pt idx="71">100</cx:pt>
          <cx:pt idx="72">48.161008471534402</cx:pt>
          <cx:pt idx="73">23.161955969674199</cx:pt>
          <cx:pt idx="74">100</cx:pt>
          <cx:pt idx="75">99.859495617094495</cx:pt>
          <cx:pt idx="76">99.672857375372004</cx:pt>
          <cx:pt idx="77">99.718200320289199</cx:pt>
          <cx:pt idx="78">100</cx:pt>
          <cx:pt idx="79">100</cx:pt>
          <cx:pt idx="80">88.444050743466306</cx:pt>
          <cx:pt idx="81">100</cx:pt>
          <cx:pt idx="82">47.014965239025301</cx:pt>
          <cx:pt idx="83">100</cx:pt>
          <cx:pt idx="84">100</cx:pt>
          <cx:pt idx="85">84.429096403576096</cx:pt>
          <cx:pt idx="86">44.642918541317897</cx:pt>
          <cx:pt idx="87">99.884303864978605</cx:pt>
          <cx:pt idx="88">100</cx:pt>
          <cx:pt idx="89">62.325199672154</cx:pt>
          <cx:pt idx="90">100</cx:pt>
          <cx:pt idx="91">100</cx:pt>
          <cx:pt idx="92">100</cx:pt>
          <cx:pt idx="93">89.326231820242697</cx:pt>
          <cx:pt idx="94">100</cx:pt>
          <cx:pt idx="95">83.953923543294295</cx:pt>
          <cx:pt idx="96">27.2530877249581</cx:pt>
          <cx:pt idx="97">11.6033754008157</cx:pt>
          <cx:pt idx="98">82.119700113932296</cx:pt>
          <cx:pt idx="99">36.968860717046802</cx:pt>
          <cx:pt idx="100">28.877790178571399</cx:pt>
          <cx:pt idx="101">99.945741199311797</cx:pt>
          <cx:pt idx="102">79.519441877092603</cx:pt>
          <cx:pt idx="103">100</cx:pt>
          <cx:pt idx="104">100</cx:pt>
          <cx:pt idx="105">90.962493896484403</cx:pt>
          <cx:pt idx="106">100</cx:pt>
          <cx:pt idx="107">80.281390598842094</cx:pt>
          <cx:pt idx="108">59.447026570638002</cx:pt>
          <cx:pt idx="109">38.151683716546898</cx:pt>
          <cx:pt idx="110">45.295893351236998</cx:pt>
          <cx:pt idx="111">75.512072245279995</cx:pt>
          <cx:pt idx="112">93.411044892810594</cx:pt>
          <cx:pt idx="113">99.297405424572204</cx:pt>
          <cx:pt idx="114">98.3943615867978</cx:pt>
          <cx:pt idx="115">100</cx:pt>
          <cx:pt idx="116">100</cx:pt>
          <cx:pt idx="117">100</cx:pt>
          <cx:pt idx="118">100</cx:pt>
          <cx:pt idx="119">91.438487461635006</cx:pt>
          <cx:pt idx="120">100</cx:pt>
          <cx:pt idx="121">99.575252351306702</cx:pt>
          <cx:pt idx="122">99.9478102184477</cx:pt>
          <cx:pt idx="123">31.0957680656796</cx:pt>
          <cx:pt idx="124">73.871878851027702</cx:pt>
          <cx:pt idx="125">22.1090635572161</cx:pt>
          <cx:pt idx="126">100</cx:pt>
          <cx:pt idx="127">99.793092273530505</cx:pt>
          <cx:pt idx="128">100</cx:pt>
          <cx:pt idx="129">99.294842311314198</cx:pt>
          <cx:pt idx="130">69.922588530040898</cx:pt>
          <cx:pt idx="131">98.219979422432999</cx:pt>
          <cx:pt idx="132">95.517261686779193</cx:pt>
          <cx:pt idx="133">95.178948175339499</cx:pt>
          <cx:pt idx="134">95.436669485909604</cx:pt>
          <cx:pt idx="135">100</cx:pt>
          <cx:pt idx="136">33.786305836268802</cx:pt>
          <cx:pt idx="137">99.422115507580003</cx:pt>
          <cx:pt idx="138">18.9614019848052</cx:pt>
          <cx:pt idx="139">6.1070017246972901</cx:pt>
          <cx:pt idx="140">82.300793965657505</cx:pt>
          <cx:pt idx="141">100</cx:pt>
          <cx:pt idx="142">100</cx:pt>
          <cx:pt idx="143">79.813281831287199</cx:pt>
          <cx:pt idx="144">26.204690842401401</cx:pt>
          <cx:pt idx="145">74.310970124744202</cx:pt>
          <cx:pt idx="146">100</cx:pt>
          <cx:pt idx="147">100</cx:pt>
          <cx:pt idx="148">17.792051451546801</cx:pt>
          <cx:pt idx="149">8.3427935554867698</cx:pt>
          <cx:pt idx="150">99.451276870000896</cx:pt>
          <cx:pt idx="151">96.157015119280103</cx:pt>
          <cx:pt idx="152">26.106834729512499</cx:pt>
          <cx:pt idx="153">100</cx:pt>
          <cx:pt idx="154">84.395169939313604</cx:pt>
          <cx:pt idx="155">32.497004463559101</cx:pt>
          <cx:pt idx="156">99.317660377139106</cx:pt>
          <cx:pt idx="157">98.732556297665596</cx:pt>
          <cx:pt idx="158">64.080867404029505</cx:pt>
          <cx:pt idx="159">95.289026169549899</cx:pt>
          <cx:pt idx="160">94.573021298363102</cx:pt>
          <cx:pt idx="161">94.515108744303404</cx:pt>
          <cx:pt idx="162">85.075475056966098</cx:pt>
          <cx:pt idx="163">99.842856997535307</cx:pt>
          <cx:pt idx="164">100</cx:pt>
          <cx:pt idx="165">81.129837036132798</cx:pt>
          <cx:pt idx="166">99.604719252813396</cx:pt>
          <cx:pt idx="167">88.636206853957404</cx:pt>
          <cx:pt idx="168">17.7094432285854</cx:pt>
          <cx:pt idx="169">52.108181181408099</cx:pt>
          <cx:pt idx="170">44.632471357073101</cx:pt>
          <cx:pt idx="171">99.250052679152702</cx:pt>
          <cx:pt idx="172">64.124235698155005</cx:pt>
          <cx:pt idx="173">100</cx:pt>
          <cx:pt idx="174">100</cx:pt>
          <cx:pt idx="175">100</cx:pt>
          <cx:pt idx="176">78.5879789079939</cx:pt>
          <cx:pt idx="177">12.9750584420704</cx:pt>
          <cx:pt idx="178">51.107822599865102</cx:pt>
          <cx:pt idx="179">100</cx:pt>
          <cx:pt idx="180">99.835531325567302</cx:pt>
          <cx:pt idx="181">99.980147952125193</cx:pt>
          <cx:pt idx="182">100</cx:pt>
          <cx:pt idx="183">99.769401550292997</cx:pt>
          <cx:pt idx="184">100</cx:pt>
          <cx:pt idx="185">65.696671077183296</cx:pt>
          <cx:pt idx="186">69.203507559640101</cx:pt>
          <cx:pt idx="187">70.869799296061203</cx:pt>
          <cx:pt idx="188">98.812010265531995</cx:pt>
          <cx:pt idx="189">88.062613351004501</cx:pt>
          <cx:pt idx="190">28.562274433317601</cx:pt>
          <cx:pt idx="191">96.893256777808801</cx:pt>
          <cx:pt idx="192">86.289808364141606</cx:pt>
          <cx:pt idx="193">84.978440420968198</cx:pt>
          <cx:pt idx="194">100</cx:pt>
          <cx:pt idx="195">100</cx:pt>
          <cx:pt idx="196">99.972324189685594</cx:pt>
          <cx:pt idx="197">34.594722384498198</cx:pt>
          <cx:pt idx="198">100</cx:pt>
          <cx:pt idx="199">100</cx:pt>
          <cx:pt idx="200">100</cx:pt>
          <cx:pt idx="201">99.316493443080404</cx:pt>
          <cx:pt idx="202">13.821835699535599</cx:pt>
          <cx:pt idx="203">95.6250519525437</cx:pt>
          <cx:pt idx="204">100</cx:pt>
          <cx:pt idx="205">60.861722128731898</cx:pt>
          <cx:pt idx="206">100</cx:pt>
          <cx:pt idx="207">52.746010553269201</cx:pt>
          <cx:pt idx="208">99.902658371698294</cx:pt>
          <cx:pt idx="209">97.749497549874405</cx:pt>
          <cx:pt idx="210">14.6835230872745</cx:pt>
          <cx:pt idx="211">100</cx:pt>
          <cx:pt idx="212">99.996972583589098</cx:pt>
          <cx:pt idx="213">100</cx:pt>
          <cx:pt idx="214">100</cx:pt>
          <cx:pt idx="215">71.427357809884199</cx:pt>
          <cx:pt idx="216">33.769137723105302</cx:pt>
          <cx:pt idx="217">35.7193165506635</cx:pt>
          <cx:pt idx="218">82.645161220005605</cx:pt>
          <cx:pt idx="219">72.788261776878699</cx:pt>
          <cx:pt idx="220">72.788261776878699</cx:pt>
          <cx:pt idx="221">2.3858104064351</cx:pt>
          <cx:pt idx="222">100</cx:pt>
          <cx:pt idx="223">85.512454441615503</cx:pt>
          <cx:pt idx="224">98.4218117850167</cx:pt>
          <cx:pt idx="225">94.1971435546875</cx:pt>
          <cx:pt idx="226">99.996972583589098</cx:pt>
          <cx:pt idx="227">92.568513052804093</cx:pt>
          <cx:pt idx="228">34.322397050403403</cx:pt>
          <cx:pt idx="229">34.315864018031498</cx:pt>
          <cx:pt idx="230">34.322397050403403</cx:pt>
          <cx:pt idx="231">37.302547182355603</cx:pt>
          <cx:pt idx="232">94.365514846075101</cx:pt>
          <cx:pt idx="233">100</cx:pt>
          <cx:pt idx="234">100</cx:pt>
          <cx:pt idx="235">91.219339279901405</cx:pt>
          <cx:pt idx="236">98.779617309570298</cx:pt>
          <cx:pt idx="237">16.741839863005101</cx:pt>
          <cx:pt idx="238">97.099662054152702</cx:pt>
          <cx:pt idx="239">48.351830073765299</cx:pt>
          <cx:pt idx="240">35.257596787952203</cx:pt>
          <cx:pt idx="241">93.033441452752996</cx:pt>
          <cx:pt idx="242">99.310985020228799</cx:pt>
          <cx:pt idx="243">99.337037222725996</cx:pt>
          <cx:pt idx="244">99.980983552478605</cx:pt>
          <cx:pt idx="245">99.8301707676479</cx:pt>
          <cx:pt idx="246">97.872252328055197</cx:pt>
          <cx:pt idx="247">96.742663792201498</cx:pt>
          <cx:pt idx="248">14.603895414443199</cx:pt>
          <cx:pt idx="249">99.974297296433207</cx:pt>
          <cx:pt idx="250">100</cx:pt>
          <cx:pt idx="251">100</cx:pt>
          <cx:pt idx="252">100</cx:pt>
          <cx:pt idx="253">98.223936535063203</cx:pt>
          <cx:pt idx="254">99.046878633044997</cx:pt>
          <cx:pt idx="255">99.867797488258006</cx:pt>
          <cx:pt idx="256">38.334269024076903</cx:pt>
          <cx:pt idx="257">99.2494779314314</cx:pt>
          <cx:pt idx="258">96.230563935779401</cx:pt>
          <cx:pt idx="259">100</cx:pt>
          <cx:pt idx="260">99.674610682896201</cx:pt>
          <cx:pt idx="261">83.283778962634898</cx:pt>
          <cx:pt idx="262">60.755155472528401</cx:pt>
          <cx:pt idx="263">25.7308321453276</cx:pt>
          <cx:pt idx="264">36.805931091308601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>
                <a:ln w="0">
                  <a:solidFill>
                    <a:schemeClr val="bg1"/>
                  </a:solidFill>
                </a:ln>
              </a:defRPr>
            </a:pPr>
            <a:r>
              <a:rPr lang="en-US" sz="1800" b="0" kern="12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entury Gothic" panose="020B0502020202020204" pitchFamily="34" charset="0"/>
                <a:ea typeface="+mn-ea"/>
                <a:cs typeface="+mn-cs"/>
              </a:rPr>
              <a:t>Comparison of access to electricity in different countries </a:t>
            </a:r>
            <a:endParaRPr lang="en-US" sz="1862" b="0" i="0" u="none" strike="noStrike" cap="none" spc="0" baseline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entury Gothic" panose="020B0502020202020204"/>
            </a:endParaRPr>
          </a:p>
        </cx:rich>
      </cx:tx>
    </cx:title>
    <cx:plotArea>
      <cx:plotAreaRegion>
        <cx:series layoutId="regionMap" uniqueId="{665D094D-6F78-4650-8C1D-93654DD99917}">
          <cx:tx>
            <cx:txData>
              <cx:f>'Q1'!$B$1</cx:f>
              <cx:v>AVG_OF_ELECTRICITY_BY_YEARS</cx:v>
            </cx:txData>
          </cx:tx>
          <cx:dataId val="0"/>
          <cx:layoutPr>
            <cx:regionLabelLayout val="showAll"/>
            <cx:geography projectionType="mercator" viewedRegionType="dataOnly" cultureLanguage="en-US" cultureRegion="IN" attribution="Powered by Bing">
              <cx:geoCache provider="{E9337A44-BEBE-4D9F-B70C-5C5E7DAFC167}">
                <cx:binary>7H1Lc+NGtuZfYdRi2o4wabwfnvaNEEmVSiWpLItSVdubCkhEkRBJgAIfEvV37uou7u4uZ+c/Nl8C
SBA4SAiQCxoiYprdYYeRSvLgOyczT57nP++efrmbu07YeVrM/dUvd0+/vpuu18tffv55dTd1F86q
t/DuwmAVfFv37oLFz8G3b96d+/M4dB49f/KzIsnaz3dTJ1y7T+/+45/4tokbnAd3ztoL/N83bri7
cleb+Xr1wphwqHMXbPw1mz7BN/367nrqeHPHH7/ruP7aW++ud0v313e5P3rX+Zl+VeFnO3NQtt6M
MVfWe7Iqm5atyFL0kd915oE/4cOS3JNkSzX5OIbjn/7kLDC9DkEROc54HLqrVSf5d3ZmjvzsgLcK
BvH7DwJG6/WH6OV+zuP7H/8kD/C65EmGBRSbqiHKgaNvk6nje6u143Mkvp8JqtozDUuSdNWwo4+Z
Y4Jh9BTV0mVJVuJhnf90zISaNIn5kJtMWJEbo9w4et8CbviTYO5wNL6fEV1Z7lmmqYMbqnA5mD3d
sGVFU+SYEzb/7YQTlfSUMCGZR/FPHheg/+3w0A+cxW0w9hoEX1Z6pizrmqQoOfGXJa1ny6ZuaCqB
uw4NYsD3Mwnk+wEK+lkbdp/5xA2bxFyxekzOFSPZeGwgnNn+lR4Tc6yFzHB2+z+qpkeMfzqRwJ8+
p+gP/zy8yB99C707p3PsrNZu6HdwDndGwWY9xX/wbaBsC3q7A+kyCNebiTOvoiB/aL6kEqh2z7Cw
wWEbzAlD1+zZGLBMW002P4xnpaEOKWJx2M8k8rAfoAJxeX14gegHc2/b5HLsymZP0g3LsHUpPWAy
67FrYCvE+aMY2CKz0NegRIx8OpEAnz6nuPdbcPYczW+hgzV49GgytGDb1nTbyom8IvUkQ5egDiSa
FzmAahAihj2dSGBPn1PYj84PL+4Dx3fGDaJuKD3d1BTJVBNhz4PftY2eIZm2pOiJMqblhb6aHjH4
fB7Bnj+m0A+ODg99cvR8cfdHzwDrP6ze99/u5Dnyx0EYNigPGuRB07HSOL/l3GKUIS26ppiSkReD
GnSI5SCdSAQhfU4l4Wh4eEm48b21C8Vj7azdFQeiTO141aGvS6puGGZyuJOz37YjO4Ck2MnNhzCh
NlliVpDphCFklLLlZnR4thwtoJjfOX5n5CyCBtdEV9Z6im3KimrnVwNUBQn3JVXWob5zOUhuobVp
ETODvgvhBh2m7DhqATuug0nAQfn+xWH1TFhnFEPTYqOApJKNScKiMA1JSYbBqaxyVkWMmAvxLIJ9
/JAifn1y+AXw3vObtUxC1dVxCTF11Y5hze9ICoxilmKCJ2BGFu0ahIgBTycSzNPnFPb3p4eH/Qh2
4MnGiS6jfSe83TSpoLHbiGnixmfkse8acs+0bQUGmUQzIzx4JVVifgi/hPBG+DeUT0ctWB5HoXPb
+RKE80rb/dspbMebMFi6nf/lLJb/u5Ooj52jled0fnCf7uabMXwZnak3mXY8H14O90e+sMp20Lcj
9SicsDXtN3mSquzubGi2JSfXDSrUGDcg7bpsxBsOFeo6NJWI8n4qFeD9SEFsr1qwvYQLt9mbNpQW
wzZgcEz0yDwTNK0HDdQwNCnZ9As8qKSnjAPJxAL+yfMC+hdtQH9z2+AKgIFdl2TVUKDMRB+iURo2
FoBsaTDBp+PZk/UorCCnDPpoWgH46GkB9i+Hh/2zF048v3O6YgrNqvPDTW/Uq9wL61+1ZKunKiZs
eAa3o+a0ycjGJ8PLpFtWagPMsuFm1MlT+NI2LWaJ4CsIewR/QVn1uQ3qz2bFjCBN2gK7it7DKSBL
qgF7U8b4KuMA0Wx4w63kfCBq/lEdWsT8yEwlfMiMUPyPbg6/VAbP7t20c+UuN7dz7+4lQXxdWIJm
92CIgNebmyPypkFELaiIWsCdi/9kfPONyHlZGMQMSCcS+NPnFPxBC/xRl86dhziUjhdtVJ3VwpnP
O4hMqGEYejvNbRCs3c74H6fbwAtdzp0yBbL+pgnfk2WbqgkDVPzJ6w1dHY55kxnwk7XJrujZTXPw
1//UpKtEQMh8KidkuCAuLdgrh66/cMIZx+X7eaIbPUnVLESlCIMl7J4q25IhqZxlxExVgx4xL9KJ
hAnpc4r+8OzwO2W0kb+8Nb1yi0QsimVKpqTllwIMhjLUZ8tSYRlkH9Ex9TIhYtjTNyCwp88p7EfX
h4d94ITe7a0Lw2w7tsejZze8dbx7pzJkoP7eqEk9GGIMeNFglGGf/GGpmTBfmoou6Yl9kgpELZJK
ZCIzl4pFZqggGS04PfvO1EFk50+d62mD55Si9UxcYHXNziuPXTOOtNFVLQm0xKrNHlCgopOQxAdE
O7SYDbnJhA+5McqI/ujwSxRvHTpeg+sBpmFZ1xGlZ+ii9aBLPXBBgwEiuQcTVaEGPWIupBMJB9Ln
BfQ/tAF9fzJ3xu5q+pLYve5oUlREUWrYj2C7jz+5i5Qt9RTdUBB0nFxwsV9ll0LfqUNSGQ/2cwts
2A8VODE8PCeuvUUQds+Zi5/jIdoBXseKLnxXtqUghCLhBDkcZNx2bY2FfxPtrCY1Yi7kJhM25MYo
H65bEObC3CjOOFg1xwRZxYYkSWqiJkcqWcaw0NXtno7zWVUkziX+2/G1tg5FYkbsZxIu7AcoC/r9
wy+Fvjt3wk2DHNBVhJbItqrZeWWZxb/iqDZgkCOQV1NQgjifSAHnzwt4/9EKvCfeZsEh+P5tB2cs
s+EjlDFRSfOww8pvyPC0WNwSTY9gd15FTyn68cQi+vHzAvrHh0d/UGFWf92Oj8MXRn4YK+PbX2Gz
saSepcKnm7rBqA2tghox8PE7ENTjhxTywc3hIccG4z03eMzCUw51Ero9LFTRh7hWLBzDkg2TP1dJ
i9tNBT1i2Pl7EOD5Ywp9vwX3ruO7DU7XsLm9pivDGAxTsMH1eWbxyB6vJixRQB4BC+ILcA2KxOin
Ewn86XOK//GgDaLvN3nZYqoLzlUWxxt/sJ1kwFeg6luIm7KTdUGtUX24l1+8+omRT6YR3JOnFPX+
xzagHi4ajc1RgaytSUgKTC65dg535kWE1Udm16yYL4UjtpKgMuiTiQXwk+cF+FvgSe9PN41mbCpm
T5M1GL/z0o6braYiX03nEczkbK0mowTzhHwKefK4gHgLDK/9YIXAkSgu7YMbPruTYNtoOA8iRWSW
palpeUMbTmITITwITsOCyFkVXk1QCS9KvofypuTPCrw6asHmFKxXj0ju4IB9v/7fhRYK9iCxXN87
y7PHAoI7bSihmk63pRqklPGFv0SBE3yggP2Xw2PPsgnjILw4Li9x6lax4g0duM5t0PnshuMm1WO9
J8EfhUheYZUBJi0GzLUQGHFe9cBB3GIlTWK5yM4lkpEdorIx+Hx42bhwn7y7BuPYAbOtqrqNgg4i
w3hXlliEmI34PJscXNWUiMHn8wjw/DEF/eJfhwe9HzrPXoPptEAV9xP2YXkamT2wC6NUrDQjdSD6
EBNsNSVi0Pk8Ajp/TEHvXx0e9AsnXE1Z+EoSdFe1/dV3jiKEHdcTZM/EEMMKm2OCbCL1E3ZXVYI9
hH1wd8xqDa8hTMyN4jcQvhT/gHLoog1+otBbe6vpK0IPX2e2QlSkpqg6svvyDGIXGUNBXI9MNYVX
EyTmT7/kewiXyv6M8urzyeFXUz/c+K7XGTIb+sqZOw0adlkIJFiBNZX4k/IXIBnRJ4ZiW6YuU6de
RBNfXCINs4w97F3e0To88Su+Q+xbvkZQ/1ML4N/MJwg7aVCdRmasqVu46cOoHn3yJwl8eFg6Eqqn
7ANAsptYvwZBJeinM+lySAcKHGjDAtiEM9w2O++dVYPqE+LnJaSjSbjU5M6QroyCGZaERcGDD8kh
0q9JThkPsi9T4EN2sMCL94dfDTzRKMk+Qkh9Zx3FuszX3t3qpQ2BHSBvd88BUzb+GDtLvFJEO9Lr
TrCuihMM+Yi2xC1yeZOcgvQKVdEQmALxyS/PSkpKJSN+haJQxM8L8nDaAnlA4bgwCF40+r4OeBw5
wFRXkDQhutZE3ndVtySWxZjFHbWeKikRA7+fSZDfD1DoBy2wgh44/3CAuoLBT52hu+ixlIEe50bZ
0nu7tT9wdguEhDZ+2ZBZzLOlYA/gMc/5g8KSewpLbUOBufgch+0yL5F16SqTy/z8gnTmh6mMnv3R
gu0BeCCjpxNXPPHfILcEN0JVUcEAHnyA0zpzLQcPEUGLggsy3S7+BmUlbCr9Jsqw0j+krBu04KT/
5C6r69HUv7kjNkcx4DSXNVwlMgyymBXLQGUgWLKiD7FVVZIhZkoyjXAgeUrh/nTZgpUydcZ8+yjb
QuujjZQq3OsQwJDYQYgTHasCnkZDZik40YeouIMKYsSYx7MI5PFDivj1sBWI+75b20j1hufX1Js3
aJ7vqqjnAO6rppJcIPOaaxdGMpxrJsrNkLU2qCKkjO8R/QXGR08p5wctiAkdPXpr5DM0W+FEM3oW
avruvSJ5yxe2P3alxKKLVxwt81OTJjEHcpMJH3JjBW60wBZ5stk16q3UepYGQ7DEiw4QG3FXtxDN
CHcmz3OjyYXV9IiZwOcR/PljCv1JG9SzaaNefNXo6bqtmrKtJXe33FGPJGwYvlSE7RLjL/adl93V
YsCTaQTv5CmFe9ACU+IgmAeL20ZNifCHoISowRDNKFVdE7V+JcuCCpCoxXSnr0FJCejpTIp7OlCA
vgVFRof33i2q+3oNqlgoLi6zFGU5gTh/8YCRF7U3UGuZm9aJBb0OQWIO7GcSDuwHKAeGLYiZG+yW
jSYBsAJAFs5UVECJT9T8EkAVfnAHvg1e/4equJXkiNHnr0Gw548p8oMW7PKjebB1Zo1uOywA2tRY
bf0Y+7wHA9cLzcLOY9DinnUoEcO+n0mA3w9Q6EctyBMfBMgCazL5qAu3hYKQRFzdEqMT2XZQYBIJ
AUiC2adqwOyA7iJJTY1qgsQMSN+E4J8+p/CftcBEehH4TpMhNxoUGFib4BAVhtywMFKUrdDS8ASy
51STI8aezyPQ88cU+YtBCy7XYYCuNE5zx62G1jasmQSqRMZbTl7uZQPuGug72O/5byYCX02IGPQB
n0hQT59T2D+0IPJm5O7Q4mg+b7KYcBceGVT2ts00vyu/2+t6jxUZg60Jz7N7TT1ixOhn5xIGZIco
D0ZtEP3YMXJYn8h58JjUfeQ8KTMqvqFdK0D5os4VCilX0VDfsAlzPjLNYdHnpi1cbLIXHwuB5LYu
69goUs0kK5ODWjSJZTI7l8hkdojK5KAF+8KFNx7P3ajZSVIx9BM6jUwTv0wVe95QRDahc+c0G9UB
64NioGREXjAMC5KDCsO4kcWCQdz2g2pKSqSCT6QiwZ8X5OHL4Y/nC2c+9raNnhLIEZbZncBOan1G
hcwzS9NEJisUI9livdHYhzCgDkliDuxnEhbsBygPLj4fngfDYOH5jW6O8PpoMrKFcRgT4YfF30A/
OlQ9j7HHXTm7K9YhRYz9fibBfj9AsR+24GJw6YQOCm3vOAxlh2P9g4llPagyEoLhaY4xJjyA2ZnZ
6TSdZZllwa9Dixj8/UwC/n6Agn/ZAnsEF423CAdgnk3bxEWh0O4KcfsSlALkmKXsyXLhdUSJ+SH6
DsIZ0Z9QHg1bYC89dsL5rjt2F8EkdJZT1KXEeeGN3epupW+nLJQkV7Wv3vlo0YbanaVwnQ6PEiXw
tH81TGKxPXf1I9+XynbDN2TtZLdc/9SJ6uof9uJ0PEfTl/m22aIGCFqE3YhVLUAUUkYn6qKShIUq
9fAKJ9EvJEqpJjXi7Sg3mexDuTG6AY1aoB0dP2ycdYC4+3nnZOP5boN3SAR4sy7JCtNAM8xAZhfM
qqiBSrNYX0VKCSuKb0MZUvwLypaT3w+vtJ6unXmDWhMMqqiVpeuStT+VsyxRUGoLDk7UThce2pXU
iLmRTCMcSJ5S1E+vD4/6MbKawkaXAOrEsRpmikK8ZqjMjA/CVPaOnayWVIMQMeTpRAJ6+pzCftwC
q8nxah002i+DhZ5YiHZkYcPRJ38cIPMHzdlRCL3EZ1mDnhL0+YtQ9PnzAvrHhxf6i+AZXam9h41b
pZe84paG+wGuAQoqxAk3HOZUluHAMVXirq9HjBj97FzCgOwQ5cFFG8o7oZIEGvd4DXIA9VxRLhTe
YRKzgqhFONXYwUx1oBo0iIE/TmcS2PcDFPRRC0C/DoH42BlH5Vaug1unye530HJM1GawkfuWHqmZ
E5c1A4sOY1MhZopXUiXmiPBLCHOEf0P5dN2GU3k99YJlk05OMEeR5ai4WU41VXFuICNqbzuFbSl3
LNegRMyQ43Qm4cJ+gEJ/3ALoTzZNpkHjeoY9Hx2jecho3nSHAwEB1WgkZuLcZh+CfhUxYuTjWQT1
+CFF/OTm8KcxS/jsODWU0Dc0EpR1vOOL4QB2izKSOj+00Mry2XPXftMLR0G5xrRcIFk4EqLe0YUY
+hZZMjUoEa+adCJZOOlzunY+tyDu9xLx7QunSkrra7FW1EsVJu74EkFbRHRRFBbBv7quqWJXWzU9
YvD5PII9f0yhvzw6/LZ1Mm00twAFplH2GxF2PKpXy53TqB3A8hAVFC/l3I6jkCrJEAOeTCN4J08p
3CctyOWIywIgGRdNvquTwt/uqDh3bx2/moD6Sw7hxCg4q8iSYec4ruLKjsYILF89WYx5xtcgRMz6
dCJhfvqcsv+8f/jV9t4JA7f5RGwDZkAUpZVQqyO+s+SNVl3kAMuaglIMvCQ/CUSrTZaYFWQ6YQgZ
pWx53wJn3nvvvskbPIpyovwfQrD4LojNLnOFxAUenUdRydNkjdTZJ78kqqgpYUL0DhT76GEB8hZk
O7xHfAHyHzusQMpd4H9DP8V1x/n2zb1bu+POylvDu4EdcsWh+X+vuoJC/65B0xryH2OzDmu+kBEH
BdGhsGoiJiUWhoI4VNJRIhDJPCoSyeOCULTAnvw+dH002LwM5jvfRafuKubXP566WJOGaWrYBYWp
d10ZPTjBAkRomXQ5voKoMk7Q1yrwhP4B5c7l+8MfXr87aydsjiUw5qNKJDRBaIPxJ7csdBQPUaA5
pH1kSEhWJTViXiTTCAOSpxT139ugoKNAbYPVg7rohwG0E+9VpC3oOdxlVt4r+gNx+4CTKnrEuCfT
CO7JU4r7SQtwv5mxNm1N7v+spgSiOlHNIwd4ZNdH4Buykvjiiu9ENSgQY51OJGinzyneNy3A+4T5
spyG+xMywyVEHQYWYTJYlwWEwnOOfg5YBFmDMWsjGFPEn4sUEDH82bmEA9khyoSTFoR9nrgBmsE3
eO4iyxfpv8i1Q7ev6JO/mbDwBgkJwmmOKlkCNegR8yCdSBiQPi+gf3z4A/YLmuGhK6Y/i7TiE+e5
QUZgl7HRrAGJH3kO4H4OC6RpoWVezCDCgZSm16+DzFTChcxIsehhoQriqvDk940b7q7c1Wa+jtg/
cYPz4C66MFQN0cqqJ26I2mi7l97udeX5oLfAc4t2nCr0yIyaz+piW5KCuAaCcA0KymQ8IZ2gm34h
lfFhC2T8xLtFvbNGFUlU1UClHhg4zESE8xKOZumo8mCi4nXi0KWVZWqRVMKC/dtQJuxHKBtOTg+/
1ZyErtvk5RYOWBQug66O3ArBPs9K8esKOiMZVPgr6SgBPplHUU8eFyC/agfkfrMllUz4XXXkrUiZ
AouZLaersZARNP+V0B4m+lCrO+CqJKmcAclUAQ+SkQIbWlDbCpLvO+MGT1YUHMD2I6k4Q2OQ8/s+
CxhBNAl4wBu2FZdAFUGlLIgnFhkQPy/AP2zBKoBdz0X4f5MMQC0/W7clwyDOJvSnYiX20YowMa1R
8a9DSwn2+6kU/f1IAf8WBIaMnKBzHSxiw+slAqnuvGWDl1zE58DbzRr7xscA7ccJGyh0IDQ4SHph
084ro7/+M6Lvr/+KdODL8K//rqRQzKHybyIMK/9Dyr9RC/h3EczHqFbTnL6qmaiXAscdVolo+0JZ
UjSWRyQ0NxnJ/KdjI0UNesT8SScSdqTPKfoXrdi9Gs60QLAhbBNIxs/7BFgXHWiscCKZvLp6Hvbq
lA8x6nweAZ0/ppiftCA4JKat2/fQ3GPDURBZY153T2PHNvYo5jYVyT0cAqgQh1CFKFE+axqqTc9L
HEhfR8iIdLTAjy+HP8FHnj9xlkHY4KkBNVWHQ1TmewxJz2Z1ES0E3aLWOAl9rkWLmA+ZqYQHmRGK
/+jk8Ph/cNCaqMF1YEN9xQrQCwnBSqQ9wTCdLBCd/2i881fSIcY9mUYwT55SvD+04MS9RNFfb7nE
xr/iADSw+yC/CFZnWEYTTwyO1czNTVZklGtigc40lrYmNWLsc5MJB3JjlA+XLQid+uA6W2++Q9We
sXvLggSWQRDuk3M7P3w4vRz8WMWitwup+uBNpgcvKfQh8Meoq9KkpKJcMOJTkZKCe2tGRLsW8lRs
E2ckKjpHH7I31yFFLKb7mURG9wNUQD+0QFEZhV7nHNb7BpVzE/WCEbCAymGJjpJ3HSKOFUXKTXgO
SS5KLVLE4GemEvQzIxT+8xaUkkS1v7Xru5OwwWpJrBMZ6vGYBq8WmbftIFkOUXVIWuflDjGcVRXr
kSTmQ3YuYUR2iHLi4rgFGgoKvHXO2D9GR1c/dSqrVzPF/Q335Q301XDHOfP9ZzduzKhjgxhnHrBF
wvsQSITz28L5nl4sskLxoZoesUSkE4k4pM+pLHy4ObwsRBU0Ar86J/7tBODaufdmHkrtNRhGwxLO
UE4TabCJzymvv5mIskH/EHQXTuLgieWxHkliMcjOJZKQHaLCcN2CoM/TO7dZBwi6pdro7gzTexJD
puV1FLRZ1Vk5RLieYh2F2N5rECRmQjqRcCB9TuE/HbVgLebr2qwD1Kqo2hbfblmy/K/b+UELJjES
Drs3jZYIMqviQf0wVw0eD1wZYdhKwm2Izo5wGyQ9oVYt1yfJvlRJjng1JNPIWkie0pVw3JKVcGjx
RzfOBm8KCrPWRCkee4Nx5rZmoqyDoRpW2l6HGHNOq6gRMz6ZRhifPKWMP23BHe3cdRBjNXa37jxY
woYQU47aXr90bj517ubOauV9Q81JlntQtSzfcGv0x0HTAfAS6v7ahsnz8phqmjsrWS9rtATCjZ42
bAU7q6kplQ8+tSgjfKQgJy1w9Fzj9tLg6uzCnicjSAPpB8LlifQElG+HHcWAPyK+NXDpi42tlfSI
8U+mEeyTpxT36xZkYp0iO+WnKEFugZKKh610B1oeOBe+/9aIBEkJRnb0G8TWm9mZUTtBZsXjDbQ0
jz64SWSvi1VUiBkfzyJ8jx9Stp/+3gLNNGz4YqCju40JwxjsljGqag70bhSuBudqUrACC4+iXklQ
GfDJxAL2yfMC/C0w2KAzsNsJvnUumrwi6+i0opjwbCv5gwbtEmAu03Bx5kko9FJWj5oS/LOTKQ+y
YwU+tCD8/nQVOm7llaz+dUBlZggFhw4ay0afvKUKxbwsHWaqJGkYlnyyCCrJKeNB/BoF+OPHBeRb
EBX4EfUnmi01zvpZRnuP+MBHDjAUclSm4JXuYLnIbvs1CBKDn04k6KfPKfwfWyD4H51lk1sPIsIN
XUPkBvYerk1ljly4TNDrADUcqaZbSUYZ5BH1BcCjpwW4W9BL+WMQjhvFG9otXCQSIjRyxyz4YKOT
qMJLqdENppqOEsAT+iniyeMC5C1QbM+QzTObNmuE1qDFoKOurWuJ9RMe2IyYG0YPKhCiyPj+Tu78
9UgScyA7l3AhO0Q5cdaC6oGjda/zGXGv2G2jGNM1S/WLgsIbDvFQmXMQnZ/Qz1WwCbG4cDiJcB3g
sbJEDRrBMrj+m5SKmVb9jYSV1RMogz8PDn+ZOGcVOTtHCzfEiZ4Uch84oXd766Lwzg/u0918M0YQ
W2e6j9j4kZ++ZRe9tzP2nLn+rkFTAwKHEEgHfzXXO/LaNxxXSANUUX8ksTOQqI1KasSilUwj8pM8
pUJy1oIrz2eECjxvcCf7qXPVPxzzf0PyYdWv19f3YWVit13F4k3UYUvIHAg66gChHayFvsf8N2Pr
UhUVYp7HswjL44eU47+1QMc887AFYGvgr1620uvDjQbHsOegtl/ibCFhq8guZ0o+a0WqCuti1qFI
DP1+JoF/P0BZcHZ6+J35DFHDWHBDd9HrXLrBcu7+Y3VgI19C0mEtjWfBKtg2G7YEwUQrN3FsuwKz
gAUzv6ntgxeyd89qckqkMnkNKpPJ42KUTyHs501Tvc82jwidbm75K4j+YiW+9Ez0V2a3RZgQzLow
r7ByKuxDT9pKckpQTuZRlJPHhXX/pQXrfhdOds9spW9uUeirORYgwRWtMZDiyotn5e+fLD+WtRKQ
eCVQegOK6Kq6lJWwITOXsiIzVGDHyeHZcY4cwMvhVXNsQJiNhrbOYILY3oL8DRMVblTFgjKa3WlA
yYo/EZ3HYujjWQT0+CGF+/yoDXCv3ZZ1CnvxivQSQ942VFNEFrueZ25vLawafb0JZ6vIlDCADTlY
NV/fE3q9iQxNDTlSOYW+a2L/0xUYeXhtC2JF/jukiddc+TeRdVj+h3RtXrfDVrBtMgxHN3AnYHUE
8Y/oA6NORidQEK+I/uz7cPLCfriuIEfMHSycaB7hBX9MkT//3IJd0V0F62mDSm8X+hjKMABfI3/t
RQoz/MDskrYvNJg7hKopKUGdT6Sw8+cF3EctwN27hWHMqdrk69+CdfRLgXIro8RO/CF7FIs80y3U
ncoYpHLwVxNUAj+fSOHnzwvwQ+U59CXk3Ltt0tqHZkGWggov8LGI9hsoZij6bEAJTnK0iOGnkppS
5NlLFHFnTwuo/3F41F9u794+m/C5595Nkc20WruNhgcjcwW5KRKCL3LHks20CMvQJHJFrU1GmZjk
3qIgLrnRgti0wF51M4L/BQUR/eZVOqxM9FhD7QcWBBB9chzpsswGZJbJOiw1fDy7a76KNDF7BF9B
WCT4C8qmzy1g07m3nm6cZhsRsuLEBmIElGTjJHoc6plJyMtERel42y3sqzUoEnMl8zKEG5kRyoXz
68PvsefBY+JsW3jjMQLK4GNFoaEqRePtHGsgyA07bSFm8+QuboNNOKkCpL7mhZLlJqyLONz35d0y
lw0DAaeoxoQQgUQxo0Jai6QSKc3MpWKaGSrI6c3h5fTCuYP9qw2ZqReoQzdxVndNVlXv4mCxIRHw
AOJumZEGtB+AY9hAlcx9KeTsgVKPGLE0ZOcSacgOUWm4aIEt9AKl6B695tZkFyWnFWSMKwjlT4+G
DBtYnxwVhlLN2keF5NlQRU8ZC+J5BfjjxwXovxx+IX4Kwkdn1xz0rAuOJqs6asHGyFMl15AQiwa/
V6JQYTiLfDU5YuT5PII8f0yR/9SCYDQm9LtG+2uorK6fxt0sDODc5sOSixAeiFuoQQLt65Aixn0/
kyC/H6DYX/xxeKkHdQ1uN7LRU3HzVxFkINptukqPKbDwgRHDcBUVpZCD9iLceFiAugVB3XjJNQwS
8SIXuZdeVzGOtTJD6AwMXYnSn99fIOKs0i5i+sjGUklGKdiM+iLa7GkB7hZcAC6cTeihykKTxkWE
KqBjDyuui30jc4x24XvHxVlBvlyi3OKClt3N6xFThvz+RQrw74cKPGiBeTF+bW+z4mh8v9h3GQ8s
FXYjKC7RB/eIDCsQ5KTD+guPh9hSUYuklxgRvY2QD9FIgQ1tuGN4d2Gc3vpT57077nVG61WviiVv
dxOuMn+20KmakHxoGwJKLU2CeZM7Gu5hWEzYuXhOFmyumdXEal2iKqCOtiiJnsrFhtfbrSaoZDGl
r0LXUjpQWEotyNi/CMLg7q5BPyE6ochIS0SrUrHlFTGbaEeD8Ghe3smmHKgkqIwBycQC/snzAvxH
h1dXL53lxul8ch87vEZwU+oU+nIYCFLcl8Ak4bOsq7yCM0VCulaeA6+hScyK4jcQnhT/gDLnsg3G
i53jL5q0HkVlCkwdJiLhdcJGyUc4JZC6m2gC9DJXTY+YHxd8ImFD+pyif9GCgHJsyB5alnHZbELT
gu0IoQqaLfO9J382YGtCp3ikDCUZXUTnrUGQGP50IoE/fU7h/9SCnWk0Rx382VsElVqwVZiaiXUQ
67t53w+KPsJ4h6ZmtGZATNDLAiHGfz+TMGA/QDkwakHFzU+48G0aFH+phwpGEPC80CONEd3jYDsS
J1FUEiGGPJlG8E6eUrA/teBm98lFJGTIyuc1eLfTYR/SUHo97b+XN2nghEZhPQMhJJzL2BHcX9/V
pKUE+eyLUPyzYwUutMCkxBShgTN3x0GjZg5WH4h5BRCpTqUfHSotJPEqPA6AcqImPWW8yE0vcCM3
WuDH4PDqKePHny7M2f6YA9PAORylFUjInLaFZfRwfWB3OE2GO4H/Kl8YtcgpZ0b6LgJWpGMFRrQg
q/oTcm3R0n3ToDqEDh3oGIeqdmb+AO5aek9C8V0dptb4Q9TQWrSU8GD/GpQD+5EC/qctWAjexA25
MH7/EkC7dJPVfCfFqhDLqagWTxuDdoTdKmt1/VRFRRnqEfEFxKOnBbSPW4L2y5re63wLLHSZuXFQ
RCP+6DklCPVK8MnH2BZwf5meF5BnE0XYs+cF9Ftw7YVrdT3lCf5cAMtk/u2sqjEZCCdpWhvA8QNp
YJX/hddAlg2CmB7UbUq2P2KgegVdJUIR4Zt5MSocdJwKyUUbLieMSDf0UdQM4e6+8wYhnCjZiMr/
KNwnNCSi9Af2UHS+RufH+MNFNdEV/gaBL/BL+Koixgn/sMDBFlQp+u14MOwsEDXnhpVXnrdb5b8x
KeqsFs583kGm6Lq6C9Db0XLpNF3HHjkzTHhNzUo0XRzoGW+EYbE69qpqyXvXX/bcqUOQWGb3M4mM
7geoTF62YFe5xFWjQZMHXKfY6GFR5Rs9tvIM/DIq9KGLAEwiasweom5VUlOGffQSBeCjpwXUvxxe
3bp0G7UzwQOHTDCgzmMHEByTQb2LWrySxlKWuAuOBM9UkVOCevQSFPToYQHzFqi4l0Gzl2qYmlCK
0oDLJ9lp8qYmZlWVUB/ZYIEeuS2mko4SuJN5FPDkcQHyFhiXLoPVumWJ4pcbN1wHnSvkNXO2lCna
9ePWEaKMbGbVQv3F+LKTP3S6sPjCIKnI2PbS8ZxI1COqRC6yk6lwZMcKEtICI/Bl2LZKAlcBKli9
fPN83U0YWjPr6GKYWhL/AOdvZnNmGdQWTNa6SWzSNQgRC0Q6kQhD+pwKwlULInivNmhUgGp2CC5y
w1rdCuovT9awHnYInH55u5ttI6EEHSRQWFW4LGOaXtomShgQvUvBBMG/rgD/zeEVkqtHGJxhHYl3
pe/fEbtyDxX5kAvIHeskFgKFnCUUf0AKtTh5o5qeEuiT96CinzwuQN8CXXDkLIJGkUfouiJZKBFE
tEBm5dc0E4GPiReAKN+VhIghT6YRxJOnFPAvo8PL+p/OotkoBwRKM9M9vIr5/UVh3S4t27JYJ+Ls
eV9NgRhqPo9gzR9TsP9sQUzJCHs6M1j5DapbGks5spD2wqNK8kWy4GbRDOZgZ8VlsrDXo0UMfXYu
gT87RFkwagULUB22cxQ6jUo99BZZiVoG5rcZBLkhcJrlgyXWXDAnz4R61JSxITu7wIjsYIEVR4ff
ekasn2t1j7r6qg3L0UAxcjTiIekEbAC53ojJFdeIqUFJCQf4K1Dw+fMC7i2IuR25YaPCzyI5VaCu
8Ny7/A6EBAOYyW1kMcd6JfUqVpNThn38GgXo48cU+asWHLYjzw1Dp3PuInuAbwTfr16iWSmMK6qW
djHO70FdGZVs8QdF40tdckrwz70M5UJukPJi1AJzzIjVX79wnBCFWDo/DDfru2lnif/6sYoxb+cA
YPGAbrPXbaMHtQBFSnk34/x1G/siur9DdlRilqtDSYlUpO9AJSIdKEhDCwIs+HW0qSvfv2/Zv0zc
4DyIey3+DsvbjgYhjIJ5sAjeoPgOsgdhXzRgf+QeAGKMNtAtEdnizMkeHUn06lefsJI1QL+ALgU6
XlgR/RZoZzD9NZoahZJIKLmD/3GHuZ4z/aHcCULyYH2yeeAD34hjh/qomp4ybiQvUuBC8ryAfgss
gKNgw4JgvrEmFxyH79cUuiiWCNcY3I0k6E6BT8wyUezeprfEmnSUQZ99iwL+2UHKhD/bcEGJX75G
KYU31AlSGjo/5BM5D6moRESNNo22mTIjvy3al/Bdm9iPsKuzyqqFqMR4qVQS85KEJpOFApqMUfkc
teE6gV5HZ956HZcn/uRuvVVzewViRFH93kJEqLC7YBf1WFiTNeTSJOlK9BSNGhy9grwSBom/hrJK
/FeUaWctuH1fs4ZUDRtdUZWIqTJM60l9NxmvGlqVoII7/O/wunEBiQ/VesSIOZOdS9iRHaI8OGmD
ERAL53xz16RjEyyAERa1N7W9+yzLAuicNmxTqmEkwUDECh4346okSsyK3GTCi9wYZcb5oAWKJpgB
ozjr6vXDe3Rqa8E9fHPbHTlTZDyg0VgtFewNz/8CLe2rZzsS0JjXVZK7n+euDqm1NKuvMEcXMlhQ
FSh/kUHQJVJ80REjjeDO77l/V1OJqaerO35K1/Vo2IJ1jVo6PhIK+dt///UFThZUgIMTPTnlWMPR
7B6L8vySacryvrgD/+3kClmDopINNp1ZwJ+/ZIEFVy1gwSMCSHwOwvczADof+o3iDi8+5FCujDWd
grcxCe6h3q5KckrQT+ZR7JPHBeSPW4D8jqUlRH7GN8hhR+AwTP6yhYiSOPcgb9ZVYUpB1VgshBJ3
FyPuJakoYUM8jXIhflpgwh+HZ8K14z83G77WRYkMFI9BkCt3ZuV9LSgiZ1omi2DbX5qy/t46FInB
388k+O8HKAuuW5A4er3xvRr2k/o+XlRYRYaijWL2+c0/CjBGLRnOF1rsvgYhJcDzN6C48+cF2Ntw
yUTTIm/X4NGLxrKwy0qsJrpwx8EFEw3A9oUqwZyc3P/1fyoJKoE/nUnxTwcKDGjBycv6JC3gy6vq
Pve66Fls7Cp8eRYqf8f3/Pwa0Fm6Dzt8ebMWyoWaRJVwIjebciM3WOBIC+7815utM99wsfx+XajL
GkCi8qop54NNZBP+eJbxg/6wosTAajrK4I/pLwAfPy5A/vnw52/O9NCUZ/XfhpacV/XKXW3m60hk
qhyuN5Nmw5rRnU5FPSs9dwlTUXNGNpBahRqH0YfsQdVEiMWfzyPizx9T8b85Obz43/je2h3Hd4Dj
hYdA/urs0vqKEEIOgS+rZMgrnuf4oCMsFDFXKGgcb0I2uYu9lrgSrghfkfJI+EeUY0ctuLX96S1u
ndvHBvUm1rBBQ6q/rZOmTLASoeOjpckaWSB1aBAzYz+TMGA/QEH/80trlsmZ50/GwaK5A5qtAFRP
h5NKWOgNxdMRp46eAbx/Co1LTFZIDbrE7KDzCVPoMGXNSQtiQG6Wy/b02LkJNyhAtGtOQLo4qyzU
4tWRiZjbO7vMkKig66oKM0r0oZtnNSklMsEnUmHgz6kU3LTAjHLzfOs2XZkARVBwXTQBcLI44T3O
mHINrF30rENAEEW+Fi0l4GfmUvwzQwUWtMCM8tnxN866ydsLXMIKDh+Ysuwc8tDdsCgUE83rEH+R
vcPXoEGMezqRgJ4+p4h/vjn8qfSHi+v7T8x22+MwlN0Z39D599d/Bp3rYPHXf0UNqC/Dv/7bv/OW
DeonKP7PjGkIz4+19Si6JrsQWecXCYH9PCiPBgr/DQrFUjIq/SYiNuV/SOVodH14OWKhEH34khfO
qkqOXqX7myb67sIAkVu8XdgeGB91xFHG/CRRBjWpEXMoN5kwJTdG+dAfHZ4PA2fpdj674bjBxYM9
FCcU6kPxHnz5Q6yrsOTTqCgGv4RxEYj9kfVoEjMjO5fwIjtEWTFogVmoH2581+NQlO2q9VcDkrtQ
xRauMF6oixjk4KhHYzBoejJRJqoJEWPP5xHc+WOKeb8NDoHUWt6UHe7fHgHkNLzC+vbFXa1xEviz
5gQfvS5sxMvKKCGVOwbghVQQmYl4tKTCCtHkapEiFv3MVCL9mZFDd2Ef/PU/a7cz/sfpNvDCBvd7
1Om0bBT9S0v+5d3uaHkB1G34XzLxKVkNuj5dYvDpfMIBOkz3ocFpC47hZ7QFfzn44HUuMdYlF04v
1cI/+VU9o7/iiFZVBASZRG8dVNNRwgM+kYLPnxdQb8H18WwXTnbPzfoioyra6IaHOBQR8CZaQqIx
IUqeJ14wne97se5TjyQxD7JzCRuyQ5QTZy3wCZw7QYP3AGZcthGAiBomMQ/IXR7dphACBMe8hYHs
TlRFhhj3eBZBPH5IsT4/OvxeE7sfX5GB8Lqd598JEtTh+II29MJQIS80yuX4jN5wkNjI7rFmKROI
DHfGnt+kC401c9ZRyFdDx7b4k1OjukjiZZVsJDjY4ts00aNiAft7lIpXWPU3ktVXPYGuzM+DFqzM
qgDE163E/2/CIcstjatInrAgh87aOfbX3noXJV3H6+7l0ZKpyYEhvJ/HZ8np+Nd3qJEdyVN8XWe/
njtoopYBe30vneE6qzUm42ZuwtQMhRnp2nCG4oL+iHvSr+8UDBjsVNMlpKXKMvPQ+KykNiYhAhB1
6lR08EN3OZQ+wqQVS0j89R0KkUA5h7ESLUvxvWji8Y6/HAqe7iaBnyKR/HfH3ywuA5SCWP36Di+y
jP+Kkcmowk8Y8FKADNYWASQs75wr+Cnxx/JPweTrcvX1eT68v5e/Tvvb7VxV+3P/0Q8HE1Ofr2P/
XYxLvV+DywlvhRwu/EsnvzaV7x8WizAYolfureIH9u8rbxIey92vj/GCLv0haL70tRRUC4F7hSUv
wP+Zf61J4G2NueUPVdnX3i812zvZal15uH2cL4dbPZxVvJfMvi8HI1K+UXgHlWEtC8mdNvm93cNk
Yu++ToarnWfdoPvybmCoj8uBZy7ti234EJw+WFP14+r+/nEofbWs452nGJ+QwLypIETB7axAiMoE
hFUeVWRWJCjLT99aGdNnczZ8nO66p7vnr/fHwWb+ZSFLm5N7SZ33uwtf6S8ett/WG+3+xF+aN4uF
MV5OJvP+15l/OZ2HD/3uw/NiuNs8PJ+Yj9PVh6C7WvTvZXUymm4n69PF9OnTMthN+17o6YN7/el5
4E2BqDTdfpqpdhBnbZRyUvhCuoxuZijxAUQIspN1OPGnxv1wZe7s/mL2aB7P5OVs2jeWoTmE1q5c
6JNAiWPzSn9UlkQwwpimYIXi5mUzqjLLQu6qz9vd19lwPtfU9/7Wtz/CzReerSez4LcnVGfqq0+z
6UdrtZie3K9ns9NHz3u4yuwhddYKRIpd+rBr4HYnMydhloT1o/cozZ9nw6fuenuyXWjq5eRht3m/
e1oFx6//JWS5Wiby9iyU8iKrUtpNTG+7ux8up8rj++VOenrqPwXLzc3UXjxWcBMqeUE80flB1zQF
EeQKK5OXfSn7/n76qKzvh6GtbfrSZjF5H6Da1WxoSrPFe3P2sFv0beVBuVg+P2vzfrh73voVKwTO
AwEF2IajRFJsenkK1tr06yJ4mg0n6vz+VJ48eB8nG/M+vt+Wyk9hVwXvTGn/I4yIjPhs7K+BNd3O
hlNLGesbed1fb7fflvPgoeJlhL+DkpoSrkewyrAuo9nfebp/fJY09X5oKUv79NkIvz3vZL2PZW+f
vF5E0E0n/SEqjPPVaq5hFUrKcv5xM5sEk761nGwH9upBWlbIiJBDmd9iMpQBz/dmC7mL35qslOWZ
tnmanandtRX8Lehwb4RSLCHHhEGb+RXFXnUn8/vZUApnj31FgaQ/aLo63G3DsOKXhDIPeTdhM9NQ
wIpInDaZrgIFy2u3Vs6WgTzYSsv+k/kvVfo6MFYfn7snfvhc8ZOF44/Jn2YoCIxT0epUI5tmF+ts
M9fuh8bzLLicyvPZQHkM3kvr5f1Fd6P4FYetiGFoRmyxEkuKGfW6zUK5mT3qk0e8oCc9bwfKSpH7
/soLTl+WwOKPYN8woPTgHoPkK4u80jLcqNKzeT+cPs+e+wtv9fyv3VrdjF7+EbnIK/yKie0J/0cA
ukwWVDBTlG6o3w/Xw+1QG6wG8ofAOn54GnwdrqWBfqIOwo/SB+V+0N0e//5QddQVVzP7ccuyoAxi
17OISIb3T9JEwysGu+PA7B5LXdecLT6+/IbsBfKKCoQQYdsGjFbI3mSBEVlefV3ry0dreQ8h1Ie6
p20HuicPJOlp3X/0Hr4OTMX44+UfLIoi+0GoYXDWaigQTF7qQdluvj7M7gfms/TRk+X+49QcGIHV
1+Tn45d/CcovfTmEurFQOEDIahFL5OX02VT1F5uv/W0o+8YZXm82629Va7IeKVqwlN7bZrCefbB9
a35t+La+6j+rvnSx+Or/X/a+pEluHEvzv8ydZuBOmLWN2YCku8cuRUgKSReaVoDEQqwEyF8/zzur
ulKZ2ZUzc56TFBHuDjqW9963AAix36WSz7FTpiWVPfLqwiMtbzK0+vd+Zo04pSTWt7kP+F4s5fEa
fOv9UBVp+8BCyYbG6vdIpeOzMdVM9g0/8S17rzK1kT2GVzP5CzPxXZ5trGemnEi28LdlYNsbuafy
qVbp2Zji1aX5NsMZGiDkV2POC3SuGUWDzDJBlkm8tN3+sYlVRdrK5HmvtVpOSVpW9m5qCjlMmD+u
UWyfDTACFyWK8JAfy3HfaRHHWVPcZ7Oqh53nQvRmE8UFYEYqBz7FypMtSwvZqHzpjD1Bxvka/O4c
2cuo+qpYP5SlmEaUG/uMN6P50KXlNivXp83PLSmLKJ+bFen0uB/RzcSFpSMtZc1p7SJ6RGqTqO/K
rJvPTuKUD7mbp9G2Kx+yGS2nGbdvOlaMnZxOh4+PRcXHWe1DYcu3MlNvMHZjKkSPs0neFPV6Eg6P
zWbwU7boE2PqHdzO4EnhZXdH27w+ZS2aCc6bjaRg5mFNxfowGX1PD6nutYoNMVadZkpjXyn3ULEg
xkOv6TNrdXnyQbxrGf9Y2ua71OK5CLobK52LgdEF90Vbj+vWbi+zWHZBSmHUN5USf1K8M7fXnCP7
qZbHsK7lccqtPm0Y/q2K8LHLgtrHblt0H6D+vOAE3bfxZcyLXZ7MppXqyynCqmG56TGb5ShbX44W
UAZJNC9I2tQAQVIOuiveCCjj690Vj1tWhFPCnX8sUvOZFy3u53LK3nV83W+DKPKno5zLcyyrH1hH
Tg62hgFE5/hk5rY8a4HvzGoUgVMeXpyain7e8/s6E2+babltm/BmjgmNHc3TkNXbeyt5QzIRHo6M
PfqWb4R2x0W6ZT3Nmaz7Nha3iDev1VS+E6LLyRHbMy2O92qZvi778QRVbfYYo4qQMmYcny2Sd6Ka
m0E7hwGNztsY5PyBNcWXzVSMUEw1oa5bSJmtM4QsvY5zLOfzrObqRugcZkN6N2n93DQG3+yYdWRe
9EUe9ka0ayI7mxKRyqG+gaVBNo1hra7r646aWynrQW7TbXScDjmAxwKpdcxF/bPm9qtWuOvzY19P
bpIf5yBvxGRPzrj1tLZiUFGfxOaqUyinbYAo8barbCJ6p8tj2rf8zCTXQyFn0VdOXkDryU4d7fAI
iIYRvKBA4OSblznPuqc2x3JItCzsuBb2K9uan6armiegA9J4dNqPrFNf8jZkp9bw0Ls2B+SJguh1
4ILoJiv6bqE/phpTEjEfj9afq1K+21bzft7rU5qiJdk+KVL6NoMVil8PzGgfbKyGUB20p7nkfceL
x3aK0MDUhYFXciGIF2+goCkIr9oHr+QHbTw+B6g3Y4tO29bWJEzLDfANz0kUpySOlRxZ+CZp86NN
vu1TqWAYu/mNC4Umqq4liWbfb46lez38VvTesc+dPrLRePohm+v3x1I8bU2zkI7KZUzRxOEQXBJD
865H0g1rTG5I00yHndHphRai6xfsHyzb06DbfCOlsuExZvnPYtuaN25r4xh59lHHmI91puc3rdGq
P9Y9ncPeBWL2vIFwd52CNRIfwHsdbzuWBZIigAbgNaqPR2EEqRe4XZ3mokfUtoTT5Q667S7LrB/N
UZ0Ehiq23auvZc2++c7eCY/dOYt1/lAffO8PH4oxdRAmigJWANtXRVBt0OXAdVzJqk2jiYjCfI4Q
r06qa6GR3KFXGJhNkJi5+VZ1in7BZtYfj+j1B7V0UDiLwj+l3JUrCamkZU/ZEWXPPV2vCwc51te+
Mg8pX5YvTce6i4le/Qx4dT/zabIvOjPsZtPCDZwa+S5W+3rbAr/xmPyUA6sxZ5QwFGCwQbZ3D03o
llOlECvJynblL9zz+LPiUR59OJLohmiWNSORt+xLN1P2oc4awYlq1XESWaDlLeNCZZDzsml6UCxi
3WvDIL+a1bNLyZdPDJDrR9ipM7Mzyup5I+u6e8qIzXGC4LtUMcmHdXbh4ATYJUtv97gu4qU8lsYP
hz5iMZZTt+x92Fez36opE/IiJlVKTkoDn3HGq2xxcWLc8pxkSdW+VxRm/snte8YiEWZF5X0N02T6
tFCfzX2RABP1eG0L/qEOiM2v0NGY3XBfqfqE11jAFK6zmD8stmhin0Fs6x4zMft3tDz8t1pKscDk
2QpFWDGpp1kk6Xq41ikwwpeo8zOEOf1ONdyFoZVoApCeQ1Sodp712hnpbm1MunmuRGegDgCu5Os0
des+4LQqNtC2m9xQFrxeL3OpYyIHyte2Ryznbd/lrVruyrgBcbU6OvGehgNXJ767Gdrfa98O1kW/
jn5hqn4sofoRw7FNjTvHdBzZq4mdEZpwk4eit7RV4UbgkmUP07LS5rOpS133m+tSGilS6m3qCsw+
TmVkaNhz2n0skHPFsOm8nW/YthbmLvpdtG9oodd2cLyzahQ7R+mLiMyiVy33PI7aLT5/Q2fVTRfD
uV/GzJXA+ZEmRB6+rZjK0HsIKa0ii+wUrAMMEWR0c2eOXphCSQhzCagu5KjEJLRV+I4hSm+kSWY+
CDZF0i8btnt+U+quWu+bo8Iv8Ex1SSAjwGqdLEbLIJJW841AOd1Ip3wHZR1fcLz1aS4PQkUHGaFR
ZbwvZL3Jp+ARKx7X1bvUJ+a2RPuSmiMNtWiXa9AAG97PsDGzkGAtfYaFhSHAV1DVio6wVFjIY4Xy
LWE83/I3CP45bsts2p5o1loBsTDW60O1tR3ry3U5lr7DVs7Xl1NFJiUnelOraQeGB0MaJ6ksFn+i
nV8+6NLm4W1Dbaccgfw22X6zcaZnt8Hfx6Wqgn0oXBs0kKkiWb6/K83RhYrIcpPbl6PAJWlbmy+E
0qz6QnFclpPWyPyM+wpBriqk+R706qexxfPB+2ildISuDc3HGVb7HeQrVBI38R2ee+HoRSlefzrk
iiOk8ar65JGdHKmBWhUkqFxTAsVl82T8on62XiR0uxz17onpEBQjnNpV9LJJLJCG6Wwn3M7+bV7q
CuZpN7GbtWsQyZmtzUCXIv+yHcZPJPnNd8PM2po+dKat0tnVQSyk1ftWD0AcICAGm2XjP+DuDbN+
yWgXd06wnrP2DlBQsm+hgjPlFzdlHZ8vuF3mZSXF4XZ4EshddfhMBbj9wrC0Zdamnjkecn3bNWH3
aLAh7lCgiGOuPvt54eZ8NDgTB2k8gicgEmgxu5FQ+3qifafsJMWViI32IzvcNn0OVeXKEUWFq8sa
1q5dyYbFVnVkNQIbdbJ1vaEfafU5e9oqxav69jj03t7j2U/7z7LQi+xlzfUxuto19nRk+XrABEIw
u28YhllXjxJiY4JkjBQSp30BUOdIZrGwlOx1RrNrUg5VCfUW1DLV95AgetxSvu38TZuFruttaHw6
K2c8up2gb02P9nS0F2Ey05wMOrjoxXKsZV8ezZx/cOgo5rPPqrD9hNpZddf6AWArWQpj2k9lV6OP
rlQ0P7fNsVRkObZm+ViVLIZzRRfdjkUUeL7oBY4SvxLWlSmffD0X+Z3Iat28YdOi44091nAME1J7
ORTzVorRFG1p75VokT3lzhfHgBe7HH2GGoZfl0NBGbwfYmPjitAcTjWEPKhTUbfagcvjAEzSJuvK
d5MSK7tpjjLhu2KCuQMIocwbOlTKU9XvccEFCUDIVpdQhOpb2foUv8SEkz9NbburU64OXvch5sur
qA5enl2iCeCsWBc2k3VqD/UUFx/pnYtLO33aKyfWXmUJ6VuhmgbWgFqOioS8Yfe76mwBVHVnijuO
1130tLQZG0Mt8mIIs/T0Y0n3DOI2ztipbheqe0c3vF0kdokTZ0HPIRXVhTsDOmoEabPCQoGnZ4EB
siB94B5hI9uJNK14u0DE4P0Ew/CIoPoQoB/YSrijRw0svG95ETMDa3Xbd58um5G4sr22TEO+965C
ieT5LiFqt352fSN1Gc8A9nb1CuM5VzDvUiugfovNkekfxpodCgkpVmpOGvSQeZDGQBxiabuscqub
r63Hy485K9n6MS5bOAtQ3UY6eTydgHJUD6zZxd+wm3+Uiq536cIJelAYtcBlgWj0BzqQp6pNjaL9
ckMvUFWYczdAMhi3gxSX5W9o2z+RZsDJARcCx5/DbpcG+Llf2Z4ZoscKhD+xCZiQIk6f5iL9xrr8
Q4WFwf+Xovht1aBpU+Z/Exj/68f/+TB/s6tbf/r/uL7tX7//j19+etI/1Iu3P374hy/6j6/85Y3w
+f9o/6q1/vLDn2Tff2qff6kJ/zd//D9TfaGzwOT5G+f/J833f/2kDI7d+b3d7Cqownt+U33BGgYs
FJwVAjwinDjcdP+l+sIhiTVQjHAVOrBicLrRVdr9h+oLdmPg5hDIwbAdJYdjFmE8/6H6Xm+5hWO/
4MQF4OxgWwQM5T+f7ZcxAnX8Hz//ovqWv84MuDgUtJcaztiASwxz4GybP1BlS4125JpsGpW1h+tl
KjOocFfE1cjqLZvNmMJxRHFmMaL5+AYrvHQbmda8m75J8MPpHoKu1u+WsArxqTGI7SCoH9T0QkmE
iLVpgqiocXSXRPmy9R5wso8Dg1hUEeC41vQTd0vTPNttqtkbDFfLzwRKuhZ9LhOcPvTcoMms8EqV
y3HyBtCRKFVe3e5Z1bkn6buOIJn/xOGg9QoNVoS32Nn3xyZZdsNsu3UkP1xZjCFmCpFigng1QPEj
MJlrtOp+wvbAt2qvjuNJZVqoV4jMFf2i0cxmSg5FQ3poHbAet0JnkGWt6Cr1yKvYLG8aU6EILG27
6rcCNlDshFVrhP9LdrBbzfJZDrD3L1rAOEXAo4BsLciMOkdHVVu3g9S1QQG4UBnPklW6Brma2+4t
kFZ58RAZIHJRIZYNjWKUf4IMO/nzuqVM/jgAPsz3U+Wa+amRHZBMexsTPXXAYDZPG7x3edk6Voeh
gx7lJxYamQjb5vy7CbbOhzrfMDoJKoDYm1vExDkth/2y2oZVb1dEeXaPVobQ7eqVh2oJITr3UH8o
QWTbiW1sAXhIAtKF30YLHf4T4Og0DZLqtWGkAH37M9tdOgYXWOk1Aca+OHqOttyMW5ZNbIDxVmXP
azhn6o7aGSjokJU7HeYYlHzaAUj6az2L3AWEwQbKvshze86q3LCvvN6Da3tal629QAAEepHAdYPV
NpSmPNovsO1VzVA8cFddYlGs77nynJ6FjQ7d2uSL1DcZy5/hll0o+gsDfdfPJkyib8xRNP0sipmN
5a7yeIY+0g05oH/t0KSdG5JvDarfbnQRaMRzpXsl1LadNGwEBVxuLNW2n5tpenV13JtxPValgOZk
RzhD19nPUh2MX5p9ze8aCzJ6bxEO6Bkr7ta3Eoq8aagmOPvsxnLIJCfpS2bP04baMJgJTc0DAoHR
nWgRF9YLH2b9RivYANc3lm16qDTl8Puk7ZtZXMkRV2OmL1hbvp6tOfaXzcUq3XXawrqpxVFlZ11r
tBII/2m+ofWO7osKZ0tfKOPf5dN6AM+XCW4GY0TX3cFAIf7TsPL5AGAueugcwYc6xIlDMRbtdJ4n
CIFAAG9F9Smt84JJ1q0M1JNCxHUAIbrUZ5+aADitQ5Xvc8QUfUf93v44Ytzm9xV4PnMBNEPTwkK0
PG29UQctThK1rCVTaoG5qnIVp0fEDVAa3B7VRoBHn82TsN0WgcnNK3cCgWzKT97Njj92xx583xxd
zvsjWvwZOA61ALJ3gNyE8iid5dQW2+ign4875Jtox07wTZ02UJv42LZA5g7cARqugSebiQU9W96o
WbhA/JwFkLZrCO4DVM0IePOm0S0Baw7QL1nYp7p3YLWgpKm32PU7xEw+dorD6yWdBO0LqMGru5jX
u36YAYavo8aYHs8ed86+anvMY+1MkI8Lp/HrlqH5fb4v0RN7VY4gzVftjTJZ+63SlfreCE2/Fy7X
38xSm3bgEMPxuCDEACGx0JlTtSW33xe2UmaETEWBcI7cfCoXOByOLDA3xb1tFHRulaaJkgLABD/P
pUg7KTtXd32lwwys4Jzbz2ZtoNLYW1mJc1fIoHqg18A50orU0AcMNAV9Xmxz+OfAwnq/4TLFHnV5
2h4KWXr4rIhUSabYOT/MHJSRFw8BT64kApQsC7KLwgCmZrQxwMHR2EDVuC9LnyCgbT/LlB009XRu
FrWT3dnYvCwT7YAUr3OZn3aqOOOgA8hKQmD3eX7xfkHAfB8x8bchlm13sdhioKyP0vlRG1EXQ6rm
+XhmNoJiU8rM09PsIkq3teD5dClwisAgZ0r6aVBNaA0kGZ8pGGGeSXyzWGFAXZ6VDoBDASGT7Nji
x6N2Sd7qDoL4k3SMA82v47AAXVQSPIc1J6ASVMOyN95DqhAz2F92swKkVzw5UtogBQGGZ6anIivD
ThYT6vwEkavNgLOSAqJuky85aZnQ5oyA78d9hRSbhzarDyBWRK3xWTe50V/gksNlH02ZqThIQITv
s3y5so9M7vJcKZXouQzRbnc1LDZzL2ke2Y2boW7oXbDVh0nS9Wva286QWYYYSTs7a79uOmaMiBnJ
os+Y1W2/+brT/VrIdR6tWFj5sEzFzG9rUIFKCxhl4fnXdcolxBpMOT25EsGngGigg12JB0royosU
+aQufJ5me6orMJOd6+hTRcBWstcjzNyjG+rJV9MpgF3mNWltn0s/G9zXkraOEX00QH9oIK58z2By
+rMpE1M3kNNlPC3brB1ZWzPnX6kHoPJUOI/5TZ0V7XbT5WDrunXZ2rrPQLqCNiMsbvmNWjkSP2Zl
xHLpxA7829xiNd/GLUo+mDw28QahAEpPYFlGH0C53/FTOdPODiDWF/bWHGHyr0CXl+ZWh5RNAkYA
xIWL4hSxoSgr0x59xdv1YwL+hj225VL5S5Fn+f4CDGoG88y7HNgDjQETWNL5+cC8F2tTe0qAd9rM
J087A7NFoq3xLwkvtSary1x22kEMdMCwazABvswa7fmgcgOPQn2FtmeX4Ygviynf0Zk7e+NFx5cb
0/ANUiJW+jCjKjSHBFKjzrq306aA/SoCgsl62MDrh83puI5bwwr8YcYIbD6ooyojWTzcM5BV+Hha
Xcv3287mgOcIqiroAdPutTrtCo4bf3IueQ/gNcsUAb2obM7rjOHLCPD5lJiIw5ZszKrC0FuIqh4/
5Z4Di60aYHMhtVcsu7hARX0xDD76RtUNVd+6YjPrBmmzBH5mg4VWXfR6hDCujanXx5pljeyXiKS4
bEsXLEwVmEOj6vZlIqrxOh8w+AyhASGL17VxbhkB+aruwbkJFUQvCkQiWH9reMQgM3fnCj5376WJ
sgMzjaLlq0QQeW6OYlrEeW1lvrysa10WjBjBtPneYvier+hwEeQI2+5dNhwy1em+m0APeLSxVZMm
IOqbrleNY+kW3BjAFlMxlwwoGKGxfMxKsa1PCxVQNQ7hWJtpHspGcfscchuWU1i3iK/JVqb8ZuKh
TorYdZPi/axnXspnBZc/7g9rJqk580YG9hYJ7P0Jw9BNtxg0mnhWai8CzJtkLb4rVew288HWGUvy
J2vQkS33eG9MM33BqAXe64RMgfnpP0HY/0ej/6MAi+J/D0fJDyvhlOx/boC5QtHrG37DollzPUoX
QOPV4Xu9z6IAE8ZvFuTrnzrwo0Lg6mBTH2BB+NM/0WgBJy3mUF9dT/wHB3Je/BcavR6ABhctgIWv
+09rJhyj8X+BRptffRtwNg26Gl+u7sOyyeHObmjo96YUKGiyRidvTynnN6zmZ30lcaYJiG+AEnFI
9TPQG8PG90fa8Usu3ZmlmniwG2EG4krLz2tWgWz3YQN6KXemVwn3jONeeneZXDd0WXarqRhw+b3y
n3ErSDLh0jH6qrl9H4I6TUA5UrZccot6FfsWNOykj8E3c59NGaGLPzPPXmkFa6qxwwFePrZIMs3g
qW3K85LKe36zQIS3TZSkA7UHzzslkHRmUqjlHTjQPk54g4KZneOcjRz7uwYcRbwkHnJEgM/Jo/0b
sulX882fO/YP/E+Hmq2RgHpPgJ5vNXDUsXlThWXcTP3bwvtvHY+/8gl/bun699/Z6TSYQVjSMIS4
eJMVn7b87nfT+S8Yi/80Lv/LuHRtAIgs1IBLHoxt1ysofm3AtJlyxQJguqMP4BXpZfdy8BMUYX0D
uB+9o8Xag6eBdIY/anZXrvLEiwZ87U++c731ciw1J1YwSN/10GyvoXQDyj8kmDhsnYgD4p/C+xe/
9tfP8ma/xzUUcpA92/JttiMS1qVfPLDg+zru4DxwiyOhoqMtFYjc/AJVAEjNoGvOd6Wb+n/fAfmf
exg6AE6ygTUCRk+4BeXXDrgaQCcdN3uyDaiv63xO3xaKehxeIXpfeK56D1Rsm+A7XnNTRUQxnSZ4
vH//HH+eUr8+xnUt/26gJfhamp3COCwYOF2MwRuESd4C8qqLv5lTEHr0n4b8d9/4D6bTVVcbuBIS
hIXyGIockakGcxL6u290DYx/0U5TwUYICHawr/nXr4ShOhWeQ8+64h3T9c2CAAzGBbzy+pyxV4vv
m/zofXVrUXg+MtDvACAerwWe+6OCvtYIiPdxmr5Om/sbI+eVhvtzF/zr0f7geqxcSJtbAtQQbd2z
BBiOOcIDIsrQkTpz3ppszDb6/P8yyP9q9g8BGWdpn/QGg2waMdQroAHwPDq9ncTk/mZe//W0/ldT
fwhRqp7BlAb4AoztCvQERaj8GzP237Xwh8jBgkUcW2gh7p9t+86FvwlNf70iQBmo4VuA+eMPCxNo
dzBUthBkQ/7k92+hhdlBa4Knb/9+UP5yOcBZpLBfCC4ZrK688e9X3gxiBbgDoB0oDAnezjp8QMfL
v2+jqv5yxl0vsK/zvMthW/mvrbiawjZBCTNOWg4R7rohADLd3N0UBxo8RwPwiaQ7DhIALc3NnasR
OegyQ5D8kKiEGNr+LOr5CVg80lkNgC1L7zcfHGlm60g+w0u7OfZ82i6ZqO9leg9K76US6gSmhF4x
9pSB8UQC2SJ0fUb6O/XxBOYm0PAPMJl9Q+Z7VsH7W32baXSbs8etEwTIJVJ7sPGBL+YYs/K7q97n
aw++Lw8+z6UCFHbgm03B84MWBQrjmGW4B2bmRI/pFOUCIVzfTAm0WNQO0+wHe3wwWX5bbstFoHDx
8Qxa9rg68VioH1cv6/p1tu3Puto+NPXx0k3p2bdnXzzGOb0Nov25BAxkd+w3cGxMC4LdM9BxC7vz
0HGOtXcHqIMVg300AZNKgq1Ot0MT31hBARZ9trwmWVUCuq3Pqz6IBkMWp4+FwSNMkTfS80fuinsO
kjqUEMelfevNN36cJ8iN168QwYEy5QfZs+ewflHNN3qALvxqOb4Fybqe5ZspCdLsYagSHng8wCRj
gW9dRo/xuKfmFN3ycCQg+1Jxjux9NOZk+Hrb4HMhgXkPINcey8Oyx1Ph1/vrdMnm72aGvNtxYICy
tzA8Qwc5E7ZDgGZdD3St73dWfAfZ+FR10wuQrqKfUQsegJzfl0XxsIJ/nmQ0PpZbfNEmXkLrzsm8
TAz4jv1OFm7QZh5DEfsCNXeyo6TKOFRbFyRrEq/pYYbRTpa0a92XxdWNZoeEMpgbXzMJHnwGcTwD
PPg9wYtmCTAH/KXdV4+zsaFgkMX5jfHVTUvvVlhldctuwCNVlgsUZ+gEfa4o1KH+oUK/VQSi6Zcs
XFpgziwHSQREA1AlR7nKwW/4ndyegAIeoA7BO9CwUPb58LVgo10skP+PazhF9AaBsfEwWb849gyy
5KksqyFpOWTl9nGhFWS/iqwJVhmXwxooAZPPqVhAiwkY4nHxgP83c2eyHLeSpeknghngmLcYYo7g
KJLiBkZRVxgdMxzD09cXVWVdnTfNMrt2baaNJDICAbgfP+efIlNRh9jObqpb71pfpV585haEhtPc
mm1+HmbvImlldevbSNITYZHgQtl+nL4nC0tV3b+ZWhUl7g/VlYAObQieM65/zVYW6q0C+isOPUIa
Z1xDrR9eTL2J00kPK7+Psscp74Oh+G0kFlpCzkMDKQeX74KyjukeTIX70O4Nh07az2+LpoVGiRQC
f9y2RoWhxVW2XdqqPPRiPMuuCTPRXpe0/mx5tUmgBW4eGqFxBVjQ7hrA8aEp0fxNc+wxszuOQmqa
RWvxVtnMDp08TJpkQdq7sv1M1vYxmcw4c6xdM68RwHwI6Hf1vJdZNHGi21D47l4tCYoFEQ9aH9yb
SQG3nFZPvbSPM+rHfDWPZbrEOVLhytFCW0/eTKs/OIUTeaz+DeanzmK55rHVLQy57kOlJbRoemC3
ktl8Y1nK4ei7G6JLeWD8hkfawvsnLL3xxRmWvRKfak7jon6xq6Dk4bTzbWjqx1yii6rlp9drT/nY
n5YhuYjVCIt03i/ahS8wDLsiC4btsxBlZPIUbMr1uPaxsueQPTa2zc7gjYy23VlyPoJ97HpIETOZ
jksOOb+pnQU5pYY0KBs/9vRHGk1YlO3Oogc5UtJVFocU1CGdL6bXxbCW+6R0z1mfvpPcs9fK8SLF
H30B7tcfM386r0jcNacL1vRi5+kTePrN7D5tkT7303JU6tp6iNJWP9ZQq64COUpVBXp9BEMKmqrc
m5S7uVhuWlG89UkdFkZ27h2F/lVet7I8TLZAWJ3HQquOaGb7VB3+9Sl4t+T+Y9uF3xCzIZS57Rn3
76D52yFI/ZcQm7QMW3sqBFMAgjhbgF56fgCFsZNgV6koomWFypzKCC9CbHnZuVT6daFXgn941LK3
vnD+zaX90/H8tyv72/Hsll5d0ZAhzgdAMvvkQU/WQBRbYA9vFc/SH+RuHP+daOGfWo+/vevfWg9z
KsZ+Hdp+py1l6Ftv41TsLVH9u2b33uv9Q7d7fxs8qxRmcWfe/kZKZ+6AyUiUd+dBi5bPOdga3fY0
Pk46okfNRcDvx8Y8P9wbgCIb4lVYgb9NZ9V5HymPojLjVnQhEqPQnc5ibEPbzv5zRtfZ2EWyBdZk
/UD2w9A4BhZjRZO6Uaf/tjPghNU5zs7b+Dzmr6NhopBLw3IwAtOI1cFkJFTeHKKKs6ER9KaMDeuj
TWLTojtJh3hqLWxkPAATTY6z3npzfLTcbeeZf+Vl+phpw+N9zzmGerNT+aEN8GVb+nh3MFS+vAKZ
7uA0kLobsefPT0MrPut0Q6P57OBWCJZ+2aH7ekF8FmVqOtRr8rbOzkc1ps8bo4kuoEaFCCumsdYt
/izIk6fJi1LZQbyXEU7VIOcgMQs2NGaRf7Nh/s2T+88R6/+aCimBSb/q1X1Z3nRqYta/WNruDuN4
m3dR3OPtbTpNQ7On9ib+979++3/Cj/Dp/hcY5dyjLv7uMRo6b7HREfW7ptkP6K/aY3bLpX0Z6//2
V/+v8EWySvnzdwHLP0hd/t8EMfu/mntO0PD3l/r/UAtz94n9K/Sx+uqn4R/QR37hv9BHsMJ7LfXv
EQgWlrr/UcIQHYndzeSf7wEJpnW3OP839kg4tYHvyEQtafCFogA//wd7tI178JuJdw1IE3mN/b9S
wmBPvM/Q/1N1XEh5G2ngPVwIl7XBNzP/Y7Hv/G3Oct4naijtcomb6iVrpXtNpvXBc/0uMGcrPXj6
hjxOq5/cSnxv+ewHs7s1yC7LM8yUsV+Uj4DB6MW52rowybPPxOzNQNpI99o8UN7yovWee7Zn7eB5
2suYjI/V6tiR5z/jBlEIAVfaZADPZMvPFNsicAYLy4yt/ZpMHAVIu8VknJZNRXWjjXu2HPPC0DSh
vrgvwzaKuGtMGc1tPjKvw1cChxWhZU5Yze5eUwGxZtci1mYPjbwxAGAUGR1kGSSG+4ZKVASzHLt4
7GoI5XVNUGtYD2b6WXd+kIypiitX/e6eNiuD+hvINEDlcWjsYo/IJdmPkc3wYLjDbpBTF8Fd/u7s
4sfaD49z/Wt2JoOCG5uGPQYmroE4gxBCC0WjRIEdG/9kzjlWE7UwMMzmYZuQG20SyFYsJ9PaYObk
2+g4+c4bzEvTufGoW/s0u5tpSxNP2LydBt1oY6tYT2kDNae279JpgsL3/sqTTotUN1iMRn2gIjoi
J8jRQs9t835/IlWV/LFqdw3UQrc2WvmpTzESpu78aXlnRhMdlOWtNrY/H7o2WlR8CGusfcMq46mZ
/xiLLe9E9EPTDo+950Awisc5Y3J1OpnEvtZfGj12x6Tbd7A6QV3JYOja5fwm1QihZKghXLERra72
ui39FHbB1IoxcuF1kYUy3LrO/J447fPSJOfMLVCI0LqF3rC81nI7FDka04UfDGrNfF36GpvdcIHC
jfXJ/sqgdA5W350w/xjBBJfre7MK2wW80y20R5j4Jia/JI/bhQEmDWc/sU+pyZBRSe+aJMNjumU3
U8v9/fKAEJjRtM/zaMl7EeRz6lF1i+828XigOkES+fZL89IHueprNM22exkb+au1kYei86rxZYCu
ukuUdnMb1bZKo6XP4gS+4bJkvLswxj1b7tS5aI4m1N/otDByVVYVDhgRg1krvSCd3ryk1uMsZ99V
mf0Td8eHwWrb553ugseCCRiw23i4gr74nozjuha/cUiosLTSH71XTkFR569GNvoAEqbGevEuuS/u
4H3CiDPbfpwpawkxP8hgnfKdYVf35bRNT0M2Al64GHe8uQnb9c2AhA4Rz1j7zauw8sx79Fz5HYJF
Qd3ABKrM3iKUdN+dPaKknRhTFbqPnbY636sqvbPvb+LsfK5ubl3UhOCsnuo4MZS4dYMJhbBp/q5Z
8YXOiJb15tQUrb434ZFDmZkRopjuycp20BXNY98DUFtqxklcG6E5LsZlM+onZdZDbENJhkWFJngk
IiQcRvvJmrs+2CgDmdYUu241X9FVzHutztDCOt6LHs6DYz5MKFTzsvPPII5bY9exbP+UuEYeajyC
S1E4N1EOgdysd7SPOgPFhBNqZY72NMTR64zl1vuxjp2MrMb+lW+bffLskv4JOL4U80fr49nVt8Q+
U/IHImKsIjSyWTuP5uQdWLDHXhXjpZv95bQWKNgQ/kYlg1jUTpiJdB8jiZ3ini21p9Zvm9OmDPng
990uQ9gCZrHuMcX1Ee5MLfDdRcch8sfujO3YYmeUaOyiOimmXTdf+ybpAhu1QQwujNk7G9MouzeW
+OvekZovUZ13b/aqfaUps0q91efB0ALHm6dLgqkTPNwJkcZNh0KiEHToTDqbwbqEREIq85pZuwFq
BnOPvDTTk50s7Y4HwmQdyiL5a0Y7GpLE4wStPY6BjUgx9LKEOc4EgnPbmzAy99Ck3nlY7RZNWotj
01i8cGvND/weBGcUW7LfETCUntNCvuqm0e2MHg8XlbuycTvYpRN6W/bdpwh99GV7n4ueAiibyMvZ
b3N6bBY6Z8vLrTjrt6NpNW5gG70dqHkaQrNq1p3oP/OiU2GTmuve8qb3rVne186iF7b1lkVThVOP
uFl0gi3tmyFmm2rHbPquzy33wAdPKtIpyOpi4cDS49Yw39LOyc/JOIQV6sUrh9+tUaJ9XqtftYeI
CsHGfCOL4BkK7SR5tHiKg82TRuDIPjB/ta6JYWWzvf1cdFyDBv6WdmI6ulNzQFTwgMbPecQR/Duv
YmUu7tHjUWNHkNjA/a9hw4FoNYl/l/8zhyNb8yzRPsicNiDvyrduGHRcqFZ27kzzMDTAA/4qp8j+
pcSEsp29UZMcc/YL/ib3fluYT4aqPyp3cXcAgufB773Y9isOCAqQta1DOCEwiBNZXoWo3b1tN4+T
246HJjGjofDWna8ZVMB1jZfBXn7J/VZU4y8QbSfKl8ral7V8kQaddeFa+y7ZsEHeZf69Bxu1DcOG
/Su9tKpvj82nxgJAXqbQ+VfyoUs6O+yEfliaVYDSqScrSeXjhEnR9Stjn97Ny9aafc8KnSrO1L/I
Z0hCo5pOZtuKvaqnA7IFd9+L7GfStyoS7fLE+bYEnTkicp0gy3x90oJBlWM8e3qYDmgSEkffcSIP
p83gFCZP4jIMbOAu7yOUnsfFmP9qCxC/aXXH160zn+f7BwJ2kfs07ZcQLfqDnuOirF27C/BgfBQT
kBA284ojJehQ5mDSyv5siRt4c/WphHFROWeyW/tp3NrNyW9Vc5VOEi1e4Z0sOMdAZMYSDyUYYW9W
WdSJ5NvT5LqrwPPPSV134TA36a7O9NBIxW/q3c8+waI/yKYPcSUZASifcEcnSpLu0NXVW9M31rHr
uvbspuvJaGc8qEU27s2G2VMfTSMarAK/bTp8GDM1usnLJZRKOpFWP7eepyJ4r+6Y6eneyCvr0Vsq
UMNNJtyFwox8xbjXLSBs2tBWcVuLEcxJ4kckjiAsyfzgytKwzW+zQj1XIlcObU1/SO5MGiNhH2vO
dpygP9dy6Vjnk4wxpRrO9FhuZXqoBz8yFI2dvP/3ZIk/S1lNR3/VD1Mx7DSrXo6WixCNmJ9lN2Yd
0mqz8zh5s+FkaDgp0a/RN2wuXLvuAFGeKlMh8LPXV6X6dZe62LwQta35tHLeiz/SMDs+YLfugFdh
8NdYeJKgGcQjUanKrwmNX2AVutylxTQFudMiQ14EnG8K4DvM20HJGbdzcUcnPPO4tA8VJpYHmjMn
QFubhHpx2Gqw5sWsdu3WDxcMZ3FnbzkbpLjqZo4KqMqzx9nBvN6REpRb2XBuGm/nSfKeNkbc/dJb
bjx1okFD6U4hzITaee4a293KAanGb8ifNKg0REF6hzfJqkDfOtRVrSvMQBszlx9tEWblMjC3VR23
9nXlnA9r9yBUXe7MmmbwPu+vG0O8cz9hqsX602nz41zWl7R3HrCqBrYqb0PS/ponq4orpMnTFwbb
LWaLH3G09GTM2MfEly6P68MDys+T5JDrM484q1kAaRP5OYV1MKMqyzOOhCyqKHpjnxw1YDG8w19b
ssiDnWsHlIVmXJNWFVjJHFfd9lkZuTovr9baJVFbdFnsTfaTgwO/9TI8LZtVooddn2YXX8E9vivN
i1OT2s/pOq7QH7aFzG1y+Eq5+VfftEgbEQbvTKR2MLx1XDgLrup66eN8xOuLLCpKcFBHnRo/ehST
8Oyj2OFwwn1r53QveM8YGQ/L0B6yxTtqSMFDsYKQz5njX8t9rdIkqoZ2iYu0e6zrJn80hsHBRLSS
9UJrLDWvPi2NGIIxNZDyp/ShuUfj1XjimqcSi2lV7MbFi6H7+n1TjircBi2/SD89ahnUg8xK5qZq
4kQWInC3vIqmrH6Y7A2tk8pjd+vd0BCJtUefPUe9GNL9worr7XYNkR2GOphopJttGm4qX8NEZrfN
Wy75grTLtC076OHRrmmB1RDj9GrqQ4wGjNXhdp99UiBGqfokzD3/JgiCCHuBDF2y1GrX3S7KW9N9
achv291Oi3SMoJjzJp72ZoVId/MSGQ1QIdpd0wZ+Bg9raS+53bwnaTnFun838k/lr2JYotVmAekO
bv5SurE5MoYVqttPaf9D2jqMmjebgbeYZdAxFyCVcdGNh6pEAwrpVwjxUFuI8ZNhpfvzjLMrFdbX
bn7ecIsJe1yCsRNg3D0EFSqz997zSAlwsq8JjV9gsRwlIucDzr2M2S+z4tEbX2WjL0e/fnR6RJP0
X9FA7lFcCW2M5KvN0BFZm03v6fi3ZcmeWsffgmzovUBp6pZrO0X+RCyZ6YNt7V6Lin1fy5O9pO+i
b+5AveMikWYGTjMcjXolIySfD7oFeojJwRNo+0eP5haCmCnWkwcjcfZOaSIRkfkPv8144kMTzsL9
rdlEbNiNihQqUHJDyp+uGqMk3aAI148xIVzLaK9r3e40UV5sT6dwbq+Wn7zhX+/DKRufcfYw3Wks
HmWeVsckWqIl7CGpbz68YepABNR29z6k2C/ZgntnLvbDRFLBuiJV6HG7tuUOmyIH7vSSwwYTCDTj
yZ4yPzRlke5mj/krl+fSzKyIspRgXocd4CwsKvNUeVjv8SMYd6vvFlWmS9TZ+pF4fRGJYaa/rmy2
PDmHCzpDw4rt1XqT/vhGoD9wxGxuJxrGI3LyOsSrGzQakSZt4+PQK5qvsdAW1PgLrJl5tBYJiFgA
tyvJkWIsP9ptNQOzQReG7+Td8cpnys7HrC7kBuDmndW7y4TBp8v9g67cU+PJb7YQA1dLoIEJ13Bv
6PHe8dNNMSdgGyzVXMeLkIsSwCFv2qunOP4qcvEQOcM9a9QzhvMauq9s46OafHnRhrkLF92vDpry
GQxzdDBLxmCSYybBmkFruHl+ODSvls5AnnnuHCzJcAUCg8tS8pbk2sietT50WLSjbIbfhtdhpy4A
gYa5PZDCme2GsRYHq1QvFJa9rSx7n6847pPNBiMey/3Qg0v5miQUgHfiLFC3v4QkipFIrsexicqq
0K62V8b1nC4XYyrOWvGqEn+M88bAHm8OdmAqPqarNfuxsB6wYvZBVnl21KYK/2plPel+jXXGvOea
yN+uZUyhkeenphfRqJlLlM2o1LekjkbZPTXdUJ8yf3wagLRjXZZP5iwffRJoYjFyB2ZOlgJvVDxP
Rhp3LUVMi+Hhq0ParcSojEPgJqYX4Gz82Za+PGh0bjvdriak3/5frTOasIx9Ey5LkcZrr4yTr37n
pe/dMCkf7LKERrOug+IEJOzmE1w64nfSSzXV13LagkXkOcuneJVMeHgLGJ7W7GoYxS2xxQ+tdrUI
5eCPbRB7HHA6FQYe36CPntpdCWQDc0lN0QvXD2oB/50sEeLflBgHo9lZ87pnj4yFQXFcSVhqtfo1
rY0/SnW7ZKRZwoJDI3numem3Sf1kd8h4s7rTzH+U0oJX7clEaTYDHO3LXRPQqLLbpcboPJTluSWe
qVSGA4PsvnmiP/RdFWaGScDR+sBoGNm6EZN7IkjmS1ElbWHtqzqsBI7XxIobWz2ZSWLtrEJrqGlH
KxNZ2JvUIxIkQMY8N2zrIxFOfZSPsd0QHUAqQNx4JIrO4SCG58LBsmOOLM6tj1RWX8gZ3eSaHC3w
uqVXUTpXfah1xhAJrzk0JoN4fncJYG8HeMTLNbyjqIfRmJ3ukNZkkUkSGEPpk+lZAIEVFclBxOYw
sutVfR+jcfm798PGqFGkNN4TA2x2sywgFGtGceg06aOX581NF+65whrxMGv9U0VMzuoYznVLqiEQ
dNDILbcjAYbb2egZe8pml85XM5de2E24seziZKw0krwc7q0N+lRyTagffJayVPDlvh4uCcy2vU08
vLz/NZXDtls8DqXKFV9uIpcXe8nCodg2XGydFRmOdVNjCSvVW0s8D8lClAbU4dSa6iTX9aEoCNUR
uXTDrUqaK4BtGgxGZlA6cNot+vzldsmjqgttNwDuAglLQrpUTlNOb+IOzlfW1epSjWdv8cdIvLWt
dMLBWR7mqeNVbFOyHJSMCkcwpqxecqrcN+BtTDd29iEFS9RGqmExXIWGJR8NjkWu0wttsOldIbj5
BMVSiMFLyonxdt2cAyYULOuSFaFKIhL067Rszble/TcQ5Z6wS8A3/JIhNzc7Yq+/NpihWHN9ZHMO
Bqbb5gdpkEhTDTdpuW6cb8mJ2+Q8GFzlNuHycntM22rLGa3r+YuK7J/8dTvkiqAkMVR1vHFKRBW+
FlMMHuOHNZ8r5ClBkQp/1xcmfpxu4XAthkOfYHiq0ru7lHiBHRZncj5sHimxKvTNLKdbq6Vn8kcY
Vdgd+8UzvlC/X1IuJ2KJvfDLSYQxlAljXj1cmTZ2JG2x0QSYe0eO26c2QHz18gVThHYlWRIUtSdm
B1vfjiiCZ4X4J/Z95Qad3CPt8Xf61jngSd0UAx2fXbcdcJTJ1278oesuTISrnRt8uAcUAKSjmeJA
dsd5zZs6MnL0xwnKy7JtrKBNZRpv5deqxjko81ZEeQf9KTiBg8xud/Bv23kzCFpFg3DVdRpswplz
0oCXLV7dCXU1Th5l+u01sUY73gR5IsaKOsiIiH1bTk6C20ltWSg2kiMzprbQmT18SokXEGb35hmY
lNJmOc544B6TBtnIOmJ0q5tHn04izBUGSWe0iczw6KbzaT+J1Q68Ki0C2wQsI5WFVtpOnsSiP3VP
vTXNRw2ssKjReJPBhTJpJrM41dNTqxm//WF+9ZiJq9n8o9HsyGSbr7YlPpGIE4e2RW6i/DOGwS5Q
HU+/a+yr61bqtPbLL23pngsL1gWHME2p7zv73tKeiRKi6ewNLK5gPuhAP+q6mKJ1kaB75IfEsgAK
6UkZI/elHGJRv4pa94+6SVLNQothimNtaZTiBYStX/2QjJ/tWhnWAfN0SaxY7cVL8So8oR8f7ZU2
mDHrIevz50qmZ1WNTP6muhkMvWHbuh+yVX/Qfxi4M6suAkznEAMdsNZ8OJppaeKWqgSFqCgiT41A
Z/iVD0abpdFmYedeNj079bWTR7NN2jRTdEguTYG6YvixuMYSzsy3vTSv/Tw9Y6USO1HaN9FjC7Fc
jHW9BZnOpKfv2rIydkK8kyDw1KspSMzWOXlV8+mZM+1YC9jIubftet87tVWSH8xxC7qm0C5OaoMg
zR31eRvDre73tHKklrSjdbAdIocyuovVq597SBp7FmbMN4AMMalGB6rcXxVpqco65Q5OGDwmRbxl
dG74oFQ0lxstoe19AEIxABolgdaeuycveYTuCnBfG3u/4+MOUQepHxPfZoaT+V16UjvyPlZtlnvH
P2FCU4GlUxcYFOuDbaU9SVjFJ4le6qzQFzo0NJyJ/ncxuNWBnueq5NjupXPPnnNaur+KlV7l860V
WQko7CU7v3WyWBSAm5pBfknbldmurTkIIbWIthrPZZq3x3T2OzaFvrOM0njzx9+TLhHj4BaKTOR/
ufJCzyZqsVDpV44saanBHxdyjEDUXDSOoyhBQu7OyzxgRgny/M+y/S6M76H55Xqfw/qTfqmUNyd9
78baDTEvaaSytpyfPdfua+W+rN7dMv/q8UhGJjFZ9K0MsYhX7Iuub+91CmOQmwZZMf3voU4FVgZf
ixo7xdnlOj8an/2tV068Km0ErTVaPjpbujGpV4Np7nopLr7SkQIyP6QjgYzLgVjOL3dQ361dfy72
OKHSEB/EoRS7v8ZZPEzr2l8L34S9qEnIWLTMARVT7aHv259Gvs1PfvlB4GUTakYKJtRWywFz5X4l
/OjkYissMLCBt4tfm4mgg6pn7mVf7WnrP42F8JZ8dhk8lt/eSNMs8fKR5Yl7yjWI01EtkY+wI5Tu
OZPXJW/jaRXvrDhOrN4dA78vfhZfwDxBP9hPqTC+ge64D9bnOhXv6aSI8SM6O+PMMxYuTyXGydlS
97hxR9KmqS6Uk7BhKHiZumxXu/lLLWRxGTI8a1OfEfSYajcAdLiXNP0hqvK86tYGgZJhtXbqvT1M
YbMMHReoDKSlm753u/Gvph+ezdK61Xbzo1CjE1TD2sI7EsBiGt7J7ORzVXcTdSX9Az7+Smts7poa
asazqGyb8nHGeSZnQHvlMz5pNMjRJExETi4odYq+SNfK3ZD7BKA7EF8gvmlp1d8pdGNTtpdlSToM
sUB/nktGYvegWhsAv3RiUxtIlxWMMqqhibBw9Iw+oATQwqTPP0a0cle+XLKOmfpp9fSmv6r87s/V
EptElI750/5VoWuCzGnXMwZ0LaolZQ2F+vO4cDtmYZGUVLPvBikgxbIVNDDGXVe91mCsr8vgPI/C
Ry8DpCGyGTcPUMqZmxL1S2+/aCAXZ3I39lW9rmEz6MhhLR+ZL8fYkiOVtLqvyS/dp0QgD7UUo1nv
VNXNrfRr5b7WrpVeB1n2p5HgnVLz9GOTNVcyb624sDklY2NSUaK6IEnARORCIfwEbLkYDeba0Qga
XnWyysucv2EkRCw9kvYw7rD+7ZNM/srmNYCTPWYLMCGk0T2NYgD+IUKr+KiqNwlK3IlnEmgvcAZR
Yz5bgMKEJUiNIKEOfSsdVzDac+AT2rjOaVCsLkTlW5n+Ih8w1Gh47ydhCxNrwNLLOZD9Q1L/nJ3P
BmUtpukbGo69kZYvCw9Vmc5h68GWOUgPWyZOmqH9kCZG7rkMO60Qu0mHt+sT4FEDDwESAmZcfgj5
3M1Vxk4V3aMO0MVOw86KKJgz+mftOX/8WjXkd+zv/0awI75+QkCbp4F4tbEao0nvrtky3Fx/7EKQ
nP1qbrAYf42EsHmVFXjYRWdFiFsN1drBfgDTQ+GY5HsVnv40LFmgDeLeh7w25qNT2/u2pHxa6fe6
/ulMhzvxZ6g/KwAtsiN3bdqQtPFRqIu+NpGegeziSEazqx8rQFmhfdZN8mGLCmN2EUBWA5W9GcDT
yCnipTyhjphVGRaLCDT0wJmHiqSuQhf4pqy9sJyzcEtIJEGLzlIJNRvRmAs34cVZ+S2mUyvjIfOO
rNfHZU3fVhJzfS+P16a4DS3joQYUCSKZxjrixIIhp3+3oCvH+qMmK22EfOmM+ki4Xui298gnGJvu
z9Qt0YRnWKi3NWONI4cuKsYN5wSltLNX8QYdR6YdQ58Bz5Nm/U5NgqjgEkHesmtwGzXd8pqJ8t3A
YwqgJlfwFjScBnu3BbpPHlf9yazbQJqHLDXHfXuPc7oT0QP1BVkbYQ+BNfzsYTKyLAtb82E1OwbA
5Gxa654GhIpWgQEaOyu9JYJnxwBg/HBGklywbpWi3fdPa/0Ebv9otrdSQ7cAX9l2Z1+9moJFPHJX
cU2bP+25Deb6w+uepFvEk9tHlYYXnm+1mJznudfIDlWBy/Vpaba3W+Ii8qvpeI8llAZDROADOmpW
gkes5js0AHSRxDZ1czTK75Heiz29s+wve+6DSUEIu/rLlPIRQAnHkzIQtxofeh2iRwL4n6NhFrey
bjEDVBcHuabl10Ta/YD6IMB2DgxkE45E4z3+uVMFDgh3im9BHxSh0htMJI+DhOfePjh+eW5WyZCJ
+Ty5zs1zrrLviYGEX3qdpwXNbnku6/qM5iQTPw08ACVMhhc3xjND3IzRsEShlLUob7LxqTUZHmVy
lVZqvQycia9EY77qXdnf2trzom0ouayFr2RgjUym4R+HsaruERhtLDufPMJJrU8AYMSoNCNK6bK6
FM6c36zSz49dofab+iWTSNifSfq1Efh3Bwm2qQ0tAnrrGljlPzg6j+1YsSyIfhFr4c00ISGtpHRy
E5bcw7uL5+trU4PunlS9rpKAe+6JiB0YEupAlpUNaOWjKpgkmjGsXDbe/ONOTRzEi3xiYkJRMBRj
2yr6ZwJn2S3k7L1i1eQmETM2wRU+7h3+aT22LxAEWLMveI3MatrWYcWCgxiCxANjyv0/a0mfRxbo
ftRwHQeDTK7ATg8NX5MeS01cwU975NPwm+XLfhJfGkwJeE5eoTU//aDwueFZ2Qgp4mBSH6VQjknR
1ps+VW0vH0Pf5HPLIcMBoUF3rJXZT6fsSyKBuGgGy8Fl3sapzm62ec/DIQihqKVZuS9MaT+qIBXj
xGCjWhwLiwtU+qLFPXuYzAvLR/5mL8ZVzPhZe2U4OWWH4Ndl3FAAl4OYOEiIFRtKZjjU9Q1XpsIK
WscBjLFoHoLJpiXNiJq3HzXNndgLwakO4kHaJ5P1NlkRfoNEQjNWz1JxFIy9oxzvuMJ+13DdbKzu
VqbwKE3HIaz9PgYr7RCnrMfvlkXxlLbH2S5eWjH9DQeE2FeYM68meV02eYA8sCFM2AKYDIr4e3AY
dfvECBBjuGqS/IgEgOO4f0y2HRhVtMOHwRbZ2HbKRLRxUE4o7yUT5qoPOWeEgtX/xIQ3IX6pQW7Z
JHhVj1/rxrbwwtRvfZt71jzta0liss0vzOVPCpcHo/7WO0wbs/XVABPdTIXOT3FkgotBZhblB/Zv
TGOFR+PPUxull8pK/aKZDbfqey6JTrkHavTQl9hfQOiA1uAsa3051X7l4qtKqi91Mb/l9T46WiyT
um1uT7o7VEbrx6H8PulYQCyzAftSbUJbgrHdoByERyvmjWjC/tQng3LGPoHu3Y3Nps71t1Kyb02j
nEG3dMecQASBjxcoMU6wkMFIrJYvpcSvkmwGaIq3Qoj2mMex6TbGds7YfxJpNAYt8uW2VPmsZe9G
NMMMUJ+LPFdey5rtT3xXHck8DDnzotojIsULIl3uDPzuuYhJUBCI1rRcBgZ8FwOuKQzHTP7C2K4h
2n4sr22/L9Q9O0iCEkFkLyCf8bU5l4kNoJQt91Ru+TPM9qpL2qsWqvGhGZPuVJb1OdfgjqUNiG4p
5DURKU0M1AJV4Et5OODuJHxVcxAkGO/07NlMcAiN835ULJR/HZ4oiV6CVOv/dzO+GXrt2XoWhEl6
0eZvTS0R3CWY1JDq+VSMFuRaiyxWDgh8msx9I97b9yS5yuIM8Qmvp2tqrlHBMDaR1hwXTWeuDzpZ
ErV7s5ZdOzheNzV43tLAxmYU9ed5+EiJzkUMYMAifdVAZk6XYFA+7GnAzcUE8TkzGgrdJGmsTlc6
LdAWZG+1tbW55fb2FIysfrlEhoyeXlLU5qkvUlSJaN5BwHEQ6OXtaBJJd8Lip0eRyMUENoap9NDU
RMmWlJGwbb8AlrzmoeyGEJHFzNwKvKY+TMjgW32OnkpiZmY5HaKWED3oJaqGzlJVSWzncvtQzdmP
giFzqzXAibgiP5VN+1GHs+kSLHsyed8OwpJsIHDGtC1IkBW9coKO/WRb2sssjKvT5vcoXAIxq2cL
B1BZLQjfXQL3sjGDPv2s7OrA9vNDZdJunMDU20CXoQDxbNn8fuVu05rLvV5k6Khg6PIXtbd2GLDO
6+UzfMqq76o9TYarVGAoONDqnrPnPY+Z9YG408NFxqzzx6m7VuhkHOaLYt307pEqHWdp4kmMei1Y
kzC5i9UYV/6T+/A5i5atYkpeRrKmyLi8KrNXsbsbpGW7DBgX9SWY63JrNjdZEmcHfa9T9Ae8y82c
FOeMbZlbj4xe1c+UtFs2nDAyXqrhKA32M9Ac7ojs5vvvGiGBKcNfwspTFsROsgr9+N7xyOXR1ZRe
ymEKZKPzZVhL0cCaY4k5V7tdPSDkPRxZ2iaNcEc25GpiogmKgA4nDs7XZSm2cheIkZsK9s+qD9T6
xpdqI0jbVHjX5Ij6B/7WCCqqFAWWti7KNdxw8W5mqBBxCrQl588IN8Q2Uaa51BNdrIG1rbzXbgFI
BwvWElRkNNuRhwTx0xX4DLh7Wf6UCayWW9FvG1yAOKhG2gsWRnRhPaLm1CAsrcMXvuWy1XalDDXB
IjPvjG6cipd6yJ8j88ymH/2hPdmy2OF+3saLGUTIlXW+H3TrNlgN+Y9iayLXhqzeirhAFpGCrvlI
ZnRB7KGN+VckYJ8kwIMlitki51ycs+WAcrbNs+yMUmSiUjOcFgb2nFz/y6Xp0E7PzMdsqcqTHoF2
ymLHSxOubos8Qybmasn/Jf0CuTP5/Vg/VamCMxjqC+R1nrBb1qc6no2h8Wz6FeKyMzZJLJ7TmCVt
8pNwdtZa47UNXgfnnC4vEZ7LjW6cO3PetiXwCjPfFoArmnJdRmiBVY3bdS2dVcfYdvxsGDwBYR0q
97kRb7OB6kPT3SZu1kVnfFCWbDuGYgfbRyMPmdCdEfXHtMdIXofjRtaEcpIq/LscnL95xshQp0+5
Yd9DTTpx0/AoOn62nG0LjGxRI3DKNE0g5+CNy0kIOghpG4PhOBYK/5hfhYrpSLOrl8xhWLVxkjTk
3VqoOHgsUxFiboq8uqS4Y9jxctmKcsoE00U5/ksE/mrQs5vQSuVT1Za8boI5oKS1qJujLSidhD9S
/Olq/FNnyxUGUbJdFKTq2kLx2Bmp/S+u2xONYo4fS/FrqMNhkMQ7WcrnIczeF6XaY1dwp5SFgZQa
B1B4Yqe3zSUe5FMdI7Hz6EeDieYztNcW7802Sh7mwKUtAjexaWe78RblIPW14dNrOLuJLuOAVAFB
1s6EYRjJM5R928lukcAb6RRvzvDp5O9WjBaM1yRzWP6NJ77WIJY2ZmNzrrcu+R9IRuI9S61tgzyp
xq+QoT0MwGc8aKuVzJJeenSHnUoacpvL+EznXsGH3Z0LNs0APY5F1N5zCDsbWRAjJvqr9X1xaEfG
xjnepG0bcSUDQJYu34MOXy9K9J6VYnrJFvs37l6NhbzSZEpXUqWuZH3V8qmpcE0qKFfzL6Z+nngq
2sxR8oTVBIqmvqotS2i7/lQy6CV6s6NvdmOKFCXuZ7K0R15kgbHkKA5j6lfO35jEwMiqjgFTebIi
i3Ws34UZUh3kggG7LELfmeU6gdbc2SlZtp2VKVBG6war/Hsejlkayjs8YocmbjyRcqvMpzwgYpXP
yTM6EIIwXkd7jE5LOFu7xJlfIHPPG8an6CgpPKlddlgihau9zCdsGnf2oAdWGz6EI+kekPGDXnI9
g7B51jDV9JJZBBWfCGRN9c739j2a6MS0Q4WN6Si91B23MgMXVtfppF8HNiXxcay6Y1ku6qYZxSWO
DPiHdX3mirGHc3YFO4WjoZ1gUxa7wpY/JLK9+qL8AEKFI9LH2NfFu7zuT/LJhyZ7tOP2Ocm0ZTs9
QQ3cR5F6m/p5F8tzoDW1n1Q4AhYVj1NyxPa8aXrNs/DY4Jf6KOfmbWzybdT1sidZs2dM9b1fyr2m
8Yxpyo/ouoAWmQf/YfKBeaNE5hax0UPTO7QoOxtFxdxSmRXeS6v5VschP2KJBT+4ptMZb0Cm23Ly
uQBD2MypcWdmhoz/a5tJCGJHkNBUnpUspJzI0Aiyc6qnspcsw2nBAOpnKBgyVZn8raBKQJjGXO8q
+Rnl/KgYpWukzgnY88cQLyRqjRqIFDNETOGcsJ67QiGIYj7X9XAs8RhX+rp+rVEpUOacJmNY3o8S
lo6pcy7LSPRm1K9J9o0fAMr6xNoyyn43i9oFpY73k94bdkI+U/YTtmCcWq12jGy+rpDRyZqjvpmD
dimK6qQaTpAmv1lNBBGpQMivMzbpoVMpy+LXz4Vx5bPp5rbX61sli+tCdndCYta5OEOSvpqNssEW
SoqIUpfepxvC05NplzqF29DglDfhVWMYgzZ0kOiZwYoz3B24Y4s5+kKlKUtmbMyML7uIcVhgGpw7
V1v4ARpvGhuggoWwJkVo++2mHs5af0rr3NWAigNPgcqQHCspPrQ6LyR/ywEPRctoGT6GSH5yiBG3
HB+ZerItRDw3I7jcJMa+RdSttWnPPPOizdqp03lehdz5CRQCTsIsFdsePAr1Eqw3kudIZSVYiaAb
2q0YtXut2VgK9GuMkzye5H0SP1IccS5fg846JGtLjYwjgcBTWP5rOuMJLJI7r2OkqV9L9lVbZan2
yfwKkm0fdYoVzKWx05XvJSSZMo/s4gy7PaQlX6vYjyLd9EvNOEpqfB8g2WErRaIsh/ieYzrfRGFy
kSKofOlFtgHpMhcMcXVTx+5d6ZMT6fTKr/slvyx0fiIBX2fklkhednbo3EHhEo5nrTBjmY11eRvd
wgmDUor0os/idUby3aYI+6F0FP2P3El+OLxjOPIdlAMlloIqtH0T2GVfcj6ZsC2SNugFqSbcv8vS
fVlFQ53N0B14q1nyJPWOu/TRTAcfKxodKHZ0BA+/tSL1MOtGeAynmeR73b07nekn2AzbwgjYKXRB
x18y0MUad5o/Ov30nvf2oe8IrepZiZ18Ym5TbGdfy2bIkrY4wOZY1pVp++MQcHG4CZl2egpzrH91
dqQR6do48WFo82v8Cj346IRv9USPkkTCJSJsNSnlevWF9YGC9wNNHdNJY4HQp7mmHJ1trwBcXIt+
mK5JVy3G/1yvF805ruiB2AvrbT3NZ8bMBmM1ZjR0P8sve0lau0sePCNZ+KIrTAc1nq1taHTbHnT0
xqKHlygEC0lD3cPyDMoE/tF6rQuHJdo6VnOz4nUXluGHHH7HWXdJvi/H2XBo4R14gHvt0C/W92xH
P0WdeppU4NDkxOtUs94q2E/wzzI54vxbBoSUaevk8dmpEJRsQ2d5y8fdtk78TNA3wttUKfAmFGAa
OHiyLH5XVByKiwnJxES4BE8YKFMNjlHL+n2cm0/MdHjKTEp5IF8qYlcUoCP4FdS9RPUXzDBN1fst
xU7T1qobTyWastU0bnuIv16/dAejM6erXTcPK5kemY09IllgEHUx91Tc8GGbc29byYyhvtxDjJWW
OXnqhAXQ1Ixvvh+PISV8VX9Opr0dQi5fResnaRwk8ejCs9lUxAPdWcq/scEDV2ZgtaWt1VMpZqc1
h0yLEm3HvwInIGrbR1lVz8bKmw4j7Nkxr8nMMO48l0jN6lizKGNOqXX1pJnONZSinVUEU3SLD0WR
HZzcObc6ASfGyVDtLtAYjpBwIKOlj9pUn+bs3lrjLaQ51qZVS6kY9YfQHSjdojDjqCADz03yqMcH
pcC1Oe0j23iBg+g7ZfpqA11AwrJ3utSeRK4895PynDFrtBog4blvfJvvkRV9G/o5rmiE6v5SOwHp
KIJJ/aOBccbBbQIRm3Skk/EhYRMQyE6U7BEj58aKkYCbvZnLbiIBLl5YT5WQehMn091UFnhztXuq
iUemFh9h4ZxUtBm5Us+Zjo27b5Ap4gYOcNo/UTxFCCl8jfKrOVp7K6OfdCYC0Ia/VYrVwVI8rUcf
07Ibt38MOekd7HYPYTif6KQkJYHmEhSNwOskn5XWDDKCQsMlluxDk05/G/uZwCg+sNl8g+VxHEXl
IFiu9nrjRIHMyLasem5lbRdyD6uM6i7r9WFuk93UGDdTyQIHNDCJzYiERLNg6DZ3XWext2iqaHXS
FF5OgA5M0jG1oWqUyretabiec8xEcVf5nZJ4tB55i6GfFDs9RoVCdKp4jUYWFET/n9D339iZnszW
+CrabvXAb7tOvoZysR1jVqjcuPng7JQOggbATcwqeeRRoehypm6xhvtcdc8R1E1B1RDLjJ9Y4Xo5
ldlNDsMgV6c96aKdwazTSl9WwtPEh4kH/nm02kNvsuIdkSp4NZTylS0jD35+T5qIsT8ECM51IuJm
NhmDr7QWq96PPJ6/MxGoi8JXrol/WNzsWy0/M/7/EyF3gCQGTZOvS9kuvLdKdRmazpXq9t+QLmfN
0K4z5kFMGUGtSveJ0aJPJbBHCYdOdVRp1y6UDy0iMNTYyT5VykOU6isIZdiFMBsxaTbfOIK/MGr4
hkDcM4gDSAmXXWnQrmxOVFEfoiT/bPMRaFPW3KaMw6xAGszG8i/qs/ewzv90u/pnT+JDD4kttq1F
BINPeRs9pSMySHuNabbadAhc0GEDIO/rUx+qZJLW1Xmh7PqExWxcvRWGdAA6jn+W3xPr3qI0uAQA
4hlTaSeRJ/DSklYrM8Hg0PLWgLx76qLx3xya3xpSUjusRupKvkn4LwRVQUMWnnRLfQ/1vmUtPn8k
WXWaEQDHRBxAxJPYTfnB42NP6fmivT7huCHk7Y6cMCmLt9hwJ+eNzucDGT8yulx+czjiMAOPoWrg
dlMskmNqfLFWAy/eS8pDD5qG+wRbSxRZvFcspZETKiKM852iFS+u9tDYCb79qhbqcHUQfB3G5GtZ
OYISIzqevGgDNVb2Khv2Pf2Vv5bJWt2Qi9Izb44CGWmEeWxpfGIZYgU0CHz/J/YCr6wFXTEwL6oR
0TEV6gTrQamCFNR+NRq+N2dXRJBz83xHcaNb1dLFGm2P4regyQE5t+k1s4oH/o1bVsl+ORMzG2nR
ghpUobUJveMqbdkeNOWryLKLIs1v2R5UV+f2bXNOp3SfWD+kKw+1Hl5rPc636iopVZzWkXTDAQPB
hghZHNN3MxsNNnkRWKH60cQ8U2wYdsasbbEQZhulMI6NtTOq+ofUyhO5Ndwqef3FvepWOT29YtE6
VBvwGaGlCRHt0jq8LP1vi70AgpWjMFizuXIa3kySXU7pPNpkOM9x7k4D5TmknvHHJuEvXmJX6ZcP
Kwu/WtZqRo30g2v8QjZZkPUOyfmsuA+haWdCTadktv8s1hbkNDHOmqFztMrXkmm4caagoYcKvmTz
2tIZhn/aVe1HLX/QY7AqYbycPMqRVe1aR31XTQOvOtKtRHNGZ0yXeDSeCcgfMgcbzFy6okdooxfg
FHXxVrHnR9hvi0FFRib0sujVYzKw1bUq7T1RYmDBbYjvgCSLmsm+q0w+5NSt9wbhIi94Fc3k/6/p
bzf/lE6BTb95cZp6z2H1paaWH2c5Q2j1ZCflFqPEvikwQdbRjtFNKBJmtf5Bwuxa05OBN3Kmwd5+
RNojlNJnZ7GKTYHPuUMlNKpv+r25/BEHVxfuFopvscthkh79qTk5+XjTldgb7CooC07HHHa4aNwe
aa9Uw3vCXYNo8c1OuzORdiIqLa+BhhdLSH7USSEeLuy+inxatOhJ5HgdqdPLNcLW2iVRGc30mo1w
uEmJxEY69nzytbtCyg6lmWrESrJPWfpMWF03RgGQ/gtt7ziNo2ez98B8dMhpiu0jCnRtcTEFtifN
el7HMF3eNDjFQTG9sVgWggX3ku77mJ/iXFBChcNatln+GjJgqgqKdwlMFJ3O7ttvOFNurFloKe09
4TfbyrFr1ubNsvkTkhkI0muz3MhDuDIyIi3SrpAkuKT8Sxv6L/ol2Lna9onSEj2k5o8xFHUjx5BN
6aDQXTmxN8RMCMZ1WMthzuHIQtrmq9T09KFZyk3S3mtNvVd82TDFeA35lzxndavO6T5e1vUoBr2i
9+fc/oBo5kdlfyUd7sNy98JUirwyoqU7J/LTPeUljWZtijCJ7kPrH5vpub7Ifb0dyXPHbJ5DEP5a
3WauYeeNm9xBYu4VgDtWNd+Jdn53JYw4jLvplDwvSnepogNnLpv64kVm22PqAw4Fiv8MG/uPwxYd
XxyFtWtBYkMgMcRqYCwtz5KFd77fyH5WFK8G4RGkP1Y94Vkin9AmFJGlZLT19jBWznVQLu3yohvq
buy1o4qPSjr3zm9eSK6A+btiHq0VUSCxGcBcoQkMvjmB5dlGGBWBqTQEiq0voWocGJekFg/Is+/9
wobYDPugqT9i8Knzak7V657953iCIHBgPqHzLbV2KWVbVPadenO49uFBqV6MQr0adPPaQPfEahGP
idRTISJUfs/24vdF/zQJXA8GGG5zD4DkB5nZLzpW7IzkOsYRvcgPSTO8NDXXoQXCRQ3HQfx1HVvj
FCGjqOdTqq0ALzTUPLqX1LppI3luLuXapPYbhfUadRIW2L34q5Jh6HFHo3zqxIRwSwhFAqmqvyDv
oFWQDEjel0Jxe8ppvX6KnNVI/IUBUuGm5o7d8IQtl/6Q1GRjSs5ilrwmLn3wdD4tHad0HrbUmNGl
RRdYS4mYbMqBbgAyrPWElRk8ot46U2R5r2bpQ9ER5cV4DEPlLnEFdaKnZCn2WUkaD1am0N9bwzhN
OOTSiM40WPGvjcpnPxdgNNBESPcFHDu73sYYb4bH0jxE9aPmqIDshy5RepWFyK1qx2Ho3K6FBZfr
OzFjoJxH5wGTjq9tc6RsknCstiXusTMlH+ggFuo59SOMKmpxElnzr9GlN0dDhckYVKLxYOrLrufq
lUUrOolxZxbizMeawhJW9lnYeYozP7ow/tSL+aVmfyHx0sRq8ZxzIMLV32dOjX427ONwYAnN/FSP
OZJDaF5UlplhxG41rVhUNctAv6EkdSDE8pAlBh6ZSbaDSFV3tDBtuOuSYlem3YixIU/MyzhcSoWw
R9Y6LEjp6ODDqLVE5HMSRthh9ZHHsJyBTuVfpCnfl5m+zVVgytgVzeXCE2Xqn2ZfEGcOiopK6RzF
rfNTFNmZglEEjPLcStLJplNN0T5E9O40zDJp8eWoKwWiP4q59hJZDRpW1Hyjlm8g/c9z6/hTQWFK
5FbKKRwHv2DdmQMKS0z7V8hkYkm0xZvSVi70AWGkb1mriH4X0q+uWnkMdpsqY71xnnhEQApXLRq9
9qlJdNuENS6CNN6F8oBclBkIxTDgqFNzoxu3BiByzLlV+CIP0i7m6ppFCgOjYt/yuAikFLjOYHOs
r7gQaWZL1bJLeium9EJ1x2ziNiLcUJNOV9sfdp6AM1dcDsrv+gGmM+RsS0HPAliK9TOs8gPxkwP+
0p2NfSDOex7h5iW0//CtsQDPIaWylWN5NzNc2R2MTwJsuoe82qHlzfI/ZcbVHyYn0em8DA73/mgn
K2+2PhG0wT+VBqxycRZhjsrdMEaNz1ZDZvQysWZvsA5shKO9po3pMYEZ4jXmj16qU5r/FOHDSnfI
G38JI1OZVTeZuTdJln1UlHDKi2d5eUnn9pAN8a8kaS6GU3fsu/dIFwcSnuqMI6YsDbAklKezE/Wa
Un4FCfICH/Apy4De6fXDbma34RCkzYL9uvoZgRzknT/1Wr01k4+oPUzkPEOOuJLkMDGcODXcYr5b
jEo0UUls8YcAmYQRcKCtxfaHSnKvCXl3fG4uC46tM2QHc6KKqdCPXYSk0LaHGde0PZT7ROFlQu4K
w7+86AOnhztr/Mpkmoroaol/E6tT2hwof+Xnoxwye7nYzvACRU41q10U0hnWc8xa7KY5e1tfG77G
9MuiKlvwWrFzicwIqxZRiVThz7vpw4c0S24k2l3DF0ZUnxrVT311VeLmYWbrvGk8SxlBvmyXtgLk
BPZHJecN1Q2Hy52z13CTbOJRfmoTGStzsS3ltcE9t8aXdCIrrcXFYbBKDzXr1Nr61ioHTxZE2JIn
foiAHPAcOZ8IGE/F9Cpn54gjWVojwWvrU3aTMAiNOuVqFRssbQBLNWxBFOzS8b5+BWmXd2NpdjUp
vVj5Lwc8IYpp2c3jv6IqAwmpdyj+NeqEP6D2piq7a/WLlZJo/Zegd6rahFvlWJXXjqt3Kn8DXAV1
4Mb6rTPKQHHEhrORAeZuhpcUgzmnk6uk9DzFj1FnLzRTSXZSUWJFE/mCUwhbrCpYD+Bl1GiR93P6
u/ImJvcylO035sKPqDf5K4UdqIl547xxu0troJ/DDy4IF81vaTn8U02VKii96z3wJzm8yyHfafkP
N68ocwcyFWwj8LWis3XdpzqkxmOc7CeoBcFApO1kjYQHx15+iqvq0vSVuXGi5l0MselFRmG/Ds38
qzS0ClUYimF6OZ6pkGUDbbO3jWdqMsIbiYyeHAY/W1XWP5Z8+UsBzcRSxx9IYXjYklJi8xgHolSx
dVg0ype8vKadKKx2DIpIVMXcTyzIWKgMPzIhc6C8cruzqis8ofqloNxzKWcfiRLDbCPknVrDeEzn
h8HHdQ6/Rz6AUCsqSp/AEy+fAq5y86dmMOz2I/brwnmomBTnkutwWPg6yWqF9UXoWJtS/per7z21
omzLhMyFqXRNZy8otdYzH+qIUX8tfPipiqNaM147gXgg260FSmfxMVAhCXdYMysdYyM/9sg8RsY7
6UQ73akpJI7m2YQvEbKErC4jT7OkSfvZsH1FpeKB3GVLrZ4LDMWNOzxOlU+Yl0HpIka2g88tF/vG
+MNTrKdI98TCzeGBU9TB5wpiQs0Wd8EjoT9KAn5muBclYKUIEsS4bU385+IvxR6SLCIgPOoazj8h
9X4D9oAuOLeokbJantu/qYy8lWFm7vSYt1z2hcWMiw9O4Mxeb7QRn2NsPpPzl45nNX50lHPXCQV/
v514kRrb0+3vadymwy1jG0ym5MDKCDq+TwXTpoCWbYb3UBybEMguymG1XOtew6Ags4A5RuPe5vtb
iAPpFW9sz9SQbvqV4frULy/x8NcoR+dvoJp1Ug68Ka6U7qv6vagFFqzkVKLkVW167MTTwO4n7N9K
bGjqvJHTga8oSKPGLwfeLVaR3NU3DTSFUH4DiLex6g9BllOavSI/OYzdetL4HXt7Ix48li3u6iVQ
UKpNrrqVea0b9htYxwWoVkwn0VMePvW14znKB8gDoDB0ZFR4JX7JGNrAoXUuLWqKJwjm7tf/Tw7L
DNq9sIVVgVIwNdhroHxnNgPeLqrju62VVB6BzpFVZ1cRnFeupvEZUd8x6oEDe2zJeA84kGgL4iIB
Jq/WQPMHunnJbjppxEZg0GEAWdIDgCOyCQtnvpv26V7ilEY8dAgfE75CI4eWg8aIr8vA50fjF2Fv
fjR0l/Ggc4Vc8B44haemqmfxo8mqd3MN8IZ3Z2L5yyItYh5Nq7dKnbCff+Ya6QbGRBFfYutUyu3J
arnDNXwrJTcePjp+yjqHlMpHquZ/R7J6vXWJDJKuFaQvi9Lfdm9jJirrN2x+7Fzs7mnAQV4YXzgF
6F3eaJRfZSMksYSULwGPDAbE2AQqG/1kJbFTEMgbp+/aGsEJDwyXRNBrROxMHoZLNz5CwAQCjlpR
/5YVlY7EDEbjUyQHfC872Nm7aKGuqcFsgnEUPwwElAhCSeKXqJ/rA6N7NhznrNr1SEzEat3E+LL4
qdWAcOv5Sxb8Sy3Xkh5OcAai7XewVgfO5CnlmRn+YdPEaYIFF5EJHYjCwi3kd15qvNYolSoy6lqx
16zE1hlEUXewhrWRmPq/CWNVgr983toG12u+JAnvcEOcIUdgnpnSCBWpLKVj6hEc3G1Oda/i8i6U
9bkmVmqUDCFKJrsDLc4b1Brea0oU9Ey6lzFIoTHKENjtmOWV2n93kgkQZF5eRpWFYeUt7C9rxJ26
p45UBdFMVYQ1+ox3idg6IeVuVQOnmJSD6Ra9poN0IqpDvZJXOdTJjDoL1zDGYkD1cO+n3cramAst
aFLKbEr+RVEJPGDGY5lIQRNFL3pSemKUHW9i5RNHtEfixx7fYFkS+Gx/qrxmbpea2qsyI3lKevk1
vIW11iNtpPJrlLW4/tL83nPNOhrWcNNwI48gB1eYSmqyuTRReHHNYg4wxMjA+pYZMY5ghXMvZXHE
0hk/97BIgP1OSvpcDjqmfCvQ+MX2aHDc+VgV1e5sT1uoVfv/mxBNRFt5OMb5pR7ee4KMofqkVb8k
4zbRuQ9fcaIfKKyHg9LuQ7Y4Gt4wjjqA0mxhFWKDslG80YAaBYUVZ6f//0tD6KX6UTnqXOAUVHKH
KvCdXOn/smpsqdzDIRzJIoZsSF/bGA2+0SAhRSEEJGN0rrJpMN0n4tfhykdlPOU9ijpc1vEMeSBI
o0F2tQ5yhgT7vFEdDK9ZlfhaE79YWsZUnn5kJj6LWifoSPiOBDM8cR7j/lw4bJAsIemfKfQqQaWB
Qj3HRBwkqpb6JsoQkYeTwyL31Fmszl5maOqmLHgBO7ab1kxaQAYrZa3RhGbmY9EWsztWBmDDgbjj
Ur7FS/g+dvOpKtTfkcf3VSK7CUUuCmYzT45SXb+sFadvFn1iW0j4J+hITAPByPOUYvAh8w+WcEVa
Uk+O1fnQ92u/OMmt1muxavEOO9p8zHSFxRtf5Co+d0tzg5760jCXGzq/u/6kyEDacJLKsf0O/EYh
pqO4i1T0ULiN2z+krSd5uYryP8bOazd6JNvSr3JQ14cNMuiB032h9F4pKeVuCFl6F0H/9POxugdT
3cAMBqhC1W+kTCXJiNh7r/Wt9FTkoQfbUX2OwcGph/dm7EirCK6R2Z4Km2tJeuiqc5kWev4Pyp0G
iDZ4n9Q81mbkzJiTS2ZbzxhGrzWFncXS0JcwKo1Tx4mh4Yey6Z8rlAADCmy8JDrkt0jv30hJ+RR2
glS2WYxCX1hYPTBGI1dgEsPNGub9QXT2YxGZUB8/FKLKuua3OzZ+OoVK+5FWe+2osQe84g2O94Id
g32arvFPnnxo5cOoP8TNOZDxOtMdNrJwZ1RPhfvZojCsvXKX6R1RdTt8Dmb4WGNqwPG3tKMEvKBY
qPxkpMwm0FGTdrLwSoZEyDarZWUmdz4/UG2n15hNGucUxItbRm9xjgyodOZTEZJEEjv7DWe8kkV+
Fr17xWuv6P437bOp/QzWyxTypgAgOfprgxwzKSyKm2+e8n0J7rmC4PGcU9uMqbGRuElsGd/ykdQV
Ej664LtI6xWBynS+0mQ9n/ujdRCqdRLZu5rdrshGEO54TsveXFuZ/ZHED6ZBDcr+GKKAFBUKhpT2
eJtO24FttR8x1Y6AiCCU1GOzz3R9Jflkp8HdtBnTtEm332J3eCiGamtYKKxqO/gia3iftt1T4tp3
tTwx0Fx2aJcqL3kuxcGo6YJSJ1ixTsCAy26/teq3MXiTZfHW6cPC1fJHSWqY5jHkw9xDl2hZXHPc
8pkZLvyUeAIaoZXlPHSU48xMYdBeJwUtLm3qfYABVRrPcSJfYxs+lzPeNSzeLliM+tPPw2Upigsh
p3s4NosypeLkwKrR9jJjXMReS0eh49DgomAO8QojQuhdmu7dOgThr3WXJIWDNy6J712GwjpLmlkW
Y3kLh6cXnh3F0mX0qyLFVduSVKA9B0w+RF1tSwriCACVD5ffRU/RarQWKPd0uncopTMYO20TnWLr
ahdqMxnMnNplxj9adOn9GLbuui00bhVwtwpPn2o4UBlvHY65UvV4OzZ2Q7MJpKZibxd2995Z4yLZ
wKdg2+6Wme9C8KUuEQFOYeS7hEs9p1yAgjLWljMwiZEvaSoakQ5S6zYEUJxMinDKJC10lnlOGoFU
zxzxfQ2SvzHneHBbNft5/p50DCEF7eeu46SQBbgTFFgZfDDT9zj+MM3cpzrpSvZJN7pt/PsbJSZf
zE6gbjAIVlHOgL00jzlS0so6RJqApsvNhowk66pVFH7bZEWMBZ0xqFRjcmP9v1NeeEIp/tYkj33G
EQQdI96P+4CaxRHDfUt3wEqdK7zXlRZhu3MCzOmc18eSoSuKDLIR8e1paEOYlor0bZY9tbqxI6Jr
NWjVMUiK+9k+mQbXCsJjyVrWS2OHhHbpTaCe9I8iHXldRLq6Nj3FHcvB1O9B870aHIUSDc2EyThT
d9e1yDcF6SQiUQ8DhDn2lJqoBdpNtEkUAy4zomenH2aVtB59DlAEnI7aJqqvHpiMbgTWY15LjAF4
FHYbAIRLf2i/okI+zkcrA8HJIgJMX+O/8bUWdXgVElmhL4Vw9gPmf9LRAUgfBHJd8kN3LC7cNwAT
NQKBOcYvw+4AQ+ekeIYLWIRudChtxEGQUUrP2uW1vbHRM1Njylb+aggGk0YdUmE8qjkCOTiFxcWD
5Dro2Uc1FWvre4gulmp23tCeiwLWIfYkjKQ9TxxcDWY26MLEuNNt7cHqhgNztqPCXJERhhVgTDGD
pOHkXe6KfsumdSFv4NKQiWO1AEiHR3MCj5B23k9EERu3L44tWSvTNWyoGz6KbYxQolHrgcaoTRHp
+IQNVfCemFxqD/T0Ct9ck1NxS/px23+VprtxMQBhw905wuejTsetcsBEuvKt9enFTExrngd9S0Tm
PrfqQ2SU0DjMdSyvyeC9JGN5qkH2W/P1gYtseXvbeybbFmXVdHFnp8w80+Hx8OhvMTUptOaief0y
816jcmNNP9mYr0kix/0HhCHJf5K2eDK5+TXcDTx4HNVJnoWSgjY6AnFDqPRm1Akfcdu90SDQarQv
mKr3AJUaLXrUUgxhVr83WjQ0YDCNLt52FqLaLjs3mbM1GEaHyFYxgJzIugeWgyqXqXfC51OvzUh7
inoARHa36SzCk0lJhUiFLD9aGMV93tIzVNkaCxJzLvgIe4NNwPwJ+xkvcWdSmjtasEqTGx5Cz3S3
aQWhCI+KG0RPfu9vVFefu+rLk3SyIh59yoMa3k6X7gT9r5ATrdk8NFV9Ad5MNdquHAUTxTDIhRgv
JKu+dtNF0qgvxY9sb2nkwKtJZx0Ca+pGRNW+sRq4cRUahQGBLPs1el49rbYFdUlKmHZYcLLm8OPn
00s4nd1c/7HlGvD1Josn1GHPdmcBLEex/IlAA4BQcD9lLbjn4DuBflLKtyL/jJm+YU+O0CN2cXGJ
4JMe6NBvm5Cs2Rrd/ZpCqsADHVfPvXEFLgVglXEN6iMRvrnjXHCFK+eT4JVNC/RHR1cWZu3GJnjH
N9458r3XnNExPmLwgR6O97Gg1ZnTD6WPzcyPrWgOBlr02niHci+3Gprb7ykxRFb+Lkp8pYn7oruQ
NMdXGfyowlg2FM5Bs/XVZ1oNG63lUK3rD5xSDQZNcLh3rvOCUGstS8b8Phpijr1leizldXKzB815
7D3tQ3Pus6FdMbi/C1uEMe5vWthHSDV3uCurOvwokMkK4in1SgMmDFhb64kXBGs3/Qq2+SHb2QPa
HaA9HLc3tfU7RhquU23nYKPLxc0snwBWQvHTUMIG4BkZ1oJ2hEmEvLDcddShcNdQnyfreTzf4QTx
6/Nsc3PILTJZzCK0y1lerL0RHp1KPiKyXNq8f8gJeCIMCvhitNWqddAzUhix1zmPqmB38+7NzL7O
vqWiRpLKzH0ACaGXam3H9RYMzH74CSpAlS3gjXhQyxBLQmvLpY6M7o5hJNwZa42Ui6AhnVZf/xUD
yqDWw4ss/RRlIYhyiILbpDvp1k7eGLRoHECJJb7yToNJPwznAVewm9zH2RUhOPJTrbZpxzwH0SXp
AOF963TcwjU9295/irrLNG369BhH+N2W7rtfzjCutxJhXiuZe4p6pUlWuj30wp3JSuP8isFfW8zX
LQj+ih3LG4+d0S6cOeJMcW9donge1vuPTkFDakiPTC9HmRxqy9+A3zt4in6S/Y0cgJsH/b3P8UAz
7zpJU1I5V54pzscdz1W0IV2ABo26WN1vQeCJNE8WexpMLGoP8xYZUXfXywuRCk2oDi4bej1gle0X
Qrs0UbUeGu3sHZLm5gDxSMUtpK855u4Orb6b7wEuLpPcYHR0kIwcc0ai3rnh1Qc5fOlmrm3sSKhL
ObznIZwzbQjPyCSKpQaqzGmlf9f0yaEbpdjHUZtwfahSCuR40Ls4tbsIEsbMXukoWLpxbJ5D3gne
WtrzkKGIW+toDcEJQseRJrnYGn3x5Ppoh/U6Xk6pLC5TqPQrqrplMEnYG1huVnZS+aswNQAWkozK
SJb+iJqDtFJc4ksPSQH6lYXmFytfoeDOMxu/P2ysEfDWTSd/a2obAOCsCMpzxX4wwnPrgB8boLSx
ZGtWvIzC+qOZY7uZ4rySsT6tlb2DrROvg8j8ZSb0QUpuciqgUrPgh3sdPPoxgKTI8M6nagS4jrph
HwP4OhA9biMRr6pTpNk5ORQqY6xDmWsGXfhiWx0sQLhEmz9/qVyQY7FfoQyd/xRvwNZIRvOB7Ib8
CV27w8leIZ75Skq0AEaXjBfQT84hbSw00aTCAlClD0bUlntym+KaUqfs8MXo3j4yKufipdC4mmZK
1oU9IVZ2SmM5NZO3KUefDkbh2QdawN+xNUKPM713g5QGjle9t9JNXTuoKgKCmE7hoiaNAr6YkcBC
qe3PXmb6oWG0dPDL9rcAlLlWrZ4vWyNBPDr1uDyhNeH+8oetrKgiRjGpbT8yyxv8zt76bn7vD2PN
i9owSr0wWHc2SP62RpEiUDf6MxSg66oa1a1MD45KKpwOlUvnxdT2Wdtq/IDdVZpDuc5Vt4wjAI/R
3JvTPdCqWTOKfZgVzlaCo0uJWD64eBfGFnJy6dqHHJkst6G6r4uoxOyLf5LzKOiZuL8AHfb2jaT7
HehDzNlDWJs8CuNjFJ/tfjIOZfsce051BMEo2hjVjGm2+FvpkxkFUGzXiOk7BBPSt7aud0W4hSaH
Gwiz0doq1Lsfd+BV2XCdBGykFcZy4Tnc2DqzyPupvfLB2QddLoY4lruJGxhCJ0R94dF4RvWUZYV9
svVf+CYsYmX1hsx8QgGj3SvgmxwBCXWKW+FtJ5dtCHPQacK0M2lzXPDXoFdwMBtqyajq95GVspRX
5XuM1OoktWBrTDLfhU7504905NFrQwwK4oMatL3jYvJzgrpcJcJaFbBXV5SqtNU0UsuavNuztT02
EHG0AGYGKYwgZrs0OjDYg3kDBsc3g+d2LHFzpi11LTE1hDQRhCa1zRS0wbbROLGX1qGebNj2uN6Y
xNuosPKAk8GAEAJc3zARwol5FlGizHYRHhlsX/0JnzSGJ2qGekeCJKFuxdxujzEb9i7GjswnN7dk
Ej+Ww3QH1knXxwDryyVkVrl1Bfid3H1rZoq3N1sYral+sjVCZvu8MzdDrW6eiZktyasLdD/GBuWg
wzkurKNd3BR07F3nINykwbgpM9prJfjFugSjF1qnrNXHbWXTQTI7SLFw4MlNYBcl4YK1KreYv2oA
UqeJU5HTAokYAJxCM10zewOHOkYDXTsDGWiMlrxGlRlYgXxxONBs9che9rMRNm4p9tI8nkM9GN2G
Q3kW2SyCYUnWozZau71oL12kuguy4i9LJuluAs0RFuKUSzgueTfGWKlQecVsWV52P3Ez3KHTIkR8
QsarYriCful9kWPnHdLImCvHkKNSTphO7kKrBj7ESNaZV4fsSbb5M9g2JpvY5uuoGdae6PHfuxHh
HVr/IqLEgdme6mu/fapivT6bUfxjpVa80fGWomol7ky1NkC2lEaFXgIBaGN3O2JcuaWYD32XyE6h
lbhNY+fB1xiimXPLovGfYyWdlbDa7zrrmEd3OmE6W8Sv+cJMDXupIx0rcvz7oMri9UDqB2cnn8c3
b7WVnmnfJDbQLhB4CYFVxCjrEaSoUQcIG0BkG03vVbQNdiEg47vAwRtLq+8u2WtAuY400peyZYDj
F0AOrUbcrIgI9cDvhztbH76N2IQYFxcOau7iNlGEZTRqoRpxrYpQbrTpZOSUa32FVA9KEy5scn9M
sl/RK0En/ZNpX7T1oYqGD0+5GaZxyhNpIl/NZ3PoVPbffRuWJ2bN5Skxfodw8PaBMTibanLvjSFN
964DylZrk6Mma/pAhrkixNq9iydYvh0DOE7GuLjbsd9BgzyMNL2ONWKEAHVIoPTHiNb3zm/Shaww
uFeAeu6sT8xL3t18j9dB/51qxpdWGnszBC/sKafaTcyoU7RCYWo/Iv2wU/jkkYsZyNHGB0Rl1tWv
38dQbOnjWZg/Yb6FAzVbGxnOXSLkCidWD/VRBqt6Nq+HA1tTm28Ms3GA3el7rpm+8vUiW3r02cl7
PwdVjWqdzWXlMj4XJrVLlLfEXMFjjntkwVDPLAoB2e0jB/ZFjmjNTSZ/HWY+bHhLw1EOOMZM05Kc
hEEt4rS/i5xyP9/k58kG26XR2EKVpnD/PdSaGW41FG1uBdy/TFl8M+2IGvTNcytay5m/mMIqO9GK
7Bamf4l9OzvURsBAcqxrDAuke0gdVoL24gzWPi9KD7uVy14QNhswzZQCWrvyxz4AOZdXVLXSwyDS
Qtl0BWV4ibbJd/Vml/loBZv3pnKtk1WSU6NQrAVuda49keBW5mDG/lQuGUDl9OPDcJVplbbPg/jN
NjqcvhkrZ6zNdrFSwMdjlCOH5j1qmt/MdjlBFxZA4EJt9ZGThYYDicS+cyrAkSlf7fMQlbYRqnjl
U+9bBBqvddP5qUL3JZFixR9HC9Z8j6ReVG9ZbuDiZDyLi/Qtk15/mBrvAQGejX0N3qjj+SDWbZ6l
tnPwIaIA9Gt+v2F8OXoVmydORiuwnbs6HcBVQOPAp4Jb3vMU9V9Uf9NQuqbZDFAaQnvb5ljXUq2y
YC64FT1FHK4RBNKvEfbW7KmRORLJKO3vu7ZqNlEqnlSV2qeCSAUQNwhh4WXrtISYMd6jyz+BtjZv
QcjktbcBILfK+oRJZexKhbt8mEL/NM0y7J7iwe7ENqsC82Cj0kl4jWOF8mRh8feJaxmb7ci+iSw5
J/UzzNc1zF8caeFFryE/TunEpang6Qr1qfvaa5h0HGsgADplLdFD0IeU9bCuTfwbSYMokr4FkOnW
A5IfQxWmZlad3TwwddgZBGJhYfL3UQKA34yhfVHug56ldFzWudPDVx60tfTsGd5mHnU0IUxaiYxs
Cipp19jxESI+axiTu3EMJDJ3oqUzBDheU+4eYL8YAK2LQf/kLs7idMbP5msju8i6sm7Sg8lWAliN
hZasRo4/r6n+HtnD8EbrXiNVYKmXyM9k1tX7pkAtYQnxjCngseZceZnSeG9TO5wB45+Z/HRrjmo3
1PIkuQl0WKXiHVWju54c1ACAuYHmOa7i0XKYAahTZ5bHycZOMYJfXbi6Y1CLZiaqaI1+bDCZ7zBV
P4bxpWsG59QkbrPk7F7V4rsYcv00ImIwbMaXth6eoEeogw2Ry3Bq5NalA/SDwiAe4pPrMXy0M/9g
6NpbMKDao8ikl2jMhgT/Nrb53CLsoSuO6QNtHhqben10nQAuIrw4YOv+vgr1XadRt6BDblciYyfq
U/MwDE16YdK6qLXgrYKsjh5nNTmw9HroVHedr6FzjlHLwWHzO59uBal49+7UoXCPw7e+D3Jyeq8k
E4boSOZgFJdOU05BnqS+WFqywTmrRd0u9rKlBRILndcRswAcH6N7wwC/G+PMXKtg/C50zd648aEj
5aqwGOQ0nnnX2g5j9aL9JV4FT0tMl6lD51s4SHbiFuUvlw84hKiJzQ7wRLC6LVJTvvceKaVGGQA6
C9+FN97YOzeKYnzrjKxdfQsSzWwIfxNFjPi8gV8qOgyuvaq0k2RqWAzpAOPa2WVyZMVC1Kt706Nj
lP4lHwTx3sJlAx8B8TY08wGWEPnEqSUsiDWd4Foh8M12eevN2oj4LWpD8+IicKq0CGCbNMYt3jUI
JWb/XDWYMomZRos56xw9Y9h5CeDdwsv7LTOJ70anoY9ABEx1YjgkjGeYYdUDE0CgSYAitz0XGg9+
rtzm6Abt2ox5u4QPnKxWtJuptRPUvj4SmqQat1oeGNg6TQYmZLUuuZUJX9PNTdEm60o8onZHQYIG
9i6t00+E4kzoNZ+Iudy/SDt9jCQyVZNFZhk55Hp3UgcZOEAAFK5sN55vfwtb0saMCvjttX8smtgl
v47U+EFMy8Eh7oFu5iE0m+otRpOX+rWkCMhKRAD+vdA0vPC7QcPk0DTgYCYymQaJopBO7DLmeb7L
i5lclUa/pBzBLkkQKU0uzN4BN27fq42L7q42rXM1qGc91Ej3qaKrY6FNTEOLgTOa3cYd+hcP0n4D
B7YPmadQBJFrYagBu1XUr9FKY+8t5FG16FeEo3bG5PxKCG7LcMLVTmNnGfpdR5YlpcowtHeDX4sV
9QwyzuTQjw3snag8A4UMgCxs0tHG5IJnE6f7F9ldPizD8sB9Yq7/WyezgIyfLlxFxoOhuccKeyLW
uaXEYLR0pwZdTLy3ZNuve1bJbYm8TEFpX4YjQkp4M80SHfKwyCZ/+99llgigOta0hHMQL5XPoaJy
gVjbYMod9Lc4UhsXtXQavxXaQxUgTCljRQChePIDp/9nxvIcqxr+lPf/zP5U//ifv0a2/scv/4E6
jn/+M5n1r1/xj/9ryOv8Ql9lNQISjxq+8b9eePnRfPzbL1bcRc14bX/k+PCj2qz58y3xFue/+f/7
h//18+d3eRqrn7//8VW2BUnMDz8hIPC/xrGaJDr/P/JbGbl+yPjjP7/inwGuwvubo3s6wa2ubQih
k77b/6jm738I8TfTNQzbs32AD9ApCGn9V36rZf1NGK5juTatAV8HkvvHfymSmqO//2EZfxOW0B1f
WBaHLddx/vjfP/e/XZr/c6n+q2jzeyIgGvX3P/49mdrlO/m6brrIaJl+WK41h7v+JXg476u2EF2L
ydAx3z3df0hjE+cXS8pfPpB/ve5fX8fkJ+Jb/fNe2X3//Q9eyuQnwq6qW7YwTcf5j3Rq6G9j1fbI
zEYFQUyjfO2/w5iRmeFbqPCqrzgfftsxQHqoFz9oecANocJLEhs5uF/fazI5RXMMWYIldWHkBq1O
eG0D7YYayCm69FGiPdMqTPFo6R26NmWCQoM2BGMv58FR5LA6LGj9zDW0eT703nhVMYMxSN8NO3ex
DwA41R3k+dQFmRdI82Uor5BGcTVSuk7g1aYBpU2uPzGtv8JpP1SacQYY3OwcpB284/abDQoagWet
q4xJPlboJ+Ifv8xuYO5hIgsrStBuleZsQwO1mcgIua0QH4jAuRGDAHahpY7PHOOpF+GI1ad/Lepu
E3vMDHvSHdOak36TDbumcrZlm75Vuv2bBvZF+Tg6EjghSAFeCw86m82IaQEhBoacoe2KxCoXTqkf
22R8KFX1YYb5vqcM8uiS46tGKeTEF7h2t9g9QAb/Bs/UTf0nyb/mwtTp3eEnrC18jGOGrPHPrxjk
COzNeGZMmZODQWkQG/F7VK7LiaTUfGYRR3J2j8vLNErmDOYHACiQw7AaNdokupm9VxlAAueUohzb
xFnCElzmP9QgMH81/b7p8nlai5rKGV77vAw3kBjfZMShq8zKL0l1q7yRgAXwdJ2kK2w7NW0Q39yc
HBKlwC1ymGTevdR6QBRa6qQLFSH0S2ZDemWgvDOOvgN6K/JR0GOte5GcCszcNhc8jxTFOaLN+T2g
v+mX43jT/OZV5hOuxQ5jZJ77CNkwT1fJnrqtgJ6D7MCa+l+jIdgDICiVJ8PuBLC+DKgGWfOYYjSf
kkZ4mZOgYiL25nyIh5ZxozCwuQFoZIrCOo9PCMJxz0xFZu7GV9MNKjtbpEax3kxnGheg3+ZeMm0n
LBIufVNlEvLlV/vEmCgMDR/CT7wXTgrCXKbfSofteG/hg6BWTL+FgkBt27eqonfuE+q7aNziyFVE
JJW5LfGZl3FU2BKLgtQqbSC6cYh3bsZUEDNgqhwimYvXzg9viosjmmyn6eQ3J2SqQhqyI3LAVEqG
jtfqv670zkatfm1XPTJ8R8EykpaWYL9mpgSqD0GuHw2AEaJob/GbAkkIgoTy0SIIuRx4sNPC2+uK
/xG5PXeYMXyTzxwUDbIa7Gpdb7OlKxsHcYoYvb7QcqkWgd58i0adC0xMZLrHpxx9cJfQOExsE8sH
VoK7gQRVhUrZb6qM/q3iTiZWKYKQkZBp1vfY07q1ybS98F0bukxHL1r2H3JUFXLbatxpI06a3q1u
ZoIzhSZr5qc5KjtiPHDcoAnHZyFw2tyZPeKAkC7RGD8yEj+FQKX6ARQpOGiE+GggfZLaekN9ep1x
K2mEoy+Sm9Ytrqx517KrdqalH0z/KxcJgWIIphGVB9uKfNnedphTPAZ6/+63sL9MNV37PqMO3TB0
uZq+dRorpn6VD5tFoys9xsEwn3J01rZkMVXEDYTWRg0xnSzkSMqhiMBDjCN/xv+XmGDssH4EMNWs
BSxbp6aKzRLKIAd2SJXPYlJDDism7EiPi9Za9kN1aDQfn4qPRanAZO3gAV6SeIcWBYSQo93VgyRc
xhfFdgrQOCLbDf1FErzbZosN3r4Hf+tEw7Ud6hcLRndldbcigsZEad0b44rMrpXetQc8TaARVooq
RE4DBOFwyYhjaQctppvgI8YLT1djPQoLRVjwZkPWGwgZLHSHPu7wWTe4RZLc3hqcUfXEJy3Xf6mj
eNlYW8xIrOEaRkE8liKH4dHY+HrsEKuiCw3QAJ3o+E6z8V3ejIVkv2DtZ+mNDm2UH3oKNJyq7tp0
Zq4MHf3IzfZaYn4WGoFhCKkjX9uaLfgGkjNOI/MrVYKIaIK9yjH3mFSd4Qkvzoa67hjwUAK3eipl
symRbgod/UDZDHMLRP8aPA3flIEeRdWc1r+VNgL1rrVvb2IhxI914XwNL/yskeM4IkvTFZRQFupz
qVPxapX8Fh1Tn9R/z5sPfcwOUYV3u9+a6XBpC7oXopjIoC4+GhAQMJM6kEPV2QmK7xZaoq751IvV
myPFc60ND3UvX0XHoL+qduxDlum+dY1vbv/cSKqNIjipEi/iTDAhFZLLDLuNXwRpfXe2ogc5CQbM
KBpccZMmydi8dXfaMTs8xSnYtaa8FJXxaRjtNYtugzT3sd9epG8faXxdI1/uG1zkjUCInmf3kVWf
lGAck83yIKHvCyv7juDLTjWpVk7wIKezqLOzsnxg/w4ODfuZ3N77ul2WkCYVALuYItX5jftqbztJ
A5XRfzPa5rET58St12lpQcMum1cx2YdukAA7bZwqpOIAK5pQIUq72ljAkio3/Khd+0PYOpedTHMT
kEpTb8coWSvHW0vlP1HYnogQxaJg9c9o1Ojqig/VhsfEa969iIVkmIznYnotC/GuDcWPORhHPR/m
3WeRNfLBlkBRknh8zaVFhCZZdR4xf1aS3iLlPDX91pfGg9mqexqQT71VXT33XJrhEybrTzgqDToc
NLlpdnULHaOqtQuK6UDQNBe5MK5sl5tMWevQco8iqL7sgjGDU/qfBpXft2/l6FU1B+6WuU2SdaxN
743QT46gZOMIyL6ZrGzK68Abv6MgOqJE+iHoD2sM3rjAs66CQ1A3ht4SUTkNh9HalAj6R8+90ffW
72JV4h/AsV3l26zotuhsMLc9lZV+Z6cMxvUBhEpYAcE08F2G1oelVVe6tJux7wqiEYg90oob6ta3
P4dzg18cMpjZQ1rs0bQe4lDReokuijK51Z0XPAl5+N6R5SC5fN0YPPpueIiVVy0wiNl69UqraMPs
8K1P22MsGchx3nvFVEVbg+OIKc5l7G2dAQUgDoGNwxqT+vOpT2IDBSDhmXA9+xtyrpVj0N03yfpJ
6/id2xxVf6G/GPQYmJFAqjdUvzQYdtJizyrvZAn3zZhw4Ip+mxiIvPVu11vTnJzLV0pzFfZ4JmFV
FG37AAbvBIdg1RE9Z/vMCrtwb43wWsx+k1Tx0Ye/whQumS333kyAWSZTyK5C84+9+0HMjIb8w2qD
nbCGi20q4AnmmmH7fn48C6dZFChtogEYDGpNV/RsB+i2GPbJzLnlCHplGJy7YnhzSR/qK+0riOi4
ydK6t/pq06Lxn/9lgk8G93wcGU9jTXXu2Bsd273S7GukxlMFZ7dmpZXD61htBB8mEJJ9kfqvxlAs
OmHe9zi9QeKtmUEDKUzvW6tfWUO3cH3xZLgAejVEFx7MP1UeCQbbhboLkLu/aoeJXsVkfE1ju/aN
1eDSxhbjmaTXVQAbBJ1IZr7hl9xClrkSG4QdAeYXWHDv3SKGL/PHszQFHrLyua348QOcTCbjfgKP
YuVsdNO+yIGvzpJjJpqFG8qz6HPUePmK6b3d6HsAeasJT58E6NbTt9Yho4VYWMuUKLJo1frjXrIA
BsLftfpJpf0m1pFKyBnx4t2ZA7Za/iuc8dIPBVlOyDFtsU4xKhM+wnRVP+U0SMfR3CVeefQkPnPe
HNQbPn7AfkaxgJUMribfz78/Mt4HLT7grgcFe++V9kGa3fN8FWatnZZGG5+GXFUjpwMFD/Zj61rf
Io9oeZvrGQYYlAGDsGEjIbVFNHt6c9wGlnsOIoeueXwdtAy3VYAui1NE9SBpQGoOimdGcOG+Q1fl
1O5zps3gDW9dczIJMRkbVbXpbbn3CRfzEA/WaMa8ISYWNNpiQ2rJDJmxYRFdVL6LytQ7uR2/3FJ0
vzeAuQFPk7yHPC6KmQ97jMOB5ZN8zSDOrz5djBe1hchOOgSUANGuP9J1KHpISjt9Ch7mWPCqmlEk
pK6E3aVHr4FdYKE5/lLyoQvuLkXmlrLIN2jis0jRCUI+5SKbHTN4zpvza04YVO/ma+z34apTDksk
BZgK6fIM3C6xf1UwzyJEqYXgCvbTRlW4obltzAHbeWcua06hf3IccUoSd65NzoxuXGQFpmhpsCEF
uyb4dodyZ5vRocDLPFFM8BmaQPK8+4avD8xynSKpIQOPpNF+zVQS4wvP4VwFl945GLPnyB0Ofqtv
owi50jz9irM17VKYHxN1+nBsOG9RG57c0FimUUzzjUBKjfHSYF1a4ZyEPy4Ny1oXWbwzHLmyelJa
zOGg4ZcYJtTRGMGixt5IXaxsDdWoHI96AMavXtMxB3rlc9pUp9JnZ0Nolo3EefHgR2inDe6cXOMQ
jyvSjp+taVoYw2tDcrbRvBUuz8Ud2/VSBC6W6fjQ2sWW+MgF0XD3tsVRGypiS3u9wTI8388uAd46
79BvFTFP4dYsYwZG/mqSSLYxx8pwPYYgMbDdCIQaohtPPlHJuSDmQ4FNgBfSlds06E+0HP8Xc+fR
3DzSXtH/4j1cQDfQDWy8YKZIiRKVtUEpIueMX++DcbnK9sJLlxfz1TfzziiQYPcT7j0XBoW+upO6
VRyYi35W1HpvOsMu7PSlQ33tePBHkiNT1occdjuEK5/NHwo3p95WUfbgRumxh8CbFxMANQKYG1Dd
qTwyMMJaoPd+J48KOsc/A78OJnapeI7I24G2NJugQni2lvOMYE42/AiXfGtnxfXOr78QFhE5goFd
6+3yQjCtYWlHsAnqm8xzd7kHvnEw09eysG6n+UP12Q1ruEPoJlCaoMnrich7HP5MV5cXUSbmviS/
JlQBsFrYzvIlDc39chZW9gLOaW8mOEOCTJTIjm6ZpDzIcn5zlaYVbk5+0j77jNo3Q6ZJV0u3BN/e
ica4tgaLGzgjUI7ZycTn1qVQZMwEESL16C7gvUwTPIq8Budvf5Q5YLxSveQMclbEzvzW3oRRI7LO
Tqd+7IHk37JCTkx6PJpQMjSmpaL10cQ18RKl0X/882famgTcPrgbBRiIZHzi0yVwncpu3XMjVAOS
LpUZrLID95WVHWz0Qb4Exl+5oBlS12Y8ZJk0sDInAilDOB/VxjUf5pfUXAbmIz1f410Z0PyxZoTR
co4KaImFCxPWmjWsA1opQt2xh8z8pLhvvfkF+vvChGj3VrX4h2lPYmdZcYfGCWWPgUmZqV3VdmKb
THydse8vteFuYXixPmDFeGBBvTc9+YH4pWbJSKhJbT5aTfFnG8s3n9miFNMCrEnFr8VknO4QLRs5
F/D1+WiiO+ZoM4NrEHIyNdZfOWW/M3M6nDFGhuOd5e2kMRYY7SeA6omRUGQtqIs8FVykGPbQ8wY4
P5flXg4hXQGO1QQjFUr0nCXlDJIVD0K1DZi5r/xiSi9O1p6W91SLkLtMpr+h4P13Bn0F8v1bIPJf
iZmZUaqyP9mzbQz5TWbiTsmGD491P/5VFZKVhDekMFS7Ys/VLedFxDf3nrveuFADgqnh5Q2CAJJC
Fb0RUuOzFONHHVr5YiOSHpFFxoP88Kb+Ymp+Gjv57bzxgurcQXyEfE5P+SYI431htp+txwtpMF9h
MOQ/BTa+o4IznnCztSnZ1TpWdJcldyjjytPIkmpnFJ+531xLh91BEgffrZpB75nZNY8vioIJpS8R
BxWvdmO0B9NMvj2PS0DF0Q0T3Ry/kuaVH/hZCCeN9mPX7hUQr3VscOXE7makQyhHej3NL8eUcDX0
QLhM5GcMzHih7GBnzXRkTsc+1hjCHbJGn4UaLn7edUvlxUqUU7B+8CcGGXWZNtsqDv6GwJZEYCgQ
bFX+0BvPU2IsyTbJS204+Y1R3RZ8gvaFnJgs9LnEyUGmbmCpNyOAy1FkXnWaOzYS4eckoxJGF79B
mWFvRWhwMrpqP7b1lxvN37Lh3ffqaj8EAXKxvVWH0w4zA8R3fuwgIDuJCuOpUPd2oKqT6QP2T6V1
qtWSNY1RcPIJ2JBT9DfNJfp2/WBk1DiNZx9tzZqLeHn8jh2yIXfIcQ/GP1VE29wHznPmE/1bj4zf
qiDeMhr+mhzjw212LqJTvFA+RrTlJTXZqUThLJjSUdq3vGQtdRLwq10Ywc/RbBwYnWhz4/tRtemX
/reGt6bQVW3Ipa30tXX4+9RsxXbu+M8HVFXU7tMhD2kCZ2Wh10dixFi+elOi1DfWJR8t8ofGYdrM
KfvpqQQShheOO3XZufc5hVTFXC1D5fzPW9sguQafp48qpK+pqvLXKPPfUvSXsvBbbCy8DG0cYCfo
rKOsjWzVm4l/apAGqHmx2oyMKoN4uBF1/E3mgM6oc8aAs3Q5lTJRNjs+TL/SRqLB5v4tcSx9h08J
jID9MQpQVtjX1uAZbtMWnxfyyD6t54tP7M6N6MYrxPTPLLeq/TxxlwZum0GoY1s9mrj/DAGuWT2E
of3hOAxdazc5ST7HAfAnJAzI5ZbvghXD4RBTH3FdHkiavjMGfkabAmstcU7MUX6rvBJwvaRsqOpm
6//5cYk/0Lb6TVPEj45H21622FAir4dCpPJD9d1i40dTiukKHImI+GKxw9E3sG7Il6vEq3W/mWxU
odxDHxCKYHBYHEQi4OGyreXxKICCA7RAg4EkhRErVv+eOMLMZZaZtt2hh/0Q1JxQVoLvA09OT2S9
MUOhFh1s+jD77czy17dxUxtdB2R63qY5n+LJrncidHGeFOa6i+z8ULR4sdNlKqj8R8YcXGQtXdHY
JfvBcy9mkjl3ukmRHsCJK+ZYbVyXfI9lbTIxjhmmaj0nnr0hC1KttLc8qQ0pI50HRIXaQebjL2IB
e2OY5qFbdNuJxOUI33XlsEvn8lcHUokW/iLfGkbHeQJAYVW8TJUFK6FqUcH0/WOfupx4fHzs2bwb
0+QWguVFF+h2EsWdAcNkrRT/Azb4gfcj2c2RVlS7wQu9PXVHznsPfQoWwRiUd/inJ28K912Ly8Ov
+teI2f6xbpjSDQgT4LeZmdNigNK/Hqi4vpnIY6uhExvJ+LWsveaScSmkde9QO/iIQBTkiJsUmifs
4gbG2lXAPb9ysXuabKWQI9jvXj88ETrwNkgyS5tgonglhwW8/JMXmCUE/D66ybRJgeMYDdOM5jMB
ZrqJ6ydrMafrAQndrFg8V/N3i1dt5av8tylhv1ST3E82D4pa7JzVpF/njP3P2JNZV2pKloLxl15Q
ZsQlvkKQ3cWWc+wGDunlMbHhMTpCwUrPeJCF5O2H/xqsgzLEqZGA4NTomkwytD1BZi9L2G0/Nvsg
EReYWeYhi7PrbHw5mIq3lg1R3LHt8cZxiAAgiKTYpp1dsTjrg01LtIs9pzEkuSeki/XZhV9qt4m9
r2frzZBQRUKWy2tzxvxR9d1b6hLuohaLCyCgL4yAxt5iZXroDP3QolQ58xKZ5yjSr3YgH4eB6Sqx
V9F+XjRXnsyyLbBy9AABQ704hHmU9MeJ4cjWycidDPHMglHAdY5nZHzwhowYDhZzm2gZi2IivutE
1D1gYCkJBGYMkFNqihDjSu+lGO+CxTObdWuy0Hg0puQnDTuL6UhyW3Tpm8nW/j7PnvQ8JkycjJq0
Wm+D3p/LTGn7pja/HZQeZ+nh5BpsOKJRCJQ7INZ2dFv0AwaCLBQb9Ag4S92GrPH+n+xo5kBtHj/Y
UYjno7HBdqNaFk4H2a4bngiTGmD1Vp9ZMt3aEUsCh9zxdVXBP6QzexkLLs+whVljme01nGiTjR6P
awi+jBQrOvjCD3c8O8BfguEhznEnhbOLB0M7366k75iROtg9IveeaZNfaIsLCWDPCLEgyQK+FdST
xBhhqSsbcsAQ3AvHvqjKfhsTw1rFHn4wq5ZPQ15gMqRYqmezZ37lk9ulD+WE9LsHrDSptrjhGCDb
/Vym8K6ERCPRWRAQy/nYExrRlrRiQ/rc9szGprI9ZinB8CSmtXvZfsYz2SeyY5VoGwiYo/5uHheM
tu+5a5P4IfS77EPQ0r3UpJkwgdSom/uktA9jw4UhHONkvISMe9bBczGiAL0GuGE2HTUH9DbsvYJe
Aak7QqOgWD4J20CMZCC+TUP1YaTRAh+gkCMhemuNxqov2mfHG6xj2D8jJccMY5ivsqnJgqK4XvvJ
/OaNltrJzsZVSWoqjJB2OzBNNZz00xJshkIfp4utP31nFuvOK5kRhO2brAeBMY/ph48weiZBBTA2
DmukeRu7gT9kVh1x4x6Dp4R8GD0A0xkI92CEkhTbjHQlup5ll01ROjNHHWquTvCz8M5FhbWfs4gR
OKA/04JGQqVgIoQMYSBuonbRJ/trnQtUKDmqKB+kyM40xjeMCMjOF8oVUJpbg116gVaI/XX1boZK
En/I4hPzNBdDiQ3DpTHDiUM+T3Pu22I+MzhFkI5EHj6Js7G6n0RJ0CxlHG5cHkEepvrQqPDT4ZVV
dpIcCAUG9Odkn32Mtbqqx1uunvBQZsdOelSsOHRppAx5lFm/HU3AJUPc2KD/xbE05+JkgILZ6YL9
34R8fFIWuQl6fCsX2VgQ8NmZYxLTCiLRppJqoGSMasbVNq0lcXLe72ylXLEYFmExfAV9Ou/cYtlz
BcZRCnhRnaJaUv1JlNRojdmeUtE8sHkpjmP2Z8XtO9tpEgW53dYiF49lR3w8O0Sa9Lb4mjxSw9nY
jB666aqK7y0U0+fgmDQuGA5/OgM2gKobwC5FlrBtSzPY+Ybz2rqltYnFzVB35k7a8MuCLk7OqnbX
APbLBPcFvR25tvDdAQgX1D2bEOMNYevR0bPDa12BZaBlOwATah/GMv7CTzIB86uIz1JyXwQJ4uNZ
4qMGZBCMql7Vknm7HvgXAnD2bKdzTOIekmMnnV+jCWaKoTZVAe8krzQe7T7asw+9GlUO71+keFQT
AqaZatgaV8s0jXITVyY7Sh/mNNpB7SRwdO2UXAwf911EZyOAK6i01CcIoVvNzbflqKcKauBglrC0
FoKFL3FFQGi5BlpePD0tTu623srBOzqVfgpDhs5DMgL+84xzVJIVENl8FuBzbxEdlBs/NeGGiPTG
HFNEq8IhfCn4jpMZog5p9WuMqFyjeADc/WhWLgOJqkLa/Tq1lneMjEG/VCYWBODrW4k2b1XlCUmY
A2iJrJ3mnRLZe49Q+DDNHOpuUm1AnfTrBJ9s3BfYrDt82MzHbr2qP3UBxcfo1qi1gP4rE6paLpwj
PfOd67Kna4yFS5vWZDaYtJWpIDkPBcTZJxFjlbkal6wbVJtWuU9VjojW6Ym8TML24iuEhOC6Qnre
iFVEPZ6aGIe1hduj1uwQWSicLSwpXtac7bFh1F4y66+JYts0Me6EDMY2/F6PGcYWgM0GNsqzaOAI
RS0thlnz/6qwfjZgzOw1w4JqHMYNKxZePzc0gP3w1ZKKK8uuE7KHDXvnEe5buxm++Bm8U1Kz0WCe
1OzSGE9NCtd+25qYI11g07VRE1HCJgfZMOPZqXHmTelxo4/utHVJC4wMW0BsjMNtrcgoIrIXgwF3
BZ/zZc7lb0KNhpnuGStrjiOoFvsemDpRiIsPYLxnrTZtAz0cyRE/+EZ7jMcqQKycYRVv4VfXLSUf
ND807eN96gRPTCMRFDUpOj1CF7daYQgfUArVMzYDSrjbwVlydWu48NqMz0KUB7+B8R954JdHwFpL
dVzEJtSYFscD+IRuNxQu+9QWomoylR+Ex+DECOMvHIEbQpFQixviB34Ld3mO9pcxDW/gCO4ETg4Y
NlE4jCnIex4Zr0b2cOt4xbPXyPNgBUBokSUCD5SPThnTWZAqsfS9hc/ewgSMsJ7K20jM4xWx75NY
wAsJCCDLhs3frbygcPG5JAcnzs9KNU8UzXLnfOhacQTNdy4JQ+RjJa9glNdjKsqzbRXE4yjER/ms
cGZ1v1FgEAUaj589UqPehmUfOHR2GRppL0ECJDkUPfZfG9OLom0+XWu8elvZON+htO7xUeypzB2y
wHQz4gAXiGQsoFX0Mu8jQY0Y+2FOaL3YSHCb8Nm4SiRUuLEBGCmiQT1UW8hPQ1b4eHVGivV9OoIC
4cJ7FB7FjkVqx7q3caRbWX6TRiXk5IH/Ji/ySxnA4/CCBA0VVXtW4E9qaLTX08x4waYI0vUpCcZj
ZjreJegos5Le2zU9phvPjb/Bv4EtmsQlypKnDifUdjLMkQhdnByKydqKUBUmyVgnc7sEsuadzBxn
lzQSd90hG4Bj4N6NMUnwsUG1HTjHKtU/RVxVhzpnqxP2RCbMMvquBObhkqqGpJMdxycTpgKzi5DR
xCvh1fvSY2hi8D1CTbACICUEWU3NAsr3v5rUewtmNFtC9w9wkqsbM21/wQinWy+0oYi005HpCSC9
5hq4PJOweBtyr3CtT69ml25rS2IdbkgtUWrAgTJhF0NNP+P+sg3tbySHD5wSJMgqBMhW6p1lItVC
2HFUMG7rDMAX6JKlCn+eh3DP3MGH47XYt/APNh4Cckg66sbCatsBhJF9te2B9a6mQOLrR2PuMI6m
BJQHv1gYTA3F04wiFjlfvFV1/jcI76Zwq29YiG99y8pgUbZweuW+WezcVCEGmIL6gAbwEAIt3tX5
SxnVbC+74Yig9jh77MaGYrrFHOQ6rOltpFLUzEPGPiD1931lWDi4M3c72e5xmk22EzjLVvV4HtTE
Uc9qg96fwHfJWQ1GG/Vt1W6TgsQU6bq7dATsgdJCMCT2GSWG8mPMCCC1y+Al7cNT2grnPGTJr0aN
D/HZdzZRETzLNhLrxI1JjnXVo6h+UV7mNxyeBBtWhzIerthuOTVDPycnOV6Hth1vifHGqebRfnA+
ryxEZtuURVeZBLB3Eu/ZsdW9hFu3Mmsu5MSryYWEdzYFWb+vW/O5db9GYrpvAgsYkcM2VOm/Loa7
Txo8++g5PJotdrc4JW9NWvPJYTsmAcl2tUKH5VLx6SK3Gb3AuOLffiDGZ8BDlbrroQpjRqj4XRwQ
iTARbcw3GzZtUImD98wI303KwDQs7bOywWPyWqsd0U67WHwyHyQsU5ty1aagcabYeysHONwe7Trf
tX4nlnAtfQRyQg31FjI93FXvPaE/3auoIybEg53hItLPufFWlr+4j6Xzx8L0Xjksq9D6ATAEwifx
aBLbVQGCdrBnGAl+FrwlJZOliMjBJrT5xDDkYXKxzDBGaj/u8cjFyVWgOnE00gWm5evExI/YuQ5I
lfxespyqlPghSYxM8s5h31M+MP+NAKyZcicrGg/cHykMdhsbxCr3xieFBpB29WIxipOBS+p8dHEa
/1dxIYrifTRQBoGheSQlBO/kzDLU6txTQdiwV1OEUnkwAQiKHf7aKydSf0xFAf2iP0q+iA8DO3Dm
bW1O3Ab0XrO+055DhUjFiRuU8xqin9818tCTusPKzjgJi7x2zBtLMYkZ3U4JYrKIEx34Jy0Whcms
7kzPH3fopyAPuOzWQ5C+fLep199ZjektZSHRRdSRQfvtuIAmZCtXM2VB64tbuw3Y6HgZ+eMW16Dg
SsSn1dFrIeYLWF5mREqFKtf0xBVJTT7fkid1ay5UOvJS3nJSAYxquvaL7aNGhc+2YV5BZA9Qk2D7
8k3kHawY9nm8sIGKyFj7lIYrWbev9ERw1RnmxxmiOCACaEvo+suA8ewIVcCzPl3pMHaL+xPucG7w
oGrATdfXtDWRTlT8tgm4vsFHPxb5MBAQKJGlFCFKsLzNbEC1cw3/i607fHX63F3ZwPJ3KS2s6Dsz
HJugGH1lRgE0n3V3iv+H5JlXjqsDWrA/Cs2KslDd4aNkZdVux5633cRtsgN72Bj5xvXBg7rzWZI4
tvIGmx6v9MnUS/fjOIabzoWL4EQB7ieMpeuB8MTZQnXIo3VqKzomGVVkWPucZMDS9z1pTjQJTB3j
gNSWHD6pyaGAdmk1eUybGHJAy0ifKTQfE09/hA0CKh1Xb61CGKpwZLFC28xtCFsWCzgi1fEeUPBM
r3xMXDYVaV8stBYUREGD6cnCrqNm/2hl47MJbSdm6bJKnIbXuEsPQQIXOnf4LStawXbKH5gOLUwX
kjc0mufgp1bMX8rWNmBZRe+Nw9Rnmvno0izux3IAfxO4901q6a0uqol8YePFQW+ZOQDUG79x2BBM
l0LJl8XQusofpoVikOHhA3BbkB7NRKBr5V87e29d7IHmgDHqu8wJ25wgRGlB7f0nnGmWgk5UH/rB
5cgsu7Moa25GP0FaHOc/9oQgEa3OE4gQMp43AyFICKCyEtGEhwo9YXiimPUyfTCwPvGuhPYDoDFr
o5PpU/XJMwKjteiTbVlXt7mrib9o5zeRoLQbAQU6yv0MDWojf7aOfqfIwJLbTOlbLIA/jnVrpDjC
vQ8jRG5HjBu6up8pZefJkOgVHVOIIh39XMwjtG6zV90zbqRvIiGunclh9L6GudpNmXRx3ngKYM7A
DuqvRGK6NUv/fcIMvSTUqS6+CnBjC1XI3g5udaqQqQYz5la2yHcuApDMghwoQab4hnUWJiFUmXLP
tIQtNDfrNRmKt7I33waTcFmr/XJK58GFDFMqaoxp+Yclne1cAw5xEPGwXz/5FaozUfLpcEv45zOD
YT7G3LYmSEFT1j+uso5EYD74yFLDEgJCsfwMZhyeJugA/egj64qbHeA8ZAqM64mXm12CB9oK3UZN
ls/YsVJH/BGsLbPj0qMnhAv+yrbpCUfOyYnhIDGuONCmUlGGMGMMynAMCQhY1L3bzzFy+uROG+K2
s/OjbwffErjXFPyoDmcC3PynrImBSLP7yiL5pacKOaQZvAywhFeNPd1F4/iaBzwBjcOMZ/LE0RZ9
uGksCaPoXi0Cm6Tnl8IRTm9fiUdlFpsGx1qosJcrGb3WRvWm51ytjlyIX5noIB7DkoE+7WyCvH8X
A3ANT7LoMGYXJJJHsEgdvZBPd6qGHnt5pHFKNGeYLT3y8Bsr97BDzdMhdcwjBtv7MCJkI5M0JTTC
VtmCT56+y4JcDW5PiBZcmvOxmbp7cq2Poho+8476sSFRx88jGs4TwWPwYWxc1HPvf7QB28KqORUm
G2qmSMKNkKAb3wkBuRwaqKiUKr+sd4eiGJLhtQDVHQRUfIlJNz9UzrHX01NrqlvXIeuvbvGBCFBD
qLzOoRcQCVRcszk5DXQlnvlkozJk93U76Jqu2icJpfw27OZqI+YYGZCDQmQy+1r0LPvUOO5pfKyp
utiOe65d8azy4RK28RcDosrSSHL0Y2W1d7nV70kz4XlsrnMcN/y6PXatjumYFVKB9n/K74+BBh6e
+jkHfy0eJ+TYhpVdUJRQRObqjbXpHRrMBx3BvveMuwjT/NC4S8iZg4AJqaiq1GffdShrA/asHreS
RXKe498K55bPDBCh5Q9jvAlst2gdDpRHL4hY4brmnPTxgAkAAxuZ4sFhTqPfGWprHalzH/11uXXX
W5CXo5hHenLmdyOJ91DLWPJyYbKevqucFtk4sVg1VWMzsMdsxs9SJgtoml95IEJ8ptvvmuiYtdi5
8b0/Z5EgeO/PsKdbM2hJbjD3LdZZn2Ju7iLk/wXWhahMHzHBill/RrQlvNOEX7AIWy8bgrSAtDq4
PIyEGMVreYMVcQkkyL7CutwJ0rZoIRE9jq13kIQUUR8yqAroZigZ+LLyA0EtsmXODVfwxC4t2dRy
CaJLYB7i83rZ4o9VFnMAM74puI3IeOchQiry4TM8hBkbfrpOwHzVbX/MNjz5kXXnji86BULol+zT
p94+5p1z9TT674IEqMVyxNJtLK59Cptgl4XuhwMkBpclE7Nw/pUkCCDLmG8I9nmdQvXT2Ba7hpkd
tWaoPIcBj2PKTVnir8xY3LqS6Vcx1avSGL/YjLirBlXlwKiAboS+g5T2JzJRjsO4rKnKi+dZT5Mo
v6I64dPKkMNsgz/fji+Za7+37IGIwtk0eYdFBOMOh5Bzi831HmZrA0oAvGtN6ucCYOtA0VVDfpFE
iU8xGVtJA2XQMvpt2SVsB0V1zTDwtoHFE0mRhVI9RixJIKShaRgodkvIGOmf7+QrAUYEwumtiCL8
HTMIN34/YM2QTZrGAbjWxX/QTRA5vAxV8lMiys3s+BHqxTdrud1gLu5KNdLFtj8lt0leZkRbmnTM
M9Jz1FvbQmJgAh1rvWnGuCAg9mVWH91WHW2vv7HmEMnmgjtIGGJDSNobdfHqZfVtQGiSShUp7gtd
iQU9kiJB5Rq3l9jtkALjqVvpkU+SNDVixGTfqxq0+rKvz10279GrH+pneqUHyZdNbY0QR4dPxP7N
frtZdkSOsm90OD/1oXxpQRdY8/OAJhr5/a3rZlcc0LB4MvHb9uMLfhb8UwYmKghyD4NxCd351qkC
wrVi6BR8lcBZlxnIVGf86DTpYGCR2A054mLWC3GGrEfbXECzdHEoZot8VTYo9VKHQYNNXZZH6QkN
rcX8xPDcH4+N7XEEUIWvwEIU3a5LNRCzPLG86FIbezvE9iJokt1g23eexbEDvmpnFe1TZMPeB3P5
7AnnM8R/rjzecfZ5PN8KNCId7Z3da40dzKe0JCNzLhAPSX5mpzA3DkOgda6bn65JWLyG3SFsxhe3
Xs4c5JqrNkyfB6B1NmxaPqm4XBR8ZyMct0v8VNaGOwlihf6z5IqDQgRwJf6BbfEUVfGmZTtcV563
pungpWxC6sb5pWnevRhTddE9MYV6LWWJRqwoPuwspuSb4q2ROPd4yt7y4CLN6JexTSxIw9HjZ57r
M0XUuZE2U2XU2VmVnGXv32G3NlawbJ+d0daQX1LKde53j2A9uOgTgWYzuMH5RjN4WBV9+kg5TGS0
j+Ke7nzV5zOY7JacYjKSGoehSmncD0X4rh2frNPKeOo6XpHRz4BBOX6x7bydVODfsK0B4iVwuh72
I5cTGouHKuDuaglHxssOTiZuxme7tc8pApSdFs1LqBAJOOyTeJULBju0o9bUCKbX0VHN/c/y441l
AJlg/LVKuINT2d1FS+HWdZQe6IpqGWKaTppyV1cfqJCKky24hOoWe4tp8vllMI+6fTaObnYsNMtj
xANLEAQc+wp7Q7C4lIy0v8tMtGN22hM9wHCOWE886UrmpyDVhGWMLvMUNT4H2OR5ObEDMLJ1d2YX
W8BUn/MRQP/YEQbRKawhYXLXS6KEifIJTZfPd92hBxkvwgA7W0QE/7rXAEffhln6temLr14zPlUN
04KevorF56ZaujTPdgBeKiQD7wm+5Q1DWOAcYf1p1Ml9zbg/Vt0DalrHj8cdAglvaxLJFofHsenp
7sOBBJiEV1hWc0cFN0wA8RtnG9jYvKHYEI8Yf1U2fEbwC19jj2GN6ZGxCUUJGaA1561mh+hWbAoY
QBPFWfCzl1SPZjmcYl5cryfuNAj9s5dgMJ3hwyE6NM+lD7gSxgXxlh3Yhni5Ksr4ioLpkgjUbA1G
KJjng9rMg9OvLVs/yJiWWKoR9uQZEaAJnNQ/9YL60JzGaccalCEBYxLMAwhhdPrn5B1zXKmIRXHe
VMEvRBPuristd6Fli32WZ2fFH42odSh02r9wyRvkr5nkgdXssWoICjPfw1VgKmau80UzUotzqokc
aiv3yr1yS09Ch0rAARJqlA+j+kgtikPbLYEGZoSvtfZOtYMFJ2kpbAR2C0n+rTfvYxLTMjHtUGuh
Jhac8VWpjnU83bH9uRka882mS4PKekYxa3bJz0SI96oroWG3WYCCiM6bXmmTsEsfM2tcDYJ3wRkl
oFcug2QoSZXCsCKCL9cnyjATN7RU34qReVrGT1kPFi0KEciQ/lKOZDkujFVrPneJPsdhvxN++rB8
W3TaX0VL65a1F0xmqKMaiB0Z7w/sgb1TuevG2g9zl7HfJG+vmOzvIGdSVaZfRXSDDi9d2zWlmkiB
nAcgc5ZoVfFnzOGzjqpvL2CjRgK5j150+RlrQ/wSY26wKnsoGWAf2vhZ2+xZmTAdIqdnfQcVAQY/
GkGZ4JCLYOsyXceXAKLE98nbCZiGmM8xE9ignJ7CuPkWRM3GuQCC6DKBsXANQveKkAaRWCXEeR7l
fYXijqDfLz7C6zAFfTiYt6xPLwFJdUZTPopsqbJq9PLdON+OTJQKgqLL/sHPaMNCHgfSBumqSTqR
goDi2q3uyqD4G4rh3JFcMSC5z1k6rCyd7mYLnFJbTB8YLL7YRG7bznqhOtoRL/7oMRCoW8YHJVdr
ZuGe6pbov+da1Hd8ug9NwdyQJI9j38E392eev3kht8vmbSi9lYniZTVbxmPAthXJtybWzm5WAVbA
tWlHPEZutmFrdc11NqLGr8EY7lLgksvvUNcg+uh3i/qt0eiCprS7tLp/sV2OIgewCiE631SemG1T
WME9MDvby4YVZQf4+tS50qF8VZm6ioLLj9KO2Ao32ARGv2oDKGqZexNTfxRc9wQEOAdiOJHPmZyk
tSc3RAgczOV19rpRrVKSbWkpsrMfiqsk/ipyxROKnWeJZdWw6ruuqi/pONJI+PHD8hv1ivC6AXRf
OH93Yt77znOcl2fWP19NrB5R/R+LzLjt+we7m469a7w3E7mO9aU1iDR02bY7lX1fhO5hgU41DPpB
qLnImDw02J3/bnvEcTg2HnNfQQfqkqviyGT20RMn4e2nDkC5Qo+HOn81MauZLEQvDdSMStETgc/N
4UWr28gsd51UkDQ/tcZVUExnh52guzzToZG/jnV28AienbW6tyzc4HFzdGbvpve624F2wqeMUmZz
Yd9yLNsU5R57Hz3esVe38MElDZPM0KqfBnZKLcP7NizuYddye0bcsEurHsmw2QIEQyeLrzKkbsoq
42yN6FKKnpk5IoVLxl9NRVRXRSRl7rJhTegzN34k7svWuknn+LUH360MB59kZN5HAyIkNlv07dmt
41IAeOjhubbJgerz8o0T7Tgm17kZ2HPH7wPqHTCOlHAwVuIFpvngIo9ELPQk/G0xOpeyR7Kt3RHy
ijGgeBgHZCKK+Lzis6RgTyOekUGknP/SI7nKI/WPdefOReGIA/wP19WXmbN3ruo620xfEaKSdRAR
14XKKMWA7qWMsPxiL/wWRKsXmpCdqteMsWXnSKabGi17zHx2Z3RY49mzM+8CxNe9wDUErAz42ofi
Qhw0LF1k1U95RqpfOd3YeY63CttCLqirozQ0Vq6Je13K35gGncgCUvdEASsUzVeXBHhMko1NLty6
G11QSWVDWRCh1ZHYCwZcEbnMH+Y+WY6ThbE4MyKxuBmK2ljHwU0GD2oru5Tdk6r3ycU1suAmKjhp
gGogdGTzqeWXn4QM6qVxMNsE1NbSBISS7S/xFTuarufCs/6PgSz/lcfyb/vf4u4Tufn/ZLv8f6S2
iH/536gt9eccpf+N2cK//x/MFkN4/yo8BBae6ViOJXEZ/ye1xdDyX9komgJmiraU9v6dtDdbkhxH
ti2/iEcIggTJV5vdfJ49/IUSU3KeZ379XYxzpdud4WIm0V1SD1WZkQkDCQIK1a1rzyCTjI5r2CzW
/1CUEbAOHeFaOBqY8v/BtmhS/g9iRv4Bg5esJM6x/8JtAQ3zAaZiKeHatmVI3bKJKCkyO5+5LVXj
QFgqSc+1OBW8OoOoaGUerGPrghFzJgQcHx7NF/yWz/AW2CWuboABNAxb6KBndB7HR05Maxg5WeoR
sdkQsXxdhCA5lzLcGf2OGv7pweYf//+SYtAR6q5StmSCjunYrlxMLtNkJpBv0iBXEL60tDu9uEMT
XKu4Ge8qOlaAXtbmnWNW7vr0yItp/hnZRlJu6gogguMsplklWmP4E+UdvLHVLziYPgznmT+X+qhp
T48lZrbOYpq2NCTri1YNRlsAccCFVDSVIQ4fSzdjtm0fCom/dBc410U+wApW3fTsuwC3TFW/uHET
kRzzOpp6Y1qYnYvTv2cxd4taBNVPZm5YKA9MG+TQx1eM+iulE6RBLliUGJoRgG5aulG4gqrw+vRQ
M9no49T/jAV6UfF1GZYtzfm3fMAOiaR34nzUOZhcbgJUXVGujUFBsn8sNf2aAqS95Ry37oJB7y0U
gnNBP0a+vcWGM/ql+Ay1I+IP86UOkxI3XUPe8kEQjZ3+ofOcP70iYQiei+WSAZFCSNhNH39nUUFO
cVtCJqFRI4g4Fa7cMLef/nkU6RimI6i02SyGxdOwYoTZXC77lQm8aDM2M2OQev/D6VHEvHg/T8bU
WdfsGmxdrm4vJoOEpxZtSn23HPv2ylE+zWY4KdWbclLWg+GR7IEu16HB0cudg8kbjWZtdhNmXNUm
J8zPrLfl+rdcdkIbKToRl8FWaS0WXEkGCGp1gdtRNcMaWxqD+Ez8YyN9MoxYfM+9WsCevSID/4si
7yB0X/3v2ciR9TUA66+VuPgRi2dPQQu9t8RvFbuz7jbURbJNW3quQ0nNSzer+sysF1+ZqQQ7qMU+
6kCUBr21mDRA236YQiSUnZ8S2bRpt+46mg1KBw/M0y98MbU/Q/ElW5xRHBhM4vPijVXqWCVdRqvQ
RldTV7m7kgJDpIb/zOC/4vL0eF9MzXZBmSHa54QQ7oIl5lu1Faex38+tsdO763kkZlwaJXWvO7t2
5t/+aS1bhq1bgFWkQuLy10btaG1TZQ0fZj9Z9c5wq3HbT4HaByZy2dQN0q3qfO+uzElrcyNC308h
DdNEEJCHNofv46o6252ev9AXP4pn7Si0J9zLYOZyin1+4CGcowmWcEDTiHGfDyPOWo3YFOT9cm1i
P2vsVTp5206EhyYwzuypy0OTwV3bckwFpFexfS/fdmlwe+DUQIACntzz4qchSH9qaXBRe/juNTGH
5ZQ4d2fmvDzE/gzruNKVJgub9MrnOZeVmydVR7lHuHTRBm2D6HpoHBCdBUl36DjFdZ8ZsLqV7lOT
xM+zMfSQG9bQnfmSF3s1a06ws3GWmJJ9QxmLp19OEL4Gw4254kBZL3XZ37fx6MrVmRkv3vKfcVxB
BCagiBli+ZYnP46Ac4EP08cOAJTpdMfK0pO9U5jtrs17Whq7GUM1UQ8zFQ9imPT7079hnsqH1T/v
nJZrsZkjm1YcGvNP/HB8Fq6et+isOhTiFvLvHOpuGmvUvxsjuRwFbeFBmur3mi/rB8pq2pnh54Pi
1PCLKAlneHdExsbwZaSRhI6kY8+SvepbPeXZL0s1GQUlzSWVf3reyyOMwjkBCq+YSdPEZDvzlvdh
4kgwkyKH6r6OwBwRwNPvVXqz2uA5LxX9ddPDNEbkM6LxPlDWLg5oxFZq+O/0z1hsdPPj53cYjsQZ
ZP49i/i0iCraUpK5f60J+SkkmQ6p3dk3SmE09c9D2cIhJLWV4RDtL4YqB722lQ53t8mj6qgXisu8
lVV036PjKc5EO4sDY56XzXbKqTxfUvgYPz/dZiyjEAuZeTAfzIWsZvl/Uxg0tOEET6lJmTI4M+YX
a4nRuE656Au5xyz2Dz0xcytHgbty4prOiCo8RlGf/Qw7G84L7J/32LUoDv/jUyXU/Rh+LpaRJ/te
SQ04YVIgpGyZ2+/IFO4hKLzqDPjyr2cqOfCZGcEutwtQZotnGoLWKpFRr9hQtNeUoukT5HanhrRT
Ne8UuOgSOj25v/bBeURuriYXJ1P+uZ5+/EZacrEVVbKMCngTYNnsmA9VVBnPp0f56xtgFIOVaVrz
ZY3b8Od50YAWmMooqMnktLFLQBsoI00g3kkSnZnQX0tkMdTibZGyjyqhIXSJp+qxGRCGBTG12BKL
WCrM1U+rbL3H07NbHKbz/eTT7BahcgHLmgw6jXBONajfU05aqJlseWWnGNXQdoBWDRyiWCMDSM58
EH/t7fPQHKeED7w8AsXPD5a2MCfBvGJYI5N2UAkKGp1oibHoAPiVqEJyOyo0IFPAhbvhQE+NFmzS
oEAXefoRfLWMDF4hmQqH7UAtdp44UwbGMsNAat5Hch2GvfEoTK3anx7miyftGBbbjTQMakfL7z9x
G1V6Rk2NX+nY5NJYujKxgJe2dxXYOsjtPH2ltSo9M7uvhpUkaLjf2SZH6WJNsQDyNrVxgGpUZQMx
MLId34y2pV79O3F078HPS22bB9x//32+phA6u7mgjGssguQSrouW9Hw3LXROOi2sASuz0mw6lJ1l
PbwPAfBzdCte8drbkmrF6eG/+JYcE94O6Q2XTWL5uMt8TIHMmxTgqjyBrqNd59NNmPM59RUu8WQY
xsPpEb9Yzw5nJdxj1pEgQv68nqPYwisuLikPOW6ztUIIuLXykJfiC7fOahB4NZL3g45Ok1ywljyc
Hv7vfcoQ3A9cOswsh1vX4nzpPJk0YUKly60K56coBhr1zSZ/LhAmb///DbVYU0nUD0Ono8yrJyRd
Rt1mrzW1VtRkZnvmqvX38gWCR6wrTaIgONDy80NN6Z/0DRXwUEtL7WiDQguQo2Pj6gPEdJ1DTNsC
tUh3XOWfTs/y3NCLjb+twqan5TJb0eEBbMyNiLmx+DGMd+GNw7sRuNl/wIrL+xI9XP/Py5d5O0S8
wjXYMcRiMXlONA5NylFg6qV4w6vOxuIxxSuJRnYbLVfiaHS3pR45o9Oznt/dh5CX4ItYzwLRpusm
e6G72JXtAtRiONTkKrC7/OZHiTgo7qWPRt4FP8CPJmfG+/Ipf5jo4jLTFar2wgAxj9d4o0KzmOBC
NPbJLhwMsddD3aDmb8Qbzbai29NTPTP0MgqMpx5RCP2kqL3t7D+jMdHZuHHwEuU5xBgK8utQ6NXB
yiJrc3rkv48ckmzzhuwI0zFgk39e1XTT53TuEivJwku/B2Q1YLgmcVSfGefvTXAexyFLqBNqAWb9
PA5tldSG0d+tBtnSE5okARnelgr1rBTi762EglCzoumt+PfjjgOVjd+iNmmR+FqE2FXYkf8bmWKI
mumqyuM73zO8O/xJ6OYsIN+6SWHdolPOD6ef7WIBc6B9Hnhx7tTaBOOwwMWBDpdhV8xgv9qCsoKL
w7Dp7DY5E/f+nd2bB+Qeztt0iWdm7P3HMDRIGkznUhjP+MBJCpaN9551SJ8jStQq7ra1F3mvdZQg
EUhhGq0Q7ZkbPHbOhFNfrOZPP2PxrjODBrdWatirJ6NhroQl/RsPScujdCDXIfDj2ihoi/TH/ekH
/sXBI5HxsmG45HZRt3yev2snpUEvHoyivkADQF9FE3dvWUA0YtBzoVfpt9MDiq+WNZGayyE7Z/uc
xdqyTZ0MOFBDumDsWvL5KoSyNK2jTpMm6f21SEVVw5DBo23VB5VK1mi4IDQFRoz9j4X5TUjKE+TF
ZZIbjr8PtDZ+g1JUjFeaXdLO6ZXqX7PSfxbmx1+9+OhF0A/x5BgjNEDhAA0PcEIKwIxnZQraqWrF
HghGcOk3gFt18GW3EUnMp65T5nUXWerMGf7VFkRuYd6AyJQTMXx+a2XAb6lmLx3LTaxsWwQ6Ts6e
WffqzNv6eiC0jcirkWOZ87r9kMlIQCrArYAeV4Wt3tzlEbyUdSewBf73dWhiPsFSlIL7xDIrS+sU
SaKCyr4EY7YpsOLZAqcu9lkPOOfMCvxizVOMVFJKyqBYPSwmpaow54LLxhq1k1FuWl/xTQcdjTMY
SFlYTLYD1mK+Xo9rSOje61Ak03UXtDlOVJnbPpBKGehRMMfxOOsW7z082Jp/3xBMnRvNnBYne2wu
NgR/kk1Hgw8BIXfoGQCBYeveT73GvC2b0CnQZxpTfmfZ5YjCCC9M61ws8cWrp5pEZdOYEzqk5j+/
+lhageocznaM1UJrN2JQCNMCXnt+Joj44nWAg2GUOVqaE1WfB6q6WImoJlrK3IDmqqrHpNDtvfu0
Tf0z2ef5qX2Ij0jc6MKkTE5N46trXG7iJJvSN4qWVsabMUvbC8yNcB+ihRLqKRzBQ6+P9a0nAb0X
GbZ3p5feYqqKmgqpb56okjab33LvS0U2Vb3uf0MiF3U7YiTnQbDTpse6UN2Zo21xlCr2V3K/Jt8U
pQ4OtsVjnUgXDTZbJpJ6lZZ3pWuNs+wOaf71qCGg+4mpQKjOLNvF5v6/gzooEch9sl+IeVF92C9I
D1q27yUjrarAsDlv9bd8CvBesgKq1ZZXH6CsqTN7x9/5VqbK+jEp6cwlandxpFiVGbhuDJrd1uJN
ZgS/rTY+enX1XIbiGEbtNWrp14568Uq3u20s6GkwG2B9//hy+RWcpTxzCdoSgcXnuUPT8YycLi48
5UfaA4zS2pq0xW4hOk9n1tHi2+QxU5O250WkU8khVPs8FE6isWqnaISw3jW3btGkl9PQ9v88IWXY
lIk4Y8i/oXT4PAqpULJ/JgAPDjm8YvOhwsOUy1TmyOHfzpl5QgyFw7Ah0W+gP/k8VDSFEz3IxbhC
YyiMrekWU7E14Sa6Z3aAv75ARdVrviG5OjefvxIbpms3AxLzcG0UPlxixNsZjaZR2cFqy0a6i0+v
ieWLwrdIuGSqpZpTC+zjn+fV0hDZEdqTq+5Ha5dVnnfhArd4Oz3KclKMQoXHnDdR0pwkxz+PYodd
2fkKi+Ipb4lG2iHeteUQ0x1M7+npoeZ3/mEH5WSeh+JV2aiLLGEuPzUDSlPVIp2D4C7Ctanhpxlg
oYbE0e9gP0Piw+5l4sOvzxwTy7rln6FN1gf1QzynsPP5PEsR5GmBnSA5KcelYR5VHhjrTgCH4naE
GljQ2yjqC5xucZQch2d8xPrj6dmLr540nzdbDXVEtvJF6GCMREPCp5m317TuWdcTwL5EzHtbpM4+
LnDRCJVHzQcr0YvMQq+4GhQ9qFmZ0CnRI9/v8s5DsED5V/aNuz39875Ybei9uDNanHH4US1eTkFF
CqIPd2KdVq37tovUDWQN+8we/+UzsC3J7oN6+48f2Mc9PizdUomO1Ip0O/okUyEvem4R2wpj0TP7
3F87+7zcKKAhHUM/xvVysS/QEDrEaYDrAjIEOrCQdSN51pBW8qbpCivtaYvsWINjq9XZYdQmPXsb
IrLMlpk3u66r03OB2Zc/iSShLuAMSj64xd7bTNKO/VHRhulG021bmeULHkH2Dm6PRGjf6ZehSQOs
XlnR62SP+fWkXw9YckvUQ/+4Qc9Ph2fDXZydjDLK4qfYCLyRlhKiQbpEacqJA0XYG8Oq2Tgj/hP/
H178x+EWtw76AVWujbx4JGEBmIjcDy6SZqAZIhvHZHN6LX+x0aAb5G4zZ2QVFczPX3tWUIBAmUrG
nWD9JbQHb0O9tlqJtI2eZKiA7KVj6TyfHvWrTYZ7yP+md1xK1suttMQjm3Yh7sN0DcRbu0vowwa/
F30vYNP0qz6N9GRtZWS1VtjeJd8Ro+EkkNQ4S5z+KV88ANMhjWeQObX4TfPf/xBKpVggaaYLZ9ei
eYdO7aYdfkxuLaJ1hJHUj5TWzMemB2F4Zp/9+/PmKHHEfCLPm6212GYVbteKWvlEB7Tl7jVK9N9C
XIBgXuQ0qJ+e4/w0P58mQiJN4Mgy9Dn5vTge40Jz27TmJRcdDOQiQGQ3hzZQCcKpuqkozsOPVmob
TKbchykK+dPjz9v1YnzypBZ1Dj5m1LCLuXZ+ZIT1nzyXYwYvSeEPhymysQfXmmlda330VGCEcpH2
Y/5weuQvZo7+hv3Dou5q0bj1+e02XWdXAalKCDc2hIMojuGElt0BKxBKDdj97jUtoHte0lGlp+10
c3r4vxeX+COiJGCdZV5LUWcOEEOUsLKpm8c0SNFZsh0oYN7HMofirOEa1TiD/s/HE3IIDk3cIOf/
LtPiKsjZrCySXL3dqkvSTv5D0XTamQjlzx1j8VIt1JqGcs05SlgqbGhWi8rQcNKVFvS0iEpNHFDs
/wC/gA7ZEzQfJAN94cYlrOJ9UUPai+KoOiRyCNeBBYqeVXlmM/v7YJ4/JxJsRJ689OW3XDlZryKL
MJCNuoPtgu+kBQMRzezFv79X8rXMnsw0ZPPFiVCTdcuLaa5T2qm9nk2YdlHmIdldyTZz8uempcln
TVU3t88E1l+ci3OWSKcgPOdWLGexX0VD2tQtPp1wWDt9nRqSziAzaO+SqMRnJNXekIhDx6pHWtsm
Xdu0olab0YmMXVY6/bfTz2GxiTmIrJDsKuTtBCoumZ7PnxdteB79cy6EFq59u7zo8qOM3ZCsSXTu
VPx7D2He9nyd1+cS8XJV90UJY6CgVErLawv4C75939kuKYU6xtDEt3alHloPg9UVZw6rP0X2zyv9
8yNfbCKZW+RhlPFBGV14mACUAq6JrmJpPAWS7lkbDysgrBA5Aj3ATyb/5Tntm5EW15iHUch1xI+i
rn6CWHwp3CkjBRZpVNDHBmQRhj0y92x62nGa4Q5K6zRsW+wVFbTusbtNA+1MvuLvb8T4vwlhyWdL
6unzKzOyziLjRhooafXoMZjiZAvWof/xTwuDS8TnURYnDh3iDngZPhCvsqoLP7aaKzRG5h7ro/H+
9FDz0//wduiuQC2k45hL3R6Vy1I43Ooh0FXg/au6khN4BlN387lxlZ448KDGuBmmIDizry8e4nLM
pfKsicZa0xVNW60eV9YWpEzxsy5DZzhzcKL5lnMEdmJ+y6yLW1VNERCAbIvGvg1rm55JbtKRSWUK
ow3U+zskUx2hFP1Vtk7vdp13XByrVhsJ4LvKR1G+7mlscvZ2G8kObIhn82Iyu8w76Iu9k77RIVfH
XGSVbps2CYEcRx0M9zglaXfMaq2CmI7p9HBnIMe2nvXEElDssnHoAD1RZEaiv3Y8v87dDZqJKQro
z5d5QYN43VJnWDuuyAu57qosK+fVbWYSRHtfecZdpswaCwBX7/MduIAalMY4OeCWTL/Xh11g+sNW
w1D1IkKbcTkWRkCWXGnRMSsnMB7wMq8yHZ9I0wDG2Q5h+jBmHZZoSAtEvY5bMK7Az6cHI6NB36tK
fBN9qLFJ37s3VeWWuykz9HUhyCU5Jc10NBnnxyop5YPT6/VVErbt1iA8wGm2ICbEIOGi7PR0Fyhc
xLzJAwORGNXRLAx8cFIoUzV5im3IRflKa/xh1whZARpxrUuLSyNtMlqvfmuGFe9yUlnQ2UV69Ok6
5InV+VYMgfhWSz26JuPhfBuGPr6e7GHYkWzVnieyNv06R63db5ACFg9ap4VPQ2mL9yhrEnrgJrgD
9IqQRcIhECOEVt9Mjt5fp8j7t05tpY99p8IfGjyUgxrC4Qn8ibMLJ0h04LoTgC8Y04Vdoz+H3lRt
lNBgekIkypCEpHn+3Zalfxx97t/15ax8BZTWdw2olzHuvss+aQJ8gb1p72YQ2ygcA9Qqj9UIqyZv
nXc5tsjObR22akK8tKkqLd9P0oGcUbv6RSfM+DZNi/LFGviUPAD4V6T/Bb2tTXPTosanf7IR6X9a
oUcvCroJjnF93VxGiVaMG4WbCPhFZ9jos8NLQnILrlWSXiWJDcUgIlFoicF4p6OhuFZeW0HN9uzH
MUHzU4B+3/uD+ZoOdLmTXw6OILWzGToccA/JNesQTJP5bRLwER2gvCvHcyuugjbItGFI4WBPAp/o
mQIhqy7YaZbvbA2IM+M6IsG2zxvrvmky2vyjRm3yLGgOPbmqo+tGuz6wtlNRQ2Wqaef1cZnJBpoO
YwHFKWvUz3SIKM5NurcNQXltvFL0tMIYcAZ1uyx36WA0RJgi6AoczWrx4I0dbURDfCfMiBpj+1+K
jTOZ4W03hT+hax3KvD5EbXKZRcVzkZS/q1H7ZZm0wmpcdQ/ulJI/DjLSTuMALgI6Dhr28kmzmufc
RugaDlO/ZSOvjqqUM5APAmEN1bsSICes2n3RAiyCdSe+yOHQRpp81IOi38oCHAOg62E9lrp5F3np
bUKz6LrA2xR105ziqMktMZo+WRvNrN7yNnxWoYGpsGPALvTjtdZoPh5e9UWcdFdIsisMEKZ39rpn
s02DlS8A7Iw2vhFWEGNARKjd6EjwDQMar4p+T2l2G4KE2oU5HGEKwSAOZs6bGaQBnHHcgvpSZ0ki
+cqsbG9o9K2S36rXYxb+cExiuoCKFk5LICqpatClVbqbaEwRh3ma+eoJnBaGLj5OIF9WcWv1V0XX
3bGir+GmMCAQpbVHxWmDO9/E5yqOzQSQgib9B5AzD00g9g7Pe1WS5GTTQFGuWam583qFL5zCVCbs
Iy7K6VjVG7dVXBSxaGLGLr2spQNrIHYyGqB12vOpevyKg3gm/DgZHc/ZrvXjYOcXZnjnKSfAzrgm
DMm8GZeWRMXelhaimVTi9QgOtLoRoxzu0qgkxiINMN0BmXBvSy3uQEk5mHPazu9RCy5dPNSxn4Fz
Jt/YRljbqCxwtdMfep9+bRvNXFL211SY72pqRnhHVfm+GQq1Jlu9RzWPwZx5GD1QKHp867vyiBkI
5jj1bL0G7IyUuN9DHhIoAjAXxi49zPqfAViM9VTHexrAniI/+taq4TiZAd1hFtDs0dlHiAlRPcGb
n4ZnWdXXhVHcI9XPN6HOvw7ThnU5aM5apcllMkrQc8mmQ2wX0kO5HTQf2m64pwn491B6wYoCHq6T
GI7P6Lyt2413adXYG4RCUF80gDYpt57OAKzSKR2+bmdss1y7LifrLe3T92TiY6oT/C3L+xzgZFNk
LY4jWBr4aLWSZnxzq/yAJ/sqSfQNJAIfg6oBbwKsejEjnJm502+/UDncbXfbFfrvTvfWndOA7ClM
yKY2cGu61bvUuC4D9SjC5C1XoAFyiGHA5cOHOo2rVV/iFCDDQ1LFB3Z7aIvBwSrqo4ZRxgoXJnfj
6CxHkrLfbZwDR01yQSUwwCMq+KkH0OMhjOcaCZJJBxE/aO02buMbtzCvW6Au7coaazHudSuEfahg
PmHt1cjiVq/d/CccUP+Xr9z00ugqYwNb8LWqMNhihVSrjD8BDs67ampn23XacSpiUgPh0L0n5lht
4z4AgB1C5bD4uqp4DyAXN0znoUEpeminooJl0Ne7qlXRxtWqFgEc1t2u8C9L9jP+n38j+ENg+fdY
b92mWMweiV/WKg/2EdyQIsLyROQsMQM1ojke8hhANkCj+fRJbvrG2LlFB6wfBExWPYwm5KpA3CR6
ekfze0ko5icbIusKrL+H+Uota/4Axk+t6MoN9MC9hoidvL27cWvjTuQ0LyZhdBP4bsSfDo/weqgm
XAq3nEESRy/Lt3GI4VMS5Wt0ZfU66iL4u2FynFz/yowdE7ILfexGEr7qmBhoZUdWB646IT22DnAi
WrXrbXfnqoT4JrGgf9TrkHPSnuRrFtbs8xMrR/8GhnmX9MGz1OoaBV+0jXAdtLtp18JzcPrxvYli
7J5K7X5UapfW6snNDU4CPwexZRzgp+zr3IPDS7d82+/omL/JYo+l7JW/hBf88C3jxdIHLHNFFW6C
QsyYHNoyBufOa+1XIaebJrKwEQjNnWzqx7gXDwjKycywUqX/bOfjt9Sg/dVc21p95yRwZhCZYp9W
4FxaXJUK9tBoue913N33Js6oDc4pgwOBRcJaNw6O0WxBq1wSekHwGGlECXX/cdCTb/qMEENx/NoB
X9vkiffNH7O7SUwXIHXXntHf46V3h52vtZI9/JHeeI8i+HpJ/u7WXDCgvXcrqCp3VgUsN4fzaY7G
uyMihNKBu8Hr7y5zIMfq1dzkRONoKb7zN/cZ4jK8by2/38A3wbHUSq8sOT1PQXWhzY2vTT5gNTtQ
No9vtfaX33csX3Fd2AR5SLwjLEjNkV2ixeEsjhiCFpSCaFccu6DCrQRNJFa6WZnvXJzMXdP7jwLk
PqAsvkFdU5J7iX+nevijdPmqaWp9xgri1ffGcaVS4xaJ+2/LqKd1lFaHGPq7m7cbp+JxWvAoVoAs
eOtCQRMk4Z5pQoNDi91cD/SuBPhVa8RXQKZXg2UejciIdrGpX0PQuTQi0zlUmnszximCouwywmOH
x/yoTd1edtZxMOAT1/gnqWnfl1A6xqm7RITzW68tLM4IrMwwfwT5dZf4M40jCX8VGlF76Zs5jsTu
Y2+Xx1xGD5aM/pNTfz/D5ZMi2JVacekRIXAnpuP1B01phFnqkWapdyimR6hXey8rDnw4FxVe72Md
HlofS7oYkE+UbUUNs6rN7YdU9zeSwysZhz3tGpigpBhbaNZF06utLNutaZfvfzAktoofRktuh0Rc
Bp25tYCn90l1MGhoLVCYo6enYGHG+F6xhWdRUwF96XcdFGrS/6/OOI9EfzaOciwWT2H8C2966i8s
6H/xoH41pbcVZCQa+Pdt/wzHe9sk+r0+yYdhcI2NkcX2fsyLV7DlFodF9dooPoZ6OmLrhOWIhXnY
OD1KaeHkWTX3qFqvW7pRV3StgSPpoGOacgbtS7YNHgHdTUn+FNTmQwlGkMwPAOTqLZYOQv0E83qX
TCDWYRkmlZn1lMl8AxCGJsufRets4GlsMEHD/VpemBnevU59Iwd7M+LTNABDLtLffADbDsrHpIZV
AAww0hzeNlDWMNo7YbFDGnSfd/Gdxr07CK7Bgx8hpDxaabLNM5wpNRIwbnGd2zCrqieY1utGTk+D
+ab133PxWCT9noz+S9M4u5zoq8WYJndfrOJdr8HQgI5KgBDjTe8Z5nPYXqRMMlHtKhy+efFVOCQv
pBeOTVhsbLiJY1KuRH6T9zda/uQGDitm3PQNuOwOv7DiJ3vdXkpcgntwyuMzJpL4SsS3FCASfPjE
FYEOjr8epB5909W/sdNY23G4Avi9kfJOgxZc6cmNCVM4UleB/r2l8ke8uEaJ99j2w00t8GjAkL7C
CkWnSBJga+CUb0nigbQzjuWM3HN/+7Rv9are+sVDWNlXoNBvtebF8+6SqVyltQeQrd462UseoHGA
ZGn7CCDNENuHEfhihY0tLnOAiX386pL8m6whbYEEc9oZdn5vcibHOkFkml7U/sXYtAQH2iWshp3f
/pw4P+OJiwk073LsLnV8b1vX2w1evB/5a07mYF/h7yC/rzEtWUdxtiXHcIzkvdnsNIqR0ofZJB5y
7UJEz234DZdzMgn5NioDdFJ3Ap73qHaCcFrzf6VjsbGmbqeZF3lxI5JrMz4it6Bnx9wkEkSyC+nS
BXs+OO8dkLNa91ZjXK/6BMa2/+ybt0DAHrLmtUn3HgiluNqNxbeKOyQobVIOM9Ff5xxozaHENeGn
Uvcp99ra0vYtqCM4mjdVou8sH8xXWB6j7kanLl5K7j2pfVmZ9pWWgdMCsr1p8+bJHt31qF49PEer
Gh33t65tbrykfqmdH1LiGYDbTxh5mF8F7RFzso0c022cPgOhuvBUeG9l5uPo6zsvyl6FQbjjllvU
ntuekEHzYgLwdo0H4tGcyRzgfmYqf5BxauDjMbfFxs51X15MWrPN03E39eMFuTKAC5gzDsZTV9Pu
7z85/e9RAlQ3HwvrbdLNjYzv8Nb02+PkTBs31tDtqmsMZRTOvjVtI1XBFpr3vI+ZqOTBpyD1ZEFX
dIpjXvZ7ZI3cThxYYdWlMZPmgtTfhOaj5XR4sPKr0x5ZoL/1kx9ZemtDnXS88EqymONS3kMbCpCs
rfCrVAa5GBntMKQn01PhCQptzcd2IhD4jbfHvsRhrauv8sRep6TlLRdLPucXEb+g42O4o+r3vVMW
Ps9A9UNRfKfqiifSwAWfukEBOczQtAR9Q/QQOtZ39oJDn2gpeunm3qTuW42SUD/0uV7lBKRx+F8w
5mzgBhkPmB1PueAP6/gPbkaprrEiOThOcsX/JmZKtOsAj7FYx+8vO9QUTzKuBmWa31Xk601uea0C
DhTelMO2h0QeD+h3OcvWlWUdRDvgxO3vcks8R1XICWPvQVGvbAySsI5b50l0DMPiquK6TAYFcwt8
vaziW5zdAXR/arPux+D169rBHh0TElXUW45Xrsv/Sfj6lf7WYTuTeNG2wIhgQ0/fZesR4bIge5OA
ubowi/Q6cY0rrGYeILRj5Q1ktlDwzUpAeynuj436Vgt1GUwhUTXtVPjpSa/9z1Boi7XfmpoeNDfZ
JpzwYhy2Xs+1opdbv5N7rmerxIyuipyzVOPWVT6J+Fc02wHg/C34J0baXGdGLtaWR00zgOn+LA3B
0wmv3f5OdfaKa1wBP60A7Se0e1r0oCm2vHXsgjc4fG6rPNi1qKuijHOCiuF+aIbHzrePmeE8DXZ1
JPp+tORLLPR1GeNK1bmbAQtt032cuDUbmdiq7CB5o1NBeohNTcv767wrX8gy7ZJMojx6Di3+KE59
d6ZsL9vUIFXqblLP/O4r40mVZI8EQWhcHbSIapX040s7dK+JLQ7SKN4svMrBBW4gYtwa/lMV62vX
DS5SAJNu5a5MC8cEaMZuvy5sjz0UIaftczvKtioudwhoV1n205jhmA6PHAA2m8m6sR8rPd/WYNQb
A2OJ/JfIttI7xKC/W+9HFAKkknDeZh871LzbZDIAy0Fb06oDlAoAoyVvFpM5iL+pdUU1OaHo0RMr
4iHG0lfR6+x7Cq9x1bLfmNO75skNRrPwdZurGB47hAao9WQPrIuKdwb0jNOjIbX04ob7MALn5h8C
/iJtuKvJt2YDv3Vt/EKcttLZqyQ3fu7cR8/I3sALkCIY3+gk3PvOMwpMZI/6Ty1ojqUR7OyWD8Z7
0Uv20Gm6LDVYD8Nw0WbxW873TRZt1UeyPQj8cVetwZU3hJyNOPomArcWl6TPBrf55dXgONE3bnHR
E5u6NR7Ksf4vKPEgGHUA7ZaixMDNmFLsr0g3X6RZPKB0e/Q9Zjr+H47OY7lxJIuiX4QIeLMlQE/K
29ogJLWU8CaRSJivn8NZTsd0dYkCE/neNSeY7juUbbo4nhynvgu76NvorKdy0Lw15tcx29Va7aLg
Tpjj8+g/uT5kyObeDj4q3iFy+PTgEpCFps2sOgrBa82JGMRLqkXP0Xo3kHdXmXE15yXxBnevswio
U3VY5N+YRjTbGbSl5LFHwwQ7SX+89an+tHrd1lO7DfifrofNgpdBCEHA/c6AoQrvc9QTUSay67Rw
8zbLOTqN4E/xWZZMDhh+fF66fkZVfQmKqEn3tNGd6CFnEXZADKAIfTxFvrFve0l75L2ns68UwEhp
0Bhn8NR0xUFV88aWY33woUvfYT1iZcQmijMqmh94iI/duiZeBAVrOkzKQL75zAHkFOa40+t7BLYm
g5XIdH/0e+A+4iOI0hN9iOeCWrqC5nLSzvESBvui/Kb1A63EjossONSM3cbcIVV783NN+fFqlSeN
wcgpTpndPLjE6L3sxUits+8/5NRzSP27pvfRzHuM6xI6eiyWnejV4VZU7ppV4ssqWafxEEKfNZ1H
gB6b0sYv1VyH+TkQBhftr5SC54A+p1q/ZT2YI/2cM6i3fLB5fnIKdhTlI48zESAwYItJJwhnFXV3
0O9keAHNm4wj40qQuNmhMgDtQrigKtRefivnxWXFk+bzmaXFRgG1q+RvY8JQXP+adqaW2r40a/2l
PApt6iApXORgJbYVvftd6RASBOszm95BQzOtHurgBWDxvtHsMeWmRz8YorvGe/Va9hmU7+t0HxjR
vynokrGytiub8E56m6JniGW5VHvnUL/ZdX+3AGQUYZVAPWffi5snaA+mPe2NYdkO3JhhZu3zXJ0M
jYJSFJBQGGdvxa3pNBDz5zXShhAf6Nhv/PKIdem5Uh5Ngs0Buv1T6rd7+Nc5l7DpKuvmabpVyxcT
VimbrYE0B846CwQMGJZ8tbaGiQDVdO4Zd9ehoJSdl/fox7jd8msmoY/oRvyUfU9fhngvVP+El/Ts
34B/RrTtbHGAK3yaTetLd8EDSB19oIf9xasYJiMT/MkAqXPTlDR9Ul74V2nJuq4N1Y82J33sQu7I
hYZ2Dc/9hMVsP9cM55ExdrgHpdyHxnAPlgGJiK30lHdiV0oW0lL2TxRIqI2K8vVgyozxjxp9LmXe
wQV+ueLB36QE37HHpQcy/i9adTZliNFr504sV5q1j6O+2s11vx+k/Kgt/x7o5mEY/HsosAJiOb+R
1uELafjldxPmqAUN/wELsamtaAp2xWCyw6buGTmO917O6TtdQqfa20ASY5YFTPIp9BCeyBJdjOtl
c2cvtEHWBZKXnJavqrQ/uyhgcxcN+b1VrgDPLfvSB8uuH53j2lLmf2vbS3RRYy5Udne0oiynhFP/
63xi7VPrqfMk2/8Y2uiz7fjdtshNcZQOpMX6uzSYn0wZeI+Z2ZzwMj1HXsG91wMcM3kG8yGyPbcI
SUA+rwrqCEJwEamK2Iw5HmqJU/tEjZo0ayEpUy3wHJhL8yqj7tYYG03jm5uyS3wt+aR5yG1bHnkY
gHkWnYIMROHJmavEFL1Ibw4UrULKROiRbKw9YR6nSHTfkZdi06/DrDsYWeG91UHtGpd1HLv6gT3v
mn/nsyPDn9ZoZbFzlV+yUuA7cZm9wbn2IY/VItvoavr03s4m4kSmlPkxkAlPbHCSl5yxYou+kp1Q
ONtPSB3pIddSbwU5gCeIIWkLuaaaCR639bXMnT5hRgCsU0/Do0GV9FEYq3d20mI6ODSa7thutBe4
qWsMHiHf9sXosvN0+mJHTKlOwml8ogDaPObwM+hJr5wHS7YthBTWbVvDAiy7+h1EwUobDAHl9DtF
fRF3EwJ9G0RxQVHD2WfHc1kl50BFAeZurJZ8W8nKm3a1Haoja6UGn2utzwjNdKrUYfUSzGiZfKeW
DZ0k7IqXMXssrNkMtoYXMo2EYDEuU+ZEHPiEtrja8actbeHDa4L6dXSiGaFEC/PRpeN/65Z2/2yk
IAl4fu3E1M7IlcFD68sskJkw3PWmteppP81YDoOm0QziwXAoU19u2zWiOBvkWez6GXNcCLk+XlJh
v1OsC8OiYpR2Sz+NG+DvD1F1O+dmMhOlTVlN4xj61PUB6DinKhj0BUS7c2cN2V1drqMJ9DGCUszG
I3hwe6s+miwEYbpm2R4Gb/qd4oRGIpPe8CqaRZ2iPKPJm7jqdqEchSsV6JlmMW1UIzM8rJmqQe42
1t7V2gNbHhET9iKFhuVHp8Zgo0v/Gy+UcAggaiFQ0DjtOlcBz2e3wLNCk4TfOhZ5sF3EWJ+n8jaS
sGzedWtTbh3NDRi4S/DmefU/r5yCjY+osx+80bitDq0Xz9MytlPJMrPU5ZutRkUjUUNpEWoWCs4q
2xoLiq6eXKJof3kA692qBhEPtPvszA4Umt2zslSF0pelHXnRg4l4ruoGG58DwFvuqXCceM2Odl9Z
70uDCIg/N8RH+roO1r0qG+/Ex11mV0iPJTgJcstliViWdU4G8DCbdXTppFmShHTYzIP6rZD5qrNT
Oab6ikyD1sbXDNOBQOKgdUhyyTBqXb33TW26Xzin1xkikLsq1R+Ft6wVqlHQ9O+rsabtA0hGGbys
kfT5F7HzqorrDr8I/R4ENXQ511bejNICQhsJL1xVuJzIFYTlY6noJj0VYLoibiPAL3YL5dDjZZRG
dZOGcqoUYHetUW6ESVfiWkBOw7dWfVqd7zm/wsXZ+N0aMGP+W4l+MiY4bbSgOfnTbHINTh095GLb
daWrvlh2jPKqh1Wm0JS8mdvaZgmVsT7krVtHJ8vvp5bGoaidu3ez7HyRbiIfgxhLHvCSgodITgVd
uH3jRuz2WMGl9WdJXpLFBwdPNv4aAboZk3pmDuZ/PGwBW2J8JfyVNl2Qq/5zrPpmfPRdPUdHwy1c
+Z7S5hsdq0DY6V/Ao7/cL206Lx84gQbnVPhtquJBBYLOU3dsvAN4IunzbezynMrKsjHf2gjB7uy7
DBdbOkZDcF/L4ModOgffGsecgvbTo1J5eKoCPXdcBGYsdPVICIFUuB+IAz5ky70b+l46ydTjR97m
w5g6eFBCEextsRifi92Gn4MbBkwvntmn+RY26gCTxMxcog5xTU9WbR5DWh1ZHyq3bYZpDzI55Aph
VWY5/vEjg1YjBBSgylFW9Tea46h/5RwZYAhXLbT8rLEZcJl054DKbs71VeWvhjlCr53YWvDrMLvO
/wgjDnzWdHm+9kelZpMreAGm2nlpoXD+N4T23J/nxp2fqEMZnf3S+aq4j3xp19u6ZQ/O1s9xDAAQ
HRbAOtg0+WKhM9uD0Oi5xrIK6qR90+4+Xb1yrN4QrDyqrGYYhuGZdGYFa8ZsRTKTQraYwEWwnNNW
2MGz4BSsKSDU5i81Vot6oq/Tzveqj5z+NJUIc38LdaD00xUV1Foqug1Yf0Ogh5kqr7TKGdJsbcSd
GGHiuMHA5VtqeynO4dJZPR/O2Br9d1eDXdu1JqWqZ6P3pJfIeaXfvtdtMCeOTE3vLRLmmv44stTX
QKKNQJ3KJydAxRGCAuoFliM7LxJZDbcMt2yzpIdgYfwSswvDN9+cZ8FN12CzTxN/t5rP6DRrepeZ
egQRw5cqO1iiGCmSWXOMaONaafUF/Xk0PoKm4PjcVMCrJCFss/ZiSsmX/g/IXFQ+Y+ha80Po4yPF
CIgZFJJOulYd3M98qsCKDYC0oLe2QZG/jx1C8IeYg9nbp6lygktIGYd+8drF77bekhsOjZp1ZXb/
rBywxNTQMxvnowJNOPMr+a+yskHs+WM9d7NMZVEkFPaPf2tqzj/ADrJb/ysgk0FG026wM/swV9nk
HiMZhue1EMPJdqpUbnLRY4cqhnWeHqq0JTedpk14lyGN3nFQYs5se/uDrv3qg6JGmcYIdtmbniWg
ZsFdtQpHD1b3sJCmtIaeBRAd3QTNw7F1sa3pPLzDrMZ1BprvmZY0HG0uedkaJkrdfRdD6HzQoYAe
YQxB8NtZ4bhr+Co+eoVbPjl0zP7LSpJE0pAsbMtQw7wzNLMyvVsDKorppnfWrJfhSOKC1fwyhvNz
ZxIPYB4JAa0sESpAPGJuwSKUleysm1wAMSAeQIt42N7oP3Xq7KiRsGMY5sNd34855v6yCh991en1
BSxpS+lB1vzidQdNqLRL0X4etuuQTIvlnOp5yO4pWu3vM8uAUJ6mH64YP7l+vXXBDbw1UAPf9ACl
GpeIsDVNF7EOe8sf37x6xe9HJpNbSTRsawU1rvaMd3NGZPOF/55HwXiRzVLvhI3BrtXBAwRxgoY8
4Ke0xE1lNtji23UUb6mn5A87Z/HQGEO6lUt7IBrtx54NIbQejB2XKijkQZudKQ1Y97wNm4sHteAf
w0XGhb8/pTjw4qHojMQrUvZUul9BIbXuXqSW9dYrORxkNxkPBW8DMzahklR3QZlaV/xLfIgVMa5i
ycC5ewZKmdbHwLWqR49d3fdi1NNb3y91/+SYJexAL9UWgCa+W7Ez9/UVKwHenpqnktKQuY+eFsN2
TsofgRhaPiZqWGl4aDI6Ed/xk6hN16rfXLVwTYYOMUevI/gl64+CfAMoOhxTcItsV2nZuelqw67p
Gjse+HiPsz+4SR/KC9iio19Lsmg9Q5JhsZpaCMgSgb0BGofeoW+C0FoL5yFWi462Vuq+e1IitjeO
d6WyCOM8L9MHaL038mb/ZvesOM2gXc/STsWT6tf8dhvUm8Z2rqqyz2YEdavBpg7GyanjOQM40/XR
42r1F642WATSgHMsmte3cQyxgxRLH2epBd1FiiSYg4nSB2oHUmARG2vmEx/t7GFdUcVLDUY1quU9
wHboA37NEXJzaswVjlNcdT5ut6CnnDn0km4M7LMevQeuI19GxS1JoDnycNZ04o+Coqey4w4YcKHX
JHo3nrcy+JkWn2rB9c2ZfPoyi5DkUSNOvXZOo2jxEA2wV6QZxamuoMOFGDX4em+ssASr0IAZndvV
33mdxMagx5l3D5sDyrMbBvwS3Dlf1juaxoBsVkChal5DGCsf5+jGa+35Chvl7YxHMzqaKi93/kyW
Ej/9GYkyi+3VSnkJ1uuWaoYoIaH/ESnF1pLr6zYMmxbWZ/8zoRx0TTBfjNKF1RkMiMXD2+ivTjyY
mRdTMjJvyT+Vx5nwa8L7RiWl6NQ+LxfvTHGbsccWMAFSuRnbDeVu8UmcOz1x72jo9+5LTlKYqbHk
pRx3PTTR1rGPdLK3+1F6hz5D+phb7INFTXlMlqNPqjHJBROC0gW/Z0M7W5BN/+RAbyJxBrSrhg+Y
tvU1Ll14KmzXwdnhdoktwcWkLqs9Tg60g1xfwujGz2F/jR4rL246oDOWnnPkqTLiquaSVGbFu61x
Nri3F7ZYX7K57BLIKWeAHs+BjZLeBR+FwwocgfxA1RdsrSB7wOP1CriOWXHqnsB1f2Tc4G9eBTsW
bq8fRdvjfXNq/VBExbSrRttJTGkl6VzP8RQ17xy5zrYFbpjkJdUc8Lq6ePGQVQAEiqNYbARr/hkx
PQE+DpoC+xOmI/hQWGqW8ne0TD8pwbDF9D84SaaCn9Qe7618+cR5+9F1/accJVjF8C7Pxnu2GLuG
K/FG0UnpN4bxlgvrvg4aBMSwWWjJDtkRjW+WTJ8yCas5WK17SwNw0jCF/9qJ3Krj5Wwf59qEscYV
n3viVFYmE9RQHF1ps/aw/TVGdqqPc82WdtMC+7uCuFS4cEwei5DeYOiylESowtwqUntsG4b8iS3Z
gLrgVOeCKPcDCwf9ZGJUfmuiYX2VrqufaDJydjrSzbULI7VviVtdZiBNAdJ5iw0KbQtcSDMV/fJo
dgNfSn+y8jmJ/KbHIha8WrhzKAhfSGMyJfoKyMbagAouO4hDcW8O18Fz9sIxzQ1IDIwJlqvuyrk3
3pQJbznMzSHhg/wRpocEGEimSSqaj5rRC5PftJ6U2S9xmTOEtqx4ti3jQOJ7I4WcHg+tv8BqpvkR
yVCFHRCo1D5EkTjPaftBe3wZ5/hK32uJFjJVS39kKO62o+nLc1kz3pdlltCxRGHWWKPJyLsSwloC
ElfetILlgWJLdwtidtqx2TmItWPPa6ljngpcIOwNirDBesxEsb+hpAF/1OqAjxukaVR/oUutd+Mo
ONe6AYvEqmNzDaPjwrb0BDZHXIeSj4VP1aJ9GWY2B433KiQ1R02BaGrb2X1WjnfsKLF1GwXfOy2x
PYjs0V3nZh8Jt7pV2/IH+hd8f8zbJtuwuZ9w1NPfgyl9dpKGX9cvaB5W4+v8vMJmZbsXSBwsrjxa
gInBHpvb4Lb6bC0W1bLtCt5z5R0XcfZOEwOYFy2bdOoO3kzGO1XH0tQrAYHw36D0Tzcs6Ltcm/f4
MnADZeJX5dmt8uHYVd1RVnLnGE15oczgfq3RY7yecr+Ao56FPEYeduCMPeYstgpIWlzhaPLWiV5Z
wHrSKZ/sCGRKbiVjZv8UQ/deaVbb1bA+jCT/484bGQX69jOoO3dXtt6vNefldgncnybjEVrH3oyz
mQPaG/ujXTnE/JCa9M1Gkk4vIs2iLUMPQXFPWhP2kezdU3YKG5RGBkid1VvnWc9WWGMgKyMMi8ty
CXT5Xk7DobaZypfR/JnMchu2lcZS14s3P+WAxspRJHBUWU+o6qBmeIhWbZxMzcFAQh74l1vJS1ig
nlBv88gr9qwEMLemVBfq6U6Nw123Wai9jyQCnD2kpypnmRWG/3iiYx1UV3tZ4mUO780ifbOW6WGs
5oPtIncvmfXlVAtr/KlEUqK3bEcUP0uCjjpqiDYVtuaCetRJ8vdsmwhr7FjEACV48hu8TbmlfQwv
Dqs7PwuoxMK/4QUqeJ0DYfWI0Kl74nZNg3uEYWCU/bUvQ0DJGW1hZYMrNLODSx1Y+zkz8kR2DuxC
5thNWZZv7CfxpIUDaku9urhTOgyhpKjilfe2VdQMT+uZFdON8bjcz5n+g77Je7zFb0muQMf+xAiV
dst9ys01tifrkbpyZ+tVVgKOjcfXnb+kqMakGBR5LGv8TaMuuIciQY1mqr+WRv0rayQbG/N+LBQD
qeztx0o7j6KS+ywllGlO0XNuFmw0vPCXMBn+lEBVcY4LIR7HqeB3qri25MPHzECZD6AmMteBmkdX
Ui/TmVej3e8Qs43NONi4L6t+q4PO201RfaI5RJ1CA0u1k1rr1iS2c1adhRhbuX9ULmFFC+3XrnUd
fjq0tKz5a+xibxXetUNXJ2DBUjMV2WFcshPT6H03i/tBcBEa2K4XwfQvzNInydC4Xfv8v4a7OuvN
5ihX/WmvFaixPqo54gDEW1I8GhjGQqO5G3RwcW3rbyZbTwTM+MJld+QcxDTgubuqYMmcldGW7g4Y
SAv1iZRDiV5+ixBLvKbEHaCtfApWd7+E0Y+T5VGMFk9Iu3XfaTZ+cIDxzZEW5yFXn3kO8omKso+C
dRlCCeO8366fpCk0n0p4SLHOP+plmncjLUSxGdIHVeeXiVnikbiPcw0Zgtn5erHtz2fVNgvJCYR0
wQ4wEtWGNPeOQpO9HMGjczTxuTTOf6aNddasjH3GEtOKkRndczWb/xXB8CnWBsNkV7+sIntoneXD
hK06mqZEXjPUo8H/LzbHfF/Y1TGYi7NamzPlIuDlDd98EHV0bAxlo/LleLU0d45uitgZa3DtJruv
re6x7JRdcSomdQSRCtqupoKT2u6nLG15+9vhb1pOzwzue47G+9QyZqIO8x+8i1tBvO0cKOL7kvw8
/oSNgXfV1in1L6/huwYtaBtV3A0nEd1RuYVFy3jyhTXCz2seA9Uobj/Tjh8P70v6L7jF+kceSG6W
LSfodLQ0PlCjLw7wdnwUoPawCmnCLavDuDdSO6lX9Zv1uUisuf+njGlL2PGNLBjuMfveSMc37jnX
oPe/4UUwFU9lu5UGZhVWZcalmSjscPtsr9Ia9bUjoYlaRFwFwVuHWbPNSQRep2GNuG4V19J0Tp6w
sRFNP9bsfIiG0TkdUtQB/i74b4pYsHK9WVztWDKbc3CyxtKtSgKWQTjnMayUC9vEzi5fisx91Kn1
aKcdRFQ3tbGk8vgGi4fjo3A2GRezmxG6brz8mBWhQkHm9HFrxj6h3jI3OKDJ4XQT1ZGSkdfIaM+G
dA+BwhAg7aOXpklZh1x9M28vuxJvWx3yamgTu1LkHFb/E3HhI1oGcEQFX8nsuOSs2SkW1ngo1h3r
ED/BxvIc+kWWoDmJREruG+Z0yFsbiToyzoKrQNw62BVGLBFKepfZ926JkoUtYvHTtpa/AXh0bGQt
NzATzCNBgn050ofCK6a4hpXx6/ojcZ1xeGGx029m6jtSwz8PcPF0D006xE3nDNg7pgtfga3nmFvp
f6dZ92irLonU/FM5/dkIFV85+26w6yfNejdSet/Z60ceiS0Lsu3crIjlw/IM2DlxgBRuCnv859kp
SPYpP03umES1C6W79R9pjyBZFez7tsBIAX7dFrBxb9Az3Goo4jl1Nr0fUKXB0erkp2r5jSA64WIj
dMar9wVC6IeVTirWs/esvHE/mDfKXH+zA4zDcm1VfwfvIUDO5rHra1IK8x/hEsKNKNGxKNbXplje
l9B+9jrsA97gnV361/dw+J4WniJo9cahBXOj2PsR4PDuffD1VDJcB4F3IszIBin3X9gE357yPhbb
Zw/i8rCQPtxGrn+g3w1iN+thVsdmfVB5fZQ163Al5c7u/D84xnylh1ONCFa45qFZofdJ/RpWzaGY
3DNr9SvSLw9pfZdHTVIrfw+oocRg65/6jO4JyzLwvokw9ozmwRrdZpsKPBxRPt1HS3pWVnMsUu/i
3CKdGGMwF8E79DB6YcY8NYJFfzXfsaQb8PgMu4In1lCYZJqsfWoa+dY5+iG1AL5O9S28lFLfPlFL
OjrFvh5nDH8t15bw1cM80Nl3waoPFYzmua0wn+NCz43+6Dv5RZr6mOakNPsQaT14dFSR5JGxHWfx
wMWZftEsfMy6cW/YXSxCvI8QZKoNQ0ALW957M+ZbgCwnWOBx52vr+W6O5t0ypzvWuBVnGU6ElR7k
hIP/vhRkLUEys/oofoKBh+pmLMEXGA0Y7LnppUMFbcQ6i1L/15XmPxqCLo5bvxmmfvLWednqMDAS
S7THNZieHW/cDbdEvVt/GGWfsNPfkoDijq4ypEGLidpynEMN6EJ2tzSW3i6+izmHpIMZpg9OTwxy
7fJDWft3Op2+1mh6YaPLRFyfO7s+IfGcpCJnuYR/JlPcxl5d0KYyxS+l75QfBHFTB3dmYG59x+fY
FP8M2/2btXr2yQxtHO2/s7P0YmjSf2vOESlDC9XbphNG4C6kPkxv28E5ywF3t/SCk6O8fls77rGf
7V0XlLtl9VAowUimPE0mCQNXfwovPYK6PWUcMnXP2tALWGCztQgXXFJy/jI752TPaczzscuN9c+q
h4RJHyql/58s7WTKnXthMz9MUD51rk+FufyhK97wu8WV8mekHxyC4nu6ucnqFrerUse0np4W+xlA
wLtrmlyrw8QnE3kzndu4+71h9eJhSv91vYlkNZ1Fnu9s+hc5R4cXalUe2dMhIBbjyV2rbVazz5lu
+8lUYBJGC7khuxcMcilernQah0SnQKSL5btIy62UlGdFbfEMcJooxDDtgnR9iLT1NmUQsZq1O4jZ
+M8qGqrsRPMUmeklNCs7Ub149QAqb+ql2qmsS/zV5yKn/Wu4rF+L7z1EJUsSFhSYu/j2dfiQNvO0
4nKzLJYRDfB2Sx/xFjKnNHu7ARWPvUjb8EspPyAH5Xfsy6GMT33C1fAJgEmSYSDQ+cRh7l2z1f7q
hPUtWpylkdqJWd2e4H3u46xVcmU9bbr7EmlqCK1tOEf7Ch23qNv7CgolS50AanEVbisEHFXon6yr
n4im3hWk4wgR9MfZTpOiDZJhHt5auz7SKij5gmYmFrKefjU1H+ax/5ate4sEOQcCVybeLEKr9nBn
js0lJGHtqCc9AFgSq33M/OUcFd6jUef/Jlw1fYRSWoT3nviYa0hEaXeuCWM4tx/Ud3di6s5D7R7a
PiQHZzxTEX8yuvlAE9aVNHS28QkBd9p9sgMzyVzJpTc0jlyH+3iaIkXKDl+OVZvlbsAerNY3hSRq
1ek5FJ2znerqLy/DF5/+yqQhupEEulh2dkgalLGggeDORszrfmnOLTc4alB8Gu5vPtIL21uw6QXb
Qztdnsk7E/wmNZA3JVEnF0WhT8vfsAvv1gjVZA1wsXPGVKX1OKXROVi73zEoPp2mPJlWw3cQ9dUJ
CQ327+ZI82ivH/qRElt+IOzoU25/FuOAgKEh2FS63gYhoWPy8WiGt+gYBmHGAfxihbE+G9bwACM5
wRGLnWBM/8wJs9jcg4jBD0ogGtLKK1/8bZ29A+rdV3Z4yF2eppBpKp/2bCTBb0d4PisAqoViYcYg
WxffNmDSsbOTwQnJ1/kT8kTqkVc0m0RMrkqcZsruhjWgfGNmP4vNwEe6ZGCzXM1Da6Xzvc6I9ES+
4h7WBO21F7lit28v535Rzj70h2HXQ5N8HDrClWSYf7TwO8yWjYitngUhRPHmKyBeSS0r/KxK2kVi
4vK5mrakusJk+5S2CD+ZwDZQiy2VxX+V0Z646B04nLfB9D13E0U0/l43668srDhgmyHqPZrxUaL+
0Po0EpvAN0FakfPbCjquGjRwF/ZpaWm67JG+2eSxM79mig7rVozxMNsHDGHHjoRFWXIBairsUqkc
9l7V7SJL3dFyuCELDPG33Xu63XrBwgNrPjR0fqR83+FTX29xeOonk5GrthOOD+b/x099VRl7V5eq
kLJJSpJLDX3NgTUNiVFUR5xBm8LBvSTUV2em+0l3v5VHSJO0TW37G6PKX5qJcVBlxcUrho+o8a98
OcjzOZuUZpKgJSBD/sMRJ6Hys8BTHTJwGT96Mjl03dgQ1pUP65LX9qED6eszGuC2P4QwRfPQea+F
+xNZ/bUp+i27D675flskbHHKn2ZqxxjxudjJediWdrQrtI1lTfL7shIaqnYMtnEla4y6+WVGgyEC
9diIB/5Wu2ZGv1gm988orCNGqVip8epiaEwFfzEjfesFwhrrnmAok4k4rzfvy4r9EcufyE/fCsPH
yPjaTi/t9BMV2OED9oRD9VCyGEIWotBs/ih9HY/N75AHL6L34b8F99asXv1C7dJ1+hVK7xx85J7O
t3okc4xi/o9SACRZwiWsGfQtkJA/+W2zH6364KiKuiH8qY1VcqnjIe7Gz1xcGzPfj7xZwM//+K0C
3z0kleCugJyNk7/1QDyb+wBX1w3puYYMFFFwQic5juW41+ErP3fSlsCzyebeKh2W8WsMlq3iQe7H
/BzK7i5o63MrmNDq/LlZxRU890lNzjkyw0u7LleyshHY+VSw6maLqcrl7AKNrkEkF87knLjx3Zsi
385hmJgdUkc2PxN5JdxWnLqI96Wh7zN3oenBu+LasfCXBtfZZdVtrOd0Db8r4W8EreYRUU2DIOsw
my9DZp1T689cq6O9+ufxho9UN5AzmxXd/9fTZrEZOk7BQP/je/AbeQb30GLHHem+Wo6j/4Co+ZzZ
9TXthysVLnHXLA/kLZCaTxG7kxDQ7XLTGFN7nyMTLBGLuKlzkG2NvQyGB0c6r3bAqHTblYZT8N2o
/KerUkJwnt+wEGiOtWddyrH+rsLuhbMpmatx19LwvPyfH2jBHgm3Q25+3RTTMa3OVpE9L/lCCoqt
rT9VH35bvdtlSPNRkV+rFCupMp6jnHLQnN/Nsu66kZcYLdy7m7SCa2nYcCnB4yjO1CeQVPLvcr9l
/Gj3FmpJWbbnltZSryuT/1F0HsuNI0EQ/SJEwHTDXAmAXhRFGUq6IOQG3nt8/TzcdmMnZiUS6K7K
ynxltz16HaMk4OctMWy+oStP0Dmb5n+ZmQkGXUQTavWtAKBvac2/EDvERllaCAvRp06tE2f984hE
r1vWvguxk47W8hJIrq5IB/5qBvd6VfRk+wJkk0kfMe663ceYtHBq6LtKQoDLSd7FSPIYZm59qzwZ
9XRlAuwnQnuynM9BLCTcS1ft5JsZ22vIHFNMSuNgSA5YMoHs7uE/eg6Nfzd2XpuQChjb6I1+5pAT
HMmbW9CnX6w5cK3qaVQNXo/sqCGitKxzVZvZU4LGr3De54T2cwavZjBuzSo6GTi2e/vYJxodTB1c
phqr1tDuLaN4TRPjOJOKmGPuFaffKhhTg4XYG0wIg5FwI1/rYHxsLKXCqdDZ7KhXt8xIa035JSrj
oowQGYv/JiGuUzKe1fo+sM8jTEO+xPiqttmRrOSepvKiqMt+GfLLQE7MmQ2yyKxMFebad+CbYcZD
3+BkbDsIqX8TtOChRXlOs58BeBjKeH3oGSP0RvtDpXfMBSVGXa1JEHE3tGHX6B3OeuVJ1ZdDHRVv
ZjeBMyFLh5FXKfwJkxP4kSermfYEu/CCHUjqSA7LkCMF/kCz/FuyHHjLsm26ya8K9mEu1LPZqZze
uCuO3BP/AnAjerUuQn+NbQfjKGbBmTaCTJpTO682dxe9s5c4c+ebif6WTsMuKrR9YnQHs0+3Spu6
2sRFwUjbpgDRiD4BE45i6aWD/SRQQCbBIL75SqrFiwOHJ9p+oIQ5yDbYhMHgizz+ohzbiFZxYYdt
BM7aCt2sphhMC8UrptSXlbaN8E6reHi1mU6vmlgEqzqvnaL+YRHZZTk1sslmhQ1r0E565myjEPW8
Hq/Y286dRNeRuG2ANu0LQ/icfV4TW0TQBwAii3IuhXPvcNn2UUlCxPydSiL2/eKhUB8SBTgk+VCk
ZJZALfKYpowaG9WPnKsyincjxgVs96Q9yaBYytbSG3cGBFGGzpZxh0cUDKH4j8aAK7zYaa3xb+iD
U4PqqSivNpwRT6/Gq8jZUI9DokRtK/CJbrCOXkZrOHdm9dQkwo+69JyUuPJL43edhsSTfh2Fdp+0
Yg/Hf6eXxm5pe+b10MjARZlTe8hGh9Bg4Sd4rBcZHmGRH9vgK5jSC3cckz6wFFVB3SifHE3Di134
/Np3Q8Q3dMsPyIzNJrTQ0ojBoPkLP0MBqKd8a4UtoN3XmWTeJKEcyAUTxpgQVBA+/MqTXrNRhLlx
GwyCmqMJsdnB4MFnmuKpCxfBXLiHBP9pMwzNmcjEifE2wd3fMAdmfsxjF3xUBdnt/nE1OjUke2ad
V9h8AQCF6UrVXVzGvoNWoOe7QjY7h6K0R27zAvtBZzDQdg/G/BCnX3XLSVQXrmH/M6AgCQ4mIyi/
9Ik+aGw1b9GSI/G6z2h0DsBlmYEl42PeGu+lYlLW4Wpg+QPxovlcJrZrmadc0beyvfZENIT6CwTp
0mbCH2brX0n6gSXR4GUYpwGwKJruPIpvkZC4Tyc/Ac0wB8HGiP711YxZumMe+o8+juhu8xMnxFoD
62yClFbazsvbGhEsesgoyG0c4LT+UWFQ/QK6Iql1Bly+R+cFQsiZ16XtMaDFsq1mlyaHQI08TA2c
4LxZUj/N7XvX5J7SkM/L9P6F0R57w+PpMmTGt9lA4Fr68kIp/BFivZ45CzgSyL7agirWrPuvTDZX
oazZy9qVtgVII/g2C1xrMqopjczS7YFuORLfX8ZHrUa5G/YJ+cX+aerS15z1QH2zKtYpgAgsL1oM
R6qN7jX/azZCP855dQ75QEcdMzYBd0wtyBqcZo1lE3K+hcF3FX9wM7liHeJJm7m/wO3E4dIv/FxL
P+9kHq0f6nyfYu0zQn1f1yz+yVrFPGutdAzi71FIRdVVX4VKxF7Xr7WsP2LN/pT9G9K16utzsAsS
dZvL6I7w9hnZj1OR/uvm+bXIdy0XO1kLGCofcMm2Os1QFT+DCPtQx+LsaK0XlNpXFzu/bVBxjJ1Y
g+A2WfCnqMa+ALwlrUbfqR2UIhMaj+uwz90j087VlsOPSM9hQEVWKPOF7Fl8s6c5+GzWRzLNu9c4
Nmz8hMwK8Y7NSMR67NuZXT51lZJ7TDZmj90DETYdXSV52donWdnioFcdYA4gVH6XGiecTYHOqxDx
/kLL3BdECb1adKA0LPp7fOMQJgx4H6nVkanP6vA0q7LG6N/V7qQZpEoUMWPgtb9wxn8tc8oYx6k+
LZ0vL9dWVVsvb3ldptvAmr9GqRH4cxgGKhOp5mKyxCaew9e+Nvk3pWfztV4/LJPZ72qBCtombCEa
jekU9Up/kAoOIFQGYNQr06mrwRai3F1HjdE3W4oyNyyYUZhUlIOMt5gH+Gtyhlk4IR+H2b7ZQ2yh
pOYGpVjtBzqxw6jX4k0yF/rOjpaziXjISUtOty+H3dCaX1jwWypOlrBYIStBBSa61gqRB4tvtjzD
MdD4DQS71Yg658ycNnqoXfXUeRok+rU09ynrmlz2oEXEJZms2/2zXfT7SuV/ga7KitGtaTfe1BUH
qE5fNlqJhSSStMFVUZiezmvypzfOTtOvsyvlJaOgXGrLYwTeIhJ137gZmSMNbpTpKDukq0Rx4a/G
zs5nGgZGvOkrSVKlW77TiRemWaLJX3La21GDoRLZOQO/qSEaqF6Fbh/4en6hU5lkMJVDYWZPIzSo
wZqfkMoKv7FgXRkSAABGDwTWtNpKPTtbJdoYk82XEZujTKd73KI5JHgQ3UlkOOXs/pDHi8MwtqIg
dMzvZljMa56XSF9BUwINt0IXsoy3cBzFsMJYwniyVarWNmp/g4SDPaKNdheRvWhd+sfmgockawkp
drdeV59Vu/wVy7xeQ0hjrMggRjZUP6ahYKEvogMBA69qxGdgk8MQkiS8kzCoimuBWzj/02JTwypI
XKEtqQzKAlVZYCcsGpPEInEO01kOejTjIYC9fZji+rEyowfc7b+L0PQjnek3n+sP++ZUNmkTwtb0
K1a5z1XfKteyhJ31SFCNG9UgGlgKG7uzpYH8ZNwxNnawAUs7uGM0Rm6UjJ9at9xbEmnTsnylawa8
DvptrQtwQUFwKcv0QY855uhi4s2Qx7CC+iXFWBluISZ2+BAgGVbalGz1BBCFxqnsCl6tTdKVX12g
Py+83AUvNt8iLKpO52WMDEM79AZ68Ih3n3Eg/rdCwOKYTPUvx7ruzy2xF+7KN6dqrQ1WMpyCCUgZ
el6/01GvU/DR2kwUDYf9X1zgtKlHq4bSRtrLqgFq5XgsWPazb/PpDxFg3DetTiIrGZ5S29wz7KY9
Sg8KBkXIaqPXrjKnyBT0eawhsGaOzL6+MmH7Ff9AyA/3yjhRfgqFWUU2P0RWTvZdA1MSDCql9zrW
H3XtLGEveUsxjBwKOkFfmmcr4cA1UmXLgGcbDSq3cyZPiQy7XTBXL+WUfdkOCde80nYZexM3yUSB
OYQXo6aDY7XiZoSO4lb0sZVRD1szCF6X2XzsCvOn6B0uqdLLsuI6NNVn3WF/LBUmkawn9OKEHkfX
nytcZaB0CuGNrYT/HAUKTv7yVOfBBR/+uZn0U9Joe0P0FuryBzsI1G02m8+Q514HG+8F7p9bMfc/
aR89zj27DxLrIUlQeXJ872uCS0TatYmRQ3Q928VV/9hp4rPNw/syDm9ard+R9qlDVePEsHSrdgoy
s/OrY7g9RGM7ebOO0hsnWr9fbEzx2bIzIvWPqRYs1ZXqSHSb0DMhTrmZy7Am2A96cGpDEAEJdQ2H
ZSD6Q1uxjAHL4AddmEHciASgadRfVcr8SU04JxmMXaYxvyXJWh4uOFBVHUxf0vBwJLJ5LFI73zoM
IWO9UL3U4sZRMBmodnLBphxurBzsst7FeLKlcNZb4B3ETrIhSPmhh2TvF1gesmtzHModSSJrsLZh
U+fuXBq130TjgedUuAzpn2vdxvuAnioJDvnpwANYBjOvdEfIhxR2OIdXDqJjm+jfdpuep5RMADAi
MEiZM/hBXQTbqML7rOr4d/TpFOvGo2ZX/xYVfX62KFSBdGJfh9xyYLHcQ8t/H1pGH61xCCpz3itD
x88pQXwZNfDTdaC2JCCt6gRpXSm60wzK0otl+zia3dGACrXwxuPH2QHDiBlCDqfcMHMffBmxnaQB
6M5kXCr2LSn1X1ZJsYe5d7i9E4UyNFjlJ8YF+87kji4Hztk57TicCjBAaK+x30vrFkWcMyAk9onD
M9ky9Qkw/WCbojacBj9qnY9WkXcLmk0QBw/EmPZWrD45eXyUCoOGUsmY6LIihTSYdmN75WmEV7oZ
ZjrVysy8rCthM+hIOjVqEEkjjFLxZ40FY6HjVsLwWx3gDU06JxYKN15M/UAVzjB26uPnzoYvklnF
e5EjjJJS83t+9Xz16c79gFiTIcXSHibmTLh9HpItO9cMNwrbbt86AD0J6zTnUB1owSvMOYOFV0yO
gXXFH27tm6BaacVPLKXUtlphvjqJrRKUhp22dCZQQp1gSxlDqxyKWvW6XCQYwGnuLXWpYJwE/5we
Wg+1uYvjNt0mGjIwUU+sjfWKRkAIrSQnzdgonGTdralGuufwLUHGqRLzs5rQ/AVOfNagbQWGBdfI
8ociS9/wUvHVrOs2I9AXyrHXaI8MrAIRZz5W8GXu9p2lvCy2fh0s8cZ+mI1k9G8v6vsMwSotYzjC
uvWgzpDou2I7Nqm/DL035+yEM5PVwb7uQTbgO9Zl9dpCyasaApEyUj+7ajywE+Zg1NZ7Pc4fLFxS
gan0DOYV8Zqn8EhFomv7mHWhOFLCFRk7MxbRjMG3Rx1+iVOdB6jZZmjVm6YpP5g3XAb04U3IqA/s
n/qcRhSIlSlfl7J9bqkKRNEeFAu6R7vs1+YzKeMXJVIuhLZfo8h8CByF/r47icg4682jNaNA0eWs
hAFXq8qTpoCCGOSOdOmyqRBu3Ra+EZy+rWimB7MgPhfn01dYPjtJ88qm0T3D3GOfLbeibOl04Gyk
7L4xFURf5Li8Q7ekzOoj65VnqnFH3Kg6GTT0ruC6yPndbouR+KD8J2totCE9mIruymgCknJi0uIL
l0c7POFzrFej9uuQhY9zGpwiRoU9SBaw3xsuJc/q9VeW+P6mc7QN1PzSoSN0/VfazQ8CWlSS2nck
occuc3CuMnbp2n3ffzEE3sSVSh1HtyiWc5CVwwqK/C4Rcz1FVx4R6rDMJnesH25WfM4W5KtZe5WM
3mN1PJd1d2wsIj5QwDZFj6EDezUxsXPZqt+BilXG5hIWRvfSlyYsZXCNwAnCkYLUaf8hRDeDPGCy
3ASO3OpW65ULFrQps04Kh2lFnhkf1yUcstM8xufcKXYRG0GbsjU5bgUolyB/C6r+bijmMcNiEw3K
HageqE35OFKwoOfavKs25UHeY1sqWoCPTRN5gVC5+/tZ7jpJO1t0u8hAEWiSe4DTgcV3x8jpPBQT
hNjKVYJqt4w2KMJPNt7cSJrtSZl+BqvtCKv8IUEDsKD+Osr0InD5ieJLRU3TKozEmHRabYGkYRoE
HXAy5+E+G3hS5pA/P3oCQ7myhIgixbtVXh1u3DAMPSGAJXQ/JSFVSuAKM/sS34dOfKHQoAxP3TdV
wzOBUg8Y8o683q21bL+0rGudWb8EMGB7zMdqUP4oW/0+QFbT7NsITnDou21uOnzhhSeDyc05honz
Lr65iIOJfkhrSd2E3SlM/+kpYe05xl+KjLGk49Eya2Zoxfha00dxl281c9hpdnIMBOEtS7kKzMOZ
wlw4HfBtqs9DYaySMCcEyAmN3R7bBD0C8plk0UMwnjtBsVnO9kPHVH8o1SeAncRbRcroeDlbnPTM
z1OvTnji+SF2QwZUpDSgBy4UYks7fna1uRPKQqWoLO+kQpBq9b3SKGei0E8jZoiQKBkD2TnyIHvu
MROfZqtz56S5hxMGMjWn+Rj+GdQDrjlhIajrfB9VwYOGoYyw2Kl0ylPjQGoN8o5eXJMWs4s+8boU
jnHKAsGNpVt7GWh72yB77DiAamq1c7Umc5WJNBrjELBcDU9zQcy00hUARsVpAlDp6XP3HpbNPcp6
jpyJCocNkzsl41o08/4c6cmhpjKvYCrWJmw9SPkby8DtriE0gmtOfcT1t5wNLRvTku7owHvI01n3
s0jXT3StL1ITpPPxoHHzEGpK3Yicv+ssGOjL4VMU5XW0Zvzczaa39QtW1XajF0D3orp5qmLnc86d
yR2S4CU24elUtAJO9FCtdHJi73uO71dUaS+w5Eaz5mM7iBtlA827wrGqbJx8vJRAAcnTWRrgWQyY
ozKeBL4xenWvZGY2so+vNL8ljJEqhwaCB2ahuiux9qXAMuxnNX+FBsFbZhPfb05FQ7PPCFPF5RWl
dwI4IJJQtEGyATUq6ZZytdwPS3uyze7ZwREHNkhHzJ6bK9JOAi8oomMD2DVRTyHGmg63rZOXNxTP
ctNhA52j5FREM15MviIUA1KClbwHChjcElBYp1kws6JXilVX6wyf5asfGrUu7ktONsMhvTPUynzA
friLMbtvcjMiLSOB6USd8xSSMjFT5V4l+Q1w8kihqT+xGRvog/kza/FhaJi5WZBhGXaPlGI4QKLR
zHa23fh91a+0RgYvE6sjUyV2c+sPvDmnF6eM4Dat0vTYF1QL+ifzSb9tEtTBX8j6HheMG2Tqeaqh
57EHj80YK1bbeghkgn7dKI8L0KKNg0fFC6Kp9FS9v0vLeFx6HDqBJa5O5dCImwrVWRIcJUPmHsuu
12n21hlrzt+FrtB8VvXoOWe1CKPjFr6ICcJwVisqtEl8mxM3M75kDygID/aiUgmLJqZWLG9svMWV
rf00yPSGPfrEU5mQEl2aCKE3NUntVFwq9mzvlMC+ZXMR+pSi1yizd2qP/Yq5wW9YE0EDqf/SKKkN
h6FJWesewadhAfA4xE+BlBeM+Lskiqke8IKhrrU7kVLT9B19W1xBgOnYPdjn82upO39svKYXQHRq
8RuVEVPcUPKTlVC+MKvLkFgxgLpSPpnItm6Zop1Yosd6Eb2QFfuJsmzbwBLrKvGs59Yr2w6xLRkR
BKhmD6f20VqHtrSYnM7Zh6NoL7NlfPeqfZmVidIyOC0ky1BFyLuPBDXMis0KAbJ2JwEIJzprbsdh
vMa9fGHOx/QgIjGQm3/mdCF8AUW4IbtRWREic5C8m5N8qkvjIYiTA9lLrzBxGjIoEsOIdZ+fQdXu
Q6ztMw7qsFunGm1D48aHo1MsBy0HnlT8zBZbdTQBHEAHmueFcwk3SuEtufZSLUQOrKDdkc6nvg+8
SNJOwBdWx+YDN8jEo/WhicC1W3vP4FPsdB3BaAjDc7RoXIghkjbTmHvBVRhrEXi++ZgFOfK9frNE
yQOk0vQ01C6TvTxE5QpkNR9b0Z37GreVw0aBkql41k9/De9ysSR4qzSV21O9twZXAdrDu1xYdKF3
yoVe0gtUBft81rkTIexZveWj7iJwlKuXyVXGwRu51BK8wkE0PNixcRajs8cN4WkC9pFuXQOh8Gab
HM0pE3Rk92FAs8FiGKN+x+gCNBbaPsB3FpX91jZuEab/cIAVouvUsoFlvBHMfUQmS84kysqT0zq/
cjL25OqP5ADJHwYpsQlceOaPUc+7KQBLzkaww1gnlATpFTLKH+YPrnkleB8EbkliKYvbxc29D9rb
ErzX8fyQJtM9zMab1iTF1tJBZrDO7Zq0k6+HeO1Sg7qZMfioqiezmXL0tBSYTGm7AqKonuNWJ0/g
BXOxePNCekp1npql8AnL+JOw+O7G2M/n4dkwCfNVRcNASbD0xmjzf4bZ39pQC3Z1MFFJYIgljpVj
m8aaj8xV4zxeTGpW8xbO9Y8acxug09GlO5G5wX29lUZxDu32O9RxlTl26bahldOG8Psz+3aG7qPu
tQxypO7TuO9VTWO1Ey7HKs8/iYFRLNbUkzyhT6jfNz4JF2rKsV+rD4PBmd3tLc05rU7csdC3wsSx
4khfd4pPBYus2vWHsa3PThd/oZod4rJBEWHaxVrKyDOUcTe31QW89cGB+d5E8oYFU3NVQsCM4BV1
i/bwV2PHUGyjpIKtdr2h7QUeyoJZp9Iw9S2dSYMs0n7106HQya5oCy9tyEqTcITwMxxMWd6zOVpB
IfjpZ3akpEz8EY3xqAAXTqxmW9f2Xq22IiRiq/9oAZ5BfiO5RxRi/W0j4VrBf51HBQMD7MpePE8j
fvEuv4QBBLWkeWHUh78OZC/pWi3InoZpfloM+YzbdqdY6cEKUfrxU/c8K042n+eRwkzGxh+RXkzD
42Mf0JBy0m8THlW1wR24VniJ7B1Xn7l1+cZJUUilpFqNfLVYuAxY02I3A1vak4QfiHUISOIm6Uab
vPlSfzmanrvsiVjJwC0XXFXwyTGl1qlugbpsHCanTAWAsOUc53HR/knOZcYQ+oeuwcpog5vTha/0
b/tukY9LZDwoJJbg5yvc8JRaCnkdVyuG92ZtTHHd3M0CFxBRqw9sKMSOsufK4Zs0S2Y41rDBSEat
8mfQtbRJKHdxSPppUtwgJ5JkKNa9nFmNAvbuuy07f4xHLwsC7t4hZnuFUpJ9x8IDUNAfJ7BhA4nf
qMaiFX3nOlbDRAG+zxSw4y7WLNUNLY2ar/ItI/FlzBhkXjrm0zj/ZOeACm6YgqVctmqVnMeQsFCV
zOdszvxFBHRl3MBNypc86g9dLw4CVIwesZEnToE/BnV66hTcgrOgNDTYoIIuZn/VJIV6MZywGVXY
R3qo9NHq9i6KfhOBV7ZH+ZwPzk2rOIbDCFswOwmUKwtKHOqE5gyG6izJAJZjc+wNYgVqjfXmFy3b
VVQU7lT7pFHHm6UQ5QHEfJv07qdoyoZgMdAJGSrv9mQ+59VI6dNKfx6yLalf7HMFJvbE3DkUnRuy
5zRSg/VLCvi1XIK3XGt/5gBNDIXlqPc/jYEQLNJotzCiD8hJ6gM+izg22ayhj/+K4kNZCCfY9nNB
B1I46S5f5MkYn3OLe0rDQT7EtMSWo535A7ego4bHt3I11fGzz+w3sp9YisCQ7GQ88RzG6nuSao/D
ZD3Y7fAvYg0Op7RdHmUgXyq7+plUQunVOv4y+HTDAOhCFJ3ykbCl6extmo0ehH/dMJspO2MbFfob
JI4/krbH1LhIov6FcwId9F6gK+id9RvEyqXgQ26m6Wgm4j5VnNpNemDt9VlaSETATttQvVohOoSS
P8QjA1fK2MVuPZDJPIAIXHHjqcuryWSd9Yg70SHfK6c5emRVlafhekyoodj+jkF6DwRpPfLIQlqu
gR0zKWt+9EsGjHJm9FhiTM1xxi7ZnsgOsbJp2xK5H6PhwHZeL2zp0vA2DxpH1lL7upq9OKtLhkNO
o3NbSMdliMpFy8ySUbBrNJ3bh+JJRcIvssTHsDWGX8Ma3ipfdcoTSCW85/JWs0ilA6fIA/OmTslx
Wc2ESr5LTbz4xhSe+/hLJkyGea1qthWgvfaVsremnBvP3pWyeBCLeLDFL4EMvvlkkxFwnQ06GIvl
qtZbwuzAlFjnwl97cVzgVS9zZn4xirfDbPXTA5Rk9cp+aK1t15A0tzskOf2bKbSXTN0uReVQw+9i
xZs7oxfljLm7lwH1aeYGLBVrn8YSoSalNQl2qcHzXlBXqfqXyS3D/h1+tIjUIYMMVKU3GBYPRVFt
5+iLzahbaVnbCT7tavXG7A55IPdbdL9cMMm0nJVMupnQwu1Bd/WeeG+dHxUGFFnTHGrG/OXK8w0l
+pJyGNi61SCx9fY5wbmu4fHrHNQS2F0jw3ZmeFhW6A2ojariuzDwN4QkMhGMwmCLHY9AarhrlP6o
qx+ywCCwGJsSglJs4I9sPxTjbGrkBRc4AMPLTBhm4DAkRE75eShngLGkRCHlAdXmdOaKb7V2V4Pe
BKx66cs3tgq7mR1UXhSd20bgrjV+65lrj2ulyhHkFRpuBrnzs96fs/G5GPcq2TZn3C/9IZlqT7I4
lQ3jqDlcO1a2S4bUL8MfG30iBT0ilxu7LbaqQt+wctPNIxySiy2KrYlZwYnCT1sNz3Nh/BPAyGcH
iLOiFW6v917YhxBLtReZl6jIjcPuBQvLUz/8Cs7NEEOSOmS+ZgjO9W7e5jXC/aSTzm1YkkATGpIQ
rI4wS86GbV9lPtNApYRKy9+mmR/b6UGBuSOH4KSbij/F7LSGPhYzw53mZtdy94rxmX4hMb7tKWK0
tZ/Q5qpRUIVp/gjcjh4b6gz17FgTyUTkznmxGeYuqw7UssSi6g/IkYw/2MiJUVJfqjMwy06MmzQE
06honk3kqFxY9Bta+6X76hyET+kcxvEp7sC6YWtKCahTMKGvL/VW4y2y2/zcEhMVlzAC7FfT42ud
9UTomu0Ij119HNQXnXdRiz2hbDlwUOm/khDgsXZvyoMSsYZnfBopL8Lr1L4W6aUT7KO31rnFDw6m
TcU4yNb8cB0a2MLXOhxu8i1hOkMqUk7ZXh8Z0+eggRPVi3uxmay16WSrRNlt21D4LDZEmK0wD6ob
FeBZyAADTBGvy48Y4ImlpJVXsHQ074xevYmCbQfWWbW2dEkrtl6LvpfmXtEQhQtSHTXkFPHpJjCx
CK8peK3qg80FYeDjH43tqn9q+Sfuuqw+V/NXgZW6Iua1hP/sz6Ai7RlfCrpTpGAb26LGJQg1AIqQ
K+FTmL41fcYqrO1HpivmtGU6jXJGmG43NjuIjmH9YK3scMhgCeAy+IYmTaKstrnNVuQXs/EGPMgm
XB4i4PQJZxn+CbJ/BlvJ2sUbFCwwzsXWF78Lp6PEEaMIcvJpcSy5KbrcYX9Bg+Y4+Q0LehrD4Zwg
yUMuMTSI+TCMRdD064i7nvqTbX0UcQd22DjBrylZmpdedMfYTbbi5mgYNvPrWa42Xzb7LflZOAfe
OYRnAAA1QiD5AN28OxFMVj3dY/M9tjHgZzP9KxPF7crmr1ckCEIVD8BUd5j4yJDnuXZbNWu2e0Q0
Y1EEq2EZv0UI0b4EUcrWsGkLv+loO+Gro2NAklZyZZ4PVgCSDSiNmChIOVl7Fst5OXIBZZ9nxPRu
9palaNH81AUjlOUXUWHLI4wwFJtFf87gVTZq4oOuJvgPbrI3j1FruGrTXS0qSaYQ91JSFDATLaL4
kKuPtgrU8aWT13B4QJXa6LTFysLGmuVzYiLVC+UhLT8GjTQE3kCCWbmM7+3M2V5BbTOrkxyelUTx
bXyQoAe9LraOJp5GwGW0Td4o31XCBBhRQBltcpo0tBZR7nPzHSa4FRBIbrwCpbMoPzrl3uIX0eLW
t5QFMw0RQgC+IXuo1PUt474In6voTarvqnlqgsswhuiVlxmQc0dyr2IK5iXw+7T5SL1qWszvUIfF
T4pXex1xAMlkgPeSVzNDgfTQDs5WT3l32YWTE32V7OLJxEu/7IRzK9l+BGgUa2R50AlxD+JHqyfy
rxeRgAfasdHmwVk+RkKtWJB8EGJeDMe6pwFH8CzkZcbqGL9a9iHTnu3yHZapZG31CO7RtPdJ8Gzy
AMrksGhb7DrIEJg6bO2dpZhoF/hLmKseV//havIdw/0wgcRlEdZr7FxMBuoEWpw+86Z+i+wmk62B
oddg5BmT5+1uAeuXJE5SJztHNdsl/JadMTyhIxHaYLS2RJDOFRcq2Ij1rt5kEBdYrodmJ7daMt+c
sleAPcMbMw0uLzu035ERRnYq8P4gRwYx6WV8uYRrndfFGJ5UuJjagEindMe+SY/1SGaleizzkr79
mUn9EYb+NYdjE5WqO8WLC88HQaHaRMw/tdT5zHFkWlTA8B8R8C1PzA8MAiHvamxK4HtogWbGzVay
wA+pwGjeaphV7aFlc9aiXEdxDuuXsX2cSERmuyIrtrae/cQRD6rSladJIZYF84/JrmtgvgwyYwco
93NmEw5b1Mxtqqa7AoO9hW/eGTArJtq5y9N/NkmJVo5PFHZHhS03DQl2rnmmUdq+YE42oo6H2bmp
xuPQsk5FQZhbF02LuQNIXBOZmlz+nkOn/gpb9dTYhIpFEVTNv4uh3oZieFvs+EFrl52pIKgNNadu
aXyHFmlgWF9LLjdCgXHNmJ2YCsDggPPFYjHOGCzY0xKdKN1fqFTXfvY1ZIruY2LWazqbWAcFwKZF
BinzIavJk7wGFfXS7HVz/WhME0S4p7VZhmGzD+bEZ5MP+yH3Sz5+sQcR2wmm57bwFWs4pmwmCLv8
bquzO2rsotwn7cDxOm6aor+2CdRq3tYH0H8oabmK8qd6LW5PBqbvuYLh35C7XgWlKv6G6rT85+g8
lhtHsij6RYiAS5gtSYDeiUZSbRCSKMF7j6/vg15NR0/NSEUCmc/cey5Vtpkep0ldGwx1rPEgKYXT
lWcfbkwvkYWFuYHddRfJSFnrU4LBifwCT4Ufu5M8N6cpjEftgJJ10xdnrPKcKARONYijJuQBoehv
SMlXHXlRZcMoLpYvitGvu6Z8gDo7CFRgSo3S33zgkUzmwEpaXBUFhtCka2FLT71lqUVB5qnBJgYJ
lvUXzCkvXbIveTFQIqawSUjTG/ylZgLyGnlYwbdQMQEYQcTmrSiO39ijggaYqUDBWgtBTVX6lhm+
QxQRUZB/LUPJoP6QqSAGbE5oxexgp0sfGbubSvrph2yryi8DSnDSk9zARKIqjl3xBJXPy02Zr3u7
PjQOKoti7LXrsYeQzsS9szgzmV+G/dI2idKe4e/QsjP+WDBFUDJGt9QRu7XNJh1wXVfBloCqe6R7
b2FzbIvJVf0XJxAScDwXPTLAia7KoPJOuGekg9D1bQpCp+2uDZeEfMsqc8u7L1s/MsVg2nzU1TMX
fHfJNq4eAf74kPoz8nDzlP7dQ/2boMFFIuHEokc83v5lMx6hDyihQPpS3SJ4SuCMV4kOFtWx6cuN
omDe2hG4YKxKDbdV/4mJM1B3la9wFUlbbEtDwZgUsbdevI/Bc/LJB/LpRQL6wvRCihg/QnNKvmbI
m+e2QY0wIau3djUdTIizLdTwNsZveOf4ehLHw0PZdXxS/UBkJNFJiv02iNUYPRp122UjjfpVymlP
FWkN79RBS2VKzTEN0PKmtO5Ce/f4qNGBZtm3ZV4teH4lGoYsPw+sBe3kWZeftUoSusGTPXz00a5G
UVWQBseygd9m/EVGjrFAcIKYm/nOtaJqQ4Dy3HNRtSjc3fVQrcYeaXPfLwTYNFayS9mGOoUjKxxr
t4A83Ixs+zCRkuGIS28i7EfdzOEnnpS7ESpzWn1aKVgEVr6PrWJdVMaagPiFrMlHhJB3bgkIchJ7
4hHdV7jtW82JY2/ZlkxbgmqZYcmaV1eYSlb0oeh5j2YrriEEbgX1jyWGTcoLnnMCTcDuJkklJ0bf
4VjbQF85IDDcyh5lVxE/MSDdQhICQfUuh6lblaMNEobBL7CsgPCsoGoWJKw6YYIbg7etUJlgGjhb
ee3z7iVT7nK5oC+qvS2U+lWD+CeaMBfEygaI8bZL7ats/xNReA7IS/B7aVMIsOIVJa4GuoAbftRT
ek8ZuKy8SjEYalEIXcrDkTiuSt+6RSZnYwiZxYvWuMYPGFS3BobrpYn86jx5bIOVDFULZZcRRh+d
YTLiMOkWypFQDNZV/qKxEgiFSfxbQqDNWliHXXiM1eExIayKzYy4zfKs4rdM22Stt9qXFGH4yZ6V
mO5J8ltlPmKt/n3oiSVWtJOPQ7zUor0c+Oe+r7eNsP/8wX4P2NFWhcx3Ml8fF5Bqjh+/1SnHpZBf
7E9+G6VbWYbitGNPzl+xA6sPsqhEelgiA3hmOfJCe56OWhRt9QTv25zWVdw6KDBWlp7uu6495U35
rMaKsdMh1uEbIxmwoWYJw4U5L0kd4JZsZzFXCvLxFjBJ03RlbZrytSUfdKJwreWOua/2hq1mDYaN
EfZHkV46g7W/vePARu80Kg7Mctfoe0enbOY8+Y5DfkcOXuhxv/AMznGAHxN/va7xpDN7iPg9LEqU
pMs2raUfY2V2Fh6V3u6wOanUyLDupO8AWxTvlfk5IWlv1C8qoITwBTN9jQhuk0haBUPyaDhMAiX6
BNLJIYipRPbNRQhfzuD/MlLfkQsx4PhtBCtjM6GRDOnFhLFrpydMvf8bnnHAf6jEp8Bz0Pv++nz0
fSsvBZcYDncYItTWpojWFUarHJRKninQ5H+65D6QbtYZpatiaes9A8ki2QM6Gy3LOA5jfq7yZBWV
Bl5CTLd5tZvqGl6mDquS/IyheXb4xzLZO/VT4SjMUrmTDtCHV2bFfK0ILiojDSuVfhllPkX8iOxX
WD4iCcKpJ4g4A4Gt9NS69UqfzmMhMLI1UIuA0unyV6Fxn8Vo1YWCe4C3fQL1KRgfZIgzzLFa5Wbm
liZRKna04QZZ9RO5gXF3CEN1FzdY6/orYoatHjzm7A7CJvloQ+qz2EGQdA4TBOUtSTPVRyhDFWgH
8t8a0A3z8Mc/SGHrlLGNjke9+nG5URnNzygir6MzGiFW4BNWpV1vUT202k6ELGKTANaVTUdNhaaH
NYE3lAI0/TB+hULZlFmuwU0nEZpIhtwffHxessJJEoMkkynEPb6LWyTu5AuVue8IH5MMrLRjmwjc
8rFjFxoITt9FMFO3AvAFM1viqof0yuTrLfYa/ALm3UjmQ4idJz+xRMBWi51grqfaxlqZ5E/Zm0Ez
gg0gnBapocuP0PLF/AqNhJY5bZWrLJKd3La/8VSDOOq+Y3x9VNPgjIIBWcOQAheOtdhYdO34A1Dw
ag/tqee3XKZTgngD4+eskKegl6YZHQEPJ02FW5nVyIcQJ3cUcfU5G0fvHJT5w9JJ71Z0h8Bvrvq0
vCXAsMg8av61GgwG4uk4IjIPqV6s3cfAf2F8e0pB/AsQ5MkY4neYAmpvhdOz7KHEhCTPOWZJ/RoV
ynffDrQFGsuhfOxbRyt7DMz9VEMzj8Uavtp+hIrt8VUXVYskWlQFnXuerG2B/SAczkYQ1XhDpJem
xReybsL1FA4st7y3lO5lVfPBLns9LzB4+CBXYv2h9hy+Y495FbansrZHAh/ErJrWMo+oHP7OpEIT
8ajYLQYjDoiyVv+KGFObn2ioV7r+ZOKsZ25pYumQDWnZ5YqNPr24yUys56nQRQXStgQ2yaMixKcf
jmsr9i5tlrj+lO+aSt4EKqdvpt4tSkol09bqYJ5w9psrRYFlY8RoxfW3SmN8TyzXQu/Lv1yGS+6r
Tx/MK5b6AMQ0vlEhS7ugyu41Re8i1UBHYNjT+v5djmIAPvH40OTwkVa6scpag6scPGEIwCFW2j1m
UQCnDTpGc53NOeOx6Z+FhbrINuHbsjDNZXaCIpUYips4PuJDR7htOPYHo+p2LGw2UK3zdZRO72GO
QxzyPdY3c9X50hK9oWtZ3VufMHr0CvTH4svqywuGMkeL7Is8MDQaEIRAVPfi4RNFyqHIayYwiHkZ
SWqBSY5b9SQi4Zg01VUoNKSYLvGhy+ZBHSaWjqo7EKBdzWgpjjjmIY+ekTvOl7dcbyAmyMqmrIxN
r7NtYEbBfVYWfMJterN8/9qFSE0q1drndfIdhAyOa0KZWkYAwfTHLuSfXhKx3LerRiveO0HyVaAx
S4vFLdem2ziwKoO5QSCFER8kjxOHcFzb0BTqL++diLKrpowMpeOzkabPLgmOfeN/zXglrR8OFeNP
8ja2fj4Vrta2rqcyCijZ9mayUxMjpoXKqVD9P+auILmGrZD1bY10FC9ouuoHrVjUDSVFSqETtBKj
QPkUKxankLqBL4N1Ae1Zwf1K6G1VWduITW0qDTuoVpsqqFcwVBAGNtSobBGQMB0kCSRAYjxKi+WD
GmNqmtuYgiYuHc3zqMa0XuG6BjBAiiD5GwZr2mzrjcqOkA7XKhKA68CTbJCOLH/Y+sjx26R6blZA
xeh+ypC4un6DJsEZCjx/3H7kEC4SK1lCfugqal/UiMwvjkjN16QlbXNLPRuiucN/2g5deiXgeSWo
Mv02dVtFuiTlb4i8rBOowPHmrGfEcOBlV2tMzpxMGzVs94MMdYN1jJSbzzaWNlV+M6cPgVlEbu+y
LLnkEfyzpDmq0Hzr1QvQ4pOvASXoon3Ppq+PcFfSEiDCX06jeS212AmMFMAeWZEGsocJhVBkFTtz
HJH+5kvbPswkK/KiV/h+Vo2J2YA6MLPDtSqZFIakQZQt97uOjM84+OG3Oo/ppHKnYR5DhFPb39lI
fFEDco3lQxBojjlSYPEyZuAOI5udmc3vw7BEf5t8+iQ2e7n9LrMerpgZMITmeSaDXNZ3jecdM0sj
6ws6CrdoaxRrWcXe4P2mre0Oie6WmrQmtGlDooWTmbi1dZWhET51mzl4zORu7o1ybknqfb60P63I
vxIJHVY7Wkhwj7JJsggeQZhR3hRvfI/ZdDzyYhd/1I7bSnmoabYhtmJRG4gfAqdM4kMF612Ov+Ls
WdTKUhr1T204jDgxfYxPglj2GNU/sUjLrKeELhlEoi3ianGh1+GouYdAwzP0sqFMuj2rl6bGlhDB
Dck1+kDGxhAZCxVeV1K1byriKlkBgZ4MO3sMcE8MS0VK6doqhAQInoE4WdrBSj8tJurE/zABzRzQ
C35yVaZkLdPWaTOxbM4OSXrmJDk1GiDEHDzGQJWb1ao7S22qngMcD8UIfKX5MbqHwqy3NW7zqKm1
yHEkHM4X9oGEjY0mS8vJDvYVdX+OjcQn8ctrf0plH/diVSPdE9MPoZRLX1ZeKrH1i2hiZMh2rfTY
LDeQRox0NSr+txIHb4ronSyMDuFUHtMJYN7AXV9528xOHcvH6R3+IbmK+uJqdNWP5JMj1dtUAxGr
XHwqjKYIjNhbFgnH+LXwCW6tQlt3KPcG86ZDHAJgQFCHiSR9cD0UWzaJP8joXZO32IxBDxVfbfCe
WsTnMF9REPWqMCKCuWoZZ6QAY/COElXHnwcZBxXAQdLlnR9g+O44VsfxH0fYihv8gA/6ILOibqez
r33YsiP170BPWfWBsJV9d6jNZxkNX5lhEl5ZYLjWnspo/HE67iApQ3CQj30KVImNlZpelf7PQK/i
08oAysRfPWsb7PpoY1wwx5tMpZXPX2ueb7LRc5CAOom4k7i07N9KySd265gyDDd4uZoCxi0QOUR0
qvIYpOzpVfK30pQYqfHAoKXkb9riE5WV9wyKRd/aAD74sODmbAa1+usl9QeKxhgNrKYChqnkN3BY
MFWLYsKbpl2NZ5p5TCKdzTkxFpFyjzasZPhYS7hROK9TGUlVnWymad74DPsMYv2oQQJhM97g0I60
9CgjO7MQSXVlhQWpWpFqiW5YIbsW1Aww/b9It1GFlzuLXQhPesMjmJIx3WJwItuGR/0ZT/iC+WpD
ltx9Gc4uoCdpNryWTLdx7ZH0TaJlCc4hWXfQCWz9USdvGOH7/khtaKFYlvaFvwmbQ4TeF4DFZG9i
uhw0sCTAl+OxQHTnR04jbxhd1s2Wi7qH03E2ukVpf6jlw5g+0g5RHdrdSf9ItV/BasTaGeJi5orD
tITzK0yWDbNQfF+9dgEKOUmAu2B8fSl47gwXGylLQlAksLMVbnYTDkDC64cEAEUN5Vw953QNbsWp
qOEhFN/p+JEwPal/QdNM0Zo5gHKJ24PWkVji8C7NJPr6RwfTDhOT1d1IT2iMDzgCZA/cJgHjCpBt
svd07GzUmuuUbV1oBOvefw4dJUhwNGF4CaDfN0v7HiIUDivFPiH129TmP5QOGHBVIGmp3W59dRKO
mXxY2aPhwiR8ygkhkrFBE9gAhrXv77V03Uo7hudkgDt5VNAMrnXwgJ01Eih1p/Ja6gGSOQltDCvu
f1J1NcK/fLiWAtIlPDY4caeyXejpokzAkC6K+iVhaa/fjXRtykfKwnT6sZJZRwl+CVpIRxzdoc8Y
XBZ3su6j9IpCIJKwsfTPvkCU7GTiFYb0RAcB0oXcN6R78Tp8h4BiWSCdZrlQuQesX4ktmTOJtdI7
Vy0/6V5lYI5eCWQRrAch0VX+hLBg5m+mFMHQpm/ZAjIFhYA4K0WlBkcMyLuTYXAc/kzFGS4FPZVZ
nhJIOcots75mMbtpHseK/e9HghpU7h01d1vrnKjPZo6efMB2mTDzIMKZ+iMYxiL9kuekjNEJ2fCr
ALixTPg0CaCyZSz76yS0jmnnbw3p0qVurmBk8fULY1TumqUHw3tB+lJiX9oBUDOhhxg8yesKqazW
mfFv0Ikz9IG25buAKUXCH2qYDUksdKJGLG3NJ4ma/cRVGT4QBzX1tg1u5HrwamHKq76zftVhpOzW
bYmnDRYGzPXubOQPDPtclznKZUwUPit+knhRYvP2NIzsP4r3jLgewcn6Q5ODfeo0oi7xUN9pJL7j
ZmXqcq/jC0+KiaPG1s4MnaMCBtoci+ImNDqCuq0H5YdVNieIiAF64KjVXk7fVX67OLjG+W8L9IBq
Q7qIAlA8MpYgdQN1G/Xbpr72wwV/3g5PV6mvWaR0XOJBh4D/BewzNDcatGLA/cygDzjA7gDq1dnw
OPR7jS/dpviP69ldi58zJJYAKVUKdAWQnsxnFeGhWmk/YIUkfwdhR5lOg/WQOgIgViiMgrOEAiwB
cM6Lg2u2JBOuhU6z6SWLGMpjPV41pl8KPUMVT89Bcrz5WMP2XKRHfJDIMNcCz4jdrrovf3qRlRIG
f6xOLKlzZLwVBC3iO/eJDLqM9SZlygtEfX6yUAus+vncK5422rZKoS5U/2rVXwUj4jY0Iz61vjyw
dbjjMejGf5r03qOkyfVfbdoi5ahCNzOdjIzy0VpZVGG1f1TaLYSYGDUgKbcaD0hsXRR/r+S3FDNU
A7Zp/ImyQ6UeYOHRLBzhLRbmz8i03eSFDm5J7+Ji5acHxtmyn37iShgwGZP2fzHvP6Fh7c0GgSpv
DBba7SFFDkWhZWsnRNS12c8oD8D8MB8olVDMjsfRfIZEnyuchG7WgZuAKbLLxFdSf5qF2/nnOPoU
mht6NNxg5m4YyPAfVunXyJOpr/mv8mlFsOTVw2VvbYOMRUu6ivVdFBw63HeSvhmQK0zKBwSGxmaR
C5KJEBxrC+ndbDFYM1OT1dGVZuUr4YkqBiL0UdMzA2DYyD8yZsB6P4ojMevki47jqw++G6INuDsh
F+T2elSXCM+CnuocnyYpBrMb/R/zcCNZYhrO6ZUoJTn/xNnCakFkCk3/rQv3ZbshKFCP6IoYYzCt
IkzQ5PibkgsjrW46tPoqmFfKP1HTMEpdTp9Dib5sw8vpd8tUcxhZgVRFZG34LMqRBrbSOfWfafFR
BMyV2dZ06XTC1l7WuGqZGXJA2/6/QP2W7XuWADeYb6N9zJ7UftjafQJSaToz7EkKwGOGbpK+VdOH
z1LKlLqDGgYrP7rO8UNhznXTfde0Zv4qTrZjdDT8jZWsofG7XfuBlRbF9GcCfF5+hdpXWqLnoFOr
/fem+MSfjLEEgHqSMdlF9+MM/lat14P/IdfvkhruLFVe4vzjsbNZ+A/aI0bGWen8LTo+kPwevFiQ
12/R0O+sDq/nuKi7Q5p/UwKthPia4g+dxSriovQnCrwVoxL4nucKuqEKGbyEMwJs3RPnwVBdNokG
AHGkos09gHCjDLPf7dPvPkXXOcM0rJoEh1jA6ASZt8B+AFapme4ZBxeeTPiKnMokKZWor9gN9mSv
mRQQquND9c/Rcpo0UVWGPlHAZz9B+ZrQrST5pn9LDPXM2iKXzplwJQX1lfYwwnFh6kc2FtqHKf9E
PIcJbrxMAyiE+hYO8yOwHGyxC0v6NpEAgX9Ro7uRbup42yYXO3ro3hkvEcqMBPyP8jDqldXsUZrb
rIQ6jksORfb7MsIlx+fkDaEvVcLN7Le2BXSj/Sl8NQx04Ibu1fomI3XMxA1+I3rb9TTYi7If9EUj
/vjwguisE3ukGw6JAlRUn/zc8NASN4n4x/ZOXnr17IesXRuxVZRTb1yq4j3twfq6fvqhT8cKOL5K
ljnRIT7HIdwFtAw06EV+kEA3VGQIEBwsczlv1HFVmI+s+FQoOn1bXlnwLSXmjWyPVZKbkaE03MFg
tBaBuesagsmrbdT8Sd3X4F+BWSCuWkH0BtffwtpxOuGg9omxSuLPIud3yY8Zk6seOrJ9CMW73hKK
RJh5SKlE2ia6tL+aZTDwLx4n9Fcl32K1laik89o8xSPDXAh6+VKak6u6hyxd2f/Y2XkWuXqMteeF
wzWDdRbK4qhZOsRljEDrSKEE+5UR7yX/WhMAFHu56Vvpv2w234HQ1kazt4p3gxGK7JCSV2IsowGj
IMSfxwhGh7gZDVAjpXWGHSfHlYMVpUJ4HZ29iJBtVtDQawBL6euAW2Ni1nxrgg/1HeaIbrCpIPBC
qMA2sUHei5qdfPM7pTfwFE2yq5DGMe8JCGqJQPMXOIFfY7Tum6NlfAsupfrSj98s1JfB+KGPW8tz
EpsylHuCFao0PsOAVQ4N57KXAHcwVrKgjREtuDHVbTvsZRT6kbZHhWAPfxlEA4T1NWkTrNE8ST6G
BGswqUZEtqLXgUw72hBHNiVz/5CtuoLuHj2mX50kBM2jjC1sXLbaEzVZGGzmiIqB+XROhnc+73iq
gt4Ai2u/GRXXMx6+8pnSv6KhaNHf9PFfWn1P2D8VExQNKBGWvMyRWwmWccek6agXFwWKcmBQLfBY
TMxNVo36GuBEihRkTfSvZ65SquuS0wmUsoDLG22i8m61WMKKvVJwa/ZUMPrW5Hzq33EQjCRjTe+M
BcCr7nj2WHlm2jVgWldujPKfAY3PZs4LUuhTUTCvzP8E/CTeNNEulHkxMoZFxboqv+KIkKfTqLtT
j529+8SfMEvL8LE64IN9AqHq5kDqBZPtYVkC/vKo4psMfOkrR6ffRoeW6WflItJYjDwGNdDAOD7l
3l9E3afEiWvqrllcNHRR0LM5Ngz+x8Lpfc52QNrYANmhvzcR5NEH0atji5xWe1rZp0pTi1wvKO+m
8qcWl9oGBl8s5rTqvMTZsqyRkavvHvMObAhs+Ah4Sa8GkS42/8RCN+P/pjj1UIhnQBf65AmfJmfo
J4nTepivWF2GMmxJDA0Fh2USjssE6jiBCJW5yawnIfLMCw0++rB6aMNPCl7S/EZPgAHran3CMzN8
t0xO1fTrl1QCZM5byzD7lyBoLZqnH3B981vQ9NtTT/3orySu8JUS3OqO+QaGF7d7K3gCqlWJAKQV
mCF3vkDGEEKnWxn1n14T9bVV1I8aP7GwURDWp8xcDSdsictZvamA4oee6XPVAw5rxX7gaPRoERhZ
+Ok+BK8w9S9lIkJ6JY2HiHgjOhy4l6Dz+/A3Cnhk//Lsp0DCQkTXNtZ/relf8CNQR6jSNtH+YeNy
RRqRY7Tu+dqq+bF+R+5pSW9SgbfX5EZhidzcou5fh5hIt1F3YZc+juOZwCzylAWeJNMj4s2VkTqD
V+ZYUeQ/VieJdPSkXSmRhXijDenYUlfTqY1wnCWkooP1FcGmLYu1HREfC4XEwNdBd6AovwZJYPwZ
DGrsrlHtng2saZiarXFt+PjBnhpD6MzUHYPjnh/FOQpqzZ7+JdiyquKlB/tOOfStt5KpSsJkFeJL
ToPuSDC5zF8ojvcxOL3pCGGv7fd2cZH9vccyw3uKN5RzTf9hSMzbHglUOjG6WUDTxZb2S0cRZSGN
M8igauJb+SJ/DoZF0L1yfITMe2AAHn0ErqBS1Sf9SAs0wdhYHnPRJbzDtJvZKItB/qcYv1FBI8yK
Zim6p1m8KnHXoi30wKXR7gpeSxUs4E1MJ0jxdsSE96iwEvB0ypD5K9a4e29m9xWFX2RtBNiCtc4V
uYvkDAwRrzxLZHN49gl8gq0ccKw7irUsTLdPj2JYskuuGfSJLZf4ZOA3gTaCEDDmMOXpGPMt/Sr+
v9FetfWbsMZFOfybuJ/49GQO6vgIK7pGHRuzjDVutHikrcQM1tWOsdqOYFYXxiPKuYUdkNFyRZjK
RNdI91N48qT3IP+UOpdJmh7fghSTVPavS1g/3GQZneOadAKAkSbK1Up3Pf1i6adOcaAyhcm1Ht9Y
iXUhfvLmN0Zc12G+HGdfEwdk1IWkqmyoxIV6iuvD2PwqRbypuN1Be60mskXzr/kAjFPM9CEDvfKZ
z9Z0RphaOQ89aWzTf2bwXSjxzii+LUasWNtYP1FK5OYlo3nBBEamIht1LiikGJUrWYeyZd63Sftj
1BIVTpoD0W0kM6Iybr+gL6Aq20bp7/9F20Ox7gGeQZ3x9SrFlFlz5tocTQbqaRBcLRd3l9OrR09d
w8h0mqHzPV9PEOCoXQRzPsYPgeCoio6E/mrpxs4vtXTuOKZJVek4aMaDSn4wIQKW4LjfqQbRcbtQ
7AjF7F+Qe9rid1KBysDKA7qBphFMOEoEFMDxc2QrEbym8WUiCmgpJtPyoGoIUgfCmdh3tixSeWV5
Ktd1fjHpMCPx8plVyxF2wecYX+L61mebWkEOufG0a2ajgsA0nmsLKYKkxC0Yo3MF44D+J191A0pT
MhUbhA1YzSqMlr+tj7/1JvyO3x4UwdziMdWQoFzJtUw2g3+EtxIyfscFZk/dUXmyXYp5+drdjJ9F
wULngzvVQLHLUiFLXf133ldoVujOQM1uQgsECuUeGxgkl3q8Z5HQQyrndG4/RH0EaB9MW8LsCuuZ
tDs416iXgFSVdMrpAEhdW8gXnF88F9aFPWXbHEBQjaRkae2pk/5M7RQ+JQ9HDTanClkMq9AIkELC
yryouWtO8LnISnBwn9FYWTXX3WLGJ1oa0MNFfq8ZljdRuIwVdjlzh0fMKQoDMo/goiQ7q9qwSMWd
iUBl/gO1+izSWy7Prj7cDU4jfRoD8UHrwKLPgBk/8tBMKzLBMsQF3JPQ3SQf4fZvKRx/2Pt1gBJ3
4J5xFIOoD8zfNy+2cCCB1f7StVsxrEf2BJgCdQbX2JVQTqESlMmqyHkvUCUtxmNk3UktoYZYEbyq
lw/UO2R71Mm/HEsUPKEaVn/sTgkdCJzytWaj6tboEE4tLevJj92mu4IIoZo5EiVb8AJlb+zppEHA
26YNYSetuGGwLXh9gvEQmP8i7SvQ3+vpZ5De7P5bLTbMcVvU2Gw17Rb+uG6yZ+WMqP4p6i1oPAZM
S9YADPwQ3rp1uTeEwIUBqe6ssyUT4S7DyYvRR5AZbOFbNtWbzf47LLYMMAhehRDDv/ihvJLnbAA0
y1j513G4kyft1qKOVJSZ5F4tMNgsVGWfwrNJXjmGXNml1FbQju/Mm4nwp9fHTfAjd8eyOeVsAL3y
V8P62zEgpQmX2R5riITXvv7svQVla6q/+LjWLa+TYf3AnIgmLMB9gXL8yiWCdX9S9n37iFpc8XwB
6PogjTSf9VdcXcL0NMTnbPrWETdobLoK7Cq7gOGKuRfldbQxi3IbR+yEULp0+xqNCqMPDYvhpdDf
LIvSrNqoYlfUjgdDpGGb22384tIF3x204HICbtl2DvSstQWBPetfIt7g2ugs8rnlQ4QeCx4YYV5M
MOBhZ+G9IcM3Sf/0YV/KhyDh07I/y3HbhBZ6ejz9Z7n4qPPCAcCBgl62uDG2Ie9c3m/IdIescomj
9YBoJFHAW5D/ya9gJycJrCCdj761yFCmHUveRgXzjDjrr0jJUW9e5W7XTQQopvuUNC+v4I07xGwo
5G06EYXDdTSo11650M8V8SXExcUYfWnQQaknDS1C7JixRnpUv5TsO2ZubFpQ8XKqcO7kyZE4EguM
HaQUUjEFQELS5plzyiDLTMs/tXcQpql04COHfFvXjsx/Nrh/ItJ99GCJgrohdSvl70aHQAR6gSY4
fqdoktnbev/f8g7vX6ux6VO4LrjF6nn6X7Amq8U1FatGtvbB8JXCe+ggD+fUki0qvxpl96Mb7iA7
XJuAF11exsIBlgr28CV330LcU/NqoFpF9ka9xGysegdcqZUXViTdzEZbso9uCSYlbmMywhWx7+s0
ZlCB1qL2YFAGR/xMm5i0YCNMv7zqIJJbAnqKMXPF+Ue1+Il2BSt5CIkGC5lFWh31UL1h2t1Bmea6
8P8MnJd2gBvaZ3x2JKyGZBVz+q4ZViTeXun+9Jc5nhXDNVSnTvEv8Kn8wr4dAVkm8TpCcTxeKf40
hi363agOdczTvjY61vhno9ooWo9j2mkydQuIhJbT9SMMfUi48yre2DAi66m6o0kCWTCG2oobcSAM
MKq5/qoQNy1n+biMsq8m2s+FSJBSr/fKIlN3ffQvytYRbSCnDwE4o/4kT1PMSrcdv15N2Sb0rYwK
bksMZw0FQLMOwwcZQUJb2uLAfsjrvq3kAsBGmGCfoltsnZXiyfIOoaxunHsZeBd6MXoMvoK9nV6q
7k3NibtzWR8VieZY3YUBt2bt+Yi98M0SbxWi1wDj69TsTPkiyaeOWx/hD7sbi2mdGv/0CmYKlGIo
x/3i2PsQtSOgq+3ZqE8xQ3alPoftcQTw1TFoIINKns8kslsZos137KIJt4yZDYtqBsEH7DqFIDLx
qYqCoRsQD/YeVfyugECNjR8WlejFyCfcknnoYqdgcUhyFbG4+9yCs/Fs2iN+ezhWLGE+CkDakKcW
uuCrvUraxTbxpTGCyvWL0V1FcvWpElT1pn+U4jH1X+QcqYRT0sPkb0FynxezHrZM/aX7a69xgvw7
VLxNJgAgF+/l8Ayyt57APJIODRrIbVPeRo8n3Clssul67MiLKcDYQNYvzTBLagn1MAqo/uIx0M6c
qWWRibYg2XpMX61rrOyl8djbHGiPWtfdGUxZAYVMKPpfkcXYRXGT7DeRtWMjmHsx/kcNf4i0Obqm
d5QJWD8OS0+ndbZyNJC5W1MeljoUyL95rKKOG/bCWJ4SPgfOjuRi9m+RshrlS6ifC+UAKoxiLiLG
l+VKqiFnJBqiWUbaJ6poT1uVHYCf39RyU4a+lDQtynCdkU7Bo68U70R0QmTd1sEho7YOwBZUdbjQ
vbshHGta1mgg6/DD5tQZx6vIXvjTRe9OSN3YjqKoV4sza/8yDxCWP9OcxKG1R43E+VxzbczOnVOm
fMNnwHfpt5CIjt1rUsaFbUw7vSCcfPb9Pvk3mxoKQg35wUA3kaGWwO+N/91ikh1+ok/h+QfUaXmP
wN7LfEHcFgEMjuivmI8o3vIq+k3zf3yo7IUz/1/DGA6yijVrCQoAhelB/R1zNrLcRGhHNXSdMsvm
h0E36qlsu1gx4Fpi8rAzecN0pmnX/zg6r93GkS2KfhEBslhMr5ZE5WzJ4YVoJ+ac+fWzOMB9GOB2
t22ZrDph77UhiFojxxVeKOUfT2Y8rAkqsfAZlxvHvCkMLCuxL8u1yktX41nNxQYPX4z5MSIwI55H
oYfJ+6UQASXNkGih55syRtO4RIk9Ktx+DJ59AAltV270nvbpYRXfem2SKPCjMt8YGEX0/3jbIFro
8o+dQ5nu7QypAyIN3tQ9gysnAuv6gW6Efg1ObsbcLycqYuewDsGXFguU2gxXiY8hvVu9WfwgAIM1
59y2DKc7Yri4CbsVuwfxDOpm7zifWvKYyWaJBurXjhbjKQjOBf22kjrMykpQy+2qUs9h1S6H4rdF
MKAtdWsbwUCeUDKgKiTleKFMz8h8RsMFootTuRkYmfrZRJSP+TVoGMLGu1ACYC0+VdYTGZkcZtMc
GuyGkXGorF1RhKyV7lVMmK5Ow6LeLXbH0VMPXvFR2ypL9lOtxEtLPRcT+qkb0gCnwvF68Qy3nfsM
cYEqSsV7UMPXgaPJNuk/hpUsxjU7QRu+WE5XhOyWlvcttJ6CadwIOJGkgbFfWdGb6p8cLDdl+VsR
DMMnwJzA28MW4G+ZNgcPDMuW+pMhXL6AgL8Jo1uARy7t3i32Mx5yF/Npo1NEQoyVkgs2ptiJPxX/
KsqTLJ/2cI1Ht7C3/SlKjzQw4EH60J24n/K/DC1VHm/xMjLl7NOlmK5pQ1nerlTcO6CU4x3rraTe
iAe6M93cTOa6yW9yWKUazf5q0FkV1AyekVnm3b8URYqf3clJxdF+zcwzaypGlR0rjl02AMNd+sMV
moIYtrJ97dtPAaQ8+Cfik5dsdCbXfvnoDYdp8bTgolgZst6a8jKYryoQCNX5l8eYEm5xSjExrIyR
8TV+l4UkPJRyrfobKW4L+5EUp5jUh2GrDz+pt5mNKcZoLrVwMw6/Dr67FDEoXwGvjXHKBnBnnM3k
6gh80rH/hfKC/IXBRGC0pvxVHETf/U1PkLsTOonzR6+3WfCFCja0bvHc3qyBFXjyNFBY8wFH0V/V
faGvirPtPOf00+MAXISpUWC5xUD/jb8Ur2iXnDP7Ve2vHp9tiohfIsVfoWNlu8OGp9uSSIv/xSO6
1jg2rOYiZsoV5HtM8J8NrWmA7aEjulYBBRIklxCVP2RVmb/bUIzTFYg/u1+jtm+jm+Xvsf2FxZdi
fRsssREMsuqXHNd1uA6IoQ8XMtoIeR8nCscG/cCrDLH7uu1HQXSDuAxoiBuUJep8s7UEI7m9fy1h
aGOS03/0GH8VSlYG4OhHaBDb5F4Hx67lCHGWqndnhiGtkgzVW4o6p8D65abhBqfjUF+6xls62Wk0
dWz7f2ih1nVfoOKqF610NjDYlx2j/im+2bNEvf6Us1fqUy/nsS0BcjHja09yh/9U7bOwAUPbfP+0
sixrXkYKcJ0CJqaKSvluGlW9k1s7HLKKnEGGZR9+/NFTcpThRbHYopL3mAMMZPAY0DsX2kd1Ez5L
4Wd9TyL0yGRH8JLSc3L5ydZV1EM7fCpKvuEKoJhXOVSaNU0zhJHK+xVMkaxFo5/Mied7U5nwKNzx
K5w2IqDEnz7hqSjs7fvhS5qPALQSsQVEeL3Y1llRDvbwnNNSxnXYrRTDHWFy4xSR9ynfMyMd5abm
B9G/w/67A1cyx4An/b6XH2m01cZ3D/ZILY++RtL3hUZIwSPVYwlCOWY/c4SU5Xk2Yad/9UeZDYsK
BRgLLNHeddQhBY8gTVcSribzKM3TqO9i6z0l2znfoOdGrqA/mNF6GRTvJc4NiljATS8WmvKJ99Ke
81afGVtSi9t+slcTz6uZQb9iZwX/RLEwFjAVeIurV2kxhPs3JeAfvD89PajGXiJMwA7doSIMHnjC
9OEp9H2WUIvyCBDeQDNdVTC7jwYvRmy69vzr/NHzQz3P4+o9LsokuOnYwASFy0CFE7NYHP3bUN6L
2KCA/WenZy0nyXYes67jdofEBPNvCh+59XeD/qn18AzTpfmlImqGsdKM5wjzYp68B9lX5FyNfCff
/WbhwKtkggyfTeKkZRygpUjJERkKPk8Ky2oIXkAm+OZNbWZqFjqthAuaztgT+74Ldh0ouYizlmQa
DUHirKyf/YqN3y5bdTPqrgLRLH/m6C1HeTXwBEQo/kW2SrO9gjsLaoNciC8hNhptXOKdY+S/mXKm
b0xRaSszqOy7bJfsvMeMugARH6uGswOCrCfylABVMsHf4S9Zn01wTSaVKDCAm+i4QCyRP9X2qWuP
3cKf9pN60LqfUrmRSByKAx8rCux2XOP4eKn+KfP+o0M7y+CP0WbLg2BjWTPCpV1+p97K7Klw/F9l
WPXyh+Fx4rkGAAddo+eiwwm076J0XkwkNy0DCPkei0UZMFd4JFwRSM9dDATaUWYAwR6jjoameFrK
WwdiIfFvdn3BJsYg0uhe4RPX/jO2LAacNBDtZkDZoPVQGnDB+c7S519GJjifgSsFJ3en/7Pqe9by
rSfHLj6CButxjifeTi//cHSa6pc9LiVpuji8ROtqCkHck8dv8mdoz6Aau+7ZgaUdnNeBskwRn6Eo
1mZyHTHaNahyA74VgiIWMaMtbSbwzXJF9phOhJtnqfrrPMpWqng03mZmQ1krOb2PzDJrdIst1Wt+
yAbXMbB3pGcBU8bayGpH6hkn+N6K94E8sTfCw/dVkiM26ayJiXmZtAsdoCmPeXvsCc5Od3GxVMyV
j/dX3eM1lPlnzSAzth+BcbfbP6AOhXUZ8jvyRA6DMj1wJVcRr/FqrCifL23J32HTCt2HzFvYr8u6
3GTBoeQ9r9N0GYibRFsOY3C+iIpgMzb3rLmjVwfSeSjLbfOPa5VzSNE/8+bqB3Q1L4kGgXmJNiS1
bt1wZYhvT4Drb6k4ckX1H6ZAtfcGgmpR3lkxs9JghRlyh+XkZXDaEJqA3bzZIHqSBLKIW5fftc80
vjVtt2jeMjadKp8qSSAfms3d2pJ8qMYrjcwujmNU9mF4R0GU8/MyymE/jr7Xvhv0ZnPeQ41QO8bN
KlCXJ1CPMkffY73jwf4wD6qzzspzi2w+9O9eu/W0ZWbtk6a5gCxbhkyMQh8eIkxhQsBadNyCxfAa
q3YpGUhN7qzLH5+V5SO1vuFlVhPKHjeuVlxIRbsKH53d3eGmLhnNZBPbtegEAhfunNf9wn2oK5JR
QnSDBGzpR2W6Gi1wsfSmttcB7qa3N5KvGOBJMvzmxiUuuKMZJVWujYAGIC+hphUL0e4SBx/e+N4g
YedAeg+D30oiMrX3gO0KEoudYVkWzlqh9FM+KBHs+arE4gsxNaVwUVnsUArip8+R2GCGZeOddq9+
v02eQYgmVkoAZVfURzTHCpJZ9GEDzFfUNpXxNsLt6FD2Os7vkO0mthi299Or70KMKx86vNl+0CiP
BYhNG3kJdKgALYZkCJWEnKvRTjFW3cOESYqPO9jhEGJoWyRLLvcCgh2KX41pvk3s7qqfvhjXG92P
hqJiIH+bSesh1naZeSgpDwfj0cf7UdkM/ILECBlMYwOSG1uOmcmIr3HGGFxb8O6Bitf56YLmrSfu
r2koaC0oUHepHwvWVdVVmY7gjBY01RhLOAWzwDVBt8BTIu7bU1cdn8EslparCFRxXRx55DL2hox9
cus3pcxiigDZqDa5Qvqv2joPyUmS1NVGBUc36TkAjsW/0YKBwvi9QTGXHkXxYlF5jahhkSaUax5w
GZ0MdevT+5NNSVMOPaF8YeZTm5/aI4y+0XUr6ioyFqr/rlcfZfQrgSGr5NJO8wJQNM+i3DnwXItX
wY2Mub/Zy+HCLxmignROM+mkZ19P4jgNf8kILmU6XP0UOqzOvUAwAsjc2Zg1ek7EgpsOFBbMQ3Xv
GQTtoUbDi4IaitOe+cIsuUD3z/lS8B4kA9KD7olFZVnF99icXLMjKWRoHsL8wsjmTgZuJLCw/kKR
N4kOWubNy6gA5B+QsvFnMyHZ/vPlmJeHqYeoOn+3EDOQnXQp7WKRw7DuyEcn9aY11LUU97R6j5Rq
azRPvNlV+OFlBncWalPr2lkfbYiDk5mU3t1H5rEJZXTraesJuYAWndr6j2TDVY2oTlAYoBIc/HGj
RxItdnApCTCv+PgdBoegSYN6oQCpKBAmSsqz2PiM022bX6rq6GM9CCET61H2SLD+O5jvSs1VvEuC
/lFPVyEFuANjZyStOxEmc6VZ3syoRT4H8OrEXC56gHJE3i+DRrxIuCptRwyiW7J3UwmMRUfaQULC
EuZO3t9Itlrwz4EGx6qQjW19aAjVSup7SryEz6loG+7guxEzW2DALz3rRhwP8JKI0EG/YrOHniKT
PRaLIYx/PYm4QD3pHzZESm27iYQqb2UTpFAywYgazjB6HLxNC9mjo2DMopOF5ZTxepQ/oWlSdgj0
L+gWR7caWZWYE84XJi5LnJUZWz45hqgWcfhjnWKEOsBQMPHAOlQ/AhIp4HUeoSM2slWEvCsb3giN
2UzRbQjZq3JxxOh/MBggrsY6JoyF0LDlk4cmrfYVNugZmdlO6g4CzAR9a/2lefAOqjp+YV0RRduU
AJTRcevZlP/wx9/WvmKwwl159SrOQTa3sMlkdnWUD8X7l9oHOIuLYXx03jXRPmT5UQHNozuYTll2
CqJPIa4F6ZU+L1zFrTcOrCBZrlCOQCgY4WMFnD/MDEuRcuW+4ZleRNqrmtxl8zlF75pzrFmjjfZT
Ra3DyjNi1W2U3sIH8fkimFMLzseAe4vASPaHjFymyT6lQ7kOmHqF9XH23xcqKq7qN47s+zirZANi
GdPw2ymoGeETZnTV0BJeKu2sEj5jX/ukfen7+QYD6wGeM27OgV3syRx1gvcIsbzQ0R0qxDMF/AvU
Bl0abRJmhh0+MfLgFimDRoG6z8R+URg6YJH5F9o/VTz9Tsc9I/LVoCgr9gogullFmw0TTPqWUm4I
dODC0JCLf3cVK7K68Tmx9UPelyxuy78GyJzFUwGmjIsaoLoegq8qV2VbbSB4r0KEikNHURN6SDM3
RnXsI0loW3zXqu+IWMeENKKqeisbnxigG1EhRrPph52XFedQxnh17BeV5VSp07x244owasY5n/n8
rc8fRt2uRsfkLsjYhZsOitW5rQLaEjLAELtCGPwiGoCwTfeX6tGpNrRfBTVT0P8vUFm0zC4V+1U3
z2QXgKLhgoEXYugNwtMBH3W7TFAjMDU1HWx0Ltde0OC+Y/ERAY0S4Q/OCKCa1EwB+vStNPaCzQGS
VE9ePevd7g4y4rjt17JO9uW7oLaZWCTnmF4by1j48afV/W/WIs5bAdtzJLa7RELY1ToQY5Ja4sgN
qdx6JXjxaHomwABOjSmxv6cxF8QmZZpm2uwLJyKQJMUfa81Drc294VWal7B32BkDxoOi168dNDRd
ukjld57/TGqM83+CP+hWbJbr4gs140mJ3gPU58qHTUlHfVbZbovGF/1n6CMsYim61Soes33RgAPS
d2pDbpI4qv4/lX11gUpFXTCkuxS6cR6N9JmxqqMRkdmuBX2fIMebNIJE44MRyDkTYaGiCbSx7Vj5
t1WMbjv8gZiJMUdUCNQYx7DXnyHz+kmR607d2aa+jzMLw1VP5a7zy57JYEADqMnsClrlcNPMbyLa
JuQ98Ozxv9TNl47uhmRbVvU7oC06o8Ohv0diRrC+NDrDN4NQ343P4i7A+7PkJSDgJ/i2xgsFslDe
IhsjESMQG1VM0j2KEtKD+sjjCNAYtRac3DndiQmAlx7S/tURMcY8SnOEKGKZ8zTV/BK08L20uU5I
PO8zhLI2pFA3Sr4QP/vtrSuusgTcx8+cLGzkAFjkXhoLKzxabcnGnHnkUtfA7C975x05QZTpS52N
6Nr3HrYCMFAsVc5vxe5cONsvEcMtGCoBywqOrNheZlCogm2sbQPDBHn8HDzEZxA62VqxjvmRPOsl
foTcql0DiyQJnXylEYA/k78hvjsm3WfPp3VH/VrxX6W3kepFHfdptRv+UnB99qgsSuQicy/Llk2r
L+RXov4g+uqQZ2jQL9OEpIO9moek5kTTFHUbDcNQx+BvCJkaNKe4/5FGCYgY48DeEoRIa3y333nB
XnpmliVUrL1bMdSS6QAibgk+EjOUZVgvPuapRJ1Wlt2tY416ihzhFMYgasp6NYLW97AHzBSRztgg
f0uRBvpqvrXEI0S6PyT5cv5XUoYpeYOPKbo3EAL9ddkcx3an2MyTtukjU95a/2v2GPC/EkGXvqq8
XQovqwYLM70qoYuU02f3o/MIXPHp2MXNCtFOwjSviHTU5hUgSC0dyJXAyjEiRyKH74q58+ihVsnZ
f4yMo2M63swvT1M8L3Rhmdaj6qKGcgMs9wneA+Ls/o00AU3XbhsnwaXOrEkrTmmQbAMMRSNiRExd
Fz9v14guEx4Nn3i9PVPcUa7nfALgcaRS9QB0zpiWAt3NyO5QXcK9nHibDCszuSQkKPoHGghCHmYh
MkZxn3DPjnk77kZCWG00mcwwh6XB4L4BqvnaFmt4L0a8htaEbWRkAVNsRuEKHd3GU8HlfhflOReL
Am9PRqKMF8Uwe+5coe2EKuKLr9PV0YfK9tVX3YFFCztgfC8oMxwioGv9K8dFWjRns91W2b1BEzD8
1tTaVcllVL8R5vZCt0j0QGLM6RnfHRP2oZq4LUjtaPJjwiK/5sBWrf/RoqP+MannumZPIdbCdw50
00zoJGfFFKylDJdlNa3Rq+Nu0AcFhcxT0ALF0dsYdW5eXf2ELZK/LcjYitnOQupNVW89GFQOZ19g
2e+5SgamOnhdm5vK2lmSWcwHKPjAJLmdbMZTxsWPovubwNvW8MFxvBORc+qGVWPcS0T+jf201Yry
+xL7hyY8WtSBQnEosA+Bfnaai2GxXlH3TvYcrGQ50kmbxYeuQVhVSdzG3IoTssxBKya+O0NXhuSY
6tdK/wtYSyjas5hR9v3OwfJopP9kmzKDyxBwH8lsJv860unE+BM1KVjFv7QgtA0mA+XSyVavCQlt
2LfDtzzekGTEFAYh72aMih1TOs275OghEuxUivXjcEiMNJNVfa9aVwcrjAMEkDmKG6hi4BtfI8tt
a3+ZBfE9J8dNuwzhMZg+EA2EzjxRb4yKbDK59C1SS533drz6xqmkCoch707ZBhYLZibdwKGHVHVW
6Hn41lOC5d8mZhwtLx4zdbzUPtmq8UoxGxf1ZgeJIGQK7mUUx3i3UJlpAskHHGvxp4GmiXob9+Za
K7ZhwHbe93dqeAn67xjVvygEJUW0tg02CMpbw0GuYWk1/dnLiRRg5k+z+Wijs5pQ+Lo4zbZdeJq8
m13dLeIgzAzVD1jQ/MzADGoyCk/a2YYV95cv5zkSzHQkHr+hWCbEJHlvZn/sMqRDCIIMB6AYSvVI
3pR3xzGXjv8REeNZ8q5IZYFOi3g2U2LbXJQs/DK2FMEmtXYW1N1cE3tfYYFt0FjwbkdXW3uNQTZA
0XEbZSLouXGTGmhXpTFDBjCJAM9iMKvp1bqMKlZsPzaNEC79FwvRAr/ruMGDygde4SrBzMCdhOZ2
BWjHRKNqfkjwPeGw9cxd6b0Nw16Wyi/783tWZ6yiTXz2XCLEPqjkovocBYSrbUzb43yB/pUjg1f4
oQV+bXUbxD9a+NGyQhuscdv2u6zqaUI7l7DNdSfYS1DLh/guegaDBYkTeQqRu03rz0gJMT85yyS8
FI4NbdCwkKYzodLMbmMLZzs/vcVnzWyA2HK0ygXTsemh2jTeakdkdfo2sRsW8b8WYU2BhSdFBSMz
6g2kGImH4q1wfu3uGA0tW0JMbFrACsdZIe78FzKG87Tg0OjoynwGfB7k36o7Ts2IsgQgPxPxFmOF
b5BfBpjGc7ip9KHe9+b/3SpZgPRivmcuLfrBlkwtJasQ1+OjqYd6XaI/MQU+dW7ejj0vZVcs6/cM
ZhL+gGFrE4smNAmWAEfHwLcxmS+JrNbF9DSZ81Iu+68TshiHdCBNwLmmRETeGDHH1wUuOJ60RK93
CGCWVm1uwgkeEmS7srHQS8+zkUc4gekOrJVvECeK/1t0y0q9G0OwIqCQVv458PgLpoMdMXGEoTXm
LwQGYB3hMYsJRI/Y1qRZ/4cJjnFa7d0DL10Wg+mOeYL9xBpd39Q/DRytCZso+67kzGSTdY/VNOXw
iFHcez5sTJw+zcD8EbyxjuA/tHm1rS3tGNU5a1eMKx4fM2a4hdVwFNXVu4ImrcIa3no7q/3i3vIR
v+QYGJKM9DZLfYbsv4Ci4aqwVhMp8GjNPXJsFVlcs0knWLp8w1mbjs13aUL2H3JoBjn2JDIGEUXG
obdUmn+jCmhD6geftzOzZ/Wwv004aHIjpTPE9MAjW5a9GzTM59lVRJTIHQ9NXuER97cNM/S++Ze2
F4KDzqSKL4jEfrEwfTvIrIxqPGXmc4YsqM4hQUfQTx6m3XZhJwjdmhjWk0O4hETq4TvByWS7YZXf
/MFrm+tbdfrscgydzKeq1G1IpnPy8YHRgLVONpOMVyFCI09jZIkTOa6cvZ3uVfBlZums2yQ8lx2z
tlT5tKtRvHQAa61/AetRHy9mygAr0hc6yFolQlSf5W6MKd3pNmZ26FBUDOlWj9qlzausThsf3faY
HxWkIw7DOwHGOeu/Czr3EY2N1uH0Bg7OZc7PLletOMPec6cKgy8pDBa05yoBfZ3fGzjv3vzxDnyJ
GGW6MSLgGFvk46cCQTox5i+Ro+4iNSVFJlpkIt0lE9MVtKLop/L2wcewJesOxhWXCeoCXfPXSnog
9IbxGhzzopywxMxEznYZJtqhrIJzNeL+wSbTQuk0zWaj9Ux/jYySt7oQELkRs51XJLfUGjYFBhGJ
qDFncSuam8n16Gg0ux3dfRkUxI0ppNT/pWMyvlRtdw4D0jBhyDmqQwu3hlm0dOp0SWexVnSqJDpR
j30RtVXXsh4LqCSNh4e10Ks5RUO7W2qlfqD/f40DpvU2ZIdjC5maImrpIH7I2mKh06YqWApSsm/G
FnItTDdTBwnb2EtFh9mO4QroUgvfWteVrULn23KAPPV+3Qrnq6dJ9XiWI6n9TezGuDvYtsqFLYwl
O3PMNwsVC3eu0x7o8XtkFM+AJlNjsdukgplF5zZYcVBevnTdrwW/byopnIMSWgRzfd88a320HJB9
Jwh1IDi7szObOZ6r+z27T+oHbd2kuzY3V0b0ajHWV0hgTMYfI4TMq3+PJbqPf4YNjqaFeK1HRwdV
s2Ilj8EcPkbliLBvEGgf7YRkNwiS3TpTiyeJIsja+x4no/S/8zHed74z62OXWVG8mtZrkxuQcWrA
2LkPCQPGT3N1qodlHy09R7716VTEYQ14Dn043Y19LZr+aiD29riya+5hHa1d+6zRWBGGEsO6Th+9
Ze1D39mkeo0sgFMtHc+B4vyMZQg5D2nygCSmCnAu3lsHs2ZO3QvciWBgYSCXFLOV6p53CrNtYxc2
1qaPPDbpKBtK0HGkPGDeRZnf4NQLaXvkD6zWRR7Rus6iBq5HONTSiOhw34X+HjOdEvFXazFqj4xf
smXpnjTANiw7fUx9Yb2JR7L0moA41oj+4azx3Lct8AXcHbn/b0LM6/ntyIamwl8OGikobiLDcqMY
SxQj+Pmz7JtZ+VCSFZn+VI797YSzhIvAFq1fSpaJrArY1zqrnOHaiIWtr1FU40AzW4WQkXNrVfyu
NwpqX52XR2dMkffZLZmzPj3KNXL2uv5ZcFSWHWfwmTWmyvot0O8g5UvnUBhULtXDwR0U0b0Ee71F
GEMYQC6ZP39E2MN13yN+hD6Y7XfY+qzDjo41b7VnfVGP6vl3LL8qCVLVv6QxYuAeKzDn9RyLkY9g
qlvwIAQBaUzqBsuFc0+7H9H5AtEoQ3vVC/2uwMeYEFDB6F52bGtT/Gom97KXgvT0ws3ENjuYl788
GDW/swqknxqqDw9TQCtUqOo9wl65iYgdU0rrMIXRDl4hoWLzy022N9jXc1oT/OFxVEZo6iWOPd8B
ccZV4vidq80SW0Q57Nn131pvX3CMlk61mnL7o4uHlHGWtabyIwguZskKuZMINBPONBpVx7gOAcMC
Br+ThSqIh1FglB2CW812nb/Ic/lF8tQ2bOCA81wzkcUwv7MhEFUNgHP1XdIX1mLZo/Y2SrKzM9g5
94ockhqrYYERqWw6uJfWS5F9TQauVsa7te7gdiMVrahdE++ClULXt3cRDkSN9dCQlm6FJ1pNq+1o
RLSs4UphsV2IfTJePb/Z18Qpp5V61LFnyDxZpMbRS9JNSEQ6ZL5PvWt2qa0DwWiJRt3Fcw6dcStU
wSoQXSoDGtGlfwpbxVhVuHmgoadzsvC+5j0rDUReyJEEjpiesWMYy03vZ9uqQz+vj+sUySSZMauY
es9E0ijscF3UkLWq8nPsrLfEHBFpfedMIDXAtZYnFlHzkeb6MTJYP3NYJU5zI658qbP1bivB2nM6
AXR7CRlQlCoshD4/zar4GMBezsABXN0N4gchOK+2QZPcsE1stCWXKaHB+l7YrQtWoMovg2jnzJGf
OTt5oJ6t1NsQtReNmiebLIq6Zl055pY07heZlI8m6Okr3vDugV5NVhZVS16WK01225HixGk8yGnP
WWqmUBXaxC0KqrsO21pc+NveHPdStddFl63LueuBWUc5T0IM+QE2bwc7ctKJIxDrWay+022hSlHd
CGGh2oevof/0U+1sOMiAmek1IwlL1wQtQEl9mI43TyUmBw8VPteto4A74+waOdAiXH+ZJ54Cmy37
ibAl+5N9mSAKlnA/N4tz1/ufF2qsKHp50bu1LFBYeMTnTvk5YrAlq5XNK1Yo/9r0Is0IaDRbKvJN
+xAwCM7AUT2VNePAKv0b4sktaJYazds7Qbi2k+zcV9muBM5g83H7HBAFmKOsekdxSjfQ3PjwIzRS
EtFc1043mR86SQlih+yuKaoUKGR2Ta2YOafG946eFZ+t1l4mA30biYglZle2PVFcrYdSdyMSCxMR
uRLRqhOrrtCsnR+CUaMNVhkIaNwkmOAtVRyBzeb1q6SQcB5RiH3UM5EQkeNQ0PRUfJs/LHNsES56
fPg1si1WiIuhzM89Tk0fIE/mkdbA1tCTrAYoii22G1uT5UFRDGgF8e/TrquWSlxJvs7qnY2eNcFk
VcDMMnC7A/mAcrz24NKYFjyW7C2gQQ2rmKueURH3U1bEe5tUKqvyjxSSKOq8U4jZRXbZKgjZVyn+
RhutTd0Uq4K6HNA+ct361njKo8J927AVGDBAT4xKxpSz2GtXLPr7jlmIGsCZ01Ye/BQ163mH2cqu
dP4fIsEWlp5sAslcpfd2BVlHpgmpiW/KlFjJnmZDfgPSTz6DWOMdwXdXoCO3MaPKb6/8JD/Qi940
Jg6Zry4dUAwZcCkn31AZrUNvenNMsq2CnrszXfpYvQ39qwIUFrDN79XXNFvGKjo/+ISdLBf9RHHo
mZfJUBgREEtjAP9BwTFrRayRIVcGjksHROz0bsvg1ev8j4akzThF15hWvApInWFDeMA/KoQVyA02
ckLInlCK4deRUbI3TOdHl19xTlXtK3dHN4+9Nqx7fcCcrq1GSv8hUF4Vh1CKpjk23l87/qThsuFy
jPy5PtL2lqPAQPusjUc0OStf/e3NX8Xwbir9xTyvr8s/3ewXPjKJIVGZx+q70qbPSaoVCL6ljtNE
ZU6Q8qMK/Srgkg8pm2PayZgjAhuvwg4XqhuQvRZdXA19mH0f1h9ZAtVEmlRNG5qhVzNwMIRh3WVK
XDsJnby3jGugFXY/vVvInTpMo60WHkecMEUwrAOFwWYpd5rebIsk2BvsVYfqIetTO7D5URkDep7E
kc0aFbuDCWkIj9UJB95GUxWkG84VViCMbcyVlOIoGjap7A4+u2M7xrMQYpwVNmaijHwUb2uh9dBU
JKNtxl9K6lWVVP+mcdhaTFbsrlybE5o0q+W64NMeyVUAhAAM/TB25dOyk11kT1dfMEOzwq3EBp5D
YO5U5pVTuO/QTasjUasmSAYzXsNhXg/Dm2+PrxR9TEjVVexAq9WRQsgcDkRoZOgXEhzo9s6BNaNi
fvexYLYe2Rl5BWZxYBDko0plOYsgWcQa0Pv6Npqnlp45IaVX9bK/Gmr6Sx7pV58lX0twSc2kM5nK
dVaolxiJQ+sIIlG/Q//BlnxtKdglIDvWZYX6d949wJrpTGhy+r7iTys11lFwYqw59w0rF8kZ0SPy
7QcoK4GGpDw+1UX4ykt/GqfgzTZi7glhZotBe2pM5UX5ZNi0sXLAqwiiCnZUKWItpfzJCfwhzHkD
uPd3LNbwt90AkV/QfNAJUr36LxT6GIuQmZ77gFJbN1HEZKCM8NTiMkqg3UfWPte+S39bcTfyzO2N
0X7VSGOvgEOnA5/AHGVIl+BN075zhp8mZmCPvS0mmyUgk1LzOSXB947ULbbx2RThOmczPOY4WwcW
S9rLHIdTW9xG6PmCqPzJBrI7TZqupE7cEd+BypC6C6hHOH5sYHKa+dczPlJG/+jBRaggHRShdle1
meJJSw00zpB3ZLl4SuOFADPftHSnaAkM9MGR+mMg+PJVFatlibUD/qrUL4NarecpbCbMdk3e7ezG
Alvnw754HZo3FW9tCA/IG3daSb2rctkXsFvYbB4C3tSyNJ4kgzwQcV69Bm+Omc6HdghNLzzQ6Fys
CBYei79GX1oUqgqhPazIXjSVuZVgZJAx3PQCfa0q2nHgPA5HMJG99Rdm8wqXf8zAAiFZOwPL+PCZ
CQwI+yoDfTvknVFxhzS/lQ7zpWDcRqxfHUy8aZTtfMlmrqnYNaeLhmiwGseBYpbbVCOZD4/p2NNb
B9a3yPpnxXGTKoKCS6J/061nUiJwpL7OY39mvbAAK/e6f8vgnGR+d0kmubLr4N0H6mjn/3F0ZsuN
IlsU/SIimJLh1ZolS7Ykzy+EXeViJoEEEvj6XvTb7bgRtkuCzDPsvXZxGkt1G9gYmFNxMFqetiX/
oUEv4+Sv/Ji78r+beTwnrc9AqF4B2N9IzavaETkFj88ep41m+28vBiE/eHcTGtexPlaAIpoCeYoT
/naFSNGs9sB2/BsRhCmeNisq31qOG6IIEJSn86Obg/XjM5SxSfBXtal1eO7xipnz8JJQeM8Tvqkc
/E8NJE9ueWUO/hjjW+jmHdH1FOxMvy3P3JrOW+dSwVkx/oOCB8JT6OXs1nzP2itGszD3DrWW6NUp
CQureCLF4dnVP3Xxpof51Licj414DB2Tu+dnCXMRQPlqd22NWP7AOptdeJrH6eDXDTC50NrojrFS
gmU/HkKyAtApmh1UovLSQVkIixDbA2Vz09ztCkFLle5MIvZUjjQiYH7a9SfH97hCYpJMego1mgaB
YjUaqpd68vaeieDXA0DUiGNSvpkRUpQlRYQohN4P7xJcUqMnPATLoq/FgshECgVX7Ihtbp/17L3F
bbdXjnMZ0mDnsHMUVbKyzPrY+OPWbbtT2UlkQEjMGFn+a6LypBuew+US1ArvcLF1CbVyJhYivrfV
dfum8++4/Jk74CaN3AL45hhiy1QNW2eOj6WpD2k+P0d1vQnRPbMFYvKdr9wZ2xfOZmd+dJiBRb2/
4WJG31TCNiLm0vrqQrLVw3UAnbQx/Yut2JPk5r5HrlIW5zTiMokH8nv/8lBg6CE9D4rxONNCQWck
3Z07WFziDEwlJPchFgcdwlJkCSMhhjSWjzaHseGU25yx+haw89dksyRpurPJWsIs4fpL17C4XGFN
V09lUrMSYQGYkGZrSo27LDyDpOkGeY0QD3LX3ifVr3WFnUDE7EYofVuAQbPxU9KV2sgw3bh5LJJg
l2Xen1ij2TDV3nJnDsRNkN2XHiQz1Qf9FmuEgmVbj5Lkq0YZNyL2nk19rNMWifFv3KHI9/FqLlKE
Du2LVQ9PpYk9xTKfHD/YibbGyTUeRwFyP09IgmD7bfjWuQ2jQ+T4GzGom2F5GOcgdzBR9acYQ9rF
Ixl8Dna9Bdbus7KGTVFzmKJULJgYDhaWWrmPFUpYSm7RtD+l/mqRSFfht2C03cv5JZxZb/tyR3gc
Kc5F8ZVzIyfphClnTE6JZkCbdT+el9xr1u/rwuux+EQs4F1LLzakHAO0Kd784Smoq3Mc5quxvPuL
pR5TYpA+mk1xLHEID2yAgCAwYeNd05rz0bsvpJMKzl+e7WXzUczZye+uLgSZNJ/OmD12DZ6G0Buf
imzG0okTANG442pM32qVjZR/C1hAB581kgGn1y/TVJ58bd9tYrbMuH5zE2Zko7fp0AM9TCY8QaCu
nkYNSWEZiXJx/M+3JJmBaZQ3y2/QMta/RhOx7NPMibI/lpKUf5qHru8F2Jxs/EBlRxpSzFxIpQHD
DreNiKGKdllKkBJplj7wClnnOxMtytxcmqm6OhYZV6hPqqx8Dm04BP45j1PwVaok/i43KEbcxzr9
G1c+3SyivoQtTSOKLRO844hDcpCAXBrrPSmZYk5qURsDwYB46+YlIRhI+ce/vcs0HVrdxoz6ozl5
TH/qXT7FGOIBgXf2uVH4hUK5jnRso6OhSpvDc1INNxcJcMbRZpjdJQ68a52nF9+ctnYu9rrquT97
HBY+8TVPQr7O0bMxUc6M/lMXWFj/cRGU9TWTzmlK1CHAvTWjMVa28WwEPlZJBsNEXTpD/5RDnG4T
mPzhHB6mGFmjA9h6mTmTvZAbWDDppoy2P8eQldOFFggkD2I0F3V5ykdz1Q4fYdHtYsEVCT1O++2q
IxUx5Rji97FkQsSdFKfFiN7UJmRfe0d9jsKBCovjbZf35UEY4mJwWes45qkn6hyMVFoClCQjSIx0
hotenUs+c9Dzmgwm0UqMMwVeIlaqXLTkaOecjPFih5mdA9yKD435dyI0wmavVmTmIYSCkgMshj9D
erdz6O1p3xj8yNLGZIH+TMC/iHyAvVMC+ktfEz+Ir1L1/xDh7VUqXpMmVUwX6MUw5aJP1Sgcofb2
tnwLlljvDLFmj4wqW/pg3EtdqJ+o/NBaYC4TIWcXH+t3QZ+mFreLwV6jsNwv2+gehyh6MaT65Sh5
mlpxmTL5z/VRBVVoM016RW+GIJWzN5VkxA9BaDPosRlW9vSNJTcEKFXQtv7MvR2kDi90/yMXAbYq
sT/akXfq8xrAboBzMWmSVwbJ61jGeLOABT9wpz30Ncah9GuwPtrp3tTzbohy9nQEpWp5WKKb6Ckf
HCfZ+v7028Utpx6latM2RHpCRbcqqmPukwESOiRyNDCKHnBOCZvJyoNVFy+t/247PDEtxYPj+gCV
4SNFUJl8JCKjIqFW07kaAdvwtA1uuQEoz86OA2fVBNvB1/HJLZxLSeAOmCYXNTt/eQqIb4ibz6m2
39yQOGzafaP0D0XngiCBXRlZYlcGxp4B5ooaey+gUmWBuTMohBnvbbWtX7LKXtZ7OBgwdHHiGoU6
ptnEAsNj2FStu5h9ZtHdFQu+bcKbX2m9nThKY6QHk3IvCiB+58vvvtNHy6PVLsV6LupzCTfPYflb
Gf8i+ZIThcd4Fp82Jh27IuZ3RuBD7BHNFwND3Pwuak+jA9uIm7PKcHTW2UtPjo+QkrDW6pgneh80
P5o6v1fzahjuHrUN3QrOcoRvXX6r8W/hSQVE8xbI8UPOaIE0kefiTtf7KfH0pZa9c7AmG0XNtEfB
PcbdE8OV5L42FqACHdaQPsYdUrJsEX6sNaDOyCUPzOseVVzf8kzfvcq6GRXU4dkBSgLu0fRexkJ/
i7jf19M+wB7ZtMa67qkBBekbRvRZK281s5sNGDiYGrMnY6psspAlTHzTncW0ofibGgGxSItPwEz/
EkR+Gyb8570VvOp6+FJwyx4StQDSrRMsTlqlGK7RXDk3hLM3P0MSb4w4+gQlioVerXY88FUB7i3z
q8EhXfABlvhhpTXCfJvx4DT1s/Lyo0W6ke1HfyDAP7KIh/sb30LMIb3Lt1npa+P4z41D3AqZRjai
ahQiVy6GkUkWEy0D5WtaPpVC3izmetmkDCbl0c5t5UlUpH3WtIcSaTQyE2GEX62Dtto0X4zOOgcO
DjYddwQcpTsHTczsuBe3CnZxku1UiJQIuY7QVFqZ/QLEH5IRbDImNpfRZLJZeRwOfcLuw0ypIWDe
2Kq9Z427tczgVTY0Nl0+bts+pkZ0CWoga6UUXyGKALxdvynlCfEjV69PPEy0E+5nmOtlZglqBSQs
sUHYewSgOl5yh/rUXJK3oY24GVuLNm5fLRU/u+Fw1zShDDRBL9qA4UaJjB1yGp/9TgFp6hjc0Qs/
lQhBzDxhiqkeQ77q2ijnhzEkEC+IJd1hsbO6buNR06rMuDK1ICJwgC2MFXDS71LRM2MMH2jwU3sA
skTZlwsOxS5L6Fn0O73mLx0qPiEUZk3NcKyBmI9CnskjM3rffWtYVxT4LotR/bUHdp82OSrNvBoL
lOTx+Giz6zTgF/Ph0CyXhykZt14VbkxX4DH0N0kYEEwNrALKrEW7gkh6PUMAMHp77eH98aG8ukhV
PMZdferf9VAM6zJYYsHQqtThh3TABVJ2eEqxf2q/uWG9VZkEh95q6C9wiqdjmOFfX5DUtMULSFvF
5n0o0OzW3gUnHuG3EX4yCRjjn+phZFUfVVdTsjmPrTudVO2dajVf6rK4lkO+i0q4Y3brHlLnJYEF
5HQIYT0GF0jQXbaxq6m1ESj4trdnMvKsEmcllzljWJ9ZeP8WNRhcH+yWTEmGK+f+jJITjX2ZXZoE
hHpFAEBhBOypEL5Kzs7NrNy7zzmbRBJZZY1nFEsyhrsyg1AlUUNnfnsy2u46SHUh6G5bU0oAjXI+
6gK5RJ31bOiNfCXbAD+uB1/D3sihoU91qrunmbbq+omp2AW/C0YB6621exNNFse639M7ycyjlyy/
O8erybgI2NeazVEYw7ucqp8w0+u58k6dk94YcTNTAs9CwiRw33iL+/3PELK27xrCGBWvIWZt/ocP
EUH48sOu52Pc579VXBJmZpxytOmi9ngU0qs7IP3n/2R5wUSqU9HW8hkVlfFJUBJlAbLExmABkTB8
V/gSOSCJGbGhus1kBauchZOJJS1OKGkDSjGJK9tqop++rB7R9+9bcgxiBzmsnfyauX6ubcC/0ph3
Vo6COZzclySwvwcBPjNDzjVRpiWDj0qRShrU+NQyjyFHyp+98GHsmXRWsGIq0WfrwJwP2tFEUGMq
E4pFQwifGD9PhFWt6aqLHdVnbyz/5f5A1jf4WBnXm9zuCPYTzbbSxIsZ2bEklpjrRh6pU3E1IP2w
gkNFT+O1nwXaQDXHT60J39qHhMV8yypIrS/CletnL01u7gj6pcCH9uyS1t2o9oXV4caG4U24Eq6k
xHwu2SXObr82LORBlnexTepLOWEpsZsDHx4iMmOjF2dU3qst46WTnu1LlCKXoWBtq+Fsm85dphz4
ZXVO8nBbVua/3EDX06AGCjxC1m0V4wqvtyE0QyQ3eEUtdmvUKDpAR+SjUWWaZSNiK64CYdnDxD60
9Fm0Mc1DgIj3fp5fRh9yoIoNjPhmsJ2prkeEUlaWnnyfdVTO5s+0GgTF4z1tu0sW3i27OMTmcEpT
9w95YRvpZafa5EJuzLPdsfp2CLLy0ccBp4zraDUG9WcSJi9NPKFKE495yJ5+YqFO7C2aEwAFiMPd
6qP055flo5Ia+Jspt7wG2GOx9rC2yhldxvGI0Tb+10aAFmpDPvXG8JRgsjRCrojMOQsoztkw77Ik
pIOxMb0k/wYJbtt2HQeD30jNhhYnkZfREC+KPZbRsyyxcRaOAeQRNBQPsiiYdQf0SYONHoFCC/Sa
fZosc+f0KIYmAuBcbpKkE9d+yrmmgKWM5o2Q3odqEGv25nuvIKWNOvmhIqqzsnqA6VQxKMiH3nqP
QgT67JOJqA7x2uFWgjRceu3FFAw2JGa3SNDfjtTpmK6JUuzEOqkxo0xp+ahMjNCdQJ3XDRghq0UA
q5LjHPivZUagHRbNxeOESOWgcPi0pvXRWONL7y3KFRntzHDeDHr48j2D353sfD+5FPB20S1a6xZX
F7yem9GzfFeee6+iZt/N8Les+Oj16jrzuUuBKqUEBp24CRKNP4EAfZVOd+EE1F12xWKveO1rRq5e
SMmmn4pQcQJW155ezQMM50TVvY+zF9NLjlM/v5azwSIK/02d30uwCdIFfsHqmi0MI2WwdSbAe+Lm
sHMCYMA6ouMDwYQ0uLBk0GcNN4Hdn65rG8QL1V3ug0xsHF2cBaHRdgg0z+zDr4AexOCQT3oRQoBD
pTnqPyp458z4sKL+bgUMiAkIEdbdnb1VKunCtXHrgSJNlKbCa68BDiavsj+8KXxOGLmVhII3dCko
AA52ewUzi32i3Tjuaw4+hasHThXrIrSB9mRc5hExxcATU5f+a8ryyMOa4rnNLxKt98TP8G2+Cm1f
cen8OpzEMr2zrb40mTiIEa5/+ikK3k/kIFJw8zaQg139aJXoX9JKnSxnPBNiiLv01bUKNpwp+rLc
6x8zf4l5QSUep+QJkF4WmgzbXUSgcvppIjZAeFsdaC0GpkA2wM/jxEPle6tRvhlC4bor6KXBxTX2
YbCjQ2z8lfABu07uJw8out0rilUoELPi2+1gtQ3BayM/xpyPKJ7e0gF1NFNSCxCLLEhQxlw6ugy2
ZELOCMFNE7d4P+OoC0voRPBC8goQBqjoZdcwf6YZco/I+xUWZ2UFwCoHFUigIGD0wMUNZn63dMMa
j3uuJ2Kn+0eZgxrvwjOGx0ukvS+Ha6HW9kfQVA8tHAcdZK+T5ZLW/ke38tWPAVzrDlYmcmB2RVY1
7IzF56QeJ8FGzMZK5oQoIPJCMjMtjtIyGFGFC11sUxOMFRQEgniEw4zZOTNBRhituTe8HtQiq4yU
oNAxggQ1U6nCpX7KWtRoIkivOlYXESMhtXpBOnJPNCc7eHYwqFp2dqpOKe5a3/0zL8sWz3vCt0F9
9tOM3t886J5muYypURgUiQjpiPA6NcxTtP4zIW6efSLOU8O91kHLNn1aR5AhHNYkMKYVu1cHb1DX
pH9VXSGV5CsP++lC6sZ2RK7GtP8wIb3uUpITeETMLngHFf9htORi4QuTyDtLEa7CAaRqpbgvysl7
nAe0tl3Fnr6rdqinzHU7sTrJ2ERXiLgfWkdW+DfATOdlynlYgbyB3W4YP0U8IT0Mo70/9Xsz7U6h
ycFsG6RHl/P4ZIwFuCNFpVb+MQLPfKxqNmaexgwsK/SieUx+4BAqMgdrrBummj8607m1hTrUPQ5a
mwK3Vf8wbdySmjUrM3eCnkK0PEU7EMMgQ+Qsww5LKJ6pwv51Jwxrk298tSjiKQG98mF5OAL6HBQP
yBZGYCLVwHDTcpgfcEze5koRG+g/IirBf5CkT+2CFLMaNmCmvrhDfXN6Ru2MBUA7dCc9Qg7RpX3k
tqFPmRBRa489g7bzC9AxH4AE6Pa5nH8MWT/ZVXCrMwbzTcPfjPrvmpX1ox1Xe7cm3NpXV1ckR4Ms
ddHlbwokg8ZKVBK1hjQg/BRMw1pKdqUNgF8pfXLgQgYuPA+rGc57sv2WqAYL5pvT8blnDXSAyawP
c4EI3fAlsnznnJrlPYyb7xCVvPZNTBEOnjowXB4AL+K0PIfs4CKlybCKv2CI13P+L1B8pUZwBFB2
G3X1zfTgmSCIfVZwOQ/ZH5hIzrb3XeRmgP3YITHa5j4JWVSkhThkXN4POvx2gTQLSAUtJi1f1H89
1/ro8/nIJPIqxnoXd8lLHczb0B5JVDWYd8VDgD0tPuaFSUVk4FQHUUWYyCrKuhfRqLsjyqdGAqGk
WkWVQmgxyrFsJoodU8CI3iPk+sxt9ysb4nVTiHvWonyeqBQmsFBZrlHWoUwdLbLzArIPLSyigd28
2Gn4WtjQqYM6fHFN55WIh1/NqGNUAeRUaBF+cgDi8ehNAxyzoD+2wjyMvPxxUT7GdXtmNbUJTHyu
vnHRUbAKLNznZrePUrh3Gec3hTWWVNpoz/0oXGAn3YTNddLrKKWZGwRGbjR3lpdCxMuwTTsQEKOa
PHYj2ucyOdlm/jTZ1nteEQ+nrC3xBxCpFhwiGFfHZwrsITOoh/YS9hhVwQemVrbW/pMFD3Fk/iPs
JYjBbK99KHdc+dtk9A6tc9RCWIBGCvfsWRDbquSZ6OhpNZBV1VX91h4LMrWYaqJMtSY0aAIFrh5b
MiWmbDs5ggAatRmL5tHJWXvzzyShNXnuC1iWkWNuMH/mRHjBuLRHOodYg9Ce+wXbRQhayYx51mBg
GpPBJ/XKhOB8ksaLg8JnsrLHVoEtrmLEFga1YE02sqADXNsT9L7cmI9Da91ENh8qi+SdyUJto/KW
mEzxZ+iDS9f2L6MFglVV5qetnI+gpA9sFki4RlnqSTxfoco5UmsU32Mq96qat61kYWun5T7CTDiW
sbvVrTevyyR57QIbxxvHvA2nIRpfs6l4dRR5IuzqOYQCY6HNcEop2R9E4nzpjJ4M5O9TSlW+tXS4
nTmIPMOlCoDoxFxCbiT+ggdl5T8y9v78P+W354/UITM2no1/cei91GaoNtLAWkoM5iEoxhMxfec8
nb8DM0LkMgevQYlXvWuTI/mquxEyKTcfJqgRyplM/Pc+mL7qOb4y49sVpEY2ut8n9GoIK/s7pKMI
jGm07qtqhEUP88jEtCyd+uZ65atRDtzo0/hldX6xX5Lmh1abqK70IW45THWw9NYZ0o5uZKYFuZjN
C6PcMi8xKZo1mrmFXlfNq9qONp2rX2SZYR7PYEUMHXsnt8JQmJTOjZp4yZmr76Un2NsiZ1LOKdXB
+zBhcYzyXC/RapxtnXVvVccXmMASq+Pq7OXBxS20WFFQENUxapYVEz4Z0JqmyYbWH+gissUE2zjW
LQmr9lEHQMb5zX+0w263Cbw3b2A/aWnq145O/8EI5VsJgyLUEAXUyIdgGka7tUhnDfOCMGTd/TVK
7NgaBwyAHkA2Qd/8oBJ5Sc3JXRvNCMXRvhmD/qqyGg2YRb/txsk+1jnDpOrUJsguUlTuMxmF5VMf
NX9clxImt3F+h1KflSU+eVB/qHIVi58GNBJ/Gi0FX+sYTDgQBJDBOmX6BwnhJXV7/yKQwuOfKgyu
/wIcmp9FqMpSoE524UNw7s3B1E+llVC7j1HC7pAxelqCS6mqXcW0N03zfwOoOYM8r7LvyWIgNwhQ
plmzYPIhPgdkcZ9j+Uby40YE4VENPy3Ti4jBLXbaNOJpyb6A2LNtylhSfoGYucbkcocV/evM0WvQ
vfe9YolT8ZjE8baqsTAX8mz207dPAlru1wDme/Z0T6FlXkalt2Yvn4wM9wr6o5gvjJ9zD1X3bDbi
AVJ+raaVGqzrNA0nz9dQpr8hZ63NRbrBEnu2/W83Lh+JD97VmOIHsgU0wtu1IG3iqBKr3DVo6Ugd
7X5a1fxSFOPwc8hkGfCTbfoUVqVKVHUcG4/1KECmIOyb04ib83mwEJi4CjwZMyUEEMDF29qbjn5X
ZLfGa2oMxBJNVkF+afycz+Bxwfl3NdNaQgk8wmP7Bd4xcsB0uFY8Gs7EDG9mFeEBlva/cmbnlcP2
aCGjALnCczTdHCRnKLVYrfKRPo50M8GlXiT3X5w+ZrkrAc60H55e982lmy9Wt8hPaCLEPiP4PEel
tAKrN2Q7vzA2kExX2XAH6Z+wSbfZpjSvs38Q6sMJDo0kdqGUm6Ct1pH8ljH8UWNrA9AeSYLy4z2w
ybWVl5tIwQcI1wiHNVZgEn56/znQ1x6VgvrClcmuhK3PQ63fMKUygEy7LXy0uj+DtHIkiPf9zDpu
ic5Y2P88Qwhe9zYeAVanSXV3JhaoqFSXlIRLOexo2vH85qhCqvg9hoYdeeixb6PaBD0cNNg9M6AF
eD6ywDOLjDO9UDAW9PuOOE/1d4q3KolC2s1/BvBJAgUYB/3GeImGoVxl6Os8J31itMkrS9fPaeqz
5wt5fJ04W2Uta3KDa6Lj3TW6S4Hsz8NxmPI7U2wCIFFQszH0Bbv5PbDbIp2we3RaaMXy0IR8HtCn
vxLn2BnvbOqJBDOik3PFOLpme838nexVVvcr29+VEE/dBCowpsD4IEGaw8BJ3yfP248tQrQH+4uv
x2oIQA42EsElLRxa+NPIZNzlEmXFR6cl06dl+d80bzXJAQmbabaMksheSX1IWAagd3Zth6LapC7q
JOoVGm/cLVw6wzJ4XlWofM3yDaazxbtAZFnQfibJkce473ZMTkg+E8NxHLZofh5aNmjJg0GtVNW/
y2erTnX1KKwFpiXrzyo7ON2zghLSY99ImXCtmpH1SL3yq/NQPCfWuEKDZf22DHRBH9jOEyEXZv8z
zmg+Lkpfc2fr2jsRmySU7WgyHqy/Pk28x1DY8vey3Q7oeLJly4NEOb/41Q2fWwhQkJY2gftaEXih
+NHvOXqGLj0ue3rMq8hnK/HWdLep+a1zzCTjb03qQUBjETLvIVqs5SvM60OXXejMWmwJUYjwAJQ+
6MuqenCZv9DvIDspT9mkbxYcRpkaR4+mAIcM1yDmhFPAXzTfm+JUhUhJaRmABzX8O+AT+PiFvXfM
9LN7awMYB28KG6SxqcOD0R/a7k9fPM3qNjsn7B/IQ3krYqq3G7An4hRKZm5Gs7YmzuAI9ugMM7F4
sQmgAPXBApHpEcYfH7jFN+YGlbxRES9z8Hmv3U0ar0eJ4Hs/d7sxppIZUGc/6Np8wKRCl4refbcI
s9h6FB53A09flTJXRr5or23FLP8GA8KBXj58R9nd80+lZeNXdPfVgsxwK1ww/SZgc6kuQ/ZpFMVu
XqD8Vv9AUAdaGVv9b2tdYnnpvkvjXMOBasJzuzx+zFO8tSX/OeY1lTdz/MQjWeJYRYkAjG3HoU7I
R558582+cV6ZCwoOktHlWQIRkD/zX2vPx/8iETrSwGHtyM9mCiG2fSwj8tfXJmulmk7ZG4JtqFCj
bCwUpsa3GKJ7ae96wQ/A4je5AK6pOnDdsXh6SKfLxFKKNmyjEkR0A7j0+o7fdt2YODBclkgpWVM+
GY47MX5CItkCDFgFuN9iQQHj0Us+t+Iq000c7jIgDLN9dcbDwNRjXpLa1GuESrabW+7PvWcsS49P
Lt4k/06CbTPCF6zflPsmEXgZL2W+0CTwOKzKoH5oYo82+AcaWjpsM8CfXnfyuGMWohmxsugdnD2E
D/JrbGNjwwezgUTQO04pmBX4/MG+k5fUfk+ZJ9iwZfLiwloMhcnRmGGZmk89F/LYk3TlrofuD7hQ
tzuNyZkFdi5RKW16jQA+ZTmz6nhCy2uC7prr0Q7/tuNjMv1VzjfI1AZtrmTSko+PhbxpbaOs3WeL
E3Y8NhOwveQy9u01rh9rPa9IdNvlGTB9WIzRuUvf4+RviKdhzD5jXiuOrQHYhFk/9vYO2MCQvKLn
cZ8y8UzKTci/HAhQKLcW/sKYz6d13h3rn0klM69D54MW1oWabZ/M8QmyJJqDctxOBR6ZZ40iUHMc
8YoRbTnl73bMuJDkt/HZr6hp+UTyQ0NbRapIoSDYvLfLhcHkl9noQ87zLaMtNd5BEDWU7GskOtOl
0a8W43jxY2DQSnpyS+8Q8B+cdoEXFAAb6vAaq+dq2goq9ghwHfxg50MR38SCvLVReiIiF0dcLmX7
2KIANAAAAiPtu32BNbmcQ471Y2KdOvGnNb584zAQh5GRbydcNi8b60vhjDFRN6qDlf61wMj05dVQ
b77h0PECrhFcHrhd2L1WvBUuwZlJd1DkwxpG+J5PhG0Ay8zmve+BjWZIS+mcxGvLfcskHIJjG6iN
dt4Kw0Zcdqi8j04912SVmB8VEpuI9rwlfA1N2kCUzrTwIB5HRJC45SubBJebSPO1A93Si44GLy+s
IBq1tcMFU/SXyEYTxbCLo6Xc2mG7UxUge5649LZIK3g87djBmLBfWFI9HEfGgNjTa42kGa8DoOPy
2NCT28kn8WqyOPoAObPsloWvtYWKy3y1h2VkxfQ2CYlcuZogHlijwy/Ys0fi4P0SZgFMy0HFf27T
l7H88MO3vmUttHdYygUcZEJz7+ovwSS9BL2PtYNup6aoPHtFjQCpXxMKt+2CdoUYkZMBquX02E8D
25h61+VsQ7dmGB+UM20nJrd0pbT6H5LnsB33INt3syp3urq4LuZh5xJUYq8MIODOvnMR7gCbz/au
/7Hw9jPodejHWv/DytMN8sWVQg2LG3cmTDGQ7Cz7P1ZwEVhgkKczcEI1j8WX+w+HVAv0AAxaH9yN
+LuzcWxhxAxTCBwjDuAWQCHO60UM5ek3H46TTvy9LZubtJKviMScoLF5eBajGdomdAQWkvEgIASJ
XXAkJf54+0H14ZktJ/EW49FojHs3MCgPcXMUi18j9dID3ItdQvKclaIsBpICkfcTxS6tXwkf1KzA
28pIcHaLtWC3YRIDn3D1FLrYtN5iSiP6avTM+ixbaUOnjNCzhPkL+hBAvMCgStNepX647xZ5UZUk
dzTL7E3RejgpDtjQ301wGvCdq5MpgNKNC/fAYGG8aiJnJyJ/VwQRgWZR9ou+61ZLHqCgK+JDL5qX
qUHqFjIVfu6Fig52Ahd4ikMC7euxXBtpX79nXYNha4LOjrh1otYK+/RnDP+fgEAfaabwUYf+YXTq
hX84Y7AWvAGOyxtdkx+hxJxAg+/FIa6MZ9+P831U9s2x9xGtTapCSCrMs2y898CyRpBFPHK6rBmx
xZ7FKQ6/HOKAugT8uQ+59t6JSmbJ6Gt3640iekPmwGLB6UCojuxkISAyv/GPcwnVH50k9dw8XkID
w05ZO/7yaT5r6fYn04ible8SP+VrbPSebV0Y8tJPzecCr0PotFQbejqlFHpFaWOWCZ6ckEFiQmm1
slv81CwW9zVW4i4zvx0HF2XP/YFwgA61Xpmt7a3LhkWNZPtRuryydtprBvnQRXqgfx7hKWAGcjkd
qwBM5yT+BAY6dWCZXLMdXnHVOLvRFs4e2cl+TJdoouwohA+IKByxVrj8e5pyuIxO/p4yPMHrGxxm
mp0Jgf5kNezwcIZNC/WQq1axIZcB4Mm2X7IMcpZUNZRG0/PIsSCXAINUgGllAhofJdk/1LikApPi
2oubTRKnkUFiTjsQZhUpaxOCctEzPJGfqRvcBrR/CRaEtRqGXVf7v9Wc/4kb9iP8bWx0Rugnyvge
E+x9LkuCqjO/u26xhxt/7Sz+TRzjVQpwKCGlvWOcC3K/erQCym4B3slz5qaHLuEbN8pLGSSgNRLS
KDnjZufQUdgXbvCGeAfpY1id2W/ZbNhx9HTlAcfhdvBpy4N4n4EHTjP81CSzuZ7C1KmOjq92jmm+
lRqtJPIfxGfpOmsBO3YYKGYPb4lXXWiOIcJ52bVsSTDPu5dU0S+pEMYKxEFD0cDYX0VkdKBRLNzo
XeQ7JAZbPrQCezcEkzZ/YdKMGDSEqoT+MZ3U9b7jHFnqX2vom57dGuh/xyQZqzAJftQYGiB5OkaR
s4qo/iPtzHrj1rV8/1UOznMLLVGkSDa6+8FV5dlx4sx5ETJqnmd9+vtTzsXtuGyUkdsb2Bs7I0WJ
XFxc6z9UY0nSVQVVmYnzqJUVJ0nvNCsySxzPtGZjv85pcHUWKSWKGRit4JeoSR/h+kVx7Yj7uDIK
UeC+CJEu3PllaSX+kh3KGpynuq3BwuI331LO4kircopfa7GBsFvBZztD8K7F8hi6bCtpaa70pr8t
CRedXy7IS0wc9NoJDKSkM4bjp5A/u5UGrBcN+qEZdYFWV5Hm9KzA/oYDSYNTLLX5HIcBQAaKYDpu
7rnrjuiIVqbLiA0aEaqtyTPwqeQ+k07PhR9xUS4NPT0JaiLr6lEOoqokOFeqkQblzZQVY5nvG12o
idQjItG/63ysv5Fq06Nf77ogwqViiq28VtmUFpxCEz2KfWf8Ai06GHQxnsWAa0uupBlwxvxLZykx
L7vSjSvKYxnwpfBbqOhHFAfIdJJafoLXMCdTMST5oPdRPocdZkQqBJ6L2EeEWUAVh6tqAAqOk3+J
7GTFfUCHNf4aO23oChYsPOCdaCr0FiHYepmrX2sjPPGl8lH5AC/npnG2gKZsR1S6Zb5a7d0CMJuT
zwb5MKwTnbmKIQKWNo4iBwHjSNISdMN4zn+2QxOg2d+5aTTfudmYiXu5DOF26U4bQ+KZ8zcBXs5W
tZmURHPQ1l+yFCAf6JQgAlpdLhpIf7U6E21vPB6omJ5J4RlFz20q0g3Snuj0bebDpIM7YZCJGA7w
2+zCLT5ZigU9Fc9IRAQj0aSI5ZLkxK+0rUMko0frZrRAZ4IH1T+TtL/mIM3xQXXaakFcLo68BZCq
6hcfuwyTEf2mA4rzJninfQELid6ASSTGsP5irL/rx74gWShtLp0VpEFRz/dak18CO/A8Bbke/Gue
n+fxsvL14MHrcH4nyzrf6r5qNuGnfkwTCHcouC3Jj0SbFCpqx8k6fA9AVEI0I3b0V8voLBuXtbOt
R0Oti8gNDzqGzhFPmN3TnNTwJakRinHMOuAadEsTcdmX0Mmnay2cChetJU413eTBCRIEGAvUWDKB
erxvfXxh3E54zvlg62r+oKBzQKVNZZoF4JD8WmtSmxnkqQMC3GLDBhYoIcqLtQ3nOLpsyjwckR+K
+hH0dEeTBnxiUHvxgUdszaVo1oZ2Sx84G5angIQajUiabHL8EQArhHmGsuVSCvGnIm3s+3ZEWa8F
i09fSAu7fChMF3XOTdkNaTkfOmeKTHfn+iovgv0QR20HXSf3N1nQcMll/XU0Q7QmCD51jfwssrED
6uq5buFSIUZiMJN7dlxEIQRwQT+ag0jaRLztRBjmw6EJu8r13+Qoi4PhdKAHDL88qvtD8bYM6DiW
P2XnROBtU1bIiqi+m5TUFPo4MflXGcrMu4uyWDbUeStVgg+bGljQaOB4lYTqvzi6sJujbxcMH8Js
ysRykbWTsDNwkSYGfUzaMFIzqyH9SSKzUwf3oW2luHaLpsRJUfAp383+WHGlhXvGpDXQW3qJURex
GIokjZpPoIRYabsGgOB4F4J+AX/WZ+dIveh3kauwSJolfdA3sRtjZLGsukR1fxSoJBNDQS7ZxW4p
ZjxQ/wM9VtyUgwH1DszOjD+FzBVenxq32fnj0s01Tr22XwSXpGFtWu8X7fRovWNuLIV0jbLkDSqP
lbz1lbdVDVAf4QBP3XTNLuI88fxbNbcc6w1hHJ5hGnAfanruWAfqiya9c6TZKoFta53bka7seoXE
cY+aIX94ebv2Sf7AJ07Sm8S2avymPTGvV26V5Ch0xR6EJZTOg/DNQmFBg4fovfLSX4fCIizSl3a4
kFHuopqWO1xw9VokKC7WfRxQb51T0zxAJnNQOTRV6SYUw9a2GS8BRtoebdoU4hBUeRodH7q+7OCV
OuAe7YGCqYz3sm9X43KQQI/7Ytea6ilL2KfGIHzQ3lQkljX9pVVRTDCgkihp34ILLqgkLqGDe1Qk
MtN8mjqZkE3zjRxqIW20TvAl8zAExRKV0ZTQNwKncFnM+JtDIa9W1g51zA1fp/uKhAY7N5WnjBCu
VT5eZ6jThB6eriMVMsSdoy6kR5+7wXynLbXsazZFHdC7GFtYvKTY4PrIrha1fHeaERf4yDofWpB7
gPTSdFj1jSPLTNJ9yMo8RTrJzhGY5nleELpHkwH9tkOUhCBU6hoNIJb0cpB08FCzjJD4M/nKrbGy
S53EoEZMZBEbabClqGYtww5ndekg2lq0yZAAEqnGHDmiPIizi9kz9L8LRTA793Hi0hcGOofzbR6y
iCrcROv8oi9xCbx14goqvl8sWI9wEoHgNGWNkKVGxCK8daykb+66Zoi/W1jiA+2XeAwvGicSyw2g
rLF7j5VIBrmrzUqU9aAyzuCkfBESPByO59dLVkiklzyMQCleVVlJlKtFhtl13P/wWdB3omsq70dc
di2ZVqtEQfHGV4M7INpkquK8kS5kMCcFZUJbjmvY3WqRHXjdjZ3xburJmYgXrNnmqvSbRt400RrW
VDkir19+hmFLkzLx14WSTMnhuBfGYUe1Yd+BMsx62WIT0pPLOnIt0/dxW5T9e7Zqle6mzsGxzSTe
ML0iYi/pNUCKkFg9q3m97Xv2uDfrOtp3vYb2Ck1leFe2EmWfzGSzwJDHIEg2myDBgJAOEL64Q1yx
9hzEXVV9Pc0T5q8F/aj4lubo0EMYrFAvB7UIOCfIVDJd+4pM8WxWUsd3btnQppkoWY6HdqSrfy5D
1/3hyWDdzrbRyNdeGGZg6+sRLA96akHEZa/2MCiaSiqavVu0+uuaiAzWR6mn8Q1F2NxeFFJrkKxa
98SmNjOg2irHTvkVCm6DPCg2i9xlqiYsTrNfKZZhhXBiI1qB7v2SZSRuthff46Adf4y26nmc2McT
wFtGi6ZLOXmvmEx6L4WMG+ygCPJ7p5/omywarB0WbK2Tgs+YMorpGdpD1AtXh/Kc7NEgXgDuYxcU
W9x7BaitMz2tUGRzVwMGXCiRLmc2qBTwjd5voJhV9WS2AmmQvpK6mNWuRhQaK88+6L9lnZS0+hCI
2rw5TJFTDPJSe2GaAUyaQ2/cexCJmMEpBJmVD2uy0mX1PKBT9xkiLPeiDtPP8EUQV/H7NEKZvikW
EB0CGxkFdvxLE7TLGx0aSFdel0XXOtRUuyMCCpA1sPnUef2mwlUp0riuNxVy3CHc2m9VJ7J8N4uq
5L/LuPwAGk+C0QG9z85TiHmfXRGqr9abIe7TWMZvN2umBGpJRKBClkAM3xAlMwhpFDGA0oVC0qeF
tuoD6ojN9ySvMdlRdRnDqWuTCpgZqSUC+zId0NUB8YlhrwxinDYByyaXvifR5XSsFmhNoqTwtkWX
E+u6HlYdqkgozm05O6vAUb7MqU4aBBmddnKW/UKU4S/upgKpHD/ri8uysxWFRuL4cpgHD3uSHjJ7
CdFH4yccta7gQHIMDEYGL6ND6XnoGCTCKoTmIVO4B/idaKwucUJfpptSDOkDFCFgOmq3HKnjtf27
2QEydSgKjS41LB/lnBPNA3Obkt9Ou1RFpb2KI9X/QLB/LLH9hmsG7XBRXI1YVw4ntQSP6sSgFhCq
Kq/rwmhEohHXRTduyoL4geRFomWTjz76wJXAcjmSCqEWEE8aq8osRocQZiK5jXKpkZ4vY+4279FX
KvvznmtY9okFWXb3cIzKZG+l44L+jeeivTTO5LRfg2rCQ9Us3RR/aYcB4qyHkHjyI48Q/DuvBg/c
Dnpniyjxy0CuK3ttEU5jza/gdqUhXRlhsnhZ0JhLNFeX/IMFhJVxbtXBeNvTupqu5tCt0u8cnzmL
ZF2QqQH6NsY0TMkInPB2TAKQBFx4dDWSFrZIp1HVAfc3UiXbpLm9ZX09Swx48Slclxkp3C6tzsdA
ifqNabX2sRmwM/h22wyA0zPQc/OuQvyI3kxbxC45tkZSmoUed5chgj3Jj9rrShKEJnEwD4hr3L6s
TMDPZ4UB+t+XK9fSdHTyh2msHYBlS+UBXBNmVvc4TOj5Avmz4iEbA6EfpN+DkEXzOvpKQri2h5HW
hrzMRxlE7yPkQjG26V23prkTNyVxYZ7DNERZTFZTcjGCrkMacmgDJBtsPt2pahySg6zjqngFtJXK
aAJL8qrNZ69mm2uq5mpQiOqOTZFlN83U6v4iAZUyXbpzmcWgfqMCXlq0Ba51qEo0zVa9uSXkc1bZ
Xd76U3ioOeTijxpgoIXHJwsatJlj6+E9YJSOvD2C4EEfZm6XHkip1CgfIyiDXq706XD+W5gkMC5r
gj70rT0RlPbu90a/ld0mITnsRgguETKMsoaQlcGvarccX4HOiHPACn1POb9t9BmfB4mcGUloKjdr
9qFhHw+AuPIY0ByQByvn3T//8e///Z/f5/+Iflavq3yJqvIf5VC8hqvTd//1T/nPf9T/+tmrH//1
z0AbJYwR2g+E9F0PLAq//v3rQ1JG/Gbv35DCGPI6hhido4uJTIvy4mRfZGHvn50eSL8wkHg8UIF8
TOVoqisz5jLpTevmYYFZFXpGO0TiSoT7MF6Z1hKh9f/dwP7jgVMvXiJAbhV4zIwsufdyTIc6d6YI
WGVVi28sdyLOsaKr0tvTQwfquUlLbfX2ij1tjt6uITWLWstx7gVTR+HRcc5rJ0QlojS44sZ4pXAR
2eRFMiykKDbSKhA7PVv/Kpdjdh7rGk9L1iSVHPnBsEdfs3S5A0ywnK2n0usBGF9UVvqwcIEFZ4xB
YTAgcehofU++fkN76H3Ty7dOzX0WjU3AsEhFOzr6tZSYysQaTFGZOdwusnFTCPxQJAHa6pQNvKz0
uKnDqluTaLyuJZ1/ivlE2Tn7lg7127SavnkaCU9uAeD2UUH34Wnms4/reQzuK4AM279O/OJnl9vz
rMwAoDQ4ACpI3Enqvhni9nXWqY9ERVze/O7h9Lv33Bfe/dGCo8LhBMv21KmpLIKSYTThcxkDLWIr
lYgyALv6FZOrevRHslSCFkJC/YJyLjv99LMETx6FveVbLu3SV8aT2zL5Y5MV/YxyU049t3aT8GLo
Y++u9d30AgeT8gYRxPHqr8dTrpFCu9oENrD28XjjHGnXIdMHXDG2P6kiodDRcYcpx9ClON5E706P
93SZ+3+Mp92jZW7pr1DqoNHkNSjT4Qvxzpkx1JhSrc5Pj+Rtf9XjeOVrTwVewBulsno8VNQpScec
5nQXxGgPctMBhw4c79L3fXEF0D65RFiUsr3n9xxfcUKhXAhcZwdQw/vTD/PMtLVUWwTVrvGsPVph
8+JNWbUVoVyj01uuRiSYNCPPVTb7L817+7uO5x1QWNRKGebjHn3Spk2azkExnPA5LssZIgXfAKsj
ItQOUJIifkZJuDBcD88w1J7fQbjk6EBJbhd5a/P331sHPvB+/vWNVkchtZaggOMapOOgA2ykpyaG
O+vBFk+B1ATBq9Ov+ZndQ9LiSzoxnvKkONo9q6CZWNLsRn+3XS58OQvMudGodcJhuEfmxx5Oj/dM
5PAfDbg90B/b1RmEKfoehiZ0N++n0aYCYsZZXY/KPSioABddNGf7GXz6VmsS5VUGnvGFp3hucRnE
Gtm9RguhtvP0j4cYwUGCc2UPi4IGTzWm9Y2FQvHR5ae/nJ7wtnaO1xYoAG0DDinfiqPPadsuhVQM
nCIZ4u7GL2Jwp3FUA0etIHIN2DjYGKLImMKQQBVBvD49/NPMwDeehiXBVZNShjWPZxpnZVCnPsdx
13rD93RqvXfcFP0LBIeBu8nqh6UF8vHvxxQcyIBXRYDAzZYW/fF2pZ8rHYxE5HBQjgT6NwxfURtb
Ffz32kLbtcGmM+HqMHghHXkugtFoksIGkiVNXvB4aFN1HO0+tpNiyGAVhP2vys9hPNVIRpCNf2+h
hP0KXbSly8hzL9MOsbrcyOGF53jurSuOB2IpL8GqozcQSDTty2LhMbxQfnGzKLxsxwFIlTDLZ5HO
4k1mocf8/UloAvoJLDZL5PSPQmaqmrycauGhzRajnBg7U3I/UsO8pUOe34LZX76f/tDPbCMG5JJl
LWcvUP/HbzvhPmxRNse0OCuymzJC9WXRY30V0dB54Th4Jk4ZEmrBSAIlQnG0jselUVSnEE2QTmc+
592MkkMvtU95E9VYbJAc34YvnAvPTI956UCi+csRpLZf/2MdLwKeHA0vTt6wRFeomZPmgOznjAtG
FsVv//Zdsj8Ffl3aYzChjo55RyvhY6kA22nK1acIaxKQ4+2wS8opfvjroaSWgRBWIDhH1H88rzKc
5xxiPeIS7uTf92vhfRzov5zFOpjfnR5q+yyPo58K5JZMCMmzE/gfD9VaVv0AFBNwQEcTs2kgXiwF
9eqU7Bh9o2U4L0g47tsB9Pzpob2npzphhkBAidANrHKPPp9fBQKoh4tiB6LJ1og38cSd3+uCG71J
e864i2brt7VpwoOqgMRT7G8AlrzwFE9DgdLaDbZTBjVvwuHjN7CqtpjKaK1RJ1yi62Ro1qtZl6hW
zS3awErZg8q77gIXyhbxKYlGmhtmD55ysSFabYRzTgC/L1Q0rdexJngu8JAD1I7+drEHSIkZSFuC
x5UEr8fPmde108BS4X6Kjg7qzk4IpDhEYIVGwO70O3myrxiKlDaQhteBzu7RhxnGEGQQev/g0Rov
uLFLht5uGhnUS6G4RcHN6eGe/QIe92+jXNb88cy227nCOwWmeeHdrjFNLJq+9YrFGlA5VJ3K2wo7
3Rdi8baHjha+ti4Ttaz+pyeAScJuXiuICLBe6J3Ey2xvoY3Zl068p5PjiFEceMQGIyj8Pf5sXEQs
ufdWoek8HFbqVb4uZqwMMFGZbxrdkbLmMQixv32lASk55hQ+75T3dxSsWogI5MxuA1c4m/Zu2OSH
vnHnvUORhtPtXTQEzQsb6Wke9XjIo4nSairTXsEi7Lx3kIOaGx4ARjH/QEkq4ZMYcMoiBmLNCVK/
MN9nBhesWcKyZtZPltACegBGM/Nt2wALPO+icD5w4AEuaWmfv4p6u5zB9HZeyB2f+bicMYpMWHvk
kMcVjgEYfUKBiTknPQjmZnaJE/Balqi/cGExdft07oFWnP64v9fM47VrfCEDzNBcpf0n2QsdqXoi
Z6RVX4prH6WL/TqDVapHDE6QBwJYSSf8pheOfm0dPd1KGtm0ThWYM8egwkM59M2wcbB6U+sXwtTT
A+V3jCK1CzzB422v7I8zGRUNVWOP3iBsCtWMJoHViLzEgNCG732jUcocyzCOdlioyfoLbCJI26df
z5NMZItejG24nZLSq6PLYiAr8DVIK+zjmdIDjrgjPOKeLn6DOHe+JJdFDx/ihUGfTHsblNBMjPZd
n5B1NO1hojQV4b2XAXW7F8BImDP4NbTw3JtiFPYXYmTRraOH9Nvp6T5Zg4wMudkLtuzLBQD4eOQ4
mFanmTBDl9kkLugjdm8Hg9KNDntcZVVN01GNenphtz8Jn+SxbkBqgqIpG+D49k8tDcG2vi8QZu2Q
SW1k8QqKGAip05Pbgsajlc4wZOjw3rgZUfY4OpwHWft5P9Kda7vNB0cv03AN0a9GRA1M0OmxnpmS
DKy/XcVkQBnnaKxaxC3S4owVpb17S99PX4481Asv7pkZUSBncZJqKGPk0eq0cSdgPhs+l6cLFFw3
1pjK+2vdlMsL5+ozQ5FYGZfTh7KbOJ5QiCoDYjMDGvxJgZOo14YAW2MByzZcf5x+d0/vdTDzfZaB
9TSbD3jS41WIqQCpiYSi3njdBAIR05ekLaEwrbMEAoFeeApNdBd2Hmz7dZMxgWSOeoHDbej0ozz9
jD4XAu1y8hnXA4X2+ElaeMEo26LOxrkeQsH0cR4iU6qH5u70QE9frw84j9sAp7pHleLojBV6AYFS
Ur6d2hGV1CGDAZ8OpQLXzIn+wrJ5GtRooRFi+JxGadceDYZBDrKRbYIjVNuiU+z7+XK3oP9wK4Ye
afxkRO329PSeFoL4pIrSxHZdp0ZwXHmK6BmZYIJInbphd94tVYui3Jh9rwI/vckCSBuDSqD2LAuC
hwEctqmEqPD/8xByK3yxfo0fHG0XskbRmbLAOKIPfHRUVwdBb5rIqDX4h2oEywp9GaEkVOcvOSvl
h2J2s4vTD/HMu6dQYD2L1AIXFbn9+h9HWuK7A+sgwuKE7vt45Vd+OX9xuVBgM4QKuy/QjhKkWadH
fXqibF9cUybhPGHq2zr/Y1RHqWgRAiB4zKhnVPHRylp6YIlrOGVvChShroYmI/eY+ljpFzbRc1Mm
a6UzthVIzPEmqvtgRPmP4yyH74Q9upsa5LGqotjE6kArdQqf5wp+3uk5Pzes2XIpclecP9XW1fhj
zpMXRRmt9hhFZl80d9JNq/gz7mBr9CofkiK9aMdKixcqrM8FDOsJbT1uoj6x//Gga6QANyPBsi9G
BbsRfMB05UGbzV7YUE8Pap8rgKE44potQzkKkaNXzTPKxtG+R5mSPGiagfDBPlyx59t5TYkx8i7p
KACSpo908V/4pM8MT+yg2sXJw3IWRzupWuKpArfJ/XEasQXcdCPiIgXeOC7B3Ryr72LFROj093zm
1VKs93yf3o/LHjnKTZzC86zfjcm+oYjxAT7JcE7DvHqh0fhsIDbsEe5X9PmPV42ukxyceFqBCOji
N0WFqTzgnOCyjaXz8fSEfpde/khIGMH3+IDU/TX38MAezWiCRS+8eAbfhFNhEIf0ewL0fT01M2Z3
o2fI5Z63R2ZPQPSwe7QtkT42M46D8Xjjmb9t9P1+IMm1kmOXUG3M0WfN8KFIom7T9kbH/iIHw/9G
mAaDmhShqTHv6gudjM5l3bNlgR+X+F+m698trd/PECi11ZA867re0UuRDYgDchBayj4XktWfP4m2
eghgWB0sSHCOzvDi9Hc4WljbiFsJmT6YplAhxNGedbrCgQNfABQpBsjrWWaHin6uj0Lp6YGOIhID
SQ5dem7GsoCN3h7kj4i0hiQooGuQ1UDUAxZWAFifjbyOmBhW4IAT5OJOj3i0mn+PGNDl4z5LSk8q
83jENprrFBy+vwvdJXHeJbNG57kFA1l/myJpl5+nh3tmgh5rmrONfiKOg0eJhZIzSmIqptPiIU12
lqEO3O1yWlE9+Dnp/eTspc9zesxnpmgE0Z1Ml9Kf9Y/CvME0blgDmOxprMKreCJswsQDq9skKeIv
fz2YkPxDMYS4R0Hk8ftcJJJp2Yhii+st5UHXruJ+XoHBBPL7wqr8fSw+jg5gCIns6l8Zy3E1FXoO
OBsfxAPUs/4mTjGQ8fEqPs83p0CbZPMFIitIuq3LJx1D8bOt7S/UFiJcBbFxhV6zn32MefFuCq4n
ufxK4gjHBlsHfxczt1UmKJvzCTwtKf8ebdnaNyCDDQQiMfYYYS11v0f3eX4TD5BHT3+Ap3uVXjwf
mxDgc/odR6h1cgEyK6rZbtuNV7Iqhou1C9K3p0d5Zh0Lo+DXUT3auv5HE7IruUID5o/WuJl3AGzD
g0V+G3NE0olxkPEL2f9zs/pzvKNlNdgwSQOgZxBbUZLZjWWRFDsJnnl4IQIdl8l/fyqLhBN1LWEN
gejxAu6joEO3AQgPPK0FY/aKiHhHAQTzh3UAEnjWOk09Yoelu/Yiq1fI2GNAQQw9kSQZ0AKk63SQ
OMB8O/3Gn3kD2gpqxC55OYvp6A1Q1gS92dOj5amWbh/nKToZYumH7uqvBzKCzDvgaOfYPY6IWTSG
qqggKOjSoh6/KFs652aVwH1OD7StkaPtS5TgEJOU1xT/+/hNixwVp7WZUNhIsaKh1FO+TWEd7JtC
2Hu4q/AvHFe8EO+97fs9GfV/ouFxYpbaHDpU7fJ9xzXJdiCPqeDVUYcC3VpAz/RF8WqeKr3XcRpf
ZsP8W8K9ebeOZX9RV9yiXUgWkNdXKIpp5OcPmS0GJAloqOJTafzXeVUXy0th9dmXxQ5gTxvrcUw+
flke0QVHE8So4gXYPYXm5VPXy0/djIBZLVK7i4IJNZkC9JFTFw9bRw49vpl2SoKcF/BotOLAY+5D
38zXbTICKhzseKAjPR8GU5nzSqG/F6mcst0Q9ucNBZK9bvQXiH/wmaBzIBoeuNDJp0/eCNIFU4hr
OXtqAzUGZ6WP0Hbu1vh/5R4+crG3U258kzkDZjT+z9qGWBSbu6G1vxqTudxl5+imFoW5wcjsEwWE
TRyjwbsAraPIXdRudkVxV/Y9qiMyu7YLgtLCbaOduypv13QAmE8vxqcBTbnces3WbeRoPi59rf2U
+5UG8zJlq2v3rh3A2WusuhGyzhNQt6ZWq/nrHUAjjvXPycAl5QkaQQaLWccIU9qU1mO6B9c57Od4
jK9C12r/FaL3q/ehmax6f3qyTzOCx+MexbjESdrYNA7RtBHJeU77GA1GSCGpdurL00M9DVscD1z3
KFBbSebjP163ThuKNI/o7VciWW4jJ0P/k2rxC7W3Z0fxA62tor30JC33lxGvtQRVlmKcEBcpk2nv
2dG8cHXdQuzj0MFcFB0Ayy7cSHeP56LqNU1Kj9dWsMWvWjunl7qf0U/My/YrXGJ4E206IpA4wd0+
/RoBcD47+NZ/IN+hj3YU//EqBJreMnin4Mkjvn2xOB1ivDuul/zYaOoFH8v6U+FjuNf/CBGsncd4
70QYkmukf/BMpIW+LvBP70GlnjmtQOxjPxo0aCaYBwmUpHctmjjr2mOOs2uiL2D1ic3ubojwDsgf
hvW1qdzzdsaXoMwOsH7AguZAousrH0VUxGPweED4tAHb452jauEmlxCLdkXwqvdmdMQSnG3Urek2
tZtbB019C0lR7cuYwn2AUSQqCJvvCWqMCIWajdmGMG+LW0kdINA605QMTX47DWlzXcTzZ4fML3K+
IGafJ+3OC1MC2ZcILheMTNyA4R4N6iPuRVN/ruNLclByLe/35f82g0/q3ZsB3aZQ7lda3UEqdhVS
N+iuy+VdaDABeR+jHkGuvKgPsIKQh3ovR6j7mLMVUGPe5fgJ01mpxcMwwA/R1xPu5lPjnzXrPbZJ
8HrOtPcqw2mngnE6v8ewBNIwml9QHjC80xQtYzQDTPh9xe/aD35hGLn6rzBQW/FljoHaZcidEADX
+ruiPJL1X7OBa97BYgRQIPM1KqSK3WZXlR9721xLi25Ult1zPTzz0M9bs7sRJ8ehOC/hZ4ELl/rA
rRV+0XWGu7T93ClzxqdFlgodVEyknYGysbgUfng9OBcyP88Gb2cAG+pdgLJN+CoOu1dzfjGh/JG1
d5s3aAogEnpGFb1HGRgDNA+XS/ft1NwguuHabxWqftkFAqJoEA3XMbYk/XgDcyDCMBMtdK96mCVS
a+PrcLyIbH+AUIqZx2uJHn8VowYJX3nFbveDaJFyzN4m01ecvTB7QXXFQxtt+hmt76v+VoCjB7NO
Yt1fB9kDLkwqfyOy87HE+ZvDskNktWu+zIA42/RbCxyq6XGLSZKDgqgyIyKnr6BlrMAJtIVgu6K0
v3EQXtXySufZLlbI73J/KvMA7Tfkn/ovaniF50SBlE8C3XdePq/2ZzWSv7zNAeRnWXlFg9IL703+
RaHsXZf4WkLEV8p5X5YVslvg72F3g968RmP1skY7tg/OwhS3pCE9r4Pr0b6JkbvADgW6KtTjRUJf
wZAzHy5R9UUMQh3awd3nXMH74HWG6eBYmDsus/wS52gpz9ORrxQcbHgvqj2MFxc1IOF8E+H8GgmE
g9deArrOIG4GSPqdjlZPYxVMIeK95EijpHp8mGI2FoBIQvuv5ExFpHee3c8TlPT3rplRaYUYiblZ
0cax+8Ip/kz2voXo/4mSxyFa5ItbhSG4qDn8Uabz9zDwvAMp9YN1nLcblW8xxZ0/w/fOY+/9WqGc
E7Qv3PZ+H2rHB4UG6+dJQ8kE9Mjjg2JWadTRDgEpNatbGecQafydlN1dJX0sl3WfHQI40j9MqKLb
uOuw0cBqeAWRdjZmzfjCjfDpaa9dWgrgxKghg+k9OoI7uKujW4HiT0IMqAfMzS7rAkpSEXYvpfTP
DEVZlyo2xxQN4ePTXvjT0I4+oWvAgv6QzX36xgtNei7aMH1hjT1N2KjabAVkuWHdvePD2IVZrEOc
RM/kgONJPMjp7Zr6wet5rpFGoXL/wnhPUwwdGOAOKI+ja/qkN6qoakwjvEjKi3F56YUt3M42iq5O
75xnZgXmDZgTFzxLGUw8Xjm1WLMgSLC+8vzA/dL70XBJGwrHN2/103LXLJt46ekhj5uJ3HjBpm5b
FYmLwHtyD+PeULnxQBisg1qj5o1qmX/mFKH7WoZF86Do8X2rai9N8fTB9AJNzTLDmgYZffyebWpf
eJ6nWRbgYD4pwhWK9sDx5oFnbYeuh7y9wq57H+exuBuV19FhR7wN2+vpHLHs+BxX1JegDFtweLxt
H498FDzStQ6gYUU0vlXxHqmDO+yGPg4gLfct4t7K0Z+5rerNk/j+9Cd4YcrB8eUOm7w0iJiyryBr
twVyHU2ICRnUZv8yjbH8hBKqL8PODi+87GcCJvcdjy7Q1sIN5HHfC90sJ610D3Qpo9XjJ+gyW6+J
r5HexroKJtxhUnnyxS/GZeeLwIAkkTiwz7rbV1NfHv72RQA7EMBtwFZsPfSjF2EGGzvJ5v3cr6F7
YzbZsbB9ZRxUAAPPHe7nbsDOytf5C+M+E7EZmD1A42SrXh7X1Jt6GNYQpMBZGIoPqpnT264W3UN7
M9TLdIXKjQ/sfqcz0R7Q9/FQJXOHXRYvBa5RL1JcjnvBVNi34imX0cDSKOOxHkcBevdOp+sAJVdE
POXO+NNDVo7vZbrGD9MYmNdRvUDDAF+av6GEhW6kN6NWcHn6YzwO5lSZfoMfuWwQ0IG6BEc3Dnib
blj5Po7txqTJN+rTQ/0z5xzP34oY84ifp4c7xln9a9Y0jX9DLp/WFMPCrEtSoTw2FW2K/lig6js8
fBBFlFl1OynfATaPSxYyBvMdMtDug1y6+n4IEAPNUlTMUJaRaFIU9g7hhPLh9OM9if98E4gDwgVI
D7HkOKfRQ4SWQwvkooXPGR2GPEgfhrwc84u/Gef3W6cgRqOOU4aO/zGI3AZxqxBoImv1oLRlveu9
s2gv/O++rTz6tghuEET9BbfthEIDXEG5B6QvD4gW9S8cnI+Twd8T2jrqAD9pNVNUPdrTFKfw6faK
Td2aOhlKTQHqXWgMOKBTMM/kbMuSF+lSj8/Rp4MezQ9boTkmbm7iIir9GvmJzx2ndNdh30DQukvD
fKpeiCHPbJc/53ncZqkkNnBV1IB8rFm6F4tJG/c6EHjeXis2Z/+vL/jvj9i03W927feqXtoEZ7aj
H/73ff2zfNu3P3/2d1/r/9z+6P/7rY//4H/fJd/bqqt+9ce/69Ef4u//v+Pvv/ZfH/3g8H+YO5Pm
1pEszf6VstgjDINjWuSiCY4iqVmipA1MetIDHLM7Zvz6PozM6s7MarPu2rVZrEJ6EkUCDvd7v3tO
xTzb/ND/6Pnxp+2L7j/nfq/f+f/6xf/4+eunPM/Nz9/++FX3VXf9aQkAgj/+8aXroDDbkX+6Za4/
/x9fvP0s+Xe3P81n8V++/+ez7f72RxD8yTb3OlHFDeRc6zR//Mf489dXzD9NEjakcwn6mzzs6LxV
TNymf/vDMf/kiMIV6vENIY8fllscDdcv2d6fznUPfy28Mt5HgfCP//y77/++c/j7R/J/nn9m6f6X
HcZfzUtBnfHfa+oZALYEyqDe+4WrH9pS9XdpGpcH+B6gfk0b8SdEAopYVymS9Tr1ZlCvbd0aO2hd
jlwps1abWJfxHki43CjL8LaqARZZMkNLom3Ov0anH/ZB7oP8hs43/CC0cTdmB+WzHrFHjmqZ1jEF
/1+VCs092wvkiDUUu6rs7IsQZX2mfFejhhqnc1DGydNSVGhBF8v8yUcm1TMxaxY/M/f3Diich9As
5Y12oVkDxm1B7TQqpCqs3eKe2S/rF+O75jori+IL0FnGlE+uXRDdjrceO8q+tO0zWKfwByTwEqO6
uVKibiowMxzhlX2spOgvY2oVL8quAYd1Ywg9gid3BcU0NBFwM9A6PNoE3jDc9imlglKjOILwwYvR
9SL3i9tj/Gtlbt32/LPHYHFcyNK2m7z0pV/QP6p1NoNXd5YPOFLdsSzZaGBvLuVb7OeKjIHwgp2t
WvkowepdnMnWFhb0BMemKPvvfCG5yKq21FFi2Iy0JdjyigELdp8P1kGB8bnUwlIf89QkciXDjJ0N
acUCsoI1MWnXOLLHlijQgwyIq9+FzxAxZ6er7qevzY8kDKD723UaRLQzm8cBa8s9mIlBryFw5tgc
B/AuG68sYFdMOTN0lKzZvwO+tRIg2CT8P1VgwzKFM9qNkRiwW432WFzEWPSPeVfph9h122BF17bN
qbE4CFwlNntZjAAvoE/Zu0wP+tTwzPOZLWoMNxqWsMdtX+fQ59N4vqFqnuyAM7KiFtDLLPbntM9J
/6YahTZpPdTDnE7xAIYhwsArf4xo8o9KSmi8IDlrxVDHAHUqFl4OxCyoBWSIZTJ/1y3vOwiV0NvF
xF7usg7c28TgOqk/TCY50MM43vm9qY9e3kDWnpvR/1JNLd4k/+qMVLD9ykesoLSD3fJMSDcHRzLa
nLjnUsijIzT0Sz8eyA5ndjsfu0SCWycHZ62wblHRhWeH5VM7/kE3GqJiMQNYwwAcw7oWdRxZ1RXb
LUeENmC553FbkIq40H0x6q1yuiTD8ZHAGF08L/mWDkqngkfkBlxRCm7d9iGkUYkF8xjw+L34evFn
UsTk4yJs4kJEvXZwAoQawfa2HM2AsuvQvwd8EvvKEMNyQwOreahFllSot3VzHMmjWA8wskBSyknd
aYZqnosM4WtoqEAeO12Gt1MsBIpNkur9Bqp7LrfYyImNMDDX/fY1aBWNlQ3DgQXNdVWMti92Rh/a
4HVGfIfAb6DsoWOt+E4zqOrvcWGqaCsmaW3rzp+eQyAj32G72O6BwEwgmdvywgsCF9Xe5DrIyF4N
LvCiJYMq07M0Z1Ez2/SipiGxCLMWcAgADzFHINIB+0NAhvwOUBQ3pYc0YIkyU47UvKa0/1E9RjnK
nY7zKat8fAH7od9rrywPBsO8t4okNw/lyfYe3brJnsqyd8dVNbkIqBJV/yRpPmyXAb70qS0n74ZZ
Ix2s/NS+LmdArO5MJXLIBwYWBWM2AjzrepHpQbPWAucBK3fo85mX5GoiX2vl1voZw1L9I81Ov3Xk
qB4SJ3GOGcb7XwI/+yszCtUvNksA+eKqB0yTOEbpQekclqOSQ1rj+TXtaSsVGyfqesN04phsVDsh
RjRPNVopC0+cR5OtZ1BPcOkO4wKYfFl+WeUwGIeQqtQFWKF1HDBokXdggOCOJ4d5NrBDv+nWUfvK
KRJsEwAxqE/phpWCDTfOakbT0gMmtekzKQGBrmFIwMIn+uuAvy5kN65d39UIXlwrOUKgwhqSwcNr
I97HZYFb2Q7w3YaW/mMirHxbJvGMiMPwsxQ6X3Y1DMJWPDAz0zABOgHchhlYvYMOkmofT9DtXI8u
7XpAzQm+11TQZWO/iYtNIriWIOdbcscWyzF2DmAUcyVTUknR7PQVnL4gEwPyPlK2cFHAgL71blt/
uHARN4Nvteul1BDRIRZcVNHj0eZK3nRd6n+Z1dJ+JuAw3j3Qr8D5HSwikhQfp7C6Cz6LEA+1ZWnM
TenAM4JmWQuFWcMIFFuZEyZZ4f9z3ytRV1+y61krxrI1cIAqGX9lMzX/W4LoAGMXU0/fQ19wB3Xl
HAyrwV5+rEbE1HdgP24ZZAFfTnnl9+wZ5jmgG/2sKFluTMh7+8IoTcmagWIaPl4QfpD3ms86rupP
txX0YVoPgN7SscqsQ3Aj+KMzsXbpJ+abzLiWxKfG835ZofYDlLTCuqfiTLm7NuOh2xZQax5VMviX
JOy9gwaFtbKSq4gj8eaXJVPNl6qWBp2oaLNdFkI/MlCqjhGUYfpLBLIb+hZDoPgOnVbYn1EGbZRv
TZvaqpabksvAB304YXPhgLsbEpHiCpy9pxR1+dZjfmNbLTXcjDj0ys/Mh5kOAWw66i4LjrWTyE3Q
LdbTZGdybfCnb5aulyfR5Oa57FJmQUZIPKt0wDvs1kbzPQvNlEgVgij1tI1LQWfJ2fWkfTMWV2WA
L03M7tCaojFwl0OM7R3afQ1FLHI0SGRExzTUarWAQDN0+ZaAxIKV7zS7NmiAQAxhvnflZN6QTvd2
aQiNM9JmbE4bJHzoPaE52RGjKcAhE55r0xanXv8r5eR66/hEUE0XtbtY+upFpNUQsI2y9G+kyvDa
hyqw4CehbXJapn0jF7f9h0lg9kIHbNxMSoDiq2ydRUsOxaVUZJZ5wHh712QuZQ03APqRMabT2aUj
SpK5Fdap52LepgbGtTlOiq0Nd+pjTjvjZ6mCa/vLnIwd09LZ3s79ZZdOsXTWs4cqys2z5dZt0mXb
UZXFpdjl9vtUWtMDdtCCxIuub2vXi+904ru32CsLhuolRRJ7nja+aBZMEVZ+tuif7hzGpE+8J+Yp
L83gIFviwKLM4pIkF7MzTlq7W6sQeA+E22z7unc/4O2Fp6BoeE19ON41TixB7DWtJuZJckGBj63w
O5T24KrHgfPeu4b1eusNcX8QbOEirobwkVGlijpW37v3Nddxwg4nnbkowlSfRRoUd1c+6RFVm34P
Q8BJN0BjzGwPqkqaK1XX1UOmTbO6ENNIX+VSqHZbm035m0F+Z2cxH7o3ayxU69Rq8ng3dFZuYhQN
UwylQg+vtgthLw7jmc81J6MLV7tvOobIJvd+9Jt5OTpNzkPF9pRM90XZwRuM2eYntCk94nRiacr9
KOzyNDBiF+VYnBGiBYaJqcpqj3PRBc9eOuSPMm2tW1VYfcQmOTlwIp3OYT2RerE65TA12wTDaxOr
4cDo87hFMxsYa7eT6UObD4B5wfoxZRt6hn99FcV9PKbOPVB6FsbMHOLkJIaRh8IoJ8AcwYgHczVV
A41YJ+YR5jAltep7jdrUC7oB73Dr9+u+K5PHzFSUjavJRq5V0lhMJHYdp9AV6i12aPIbFZ2PWlqa
LWriMEHPwGUSdpyR5gFOlhzd176B5MNTfdSsAPN404ueB2QMI3gwjfbUezrmsAimetAzmtrKUoLt
l25/al2K00JxeQtotaSI5omXUvT5I944Al9C2zTNk7AQb0HSjod0Nqez8pXY+0lg3I1cocc27p2X
LBkSVHA6QTOVKf/dGbwO8QCsO7xccon39Ikr8x6JZWs+Ki16xHg4AYXfDbu464Ob0Ju1TXFvoImb
xd26dxY0smFeJ0/55DXxvVVU3jOoyOUlbVMKYnKGQa7Y2EbV7EGqYEaLCDLddHipk1GzD87bF3RZ
PgrEqSneCBGIR9JCxkXHS76RFQKivzJOSrgtd3kGSqkEyHmBgFmeRhE20C+MOD/WvirXZeGY0cCt
cZrbBe1IT4vv3UyD8LLkVbyznPb6SNa595jUtt8dwhS0J6CzUu5mV84qyr0afnbvLgVIXJE9WznL
ONsIeUA3GR/asqO+Z/hTT8IoL5GjZ4D+wsC5g2mARCSzON/kRfyAx759ntMEzFnRlTzkZq9GRu3l
b0CO6gOgusG8Thxe9Wd2gY6mqkHgN9UCai/v2/4sBbaPxDKTs1qQyu9rZXFFOaiUj8t1VYMa3Igz
Szx6duqd2XPbC4T2klmjs021oKUhPkHs5fB1rOYJ72LTLyDvcFkSntNPYPgxpo7dfPC1Gr9iw2Lv
lk7DncGh6BOcXAV703UpH2trDtbSavznoS7CcR36HktKwePhk5FCnz9LLPGmLluen+bYhWaEPAe+
D2a8/DIHOgTZx6nyjGpj+HRzy4ZVa9GzyWmrbr2KVBboKYyHlBUx9gW5vkvjGq9gM8jejqDcYv11
imkmTUAk1zZQbfoteL0gA34Y2km5RSnZ7gcZLmuaHMs96cD2JCYnOZiaVQs2KYfnv+o2/60SFm4c
/vv3qtS/VLJ2P/W18tP++zf9f1i6ogz5v4B4/6Vw9T+Kr89Kfv5z6Yrv/3vhyrYoT11HaJkotahA
mXzl74UrK/yTK40sKvEmRkAF3dt/1K2E/ed1tMQi7kTrgocuFcl/1K2c8E/+l3NthBOP9v+bdau/
kpj/uzHGLgoygUki1LmOh16HQ/+1HzEXFFI8N8ZkUOCiFfLHrLoT5o7zMpfXjcLJccp7A/CmewXb
d7GAgCJ/rqxjAJNfnWhDUqsnWlwPgnpWBDAyiPzaO4XydXS8t6oobIR7roICtPxfZsYtIKX/UnTj
1YNjDyi6UfjjzxDOtVb8z0MF+TSFOi7SCBzqu0icE8RyDv3dSmQzU3ToLEcrBk9KkKoagCJqOUOH
Rc1hxD/GXOQ3aoDz7dEGnBbjTvXJg8+oZWWOP/Tn9vHsR1kOTsFM2KNBO78+N4UV5W3+GuBqv+l8
BKt+0kVsYdfKDNZVDYHwakiHUOivncH8lRpshVsFF2S2/NvZ9M40vb/oUtURqhME4zmFo3Fg1r0r
uo8U2n1kQIomioyrb0Eqx2incqz1YgRdFBb5I4HkehPmBHyauNrVCdHOTnlTlM73feAjB4Movkam
862ghK8o+dmbxtWbpQwUTV46vaZVHzKTugkVFXmiLfph1qcSQcC2Syp48z4ckSZnyeVRdzsnvDcq
Z+WIs/o8IFzc5E3SbWK/syMSJ3mFo7lHIGUUxjof+DPZnwcYn+MnUdS3xaybR+hT50Xox2lGC2mm
2coawED5gEfBf5srH3PGOktVSR5ZOTwO9NMo2CMZrnVKSgeHn80BMQ+abGX21q6u4nPRot9Nq2Al
a73LWlqcodeiqM8pXukDdJ6B/0H5LZvU1rPfm7guImOkyd4aVDgWeiNGvoWb+cj+K1wtiui1M/vH
WHG+kDkhouvXGlvvhaF22gP7MxjLPtftMU6cc1xRN3Xbh6x311yczLK0X2YOqj8fxK7lgNdJSmKN
58SM7wavpui/u3ZCI5w45iqxdjDBVQQM+TmoMaUM4yUGOyCNgx1zFdVx4eztEHUdizslIa+VR2+p
QPB9VdScomQA6uEiu2L/Vb5x2tpNjv3QKJPa8DLfeILQ8PhpmP63pR12cfEvJog/ZRg+jtQpKz+8
lGf36oFctPElkvAOJMsl6eeXbLjpGBkkjSAvs5NvccjiCqNGh02Wa7Izj1SibhTE8yKLKWTVw8m7
2lTZq/UrlZXHOjZ2VJru7NJ6xNqS8+FQBDSs+35yj9moXu0GWuWinf6aVbylq3nqZPMRM9YWMYj8
u5nVWdozlT7tPKfLxQuxkrQNhFMn9QugkcfJKD9dzdYF+57hesfBKupIdMXebsYTEYJTbhVrdApD
G/9OOeLzwE3Xf/0YiqGzP3IGcTdjY3yofvwwGjYGQ61B0eNp/nshy2tfp6A8Dk320Fi3VQfg2J7N
J7dI6abp+xFY3AjQWJfuiYr0LyPBSjr7LtEedWYMhN65yQPZwxk1WV2/KQx0p86IAaKOj26TH8Ox
eqzj5FLUcb3pOU6m9vDg4BqOHNm9oZ7qVhzgkf5OBcNR3olmR74SIdYVZrwpJoxEJez+bCzjS5Bz
HXiwYNnq/caXLFeM1h7SwP7sdDNyA3OFjA1apxBNBHmxClsFo3XBbB1H1T6Yo80lUFdEHyVxsuoc
2ERFiUrjmJvDFRRtitM5yfBmClcUQ8+CebRhLmM4yg7GO3jFq36+G/z4YszdsffVDtoMh5nr0YfE
zm/MdiPZwZmSSZSN2UOKuZatKLqdeb7Xvb4ZZPnVGuVNPKTPRNNdLF3U5qQ8V9q4qMp+p+rHy+Os
MnE8pSTDREqTIj7rZLlJxwDee+wfUw/8ykzKdPCybO9awwU7lTrMxqFdKL8ks1Ab1053lfY+gzx5
y4XEU5baL6phZCcjNZ/afLBG2Uc9W62VJmzbL/Nn45i3celuKSvuxxlmYJ5svS78xbvDFe8c9UCg
S7HbXTnseEmztrsYa+pik180J5EfDT9uAS47zWZwvG9kLGv4SO6uCIlpDkUy36SGvayLLD8UrWoe
pYHdMRMHw+kj25QdgkqeWT7eX6MangfIUZvJtR4cByRlVz12GaRfKqZkVmkHUIG7mbT4Rb4ydruN
LPN57TZRLoubQdQP9YJUsCd/DsG2B1Xu1msOenUU5J5cXT0a69G2t9DW7lNP/6489UnhG5owNpA1
z8hVtpiXIgmfQ3wJN1ZZbZgT5yjYzd/+GLBxqEvBI1OcjKxwb7gvP/3aF0zSE2OoWkomqbS3jCIP
UQXBlYuOiQbZWAsiUGft3sphw0f17YwsJ5m5NWL/pclKtXenrl2XuNvXdp9FgVq4dDJJ7SPwj7of
iwjUI48SZT8Jl3Sm127ngOG7qouzm06zPKZo6vIcw69hbNDBj7m/beqE3Ug1fCTDXSa2rksRiNie
Q6ucWmA91BzCKKy0vgEI0w6+woQ+2ZildEMwh6bLgEOweBczd0Cq7DZqcjJqS/Udq+ZUKvU8x5KQ
VUA0dYB7V8k7x95MVtHuu3n8MUKvOih8EM7IP6tMRWXN9ctoCXcdgH/lfGbOGK4Y8Xox4oNT9b9T
EKiIw7r3pvZ/9fZ4C438w2+Tb474S9QyjDFkXwuNDlRW3LlLrd9HLklYW1tVuzdeyvyS6d8Jcz6P
vr7tnWErMTdsdFIUG343cyP+BrQcXEggwKsEy+6a4c3fDjKTqH4AeITWZsk+U0cRAa55rdZkv4mM
vp6ces7TrXvOyZFEloa/30MKrXGIrPLC2ytkbmiIJU5N4T/i5ps3ZiXaDaNy71an7wW6qUg7Yb5p
rj5CPFMb5EbVug4h+iqABJ3RbRclWVVCY1fPCK2p9EPaqiM3J+SoOBklNjHu+okYC0JP0W+HOBwe
5qx96DFB90t4Kjv3MY3z78HR36NKHmJmW6pr9FaL8tGYnTcI3C8W5UQETY80vqh2m9diUHIZ4Ohz
Z9MXAy7ek+VlaMVUhJh9grY2riOKJOua0UQ6ZotaeWP/7Av5mxEUOkOIP7xwGdd5WTzrNz8vuZeu
edjc7fG2QiNgNc/P3WieZ2p1ZsYKW9aMDeohPSL5cFaZ16i198lVHmCrN188w/pdVvTa5gYxNEB8
G4bDyu7r7xIHwapzqcW5qtn1jNfC65+/G6VuNeqWVTU/qYa96+xD9ZvRWmWlHOHuEbruRvnSKtqv
7jhHZDrRYbpoKewXv2WqyCWQtiqCcZek00tR6082ODSV8n5jps0SVaO3akMbV/iY7Ctv+o0o3lhV
wXDAi2NFlTGjTtcjVmxDRVOmSfxNutySnU0izIxi5UCN7nKJjQpdFMuE/St0MsjR/Qx8dplXWI6e
cqt8m9gORXry6M1mRZS7GQUVDE3SmiiN2kawTg29tpVyIumK45WRHUEMMrau2qSd424I3aHCznuU
3QTs3Crs7kw9rw1QFJsqCEBjG/keZxC0ldLYIiUzIzhTT1MYn0NPlWeve89Mt90wxnRhFX6jQn9x
ZwOLUw7gn0QnDGqjirx7l1GbI28Wlp23ss1+S+F8T0DJkzrO18WyGCzSwZ4cTU+R3iipYbi3Olhu
88oWUROwlrjTIZHhubHQSlGXzMInmvEfGdVl07S/KoQ8URKob4QTZmTNIFWVMCnhAaTCXAQxdzPI
mHp4PP6Om/lujv1nzRM5ys0K60pdrz32nRtEwzujdR2MEEwnd/F2aBJ+j/EEO1XtmWN9MCf2VOxi
1zboJ7LM4U8u6mdWuo2qOHQQ3C1XuH0KBjZak7f2aCFCW2VhZ9LsaM7ZxNBZ6ly8yqVP0FPXQxLp
ZBw3KAp+Fb1JJuh6iszzgbr6qQTEeG5K+UGqxzpZ7XBJ3BBLiIXqninfTVoXP0al7mfX+A3m4RK3
d16BDlOW1g0+huvyjqkKT2jUN+5zspCPt6lNmggp1tpdPu1xWbaNlX9Optw0ofgSdncQOQXmuSut
6D270O/NEbp0JHnoq9LrfLIH65c19Z+mgLrVd08cJ25pTz91gvmXYv7V5d73QKqQuDDC08UT956N
B76jM7IeGTAz2uaA4uwldEFzO5p1lbWytY3fRfwu8q6nP21fYpemkkq3k5oeBIBPE5N65x5Lp7BY
U7xTZT0H8RLRR/jJqyZZyesPsfpgm/j+dxNvwJ0fHZ1vcro4gCkvsUN/v2+Cr0w0zr7NGfK0Uvt+
8T7qyp+iBfUWl3/A1i7N6I8sT8BM9xYdYAq4ghtQsP6EA+1C71zV5WdoI19QqiCR5x/HTJ7VOG7H
yug3/H4GMqzqnW7xyh7Fr8xh8sge5J1Vdgcp3aNJ23So0I9fP/qcixSiRMYAhKVuaBacF7W8iMK5
Jf77lczLOdXN/vpiikldwBhT78sjOT2jbJMr7VRvY0GpnPQgOx+0Em2g6AIHbG49WDZ+734nPsWJ
ntNh6DD3k+lvQKY60pb/Krn1DFmc+9r/HFMDF6+yNtRaInNKKqQ0PgNS9e+aCvBet3Z96AfMBeJV
zE1BV7q6cZzlzUrzjS55NxlLYvCpO7MHvhjFWCIO+anw9qyz+DZjtTzEeGJXQbnwIPKdndniSfL9
4Dh1/TfOdvBp+bUFq+67MCDUWVwY6Pg1EflcIwhcu1wHWx26MfuJbNsZXNQtjQuP0cEwcT/7PnhM
LUTDBgRPgCPMSo+08J2cMZJ45g9zr31t9Zo6D9Q5MJKiB46g+9Mkuu5pVOKs0VOMa19/DXyXSx81
o2k+dWGzjQ33vbcWcjgB/aaknLhALbpCZUlKte3tKxMJa32a3QGEylZkUi1k2eYLRcUHV+D4ptvP
02iJORvMT/gQd/xP7JfOwI4zTLxIlCWNV56rgXyRMv8IjSfVZvEGd+CTC7V0z8a7PbuVcmE/ZdMd
pAo8qW0Vv/KAuJA6So90JzhKUvA8TZjDk4Sbxy+z4T2Ps2Q9Uj45zhkPwdpjr7xk70G4m3XxFKTN
Wy3U0W7bT3RI74bkpOczFmebyDqdYsxWhEIedfymuvI9RGbBEUulUdsWN+nswM7EC5Z69WchaY4s
ABXoV5wSl9skmzBPMin/45XDA0fy+2Ra1mrhwJiU2VuV+vaq4O1rCudAqfbFpZdFKQbrbTj2UWcN
9HZq82mgF8AGqbgdOhLvqKnI4SCv4iDUrcIUH46ZXOhFgLSOGQpq05eE1tXKkDV3LrAUbmp6NtWL
iqcIRiUf9CjJH9kmPTRG7HqvOdPF4fuSbaNF1KbVAz2R/dyErybtn166Z7Q0q7C8BA3kqVgetUP/
SWWodRCjMf/+E6R6PGRGve9H78NJruNjlb6xxzDbzuldUYsK5LLYE/7ITsip5H3OKYYevT9vhT3u
siB1Dw0VGl6aMZwxZNAtAxk4YS2NqEh+dGJ8TeMESVBp/zisglSCDpC5BFV0Rd9Ef+v8wne/ynx+
a5ZpTyf3gwAHGwqmwBYp9kyGKB6pJoNoQhw0SbkCIeMWyzNzi/HkrqwqaTbmxEErYXzK7zA1LwNd
p/ko3F5vqpqtM4CbWys2fkQR0JI19aG0eamxQSyum5j2a646x9wgRzUZL8od+OzLmQnK2r1YoRLU
/tq7sC7fUsalyfMz6Vv6G+J6QIR+BZ1HHc6SydZYILoFjcM+JnmaOltd34LbLHMfgALTuakBWmSd
wekI6GPSiLXW/hlOHNr4kQ8AxOp0NdTogtfWx1g/+nlT+lVCwVWSMUGsSg0IUW2zq5qA7bXZ3cVj
e4dN8wH7lIJQIRHFOF9J7DMiZ1D+9x6s1GvZI5AhwkcmVjH6mo56XDhynXpWNkYLp5Vo8b3HfKa+
S14mMkldHVvLiCMzJgSRJm9EHdhxW3Yd9YVxKLuKDJk7vC2olVZsRvQ65k8gaXDl22AokQ+VJx9a
yqmKd0UMxp3Ou/usAG/p5ywofgnFfZmc14KWPNtitjhJXJ96H/n10m9yb3wd0nZrKecwZN0dg/xv
7XJVl7OUFOGz51dbxx5hoExveT/uJb9xXZTZj2mLbSPsl9FOjmkgf8Iha6MaIT0VQXaKCbLkKX+a
lD47HGH6dtxPLe+pXOyDMXZ3U+0+0qyh5CVo09/hAU3Xtom9OTAt9JvjL6/tdqEvH0J8CjZT+T01
rk042adQoPUTwb5pQXZICSW3sYgre7Z1+Ot30y/TUax0SU+XwouDhY9Mxb3R8JgxPEeR8XB2ALte
cjF/YGJ203EvevOZUmwNYx7+fNJXt37FM8lV62ZwmPT/Kwuz75xMrxi6GdmH+df634Jctlw3en52
pXkbFtOrYAKWpaR7zsZ3U19mY3mel/SHVp1LARVqvEzWeGbkiVD7Ng9pC1TXxHVDfSP3KrG2Kcw4
tjw2QCuqdHkmInsdrO2sFXpY7ofYT7GMUpX08ZLClzrOdA4i0AxqndEOWZnt9IadeceuUK3ziffK
/Z1V7o2IoR6ZoUFB17hX6MkYwTbx+xTVri/dQ0pIdT0PtJzbolgTKdUbQnLFGuvULxJudJXtOPLo
+8lqohoQ8/WsiTm1UGEfvevdiHXKGBtYS70+Gf3XGHhPzcLnTRIVaaCLVksAD5qLAfeUM1Jj7hJz
nYQxyRcojCEi8K0puL3qcYSQQkE/l9PF9FA6jBOlNuS0t4VqklPgL1v6bMwGx8G9NrxgZWfe7WRy
999cbzPbfLVjcWiFPl1V0SwaApmRwfnLoLlJycQU3S6gbTmERCuK6Q0ToXNK7iRH39Z78DKMHUk4
klrp2zVmPnu7JIdSZOZtkIqXPklHSvT1DwXxm9jk07tWXEgwWJB7WCHggdzT03BNqpCExw7XFcMM
FbOMubHLMn61nw5nm/TnypJXc3cQkDGAC1Es/pPd3cbe1XSbhA8GRQTu34QYarU8ttZ84OF8dFRZ
RZO4LmZVRWM6YToA9d2K2o+XsSc1iq+pqqgkoUK3RpZiH0NFE+J0LV6GnuXdI/phzu3dyIisYg5W
9+kDrZsVKawPEwwuoCXmdbCZHTL3dqlSgof4otOFXart8Ol0811DddQ2BrGO3eltCOUVAGOc6yvW
yx7eZt+L4rG+66hvjPhpKRuHDMU7bJ4DOUSQQ/y1pGokf3rRnlKz3fZs/LmpumKlRy6VaUqPC3dN
TVLHsuc3XSVH2fiUkpIj9Hm27d4O+r55g4hsny7LewFUZ4MZlxp/5X7Q7r/+4F5y6ZGJ69/MaqKE
Pe6VwXfM2S3Bx27HBP2W5OkzHqqHSjdby5JH3LivXoPYtjYH8B0WRzwZ03hIKApnu7Dyzk3H+V6x
WPALk0o9lcNztYgvjJV7p6jWeLS5CN2v2HS/rML8GGTDiH17l1R35Zi9+cO7Z7j309Du4St+0NNi
Jj7jURVeS0Cenz6kxVqLcGMxLE6emSZR3259j196vZISljcwbz+xZgGvOMJXQfXac0fwTGFBQqjF
R17Q0s7DLcllgtnJj+mP+5YNPzYpAitNu7Om5KEwxlfHbk80UQ7E9LbX2Y/YoIposPzF2fLRteY/
Xt1cHxDhbaaAeLtBwc9v58iY6WjR2MdMv2XMEzlhy5cMTIxUUX8bnnfVA3DtemXgbYYAwEDmwvtN
9lbipZju+ZyJuP5P6s5kR3Ik7a6vImjPAmmkcVho4yR9DI95ytgQGZmRnCfjzKfXYXWhUVXS361e
CJA2BXQXKiPSnTT7hnvPPdeSFQsZWyRH89TRZeq70jBfrIhxZJYdkkb/2AjC3NHljyXnba34Qh3K
lRmgglO81FGoRPuwuNtdm1EF2EtB/y6TQ53pPyIvPeqbiBxJ3nnMMHU7xfpup3Y4DWbhV1wFHHIV
iiJ5XxnsI1CPoz76KvGY4WKHnGkjOXO3h3J0kAHMS/yELetaePwPgkKQ1PXohKTvdcuXF60f5cCH
N64WI2RjOVepyR3Hz2nl42qvQd/PLFE7zSZe7KuPlz1IYRY55smM2teex7HzUZ98cm9dTVvdbt8M
8bT84e0d1uxHrkdpfoOXd2pXdWPUBKPWCpX4EDYD75A2HdnJhoSKvtbwH8Zq+ZEva4CKBLHk+uxV
3WvtRtdmsD+jiEeN7MbHfp5UOFX2p4KNMzLw4KHFlJ9cu0jdaeu3vq9DgTRGZf2breLjxGGpyem4
5XbuSDQ7DsPySq7Sj360rpJoSx7U+JraZn7SMsYdNEr38LQvejRMN1VORLQuqv2gt2e74UN1SA33
da5Xf2z2BF6LXW66z4VZ3OjG9pmLEfdsRSAsB4Elsv7IxO0hkWjU7cVgvpp8Zcb8qnT5iMkyLHmi
CX295qyj9XE6MaYYT9tHY8fdjdvy4LTr+KrzHe2sprzPxvixSNgtmbJ+VmPjG5r+XJE4zDhCf3bq
IUQK9WE76Z4QlAN2trBe+KVmh89uO4WyPP3GFH6EeJr4RPgWoIbsayF5UdNlfSZm+Err8JUO5gnq
+CPLRB+i5YPNWcl+m1/VM9nAqBeMNo+rs2lnAdy5xfTqseWKaRFHEe8rACagA5j5cQgshTh58rmW
MvDIvhGjOHVZs/hE17a+JkXglv2dqqZNr8zBTdGXmctzZcfPUXs0gE+2v2dUD79S/uQuWstwyKzH
7W9WrPrHOsvPrhAHReK3XXZ3/E1oV3jnPDkeZ5MTavvjJct0qCPrh5LiZpas2EtE67tKtvvM3K3a
kcLgUbI4SOR3jbG/nNMH2WUPNMPPjtTOi8v8J55eGXYFS/vZ9chy69F6NGP5idSeoDqDhk5fr9GI
/m9hfJy20kNiMwRbadq2PLRNf2D8/mHO8+v2CQ8dnyjrBS4q1JPU1DNvPPU2W/kExTWyniB3QaTU
9QkPxXWM3TXQN1knCjovROzbpRSdY+m9J23c3hbzeeqHPKhSN4bYMRzIKB/gYeSsWTq7uxoZt4aM
kY5NVacRM9zeIe/8v6L0+S9dav+/6oHIWvlXiqCbr47k8frPiqDf/4s/NEHeb5aUv/PeoOUS+Yaw
5R+aIOH8hpsSZy4ZQ1iWAeD/UxSkCfc36KQAzlDsQHIELPVPVZCG0w1GkoDwjqLHsR3p/id2Noy5
f1HWSCzKoJ10/jhTCExdm2jpz8qado3anIErKyLROC+izFyumchz94MbbWoSAmV3CVHwRzGr+VB6
1fBBHPRyxhAIr7Gq2dZkxAcov8N7cPKsSntw+7S6yyKzvcSA2g8NTQMrwSWiRyBN8UUj2P1UEfVK
lGvlNTcyRf0PSKaN3ueKUfuOHi81WAJ6WJK8VryNltcyTW4UERGZmuEeVQkjU+VQj2l1aYQNBqVT
rezJCxovm0qW9vb0UzQwgWbd1H8ZKOmDJYs5MisSUnZTq1NU9Dox1QjhEUe2GfueBP8gJ6dB82h3
Rnvs+rr+xJFVPGhWUdxrczkUewdd96nVVv1k95r5Ptl9CUdOt8hgrQfnRLGlbjUvSm7tjB7FW1KK
NXttiOpMkQ+jVunhsml6fImR7L/yI3pQrKgaJBqhi4gd4aNyGYNOpzqerMm8meJBe8o6GEEN8vmT
ZHxPwG5aqEC5LQKA2GTVD1s3ti6SqvC5L6PkHEMWfDdqByg/cs+gXlt1G5OK4SO57HauFdmvBblw
p6k0s1MrAQEnk2hDqlw2PX0xBGKJ1Nkzpu6hcNbxCfN4/SJUKYgS0CNk8fN314jrQ92N66eV6/kj
2zAHyY6Z3cQqT64FSwOGbCAIX7XKlqGnXOurtF03EMnIgF642WfvpukpNYYqMPWJ/Zzop1sShLIw
g99w1r0kKfc9fozv5jxpn3Gx4hOpReZAM7CmPekhwwX9prpxpmI6yMrIDzlhBRfsF9XBFmp+W2XZ
HwzFKI595uIe4yWbLvy88qsynfjnkHUaIieUnemWsauP3CukrEd+5Cq1AYMYCMelYJhceU+t3eXB
aObLvdXHw7kwIvNQiwjBAcKslPl0bP0kcDFHc9PFh1hPP72ukriPUoRTSOXZuhGg/pKlTrcnwj1B
tDwifxAo6KTea8CPuvab3mrxG0peyajBnARLt1l/KlOWvyaWkZPBJOmo1rl4V56hvzvV2IVuUSQj
XsF4egYqYPmC5/8Offfkb1rYcx2xQE0sXqc0cpN7rZycwCuINUEV5BzaWtdQ6jfDG4yNJkTC1sC1
SiOSvGvvZBolRKqx0enXGE/TSi+fVG/dqc5K/bRiRgl6sExsd008FdxVN1nK5EBwhd24dS32lTSs
C4AajAYLdLUcFD5aWGthc67319oozHPMVejb+jLDo+/WvQlxdk+e/LAX+rp+L7F0PVQzm6aujOVx
7YZhvzhslsoF/JXKBTOZOU1vUKCjklBFgo6MBGuj0pOjs0QZrvu6vHdmRm0OBhnfNHLnNhla71oQ
CUA2uukRU0gjv0f9QtoyHSDvaS72asrssIt75cuRkMrSJo03n9gwRqIVRKKLxb6Z3I6ZI0/ToZ+E
/sCik3ZEzSyw167+5sxReWZMYbwWoz5ddBHnJ0GJih2v0y6ZiDtUIwj0DwiUy3Ckrb2mhqYYVmvT
QVF/7TS0BIihCPJDd5beNaLtyEBXrCiLErFW2lt3RqM5YdNV3juWzTkYpxoHgMiaczYs8fak9C+e
VvdMf3ilx7xy8bNmY5jyR12IelmOruJoFmPtHqvBq567Dt0Un4q1H7FSvRVFWzzywhfhtAzOTZ+Z
ySlraGHdaGBnE2M2f5RJ491pOctMsA+e3+kNpj/i0e6irMyPYinK8yxEcRtZCuCMGReXqsCHY5aV
8+CVg/jqMYjOTD5m92mxWN04c7e+bOoGlBkTmDmJtOTCE8tQdNLj5a3obON7nVTuN0Z0xvcUM+pN
ZIn06qQiOVmpOweW2VVhhHjKjyxqJcvWnf0EnuW5sVp25bj22JLUMDgRbVXqZWw0+8K4cLnn/sam
OMXeh70u3U1hWqWfCgNwW2asIsTPmz7jm+72GRLzJzdNkku2dALhypIsWDcwUsxUekeChF3KO62p
zD3Z7O7eqYz0u0EEeTjn0CasbsQPYjCc806TmZhlqK/sGnRknwEvhHunD4SWTo3O9qZl2SbYlx9L
1m5hVZJh2q9mTDY5MrIQFjUl5egtx0Wn7+uwKh4x2w1hKcs1HMvVOzpScqH1K1EiXp81nP5JpCNU
mMdD1nTRG72te0SsJ3zGIW7gLkx2a1PED2ZSZW9Dm3oYnln0Bxgk4exjLPrRsxgPoyzhDDeM6TIo
FIh61RjngZVDv5ddO5+8vm8fp6oteGn0pGuC1SBFJYz1fthbBIY/KEkoRZrFbZiZNUxnG5Fq4qT4
jcWSq8MwNtZxGTqW4ABF45MVDcYfWTn/kXj9/6xe/ZeUhv8HRewbW/a/VrH738vP+udfZezbf/GP
mtXQnd/wkjpkZdmWRZDQP2tWQxe/meRSb+gsNhq6zb/5Q8huWL/ZLhp3z2Jtjx/WBiHyh5DdgM1A
ZhxcTwkMh+LV+Y8q1g2v/ichO9EaMOnIuiAiAQQEgSt/LViFU2RrNo/9sWzHOkiRVsNieJ4deD+D
sljuTpgijWjUAzcpulM89CT5NDN6Tb0+qla6R42oXFQNzNyHtMbG0cXszebyXnJ67+Ye5lsUzfxB
awdSyS3GQzowXaqr9b2mHHzBEyMvFPvhYs3eZcrjCoUJs8W6YtvUZnaLl9Y+mYQsHCwjQpCeUQRb
XVRiOunfBlUfq0ga+z99gX9wKv5bNZT3dVr13f/473JDsPztYyF7RIe4L6DOeH9Hbg0juqa0TZCg
6QhOLLs9pg7lFiicZGeaQ+oXGlsh2N4qaCdX8tLyWZFWKS8GLOBDnrbv40LlqDd3jpGgYlnjwi/7
+i2d8KN2hTqDYTRDKAD+vOjGbT+aPS2rl+4jI9E514yHpI/Ka+wSYJqVHXEdLfHtdS8c8hdNc2c2
SRUSNZEezHH5XJQ77+NJY0yrFTeePtK4aye6lFNspcwSBJdyH3+tWnpAmb/5hJIX21nzm37+d8nJ
4q90Gz4F8gik2DwYOhYNIbcW6U/mAr4R0lpiBxW458iLGCqoEehLin5LdHbggsbb8Mzt69NSLfjM
Qa42iGgrTXw3i1Tfp9V4NRzqBBWPL140xbeuzUYJQTPvkb6zOdkOROcWgabBPecf6ObrnCEjHL4A
4MO/I/htVo6/PgoS4whS6t/7S1P+raUrdDjjc2J0R2f7yfacHlsbcimIkvSgSuO1ZNGswT84lmo0
/g1f929A/+3DlDS8rkd2Ce+78ffg8V4M3P4aqJxuYgSiz/QMuA+fq+2L//3BWdb3MWPMVCXZjN06
s+7j3stJXKzRJVVonPkCTjnWeU1jk1zhJg6qYTX+gd5hyPC/57j8jZj3j9+TZFpbkl+Nv+rvMUlR
NktEn/yefFC4ICdtPSWDhm6DhUe0RpekZ/+BFpHvGSrP3ihL6hNc2//6tTXBJ/8v39a2E2AKACvM
wejzN7Sj3RTWBmlnBxkXZ71Cjd7NIDdMNxhmPYMpWt1HNvvVeZjPtmHhh1jVlxrlErC4u9Vk/xTn
rEky2xJXezXsI9ENEJJWHrxMvYNFzcDAms7ykVC3+0bbQKoE2EDddKq18V3b8nJz+2bUHJT8rPd3
aOhKfDjngvybHRv65GauXvQ1kpemKcZT19j7Ejd9uBam8qlpnBOIjjd7RKGRrmQ+JXH2QtWg9lnW
T2c8htOZrKnpjD6RfaHbdqHESFAiCFVp6GhOczuUOVbnnuqxZB7WtBMqcNs4mW7dBmaZm29CLnsc
MMkumxrnsIikCNFgMCkwRXVXbwwEEl1yH45DfJmkPu6bJcn3EWl+S0nEjOdlD94yxa91NIU5V99+
8RCYeoOL06X/ZVLMWXZyv3LOn3Ldeljs+J7hYgly193CvJpvDBTKoGLPXOgxYvHPKVF5sHjo5ilp
NzKCpvmli5p4NfBBM9UXzE7pt/vcSI9JhsA6GupLTgG6X61q9IkOCec50nYIvq/IV07rQhouYjJ6
uUZjvdZRo4E+wZzTlWzFpftUKvELOVWLJj9+UH3/wcWWHeaN+5cOyIkKXcPOYn5mxLoQHxeyTfej
Rc68WdpDyt/Ocp6WiPWdJ54ccyH5Rq+nXTqaghgnjnIrX649P18rDPOOsT8psiLE/YhCJerelqyK
jmStf+nt8L1zPLqNYmDyy0EpmkbuEoWissfYsquM+LbedAYtarW0PZhi8W6zmMWw48FgNwQDkrVp
QgYnT1aPlgVtNvIw3Aem8UJ39LI2klzZ5hj1n5GQ30vPgw5k4PCIE3ER0XirvJMqk7tSLsdR2ujL
+zXz7aGzw3WyQssuLksypygUq++uOTsHwtE/tHHl9Eb71i83cDjvjWG5IimF+ev1vq6h/xmn6kU2
03DI4pAB000Ddd8HYuEg3P+gsH2O6xT/JQVuMOfWY2+jVme5QaZRswLxbp0E6kHvE0kQXflHfXGq
ZG9l2P0n1lxsqXuezy65H7PEOkQmCjDQf+yrPGWco2T6mMauvsuYjvDe2mh6Kv3IGAw3Ubd8LCmS
bpZgfEiJy/Q9k/ftsFwc4+fIPbrTS23lhXCuE26YsK09ds2MEtgUFhCgLTDBeRFHvmX2u5iu9S5W
UwGi2wkqcDIHNzFupV30NzqB2WOrg50WbMkwPrzOEuUz5uRrVPJ7eSUGFbEKoEet80aIMg8muBzf
IxAFvfM9YuHx1i69i44j/dq6RZCMNIKxhoPbU5pPV3NiavipeVO7Z0tggDSCtAypZGCPzQxAbuRv
gT/kOMwbd/cVa26KbqT5kSX1VwfY7sngqCqSSYNitb7LuX6z0r48YMCZ2IfK8UM72V19zPF4M2Js
ZSAYRzEAMb7NBt2UGWevuVf8kom7ANMGCzC43dFeVuM81ZKJeoYnDJKJTxKEest19Z5kI3MYAScb
mdzBrcerxqzTRJQQpq6h+b2XNrceu965ViGK8eln34IKKGv9wa7woGWjwQYADtbYTIavrQh13U5c
WXT4uSvzo5OpG6V4bvr3ojKTIO2JwUa/ThYWjlC+QfzljkYTZI64ILI6/8DSR7cukge6am8xUIey
jZoJUczXB11XRVi27IsWAaR5WXuskDmCxtWIjoj6an+pcuAJ3fizjnTeHF0/oPf/mMtTmZnv3TJp
nGp6HUgUwB0GnGMTP6Rm9ejU2otjpLdd+hUXGOAKTR3GFN11jCVHMBfbkh0elgXq7SKj9X7Cz87/
B4v+NKey3rslzoHnuhidELlxH/ZrwRhMshQrf1B6QjGp61sc+OZu6OHSTNpDX6FZRfjdB2NmHJWW
oy+P0cBqyrkWi7fuI+RlulyaE3elOhg6xv7f7YvC4i31htvMqWMW1izM7Y0E7k0ySLI9Q7I0qFgO
Mz6N32YPUAIClfc4BMg1nxcWuEgAtVHpdO9Eh6wqP8MZ9Ddpl9Djl0ywPhqKV91xnuDZPAGv+r7N
VgdoG6SJfOSOd/Iqr7jnbgi7Ef6qETttwBZJ+o5mBcldqgpezGb56TYFRHz0iATswjoAsr+MjYfj
HklhnrjD3qi8Lz3rrdDQhp2AcXDoaqZILE7Rxhc3REK1x/uyHcwHz+VhG89yMrjw9AFpjPUKyC49
4ii7Mx0POVcjyp2r9c/S7q9JxBofcdf75lZ1Mc/ONa4/B4kzKdNE3+Be4gRgcc4WvpXPvYZODE3d
7DtTdcIp+GSZQLJAHdzniKSZQb0zaV0CQ2pHxrUrTisajTX9aWYZQi+xNgw1Ejaws9q7TvJYt7O6
FS5ap2lmVlBhdajgRQ1ZMuwlb5iv5NKFbEdm32Ae33gfrFfVAVjoEghgbr0xqbPaewwpbmJU1Mgy
1pexWwJ02G8Oyp4d7E91QnFQXmsPSg0aNy3gAehPNcgc4DrlQc21uGSth1U2RuSt3MM0sjKss8L1
R2O4zmsW30wjMAi8HHy1EGj2AujUBUiTdTMs1UfarMwrYJPcFKgXmnwqD8OiRUGaiTwof1+wGj8Q
I3wMbLgPpc4TCzyKaPieqmmamx+FA13bwami5+daGL+0ZIXMqzFkVJZzgltRX8kwe3EnQmBdhzhy
uRLJZZhwrPRBDn5TZ8c2R3wv0cGgpumwPli/SM9ebuBPf5hZcWJKl/hRiqTJLZk3ekX14BRufW0q
GP1rQYfcTL+W1rh3BUcVYmhdOR8o4m9LTbsMAGoPagD/kEOZwjexAeJyea7cpXslu/2jS+AZWLF2
gzNivQcfVRzQLh6K2dpvjC7by797cTpxkGF8Me3kRYmRXYmn/2x4eybJ9HZtHrUYfeXSVB9KK0KP
LFJoE+LYzBf4WY/WjDxGRgDupYy/ebN59tiq9Hr0XBaY6gZyVJXildzISH5Zubbv4Fs7x+mJLBRS
KZy6R/UlXmNaAN9FUeOCFxTW8p5RqGBn9Prmlzuab8rGwTEx49TVqnzs87vSNu5bvb3DaPmRTd63
1q0Z/f1E2fBlWNG33jMnriwTZIaetue20ZHSskXBn5IUuIyrDnr/rN4jG322iDJ2vTiNQjVGv7RS
/dDxeuUJWN7f7wjYPWcUmDBsEtiDEkkZpBgWFRiOrHm6BbNohVMLvBm58C+zTe68MvmK1jvNmO7K
avgstTYKtEFzQwOFyU7OlbGTk0XfX05bMOhr611AhL30qCA7q7Lg6BQ/6PkRcz70xarRaGCO35zg
rPAGv2O8Q63mXdDsCQQIpyie0XvJg6e3iGxwSZ/kyPp/rhgjQ/ADrlaQJFnjz9lc2o167I0aPUE+
PLWkM2Wa+LmObVDICWjK8KIv7PlWC9pbhDC0MtYM3omxl5QYu9HFBIYk4166616HFwajCpfdoBmX
obY4N93uNo29e8MrcRSVNYKdQt6zDLyMs3OztAsKJzME5fRUWNOn7hjncSWAw/Pmc1sS467Z8mzQ
Au9qFgg7NidTkELc4QhBSrYtY/2C+Ip4yL71YJ4GcEWO6bJdN+9tL+J4qLlGeQd+UZPOu4Z85BxT
iGbnPbZ9i289vxmQTBEyMd3FmsE54DrfJISvXYbzJ8RqQcKLyBd0/5suueZHjeJlsNo87HToICJm
EwT8DXmi3WA7qRpeHorLpGM2X6B7WWlWHwdrunrdaOxmu0Ol0mO4FMR5tD1GxbQzkyMWyCNiX/Zi
+d7dsAP14uCi7a3AsIoN41di6jKqIfS8H6CDzGP1E0PjZVQjEkSk7oC4aJMm+4BkUOwsFxF7O2p6
QODQSYr+0hI2dF3AuymEFUjQ8EZx7XVZj1F5wa9KdsSlxiDLIeaee/7dPlvQ3I0NIju5InZnityU
XOeuG7qwhPfWlEvWSKDweO6btuz2peX8Kpz2Eo25y0tQZIGotEe9adajoj0w4+Fpidu3vEluAdfR
/Rguur7qXSzPlqravUs+uBgpjPQ6+5muCFjhJESj3DF1ZvjdpALyEmJLiX9MGwbE10V3ZkF6qKOx
YPC/2YzSJuC/PoMaP3uxyPy6YIdKIIZac9AQFjSfel3JR8l+Mjc9LISmkLrV0QFOF47G0HBX/uzc
lr7tkEyGp+qKeAeinJ6/9hB2wL5gyitc1GaVPZ6WaVr2jsjukde99a7h7pD8NME0Puok1N2XZ5sp
GOmHqR87cXOucmyAoHR2owHZDLSlsbIxcXtJuTziC+H4WoUJd7Rf/GqYb7UW7/CIIndn2WW/S9Ey
+UVLxhJ+w027+ROvP3kjfX6yTfaX+YSmqn2RuEVz7wk1EizQ7EpeBlbdeDxx5vEvEoanOMp1pTtn
o+OoNSdWKNlj5CCETaUMCyGNJ1PD1RSJmA3UNntIWQ48VpWYH63V1+oxRaRfFQcPvSvGEdmdvNpl
9FcgpnMInUGGzaZbV2qflnZzMZyOGCpPdUA1tOrYkNZ6P6PD6RSWBQs0Zmdq56mZtNCFhRKkrh6Y
lkzu82kbKqydG5T5HLgrxl61NCJEw3aOnHI9Yn/6Hk86PM95ExuOW/AkYU2+uQ6MLrmmbwaL+20w
7SsWDZSxI/ROdzB/KBawfJV9s3cNdS31vjsmxA5MUVkepgRdaRnlj+WYNCwVXY5xFvZqPTsMFuh8
hbhr9PG5qN9rL4keypJU2iHNpvNazk+Wim4Z3OqBbS4xpoT0MM3IfywxOo+mod/o7jZl64tDukh0
u6BBBui1foWycpho/jlRPN9hyMGyd9wzqEFLO1EKN4vxxs7T3M1cQAOjQaAE0b2ImHH3nnFgVr6Q
0ur6wCNOWslXJtFm8fVH4cQmZ+fBgtAs9bPSnSgoe7VXpoY3pD0s8/zDqWw/1zqcRW7mBs/2wmKW
VetG66qHvStUzOvzy1L2jUoBeYxmyafLlbJbwHxpVqPC2KRiLyrtQ+jtAxNp1CfNBoXrsjnAMAra
I4mfBbK/etvQAQjf2es5YlK2MwzxJErCdtKhRGOnFNNmkylr27wkwqkOCkccLoXyydEywS0TfSiG
4ZMr8Amljg8i+BtvJP6MyB5wUSEKLB2VHnRtPMJhflHlNAVQqeCFastz79gXOhlO055JWUfh3QKm
QFKMssRyNBXa2QSouOAj5rCnjGVQvAP3t+8IxKOZy80QXfqrN1oCrxDyy74a6hA8VITahhiUOAtK
mV/TERj5OlJe0a5xnZinQs+LMzlahIOa63Vj1AVQlC3fmlBkVhq61u3uxbJ5QGQGvM0obnP1VRpC
Hl1mSiLhV1gMhvXp/e+qkniCOxytzXfzh6XzdBTZdFq96jynC6RN3eT41dqBKqIEoaDsb5CWgQPE
+QcmUETc9Uxjw2wmoek5UapqwNra/jTMeKy6nNAqHoYbuBDDMYkBSnaYnbQGLLHVRBiQIpbnFnVn
VadnJ0VJkzTfWg9fYK2jX6vPQ4PahLAlDkNAKQ4+hgHPciEoeIVavw89Vg4WpFS+c3fibOh3gJif
y1kL+nj8nhZlHrI4wCFlYhytWHTvBlH9ElqG53E0H0o6oYBh2bhrSu9HiwNoJxN0qpGro2Vv3P1i
2SEq19FQ77GF+ryfltdkNTkkHksScaHFCBnEbXqynKneN7p4MXoLj8hi/Sh18VQVnRWKqPola6gp
y328zNfJjBdU7HHmt1p5RD8jdiNVXuhqHpjb5akv7P6gafJs6g3KHYQCPvevvgxtqDcFqsMkPvP2
3iZGy0q+1j9dNdEQbKijmL8fei8OTYoM9E6gwKcIYxuNYNu71i0kaCyx6zZTXahVNy3mFjw3GUnY
luWPAgnH3gYVC3Gnt/YetQQUl321WQxF4ZOv2x3nFo0M4XJ22j+vFfPVqo64/o5RgmzMbbhGqoah
8LgoiBpjEwikP808HZb2oU8kZlzBM9ho4rmV0ZNorbt5zb/6LRly1PjXxmOkg/MxUsx/uSLwzJnS
0BgcvCY54+DSOa5TcnBF99mBl7SFRyiwjI662Jcd/XEPBDVsp3XYMQSWu9WGmoIZHo2tS/AG0WWw
YSG9JOJ2NfmaK0/z7sYl+5wchq8dYViI3MCp4FH4RqjWXh8hLuRW+VCsxcPMJGiXyOIyN7e5DSer
7tEbu4mG82mjLHD8RgO8HGP2ZuY8uHGIgHiWpqQOQdvvlkSKJwoteVWvTKWqo+aaHcXTRupgpGdr
dEq5x0/3evDRXaKhROj1bzw7kjVnFHPCMJU7umZO1FjS3Ioc4bLhEd4mCy7nKosPRoWuAY5dZ3Z1
0MZcMxoyGdxWVCo2Nokabit6rulak0lyuy7YgbqW7rIssL3OPKx+ElePI5CU0GmXbN91eDy6wqQ+
6XCGTsX3OAFCKPvohikAdvXaeixtiWhw1gE5LMz1E6gXledgUDhr9VaP2i5H+gJ5Q3QOJQxuw0nZ
dAlpdGi0LfyQFs+f2FWlMhNnDsfHylh8BuZfi5HfuvN4o83JoRzpUnrtwVyxh1YI0voKv+lgmnze
bf5jic9TmV7kMYUbtUyZFvZJdmvL/ovJAiAJYxnoKLvmcRAIPWjlV4uqa7V5OoeNY91R1Hr8SgDF
+vyG8dWGBq6QuZeQM8/5gLV8FtZPG6KD2Xf8TOngTB8xmkhnvFkwBzhx+sNzxn2ZuzdRMx8t9zQr
kkiZazO50OlxQAF1hCy7UHFB0FDRMNQvvmyB97GAM01lRtI12kQXAJH16HZYeklgtXa1jhREnr2s
fwBiZPgNEvbUsBGjDci9XLM64AHGkqQhulb6Qw1j8zSvtr6bXGg67pjBE1ybUzdk2sFW0EN5Boxo
edRUmgTYYbDG4qs7tjyRyzQeVNrLYGK5GAzwjFiaHGNr3JsD4N4hPcQ8gYJE30u2Hpx2Xq6D7vLN
6S/o5eug0foGtKOxI/iXiZsC0hSvT5B9wlarKFW0cQzcKstCwfZiZU8YcpYSKmmFXQMjLKe0EwOP
bp6NR91WD2ZKW4MsdTmJ6pGxLbsFktXCmadp3AhoieLJjzxl4+Y3R3/MhmelPPOsXCxETNkx0/P7
tnOR7u0le1jWVSIawwqZOl+qF3e1G1OPTvY3RKWh2U/j0TSnc18VDPYjDKEIegKd1ZaBwDuy0rfI
Zjg1u5cVP+FlVgttXT+cFrsRR3duH7MYPXrHjD2tte6204HI1G0XpBFASVcVuBb0EhtOEwyqA5cy
0bfxZvS4ReOU/YBX0yoz03QI7a2dsSQMPae2IsFJMhRhmsWObE49H/7MC1TYwMt+ytz1UH2ZTVB4
2BIWrdDZ2pUDihv+DuOUaviXJVugJdrHUZWcCKIaP0bS059k1juMf45jVsyhaiociUpA4KcuUWp5
NXXvjoe82UnF2QyqKsfxyYaULIid0VXECvDi+EWzIUwdceV6sBvHOwJgMDej+i5KwEMVpEV4doRW
0HUIR4h6f5iByJoWT3BZuiGuwZPriXuwpF9UIQtaKaJlo75a2A128PtcAXI2p/g1bDgmSDi5OiDN
SBfEEOBefqXs2aSVwXRJpd4WU+iUx/9J3XlsR86s2fVdNMddEfAYaJKZSKSltzXBYlWR8DZgAnj6
3vl3ay11DyT1UMNbP6sumQQiPnPOPhkrrX0xi/tRvmGgQqzPOnxb56D14nw8ATfa2Z3NwIUHwXPr
j0H/LWW9LxsjfQc7/9CO1Q8pQeJ9qGcyjOPkbYUzvKXXxf5ozVFZ9d2pLOSzGfSPef0R2/qlrpog
RJl2Gv1JnATTb8+eDXQjyUsjoViP3TelsI0jAI623TxkFgswsK9Y7XI8UzhWGHIA4an43ewWdIih
t6QfQLNPBZmHBzEzCRigN+9nrxsOYsXYQb1/rFrGIEYA6TXtwGDQv2xxCLz2N/fOSJBp+uzrcsIL
ReKZ3ZWRlvMzUoddHah/PFcZjF9KPAc5AlMCuTaPbs+6wWTnBwKAyWSFgWNZodinxUuqb+JkSujF
c8hvkyaTV5+HWRL2CfC078UUKfDSuld7fyyMS9KZjJkJrmV0AqW1YdxZ5Q9JTyPRy8gSQ/zGLOms
+MG3mUUs2WAfKjGzZzIWxJK5+YUa9Lo05YdrqfdpgkJigoDwXLg8JuY3BnjJtI3LiizOhu+70GOH
YLJu3m8VnRlz481jf40fnJYfKM3SEEvp61xAtqurFycFYNBl3fOcsCBiD4bRz53CagxeSjUj/MyH
85rVRCtkvCjkr4BHd89oI7et4AaRcixCjP4Uoln8q65qh7eXmU0tmN9OS/NppJ9BSWKSHRS4XkFh
VYSRwx+prwGghyi7fRutA6h2MUuESEb64bfrn2ZgroUNfmP5HFqtfKuCcd75Gc7f5WMefXYqc/9X
GMnFrJXYrxQhm6aa9tTWxnkixwze4AoK75jcOutspiw2BTh6BvB7y4ATafirCzVlLQ9D/Nz68odh
Z0s2972UzJtrSLqxtUZr4lq4GZN5h1RxM9uTdU2rj8woT8mCk6lcB3ylKxPCyfpt1iBiMpMxB9se
CDf4sMugZ4WamCTPBlAa2X7nZvDpKv+3Y3k7pYZ3mwGJGAymVs6ELS4GbYZrKljIAGgFnSkSs01B
O58wglxiUnan/t2uOMXK6QrXmj2mCZcyQ4HKLH3FC6QYuxkjz+y4mjW8brNHA24kWxfPFJQLcb+4
0yVx5+Za1Mh9xXLfOFzy1LeGhxJG1pLh1PDUmcFpmNyFB91mBuY0T3Y8uweCUtBQ+sVHNsJf7JOh
OATD0zDPRTRSuG3NHNSFZ4Drwe/oyNYP2ZdsU53w+lTaCbuFbdg46XtpIeKMxUdQTOTcGMXEXAsm
KwLKz8JE3o/FAI6GpegvEeZT5209D0O/21HeQRcmXN06rYqCbjSB1dVGnrJ+Zvsf2mzIzsztJtjk
X6i8Odmh7YS2USFiYriPHNnfeQoRu9nA04yl2tsFKM4kthlReNmJme2wb+VkRfag3W2CaJwJnfhO
GZoQMk1QR5+BPxZx96nju37JP9vZPyuhnjyf6bHZITyZ52Az9emWMrAmHt6VW6BIMFvwNTKGnEML
PDEEIf7nKiVK3/FrFXxhQ+2AeznfyUCKkFS4ghCFTZoyH5XuRCYLRNrW0I+u6wan1Z3YjlfZJ0+B
tcW0BlygXHbWVPfROvrvUHIYotimKh8TJr20bFionTCz+0espu9u+qccCuOYZqxBjeoF4vJHGrun
hGgWGNUQeTlaTXxVpjC4Qm+oELWK14rF+nZY/fki0rtA1yIqlmZPL67O+GGp65IvVNTgJe2FWGh3
eQKNFOnYeYRrl+4IPLE1PNj0LX+axlY/wdrKfAV4YQlYXnP9khdj9ruGFw0DcnoJmrneSk+/DSZL
dn+qKBKKeD/nkBsqpu1bVYGpa6nyhOCBbKz0CzqdKjkr5oGnPvOpjAOEjBVJDsrgy7L6FrSN/xvm
wqXr65euHoLQLfhx++yWB2DGB+I4j6irP2smDxAGcj+ih5CHf8IqoHq84XMdb3tDh5Sf7g6wxMrx
bt8HOotBedBN+BNSQRBDx8ywQ2fpoyW43X6deE+0ZOjuBvssLzF4mDXOvWkwIhnLB7SC36Qms1Co
WOhlQbqfZvmXtAuWIVVSoZowcjaIDJbWJTnXln4w/OaxGCZebphiDo3GXmX1Lh1Q0DQlL76V/C6c
hDcl9d5WSl5r0uMB33tD7YhdEljLtJOZ+N2IMZJV7h6IvzkhgqKhR6DRiiHfx1O+90Sgj8pj4uDV
/p7wD+zOJugHhSKjyag4xDxeKkZ6TcLOxmLAOA5/xajjXatXPlck17gzkw2tI5/n2l4I4eAYrhxA
Syy7AD8ot9eIrgzCnYU4Of8onBoiYeBsoEEADiOd7leVLie/pjLKHMytQ7OiKgGSYeUsDIgp3iSw
9lg4EdOQsD2BxLOtcYQbLjndRfEL6jwV8ditW0xOIqJr2PWeeDTs/FIaDIjMmYR5u2Czi2iU3gdQ
ih6/rQm2hhrrEDuwCYqKFALpjWy8MvVAZNEmY+e5jC7jy7q84nkKziprD7qYIwAsPk1Aqs4WOjSt
8+NCItWBUF6H3/b0HLiTQY9eiUuz3tnWSjT9XD+4CM5C8ou2AHmLvbKCn5Id8JTJb15DpO6anX5S
GOcbkpgHN5oI37hJAT4Tnyu0q8oQDPtbTZfhpmLZihXY2kJ34Iz5H5+QAFbC3Cg1BKzSqbD/8/zG
BfTMcgWj2+RdNGfA4nz1p+S5j8jyQEvlJin5Y8+oFDBy1TXjt47ZRVBtUXL88rpMRtxIAX1WzUTF
TX5ZQ7vj2iU8Pp7CzmfnrKTzKRbsR346CpIfHJK91yB+tNB9zD20jbi3NrPi+zB18Jq5CJhMO8fD
BhnWNdowTmpmnrx0PHuvwbDUpKB0xg2sR4Xseiy1Ato33yelnt7iEzvtL/B9f1fQDgfVP/p1fdfP
cCLhcVLfY8DFcPzSk7+5JcKOOisFr1FAZtZawnG9V6J2Ef8ybfUkKtuYsKGowIW9mWXVX0g2gZdM
1a+KlgA4I0D4MTT3zMpgPI9BsANharHoXGyIqRiQXijfrywUrM0nRayN2k5GAZSirZF3T4And0U3
RiC8ip3PwJMHzt0UBgdvnZHlBO9wJEcFE46R38cjeV3UZAlkQ2gAvY8OauxjPh/qxNWbZFQc5zJ7
5b4/DMq0rrlgp3dzIHn4520qpYMxLA3l6nRqW7sMLWW2uGq8X8tMsFKFJgbezZ8ph5THalXD/T6y
6v6KF12c/DX5tEoSFRw2jGRTHajFmIav9VtbIg+gKwhBSKF0dfXHLZQMTXT1JxnoUYsMIF89fw3k
+XFRUWAIxlJhhYQzUcfcjydKgp7NKdoWsHHJ10E49qeFAf1YePk9Y2jW2RMYOXRqe1Y1ycax8z83
fXjE07wTSBHDm9ZkMy9rDfofWgL8UAb0VUBBmbN1cJDfcWkjhag8TICojPq2IFZBsQFN6/KLVvPo
5Gl86MvsTK4QKi4CcLg7UDewLWDa85piVH/UMxkoQYIyzDZGuEBN/BwUWcime92xYE22iN82xNE9
U8n5V1iflp9b+3WRJ6r3T4Di+W4mfDvkGBlPNIpJiCRITD8lYVDbWohHN2AkjFT3k5XnjrST/Nmq
gqMo+qeMwDYGV927Wt0SBp9/tPuWu38KWYOOm2HK7BfK3B0ClEh6LYyfUefh4oMX9mdrz+dzlYnB
8OhW1Nh+qxEgAB9Jfcixc1d9Z9PyhUvsyBoAabbX/QTQv9YGHATsCD4OAUrTKj682EC6gGaerRfn
+Tej1ud+jr/QhFyr2gJfIblnzGV9y3S8RAAOPlMhT25VoXOqULN5hhmmnhPvzZhWJbPTV6/tvrRF
0Hm19r/nJnsTdlZisE31rrGM+9WE5zx/mu56hgzwPi7dRWu4rZrk8sVy/rI3RK/eRr0n2eYKus3S
Ten8FRet7zpvPqy90ea96O9EjQDLrN7KRSb7hkaUx0qepEkGMpuLPUwm2C8VI8WGo8CucHZNSpJD
6Ts7nQ3RTILIDoP/n8Um6b6X+lDdYncsJxtDmzsXZ+/vztdmtPbBR1s7AOCCqnyL62OsdL4fM5O8
qiV/DyaKARq9KcQdup2Zc2/xubEwzZH0Gfy30foKVIawrOl+yew3lnmxwfuzrdbuZJWVFZK3iTwn
84gV1wYOWyZNk3odMHZs5qaq917pRrg2eFf9IttVpv86wIckEnF9slndcZbedP1Iv5R8G/qDVauo
gv220SZtrdu/zxlZeOPCPg+Hw57XOHfTI/bB2xFBG1QDGsrxeCQtm4/MoQO15rwKuyHKLVHgIh6b
Q2oOkYuNcuzMftvFismc3LTEv59HSeA5GSdH58vExIgqibN01tnX4jHS7QzNZtXM0OUgq4mJbeZv
MaAnBDkspptgOo0YqzkYXrS34Q+RD5mgGlB+6IzZvAFMxCJImb2hj3P2Ugmw1eSHnnPZ+9vYKA8z
K7JWzOm2qbo6bNv4O1szaL2oPwOnz/dry7RXzDAQYlYwm0nUPkfTYm6DuLxfWy59N2BllxAUaXkT
eXWCylS5rLZqtAh1ihjJuDJEIcypJMsp9tm6Z+xGkXWt3E+UfUiMGW7UJzMp/xBgCZZbrbcZGLky
NRM4bxVfukq3LsQissqST2ENIIP5bncD5tND6Wh6DJixJvBNqh4aDax2juQxqpliEyqx92KGgcDH
nnocoBMVA1pa+JTN6H6RLfeGru9szS9Wb+YX35nRRtqI3d28whOz93HfoNzo3RC56EkFdrrDNAoA
2mfc1NjpTbFRvYNuKQm7gUY1x9aJMxr9lWX0F36b/JR9WYdoqpCJMRiMVwBMjWEXe4SXHE528txk
jKPJ20O2MgX3fYdSuRPt3i4VNRiRLTs0XvGZZfnPGiMOutk3gk7fayxE95ByB6KC2jVkXT/v4B0n
7BKG/AwDpTHTyBCO+Thck2qUd172U65Oczd7w86ZzBejsUDza4LXbX9EEJCZGWLCY5sGDnEUJrE8
VvvSZR74eHzg0UAm0DYrBudl7E0yKE78mt8djMfHxEf7ZMI69VPazzFtrv987T/facxC82ym6Jgm
mz0a9PbuxjdMxqI5shXBzModsEMyt5WjRkuRohgY5qupUIR3Ws/HKUieUp69i6/HqFKecTSGlVUg
HiVbAwxGsy3OQXoq63F4EhNP8s2O5SFt2EINz09t4nMgperYy+VvQidxMmY6JxteWl8jjDJqGyPo
za+lUy6TwEze3dvsOxu1HQYjw56qYKqFJpmiHJLypQJdNuLU1NzECM/ra5O88LfsKEXwSI2Tk9tR
1dePApPK3ZTmNVsQgP7DkBGg0Ap+7IRxq04ihOH5oyizp2rMdMSsk0Uls0eke5QyqortC9q2Gswe
mLqFWI8GyecuZ0i6K9LxQQ7ylTySV48o3sjQZ0tr97rEaRvqOe9DJft1a9qq3mvQuzv291g5pw/c
2/UD6kpnr2YApL5/gbedPpfF+sug/zrjjDiKKn8uGpwdVV44j1m1EuQ0lA9tP2RR6w3tqYgrhAQA
5DBQBacGvBfe9uQYWKo8dnUcsPy0j07X2nexXrejgYvUQFxq0JOAiscz8Y/vDRPzTvHl17r0d8GA
RTvo1+RDoC6SVr7LB86g1pSXBu7szu2d+lj5895olmpfj7LbJXaQRybiunNtCtS5TRDVoJ4Irov6
hrXhiLof/VBt7NOFVVpJvuUSsxnhwwselqr/0gz+54ChXw/7SlPwDLZaj/3q8KYS1Mt9ZN3JYSAF
ULgnw8luesVy2AsyAUvSaiiASrDeqaO3FeKSTWbF+d4ABouImHEwDWVydlgSbprB+l67qUKLODdH
5+b5WxxWaoNpHzsSoXeWYbnhEuj2s3fQ8WYlO86O41MBbkOwjgiY15fWzwlrshND+LDmdrz9t8Vp
rT1Et1//eLqCmz/RyJOTwmu+ze04eRr7Aob6nB07iyT2Hm8mwVwjgGLxwHmJKAbCBM8VtG9bOiQI
8A/rnuEJQZk6amSrwwELG2GmwRJlNZfkMJd/CpdSEnAGRJ0WAVi1ziAsFt6IzI6rHUD2Q4nxEshQ
2rBS3UCTQ2NirO6lyeLdlLF9lEyNjiguQeW7kw4dTMKN0+RX+2aPXPMWjRy4SVg9lX9MdBwy63ia
curmLvvCugi3x2x2xOOqKImHMlRdrx9qz79wlaP5tfsnIvGM3T8WxpjVMoNIjO9AIQJ/qPb69q7H
6oZbvm8Y6YeLbggqNvPmYEDyF9zDW8fqpjNwrY4hXIC7EM6ARJ+cV+zLDEIat32mF0JH5v3qZmww
b8k8Br5wJ9XiJhZawrqf5J3NfJTQgfHOHVnfZ4V9x6gXMqjrwctbTsltirdMSKw0FOAwvqFXyZ7d
Vbenaw2UvUmnGDZVW41Hrwy+hnJ+qIDU35H6wJCsRBLe2tb+n4ex0zbC6NQM/xo8dOdxbKKlWemc
dfDkzAx0vOytyV0eECNNwc923LHl+OAp6Eh2P7ArRhpjzEgQ52R2TuXcnbOc9SOiNLW1A56QWAHu
6gnNoC3S95mFymLwK3vvd8uLtajfZAvQAcafBVvpfzfE/bcs2S//9zyx/zfX9v9HqWMOtsD/g2Eb
RmH1+z8btm9/4xtjwP/8H5Dr/gUOSDoYWU3hB75NZv2/U4YMX/7Ls0wQBxBmqYDcmxn0f1m2rX9Z
Pm7tgDAwHLDBLdH+Pyzbhv0v05K4OMksC6CTOr753/Fs8038F8yQ4zkBGkz+30zLMnGF3jy4/5vH
VhUqy6s4w+fZz+Z9hp0o9U6MptDoPKZt3ccGQwNpaOon0SnvWbXTjBwDMq9zJwuDGtwjy0O23c8K
QY0C9CfnXTUetYPGnITvGCkvg/vsp7JW1M96NJb90khvebID8H5bi9MBW2mC8hAFQQaSAk+MwLhm
KDxMIZFLA8jENE8QZ5Si02/cQKUC1grNzfxCVEWyFLgt/GpOLlzMRprACrYXbVmexzULDNCBMumf
+nSiudeYpFhS1VNs/Z6YMrY/k+LwjhxSCBmn0NRoNMDTQvJLMLVlGI+GxzXR5owM6zqnuin4FLbl
EHSk+qYVQR/CMjzAJ6VXqTBp0IRuSOyYzEgGt5VEurqsSBs6kBtxnzH6rTXA4mhTyxgnLMkpc5N0
cstjatdgwtKpvc1PSlILWMreOHRF4o09n+RUYwLYaAMkd7i0OEJ2SAyH5JRD0c7B4wf0uE1aiCz5
I1QV/PJqaiuERG7P6KarjEeng0O0aXTjG6Rv1eqrjZ2SPxmbGjsjzilsnGj9Pf8XI//Z3nTmNCPF
I62XKA6tbL3sR5jg+Ye9yKy8dih2k+OAAKjZ1VOztoQWWBiTSjuFvJEGNrkQsa+bFRG/lctwcceA
DAQynZhgEJfekKkVCLU+lXGDhSEwB7G+oG3oPsn2nrBne0vjpGBvpluDaZN4TEEFz3jbpQNzS9Jm
E3mo8sXOGTjC5pvuSoWY51xJEZdn2/U7nAfLOoqIBFCjQMeVpNOpsBOkX2tCtsHRxkxinyY37eZH
2+4QEJiLxUxxHTwrvY72uiw8VPXNLe0b7hHDJ/CpJKhLe2e1zohQXmCLngcf5Wo1TLHjHMGEd+mJ
BwUhG5AUmE6dv87rU+0oly/CuEZZWLqBfOBCiaEGGqXvXkCTGMvxJv6SO+Ww3GLJ0i8zER7ZNArU
ZMuAkBDCCx1lD7OqOAVtnjX7wneXNMTy2i9fnifi9jfoEnY2cpqy7rzKjo8dUs/onZVq4/grMZqg
eTHiNYdwH8A1Dz3VyPfRiOfxg1RbEw1lxgMwPTqr8PM/1GqBHyo10zIvc4DEuU6E9I+zWmmlHAew
1m4xgoakgnXpNCIL4cxD6Fo3XVYB5SE91gNMhQdj1UZ2iQHKgJAl0SKPhNvVsL9uKwzC7kbK3B3j
Uo999WDKheyLuEd2KVYdiGM+jtWNpK9GH6VbFsfLfMEQi3y3SBSRdmUpHDb8Ku5mOjYDSJ/Z6C5/
J0B0wXvW8tkBdSrf8M2Qaa1jAj3pTL0xOyroAMBtfb9fzmgp9PRFSl9ubdexrLswgAjEktz09Y8P
Ysa+pDmi7N0K5wcVCr/3vj7QtZHEvDGDovKiVPI4hsKaLGc/NXzPn3gKyCqvshIllPC0L45M5Iby
k/F7K3d0BaijEmJby5NdJDwtDRHfXZh5tuh+j8LSyQtCXr/dTtr2VYfUi/q13CAZHvunCrOu+uOB
A34RuclMfYXeeE6klqzf8tYh1W4a6Zpau0qOCqkYTjBgxuuG0RPryNEVQIoUVGzO2rY18L3YJHKJ
fnC3sznQ5orKyyN4rd1TwFGD0gKdBvhTO6E/LAfRk+7lTua5SkljCDm3CAOXhSrOY50g7WzbyT9b
pllf4kGbtFQCnE7plfJvatvLb+QIaPsmt50utIa63+Gwmp97OzHDZYr1gwosnwnrfEuMohu91fSk
uLsAucbCiqEyE5uxQ5iMuk0WZhGzMksG9VVONhsah936ChiXJueGzFKM9cVKmPg62Ypxdm+KBTR+
4uYJrO9x4Q3v49haOCO8djrR3Zf1IY4d99dcmWZyAREblAlplHPf/QxdZiyviodgqLaDo+S2z1fC
Gobh1WcOlZjBQyLSW0DYWQcwR0h/OcG8QrLZmC+6858QmiCWmDj+PNBqwGznbK8dggsY/yKaRql8
ELaRHZLG7U6Yb4ZQjAmzqsb5GGrnQbV+VKvhMb+x3Un44/QDUkTVt7r8PtBV5/VwZaFI/HfGgoyc
iqMPTthr5FtfpM9o7qCwLOU3+dKP3XrTDzomRDhXfSfa+Epc9z5Hqh9X+IeZn2OAUuC0WEP6FzH3
9jvGfibobOVPfVkc6gnUks+yKHI6mOScZkCSO4O3QxHjYBnF89wGZz9nSCXJNN/0POAhwWL0mE4C
LZffSZswN3eK2DuViH0jGPYJHtN8TlD6tYWD/KauiA5nfbRHqWRHxB/9TRyY1ikCRKRMPgFvhfsF
Ko4h6C2aE+lzx78MugK9P/eYWG1srO1wv6SU3WT93S160dhvk+ypyTIXT4pzV5bx8EU582Es0t3m
OblbVfFiwFkNZ37XES8sUhkn/QqIOb5Hmjwg457VJshI4+m9JtgLpze/h1wX92s2/3gLOtVALDla
KO9kVOmTuVbB1dXT42Qi1i9A8kXMOHDyNS3Rpm37RRix/QTaIX0jDK86IcttSbgqnI9lQEJQr40T
odazmY42JBTIGlRLz4anHS+rgZhHYbDbrZaMt4pNM3AMUfxWk7iWZXnxZXU3rBybdddgtY1bELCN
44bB4n+lRYKOoSblyGROvF2s6uwRYhBym+86C4zcgA7yoAmMN8fsgY9uvtg8Uw3BzJgU2u+KN4FF
VHvoa/8w9OVbv5q/m7Q75J09oy4tr5mDrwJ43o7Eo8uK2B/PXZ8fB6fe52X9UKTiOCbeH3tQR8R5
+9TCcUUjvZ+13qcM0EyAg1+MC/sDGuu/rGCYaurKwXWhqihfAlA1rCHlIiOEWSgkrCbSUx75XrJl
vYehaPaxk5nNE/X3cyEtkiD7i0pQwzVAMHBEqLPOExxmnKFmniBSdWHdY9+CVGEU4mAYqA+9qYVo
kCABQ84run2LiePFXrPmuUlz9S5wfzwn1iC+AxiYz9lSQyHQVu8eQUkzOEbZOXBrA0N8HduBKslj
516xykdSbMn0HFjavsQLJerUj+PXOLX61cv84okvKR/8Abt13TrpNR3YTKalbveU3f53i0D6YFFk
HQiNvPE6mN5MQ7wgKS/AGsja/UE5UTxgYkAbvnRdc0ctSlBmOUrJPqWfMLivo/po8Dqkh6Y0feeq
p3Zhe13GCzIUEGfogPMFQQ7U9AD3PnU0zkaqUnrSYuh2vmskJTqXZXp2sIVw8k8opY+8htArJnQz
WeSg18hPljtq51dTZt5wyQfpYkhTdvOZLYY7fvulyDzAh2UtSfNYEjJDkMsD6ydmL0huxBeJ4x2D
GwQkyLxcuUUBYSFbdAYich7F4ygQldVeL96WrB+4CVr7JJaOvMiCeefIDzGst3RdFZuYl2VGdVXS
Ee1WaksVeWpEuND3CL4OdgJgjwrJHAKE9fQMYDxj+bsx3Pfcl3Vom4z6QWohMsNFcc8wnpAIHP2r
NZJHR1ex45XVr5UGrVciETzkalCci+yT5dwaLFFJHnWIWSO9ywqOpHlgDs1ziaJZv+AZSZ/QOXYP
dbJYZ+CODgexyI/9BBhmFB+1dMVOdwACsxxdcmNb7EycX3bZuvem1zxXjS9/pWbbnxq8DmcKiBs2
AAa9NIxvptbu/Sqnr2b1fkO20GE1F8spB/W6TV1Rg+uvhnPVTlWkeGWvqUkymmPipwmgeb62C1Kj
YW2yPRVG9bMGJeLQoFgBS2XpnueSvYKVjvKxXXOHYd6YwkzujSc6ChHOREfsMvonSkdETyzJ2PF7
C0UdbQ+TMJVQUuKeMSuuCAUwQlviSiGnorqrva2d2NeyA5TXeYi7YTZinex9Ym5t0aQgy0Vzdsb2
Zn0qysgk1e7quwx35DD/7YZgZveocyZoMQi8uvKJHRneOBlSfjB/X96ui/hmsLadv16HVcgK8Dc7
22khbKmT2VNiWd/YRz5rZ3oeJcFF5k3bStnH4nIKPsnOILm4JS4SWQCS084h06syP02L+B/PCIjP
65uT63HOzClD0dqlr15j92BkJFG01l1vDG/Ufmy9WTnA0n2FAXiIFclu43ATjRRfo6k+7JqyIRfy
HrLiJeAPBzkda4FLXsKMiUmlO7iwBU6OdEALAExnwGlsVJk7GE6huC7FSz2NfxehJELn9krlde0X
MVyBNLI1ixEFuIXNrhUGoz+jQu0LcTWRA8NPsDZVsVrhZLEnBYN6RsgTtSkoNjKPjn0sXohyikaX
78O18YqQ9DdEvRHbbB2aP6lcu/04ECYac42gFaVHTDLOwNy95cGCI4a7zzdtaMyRy6ABdrvoYW4r
vzljAN/2r1nivg6QMHHNAoAZmvElhjAyFogy0KwSuaO96TikpAz2HLHHdi4fh1UjLMdRWXA7hLKP
9y0Erk1m5HfBhBtcMvHd9lMehKpGndVWy1uejzfeihmS6sKjhERrnc18Ax3ipR+6R+Fi4GqaBGs8
a8cQzA65iWRhz771uIKsl1q82HnwMJX5yUzVvQ17E1yj3hHNlDy2vdXu8xk1jFlw/uSmwdhCIXEV
siweupsFXKlbdGpuotoqK4zvJWh8/qUMe6lwF+a3bLhKB5mWGBkDxmV2mSq8CzTAtzG/uFsd7x4N
ztHSNd+NT+oUKA4uaDIbA6w5tljsCLBFdewNHnOTFg2h7rJbpffmdEjdiZYZ2VMHT403X6akvC4F
ogR6ikNuJW+OzWLSQOZYr8UvxgZX5SzvJbvepUBGmK4IpnJhor6oWHMPCidmn4nQGwnYpjSat6pe
EWPOVKkLxwsRCjMWZqbkHKfDXF/bhaFBUcYvU6PLsK3qV2kQ7JpYwaMtmxgeDf9kV5pAp2xAy2MS
NBchjPZIHddFnZxtLhxvfKNatTCg9XC1mMr1x15NrQKxZbMdCoS29s46EaoE5ENVEEhalJ5M0NmW
L+10TIuBdbxDNAexBWYbfwF412PoJ+3qHBBlcys6dTEJqIFsx3CkygxPVjw9sXgwz9jCJSWMsXAf
dfol83mJ4mz5MfilRYtg1J5Y9nJfuXa8Zz3CUNcj0QfCV0uAamKX5BY0kzqAA6l+SondbGCScRwE
Hr3SlWOUmiPvn5nhuCQ7zc3II7Rp1DYjzSnbJX7N8FVTkAA+y76xjFk3r4Ig5VOwBrl1LqpCXW3T
GD8q6faEqpHYjUjUY7ZxBJ0ooyzIgjPDmxkWL96GI5Z5Mu76oIiJAaqwCpDuou7JBhQoIeLgAaPn
kj21uVb6SPa0dSESLC35gEkp06Cxoi7R4i6XVDSRMWcQ7qzaLiX7s6llUrDIjUtDd6aEwO6QDfon
jVkL0lZJVsqNZHhorYQVOBjwe/DrG8PIHx3iyy+ZrF46y1zPrekkb8Rwuqgf8wyGklDPsk9IXZ7O
C6p7E1fHsTEpVxccPOxq4pc0X/f8vumkXetryWdz3xmAE2ydTEic5WtV5Y8xeP9xsLKtNaoHe8Q+
rx3MQ7l5Z8P0Lxoicj3RRa5y/paQfSW9wdQbv1AVM5TXPRrHUoRM+9/7Kr9vJRpH30fbig/R3hGZ
QE5shyHEVUBsBxO/uHDdfWKlaDBia2d6o9hTnF5H5Kgbz80/e6L3CopIdKIKVUUxHtyluboFu1QP
n0Cvfbw307IHtoykPQ6aR+zVA8O9qQB1IwS3ZJCE/g20Zvj0Dbm9wrXoPevEajW7D+gM7p3aJPyK
sUKDxwYPYdbbfHe2C3wcHsaw63B5XuaUqVwFoOjOEMQmmMV0nQL6NNABiJ2aCt5RiqOpRAlppwcf
TxhhpWGStI89jku2UODhtE0OTzcX2yEzIIepV6sd2J2sBUEtUPkJSR04BG07O7YujnAZx8fZbYm1
c42HYFjf1dwhaNbxS25x/9rm8GH0xn2OXmbTMmUBpkHQVI35P0fqRZn3b9Sdx5LkSrZdf4XGOdrg
gEMNOIlAyIzUsmoCSwmtNb6eC9VtrzMj62WwyREnd1K3ygPKxTl7r91ctJnFyual86HiktLsS97x
PlvehRWk19GgrfDhbtDQ3yS9NBZpBhg+tZjX8UvsRKu9KIpGRxLR8WQqz8Kx0cHAm49CCO2Vwlk4
j6+8EdKFCavNx1gT2I9DP65aP7knJ2NLwdRForqTwUTPGcWYpmaryK5AZ+fRzvOEhp68Px9l8IGx
dJ9Ow3kSlde1YVwz7VwDmrr30UAZRrLPqQH46FsWcTpe4uTICEbkZAJJ4gMmQ7N09O6BZ+s6lc3S
jtEXx8mC6vHjaEfX5YiLVGbKTiZIkiagZ03+VuR4f0GI4vxeGz18/ZwMaYdna+gYBPLU7dDhLGvD
Z8dR3WhKyQkSJtGg7zQK+Gher3pN3iahgabPwOpLKO9VnykXVOrOrbQD4CGBSSnqE0Koy3gst4Rw
sFAb98z5tVvnwDIgYjfIN+3Hoq2wXTb+Uks7OGuOZV4KjnecRmgge56ik8QYa0SVqTu/Q7xI79dZ
FgjMHuqGcrvIcXAVhCtLzOXcQeJIu307YRAmVSjKUSl07KiIa9xHZkImenEW2+VKSmonkwBANQEL
nzGqaAX08BE4kEHiUOGvHV+2i7wK6O3SJjDy5zrsN2wq76Gq0i3NX5KxuqAkBveofQ3HxuClTO5i
RACIjVfVUFxGlX5ZJlCFxhpEn27ADYgO7E9/R2Z0nUTeEt7Ls582z1ZvKCgyUPpILZg3cPVG7yca
vZyjkq68JMn6kR7tXR6jFAX14m+DvHrPO58SNwdBtjPCxWGwszO0peHgvAy199LEJJL7wZ1eO89c
aHRm+sNFWPNizjsl1TsEHoppQfZyqsBVTaS+0gIlWBlacZdpyHqHLH+WqeHsUfhDapr3LBrqU2xS
2fUA1c0Ft8bfNgbMPBM9TdBAa03DUAU8I1MQh6phgsSuuIvN+kHmvbHSckIiLct8swpT2bR1ioGn
Qn4oFf+G6s9rptjnvQLJrY8wDDX2dIZhD/ISkWV9V1xjrk2JgWu3UKe4qUZ73QYDbwdKEAyDT3yq
wTYsnI1dand2CHJpIjGnGhQcUgQn2Oshq/u9oTrRi99o47k2NQEgrrgJNRiddswjSfXz1itAnghi
4uimUBKgZcR+CK0aTYH4FaAHUcEck59sXzF2YyHY9OseHCqT8vIt/Rrkbfk4EWZILlyAppxn6tnt
rYIdlpSsYjikplq9hlSzyIxHrAF1UPW6tdeqwy8EK/5sD8cBOw3iF7zPCrx6+QJ4gLKKNRddusCj
M2KwigdADPoOK743hldVAucrqJU7G4z6JmM1zrHSQE8KV37ftud2X1pbDqKXRgFqjtBTbTmpglCx
FOjKjB4RikVlOLIQHGp8paB73MhEz6oSM4ueB+cRR4JrGWPW06tb+n68phBZ12YW61jocFpSF8VQ
XZbk9sRqwHMC0xZTU8ckAc2UiuyNkpN0licl2j/7cUxNlEuI4s3IesFigSExgDyjF11Jq9F79KvA
xYyNyi1ShxcztJ7GwFaejBokXAnfT5XTNm3UG0+Il6rU3wIClx0Ta7JuUSmQXfw4DsT9FbRL3Ihs
h0XhsdUWdDl2KP9IQ1U4nxOPwArT6bukJX6IzAVqhc0TnpSD5WuXcH0umpLgEj+tza1fz9wCX9Su
yaJOemmaLJSQlDuTk5bICtCm4TZHCIL/ZnqidnEJsuI5UdXb0CgnBFP5y4Te80JU3VZIeYtIh/SU
msr9oCe7QAdTzUs3jCX6g4E9TOqp1dagULFqZaNhOJjTULtu3FiSn0+t5EqOKCjGAaSLQwfpt1rN
JQZ09etSS433vAyzg623YtEOfblLfC241Ys+vB0wbe8NjY9es/vh0m68hGpvIbV3kxfZpRkUQUzK
gWLWlUl4WV6CoPDSILrtSs2/EK1CEqlTc96rVU1hAsXO+E6vTs0WveKpL2DBiFgpHfp/vK1LOyn7
KzMJDErYrbbS09R/8MmCPzR2EIDK0XnnzXQoMCGJ2rwwqMruFCuXV1NjSrfvpyAm3y3GOxUmg8rn
FBGZpmb8PE2Hn1CHJhuowB4g3NhUZ/Kwaa81AL0U6aeyKZgjdAu21UC9Y5Goo9gNYUWZs+QElQ5O
9AHGh0Vcz7DikFVwk5CMeNDJ/dzr+ahtHUdJPzRAEWcoIctrTzgmgFVyBxhUZLI4HzuSrA0Z2Hex
7Q+7eMpKJFlBvxdeaZAU7qj3FM7gczMDiifCo9VlUlTmXHzKLrAUKRtPdP3W03OEy7KqznJBr4ww
Z3RpOJKA1RYz5NcaoytlLJiII6MBX8pdau9TPdcfzPnMVdsFN7TTOSygb6OAgHDqousLuZMtcWG9
bYZnFK/UdS9mfXiqE6hmT2x7Y7WOdkYvGnMRlFrk4pxiTQ8t5PcmzK+dp/gEYGt22uNU7OVZOQb6
RwocVFsA69LTpQQYvRKNz158MhInv4HeBEUOMJIG64GtGNWee0G/BrWw34e/RacGD7lBoAu0P7Nw
aZ5SEYr76Y1IcGp1ZUKc9lzYTYXvuzbRxo9BQoMTe4V6HqUDUR22bbNHkcYlATT9VWVOmOsTEHzm
Sp0ZOGM7+Ku4NoAd9LZxM1aXymyyI+NTqxGw9w7WZrrhVr/XmprAwaEBAo/5BL0V9boFygVAJPQi
kxujLI107TUx1j6IHtk7STPijdzxfj8iZn6XuumFYJe8+rdHJeIB9mYOPSYv5UTKX2if424KEHaX
U/RbZPHwOwvUnExpDznnGX4zIjZk6lQDcaoR3zI/gEMD8FuzxlTNN0GhuqiQ9Dt6hf0bpoHurURJ
eZMi5DQm5pVvBcwFpgdEdotQno1eqXoCYqEGqg9h6ZIjJr5GTIFkxRpe7tzbnNVzlL8zL9rLWHBW
LTAEzF8+GOa11f7pB2c9O6ke/sImwQ6trwrdaRJ87RQAF7WRSXirVUa7PnZ6tqHVSIcPWbZBbC3o
XdvfGmSN7MVgBw1mtq55oQCL2TEVNV2atnEaNLejVj6hXGGFCQ1fgYxYJCApG40IpX1igxILBcuf
iwx2QwXYEltrVKIJIIac36ag0KBlERWPW0SjfPyGWpEOpa1kzLSm2bbw7NOWKqrhS46y/CHaDd2s
5jKUN7GjbD09BuYpWaDdOmtntIxqZ/j8WXLJ3FKMtDw3SYILz/OBOvAzatnEOCdlbhjO69jIftVR
20MZKbSE3ohoxYhMGv8shMd0lZYDfDgHwPO7lo3Gh2eyp1jAJGzrMycc0ms76JQU0kVQQ2ZAA7HE
RDdRM0Et0i70urGLDUFEZIzWnh/DKuipIe1aR23epaLR4lAnFRJ7AmrT650RD35BG9WREzNGE4ev
6SDbYlU0TutQQch01CBA8sYb0bChVrE1t2etptuvNDkA/SL+aQe39TwEOKqp2Oq6Ur343He66aOJ
Bw79plqopat4OWsveGPLXgUDRklXUelzkH5Diqqb92lxkP2oDYduloxs2HkT5svRLOAwGtm1DjWw
plrGOwRAvB+lheQBkt80HCQpZNat1XmW4iLCTy8L6hn+yvSRVFDBaR32N0M3wTRBQFFgZOZYtaHa
nMeHqlEc46yN0+KKlJ9JX6aaOGtYZntOWKAUbyP2fNW51vodG5pJ0ZDtmB6vIY23XmFbP3Mq9UEl
/DuhQkAAbxggHOmlw0wsTDYKK3Lj9XTdWYoY6NWXqQOorFZeg0JV9UOBOIfKh+goJ5HvFL0NkxV4
i8bM9aVtRFxomdvXnZIjIEGpg0Kf41ugkwdZUIaMQzCOa1K8HBJkx364RRpU+xy7xujengbNvh79
PnmJjAmFbG8FQQlrUyWvojEVjvNq7Rdo+tm0eQ+JqQ3puQjqkGhP/pVhtgEATcRsrNdsg7os/WUp
8xZIKkDh2YXXNgVqrTbHR6MygOmrdh9YVKqjCqsTMK8H9rr49EolKH2Qttr01peth/MOhGYNSCuc
nuLIpHM6ehmB9nVTtS+inNJ4GaYBNcOmt2R1WeAS/6D9iRA5D/gXV4Uz1QClwe8/TFqasv2yShbT
gmpGjBi+U4Z3lS5SufZR11gb1elmK0RAyAkfWICcN3MixLaJFo0fMkXtsNPJZrdX2E870pvHYcrO
LDUn6SvpC7RUmYFLYN05DXSyMI20h072ctyUxFCMK0szvOeAIm/7G0JQU+8LcGSV60cG0QONhU55
2bDdoWCspEAUwMxmC5N3BnltZ9U3WVepF2PugcwPfSUz3HoErbYY2wSdDZM5R2rkKskWoqVYMxua
y1DtSBKN8ZfTCR85F7LXS3XjYJZDWblhoII+THTfkUyLFdMnzQ26FE2CYw06Goo5t40k3XgjmCS0
lq4s20d6mPazR6ORuqpItFctdZRHLzaKjsy7BHeWwstBR6BwZLrOu6Eyrql4AGlVjTEOdhhjLAkW
TKkuZVRkEU7+ekLpnMhKWzYKsdoEfuiNfgaQrgeCiMSsdmH+GCVrXD55biJMfAx8vE1wyHVPR1I2
gEtLfP7gLK0E2d+I8meHhG0PfBZF3V+ypxvCtV7DnFuFmZJUZ00xUSUTRT7l7Dv1ODjUlEcmvCtm
85qOZY7+vPQgcNUJlqvlSCOl3Ix6KcNNwB4FcLwxkYbE++NQXFMNe6OFMYKpwPeHArdr7L04AHKn
DRqo1EZOLCtnbXYqbd8pCkpUW9WQsQ/DR0FWOYBDKoWQDs5LJ9TjVRmBfmIF7KfLxuq0AQcnqfF4
VsYKoUmBEIUTdK6G+0pLm2GFaoaZA/G3rHdwIfBPDgwHSNlrrXGZ8ncN3BFSzmDQvIHVUaIV48RN
VOA+AEAcLqWWFqEEw4he4D7Ox7lupIxyXFp5TXRwEmkGxAZbJvBgRWqO04WwSNTaSNja7TylaCmz
DCu2ufgkdv1LuM3XgBabLY3lqMLUMRnYHGK0OULjs3g0Y4LM0gC/U+kBaDebmsBpS6/WslUKDEZl
vB3Lzc9jfg1RYUzCky3kr8IhyQQd7FEojNBlSGkeBbu0UvXGsqk66mWJJDUmDYSytAfOWUIp40bM
GfIwx34ef44x+neIy5/xsVYbND91qVnqn9iQT9fMchNMo8H4TZlNaxEG3dbSRvQSajC8/+dDSZV8
JttCB2wda3MnYEctqAnE+lqVXGgqB3IFwZwb+7F98/NQ4mvayXxZGmJiaSKMNJE3GEdpJ2TGKX1H
yZVtBq5njsALOK5sMGEKlIp6iFqk8H1csQXCMuAXlOAXrWqqJ2JX5gScrzdXs6VNKVplsaCIcPQr
2K1D6PYoO/pNqr3EbEwBO8XYeQvw59c1x7HpxIjfXmGiXXTTsWxyhgxhmUevE4djL+Sb5DJzExxb
1L0jvlFdRMBPAdiu0kcg+POt/v4CkS6LEdjSTeqHtnaUAlSlQyDLDuo9bZnMZUsK2TJBJKTiKT7x
rXy7nba0bAP6BmlcJNlK4mo/f596h96tJ5F85YmofAoGO9pPLRxE26eSkCeOciK8Bzn718fHYNK0
NClRu+vSObo0bExFRHrPHMGA22WllCECOGw9rX3iqf1lIMIA51fWsZl8ju+hM7QsN0OOUKBSu1s0
scHFIMkw+PlJie/DEJukapqBYFBappxfnk/fejsijh98GRHvZ+DyyWc8qZAYlMOaUClKR0u/wl7I
j3gYM3/msFI5j2UWLC0buzrAORrUFhCdn3/X/Ni+fCUcaj//rKPHmsUeF9sBLRizAPFHjBCB7Cuf
zxJPJSFozXns+9FV4jnaiRfq2w1hvuWx8snoQhCZNP/5pxtSAFXlPYuhOgR6dgCdiY0rVK0Toxx/
IaDDHQwJWCN4a9k5H12fSr0iockm6N2jkKjscLjM2ect7MgL3J9v5fEF8f3ZuhSsKZrJL5/Dnj9f
UKWjbuf0HlF2FnTKJjOGshAMhdWfeJeOr4k3FX8FKwcR0aZD8vTXgTCCO11dtsGaxFutOgfCGd1I
c1AR96A56f55Wf+RW+f/zIrz/1uAojDYEPz3hpzzvMpfX7+mfs9/41+GHPEPuDvwChypmRqPYV69
/2XIEdY/hEovk4QExzZslO3/ZcjRjX/M7720mAXmGWe28fzLkKOp/+BxoiaFg6bZptD1/8SPI+bV
5tOXLQCDWoLxOfKoRICLo/WvV4dI9XX1pV6JtbkU24g26JXYTKtmgzDaOvHyH89v/xzOxoZkzVnn
TCpfX8oy6mdn0vQCImBtrOMVuUguPuKFXCgbhLzIZk98BUSkH18hCXgGKYiCb1wH5Hk0pU6GojTD
6D/HZMWMZ3HlaXMotQ5mG02s4vuQlyOEr5h5Ahrh9H/TIRmfpAVEcmfHqWFuEj0qlFdE5nZzF/W6
wt9MCydW6CkaqT/6FDQR90vYXLVTPvrsC8mLdXHgcKo+IwFMHaCNEyolcuUm1klbxFIStSHNl65o
OKGszTbDKwp+IQuqy7YimRw2S1E+FPYwhL+wakbNbe6w6V+NKU6i36SVGGJPu53t/IgyWtsMsTnH
COY5CdTgi3QCHZ1CQZIlSlSnxZ+AlRzZ0CGEvYb3nmWaXosVKuna6hSdjNYYAwm/lbQm1BTDuQrT
madh2m2wTfv5ZlV4T+Q2rmbmY6k6GODNgJ5LX414duypeqaY4T9Had+WFJeG5FyqCiZkcoj6X+RM
mvqyL0p9LxulrF3CXsp1wiFvRpkA61nwDHrMr9QdJmqgXrZPmhJsANyCbSzyzNvHeKKstSPHGHou
nl8a+2ZSIjvt7HCDZp1iQdNiCc8mRJ/LoSNIbKOZLJKramy8PSaD8B7adXZDFIa6NTicKAyNfHvh
oQVwXGX0sVJuVFit/mXIto3pv1BGavTg/nJU+fyYKTBvrTGB5byA2lYRwwRyUg0eI0LYK9TM9CKz
IJ7L0tJGQB9bmYkqKAvSsV0FFd4BV69tMniqINJR1elSvZF+OYUPXuRlFCf8gKKr1oH02rE3TK9L
aOXJcqhjmI62bOu3iWLQrQwz+920gONjRDEhGvmUSenMNnb00opJueuUMXilFCVeswaU2WqAwo8Y
N1U52XHG5ivr0DB5dDeEsqdVQdXXKvpW7EMvKs4rq7c5Ljecix2a7F2TphisNSgoKGPQ1xy8PA+o
80BiEpiTDbofMV220nvTrCpOr1ph+c5V2lNBIikn7/D6EBxm1x29ReFpGyVI43Rr6sHI1r9EIndo
gOplO8dP2ff4FULzNwpt4pcMYlHepn3aC3BsTq1Q2irsVKmWRRkaMzqnSzVX6EDbVqo1afllPei+
cTkIMlnWoHya7MPzJal2RMPSVqlqqlHoUxrLWpShHjZ0HGuqwTpncnPT5LEfAV7W9bo8wIOTNa9S
OVpXkYL+5Kmqp8BYygnp41WTmgDK6aFGRrjowT+Ft2Fe2sYjIPpmjmNuW8+d8rE3b3jNDW1XATfj
HvXo8nboFxXvUlL3N7ZZFcTZRU1Ea3o56NQb79Qc5jHxNRXfTKhOh9qW4XhFg02bNkrVmo9NbfA7
RqwszRYKRUZPxJh8TEy+Ory2LZ6XbUTZvl1gYZp+UWgB1UQpJUx/BVNEjFiOPrreOkphqAcL/g68
fXXwxI5/o1lrVjy9Vc3ghAbou6wzHqsx7nEEqq2EoqLHHe5ju/aQPKQ0t3bz8Ybknj7hS3CKpml4
QJgO4sdc1Qu07cIjZoVfMtDZbJSCGrmuKD3djD9sm75KvXqtWjrlDyNDlbDPIFiJdWjbxJaQptG2
ayUNnf6sVDp0Sp7i1MZagVsEtotNHJ5Gr/e2vjWiKY8VVETLrFDsFA1SMof1IjeZWiqVdR6MFKKT
NQBwwldp3HVF+zTlWRwBWcGzRDvfGeRAeb7xNeUtriRKTROHOGe0rmk4eCpRFl8mwHMvRCplSg+W
sz/jOBbGGNSupkJ0xoDwTofgy3/sdpvNwEDPou7X8Souah+cQFtcTOZw73nZBf6D26IJ0UZ5aJf1
NFv5hapf1INJDPskbhxhHQJtlmlrCgrawduoI46YntQ+t+gFcY8ayJOpOdgc2PHYBBuvTl9w235M
Fd6XJs/zB4HCni6JP5sgR2IsCpNUi7q2MH53zgEKlwX7uby3RL9Sa2MbU9iYxnRDr2E/DMalZbT3
BfmHCxoUhPcIgu55/cHlU9d05kXULi7ovePnSat2ORH3nbc5i2HpzTtMBLNTvsGIxt+39OdhbH7V
Qj517Qi8RyFBkwWhiYELj6RssDGlfOP1bE7RZr7bXnbVFqTkDvkLX9B5EfJCDtRBGCUtdknojTvK
VzcVggQyE4p4z4KQo8pBQ55Qn2r1IKEa3HgXEfqn27iPoceY/UNr0MYsWZ9oAoH7jHk45L7hCtAb
AxqXmp71U0nOYhSXOGvNh6hl8UdcnYsWE79J2AnQc8th0Wrpfy0Vz6rQtyPBr2JFbFQLRapWNrri
As6Kn+peTfbQ8355Xu2Xm4Dew16BpQSPrAK915Z7um/E702RcmhkqZ2FRBoyrcVgEwmJRVDjtPSd
OfgGe7MtVNQnoZPcdVjT6Fl6IjQXWFiVq9wamf6p7PvOAmn8sJtXuKUR5ggO6oaYGRq5GrWx0VlM
NqAtXo5+/J2h+Iezi0HJqCwMwPTnSO0M+jOgZtNhRPjjSiC5tQoQCQQDiNoIvGsVUPHDIAU1LI2s
BRog6ZK6l7uOjYaPzET7ydCHdh9kxY1jBCSB4s2iUkmH4j7Kfd6j0lDmFHqgk8oOxXZWE/oeexC9
+5p2rQl4ZKmWzo0eDy+NSKrkrAtHszcWWVdWF5DYA1dv41nqbFPAwPD52OLegW3hIBAy0x7gngWp
G713Hl8Y1P9Xmpl2N4Yf3Wu9h53ZUNyhta8bUYM3NLlu67zySGZV70rIDmWs77sE2cdU8z87/nTT
Wg5LGqyznoANtFRW/kujP/S7suK7qbKhYBj+zuytbDtJ4gGLAgWpmc+adBMPVE/CXKLw/QeYGdam
bYDkZYpy7SawVzhet10c/UoGZiW6GBCiCF041+zOW3WqRSdcGLCtuwzQfBGO+LYN4k3tQhzauslW
Y4MAKtNbc4E9obpQGuhpWHCBhPkgIgdmGZJbwq7YVVqFKDdMw3YXCnubVgj7ejWjGD4mKN3MzIYJ
aJO+tpQwwVAcSmtPL2fXRvlNgmv3zcwnFHN5EZwj8Hma/Bj0kupI6yniLV42pQoXS7Ef8rEjpdgI
/VWIt3JX98qryi55gSslfU/MLJXEwiUknXY93H+yRDOiP8waqFOFZ0uoxMbG9U2b9qvK7w4ontNF
2BiPKJqhpuk+BdA+JJmokMYuikL/yhJK9jrImFyaDtinUIi68UGdoXFsd1GsW8sxh1qC8zpYNkKF
zOJZ+aZkK7qjJ/rW0SmB14y/TZutbda8CDYpqSsgN5Z2WdFVwNQcBqiLMlKFeIm1D0OB1ZP5fQo7
BZn8lPJo4q6crxWwX7OGTbbRKzYnKMbQiZAQtvBVMAQOiRBLOWj2xrHpX4XQirG4PjJxAqYqifdA
wgemRRZwIUkUW/b13KbCNbEKYBr1OUsndTtJP6J4LRrEtSaRG+jU2bHgMYaSY6Y+rHjd2WvMAxhm
1K2IQnOT22p6FZpN/KAjvQB5xheChTB5psEPBIbOr9tict8UPR7pRRk3/lYHOrUOwqJ4JKqou8JE
mqJEjhJFWwz0wu/T0u4umS2KqzLOoovc96wL3kca0Wwba5eoGfNCGJmziSKoCWrYt2tT5OhQ5JBt
wqZSNkVaAFAdGoDkimJSu69yVMYT1VCnEuQw6kmHjlAG6E4KkmEHLKNdNj7Y9FIXTo+X0a+Up0DY
19GIMgxLDe4ZMqtXlaWRZlgMt06enGVVfxeQQL+SrP/bAOlM8kTTEU0eEiLI/D6WDlnUaF8LGaGG
jRP0KxcDNvDnkJxPtw7Qzy19Yygh63rE10vsBBz4kip416hINVdWWMbXTgcFyi2MZnwlQzx9M8Dj
IW1qc+QDkYlCYNXUhFsHcKZGslLmbIy4cMK3KGiiZt/XSukfikLjOKD4kZC8og6DZXjP2AhUhaKJ
aqE0fhLcKwGYs/hPg1jxexyAfAJNuOTYktmPVJuM9GB4gdHf1zW6b9Z86E/MyT5PWiMrSEE+vI5T
nJSZC2CmTPe9mIzgwIPO422fjHF0ABCgGmeVM47aHpwrTjIwaKg1OB/0tmie5RAgm8UOVyvDQcGr
SVIXwJ8xgFPE6UkmpJVAxVqgeoc4s8BCgN0Wa4JtbOeGmdwWRovMobCpkEkE4VA3lshhI8oPYcOm
fWFXMfgcCpqJ1b11oiOxAZqGH9VbJYnyDCmwofyGuebFWDGayHr1rU6SGYYZ3ZDesqI267+zs1aV
D84JRpUie/4jbQ490r9TA20Q4ptC718azidz9ovo0WwRu0fAh+Z7tFcdHAcejCzQqHQlPXlbUZF3
UCdrKQRAHAL4l9hrW7caelXvhZ0Oyi7bLBB/Id6KFbdURkWcl2qN5FSxuliqyCymQrurxwZ1YZ7J
QLkG159Ghx6gUoqrY6jrB2wWtFq40UO9YW1tYYMSDZwDbxaAjVzFZJ+/o2JoJR9D16L2mqdVh2hD
LcjKp9Iy/LdORRN2on7yvUBE+cQxTVvlvxRX1KOKTdv6ikXc6DNT4oaNerGGkrYkeuOhuwlWp6o1
R602ymGObsz9PUH/QGjHgyXdVEVGIJ+jHcqobbwBr7BmqThR7f1T1PpS9JqHkUSBSqq+VIeOil7S
szwtCq1n/RKZ2gHS2hITzO9xPa2I79mcuqi/DQfxhooC/5U21cCvRa9QwGUxi/CFJG13cmsa8K6y
JJTBFStQ5OfW26f649U/r+N/gCC8mgGv9f/6n395ZDwwCtoqwE+JN/PokXljEg6ZWVHTA1XgRmvS
hbEprcRK3UYb49RoR72B+Zl9Ge2onzXgsh9Lu3pp9+1KXWXrfOks8egpF95dtYIGscxW2e/knkVh
d+I6jyrcQtAO1XQaac7co9XVo/uqj1DLEsDQoG/W2ipaZxKT+LW2G9di1XIwIL6mpCXtVusTAx8X
TY8HPqrhq4hN0TiJdyzlO9pqVAS21rm1l1uwWezNoxO9p28P9M94hqGqBHjAYJJHF4qCm0KEJt7r
fbDDRLLGFXQzLEe3WYbrUyXav97UT2MdXZvSlIpodPEuzSerLRZw7UHwlyf6Sd/qwMdXdFSUNRqW
cHR17+JytIDJLcgH2qfL6UJrF8619dHfZhv8Tyce218vzRTUEDQY39+KzzpmFStwxLt1K8cFixV2
LHMZrP176175jRuS6JJhkW3+L+4oY9m6ZUmq7YZ99PQMp9GGstbe1el8qu+y6sUar3++sj+yh88T
mgDrxb9Pw15FqEA7/esMYwZgKIfU/8BpOWd3L+jb5/vqCnOTay3DO2ff3QC9wbq9K+/kQW7Vs3r7
8084bufzMc6zNuuDxtw99+S+/gTNIw1+MvUP2dPE94PLQPW3MQUNRHS9rOHjvRFlsImhVanx04mx
v3+PNC9sx6BBSKmfRfvr2AA27ZEv8nVuYgi33BBZHi7beXrdBO9EtP48HL2XLy0TlBG2RZvQohuM
R047utlRP/WRP4yvJuqWOPodjKfmtVMDHH2CA4E0qtqNrzD6K9feB8ty6e/jJe5KgiGutMXpj/7b
iCy6LIcmjVZTUFs4eniwYEo5Fv5HIZyFWdx5xNH+fM++T2FHIxzdtLRu2ERU47uy5Vi+FluAS7fj
GpDk2luWp97F+R/78jkYqmYhC3DooUtDHl+O7rQ2kcLlW+E65ICeZTtrDaUTfd8OY3JwoS8pY14a
px7b30YluwALD28iTd6jmxgjM4uczP8wLl1tT9DiRlm+eret6y9Td5stT60Kp4abn+mnzrjdUmdO
eWZd9DtvHloH4XJ+4qnNs/Dxffx8RUcPzacwYuq28i6H0oNwXTx6pea2Sb63zZgSj9j//JL8UVL9
NN7Ri8+hHGJO7n+wcYEIQMViMc9j4gxNA8Vbd2k+9bvi2Vvka+zSrjwHEnri2/4+k/LqfL7ko4Up
IElZibir6j7GiLvO1v4+vH4hb6fekKi6JHj5A0A0fp59dV/tFdc78QPE8XZKHP2A+c8/PdaKMxM+
Vf9j3m+PkKOuxt90ry7r+3gDjusDKXepu9057OOlc/fz/T/1uOfd+aehmz7IC82HOA24mcNGghx8
Cnfq9MHR48Sb9W1PfHSZ8kidMOacGudHnRyiu39+K2yI1xHfZrQK3f/XxyqPVoghKsuRwuYHFQQf
bJ9b3xSX5kN3CeKcFVJdG8+84XWxACP5AMNw5bunVHzzzfvh3ZbzGvbp5qpqGcqJC573jOk+3ugb
Z19trFOT0N+foe2AedDmE9TRJysnO4QXMH9C+XNEzgQE6T0mfH+prKqVtgZuRPdVnjm76j8/5/zz
mf577KPP10oMC5rhPHZDcDoi7WXgxkuasUTzPJuT669PPtfj5v7xkEefqwB8mOl8Ld06upqL0iBD
VvnGWREVcCh39rq51x/UbbsFn7Q8/Uy/b3r+fKz/vuKjj7VLGw71jvqKPWlJJN6ivrdWYh9ti415
8fO3+ffZ/t8jHX2b46CmsRf5H814W4S/QjZ4RXRiCHHiZv7580+vKAEa8DiY+8Z9tUtX3XbagD3c
EDh+4uP/bybZ/7qYP7f100Ce2oVoWfkWDpKh8NL1m2zdbeWVv/OvnD1W4McLsVfdaklyzll+9vOt
FCe+kT97lU/Dj1EzGj2fYvxguMbC3kg2WJGrXYXXcHSIXW3vzMfQPbVefz/zfH1Z/kyJn4YV1LGR
5/1rZl+RjXY+nM27OpKXDtk19LkTS8n8uX2bcRAsCrarGtqXo29j8DpLtfgc5xwPK77paEF7cQqI
8uXn+/mXV9OZD4wCF4SQwIe/zmyY4ioVl/oHKHnMI7f0eZeh8fzzGH+5llnCpiMO4oADwPjrGOSz
+BWG7Y/C2g7DQwsxoY0s98Qx6vuFoHFk+Ucpq6pS/baBs9qSWqn2IeRyUPvbgsTVYghObU7nif7r
Y/k6ytG+rULqrOE/ep8PKzhBN9VjfJiLM/GabKC3n2/bXyaoeTBwz8hkbU4sR3tS8iUDJzC0D7ho
cEUX+rb73+ydx3LkypJg/6X3eAYtlg2RmkwySRbFBsaigNYaX98H9drGismayrnT27Zn196i7i0k
gECEh4f7OZtuZeBHsHFRuBcu9v35WUvw9KvaTTRJPX19SdCnhr7v5Rem47fyEJ1gC7G9jtYkSBXN
NtbqKlldyuX9YS6xltSPQQGbxo7s18f+21dllWoziqrygpf9WlmpXnxXwwa4nvcZKTZQ9tcGdRyO
5oh2RLCmXpmFd+G2v7/Qr7/gbBFQabgD86m8AOD1OHK1Y9d0qWtYkfdaFxdGz/fvAI4O1aMyjRDU
E57vPSnkyowsiV/z8DSEH778LqQzDe3+hUj8D+OG6+g8UNKkyvdEbOILVc55zmu6BZX/AFjSgX9S
bOHnbpNLIe+3YaMbmiKTj1HJxyrk874OGyjCYoTN7LUATxzDeC3idJfll0p8vw+U5TKGKJEQJePL
fPj1MmqNQYfubBLZA1nR1C3p3o9t4+cSGI00YC75tPVmsK33EjMxjeeXlp0/3udvP+Dsw4+BxupN
3b2iV0232gre36Nysl6LJwmaMSN0We0urQG/JsYvsw13Te0/Mz0RoWGaZxOnUdBWGM3dK7aODUeK
/V59t06Yi2jXspz0M3KyrehSkYPAHM4hkDHrH88Kyy/gCzFIzyyZ4rNlaAiaBNjn8ApLL3SpN5oP
upMefTffc1CmHxUHRkC86y58KNK3L+XssmejKoMW2MhcFhabqbsqSZTrYlc5RmYrp+QwVVfRzbLX
EFzt/+eGaYBg1tUMxtp5vo9UXByOvcpAs1LUgzbaFfaOA93RqSNczR7Cs0eYavPNhXnoT+OLMwZZ
AdJvLBXzXwd4kLQl6A2D6y7BaOjkR9oAXZWJV/JkG/jY1cWTjWXIno0u7pDmJGqUNZKcZ+82jWaq
+GbjFe3wJvHyY/HQ77XTsIJ+YBd3ceEUj3+/ye8XpMGE/ohlTSNTdV4/XEMF7Aspf+uGk5DvGmTI
f//7vz9DDvKgKVGJQQSgn+/SojROs0pu3pq4timspeVqolk/8/5+le/ZMP3rZc5elSzIBQfhzZt2
nFgyiD5X6lY/Iqx1xI1yaVwsL+HrS/p6seWZ/r5CzhwQV3X9lvwID+q6P1gr6gDc8lE6Ketqywn+
TeIG7vj8T++RI5nlA5BpdJB0Q1w+0N8uywZfLQc1Jynrr9sjHlUXbvKnTgxgbMVLW5flgX25R5pz
GBScUtJWpenn46KTiqlseaDtU06ZwqFb+y59nwdDs6tt4QIP3f7ju6Pvj2uS1ye0ks/n1YASAVUv
po/ss3eXs8pfO93apqaNWfzSCvlt1HOQJ6tEcioNcwTYZ8PF4qA/nPL0M222U4pJXb20I/u+Nzm7
wtkYMQs5oMpP/qB61pWd6QMUh9071aE8LXFTur60Lp3PzrTa8KJ0VnuNQ2V6e74Ojk40sxTgxyfk
BNSI72P3XnVYn4RLa+4yy/8+Ln5dR1aYLjQZIcF5e19Fh69VSs1H6w4e/c/w1u3Eabi5gZMfV7tG
DeJmLoUdFA9ozoUxstzEt4tzJGJyYsCBk3g2O4ppCmlMqD+AUJvrJQVtUiiyX04nEdv+0/VuuVMY
sax69DmoHMB8faKj1NRmX7Uf7VP1Y/iRbSKvf8SM1ayGVXDTXuc7qsXX/XBhvvw2k51f9mzgwHem
b3hqPvJDv2UeM+3M0V3xaTm2b35a7xee6PmH8OtqfN6aZqimzoP9epPTqIeUdbcfRb1qrOuSLMXi
NXLoMjAflBe8WV64C9d/v+gfr0nH8dJFpbPinL3FTinrKI26jxE5jJRZDuVN/7MLnEUqbcXQEeT2
I2vin4CCKY+TjYsrzve7YNoQaaDTOKajzefsLgaFGhS1TD8pUdsKR+SWgHCP/kFAxLaBfbdJr/75
J87pPC3CIrUyS+fkWeQZIY/WO55bGrwa4kGlHtsSN5F0YSk9X7DZr3OVZRahwIJuquXPf1tlwqwS
IAb0HyZJjki8TyrZ67tLS9mli5wtZVJVAyLGhb3kbjUAKjorKNXn2871bVPzRoSrj5RAXZg/Ll31
7JUJSivXVt5/UDsGe12ACpRvAmm+cJVf6ZmvsxRPkIM/mh/pkjLPt5RCU9NDG41MkX57Csprn3yx
vzU8A5D/Lkke/F/p8Euj49sBwK8X99tlz54p+CFzjGhgX8IDoHDojrr1khUv7qfGBTUbrS5e8o8P
9LdLnj1QqUAWa2jDxxKtBho1B77bkghZA4z2Fn6xTVXZBt7H3z/vS1c9+7zh2GkAr/qPdrxTQXqa
d+1waXwuc/vfXuHZpwaCCIaFPnzoV8adv+7WFBI7yotuiyvZLf9xPcPZm1OWNPJvn1wu5wkF2QPQ
tdauzV0QqEAGL9zSnx4aq7ai0aVEn+x5CVMuEliGBtfAKDX798CAbSTn//zFEIEQoHIs8X1rbJr0
quSEcLFFO86xG/ZlcP/3K3yPcgg6lkOYX5UR33Zk4WTAQaRAyTfuNA0wxQtFnbY/nf5+lT89q9+v
skz9v70PihoDaVLEj74norG2Krzg9tJBy/d1XtM0Ek/svnST/Ot5iUUIOgz1lfFOL5dbnJRNxqcq
rhRnSVxfOir79tjOrrUk3H67IRE4Alt3432UAcPQNtg2rpWB5Swz9+9P7uJdLR/Wb1fSJV8Fc7Lc
1eBVJ2jCayS+5Cmru8t39X3GO7uts/ckSm0XxYrxHm+Ta8lFtPBhqcdy33rUtHuR/1xdCn6X5/Rl
Wji74DJwfrs7mR1K33B3S90hSjvujhISt9lWx8uHDd92ECALvgyQs/m86Wq17BggYLwcxCerk+CQ
ZbKfhXV/9f9wuW+x9a/LQYFRdJYulLNf762S/NnQuZy4kx2UC/xvWTyEtcxh398HyfJavj5Fyjko
qaLdmriJsf/1Su1oFkFukhKAJBTI10p/Yaq79PefjXaMALBQq/Yt6Zt9MlarmW7Yv9/BssL87Q7O
RvmcDmlYRe1bXB8LQPimeTPmK0m1HEEs3VB5+vvVLt3P2TDPqe5vpaR9q+l5EkcoR8n93y+wLNPn
t6OQ/SH/rYFr0M9efRDWzdBU81tK/d6oijsgXZt01A5BN4826eVLn9GfbkgxFVFZiuwk6fxI3QKw
rrWF+DYFNcil+lD0hRMqk+3Hk2dRNsCWnc5pmKzkVI12WPkzNRp57VrppVBCPj+hlWlk//2nnH1k
KPSqoao5bxYoRVECVxx2QYwsompf4ullps8lpmYEB7g9a3dFgvyEdtI8u2/SVSoE23K8bzq8YEvn
l/Xj72/lD9Pb1992Hl3hCtSFTnzrQkcGR0hj9yMnIbQOP/mSS1viQw5V7sLI/sOrAaJBZxBleLA0
zgtjZb20Yrr73yz/yjJmB3yR9/e7+sOnA4Jo4Y6QRQfDcDbWTIjfI5yitzgpoYPmgStULcJm+RhG
M3roYtcl093fL/ktc81L/v2a2ll8JYEfq9pqJHE2kbNIV2GOwrGNDtPA+6QkHln3hqZJr6L51bew
Yx/+/gO+xRNcn7mcPRv/x87gbMJDakqjTS69GdioI3aGj0sN598v8e1YYrnH369xNump8lzmtIO/
Ba/mejmModnvzvywHuOV7o5O+wMy53TXkU24G/aXztC+P2DdAKZFpkQmltH08x090kLMnJ3xhl/g
BwzwVeSNjUPPLMuV5FQUWOo/zdPFY4Hllr5MW2dXXYbab6sxULR4npLlqqO7nIwGu3aj2vjLvfTh
4lHsMqV/uxjtXqTmyQdx/vP1YmaMsywRdcbQv/NepbY2qMRZ1keB1vXn/z7c+l/8y38sgc7/nf7y
n3S21V9tzMt/8G/4ywJ40ZfNNVgxYhRd50/+zX6x/gXwzIJeTlaSclGwXP8H/aJa/xIXFguvjpEJ
tITP87/RL6r+L5avpTJhyaeQWflH6BdKo78OSc5ROKTiGhzgWEiZ4YN9HSXY3GlDnceY7i1AvqKY
Z6uyH+1ZyBCD+tm4R0LowTWQQZnjeJu2wURblzbufXqzHF3X8bcV1dqoNHiVluJik3tRwG+u1ZLi
ydTMdwsT2wA27ZSGFDoSviq647WtGvjHQNRPRMQUqGkyndnpvYiTpA0xv2J4wd3VAiYechQ1AUDp
AR2RpUS3vZrdjvMUuIEM0jmJugOM0lffROYgDznt3H3yYgolkPmhip29KUraTYZ4xjbMmpoRikrH
DIhWUucazJQHwW9rpwpoHym6xzSbWeB765PMdUvzXtBu2+KYq62T6bl0bVo0KAa+tdUin34wpYZf
X9J/OaEVs+Flh5tRLCLbsnahxCJbBw+NV6J4OA1qj5sKhWNVr0pOSG0LlKqtVl5otNVVU84nwOBX
ug5RTMt+ZHAm4SEnT1KIDkhpn1SdinoM0Y6mx76LtwqQOBIERxL0VVTrnaOJd7jqZ9eY6nyNW9HN
fP+npPeWC0bioJWG6QiKWbmt2HWuEIp2ASeGntu29gBE+4426JarDzMCE5ytLnPzoaTHfyu3UWAj
c6RhMso30ZC4MYusi35RdHpzCA40y67VKR1sUQEbNLdFihFmuu1FQFqRMh/oVcRr377TQ1g6+HQ+
oSNMtjR2EKeTRHPryaJNWinkgxEt5u02Nt05yN+iKIbrmmSx64cSW1p4LrWfJE4NN8VJhWb2lHFX
gUyxqTaZt1YkPgBQ6NwkQuCK23kjNTnaJWJ5x2zpeu/1YF73TSNs6KXf1DJ/k1ZAWRD6lTrF9AiG
2wIcpm32DXLx2IROkGc9miBrvJbC+H70rVPWGicYrYZDA2miI8jV+oRamnkTyEzivaE5JVJB3oHR
0BVv3Jpybq0UCjMKReHknYZf2xDy2hZp73UnVFJxBrStUEya6PSESg5r2kpBVXlNGKmegFZknUel
Q1dkQFd0rq4E7t6u215bKWp9g6l3WA1yEtMWTLfsaFovWarhAuxa6cGaoZYbzeR0PvlW6wC1xPAs
s4HeroyVS+N/uPIlNd1ODdt5tI4OqGZlV0VyjyizR2uUMjxRLszEO4WbDKn1HEZC40B/BR8IxQiW
6yI3mqlYqpNixYcDeqPi0EgpTbeKa35QH8ABhYb6yzNgTpIXdEgxKw2bcDXSKgn/F7EDXi+juZ9o
qu7k9rbrTMKBJHbp/G/cOlLesPlqXKjfKHqMTbdCcJRRNUChgS3oIy1yAyjrwR+AI6c4hrqI43WE
FvCAB38PkgSulJw2nqibwHxmDOYA89Zyooyrit5ZM0Pk4Zenca7DR11MHshwIFigYXwNYOVWr/uC
LxCDFFs07F6gWXlX1zAPNmNggIjstHpNGjO2w5yyIr9HsDp3shMnCa4mpkFdC2R3MkoCdNPoFugM
wBwfMkQqvYZWloI+yN7TSM3dvIV+jCRg4FUIsksfdwyfHZWOLzmxXu8gEAersRePU12d+spUgBKD
LUkMxMTxI4DudVLH8baUw3dFD/ccBJFSLRmucFps4LGlYwTxPRYu2oCYGmy/UmgeM2nKA3ux6toB
IsE4uLmVRBs9ihGmKKg9ACuyWxQqm+bgV1TM6U6eHFlKVl01wP6QNceIfWFfYIHiJoet3EjHeFwh
BGKUCRCmpNqCotBi4mJZeEwTVHuAVB16nGs3V8bXzqd32yeJZrPJfqzCeQfMKnKATpzGrkD7KwVY
vOGza+Uuics9hiXd6aPFyVxHq6bPKxc/BC37JV3NWdBhsPDrPfL01gZrzW+voUKV8Q0yymxtgNVx
0kihUbeFqBGG2sbIY4EZSLryjRKVi2o8SoUhrK0iNPjWKhkLQbaFIOZEhddB8dmkFWikupWuqC9R
XCAz0ZWUHWu9Ml3BBAePy3ddm8rOFFTEwX5jwlxGWaWlzY9If9RqhEVpSh2eWOXbHsJ9lIJNaafg
UE1t5Mqx2noDu4xO0U5FX32KVQiXuY3IbqTiYWl1hqWOSHEUfhaahRoEKQtwsLVUapoNdoCBZHU3
cfdrZKU78qs7WSzYAtbTUchZNmUtPupVbaN02fjCfB0YvnY3QJFJ4m7XxhPDVZYzWzOonFuU8qjH
LcfKW36AzKgpKeU20npaVYqyhgGcuI1oxCuYx1L7otAU5c2TEWzBiEM2VbIjn4O5hrr02SILxRYo
PYcJuhcF1EXQlLdRPQN8RRFgKfiIAhTZBD7rhIZrEvOKSWMgK7fWwGTu+6eI8mQUJDWQHfw1jihw
9OfHqBzjMNuWs8gJfOwSirRO5XMOmXfiPiyfh27ctqm2gb1mrTORmaEzLdfolM7tZqw1LVKBIS0e
RKnOV1HOKMB8eAoL7LGT0FcryDodHIg1IK3GnaMSkTbqwNr0okxqbmXKxYRx9tQiuAmqxVVeuFLW
PWADE1ZKmKx1I/ypoKaBaZuTlQ+6CvNola3UUgV3m4y7SdUOtPU9EGXhZ3qE2j/aA28gJI4oRUnw
QskgMtNeFY1me9PvXo0G7VRuHkbTaLAkC5uhMrZ1ZG5TpfUgVrz2oXzALlncGE14aAvpcarxTWp9
xH+WmNuybw0vwWqrFPk16LPOi1ppn0fMAYMPm4zeTDuZ2LjX9Ek7iNMKp5dxC0/jcZS7zslaSXb7
eGECq+5UoClv02LVD/pNUvUmgjVwYMqEWTecal6QKa9GynU5DXTrUUoXQZnpDJ0cbYXeWLEoCYRK
erzxDfOH+GjqabTph8HcWKBg8Oh6/hyJBw2dqxsNwY/al7pVnKUL+XR6JoaJISvhd+ME63EmBmoC
Cq44KIs3AqgHJ1pgdV3+Kfe4koNhWMnK9CBivPQGMcAg0d9EOHqdTh55OeLwNA+Z6SkJEHGrKtur
aUCsgBUJXLYUToeZATbJ7bwLIoOCLo12eCXmuxzUTjxkY6xvFCkLrnDa7esU7pE+09vG6doqCRCY
yHMKkCTMc0cQ1J4jw+g6GDN5o6pF6GZxo7s90wObCOGqaibswUjEdBkjbFhKTCGBYp18n3rxTqWd
Ow9+tLn40Io/xCwIdqMBwS+PMX2mgp2CDsgV8FyjBMNulBInzXUNrXoA7Kso74uGCL6sTXj1kuBj
05VkVl/DcNN+nZeGuBZ064cVDO/CGBygXiDI1iXw4Fa2DXXoLSUUun2MANCudJOWXRVIBzqjoyBm
6zxDX7UGyzUdwYQh8png11VZsm5g1DfpljTxR1CaBxzkqAiXQpZYf0Wk5G+wJN/J4UInmQCTiPpm
En2IhLX2CLpCYa3Nb+h3QS5aSoWrzDPBBj5KP93gfXkEEEjtpOVHtghe0VXFfm0F48qwiv6ozhUc
nDa5gp0D9I3858xUC+VNdQQoN6tkBLHRWRLTW5aNmwW4thKVfc7ibsM+2IcDM4cvsPhLQSPvUlFd
m/SGtcRkZKZyN1GxHSBeI+0VMz0OFlp6XHNcx6DmSsWTJczzcEQwb0e60Tsxf5QNQbWB51gi0tpP
IsbBJhGQ7egKc4le7NRBi0H17Tr8K9vB6jaCXNZObajMey0PDbCy1xAge3wpsQMF66kQt3pm5qu2
KXpHzevPWCsWzsyYbA0ztzzYM58awnbb6ElVtnVy0AOmPoRAzMt41dOALzuHnaZAE/Z6Y3oS+wyR
qOk7RlcchSbs1lE83wd5YwJhgQcZTfGuXZ6CFUY7KfKNfaIWayQBq6FS3lpBu89kc3L9jN+Lj/hR
jdufScVqOEgbpRqHjZL5n0ucXVftZ5pjYRnxL9paIafIKmTNNawNaO7RFlQ5X2lmfJrb0t/Ig0go
V/AMVPOHTDrUzn19Z0yINCtcqsx3d1M05OC8sPxNlnKTCJ9d3r6MFZQo9ge6wWyu4D82sn2FXH5t
ZocUZ+VmDNsDj7PYm3m+hnPIU1LUV7QCpgePdYtIWV01g3qUs+CkGMSzfZ0C2BpeTWv+NP1xnUTj
7KQ1Dh7ADXivCiLwvCgRivIvQqpW15HImjU2Gc5jQSMonBQWifkl7YWNpArQPWEwdgpB+BBXW9yK
eExKvrLafxAaFZLMQFWicNUnXezmoE6c1lA8q5cQgynVCboh7oi2PIahYm4GGbm6brAE1x0MsWcF
Sj//Wjm7fcRbDg3tA10k180snrk0GCt5MCYXxYBE0MMxZTaF7bbPys6ZqJTuJDB8GtvaoOn6VW6U
cA7yeTsG8XstAvMxBhkmiBHSzTIJT6YWHtO4YyqtVZaihL+tx9cQtLe10nYb31QPqIquA8vojhDX
XV8SBadkwnDMe2ZDy81DgwVnRp5rJrXgJYFUetSAuEM/PPhjnLtNk+tIihbAS13jiAN5Yce9mOxr
uOSe3I3vU4hsVu/la6nVEvzi0A37oL9piPCPVX8vUQAQSbFwPzCgPBWxua0qEBQN81pQpZumVm3t
eu7acacIPq81KCQM4LjmJ384KYL4YLbFm1JHA+Iq5pSO6czvN4I4R16t1Xc1eljbzMy3wqiJCtIH
UH3MN033gzAGfqpM5KCFZujqBh7VxTuAC9ZYFnhzO8T57ArzeOwKwS0i0V9T+PUqsM1QZMRKIXZ3
VRJsX8xwr/JSM1yNgjEdO9q4XWlC1Nlg7VTEorRl5EIOhKZ4LwfreVbZWWX0dk9omTaC1uxGrOW7
QM3L9dgloS0ZMAtrRe7WxG13um+BwmkqEgYKRfJS8kznPyagMsy8OLoXgEtugla5k4vMDqSMRkpl
zLw2TfCq5xB7RnAVYildhePBwPJ4HVzFRsnPyfvcE0vrEI0hcDq4W6toN/utwofe3lbRLF21k74q
TQR1QYS2glzBVRVRbDDzzskeVVvxPQj9aBXE+0kOZdjvwkYPhdjlmD/1VG0An768FFzFcCxTc5ms
ieGB+aJuTQsUMaiYw6G8Est6r7T6MS4qyRET4xFXaGrHhkQdPNDIVYCLwlZJpXrDgnYl4iIZj94Y
2xlWg4MSyz8sMKj2RMoGY1dm9xUdu21sQebqtg1vYKULwcbkn1mTIM3OILiiAoGWrKgvpR54FG4E
O0Q5TlipsB5rOIcz653NuafTiwQl6YjipMI7Kg710zzCVyzHKN6YvZOKgb8dzRU4vY3AAUigN5+N
0ILdxYeF7IztW9GucVZcp1N/pUVI+PrxOhuWWV9FUpG2JXup2H8KIl4x6tTJ6YdpSwtFvo0nYZ/q
1muXdjAroJrgnd5BS0OcybaddKctS/Vjti18wWAuMz+SQgNRF5SeykbPKUSSLplqrdNSClwrIf2n
Wf2+kYD7xkW8M6UEjiJ+cgcuxobt/UM3X7NfRCSXCa460zAk9satHo27hunKTWM4xXNdHQcCYGcS
iYQNCYWuFmBbD4V6hZ5tJK3Grfks5pCyeoii0qk16ZO00vwnypvRxZuX2kki3eW3scJwKoz4xRra
FZTC2yKHUWWp4CRz33zug3xaAROmVqMePDaJjZuPljPX4AiHMFn5lP7bs6W/atp2ULoXE0hynncP
OtsQIrVoFxfS1sgyN5qR31rZsEDW8D2xxCdonRxJKdgdKu8ZGyn2JtHcPpEvimwwfZ4Yo4pFaBKL
BRo31WRXPP40p8Fi9dA9rdXIjzKW2GjZvpDKbt4z84Y6ZZeCcSUI2oASNzkyXi0X0UyhdxS6Cp28
boT4aWrCz0lvMwR96XvmR48Yw7udZmqfAsg/gfTbGEtPCWhrO519rKtCA/rNsnx3LE2DraePz71r
91k6z3YW7c2yRZTbV9d9SHtQpebDytSbcJ0ltWGnLLBiF0AoS5KTEYyq3c7BDpQ/e6ay7I8i0fHM
QXRA7ZJD8SK8yZH4JEbxYbSSCngxOOYmO7my0ihGlgDRxKHoU3LkE48DNArS2ClN8TUe/cBlyJCY
8J2mngj/5HtDWLie6ATZxqRO2ObEW6a8b5Muc4TJhNyhhVttxkvXW7dpMYLTtoa35AafW/6kEFTp
4UkhHeWW+MhcLIF3XWt5xPfJtpv8H+rAzIBZZAvbcXICkyNfZFpkLrA0eXnDQWzZPAZSfIv2cHEn
mcVK0/TtEJJvZqHL9r3VE34iIYv7FL+lZr10M//O3L2JVfND7n1/B7CiI7cHwpvPUw/fDSO/64X5
p9opEGgTnkkW7rrwR6UfRMUX1xNgYRrtMEAR4V+J1ueYRroXCPJT2U/kxwRQZ3A+vKBl7JmDo8i9
4HSj4KkMqoNBqlWImeYMA96bGSczWZV83rSd5PjCgLms3vIVQ+ATzGd+Tr3m5bsy7MDCJ1DHGuUZ
KjqsRH+3Mj7BRrRFAe2hQA0oWQlNIkYY9m3A71Mk8yCpceaKFaM5Kco3TE4dZ42t5kTgnokh3pNg
Lh2rUk6A8KgvK7vPKiOaHGTwcpGhrYd82onjXK2lXqSme85VOzAxnFRx7sH4vA9n5QrNwr4tU4kQ
z3qfAsXDV56uK5oUFyHzJkqYBIxQHG6hd8s7vnKcnIX6RAd9dm3h1m6pDbLJ6HSeZTmJRGqw0Xqo
rR3ezxZD01Tkt1kyPI919aKToxd+VJ1jCcOwbmIh3zRQhOfophfaiJkKFq0fPwQZadQUqYTCjyAH
/hR0uhsa5k+jmp4DKIs2bd4Pif6jb4FIRmLUL0DNQ9ZGt5zcVx4uM7KRVn6VC6Mtks7FM81sTJDH
1zrIP+vyww8hIwPH891MFJbMidtp4UOMaNGWh0R1/Pq5AzbnzLK4qGVJTisIRoJ+CEhdwCJuxfeK
fH1Gn4wt5dFNEa9bASJsL57C2l+NfvHYqFrqAqETnVmnc0SSNkFRU16gFBQ+DCwOuSYzXjjxafNh
r/I07tVUz9xMSxXezo4c833Kr0wpGFo1caXYY9gsInv2DwYe6sJiZ5NJu0Gx5v00+DuWU2YG0Hh2
EkXJCpyvONWPvQiChBJZGyhRdCvk+q2WJFtI6rxfDraZ/Eb8aOnsmHOWujIONypOrxJFOKF+Y6lg
OnE0kkcjlsO4027NuxHS75JdezUFiX3K9IJEb8/Jra0l4VpTmblyK+D53+FOxi+q3KTSsClldv9E
okqnrhNSN0WimXahV9dN6EZW8LHMP3P1mRbwiAZs9ZbChpS8y1aT6r3MmkXV0bFI5J+6MN8PYo3+
XGpXUMxXGgp0D8WsbPfXMEBXWpKthakv7sDmTiDzA3pPwFmE4BszMi8BCQ8x+0wxjDrkEw64U2it
D6r0EJnc6tBuzDITj8ZsPvu9ZSIoFeFeNkqziVk/ZLIpd7ksuzOZtbUyeYLOk0fSGFIYnFjbyTrq
aje4Yax3K7Wop1NXkJ/iLH1DxxQhhy2RGdjThpDve2L1MZ5NEpnTTczx32C11TYRs4fZF42Tmaun
WgsCpLntTUWSfJdGi94pa/I1suxrKwsNEuvGsyyO3VVdSOtaC6/yHEpmZnIg0jfx89B6IBHXTCyU
waSFss9MXpM43ddGrzz6GokQvYfD3vAwmk7c6EN451dAlK0atHUZeIBN1UOndjdj0+meJUOtaCqI
WRkC3OCZjH8IOdwnh8hZQweNGIfSZ0Gxp9014ybzh0ezbqhvUT7MvF9ZZs7vr6QAL054HcRp56KI
hLybSAdU889GU14lA7o5jGkvs+kfZmMgUBFKLLLZhpyGRMaTUzvqi0DVytPGDBOohMV4hOaJQFMb
1shZey+LtUXCmtyPuRXelEjS7ZEVfUNSG3YjVDMSuqdKGDmqKVx4BHyhyT5g08YBrG55qCrRBIa1
5oWR73I2qpokwNM0MB1g/5gSTImlfjleVTaDqAWcOj2oqfA6ceQhddkHxOutMCmUWzmqxhHHWhRh
xWQKMVWZPglbpaqQ33aG5s5mR/4WLC+88OKu57Tr5x2FvsZeSIjlCmXY5WnltfkMWLqMltgIUN9g
ju4gEFIOLG8ui9FNj1qBZ1Yoz3F3MLrAg42VQc+ETKqM/LcBB79Kqg+OZoZXxqSf0k5ANNUGLNxt
qXhdBfUsaclLSsJn3hWvlohWWe9nJ0wLi/RdUh3wOPZsqdQHX2wB1Q+xuQGZoDj4HhFl6fKbAn/e
i9IJd0FQoIM0xuYoiQbHe1HspplkepbUEbE1zYBOkC63umxdEVouv7LEB+vMQ9VvFS15xS2BLw9U
sWSN3khSvuuj114D9dqxerM1iB9lUusAyUN8sj7duXVm2HJA8VlhrMtYonwT2vaacPtQaVHOyEcR
rMXFVcZT3KqRsmk1q7JrizthrRLwpi7pBLDlZiJuwkJSN/Rgu11nrDA2RNe+aW4j07+npfRRC6qD
VJekgOX4yPkZ4P4gOwFTvc5qZpN6HHbM+RDJegkwvmHCEB5wR6r5VaGGx4x36qHNjTlKDp6qViW4
9wEWW8JW1YLrbDJJpgvNge1ltI0CUiCwZp8HiRFcd8iasRLDH05f+XYMV+5YUgZJuaW+4B1fCpoH
LT+G/CzE4F4ky/Uu72a+cP1gheCBdSFngL/AZSZLpXBE4EfxWx7VsmdWERPTEJAtQNNAnUbjaABX
3aGDpETdBSuP0Wy1VN3mmpi5qjWu4/TEccUj2L7ZDUdSbsYcyByikfauJD2wQ0Fms5OTrA2zInN8
TpPYIRMmsUqntlInqEIiRLZM+huIdQe5GZvbLAw/rNs6PFoBpbgR+wsRdhzfQu/0RnRHE4sPc1y3
1qN2C+SW/QtjFJqOaYsy/juO/h57sL5uM5IMDTg9UMOIRs60SDlhb/RbwhAJLPvK1BJU9QXJTIvw
bFLmFUG1cdQt+YmzRMuDg31Q0ugECr/zuk4kvSTPmBcmcUuKcTr0SpD+F2fntSO5mabpW2n0OQf0
BpiZA7pwmZHeVJ4QaUr03v3k7ezRHuxV9I3tQ0lAV2UJytltCGhIKVVEBhn8v++1LK1NC8EYadeO
0+5tIX3r0NmxnrSVp9KAQQx6ckOmaXqdzgx7NB8uXspXiTbf39J5fRnoWQhnGwuCWo4XpiUx3MXV
6zSuRoD4ENZoRSkBItIfZg5Jwccbr+376tjpvnCmi5R6CmKuSGlOGu3Z4c7o9eIx6VhEqYNo/bSx
+iBO9YLnry/pxHHl1ij7s8l2INFxUFapIPA+/kYPzmgDVfTZ0bSv+tQAMm6S2E+WJSyl9qOSGcUy
vW1djfbRAGUnkF4iljAiX9vNpZaDLokuVM6udcoDi5Byl5JUvyAL/WQzxTh6HwV0CpEVvigea5Fg
6lriwBJUrmcsnlZrhnbxLc8t+VBQUbcb84aECgl6u5ojT6YjN2/YPRMwM7ftI7oT1OWexlbF4/2V
hdm6To2WdrzH203HgEJ/NtdCAeOlLGF15LveZMruJ9LJ0hoMlzpa2BAVMwut7b5sGCVpbXVHkgkc
eDFID2sH7NjOZiDoMICDT+oAfQogh6tFw0df1u48bgrXmcGqaUUa5GVHAfoA7G6S3LOX7G6AqaSc
HU3kThWw6sYOCpOnSjbISErSu6Ud152Z9TuWQQTZuB6nMpA7M/d1PT4txs04lPO+I+w56Ko+9aQB
+w+D3LpbSbJ01a0qvohjyi6d/lh0dCsIhSKPqGz20kzku5Bm1l0C8WO9Ye4d4y5IaFKVF9ykVErk
YU3l5NZxiDJCB3lMMpbrqmrenTI1/ESfTLAhBEXT0oMn66GCZMGl2LQPh417zBNfj3QmYKvk/qQ5
vjfZ52KUCJGuPM15NLgNeoQwFXHhWcZS+VL+fTCV+ais+sbvvUUr96So15saisedB0O5xD54Q8sS
A/mJ/uoTIzACgtS8TR3t+xTlNjyWQiU8YSVZ45G2PlCrgQ5hKFvW9SIur+zK+kDQI8IqekoliU9t
lI52k+dutQxYFsbD0PX2cVCBjLVpnSDonAYFjTD51eKrRY1o2y3HYOmYikTCeDPylcwk8P8yh3u2
wBtGkXrNRpDHjUVZxOT1pcUzp13enFrxEqVYLqVtKClmcbFW0vta1ZSEaUxeCboxvMkqW6V05hK0
J/nQ6NxpTsJnv07rcaG4nMmWZ3Kl6EHfRq/p6mX1MF9S405kywQ5m5fLWxyJp8kapkB1yn3SNGNA
R6ZE/Yc8BqoQqpsU2rhzBoUk0Z7Bpq9vOp3uQzmvj6tBIa8oNs3IhFCHxijVm2oeU6IMuY/CaTF7
elMnquK1/inhNPDtKIPl1LTsprysvYWSpjtjBQDOYwHOAb4suAtyCzocFpPEcwkY3nymxDd3i6ZD
A7Bm+8xgqWkqlDOxOtLENL46MDd+V+QLd2dX0m3EXEVNjL8QQeI1c1MFrQqmfetEfX9Xtw+ikS6S
FX/+mK1Bg54sbq4WuzR2ozT+BmbVUurbgAZrDNp5pobZEn2Una5y0s8PeYJnVEfx0UKLTA095AhE
bD/LFy5OzgqRJM+qaXQnq+DEJwbKkAFpBkPlDqzWgXqdMlimR6Ug+px1eAhswS2eKalxQB9xtHbV
KjOOxSs3aWoDEA/2LdX1t5qSnrLcwrnH2RrQbtWDBFo8p8I2kfZd1jmXTg1AidrZTeLmZiagIhwU
kB42BRCWOrt2Igk/NHSfl1qwgmTcojjS0TZT8+PCqxa+7MRV0CxBjG6C+mer87sgRVRxm2U5E66u
XKqmFJLr63jTmsWBk3KZEfrtUku9mdK5A8EYAVCShUZ1yuDr9kQB6mXcUdNFAYR1NBIDkfpS3LaE
KPl2u76marXskioJ5Ly8SMRsnNEY0lKGS6iQ7+bRmS/gUQ/oKqkAMjMaMGhGcruMfF9Vojs7ribP
4sGHSNv2omFGvU2cpD6c4prxAUXFRlNmU2ArEaIT9iurpEG62b5CugKiJhk5kswkfSPs5zGae2IJ
I5u5RapPclzcNVtE22jlXl1OxF4rjeVFIyoSLqwdqfMLKq13Sepe9ZYPmZoPjsq8g9XR6lcZ0ZfQ
EwLW4gZloPG9p8jAF7XaU2ZT3PRRle46bqKc8x4kX7+0xG+1DojKyKsAy0kwqXW7hF2WU51utgAc
5EuB0xwnQ9RXUZFSnGRz8bN6Xyzl7TJNu9zBfDBnb0LvFc6o9L7p0YUyr3o8NyZfM6djaySPad5H
pzw7y5PO2Gtm9F0rUahmpn5WoVXcWE2V0yxPTG39ZASIHF6MUvgwuJOb1ltlhgawHJnI5WiZQdUO
2tVshel6x8lrNg9qy/5Orerd2I17K6Y/G3EmdKw2O0GuIHMZx+4YU8ZHl/mZhgQ0nqwQ1HtbQa9q
+L5pvvJsJVFPeTvz3Te1YybfdClXEwoajKiJrV1i9qdW3TpPeJN+ZM+rDznA6evkPYoIWF1Q+zjM
Uv0AmTvuMnPJTyOn36QjpouGUeM+UDN2n5bniMw/W9HCyoyQvqHLul8Pr9OsnB0DjD+ptL1qTnEw
mUB7+lzVfqnHD1WN5Ns8bg0d+P1T9EOjXKKhawLJXpWLjP720RRT0Nn8VxQrsfpp6nnMNL+xbcSe
g/bNbIujgQYY6df7QlVcIJdiR+Z5dGwY3iwz1ONdaw53QLfVk6qAI6Oy7O2Yzpd8vEPsGKp2VCJu
Mp+4AwgBo1bMScW1FZPzYOVwD7KcHIR1anjuXrKcET9UyLO1RyUjMx/Ml1ljcdcnbIkqRJ2ir9Sn
leXTnNKiZa8w5bZuoL6EhR7yC7trXGaCyYc1uZJU+DVFT6lOg2yxR8DxotpHcfaWrZMHNKrvMH0y
nWdK65q5xizT+GtjOYd0BvgUDud9lTgoR9kzvA5EyO/1VgTFtiyMWcaoCpdkdoKEzQ55Mi3lYOR1
caMiMSMOpz1YS7Nf+D7sFXvh8SGL46Cdp4bVG93GRmpZr3lXM4Ot6BUgedmlS/nNZFCibMuXpZUm
Kyd9BSCdT0l3W4A7G31ihsOakE24WJjAdS2QtpI5yrLQ+ZmZs5Odk70kpKyV9rXVqJdLK7i3Fb29
WCVqe43LqFiv26JJdiudokhp2auRM4xb6eCxT7TRk9blobDnLpiY0Thw1bwPp00qQVFCkw9chWQ6
zuDeOy1q6e2AOPX7Bp52MOsLEu06d277PBhlT8Ti25Sud0UtTTtDQe4tLb1LPc8UDpzpGdvYzlL0
MkBcS+hqGV1uNCvV8p6JXGRdGbvFdpzVUjXeNxsbSb+qS+lZ5zP+3Ric374MBA31kJ4iJ5HOFaq9
vTYh6DOKtyHfRlJTDJ5wosxLGOM8Vcce1BjD6usKXyzoY79jznEqeS91001Jb9r2gyLLxD6fCHtQ
RU6dpq0eE3V+dFbUIWtKr06Va7u14MBoqCRGvYhuMufQoEBJqbXvSGnXHcVaCGas10xhRACvrg6w
j4jo9IIOxk0VZCfOGXzcK+glc6kc3WqPrCez89Ru3WlmOj0rWdNvzxufEB3ZkyPloq8XxR1Knbah
duAuKPsCZEu7pOel02yIjIq2NBnic136JoxRS7tjJD+mQtB12LJ/xaI6aEvDpmqoejipfFvSJqbD
DWvYrOj3UYrCdY1jzetxqYOu1yhCVQ1sgZpWxmbmy/7cxLQMofSIOPGPuchOhHTcxR2tD6t5Jgh1
03u1I5z2eEgQl+7RfvDLlWoT1li8aUaxdwzOFirK4iNVdoXa5YdB6CHmK+S1qxA7u9rP1J7RWjda
LqYKKZQtZS+qSd5p2XBPQjQPipaAVbSKXhqPsztVcBPM5VsHpe8kcn9alFHdW61xzIwMzpwB1E06
R/UTuCjhqEXYTcOdIZbGXdD/h5qxcE1wBtRtl+36aXpCg7WPWeBWuudcc+nAbRUfblOR3vPKbA+t
Gj8WadXdRPx2xtT7Eiiyp+YyVJ7tvKqRjO1emjgElLI/9pFGbTb85ITUIhzUc51bMT2syU1FrSN7
vGn6xuKE9Vyp+4YIShdu4T1ywCLZxSn9Ms32knEWKUSGQWLWcg/xCOyMw7IxmHaM4VD3B6TWLYzM
e2bd6lP5MgyFuqMZHSZfuhm5gj6yTxxyebT4fNdV096nBZut1ZMjbU91EDulzrEZoRwpD6mGhqyz
DmU0NeexnBrsIFKyi7WUZ7kVh45JIVVUFrccYkXQmFOwxM3BXJtjYkXuILLnTlVmRDs2Rxmx6L4G
tEuJlEzsezE8DilLCcqIhbNEhDWsST0iImsM9UbRaywI06MK6f00opmynPFSW6BQt0Ea6N18Gjd5
wNodhDNe6FNvIdxQ1T18Rel2tF4HkQz3MmuccGb7jT3jQy6a5tBaKGVl9SGqIKHTUuRIUIhOHEeY
6ASVAYcIE4HeDKjCV9PrnXrZzzHyQSEjK2aBvJgbmCi4O+moVbkFAOrcVVJX0kZ6YK9TeEvzB4Jn
BGFjoCw2oCmQUNXXobqouFvy+TRrxjWNikFhAe4u6r2GfsZVeqGcrYHJcDPsMFV1FaLHAfHSJvGh
i/W6Q3nsqQXfJRPEozR4Mg3ILin/ehnyjmephoILna8rQbVFmqRfZ02rHoRqgAJEGg+qqr+Tq/Gp
M95zaq18QGgprItXWoQ23KLdNTnNwI7THVNZAGPFy6Ui4jdFzil7TfKATeGtJC7Bm6XxYPaCKPKl
aYGYitKrc7CaNefYrDsZDwbd9nBlPApKU/02TqhlIyTxZq0ZPEte6mSFSsNpgHoPwe2wLgkq7Qgd
qV9nZuuTCSHCZlBP3fowahhKpCjpgKLP82CXIU6PMxXTCNZpwM3mMdnZKmv0uiKDSVSn8AepO5n0
I/oQ8IOv1R/SUlUsfE3qGwCGoLmr6lPhlbKr6oufiuhq0bRmDzVkdP0j05K65xkYwSUirud41rp+
8iKlwcxuFuzqNHnFSDKp2b1Xx81vpAmoslltvDqd3gGxDIrqcc0Qg8021r3Cf8uo+V+LtTBv5qo8
2NM6c5QA7Y5j/rZKEXISKflmiBs50dUD4De2GA5bjpQTd1hzBXj6SGvDs6qqV6ndfkvLNr/LTYcC
Xr5juz6HFFWe4hkLVpSyJkV2qDaJ7qUpFZdzhn7cWWA9on4WlywOCWtrmhIUEsm255RluxNpPfkG
B3dklIcWlMGv42yfIxIXc89dTYtxYIBTUirnJHv2s4oW5g0dQ4CKVGw4SyUDmSIvaNHslv7PSEt3
rSZG9hsr9sA7AWCnnupZSyrcwuTTrWYQ5BXpO64Rses3iMNZB/q/F83w2U+4qwoVYZ9OBTVFSHTF
Wb3lswrXQElvZqGbgVTRDjAnkGStg/+KnPDhUEnVJV1/A/oWnV2xNVhGRe4jWwAIa9ePqNMUlsoe
jtaRd8pQXOlF3kIKyt3lipM6WVZOUrw+SxSUSb/To+37YXeKa85Vs1+hxEtJjU+awLdUKWMdzkuN
NOlNTUZt148paIDRZ56RlaOnU9iJIKk6x1ENPZGjkxqti1po9UnLIHGnaIZnandTyXKfUDkK7NU5
h3leQnhNvk1iKgKjyX6zJfSI02jkF8baRiedW3VOrauhs55alebO1mzTcIy3za7nxsmy7DGK8UaZ
Ir3jTOGfoN4fRvpVC6GVgagS0EzT8gbK19R+bE/alQLA5G3Gn7lsyn23YUp6fWe3NiXtK5123KSG
XRR+pTisfVfLohTXsYQvIFIRlClkZ6fptSXPBvuM89JLxdlxEtpJVQO2ZHxUzO5aFHJ/jC0cA7Hc
vOspppKMWBRyZvermWeBPMua56xOEYhIwqYRc6rrNvLcRTY+KL2hrBqkYGk5XnS55BOTRA6kH5fU
Z+lGE3aDKbwCCmbrDapXnRpNnBu1Mx4jHZFhsbSb1wIhryxfOC1ULEscMYhqHQJLdseGjtVcYVVH
JorY2ME6X45z6baG+KbZBV6iFlw1qVGxD4tQ9sVWI1pVzrGSPmQJ2Wo8wUVb+VTdzgpH9dgyzufU
Qw/OdE1DabGvlqLFXPZCN6t6L6+HrrBuSo0m3Cg3vUyaD1nEJVadOkgFKjm8MLD9SB33AzV0HF0T
s6Kol4t4gg+sHCFjVZQh88claOVR4gBu25MiZSHEKudVP9RMiVWyd6IqTCjcBhIhlR92dq8u0Xuc
mR56KUhVTXzErWa6Fa027NCoxU2xqds7VPWyFZMaUvfn2loNSLFpuuyMIqZ2HNZGmbBy2a18qSri
kgH8Ie7S66ZBdSuDUtEKStSqYSXAx2N93ablJak0qALMKkPFYO3U+q7M5MVfTOlkIhXDxMUMJZA1
iM5JLtjRmFDj1gCw1y1vlOs9h1T7hw/9/8m2fF+X/PWf23/zXjdLl8bJ8N//+dPfXabvXd3Xvw1/
+2/tvtfn1/J7//lf+ulP7v/79x/H32v/dXj96W8wOGIDvBm/Q51/78fij3fx57/5P/3hP77//qfc
L833//rnez1Ww/anxWld4Ur+/UeHj//6J2EJf+dqvvvX/6r/wYfyr//9j9fq4x/X3b/+D67L5vsv
f8QfPmfrP3TTcejT4wxyZIoCSQz4w+ds8hNZpWVvC0Ekhn7Lma7qbkhorfsPQsnJckcqR2MOKQ5k
WbBCbz+SZCzQGjGG/M8gYNPRdeufv18SPozrP2zufI5con///U+FeD8nGhhkRZFtJlsEWPKKxGhu
P//Bej+mTWWV1jdI2dlfP6DJqYdH0HQc9q0vqffpNVUDX7YM6lsYx789+H++Kqu4phsIeAks+flV
8zIZFGF+a1YUzwgLTVQhzjy5kva97u+L/K1RtGOi88AD/URfMOZV2FeYjbTu3A0sJ32PsOXKim+l
7FWz8FRu/k4NscXwYuXQRu3vMhfIDbRqZVBJqAxhB1qBd3YQu0S/n9pXfRHYMIGXWBHUqAw1p7qp
TO1gwBbENyL+zunqNfpXCU7Kz/kDWN6xteN+YGIlxIub45OzfJgdVNMbQ8piV0w39pIiIb01NpBJ
Kv2xHN2MBa/AvmM6R41lwmms4Idb9s+74Mer/nNMzJ9vQdV17kDuv1+SAU21X9NJ7VxIWT/GsEE7
J74JOqtBpcWX2XI/X+xfX237+Q+3WIW7R7LQnup0ES50+kK/nxJ/cpGlJYFau4bXXzF75W9fpX/9
xUetEPBA8icVXqaDUPLnV8ZVLnepGF3iv6iWHW7HdsSOl2KHnK6H8kgEFN3Zu1ZWDlny7iS/4b/2
//6TVskx+OFO3375n9/C9vMffvl5KjHWTKO7xWiNx+qwBAaby2W6Hwn3SI/oJ6mfRKa/XGTEXck+
pp3v6d1XadS/XnDeBQWbW1+pwmX/9C1XpI4NBh0+Qj23i/bLOqOiP9Kw6kvN69//xvyJf/Ur//Bi
n653NybF2vbIByRxh415L1fyOW+Uk1HofBWf58i47CvZb0sRRAgHTKC5Xse5LB60dkWl/yS3WFhK
9H4kJNQ2s1Wpu7l2n0yXUrEENjRQBxrbT2+2lF5UZhJQ5BsAlON5yvyypou2/jZvANJwRovhkqzg
qy1ysmPGSqVFr7DCnjLcVBHcO7rKwZqPOdI8bIu7lg7msmtCiwpwZBm+vE6ujfV4UlqfEp+daBJ/
xR+8wHbbDfog7aJM8iPZSKGOsxmL4t7MxYMqaFBe88CRFESjTVANFKup1V5J4IzZjVog3Ny5t3hO
dTgtHUyIkv7Rj98Xtmq1Um9xZ6GajZB9iOvKgp3kqbZWbAuGtJ8AqKxOHJaRORDjSNFM7uJcp8l6
SrUXKU32eXdyYi6ASS2xQGuC0lqRd3mpnohZ8Z2q8BqgmQU8MHpfGN31lW47kLBWwWYhOeeCBsg8
ct4KBZox6i9QxIXGYp0VDZt6awUxRRZC8TTJfGZChBlsUDK/CUTrdAyA24JnwZV3KbYO/FtL9LpZ
NyOskIv6ROigv6wmMtr0wJr4iHPHj0cY57SE7VIPdDHjgrc8lEIwbtm1nKx+PbZ7CbuErkyXuMgv
9DryO0R/SfRbTKWKpdAHW5xw4WEcXf25UMKuxb8O2BNM1H2r9fw9Xf0U3lulitz2llZ1bfAjK/oG
DEwb86QxNb+sTR2KGpFPDIgqoXi1BMRY4+m1cass8M9F8lhkcbjJzsYMDZzcopOREGBj051p6qw3
y7N2v071rkRxCzIcCuB5WsK92ASHMBUf4sQtY8b19FkBXyQB09fTBweUvyLcAD7Cm60pyOGQdOWu
j1Gev9YzBpX8ORHEuQ008up1aLbOZZ60AKqqV/ZJYFjfjNgJc5xibMheMXNqKNrdNNYcMe+lZl1B
fR+VGhhLq/xVt3kKY/UVUehggEiSLFAaLSRsLcTPDOaOTa8H6lKQ+Y8A53ITqk7qC7TbKzJ+1hoo
47Op/Ob0j0tJqofWXI1RdSvEvQmcJhz+G93whHld2oeWD5r9gVACfK1Y6lAznVBNek1Ef9yMxqdL
rg2rPNZ6ubfBhccKxcdJ2qb49cresK/ydlpq0mRHBD+534zDbRfRTexMBGnN1uOoZece4WVEhlY+
CTgABCIIAjsQzKUaL6UqOjT5vEO/9Txl9Tf0PQ9pUnjowb3KeMVhdRWpyC8RJVr0oVAxt0NS2UIj
0cwIrZuF2pzvlzI/UnkOA/kcF/qVxE02dyUqAXGFgx6/e4VprbqAS37UnWGPY4n0EegTOfaxbrhZ
m+yacr1LzXbjFPxcdKEhs7mXKVEHCJbVwlPbM1rbMyHFDxPD/hBdDAUngjKdRfIe8yhpGynsHCiU
+jt4Agbzo8ljbtYR1jrAj+kpdxDJ1Iprz7DrEmmDsY6hGO2IOA/Yd2aTcSO6ikaJdALJK9UL2X5x
VDlQubWih0p5Bk67TvvowrFZIcFNGgALQVZ2OwC5avllXdquLiRPn+L9YjTBiNFyzawvsss+ZWD9
fmrSx7EVb6qmbDIh/nxqysnCml7PnJpb5nrvzsLjgVu2F3QorG5DKQng/gOERMXN6tb6l8mGn+Iv
t3egMjkwf5OgrBu/FEVnaz8XeUNPtHQl7jmn7yF0t8ZmCKP9+lX97q/Hs6oT04bETqMC+5eiHj1Z
a1mb3wXyFrRYRXXfkiUUQ/oA4Ht/fzyrX73Wp6wtMWVZZc3vGTgfQddmYO7QVAZbKUYfaGETUinp
4QrjI069+qI8LKlrhtYu9rrLL4PZtzH/32vA7x+yQbGNrdoyShjWoJ8vM5PbpM3TB/itZ/fXVSyH
FpJEdcou2mY9mBWaNkSAcmsc2uHLwMBfxxREC5SR0O2qM41/rmTqS54bo/myJYDGp+hlDRvinKF9
A2TsqLrMC8RZ5+gt9jVXPnbP3UP6IT8jb+DKfJ2//FefxI9v5lPomxkZrb4af76ZrXItJc3ODNXT
ly2IP8f2/fGZ//hKn2biviysNTVe0OOf2X1Ugqdcxa+upIDwgNRjv/LIied55XaXyeUX995XH/mn
YbhTIVgd42WTVbg8zesT4LzxDAW26wCBgujCOrcPlFOxGqAzdO0TlpvrYbcc0q8bubbf8/O99+Pn
8GkkNkoMnYv50gfdoffKG4QFqUdyzg41lOmNp/+PLYjbzXYcqv3ou2bx//leL+Y0N43ohTRGv6Nx
QfGJRALIRRPuabtsj0qjv/46kPpTLOYfl5vKNp5numyoPNB+flnFqrUGZcRWfEMEhNfcEfF1YLax
wdI96+bPR9oJSxJ5Ztrhy77hv/qYLTom6APRbT6BT5v+bA6RZdW8vk29SkMAQkqXaXXOCBT/H1Q6
/eWrkeonkzjGXrtlx/24bZVRIVql5qKifvH7HQY/29fJ+q4Cc3DnJ+uL7W7Lr/vlJtqiIG2ZTjBa
Tz59uoCe8qz/8QxJ9xBfW48FpZ5Bfw0a/VZ5X2VNb3/e55v2x9f7tFq1c9wpkvGSIXGfQE9KLtrb
339Hla9e4tMzOa86WovMl87fKDVXf4TW8QfXvMvOy8XgFTfEkn1R8vDlS346khRpHOTafEGcot9s
sZNbT1zpjWh4dzH4U3Pz9QNX/ZTv98de/sOS+unXJLyHoiNkK8SvHNTXvg/JndzN563+5129i+6s
rdzIVY6Iw/ZD6zYvUWD2X405v94+21puawoo0JbX/OlZ3PYpRiUQpvE4BvPjeqD7W6J7zNjZzxBp
lYt06fbvL+9fvSKUmGzSA0Qg1OfwS6PqSRxBo5Xq93N/1X3VbPSXfzxPVYfWQd0Cc/n0/WszU9m0
ZCC4vt61yKaCv3//fzGXKZTVUDNP3wjPtc8jgzmMRIjhk1Xlm8SK8WG8VroC01rvS1XyOiZuERN2
RlfbwgJTfIXeWb9fk1++gjaNJ1RGWtgxP33lzTWXV8X6tiQzGkkBSBAfSf8KtFUKGlXzi460i4rI
xdIBalJdZVXcAhJkdDjX1Kcsfcurg56/YzcLGpZkCeO1iYLBFAj0Myecoxenhfwj5EOv0zDKiYHq
pmC2MI/08ndJNnY90hAmSY9eenco1ovY+bCtEjUefT0IqZrsNgdHycyPXJnAAN5hZtD8ziyO5Kpm
ylVT20RW4e+EMGqKazHuJ8zFdplt5kN4N+UUJc6TrCK0NLRDk4HL8kYRiwQFLlbVOVcwwHFHTh/L
PjFtO1x1B9QBN0amBg3RFiS5uwO/c6H0+CqTl046VMK4x3h2sFfLtbYYFnl61isHQ9ezoScHRm1I
zyfCsci3uex5c/QPsAmCVo33y/pBYR1G5Rm9VYpWBNAM6fVmN8x79ZBYFZFjwkUZhD/xrEHrOSv1
pKjiq2Xe1FBeUh3NjgRGJyzxJ1aa38H8GOOjvF6V1oyvugvGZdhpdo8zaYTJ1PezcnSQL0Y1OQ/Z
01yeVbPctXaDaWz02umVNnAic3pcZ7E7LNZtTySRgiN7aiMvZWFD8yXr5UUemfvRws2VMsg4N0tz
LtPF0/WTqWymuHdcd7fpTBgYFKTMq2ezv4BTAJ+AA8xh03RH6LVdIT3YphTY8QSnicw4Um8qqfDM
UQRJph6ahn0UE8oq3GZ6rtLHWUezY0pHvFdBpG++SgAP8WoJNSwxyCjp0GPvJVCoqg6WkaNrKC5H
3bgWOhUuxZ2B0wmSdTfYGTz55Cvp9cIWr5k4QhBim3m49pM7dsX1VIqjKU3PKNOQYbwrpBYOmGft
+blupqMxZPuEwKoePR5uJ0wct3NiIZcefaNEVzUhtDnTPRlgZL1ISU3CwA5JXmHfv1ayBamk6jnO
VdNKrmzG1wiEtOw1oaiUCu1e+6aJ1J2be+7eICXkrenJIhgE7w1d/EgYKZ4Y9CllSooL0W9r9SJZ
zm5dzCv0NXi8jJOmEQ+CP8pK3wYHrBH5S6ubuyWlPqmSCNT4PmMcNRd8xfI5mxCa9vM7DO8OdMiL
ZttfJF5WxkVJ4FJTfEtSAKP0Yhrw3Vr3TUE2GomaZvZbZVwbeukPs+UjjgIYQg5G7lGbvvI4DmLN
9IsFMZy4T5oFmwDQUfPQlUqQ2Tc1i2+m4Y2LIe8NrAlAXMEoYX7KMYphaczxZisaTnRtue8H3R+T
myEbfaXowiJ6afUbjRt+ILnMsbg44HHYMfDCnMxis885u7h4VslLF1jDxgb/UYb8UsUmJp+lGrsE
ogmBjjkDx5rsy8bow5TYt4a10M6b84BiN6k/imkNI+I4HGvgiUf6E6YDe+KJZ9bEgotwALqkdhR7
O/mYwz6uxAOwhCe66tw6iPqQJa/QOLrtHIikKtwhf5Gmc5khaKKjq0jDmf9Htoh8AXI8jUOzMsLM
1pDsyYG1rJ5sdJdS3uzwMCKmWIKJ3KCknV8t4EG1fDVS8xpbxwN9SBm5Y6VbIEbPnJupRZegaRem
3Z3iBQ05nu7heeIx15fIH7lzoj6BejJcChCItxsP2mTfW818ap0KcGwSV2WZ3S1Cu+hx4hnKcEyJ
BTW0+aLrh+Ms21eaQhIBmtuU8ygDybVL+lqG2CtUM1iJu+t40K1NfKqJKRhH/TJt4fmQPXU8YO3i
vRfxrihIurRll2xMgbatIa52ODoF3/Exs++I7yVIEyN9aqAZTdXxknPFbwsKNgUUfi9eCtm4Kgzj
I1o4n2a6DaL1tRm/R47uFYWD0YEyyhg7B4ALESU4ao2LEc+QkT6VlbbTlf52xS+Vc5o5EmIOniWZ
cUrxhox1EhZw95k0vejr82QjGx3OMgI5BGzEmeAwGZN7hh8i3aTjNC07JXLes/pddLU3dnU4yLpb
lst5dZajY9QfueQc22Z+j0aHzAtDu4oNUk1KB+cIc9JLNWVE0Wro5eIsxqVepYdVW97Jkr2dwSkx
uHlDf0thboKdXAtzs/5t2n6eq1cD8CNKchRYqcA3xtehTDBsD/BP0TrG7mR2oTMS4LWlq6ip9K1o
Vy+un7f7i+AiezvrnGS8VbviUMb2c28OvJUq89BfnmV+FcIBznmrfqjiQpkf9DHfTdCOTaq4Vcd0
R1TTYqpYF2qkEqOrd4rXlIVXLnd1rAb4SwJJND5yOCR73QVVbqG9obJo9jtAXKV4rEt0OX3nYRR2
Uw6quG6Cle+Q/H/ZO7OtOHJlDT9R7pXzcAvUQA1QGGjb3OTy0M55nvPpzycVJnG1e/uc+3OTS4oI
hQoolFIo4v9Hm4RtiFOSF6OBrgkEK6s0b9yJaP1eJY6sqV+coaK4cqfzMsqj5iGo7dVE7lsM4MLY
5tt+TGNgi0hqz+ttz20jaG3rpJ4fwJ68mSbyEYdw1ZoqGVTmXewUIIl5p9RwrxuHrAVnvnJb7g+y
TykVcQYrUwL+AOk2ebXWgVidAYcYSczr4QlhJxKCnFwVn0vxXY2fu/E+bk5A6YzDs0ZKUxqrq7E0
bgNw9U2A7DrijS7QWXXfrfJAYC72hOi/1hrohGTZdR/8CmDq8Fnx8k1DmDcf2UuQqR8FW1vAbvAl
rcbHxld3bZJuG/Jx6uFr3nw1erBKwMycDgZRV3ead3b24ucVf5CBRPfkRoUHLgzq66zL2YQ9Wu1w
FQCAqAfDhoTVz2ahf7Kj+hD7KnCuw4oUudtaGTeUelBuwIamaw+V3/0lKrcMEJCd9j5lUYHPN29q
bmIosKnJYeq2eXYXGewqyPOKg2Jb2ySgp/5VwZVCZD9wjNkoovzeogwzp4aqO1kdVXgWNfEElq0m
2aUdP67G/bnGOjK167knikcFjDOQt5hVD0NTfZ+hR4sBfS0n/dqMn+r6xDbtypk5bExPyQDcdBHc
uF67MsAWbJ405UvZ81UajSuLUmY/26rs5NrpUzR/bJXtH3b0vz1wugR+bEGDbF1e0vaRnkZsqAXn
u3Ll7OMb5Q6GtY2IREXrcKP8kUNJnhH+uYVfZhSnmHd3sl1m1ubkMqO/GT9p6/A6vZmfxMmPbylB
P+4+roDh+vonPvZ/Ho50izMRhVc2Ye1/nL3YZ1FNonzuwUTUtM9O+X8+2ukWkSXCmYaIgDgXh8mx
yOq6a15scnWd9G/bvP3vf6ffxO64OoaoCyJZVSOUc/FLAzqM7Evcg/g1USfT5pth2JKx/4dD8W++
DsxDzN9UgfPXLtMjstxu5254UUu2PPrOqj7m4Db99x/ld2GbX+a4+AIkbmWP8/hiHs1Ndgf99TVb
68OwJlX7hqPX5k9shX+c7+J3N5D+P8fjS3yb7dsb5RuvXZAArgCU3Bg/lJ2+/dM37YLGQ0b9fvkB
L+JEo92xaI6Ek0n53oXX9g+yUNfmyr8tPpmfAJ4ET+HPEVX9n8GpXya9CKmAw5mn+vjS7YxPktf7
Wr31Hsy1Dl/hHwNvwtfFv7BNPgelTKRBUaF/EWgoy9yrp5FIcnTnfJpvjTWkISv7xCv5kb3CdDC3
6kf/OvsD39Fv/oPfz2pc0M/Mnl44bv8yUmhOldCq7svrP3wzf/vtX34u4yJcmvZhRM7gCzmExmn8
NvM3g6x2S8CGQ5H+TVDH5tfW9z9M+ts/3LtJhf7depimomxwfBEpKs0dvLHk5lgv+rpYB49/jAf/
fi4HslgP/hXeX7/OpXVaqSrqS7/O7pQrjhUE+oZTARH19Mfo7O9i34IATdVdiJTBoLj4Zc5O53Se
+aICiLEL3H20n7f2jf1YHfxtSIyovy53oG2uQcW+tfnN/um/8HffFkN1TXZkjmlwdvn1R/Xs2ShT
+8UNa07l35r80x/+bH/w7118G/MwA9rdf4kP07VgQ4ISIgZpiMve6+mm3imn/yeyEUmlIufT4E/z
70Q211/yL9+/vE/wFPbn/E7F0v9jC3JYIIQcrjh0cZV9TvBUNHGl+JrS6Rr/0UzVBY2UbFBaNv8X
rymdpvYf2/nJgoPC+j/lcxq/3u+Z4haCi1QyOlUPPkrTuvhnnqcC2gniSY9lbHYHKuW2am00YGCT
MgHs5XAAwpbcINl34pxmYU6AHpnkxi1GshWq43A427hi5Hk4e8Q67Ztb2Vvky9jzBNIrCVmAv17M
Kt0u5rL19jlLsFFgoOVoELruD6fwvadU1YAksap5pyqee2dESXCTJ7P/0gCTZDW6/T3G1IRR4ymq
3GltBRCQSVNA3oKbzEj8F5CFgEXP7O9KfA2GnUoKEmUTyhzmIi6Qn5Lep+J+JduLNLdicNyFpVQA
a5+fCHW8Wfaq4lKG8Wblkztlmb3CGaIvw5RKDG70J6MIH+XD0sNjAeDanezZ1txvZ92m3ElYhKYa
PlaKcriwKBS/gLqOM/31b7RyhnywKJr6jXc5tiANChwJlziT8mw6QwCinZZw3jYCiu2VMPjgqG3w
IckCZxXXhqiey1dzP7n7dB4A9IwkSAVd4j3uvhiDub6S6ndNNemi6AZ4V44XKVgTYvRog6rzIJvn
RzRSXpJQNSu7f4rMG7oj1vNlU8DX3iLHU1x16hrhGNcUC+a799iQugXI3175aGqFC3BkYVIwOGmA
lrT5kTIS/V4+OtiOD7nHsZlcjPuzmVYq/qbIZvZkcV8k4DUTie2t0gFRhnE+hVrnwQ3pE1eD03Tb
xaHUiolAwf/HREHiroFmfR0uB8nJgHAnSUs4r+2vcVf3B8pPxiNogeMRHOFinww6dRSI5IPwUTpd
yaaWm7nUSlspiscJPA3Zf9O+G2HM8XwzGkT0rcC0dhDkFPmVbFZuYO8K8ZAt1yZ2cDYCq0fdqKH7
TjvHLcVNnlHau7YAi+JaDjxL5fDJ9jFYfCZz8RzEsb0ZuqA4ysc0Uv9mzWa79lVwic+aQh+DXTF5
W2kCthbGVFqQ/yOapRr8TUDb3xBo3gyRle77YCzuWvGQLVvPijuhbOOIHbaQ64U/3BhtAeJ63s8r
x/fmTTPm5UcjrUnGpcr5KLsZcKapVXlPY+sVDwawG5x/yo/tAKhvRg3VtbSSPgD6VM8+Ykr53/mY
Z1izWsN7Kh3lOAZA7FJfN4potkGVoHxMqZ8cyjQUYDygJC+yDNSAg1215NxLG9mXas0CZ8f3G+s6
IGS8mioiatDGg/Mo1eWb7wtnsiuHxGKqC6+mnEravHvU5spJDcDjbYVsCPFrKif/c9SnIgCn6H+x
AMpfC6iKAH7UDaBKwmim/HqrNqYFEqye3YMHT5RAcV+Cuc8/Wz6FU01Ztk8iL+GmbYbkFMaKqFqO
m0MD/8ptSBn4LaiOyTFtwn5d1uTdG31R3aQQvT4DbKrzhU/qF/BFn1pqIP8OgIh10wT0YcrXCQR2
0Q+v0h+rIj5EgVrss25sP3Aj05ABS/V9xL1yek1EjFhvV8e3vZq2Hyynch86EkNFRw6IwGHYtrkR
AyuNTD5yx/6WKCoZb/HoFJu+mKabJtP159AEiKvymonQXmw8lzCBvevmeg1aPKmsG2rYmie/zL+0
UZJ983P3k1EX5pNVCAqz0U22vxoM5eexr419DVKBxuVBXdxZlhcdjfjrO1EIfNndOBGpMylao2j0
aw8FHPC2ah4fp+mr1Md6OfG7MZq1XA9YF7ymKl5XEbG6AOKFUK4bP5XntSIb4G09ryIo/FJ9HbWs
M3JQGXkmxXjzrtcTZV5Hc0ieWGFw3zbGZn6woro42FEl8E69XSIVibCR2lxVgxU4SlC9tSQi31Ae
Pt7kcwVdlhg3g0eogshN023d4tpXzbVjglsYKrb6nPOrBYfWzX+sPLvJfvQjwQ5ApubnuAfLJTey
7AgCgbtzq1hZw980fQDURqDHGSFo/021NvTaPsCj1+hWfwhmriDXQafZRAGRg5dNfFADwUEb1ZbE
/JI8nSwobkslJgdSd/RmvzxmRXntwr1F3bTAMKpAXnw1/O2Yd/p3TenT7uofjcFtZOWkPwwlh9mn
UsxkD6ZaF60NJUz3ABYmIBIhlA8pa4BNdsjERl3JZjuF97CV16ysXrguq+5HXnr1YVK8SF/niUJq
sKsm0aGFbKVo2oytlJCdjcKGZjNyHSFehZPsnvXn8cDsKbdZPRLLzprDe41XlPNuILPcG6dqDyAS
SE2pfP6z3cwuNdFBX1Z7rzZ2ChC1WzIEq/1gBwyjnLIqqRpEncaEdeOo37la5PGtLtyMewiNSsk8
MI4uq8hxqGxyNWRf7coPhRqFt43XjJyUC6PfQ97BnUfnwjFXVsbx3AxL2CEiiB+vzn3qpTHwhIFH
EfqVbxNMrcYwvAbidbjv6ma4ly3VSlQgbRLuioXC49VEzhgsOgF5tVtpN5k+l4K5NZ164BF2ZxNp
3ThEZ8t0PCz+pFyZTkU3TXeLuM14hVXlt8jW+3ez6+DAHUZn3hC+IjrWUqBbj7X1GKdheWdGxUlk
tD4GpWI+dqByAwpiH6VBNGj2KierdiW7haMXd3VYnaSpHPRmL0Up/Lcrf4LpSiqlvfBvzwOA5EZa
PILf9Oo7efMtbWu9Kdhpm3b1VVdinUKJqb8OYYLaVJ4Vf5CPIeh3M3VQx3OvrMs7u6Z6Sxg4c5p8
UIrc3iglVajLoH9zVBWZd5Sjhp+O2M7aN0bnjxRuB1ttHK1jbjU1oBI8hMgHduRY5Wb90IiHEJWV
Zx6VyfzOYsen0+LmIVaVjSsspdHb4MWfMVWrDoCB4/lgQBHmtZeC2iAPC/JRNWp2dP3qLPInPTsf
N2yV5N7GoQ5A6WdKVDQoRY+JBjyjOGIs41PhsxJ22QQEERfo+FOo6W1tQylWrnAjp1zGSRPhSno5
n1Ckm9/ZCVezHzwPhXnnxWW/B4FoVXUU4/sUme7dVIfsyuoLysh9X+koz/ZLyO9E8yyVg2RfjBzH
Prs9K94NevWiubdqqoAqH+rNPV/N+krzU3czmD23S0tf1YeJgqCqbu4lVkIx+s7mLAyt7jBm5rz3
y+Q51a1uB9SCci84ku7rqdf2gzsf6lrx70vxkK3UZSPP/7NCxO4XRazV26DRSEp8s3WtyLg1OueL
NDUnMpGuOl1vKYoHoVVOo+cqR6IyVq6AaO1ZROPhIFsdzNB8uLxZu3CtXEmFpQ8cr6X63ASulVKc
2KAoXYxuuuGYtLa6rYWbxZdsXcgms23WvnAdAY3Zd9fxoA6fwe8ZV0bqxDDzeNnJcTQ+WBhSsTok
q/RXC7vw2+08VeGBBCZuevXM+V4Gj37sN9yQGvl1kMcGKxG0fkaQERmfXOdDHRN9LwrDfjOtGgek
UwFXVGeDdxW2lXPTcBk/Ne3XseKuz2+14OhF4Ol5ZBpdG8GUffvFwMqVAGQ67R50E5Uyr7h3dFaL
ZP4UmnN9COrwe2GWzro0lNH4WIbJdzCf4EOzrBLYAAdgwqlQua4Rxr5v9lD2/BwnDWUvEy+9ERbC
V22/NIVHsqAnUltE7cJ0iijMOMlWFnzXEqe8lx35CEYjuJ6cutkEwups6sGJNIQxrwIxfO7G+TTZ
XnOyPiyupLkWdbDgpHNDzcBPSzdykk3ewleWwn3oX6lR7t9BHXQlx1ZdX/tXfdqSX9Ho/W0PTtGV
MQDD7WhluZcPQiuvLWBhYR1bNBfqftZOYqcOpBRjl2Gyezn2Qr0MActkutGBcaGqxoGATY0PPXsy
0AYoKAYMtSKY20b04TBxQB2nvu3cNwlpUIEXcpoW5iPJdqcmZNkXLmRPPhY3Z7dq0ry66agw22YC
ugGoQ+O5DyYBwJw/6qIHFMu7npuNXI33+aMRgmSTwOgkLWVPjHP65hHguZ7Ir8mC3UbzUbb8ivU7
rtOSfy5IhqRCyqRWPhRuC4/JSMFU24LHszi4sMuDjEvr0SGtQMyxPKSD3i1Pypx/tBOSDCYfQKPG
KrIP1kAGWE8+iGV76UmK4r6ERK7TjiWVkWVsAwVvuve1aYePsMJVm2wmqmUbXfhYG1FIshYsXAAI
3EvRYiEHSNmbj8UiH9pXH28W0sfvZpEW/3UWSrJgNigGsL9AI7hzuvCzCWQLkE30+q7nSFOLpvVT
UWuOdut2uruG3YJEY6DTwJN+O5acjyMN1U9wa3PXfT6YWGQiFm4UZ9HdXMfuBrCCTag7mT1uC+ib
Zh/8ayWzgs8OKRGJawTP9gS2Aoj6pI9FefjZDyvjesz9cQ/Yaf6xAAJLF/IhiMtb2Ibi83BthjWq
rgfv3phN+8Fxu2fpNqMiaA2cob+Ro95mIdk/PWq5q5Anyey9AVLh/MssUi5n4fAMeKt3GxbZ5znr
kg9+HyUfAjZIq44j7I3snhVzCDSZOqq3UqZP6YnEAu/Qut+Aq7VOUgo1lb4Xvkj+HIjrvfk59wHh
JeGiKiHAG1qAYTzH3SZNeMqox37KYRgH+hnYW1bXHEw2wRzkB5+nEYpAYqbzpvMN81NDvpI0UFvI
tr3Zyndp0XVPlpeR8OlnXwgEzaRJlOVRCbSR7zhlqVIhSEJBylXNU+TF8dEEJdooiDJUgId9+fVj
UJfMvkPIxccQMe5DNsBJaYrs2nSY7x3+bI8WlEQ3eQyV3rk7qOE+SiyyjYTWdWaffekj/GjWBymp
YzO+TqD5vZXdJjGh1ytieEqFfZlE5MaRiSF78jFZQF8S6L9rNIvSwiG5M8RDtpTu++QF/kF22N++
imH4Su4gILu3p8G8XeTSTD6anjLRCeglcD2wvRivQNZ0HTW9d7MoFjslY88+KS7Zhm8z9uE4Qpyo
dd7GsWEufPuEiwkJ9cZuglPy/OlCe4JAS9gpaRXeRZvFMqr8/tj4u/MWd8obakNKwFgqswuv87e+
aX7LSYUFzaQoFXZrSgo1Wa90NdsttyPjqB+hsNdqqIeEUD7MuHG1tceZOyngLOmTkUsI2/hLCWAo
DYrpxXdMDpJCDsTXO3ngIpf2jUG4fpyI7IhBeaVPL449kfNqNuOtS1G1dCbly6C3SXKOaPvUEvA2
ALycTKO8bShQOfSB2vKVRDRC4QYpdsQ1cqK8yoawqu5GKB/DeNa9K2kXlRMQ4DW8KeeuMHaygV3y
FAFcQGUbpF7Cq5gjhDUTxDDcS6dNlJP+6+TMIWXi4QEXf6dSfipFVjDPfH0K4LdV8JONsP/bbBWO
AYJ/qbPtx8KO7E8l7B9ro3TKjTJjlRXdMRxMmJZGWOHGqD16yZjcyfW7EWSdHQQY19qkcW8Aet8x
ap3kTq7kl9pwKi+1vUV+Hvcp0MS+ea4a2NLzIj14Q9euNPKzYbp1s9OU5DlcFLSi/DPpoOF9B6T0
WVz16ntTaRWkYMCns0P2oNeqoMVOUXo01JAtKWv9g8m2amu3TXr0Wtj7NqNGMMKF3ljavTN2ovlz
SwH5OmW/sNccYjNF4IzAPRM4uLVAlbbyFiBD12ib/btmr8TfeyjWwV5W+0Po8FABPVqrNlmABYe/
g1SMU+vDgyb64LW2cJna5l9xVoF+LIaMZJIeoPVxOssBWvZb2xrDsZ4t486YOvNOc6ZmP6QpqwUJ
hknjuVv2YsOpFY+Rb9gmJKH5WnalgqusnM0lPGAYLKYeEd8rLQn1zaLA7bD14F6GRNdVNy08qrw7
0xstd0jwzaOYBF8DcrIwuYFwGGCNXF9rc5MiIYusTjVyiGvil24xgMQGFP6mtlv97zopD/CZkctb
UoXTK+7XYszJ0VfHL0Xt/G0Odf5iawCFtL3h8W3siG8HZFj7SuKv4bCJn9wRwhIRFJU94OpBBOxf
e0In46dvlotOWP7vxtUk5NpN3gBTHRnVVyBlVYqrI+XBULJvXEpOLyEHresqs4MjTLy+lCe99yov
gyT8V7k71Wd76ccywdH/1Y+Ua4EHudgYbwC2uqdcQn+2pi7mXzW6V0XPEb1fdYEX3MOgbZwtRW8Z
l2jJvTW3+rM+WfFJ6NJxMA6aO8KMUqsa0Apa8rFOYEtp4Iz+ynK9T1KA3DjlAV04AfQ6jzbh6Uz7
lnn5jwZG30+89UqIlK0B6gy4kIK0ORlD9MHQWvdTUkPWp2RpeTLMOt8a+TTBAe52dwNXazdxG89/
FX7+t8175weUSX7Y/7Da7AcndXIZ4fa7If81uwse+Lqz+Rot46RGEZXkhW5/bOzpi1isfzQTL5+Q
W4I06R5mqFE/O4NVXTtKVH2Y+7pfxxD/Heog8dl/GO/9WGbsfPTy4c2P1o/4qYjGaE6nr+eonbdh
B4Hl3DrO52AAZ2sUrVjIAqj4Pi/apfXf7S60/+pP2gUJedst2cIrisuA6im89FANpfEc+PBjLd1F
W6uu/lzX1LtKrewuWqUi5dcD6vg6muPUpbCnqXdVnd6cT78Nd7F2C0uszbX/JjVb50E+CPg/50MO
FaUQTUkEJWR3DMZEYeUVHVvvjk4LRZjs1RaIapUS3TYRRUPvxoCVsApq0CeknVQUqkNliZjOFsOk
ou/T5y7x/XfuIucgp5Njajvojybc2bLXkgR5q02ApRujZt6rnwO+Z/culWH3UuDaaX9bD9ZXkN7B
DpAycPIt8ll1apjCRkkgLi1+TLOS3I5t7SerVx/OHEfO1dv4s+kyVLBI2vbc3vITwXcrHqaIjMOB
Qzg9UAify/6ingMbDehxLJGFsZWKxS5vYY1ojCspPpteWCyeZGvxLp1cyPrBhNC3bfuTHQo8TwIw
fKlh560DMAYGx1p7fVxBOuvm99ytOJCmjO2XUKkAOyYCk7WA5iXOPDwVSTTccNdM2v4AWCtFvvCC
iybA8smhykF98M3aPqulTGpbgZQoW10wcpG49MNI2+VccSigTHzKocI4twIDzCApI0eZK0/qEj7J
lpRJ7SRkF3aLlzwqd0PvfnfclEWC+zO24wrvXhmd8WVAxwxCqBYHBQQCEcU5R3m4PKGAKeDC1dEK
735qgWgsSNvdQu/p3UuZWZr2XRQ9S0kFyMBZrFY1VV5zGl5LxcCtfGVpzVGO8VLCmaGrvPqRo0Y7
coQf2Yn6/IlMgPFJebDhJfx7SJ30qhqG4DmqFHtFRnR5yOJW2auZRulDYE5PZc6VRe9p2t/KQzkO
78fUY+qs/FxrdjnoMDLLo6whznIgO7+VXbhQhsPssmZPIsGj/lXrFobAv07vB9+rOar0T7zPtT33
VX143VEtJLvlMNUP8pGr8zuRHNRgpZFnu7easlmsqrZ/L/rVl9MkgqYC3rW0i+908eqa06A6VURz
ZI8N97mniVceRQPnnpWrl5Zv46TuzZIbHzg49CK4a+rypM5d9ORAtLkP/awBqDqbX4S8LWBE8Khm
C90w3YyFkd8VSvP6APyIl1EO0Q/wOAo8zG8a27LzVe7p/fUiWwYrTaStVGBIz1qpgPDC40QF1sk6
bQBaWqxZE17n62tlWE/eLzMVSdzc5r76mDmZf5frGngVY2ytzt129O9ky4wGC5T95tuFXHZL3sch
ca9DYFHRMpbeuPVnazzFZssePlLAkhZdlrLpJFtpdO8BanQvJaGFeDL4OsDlV20W00lJx20jhkuT
dwp2qAEA7WDUmR6Eq236HOuUAo/DMILao5V3hQV2Zyhks5RZyKjLIxEE9C1w+v20uX+T2TUIP5Cv
vVgwOxwjiGEoX28+yEcLwOEKWD8HKOufMsMs/gIqpyBoLu7ifxkkRbpmvA5q+B7sm9wmZeGm4DIa
QFyyBPjjwE14boJh095UGZQi74TRFBmrwQNZgt2pSdnVz4cyJw9Q2DZbaaw50avyoqtpvXIblB5l
Jkwkh59nu3C3TB7pCp9LWr77HHICrmsePE6L67S0RtgqAlIEd1llWTeKYXtrk2DmEwV+xa5MG361
oqtrVvIBzGh+0Nzh8qepP3UKQN9aPORPhjVbFHvN74dOfv86NAGx+5R0zffeVLnxdZr+yXUm/SYZ
02wju53akw9oNmSMCq3hh+pdG+oPsicfav7FV/zokRQn9Oxroc/56SyvwA6WzuIGqrbfOdPsmTAw
UM3O9UxCzqwJaGu+GWoXkllW+ap3lP3U5AbTcn1t45lgWS0K2SoUTwHQlkX/3WBownHhNIRLnMCD
P1l4lPpOI9lmcEBJ9p06IMRTfjSnqdHuSiuCwkPJM5L44ImG8GROjoZb0DRF04zMD5EeDdtmIAfn
Rqpbr0yOvKjNveVXYNTSE3R7/c5u6xYyHTA7SkicjtIYvvc62kCqTEiXqtbVeZrzDHM1gGfNaXBd
j0W9m7NE73c1RQ+3XWDdLnOd52YrlAH/pYFBk/vNVoOJU5LO6bFKuZhGXePB0sLXh9SogpPOyb4D
UNzt+zrnBS1FUiltly6pHKJkm2NuNdsYLq46Z/4QFE6x640i28QDmHYQZRJrFI84GNKT37mHEtii
/SJSuIvcDPYEZbmwWAb4jfvBhOR9t4iKpFe3cQjpVx9m2Tu/jhu8lHEKthLA17DCdkN7O+jTD13M
HGRCVk8dKG6Wm99CZQBoWcqWd9fl7SfpXvqTH8ANgpr6ZvIpZVcqslKP9pM7PcxJgispc1uHOA73
1JvFQRY0yt6joLFtqRCcp7TfyKvecqhZaYGwO8fC/FiP7jteyCw3LLdSK7rSVl4XQzdwHnC2kN2J
EktpIR/Sx+LyzYc1UIUFNcJfg0HstG/M8C+npyK+MTv11OQA0hPuDg5F3vSg0Pf51ooHqH9AGV8N
ULk8chdPLAGs5c9WHDwrqje8JBl0arbbjGstis3TIK5ewjKyNloAZWIn72O6git4sN9XdRUaYE8O
5dFxpuxw1mrQtoJGhYdBWisFo0sFzlDN59RlTKNB+abf3L976OzmIY7y14E3c307jZ9stxquZ+hR
yBAilMJn6Q6yK1tSVtvesdCDCXrDwAUcT9idm9JwFIMhKgu3UCx+WIa9M8kaCnIL8kMg2RKBIvLL
1EYtTmoCvHfYOeFXtbaeYnNmzUo8ynDrtlv3LRAqWkD1j0q1bBWJYuAwfwI5/0BFbXNvemr2FGWm
TQhMK7ZSmU2tsZ3acLqOR6CTzSkMT0aGQ9kTA96GS3ujhS4BtopyGxJ6JwhPEm4VO3twK90P3BC4
pzg2/tJnDXQ/kBk2dRcrK9mNdHLpKGSFbkkf/Wd4ewFpxKwgi2NvOESt5XY9LghnX+khMxiJYCo3
7X3Punjq66on7ylxj4FiBwcpK/JIPSUhLH4R4Fcr2ZWKSWF90kPtBXJI9TQqVQgEd/yiiERPmcwZ
lMAEX1kybVSngH7H8l8LLEEMpFWQQtlbKcTC8rlsBOwjGqk+D5rIBfFWZzfS42IgW/JRSae/nyWf
oJlSgpyEvFEmNykW/93iEQdjtB/eumnv2De+Tr25VMRKFO+ruAC97WwdCWYu2UyIOm/qsfzouLG7
LRyYs5PMLj7qAchMXUX0PBJdbnK+tEAKAJvhBR/zvxS7KT4G1Olw3oj/liOUQHXeOchLBS5a4UBq
J9U5OwjMFjSGZIYIWZAAxkpHFpQy6ulm9pyHLgBvvhEPqZWPC9l5hNTwBeLYsViehcJXTUL3Ij8P
cRJz11mNuwmNvgUTicWwoPRzDPeWQdRzLkdtdRZWBfdm6xROlVeD9yPObTnubOGOdrgHrAU6lcrY
v8oW51L9Xnr2TqZmuJdezn1HfJDl0zStQUxC2LwbL9WyLzXngVIoRwMizU90/hE6W23s64xAWBgT
/ewzZTx1oTqe3Em395M/3lHMkUPhK2S+FbD11cz9WdZMoXcTKeAytmKYHPtvw4a8MffSQtqOiuMS
h7WBdBSO5cNzFXs/WvPdIpK2YlY53OpDdZ+U4XlNlEufDDnLla91q41BsdTthVwqZZBatuQAq7Qg
JHAiSIzE+rko5Nilu4yN2w4erTLZzGD1vy67y9jFfcJKdkt6MzlRP1fx8whpfPHREgoPuQUlOLk4
+J1TKQMm09139vbi0/mNzedZRskpaqcC0oUbwvPLxC/HdUM61aEVFw9zEI33cCqd7xfIF6K22fMh
XKmdZFXO7LmvptwgXS+69Toq+K7kncViIseVJoiYVmOZ1/LlFY452QBuMm5kVz7km853DMHBlBCS
F2+/wrGcfZ9XzpVmD/e2F8y73Laz++XhKjEpGqHqbxaZbE3QxZC9BTnIohj6NL/X5jhfjVHiX/N/
mJ9dSUXZccjzbMA9L0akZK2QTp0/X8hn1bRgI51upFz6UAbe71d2/GDOQXknRXO0N8ohvTeDsj4O
jn+T+p1/D4Ktfy9bUCjCpOD3yvWkDnO2yhT1kZ943i12cBvM+7ryDqHxETaveXR2VUMU0A7bEOjf
Ji2Oy0MDgZUS6FThlp7d2UZqNK9ztwFJEn5mvRqHhRVwKV32r/2g11/HyRHu3H0rByvYaBq8eldq
YawgMHZuVTsqDz3LuHVr2n1xkH07axXIxkHSIL+3AMPmp6LTFAYvfan2gCDamdCPlcEM0SY5UTm0
aSWAJr1HDNFvwKNlXyv4CQvNgxaNpnx4kaHexg3XgcKwhcOGfa9oLiayRc7ZTxdGn1TO9aJfzM1B
QRNHKseQ2ryVJmfrd8OldOa9Ea1lUw4/W41vE0+zeppCmzeNNFymUEgn9bayf/6pArY0Gvlymwzs
hL2iVgOH19G29/KhqLG7S/WPUllHHTD2M/+UNfwpmDR68LN51qWqTxGpof+Qaquf5vBGNmfXXA05
fyDJMm8JqnlxMDk/OraMblQOuwt5RU72O7PzACEbSaO9Cmy3k6ebw4VP2wXbqPOTLSBZ5r6pVGPv
5RpnO/iWjD21I5y0g2EnFfKx2MluRr4aOM9i3IXaBPD5Zp7q6loqpL+z6wvDZbC0Wbo132cYp/ax
+CjvPtU7L3KE1MthGQkDN7OWHsyAZOs+HUBl0G3AK0E+2kVdNH3Sq4+NUqQf4TfqDl5ap9RBICY8
9Wrl8G8L9aE5XDcu+2WrbsLPQVICcGEANexnTv3oFNzJCrnZ5f66yJNoI82yrDhYTjk9JsFQARNO
mUAwkDOSTmlxkyTZvHPCTv0Ed5sUV7USQX/qjzey61RGDXYJWO+j31fXmmc1h2kanoGnoLKmj4HM
EA8pl480bN93pUz12ZGL8/hi9q+2dqWH+xo4h8VWziDn+p2sz8cY7sz44V9dXnwkACA1+C/huF0U
KuzmN1nK9nd+BOTa3kGAE+/lo+591tpuiPeylY2NsYX4cC2VfvfTTHY7v4Ko5nfDpOx3Qxb3sWI2
r4NHLTG2VhmdJ7nwt3TjicRWpZ+2aqt6u36ovZ1sTaIrWzWrYn4l++fmhV6OceCcejdaJYx0FWvA
LF0opLFusFO/WiaUNhfd81T/bv5O74wFxNewka/I77dXxBC40W+Cat/LuoJRPpWOugIpDUkUOLfO
+t/28/9h7Uua49aZIH8RI7gv195XtTZLti8MS34mwQ0guPPXT6Ioi+3+PO/NYS4MoqoAtmWJDVRl
ZaqV6hIEXFNQSj0NERSuUElQC9B6oOt3Dp27g9AFMtie3u+bSph7twLh4kqEY3Su/Q4ntU/PFEge
E9zdOMMl4zSHbHTRyZEVYbplbEggVtUPmwjfqgt0XjJ/a2h8X9boBYSQkoVmVjv8H7dXZo91HALH
lA7ozYRi24apo/m8pwGagC2HxO+nM/vsKPQuWqLNVp8cWV0h+ctsELRFbmltOOipj24SK0a46Gvp
lOED8l3Aq2Q5vtBLzVjSkBweQCzLULgQEQDB0xSHb4DvYTnKI4WRvepPYV2yBxpAods+mWV46aWG
zqwRatvbTED0d46H3A4UasMgmZZlreBAdA/FMrHB6F5DmwlsJs4T/hPAn5i6/rpUzRJ2lFtnnCaf
NI4+CTJ9xnMV4FTadTyS2OY5HrwnWuwz3mOhvKMRxZsW/rOzbnoEB88ePWJIRS6XXtBdEpDRIdPa
hOgoqcFJ26cWUFbdaBzpMkbQZkAitlvWWu6Cu+e34yqwgiprtCLXlXWepKNB9mi1AbqX2AAhKim0
AbnYxD7XsrXObYtNl50FAo1BjnWeHTREldc9heKJBhQ/R9FdGPfxBr8nFr4lwvdRjtqGyodUXaRL
RTXFuQyZq4KkF/YQEAOf4lyFnOLmeTxutro3eLvGrNGAUGqo0bkAHwEM06ft8eq2t/pyFacgEsT2
rAVZ25CBqYxuxQgqTmalyLgKMLovAV8Mj44IwiMSACMkDtWtEd97KYQiyGlnGuxzHN2hdwkAi8+5
mCAq/NigbQuiNgjy8W1Z+ADt6+BxLED5NLq5g0psAJH4cqjXnWVlp8J0653Gm+s7VrNmskWfdzdx
EFu8ntEZEAEyivZHOYLTVMutEDtwHZnHoGkFxJqCP8bSVYmjrABoj+JZa0EH4ATGv/ZJeEixSlQR
aQQ2PlS5EqgiTUPPQXZwrFfQHw2AGmER0J48a/ZR3LTQ8IzNQ+NGNZR6MKQZgwTnlIXTQhjBBLG6
j+UootObabksd9snPvYxmEvx0ymrRNsDVATtU+jlQJ47CS4NNP2WeVbq6yFtgouuLuToS32DvhX3
hHzlh+lzPgXM9nkNctQjdh5Q3+hQagn6sj3M7bRZEY3VQvD8Je4cuaXm15veWBqSY55GNjVr0KNq
e2O/aselOBDXnluArHa0SOCVL6Yc5JZ8UyzdzquYEbZGeQXq1+smuSwzFbYn2lMLHF2umupo7N92
y02dc7OP7tRCRVFG+6mjborxVH9ehlbTAN282tMVMcb91Gv/h7CUIpn6owXfN3UTCmWQFIOWWEBy
SFct+GVWGh1QgvGjgMxs+Qa8IHQ3A+OXkL39Xd0g9Wl/Tyz7FzK6znOq9wMUfp1ij7OD9RiDfxQy
vmX+Xkt5ifq4fxlrt9xondyWpRDLwrOjM10kNr0dQFHtxxhkbO6qjjMBrREG7b7PQLqbbXNcCMLH
tYG39rINvAZaHxC5KWu/uLMHDsA63Xo29AigOvPhAWwCfXkqxlMt50xCM4fZPRAGcbtKUi9/TvGa
Pbm98w4t4PyZTLx8hcRy8EgDM0c7hxmV3oGG6KBpNoDXZWtuSG3BWx7twJpb3JfCqzb1gN45IAOQ
v4gUSYWQEGow7RrlMl/+Bzc/SUD9+T/nOWDkga4cmGpQXLkh4S6ZxxMUudsHjZsgw9JQmLE6AcZ2
aXmvItfQFIRGHiutwLTrm2BNA2V3eoaaDuDAlfcYA50PxHAIigggWR8bwiiYI2h3Wqd6iFMzug9i
QM/pDmre6MigViqG86avLuRwgHuy2YgKN3KyUAzCczpPFlBWxny3HlL8JEr26oDlBPU4NQQnrXYo
3eYhVIt4TYXU0YjtOIDq/T1IQOqtBy5QiMdABWYhvNi7JO2enKEqqUeqgK5zp0XXK6t3UxhNqzr8
h4CegYegLKzci6dN0+a5pprmFGW981qB1SVoERf//vdkeH8SQoEyX4nyQaTPwAU99sRxdPUHBTHL
vGG2FT9kQEksmqqp3UWVFsnB0e0vIk30y2TzdT/e9iVHAYYBVbWu41RfeaDjhjIp6/Z+ivdSsmE2
5IAdYCDu0fnuXhgwc0VoFOug7fy1pvXO5KQIrlns3go7FNFafJeqSXSBxH24yxJodNFwjEG6shh0
4InygZW7OVCK3DqFlrUNc/UMF7/dC56aOL2BFDdMePESRQx33Ocv2DskyxzgnZc4hpQN1HOql35I
fwaWXBG2hdAsaC+EfH00QINTIWLIQTZ0SGprzVa/ggARiZVtgm9z+h3sZPwxh8IJBzPbbtaJpA0a
bwWoyTiaeVoXcqpukffnkrvBsvHCciXVBuDqwrt+GlJIbDogLlUzKITmjh3HObmujY8VAi91u6t1
aCLSbn9MbHW04ku1eFhp0VILoJcO7eBcetjLY1NuB2gd6yyO9CALwb1QjdDwqPpgZ4Pvkex0IXss
+IBXvr7PTM0HRRp4U0+GEfwTGzYYgTWR7OzU1FFpkvod54AE+JxZxzAB/difdhqCT7pcAUPVrmgC
XWo1le4iEzJFlR4e9Q5ssECuswXagULU/uNBQxsu9zexX4Jg0SswVJccXSeQWVLuyUq3Vy5JWDXm
eRsydokJjt8O/XMaOEkfqxKYZBQ3+oOVd8Zj67fZXTugIl6lY76UNWCFVYBNyjR2s3JZ25D/o7ld
z51dCZjhoixT4xHfl/Lw73/A3p+0ierv10RtHMKfnq0o62/pmJCzwdmqyJ17Zxh6YBdaNCqcqAs7
COtqZRpxgc5CnES4NB00wBcQXlGnELK1drQptDo99LY1YHLSt3ujx76T2n2pnbgGEzzS8/07tfuS
ne7wJYXCjh7G6NwbXSteDABwA2mEE6uBOtqmTLq3q1PsdLilY7GvNgh0R5fpwDuP55gig4Yi0EAo
MWvJ/ah68pim3ZmsTO8NNYowIp/p1NYXzY0vJoOiG/nUqLJtSB14ybjUoNqNd5TWgU5EWnduLpO1
dO3+uSgUxWzD6h/cKU/IxYLzH0hpUDy1v3C2eAW3dfA11Lsaorpp86gZIbjJe6GdDCaT/2AqJYmW
669I/F+6vg95A5B9oQvIu6HWwtkSGRnwaEEmtMHuZRFDI130rbEO/aQB/DXzQA0cSLTzFvKSCQti
hk6evQQOxL2DoBI/Db8BB3EnI3R0Fgfes+FHzDnUoGXvPgGKa6yNQX/zPHSG6H6CUyiok1HETRq8
dobOPeHPpwJpbRHjtyLiB9sFyToQobl7moIAb2xROgMEVOuCHxyCciDD5d+ixtLXWVKHh8DUqvs2
UH27Wt+vRNq3q56h+xgcuthJ+eXYn8p4M5lytYeyvJd//4sAW/nNHhFbFA+5c1CVOp5u6bc0TUGk
KKSkzR4qcEWhUIpie+P1jyHPywMy/vUFHSb9scrG98Gt3x3o4/4C2oZjy5gn77UfJa8ixKkrtKv0
0pV6sHNzPdz1fpVcdF/0ENYJo1cIz7zjxx0sPGQrdqHuv4PKrflmxAG2iXUc7EvpmV+hCNC4vPmW
dVCNDNqyWVNUmvVf6s7MHrPERGO8id6UvHf7u8gGfbPO9XFrt0ysikAUzznaqu+EaB6qLsifraTP
n0tfX9e9BjIbNXIzkNAM0mr2jYoI8EreemMBeIcaaiMH+J5XD7QYTfAcaD5wRbBfZ3hve6F1pztc
gg595WBHZS3IBKQV+kxiUaw67kMlToXNDg3ZQzXBZ9thwOvOdZz0ATuD9CGFpFyPb3/0uPl9tCzT
9D6BQMWJnFnTpA95BEyybhoesI0ZQrQgCaFdKPxtotwU43ptvLLDIN1Y1ThEy8gfqzULofw4udXj
TB9JAj+woLJH6/hj6+1AgI1cqVqHHjjoMjzg7Pl1+jTxWItzlct92zf9/QeQLAWHnS1KEAZIjp1I
YwLjBXakO6FGZJovf7NNcz+nhVBAP6IoEB4tpusbyCR4iyQzgy9M6VIIgQx671t7HbmvVQ0OjK9s
kEi5OY08U5iA8gfZ41y39oAP41ci7w8NvoxONWPGqQdsBzDr1Ocr2yv41tS6H+QFtKGGllrI0r02
iFfOzJ+QGbEeiga8NYbNmyX1xSm7hZ7hv9nzOvqrPfSAqDXAILSkAjPVm3WoG0AxKL1MtW1kwJAa
ayEh6JfYkaEIKoPdqIBZ05hK2VoOynsbXSmTzYtjCFHEkq2q1PyJhiDta4H+FPS68n80bbwD6Kb7
micZoBNO7YPGyY+PzHDqTcFK/TnqzRQqsGX1Upnm9wYI9y9BBjZzqDcG750PQUnqEimrGP1aLPgR
BWgjHvMhhQS03UG/kZvnWq9QAG/DfgdpLXZJMkD8/c7le5QpvuZF7x5BiuIeE1V/ojuygZbQX5Wd
bi1mh5sDGQdMDaZMtxRJ46t1BjARuYMr8Jb9DJQlSw6oai6T3Mkh3FwazlFWYfFxS+O6QFNmyl30
tumyiKHNaL+idl+DHml0Dn3jOwdWZu6BhiBoBE/aPE40A+NWBU2Rn3Ni8pBxdtOwdqAyYVTfKqMI
doYXiVeAfN9TyAlcLDX6ybIwfwXSXFyCAAc3ZTM7C+Q4rOpXXTfyVyv1h5VdW9qOvD7mIzuTf8wf
XLt4dZJeXEKevgv0d7jocwEO0mRAqkeiPtAFsmNGttDL6GOcmj2UUgWHkfziJnKeeeOeHbQEDedl
Rx4O/0W2a9zwJNseiJAsD2ZA/iCM7Fk33+g5JO9FgSbjV01rIYrkYJeIVgACuZvyavDbQ4B3DFKo
OnzB/7P1RQ4fYX1qrisvLhd+k3GoS2PbaTKF6TfrDN9VabLNwSj0BJRhQV4agXkufuIGv45IISZC
EeSksM4aslWOH/y0Bj2B5xY2RhuB19exV3yLIhRZsyGSxuk2LqMts6x8n0PIFvhIX6nqAqu0H9rQ
3rXBCFRkYjbZkoctmAFBV7Sradxqdwkozh6yoJNHy+GqeIPmkKhoxGsnwmA7OKVc0+8Mi4S3NCIn
O5AXKObHQQPCvkikA2mEGPIUHMpHfsyzfZQb3pMooxwojAoANuXtkEd/1NC5pHxkCTjS1oLH3aED
qcGTz/A808HZKa+RwxwSsbGkVh5ADAiOWwmUFRpz1Rgt5P97Sy5pdPJAdwNzIANE4+kW71sI7NAq
dEurohmrXKYVJKTaTgP3PTKqSDhz+75UlyHVO3z1WHiVBtY9XXKIZojS9tZZxjmylhm0ZyI/3vOM
8XPAB2RyrBA1RbDyINkF7RMedMYCz2q+d9A3En0c/IOiM0gEJXrZhQ1EQ9NemBtVD540QFJURUA0
yv5CI8kr7BY8U5IJ0M+PKCsQ1cnCxBvT50TbrC3Uz4ca7amQx9WrMj8h1wPmONsIVtXYQYilAbBZ
MaqmrvaIelP+OoeWKrSAfsgqBhYEPT8M57fM+4m26Mek8FFjMsd70ebVGThHeTadHPC6rP5Bo9le
8aJuV4AZd+7IplB9FF0PJXZMpTg763/1IPje9l0AR+sM2qpvm3TTgnVy6RZ2cOeKDuR4IkhW3Wi2
bzV4dSom6+/ISZlrZ3AhtZ7n7DFIRijbO0X75sbyq1YU/BncVuHO5423ses6eOXC2FLAvHabuvhg
wAP9+9qlBtGfJmPFZuQVpEwS8OK0dp5dGj8dT8hpNqsI1fo3t1uCKjh7ywNkKMekC45+7gaXNO2A
QdNDdleEA4i5nAhSRaMwD+Du/bgjG13aoXTyxd9ievRY7kfZXaArY651r3CeMtAA3pWdA+mHyH0i
U1UbD7IFcQaI7Jwn3UBiuGa2uaZh6RbxXdB7yNLByQWY/To3vPMrpjcLpDGW5ZCZ6P6IAr4CzSs2
OJY0Th5rx8md55Z5mIbkNjKrAZ82JpKHbJN7WgOk1RW0dbTozeD1asRn++4EOtIJtYEudj0AhxPS
Mqu0MbpvwuDQO9PYTy3s8oXD+wZsZ064ZZAF3+EA3Dw2fo7knQr5czW90upzFenQR0vTEMoZTvut
QvUrLdsOxblYbEFivBux0Bs2uMMSX77hWcfdHVhhxVJ2PXtLsJ2Bgk3/wkAStR1zp98Go3ly68A4
VxawCYOl35VAFkVQsUYbfhqyXYjK6EPi68VDPebRxc6hG2TID1NiFdU90qbkR8IR77Om211tK4Ta
zNCGgi4aUmLLPoohwwJ6kysHDZ3Aezdj1m2ZV3vntAFIKQEH4srQLO9sqQtIiBs0ZKjb8wh09pki
yTUH0cQwHfJVkzJIPNEcCnSKApiX+nVwwGhnt+ItcfiwBKm5f4kz39l3Ayu22qDbqAO5gBu4hQsp
KHeKjZD1uoplrlFtgF+7FDE/EI8kXfAC7sGxqahfBgsssMpLNvKyma+yLdzoMHT5NHdiiJl4YcgT
9mLygDvyYOsdIKk4rh/K2CsPYWOH0PVWt5kGHXmQRsNFFz3VoIs9heKcMMXP7qvwKTLSgnJdNdBQ
wxHqgytUz0EJ7DlZfSDq0JSjBZy5+hWbqMyqYuuXEYRl5YByu4WWRytm7sWs8L2a+ab/LQMAYGl7
aX3y04I9gwDq3Bt5+s0C308fcvCzooxnoX3pS+KJo2Vo0MtEJnIVxh0/jgaznsy6fCI7hPDQOop+
ilMdtcljXervjorXQW249ABJPYd+B85BEEMtTNG737uOWUBDYefYJ35yyfGGXYjee4Qw1N6HoN3J
0SKx1wfzCCGy8ATsDpR6uR6e5iHdkS21t9CAr6Yomk3xdJmjSnd4TCNd7sgecNSj3Hxco1LcL5NK
sjdAUXYlpI9eWeMOW8fuQf+rB8MLVOsOLAe7ZWRtXStv8vfkNSxR3AUVRNLjWydepy0SKZrmOkAu
+M13k28gSJ/9MPU+hcSxneyxi8tf0lLuwVWY/4CEyZNWl2cv7d6LqsAHqQ37EVh3UF307bdWxs5j
rS7RgOThIJp4g9I6KsrqRIrWL+2oqRMlXUDAAyPdxlqVrPPS1VGK+O2+DWQU7pYoEmZ2+Z7E6J5q
zRFQNUIoF5Dcwt+27yJbU6IOUYKQBdkbIFFQkVhTNOCsv6PHNje3mhF5Cy5iaFlbF+eOKcJYfIhg
mWLLsqKhochlK1/xzDaoI996RuWmGAl2E+wQ5YXmernIdOw//1irAL7JgMITpogWezSKnIx47VsL
fH0H+7CqN27rZe+6huZtpx9Ue4LhHCCxZ60t4M2/4a24obIfRYSek6MIz0+AV9SPohXOwk+0aG+A
YvZRd2rtAbzMkHlEWgXfCs0uLzu2JOffJgxqQgIiZ6iDnXskyMEXVZ8KkHGexhEkuSVEriDKhCE5
6FKGaTMNZ0emQowMPUIuMEHYjf9ehRzzsPNdC3Bq5TYcfjRAXLqb15vjaFptNmC6AQGLdPR7X/jd
Bw7dC/F7bPHImsDk6OIDBdqId4ocx3btpgkEo3PpvzohOkd43N4bOLg/R363CY3Ae83tVEd9DDB4
T0X5pYMqih8Ye/KyuIbCZ2o/yjEyH7RgvLcrS38xHD9Hz5vjHFHD/biItv4JutV604B+ebLrfosz
MMUVhYYqJUXjAyN7bZc/Y6+vN/oQPuVmA5YTYOmaPUWMowirTQCxwCmElrEsFz1bgA5Hw4BUpmd9
F6ywjzFKN6eY2HlRyUF2MzO7Vd9Bd7CP8rJFC3fzljB8mZMXsBAkSDvxncvuY+603OSlGQ33L2jw
TbZ203cHg5nRvjXYkkZ06QLWH+guyd1uuvubLVZeChlxdskXFd5BK8OEPBgZ0XKc5IuIlXBN9ykH
FLqR7g40h+MJ9Pj6yTfiF9eM7C2NZrupnDc2GYHjw2It5HuUl4JblWCap802d0AjJDiszPX/QzBP
Qa7kQTJ8RcE3Dx9qAZoVaW7iMJH4skM/EIoJJVQGxuycN7r+2BnBFxS+0+9D6bbI/7TeAZlD+15k
EKXzvGxvZfabUWH/hG3px1A4GbqMpUr5mr9tNvrr0cCqWEEde5ym/c2Gxhk0m6mpYEDBnhpH943r
ddU65VAbpozXIMsBpzT8nPSYHaYUFuXD0CD27OlZdJwbMWiqbNH2OdtCDTm8HrsQmsTL2tmmcTsu
OQ6l0OJ0661AJ9braEN4lAvbvwOxv3hpqq9SmX2gdE7MAj7Plcx6nSfREHWim0mYZwalcbiqsPhG
EbN9W9o/e+ECFkoww7niMldhUPACiD+o+9VNuWYOniYTPJHKPtNkOxDrOk/apeUU9lLYqbPjXeU8
FwYoY4O60CEo6zjPFguh6WsBqktDwWLr7EX+N4o1KtN4JJU6NXMKgIRImLPuYVoMzGwL18aPg4b/
Px4FTj10BxpTyZDqgFNBkcqIbXzHU5CSX5k+y4sW8o+r1qiTFc2aLxTspNhv5n50nO0gKUQ9ksZM
JNPCs5fuaOp7DurypSjQSucWumaiJRLMT9HIg5MnGd7UIINq8hD5erodR79fdhxNwhQ3TUFqOzhp
AaSE1VyKo0uUpPadC2gJ+DLAjHfjaOVw9QyKRU75Y/78HHJEdf09MuvkDhVKb1GhDf00/bKav0LQ
gL+g2S+5eC20lOm3FOw0/dYO0YNPUfgy+dukCNXDPZB+/8geO1mmmsGNwbbPnt2/Mum0z72H7nEP
KnGWTKaB7Kq3JreyM7mgZcFXCXIwWxqaSIrtaK3J20IHVa1FI1oQa2XgNXqmZ+Vp+9b64A+OwcgW
jqJ0DqhlbHULr2bfU8V1Z5VVpvaMThe8KOKu2ou6SSE5G0drQxuzbW7F6ZcWFCkbxxnEOouN5IuH
M96u7dC9SEPdb9qjkcSgy1FeLfbEXVM0rzQVjfDtA7KKGxqhJBV96TcURw9CeXDTC8nP0mWHEZIr
93YDgYdaNx6QbzceEg/otoCnd8A6Gw9kB/g7PphehFTqZxheBvoWVEHgYlO21OHduRhDKGUguz0C
y7IWaoekq33RYJpHIUCFTaam5uJkRMkL+ehCk3zGvTUN8TtePcbocmegrzsPKE2dWYMUfbBIfD4u
2wLie54bsSUxc9EQnwSNz4rgaxr6KVsSp1eYGHf/XiREZfXPIiEys57hmqBtsW3Dsa3bWqtMa8fN
kk6+sEgOoCFvF/j6b76ibNjveNHLDVdsgAJnf8/ymq+h5nYghynlJtHT8buL+OYzfrb/GV+qdVpF
RVjj+/smntb/fC6tH0CadYpX63tQ2VSyGP0eyovFKU4EkGQuJGOFqhx1WdCj/3MsvvaO2CZgIn7O
XbSpyUBXpGuwhxDh2SQ5WitoljmKH15nlvetcPlTjG4O4NX5VwvAkB0ajaM1DTUH1aq+EwGOibx5
RbGZJsfxgO1X1Eu8L7C0GHpoAseGvhkcwz9g46Wd6VIK7h7TCiirT5OGCty4oHE3pN/jLql2NLpy
mPiPWI9GLZZNan0sBSSbsXQKnAkiXcdm1RnFbmyt/NXRkamRYcPukIwrXnHYxQlo7L9kbuXetwYo
+pXZbJPqMCBdgdr/ULyCkWwE51ME9TK1BtK/Sm81TiHqDK9M01Vq/0xlaxyv0HkTWm/haTy/M0Yd
Qhg2MEkYTOg8K0fbgb1gVpjdgSBeWqu/TRANslGltH+hu74G+UGK0rLbgbeQoVYFYIiF4xgPbXOR
GdBwj3PHw0Y9jM6mrPdkShofcQAHgKsnN+6m4dDwbNFJHQfuIdYWQ1B79xRN64vWrdezbX4GLU9x
QIbGZ9aW+9lEE9Rz2NgZd9PHm57TgTph/niQqR6WRS3vEiShMsWDHSlmJVJ4aIgGm8aZO4C5M0EJ
ZBcjcI6Zp5BtCv5cpolTttN1MU24Wm+OK4B6OPgtVHBiPvpLs5LdCnJH2LAoGuoIFMVgTEL34ZEu
hWKznoZtDs/VWMVM4TSTgmy1Rl/om0Br7d2NnSJGHEFW//4+MuwbWTXPd6BOC/gOtFUd1/GDm0oR
tLVrM+jRil/pgQviHJ8nb84oPWzrUQagygAbNH0t7BDfbJ+lgUAYwWHQ+pfZRHfC/CfAbxDAiL+L
CC5aXCCMpFZ0AqSyPlBCCVrPtzbqhStCBOVN6YO7NFhNUgzM5TmU5P32iAoXhCD+EgxY68om3YYM
jO1XwUWxtxuAwpBARPlCYd7owkozPeA788NGADlpA4PUZDVoBxXu7sZGQ3LQXIqjpf5mm+fSM4C7
gIYbAMOrBnh4IPTt5aDylJySkInKa9IY8MZi6aJAsqYhaDpsKFoF1TTlKjqzuxqC1Co8AAxnjWwa
cDixWujPJ9Da08SbJ0xLkNFUmVOah2WWNKUN9e9m2LxZaLFCm3hRneoWKPlU4S/ooitgBh9dbQPF
+wHwHAXMMHlsTbdNX04z3CEEX4Ld8GibqJZe/FGjqUctCAZeKN/S+kEXR9t5nWkx2TV3THVCy2qX
lQEOZYoMnC4gxj85pZB3NKIIU7M/IkpFId4isXITkTfVf+DArVvcG/5e8DNWcrC2CyIpZDDx/X6F
Wx39jiWNqLwvbhD+4+RO3aIvt/eOpUANGiwR0JoXhsvXWup5R9lx70huUCJYyB/Mkbq3DOuhO9pB
3MgFOQblncY0kZaYxkihoKiBdNRieg65mAvKFvAN/n4GwAW/Br+B8kWpm/Fq/gRy0H8/Y47WY1Q3
pAFmVSRD5AJ7JLYfuDuh+v/WLTDbQm2oF7Xk43rG/RctK6HRjU0AEl/6Mfy8mG0FSScao3cZ+0cV
M7vpztbMUVvGmtCP2K2CXVvLug59RHQf8/IcO2G4nYxBZ43T8hQfd2N2sEN/5Vmpfc564S8cHAO/
yRwdSgaX+imXuvVcm2zfF0XzbUShaJNZWbOlYVJU6870gy8y1qxjIdkJSZ37Xh/zI0gy7rnV8G0D
EfNjPcT5UetQNV64TYYrWcG4ZHtLrxrtD8OVjwIqNdcRJqikI09bmYFME+DfsRY9AxVvLDWP50fR
HcWQl4ZXK1aoQjnhWCz/PW6edvMMcpBt+ifQk8gYiRQFX6/6RaPJS7fTP+3KMAV4Yb7M2ybcJCno
Rdza+wEsjli1YS5P5oj0n21mkJ5vfe8HqhU/TGEWT0NelIfKhcYHjof5qYxiudX69M1twLpGME/S
qtQ0zvfMApiXbLOjyYq3JA5BDaDaBwgc6nvQs8p0MAXPajTkUOsG3MkW5uCDAeCKVhSVewienIkI
NElEfV+GEIBzHKg9IrsIlRgWfKV4cNZ5DwESaVv0dldLmkAOEWIH4KIEv57XtdqiRg286PZtm9cX
A2yWljCzs6+4n426sbbMGL8byjTbkcLJr4boyQbteCGK9RxHwZ3nm92ClkJv+RLvGAAZ1FJzHDmh
u5Su227Aa3Ylf6Vos0QN1wGPVzt4l9gHm1XZVNGOSSSccvLiOHJfBEl39l3bfxzQA7c3G1APUTBd
AAaOFoXfgM5QLRCOvXMc2/qdJoBDxn80AYoECaRd7SkC1EDaObHa87xGBalpbCeZsdU8rMEGGxy+
XricI+wi8lc4FiaQNLP0h8g45TE4CzIrrA8Vwx/uYh7T3Xz5jxhyU/S0zjy+WWIe0t3/Nc6wsq9G
1gbrv4VB9O/jU48ae9OkZ2+4ptknumiGcACnizIIPyhjr9WvTTxY25uQSNZo+YhNRFejVu3RAIF6
9e9V5qVubHo6lEt7aPTV7KBHzsN5rl1+7Uycl+kps3l6NI3x9+uvY2l9fNg5MNWaagmtJr4ttCoD
n38qtmYL6kyQ8X4MwbdvIFtQDos8CbOLbEbQcViad2oktMbViOxlmTn/gVA3bmHNqB/pARSDsUPU
oUPs+Tc60sDW2Mh0iuFLwRN/D17Ji8wd8xuAswPEEwv+EJZ5u9Vz0Do3ngUhh1jX1R9N/+yjmL7A
YdN6B4HYEoLD9i87s5d69J5ndn60rZVTAfMWsjw/xmmLqs4QoU5Mt2SksJuh1jZ415OR3PNssmkg
ylMrQ+pnXFZN1C5LBYGiSwv113jlKZ1aoTlxs4l8Y9yUTf8GFBi21+SZw6eY2TjY4wPPWn1LIWMO
pqbakKglcvkUgwb7MGWfVR6aUtjKbkL5EpANmOhCaezP+NlEd592WoeW+LTP6xSUIx/q+ilRz6QI
iqVZyg4p2PyALp9+abrQmsMXfwEREFw0EIZNdze2hEHedJFmGq5DHiPItlBHHCFkPxlTzQUQdBDj
x/y/j6dYWptWoXg/aIO9jZ3O9fKfH4lCpkcqW5ALsQ77ANDFiIO3K9bi6YKGR86R48E4EdHv29lf
BJDSbKFHPJtqkKQdb5Yh742toUWZWfwXfjBw/+dU6BnYkEIAHEBCU7du2x1zadhNPCqlmdxthvB5
GE0A21xINq4qDvnMWkJ5s23bL004iJ1mFFm6JVtad92Wy+B9rMryIzhME8WVY/VfNCjZ7WiB2It9
VH4gydFWoYMkKICHywxn4I00TfDLphVw0OpOGCzbxSjWLCouEEhGcns2ZOHHAKJHKvh2GYqbpgRO
n+3qGOEGGswPJZiWky600IAEmUVDRwPtQrPe09QYTlcmCvFRltwylHog7sLtM9nmuWSLqhQ4a8h7
r2fHtCiN8+In98FvOZl4MwIFCEzvx6rYg4qlG+biGOL0vfV1VCcCu4ovnWaLVV1m49c+DO9Lxb9s
dOUGaLzhB6jyyqUZ1vJBVizcjtIc9m7GPialQOJ+NUP/HnRj72lmpXtLlRoBXwhByHqaVUE7Ki+S
049HMHuAI3tJQ4rptNg9ab0qX7Y+hFryIpar1u+hRGELqECEYDL4uIUwa3Uko5ahukZ3sw3AobUb
6QWUiOAEv311pLtpLRr/z+1NKK3oNeVdZUG8+WrK/KhyiKJFH7XlFm0JAkBGVyBlhQoEK3x8Q4et
uMMWdIRgb1yaCzvX203p25mxoHDy498Gqde6R+Iy8h7qSJNQg61THTUTN/o/lH3Xktw40+wTMYIE
aG/Z3o6VvWFIKy29AT359CdRHA1avdpv/3ODIMqBPdNNwlRlXllo2WvszfBVAGxw5Ca5QDALkPez
dMM4i66Nna2nfHJO1FuctRYwFAJ0TbSBP3SmC5QYr0adnCy7jydR7KM4FCLc5H14KAiF02vlhkCd
AnaQ+uGIFX9iB/aaJWBvXqn+YKQ1vjaNvg778WsyZvVzrHUMOJHMWBGzw9A2X5FsWz/3VcaAqY5/
so6ywq9F0N3YY3VyY6/P4ucb4bOOXUSbC0xNLAfJPGZ8mZzurQF1jgASrOwP2uBs4pIBDlx27wxV
lzktCkRqHNHd2aWVAaQeMhxboJxjNyzfLMKbYUivjzUqRvs22KpbUSMoGfY5kf5nfghmPd8Wbl0/
hhqrMctPy4NXhQnAy+JmkZE2zrJrABhTYLfNKLBpsqzd1inOwsgO8KOth5SQQ+UChmMxab0U//CJ
oRZcRg4CNC1yuy8ayExDI3H2wFgCjk5XWauqq6avXsM/o9Zafw5yDtRQYFuuQpTAkVzTXUDWFpAr
ewf2YJOeF/sOv9MV0ilFZTbXQrODj2W695Do8WlOB3zD4gwkVPLEFiAF1RbfKlAz2cL8hORTvJdA
B/TuRFZ2aL85Fahj21caa/eSKGpuzATLeNN6qHjsfgHWWrMqgSr3lAKaaqvr9YTXXWidsOJm2y7R
8mfh6RUYzQL3SyDGg6W1SLcsbRT7leFXwOS7SLSCKMuxBYKj93DjyC4fvOJBJPEpi2xtbbeowyn0
sr7kLBCXvuX91pnM2h9iLe7XJLQSgZyBQRh7MIV9n93OPeSTrCKnxV8iF39qobisFrH4Izu1KCRb
MQa3tqSVi0rzfQG6uHOzOJAtrUdV8PfFKp6BGF97twO+A/rv8WiRqooXlR1Z1AJ1cy0w2DZU60ZN
aNjZGaB3VBdHkqUabimEayReuIa/1Vp5FBWq47AHh2q5/xmBItoBNlLwl8dUC0tdEHjz4QM4b8cT
7WnS7qYSUa277DoWH05LJbzsDtJBdcl/KVL+N1/DGBKfZ22Kc7iydPexk/UXkONhEaQlzzGqJ58N
HPDsUCRtrKhLCqQipyvTxkkFyagBmcg2H3EqvIh+BVJO/xporJBf1Sb8J04Y9WMJJIMrNrWxUeYl
7ldAvG90o7N/eE37d9GBGYEjyWsbO4mxmEZRemOqJcFiChiVW9Ns6pwrQEFCIK1Od1HJNEA2KNC2
cQNxHNd7vAMGoABg6k/LgTmPQATeAHuLlghpYVnOilYGN6uHm8XGny8pXlnhK65CLcsSWqZQvFxd
Nqic8XmFB53F8HcNyhkpmqP1Qg3m5R87ZOaD0DWzXnLXTrYzx9EyKfPC5lcrAk/Xu/2c1B+9Km4u
ycE9mLI4J62TDyiXbB8BCeBiafgJp8HVJxs5odfAxTY/GblNlu9bx0w3kazGqAcerq2udw+jLOhx
7eJDpmOHJkKdNUgbPpPPPIAYjEJ0YI07NEZQ79qQ7Rw+mH+3XrvHVuP4Dcnf4Qq0reZzU/bTluUt
x4Fy7WJPfuy2elFqz1qDmvO5c6xvNdy9X+5BlKCO9Xd37s7GtugA1aNh/wJoccHRMARQ7YvGLfc1
mDNR1wrisEX4btNJOE87Q5oj2TV1B9ac2K9anyg/C3x7r6NjIG8G5cUov5uvQ2WCMQ2Un6STvcUy
bxcd9TjDcXjIoofMBnq8zIm8SYIcQzc/SwXJKJdRmTAAcJ5dzAUEtvCXdEoyIwtSAoUKgPTcRO44
MSo4LV4+SD7g4I1FPhpKetkXd+yRJoR5JpGKZPVfeuQlP7IS7yHUD9cvPTfZFn+E6NSZWnnJvKnY
II/jxqdqv2eiSX8k0qfrS5zRLuS5QxzNj6BSAp6PGRXbTH77BrvPwYtufHJTy3whEfZAkRPVetdB
fgPBOJshaaV8s2+DbLGPkQO/HoKZbbiODGFNpK9UKAYGo/DYCVA/U5WPx/oCRRZOvCetha8dKIxM
7ULabvhhiYJ9eA9BUgtL9SNmGsGKfIzaKTbR2OAosShfwMemHRT0VIGjoPWQIiG6Gz2sA+7wqBrU
OKCAxdmTnICsyJea3ABThUC63J1c2cZsQAkwA7q5GnEZh/oyOgpGnH1vTvo+rCbxqjfuKsWmTeTL
q7BOAab/+5WmS4B9KcOh+9uVzlFt0g3dVyQ3vBHU4WyjOYEKEAsCQwqXS5IOPUpCF7I6rRpWVqmD
IFWaU6NC/NmFjHRNa05ZDCpbIXKxD9nQPODDNg/CBldk6aW1j6Pw5qHH0uKBrpSC7MhDKfq8fPNQ
oZAg7e1IoYzvxlDGKhQNrsblBmAOWGI2p8nYMPnrzTon+TDcdvp+Q7ABKKklDaEG5GaXfIAPgQ2U
sgMfpZE+eQJiOhQPAAlsagd+9LS0vGazVV4DOzcOUzs9dkCUvSo5XQEr9UfRVP0hxRo9XIdeZ5yo
4X0F2DUzMPVNWTWFj+OTN829zWL+u3rq6mezNAC08Vc52skhEu18TN6baUznozU0wEhrxh2yXNvc
Jy3ZLX0WszcXslbquzBk9+cQozl3ua/cyZS6QHeON6gb7MDbHAIuA4dQu8xJtacmt4Inl6XXstIT
lGSjF41G89h0BerPYVDIBknwP0IULGXfQI9wxYOjwS4svnFEEkO8MmXCQsxNR74nBclIqxQ3vDJO
YL5Zj8Q9Q5YkrAKT76mrYvM0fgRwDh56NZCykZ45Ayh3ci61bHhogp/TnpGmVToXkiP3AdUw1Aeh
RQqoSMApk/GNuvHAYS/9SFa1f4N+Yvhq6MbWSirvc47c6E2vd1xmDbJHvU7tBbEK6B/bvHLcGwsr
bv7DgmLwDBAQ8YhZZm1ih6eao2PiFe7RtAb32DPr7WruAiCdqD6pyfBOFhTDVIA2A97UsPersJQa
6i+XpEdlkbly2yhf3Qwbxaicu+m/38aNjGwoxM2QN7d5M5y6G7qiOw5EL7ZZBrIW+qB3Iyq7m4h6
vdFaZL6C6aZEYeCQiksLboLR9zS7PwrP2ZIsQAE3kpQ7ccFegOP3TjGtBmcyLpbnglbbKg1ok5Xo
M+9E8k4qB2wITH4MPNsj5pPHKE1wfE/Gy2UIROyNBVwE/y4WdanJS0BAlTihAOydjCgbikAD80Jb
CV3LD9bcicJ3s84+UtPNU78Zc9A6GhG38T/Pe3NFl8omReaQsSchl0Y3/dJ1Qc/gApgA/0cZdInf
x1gbgtWyzp6c2q4Xjl9RmPVTkEsimdQ5L7S/VlPj2z6fu7ZzgDGCHsmlVfNPETkS48lCagIr5fge
fhGhEunQl0hTQFmmfk0DkHJhetQDlD00rrqD2k0fhZkg6kk2qCPPrrOZ6cwvpBbQ60iAnlIQAJOQ
XCiMW+dgzLZMgIvDdYkyG/lwMLzmlXyXMGSsY+GNAri03N4Mh3ow+4Ic00VELhS+A7bipgNX2UoY
cwfWEW6BIrOojq2mYyHY9lOG81GgfR112Sx93pu/LklFffKiLjXIlciRrzFMKPvC/86h/3+N3KvC
T0EyvnYmvV3+91MdQriobs1urykGNYCSgfXio+M3sHydlJ5kN0NSf/SMac0bwE2ozHc7ioqzA3Y7
EoVUbmQCVY3lLqYghBdRAPJrkzNLX3tUnWRMPD8D5Pi8wEugCiM79xmma8CtHZBS62iPeZ2HT12q
BVs7BUQPyagxeyTGGiL5m3qlNAPvtHPJsN1ITsqUmV8LUPA8KMu2CJ+5BcBUZSm0kPmBW1R7MiOF
jt/Dmu6F4pNijnLtX++ljnsNqXr1vNxHw7IwXO4Z92Aa4XgOcpfv9aQFWEPlAti5Qz2yuTJD0zra
spntACq6BAVmZa7aDLjANw6kWvoFSlCRnpl/ItlEQRfNfahFR1LV3AxF4y+3QndFRjeD0k3UdZ0C
Vi391ARRsTbGWHxpJ1R2BHjYPIBTA2/81vtA8kz086YDIvm+Afbol6L4exTV/CkUNThdwqJYz9K7
l94W+N8Wb4NpH8h8aIwZc7pnYwqKVWuD8xUF2O1wqulSD5jcIUG/SrE5kvct9JMUKo2XmWyXT/r1
xqWNAe20Ujb33kugzIt+4gWdbUlNwywK1benuMazQI6ohn0f8eZOxRQ1m6AzKpyKcZw7dEDOmnp8
xXwmsJjHId2OZIUEmFYm1FWNMqmEgK/q39mIxBsBl5ZgK1sGpMbTO6BMLy2NoFQqjgX0lU0SRs0O
7JEdEmBzHCJFBUPdqNdEmkSfDtYj58l60XPDSMBTAdIzF15+FGEDH8VTWDEyTABZVEMLouSHJrFb
E0X5035mmPEuzhlynD0U9h2A/VWVOB5wcFJnopLqJHKrW9sayiAWISr2YNC7AujmFRkvLkurW10e
bRfLdmjik54OP3jO3E06YqeTmiXCYvNPryXCIqcIvb1Oe9c43g5/67zcxHJDdMcplhdrMMzOKAFq
8YTbErLjrDnFJZ5xWBCP8gvQpF/6JOiOpFywH5PR3Ix1DXAlApWs87KQVQ27aJpQlik9nKGN8TfN
UP25ATs5znXaJN+EKcqGZ1DLnalxsat+lpWcZ1G7yMSly0UjrbU6Q5HxEA/tjQ+pjbbvW39xl5ZR
A8s/B5LRyWcJrnvZcheAHOGbBQA2LgG6Q3mFyAo0r45sqBsNztbGCQQS85DQSCJqGOP5FhD2EZjR
ftmSguyayt5i5W+eUMHy03PnALW7mH9Hsedc6Mq2hYGnJxh3lYLR3J0JcD6wJDpgrxLz9EbO4pdL
8pka/HBJKKRmdPO90OJBe2nGJLnURrIndJZZt42nIoxwpAA6UlB1G09MxHvCdAlQR/dkokfQLWGC
ntQpv3fLdz83t06ofAXnSQUuOCSkWUdqLLd7uxpzz7yRVZGeFj4JyaZzUmPT4JBqxRwO0nQd6AmX
IkCFJdYPWJOhR6J6bt+ulAzPvE+u4SZ7rY8a0MvD4s6sAxfrGknBI+qNoL0ZYq7Kz3WJ+jjDr1vz
2QRMuw/YFu81NrQJm03gagDJoXcduavhPcW1r1yvlq1dZZvV+YyTDG9abAtjAAGec8rjvnkUbaId
+6rTN0FQVF/cgaN0bM7/Asys5/9Pi9KdPB8oAv8eQ1nErY1JOIEJD6iwwJJEY/jLgRNFSF5t6oZY
o/q92bMPHVD37rWtji0zZVzLrjImrepS5Bo4Rx9sHRU1yjf9MXs526qfAX3bUYXX4NWfLz+Pux+Q
FUtaUFEWu7tfUBNHLdAq0yugIUGwGx9siSYc5sl3nubtXqdSBtnNnbbdR7aHIgtrAlyG1PYSg9im
cgZpImT5wp2M3CxCMR7yfvRtYEhuCVRhwu7klgczaPEAkGgduwlVhnoFNJoFhyFL1qPbeC/Yj3TX
5ZjaezoBQ/bQq8cc97FJkvA1sVD0K4/PasD/n/iMNCHq/psTkPCsDTbCwCFi9sWLgw102rIRoDt9
acJphdMQ1HiXPXK4DEuLVoNt45VmxsAGnczgIlLbmf3SGNu9oQ9fSEaNMgGAnXYZpx4UOFZ6WhyU
HcDfkQUq8nmtZMpXz6fgoI/OeXGbuZYdmtx74Cj+OscV2PMAPxmdqbvIMhxkAu0NtCLSRCnoShn/
yRe5JE+lVpi7f3UlLxWTwiFR3N2NvHv8Y0h5E2T2J9fUArZ1gifPRmnVLWqt3axtvWx2iWjMNbcT
e6fLzDTTGs1117nWkqhGWuoaEvRKdSmNTRn/f/lmRWwfcy37WXAnbX4WNmPHfKzdHGnNNTLHZmt/
I2tQYon0RrwKZpxBlPzY96hPbZFtA7corsLVhEKIFSCY2vnLhH2COU4uQeiwcd1yTKNyZKpvC73X
L4mN5DV/mDL9Qn03BVqQiV0XEjmDMy9y6uZehj0GazHvPCCVLJeknDNnOPDSvvzJkwLV8dRuJV4S
eG9AtBHx1l5TrfxNGT2Vx6tGleBXoKND8XyHmqgYYHN/MlnCROPIDoXArgMb54seFjh/R6rxOm3q
6CEBtiaScqNjMQ85tk6kbE6BReKBD2VTa0b0QDJqwGNi70DWXmIR/m6tcfxJoh47iFlgh/vU7J/D
ro6Oyo2iuI0DNm6WV5um6I11j40UJDsDBr2awJ4xVfGVegSWHgmkMlO3tEvzgB9duGp4B07NkbdP
ed+vDbcD/bHb4AD8d9dq6usd2fZdeOuKeseOXEn5PvJUa9HVHYriFdtM3frOHWQ9IM+WI3PpXo+o
5n8f2euEs021/GvvptOJGjPu3q6oWzJnPN3JqGuM7C9rNqvtv7qGQSXTut4jq/B1EIv/yFXj96lq
rg5gd8+1PU9nACz9B9TdHFfMAjd2/WEW4DicJ4cfojBAJVU0Xqgx8IRdrqgbFvNisUDtKDt6U5AW
M4nTAsFDMjKJJWJPD6ang0zVeeNi6CJ8UlLfmJOlh32VjUw1WKkQKg7JwBeabTigYld3iiWWinD/
AeSdkAuZYJ30FuFPI5GJGoTcWjoBDfHqnEr21LdTgP0yfvESnT05suHAlD8YgE/yq655jYUtywxT
ZHlYOKvHW65EaeoD9UAS152BrfMC0DUc1XeRNWwbK8vXyiHDcIA25sGePEjxL0HIANxa7h4P9mGH
rLJ+NzbgIrDkwo3JBR41IszcE16+O+d3OZkBORkQdsjBUfZxINKHAjXL/pyY9V4pyAF18cU6MivQ
ub+HI4Uan1eAlEjMstqSguwcAwU+8iZ6wPKbQOqSi9Qcc+lMDk52aiA1OAAOYg1TEGBa0ZjKhq5A
n93vcFjRofgFnxnph8lxxnJ5BwjuBnPUsGPHoSydHEyJ8rUi+zjjZSBnRDMa1uSdsBWLS3cuDqj8
81ud2ahbpZaMlLkBputVNAHIbZL8MGGhWbtaNx6pl2PZjG1WqYiLzqp9uqQGZXd8D9i8w40ikeQy
yiQpouBEspSchzhghwngL4MMqOwy8Ii9hb53AYKYeUxADkAuSxhypLAZ2Jt/Ob4PXQ/MOTk3YxRh
MYHKjoUjuIEnbFUS5nQ/hZ0/8iLEtPdX1gx2RUoP+1bTcJhAWRVpbZ+8AEmk88M2Crd9mhXeYk55
NMjgwL4saqT5aPPqOgJ+0XW18DRzgMo4GWAiDLPVQMziuMVZ40i3WdPlIjW0/tp0drW367k4T3lf
ZOuby1KAkR27/78FqWUkMqJAdKVkqB0DKxRycW9EKqzJwxDL7fd7I+fcFo/ubIcHLwIiEvIZkA0L
nuQQYPanG1FMqbKV4BcQUeTbLKwMvxhDNq3Jg5qB2ZkPhNlsF0hDIzXBUtYCJ8qpOw5YmJSfE8xY
litA1z0HWpeD0/yXKA2Qn7muigJMee4X1+UbXUtd7O5bztMwYUs1N7Lcp+48D+6TbqKkbJq9Yk0y
arzBHldB3Vc7JXOL5qtIo/pk9hqgQKce+M/u1DyShZ0BMaxyrIOy71qrPBjzCEIzOTQ11tAybEVU
5lrdE3bG01UNyuk9mYQ2GKGC0DwLYCmd8lnr9ont7qlXSpE1jrzy+ZB2SGWf2hNpqOGkocvJTszK
p0syckuO9AMcmWzIUSlU9z4E9am5GRbfinYvDw1vxnKqIvqPNzFKIH+HNnANZgFC3nG553rAd9bN
30sjRwsHTRUT7KUDjtEGS9nHvp+CH1hg7WMRAra/n7GpjGLjGKn9h5AleuKP3dVxeBn7qSjWgKAP
/rYT4CK7NftRFewJ+JvDd1733w2TVVegyPwsh7a46gBfwnIcVAkN68NdGaAa20374hmHpcVzHVSz
7wkhDrqel8+k6MZdhALsp6WDZJQjc7GlrZxsFzOkuMrKbYp0ad/qKr5POxY81ab4llludWIDkp9W
abgPMed4WnTMbs6JNj0beAYAxTIGWCFcjF5HEnyZd6vKnp1kFTmWtuqDlm1bySeHjUbtSeTlN9vJ
xGmo62KrD1W9jqXvP+Pj6OF5Gdtlzltcm70INjuP5KLC0+g0hrzrQkJRp8AHBkFKESSgsj4EljyR
sDkw13SzRwG3E30oO7NZg2g22EVGCZDgcCq2NceRIHUBGd/tBxd8C5Mw4g+j4ICODGyGhTaMww5z
UH3WPmu67I1Z/6RP4NCROmrcawv6l1e6DsRLa5b5sRurUzwN4w7gc+axlY0lSmANzhlmy1aNf2aX
49lPmrKeA77CoQT06dDX+p50SIW1jqzKGxeMMAiwXKZz/w052N5mibdY/hpN+d0M6eosBgM8DU9i
ZJln//XLYPwfvwzbBBqzZXDQK4A3475ouAYs3DCL4cWxPzhx5iRgcpfvCVSE+FXqxmdqRtTf440h
+zeX9pgl575wy9PkPZrUkTD3OAr4gx8Pq5epBGBEq3XJEvWPdkt8MxGAukDsFRlRcECQg3V10TNN
4IaAWAJ0UXv82GCmuB+MgJ8pWVTr9PrcWtMDZY1S/bv3S7Qkh1K3cYcHIqchMxIB+PZB5Zv+HodM
XU8soa26NIEjZEiOGOznXdsUv2EkYblHMFN9p549N9NTEhdYUU4aaiPrBCBFo5U2Oy9uGxQbSo9y
LA91A/yOJtWRizAblnPgWv5igzVR25XOvEeG3nAaG6TGIkcmC9dAZdawrRIF10RrJtR4J3hFu6H+
EPFafxA8aTZFFIaLTClKNuarimf9lmQorRzxtZ7kzA3vCEUOSFdKVrbZt7DHDEOJlK2SEQnhwjPY
MTxQAW3UgdQ+f4sM2Jv89B8AEdz4x3fXA32WjS+taZnmP57qqWAmZgqielk2KzG5PEVTY56xdjDP
dAUw0dsuKVBA+q3rgP+49KSt5CtEMeO7b6kBly8TqPN6F92FS4BCCQxcw843+mCDjEmG0cMeuzph
aWLynQWXSBSf20azXjuNec8WGEd18K69YgptvaLSbWvHTflEIs9EDnJsiPFM3QylsKsaifp76mIX
o90CN2LYNFptv+rFaB5CAYhvitRbPN62gT5q+cZhsQ20XWyYx7KhK2q0DhvmqLmwjii4x145XSoN
XZGMDJUfhcGDMSt8FUL53YUB1qTY4NghXuKrWIwikJ/ROkC7AgvvhagNswJbTyMmNEtvAq2GHXVs
S912SPMrF0DTl6SKoeRDbM02wV5VNJ6I7rDFIx01XkDsJa1XiZe+teeDLZNOjJ5/a3LQu42TZk6+
G/bZtE4/sQKYTmRADbhr2QWTcTCOGkO5NxvtM8mntoaTTq05FCXonvHOUn50RX50hZ3M/3o22879
95vrHHRGJtCPLctk96wtqFoHCKrNm5fJmh0ffJMeUm+q4FIM2XwqehRkBrp3UXK6okYfwbFduVax
UzJl51WS/1OzkyWmUihjJ9I3c57VJxpQyWnEufaqtW1WeOzIe7rzD1g3n5qBLUrlr262MoCsndrT
/7i7EZnvN59Y+dJg8u7sCuXeanx1E308V2vNAoc8ychV3QWAPebTPBprEo1Cw9wGM74s8r4dcKzr
fHPsatwg5RfAxbaTvvRl/33uJ/ebnuWdX9iaA4I2cLe4JsDGnbnp17ZTjxvHCdtxiyJRc41EJs9P
zbKM//JmIJFq83gY6L3osSk+L5ZCviK7KtqIMHQOtm4a2SeSaXEz+EHlNhtnAIfWX1MMXCQHRWA+
citq7QnnU/VGnyobixpL7Juw/j5qwF9qyjm/drKh7hRhAYhZ0ZMSkbwdvfzaBqlzbBprTyJs0gIx
ly69zCvORtCvqHcXsmmwfgqbDelUWGUVDp8iJKwADg0V5UVdD2BONqeLJ7rpEuDHdIkrDcjYvci2
opzrakeaMWx/6qM17wJtQC12E+fgE0rZ9OCCZ/lAJlkbzyhSq4oRVDfTRhtQhOp4bvXL2qwwzwZx
UhJnNdBfWOFs/uNVs/zWboioHNfBPMkz5RTJtFB4ereCiOxAb5Af3n40eqTQDX3qngA7+QmF0+Eu
yrDfEjBgwX6fjNHehXH06DbMWiHHo97Eph69gDIgvTr9eKHeyEugwrTYHQOByLgnmSstUHq1WBhm
GL/gMwLMCtxsoPDRy9MbDNK0wkzLvQbC+bsBnvQnPBL5Pm9wlkBdnBI3IKbuxAHoqKhPSIevqBQ0
HozUtT4Kd0VSm7XudWLGEiEFu+jecXD8QEqK4M65OGQVQAcb1P0sZ1V9gON7keQOUq7lURb1c6N3
lm3CjgHfeOhCvqlRpeY3klQU/5JTzrXhE48FmDKiDpObJHGeUIz7ZpEbKFTnLH7ijX7scm18NCds
g7JK/M2qBHMZzKTXVQg4RS2QiMzWFLGV5UlIFwk9OsqmKmp+qJL23oPl2PNbwKPm1hM7rTC0h97T
qrOe5oe61oIHakjeAu0X2N6ajqwNKKZKaIs2kPP5pAzPSu4i9/aIPYHPurTq+p6t3CTPUfwusl1v
JfaqYI545mkqnnXw9CBhQ7cOyHMVzyKefBaUxnXKtPwRlZoOChKSbhcUBmozclE8opABANd2dCYL
JW/T0QEVtOh2ZJZ1IwfCugWudKTWr5OGAYmwrMBo3EYFeDE8+3M9tIfec5MfE/Cr/Wlu41dQN8y7
1pS4i3HiPWHRhKNZaZJ6ySoM7OYbRWN5gwc7m7IzIKiKTSGjVYiWAtXzB288QFWVUfyaWRrA1HPx
w+DN114rsodxno2PMb4ieZxrL2XDw9fZMFdllxsfQ+/MmhE71A5KE+MJ30DZDLIpBgk+HaO0lHpj
4V612X2zSFmaALeky/aLFmV+4MQOcbpZxUh+owCkibXoFYmo7jGRGF8MWTr6CHh96lFTxT3mamnN
gfBuh5oPQGuAFVhg6DTiVPY1qzxPeXBeuu9hvMZ0LossyGrX72yL71TYughw3m1rOwbY+acwQMkh
ckX1b3FabB0t1H7OUfJU9GL63AyJWIu+DR9avIgOeBJ7Eorq3ikvx+CnHWVPrTmhrLO2DXuXTMXf
TcXrA8Hghz3gMPHyJfx7akYHxWhjg4dK3OEQfeXgO+en2BnDFzLbekVmPuAfZD40RZGdAnO+AmLQ
fBCNzRf5CAKFbcvCdqUUpAUGZeAXWaDdBCFF21r7qZcpie/BkR5snZF1tSUDFWgQQPLV+pH5ypZM
jNI0AO89Ops7RWC0zy6QQ/HT+3WbeJ6NV8v9dhdbj/D4SmLU4YP3CFjspI7qblwDBFHWJf/yp48/
C/dnzevscCfXkz2SrrCN/25eaXF2NJr8oxJRBHBKDZvQcb2bPxQpehsQW70p7J3yWD6k26/jbBAX
9RlBb8FOZYKCc/m3U3JehzqquMLsJjjFAMZPthJlM9//F+ZcP7lVbpxUkNyTKS5lvVZ/KWCyJ1uR
uekK0Azs4gbeN73Djk5eR5jmkiwaDFzWn1HvMlxIMkQNuywWVg18BMAcfCYZtqTZheHceFrPlV6u
mdXH68WfHEn/rwOpEMEHGowEyz3Im6MrGrDmzmcVcKw6yfwe4bHnVelFxDhV9gvjY+RJ/kUp4igc
Af1eD0zrym4vKXKAwLMeh+kl7yPsnTILsycDjMz+jYr01Dj4nft1aukbFB4A4Vpp6Kp3whOq7DCx
opGxYQ7ITNJwI+d4izVLLwu8FZJQftqeme3ooU8vgnl0NwZyU0DDjvdA0ZflyXwU9SyOlai+JKnW
PiZe+dbo1vxYuFWLpK5f8rHnKerKHRwikZlUZJ7GH3IAukvJEKKUcZJNUIHtyYuRBawUNFJp1V/U
IOQgR+rCGSO9Dx56YBkc5EgUjRQRyBu3UYmsuQgIZbZXzs9Z7E3PSOAeNzwIQextYfucZGE0Hjxs
ul6pV+As5wiEuNynLjVjaOWYHnViT14uC4anynlSBkiGDXeAEgvXSoZ0o09GF5dnEmk1wATyEsx1
8jbohqoYGMfYPEV9ipRRk7jI1i6QGU293rLYHkUdyDJ+9xoEiq68IsqPJEsDJ3wY2bCjHjXqM6rP
7fTTIc7628+Y4+jg5jMGlp6vuGeIPXlpuRif8NBWA1cGC3daGkU3n3FM9JvPyCKTnUV/AD2OcDow
L/5lOS82Q74mUSoiHxynX7UkZVQUi9St03GO13n5aoCt+4TaZRxlLdZk2CHenvHGSi+WMb82yBaa
cD7xGNEaG78zlCqi6Ia6nj3rD5kW73PU7r8EcimOtyEoyblVHanrYZv3kLW26SNjz6tWeu5sjCqt
HrUQS3YdhDvAGWBAK5e+FM6t0j0paQQK1/VvN9QMyIcgCJ7QBgeDE2XhjnB4FpSe+F04TH0fbYyw
fzNakO7TzhJ+uVRqGv0EMKHr4JrRjkjpnWLwDq3e7hWLPcnT3wnsycxFxeedPJP0rORADfafEM0T
N2Zg5wGzK7nREGl3QQaWNg2AKo+xfnTd5Ehkw2Wiz3vTrvoVdbHTaTzjK0uIoyTJgDPgB+AyPlYj
yIkTD9tBd/Zx8Uym1MRmBQgaGf9P9oEAUTPsTYlZusSPwGZH9+PaUXJ2k+S5S8wA+92ZYa1ss0KF
KZAsHCTX31wjOTQ4UjNI49TqJl/E3Sy3A/7osMiLCJTx5HZrp4ItA0W6gxgJtUDz/I7XIGqWHexT
YIeHnSxZ58eaiC2N/n5FMtKS3V2Xe6XwE26gUFF6/MmOFP97DMBUPk8ibXc0bGNNpvDJ7f9wG2RX
NUAXySp2UB/jTyP+SUZDtDpyttvk+H/4EMqkrjL8GpaPnPB5n3k4RPzvv2UYllumt+IwS9xPQzbN
ACzPUC50kap5bAM+7UlEyjszUjSTRPZUvmCqFTugkLwu2vdwKgpd0RDKRIUPEq/1i5o1m0VL4f+3
M8UydaTK6/mDupO7u1VD0JWJMtT1NDfuNjaiHShWAfQkId+BviJOzKh+3OC7s16scfQwbJWMt+Eu
RbrCn5xKkWsrzUocP8Mm06WQjWlpw6VsASpumGDRkj2gSowXNszmsOZmsx/Y/AFgT8ljopfJI3BC
q3wQOGdOxVPqFfpjjPoY2SFxNQ3ZkzjV7yYkbYeVV3Lvkex4NYut1ePdZPLO3nSROfu5fLBRk8qr
kImiWf9JLZj9i7naSXiy/X+cfUeT3LrS5X+Z9TCCJGjAxWzK2652ardhyF3Qg979+jlItpqtunp6
38wGAWQmEmyJRRLIzHPEiDiR44R8w6u0fx6Dam+40vhWR4MPnvuRX8Yh0o5VIO1VXWX5tzpZkEGn
A/Q783gN8kZWXpASjWxtzda/DQ5Oc4wifcnxvgQkq13v+9RPH1AV/g/NDOP0W2L69gNijmJPa2ea
1dHaDmP/WjvrQ3sFLIF5bYDQvq8N0pDyUiHbaWnUVXhxXVRoCTD6CuQKfNUKA8GRsm4vCbjqD5aR
AdanyuSj04FkV8SA2TA6c7IFYA0D7nj4bqu5drlsdf+ekjX9Fvi7Yxi7OxomiBCupKgAwTPW5hfS
zsOhCpAW8mE8z0UifXsDjmsfZEQSJN5eJt56HZhbnJlABncS0EsnHDn8kDPgai+qTC9vOOftXaul
3wslx+McvKcguDhi359+AfoYDiUgL7yar9sosHcJAtCvyK4hsQVOyi0yJhDSc4A/APC6YhmNln3j
AbJoBfZkcKGEjX1TZV3GFsiaL88SeZ/TkDSJsrYYCl1jTdeQpagMSdMAneCYecaBHJLdpPUtINb6
BjO2YEfKObhiXL7D2dLXyVeZgYlhcMrHojZx0C+w7etzQxzzJTdw5NLUYX1v1KG9a6vcW9CQGkCM
+YtWxObO0wtrlUauuaq9wNxXbTAs6T9GgoBg36ghJdXOQ/p/omEt0s/GvQ+GkXkuaWdjckXaUi30
P5hbiWTVtYF1ZyLRZtfZPNriSKl6aXt/lYKW7CsgWuKVHfT6aQwkjo8Af4/MLig0O392e8d76O3E
2ufAp1ubiXTfwgGlA9DLjoVrP+kETk6z9D7q2VqG4gaghMObbrv4GB8qBsBZM75zswq0OQoTSmZx
hihs+K4wE2SpkKIWIptmcIFTKIbSTfCzsZwFIInQGVjwEIqlHjVmXfarvJaIeX4ocML+L7vJOO7/
CQvDmzyR2Z98TrbeMfT64ERWfiWRnEbyuQEMmrYFDtWjFXo1qiUQNrOQuuuibL0D7Ldv7LIaydAL
PW68SyiHdG13Zb4qQ9u7UBPjh34ZNXbXjbl7mOWVXxjHVm9PJKLp1EsyHXeX0ZoI6EWXuuzwYHOL
Ql9oIPbem07mxUu7ORcA8sQpaJTdA9oC7J8mIoDTUMkc0TCEL0ZvPcs6fAW6XdGcbJVOYudpeEF9
32Y2EFoIhJmoBac5Ypd7JMaJpWUX/RFX76NYJTJfaycAb6IAF2olzebWqWqkHfWG8RrmRrrCAV90
jAwjf8p8bUVyfbSi7RDk2TZX80tswDWRdU9pmGmHpGVASlVyF8WsqMkHrxkoLCxAdepyISPU2LMS
lCvJCMBrmQ7yYjSZdxSgzl7jGIa92bYN7OMy/f7/Z2EoH+w3H3V/VxdIYyIqz9gukcOdEDk4sXda
Ynzlrm1vdEXtqfPkn/8SJ/hXyE7Hnp65OoApGXMA8HoVJshTiwHUz44fmoptUuRYL80+658cTVib
IJHBxkZm3pOsEOPwgae/I21rgWGkTAx8nCqt7xcvEpCGF1LK0Vz5g+ge5Nj5j04qFpO4q7Btj/Jb
mjLidXrKtB7ssDnv7jn2Pai+ANF1XFg4ae6NA16mwQM1hVW0Sz+3Y7D4QeZZoQlkjnGyoEkuksGX
Gp40u0F4/ao1clDD/r5DahR7OjJFh82soA0PDspltZrVJX0w0HapG0W6HgW2NboXF8daNMWxVQ0N
cy/PwVEx2LcWM/LtbEK92Y6mkaxrnHCnDeZhtr0yQ5wSPknNB3aLF8m749nufVl1GZZbbLjbuDuA
B6N6ZV6IrjnWnXCTm+F4QV31eAkMvAsB7i83jh420TrQ5M8uKSM8emEy2409gJ2scjiZie8u6073
1yB0LbEV1Iz0NCDYMDadvSmAe3aixgr4PTY+ijRA2MtQoVJg78wPmmfrWxZnx0E2mgUuMWBN4MQp
9cGaApuOoCpImhkIBC2uDQYB+vIdSWlCj9P1qk2dh5JV4RkJb18zlEI9WoWVPHqgYOp1kd+TSDb4
iSFQnSLgUyaPouBgGgMsGOt4cGuoJneDGkfHZb3s+j64pUZ0WXirhfxOjqEPGCIj42BsbYMDkmNf
r8xQXqCB56K5/P3nCKLi6wg694AJrqNcjrsejnaufo48H3UNBXniIaujdhe2enx0mxJNhTrV5dRV
41ljRxEi/YBhJOUsp6HlIVtnMU9DbQbGON1BO/Vn3bSENMZ4GTHdX86uPs8ie1tdwp+9MO4l4YYM
AMfibEOtnP6CItetPUcQLh1NH5XDbXoXh+3XOImL16br0rVZsnxPw6Ddjj5iDwAuyw56pyEJQlkh
HzJeKAawiyitZJ4dFSaSWtTs0q01oL+K7iByD5yjgQAPvTpenM4NawHg1IFHKBDE4eOsQIQEdPOZ
cZrlklnFWtZetSIZNVo54vMUMN2FkRrgwFJOpnU8YCfNdkkvs3062ljn4yiUtJle7TlorE+zvFDr
4CFcreaz0BagjbROxDnWoevsR9tYDMhqmtYBjS9yyosbYRTugqL9oek+BDi2Ad52XO1TC8mXusHT
tyr6TvoaNKBLwx/uwHE9xW+FCvNWZWouTa7bW4rpxsIENzksKJxLokJZ4JZ9t9B0ga1p3ez6MR4X
sc0R56fETNb8xBLD7ZSW2dnYlHnDjUWJnjwZtK0dtVQYrk35nlYqsBfNNLmZcjVVwmatmf9Eg8YO
lHxJ8l9uJwlrVdC8v6G0TxJlqAacXM/5oLPr2c/vrknuh/h2QEIgJ5Zyh1rwtQwNAoQo5qvDPXCl
jNMkmtQNSvpO1ACAMDh1xZ4GOYgOFpqbmmsXwKGnrssXQYiPL4CFxadJpHo2Kf8g81OAzHgVYtG/
rOZJJLOaFqWE1KVmKPP6kCIlD6kFHiAYOv2t7PsDCBnLt7wBG2Wbauw2AcPoDslb9Z7rgDQW2Oyu
pB4mL4AfezSG3N3qGTK1EJZNtl0Hkh3Ekp0vYyWdTdrE+jrlgQtES7PZIC3Cn7SVjU10DRyyjebD
2NQie13mlr6huSDHRLjS7vqVDagLgGO8MzHUgH3HiWIOdgUSjjWge6sGxS0sAJ7vbFiUMQxp3HB/
i8yG+ECEDrPJ1FPTOhfZ2Cy1H2YluatRU/HupPIAqsLKZfN9QMbrukb6/EWPKh8JApnxLMdM2ztd
yy7UxOCKv8RyMRmQbZMhLWV0ra8M0WpnQWZjYqHWu0Olyydh3QA7XguqeEc28O6dE5atADePKtlM
9IfEzbIvrNUOnWKTA2YkXxVKLgc9+5J63oHpFj+mRS1XXlWNK0CneEcZ+M5tFZtI3VNk86IfX3R8
1j8g0VPfW8DhBk9Mk755bTAZ0MwRf/U0UxtAQlfbYfitjPoX5OXxaWYA5LtNaOL5oGaSAc3Mm6jZ
WNg7oMA35oC81P6xuzzfN0Bnv6WG5Zl2dPEyLSsQlq8Z0wPsqxFRmU2olwHnWwBH4gYPVniqqiDb
DigLQTL5iE3/ZCP1byV4e/etegmTKCmS7lg7/plE01UkIBtd1h6SZGY7FG3GF6+1ADK5cyS23iXI
lLSlU3P9WBoJKOAANlos8GGhFyARgoCkpHeAJBSbXbOfRZP19XiaTVJykWTJfaOOVEkESHexThyG
wILC6WOqKZycLwekeAAo8peMcPeo+ZOMAPnqyDuWwvW3E3If2dGM2SmKNYvlLPu7P9LOxlf+aAjk
xJcYb6VTnkfIfRmdxED6BtdPgHKNDmnqgY8II5KzbtAnJcl0paBeY0TxAXwKa9/uF2Gw4QkCjnk2
iGMfx8HUI5mjFNQzPT+Uiyv1n6ZcyVyniySQtngBcE7DWJKaPJKv0dWjla0qMQCEXx+p8VR5CM6Z
AM8yj6kcZB7O1gKYfkuHR/GK5tmOwQ459l5vBvO+syDoHirm45dgjCMOWnHch5oVEIta5bHwLJRo
JEmvEjuce6fUrG00xglKJnx2a3Gw1kSya7/3GqBMgYpLpnWcfjZ13dyaTOMkuDY14wp/AVL3U1Nx
tjA/xFMdJblsEOGFeiACjtZaL7XllQL5qcDAKtxHssWODNW9ZGJ6zzh88c+TaAi7G6Sxjocex3Kf
ViDTeYW0qd9XmBW0QjJ4j7Novi6sYmLreiadaycZyvp+/xvSKhBLP0PdxKbIES6uNX5GGUFwCBQE
q+6CNX5QDfX8xJ2Us2g2Q63jpCTTWU62v7slJSDc5Q31PpQlV4z389QPl7OIejRVzRoHAMG1euYd
jMJOT3jp5Ufkz9QrOnTqLPfi1FX8WLlhceSWi9evOqXKTO+SAxz/PASOt6Tdnoj4r43f9Zi2dZ82
hjTmvquvLRxl4ITw14Z03v+RbNoocqeJ95YdAdOlNfUvNK8szWiBAGsUgr45+CaQaQCa1jr0+xV9
zvSKO1wY2jKpQuMwff/Qp9CsdatQbxbc8yab6ROq+vg6Ig8xr7UtoDE5ksmCatNHOXvOJCU2hwXw
c0xgrbfrzhij55BX+L9AYsaCrDhK9bd/mkRaIDr/aZKvJplqpdHCd3vDu249hwkqlEgdHF+uewp4
ksI3VNSANLaXrSN1YhAjgRNseiDG3oP6ZZdUDj60QFN3oB41VazhZziPqRcpQ3AgQiOiEUiqkbul
eZPsU5fMr1ymZg9Kpiu/03hqJy/z1KriJlDHr2bM+jjgIZBoMm9FjB4lM2+1HCw0E7UHybAPtvHI
ZOlkQrJJkdjJsZf9YRb11UFLET7VLbv2l6NrtkeZm36+qHPwCwAnEenVQnTHgoSk75VRApZYf0kq
I8jslTkE7Q1Lu20WSGDNIDqFTZYGqjAgWi7xS0GangXKOtM33RCn5Lc8kADRt5HvEwN3YpELx9/7
oZ8eRtv+3PxJBiju7JB1xrsdDedppLiSefj6QWFjlSyvFDTtao3ZZFpDmidfs7UNTr/LQ2RG5YGJ
sUIpqxpP3Spwi4PEBwQgapTBbErDWQZM/1hfkloP9Oi9Ozkhq2snn6zM1tt2UrOPzeiKW4DPyX2N
jIRFQ99YSkaKmEV4EyCutC3p204puJYXN3poLBz6ZquVImU2qnNqRGHIAVAkIr7oxvEgAiSVi0Tr
Fy7nxSUa8gt29sarXZoDzuK09K6u+3Zbpkl/0Ic4OUvNH9eGHIbHyHXw7Mgy+zvCVnipue6rpXcP
Ziv+qWLGd30N8OEYeJv2Iq3t72PSRvtpSBpkdXyNsqH4LEMt+mtpZ/0+8rrRXhDcsMerZ46ipz3N
IlGInd2lTqovo11q7/NJ5rXNQwUUgwPZUoNUggppJOyuBFbOJAc70X9h1rKI5PJTnjZ28A4zTNfG
MayHvnnFrBU5aWfjpL+8d1urWcQAGr7p8RV8U7kaIpoo8V+1amj3eW2uAJqdbNweOYMWqtuRBK9U
pC+QAAYIKOMbebAK2ZgrLzUs4A0G+5gDcnry3WUWMGlSL/SiddfZP0FtZt3opnXrAvPjYKqRpnji
SV7LFIjDfAAEBZHUk4ZsctO5NTkAQyYFyfy27rfOiN+vdBtFW/rLdSOfmpB5UXo2SrBeO0b8Oni5
s5ZlOR5KHkZ3Mh70xQhSvO8ijA5uGJrgc0YutLB8Y+9aTnGPqgM5WchB3OLZIp9Kh2Vb30oibMbM
epvk1n5wsV8EcDzy9z8aTWXya3mMxgyXUd87R1KSnFNWPkIg7dlbW1aZ9iuSk0UbecbRBcLZqFVI
pmU9KHV721/woWpwsgpGpYp4lFwgTG1bT6CCRQnnxyb1vPCtahNnolaaGZnIU5aOzebKvgDwyo68
TUuS2tFfZyeIN37RDf+RK2y1xAV3rBtciq7nZ0dJZnHSjnwVyFqsPsmUPdkN1TSJPFBjKBS3gdd8
FalJJLNY/FIPWbInJYkwEYW2/EwDZLrzQxzKI41oRVFKsSLzhvlA+yNNya5Xo2ui1dTvZVqNTEnx
6xLBV9XtfJHGcbzjAmegH/AZcca/pcC5xwc4wDQ80eR3SCqdgC+UpBOAk4/6AoXgakhNXnvuyjCA
Xv+f/ITSlZcyxCY832qjy8/gH2pvbMNpbnCy0t4UpV7vzdp9aFCMC0wspaXGKMExGVvAjCc7vIB/
qQ3dw/MusAMUWvzyFdQVTig5TwCSn/MjslwV/3btReXKEHE1DcEIDxS/VPFqkxo5atjnA1ZyQ8OW
1FKppy5JqXGS7LPlJ0eG3vZ7bgGKUC1IDS1Avtum6jeCmcmW1+yNvuKwpUoRJ5hOvUhy9SlIH4Uk
K/G8/jAl8fxFKEXM5Sr1wFzyMxgjAx+cvaz1k5vEawYyq4vwRkDRqwa4M/YpSsJ155u9vfDyEoUY
gEJbkqLC770FCmCwHqrih8tH/dgqRohCz7KDdNwXGnmNdPmCeearLJ5xdPNsFWX/qPGxeUyW1DeV
IJTBs5EM/Gw4fvfoV6m9BBvhsMuKeJdjx3mxwJN81qP01pQgjF+6CNkiHSG2NnaK/LQqQhLcIA/M
BJACSQYUsm0D5DIuaVgoA1CxvYIGIjyRyDTA3mymwbMbjAz1rVZjLVtzbLak7UPDWDPU7SxTrgVb
5iOA7SNF/uwBj/7sqoaGTlADwhPUngopzN4hW0XgRfyhJpvZw5XikwdLT+6MUABFywu/Mq5IqlWa
qdshURrEmvmGhqGSlTYAskG+ftunPbJoW8A7eHHPFqQkWVogM6eOZL/XcLC2EAlQN5ImQWGaarqw
ee/ZVa+Y7z/Gs030YT1PaQxACUx+rtSzzewBnNP5Yewjcz24KMfi0k/whaPXS4Hz52AZFEn6eVyV
VbptEgAP+5bSz2PAoJd3VpVXd7OPVjGbV6yINyCw4mstaXcj2Ku+IPkGhwUtH1ejb2Vv4QgaJyup
H9LEKE9W2rAlyXFZ/2jIpLoTmRfdlJ4GphRlj0RU0HXh2OjCTFe7uEVTgDErk28D/h+WvPW6s544
wDkwxVcr6LLT36NOwKG/4ijkJgJOjoOgE9fB7mldR4ENp+g64STNfV9WOM91Xe2Qq6Y3LR/FtzRu
xLADRNEm9QbtQCJrKLRscT2e5ky6qT/YsTjOZtRLWo65k56WakAoOPu/mjJ5o0Vp9vWYNDTn36uT
d6QhfG2cvt5obEQSmF+KhcZB3+DnrgmKbOqmWQ62MdWlpvEkCkgs6yksTRwlWiqZ0wA4oThTt3Yk
ZgZp5G3HFLVeal6SN6K8m2bniIcMTrvpsWy1aIs9T1l/rNN0SL//GpUMdQDYyb/ZTZheWjc11rXn
yR0T5fDSN+UhL6X+UDtMXtoAPwKSk1n5YTZo1cGM+fiAz6HPZswE3ZOu44yCnqKxJbaGV+QnSz1s
I/WcDVSjddqG5Egeq8AFBlxzuvNljPRyBtStRW04+GHQGEiL4BunH8o8JnP6ZRhm/j6HhqQgWRjY
YkG/pdk3+aIhKYoUyS5D99M0gdBoY1f5EJaNvAMKxaJlTiqXQVfrK7AlAPxbZQHESgtA90VlhtBG
SktzhYtj37gAUIxZiAcG/ofd0COfkIa+aQqEyaqjrB281JVFPwTNzu3MfElKkrlteJPaTDuTyCst
e4e3VzT5AKXRso+QZZoa2TJ3s/45tHpzLZrI2Irc6J+RJYwztCRqbiynKu9x86zlKPYs0+OXIJXJ
xoz67OCVIRD103HE/ypuif+ZRSKcYDdUmn7KEP2LAcP0As64YG3mrXcKIl6dujYBriEv2udQ6neW
mbo/eCIn09CognXWJ59N8cyeTHPJHDJtWqRRsOa51JixcZwSHIlhNlio7/99HPQSgBZBftDwcbYE
qL95Z4IIaytMdwQbOI8vjUzTVRJl8StOyM6541o/W7PdF2ZTvJmDZS1BexDeRhrzdk1lNzsjtNmt
Lni7rJhMvyacb8qyTneOARAJAQzlU2DaQY3SByMHS2e6I5nttKDiVFqmejTUDYCwLEhIjdOKb2zQ
vA2ZkAhgQclitNt2hwwCVe+oRXsC0iD0jd4H2P4ko9t/HpOaDEnm9lmMRDnOz6HbYNe7bm0dkCGd
r26BOrkga4o9MNfZm+o3LSK32EktHxEz8/oXRLfSRd+Fn8wsZeYDl+CTWQhI+kU9hGuBF+du0HWk
WTDX/eJa0t45Jvbmow4ur7DT1T9J36/AL8S/1FpibPFt6K+KAWRheq1F2yaX1Zrm6nGsb+yqddY0
NwNj0cZv8cInbSrxGVIBkmFDc20Hn7YgVc23pLVG4ayGrnKnYQlwEACEFjWytcGNwHIg9NRRjfN/
K1TRNBUKMA39VzdHmb5ceCoiIDUDKea+tiNzMpzmXE+ncSQcex/V1QJn8KgOmaDLFF5ZopqQsWyD
gz+UjSpYNJIh28R9BzajMTVlXVULxx5b3OWoamZZtwHViHGhEZJYmm3RNd4y7ntUJipt/aHtlRbp
Zt6SjAMVQZch2E/72Pw0H+lA3hIHIngufXhPGBcPVdx9nv/7+uQttEJ7k8uTzqW+DaqgeQ5aQMID
A0bDIfpYPxfJ2RZ+9ZQW43BJe+0rSWurs3dm5KCkWhkxXYtWOYuc/TQnHO97YH3ejlnlPFpA0yXP
sYe66FpUMt6nKGdHgm18yvLyvZFVhONg1wQFyocC+0C8y2istbWMV2Tem/LdMnUD1LV9mNOQTGaZ
KGwAwiT4JBpK6zVswuElNZGvG6V+tqUh5829bEr/Dqk/9q2yapNuePGE/tkqcKrJagi4fQtW2ckX
WfEIBwOh5w0vH1Yfvnrli1YkKxr+24omZzy49EO3dXLv/X6i+4durz/J2jRoV6wEG8l8s9FNOt2v
JATxAW7dWQ/0r2blN3i3kNvJMkxYshkisAZ1ujs8gFT5HuAh7CwDfXxwa/xrAT0O7GdKWY+ufdtm
4ypo8qpY5qLRFyhpSg+k7QKknGC7JZZdoKKSLC6Q3JAgx0m5smM3X6HiNN2ScRHb9il1utfJlVq2
ymPrbDvZf152UiqLBqeJn5Z2M17t/QFsGdOVqItVy7cSKZx2HjcHmvqna2jz8ZUmobpmnP983gEe
VgpkPPdxC3wh1JdRr1LDv8u6oMGpl9Vna5r2/zT3T2vkFX4HeQy20avFnULjOc5acUUFgLsXEdCT
j5ULDljfrcNbnJMF9zgEeEgt7ryMeqbjvHjMt73k1qYsshhbW48BGxGPUB2b03tq/ATfcqALjnZ1
GCFKWRXBgQ0OXqlAJL4vA4/fWEisLdWIRDgFwp4w9q0FzU9AWrJzkjxceWKXRQ5K622QOwPDx/2e
t/VPGTj1y5BWEue2fHjQPFxHlmTFhdU2sN7Gcjx2Rt0f+tGpdzUCuDfcwYujSer0vrKxZ27S0n2K
eh3cFQDY/Tb23qn0Ey4W/209CYLMhzAN4zU4PoDaZjf9elC5ln414rFH3YRH320rQkW44+ZHakhO
PZYFv+xmNfXcD+vJV8XCfp0Dqdu08eVhyCC5dUzUDwBC0QBccZffNhkzl00hq7cExHp423k/ZTGC
ecHqX4GZoi0DQDVe8BfGe33sAOKmB2JbdtkGESWkYqsGQK/epbU1cw0oHBffTb8pxjh86wbDBdbn
L3nZ+f7pdx++OoQMPPDSdgp3N8lYdx5UjyfeuM0b6wdI3lFqQzIyAdHruNUT90fS+dGA4tFf0yrA
QB7sSuxpqrIgXdMWMJu9e0j2Ice01iwP+yFG6OXDu7oSMslcYLCtPq6HZmS09uzhY1rsl/nCxrZ3
QJIdFlKX4Q1AcwcR0fsfNPmLdaCHoMDFXQKYxDsA1+Q5r2PtVo9s/9Ztu/wi3AbJORiRHHetf2sC
JdczhHM2Nc/VFtixhEg2Mc092VHj4Lm2ZHpWbVDQAxtAOBUbbBjc5WwTdsO470ctWgzKPylMpN2f
Pd/bTCPyb6K80Ij6+kKL02WAveTZjkZxnMx4News3SuBsAdsZ/CK+clNZt2j1CPBPSI+N1qf7RsO
8KErOY/xDMkjhu8rNSGzGx3kHS7gi2Trecj2/OWFnCLdwNmUIgQ/3IeiCbVuW6e+dR4NpO+NmRXd
JLqFKnkZa8uojtk33frhWaX/BqgGCWxRPz1qLjdRoBGZi6EzzG/IJTtFVWs/JT1Ltz5H5UEjUUyk
s/Y1UB6AFRMgHzMRD34P2BXdl93GqtvkJUoU4HDxDzYl9yyMrFtAqVi3UQtQ0bEyx41QQ5L1vTFs
kxEHIW1vW7dkrBlFey6ieEsjZiOjDJQS2dpRlZy5TN+bwWM2KJbUmDTWh5qGZjkIMMJbYIr9bRoy
0f6DlzFM4ZDcfOpOzlAikeFk67eppOlpEnXTXtxFyO/akJ3O5E8+Jv1a+EN78MAFdnBV00nwqi6o
C551dEkfUZesaEx66s3TJ5tZPVt/0kw+P600r0wzrxea3VHPYeNPr/YdX1W2A3gWxEDiTE3NO9TR
dTVoZGwJbgMSZh9qU3qAi4stT5xnm0/CwMj/qp8Xoh75YB/rzFpj5MbGKiNrWdTIBs4H3H3IVg/2
iTSiLYv09AkgRLeRiFBA9jeLQRuTyWLIyy8WXkG7IvbkKh6q9s1wvXuTt+1DJGr/6AlPrBCzbN/Y
WD1Vls7vkVJenVAyZy9JnsfJ21BFwM9pJT9VjtYvyc/oVD+k7bK72C9A6GKgqmTyL+1g0aRZcjcY
46uWhCnICfXyQI370fuTzM2sBvePsonj/Pt/OQk0rnFngRPlcIBJcQPMKLgyE/np37+i0FpU/+d/
Gf87qvrQ84fGu8PXQH0ChmZ0dlVDPdGH7z1U1t8nDBnqJP+PZqb8ngyldiSDRGdACuOpGZ3JkUzK
6lCjZJJGs/zKm5GPyVZWxj+TWV7W3YJM5mkGcG5XWZa1yyvFPKSeoe7eNBj19adrqTPkZyFbI1/x
3sy3rABbtt572PuhnGEd9eqFbtb9fRIBIsOwj9QYQuv2oPtZG6ouh0QJ1e5QN07ttFyMHyrUrdXH
0FiB7hkY91UuhmNSZx3uFNWlBjgVqPg3tMexzd9FJC98axvYRngo8V3SIzPLBtMEChOR4SanEYl6
DeUCqxxfdedYL3/iLd9sEyMqz6StGr3sFzRmQCZTeEYo3yGHvYzBsQDyqpM/5N+HOs0vbZLK5x0j
unG87i6Rb34nPmYLpHp7YECCGFApCwbaDOBiB3saluzh7zejdY0maOqujsNowJe5QEDWrxHMZOGM
4HZM+R2P3GR8amuuHYgFh6hsSg2fFdiGye0sE6mnEL0ALj9p3jlvhASWMDfPKCEzcLDeDm847OwW
tuWPlx7kAqq27F8KAI+Wu6gsc2yacPL7ichXDQHtitNfqlO/UpsCO/jCMl9mecF6sS6qPNh3ilWY
qIVzhFJQQtDrWxp2nlFu/v7vZ18j5eLfj9mm4Xmu61m27l39lu28c8LOGq07R3h3Me4JkN4G6dEp
GwS5bGQ+JepxTU1j4N8tjP0ESNwouzS4ZTx1bvNVk8CC8vE1wg1hAR2wZQsg7QcPWuXzjdnq4CG1
w/7spjVimZZm7T7lsX0uVGKKXYXy0+Z0Ncpzc1GIswszBnoiVdA0242WKZBfzWzwocge6WvIAfBF
lB15kEdnmWvF2jaT6Clrwp9hbfk/tfxLEFnVjzoFKB/OHAfUCeXjhkfYXPz9HxYbgqsqHdNgruGp
W9NjXOfXGMRJEGZ9iSSYO6d4aqMovsHnQXEIAxcHZDmOfOMSxeQuKtu+ae2wJECtRPhPVZE3z7zH
mZ+rx8hYRtbBIkZF7skKdZxz+1kxbGM7eSMZNZ9spm6hvzb2+OCj8ALxNWBABo2P7YRmPKFMI9hJ
x6m2CCTx56ZNkRquYCB77FzwWeKfMqt2L9w1wdiXMgWkJ7dxDBzYZWS7w4GLcTgwWQwHRQPS7hw1
JiE12LjyDT56EaVg2fsUGdpFCphSGDapX+JpqRy5VZWbS68DIwduPxRPN011zMr6pmCOdjHAKIf0
75qF2D9kLXg9bD9dl6mBEBkIV4EBhgAYzntvG6+TOyRFVovJBMwF3aIQKCQhP2RjFD6qYVEK2KQ1
eHiFwmLSfTB859EQLg3OgKmqGlJMNlL3uoVV+NVmVs821CtBShJ2AIm+ktPQ6+v0UHbOnnySiJqE
YKl0R+jrvOhBJ/ux7mxDPXzUjAscHMrpAsq2M/bAjf3BUZy5SrvaPtdRCdimEfCcCOLLRzCwyEUE
xL2fpbV3w7T5ESHNEMhvwOKXRp9pyXLUkb6IcKLeL5pEAGpOdhwInz5rV0GF3BW/yOtzTiH1sZZL
Lx/rs4hRUA9ES1CDJVb/xe8Ao3fQgI52CozDNBpj+SMMg9fCC2NU8piAjfCi4VLloCz02z68C/XC
XXlM0++DvopxjmXnj6Fnt8vE8MUTuGG9RVB641mzW2czaH69bTKTnUpmDLseYd2jHDxnD2webw+0
+PQYOZHaZCQ/hdmCtWP0JWhwfzWI7+eHLkh7Hbkbv4S4/SO5m8fUQwELAvDUpUlX6llmaeCimNbJ
LD9KFrPq2tEn00/dT7Om7vW02eGnK5+6s+r/UvZlW47iTLdPxFqAGMQtnqdM5zzcsGroQiAmgQCJ
p/83clU5K7u/7nNuWFIoJDudNkgRO/b+8H6vb/XDq3xo5ubvNVM/vOAHhw9Ns9b1VXg7ZT8/qqvx
w0t/mPnhz/rHN3RdGQVudPfvt1c8mz7fXgkYIELfJpGDzLT7+cEVeZohMZMPdyxLZ4UgEQw4lxUC
LBrOUqgx+QuCI4+yDKOXSXC9zCff2oXS3aRTm6LMCRePineIfHHoRLo/Tcbud0Chdu4ItYs/B4q+
gaR3Mt1/slMvZbdtwpcKVGtHs4bM7BVh7ha5WRs5LmArkyppXl3a9OsR6XkwY6LLQ/USOR145kne
31ehfcOiVrwODAmtqSinlelC4goynfjH3Lh9OjyBGGth7F0lyr3ueQXedF+8CoUaJt40wcGM+vmi
IVH4InvWHxkBYWKeTVO1zKgCfXueb5SreQSeIzDt5eUA2vW+OZcRiq/NpSeQewmcftyKoC4gxOiM
0W4oqq9m9GJjofdO2ybbX7rcy7stwJ8yLua1rgsWoAYIRc23DrUfsyEAgoBZ91ngtSfJoQSbj0X4
ZmUIKjQh6gERhtF3PPe/EJfRtxRAV3AS+/4ejP7dM0UVqJim8K0gqDCmyayqVI6L6/5Opqq+MZu6
tMCTJ3BmgZ/Zdh0wzmZ0QJByYwY+LYCndxmXeYYICfY5u8ydbuSMXMdn7EAkDyV/pntpDSAu5pFd
g7N0Lv2bR82l+90yXVUotXW9+rlbceZU92M+iXtrBHtRMm9JKejbi4XqR7Bn2aW7ufT9cljQqs/P
xhtQrGELioweOddiCchYffRCgnQn+EwPTtr620t3kF59bCnHiHEyfdOKkgLPXCoIEBsC+U9jvHgy
p5+2omEQ8yCOtUpYMb6CxXxjcs98ctxYsIHdCZEP+ym3W1CsoqAU1Uz4D+ZWeAOmXAeHCe4uSMqz
r1QVIBEGShMheQitIc+7jVRVPENh4mgcpiEtUahjf5wJPZz8AXjgPK7TFFWrhP1wuu61GorkNSmG
doHQG7lvw4CukE8bTkTSdmeD62aHI6938sBOsJKoX3wYQg2Wj1GIt0x1z2LIhh8keoRQvN7ULKc7
4GeWfj9Vr6CmtDdT0+oNkObdK0dU3ad2/2XAYxay3yDytVnrIEOPUEBb9l9UPaHWH1imRQlq/AUE
f8HNOAMKZN4wd0k9SHFGbTPuAfXbZwPIpw/Y8oEyA8HZeSzrRAqSFk+dQwqUnc9QphfnrRUhwJaV
CLFatxMDUc9QRtViJG5/07mJuulKAMGwOXO/hJY+V4lrPYIvqNkNU12tfSuy38P8aPmd+yWnyE4m
EDQEggUV3PhdHfL5Eg55umrdoosZiiz7sxkphtRR70HS5gfOIIwbD1UVbMnkYHukgmAxymQ/+k63
cRSq8BBTCLu9lpnVfbdZ4MfW4CeL3uESlYt9ETyY8YAiqAU22fLcTWB2KBG0D1SGnEbu+yD6n743
BS1O2JwFj8CkqEWTUr67DCIJsUICNFrRWgePDqHlrupaED3Nzn5m1SewnH8zU1Fxz+8DlGKZmcaE
1OW/vxKNcLc3a9n/65XMalnaNP/rlS4O4NG8/k3TOH73AZmGqqS9diFjdvDmiwUUzaWV5Fw3YPhH
31wu/avTBBj5B/daL3oNYrTrAqb1wQsivAuwZwf8lLf+YwC4zwo0P/p9yBoAYHn6LEWY7v+0Fxmx
oCfTsX+yd0GOfFEDVmSnTb/hK2rFLBDewqIJVk2s1xoSB/dRl6ljPtv5NOr3pMveUMeu/8nO9KDu
O4ARLv59zu8cxPOB/LCZly6g8t3GmQ3sU99XAQqj3bRYO2Cjii99Z+z7Yz+Cqmdpmmnu9UdsdwvU
HUAWzthIBZGwy3AxBVjEbzPv0IGC/jrvMmDczaUl4EoVGmLGZkVju/ggBv3rFcuJfSE84ZvLezGe
rS9yvFgq6abqkvtLFhtPJnDVM+hPzDlvYzOXYs6QX7sfbEW2SUer24ES+94SQH3Xeburkqh7pdAg
m3x3AmJbeDe480E6c7Z7siQr6op8W9qtfI3a8AQooHMvZTeckST6gmCOfK1dpAQTx0ugPIRJYphe
C6UDCL26zb2jg1soC2aApspqXecQWjAXmo96O+InYXpMIMsAEUIACxX4EIB4a2AwVlSFo09HqAxc
XSsRoVZ/sPjyMsl4UtIN1sI44SnezEq9M09kRYt3Z3IaKNOMDk62dblBWRVJV8PQ1IvCrsq1Gb5e
Kj5FC6k7KItCUTZdpTWkQHPZDCg/6/x0NeIMvaibsl0mc8icA2C0EVBso0ihequo5eOeWIJ5KzOM
Ogkg763P1qFo0kfjYCZQFVqA5ExylcjI39hhN9zZoffDwT7tvSjSFuxQljyZ+ry+auvliKTtMmC0
vdUqfBd+bz0DXJLtadcFC9OVqFxaIRMGmC6j1nNPUHKV1B6qoGZnfyrA3F6VdxqaCk9eduvPTmbB
KvXfTc8s6NtVsDBdF6mny4KmazUgvujBjGIWNaZ50Rpg7julhuip8m7MK//5LscIuzaz6Kd3abpt
kOYf3qVNgHEGIueyoIdDumjSlz/fZcamZMGzcogDWkCJsJLfRg4ackPMashbjf3K6vq/bUp8nnr1
xT3XW0S+b62sqNaotwPosncEArG9AmZcpx4UboD8u45axWjJOClza7nwqqF5G6GJsBNdEi4Fb8Vb
3jc/kKnF0zjT+pw3CBIVUfPW9EW0xMaQ7Ex3i1vjz6lDkqMof56K48APKHKoM0r3x10GHdYtPgBn
f71MgMOBBxlauCtjxE8SEiamySSorB+vrhDbLNaJVMDlgJoMxWXdIoJ88a7LQJIAtt/agdoh1Yod
eIefwRF3f3Zole2k67QAUlroqNqoKmxvUexSbVMFTqyEhaMfI4HU3TaiFNuxQD0gc8cOhPYFRmrl
yy0gzPyn0cw23jnqKXAzBgudcTRLKAgao+yKQTtuLPSh4e5dUTXiZQR9lgmYZiB0X+W2V+yodj/Y
8wlAAGQWi10w26cO4LMw1e/FbDf+4DwSe2Rp6YVkVgK6l7kW2V3YZn+TNH3gof3tYkiYILQoj6SQ
2DnEAJQnAvdlXTkbgB2DJc0dusReSJ4lI/KMCp3uNFOKJFEGgXkzQGUHxuHSsbcF6UCnkjkQjg47
0JtlqjnKsi7xhJqbA7jY90OQry42T1cYBg1jsfzgyRJ9RPgEzLbzMDhfm6MZ/ew90KIH21JdLdMK
0dHYjH9omklmulMjIKfdr54lfUAhtF54k+63pjuFukEExLdj063qwH9I6XsQ+vL+kz920/6DPYQ/
/REmyRbAoQqIfU1Bn+6KSE+3KfdAgkbYLbg1p1tjMhfqAf9FAU2OrzbjMrkB8s1EIlY8z79Ow90x
ifG1Bend76XKuaUq56kfQOp7XUmq2r51UfKnLSe9uS7UZgGFePqwuppMKw1JsZMF+X5d2tihmMjX
kwPSJtOdMoBQYpfhdqyVry+rmBHzgmSYs2rS67fGZtYy77DR2S7kbnq8Lk/t0rphOH39+bcU4L7b
Z57+8EmZpa2kQVlcXU4oYkQ5kd2m0T4vC+TNgX39EkzObhgzhSPOWC76Lp2+Q0cmi4mFKK0TWgJC
myhhY9Dh24ydBWKQwRuPnSvFmrkc2Dc6ikUtsunN7sm96PSYxqiOAzg9Q51sgEhv3gSvKJ7RCOQ5
/t2Q1+46GEPrYDcDO0SqgXABMqZn1fJsWeGo5TSe2pRD2tx4YO0D/+Lc7FQJUvQClO5XG58HdAQ2
pabyDsatnavkjb2XRQNxxfyAk+m0iChTz64vNcqTOuvNKfz3REnn25R3+zrUUwpm+Ty2sd/J4jz9
IRFuRL0v2LSSoPS/JUP1HuHg9i7BRALAJnNvWpTF2HP9WWhVIFTtQD4tTfWYMfK5as127BuLg34+
BMDpxp8vfW37/1GSGX5WaXM9FEF4noOfkeuSv1HiBT5LJy/k8o4K60kacJkrh0M3X/r5UmQppBts
7a/MqKl0vvr9k+06N/J4e0hKICvr7y1ysE+Ktsnpd2+YexYvv4uxIZexuVe2nY69WUosbSzvwQUg
ZKnpQNaGGRukuv0RAIpvE8emaS6T2ta9Q269XPOFdEpoT+lE0WOqRbjq5jf/IRN5zUFejJmT2gvu
NNYqT4J+oRKLn9gY+neTV3+v7NG5q6uQx9jtNEeNGMtKkpE9DS4eP7LDI5a992BO/asp+ybOBap9
ba/N1l3uQhS5LOl/aI4FnwnTXC8MfSRjbB8qCA6E9f5MWKN0NoOo4NDcdRfZHEDq7IducN5ZPkHN
h9pvoKtzHn38HZuxGvKtU7Lx8d8ccFbIb7RNxBGyZfj8CHQBzYM1n5+u5nFJPAnEO6dyfbUJBPB3
jejPZQDgZlVCLEFkOXmqcJSLIY9So/bDdS/d6ygoD8A56eg5HCfPlnVUngVh8MzO7yk0BnYl8xtU
WKFrBqCCEiyhi0lWV5s11l+JFOJgTIlsUcgNBk/GQCUZQdvrMKosgNYGWok9wdj/7l+H207es4oB
7Mqk/A/dQ4/8LV/mI1EWBH4IjovI+dsvikkvz51JDGduI0rrznXBTY8UTFILEAL1NqdIDGRbJslw
kKIPwuV1OCkmRmKZdc4RoYuln48UWi3NuITwwPDAxqC4184bYlbDQ59UENzDJ7nwWz5sTddxlH9w
uwgF8PNoANnHB3ChgRuLRSczi9cNXeed/ZzVQw5VcyxUV2V57/qvpmNeR3fq46oMj9Zl4aBQlhX4
otRSChl3OFhBljltj6aVzyNRye9znycb07v4mSmmb/zCsXmv2dDiLmvpdVOAPaZB5ObNJZD2EEX3
4rCm33elrZdSU+cttfQ332mLOyKYuNUTghPe2DtvuRrJovU764DSseKJk2pr1jHL2oAMbpIB6iVg
buXWtM5Bx3vUuQdFbQuK6BBG3HWgZHBOxmYuFQ54eBLMtWmz82WeGTGTq5pAlHueXfGo312Gm7wK
t1PY4GFfqDdAJbOvupZ9jPCadYYAhn+oU/wXzQAtv6YT0JZu1rE1qXyyi7ycPPzDxA7SDQdfS0T/
GzK+R+M31K9DaXbKbgyUUszkt8gvRVtogGTAwf2CV5oBkKuBOqnAr/XTwJ+LmMEg6qHL+uciLfH5
oab8neCgplBV8dJPANRiM42A1owmmO3DbB9nO/3DfvVHKviDvzt69kszEWtrhYW1Koboss7V36wf
lB7D2y7HZeL7TblMvWqDe4IGpwPuimtT+0t/jzBv1DtT0svlADayniCUnh7B0Nm8dIrptSqIu6tY
w+7LFOIvmfJBZfvLIwqBLDceCQI595Uz/fQA1cURUcV/WaMm+RKKxcc8icKduUUCXvnzZlmq6hmA
wnA3OhbkL+Yu9GbCnRpHVPca5082c1P9Pa22ChBBUJzEVwn2UROAGz7jSzBlUooNGLQTc+AgV6lK
UPFbWKK8Fd69KQLWvKrOfabKczK7sdmtkMo/gRkixYp5pJFdlvpG15G0HkQVpFuUZUU4XU2Ntad/
XjwKRa0i7TZXu1ch8QoujxTlkih92geiAAtTt2emYtCwhBncSDIXBwaGkcwYTd+0aH2CKkhwUvk2
IQ6/aSef3OTY65HYilJvGbotB+MqjOaCNDtGMrrxh5bfpDmIGow9mSkbzISCDNuhz8RFZOV6Jr9o
qfxNV6X0LSjAhGO4+vczvG7ALdUOqLdjTjGDgsEIu5yIHSzyIRM+2JrQF9YQLPDUsmKg3MCrR9sT
6tUGqPZSi65cXrvxpW+GBq3bk2nhXtgfaKQWmfE2AyCO/DlquoAs37dBAvQHB3FdNv/w50tFhrno
IBntBSCrydIYSVBnN0MT4ZLHI7aJuP/7RZzl2HpBiAllVBzRM6FAT+1MXoVCmVpuTNfuQD7t4icY
s4Sp+4SckqSQLfgsUO93vSA4L5ZV4vNFav0eloVETaCYcNo0nqZ/aU3evEZVPlpD2m4icN3steuM
To0Ye3jg+JcebS1d7DcyMHmbJoJ59bIWzrRwpcTR6cN4WxNI7AAWFzfJYK8+jAN38Gt+XWT3IdPV
9sOwmfihjyxkPIJI8lD4Blg9vwVUAbqXN2NeEYTe/T6NPGRdfy99eZcDWOM24Ri8fZphuo35Q5DQ
TFduBVJv3YlsDf5pNwbLp3NrLsTuE0S4vViqxr2YjJ2HbroTJc4614F2dglkV6+mGpVNFCTfAZDH
MIYg5I8zPQBZMK8MQLOI/z0dHf4NhhZQOyLE890ggPbGZ0ikKgLudk3Tn1FzC3A9bju3xIfUDsju
Rxwkg/ZGVBP4pr0uf4aOWYanZWX/lYYHCzjLH3roX3DUSF9dZ6bK73EHTAnji4IjNeRpWZzymQhL
EbB4dtGzrai86VWIH+Vs9kewmSN4Va9N10zK/vpJ2NXtxHyA0CGoqSGEfobOCbn2zBgbustYTR22
xqYKIERkKm7NJercN2wLhl1G6mCfyFIdEG4GFSiqR5Gz6UHQG4Dsh88KinX9F+C4zVdHedEirBp9
k02RBnCd6FUfJtYLvs9HI8tope03ZlvBY0/0owZ9u7oDrnzc+Y4G11ZG+0VCSwdww8mGDF9kHz91
QREzbf/9X+h+PiR4QUhxNqBgOHep5xoOng+o1sRR+IpjX/GoUH8FzkrnyMYRhMJkVOs+mlCToDLx
ZkuySivbeQp6XRwJyu4X1gC3EBq6cVHk7klHNoo5Md1vpl2oSld8tdMWe1kFqH6oyHLwBvep9I4g
fOvegHHYI43SPEUqG/dFFdClNzn0P76fjvv5vIoTEJBooe+hgN+JiP2JQWi0/CCtkz59DJt2Rfrs
sackQ210JR9Sm2wRJA1fenAo7N3ey1AgqMKXFAxwSwmO6b0ZzWi2y1otHlQHTLKNmhzj1U5y2uoE
hBuPPUg4zh2ZymPqQ0fYzmz2lYRTXJee9xbWqVgDzdvtVArAkpWJZ+NQ2wiREADDzyDLLZeQjw3W
DeQgbLus7wkNqvuuYOk2rO16cbUhsJAvAntotsbFDOghX0SeU5zdgrUbFnbOYkDrANbab8ahLiqN
YtfaiSOWdceIigya3Hmj1qAbhPbnmI0yDsT4Ak6+EuKQNHgDYc4K216kwGxw3YZu0e/8VtPnwEZ1
7myvBm9a0Uj20HPxi71gCtVyas/nH6ae6hxfBwRTTDd02mod6abYGIY6kXbgAgpQYg69+eAZYCUf
D+gXDQDcwcUfmyj+FZjNtFkx4rE4mUm6siD5Nka8wjGsO2cO6Fd8kEPETcPtx26y6HIAC/ttC3D+
xmJhtO+nbDqkCBNsQiiXnh1uHVKXDPu0Fflx1Mve9odjH3Tj0bQAc/7ZMjYU2CB07rlg0oxKicIw
kI/++48OSsOfYDweiL8omfHkNm6coRn/8KvrVCF1XZfsETCP8lAVvnsKSb+FvjX4BExX56D2YUnP
wACZk1PZyW2pyu6OA9R3C02nRZpmw7kuKQSua284pxz/M9Mytg+jXcCWeTuABN8to4eilitvxiiD
PVcfJw24HKR3sH9F+fimy9p8bUb7TjcLEYJByIxCoOlQll55D8Q5AATa8zdJ6ey7zHVuWjDnPxR8
5Num7odFQHr2wNpKHwNBvyaiigvoEz0lfRvcFU56RALFeuZ2w47c8qGEPncLv+s3LihSVqbbIl0E
dF4GSZh5lGXjXwKyQKDhRG9eEUTYdH+BPo8N4rl3jdUnclcnM3UPBO/MEwGqsHxB/YkeAvMNG7vF
GFTl06izEFoeATRo8G0FAwVO1/Mk35EQKBOW3HXh6PETwCsPlQdysDQBYxvXudjjHJWtoe1Qvzr4
+RMNtYvadgFyQjSTUKhav9YTQFl2MnZrmw5Auvs4mxyAqPYPzpAhwNBNdYMadPDoJU5UsuV1vK6c
b27e5HHrRAO02lN/480bPz7/16MsbO9CTr84ZQia+N+mRPlfUJ+B7bUhI6gs99I1k4zbb5NWHlCq
JnmuKwoyu2bQu6ZOa+Bs8QrGeUorVKLpEjXo8wvWnueve/ANrCHUAxJlOnyPLF/EuuPpkw2006pG
xuDUp6zfI4OmNqCtru7aBKI7uZfRN94XN7RsnB+oHgIAi1XfeJlMcVhaCbiWEUbzcM4BtkgVhwq3
6fUE4MS9HwrAY/D9/TILn/DcC19YUO3xX/ZOTBb+qW9CtOausiuIKIOGZ2Vs0OUWOGqNDjbMdBVM
xHkNVA5taScnM/ndeK9+NAly6aBW97+DQGYxkTH40grfBd2Cp24hbZTt8easNUeO/dH4ViwXsQhd
UGWMXnu050vTUkhnDlaPcAZuRi0EFzamd3GZgGoYq5Sru4QSgEDT3l2rkvRL80sxvw9XQqSnFfSM
UkxxJ833DUTy08+jGirEVslUDKfrWQ1MEO0atTjjwpzahL7JR5/Mil/pCxPgEp+/jB5HYtCNrBpc
zA2ohjpILrn4ulYbmop2fXkd38/sXThw0OqnqDmUYFhapqKY7kvk9jxLPJondeG9NbS8dlBULx7N
xgluZqQKSXcMynL+wWRR+B5Z9yA+AE1lx8ABribxw/NwwJ5QSRuF1bNf9v0Xv3VB2sTz4q1IniH5
SeQULCLBm22QoKZelW2ydgR8xj6fnmsn65c1FNxvRyiPbR0oWOyt2spOyAXQVTYk8qGvuySGyEH2
pUNofP52NUPB75o5vMiKEsxDv3ra5vu6jGwQlU94OswBSxeEMyuapGyZzV0y5wCvAxMt2BLPE2QM
h/nEfvU2jmZKgVqXLBdqNSILuK9qBp69uZWKoYWaLijJTBiinHnITPDBXC5Rid4+BLx0DxdT4VYL
/IGQ3RxxSx/6Md2NaWi//YjoOL0pe8x2rijHlcUa540X4m4idfbQ0cw+gewNleSzc9GmbOHrWp0Q
GCsecGM4R7M/6fFwoEXD45Cn/rLokQJhLmsW04Q6pE49W34VfIcO8BA7Ik0fRkhrbYZB17sAZ62q
tuXByr0CLOVpeEpzINxMy9jG2ZbNNtMytoz6kJNI67v/B99/X9MaxcdXNOtZufVclgwqVDN3XZDp
8Tab5M/eTIHnMeFuedVDjX32MBcwbbClM1eQX22IG58J195xhGzT0qmyBux1yL4oTz0mOCZuJbHS
rcvJ9FjK6K0bRfntPx0KAFZRnhkHlZt/R8R2xwRyUqAzAcbICfnRRVnmyU5FtdR5Lr9YOkeArMy/
hy1ymRN2WXdVPaImHZpAG1XW2WNUoiKuI8y7lYntx04rfRw8kK3Myqp+qlhKcLv0+M507UIFywLE
GxskK5qnskhy3LyLdG1GvTKYNr4fuUszGiTgrx8QxF1UGYq26zJIkE3Fo7DBnhq/OaWRkFf1VzBW
xkNSBt8l60FakvDgoQZWdwOV8WBnfCMOZtMQWN1Pvk2lggcx+w6zbxSJ8D9Kef6m0oTwOfFBFeo7
lAbQzZn5uz5spXrpZHbEevfh8mxDNnvT5Dxc237PoCsH3mQw5vK/dP5N5GP7DQTI+MArr75TPFFb
gEXGrS2UuMuFzBdhH8pvtH2/TJnr7KnPrQe/lKjpUX63J3h03Hh04stMtvk7Hbqt8bV0davxo/2q
MqgG0Ja2D45yfKhsW1CUdUAmDVY/GxSQX0B//jg4TvWYNCzaRTgmrozdBSkPhHW+jL1meBJWw66P
wiNIEdlhTJS3AqtRfra89mcLWStvNUIm7Fxxz1vpuZUmb7VLAMeQbr4yhCH47kJGCuU2SB363qNb
dpAUAa9INiK6atwmZvf/sb2N/jxT+k7khR5I4G0cLYmNI9in6ioXaWSQadfq7BC2Q8o+2KOsLtib
lvO7dbVJvAUQD1Xbf/K9ul3n/3/ZAK5G2gBUu+nQiEMOlcsmjpQWB9MP51afF4+6ksn6k914GNtl
mulTwO2b2DSv42aZMQCAMp4XG7idgIz214sU5kVNv+jTr36USwmCu8pOlxWS4/vmzwvHjmE/dhQg
mnlAdpOPM9NvHzOCYsxgp+TT1fxplhkwNtMCqtkr42v/f867ulBUC8a5hOiVCaRyyrtVDlauRa1S
xFkD4ccsROlc1Zb/QbvnuqZO7Mr96+Nc5LrY/BDEJlwnsD/XkXlqcmntteG5cgjCuWpZDX75Pa+S
FHv6VIDwr/C3JLL5ViV+fe8GwGmjkgv3KNzcSlF+19MAnjPvZACiKYT4gDbu7XOJsZssYaBtm5Gj
qOIDyKjIfw4UFji7zQBrMMAgZX5GqmDqkLAtub0DzUUHBo6ys5FuqcOzr6bw7EHafMtalGNdbaKV
1inT0wro996KjR/EX9aeW5CT6ZlLCEWD2NXCQblBEp7N/AI126uJ9XRpXMj8EqS3wstLGJvxG8Lh
Lp35H6fCWXPLoQ9pyqxz1DJApBV5GbgTbkcLZUimm1tsWlShSvam+/dJOsshylvQb1fmOSgl6ZD7
5yKXxbEOh1dwWgPeDFYShGcR/hHYmy2FBwwtihTCVy4WkC4Tbxo0Bai8U9nKBI9IIr4BcxSd66Qs
kcitZ51CBJXM7JlPATVfxFu2kdCn2rcAVK2a/IlgwxmXASDXI0Q4UNbu/aBtdBdInr9NDlTTAFzy
zlC18jaDKMt9T9Of0xH3/Dl9Ctv7nJcnViFDA+KJO9DNpncqC4unnEPNYDZnctAn5J/a+HLwJZm/
ERPK78xoG6YeSF7ddm9GZSLvyLzG8GsNoIDiJBsjAuKYAGWrpLchsjcAH+mW9Q32YihxKEVY34yi
wZfGE+nSB7pig1q/wXqwnAqsQ6Di5WH5yOaLAuAyVprIY0f68pFE1lw2UVRr41IgVH4ocauCfhac
USYvH1wcbuaO8Rdpjeiw29q7xLxA59Fx3eeKX+J44QAquagDdloU4dG1Kih/zv+K0IdsLgRbrOM4
jdMj/pKd+Qejmi/dFLngGxMVnKd79uDdsFrtTf3Ipd44nzNNgFAsrxUnLMkqaE68mI+hnR2IoOLy
qVwKUUxBMq28n1PHFqWBwdQNO8vnCnVxuLgeq/ZiKnd90P80Gfs4dznL8HkHEtWzHmL7KHeaNuaD
cKpyQBIQVSXmI2lbi915YM8xPePhJerOpkremJ6ZXmaRvkwvh37YtThOxBEdVhON9mVfQ+u+7+Qt
F+DcF4zo18YC0gBo8GLrN41+hQrKoWpo/1CjLOWWCSjZAs4yvZbQSvmfbqlgHHxPmN7Oq+G4Uegk
wTeJkbRc1zStD34vBF3kSYOSS3tMG/Bjofm533kZa2Iz4dLE1uKJ95pcFrnYzEzeDJDhMc0Pk0w/
qMAGEoCZR/vBaQrAbI4iXLoOJXJw/nwxLbcBX3cga7pXDoek9i87OEohzCR1Khdll+Qr44ecNXIx
Zh6qRNSJzAkJrK7CDHbjYvoeiq6XPXI6wGbgSLjMOKtBK6/UJknK71c6apEhRAQaP/D2zRt7MzD2
dhWLzuV7YzOXTm1IWQx3l06S5If/tU6ffpdT0r6E7oTfuWU7B06b9rlL2BLgA/E2Q8y2PFLl2p+7
iDPfetLKHlCOWd2MFWrjRx02b9fpFLvEB+gJbNK++qvkoQbSH8plTToCGq9LDs00F6nVa9+0jM88
A2o109r4GTt3giAG9aBeji6yC9xKkgfTkk1rXVrt71bDONtNSQDOppRXKNDvxAY7FPKCL87GaGQF
kesuUPVin1Qz0Zt+mgpwaSFe7QvvSPqOA8dNy8tMcKOSF8YflQKXyPzuP/0d164ZdTUEPBUKWoup
cfeAqrv7KANt1KJuK2w8Co7M4TQkGWJzGL8Y/cTDkPF1Zsjwpf9zwu9lKMlB4KXkd0N1YnhVWmTt
Y1CFdusr/YkhWPnU7Vl+9kJItlmoUFE9yA7MpQPBw6Vlur3bQSJSD6dP9k++3lxXxFDYuEal1cf5
tO28rS8GeR47XS+4PxLwWfPkkXTJxtxGZZ+UG9r2ydrcbaPKBSY46B/Bl56fSkjVXO7C1+lZCH1Y
FDttWAJNcEfdG8xbiH2B1RRP3ZzN+tUxSDl0OGBmT7/cgMJ6VQ1dATpig9SbPhehLu8coFLuEQbQ
kGpCPbTpmktj6XZBZZHMuV55b2yYpAKENwCrRl5u9JLF0GSI/OfsubZH9oCqJH5EFTvsoYtQeUHk
MsUuHsSnQMscW+gsdrgHQtAZWdxmmbpps7Dmrq2zGW9Gb6HtCBdjM35eV/zRL92XBAfgg/Ewi16W
m5f/ZLu8GshiGrDURDye6sDaIk+iD+bS8gnsIte+a9hGrn3L0T89NaCc6yyY/jKDV/tlhSipFwhL
f0FuFopTVS/vBwmJco3KjjjK/Xpvur0d1mcvqxemZy7QcBCbT7NI0L3z/yPtyrrkxJnsL+IcVgGv
Se5k1m6X3S8cu7uNQOyLWH79XAXlopyfe6Zn5kVHEQoJyq4CpLhxLwcGX98MeJEDqiEScWBIlu0A
2nU3dZEI586whn2ijcNZ65puOiMDvwOlS/WYssJ7VkUrSK9Yn94tUzJzsUCIjJ/4o7WO/e/mlX2t
I+uk+UGvm8kXF3Ja3JKvXWrk14y7yFwrdwvI/A71A5BVVKYz+08QWOofsXOST0x0V4rCR6t31J1O
QxIGUaBNSYAU4A0yMcvStl7JV1uL3pZGOWP2bGrTGE4s7+4G1UCUMdrowNXss7jWDXyZqze59Nq7
EsoPtRGXJ6WlZB78Dumtxk2vFLEER3HWh5Pv74sZ6PLtMreeXRy2GwkUuLhuAr88gjfY0Mwg62cD
F1Br0/WLwX279HKF9wtSSD40wDPWlnbAZ98hjmOGA7o8eaz58OxALgVFz55/9I3I2U5Ga78OltSD
CkIUZ4gcWa8VOPNoEgTcksdCmmBQ/MKwLzganXt0vQy1pzp4K0KJjffS4C8GqunFPKMqVTlj6rLa
vAAhg4p2mrOG366x2EXE/cBOxjGgSFqTelaWAya9Tl9H3u9queAaQr0Pl13GG+l2oY6CTT+78yNb
O6wEQIkiDiKqoBsfDdz43ufXfsEWbiEKA/z7KfZS0DC6lvXgjVUVeL0fH8g0gW55KGNWIjkKbCr5
qDHSqbj6fnJElg80a+SLPfNkmrl3GV38Em78MntbilapIYgQotrm0fFLa99zUCnImKePsq4TVJfj
tANZfKBIDSN5bFXj58wOgRRYIsivmObv7Az/2GoSNeRPkj/rOXbuV7dMtIs9+ONldVU65MkAJESN
iFqeBqa+AG9FyqvDel29qp0tdIvKne8ldRxY6n6dGZiZdS26X/zVKQb2n3cihtQJ04Q9rj+WLF2U
6nUon0y716gasq9mj9I8k1tIUCqT9VWg82H+bFSlHXbAdwWe8ldd522QFRqvDvYZLxWWIL+YO3Go
wa6xp+m8GkBpCd1OFBK52Igxe0N+1OmywI7t4VTJaKNZ43Cv4TjxHrXYTcC9Ot9Hgwff+0AHsrON
IWvtQAOeGqVeNVifnAK6eWss+ROGvAi0Li43fgj7gCXDv1vd8Zz0195W4k24jeW66l7wSIlDv+7u
zNHsr6blb1zHyECL2X5syOcqgVsa8KxtXwx2+LvQ8jczvQmIit6r9+uyaxgqtY329qoD8iGHhs/Y
1v1yNzfmRHNp1RwpsS10rxjQqLj3cW4hSI7im9HOmxMQvemm5/r4QE2Xa+PDDP4CaG9Md6tfb1DC
j0LbGX8YiIXM7vggkPa9nZ/byPSAHKMAL6/BLhw4M5TKTCLeD0bWb+JpqnAmYjbsYr83Y5zXEph5
4zSCm+FEAzR7iV5sWaMArBu+E3e0NvvWE84pyCD+6LZxmp2JiqEd+dqxsp+ybAkgT9HP4Ic3NX1H
8TaeyU81SskVPXWldwwbddFtym6EjpEXiWMyQi/b1psMzzMUsdRGi69fQCigO4QmV3H13CCBP2jV
nnwtA1wR+zRMjtVkCGTAxmlqAipRE7v8TQv0pR3lIlwb81eTBvxIirBu2Ze+j9v96lpnGZGPchQV
tvqo94/L0Yw1mObyDnIrbg/caKsX+OKRgCdEdisPvQtCUuwagE+QGqgmwOdZBIXTNo9tYYO8/91H
Jg2Qr2v2aVYem8S9zlC/PBuqKSMLvO3UpcYaBbhEE6uOzkt3HVpCCzdm2PRN3tsCH6KmuW8Oanma
g6e4eez1dp87NorV8E7Fb61jXQD0wsEbdaskYdW2TrRHfIdXR8NNgFHy7BipMOqq8HgCwQlDovSc
gs/dkRlGU+xB9uaA4weqxaOm4x40onrv2JgMlJDkE6qOjyr6fg0hP7lcCFscjIQ9+RrHJmiaDWTT
awOUhzCpVyqTer8z/8U0a8yNHFwsw2sflc+ysIxjh83anecN2rYx9OoTUH54jkDY40/TavDWKPGL
KNP8MFfT+F3zgGudHGm8DI5b7owenKl+n1fQkGm946QV+rISijGrTxB3QlF4VkJBUeLlAhJ++1J1
41sDqgpzl7TutCEfjboAu1VbsgsV2IHlZtNMmbPXoeWK2trUtYHXqb1qC85BEI6394tFA7TE2FYJ
An9dfHFqED09Ag0EonVgK0x921WxfuF5LEOt/VEUqBDYkIsavStTcMbyvaHhgZ1ElX4h/xInlB35
4KrfcGTQ/TGez+RzIOeUnClS4BglwugJmrl205+TjmPvi8L24YzNODhEnKLrji00Ic9Ap0QW1AMm
FaDG/sNLjn7uXSOkgHWZNX6AOp4RUCQoeUUwecho93bRgrvFb5ZGDuZdN6OK88ZPZoZjqAKKddc1
nvyOk3YXz+6DGz+ZEOZDiiqxnhYLBG6bUtqgbw/wiV9cuTZ3I6jAgOQ6aeUkQ1Tm3QP7OByitJKh
pxrqWQ3q4KGYrvUfbRoHwf1926Og0NGTKgoonAJpwRjpzyhYF6IRyFz4IMf+OdHPQD20oZilSzMp
0jPcbl+4Wbe8ASLI2jco47+jV8Hc8+Y4swHEKxaEEOh94Nha2FpTHgwRdB+juJfPcZWLgzbVNUBi
XD5nvJqfJvx+QobxefFk+ERM7BYcMCoAOpnpBWj4v8gCbAZhVY10Oz6SFgsY3mVBMnH2P4YohPwi
I+imAMbED3XhDVenyHGYphoyqRlisI94KmREGeEAAXUE1iX4V2hkFPgengaoCWJj+XOJdeK69jq6
XmBdYRzVo2BZWy1DMZO69LqC0I0vYwfhcWIN8sYkOo74yiIyIGpuCIKIPohi+QjWOhW7umgCmdSj
MDLfY9clBf7szm9HqKwH73KZtC849QGOcfY4gDiRH452VD27bvVSEHHIu780pgqCFe2Lazpghhk5
6kMZEvJsLoOusg9Niy0Mluqg7o6ePYgev9KaWW1Wm3qLk8bXOWTOk1WDiE8Ht8P7YjTAILjytk6l
Rmh4ca42OSlcWKNx9DRzuafVf3s7dLfLMs6Ivwrdt2y/CVKjNtAHkzwRS67SyOQDji6I9Fo/kbU2
H9grydmm1k9SytVew1dCS7Vg2w8s0PQvGh7sn/3J3+V64Xx1ZWTtay03DmQmkJrJS9t6bbU8Pjsd
mAjIP5nZ5xnfoU+tnsbQ/sSugvxFUYJQBTopV881zCdexi+mk7KvrgeARKveFYNh3HlgMbqr5ti4
Szr9r8op5DHGc9AF3rowzhak55iKWHw9sztUDhcTdv9MN6E/83OFNDAiPr+F2YWp72am4cxMzcXR
IXJY1O1QJ9CkBvSBB5zHbei6QNtN0Onp/5yRlrnr9c6rRuTJ3IvUnCRMwNUbTsKswEH0bpOzSEt8
fVKXGhpeIsnGjqIO0mRS8I9/u8a6kBXjZM3SAZ4voD/bz9q0ETgV2wH4VgZAh0Tgvh1Q5cGY+XUo
8MkWtbp1FcK3JlALcD1MoJlAEfVc2lfqUQj15JS/LUUmNUX1mJifqRKzk+1dxafsSpWbVWvye9Qe
7WiMmhpvr2MxjXGw+tqpZ0HHOT+svl8XAtnxcDUKdgDiDQxjAqkrAJjDQfoiZBK5m4C6vRZN5Ya6
NO71jQhnH9A5Z8r97ZQ7Og7yho/N/8qHhMTbXJrWnacpwrv/fcV/sVgFhZEcsDPcBK2me9h/N4W8
dm7X70ueoGRMROyxi/p+k6Qo561bAb4rZ3jNy6Lfs0g3wdFl4PzLhNwgZKX5OWlj+SKiqNjHUPXb
JY0Ds4wT1B7X44ZGddAPPfqQvx3BAfNCDQhkT8g6pA8UrxsNoGYm9tI06OAzYVkN+tTdKc4jMM8V
HUifXBAjhLMGOTHqrSYABD1kvZJkRz7TNdtQV03Rv2SiTq7t5EDhVzUMKkPIoT9VXofcHLmaNNtg
18oui0+K5oRSF+vsWxW+7rwChViukYTE6PuBwneEBi04b87kLxUz+zrICw/koq1vBImGP/De5d9b
MUEOMW6Ley8b62uBIroAz8vkO5iudgXEZr/0RYH3NBPggvVw/MrFdEcBboINEc2MgORNfL2+Vool
oJQQ02qH7Bu+RaHmPvHyblI91yqn01sqGOgfR9t0fQ+mEeJ1Uv8bF3z6g4AJ9L39xc8m/zDb4pks
LYGrIxapD4HD5FVBbM1y+2Eo6sb6mJbpU6kS0dSkMYCaY+uwAyWn1wHqSaP52/MacVwsRSO4zNKz
6s5q3W+dJvplMFUupxYGVMiQum/ZNOGlmfrnwnHbF+lYrmJbZbuplu0LIPcR0kJ82tBoBv7gRzxq
oMaezV0ADOadV5npfVSU3QuUjcfAGl3vSLG6k8lDDczxFklJnLnU/BQDlltv5pabIckO3tq8cbMT
Dv73NLrGzU6HFzE5l8avwBLBBL9EpS7wXu1k+WKKWlWMQOJVlbRd1yYHgc1i9jhsDRmEk2lw9d/G
SrDaSWEfchu/Dr8L+xfXsjtkJME2BAnC2Rk39lwnu5VF+7cM3OS8iSGzViuYagUK0Sr6ZwSlFPCF
I2TaEr15FUhngFmUuf6lbSUIkgsHGf8234Hc2Ybu4JxFl6ULqpzoQrYwoMyjJf7Z9/DlvKXJb+He
/DfEFcVhMWnFZVhNpp7hcSuo47rc0oJuZFQXHdw9vjmUG1TuiLDDtqsEDxoe1mbvpCE5DTUyURA5
aThz5r+NUriq4geP/98u8WG1pUuxSYyHAeqZsz2U+D5TqUvNTR8l0nV+4V2hPVVt+1moimSZj7/1
/yae1inf18msuTnVYOiEzte4VRmHTyg1cpBLGrazH1urZSgrn+ZlDJQib9av84CcuFllnafGsoPW
xPO66npFNbrGquuv1vsY3ZsLoIg0iyLe8KreWkLrN2lbuxFK8+o87FVjOEWa7rsJPOqjPuch9bw+
c1A68B4ETcgJRArzldGA24I6Y7OG66A0QpnsWG69bmivpSX7vQCmAKjuvL2Sj3pjy9or9dopbkKt
wUZQTWCqoZ5bQzV2mabXc2hBJuG0+NZVqNdA/RYnWyigvBlYr0G34eY+0vbqNtYBmkHXfL+Nxgdl
nKx6lC7Nun02WqfWj9S1qOv3vn1G5Wz15qUhJrUEaDOnsc9uNgKqRl1n1hvwfYI6IRhLbwxoqtdo
DlQj1CrLgrpniA0qah3QrvDiQXoiP+bNJKGaW6EKnJyo+gV1nwYGHBBxPZALj+O3ODKpoVHegJbB
M3m4+mlN3+uxptEWy3waVbE5smxhNOPS5ML+8Of1VWwkoRMOpuu3uHU+q/zsaDiG3NBV14H32NW/
rinwwN6ZSrVI25jCbHYDVcobTodfgMKtdnIppI/UycAHe1JpkzGLtoCN7PDjTKGd9FNIvcUcZ6j/
rCOaMUBbp4ak9dh7zlnUGTsnqiHzdz4KGezpk67poFN4j72ZSibNpxARs/4ADjW/T0+iirONBqox
7L3Y1SsaDsgN/9h88A1+fOKWt0TY6QytDEg54dmMv07Hcp7LvNQfwHy8o+ptajyzFJsmKcxw8Q0S
mh74REEFM+q9NdLDQ11m7Wm5ql9vrkgsmlBJAjTcVNUl4hlg3+j7Ol5VUAV7I5eZIs3eDrwo7wtI
ax3Y2PQXz0ybUyKa6ORJzQqNtLMPkwHSZQmG413pl8OjKU1gA4rcfeGJB3JPb5BfSlskYIlJ+++T
FHfdNJg/Omjlme44Anc4fGaa0k/T4/xsDPr4Z62N33XPHb5Cq9vaFOC1AKWg6wcc9/DEq6nbrbcF
1J+iA3Lr5bYMGxmr1s7ebquNCg/gQxM1TOBqOuWiYU+2oWrpB/MCNRD21CUWe6qVDopRoaIxy/HY
dtLYfMzTFxqjqBTnIzsB0rodBdCAXY9bsMamDxQRo1LqqNllG9BFyMed4ZPZoiiG4vEt651nF1gG
WoMielTIbdgIBS8yux6ifwlOV9erOIUXb6MygSyMut3JaMxH33xGMnxCucEEbgyQBvNXc4qwD0/1
R65YLnQO3mEZIdGOdz4oPjTofr9H2L3MAlSe+fvByyQw6vbc4Pgc9SzUKyEEBlhHrQVkIj/fLgNr
XI+yvP+B2sgAnvyXCkrgg12A/oEStmwMMgCXfoX947fO8XRsEB4aJ4XuKwrMTS8bNpJn2TeIejzM
ENH9wWoQKs+px4ETnLemnyd/R67+RdaZ/hXZRm9T+7314jZy3vaz3TzkYCoCQB5FaYJPyDVB1PRk
eoGoU34kACRwqpu0ypJXN0nzMOMs3pK/aaBXYQhm300Nl09Zkj0T0kcvI3dntCaEPHCYlDNIU9pz
Pn31UcDZ4bjwew/m+a0GQDX+3qfyfkydJGjUQG7OIeBi8+cCjIDYK+lnIwPZD4AkDKnUrrh3Nes+
1Qr24o119yLzIFMGeaTNLzjOje7L1nVe/KR96od5M9S8eGF6nN1lZfVMVq9c5mRukdttHvEsyF8G
kQCRwbh5aqyueJmzrDvoqHPf0gRXNNM+nZokzGanvMtsawCm2Ml3DB//1tbXRHkXg6UtyJTTyudv
pVf8aIXN836Tg8BrIyepbfSu0Y8mYZOcU41S2KdK4Y7syGLHtK68ja6QStRQvFPM+rHTObBMdVgZ
efmUzzhUmZACdHI3QNVhCqixwLGcIiCmhsxYKAJioCewF21MdAs5/ejLHpWHKnBWAzR6M+8fzWUp
mkbroRb6h6//3RuKTQ6qeaZTumfD19iHZvUhZ87A9/jfhdDcfxH3L0I8MLccsIG9/IvY9bLtjNf2
ZrF/vdObZerhAuFL6+waYMUCVXIXUo8awUyoOqmGeuSrJtvfZ23+aXXdTF0HbqZSHF73OGxdV3Zi
0L24xl8ySbkiw0Vph+KP46qh3v/H11T+1jLc/FS73X8s5+QZA113OuwMVx+Cpuf+H1Liq6cco797
xu9Kvym/eqg938qxH+/t0chPeLxWx0xP2EMx9Xf50F6EI/eNa4J+K6mAfK41Rc/Ej/6sMXDZcfy+
98qDsSXKioZ9VYMZ3spYCD6y4i8QmT5lMZffa2f6NuGB94df8GwDnKF4wlfLuI+Qor+ujQuJpasn
4uQ6fr3xrib1ei3TggGPsa3HOz5uaCYvnXjcvM0HGRr8NhhvA9G1BkNiYuBsB+JKlNmB5e5MdUay
eGLYMLyCx7G+6Pg+DchNUZ7t/cAXLltq0Qw39oLIQiWFUIVrKFaOthL/4wen7apP2ggSAWHn/g5Z
y/KT4brGoQfbxDK3LdlbHRvNBQ12GkKOBXJ8aq7h41Qpsl2cd6i5IMJI8GBkfxRz4f9pG8495O6S
V+HwbD+jiPKM0y4PT1e7AjeL7f1pTPspLsSfvRyhyt5J565qdeiQgbx1i7OuAC/OEa9VsMn6Ot47
ODj1H5AfzO+4x3erK/LhV66mEPkdRdFgpPdCvXzH0+rTesAB/QwfEdAM9R8oLq/xVmYmKwKKo+UU
V37ol+xlneqlrHrg6cER3p+dhxNPE8ct2LaM81X6to0Pvnlod/g+gkyGclLTa8UwbrvaAQFvGeFL
oc7xjPLkgA9+N+v3t5HgV33hzDeOSyDKI7YNanJCirPBl3s1K90+Ssdh6mi9G8qtw7ccldpf7FTi
l9fseoglNEptGipWWdKLkEyWb31W8i+6xd1wKqseaMsK+h8NA8tIIsW5HVAgjPd5ifrMSIAyCWWr
Nm477ibrWwHe64A5fn+/xkJW6i0WpH/Ga8uN00KygCKudNtmkKj1Vam7CTT8eQQAWVz1qbqM3vAt
EfgYFqpxi+6tkbH20aRRiqOQ35k0QCFME84pQQ3u2IN0ACRwkbhIho2yV3zOFXN6hkNfZM5Vt1FC
4RSRFSOY1wETHl0fTE8bzfPTRx656dYfvPhKDRPgitsall7tbU8Cf9ZOXXyoahGduGw9IKrK3AFs
UoBC0OxkiILAOgIdBLreKsr8wa5Kz9zpLu6VJi1BNP7BRnF2j9TqjCSZYTYSZRHCvfQc9WFWjkqP
D07f7twLDWvS7KDXx0128NzIPBmm/0xoY2xBuqfaReVTE/XGrqd3PZD41x7Vt1cKif1huqgJFn04
rME0Omn4Qi0a47ziwAdR46BXgGQrNcrog2AnocQpbpHhrNJy3NQSeNLGYwHy+WVYqeKLtSGfSQUY
vxtGfd9bdOT21iYtZxQnqxXWYGQ7wgGf14cb/+2iubr6h2mJnu+zYRAPRQcOfVnaPyp0tMG2ftig
HcD//NLhIzzvMWpocJnxmoNXy633nrS9zYKolM2PVNhgTVpFGWngBlJ5g7x8nxtDyxa725+gzQ+r
ILkP+B22HMadPWv1GQcDY0hNZYkxzFLrzZwgYY/NLt/d+MmkCRR7Y64rNdAEqTc0DJ3CYJSafqJR
5CDeLkHm73xrCKumIDZZeW7V31rag3IsdQGZJ7NQf4STTMAwR/bSHWvjh1l3ck8+fTSPXpsMRy5R
Vyqp9hOomTokm3oguajDf/SZ4LQJ3U+/i1wnNpbf70bmdHhsoH5hLVEQEJnYdUqu8maAzNUHIp5d
m8YWTi5+ma+JFC/wRK1So/xoWWWdi5RRcxy9vIOgmTdkRgAoG3RdhdFepioy91YU/U2utQHNWHtZ
Teo5akJbaXyHcgFg2tUi68Bq3sydgdYAYWeMYjm1AF12DSYfmetAjJ3UBvR0/a4oam2b9rN7blBX
ejIGIfcmryU+QprQkW72Z5NjNwJ2Re+xLyCyFnl+v8dGUL6aUFFvVZU/RQBYPxzf/oCMAro674Bh
ggovqOF/BAxLAhDf4I4JRUww5FbwZge6Uy+MZOxDu73yQzJdiCI1m3UkwvnfaQBb0xpCM6gBoLk4
lD6kBHFcywLTgIZGl/r47p4MY4eaHOcVP8rVss3kr9Yfv3eQyXjhKE452FYxnCbsoB8zOwNOV0XY
2t89QIjfcfQQBazDQU0ytNHZjKXclgXPP02Vqx1N37ADMlPQMoZt6pig89azT6aA3uVUxX/RYDMN
2UPrIYOlZvpxlzz3FgN1Y5d/IlcJNufMAouABg51waIXB+eV10SVMtrViK+QIcsPnSqC9HJfO3FD
gKFejQ45qITYLAO8BqHcpJCJkN2L9xJp6u2CURxk/2YT9BAMMC2Sz94fbyyZvgfwF1WPIZk4Hidk
A3EU8LOiTGtR6qC5kbsnHzVstO8BHYkuZCU8r+9LT/tQhnazEIWJUkQfFhrw9ecswiBgoSkALi/m
TWKK4gEiAT42vSy6H2TahIuJU6QIOMv6LaYxJY5zVYzj56Dxr4jvs5HydcqG6cuAun/gTLOXstGd
u1mMQEEpf1vq7U6b2hkyCDCnn2EQ5HTueD/+gdNsGVa9js8sUZd3iR1hX5+n1jkbnRP5bS4SCMcI
/7Vt0yzsWSFAslhCwFDVz6aOa+5zKbuFOAoyj2kgQB++EEc1qThVIGl78kdRPxdGfqA6WokSQZBP
tf5SdEtr8MTs9uMwl6+WL9Ig9W1+NlB8hq/cMt+uFCrMaIdD0fSfo8jGgRTRpyyUr9Q1KvDZTMDX
8wzSLxFyXQ/UQNMTFPwgkrbF9MAdNOS2nRoiBx1OEz6EoprygAKeBCdbP+NM5KDvbXuZRG7HAfdt
4w93bjX3lxbCZFoydWfw3/UXcuG/BL/9Hv4EUs/HA5xsnEjMB70rPpN1E7f6aICWEppMgqJzcLqq
1rPjEZI/NLx01zl+L5Zb+I+Y9TJ0eS3NPtPay33RLa7LcPcFJME1j4B1rgp9byTFQ6LX4pr3Y/fU
pRO/To79IPUM5U+qieKh3pVJ0+7IZMxpn3JePTh2/DbJBN7typm5TGpSMEQzX/qbQZ3EU+Oo43jq
VTjnDQ3oqlmDZh7IH2tWCnkyChmhw7rM42Av+aX7PmldMfJavpmGCF9/atkPUyhmDRxoXbqEEAwo
o9w6fPAtXQpHgS5uZp3ZI5GOjH+EpL3oTtjOoxrLElZgYPO5mFDzsaAchVFL5frIXEcp+P84F5RE
LmrdyqMJqM5upFxIqqiMUNoAelTlXCiCiUo4a1vUf6B0bbcyEK8DFM3VZPL940ClKinaGaRoCVJ1
DSrQBgAxd1RGml9NFLuAuIu1u0YT+tnpC/lk4egQRaxJ8j32tHQDtDOOJ1q8n52Gv08cM8P9lpRx
t0wsUSz+YLXei64d0rLtr3aJEowhdeNhS7ac+GHqckjy6jHS2SjF7YEoV12z5X8lEJtFjaHyZb4G
qVe1RDrmqIVMZLFbAhfn++LGDJZc2bpNQNdar7rGFUCzonIfP04567iUOuM5sMH/u4eiW0iN5UdA
+6dCVjuRImPYMKEjsQSJkNChIeqaHNw7+w4E4UkHau7FpPkoOJq1YF2PDTp2fXpZVTsGOO6GRhbn
GiSBoQ0/LOInCSbhTOpQ4jDoSIEfrkvh5NTrVO6Hcf5j5MgOmgoTRr0+QQJw9ZmAoMyuKU7kWv2r
KdX81fxdCPn+RRzdhbpi6fT/ccW8ikskjNXVHIgnBL3D0x3qSPUry782qKZYSJ8txaNPpgG2FCiN
+NAAVKPrAE3y7S+rhxW6ZkI9qA2g0IZaTt6BySG1T0TfRw2x9bnvlH6r7yaETJS4bM3KtZb5PWDl
CxHgGisqp4fSuPSPqPiGQqgxPzVIGFx1HS/GzNLMr1CS4wHYIqerV8/aU9snT+Sfc6feiaFpTlMe
ayDjP5Dbqwd5dDvQPeXACnwFCVuYYMfwImJXXvCbiHN5WrXphw1O1OJ7D2dEj3NqAdmEq+FwFZU5
zB1Qid0kryh6WuK9MeoOEIJHmY5aVgdPHbJf6WcxRxnq5dtsO5f4c9acCvSPosn3U5VoW29yi+fI
boAQtxdjNIry2e74sG202t5TAMcn4j1K1I6tPZfP5BImtCWKXvOOZBqpGC6uxb6SRU2h5D48lOuE
tOQ8W96pdMA4SqPlONQPVYkvyMz/WniglJ6JhIW3IKOHGku1X2w3QSFabjZgWDULZCW6Cl8tOHp6
JI6VDvzLYnT5PZGtxIqEGCSrK02LWpzp03ymcfILAcEdBSTek29heFEXMYH6CVYfXQiPx22Gw1Kn
QkWDiOYoBF1QFJLZGTODMhO1NLSMM1/stEafwRnxc87NRDJNq5sOuhO/yG5CNlE10J9zcFgDGAvo
NNodA2Hxmy+2U3BoL+OWAm33WvdKE3Xu2yjHonHon0wbX+v9bZsP9tnDm2VpZlT3n3PsRQpwl6FL
IxTjl6DNXJwfxj90E+jTWMG6lAexLtQBsFeu296WccBSm/zebsYMmE43u86qod5q6rgmCO+AXaK4
SjILEuZqCgfTmadH+XkZ0KKjrCEasi63LkI9AP2gN9CLez3N8uUyifdsxn5xuYm8uSbFr8tSLwXD
7lg02Dp5rJs3rT+5QI0M9hF5309kOXbpXgdHt5F5zMcfEcO3jpvJ/i2Yhj3wb9KMJbgR0xVfgaBp
6J4AJak2lLzNdOfa15n3ueCOvdd5358oooohMkN72fcIu5jsvVuaHyNoP4zPgWua2u7tGrqG/Kkz
HujMPnNNtnUbvT2RCR20rWHP7ac6Tp0rU5Td5If+E0MNvgfCY7Xf0DMoWvwaJpXft3Hw/09htlqN
ptNqv150GONuuSi4Ad8uut4bLa4uSmGNhqSC5UEXQbTZuImMcnpMJ4ODyLXCH6lTu6+u45+6ROQ4
Lcch4Jj5kIl+j2AZuJvqPPa2BFRuzAJMFAyHeysCeTRxSg45bfBAKikaaiIwneuFNT/QrGmEzMqg
p1/WgBz/VP/DQqOZoTa8A/WfY3rzKdd1xc0HHTSmml4EXLrtM3nkmBeBpoEhklTQ1ngSPqMQo1zi
ZWeEPM7mo5j7TsmbWNsWP8E3WX6j3xUGJEmQQND37h8CtFybAm43bwEMG+4SPDB+PQA4gJTAk+WA
OKcDPeufpTefWdtor148azvhlMZZL8rmYc4hhEoRkB4Ipl5ET1AufsisNL1UFtiP6I7pR9HS8iDx
gfxALiBwIWgOhM+eR5BUipH/37kClbSRm9sh70GvDn7LnzY5qbGcIQIDcm9sVh/1tE5Noe7v5kEW
xMHXJIQlQSgA7U4gUMwf/tg2R5LcWnS3lCyXn2vpKWfDF3IB76sS9S5UuVzD+YGdQnMkoa5Fsyuu
CkHBZgYpGHzixHt6akO+As/89cn+wS4byFynyR29IJZHfJu7//mCGEzIZTmDf64MKwDzOL9bYV1s
EhxFqK4FEgftJy5MxYEjK0ZVgvI1JZQMkXKr8fYPerwp9bs2gq5FyoZkbzS8AoW224tr4Y/7eJDt
efGlHSrvWygyDgJcC4sPeOxsr2ErDMiY9fDf02cjB6pIHX9hh/Mtz9B1y/VdU9f9W153m3cgsBq7
+F5KABMLV5MbUQITlpss33Xq3D+3Yk3bM7CZ4sXhm4GrTaCggtzfACCYqV2WLo07tg0YJHdksDh9
E5/to+YVJZUlHwgmQJCAFSvwj9CBfnCSLXK5Ilhn3CywQBFu1vIbyOPaHr/GqN3Hm3rOv970bEsW
X3mLo+8C0gG3o21dPI9Jke1NjWuhNtsR4CNVI/d1KaOQnJVWAX4g4g2Nrn4yqbGN8b6tc/PBnKBQ
KeY/htrnB7tj1sHRfO+ra+9w+uNsJt5iG2ZXqGVW0DHCj/HiCaQuxhN5LIZPQZAC43hOBeQeVA8F
z60NYdMGJTxi9/3fzhQnoM3MKtDejrobaEgA78hZ501yD87P5B7pQ+PAAZnFgxi+JTprsuSqt31A
vtH3cRiVCdABAUVzRw1qqu1gBo3/DvCYytzguP9tBIWXODJ1+3CmAYrW/XY6ibJ5Xnz4r5vuaAbO
0KIAhWDu9nYZD7QImRBAwvAaSqJa1R5BpxzfSb96axps7KK+/S/SrqtJbpvZ/iJWkWB+5eSwSWlt
vbBsfTZzDiD46+9BY7UYjdc31H0QCugAcmZHJNDoPgcHr5BkCbakOIFGV+5LIxnY27ZtekoL5Mpj
Yfw1Hzt+xsFKsMVZuPjuLP7ZHMzmK3DN+DnjwAMkJiQpn0OskAcc/x+I5C5wUGyMCKp5xlkomDLN
BqiIHIBWpG2TPn5pGI9MNzY+MRRsmDVnp3j0xdZPzGzjtahC2OcZAEM8LIDodCy12oxHdt3bAMwY
UZwriybGgONCbRaDAT0xhmO5TtXGKCv3lEqO82XKOHAhhnFPQ2El65H5+LM2fHC/MFPwK2qBkZEl
h4BTrF8Ww1S2Rgb/UkzRgHPdT2TAWf7b3JrxA01Gl6raEbxfpv9A7HHUiDBZ8+2EA1/P3Raov90M
QDB4QqbC+BQwnDgBY+VMIpNxcCUZQAm8gIBPydyUAfZZNg34+C44ajiTqJ7whFvGrDrGobkhuryq
QIqVKUrrqU0sgUrAtd4BQdYDGSyoGzzfMSOLl6idQlrdazzb69WTQPh+DRDztQaKvIXMx2YT2MuN
1pVa8jUX8E0CO395xde9XgkpXPsGnHG8dR0WGVZdFgdU2QJ4bA79nRsznOKMEtCKGoR7m4emEQ0y
jxE9I23SOtkh81zAZuTpevDrDLBURm5+iyv37Mu6FhPFfJuUdfzRjBfU2GX9sqFKGDFYR28R9es0
VhWy4Od1r/Ymmdyw0KuIGqc0kMc2gPZlZ4/y8UlbF9sWjz5orI8uDtJOSDN80IU5wmM4s6YyHBNk
TSckIiqtLs9peVGAYM0Jk4dOntCuKX480wQghgFl4U+2fHhQr+0yHKUn8953y9pRWlJMqECOA2R6
aVuSx1YPIBgPdcc01E3a1A4A23AJGXU+pQ1w/OJ1HlmzMRjAywaiipANb8w9cIu804yilutMjBJS
3lo9rwHwgW7lV/POrYw10jYhkUvoMfLeQJjLjBGsDxYeMqDk+2y7GULNzATWBUbUOO745zAE6xWZ
wlgCxu66r7P+P+lUffWzGW9Zb8hMbPCopfJayAwb53HmUADjbarja2DgF5Db9fLVQhkXogrm8hXn
Sm+9VcpGJK2ex4IFe10Yp+vkymRZAYchS+q0erYnYFIvBv6WUnFTW+fGQEN7M9eeKHbHT8Fhu9XK
wJSTg2JszdJ5l9egvynXoWOoZ5NCqe7W4juwML0jiQrHxoMc1dTlNY2drTajXowqASvHBeXvhZqh
6j+3vOmPuRRN9PAihf4Vvpuo35r+7ZEdR71LP81Aca59dgZlBztXsjdNhleBtQrdQXdJP6aFjXPH
8QP9mhF3kZzlpqvmuplWT9NU9VOSecb+/ko37mQNbO/zjImO8a/0QcQhBBoo8zr54itS/72DFlGP
GuIbIlelFfzeNhWAAXHTat23BqCIkeCegyS3xuFP8X0AQNBXxvn0jO/sC0lxoBqC77NKAK/lNa/d
6pS7LOjKI2lNH2TgHAXqiOYitTwMPzGw0UUplgvY32JbTBtktRkGcvnz4udgGJBbaNJqO+au2Hmg
KAUsunWxS/Mej6CKYrPxU01YJd2vQ9DRycht/MRyVERupPHoe2UE9lS3eGhzZEl7cdYEpwTPAZws
eeXujUEQNBfpKhHaNlyAaplwOwjUg2A8iMM7ddJhx/IGjzVSv2GAAFERM0FFQmo09IeWmS4PIm7V
w07RfevJ1Rglx7fzKCFNhHUuStxcnHwLt0iQcSGMc+/7BhIw0CNZn2evRuuMyDeEHOdxbxYLc+Ia
wB7/dHNEZ9RIPITlTVfPreeYxz7F/3Ki08Z7CZVTcsGJJLpdbgl+quvRRIazXI/qRglZ4X0yk6I/
2Ok0RHYq2p2G5LvD39MKjcn3kQkfkFpVILaYTQAmHAz3i2HN9XUpRAUOXgyrPA2f28w/tGCBmjfl
/Bcy6NvPpiuQKe0k37Ie+P1kOQgnwzm3AeZz6QjinW4HsOIV74ze+2LnxXB0nTzZlvkqngovPWWL
ADYCUvb4Q2YWSJrMsnYvauCectkgeysXOKhAty/wOiM1WVPjDXOOsnHrawKa24tvIowKcD3ra+zb
f/gDA2aEyw/G4ubfWT60WyTat49hg0BAF4yvHRizZRGsh+oN9HRzI7NFuOGFm2zcxHHvjW/s3icA
nuztVB9dQ3gx/vvpy31ko6cGJ96Pt3KRvkG9Lr4PcGHLfQZO+NtNzif+UAVj9ZKdFbdOmwACYE2/
xxNrdwsQXi5zM7pPjgXyZtvuURFpFO1mnACwWkpsVZSqsKMYKjCpSrhV2VCPmjXIxRDpMbkxy0Ua
40+Pj9zuZG2ePBfAm3pKKl5fOhAQbpjXOa/AOUp2sV+bRwMkE6+9qL7ZvLAQ1jCaL2BYw+0P6dME
+oBDIQEsg9IHMqbsUTMAWWm72GxWGJkKCpPgLjXSpfZT6sk4sMVHDt/7VDeImmbpZYiJoE4m5eI5
yC4TUkZfWi76l58SGrhDO7yMOIeVNiTh0lC8edGAxGHla5tf5gnz4Gs4O33C5K4Db/ZiCp+IMpbP
a3sRvni0pEjLQcDLtnHdOtsJu2xUDyThQ8OSEbQ5qweke8c+hVgtI4UcgIp0aErDEBUO2EGiCnIU
Zq20dOBKWq8EuTRpc9R5tSFgaySrdL605cmz0mCjNgzIcDl1gwBIXe6X6zcDAN5bAEK4T2yxHNU4
LH1BpTFoC97lIdgHH5w23ZCVli9jHR4KUQCxTLprRT6l7kZkg70bgto7ssb4bYxtlu79uM8vQdW4
1dfFY/0GUIq4Fxq3ZVlvhB/XRXEEOUCHYldzOi+B45eRlQHUkJdxs1sSD2ljbpxEgN8CaPFipKe4
d5Fw7AJSLC6W9JWPINu1E3veBnLI8KjZNTVDyZGfp695C/iioEmrBxoaCx7VSPf6bIM7+jMHFW4P
CovM+pJaqPkHDNzMtk2OtM6+QvnxPPvpJpTx/36xwvU4yvMAGRLHCqTPgx11cWOeraxIr0xJlVPU
n7pO4ldR4DjZTkj/CbGwYEdTkzoFWg0yutp8F3scC7uuFsklBauMt7nvBmQQln5yUd0OiV0nH2f/
H1syx3gNReY39icjWWrgPqRIXaoTBD9XczY2WIo3xXb0mb1BqaZ9ac1PYkiBiLXa3pMHJq/vHEtq
xC67FUEPs9uDj2W8MjCVnFE7vB5i7EefzQqUglWy8lejmH+YSPD6C/N4VYcUV387ZqCuykAnaMmM
ATniSJ7UI8EKlL8BosSUpTAZTm2OuEcABcshVcuAacSJUIuWnUjmIHvqJQDZ5tBaTyviTyVWhDgd
T/EebwbbOFOjxqS6GU8OMtAjpXOYxzZzgV8bWY2IoF20vZaRu1Y0oF8+BUUKuIJ9HQP1sjSt/SC5
AlmQTzs7Bbvyarjztw/kPJ7jJz8pukNBSampTC8Va+xegA7nXmh4o6HxWu/HChA0ZJbF9WfhJKhU
ercn+YeeP90nBEZuLuBa/NMAEmPPBwt0akZA/vauid3Qf2DQSoWm2wKXAkLXXQ9gzQlPbMkdMJMV
XnK2jHpPVdBtO08H0dmPnhW8FUYD6K66UNOsrddEZEdqEtKQeiRLF1Co4m8BH6qLph41weymG3/p
6nTbLzWQg6OwF/k2X/LsQk3Hh7fenSxevPQC6jgcnXdNi/bOnPQlM5F97sYAV5fz3Bgqz7DPf2tQ
ESvJB0QQgsOhwooe5XF31OFWsZT7NFi4UuhHP2/zv7N8AZ+jJCFHnWb4VFWr9SDnqIzpPOY9VkAS
bQHR9v5hGOJ+QUQXYwDhbZ0BL7QbGdmQ1uZBs1kzMOqODcjoo5F3cCT9bATl0bfLVzIUDBzDOAj4
Q6fXLpS2u071AnCQ58SaGpyryXxebUL5uQFi7yqTl4Zaplzw/2U/jlV2AjbxXX4SCVTiUd/GwXkJ
7zOeKJeIxf6fANf5gZLX4EJN6Y1vvXtZZriAbkDFuLarfzX+d1+a3pzPeIKjgE6O7mxdEZa7JG4m
9dSg/+HqyaCeEvT/vpIPFIueLWTQ77kxh2f9OCADMr19tqj+3SPFT8BH1Zc4JwUCLGLfVIStup7D
UItYOyeShUWVo8KBCrfpWw1mpOPUHvsBblBxCCqwT2pyr9w0u42FoMfBW8EJRoq09I42+PAeSZSu
XvhQx/0ZUYe52NAkIEvdtDa42GxJiokCaLCnF0F84DIvEYjz8tTV8h5IC+wzUMeM89fAmJznyjY+
JTIh0nLARSCKAHWJQZfvmtxOkunJcEEMQoHIOeU/ug4hLwo8hqBkcYG+M97IyIwCkVI+DgieaRH1
3uVkRSJq5NzaXjvVDAGyrD/b3uzu6Tz77lCbjq0b4a/X0D/cnbSTTh9zd96Y7rG3A4D8r8fy2o4U
IWqcI7pgYmXZyRn8b/hnfcmLxtlhKZHtPTlMULoNiFjebkg7pM7waAngBfuT9WUGbeEXAWoWaUmS
xfOeQeYaPpJzNYlsI0DLeUqD0XweLHBIdSneQJPJd1TAmiM9+BrkCSgFsWcdNuMAvMXY/EzlrMOU
4xSt68DXKCthERzL927Vn3OvNXcqp1Tx93nAhY+q1BUANERxO+7PfdAZqanDlYISUMPObU+lacvz
/BgkbWln7MaSoywnGOMtCVPTB34pdafciQH6AMsOxHCqt+LI0Nhpzc1EJAQ6/HLifaB4GTQ5g+aN
uJM1Xthv2wCQ9KSo5caIetSYtDHSY2J2QBLGrQtp/an0tgEAHbZ+3tfByYknpLolDHj7khazlsn9
bcYq9wGntO0ei4Ei6ogrk/Se6yG0MuMRq1QmAM6ANCBdeSNCa09ejSGKSI09yVfsJDhuEAWSerHP
SS4+LfUA0Yalnh6zEGGbSOlITAYLSP8u5nek3XnnhBaO2s+TzsqNHEDp9heSMLJ9EoOOck8PnJme
Mln+YlWucw4p8fNG4Zhxu+lbv9rnoT1f0jEBHPAy9Z+pCYvsa+nO1QONBhEEh6GP7Q0NmTSbEY2y
7NV/IREIkNPd0KEK0RgzHESB4fkJBAx7Uq6Wh1gmcgujKWXtiWR0URNhYjaLfYKIIyK+qbNcRRx6
zt6dPdSbOojKjUXgIFQNTZ3WRr1Nxhw0DyZgvaTsRtFNE4qFrVRc6zaeQNyR9luS9WWC07I8iHyk
rf8GjtrnsAmzT+PSzy+VM39G7UvzG94n3mE0gPdUVGuNlYKN/1rx3D0ay2h+bVKOpQu8my4UoO4F
2AYNscPDRiFd04sapn2UZUH7rSiF+xAvqN2i2RJH4Kw/SeojDeUtIFMeXLm+WPeJ46HKUDZ1y1F8
NKPUHpxvnlIYCB7g3KREIfTg4SxPmuSeY7NIWdt5u22aeMFWNIdQz7MOVuSaS/rgVyVTU5OySup5
DxoqP5pGP/e3KFq3Hiej+ixWbuH5IEc0lTsM9Wltsle6ECloKgbeTcGmp8aZdl2c5Q92i7+1JZsY
JafnpTReSMRBLQ4OywApjiPeJVttRz1nav6ce0ucMiCtPk2IIT8Bxnt+ZMihIAMtN8ZwPfB0QL6M
tNUT5SDu3ARxau21MWnfby6Nl8cFlcBHO2b9BfCLbw1i+DLD6H1MPW1jLQj+BSAW0CJtSzIcTt3O
d2dH2jsZTZB0Af50KAEEd/LPCT6yc1x3PjU92BVl8YcxuO6umGVKJoV+9VgFigGA6IJxvABJr8Sv
Jh/wZP1DRnYjVltbI5+HFzKmubSveL+elv338+XIidzgBBNlXuCG9tgNjRYRanmu3V6SJd4TcRYB
tiliMVLkjrFXZpJxTDNwzeD81V7alXq/KmlKK0iOSx+2Z32a2NQcxGG1iTD5ryeMWDF1E/DIwMfW
WuyoterEkcYoCL91Zu2MsiPSSD/kH7EjjvX6aUsyL/H/BqPt0AGsMA8feOZ3ICibY+D4SICBXIIJ
UC9rTXAP4iEF0O9bOSmpqYIcSAF3blpNU5EzyWIUMEVxPCK16P0a2tiTF9dDm0AIaPyvl0eZksFx
FKatbrz0VHe38dHFx2AJUTnNkGj+621oY39dLHAT/nrnd0N9p1ZYPK9FMx30fGSrvw1SkKyhb/Ff
1YX8Mzj4M5DHCgQMbN2GyJkBvzjK/aOdLYAvpbHBRgfQnVJKzc3YIitla/STuamEPWyYg0M/FKjH
bw5q7Mm549wAVKpyI4G/eG26p66+OJZ13SIpR6WLml25CKfDvlQs/i6u8OP16/Wxy9f5i20FYgOg
QR+/SQxFgcI0xjqwG8phUbLhCo6WDGBVxvzFycL8MwLxpKNGTtbPI8isAN0EjF0uJGzD1Ngv1Kxe
/Goi6fiiRblk3XaT/MkQhv3Cva57ztnfWu9jHYR1a/msRf1o9Kd1DEdgH5lvMzNgz+6x7ULBmpyH
jIEFNm8rHoQ4vMQdkMIJAi8C9MB8JBnIDzpQO1KkMQQjqUCJTIeYXwauuQCvajWe6sy52LGDABgQ
1rpIj0mYsdm+hOliQFNu26YdLjciMqHGkjNQTxmT0SoS5/AWL7LC0I6S5pvbryEWeA3WHcinAAfL
4i5Irmy4FXngZtth+x5cncJr2nMAXIw9IDUSVFUxq/pcWsrbXIF/aYDoYgu4OoDKC5D8XFO8Va/B
yIJdNUlMA8N4k2ltzat8jsgwSVZgOfg2UmKQNjVHZJQjt6HdOuHcXJG5TjMobY+y+Mh2Fm830Rp2
DvBZzGQGsbhcvdLqFgAIncyR9ewIhYrVzhpRLqfWzKSPxyw9YaXx2JZN/GyNOHXs20qNnGmNn8WA
R3BnMhTkSQtqbAuZNVaIdbaWFSFDnWjnWBtyC/wgfPaNpTgznv9FIrJ1ZvzsXWZs1EhegXrJWOy8
uWI/f8XgXQoi/Z6rFuDxTiMWsvTao/ecv1jJxjLwLNDvTfddlgkQLsxF6OJY1XVBXDl4IOTK6j6i
sZ1Z6C6ucQ1rucCgIWlmWS1h9MyOQuQQ7r1S1M8zmFtRRjX6exzhIlvRaWfA+O/rnFm/uzbvNl5m
DZ88bg37VTTDNXQn+9y2rXkw+8E8IQNXbLzFPFBejkrO6Sp3s1a2iWpY5OqAcXJ4spr1xiJDBHyz
SAtyeLdIBq/YjCuQrHUqh8d4grwumflB6SChGWfI+in4nmzeMj9kosiNZW7HAIZ1xKOeB7uYBdTa
VHkN4Ai2sUBNdQn4+ta4SwH4Uj0WPpsuSNQmM/vd9sbLxmm7kRFH6YJs3d00OmA1yDLrOrog1zSr
5UwiakBkgHwB2RiOj4wssmtBKHhqrfl8I1NdYHlWB94i4fcFm7Y/aAdcNSA7qxJx8vE7dh9I9qsi
KZNs/LRItDBpDFQPcFxO+JsNJorTXJ7uQCIAgla/H0/kqTbjFrI35xCMITf1nkjOwS4yG5EB6oMP
RFWLTiH4PusqXFBvvBooEvXN+RqixvHCrfQXWdLwK2njMZ7xkEBDvRUUlagucviWhqB7xB9XG3bp
V9H0zbVd/HbahlgdRXkGHl5DIu6U2EyC4oiDiMxKzIe4duViqTX3QFXzQEVtZY/Mt32864LyR9sf
8H+j/xNl0CM4MIV7aNiYYSLAbbdYbgrQIXVA3rbaQ45cKmQCApWbtEkDIOtIoCT4CJ6pTxkN8Q2+
qckGddkWELoSZ0uKEAQYx7dEBmxZkG4sYbB8pFicqMuDBSEuBKaWKGXAwlZjUhVI2qywcR9BADdM
+2SuczBoo4nxkwf0tDM0IMVGd5q62MPZSGWeJtOLSB3HJY6+evlCV13tKZ5iF/AglGBYdz6/lvHu
LdFQ5hx6g1sjoUIqRIEHr18Nt8mIPxXkriA9lrgcgF/Y2YcUGSpeUMYXCwAqe5ZUeZSmIbKsSdjL
PIX7cbwiUYE0RYJgEPnQUCu0851MzcVtR2xTl/Xt+hklV5JFpm8+hynbu35RnbNMhFfXGrseRQTo
WgpiV1INtIztbjQgaWFzNFneujPNkYFL0c465Z/YWG5NA6oH5RTUVAhER74/NTsK5qvovQrcU7Bf
df+hM6w4PuDbOf/DSK7WrHIROG2T3bW3zzKf+KizOEL5XekhtqIOANYRsiUFFvn4pinx2G07dMmS
xipDRHo3meeAdW5lmzuFNq58ICO4bwluxPUAMMg/nQKbC4NZSHq7TYAjfWFmP5YCaMO3etLUoPVF
LAnHjvSE9n0cGdnC+k09kNVT+y5Bj57nnTu8YgfND/oprZ/zd7KwsDbcn3EYVuIEeWAc2Ayd1W55
n/R1REJq/q9jU6LKaff/aQ5LYs2REd1Cwdsj4n/YmsTGdNEsKHecKqT9X8imahCbtsgtRcpCBCva
jXr/Jxne32/zKW4WyQ5TlRXivqN7ovCnDpaKGHCVbeCOO60AstXPgOqHwVOKrd5rnKUD7VQ/iX1Q
z+UpLNrg4sum8wz/pvlIlmXIDUQVHnCD/s34v59vDrL93PsDgKB/XmwBMclSse5PXhefOkmE1MiG
ej4Dzif12pCBXNxh/kbLUFIO9qM7Q7NE9uccJyeSU0PzWcSpRGPQnHQnsBie9VTUK4FFv++nckKB
OaDaB7bN5JFs7fZYr90gAwV4//C+yHclachIdYnRsagQTL+1l5Nk7056opuJlQ9S5FF9mSKXy8vW
Eq9F4LAPgDP5hRUskwRhbRmub9xhNCZSsLl5rZcK8BGSXUz53XQ/9CM9ObtrLdyNJhcDRtR0BsMS
CtjFNguRxU+g4wQ3rqDD+1Aik5OAGk6I40hZnEEzQX0Skxsg24wdX7wfJCLQcZIra22nZkb5YJrt
tfQfc3pl/hg0OHLW90RzapdFvnSfDXkCjC0azn6pm3R2/dalMTXILwAhCWlioNdeaJwsprGrl+zH
nV3dMCDOaGEFrNHDGyqJZTvPPhBCnqYxCx4HsJ/KQeeEANajXlDFez5j60AKK/RMP8pLHP75JYiX
SFjF4AKyxtUd8P/Ec1qgvjfA9UnaeUs3l7d+ku7VRwp7ZOFHdLv6hvRHot7NJ1YfkcyLamFIH8Wk
ZFQhbfFt6e1XCCAbc3GZwbEAKvhsQNWyU+CdiCpspTGXYRmvJCVLx0jLi8iAurohIQhrkEgOdrm1
R8Ez6JH5pXJiAdZkLOHCtMf/HlqkeUk8HZoSxO9KqJd4tPTrqsUD/F0e7u4dadwFf4xDs16Npuw2
K0octxnqvC6LPNstAndGRP19TD1q7KkH904IIGSp1A25rdL3TqaHtbfUOxCEolzy3Q5c3Djh8kek
9nrmPO/K3PQqpPl2SDr1y+AVgBH1/EwLQBQSjchDaCVJD/blVJafd44DQjhwa2PNBlxPEgZZXFyK
nAFAZnIRZ88KwOvi4EIZ5mRIQoQNgcQi7DfDCbTau1iAoDAAQOwRDMrPN+UrXFaHaZC4X020nDxM
HHPwCDXAwyEvtms3Vr+v9XxuGtv7D3Izv7Ha4t9mq3B3s+OxC0DMzYd0FuZWhAC4Ri1prfZaDc6Q
GxRMCcTI+uqk91+LM5lXC6EVs6z7a5owtnVQNfetTMu/GRJI/m47YNMD2Q3f4/fB4PNrNdX9tpjG
+WlcagsLf2CL9muVguio2SbLDNa9D8jBAEjNHzqcX2/m1JLEfNgMo7rnJ4EYuXTM40p9r3gn+mor
g2/oIjThh1eSF9H3oS78PgENaRa6DxoqUjJ1C9KwlhfRajWD5DHTc+n7oFvVvmRCMm2itXefiy6U
ya9MK+6v9v6d6Jn1fMr4/QPTUGtpUsD7W6fVw0bx/VPpi6k/Q0ef7f1CN38bPZe+1ZtvS0+kPyyQ
oUFj1Euw03dEjgS5JahEQwatFBUaQUOBaRDehuoqnerPwKN+Q9ogvztwECC14ETPQ4YcYFMe1hmU
psj+RtGhBDHoZtbNexq7VBn0q80/1GSZhMGDJedRLiRD/SdKGGnOX22QTRdffBAagcIkVOUhqh6E
o+aoFJ8Who23rhBZpXiIW3aovKmK7utMyr4CAF7hI3JE/jZ4ok1TAMPC7sIFoAFtiSUOMLTV/dx8
MOpSQ0ZdhTQWurckz1ERRV1ST1XxyQR/zT62UMDnSmhlJlf01LuTGbk7IilR2gBYdjqM7oikM4y0
HQ2RKPY2FQ3/PzIHlJzbHpEnbDOXt5xkQNMa51T8SRKVcmxIpbboAaIy3HgkJTJnigGUAknSV0jE
f89vxhl7er2Zw87BUMFbfK+2JH/qs747hEv6EsyxpFWR7FGqS+obKZ9RyIv3ZGzsQkAVR9m8c5D2
/ZS2gOpIkqpyIr9pf29Rb34iGWmpiWPWbD0Um27vFPk6LscKMalIG1PPsGWN0tsVLMAb54HXtenL
UmXrjvBQjQR0blHZhD9MRLP2JFsGf7pMEm2VencyAD3DQ/kFLaiQF+HgSCIUiL/3HJlGAqngOxr7
rh0f1mGe0t1aguroXn8/noep3q8DS77G6xDvfGvqjg5vu9+BIAwKEQGQiMZsLzUKwzb1bHe/gyGE
o47JNh97AepKwKR+wsFi8OgH3cLF3uANMqQRBfQPdelUl9wNtyYC5Sca1cAOQqaNVIgKBercZX4T
KZUUcikkDclw2BFjXeSZy3FKpoMaksaou/pisOKnNznezG4AKtZHfRzmXJ0WvOadD8Cnu9lLAyEe
upqamfQZXVOZ0t2tDR6P65BUO3UROefN9MpV3zMZqTtTH1FeVH9C+X3kWF6f1BSpneF8fcACxZhH
5A8rEFEC+y0lnmhYhBlSutNmTxpqSAFiO+x0Kj8Frp4EI9XqofKyqAUf1l7ZkKbP49+63vb3OgZM
PYr4Iskcj6l4wLPrPWKsQ8E3seMmE/hJaRWZa+87hb7AR9PG4CuLWjNZtmYIXklN/ghs/7862zZ2
JL/nkNR2pL7z1UPqEVkl9eSkq3wA3Mk1k6W2JRkOtVuAUiRTB1hw3J/2I1lo5p973iTXoHCdz2A4
6JBa0LcHTuWXlWtd7KoGFHJflL3MVdnhv2l4nmPrxUK2+IOZdjtUyBvNbpiAsBQmKXYshKfgrZ1S
p5KZh5pKkuJoO2NGNlWEXOUZlGL9xhLpavV/FMCfDAHSdVbPgjxYP98MQST1GRwVOMwyMhCsAy54
dgBYGGnQYIUpDEJiSO/xhdUY/EKnoA7ro4Y4pp5TNd9nVLihLg/1qBMqDH5u2QCTFm+zIOfbu72c
65jPJVuNs5YDDcS+xCnWAdK9y7p+z2Zk0yQVjggtijbbMvDMKr6c+/wzyU0iVEDpupcD7hTZ1VUC
Tgsey5opVhjbEmw8G6qUSpt+eaCeKqlKewn4KtVUbHVTZ6WKr371pgIs8iZt6pfV5m3bavRzuzds
8It26/IIgILx2ZMNM5p2O7di2lkOih6ihIF6D0BXyJTIx2dqyDjOgAU4WPNw0orCnx2kpZeOPCSE
LxkmWQCIBxPIMx4CIhQVkc3iOEBDz4HSRzJjEQN2wPafYWZ15wAI0se0Q640kpIEEtRG8JO21Roh
/gGIS29snjPQs0hgy8A16hggLLkZzYDFAqUALMp4BuTltLBDlgOHlWRLYiU720QSuY3ErYfMH/2H
ADwEO19iKwjgoq7g/XCBStTjzzfkeXtt0xJDc/SaDQdOyIORF5EACngWoRD/rSdlHFxhz/hb59gk
AuZ4JM7NhFclNqYY6yZcvN4HiDOEpF5R5BKxJKi2WvahdZDhcQpI2f4sSmZskQXKDwyYvV9piNUb
P1izB7xFqUXZ6nIzJK0t1v5r+0NPXsgKZrqJyo+rzTrUgbqxFF8l1sLyHsnm7s4qKm8mxw8/Jx9B
rArqi0VtufSynnYMPMAbFQDPzx/tH0hWx2CHAvv588fsyz/91c7BBw7QysPTVI3+42zb/qNDGHmg
VtiMckgy0oZB3j8g3yIiuXagYQikMRl1N/akSNxhtgFXU1lH183+c2dMc/IEhxIFB0KsvLRoEPoJ
gfV9mEXW4TkE4jenQookwlXpI852SzOKZdcMUZ3dNt/SrEwfXTt0OBKQkR3ZrsWJZCHqHt4csC52
Nk4n3C0J/XAdra2eusLybIPVTb2h75g2SOpb4UkLdIs5fL378tV2irQBtPR1632VNraGtAEctqEs
yKyVoMFpy65gCfIv4MgBVZsJyOQUKXiJbKg3W6O5r1mG/6xSa40tf9R2JhBzNuXYhsgJgII8tDZM
m7ONJeeZ5HriqRjWvZVXM8qjbBQXgwyRKLGJHFsdkcjzW4UJQON3uxvZTVd5/5yLpsnXBtUY5Dx0
bxdpCo4TKiGWgW3G2i+OfWsAnzcPqudRNtQDPNfvcZKXZxqhsrt+dpBxfWRdBpL7dzNS8KX73RB4
0U3ZUj2TqA0zQExL29Vqv8TCS07qKa5LaJceuZdD49s7/SagBzo19HwnE2tMHcmgwdXLghS1eqHw
BNVXa/2mfhPKK5C5vgAN6Sp4qz+tbfBUGAYWWCwACH/MwyZS4xR0GA9Fa7M1agxwQrWNd8nNHpYo
SwWEiVQHrEsBU2ePWxqSQrnYEy8ubj3ubyej62Q2jqtF2q+Hm9mEP6NuIfw7a7/TSuZmWdXSSoeW
P45to5blZv1DtjRO/Bg/rPnHjYmbIwjVIQ8U9UnlaCKSu7ReVASI/Tb0xM/luyGVDV/AgZGPzQGk
esCNe5dTj2SmnTyZOC43kRwaXMN8ZJtMAssmsplm4MwUTl8B+hpDG6e1N4rex/acZNTMoFp66n3e
HLWCZiFfragN5Asrv7v5yRqQjL/xuACBLGDhk+3IeweZaGjATe8Al9WuL4P5D+UEeL7LIBuyxe4R
2ck0Jo2Js4AIaDfFntTaUA/9xoeLHlOPGsPvp93qJIOaUCu0sXJOQvEfcOG4O+7H65kafPccoVU5
BuD3XAESB4TT3Gfo2hlb5R/np8GbCqaO2Q3R3KOY80atnCY1tfSnWbUTTaeHN5cnjXK/v/yd/UQ3
Rq7U+PEeaOftOZYclr5ivkQizjmUfJk3Y5eVywH0fRclC+7MyZ18qEdq6mmFU4AkDafRmBeLGmBM
UFdJtRPy3FGp6LAvOqktb8JkUzfIBhaUGPfvaWxKT4lxfHX7c91x/K6RF0cuOmHuwwQ6TpM3rj8B
XLS8AHjiVbR4YSJHZb6akv2ZmJ6pIbpn6pEiBqzMue/E5k7+kS1NN6cs2IICx4j+dc473/fbASlE
fUUV6WhMQOgrguyKyDZf9tR1ljK/DpV9BWvSePSymmey1jXbmMMqtiuSIcGaKn2ExQcc50lzH2cJ
+ZZbSQnArjAHMJW9Gi96OjfE7xk8IlFWWZ11crhtRUhzjYHtwhFfQxKfvfVbFA6o8d0jKLW+lMz2
rzfPLXoqkRvK1OyNfnBRDwR7/oPqpV9vXLUZuQ5mZSNNAbbqsvQwVNd+u6K+EWWBk0cEKvDiMPAw
3XSpMB5qv75tOM+ds7f2Ry13pzReIxr3Ln/BLqE9feTaj4a17bPVQ3rPL3OSMRBNbD1x+W4hMuQx
RLZvvhgo0TlpV3XZUU6addPtpNce9Q8IRDJg2pQeY2dU3LHzYqFQELWD6CpVlUzAyHHtwd8JbDWO
flftWOAONuDTYERq6t34BMtkhhetUvb/RdmXbceNK1v+ylnnubma89Crbz/kPCsl2ZZcL1wq20Vw
BGcS+PreCMpiOq+r+vQLjBgA0spMEkBE7I0K2kVUNSyowEBtWKiziEBAHmHDdKycfg34GI7sRTRV
6xcXEj+M5DrrqUdGIHqt7/Q0BxnxIpmMd8M1sJktRr+rkWXqLVIriK+s9aOnAoz0J9cRD3rM2dOk
krzdCq0B74DyoEaLR4kNBBAVERR894td4yqYYYFNGm5NmpbXwBgW86DUEOF+SFJs6K06TZfAaSvX
ZiNyAMP8nMTs8LZGmY+zp3FkMJi38EyeXPu+1/EsSYuhB223SnpECuWpV+QBGs6ydoVePJIkmqy0
NmS1iFWgsptmObCkwbn1zyGO1vf+2fLHjYVCxf3kOI1p/bhYidqpNk0YgaUid7yrgRr+K29RTgMK
rWZNuslQDflOc7AOnnXcNhOAKiT7WTUGrQd8DQeFnKO8kJ5UJiBaQT1n1ftIXcYD4pUxAGdPfTP0
YczwUGjHbZSDPGUxlzqYyoJg2bglxxuzI/RfxuiajFDu86Ft1cR3VRVknWejy0xTksXIscW8Kb9Q
M5DPPOtPb467pLt2DH0Eq9uvdRtq4O2MZbvwtahBptIH4BmOaEDqjWcyQZfNBiBfW+fCxCnErwhp
JKKo+hmFR+GeJC4HnJUDwg55iEDwX5My1Qq5a6YcdjPrHMDARlj32vwStK5/sBVUHjLoB5BNy2rS
FQ6IQhbIZ5v87CoJDjSKmt/oSfUxL/mTap6XdJNIVwRcIlCUjjgd40fwLuoP1ATIJn/oNtQ3wvZd
a4ED6+gH42V2JKPZs24LvG0cY3zMINUod+gk3iaGubozNKhUw3MoEdt5dhqh4dCvBPDoERHu6ly3
/kpYnD1LrUS+G++GA4mNDtjfvB++M1tnz6QCGiXS4DTz1iPL5Xcyggooem5MJMzQHDSK1dw5fniQ
W83ZtUW1aAkQkB4YcHsnw7OImio033uzLu5rBswOpOiQrvlwuXPmVVhsypgDgfZjvnlS2dqKqDsG
orWH3E4aO081+81jESq/uT05ji/vuf5ZHHV7AM3jXUEvDNUkqgEjBKDFSAkebLxrwhJJjuCVnyQy
OEhjw1v/Y+A8D1fvKDKQ7mayZp4XccTKWt650qAbp+lCufcQ16CUAzWvddBRRnFg5c/erDMAMbKq
jQ68PMplNtRuF+STkix35v8v3TwrDUv7KPyPpjbAJDBoDEnEJUA4YuRDszj8Yuduu+e9rq9zp7m0
ZVWewJtyImwczx/G64cEMMdJIhgdFuE5neXIkzPjgfP9VAcL3KCj25vxPgDJHKluymfLxnpLQRFZ
pccYO2MkmeE5F+kAnyo1vidpfiPTy9iwewep6BVS1n6+2ecX/YeRVHfD/3ZaPZR7/E61dh9GQbO1
pUBVkGqMHvVBUjUkJtH4Y2SZsSZJxxHDpCeR3GgAif+BLrKzCogqavr3C1mQaeA8z3x108HyRAIZ
CARPI3J3QBkSZFkIXB/bYCuhdK1ugR8JcQrvSI1wO74NmvzzrEI+o8lW0wzUnU1pgYIkGXViNetu
3IdaGO2GroO09VVl+Tib1gHxnsZIzJlgSwiDZMYuucEpuYM6mX3mIdTrg3BXWB7fkQep7oaSjmBP
qjuolHnIb30+pibr3R3UnYuKXct+I/gWz+qxsKQuNQWwpzwRn0jgpV/2qJ513dPU7ay6Xo0FqsPm
EdS7nyYGTSXHPmd2u/cwRvAU/G4qulzlyGeuSPeaoEzPousRdJXR1xLFOvHWsmUK+EM0JhNsZfZ6
tOI40DkHmTEC2dfnYgDNAAbm3vi1NpGKR97zODLOute4wNqLlDfzkBzKToDBCyuJJffs6jDUsea+
ZKDT5WkgTzHDs0M4bfdZWghOIlAc/gDqH3Yi2Y8s9puFw4LsUyl9vmkA4IwMe73dRmMsgZ2oZSjh
ATjUGjw9GZCucxOwRy24xoGB++ZyG1BgSJcHo0NUe+tJVt6hkyBP1+bJKk+b8II8+fBCvVhLUGyF
BLYN6RpeOmDfLLEOKzggBWfHydIB6Cqvu0utJphUNIOGeMxmkmlaMWDFSDNMynmeWKzBrAf+ZnUf
dKFYACx9VdbB1tWb+ASqtAYU5ihWM4A4chrjl/ttKO0gU5QWIuo02kDAHbClnbegnSkK7BmZWHh1
hDIKtbKgtUDHm22KRcwDqXCYJbep7jnLeXnBgG6TFQ3ob9VSgjzmOWiUmiNRHiTVfgE0YHUVw1L8
ghIRtLsEuKSLjYMJFBPSU+ocJcZRM/v+6jZ7YMecAgwJBRxd0ANbC6zOG6RudKh2jh2Jyt7R3+ia
VQGsyhmHXQbckG1ROjtXSONATTPKYJxk3SqRXdg2vgEA1jgGksKH1+xP5hvPqUt2Ms2e1AusofSP
s9Kq8F4BRlLkbSPT3dEQS9ruwq2A6jvHfnxRiPY0y3NgC4BGSP8kyxQ1akSZrjMD6R1TmKjPwXPd
1+EKIII40fDy8DI3JUIJ50S8kkYUBep/xYg8eLOttC0pGxc0RosuAWUl0OPCRRjlly4sDq4CdaQG
gVz3RrzTtRlesf/sQiNE0gLZcZ71bhoS7Y9r9mFW77XSmwb87fRZhMKieuRgGVInfuCTsQ+1uiES
TazMisVsoR6ZyZFEamI1eBbJiqQWDJ4d78bpPU6ye0f/Y/a4m6oWOk4I57txmjfHwhEcZejOVVWu
YS4ygWyOqfpqKrpqxsrdml71nfJ1J91kb2okOdeyA2MS1XK1gE0ARRDiySUBo/RaV+OojzPADHEc
MQwo/FyR0k7wTd8gPgUWcUWdmmiZZ2w8VVQ6edEo4NR5ixv/ab6uEpvUxHJ6KIH7AETqHGViiD5l
vOovTMWmSDRMHdTZWCOuSUfW2c/S26e4MSVYQn8OpZ7IAWrSGdE05WykOeYLdrUbIROR51swgbqn
Ps2KYFMnng9GVrGVadJVK1TiuKep65apXFQittbG6FrlZVAAazrIr0MmRuRn4Fm1MFrQUtMYmrKO
W5Sgi/7p5qPrEmn46/lDvvlO3ZicIP7qSonspQrvtSV96NMkd1+KmzHTF4w7gKA2IhGsaoWWYmcF
YFdcUf9wfNfbTCJZXDcdT9QLFcwKiVmU42XGMxCRfOjIpc6x/ZpmjGJAyVTxH+RhAE+3Qx05rjSP
qFrUWbWhPmo5Xmd6sdcVgg7DU6dNtPYwfU/oewA4bJRGJrA0SEI73HxNhBpCcorbWTMQbYfgbUQh
o95GS+TCxFshwmaJGDBkDeGEPTCPwD5OshnXhorgPw1G0ETL3hi6SxE6q8iykkerbpLHIWLJY53g
v1Qa1yGuuwhokPoWYOj6mWzkqvvDazjq4WHy6Hpd4J2tix3NQQ2S2hHwDZpxM12rxh5iXSNZYrqY
hk/iErJgYZYmGKJQ64CTU69GulwELkKl89oGBiVSj3RlhYMPYYnjnRsZdTWqzexxO6T6n387BxnS
QYaLWNcvTpJ3+DtoyNyzxpivtHQEl+CdLLL0ux938jS6VXdtZHk2FZapVNJY11jagR2yCY3J5tZM
P6X4i4K60ui2aYafcxfgC7v1fFkHD1ljIJUtAlmAJqQq57VPSBj3d1jnAvs9VKjf1CDNRz/JMMk2
4QCeYFBC1AurKq1dQFkigIbOthbgbJYayYDtbh9y68WLR2BWuy7OPntmf8q5X69nOtyxGlGDNPYP
pHLM2D1lONgkiXh1C3O0N1bXYi+heHWpcR3HwxPBRQaBaWDRIbJy0yGv7tqqlKl40FussSGSDolR
0TXvveecDXjhKz2pOhucj5FrfCLXSaWMHPkKS0vr8VpsgtRfSN8JH9IlOfTjyK6aFmfnJK7XrWXy
g9eVZ73E99YKstsmTKJ60wMUdnFnMJSfEQCgNwaW13q2koFE0N+8WJYZ7mhif/Tam9lb+1w7un6+
V6ubAfXL2XJB4Zih+FyksQdO5tZ7BErSpkft74UkPZfyIQSvLVBp2mQZhxGisJ32nfzd2vEeO6OP
ttjoqbgIhpOhbUEKW6ZDtylw9J/gpw3mJJHpyYGGgC8B+wbXc9Zh0uP9aVuVc6Bm9BmwX6V0gD+L
Hunq0v8LWV7j2pzdUKcE7HblNw+j3t3YO5Fc5mnmsX87la9nPvbweQpw3KAC1CKV2MzNMPRLkCZ0
+zjlqJ8mQ1A4drCjshwXJ5t8QVqburxBMrbZFV+iAfnKRROjmEkVb0/V2tSlpsYRYxIivkVV3KTC
FpGfscGvVh2qUBYVio8CsbUiFC7j7RVXX71uBBKUDhziRurl1yAvfwARxrhKPCmvQx7+RWpDd9xV
1A3u3uFW9rVfB76e75HNgtwJkMqseF0omhbbegEw/dnpZfoUVMJ4slp+bMPKeknTOgbFKmBmHY9X
nwOQIko3M04i8/UTKir1qUc6LzUHJD5+m21mWFfrIDAMUDQ1xdUsX5AWDb4dlasYSjSm5TTrUeJx
RjpqsL/5YcnB2ZYA49oz0YPlwo6w60SDAhLQw8zyWAyTC3iJYEg/HH/jMquolxgxO9esf5+ZZhpQ
Wy5LgJgAYKFVTaewFBxCXSB56rpD/VddK3pJquTtFD0Hec5jSFcgVqk4n6/T2AjA00gp4WvLrIH7
Km2sVpoA5Q0mfjHAeBdueUkD4BUAgZlcDOXnIv6yxk7RXGsqZxFgGbnxXFSt3q9zfqAFO2BhRhyq
ynybt+PtWp+BaHArB31cTAv9m+U9dcm9L4uFHoyPGhAqwE0J7F/NC8BPbA5bAgEmVYyq8U2ZyGZF
IhmaLP3W4eBrLRrB1r3Fm02XFsYLMO4Opqjzb9nQI7wmPesxZ0m4/397AGSGL23dkFs7tY0jNbJh
5tT7Z10n42cE/auboUaofbM1XwccbvxeNfVrgRW28V/Mvh+/iD601+CSto6Rb/yYSmSD0IkPQ6Wq
kE0AFWIv5Z7mBmVf+AyFwFHOiKqCk2xAdQ7VnQeQs2911hAjXydqim3H9BF4I9p4FYBD2TaR4y5a
JZIBdBvFFegUJERaxUNkYCCqWrAg2QFt/BOigs/mB5p473AXqR4aatw/dNRjg43An6k5gHH/CT1O
va5olxxUTmdwZwEY2qsC4Ehm8bUnUYZsYdVIXI8l46cREMSnwmk5IgJslSoV6ZGGVGSrmy62Wd5C
BynlKmgDmMg1KVMNoE2uUYOtoUciIAPQYacgvaeeevTfiMpQZSFbeY3tT868lgA1JG+n4gmyBH6d
olYi6XzdBGRtp6bsXTsAEZ3q3mgrmmoeoOdA1XgHKXJDYHfS2d507vi38MnzOeHd0eJ8JqhxLKBT
LayWv3MeanPpd1n12iSITASN8RJktjuseByzTR6FA5CFSnG8o6GoU4nq1QKUxagZcoLFJJOnrFAJ
vkHsR4JbVxcH082+B7kIn5GA3+50YRvbxmf55z7kX5Ioyb+hrv57PIZ/74ASA6ANZ862CPtt73So
wbGNhJ2a3kSRjepFkZ8itehDJqVeg8819axufWcY45YBHhYN+Y00I8l9iv0FMoe3fdN0u575B3/Q
cTZXgSl5CulPMgX2p+g9RfO1Sm+tJXURLADeAnWn7ICpqyJAra5yCqZhfYv8jsHQQyxRPgZM3c5o
jV2Xh1j+RF3/DDxE4HKAlB6k8sCebGQPkvPUXpPRHSvrIbCcLRkjBv8itcFdi+/8gXRFYHh73vgW
jk5gdbHkMku2vtlThwl24tJFxskJD1wDxDc++8z6DXELkNDxDfEO/LToCsP9p0AWVwJroYjBuegV
LQqWkN2HtvQMCzDhiMJEAcBUqMyJCpwyHB0n+75v0jWXVrgwUAMEIjiQ+JYL6T33EnEwB2UzC0fh
c5MoFEJ4JxjibMpKTfvRmw3kF3QZQMX/eQjNH9tsXxe8R4ZnJF4TP8WBbM0vMUKvl8ZH4gJgSgr7
qAwACUXIvALd5WQesKk8ZjCkYHbYlkGULjwgzR6t7AeVuc5VrxNy0Iw29NPtBlyIjDSM8IdIxOFA
r2azvGWJpdP5Plmjk+Ksif3vwkOaslXeTdBpHhwhPnb2kgPFnEAO+E22CQBTFU7GDGlRJO3a0a18
P6tmlIsgM1VJFxc9eG9+GUa6OnD0pR5YNoDhqmFkClGhfpQKJtLqyrehQ4avh3NutnSj5lZMZPdm
COmCdQrfh+WHc1UAohKEI/U8vjTT+DHMUOUVm/s+ALiyaDv+h2n9YJ3H/hQSbNNmXHnHDgkv105H
7jC3GvbnEEZfGTAXnm2c1e+Dx6ruO2RmgXcsb5PkauLAOMOT5plUmjT+cngDshWlalGWtRkQLEBC
IUQNYMqzP3nEnX3j32h6uHFCZIX54FE6DpVo1t4YvQy9V5+a1NCfpNcUpzhPX7kTiHzZWaWzDJGU
sjUiZjwx4C88ISZBtsGOARulKu1pJDWARH+x3GBccr/aear6CUTSxpF6s6iLCFWDtuGs7wyzODsP
ccYPDAxOlAmOcxCBSOmnxPRAjPFTqoty5Eg9UT+LqFwSlialdMx5HUlkL1wL4NpzRsnsFtXWom8y
XZENCJA8AMFbyuChV40JIAVAH2sHV8EmkH7E+e8xNLUjqWZ9FekhONi6YUW6QLj6VoIodHxM9cA8
oF7MW8dGph984LFdRzO0F61082+hy7a1zpuz3+GRPdEsgOe4XYUuWGCJLIG4FH5HrUDW2UUUhly2
KbLHZlSgiGCASG5tfNI4XFewS6bmrbrGBL/uB13pjAo06ybkoFn2E/d93AwQRD1g5Ko8wl7fO7WT
XKOg3chE759xNN4/S8AxKWTmcD8qnesj49xJXbmYrEoXj+3WBpHsA6lyE4nuWA+NaxKztnbwGK7L
XctwQN2E+hM1fVC3G3DGDauWcT1fFkZ1KVHheO55ZTx1tgWEabuOb0ZUgZkvDSBa7WgCbKTYo5pT
ONJYNr7+NfIHc+UxSzvG4ZBenTF3FwPKJP7UQoZwnd180fIECwZZxjtA0hufE95eyQE0gHLB9Mq+
FnbQHZtMRutC99mfDQpt1Qw0tRjjYDU2ncTf6U8ti+Pr9GyJgre/leLgrcra+Co6hmcUxhlW+6cP
tIZNU4JNExCuHCdRalFEMjWuCEf/BFCVi8wda0u6qmsphbNeN6FdvGTDJ+L4jiwmD8y1YoCrBOLV
87xs2RVecxrBKP9i+zdesePDq4vFq8lQHTZ7teVnUiPrVhxKmyWTlyzSd688AHuRp+eb0ZA9KJBj
lKtXI3sOTcu8lJ046F6UsVWlkO2x9aRN6LRt7fVcbPUue5u3qPcbXXKREb9xob0ryLSxvtOiE1OE
F4jP4AwjeyChVOwXRgmiVoRYgU+nHGaDXjaoMsNZxzb1MsNbhEm1SFD2KDhSZ4x+PecG36X/StTx
osR9/HqXQkwDUlRp4lIJitdI9vI8ACDlGAFdGojGi7u5btw1yZY4ZHMPNG6eG4GYYoViOCxHs3JY
OFEXXwEm5iN83VVL4drJG+iOXhqZl89hDpatwnANpDNAnwq+TXrf+eIj1WJnApNnk4EZ+012S1/2
+h9A3nM2re6VO9AQWS84JVmRHYyA8VrDIfGhL+r00+C3TzSfHeUAj+3z/FzUtnvVBg3rHXUhU29Q
4xw58RXFs4ci7wHyJBG4dspSvOZt466BOBrvAjuVr16lH00Zls9Va48PqItGfJtZ726iHuIdib+6
6ZnzaNf5CmuADQ4lnU/dyMoLDgy6icM+DhE/jYYi2tNX1IYbaEUNJOH2fGXHlvbsFvUXVkjnrfRA
rhzYmfUwNEN+FgEepWRwWLZr6zZ58SsZbHNgmm8FgGZfotFek0NSxilqIEt5ArBKc7U5AshCpM4b
snzfYhRYP5tW0hwaF+F00rsoRURyzluUa+66dEpv39qV9uyM7ZcQgXZW4G0+gonuqbXluCx9pKXH
HwT3Ik2P+gAOBFK1BesuJR5ISWKCR6OoEQzv8fkuU9AfpwjcY4IcBMY3E+CU7D+ZgKYP27a5xHa2
aRQGddxiXZ374oisdH7ulIr0JFKTVCgHbb2RL2cd9WY/IbP6NOrg7q1XfhgOh3mRCap1j69ovUnN
h4tH3Kousa3Oq9MPH5zjjQdus7+i1MWx7cdCnJbkMXH60Jqc1uBknkXqTT7zCj7KwnjZeyNbzY40
znZD0G5N8R9TA6SBV6BeOPKbas1URY2tKmoS1XOUwdPAOEUG0pF1NgyqwIZ0swFJHO8jothTqZ5J
il1ZY3Mk/lGBkGml3jIB3eEh1Wr/WjcpqlvVmZI54oRn0IzXlLNg/TsP5tbbEoWwr5bmooI51upV
GNrmFhww+6FJJUiG+1BbpT7z1gw4mjnWxOUq93x2ravUeOp5Ee9FUyFvhLyRClkhl6fjh6iz9adI
S8aLmisSBeJYZdFsfHVYOx/nTme6iWltjBEn1+GH1WMtEI1mR+EUF7dDvhupfHtIlsWIA1HXRog+
VmSl1LPx5WkRMZrVIG5ARkeT52LVYbW9HFFBJBEt+TkMI1BBhxiTojQFpTLKacnYj/X7iFpZyEwG
N5ev79sHrNuNFT4P+0IISci5sVbM0dIVtsc/YZMIEgnRlzoGhjC5TZhKqXL2nTRbkfJmBJyFE2aT
szHEyeW9IDqv9m1jdlvswLFwS+TVz+3gr3Z48/zIUUnG/RrV1uN3oD29Ob6hvdYofF7m7RB9irDM
A724Kx+cLMYmoisd1HunzUEHlcNOmiXKIPLaX/cp7zdOlSN4mhqgD1EcIgCy8velFq5nFempGW1v
bBc3cttLvETz86wi5GUay3SUhSHjbURJObLso0yPL7jz7HOnpWCLcobXUUuavWfX7qob6+FVB9oz
YKATedbBO/TZHxFqVW6554CFKPFBE6Hl4yv3A5QganaN8ztUuu1Dl4dLDtSFc8KRJKvHeNh1jQFU
KuT++lmR7kO9RlkHuVCjJREO/6vUWjZuY/dbGgd8TfVwd/UVG8wLt4MvFcPz3u/w1jRVLXMm8Wwl
0VCVzrNIVq6cQ+WsK+e7sWRlaboCZgsiuaUH+IepZch6+dkfXP7Rz8He4eomcmGCzjhSY6mj31mc
dbfjSPsxeLrGf7OTU1JjyyNYemRFZJ2Nscf5oR6xbWAAAAWrIiip8RUEbobkyNaYFLOWUi7SEqQm
GYL3oPL9zch28HD2iUpzvCx/TkkpHTk23wLZ9aBtdwB5RpeZXVBNHK8jG2U/gxPypQf0PEQVwNyR
lax/SFQzdIjmBxEwjMlADSp++ociBYo4K/1udzciFslrgtf+/m5AhNC4X2BjPM9BPW2oN2EshhNJ
TYLA5iL20oWLI4HL7FuYBjKEkIHTxgo1XzU4IwNEL9azk0i6MMsVTq9SkvnGGwu41gMd/QdbVqQH
BQgkETsk8iwydGbw3PWsPpEK1dfJKogj4NPUrre2bASTAMrDz4iL4GFK3bkxOn1rZBo/zCrqeeoZ
POkS/XYWMgTKmha7GGc4T0HY47ev1YgIq40d9i/9Ps+xlgGdJsh4gqBfGSjnvNLeT8fh/dplHtgB
QOL6bBtR8ZDLYM/6Dmyzd1PpZdXve24Gi3bEzyNPTXebN+EOOUDsGSSL7NluXRzjgK9nW9ku0v2b
PH7INH/yENFXVMK5GbCnwhBAfiU4w0B+EwK3SXeROs/18ERykeHz64KoX5NogiFV25BZYBG8wtFu
tSTRLxgGemrgPNrj4zfb1urdnJJIyYyBaeLTSznf4mWK5JS81ZPt4KEqR3CmTemKTQTWLD5kr3Gb
4V3RZ5Z9wZ7PvjhB/hcSypodSbM+78d4j1/DV91o7IupmhC8sOeo8vIv3Ou+pAh6IQ1oMRI3Jvet
zzVWBq9hq8mlacbiEcAZAf5zoTx2iTOAK6DQNjVGPqLMGPtdwa3XYmy+jIxVap6+Ht2vUjOf6UgB
+QgvlT2EG5LmZmZ2JF0ZFO5EEXnnUrXB/XgX2akdIFVpK+ci8DQspu1enWiLokZqCVnmLSAO6bxl
CCIYRcPRPJg20iEdnIvNzGooTjVOoCbe5iYgK7Q697cTLYRAfXwEltYVINb7T65IjXOSi1edx2G7
xBskc4tPxCaB7A4gvvDyTOMCaf1+mt5XXFJ1kO29tBl2scHkFrGn+rPZ1eAPTRE30JIfRmq7z5OD
2+M14uKIT7eSrRHU34jn3aP0ECKFJ7Z3asjy4UeqBslhK5nXDt4GFa8YKDcS+2qppjDEDxsAPPvB
s6wr6cOO+6syltpq1gmOV2Zg4ZPF4YEWLvQ81K8+6pgxaPBsaOzWuJnId4CzOWIFAWZoU3rrVsbB
YTAd/0C9+jfi7EJ+gKB8HzEP40mzqJml72dfb6hfELetNtiO60i2/fUSsx9dcRapd3cXNPbObwQB
3MLqa750FcBi2yCKlRe+u7GVCN60YWrISrrZBZ8Z8G5qhQg4O8YCeJk0Aw1pWtns8cGCjGT05U5o
pdjrtYP8kqDt102gg8jOxirGsjL2p5eYu86LQF1rB8i38w3nG6iTwds0etbnCne6CrJAu9BMgA4V
+6xPQFURFP3aRPLbJWBZvqMnvxsGCZK/5Wd68lPDbVFuHB7Wq4lB0VOpzKApR0qaw4Z0OTJrYWkx
v5K31RTpPIGRAG5NA86wowHgym1Bf4f/NCvEcF4RvAY1N4AnUen9YXaZd0m1yHgCdXtXWeyZmhLb
wLWT2OY6QTrTM9agzUNZvPEic7Eaxbpn1YZAlZ9k4QCUfQRc0wG8obADO3EhUjd88ONYexQe7sJv
Jer+q/Ax6czw0efg3i0sRGVIJEMgc7nKGidY0yi79pIH1EjqSMlD3JWdwsDLjtgOnyzuNA/N2L03
3HeydZCnm6jjxsmrfLHqg8R/G4fHZqjybwGA3nHHRXcJ7BA0DCbuPWfIDTS8rNqMno/HvBtggxp6
tbuc09cAL4ZYMuWkUVMgMSOQot5XcrDeDeC2zadMOHMQxgYfxxe9MrGOML0j6j1UolfWekcXN9Xv
Cxeo1CTb4B5Zic5olrxBJnLfo6zTC/8orRRnHlLlERJNH/Vq0KzugWN2jrLkO4iV689VH9YbTQof
x+UlsPSGKlu5XjT8UWT9RktC97tydWy3mlzjnkvkiCXOAZGt/jIkwCRwAfz6Uo56ug1SUWwyaVov
MsAJipQ8OZMVn2ZeBO6XeVCqO/wqZclQiKwA94A7F5SLzmz7I86BTjkQNZGx/6FrFVzfJN/6T/0R
CAZHloMTz/Jr5zTgN7aME5l/q9LPnvDNN1Niyc7jYjwNiTFeMmBiLSvA1G/0lAGuWMWEAgVp7vQc
N0FyqKJF1AO9KAjAR2NczgafIkqzTL37KcoqEhtDVt/wV2EoSgeMztyQLlAguFGT+Su8g9+tZEj0
+JH1LdsZfiIQ9u8cBHWASHLqRAnKqQpZB6TDuundQD1J3tTlAm+V3EnBON7HAAqrCsQvFXM8YiT1
o8pEnXS24pefdVgaJ/vWcBHOmn3IzP1cuzhFhKymcHwGZpPYlEOIwGaaJmet8iswNmnxl8RNftSq
5kQzP/W21nwvUYO2QC6WeAYhj9iYY1Ec0xRxZeT2fza1oTkLBP7mW8tYManmOyNV6fr7AMu2y7//
9T//z//+Nv6v6Ae/8kxEvPhX0eVXfLxt81//NnT/3/8qJ/3++3/9G6mM4OWxA8/HvxYowG1l//b2
FBeRcv8fLKvromi5dcmR+bolqB2C1TGsbKMbqHGcVYS8M4sT+k4MnhY8yzde2sYTIA953IH99EEA
gFfDNpHdF6YnxwXOQYzI4hKv0/SEM2Z8zNQFiUOKvDD4kEgNqC7SZZfqj7Gw7SVHvPINHOVL/Pnd
7wL8QYu81MpPGmJQG71xsoOZi/bBslM8E0zAvxH1j+bgdB97vWg3MeqRjJ1ltMsoejnLEwMfVjLh
InJjtiNyPBGuZbCa3n9JlCabUtN1cEaUSEgkuVaycHNnWCFZWjuleLih6PKx8H3zMWagQq+F90CS
lcfjQ992Sy9CwGDZA9LtiLLxT7O/NaTODjyLKPkml7xh+SZ3Q76iCagBx1CyMsex2TQf19FBaL4w
mRftp6njwn4CyFl2oql1w44vQxADoSpgzxRf6Ct+ybCSPZOUlLoBth+ELrxw4Mt//qZ5+n/7oiG7
1Ee+gBvYnmFa7q9ftDpzIpFGgbzonhkdiUfJrceSTeRLE7sSR3VfHON4ZTKDeeYIJN2im2TWG5yt
fvXRZRk2G9Rk4ulGEIY6Xq/7VrTRIhRmfiVEQzKk7fgN0GHWHuEC0DWJ2FgLfKk2WrTIE+H9WagX
mdna5ZmBuv4cGBbuBYmXSG90NhPGt8O6+OJWez6iJGsbWUCmixrfXrVAD99YwDVCtVeVaEuKNgEV
FCnpFFqq7QyMoiJ/cDOEWSYJeMJyW0dZdQJxaHVpTSQL0mZO7d64VVRLkIy20/btw0MXRs6XGWtg
teN3a+T88c8fFX76958VCH7wMLCQ8BEAedRT9puHQt9rI89tf7wgLTNcjtI/eYGpPZtV45+kb5fL
so+Mr9iEWguU7paXzkrLJ9fUPpM+ZFqyltySe5wSmq9MO9hDZ3xFSd+wE7EZrsnLxfbTrTJvHXVN
u7OzsnkokHeyVoHWJYlJIJsHppoutW4NJSrzzp1EBLk2kmWi3rghmO/WRVRGO5GU1ssQA5cwQLJN
0bjlZ70DVqPyEvWogSsGg8JOvhpR06I0OEX6lI7nzkqz6mBJS14e+DiBZUG+agz/FBr68LXrtHDZ
eIP1EPs124NxDn9+7GavhlGhdqyS8g/O4n2pHv68cE62KNaJxmAf/OYpcFm64H5rHEg0/i9nX9bc
OK40+4sYQRAEl1dq3yzvdvcLo3t6Dved4Pbrv0TRY3o0c/rcuC8MoFCAZEsigaqsTHc0r0PWITAK
PPqqdrJgh2IWH5JOpXbQYhsR88h4H0s//qka4ONNfkZo9MqiGmT5HMr1afHB0I7laXWi0+JyoXMj
IhH2Gso9xYoGOG41299/e0zbvP32cMsCQgEyCtzAU4UeOV++PaOR2EkQivhOA+JuVVmOeRHGiJ+U
C+3llrNfgypIIhMNkp26eaxnJx7qmxs7dekS9l27tmWhzev+m1/LksOgo6KkUK+8TKVXGAeIBNkJ
e7ux03uwc6c7xmWwEzJ2jlxd9Ay5MVT+WPZx0AY0aWhukpX61ALHhHNcbLc+tNwyTC0UG+4DVPfu
0z58ws/J2H683n9d6subWNa6Wfr2lcmR3t28Orkv7zsDwWymXnuxf/FbXmVZZrENWvRidW2z9fHR
Hd0kgSAcNekSQzvpiOOdflxs1LqxIbs+gFFBLUGXL31aYu7bVQSGphZhqH9b499s9DIAA2KXfjMc
gqTOq7Q63zIX+AZW+H8Cc4d0pDu9tmkNPgqz7C/WMNlHwDGh6Wdr0RPSAOBJBGLgDyWdkram/ycr
2Q/wpk6vltP/NUltUqpy6LZtaV+wh0/BRcrSfGXnzYT6FwTstFwL75JeXBjdz0c1WsjkYzTryohG
kSkOn2jCJMOv88kjwnwdCblt7yTRdgCs4mwbPF0VHaiz6whP8cFIIL/FpPEsJQfkqKy+YX8Y7RKO
mu1+tMtvRm7trYGxZ5o+OsA2COW2THfxN9N0ZLFCiCzjXDcD7Zimu2uIiuNv/cTYzZg7GnGYsa3s
XK47s0jf9aa7sxvD+oVE6wPTkv7NBDHPps/NFpzSuXPOOA83WWOk7+7QLq5VDMmKNnRenKo079zG
BiFPC95P1Uttn4NoaUKw0BqZvgIovtqQH43QBeVjqEnHjBv7BK3xlT7W08bogcXXxqCds1xL5mxJ
cPWWwI40w6ZEJcnm/Bn5dRxIPOnHH3Npxk1yTM3FEwYCHFq4I6nAJNNQOEnNDum11mMi2DRtFB/J
VpQuSt9ooLQn7YDnhgVtlsktAbxRFcWVqNiRWkJ1qbUMSFV/3FH9MTXJ26SyYXJCKTUqiJeZskpL
b3QbAKzdqdvaWfuHULuuivUfl6mLoKpEfR0xvtqTSvxyGR+KFMiGDPiYXFVQ0KVRpRE11VtQfwBk
zTN83dokCr6yOKKCUDsECLzPfzH98ZGDzY2FG8eslZipf8j8T2Pxxwj9p4BHYau4VaiwThanvE0/
LpXvgll66dPwaCiwKhmpD3EXY4ONYOTNI/8/a8yrWU29jTWdJxcnK1OEjUFEq7mue49YaX9k2J9u
RgYwB5AaOwJQk0eF38q94YCOhzx0EGh6ZZ1nayADxBmUq4fe7eSBenRxlX3pophQHqugBs4VlYKl
GRSoD9GHzchlVXnEdWJFcjzNfWqGlcjLLTXpkiHPrVcF34I8VhYHstFq1Ir8UkHG1eoC5L4Is1rt
OW9wKI8bYGUeaGR5HZqDMHUNgF+vxau6Z8WBYJYjKAQOlQ0NcUJpkq3fNsLXn6gtdJzuyN1RBOeo
gfrqHjRds7L8tFyBNtq1DE923a+JcbwS9us7KlGMJtCPUZcppDNvzGzTqtFJdWnUiNNiRxWMY+Zn
4CY3fjN3caa5jjCORZA6Xo0y31OivmcmIvJQj0YWHxU/yqqXU47UGOoQV9RPUV2Jei41RJfYyLpN
HwgkCZUn2fo8CpIt9WnRxXue4vfd+vdbM6az262Z6aAK0DAs6DYyl1tq6/Zla2broWYhLGFcAN+K
24PzTY/fuV2tFnTpDSh1AZv+VxfkhrWDWiQ08KttfWgH+90VsaXi0ulpi/pnxz0nbv+QyaF9JJM0
ymIjZCM31KWBf5mU++MDOdClUZNsNWlZ6HNSb3aVhw17Oh/7ShPsc0Xq/KTzXwYlCdCmT2Ho4T5c
HcjIDNz046HrUByXOVqw+YeMB542Lu6Xx55EPQgOnxMSnpoGdNW2thmXeKDlyNclzi+ztLEjKMa3
IgCNggFOkAcOku9tEsjg3ICTEPqYrbmLJy6uHc7uALEy6yUYxhopuN75KS2QSyOIHABh73huv3Nx
wjihTBACrUsuMo0Td202OCGGhQgGb0lQzv3WQM5XTYwgvv37L5D7j4Oh6Vim5eiWzmzUvhg30aLY
L9oKP93uErgg/Qk4Kny9aqpQ81qkK84DdLUqgwq17eSg/ULFCZi+SwippZm5JiNdNPwydYSXJn8N
4dZm5ReMb2zBJ2ySwOPnUQIrluBQlvk0ragL2VdghtSFvJcB/BPaK7ksA+RHM5alQiXdpZci/+43
BZKeqER56iMN8spOBKExy0IBFYqyVr4uUH+WvYMRodwLpO1WjQq/yk/JFGqRDXUmyc7SiieSUlns
/+b7xSX1jW3Xd5MXj2O0GptMP5eW6bw2/E9L4f5SaJMecxsZu3a0h3fyqsNeP6MQx30V+Z+m8qpG
QOYCgYQceeEopmhNsRZ5YS0yL140idZi4No6//6bwUxxe2tBqthinNmm7UCPnt3EDAwQRsrQNeXF
nBpnNSlmbbqEMYOkoAWOnMVGrWwcVqBgie/CwYfMBPkxPOW++OEElt3b9YiAVBPfSScKDr00G68o
0+wJv3VKs1P63MFJehUZsbUjG7D5+tnu4u9z5n2y6jet5tqZfFsGCp4UH/+afOu8qp7y8+zZh4G7
knXN53UktnjnJm6/OQkAlKsxyt4dG6zRtI4ujWlXGa0Glhu7Xhej2Rwa0KUD2Mzcw2hrySviLLui
MsbvvQy/2kuUR5HdLfOvduUf68n03U/Hb5ponlph3qH0vH3EOdS/d1jxFiFc9G41drFT7IPblLXV
Ow/MywcoKuYmYGPBrwKkDRfC3ajeFAT+hUA5n2Niao2Xzx5Bcj57n/NAIfhlFVrzcx7YFvwL9fIg
nl8hSwDsDAKAWNVS/21yCvffvT16s59vgTw/397kNKshlygIS22hZOeN0oZgrKNdta7PoMQsyqcA
pyqE7tryKdetD9syurTIT+sa/j9+C+5tqFMF1R1h2wy3SoQ/xM1PQfYA5wdZn15KGxVjrO2wzacM
1JyWAnXZzjDbCUIIf+WnuFshSy6GszbVyECg+mQF0izrWdOC5IJf1p9BLMSzOTr+Q2sNa5ul1rOr
LijrhibHmD2Sg2tXf8S6VV3m3oCi8062xYFckfoEpjFkwZa6zEjGjWH238BTknpgM+QPMpf8oW6a
bDeEGmC1ykaXNqzcdVLbcrPYNOknqzG07Z0Q4sMPEN9fhnTFUXIbgWZAWnepH5R3NCtr8uyhwDZI
vQpZEImrLgBtnpYVeJcGx+UdJUKEgCgE+XHSUQpaNI24R6ldr2KlMaLh+fRjlMDvNX765sZRtK+7
qNhVpW68p76+IgeoZBvrQaDqYECo5ZE7+NrQAC1pOytNCxGI9nI/tQ//467Ib++KBjMsXTdMbpom
agN09VX5suGquigYIMKknUMBNvWliEQgyyeQ65kFqxf7UkxyY4M8d7t2nAAlLKhi88IsmL7QuS7F
PGEBcQLdNcd5dBkgzlgjgyQCzV0GOEA4zKMREaUtykCb+5aQy4UO5FMSAyvVqKYJdOvWNYPRo2EN
QcZkR03ITR98IwiOeG/dUXexH8gKrXwvwQG1KiKRbwvZ3RW4df8KRH3TUENDXDa/pqm9GRpgmdTQ
33yQE0k9LoZqX28styqvRNfq0M6hWpNl7pC93jBs069/swCxFnuNroALhduuclX6nimuK7rkk8XO
MZiOWmKzQlwWzCSJbfysCs3ef/FT02yAnDcdC+VqcoBGZnXNNn2EIig+HhYem6gsZesRPRLx2iwX
Vd059eW2U3gBv6zDJ9FDTw/bO8BcVQ+KFXsfcR78kqWFclQoM6cppAx7YPhrj5p0yZWRWo4zgfQi
ltbmdqAbn37/Bbf4zVPfYDZucMJC5RrjXNxmCqxmApufDTBAHhSIEKGg/aUvzPcyNqxm9QgVqvQ5
AifSs8wZamlFLE4tl9lzEpdAO8aVAN8JuroGRQpgMDMAniwUVkhXMWK2CCrEqe4CDpJUO0ri0AWy
7Mk5rOIT7eMpzUN2vSwOKGRIhgc9jf2diKTWlopKZxNqv4YWtyXc/X4EIkZ6F+hjFC5+dmkUB/Yf
7WeSOPnLY84HkwdYiB8inPnmPAx4gRjQmUgpUebG4Tk79276NlDMr+OSQXWs+xiN24GdJUYrFyU3
v/8UEFn/x8fg4jftGoy5DPzH/0iuWVw42PIjUtIl5oQyRDCTT6sg6ZoQvIh6hQqdQAx/VKMe39U4
Uj8ZabYBVytkfQBBetLKkOMoJjtkXypsXSI2bQo3cB7jHDXzQ25zSBQ0zmNSat05wWYK9Jddvprc
KoYaomvsyTnXQTsIpp99l1RDvqq7MVuXeeBvJ1+3H8uUiy2g2rb+Y4py/cGcunYLAjy5nyIfu1mQ
ZzTIX34Pw7JFKHpAZLzux3fUknkpzmizffFPEeNZ7H/3p3VymfzqHQhoUD2rDq3hnYnI0EpQLevS
p+E8A2Of6AwfOr5DeQ5iXMSYQ1BqsnCJtf5QFOmOTDS4uBkpbppAfMPPiFC87UgnORW90IFmxIWj
mOZOFvpzWRfdoU/jcidyjmNqEEyt56Z6c3aoObRpvJNj/WPuQuPpoZiqYDumoPb3NEQUjvnk6kcc
F9AyXRip/6X5xXVufnGYp6kFlqXmqTQSNhICLxVQk2XFTlEkv3VjyLdt3ILHyRg1XGkEYEh2+tKf
3dUcatUcNA09blybuUvT50UgUApartL7/Vffun3AgtHOFA7SEza2XKZu3DxgAW3omEhR71APeTgB
MYkaPKimlVD5ZeZL/NkqxvDDtrT+q19hmvhsIr97yP1nnBvSb1OGmjw36oxtMvXjd6d6Kawh/caU
OUK6e6uFvLp0SQ5G9yLwobPm4LRRmu2r2emAZqEo0O/C6MhwSFjHqpLQqJ2fTiSM5JLq1XgVE26f
q8CH5KWtBfUlyCBQ7TLJ731w0N914BRAphMv7RYliKhBTn8vUaj1ZYBmQIvrY8ZogtKUZgBVnXlB
h4EJrD/zDB8699/TOMZSSG/8/jPh7HYDbLn40eNz4RZDpNOxb3L9ug8kglZNkM/mPUq3FvQSIZyi
hCXQKo3lDHhqDKCeZigTDc84J5rEGNdzAMsAcKI+zXQAQAMM+hMRBaRGtGoRhFn7PNBPjrq4PZ9O
1MVGC5EhapKRhhP8aNdWDpU4slnchQ81l4k36yyTXVOrABxMA+BBxudiAhLDowOtjDgCOVHS7amL
Ap78fkhGKF3AryI/Kx3ze/LrQbC4n43kA0Dr83wQjhCDWTl9CZECf/wPnQYH3tQrgwXtBSWaeLwl
/Wwfo+HDPjGocSh/OlWCkuKrXfnjmPo99LNkb5U5u2j1wC7UUljbSyg37jBmX8yggZ6AJYnc7hBm
9R25BpoPVlFu32MP9zBY0WBjQ9461wwHqbUNmNGaunQpZZPtA208QUQhfx6sbloXhUx3LO7RNUz/
ELu+64UVz6BsU3FgssTKUr40ARvplywsrMsyPamcdEf+YxpqBxQGfkxnoT9uHOQmDrLuwEojQU2D
iop1lsrmpCPsNgInE5uXqBYtkJLmG7l1g6tB4D5hkLnnoBxa2Rz0FjSZLl+coHE2L0Y2Wmvxo1Wd
yngjO9Pt5qAF5lnvCgZ5S02DjuTnhcdl+6UrqKsP1aH0jfXiRi3ynT3U/Jup5HL7GuQTNoGzEXkS
el1u6KW3TGyp32gxrLQwDY0RpONAfXOfR6V8TBKHI26qd17l6PKxURdwhBUr3Z6SPXVpoJCgqGnD
R5qkKFP2JRe+NxlBN9tAA2Ti1gKRPPLXBOgkRDOPORXCL7HN73ij2yB5apoficGPvjDrwHP0ZMVy
V/4KdBxzJDhqXgNDDMAsRN01qtxiP4U44uFt7wOrde+wGVLxl0L7rgNxMTFp/SpK/z+u4TvPWZ1N
2zxpFCUfXHvuaCursvzvgGZumHKFRojXOvGxBnP/C2Bk451eO++d2RkvVoLy8L7j78vY4Ir3SneM
F80ogWP6y/Nf5ilPrdCQBGrCXWCbw4Xb0XiJUYeIjCFqWci2DAg1Sl0HddRgEfWBSEfKB9EUNVkG
mrOp6rreaCxztth42scKYk7IbSJXrQM++dq07EfblP6fMiq9MDHNP1yU8SAaW0RPPreuede/hA5K
8rxRk82RLhB6aY7RMIypd9ukcWS1mmNC4/OkKmjnmcv0Lz7UjICz+/3jRNw+TWzdNC0DcWfXYjag
JTdJi260IBkfO825BQcjMGbhMWcy8mYgH/WLafirX2V6eCzV+KgoTAi9x9No2CP/7NUGD+YUvKON
0JqsbdC9pkjQmyCXBzeGC33GqHdRIaMh17xqTbEl9pA5UYWTsJdABO9EiarMjyMUUyT9mkYDcyru
UZC3TVvrwuP6MJcM3ZQbgVFkhA40L+eovbMUIi1RfB9cmaCDbA5NbOqn3/8vbffmoGDrwuaCc2bZ
OqiE2M2T2QAUlaHaJTt/FE+wBCDr+RnmBPjp5W7mbwFpcpXuL6CdDrSSvjy6QIx9tHobGLYrIZt9
J/TPCR5oEK0HviowkmQ7lk2xo9HG5QBngpbnbgTB9us/J2VAwELSZyj20CyuH3wDCI9eC4pDqWC6
ZBONBn0jZRMKq0sDAf+bn1RzF1uLqAPw9tBFzIE+cNqtbQ9vthtkjzhABXd5NThegP/PN8gmY6PG
HQgIuW312FfTK9lllop1CNbBo2iy4s2V5aqXvvWNNeoPM/p0R11dn1ayENGbG+rVMcLGa03T1cvp
GUsfuyQM55cj/zoFFRu9XObjkPv7D9Z11Sf3FchrGZy5umMjNyOY5Vg3qZlW6F3PrWK8jCkQ1cbQ
QaOpjpziRJcxSUuogOKStm6ME6xqjkxuhhwaluSiZbI8WdDV/Jj3pT97qynkuXQb32+3pq+FXqY4
zyNg6TaFXRXXeGDFlVqtDXnkIvTT9c3ABL7hbVgia0EDiYrSUAuk0ShOQvoDKe2/lkrVeuHoR8eY
D0/L6uThClGccz5tv6yhZlpIWNzJbLe40zI0p+7zVQa5mnUwJOwU58NwV5VZBKRPgeiAlQEnr2yp
0aSGhw1OhaI5lAFkDNCfIhv5r0FEXh2bJoQu8ye976z3UgCVDEm44X7oUeraQH55wwL/BIxdw9d1
XXyP+x4cOhZOfbt/6QLVMu6hcI9oHMC+K22E4meYlWw3uIaOx4GFp+VMq9P2EAqCrPVOcgMkitjd
A+h/nT3A1sZ2spx0Lxt89zpPUPw8lpo1OXLataCAvZtmyifO/7CJNQAiWUi/jSxfE4Abmh/IXBLG
m/rL8AwPT7m0thoi4dIDD/kE0nhQ0IPWzy3WDnERzLMcuzqVAKR9a7LOXRmoq7rYBiDzQP3U6y6a
hp/SWFN9mFQOunLIMmwPWRw4J6qygbS3vUV1LAIRg0LTL/U3c1HOBK15FA8CpaeKl+jyxTH8HF6E
c8FNjnViMwUlEYRqV7nCmARB+KaFE2SYqGdOMKmLJDDO7AICjL0RpFd34PZjWucRZAFRSDrmCIbg
KVpthqqfNmMfO4/kYkxvHCETLxLmHndl8eQ7prZuChStVmBPfAoBMDv3ZfMdpKVQb887wM3ySK7j
yrKQzQJJQpSC8Bg0WNMRe+h7MoUutBy9MrPbo+myBxw3J2CnbDD1xtJ9XGZRa5TY3XRp8nxjlw10
3EC58PJlSRA8ocC2dV7pRUsSLa1xwznINH8n27yIel8Qh+wOemJ+E2EABs+mASzaZNWPTjE2LG6o
3koPjun/dCs32KUQi/KEQlE1ikMAClbgKtB8gLw1a3VjJw+yJdGYrzoXvNk20RGQMVQUBx2DLLma
S85fRufJVvsxj5xpGuDpNrYQRQ5+luho4R7/kwcCAl6Z1F/asBvWgNJo136Qw27o4uw0FsgbgM61
2sVAnd0PwdCszdYPXiunh9xqXrKfqWXsQbwYhZ6sYi9Je+1PN+fvSR+572OOA5qVZNUdyCdAlQ1l
j8I36oMc+RupdNCF7NQa3WyrA5pxpl7X+FBTqEH0utLytt4s1bLzsCnrg+2Lt9mPbJ+r5LL7WEUk
27LaWQp4qOPUD9YO25+7tnDcuwn1VDRoEjSxsr56WHXu3wWJPCxYRO3Tg2x/X6NWpcilUf4SUG9D
vig5oeYK0AdUmOkJB9tBZqezjUrP7G7giCK2OAV0owNicsUV3nNjgyrl9Kg5GTu7bTrJj2FfkYWr
4WwAX2kKVRbdzi6s6SQYEjMjwikJOTdSfMtqaK7HjXUmCpHCh3p0r0UxQoCgH6ELDcQGhGPCAKDI
qe8BPPhgIvnLWNBvwMihS6TI62fG+iV23+v+G29GcIYsagl/CSMgs+fmzls0iBqH3gJM9zRv5r8f
MZGpibM3yqkyD2K/oNjrovCxTcCEXYX5s1QXu2JvYWzgBIGQ33NrAkih6T0qlXmbP9cszY46a0HD
pXzbVIaPVRuhrAaDNOHv07UI5atRgJJIbGM2Poge99IZxncwVG5TOejPvtSbOzwFWlChws6Um6Pc
etVtarGN3ER/BovNKuNpfwbfOUibdG18R94lVUy+7j5Mk3nFWK1YWv7HimSnFyY3LQPCPQXvPlKS
3XMchYrWp3xjmgguCTI0nmkH5ZsR+PXOlp21oa5d8W7lx8DlUtdJ3Au2+cYDrVFkwZrMI7Z/l0yt
YXyuERVIOdSata7SQkONNbI9lPeRBVjS8NCfTYsdyU++Yj7oacg254KGDCUDQqRvc3cKrU1l9dC8
QLb3WvJD5ovuLq9tXVtDsuvOSSbjGOgSOXnNstLr2OK7DEKNYWc0QHeu06KPQZDTBRvsK6CEF0rw
IHd2cKWLAV6ZfdloqVchFuKvnWzEf9LYd07/4eE2Gcht8sT6Acbd4DB3aS7kbNkaeGw8ZJV3F2Xh
vGisyf7Q4SZPboudulP7n8REqISN0A6vUS+7g9gltiOBHYIjpNGeO9Ad3PlaUtzNA27clavOcAAU
RN1WSsVb0hpQyA5gsC9LsEwvNpReJoD7ouBrJB8aoomf3tQzmupUO75zdDccLPxfKIPo5/lhxcOr
uQ70q3UhW9GX15kPiH7X1hpKv+DTj8RL0BTaum4tFBiiXHAMvagxJUDLA987LJKXMVcoNA1BPEoi
8Vh2Kwt0O9uEUGM5a2afJdkEsudph6QXJJxU3WKiShtvxIcKpz+BgLJGZAcey6UFTFzVyB6HanhA
5T7ih+B8eIxlAsFU9DopxudexBc/TformazWCFb6UAfA9WLQR0XOBls1a0OjU1wDG9bmv0qRFKAY
TLpvTTdiry304ISIm/vaiWLVirH7FiMesWuB1tuSW+wEZ9yTg+fEkukFYMRkdtPcJloNbVciou5b
T0kOHnFEzZDKsu1jksbyMajYSzfqoMVEPfwjDpzGxdbtc4qbzmOuLlpV6ZuiE9FmsRlG82gEQpzJ
I3VQsZs32YB6m1Nv6OJlsPX22WHfqNOBxvkpRJEm9QQ+kyfU8UCpJrReopD5j8DSr2dPp+kecUfC
L9u3nhF5rxLwqUWo+yy1COkABIshLGOAXYfi9okOcFyAW9i1tbXpOmYQJvML7rzgVPFCbFl0KYIE
TyMieO1tKKX4e6LgggpUi00vq/gOYNTJA/P3PXCO+WtcsBiQDtQFVaPQHkXbJh5hfRPfuucoankN
wKA7e5RjGjxVbfX/7KFexRe6ezISvdyMoAvwoLah76K4gbRj14J6MRz6rUiGAAwReIivAdoZN104
xPdmmIEOInTie3kYmla7kpUuRe7yjW5g0/2xkPIfY6jQRxUEcVRv9ot9sdOg/+BJ/HqKzRhb31KZ
hkdadvaz4uLYM+tt9iijlHtZr0G+CwwoH2+xrztQvKsFQOf28RbnvnYsZKRdl+WAFeWbetABxKIJ
mtXuCvWmjHQI1kFnVzut6L7bDI+qMor5i+rpVfWll4Rac9dkhvFiimEea/yOvxRm82/zPsfAlFl4
UawdpLDxnWv7n7Hb4QygegZAPXvHB98OdQdRvGYO4Dn1uMl9JEdHxdTZNQU0bfy63HWKAmYUI35H
rvbsEn6sDqefSZPV51YNxkH6seA82pubyDWxUKn3qxxE3DurxH0kscaZ2X3heHeaGBvnMjoTCzzZ
Kw7+LL3Qw41U9PBkm7p0OGlWf09ui/1zeuprIH7Iyn7rDH3imYA8fusn46O12G5a5RQG3yew9s4z
nLq52llzaqfSvPTDaLyiPhp6YNrwWKQ4MxcIv9Sp8aoe/fdlqD9J5QNSR35KwbPmWVacX1IEXDao
p6sfC2M4Q7bEfIMEsH0YwwAnUqUnoU1OumY+oPHURe9sxYN8zOoO1CfQRDH1qPRXiG50kP9JB/8l
6FrAOUPHX80V6zXPk/1og8gcaUFU5OrtxVJvrNddwN+t8NEyS+0lljuyxmEtwB6nXanXQFflHHLw
KVEXIXJ9X+KGvKZuG2Rsg38+4kNqwVyUQJVEpX60Re3sNQuHTPAXGtxD0Sg2FA2ItQaIp7hg1JkG
kCIi10Pdmg/uXWi4f0aJO+xxz0O9O4Tkjp0LKtO+bvorB8fNNQZlxq7UA4iPK9syMOIj3Ayo9F0t
NmqlVd+sGYjX1zcDjt7Xq9Fp0y0NLKPc7JQqBoIJ9JI0QK8GtNRPN5HVgeyRZU8Xx52mjRi/+QDH
47tt52dqNVDVbT1qBhIjoQswi2ciC7VikztCXQRGGqZLTMPU7DKBZGjeaWuuFyjhgTBJ41RiT72g
HxPwaKp7N/X5YLunYAq8SA3QaCom9j/A88Y/YqdIA+K06+hCuMJFrfpNhM123NDsyzG66HUxeDNy
vYeWODZ4+XbBqbcFZI4qvb8jmPoIiguljvp9ccj+yyTAt61tC0AiRJuCbO2nIExZtE0QKwHaKPxj
sVBrcfWhJuR45OaGf9hNuUKcd22MRngNWjt4Lh3Q/08DWJhcnofPwAfpyIuMSDGo0cl0/ScAbdUQ
GUC4j9CG1phHctedJsU9Lcafq9yhbubeVQh1U49maTK+dO6UAjnLmdcHcQDxKHzlRZ/7xxrqPy8N
dOPXOCBH+1Z1If8OlhsTZMbkzJBn2/N8FCvqDjqQnZHaS5Jz2RjVdcrj+9m3AWY3g3AcbiBBv5Ip
nmLArT3Sy0wsexGa39+Ra8fwm8VjPznROlZoeQ1Y8gCVnvy9oXjq8EgN1uPfuzQK7L4xj2q1/dUZ
NEBfu/82t0Lupku6Yl/7Orb2kFx8CvpKnNzIRvJUG5oHZRJZKE4JThUPZC91Yza5bbPOywT144YN
hl1QpbnXPjBWkaN254l0r5O6IBMG6bPB+Q85LHac1TpIw/jZlgbmRT7nL84hEnDQ0NHlnMMQDqDN
SR9/X5IeqOY/ak1dXCnngVQaitVS0SLLAVJ18gdE9Tv1qjpmD7wFkYOKw1nEFUTV1MQL5Heo0UuR
CwAri4q+kVPeMnfb4eyDQHqYXYUs1RenGL834JfGv0+OV7BYZ9c2jZiXKxx1i6DoPEAzIggKfZkR
+eaI8oDMQgwu1HekdYDwBjZb7jMPoV/W5l86f42QW6Xtye2vOUMTPQLX6ULTEOV3o+j5G4vH4lgl
CACR+CEOBMXe4I1ILvGkv9Pjn3YGYGDZapbuX6mXo8R7Qxfq0oDyoC0AbRJQDcoQ5UHeirrUAqkR
qjho0/C5HL0CqJs/liPnCF/0q+PjviHwS7bCDr/KkDkH2VopslqT82zH1XTJ+PCDerzLwNtt6hOU
Emz/EGlj9NxpnY4NlgJNq66ZZOU1xOYiLyVqM5IpuqTIXl45MDDPWmCU6zHL+l1XadHzVEOrKwah
iUdTeZLl53Ec1qD/LU5BCJh2VfZQndPikrqjbyDKouV5tvt9/oMR0vBv+Q/bspkLJCJo/AygT26A
QLyMS4boBR7SgVYeuYGji1Nqv1xf22pI44YeeOoHiVoPxR0DEh8TDE8TR5U8DsR/4Pbww9Tc4Ltp
4vsFPJF4bfQYkYZcE09jp03rHNj2h7Lqgm3pNPIuHvwJkklWjId3JQ9BNQVH5prdCWpc8b4bdBOn
z1xuR00r7lF0FGx4HbYrlIEBzYnt5squh+7NQckYsMhG+VOkwQVc9GPgFfJRb8sI3M59sKncDIpW
FupludpyMV8RLtjNC2CGxTrxx+JhbLt8G1XldEG+me3DgSG52/TgtJsGtjODWAMNIxIRRoJdd9ry
4GAJYZzAq+N6zK+NV3Owo73NWw17K3QHHcV0iRzEjrp5ARQR9FObE3Vdl7+aZWVcqRc70gPDu/ls
1V3yVIfxlswBr8u7CXwf8wv0BTtC192sfgphgnLOaw3wSAPmhzyTTECNpQoRpBsLr7Cm6kTA/+az
24cIuyLI+OT72YMcsuEtHXqUDssJpcN25JwNyEFuUAWTvCM5cEdZfQS4HgA17d98nAo2Hej2z+AN
s89WlLI1VyU3fd3vjKzK78dEz+45SpBR0jqeO24hDgDmlexec8Ftz6FNt6MuOX/6xbySO13zI4it
xsNGy4GhMgTUEqlrgr4MdeWoPVxGqRTR0WtwJmpRcqbnTmhqKx6U4RP1JLapS8+agnUJ5ULkmnUT
FTHJLIeQmHja4QDsQO6kz89Dw631MGT/R9mZLbeNa237iljFeTjVLMuyLctDnBNWnHQ4zzOv/nsA
uaPEu//e+z9hCQsAZUsiCaz1Dvk3VfufR8Sl2yNGUnr/dI5YBbX1Xy5N1flUmqQmiayl52qWAYHl
PzSGkr6yTQdi+a1XD4vZM5cfmjuxHt2PNKVCj6zUe/+PEDXx5UWYR44Q55DlfTmTon58L0bI1lCB
C6cEfeCrLW7QIk82OtXHL8i572yuye+GireC7QbVKR5rRhSN0PTKv9iheprDqjkNZYTlgh7uZE0b
5rUKoGDmHeMSqXdsJDDQNJO9bKKi9tskLYh3haEoC9jy7Sb2BSL7z0OjwUVayCDm0dnOaofjP427
xio1PwLONO2vJESGRSS8bmLbNHZVPn+RrSsBX3NwwwlFJ3CwL3hCFHcydB0mZ850XuK+cRopWCzc
7k7abbhzJ3CwSn1Hpse4VUtjXFUoYrzPyWVAA9x5GdpVfRc6EGf+bYDtV+V+9rxVBDVCzXb//qv6
j3q3Y2jICVlSZ8Q0DesTkiFnLdFOrhYeMN4ht7MYov4m6xLtpTWdhRur3ZOTFPPZj/VVWBrqyzBh
xqpX+bsfV+pLW48eifMcHRQxx8tggbpOUmM2y9ipyvwV7xDvLme0YDar1jxiucNccRNUfV+9//V2
qu+sjBGz0ytIPSrGeeWho7y+xlJPt+9RZ5ORK249VfXfh8oOObQZljLr2A+INFomNFQunxJrlNzE
3bEv1QbeLTlyuzLf2h54RTzwv5AkklFUJsy7oGdfNODF8QqUW9vNGrrOsjf98xSlo11O0WmjPIUm
ThyZ6scp5By1cdTLKQKRqb/+FYlb/5xVP9hfa3PQ5R5016ZAJYt213Je6OkpuBkTI3NR/7t26GHy
XxYF7mdMhANkyAUNb3iaratAhbkx/ca+savQtOdybm5Y+8ADEcv5Tjx80PfhQSPW/s2fTbARH71W
rhq/DW5q891TEQOKSzNft6qabgLfs86e4iPxbyavULitMzJ5rIrZBzlWixSkCGGz+TFedibAd49x
G73K1q/xOQiou8sJq3rAImhCr7uwOw1/Aj/aSSKLnioUDkfja4uWy30tDjJu1Hkj47I1WGl55/XR
0mjdfOMMenKuZpCWSazDlaJ6ACjZ/5lN6Iao2K74vTCfyRLnrCuJu07snsdk56g3JAu7bYYTgrgd
IupiT/GbkU2POYaCP5v0a1jE2V8jN+GFZTTxSwp/dpV6yHth7RbsQ9tRHrC6+NKWioPKgB9v1Eh1
tkU/Ol9SGGlKPiZPQWwr/+UrNz4TUlwNBqrpmJZu695/4sGTcTC1OSdb4vYuS5JJOXYaLIU0bNX1
lLsKvp3Erge/ExpvZvTjGpKvFLafKx3ixGooppcBX6O/es/Hd5ck9MIrm1Ub2/6Pqda++kEbvukj
4CmwNOZ5jjAZa7omua8V19r23ZgewraMD1NoZGxEKd8X/+VeyBL30xMWuq2hOvwADei34Lo+/dAT
y+hZnhf1wYQ1eAtVw9l1ICz2bVAEd6NrCeCg1j4pHrsKNHridxXTuqoqO9ZoZbwif6N8zzNoQ3pD
bVs3FHWldk11n9tlvZsm18WQx6mOcOpMMu3dfB65Yy6iTGfZPLN2kmcKO3CNuHP/NRdZiFKP5b5M
gVWuDD7iB1UfnK3ex/0NC0Md7luUbeymsx79BGMwH3DGV9fR7q3MQrpNVx561w9/emn2Hoaq9YrN
mL+Up4jQ5a/vuRJ77B3GaVvAdl5eLccUvfqXWCNcyeRgOa6MMsAfFnZn0PzdZVWHZPfHoX6kXm7N
tX7yzaR+tLmV7xMVn1TZF46Te5eOrMj4KsuXkF03cJ2p/8ZncF/11CAXmvfsa5HD72Qipdu4/Q/U
hr/5Fb8TkL7R0iVncYdWfrwMs+jrFddWND3JcD35KlFuEtb2ZyhPqIMWyPlvg7BeFpXKb/HPV7GR
QG8ciwryj8ar33rXQEqpy+j10DxKhKtoIfj9W0v2SbxrXsxrU4yUeNdf8xqBfhV9cp7sK2n9b/N+
neXXPHkWqAze3uuMcV1H03RwNGU8lLmaLuau1C+xADIs9qp/H+S4a1O+krE+RdCbPcZuwGCnAv7G
+Yp0TJHq6PX1ZdxU/XBVZ9qrzpg/OhDPtlEYNkvZ7Gcvf0xQGVyG7tzuZKwVMS6Bhadn5YMMAV0v
D5HZfJetLohBpamaukXhDqR2gJ2GANXLgy5x9PJlQ7pr27FnAfspIPjprB5V2S3bnRYCnZqaCC8F
gb2/nkO+ChLYcQg0RVsT2tmebR5MB3ApRxuS0wGNc+vGqsMLH7Dok2Dat12pbsoJ/YLEM3Bpctpy
PxkFQmOBmx67vDyHJv4PqeEG5+sIGcvECMAtZzleHrjv/OM5Yqe4A5D/3FlR9G4YzcqJR/ML9t/W
ZnBNa1fWWvJc+vlJDghxSFuMGhvIPHbQElTaaIXBbvheae0Kmpr5JYt0G7gl6jEsPmBEBp2/gQ1Q
sIqkqZlBdM6oA7h1BhxKhLgrfoyQnTL25wh5jsm0ihVAqPquVu0z+AXUNbQIdkPc1g8xtZ2lORru
O+5coKcR/nUb+MbwdErM18aPseUUWrdjm+2itB6Xk8Oa3EzbnVIEyl+laYJa8Ku31mvD1Zhb030D
TnJPRqra6V6JU56YNIhJLeQ2fCDbRxvwDV9MkjwVSrZXc9v60tupv02sMdzU8B8QT5y/TrPioG1u
lydXMV9lGGqcQn0d6weMpe69dFimRuWc9FixT21hOTdlYf2oUR6MEa+owY6hJeq7sbsPYaC9JTil
6Kh/Zea81zSQMinmFG9qrf8o0tJ4UMq+AcrcA8YXw5Bft1YG0o97mIURk/M56V//fTWvmZ9B3i6i
NBbXpudYOtI0n0UDfcvHp1DX4kPr9QbSDtognCjCdI25GYIopFDWbji63+3ETxa12egvagvhP9CS
8cHwQlh1htkc/LnnAL56K4y4H1ozxTZgJuWjZ82z2ZGsQjk+XwJ4bJ6dfu4P5ELVRSKalQMspLaG
eOHlQfvcqt14x7r7VU518zZ/KNzgKGcqpqWc/NaDQcnETg3dcz78aMksrJowdFblaBSgHjl0c1Ae
+mgAk39t61kExvbaVqz2VrWToUbQIuy1ZS9UL7pozB5aW8+2oNKUhYxdD3pS3xhtXJLXYKw8/DYW
0/W7KlXecM/yFnEdATfNWj3chEnsL8igqRPLyklZXSzkEAY3DhX3W+kKJ2UhrxYDsikPM6SvgwK5
/BqSEz6NlcMs3FVX1piqysKvNfdh0oxjU2jFrcvaQcEsDockoHEu2imibZPuXnPfmD7mOH6n7Col
wb+m4+9cBEWpHaELbeTJLnPYHC4Dx5juPDXwHmQHKs/RQo1ygwLho9mCbVNlpnyAXNLaw+PFrU7G
cpCdKytDs++3YDcMUIJthcyByK2LnDswssvca0jGK1/YeseO/l9UcuWO5Pcspss6jgUsqsA66cz/
EGgaQGcHRjvFByfL4EBX8Fxgt2TsU8MKLdQ8euwEUbxQhN1zjnRc6M2rC+kZO3Vm/Pt1aX7eQcGs
1NB/VT2yqyoesJ8WlnFkWSXYfZSLHDW9nUi381PlIF9dm1lRCaOrEvS/6OVO0208t6xJ9U74KUAi
v6uxyJat68G1u1MWhdhVi1HyEENZXdYxqcQoMyDBDIpd7nLwr4uoxzklqTySianQoavbUd95CUTN
EqLmRuJ+pQ+qfHUF+5qm+vcQoeEve387iNgQGo///rmJD+fTktxzUEiyIVtorsVy9PMn1zT+COa1
rW5ym/Wvxb3UWvu2OhwbAVlgdxIsZLMVKAWjRobYsGH0tAKmkGOtvEjggq5qGPYLxNPCYxG3JI2N
7ODmdXiUIbiBoIlk286URzUZ3VNY+t520vt8XVud8qKrE4oOWMnvZVNx1GSRmBMscNGb4nNSem79
VDXl/Iie9s4OXQWihgrOsuDOKJtu9F3Fym9nhnW6jBvAejZS0fcFJYLJaYDu1Vb/xEW2jMJOOckB
QV82mLtU/UF2QgNGDTdtx43snbVEAy2coSuRKwvA8sUrGHF/U5No3kgAn+Pb+bKLuZnLXvYON1GZ
1o9BkptnM3fWEtfH7QyzSJEQwQ3YOISA9ZfoVSjmdziZP+KhxOnCwxRtkoT8+jVOa/tRYl0NRETW
vY/Ib9UZK7tNQ4FpeQlsQ6cul4cPYTGwmJqM4K3IwTVOFGT3FMnDNwX6v95n8WvTR9qhrHVtKaeT
OQiXRVZHLMi69Bk8xAa/Q7ExVIJdP/hcrgPFEXPACWFWMn/XRUOKgjha1Bd5Mq1J3typzG4uuDMk
P6NFbLvxola8cgtQciLBbZ5ULFsf1SnQH5R2/CrDWJb1GzNKwSgLnnGf2ScjCiIWrYwKu/HrICY7
mdlv5Lm6cNr68GHYYwkkcJOaS0WYjYfCj1xvV6bJj0k2UMlOV+bQ11vZVJopPwK5eE5UG4+isVO+
DYPR3vrC6rzT1LVlo6o9TzG7YyHrUJVRcWfH2iNCh1z9vqusepikp0QoQqheIfc/894bcqCrTdlv
pwHHk8id7hRLydFrj0YTFd/hxZ+t8UEeFGwhH4rE3uGr5N5ehmWRAVirDad1OuJ/VBiRFQUs/qsX
h/3uJvcxisJe134b6uivwouTE8YquIqAw1yYY+O8mSrKkoEJY7s10vbsRs0DToLOW+RriDPVfrfP
xqhHjvlZniaKC2+rGPa4kc3A4NP3NPe5pbB5SBwTP4wJFHXIjXJB8sDTyARX3mbw8u+XZtCWIZ6T
SMcUizZotb3WhaDD03DiEa1pT0bXe7vI9+clnqrak9uE6lEvvDfZMkevPYflsxIzUka47G5xxNDv
5WTLTK1FmlfzzWV4ZtVY6vVLE/7nWsUy/rEUsD0NQGSNav1RhlQ7GG9ztXgiHaYiSJ1owVpO8OwK
u0nHfAkmq1+QNeBdgjy6L/UZOl2KXoPscIrAuJ+gntyrjfF7hy5mKApmVJ9mXDtqcapESDw0cbnW
vTrs9hhBbcPEcTdBGRd3RaH+x6v4V+9opz0fdmEnxwkI0JIlPDl+v3kBBYfDVqUjh5TUwYGcPSBn
0pp8wYnGTqkMfzjKXxCL/L9C6gJ9n3zMMQoI+JAGAxZxtYkfasMcy1WxDDOvc5I2+d5PjX8z+KSH
WxemGax6Z6+4tQ0eGYPVRpimtG6IYII9vl5HmGVgn9TI/zyituZ+DVbrZz3iSwTYFRMPy3TaTdeQ
FHG06Uz1WLtPAGAeO7vGGaaz1LcmaLjzdOVwnNgVnQ1/flD6HL11P5/WNl4yu3Cg6a1w1hnfdMWI
964GtEROZvN1Qic9OA/K+DBAEt+kjdGBffXsc6DxlVeOZfyw06P8mNKGoilrBes580I8woaRPVyo
tgd4cqtpnHY1vx72d2RBe3FosDjDuNV6kCGvq4oVkJBmKzOdFESnw+SghWEN2nfHc+K1SSV7ceHC
FMZutKEsSJ6MqpHucMhN7i60GR+dDehuO8tDDRDQGMpQv6xALu0uGAVyRDiH4GYJutYY0k3bzg1/
zxDPL+D+YWaLkp3iP2qYrD5JddDcOOvd9NGI6rM/1MIZTdWr97IZjArHIiedX6KuKF/yDCyp1Rnh
EZS38VoXSMgF5kufW+Od3SP1KcMOSiuIYCXZZjCGkb86xFvE4BZnl9N0l+WavgJyHa9k0xQx+Uoe
WnN6GBLP26tpJLxwRG/oZv5NHUQ3l1gNvHpvwVfZab6lsfplLx2F+lNLreCpU4aMCoHXbdQ2BgBs
IxAoBjRYga8cmDq3BcjNhx5+yTjGPI2VqjsP2dCtwUyzUe78cafpTiTUHYdbgJAqXnVtcaoaBTsD
fJFekA/OeM5j1D4LsHjc5JjLUYp0zSz+GaTKi4Jo95uZxukySwtWX9Poo+fAoiFKyoH1oKLsYND3
T2oDB2NQEmsle9GLzHGcj5KF7E2UynsMehJbYmovDqFjPPQBFQ40ogb8Zcnidty2jklqHdK+Th4n
YQ9sKpAsqgZmm2xeOlxczuUEGZMHfUYvixrQnWyNKS6ErjZEC+qWqOnCrSaZH1RPqWaiQwTZwS9n
fefkBU60guxgau1fhfWqhZZ/dnPbW2coBN2SiPJv2Djgk11r1onaf700i6L5GufdLf4v5k8NzGZX
Z+H3AcDYQjED80aL7O+W0lpn571giXuWr71gSJfAz7K9I7r6aBz2UVugqyma5aB2S7VTRpRl8PAa
HL1fliX70OsiWC54zbrDmc1FyTbI4doEJZQlvJc/XkXEBuAPcJ9jIB7y1XXcn72RWZsLM+ybrVM1
5q5Nlfurt498JX18pK0PaobGvnasXZBhmxbVNXiCsQa/nBjZH+3eb5x1Y/DeHnars3d0oT0cvYFd
N9Sh4Ggnc9GsIhRo9rXtHPES+a75cf06WvOT0arFueDzPiQs3FYXYSB+JerA7X5uNeqwmRausISN
9wMM6SV8+8DjZ1CEX80O8sbzWOnfZsdv2zNC2bg6eV2GkA3EYiOY2t1cusYCSwOQXJ2BjARONAbq
k3RfUrXXmDQPknPkGHkKN8IELRBG5FVsAwsTCCevogptWIDaDNcKdzYudKvaz8xD1q4y4XVUijta
J25gn5qy4xorRyAVudbvG7zc0QMflGcPYJLUQLIaxI77yAhuBuQurnF/QiL5GnfDfCc/sut4z4KW
23BrRmPyXgqpBj4kTrca9jIkZVV/xUcKsHsZ0hFD2qgip4RyWEzyoQ0w4NGTk2bp3/p4qt4w7UvX
dRrU+0RmnZrNkGJfwZo4u3EVdV6NYhSb5HgxgkCta3T3rVorSXdryUOXxt/IhCHkWrO5UCXIYmyN
hZaF/UFit2SvbPKlIP8sBl97UzF4EnMNgQeTzcGv26XP97GUC9O4aRCjTUKqYWKdOlNvOciFqWwW
Kigoe38ROEM4Nl0UeeYd0oBkXF1Axo0qSIko21qHWRxkUx7KvCoX7eTN6xS4Qb249siBckoa8MiN
s8JkZWiUas2eC8PZVwtRgqPiKQsHoZqVnbFklNgE2AZHM4pjKBmB8WjbFMMFRqGPmvhG6BOs5CiY
vNWqjKsH3Hay8XRZKiWqK+y55vxYkiZfg6PXn9CWaBeq0nvfuzBd2jzNfhpIR6ilOb61HbaZY2PF
J8ru4xYIZYdRdPENr2SLRDmeB2hbYBE33drqFL1X0TSsqFYIzfKoxPPn7wFNeRvFQ/w+m80fA/Tk
cZxt7iqel0O4LPKnMOnv5a9SNfAR+Ie41kOV5XdTHAA4ZnK8/NVrStOtQpcnTeG7c6MDb3aj20EZ
DmSfkZ8XBR9ZCRIhIy2gikkPqF/NWShHJFbj3V2U6Lqsy4+jn7GFoZb6juz3QhXqIZBkWgRLuuLc
KcqwhdXU7b0yyHdTkNkwuazaxnKv1UzrpnTz35/sejps8kbVD9eHvXz2J2yAkKcuXmTcCIy/H/vQ
OvQlj/J0Lc+UO2nFDdicFvL+4849yzscS9fXytGnmLwR2b/GyaYc/DnGEhOOM9ybAl2G/Vwp31iI
NvcXfmQmYpPh/mNsENzfK8Eyrgp16xvnPueX07te/N6yUEWGw/5hTSN07XH2zoHdJlszEaB+Wzfv
8QiYl5Zb7q3eMh4ycDyrfKraB/g4PEXtBLovWrc3QHgUtqRTcq+koOQKcIpPENIdlMen9mtb6Kc6
EktozfpYk+RNcOjMPn7vJv6zMByc53FOX0bfRJxrTLuthGuFLS4UDc4+W7kylE3ZK9eG16YEczWx
9zH4/2vu9czyja5zwz//DPm+fITu3WXh2ZA0BMTYwBwXsAmgFbhZmvqYH4Exf0JSXCAXI5mdJQJR
40qiMjywL4fJbHdNo1hPs0bKrOrK02xN1hPs7RgcojfedqIznqGf9+2s7mQTLW9u0mM5ruVgrw/M
vemX6P+JudqQece05Q4uWm2cu4+pPy7kTPlWwqJ5gCvy4T1sO0+e2M4HFjt5+cpN7W9lb6Y3Tl+y
67fUWlknleItfZkFsI1kOmKut2l61boBt2QtM6sBhy5WXplj2BBI8uKo2E30MvBX9aCfv5CSs/dp
Yq8unx4P+1MzDTZ41ICboeE49k3o8w6JPsfnvGiD5eA60boo3bInkcnI1DuaNhS/Mhi32F0kD5if
NCusQ/MXqnSFYF1W31F73gyAUAA1dtHKQR/nR+GNaC6GevIaVwr+uvjVPoxOH25F0eIwaEZ0kOd0
e3y9G8VzbnM/ge9jk3Ua3U7faxWZHCrt8xmdtAq6KBeMhk1mqBfDKfNmf2m12sGBNnpnVji56XpZ
okFH7ku6uMmDZmKwKpDJSlhWz15i7+s+yE+SETWoiBSC9j1J1tOgmZc+BLSrTdSCL0SpMlintpUd
5sDUT7Zt5AtZpKs99wdYWv/RaILyxnEGqsluW35TNPwcKP+pDWBRGN4no2i1yyUFu5F1qGjKH75s
TpNKUzx+r015SaGA6K7UsK02RYxpttCAkc6IVWSffAPZzKtPIs8m0KBTeHtxZxRDRUgD5QoBxfuY
KEJyIinD8r7WoudOAWxu2/UQLvWmiLfsyf5oR9wlFkpP9UyJt3kzkX/Lp48XvyK/v1AK1YtZMkNJ
M+cjKVicaHSQYIoa3Mk/V/41MkQe+C6Qa0hfY4RoXv9HtPxIeLmBR90PRYy5Qh+YTKazwsDSXrcB
wvTzoGE7p6fzipSMNVwmm0IVp4nr9Rz0w+Ud5UlFqIYfdRn1KyQnXj+gMKrWMhSKr6lSVIR4qnHJ
dst45RGB5SHZwZ1sIpjwTBbPfvBxeoRMkm5kGLuJ6LBKUfO7b21N/LXJ4www7nHi3roDDOQKC87k
UR5ShF2XHcKBm2sMNbCHKMwdFImYlYdxca+NpEG4DNBlCnVlOVJI2GbVGJ497HHv0U8VaTLU32TO
pyvSE2wffvBz2ewywaWQhIrOGT9iV8qFEdckp0YpFNmw1DEUzH9mErSUOOq3Nn6Qaah6zKxLOBvT
+g3ukQzL0STzXJkCUKHWRJr2oxGcm67Ewlitm4MSKNk3xAA8UmXTiNxHw3fHLvxYel544xVRtjMj
e76vHLVfmajDvjQCQtUrln2nq8lPsMHm3YRADAkx39nKZp/5GBcEiqLu9cE9mxPVPdkhD7Nvpqs0
UZ/cwptPXp0sUbBP2GiiFw0zovJuLjtIbfC2vWW5ly0jspPB6pIJYT+zkcBZLXG8nY0lL9wMYDLy
YKfzR0zCbSVGN8zrj5hskvNG4z7pwl2tmhb4RIr+lWfFj/Lgq/EKoRr1/tJSEHBoQvMkW1jfJY/t
QIp2HFDtvMaMHC5zxWWQUhXdRHGLNa84QKX6eNVDAAsi6xiZIHcgbNKpA+Deuh5GONexqRfR3ZcU
AnJxKsuMx2U6pGIlK6Q18jwdb2PUC6UCx9QYA+b0TfktNqtgL6U0mqJkXBbm6tqJQObJYJJM9qa3
Km3nOVG8M0sWLdqs1me3L+rziG+7UcLvTtkunY2ILZhPsm4tOyvHh2WrKmvZKScBQI6WVmNEezkC
ASEDLWSxevl1ysz1X/QRqS1bvIEi3pSv57aocvgpeqQuHIhrqypsa2dZkSI/OE3QtbeGEqYHN8f/
lWoqUXmQQTnJKEqA4I6fJ8kOJIm6T9GLz0Dkp9GmjrJ2HZkYqc4mtcfE8v8qM+vVMlWQpNZor5Qy
Du7aQEUVo3fIcLlK/+hmIUDDlnyGPZTLTqjRmZPzqrd58VpVQNXlpNzc2SRHJwPByAZntId4pBYh
D2rHdVeoqEcRkX0mu8p1lsLGdkka/DZUQ0rWL2rt7nqKMA28degMqGeKsX5gAZLWMjyDADOfix5x
JoEAHdPxt9avPgkHnXTzB8sgVvUdl0+T9PoTvJoZmfEpPo7YHd7MSoFsh6kMJ6uIuqWW1fnXTNNv
CzXQfqqgFCAJWO8qQpULODAA5aI03cxVXGBH0XeHoBuMTdwBpBxrN1x6pj58a6xy5zv2/IwjzavT
u92yqFl7kXu2zmYRxzeo9iIDI5ry0CYn11P0R9m4jg9KxTzrYnykkZ2QvbPhnRtdzY6gqddzk/j3
plB5sQoAE1oaYr4qmlLIpaJ+M2CIfS9DfgrIrImzkFqG8Bz9h95K9F787cTZm7mnkl8031LStps6
ARSa1dMXL5v1H3jt3JRks98KgC0LFwjNwqDsuaudHh2cvH5OMt94CJQqeaoD/EFFuMH+/KD4/bC0
68h4dUPbX5Hrs3gcwLuh1lSxVAGC/AqxgKyCVg/caXN3J43trPRLUQ7Oa63k2g0XEyhO4XdXDZjL
Z63b3HO3NE9goF9tq/yCB/urZybzl8KGkIDfyGPnA6uAIvSjwrbrizc6GT6xMH76ImwWaWa0m7m/
y/TQfpR3V4q98H3NWt/JZuYEIYYFs7kYjNA6F4VtnRmfDxtq2tUx0VnD3jR9mq2SpokXegoGV/6T
aglbQQEItpUfQUlCdFF1uXpnWYP6Es13MkwV04cLzyTUBTcOD9Bh2njzLTvqh0rvYbAgkpI/mGY1
LRy2QbsUjQb0/FxIWGKM4EQsMVSxLgLqkRLb6ESqw/YKSefDcA9d+AFoD/Sx3F8KM7Vd84sAZ4G6
Q/Q+xwo6i4FSPJYepbrMpIwlM8zBQvHz4D1VuHrRH9dvSGXWj3JioFNvdPI82je1Wz8+ktGnGiXq
UgBpjB1UMVC2sgplVoO3aFlX7Wxrtk5WuLHEYqc0S5Jpfn+85ONEszCn4Sh3s7PdmatynicEabMC
f0AO8hWb5WQZGZGxvsYqINK/9VpOQeJHzLh2yMFyriN6ZYc8UGD4GHftvZ5ZtcO90ZNEiYrhi6t3
XEF+jAleYAKjius4Ojd+Ndwmpbk0a61bKJlZXwDp2WyaC4R/qE4IfLpTu2jHiF5575LNa68c/D/M
RQoKfNm1ihpyc+9SEGuu3HGFsGiXAzDpjSyvynGd6yr7Ac9k2cI1KcFlrjnFuXBRKvMM5cDZHZcX
K2RXheGaYPNVz5ZxlxeUfdJOwRGqyZy/2S6S+DJ2lPjcgsq/Mlr+uB8Lp4a2U/RkacY4eZFIpiab
W8zbwSzKptcV/HrL1j1oaJ1dEE+NnmH8m7bTTtdqdLfb8q3Uc7xh8Dda2K5WPsqiMhLzxgKsDiqm
IpWHHr698QaWurKXy2YfNZRSpOyUY+jdKsc2Zil1p2TMF4JT8uCKV5FtxrvGMU7TVPmkbjy0/Ur7
vvMzjw0bZJ9rvOr1qt/IoK+OxSbxtWR+GfXivssrH1lADAqMgPtj6Wu3OluBs1vjCYxtGwxA06Sk
ECgWnBY/Okq2CIKz2dYRYCnJCLkySMqmuhHX563lVPnOdPto8SlBLHPIMla47heqW/H2mlu+jh1b
C0ghycsV2O7+fgidj4S3z3L8vubbuFxvDkska2PHnUNOAHF/q8SLqi7V5ykpu1Nbq+WpGdoXGS5J
aK/gQuzibkK6RW2N7Ny4Qf/gFenGlpp3cYiOYjE5tqi18rzjrrit7ahdaR27RATLHMvZf8kgqz/X
Rcwah/txlHkjLsmZga4kzTbjVjgifn3UKHugsoa2TFJU0bFUi2WpjSgRq2UW3Hu6o9yV/vTsAufZ
X0OI8gT3vuP0Ky7UYSWHyV7ZYQwzC29teDaB7IA0EYPlkAGGvXwbORbkRkCmlAObBmvR2amFEirN
y7RGtAvR81vw1x8pT5rz0+sge9tJ6R5KW3EOc9o6h5N8eQ3K5j/FPg0xLVvnokRp4trh/jr1Nfbp
fKzQxx27+tuod/wFKnfmh+zeJeOUqmaGWLu3ljmlS+ySbpLjw8gwL12XoGT3yDnU69dSh+8y55qx
ur4Pqe5pg5ikumj6UWMVMwRbCAf2I7dIWDll3X0HrUZmiXWlDR1WrWY803x0tNoiN45Ro2VgJ1kX
1lUZvEIN2ynabAH7K9OnTI9XEvI0Z6l/NLkFLWSzngxvF2fkomVzrNpkXfUemxmBj8r7bCLRE9u3
SR06NwF+xusAoY6DPLgq4paBkyWI69Mx2AGUVhm8vLwMSlPS/vKlM07VAZ31j+mXbrfTNvpYBCse
viaUqL83Tk7bJSuIQvNGbpNkR6c3jw2y0LcyFCaBCfTXXl4ntQMLIHmi2QxPEVCUW/lUDGKSGCh4
ZEvFFDWsa7uT9SrZLtOCghhmN3dsXlYyQRzW3bSV8Wu+WI5FCSlbylN/Or+sibl1TA6ccv2WzKzG
7qGqN6ECcQi9dUvbz4r3c6yr6eESaxxkXUIlRakVDII8TNZ8FwrL3bguUWlP5dGyxmSZZF67HjrL
OF6C3NxQexcHPWuXISnog2xdJl4G6piW9pr7TbaCCFCIkfXBss1JjxwbrHUXdeBa68x2onAd9fZo
WytTRR3vT2CBBBPkPMFvBrVGyoAa3W9Dcl0pdoWl/QTmPG2xJfO3NTftFwwSboLOCd9VSMPLUK+G
O9Ufgztj6sell1TRO3XxHcrk+WuRFTE5G+/B1vyQNRCiBdi4eA+GElFhGbwnGZr6XVt4yZOMOEl2
B0BgupddgMG7RT9k6kF2Wiq76izBxVD2NpZdbxDdndeyV2uwy6nQ5FnK3oob1C1W1+HicmJjD2Si
9J3TPI7KerSz5haWCyZGgflQ9uV4gEAM114opI6u8DGW7b7idLUoXPI43CZKAmwFV1wVTRDarsqu
1iqM0kCajtydAet8UZPa309uZ73k6GQuFH7kAFlo/h9j57UcN7Js7SdCBLy5bcs2tKIkSjcIaTQD
7z2e/v+QrSG4dfY58d8gUFlZoEh1oyozV64V991dHqjji8J/zGf+szjBYq6jeHp0xuKNZKH1JfEa
79zFoNFkMgyz9FhWrbWXYdR15S6I1OTkhtCaJHFMuKgmhwT1mL1gUlpkCx7gdgTfAl4lWFr6/HD6
UrfdIsFRdRczatCLTIt7B+q7e7mTC1HiFiBlfVntdiiUKYtzlYXJfgZ5zTn737VZb5UnQx0vPchw
qjdRN/2+7elcp1A4tnfAyE4yaulULk43H06pl1sa25i78RDYQfPsu0l8bMueAL4JSGauY9ARxoPv
GVtlqZxL+VwumZHGZ4TWj2tZXexdavnbsg/83UzC4bEF02wOxF7bCNXSc2DCu5t0uv8sF1f3jX3R
lOYuereFKSn4vqnVO3GRibYKz3E/U6Vf3OK4sO+6rP0b/oR90Jnqi1yUgMgaod4MEIU7Z9tJ8Y8j
ZbsHmfUryzs5WtJv1hVtCrgManZ49apEexkmmnCHotvHgR5folj7LGeyteX6Q7e1GHkvXZ0sbu7+
8LM6y92D96g2auGRvtHdsdrVSqpvV4Y/AHjMdLrzdgNaF4idnirTcx+dhV25jkLi/NkcttYyFJvM
um74Dy2C8Je/20nc0f8Te1txYLOlvKGOD7BqaMSpefmQK016Hmq1JQRvkxc7gQJwLLv5pzqFu7wY
/b+9bPrsabn1OPSTsZXATQ6GOtCyXWz2EJirQEvXiVNIefZpqryrBuCEBJVn3ZntYD6guubtJjfv
P6cUnDcjHCJ/aXB2ANxFjgEunyNV9uZnp+hoeHfZ+Kp0EbLTNY2FZmw1iBWGM3w+HLtiWHQEaWuV
/DXhZrilEqDah34WCpEtCJ6RCgEo8+Gk+6Wan13V6LauxtGrgxcwPyNhxV47UEFXxzcZhOxQ16GJ
nE2VkcqBSUlvAZmjPpuXfUtwkfvdNmtjAEmLcazosNyp6209FM5FLmKkz+LOryLlTky3p8ntbeHt
NiAhpkfzvQ3pUb358DArQ560G8N6py9ZWMhE+m3ATraXVKzY5C7KkA3Vx3HbSu72lrKt07/0WIe3
0OqGvTM20ze3C2BrC/O/2B+CbZm66RPov+TyXzxGJw22ejKmT0vT5cXXZ3urV23+MEK48FTXqcKm
ZgSgpxjKRR27hojJeNGj2LyZxD73/kbXPPLN73aS7uOGDonuTjyqInnQk0UubSFJHZN7Sx2SG1mq
WOTiprO9qZRaO9h8Fr0dZGbGkdJNuZnzfPR2bTZ+vwU9MYSVdMWUnLBM7qQAogT/ZWz3k7+/HUg6
Qrhd0vqfJ7aD29aCLH2Z7W67TObBsjd2v0IVMe4ewoONpnK+BGp04qtrnDkf1cZO4nTeaSd1sWnK
HGibNSug48ybyzivwf4sLssKeUpkZJVxyyO8P3kN+//zSbcfYSh0ker86KLM0LVn19dB5sD6EqYP
xoDyIbRxzW3Xp8fprFa99SWE6/uo9p1+9Po0+to7yambXIRr9OrZ8G39IUqyt1tysh/0h9iIP4xy
9sGJqt6d4QU9Pb4VvJixGTZ7FbHPTa3b9AckpVFdp/zxhnsYHWvrRzPHStFBS3lf3MbITyFA1b3P
3zARcMX89hfEBA1PxZOvP7iGuTDZylXiYwmXzTD3jtBKvoqp6+p5T3kk508CDVgE6BTOCioL8g9Z
bTIUyIXY4DBGpucdo2G1trERm/wD1rVO0yEDJUqBMwpX5xYFuWOSRsNBYkSQ8d+z2QUAzy/2EpTe
czalYJRvyIxCJ8yugR5IP0JF2vOORsClpw/QmDZr+gOo4udhGYlpUn4Frq+8yICXPNikuShv7Q9p
mJi7sM6So7JIRtRaf3XnmPQ9HE4fNggIf6z7GM1j2QfWjSPwkLiyB95if0y0zUsMvdfAvvNSmKn9
PLrmU+j00Rsj1PH8iVRK60VvdmGxAeeNe11Y2b5mSNVF0VulNNo1anXqZMuaPmppY4gC9U5mKemz
c/Jkv3y91dFaZzCTe6d5Q1JWOaK8rL1aRv8NKFv2F1+T7wNAkdeZFtc7hMxm2J+7H/lyAtP8tNiM
LdG3HMg6qjCJo5kvgMCc124i0b+c2iyfru0kcr/Jmoj3zHlw5uZ2atOrMDwarefeTm1k1qCiKvXy
xOs34PjX0WsFEx0fahAG3cC5YAxIYbYLViGL8uQBLskv/TLyU4iI9CSFsVjJl7NRdYzMInyWyRSa
sk1R1PVVhgnp8O2AzOqdPMhwlGGRsqATLS+Q301BhcjrUOe4vQlGBx2G95crzWvqQXGpJq1vUaMK
62vE/z6ILPNptTuFS421se7FJG/ppjecHXt8cR/O1Y8szo0juIPinmNQkhDzwvs86uZX8fDl3Cka
8COB4o5TlbMN+/SHT3Bw9GVCHOXSJ4S9Qex8hbYMJqvbE8QnCIsfoZM2pIQz4MxBRrO/bk75qfIB
q4N3XYI238yfB9okkatd4sTRTJ9rkDsc5ympux5Faa9yLzBuojvfLBqxt1sAA+VeGUdWdEGBBBeX
TiRkV59JR4rZidi73D691K46P8JZ7h29LMvuiiatXz1n+gEBaPZXaMxv9dSibgzqfgEOfHAQmhoI
M9/8NM1fBi9L9rljQu68XORuoqeTt54Whfd0FMZT1l9prgpgwv1F/YBMdD6+ablS7V0fvKip8fkp
nDLZKVqq//DoDChLLf6FMjsIT6/UnkkOJCe7UKEFzZWSTILyj+51/lPkgyz0nOBLAKvWJyDH6dVq
ISBVYx1GPKLWBDnMBvom3l+DNZ4pBD6IDUUclGbfL043XKOuQo703SRurac0O6+AYFImDGh6aKY4
2mZXIXiQJ3+l0Y8e1uNfWrV8y0Y//qRo1CgCKJ5PGuWPJxiQETRywVlXdn+P4kP5iY77k7e8NHLI
xk86DAI7GZJ2rxGd8/WLDKv+Rxz305ccjoN7n1t60FhEkwHs2xC3H8ULlaqvttFrT2Fic4Bw5q/+
Qr6q+EoHUw53VBz62x3ED18H1TUOYreEqXV18WDALzdKMfWXLBySSxehfRhk5V0l5ImKalgbOsT/
Y5yTVthFPdDjbjBp8+89bSOYztAI54tlLWj4BR66DgUeKs4yW2WBwTkn+iz97TEkvTHHNUJamsqT
AXJAvyD3LpNyCf/1kJGJUBS6CepvjzBtu7tkjIEfBfNPN6mGi2NbzYsS9uaDGlnHTk3bFzEBBagP
VWm3u9W2LCo7e9c3X/WF+rY3u2+kcNInGvvt16zJkaqHAjdVcrQNIWffKq1pfDXpnNvr4UiHZKg5
x7gYmwPfzAImmTY8aCpSXDc5mYB2DXivF+uSmQCBjJMIQstdTJ+BDS31sY5RFhnRUvwC/c98RNF3
2MuwWF7JVWa1JxnaFXgHBKamh5uzO21CsuGvdD1EL1OnnDW/D77WRCBXXl/WxvPnO63q//KNRIFf
mv7HbvLUnVJ4/lEaHnslglVLhks7pAzHWTM2s66iSnIpq/RlPXDJHeSaMHAP1nyQA5wpujnrTETq
gNo4xZy0DvNDV+TaBRGGeQ6GH7bvj3veKu25iGEg8dLoHzmsmQZ0fGoUuM+I1UYXhCnifd5zUK9h
v3bJOqix+qWzMu1BQeSVmplnfLUpyR8HN6duJ6CZMoGeexr8qwxZZPele4j8hlaBJSJTQsV4iGE/
ktEapPmL2nFhcWS62ZbCWqyNdI1QQfSh9jvZgcVeLuCOIdmZEAnfmgNsT8m3uh2Ep676USJldSyh
6r9X1NqfYajnlnx5u+3rPt13iaFAR49NLwwYzEvqfndwDHz9PVxmVh/FSfZ21g0X5JuCg+sEPe1q
HeT8XkmmU25VUljAsLn0y8x/sw0dFYfUnF7+8C3lKWL0s2tZ1S7QfPTCIT2mLDKpZNezOLnaOio6
sX5GopgOSKtC/aN3rGusJ/lTmQ+bKh+mBxmlYlIKfW9bZbATW+tNSxapZyvsyNsWTVBdRknUrmMx
JsHM7yS3N6eoNra8XVpg8KwJNFp+NiALfz9DjFVyqLJpfCw7R9mURZN9qKDqelJdKcmcJSyXOJxE
2gAxqONtZLNHgCpHt+i6bt5iXodd0OW7AK6q7Tpx2+9DiJf+BTd7Zh7tu0od/wSURwsQfb3cQOc3
lLngz5O65AOxLATra+bUzfow3qcE2E6xcQZrgqovifYfD6xyau0TcJB16kZ7Ga4XBw4Sxen9iwrj
gLPJktw6q2X8ModJfQ85PrEuzOREuOOTp7W/tMlxTyuneavAQZ06yICKGxj96SlpTAeK7t8r58Hu
TyYwL++oFW7yLbALEoZzVOyTgGOM44df88zVjkAI7KM/OOYXxU/PglzMOIBtAT1ACm+PycM0IvIg
hCRqkpw4+M57JYyToxv37aUzZnXbTs74FjYcdGnKGy6DovdvEAdbSvEKP/Sx1KPhyRvpf11aaxOF
zGo+gBuWftzZ056GIi9eFo0Itup05n2IHuUXxWt/QkjWHmE9qI9CdHs17W74bi9GvWrqo5DcfhNj
NkIDX/n012qD1d7TEa3QKQfWAWqkhsMvAJ9wbOvPdqsebqAHiEmPgxoZt2GVFxenq+NP9N/caggZ
UQ+cW+ZZKgaxXfnPzsNaXhgbsz9zxIjBTbMLb+k8QFuscOu9+DeGOaJJL7IKERUgiJXt80zCdy2Q
yt0aD0ohVYbVkuIJkVsUjNj6I3U+cjvARSqoZiofMrHgw/wFKCYm0vzaoxWEu3WRQMzkQT0svztd
gK6JS0xUhUOTfEFaO3ih5eO2d4fzdIjBCz7Ktl1XRnd0gsDb3vb0ZbOP/xcPOQlUY5FeOTRcb3Dj
HH3u0pueuklPX6YkexazTQXp2CKYchgKOC+W7vWdEHhMiwYwrS5GB017HwMqEcu8EJsoDbzLYsvY
vHNXU++TYPwSLM2arh9F+7zK9JMKdPOt6+/njlbPWgm7uxKZ1IMMC6u/VkkeveoTwhpeZtHFvKzu
QAPT86LWDx2nqJflqWX4La/bDEl0XtGHUqnLuzZwOF/S7XcU7aDO6VV0F6GnkqE5FuWz3sIXXzr0
bgMzenEhlH4QZaHWai+DNJMgZWhALw6ftu2546mICRItna031ad0Xy1D+Dmmi97F9UZmtUqNX0qC
M5mUSx1Dq0Pk/igjPgjgaSHO0mdDu3ZtOl1Sxzce3Kok5RZWdF8V8T9isvQZNIItE1b2DSWu8DTB
MQ/XsPIaBFFRfaaPu9r6x7Irp++Ar6vj0Jnd0UiM7rt/DNhFv1PLqo6zCt2dWEloBf3fM5q7dul4
zaFoI+eZbl50Kv06eIrToryzogJYocqfvyPWuMLsxBF+TIJD06j0Cy4Tvd0MV7kDcEDPgYxvt5Vd
n1NHj0+2PgSIYC+r1zWwWhjZwpY7hLHzrHbGL0HUOImfb1w3gJTMrfML79lgLxgcyz0Y7lD8ADyt
7WPLKM4NANJzbyEBjKQxSqMLgLyLiUKiqv45tvpIo1LqP07maJ58aKiPdM0Yn8S37B78Dj0jX7Vg
1k0y96plNnJR2bCFRnq8WvBWXI3lYs/Izh4a1283QPuA5rRW2DykHkokWsjxprf6sYfDgsY01UM/
RZlT/cqZ3YZyQQEJ4DQXDviIRsiEUU7NxVoufm2cI/KTx8gn+7V1/Tq+FMqsuUhvcGv5YQsXZp3U
d00PQyuaXhdy1JDbyK3lpR2b11y3J0qhH7L3huZ06F3qm1saP1k0e0KtJKMvt+/Tf0r1yDilZzEL
ZijIPDO8Aw7xlhlWBan2vxei3GbcyHjyKNumPRUbq//ogtBgfVtRtVO2dWPOlh+Wrc+iBys7ZNQR
OieFvy0GEAwJHEBwo0Icy0yKk4BsOsksp16W34mjGP0FPnyD6CzequrmJ2PJVMusXIahy+9q6GM2
MqGH1qkG6H2eVLV/GJaLGxgxGfXS26cQeDysE3Lnh8U5aYhWZTIMFeR1FrdWVeyLpcDBsIzELv4y
7DT2qDmAhEqGMuFWIV/LkDa/GsTbIz3+X+A6hmmvqcNHuYg9t2iOLuGyByv3nxOqWtxZSYnk3jIh
znJnxGX2YOUPOfoh5m1S7M6U39HviVBOatz9kceVECLt1LeUisSdjOSyxhxdML0hyeIex5IMwqvp
Rdn2lklBq+zZbZxkF8xW9KAkZXBNXL/ckxKb3/ian93Gj35pHSETYNHilSIqIjtxE6NXPunPnTfq
G3GBBJQsjDb/kKeRiK237ewXxyJwtB3sS8pnbY5RwWy6+FcVWltao6nQtMCo0F4zfpgZIPjKNpRP
cE6giF7UEwkR1Tgpo8fWWBrZY6oW8wJfPAUh570419yLtIS0k0AFo4/Dzq2BoSyxmjjTxvdxONfa
uKlSqz9DjaVtA4s+MSRMttKtAvCQ+MbqwlfbD6JjAAzmzOshOusB1cVpzCgHdd3FshFLM5aL3Lla
n13SmSA/T4aHqut/22Wy7oz0UKvULmS4zsr6QIM3oKEWfVhn16e8/8CacLPjXP7JtqE7b5y2OyUL
xUtdw2KRDF8ztvGL3zX2VswW7wrOEF59T0ew9Qrc5GgtFDDeCDs6QHBQXctqN4UWv1XDl6aC68J0
0PJyFjergCzBncJHyYdIcmPNjPx/2MQl12fl5JQ2jMakUm55kqF7DudYo5JGG4nV8IEuxjMVnUUe
NubMyBkgPfyRTNYLd5uknXa/2vMUkr2lOikn+MBSDhTvqvOcxF21c5PauStC975PUkDm9KPSF1Uv
fVF5B5+ilZbj4eapWzYcdiMUGLBlTk+V3T6TzGkv0tollzzPk72Ojtxu7fmihpxdTR/umGXRrdGr
YKm5LBXbulRDd34XJ7wDiM9+L5PZ1W/5qa1a3pVQzlykp670Q6hp46S8l2H9PpTGo8RLfs/K8MPs
0jMszO7rWnFWM7u4ly6l1TnRym4/qxO/3aJT53IkVvpw7y1idNbuwyA8oiGASKUbU6Ij8UD4npja
Zb3MTah/HPKvACHw7pMVpIyQIv1rlgl17qNd3lQODYEqNYrnUB/9s0kH8w4ekOl7HAz3agfRdBPX
9VFC1T8iVwl+wwXJJLNysZss3betB+va+0QvofI6FkdZ3NYGFDGgbSGqhHSgXjQ/kFDx7wgi6B1h
JHYRAJHh6tEb7fM0gnnYrBPip8y6f9db4/MH8RBxqSbEw8LUOZENehW0ur3g1tnu+GI0SUsijiEZ
W6TQnOpVRnKBmpHSyIxoo6xqiza8X56xesgz4AX5/QzxWJ6x/pT1GetPWZ5Bc4pzmUrzbzXXglcv
dT/bgCDuUSgJX6OKBvupn6uDTEZgZS+aDp2FzIpNAalZUNt4EZNHlLud02g+9cv6GvY7MmbAcmW2
CovmqVoEeJZJWU5vyLGxaA9curRRHvatPPwHmgjqTshpflFjzaRI3aoPhTKVhF3eBMionB/5MlKJ
9TLtazzP3zxShmcTKpDqZxPQZJhS7Tacr25hkt5CLPZ7ZVDFn6cExU84T9s5hk1sHqDqwe4oPva0
QVgcWhA+0nAGaIafHwQTlsb0fRqahoqbYMzIg/3HWOZde/C2gi0z8+AlNJ14B5oFiRC/ysbzVAbP
pl/wxemjnldc6T/xO6ifByclUq5tY5s2dfTT9ize+739VUHW65gOXXGXxVb4hUj2XhxawP1bImGk
MEZtujf14OS0dKi4/DfddyFiGZBjOfvU9eovbjx/HabW+dUZ9ik2i+abo3TTzl9cNTubLxNy1Kur
cIX+pytbZnTuyH0UfCivbtGWe9UvtbeBJohEa+NfrmMEdB13+Svkc8PR9efoRJeR+QxCByakxaVM
3E0aOuOPfLZSjj9D+MBBMCRX9NaYeb6ljgNYz+qL70oTehfIuseXTHXL+7BSHi12/hcxKcgx7ErH
jg7/Lsj3QPDUR5kFuQi1TAH8vOjVnAhutJQN1VfjTqZNw86JP37cliqeFoKscpWtTAYtnCoNNeoD
LPvRXTfrGagCLX5s6p53QpL26rVtYNBebIg/9OZtWkXgmORBjqReEym8C/kIh0ZvHntIRX/7RJmq
ctqr+EitC+XHKD3UHIpX3IUQ011dVaVdmAzTyZ4SaMsHjbh8yS4lrVnuqhwtesVfUIe5ynnVBV7u
V0H+6JeI2cRe0T7B+BTydfG6kwwnupmeIMnRj7C6Ar6W4eInEwm6iwq9NKhKLW6LPVAjeGkzOk9i
16UhUeUDdM0d6ywLbn59A7qxyV3A9X3npYdqcv2zps7+uYMVii74ZQxv+v2Q1g2nk3dbZFS/HcVb
/D5MV1QOlb1MrZfCN1Rr6zVJvnyBUnpyIk72ZeKoqDDqlnu2A71PriGdZD4f8iMve2RQSWGQiGCj
3056TGu5Yjj3chdptg8L0/xptacmqrBUlFvnvkUxb5Ol2Xi0k9yYd/Fi1LTptkRGHyYGxQ03lucP
R5mRJw4dkZBdUMcmeRZDjLLNirFDixTh+5slzY3hNgbikTsdaq3MpeItc3LpgTAyJ+tWqzt3JfGi
t2/dFMJTxaLIimzpS6tUAcRAB6OgIwngHPTBfqBEdCkvY0XtP5X1aF/FV4Vh6FKMzo8mhPhjS6Ax
gRtt2mM87CSTI/kbtKvco2EnSGQurK3lDP3gBkaQx6nt2ou4tEvux+pa95jlofqBzlWesvi2Zfrb
lyb2C7+Ldz+2SbMxdDs5yz9GtwbtgUrOKW589UVMg0XHGbuOSXchv9oAR8qLaY27xC6RhVpMgQOg
xAXSullXUYb9qzF/5e1MAUdP/ee6Cd+8dlK/kdzwd9Zgw2I2dcVbFn8u+kD71jca79SG5iQEkLRv
JDkgW0yr13ws5ytCye1WVvtGQZ2EXrmHPO0eRxc2BsRuhZaUXC0fzMBxz4TQykZbeltoo/w9FM2f
dSizq7MIBDkRejxpPdOMWc7GMUtbldJ0B+Kb3rEfitns2Qn9v5V4gtx8zt/KIIA0ZEipviW9dRph
SdkWM0CJmVjl3CPLfR8l9BkHveW82mnRbBLdi39BGbBxzML8J461J2dQqm+55mnbqgsUGqoc9eh4
cOM7VkM/vhN0Z3Y+5RSkZvvnXQJe79zXgXL6v/04LhWHAZoplCO1+hkWZLr7fo4C6mxRAWYQluV4
z3nf4MQfNJYBeRVMxWC+zrei1+3atO61Q37vA57Jeu9+0hL/Wi4r1oD2hodaJlJ2nIOXesv/ll+G
n+lbPIRo9f6Thoh7UeH+YcFNvO2trnppi8g+qKHVXGiWza95pWQHjdzWp9l3rY1qkmFaljtgn/dU
nPKDatP08QuFzxcbPYpi9qyTnfsTDX0MUwguNymFgAdOdzW02gu+eKmSrRdt6D4FLdLDYipT0z9k
nulunQCUhwWU73YoX4dy3JdhlYTRvdAOrMMPsxSh7+X0L7N9of7zuxe2cRTq3U7m+fvcNb2zk9LG
cie36TIephEOCrn1s9j97RXAm3NOSoKl2JifB8RIcpq2sQ1W6J8BbdiHYhg+OcMMecNyMceEQ77c
qqb727hOi21QjG962eoIefy7rLUjuvTNIB2fa04lZ3hA0NDy5vYyJq39WCkpLeCjlf0VOQQJamU+
eI7+Exiu9uiaChSQLk1nNs2JNmBWjMNA6BYktnuox1J/FJtcrDl4cG1icqsq+d7Uo6I/2PazeLXv
rjAR0zhszt/X1TLZWg7lxcp+KTqEot9hX0mLhkqetEiAL3AzGS4eGRKDbQH5DX1aIECXi0Sbt8DT
T3MKaX18ENvqkpdUxjbrGGpo+r3o5NmLYwUJNiXiyYMSzAcX6aaFedZVOg3dvMj2Q+LX0Mon8X5V
TgQ74j3283zOy1y5wCtEQ07sEZaYWmDSZsnr9+8MBadBMNyhX5bVZljg23L5MP5wK1NOoRfncaF9
GoHteMOwK0w//rnoSPQK0BTLBU+J9EFFV2rSnBDny4+jpmuvZt//Eg/HoSMIsvi3HETKPi8Lncxn
3j04mqZsNZ2jvmIpANOcNN/S41ZeaW6vv9rJovBEh5YxaOc44y8hw//pFdFG8AZV6m+vaKGSFS/q
ctUVzLE8S8z+YGln1EZCCPV59OpVdU8pbWynJBriFwWAFVIHWvjTzQHg2FTXOaNG8xkGkXbfJ631
o/6sBkn00zAS6IF1wz2b866OiPZpv6Utzok7+vWWzju5REpLY3aqePvVRo6NDr3FW2xQ9IJLFMe4
T3104RPnOBb+5/+V2zzvVaDePv2HK6+53EHkGtzfGNKjCs4Y8YkXVFE3BPXFgDYdcqfUGIAJkZ8O
D8i9x4vcF/lpU7LUYggljR2V4NitmAOxCiPCpZWMdbIkr28LHF2jpTbWdWDUVa5fIRE8Kn2n3mm1
PgGpXdLlEESRI+9AncGVVMPRWFv2Hd1lnG/G6Y2NKD7NsEsiGQtBobfooEdtnj7ABzs+jI1HjsLo
j+EA/b1whgglyGpbuUpay//tJy7ivPqJTZzFNhEkkP1bwGKrz/r89VnxYI/bMmt1ionwF0ljmPSQ
zYkW79qcFm0ZysSteazSVfU++rm6mpWfbUYryA7dRLhL21dsX1yEONCptdq9DUT4Ija5k4uKXlZz
kFsj0vj6re6Bnhf1RqY0L0y7hVLtb44p1SFcKudySaRSLreQ0LF8WjjdQHy+smlUxz996sbHZ10u
d7JE7t7X3R5LEPD7xzjZ+FcxsnUQBfL5lY8ypFjOecEfyEdcTLdZ54a6XT74dFA454zGp9vn/jbP
F6shC49ejWO0zaXvSQB8vB1t47mMvPyowxl0ER8jzAr9KrdaaGfnYIxmDhuTU3v8VcIMTddeD69D
1MKu837ncg5WaKU7/WGPZcXqt66NPT631bCkEt+fsvopATlH6Fj+g6win6ECWcgr1LTpokOsON5B
b5SX4p3Q4gPXBXxRuBMIjttedsiQb8Tuzw6dDoGoC7nvW2+ONOgkArzsNPQyBgCvezG6yFHsf7O3
07pebhuFNoM26PM7KVTCVmgdQySokcijzjkUU3pPIvKnNWf9a1D68SsxoUzJRam0r94wm/cykmdF
vvKqupqx7/pY+WpXxTYGaf6drun4MKI5u0vBYyJEoR9pNrU20RJ0hvEMpjcmGuWlpT6IrV9CUgUk
xC5cotFIotF5iUYzotEEwl4UM5dgt+y0DvAs3rJuen+0xw6OJIF10kfNfJQLv4C9KfueD8pic7TK
fJzbwHr0fHNvehUcBO++KTQbl9YcL6tJ7oyUFJjTd/VWhkBkSoSzrH5HFx4QSRBf+hYeuGkHJ894
L5c2DiykZ7WeiFiPNkIHT5W6vzMAJpMRQJauz9Cqje1xOskwNr2vY5cFT5ETN1+U4hwu6nS1m3Ug
75wq+m67EbnGDG7mKaGY2xs9mHav46Rmtg77LZepjv8ZotQ4y0js5eRtk9wlilsWwQboPJBx2DeW
1aInptO9EmoFtGbLcllAzXg8RDq0i7LCbXuKlkloEfqnfVid6hx+sM0Y05Upl9vYoJ/cUuggB1KZ
pzuZud0mc1hwwq7Mg1WFvxKEJQlSFluE08Esc51dC24JQABLvlXYXgPdqnZNDHnaalvVDoQfVlyq
xWW2Mz5j7vgSkj07xy5dqELpDS7xMziV9FNQzOE1Q8QQKkf4ud/tqQPN1n+xw7IVXsM2eSjHAFY1
h2bdztX3Qga7EsQ2CNIO/N0owSI6jsxxyb6ngIAPjqunrPY5hO9oHnDJBanE0tKT6YGb1NutmfO9
YSUYW+HooduAikVq/hSb8PT0QvJT+2B7zUm/2nWl7+JyMs/ICPxVBF75I7TK203878371HKDFlj1
Qyy6lX+3nO+lP9y3C0Ixrev2aRkJmjH/j9H7XEZ75tbn73S6ARWMfPxHgR0fHdKF2auIYaOdYvNN
sAyRa6Oxmd8J22KsQ7kItKarlw5y5Hcfh3dyxX/N4iPe4kC6X7zHYSB/+j8fIJ7NCD7BKfJ/6mTm
5GrSguiaZXqn9iUqHNo0XeTORIgW+SzxQW0iVbZibvLEvCsGhXYV3HUWkylJUVtFbu/3Az8sFKf1
sj5dbDTYQUaavU1+W58j2EB3UkxrIx2QYQWFdodG4yddLe/FHo6ZAkYoCfmIUHMzDefa+BDhE/33
D7U9Usdf7EnQ1ztjrtozRMnK2y8xGiH/YorcR5jhYxoXOdhylkbKwiIOWUAtXwv9s5jziZaQhPbn
2+8r/9DbLya3tz/L+ovc/jQaxP1bx+AXEqceZqa9VjX5Jhuiod3Mg1lfjbhxtYPhVZ+VqVaPbhg1
17QkOrFhzuecf4AFxfpkWIb1STU8ZwN6xjoh6Gx+mmoa1HPHLrcy20Y0OHTlnoS+7dVbCKkgAL9O
EIxfNcs3t77fWNvaUGENfp9Yh2kezM0GZZX5zgm0c6AEhb0t8ym4/F+3LqT5oJmHuNiA85/Pc7cX
k73Y5U4eIXeVDvEpHJ1QA81wcv/uf2miAwg65SqVRqlARkZvn+ASR3B7IMSSid5woZ0MSmN/MxZJ
/GSWLYK2oHGrHQy9mzxGiBudphkqDHMTQtz8GM/jT3714NSMafpYLReLr9KjptbwKViBu5eh01pg
tQt0TPYJYD4KFQ414Ck2UAU2/b/+WExZwQaTA99jAoB/I7PymGr0tvIvEBMpmxN8FurV8PTwYhT2
ImOhPfVjofkb1zd3neKHD60M03xOt2VSpsci89UnExLEJyik0NkuiPz6ZZ0sTnPXf4BO57dJ1pZl
+yN1hvIsbnJxyX/s6SPRdquNeurtXwFKZumZ8r6MTQ1Xr2fkx3ip2tTwJqTld7EiuPJuNWy9+J6o
8PqKtSujxXfWe+U5z/t60xQQvDTjoH8v+/q+dQKwDAXE/ajJZn/3ESgEUKj+l7xDHD6OXeUxsnsP
rbuuPoe16lwdvQZ3gfLAJ3mS2XCiTPu0aiIQsyCpw6VkkiBTczAVN30lvEkXaRjrV1vM27ybrR+D
wknBy+LxsVlId6O4/9mOBIq1/f8oO7PltpVsTb9KRV03ojEPJ/r0BWdKIkUNlmzfILwlG/M8JfD0
/SGhMrXd1RXRNzByZSYkiyCQudY/6CiimjYoPiMqH9KiQ/woQuFqLgjiuoK02zxCNn+PkC05aUgM
ddPk0aXBFGV5NJSK/2K2U/bA1294iJJweTToLd4IdaRaO7lRFqX9YmIg/hABD/1jFMpVFu5HuC9k
ccpqbH6Wh1nwqCV5g1YLLRky5sc6xZPHrvfrT/GsRwGrGTAbGGZTwXEM7GEz2J04oS8sTl6Ghmse
2SQ8UZzc4jIkQgz2nIcuMIplf3LdgHzakMSZhWuS3Iwsp1kym7VQ1l55CZbVI9z3S+2St1Mh0G2l
jKiZ9GSQedfOOqMmbu2IJITTHgdVsc0NzToMs1Z3LH5oQhivkTsZN3avFQCg8JMLbd4hbtKWFBA1
5yEyAfjMfnJtYoESGJRnwwZfYZAnekj0WcnHJQWoZYH/oPJfXnRPUxSK/Okd0YWPkbGXfoxEWQj4
qknWUWJOcKhwW/W9mTY66YbTwntYKA7ay2A3+QkvNZgRkgmx8B+0l9CPclxQcMhDdO8kMQWq+T0u
nOreZS/hr0q34j3Bemu/QBSULrDAW815u0WrNo6VPXKfoDA8O72T7CXw+LhTkbx4jMxUO2b2MO1g
lGWvJGvu7NJizylT4qgakBcsitcMQvEdhA71kRuhuOsL5zWQhHjMWKw18gjNXvbaljo9vstTeSBh
W4GgSpx13ySULhK1eiVNAxOyVu5iE8DFKhmmfI1rz7T1lKQ4917nrAe1n4U1qPXmJHIusB3Ds2aY
0Vqu/ZJ2+ujQqXacB9bOa7M2I0xhZz3ZokJ9P/e1Jyo15QoZaue9HUj6F2n7lwKDbt1HGRXIIDSP
hTYV+4i13gZW5rTR8mG4NVVRbuTjxUyqBz0wnCcZb9nfkPSh4Pw7DsbyhLJY/eaaaf5aFr2SH1uH
IpWjtvkJsDTCabOcH5m4/CRqcGCybNCPKwvhmDNAEf9WYXkrcVx/wr3mzsCFdT4TYa5Ir2jwyhsU
JTIUrrbDzK1SG0qyRu6VGKHm8UGUqX1ojAZeMNJzaMhQ63mq/RJ5r0FoZ8e17VNpUBpVWsi/GDHu
ra7oXrGz6Pc1GkjzvdO8OAaQ1mLKL+AOhlU/psUGbrsJVN3WXrXqrZlUtOq8xjpkgRip4tE00FQi
Yew+FLOIVO331UoTEWDweXYTIUxkQYX5IO1GkFCgqHSHJcuqWvlHeyH98vj+aH8arxtqd9CzwViL
thwRhIzBYgBJ3/Q62nNOVwS7xKnt3Yjh5osRa5QheBMfZS85hgTl9tw6yV4nNg9Gn5SP2eDYCG0f
5CBIV85Fq6p72TLsaARTHVL1m6+f9TU51hTt3RxeRGc5HbYNXvakvgFQ7Z/6+WDmyFvq6FTtZbOv
3QlkdvFdtuQUt4leHVMNcFFjPBCmfh8js7iJCs844P5FFXSuw1VGAX0iCau1rNfJmKzDDZ4NZAGN
+GtcUUJtN6dAF1tGOVb25gnA23msDOWpD+a2Gtn88zdfg5z/UuVixJgVPAMew/HStCM8oagcCBD5
uX+2yuZFliCoUPpnVylfZLnCDT1P9slqhTWPdBgp0Uf/Zt58FTnSLyCuWtTHdpGa7eXyUS4afQXF
escO4zu5zAz9MNh7uRAb2cuqNL1MxuugYyk8CynLQ4ms9cnXhv014WejxydDS74PLwgPK/N+79ce
CjZJkR5SvXj1Z2ZaGprDoW9FDAoS3poVAiFvQq0m80kTguzWbKL+OTej/mJhKVFF31j8+D/d4WcC
dOM9U3BbCierfMIOz9hF4Nhv2QCh9BZYs3NF2rz4dvnmxeO0cQO7WSMLXgBfxb011jV770jRGfDj
f2vL/nTu71Kdr3AFXeRf9Nep7ouVJORVYdc84qHC06ccTzJUKwXyirH+JAl88hDMlVfSkOjCzjy/
5fD/OakMKTYKycZVw3uvmPh1stjZxk3nHl2pd6B3brv5YOj2gLh3TuyxuyvaCuDKqHyx4FDL/K/t
2uYRVZ1x04ysWTBjiKaXOgQdmJIY2kj5EylPtwjv9eOGGi1uy7Zh7WHSP9lm4ZyiyINvM5/Bm+JQ
8fAPy3bc/tEhhwzUWfBvcjaylWe41KUCkZB0NO1tiDzbVhIopL+wZ+4QHGlA+MC30Ert0FAuvNEw
TBtXV4iYyP2jF5TRjQR9TbJXnkooGWkAwP3ib73LFeYeOU9eanBidWti+8pq3+ElpSpg+Z2qz/Q7
o38TvNwRkSfzycqCxbwhT+dEaasVSAGyyWgAbWqrJoAenvWjvlluJtkWnqFvCgDc6v7av9xMQ9Kf
F8GLTHhwTzSEPIK+VW7jSVN3XWIGjyreo3BxjebbYLiPsVSN5u+XFJb6y3f6byrSxF/TMIffXUfB
Q4p93l4MznAQlv42ie6plUiqxm4wF6G5fA+tWLduO314ikplPbX6oiOw4EEFf68VnyXPVrnPcpU4
OuNcu2y4lliaYNnCaqdGYNwAfBk0z4MQ6mu34flpvFKs0/HMyDsgJZ7xigmuuouMxtjJ3trFZssM
LWAjVgdG2yzRVOi8COU4E7uB2W7a1Mbw1m5xjpWfvoz1dRyvDBuYvGwaqvMxRDblQV5lD5R4OGiT
mqj7OrS/T54oPlCv/E808l/JukoysalShKzQqG6DvSSBy8O15xqTZ4OkiMtTrcMgAbFjaEyRdqMP
zjEO4WI5rvFTV9S7pLKD9zwBAgODE6RZ8lefKvp3u8rRGOjz5FsdQIWfWlBjWgPUCMZY/BL4SPkJ
EtvPQ6l7a7tLoWrqLDfSlB3VFPJYzEpx1jwrO1MAo/xaB+aPtHf3aTaj+SDiR12t/ug91uV61tiP
AJfEruIXvi1GnvF2TUlYWp61SpccFV0cpB6ZDMlDNrsHXU3RlrGzmZAcN5hGduzT5CA1zWSoUsaX
cHB7qDNd/zRCle0SbKe92doRwlOy9UMflMDchFEe36dhf+NTRkB4C9Q0pWSF3Glm90/o+dVHX5uL
yvOVSrIg7BON2eUDyKv2G+h6hbwGlaNXqxgM3s50829X2Ks8+zQu4b5qEd+YXsiYGPMOzwsdQKRK
+CC3dEmPXB58NW6HeUcoYzrClbo7hQ8yxI2KxGDGq092jgiq30GwfUFSNX+OnHwi7QRvvo94X7k6
brYjaxbJh8pxZlmDkaiOhqdmzxH4172YjGyjqIOy0yu7WBdK4BXwviLtDondnT8Fwc0S89P6Ke8H
495ZlYZZIPyTWVho2JQD5zWcbWi/8qoYQDca02WwrJ8yTLXM4ynt6EcjL8Lnvqr2f9gQW5EG0yaY
4PDOdWt5QA6nP4swwRbX+gjJeFYG+q6rjXTNh98DUZstahxyRndSBmxx13LVGocZ0mxrqRIWWBFP
cTvPVx3iDtTPYdaXRX3qJie48BQML/V8MIvIW5sW4ALZIWOyNwJbr87ojnm8vIQdqDwgDHD8f1wj
KdS/ROFpRzlRdhr68AVJPuOg9eSLCxcHP1mXWQ6Z9VmOLbEbB2CJc/w04rfy2jU2WPqv2n+EMpwf
lh2eFibTPg+Eu1oQ5poYo0tubmyMxpotGjEIQM6je6fZf1h2GmxgwF3n1tPQBPZTFH5tG394lJE0
HwToimY4yL6gHPMbpXRJhAcgLJc9FNjnaXeFfOTRyO1/bUuoxydwSNvkLxSdgv11iC6wW8b6Jj1K
Qzx0IC2g6E+I2aJXExQBlnyheif7ct8Rm7Gcmr3sjVxU66NwRG4X4PizYqnVeYy0ZWo9avUqa2Ys
tAjMNToSOcWb2ZPFJqdxzNzkZ4guRrMllQMgP1ZOy98Q48xtOqFtWheaTf0ZAE8K5vFSBmV9jmGt
X+E8Mq7yP4GDxlgPVZBPY8mEfBrrz+a417FjKX4B8QZ+jMSUUZzhYou9MioFy0NSupqfvTWBqC61
GXeP4CjvZTiq449REvegT+XnUYZ+L8MhVQof0btNWDUGsj7Cu9F9PEhZ3hrgJ8pmTca7/B405l2W
YNzX9sPG0JX4LSzciS9HFD5nSedu8SIs1vWIuiRqtu2jjWrjMey8ZraaaB7lQfByZdXRq3s4I3it
xi7ESJSvL/GMZu9s21zqbXbMRjw2p+kgi26yfiZrcB3AVYF+1zU8mX6AP3L/Kgdd40XkpFsN86rN
taPHavtfRc2q8SHElYW78UFVrFFAwgBxwGNhOdOi8YxD7GNqIZd7jctOnX3Irc9tHpqzA4OMyUPs
whntHP0Xe9vuPndAKpY2rC7yTK9C7adb0jPJGg+O8rUS6ILaSoTZht0UrzDk3JWTmtmd7A0mc+dp
Y/zQpWhyWpu08JOtTNFMQ/huhZV/lPwPySmZYF/uLMez1ssd6QaKfYK3sUyQQ1KB87KCbDFmx5hJ
5bbvnORZpBTuaQg09JviyT2N8xmJB/dzb2y+kG8K1pjUm19RItlIvxufteomqIV7J7RKv3d9MveS
bi4UjAFrLfkyuLhh+E1r7QIg2mu7b50jODpzHSiNv/cDXpC8Ftq7AStl+W6V78womr6gRJefZMuY
/Zc1Aa9Qvl+N2Z2Z30D2yYOL4RXwLOlqMiSk32sr3Pd5Zzy088F2vRyDbNU+BhNv0HWTmXcNcN/T
0vSUI2VA/yLHWgUvD98adnJ6AbTzYSrD4NbSxF8fw6PZz5q05VrrWrYH5KTGrVYjG+2P89VTxVfX
8jeQs+2qfx0NHQOKuUSZkSBbO20ZbK/VSVmTvDavQ1wnIfEpe4DaUAmQ9U5Xa7TNOFX6nGTrjeo1
TIcH1ghkpOvxBhPt8tektT/aUqCBVJk+svyJiQhYOWMV8OOM7Cqj/AqhJM+N8hGKb7UuOweUlFfc
adNQ4zRImtdmUWXtp9H5s6I9DkW0SQIegvI7dT3AXXlmm1jdyJD8pjoBf03Df5cRCjyIGAY1pn76
5BUrGawdZTN4PmJYhoB1lU++d+jT+mTMOojIuVb9ajldug1MKXvuB1RB5uEwyKnSxShmB6UT3htT
WK8UpdT3BgKO9wM6feZqGlG0ig0F97g5uAyczwyqvzeKnj98GixPGwuhxylpT9exjqtYh8Z1vkhI
k4QwxVngrgdqzutcQp4Q+IpvZbc8LLAmiXC6zvkEi7oOX4LymnJ41iDfzX/sBw7C77bcx0dkfVHw
Fe/qvMuP0bhEpIlcw1lgHyI7lnHJv8a51RQdDFW8D7/lgVtulpNG4fykRMa7CaRxLztjqS0sT8dI
T+/aVl1dx/4x3wmxvLLKHLew3xce4/CoobN31zi9co+DiXxGXflpXViJVWn55eHa0bC62JfgFlYy
1jnedF8lJ3mvF7BJsPMaH30qtNaNUSs0te6xxr252Nthrt398x//83//rzfxX8HP4lKkvPDzf+Rd
dikQr2/++5+29c9/lEv4+P7f/7R0z2U741i6jpqWa5q6Sv/bj0cUchit/Q9A0aKIgjy9Adudba0o
gULn8iWfc6Mygy4z5wYMXdLV+pPA6aXRU/Gs8/Y+4hrmbrFZn37IA+VKd0uKQjvGeT0+e1aNvM5M
adW0FIX/cjxrPvjwehBI45qx+gP100chOv2gJ5MNn22A1nCDfp55g6DdbemQ18O+fHYVwCd8hTW9
v7NzVdGx+suDO9Qhd5S0KSPhjrtk6ALhYxdQwQDX8qgHKzE3oxS5JRWnCKew4jWpiBjHCg7JiD46
sLJ0D9whWWLRGJ1shftfjiiqyT4LnI+vk0CQZgd5oTTFef4/fxqu/vdPw1BVD2l2sjWWaxkan8ff
P400MUi7gLu4SRNwPqMV1JfUrWsKhlqzwW233MqYPOAfoZ3KJl5C6MjB2uqAX+tmE2+ouKLvklbD
PXyafjlgyJGDFS147wKsRtwlDQdQyp22H6OhibZtU72j27v5kPko3cY9K60I1qFKdhlRLOiN1zaF
BipYU9Dc1/OZ7NAr8gMy5uYOQISuxVtPBpfZpdXqKAbsU8vwoSKzYVy2mDmKGVPxseFUWt71qWZ8
bDiRC4xBHdU3cqicNJoNm86wM27kKxBORXO8XnKJccm09uyLbMlLdoWId7KJnl98j2LRsmeV15WX
BCttLD9GXtLTFR+NNza9Ol+gw3/+qA3V+OOz1jzH4StHmtiwQI6rf3zzFMU1MBvLw0NUqtqNSF3y
9g3uEHqKBjAOBu6mDUfwPH5Buk62xy614cY86WNsnTuzxDCvwT93jaRVvV3aXqQ0dx7Cbk7U/WtM
3fApiBi9XCMvnXMI+vtQa9lAJj3xnkcv+Y5N3vRmTNkzJkrelxGRsp2hdP1xqgL7gWc9zzC3U9+C
toUbEDbf/JBK4URG8hYrHR/hhwbjzmmY3pCba4cxerN921tndZefdV/gNM79DsXGqqEUQvIz+WlJ
0NgrzxqUy5TkKaL0SHuYXvqENGpwY0CGu5cHtSbdEOZJgzjp5MKhhb4lY7JX6FG36zojWNd93862
h8wLC7IR+NqdllguZuZlr+vHYBD9JhmSiLd/isa1r7fkobj14aejhiMPOjmFxmZbK1uTM4iTbYnb
q+C1hXQe/so8vZeLCJcyc8MiYnu9iFWggQEEIV4unFZVdSQHluEmGGskB3E64PGuUUaKtfKcpfgS
DYleYntSledyjrWw0XnNufbPsI3iwzJa9pht/Oo7HbAQOXeeIafJJozce2UAyCdDy0XkqVY4R61v
DYgqBheWMXkVTzdeCjvaW30c3/YTgAXx+6DbBZIGKMqDJaaM/keHbIZBC4umAlYsm3LGdZxpK8Yx
Q7f2j/i12aF05ni4mf276YM9whrLAEDKCU6nT5swRLL2SvNSa2fjKmF2GyBHS6FcEsRm2tjc4c8d
19BCKrNOmcsWUv2uFJn40UWVtWqaUtxrZmqe6srt17JjyqYz4vT5F8eaqmPcpgl6cmX2A+FM2Y9B
fLfSSuOgIjpyJgnZnh3hcAD8vjVB5a+tuekCiDARoaekrQKc2FkByPKNnKNW+b2BV/bRdF1dW8nh
VsSOHJTTfDkZWPr8qraPpt1elkHyGngR5DvYnO5Kju7hbx/YGJP9J6MbP5X9wdEx3is7/a4hx4yS
v2s+JAYCQlq0NGKy9iejS4+yq5sH2T1fPgp9Ge5nNGXMZP9FaRE2smzKDnNWdMZLIyW1zTgZ08l+
4GI/5Mv15EVLLWCZNkN25p8uxw4xSLWgfaiNyQKJbEynMkB4ygYCMpK1DBUdNYcOqh1+sxMWtnFl
3Pe+atzLsyozp5Wtu+M+QpbOBgpCt6cWu2Z0zLsl5ihxe5eygJedS2xoKFBAugU2JH+A7GosoUMi
xv1BNj/9lJTkiEjqGzH/YBnPpgHeaD/7snkAduZ4WYzkA/vwfYkB7zz951eE7np/vCJ0uIIefm2O
5XFqWvNy4dPijOe97gBgNvYYf8yIr9TW0p1ozK786h9jUQ03yHD5F1NBjLQdquzNVNV9hbXR19rk
VVIV0+cRpHrE1zLDxCyvNY/nAQX0qhdosLsNXOCZlTeFbbeWvVJ0WvZOHUxhK1eNT4M9B0VfvloX
d1LaXRMNEW8iFwp4MpbzM9ZFP6YS+kM8H4QBICrGq/sgY2FUv0RDrd8K1/4rgc55g6Sx/rAcVGWP
A3t8li05XJ7J62hJSwcjENyxL6xyy1tt1no3vLCrV1OMVnSlaPM7EdX3ZlQJLqdzO0hh0PzbHlQa
vUn/PGAeL688zZeXk2RTnsmYbHasPbe+H2BZ8/snoJTBe/bTD/t/XcvShwdKCOr+er3lt5snfP7l
r/+PIsybQ2tot9dfa5lyHSJ/rzSLj3oGxC/2bP/ENslYCc3Jvrl40a1h2wy3IBKdl9EDSc7CHnWZ
Uey0mZoiVZY+aS8tqks84VAInrd41wOyfsZ6tNyKPT9EFtlxvYTwUKfY/dFj9Q3+m13grDv4/Re7
N95QtfCPo17i+gYJpsYoS1fXjjK7wE1mSj4qa1fI/vVF634lJ1IexlgVOxSrEO7qfyad4ixhd0jy
jV3Z/j7TBqNfTVmCk28oFO8uGqpi18/kD9mM55g8W0baZenftRr1ws6uzVv5ZmmcCnH5UNsv7xnJ
N7Y6HRh5pOs//VEVHz3zi0aOiSyjWdedhWQf66690Tr4rRpx+mq7zr4bC/OH7TnuGtvD4ISVbnCp
YrLCJS6kP3xYpgPqN0+tJbBEwCpvK+N8S4NuqH9YmGBtwyq3jqlhJs+JkuGXOAXbqaY8xDZ4JqYn
WOWpQdeA0UAqbQm6fLNuezRvZAxndfPcGj5bpzFSvRWPwgZ2JkHZXcUeGBMPWP7KXP4RUZfsy1rx
b12jiW+SqiA30as1lb683gExTR544JcbcB/Nl6LLDOwh9OS7nVUvYJYw+xDpBps/cStC/FE7RdHO
dq5TLxcFSzlP1c9LLGNLuoqG/hjz9L9tu+qjo57PzBwTeciN3H1ynAzKeVSS3oII15GqC4NzHN9J
h9oAJXHVt8KzPnPdwMwqO9kExghFqS6i/cTz+iyda0Pe1Ec/DnrlaUnMa57ZAulpLhIsKRKl3iRx
3twaTHme4xK5JONxU1z+86Nec715a/dpI04aTLNVB1CfZrEZsOw/tn7qUKRs0nt9JzoKxT5wv6PW
NgEVIRBFNkXrHwhZbZo+Tn/aVvwzMdvuS2yGsLKrDEG+ItVOLmj5jeKOw9cpzc+8Ed+nieUIeoLt
ZqSc84ovR7RFXTU7yKbpsI8KKW6Q96TXCM1NjvPfU6kN2qMJol6Gw8as7szBNpGx41MtRTYdm/F7
oHX2F80V/aWLDMS61fIV41X/aAzIRMRzxjdUStyWUjU5yN6yj1515alDMO5JuiBqyn0rhvBRRtqq
RLVYcGcjIJcXlFGWTlVU2SEMwHh7epoAJv3XQZTiteKLvXcTVA2C0o2XTqN1B747v9uyW07DdQTh
WiNwtpVVWCtT86Zz7jXmunHD4sswZtk6myz3hZyCjnZyOmFCAi6kxHLnu9IObypAwr+KTH3qMFN9
58FxG6p+9Av02k5XRYweggMYjnVZvIoB5Ak1e2nVtF7h1zG8ukjQQUnt4OQXyiOCVkcZxlIhBLys
vKhWc9f3/VDsLXtC5cDPtOMcy6eeRKiOANTKSoqE3c5eKTX/Df1y8q/pFD9ALPMOMQrOB9UlVeRW
hoquRYc0uIYcePZ/DXVFFq9szQTnPo+HnfDHeCeELi8vrUMmOuhh+3Hpvw1Fzch6Djr3LZpq9S7M
unGrAnD7ouTGr8Kr7J/W8ILjRf5edGTs4lRNn6BM9atyir6I0CD75ejekaVg8lxYqDJGkwHczEzT
5x4vmjOI8XvVxIQLu9Dw0ChBeSmB0611kHf7RnSQIpThbk5d3cqWo4WjtSrL/s7OWmNPbfNbmirq
C+DUHxbO3D9trL7cOjTf8rpgo1130ZMZV+6uUzPnJixwA7NsoEn5PAnbqx/OPAlo4aoUw8ekIejt
TdqiJyxBCgmymMjA56elBavu6IUTXqsz8OHvI/QEY6tIqS6joWgsTvvTAr773VyweWFbwlQB56si
7A3+vNSV/lxEWvlgUozS9p3SZ/CBKofvhmrf+0jH3vZOdidDqdHXlCDSZtyCEfHWUafYZDk4yMG5
wx2aZikimUPaOKtBqYMbvYNBDeH7QW5wB7e4Ua2A4skcUhQI4iEPn+vm1wzQcWtcSsLXSdromds6
6IyNjKltukmEgYR7051U07fu9fkgzyq9tfnuNcaaPJV2EBoMCfkkiNqATbRwcIAu6/DJ1cPqwYhQ
x5yfFfKQ2qm28TwyrHJC4Fblg494zXWEvEZWFNa2z2Czedqzi3bdTSVsLG9ks22z+1409w23aLf2
wm1XWcmz7DPt5EuHtsxZtpwa6XycwI6tr1WXLi79rRpU2iYfWpRx0RniRUGm/bi02/ybNSXuZTSV
GFyPOd3GvfVt6bvOlb0pRgGP1/kyBkBrvEffZ6VC4hlH1sRDwa8cwzN+bJOo2reYuN1MkzG78FCb
zrEqfZ0q60XeoCipr9XfkzJDrR79FPQ9mmD3lZ5lZ7tUUOf2zUd5yNy42ExKzvLc6uqz1qXJS+iy
JcOC4KkRVfgC9robk5csVNSnQWvXbBCTlzwY24cJ8zs5QQUncG/znoDAh8AwIlp43ZdICk6IHMlm
Sa75ti6Td9kS84jBKjJUSKrgNraom+GlvGtdUKYC1fgHso7xGkNF582Kj/LZJXJU143a6h/zSVf2
cqjd2eEytChK982bDl0Lg970nadmliqEtR9CjXe7vWRp5UCPAOFr3SI6L3uvzQztpM+D57noS51S
9uq3dc+GPaNu8s0w/GTNI7g4uVFZP7Fnvsi4oolhW7s5dGywut8wbkUvNd6qRYEkJ2pT62oM6x+i
UA4Yc+u/KmwBcYOwfjRJpaxyUTmPwqvHnSVi/daZgWKdwP8vCtJD5FvpQW63TNfvN1RrsoPcjEEw
GjaiHj96U2rRm5ySAKxyPdmMOb6NsGuNLyLPkoMi+s9Nb27Wqqt/Kaz2o/falHNLfGWeipKX4xC6
rHoyKiZ2CEMQY4pvUV/tg2oY38Gn/xz91Hn2vdDeRUVB4aCuwbZ0VDgzxBL+ioefcqSeIis5FdQL
cpSJ9l7D6r82y+qGpB2W4l3Ursu5KWMBeNzl7D/HSsriU8CWlVWGjf86CFwVvdhgP82nrmVX6yEX
WMs3IqSAmkYneSYPGbCdrTO2+kYdZhkIHUULNS++DhUmiXiF9tu21IqvDliTVVxRAs6yOnoxDDSG
52EBumg3adO7635MvrFzaZWnoSq1nYW2PNsXS3xvI6oNCpigs16qBYo/dEihbxUcJFp1ykcHFIBq
JcW+Zcd1huzwLHI6k5k9hCTgHyGQHlmcuWfZ8uEaHfygj9eyKQ9K076wdHwZecyv6jD7JSWReUCa
Z8ktlIfBDQGVd9HxGm+i5FI4IChUxVS2iurozyhVFatUtUk7bkat8H9alp+tot50n1WlF1sj2plZ
YV+83jORQgqVr/jxPGrd4PzyxHuFtdq7bbvpquZv9UURDg5nLjngwrDEUcfGDrphd2NleXaKgtBl
TZpNX+HG3S1o+6EEXVYkrzhUVWstsm+MsEREoijzt6kvDu0IKoc32Kk0B1AuZjJcxjL1v/eapq58
7HS/FDggb0bWI5dMwHDQW/21Qc/nIg91X+EJkVb1+hqTZxOGClMGnPkaF1anbXPgqpvq93zZa0a3
OMwM95hcx94K9oQ388hXrPb1taaUKBJ5XvpXpg7GLVqg06MfQQtXTDJuhj09ypAqUP629KDfyabs
qCJ91eHld9HmYXXc2AfLJGnSGGGPXDDPoawDcljG6kVlf3br+cAtYyBrf4XPoZX3f0UisjaK4Tq3
oajKy2CiJjtA4fpLHeyT8G31pk6bamfGPh41Ult0OYXfFh/qEamsP0xZpD3LVbF06ZYyposMqZEG
ySFQ8tsOGchtDhTvpISVsx5TtBimpJxLRb/boE+BDTlg/isgHqvMo0bRFXb8irYy9qSp95h7o/rU
YO/Auy9+RS0zODk9Fkay6SQa9dombbb5mCev+IpThIfOizsWg3XD+I5hZn8vOx2LGrlQWN3E4UMO
w2ulYoT6JW9UAQ9YKS4Ji7P9KHT8W3MtvUGMQz2kfYnzRWxbW00d28dsClXcGTPx2qsgVdWxKd8U
Mz/EwiEhnaaUiMphllrM7vVRK3/YWSpWIozML1GjFJuh6J3LZHkwB4ZBvZsmVHiHwA2PfHLdKS5Y
xEOFtx/i0HbWwvCOVVc1yKOHzV2QqRRL5rPrwfGdaodmY7VqvB53OQzeWqo7cb7p2W+p+5717tIu
O7UAwjgPksEqLfJNPQfZMbR3TZ0+B2rJ38ZXnUc19OzHHnGzKBvYyFDuf5wco79NrOSXbMlD29QW
LC2Aj3J8nEft2TfSZbyiFM7jgLEqNDsR7SFto0XhluKmiatxo1ZqcZOrZv/Vag7JzAlrLL04eqLN
t71kjhXRDyQo8wcnzop1K6xx5+PHtGLvUHzTBOu9zoYZKGBdfo1wrprDE0L4+MWiU7Y01fZX0Pv9
pZ8Ug6dS/U6Oq/xmdxnVzSbuj0HbFN96awsoW/2aGzXy1bCQNjJc+222MntHo26vjg9FMnxNOhX3
cOEOdy4C2dsp7LVDxlb8q+/jhUMR/gtfLww7E3LAdjVZXwfHzTa6gwQvAgv21xHRBjcovla9Wty6
ENkQKCPc+DCXOhPGSpRALxK5km59TDZeBC/7lxJ9sQd7qnAhJ0RqPb7T2VutZNOd/PiQh0WwTIia
COV3Xv0H2SvH2VSH9uSsWjDa09coDMVtLHTur/mQVPkqD7riQtnLebA7TCND9NWvA8oaVJJTwh68
xnxymLvR7bNNmlDFWmtwjxDyBIUoryIHwm7/VaD8eCNbMh6a9SbX8WtrTTPdGKE95Bs/KAZ4bzZS
93CZte2YpsPKtHWRYz3l93daTtZhh4ryQbMmgTsVsUnzR2U5lXP8GKKU7JFXk2cDoNM4YwcTuaK7
BBn05FEJh++GlZGErvLwHAyaf8k1E+fgucOJuMkcTYHU0YT9A1mlXwaSXN/drOzWuq8kp9otlYc6
0v9aLjRL6KrZEy6daehO5z6H2ODEeB1kk6A2BOJOX8nTuGxfZoDw8VMsUDLrRncD1GKYi16NsDd4
QIcby9HNjZwWGL2782q4jVICVcPYTWuy8F7qp/4OqZYT3FtN2TzIuEr2VI6SoclqNMrrEJ0Qv/k/
lJ3XctvKtq6fCFXI4RbMpEglS5Z8g/L09AQaQCPnp98fWl6W5zq7dtW5QbEDQIoC0T3G+EPJdrw1
QrNd4EP4efXc6E5+sUwEm33PSAE2OeWroTmoP6rJHslkWPzdxkv6rEJq1kSqUg4PalRWXoxGYp3t
Eqsrn2WS5k+2/fQxFbz8X2Iev6JNWH28s7Sa/mYLbCjWN1ZXaMrq14f5uKAh5MeHUU11KNPmjw/U
5HF7hJCBkff6lupK//5QvdffxV18XZIge0CKPn9IdZvNA+kssN/QmH73961BIVpG1f5zwKeYfhMl
xb91murPcz2FL++veBIeibVpYtUAB5kghiboHHkl6/1UwlYCONGw7SQfJI5qFKZZdI/1LHT17lIW
Y3OmjotlFV6kOwdtMfsk62baJWlCBhgs6zYqE7FXWmjqMFE929bYYfzRlwcG/gH4he7LxAVSiIlG
Y0/NvrOa9tXtzOfai8XftjDA+YqC7ApuHpLtzjnwU/EAWJp99Tpj5A+qSv2H0ZKRdsyuvw9MkhyU
c8VeuKb2WqbWQ5OOCNM7/leHrOTLgPXP3pVNszeF9VAjlQwJtsI/Gz+et0I4D6jQRj8bq9lrRTd9
H134cyZbikcjr6PDnMv5pE5KI0y3c3NZ3nJOUm7FQ1ftYW/Nf5wkLREdxvWkAk2t+1HoUMfXk36/
kzejGrDtZjt/RwLK2JlahhafyW+9hj6Dm0Umf4wx8p7/54yZGUiS/e/XgB+e/0DC9+Ma8M+3ixvn
16h+n3JNPqiDCcv7oYYovC2hKe+kkSHuaQ99cs+0dOnZ76t5MpHBxkNgKkup3PaTv7XLLn/VcinC
QjOMn2l+loVt/eMY/tfOKaOvzqKj92KDVDYA6R0NrR5O6mzv99nBerau5+bvswMfOt1M2oPHH77L
veuFijdbVALs9mLlD0bsLDc1oNLY1aRzz+JqoqB0Wp86u8SjBNspCpz51AoUNTNznzhtdtSNLnv3
/RcVsjQTG5iyWGkis5e9u392/2u2imPU7HQ03HBs6/c+7hz7xPO0uOvWg12uQqWBx560LVead0DA
FPP4YH+X5U9G2loHqh/OoV4j1MUof3g6T/DBHswXRCX/aJm0MviAYMiIdNeZqpU0/fSj0J4DQhFw
I0b1EqA6tBBDfI3jzMTMbS4/mv2YZzuKBdNRjaIjRb18BHmEZvOz2ReHwQzcr8Iy5jNibNS885S8
5eQam3H9vIrAr7j76qB3ojt2hoWMn7GKv1eWS4VubX8y/c2qaNHoYffqxH1K+jB3SHAFKUT3EqV9
x35WXe48l2FTyuoC2MB51uWA4cC/T4D9uB2VU72TNEjmtdm2LpF9txN9uYujZIDJjVypuq87+Txa
ufMd8Oyy7bDHRUuoHW7cAKwYiXzH4WuFb0PII20BbdAKpr1KWZroLDziwhSmc8WK+Tnq66bYuZC/
DgblHyKpfjr0nVW91f34BVhb8zhJXXv0vehhsqvqDcwxRTBNc3Zqlkl4FA6w7m6tncETREviMs7W
Vg26haOddM8H7bReMcs1CgAUei5q1HsMuNi5NtbpZAnPFTXSj0PN5qkIP9tG6f4aaWCOh/A85Y7g
3zt/nle0iU9GaLqZBYKjKCu7JxTCm6eBCOgxkE8Ruj9PqieHTXQsvDLdqKYaWJIYYYBCmEfVpw5F
uYeMjzFNBv9c+v28GWVdxpsFldMThihVCKpcPKrD6CPWMhb1ferHVUyWqB3vTZPNl2qiRl3ugf6V
G91una0lHLRKTGFPYVoF3VUd6rLor8tahASr9bfqiqqlu/4xz4tScSlrgNbrXDUlJ5dzSiFHp6Xh
n4kUF1Sis8g/q4P/+9V/j6jpiTvnG1RGEc5aJ6o+9epj9ix66xCj7mvFpbhAiRMX9ep/a/5/9QXp
gDSF56Tbz+vBEIdqCrFAk/N4VQdSEuO1XCHmFZhKnrP+7nMw+D1N9c06NqM5YBY1X50Juwb5afVS
H+v0TiIMqOaqU0cn/o2vp6Zu7SarMQAK2/pdbC3RFqgKxtkC2pfbCr0PPTEg4qeZBq/VBPKD8ccE
u6Y0/UvQqoi6K4GNfBK6lj3a7VOMiniGlJ8uT5Hu6qFpo2qesu5XmAAexNxaO7/3kjfEqqlVNwHK
2CRSv2Ji2/LDfGtiI70rzTVZmVTibSjBBuoANE6qGfXTXa6hMdEDCX0cM+PZkZ18bW2QfxMQ0YK6
jNsAtFJNBwtcN4x67Q01TuOk+rzRH+/hijHZqk4aZY6Laql+CGfyZuEDqmwvhaiTyzIhlq2afeP7
20r3nSMbVYsSpP4lAJL8UOJxUHr61phz/9YPJVKaGB9FCEy0Tw2OJaSHoNZsBeKv5qqQ+wcpSrqW
fnnMmuFrP2gOLNIxflr0CCpAByzej58KkcdP2HsmSIDLv9X4uE6q+yzfDz6sajVDDSTpLTAeq9R7
IWNZPfjmGL+W07PirJhY7d5avczJ7lLQnPWuPM7Y4uxUM1gTEeAgnA+Cy3oJz9XhFkD82eG9WG7t
3jbetGz62D2h9wCsch6+T61VbxyxlI/RFGuU2bvpJExL3Ge/T8LL+uOkEmyGOskirVOw81oXALVi
SNQNzSCRj6pl5WBwOkhq1ENZUxwfeq1u5yAL1xNUX9GIP06YwRZ3uB9m196WL12c/pCr/GCTRcPG
BRl5je3eeSSV9XdVm/M3pK+xEdVQ3xhaW3/sE+unmm92RrOJLcpbC06bj7WP+bkaSHRMPKupna6G
qKrVRC2BHxPZ16Twg72h7MXWQzHFiBT31BlXZ7HPftVsnXIcEMkoui1eZBhu/3uOAKGLNtQIq9uV
Pkq+XE/iUHn6RRWbfOOveele9cmWb/3ornkjdsq1gaK5P4z6SQpN3mIvIcgz0uhF9lAn/cVvf3Y6
G2Tb/uffZ3uNnXycnbj2n2cPXdyERB3zViVhsBkqbwL3ihusOnOjYRa5HfoBYrlKx9Rd4u4A8vzo
0CHczHXk3SOfA01bQvdmw0RJ3UpYp822+hJMzm3GXA9UF+nYpbnLk8B4b9YTl26hEOh5v05M+nl4
CFLC1skPykuJj/SmUWz2ZE74JEjtjKSgTx97P8WmWPv6te9jf8g3/NFUg/gNB6fYTsedW+yAI3sP
rtsAq0jx/vxs9f4WWLn/kE2yfUTTrX2kZ7b6r+0oqnuguOk9sYUMrbiZ30jNoWjijgR6a7OPMB0k
8/6spkUlVcPSthEixk1kEyOIqSBqjuS7Tax5vFNlEOvfTTWKP9J4N2VFvDOtnhVA2q+zXmUv1HvZ
WYIWP2ZFmnypCuuHshCX0/Jq1eavCabmQt4T1k5z4vaxppb1MHfPboMi+2fPkDx/yHmocVpqqDX6
6GCNsxb6wmO6S2JIDElxzNdvwtGHX32VqIqjaka/56k+U+hkr+obQtz+k+jz81hR/FYtTHK0YzMJ
lsAOufWNM/rvSyTlnRo1vbZCJssknesOM5wZds6DPhsn1VQbadVMPEY/m2q0cPcfmBfLMh+cxATH
z9tcvAZk84rlV13qVRI02kXG3ZFMbbfKs9Q8qtPkWLHIHIUbTV8Co/zWJwmSirn/XnTB8kVN0MdE
oCADC4Qw72NCbkTvtT/+mqCukIxmFq4uhHf/76xJq5MjUeevy3i8j4U664/fl/mcoD5IK5tvpiWr
ZyIrd9+0mtOQq12iC94MRGamA17DZft1UZ3ZZO6rwqlP/9WvBlXfx2mqHfnmYSlQSD300jAeDQm4
HKK1FlpT671XAdQuaeIsGwwYgbG1fBtJyf/fACFTD/z/ourYXhAYHgwdy4Ekorum/280KLitwnWN
yjmx1i3HBHOGZRMYsji3RB/zx8ucfwM1k7WXxOlwqmDVGGYf723MHXbGVAdf2iRaayMLCAHdtUnu
0Zd0RXnXTlURUpEKvkjcEckYOufewxJjI0OwXf4XNVMs4uIZGJua68S28wuUNqBtqkHE9RwqU759
VE1qJ9qOpJS2U5PFhLWLH/vvHpq+G2gN7hfHnQldOrLsqmk5lL3gPO3roaHEuM4w+LBdmeTYYNMS
RfaKR1R5Uy3s0ZONMO303PcznERS5Wc7DqbTRGJrmyCne+xHUEpBWtZbviK0NDo0iWTDul0uafAx
asaBC+uvr05q8lJZG8PHdK1Er+zUd0v3MiC6vnVFJSk40wx0rLH5XDkkXtm9gM+I98nYI0y9jpp5
H+1LOdbEPTQ1S4sOU5xN29TQBYw8NDPJ+qVXbz2wV06vi6sH5znot6qFTNqvfjXts4/gEJhfRjjh
e+XPvtTLqzq4oqw+Xn32GYb5MAnPO352kXDCw2w9qD6kIuH08AwigfGvATWqzZFA2UI0Z9IYzumj
L0J8NIiBty5O9izgeF+LPI4AfcMk3lsp0HjV+cfIZ3uEKB94bgybjfM+Dx9XsOQq/mz3D8Zk/hpd
Sh85oxjXEXOR+tOMjlJtl0+qkfGwO8yJPW9UU18n5G79w8D846K6VN2tdLJHZ7VBUV0FShVbSJIU
3de+rkuSh3KothU3GNnOexe6xF2cjOMT6ShA8RI+iWqqQ2aboIsaT5xQDx2fXJeATkocldcT1AFZ
LWSXWMvRf6IP8s/4JET105kWHMTXLhNb6FuNa6JqqetMCD/sPC8td6oPcRlSxJUT7GW5XD0Ejq5S
VP1T0jjNHeIRL6pV+TowL+yx4ccizKX61AGxqNOADMBNtTrIuZcga/5S81UXdibg9hvv1cpGika6
334b7L+1sbfeJi1e8PwDcCthV3O3m/Cca19/yb3J2k6GmWx7X35zmlI74yVbHLwymzaF7CsE6JJ+
YyzGgxjZKWjWQrasa/T3wRBXw5fBs8DzCnef5TsY8PbQwIDjTcZlh5LJcJymNkG4ocD+cerO5BBw
vpnSo17E7jV2ovQwsanGY2nwbk1gvZQNWgx+R4gR8CECo81PLd5Vu2CEMTg28lC7dnunFVdcS+Qa
bgUDpgcGn2h0j0ae7jOryo5p7aTAyHPUOOI5rOYFGkqRuI96hOu1pWvTuUgEFUnfeK29qfuORDPP
l8rWb5VWO4BqYvZBfhUfbK8xdt2U2/egcjfVbMZP6oBIgn5aADlw8f/0gbTMdk3lNEAw/9M3BjjL
J1oenXByTz7OjVuLFEOeP6hpOlC2O6rb958n6bU28uyJenSQ/3NSBvlyYxheelB9M6pjd1ESXAYb
jEZotXN9piSK+Y1qlyvyQrXVwdWAysYzrtsoyuXhx9HELO5sIAFxzrTB0HeqbQ52dVavoJwzdVnH
W3WW6v11ql5NYSSp/6iVSC1ScRqhLb8eVN9n87Pvv+alai1Twx8vP8c/L8GP1fu14H28lHJAmA5C
De6p56ntfh1EjAVHth5Sz0nyULXVsOpUrz77Pgcy0SBe9Dn835f4PPvXTPTODzXMvk1Ui3CMHf9R
Qz70WeTDCZWIv4EPLvf6gD+MPcTmtgXkAzxdRs9LLqtQI4vz07F/VvEE6GHEZpanePLIc9A+VkFb
wQRL7MdhlLhhii77u/CPqWWkP2s5DWhdRfJZ66r2UBq5fbK03ISgiVafD9D3ezp720XHPs0JgKjH
CBpsHbQhL9ZS5S+4C50c3CXek3wQez9uQP2NWKhxAvXiOI1fjJ5fZt+mf3XUAV/MQe48W1qUO/Pu
PVuy3dTb2svYLvVRaE7YTd54cfFhuSDCn18ae2fKbj4FebGWXMl4kKgstpbbBEfHLE5iSa1THyP0
AIasvlSu9baCHtSDPV3zjj6B4DZ6YfWcD9LtUE7TDPGeNhTs+EKfUlEdE5THbqRNMUGxcxyZlvlQ
VGN68OWynbWu3dVyLYxXHeJGgMsOVhzrFMBATHPfZKdZQ5DHgxaLqIGf44WePmmN0R/tmR1OlJLo
B4Pt/oXY/jEtKcYnUzLe9RlQTNaVjdSwBDNm7+cSp492oNnUENKNPWYvOYIV3wmxdmnstyFp6fxW
VvF4i5CV3KCdp30vfe0Sib54ddEWPhbo+B0WjxB+AMgWNNTVfdH/qMAkhJPfDI9QNf1TPqfTPo0M
7RXEwQ38f30HKbvYyqiwNziWNBcA8PmbPu94ChqbRXLDoBsXbJ0Egm9tloe2nopL7lPM9urynlgR
K+Yuzjetadlbg1LS/WDYwXZCgzRwq+3YutahF3Zwc039DdwfGhQdkoo1ZiWnlHLZJonNvz13ys4I
jEFBs599HmNeVhbnIQVPrVX6iqmLq1NpWT5aoKImxVTpR1eTZ3usjU3rVmEg8m4bmEW9LZFMvnmu
yM8uGzpoH6HW1WGgu+DGJj/62teIfnYy8J7Tk2BfiUwYef4mYHPiSNK9Auin7luHOZ1frL4unouT
M4rHoXMx2EbWBm8B8DkJeae9mzVs5RfN3zWSXdhs3mNQrJ0jq6W6IyegfSvxTyKelAYp6U+9uevT
6dF0U5jUjxquWOEsZ8HjPuvvILDEUXqKfvbpbOxb3ETP6lAHTb6dsc+bSz8NEcfpznWFxnstA+S7
iuzoaPa+sXPT3blZ3W+qwX3XmeCZWAGNyTM7oW5fm1N5VgczENXHK9XUKrc8B+tBNWMcbnmM/579
X8M5GTpq/mNoEVOem9UnkNBuLj7abVH+lTh/ebXDfZB4G/zpzHMpc/O82IlDiM7+Nodm2FVRCGD5
G25SWL3zFAEUjIUwZKJg2aiXoJ5fXDOp9kk1Wecxda2zN0PThDQygX87RZkIwjIZyJCMGIClUjsI
hxJ7GPhcoWyqTZr2rPoNGOLaR4gaB47ZQzYnQBZ6wzMeoBGPdyulTD3JR3fUub/1UDfn7NQ0bmFs
ply+etLD0mz9BLDS3ECvTnP3UlfFdA7icTpr6yHQt3mdoLtYDsU5Wg9qrVGvUMFJIPGQwgzdWDO2
44j6mZ6O/ZkkECZw66vBGX5UTfkFBw43rPWMb6Bel1iycs5hZkXAOK7hNh+j/SKyG9Ll2rlZzR/V
IRLIimi5Tdo/Q92vnU+O4A9T/z/Drl8d0Ly7jjTLeZyX4swGqNfy4dyahX2yHQAeriGJ0TyqeYPV
Fztb71FDQVb0XAbym1W2zq7Q05liRtnholIXr7ERNGd+pfDs+GLtSbu4KUae/QxdKPAO6g9LUCbb
FJUE/yHM5Szqbjk7HYpRpM/RDvOrM/mK+sxe3j94qWBDUujnbPWRk03Vf3xNvy7E16Re5UU9fLzK
0Hs+dRZxX4SMB3B8U27i0gdDqjfLvnWdR6uUaObFASL6WtKe1cHX6/bcZ1CzsOwAWwlJI6zKMoSY
3p6liL7h9vTY1OABq7juNqlpbEGhXfymD/XIvxjOdI6FfEprUGgWOJDTEDfnuiAtb3jOe+Nq0TWd
hmXTpcVjmcoJVxPjL1TjETtvx4ukXIsafIwsplv4sD0Ql3WBJGR691Rnbbx1XXZETZW3e4Gs9Aae
LpXX2kZMC9wk4MXX2YzkHomXdIs4QLOLHTwpNDHGRH6whLWKH5yd74vI/55pJMAdt3uey2raTlXs
c0oQbRrTTEJ36fJ9QmQPgWt8Tjyqq9M8gEJfE2BrcTVzXAzTPcSlwNXhg+qtvP3UC+dVH6JzzJ2B
dcIeuRzQVoRVW35UcAH9xjmCRdb3bdCxOXD8ZpcECYuEfAT0iUemPsKOjifnCAHpPoi3WlPFsFv4
TRhRMR3QG7J468lENY6/J00W8p2TEcY88TEONvkre/YyZJlk9JBnMfKseaAdYpE/TKnTHX23u3Mj
zb1kSXVKWbPOIhKHXqYdX+XgIXOAhWqOlViIHZfcNUu57KCJ4HWmxbdMyGqTNY2+49nq7rClBubl
5a/4Quo7N4VclGo1rkYTigYiyXdjYGJYj+TiLvPjV2nDnhsp/MReN91Y7O75DTWXIsF62hvu1mU1
hHT/rqOEtxWUdDaFb4EdYde99XWPaqVhfBt8qPJd1yRngNsbp3FnbJFbNGoGke28vuu3QVzfmkSc
isQCIRDY9xjEQhYqAxuWTW5u/BYoeZ+3B36f6BO35aNZVjAUmnbHP2s5ur50Drk77KbRbGHB2E1I
EYmbWroXJxH8X7U0fVosbjnTOi0kD/cEE7d193/XCrTT8nkqT4Y1EBoMOrVKduPZMgPd71noqWxs
xgppQwe1rEuui3/SuZdg9VflpAGFavKymAraOKvpyAcB1cXzNGPxC8b7OJu90NEWlCJAv9/l/UO7
YO2lV/z93Zz97VR1sTN8zbpqDq6/ZGD+CewU7ay8eSGYuiytiXa3A2l59PX7NEUsoQqWg6kFVztP
yk1mdMHZMYC8VwY6Mlnq7zNUzW9dcJ1iI0ZHOhHPXjFFhD+5c/S1wduSQ3Kg/HQPqe2j6Ud8ZrpB
cDYEaufJmsgOougKpRojDlJkt7putPvFwS8LaK9Z1vNZy/vlALn6W1kaZuizLX4Yx5cyz/FyGHGb
ZsNn7NhHjZumce7cPHGOCNqj8mo0P6aZ7QpiHNGF1eiW5k59nKd7ZPOc0IGqfWgcL724uU55PLl6
wdBuCyrDzVD598mE64TVdOmhG0EkWeTgwzTKvGu96Dz1l96FYW0b2HyxoxoH6W/jQJqbrreq0AAA
t5+qIEQjzXuCcWSAki+3QyC9deF2IPF79aYe8F+Ka4wsSW0hcQtmD+IVcqO9s36o9JYMxQMFF3QG
46hFkgTF1yzgPpEupUktEzGlPs/d9csZrTT+fIjFS+0nG22Bn49QZBGaPmk5wx62SxW8zpnJEo0A
3CFeqj32mN9M6F7baKFcKwxQoWUl8vtyAmsIHnoT61PH+xXA/Aun2owJcASkP7PNSOpmM4/edB6l
8WDGfbOXLM/3MihgVTgwhlgEkoc4Ll8wtbxD7u7Wk16+oRw7Yy5Goa8a95E/BI+2MxzymfWnlrW1
c3UdKdFayPtZm60wmPr172ErWtTuvG/08hngf7vzrbrfllr/PStkt3f9CscnCeLCivH2yxIk4ix7
AhVI5MQ/gmA/WvQRrFKJ5l0lRmjicA0z/2Upbe1LkGoP4KQvJqryV1Ifw97UUwIgtx1vRtLt/awy
Lsna6jsx3lxpjTddi52ziwsLfGdmiAS0M0+ITQ7jc5EaBKXAvIlkMW8S9tq2RW5oo5o8tM/TnLaY
jrQTuPWlfott8NVdVbdvVTWOYW/1/dsEkz8MXGt4I6c7AJyMp7eYNTuExwgbkogkFAjBvBnF3AN3
oLgZLFkPoHWw3trehazNDf1mY0qHZEjjvQGXakMEBP03th9EPzCbt1NnIIBuk5upQPu/Ee9wRzWd
8TVtF0Cvlp18XW0EQiuSw2uVJGj+oyfw0ggNYCfmp01fv7gwized3jlfkr6wkNqIqy9C8lSeXepm
XhAVx6ltUQBCC+UJChwRoG3HIDCuMIMFinUgtB0DWNnSeOZ94I71PjZhg8JGxJBHNPM1SIV9SPNu
viu9Zjza2ENfyLLXp85rjXMPLB9lT6yFfcAD8Kv86KjNOf54bpof57G2zh1gyp2U7qZOHe8Ej9Db
4rPAR4J9jE5Jm+86oRPGiv4xn/VDGbfyAYR2c+yQhFv5Hw7aS8WXJsPUMV2qryV05y0gIX1T2viO
FfbFFfYdzmIGUZDxY2itV1C7/xSuRuKFzb9u1qeM/QMgYLmdatgUE4F4n/ADX5Lx12HItHPBZwmt
2Q+2VE7vnCCZDo03v6JYOG6dyF2fe5O9FyNCL1Uu6wvRSZgW0CsMz5iOBQJjmwkdwNC3zGkzY/u7
8dZQInWs8WSP8skO3n1PN18Kbf6ZDETmNvdroh17LU7vm7wgmAi8twh6Ylg5Tv/ixzC/YMUDHmrq
fRqT0tUaE9i5ZhGMt91tEKO/j4PCDD13xjaV/O1g3kGtR4NoFWNI/ezNAD++rQN5cgJy69bAA1XI
JNlLpEOR5BRPM+X20MiT18prIR6E1riAt+nPldCMY6KJRxau7Win08aYUQky9eYfpJcNtynBhnT/
kJAdWc07UG66EKET285ZLsawW4q+wIO9uSSmlx3KyHij9wHWeIt0VvfsaNpd7uV7pwI/qbEJ/Kja
jGvUmJcvJAAIKZGEJCHokwIt9s2Qi4Npv5ultPY8H7/UQ1FsTJmO154bnrKjFW8RKj94fZNdpAVQ
daxGWJLu+DLltXuIo6jDumb4prclKQVb7hY34dk3RcNVkBpwoxbFPVivO6r079Lp4ANZ/UsczQKE
R5gv8Pz6BpUGTbAyaVW1KzvD2+UeC3/do8GQ4AsDYWcHoSP50vr7Osc8stSHAHsbhJ0C+7ZUPXVd
FF7SJFgeSnbSbjr80EwkyAw/Q5kyQkrH9Z6l+dfkkTSjFs6Oc+rfH70k9/8O4KSlmBiAZIU4UcTn
qDUyiE4Tnt7jEjyi6eieO3P+2cyFdcjG9QsRfnM/e6j9bVpB0hNd3/s4EOZ+LJb23OJVCGgOudtx
zRXIuh1JFZGikM2my9ypuddNnRtcBMQd1UzIUVS4ggOo7k9shIfDrIbVSAPpCd/WNmW+6vi4wB9j
6iqm1M+2kPPB9f7J6qg5Db1G3aTxNzo0lLOFsz3uPFDTjEp3jxjkbCrY6ZsKaVcjSd2DNe8yilhP
aN7ccjREN6LrgXEVaNNOlB9foK7ikTPAWSqy3dhBDdeygoclaCHyNwetcL0fcUrtH4tSFoJy2bpL
SQ4/wmlDIPOsk4QKs9Yizq/GS5V0237oHyivVSGmlnBQDQCmrtU/9ou0gIdUNkSybpfEpyRGJ8fK
cY2dM7tGhmL1h5SZ3M1ggpBRS57KnPUKTTMNb+A5cDskiBwLPb4m2kZR8qWXqM+a3rkbBuOlz7/o
oHJQXoibW1+OP21qvodhqdNjrSeUzwzWtwVoE/5mO6ia1qacgDlo2nyLAiR+qqZ9EVFDZS76JxqL
4oseDd+J73oEyNv9HEerojW/xarKbi5WLidMcuNN4Lo7JH3eicPRvpb9suu9iGC39b/hFpofFw1v
GysdKB1Z0RLK2otDrHe4r5rXzHZj4qf2ZzNiP+WlyxenyvZZ8VaXif09qrur29TYWaB7K+evsZRl
iOY41pZz+YRjVr/3hPdkTfnXssAFXrTv2WS8RH33s8jZp/bxd13M//iiKdhRBD2VgzimLif0i2+g
fOSIU1v3B93tl++1QJctwuDXzAccUOuw7EilaIVR743a6napU8DDF393uKxRuCq76zigTin1PAUs
WKPlGYw7Q7TtVjPP1BFkhlOzdKJ/2hWb5XgQCZB91h+Gnswbd67wMEPOwaCi+gsHmd3HAGQjWDyP
2Dr6pnejta2c2Q97uXzL+WKwmyce6R/K2gr2k6ySh2iyHRBztzJwt4LA+c1rp5PjjlFoQ5w7oH/8
ovlS3K800kMaaSxRXXAkHR0cWHi/a4jalLoVn4ooKp/iJvuB3uMU+gZe96alXf7yeECwffDKc0yp
L0SaHzvlYMg3/sQD/siuOztlmX0bfXZeJSm1TYllJSmFAnCsbvGTwCSitqpiK9BB4/FPQCXA3+wX
Ui5b3bSRcCvt6aZeWR3pVg9Gmj6W8EqiZoDC04hH/MtPcVt5R9d1tU2ZVtrNKvlTPfxmHGxpuIVz
61aL2blSlipCNkjaazADmHPybFn3S9qrtejQ1WM3P5pOmzxoaZlCNE1cZIqD3LgHFt2SVwlIa8fp
0uzcueOdsCrvnkESoOWd93ddHFHjyZYOaYsSJNIvGyyZAW0fkqs+8BS2lzy/81MXCg9U1k3pLdEV
zv62cxM0b+sx/alDFGO3npD7M5AexelM2BAKa9wPkpmCFPkLDc+J1AkVWKeJZXOZM9hMitFcBn59
6XG2ChWyR09JVH9OVqOqyYZy46TYv+UkctfC8ID1UNzIrdCTcS+nKLh3jfLXYYzQOwC18tltWgam
jwvIsW5ZlKP7r6mNhvF9OkNbQTEdXe7epFRIppAHJHx0+A7zW4scP6U1/35u4CU2M7IQa7ea5fps
IfBH+5jlE2bdL63jP5nOcFXdCEndvIDKXwZHDivI5lFpzfQj+q55ll3YfRJ3eo2OlxYoWTWolGtU
1zqDdBEOQqq5XsPKzBOU/YSl2vEe1MGUP2tMye5RHGcN0fmfgBgQ588J0kNjcSHs2rHlAqRi5/50
SCYjRshhPYXCKj5jiEyoU4pqqbZumlFIctM3dlXzc9XNzVkn7fIh7WpE1wZV829eMrf7Gp3hk+HE
Mx6xw5V7b/mezPpIWki3r4XRdvdeN3qhGoBE8uZX7bWfAHTMAa4SeZtRnwTgfNCC9H84O68tt5Fs
TT8R1oI3t/SeTCNlpm6wpKoSvPd4+vkimC2qqvuc6ZmLQiF2RDBJigAi9v7NW9974XaOVYpEI4hJ
Pw/zr0ZUv0vzvzgCxTeb/Uehs9SCQdydUv+NGx98HFQFlrbdwciM9T6hHNBu0tR0LrI3KLr6bKXN
OdH9LoFM5CdbzVNxthL6DCaS/xdQPK+9aq8U4JnPlUBOFUhYy5bkFYjWVCf6s2Qg/Br5ibGyV6ab
TKu4Na6oS6PGJVwt7jYWs9XiDpch0TXpWr77DIr+f1hfxKMd7YWfoHQgB61rH+8O5fiZNVtS6C+y
A/5hQY4RttTxblhezBF08LtBdzW4zumuk605+TJsauP4KRv8ryZ61Xjs2M6mqXeO43o3H4eCjaHP
2tITTXmAppYcpiL76xEKImR64Y0vUeIwFZRaGIuz79qpywyw5r9mjo0aLty8s/ZU0v2bSub/Nrtk
6vCXLjdynOxA2c9lL0wa5ntsQAIpw2x8SrJIPw9z364yMqgrPazjq6Zp8VWejZGBFL47VYt/dEz2
nJ8SK93I+DAnvXkf0rAHr3LgRPJF2rrvzIXfz4huqkFEeo2XfxwUW21XJfyRRdeNf0kF+nycrXXp
9g3yi0KuftLHRQUD5yx7q9Bf2o7SvxZzoz65XXyJxKiEfP8h6GuAMSB22cV507qAn7+pBuTtpblZ
m5M6jSyFNZ/wOsMoAsd604rOssn3c9I7tXuSrYnHoz181dJee6qAjchg09bFOW7QEpD+amyIhr3R
hMGqG2P1azjlPUk+Kmyma/+he9iTZE1f8Q8KfgWhqew1CacM/Axq4HqJWdYQGu9FAV5XjlXdmWxS
F7kbOdYyss+pvTBFkVPZWn5O7XvrPjUei+zVaS2bErLjbO5jyZpAhK8pQoqiceV02ivWBMnVc8dr
IVpeGWmvc7ZGcT66N7Jc/cItKr3ILg7NEgG9ei8n6x2Qqmlo1bXsjfIwOcBpVBZhBxMvIEV4dYzm
MlRD+p5lWgj8t3W5IIL2BJyxXk/z2L+V/NJcJD3+/PtQ29U/h/aqW/1j6DB1FzRYq2QXhSXwuS6o
buDobOBCxZ+q8Gyx5ilYswee9kMHEaz7iZhc8FH2yF/lrGlWcpCc7GMifYPjat8sM/1tMjzTaS+H
1exDLbxSHrPla+owwBdytlWTseurRFn6IyC1BlXTnRb53s0NlW45+NSXq1nf2mS6/xp14+LNRfRR
o+4guDXNVcVsb4F3PHUU4Vqi9gPJkXnQl7I5ZUr0bGEDKlvcR6yXPhlGDLBmeNyBQgk3dtL5a5Je
oZw1SCUa1c4M1BTWqo7CswxCM4HVhWXGwsAt4z5wqk2s24aWZzgkx0XQ5dGpHrzsVRlSdd3GrbKW
zbzR4CsHoGD0eMxeEaNxX1zoD6IhB5glWTrqfacpb5qDpeLEA+tmfm8DFt5NbeoH+YC2oTg3bfvG
k6QCiNfqN5Xdfa7NygXAvvEl7uOvPK0UmLu0RB+mtcolwtdyX2EYvgoSa8F//l/VPH/oo+aztDd8
svu9yRMsVQ9TM4dbvOnMZ2vCrCNVuuYPg5uMlje3spGWrfF4M51VwF03WeT6KhwoTVJoJl2b3U8U
VAEx56EU8m9jVKzLNmXr4ejkDOqub0i9N4LlhjmkulOrMltNXl4e73/KtIUuIn42Bkki6VE0m8EP
WHPBWYZyVHHXpEvA+IkLWbelxLQ9w8JmgiAwPaPWgxlpKETD22+RJmjxWZOfvKQNbqjJ4pxUhM2P
sXMRUgnTr4XVuVsK7NbWbr3ya57lZ3KazY/GAQaQm4p7bdK6OrVskFeV6XXHvIcKIIkyWGj1u0ZL
n/suI0PulD8HK98Vel39VMmX/f1EjJGRkZPBgS6uBMjgOTjUrjIExPdIHk7ojkyrqkQCr1WpKSRA
xBbyZzD1sb2Kh7Dby+bfh0E/+xw2Nu965L0NrTWEa3VMMKhSZlTBxoFcicIOWKgmSBS/PHPawFmZ
morkDJIOK6oH9R7heA9z01x/+scZb+8zZuRDeXS9ML0FSrCZ2Xc9N5mufxGtxlCLZ6glOvRyHW/V
DoBNyDpHwazZdF5Z9FjIk4OwKQT7IqynUxaCuzH4vZ5b11d20kxH0/G5jhCA3PCoA6PSQbY9kxLa
SNOdSEVRN1FUIznnaohVDgKP06KFX7ZtJu47KD/AfMrLNgJkAaYPuEar7pRhZKsTupTYUWXOTghH
xQvK0nY5TWhIuhPwN87kgX3NuLFL1EbMX7FH79jAaVTZkm1lrMQV+f4CxtjbZyM6YWGto0wyoAoR
BdFzNpfTsbV3ZtWSLa4HitXgnfsFlyeu2Lru40iQWwfgNbA8CMlD3yCjCbwkvtTmPB0eY+WZOs/j
ahJPe9kEyuTtOqfAaqBw/afcaDbawAawE62IivcFy0UKgbTkAcJKuTdsEmGPGNiqHFlDDnKW7HBJ
2SzUPKvQJGEu0g/p1enztTsU5Lh648rbVZ9nZLb2LXq+ZK8KNVs2Xceeqx4UFE4r7Tk1kflBkGfX
yt4Qhvg60xX8DNnGZkvxeoke9tcE+HaqOEhhdc4JTO1VGWcH3kLuPKWaAi84iQAhiKbsGLGoZaIf
r620a+OlEvoern2w7QNswilimj5yJeZ4kqM98Vr2U8oG9/6SUR4ZS1gTyQaKqFK0zmUwe64aK/mf
W6x9AC+QS5HPjkiZolNR4N63TRQnXDUFohkNa8KVM6LUsHIQqaGuiLVYpvvV/TBm7ZKnbH98xAcq
AP2qLIUtpWcUfDUMbouJgsZjnm/WzrbM9G+PkDy7v0y8ts1NWNfBrdX/euzPZAQz8/v2rGuC4JZl
P1OpGjrn2FlYdoDJM+gNpV3rGlo/VjgoK+mMgXrinpyjv8PUbyZvr+NwmrTVpjEnhLxFM4l8LHgi
rbqUmh68Te4GKwzjzYA1c0LQu95OLaIeUrqLB/br/UZwt5UOrLFFH979khW6fbr72lnWtO/TEa1j
YXUO4oBrn2zVSjOD6GUmdb2KgyHbRoLbG9VmdMPJYx1JMq8ttFpgJX32GlUc33x+oXJsmqJ603tG
9xvDEbhVv9ECSBqS4dgImqM8kwd5b6+zjyyYnLVCrvswaoZ+blNXgWeFkGaWhd8kb6kFq8M6rf8j
GXoyA5FvP8fkzbZIxB3bJvZXAXf3FxOhyP0YAFVLBAV6FMS11ljmwARfZIQ8fr602f3uUcA9REVg
fCWhNwTT+CM2RsRR+XznJkfMp6ZYT1lO0EVYFzrB9NuAvp2VsxlQLVLrqX1u0J1Y5pZJ3jQI+mSf
XTroyNfZNdk8gkL4IyGhDPcj/IaqYrkm59QfIVOEK2XEqNdHLIjViVa/hCzqd95sU9qdNPvL1FnP
5TwmJ7dlDx7rQ3PVna4XymLq1hTu7/LwnzpkLLNQWaRCbm/c3ENf01DbRahOYptMU8bkmTwo06ye
0sBUAZrn3O0pZn2NBR7dsf9lT5uo2lIpo+gmPW3HvmsPkQOaS46QMQezh6UlYOWK438EpjF98/v0
Ujfh8KoEWXSEtTauIBzO39AjvsddARBJGuUz7jK+FeNtEc9EPEY9dZ85LVIWXhAvAIE5lxJx3a9m
+gZpxngLh8hCIQBBVidV4IfqPV7TqPNtLdFUR+9JLYN8/krOw15hzw0dTZo/6lXwglWil6IdVJM5
bzsYinvQNB7AGGVsA6q6rn2CFDeT1SsRrLX07wUe4s91kzm/xdtMvccjlflDDy7dzm0MTTxviTeU
+uEqWLeL1bU+tGAdg+FbZlSIw+jFcDM7td9Ndq3sMLTHdMyx+OsGKjGJHTdXEF72IXOtCyrHAw55
I7KlBsIHMkbhjQW00ZQoXagJFgxmqfxp8MtqXx2jtZ71gUVa17V3dinADPU4qUq8lNvTNPPrTT13
Jt8V+1BKfyjP5Wl2kk0nczeaVXtnrOJfNK7FU1N68Ur6kiPpwMqJkmyeUFJCQJFCUzEEX9TCeXKT
Kvqh6qNwKxitq5YW0SdTDIbXtAv01lizCcKUx8FDbKmmZrlAE0bZa6obP8tD7Z0s1QA+VRfJc+f5
5dHW+h+yS4YspxWlDign0jo71BHOwek05A4zZjcZk27ckGp+aFrlwj1BcsVLEOKNxolsBiorw9ml
FFGqONveY3MBVyCMokOhwnsOEs16epzNWemuwrG0ngKWsCtsBeZDPGWXSLMyRFM8BLd1J15Bzs5v
sZ58HjwoAaUS2BcZF5K0S92rfQS7WJFGcaI9TT2iBWFqVBvf9Iw3TwDjxR3nMSINxs8RRlGbb0lR
3EfoFFkWRaMe+ywHbS0Z4/ZvR3bSw0bzsgQoc6eeMP1pHJWslY9z+2xMwT7o+o96towLyprmJc5L
OnB6/gvpmG5XRS02D27/F/ow/bnBnrG1DaVYp4rSL112UagV6MhYCpPGVsOQRMvQPoxrGGOOYdzw
5zZvujhMPuaJccljuY1wwkGvCOBMp9cwMhgnD1Fb+ZvcNRGDETNkzFdGE+Z6fkhNHxgkchRsL31S
vVtXaBKSfeLdKo6yyCbVP8mYlCiUsoVlM7ZrUtPTUsZ0fFbMzDarH0nffncjXPWUiO8jxeIgQDsM
ga/MX8mmQsWaZJTJvd0KEaidleLQ6Jid1wjDLSE44GTZYJdzjXz80KXBJwULigJV7+7u3fWIxDtS
fBn8bLjUureWawQl7punR+yRtS3EuKYXsFKZtsXl4rP9WFvIeX1Z4+ajau5N3rs0T7lY0+ycTXEn
K7zBhEtZcj3Ju9lkhVfZK8eGYWnuWr9FdxaYAvgUCrClV59CEy6wPGSimYDAWyKEOaweHaOdNfch
Wj/O675DHWDQhw5prGnd+V79FCYKJYT7LTOsImrHDWtpA1OnA/D0/HUuDHsDh9JZGWI/TlmhOk91
89GJjXwjDlk1L6ymKVHwY3yo4TUAKmkb650Cewfcf4gwwW2e088zGYtFbBSxeLCKzQgE8Y+qARPc
eGN4sCovfMFGtDoBQP/IqjF8caz2MlgqDtfDwD0TR+LprFJo6Acl4KfmgwCFVbypxNZec1wbqZUQ
n4C/N6UoLBR/Zz2N1DW9Fr5FryQLqhP9UyeUhtlNIbaEyM5KNmO44i9IBlDpSBFYE1T5T2d1E9SF
16Zzh6MvF5UF5m1FoQrrX/Eglo9k/Gjopu7/F0tPZ0Ge7Xukze61UsLkCwCnuziCZZeYDE7Yo3nC
X7uj8Le2FI1qp9BKwP/iPqnVuv+nSVOQa8e+Fh+wQvBFri0DoER72ZTCr/ibfDZlbzj9rZlghHMf
nOgKyKgg/prVZrUqXTQT0eKf3u2iWaRRPX9VFcuBnwTuRBmjbGNqc7DPFHaXXmnUz8VIgkbzUF41
cUT+UbDF5BGD/2YJJ1Qxkc2zimdvYmXgiQ4P8qqCJ458izN6zxd8GN7lOyz6Wb04MyRyKApf0AP/
Z9/EyLAe8UOMHIqZVkP1pYSUaJY5VH25mB/CAJD73Kt7qcElx/Q4bv/HmCsKOXJI2Nvtth/AOYar
OdJQY86qKzkO92qJKpQ8SyKS2HkMNu8fHTisnzvESY6PeAHS7GhO8S5DM0PmUmUG1TKaA4q7lBVE
2jZOQJah8j3sZKI21t1uB47HWMoJk9Jp12wyDnOelAcUvYellibIo9tBuLeU1nrJfV3bs29BX46C
80tR2NYLSqelmlVIAxHhuf0jBrgXoEvwI7Ix7sJAJhwQCFWj3DtT4E7PaTxUKyenjtLK33+r8x2L
taxdVtGZyiayXbTkUlbG20S9x2VolJfr32NymJz16zXk2AFk1f2FkNFZg8O5ga4FuRvlfwxswxej
1dYUPofgyG9zXmcmxhliRO8a13tOrNbaNay08SwPUVGP50AcZJPc9za2gJ+PYEAXJiByRBAPZZOB
SBmm+qkX90MflFw4TDdTCO7JMBE3c6ZbK7r/FTEqd4s4A2liaE6skDA0Wt7zL2pZGjsHWuZCpmdk
FkYeRsuHqhN3B3/y3rRhCo+lSUIvj7y7HYWsAupOuvIpjl/k40MeImhSqdV8huSj59fE+3ZVNBu9
ObR6DTAtU8bbWFfTTW8K6IFgKjYyZg/adIN2AP0madnOiXH3sq0DssZAAu6i1z/GCe+IKGTBXqka
PiNRcWBfFa1lDkrEtS7/jCdOGq1hWM/f/j5exjNW+TcwcvEiCdVTm4bmyxj02lmZwM3LrLetmCj0
eU56QgBO/6KysLwnzWtq2IjdjBuZBZ8r8l4KFndtDpyyrVA8W/XNAbBWeLm3rFbkBW00xRWxFnKr
9Pl+q27U9guqx+oTkpn4rD7OyIQjbF6tR1wpyUhOw3IeNfU9SvMPLdbjn3b/oXapgHgAk8vT2Pg+
6CA40tGyX5uuUFYFtioXRQGrN85eLJAGBvXUoAKb3gMkcWG6/uTDJOzXCjs5N/MMVK3XrK+hF/sb
bCwgxcsmLiorr3Obvew1Bwet5czVz1VZWF8F9r3Mau+5d0P9tcc4UU4CqZpds8D6JufAf5oPatl3
SwvexsUL0Wp0Mv/CVrZa9QNuuY3uA5iXQbVFwT1O6qtsyQNafqTRxAzXGI9V3CuHR9wcM52CNDiJ
Gqy8BWx8Ewmn+SqyvKs8C3CfiSY2fY+41RrODm/QeCFjwEO9qyYO8kUqt6aWEUQ30tNTxTJQYE+U
NN09pIYz9ZhMrnocXa3aouf/XtcuQl3TYNanWEmhVPRKV5+6wLt3JwNFyZWMmTGE3U0AmmM1TX2J
fMhq0FXz0Ck+ici4V5Pj/TQVp0PvJUd5Jg/WAKR5eW8H48wVLAbdo7gTaE5tHvzZ5u3O3rEStX35
DAEGh5lS9PTvkfsjp/zZR1P8NGFXGS4ZLFvyqfJ/ma5QrN9FSYtBQ1OHVy9FkDaeqdzKZq1oIUlF
OiDRlIfYBJdjzlawoyyymDOE7PN5wAH4PrdIGkBD+rx9TJMdqYoupR1mS+xUR4Do6niTByMk+zyg
ENWK+8QjbnXBnuKHcwoUgfgIAhQiH1PlYDnViZOvctYkbkXy7NdUhwoOEmoJOpFyqttq077gimNZ
5xmkxBWHqkEc7+9NRSuuPs49smW1mvnMO0dQylMDiqyl+VyIA64JXckqXY5ygc7hgBDqS9knR4Hg
e4Ei4J5kS0WD/qjqHRBGMVvOSqzpZwZDktSDuR+kzF7twM1rkTGS8kmkJNMX9KNkn4xgVgEN6P9n
fNoPPgzbaNw5AHbW9jBYG134sdm+O0FqKX9vPnrlYNmrisGuGPzofczVhJeb4urgkSrD2lhzq3/5
x9xH8/F3wwCkdKU721hkq6tUZQ/YaotGpqOdyck3bQvVshjMKQOa758ar3HPrpBTMGPLOmAtliwM
mawuvSpeIr8z7QbUd59M54dh5PlOc6lIScVIbfqGxpHy3iXB7+Eo/N5hNvj+GC3VKIPw+z9Gy/DY
f4d54d9Hm6FrrNEw5BctdJ5jt3iDo/NclZ5QJ4qqLwH8ABm2u0Q/I/taLdquLN/AhjvbyfcarIe6
4k3JQnt5f43sm1Pj8GwiahUjpcGvvTVhWlitGV+w68AxYtCsL+bMqhWx++IvK32RKp+5pn/pg7B+
r6KEfHc5JDeFDOyuJiG8d37N1n7Ntssx/8sdX/K0MH+K2TFiZO9xQJpxLp3klkFb2w298zk70KA5
+m35olkDfjl+CIbR8ccPR8OEydTVvxpYe9xq0csfMY2atdr7kzvZNwXd0Pd2xOhoUAH6DBZFjIZE
10Uzc2WLCrp3aE0wWU5szNvQNNqryjZr1bRJ+ppMbx4ws0WstfGfqAgsAL0q351ICVYi63nJe908
YmLYrZMyLN5Ntz26jQ/cELMqNKrGVyRtym2FFzbsZexEYtAEQCGTeG8Ds6ZmV4bHOMGORCCdUi1y
bmCC9dt4iPCfQwPJawnr5WvozMXxHkOWt1/ODReL7L3PNNE1KQbEQxI5rxphF9kBepbK2VUi81vg
aT/lCX5q9xMwKT81VTW+iZP/eoyYPotZf3udf5/+a4w6ZeveCINny3d61NXCdy0e2DOjUfnasMtC
wjt+li07gSUUO3Z+MPU4fyWDzLIButjK9cf+DOA8WRkJFk3Ck7Fw++7FdyBpijtCTNnu5VcfxeZ7
n8TiyT6NebL1ax7yG+BTxqg4WlmVbHOfFBJoCvOLPTcXuSmbSz9cljhLXBPKK+cCmbJlgBbhDxX1
EXIzzVckyxazYB+mxQjeoiD5Gosz0LOfZzIme+U4ZA/+l97Hq5DUgbwUTu1+gjSOJof20XsOCVM9
qndmNGgfjfFUxWr7HoaKufcn/rIcVU3dG17tEXkJvb8EKTREGadw06BiWesnHcfs1xZ+1uB5EUpR
tfbsDZhu20XX3Cy9VpAdzFWsDdTyIyg1VEHwd2qKXlkj0zuvva6sd7LGTL1jP9QkWntcBa5VX2X3
UnQItO4+TFasxTCW2cbLbGOfUyN4ch82e4hDJ262VJXQEDDMYlug9fw/n/3v49xUU4+m7y+dxii2
5DL++1dqVOzbQ0SKkA1srg2+IssGtbVN0TZYa6UwFBfNhJ+FhFgEYdZv5efXw/am9Er1nA5pd0Nc
8Yerue3JqKhzGmqjneDq/pAFHlnECVR7H2oGlEFR8ykFs9UAYbKR5R7EG7tFCNhqC1UBqKap5htZ
ZpNoVXkG+rq4QPOx8cPofu+VbvVynNaY66lHXVhYaXmaRdZYsZLxLNuOQg5AhSe2SZ2ChCj+VTvs
nIOzPBT+HJxJlSzVwEOR5ld8IMG904yaykbUnGaxGK3kurSId72i2UcZkget7fsW63M1WDkFdo6O
A9QUk7b6xdT4zkhjoLdX6eVN68IWeknt/FAgv/SKb//ZTy96rj/L7xX2MLkxL57uX3NkaVe2c91z
0QMpgizwR6Xr8yK3O0EDAy/tbR41+CbWhQ+R9lMW3mXRXoX1ry98tU6WlV2AmS3/VcR/jMFUGI/q
wjvJUj1Gfs3KVxN7a/n9F71zjK9zXetrMI74qZbcioaoMSis68o7MLQjzpbZd81FOrSEuYPMY7a0
Cqu5ukPkTK/tq1UNqKKEPgth01aDbYPk6FJKBkrxQBlLq3xc9lO4gebfndRpLqxz0leQSGV5B1UE
KG/sCHbGnNUs6T3jJg+DX3fX2fwjG+Ho3+Poon7N9dGFR1+Y91GqWHUaBZCyR6xpY3dXUOwuqp9S
807VB37uRmKFuzBsSpiUCOQZ4iC7ZUck4OQqHKtliVTmVvp6NZ2u7XQD+PskkKYyVno9j8dIo0wj
oargj2+Z41knOSTCsu06OEiHiAk4CgE9l0Ai1Ona6317P801kA1ziOevVbSv28RrNvjGTvu5yde4
DPVINs5sVFrtlEGKONWIM5+mFC6p1nmvOGYNW9iMY7OQMTnElvCKrPaj3dg5L5NM0uiKox9cY0L2
QyhZe1ZiHCx7uPYiLVPpWOHEWoJMzHJ0vHApvwnxjfkIzd5FA2VIflci7lWIjz1Cv8b/Mx6BXrRJ
By/xxOBb9/tmviS+oNrxJn61xHsYRyVe4AM0oAYFFEe7yYxNHFGfHbFr12wsPv/VogrQrKNCZOdZ
slxtGz0CpcvwhRLNLEvbI8CS4/2Tq/4E4SL091KzG3O02x22kOn9WeZgOg1OQEgqbHc3EvV8PEuz
1ul3n4AB0d9qYJxkfoZ/KqT0+zoU1kDF2Q5biJbydIznZOUaPUg+0eOUfXGWZ4+DjAE8Vj3SaGKQ
Cud583mRN6H3IYP310RRBXVrFw8DGfzHy8mmJ/6E2pnLkITp8TFs6qp6H0F/iLaa8ISNNfUw2Pqo
74VBxTovdCrdtxztK/Kxv/4/8CAQ7enz/7/6XfTfEMfh/eg7UtXuHaneZ6Akoyz3VncgOkkBZ9cH
WkOWgzWeHIjsvnf2WnN9h7MHoiMAgjNR9jjHcgXnzaaQUtYwvkJdd4kLpr0CUqMP3209/RbpzrDp
9LY/tmPSH2FrVj5ScVkJPajENWaYNXRw0Q+WZ4+D4lNYtZ1p9wj9p2EyBgCoBxc2xXckkkQS6YXP
rR2A7FI2H4c8n1qeDdH6EZLQJZQb/EvaFFBh6hgpKPBLXWDaeyQtQDn4/CvEpmctzQpCnT35lrPS
W+p3rffzbugbznW4djNFXWXdiEkR0nWqMdrXXk3b59ko1IOaz8lCdsqYl5iQV1w33MpmNanveFi5
1KdnrxvuGFU98NeWD83GMtQc0yF0C2QargsBk2WohJ9zA2fAwC1P4TBUJMYUMMoGbnZ+MPkLy3as
rXwgByhC76o5eXs8qB/P4793PuLVUG98Cl+HHnLmnSFiINp21vHK+OSPkFI7y15pT06a+/feTjQf
c2UvGkYvc1C233UsMqBPwjmXyy9W36TNgul5VBCvDKL4z3jCqLbuh/EYjGwdTv0QJxcLN8ElK8W9
V2D/qTY+xNJo/OgE/NbVHQPfQwgQQeO3OzVu5xvmWzPp01D9Jib5Q3/UNDLQMr86+M58HkMFlrHI
gvxKzYZu+mP0UUqSIXkIYrGUzmZMbYxyuCTesIpK/FWpUH7SUgbKKpaF34hcG4y6gglE4xYXw2nu
w+SnDIY4QCp4/rdhSjlql0oALn10KZ3xST5y4jERhmb+n7IlDwkp13VXCkVkYVYpYzUuqwtH1bPD
p+OluS5N7GN8KOr3VLL8EHGYv2Vxph9CmR3KEFhazy4J7MfnjCNDORUmqn/iKzHryVv5iuOu5DMc
BtwViATmg1zy9wd27kEvcsm/buQI+dQuzCjcgcIx7o95GRs0FoU1Ao+PFYHeuiXaiJpO9bnWknnb
I1dyAZ9BPUsYiPsxsKxk6r1tWrl/yQdD10+7mjL7Ubbu64A2Hn+LyWUA7M96OZhsKp5qiIUQIBaG
Wbt4Cg32frJ5ovGs7d/cAvNoAQj4TyPwsOvfIK78NqJphI6o1aLUJZY1Uay4p0JT90aUsKSRHzOf
412TosH9+JhlBk7J64B0PmJwY8Kt5fjYwYilT8Kzbj+7Mbxhpf0xDHn9RZ/IsMM0pxzSNfWV2i0Y
P6wfyKJNC/hZ459T4/ILs1vYTRi4kn5z7R1f6fjU8g92HyIcM9Xc+0O+9KDroujgwk0w7GBRJNF7
piPoiJdde6i5IA92FTQbBwdRpPmy/rUP+/GY4cm1qOK5f63R3n6eAyxQi8hvl37anhqtna6NlXiQ
89VpZZv82oLYTJ9qOG6HTgOcksdqBdOy3ck6ETL0nyNaMaL570YkXVahY9D99hreXLZrFae4JZiL
ZOtqcbrMbTgugGX9+qrEH93kwIhLJmixfhibu3tvB5t6ZVbJJtML0nitabwpKIUu48COTrqXmm8m
xadsKrovE9D0K9m0P+SoIii9rWV0TOIj8NGmIw6JLOmKAB8BeWr3Cj97bJ7guAhvAbQzNn0kuOlC
bFwtFG/VBSXCL6L5wC9LFfJUszwErhJz+eioOyDOFkmzle942cobYAinqbF3rMED0A2KBLJzHrBu
xAwHkrIQBMEMB8tFJAdz84uhdf0ejQxU7p2gfBtykDfFlE67MO/KNzUGF6dFhnqRvaEFfXMevsJb
dK+9ab93boRPDeYHC7XCJ9RWQu+75esH08rwUs2Gj8lL05+NNr9jMme9z23UsfI02+eQDcwGIG14
dnPN3ru5qu6ifhigkBjpSoVlEONzuZFuWdIkS09z7qoihvYBa8Q8aD7bg6jpyYEyZmM3cZ8nY749
oCeh691GQiXaFEyK3lospB3XP83R7J+mSg9W0GmVJUIRds9uN1NOsjvTURNHenQ5qe43lOCc6+NQ
W3WysgcsXGTM7dhZgV8ITxjDa8fHOFTM52Met4jNMT9N7XBR+O7c6Es/RpUkUPv43NnluiIrc0X0
yLrKs2Goky27WFeIzH3GvFLvD3Vs/TlF1lJHQvoL2QxcRObIRK/KG9+7CYlUs7fUvSmE2T1UBBH+
evkE74hKsawfy8KyEetbLoXgJluWFqkrvGK8jSwq1yOI8UyJf8qSNBaO36mOOWdNHOSZ2qrvfua1
u5D8X7tlhx7u1Mb7ETnt54hWraYNUl3sPb1m2CVsIVkwDpAs7GKimj1o2whM5vneRFuevG1R1Cs5
Ji+d5mbXLc46GdbZue/wBEagbgzt7COfMgvBg3k81slgfy1HVDSTJvuARDvt5gExH1PHUIPy07iA
rtPsZoOpUxNA2kSGtL63yVTyM/J148X0tY/JtPSvYz5/cRody/U+PnIBBh9J4uurBHDI2RpT5zj7
uU71BpUt1TNMDw9Su1LAko1dtRpDLJmL1jh0eW0AwoLWe+I2kayDzqDsLceYem2fYM4MW26FMzQB
FTkk3YwgehevrBs/sxePfAUp5wR9P8DSJ199nSyUw5x4jcJWv7dTrqPt7KgRSIkE2xqzcM73IHQI
TMUZs0mgCC1KrH3O0sRj4BI1jfoN2EF0SToy5zJcqhDHtN7pN7IpJ4VaUy+tfnSXcvOUO5XieouR
f5MN2bZuP6faS8ot/iWt+WIKEzkUAdD9ZlfGy4Q75G/xRjyn/z5+Zie8SnvvHp9QK4rzrZ74kPvl
LjcVe+D81wH1b7H1lUeYGxBeMNvYwE9Dbtfuv3RQVg4+mmMr+ae01t8Pzjx8QaGy+i0uxofURAR2
ujnnNZt2wzefLMcNX0pz2ss7e2t6UOc6B9AoNfw39KN79pzsMuwyTZ4+QVZoxYMi0qwUbhYOMm0E
oFoxHdR00oaC1gBY9o75k93yYKe5BVA+06sffun4+wrtg5WTZcPWEwIHc4hP+VRb4EITB/5U6aZP
Cf6SrdFB/ROhVKsokrH2keNVtJr1ujykJApO/3zGyDbCbBoJoBq1TV+JN6reKMshqvUL+qFILmox
aWnLAGCidMMOOi22zmNtvaRWOz77LlcVjRni/CFR9T9y5/+wdl7NjfNYGv5FrGIOt8qygnP6bljt
Dsw589fvQ9BtuT09OztVe8MigANKliUSOOcNuncKmqxaDiUOg6J5OUQU/0+iib8tmh5gG7coO3UQ
BWw+CYOt+aagkrSnJvNs9UHMD6UIt+YEm0slP72RHYuNzIQBziT1rTEbGV18IB8CJHo5lHENYqO0
vl26xBkGOf0J7Y3+ZGoxKoa6PkegBHLv6yZ+bnmyr5VqeO1hxa2AFtunqmnZZiqo6QepnDy5uvyC
iZz5g4oVhQ3/qErVs6JJ1V3RlzWlRe9X5oXxQXRlWLpd1326GacA0WUarrwJIylZpX6jIVnXVWuv
zyNcJQxvKfCw+SjjOhcO5h6PquoYIHJgL7T0h4RYuFIq1i1bD2tfBFazGfsKX8Y4PwjkOnCyZmFO
xQEk3LjDev45SitIop72WMoqonm0NCr2cwt5p++aj1RP7w4IbgnAT8VudtHL4cH3VfVuCID52qk6
4YpBq6GGuS8R0AJYTDPom2ClxHZwJX4A0yRjMFCr0G30hjsf4N7omNmBDdVxdggm68U79f0jsjzJ
dSMyfJ2yQSpy0rXj0xOfkGq5w1JzpH57+ViNvAeibI83oguxH+/Ki5A7HKqwIHULaifFeQTktFGs
u8HKX6VqfHUkrb71S0W9tngSLEQ/2onog7t+fVWHZvpStSery4tXy35oVTyu/TgaXmKNty5BEjlB
93Ufkcea+42o0PfUGNBoCK1Vn8nlOe3Bxz6J24qHOIVAP0hBZrFNQ/4CFIToEciIUFGczTiE/vLL
QJqjsNSWcrkTA6rjejvXcPUrFX213iseRf3GiJf+QEPsixlB77J4RJJyPCsKcJcp823qt4pn41PF
Ty/bdhouJZVSKDdVUcSTmm7ys8TqIfH0X7LUPZp881569FaQnVTjGwetpl2t6doej4Dw3MXYvmDS
IV33KZpUBsoYJwqr1THvike2h4iySrrvrsaqNNYttnh34qCQVTCj0DwlaYNIpu36Ozsw1OgEkkPZ
6ol9C11DvhbfyDA2b/n6yeRa+Q5OY6IF5M25G5Vx7XXJpjS48w+WhOVwz9pSiVLzKkUdaqPqfvoI
aelH5ybmjym006tkmfmRWbxh8BPtW1Jh50wJn4wi9+YWrq/ZWfT306BR+k8u9cK96I+AESsLM/pR
avpz6QwWqRgOGs9QWJTTaQdocfBkPmceoGLQjttmBOAkFysVz9RVhlbNZoYjzTQ8KyqfcFMvVoHD
Ekj8I616+Ny8jIqCnoYd37LtvaOaRvy5f3yDUOnWVoB3UQ36cyBV83PreOXh0l+ldnmYruEMZbYp
Rkzt2sbQTv10SMpcQtk0pGARwyH51DfHVFay8wbpVQyIQyRmiFNkIdJlGlr5uinb9wsGW8zJQQX5
mjG+WY2h79xJ4chvKxQmp59j4FuYQzkyrJXK9h9lf9iKftL3FK3w8NqIJkpdV2EalQ94EMQnMb20
vKdZQMDJvZPcqb71OvjOvQNEKcd7+RC5eXZgi+4hXWTLAH3bBigCK/UA9CrjNemDfCFOP7XnCZ/G
HFtWF5qWZzskNe1rS6pvxPcy8hv7GsjbjYIJ47EPuwTxPsTskiTPT1WfshMqy6VdGMYDzprVbW6N
KIRD0RgKT74ySaktNVvOn10Ugdc1Fg9bMan5pTaAC8aDwDCHqmPcFBFkSLelxNsMxs3HmOdm5tzi
CuxIFP/c5VBH61KKrpBP10g8KFegwA10bnvvLkyScyx4aIU17jUXqLLTjNWNXaDsoI942r1IaJ5W
KAqe3dHob0IzabmF+6+SHg03omvuj5ptxZbw5FNQm/v5U8MVd3vyQQiAnOYajd+lV0rr7jD2kl6M
MYrXYRpmRwdB1BMK9flKp9j8zdARyPUToAQ1vDlH452yG7F3PA6VrWZIuEYkNspquhr8sG1px+rK
3c/LoNrSnDWLOfeqTv37ekD9b622qC9pep3vPm1VA3KzvX4YazZGV3mvwgQ1UuOohYhRK3J4Frco
anThUc6GZ3GLEl2ZrECCItc638kUMyxOXVMdy1DdkWDTXusxaEhcVd7ZzpzywGwMdiA8PmF++Co2
Ah+hBehZVNSD99DKdb1Nr0X+E1rzl1CnLazjqEU/xYoIg2pvXhZZunSGhW/tLislsVwaTAV6yhDB
rv9grOTSQ+G50bXgsAjWSmlp5doanAyULryWPFXOklTbu9JVgcxZXoFUM4ZMa7+ywM3lndReIX30
z9DxX/X9pr0fXDW8t4EPJmYLyMBv76dn6zIeA3srmk4k4yw4eN9ES8ypsuppCIfwJCY5iVsjNpeE
K8qZMvYxo7wmL+2d6hGOC1kL3Dunkqs4iAFxRtrOP5pJAqNrcIaFa4Tqj3btTessPSwQ/Ws1+zbX
4bDaDiCqUcaSLo5ZFuldGq+jEpQ6rkIPMIS873+cYObhix52GvOJnRfWsxEn27zBm527jXEb2TXw
QLzW151b+28lPN6mxkHBoO5vsKS4Ug3EVRu9/ynGxUQTfaxlXqnxNUK9e4u14Z3ldc29Mkmnit//
yLMwxxZmIZlV9tyME+SrQaxAjGYx8qZmnXAD6IPgMZP1dZ2CR4KEB/PM35YtHrlaVzuvqj93y8iw
buUofu8mepRcjNpcpUMG7bGa7hzsFZoHGkIBQTQCHSVNWBJtqIoRwUf/3fDcEmlKvIpuZ5650WQA
6UwIOdik/mPHCC5E7HDOlsqtDAAgIF20Nh/sqv6FQPLwzVBcMjD9c4WZ0m6kenjKOtDq24G+hsdR
RPL8YQCbBGPSz04CpSaa6DZnJ4FSG0vExcQoe1N104RRstIN7Js6VW4OFp6y90ko3RS8pvQQlM3c
VCKr/0eEZc6bPIKBGXM0ZqfkK/+qVyq8ykMQtFgtqk2480sZ8Ua37nemrvS3HXwgsaMQh9iJjJVa
GPmmnPi1CEcPZHnfI0rdZOMxRaTmkKPUyD7Et4oH9J7TW01Hm6TSgurEeit8MG2khiexEBxW9E3V
xPW2GsGS+KaxsVn1QFRpm2OYlMjXtWaF1tCUUM5U5QyGzb+PdPYAros812zEO1TSyisxhRGjwTTq
SYwKD99Ys737sfLWY2FGN4NZpfvIJef9RKU+2vkxYjGajFvBDEnNEPujZkHbErQl0UY+9Xd7bPVV
M6LSDBfcBgAJF9fLJbROE5SdRFNAIA3sjvAZuBc9iZMjaDnFh1O8oWALcYkXIXb913gtSaNF4GMH
Wk4Wrq2lqSsprUYSFs7QbmYMdRZ1AWnRqcarBNJxjNPhiFug2N+mshPvcipby2Da7mq1lcLLsI5i
Byz2vFY64kpSxDci3sAskAWLbu5MpG0PFJRfEViaMMRy8RAWeNk6GQhaJBorPBiHqFynsjIuzYq1
3PwW1MQcoWGwShEZRnScYMwhAMAdb+Wxhb/FFKi8tREhObexNUHbeN+SG8xNMSjCRISUGKsSpvS2
1Eq4+9PCsi8xpHASXVsHgUNu5mN9Kc74FaUH19HhsrPunJec87Sh2qvRaFLhqwLkx/g068GDNjxW
/UZHEZ1yNn2fDlmHCljqVHPIZWDoUbha8P3Xjnqsv7kJtW5RE8kMr55hEE2gIN4/DYiav5VCGIXD
SaflBt0cLaolYtiZiqdiwFEw2fqZ2XGB0zGWN9cogOjbzoD6IP5hNfa65zALbuC7WKhbWvkGJUFj
/tdJIDuXiT/k+y7qvZvBx0SkG4Yfviwhsz6t4QMU/bWVmiaINT8HIVipNzCJA0wLNvk+X5BVKFNE
/pIHmFmkYriipjgPX5IDIrpIRnlpIzM2bw8GXyoPLY9N8bKfdgy4srAiCBC/EW/F1hdYp4TYyiMK
bKeFtNFNhOXQVZ222Fb/HdwTm13MPRUDjrJXmE8oznjrPq7CfYcI4TqcdHcEJCuObe8E5nbVFTkK
DKIpSeVKRMSA/W07mbRjA/0sDl3R/kpJX+wuXTLYqLM3+OEeauWL6E8TBQ6BWU6Gvt7JLhL/JM4Q
9xrXeoJw1KVPDOiqESzzPB82ceolBzVoXy7f6SpBtg4huJdg+iEE6JRDUhWcbAgz/Hql1j6gbBlR
T88oArlo7/bs5n+aiItnvfszMKDkyZ0dPXZaaqzVTKuOsgJUtNKdEZt1NAEUbUDQwjbDGTPmIBt1
GsPySQDKBIzMxT0tSVHzgCjbL+ImNzfpPQL4PljfrLlOuuBN14Npqe7He5Qy2pVo1iB1VqmX2zvR
tFzph2UPwbVopfejY+BFKNIiY4swVG0izJNoKuZnk27SmGUa+nI3mtZF5bKYtJMSpQ2uhLISZcR0
2fjqRp6gY4KtIBgN4mw+FAYu2lLwIPovYZLqlmstLUoIXll1xtN+PRcyvjRjr9x1upMs26Ty7rmh
hEtKBsM/SOedhsqvIL12/sICNvVz1PpfMT+NZ4zTM4iuUkCBp7a2iJvWV1rk6Pin4ZSm5lKyMbvy
Z9ykTrw3E1KnkVF+a9Wh776NAONRiIIdOaErWEa+Hy7NLBhIFIt26g64irDD+Fuc6FObNQoK3knc
p8zpZgXlXOUGmNsLcWO63MDEqGh6jqeuMYN4D7kMVAbqIYp+7RVDtnahyq5Qok1nzrM4C4NrKbDy
60s3t6HPodJI/O/QxoiLT6F1HNyAAT1jijrcRq0kbzrbSI/S2A1Xvly7PLexRGjqTF1R4m0f27Zr
FiMrsreaW/xMLnINZaGZaY7Cbf/dxl/uuewKfdmUNm4BJAXxdCjMpQ++4E1CmCPuSEKWgA83btC6
ezVT9Ts2xeyppwj4TN9Rye/uIydv9o47IgCtNtpLo1MbmQKGEMYpHh35GR089WSZ3MuAk0tHm5vm
SZqARpdDU7821ZAcLz3i7FMorK4VvmP98tJHlmplURO8Ccoq3zQOYBXDTMf7Fm/HGweNTuDM430n
W8N9XhktO0+lvxJNM5f8vcraBlSgXxdLrX1S1K68E4P6tBfpY7LdosmqjRvcaLzNoW6NTqcE/0gM
lhZrsjrxDgB6Ma8k4XVGwgth5yCs0QfGvxpuKknvqTUqAYcpJBy7ZjdG0Q/RPx/ELAxzsuU4Rjqr
Kjm9ysBMLcyMLaCtOs11wy9yBcOmfUbMGhSSZ/yKo6UhyekvVMgRj3HHJ8fRVRJBpX4Gpoeveyi3
6zn9NZKOTN1VNDlZOV1hI8wO2jZ0nOGFgjyi8ThzHsImGF7scJ1MUYOF5focNXXrZEr+jJKCQvp8
rY+osUXKW1zr9yuWgb9yE3iO0rCyE6Rzxz7U75osDLfoJUM5mJojYKG7FqY6jrDjKWhbWtaAsZpi
5gs8a2CLS3iY44GrqntvGva9rj0rbX0l5s8zsgoTHzh2mxglS2YMq67FA2fmUfcZqJe8xTQn6nty
+CH5nkn6PcPSXSyBge6jT4MStxiOp2Hf9d+HyfjAopxm2wNGN6Fa3LZYuSoI3dXQKjtKkl9qAeB9
D6ZZG/svj/ZLLQCbkUOeqsZerBdEWBFK3VWPos7fyhaRot2MrSnvStzAuoUIAfaCi4LYsH8MiwE1
zDJsPqaKiBhFqHKePJAQ/j0D31WU2NmZo1UbHUYPne75VLTzqVOcNa+4TkpX4lyX/HjuNaWU+EuU
GP4SI5qe1EJui6PXJHHK+U/r2vSnFqIKTn3wPf3wtz95ylLIcZvOk8QfcslXiAldkqIDbQ0oQebe
5M4k26ASvGzfBKp/ABD1fsCeg1FkHzx/c+kt7ULBt3YKnQPE0KQYk1gYfmq5sa0mINSyGdMnWc9M
UNq1dTtEAQcXtXEWi3Mj4Hsb2sbVHO72XrpHphpN+yk+nA5ypZG6qgN1JWaIAc+T0qU1vUxbSO3O
zaXJOAfcwuR4oFYHK62xiLFbF2loW6vB+Ey9iRl5OLVIzvrriCHiIVlQA+pWblTl13WkFWBCwuR7
Sek/DXP1nw7I1XoMExs6AqVTB2jxPtPURSE74S2WphogI+ylNu/re6n7hnxB9OxGbb5vJwsTIXEj
4zNveX2yKChzbNLOcsHUlIm1U4f4asxbaqGKbayHIMJ9rsfWLC+xt8tMky+sJRZ+dcM3sbORfeCB
ri0mE5EpkcDCNcIkElo2uYPQVVmdFWuROxAjNC4jv8N+z4EDSAokSjXKV+3EDa37hcDuCjp1McAX
7QKEyF19gmf0HzFiWDCxTTX9l3lIkGAdrlX3Lim9B9OzXtShTL47Q4bee1E9JC31CzBUzjarMm9h
ZCD2qHsFV2D0sIOrB/t5SA2eO+QIUvQxFrZpdLf/OaIxkseqDGssLpvqetbw6eEvtS2oEFvxATEL
6Z+pD1Fd6fglTp76Uozat75csbkHvb9Jldw7+lKfHVlUW+s2KqUHTYNHgv25+9PAyVvRfmq9jUqn
UsgP8TRn8EfviBZPdnQ73QIq7boPsCXe5zTHL3PE6zgdnpOhHTwp3OBPYFSVNfodGHxORYCmdygC
oJurkeukPXbpT7+P2JtNLReBkWEh5rGZT49DhnnMR6zon0N0tzujArp37HanKI35I1KN1wwhIDQ3
FX9TFXJxaLTOxxsAlAa1Wv11Ci3ScVy4cfKLypxT4bxstfUWZddhzdMauwkFJR3uiuV9WBrfUsX2
33Lc5Rddr+S3WO12Bw91xpVIxwXKDaUB45+w0l6DsNXBLSnDTnYRlgmmhyKuZzlpDJwUkGgKH1KH
/KEUVntPtnQoqZTfeGIhBV8pVrEy/YKlqDnoT3UDFhrkN8qEmYeuYjwkiCuCO4xWkUrWfAwk9H8Z
qBsjOk6ObcvRzo2Dr+j3leYGdx10v2vS+Li3oOL/2vkY9hTu0OxF08xfXZU8mVekaKLHSE1yR/Ff
/Y6kpm1o1SkIbe0Bn5yt6Eejjvtg5LCJni42vYgNCmqBaLq5K7PWPYiDaccuotD6e7MYQhg+jYq5
1kdICWojWNl9v+h45+shd5v7ilvHVd3jJCea6qi2LOTwivEi6Qxmpb1XsjzBgg4zHTGIXRBJOcNc
ikExKWpVD0sxKdu7esMORi96vkojBnlWa91JRRftoVf4W7+IqiezZAtSpNVja6vdVTW51036hfl0
sE03uOKGEfOosM1bMZDKEhhxBz0LxVWrcOlPIoWIvvjbuZ3Yyo8oa6wrV8gZTvMQb17qdShfi6ug
eKaeuzDbdFKTbVposle4Sf2ogyj5juPAk+9m6aPeFsq2NrlzhOHo3pda9reAok+aXdqSmVSsaBPr
2MJC8/sZuC74SQcspN66MPlj7S3owL43XqA+dhU2rF7CFyLkubXN61RF+qMPj8irwxXRuup2hGwO
WE1Vn9FJ+YFYQXfOp4qPuB/7bbPWQqeZ9USNoUM9oWtuw/4RTf0Aqx81A1kd28+tae7FHwUThZ1w
jBxym+IswuosPcoTCsGGnZTJvnYjWmlhOHs7MBHHnwYBc9R3CDT0yz735e2lD7PAr7MMTa0WYoII
M3oTPyDWL/92VptS0oEQXE1wUgrIlxlze3qNcmgO3C3cI+BI/77LnHFjODBm5C5mwYjnFT8mi68e
+wEQIaG88cmlsICdICE9o2TyvNtKWXckJJ+Nln2HL3c4JTXO0bcRtWonJakxlimKaXGEoyU3CI0w
Lfb7T2GiX4Q1CZIPVG+HlwKArAjzlOj9av3H1azpaqI5heXgzRcj8OKTq7OHj0UFkgfGs0nBaNNb
iGiBx2MrIPmTDa/tXSvYFzy6arwU/UbUVocBQaFl5LPKr+tBWalDnu3FaM8fU6BWeWcOvX5ruj2w
GC6mhtRdIX15a9HMR+rhkl26B9H02l941hbgV3hDrmesEEEzF2WIGvPoJeELampIO+jl04Cw2hlR
7hqpwCJ4KXvEa9M2G7bISQQvqh29KpLe3lipTb0oj/aiu1aKYZ/0OLmISYXXwyXM3f4gRv+8thxm
LNmn16wS4/O1kdl/bay6vYnqrPvbtdXpHbTjxFP8uHaTvsgdOTZNO46W5qPQwkGW6/czLec+YmmS
EDHzz0mf4tkoAhHBcFexFiHsN0UjsMqImN3bcbUPmuYW5m1w1pW6UVZiCpyghdT5+rHTC2OHkOtT
gOonMp9STPkQuaRWLg28heo83UlZzu7frZWViDEcwz6pxwYj9uSgKfYrnlnIPUzTxSH6ONNHM16R
eUkTvd+kk/SSb7N2aS3/1tI75VaPpXt2z+gi+RUyCTkuSQLSSW3tS5SYLKJk1O3RQbX0Zcw968ou
yh9pZ4TfppP894lOqkD0iJPRb36IE+X3yRT8X8X8p5cQFwRdeuIzZYkooYUldfmwYwHQv2Rpv4vT
OnhokqkCpQT5QvSLMFdDaMBk8fTCw2Xnu3H4AE7tX8Kc6WoiTG6bT2FFK7Fp8pGVvlzt40WHAbX6
/s+r2Y5cr8WLGpS5VrmEfbEfYEQWDfAbRCFLNA29lo6izBVze5lHhdzCZVQIOQyS+f86V7wN8ULi
ytTFpePldS9v8vK6YrT7eBtDULdbeIXWMjJsMBOOczLCTr+WJVO/FmdhhReKG+k9Ri3TQNsE1qJw
VHmRjnW/FYGq6KzKYhWbZXW6TP6/XnR6NS+L9evLhes0wshWvObHhee+/+aiYn4MsG5+t58uqoAk
li3/87v1NRQHPE2aP4I59uuf//G5iIvaptxvxRu//M3/24U/vX7qmslaa1ZCAL/1o+cmD2VsC5Hf
k2w8dMl2+lvRhAwH4CMpca7sJjm+vHZv84D6yKTEJyIy1f80HbvPf5luF+nn6ZWZLcXFPqbjQDIu
8rCST15DEtOcQM6R9i0Zh+A7VVK2sShSoxlpQyfEwHGbu21071F2/ktoZFbvob0JH0eEDkrxM+q6
pW4F8aOW6fo6HqF+4MVqHwD+AT/Fre5hnHJvZTl07EgWNTf7nxl6UPQkybZmebRQprLGOB20vHWX
aqdjLjbVQYyyRaMINUAdp9d7ESb6Lc/AZkdSKZm22LU0qLIexNnloOGBQM3Rfg+5DHwJFk3X1vJl
YoEFpArcnSK3hPHgOW8oDFcIo/xuhsC5M/CrFn5/rTSuMyoKaIjEIIaCdJjsILsrFo/GvYuSGFA5
HLj1ScwNAcn4jqQ8ZORfaCSGD1CA64dSehLbbtHIpSexIc9Qqf1zJBo+hX2dI9AAfP/+dY5YaOq6
Vj3I1bO4tJl69saRLHTvh6f/ZuJf3xP+YOrS73HylOUmW4qnE4YF0hJZf/1KPMMQ82RB1j4DQ0uO
jj3w7ZzYCn6uf45SlBOc2vaZ7ct7lDyWb3E9pqDg5AABy17ZO7Jr3Ied+0JByX9rZCBbo9bZKJ1C
Zh9GxPuE+G2Y/exlO/unnybCx1T2FeIH97Zvv4hxkCyfJ4ZegR7OdMU2/SUmdqBgN4H2VI1Ge1VF
LmbmaCuBm1EgVhk8Mnv3SXyDpcD5Uede9ESJoFirdhed2C1h0fmXOUX/JKwpPua005zaT6NTX2TJ
waq1caNmu0qX1A2LjgI3Ids4tEmrT/IJyLmX/MZ8qmqvsYyUCxQUb+GUizzP3On79JKjJ/CCzby+
bOUmudXGMNqOET7IWjKJr4Ll9e8x+XTWoz75QvZ9dF1ZvUIRvAu/5/peILmkIA6XQdgPNyz7nX2D
ruwmwd7p0cydFxGhGOp1poHUzJtvUjpoN9HEdBtzDNmwAqB4S0v0Z36GMcHIYzWXa5bpEj6TGz1W
3KUYFgdT1qjeJ9JtKULC8Lk3MfYGFBGetCoz90XryTtKHcPZcPR4bVth9VAN2OL4oPa+ITx0yspp
fxaxj9d1+VeeDU9WG4Wvw6CUyxhk/52n8d+sExuzkqYtN+K3LQ6pmfcIzfJTt7I3I0jrY44C215m
AbHwSErU98OA6r9zLbWk8t6QJ81QqYejuRC6tmHYbAPFHg+WYPqihpdvrCaU8MEc9TNlZQWl1sA7
hCXgyKGpH0sPiGRkqf0uRNHsXrOVnwhkZDdeFA3LTG2XUFsp7/15lukDCkBe1OAZO539OcpykT42
ke+jf8ZlcsXtycYvdZr1NdZnVijm/3nNr6/47+K8/JhYnly8AbCOIbro8h1Pc0T2qq5H3ZimaSTN
dZ/hcx9jB7p0i7FdB6yp110V0cYrbVuxCbwWwV3hodklk1gsi0i5Q6gr2WoIra5zaiwII34juees
s0hr937i54/qaJxg2FTfDDtCYB7ZqpMJH/EGv6dmIQbihJvt0JvNbYov6jE3sT4XV5KsfA8KvEKP
PDd2daG3myq2tH90fVUXgPjQjCm2vckzBxLfIxlYJBTi4oeAxKe+Ym2zxBjXgjFiVp4/7e/io8DP
T5MqEFOZT1UP2aiR1dh85uUl/OiQvl70eWBZP41GVkXdxlbA2an9Wi7tCsgPuHUcCfbj6Jr3hkER
GzYyijOVW9zjTYYxTvEzNSPzu+JJp6KouMMXOj+xVgOlMABxDWOHpYQn4ykVHnotBwXims4SP8jy
bIwemH0SWOvG1IrXXPe3aRJa30dVgjJh5eOdNaJazD5K2YZKWTzg5f3TGEP3xvITZI5DWB2qarxV
Xkne2SntB9dT43VXVPlZlb14r9qSt+/MvmFnagZrI1WDRyPXsJHlI/kujS52nR0V7elKVZyO7+Lv
AQYcqKpV0VLVWpNEVe+fM39AB1PvzW8GW1+bW+YTVfJmZ4w9doheZb34lKP0nZOcBPS263PtwTFP
Qi1YNICxiZERQbVp5FNYchIA3f595I85KmRMGGLcEaMebZTcaNaUWtRX0uorwc7oysJfFlh43vzn
iDHI0gPI+tKvEY5a4A+LWUiKYbSHVWbHZ4Igxsbm0i8DXIhN1MFrUlK9BsqY9HNEXHQHufDz5wIz
+w0ptoYVW6/cSZoUv0dk5m2d5vYj9uPNNqrJmiql7t7bXvp9fpFmfK39sXtQKObuKkCKW4TRraUx
sQcB+d0kmuXfeVZc3dZa90DtNn+RFaTESE7wNJ2aCny9RZdGzjmxfeOhJMEr+jO1sPadpNQwSIz8
BdUCSkis0Y5i1HnJ0PN7aRTAIIWMS7xvO9lLYwi5urrfiznQyTZqJxUPbBPza8lGUxhb6+QxU3od
0mSGbPYtT9F1hocl/qecjWrHmZ+an/rCqMKOPUcq7lKow/c6XyXZwK3iozQmCl+iafaZf2yaBwVq
0rFQR5J4afLQ9DmElakLMHNN3WU6vYRcmuLMlnCybuC1rb4MxHLWoa2OyTZGt/BC0iLvD4hY94cq
8vqDYcM2nDuDMlkWimrvxcAlRMyY48SIJaZcxi/hIEdtJB28bvXp2uLUiSNngeLisAoKxThwUzEO
4uxyuPRFfvhI4pY6olGm5eJvIZe+qnJ/x9SGN88b+v5HDX/zpcSSq8DX8J8sTuTrXL8NpR58Ta7p
+xQpzBmmNTYJBvRRgj8YEK9LKVecib4pwgR1dRT1XNEvDu/eAb9HLwNfy8bOzTtr03C1eE9OSJuV
7nG5xJKntuXVpa+BPwTpXfqmfgjii8FK2Ti9FM3K+qIHvlDEDbmq92M7CQiTud1UNirW0KTaeEtJ
q1jM7WDws7Nildm5/xgRfbDRPQWXQjU7izmhjv3k3OnD8l2HDRrruMtcu1Xjv9hWF67lGqmLvmk6
3NgiyMNgmJ4N17gRqHX4vtcIKL2H1lGHM4dPQtuCI/qX0FKRzCV7XXizk6FJqHbVteEbxtIKcYu/
CD3P+s6kvMgVMHAJ/jIgLhBn4bis2iFCfB+0osD5dEDDlmMH7hZuIMhE0XmBKxpq1S9NrwBI+ReA
o+i7XOFyVQEX6qyhP7BHXOl53GzTHuCpYpvpHTyf9C6Cdot/m2TyLEuyOztq07tyfKtMz7kRjaJz
jKsiwdLCMlTk9VWK60DnfXvd5Y0ULank35uJ1h3F5QLAnWfocBvREhe4vGoM3H1dtJDOLwr+Qtr/
0nSyCePn6OHyIu0vRitUKJPEba58p3Rg2wrGetka3/HeiPe1p5kLJ42VjdD2bbB3mTV/Da/St8gq
5YuL6K84m+OakyF30Rx66dbBti4oT4mHXQ9IdRkNCkbak7GZaDplXe3FQ1LvxvfRSzOYgqtUNvaW
Oi393BILFL//Ce7pLdbq6CVILGU5jIl+6yj1hFslHeCWdn2lungB+1gNokll6viiNfkjLofdYhz6
7G0oMdhUYBIv8pKyQRzg5yOg7C2wAKtqH+Ixb9ZqkyAlUnktoHWKD9D0qVFNowo8uJtGKvnpMjhP
ICneuNUwT1cKr6NACZMz8f3kRpXg0hRpgZKz2UPjy3C2LFN3By5nXIom8DjlpBrKq2g1WH3f1zaZ
DCK9SFEeMq1Fz1hWr+foCPhs6rbDVTANqo1frMuq19cBFQEhoWDgkrDMrbq8Ek0sIW412fFuMQpK
HkNr5DmG7kLRhuOpyaic9N2YPac4Sm+d0W/XLc+Po9aVv1IfCJU4aJld7/uEbWOLysClP/6IEH1i
FOFSbDVl112XY8F96WOGGPjSvEwDREdyHkb/6kucCLm8kGWCvFkkvfLqQgXYXt7L5cUvFxWXmpsV
6JK0QqZ7esv/+0sY01/bwGRD0rTBzw40SCWV5kMypOay0QZl11aSQWJFLjcq9jdrGfbqgxdI6j7l
XrAUTbj69klSzRfRwp3RvItaeSFm1tN02QNF79nFrQiQXBfEkm4Ox2A00A/M+TQKaShPQNbXGPZh
tDgk/k0zHSIAV6tR95WVaIoBEaKO7Ua3wepdJvgK1GtKrZDbpovMhx4ZtLJOa0xQwnQn+sSVst8v
qFr+up1dDPqoPiIyFSzncqljY8ZGValfz+3c4SnEutrZXeqnlawcQYQjaDZVU8ksJLfICMzxqYTe
XBGq96I4KwK8Cv080vTIlBqqdIZitGRvXB4FsBXd5EnSm+zHVV3Ys3i3GFXrFu1EcTrHiNOPQAGN
LcXkeWAC03oR/hrW6OmrttfDfAPqAOWG2rvSNA/T3Cr3hkOjj0G++R/KzmNJbmRZ008EM2ixTS1L
sopiA2OTbGit8fTzwZOHyebpuXNnA0NEeCBLIIEI91/IKdDd6RwqGiR6xMdIqCFIuoPquS9cF3rX
pPBMQHHFsrGYLxAyqeJVAa02QqgECHvfoo957xsRbryP3s/+N3H9v8xdrjcEIDDEIjlIdNRW2bYF
ZaF9/uOsaBL986ia2Wqu9P8aHZe+eRn9n+NklITFz7g/PuP+uX/GRWiwFQjxL7lK0QEZrXaDrUFE
nZ18Jd7ryQZWN9qVS7PJG9g/nYO5fdhl9XoJdnI9fBZVkXuwXA6K8s9gGdXbLyy4uqdSM486vt7v
cT2MDzA3vpXu1LxHeN+dVXtCk2gZjHDBO6qam0L2ZDS1E4eSvOZsZTT3LGz7MhsxgCW4G+cFExCW
J5aU9XseKyA81THgsb2Mxu2LiSbvk7SGJofibY2voee0b+B1pLfIW/vZRzWnm1wPHi1SNopRRzsl
j7oLBdrsjLEZDkkUKl/UqGBPY7TGF3R2zo4xmH8bXb/N0ab9CxI91k7knV5Nq4u2TfCyiOVhYR7k
l1xDg2Rp6QoiKuAL4B9LO570loruFG9vzUVBRc6GUXFOTWTsb9mlQBmmTTsNCMYNGsw9tKPx1Ose
zGhGpnNG1zFau6Hx6jmJDUJNq8Id6QOWobLW8pX570zVvBNrnXbFPjM5iwOJpRbFrh7meivNoFV6
rEKHv2ecNqA0WWct88tX8S6Zp0cbgvZX22PpEFWl/RZnxrhpPMN6DMvWhO+pWSel6IKLFYLVb3Wz
gJZVueu2cMaPVer/GJDP/d4Exdr1FmsGzRn2ftnaH4aBJbXrTvBupuIoeRQv1Z8QsB2fUS4tX+dc
P4Qd8gSz6w7QHIDNSi5GJuU4Eyc1sNt6HVYpzu1lA8O71Z1rNwXu9d4s3GrlJ3Z7mSvFnME1ElfF
QbBNLGNY12E+bJNCdVcYltUXP1C/G1GAc984Y3rvsx++2HI62XqJcXJabVOHn6MenSsAHz5tOSvq
oJ+XPzDvGi9ooFPTaaspL5ywgVbuceMinuCsfdf+YrfVeAqb2X8uqJw8DI0J2qpSnqUr7D3nMEOd
WJmB4j/LgJN23kYPGvbbS58cysquVokPDG6krhMvhombrIrrxwDp7XWmcpfXE4nMoPzR4FG76uze
ftMSrLarqk0eDLQij3FjsYELyc9uQneuPrml82a5bv53XwN+PyoxlE1UBmf0K9SRfCpaYqWFXZ5m
xeFz48dYUpFNQHoKYDFosXuokwYKX9NYOWRJH+JF+p9QrmoobvohMudplRT+sIsK/Jj6sc5UKHbR
GiWSVxuLNgxM1HqrV9p0bamxIHXWWXtAswZv3cRa+z6pXkivz/CozL8VhIf9SGm/pwslJcnLat9U
WrfBn6xiH48rrVO7NSRYLO8lfZNp9ovq8NveIwJkVn6LsEz3peWf9ZYPOks3fEH2v/GEqArA92CX
iO4jvg2khT/mmmMgQVQpmzZM8YQaM+tD10d8rxaNR2RSjSu3xyVb9B+lqzEUbYOE+jrUvGALJXJ8
MYp6egkVhbSDY12lC3Rld3aN9js3YpGhaYW6k+16zV5iJQQVdq3ltS6NIJ6qg6Gj8S9NOSjgVlFo
xFheJnl9HT862DLcI/IazqpZxeHt59A792O8ACSAlfagge30wdKU6qGBnbjurSj6K/CVo4o2xDs0
CHtf9Ja+59UXfExdIK1LgMwcfMDBrTquPL7x/6NqKrpF1nq2/WojcXL4TXyVtKpx0cu939rKDtwm
zsR59JvTaImXDUKBRXcSmeoGga4DBEh1LYyiBj+dlxi+RRZQAOqB8aHkhIwK0i4A9HEm3+tLs8Sd
dOvzPOGRhqzKfVS0A2QUFRvStb+CpZlkTbEnGYolr1tcXXXWvy8nOWhbOQmCLHjNE5vc2ypiw2Fb
m6Kb3XfDtKmtY/Zwnd2ovoDSibd91MSfG/AQgwK7foxxT3c0ap+t7ht7UCj2oazz5MXuMbuTEHal
eLTPzodcZ21jGLq7iag9fDQ8x9hMgTUdpDm1kHk6iJhXaXpmu+W5q74Wul69embDf0lT3me8H68x
vu8rafpm3xzkkrXBn/enjm1kuMPFhrAAFlDtnu00a8/Z4OLc2KEqr+hgYXXli4XMyDYelIhMZpW/
mob3V4kgw6cUvwa0rbtPMa72lJrU9mlYDp1VI8Holud7v5nXOWvnWIdaQawc+jFyH5Nid++RszGN
kUus4HjeB1JKIid9Lj/lnT5t+GO3az3QnDlfpbWG/UkdAOfHox0rj9CM9gVS3sO0A5dqrUQJGKGU
6Rw4xZu0Ji1unv/ZVS82Msow36Kk9c+Jekyaff1rkrI4EU7lqD5k8U9Ha2T1XvJJ948iMnvXnHW9
2d9UGRJBMtAUJc5+qQ2cLnXCP4PLzNYfsvlrHJJwN9TzTRBAXmYA5Opsw5I0Qapml7jD33iq2Wfd
9axzvZw1NYjV1W+nMhQNg332qQ4eCrO5SlegABm1BlYzYaJi7xt12RF1AIRjYpqBzatGfSerb79K
x9x2AZqU2NINY8bCA++2MdyYdVmsTGxWzwmbd1Qh/nGGtfXPPgA2/zV6nxH4KZKN6gQ691/ihvKp
r82I0iMB/3OofOA97o8fRz4wMKxPCBuMp8JvlKscKg/5Ik1pJ+xXgZXcB27NcGTFmBQALH/N+COO
1ykel/r13o3RuLOucTrjCVHVsQK8oKwo1E7VWc7iYC7xPFzat9P7OGYI7dqILeM2RwbclATxSk7l
MOmRe4gK7dDOs/dY9mb9AJNhFcLRzLYproe7KRrwZl7s8CREzsIRsU8kWI3DfaBJutvcfrnSvV8u
Ujp1vv5jIOtrsFHLRWRArl71KVkLFK2dWf1cOVglxllTHpI6LLdipDgnSrFu4kg9izCdZ2WbUEnt
D4YJg/5fJkmU7wB/4dv7f50UWLX5XNruD+oo2BS4HuolVHNGLMi/xLArNp7tVFddHY1Lja4N37xQ
+2yM3k6du/h7WPPg6CN8ADTEwQ+J6iAoDp/jpTQSkKSa06ATks3HbsCyZVgekXWTmY85Ou6rUZ8X
GaP+2gV2+q7qpQ8M3NP3VttP75ZnnyWgDbJwnWZR91iFk31R9SJjkZ1UfyFXtMr50C+U2ZXtBMXl
qA1j8Mrj8ofMtBYqoVXN6kvbFzi3jq2FfnXSfzGR7ZEIkl01WpcMwvRGJ6gIP8SjdXPAyLVoPGg6
1i/VAqKbddy2dBcOlj2o4YcuMQ/SL2GTgY+VtUD1VFcDddfhPuPbTiBX+yNMJI215Wr/DNPT7BOL
U0yh2b08JhPCcmo19hucxKBfSFL53ilJZclF3wcMAO2I+ZGzviepvRgT6ayCDG+qqN7yVZn2hVUb
+yoN7Y9RZ2xJ989fFR/1pg7C1kVVlPLZCrNiFTaT+pUqEIIEBQq5nW6iYQwibiMzpg53d76TnyhO
VqjbnCLH8lEwsfU3SBXerSkyXvfmTRnKYNflWZ5/08Iem7g59cNrg7vXqovd7MlOp/xpTtCzBtP9
lqT1dLr3G7gkHiSWfyv6ceM/4m59nW78jBmyaoJCZkRbf7TA3atQcQrePZd7M8Z0T5pe5PCmXQ7J
mDXP3NxrM62zR4jUzjMLdutYTlCkrLSDpZWSOd5ZXl5tgjbt4vVcABnE+aHc39pKpX9VBvwwEY9w
nllwOc8ZFrxjFYZPckHY5tUDskl7GdN4Em2LoPL3hdbu1aKc/15OxtS6nfT/OfnvIelRe2M7j0P0
m/t6Fo7FkX3dV7khZnFD+NUndw+Gorh38xm/xUnw0DrcQl7xv+gHmgLkw3PqW/FCag+R7i+vYu1J
ahK37beUNlKIFUdfn5/snhL3ql50GmZlHHZBX2jrfsimlepgaJRaYfoWxiXKbMDYxRC5Ri7mZohs
6+p2DP2TfZL9SoVV5aa3HfXqd1p7xZCErWnUhd/qI/J37erny6OAhXCIAfAUKy/KsjPQn6UyGbXo
kCydQdJnZzlg6fzzTJq/Df82/R5ua+G8MxsgceGkXFGo5iWGHaRynT3SLkFeKjsZcW0sDTbOIgIb
ZHAWJOYWLuOFb2hXKufSuPUY7ipAEOXJR6EKSR3nQQgIIUDUs2113+6chBr15g1/q24nEXMwlie3
yx70Eo0k9PLRrVjKGKig/ae5kN+yaP7ZFLTdvSkIud+Cf83NF8MpNTdz1E6jlEwn1KG0gtFYFvOU
brTIL7AI4Du4wwtPXyUVpZ8WTJp9NKe8vFAIToDEz4G3Q8Lir1tTX0bQd0rtI7pvaA74+d5xK2cX
BZH15sw+FSAwGJnevfW167zFXmjvQBMZR7jf6XPEf28VL3iOHH6jB4rga9A26OC0WnbVoC+iyDSO
mwBd4y/t2Kzpsb+VU4trva/lz9WQ6UfXGJ3dXFrjcWihhFRd/sUmcfDdbovDYPv251pBnMKB7ITW
qFqem45UGMKZ3tuvUIBOt9DONP891PDL21VD62dos4R2g/rzqqU9/nbVlFQVexCQDsU8XhzEfA6s
AF4QVfXyTbT0yYAcRrUcL6i2jpfMNrZaM8KUWbr0IIFe+efplCyul1E2bmTyv13rNtFl13rADmeN
uh228/1qcoN0MRo03lL8TdgydsmlX1yL76NicCyjZWckFzYRP4NHv4w3vYPa3fJFU0A+AhxLzezs
L99G6czNYVw5JZvAe18iX04ZloOM/DHvtxjw8v0KP/uwO7qlbuzLBTaVQKDZu1nN4rEz1ZfbwQSs
Z7fzRVp4QSjnxki+3EBZUw8EsNO1aS+jKOcXL4hMysWkJ80zhEyrTFkj3qFmIBDTt/qfV6u42g3S
db+aXKDsJojp8ToW/FfBxnrXus9uMtT7uqjap7RGuyKK3PF9MuDmemFlfIurdttKEdAO7Y1tVcF3
zceItS51610NixRxdlV9ynMn21uJ2p9LwyvPlAnqfevYMD/GAgNDthqPcqjSycF5ts+3976gdMLH
wlPcvR0jnvzHAHeTzvOVbfSvi8gEaWpe+hratn+UlvS3U3gogNScssR+DqGlNOuuCg56BLhnrBAD
mdvUZBfkVQfYyNEHT1fi4+zY5VpGO9+pnvW5ZcNexx8iZYo++JPyKYvsAmAo8fHED4/RWb2Twc5y
x7Ne8nMnndlghBYC0Oz619sg6GU4Pr4K35SpnakHe92m4ixNp0dBGIW+Z2nVYfQ5WYTbIypWOz9N
5+eJvMMGcVy0xUkZr2xEEr6wVv6ABs/8w9G8NTAlOEVZGK20dPD/Trv6sSwz/etcmdWqQBDnHcc0
Hfy5P72w9hy3nlobD1hw2MiZo7JXu/N8GlhnHwbPd67B8smxAcepT0L2hwpFTqMvnQck0819ZZgd
hnakfM0e0KTZWuY1K8x4h+17/9yHcbpxm057a5MEvX23q744xfwWNHP3wy9zZHgDftZ2/J54ShSs
FNV8mLTS/oo+KgsbPQk/xuAe1mWs6S/yyUUG4lXRMn3TkRszNiUrcyQ8eEGqTXeuWy98snqKx8qQ
+BTMjeCzGRU2mRk46nnZ9sD354OFU/LnTClUdGAKtFaWsBxpMFW1qpe+zrtH6MEsMpd+MFrOJtNj
9egss0aLu1qzP7YLqc3QQvBKaWeshbc2FQheTdqgn4vQzj/ZuAwvNDfH64uz1pfGWkhwEtVDRISO
lBefLAx8f0VRMzPWwma7R8m13OzGoANbWICfJwo9SnUfdmPKPQkcJK9Ua13EFv+bZbkth35ZNdkT
2br7gAQHy4z7wCRLMeks/+UyMezgM3z+J9lN2FbirAYHbwyghMl7gZyI9Pud7Rwb2x9QDccyBFHH
FsPeoP9geuxXPSN7gVHcfxiyELKrqmpnGXR0wKOBa2k7gQKg1NYf0bpEomKZWptZ+2ja+VUGg0JR
DijkaGuWd84t75Wbfrf3a2feShpsTHmop742HaVZK/qPqk+sB2kZabFSmjBjIac6zzOEXUmwDVUX
XsrQRHKtsKnuV47F8itvw+pNi998qm/BaginxxbFui8a3tHrtqm1Fw3iwK4xy+GiIQV4QplX3fML
tk9GO8ebmuXBR6MPvjtZln9ySG/hkEMmCQ33NcmcuelXrq62mz6GEWUHU7RSCq9DBS/KdpSXiouD
ANCZhK2zq/GieJlx36GCViqI8pYnTzfNvx09RtLQbf/iotbK60pl68y2Cje6dHdZSVpbdiwUJbCZ
GIvsUDWxeZHdiQxInIPizi2ukM3LNOeHULfg9C27GNn31CPG33noHtseQxJRGXNEhKzmpbD7186u
jt3VLUji75FDzQ3iKXl7yiEEPnZoFv7T9kIvEG9APJXs7mKFYSApd4rj4XOEferB7dnadZWBXGAd
R6/zPF36yCsfpKvWjJ8RobkIY0SVemnM6eeoEXrBoddt8+yEkYV7U6K9Z13RH2rLILVfGup7PlXq
NsKtZi+jXUg+3THM/iSjWVT+jTpE+yCDJZ43QWwEr0aCrG6k/LhdoWgy9hjF662l8RJHS4JPU6nH
OTUW7ciB9CfFy9K1pLHvTUljOxqfJqOSxv6tKUnuf5mbxXz/JMn9W3CosrReLpUso/JBOTbe+5Af
xclC+5wrlCekOpfhIrAFv5scpKSnxdnXpHG8R1WtojenZtWxaOy7XsnWL4yDHaAi82MfO2cAsQNF
l7F8UcfFu2k0PvpRictW4OYbi9rPR8d1EoT5Tf/Y1tEJW1OohqpxdGyreYEV3r6keRjv/DnR4K7S
JwfbDD6rkeqdpaVaNgLLTEpzvoR50T0prj99+dDq6fglVAaEDg2j3k9Zep7tAv90HENQt2qtDzZe
QKvKGr0fvI1QO5vSIV9ZZeB8iODYbZN8Ti+oWyeXRc3QnebHKXW6bVYCURnEEk/aZYhE0G1TWsZ+
uk/SsFzbdv6ME3n3ICKHQ4ER8tTyLJamFXvtMfeUdC0iezm2ns++rW/LmDc8Sovlc+It1GMT0033
l8Pl3etyXoAWmoAzgtnQtq7loGh175RT8likiuU0Z2V4C7pfw1HxETAx0Ea8s9iOcWl81Hkwrv1C
nc/SjNJig6SQ9WEoUSBX+/KzFSXmR1c1yoMXeIdpcl+pSp7ihSci1kZyFs3TPoy7+nrvz1SAJ55R
17+5IpWm6u/8WoGztsyXA4wK89LHxcnNsGIL4yWFs+hXUtExN05oGzsRlTM7pDqbyfuWuS5cLbTn
sAKBliiloXusTFVnCnZLrAxKV4iiXODaxqNnVNPTDduRTK13kSSCmXn2fp6bZnX7F4e29rMtw50B
hA9Vpu+iGg/NLN1Snalumt+pA4F3Vdvxa83r/9ToDs0wS6OLhq2azKgiy3usixrCXWPWh/5T7eUK
DJ/Bf6bAop1583waCtd/BjXmP/fIa+7gvlpr6ZNYwEGocRZ2vpc+OaC39xZ4bYhgAReaQtV49r+E
AeK7N8l1NGWSddhV/FNqbWBBwFkxucM+Xs5Qp/l5Jn33UbA8MWKUiXP2WzZezVy3WzL+zlONjcGT
g0sEde1eZ0FPHzV1Bio1ugZVcZQuREBahRcXHt2drj7cIpZYo4Rp51pzc7z3lWY9YhbO0xhjP5xV
IUPH9TUzrAqTB7VGLmFpUzzTTz0b2d/6JKaSmCqIP7g6ipfSV1dFM65ukUHhmpv7dS0D1+0KKSS1
Y2tsKqny6I3sGNuhyr75GPIlnWp9LvMM56l/iVAG7ESGyL5FNCp3QMii87nr4s9epCvvlY1nmxfn
yHDDajpNegAcXu+K18qA5uoVGEZ4yItkk/OjqnT2acNxpZWme7MkEKV4o2bpqdQuPBy5r6TTU2Nt
ZVnWDCEM+Xm5p2TgNvt2y91nyrhE3mc3utsjPOTX73qQbSpklT6mmhsdGx/D4c6LF3kokS1lG1NC
1wsRtWkBrG6m2Mwv4KvJGKMRuWryCjlT6fxtXOKxmyKlUgV709aHo4TcohsLSHxihaApnfYsB3OE
z7Ka7dgsV9KRqYgq28ZiYi2dtgTcwm7nQTG1Z3NIuvPvYzI5YhtSFnpw/D0+KjpUzkCJtOehZuO7
qBxtBLKdAMtBIR1pLwc8t4C6pV9A3E2v7jMgLec/+iVCM9EMWmbK4H16O2KNoVje98DrtLORYCIl
Z//WlD6ldCjlymmZeN4mDrlBZJ6SDjgMTf4Tb97+PPI2ObdA8m5n0tcsA/fRf+vTdAerjWLc/RGr
onOik8MaK5sMsdoekhlUNWvL/LEzB+Ogs2q8WG7vXlAnLPxd2YJYynD5WlutFaJ8aQ/TEcdNi0xA
PkU/MleNEd/TPwmdknfdGiu77Js1L1gwvkwvALphMZrzcKrr2b3CRXM32FrkfI/MfFN6Vvwyt9gP
+XOl7uaGFfm6LIIXpTFmfoQU80MMTh6rEq7pEisHLRjsA3hlayVNHJjdTdgD7kfhkmfwWD+CxDDe
Kmt4ZXNeP+rLomcZk5aMwbD8rfVrTCKXeWblXPt+TAFgGsP1zlm48xsQhfkRzOoIr4YIOdz16qS5
RLQ1PHySiv4u0d3gmDrNA48f/a1WVYxzgvqhXpJO0VzmT7/GysSJL9gDQLsgSWvpOBJ3qlNQ3WtR
X5XO3MmVq14n5X4kbwlLhuZ9wJK8rooLm9XkaNgzeOuS0yYK2FEfRb9p0DdlZLVfu3mctqHt1CcP
644XZVB/yLiXLQLPQW4/BzA3z3gSRttygOyDi4W5dlAhPI+ui6Z43DzKAevI5lH62Z6cb8pcMvCr
TyLuEyoFThYSJxikINiaY3z6qdLQ5fEqu+UGpek49jGJVGBsQaY9lehuDCHGhq0a6HsnHj2UoYlC
7XvZNnXcYnoMMVr9QiYNYZK81c9yaRt57kM3dvPGWgqkRW+cAYGY58r0cJZYujz0u06u7iNkQ5cc
uqU+Wgdqj+eRQin/VywZZHVtss1egWIttnGgAMGMosWSrLU+z5nxIUut6e+6emdDR/mumq0D61Tr
ryHMqOm2U/s+DsGSCnPdJ8PkNTEUfXYpmrA+lQ7QH4qw2oNcu+yjaD3ZYT4+j07YPiKz6R8CDGa2
A0/EL2TM11RVtY/cI/6hVBy2ero1flHoj4s6uSLN9qlrMbpqloOcycHplVWXuspJDLCkazQ7FcVR
KmNTraY7+e1DhMg9VnFX+eXlb1f61XCMouGbdOEnpKI6YaXaukwiZSudcjCtaVzZUfZmAAV8rJtg
4zppeo0WLWXpwioBINrkH1CoNJ1Nbw1PED/ZELD1dIAGR8Ne0UD9kbKtcVfcReNgYVKskqXJ2uGz
R60Kf8lP6IJEp8b00ZzOlP5zY4TftXFQnlS1RrWi7ljdL+EoZaYbZwqiM4rs5rttT2u0s4fP5G/M
/Yx+006mF2Fz0mu1+2BWinGBRFWtZToytjzTsP+6Fp0Sveo+xrPLZeWHUnJ3Rjvd1rnFsAZbtJbX
uKLhzbUoOMkBZumMfeSLmCqNca4ckijBReFXwL9Nmp3bJInyYwVHDzf/OUku5Dgz5eaeFb3uxR8V
HB3PTdxXLyzifqRF1nztOgdH805TH3HscK8eN/26YWf0NU76l1Rtqg9wxJNTWUX9ViZY8zfFB7gM
BCzYR72WHQDPNx/zLt3JPCuMxo2KzsQ5bOGaz2g4HsSVEg1rmxJBbFH6+oddZbVy0GV5muKmutxK
xvhx4uu4vHzV5RA7/tkDCHuSVqC6zqVBESvMY9Y6Xu5spyHAB2pp1rK6zlL7a+ep2lH6eIR5j66u
p1czbbfSNS3LJLazbLJnA0cvBQEo+SHlIOkDu5tenERRTvLT3n6DICgOCaKBBkIBaWi+CWWmCPzg
8VernovwMarsNyHbSAtvgVtryOZQImfQH/jFVTkar3qjUPkt9Ak9kcL8JOmqrq5AsFNgukguy489
beOZyH7KqEUN99BiYX7LdJXYOjzYJXDkhSQjB3KPbeYkr1k3B2e7CPtVCyqI1JvCLqovUOgrSSvJ
gDQBQlSvidNdTWPiJT6r9as91iG1UFghMihhyb5EKBsRO65gB0W7mT38sSTcKeLpwWvGy/168pFF
TPlOQW92iMLsyUjIcg+5OSOWnXgftMTKj3GMO500FznuCzrWZOaXUXOs3KdGLw/SkoNn7h0Lzzxp
UCt9QJZ6fpSWZTsthlk1q6tlsqVP0cZvO0CSS1M+eBr3lvmpd3Nkumc1Ufd9gW/GgnsHRFnH6t6B
Wr41x7heY/1rstwqbARxGuXEV5vqBcSkAgG0DMebrkG+oYUlplQNzNS+yjAG8YrzsODreIE/+arj
Pjlam7/XcL7TQnkvJgt+5Gh9klafzcXJsHp9Lc2uCxfHVLJvt9jlgtFYX5DV6x/6cC4fcgVbTMS9
mm1rx0Ac4xxLwdAYEdjn4JVht7OwskJuLZqerDaarjpFPupHrHQgAJDbALzCQ4Am9L+fTUkVdbXy
X00z0n4G/zFXgmW0z2MLQzez3rK1za7o6abXxrfSq1vX5mVSN9ItPfexbgmQPu77ZKdh2r6S0T+u
cY8D4JahN9zruz/iBrUBja8M+yxUnJ61sh3PUPimZt9qFEmk7H/Lv9w7fwOf6KHd7Knwz8sDtAvZ
EiNbIIyOsnN8vEO2g+WH12HOWozqfrbyUa2lValegrDGuC2Rbr1C6HI3jmPNn4Z8vlhLuTXNtdeu
aqKPuesNW7fW4kuhZNOmcc0f/WK95urmsMXeHI7R0hRjoziuX5rcsS7SZUB1uwah8SBjnhtiByRu
O03RfWwUsK4dPmiz46nvBVT+KwXndNXpg/peVhmZM0Uz1zLaNYa13Ffhzg5q7b1SDQxNG0c5yGgZ
zryFZ3e+jMulZi15DLzMe5LBLDl4ae++/fq4HlYhj/RT5noBuohD+bH74emD8p5Ofv9IRumruYj2
zxamjLHadhtpKpOpwZouQby3WvHR6YYfjqU4R8rZyrYcU3vjFAOlx9nMEYTuNJvl3lT2qxB5Wzad
+BHirEg2Ngjsjd4dDfJ6QP0ziEQDJhhnK+qgCwXxyN5kOXW8FtOVlkya52kUyEr9o5iz3sxbwbTW
W9juNkmM5fNkaETKnQWiUuK/ai/q2J112UtuwZ1we7SLNFj/lj2QUzlMZA/OrLxX0jJU9C72cpoo
1V8T6MLbVaTrt+wExS1gPDfdYpuHz6bFQ/dZHV3zucswQ850Vd+VaQNu3G5y8vxe4hxv7cxJT107
a1eJ7ruygVGwDmpQzmunnBAzK5zrLTRvgcOULXVkiZUDklfFzrPyAlNOPs3O3L9QL/k6ei2JmhBf
dJR7rrGXdiz/Ql6LapDpB61L3CcJCVwj2Eb8iHj5Ws5TsBwWQsthqE18UZeryEDnzv5iQbm9d0m/
FrIw3fpUpj62U1zt4AyE/DrV/IxD57DSArR+wzw9SUQWV9WO72NwAuAwPycqBi7k1vP/n4gwg50Q
ZWy4LVfj3lWdTepoAFtux8mMoqOlaK+/oV1up3wT9kVuBOcb2kVgLKndIyFlwidTih2P/fSDbYBG
s5B++tFGpLgL/0dbWCikN3n3xtoUeI9P7h6xMu1c11axC4o4+8Az++ckG3HY1vR/eDXstTJTMR1n
d7UNKnO+DKX2c5KuWNnZgklyY+ojp1XuMhLUd47+nzx+baH/C98ff82sXiXI8/MNVC481eqNH5bW
e9dDiTYNJfihI5XMH5k8OQCKS1XW7hfXU5TV5AXla97ztgCEgzpd6iOx7w7BARtU51GuBB8I75Gg
VU8xAOVTGWpfy2Gqn4XdnC5dCKrcusTKW6KWLmlJqHTpHdZUDbeydE1Z/lc+4j4JQ2Qniapckl29
pejbnPubuhMLuFvnnERf4rR1jvfc11Dym7Z5ugu8+lTYvj4AALQjIJ83bQ681ZIDZsZ7Le3nr7x3
I5zX+/kSZab+5AzQXGUgSqIQor+fvLhNRG6pVg2kL5iR+jidQyz9lA2om+UQmQ/1ZEcfW3YKGhpU
q7YpYszPjf6pnvujsE77hXpa4MxDGvtVeuyqek0p5T0ID3VK0AmBTl2fZLAaEAKoMtPZycSoc6ID
fuuARRdCLE9f92xmKK7JXOQ48q3jxdiqxe63JlKi4y1t/Yvyn7bWb/2392Bj6Le+G55OYJY8Mb61
0/whVyAyOW0YXuUQRcqnqiqs/b2LZVR4nRINwZO8ADmDHgCYCrXw0Cm/28UVhrKzujY7JYuhnPT3
TvHD9nmcDbOrbudC8zYorMQvcshaHnZJEscnZ8nuSF9qHKwmaJ+lMQVaeg4H69t9zmQObw70jvDv
BJWE1SAmXUqpfdQgGr5GekqFAHoNgmglCzjTKgE8djymTDV8hYdqYGabdGT+ltF0qiCTGDZqEpQ9
W7G7ZS2XAbksXFRWRtRpnd76nhqXajEEGqs+WLVWZ76pTjRsQQk4F9WFy6MXQbfLwhawZeQ/oBmn
b9K4nnb62ME/6urk0Z6Bki0tORRpYqy6jgqHNB0j9k4wHMuVNGWWZutPSpM4V+nqrbDbu5UL3n65
iNJGNbZrx8nv5pdZs+tXV61I35T6tgv0aS+uk7lrPfmZMjync1JRaZwP4jrpt8l40loKVtKsUrh6
9SJd+/+c5KZw9aalTHSflFN15lWla+sKnX1ccsE/iPs0CmjRcdDTHBB8jTe11zSvkLbtGSWcP2OH
po+O/4ex82puG+nW9S9CFXK4ZRIpigqWLYcblGfmG+Sc8ev3gwWNoc9n9qldrkKhu1c3JYskutd6
w4xK4j7AKeG1Cy2JjWOTNJBn802IeKtyUEHtVfkzEEX3GKO/eIJN0fPli1dK4mIYcucs3impgZd4
WtuX3/lG0qb+mJ0UaJ47O2ypNP4exE99XzTkQ/3M+mfZ7bXUGrNOwx1VJTvWCjABh3P6ecW7G9mX
fg7t53JAntQ3kpN0W24RXzM/HPcCg0+n2D/YDWSHX5PUWsdMNMegTpvj3ydJlJuimiWTIrPS9qna
j9fQAUCvjQi+YntCKr9MXuuFn5flmXE2KLW+9DCO2VMRguzCTqOw+YenDsa+wUz4qdAjvr/1Ij8Z
MKze+t77MihB8xfPZnJ33fTVGzH4TepGv5aRgUkt+KdDjF/Rz+WFqcp1Z6fkge5kCRwmr8yOlqaO
b1OfYDxQAdTWxxyJPBuLl6xR+3sZnXsUgMwo8G8yWqnBfePp7osM2nflNLbIfNfJJ/biFwkxqyZ5
DGO0tpxl+TlrtPvc58gmU+TFw07V95WZn003NX6UPnLqiymla3X/SSgsfyncHBUX3zHuOwX/qRjC
7eFX6DC1zl8+oQ5Zk38NdXL1w6q/QuOhe19V6YdFJ8/+sGqO9q+uJ+UnjCyKk97myh1ZSTysQa3q
YVS+gaUyrtiqGxgNDtX3LOnI6oZh+ogmTvbKm/hJ4rfp4UAYavT/Or22x/fphmmlMl2W9T0HrlUC
JbwpDnk7vmuMiHCIZ3QuRp7pq7Qa3TcNkCyERJUBa6MbrjLQ2jMkpbFo8aCe+AT20n4PxJEP1YTX
D5Nlzq8VfntJHVfSQwAabv1ZzAzq30zFfxePM9X0yGxR1/v9NhmLYYcVrXmQ8UxTgqvczbr+frf1
fZgtw56LpsD78wrc7KFy8+kx8QMPG2btKK3tYgGRf4SNWx5T25j4hiIWrDCfIbl1KtiT1hReeD9N
jx+mxT7CHu5AphmolDyH/RGNGg+liZM0ZUBQ6xjSfxxYn8t5w9nES2EYfTivSqcbmf5pW1aWcJe1
/w8DEhzxLTd6mXLNdL+6KSk7pDLU76Ull1wtKK8ug3JppqDHJk01D78N5KZa3aQvYeEzksqvyERR
j20LmDY7mdwXWK1Mboza4lL12i5b/WuwC8pcW3uLgXmKtHQY1+tkpa6aE0xtpGMWK1rZTSCftJj4
LBuLLOevVBshCQ/ZgEhnrjgZfJ26wfZaS/11Zu8Xyb059CfItg1lOnxhxBxmtYDxoWaFahbeO1Wf
6Q8yvJrJrON1GT12UKxxD0v1EKh/HnPwjDDNMMhsXgFqefbe7+iVoQqJkjLG7aHrKh84yBIugTq5
yksx1jtrHFr7JNl1U2lQ+0Tq4CQZd9DRU7dzmkgF9rwk3regtLcJCnOnwLG3/plWSoJMjYFZWexx
Gp5b/cvWFGlraWYeJEZ94bRsoyJtvTVXf9coBLWek0dBUrPI3U9QW9M395NtD82bljndp7it7koz
bt7Iw8dYZ3vf1jHVXn4QU+XXYHBGP+GSUhMhccXMJjBAJ4wju6RltBzJuCj60N/JaJm4fPc5E1uH
ZTQ3MAEKQ797kFHYJG/IJ/YIjDG4SNDLDxYbhXeZa2V4F+WSGmzUNchtRn5yXJuLMNe7Rtcy4pTm
+0gZaaBA+U3fO38X8tpGpPArq/3rQjIyk+Xcr55ZSgzzHldrU//pqe7LZNtAYWq3PBgTupLShJNk
PmeN5Z5jlGh2xtKUATVVO7j9f0pjC8UK9Q34qnMvXeNsYZ5o4zFjkeE7A+31r/bg+lfdKhFQNOIB
eARJMIjpI0bISx+qnxfVKv9C/WUvQB5VyZUrhzvEXxYATzoj3un0HO6Q6DG+5vb4R2lpxlOrtuWX
ZdJQtc3eHtvy1SrVg++Oxc8KrPJeQ9ht2TwAy6NCfNI5k35WYzfcYdvjLgochEx2R84UNxf8f5tP
MHU4VSJKGcEsPxbV0J/7CcP5BoGkLizTr3WvxNc4tsOD9Mv0BAZN7sQ64s3NorgcjgEy1BZya9je
ImbmpPOb79n2Y1/p97FaaNwA9vMHLTlrUQK9XdK3v0Z9UGWvaPUm53kZleDAGhu2HiMtHshhHENx
elPqAf4/N2sPQ2Gz9HyMGQBKH/tUwYkkU8ZnkjUpJRBfAx4NeYRzPayvZI6/daE6PruVn/m7GnR6
bOjxTfqsitIF8JdrT17u6PiGygbmnyrjWiwzUflkc3vZ+mO+MW4QJTECpgy59Tt+d5jAEs1Ysgcd
cl1ZYianNuD0nuZjhfqLOu+aBdLyLxGLjeKLj4/FFqGZKIHraagh7JtVt75G++AXMVQIn4lf+Ee0
jfSVXbqxQ604+FON2ukiJFLpp3I/AYvJw8fYLP6Ken3+ycEVAlVZFc9G0CsPQaw4e+pY809/GC5j
Uo7oL2PwYhipd6otp/7u6uNOApQQO+syqsMrqRb1kxbET52c2UDagNCuqu5V86ufIlUAmb1hi69k
L2VMGcw30aJrFw2DQfmUOKH+QzcD71j2o3dByvxu9bFPDernlJ2GPZIT6fesA8IvysxkC83S9P62
6uxbn5nNt6ZFQCIju/OCxEYCps2C5a539jVWsYvpPM9eFZ7LMUHjtZjRXqTk/JqPen1QrMQ+hct5
1ERa7LlSRbW5uqXx0B47yzrDYe7CvTf6881BRgSKItw/6Db/2nRb/TTwmPmSABZFkNif7wDAJD9y
pKQSTLhJj6ZsrdH8lG7ejCF1nx+/RS/vUSqsrwoE1P2Q1U+qFeJ/PvqdB7SDL/W1bZqcxTDD6s8b
ACMOiqOOE9yTdDWjFdyWBTI1VnaJoqt33qRnz8Hi9glk7bPb8ZFNtSZfuxK978/ugEKcP+ZUJPl0
JkAnUNVZHvQxKUCcaJSjNLcBaUYowKGR5WmnoWzCp5jNzQ7bIqjHOoUCIwPKJE23wiVbSfTpAS8K
42tm/jWTbXjzcu1o24HVIAYUaci9Q58cpwTICfY6d9K01P69L1/6/CUkatSjTq7vMCzOt+2g+HCv
0BdwE8t8lT5kRWulcT9JTz24fJEWnBKtInzW+j58gAtW39vAzZCMKKcflh3ft/EQ3jUmVb63ZkBB
QlfxfQXEMN0hZBuhAaur+9mI++9hnTynWWD+PcbRXg89/09/7NDnakLzc6WU49G3YZoYjhnt86bF
o9MsH2PVxmWM0kSyC3yjuXpO2L8GrWmdh0ot9n4JMno/AB8dQNu/pJndv0L9NA6e5cD4C2GjDCE6
IctSPl7iu8GHC7mRByI7cI+40Qx7IQbIwMo0mGznGDgjnyae4bfMG/coqfPYajJIlxDf/euHdq36
lBXs5E765GKVHl5ZCW8QvfSfvNni67SzyvvQmn8EVjI9O33JF647aKeQtNNNItawmhNLnOYuVrPE
DXak38WmimexHvRXp0elenk/yttQ3p6xyT4m0ROHBP4/b00wZ901a/Inidj63VhTdzHI3vWdLQOD
aSXXST97kXZPXj24VfpiP5kt6rQjCDzKsXo3XMjz30ufXJJl9N9CBmqFDyDS2SrGlOvV4nHlsGjI
Rz2A09v1XfgHBB3tVEZ6uSjiBF+QnffwNyJBGyPW/LmfFnZQbr+FS4tqZPrJhZYkYxKvj3+aaGG/
NuGgfHam9ClH1/9JhpwGqYNcR51ZwlWTers95B6Af9ZSNWis9iLKJ6OTnYVnN3PKgzKSiXwXFJmn
OkQ5KcewQcGL5RCrfXCooBrfUPw31guCKfjbKW72iA/FdJEBv1GN2xbnhoBmjUq9X2O3uUFb3LW5
dZUCqlqqpIEcny+epSLrjPFdnbWgMlTH4SvXBHZN9xi1+m3u+2InzRlt5nPUYTMgzXQErKmMeQ5I
I9MeLRtsjV+1xU7292xzkadJyQNONsTntblt8D+0P5wP1lu4QbgG69YVy6jkQS5mGk3Nzh0rCkFt
i+CZtGVo5olEpbN3zWMVO+adp6WQ5XD9u4rdVhjBWALtE++kOTjwABEtdy79vTuPM8beifkY52Vg
7AocVQAq8byRziBmpOY0/wi0oritptkjqR3OQKXvYOLmvISLlPC01BLkLpZagrTXW+mtRR8Y3P54
t8zRKdUd3pnKcRiCsOD7Lsfk861GOeTO8UvvmC5NXJjTgz9l1WXiQ/yGQXy+1KnmmzT7Bi860FKf
ShdRCK/BE3SZNNl19RRE4Q8JgmaPFvryAiGicJcCpPPJAw6E7UiV3/QG5dh91NQWTIDuqyDrlMEq
D33kd+ce1hmqL/57cxstar07Aw4N9nlS8TCYvNo+y8Yu0h/QVNGf1m3dMGjBng9gfSd7uPeNnNOf
rbrrdjKhX7aDMsDU2EoMPk7L7g8cQLAv56SGRVYVyNSw+z77JHJ3juwYXb6Vnqbpmts1X2R9QzUW
93KcAruDlU3JnZiZm/rgkh8Bj2CInTn1D/wXiuDoqGnA1D46L/xlDEKXl5CfIv+7hkL7vL6IUZAt
dywszeXHlB94m7X+oBiD8mX5J5/Lcv09JCrobYsCbGiuv7lMpzQWnT2reUnN7hJDROKBvcjgiSKe
SN7hx7BLoLw9FPDs/9HHWwI53CuHSHGHvQGW5Rw5nUE2tVQQBYvSAAqaoZSXZsFFbk35c+WdY66j
gpPcmjK6Bds8Qr+6vvuj8yoHjY7m5Fsm9hqGlZzKYfb/AMfIfg4YEURy+EO1bTaPKNNGF71y40vR
DdWjHrp4FcSm9zloHaDSuNdddD8FC23DHDcTN74JdNS31YRvuDS5CVpURqU5L9iLwGF0C7YC9QXi
JLbfjfWEYHv9wjHxh5x6WjIVgDaC7GIPZfV9sO+p4/FsQwF0OEhXiffmzrBj+6IrqXvUOqcv7uB3
YYKbUfbm0D4xx4c7ONX41sgbS94F6XBAsjZ+fxvgbONSeMrnD29jBRQwhzKmaXVwDNUC7jno+yw8
WJWTnJMJLDyPcR1ZLfYvSIfNA1+alQ6aBrUkBPG6h9rUb6Ad2lMEQn89zahRChSQXDoUU7/yz2s7
zrvoEaw4CV1QlmufTISbdI2mn9kiYCFSFpPRfZ06QKXSAlLdvGRB9TUf4+q6ymE4NUi0pekrWnpB
HE4FsIPQDODu1j1kSqnuBDHwO3gA5BF6PG5nzEd3QIU0qqtzGxagwv0aW5JMV9Rjj4Ldp6Tx1U8O
hF3N7fEOWVpDyTeYYugo+RXARfZtWHc7vqmVS0AR5FOUm87jsl6OFf3BGQYcPQ54JwBwSxz1mcMB
nDGt/ywXKLCnPla9Z2k5pqXvlNhV76UZTKp1NNvKP0ozr6vufjZmPsNeOHzWm6Y5xUNj3uuYwj2x
/w32Y0imG2hYAsaZPrkAWNSPRaQOe03T4qcmtnFbYZs5XPqo+yp9W3CgKN1jVvM0t2ye6UPyBKx6
vF8nkR/QHhJs7wRV1I+jeV9YSrCyxgQeJM0VZNTYH0eb/252S7NEM3mfG075kPhaMr9Rz9SOKNzx
rFd8civo7ixqRr5zKhfNpe3SLQJNCRibE4CynmcXo4paU+KXW3NQ7Zv1+KFHumWWrKlO8HW0geIG
ZGbwQFni36LQ9m5YVOk4mFTUxWVEOlNFIahOkMKAFHY1yrlV+TgR3kbhcABCpAC76b3bto6Mmipb
V57I6JAR+2Epua38ttqFDhliacrcqWzOtmI0d+bkwahzGmQhqSPYZptdGsv2D/VitOQP4HcGFBbu
dbPlzDaN0fpdv36Bp2235w/VPconXy5q4g18LMrxtD7HIi/o+HqlehuF+dd3GX2OQdatNLVsDyY3
P3cLSEkukCpJ/swvad61n5LKKRDb1+FnLwEJFbuHqutdSqJzeKkmS/lktW2y5IKyPwNFf57B971Z
RR7fFQhnp7nn3ilR29xizsHHKbVNcBiWvSin9D/tprtfv6f1GE/kLGz+anBigb3LGmGrLj71RvPU
pXy4hkSl9mAr2N47qGJVSYxVsYp1cOp14EMtFwpZnbr3GQWJu27w1Re4eC3erV72YzCim5ygWjQs
CpO8iKWDCwMz+F0d2uaoJAG/m5NNN1f3hnNgzvXDDDxn7urT1GYGe2LQ4kvBZL2Tpgz81lf6toL2
FX+gbaBSap+//LKCzKOoTHtbdlt7KHlZ30zP26Aso6mDeu80f5cBxsbZ4njcLe7Gc++1d9k0oIP7
X/19MLKflJDCzxa5weyzEwfRzezT/jKToWZLSIlF+uRScB68yV0aewaWg8N3aX2I20KUgWpqolZo
o/y2zLaWFXjOwdb7grwdL7wN/NbUptbYd45SHrYBNRiivZlk5oGqhA8SIEJHHR8hNC90VAt0z7yX
AbmosBQQwperdFhLoNzxDVNcK+Sy3cnew9Pu95bKAbrAfhygwKKis2l0yN3/LtQhw8j+vUt/bPO2
KaS+o30Zgkm1q3JvFrzXgwbN0IXOF5D8fTGdS6wkaL7OUPUiy8yvWuz/lJb0h7qqnnTk/Q7SJ5c5
S9s9MJEJICvrSF8Gb1CWxpIv2DkuIIXpZFm+ew+LoL76JaVgfeYwwLHOfBSfKw8wD5YiyXCyZIS0
ffQw6yqA1WtnYXdSxY9mSQpgxRfn6t/j2LGbXVj2qa4PMKD9dkUma74znzMdExYZpZRbPOqess6M
Fw5/1N+0yDIOfVm4B/y6+kfbtvpH1C6HRzM2/+O4Vn6WLnPpXweXsLQ8lrYWrJHbxJ4Nzlkdy2+y
gubzbyeTfEp/Bzubk8O2htK9YZ3Cjn45Q+0npUQgxMCyOLfQC8kb/6xNGhiQQm1Ivxru3jBeZCPZ
F+aeA3DyKkcGnzeltPxecXemFpj8F496W+0DNIchuwyjt95Sx0djS3rX2ybW9aPq1Sgab1GUGZsr
W8/pbPRGsd9g6F2u96ccW4W9kQFy2Ab0HHOlsKxubdi99hp8OykrDq0DzWaCs6qG+iqdtvVrleE9
KJG29ksxUAqJv/qlq61HFF5LIG1bqbZn3+tA1cENLPMft/6pp5oCVGc8bn0SoqNRA7hH+b71ey4J
IpxLND5XCz4WnXkd2bQ8+W57+CRntTveSs0xr+asGEc/HWdUStM3kyziX0voAvb5EDr4iXUFovke
igbZW1kYtoQGIKtPfDLK/g3DvbjSigfBmgkiDT7N3ehU9u2/u0yFLYIgz6TfUr01auv6NXEDqS1d
MnFOsVMJ6748TiNw1N2kjNVlVNXHzQIFoPF4EwUx6fMSu7p01sS7mTrxOktu5VJVUX0Z/eGxXjTF
tv4Ee4wrPMCDUuupuvOLPnycOXUdWqPsPna6y4irmOE56tO/1miEdhYX5UWYy2/hcxPhASF6DKMU
QVGZsFxaL/2msQ0+b/2xn/WncskKjF1Q3Oa2BN2kFPupIb1+kD4viRfTT6AK+8aqIlQBCFw7s5oH
zq6YEDVVmRToeZrcybhchgCkO8Qb9NTh5d62gffZZuWd88GHehPskyhIbuSbk1vZhyOV31/t2MVk
DIJEsWu9MrnJwGiFMBTktu/yRU4LhtY6sV6CpjzJ24O+fIqQLrj4KZygdUlXbpVm+T3/62XRfaiz
or7vKURfJ3XOrt0UZldpyp30sUVBD+rfYvDOIH9utOCeWSAaDeLkdltBdzUXeXczp9hlI1g+D9pV
7ZvusUjhOA5ZmvzRAC91Gz/6y8o9Gw0ftXyhTtJcSOTmd7Ze6J8jJ/1LIuzcv5Z6lnxDihwlGvZA
kvMYF70qZHHw6eJMrf93U12aoDDeRz3DfQ827Lq/oBSq8xmOXD0+aqDO713EsO7KvByA56VU2SIj
+KEOzs2ySElHrbK30Rv7s020Ef/wvPxcYVh+nLrUe9CnCqDAul5j1OW+VwGquulymorR0BWpXenj
QFWh47CcNMclRqlor7q8S2BTgxKQvlxiZA7pI6zSV7FVi/LkPvWaUDlQk9R3IAKVk76cfiK/4my0
3E3oHx4TP3LfAw3kRs+qPv3JJv89ROLUotFvUZ8BA7R6cyd9cok5rWZtn1+lFc069NMmtY9tC61u
BFP10EUR+42ivWAHg6nLry6JkEGMSTLK4p8y9jynzLPMwzySZ9ibHcqfpja+lAvrZmy6xTABTCXU
8R/Qj/R95ATVc9XipTmoCB/4XYNtSRQ5+yCN3O+kUBHZC/z/gNY7BMn0kM9KjVM3xNSwqMdb11co
GAqLNUarKyrzZvnQ/dMngXJRBv1N5m6M13XuukyGEMqysjqXvNtgl+0FhyGIjSGp3vGf0seJwWH3
Dn8ONMcG6diacqd+jPqA7NjC0L7b1pHXiBJkUqNBn4+eFM1G8PwXTiw2pw1+4U4N9wlJwKu0tt8D
lO18D6f5z8h8iHS9eGuqPno28+ZrFrvF14R8+SUAMHMAYVt8tZtRAYmbQ5Bemp3VxDudc8mjNJ3w
xuYoprzmKDs0WZHCsyLrTrSatMnCMqK2P/Edrjz5Zfa3dPewGU/jryhkiT5EaUP8IcpuyQJHnjd9
4wF4A5P8vlZnBH+L/tO6lj6qp9LwMSuqjOxzgTHrwczC+K71qgwFMj+8j7LCBVDOaN9VzouHCaMM
BktX6rZvrkMOp6z+0wKzuCuSfLjrYIJ/bsw52PWLcvk0hmjOxNo3yOrlcZ6r8KHQggjIWMt/lD1O
P6EtrKFIBaAYmuTmy9SbwEC7xmejtmzG3LhPd9VS94KtCZg6RDx3SvFpdXOUgou/A3QWcVbtX4ok
DI/j4L3fzb/uttHtDomi4WUE1X78P8QVEygIHsN3fmaW+ld3jPdUhSawjGC/VSQg9jF6Rt97Lfu0
4uS96m52xv7vfGh+1ApmbHrou+AqAve5RO8d32xopFgDROgWsk6hqNXOzBab3hZzjl3dA+N96uzX
tcjcc0K2zK5FNTRpHjqva74gL3RiZ49x52B2d71Z6ycXeNz3BbTUVl7wOUKb+mbXPsWupV9NZ57q
U1UBpy2Gi4Ftyss85Q96UVlvhhupDyiyLwLDBnn3qRjO6JqCDl6a2HzCelEK406Cp2qgSmvj2CKj
QTl+yvuwe5ZBUz91/OHfmr7ArsoNPyMrrT6Y/eQW7AT6y9g7PIhyT32wDXPuKJGD9p3rWqnaQwF5
aforSMb6GKjquahz/dQasPlSD0stCGDaLkqc7LOtWeOnKs92MijSONBgfloBGVbp0jxwh/UccAI3
g1NfNtW3jKObW/fTD3C4bCV83bqSG2memnHiuOX6wcmAaHJcCThjSpKZZOrrpiUi9JzS6im5/9IX
ITF2yhFCvP8oGCKBVp8N+6RPDexzLJByy0Xm+anPHobCqsUpHRvTQzE01mfD1pTrYKUlphSW9Tmv
m/kZucCztJSILsyni6ibX6VHzeLPKk6ggMYZ0jXEUhw7LO5lLa0nHVnjG3iSprxSG0bQnbCyo6IY
57Z6nCgXbyZNCZ6eGQcusHNFls4n6G71AzAqF+G0RR0I79ylXryMj26NSvjSKUGxAkfmpC5t6dS7
+D1mnbNF5qlNomdO7vDWS65pr/ctFW9u54D3I6BA7aL3ZXw2lZymjMjFyy3TO2um7pxVivNh1c1X
OB4YjMstlGSYfVqPj3ac1Zffhz9ErrdD5Cg8Hqdpt7b9wZivaDVMyl5u/Qr7C0y8Lrn1y/bSGPIi
PBRpDdit0VHUW0peVFnLcDXSlLZc1ki5rXuIa2Yzxzsh2kgfmqduc0K64B9CRACLe8WgdUo8n90p
+SFIsd+EQ/RGnWRwxZZto78GNvjZNhhm7nRO4/zHaiUpC0ucp+iYumQt7wPUrMAHse1XO/Q/yZ8p
ydFtUj47TXczRs18UtvAeoKplpN8Kh/XCN1JghOW79N+C3G1ynzalkLtYA/M4mDNGUf6UY/uTXIM
O29S+s/O4KTPcTFfZFC6urE4up7dvFTx3H/2AhuZGA9ilQxOQzYeC/QLTt2oDo+9DvHMtBf5MC8J
j1Lqxj+1eAT6SjJhubPSh2CMoP3sgzF3nsRlpfeAxQzl5CEUhj6Y2K8EXonOou7p5zVEBnZe1g33
7zYQkxNqlx4zY1EdixMS6kWQuHtpGnYyHuIiqNdRtU+ffXvQXopI0V/McuHeOP/oO/shIg+LFKPZ
h8gcLfrO0uzndsKID2LoANkfnW2koMP8KFLQa+gE/QUg/vTNDZHqNDTLJxdJ2G8rLmF4IE3fNmHp
UkMEyIhtPm+orGeDUt1My7BesfVKIFlTPRKaRd8hjIlKzDoYLGwK2x3eyq6sbxIg8WAAAdAutAwk
DMxHbx5uSDJbr9KlTSROPC3cNQVLhwvOgs/29AyV0ERTDxUdf0FiyMVUNefSJdF/ti65Q+/o0Jid
f5OWrFHySnvLWdgXy2oygPuec7Ea5S/pkrBf042JxPz6wogiF1pZrzBmhJ9s9AvhhAogecUhb2hm
tUyqh0n/+gGZvAGckwXqjKANCvp+nd2tczesc5JRgC15YwCRIuub5A+RNmvXovRQJEmXtLDmXZOl
S8bFC9QrZnDw0mZQdauTVf/BI0O7rsUy360//9bsDEik62g15J87w0ku6WjoL00HC6dcwPBSWywr
3l2NE/1Xs4a3I6VGCZZRKTXWS7DMRY3Q/6RqWCADbgNgQUEN1YYo+rGkUGBexOZNbUZtOkx2m7M7
DipO8IwoiN1Pu3VO1vh7VHA1SbusczJ2VvswqxEBvpRR8SoZpKTvIOikSXxaedVbW3JREiN3uT3V
e05d0XugtGWiDG+ZK2jUAN4kdWSnZGdLl2LQKj8kckS+arkPvubm94hFnRIRLBo89dNC6T0bIktk
WrirrfPQYrsA3LuX1I4kc9KmNeBHlt15S/dU8fjeF1oxx07NXt5dXdidFXNpN7/GO82mva3xe3vl
OWaIiNmhZ5xKiw1S2bpvfofPrFxCsuGPiuI6j5MePjWmVt9jTYcOagb87XHCaOXoauSnJVj65K4p
SK5G4902Xe7WdRvEWzgq1qekIqkIYoUXk5dGneyt97qnbFDNITw0ZWlgVGcFJQm/tLjy1yqucrdd
Kt8L34d/i6ntmpGg15L7fhFZXFbYQowIkzS9SR/k2bQ9oLrWeVXVoLh8cEaW0WXAIIlzeQdZL8Dt
XwM4w/0zY1tKARQhM+S5iO5Aca51gINDofm4kicRvstd+mWu0Igij/bodGjxz6mqf8KKbq/1oYYx
XH5ZMrSfJbJqyA8mc/YiLZA4X7OxrNd5GIqgE46MzFUGMYAaUNZBs1FW7azQObg9ogIyqlQI2HsL
Lkqauok6dGKiuFvIDxRVCF7pNafDpSk/bj2juhy6M5pPUf4A3wmkEXJs8bXzDagGmT//0+E24x8+
tMLThyDNV+Pr2l4jPZ8n7h4rtJgcl1rtHT03H6p2NB/MFGO+iCJOsbQ0RePXAj/9z63E6ODv0Y1u
o6M0t8lTU0b9buv04moP2CC4Stc6ukUrKlA/xdN4+985E0lKD/u1h9BRe8Tj/H692/rMpobP5KQY
Rcc5Xm//a6BMNvsrBT4cjJaVBoRGLpPSTKj1dwhLWdYlJMk/IQuR4Mtg2cN6+TXqazzGqFExEEsg
SNArjPQHviCM5oRYaAOrpQhfXfsPvYi1F4HnllqXn1SYmwcZk4tX/qkuAdJAG/Y9QOIDrf9ih2R7
28PCEd9tv3WLF8vB7DJ84Zb/DlC2iB5v/xUS6C6/mdzNurvT0Te43/rXGVtbG4JDHWTJp8F2tens
TX11afP5pVcW7pvRPKZTnX1LM5wBIy3wHhwnaB/ctqiPxYyXZYkQWY82zt7Ad/xWupb1qZ/sVwSc
ne+UWgMwMbN7GeD7f8WgatfMs/M9K7rxLqNSAu6AMBtcnZdjdtNlmnYPRxqT+iUsKrQfhYX6JHq3
JDJ1lI4kHipnjNJiMtywzzlMFhjw3o+uK7Xmw203euG+VBDLkc4VWge+Of4YuvayARqPyaAqZ8PE
SHCAh3AylqK5orZ/u6ruP2lh7XwiR3Rzva5+aRzUTm+BG/kwaTL7Yc5ANwD3giE/jfFrE+XuzvDU
4ogx4pzfq3gLn1Z0Qu9PVL9G46uq7yaIlV9jJ4lRKsLNloSr8dVoK/fUgVQldU0zGIxhZ2u4Aw2x
RUmNh/txio2Fd09KN+xcrKdihMCwl3Mxcg92Scn/1+SRXkDQa9dUdc3LmcGx74z4yXPS4BxTurnX
Qte6gt9L7nyw4gvLpD4gvul8QaCjRXHZVuCG5dYBYrTFXqQne1ppZL+QcMERTG7lEjd6xRnJjw5b
n8yJHM/YVZXb7X2Mop+HRNMfe76JNrSs3A2qHx4GPCQ52/8Do+21Sn8cEKmWrg0yq0xx9CEWbWDz
UoE/OIv+XFDgmOyF08MmWDdFi7Kd2eGyMyE1j2t9b6sHGY8qH0hk6Pz9m8adNNM5zo7ZVOPAusFB
BPzhoai3B+PdHaUplzVm6sJigQb+bO3G7EnkACYJbX3vL/CNtAIsHXOGFoFSueRf09xXn7cOC+jK
VPUKGQ3kUEXxFIGHeR/66rTOMxdNVICO9kkP+w5ODU3py8y0uiaO8ipdMhW+4Y/MjJElygJQ46Gr
vA3I0J/mqWtO0ux0cNZVjwKDNN1G+2JkfvQsLe8TgsvmW+JX3XOmda+11SlvcTN697IeYimolYWI
6ifDy9z06p/LTVEE6834//T8f2KCoWm/ReTQZjdAgz+u3mwAgEcDuvxDag35g5tE4MMAY31p3PDP
wUPG34C7jBJ49UeXUxafDT/A1qiHThjM+tlvOhSAC6XZm2gz/yx5Z4dV0v0nqv0ftZt3j0YH6npy
OYTHrp799GF8Y+5kWE+KzSlKjRxAIxgB/lQD+4sPfh6Fqx49Cncx36nT/OcUmYcRKNlXm+ri2QIj
e1eh9vDdtJ5lwVpRnaM558MFte7xSxxCblteqFSNAPWTusMDsRpfbA9ItodE1OckGC+tbdjnMLSb
3ZSOHGWbDrRPp5hH+XPKe0L+uhy6T3ncmbf1b728V6xo6BDKG/Xz1leHSXA0J6rwqixX/1remmcK
PX50Wf2HtlpjPMDycv+HtC9rkhPXuv1FRAASCF5znqeaXH4hqsq2EJMYxfDrv4XS3bjr2Cf63vNC
IGmjzMqsBGnvNQzWWlcOp/57mXEcbXskWvUob+gZsCu5qLiZH/sk7JZRIukjk7DzM+2If0uRYcQN
if4YquTCc795JTY15xkWT1fUKoB8xk9k17g0nsfEss/UCdJZqKj3yIHuWUb+kB7SIhUHiN0YS89k
9qP0ClSBi4J95wvIGKVPUDs5+WPSMBiziUMN3SqB5OLSqxPkEAMvte4jUFRHm+nIZhRDGYOmC5En
UuBSFnQ9yvpMpbned+Nt3ZlgLaHsNtXa8iFHKWuK0yNTjG7CAPavYt5U4dMjGQpyMwAeXtuu5nMN
vtAwjBQ/oUXvZSF+ow7YdZnM4RcO5bmdjtFojiI2gdF044vu6kRVHXsk5eCYx2CmgufNBo8fDj+I
PF4b1CpOmTQz9c2IDPsrSW21hKViCDZWTy76kIO3ebTTbF1CQu7epfsT1u8KrPAOYlTT1l0uhZEy
vCcgXTZergcKP67XekrcymAeAh4a7wLmzXKvXSIjXh8hcJVe+lHXv+2DaqWQa503oksv08A/Y/Wg
SQAODGDOMtdhlspAVzTi4QCRxZEz4n6To3pOa9AconKGWmehUltSdcUl9pB0T6A8eDOZ9aDa0t+V
fmVnM1b4IDVUHQuWZm3+daoD7r064B5bIxmKAmmkFrpTBxVBUDpzWIHLbQLZlzqMAd+zCic45N4D
eFX+Ee5o/rHj8MpdkFFctbfw0M9YDreIsivazUCKLzrQR3EaEIxxgq709rysBYz3xrikb8XSIfiQ
dMwAIiWeX1m3M5zMXJWgtI6LlPY1UwLaoFH60UEOC5rgWXph0IOAHynXy5h7hAbPucz6NSIHJnhG
AIMPmRJfBKPNqKjtH2Hd2z57PjQZ0I0HPbTDLejbebUvvgTK6ReF3zVbPerYZIv/reKhSRrz0tDo
i5RCfIFLl7XOmQfqtgMjxp+CjJbYt6zi57Kw44NXdt6CYif8poC104JMBqhu2BWH4Hni/rHU3nhl
IwDXjdgJfzR8lSL+0rTAwlojA9l04k9jtVGz03+7Dt4c7crCWhwOgEyeQsrPNRce8nedPLl2Kk+6
X5/9c5CnfghY0BgyDkA2x9vW41XTpW2VWpuuS15ZBiWa1soh5w50hD9iIkISwdZqPINoKph5Vegv
Pg3oYNHKZg0rpHg2XTHNMv59hzj9PvXgH0JZSDInt6Gs8y0U1OQiLwO5hXMjRDLjeDiHVWavhyqP
9nmv6n1s5s26gy84NA8hgmviL3kyI1hse71q3/IoO8KGZJSTfS5grsFnpROf88zkbzCms2cuEPCP
ioLfAmwy9sTlTNmBdb4fKtM+w1euXxh2QxefBmIgwEGpQD5FGD5xQS4bo71oSVrg9+59XAXk4EGF
FQqn9pmZA2wKYqMUG/1KurMn6QfwOPkc4GlA0AwRN6cA76vO6OnelQQeBDmqJF9Egg+wY0ETgvA9
xKKhA4flcdIDHjaCaSw7+AAU3Ma9fmy1Eru56YEHK4kPEgPLpLv0BdODMKLJi8fjYq3T9iGxfwgL
ZsO6hQQg1sX6dDp8FteKsupn5Y7Vt3KUAXJgPSkT4b6lromsh+G0V+p5zrqHuurWHRp2AgC2wh7Q
K7+0tXGFO1QAq+yAbjnAUFnVqg8D2tnjBqh4tH0YICqYUB1MX9k72EuBYZIE9RVJdqgxQDTxlacZ
ZAEp+RHBBQDi27ek7Oxjq+0nlLBmn5pVEWZr37RTZBQgqB4hPb+px1u6vi9HoyllZdEnfYOfbutT
rB6YYqH29KRbU7+OjQV8JD0B76WjFUA+CeoA8KVJw2HOCtCodJNZgzhUjH/XrR4ssAew1291ZPZH
FWTqgThptGagh0NZHoPKzbpbxO9jHrhQ8wGQz7WREPcMY7DFpI8bVA4Yk73rz1HjNxPwQkZHvzI2
d0VX1rdBPfdOWJ/igUNsmAZig7QtfIpDG6C5sW8acLHgmZVF+bOvHs+KjIhNCMfv2RSMh4UXxN1B
Q5ca6bhw8eFf74inT3AmDWyqBo5vLgzu+Kde46eQgFhiPZnNdNXdcGMDbMwhnvUyY1DifcwBTHhw
UNd75C1sTP0hMvc6tKOxD7KCYY10H3sJq1hnqb8U11TPzB3UTrf0AQAYaxO4+Kumr7g3Vn7VcygI
OHh6bH8BJAKHChatBTDXHbUYxlDOmpERpqixjBbrWLRFhpLBiKMddgVNzbkHMcg1dCHgHcSgKJxa
ZXcBo7u+mTkVu5px/KpiE02/p+c8gBqGqAG4moBx+pc66N+xU1fFCtWNFvYlf/+u78tXPaSvdCxI
VscOqIJj0dgcmh+dU7cHXSGGbG25jDwq7wXmMpbxHvRakLLGenMpIX5lBXuZuPEVJaBFAzc0oIJY
EizSLARk6W9s7ISSTfpbJ23nqCGzSCyFa6V1xrCUJRbIXMloSaLJvunBDurhQXcYiRnPG6+CzO04
HgiB9c0YbkPdCZT3sRA9PpbYeChqL4PG5TKJO+dIe4lnlu7ShwQezmO/bnD4ON+hA6WPX1PO+/10
GFQO4lhEur0sG1mAOoi225YQ7c7lTsfprukKfeZ3JipJ+amtiNg3LCyAA4X4eAPEFCxhsvBLmKVf
AQ5r8Tn/pE9RVt46mravoTcy8AIe37qy71fKCiEuXzdiX/tqUxeUzmByDrGh8ZCANHMyFAtWpcit
+4Du06PS8fpTA+chAU/mhe6qfQeZMVTi15L62QbUIFhsOVV5lQGF03GLuvW9dKLbcZn/1Y7KNtvp
NiuAoJqnY7xuVyNLqaAKTiMVL1a9iRIKdVTwWnk5xDyhxxglauejgvC1q0ZdEshlXzo5WPCxg6Gy
QQdx+edF3aj8OF6UIqf3dRgv8n9zUQd1blglRDWUSZEBL23DPiFTNy9y+J+Ydoa0fYRNJEQY+BHE
JewJx0PjJwBsuzzeTH0c8EQIFpXtQvfpCRxQtLbKAau7GPeTus/KRotRhiJCBQsFEGlx0Gf6wFMC
y0a3wBPDMn8OWB03AWf4q4mc4qg83I5OL7hWD+iQaZbcSZNZTQHsnPo+zZJXLYRF8ho8/78mniZh
vPVAoz1MPXqe6b0WpRFvBRkun/rjFpv/IY+ibTF+o9QdQSnguty/by/ofm0SbGbatmxOOraxv/ek
Ta4AJapdDgLs7O6XGbjQrBNUMXAn4bfp2l15IUY3v/tftuAUrlpascVkoAkq1w5CifkJm2nzhr3M
lsjE2d4hEho8cUdgFAsJKaI7sqJsS6QKfGszWAIaU6lvzSKrtmElW/en6TC0pD9Jtix8KU46VI/p
7gFYoXVUgCwyxQtYH9oAnGM64afAx4zXT8N6hi5c6emmbn0mrfLX6T692DQlUPkX/Cai3b2yFHk+
2xqC3D5Vp3QtCmDQW6IDxurWVJ5qYmoseein86mcNY3eq1VTW5fGxBhNmsBY6hfSo6ycQ/Q7uBhu
8O4mrbW719pG+VGUwD90ly7p6cPYVVcwYLpX6CCgcW9OgG7Qhg1mXVKe8fNgsPCJttidotLP9sKS
4ikuYexMwJDZ6lEWDcWSRyVd6Sac2VH76SxnoYOtAYVsg5VyrkdbEMgAwcK/Kx+nUmVrAHfhoJyM
VhEm1kPufNVD98ngqOIPeOboVkGrm35XiQU0OxKULx3+u0DiKcJvlLQm0BpjEx624nA/hT0TTqFc
eNBn0KIUB4iB1MhjAzApnXcrJO4OdOKfBzI2naEpMgBw0Wn6hgupVy//2W5LXv7nqQ69X6Un+G17
eiUdYwGaMofss0IS4q+3wPQL6zZjvQkryHJWGwE/xBVq1j7twsPUFGNfPvQxyIB2d1FW660/haDo
mFSze4yeQl/DOhLBjQXWIOPU+hI9+Glq3TcN6Dhkit5j4pHV1J8jWVvd32WeqmHlWSk0RIGk2UUw
Qtzps981/5e+TzP/96nCP72NpAqDeDa9wf8+TZy2eJ78LuaP78a3c7BO+/6ir7q/3H0a0AD+8dK/
jv1uus9v9df4X8b0pfdX+KVXv/r9FeEiBmav7viP9/TvX/fXV9fT6EuruIGfwTT3NDL1fX5Xv870
P7x+mgD08PkL+qX9y8v+cqrf1u/bpT3gfsWCAltSke3y8aDPWsdJPzd/F6LjRjzZTp/98dopZIr7
9Gp/nOpfXPtpqumdTq/2x+k/XfsvXu3/fao/fi6NYVwh0A3R8/Gj/+O7nQb+53drwE0lBlPhH9/0
v/ij//iZwt0PGbB/+5lM00yfye+u/f/8PP441R9f7befx/Qup0/+j1P/MWQa+PRxT1O50CQTMYeo
SwPbO2/WYwFx6rF7njttBe9R4MotwA7RGY7oGNWAbh/L1F/qQN03jbYqAtdhHJ0G7jMAyYoR4gBx
O04DseafE+omh1LPHFJ7cJMYcjhWVOWiIJ15NHjWHWLJDchPsP7VQ4G7zoT95MNgGPA5k5zVePCF
6x2ihEH5Hi19EKCxY9Of9uuMR6OqUmW49yt4DzBbTBvrHq0D9SXIQaAqKfPdNIFrtPwMKedP8/pk
gIJaAh/QoPP5c1VZ7ixrh2ZftCR8Rgm4QD05cw9RV4TPrtd/QK0ZnkJjK4sg5gDa4Vm3gIOHciAI
RbqVkwEZKGgG6Vl58mC2vphJ6BOs8rIYjaYghrX75ZQGvLTnHeBDP3vVdKpjkf6oICYXQTBGAFcI
cLgDnWaoTCw8NzDWwRfuNeQ5hZkz6kL5gzJj/tLVnrcLwwg+8CWBkFGA7TXp0nqlR6u8U3MRG9ZO
j9qdeOpQULu4gQv8BYqa1lgOlZB4naVAt7+B2PYB8SXrFpoRVNRDMXohZO0by7o5ShNinZbwwApI
154ZFGzPMGHYCZXRvW/mtlgSA9ICkJo5TRE5hGFOlfWme1wEuJBzVv6+rmGIOs6Tq1FHGKnuDSw9
/CMSk88BYBBwlTLbxwDCQIYUjwyZB5jcHZBsYCsK0/Oz61Ng92ro6A1IyLBQuk8wOrMh1timMAhE
03WRjoZMFEBFY7MIvWAN2Lm9gLS88+Q6sMmEQUvwcxS6kuuBxxlIQQgmHXR0U6Bwlzo468GVgYSS
83O0H4pVpDqx0sHZAPqABYWWlQ6mlJIlVAzs+yhgqM3S8hWHJKyJmU0rWSaQAFnrYCkLf0F701rr
P4EgqQU/JYNv9MyJ7VcLbJurjb6WEmCzpXLIxjXg2uUUITL+eLvwbVLZIUc+4cV34driYZs5ZLHx
4BsOLBLH7pDmx4h2qNkOQ/RC2kpsnLhIlno0NGE1b0B9fqtHIaH3DWyb4ERl3h79OjiZqosWzLMC
GIAb5WMDsubGIy2Ed8amJLV1ylLvYnR9+UiasnpUfTrnkYxvUWk8U0DN9qCpDWsqYzlXNe3gRNfC
llxl7S723QyWY+kHtADjWw2Y+DodwfOJnYO1J/o2WgHjD50V37FeVAxtpMFOy4NuNoTCtgGPRDp6
6AS9fJTgkuYMAO+8MuSjY8ZQDIUIwi6JwczC7yVYFbJzAf0jpz4pKbSIbHolwPhulQtxJd0XgmJ8
ZSZXq4JDo1v36YNMoUdVxz4SQuO1Os4ukJVHcTyBkC2m0gN26Z8rpcyD8KNwdDi7DaSFtIUF1kXM
dnYj8O8cuB2Sy77EkUHtf68Pekjgp3tv1mb61lewJQsBTBIDzBOdqAgfANHG7o9VzXPSSZQ+YHr5
VTbyFTJLEOrpHTjwVLJe1pz2K1QWCrBmdtPBjqsK/tVjZx1UP0cC5KlncQP9uI7I8sTVtyZU8RGu
7q9d6adrt4Ry2iACCgSovQghw2N59gGGj8MlcrqFaNxkk/RVuWay5lds/Z25beT0IhPzlIF3ugiB
y16rxN2VtALNFjiJOYmrYdN4cpfQml3d0mFXIwac2R6Q99V9lqSQwsQtZ1aFfXS1LLaOoDN4TPEB
d20SbKEhaUAOD4eS8mJtMJ7OoKJgHJnjqlUXNdUMqKu6ht42OCr3UylRZc6Vipc1lEEOzch20Wc6
xkOOeFmbWTxXIfJJFkAPWUvPaSbMi+5BimE0NAkZ0HAI0AOlb3YQIYS6tO6jzIpRnstgXjFWxDv6
kcEW8jTZ3rs1fMUEMC8L3acPWeZnF8Ke4Ksenz2UsS4ZmWcwCX/0YvoYQQ7hVCR1+dSOMFAHhLSj
UfHyCVp6YHqDAwTJIGzOA8nl1bdKecW2Y91Hhnv0IGkALADkFPGju40CkLecDfaC5aaxCMdq4JB3
2TbmwGDQUDSj3O8MUMJyGZSeO/c4b/deHe2SovOujed3YEuE9jKoRPKqjPhLXRjtNexLfJQQLkUV
tExnlmGgYpSRHoqU/Rttg2btACxzQw04pOZC8cH97hnuBfY9kN9Ix4phSSBjb9Num3hIQdA6yh50
H7BdR2UXUEPM8QxMYpltiCiGg9kbdI2ySOSHwHKkDrk0pZQLaCOKZ1a11QxOdRWQO9VRsZbMSs9u
UQjp2UEfzAoegVNTn1HJ0g2y0g9Z0UAGXfcpZyz8uaRbJMRhqx6uZHMQqvtD78Hrm/s2HCGZlXyB
J9Pcj41sDkFbtokL13qC91i0aAkENTg1nGuQGHOYRA075Y6fUAk3uGVhJOnMaKKnPhyz1Cjv2mXX
/XD6+o24jf0iuQ+8XZ2IDWRbspULwLDbnWGF2p1DrL+2tK47GKqH1kLmMZm7UK8/krQMdn0FwfrB
PkDIF2IoXv4gTLpURgXcQu9+pYokB2dApjLgsB1iMs+OHUiKy1a1w4tRw87BWuNJYhuzLCP+hS1i
p3Mv+hysWP9SONZFGp0LHC1aPCgRE1F/BkQxXU99fcnyJbcqa6Gv0gNWNJibzoK65dQHhbx8Adrj
a25ip5wDmPUUJMn3RDTWd8cvZ4NsKpQ/W38GKkp2awRETjvfhNe7jUycVAYofLEPJ9Use81g3pn7
Eb0oVEMuXsK+956VvdaNxZc2Ve2WlgrVg7zG7SyQIPSq7FYzhz6WjQdsFdBvTHn1qcayAqLbQNM5
rQDfPK7lQo9mAdzMw6Gw10ZbJ0e76JyZAnSzopDYdNXOsurqkkBA6HGQYG26wumATWLeJmwLvvSA
CFl0Zu2eO+hIrs0hknAp9l24tIFkVHfVxmoruWaFTK8hqIUQc8v4R8rdXZGp5iVOSuTyUtpuzSzt
b16L26OOMEV/dXjrP5lhDdMXkIo2wsr5I6SB3xMfsnosVf0JlvPRMqmaaG85lXutPYbVJkTs3tOq
/e7Tlt0UPGGwmoQIeWm6xVuWrxgc0mYWnAwfSdsfud9aXywnsxb9QJwj/uvlHtJJ2crLBIDzISTz
uITVVS67eVqx+D0DpWdUVqguXgQ1DtaV+zypJZL5UbPKlVXd3JDkEJuq2WsfupehCkEUSN2j5abR
j8Gp3sH8sl8G5vFFi9LPJbLhP88qw1xDsQ0CGgI6jSGKL0YTg8xOLMDPSHmCann+Q5FRnt6EhFrv
QKUqTx8ss3S/O7GzZIxYb9Jvizkco9Kr6UbRxnRYsc2lnSybvInndYB/VLtx6GZkIF1E2ZB5bWUV
rKQ6gCMATsOSDwq1SfmK71IsBPdreGCX5bZRmA1YQ5AESqfAj/4aQ2LsEexHBvkDAUG4opZLC1oQ
Z1v2AdT8pXfgGXiOKb65XQZiPG64BVCmLb9AuxpwdQu7pQju1ucidvqVLyAfzwO3XBdByY/MztMN
DN79vS/jaOuGobcrcvHDdSEbY3bGYcS6Qk3BhvB7Xmx1S/frQztGTGFN6L7FMVHrqWsKC7lqln7c
4SFbMecxtbN5MaTtLRtb8J58I6HdH1ungZFVaJdzAhjYVje93tyjnPc+2DQ9wdstv8ADhc8bWaVr
3UyMJr8kNvCtLkWKfYzQXXoQFX1gBo0mACghKYAxhiBRJrhaFH1bz+KKeIdWqPZJ0YeuiaofIODN
8UACmES8WtLTKlyQj0AF7zJE9XvWWsBG+eRbA/VsltbQuo6cc1r1F9mG/o63JwfE/LkZuTfpcZgL
oi7ozRXM5UfYG/DK6dh7P8Wjop+nfMhX8Dpttg4BvEB2XvFsMx+6FwTIXN30u0wtuwp75tBm3Yxh
VXG1QbK4eiDWzZTl9NupTw7xe9Mxthv6oL3q/piGV8ctJdgZeEjP245tEigMHvUgvHe/Qa43BbQ2
g/B8W6nnBMIguw5Kh3M4HFfYwUdPrUrg0h70TwGT2cILq68aGgmFMwtiTQZsJHRbHwBQQ2ce8nUe
EpjSI0T3a6wlbBu9reU3x8Jswj0xgNY2Atx7sarpZo6t2hPLM+MW9O4Zv+n0VTZQ/oXdDeAuY9Nv
/GWAVamkB8NNBVZTUddvB8FvsLLIDqH/XaZRtFcRzQ6dU16sKK+OGbcYPE4tcNUt88ks/eTcyPIx
dyEZ0nr5ZWjzL4r11lE60jqC/OosI8Mo5w0Po2sQk1temNa+HVv6EPUJ/j5P7TTcyoOdGay4RxxX
njQ7x7JhSOtI8BYShu8TlsTMwS++jttLCdv6dyv3xIzD+OOcBc2XRhB31WdNh/+BhL70SQU/xd7f
B47IlkUR7CiNu02MncNeOg5bVzUM5LoYuQCG+lGeemzBVbrxa/8aSen/AMRHmQ4oh7wF5wLkyo/O
I9hZAwb04oIJOFeoMa1dvA6QIdDEtQLavNPMfTFKSHRBan+W5RJSuRx+IbbVDG8sMM8VbpA3zw8g
LeXgCTuDui8gnn3B50oO4O5KJBVHpYml4bkVIBo9nOiIWe65DFAWFYX/ZSBwxLVXmRTqh6HaZYb9
J58Z8o0mZ/C0nb0+tJ1w9/Cpxo0oKq5dCwnzoW7DuQ12yUeckkUc9PYrd/OjC5157L0gdA/Of7Ae
Es99AQwGBGxVvrk5w07dgmVu0fTk1hflO4ijwQZrOWsTymqWBEp8g8NFO1Mi5ythC3yeTaEeuq78
mogSIFIgLR+CwTagPwXrX9xrtuDEBBt4TckTjFjzJXAxkBCrogsxC+gD2GH/QlJAFH1S+a9NUX6r
gft5TyN1FQMDj6lI7ZMpYF/jF8I4KbdOIcWWfJNx7bwSIUpstgN/F8NH4MLC8NGDJjEc+qznMnSt
M+B9z7pVtEWFxUdSz3JbjhXF8jxhiYQJMVRRZdGqT7FqNnu4U6Wh+ZjTzpuZwq/3Dcw7FnUWOHCp
kcEqq0DhkDCyW0Dxq1uNZdqtHEuc/rcO1slXqF4GDmEnyV1/FiOXtfIzhkULbtXVeep0xmYQNu4C
ZdF85kLSD/ZjUNEDcQru0w2kexXga2bRfgVy1H0D5uJ+Mvb8PSTZ4Pwzxow7940hGHo03RyeDdmp
s7twht+bBHbEZZe0oB9tExSvphmFS25X3VZbWYGk75ZQMptRFdIF/gRkeAjQUTC6VsE2hDXBuexA
EIJ4X/geYlco+8J/cn23AO2dputCeP5L6oNxX5XiHQk0OoevljqWYG6U5UIrDmsZYn2mVYgN0rqH
TD5/6p5CsXiaQyMNEvdKzPxw9POwOVI0qq+W3Wha7qVM4F8zSbZ9bKYXOy2ySywcuO3GxZuOwA53
pL6HHtCKoCdmK044+BkwDroEhW0heTkU6zDz+4egKGFdP8qWdXAVtNNevmOhCZIosuftIF96Hwku
nwnk3RjPX2I7jRYBz+lWj1KzeTaqGttPkUTPSXvVvYFdFKfYg8Zw0EjgPiC5UW/9Gqg1sGizhUoJ
yCmjhiZoGPQDqE4sBPGV9gYeXEZgJGu8UXnTh5LQda8i66RbmS2qFSykN0kIOzDfcfGvCPO9rzbf
GEZYvw2ODfgZsaytEwb+Yx6rM8TO6zeg17o5yC3t0es5Owx9Khbcq+NXJvlKA5ttCxwrC0AhuPgR
hl8X5Gn/GTE4+BdthXR2IB8+2Yaw9+BOkoUkVfieGC8gBLRfCRXGEgRUdwt5x2xZisaZlaBPYrOW
OXMFG+sHCRnEaw9ZWGrUzkPDaizpSfVGpANAoF0Wy9TIQHLGXznrCYg+eWLmWAt40OvSJN8qrlZF
Fe4sKCScBt+vnnM33AOS0l2xVa+fU3rOeFY8MSQ5H/ALA6kCva4dB+ch6B/yDJ8CdxO1sHlXwHTe
TPNZbRlyrbzC2cObOQP/ExZQYKPc9MHyIVVRRZDJwtpQxXMPVM0FL7pk5Q4wx9QxResB12hC52u8
rO2t5jJOEirYt8PDEhYMf/OxHBOAyMFrOD4icLT0Aai6aBfE/uvdkqNxz4aMJOjIIT5ywxEvIg5g
lQHB1hfdl9nwtP50pkcz6f4aZ0jwfKSXzeze+CK0ayMp6d7w2+gMOKaD3GUcLUMwKVZkFC0Y2ig8
jrFAaETz3G7jlaPZHtOaRZNDWIIFmKioN9cDhmkjVYClnNEtgM5TN33GkNm9n/l/n/1uFIrJR6Z/
IoqbWDqymQttwm9phqSdGcTuA3S703WfYwOXuxSOtwNEMdgg5PsYC8Y5xb5wdOgwQIEhDQXGnBAg
rht3OEN+uMV9FapGrQMZKzoOlP8c0FfYwjxHKnoOWQ1QkYjIk4B22Fo3q9S2n7DfsdeFRDUdfMHF
APfqnQEM7cWow3wucyv6lnx3ckI/HLAn4CaPbUc9CHsngMxbeYyYz0E83AwOuSYStE/ZgNtFVVMF
XZemWgap9yQKk+VgSIawNDdMEh+zLApPJMmrM76bZmuU/KsyA7R013jg2CpshSe+6q40LPJNSOEu
gP9L/DB5/gG7AnGMLUH3diYb5Covrdt0R6GptqCkdUd43qAN9MgOQr5uih/bOoRxFoTckEsvwaid
WzU2iCvcPIZdD7SkGgkjwoYINM394oFZQq1tDoegFOT9SzSC6rwe9KLW6DOIFuDmDZqg/ZTbii3a
jFpr7YTWQ7J4YTL4cmuvMz3ajcHmGFyOwVUFiLwdd+Lsy6C6VNzedKyC0MmoeJp2Abxgk+QqSsiZ
4j929Kwq2E4PAvUMOG6FyoEerVs/2w1VDpWt8VJfoYoDhdp5FSjylCojWdVJlcCxA986hBfT1cDL
fCmdZAaXTNyv/MbZg2sJh8yxqe9hpsFX0OJuL7or5apaxKGHf1I2as9IUINMK6qupqILPOzs06Sk
N3ZxnpBTzvz2EvN4brpgliJVkz12WKtdIwLrW406JknwbNSeeaQj7pjiH3CRVyRc62bnininLzU6
KM9lYNfOQjCIkC0e4oNJKNSFp3ZK6mEBPA7kD8bhaUCQNAdhBDLaJoNXRxVF/d5BAu3JsXAThiYy
chckhQEqCp45y8NvA/9hMWl8T0AeJJkBi7i6BiaW8PJIesH3CQMSy6nC/CGVMYqkg8u/Ve2Pusqh
e/fXNTQd0iU8vcujWUqyFfFVBX55xbYun8MXplrf7/S6bflAxNXjsE9Zh2XJ0C1I1acLk7pipRGo
+oCiHeSVKvNnn8aW6rgWqKvVMH4dOi6Q2FrapHLwA0PtdG4YwIJmQS0fOQX+VJ+Jv8+mUaNFVYJG
JlKr4NLVbeOdc0f6WD1x9Z5QhmRCZT9HNfhTQyMkltBu+dSUAVLuCOgYjPSgEcivXdxKZIbgi9c7
guCxt9IBNLB7KMNlxo6yx3601QYLHAUOsoWXYXpv6G7UJqINkRRFpjFqCq0p9WaRyJO1HoBOPlz7
Evhi5oTBPMS46fWq/qDxdXp7okBLHT9X3a+7RMVu949eNx1E6EE6WoL7Qc32AVgNMWEHvRYSPg13
gW/5c920WSWXFYQMNnoRRDp4SNMeHFA96jU/UsqtJ6vwh0vfOA9pYqht5gswv5MWqmNgFUhk2+EZ
HPx9ltYmCi8l2et+fZjCdDONYgggVVkxnwYgCZmsiRiSmRbC5U2gjihwzu6GqLpPa+LiWSlQ/4bU
se6bBrwQyTYXiPn51Iekrblto+hNQtfT8mdm7Z1pjeyKhqJrhLoGrAsQ9XbwizzpLj2o+/VZC2oF
5HtAA/lF/vnvK3RIasuQzKboYozWcxGVrcqRvqZ1F7sgKXYEctGTpKPuj7U/F7TXgP8Gmw24TwBl
kdz9Bn2BYd3Bo3XdUN690GZY39OSgJzPuYidY9aU9MRIA1R7bsHHiPHDABTZsxkO0cYfQAykyl9h
gWTuRSO9Tda35t5Q/D/OsIX2Nr+L4w4/1PpZ3UNqqrti8Q3NHnkwJPSQ9IKEjXWJwOmDrV6QuCKn
Gx5Y1VyPtgaD+pzfnWG+5UHLDM8KLCdBih+b+tEBCmGDPSaa+sHSZZGaVxVsFkgSipGCAvi/Adtl
aLlFB/0SjjCNVeLj3qJHiV8kF2Gma5pzenZQDLsroPb0GNaVdfgpgIqmAYzDQQ/aCSTAe2isrZEp
qG6NX4Nclfgh1NTQhIJTfZPxFYW98qp74roen+dQt9djRppCqNZ3ITWXwBU4oa8VavhyqexxE+Kl
fKtJ/5k7GCtLZA0YqSiQsDiAknhNyYsUIVTQhHosTAKCuaNe6qAgL6wdBQYTEi15g6iyrBtkFFtS
vN8f6Uitm5A4EE1wvXdnhJzTwu6/FtimLoLUL/ZDA/vrsIgu/8fYeS1ZinRZ+lXK6nr4By3G+u8L
4MiIOKEzq/IGy0qB1pqnnw8nK09UdHZbm4W54Y7DIcDl3nutJZfGTf2DxzVb+QuMxSkuStBLh9qa
zX2CE/iTjQ7kiMa0OVXaPp9vN3XDZEAdpofYLGly49YBoeqXSeK8ljqsRz0PgEL4iyBWQikKX4ie
bLn1nMipRqe9/qwpSJauub/PqYqhIxEDiZBQYNJmc/KmHCHNWjcRoOxL69I3kFqtTOMiGVmt/qgB
ghOJSvh/+lbfaoiLrvcQF1gS9D0/7zGnuvYwqXgPFeACAIbSs5QoyksTt8sukKZijwFEgS1irk+E
hrSeOGtWU3oZhuA1Sqkro4/4olg7cUpU75rqXh6s7H6rrcBNo8HVfJYDL4xWXiL0Ft3OmrKjJewL
tQE0Vunldm+sADxtTeqVzXqM7OmGBZUncvVKYb0drSdFNex40w0g+h811vK0jns3LpDCnePK9uqo
ho1eRmpvsAgYmO3mM7Ryy50RFvJxHp2Xfs7kO1FkgVaYfCNKHKj2EoPxZga6Ug+rwaB6RB1mBqpY
yXJ+JzrAMpfSLSusR9H+RRGMb3CXqvh9rp3mFxfhFtn6kKjlIHm5C+Sp26kFplnvf7ogCpb26for
11/+eZGVlsOxrRmAhryozjpI0HNrDtVZZDVZRXK6iFsPd4KOWPPEArGdi51Jy/MN1NN2VQSTCIZa
rwReme9GeqBrtdpwVKdJtTBGxstFcr5tOU2f81t7HE4yRrh9qOY8/jqji9lbTP5GrORunTe87J8n
pnHsLwMDhqihZxAoxaaT7Ht8Ww/TNIV7GpviLTJejWbOowdxYtaMB1Ra4xtlduJLmeN3H+b4wW4T
6eTIECLGGsvjaS1r8eYrTu54Aww8Xq22pX2GWwHfW152+1CGT9ZPtEC+y1cISVwmNxaLCKgctMI1
QvbqfibX2m0rQ/sLWi0YEOMb/ywZmm51wMe+GWb4jysIfPAhWFhw0/oiEgkByu2o69SDFYIxVGd7
8kBiN5e5MLCoRAEQmbiCKNJiO+cD3mouXYhmDmAkSKwHafGjqamf1bZG5jmQq1dJ1RIv1PXmY2mw
E2Sh292lWRx5UYcwQ0LYG6EfPQ1Zn5F8t6H3xHCEMyn4NCMY5I+6Un2QKtQU6vZLYATLg9bp8sGG
KGNPSJvt2ove36WO9ZyaAIjbqaoOBSYiv2hTLwrLGcwkSZor016OET0XZQhPTU95ML1kZSLjk0Jm
tQaIG0sJsYZy17T3rO2rMLGKHfIP/S62pdSvJY3dZhAnWxI1zn6yhuB2DtA+Nxz0uWRY1M8iyQgg
hq8zL+9CcH++3OcTTDyG86HGFOIqaZPfqWERfEiU/ADRagiykSE4cCJf1Ap1LCsDaEdXKxF/DJWp
PA3lXG5ndQA7qDAlE8sH7tGkiu1a41S7uZqpnqXkxTmErP4M39SPo2uZOJGUKzhbnLZUQumIYaK6
SETN64XXsmsVcQS1fkFIojXvenX4NGuTiakt5i5lbf7zEC8Uj2LHRNcua/S0yIuq4kiUSXMH0PcV
yHF3UJ24Ojv1NJzMrnrRAkfdXx8/TqPJa2Z4qbqSIMRJutHVVeKL8IXzuAb6a2souLkYX0vFrAje
iAzXMULJY7Do1hGjO9etjZHvmk9aE0qKoshPI6EOmHlREGxkfNgCHiBuOi5q0v6hrLfGE4fXuCMG
5Vwp86XFo094ab1r9KiHdK1PjlbCui4pif3wjKUAM2CGFchfpAWK7YuIVydesUi2SkGn8km2Y1Es
6l+rsi80j5OEalg6FPmxXeOUZ8XI86N4gSVDaweskg8w9jh9ETVdXzscEQWqVoVWP8za3Rj3+AjW
8uvrFx9TlG2f6Hr6euZaJo6uifgu1+y7en0s8827yAyOOrQMaFjgzucDX6tJolWIfE9U0bw9dEbk
5+zh2alhpckGYlh54mtyfXZRFva9/eNCkRdv5lpbHL275F32zT9+vU4ZGh4eOUJ2run0kuiavexE
C+gsNVu8AVy/D60GVqjOmLKd+FwYu4vz9UNfs6Ls+kWvWUmqCEi7fnBx5v11ju34RQVkKg7Vkrga
uZJxsXYl9B8kDT462nMutYsnChiJuh+Hek5oM8osL/OAWXAqzwZj97nBfU/jXA9FgvJs/Tafx1BC
9x10pOL7XF/Xm26+HW5vt2jM3eAEO0v9Mtss9oeQWXtNkvV9aOvv/Cr7qzJxhTghLrtmRRkWsR+3
kkecw7I0fh9S53brqaJPiqRfBwJxZAnQjsiLjvyrOr8qg0qCz3I98/4XxBlx2+0X5pzYwKZOPCLt
sAKt//b1m4pOLD7su7JrVhy9u+xXZf/tra63f3dZ5Fg1JptwcON1jIxlNCd/HK75YW1BYsx8c6Zi
U53BbcGpOc85FJeK/HYTcaefl8+EW6Dm9rNQHKlDvRzaPjuKm9cwhvqLtpOgu9z6s+imYui6Tgrv
yq49+VrvV2WlsiI3RFMUFa+3EWXX7PU2oklfs+Jo6/HXwnc/db3Nr35pUFQYA8PXTOtgY15n0230
e38orn1TuM3E70tFhTe1xOG1UhTXw7IN5KMYY9/8lqj1/q6svIrTEHy5DhrGGhR2zabrwCJGF1Em
suLof1tPXCsuS/XMXxK1PW7D6vXRt2FdPN9/ORTfIxYjuTgMCXUigOfz9UWIqUa07V5B+UcbAL/L
YUhjFkNYhkOtuxGDhMjnhC2uAZQ/h7gapZG+e70OreJevxxu14n62tFElXf1rn1MnEhCR8K/Pcvb
JP+uH7+7NsglrFjyeXt4s/gyV3J5Whfviwd5CIx2I44Ldcn2OoYWjlGx/3ux9mZ5EIkFhniQayKe
2goTVMW1nYlzYy9exnXkF9l3Zap4i0SvicVZG0XyTvTZQhzahEcfdaxfB2nSP80Eti+eWG2hIiQB
91t7vageOP3LGMGqGrf2mzXo9vTiO7aDIv1YamZiAbp9U7EAFYdbY75+6RZZXinozaNoNJD1Zb60
FDPkoT/fiPiPt08pCt/kf35G4vm0ZplO18a0tbGfa15xe/Gz19YqjkSZOPurrCj71a0ytdWhTfH1
dW8vHk5U7dLyj5BoWPYMtb8Nt1rNDg9iAYcoXrZw6TC70Kd869fVnRiJxBGqEW+zZZTnOzNXvoea
Wp/THiskkXn1OYBR8xjEWBruhtqGfSfCB6NIC5wJQ318M6WxKmZ2u86SYmqcyiRdvLEsAbniR3CJ
PvhyfTHiSCStQfS/VnT7Vr3vE9D71zlaIpB5T6TiRVSUJkPx0e1lHwScmluvs3JGVOGxBeoEIxex
xgglxLH5VLcOUPKpPogxZ2kyljIlCPLdwCsTrVf0bMfomYwW02Sf34d/SrDWIcFZ5W7ftoYvqigt
3P7QIDIBb4ne8PvdpPjiTYqEtRDcGdZJPKX4MttQNSOQC2ue/SzK6iR2XEwsD6Yxf41A1Zy47t2H
yUYpxyf+VXTxrIx2SjJ0PIjjyZN6Ft2kcfpj2mMiWpbphoVSjlVORX2z/IsZI91hboRNfv3c1+eT
iHveQXLxGT2kV4I7pF2LZMTidchQnBIZcx2aYJkLle2fk+NoO6Od6zMLPX1HA/hDPPybXd22sH5T
unU1sdy+tu+xtes1VALLws812/UtKlaKZ6TrjqJ7ba9s3VuKti1u8m4M2vq3KHx3SSXhto0q6BHZ
i8+IPSF5IxamQbEvddihUcfCd4i4FIM86C83H+1+P0/Voz7o2IGIEgW2fzTG/BHHmavAZZOHwa2Z
pF6+dI9m/lDGjrUTv5pC6bl6HF3o0vdhxb6bFkRjWTsXtFKuYVQI96lHqWzZnmT6SY8abdukbrvY
bWUhOqLo59fFwbsyTewWRJ3t8N15kf3vFxjbNaIZ4L7dy2kZHNp43IMis7bt0n+7+jC1Bt7toj1s
A63Ga8z+aLrIOFzbamHqHjFD41EU4VFnPhFjynYoSkVeHInEDCUqhShYsH4c97q6QL6Bno/eGrvr
wLEtg0Xr/bnkVkuzOaXNVKJPi/Xjpx1CNJMpMUO3R9ob1Ez2pgNeR1HRKbf1jLPIyZExBfOi4Tl5
NB1FiyQAZgZqoHoQTQQHRcn2ovuJL46nzVWH2D6Kptctw1ZB/HaG0c0vymbZloriyd797q/Kot5Z
XbPxbTcwM3vVZMp7orjut+GsGYc93JUP4rHF3cw2LA9598OcIu5oTa2MCSn6pEaFsuwsacGbnx0W
eJLF+TczvHjubaLceo+Y1bbuJP5DQ2nj8/JsNrrfNVJ5vFo+8kFT/X5RCvfNglhWUcCsdL3YmvWb
JvjmUDy8nhalH3Zab7otLHDHMreYJIg52GcJrVDM8WL/26rY1CS82WEV78FddqdkeK6X2Dxkrb7X
Cou1qWhNVptFAG86qNO7v4Jm1SCpaxW2+XVnLXqE+GFkKhccPwTjXZufaFjvm2g79k95GfjI0x6X
JlqRd39brd68we2NrpO/OBJvUSbQ222nDv3cn8OW3pezX9Yxw97PlQLRSOdBzz8y0mMLgmFtXRIZ
hRkfJwIK0I9kFBZ70O1QLPQmPTJxN6z3eHO4BBVGgjqIEfKLjzqMlr6oLVpwFNa8WpHvIJFfUW/b
Ekf83ptB59rrG5Z7fj6F6vaSxKtpo7jzq0KF3lrs6g0MCXOdngbQcounJ+q0V3Fgi+6q5d2zoScE
wmxz/4gJAW2KT2+WXDPha7u0h/0Lm/Nseg6OYEy9asvLMFEEW//DH6+q/9wtDQy5Yg0qmqV4zTzV
OYJ7f1UUcPrD9f07Co6kZJ3vrmXbWrZb/y/IEdXNBlIo9VcDPu9dhp3tVOT3okmI1iA580K3Hr1x
ASR0RL+FaCBGJPHL5mTFu8iC6fFNrxGHW1IabqbW1jFfWwwWOWdXo35zqqAvXhewUiMfNAUw0DRj
dkd2Xt/2/oaVg6aMZFZl6yAnPoc4UhtYGSGs/zmSbg8lzm2NRknlZScORaFIxFcTRxq+bC/4Zne5
9Vj1pY8H/E9UktRtU2fHekG4mlSNBIXqAepb4982O6vvpENrVb3qjVBRijezrezEeKTXBK4fxeFm
qBQffzuc7DY8G/pfXZCNp+teD8UDFmK6WbvvNoFzF0DKumSwaCrLM/jPfBdms5uZOWF3mJQi+bse
vUw4PI/zwVi/I9Q+BBGIdiKGre0TW8ThuulNr6/mB7EGXO2o2ZoUa7JAgreLw+yDKBKJXt8MqAGc
RPUienAcHjlbV8HT2iPNrkFsIn+Vl89DdDs19yoQUD8p9kOl3w+dRmSLhFvVsoiNaJXJU0xgLiwW
wqw+6sSDQ7sZuXpD4zFx9O3YbPWu1ChoZxJNeK/ZZnrfL5p2gmf1IVyVuOKkWA6BFH8lmM30C2mQ
fKeGDTgkMAljvtXiag/LF7hTDa/Tmx/ZqsKZBReR5sWh4YPLz85Jb0dHTdOkgxnEOfBaHBXlYmuP
fdVUzJcxDtQ1i9LOx1g1mr26xC4iocHDMr8sGlp5BXF/D3lGuJPs5BZqPLjfBmnmhgTmOfsYyOJz
On9viZt+qIbKfDA62oqUNT3Q7RimZjt2PrRAWH2ibmVGOMnd9EDrMKBJzeBQpRAoZjffolN9U7B5
aGXIVVRYAGJJ1olTMC52sjg8qB87U7Rbeu0ohU3yqdI/LlokH5D9Nf10lJ6UNIQjTgI3o7V+UVTa
RzP6cwA51K7rYRSUkApYnZrI2uL4/96O+QH6S7DeQ/NdQ1ZO8hKFpS2Rlj4Bn4sPpVno1VlS+8u8
V1J1Oct28iHuJ0BNOZJI8LnLbpOU497U9eR2UFCuXjV9Csmkr5bmpQhDt5oZHHvThszfSLqDgjSi
nyWVhnBxWJyKRXnhebTzRFjB2QlwPdL/ymAAgZmLlFA4CVyQ4SCw1vB7AowokjEjMLle1MEz1zuI
21iitt19XQqQCki2Z69O+XmqAObMzmi9xm39wVA78KNdkt9340SEZLTYF3OcC0+PjXZ3neC3bRQk
+Km/gH7weshVrb4qLnC5eWPIS0D590ZdP6m2ElaEVpT5Yt7u9cDxclObPbN3pksWKYEXQBfp22tW
1uQH0AkVIT7qScrRgkf1EHdXrM47RH5Ur02BZQFd6IkmrpS9WsAhuSDbUB8KJ3Mzu1fQy0z7Y14N
UNDHU+qHfWr61tIAM5VjFwXf8HJNerBXZ6fICVLj69Y6PjP2pyvm7G4ODAUZHrjcBql5RAgCHF8z
aciUebB3x57qGJHb2eaj0xfJDd6VwCUsl0hqaQCPYLUptu3HoFMS0B1TAh3ipRuJtt2SWTdRiy0f
kkw1UNqKP3RDhnB2Vxlubeen1EoRAQgtdFFRKCGsXooudhV2j4vedI9t0uyGAVI6kdOKSbnNR+2U
V016m65JZkGL38wPSwmcR3cmYnHDb8SGFI/Lkh6b0prOU6rsvhlwihJQZp8SddBuIMSvj5Dtu9NU
lx6Q4AgBZoM5CM/NfrZpUDbkGL4eVJMr1YtxMZrhYFp5e2rGkqAyJr4bcXRNqiAGKaSlO7NHO3Wc
JteGrPIhINcFsu43llHCx2u/lIgFEcmQXRyjbLzGhl3XWFLnqNRy60NBCLTRyMNzpA1eWNnSl7R0
zjbKozOUHZ3cBV8guE8JQWjAzJRzpx+SJDloZQlK1+jtP5I0flZKNDSlJRxQrWtx6llwDYxIWECw
XMluV0dQia8k+FJRGUc0+HBVweTndWUR4qybISCMK9QqTSk8Z33oFcXyqemUwM0ywAXRCHVprT/r
RlO9gIcFlO4AQq34jHlvhjsrCDS36vtPQ1CiZpSln6Qm2cnmVEPBEWMWSPuYf9u5rZL+sx6XMYwZ
AcoyAW3JNPG5x4V5mmqIhWmi5SnN1RaZIucpyrv7uZ+7Yw/IzxuROLgF5fZUDzihJclxE/z8F1OR
JTfviYoF1bvSAjBOYzWRPQMh2C6VLC81KY41HJ8NiNzuW6fknsKGD3Qa4WJJYB+6dR3QQiWMa2GF
SBAEcbRrIHAO8S6w4iHmqXdIQqay5ldh5DoJlJ9KbwEaWhsjcaC9q0La6xF677hLHT7Vaj8fnLxr
XLMklkVFCzctLAOnOK9PKfJXYupzqOVRvjP8Lk87VKGmR0ytk26Zd60ewFTYAuiBUzt2VdWYPEMn
+KzN7ywtqT5EUvdFAc52E5DXX1n+8qxo8NX8u3XAYNZ0EtyzrTQSJQ5WKlTDYJcWLm4Bt5B0Yye0
oBftb43oAaRir04wKDStN6Q6u8C08vtxwGCalwzZaWl5vQTsWwIQMGS16uqyYjwoofnRcXTjLLW1
8YDa+PdBTtq9ZeroGqaeVsf6scmxJiTx1xFGZuQx8o9mPTZHY37IdVvZ6yiQeLi/6KZEPLsgjrRz
pS6q18kPWVV1HsOhfZv1yl/xMMMG0ScErwVttiubMnk1l4D9Bu5/7BgKDjFFq24VE/3qTLFPhLFi
s9Dm8GyBxrqVFalGQh6mY2UArrQAa8kxC6nK07zS2fR9c5nKWnkqprA5E5r7PYUgojS8CfjVoTel
i5J/rhtTfoVYdz5FeVn7piKNh1TB+Gh0g3lnrUmh949NX9+UQaSe2iYC1ZGqMzF98l9VFVrAeBRt
1xc42yHtdOUmxVFOkNyN0UIDYUgJoZtN7NVo3nuZBlGrVhaOR18GkWuYnyPD/KsMwmyfOoWycxR7
3GtJd1zMqvSMQY/A4o0TwR5d7dv55Jzypjq0DauyBhAfO7GjBK37LYvVwEvU+SEzpw5F7LRHL1xx
dnICQwow6+7Woicea8l87Ya6fjQjCbPQpPoZMJudNKLutXTqxxTxVma2mdhJnUg3rUnbHe2gOY+d
mR7DQtupWEal0FB3TqY+l9Ow3KiIQrmZMcmPWYifNSjV26JB4MFYpJEWhuhdVo3R2VK/QkcsXToj
C9g3ynBvpPLELDB8BDYLpje2z4SWo4HwM0nsamlYelI4O3AmcR9A5ctLEX8IxnlwtTaR93kQarfG
jCprO4+5Z6d3ctQ6D8vwWOnE5LbAHAiuxWqD6IQ/1HyhZdL6PUuKrJg7CO01NNLQFt4DvcJnZ6A6
NUT2s83atZQwiMYt9DKq9poNCLb3w2ifVtlLn3gCiUacnUpNvkiN1fhZLVWugVIOXyc8xrI3NXS7
BQE0X6m0G0OOjB1hPR74fmQ/Gys+lHi9+racgCYo30dn1PdZ30tnxKFmX4ltqETbdZhN1NzNnU8E
SHitXuApQe/ezwf0g+WaEXEqmxNaIaCb0OhidXRMURLzMqN8Vtpk9nMss5ZT/5UoOjRCgFRcpxru
JPTCGi0AK2zWHzNdxgldZLdN1dp3SN7ZKFul3T5q4cZBt4twSnmsiHva1SFhbnOY39lTA8C60cfq
PI/aq9FEA0+iT0D9zeqyEGN8imaLEHojb58VxWyeU9a9cq4m96JoYL0GPTfyx+LkUKXjU2BA8hMN
MDU4ieSFrT1houJKI5+XO0lpnvSpb56JfdJ2zhyyonIAaYRKke7LSkLTBBmKeuqDEyMaP0yk/BqP
L9304yRf2iQgqN+uoafi8/misijTFN+cNIdgUFBoECU/ap3UnGyjwuvbZbxyo+0g4KiTyO/C5q/J
LODXnpz8YtaDJbuTHCKFUSZPb8rEoZVly1mLyrPIicvo5Gg0mfMtslq4LoZxOAB0kJ9MuZueLF8c
i8QIW3h0R0x317JaMf/owyC5dYjheqpjeYJ+dHy9VhiHLvSzBgKua5nZ778ilU7w+EAMvC3LwVl1
0m8QMYRPBEKFTz2q2PsUPLZ/LdOaGvBaS+BeoWYxkWCNfRgDu72IK5ZSWy6stQ4iJ5KuHbEqz6pO
e7XDJ9O2fdUq4oehgY5DNbX0pIJxeSqDTLvrzfle5ETSGnDb1qAOjiIrF8l8mRYecq2vqnX43PWA
FlBgtg6iDDRBfw+E4cAqfq1BtblGSQkMbrnVqJW8eWh1FMy2e1CDAOze10e0vkVZVki1X+RSsKv7
75XUW08AQq0npx+mnZ3HLWLv6M0QkT+hryNFj6JKnMPMWzBhe3KnEmNO/O1tW7DMNYl0e1LbEWcO
+meuqLwl47iSiBfBsQrBXJe99jyq6C2zCBg8a81OVh4/V8lBHk3tOWU98ywvTeghhdGfRIWRTdQp
WSTEu9f6ogrsKWngsOENJ/2Um2r8JFVOcVZm6A+ytImfkjWp1tDSRs9LLFVkRWJH7FBrwirPWMSq
FFkZqDQA3A+yXnoEFOovFeItXq6prBibQnthMTfuDAUFUHGWF+QcV2i9VzqL9hKmZnlXTtUXUReJ
o+kpqKPtXDp+lXkt8xLVSHqb6W3RJd9TGBsASDfRuQms9h4Xl/o8JVG+iwCyZgifeMlc9c+tMab3
ksWGf82JxClX1cygGreyINQ1AKzsPQIVPTJ7TTq13IP9Th62qxBH2jFAzztxUkaW96FG5/16y94p
TJd4UuUkylD1ms/Ryu4vLhBlwQDAPwLBtdWwcQ8UyFTuRHbS4+pxCkC7rU9ZIJ15n0vxUe2dxDOh
zzv1ii4/Vx0h8bLGxqyxU+UZk5fyPDm0rUHrHkWRGZsIrS9mfhAXBJM53A7a9BeLIuVZFGWJc6dX
dAyRs1XLJIBJGnYiG5u8LLkednWZHGu1Ue4cvR2f9HGC6aNS/2RyHJ9EstgJyjBGp6wT5o+yyrG9
pVTih63GXNr4FYiz1/AFHBILArqoR6JaUYLomzbcCcaUcpb/ApitfeAF2L6kF+lFrw0o/iJFOQDD
7h6lDpW5slOdT3MdnfRlqb6jXH2eCim+G53kS7ByMTsss2+tNTFrK3BrUMX3mobfpK7L9rmvkj/n
SuK1hdpCKy+g4qhNX3LiyC+AJl9SV5gIogYWj0nJ670s6Y2rG7l0tBuvmNRLPSiQyTWxc7Se+z7f
OdIn4hT1e+QWGxy0AM0nUyk/tLpzom+GeyuQateC2GEolCfLhqCi+9JmSDqNsHRBDm1h/ojsx2KA
/EV3tApq6NA5yh+LlsDhUPZnRJOf+df3jWLGDyXj45KqTwR4zj7gW4etozPdGUut7NLZgClkSTw7
0tJPQzqa+7FJMDeUBe5Xw9qhqqwg4ojNtZsi/UYDK6o18bexV+VzWFlf7Da9WUon3qnLAoJGrbOP
oXmQbZW1HWJZJVZgz0lq+YOcWdI+SmILn2+e3nex9BXEI2wydQzTn0WMZfSFvqF+KIPpQe/rV13J
55eyzSS0FOu/qimXT+kqAsF+EpVNVCRPitVBWQY1GovRXnWTNE0eCiBjxGzLwWdnPAemCdXDkOVb
oiAcXEsTvGJxtbhiOZ1pTYE8Bu7CeFpeRh1eQwvx13QqkguaOwkrRLPYKZ3S7o+QjMZfLcg9PLmK
zfsCkozVAWyybKu+anM0fWhn6yk1jPCrkicfCsNGXiqH/wtoCZ4HvY5ulHoKztbQZMdGn6oLVO0l
HhRoOFmHhs9KbhReTADwn44lvVpDtXxXIJ6xVuWjIshwO8NNgLr77I5Jlb3a9az7Sxy1R5gEFNdg
a4Aga902Z6gHWZqFMqIkaYWmYBQMD/3Qdy9dYHYv8woRM/PhSeQytWBLGsnLjchOqlLtKrXq9yI7
Ih52ykAIuH1X9C+puU5o4Eevd6sLaZ+qlvEg6iuxZSJRa1Rw9fFThp7m+2hMpp3IOuBHb9DXYO+4
no0apn7DmOEuIicSdMYutj5iQluLqN+BEYCgXmTNbgSSR0y7L7JI4Sy3IRb8H3ezcn2dwcQ58XxG
ZX1czEK9E88ejGbiDzjftxpz3rALd2asFOtPlcwXl8woXkWuG+bQj/Q0c8M5iO4HlNXuCVpI3Tzp
CqwOlIkkGQLFV+aQkI/GlPwZND26hnJ4jzgwnPswqN5LslScrVp/eFcushFIVGNY5tuhw0jgirJw
6FipENi+F9eP+H6IsXeSXT/UzmWeavnQTNgdW82iQYtCkaAt5w4yHftahIHQuZQE1HvdlFjbDcRZ
cUIDGH/KsuEPVOkvclMNbKzUUsODHpmXLppfZlteTm/KZjBKe3a0EA6sVQq1MS9KG3GJRXCDxbr7
dsuyO0GpKB+j4zr94ARqDY+wjprd13qN1pbDBXu+yIgE8h9OQkmCwNzc4XAReXFKnef8JgaRpOaq
edHXZLsVwcW5O6qKdRCFPfx84NPbYZ/U2XKB6VY9g1ZD4pScKFIb9RgOxvIwRfMJiGUNz86ovwLZ
Zx3Uy1sOOb8Dq77gsYsc/TU1kn29mOWTqNko+W7JpmXLxXPtt/HibLmKSFzUqspnURMlcLdZmvk5
DirjtVfZOOq9s53Lmq9qwOZ0cQz7Bjqg6rXKlb0VTcpjNtrlqwQWu0+T9l6cg4IUjjK0s++arMr3
eoq7QbebpxKt38FwY5U4Rc20ie2U0hY3AA7qLLT8eKiekwVVuzZatCdi2tkxJPJq+pybI1QVhQff
P+2fppexuTuqA3aVeVBCV7MROtKqsj45/cwUqMnmAwgk5daY2jttxU+nsx2exwnuTpFVylKFVsZk
sWYQ5pEgLjhBVOPBrGj7EaGjhxQas4M0f2qSJv4Ssv7z4ClrHxyYBV3w/CkkhFZ1oAN9sFs4BUsp
KXaVsvReka/glqK4qcCLw7YEN0jyXCu98YX2cWJTZbwOOjaFEHxslKXSRwL8wfmhVbpMfRFjU57d
5GKrth66AwqRja3K31JJunMCrfmSO8kftaAhm9HNanPk+jCsakeEsb4gXvJkhGoM63CdEiOgpPeh
Fmh3TkXDXouSNRFHtpxoB4AgiRuA9IJVKXgGweVKU+scULNeXqayexicuvyc4EsEEZMrrga5kmdl
UgebntLdqmpj+YtmQVps1TNRg1KMdb75aJnOfR4czDxtiIghiRGVApvkl4UkIbqlFV405M/ZDNil
rJAfz/R+3yt2tcsZ+7xwGMejXISWV5mJCnFI2eybCdHasQii12JIlaOpAt835yFFLKM+ZHkf70zt
VFVj8wKxFHNMD2klFKuPItc5wYdemrqLaZnZ6xxDCwUaCcD2mk2lqPd0ZZpP04wFsgsZPcdM/hik
g3Yolrx/VSHz2LWaaRAbOZrPKZS6GDvWHXNDjPrwmMdq9qJOYXwIrSHbmVm7//23//uf//Fl+n/h
txJu1jksi9+Kfo0NKrr2379r+u+/VVvx6eu/fzdYxesgUS0NcUlLkS11Pf/l81NchNRW/g9+ZrAW
SRQfe2v+mMnmWVCZ1ots8wbVKXCZXEpEc9f8FEbF7VpHjcs/Q2NhXqtq5TFk4PfLfJG3I1FW6nlA
GAVnI/T2+JKojop6kBXCCQzWeWPbmVeOnQr+W7ZmRn4U/DoiYfHAoiNvn0SN1jZd8Y//33/85614
E1/KambOA0H7z+x/Hr6Vl8/5t/Y/1qt+1npX6aXM+fsfq9zFX5qyLb9372v94778+o+n8z93n/+R
gb4q7ubH/lszP32j/3d/f8G15v/25G/fxF1e5urbv3//gum9W+8WxmXx+49T6xdXDeVNC1nv/+Pk
+ib+/fuH+FtXfM7/yxXfPrcd7UF2/qWbDphDqFIdRVbM338bv21n1H8pum7qhunIjmI51u+/EXHU
Rfyi9i/NUS1dVnUHchTLdn7/rQUsyyn7XzrtD3u1almOoSuy+vvf//mPtrt9sl+35X82ZUlVdEtH
G1l+14T5TRyfGXY6FvFEMaWuNGvHNy/hF93E+Ecvud5a+2fvgAhNYZLJxvP/5+zMliVVgTX8REYI
KMqtNa5aY8/DjdG9u1vFCUREffrz1z5x4qx2L6si6q6iLlCBTCDJ/H7C9SOJ2ZZBYsjT2ffbmqd/
N6/kiMsTD1X3PVSsz5KU73VcPoN9U21uewDG/rV1C8FFNVbSAcACojnBhf3Y1s9VmbIrfgQD/8qN
/H8H+YsHKK+MHc3dCTqQDwLol03PzBEbmw/FOF55xtuDEArMn9cfEXOk6yC66k42zHB/gbVgxzoW
J3xovCv99PYUCkX89yPGpmc+ylEHXMdWEY5NAK0Br+39r8/5y+W8drZrHwDbeP0BCOf4kw7r4VS0
gdrFhsdblIz7e290Ynt5oNc+4Dw+r9w4CjULjgwOe5p871TF9S7wxOFy0+e3/P+V4v+GOBTnr3rV
NOLNAyIp03CChIRPjwOqlA3CIX7EXlAiBG8ua3B/NjVQvuVtXxMvvia2Qych6GtPTPuQre5bfSDQ
xLptOOLFB9Gp72jfpbgGCikyKBjkcZFEV9npytuTs3d4o8fi8yC96jEOGWMo/Qb9yepJbKO8gdqu
RQk/0r47XKmprn9hnfphKuzncKydcXCPW3X0ZHnFYtZmw+IFxniWIxQP7Kme3Y5NwYsW9M/l2XC2
iDe+TSw8IqXAOJma2RMRefYLNyAVdEE7cWh4DW4adaD8FtJ0L54Vxfxw+ZnnYX/jmXwxYEGGOo4Z
iOlTrX41tNnPkOWa50+THq+M2NoDFv3VIzQclN7YnQA72HlphiwrTPShRv10c3f5G1aGhC/6rVWq
dazAN0RifgaR+h45vrfNZ75YRcIceQHILulPbRaelNMvNRcnINlPN725WDQvYCqRxO3oqem9R+Mj
T1NGXy83veYYF8sTscQ22JfakwatlCc97jnf0bwH+JVP2Y2ufbFCTaoAesBoi2pSP3onyZQeY9yo
Xen7lZlz3tu8NvUMIge577UWVB7+IVX6QcPNtwLX6PUcXdklrJhcvFicFEKZfEa23inKkGm4xc0H
wVmqTz8PcQqmLCrFNpA/VBvBSPnj8sCszNZ4sWLlkQNy3IeLJMOMCJxuXNdssbWU95fbX/ukhTWo
0sZhQRs4qEg8OiwiRy7Z3gvjFzm7P12Im2Sr2ivWvfawxQQuet42KZR5ToFvzpE8B9wniBFdUz+k
rkOKlL3jlDdXlsvzyL/hrOLFnB59nFoNbiVPdFIaEXJ7Gn3yz5Qj4h+rHxBzvpsM/RAopCBf7su1
sVpM8CLuwUFzrEeWWKzqAwtFjahANDdXum+l/Wgxxd0Up8746L6CN+GudVBu5DLPr7z9iguIFpO7
8kRUWr/u4bCABApBCNuWavK+Aewd7y930NojFpMZ3FFZTCUm86yid63qf+l2riGyHn643P5aB519
w6vlHsTzSbksMqesSCeArJrA5ft0IOWvm9rnixk1R0iqsuAhn0gZIuEWUOk2ujK2K13Dl3NH+OlM
eNOdwrZ8rtv6M+IehyEMrniulZ4JF1NHddOIdGXVnXBREu0g9K0PKJcud5f7ZcX3RuePetXvjiuN
ajcsTGCVf1GZ+9KUYjPGkDBhlb7yjJUviM7/v3pGN5blABWc/qRq9zEGuEcCLnbj1F84QWed7JSK
+5NArnduUSpCvc1UZ1cc0crYRgu35wveoH34n2BCl2B7/s1Z+dTxdrjx/RfzMo/E+WQDxyPKwjw6
Qry99ht2n1GU0Fwe4rXuX8xPS9Jq7GWGBMvuMAHgRZHjdrnlld7hi6kZUon8pp52gKY8ALRbGrdN
oZV2ufGVmckXTq0hEUNBlAez0uZQTYitB2qLwp6PGaoqLz9i7f0XTg0lpIEnkX91QjWTTCo/+NYr
yCCk7Mvl9tc+YeHUkGyPVISuh+la77mAyIkEglRy+tl21afLj1gZ3HDRS4pSnusRfg1ZC5vWn7cW
IdnLTa+8fbjonQEB7q5uyu405+w5l2TfSZCEDOLbiYjmP5cfsvb+iy4KeVT1jGMKEca+51P7TiKa
fLnpldENz/+/cjutS1texkiLjBqoPw6gb/D3hXdl87XW+Pl7XjWuWBwieQv97s1PBeoGMtziIfax
u/zqa72y8GqxiSCurTBx8Oq/gDSLkngK/7mt7YVLm9zYSQt1s5MEAB7J3/ynUfn2cttrvbLwZrgQ
iQpUYJhTNNFDH5HdNDb38zxc8TfnmffGtjBceDJuFEH0tEK3RFBSz8IHF3nHVo0f8m48cIiU3fQV
wcKtIZmdjCrCWXC0wKIlpfMrAuDQAIpbIOPu6fJTVsY4WFiuR1Vhqg55p6k9JyBPX1z17XLLK4Yb
LAwXSoeTGg1GwSg+IRUSxU6WS1xXDM9FV14xgLXXXxguktGQ0tcTGECT3/th9WEazG07nmBhuG4W
gRQ1PD/PyZ9u7KB7V1t1ZQ6du/eNORScv+eV4bZynMGmRili4b3UxVH3biuHT2P1WY/fS9ZfWdbX
emdhwDVSJbK5wJ5wzOYmEUOpE0/Rz5fHd63xhQVjy2ANt3BsU9XuaHwMu2tRt7WWF/ZrxOyVAhr2
J45c2FCjeid8d/mdyVrTC9tVuplQUpvqU9y4zRgWO5yJXrK5BKYNDH3lQdoy2hcVrns/KMtQBzLv
giiC3kN7ZTlb8U1sYdX+wPyMj86cKmDVd7QbMvtdWXTm59SG0afLn7liemxh1KLTfcQlOnBGwZ5F
vaPlBCAaDyVE6fbyI9a+Y2HdtfHjUQmhT12htyFquwZsuwZ77SS81vzCrksDl4fyTIAK9W8QnkL3
ach+X37ztc45P/KV6QE1bvx2xpsHpn7QQYlMS+8QlNM2rm4M4f97U/vqEYGVQ9i0UXfqdRCBYSJw
ldx1u8vvvzKF2cKocSR1rSlwEkM6TH0HajndDNCcOlxufa3jF1aNUK9IA3HueHDeefpbku/lfONl
AFsYtkeH0eUtut4PxS6o2n3vjVfsaq1XFoZdQiXGjyIYdt+Eh5y0T2E5XYmarnQJXZgsFM24GxXX
JwQ5k3b+FhokPtYvl/t75b3pwlQJsPNRrtHfxtHtwLpDQ+mVNWZlotOFidKIZcwv0CXF8EnrexV0
4NWASB7ZKw9Y65iFkfoWHkuxEFCfNNsITTZOP05RddviRc9PfWVEOmgqFPhisgjg97usfBiNvbut
08+D8arpQqKeSqIU5pTqhr2Pau5DpMuOV1pf65aFgZJychGycuAaA4JUrXg3Mf+jQcbm5Zc/D98b
Wwe6sFBwOvI5swizsXGI4o31PfpzGlG9lQRjJH4hsx16uaVWXXBlIN7+nmAZQW4GwMG9btYn7kPz
hn+XzZ+qvm2Ug+X9oFFZJSEBjvnf1F/h2FDMm36+3FFvvzddehsp6xz1ZQ0K3Qfc/RQQa37IJpSM
oVDa3TTUlC28jhUuw+68MEc9fCpygB0ydSgh6XnTBywdT1j15TC4yhzZXP1jRwjBG4F8UBr/vK39
he8ZSi9MgeTsjrOqv80BirugMdrO8+625hf+Z2hZkEcUeulIUDxVnvrZQkPGxcWNzS+8zzzXuowD
JAhLHveJy7N/ykDuAhAnrri3t10zCkX/9hKtnyFtmmBwUXvXgHEBzhNVWX1j6wsfhEzV1vQanQ/h
lxE5c9DBtiS8FtBbe/eFD7ISojUuxbunYf7V790d67wrO4S1phf+Z4BQZj4EaYfK4gylVNAXi6or
5rTW9GJ/IFAuQ0iPGTN47wqJ+2gRokb98mw8T+r/uk1KF6aKsroKCpAc1bOE/qhQSRKaO5VX+6wc
9nHBNj6KWy8/acXvEPH3vBkwoFkcV/YoBaqMhazNb0gdxS5piLl2kbjSU2RhuqTXqd/7oTnGTQTt
rwbY8UFd88lvrzBIMv77A1iBY10Fps6xkfUm5J+l+0NBaZjU17z9cVsfLY031l4D3WbMTxF9zin/
xeL+cxTgrHdb+wvbzXpFoOCG9sk44kbEgl8+n6jl+9uaPw/Lqw0EH8sW4qETlhYCr6+sV26qDALL
7GqQaWW6/puQ8uoJNQ9o5zskYBUOIf8glP/QfL4LqD4ge3oTNQK1tKhpvu1zFibdMzcDmhGYI63M
nWn0LgM8hkB85HLzK5PVXxgER85zDaEK0FaL6pByVGXV/MpmaMXW/IUd+C3y+pBTb46B+15SwFNR
Bo+aicvvvdb4wg6QEx4jnxmNV7imr5sHOfwEIONy22t9sjAACf02BZEt7Bx8Hj41HDLOfUmvOdIV
C/YX018KG/uMWnNE3jkUjUGiGFB1rsxDJCd5R4o8fZzHCOKqt33MwhxoTHBfbXpzNEwe4ow+Mha+
v9z02hgsFjIRKj0VejTHGTzeTdC3TymEx+uKshvfnf5tyrqLVMl7Y44lJI96lFtlDT1cfve1MV4s
Zx6p+ggJTubop/JUFQxstPpKcHit6cVqlkKmbx7YgB73RP6Y+tA4Y5XHr7z42TD/u1aSZZqmBHYn
Tie/OZa+95Rl+quGknJmhyAB3egEeOIX05Rf67iPb7IGskzanOtAdETr5jiq7JyWFNsyTKCcV16b
oW9PI3LOaX7tsEOoDMqwUg3Kn+WpMfRr1DkU7E0fL4/02/ZGxMKaa9w+gpanzXFCuqY+02QUNFTq
DZ6axEO6u/yUf3cQb43LwqxzaYRB2TXQMF61ddWvMe/eZwqMDiQptZN4zMg98qEgefcpiz+WpNmh
kmSbVnYbqZ9TXT7EHghkSI4EhvrKK63168Lyp8Er+64SwOUqctA5WIsZecdlf9M0J8sUxZl5YVeq
eTwW6bnWnRC1H1u/217uz/PovNWdC9MvuDQ5R2LDEaW+dwUZgBuQW3A0UN04XjnCvW2nRCxcQFrW
MSFUT8fcsGbv6z47aBBbrnzAWusLL9DRoJsalo4QppvATiAeOAIodg34r8sdtNL+MiUuP6uLVyNG
1yvZBjkOO66vpWm/vb8hy0w4iD5aZPNhZHG+RdmRx1C7uAXcOdSJCyB5tmlNTvqPYIkMBEde2vy+
/EkrE3YZzJhHX02R8MdjNv6AfByQep/Pgs63Nb5wA3NTZ0Hr6HhsUyy6xTeILSQ9vui21s+f9GpL
6E0B1J9jdFk/+PfEgUdjw3fBLK4ckNYG+/z/q+YjaD/WfUHGY2TrAtt+COS4Tlzp9rXGF8t4BgIg
paYbj8jbk58gKQ3OgGrK8dpNF27/3zbmeGHMstZdOpZCHRvVR8HHjgCsGI9V2D8gPgAkiYvAsv5o
ULRUMJRDdVMlwdg1oEsBscwx5RJsWgx0j1Ka+Q0oy5UP383iNnpf51B9O6F8xBYnM40o/0Tl9iC/
W6xP8aGKCYt3DXht9g5l3X380BqA/PelP6GulTjt6z+dXxZ54gc90ADVDJ+wnXUIMcqhEjzdlM6I
4ZCPqmLPmVGeOQg6QgyhV3PJH52KAbcJp3HcdWSCyBgNPkN9yv6M8hhig++x6PSAf46+P7X7qW38
f4rcawG9spbxI/TM5+gOnwe4qQe2Ug09ou7M8VCTHJBQ3gag14Dy9mceBUg9KOeawdbyjZ1OEITU
7S/mk6xHM/kctjsLsYICIsEAYN7XUgfTB3B6svYDVOone4xLETcAJGlwN/hQ4QSc69ZnL6pUafaS
ztKUu7L1id2UGagQuGQTKbBCozeFpznNy3w7mjKeUSrL1YwkIadegqia+t/MQzAbSbHpmG2CstRf
TE3S9GvsmuFbIcfUv6N9rNNtkSOEcCiUrJCB3PLB/tEDOPEv0g/i9sUB6x3fAZAIrmTZN021iSBP
CXoQxJJQgtIDOLNHWJi7e4mSgnmLAsggTNyEwp5ESceg5TWdYWcFHb0Ce7leYuhmNqqN73pCcLx3
UYyMZO53h7pusvM9hDB8K9C1aZIzYqadrFKZbkNIS7cbv23zp3YY4mZnDQU2J0H5u8ygJadcvLdA
m8aJRYpHs62s7oaN1lP/EIYuhL5cX6goyTpS/ISmNoL6AaqOHmSbl8M2RS0x+UBt5VXHFBxqUMNB
HMI9YO/NwaZAzJ58iUYUraBb1VBAcLAR+FgTyWA/NR2uQbGbtKjaB1YZAuu4xwoO4MEZugvDgkND
uAa3L2lxJ5JCHq6bp80450hl7FEjTZOuEZhjBsVVfAtlezF8nOYoj0AgCLRGcnMoUNEahXmwU9z2
8/FcT0M3dU1z4A2sBG+FW6KHQ9Q4rDei7Gzz0YNoWl8lNKN+dZyJX7XPAIrk44Rnosz7d1SITmz7
1nPTrsAAsg2AmYE9CZWDT1S2mf1A4qbkG1D8xmhbT5wDNBXJGXS/LpvC5zB3A8BnJYfc6g4Zxg73
mICtONC/MxZHewihg7kHkk0QbFLhcxR4NQV+T1Uwujsz8dIHD71RXxAo/8BBnphTJhAW8MGIjSCD
mX/q4yr7SFyQ/5z9XpVfexXXldrJfqzacufMEECjmqdV84fkSOPcAStGYzBSkAXGTyOkbjqRNEMW
5s2mlD0oV2Dm+U6AeSgteVCopBsO4FuE4UNc9+fKflIC+MwxkPMnU3n18Jx1ncwORV3W6R+a2Qbo
uFizGrLLApGY7Yyw2LgpczPQexx68+FYIeFkAFg0JGI/F2oI9zUme/5tLrtSP2CljuUmQHp3/KEF
qwBrXlBk01dP8Kx4z8smbXYo/HTsEUltojzUtqNQie9B4UBhWc8qIHun0ATztg7L2oeQD4oqtgU2
MqjUnaq6PnSOQA+jVshgT1jUAZqFODJE0nQcZaCjRXPKATINBX+UwLf+4JC8RNl0OW/ZXPRF4kgG
+EIxvqdiSCYYeBPmaQBaxJSA3fcMjtEOqS/vSq8T807aMP6GpGigcXnDef+CquDwl+M+pAcBfMvL
o3Ag6xwzFOy3oBoE0NGJAvO5DAYf5ELCadJoHwXfogCnNcVOu43i8iSiomYH5/uiugstkpKQKyF/
2rF4FI4X5i6fAUWhoLrAuMeamUTEdfNtDEVV7SF4TGAkkFP4Kig6OJkGH5wGaX7hHcqfZGL5P1T5
qnnXljFvE1TyR3TjI00IQqGzMdGpL4BW2+DwDMhZjwLF8l3FSl89TVmB8nOkZwMmnEIeWG2qNubZ
Yz2GbD9z3SRW+I+TkdiFRSOfh4dAxXEHvzqZBpS83uvdPpVVph9RNwpWvHRYLDezHEqU1Ldn2AEQ
iI1N8tIA6drMqvAT1FDwMWl4a9KNziZmk87arD6pYOqme5SMDwoq4JGFSLSVodg71p5pMFB/njY0
LEAbzb2YQtERwYbx5LeMPE6sHOdtkA8zlDpwOgUMMiMUJHdnJIKthc/tvRkz9ienAZhHNMz7/GGG
1gXSrhmkeBIZpYze1ajlVolIcT+01cYAPMWDNosfi9rTmCvzhA4JuJwDaOS1vPumZquLr9GUg9cN
ZweIgiJdHWyFdbTdGhDZyk3DRNW9r7LZ1w8o+aixz5wZKC6RN7ZgFvszdL19cDzlTgOeBgHFKsoK
cPFLC5nzrkSNP4ZBAa+RpwT0StC0Dh7EitNNrhpPHrQasW0Biy3wv+BKbfgWwpNDoL1Rety0riHB
dgrhQF4GoBbbXQGuLzm1YZ2GwHlV6iugvIFD3XxEIH5C4wjIlJ5O1WbMkQFzrNJpkhqC2sJCh3Vy
dtjUdoD8y9AV/KEW1PVfC1VmxQMoPEX4SFQs7E4wDPCZJWfzHwPKJrwcahzDwN5lHGGQpMZWhx3G
cQ6PBpeX8be+YiZNMlSh+YfU1ryAWGfTHMYO1KIn2kSTRY4OcnC2TUw67JQkM+5lSr3WJVkv0KNh
KqV6h5LbRj6zmeYcU61G6d8mJ85Vm0F1Y39oe4DuUE3sAXnCseZj7ZVqgg4aVr7pK0oW4FB8AtX3
DWZT3e3LbCjmbaNR+Hck9dkFcyj6sC1oeVl4V3d155BEE8DeoqJ36WMIiQ6XoEog7u462BKOXx2l
/Y9SoXIPUM8BRRCw0hxcirDup02UWqXucWb36K6jHaiHsPLqcx7JARBKbATLu0D0qX2oAjbVwIZF
0vvj94ZB+q4OZQOvWNXwgRqAC0jGBLhNA7VsIEhmIQYw3tGwFrTXeP5jG9bFYLVC8xpjHMUzlMpN
VezIzPvoOQJfq9yXLWYMYthEnWFonaeAEvSc3BZpU0HdNg2H76oB+nEriV9E+6oY+PSey4ABzTM1
5bABDTQegXhr52JTCJ2TvY06qKXkszPerkI9SHg/5sUIHQxklYRb0Hk1BGty2iJZwIKaunVaYESx
0ap5EoUz0m6tB/EeW0O771G3mckOVSAbewDPdMacb6a03xEs43Uy0wIavCrDTdqhrMcqABq3n7Kv
CElARXdq+wgGN9f+F+i8Yz9eRKFroQ9iQUiA5qNuDgD/9u19lEF5JKhleI8bFMMOopt0djdJMKwA
dchGZGXMz2OPDmkh92ItqkGfXCEynIb5XP9ilNJ0J5sCjK9kGGlr7vtgzoJ9ChfxxABUhVoMqah/
9EABDfa4AyotUjJICRmbyu9DIKjT8sNsIEdwTzl1dSJoL8i2n+QMtAIdkFiBLUGuIExXinrHChwU
noDPqyLoqUDSNZEqaItDMaXV9L2qJsAx1dx74XNhyTTscuCzs1MHp03vtIuaLnHZWaM3ZkwGzx7l
DnQx46bfukH+SVIXMz/ioGLgcUcSYc2Twmu7hIIcAiX0DMJbhU+CfT3MSNiVBJHCrRhUzXclGJoA
DinZp7teYRVOIuwV6d6ZPIaDnYPoN80jkv+qa6BIdrmCl0hMJnm98aMctKtwkoKBoSqCb1XdeT9T
jb1jMsmo9Taj0NiZpGWYiq0LbfeArSj0ELoRc3y2JUQhelBmtpADaT9GcV/UEGTRPoHUQh6N4Ojn
gzgoO0LxqAFk+mNuJq8FWzOHxjHgmGAPZdhyVeSQYzkByFDhnLfNnB5eQKzP9aYNCPtS2LLyk6ys
m+ew8oL+H4gmj1kSlwHn2xpe2j/iVi5AwblF14RBRYodlI2lBEhkhmvoEP/BqgyTyROpOwp4L658
cS6sG5BaQe9J67vZSlZtSoGdUhJje/RexlVLkzEvyx8hNtJf47x04tiEdVdtKnBag0M6UfdoUGj9
0rqy9Q7w7kZvsug8z4ZqcBGII9zH4SqWeXaI2xYlebjI1uFTmfmDAVk7ENGeODtN70QHlOqPJsvN
rxE28gcBvr7dOszCPOHTmLmNnlistiYdI4Ly51a6B20jXh4YXl88h/4UPoH+xeAUC8ve+23qoMNR
jM1hMMh4TMIcUcxtXKqcQJm0N82+hMhztgdNF2eREFKmIEUVXkQ2Uywg2aznDiphUVEo8qnpipk8
MjuaeYtzE2jQuVChgsSKwwzHuomMIRxe2AjMTpVig+k7mzXACtWB2XZdLap9xBoDZeusBTseME6o
73IiSXr0UUFSP5qenJetvAvYfd1RNn1kCpIed8yyiXykmdbmVz4BCP8Jklgm2lEfqWEHnCMof8Y2
phF/uiLEWyIThzDQeSDWxZ85tYg4uCqfQS3yS/WT1Lym30fNe3bv5ToS3wAmbx32iTjQbsJK+mIn
sjYPTpHzsbJWLZ/spvV8p8FBm4nLgSLPSPDiCc//gQMljvaN1qXYSdP4oCc3nfUPkgrQZ6AswOdt
FBqrj74lRbeTI5McB/+GdBtPEExOYmcePBKQofPjTMfWPKkRJ3ycKcNa7UHXcxbhDR71SUC5BTef
T6V3V0NRuwNnLs+/zLNG/bZiZ6yy7a3SG8oNUU9QccjoNmVBFL4fG0iFbLB29G5jwrqxL8BR6x1+
dDYZGABA+zQuiPiDk1rodk1Uhfro+XE+JtoNpHo/4oTqcGQY0xziMSSCkAxoIV6/ZyUSLL8yONSi
TBBdwkYtjrqaApo0sd+qDKfuTrceBd4Qjqi/414jiimJgtoMDyCoAcsMvWLIj/yWjnTY2I9SgR4n
1A/oIDEEQ/IxnxMTBvmvIUfpzDHgmf+plIGAZMXgp6ipJRPOxa2FH8E1YQRFAYdHVdt29IcIsOSg
jT8rlK00d5UKTfje71keH6ISyfcbk2ZN8DnuPJydFU7/cisnP4+KxNAiEAZupYGkodfnZfgznjWC
B9OgLU7GPZKkN7akI/RPdADG01jV4fR8OdS4FkxbhK3xfqUEX1odDW/rYxTVGkoLZ0h4RMNt11D1
0rQzP8SCsRujj8tQNlGk9UHcPo44dW2zMJyTdOzNldDp2+HHkC6+pztHl2xTIzuUk20cmJ+aIqBw
ua/eviwLl4klJVYp3U4OFRQZ+9z0dZegiPRTpYePyMD5jvyh72wuvU1e3FjIuMwv0ZZ4vItxmGw7
dcJ+FQzZa6l+b9+IhMu0EsATwQIJ0DTJ/AMorUd/9u+Dzt8L7Pwvd9fbAfhwmVxSAxRKbEmQlUof
Eag98qpJIDe6v631RQQeFaM2khnKWUBTFGMCp1UDRNqnCWKcXnBlrq59wiIQ79rOnecmFEEgNgOh
w+FdNAUfoNF0LdK/Ml3/rV54FYovusAPPVFiGGYJPYGiNNsIALrtbX20iMUjMq5TyBIinxOqQMnk
x1ukZZMkr+2VQVibRYtQfGDnEckFsDYthhOFKkXUkicpe0SgdXXlI9a6aGHRqDgsKXagKPoEO5Vu
XZqBOI5Qg6NXzHptkBcOCQcQGiB1S59QY7Tp3VlVIwCi/sPlMVh5/WVKjJeaiM8ShjaLcssL8tzr
4Uq2zUrvL1NicMCUGW4ekNw8skOKy+H2KUb9GCXXrqFXesZf3KWDGyKc7DE7jedvUX+I8CXbQtFo
d7lr1ppfmPAI/jxuYGooIYSmAlUngPgoVV2x05Mpfl9+xlr3n5/9ysBkkcsQpyUg9SfEZVUzDfdm
jsMbWz8/9VXrMU0hBCm1PiGz5B8vNO88DmT7bW++MN5p7rGfJFDTLbj4qYr4Abzd6ca2F3Zb5BWi
KyEmpRv577JPN4padWPbC3v1B8vbAIDdk9LY/u5GV0C4DTnbZn53uWPenvbBEgUFraVq9nDbdmrZ
eIdsQnBb6/DUd/rDPNnd5Wecp8d/EwZCf+ETdI8NOhXwnHRsjjZWX6YqPrTG+3K5+bdnJWB6f8+b
wmMVYJ2wXJSwP0GW79Ty+UoewkrvLBNsWobQOWSOUfdW1/dQENi21G67LD7Z4Vpxz9s5MDgy/v32
QGxzL1UdAM0+KfXTTANfHx0502JnimjsocqymG6hIOhdy654ezyw4f77kcNsJgYeEOqJoP+BQ6BK
It4eooHd5KWD/2RvGAUQatMjbG/yF093P3CuuLZtXBvsxVzyZZXnDUi0pzjmR1pmH6OcXdlirTS9
TNvgYODpHgX5pziC8FILurBh72+aosu0DVwhIvI7N/oUZhqlCCg7F+5andXKay+TqGymWIVgB1yb
0xBpac1WdsxtLr/42lQ5///KJ3tQ5+kHc4ZEQCoLPggJu+gYhMDi7eUHrFnY+atePQAK2A73NJgr
tZ4+47bjXuHKLubuZzv0N9Vqg33/9yMko2M94BL7lE4dzu017rnuch7rl8tfsNL/8eILqqAeQQeL
4EFp9lI07rlpyit5XOTs5v/rOYN48epVYIDFPuu/WyBkPTrdWZNjalY4VuafvGL84AiUrhT54BBF
SoDd/X75m1bSQoJlWgg2EkEzn6vICj7eQXpz14DcjPBH6nY5lPu2COGOkF+p7YaP8RN4qXshU1y/
IK2GmfF+DuWuLiAJVJkt6+cnrwBVoDFI4mh+kdY8+Gz+huR+JE47CHLkm0aZwzTN9xyXppe/4O2j
OGS9/h70YJxCXIygQFAWFte6ET7kgbhvQHwnVeBBTf3K+rn2nIU/KjQlHTnvSFHOgWg920J05VA1
8WOJ0HFSSmhiFx6/YiwrD1uCqAKS8mBgWEhR9ByDlhrvC+VtZ2hBzH1/Z3CtBXmPK/vhlWm9xFJp
L+stQ+j15EGjoMv18yC8b5fHZsWpRIslz87Qg4QWI9YH38ctSLQdif/Sm+w2ZxudXc0rl1LF3cBR
sa1OcWk/i4q8o8M1P77irZbAJWRKMNenIUYbNNyu6D7WMvjkWdwECHFljNcesXAno6nAxrbnDVmK
m3GXizsILW2toC99dS2YsDa2C7diaFkS0cFl9WNxAHfwDpkyh8tju9b0Ym+Bor44GntU/fL5fFfb
Pg2h/nC56bVpszDpcTa9xMUJTh8Dov9MFM+uGbe5zK6Y8tqrL0y5h5RmIXCRfwpw/mbAksfZNfbJ
yqsvWUte3+fIBYDhdrp76Yy3Eco9tWN5Ux54sKQtxWpCBg7DMsGs/ykPfMRnyyuL58p05AtbbcUA
Xz1AT7FK4+/I9jnmOTSCR/mxbYPPN40rPz/6lb32I3WyPB9BBpMeWNHpJFD5EVJnV+bN2ics9jBh
2OoaolMIC2E5gtDV2H9PjeuTuKn9d3EJEdvL37Eyf/j5/1ffQdIQeG5Inp5y09y5wT7xQF05h6zN
n4XB1kzPkLjS6tRq9hBnuKai4SeWBlfi1mtvvjDaIRwHJmYsYjyEbHpHQ0jvIttsf7lfzlPljU3M
kt4XqJH/D2ff1SS3ra37V3b5HfswACB563g/MHQ3u0cjTZAs64U1lmTmAAYw/Pr7Ufa5ZwQPm7e6
ynrwjASSwFpI6wu9TAzMaM3wLGsRyD4JZCqOE5C4bk7nnRVrq5OU/MU+STfTDDYzfKie4EfxPodL
VFFqO3uijeZVKb9kGOsE1WMBeaQctdjuDh4IqMnAPvJ6N22EqSoGZg1GZscjwtRKh0s8TI+jHD/h
BBXwXdrBxjiromAWKWRdrVfgBN7eXQ6TRtihXn/79bD9xiCz9ateBX8GmfWZtLj3Q0lmcJmc7jJm
fCIJeWghyanX+iluUiCNblNno6o+GBzwxh41Khz6cYeMyt1DDWutzjYCFBv3cOkb2y2mJHTVwZEk
ijGtZoydCk5OmUy/AIqCCvfy2SFwf9DMPU7CVnQpGc5To1k02C1Dkak7Njx9dLTiWfBkZ1neyEGm
ZnieV9JJsXHp9NjX8vhzjw3jImBzb5IHPZY35oiyRANHxjkboHmQwS3U1cHyd/O5/Dpa5W0XYlRV
EUsLAuOquoN1exsBkcG+sFEvdzJwIz1U6bARfLNiSSALt4BRzeBczPPed4wYpufXk2TjAarAkDkP
xASSBpfjwHe7xOlsrxsBP7ze+kYImcpSXQCQKmHBiPpBMgWTBnTNFD1Ki3283vzWyysZ3pmjaRqc
rH6q80e4kcJFXX66ren1i15NHoB+AblWQXgJNztubpgQ/LOD25pev+ZV0xk4lmKhuHXPcX96b/Um
iDKmuSf7s377G7OeKgPnAJkUJQ1tzh0l8EFOYYJtPto0O2VLu7P0b0xCqh7cWCY9x2qDW/ExPXbL
HOqldemTIfbtEdApauR3AJDddgVGlTFOCgZUFXYbZw1WqHSYzhZQ4dcHYqur1DEWvQkXKxtdlRSp
aybglRd54LTNOwRWsjPaa2NvjYcy2tFEO8D0puZstQXMx2C/FcPCKt67VNhqXpmkKwrIQE8hDAdh
8AP4Pt9weLVRI12ervfRRopRZZZeLNkTu0YfDRW7kLK8T7PydL3prVdXZmbUVQiYMw7u4FP9sxk7
kCaQdzOQ+zfOncrmC+CWoW0arMfcYYm3VPbstk3Cd4Jno2NU+bcWDK5i1rL2LIFiRpXug6GRl+sd
s9W0MqYO3GmB2IdN9GAQuJL133ti/Xa96Y0+N5XhnNoSMBCCaAT1wO2q1DMKEuTmzotvJJSq01P0
YqmKPsaI6vOnrio+2Kl2QQnwPapDn277AGVQdQ3SM3ATFmdUF7/lZnIaAQXPjT05iI2uV4V6WtTQ
I+AJcZtilqjmxo+xzXZOxPrax2/MBKpAmCEyYUBbbz2M5fkfdt0D+yNH09WXFkgTzeg8mcsB+prt
fZRJ3S/mDBL1YjowUGB2Nl1b17eqlJiOY6YDkX9xruQKQSYvIOk8olh4yUR2bHH/WdTaF0Hrd4BY
hktNP18fto3IMNafv1rz4ORjAEOOk0psPCTRcw2zN7t8kNrebcbGZlJV+LFgW6hncK87x5V8WSqz
PzhR/shpd1jM7KslACC+/iEbCaRaszmxPudtg/hz+HCUqeN3E4ed7t5d1VbzSupbMSSeHY74Y9GB
o7oKr75HUL93sn9rFJTsT6quhXAfEDsaiT1eax8yMwdkX1y4ceN1pIrPsu0kEjpmMFxua4NvDKYJ
30sQ64oxLtx5puXhtnFQ5oGYGU3tVKiM4abmruvGYMjTsCHDTpljYx5QkVmpkxSDKQB8SdPeA0T9
MHO6s+xtNb3uql6lQqTJzIohzQKXe8MDN8ez4BVyU6eoiCzs4ytwCBE9hbWcANn2K8q8nO2cpLZe
XMnh0mBx1ZB1aJ20BtSZjF6R0tssYai+ZsSrbnF0TIgNuGxnIOS9lhsXAJt2Zt6NsFdBWLhDhX99
i3r2IhxOv5SWXL4YVNfkJ1rgLDJr1Gx3RmCjj1RcwUTA51kk6gjSWJJLZQji5wD43zb5qFJCkTlF
cJfBCDhN9qEfrdBZQHQxo53I/NHXb6xQP1auV2OQOBxqh8DLnjEfBPBbDZll3ZU0ugNVLpDJ/ACY
tJ9H4zsRlV6fLE8JSy+gSNxHHZarzH64HsYbnfhj7Xr1GhEtemPRUS2xNBnkbLgDkXOn6a1QUKYN
LH9DVHf4wpJ3IDotl0Q3zpOuf7LyPS2KjbdXAWFWnw4FAwMHNXswOkZzfoJ3+G32FFSFhMVJ4oxj
QuszmEheARG0RwkQ+G/RPO5sEDYWUhUSBgXu0nAmqzkTswI1FQRrx47vIq06MlTZUQgKro/xOtu9
EWqaMpngUiadZx2VjdIyKnfU9P5BT+o5dmGI2HSg63MAuDualJ/blkY72bkx+qqYUhqBOVvLFSw2
isBKMnBBNUieWu+sob/t3lr1veyHqomdATe+I7y53d7EyHORsp0JYCu2lO1BnbZpBEIodm8jBxtS
0wZAhkdQvK8Pylbzyv5ABwmntVCXOGfSLj92FCrsNfCr/vXWf+wB3hpz/ecpHgYwvLUAIzqDF+s1
WlG6LUkfekIWN9GBXzUjcH+ED6rHY+xoPhXaIR7Tc6qn78ScBTLiB+ht3w319GDZ7Dg30VGjejho
IMFef8W3o99UcVu6mYxGy3DymnB1S5okzKHOw2GS3c9QDs9vqgqYKoQL16jZyHXcfA5WLz52jZn7
gnItdpmT78lo6D9UZP/Z26aK4qqYGYPL5tTndpHLsRia4tMCXIBf5SLz4iilgVVMiNEJ0v53QJiC
lZZQ9gchVoQba1Ctiw50OityQK9O6sWD+2zpQdgM8mbVhAML6KPBONWmP2mm8KmU30ua5MdCVnHY
AnbgpnwZPuHmIw7KAsoOLkn6yUe9egIHKgL/167SU+uQ4rIMxuJzOEr6c6zF3lSmJfzV0zokHSA+
RB8m1zDa4ZC1oLpPhXTcpWghGcDy2BO9Q0J4kfYnkDNA8Vgqx21xwIKRewQ3ijT+GttLFcB7qz9a
LUk8C/wM35YgqtfgD/rLMlRePDefWxg2nxgt23soJGbg2k29BwOOxJuaOnFRyZldrIxGUJpR8VC1
43wxmNX5HRF1MHFnOORO8gkyRI0HMR8TA2pEXpc1TzAHNw9aR9uDRvEoCjkHn0bdBMbTWH+zbWp6
LGljv67nCrxfZh0h5/GHJm34txuR9FHohAWXxczAFPQb5ChR5W+d9H5q9O6x7Gj6uamc5jjFtfFO
MA1SjwWebGkTOYs0zS9waXCOmU2fjVn+GYnMgiloM1wcGqfuJAhkYgmEnhsiC0+vCRR6OhE9Eyam
gHJzcTNCIzfNtH6lsQz+PMjFX6CBctOMY6ooNFBX20LGjRP26UvXVW4d75kAvn2SgrbDz5NNlI0N
FFlqJ6y6YDQucEV2YU1742urq1fCYcPdrY0bwkfxHDtLurNZ3XpvZR88mhUTQ42mddiDmODHOSZx
513Ly40ZToWGJU1KIfYtnbCdjM+00R9mWBZBx8M6drH2iRHw7W+aSlWcGCQ1U1DChROmIHOaffE9
L7KXiNfvCRs+D8J6vP6Yje5SoYaV6BoKZcfqPEJ1vSIWSiTaXZXWO+fAH1vrt2ZRZTi6caksVFjz
c52T7gmBr51tiNiEVFYFkq51LqBMWxd9sIzfW2gZXrLYmn/XxSBf5sRq/BZZu9Ojb6/OprP+/NW2
2BBQg5lTMIUEro4+gw04V+6CyXxn9/92udRUMYnpNEo6YnINZxDYu6Q8L7XuGxPoJFPmzWnpCtPx
UDTfWWo3rsPgRv7z5xQQKWqdHM8bCpf8NtzbhVs9GU8aBDB+J2cT5NEdvMhWiCjbDngj9zJt8aCG
YCVn7zsz8VA+vXFUlBOFjPSU4/7BCbUssR9KVhmPuOdjv18P77d3rKYKAIY45OzEHK2Pw0srP2vl
Sw9hnSb9dr35jZBSMZVZNCwVt5CklIAByg7cqXa6ZaPTVbCjrtEUKHVMY2Q4FggcZoPymt02orbS
52wBHqTQKyeseePqqQ9vN9cZd7p8o09URGOWTaMNDRseWtj/QmsVNzQ6rEp3+mWrdeX2h/YRKawy
g5CX0MCeHuDZuSTTnlrsRq+rMMZ0kFFMnJaHJGVDECdR/GjBgfaUNHW+U4/biEgVyjgxi/DCangI
IeAkZKQvTxWBgXYm0sXjEb3NS89UcY2OIAbF3SoLsyiCQDIJhghqGfK2e1xI/Pw8+ziVyJpkkSxs
Kx4Y9RceHe1mzxpoa5CVY1rq2PbY6T0Pl65xY/4HH/+8nq9b46vMmTQaNBP2izzsMQ34Oc8/0IYV
Kyt8J7O2RleZK1dVG1ERyhBA0bGUkQdllks3dk9DtjPvb/WNkruzuWQCgk4sHIwOJx4KGsZYw9To
pg5SUY1xxVPKlpGF0Tgemqi5MBBwWjC1rze/0T0qqlG3QS2DMBNevhkPmbzQFSQ+gOVzU2XdVKGN
o8waG3goBvUW+NPnM04+NrW+NTDXgXDZwZEiciGHsMdc2QgnFebYQjlNrwYHoz2Ngw+CXn3Qxg52
Wj3Zoxhu9dj66Feblm6G2o8skWea8dDTj9BWD3XxuFTtbWdpFeE4jsA/s2pgYWV+EyJxI+J4Kf14
fbg3YlX1h4+pyPQlnVk463YZ2NmgBY5O947oW60rydxYBDWqAa3nizUG/WLYnobT0E4mbLWuZDJB
maEzRoTqlLC7esh+qxe60+dbTSsp3NMEZh0lJom6rsQLBJmk9KDURbrDTd2uwhrzfhQd9JZYmALp
e2BFWh3Gytpbgbe29CqqcUlsnmoJwcqSf6mTBVmluymOuimmIjP/DXouLkTPvtqO4fIWSvQ890RO
dpbPjb5T8Y52IYE6MfBwQ4c+yiR57XGobd426Crk0RG8znTdZuEYZ3billRS2NID9PbnbSOjZDPo
4Bb44C0NKxvlcaCiYsjjXG96Y6JQkY1FrYPbXBdaWI9xgE2LO0GnTCyW3xbpjXGlLMsz+B0jWG8a
4gq9jlPNZDjB9bffGlY1l6EBVVQ4QYciyj4uQnsS5V7ErH37xgmUKYlcVkkBjR25hOnQYO6EZoyx
OH7pVHvz0NYDlHTmpoTO7mLPYSJtb3RgDTWXw5cutXf2FBvtqxhGiLHJRZTwvOhXtAP0NmM8Qdj2
Abj97LZNu4p6q/JsMszMmkI+8HdQfww6R9tpeiMwVbTbnDSQF5ogYIlbO6+HVijE0T3wuFxbNMeb
okfFuC0RySk0j/H2ol6gU+s8w0Vi51i/1fvrz18twBXufO0YV6jhxJokSETVHhKK2ko+EnsndTeC
X7VABZfaSciSTbiJh8hmXwRVEu2k7FbnKynLnRFau7o9hrhWDoyRvmROfFw06z6aq8+3db6SujVQ
PrGWOniE3t7ZxXSsh9s0TEyqpG5kNCiSdmQIUXjyrS4Jbbb48bDshM3W0CqJixv9oUtlIkN9+q0q
3lNquIR9uN4rG22r8LYaftTQBYuGcMkZtiUDtKXGw3LrBaoKO87ojJoCYE0ImXF8FKALH7vW7m87
Y/wDdlyb5WQm2hCOrWX5hp3ngTnGO72+Ee3mGqqvEqoYsH6nmRzCjuUHIspLPOo7G6utTldyFZpa
U2rXsQyBoTmCXBMmsDNIZL+TTFvNr1/06s2lKWLKRC1DUXYQBSu/okR5LnXx6XrIbHWMkqtinEQx
D3wIcZA49j2FDGj8eL3pjWlAhS3ajoR+coponGgNlHrCZ1wHfMrbZyBR7J3O33p9JVnZlOl9C0nz
sGSsCca6iL3MgSbm9S/Yal3J1VJAdjzVpiFMK/K4ZOMhzfkfNzWtYhYtiLdMTMuGUC7DWTTW2V6K
nSHdiBgVsjhT8DJT1mNIE+sDxK/8dMoeZVTtpNJW89bPAcmaSsKkA6nU4+wwsfgA3cmjVey5VW01
v0bTq3iHXuw8jQRvT1somVtEnCAW8zKhxHi947faX3/+qn191YfO9WYIHZbCYdf2TAlJtTi43vpG
zKtIw6ovemajsBgSDsnZj5WjH9Mc1aZsj9219fpKvkL7ny58GDHFp4ZsoejeQJQ/g8o+dPAoFBWf
rn/HRuSrLqdTD9Xs2hmGMFuqy9Kah6LaK9dvNa2kbDZQJ1nKqA+dvPFQUz1o0N677a2VfI0Ws5mN
mvZha/Hqk2l1/AKF+L2u33hxFV7IubCwRJE+hCUByE82hdAN9KR30mqrdeWO2UpkBuXtFItrpnuF
bUILOX24qVtUhKEJ+4XRHNEtY8+PpgMwRrcHvd4IR13J1pqWOZla0oVavngC3kbU7INmYDvJutUp
SrIuOSo15phANfKLDbuM26xFTRVbCKVsOB0UkO/QJfGYlYXTEH283tfrcL1x8FPRfo6VWTA2Qofk
1uelBNK4699nYkH1Z/GjjrvQqt7pm62uV7bAJp2klhTom7hnjR9NaRNqkuinRt46F6uYvnLizTgX
Vhe2GftIRfuuT8YvkEDZO8Q6G52l5GvRFEIDIaMPwYeFh6+Ubm4z39EBpSD5k4ZyvTeP+VFo5o0V
LhXnZ3Sj6UBmsQun0gjzIb+3zPZg1fnh+uhvIPVNFeqXQEk8lXHZh8JmXiVa0DSeeQ1jAFy76M5T
o2luMbU+W5VytWrvqWt/vRF0Kv6PTGaMg0rWh3SI/C4G4koIXMW0p27pg4SZ4ZBCz9MWd1Ukdp65
EX0qFJD3dmtnRd+FsQ0rITOFgeuFz/NtE7mK+WPQkTCiHsMUAcMEQf4AUlzB9SHaevF1qnm1/o/z
DDU7WI8B4mDQk0aKyBdt2ftWXi3+9UesO6G3hkNZox1SAVkAyR0IL2bmeQTJ4aWCl2WCY7YURmDC
HZi7pkC1YKe7NiYdTZkK4Dw0gqTSoLsW+7dyQt2zdHpP8OxBJOJok/ZuotpNWEnYD/3cf2UvKLEl
jEoruOwdBjFwT8uy2xRFTBWKnZN+KnmLsOqKVnMZt8fAhonKzj3u2/1kqEjBBNIZCWyw2tCeiMuA
YQ1M2nnwO3leGIWnkG5DGntPz2ldAv8ZBYYKGASmoLMnQ7ShE50Z7nXHOoZywTP0jR6vh9nWA5SN
eDyJnoIE3IbmKqHcz7/V9EMEjw6NWjtAmq0nrD9/lSs9rAPaClfrYTlTX+hWBTefzm+a5ls67qX6
22uA4ax5+uoZALnNfWbBv6EQ3ZHUVihofoAvYOVm5vgtgwH1vOiWNzbRnhnl25sKQ4XkjIVep0tD
EQW8vZAmu5vl3l3AVtNK5pswLINgR42mZ9svig7KmXuitG/PW4aKvMEVLxZeIB1Dc/ysw0kq4isI
YU8RauvFlazWJnuIW80WodQdP+KT3yViZzbcenFlkec4qCQEKoEhBOJhbTO5UfdMp6/Xc2DjvVWo
zVzWcNwpFhGWdRx/hkFVAnmjQvvjeusbr64CHZ06sSOHNyJk5p/x6jsnGlRy98B2W++u5C/veBel
GVqXVlv7fQRmUW9rezXWrdaV3K0H+HHBxEaEQs+A7y3guLhHOdlqWk3ZNoljJy7KMC6N3odbzxTo
EKzzr3f6xh4K5JWfZ4RmpdKaCwDJMGhzJ1iv6BYIE9QFcjxyzgU5F+KPSU8PdO5uukUyVNhjOpYs
jbQpA3pIR10R9ivjp7Jb4PSy80lr/r+xFqiQLUw4EeT91weIz1lPQnipXYoG+u4GUHpl+TQK+9SN
xmcojr1jw+AOKKOZ9rSzPdgKYyW5aWKbadUSdqLFEy4oL/0MddbICK5/3FY0KPmdpOXSSppaJ1kP
sZfX0XAyI1LuLHIbravArhmaUQNpKD8xk7tT6rhZ+udN760K02l9Cku8NJWnbi6cAwTvdBipjNVO
r2wsayqoC/DF1opZLE8T7XGPDRUQPYKP1V3EC1fn3Tkt3vd7vMeN8VXRXbXd6azHtf+pqCBHxUR2
ANvkwWDZ8/We2mp//fmrJboY4dMJQKY8pe38XBrmoRmtRzhz3Gj0/g9YFyk7renQVywa4KU45fdD
A3olhIVOt32AuixnbUPHyUFgLoP0a9I9GoXTu60odm5YNjZKlvFzD5VRIkkxWcOp79l9arwHzfJC
deFF487OdWsIlBRuSxhBwWtYnkjReHqW+GstE7zgnQlq6/2VHNYTMROwaIaTA6KHVoQgdrpDcddY
O6+/kcUqwmto9VJSPsuThuJx0WVhrY076Kutpte9/qvgZLBLa5N6RKLZ4qLDAgXiIP71sNHfPlcb
KrKrQZHUSBIhT2ZZfRCs+yjyLujKNZvjenUlMl4mvUz8ZsX3iuK2yjJYdT9/kkPB+OmGWp6SZTrY
evNe6MvOdLoRR1xJZVnmuJsCzh2Bqr8z4rjwEgpkP2s/X++yjWlPRXbhrACzr0HKE+fzYYIp3jB/
kQwXHoScR94HABcjsJId2sXW2Ct5bVVaWguYrp7GbvFibLt7Ed2Ef4Dx189j0MEymOHmXp6qeAiS
GoaJTCyBaOENeL2ntkZCyWgi4TgrYPF5oulIgjkrz3O+8ADORd9ue4CS08SQEhoUpTwtCfEn8llW
X83E2EmNjZ5X0V6a3deoRKDxgWSwZ8gBbdGD6+/99u2JoSK9olafhZWjaa35BvVvdwHtaqUyCeer
0+3tjjcmPBXR1Q6wBNOgznXKcG3mlqR6FwEC0WrspdW1nVVnq4+UNBbglLJ2qhBCmebBlsk3knln
vl4ntzf2k6pqXca0WOr4c3LgwmWb7VNNpSfJnWEbp5hWwSL3rpY2wlRFeMEECRWgHilmLvRQazUY
hiz+ren3CvNbA6GkcFXOHcS04Xe7xMZ9BzPHTjwMlon90R7XY+sJSiaLqnaMrl6HYbb8DMeJnHVw
ioWTnNiDLmx1kpLL2mBmcGLDcJS4TZ4n86T33WWY9uC4W80rmQxn367QAQE4TTCshBqVK7uvXN8r
hmy0riK9Wt2RJC8zLAnLfQWiINVadwJJ8no2b7WuLM+FIWtDEjKcCOfeYpouZ5Mrx3InETYmCxXn
pQm4RWoVZtFGsMkTxHoCEfMw68tDUjZhpdtfr3/G1nOUXIbdJM/1GJ/hOO0flk0enXF5B4u3Oxge
weq92dknbcQqXXvx1WbGKjRi1AUeAzMC3X6wDOkK691kf7/+FVvNrzPVq+YLmFtzDXJ7J2rWrmTv
C/Y5lecq29mKbY21kst9nHDWT4gkG/6wXdquGiywpN3Lso35lCqJrDU8abvKHk7R6nxjF3PnlTnd
O8ZuvbySw4mdc4il4owQc16DpQEfy8V531En3QnVrddXsni9WrDGFq8Pcv5xWshxxBby+rhuvLuK
+9Itw5gsznH8MMTvLU38foBxH5jdx9vaV5IY/os9FEzM4dQQC/R+uzHepU0rwN7W9xxSNmRMDBX+
BUM9G0BoUKFFN6yjEC2ieZ80zhB5TJdF9FRkemafmrwdkyO3DQG2eE2gNpBYWpwcIkigTH7Jm7w/
5yS3EqAxnSly+zyhe1u2jRFUy6GRgPyFBVW0kx2nMLGFobkHUalbW1fiI2nNGuRNE1zwgcC4Bc7s
TXvbTkRFv0WScVlVU3filQjiPJ/RpbvOGxu9Yq5B+WpSsaVmt5nTdSfdgfvXyEiYQ+LEvx55W42v
P3/VeFrGDC5vY3fKtSEYbVTMlhi+ytcb3zismMp8xWNzSMqoRchVyXGpIsyJvLprQfDwsji6sxdW
Q8uL3headpvsrKFi4iBbopXArP3YTsFQIq3r/kVk+d+s2f/6Ov2f+Hv94a8tYPef/8b/f62buU3j
pFf+9z/PdYn//nv9N//v7/z8L/5z/F7fv5TfO/Uv/fRv0O7fz/Vf+pef/ieo+rSfH4bv7fz4vRuK
/kf7eMP1b/7//vJf33+08jw333/95Ws9VP3aWpzW1S9//yr89usvxio1/F+v2//7l+sH/PrLx6d/
fUrbOK3+hcrgS/Wt+8e//f7S9b/+Qjj9N+OUmRZALyZUPFbc8/j9r1+xf2s2tNUdy4Repa2venRV
DY2BX3/R7X/DYdjRHUptmxlsnWG7evjxK+vf3KKG5jCHWgZnOCn+z1v+NE7/O27/gijFhzqt+u7X
X36Oc8ZsoMM0x2QM4vtAD6jnEmIbxhhXBjydc3kw0vk423u7yJ+3MP98hDKZc4PpjjniEVNC39l1
cuAx/NhJAAqbmyZ71zJra/97Qvmfp3HH0dA1jqFKy/VE5nGvaZHfztyrqvdADN1BNcPPEz+us2dS
7+EGf5hkqk/UOShdHG6Z1FH3sw6rWxzu5gh6IfIC13CtuNQ2Kpe65otoPooq91JTXiBbdIT0yTkt
5/t+pqc5Nk9rZ8+y8toG8Ayyh6V7qyt0WD3rtsYY3lCZbvSM6kW9TJFfJ+QRZkunBKSZXIdI+zrW
rf0xLqad2wuFp/9X979+pjJ/UiOeuaaNEfpbBguDSFvxgntpt5r9plqOTZ96E5B9FZiiJAOzc3J2
drJvBfTrF1BWhx7bKtYKfDTcdb1MS84JzXdWNYUT9tdHcsc2kDoWNKbUGMssiB/YcY8Rj+oPi1Z9
qWwK8+LknGf3jpxDXtJ3kg8X+H54EKz5EMPR3dqDwyobl7/ewtKYzmz4TWummrotZQP8UNrI5/JL
Py5+Ps3+0pf+DGxTXjl3jUhCErtznEIH3kEADP4wfxKl/TEBRuzV5Pf3tPJ6Gvkh2qomgQWtF9ux
dEOz1AtpJ4JvgSnLyDfHSxVRrwA1Bdi0tX7vEi6DVoxuY8WurtkfqwZ+3mnsasMYGDOFA1Hl9nCU
XuLp3jbSsw0v5QH2lZUYvJhhFJGz8E+7G5r+kkN7YJbLgRJPNiPEAtJAAgV4/Wt+4PH++TUYYQA+
GDJb2ZuLtqk4TerI7ynctE3urfz+gsQBhHm8UsgjeAk+pOndJRoCh7J3BrJrdn5Puj0g4s9bhb8G
2dZ0kzPDMeErr2zSyshCAo9V5FvC16b5ABzE0WnLD00NeGJW+mAZHJKd+P5xsFE/39Zs7IkhcIhl
aJ3RX22CzNjWo7aH93SuPWe89BmwkAs0tkTFQbYbD+ViBnnyWYdElJYx6IDRs4jjgwb+4zqjZXUS
ODMuh2bnbkhLPx3iw5r8y4J7bMASJyt+4PkYwD++Xu7bIfVmkz+Z83zU5uloZ/GB1MUJvovvmxiS
T8vsjwhrQzBXOoXPliHAe81s77ABcsoba4dtaUDSWpZmaGpeg/NpAxBkOT6P8pNOS79xzktRnmzz
izHJSwGYnVw+oIruFxH3BzZ7fR8F8UyCah4OKXD7sl4vA8q7Pn8ZujhwyuycoZJM6vT3aRrh4BUF
Deu9cXovENgTLIqbWR5oxDyoTt5ZujxAkiiA7eCpsuShaE3M2fy0LNnj3OYn2dbQciGBlQ9e0cQe
bhVdwypOkyED1K39uIuPVcncdbzWDtdSqONlgzf3DMdiyAwS4SagyHZadraghjoJdmp75oLRXdvk
BK2pezMh99zFNUAt3st4vNfs6cR/j5/bpLnMBjlwSwu1vnfB5QpohgrpbJ6Zg8knM95xc7jkEqSx
uLxzLBlEyIY6xWeY83Gy42B9tZVQOYBlMzrI5zn2huoOiziEpiGhhXTjxe9i7i9mu8DQvgtHkxy6
boJiP/fmJDsvk3EmEQyk7R4EuA+aaeCSbTj08+jWZgFhsPFg0PQ8tXFQsNk3THkAZulM0BQmJReG
fb7M3zHdeGfH81HCpcLupds7tl93xXEs4+e5rV+wgAVTZ2BFhi970073xogPo/anUk8frbx/b8Hy
K7qPa/osmu5QcgvefMm5a+RhyZKHFpLWMZyWgZD0IKAVkDgJhrh/b9sk5Jiv+JSfhPXBrgoXy/Ox
jtOgaCBhqZkn8NLh2/CRmfDJ5vanbF0hGd57dgKO/dPscljBsyMz4dJmuxJz5Dpf1vzPBKO7LkLr
iIviPbaSvlkFVHyZWfRcJO0JIAeQKiHphhBJ8uQ8xfRkcrwcFNP0AvPxMp1gMcgXH8iEINOetRSp
iInYhcY19jLDhYzjpUjJoa3I3fq4Gnpx8dK9d9CalUQBWOk+BQqwsJ/ymASlVX1YH2ax+bgUMih4
f8CpIpAxegqLQR6lHnTNgOGuQlTZEcZ3uMwJJ7KAy/ROb0H3iAeP1JpPstRrnOkIK9a7rOKnBppr
0pqO65xM4DOaR+zSjh7wjkcDXyQydorz2KVD8lh0o9tWJVCX4AOOzB/+LLvxMJL8IckCI+uDSMdG
DG7kmS0PuTxW5Gn9CZMYbwzJ1A2h6UQH20a3MP6xK5Jg6lvcJxLrUo7FwQY2J8FWNitrfEENWbQM
J3TmlqDql0CTdgJgRayGFYJzWlKP9AhQuZygPMcZXrWE8fry41+ZtfRAYvSBLfIXDGIBHw9oX/pW
4wAzyD24hbjMxPcDvwH4S0TXBxX+2qM2Yqyms2/OhR8LyPmO2GvFMrALLJe4fi7xp+GYZfh8rHCf
nucj1OeiYNSgWWMMuGQfXULwcvgzdFiO0V6CD0v57GdYugu2HIkEmJ+OgS7yE8oAXpwRVNuwoY2n
g0zgJdA5caAbiC3tOGnWuY3/xGkIHjeLP3Z41JQc12DueXpmmIzGsvzQasZhiF3gboMiwSprxE88
SQJaYGNAEf/Gs60PXq1nZ6aPQYzRXfcQeZx7epv+3mHPQEu8pAGOWnSJMCnIsjyNIx6Sz0cDLRPC
vHZPYumtJWIVuGVc46blqJuupRW8sHvD8U27fW+BixhX03Fge8ABc13X1SXY+b/MXdly5Lix/SLe
AEmAyyv3KpV2tVrdLwypNeIK7vvX3wP1tbtE0aJnnm7YDjtmxp0FAkhknjx50lCpLiORMeR13TSF
vG1VGxjOV2OqMU9jP8YKGwxljPLyRvi2EkweMjA7mXkwKLMjN6FbhtCIxKkoO8dA6Bni+i3t4gOW
cgeCjWPhd3XIfkbyQyczC8N7r0M4FqP7rk851FuZnSKE3AmltgIYEx1IiJQNpGRrzKNT07jgoWE6
UZL+CMdrVmOCE2O2PJkPiCMuMwrxTEaDVFGh+IkwOou8qPgha/3LoiqXlOHipzQw5O4C+dsOELMZ
6JmmrrwH0bK2hnghEDXmaq6ZzjzCW6DVpi07GxNEX6Zu8TvOncXsXVVhtm60djHWz1CItGudBgVm
cX79pTZP1tlPWWVr08BBS9HxU5g6Xel1lFpxWT2nrf7wtR1F/EGro6UTmaom03QZJ2wV3UFfP5GU
TjWdZcx/VIRearrklg0NQrlwRiPDt0aCNoSurs9OD4/GoZyaKcPF3FxTU/LEs2GGzQE9eV5jmqeo
vC7rweM9XETc70D7W1kOYjEZXAjMUMX/WH0WLZqbXEfNyOlLXOl5cONmgZ4mHphv2DlrprFVMsUS
x3/IuaP3OCtLdiucIke88fW324AydGgnQUiTUcLUdWOTlOoqRi0QCCvIPydMOCtJfyGymAQRL2gI
h6+tbeTvOjFUWWYyRTi+RqjBQkOjSF6bjpIeoA/qaqnipKHhVMrsqxXCmm5Hsx3zFLbOBtwKomD4
NqavvnauNRPvEpisKCISPIo9rqrRRGhEhdyGYqc5vRxDRKC15Ip/RIAayRJ5vcJPUcWO4ZgF4si0
WW7zI63ZEYNH3ZnieCxKwOYccU1+ghKAk0LOREUzUVYgOMTMpyWZvKokfs8Htx4Hd6xLlO/sCf93
Pg0uQi6/iaJLQ+OnQTP95SWq8cxx6X7KYjet22t5Tu3BME9Jpl4asRgFP9hJxCC7lBxbjmi1SW85
hCv1gQVKSVwSZmjb6y/6nsNbxnfwPySvT02Owb69k9WugePVTYjnU4wurtSgw9tolAw8SSDDMCrw
C/GgizshIvAefw2j1y6Eh6typApFdCmpmC0MAhWUo+mME4ocYF7oUSaLbyCTEzcPREC8/M21hJgK
YsK2Zma2mdNAxLx499rfIiRkyU8RlRypRF7cpccozt4G3FUVMA7mHd1JL0AWr2uESdBRclmy+Bnq
kqhOBEPSHmR5cEX8DGEQOyReNwyYi5wHIYL4mEh3Rhb5TI78boyO0hi6na4cqdJdaGHAqvRCPDdz
Q4+h8jOpw7ucxm5kIVO6aM3MyQk+d2me2g5PyGCc1DQ65NMlxsFiaPLgdWkJUYDIDxFc5ICEKiBi
pEVO2D7MehoATrMxFfU9LA2XzhYxdDw8oxlLywcvQo5SI13Sy8htO/M069TKm/g4qp0tdmLo6mvC
ozuQyOwo96oK2QL+gGTpvYJfCJxJNe9ZD4hgUi/H9qfK8oAh8eR65JscqUQWozBGj/Hwko6Vx42H
ZsDLmjCbQqq3I4mdIO5RstlBTxrE4H9pxU/8O0WgxZbIh4q31TW50H32+zx35D53Jf3QIqai3YVc
z34Cf2US+VfTYxpiqF620uSYkf4N02NOoYlEopivxM808fbSDEFQimOE/YsgrGwuCEAhwcG06Yrx
61Z7UPvylDZI8dqfEIa265HfCBzVCBH4stGXK/T+8OFQzfFRnZklsIs4yW6XOQFXCbAMIJeSZbcF
YBiB9rLuiMTyEgOyBQ8lkBpsA/6ovl5yjH4OE4vO2Q/E/XTyWml2BFgozq02zX4EHzyMgyfunAhA
uNkeZj07zYg2KOFBrY2ARdBFiRekC3F9DGopyOkSNKmlY+40Uo/pkMBnI/2CtOAYlPjMErYrwQYh
PZIbBNrjwxxfLaS7+dqrfkbvNMI0QPGqDnEmEwkrfOAZumHK6ILH90GmFUn3ImvhdHIU2l+Af43W
POSpiDeSLLrXdfxiOvttyKxGNe++/h0fa+JAdvAzgPlrAN1VBf5dAJlnP6MkNWmIOqFjM8fpRq4T
RtQKcUJnvlfAVt8H9nx48wVSqemqQgxDM+DdPxqDCqZUFFJkOJSlR2kxZyueu8ZK2viOz1YOqLxX
6meBqLU0u5VY7NZ4ZGJ1voql1xGJZ8+6ayin3c2l8ZAN8FyqciTmw9TDwcSjV4M9A3m4F40CzEE3
eqzxxoIiy8W01BBImC3ef1PL9Oc8DCXwQOmUZslxBJ+escYq5y5AIwIec7EBAA6qCpcrYYGMTs0J
U0QMZfRHrbcFWrxo6P8bjRnjnxd/HKE7XfIsCEOIVSPhKHX1sswASQCKaPXkDjnKXYvryZvxytQW
XymAtJcjpi93o6W05KeZ6c6Y3WPeZwAth8JJYs1qub7YfRx9T40FwvwaaCryfDVi0DfUv4aLSjtN
WXZFmHmvLABfCvj2hZ9oo11mY/7QMq9Qk1spK2+6hheWgegbbOlfmsrsKsV9kTKv5ceuxZEvAGso
4d2kcEdkcFP1k2SaVYCfh4fHMkpIRkeOQDcwmuQ+kY37bih/KjyGx46PWroEGhz6TPKA0u5FauK/
5klT0dMK2AgDJSTzaEBoY4ADkQDRtZF0x7r2mSOUq0YeSEN4X2qIxNUak+Zr6cSz6HunDm5iAkjI
gjRu0URWh69hPbjwTsfxcYSg4Zikx9AobjoWcnAU2VHACUpR3ozAvlT8DgHctVF0V3cE6ocemsXc
sjNOkmLeZ/gZwKxvZYyhEy8aGm2PGHDszWABG0CLcsl0xS1sVclVCxpMMjJgnLQZoJeqITJNFGeK
fkCa2uuq+FhBISNrojvxguiV/k0eC0vvelvOi1OMRq4uk22KQfPvpsw0iNDNlBT0mANy1DtgK3Ue
iLfEjLmTsckJjcjSMMfc6pGgiyBglm4FBqLp5mM4IinPsPw2P+njK4nJIUuT1ErxXkrLHR+NFwmX
Ny+Glz6SHi1TaHCNVHsopfxUlJkdGW/hWFqFOfpmSIO2wtnCEMajro/OnHzr1MgOc4h5G7MjUuSG
PeQGvU/JSe6i66Tpr9Q8v33HjkyO4WCOgJVSPE8i4WNNc12R7oUCuIjH/hvVagcE+ictQdwTtyXa
M/lzkhFLUyq/mvPbrtMfazWzpSlBT4hxR1n0Y8SosWQMf8yKgnaNTn/QDH5Du9wptNEbjCuBLwls
YMQhDlvjddKBGQj4CM+5AlEIScvwvEeulvd2XzLAfOilrOBeS+CjFd5FTffBNzia/U8tMV2RXc3l
dSN1L0mV3tIsPKpcQYUaYTX+KVQMMXQDYH+TYXKTElto0buMfokwJambZ0NurpteeoQoAkIX+Rjz
G9VIAQu0gAQUX5rlwRb4eFQUz4vSeClXmUUYolcaH0Xyli7jTgL3KTmAKyc6Eipo5SJ8XtcBOwDY
IBcS3THMEYExs0V4JDDRlhYnASd9/X6sSOLiAVFQckRGqEIzCrUokXmfPSAk0eJJ7QrTgZCDFSmZ
KwLOGBtENBFYSZ64t1oZzNKuGvfnt4uiHmEYMjJ7iv+s6iOzgb+m0VF3KoxLXOYaLa2AEAGaCxQn
W4gPlNRO5OynSp4h33ZCVnlKYh4kbY+vErkRzu771/hbBITL5FdTtuVbt6YXfGAk/Bc0hf/4B/1/
5CkICYz/zFO4L/lznjx/YCeI/8dvdgKTQTNgIg5RGbYMJIR/kRMo+R8T4ZFsYu4xU3CqEZ78i5sg
42/phoyqFMgJOH9AMv6PmyDJ/6NpCkH1XdZ01PUZBir8DXLCOvkHxi3KMUh9TWLIgGdWR1wZ5EYb
OhlDGZ6GxDLeZhBpg/YKOKfbehG3+w7uzeq+tTsVsNX5/m1XpsxQTF1DOWB1vrVCwfARCrukmwhC
XUyBjpQ0GJuMtw76w+yzLdmonr7/eWfh2W97CgxSExW3TyyMko74mMv7Oue3MoeiqIUeBpXbaiC5
oQe3CGLZnVFaGOKDqRrpHfVwvzx9B6wTIedXP0MAEmceRcX7yJMJP8NMiI1Em/V7cqorSOP3QlUQ
PoTvQNy72lANOHszzyS2ogIhaCpZeawizgFAjVmDE3gC+izv7OWan7G2+Q61nq8qSYpykWGzc1Dy
iv1ssVDTrAarf6aPtR07mrOAOfqEoC+fHe7tHaY1J+LTD1idpryGIHQfid39ZV4bx97P/Gy0+CkO
lIvI0Xbyiu1L8+cbrylfEc5ZayxYb4uKm52etNsoUAO0HXrpI4YaLG53i6LB3mu0QhU/LXKFHOkJ
z9rit9X8oboBCG1rr60j29lN6c2B/OPrK7N5VM8WKf7+2aZ2MimQ3mGRfU1r2ZNyGbOE0hQ9iDuQ
354hOLtzQ3EEhScMJsXp6Z4i/Tumqf0jA3C+InBQtXWxXSkLBHglTker40iWd0q87FjY9GbqHwur
a903Xc+IuAAs+YaZbWlBrNm4SUm9d9OULf9xZmh1uzlI/SRqsZTOWTwZw7Kd6DhYwxFB/lPs7nmr
LV8CDJuAVAfCCbzJx51RUVaIeTzFGAbX2Rn/jkF6XtY+Kd1kJVPthOoOx2XTkbyz7hhePzyWq3uM
sUlLmjGE9cWpOwFMod/0F9Y6/a18kfmj1z03C6aSGJmtgM953Lth7/d27Z1RejJlWcDPAMU/rrcq
GPhUEdY72sRW7NiWLpAZudDEPHbO7Cpu+wYOjZO5CKhtCLVfzTeTjQjQM2+1k3qreNURakCp//VF
XMMp7xf//GettmHu9GKBhjg6573QL2on9pqL8Vd7guxzb0lOTK29qo2ycSdBisTbjPeSCFjj45cI
R61uWALyb+vyq54E5Iik93t+IK72F6oEzUNrlza3KaoClpZ7oF4tj0llaYHk7P6WVdQvlv/ht6wc
kQ6aQjeJQwFugy89pTfmdXOKXzOC9nSLec39ciF+Sfc2PLY3+dXwpvo5aBO1rdrZU+XvnZJ1RUv8
HpRJUGpTNXBHEZ19/DaYIyp3dYvcUvEHh761V4UjB+FBnAjUWwe72Te54V/OTa7BpSQvJXQtzDgB
GAV0nJz6ToQtqY7GXlu/LQ+KU/mhDaBC33Fs7/WW1ZX4YHl1I1M+4yTI+PgYCDh5CvB+C8yZa4lb
kt1Zuj/lVqlYcdD52fXewd84hB9sr67jMowYTClWbVRF7yYyn2yIYB6+vl3idflqgauTrvY0DhnB
AqlcWJWG7PWNZzt+bXMh0KQzTU02UBEUJ/zsKW1CWZ75gIXISe50BSLM7O7rVexZWD1ABS1UM+pg
Aa1ZF2QgFzr9m7zT38f+bBGrY19hNKRR9TDReQX8QOGlDq7dQ3konfjn7iUTn/3TtqhU8KZNhbG1
GFlO9FAyJLhiZo1udTMRJ/c0B3Ktr+1rfotRaXtvnUjRvrS42qRpMDF1PsP6IOlRWmpoDZldlnbm
d9bsqe5U2tXPEFQmf/+d3fLwJjlb7Wr7jFyfWqmFbSkIb8OjbKWOZJPr/BlgvosA9h+Ekh/srfZy
zNCRlqewJ1wYNxzdi47UqR5Nw8ZD7xT23n5u+PBzg+9Iy9kNSEoJSK84nwRNdn3+KJkX6N+0WAgo
Lt0LKLedFrI8gueLKMj3Pt63aYyrtilhbbQjDV1xoAE5tWZpduKabv1EfnWLLVDoA7y1EuytdSsb
MTHw9N/mV34rLEmM8gzMa7flleosQWdRS31rLPFl957HlaYO+30vz6ytHNi8MBTahLURxczu0PtD
gPTW4jdKsOeQtxKfDytbPcUgtKJvTGzjBL4koRyCXjHIGjXS2Rw6a2/R2KCujU4+ZlpESa9A8QE7
CxI5qtWyvda47VsDmIwiS6EETRYft1mZRhAtFPwacBCfk4scdyazMfyqtFILvcDO3jj396aqT07p
j8FPpzgpzFSTYZCiXc1e4CUSS/rFg1yxQJIiR+Lmp/yQ3fFAvx/d5lDcVA8ZaEBHES1lNkID7oBy
ea0vrlrZOgcJLMiUm87fTYg3Inds1L8/zbqvLTbbcSLs/ZfGoaUrCBLt6gGTWJMLiCEhH2e3cXYQ
EyFtJRHBwz/yMBSRo4kQCZT1lUejw9i25vupPKIggVC6to0b5qKU+0wslGp33r//cBb+2FudBShh
RQtkzwWOBe+NBKm+DJ3B1qxlsempsfPLveHVm0/unxWuh98lzZhxaYJFExzhaHyJlXLvI4of/fm8
/XtR6+F9c1FD51uY6BzzOrsybs3AuCWP4mNiBLC9NNZ8zfwCSp1O5/fBPwgpzta38mI6VWdlITDO
+jSBziUGP4/9TmC0lfDhnP5Z4cp5FVC5LFqxwtZdvOGQ3JXcyQdLe2vhqxNfnu0FE58xIRfqmu4/
XCNTwP8ROL+6bs6Ow3Hpe/FQMAhsqtn9sNcrsxldnhkQQcfZu8fMnswYjQXnPELQV7lcQPSQ+I5W
yrZbPrOyCl2SONXFPHWELqfiJF3nN8xrbRFCUCsDyToBtrn/GGye/zOjqxvOIKNXc7G0cMm+SUw7
KcUeGWw7JjuzsbrVRVeUXVKI/YlQxAc8HS52WFtLINkQkUSp7wrHgxVue9Psnv/Ny/fHNlsV9CvS
cOwdbFM/CgoPijQeVJP93TdV/DmfLvmZnVWwouasha4v7AAEs1iFlHaIMZ5bckL5Xk0mV6PoxUm5
ZaY3X1/w7ct3Znl1w3mcJ2khjg3141d2Hb8Wr+lr4aQePfwSddQWbGKruev8/ahl5/CskSUtWSjC
Fphu6F+Zhir13+tR+x0UgWUnA8rBhF7R93l+7+K4HNDxJ5AcOliz8n2kOwY2Hxx0IxKQWagqK2vW
bQvOq5yY4uNd1m946pEOZbb+TfXZkdmZt3dMtj6YaBQCOgWir7kGHZR5VktdmOtAZ8/Ma409f30a
dgysIYZCU7jRimSbKukx13pQv/bkfzaRE1lB5w8gFE2m+sobGq1R1aZYRH4qrxT3Pc1xe689hVbh
Nnbk7LWBvw/GWF8ugHkopYmKCFs3aFLWRc3YAavpHGA1tU1tGtvGW3KVBUXjJHdJ0MBreqbdeyaz
Imp3k4P4UbFATXhYHhWLe4W9l2puPQrnP0psxdmjoMSlnJXiR/VNZuUgsPQUXTB0TxB9q+YFVTcF
yglUw2D6dSlIMZZa6kRWyazF05/kJqDH6RTbCJRd3LnSmt6Wt1mxriK7su0c//r6SG15UNC/UKzU
kA7RNYiYDK1UaO9XxEdectkFzJdderEX7G4l7rgVKLIygNTGOtuTFlluTAFMyBqkknQsFuLCnKBk
nvlfL2jrjoDRa6Kiy/Bh1wlHFuYFQfcpBvrJ4dNgRg9oUDx8bWJrMWcm1ilGN6jhpIoUg6DBJknl
m0ojNjpk0fRDdrbnfbrF+nKc21q9PNFY9GEqSDKjnT0ruBtTcVn6id86k8vs6bJ7VJ/zK3CqfIa2
kJevF7r5tquixUNH972Grft4C+K6GhS6vF9NkDneBgdXEgAIUMXwnlojMpPxfr8Au3X3VBl0QLT2
qyr+10er0Zgk6FUQVa3wO40e1Fmy6mEHKts8Jmc2Vve7nSWVm0TY6MsfIzFOnGY7e7d1tc6XsXrf
OqAeaqHh44EGgp4dw4w7lyQL+Y4BDIiZ45Tgr3U9aGFt7DGMZNl5/hT6KWxBOQhMBLAQQFFAA+Eq
PAqzbhnDRoJnHcFc8ydtjtB+xatU0UdLjRYEZgtmrh1VhomGLByG9jvo/tBAgdhioVhL3zSQuzYl
kzxno5IduD7ElRfpTTXb0CEdAL1F0TQhCIEiunndJQQsblJKS+7NUCX5waMYQ4qaspIz02eYxauq
tkRbKVLsFmF9Su0y7lFtd5QEgw4XUFEzRQU3WI9bWjkpVJmI6ggJCAtEpgPDZO6RgLJk6POlgjtX
t6L/ZwHBzmzGQq69eMzQoOvozTIJZnDbGenksAF0R8nmCN200VYlRR11m4L8if/qZJoi617kRW9k
W/jJQrYiohT9X0pL+/lpHBDcQv22o0anW2M/cx2MTYw8by+WeplIakVcCxH5gTUidY1dpo3cLlYU
6uWALqU4MUFiCI3ZTEEeVcIYib7KoDiDqYhQzgo5mP1JRGZwOwulRpieZkpsj/MoXeBRmLMgGhRS
3MmtVCpQplHYolxolVoZ1zryif6lyZoE4oVZTVDj0Q3o8FwZ6TLrL2GGwZqHeuJ5D2prkjG0ykZd
STzNqBbuYZIRcsVeKg0YRdki7bECJc67n+i4Gcmhh8YmWA+Yapc1PyC2kypgYlT1dV5qIwvqPIEq
sDGHeo+uiHBBC0PJueniQNXNdzUetOou1bUkfU3mlMmWWmlF6tQJ/IszgCFfunPE6zczx2z6N055
QX9UwzB0P8ZRQ091Phtguy+kRwtA2xpk/EZiDf2/6qSV7Lbvp5qeWqNu58u2nFLk1xWaozNrBM20
g5Z3luXaK/D9KT6gKy1kwTySqn4cZ3BqIQIcEd5RKyrjsLtIQO96LqNRf+tMSWrQ59ATDppissxX
aFiWpqsoY5x6RiSZ9Y3BoS1w7MawRSdiCQqtfsAFMYrFmnUWTao1GLTOPVVeuHalS4MU3s5MncfC
xvj3Zj5mBcQbc5DODZJcSG2MGAwM+0ppgQ5opTl4kpou7EVN6QidsCQcDTS7qOMwPNCKE+Uh7vS5
vEXo2ZU+pPtVv1IIy2x8Jk0G2LeEoRsO+YQOU1RhMuWqrhQjOqgsTBNH4dSonuQMJ/IS2p0JWPSz
eTMao2Ebi1ZkftiPyDQsqcZzeVXqUzQdm7FZIAulYfblPFXqjB7/NqaYFKNqdVvMNjdxEnury7mi
WNVgpuA5UJNzL+EaujZaNN2BeJr2uhF0s0yj66JWZ/S4plCO8qgBgncOQrU59dEF5XONtvgxj0vm
VXKlNT+0YkzQ/ZVxnXOECiaO523aUFn6i0h1Ca5f3OeYScxSLpoM4Jh+deaUhj9nOYyi9CApyViZ
J9BuW9L68gh3ld32C0SV59sx1HM2niinUlPdz2anJuYVfIaRhcBrxoT0+MpSB8oTxpnGreLypdNr
+oCeeJNhNCvkKJqHviqpNN/X5UQra0hU+C2tVqSYXgN0AhEZ7b7RnFbHsJinGeD2QsvXjION3wN1
LeOscBZKoXCEuRGL1j70VIc0bJibCh5YZTZwx/2wMEnTBQB0G3q/tJUk5S6FaokOztegJUoJMnqS
KmF4GRc15o+gtT3X472BYZvIxfk7tsoIcsagxfuOcP0KY7s5tH7zHWwsFDTJNbA7N3fDuz3gbi8E
WAUexPjX88yZgZgR03QMS1W9nfBGBBKfgisKtioUhFCEWLexxmB2aZJAYBswB0DBEgVbEGbR4mM1
dgJsunK+trgZdZwZXOExKuuUDCAokqu5tvTiLzN8/NrAZl1DPbMggpKzvIVXxlDwUsSLx+oQ25k7
BZXbPaZYULRb9v+0HMQXlJpwpsjhCV03b8R9A75TZiIQTkdbgzBdwq2/ux5hAhpPlEHGADXGVRDV
z4B3Ik0XWwQmge5h0NZFcjCs+QTfsEv9+5z9rsytzjom1TCuCnOtO4KDbwPLylzuDzaL7c5w4Ofs
4q/dYpTY9g/ncGV1ddrRVoXZkS2sFqfxMSlcMR7RyW75bffSWcmhqm0XikEt/EyGRe/lZp9hEmEe
3dzIwBHrG+sckFSFVEEiUXzj4hTdDbjhhhMG5AnKy95+eL9rbxV7k1kGbF3DHoayRUjvx0uBg4aC
ylrcIc/dLbV88ibvC9RUqD9BJehTrVHTdI5oDd83M6sT3gXLHDFyaG+80eZtAHMNQQNKmp9KXVJX
QUOswG2ooLWqRNCL4Lc7t2HzoPwxsc48+VwiRBAXrn6b33Lpkiwu4Q6GGgeGM9lUhSKEwwq/UY/C
g/0DSPD9Q/57ieuSVVOqGHOQwD4mV9thcxzjnYxz6xsyXQMegtZsQt6rxmfua1wWua0SZCwji6+0
qjmGwx4QLxDT9WU7N7HywQMUxzozhQnMhTtQdwnCE5hIbhqg68LbBbf2FrTyx/KcGxk6YQS+A4di
BNHVdKP53YP5RDJQfy1B4tbt7DTZoRViatxdioGOaHtEvehiD5/8/Dhg+86Wvs4HAbNxXYnFj7mO
b5ZDdMwvxAMO8X438faecOEqv/jOa56gjKxRRmcyqn1JcmjClyx9VduTOXU7ae5nJsFqVWLDz87M
ELHciMJQQOT9YzQ51eI1r78ZzbPHID5tOMXd+PD8X9QFhGP+tEYDwAgANPqZIQ9Rj46PJtbYuv2j
5qO27GEcpDv6xo8eLWIW+rYeq1vB+/raEWyeqjO7qyUXptLJaEBHpCj3SMRuin6nB35vYSsIRqsi
dB8WUWJF07Pa/qgklHAk1a4rYjXKjrjBO9D/1VcUqz3bwLKvUq2IYIz60q/hBj1/5Z00WJQ5Dchs
ugXtJccAr2h0kD3XFrLmxBmD4ZuyYOKiV33buyefgBtxoAD+QMINo8M+xRxtLZI68XXjVvtO6lPZ
GF6+nBQiOzqkuFqo7XR/nwD9bhThFHTOFPlTH5NJuKSwHkZrDXPMenIFILOx/u6xQQUVcgb486lB
lXXFhXbQQR0zBgaaFl9NZA6a5OlrCxtv+0cTqwAq0pOk5cJEfkKvSjUgfEIvnCMfR+ZCqsve555+
vgsfLa6Cp37B6dFDNMBEHUS8rTYi+m0+LcTbWdmmHTQQg/as4NN9KlN0GoLgHML/xexhjqVZWi28
N7dNO32UNMRKoFi6exyNrchFl3XxGArJjXX4W3dt0sU9fJtUVVbZoENDLZw5fNlZ26dECIfv3Mxq
1xIprYYYLeqWLlsGdzEx/qr3+WXopbUdca/0kt3cYfMx0oFQQPOfblQeVJ0OA3id4mXEqI9X4IrH
zmqd4XG5/C+sfd49rPDM2srHpGRQSp3AWguxRQuiGCi+o6Q02XhvQfd5QLTk73YCbHnRc6Or5KXO
zKmETp6obDWnENDPy4TYWr8oLxGuHefEagi4g/lfzeU/iunPTa921ERiBl7D+3r73FJczCOFScQW
h8ZCP6iz9yJt+UzoJBL00ckbBR61D6MkN2EPCNmBu5gM4GY3+6Spz6R3cVLP7Kxfvr7XyxpaD6iH
aL7+ZFLX7G28GGhnCicH9GB0gzvonU/s4S58Wgpfr239kT6VN8UxcvZmWX7eYA3gOvrjRH6KJtRV
dUaahgbjbOF7SPRUENDsJ9Xl2XJbKIfq7439A4cQxGTocMqaBilKg647ZJiZdwSOAn4OQFWQVhlH
M3C4N4pq04Gfm1mFxxSNU1HJYMbAONtn4mYX8oXpopUB9QCXO/Df/tfO5/PN/LiuVYRM08kEO0B8
w5z7CbiKmpHsvHvisH8MMM5NsPV422GUBIVCfDqA2kUf20kb2enFJEc7cdnngtmHTcKZ+BjKGFET
q6WwFOYuU1HPzq6SADIIbqihn9uZvfogCrnVLkXlPXb/ao2riyFLZBnmBA/vbA8OpB1KDcpZuI0Q
l31soWdhmWA+aFYuWLVeaMkYkvp9bys3l4+WHIEmQFEEodPH5QOGzwD14o1k191B/7UgpHOTo2T/
Mi9lW4vxRAoY6p/cQmCu4l2mBK2yKzeb0gSYbwWrjZJ6xvwjBlI9fBtqe9TTnSjg83uMYOPM1Mqt
Kjyt1UmBKQndTQBubTny1OLb1zdiz8gqosGgtlGvVBhJ02+FfpnEdwu7/9rE1qUDLwaBIPogdSCg
HzdKLqqxzRhM6L3MfxYQufASwpU96uDnuAKfSwYUQlDXV411MR5zBWOOQopAlqoD6gPjlWhI0G3d
b3AU0aO0ew82v90fi2uEpBnVJmyFxRxZtCH9xZfZTuqdr7flT3R8NnB9FEier1PbquAmVNdw19Is
/iEzbkv5iEoHt41oL7n9XMIV0S0iJNR1CMq4K++YFAamSLTCFJjKrc992Zf86rgfRn+G+eG6wEBB
H5eho+d7DYb3DRQSCh1fjviLV9wM97kTppZ5pdvGNQHyufROdL3LjN88IWdWV8+NPPCkxvMqTkj5
nBlOe4u2JRPVvMSS7f4VCreFXwZfH/7dpa4+airXPW4FjI620oCxqHwDAOn+ovfmbfM832eOeWj3
YKfNG/dnoWsJa4XXrWDBIak8ICDTE4u7cFZO7+TP0asKzyg5exymTZNnGYv4+2d5NWeYlhQRXHK0
tEOz55eEWU1ff8nNi3BmQdzGMws5GLtQT4YFXJLniR10idxoWmxDW+VrQxvZAk7nmaWV422HFkXN
BZZE+7qM9s7IHSz90vRzdwzUw9fW9pa1csAooNexSmGsQDiSVJOrNt+1ZHTRt7/zAbdfzLN1rc5/
E5UaQBWYaqiLwUTpzXg5BQPq0xZSrwSw4PKm2lCz9ZNuJyja9JQaxdQJUBUJLv/HvVvSCsOIoWJn
JTJaD/qLjvjasId/bh/BP0ZWUQlJ8tBUEhjJx9kekedB0u3rvdoo2YiT8ceE8DBnZ1CboZFYZe+X
uTlN4Nyjiahw9YslwJAFW8+C0gz235nNIwIqm4reUplSdXW3ZjlHBPB+t6C9FWfP0viqdbOt5DtP
6NYugRsLgRl00GC0xuqGgaTSQ2oXwj+E5LqLkr5NIiW0ekG4/vpDbm2VidkFBIU8xNtrrd0JeNGg
Ymg8BhsqTlhcc1Qxvraw1lx9T2HOTawucWcMswJVRZi4rA5toF6z3BN3OXZMOxqs8Bpak+Ehv5fc
aLRzC21CXnM5vvDS+fqH7C11db+HEdMbmhq/I8mhlSWNmjeAJ7Wz2u2d+/M9Vzd7jEq9VMXO1WCQ
alMwZYttJH+ffo+bC5UlMTwHGwM56Y/Hnyw9n2WwhqzuafFiG4zdQHQxYdaEWx6Oop8tctjO99v0
Wv/L2Zc1uY0jW/+VG/3OudyXL+7MA0mJVO3lWlz2C6O8cSdBEtzw67+Dck9bgiWhuyZiHrrdVhJA
ZiKRyzn7QvkG79lcrbhjk6AjAwD4eG/g3X3Vj361rSMTb28PFL2PXLA8jXP84H4tVrAGTRnntskg
N0OH9TwhF0wk9zQ/evEZtb8yQUVH0K3ZdoLZpIIZTqQPU1kBaH5+tAF8o9qTdtkWuuZsz+vj7/OB
wiEKCqkZZCVGgXXZpc+LUsnOA91kYF00myZSZDHlMd+1v0ZBM8cO4zTowcMac1ynzosCOuI7Pi3c
f1Se0XK86mF/U/h5aN1J1qkf212kMoBlZKBvT+yQJ1M6TXWG3TXvlxD0KCH7kkdoygrqT6r0Fj9q
gIAAAPWPCagKcXBIr4qhrFNcrYmjXYK2tffNWbtqTAAISZbFbew3pdmTJCgNeoUyjWaQ5F6rAUDy
MXyfYdKg32RxDsgP2aV6NEcD8Cm0i2MT0dopXN25Ngx20eMAB4w8+ya9Wp/5LFEeWfe6A8z48B2T
RFxD90Tyk92zeHdCk+PKRaICXfhNRu+repK4laM5jH0hgi9TxqEtHO6X1QtljLI6GF4BgepeTyF5
RKvAJgmBDapsmbrL18sUQ9DyPKZ0bwXXpmV0Gmq+0Gw3PLcf0A668QL0YLxifg9gU9KzPOrS9jZW
cGkZW7W5/3mWmCnScedhoRwro3pt2fb9JRPMvrjoL0NLBGYuDg/TQRfSAihA3vqJlLt2Y7uP5y3i
6KL2BAgGQQZ3mXWekcGl1fgpGBzcLnUlZicTIjhN0J42mVdCCLAv2o1hASK119rv51dyzDXrvBTo
WHiBoxoo6KTJSgvgi5ACRkv2beqKO5dNITpi28tldtl1QloKZl07mtYJgK9q+WUtx2Ej+Qp+IoKH
OfgKvhd75qcNlVeO/CvMaEUStgr0H3iZvBnEiodDvS14Z5J8cP24XPAvAAIPAypipkNrdTwhCaxh
vEDD5yvQjAABi1HajXPTheZLnwO+pfkue7ie2HT4bATYrqWKWY8qLRB9VhBrRt2rd5nswEceYACH
919Jk5ZHvDdKt0DpA9MgUpdi4sNTCBvR5PbzaUlpPDKEMkqADozt1EYI7/8GWIxMpnAFT5YxtCYP
M3ifWYpmQzWATDQfzqH+huanxrJS4rGsx8E6haxH2zfoXFLeZHq36ItHlidcYkCkbpbn3g25q/kb
/vSoBv3aXTHv0ZWr1fRcah8m992NW4YKGm02P9dqqbdTtMZJsEieTScW65pvCNMqHrmHBpMMld4A
SBVm+4MAp6q7qePyYom9wH7Q+3DeFRsltCRpA6lQwUqppbeGzoUWO+Or9xWM8DaqjM5GuV5+YBJB
ueCLlRnLETeogxHCxRiZAWMR3/G1knZ2zYXWthJ5QJQdUkl4KpMg3P0z+HuqJMGsTOc2sdXcaeCV
PO/fjkSkB2sQTqsowPBg8UeMgkGBKbsZlWWzenGjSVpNjp/Q3mYJJ2StWgcIAgjiQBzlh+JTd1Gg
t6RDd4mGCf0ObeVShLZjGQp0kgBFFI1zfCCHm8ie8y6StUC/GUzAe0DqD1hdNyipgR8MHFYGjM4E
p0pgSELto2e2J1O4gW2jgP/MIdOo0X2eAYZXeTx/Zkf6rgBy6qHr19FdEykKwZ8otbkaEx9NK3bq
M4dRMRGDphflNdlgMvMu/eRuUVW/lkZMx5QFBg0yHT6U9lviKh1nIESzmb88NVBjhOnlHA3f86c8
yG66x+5Wv5qicitr0j22oSAfxP9A6e0BOf/wELVa7/OfcUCHjrlBw/SMRDmPSUB3Ced34TBDb5Hp
npq01TCkHtjWfZslVxUxY31NJSHTsehWR7JMxVAYhk5VEUrW8MA9NebohK2fc7zANkPEgT+zG1V/
8//yssLRRf0SKFYE8bLF2BsXOCVfjAbMlzLW++MCwDjramAYNsWOUTdrl3RsIKCo6oCZoPXTF4n/
O7Frv2SItzWoO+E2IGO9wDhXjUskyNA8AuK0EdOyKlL3snaKY7cm5n9AdqkZqu6IEbqHIQGg7EIi
WpcDdXm0pifXfpUYsEyI4CPA8eg0Jd86Z/QXcI6BKs/2x3t2iaGi0AEhgvuSXaJZZCvNHx09tL3l
CaE7QlmzAc0Twp8f2hY5Wzz2tpNPNi1vmSQ37Dq7l12TR13//pYKhziu+qy4PZe5wRReGs8lSPF8
46O7M6LmNZ198ws47XL5fDu/HsXYfV+w4CcHrW3snJ+led+9Djdori/8EbxWSIqDwzHMMXPko3Ob
+eMtSMFUvwWAzHLn3MlqbZLj9oTivFZkKspt+I5qebC7q2S5W9+TRAZ2gAmeb8yDIOoTvKRC3I5S
BT5M6dKgQSprlLr/47rzSwT/8z03qZmVC9ZPvp2RUm0z4v/MH7sP1bBtbkDJ+pAE+j+dFgamw/6y
hBscUBVtt2aQSVv920pnsBr10XlrPH46v5YlGGOW6MqcOtg5avdx1g+PmET7XOj15ryYo8HI/lIE
0yNuoYyMb996sVbAMfEtoIhsl9jhl/YUtXdoY7yQGZ9+3AZ+rU4wPgUFmhpd1GhYvkfFdQrBaPKI
Zw9JQK/ju12gXWk+v4nWlx5DJ14ExAPDDdmTPIUs3QDBHHuvASZOgk8xHia8BPSIQ4N6wbAFRTd5
g1n4G0L5+n7zAR4gjBADAuRBfI4opWPWC8h6ffszelTxjJ4erRdg1Ua82h0Y92wGRrTxjMHWW0zy
S94lR1VrT7hgMWWdMa3CQIUPNrzdCIYNbyk3Vi0r7xwT46JR1fXAxY1GNcH2K9Ud3VqFZgHXL7DN
e1X/ltsyIcLx8Z4LEM+hS8FGzQ0JCTGY1j1GKgyjgosILSXdDdsBoQRYuyZGONRH91IewQi3/+8S
BcskfVL0JLVV5Mrd+xTMGjFDiQXwB1kIoHR0xMku/7esyi9t4RJ1eE+QR6ChD+2DYn53Ij3Luhkw
xXOAoTekeJsspOjFd0MtzFEto76NVvQgecx34MK+w+MdvTQkklntkZUffofw8GuH0aty1QJO36uT
3BIAChchqGkuGNAfAL2P5srwvHc6VCG+cB4UAK8HDE3o8hSjRXUA33bLQKRqAcecgSytV2afGbKG
MaGb4E2OprmAHcL/ATEhqmqfguEPrIU27hBjq7k+9PWTtZlDVK1GTAF5RBZ3H7bxvAkEcgJwnNA1
hArrG8zH3qUF8pmEqiaY0kzArBiXWTj59c7eghdbco0IYc5PSXg9oI3HAKTSbzcwq0fXzlSQ3Whf
Zzw2kcsKcWhBUUego77nQ+7oP8yeQO58/uiO7Snc2y/BgpdZC5OghalqMYjvT8slxVAajY17Q71W
YSXNP5yB+blQXBlg30DXK+ftOIwDSkaaOVsgb5z1wCmuKZb7jiVhuhV9V2hr/v21NDitWhhlAn67
t6aTepNvyiiNOJyu+kV2ckL1421BPMrQMYAJpYS8wwWB3QbE365KUP0ovqWpj15xQFJ6N5XjV/Bu
2bP2A0gbfDDZCUGINVAppPjvBo8+MxyiyRuaOQKUcDc6ZVei+XBU0JM/AUSdDzgscR6NnBoiAp+e
5GL63ZnbOsRBU9FUybk9uT/YM4u+ATiAMcDRuddu9F8EynFb3SBAh5rKwaa4Eh54VgiEUXBWT/Ah
AX3zUCCjXdUvuP59c6K+BrSSpLyWKM1vpo6SP+hkMa/sQDFNMVGAur9bMox5A+KIhWqrNz4qCJ5P
wZeaGbCNuqvBP6+oQUKXqFhMidL+fnnYYKoxdWB36aD3+621kxrVtHhr1+GdgwkcFjZhueDB2gXl
k/qUb5wP9gML0mBt/PyBc3ECukSKniUqEgYtgCiKDwEsPPrjkYQ93OdUNfMJVG/I17+A9xEDAXWE
J4/zpFwrUYVGfFWW2RBQxPiow6FEQXUt3e5Vu8kr3JnJfZ8B9F3tfe9r+QHt3lOoZWHOAKxqXXaB
ElQfQVu2wzRNDubLDpAhcf9hekUCXNqOKuA38c/CEdhgGwS6F8I+MTubAfNGLwbQf6JUG+JEwgm3
KAbadmZYfjdDtDn2MOny1ruza196z/FC8J6681sUFg0sOvRic2g1Qd1XDgdi0gYq+DxvnC2L00h9
4TlHedDC93dfFDwkulAAYwbDcgC2J4iqiwF1zM7UccOl8QByF1DCbuUbyr36OTGC17fqulOsycDz
gLig+rZQClNcE02cnrnrK1ptzluzaE2gxD5clvBcWppCqZoCalXl/nBJt+sG6R/45ah5SEc8WEy/
u8pyhO5VjEvuuvuo7KSnyAPnc2sWjMkqSak4A7Z22CD95Gy7yENvwQo3yWs2fyNjIarN26JB7oEC
HNAZcanjg/bcslECyx8+G936oYM5b7QvXdRouKy0oBqC9LqJ00d2g/aU1cdFGCegozL8jvoymiQx
lvm5+XvfIYQUjVVQNATgO4aNtoULixIYd9hcWtEadlsjoJEXlrLmMGEcFTVOfuR7UgVNJmW/gFBB
R0duPP6gu+nBezEvrK/Ad0HF1fkwfaQ+3aSfFjyYzYduV8RoUk5f0Bog0T3xdvzzQ3BPOSbnlxOd
6JIiHmYUuj5tMdJRxQYu4zJYLB+oqu7LdF+GyU3+RaLwfHW/KRuIqWzNAKnMb4CEedWX6OV/23M3
MjG+6d2MWxayHZp13rA35pDH/uWWR3TDxbhRwz6QZwwOH8xvh4DpGaSokeO3bKA2HKqgWYM6sNNd
3aejhnx7k4NevVUi05nuDFCoXozVCqR2k349v/wjq4dY4M7Bcxso9gumxoDbBfommJpFvPxqaifz
0m2nbmsmxvRwXpQYMPPjPZAl3FiZOfQTkhHcY2bfTAC14FnHgYD/HlbL8Q39a2VvWHF7Nk0tD3hd
JW7kZYiHBWSZDehMnc8MKdfOdP3CG2QvkSNua399ptClNKSYl50QqWB9hQ2Yj2oLnoZNOezyxFdD
3h4ozQ1yrRCUFwNyDp8DQuBo2KLW0HwAegsWiYczYDEApVQH1F/AMjPernEmWeGRu+hAmuAm13EC
c+mEBTatG+SJgWiuuJjBK1W5kpa9Y2q5vy7BEQLvSu/KEevSG+USnXsvjo18sT7bsrI5v87ObSD/
kD0tUVyg2k49BGnAMp9fmzDjBCJovmDwdmQDTu43sgvZTv4WJnFb2F+gcK1PIJEhTQK5w6ZIbjmW
M89yzBr4trdTsmEB0PniMQbqyNj797ocGkN4GLwZ4/4HCPf8WKDoB1wXfuVljxqGUTAxcZ9uCBJL
63a9ctFhs5G9+I56gH2hgrdx8mHoZvAqQV2X0AGQLRo/11sGdWXL35gH0WUKK3icvMyB45XC4+Ru
AC7h/oWAJXgAbp/PHssbrwpcQFg0W16TGLHqsPcCEFMb7Fpft9nrgvHPv1Edl6icCGqcgHK4TTps
Ag35JZ9v5hn9RTQ2ge+L4lrs7Ay/CbJr6ePzmH/a231H8E+lWWI2jcF854Bt6xvugYdtd7Vs9Lem
aVn5RXbajuCcXJYqJEePiE/1ZcMs9N6SXZ9HjfbRcp4NEDAvphHZlbJRhqc+W+Pz183RbcYEHtge
0Cv+W594YhRA8isgXWW3evIdlNV+maDvobCCutL888KOWZOJOjMmM3QwcIkJzGQdls5WmO4Xyucm
B1R6I8vNHPOIeG+A8g7txIASF1QZnz/VZoowBfjf900x3c7t8JHlxfP5hRx51QB0DL7JAKQTfJRg
obk5grbFRAiWlz+Y/m1pgHU5YIZ4/lEm2ue2T56x1zInfMxMkT5AizY4U3gW79AJj4OWW4BH5YqZ
34CNvR8v1OefaTzABBmBo2zqR0CIyvvSjp2bhZSB+9ZVjOa7Q8nmnFLmAf/Ud/oOmJFlSCdbkh+R
ieB/vnfDTGNdWXWJ6Nouq1dF0z+UGGc5f2hHb5P9ZQgbiFmhkjnO2wYmNZ4OebGryziJyDbbokvE
ewCoNnrtrHXD38I8nyb5gGOuZf8DhOvMpblZUQ0fYEYMhXWATAG9PNRbP3lJA94vIHMux6x7X6Bw
fVValq/6gINDK4SLjLl2M1jKtTmwHSBCo6qVXtiyFQqGMfXGTPIeAqcX5FnKZ05qxPn13D7WghZF
EdmeHr28LA30RRqmy/k88aHijKM+A+ETisNbt8YOA5Tq54Vuqu62H4CleaWjpQppJjOsdxpyaxtt
+gJDyWk8Ic8zgAgToGxw7O/c+70PE4wGoKh6MQN92e/ZELU5mlwWq9qobnc9OfqTtcgg+o+e9Z48
wYI8VgM7WIPrA6R8tAxgAqirBBUhePRGA9NhNXw7r878LMWgEJ4I+JiYQUM4IvjauSuromtx1rQk
D6ndXmUZUkq00OPZcqJqAZCJ146b80KPOfifzNOoBlmArz487ikpR3NqUQfOsinfriOwGtx0vUvM
/st7BAGTHm9eVUd++FBQljYF+v1nRPGjcZ9q7c5zpmhppt15MUedOhjh/ytGcAn5wABhy7CeVb+v
Vzyd597PAIW81B/OCzq2cTZKTBYSr7y6JZQRCosUympBUJ2C88u81oB6TJi0osW1TFSKfTFC9GSX
VJm6BWK4OfJRnvJzVgYu+Jx4I2W7HeXAkTKRggdw5qLU8pWvbGhCU02e6KxKZ3mOndP+ugRrJhRV
+gn4lPwl8mgG/S3Dixk5Y+qrYBgs0gAIL5g7kTnwY8kePt+JTA8qhL/P8fWs6XOgl3O5SUTvzO+V
HXFowAl31KyGqg6OQanQo4vdEyq4EsxudwBjfBOqbYHKXKfbXr8Bina+4SepA/kaz4JdsYKjW/r6
OebH9lcsGN6KMVRgsUM4r66Ru/VGrS6rr5z+z4rqO+11Qdr+qX3QUeeK3mEie8sWbFFJ6DyYwPHw
27aKtawI22GIANYvmSU8qq97YoRL2S6QN6YNVCm1gDplKlvLlAXaUrUR7mGaTJ2ydNjEOWhf6RjQ
HcYwr8mlFtl+ATBJcGHKsKWOOpi9ZQmeebBRyupXiMz69FofGG4dNOy1suzvUd3UEeDDJ/M5EGH3
AHivOcsEMU09fh5cy7fm5gEAVP7krcF5fTh6UHuihE2c7TKvckws+cWsbBW0RXn6n8hA//t1+X/p
9/bup2cc/vN/+OevLVn7PM2o8I//uc6/9u3Q/qD/x//aX//Z4V/6zy353jzQ/vt3ev1KxP/y4C/i
9/+UH77S14N/2DQ0p+v9+L1fP3wfxoq+CcGX8v/y7/7h/3x/+5XHlXz/9x9f27Gh/NfSvG3++POP
dt/+/YeOg/nf/Z//889uXmv8tev1talfe/EvfH8d6L//0FTtX5jd11GmRLbZ0Vxs/Pyd/4mn4w/Q
Vm6g4xpD7yafFAWFAs0gz/0XeL9RUcOfg5nE5kWtoR35H3n/Ag4nJtoc4BgDos9CT8B/P+zghH6d
2P80Y32HmIwO//7jUCsU3qthcmgv4QJlrFl6oxtJ3NtVe8Xasn4hRmPmEqU7NKO/ft4QzKcpSNqV
akliMy3IlTJ7M2bd18prw6nxNBnKA7eSX9f0LymCSoPo0JnI4JDY0rsOAgaXvmR1C74AMuj6GI8d
eNTvaK6kMtqTE9sm2qu+FBawLFgbZ4qXmMGsa+Qyq0bQeuzpz5/HtH8s2mF16teSBK/d0aLPzGpt
MUnfe1OMwoA9xJbJyCdwLVAw8qbW/B2VyfQRcDz0xWA2RZ2EZAUgWU29fz7/GaeWKdxaSmUqpmmO
XTyRsc8Cq2i7auMUay0r+53SDy5474GcTdRCIdNpYyNFzaGZXe1HUXWuGdip0sra6U4JEaKchRSN
ndkZibu8sUyfZJV7W/ZzpQd1P7Pt+7ZKiNcoHd3FytouTqg23bodme8s1uiSsYlTSxAC0DYndKK9
gm7pPjefyrVmdVQ0KIiDjoNpevS+NQjOQE29DGDVSRtXCp22rLPqUK2aXBKzn1Am8WWFsaBGy52C
xC0czn2nkW4OM6e3+835rxcqqX/ZzFvXxJ4yAedrMVelJbFdrst8m+bWqu56JU3A1IlSerZbZ9Je
9n0BrFn4YdB2gMIisy+QesvVS6seTAyZVmpi+g2ryeJThbpakKmlnUo+kbu9I46K3yb76r7m7dy6
DhxVwlyFBmOrDtmmNFOz3qal4rWfAdyXTpsyaYhxZTu0XDbEzHV2f36HDqONXxskOBUAHc6TW6Zd
bAPl92JeE/OeuWjXIKtNLpVm9L6cl3PqpLkW7x3EWDFSFnPRxWmbNh8AoFE7fqa1RFYCO/X7gtdI
c8JKrfVIXFmgl/ITramfnDpzJV7vhLG9IbvsfT6d7XExiqyL534Eg/NkFQ9K1hdf57WrJd7ilAjB
W+CB34NRvuxixVsHjL8r+GW1Z7PlF6DKeZ8564LTAOOQ4zWZS+Ii14EsnWMONwVOf4s2kvPnfGoV
gr/AZcuSLMH1YLYKSitsrjsSjvXQV36Zq8XHd0l5S4DuHQdGxc21ciwSZ501uP6sjJp7OUCVq5tl
GBMZfiYPFo7Y5hs56Z6Y0Vupg77VJjadeVkC5IhK+uBoy+JcN6unrEGiL02/VVr0895P1cra9+mC
ONQ1ZWqHybEEbmvKm0cnR5o8cOjSeRi+SoGaf34XuY0fWx7/93vLM/plposxt3GKhpd0QWbGaJXN
rDg1CVETycHRogHUSQKtfsJC31z0nrTJVYieLF0XjwNxwfFBBhOFzTGToUee+n3BAywEeQWz1RG2
lgisw4IM7TezUv8h7MJfnlLsmVaKhSgguyZx7nlI+Lk2ikd2JWu4OnENvBXP9nanXQa97tWijWcN
W8IBfjTw6upuQ52nigFpMy7zwUL3EcI597LsCOjH/AQAd5J74ITdvgWde/IbPZ0wz4TTUcBk9ZLU
hv5tVtmSBjV1FYmMUyck+AZbURy761fE5H07o5DOZvMCXFTOj/PqfGILRbDNpppKlHbqLnbztRwC
cxxMcLJVyoBm2javMPAy5B3xk8TVUn8s1/KTk9jG1/PCT9iSKr43lrxcOxOBhppoeh2a9pBlMfJ1
63KfEzAlPzgZbdv3hU2qEDMQRQfBXlNBFc2afSnwonpS+4XJ5jD4zxzxC6rgFziNV94ttEO7waqE
06J+rFcKqsKhDZuufarsXHIbnVA6EdwNBGrZuPJL27Wmkm6MZRqdwG67FvVGTWU0PH82p8QInmG1
6s42+wnbpQ5giXe6J+q6aI4l1TsFCK8Jo0qKoQMKX0w9CmBhADItYGrwAPUUsZnKWElPHYsQIOhg
iGtzkEWg6gBC3ictM6Zsk7a1i0ZApU7Q3jonBvGXxlQVycL4Dh3TBCFcqF2QrBka4nO10JoPRlFp
Y6hORj28L1oQgak9QgtnUPGGIWsKlLip1Jx544LXr/TZsJjW3XkFOL4MUG4fXnRpZRCdJhqJjQmd
St5gA29g7Mi7FoESx+GvtyDwJB63RkDCGZeN07egYGnoY7tm+bveeq6IfZ7YNC9VF89VzhPiK4XS
bSw6PyhgR9i+b4sEm8800+0UnZKYLCsa8BxT3fZdqkl+/bgFYkDucIsmWHQ9pT0OYDCMSx3epKpY
FhhtJYueTx0x//d791em6J0HmknYeJl1r7WqYHCsVvLm+X3bI1i427UDXr0L4mZwUN2i7RqgEp4u
jcSOmzaoag+/3maKRnQ8MON8nX+wpGiDrhlC5GRT36LJdaNksh4Lftf+btEATTmUtDZl5aHHE+fc
FHdMz1/cZN3qbn83lPMVmeoLkuk/cImCJ17DhPb7dk+4+At1SZBv8ZC5KvILcE99YUkpuQpPaJZY
JqXmQJOlggfJHHPcpF6LVjmiaH6v5IrEvrkJHNkynqTdV61xmaoEPENtPIxzZOWUhdQY7J2ueyGx
ze7Tu/bI5aqxp8C0VSbMGmKP3EwF2tMC3ti8rbvw/K+fWgP/93u/7nhT3hsEoX7b5ZeFYhfhSvUi
xGGjz89jye68mFOnIdh5YwPfcEG+JU5X1mVBbc7ktsMLY0CNRAX3wHkpJ2zdFWxdmaxq0FarjTW3
3+jz2AQ2ov93nrZg6Z1BXNAv6ziH9JZo7LJZDV/TiF/og+QsTn2+YOxZQ83Js2cS126vGRhRTJbp
sqntfo7P78+JTPFv+IguSOrI3PVtrNRMCfpcHy96gv6FumswTlvp1QdDd7Jbd6jMjUaY/dCDEi60
xmH5eP4LTi1RMHgLo95a37QwGUpWOP12+DCuaibpCj7hLR3hOkdZbJzaCsqsG7VymxYjxVBy0zI1
GCevJEFOWzAqs2WSsXGeWI4jeIA1Gz1Ab6sQWGodqMvRdEJ8F2XA9733ke47NE+rB6+Wxl2MZ1PF
LxKrBRQI1a6swp2jdx2JI3iArBnyrEpQnjAwWh6ufe35A21SieGfOhLB8KmFqZHCQqbEs1nxUK/O
NqFZWAFoPmrW5kvZOzJ44ROezOFntOfJCFnA4aUMOItshTueGZoEHWO+oqmZPi0IKDbn94uf7RGv
LzJEtKaaedW8YL/0RI9p3/c+3iovjZldWNS7Z91K47Kj1sfz4k54TrE5th4m8IYDSzHOclI4wbpo
YExvFnd+UjqayGYTTimycPszZSqnIsXmLcriBipJzR1aIR2J3zn164LV08HMVLD/wC/3jbMlpB13
Hk3K7bt2SMTOVftkMtBChLtlrNpwbHorxIsoix13kQWRJw7BFuxcV1prNACmGa+gVLmyUR+4azHU
DZbKBuQ155dxYpNswdR1hxagf/WqeBjQkZfimbtZnGaQbBKYa4/rrS3YOQHs1WCUQxPrldfcT1YK
ScVYxrUKwle9HIdotAwWeGwkCDIxW+02wwiIJSd/XZSMashsNU4edk6fAzywx0QnGNEM88OQdWXh
t4XrFIBoTObHifXaReGWgKGxivLCYWR8qnJm+4mK8fe8MucwdQb96zgP/dPUzynmttBJDMJNirg8
AF+6GrhFkqAiWynTNZDXAbRQEeZYYZ2CpTRwERBdNCNveShR7boYjYpd6Inb3mrmUAX1mo8guHIq
dJRqtH4BA7hxm80JxrYrW/lRzV3SBS6p7ftVVyz0aJGyuqhShz1PS0efR7a0+sZKdfu2nFn1lK7W
575Y1C9tma8XkF18rtfM/ajTWgnUwUpjgOBgLqpZSIAFIgi0vCRyp1mNs7KnEQpM6mUL/NOdiyl2
C0/ytdkajOkfHJDGf+s1mzzZhe51fq4sM3JU3jgGiY1Srs9qo+h9zGQ5j7ldWL5tl2wY/cSlKQkG
h9o/EtI7FyDfGfVNpbgTmrCLxL6bzRbEjFab3adJNnb+mhvuc20b3bpTMq+1fDrVyfeW5pksH3DK
QAT/sQwA62AmqWOKujO62h0zHImXbgxloJL461TwYgtepPFKhc2DWsVpbijWhUPdEhBRzKm6SE0X
DcUxarrGTh/NPokKN+nTsGXKvMTZ2i7QWSNxmSH5GB5RHLkERLAVMixGqdd1E5OU0Ufa6PkNEpiv
ydwzgIerJVBHZmBP+ibpvJukJ/Y/a/P/b7IZN/LhLQdgqrzJ87SN7aJWIwcFum2bq4CgLap/1s70
S4QQ6FrNPFdzmbcxG2gHSqJUX0MDlc5P7pAVsqn8UwojxLpDr7p2apRNnLtaudErg35Lvbq5ZJ4i
ZTk74VEtIRystNJSJt2sYmaPqh5QwxnVwBld8uldHlucgaAtyyczXasY5FtlpJouDWhGZW/jEyom
ou+uyTTPzqqXsZdYHxM9awM6e11IXbCB61WLPHaljtuB/2NV1KZEsU/tmXBLJKaSowewrGKiTum2
mNY+shrPltxCJ6JBi2vDXow2zkyxO21Ed0rtsCUY54J+y+dOu886wwT11QycvW6s7VnyIDyhZZZg
LUrSLYAZYENsLqVaBBXpJtc389LF1EFbV8/v0wPBYDQrn0sTWfC4bGvrMqmc6g6Q8eTL+V/nO3/E
1ViCpWSVuVgusCJjYqW24U9azxK/KjF6U46F0wQtKfpRcvpvbGDHhAl+vLFsaxyLSolU4Hj7nkFQ
jktwM1eYcquyp4Eu2yVvyW5EtDub9P78Ek8pneDZmTYWA+AqEzwJqiVqU0WJutztJYs6oQQitGdp
DV4OTo4+VtVlAKpY7abWxk1qzwzqOklaiZhTe2cKQSIlxKm8nPSx6dnj5TzVXfc6A5qcXLpo5kww
AIsM8LbSvbJBBi8zjd3Ssay4G7MFiBvnd/LE40Rk3yE2ekJRmGtjQEsPn3PGKtV3uizddAxZ7tqg
3aa0bbotkNeVoYEe319wdR0adWV0aTGzyY3SOc+D1Etv+tn5oaeFBGvwuAFgBuvw90vXJAz4xElk
9uC2qrLZbwngm8ppuh+RYg/P79xxHQTSkCBl0ljiFrYXOZriAJlmaTdqbnWSczn163xte45vok6h
abWVROuykBulTtWHRHW6D+e//bhbdUS0IA81GCchoxeVZhFYSo9QMrVBD+6w1c+JEw1a+i5X54j6
5bipkdeL6kaA+HFf1TylW51kycP5dZzaJeNwl0aznRW0t2IdqftsWWS5HRM3ezz/46fUSPCjZDJL
tdYmL7Iz/XJt5itgPFyOeEnMicn88zJOLUBwnxgkbRV3pV6k4ObeOmhouF7YaD2979cFN4mqnq6r
xepFQMcto7oAxCchibc5/+snzFhsuVvYpFgmGZMoTyb60UAH4avOgOXc9Uoni2lOyRBMWclbZg+z
50ZL1Ve7tm4wQ2JhQqrFYUss7ZQI0Y7rZG3axnIjLa8uLA7dq1WfnLqT7NKJE34bxtsz5BmAaGSm
BPR6zHYuUwDr7BJSqrvzZ3BCR8WRKxeXe2eXTRI5RWleLOhxvZ5Rc9/V2kqBtNMYXnRe0Kld4svb
X0ZhGdRRai/K0uG1nusXRVWvEL7IxjCOB6+YdT78/bFSdTSkl/CmhABGi1lLAlitznKaqCGlB6Sg
xcitHc5H7bdJ15mD3zUEXHXnl3filFRBvJ0w09KWzIlaPdU2Xr0qVzVJ+rv3/brgSbrEM8oiM52o
Nr067FLFCJlSavH5Xz+lA8Kve3aSjHo/4zpVUsxyDo7tuwttfMteHhdDkWjaiR0S+/2U0e61RGFu
xHrSv850ZTHnSZYM+pxag+Cp6kVbcqCfASdHqXZpsYC72lFir0JMmZqZLjnlE1LEZr91UvTaLHMv
0tPmtp+9J6/ubkiiP47VKJsIO7FPYqefktmTB4B7BB+114GIMrGj3ut7SWhz6tcFZ8Vam2mg5YWz
6tIlNmj9/zn7kuXIcWDJL6IZF2y8kpliSqpNtXb1hdZVXQ3uKwgC/Prx7LGZp0KLor28SmZEAogI
ABEe7uG5YOXX1w1p7+PXZXvm4yUiLWshK5jptZ3r1LZlUyV5D8jlwfrvDXANLs8GkKu2rQaRdVZo
k5+Lch4hTVWrz7f9/Ouoz74+eM2kt3AU2WLn8A2tN4iG6OA2vCt3QXuylkbWXMTZWvTlXVVqyKXO
IFy/7bc7PrzlExhiGfaVTlOdsXkIsyti96BWv2f37i2jQz/JJKTIei4+RE2gQSwcvyW8XlLL4u+3
TcF1YYLu7bAZeTbmc/UtGIroaV2G4SDI7Zw/LiRvijhQUaCWQXbUM088LKaTtwXrI8AAR/zhO9bp
Au9Cf/HXwS8Q4WZQaSZtb4qvrC2BAb9pgVysnT9HI7jnIpaJ1SzybKapXBOPFtOB/e8tkeO+UV6A
/kyOeBSLhX7fSE8uthbyfjCbPHh37w3hOLCSaiQqLHHU4Oz9tJASxIH9WJ0KqJcczGJvF65/f+bF
PbQjSgFq7CwP+xFthPOcSD3cBk4CU+zvX9cdItt8PQEiyc94OPwZUt8e7O+Ol7kQNBJZ01SG59na
qgWK7ED13JeBXrLeqDQwcUMPgsXLuwDZOWcScqk3f8AkrMQWG362w/g9bqMft9gpc1FodW7aRtUb
np6Agn5tO1FVd0qEU3Nw1l/v7v9NGaHH8PefP29ds3pVLjLQj508j7xZhfk5bs33EDwIjbDZGAc3
XbwgNvP7UEElJ9qCUDSTflS3SeRNTZPYrvD9G7fCcQju5bZse7xPRhOMiS7azAbibHJ2U1BlseMN
xETdulgObzBtSU5FrOIuBWSb3NZryFyemqWeRKMmgYsX110yDj4Hq8tyBHfYs1TnWKsjBQpyCWce
vLpIF1H/YX36jSMZeLD+L/scBKR/3+A5WqphNLj7Rpx8NN2s7zr0XPWKRfee9Q/OnpdDEtSSfh9k
rBUqAwr5KrVBZIBMHkn9HG2Er7tbsDMHF3iWr5Y1bb7GWVnHhQTgiaJKbyS3A6hIUIN9FAG6Z2W0
oSGv6QTqBd3YsK/DEHvTP5Js4R9yHQDmzYkY7qFFbn4SMsXBWcRre8Qds7MELlbC4PcpgZ69THjr
9hC3RJhkNaAcOFiEve9Hvy+xrQnbpqiiSBPVSK4I39LvSxO0R9zqO4boIu/Gdol0uxmRdf3YbieO
/VsSRTu2JCNHj+jBEbAzDRd6RwHzMuGKKyhYT+YveRTq7+22sq+vW8reJJxoJqbBtFKG8NWxeAeT
QcIuKh+LUn18/ft7v94JZrO1HhvmDtR1jWWo4rD26wyoxEHY3/v69e/PDnaBduLA9yqWFdFI4jSO
K0iTDyvf4ttsSDg2VC4sbAaUTzOkn+JfuBjaz6KL9JfXF2dv8Z1Q1lR83YAUjLPBiuEhWkf/rKu2
vp9zwW56YoMz+PcVylE4JVVcIF2X1xJMuJXZ/GSsSypuNE8nkNmQTybucRxCXHHLuEGvXteWR/WM
nRVywXRy5HGdL36e9TVYbWWER4ZOVHEEp7xeD164NrjQudhvwoX7Hc2CfrtneQzthSbMQK/2ULSz
PBXDetMll7kQuqjojNS5R7OmoGvWeqB3rQnx3890G28zJhdC166Vt4EfGMf62ugvVHtBDVrsMUbr
8Ga8P1632Ot18KUFu+7TM4dr5o1HRbFCe33o6P1qI/IrVNPsp4OGkGasHvtt/VQsQZ6sfVvdvT7o
jpe76DN05bGiFBjU56ZPo2hUaeQN00EM2ZuS4yEjGYkBmR5ofYKvebOh+K8ucYHUtiZnNKucOJ62
U2D8A3/Zs2jHXxobVnbuMRwh6NlLtFoBEvUm3gL/yslBVN9ZMReNti0TuqaNF2ekb/RdKebpQodw
/fP1/XA4M/8fOAP8jr9bgQA4g2gQdmW9XZKF+nd2hRp485dtILYMwnGxkEcVDvfbNCe9nN6grHVb
By9zAWrthmfcWvHr0DZAlSCKwUO7AJYwT/lt5uZi1Jgtm2ESYG9Di9SAVGH0d17Ht9WB/6M2Wqpo
7CMVkAxMi+MZOMc5nXTeJDhUDt4nO/bsgnMG0xOrUEPPIponIxh68wiqJT2tLlXoo5vavIs3cSqj
oxTErjU4ZyQujmoqJuQkkb+qWdbUftefq6UcBpDTeqZKy7D28qQeqnhD+9TUm9TmW7SdmN/2X9Y6
rMDetfq5/V9xWf6PdbqnKh77rTduSDmy1cuqClB/PD2PUJh7ruWEC8pzUXd+wbJxne5w0H2tyXyQ
Utv7tBMaKklivVHkShtm7LmJG53O81oemPW/WfUXYreLRGJ+N1qy4SqmwYq6nIWtW/kdKK4ZYEbg
ucdkKb3gA5Pl5CU5J3l+j/ZuviZ+Mfk88ZjneynYFwIKsY45DO6mIgbiqC5Dqh6mzZoffiQ49KPZ
B5qrTSYbbql9ugI0yM6vB56d2OlinaayVbFXCpr103gJ8gYqqaZI+pAe2fLODrhwp7KH7E5ckesA
y88A25wgJ3KEa9n79ez3qFlfU3VyYzTL+QzEmfjZbvITdKN/vr44e7/9Ouzzo5krSHdNeNZrQefH
Tk4rlOj9IwaL6498yXiuoz77OrKAYcCniWVo9FPvkRyqCzDvzRHI2Yr+bFsZH5jp3jScaELLueIb
BIKyBtztP0ZUH/20jiRs8vVlcmho/394cKFMJATJrdUb+PtCkBadPdotTRpMqv4cyFy8a01jyWPT
qk5986aygrDGFnbvKobIdUIfKBDLIOsPLXrgrQDxoFygUwoGIF3BVopWAPyKK/EJ3fIzQ8uoXYP0
9R++twNO4PGKUJYkpzRTqvx6Nf6r+XCpIVdU6YO70N7iOxHIyHzbyi7kWR1N3oYOfhYuKQk9ddSt
tjOAC4PqIx3PEtIA2awIoNm48dw3RRgdHH17X3fuJXGtJdpyfZptSC0CaBR3D0BQV7cVdEEF+bsP
WKC1cNRdX5t+JX+uw4ScFnLJ/lHr1U6AIE6A4DAlpVdDcWYRnoBGFiW5hsdJkPu31YSYq7CFdgFZ
WqZYlhe4hyRrJLvvxZDXN5USIfjsrBAHl0o9K2wA6E3vo4KqlDPVHfQZ722vExoGdMn7Rs00i9dI
PWxGNRds+G3YK0acawO4RJoObQgkGwJSnHIvpiex+Tc+ZInjvWJGl7HqYDsRhCIK9B5UrUzCvish
yU4X9s/rMWLPglz/tWob5xX1siUc9Sciuf+Rh7b8aedKdufXx7g60wsngYu0A7aPbk2NAD1N/C9c
5hpgQP0e6O+trQludgX9tcSy/GPha6APxtzZeRd9BzAcyuw4m7M1LooxbQP0dODKPJFfr89pJ7a6
uDtw5XZ466MSCBabUSTTMtMoJdsW/814Tz5bgBS+vj7Szg5Fjo+TpcJbqZiQlKxL9a7EjeZPlrPw
Y16z7jYndIF4NaiH83EIURP02HJPkdNDaS2os9sm4Lh4J4bZtn6ICawdhbaQXvN3fiTFnwJ3/YMz
es/EHEcviSoZeKAotru6yjozuf1T9NBiTeg2WH4vN9nkb9cJPyTZAE06IvfbMwMnBDSiimBYFuFL
kvds6N+p5irmmOMk5OAWfn0B92zZiQQgfBFx2a3IObEgfh+1C7kbGkpu9BQnAsSEtLBk3GC3JSje
CIgwXJaC1jd9XbgnoIfuMB+QjuIigZb6HIz9qcIz5cA1Xl59PLB/PzzyvozQNDkWl9EwntbQZD1Z
EZXnBbRWpRd/e335X3ZA4Z6AdC4XyqdIXuoNqPY0QrPE92ZsV3Lq85Yc3KP2BnGcRCgEefTiIv9S
9hhjbKK0qQ1JeEuOBNFeNiNwsf6+WsHa2nZUJM4AatNfWRR5b3MT8++vr9LeXjiegNpMyImHLFXO
A/qHRn5XobsuVPVpRXFe30WgMRhOr4+1t1iOQ8Qj07XwUNAbuxIa4zN6zDxvixIZR/ru9SFezvMK
lzQ2iEAYpoZVXoyf0/IX16Coegh6aNRmnt8N6jyCL2O5N7hX/H3TiO4pObeyrsZYA8jqjUHazZTQ
ZJg1uLkgj4jOD7+pRQ0WHqaPqBp3DMI9I7URBZLLlZfNNWjzUiW0GtI28ucjOOXeAM71t5hM7psa
bRFT54sIHYGqrk8t9FqPgMs7huCejVW4hRPo8XPUKoi6q+M6vshiMY+i0kdtAntzuA797BkLIaO+
MrbFIo19l87aBqdKhEc0aXtfd3ySkpIzP/a6izDNN60rtJGwtTvgFdj7uOOSmzblGhLbXTzfLu+p
XeO7uY1vqzKKyHHCGpwqrM7RmOvxanrUsR9flAqOxDF2mE6Btfl93WPZtNTP2zBbJGv/AOqXpOEA
vty4BudxMaLjynIDBtGIFgkbghB1hCZ+4JWuLkqU06U0tbhDeuzbJO1BTNgJcS7UPBoh8iM70V7Q
pB/DOXm+/gAOST7VQc1+aVnW7ODE37Frl+ZVNHad42viYCAjZJSRZXgLFBG59/MyP3ga7Q3h+GYn
vdgDWR0aqYEGTkCxpd40qx9+lnKb/3k9ou0NcV3HZ66D1mdQeiFyXsiKdmfFWQfC3ca/2CVeDrZk
x8Rd5HkerhCYEay6rJ3Ry13XGNImknfyNrAu5HB/n0M7LXQcDAbwZ758pRBBviBTHKTDVNP3Td8f
UcftTcQJBFW5hQgyuclUPRV+QnsU8JHuXjZ+sFJ7m+EEgz7M7cKKuYJ8DmN/14VP3iwND8CX0HYs
uW3DnZCALvKBsSYvL7mturvFJ35z8laIl6R9z9hftw3iBAY+SY7G+Rw7EvQF2M8Y5HxPIQcCKsWj
IroNayJclDZB6hXNAKa6RMtAzmQFNHuFSOVtu+His2tGGtmbqbpQUYk3Sm/9e3RjBk8Q5mF/vL5O
Oxblcq6GOjb12mEIM4V/jQXak+VIbiqYiH9BRM88u5GrYiFvq0s3z8MHYYROfNLPt4Uml1l1NeAH
nSdW4iwf+ZYWPZl4UlkvrxL0jI23pe7Fv1IczyaB4sk2DoNXXphfoE2lFkLKtPMicZSdu8a5/+Y9
hAvWBi0CLyoqiksuyV/xvM3JVFdviDHvVm2OMEsvF++AX/k9QA28EMKC+h2ziN4Bi/xr7QhPg3w5
jSL4NiMJAgjHJ+IdIWN34ohLrDrUGi2iRVReFs0ASkblPnr0iVR/+lYflQ72TNd1cYgINxMwyRcD
kaV0y1GZCyax3d/kGC6I2wDgaYJVlpewD7xL0OFlB3qn6PPrX9/ZDxe/LT0eSNZI8LhsY9yce8MU
eSiLhfxQAYh837WkKJ9GU8R/2jbwxyqxApQYl9cH39kcF9ytam8dUMOUFx2E5j6ctPektC5R26n4
l9eHeDnTIlwy1SCaNK1B4AeCOnWeBP/VmaJJpFV/xcTKxFbgjCDWdAdHyo4puJSqjHWgjkPr8wV8
I+vZC9blW2zrQ0bsvc9f//4sBvSNF/m8gQV4wDw9UsAbIZGY9wfl2Z1HpNvPZSCDKsehl5e2Dj5M
pv1AZ6sToID/KDb+rZvJwTh72+7GAGYUUQXyIL3H+tOsJpTHc+RBzFqMB/uwN4RztLeLVaXwAavK
O/CgJSxu83fF6BFQ0/fLHN04iuP4E0GtbZhmpFp8f7xw28/1uYoBlod+bTMfXCBe3nPuAtfXTQ2o
Z1svQzOhBS/r+CZa7W3cvNyFrXOQRpW8W7wMXC9tko/l+6Yl1amy+YH/7f16594+asTdSmCAcO6L
Ewn86X42Zsxe9+69r1+Psmf+MDXDqoMKMKCiHMs3EaB/96PXHdHj7n39alzPvt4a2WyQSIizRbXs
jlPLQKt2ayu8i1IvW0bBx9JJNKT1/4i+6VPBgiOGgr2f7tzPw0pDxsCbvaxjTZENedkl3NflwUv9
Ze/iLl9qNE5Bt+RbnE1z5IHXkC9mPHltgbctoIvtEf3P3iQcJwYFz7aCqx65DBaFF61Xee7ndbnp
UshdgPoC5ZworoBN5VVVnXMVS/SghEcibDtL5OLTAzSTbirPEYCmEZcCqitlUi5GDd2yDsfCTS9v
7kK05RaGulCIc8zyf6Ru6yQcgrdD4N1WEuYuOBs7O4P9qJSXqarrJFAr1IZycRvYDapav3tYCeXk
0RtASTKxYP2jRvHoPNF4SLYiUh9uChHCcWK+KdGUVYQGI1QNEqhSfZutOoIs7O3y1XKfRYh+oKab
Nnx8DOSXQECuvc2/EjDsvv7b9z7veHG+9KALjBt5GcDYez+DOfQRd7DtYrQ9YiTeG8I5i2Pbo9uk
C3OUbbenwnYPvh3vm6E/ErnY8WEXnq3EVLOoRNtVDPnMN6AUgbwdoBfDrd93juAxkhrk7zgdx9rQ
r7Mq6UeFCvH59Q3Y+fUuOrsjZI1NAbqSYtrkG97a8VIsIO59/esvP7i4C85uhV1BVIKz0evWOgEN
H4pC6ERJq+GhgxLsQalmbw7OCRx2IVmDcoCNQiwM/NJDNSbASBziffe+7/hwWBcdONomnPBdXd7n
Zf123cojTN/eEl3N9pmDlQarHeY4AoIyWqF7PoPFMGdPGhEphYDdQe5hxwncRp1wEBV6LLarEfnq
ez8Ezfx2botQvKF4+hzpOuwtlOPNVTNEel3Q5N4gWqQrXShSpdwcbPPLl3fIVv6+UizWloBZHytF
Fbmn3RQ9jaWHvjdRnbtW1F/GQOQHF/iXH1Ugofl9LNqSMLYc/H9FVZYntKlNDzHYAu85suBnFnTr
PXQV7bkClcaBI+7ZgePmtkMoJKoFqJyyjzRCrUk18s5X44cyJjd22rugcmg9+nV8BcqHohzP5RKU
p4YuR+n4ne13MeVRiatYRQov08pGp2qO+SlqVHRwJdv7uuPl/ZqPkQa1Z6YnUBHlDPIKuomamxAX
3EWMg0ZuGsSI0lvUSWoyZJS7NYU4E68Okhw7tF7cpXqUkHoreA6TinL9fenjbyrexnPsbY/Nai+k
7cbTsIafra0e/Nz883oA3vEZF0k+rmMfb0XuoRVC9hOIYEGO/6DAWjCfqrYAT4qlPPLT0lITHkx0
J9QwJwgA3ktVVwK2XYRafYhjvV584o0fg3Y6YoHf8RVXqT5SZbQhBYnWSNsMcUJV2K5pm8/sOyTW
o3drt00H67dT9eLMCQSjAIlKteH20PtoYfk42nCqz2DSbu2HwR/bD7lHhuC+r7thg9QoH9pkDtlo
ElFCXiuTLWpgZwu0uf4oF4BiTg36YPwT2NwOuQl3/II6gSNXVq09p3HWSTUlbWAgez5tR53xO7vp
oj2NVRNFUREPoWh546ni0S+XB6vlbU8Ul4t1mi2SpZLAPkGv/ScQvNCF8Lnqv75u/i/n/rAIv4fx
OOhlEPQmzpT0z2QjPybuoUBRfa62Nk9okD9BPho8aqW+KVPOXXg7GRq8VgjIFuao+7QV5h2Lx3fr
WB+pw+9tthMEI9TR2wEQ+kzGYPMPAePLPC+eb8r2cHr1t2d3kRHYSUB7gXkx25iWWjyxxnvCy/oo
wb9jTC5tJ3Rx6Wo5qNPysfm4BO29p7s7mo8Hzrr3+euiPfv5a6lAJC1q3NPyBWRHuq9OfrNMiRmH
2xAanDrBja26NKrHDEQw/yxDGBI7amLb+/XO9UbpiPrLgkjj5SI6g9ckv2jSdefSxvLAOq/7+N/6
B6dOMOs13qe5D1qwaS34Z7r65SXiXvwB/Z8/WB0dFct3Dh2XwDLq82buBqCBpA/WLDNqKIqOGm1/
YanOYQXdlFAuR+fqjke4eDZRFPlIpgHJw6EIvocRb3+MZc4PLh07m+IC2qp8Rp0uBA83hWDRye/N
liKX2Gcba44ufnsTuA79zGpjLjs044H3YiBs+EyAJH3vIyuUvR4B9/bC8YmQkW7tPFjVtI2QxBuW
Lr4YOc3I4kp9qmlYN8lo+VFrxt5kHP9ovXCpWw0XlIzZbDIDImBD+vPrk/m3GvuCAbsA71KjCLzK
BvHc7+dfdDUNvSd+aX5tNWoGd5W0H0J/ODMblB9iNOvI+7DIrZcatHsUGaQjfvIlrqc31dDTN7EX
MJG0jCzqtG0T/VzOszgCce4ZjuNqVWPogr58kaFMWn5bxyr+BMLYGYn62XQ3FZdggL9bjjHe0tYl
mGXAAbLcxWShiSFoSx69Q0zRy+bDXIRNMbdGd10QZbbjS7oAAfnASBzcQT57OU8qzu9ikVcHp/XL
a8ZckE1EWGU7kLKDaGxobFoUZW9OQEiWINgFideRVNHeMNe5PnM44B8WkNfLKBOAbl8rAp+iumnS
0oib3hLM5XZsiKRbJXWUTbS090NVDhDBIUe4kZddjP0HYdPkJliCjmR+Xw93tYZ589Uf7153sb2v
O/FiAO8+tHobkl0fc2MSljr4bCB2fHTF2Pu+EyDqATBUT+L7RfSRbLx9RzbR33SZZKFzgqI+PQeF
rNCUNGkGnjrya74KHd+2MI5DAz6L2uSEvpi13KrHoC5LZPl6dvDT9/zMcWXdGxN0GiwG/ty3W1rl
9SbAddhvcAZCLL3jvoq/FTpUP16fzk4oBU79dy/Ic1YuWyCirF7KXoAFeUHOGC35nk6u3c1vl160
kB8IIdE4n4ZogQQG8KKQCzr15UJ0QqBGMJ/DAp11SbyGzKYVA2E52kgmSMnmlY8aNN6z0YNoVfHr
9R+9YzxuNd0rpw6FQkjP4/qizjb36alpx9uKMcyFABUVasDQa42ylYMWJjFDV6uE9ZW9rdLAXADQ
3IDUpPVXBB5VTacxmEnqdZ053bQ4LgQorIjXbxQGs62hvuC51j7Rtr5NHIe5EKBmFRwVbT/MUHUb
TxDnUA/dBrKNuqmOYCAv59yYC/9ZB7SIjj0J0fRdv7cLASVhWL5l0/w578A42RId3g2H7E07p4CL
BYoWkNYx3kUZSn3R/bp4YWpy0l4EZpW9viMvX7dhl7+7mK7AszGBMR5UtXHLU9LVw7fYz/sxjboK
0Cbis/noUNsbywlPM4p789JGQdbRZjkJv6Wp34b2bQQZhB9CR/bAyvaWzQlUTKq8MjkPs3nbFAgv
UPNQiYjnIkoH1cz6tmjrQoIgGK/0fDW3FYRAF2hv5KcCTGQHk9iLI1cLfHYDaBcfV8M58jOvFSIt
COMn7M0R1evOVriAnGY2cmYgfMogf9Wh1GGfZl+vJ6hFgFbnqD1lbwrX/Xk2hcZr+AxZnxBtmoZ8
QV6xT3ke9V9et9y9r1///uzrVhQ1aXs/yNhU6S8Daaq3tWmPlOJ2DjsXhaM7UZutn4NMxFOZbINC
T7qavXxJvFn6n/1i1BqpMy8/eMTtzcbxwzIKqa30ivHWFQRWZGlTkBKpg3zn3nY7nrdSAhXKSgVZ
rcrmTBh5HBt6t9LCJpyDMPS2HXH8ziopRGOGIBs9OX6y0DV+T+f16Nn2sldTF4Ez9TyMeYs52MaW
b03piUe/D2ybgIP+NvwudYE4Gzi6DVRtQly7JfkoJ9W8HXCH++uW9aEue2SxCD3g3uJnkGhv7lp0
Rp+Coj7q1Npbn+veP/OHCId2wJnwMzN3210Tx82c6MnmDxAbAaX2bVNwXdoKoCaCxc/WJshPDPpp
jxvRt2nnUReMw+kkZ3BJBdClIMM36W3dF4g7HDbW762Qc68Xa0973efwMbpO0Caj82mFGBwkIyr/
4Fn1cjKXupgcTiu0QXYrttgb+Jced9LU6FEmzFv1o1dGHSTX/PphHnT9ZYnsES/p3swc/+ZeI4ey
RSws0WEYJtM40h+xDVSRGojXmfPrm/9yFKEuVqcgsycBTMCRZCN7HwRrefbAdX63bnI6d1otNxVR
IfjzuyVvZRXgOeH5WVBDovGytRC6RUqrW+pzvvBuPCNjWoWAKl+vqK9P7eXwS10ETw3Mjh66zs9K
KGqi0Rg4A7UU091tX3de8xvnWvjy2pZkZvm+n73ga2PtemBze7/dcfylbCUQKmWYBXyZziMtfkCW
cztYmJ09d4E7dBzDGWox8JmeD5nxvfjSdvUGFQsu3qG8fVsrC3XljMcOvNVhK8Nsagm6rUfbX5s0
jmgRIvovleJ/03L/9+/PwqMnOr8FwjjMTCTlPz5ZKTrwhbJVsyAN38z1+3JEOuGemlqbxEzW4ok7
euX2Ke/mRp9skU/+e7oCh5faqWv1GehSAzJIvIjzFLUa9LNVMx3nbzFUPvyE2Yrok+8tVWKQ9FVF
4adEkE/QAfs+T/Yx53n7uMZR/iSixT5BS2lOu4nrtNeFSSYx1jjYhiDxxLAmIHB/MOX8PRh9k3Sx
rNO60GPKqP051B4kFCeyPrAt7gGe698ir2NOMUhPTnmdX1ayFIlXe2PC2j6HnBoPz10MFcfeNmkP
7lY9d9966nt3dT38raPVoAmnhoKFJ5/KdfvVjflVGC/4Su30CyqX36jyv6hwZWkdLluifbWmgU9Y
2qv1TTeHAIgEpL3zIJdDQ+jfghS2S2VFH3TvfWBFNJ06zT5AcVUlUzW9W8bgYx3QL82AKggNcQlt
BkbTiY8QY2b+msre/tikGR883/whIKhx5jHEOlXQfRFN/bWI6/ca/z9DbnU6mdDobFBdnI6Njbqk
tguE6ry6T6JytV+lmsNMEpwolVzempx+ykvj3RdAWYPxIUpC5j9V8dIkaB/40kEKNe03IcHBM44n
wamXzHry7nppf/YLcOsl8ftk8ZkC35l8WGJTJiUHdGWOflQ0X9F4Ev7qc/Lkk5a+8/oFVW101Kgm
AlVYGf3yQ29E9adpMqXjx3wwD80SP0DZ+ydttr+9mdxPdRtlhiiRlKyBwne+hSeDi2kCJvweU+x1
OhX1X1MlgtOiiU3GHPgZdFRX9y1HRwdoIOgFraLtQ2Hm4hSUpTlHUf2dl8WbuZtFwlRAE0rRIEjC
4p+1IHVShY18WuTwEWXrCoyVQCTXio9JD8qihFfj36gd25MaGn3mjf9l4Nqk2DYDoc16SWzcm4uZ
lxx0MrM4RUvTnAI87RJVqa8hXT6N+fSeegEIYBVytPAjAeYf0GstovgkofEIMqO5PtENaH0fsOVM
bupTAMBD0k/A0fTFNqKHMlBviJ3ewql+8cG/cMlFOl0FoTQayhM/isOzN3c6CTv1uSEt3k/B8HOh
9C8w/SMttNA+BUwTSOgQu7hI8V137Xzu/Do4D0hRpCUp+oSs9Z9jGEMv1luQaRm3ZA5aBafrfpEe
7zxwzr6bSPCkGwHBTb3dW6m7NOb1G0riO5Sx6sdtCmVKI2Qmc+092qLZLtM2v6/n4uPmkY8bg9ug
TN9lvYeA54/d34FcIhDMdtNdPwvcbXuaUq7iO48Vyynwqi1dG3DdDYP0UtZsP1Wo6wTKHegX4vUH
NfpfSh4/DaFV5xa6k0mB8JQuPijG1hlcwbNU5I7l/d/ztFaACU9gUhtKCt00otMG9ZdkWzqZhhY6
LyK04SUayuLUW1LcKbvYNEDz0/0YsAnKn9ZPvZa8a1lRJA3jP3vLvqoxB1c5WghgKcuSaJS9soAA
rhoLU35COok+DIs3l8nkg2h8iGL/WwCu1W9TXkG1NMgDVEamcSqfYqg+kpQOc/hHSZtqBreeYm/t
LKaHcomquxnEYx+nEdFm8VWrU06Qw045sOhFoj0m7+D+0qaRr72vlYYcN5fRJLEN4ZQ1gSGXAZjX
B3/s/cuMJso7HVUEJw7Dr8i3ZXuozVUrPg8QQA0It+5BQqQ+UVtPUxrnUCYIQaiJzNtg+zf+MCHX
WEpakiRawWiXADcbv/OXrv5nKwr6qAYwfCVzz/ush8DkiWDYMllYVDzSJSwvWoV8SQI8yT94EQm+
t4WeH8Hy3P4TF6N8msRAPwVSVBu0sIPgScazfddFuM2mgg7tExHS+5vYVX+W3cqxu8J7T7eyzlY0
iEqccbR6nC0If5Nu6OxbPtVz/3YAVQCahClrvUSFUfQm5mq9zFFpmjvpzdEl3pS9hMu8fdYiXr4o
yB+/8SwklBKIPlYsaaXJT1N47bIbLN3a8xSK8RdHD8aSFKUZ0NVjAX8yS/7Ju6qlIEK8K1b6c1Qg
LGvHuU2DJv4/HF3Jcty4EvwiRIAEN1y59KrWaskaXRiSbJMAQYAEuOLrX+qdJmLGGqubBKoqMytT
5sM0fO/1uD53wwYDcebmPKTUPg5wmbiAwbwhl2PPWbgdsyT8XSv2kuEFyiFLsihe+EzwcNDlMI9v
JBRhCfINmLfD+xdn+t235NvjRbpGjXuapYbPHuTmvzpa4yVJUnHBdmCdY0k3rAYa0LzfYa2Na/w5
7tJLHYdvyOmYD1kPHbfY9X4RLh3ycY1l4UbE66oRDk6I/tlw7Qr7CLfdqIzhiFqg5H06KR46AtQ6
selQwFY2uO6RReRnlviCxeZJGgRa9maEDYEGWdWM9D5OQoNajsM6IufybFJ1PyGWFM7f9a9tinsE
VodVBIi/nOYhRgFfbBF6seeh09+u4QhH2ROJtZdlwaXeT6j/GEIUcceeGVGYZCQ5glTvlZ+aou4U
KWCwRHLPkWbQG/Yq1O4KT9FemHnrz6YdP+EjhFX5Jm3zHt1JvrPpuCZo/MfM+ULEcVassGYo4W77
a9ix7iqVh6KBqs9MLIiMNlNTDTJ4gzy1y9sgUHCi1VG5xqsGWMqXoif2Y6qDPwiaanLX7XvJLTkl
8ZAhab6T5SRhMgHF1FsP1jY3KnymATMX2HDDbHSK91vSqwyVlskdNKb+3aRTj49m00O7sfUwmKF7
ieCGmvtpO/aNpocF9Q2OZPVtgYfp3231NkeRpyfYWLUHEg7JYbQqPtVtSIDhwwGdJ1mviswN6aGh
E9xisOPblMjYFhK3/C6HJ9MRnItRrKDoemw5dbfYMG1PGVKODsL/HBfMhT9J53sTP7KNjgMcpqFz
K+LOpc94yZYyDF12Zjz4Gd2F/rP4UZ6TVvsTfEv3al8b+0mTdihSk82P2RKxS1iL7LQLb84jj/0L
ZWH04MLNPNfI6ZV5OMXkqxbOPG9BVN9DMZgcCB/bd41klRPSMutnpO5O5QS846Hmrf6LZKy26tvR
3zLOpivEYA3yJ0eYE+m6H4qaSq5yG664IYbMvxgWQWOS6f667MvqUJYRI756yq+0qekRMZBrtUIW
/rTvYi1nrnyEm3Gcb3jXw3fXdO5XM6C/GZREJy7ZiiCHfcARTto3GVj5MnkVVv2yZ8hSYarAU0Hf
JzVQMesMu2bEx4epiwO8svt2a9xQlzNL9OsSiOyiTNyKPItbOJ6jkt+ZRgzi4JnpykY2WcHSOiwQ
5yFLqBuaA2jq+ABl1FyFvmPnnodDJdrpc6hJ/a3nbftWa4PvqWFhlSCc9osnK3/gQATxZszd64RN
2mfbd/aQ8dpUHdftUUzdUP4855uGuQA6i1TDTrQmJ7e140mNMzIPIotQRpasF+TdKDQ7HoansFSq
WsSbFmh5ttIOffTGqE+uC85umTlm7odlGktBphU8RB88TjaFMfKPVGbu1hSukklYzmlCnjj0Uyc1
gYXKvea4Mpu6Dt+cmPh4QnwjUt+nZForhPoqAY+ldOhy3jr6O5mQfZl7xI3cpEzJpadSIaNioGse
1kvzKP0aP4FBnv9E20Tf1iBmV7UF9ecW1sHvUFAevIm4MQB8dxViN8ntgnykHb7MwxjstS4IcVP4
IXmg9lJsvP1qA7MMNxEMw1CZHZkS0ExDb1SINibviHmtFeaTpvstWEfgmt0AtLkES0xUJZpZ1zma
dRaVrGvm7YLXXI0XlsEWqQitbmOaD6yW/yJYueEqJx3yKVSbiv0EYxwa5Y7Hti3djnwm9KnhMFZr
wOGX3Zm2KeZoHsMT9qqQ6jYj01n/DTtkn1/h6iLrk6qXgORiEctHCiemhy6dYiQLjYtMrk20J/5g
NxLIXKDva3O7R8PytPgonP+bgI1vBfzH0CcZ7SZ5zrThQb6StHcw9gxRszTsHWCBI35iHsYs7ZBc
0TQYkZA3P9By3+oNr1+HR/BMUIagnW0t9r4QosT1MXBt+kdh1WMtEL0RmLs9hA6irKOW95do7jJ9
MWTKhlz3JJgKPvjR30d1wDqEhRh+Z4IRjaHY7Bw9RYoh9wT7xxgZPI8nVM10ErSviHUSZKwi/oWP
uscGV8zAa2cs8vNBEBZEhyXZtmcEPBH2BQ9TUNJhPCIPG/G8kax6tO/mMEQb6Z4kGcGj6E3WdWls
kAhE3Y9yLJZwSezRBAMzX1TOE0WHyViA0cMLOj9DzsPkpbODAL0zQgp7yeYgQBu3QnL7sndqyy6W
NEF/HHc34iHIXsjtrLmKgnOthim7BwyQiiBXbg15sfKVuHxmeGw5XOcSWMjs0rQYP3v7px3SXd/2
OJ78fZhoRIjnnrbt/sU0k21RkwwXAtE2yC5do+cs5/EMQy6w/nJEeiKu9yrcJkwGFKFpXd6RVp3G
sG5gY4w2AQY0az/j7oImuq5USOAxikqIU9mIBXV4WcH8vfiGUfL+E5PNDnMYoJmmnWQYe/chepzr
mUG5Dfoij1eS1Te2R6EqW41742ScX5ccpHjf4W2XK14q0fCk2q10BGhHrM05g3Et/aqxgHqLu566
nMGvDI1TFk8tPtOA9EqvAr4fKPbVQwz9gRZ4vT0flzwZZ77i9A5IZsPNvwwHF0zTPyfi5Wuy0HiX
K8S09UlqmAjfJ4aE2SUMoTsq4P28LTnaOLbdwZnAByVxQ6tvYunjCXljmerPeqr7oJq3hWnYO9hh
fkvlHrDX0DHcYajm614srskoTH5U2lySmEF4HRH8o6qxlhHeNS01T67j4DUxbtbugKqMuY+xuZM3
SXaSXmY0XBIBWB2SwHEE0+WMTIX5V+1U8puIZmmB1IQuLhZag4wosF3YuAMm6WH/9kvLonuQp+3w
FyuMwfwX6yD49QwcHaowI1x8h17pzyDGfFjCNn9iebztfrkfKdIGHvoN3pCFS7KMPMKYzLoyq8Us
0FJRDbIcOTY7ikEYoS7AKxgI02YkHOlXp5tyRy+Dq2AWrXhEmlpn3xuKyL+L0M3wtUkuxFOkwxH+
KrGd+sporaYi22uzX3w2dQEelO0UYkHEzvI9XJm/9/Ww7sel1zu5qGTvfo+NmJqnZbULy+d5XYcz
3h025LsXvC2xaRlvVeBXsx7DsQv+saGlf92S4c/1AZrEI2Y7l97Z1AUK0/eKu8j38xzfxgWu3uc5
ngy9DMxv/hzZzi4HGtVE3/DGBPEzKIcZ2FWT7lExx8kaVUk4irnsVopZnuGof8ADy+1/KYU57K8W
oiafAz7uomPGEo4E7XTGDsmiVEIhdKIOyuqu7e01mnTmyyCYUlEl6za4uziZvShYEpHsrMI+oQhR
Nll4HIIFwwAHeIPJg7jVH1oYjvxJnFpNGQ3GRqhBc6vuwHFP7OK2YcIZ9qhX5UxUF1d16lteTZMx
8xHA3Iyrvo47vPUQorZ5O7gtqjJp+VbBIHzEkIAIMJKDUaA2nxVg2Cs6g6i9azqMFIW06+JLOpMo
qmBZSe6XUQlx5A2U17kRvgVTCdNKlztNE3lF1zxMJ4yFkTsuzLR7qXDjYxJLt0ZchY58VxKxhR5o
ma7/UUbIWiVyDHUpTKf+U7Fs3hDtYoKi3U34L22hUMv7ZZZTObYpG8t2XtkTHK/Hvz//En0vnG+a
Km5b0pVJZJr3FJrXIIeRUPzfFNHOnrewTYbS7uOCu7dVJBiKWDn2DxlQa1wt4OAsxvgaqFrIWnRH
wAUbfd0QatUf0mmW8uhcPIgLEjkTPBQYIc1hMddmEgeT8jbxucQxaqvFIdbx+WeDsD3bBlmbuHKT
xj7NHGvlBUihILn5zcCDvtndRiB62CiD3fbUqyW8YBCO09Km+LwHB6EtWvCst5ifBHI68QJicRMi
99G/DYtsYSOJiT/JiYi2+MN2yMV4ZAiu3g4RQg27FziaBmkDqAxJWYUV0/ycSgMZUhw7Hf9SMpb2
pBoY51cLV0qe7Yi88z9B3GTBhUP+DJv8oO/kO0z4VH/A/ZwAcrQ6xJIMDqSpSCNpVMp1Ns0DChgM
7SQhmdE5hJ7YeEEDAsL/robJ6VrsWLjDweCSj9/asMSc/JaKDTboxpsrIrc39nMT7m1fJChfNkdR
H0TO0W2icEsj1yeMmyH+Qy1Bzhx6gIkP6OhMc7CAmKZ8njazl2MCN+Vzi24xuEREp+PFAFmNLn0o
ghOc8dydgkhWn43SuHvmkHmMnyNyPyqmA6w8j0PMQDqYuNanybouhXuuiV/W3Q/o05XpEgAs8QS4
o1vqOpcy7KYSyp0YUOuqrP0zxTMlJb5NUT/BUwNQoTZR/GIQ4GRQQoByVtBZNMEBxOmEWxFJA7JE
Wq1wlzUb6neBctreOnhtRRhOxZjm0G57fh9zMcIqeA+GOR94tpSsCdcrNv3WPp/Mak6j48EfIOL0
EeB2+h72u0lQPNex2rpxwZ6NGv3TT5Nr8r3VECqJBKh0qif+1I77avJ6SAEei6iDZVLcPvM4YdCr
0/071VnzjrKyXCXcOn7VJKBocYUej4P3I/pJ6XyNARqh17IPmkNI2rSC03h3oysMT3PcSji9Ee58
eClM5GqDVdIf/LFrK6tq+SXHFRhJt0/pXWuQD1iImcSAD+uNVn1NZ4cay2mFuJz5rQ9CPWMosvGb
csAu6gWiz0paSap0cvbS4bmCfMgsxctTczD2TsIdq4u39DDG24rZGuvDcMh388POwvG17np/iIFR
6EtXN1ghCeYZyFJEwnfezF4f3NgrMA+ty0IMBRtw4TAL5x0dT7afEo9R7GmI+vGC5RnMxYbKXwSu
q1VChHys9UTOGwnxGvJM35pujbHGmGQIwHBruuDO0+F9JMAgNEtAP7GvPh/XBcL6nyv7VcotLj3I
72vsjbwL8ffirhnal3Tc2BO2IOsPas0/PWRtsazRNuccGyuncV8oy1EAV+C/K8clQVJouxmKFDi0
185H4IhbmswIhR2XOy/D9MsmFhdON8QH3kTuS03afcyjbi5T1E5/VJoBid+ycELuCSagfMv0dksx
pHximznEnbmtVh121yO1BgH0DSvCdBr2svEw9UfTOs5Rvi9x6PNxD9r2PItMZZW29baeDRw41wPG
+W/pxasUka2QysDug8SrrAjg3F8NsGFGJ4h57ZAOZqKVR2BGmuO8hcCH9/Ul8033vjGmSj4hsLTJ
lvYFanb9bwAH8535KfyjlUfzuinaoSTFtqSjU5iR1GLP7Uqfp4yA5BXsO0ShvkE8Bs5ZRPtv1glb
UMsdUrSiuVSMDdgH73kRrKR+Zan48eXqdl/ZfUbGdIvwUrBGS+4JkKVUJcNJKcYBLMAUDL9udNgw
qFVc1x8D3WuQgWt22KgXAI+EOqD+Tu+wrkf/Agfo+8bXp3SLaQWP0iGPie/ypZ8R5aTS5YN2Dblb
8LV1E12viu7raZ61nSv4SxMwRfDp+PsjEfwKse5QOQRQVM7BbWHKTHxICKFjHuss/VYRTzhckaw5
4I6JKkui+W7GWu95TA0/TGKEckSnUQEeEj9dq+7SiYRckjlzZ7BvwWnvEdy6odNCJuOWlKHK6tdk
4POZ0yDBsYwxlCcx/4a7n05z1F7/3hHm4VmBpUH8sP/DNC6rQP+4CYPgyHmz4lEJ59ExTKT06CaO
tMVwOrHBPSY0kmc3e4fV1A2nkXTRg8bKuwLPlg1HWBtseY8c9h5CCOOf0cLHJVx4STWvS9tiaifk
UY/jcs14w97ndp6vLYasYuuJzNduwgAdSr19+8yvJ42N2jsSkq8+kOnbstTbL+2aJ9jxzoiAAvVl
xCYwA2FLXeB3eqEqbs57PIxFZvvxMIzj8A50P3vc49a8g/RxUZktMeoKrH3KxE5JX43x4ugvI3u8
S3Sx6pilLKsQ1taWkHBrZLzHma3QTEXVQkb2PKmYlwj60JdWzh49Jxe51GmAPMIfPKN2I6icaCsH
H7L7aWjmsldrdw9QUh/bQAdlwLfPBl3BDZ6a7aPvFlZiz2A+tTbcql5jtNEB4UU6tl/1zu5bN2KG
CToGA+utKxRW2isKxOUYhXVf2kl2M/wUUyDFugawCEx9B7NBQ46Bjqx4jGUUtfH3OpL2xlUXXqY6
WUPAzj+g/xrWhxDS4lKAkMOvJuqkWGYr/9ik9XnCpu5ttSHuJTBMZ5ZO9d9WBu6K6K/hMrY/DBz8
waO3dN8YeKIFo3yRDk07YCQP/G378RaLNwXdCMbOZ6pZ9B7H6TBjlrRo41KGnbhNhL8CaV76GE1z
kQEtAsgtxgUr7RK8S7rheskHzRlGY4bo1zwYxhkBairqjvvc2D9YIvPXcJFdOW4mmcH0ORhkAng5
24zV8NTz4aFd1Dmj8/RCYKf7FuyN+xISXBv8rmmZIWDzuHp4+PJV2JuZcRiRaaGvfUTScz/LFi8J
rI/hl9g0LxFnCr8hgQOPwv8aGg87VrVKQO9lxlVN2LwgxZMfVrJFO4jALL3olnOAEUSyKlOh+TBR
gJRc2AYUMZBKBJql5B4H3eYpoPxvHxH6MmqWnCKCi9CuK78s2FA7TBjkr56R9AbYz93M7kAyhd0J
VlJNkZLafwKdays6L/KRMvXa94G6bHLswJW79cOO6gmpSmC5Bos1fmhtjkaT5YyObJd5E/jkIH30
anAv5JKN9cnOuLBmvoT/taoPXvduJS81Hbr3JJLqqFUQoDMGqwEB2v5ZU8r+0ST7O3W6BnMxjmn5
k8QFVoeDW+eyP8yaupsK4vUQY3u+4HHP7mfc8KhOpqEnKZ0qIZiBOb7iyXDMfnZ8NZXm6pH+e4ZE
pPngALmeFpHQu26cu4+NTctRL/H+kq3JcPHBRCqpxfDAB0fK3VDE2nS87JzwVWoEZEZcvmMLus4h
9BBlRnBYQ7EBGG7RV4dMpg+QGG6Hul2bm6r5V5ow/ZSaH5CJh+N6JU2aXLu5A/EH3OYpEsN6WOQC
jF9Q1hcGLXfVNgOebKJijT4M9yAwOiBqsOh3FYKw3B846If3hHNymBOhSsk3SJbREV94HCRYmUr9
WwB2DtMcrD/bYYnehjYz8AkjFYMvQ9mHvL8LA2Rj4S9hzbfOMv+bWPa5yEHfm1U99XSPHmSIrVkL
rOkOdEFc2X5tT1Fcx2/Y/uYfsXf1/d6BnOzFaM6bCv0NZnrtBcrLoKJUV5CYpI8SvWBFiFmOgUZ1
zEOL4BiqQauYuf6vh3nanVk288dYAC1bJIG56M4CSlzaykc6qFYL+k+303zAXFzfYeJMTw4I4wHn
ArUfQNR5bNf97zbOiNq2Pr6uPWhsqVHPaRNBFDDOyTlWuwZjIg7LuKuD7S07RBBtvQs3AXiS2VuU
wNoba0fbPZT0vPSdlfk4Q3cDlQJYG2SoZ4cFikP0jftyAxBp7jsm3YlkTXcFTtHmblYDxuhB4Twg
e9dAzVw4voBxSHxT9jBj+G+0oEasMKoMazRAiK8KinUHptCiutwlAX9VcaohwHH2joBIeGng2N3A
dT6Y78KWy7tt8J+pbQni/+p/6R5UxjL1HLDAI6AVXAcJaZz3PugPUH8Apffow9rWHTZRbyebLJ/j
wEfAeS4swFmtR++H5B5bFgQ4WLeokzcRqaxPvnFoZPVDzd5xR+cT5q8VrUSnjkCXoxcCOurMFg76
QKXvXQwDohpJRxgdYPKyhEio2eluz4H6ITZ20CbbtmpgGvGc1xj1f/V96PIEremZY4wtZmAHX8CO
QBdTgdkfNvRv+0+SUUsR3ld3jlwxcmTnGD3x07o0wdniYjrANQhqGoJB87ZMXD4phKO8p9ssHhWs
bnG/Q3FVN6M+gw5XN2HHh4Av2Hca/e8RjUAFhLMpehuT01Tze5fs/ACpzPcs0rWkjWrfCLqOhy5G
F9VZcJlbqpbLBorgJNrovQlw9Gs3LyFclLu+BOk9lFnGUIdg9voXwit7bGNwVCSbptNOVpQJxF80
NRpcCAb8n9mohCEoS6YXkXGdr17Kv34ABwbbYV2tEWJrk3BShwB0JjoRKXG7YzLAvl9zpgwKKAUg
RmKIbfXDmjBA002yFFBvOeB0LC1EoIc7Xcf2zkpVn/dt2Y50yfRR6xY7dsiTucOi3ZBnEfw1gyTc
iqUhwRGTCH30GVab1zhJhjwFiPC+StDRqdKk3Fr92+9h953SDRGKfImaKx3XDNiIe4KqJc1/DJrL
tI7/sg3Bm0mY+qNrxFbKCdecyhSaUj25g6ebPUQ1/2/IoEiykq8FwawFKGuYH+afT7oJ/TsThh4y
xIU+Z33Nb84ntkimCYSb8PGF7/S/GKMSsFEHgKHuz3Qbx8IRcY+0cXSYwTCVrF8BjHb1hu5Mv/cZ
2tnZ218WmGO5rUCxIN73Za1F/4nEafOQDU2d+2zZ3mTXwhiWMXHpdmLOKuv+hkhHQOOdvEoeh1XK
NgYNSjaWbACS40JDq3CAEk8jJPFuq+cTWXz4pOGPUSbcSpQsHLWVNjskHLhMlgVxhEnLGT4Oxgyw
q12RDEt74l0YoLqE3R0jG2CWAHWc0gAht7H86wKyFLHMmueA4v5EvCm0dfWWzgePPbLSGQuOFAYU
pYc06dxDx1AAak1yrXpzcT/5pG7YoOcD55IDadZnvar5qGU8FM4OWLTRSANsafuM9F4C3Yi21y2O
6N20Lc1HGHL86DICbrNeI462qQ9rl9Rvc49tmbpukZseT9PTjDJ+aUj/MXJwu9PksXchFE6Wh2f3
MMYJCJhMXRUJv5It/s0SsD1bEwd5EEKZCsFBxXkNyRrkz6gVZECKpw6WC41Y8oCspfQGl9jwBqvK
thATfXIyWc4RVIal4NyUu430daIAKqJ5kzmWSmcYcS7AORpo0aOuD1EnVZJz0GgQSFB9BrYLpVCA
QGoWYERtUrdUNIKqQMPDCJEJH7WEDgFaN5o3kJ7kDRQS+YL1iIIgLQmNZN/cEOTC7ySK4INMuvjU
bvX6Tg1CLcF2BObhx58qn22/JLicegCZQzz715QKTGjNElZAQai9g/COP0I8BhFGEFrES9fryeN4
X0Dg7Y/IXWuhnKQHaBnsTTf1v0UGzS9IceIynVEMlzCQ1xYL4SAakUrcTJt9FggJL9wgVqi4yHYA
tlnfgbQM8igGryYC8tU4AH7LajDVb402CLDUWw+5VBrlEGJ8zfiwz6DRxnM7N6KI2+lJWDwwSfvX
bp2ioxRQyeMqUD8pzJ/gL2SRJOSa9ZimQP8jmCnCVtX2IX6kG3OyTEe4yaoC35oC7RtHEH3Krx/G
tYAJJkOpTz6ydfyKwLXew32/RwM6XJM0uJ8tsjzjYctVN7zuzD/5Ca1wuELiwjJ7SMn026X0daQL
LGo3tBm7J4/D7rG4pDSIbK7ne7xSDMwAY0Vskr/ajuJoMxIUEQMQDseWKdeQRR6la2/9Jn6nK0Yj
vwxjnkaJ+UthsXKH3hcOPdBh3LNs7DH8QtT7nmHJ9Zfe1EShdOUYzzrEQC2oab8DN7ljNi7jKVaC
V2BUYrim86zoCEQYEGxCUl74zos/RgwBBCjtSooIfOORTIBIvW3m4J5OYEstJp5/oNWH29ijK9CU
JV1ek3Uo+f/lYgzqqnZaLCxPOgvKKUpKyMZC4B9xA0x1SKcPTjPwwdOM8WDXyzOFivATacjq0zb2
p9QvydU2QN0gAKzJZTc9Q3OzQ5u5BC76y/XQ/TONgSuBgSoYBSxZ3oIeCxi4ZAhsMombQwqT48Ec
aqSmgNZfEMrFiN4+F7umpwxuBkgZTvdz1C7Q6STebU/TkIwg6tfxsEZdd6x9Qwv0leoOUGd4k9sq
Tvtqe7TYnYOqud+JPgSsTv5B4SDOUweiSyaDfUWazXySJIUMReNqtR1nTwat/GVz2PBcnVnLyPfL
r2SlOyBK/F1lFuOoEqj632y8t3/ALiI4TvacAsjcfPMblI1+hf3N8EbbmFdshtvubMh6pZQOiCBa
O58PzeD+LNwPNk8mugcHtgtIxmBV5X3loFJFTG0nRiRH6Do9YbfDfRN4PJkcj7PDEI1hDJ1Ee8No
Rq4EDjV3wCQVBGtyCiHr9jz83HkGxSVlckXkZyce6gSUIqrOAJkFGs77NpvCY4/km+dmdDQtY+ZT
IEoSOAem3TDPWq3eoEYaNbj5dMIwviMc+W73hvICEI/hkGt0ej2BSDOfW0PVm+F0vgkoDTDceUhj
kUEONLUADQk9djL26Vr18c5BhcTpCCPNCVMLyLugyek4tWB1WgqD8laqZirGfoz2N7qi5835FjRp
sQO0qbq9R1PY4qhNRTR0DKBuLKNDEK7LjOGkM99QtqZjlWElG2PAkM5tQdd11hUc4WFF3elJVB59
IKAfNWFSQFM8n8ZoNo+1i9MKTCO7Nz04rDNM3nlaDBAmJLeZAphGa4pI6INJNOW5dby7cN3gBd4Y
WIEq0QvAMAazFImGeQVvjQNL/pMAAPvnrm6BmlqNh1I44D5LOaohNiXWFpfssMLWaD78dHqPLjAR
r0bL7COE7vw8uSY1pd6s7wsoXwgvZUBAEYeLUAzt5CQ+I24tsl/QgOtqV9m2Qtzid6wQyMTxcypE
kvo8w+IqvhA11GON681y9g1p6dQ9CcBjew4ZTxhd98wkYQGJWbRUdSbrvlhSCXxrMpOcwfLZHvI3
QL/+XsydsTCMRc8Mw/0Z31ONe3wrk8Sw+nUyoatfNp3t5r9W9gvrIVJYlTzAOz0k7+BYt/mYCjRD
Ezwx91EetYcTfVkvWrzJRo2PsCwdfwndpionQO3vLRH4LXGvolVCfkHal31gAGuzcbNv4ImYKIF6
Wn9e3IaRqd+n9t3JIKyLMRib5TKurd1L2m8pqG2+OvkNmjeKntIgpcMDq2mtjit0YAjwckSBP0gS
SDZhd/NDlKxhhmJabz9y7h1dO3x8Bv8abTv9Wk0nji0ZozIIxzBXYnru+hafpKHyVHPdlwhlnH6l
kIeWUzA+YeDerokEZ2+jzaHhcE8SKXEQpmfNhsWAWB+2/1F3Zs1tI+ma/isn6h51gERiO3G6LwAS
JEWRkqzFyw1CsmXs+45fPw9ddaZlWiVN18RcTEdFR7kkMwkgkfnlu319oroFWtcVuWugsHxRD/y4
PC6TRkGR5nOMBtSBgjMqbXap2MCc4Y3XMNrTZ2MebtgQ020sBv2ulcZ0IYfQvmq7PsS8V6NoWoJ6
E1YGS26vd/cLEBuE9PSlVxGAhSnC5CIao5UN/Yosc1LcyBbJJqXN56lGpENwWpa38FCUm3JIbyaN
JmroEQbftqJlNWWlchglyfilgRl7HLBTKhOyE6qJ0leTJCCOypLUrlYj5mPH+eIqdLpxXDu1pX2G
qlRZYUtoLBFU9acumYddhRqENuJKXV+ik1Qar0BZLTwKdHr39a29VmxOBDhhWOzcrA7CL0g8m8s4
5dSHokgbjzQCqBHeT33zHKtA5hrKSs3rHTvWMLtkGAqymDR8Mn4ntgmnHX29NcSVA5sBTsmEgp8d
bkOj7dZDOWQMWEm0/1lyJ/o63DXmnO+auTK+paWgKBRFdVXMUXUZoMW6NQ3V3ItoYNcYBZnxQ8OB
xdUGWUV+GcuK/sti8Mkh5MCGjI4YvaU5lf/wcF8mS6Qcq+xy2TfTsHyRDZCWa8yzM7mGhZYpgcbb
sRm2a84qD4Ywg3rVmH3loihwnpoUSU5VddqtpPLkfNRbK20yWte2UFIboWo/WKDyGxH3wYY8/Q+B
o3wh/iSFkksjX5bZMS+pP5Z5sXZyQD/KyrizkL2taP4drFWQS055JQ+vvLKa5FIfCnWdENq5SooR
AZsad3tOEtgiNMvgxKo/lnGMrL8U2aYc2spNZHvtyLJfLVWSrMyhJ/Cmtw9LQcVc03LrIrEt06s7
c14pXWth4qmOdi8OCIfWVaYX26VLt000rhIL4V9JWvmRnJLrokBMrYTxQxbl0muzUvuYj/njDNfv
yqGyPWWIUEhZxh08J10caL++JhXyEWHRwWyXjdEX1s5QqsvOMO9thK306JwaqJ7owHyfwaALvERN
KMiq1ZqtDsYU9H24svVkbYzZXa+kT3RNojqDEHFycP0w2gkjugxaBFd40Q7wzxb9bzR1Z1czYW0s
dZ0LR2ityCWREFdyTcOEjlJPuT7pUNG984rhS9bretdXUXQXm+VRX7reI6Ir9TQ9TKhPyptgwuxV
hhF8KE/encBaoUfaKHeTWsZrWSPrq9nhoLVC3W/b0+pjpGp8oMJ5zGUMbsausoa9G1ChtRZINOc0
Pa0UdivgdxkMF0UjD1U5PtqkDq9CZ/7soBKMIE7hpkN9FzsLKN9oGX4RNRg46grcQsa1N8MK7yDh
9fViR/m67zBj6WNlfXMKiC1rwvtTGom+pzdqdbNMdndnhgloF33jVuS/9KtolDMqVeeQlPPCyy5D
56F3jIdKz5Qfh6beRz1zOahada9Y2cGeczroTL1Dipypfp7NsXqK7HCkKiu0A/R1llzinWAthJK+
tEoDZFihVJzpF+WLAHF/hw1gbrOPrVNP1/h+II/RLniTGRoXkz5oW93R5y8jq/8dJFq4SmpweycW
Vz2uKmiwUXU7adXQ0rFAYFnhIKqjRwpsjGBhG8UfGkXVcKQh+W8LK5q8sUDWvAdSgC1s+qcOzeKF
xM7XDdL2g0QgsGr6mwTpBducfU/tilxEQYiexbzrFkx/aM49Hc7q9lvRiGVbiXCHz+0gObdsNRFl
xwRBCXqwz0mZ3qtB9Tktw32BRGjjoCo+NAOtesCjh5Xdl/Nnbp62WSioif/vTn6dqlMu6rQve1ed
DXEoBabFKOUtJTwbAR+ah+gSvzivZFdjbewkomxLF6s5c4xtqozGZW1b5SXMNlV+1HdfrUoNd0pr
lt8Xg/lBLpZ5tFiRPCxTmo/0OvLSQZHgkX1FS7h+eY6tNmnckX7XlPaJicTBCaILWybxl6Egc4Is
YYmVVC8/5QkLommlsGbGd7wL4Z4mfeI71P90UUZBti04LSKbDJtLndbZ226KUs+Y8vjYQk8ypG3s
YgXbIsaMMHNbxZCX1hBw2FHjXH4ZxELNEYUmgbxdayeHHBdL5pGSqH7PFwu0TeZj3X+Y0kZDOJI4
zsOUt8a9VYdJ7NZlNR9KJR+2DkxjvElr8CDoczW+FtIpnpg4Yba3St36EFrhZKI0NDDSBXT17c0R
y8YpP2UfTLV5SQiZdqOi3C+9Ip8mgolidVwZTlFjIDCVp9JUcMVhoJg5b4UGbTsbPb+Oszz60nGm
3g7DsDy3y1hf0rMy6Vec2O2PQ7xU6iaJ5hmQIUETO6jWtWDStu6Y9OBjA9YE6mGNPrrIIQ2vLBYN
WRr0H7VaVBvgBU19FKjs7lIF4EVvq+wSn0K7A6tBPYZ36lAHQjks6WhvGlp8BJjdmmLytSAyV5Wq
tA333BIfKDpNQmVVJ/5soJzeZ1Jtd3FhzBuRnqJMk87WD4h48xu9t4uVXY+YG7pSPyiNpV1SoqJL
oOeRjXoFccyIVxJ7vtPeFRS4q0g7oXqqalfXFXrF1BurwVy1fZd5ixCQCx1p55Uxf5aC81871d1D
HNmKb8zJyTc12jcJJ1+OODpkyYhd/tT273ti1vFN5mDehVIMqudEq6gmWtT0VPNkY4RqfdCEjC+M
KJsujLoxiBWSuOqCcjroYlF85ki6NkwbmfKy6CvaTeQPSTaXSMmc6Qoi+tbQ2phmmojlkeW1Gl1q
5IB7FRgeVfZXVRaALBHHscXIRo9AUCxCGDFcLTNvVcz7bjXU+P1G0JdaF+Edwh5jl9Jy4pbAlmHd
1ijgtXHoCJrWII8iiT+Bcgh3cjWv0crpHNa4Dw3wwkmpAJxXc2Wcyjk/sFzfDbqar6IyQO4WomSn
Ni8pecxwp0GxsmgAqOpCiF2Aonubm3PnBYhVrxvNmGYXoYn2jW1o8tuMUD+jbwAxaSfkkfs3ca7I
rsF8bZ+DWYvGHfAimkdEF455GbeAbnUUOV/jKjuhYsF06TTR4FoigJnNJ9UnZ4Uq3YT6jpb+mC9z
jJjXpHgg2mc15lbCudyBYI214Aq9xujx5KNNH6mXYdJcQTgnwKEosJK2peQ3bf1Wngi9LI+/Dxxv
3GJK53U2RPTNzdt4Mw+57qqYVrxORdqEUlpbhxgQ+b/APFalyJFMOtaRjnv3JEZbtCdM2uuR2/cF
7cd3/WRRKUKOdlqsXg9GEfmWhdQPXAjokxOLq9W2Si9YOvEmiDY5MNgKSIk1X5n0Ty+TBQ0txsz6
ZNZotXFxFUA0t1GZ9jIDm8uS4UA9kbtNOG60bNyaE1K00ECep9XOtplS/prOQVQap/jMSR66TIu9
asDoKWsazQeyYvuorO8sBNLjoJU/54Y9bORifqMebq5qPeZ2LgAtuC26/RDibm5S9TpxInvblXa9
i+Mgde2qrDnuipatHrmXrSO9we5EQQSLUyhZwPQyWu2YoQHcJOh5vXSaYfCyaHTjkRwjOj5+Svvc
oHM8JWReyLuOIyATxEw2oxM7EDjocBeOyBfa5HwiodDx2Nz2QNA9Vx4WK8QJ+drSIodkYcCxgVSV
W8XW2DYRPT5GvWLFVCmdsdetsf5ARKNyxdY8b+Ombzjh1h0qxtBgMRiRbxUIgzvO6hu8ezdktWZ7
xbAzkPpMUvzGHP9AXnf5OBQfJuRVfaganJJYI5wORLZfpO6ZeCFc6qOYfC4DeQI+uo1lRwpvr6Pq
H011zj24Dt70opxg67ENVJVaAMEt1peB3mTbMZvN44Jg+cOUDf1KybT8aE5W4QtLTVxcFRpQQtby
r5M54LXK0XYH0exJmaTHSZ1CCrekWAl7WshM6fQtCUa3/dJqK3VyTvkEpXGQGOY8FM3gxgIfG8f6
6KKO8wPaqSsjrTI/bsNwkwXaFX16DwpqNk/XcMbZU8nGCDiza1XkXXNsdx8F1jiIhrxFDkZLx4kG
Vu5gBfNVEpQJrs+CsnDs3RgFJyubOqxZtQ9jcQL/Uda2DcKZIk+tfbdY4q6LODZk9MJ1u7iCGppP
hum0BNpuCgDlROk3oFTdpkGVdV2YJJwkshvcROuvUBd/VEZFXbdZoLhI0dqDzn1fWTK/KPXoI6r3
1lMn1NeVQTnSzN0R0G25bW2rumzJeKxE+2UiAdtPMfcCu1UNuCLoZyhrdJ6C6iNg0TAWdGL4Qj5M
LKGemkz349Q/GTG7uBlNlY/sZVgXxMpu9Cw6BFLq6942bo2wHzh5OFszldl6SR3VV8My5HHU99Li
55UFX5EXH5sUVeZoiHndgBUYFoa5mpT6tY4qhZZmaYzGNs13RP2299agf1qaJUXPAPdQyA7x5eB8
0xwzoJTTCk9aTLx5SfG34+/FHZ6xRDhhRWNgBzwsjm/1aWoeE1lcmCKeHzFqpfsgFeGFJhJ7hZsw
OIxl81jRe5CDm9HAts76VR6Xw1Mzlam/cMT8nGT6sC/wPPglxsTbrMExZzSIskN6ne9z3RC4MeQV
OQFQ3A7MHyQ8nchrhJEZbkHZa54w9SvOFjm5C6CEg9r4eJO2ZiCviT2l3pk2lSpuQqXzWRkvkIU/
NG10qSXscWjnYq+tkB1b3HWkdd0af/vXcCpSNtH8tFMNrq2l7Yp99Yg1F9WpmhwFYRcc5FhYq0DF
JDvRzn4ZVlXYrZ1owGnSK8cMMde6H1pA2U5gngw35pKgxMv67yY7MEEc1rSeqTVXE++9Oy3QxY6d
fMM5xcE+I44W2yH5IFmqlWutm9PrOKZPcm4zAySzKlS4EXhVv9SLuGct/GLApPpB7+DhixS5as0e
JRbHWySneeyzjy/wnWm4DkPHTdpKPzp6BBFIsyPMFrwkWb/s7dS81at53ITzfKOhtCPQgXTuaYFz
XNI048iO/byqtWJP7UafMMq8EsgxGB7iXszQnIgINLGg2p7qz3bcfidOBJ8sEkxb6VE4ZEF4uQQY
QFEnLR7mR7w/dVVtLcE7Igtz8vowJ356oYDJM4wp2lIib0Io5OqlGsNttfdRuCQgecuRY9ipdBoS
L0CLvjZwTrtqq19mXUhngBQO05yVyiswQtD5MLsrS11zu0Bcp2WO9CQDc0wNiQsHiM4L8+hzCPtO
r1oWULTqteLFnLvWNt1ZfQTqNP7K8+egXB4Wx8x8M4xPhE92JWNBv8CsQmqXomONDUykTlBD44rF
1+QyXTnpbHoRZdNDoy+9VylDwNs1hyu9hu61GrqFk4FS7WHWhIsP3/SrBgM9JC8WQkfs57Cx9igL
RoiyKPZVdIGsSuNTTZg2RrMp2+iyexjS7LoGTnQHQLGTGz/eClE/lrZ6H9GY3u3GaPEI5cyY1VDZ
s3rKzWjv7c5q1pYcsPqchPqV4Fyd5xRJ+fJg05xwzQmvcFkWYegNtdksKK28ukqAmOWQU6M11SI3
Wd6iAcYf6OgrZaZacKd04SVRtCy+iiyVhxjpZvYV12X7BSSraKDcjZDg1Nna4xliBcQfqX2NWdOH
VaPLJt8ofa1oqxl8qtyIWkX2Ew4KiTN243RwV0aRBLsxjHqiZMmGjtDoTDXPUdEbZ2MYfekc5Rga
017TmuFhDJi+d6k5IDcRWdCZbmnqQe/Dk8ctjIOz8KqBn5vgzSqiL9Qf8fT34s7ss1S+oKfFq7A4
XJtKjUzccdT5ycZH9f3tXKi/iO06b8s1K8s0TaqBV1pbcvRR03AJbhe43LfZe3sI7fRVX8s9Ogvl
C2n2gG8XlVtMZ21tS1GdaMw6QC5vRsBHbE8ZNx0klhk/UuxXX5uunk0wvUDkh0Xr82pDXMt08/bX
+Ys4qfNWXqMe8kqDPW2CsqT+cmo2NmP8mpvD50Wf38nZez27kSCqn/PDFEqK1IaG39SFzCkfg+BB
ANbEbhZKvLlVkvKOazXa87cv6i8CuKyzeK9Tw+kUKeqyweYGeKFky6qXjbj9e59+Fu+lqfoIPdss
m6KvzRVHHrlV1TJ+J9/rL6agdfrvL2KxqAbUUCQm92qAIENzquInAuy0rCB9Jzbur27P6b+/GCJr
nFK1EZZsSs3JKzfEhyKoCZPonVzqv5pTZ7F+SqEVGOLwKkb1TST6bSqr1Uw5Nir63wukO+/qBYmS
kc+VL+S36V/rAE5QOyoPuvDruCn/5iQ6i/BDvtyjg7BpSJCaYBCzoawFrMA7Mfx/9UqcrQIT2RxG
pSYLxdmJ6jbacjMTVLFBMTGvjEYLiBapq3ce+F8Mdt7BK0UvGRsdD6QdjIA2CHhdaALQXMxhGPt2
lRdAV0P4R/rdf36d/it8Lq//WMraf/43f/4K5tbEYdSd/fGfh/hrU7bl9+6/T3/tf//az3/pn3dl
zj/nv/LT3+CD/xx49dg9/vSHNexzN9/0z8384RkEuPvx6XzF02/+n/7wP55/fMrdXD3/4zeyworu
9GmsfcVvf/5o9+0fv52aC/zny4//82fHx5y/5j4X8S+//vzYdv/4Tf/dlieLiGOTMuUI5Hi//cf4
fPqJ+rtF3zB+gjvLoUKyTxGnRdl00T9+08TvkmAGfqZJ01RNyVrQlv3pR+bvQmerc2xp2ijSTkvq
/3yvn57Mv57UfxR9fl3GiP744NMb+a+9iGZdOl1pLABlYag22PPZAq3nEli1I/9thbU13Grb3Pua
YErycKWuQ/+9jvDaaXafjWcaZNEQCa5LXfuxN75YgbTZ6Tg2g3vvwq2xHfbpTtlkF+Gqf+fdfe3C
fhrobCmC7k6ijoHUm2JH0b5atorX+8N3dZWvwpXxzpr9Iy79res6W1mtsqaPmY2jQ3Mb1CUespPn
0vGw+/uWp/pR9zX0iDt5/zp/frN/PMCfrvNs15gp5IQNRykP0Y52w+ICtdu+8PMNWtWbgdg5N98R
ib233skvfvcGn22GqML1H7wjztidGX9qN0ib18LX4k909F2/f6VY73+ZO7amq6qD+wJ7jK6dXWqE
rH+2cSHJptDZvYhwJCrR1YmGzENXMxCR+rYtC99JVHDVUY1TguFGQehGqDjjQ4RA0lkni9l/T0d9
JqOzUI5ymPR2I0SFAqWee6p0NUOh6uG0RD5s5O0MeO3Iew3Z6cUYDeVh0gucSBq/1RztqTh595TR
Ajelqe4FGg77lrjA8QrJQHglzVA1XWwpS+ZVmV0LeGmcO26PsVXf5mg6P6SjJIyHmD4LnjStG6Ti
rYG9TocfQvSuJyQscKQ9DHKYuw8IefqvHV962ifFEh2JAQqJ/irtTZyO5aaLFkj+jg2GEKl4JJfK
IBoTOE8IPzDVZNf1gVxbNgwDCv74Iil02IkuTOZ1D1G3qXP4f28w4PNx26lE5oyJuFZyMqiIIqDp
EJzS/BEXz7KXDrQ5mUbqCq3Mha6P2n6h+fguNpL82bDn0Y8UsO8M1cxdbmba7YKWLiYIQFOBoTrk
jR4cfXaB2bE+4d3DbYkDDQV152C8Mvod7V+HrWnVxnctUrUvJLpMB1KI0kOFVx8nFFBhBVCxmpST
oGziTFhrPRqwyATkIeDN2o2LrK4nq80/qF3aHJZkmK4w6Fn3s51re9XMrd1EG5f1MtiSOEMSdep4
Mi/CYSkvgnyIdnOgRI/4/DluOmq5sWh08lDGOSEPvdUMqKvm5EYifyPB4MTvtgoMB1yrnFM3zibI
nb4wzI/SqIzvZNotBboVWGQSFZOsRgeT0+moEoK5iuqnrC8XrFWf2rxEUduzgn4A2ZQfuFjUTig5
6idMlbWGilxtnnpjwBoyZXMq+d0lzTcVaDZ4U4gXZ10vdXRdSBAkL6801GQtOWz6WlWS7NlswFZd
cvagSETqjJhCo5GgNKiRGnW4gvTAd4js/0JKT3ZHytYpPKnXdoNa0G15oVsd+NAkF6YNcRfVyqxR
oV5UKZKNLRlb9Q3ejfYupw6/WYTRIukJVGBTPBZy0+WK4g+LXV2Q9mGhMCK1Ul/ThCjdYMIJvnO/
J7FBs0eLxDjJ96nApfQ5rYSePke91i0+TRSt6b6EDZJ+aoWgwp3oEvx3SA/l2lFjB2OqwMylzVb7
GQO4uauIrVrHqQBdryy98FV8X3fDMBJBGCPlBJbvcvIJgm7AN0lLNccNIcSv1EkFzOtMOgsNbO4Y
27sah2Jf753ZlNu0qhQUGBGUvocNjxXDXGrnAiChtb1Mjeyn3lR0D6mkKV1s0AR2OnVaWl5UgLN+
TGK1eJByjB5ys+mJ/0BXXiXoUMzuo961NayUml0ndp8/GhCtqSfGOl7P9Un2PnTdcXS0CrIXoSiR
Dyke4DGuHzi62qWblGXzVOQxJARexebIgdw6pQCgBhnn6BK4pAWhMKrMLVRleFY1cDZz0q2HYUij
i5BeSiRtddGltDNCPE/5QPlJhYEmbLlQSO8D4STdNbCDE8QNWml1UeyNbZZuzcbE2TgNub1CyKis
U5lbB+jOcW9Ns7UNT9imzAp5kYSR3HYK8GUWQmHTCcL27WToD5XVNEeyxNL9nFr65ehY5W4UTeeN
BCtsAnx665aYK7QAJSYvV2RZc8Q8nODehEh2p34pL3XySv2xreeDHVpyG/dVuTLa0XxWcmdZjU3Z
fJVNFxJ5QZII7+fpy1Y4lPGVPTS9unhEtOl0rUmKjJwwtRj9ximmC8hjZSZB1DTymmiEwGw9m8yW
I0KC5oBnskSpwUhmMyrkJKjVR6xZytpGKbGeVCu9S2c9PWZEmq6GEGF/vyTVQZ1LkgaUoV21mMM3
QdDku1GT8YrpTQ6RTjzuDuLIdmdspIdeDJwSSJvcGqjeVnVgyy0wS3Rn2DAmmpHpG21Ruo1Datt6
gCrdhyHWqIFww5U606pMmQ2VsIZxvCg6kVzldRM8ET1CuMBSPM/wEpeJ7CMC7hxnG7TNiLYxdy4x
iBkbaIAE0wldynUORZeQxuwIlWlnW4IocbbWofbBTgP9OZZWedGXuUazuC64zsMu/5gkhnkQluI8
LamNK0OSAAtBiGm3t9lp6X3mZ5hzfRYz4bWzmHfT3JvrQmhomgnP93NEwCthdvpONup02WGZ/LLE
kfbYGTo5JnKOjcfSGDpfZhF4sRqckhGs6JJ8yv6OVrYVgSQcdYZkLL22m0zO1WP+Dfmw+TRFVb3H
eFZukMAH646S9UbXzAj3ZmI9A2+xW7WOMt9geBn9yQa+xUxwEjXGwye4qRyFILysg0jDj3RciVav
WYi4hvqypnOvGwoCcmvUySh/5p7dnWjDmvI306KrgnbUbomI64pQK/MyEg4KjZLvvErYVWo3Au9a
ob8h9FlrlGiDDyUK1ymVDi8cITp3mTHwr3WP4+W2Vvq42ZGUEdnQDDYxvmwcQbg3AzGRqjXpBDks
rGQjYdHFEuwKuxHBVVsaCG2MwSbSysraGYF41DZPRlIBnWt2ijGxCyJlXpussB/VJpS6bxcOkz8y
MM+taIy3qA9EWJcDLJ82pFu61jEvW2vKCfEsK01f57ZRRysnoDFbRXpOmZKqY9tN6Behnj4pE/5E
Nwg1837Ma0EQpxKOpgSHItOQHIFpmi/xDvdiFdYh7GysobX8Kuxw1m8dHYtLr/P+6BROFUrlVr1S
OoMYUJJnpguBaGCNAbq8VkwxhmvCqfKdbUbDV8VcliuOZ+OBxtzLZZI5E4o+9Bw2bX4uAJe7C6IW
0Gyn0zNmapKcpra6s6ZEkNunLOsF65ir01vjiCkPtRXmWneWY7BJIda+Gc7QPQqy/RBDEcW7sXCJ
+LMYiKdcbOkvhHBtEXehVnCAALD4LH5cDeyureasnFarEUXinhk6iJWOJM6VUOvh5BxDGTnOYB3t
POxpyhn4LTK/9VQW4SYtkprS2A7r65NZFZ0xbDTKSA2vZoGTPCC0mGBf66GSGcsUQRHf2LzafU80
ETaOAZoxpV/fGhm1ve4qGXoYf2mLRnzfciyBRj2VKu0PDOT/AVJwVT0Xt13z/NwdHqv/DwADg+PQ
XwMGXv8EgPoH8nCCF06//QdeoFjyd4Bs03AcTYCbczz/H8BAseXvKJ6lNA1dF6quCX70J2Ag9N8F
01U6UJWqQ7dwPrD9AzDQnN9tARHr6KalmobU/x284HTE+tcxFyjD0k2qHdWmbjEMVZ5BY7yNqFWc
OPWJVfHISnFzXju7//jiZvyJUrxEJU5Hx7dGOQHoL0ACm2YyTpQmqT8pF5Sp4WY5bfnLh7dH0X4+
T/55MY6lE9bDJRFD9PMwActxe7Lf+2L2go3jk60hSLe4w7L40F5FayNxUXF6b4/6yqCMBXQDAMKq
YJzhEuGoa6kRt6nfRNZ1VGjEStTrt4c4YTZnt++nIc6wCNFzFI1jAoWo+hE3pF6ipOtwdNyqwVKi
3krz5u0B37umsxspxhg7UHAaMJIuLAfJ5VdvjyBOE+utazpNmRdTwhJmhKWWIbLYTT+Y3ngfXCD7
RonpK0ditG5HIHMyjC+LrXGRrcetPGJTf/tL/AAY3voSJyzmxZeYVdJfipFnh2Nmk11HnrEv8Bhc
hOvYm31sV+M6WtvvPM0fff5+GVXw3p/8x7Z1eutfjlp2Par5mlFHrxAuGQzN4KIO88pNoOwIExpX
/S7hisdvsV//+2+ipQqJsVoikVLP+7+Q4iXVgQ69fq3ml1U83KtoxawSCXsl3ukyfbqMXy4TZFC1
hBQCAuzny8x1qyAcrk/9yNpq/b50HpPynTf+lXXFUl8McbaucA+jSBQd64qKY6DTN7nyHS3Hpe18
fnumvPoGvhjo7CV3qLmbWeeR5b35pWnyFa01tpi+vUaBxFX0equH1ertMV99CV+MefbWTxGEuXO6
uHQmTXm8zgzxfznC2UQ0klbNkXGkRFl1QCVfsviPcuAn3uDluv/eJZy95Jx/ZqcwuYRhQkl05Bzz
3hv8M1r6Y8lnExQmRLHNDqufvcFxqVkyxIjjY9O96I/9sp6PCDK82HMOsP44Tb3uaKQrrJD135nf
L4Y+zZkXi4dRdBg6FoZuatIoCUZbFc3wBWeN7r49EV5fprBcaeSRUD+oZ88pL0xVkc2c+o5Cz+5U
oXPK3UCcfe6QzLd8Fdk3XVfI/L92uEwwCJc4K0+p07VdLJt3vsur6/aL73L2SO08n2ZaEKe+Vq8k
2HS4VrwQJZxfrMOr93rFvbqEvBjs7OlaBL0sUmEw2dIbwm5WBnHv5B+8M4veG+bsSQ7W5CgVEdV+
h1ffVul3kssVTRPeeY6vvQ2EBUpLOqrQtPN+TyQdt1jWRl63sb1O0KqaWCPffjyvrVMvhzh7OsDe
poXFlTW3pWtmskIrtSc7Gle1WAsr8FCYvfOKv3bvXo549ojA2yJz6nhEjvXUKyFY/k2svnNVp884
30k03UaOCbikC/1s9R1rQ7TtyPNR0a25URPvskjSyIkmc6JK7pyIJhJv38fXNpaXI56tvRmJeGFD
EoGfQtobAQEBDBcfi+z67XFenRIvruzszQ5LcpfppUIVhAK4NBM0JOHfmNwvL+VsSizlichE/Ip5
hniDFNFX+7ljfr99Ia9OgxcXcjYNEBz1iHCZeEmCuY/c0rn+vNjOO49Fe2X1IQ1O0KyDt4gekmf3
iwR8B+SgyPzMaraUqFu1xiial9dGdYtNAR3W4hIHTXyJvCmD+B0VxK8XSRWDKOSUXgRb9YPPerHi
D8DXNEUnHBZDeeSFzcxOU4/DTaeaNPH4d2/oaSyKQ8fRIXLPCzVWCkS1QcVYEUt7Obm6vKsAh94e
5df5xyi6RX8tKGNbnrfNLJoqtpWpxnsOzznDjBA7iffg7UFevW1Uu1ScQjN+fX1x4MQ52k2cddFq
MJ/r7Km2083bg/y68knVgCDk8zk76OeFQFuSFY/AvPAxaMBO2NlHy0R4atsrQ9gHZyAgQ1rPb4/5
2oXB5rMmYYVX5fm6FHT2mFRGXPgV6dV5T/IAzebs97Q9v65FNILmqK8ZFjdRO5d81OVMjB9d4/yh
ND7ro3rfi/zeSLTbqlH/rTaHp2rqp6GsMymL0swx0csZN9EoH7KSWAUnfEfn88o9k2x90hCOoZtk
8PxcNTmkKZKuEjV+02VPs1WthWGv0TA9vv1oXqmZJOOc/ucIDNXnd61vgI5JX0N7/mB8wkOZeckq
v4cbWMmW0EgXU+pqUdz849vj/rpVkQGjCQQgJkFHCDF+vrxlPL2zcsRb0EcfSjpkW2QzGlOATvsh
MN+5yFfu5U+DndUtAW1eGuz9hZ/Qmu5QUPn5mQBEnCPtvWbWrw9lO5QPWP+1H+KBF0tf3xGYY/fY
wzPryUQOtuzE8O/PDK7mX0Oc7bnIVatySRgiiRHnp/1Nbuj7rlP9t5/QmWLlxyT/aZzTpb64lLrv
iLKsiTo21Qitbd5+IcV4Q6s2h+g5GPWYyFGhPKix5jtj/+md0X/dwU4T5F9XebYdU5v1EQlwhR+c
Gh0h3J3hAcsZY/hRzYgI6D6TpIGJA6NH+Pz22K8s9j8NfTY3iVum+QVSX/Kfv6WDjZ2wf+fevrJU
GT/O+sBgqDXORbftRKMUW1eZ/Xje6Z61qrSnfpl8QYeOt6/l1ffshCr8OZL4+SH2RRyWC2SeX2bB
wVIqfyTTkDZx1+NoHogXfees98ruQuMI0hWlQ+NhNsuz4YRGyPWIFCUgg8c11dFHD0+IX3loSWol
UNRYCYnP7+2LfO2BgcnaiMpUE33MWd3bmKOioXAv/GIcvkaEyy9GtX17iNeeGEIxXSXEQ7XM8ydm
zzTlxRRS+DLXth1JW/GsEW6cYqV+p9R9BZ1FE2cAdZNHQkEjz1oPc3iHItWV/8XZmew2jmwJ9IsI
cB62JEVqsizLU9obwk5ncp5nfn0fVTf6ZcqGhXqLQi0KqDDFYMSNG/eek3pccLhcjZeLU3nhNnUm
p2m9+ijazU3if/94Xw+qy7JosulYjP/3i5tgKhrcpMJWetUs29xOm3zLNb+b7tMHLXdlG+rjtTHP
r+Xv4woPSuQmsVIaVPVdPmgOLLiiCNtrXOOnRPPCIylbONzOtOoK1/oFafVKGPfVW+RmgfnJkBgM
LjZVY6K1Wimh6ArcirklLQB6i4KLQpoHrpuuRMFfDEYUwplP5/5S/vR4akjnQl/WpcetBw0LUbIr
1PolUpeVhSv5yvz8Yt8xzvu3RXEhU/QyxJLitKE8Qam4MqbBGKqDwKaNQ/fKcvLVMAQjJhc03IgY
1sWXBli7Nw0hraCfqA7+BSfLUmBG4ZUP+quoxODocD7+nznNl99AciY405lZktOzZ6fZ5KtzGSPl
mVt107rJQVkJm/LK2vXVs52vnRSgd4oCKf7vT2Cw5HBepgpuK5yx3hi514QoAG36+0/ti2FMmQcT
dSagKV3+hEI0CfVoNAwzlD76TdIdtiT/+5SlyndMRpllRBSpm/37YWYBhPgUEaHKEutw8dhgaPz+
OS7qIP+JD/4a4rwq/xEfwNmi2CQnQh2dcQVanoK/3s9vuI12gKlYKkvGtTzXV8vUX2Oef9w/xqRT
FDUaLGyvcoGNO5Q7MDHMDTYJZ1lJK3XX/uvvikJjdjPTPJ+llX+uZ/4YEBM7s1yZK09I462cNLYJ
oS0H3/v9j/l5UmiclUWTEzObjHY5TBZnmaBZCVgnc1lH8+QqQ+pSjXRlyf28JP09jPz3z1fKIiVM
Na8M2Vqp3VUjGph+r1Mo9/3jXHT6MDeY2BRyy7IJ4FXXL69uUHmBEwm5/Fdv+pXmtX7kcXfzOlOD
HHvXYu7PM5HRODJblIWzfX0KusOFL0EJgWINnvUzX9dO7sA7tas32YUC5Vy7yfz0sky+Xs7QnF04
zLKy//0rAqQvlgqvnwcVwg5mP6WCvOyurEafl8DzKNx4c5LQZOooLvaquLLkHKzBeXc074pjvBt/
wXQ90k/pyF5/nGgNvppHls5/+l9b8sWgFxNkQVsJikcriT1SaENcPms250En24FqsGVbfIbPZP1G
+OEGp8a7Mmu+/GH/eOSLRQusaTUEuJA8zR7c9pCJbtPbGanz7D2CSOV0jiivlHCtnr4f+Nq4FytZ
o7etMqd66dXl01KnjlJCWrt2B/d57eK3pYCb4Io6Bf59sb9MOoxYIpDy/PEp9/JWXqXU2tjWG5hA
0esceS24Vz+NL17oeZvmyt0wTPXTbnN+mVYg8cXPW9mBuIC/drKpYHufP8TMEW4kR1lBbiYDfkRh
c+3q51NgTgGGwrLGp2kYZDIuHhnslxKDYIK2pELVatudlAJL+dcvj/WG5IVGG6T8KfIpMlWHJWk1
Xt9I60maVi3H4rRUr0zOL+YIXzyNkCSYqEK5jEj6XBkhacuNlw+00hOZCGrsqVq9//5pzr/IxQf4
5zDaRWaJMnpmSJV0nmZRCCeEym0mtjWigHI792KIvzF+/n7Erx9MsSiUMc/x6kUUruIXA+5aTfAD
RqctAQlRDRZawEK+H+fT3sNZBrC3SAMPEbhyWXQCy7nOg/KMSJpuoTvZkwCa7cygVsL/4jf8c6Tz
X/LHni3VZxB5nNKxD8ewDxJclqFnoVTUh9mRiyth/he7z98PdjHJa70boylluPp39oFF7j54aN30
AZXDqnHm3bUWw6/el2bwLZFfh459eYax4tBEJKE2nqBBRlg+SmTvgzGvvn9b8nmlv5yIGjuqJsok
Ia3LiERPyp7KR/0c3S0evedueFBZsop73adq1YX86E5bY3Yg15xo+njlfPhffNh//gUXe5HVtz3e
Na3xIDpAagJEOHLuEK/ts+cv6rsHvdh0gEu1hUn3ppdsBg693Xr0ZA88xra+Ekp+PVFYi7HEc6z/
dFURxGJGqavReKI/eeKKJImrbuTN5Ag+1xee9K8TCecv7j/jWRdriZK3gokervGKvbm1dmjd3dgB
oehQe+whO7v6xr78xJmYsJj4R788QVn5gF7aYinWxulGqHF9h6GbBdWJstorB9HzqnT51jjYkECQ
DM7YlwEmFmh6Cyim9WhA2UZxszfDbCOaA16FFoNjfE4zeZrSXxn2q4/vz2EvlhYxhug5ZjzhIj/p
6UFPExSGVxbkL7Zs888xLtaTSc3D3qoZo+sLv64fw6Wh65/OYr/PRUeWlivf2edEL/PkzwHPf9Af
62WSJHrWn3dQLgKBjK0C8dYaavwBm0F7zWgx08xxP5fDlSXm2m95sfE0U1hns8SwGe17RrW4s/VT
417y+4Xsi1EsonVN5a6LfPzlOlYIRGVYfltvqFLk7qlj9aavXq09+WLqMwytrDKdpZZ6mcuqMMc0
yRx2XhQ9yg1ycnS2cHUG8IT/zfP8/0CXH3UCgl/COzJ5ZnhjamB3e/I94fBf/GrceIJjANpOvvPi
3dBuMyp9WU5eOiLVwiFq17rqhdwHXBnon/Di4kPmpMiNmi7i0PxUmBSGKoZh+qw9/DZPSA8g6N2n
u/px2JErBlbPyZ5Ou/dGO0zg0uCLXVuVv5ogqkhdFGsWQap4+UkLYdprMhFXw/FRl/xg25LFUBon
AQTp4QLZlh6dJ9euV74IjXnu/wx78ZXD4uuWCfuq14QIr4txUw/Gtcjk/P/49NsyvTX2b4UDx8UY
OtoTWoHKjj282lPAv4ZPY3jLWj3GhP7xcXor3cpHLHfly/5qRSGeNDWSdAaR/z9HoT9WFO6nLPh9
Wedh2qPYanqb9SGlv02mrJ/CbrsI0brLZoYya8FSp+XXQsDPBRD0dP/5F5zf+h9/waAG8MybmQSE
P6+898xN/WYl+PL6Whb7y/f4x6NeTB9aZiug7TXwJIxKFoh+Pe+vxLNfBQ6WyhmOZnqJs87l2QO0
/JhgNus89NLY7WhsxThNBZYxRG4bjXtLD9+Nc09NT98JeHBRpkOtI3lZ1BvDDK5N3S+/GDo0zlV2
HCwv995G7hCwZQp7r1j5QmCcYEo+c8frfb/SfTl7/xjm4pfFINrEvciJC6r5bVB1t6pUbCcpAIsY
eppunb4f7vOLVCTV5GRH6IIA+fJjQcyFCBYZi0diuvT1QDrTjK38yqfx+bfjJ5MBkNKxwCXP5cI6
KE0oFrNBgiV7hkYJyhmFQ/lv77tJISpn2IBMjT8PcxHSqhFJUr2SOq9KWodD7bpN499trF6Zl189
C2U3pKjIY9ODcZGhGktOy1KmdV7bBWhS5lhyjVLWHOIWc/OvXw5iYYODNwGt+ekuRZwCQaYNHvd5
RLKtDqeXocFz9P0g5wn193J5viYllaBifDF4rr/XjJhoZKjVAaxTLvcONxMFVQk0uNfafKqsX98P
9nm6UYdDPS5lPlwE8L7+HoycadPSHzZ4PSizkdsUIXv/foQvkrB/D3H+E/5YAyGUpWqI2Zw1UPGM
dXFPhVTsUwvokbqsPP3KB/TFmvv3eOf58sd4QS+0cRXGNeMlx9Ef1mAnnmS7cqgpuRIFfe4NMP8e
62JxmBEVN73Ms9Gvu20LV2lXqJgAV6/NI9boyETQ5KBEkB6puDxeG/7zzP/frZseOT6fT9PRhLpa
dWaDmW6q6GGO1lXcrQMpuPIGv5oj5wjh/4a5jPWa0Roo2WSYpLMe4fLsRSSD30+Sr56EBB2XebJk
yqTo/n5nQGQFDTTL4NWD/JjASZT78WOpc//7Yb56EhLzAF8kizvmy0Qg2jtU2y3DyHO/iqt+PQjS
w78fgsQqSx8NX1Q+XqxGXSqUXW20A1xUtMz02wpwb8Ur69AXP9c5rpB5JwYE3ssTbneuTE5rou9a
OIaYelMFsQH4/e8f5YtUMdm4P4a5OJE18TBOMlw7z7yhifZQeJGHMayzhxXke7d5zBztWvH85932
7yEvJkIWxqPZjFXnyeO7BjARt587qwsd2b9Q/V37fGWm1cVSe+7kU1Sa6gDwXIYQ9QBRYlmIfvth
OVT15CedKboIH1+yOXC6qncVxNUAFd+hvyGWUGnMLqf773/mzwft84UeV7EmpaPnNMLF3I9yRKDW
OdeK7kEDhFxxyyCKz1n1JhYh4VV/7bGVrx6bMtVzU5ECDPXiRy6WyUoMk1QhhGZPdXpfezfJySQH
hJHI6+xrwekX01WhHIbMLk1+RB0XTzgsHQKqlkiN8zwlUwCNuWhuiuHKGUoX/2G0XbxQyiq4b+bE
yFnjMhaoFvBSE0oUr8VPKq2NBXh2PpUh+1oaWZE3h2MITIrof6WPCvM4THPuvTlePtdDrC6O0eTZ
VqeCYZ2LCoB9DLJbU0NSFrcaHSMaMmmrkEqs35Zk61A9nIoaT2/g2sHFvjGtONsla7OXGodm3/yo
yVX2QO2kXDln7K5m08AlbvoCzXAIsb1aocjVYo8ZGhcrK63GX6iJaBWkv1/Hp0ipfrfGL5Gu6aKu
8KPFVDt7YPVS+tD1wBlkIUFBh5+qwbB7hpBIb2ZVyKvawClmYO52lok/TdSXwpU0kxwtGgc/jIpg
TzcWF8gRXZIIFIsmAzeKYsHGBgBgPZXQUlW4zgYvm43BTyY5uRfSvAcwIaPzzWK0J8Ck0cGIP+VO
/TmahmOcLd1JtIbQHtgzHeTYLoPNMPX00s95thqAqW7a6cziCKUn5JAHIsMffSX90DNa2qsEZlI+
+YVQPMCkvZc1XPTShIOiTR4bFd7xmK3SQfJNYzkLdiIo7s1j2WZe26inIU78KAosO82GH2EXu/U8
HuSi/CWFy6FrpP0spMelF56BLd8HiebrIULovNtoiVDbYzWlh7GUbsNRRSqs3+epeNDBDYVafTss
aM4tC9x/38q+VuelC6aTlOlwRhwVKl8u1JGU40eap5usU39LlZUjTAiO6Meh/+cHuTN+q+nslChU
+HkKWO2T3yD/Kab5drGEDVjNox6Ht0vcF+A1hNc2S8Ttop/5Qrns5obA5EXELGAosSJd38vgk1fw
JnZDZW0K8j4bse8wXgbiYktQtcER3Oe4Lm8npMxuGuey01hqhoQWBFEg9OYmkUXVhleLB6WTzlok
FQTSuSkAwudoN3q5D8YFKsDyMpuQsnPUCm7GO0nOPjI9b6gmgiHdWEboWsWMTNnUX+Dd1Bjf5mBD
0PcoD2OzxpT5AQobOUwmYGrpoBJxKkw8CgI1ELs4IBsRlWNjdtT3Evoy96szuif0Sit869H6TkL7
HkpQjMklc99cFPdVWuXbOjSxegB3truGqEttpt+gYVbIGBA65MEK+6uOdk2lqtccnhSSi3antb0z
SCSrrFrdIY3z6iJzF8sYHDWlRGXuqhepD3bFnFJrVqEnmTP1YaykxI+DiqxacqxH+pqMZlta9NqO
5is9fxrtmKnApRh2IwD9yUaqEZBCA76pml6gpX941U3gtpqJQjd/knv9ATUAst3gBGvwaFTCZhGM
uyKBrV7WqBL4aSl7wl1bW+hB5FJfSWK6aydg0fMyiDAQpHmfgdPZlJEFDoXcSh20boUAdVHzTShr
B1gLkNTjD0o8B2TEFZ8h6JMyv1EX6xc/0e+omQo7KIabVM8dXeifxrEuz9Kj3/owbud8OoVE53wg
XlYNP0dtOpWpcCPDMlhG7b405R90cOhe1OsHFjoWjzx9lgYlQkJBX1EZJW/x0vlKZz7OEygvzD2V
LfcxaF9Zf8YXAgejMqDqi+OWu86bfhZ+LXl7n3TQyqMC8a+e3gGeasG0i40rBcOmHeaXtC5egGn8
kjtklu1sZVur7WMQ1nK0kvu89MW+ZfWsg3t0io+AX3CH9/D5kcVVtpWZ/Tboq8A3apA3upmflkyh
xNxs13lav+vTyISyOvCooLhdOKaSo0PntUUhRF8iVfch60Yb6u/VUNyrWsZ/gUnmlyoarUzyw0W/
6zEtzib6BGk4LXN2FOXhjlPriQZeB3i5L5+LNkUqzYntnpSpek4jyW5VFKBWtJbqANNfJN4skXVf
9RBUZfwZlaqihxtcEdVTHEKXVov1nIOkJTE/R5ErwjsO+tlXBsVDZ/MwWdVtboSrXiLPBLFkIC1k
dsW6AtqUz4hYqSFSBGkX6qnLJoWYKA38GLWHUNaHpTdPllUdePHhSi6G1pbD6Kj34kuW1XtRkne9
Ma/DUnoLxriylwWZR58bx0aOkaIK4JikCL5seTZchNobEtwjEu8zJDlYE8zeTzwyYZBXyM1GWxb8
xo2b49UWB2UdaLPbCPLO1JJTL7I5WSwESsLJA6PtSlu4LtK1U9WY+wSqNF6SPWrGXTQV6PSqQyCZ
GwqbnmGSI0gL1gHJcLBawQc3yps5GzbnQj5zktwasImm43rOF6frDLZdfTcWLci26ceSYEZnhTl0
RgyH2KDFJh200ibvIKONTSAuJMLtHJn7JUrvc6E/LWUP88T4VSDDzqXCU5LpaHTSpg4Lf8K8HBvh
e6cB21VMaFlCPtp51wZIkHBcCRO8YRjft2Ej/BzwU0F5CzdwtX5ALM/sWm03FEo/BAmEdKt8rOv4
lM0DOumQKglcAHidw7RCtxDEoMfgllXicAzG7imVBIvKPt2HK2zYdD6dFpXjr2z+0hplTRDqYACv
7TQptnNE8XwzPHPjj+BFv7FMsrFGs5MzvtVc7W91uf1lVNYBZNxqSOb7rMi3ihnfakbkKkW7Wxbl
VTFm35irdaB3Djmt1uEih6IkIxe9lJfdSAWeDKt96IySV18LqzJKYZe1ylkrJfwKzXJjJS0FRm3a
3MtRl0JlMZ8B722h3iEPL6PIwd8qgC/nQGVZ1laup32tiT/mprpJ+ma7ZGDYgywRdngnBgfQuLIC
7hnby9BOKyDfqdM1IVMKDs+UIlkQqg40jrnjDH8z1/kmHjQnabV1grCEZXrSWWCFkG0fmo2GjDi3
ynej1J/RLAI9lMaXWEFMLuh+M2YvZgAvLs5xT5A2vcergosnH7gCtKR3sYIah6UAlyYCUhZrKXNi
cQDjJ0o7mXzV4TxGZs+F9jOPmClLE0cI3a383gpwuWS9iuNHMA5hFS5bNEH5Q2dm5qlvUyEGzwUy
x85gFJyMALLaIkUxyoNwsG4EOdR2aKgWcxOkoviCTNr0rX7oZ7uW28nw6iSgsDVJi4EicmUR7wcz
ly2nkyEVgg1WVy395o+hEs9btQHKN6gRm3cXtqq/xIN4W6P7vp1r2bLZO2p/0kg/mKlQvRusGyva
nZ/6ppd8uAK3KZxgo0eE2Y+HqMgfrF5RCaeXVSeE770x/aRc38NHvscsgQ9bZgXpG36nsHgWk/FH
Xom/Mx3JWV1sgwGRjxS/wZJlTVS7Gx1SoSfmJA8CpGtTx4aflCCumvJWWcYD+X23GeMtIDbCCjES
bZxpL2qfvwoJhV1hjcqoiRrBjwyZPcVi7ymwulW9zjJbUPgWRjeG1O4mtd+IdXgAOIZBsIhW4hC7
Kv07uhy+xka7KUpxvSTjuAEC46OOeOxwkDjU8+61unusVMRxfPQu/LvEF41YXpV6V7qS1D1q9K7a
zVKhOtSirVikgAl1sdtGgIXKko+g47RBIeOdNObYRxd/mVHZiGZN33zR7QyE06Em+DEDE9CxcOpp
6Q91c6Cp4ySqVoxxHKNrIkSVnwQqdXNT1rChaZmjNNorduubso5LV7WwlOpGxt18085OGIV3jajf
JGn3SH/YY7GQuSuKD9yt9UkbEKA32n7IlFtkED9MY+xXCRRDt5NZa6rceDDQfFGpWoBUPlt/5KRF
V2KlHauurvgjcEBBNVGwsGzaejxt0N8u97oyG++dCVmSDkFXHzDtpngo9mEK5lDIfDbS+8nosCtJ
S/o25eMvbM6PiTHdyTFLKupmsJ9S7A6Arc5eFNXtQtZSxN7vYjA+SIMkOpoWOkpQbmJ5uEXpAONb
IiFEIfFH0nRuwOnNRhG0SlQIb5JyEJd+hzxsnwTGY1yb22jscIjn/WaI48emDdeAFN/7Xv3RzOJT
JC9vZWIU9jLGsOf69lZrpmVlWkQLxIuERCb/+6Hk/tfohwe9oOeRPt+VnKu4u4Zy4sTPkid1xk1N
5EI03MDTM6VhI7b4kGBIaQ6I7G0NyzFMOLUV4gCWaiJYpyAzMyYX/FRmGy06N75kKJy6n3Kq6sce
G2S3rnrjdyUbiEIm6VQT16iluC8T+nOTGun96KKHe1Dm6BEo2otcWJ6EUNBmNTgfDbGLWzJbRb0r
22g94D62Z9N8aEx0aRL3IVMHgiWUt2lN7BLX9wr2UEqs5p+ckAp3SWZOSdWxrrG/W4WF03R8mQcT
Bl/7oGCYYHPFFtT3t8WIKVgMz7dMtLpUN/JgvVA/eCgxqnWjeJramKtKqfeVMY4e617Q17g56StP
G+VNNovfjbUY+MLCJwlaqschwsKqM/bHBq/GnuBpdCWT8AVDyXPd5Y8CvcGoyn5yYRi6nSLcWHT/
5cO4k0v0aIrO/DSSH/iGMhuD8yOHqdUSDisiCAgwjZ8nzWSr3NLoafUYkgBxl6w8xlHgU7370Yzj
h5nrqO2WG5RSJ61W7/S58OPF/C3nwmDDbH0cZovmDx2rznCDWFrG/0O0H8ozwuzAScuUzSBGHY/3
3F2i+bE35H3Hfx0kacO51c/S+jBFoEeiPLRAsYqiY5jTsakNMHWFuJ5mloXCmLmqy4LHqBtf5zY9
CVG/woDuB430ZPCdahLBtJItks2l22NeNEcpqVbptBDelI4w6142Wq9phW6pZzXHuPTUIVI1iw7F
VvaoZ/JGncLVxB9VRVR5qsL4S5KmLUm2gxRbfhxXD/MovrH/fAQVtXDBvNwIY7E1E9KXQKvdsrQe
JVYnPEMIhwwJ1K8m7QGp71JVG+w6ISrV9XXLRqTUxp01ELp3dDEYNXmrcdplQ3zIcJgZdelH4EZz
poytRNE2l8BBI3UCuLbta2MvI4mlEuo1r7CY1pPpVUhSnqyqUU6YugFmAKTkK8T8Nsrdfa32d1au
pK6Msdc2usRvJNXRa1rnk9j8hbB6WykB+Upj2sykupxRLzrENKle2bMSfvRT+mEG6c9FEn4B6b8X
g/SZrIXX5tmj0Jo3Qxe6RbKYdp+GD7JW39RDpdmpygtW2BZAhBPUDvG+aOdns8T6I0X5npO9Wxjj
Ph3NyTUg/9tpodzwbRy7psEZ04rrobfm1SLy95QAOzVBC+zRLNZBqq1i5KS5Jj93ZADcsmt/5ml7
u4hgeAlYEny79XGxxtqeKvNWpFsJNGIiOmpHY3snH4QRYosW+1muLLY2Gw9BFxyCQMepKhyEunyW
5vSO3/pWyiq/HfJ3gpMbHL60tBROLpeZnRXLKSIdEobSaiyU+3KaPgy58aMYll9m7KesRm4Xkoow
UmWnErhz+bwD30gnSWxsqip+VkvpZymnD0rMCi/CQ4ysZivo3YuFSRUdW39bcaazKz34Wer6qpFr
UMLgbFdxi+DeCO8juUuBAlXeIBLtmJaHPvRJpkkQfMTwlAf8ZrXSPWKdo+g7MB44/+3QiD/FReIP
HMTNsLpr4nHdg1nBo1nfdloJEFK5tc6iRsWibUit7oSOdTIfMNojp2TR4RfipAyBWN3AWj2Veu41
s4COWDtUuXyjxssq7obMieowcEiI7/Qs4GSX+rPCplDJPh/8RmC7Hc3yZYqD+wra61RUv9HTE9Rl
nAjm4TEZ6OpZ6m2RkV0as2yFr2tBiAt7SQ2NAxRtfqIp3AJofpOm4KWTZuhrQUGRTd7LDmpssmxg
dn/NUTU5YjwWfqZKO1TEqRPMOnkaNdUcPR8/2iKW16MwGdu8MggztP4oztiDJkXaNqNx0FSq2UES
HzE7vfeW8tgo4kMfyLdap70J0XLX5vUjkPBDW4JQFlOmxMTSP7xKjfRqFvJbQpCJajPdjqyFnVgx
2UZsSOHaHKRnoSl+klc4lGrPtUTUb/U0B2HN/ek4P1VRha+xcPS+cBTKpKEAkVCYINqB860Ezvgt
pzh4ZpbqDXN2UxfCqqu0HaH6OpR/cb5DwaXnEYeHdEeYdp9W1o1iBbbQw3cY9poZ7qpMtelUS8+a
QhJop1EftiYScUDWqzBCCWq0KxYYO5sk/4wHhWDrWFHvzc0PZTrm3d5s29VijL7JTXwnHpsuv0u0
7nc3R9ZGERcKjsYIgtxA/XwnDSOUk3odDJXsmJEcu1C3Xxta1guEXOIoHEwz+U1VeIfTWEHtrLLz
WfJJHzBgCxmgZEkC4wY/DMRIkAV2VBmrpWhvE9KkRpHiBBtanyh5hZH2bqJKJqjJnCQtPtbxNZ/J
NtW49oRwnVQxJY4IFkk4sg3vOUo/1nrqCzreAm1aM98595BiTCz9MC7lulCohZbSpzJMbws5Ogra
4MvIsPUC1kSc+91yJ8jtNpGmU9WSvRIrciFHVedAPmXbpZSdXtOdbq5OTRMhtKT0BINvT7Yvzuhf
HqGkgoMLZ+skkd5wAvlHObb7aIbLLmQHXfvoNTL+uhI6tRDdl9ayHiieR7+yLxYVObW6IWyxFxnK
7zxgwhxSnltak8M81lP4Qydi0ziKWcZrZ2nvaVGsRSauH8lvUxx5C0CJrpIOOPCiVZYYnI1r14rj
jdQ844l8tfr62GvmyzR8VE3hmOa4qsLiHVXdE2n63/o4rVngvYxE4DQoTo9VsYr41Bf1diymzUBJ
zTQzmc6n01RYK8HkBIP+MJBX/8ea3YndvaTzJ7fTQzWaa9VK7koNNjKWAKeWc76daD3FiVcIo51M
92X9OyH66+SjmCq2QvTfj6y8UHg5oD9ASLdrycQ01rgN30yVSPtzLrrHbV1r+rppqWOqXgo5dQcR
i3gGR1Uatx2/O1Vkh6acfH3sXK0zcK93dxou0UaVbgY8ueQuXcQbA9Ew6T/ueBdp2ClJtWuDTZ+i
3aY8TOyoKCfWsUt6Rzu132vExZkh+qbSuBbsS4saekvSOdI023ZJNrS1vEjVsBIGbC7EtuorlsVj
hFqR9GcJLy1c7mK07CLnQIWnliLcBAuqRFRc6Y1pNM6ZCVM0r0MsOrH5Is2SnZ+fsTGdrm6d1pDs
BEKZ3Pd+rCu7mpKWsDFWs5Fu8lxhHUGmPXJir+luGaaVpZ2m+bcZRg7EXV+KwcRz+Inh0LCO2lKP
fLYID31suGjrnYmseimov1khXLnhTQdjsuHs7bXTz0ZTbsnkOeJ4ow+7YejI/6lkONNNVAobOcNr
PEpvQvCDFP8K25i78NPg+eTKpXX0jtuTRmJLWuwUIWuL1S4G0kgkNWQkhhLVD9oOP3i5zQ3IhlV8
1/ex27USDTrvSVLY0RnDPpbugLC4HtZQiXjZRy0/lVNvp3oTkjkQnkcrv+3TBKOfXLkclW4bS7E7
VblJi3e9nx7auXGa4FXUxf3EVk18ZeeRRZZ5BmgdOsNMOchAzjpfYY/yDToC+f4Ekqn9Mxru2eJt
cUmTgMZqkmhbz5Ib9j+00nLFxtgkQnFTlO1LJY6rVCg2RSJylfWRWMVGJ9GqtosDBmGtjccQSNio
nwHNAql+xVVHdas3H1ku+IF411Tiuow+8DoflJDAlnxaEZrwAtUdWttNimISDeFNGULdlnfldMqT
8HmREzCpHZL6O3PqKFUeOSGIbII9+HJ06qoiPsM4XCU0o8ZmiVyohHAvafct5wkWYjO7aZNnISf6
7ehZ1XM7q38uyp1VIkbFENyK9YPSrdtqBA3NUp7+pCzANZZ4jQDzLTA0t8Nz0kz6AUA3czIR9npq
uhVShijMaeJcdqWsrrWohU6OiHvbYdC0DH/KheMS/hKyxB6k26Ti7wkRLvV8VVjdxQ+Qr65I5emg
TUCzQ2nfLmLvpGn6wwpHbpeGrN1ZpLYIdM8qYUQbvC0zgqs8qLbS1aY7V/k9JxrVjsL4QSmjTWZw
i8RtUUwSynilflBhD19uhax2zNJalVC8nFZOsMlm6rshLQ/cwW2CKuRcZKz56LdK27m1WWy0pnG4
M9/OS+b2cbAhye0gbXSKKviAmG9TZ0IgQ3GpbJGqfZDT0V4kA5pa+5iGtYeHG59i5knkHthz2vNp
m2SvXP2stXgF0Z3tTdgH2VvEbiiTziGU6Uu6JdLAVToy3brXRQU7yeILBtkqchnGmKyUkjx1HCOZ
CFcNp+VwmH4GHV3Igmxn6uRNJDvjrHcjOdjLSrMa2ShsNZPuGtipZsoBstB/90W0k7pkY5AVWpro
aJ7nkFDEnIylR4D3W6UKV2YT0fSJ16ZXt5FZ+wg63kjyn8rwBFXQVKYbbKeOmateFCgbAGzuECzu
UDOX9ZHjplnTj0R5kpixlyTTyYqn3Sim65SrLbShNEV18VGou20WDe8dskWKsFem3CDPldkwkRyn
ysnMhnUppQ81Z+FIBg0vJ1sIeU4H5T+WqrvU5OygBGRg5yD6sSjRnpLHW2oxVmKQOGb3YUm1M83y
c1Hqh2BJvTBQXS1DPCIBKRR8acIyoo8Psi6sDA1xpTKfjEI5Rf2Ik9z8H47OajlyIwrDT6QqMdwK
hsFj9t6ojGJoUUt6+nyTu6Sy8doeqfucH51/y5LtRYNuH0SbymjaKoreL5qLaJqwIg9AVywyU4YX
6XKqdPCXHP8gzhSOJnIHjEVpwhSWs+nrJg3TfOdG8e3o3MLSPOt6diHBi+ZU2o7b0FWeWCpo9+wo
WM24lswxixRxyAcsA90Z78d93zDmm5eatzVrtsoARklmy708gAB8X6vjMHU+eHTCOEvDQm83w4DU
XLGp3TbDObU3bJlseOOuUY5Dqu+b7snV0n1aox02trCcEdXsL+OUHtij9z2FFcuobJSJzU4OQRFz
tpfqiyzlfnSX3wXaDi51Q6n7VlXXQ5yL/SBvpK/4bU/brPjuQRI7IO8ql49A4CzicqfZ9b4dgf8T
M/TKJkoz5WDPPOE5CJCwtOvSpRezQl3B9i29hS87R8kwuEHjjVS26rW6MZKGY9K8W9Tr38xr9lO5
vCMACeNabi0je8EVF5VOweDZqdux9QKifLaKObwDeriBkSZnSyv7qCzTD7Yr4piM1sMSq8aX2W4r
ums1dp3yly5N9Vdz0mLnePlrTIRHoOfUibZq1HlUN+f6Y9xPL12HoKZnMwDYnbeq4h2H3GNHQuhg
VPAt2qTyOk1/lYKNX5o+ZahgD62RITsoMovS20KMVzpXs23N192VYw9LbkgahKKy1/SDbEwtsqk2
oPk6GhPK65sjYTvUKlB8X6qBzD5s9CJeNxy97Fp3H5SY1gfcSBuvpvXG/VZYw5R18s15jqyOWbay
mFl/K3063SnvXHzPOmyCATmOfCMmr69rLrn4Wp0zaEpYp+pFWNaeIqSwkl6oDNDlDdUqHhijvnEz
mqvt8ZAY7hvCGL92b6RFb22BKAV4tEePw6HaWsXeU/A56wtQ0LirYUsEsfTjXAX5+Fp7L2JggCj6
TQnBy/FsBHM6qhtqEdwQfSn8thP3FNqJIcqR+Z1rrYORUhpEC33/pyZr+xR7/b35WxtDk+52X5ad
2AwKUyzx+QeylHxz8H7TKfbOiWN5Ye446z5e0/ncKBXR+cT++2kqoBfrqT2UeVaGCuF/m7iH702r
zAxj5kifb2sIjbl0H5qpWh/srlNP5TiTi50AuwdQ1+NOTqbc6m7lnpATGCTpWp9aVfxLsvZXZOo/
g9Ygut/JbTXXhuqaxL73+xY3dN/9Ye5VNiGLAxlGZdlNa1Vss3nt9yV5sLdK5RYyYoYdt9flie4l
Gu6X6i8DErj1HG7bti6+m/EG5uQvcgzlxHO3LLMX1OMQVK78cIp0a3TiTfT9yR4YeIfsBObEHsB+
Uc7xrnOSOCw79Q0TC8VHtUHXiH60E31jt90eg3JkGIBJeWFo4aS1lzwH+CNV4m/NdGXXlWnhx943
9dti+XWkHiw0by0TVSnjtJ1K76poa4oMx1BDcKszaGdAlG3lV4Z9yPiFBwniGMR0e9mJrVxKBA/d
1o0JB4rtcMUPajUEiw4c+uRyx/WDOQKJcwLrDUkcQOD6nPpdS+dFModikHuCKMKyTzaK29yEM5zT
lRHRnLZiUCMEU9ARgMY5Gg+lVcNBc6j/6XeM7kHmXNFvsHIZe1q7twp/9I67eZkK8POcNd8wXMDW
gOC9sbPtqzU6G1cTB8p03UIQZ/QrhuTPUMdTnTaRntksxrxrfbLVmmkHinkyrHSnl8wt5vjupN7g
z24aFSwkPGgnQRus5EUTPAqozPwlR6/Ci06ifXjnDqSpfOaqth2TJeztZV/ly65NuiOigUhWFkJX
iystPVgMaIqX7byxvopx3piA2qNMT22vX6eOul1gQDUFd+7x55viHdg6Rt8TP/KE7Rtj3JaeIfxu
Mp8oCbsomv1vnGLOth/S0vjL+7eULnf0hXh0kUJYbwALGw67Q+cum3lMIqlAczdtR5dSzTUa79f1
y1mPQh+PLbS86D0mov5Zn8yjKcp3r2TZE9d08kJBuU1m2ns7lf+0RhzzvLvlWvExluML5sxtUt5p
F9d6594P276KGvekDNkri8aBu584XXQO5jEXNEcbCNMaaKumwhmds597HJzqxpETHTDDOXa+Sdfy
h4TFar2tataAs+BpTpNdnbQ+DB66OqjVAoxr8E16TuaZjvvVoM8l0RIasn8n5VTzwgp+K85qhqWU
p6zq34wpz/2+L7eNBDBXlfe5AZTueK4KkwKCmsuh2NX3rhyLzbGFE6JARCjloc8OdE1tS3cly6x9
LNFYSB11gFu8WSvNq2L90TM3KhtqWFKglunNXtSdTW9e3VcnlQlO46HuXMV32/Q0MLHOBnCn4XtD
R3cegJPbwi4SIUKKUtm+q7y3avs5TjfPweSca6HmaNybn3RBa1zuWRItXX1o4/E8M2vmAAGUsWlS
32XtpQfASyUyGeSKCoNmfhv6f7phAUPh0ZnXT3dBijTbAa4okFbl6IGIZt/GCkMzMn5SjHpXPtDu
7kJK5Im+z6dsT3/OrXXio2kBk9atxzKcB72YwpHCcg/YRjMeVpr//ERZtqWmhRUkG7sSihJ58Vak
y0l7tBzoQFMLDQerYvPp1vO21OF+KAJM0ku59H+c5ofEBVtc21B0yFhMpuH6kDfZIfHyF+bPAPHT
6DeOeW1ZO907pLokVHKeeLGuFXMVyH2g5gYIx+VedsQWSqwg/JERFDNRHjGkVctua46bbuR5N8Ak
yuQwxEQsrAS41MurW3+51E/BLAAP7pTlmKu0R/RbUCK/i4ut3XesgbTtds1DYfCbk6yS8UVvrmDz
fj/s897guq1COdOSYPyW909DH7bcwIFRF0ECOqV9ren77A5AUkY4UWbl8m5S5x601ruRSxRDqq9b
+V/XcgGYzwgEQ91Jsb1YoZ1xogxeaCvrraNfpymMfWfIbWeNvhDGkwEKbdi0K9rcoG2G2oqKM7Hs
PYQqTdWRDbbvymqPURD3bbFBLWqF/aDY4ZxT5lczsRoGShY0Pe5ypJ0scNJ8r8ReOPV5hBgFwRfU
0wxClhl/sjqz6V0KoXEnzzzIqE9IOmdG36Wae8idPuTef00GmhNMfP39b8p8mcXo0xRvn8ywvhrX
o7v6paqClfw5zntcpWHVUkS2konSZT4hZMHE5OIx5LYUDuKogWB2ftZO/U4qDJPxk+Y1QBAM8OUc
GLQ7+6m4FJ13mFGdDTQlmb1LO8e4dQymLADFRVguL00GxOAFVRpTrAjA2WtPLlzKkppdEDfmIbk3
PLrazrLFqQBJ9s1CR6w4fxhJf8Y7hBJLBCZdYwr9dFRVcZtrDvxA84Ii5eiMNnPOGC788wRZX612
APUAlGREsc2N0L7n+XysIHgW7d1M9QPGjFARTpjPBj2SOBjhOJfsOMDulhz8C52nc02XnJ0fNNOJ
1KXarXjfEfCy2aDSCPqOl65can+moS3VuEjFuPXUOmQ/jZyhQSpT8d/eEa8A9sAyURIHfKibiO7W
LiyHcXMvv0hXrhDG/rVvQnKwT0Yfk8inP036mgMNt7t05HJjjohHhDmqzeqRBrNJl0BeXiqniyi5
CMEQQmj5bQUybvIpcqL4nsppnP1LFbDzZd5laB+7RN2JeWLE8D60+sswieFrvatpQAwlD6oUAR7n
aPDeWp7oZXotykdNlacc/KAg2aOVO7Nl7Feqbi8dM5RF/jHYSCcFEomW/0PR0QqSQ5BDlBU/CV82
TcQO8bo/2mtkM+JaHZru8smdT/OcR8UdGhum8M7VglFtaEV+VuabaIwg9uxQ0c0NjpAosbgQgfOz
bmbZc6m6UvUXYaoPipo/q+Z0rghCmwqo93kwftvYMvZCulfLMjGkjIoRLW69VYFw9dkJJxPzQWL4
madshntNTWLpPLKYkR1TPlipglKGm6gGJO91W6f2T/nsLHXvFMUPF+7DmqsNs7LINijOD3k8frla
fZny6rIMbK1JV9PgWtWgIUn3mYL+Uq0SAn1Fdak+2OKK+uZAKG5UJsNOcxFw5nL9sistAjTeOB3h
qyWPjSqOA2M21/lOeJKabgY8R25gUknbLAPTGwBqKkHHOVooi3lAFMmlNrundEgf1DyNRkeck1z/
SnsKLblrUu/NXMxHDWa7TaprLoiOa7ud6vHxtfXWzDMosxaKvkBzpj/YwyU3piel9Y5O5UaK/U7K
+CH1KEmZqkBbHtLmTDLKgapsoBaQJZZtNCfHkduINo1dx61fI4Tr4ZmHfAGSru4ahq3S2z/azPXX
gsexcg33hah+iwu5XXISHUaXFgV7P4v0WEo9XFKeTPcwJspTbY7+NFExm04bCJxgqqkT9N69eXx0
nf6jAQdrkTfOfAYZQqYxmSj6QuVIOUnRryH8SFB2/ySbTXYnfnqFVps0lErMVDkdycMJgJt9ryME
a/Uim9pJL5kQI0o/06ogdcrdaMigmcpzqZiBYCxoBTCuPc8HhO+GX4zzjnLFUJrMqjXgEkxYUNdU
QnCixnX+sDhiXzi4XmwyxkVikgGetceYeEBJ/HMmyKkURJzP6w4ZUJiYfbgyV1Geg/S/O6GxDGV+
0cb0Eiex9OsmfeEA3JeV6cf2baqyg17R/WtpaAmHU01UZIzaqU4fEIhsm5xlwCA0rcs83xry57py
z1nVXZ0Y1Lf6bhxlNyhZ2Av5BzhxStfyLRbeVR9Pg8htgnyyhwKyzvaaMUD1QP/fnB+sEaGrp9JF
UbvKyZvYKz1CTNsrpqADET27wkNqrc4IjMWvUdQQDjAmFF+hHEOjlW5dKJuljQTDbmOVR5UHMQVP
nFzrZHt4yVvtdR7LrSLcAMvKVcbmV1UPD+kyXSt4/kEdd9WUP41mf+mMKcSM9OT12SfJ5/Th9jeM
uLGvqihm5arBeE+7jCkuR7o1OM554DCwc8iajNkmLvVq1xTJv4STgHnzj3D106RDYmsG5YZpOq++
2oxiN2AIQG+oq0E6DyhbQZIVLT7PZnqzhvYxte5so+tsYw1h7ODAe+g0Ag/Jla7X7VRMDEXtAS+M
76160Dq0PrVWDAivBELOYW+9TjUQeMvRKTuMYGn9XrNVGtLiguye7Uy+xkX9KdXq2VVWv0rymzdn
u0Y6FGBtMSUYeQbDC5mmLv7duSgYF9NKRlOcvlqGxgJ6BkPa9hh1YrwJ3mQ8NtOdBUMKKbugjJc3
ygXic53k3+QJP+QEyqOgrAHT3RvYFo+PAbcxlM9y6PeLs170Yq4+7JF3ISlX6btSbkdXH4J11C/a
knwbLHDZ5H4kDoCMdBM9RGDLINAn+6njubzjQOrs5kBUsTgUXuOofmOm9I4i0g6UWrODeVWHN7tP
rMvAGbc1q4UYCcWMnzIaRojTV9XTQu9holRHR483Rt3+lsZwKl11DOM5p9FQao+apYRKjoKrS70d
Z1UflEBogGvNyVsxZ8Fu8D0onPtNzAOe1u1hyN0DzyvLjm3WkTrnGWvp5HKfCJtlJm82cBYrwvus
2Dt8Ib9nZQmcPv4a9fkEcMHL0tT7yXZ/a9fYrM7UMPgZLrwUmLW+3sFu11yChf2LoFrp68NIr2O7
oQj8ITY93AoxIlshUL3lk0mKUDsyKsbZz1LhkoCMPawY6J7tVat2Kg23B0f2PBVe8Q+rx+skp8GX
gnr2haPYWo1zqiW7OBlfF9aSUWciyI38HRX9+zSjZSjF1aicp2VsG5pSyPAX3KueQlAGdGzgZCvb
fcYeaGkkByoxCnrFc2nWpPLTIObroOF5QuXWn+hj5qpCDI31FUFwRgiF2x3rIkXkqi1ZuFjpu+Le
VRDZxwqeg53sauBtYSMQB0ZLpqEm+SMeXz0Vk6O8KolrYTtC6as0ar/DRoPJgTDDDT5dTiCA7SdH
GeSD07hjhH5PBCN95CdZcz37dWXkY1TRz83X11Tx06tZfnaohOXdBM4eCkSLuYdPCSFlBs4iUPc6
K396XMnNh9bubnZtgouBgxqBNoz89LNI0oyOhSKeGHfKw1yY+krmpgkvWE51si8S1m0sa8YrwiN2
El0KjAFx3GIbMoHHieb6qS3mSSV3xltP6e03U6+2bQpX/fKY5Y59alnbvEHszLPcn+8pXuw7WnyS
g2X7FQU6nT9Shn3k/e2ngyY6++DGYPP4pXqk2FJFrzl5W/uuEU9mff7BsZb/G1J0ZNJZvOtYDWqI
LpN/VVdtV5vg+FVrpduqYwC+d4z8lVo3oDssIH6rrnpEWZpHXYYxS8ZN/1uYCs5OjAXsI+m4XPq8
YwXIU0KdgpT+jKMqZoSesncO9awpmC6UFcVI4SZFaGOzvTRWZd6morCehCopUm417aLUhpNAGJdd
Fcj7+qkiZN+5aHuYuBfvaZWlHUdMTiua/lwJMHh6Odf7XaQZG8pGrF68KZZk4R7vmrApq3gz4rpB
yeZy45C69rhKE68b31yYxdoQ3eMNsCN1dGbRmBwtSoa1uMeQ10EE+wYyegjx7BBLYTxMbtsdKiuh
Ube6i0EtVzzkBPftjblods2A2skQLFmDSzG0OyQ88TOja0BUcwweKdFWZFJOT3PPzxkypSY7WzTJ
1Zhm98lh5IPDhAaU3AamfE8Lb7jOjl0/6ZUzd8FERetvWpvLObYgeRyRpailupxCbas/tYoto9ir
lmQrUBRvTLk6F8Zjfd+qqXwwRpFs9VhHDCrdMbQ5VP0EI9Aup2uD7QQgHZvJr7EYD9lSrDfk6xBE
aZc8Oi4a6A7OhnrxyZ3IixrgIgrdu+shFUTITpd/ZO2MUgcFo6ZBgWPDHHJ6orV+NW828uyntNV+
8gVgMau79bHCzB1RkgJMjqtpz5ND9YBCzyBFuYINZKkDfSw+kVxpAQfDkU9HY3FA7CKd6XsRPd5A
gc8U4upSJ40eel7/idGUX78Xz5HGQ7Gtqm692mqNyblmgsAEqH7o/ZTuqsrE7NPK5jCQ0sBwhnKl
0zUCiKaqsDlF2vmdREYgpFhV0g9TSZsvw62pnSU1b6sZ1kPrOgt2I7rw6EfvmmeZjtxXlekw9TsQ
+fOaRUU3SR8xzLIDWYy3cabEB+HY0J1zBePGCxKUFA4T2TMSuC1k6zxyTSG6ITcEnWzhqY+lrZfR
kI8mdIOevEldKjvcUc1jpqwurEausrUriGzuTMcIHeoIJ32Xa5GfUawQ6KoUBgL2WD0kiI63kOGE
A9F4vXelhhhnHCUoIZqdKPcawcqF+883nTm+qrFYNrEzt1cEy8McsA1RddwUg/m6miMzMtBE9cW1
1fARy7iLVFV5lcOwUWvL4LmcTxwk/xu+yZanPvxQI5c6a9CZp1VM/Wdh1QRvVAOSCD1HeaI6lR71
XWpHiqnPIYFkqj8YfSZ91cz776FtHytCnB/hrcxzI033bOA68AfpyNSvMk8g3p/k6ntTlnyKXtU/
rbFDKYTUYFcS+ELO/jJ9LMLuL7WwrY/eBk4027k+KY10H+rWmdhyVy8g2XX2Myi5WzrVA46Rwr2Z
aYnZ2Vu8bVsq2lYv3R9R6gr5zdRayztNQty3ES7r6PlVW8krZnQg5MFtjro1qH5Pizgnc1zRWlPo
jBiWybWftDup203Uz4tGB7ThzI9rouUv1pgONlJhrHtiXjgoU/4CDHaMD1Sc3zcy2qlHOWxlj6BA
qbxp29ssOskEHpYKuW7n1ZUHbej1F11Ib9MplhU6/WxGhVDwEg+2dqHqgIWr8S6aBxIAMk2rqhYU
ZTXAOnnNZyGxTnprsWByqDsUPYl+RbDMoNppSKKzuT4IjLYPY4crJeT/tR4NvB03rav7P2k64yP2
23QmmVxkr6Uph+cuNjUcJtQu+7k7qC8YMFPgCek+1Vggj4SryWCZexgS6utVhKyuFc00TUU8rsNO
J8BxaypOce0szdgllWmeK/xjSHRq5hF3MgESVg0/UKxV6w/9Cp+42fQ8IJWi7vxSUbznsc/0vc0x
h9gZ2jEoxeRt8E5B0YrYOI+xNM7akkKcIUa1qJvPiOLkA5Xra6vGaGlcb+LUGK0gNewsMFYvv5jx
qCGwkPn8jRw+f0gk9sdh1vLs6C52s++QHWzKQqVPdbWUjDrwHKFdi53JJms2qqa6PmU1BkWWDGCN
pIund7E6CIh1FZ6GHpj1rvuVm8XIpBataWP+a00ixUJHoU6baH7W3vr+R7vZ6Z+drhrenWHtcQ/Q
zmP7swOs7qfzZGEPVW37azRdrA9rs9aXisEEB+8sRaSuJKnanVdgim0BJh1VkD06loDFYzZ8WUPJ
U4ysXwbqDDPsjyoqNpKBNSIV4gLrHDY23Ca5sskWQCBuP5XGe12AeFp3qCqjvRvv1LTkz14ny0Pm
mXEe0gADfRNL+1gZk7K1UgKGbKvKj04DNG+ttsFBUJj7QZ3nW742yFfze1VN1RsxKoQ6qz51ewSn
6wokV1W7dkjuB2QqGeqEbdLHIOsxYh5YCqTR5TQ0yAc18zNRDO3fUnLS1rDSAWDc+MK6lp6smKY2
vPTFvkvi/qBaLHfz3IhP8pGqW9JMzcuiYik3CScCGJybIFFTMzQ6I7mWSCMPBb7wvaFMPxXJBC9p
rxaf/awb9XmxCvWqe/nOYKK4O3G9xfrRb3PRWQ9pz4jXaWoKk55t0ip/NIapOY5VzbhL7kKQU+d8
XEr2wnEe2oNF02qtkBk5Do967l2sWnvwjPaYNM1ZzafmDnc8OeaMUUB/yHIAmNxJT5q6Rl0rARyg
+Yip+u1WEIi+Ky4WZkqf8GGQYqu4DrG6b7J0XzEL+Iudsaj2VpSO1o9ZMuFZ41/TGK/2YO3L+2Mp
rWdXUF7vjVAvdhOms3mxpfXuYTYKtKz5KXNxBHY/OIQNssARn7bsndWq/LUz7/KgltST1XoemG9Y
nPoXKMqrMxNs0AtlAVLiRuopkyLIIc4gE3E+p4uJPjzWb31aFgfSJ+A2s+p+OaufxbJUwSr1a9NZ
e+4wRGoqgG42j1tELCdL6+9o0PS4OJAXom1iVFblsWCx36+SxV7CtPNczuPeGKA1M6vaVU6x+nHL
8zpU9U62KA1bBSjFctvtKOoLUbDRohYHB255HLSnak7pQKteZBPf8HTguOn2xujwpb0n0bjHlkPM
nLw3N0V4R/d55kvdORa2s3Xn/LnpE2RJOieb45CVKW1jZyCNW1plx0/7txbuphydvZnyF06F4meG
2DNW75ei3FqV/AMa2ufjeFtm0NBl5li2nZteNN+uA8Uct7DtOJ8DxfrfjX7JycwotRyXcLa+mpn3
NNQM/ODBp6W0ARF1LimnirRRXp2pEz7hF2h04hLK1QSHaZ3fATFVUNjaxkJjG5fJY+7FD25agmdW
5t0izYiXuDigrHZis1bdT7Z1RJps+e/9YnZHt8w3a8p9S9qGDzTpho3jTocp8Y6rXiXHWWqHoiyx
w2AgwoQf9CNBIoN7zNn0zSE59poZwSq912vxBWV7wHx4rVZjB2F8yVAlo9u0E9RTWChsr/vVcU7f
zYiPysyWmqPDJdgifpEUKAodE4E2V49l1z0CadV+uyZYlCfnK8vldyPsvZqWyYaWGR6X3GMLHC6u
TEx/ceyzo3nPlEl4qIuRxcXu0cjS93KEMOzX+SdXknNs44xZCtQoArQTiMczhqfVKv9pLFe+4BoQ
lbKLY4aipH9GB/ISt+qeLS3AoHGyVPRIhs5woCoYwbWBz0cgkqj49FItWLjNTHs9lp6GmrhX2r3C
YIHTe4qyGElpNvJEIAC958TsDCEe0HMrWxMLnt+NLhcSnWPhyNAblZb6k5AQDoaEdjxLXhLZXgky
IZ18yrYy0/85WvtsFSWzBFzKlPyYqD+IgFD3hMM8sh9uvDLNgszIIWBGVQAmYP3XnIX4kzl5FPcY
KnbupFD5EWg3YdFSn023vizeGthtuzVj76DN9m3A31dxI/ixPr81k/rWinhHzH6g9/kDnbgfDRlK
ubFGpYtyeu2OGtyQ0ZRhnnZbThxouPTRbsa9NKznqffeMwfkbeitwzIhvhfddF3MdHOPW5nhvEon
++akP9OH/tYo2J6zHn4TGfa+VmJzszTyYbWcK+pAuKHJhl/02FTRl9joDmK487hCsd/8jD2LCZKM
OD9W7peO8qElKSHNfkX3PnjTubP/zflexwxmJl5UdTYXO26ZOWaS+rNb9SimW8NvGS1abL8V7pO0
mdbQ7zKAn8YGhAGlnForNxSjflcSLWqFY/ynCzbbmISAJRptPhw0UyL/hCcOVyTYSQxQcL8LtAiw
yKYktEmcIK3HoOqeErWNpooedupxhF3tlhgUFF1IXUI+e/eLMoN8ZssYPguu/tTZ0H8cDDa5DYjS
yFZYAJkn6NRRWR5EKYBSkNp57m2RqAWcf3rjbt1Oj+hK+2cV1tGGy0unvzI+aUURYvS3uodxAlW2
XiuhHRz9WZn+ahVFtofHjAqDCiEQyH5NekiD2HXMK+jor6GTG9y4KN6+W6Jf8M+nubux9OcaF43V
IcghWcUA8p49dNls2A0Ud5/CwqMi1MnyNLDOGOpz0iNyi7/ajJVeM3AlM3zKpjk5qDI9CbXWraD+
76nSHu9902wdLwnER6HEvptkdWiPpGlAFt7ZkEyv/0b4ebeiSBQ6s6FQVB0Cz/gqYJ2FjdQM6Tvo
mkV6TE7KkJcxexW0fgAO6vmng9A5U8Yrua9oSAgc+G3K8ti1b9YwYhJWQ7PSzrlxrZFxpOlG906D
9a5NqMeM9wXTB6Lhu6INyI3VqHBRSty90sgqXU/h3NtnuBKXFAGJl0e99oCzO1BNG7miechbuV3l
tShvQkv2Ylb81X1tFivMeZjbBDf8HY4hIyBLxyeTuS2djGfHgDlNCHaY8+ua3GHRmC/4FutexFv4
2U7KmTCoqKiSQ2+416wfNia/j1bHqDY9KhiibB1xZtkjq6bjJ7lK8C+bO7RF561Vm9G0oC4aFG4D
aCgS6mLZZqJ/qE1kdem6y9L0Ori3cXxv9U+glBPOBywicsNRTJTCm9H9W9NzqvzY81urrZFhk5mJ
n7m8a4v6+EEWAtNSE1gOGQM9MvZZY3ABg17ynE1Ahi663TieQ288ivFWZAaR4B9pdZlG6zxCzy4J
TFF8dlUrrObLVD6TJBVwYQL5vLpqjFVAi9zm0WPqW6VxSUZkq3mqX3PTuEwEcwyxS8pzDBhaBO56
7Cxsu9VbYrxM67XQHl1g5c7Bwaz/K0CySzX99uaPmL2yLHcqaJ3Ui6Bxyo3NblnJx1knzbh9KtXK
b+M3kaIFthAa2+QsdwDIkIcwzXj6qCZGh69UNC/a16qyGa7eEP8FRsUTSkqqXQe0bSDBws0w177Z
vbjOdcx+gJeCnmehm3+q+ThoOPsYhuHu1PI6LXE0mV4Qc7jE5K2Z2uNd9pOURtQR2bgqEI568WC5
xG9ONBy4D6ZlAUK5vm1p36piMsqbft8x6Yk6YuDxB8K6NODTmtyZvgxrZOBCg76Iv2vjuxIEd9WX
0hhfx/axnR5n0hE63jJD8biS943HVNaQ7YzAjxAUsMelui3Ot6t/r3eei/tu6U5ab0NNKqfqflGx
ADjid9UGhBnl1lsZPLMVvjEnUELfzIl20QzTl4AEK8dKnWq7ZnF3AJ4bB6gmQ6LfNa/4v5FlA9E+
2+25hpvIOXPBaETm3uaqf+9GAkXEgqX+PSbjbOazURL0JOq7YmEd1JcoZVjpIS+ahU+cw1502BiW
m7Ys/5F2JsuN48C6fqHDCJIAp60GSrItz1N5wyjbVZznmU9/P3bcOG2rFFJ0nUWvKtoQQCCRyPyH
GZSwyuIHhRpwhsxAhTqM0G+D5rorlZ3akNPDsBud18T4AEWxBr+wVEdkYvofHXS5Sn3UtR0UwXWU
96i7hKtBh+yhZ8FCAz0u+7q4GB1sscmyQUSp01Xl1PcNTfRtXkXvxT9KktmWdtiqtuK7vpKPiqn/
nCo7hGWcfxqq9xOkKMgcr39X1fotGeJ1lWjcwvHOyMxtYvyoPBRK+aZT8lQkz56ANowgYFezSSBa
YKS+qM1fAluP7DXMfnhAeFWdKq11DwAbqOM+h2NEz2KldU+p2qG2YCEIdN1W1z18qjTs1lqxF9PT
ML4OA0wxA9yfPkFmSa76qL6qJULOFoo/Q4ymp2K7JejNJowvkJDIV2PMLqDARcmFMt9YEfCnclgo
4FULmjRh7Gxb7unSL9f5kL6MiXKrB841/cDfuUdTuvSuRmGyOyYdtaUeiJ+xn0zPDShyZap/G2b5
rSW86y6wX+NCQlsp5TZRw51mqSuYIq6o7HdYAngI2jf0udjO7Uda+Q/0eSjjdptqqK+VNL/M/Gwl
1XCvJv6yHey1NfVPuoCIkLVqvbS0lEpPyJVE+SZc9d50a2k9F0vdknAaa59Ul7Pf/Wr69FILiokV
kde+RkToRfcSUBRYNHoPDlWhzIkMHspYQbVulGCjYf4OFHltyJ4nEblL0YmLpmWn1cO2rXLwCJb4
KPwg2IDWWUrLue113h6lYQHwHFFt08VTHPB+hK1r19A4xzp4Shvz2Xe0B1SvPqmPkrL2m1iN8OPW
3UBGFyIdKXbZfbcavPhqbLtdNNb7NAIJFil3UZPfBpO4jsb8UUbTrsx4QIpOkn4O4WOiZTslCcnZ
fAoc7NRN2Mc7LQ/uyg4OYBjcIFwGk4NHV9oZ9zK37iq/vsul/4G82s/Jjx5KDr+Eb+378XWcp7+B
RAMatbTrLCxvnAZsJkzTsI29tapkvyPN++i7IUSYgBa8YYzvVoETcefUyZqH2e0kdDpAJaRUA3WU
Cd8hHPXo92tGsOI5C2NI7FjibazOKKYUjQBd+0iT9AkMBp2krKkXvYYQYu7Jx7IZPuGYU7SUJWh4
XXtLZyQwcg1bqwpRhYJy7Vuk9lVhcnpC0wTPx8NRtDAJ4qALwYPWN5oSXPei7bHamAvBgLMWWtK+
D6HyiNIM8O7Ep5VpI85doFPxs8rJHVdKC+OJpu1rmPi0bCBVG2+0m/V9gV/mTdvAOQ6BNWypagaX
ntAAuhURJTugi+uphOBHxIi1myBq801EiQ6kPpZnDRcXOiAPfj38nNIQakR+0Yr4F0L3d/wlYJ28
+/ope1X7+iawm0sA0R08DcEfyvdRlIzwAJRHlUekC5VBv6owdFtX9vBeq+IKa5NqIXRE7DTFskG0
dr9Mg0qx3cQ2HiOavu5iYxelA3eylb7QbBpYJQCdahT3a82S2jKv7NY1eqBBpU2KFOr9qh/zOw39
saqqPzqgLLVd3yuJ7u8DHQtZ09IRKs4FIjRdcwns/Uc4pNeDQD8hE4DxtBBVR41Cj2eAN52G10GC
Jgtk+2Rg+7lqKGkt7ZJ7uAty6gI+aB4tLsZVJifQvYl8ThrliWPxI4QcHHkGCt06beiyggRpWAMN
wT5S9kYfh1e5j+oB7Lw2WWmKpt8g0geuwfbpCte2tQqU/s1ULWWNPTIYtkqrPgKjpOPqK5ox3GQI
/8t9PWYklzweIfTkchP0ormgcpW96+bUImNRxReVSJ19WeXhI9FCWQUFNPUmCCVV+hoMTo30TNGW
oMJkjfWtCl1EIb5dtyIkMWx8wGCBPj7KJvIzJqh+YqzazsXO0PgtkmbAMqWIQJhowZz7e1S1XWjg
BIhmso3yVpH402Ab3SGt0BQJEabX6tF1jLovdrENQg1QZdFyBYMcWOHgWk6IZE1RC2sKdnifl0DS
K6LeZ6IOATisoQWPlsHxh8WdXcq4yfbAnNN7ukF0DKo634bgCZZUlostUE0kh8DkvVhNMN2OuVm8
lXUmXMrBUHjB7kBE8SHHen79no7Nh5NGmOkE4BJFgwqnNzeUCRJbnO5htLQFb2rvVzkN+94OUVGK
qX0pzksQWtu6o1QWya2e9k9qN21bgxefRyNhVRRps24I+LvaA2dPAbFa+CHyJUZoXVDjBibESdan
m6CyrjxQRrqsifwcDhIuuRc8e+IpfRyVyNUqUFic31rrd1agbISu73UrwUSvMOAmmHZ/HarhTyuG
euBN0wstyo3RpffefI9nIqDm4IC3ohV3BU7mIuhozHZeDfsoGpIXm7vywqMfPC601LEhqcpHnUY0
D6LmOescUmE9WykJwKZOv2oNkhmvDd7AlENMlhdY1SKTFK6LJLyq7Fe75EHW2p+9hqGnM5o8zvVg
BQ1upQBoXhH+4THnBSHUGJ68wfgoKfoG2fTQ+OGzMCjsqGATAA3bbfpSoIBAm+oyU4YbYicAd0t3
Q78c12Iyla2jWT4sYohIAq7cdkIAZlHJIVmBdX+I2u6+Nr3XPAZD4g17oXi3SdLHC7tqQGMG4L6n
yvnJnfTgi/gHaAiZp26U6Zu0GbbgsnuEXCu3MrNwqSnq3gh7ikb8/2U23NqgW6ShU04t0p05JNpN
rbSZGxJloWVAQQzaRAPH3NPrg/8wNFDWx/DKIbeqkNB14uSzGuIlgmibwK+uZQG90KwFrKJxPWbB
j1YTv1BWouYRXnoT5E8TR96Q3gJaFW24GYLnFKiu1SUEF3XTd/arOWQ3tYGcfq6mNRQ+BRpz81NB
AEuvvRUM90tVkxtl8GjQ6aNLK2ilVNN2LhOIQrlPJJbQBezdUufaKAFBpKnCI/tTB5xnlGW4b7jO
9U48mRKg6Vy5adR4H5Yx4h0K2G3uwqcyKJ7KnqdvnRS3jUlPE0DIjRGCgEnR6Fh4dnQ1qamrgzMm
hkZXfVFdaxREF1mir2jY2oC0vLdY6a4RlC7XSHplqy69ameRM0vsUWO61CrH9bN8W4w0BqQxXcWq
felM5Jah4yZW6uap+dSE+ZsASbagmnCLP/syggKljdPr5HWLQtDXdMbLGGVEpegu6EtvNBRo09yk
ayogrEy7WjVnfKCy90drY6G1JahrlyrsCk5CaVyqJvK/FT1zhxYkJPI0nlaFGN2mrHaYjUJPtuFp
hLHmu42M7jU/eci6YFz0eS3AVdQ3dQoZGUcCVpSnku6ts7LeiLiljoi8P3toVBa0lgEi6LeVZe70
DJx3i1d4317Bbr6utH6N0uaiQ9DNMLrLpogefc9aD7UtdlY5zbfKpuzidBlq6OVOOnd3BXu7Er/K
UbmWoMAV0M8A0Hm/+CPI07q2niKj/JlZzs+umu5yrb9T8wDVnzR9HzLzB6m0XBbAeBcp9Nm1hf4E
x7CCHhDV44LGVb8ET0LxJpyuJqe8VijPoZI47q066cilKx1gfU/hDJrcEhTG3hjRCEqmdloGar6W
nv3c+vhHtf2uSesLM4npTqv5U8ZDN/NnBrQfU/opHgqt3laGiUhHCS8GKdk7TUkeGi9A8izJV0kg
Lr3Wu0EIkUeF2hvXFbXXjWlBc+/RmoJJQwNUGeMbx2/uNavdKn7Y/4R3bFKYwJa0L50fcioFqkqh
AKqYxnRF9DfPGVEGjLrF1Bc/ujJ+jL0MZJOhPQbWqCzTqbUWht7fN/QGb2WsWJuo9+BkoKHqDGjJ
6Jmyz+yUopNnZhu0JrSXQa9RwB4y4tYYGnOvLZ3AxFFRj4Zl4SvypvbS8mKwSy5NVXFu9ck3CsqN
qaZc9GUoeFZYavYedHPLzUBmdnhW84kN7kWSUnvXA9RClTlF3cyZS7Zw4HTUUDEQQJoSutCrMAYx
XA/apIGj8zT+pwrtuB9pkjjQL/3GXKlpayIfh9Ti5zQp3TahWf8j8kAYITtnpe+qiKAGEdLViBZ5
5L1WQab+ro3SKS5ibVY2wIVJpQvggQM1rORJ9Qf4Iwp0pATPHWhcJHxTls1HGy3cromQSh4HtfX2
tObLdBujGrKrqxLKoBloCxTKyaEtiL7TgJAS+k7ZNiNbQAQKrj102mSVxiOYjJp29iYIk3taj/YG
QRf70i90dc1DBVHMGclN4TTZDOhSvPiQw950pJhdp6G8XUFI2A+TBEjVIWNghSkCGUKPdiBQjPd0
GuSciKvLvOl++UGztIXHk1XDXOjK0On8VZZa/DKiEcqFX6RbGRXNJSkNypjJJp76145cCl1ic3j0
qBTwtI4/4iZ+qhvn2rKgSZV6iFxBLhBF6fx9EaWP0eB9RH4j177eo5Y4Fj4v1fI3eegTeGJ7rwYN
jds865eQhcmPG2zsUAVUV6mftmusd2c+CMgNSOi0Vv3M/JmoXOQlq72SbOQtRJkEDggSDWjQo5yd
ZPm1CdyP+mc80TJAziQPc95OgcBsRKEqpSvVe5GWN1XJJR8OHAxfhyvDW/0T1WJ1ByHoTocDvysb
/ZnqLhLdKl2hnPKOREa2SRvAZYjOgncv6o3j4BtnDU4Iab+M15hm0Eqxnf0okP/qFA21Zg6vm4xQ
34wqhLXq1MgnKfbSGLNnoNQCVUlJpaaIUCEIw+ewRwekFt2lDPoAnk4ZwgCeLQdsFGkLbvcxRMkx
LNK3cAje+4x2dzs56dYeZrUCCS+2iGGP1mqOpEcVvIiEqnPXdLA6BBDGRQ2Peo2QfbaFji2eKo4J
KK7caJeYegoS4xnB6IzJa4CT3LhOZDReBDWsm0Kz8q0Z5qCOraS6p/06st6TfTuayl7yRN+OxfSC
wHu2jbWuuyW1cz5q3aHlrJeYkBa9XqLfghwZ3Z1h/PCpkJgueB+wBrj0Fqirwpcd6hmdlsVqkq5L
ra/SyxApgLekH2HLWLIkB9ISPb6gtMOGanobTVOb2qmezs4eo8YDMGqp4Yeko15zgQAW5GrEYAHc
oNFuzqgMcrkNWS4dSRDsyH4gQS4LWB1aGprkQ+Y7GNiIzt/wUWazFFbds2h0YXWLoEDQo0ClZ0i2
NaK6AAfJdwVvtWjbKOQSBD5l97y0YxEU136FPL3jJdllV/tY+dDSlalZunTX6SoGiIn7ZvEq9Yg6
T63s+EhUVuocF6PGKWG0osWeAbWY9cFonCgoahRp/GgghgBhab6ACU7LzpdkLTno37qThGLL/ER1
Bul7bXiKG/5iY1gPWh2Z6NTnCFzZQ31jlbG6KCXgAS7s16BPq6Uvq0/HMjhWExiaxFQKSEnTK5lS
zKvDhAtfy9+DkkBxG6ZrClUvkYBJbejyts51XtQxLBZQom6sFf5778UC/DKlYU8Da6rRJVxpgfUY
Kgaxv6x/040VyDLL/JeTcVxQR/f3CNZHm6mADNtF6rBMs9xac2QN/q4MrwLbf0WzDFsAVf/ljY7N
Sww5H21EGZJ3EBpkKEqtRGoCQI0kKuvIpOVr6iYTeTYUT3VAZiLrBswItKp+6wu7QkIPCOgMwq1W
FhUTruqGqDHE6QijcmhN1yupvQYGMgDmjPqOTDWAvAyaG7maXr/N+268iFXQIX5t0TPyCwqEqMMg
eu3E9j6m6fEGsLO9jIxCRTjLAngnrWabd0Wy15BiezY0baBUq5iPPg5jPwxMKaiGtRHwhSbZTrbU
3Sov7Bd/FNm2C8DtaBG9ZDlmyrVQU2qvHIFfXeVPV/bE9yi8utrXsQMRzqydezmgkxQGCewp33PI
ZKvysTdz64JXZ3mRwzG+ryqcz/BDMj2gIApqZsghzhpQg3VfJUlzkY7etHfaCoqymlFaH/OKTmEy
tuksadtiXKE4wnTDQIAfy1HxgYuVCTFsdNohbx7eLNTOy15sOs2sYFI4zXOog6teFjU4SEqOMAk8
JaLYTfmnpwJlLpUZ0IgIOt2OtNHnJpl0imvpKzU3BILhUmf7BiaJDaro1DH91i1iCac1AdSqWeh7
eNqsXCLzJrcQMUo0/q0qrG3VBK9dqihvsUb5vUvANlF6w88G1TLT/2wC6pBq45VrOVrWKjcr704T
YB7xIiiWdSDqzaAAwZdU656aftLXfcvz3BvScKkXY7tpSsOBszuFr8boIc+iORnNw9DsIHp5BEJ0
Erw3rRinX13Tx8gVBWFP8o5uRe8ZGeD0WL0Ps1J/iGQ/bk1rTH7LyKihxQl23rKvQvPSCUR80U5a
uAVmo18pcdkjjZQ5d7lVFtDFaglvGdkwKtLoBvYZbXSSRzyD6NOP8PvQqgWLVw/jsmvtCNzKSG4P
QuupszR5hyyg8XMAoo1afu4X9O0KKxfXQ1LUr4msUW5BglDnplKmW6Ox9W2TFUi1ALbyG4rMiXbb
I5O41vVGPmh6Rw45GrQQ2BtFQQPK915klGUeTi75fNZt866zTVKaEHkEpdSD62ZKq5WNQOVarWX3
KtRZd9rq1OYuNDRrzwL6K1/JzXitqb64qFpf9VDpLAFqxiPBhkJZZlz0QQKHXC+5onnVdz1ja2GJ
okOik0MC6dYuUnptbphrPLnJOm49gjVtpLSsIIGXirFEMq/4labkT+siz7LR9c1B5Isk0ACz6KIR
MwBErOsosVyoJOObEgPLs7CxX0zpjI/2M3kN47DaSWOYgY5I0EytV+x7f0LJDoKED9htCt0ubTNA
poN2G1rIWnlhmGxr3glg/EazenYUmYvV/1DA0pIgQXrG1t2sEkvFQw8y4rWPxKhAok1BBINnAm4C
q3yQOzmzZy3IwlBN5/DtofzqCbIpXnlheB8hBKfpj3aNHJRODBlWpw2UjhhTUp43bEvgZ6RjsHtg
MAqY1A9T7mu3Wsk77cbbwEyh072TN7R79+GDdWZA/YhvlOXYJoUmXhz4KB4YGtGjkH6qgSOmTLyi
xbSIkUpaDO+OtSj7O2K/XFgbxB+XzaZBOoW+48qJNlig6OlfeHTZQIo1G9VbQ9UOTRatqZSZ3vBT
6vWwksuE3PAazVnvgXzDuMjWMEpHxFTOeC7ODlEHPks214Wjm4YJtdqeHZ++eOzpoxOpdMRwkFJQ
yW39wtUT7cNUx11Y1I+xrHd5MbrZ0F2f/tRH7MG+jXvgtycCXHoDhAVdvcoeeJ0Zi6mGIdL+g3u1
Lswsvjg94BEzRpudxXF3bGmZh18a43fFQ/2ML514z3Hm3NA5WMVZ81qhDXR6qCM+YN+GmjfdlzUN
MxgvdaQ37lgOIdpLw06r6YVlXXYz83jpOM6CymV0xp/9iDnXt2Fns7Avw3r26KiKwrBZ+BQjMGHf
jL1/Zpce8d37Nsb871/GQOZH6iHdUXfKxoewabdmHZ+xxDs3xMGOzFMf1d6YD9Uazjtv7M88NM4c
+3MrdbD5eEOOiOYiYorKxCVeKc8KnCTaAmd9947uBKx2bcfBCFZqB/HMSZDLRrwVBMq+goWPAmew
ahE4XmeuvRN36CZgDJpa2+Q6WsQrlIzPRZWji+lYyPhgK6kDI/r+vYYkd3RBVujC4tgEXrHE0Xd9
ercfjSBfhjhYzLyQhVE1JplenHLFa8hyAl2Lwpea6gRPnZsSrkIU5Zenh9WOr+2/UztY215Eylh1
5P1z6IYGVi+8Z0om8mna2qtuaS/8H9O+fCisZeye88E7t6zzb/tyDKY6zZA7YuwIleI2Ujcyszan
53d0j35Z1gNrvzo1W89qrca1xQ9Rw+Lw3rr+jKH30Zj47xiO+n0ag1epA5kAYr6V9qlPPCKQLw0A
y1Sp+Dg9nTMr5hxctHnd6oqishF92iFjv48xujw9wrEbxdTs+ZRhucuB+z6ZvtTNzEsctnpi/poM
CXPf6njE2ddKyONeOH+xeFyaurCkqRl/OBRWlj2SOyjEKV1sZi2IONLp+T0VSOmdntmxtfs60sF9
kkCPHYqekYyimPGCcCsicCGnB9Hmv/I9EzA0VTWlFIY5X5Tzr/iypxvscurWsVDbRoM5joarLo9R
tTExxLoycAxq83BHm/Ruog3m4zQ0nPN0/ScanvoFB8GqhPjPnndaV0/th7DucILoL4Ta7aYY75kQ
ZQYLMNloPqXQ/HOoTPl0U/BCkS0E8XJCsAW7BlWeSRz+PIjf1+UgvgVAv4s641fRaEYnFyEBAPcV
SJfT6//nR/4+zEE408BwGHnHMMwA9uZVBI779Ah/nvbvIxwErSGoQHoVw+iKcZheIDw9BUZ6M1Xe
dGna9Znw/OdpnAdzsOkyBBrQ+uF575qghFvQuZkKlucfZadsidI/rCB10XXe8vTczg13cEQCRFAp
uqDUYYPq4mGDPVGxzOE9W9ltSaX09GhijiWHO1W3NJWzBv0L/+HvZ6V2DMfzS4yKRgfUaXIFrBoM
0Fz8eqFwt03Rj+5Ee6GLHrYkuntylocAcwNiM7Iue33czeCfAoPN8SaOn7AV0SV2WtWvCHmBVG2Q
oDWXKiqapWqtvKpZUomj64i9Dc4GGn240/PRj+1x3bJsG7dye3bQ/T6fSYdPhXtg54Yp7IEZNxGj
RL8rrCdTQ4KpechaII1tfFlhFICOP01r9NVRW3TiXYhehkbrsvRRk2kpqMULrWgQj0chIlE3lBev
G9W/P/2Lz/3gg0OJlu4gjDRDF3UCyv0gCvTJzgyhzVv04CPrSCaosE94MJjqwUeWjUF7ZPR7dwp7
xD3RLVNCKsWdRvkH9z0aebSnbOQS0pEqpqF9Si09c4qOHFl+AspQBq5M/IyD7+KlTooPgoOqUPfk
NDDC1JVN29QOjTM7+sh6fhvoYD3DsHNYUAXdY62+RTwK0rgGuqU+c8mcG+YgyKE5NkplHmbwSIPb
YvypxvDF7Ek8/+f98W0+B7FOMSGTJyUDeba69ryPxvwR41T63wch/6ScqgrHINp9PzX4ZAaJVecw
XFJM9jaOJq9Bx515KB/bApYjNOk4JgHnsCygOz4KtUnTAyToVn6arUAwInBLXS/R/mIT2Cq7jECg
G/rhawWbu9T3AeW5gyPuGw8Xjzh79A3xnxOn2Tr632EOvo3h5IXTqgP1u/Z9bN/AOGOs8Rnjf3n6
8xxbOVtquiEMR1JOOjg8NnJQSF+MvVtEV215HwvrIU+RqrXrzemBjlw+bIJ/B5p/yJfMqc+yoUyR
XXa7KcCl8FZS5A4m7h8oB5AITg92JE/QbdMG+CeI1vrhplMKkXS5htCYCcVEYjA9TK+nRzi6bliY
G5bOtP54tKJATQmuBs046FdFy0squrW8cdUnj6fHOTqTL+Mc7AOAetGAUnTnapApQQSgs37m7Bz9
MAjl8vhW9SOv3wrpoHgOn3VFp64qICPtU8vG/v1uzM+kiUdXjTNqGvNR5fR83wQ2qXGKAnSPiuP9
CIojB8RiGjqE8X79F+v2ZST9+0hV16CRoBDbOvtdVX7X0+/Tf/9YkKZg8b8zOXhITc7YybZmJsD4
d2pOFToCmT6eKTyeW695d3w5NKBrbYH4RO/O3SL8SQxw4aQOZfw3V9vX6RyEAWSIRTpUDGSjDlrY
n1VuoMv+eXrNtGOL5kBFsoRKx8M8zKDUoMD8q47wdlg6N+rz+BZ8BCvzR/DivHHBUb29Q/lnEmeC
wdFRIYCoaCuSIhy+eQcy+YrKDuwZTVs641WmwNr87zUk/vSXQQ6+VEzDD6FYCE69WV9LCNxVqzyf
Xr5jB9WR5NGmTbBGo+n7ZjB1z4wzAE6uE8X6J2yRYN9FBo7uDQjf2JYxABDw0qcHPRZ/yHU1lB10
bnDjYJ/3gZxGJY05sQP2upZ6mdXhmSHmEHaYQpJQq6oqTTyRD98JuF9HI1RxeOt2/DuK8Wvsa1i/
wTtqTXsgSPcJglB/syf+HfOwqNNMnoY+A59r9MEEToiw74vs6W+W7n/ndVjNiaj4SU0yRp3VcDRd
Q3k4PcDRjf1lEgcxjrJe2oWg7hD4l8ss+iHsftWZZwrmRzN8YrUNHl6zxB/PHkCRgMuKuncVUd30
WK+F9gyBwFWuCp/6Kdlx0neQ43djkz+IDim007M8FgO/jj//+5cYGCq2CYpzpkgPnlsa16gvrAbl
VjlXrjx6vL7M8+B4IRJVlYHNPA0Lo41rBBHzAMqL6Sz9j9MzOvLdhKoBa6CLpUr1n4fzlxkhkJ11
vkm2CvTFy9YxoBM+3Zkdrs2J9cGx+jbKQUSSTSiQryBRTX+Lj/h+uPIv43WzDXf+Lnop4Z8vh+W0
7jZ4mBrRQpyJ9UdWk9EdR5e6kLpUD256EaR+gjsB7m09zhrw0LzxtcDtIPfwt0am/vSKHolSgnU0
6VjxBqQ1+n2PgCXBDhGimTsNSkvLvHotM+9M7nKkDWoIlWzSplbDhztsjlGazcbYZhBgpRg/rmZh
woV+IVZ1icXQAinxB+RUVnACXM+dluMK4oCbv/zFTL/8iIMz7wPUKvBrI18XKDA2MZa7+d8s5pch
DhYzs4Cr5WPPp0vDFVIyd3WFUMDpaRxLBb4t5sHujP0ukg3as6710K/L637PIqJGuQ93+qt0qyX4
iB7NjTNXzdF98mVq88n8cvLa0u6B/DAqFgx5LdFM7M5EK+1IuPo2sYNwVcdWHqsWQ9hvyWN7PT51
795n8GLt25WyKS7kZfhQvoNyOr2eRw87dRjDcMji7cNXaV2C/9SbiZBCZ74ESZWDo2tLfZEVN9lY
4gGcrHqA3adHPRrIEOriFWQ70jQOQmYaKkJPfMmbrsKz3MdpA4pOdeZ9cuybaSosSVTYTKEfRkvA
mmAWfZVDNeIDaee/6VSc2/LHopWmGjYmANgVm4fRymtllY/g211/aD7jwrpSwelgdzq8OlhOivDc
XXNs4TRdqDzwpcN/B9GxwXJYjoLxakP5VQUxKkTokPu+euYDHduMX8c5iBahEkhryOe189Enl9CS
FwDnfppD+FSi5HxmEx5J5OALmpYEmkIqd1iFMas0l0XBrHgwAxJBvWr2+ZWtA22bu0b2qCRI9/QW
1I5uDylM0Bl0aYGrfT/SoSyCDsfc3gV14/qXCcTUHd4lS7DtsACXgCN/dD9Oj3l0SJOLjbK2QYHh
YNsnPCeqsAVbVWo7DT/gVMvPfLdzIxy8+mVtJsCWDaKjTD6EWm88eqlnvtbREKzDBqKdpdsO7//v
K5ejzumhvDK4qFJ2KxCD7Wa2VF2AsoIyjRzDCgffdbI01/99+eaaiSN1zWG3HGxKB0U+kJYoTyVy
tgJpd1M5/s1d/XWMg7n1OoYorTqrW629jbnBb2lcDzvFHVz0Y7YAoJfeCvK+tcPsGbrsGjnI+3Pz
PHL4LKRGNaETlrU/khJCsgUJg50p6A3gAXBdmFhWiugtKIxzp+BIQPk21ryhvlxsClyX3hiJxMai
X0+rYFkuJw3Fj1W4BPy+BRYGm2pjnHkbHJ0hOCz6ulw6fxT/I12VqFEwQ0uhuF87P0OhoFfo33jI
aZ3eNEcnaLJrVJU2g2MdnrlWM/Be4ETo1QdQ2w20Yvgw556F/4Sog6SZDo9BNHGkgYDcwTAO+X+W
1TbVXXdcp+vARfoBL2WocGtkCKCBrPyX0xM7uoZfRjw46kUoWiFzRkzx6FFbsajYkIXvP7X+++mR
ji4hCbmjzfVE4/Apr1UDOoCBjzYTrqpZ8ZIWryM2H/+3QQ42YhaIcUo7ROh8eISyBsiMyUZmPZwe
5Uh8hHRCrmPZpiXgzx9sdzTisPJEEKVpX0TzmYHOPT3AsUY/IwCvFnPRmvj4fQT4yVKNshCHqk3/
XP3ADek91Bfa0ickZvlSnklyjn0b/DEY0QYm8Ucm5QHHyHIjGJBJ8j8FiMapkFuzyf7i61AVdwxj
hjJydX2fVYyy8DCKeHBFWi9Fb4Lz24zA1U8v3rGv83WUect/CUZjgJQvyCMultQAW4JAWFL8Rb0N
1hEVOyqJpv5Hx2dQO0tMCpdXM8Fih6ueAhY+PY35rB/GAjpWhiTeEOL+eO8F0ySmMWMLiNz+7VmY
J1uoF28KDILhugDzjtAs/4s4N6MBZoCrsMG6fl87P5EoWnbMK9djENC3CZSz3pjWp6d2bLs5XPsO
OS+DHYYCnas/zqt6cEsFtdwY1zM9V2+npKzPnKP55/6xhl8GmrfKl61QDlnt51XFtYuKiu9Xv9PC
vq3aEpI40prNaF1OMcQY7VxD8NgW/DrBg40OuV3iUYZLmWy9KxAVWMecyzyPDMFbAUywiayNRZT4
PrWqac0wtLTBbaH+ZvUtui2nP9KRtSMk6JjHaRJc4mETK9TL1kFWjDwJSeDYM/b49Vr4jFYfvYOQ
YmttAnxm6sk+95g8VvJjZMewqDbbOjfh96mVetaimcjOD5/Ni2wV3sUbNJVX2rO+PfcSOpa/fxvr
IFgULQ2DqmKs/w8uh1m4UJb4diN4tVAX2MmsvDMLe+yWt1VKb6D66LKSA3+f34gWPKJoeCf1y27V
X/fGKnBBHK+T+/GxWGYQN/97osSAwhHUT03zj8bHoMa1Yqmz32F260MJS+1yabbNOhW703vmSDZh
AyjCwQF8mkoh4vvMTC9SigaKECgT7EHDHiMyVcVGcDDWqd+diVX6kQfft9EOvl2uylLVPUZrVmSd
V81tshourS3+LJiNb7yN5ZZ7eat+9KvhOthG99EWKNUviKrb/kV/ObeVzs394KvWlp910YQEQybS
VSSSX50VbVF9xALKLP/7Rfpt5gdZW2Z7deS0zNzJuwV3NxpFm8o6+0Q7NiWhQWYyKPMTqg+mJKgm
ZdaIm3a/9K/VdJXcputk5V84y2aNRgwtYTTyl8qqPfM2PBZ6vo57ML06haUN/3DOfppdvWm2vStd
fXsO6XJumPnfv9wOVYoxBki+eZjo1th229ZNb5tNuz19KM4MYx4ieHWMPGLJMMmu2WnbZouYroun
5Zlhjh6HL6tmHtwI5KmWRYF2cDvX3+Kup9Wb/Bqt3Ad0CxD11rYlj4k37d18pIa8LZboG5YILuio
t2KSusQJ7g0/DWzANqfnf+ylD9OQvJJaHeHu8KWP/E6blp45uGm1qHkegp184m2oRmuH52H5iHTl
2rNw2DlzSubteXD7fxv34PYPRA6T3DFIMxqs1uts3fbOlZo98fqaaY6vp6d59DNLg+7o3Abgbv6+
m0x4zH6F77U7dQkuFjWiu7jJQnt2czN7QvinXEiEc9CZ6Vr3/5H2ZTuS48iyXyRAu8hXbbFmRC6V
W70IuZVE7btEfv0x1cGZjlQKoTt9+2GARmLag5TT6XQ3N7tu+u+78MdKDRWvKhNvBWPem80IL7Qs
D8FnBNpiH+SywV3AoVDWRiS/LyLwCzW03mJ8HBX1oX9XBoii6sZHFzUCkkx82Hc5hJCMNpE2BOzi
Z/TUqHf9Ny5+jIufODvThUKr1molCAaqX6pS34FjBGNrXibVbkXalUL74rWuEaTNGrgj0OqafQzM
eUuYO5jOHGhy8AiMCseCxqLWKMd4qDAz3KoPGTQEFI6LgMYDhl/FTkCuBUQVGuY8Or67vvyldA3F
AxOPRhN38PxBh6sZBOomGX0Jgijp+ETitSfJ0gbr6OcB16Lh8p0Ha8bjtANN1+hHkN4D5z30AvON
oUDSK+83WfffvxiJDn01DbBhlJHnWIo2rIpODPC4KD5WbNtlr5n2eH3LJo+YOzWA7khyZRk2zFl4
NqD1jiZ2wn3egXW1CIpfmZHvLYyJWpUB3npyqjLRr1w9S31LcmHVmkXrAmpwWtmm/G9yVu6CfXcn
Qbdvy8HfvZH93AOFFTkgsWkdaGi5a9OOS1Hk0vzMcYHkCy0M8YO5RxGgvqilXaOAlpWqICzQpJPC
slcDJEOiAXbt+nYvWyY64MWWjnLh5F8Xt2HF087oFai5jpjrzgaoi/VMOxdpf6JleWMOyk4aio0u
TH1ty7XFD/2P5VloiC0oWmRZwX3zTvGFKw8YtvXUHWh9XejGFA7mgDHnfX21C6NJBr7zP0Zn3qVD
zggJFJYb7ciGP001WQyaq5odPn5MfdQQXBV29279Qux2r9teSqsuTOtzF0PbDyp6GDzm3NxVpfG7
jLSJqdcvx7Wou2hKNzTVpBifRWfk+0dtEpNhpADuBFKvJCycDNxEJdjYrRXnWQw+F3ZmVy0HD3sB
tSssKdA/wPnxqx8DL2jpPoiHewO6ZGufT13ymQuDs5eG0qZDCzII/rfCDrGBfVI4bJPsIHW77Vpb
+rz+yRbDN07FdL3+rcl938fA0hsIh8JbLGhEjON54ma+bmHx+F1YmBZ8cfxyrqB0aWIHEVg7JAkg
ggyr4Rbztx6FUpQ+8fhJHCPNZV39i6tZvzA9cxJNCuNcA1ze1yG42DAKmSLjr6C5ET5BemTt0y3G
9QtzM1/pUlqbPdQ+feOBg5USaH1H9hqnPBvvEE95DI+Qv0K5prvFARy21fb6Pi+fiH++5MxxOKMD
mquwrhXxTRalj6j3uz0HJgRp3crGrtma/n7xTcFTk9VQr+A+k0EqUDS+Dk1ncPc5TfNwfVVLfX90
J/5Z1ix6g7SsB3vqdG3t+87Blmbb1GVg5EYJ3BZgn4Eu4K7eANEGRpuVLzpt2Y+L+sL2LH53WqTI
qLrCdaunsQHx+Kig97nWHFm0AswuJQQ1qR/1qHpoGx1XE/cF1AT0Q6aEtrmWcizV3XEl/MeIMgvN
gZFapjGFlXjHtk3l/99zrbXAvmRDQ+PfbN2Fvdl1LyCKUjRTXJGHRwX0TyP4daVxxciiG14YUb+7
oaV1UZfU2LlUBwEeCrs5/2zqrSnXK5X3NUOzQGKowhpaFYZYWh5GyTjUaCG0RnAs0rXu5mJAvljT
LIhQCLOFhGPj4okDgwvpuamD3fVDtWZjFioKgzOmyljOiGS9AtGECfWE6yYW782LZcwiBO1B9G9O
R0eADDHJHzKwlZvVV1XldlOswd+XgwTeiJo+dTKNeRczplQAVALvrjzMqWxzt3jSfFyekJ2wY0yt
OuU99A6BmVh5LCw+x8Da/x/DswiR9V1FQZs8JVvmHjpp1jb2zVsQXYFRcdeeIPOErNr4vL63y5/v
H6PzDE8zopZO0TcZ23OrjDt1zNeAZCs2yCxejKHJLXm6Ok3rZYgg7trHK3nB8pn6zyrmL9kyThmv
ClgAMayTdjsD8/MVfVT1t/+v3SKzICFCaBpYMj6RIksQYpU9Ugr3uomlFAdlO83QMesBwMfsjsoT
CFEV+nSeGvDBKb/i+hyUj2jt2yGImkJAXoeuW6kELH0gA4UvEPUAIvajIs3iTFKiAW+LKExto/8A
2fTKB1q6ly4tzI5wBSkiTQE20zciHbRvpxI0f3W6MmS4+Cy9tDLbu7D4v3X8b58id40Xem7emnvr
HaCAr+RYP1kgtMXL/0G6DbzrH25xE4EhAWJGUYAbnt1SIKmMdT2puQ+uKZADRAW4xtXX6zaWttGc
gNaYbTV1a946kBJOQPaG/BeTYEF6CEPmcW21ULaUe15amX2smOChOUw1BSl4U6LbHKO7g3rQ+t0o
nzR0XqLxXGIUWTDFFnIKKQMI+4gvOTmxAnzyYCynwypkc+lYXP6m2aeNY5boExujHxjmsbDqgyq9
sRosnEEGXSIIckS6ZxmSYxYZpFACOxf3cQP5cnZu2b7Q/qgYxyEG3QRGubv+TRYrt5c/bRa3aZ2Z
EdTdOErK5qYEuZUv7OTL8swHRDw/+0hcCXysK3fikrdZ6CJR9L1BBDRvPFJdAWsxh9EG/ONWDC7F
eG3Pl5ztwsQ8zdPURslVHSZC45U2Eth+XhS+FhjUKfjP8+JLK7NjY+kdiFRzhFTrgWwMP/OM5/Au
D1wIYNjBme7jLej/ztUWhBt+vlmb7l9sM16an0V0QxAuqIpFRrtgw0+pzx4Nr/GNTbRVD+mXuL3u
LGt7Okv+mhJ0tWoMc4p+tAId3OgC56j2r1tZOiwWMMYARCCg/wB5FhiCj5S/Xw75uES3ufkbXHkB
Mqf4lJQE/vJx3eBShmZNyE4Z87A/2ccgaNtUNMRHLInVOkpbG04Fesv3sQzTs2j0bkN6sEFcN/rX
AX+4Dm4rRQUbFsqfs5hA5BoPKtCM+ypEo0cwkyp1bRfVCyeKXajQqhkbJye1z7qVr7iwv1CZx74i
XdMAaZ3+fvFk1SpI3v69o+vUuAmTeE/7wK7NM9M/exnScEEMgbY1boMF17k0qs2yKEEqmYFVD66T
DBAh10bZG6gC9aje0LyVnZ0O3Wxnv9maHUqlZm0EpVvud+FLQSXPKDFd0EHSxHxs8DbmSgxWaHUf
6BZUP+S1gLpw/yATMadGAGbRMb75fXvDVjYzKG/ihYT5RI/U3aFoBtsCYh7NiFA7x90IwTG2DYw7
azgLi+148HvQ341RxsTARGv81UftSiN9cfvh2kCR6Lh7550rmami7jnUMCJ2z5s3CMscREtWjCw9
ral8YWUWjkTTNpElYAXyIOBtB3GjG7j0rXMDu6rcyCNrX3rhHvlmcBaQhEagK9fDINrkH8KF0szv
ZJNvoerzhOkxcATaa51ObW0np590cXrqtEzNXoNMeml+GgJiuTlvwUWjQLoI1d0eOjWS6nRthUsT
V4D83tXgb8TDEhJdQKr1NklLp+xfFXlbiX7TQ/wU3FUJuDzKEjr0cmmPUWBH9MESmaPkpzp/adtH
jEUmUMusHSW6H7LBjvI1OOLasqa/XywLmj7QHc5a7KQuNglGO6oiPhHZXTmai7HnwkNmyVkfdiDY
6WGmA/WfwLA5RIA3RQw4zhAeE+tkVaGnRFBpMl7CKLxT9N9FBB57661LoercvzCT441HoW/0L3oj
cCWwJON/TAwZzMKxnDaY2ikHlGnyEtLajQ1KiW0CzjS9AuunhekyEzNY6ooHLwaLC6uz7CuwGiIo
+Wv1EA6Gb0rJi9xAb1yg8yRMH5LfKxaXcgaMKQNFAJVLGVDQ2ZfmcmnixgP/EMDiLireu5DdEGbe
lMWkQxmc4vKMOx4iddWBhvS5kFHsXykiLXVmvv2GmRvkldyBpgvLBh/thoJeuUr5Xg9RIKkB7M1L
0LWXMrTsIU7TnjIAYHr12eihG63fpmGwMXJ5p8SmZbOOPK546EJGh58GBBWmCgGSnLdTwI3WlrmB
802LzLHy+q3SuJPKwTHv6t0IEXSJfuh8lw7a9rrlhSyE4u01oXB0k5D5vRGBwT3DEAWqAL2xVaWH
gVKHRndWWNuErKRY0zee35CXtmb7b/UAPE+4H7+1zqneOc34lRhiJclfMzI7UUo9VHqXwUgi3+iK
sHW6J/laZ3HpBsBEJlj+gNKVf7wpMa6ehHLBuU9QdyoeFWioXP8si756aWG2V43oVZoFOC/6Zhp7
UPdwTqfbgBmKQjjRheygR95B8t9WKKutlYaW6nn00vpsE/OaSoPcYX363cSMq7n0xXSqTXArn7Md
8G62pgPBuNa+XPTFi12dhaUiGNOgq7FmAKgchoMni5d6YsGVH0Rtrjj+Uunw2xpnCana52lOBKwN
Dih3n4Zoa4DWH/wgU/FQ9pGNWzca368Nuq7ZnT8RoeUX1OXkO/qmP0YOKOWjbYB5ltaDhgWErUt/
Hfe26K+gIkWzFkMSGDP5fs/2ZtRkPfRrfZClO5EFNrJVctilO1bF8LCioZKjKXNQhdSPImrNTEC4
ogJFUQfJLvBxknzXmVA9koVHh7Nqhd71c7J02vEURe8EjzaoZMwWJhlZqrMeIT0SjY0Gix1IupMg
F7puZvH6urQzc01Li0JTbmBHOw9eu9O2QCje9PviqPvtJr5RVtL5pe91aW7mm9A8InlX9twvChU9
xF3H1lDeU/yYx+J/LAAI890jAA6IwkKFBTPbxEZmjyXgCiLwMDG6tndrpmYPIwR8zqIpx4Gs5ElH
iZ791tGMwJyatmefw66/4bb1GjRrIXTK+68tcfr7RXKJ4e44bIIO143bAxoYOeJAPd3uPQiobMhK
J2LREQGY10AnAbHs+TRvFWudrHGc6oaeSPhHqz/C9G7FCRc38sLG5DUXC2pYq1FoC05lH7C3C9Ap
Brb5lT8Et5ZnbSC3ICRPBbYcyPKVb7jojxeWp9VfWEZ+XEM3VaApBsGgzQDsfqJUsr+yvjUr0/ov
rGjpGMpGiIgMrXoTGoLb/sw86Z7fyg/pU/ZreODv2kpVYvGmA+sBZgHw0TBzNQsgQVJD2rWTJ7iH
4gMaAZlOWm9q86Z+xnAcpm2LT2gajuUbNINWNnXpusOIgAFQHSEyps2/L1cMzFJJCYpFAW0KAYWr
KIq9yABssVDvzPbP9d1dis+X1mbOw5Q6DKQBgniV+ssKoA92zLLm2Bi9Q0sQlxkYDrDylUOx5LCX
Nudu04UBdHpg02p2k1AuOGkgZa7wl+tL+zsWNz/pKOeikga6N8uY3z0UHYS6iHRUXWUq7IpzbGHh
axwqGJOkWc0dYaKBIXV7cxxvKmH5mtntRszZaVDTyGntxm1JXbTDbgBY30YxQ5M0AoJKTVfo75YK
35RgQB7dKotY+Of7R+fqJBRVEGQdCQhYQBWW4iYuGihsFbidR8OVRiuyYwG546R8ryGTlVpQ+NEK
/GsLgfE1cPfSTAx+EHCj4CAwcQpmXggYCYRFtGBq3UId0E398jk4Ghvdl7dMXgnJSwcc4E5UO6cd
+NHu6biCuRUFaUhqDY6mJZg2i9aCyM+XFGgOQHeAWpiBwzWvM3aWgnH9PBHwOeCic+qgvwXuYGqb
gK3Lyh8pzR2pfqTSx3Un/Onr3+zOS419PxJDIlhbPgLQSJ8tFW/pAQqzcrhyqhZiFkzpCFoYq7Qm
8YbvPtTlY2GNOpZY/MGYjwDEKfudt3a4AYUW6MZMW/3Q/dhDR20tZC3kQd9NT7twEaJpY8Y9m0wP
juwk94avQDSD7JRNeq99MZeshMifQeu7udlpYYYUqoBSCb9GUplWpj0kcFMIiKvx4FRR58qFuiVp
t7n+LRdy9O92Z+neWMm81vR8Wubg6Q50wqJtC8FTt3IRzP4knY3+HUSvrpv9mUPAKlIHkDsCbf0D
UxlDA0awAHEglnq3ST9G45BB3e66kWXvubAyuwjMohlzrS2Fz/cG9Kp3uZ9txKb/Uw2g4bMND8rn
Gwgm9f7auMpC7Pu+vpnfWgzTdyaD5VRzpnkFpzsZz5JjedCZgtZacFa85kFyV19cPxPB73ZnTmvF
gQzTsEtu6l3mNV9K6VknEH9t6k1T7lfrw4uh4GKHZ15rlBFYlqbvOOUUkNnMDc98morSrU0eoGgl
Z04MMpv/h4f74nm5sDzz2wjzChK6tcJXYmLL/JFOiuvSnQzNdxqcEul1jNYoSRcqFd93d/ZW6Ztg
0CBWKvzxg0QQ4jpA9xdkDdV99bvfhsdYbFUV3eetSLa6X6Cvu9aPVH9eK99+wRwrg7ELSE7m4ICf
SDFAbeYFr7mMWp5tQ3P0gBq2sk3fJW/i/xAe4qK5GSAL9jxKdrh2wy37OCqcqAyhmvYDTNiAqJeg
fifw6EhO7a/Ei13dcKCgqbuDK7uxBwwxzaE3vHK1Ltzj2IR/DM/LCg2FcDwZ/hru3fLTOPTb5Cht
ILi6XqhZAI18NzZ70jVlYfaqiR23AGd4GZ7yV2MLaupiU3oq1PJuKizWZHZ1W+7rL76lnysxTMM1
8z3h+25/9rQLaK5Kagf78Q5U3I7FfPTbvOgNDFubAmimr391EV3s7vSDLu49opcQHmMtQlcKQtlH
Ht8Sw0uHo1lLbnCAYo27ssLFk3xhcBaliU6y3pL/+rTiQ675Oduyxs4xJxnstA3RHLBpYNjPKx3e
2sFpjQFrYfDr+w7PYnUmFenQK5M7UdtQnf6j+sM900n98V39BJA0HVzxR3bNw7p3LR7ni6XPwjWm
RlPIsMF0KT2OybMVrvQB1rZ2Fp7rvOIVM/DfH+mbzAYGzFHhYgKFDAcujnnSA2Gg/7r+Paf/5g+H
RZnKwvsEfN5zYgJjGIoijAckMhB8dFkz3NbjcMOG9iUJrE9FXsOhLDRFTWAZgHJBr0X+OQquRzlv
oMwjpqboZ+aFe7AC2dG96maIwGv14qUvhikQlLnR3EH7ebajHH1ncIrIAhNipRMSqDd20lrasnTk
VbCTQxsOogs/8Hb1QFmoih47WBKobr4xzNPHGZhe3uLqVLSWS8UbOaIBivbmuPLAXPp6eEqAhOtv
tX9OidBDbp4YAl/PKO8gAd3mezZuRbplxkoveylzuDQ0i2tanQhS1zA0jJirheBsOr4GIdB/5PW6
Py5eF5eWZgGtoprAtOco/K5NobIc7zIwdUrWbzm4UyMgdiMg18iwNZR9EeYrmMOlA3hpexbbiigB
XXaAVapCdofoM2hcFrwZRLLrEF0nm5O1KaJFBwW7sAXgCaYY58fPMocgtyI4j9nyLXT/fK1cWdNS
7g4Gzf9YmK1Jb5pCS6MOmVd6hlKom5unNFLd619tbRmzoNxB46TqKQ511O4NFMSgSHHdwOIq0Iic
Bj6mRsz05S6uOa2yisJM8WVGy/RzY9i0rHeJ+fu6lSUvB1O2qeogSZN/QIFaxgKSMILjpIkN8Hj3
Wd48KVbyuLZfS8tBOwKUGJaC+dh5XOpYXSggZcN+GQAXFbZFj23/6/pippR6HtkvbcxS7qy1+IBz
hMXQwmnrciN0Y5sPwu4Y2GdY7slJtbtucjH9urQ5+0yYpo6MsodN5SFltvGBIXzzi+3bQ+kJR3bV
LZBVkjcpV06TpP/9aAnEIv+zq6jkfHcS4LdMCHhhV8lwpuqWKjeUfVxf4fKHw005sQXB2iw60TLk
WUtVpFtGwxzo2b6mUfEm2sRccfiF0uG0mH8szc4tM2Wh1VSHflSR/eZjdUMqKJvmWnJIAzQ+6+dS
73dlFjylXX/UXVM8Zu+oyJyRAh/Vpjm3I/TGFOsZmkC1rdXoV/Jw5dQvbYaug+UA7TuMOsypkypD
B4czSgN+kVGnwjyDEK+kS5zrW75Y80D9b2JYAYz+B4cWi6t60BTUPNJdnjk6aLT8YrQjt7enamDd
uzIGk1fF9BYrSpdmZ9leS8sktcTfUgu5wzPJUbbJI3FbL9qKR7aaqixtJqgUwF+IEXNUPWepSjPo
JRRP4VnJ+NjLiVuAYkv89yIaKD5eGJnFhFJJlT5PJvfNpFtuobQ/IQCDWqAWMGgrZ2Upml4amwUD
cDd0RlrDPcxY7NuK/gmtMYJob33Xt2sqbUu2/rK2YM5Hs6w5E0jK8PNRPsfRp88RuQeS3dGTx9ZY
gz8sXXSXdmZ5kDxYkOqWTDwB0thRi5u+flrx9imCzMM2aHGRI4MM0QTW4XsQGzSMo9IBd5D1UB+B
p2ucyCVu54ZwfETNf1fKJBO79tSqhs2Z43GjigJDDgQQ72TfbPqtBrh0vVlDCi6ep0s7M98TXcw6
VYedqUILUWOnAxDyryQmmGMjG8wN5UoMXawAXZqc7aU8ymIkiYQrEHWfqVraGSd9uMlGO9tU7uip
rlYi87JN4ZZfuboeQ5YO9cUPmBeAUIIyRcHxA9oXNEF9xU32w7CNUG9DpufJkjOcAQNdCZjq4mH4
54vOh1cGAMlFKCgKqaarKXaR2lFp1+eussVzeqZe6ynO8Gvypc42wTcLFXG3LR01ddonzclW66tL
hwYMC1CzABUXQvisKNNbep9aSSP7VfnVAPgr/Qv5IVBxo2+jqoBagEJtZkEyFEieg33fl8JjwU4Y
wV9xpYUtBXpk0sxFj0j5kX+yBH06Omiy3zLJRWvKi/PQLcC4SeO1gtnCbl2amitlFAYVsZXCVCz7
YUJvsjxb6S1Pbj8LMQrocYHoQ0L9E9sJXcQI1NuxAkiA3m9zoXQvuVLom2603osgjPxqjL7K1Oq8
MdfFWpNoIcABhwCGmknPE6RB83jTosqhjFaNAgBayqonDomjnvMnxQGB+kN+s3YclioOKjIpkEoC
Z/Sz8jnmFkmMjE1wi8GLNHeqVOkouWJaY/hM/LUq+8KZx0MOJJaQXJoUy2ZBR/Q1HmMBuucp+gqO
0T61Ibs3GULcyk2x4CiY0gD9/PQuUvAs+n5TxIpidVkEHXQQsI2p9xuUAojenU8jp7Eyl6OiwlZX
t1BxgGS0PhENmdDcVmdfr814QHI56MBpiwIyD70eZaMkO8lNftuQNRXnpSVCtwoXOrgDIdg5+dLF
s68umpgElAnIj6aJF3JZ8sNcj1eeyAuHG1xdONeYsgGF0jx66B100KmFDmkSqgm0XYpmD1i25qBz
n/m1aNZawUt7iMc+No+AF+kH1W1lSSkoudE87P+m9xTkCJHXWpJdYGJToisZxd83yey4o7YALMnU
vcMAxuyTdRVeCmGIro+ehgDsRqjA7eKwr1xd7j6DvpJf+4obttKNyalnueJUCuO9K0Wijdyi51Vv
U0o7ALIlbctEg2aBBJ4vVNrNk5QQsaeFovg9JvQ8tLjjU2E1ncNiI/5NRg5BxZqV8jYtu+FLLRit
HCbT9lx3UXtUZfAImww6W60S4yJU9P9+zgZZDapzeKmh5/6DJswUQKr204teRjVJkTEAgQewkfz3
ilcwAwJ+ANdQPPhxw/Ewo2ZSZ9P1kIT2kDd3eAqjziK/XD/zC7EFXxIdWEIgivKDg4rQMUhImMtQ
oeduHL6mGYD54cN1I/8rqjzzGCivoF46CRQCfzE7dk1gGE2sh7IfmE3oaQx0JRr/kuj4Z6jB0C1x
xStoS6HHWj+OqrYdU6rb8kDfhy54Y6O8y/kY3BVBlzlaLf8ifR+6rTUGNjWUDdfEY9JYkCuNsgN0
wSxbqTCKH/XJBIeQv/KxPlNSQuRPvs1jE0LKWur3rPR1LdgPNPojjSPAxpL6OhbD0epZ6lUx3ySZ
dCfG8Rfjw7nh5UuitC9KwDFtwkZo3ZbwfGBLt3pHtjStG3sQylMl4qc6Ja8DsIUkCvaBKs6qniuu
WZDXgumyExYDbiWILPlhxCQ7D81DHpjnSO2bnVDRL036RJxJ1+S2ZcWKY9JadY0o2vAWUqVjPxy7
tpZdWY17L+ojhyRxDqBTbLpRBl6dIiofLUtrHIzE9XbTRXvBtFu9yG6Iyg5UGNRJocKzAQGW5VSl
MtqD2v0pNdL4tMOAAhDg6aGuCOirmxjHtEQhQBk0Z1DIZ6V2Z5VpEUqYlaPq5ilXc6dGVciuteBI
4vyURTpzzMzyxEQdjcHgNJa8zFD/1Ep4CiLVFqaBsbD+aJq9q4SQd22b7A8TEPiT+89WVBk0J2oP
pH+xU9aYKWOg0k5NJ2qs9JTkhW5LifxgKp1ft/W+BRY9gyh9rVh7k0OpWu8Lv4rqe6D//TyRHC3l
m1IubANTvUH/EJECGPk/IOe7GbSvobc+aEnv+NCGTjeg8gw5WHBmvnZ6s5dUAeRFcksiy5OLNPER
pd7VJjhJAWaYyyq1UczbdkSGDbpTyvhJKEAWxOl724qNqnyFanrso6NS5RtiSi4gPB742WwoXx/T
KgQhL1B/6NVveAqR7Ub+AOm7k/HbwYy3cpjutRHJPPYS0yWYGYH4ZZS6ei75EhsfUd47amm4r0Xs
lyVWmNbg3DoFXeHUxm+Mnztp/RA15SbSlC8SWvuuwBwQ6ERKOxEMEzDWTh0MR2osB6zpTgVaYqMj
XliNm3Gsjj2LnCDGyeFgoAnS97qkH2Y17lvM0wnlg5tAIJOs8VEk6gzptSfkVyEDth+2u7LXnhFj
0AMOcJwTR1EBbdRPSa0daGR6SfwoEjCgcrIBvTh8QdkYNH0DDQk0FbRN34PKKOtyOy1/VT3+Nnxx
2u4SHd3WnLt1pLyaXfEF5CQHZbJ+l43tVirNZzmET6vDdmyL/agQjzfpTVl2bmGekKd5kWrdY/yU
oqbUNDZoGyN0waKdXiSYwZHxRM2KG2GV0FsYTWywLu1JgPKPYCcErL0qqBNr4oaM1gs4GXK7G7R9
qtAODhUa0FYCyXtSkqNsaABbxQMgt4Y62jwj9xAU5E7SqiheKx5NRGnTAi24UDcCJwvRwYX0U6Dq
D2rUoNdIg3OqjolTR+at3kN8RRohGhKP0PWGkKtWNgdDByWRlDaNE5P0LgUAAoIs4tCb7f2QajcN
pae6iZ46XvB9qSiBbSXiyBpyiC2QhrZjUru1zpINhIAqxDBDtiOrBJ0ZNQFaJ/fgyZM3bazeF2r7
pqQyxZ9RxQlb+jhIIfBAQ+E3RJJshdfM0Zj6EtfpMZ2GqZShO1YtAms+AvcIfeA/EpcDWy3LXSoV
XiYTYeeRSO0mlV7SXr/vWP4ccuHWBYbGlYIfdT6ee5C2APZ7VEK1s6XIetVVtIWslqDka43cE0jb
vCBN9U0tDOJoVZv5g6I+oUL7MBRQq4agN65iWb6XrO5Gz5o7mTSOwqI3KTNAh5Wqsj2QWvdyqSK2
yq3HjJQvtVyBikFvIHSjn+LUeuG9lmwTWSttNVWPbAgYpgWtzNNG9kVSyakL/L97YExiQ/wiyvDL
ovExVMsb0KQWNuTnNlbBn9VYfDU1fivjHXJ2K3+WtKFyrKo8siQdbVGYfxQ9wtWuBl9lRPc85h/4
pDXG4rpH1jW7oWNf4C3/iJR6inhYXt5Bgy03HBEqXtmGt6OE+UsktOh0jmInifTdzJNdmRimgxaD
KynsaGr83AtcTqy3wAWA5yWRUke24ntZNCmOIkq5GBk8FNX4DlbIyCtlottKyx7IKBOXaBm0FTsj
RoIW3pnc9ANmpo6RxtQbwNXiasnQbkxk7SB1K+LHJFdUR0/BKJnFVHYrKN7alBWSzc3ipQck6qmV
o0OWasRPKK4XppWnoeyf2jT/4Kkl+WadYgjN7H7hxdNsoyq8qzR2kyE/QLREgC1HVP0lCyElRS8P
abwS9jcl0e64Zt40GlMcPD7dMKqMrcnTu0gC8jK2eqSMtb5HruiD5AQMFTE5jBwcFb0cOLgXnySs
nPb8iZb9jcmqT4lHfoqgVvY5QCUd2q+Qxyq5jPdt/jKUjYMpjTMXYA1ROYijm+ChAv4eRGHNa5sN
DpLZu76pIbbJ7rvEDDyrBTA/wM9IwwYVlMQY7HgEGjYrqkdqQG/RpAIHy4o6u7TM0a4y85NR9WxG
GGKRaej0kIBPMV0C7lovkqUHpdEPahKbDguo4spJ+jQC6itZwd6sg1tmtnululGB2ug6thW68sDZ
cGTVl2G8I/A5HMOvXhECt6Jb1n1raE7KT2GNM6hpIDUW40YOuWZz2YztSVk6Q/iRiwGzSfFtrZab
wlIdM6GuqKPNMOmVWaTUnJHCxzp8pY4eNWYJJzPabdWbdxqV90TW9xIq0g7TI+JAqYs4gRJ6OtM2
VEttZlSbsGV+oP/iTN5x3XBrjgwFB9fIWo+J8NmMQuj8aJXNzP45DY0bCmgt5p78sRh3Q9S4Y1Z5
I7Lce2kYbgOgKZ2hZoGTc7btdbpjKIKA26A9Srg9bBZaDiLwTkacxYAB/6Xqytlghc3Y+NJ1yCaa
0mwAfiwTl6sAKhtjvxGjsqkSEMUAxaxr2lFpebXvpfyYRsiTaOnhgXcjAYwAMmjTQ2B3C+m5xvwy
BwVB0SceaQWKVYavmsQtwZTbNMRnWrvtzeYY6c3NmMp3cfPEuiddfQ+yVxo2+0l9S8nMY9+amw5x
RpaanRroJ4GLWrTdziSosai/IYQCwqsUFMSS5IIdKEemXB4jyl+BoD1Ucn/uLbqVk/oUiIMZRAeJ
N/u8rYABj3bANTyqdfkkVzjDqBKF8jbudOzo9JIi45EaEbf1CP6SaJFtZvU7r+p3iGCiTTPe9kaO
67a2Uk9vlC8c1BMvjYMSMaeJq8+0SkO8Bekfg0ZPddzv9aTYRkUPNohhr5XBgff80IJBJFAlO6ry
r5jVFgIkQlNl8sKmvdSCT0AGxZFRlDYf0hOrYyj/EfC51MnNMDQ3mpC3RjU+hmV7JwX5E5C7EMYk
zZlXOdy0LA40+x/OrmtJblzJfhEjSJCgeaUr096pJb0wulsSvSfovn4PtHuvqtDcwmgmrpkIxUwW
wEQikXnyHBts8nPnZXN6l9STN1iV4qp9+yp563wuheFRCIgI6lC878IfXCcFhnKaW2olnQqASAWU
Qee15uM0/SyHxm1l3Ii8wC2+qihwImAlB93PJ129fImrlI0KipRmEVqNknvMtHYmy/xZC5Xa/MKM
Kri8vK33IgSxwHKA/4XSnlAimmbaV0afaEj/Ir/sbbAptO4ok2fbKu2bIJ3GmxRURmheCeXX0SpV
pURVD1M40RUzRy/LKre216/aXGG0PT+UeRtCagmncHFnOl3XzQeZJHWOzV8BISkVdSJ8T7TQzr8l
G9hM0a9TwSwXYNAOZe8lQJ64czDC8IwhL4iDypoaG/Upzm/NmzWYUwBrybnJGDMTxQIOrtCkieL2
U6Eho/kXIKYzI0LPaa0iAhZvooYGZY2rpJpPRhAnXvaULXzomRXhzZ/NqPoVYDFDWVYPi8y1W8jT
4Z2VgLynPCjH8gOsZbXtysDX/KsIpwLgM87hjg7UZ2SHzTp9Hh2ciqb8loLryQbNcze+sOwuwdXY
g09+lGCZtiBGJgegccAb2JZEdx30qGZaVGthktCXxVgCNar1ndKzL2ULBQ2Gic0uiiHkllVXEDL3
oGawv7zbG0RJqPwhOUMV3sBgqi3EHSeLm6VTmIZmWHfNWpSJA4K0Bw0pv4bDkrv1F65ZunoYKTAZ
OjRQSfFkjrVR98RZhaIOClYUknnCJ2971USxBj+i0xiIp9PxfY0iPNJZd4wK9ePykmXG+FE6ibSY
DSFTXvSIdMmLpkPMVyFuXi6eiYfGZUtbKJSzdYmbC27MtdCxLrJbMbR2q4xu88R+Ko/dVXxwdoMH
VjNyrRJX/01xGspwKBtcRvi6JxvL9+Jkrbj+lywrBi1UF0C5LQhKkX6/xD+V8S3C271PvqME7FuW
hPlvI9qfmRUKvUsfddCkxbrbPg1MYoVrhnzYkqmObp3Y09UJjdxmVdUmi/AljZ19rMJx3wXT9bCT
DoBtBddTO0I8N0yUdmqkKGhM6+FSB1WIttvqKy/Jo+61YTe7ND7KRv034+CJVVG7xKSlEvUKrHaQ
N8XcJVrwxQiV03zH2dlxHJPpun+SH8YtYDO+ng2VPeirfe4KDAAWGD33Wv2pup797jDddnegu8MY
CrW8Fcbzb+NNcTPLepvb+/xfw2LDkUWQMtYieOswZ4ObRfn0hIBgv18+lRtND/Q6QCOCQXy0gcUu
RDezsVgTZDqtOWC0Jk2vazvCsGH/Y5p7Ha0Q8m8CDtQawO6v4iyKs5e0LRcTXVstzFGazMYeFSwQ
BlWzb85EghvcTD0w4vkfW6KEQqswZlZ9o4W2PgWdQdxYSa7M7GUyUN02b6foy0oqf4IwB4t1z0Z2
qWbPl/d34yue1ez5n5/EnCrNUXWigBrEEx4umEDTckmbbCO8nFkQwmpZ5kzTOJihy5IS87Ls3kmN
vZalkg7xth1gYVG9BgWdmFR1etWwPkH3YXRujOa9Nj8M9e8jJQZyMdKGZx8wXuLNl0cosdOmUUMN
aB6vXbXhQHpHDzCnIpPX2PB7mKJYi45RakyRnn8XCAGBwIm/MErHQqOi95th8MjwNcKYPHWq3WUv
2HpjnFoTcsV8dOoeE2VqSIrIbRbN09enVWGelYGkJXoz19a/bHDzY508oITlIXiAg70AtoPmaLV0
qzvoPU6ALEbJzAjrslCJjhoDu2jG5a4oClCM0dtSdbzLq9k8RCerETIiLVWLZJ1gps2RBNv5/aSA
Tv6yjY3r8+zJKRzUMqm0xZ5hI+qU2y5yAtrVIH7Sb0y1eNJpdRjpvGdaIvlQG56Bhv2fECV8qKHo
Y0MrkPSCIXPPCguIIPxNrpvHVi/vOys9kkE6LCQzKnw2ak5LVs6Ii8YDWivFDxTDfSeoftHbOnOB
5l8fwNywz44QK4IGkf7j8k5vOM3ZkoWv2ZKlhmJGhTRsfU4HtCRuME8g+ZpbOF0YwdNJBXATbWYh
6VLMNoeQDN6+nKYYFREvzV2zCdOHxNdvsdIHEpZ+n0Ca14sC9C8whuKmr5cXuuG2eHxDnAh4AgD9
xQdNDo3PZEhGfFsTQi7VN1bInkyb2fuJBeFDNhPVEzWGhT5AE4150UO81/ZcNrL7dZ0+O8fuVt3L
kDQby+JanJTjIPHIFi+CBk9Se1zhPeAM7TsQjoMdEF2eZJYEzS2E8ZkhYXWKkvYAEMHQ8FF+4axW
/U36kr0a7oJR3Dok79LcVt1amwGGbi6ni2KYiJ0mQ63pnb1oYdFn362Y4y+ybMo9iEl2u4EVU+7P
TM2+xk293i+mAXKfGlz8sTl/NWpjCGKj6DxOaeq3ug6WJnvS0IkzmDsl88fY9H5B7TtmLFdJR6H1
lTkeaursZl6NJEhts/cxkGLgn+jBgUTyLgDcPHfx/PuqqOv93KKITtviAXNckEgx9hjqx62vfuS1
fsVhFrvcXB7rBrmxZYCkHQSfvxrFCAGkSZAYoNykJ09pZ0Z+vcSmV1kz5nUqiiZlCvHGXnvBmOpb
bUE1cprTW3Vt3qK8fK3rCoyv/QS4eoJWS1Ey9FxqlHKX+pmWmuktcRagxg9EwNrp7hSPq5c5Q+Fp
/fQ+RssBYJQxKNOEBVZnoxy5NnfAf0C3SiuuW6d7RPvvWo1zdMBo/JWL1wUU5KtTCtLZNmm/OBQV
a0Np2hCvYAW9K9sDEvfY0XX2WtspgykrWtTsmm+r3vywSvQ0jInlPtpd39pKQX9/0QPaTsTXSCGb
392IZZCRBpQFUwHYcRE1N2EUYBoSE1tbNrXbVflxUcbBLdXp6XIskRkSXncxc+yEmpYWznQGnXGp
32QKeWZ5YUsi59YJwCyyBkkjGzM34oqUyEInCHCJkFo/rdo6DKYqiVpbSwGDDQwA/AMAlHDlEUCb
FXsYwEMK8J1poo0aV5zI8V8sBMSIUJvF/B8AM/xnnGTeA1NmZWWMhAzkfkOCVrTZ2rKi1VbFiPOy
QIBOg1DhJ0xOo7XJWOcjwYiVWnkcsxYY+uTgTFlgU83te2ea511lkNcRf+Ph+e9nqfGwdE1QdaYP
3mbPUk204bLlroDitVsoOiRekskCBEQ2s7Fx75/9WP7tT7bEmnTWdh1+7LwWP4x1CNUo99TMCVuK
qwInz4WIgKzus3FHARcFWJQFumKOjDw3WvRVOavjTMKhpVlQtumdUTthB6o3N23I+98fkxNj4osP
XaIoihcYa/objR7TEZBByXtr61V5uiBL8N86T/IyLmDD2DUHwNfBd+/lnulypOz4UvxUJK+irRN5
uibhGpyq/9gj4/VI8FiIJCdl60ByfDao/vCXJnKtVnpH40lfSLjk7VuijD/tKnrOge+Q2Nn0hBM7
Qv3NVhabpVBKRh17YAGnP3sGByAjLgQrcl/twZQWXnYHnuUJVWwAMTD8wTFzYCwVPpW5Lt0EIVoS
dlMxfKjorgVxRdrbQRlswCX6GoCd6l+gDtEAB9cOCB24YSHwrFVGgGAjJOwBamy0FVf8F6V5u7yy
Lac4NSLs5VrO9lApMFJiZBF92PhhKaisYrqVRZ8tRciiHWgsLrEOK9CmX4LxGoTD3X0VVk/xERA1
t39O7827/tre50/477ckkHVytj4g+GahngrND/QFhLeCxarORj0ersnqXd9OIbCDgZFYbrlCHKaR
TPpvHYRTa0J8jKduVrURDhrF/RUUkL4rSbafgcWUHASZHcFDAAjuohTtslCrCd6Y1rVTZsAIoOwv
MbR14oAUgk4ZujgW6pjnsdeZwNsYAxgbmg17VbUe8C4arHl2pyiOf9kht9cEqjL0cDBAK2bOVddU
fR3hBGOQbEo/coy11JqsHUbIxoF2tP9aocIsaVRVkBDDGChEiFyWQLWeeJVf3DWhfl2E9YuBXQRv
Qfxttb3+UIaN4UJqzpOdi22v/PMrhG3NQSBns5gitbA5ctvId+B5DO0mmtyxS0HBplHJh9zcXaJh
WgdNaj5WcP4hizh15gXDBljRz97Bf/apjGpuKznghMr/MSFkmHMPicCawUSiOV8qAvEg2o7faxpd
JcTe9+r8k+S9pEK7GcUc3p7GexIcZcJBoFYH2Opsk3DF8LMTARno4JaQ7N2GEZAKajomviA19mlI
qCBDbJYJlE1ZH4emNnpjIsMQbLWW0MmHPr2OojaqikKcapC+DZWToiGy2q8Ko6+Gokcouo1vfQ7N
zEjftzV9nUucQMf88tcnD01TgplOm0IyUDzkK9SPUzNGZayNZ3w0Pf3eqOYEcdD0/bKhz26P5zgG
MhCI8e7HrXruhI2pGVOfpSjd173rsGcjHoPF6gDx6/0MGNrL1jYGhFCcha+rGIaCj4itCRUQvCS2
MQ/VYUZPDZwrO3PJEz1Sr/Oam/JVYo5/ovNc4dyc4P8KXqgjKfn4VcC16OhrM4DdrPeNkOzb10pK
EbTR0jo3KGxnnjVKNGS5BmK1KSCe/TPzFbSYQfXoZ/s6bDznoEjyoQ0yN9ikwGJA+xv5uCP4qTVX
s55VsEkeyjfAwtpj4fMG7IqWrDtizLCAIEWcuPo3ye5u+c6pYeFqrdTKaKoZhtkxeSZedCxvE6/w
O5ARheRjRbQePKCyX2QMhDK7QoQBWUAMnF0Bn52X3ToQd0qZv/RroDMMiw8ygQrpBgt5WVZHDTUY
1qns7QfnqxEU/vrevaoH081u9S819EWKF+X58u5+jnDnX5Vvwsm7DlOlpRUDZoapqJ/WeteUkoMv
+/cLR6NYG4M2hBeQVObq1W3t/HXidb4A4SisSTTrUIsH9AMMViVCikoqFCBk6dDldeA6ON8nfU6a
AbqwWlj2761xW1qPl7/D51saZwq9K7xxIF1ExMroUCqY2WYoWAIg+Gud6qfKnL4Dqv1w2cxmZASF
EBq2fPD1040WjxPJyIymQRssXrTjVPv5C1ew1IPyLpNQ0G4u6o8xsQ+9NHihMQPG0uIYd9+LGgqJ
VuRfXtLnRJVHo/+uyBEyqoIo0xx32LkcQ2qrxbzOBPaaZDuiyLh9uC8JcR6dRYJ+PshCkEsKEcFQ
bKh3AAgYOrkROGUM7L95B0z6QacPUatcl9F6A9kOySN+g3QQVzQGGLikCQGySnBxyOtGwIlX+u+G
BPEAJg+cx/Wd3Vj7+bn/3nolRNHwVsSQCYSfiFsF1U6/n8DQIpu/39jr018iMs+Cb7ZqMaWkh+n8
vStfbPIj7Z9yVTLNvOWk/I4hFHkXUH/iVVNUZlKMSPxwny6YXoAYhY353sk3RhTD3TSUwaY2DveZ
Pf7nJ0GQpJAktEACE44zwNlK3uyMRpG97WVGBOfpy2YsrZIb0SPUsr6xXJecBJkF4QKZKhM+WUKl
yWC2nzqJ7+SyhHjjRGOnMLarYh6aM1Cd7xRg/4aRAfEQZkCdAzAOVqBi2qta/vfvXIsg4eYxEUpu
qlh+0ebB0oZCISHE5W7m8cusfcdAhKScvLVhp0bI+WrmpBoMMsFIuRo+KvxBJitCbFrAoxNqO5jU
/fRK0SuSRJ2GBNthxm6ZezdZYu9y/Nv6JKiEA/5INKCCxTpHV9uzPveIDqVuvy6JcpVm4GOJZVSG
v9/HQvAjeOEZGlddRpAT4ix1hsyC+jCiEJm6w9g4w0uMAcmQDmX5AIBC5+aOgXGvhCLDnyF7qhs1
mKH6QbsiKo12gIVbflrn6YF2BPMXDQV4JlNj8J9MFWSUnVXNf5RVtAIQhv7LYM4g9iwjHWRAVutH
VTqDY4M03XNZY7IAosWAUhYORAiSzJlcpKbZrl5J+zw3TfdSa6V6W8YxlI0GWl4t1hg/NmVZaJhH
wgx0p6bGgc2T6RcKbTHzUZQH1Y6Hx7iuMIlaYPZlaarmGtw7ya2qAjvf40Uhk6vYiqac/MwGbZgO
bxciwmCmyqrErQ7MSu6mC0rB3eT3MYZ9MER92Uk2cllo45l4/au6hQ6lkLybRlVEUcr0sLPU6WtZ
5MSbnKXyaquyvdEA5zs8OAovG93yTBQyAYgFFBjtICG3zKO21EZlxvqa4phEMYzrO2IMkgxw64yd
mhFSzERtcn0ZYcZpGrQvVctF+eXl8lI2P9XJUoS4Zyn2VI41bOhr6FjafTReVQUNhoRK9mzTkIOv
BO4TFQQowinTs3UEllHVwxpM1RGaEq7ZJ9d0QWmjsZv95VVtvSPRsIZfcO4QFPuEZRlqW2BuVNcB
Wq6/TAHmMwsfPdRgPU5+7bfPsSenDdpa4YlNMSlMSF2zooTNvhgm9HyH2SsxY3cDWCvkkocxl7jH
hhfiCkHdAWUA0E6Izby+qSJQO+UG5GeWL1msPUzGFyabOtnwwTMjfNEnGUSeYMI+ITDidNS16ldD
lUDoZAaEsxQ3OsYEJhhQs30J7spWl3X4tp0B1zr+AlTvE7MCsApsZNAfhzM0hznEIKGHcB6isHCY
wmRvv8vZXLfevEin/9gUzm41tSlQ8xTOEAAVfIcOwR0XqGKh7eb3emBcKT5opCT55YZHnBkVvH6e
VjvqCIzOlrWzW+OYG7qf25PkKG90+xDc/yzOEN6MvdYOBUhl9LC67jo/vqr8LMwBsKFlAHrysNnJ
NM43E+dTi0L0mAGwiQa+nfSO6x/hZXADVvawu63D2JdV1DdQ+efrE9KngalQdIQKY4jZn6P6pTjM
WKS+t/3lzvTHIw1YWB76g7kHcYIM1b1xHs72VrjQhmhJgGDCSuvlbbaeMfjqSmLjZpw6+Xr8F5wc
6dnpjQ4oMdR+jyxY/RjwEy/yzevZW3wdIkjKjvMb0x+XzXLfE7Os0y/IfffEqj4mtWL22NPKTl7U
Np9cQyuB/G33qhnvct1xB4fe6WstqT9sO6uJW4AXBlQ8M88N22lR1DS2cSiaQ6Y1H3mc2m5RsV2C
qee1uE+K2G8susunj9pcoZDB3MKxZD61+VlPfoWw6YvZTKga4FcYS/MzpdqPoaR/3TiwdLwnABQG
VAXrFCPprClq6sSIpC1I1CZQTXZqKZOG3ACgcSuY3oXgKsWFLXxHlkOzsVAz43dgAyk2pETc7mr0
6oMZcqbU9H2VRLUNbrxzk8IdtKrV1HVzAgLNOSev9hrrAUCgIE43wXyUNrP9iyyR6lagDAibpaWF
p7Cyvhoo9NJ68EP8tIwod1VF712i5BjIz1sWNqB7fAHtnszfNj40+n3oenB6HQjqCfuzaJUSLcC9
hXb8MHSY7Ytl8NiNkwRnBoCTAyD47X/u0AlewmabOHiqHtI94H87utOC7CgD/m3AeKwzO8K2g/hX
75cUdv63+F/d1Z4G7YnVxSQ3iFg8DPB61YNywLi/sbo9bjRZ+YJfkkLMOPsFgkeXaZOkdMYvoJiK
bGcPFMGBQhsQgN6MjhGYtSw2bn28060Vbu2JVKgvAl0fxinGaYbHFEjDy2FwKzE4W5NwR0ekVhe1
hgn1yCteUMTJ7sobrjtEb7orw7VdELRcYfL7sl3JysTkNIcQD6ARlh4OhCy+Mcf7dVZkL/bN4KBZ
vK4BTBUAZsI13QENaUQmFjd87X91h34XB/EuSv0uWHzigiDFOhj/Jn88MSnc1RGZzbLuIiR3S/pz
GYar2kkl+Q4/UJ/c8MSEcIPUedzP0EEEaBQlQry7i/tsJlcrSCSCf/GRTgwJl4RSr70SAewWZvF8
w7H9C8etXrax7YAnzwbBxwGjN6xmQcLNyU0tEHMw1yJ+FfL0lGKgtQpI5VYtZitd+Yne9BAg3jjN
mWMgQgoeMjYkXrUCn6sFdsYvwE0UZHc251YFERtmSr1/oq3w/1hFMxj8z9BoFofL5wySUMMIq1zG
EqUVrteUeuBEUXZ8XjUKmhtZHrflNARsC/9nUhNy5M4uEoCReCgpQKCq6S7pNdd2JK65FSFPrQjb
iUeNETkAf4RGyZLQMpnigMpLNw94iI4PjI3ZTT0o+pElE5E8P7cSK/S9/6xQOHlza6sdRtz5s8op
vHRf4EUFsejsHSLwgbpfoS4mgxnyf6V4Ek9NCicxVjMaOwtMLkd7ZwTzfnBbvz5wjna5tuTmSTm1
JhxHMCupeDr+9pr40cCLkU87F+9O6Q57roHahukdxoNB5iE5opvLBDgPUGDgvABkOL/hjUZ3gJaD
Xu3kkc4lgQap3AYsRJgC/kfHY9NXT+wJIUGjfcwjDc/plkDzD5k/KS6XetIhsuWld/i675eXuOm3
JxaFW7CL6VT2KywWZmMCNq8fANgINIUWPgW207WmAapfUN66bJanLJ/8B+B0aPUC/fKJe3sAQLEG
vaIRtiVV78HYM/h6rfDpdQX8eG3yetnc1kMS9S6QVYNJA5FHLNEM4LMAzwOS5WxBvd9tfGZ79tH0
stD2azT1Hhf99z4j+GXuP9EZ2I58J79ASOLMwhgqfcIvGJAv/R6BbgKl8h01GDGmSz2kzYZbVvvL
C990qBOrggM7i16WOkYuw0TVrqc2QyH6BjNbsu3lx/3T5zwxI/itGetQx2BYXNKB4dhTA17WAbUY
C9V498+EGzazYlTEMLzECXrRKzo/m/kYDdYQ4TEyAWm3BPk+zsCV9LXfKcDFTH4SP2Nmco9OZQ6K
YOstCWQXy1YmBzpk5GponQJjL8TApJrBB0SwaDrAmRzDU2dZjrD1+bB16OoAO2V9qp4ueOApI/jQ
wkwHYB+D3VnvTaokBHAfED8eSvaa85u4UxXPxpw5/ZhqrRHGfZt9mY1MQ08lLvw8zRcvqyfAQ8gy
SQLA5uaBypmLuGP6TEQj9E0HmKnZ4+tZzeOota+pJcPvbYU2qOg60EoBehwj5OcOombEKtZ8McK5
yq/AP+ZG7Tt19iR6hPqRW3b6w9+fNQNgMHCgYqYPyzq319Cha7qc4mMN1NWNfY2BnkyX3LxbgdMw
MLYG+LYBgU0hz5jXfoLbrSgDgx+qd1IWANR5ra0FCPsq8nx5RVsPXGQuYOnB8MjnYTpqTV0TzaoB
gWwQGNYNea7Mymd6800r6EMDplCMxxTXJVW+Xja8sUqDOgbUdVGp+oxYZBi/N9ngGCFIYd9U4GLe
QH7ceAqISm9nk0qsbSVQMGfhFQ9f4ai+8y+3YqJsRZ0Rl+Ahnc3vNKxCBSKTATSYy/SNelmQ/ZQ9
qTcOwJlNnnqclOFwz5O2xiBSWHT2QV2Gg1nvL2/i1pVzZkI4AGCT7gEvgwnqqt4SJTdg+/YU0Ddi
YQbY41Q/B6bJpf6/sAvBPfTNcRC0TwxSyKY6TS/x9dSjYSo76Oruh/fBHQJksf7KHkHi4kePsg3d
uhDwovivWTHRRyKDedPo93IhGsnWA0VC6LSjp+P/ly/gOg2G99YHKwZY8fIOl0QxPmhBt4PEp+zH
bLU6zn6M4FLVbCdNnmEPkDliWrr+8XsXMB66emO9vlb6A98F9iqDFEoNC35V55HZ6TUMG7uIOQ9O
l1/RkO3Aswkq2tBY2T5anRcu3mndS1fN31LCVWKYoJjGbWhj8JAId3LskETVU4RApVyp283L7OZZ
EVYKvar01TyafbOA+LM5lqv+2g2KbOSfbMR8A8ApB1hnpJAghzo/VXNilnETR3z1DYhRfTolI9df
eBoArpwif03VfVVXb03EdiA49NqfoLkMF2cGsklRwmhywuJ26clTtIBcmVRlDdA86f1+eSIu2MZj
qafQrVgHNiugUHhH7FNTjIFUz2AtfnJvjcmvnDCoT9dmdeUMyRCiUp0fGMSjWnfWQMrt5iP4zjun
S3dzrmrPKYZVg7ytjfiqZKaDNyaoPq10mr0GQ1XX5TpDy9RqiOZa4GtdAJvo8kC1Iqv1JstuQWir
teNttrTkS6Q25ltEMUTcgfjOdo05guyus6xBBUbdWzDNYEgVJQvXHu0E3IFt7fWdYT6CUXX+uZpT
A2JKG+DZ2nDeWL/whL6O3LhXZoxqTiCMtJUuu1amKNmtphKhv0jV1R9ZOUJppRzy+9Tq5mAgVfrU
JcriTwy4iSX9MPWm+7gcoTa8BHB4vCiRvnHxL8FNU2NOI32gFFN/saeV6ETT94F8n+YPPGpdqXbG
ViA+syfk/qtTxKpdmxTPOi4K9VvGRgk43kz3GOSNPOubbA5+q1F3ZlPIRtoCkNV4Mihe6GifNS4v
Cgwu8+HpyIp30rjD44pw9M/s8T0/uc9AEt4W2Yw9nUPQ5XgpiDBRx1o9rmJLon/TnaPg0KMAimG+
mYiFpIxMGSZCsKVR8isBlzXpivCyk2xc0KcWxOsEChxxxhU7QtBI++k07rIiDf6NCeQ5wOZgcEF8
wqjm0vUMkPgQzO/hAAZgTCXlslHjjTcE1vHHiOB8LGtU9GwJRezv762y8lFLeQYMUWZne7/+2BEc
zoLmQ00yOICula8FGhFKB27Zyxu2ESvBhgOcEYgGoM8qpvQaVUqj4189M36MmPdzwM1RIVboys/L
hjbeRGeG+GJPvLliesyqhZ/Y5geYmIC8TcwXNVa9KdElL6HN73OyJv7nJ6aikvVjjWcu+JJt1wRj
KWjo3MmpJFsnMyO4AYQAB6tPYGYYWj/vGDpwI1ilJfu2FVlPP5DgBJmNW2XpLRom1geIiV3CyjCp
rJ3aP/R2uWtYLVmW7EMJYWdNirktUxgEgb3XqHcJ2JqX+JqDZBwlkRjb3EM0sG2LDyx+GnRr53m0
1oh/KlAaQ5qirUevBwH9Zd/b4Jq0+DD6f80Ia8Jvb5t5wZoWKwrnfiSuaSnsGOWQGOg1C7362SOQ
OHTH3pgOU5R9qaO/Z7s6/w1CIjXGEUm02YG7QAXZal9VIKk6Kpsc3IwZf1b6O6U/8f0KaSKURbGh
ib24GIm3k7fLe7kRMLguK6dLQbP8k0KiHSd1q0XIhgcafcvU4cWGHsdDv/iXzWy4vWFzeJsJSwhN
3HFO1qEuVVsv1Yy4pC2/tCJu3CFuby027hs9GsHsFl9nTA8vG93YPBjlBB8aoL+YtTg32kDzop+0
hYJGi86umef3LdJiycpkRvifn6ysBJ+p3UV8ZSDzyDhT76+/XgWId5Gpo86ANrfYqURFa9SrAncg
hE9+LAY9DEksabluOAHn9sUMIt72HKR3voa0V8xuQIUt7A3VzaE8D65NtxkWN8r/fhzlzJJwcrue
ML0FFUdYNc8mpqar9iNLJBu2UZQ5syGczLTDeqwKNtLRObD8NYXKRT49FqTzc/KhJ9B6mGU0GVuB
DxMpqJ6jYI9WiOBqXTE0o9rAC1Kn32OCeMQ7BMRD/dDsLnvDZuwD9t8A87Rl4MQK7+Z8yUyWUGQr
y7G9LX83lky3fuboMulrlf/qTynriS1y7hfTQBWjruB6kweR6OvKb1+s2+W++LVAaBHiKv8Cqg/w
/J+1CbtInNRMUHbEcxzXL2AA+8jU9pf3byMQnZkQjmuqGtNYA1Me9goeVDEA9Gy8LbNpcpsZmaUd
Zw/MLhpJJPqdC3/eSdSSLIwI8FGB850coNk1ZzyRjYpu9Zyl+OgHVFXS2shColVBoQPjuaaPSESv
aS5lSd864CcXphhD+qRZ57LGZaXbkZvaxfWSNZ7RDmCCp97lDd46CVBaxTwYRqnBjCd8w5ExCCxF
EQ1bCMRkXRZWCYTFjfpw2Yy4IkwlQcYVU+EWCNTAECSY6QEhaxcGOU5Hm8OyuAfpO4vbXUllzIKf
lN64JazHQvRFWv25WAcoxUpICuGLucSIwDNkm/2xdNyJLiAeLZ/GqHhA5QK5iLJXh8VftGtQRY5N
frSrzE/TNOzjJmziAueFuGS19wqkVozZuO4jBSymtmsjJUuYwXGFjpcDFDY09i6amOvE2lVUNjtb
rSVfSRevLWFV4uOtZgS8WyX4QJeOvtlQL3KBSXaL4co2fhF98dRkx9rsZnH6Y0/z13Hu9qDxzkkG
nvQYGhoNKi3ax1wMqBT23QF8zDftAlYk+9sQvU0gfJsHLwa1jpNAF6nPPKbiBmYL1ru6HXEe+7HY
1yPoOv/eLfDetVDZQmz8JGutY2YMzGPQjIuRg8ZPhR35Df22mokkBd1yv1M7/M9Pbn3wLEVpOcDO
4LytUL5k7U6rLZcqsqHXT2WK3x/qZEVC5ACPH5uRs4PZ0qA/WapeWbGlehDS9gfaHiF/BoyI0cTu
oqWFy4p4V+e9gsqiyv725uG/BBJ5mFZAIofzIPySAVgqCE/VILPPQFrDMJYTF8NRYROB9kkE+YH0
OLXtnWlNT0XtHJI5WyW7/qlOxH+Cg8IUkkjQMn6iKcEIRj+2OcNmfKfoIcV7fa8EXTDke7u96bg8
5+BBQEVyWMSEQrAq0paYi6NmQwQ61iWNriej/oGSxL7G1c5a4PLjFVDSZr03e3uQePOny/63ZZTh
QE9GoRAqXhuQ6cQLoMB6rbvmoPvx0fCNr5jy8itPtshPGBLRlpCaxXWXzosKW9Nx9g1vgmIM3RsO
9E+5uPHi29EOEGjD3DU7WaN4+7uerFNI2SY7YpWdcdtAemGqjANmRnf26tGFjrVPruTS8LL1ik8r
WpSDA/Zlrs0AiQDoilmlNz61UAY3ANQZtYNK/A6lx39gmudNp9nA7612oPfKsbGfiVNippWjUY9g
Sh4GA6qe0eCC1WG/qum9pkdem1Xv4JV9jJP+sZxT/IgEd81UlZPkSG9dAiC6AvrXAL3Qp7lFvcl6
ZJITVJHJrwKEGYOMPF9mQMi2JloUyKhmNaygLqXpRwcTsZcD/qfM6n/38s8aeD5yEokrxWY2BhFA
Bc3e2248EhTw6uiwzrdLpEA/svfTDGJlvSE5m2IiCbto+FKgnrB7OJyCy1bGohZLAmGUuHC8KMZg
Qu+vZhv0hXak2Y/WsiUr3djLU4NiFGqHqSatDQGuBeQtSDz62KOlVQ2SYCfmb7/XpUOMEa9mVPjE
wW+HLQ2wqSb20yT+mOroDmrk26Agwbr85Yh4h9pQXEWfBMcAks6AWQo7aAxluja5amIw152hWa3f
ddd26+W8Or4CR9b69IFdc9Rj4ea70Vt/DV/Q+nnrHuTj5596o8KPEfOhyCyibKyIiVGT6AbDJmH1
Iw8sNGYN3Y13EGPwlV1/7+zGXe6D2eX58l58akqK5sVXnRZnTtvC/Pw1uSdQZcjCbr/uHdC0Tbhd
3OzBOcg0vEWHEm3yKHVycjChXgCQoZmhCrxe1/ysR8k4xKdmo2hBSNLjKW6iVMEX7gPQKAXtbvTH
cPGWgOPKIr9/ma+cR8uD5ijArd1u3ulHLSh9zp3Tqq6M9+sT/Zj4c/iGnCw4nxpjBsuaGZrfVU/z
ew/aa4fo3gSxgemuwXUcNK/mdX2o/eUqwj20gzyd5Dvz73ga+cWfIESrXJubIlnwE/hFp10Xd8O+
xDgK+QcjCeJBFk0JKWrTDCmr+WqLtYIG5/emA72VbAxBcobFBCUt0c202GqGkCa9yZe3pIXDFspe
Kb5c3jmZswrZyTpMPR4eOCB6jgcTvZ5j2REUszxxv4Rw1HaYvkxKOKv2YR/bo+a34FW3bkdvDpLb
0QXu2+VAF+Ubu/of0q6sOW6c1/4iVWlfXrV2t9tu7078onLiRPu+UNKvv4ee+cYKW9O8mdRU5qWr
DIEEQBAEzqk4PUtnc0OMbDYX0UfUlvr+wyyAl+2GAWhZXnUXJLf3tTc5kpPu5p22T48S78GIozVb
GShRtK3BQosgMCtHIQV0S116IwnvO1BuVSoApcJsV0Wie3k7PwzjgiN8+OrKF9uixEs8yBWhLfGA
U+ybBzqi1e6AX+9E16B89HMv9mJO/fGsk4ldaSYkkRHjzRPGXnCDMIPlSGetMwdZwxfF6YMy4JbQ
OF74ASyz0lMFj18s9dCTOEB/9s0AOOhOdW05vaf9xGy3w59c4IlkYsxc6wIwcuCTE0C1l/ta/Up0
Xkc928fCLiMTXKrKxA4SLGMJel2b3kzKXXyffeXfDT4s8MxSTFz7dDxjoxmL8UthyidRVOH51kN+
Kx37yi5uSDC9/D0HErRvmI5IbtPdcJu5BHj51u6yrdJ77YUPYBOvuSuSUWyg6wKCz6EAZGQNKoLl
OFmnUuVEAp62GpMI9FllpniuoUcmGAFQxNj9BbU2fROc8mcRZA4oM60AfLfAQXPqyc4dZf9n+jJ5
QQOmmKWQ8AkkeShBlws0JNCEXgOP3iX1xAsEbB79YUmf28vWC5t+FGIphjT9Wg2E7/KzdkVHsapj
7PY27VMeHvNdGwgud0SDuvqlfaVHzso19S4FmgTMDq45uhQ0cHiKrpEIOKhMnSxuNZ2nKOOWRklq
c8RMky/k+THDZGhYTzspnNxyKoGhPHpasjxc3smz4hG7uIybGngJmYvxQ8XJXVzJRjv/XnWb/YhY
x7Ob7SR2tZVMgchqlNHoaWxVg35fntLTVGEPAZvut47mxB6Ihh1S8Qxo8wRbSWUyg6QEpExNM4PW
zR97d3KRtds0qrdosQeOgdvt/z659zwT2r41rGQzsWnKMAhXLNA43qsH8JpFO5pUIjLta6/ZZ0Ht
De7iATCLxiV1Z/yZp7K0aoo+RSCwgPg0/lZYva2AUXI4VWZmW13Oua6d1UsYW2Ibq+V4bvsc7/5g
jqPjBB3uaFkQnwRHtYdj6UW+iVEq3ovQttMARUBWFRT82fzSHAZSaWii86Vlul4KEQQNvScWra/U
PdqqVU9UYo6imyktSH3+J5Kxp1kRhDADW4OvVpG9DHslOrZgHGzre45zbsefT0GM8ZBZTKqehnpr
V+5lr/Zzt3A0T/0iIrgDksm5LG8zLfjU6yzHtPRhyYHK6peK5GTkKCUvKLbyLjj0cDgPqv8oxeaT
QDAypXHBhpXH+rE6hPvBnzFUu3iynbjx02WVzuqjf9nkpzTmqBoBFYXhHeik2fKh3+du7EbXWkAv
VDxfO6tRsrLodq6OC2tY/r5PESfUbNqtjBIFsCFs4Fa5hT/sSu5k5r9E1E/9mCMqKZVqBtYRrUrE
j9KxuSmhIYDl9uWV0tqyq75ErsK5tfPshDmnysHqQNeIeJpg5tWMY7tSEjsG9TRn7zjm/1EeWq1n
nopaUnSQowYVgFKqA0qvJ3lfPrc36CR+Nd458jihRGZOJ0UBIFtFbaU8mjif1EP8tb8FMesT1hO3
jWFPUHF+LXz++wHXTNmQAlDwLKYZZPY8PI8P0xU9FcfG6Z3a0e85elKbuOSBTFgR9IJIKV1XzU7e
1J/NPbzCNzzjDsV04dA6f26mLCblvKhonh7oVr5OPsBz7dpP3ewpw9GQvy2efvX7s2V/eSOe0/H8
i2Z2Flqixuy8ZAIRzq8s0DeLoGDhXo23HeFTBJM81bUhNGOPhE3u7zVtP2UP6fzI2SyeDMYouyWf
0IAPNdLjiEcXubErRwD2EkhR7QksWbXDb+vYdAT0qaChCA95Z5TeslUIQguoRHDlgQbCeGkSzYu0
b3EUeYTMdk/k/3LyfApkER2IaqVN12EhOzRB26rYPfdgd7NnPBDygspmfW0lirk+6Zgxy0sC3cpj
GLTAAaE2CNr0W5mbmmzmCStRzNlDmmgwMd+DvDOfnVgt7FnI7D680idjx7ESnlbM0SPixbdoWsQP
Sg4sXlMIq8Hv9sMDv3hADe4seqy0Yk6cKZaIEY5wZVO9ipXbZJGAzYN8si5sIDRytouGokvCmKPG
lIHYCwmIi1LkFqb4U447EAIL/Q+CMZRuQDlK7cwvkaHwumK360ArPRnnnpOCVDENWc3P6L7f4x2Z
UgLfhSfFoXcj3gvnZlBeiWP83MxJkcW03CXoozeZtSsaPy4byfZdZCWCOWRiC/i5ExrjfOUEpE+g
CGbX8iHbSSJAjwBhaE9e6WGGurNNHyjmTsfbzO0EafUBzMEjNxk6L6hD0Nl8imo9Xqm3jTsAg1/c
WfvK44HIXTYf8Nr+mpEZRpTIag7zMcEg3Xe9XYknQX+S5G/EmO0YmleSwTFZjuEY7FwuZoyW3myp
g1zjKfyRkm9qN9odRSDQd4nPM5zNNxQ6x6GgqQr8FGxvJlBUy1itkVCH1+Zh8UMUEOtTdQOyjWRX
nmI3c6QgxP+1oAbEXB1oqGOiDSJII1u+sr7y2gS24sP6cxgrM7sRXSC9jgAbP5EwdAQV0CTAFM0b
vCGR/WWb3vIaTK5jvFZGRw/G5n7d4CWvx8WscDpmaYnpr2cUyf/D0URnP1BA/MA+YCJrGUpKFFom
woBBZC8TW9MpRwONTnNBvMvKbGaBa1lMaA2LUGvCyUAdsVrABLkYd22R3DaqCB65EVRWlmta07UB
ZOdekT30CPC682WqDRtv11/ArOeYpGnVJ9i8+QBAeMtdtJ1Qu/NN95p42TXgCDD69CX6agJ1brIl
1e4rp0jtkeIDpK+8q/3m5oKVHWQWIhohWBzrNBd7NZqw9KCI8gazOhhNyEFc2rw/yRRjTgFMIjhB
me3Nw6FWkxGNa1rkLj4tgFWTXQRditky4ZoA6YmYduQaJcesNnVbyWW2ulbGJZSMzvCn1GwdsQqf
TGnmgltuJXKAp9UwmY3WUTzW/+oeRVVV0UBgUPkeCFZ2F/RX6sHYxRTh0gPHKnA7JSdy+qeOV6Xe
Kv+vJTO5z9K20lKnFmpBX8K7GuBu2q49preFF+7BYeMJd6FvBMZzeaMe0wOv6rZZ1UQXGno/dUzS
4t+veqfZokikiww/SQtcTaPqYMmFNy4x+i/169yKfo6Z/krmoXTivO0wNzG8zkX+7bI/UymsMylA
MsD4hIUWkLORhizPhmnCV8hiaY/lnZXqtvW79PD0mrMWwqQpJtAgwyaFkFSXccTJtrKczC7mmOvm
q8NaDJOeRHGPVW4hpsVrXPTWH2UP+N4eqGYD+WvnirCoyYluKahPeT30Nq82teUva/nMqZI1ZkPU
EPKLuHDjZU9nD/5st5jkRO+HmqQEEhpSBaEczBqiWkLcy1I4erAEllkcV2lIpYx9Ix0wEJw4atSZ
HPfjWJ7B+P1kpFU8ZjEsLz3ISWSPgK3JRl7s3DosVntiMD6eG40Knu8EpgdQWdVRrrJgOoi+gjfL
xA2dmrN0W4nFWhwTqqU8ScYK3IC+UkjEG+rqWlSHINeKh37U70nUcWZeeItIt3JVfoI/F6WOXlrf
kgGDEz0UA6iUS85z81aGulaKiVSSYlSLmqV0Dfu9hHo58em477C7bHZbV9G1GCZKaG089uhxNvze
fI+Fm2lEAQ3s6Jr147IcXpxg4eQbUSRzPEGQsKv3oYOn0Md6P+5jwBwDVMhfnOGIS+peoRno/6MR
d/M8XyvKxImlkY0kzGGTvds8WzaFV07Rrkmz4Bn42PpL6fBe8HlrywSOMu4rQZmhchFnZTAXUbw3
ItClzUMre1Od8IbWNk83DRRtgEoHRO7ZvFccYjwYjE3UZkZXcnO/f1Fuei+/l3fguv96eUe50hgv
J1I4Ghr+Q2kh2mVedBeLdvyMrkbgbeVPosg7abZyFh1Nk9AMJ/jZa/5AFnE04gonzZd8338fXdFb
gOJGIR1Dd/6BayMacDV03Szg420dGSDd1VEIcq+OHMvl3a62gsDqa9in/T4bS0Vp8DVNIh+kcvIN
QQHle1xxauqbd+O1ICZkG+Nkoou/oJsq/yQ3KUyWooI3RwA6OP01v47DiTwmczceusJUgFaFk8iP
dqU/7pRA9QufB727aT+Y8kFTPtrTz0mzIpKraZ3lyLDt0Y2uSBC7o21dCwHS3h0v7zybxflIh1bS
GGuNdWsesi6D//u5bM+YALhvPD2I93oAUjyPPE9HA89o2RNtHgc5yY36BQSAdnM0sNgg9vBHw6Ut
pRn3nr55fK2+jDm+8mUZcl3Dl4VRcTXJ1hWJ4odyws3GMLx6STin5WaisRLHnF5mp4A7foS4uhJE
WxoTUB7mE8dZt7xjvbfM6VUuslrKEfY21PsgVO/RDOLO5h0nAtGVOcujV6owh9cQK0YWxXCNzpvc
gV5j6AWGYn9Ut8D+4Lff89aOSXatqM4MPYRrNP3U2oaUHvRifLqsFW/pmIMqbzAaLkiQkUyJ28Xv
4MEJpobXg37W/M76A3M4gfECkzJUlcnXDzW8nL4chMAv4b5+0gB1YZfY/uhZNCdtkXDygkhhT5Gi
RnTq6fZ85BfWOfvzUUdZZWZFtpRjmn7Ydn5KivhbZSjeH23PR1RbiQjFqa56ESIM1Oy1+d2sO4DR
7v9MCBMSKqEBDa+OzQHHFQb8APuYD/lNoln/5Trw6UAfZ89KmSjMMVRqQhm1/tEMpyF8kjLO+bV5
mmAWAFwMErIBFjVKxuhBNlXlX1mC8v/OY7eD6D9i2OuTolvhaAENw2/agQ4A9xLIAYq7tMOE1SIC
oR7oo5f36KOB5MyugSkF+l/odjbGoab6XCjpSDVDs50XnwDCJRi2SJziR3ic/XSX3qVAhFrcdtwr
7xzpW2GCIi+AdNLAJCs7AlHpREyIvtB8lt6xOtAI0gaiHqc1QQZdxbblVi8coVuuvBLKuvKiVV2s
laLx0femgoE7fgh3FspFic/rJdhy5bUoNu3J1FFJY+gX5fmtMgK/ViUmJ9RuVuRBnGwBuUDCfO7H
Fq/sv0Wq0xQYV/Tlu/DuYyQQdDnJsatsCu4cOvP95QXc3LSVPCa2C30EsFwMSAKTI35OlMxyOwHP
f1M6/IcAgt4POjGug+6NrV6KsimQvlSRw6kyyrGDExcH2eTh3mxdcNZS6B6ulk8DQ8bUzpCShA9j
vewE82ZKwCFs/C7HPD2s1jkwk7xlU2IJ+Hzs0xD5g9XaXSIGWs+rs29tz1oME3ancjSJCIPwWzJj
/LiyRSAc5oS3bGeIyaw6zLopmlXOkQF1tAfMD8qetssfaFYPgmJwZO7p3EDkFIBl4D3BbG3YWkG6
AKsNk9uwLdoGgsFWfhjIS9uldh41eH75+vuGvhbEZGZzO7etleB2JEqg0sZzkywESc4bIeHtF5OO
jVNhdHjsQOFnUVyVRL6hJVeR+eOyLpsXlbUyjNcOQ9katfF3mlndI+qhUKGeLFwtwZjNQ5fj7RE9
UFd7lBeJOpACqbM83ItxZO/NybIFgXN+cKSc9X8udZL2YI/25bz0zVF2ouph1oygknOPs3ycXdKZ
SJ7rSjHrM2yBwnUm98kViK0cOsXQHTug2qde5PLmtbYOj9WO6Uy8iESp6qoEdt4ZqVNOqafovHEQ
nggmVpQG0UOw06Ge1aaYnjfi2cZYJy/H2Mqe1oowkSKt67iXVWp6GFR4M753N/ONeL3sdBcsFukN
7uWudVB3zb7FENx/eWZbC6cbu7LEqDC7VM4hPEZ11QVTM0XkaoM/NA8mVJiR1S95SfcKJHKACIV3
JY2t39KXKPR+7pJTJ9r6fylRr3VjQkc4gxssR/zw48TunqNd7EgvVmcTFCKbR3AePHCfnnhbyUQR
ALfhPTqHG4wY5RG9/tjdRzsRYNl3RdC4xiFr3e6Y7to7GUypoJnbX15nnhcyYYV0baaIC5YZ1JUv
uDgfgUcExNWKh67Ci5ZsJj52cQm4eqxsuq8fKcpQ7YUn6aNhMXJ5eMh0m9gcfLWN7HtGNMrl0FDj
SXvFURP4oPJjiF8r6Qg6FJ4zUpe+JIyJKughn+RQg7DsOb5NMGPb70J/OSyYUuiDyOft2Oar/1o5
JsQ0XdJpGMLAFb0WXgD0V84u6EhsWb0ZgfCCZ4idqh3mvnOLiMOyxltWJuyUS6EMBgCu/X65ipFu
jd21JoPFQb4TQFJ+2TA3KxFrNZkw09eKTjodB56Ygisv+ZhoccoytNGR59Sz4RjD98wo3HTk5Xub
XQ1r0UzsSbteF0iHFVaDHOwjoY3m3ghsZnbpdjf5R2l59JbSa261xqEgxe19fRivic1LzDinCfs6
kiUJ4LJoYlZJr2l1q0/PnEXmuL/BRJ8+AzyWRd2/84g33mZ3oAZ0gT7wQNx0152A/w5Su8sy6Z+8
5C5MxFksw8jrBfsqxfleBzg1SYB0/JCFp8HqPbXiPRBw1pCtW6egcE2jgronoITiRPXGpOaoxInh
LIKaVVfmIsjwi3Rf3QxBFoBi7wYNU5wzkbNZJhNoCMBxi2bEyrUpJj3zcqfksgxAVtG7vEO8FWMC
TJ2XI2CPIEcVXohVgayS90rCk0B/X6UQU9guZOwgQTABDC9YA6a4Rh6CHs+N2Y7uCYOAUw4QpY+y
hOzIXnukQxaWZ13RuQ7agSD7yJCc8ia+qg9tYLkzZ8s2q0GgiMezFLj1zmHaIhAWzopY03rM4iuq
hzE2N3V7nH7ZI/FFfzp0+x4PGzxb2XzYBLoSGHgkyuhg0li+WmLA0plVg45zXw4sy7a+U80pHLUR
NIOTv1EQ/jQoOIXD7evDp1AmnAiNhiKoCaFm1bsZclEjxE0yEY+N8fO/2OinJCaKmOJSdUaHPiyx
kO00R4oGTIvLIjjKsE3mVqtWVddBGaEtLcAEg9iexOCAlL9UkTT4l4Vte8Q/+ljMbSibQqGWK+hT
G8mLak2PBslajkL/cqR+CmEDCFptcyWBEKGrfBP1Gfla7NHWFLuKkjpTtdf6+x5sFX+mGhNOANlT
aqBNpuUgGbgrcXiDzrXYvSxk+1T5VI2JKNUy61Iq0NTEnG/nvH6eF8GNVPSODeXNDPpdt8x5DSbb
8fhTJv195WKRoE9TTHsBq8WwwLs6PlRWeJyGkNfMxBNELXUlKK2Q7k0pLDGtR/RBFDnAMeq7Jcnf
Li/i9jn2qRATMyS5LZuJQI41gC1TG8UX9FqCPw+TvUTbmcANA6Rks+9NmWP9//Ka/SmZCRzmHFaG
FGEplZMEUDTKUf4Rn4W76TneYXgRs6CXdeU5HBNAZqseJimFwZgNWFpGNOin3OBPnfY81fmfVjrb
Tt7UyRwuf8XgMKgxwzviVqCgDyJxebeCzWD1AQQKqFgEfNbJsrKzhgT9oYaMzo6mtaf+TUR1PIq/
Xl63zakAfSWJ8bRe1VH5iluaMqaP8hsQMgEhMNzRtFh15y+Y8nvXMIVGXopv/EfxbUNZSWd8Tosz
sdE1GApxkhtl8fv3BE2FBsbtjOGIDiFwIfK8j1r92S6uRDLep81aMqkfbt5ldit+B/xjaB6V/i0B
3Onlxd0+tVeyGA9UpTSSSlQV0fxAPNrIUmNa8hAiJcfLqDvcAgG4dHiusPnesd5SxvtixUxMXcWi
Ysx+tGMn96cdLTuL4GOhYFkOrxC3GWhWajLOF9d4gJ0UCBQPya4J2t3s05cVnmIcMWw1UwO9SYi+
SZqXmwflpd8BA+IqPfBgCji+x1YyQ6IZs4VisC+1xI5EVDHBIlskNyk6KS/bx2bQ+lw3toBp5uHf
B7g11LlNwCyEBPP5sozNw2Ylg4kkUmRIlalBm3q5GpTUNo1D3nOCCE8GE0OWfhLTPEK0SkxyxMvK
KbQWrxLV3WVVtkslK12YaEFMqVMqatgUHEt2Yie5SwIDlOHZiZtwb3Wwr5xIZ8JEV4ihXoFaCDaN
noYTtWmyr3Gn4DmPypPEBIkyLRQtocc0sJXcFv3q7+rbPwdmQB4nr3Kiu8XVD6qDT3ETu7+aMFpu
q55kL0C+a9FPT0KMbS1PxSlKqZNf59exx1sT3jYzcaUgdakVMZa/aWtfS+QXZSi8qhU41sTzPyaa
FCaYcQFdC2vCo0UTPagyGiPKq3nmYQFz4glbwxRCPbaSHmb7AUfiZ4ESAGdux22B28wbPs2WLV8W
SiHEyvJhSuO+u4t9gL/vh/30xAdp5WwR25Md4c0RMw9QCSjzldHaefGAaQhO2Nq+eKwUYmJKSdRZ
GSsaIYvHTEx8FZxP9fLDlG+L7EZUf/Z96Uohx/t5u8UEmWLMR3T+fER/vDRit1qv2/ObizjpgcHE
GCnKaoAo0xgz6oCyrm6WrN4DhbW0F23eJaHAa6LbxE1ZRRqDiTRT21SyalKJzuS2j9N7+176y864
6dzoVkCxe99GABDlViN52Qlbjgx7UmKkCoEHqd/t/FN+1o7y5GR3lP5VBBGtDUzzPuC5w+YCgwtT
BrWhap3NK9ZWG81xjoaakZjHeZF1G4Rzukvi4rtgDLdGkz5dPja2BYKsTQSSrWawgKXLOMxGT89z
mNB1pQxBqKPIrZFDXGiHoqs54WvbO5RPeYyh1hUIWZMC8kCRV3mKNE+AiDFSW4x1EPvOAzjGG026
EsaotmM96RyUfHiV5u3EGswmYG8VAYDANrDJUQPyymKiRlUftQfpyzIChS31C8c8NiixTG7lc3sA
N6PPSigTF8xCapYowtaKgfBgol+qbbziSceEb3ar7+a9/s245R2fm7u7ksms9lIPvTI2UNQKgeO+
SMc0QV94ObjEal9U2bj7M2NiwsMgSXk1aD0O66z4glewU22E16O5TE6Xda+5mu8vy6Off3Zb+Ue9
M/qdtGwAOWkR3GuT0CPGW8dF6ORJYE51IwT6QpTO8Ef5VkKFJQ1//JkKNLCvyh2dVS7xWGOHyllz
Mazo1JZ3WcLm0fDPIsHRf5WgFO1iVPByXAwUMHXSLtcGRwPPvi+vlMVOdisViaZMxl4Ab8ruc8kF
OCbnxsixZpEp6elTN8clyjV+M6qdPYrFTZJ3pRORwW+XyhPbmCOQpxPjsmKqt4NCoFMcZqh3zQG4
03guSi3o320Y8ejX7Wn7OAF9EG2hHOljdFb4mTHfjJL5YICSOJHkg97/p0ePlUkwfipmWahEGYwO
8DCha+pR7kTzwnFO+kcuKcac3FkKfO9hweJ1y9A4iV75QtONTmHWnEL89pV+pQ61m5UPKbNuhk0D
CyeH5Qsuv7vQFW+nO+uazmyQ3cJ7ruVpxgQFXQHUfChDXlVIXhW/t8p8qGQevPxmpr/SiokMWYuR
fiHH+mVj9Y6GqFMYh69dWOt2VOicGME9EZkgEVeDWMrU0jGIUoFiBPAIXZAEyd66A3j+4lGkVd7D
GGcZPy60q20zyzoWNIJlbMj8mBZowlfkb80gfLsc/86Q0v/CZNdFBTTtSKnYkkUvy6QBGwZYZfzZ
o8e8Wb6Nog0mpt6OXpXRzzUg8YmGh5KeD2hQwAYZj33q5rIP5N4oc+T+Ji855eezHhH2q5hgBopj
bR5CjZI26MECOO0q0Pf0yaoEcK/J6/VhQycrjYlksZCGGNcELr0W2zkKRMYux8Oc8TrUeOxx+m+0
qFh66ask2MATuLwBZ++CrHA2xGmkLSWCDSBARHNKwIZRgEnlWrmncMWUKxpcEUDWsjhDqmdWzQqm
FriysKzq6knJoTX6cPaLW59UgCRTMGqAJH/tTgTtzRxV6Tqugx6VKInopFYorz3anH+VOEbGPCwz
dpXWNAWUF8dqH7qUFVxzMFNaNNy6A3u8f0gE0KpE+czA20Pv1ysdc1UBEzVAYHFPB4wB3uNR8MA9
/XfLGx9i0CdOeaMs7YwxyuqrZixJLvkd3iDz/qZG2W+qny4vHxsRWCGMocRLXU6Tkkn+IAp2NomO
DnNdWoFzRWePdVYMYxZSKkkyeMMl9Mz+IKDg5tNenR1JrAjm8IuMIVaHoYAIyZ6ddt+edCDddDba
JGWbAldHyJPcy6t3dldmhTLnILatD7MceoGb/QDyLCAOJzvRxJsBLXBbhwqDIA2wMZv6wHO1rfgi
6UCnpXSRGCJgREdpagHgqpT8lBijXYzLsc80tBXG1aOYhVeppHc8V9vcRQs0oqalgcqMhfapixaD
e/pAtS0yeLe1HFOgO7ZeqODdKa+DPsL7AW+geXtnV2KZw99Uo7CYMVuDC7NgJ1b1Dqaa14SIbiPN
jTM1WuambX5bG2nsZGNXOVVTABpe6h2rLYLLOy6zxbOPHV99DBNu2lKbk0rBxzQ/te/lbYx57vhk
tA4JMFLuJGgfVSuKu3/QDrlXnPKg4K4Hm6Ywn8C+O+SSlo6RiU9QgecEXLr+vY/tFM/Rtnxbe8Ue
iEp3au0WmcMLSTzJTOQTC5BZNzJVXkMsanq7NsBRmaZewy1DbZr35zqzbxF6WMWNVcDWtKbcC5H0
kA/9dRoK3pwmz8RUmz80bp2eM6uo3qlKNBEwHQFoH3DBz3Rk0HLEB/qmmu7kXeQLnLOS4006/X0l
kCRTPlTUmwpLv4mjcZ9I5emytW4ex9JqFZm42/fzXKYKZHSefihd8pT8+AtcDShCTnUaOqfZcURu
nscrkUwcbmVAecozbKSV3PCV5HZ4yCjr5yHWryakHUi1vMsiN8/jlUQmEgpFmbRxAiURhEFEQa/b
QvD7hULqdjJo3BTdNFHGYpNaqQEp8Mdaqoi3unZTWbGnFIvXdffzwmOO++BZYNOatTQmWVU7sVbk
ZqQ7l9zIjv4jxP4pdpHbZlAt9gcXjGvdRSoAk4CY503e3Hupl7gqJ5Hd8vn1hzB+QQRp1AGjL/nL
/BJPz6RCSBPSIzeP23L4tRzGHSxc9qMxh5zkGSlrUXmU6sJyloOBwgOdvbIpKnr4DW//or0onARl
85BZi2c8pSxrwEynBFP5wNrNvOpJTL0RZ3iL56v2qertmYc/SP/ipR1mHAVjHKBKtLDDYf0uxJZj
zIdu/H7ZNXibx7hGHk9zN1ArUqaHFEBpKVhZSuLPafN0WdBWMFsvH3NGF8Wiy20EQXJ8l3d4PEYx
+bKEzeUC37MMfKkNXEER7ZbVrMM+uvxFT3pb6r6bGLe/LGTbDFZSGD0ASxMliwAp+X5+7msbNGmp
3e+w/WAQThU/4d7JN6+lUOofxZiMYogzksYqLG/0KSZE5o1X+RXtHVV3+fXvNhN8BLFPYWzuEA1E
qnQNwiTgembqQUNKVQ4GoCk4SEKc7WKjZarWVrE0EJSpd139JE9XEsocl3dr0+hWysi/nqClLkdd
Wc2Sb5jEyeo7w/pyWcCWEopCCXtNU9ctlf6+OqLbEo23qWKKftWmdhPGD2YPNnP19rKUrfNrLYUJ
BPqgFeEQWigHtLOjpNKbkQ+RbaptZqtt4iphd8yy5ZRZ7RJclry1gGvJTHiYxbRZSAvJhv5WKUdz
4YSfsyc9am6KKpkKICnhtR/utlrARTUjdRkiGlUXMCbpTm75dOZ09HQMkRUnfVecrMfLSm061Foo
1Xol1EL7J1qlY+QDrzmg0yk3Z71r0bPmodbPRcrdOrfW0hgbqWVrNMYWKqYYlROfjB7k0aclvpNn
3mLS2MMeGGtJjJ10A9JhgLUhAs5gD1BiT3yzrlB/QGEpBIhNbsNOj7IviKc++N23BnYjGUsZxCLq
xhlrmlfIN4rIiWTvP22bJmMkTQF5BjvmoOWJVSgJ1KPMUxRHyrqRwcYAPJxd8yL4HGlsl8tfCn1K
Y2JHuuimbgoCWuTl8mei9YFU5ygb5a1l54t2Mi05s7t2NMAbnPwUzYV3+p81D7EfwORVotKPqRJD
3abw6n3tg8xvpzcuumvc+MBLkTcd3bQsFU/cW9iPSaIpal6j+bVMTq3YebIW8cqrW2EMKALALkUl
TsUh/avbmXnUElFGAcZIlSowQ3G+1xMrxwvLJOTWLZqkG+MwkUZ+UBfJPKTEKu7NIhVczbxeAJz7
nlnEBOR/nhbDXhWqEuzlbdX64xD1zth3y0GxlIjsLhsC/SrWqTC/oNAqogw4Dcawo3rMs3LAGULU
0l2q3ImtK0sILgvZihFrIUxWIQHvoe5UCInl8GtHMPQl3omS5YsL6he8wtBWmABELcBjN/HYptZM
p1QIISzUD4mRvhSLFZSS6im5cmxJ+5qI5vPv67cWyTgTcLQN0RAhcgHGnCQ+o5vc1dTM7fsqQG+B
c1na1patpTGeY05TYS4KpLXKcZgPmvmS40pwWcZmIrgWwhwisRgChLmGkNxs79OuMd0UrIOoLxmm
s+TqnsR4Z1eQHKbxfCVNyhVuofvECtENF4oWR+PNe/z6axjf0oVRqopSwAKfelfT7kXK2UQR2dp9
LwC2gU7S8Z5Jt5cZcB4UiBgzRkxemqVZQ8AYLPuzeIik16Z6a2Je65ZCLYN1P10RVawdaveyzCqm
VLj6iFCsQ9/WAHq4cWoPcq+6pda7xlJ7pCeuZLwD7NWJOtUV9Zu2r69LBG5UKd1Zzk5CidIJsATC
Wj6YyQue1Q6JPjmDQTxVao8lIHdnotvwBCetATwq4pmtKoMl0h3Jmjh2s+XpumIAIEeXQPfOpr2g
/BSAzRRh8Ksi9pApNoaSUbWn8Nl3SpLxTrGtuL4WxzheTQpp0QuISxMbvIaYQUNDd0B6V34wbcWR
nibgRrsZ1zs2tg1HNNiWKRE34JWYqBmToshEEfchVS0cPJScZukkjW0gK+9m8Zov3/K6cvIMPDVK
glTh+2Xn3ND6F+lsOLXqWZlTSNdzMLwv4Pnaq3nYcQofG+cZpAD/nxJmg86LCTNzUYQSposUv8IU
aWOIO1LqdqeImFYpbSHpnVyO7i2LhzrzgSPOuIQK+G9NFJE1i8AH+vUcVc1OLVSYjt9PUuFJTdfs
w3LAZSAtMbSMxsZaeoyBbvYlHGOSOv1gTE4fY36/Nq0rcwbGaPKzkELrKhbnyssMs7PDQvX7zPKa
frGjRvAUYCy8Fm2SHtpqTl24uYz2N9F06kURvgqz0tmRMg0OTIA7tbK5eeh6M3AxADSXwppOFREU
kSvFz8XMEfrCbUrLL4Vu3klJWNoSIo4dk1czFQqvMc3nphxf2mh60/L05zLKnCIszZl/XWxDApe3
QRMjYJeyi11Vg4HpJ6gfNu+18WoUlSMaSPpA0PO7NvurIMZTkWVO40ggqCi+k8hTtIYj4GweVUfu
tVaFsdem00cp0SbZN0gOFMdxF5vpTsSFx7prh+uR3PSIdmn7dYrBMoNxWFRq3dkg9jyiCc9Sg3Hu
7EUuTqKY2GgUsPGc8ihL6P8ueJni+clCv9SSDEvFrfoMnY0swtBoMtaiBjVoZY8n7SV265fpkL5J
jnCIvuAZ7eX/SPuuJbmNptknQgS8uYUdjFlveYMglyS893j6kz06vxbbA02L+i4kRZARqqlGVXV1
mUzx4foHYAilp6sLTRznSRkRmfsmuAtntBJKWVYe214T3q6L2jaqv/WjB6ybGQyASbXAp+YGCqJ/
0WUWdhBMXmfNjF96E45SEVWAwSH3hld9DRZSKvbcmPOim+KF0mm9WXasraFNbRQ83wGCK+OupqKt
HCeYyUugTSQelbQGOiAqYqVkjsz9pM1PtJJEZRyDjrViiUiKi99LgJVqJbJkgeWJDCnnedlVeWBJ
pYBXM0iROlzRAGHO39uSYQGXaQD5LH+fGT1oU4pROAPpCL4oHFPupQ3AAa7pfl4NZtw1jC7P5UX1
VRgVWlIxkRY9hA0k1ZMc3k4pdjIkL+D7A4ccyMgyS0hD+7qJsxSkgk2R8b2KZxPC2fQjz41dh0WR
LP7Zt+9qq7Ii27YFoquroQ4nqxolTIvGrCwMKAiwHh/MS8YtkPNOkaeY+r0IEEICx8wjE/+xeLNg
SycQHH5wXm5zfr/7U7bNc5RVPn8LcciV9QB8WRGxvoqs2BA62yg4zl4krfbEUpftsAhL9/pBs3Qn
1rySVyR1IvGJILqdGN9H88cw1M7CT1ahMNKd7UjyqRj5IStBiIyZXEU4ZJ2U7w2gsUcMEu5zMn9x
2aqiQSoEYAeSqcxmbgaM8QHOxgWBjrN092LUf8ei3u8iLmy+bNE5l20Uw31+qEDwJlltO5hl0Pq4
u+85wN1382Ap+PNYTq0ciJepyllZLO9E/rUuVEts5ZqkN9b1L7B5MKoKfDyS1GN4/evBDB3HNz0W
AwCf6Pegl1T71+sCNkpBcOBPCXRECjjMapcyjj4oXsL2OzoCjpC+xYYnC1i3KPZz9pRFJzFjlOgZ
itFBSgNVkVjKUIyAY4jRDcdkjN0MtSvFqMiUxdWsLwaiBCnpRRUAbgRtzznqk2ziogd1kaPKfmYt
rF4RSzMqYBgjdqkqDXKlujL7/H2uGaa88SD/+snIL1h5S5EoLRIbnF0HApJ5AftIHO8xgUGWC0j+
pNpGikVpkzXBuRkOVidKhQM8AIxgJKnTlOagdX0cO8MptNKcQtasx3Y+uRJFBQSpAWuNocNbCxHB
oGntQJHtpl9sEdsFQhNYQJ8DEZ72MMTIEvls8PWWt6MRsLBa8tbAdLu+O/YC5g9HkLiBPnSeO7/X
KiduwattiIyh5M2j0VRVxdsJj9LzJ1t9khiFz7md4EV9Bi6YeDL1ZXFLrreC8s8rUARrBVTHAs9r
KF1QgWwqAhnIDDI8Z+rMqMKRJD1e+pXDCAzETqmA+UUO5T/Y++JjPYOc6i2u4UKLnd9HtuZwaILH
eN+zhxw2DvGLRMpzsqXkMlEnEtsnVQXTVxGbNTCnAdjOuNVJ2nhNN8qDlCGewNgESS0YKXnMOISt
JYGZqJj3gJ92YmFk+OxGUBCRJKPQZKgY4VAp1+GlkB/DEDf3pPYZ4Gmx2qwISfd0/ZttJGNfpFBe
o9QRF3YaAsNQKv5caO9packTWgwhhvMSEaML7Y+6frwudOurrVWjXgEJX0R1nhJ7NOZ93QQ3hpEd
CiN3lFB9vi6KnBL92WTURbAvhwcHbvKvgW8GEl2uDioGtbOdOO3B+IxYkNnXhWz0DTWc4qcUyji4
oI3Bb4NvNVrIRhY73fW/wm+Y1naQeD3Vt/ktm4GCpRllH2qlZkKS4BCnorWy5iADO6qSGV9q6+L4
ohllHwGX9sFEzD58ATnib5K8yn7yItuDIx4Th7NZY2YbleyvZ0kZBxb8RuRbOMvsqO6Nw2Jy1sdk
xXcKmYllgv1ue9nnl6NeiwPoo4wcoRibGpFnZFxs5mWSMmLHRov3q05UTqbrRZyTqh1mJhb0CrGe
/shZ8wewXNzombWqsfHWWX+y88L86mIxYrSkAgUmbzTj09I3d6GIm16S2lPEgVdI6VjqbbszOPJ0
kEjiFUldL2k4KEXU4ovp/HsdJNZSp1ZdSVYZs/a7th1N0STQKuObaXTTrk5EeQAtpugKt+ED3lJm
7yW3uTU9dE4AUOjuxGbf3tRuJZLygCnhQTI4QiR4LcxaOimotUnqm9Qy4CQ3LXElh7L7uF60Ji4M
0VWXJ1mITIFjzYyyNKFsPcvxYFlmSOCyUjdR2HzI+cGNK+Fxlib3ekjcjE4rbSiLzzi0gABIDy9u
KtPobxZFN9uBhQCyKQV2AFAhsJRf7ByIktEYfYJvw+UYJeiFl1oTrLllvQS3Y9JKDh3f5aCeOEy2
g79vsskqTjiZqTUgKvFkL8VTfl4/vW07XwmkgvtgcP3cZhAIVlpPysFsYSauPEJo6+a+kZm1iNmQ
qGZvtZMc7eLCXEmmzJ0T+zZYQJ8F4I7KJ7MoANp1Sx+cPgATYk1Rsr4fZfOSETdjruuiK5bdDjNF
DzKX2kZtsI5z07dWSlGWryZKhUkV2InscR/dExnVnN+nfekLVokPOL+qD4wPSPKKy2OURQF1MjS2
6dpBVLfG2EuQ2O87uzuv3Sg38mNvR7vKyywWz9ima6uf4shXXcX8TAXZ+zlI1c14o3QN3njyt35q
XsqSBYq++c00GUVchF9RoYfM4qQdQIYCzSolGs1MFxcrnzLdJS3fP38ioWGnYU1K1Qxs4VPJG/6v
UYrlJcnFHf0m8IYnLfVuaiInloYf1z/Y5gHqAIdEoo2KDz3NI8lt1FUTuIEBUWlm0l3dZTaM0yzV
1r8uafP8dBlDQ0QtVaYiIzdnnMxJ6AYqneINQfg9HYNDlQyM62QzC4DraDyQ1nAnU65lKMHMJW0k
ubn2JggJcNcHzIY+F/WDiAfgdZU23Wsli3KvcsCT05Ch0sw1Zo32bYbTuy5i89QMvJJhcVDqAtEt
mMoZLPaSG3Wjrw3aQ5+HXhKxQAy3NFF49NVkGTtDF0MES9slHUrhkosGhmvk+Y0Qly/XNdkUIWKc
CstQuLbod92YihL4i3PJXdSHYU7wwGJNQmzZMowYemAbT73oBBc9qgmgfZBco4scdRjvoqWLzXDK
wdg2ogJwXZ+tcqCIMibhLgJNMmBCvsYefRymXg7gpTmnHtUIO7NqWIGQoX3MxvQgyJgoKI3kvorQ
sMsw6mgq6cJo0W1Zh6JKOmZO0IgG5t/Xn8CLctzVJXrfkxDgTswRdltgw83K7+u6bsrBmJKK0TTE
CdqpSq5pFUGt8e2i2Ymr5WZuY6/UY0alc1OMAToXRcPq2gUvuxjwJcBsO1ih6qviPlh4U9MKhkdt
BQh0fHg04QQBkZz6bJLe53XcNhLgTzFrVQ/3WincdDkmMOq4ObZy6F4/OxIE6BsR+9kKCLURjWS6
KwJe4KwIxB5WGez5vLfSaXQT/VvOyadEPkyJZl2Xt3WIa3nED1dX4tSVAwGIxjxE0DtV94jqlBVH
A8v6N4+RhFgD1wbueSrOwuy0POVgElh8ARbPAxbrTvGv7DVEVfWmdAsvxRaxhtlhVsFzU7+VYCro
Gm1fYJIGguPgtQ9fO/GpLxl2eMHBg5RJRNnsb+UoG+kH3mjnBTJ6q7NRhaqelA/xpXBLq/rBvdRv
yffqRt9Fe+O9uG9317/fVhRbyT4jb66+nyCWKdwAsiWOQ69ktvrkdpCfgp7Vk97M7teSqPergbdK
G3EVJlhsnszyHvP9sJNNYApiTxropMZ/qPevj1WksrVeA9ZAdD7WKTeT9qEPGL7GsI1zrXx1djE3
N0UQ4OxKDvhIOuFBSMy8ZbXaWWIoFxPaLDXqGWKyuMcm788w+CFOP/83MyC/YaWKNjeqmMgIU0Bo
MMPkbVHfp/qFW1hrqpvh6dPUzxgRKzmBqNWqWkMOr4OrsEqsOgvMKb0FXNFOH0ez0VgTMOR0LgLi
SiIVOeZY7/Sgw+ktwWAHfG1y0dv1sxNYSpG/Xym1jL2OgX9YdutwtzPg0e6E3XBYQGluiR/Lb5Ro
7Gyv7pqTkpgTY01k8w27disqePDtOAYqiYwpCiYf3Fvlxo5k2OoTyOezm9HnD9mz8TSzagLbx4rt
F7ANIhWgM8VaMzB6mrTQGTN9NRkSY7JxbNv9pwjK7jmwuY2NClupgtuifZy4u5m1FcLSgjL7oeaN
etEhAmiOZJXH1DGPc906Nm4ujJErJKfGsIxOP1Erac5KDFbJriL9LKS7LmnNRL2tuXuRyUG2lSNK
sozpRE3iBV6lh3MLPYywYVVAnbq1OA1j692yizjsqPH3guhpkeoLve5VlWxrBSMYnvvRlKNJGkxB
BeaGbBjnHfmVF7Rj3SickcjAJMzfVJUz5QiN+GS29CDyuSD3Z1m+WYrqpmVtlW18RUnHGw/xHEd9
ofZUGrXQygpc3EBfShVBgXV//SNuQDpgyuRTBI3LH0d9JmiRBC+rh8TtuEl2KxkjlvEoKKZQyLw1
L7m84zWudhdkfKYyZqIDiO/EBdpctUcIam7KRCq+hRVvvHNyNrOGjDdGRDVMS+M9gk/Ak7rB1zBU
kLnfUZPAAGQXfuNj3lwwk9vkTrKB0+jEvyKsd3sDCGQSJ/NKgB8Hr+KuqdExJLxnmt14/e76sW18
mC+/iLryOz2dlzLELyrrj2R+mQbmq2jDu75IoO54KcjIwxwSsmN5AwYr7pVgg/fvvb04wzcd25Li
IbwtPNY9RqIqZexf5FJPoQUGoWrYaQeiTeOT7XLB+zc4nxuT8F+/KRUD65TTKtCDkW9KwIQlu3+R
AZUdvBP0HLB6YN4fUF7eZBZu5GpWCeSiySJwW0Vtlq+NlT4aI3Ir1uIXS306buYVmpkT+VkSZwGK
A4jAgilxvDWmsTkEJ744zqrs/Lk1oR2hCpKAkcPL4kQSiUVSKqpbjcXdLIcnMYoYL9yt2xT9FYQx
A2NliCRUtlCKyszliYp0+LE61otDOExU2YwKk7/jTnN1WzhDabFJlzYO9ItcKoWYpLAsFCDsuyEY
n7okPZRFDLKp+JDEp3n6GQK7Vkg+/vg8JcCbop0EblZsZ1E2zCtTG+SLjhJZ9CAFoT3lf4wai5fN
FxGU+RpyPvDlbJDMqPLHfdJblQ80Zi/BpvZN3Njg63U5P3z8DwMxX+RS9smFhagvI+Rq4s8xfhxk
QIlNOy1mTMdt9W2/yCGvq9WdZ2hRHWCxh+g3OqoFd/wpeISErbJmszfj1+tfbOuOJf11Ug/GWptK
V7XQVeT1ul1kd5oLa8HFrgOtdRkw2dLthSI1y3Rx5/BbLTGGSbf8Qga8BQbi8R9FoTuCSdE1QtbU
uNwtcARkOyXyUodzOpPgGaWBmVbm2Dhs7oWtGwT7JCg3AcYLMzzUDTIoTVx2Zay6kpGfRG76aCae
5fNbMrC0ggsebYTLQx3bGZrFJUgkXiq/fkgdwhTYmZ2DxSZMoWCJitWQ2XoLkz2Zv0VSdlM3bRdX
KUSOFqaRHgjnfQcItuE7NpHQAGKVKpnyqLAm1UHW60TFBoNp2KIFE1VzUO3JIr3xzGMtG27Z6Rf9
qHA2V1NdcQXkyV646z3dH12BkJCwYcuJJ19cxKuTpJ4/6jSAuporVKD5Zn56M76Q2QndBir1U02o
s1PXsFlrwvJm1vEplM60lHkZBik/q1c9BQ5/0OzRkhszXaz4YTqCggGDz8HJeMOeuZUdx/vuLRtM
4SMBMlRtEZaZ8Gna9+/5scnM5CG0ajsU7RrdP9kScUwfI8a5hMaU3cQxbNbX2bhr1h+HXkQYgL8+
hCV+PWGoKFykSy5oTJjL4VvjGF/kULlZsVRGWQX4NBjQdjH/BzQqtFgPWDvFQAuLA3fTDsjmEO4z
Q9Ho2nTT8UHWzrPqLhLg/ZbS1PrvS8HMN8lvvjC3lRjqQov6tl2qYFEJPqcdHoRdidyrM5Mb0eZ/
sPazWTrRt1hac8YYQ5gwz/eqcgyL6hETY0yKLpYcKhpJs5JU4wA5k6tbgLlCACTjHvPdYOlmYBb7
/pV1QbNEUgHJ6BIeezf4XJlKZiUjvx0HRwZaMePCZH0vKhDJmiwubcIj8AUgeHpJxROHtcux9eTZ
56Zb3Fmi/q4oB7EoGIXxbfPXMKxoQIhy8R42ikgEVABEB+Fpyt7QWANn3DHYZ+2r0mpWizKNdCNn
38KRkddtR9+VZMrxyiwLJSCHEAfvfOmg+xjdR0c8dRNG5ZoYxoU3rARRGWSa52LASTAc0IQHh3gJ
8ztdvmkwA8jHs8/4lJsmsxJGuV6LocIWbq4S+FhrsSNrOZCMy7BaV4WVjrexK70zZG6az0om5YF1
PtVLS77h8DGcJ1KK2/RZ8son4fQvsoJL9Ak89lbSKD+s+y6ec9R1cGt2fgUPHEztPtrxO4lVNGTp
RbmfXMgBdmogSb1HvwGb0nvD6t1WRC0gt9njf9v5x0ozyg2jApRBNdFMBDhqc1sCFDGDbgRvDoM9
lvhw/btt3s/ogKGzJ2Bcg66DBVoaRkMhqG4djOV+1nTe5iZptqPGiGxZVzs3M5i8thckZXjsrGsC
NBAmnnDJIIt4FIPB9677Ke0id3yO7A/pPnhrbR3JSOPFuplZFajlWAWJczfjwhc/qz8KdcR8VjW6
jD7TOUMXvw9Hya497QZbUB7h1yXJnmBNXvEgmuorgm5os37CZh69+gVUKtZI/ARaaugfCN8G0Jap
Heu5tRlvPiXQOFVZvfDAzIKE5SPwBj94wTLwM6mA8PigVnIgXGyGXTrXrWk7kq/EUo8QOUEs70hh
LX3BUsX8XHucxfvRjeguk8n5OuPm2ADK/mJIFyiXYEPnQRpMIh33EdzLqQkiV1uy0/vSK25BfOJx
D6kV++lds6+e0XdS9iBrt4y7yGHd01sv3LVR0wCY8WIsXJCdjZr07FrPeJAe5FvCZ1V50h3nC4zY
tBnmV4dNh3m9kMaIeFEpPsVLY0d9Y6kBE2hnMwKuxFCRHexAotZwEDMi4/lrXTCyA5fAfhceaz2Q
pRMV2JXJCNW6RTxaMgn1yGZWTR1LKdihmP9DT/LL96Iiu9ZijJxvoVfMJRZ4sHZqNtrDwBpr2CqI
f5FDhZu+5ZMO6KgkuQe8po0H8ys/mtOB94lpAKsIZSzOzDyWc7BCAB1kZGSqEgntWk/G/rI598FF
H4dBZM3h0rJcn75JEDLBQvjJUEOZyTD0zZJyBI//cXH5l8oF9h/3EDzJj9mLYO0Vq3xsX6Wf1wMO
HUhpoZS5tBwIGlqg54DReDbl6hswbv83AZSRjF0SpBohOwnKqsJyuGQHc/x8XcZFyYjWgrIQXY/k
IQyhxbxPbzjQaRzGX+Wp2RFUUjky69ZWX6tfrHkN1tnR9jGXAeBCoVpjxCD+VbL3vG52DNVIXru+
a8+qYQQfQByKoF1UTpfa0A2sZoKNxg28yGpPYAyR/dau/dzlwJe0Z12tm2a4EkgFxaHsYwnUuGCH
Qns+T3G3ZvtlErEXqwIA5A/RL2jtKJuvpCZb9GohhBeASQ/RRgamcwJ424grGP5FezMtirL0BoC2
QVoJYNFbbgGeK3SBWTe3ASoh178Y+erXPhhl8ErPSRk6piAmzyOLK3ovw+79IrS2hK5o7ITR91Z7
ui6SpRpl/lrSdaqOpqGb8idxeBISCcgFtSWOv67Lubih6TOkLL4qtEyoA+jWOsrHjJ1T1L/uhv2A
VQ0Ar+/Z7xSGZvTmC2q1mobhTkLfV1hR2jgq/5FyrwCj8RiqMfyM7p2XRiwlIZYt0f0abOW47FSw
c6RW5ZS+vqtk5h7txSQWdZYyyRpW9fyyFooqbPDRRE9ww4OyW3bjadkFd8WOd3m7vC1+ddZ8XkZg
YbBe3Ki0bOoxHfNVKk/6WVnUaI+Frb8T/L/wRN4OmCF5TO4LZrhkBBaZDizT1MVTB6HCAJ4jrGVN
p3p4LHJwyuqsF/y5WH/FC+mZ9qr5P5cY7/MXfd8/kFptjH12szlouQlYxcbJnyTwrgBZ3U5OIAxK
EpthU3TiRx8zFXLKtsmqmWg8e+Ai8cO9bNdHwUpMsvfGitsXTwdaGhV4Ri7S4pSDtHFfPKW7EO9s
rEx/AD3630jb9hfMb6vgEETfm3qoBLq2ZLi0CMWY4iqoTUq73OrMEnA9AKuXc5OV2P5D8PmUSDmM
quhLKdaQqAB8tL4BjTNqvMmrcR+YpZ3aoct6HojbFvspkXKTaNbRrVGQVuB6T57y2TRAoaY7/R7j
auiCk/K64sh3Mtop3K8av6Yzs8wEeRLZIWKTJ0nkNrw06s/fQ3lQHFd6lQa4LRubLB1mWF0q3rq3
GstDu+RY+IZLgEgwsm1XjrRPj7PbOLHDIYhJDy0aoMmB8MzHdvMvIjWRfe23UTd5k4a60HP4bbMY
7qUxPOaC7F/3p/OQ4zUZlD/lsdGkmoTvAVIswPp7UJz3xNmKjucdXbIEhLeqYPdv4ZMBIqtGAXgr
ikzuH3MM/OVrn1+C8rUsxcpFM+OXyJ4EBuLsVv8Z+6pZPCRm5ARWzXpDXqDx0wKpKz5Ix1ALQxJK
0MWr7N5R3NbLraJyjNSc34ed4ciJKXhA4LVBynyX82YxWqDS0R8URlhjWSGVBIRhogl1hZ8Shg2w
uY4VDl8XGPUXhjmd686r27Fvm1GeegjJlRRlh+nEJQljHV+ia6DUmZ5H3FYy5LFKtYUEFMBLvpTf
G1vci7+V21A165sUDDrV0znB8WNLNTD6HdzOR5CruGDzWfbDi4RyInsHnBXlzlF+9aMkoCWNA0mx
yGJx8FvbTTvF0U4L2qei2Z3CW+a9QSL1Fa+i21maWGFb2iBedWqeei89NU75VNo8cBuZsrbzub/9
5qz9SrtpVvO05M9+U/nCMUMzegJvPYoh9/XTeTLbT7xRY6TkjDh+fj6upIpglv3LecRWPyjZ/byo
Tqlxtt4/gqSMIexiMpI2KypKpWmUN/w5G8/Ub9k02ONcCSa2nZy2w7ZCLY5PUw9OybodT3Ee+0kx
v14PlCQYXPuiVHSSgmZs4xQ2NGIaveJgz6poF22966XbeHwFtAFDZ5a3UtEJFNtprhCjBUgWLsC2
elUjjiHjH1K6T9uh4o6wZHM15xASzw6poyX+7FTucuw9zomt6AaPHnS6Fy97mY/6j3EnMK6f8z7L
lWOl9xcSMZ7TXoPxpsNzORz5fjeG+yo6dpoPuNci9FR0mwVHm10OVNy6mWpmMDvBZM3FUdWe1RSv
Jf33PP1YYh6D6ANmR90k9VJgtEZ2WTsG/xusNeprr+2MbKcL5gheFc1ftF0zH+b8EHLOiD/vncZw
Jcywc9/ywRe6Qzk9SuNxBPaULtSmmnxUglMbssWJldUWt0F6HNJfSnqQSrcMZ4tT70rkBo2XYnHr
Fze8BumuqL/V/bO8/DB0xguffJVrh0bliXGlajKn49CGBKxr4Zss3qTTgB250gvqxzE6zAprT4iV
J9DbGOncBGOQIBchk4zA7nD00Ux0IEztyPCkAF6+uQC2wOSk+AdUWU7woD7IDRsGavOqBN4YUN4J
9LlKmazIFVmTxSIcMbpXBPEgdQXgtFgkCptH/CmFHhHJuKQXlxBSIgxZtJiA6V1j33j/qdy1EkN9
ySZM8Ak5PFizqW6sRDAAjSyxFmnO21UX9rKSIsKeVrE6Wto2KFIos/RoRWDTFbv5uSf6oFYjTFig
JfUwUXwAiZN1PWiyTpFK9ptGG7hqhnpkjkjadbsRyWOyZ53iRX/yfD2sFCSxdKWg2HFFYkxQsHVm
R7aUAxDd/uKnDEx1V9Xsh9PmpbuSSKXmUzp1ixBBYm/paBfWezKTld0GNih/UEBvTukH3gWM49y8
g1ZCqVuQ07qxFWocZ2wUIFRdInOajWMbVfsqD2zYkhk1ye/rn3DzGlrJpO49OQBaMOiiNHcaiv1U
3GV6z6hmb6dnKxHUTVdiFF7gWpxlg9DCgyIqeqyx5wPkCM6TnrOT8s7MmYjFX/MIKogYatX2YwOR
f81QBchHJytAmeZcufjfPptOcuaVdXJJZrQNiVhNd5ITVH0HxYrL1IyEfZVhbEYPWCdK/OqKevSe
flokchoG+GiNDWAMO98jWHeozoCv1Sruw8hkjdRdoEBSHqhTIaYFLiontZCo3dbfZWfeNz6ZRAIG
yDdgye0mDW5BZoXbnQGyOLweXczbm2ziFsbtoFMRB2gBTRSVOGtpeo11zS6MYwAAhv/JJ3Qq3OSt
ES0qANLBxJ2AM70EOCoQ7H5dF8KInToVYcakEvmO3ECGeIzmX5zMmzIWxVMV1PagQi3eQ11kGOrF
5BH9FakAE8pTHLdEMX5PYIOEnezPLqahPdba6sXOHS2JDisCl0oy8YkMrMKxYU7ijzY1gL2kHEX5
u9HvDYOzMyAr68G3NK5+Y3G3ShuTbzosRk27sNXMsmAhAG4/Mz4jkU5FothohS7v8ataZMP9TbwX
bhYLWEPuvGNNcTJiOT3j0i+GtmA5DzkceEb5HmsvJWfO4V1WPQz8t0wfGH15cqBXQgK9AcWJS63V
5NPGEViv8kPWWcv0Y2i/GdHLdcMlRnJNEpXTBEB0wDQiJA1h4avS5M9Ti6rKFL+LE/d2XRbjFA0q
7MjBIBQKuYancLlTwzKz07rzdS7G6HcEMKW6K4+c0bLGKhiXokFFGS3MgnIivqnwqRfKWC/pw+Dx
umqsY6SCTCG3owo4YlSn4sjrAegv8PmhE0Y7DxP3uijWKVKhBtOcYRAQUUp9H4XHLqnNtAHoqaL7
Q6rbInPCkSWQ6L66Efk6yniNmAjQ67zJ5hBpNCxw7mvPsKrZCn1lL2E+JQ7s8lX8L1WwTx+nV4RG
ZdIKjryrp/GOHw65yBwy3qyBAS2a4ALwAKigrGOo5AX8xXgqCVVujeJwM/AP3MhhQRVgc/swe2j5
e5nLn65/xO0XGhicCXcHti3oS79uh7wF1gEJ3vEOM0bnVLh9FhIr+4E1UqyXnQteB7W0uSdM5BCC
mcxj7ips3sCrn0G55DgPcz5OOF8yNr74PLgP01/zneSRCbpinxamDsDv67qzZFInHusi0KMlCQYs
HOXxVAj3A+vNvenyK7Uod9RRXwj1jLi8AuxmQIHO7fDzuhbbz5iVDMoPNYC/iNwCGR3qlABQ88I9
Nj4tMh6r7jAeyzg1pjzKDY1WieaAjCUo5mwFnmAXGFqNMdo52rPPfqZtZjQr9ag7X4zHogdcBXkN
dn7m6n7qC07yx7Ro59RiJYYEn1VwyfMuDXvy2k2V9EFQMmxrGKLiXP9WTG8jyq6kGAEfATcAIYyk
CvILulmoAr213wW7uUVNytePyv10H6MYEpRmf1fciz+yE+tBuP10+tSVvtUXTimzPMav4O/T7xNm
DIvH6LEz0yN2nyQHTUqX1anYLiasRFLXe9IoQocxOPTYv4Uvs5X8nG9Aqv0gP6n+si++z3ayG545
W2WE7e3cbCWXiitVPMpRTLo1xVG0yB5OaTWH3D9np3+IqEZZEH29V0Kf1djggyh+eNACwasGbjcA
495CQaq0GZbEiCwGFVlCvgqHHkMZbvwbvaX0RcDMaLAn7d/wpB9VP/T6N+2+OAj30cN8zG0y3xjc
sPBQt1vdq/Olgk9b1JVcj1C6eSuO2DtAtcZ47m3O+zf8mtv5/0oaFXq4GoS8uQBp+W/tAwxXj/E+
sIsDdwMY+cqUvArXk/xDBbvXZLJQI7afOSvhVCAqFqCIGgm8ZrR4q/NrjxSmBEwtsApTjHvJoEJR
b9RpJxQkwHaArBcfp+ZnwrGgPLYn9VbqUKEInZdaVkeoM3y0v6OfpIlPxjEsaa/8VrzJIUuJLcNF
Np8Tf8vUeKqmoYh61oFaBg0uCcSTfVh+70XZq4v+XckWT+SzkRFwrx8lKkJf462QVGEXkE5FkR21
5nXQCjMuWE4gbiamK7WoICMlaVrq5FVm7Ph9vRtR3CPonj1nhnu8YXZlaf7CssVN62JkfRejcdi5
4kF9kEz8qjtWmYqlM5XWICyEeYI6uCtgwI0/qGBRKnfXow/DEYGp9PVcjVhs+Zk0bOMXbAY7mata
2HGySwuge61NJtOXU4V7BNtHHkM0OcyLh+LqsIn6qyt0UhQATCRQr0ibu4xTnnoubywhq18SUbQ7
QZ/McFZulwnLCAsf2EvVPArFwmim/MOFpgFnECGdjIR+/RlaANaFcVBQCzwawEtWQWgM4A1Xeyh2
mM68GY/luQSisLIvEuIu1f+US4XASAbjXTJC7vTR/wZeAehiyWKNsEs9YPNn39O78ZZdkt+2qU+p
VOxLUiOPQwzPu1r7Jgcv3HzbsZiytpwIEUGTMV2L/Z3zga++ayINerL0UCxtMLoTKYWT5Kk3iLjK
FKwL8aOMOTXlB8Oato/z/54/APT8+hnbqeF0sL389e7IQxN74F7xyj0re9ktnNTW7rTHaM+qBDAy
MDCifhVbG3knNiHEks36BfNDyy5/xsySaXgZ2Sy+Yz6wrucLGk3dVcvhyPck5xtcUG5Eoj2c27XF
gQ8d+WO2pRfxlVmvI6Hm0lg/T5e6Y0RxUMeBDKj81f6Dg9jDTjs/TSRsXNSM6+Xc970i73yFr2wo
XrS4CjUca3JMbwY/+yk6tRXu1Ttff2qcG7DOOFqGf/Fm/Jj/j6ZED7HgCTZi7QLK/vWSTj3FFXYR
1tKHPe8uDpFanCZWM56RgYFz+aspDbqeAjcYYrldeaMcpl1szeg6Jibi7x8TwX7NcS8Wriu1F6N2
hrAMe/Z8+EstARzXsECNGE9MjR5OkbvAaAaStQ+u7k0+LhYv9bJDi7wyw9y2ySJG2J5o+LxU6LmU
aKj6oCT3WfCseotd2O1zaVY2AEyO8U44NIfONBTgQiQOOOgCk53zMdIxbDB+/YwGzxdj150jgrjv
X+ZT4oIbeifeqiaAtN28+Be7e8T9rrkLFYXmIam5UILWpNEK9nivwVAVW7ft0PP35UGjMosCxh9q
QUWwk+514bc23F8P4ozLSaGyykwvtGkKZLwKosls297MAwTSObeui9k+rb/VUKhccg4LoZhIcOH3
iisdYu+c/R9YCQ5LG8qftWGMsj7RICZArS2sscS6mFHA3P/fvvk+1aHSxFmdBW0qcWrDh3GMjrqH
qGkHvtGi59eCJ9lGow1buqyLiKUelTk2cs1HoOtAIUDY69lNGeynmWEP/3C7fqpGfsPqGihQx8WV
iy+lPAJl2sZwl5Nby8MEpKzxCd1DZsq9PcYPZJf/nw0qlPcCI7mRpBQm3rzNitkcAcSGCmZ+UitT
S03wXgkWgD0OCXt74R8eH5+iaSdumqqKWhwoF4EMwkwRL86DGqngAqnuafQCH21/R7kxvpHN62Sv
PowHwR8cVNGc+TW089frfvIPN9LnL6Ler6UoVgII5uHve3Vf75cdZ3Umd+K8ziuYxaz/R9qVLbet
K9svYhVBgiT4ykGULM9OHMcvLGfiPM/8+rvgUyeRIW7h7pwXvySlJoBGd6OHtc7mZv/jkv5IE2KM
JBqmsYkQN8aH4Re7ov565KPPU2B36ArXH+8NHzxs3hgsxwrl4xwVgvKhvtnLsPv/wWn9/hBxTpnp
CyVMwYc0vuq2n2pgrPROcW0D5xYj4NLZb4lVFYnH6p4Og5Hj3Lv2Zzt9LmzJLZLYB3EeeTbDVpt4
PD6Y0dWql6tjqeCfIfOTrSUHicpIrII4cIx6kYXRR9wfNXYZ8sqA1Wo+64WzWm79S0Wh1x8D+2Au
Xvh2WfI/hIx/Tk2wR3ZHCY0bLHN84dlz64huWJ5D/zzc8Ky2eTd58zO5qa+yO3Yre0fLzlAwVGGv
apY1Ytl19wAEOsdiMjMv21jBMLV6moLiBXcxL0snG26s4btSPF7eQ9kqRAs0UUCh51gFtf28+l4l
ss4J2WPbFCwKtLCMB25eG98MVFdxrGOIAPeLerBfm2vdp99K1762nypJTC/VDsG4rKBN10P+yp9f
bIcibYOWz08cgdEGelP7FnMgEm91MSS2S19lkYDMj4nthOYwz2nLN9Z6Mq+yfe7xEsF3gC1OngHI
jjKQrVdykiJIVGvOyZIU0Jai/clo4tjry2VVkcRQlhDclIqq1g0aUTEezCPO5Ob/l0H9h1zt71st
FlPVZLQ6TKpzOWSHDEkQ7v/DsyPDxJTcL0swH3XMTAAlYMesxIi8WA07lzYkD/RKl9XbZUGGJVqL
SauVOcbmdT4LyFN6iH/ATLrFDf1q3KTP7CU8qvI3PD+S80fCn60ULEiIyWANiRcEU3frTvPXvXrP
QUUiF1PP8rEEmQYKtmTqKJiBFSSa2hdtcVKkpTOk+LMRoIPVIQTTxvf4SpPmwmVSBfsyd/1Yr8CV
QWdB9Jjtd+vRdrW76vAVVQx3AtDb5VvwD1WpP3sqmBWDxXGvUWiNFoRBvZv34xUPE/iLXZYNlixN
bCOc0PQZ9yGUpu9fMJGsKp8ka9nO8fxei9hA0Kr/9TDjDoiYj/0TB3wzP63Qkf6hyNzQvyxQtiDB
hGgRcK60Agta1/sq6p1ElRh9yZUWmwEVOhutZcB2qB3bVStsLQt3xfJX0+l/ngxiO2BGSQU8Da5z
wOvKrngxCYNFR2kOjt8Y8f6e5lUF3bYQi49I4HOrQa/I0+gVtx3HI9wZ/vjNcotrVjn5PnuSdVds
NneeChaU3FTqGoPVENzv0k/kevmcXM377mcW1H7xyOe5UPpFoxxx2bH8qTuAvbkyMk+5l2roVmfN
yYe8O/mT56Ct95bRcBttL09LFXl0ZI7SPtrZcG3n34vB3MXWk1ESyVTbGTgTf5mcyhUSBkQpjXTg
LxN7P/gmc/kDe3aSoNtlfuTH36wAncPoZg1degRWHWbYZJO6W+729AuEu9JU45Agw4OcehgFhFrg
p5oi4MWa3tisbj+3btfkn9dClbwdNl3VqWAhubCuKmO1ibNn4NjjT+EYLe5Fg8Ur/gBU0Mhl38qf
ieTmbj7BTsVy23Fy0ipZSQHKYp5vnnwF4JvH6MZEtASQqJsxkLsryd16vwIn8opYW0LWQJ7dt44W
WRi4CljyPVKfw1XGWbxllk7XJvhhI9HSMeKVClOhD8SwgFVbJr7Z5LvL9pXbgwv24n0U+2RNM+So
JOVHF73oibafG5SVkn3TR6DNvE17GSwu/+5zeXgaU1R+OC/TxzOL8mk1rQy3pAdFUmR7rRqglVVh
ZXB5XVt+A3butxxh/yJwgkSJDr/RxK0zDTdNJ/GEm4+FUwlC7LL0xtD2JTJ3Sj9FzxHqhm4IaHGM
oWWRG+UZQEjaNQUHY1NfF0CrYy7mL1PTne1K8+w+B6pyb5ouuFCVQ5aCSD1N5ux5TGdMuPV17EWk
0n1QcZkynGduBs6PAPBjKkWti4iZi8mI9WTh4U/1a/JR071iOtgwW78HuYgP+F5ZTLKZIUIG7rdA
wTKOdLS0iL/nOqRK+vf8lPVIMRef+3EmB/jYClFOxQlmcLQrvSr5Mzt6tgDtzgEoFJeC0wnwAH0Q
3UkbrLbtwp/1CeaPjd0I2GoIxOA3kP+ux2veeoS+2Kv1EfyRSEbNPk/FyV6M2yrICfbAz2LaTOwP
RxGhBJAU4xub3g8AORs1pAPJPgn0bxH6c10jwHRv6ShXmRdfTUfpyjc9zp8PEFvLIrXIo7LBHfB0
4nSLk/3qgUm47usjpuNXDMu0++ZlAOnpGAAu7C9CQ6CFg4lEN6hpnpnj3BjK2AQMlDpMD42FHqC6
/P6/WREhmlppiAkZDEru1vpTr38expfLv7/5cj3RVZFiJ2Ek48w7eFCSX31/aFPdS+PXtjv2OcBI
W782v9Zr5EqkbjuX3wprCI6z0pO2QdCLAZg7esWzb4jOFKhL7bfPUFS/dtHdLX0GSeyOIZh+a9XT
mPIHbeUv4AggXnNjPXIMdlBMfP63tCT/icb+LFGw/wqfzOxUCGvL4idik31XGs+Sbdz2nX9kiB7A
smic8W2cXPtOczVMpc3AE4q90amueb49D3gFM5Fiy282lp6qjaCXrZKl9RJCMg2Wxu0epxuQwPSO
4Rex14CACpjOhpvtyE38YHnmzTy49r5DIVVaId4sZJ5+iRD2F2SkRs2/RA0WML5xtF6GZrkkMJ3u
miO/ZndU0uW5aW5P7r1wtIY+wx4kuPc12lpdK9Z8QIbf0CpHOVCP7hKbfpEc9LZEysAyg3jSFns9
OzObKJBPeaBJduOhv+s+g9iJpwP5g0ZP3OIuues//10BHnz3vwULF9WY0kYPC7RxWP2wt2rmo53Y
XWVt65vmQGMA3NRVDdCqgn/WwgycfSCc2oWpibQ/ci/KG7B8ncu7yI/lLOxAuAFqC8sklsiS2Q0Z
ugmQnt4xKwWfDe282RyvclpXTqnIOpA3wz/dICpAklQQqYpXcwRrH16ByOQifZQCs9+YZaZ7c9d0
BLFU03QGEtOPkSxSBbUdgZ1z178YmLDvnBkQy9Rbr6iym7z1GRlbF3BM69PlbdxEpAGpxG+5gvqr
pcWoEuPGWU/N4q+6a4V3an5lj06HHlUjSB+10Zkb10Jh5UfvAxXJTFCW3Gs7fh3lwM+yfRC2mimW
NaMkgFdR2PstecxjtE5QGQbRtvb8WbVg8SgYkihbuD1PDJc+Z+yt+BTlfzUFf7q5gjmbxriLU3AP
7EIMNyAk/7R6KfgeH2aMGpctOrYWIEYMeMkXXuJJw6lNh0LBSwRuIssEyvFHlRpIr9WxApWiQfZo
7yD20/BTuaXe4HWH9Fi7yn311D+A68m7rFTbIfqJZMHQNGEyql0GyU1d3Sis1aA+68OE7JiTp9XL
QJFI6fSRuB1Bp+uygke8vl9qjC1IPmRTm04+RLhVepJaS77i4uaJk6zuDAIGcIt8HXRwHTvmkxJk
3zPPtDAFKZG8aTFOBAvXitbEniIdO6AthVNGk7tQCY/4dr6CGiA9JhYxQI398XhJbzXow0a0PKK6
tB5KFI35xBW7yxAJoYW+DWQh8qbjOpHIQ7KT130OdIohrmw0B4+WF4cA5tKgxroTKsekkA0p/MP6
GAOdMyYfDBF1gySsbSw+VBMmxlViK6FTp8bXxlprB0RUAONUxt0YDqkz8i7lznjpuwasKKluOaSP
JaH7dmhtgLibEWITpEo+rn0M9QVkdLAYOZt+6J11S7LJqw0Q+I2WO1Xg7wvTLnRAi7oDZ7xkul7n
Z3nm7U6kC/aqMrPBKPmFQrNV4u7ZMUHsxZGu1Af7SXWpWw5OFdj+7Ka3QX6XBWbshMRpDnQPTM9P
nF0q8lZdouTbR3TyWYJ9i0ncJgVvI+AwCpxrrpmd0OMUT4vXv2ZSkq7NB6JhI8nASRtNsTIXdlkX
RbzS3xcFHNSMKfgxLKPryaxi17aAWOQYZtd9GUpN8wfFGKhsxVzFzw4Cj0PbBHUkz9d8VANjou3K
8vc3cntg1NG/ZWjUsALNszKE5lIbvmlHTuSJV84O68oAqgByoeHDdIuGVL8F+A2woDCGxItospS/
TKDgNLrWHAuMHcJ0T69L9iPSMveyTd5OM5wsSXAOYKzQV1xr1ASdybcdzI4AVKT2MB3exoAmdlTk
PXwNAHiR5oN1YNDcCs1JinQmR7ZSwTes6zKGacyPctGdNbpBX7VEWza9z8lKBSeg5xEbFJ6dTJAN
BV1M2ffOmMggFGTrECyTTlU8vxV+KaZ5Z1n2D3217i+fmWwhgvmJ2sJqiwgimhnslUXizGPi9dXj
ZSmyhQjWZEQBnCnwaDvcvB0tbKcZpZTim4b0z5GI7Z7p2mCklt8njg+sOJ3Ds0uo7nvLXlY/2SzU
WiBa1uGb4TVVYT1KrLSzUSlIuquzq0zAFstvVOvIcscsB5ekv+b2+9iDOq6UTS6eEbu+5yv+iBZ7
2YuMNSYtIVq/G55f9cPxOO7qg+muSObxRvplcoGTgjJSccj3y5EhAvJ6d/YBaiufutk+19/7IPa2
Z9E8NxVC1F0aUjdRV2+xHi5rzrZ+/pEgWMmoHtWGNZBgVHe2eRUj91wMvy7L2HZ2J3sqWMbBGpvY
gvqgLaRxZjR7VW7hUofDhbZu7MgM8T+oj01NC7lY3bKEex1jokVtSm6fpunBXtMnJVsBb0aIuw7r
DVkwoqSp6QsdMrBiZpofxuEXyZI3/S3otP/7CcK9N4mCUl+MJbcA1iFe4muTEwPV58v8w1Ydzkpn
PSyeGTpj5GoFMD6cufcufwNf5ZnDxfOeszlqPBL86HDha2tCI3zClFala4TTzmxbb8jVZ7Ne96xQ
ZUZ7+5xPJApWG0pasKyNGeYHssfijXetWH67oBLIaY+zO1nenf/epRUK51yBWkGbm4TtivVOK/0m
v6+HzGlVid89vyPQIspsZGX4ILGYYBjmnOZraGK0N+kOxCqCzMqCalmDy+e1ESh/lCNsH5oxUXNS
jSjg7h1D909JUPCh+wfZvm0kCyEJE3s6z6GpIE37qBrlUrPMbFGcxiS8/X311kPix0/lN4yyJZ9W
39wXd6xwZBAG59bso1ThTqgM/QC1BqmMqaBku6pW2fN586RO1iX4jaQrwUYYQcJigYR2NB1Nuw7t
vwjeTxeCvNbH7dNTFXByDcSE+TtHdOPmzCkMPCCJGx9X6tjS7u5ze/JRpBA990WeAiQMImkRO3EE
8LiEOrO9OqVdO6kxOGtl+LByl1Xy8omB7fzjQgmrYzOxINUKP3fdXTfLHvvbOv/7xMA8K0gYx0nt
B0iIk0HFaLLmZpgima3+wehUn8TWdRHVrxHoN6aaSgqw26uzNUsF3S1j4r2eyyXVlz6KA0whPYft
vK9m2YTTP6zvjwzhTs/J2Fd1BRlMHQzXbMhzHKGfLjQTryHpniJ2r6vuZm7mm2qyJMe3kU3iWvNH
unDPQ0rSRTHiOGi9FjABPH7R7nnv53xTurLysmw7heu9zuWU4V0bB6bylBRf50rmX/jXfjT3H1cj
3O6KwNaD8zwOCksJqv5Hw74ME/WH3HDHpZYYfclqxCbgRY+aMTOxmqmY3HZ5rpPVu3y5zr0XlgMO
QlSMEZYj3/9R9XUj01uFq8Y65n7fgSOTvGT2k5HJMI74xp/t24kgvtST5NNQFkmsN9i3pjJjH433
zM+1OXciM0Y+PrPK/bCu2kOpdOrhb5ZoEsBnI/4wxUSbgWxPV0zYxHkMl9sFccox02Lg1WN6xB3j
VUYWtHlo5h95gr2iddIOUYstbdlwTWb7vq3N/eUlbbqYExHCqZGoyw1apnHQGz/b+Rftr5RVdf43
GcKB5X1Iu9HAMsLe9JL1ZdG63TxLc+yy3RICxJyFU5sziMlBtOdOz2iw9+zH9VbFKB/ijncSCxmS
nkymYA9ZqRkjfFkcpOaPMr0isiG0zd+3dDwbGYJedBd+1HU9npep0ZUoiMzlS6Wvr2UjoyjcFIEU
moF4BX/Ex2lXFFMyl3kcWB270eLQBS6od1kBNiYvYBv+yBBfoZjcxJt+hYz/TnBnS9A+9YDUVvba
fXagO3VP0mNE9wNGZD9dlr5pL06EC7GGbjVlG7YQbtbRrkpBsI0HEzWvkUJ0dbJXlpfL8iQb+u7F
TuxTgh6tTNWgE+YQ7ZRqfe4yFkuulEyGcG07QC+tmp3FwWj0o9Pn6b7qGfkfhfCPOFnImCBdkVBs
HJi4P80zPURhKjkb2TqEOwvQODPsF658duEpk+bOtQRiQ3b6wg0lIFlpZx0SqHZF+pfUfgXQQDAr
KzhGqK/au8uHLxMnXFi1a6IpJhA3rYj96tWbCMibpyRc4Z+sYjcVtWuO69fLUrfjshMd5591clRF
X8+9XUBsYjInXWdvDr8o0W2hoSIeTm4x/TBBBdqgjUwieNN/nAgWgpiiMLoO7Ai42TsAiYA6pQag
EsHI+YwkUul3mg+MQ3kDw6be2LyxwFINzRCTAUuXDoAZriA2v6bJd0D+SHR/8xxPBAhqY06tWS5V
GQe20j8lMaZiR0ICwKb4FQUSw5xdNYkhaUDZjm9PhArKM6tRlgwzhGbDnAXM1vofGBcPPcWo1XvQ
EqtBMTXGPu2S1LVLtfXCOIt2tTlhqCaJjS+Xz5YfnRhnof0AJJYELxpNrLEoRWWOFTpGAxKN+m1k
lj9INluzv8ar8dbaRNnpQHGt7bp7ayMWPV6WvnXClGl4yqhotSDvyZkTjU7V2Mgns8FLQ0nIDt4l
8qqw7yXXdfPiIBeCtJoNgmM04Xy8OCOYhw3Ux+PA0OP2Yc3N+XNdlNVVvS7ZHWbnyz06Z8O9ETUh
Wh6KIneqWPYN/FjFjQbGmkrQYUGYKbZbjgvwMNiMgBa16eLZaLzkVvVLD7MVtyXQlheX4iGOJoEH
ZGf/JsVwIlvstCxYPzTjCNkKJqaQTdPjN6aVUzA3qRJcPtEtU2EQHe2kFrMN8Np/3OouHotoMmAq
hiSyXaWoB8cKk8ppV0NSJd2WBBRUgxNsWmJflclGI1kLWIe4vRsJTP/A54EHme3bUlFDp4YKzFNw
pokvnpq1S6ekBZwwZpYYRtlmZ8FQKRil17elAm8a3dsHItvGjYEQlMJPxPLPOrkZc27TKIkhlgbJ
o/Fk3cU/OiA3lfZO8ZWfyKXQXYvGXOUeLUrtW/tOF2dI6kAbQ6UfP0I4TDSox3bM197qLkXlLkSb
Ur4L8R7XQ9+avPIR/twzflxWIdmOC1ZZt5ukMCtIJUPspzHASVWZDT6vC31cmGCDlzkuavDExQHH
5wCi0hd6bzy845n8LCRAQ/xrxXtvEtM2ActCzbNOr2KgZTuWA5yY2RMv7jMYWOIzMLnMS53tL2/d
1p04FSZs3VSukdE1EEarZA8zdz+0qpONocRvbuZieUc+T8MyetZr1OSRbcTNiP1D42Z9ABqwm1xF
N5xnvfrEe9fsgwwMZKNAgnTXiUzhRix9NYNPYeJnhrXdtXt/9DFycJT2M21u4okgQeujXF+nMIGg
loHadu6cJXzr8+e/OCnNQjejrcH1iu0udsnYVGgQwmpMqtaFo7UPI5E9l8+cDqw+QOdMm6gwxmc5
83SatTJhcHzMan7VVvkym8n3vLc+l3WIQpMMIu1M17k4lK546kRD1CY8WLK2MnM8luMgWqvpLsoG
M6DIb+/bcpi8PLfa3eVN3JRnY4JBsxihthg+sJSCttfUkHOIbnqD3Sjkazl8n8xQcq225CBE4EtS
dbBmCuaiSO0+SvIQ66oRJqJFes2uEvQrABleIunc5GILT0XxkPXE7q92PmR6rXC7D4jUYwL82x3z
EJAc2F28V9E48VOWAz2PSAWZQng0x3ajaAOWx2s4qJK7AEzIANLcHMqrCFDelw/t7HpBGiUGYYiC
DDQoCErShWPXGaxKAlyMowHSMeCHL40tMfH6mRd5F4OwFpAVNmyikBCoarARhBZ0w4jU9Tpb+9ar
I3t+MtehucGwpXqfln3nzqRTcodMgFv2dDwGrjCIqvthGtEDaDtRyNf7+UBaGn1v8nq6LkpaB6yb
CzDBje2y67KSVE4VWmYQ5Xn7VW9Jed0V6HxUUzTqIew0fuVFseTOSIn+azD0rHXDhlTuFJHWzQt1
3iE9nOymfLAkVpqrygfPgx0wcCtgoHkXn/h8quIWpH1qmwRxs7xYiI7yvL8Om/66VZPbsCxqRyHV
XxyuAcwkjVnID2PzP6rvmNPU1MI6CbR8qp2izAYUesJjv8hANbe0yEDwp4P3BNf/HaXt5J4MrDVp
ZAxJEClI8PQPeXJX5bl3WVW37j2iS3Sdm2hsV8WYPY7SqJvSCaoaLy8mm+DXhvptAhsaBYaY5Li2
VmQRTJUY8AcWFXvNipUTdVc4rpIitrNAF6p8thJTsiSZFO3jAaXdUpgzfE6Q6qQEXhg1nIwCyKus
0Bb173cPeHwEI0h4CpzlHPNKy5PUhig0Znt2gtlQRiawjoZo2TQr+Na/Ecen7RGlAxNUUL2mIXWf
DB32T/s5hVDuGbd3eFRLiYneUgqL/JEjWGg7HG20xvZYVgXE2Ja51ZwcchMNEln6N0vSoArgT4QH
F/3bGiYKWq+aJMgMNJJXZRoYZIJL7am7xOvz5f3b1AygkvGqBygexEdyqpY0AZwcri6x9/3Q+wp6
1qu4OlwWs2WV0CRPcEYqhu/EGd5EtdWmXbB9em8EWWt5U5JNQCMzJ6ewwxs9p7/supeYJbphCpmK
eikaenViiaZQA8BAWJa4yATU3m6UEbA+s8j4i+NimmpqaMPmfcyCBmZ1mlmJsiRBq6zgHqiUxWlQ
pXI6w76laSfrTt1clMEwQUIxX6OJpeBs6LQm6aDwDPBlNKOhY3dobr98XDIh/Dac2FkA1tjVVI0J
uhPU0ulyoLabpcRXn+dn4KngqRkWY6LkJr6xAWO4ZmuN40mRVd3pVMMwqppVTj/UhzHWMC21dteo
RvpTpX5GPdq7vMatG41YRLMp9JGesaJ3+RKidDBjjYZ6z9le9Q4jDDneNbEkT801QHTJSI3oFD2J
yGiKNqqMFoz95AR6WN5NVnJc+tc2/EJs4M1Nv/5iUShOEmikhkltIcwyO0Ur6GIAQoJUgblGL7GW
3y6depXRSGI5NnXEtjFEQ9CNfcYLk66oYGYxRCn6jwhvGILx4cuLOctScgU5kaB91MIRGSs7jiCB
ln3mjPP0fR6tIB2GXWFmj1NZ3iMi+a5rrSw23jowNKPBKBFDRRO4EBr3KIjUhQnBAGEuXJKFrduu
5l2kFbXPRvKlTmVvmq3NtFVoo0lg+bGjH5faxW2nW5EJZTSPLeboMj2TbObmG+NUhODBilCxsz6F
iP+QsM0aIEZ+GjfxYwsc/+RpIFIgni3fcipR2MYCxkm1FGzjULIrHTTnmWbeU022Msnevfeinxgr
Ntt6qukQg+da6WV6/q3Xqq+XVXFbBnQRzEvIl4v+K1eVBAjvLAnmPr2Pyva4hJHESmzZIxu3FhAe
6JM9m8yf4yXqew3LsDMlceuS9Q6SnV+V2G4dtOYcJAvaXBG1UBhmRD1P5tRVGHcMGY+gTa3Snc30
OBNM/alt/hDn2VO9rgMwnOfqUA1g4B7BWB/Geun1DT32LZ6KfVP8aNcOid6Zdq5OIxc4T0fLat6S
3NIdtJUuTgLoUU8pS+tBLYvJY1NfXAMTP/aGcY18YBljimccSNADD8Gb4iZyMZbzFHda7EY9SJdB
Jv9QmPG3wZhAXx+jxKcl+m5s5/s8zW/ncb4rKbtTI9BmS3bn3GIjdYd3hmYgCjtry53TYUyHpM4C
cBjcLVP1ElMjuCxi47g/iBCuozWDajyt2iwga+r3CexnTJyFfCmabndZ0oY1+yBJuIaLEY5ln0CS
UlYOLb518Q0Z0mChbxFtvcuyNq+8ZWjvLTSIxgU7xjTFVsMCRobY4f24ECdsNH8hqgQ5aWNJGHhE
PyiBi9MxsPvRXFZhnsTqnKZBO2JoBB2O39ZZv2UJeDSUMXuz2q7+9wv7IJEf54mRieKOANs8T4OB
1Q4o2vwMvVyGDP1wY/s+SBG2Dyqex0MKKTWrTGdNbyIleTSn8OFfn5KtIf2o8z8aopKPi9F11KyB
l5kGU0qArID/i/G+qncmFveySspG5A+sER0DdWgxt89SnuEMOIyBzmmgvZq1yxFUSy95nTKv7sBK
MQH3XnOKJ+ttNQGCK2sf3jByyCfplg4rZ9tn6rjkLUmjlKQBa+n3vNE/A91L0prJb48Q3EEEnoaI
gvDAER8ZCypFRaWuKbKRquoXVRfvIi1BD3kHFi8nLqLhaipDICks00AeUIkj+39/mLqOxzYiB9VA
xerjYSIoaRZFsdKANHPQ9+SJ6MVdZFOJmPfQUVzoqRzxBjQLyaIccnijD3WBAs6rUo2n7eLC6QGC
GEl5U3m0ekmkcB1KoOTMTIVItOBhkCd2LWQpvQQo3ZU3/kzuZBXT9zDrkkDBKC+dGeshM7jACbMQ
jdvEiaP4rc+LtOyb8Zb65U3UuQxxoOSibKnq6fYKVnrEEPNIKjMNoiWPnLz/MRQy/IEN62LrOtwa
Emd485wl6pUcUazNoCll6M65sosN3P7KlPibc2w3Q/0ghy/1xFYiN1SxlNo8b+FYucti10D3SOiR
ck+92Y3u485Br1aGeSwZxvZ7vuzsBC0dg6M2GIwMER0nz9epq8wQWjrMo+J2YWw9du2g3DQZqfZg
1qOtW3REaR2z7aKvSbrmgD8pgASehZ1T1126U1elfdUqvKJcwAeEn5uwWoEh0NJD08XFrprgd4xG
Nbp93yi9ayTjfF+MGb2amqrDNG7eK1fLtOB2KHP2WE7kepjm8LVCv//OoE37WuJn9prCTD+yqhRP
s354RU+R5s3Ebr3KrknmsR7I1hFW0zhqCFLvyzZjy2idxDci5mffztjTtEEjSmj7sF/BFMZv46Id
lMl4UsLpnqVt6hit/XhZLrcR4umcyhXS86uB9CBFATRQy/VG0wD/MoD9hL6uo6wxdWuFiB+Jhqy0
ib5yQVLSp1VaDUoapAfgeb0zsZn/D7KpzSuFUoNNkfqGIMFCsbaY1syOs2DOyY3WNb5GyoNGZVdq
a990W2Vo/kceDlf4440aq0jrzDEBxUkYH8w1WFXL14F7XrxcPp9NI3QiR7i5VhaVoP/Os2BalNek
AD92Msj6G7e2DGlAJChsDsMlnoytxouuV1EW2MVXJfycFV+z4vPlZchEaB+3i9hDqA8KDr9rKlcP
PzGbuhNC7MtSuDM4U+aThQiHUhNFtQquYlbeBWU0BqHVfQs7cqMWzT7R7Z1aFxInLBMpnM+0LkVb
Uoi00cy7LN111Za/jCZ/1irlWkvq0kG7YHB5mZvmHHRbKFkjxEDHlqDjekhoGVrQcRqwqxxQDE8E
tHXG7YLpDPqlfzV3mpPsZL74HLAKXuRULN+LEy+CPHRfryl0nvti6q4H84q61pEcq9atd+Ro+9l1
VrjFy+RxlJo689rGKUDJI9nzd4U8O+eT9QueOUkoyJgTfEgLzNAydJrOmWan+owvQ+eeZwV4oOf7
1rW9dXK6K+tQP5SuLDzYKteebocIwZgmAGYcuaWZMo0em1nTnWpqIwf9kq/WiDJLTJlTzVbjJlPj
F8OkObGtfFLUUaYPW6b15GDEGivY5cPJ5Powf88VJ7yZAVH7NUdPWwJsq8UrUfWsQRQEdGc3f81/
rpL+JK5uF45DpJ0gtF8WqkM8PPyLmkW9YyoGEFyLZW9k013ZMNlA+aZEE30AaKM30M7Dzc2JJs4T
6AJtOwVf1zSAxrgs/ZEtq7NmaOLQSJW7Xd1Hkl3eNGEMBUjAIBH7DIOin5R+sGd4yuw9u3LXRAU4
MWXP9S17j1DptxTBUKpR1VVNVWWBRuPbPG8e9LWW2GKZCMFKxmk0YLYGRH3qGt70C4GSljT0Ltso
2W4JdpGVaRObBd+t4lehPJvJa928/W8iBCVoBrWuoxgitPW1HWgwr5+a8l8PWsHmWeijRD6O4xeI
acZZQ2YtNjskhaq7pdJAlgkyMXIfkUESo2+dyqkgHnCcqLQxKBpZRggy2vLRZggwp2aQ9MBtXZtT
GfzfT2Sg+zQmLUg2g6b7Hk+FNxS5myEgI0BDWKlE2JYGWBoKYqpOkEMVowpVmxo1y/ssSC3TwfLc
jv4kTPUvK8GW/0XNCqB+DJknLO7jktBzX2t2M2RB1CXqQ88U1Eu7EIx6pAY99aIZx6mfvyGzWj5d
FrxVLEPiGQ2veNbwyW4hnp1RZqR9YsDqGQNaxsJjl1dAKEiLwxQNr2kFYjOVtR5bw8cpwyW7LH4r
/mQ6uhQAAb4xhW3MCG3MGLPk6NzesTVIUgMPR2UfjT8vC9rSS8x6EzQL0Y1BV/iVta0iOwuKdjxG
Wegxu328LGJLLU9FCKqv5wSM8RWD++oaDzOnbjsUTqeVbtc3jp3InlrbW/dnRcItKFe9tREMZgEQ
lN/UYvCnCQALkc4SLx6lWX3o30ffiASURjVCLGwiSquCfiZszVMbwgjGU7Rw14cyZJ+NaPCjCGH7
DI4w3uXYvvR64b3BQ+Nmb6rfBfRr81Llu+ZTvDeP6auU15bfrUtrEzYyWrSMDUMIA3xjokuuv5sG
L7mh3ug3n6KXunJlycPzk+MrRU+EBbRS+yyVoBaGnYW9AoHd4E6m7qp0eBnV/BMrTIlzObcrH0UJ
/mtth96OVIjSewAUtnbs6BFQdbtjaaezSycg2tmVe/kenFvMjzIFXbHanmajiv3U53iXZfNdqmQ7
JdX+bcO+ATGwyfBoSHiePcRbVFEsS4GYsjM8BDpuapNjktgSC3V+q7kYinKNaSCnLTZtTRYYn+0k
yQPgNnxuVfIltbRfAAe7DZmao4NB7SQCN4/MwKsIBpmCu1t4FSxzzezKgkA7Z3gQrEjaYcjtvl3K
XaR2vyqSfMnBGyaR+n+kXddy47qy/SJWgZl8ZZRkOdsT/MLyJOZMguHr74J3nT0SxCucmePXqZpW
g41Go7F6rc2PpmPUAhA/C2gdbhPISwkl16kowiwrMYagQjeONs9Tpf9NcJzYYd6fnN2koObSF3kR
RnrztGr4YkbnK+mfYzDw1fCm+pHu8dzG9vyJmbRYl0nvqyIEW7czFqm/0BttnhzL6gQOffxXF+kD
Rzd6QYaKk5/7XnqR5nlKscVSOwYJWKbUPXFnfV2f43QZPVaZHiWtGx5XKP14RJsyR8aAu6ehzAc7
aafS/WjhemnHnbQbNTr/GPIs2icLmplpRUGFMle2k3XpctSqmLjjooNatV11R28XEFbXhfwAxAlI
QEsNEitSDt6raK6Agkol3fYbNBN2ZmH0NWCpSvV4fa9fHquyBigjQHmEEQPz54Kspc2iFmURJq11
a854AIwU/38zwZ0LxZpCu6tBZOopqEbS/rFtR4EXW8F/6gUX/GBXmyUrRbSks/yr06K9RfFirdA8
vO7Kph0Q9GKPgQYasgbnUTlnSje3MlYrNyCGabQYB8h9zVwFIbn5UVAYoIWkYRfwe3mY+77H+zLc
MbIqUCN0pvus1QSwgk0rhs56h4xtgG/6pyRb7ciesJMX06lGCE4WL9eXiy0Hv7NQGQLsaQCtCObk
8+VaVmWOk2IuMMheh0Af+bMN3H+t3Gj6vJeGWbBsm1/nt7mPSvkkZ0wkSoaFrkW4RPN9l2A2y5a+
9UosOJK3Tn80XAggi0D1XRwolkr1pcH4a9hp0FADG7y6VGGy4tFp6P9i69gG8IlAqTC8DBdvSlxN
UNyBqRhkcu+WUWHYrMkTEVHuZSTgBoHLviWDZgVobY4LqExoppSRXmN0zsDkiV1+w1CCyMhlc+jc
iHweDGpZ40XFMqGnZ2ef2prsJcO+a5DxJnV8V6DsrBHaYHo6EU318oYNAM8hzgKJGEAxsaW4KByX
Pq3MzjKCOEoglAXKgoAqS+cFcgqN3alW810r2/WuoLLo1i4wzS9sXESkjzHGFFAy3BA9Okpp8kvO
ursV4DGzCIvl3QQy7w/3Aeewza10OU/qXFBYJXnulcUSxPrPxsq865v7ou/Im1G4D6rXWQqIlREY
t2sw3qWHKOj8yQNY3U18UdOX39u8MfXcWN2OOHLxMAaxxHxnkumIi6YHeLegiuL3Nm+G7ZSTFEJt
yyz7Dj6tevdtwBGcgIQLdLOhPQ4CeMCmR+ATRlokbCSL29tma6fF2ERGMCq9r+RdQHrpXse49/XP
xFejHx6dmOHqtTyzo7m3JCNQpdUdDc1ZQbSljLJTqDd9+zJXglPlAk3IG+S2W92VpTE0MDiBcLt/
asMyhBauQ8AYX3tgHfdElGybm+xfDwGSO/9mmaXUNJ/wzZq5viezPjhJL/llth4rq/5WWePNouq7
STH+KlhODHP7jMZQBRhLeEqz3h3lyCUR9fPuPhpEgGg+QZ+vqclzmBWKEXddBUtaWIBFnonwpbft
FxIwFThIgtyJ2EuvByem3M7XNMVTtr2UMWQx9NlRivbdBLDckQrROLXo23H7jWDiPJ0L2NGU2Ku+
j+URjNIvZWLuYt36TsoecAQ8ZVzfEqLVZM6fbHKpxEFBJ6wmkejzMmZv3WwKYGgiE1zNCwBBCTFc
bO5Czm6lUvs0F+TLdS8uGn98UHAJREsYwYjCEkgn75LEvNdo89DnxT5dG1xRqPWLRuYveey8tSYC
+vkt/zBoxdComOyUeYqiGlzc7WLDttqo+eJrFMwZTjZr4HC+7iVz4rSEZE4agJ6w2TUb2ZcLRGiH
Z7kyJ6C5l94wowtpKOmp1E08dxeHWRf1CraSJTCKKqaUQNsLlpHzyADKF+Eg5VD7qnDVWyeCd0Od
rE5XDbeFRB7zcf65xKZ/3ccLcBFzEoO/eC0EwveS2EQe7QZlWQGBkaDbA3Vym1p++ZbdYwZmgP4O
I+cFbFECnlHzjKfrxrd2+qltLlKTcrSlaYFt3XxawHQhA1gsAi/Km+t64iAfqpFZ6IWNdR28NUgw
lOvowHy/FnDqroUINpjzf6qGW1u4MDuTUMh0I4jAoquorLrVIRfCHUmETXbG48J0CZNQld6pZHid
Tty4vS8HEa5xI6XBGHoJGl4B0E/gYijXKDT7VrDipzrdFUoWlHMODvMfSq45o/Y9U8Ks/P7H3/DM
JPcNG9MeTYlC5yIaIm/qX4m0hqYkCJSNLW8xDDqmHtiwCt+R0deJyi0oVQI2MGvR9ruWEUFHUGSC
/ftJYsaU3lpRDPWj2Th6Mm28LhdstY1oR4MHtwDEApuU4j5OpieZTAYwY6/692x8jNfKNY0/fIbG
boYNYMNtm8ACD8lJe72hXR8hAPpF2kd27KGlv3hZDfAzKHMstN/zRuDXRoTDJoPuYlQP6AiuFOkV
tdXmETbtpHpcJCAAzNUr9c+p9WMiooeLjQhH2QpME0aJwb3LNzghw06NglH4oy8XORUYqFxNH59j
c3ygbRZo6vQ1XYzVsepOUAhtBQjA3TImuDEteNGyqCt70ScDdNBVP+rfVtKs7iTpIisblwA84v22
woWhNa6q1Kqw0htNgyFV+U6zpnsIdPZO3ed/XinAGHiA8OnwkMb3SNS+BAzbBP+z1uaFk2npLk9K
wbJtRYcMcg42CgutMx57T0sjmwpwaQd2NUyv0YhxR2VZ1vvJKNBrtHpaPFhTOvyFZxrwXAAHIW9g
0OB8N4PGq9SSagRjekdA8CvNg9o5fRuJYEhbQaExIgaZAINxcWg3VlTodjpZgWV0t3hSC0atFZUh
F2wj2NRoY4FvGk0Y9GL4gocWclebRWpAtmJxGeB43Wn7JVD9Jmx317P5VmF3ZoudpidpsLHWao4b
2Gol+YBBfb+MYgyNvhbW6OTy7Ggt7qRy5ciZaER7605/Zpr7ZsoIcoJugGmq+d2+CspQaxwb17cZ
NR5g+H+qKcQtq8bd3Sp5TKGLmcDVZnHUsjjWGoSygImPwC/U1CL/NkLFxsfD+4iGEeoL7IxUklrv
VlkPlsbwVqX20z5xr3+9jRPmzIRy/vE6w4Y4TQwTKeTIE9XtqeRp8SKwsrGjz6xwZTEe3aeYDkQP
ugjDGdHoRxJQbhZxyulgRoKTf6N6OzPG5cPIrrKoa+HSbJcYCYyTB6Uanzqpyz0SU7/LE3QUEkOQ
Pra33MnH4s7qVVPaDO91eqA0+qGf6k95FQPoD8UfBzDl/awOjdNY/U1Hhx2ZQIapN4J6ZOtbQjkN
AypAf7Me9vm3LEbNkmKQ2ARtQX+qDXltNb10DFJ+vh4zl18Tsz1AkSFDA5F8AR6pUztfFdbByNXe
R8N6D25WJ85uo6HwDPYc9OfmUP1gC4Au4/LISVBIrITUkAfRI2dBrpyrdddHr8nUuMmf8l0ZeFc6
McY35cuyBYehhfvFMFUPCy7aConuhkHGcPAk4qG63N7ntrgqiExRLPUJHJOk9DPSyj6yRHqhlyFx
boLb3iVYXWjeMxOL7DX2d2XSd3QSnACXBQiMADgOxBIbwuTBRFNeUm3sOxRYQ+oNOTAv0m1l4uQZ
f16PhMudfW6I29ldQpUmLWGoQwerkkZnWL9ZGLRPwGNq9Q/18u26vQv1p49oOPGM29MzQZWalQ3E
YPb1XXTbHRPNrZ+AGvaXzAFnc+Uk78OnJXL6e5CreNG7d/0HXMwq8T+Auyop7WRKeYIfMLnSPWot
vyEOZncPsw8BqtaJA1H8XxbL50vM9v7JYR41S6HKM5aYrK92/ZmuiTNmr8aSOhXiX1WJn+WCVd7c
Bh/3XUDRDEAQzk0qpWHUujmgi1GXoQkBz7QWSaJuFArMLXan/scGtw9mW65mkO5AnsafPaYNo00g
QQQiJcCs3k9Ri/cCW4TPhndqXKjYmDXaMFwmztEzIkuFzzagQ2K1zng77/S7wVFDEgBOHJYPhR89
zaJ6YWMjnprlCfRbE9RbUcy8zJ9xI/BGrfGyWXELSUTwuHEEnFnivlkuxVM5j3BwaW5K61mNmr2l
frJJ6caziEZmI4ed2eK+ndqkIOJpW/TU8nSPEaajWrRHPRExF4jMcDXK0ijJ1C1YPJzbTl8dullz
x9wW7OgLEP5HaJgq7hkyCGEv2NJTdSJQaR5ZJMqB9jqG6SNmAfdxDeXD4WANIWsvlUERoik6AH7/
1h9UwY1/azcw/OO/v4Gr2M0uBWLPxo6zy7dysLy4Pcr1p1bTHGsJpWkIK/1uxQzAZFh+BLXn60lt
c6FPrHObA3S9mRE3WIE4le4izM9N7bTHwI5opQV2+GLdrkw7zSA8Cj0o7WCnzkS9yHAl4khPBHR0
2R2aHE7jMlUO3Rlvhjagt8pn2e/cNBARcYh+C7dfBgkiOdOK31LIrTthnLCfb6CJJSizRVa4nWJL
1TS0KYWVaPVyrXVocVPnwgkOthPOm9zIbr8/oMbtFDkZm8yicAbF+xfZ028yr3S/z24D8R8sqPV0
PV42sxoeHRUFD49gL+SOJEr6vs4beDUlwyNGkO8mBfzScf19mm3Rq/9m5gZbFboOEJ+6BBi1XTtJ
SQdj0BnAcHD9NmMso3rCy3uzg3DTo+6WIG15myeXCNy8mBNimQH9DvC0EfRWLij/BlvCeB5Fn8pq
3OxF+tIEmUdvwIATAK15aG60B7yGIjlAk9kjN2iaSS9xIPq4WyXP2a/gYgjYg743a/yKAfx/v9jo
MN3Zr0Pt6Zlb7VSkJxDNesRZboC9mL+Cv7cWIOA3GgrnC8HFV9ZIil4DbImqS4FQK8gqQzVMdl0o
mojaiqzTFWeVyUmxkxbK2I0FDM3o41fm4CjW/YyJWka/cD2GN26H5z6xrXtiqleHCsyYkIuMSoAB
2uitL5qdNaJTUUt+Ig9BY5L3alAgxLRmu8RO99d/wEaRdfZZ+UIShXufE7iaQ4l1KNFGFt3xt5LP
6WJy25TUkdG2A/tqEE405Nap28aJVAEMYasiPnOEO7vUgVBrnGCGTdMZEIYExZvlDZjSit0UlXkw
irSdtx1DRxDYB5SnPPLBVqeqpCakDTHA71XNQ22/mULF5u3v89sI5xagFY0qYdT9Q+ozl+4A8039
aN/4Vesq9n5wwaIDZP/uelSIXOOO4rkbkG9zSFEOVt+A7Y041UJ+Zkkmao5cdw9c0ufhr4/VrPQx
DBVH40BVj9FwU0zZze9QXn7Q2YkbXnft/0lk/1lRMGCdmxzwataA6QiYgC+TD4HlV5stamy60YPt
9p56iDqv8pNH+b19hhbyXScCcm0uLh6bUf7janxBcJfG6PxTcKsGprTeD3N8nEkakEV0+75gs/44
N07scFt7Bi6zBZG8FUjGzjiseya7bGshNONnjIJA4KIK1caJn0U1DQtJvgwAAvlf/7gND9WnfhwG
vDvUNZSP1aQKm6pw0zgJogIQIQxKKX3/fv2rbsYRk49XcJeDIj13NHQlhv1V6CAHIBW8JyRx294M
rpvYPBROTLCfcJKpi3RqEinGC4fcz7s5g1o8bW5yu/CLSvt83dR2MjuxxULoxBbeM5KhZ+7oDkVz
8tFwE+JFe+pSH/ML+vxfINM2v9qJSS5a2q5KtVzPrKCgc6DRe836ZUMvlEpHhkTN/7gliWPvxBoX
I2qFrlnC5EKrtDgu2eBkNDvOIsX5jQd7ZsayoCRs4vWG73wqalPowIXjCQzXe8XPvEF22+whd7V9
hyneu+Rgudkxc5U7K3+M3OtfcfNKB35ylIzwFNgPzkl5mMpiLisEZYgBb5zge/3zWjHMgP6Zyc4u
gRYw3r8w/brs11cIhMeeaKroImoBvwbIG5Mj0OcgwOedR1IG2FHRKKkURCjPcewuj3qeHy05ebXj
UXQjv9iFH8ZwErI2B0AunMOZbJlzmeRSMMfLM1nHL30kIpgXmeDOw5UOwKvrmRQoEi6I9Hlt/3Qy
BMc5aIbw6g0mCvDG8ufDik75KHcgj8HolLcmbTCPP8Gu9Ol6cFwcAswK8OqYYmNMLvx3AZQx0Ra5
loKqSg/DXN5SA9rDcUy/X7ezsV6MkNbCyyx7pOI/iQz8OIY6W6xXljr1ctNNX68buKzKcTMBLzaI
O1AG4S7GRVhu6UVbtqYUWEV2n/XK3qoiD4PkTkowvJ88IQ4OPfiEJsjYXje94dupZb4nr1aW1HYp
LMeDDZmo1hliETbyMhOfe/dRv59k4mytiiW1DOmjLTOn3jTvGHP94McPUGRTzINYvPMSegqb4BPD
TRqHGVAYXPZf8kytss6SoN0s9X4MZnM8YZrgE3IV83Xxyh+llzee6A1zI1OcWeUOgG7BH9AmUtAB
vLWQJ3nRvBUTczYEsa9/t43YB6MM0Oxo64K1jPdv7GcrAfAtBkFKbu+LlbaOVJqVp/zpyA62Mohv
QT4O8mcFr95cVdBKVYYH9QriwNhtfrWWimPmi2ADbEUhQAngJZNlxqnO1ZPm2k6W3JRxWEE7lDY5
2PF/XF+vy74c80PBYmEmTrd0HhYzzEVdN0kdh3W2Z7HAKMJI4Y7QigSmLg1EJxfbsmcVHGePu+tL
Xd3p2gB7Ms3aoCpBQoLbr6y8U9L6KcEIV19A+5gOlSAyLooQ0IGDGgD4QdTll7M8+qhjYGic4zCb
1cQZNBUSSBqAu9UDqkiTcfy3gqbCxdicgZExgkjUMeGDMU4+RuyuzjItg7aMXSl7e00fF+OZQibV
nntHq2qXTPIuw0vO2pRfihkv+lPjVXTF6UAdGuVBWpWOSWL8Wpm4Zf5LI224WqZrK8mxqbvPkFNw
ld6+jcn4LNu54UxkIg7IMXdlSp/02fQJKHgHM94Lgubj7nT+FZlneImFNpgtX/AQyZM2graQKcto
5nDUQXAN6rU285euTV06ryZ47tQx/kVirR/9tR+K0imqqHrLFHnwqAT1lhIE0vtW6ZLdYlWV2/Xy
CxP9cYFIT8BxoABUDUZHty6G1JlLGUDuqgYpWvurntpniAF9Lsv+BbOED1gt4uYYCndGq77vbej3
qGUelBO5GU01IGUCEWaSqC96vFS+Jeu7pbfxm9FVSqTKVVYwqYLubHTVEmNDOIZeFDpmXqZT3bHz
BuCBCT1jqAOpy+zPtNj1ySR7cbLclIV+LAnUTeyGyC7kylaX6F2/W9EG9sa6fF3WYm/3jRVgAtl0
xrlNfIlgFjTq/N5unmwgcqoZ2UlP7K9Sa951cXxv0OKzrU/9vVyVmpeM3eSjovhaz2u3j0brB8gm
TfZcVR276VWOZ58MUPWpvs99fKP1auZoXZd4mpV3Rz0qMvQm7C/KUnh1vLaB2cjlrTzUiYvJv6MS
4UVvEEFZL5M9iMMsRDz+AO4zuMyYF5IRSXg/CVUTgH8gp7xpHe8M3GYgHvd6PRIvswkjKcNcKmIQ
4AMeZxcnZLHWAbZwJMyY/ErX5Q4yGvUva1UjSDxGPwgZ1V2TzNM9BkZFHa4NV9n4LbTbcBSoF5VW
soLayB4gxofpqmMm31kyKIZiIBJmwciIwBD/yiZTIAYlZihpXlbD12TkkVulENycLo8bjLlCV9CC
HtGHztJ5Qd9ADQIE29CoSi371lrr97bVBR/sMgufmeAdaeXcgEgrEkclafsh6b1IReMpt77Llf2J
zug9Q4BGkPkFbpncKVouJkb1I7jVDHrlWFn7TKZBkOu3bABeCj4gPPpq4IY9X7q8Ky1IEkNaL7fW
W9wkDtoqVHLeCHYgRX7b4I7OJAZ9mSlDeLIwm5ul0Rx0JbyVhEM/YnweJMggpAZXtHd9i11WVDix
ccs0LYUJQfLs6uWs07itYHU1d1OcugmmYdW36zY2qhDUpIDVyeACAHaQV3JZo2nN4hbo395nHVYQ
YlV4/FDD6VgcChdD7dftbWwnBjtGSQUyGNQ83GUyrtpYk5hk1KApuyQy3RxYusmwvTktBIFx2SqD
T6e2uFulGWuQ82liiIToUKkcvAZFVmI5mG6kKPX1X2ziC5QEk6BDsLHRzsyyYDq5XEx0lgcap8iM
eC7RZwP88arbPaxq7Vrd10wVaUtu3GbO/PzojZ4YVJY2JxrzEwQci1s+VUHt6rHDBtssR/ol5icW
rSy/58ZESrsqh8XqC7RAUUR6FUh1V+0Wg5y2O3rjvgtV+5NoznJjq5+urMJtw2mhZmb2MNuYuwTy
ltVABeEpssCdoJ3KJLJAyB8Sc3JyaweKE4EF4ddiP+Hka0VW0TbzCBN954CgFTFpP9FDdzP4SjDf
LjeiRdva4WerxtLMicGmrJuyIzC4hHPAWEW7b/KjAU3OMrA9RYDm3siUZ8bY/j8xJjX51C8xjLE7
zYjxyjEwD0M47q6nEdF34tIIGCdqk6pII9N634E0ehpXgQVhjHPZw1ikRW8yeDJ4ciB7WUCHuxjD
QYw6unsiO9PrVEevgwgdnuvOXT4fnicuvraS1SJqrQ6mp4PtaK7sZJ62n8BbmR1E0SHIxyr3VJN0
g9FBhwqmZj+27S8VGbyIml6qCidSN7+ZYehoErApF/5Otua6lo5agupUuiflEwHKTLBuCoKLuxud
1b9cKYADp6nmHDWpFhqLo/l1iObKs3rQXfoae6L79KY/J9U2+zUnoa6qyYAJxwwBIj8ZZo7O2CBy
aPPrYPBOMTHLghqbC/NhipS+0kps3cYli7Me29hpXTCo5a562+q+9Lbcm6HiNWFWB3+zmCe2ufgH
lHmOS6lihUG3bxQX8ARHebHDOug0p7wXPU5u9MfYheK3r/yxqS+jiqt5GrLXEQVPvR+wvcx0pgDs
nP60MzHuMotWeDNk/rUKvPH5R0w1vW3SCF4qj4trHQyXQtzclUM77A6dmJxro6RjUGr0xzDvAsQJ
d77g8Or0EuO34dQ/6dZhTbqdTYq94NOxsOD3AfjuwMuO/pKGC9K5U2sWLegh5GkIeqnBgYTZzaKv
gyOjEeKqq/bW4gXDMbTkW7coigu6qc9jVD432fIwV8tdq6UeRF6/G5mEh6JYcNO5nCdFcjv9cfy2
oZhvNi1sGy3s9u2hdRM8s/u57Fn3i8cQReMNLsm56WCuRLRlN5O6itdCXcYIpHYBmreHCjTlMjLE
MDrNXvPnHTWdGHTAuNc7Zqj6YGONdjQ+iJ5PN499Fe1KC9JfEJHncU3aEE9VXUIxcXILgF53LXLT
4NTH/oji8G8waGyZoeQsY9oTkcAP+nXgUyGpDHsgA3PyKrnN1/m2n1dRkc0i9iLWTuxw5Yxu0GXR
awi7pZ9mD/oKYcqyU/9Ff5w/HqMJEZTX2yt5YpGrZ9Q5bvMyQ6Jgig7EL4B9g8XZlV1yHMIiVF8E
20nkIlfTFAPkO8cJS0keB697AQzlZ+LV0Djcjy+MQ7oU5f2tk+X023Fpv81HCzzwMKgotyD4cvVh
8q/7tJmHTtaQS+5di5t5bEDu0jDvWnKvYKtL8c/rNtStWhAiJkQHjAYkenyDW+4k8LVmUIRMMHKs
O82qx64xr9SflWz1IT2AVqQ+yQerATF11YOmrURLx6VGb7hpQ2e3WimbqTE1zB92upcpVfsA6fL5
IVriL4CMqT521AsxItWLq0TyjQkKN1XVZ8+9YsrQFS8MRwLNk2NbM3FVEA10KO7R9G1Hp8BQu4tJ
zdYvJNMIan2kPuTIMVrApOjcES3HVyOyjOfri7K18CamuxglOQZwNS77VQP46cBLk4ZQzfBYA1PX
qSMvIh0BeWvtGQekzhp04GJmMX1SnEBsOibFbEIn64vROe1d/2R+qbzMszz9TX5TH0G3sq9xoHtk
l7yCYuu6l5t59tQ8lxVqtZlKo4d5hnsGERVYS2/YxXDxoGOBx/L9BAzJw5+qHaHr/0F8+R+n2eKf
OD3ifapqIFUYEswNael3U/ocqYUo/2ztTgAPMPgKVip05bhCZbCzvmht6R/fhtSve0ffxT518iNI
PSka4qjHRHX65i3uxKrOFSpWX8eTZcIqnhx8uTTlY5qWh9oankiMASmrckleHlnpLg/ABGR1mePA
p9rT9S8rcF7nS4tJruUZTeYwVogDJUVHmz/9jQWwnAAvzyAHXPJLpVZC6oNYSZOMPhkXd5I1wSfc
3ITmbxNc9jM7xRpVK4GiTK2BEKd+N7q4RAJcwuuufDQkLg5H7ANoU5gMxsSHSlGkccqEnye3dlTb
iUrnkxSASQOSnUGWBcNOeS6nG+prAdnlxMFj+i9R5bHlLJiX//Mb+Bsenp3tqZShYYvmxl7rla9W
PfyqNVPUSNyKDFztmCg05CcvRh3aKtaM0abMV+KCBshBACI+GL/+6BGvlh0pc/6mD4B3RdS5oF0G
HILb8ThEu6nXJgi3xa2nAa1gx/71b7hVS0OPHAx0TL32Ao9et1lvNhbcAn+00TxDXdbtKGY59KOs
xIK43Nzkp8a4wFxbpJxWhbHOWyDklPpN8Wi7g7/6UOaq92n/vxrkAhQU6lPXRli/f9Qqejf/SXHh
UoLCl7z68/Wl3IqQE+94+Z660/JO7thSYuamUEeXqCK+1K0LM9A34LbAOzPjwjw/AfK5tZVsXHHz
0dHLbqX3YtXdZe58OnQiponNGysTPcUzFO7nMt8FjTolAgsFjP1n8eL8znTp5EX3slsH067xaCro
r22u4YlNrn5o18GOzAo2QaHnVHkP2lVRgc2CjE9ap26p52sot7JajyNBc3dKPKW0wqY9mFXmLPnr
igfiClfy63GxuZAoRvGszR70LjpDc1Kr49BC01jaLXiO3lUvjEQMyo9oBIxu/LX2qlAUjEKjbKVP
ioUqlRNQF8CoFtqqq4+u1rr/VEgQ9WSKol4HdOFOhFTeilDw1KiQb4bDGg8f1JR0XOVKga94GUiq
9rVJ4wO7njXJXrCsW5n/1BSXTZpkGSGToSJW8gDyTv66a2665pB9Znon8mv/kPg2SIsFCXMziZka
CKo0wCNReXIHuC2nlZIpEJ0lvWk54OosXToaryAw3o1NihmS8VZTG+CX6V1J5N1S928JNFgFzm/l
bbDxg1kE6gqX+oJVEhdqpBr4FWF023+aX8pHRPO+PtIDCSrc84lXepIQb7XZuz21y10WNcjgGRl7
T8v2Ubh66s7as0EeclR2kWClRS5yCw35eNAsVCh30/wwL9TTR9ldoYmRWBNAgbIgnD7SGZ8XTj3j
wsleJ9sqU3jW1OjQqamTfJcwJYQzAwe8cWRUYLKfe7GX3WSPKgbr9MyBHJvgu7IT6dqv4E6svG0W
jRb4FaPugGqkO4IgNTQecJJgNDxVAsnt/Havdo7q5p40ObPkCDvZm3XdyVLwGMVCoSmEufAjmMIj
E5VcfMkBIcnP7qiB5J+Amc1tbgoHP8O0XPUTfgmEiBfv+lpsnQWnv4KrxZFgSjxwsqVYFY/KQI9Z
oqKO5forq/2x10+TJNBMzQCB5XA5JC+KL++oo/t6qASR04EtU9Sf2/To5HbMeWSPhhHPOVJHnZp7
o7RfdUkTuMQnRYDGAbIAcgWTDAq6o1wUk6hRpkgHydZEXw1cE8Eu51jNItiavCO8FS5KMdfXTqoC
K7OJEJnBtJKJdGoEJvgL4QIIvA65OMx4Ucz1En2nFLbAC/6s4ry4uOylRlsbGmY+KLF827glcQiB
90q2wuuBfNEu4A1xVY1Gkrie2VALGi/+BN4syLQ2TuGVYevNkPF2+97rn8VPOBfZmjfM1TpGncex
3sMw61MoPzNPegJ0D8xJtBaOX/HpmrfFPujJXqojBbNDM2wBlOsOE7rbbe9reD0nNNmLnpm3owNg
XHCgQT3gov/TxRDFqTEPpS4thj9+KLNwdnQ7On6b4PwhozbleokhR+ut2WN0FE80lmsXmKNNXOjR
ND+Sr1FYebGPajy0yV7FwPAzxV3mv9Hdu+gK/7O66KuDi9zGXZBLHV0uraTP4HDvj58y6qIleGj8
9KWkGBVkzL5/t8K/DXIxi/KRTAt0sQIsM4RIajxOiWbntyPmtwkuOqleaVozYKZsUtb3JdY8heQu
qSsHfNN7SkTYnE1zFhBUMopwE68k5wGalVrWmmz0cZIf8/W9qD+pMXZhDYKEohOklotnoI/v9dsY
n77yaIHcFQBAwVpgtHP1ZGf9Rp2VuDUSpms5BOAc6FZgiudN/ipINwJH+bxW5GNV6g0+3XLIHsr3
9tMAPoZdHwLCcteBBg6FxA/5tgmnG1EzRmSZC5pq1kFMBaL5IIqWxVnM/mkhsWvT0bcS+TaTCgF6
UdncpCfLzIVQpxZVXElwdYKIufml3I2hGujHDN8VgAYH1aL9NDj5nhzNsH/IHvW98Tl+BvCld/JA
eDVgm/C0nOA/OpcyVJ1EJGVzr6xHlO6KZ5z0Rzbj3oQi6tiL+x1vixUCJ+lWmbRY6SCVgblyRokn
ASYM+UvQfc+u6k4vWuLkiYM3ZUFssf/2motc/T9huEIvIeqO0V45WFI8iCXP9eBNmAorAwht7tD+
RvNb1B9me/OaWRZ4J95WqmSsC5t/XQ7WQd4NN/neYGw3ocC9zXPlJJ648gnDLRK0kT6+IHQ5XmRP
3lleHdouyHnd/kH5LLIoCmAuKYH/bAE9BfKEpSxBYYIWIB9vqHZHRLWnKGB4qdIuWybwDbO9+bo+
N3scIDGuNt+jAiwMTKoVFxtXsJps9135avwL2UzVZcBxBi6tA25UAQPuLRhnxCivEgxhL4OsRGBx
+/sZeBnC5OIl/nKNSaOYMQZCIYB6TJ3mno0s1sD5+3fvuKV4qyDXXlyV/tmGvw1yAdNbckF1GVXP
iKuSwkoD39gzGdzqpgy7XQ+CZabES3bTbsHTHJi1RD5v78jfv4CLIE3r67ltEEFlu9ysY/5jjfRb
a1EEF4uLEXTOUx6GWUlQOQa0wAriT5h6f2Zo2u5+3q1Ps5s/4Infq48M4MAY8f8L3WF2clyG0r9e
8s3Itc0gp9XDepZZziJnnrJOeN39MueJ19NvUXVMlae4qHYF5D0SZfBSMIrp+oNdvVUY8aAa2LhS
yenJTSenwRwhN1Zkfz36BMH3ESsnScpuytleC8RCAl6cRcZkbC4It4vZYP4jcOfdDIJCBYRHrKBn
xee6ozvzllGFMibv1Sc7KON4uVe5okDfPtl/rz93tGlaJDcLm4/P1cWbQSkyNqD8Kh2MX4dqJnrp
ZLvm2tfmDrchswoFrlpBinm+xhgdoGK9OTvU4zOxvmaRiHte9OW4Uy0DryCda0RXVD7EKCJGkUIc
24TXHOLOLytVW32BHA3exqxDFVAg0KVQ2ZmCCNw+TX5/JS4bFc1gz8qKS7OtD79GO47Rn4l6Z05b
kLvqz9fD/aITygcjc/ok3klmSHLaYdVSgEX3pR95hld+oZ3D3lfsvSQo9gTO8S99yhJH/1ww41Y5
5PHo9t1uMlTPlFrBMSJIqSp32dIhA4d5CRYOk+ZAe/3/WLuS7bh1JflFPIfzsOXMGjVasjc8ki1x
nmd+fQfKt1314HLhtW8vtBUKYCIykRkZiRRbb6GZjBVMkdv6m1VAP4Rop0F6gi7ngP7Ije0Mq0h3
dRBuiBSjbjd2s4v9/+YRedXK8QgHYUIzkDamtpVCWFutRThHQzDMrE+dsOyd2zZx1c4vlqAeAH2S
5isPlS4MSyEvjt7H0Cc/c1lsyqsf6GIZCga5Qs1khcMHaqHwq4YaMGI001K0b+/mesx0sQ6Fep1S
JN0k4MTK3bhbg8oqLMMaN0S4SjTF7bBlvbqv36mLFSnkG1F4Rt8ZdhZD0Z0PDRd/74qsbLOOd+NJ
2sbd4Daj4S7KtF+y2J/6lqFKxDpcCgy1kssNmcOm0Yaw5JkZtsEkvt8+WZadUHg4x00vtOSGcSn0
tMvXSN1Fyk5Go2c43EmQQtHGr7dX/C2/f0Kri5OlsHHN0Ti1rNjWsMkD3qk2yiPGteDBiKwYnuTJ
k4GECrefkOUv7P+iT+H6ZT/fPgot4zTv0mnA+qNLEgKdtSJKlG3NK09umxUWXkXL83ZptNQbIe8w
IRFfsYIYUoW6pmEOyZtUP98+16uu+mIdClSUsU0LTSIGWwhmJRRoag2ttf7suQ9Fa8Ch0f8ONX8d
pERhjDhDWm/KcZCkOjG8SVB1i+34hTAk50N8z2q2ZlwHmtM8dZWSxhwOUlNRJI4Sp+h0v1El5/Y5
sm6+RGHN2AlF1RL7mKwF07tkSMXp6IqY7NbMN6xAgfXVyKYvXPdilIWRjtjUwAdN/CEiJxRhMp6M
IaFoF5+XcHN7d6fhHr+7uvNHo0AFPcu6kBQwk19kAoQLgp/twfbXDukL55AyoopnISZw76dt8jL4
8bfB59x/+UMo5DEiDcPsyAuRRNBcYq4Y+kMWLwIB6L7iuU/kvJI9Tn7XW+n9tIUUG2JPm6Vmfb0q
cHFzKECaCvh+mTixKjerQ+Yn9/UW+XkL2eTP3oo3aGXdM7PahEd36ztQKIR+vXngG2yf0NPReePW
d2MPjS3OmpCohEyH9NZa9T60VEc7tnuW3bGsnNYxbVGTUisobp7sAO8xq/rgnNEifRfLC0tHiBHw
yBQ2Ga06CkaLxeIo/kBjpl9iStdte2LALE14lfQJWh0kQuBq3WzQnY8JkJahbpdCYASl10sAZ3uh
lUr5JjfUWcJS0Dmwm0NMmlldOSBdkMIX3v+7DOPFehQgTbmgRg35VFB0Oc47rnHiI2fJR2FjrBbU
XB611GRdz98kSykvLdPAlHJDUy4AptkNvf51tOOvOWos6p38o3ON+/pB9etn48ftj3g9i3OxVQqd
qlDW+y47HS1K3GjOQVVnPx5JvIcEYDD7ndvtUl/Yg68WVE79oTwxfgHjXsoULHGFEAlpj32Tjzsc
RC/0ZJCEdMj7FYEomINdPBHxO8WeX/GtGbQrFhbRZeMJY3RrzOImsNAHqrc40k7yuQPXmeoj7/bW
UNuTLz7c3jQjCKQLMqWiT5qEt/4/jwXOkbyThLl3exnW5uhajFrxpTGQyG+yssPoqp7iYnOkPaWC
z+mgR5m4rEEyLIdHF2EMHVwwcTxtDumyO8ldd8ITirBO+rVwyFjO+FA8gddgKV59qB8Ku0EU6rE5
ByKxnBuIr1Dh0hRn6WD8jDv1TecUB0M0C4TAkT8HmZP5kh+7GuGw7uq3ZRe+TMHsFU+8LfvQXP+X
sZtCPdySERNRC4yuhSKx4EbQWo5t+Wk+ZaAzG1OcbcanZ22ewrAa3c4/3xnCcXFwsffoxt83z5yT
WfFbEyiW/J4cyz3r67MejgoFY2KBMVaQTEFq5G22Y7S4Ro506B087EkzFLP2zvINCgVgHdfmUM3E
/R3Rcm24uQteMtLPMxwrxPlTi1lNYLxmaJ5fWHWSHBfYYBosoEPXLgnC1wNqGD5odwHrNcP6jnSs
FHVxxGXYn5JDmuYNtS9LNKxGjsw2qxiR+PVM99kbKFSMJJZtMjRENLN3ISTkQCaItJWrlTuasv1T
tpo08iW2vF0eOZtltAxYpAs1yZCIVbrgaJeN5NbIFUYB5/UeKxRjLUMFR3hCzZVaYZla4OwyfSzK
L2UymytRWh++1eFhZc0yIpftBhKpFBJ1uhJXsYxzFSv051e8OVYMj8L6dLREUIn8VpSQTXH+6iZ+
/USUhzOojo9bzkKOfGNYwib1+a0emVLADJkYt0Kl4GY2jHniiR5p5yxEz9kjL4nSH8hgbk8/sCr9
rE9Iocw8R2JfEMdW7sKNhKFo6CXetR4rjL5OIzpfCJVCl4kbdbzycfsihATaW73+COeXRk2dVb8f
ShQPNasSYk/gVJa/YJkMwYWLd+qkYpQvn2KHo8tbbYCSE4Yz7TVIf4Tm7EG3ji0az1qSghouz5Wm
TLAk9NTt0mjtKSzd226JaaYUwhhVOy4ReZiQ5vPMWbfje+8XTuxGz6SdBHKJtvE1O4rbyNWChXFJ
WM6ClkpSOKmqGoLdnaNuZEvx5y0E+RFiCk65Wbashy6xjhvXnlZJirum5NFhortg93tJHtlViARH
1pqqwjpYVqinURAzVYOkhWRrvV0GUK/V/NlPEGI5cmWWYO/m3pf729+S4ZloEeepTOJ65bFiVHbQ
dgXJfv1SG9tagiK48XF7LdbrWaPwhSukGkMdyfbAeK/d2YdwKYgJqC9DhZflc68eJsS+dYwTFVXt
Ny6/kVY5l/IoTxQainyYETyus6XnsWGq0uTwCRTqxzq0SmG605XhMHW83WvJVm0WZ56iHuPYRQYe
iNcu5+VPoi7ngv8fJjOht4JVJVs1/LLUWfxebEz1I9rINunFwsgXB5MoAbrxtjuqL93Ipvqwfgh1
g4c8btVcwA9ZrDLgMLXLkt7Fr98XF+MbP/p7dlRw9dZebJ0OC0aMajfKEl+DkItqUFNIxCUcFA/d
U2b6jUVMuYpRl+tR8QEGZ0hZNqLULJnGsf4uP3SOVpnpk+JO+xhiGZAEmSQrRpvOgTAQ2Y+FU5mN
Bo7LX0BdZj7uxWVsccYkVRdbwzNJU+WPtT99wQzQXW7PW9mO7jt3tTDJhDTRuIrVf1HdFN1d2g8u
kCa04jKu4DU0u/xR1AuGq4RqrCT8qN5ePpsF1RFI2ED3yg6/ykFjc+q2eyLJEeEvEk2X61JXv4xL
XUQKC4ch65umJ1JzyV3NKa4miwz3dJVlcLkWFVdIbdT+pHcTrRLtVXSy+1LEqAHVnq3ZkZ7rA4l/
uTsUh5hmdy2EulybnP+Fxx+FZYLEJMy8TBAfmjMS4bGDdOSeVJhB4nCQqIUmum6LMATZ5Dz+6b9g
8rF+BRV3CNkcNir5FdNG94QduWq9ObjJHThTaAFhvYsJbN2ydArW5rGph1kEhycrFhCJxMGFNJ5l
JJHbGWthCny5R4DFMmXWqhSGRXLVx/KEVcn96u806LsrDxiy+X22mqBHLkIqLTJBil0M+wO4wK2g
BxoDgn6bBZ7qMereiAkQuXqSjagufkRu0RwdDY/0cSsGvTMEBQaqW0tvhs4QMTzJH2z8/AtoO2vb
RKlI9n181UlCaKsVZucW98Yhsaod8anonohsGVJYzcttDCHn+vvXPi9NGVetYK4dNG11dxWQZU8F
s4ju+WQbQ5BnhgLXWN61KyNKuRo56Kj5/++BUxZWS2WmiaTswYOKJzqJA2lukpHA/CO/6U3WjEKC
ELe2SJkWh1EhIcSj4DwWw5xr0OLnty78q5rZxa7oIicEzLQBRAYEX4dxVyIeWr0iILV5Eukx46Fr
OdrL1SiPaGRZiNIFVksDkFChWoYUi0NGObHavn+TpydZ8MuVKM9XT4MqqBx8L/IPB9JjJ3ldUP0l
efByIcqbxW1YDguh8KQppAD1nAfdqio2ScV/v23zLAOky5szStFpSAyQZB7lj9jNLP0ouhEGSCYu
8yFOPsUN+5MoD9brTSuqK/a1bNQNnuEB0NvmPDIij5VHYZi6RAFJHkY1SpvYmCw/RRxaL9UWnd8s
9iX54rc2RGHGnE0QpYyxSvIlextdopu3fGJzSNeXbr8N3cVV7rsdokHFzDCQM72PGcpWJzWHWz+B
ghAd2iOjSr6gjMkg7ZMS5IGM52O1gVe2qmB5FvwQ8pgdWppwAV2MmjMnO7LGfeyMXvTISpOdLObW
76Ewpm6UldTmSamoDVqUTUi2DHx0O8N8JCgzeo3XbytPBcVCsVInOabO4KponBTNHnp5gxXf9/Dm
ucXsA7j+OPgFtnSRU67WZZVJXoZMcFHfwCYsQLVGlLqRLNUHPfODFTb94XVwXpLCpiYZ8gbjfYHv
XhkobrFBTsFXnCRQNuUG09Cfbl/nq40XF8BB1z3jLi+lhhjDhPfPbHdm42G2ibQt0K4K/eVN6wyK
JR6JOGF1XN47XzpKARckL1Fpagxi4B9ehefNUygWjh3HxSvyU6TNbf6RbXjVNFzBBRt7E3ny19RV
7eQpNvBMqGcTZUt9q+DLG3bG8Oy/jT2kgFumonQjTP5xSPxGcQcvdpuHjkgLvpR3PcqJelD7STA6
y2781u91n3+RJot5URngR9dQ9aUZw57UpBun8rVj6NXghpvJM6grGDeyHVzDWwKw4YPmyNnKV3bv
GAGjGzdTpiAxirkFoAj0jaLlAQHmZCtGfhzUNuBn8W3mx/vb1si0fgodu3YStE6DvxxfUbq0R92s
9i3SrosNdECvnsc6Y7KDWzuksLDguq5OSX2Hzz8N+RsGoplTUmCsNGNnrHUojGu5RK5VUgsQy62e
RE4L6YYEjefI1zAuESMopYukoNZ2SkSCGz2rg04s3+dktJdE9Au0c+rC6M0NJliq/9d52dSFocuk
iT5VfFvj6k7aaEJH35QLht+6Sim4gCq6AEr0dbSIfCvMcdsTcOy8zC9ReWwxBFXYVEFcwEJY7okR
FtCVTm5EiC+R90WOCYGh3Ngtv9dYqVVWoKhQeBNpA8YCppgVZjQop0zoghO/G6MdQY4+4mJzmh/5
RTSnkjUJigV0vxU4NUVORbI90gfW3uXfs4f6B2RNPPkOMfhu2BH9idLDIKoDYVT2FhcozGY0RkBO
Vz0XRHlS1ZCqIPIUfSD46klGON+w+MZX2zmhKIkp6EiEygItN1kkkL/PiXsVVTyMhcEvhumpSDDC
XlI3aHq25Il85dEqp+wZyqIvydBvBm60GnSycqaooQQ7z4yg8DrsXfwq6uv3tbRqMgH6eMdjtuz8
I3FGn0S68WqO+9xjpSmuFoIuj4EKq8eilKtFwoELyUPaPnLtJonvDSlyo+JOmwYQnwwMg77rC471
XL96nS62SrmUNW3/4VlN4Eaudo7BgqA/IdwkDMnIyr9h3p9326uwlqScSpN3WWu0uFu19p6XC8Yk
LSaHmSq3V7n+MLrYGeVKRjkcUsXAmRLfBVngjf6EyYKHFgoUi88CjKss6MsvSDkUNRN4rilhMtIx
O8S7+GkMqm+Q2HB5t91WrwJS6PpRR3WttabtpJksmZWrocGv3WL6GhzrRXpPHrtQQ5SEAm0ljJiJ
Ex1WLt+kWu7pmfxF7lRG2vT2R/xtMF7UCU09kVCkEvfS+hCuL6rMcDDXw8+LPVGvdVFphFQhDiY9
OZdx2+HNHt4N3vDBQcia2GfhIh8BBfzcgfB+5caOfmC+OlhbpaLgIdP+ibpGV3LFDTEmqPDuE9A6
iQZveRB9Fi6ylqQAaC2kZlQIaw0yLa6qfCoab0UFq5n+xOj+Ldq6OGDyMy6MBmyadBUgLIrHBnST
PfF0TWo3DKY931jNJnULa95oKPQ3iPMFC2MySSti7Ezbys5cCLEuW8wvEresZ9f1PObFL6NgqYpT
VW9JW6JiYi4v2j95kDUKs41N0nhqPEPB3M6dWMWzr7ZUyU+f/4qJc77RIk/BVBRCxfVECyWPHwlC
/i2gBEVkCSWR6R0d4NoTA7Guut2LTVOIlWEAIOg4+OqkyUfZziZnZcEQiD6r2MICCxqsxHbqwxkX
qxIrp4hDW5a+JCs8QHgwygfGroit3jCy30SPeImPItLJi111oAY6yxupOYWkqIPvOmxSBwla7sft
Za9STy8+38nlXth2ksl9sdSwIH0/Q6P7iDhqZzzOdrSV/MJKrARhMToADuMX7h6ojMwmu4X4Kl3t
8kdQCNZWFYfmMHzRxllfJSjaVvvwh7InSmIJEiTilgUc19PvZxs6hTYX29arkceIK6yY5Ga36V/D
ezIIIrrv38FBqrdJsAKwqjs+NnnmyBCGE4RK0n/iiQruRSISz046SGJ0h4NObaAEAKEhL4IvJP1d
OIvHA3cvoDmH1VFy9al1sXcKzoqoLzuddJvmAQlae1/xyOwLFjhdfTteLENhU75m0ahOOOI2xThC
4bhOHy3G9YZTbN22YUYIAxXR/zxPJePXMFVQLVOOZDr56gOK8QFJrSxh0xKIH7t1UWn4qSrN4Ayg
QufU9uBEPsk71n4Gltx/0zV5/f14cY4UCg2ppnB8iHPUn1GQLB6ybRuQpI5ud26cYp/toTrGH0ya
DsO5nnzPxRXpxV7M04Fcys/Z1lwEhoGxTypLg8QHcW9qB1pnz1SgI3f9xvGeLs/Fsjx4LFVOjpdE
2rIFLEDxk6gKSmT2enDbdBigS7fMLxraJ2bCW4WkuCkLrRnNH7dXYGHb6SV7sZ+6HWSMwsR+FDMP
9P3qlnfZBuqfn2iceEVC0Is9xopX829ngznFixcrVqVQKiMpPrSvoada0SZ/B9c8EO3lhZVlYIVG
dCG1i6IuFxZAWfW53nUOSE8YC6MHp5LHJkSDiPgo/iDTq3pQ3ZsgNTeEgowpFL50Fx5qdDUZNusA
rlLOL9zJKXl8cQAy5PDHkAQInSO53G6yhtwsXrRgQK4YgjVkBlsBM5a2xgF69QNEDXtUfo2N8SV8
n7asnieWjVHopIday+mEobXyQmRWcZ2bQ1QyDJmB6SIFSnGLF8CqYMukgeJn4zMprbL85nVMkMlI
SBlVc1pRJR/KuQAsgJIF7f8u781lNcw8/37bgq/HXedVqHBgTItxEgnbupszpwp3YvKgljg1FDKQ
a7JvL8baEvVswd00JjQe4g2xYLp9LJhNt69C1ip/gIHzniifHxZ513R8gUuJShGJ1Cc0/oa2hoH2
glODsMUsF18H0vOKZOMXtyCpImVtQmxs2ECdxC/ByI92A6pjhR07LCC4TtYTzqtR3n6Nhj4PObI/
Nzms9vqUOHqw+qjHufyruANVR39gbpH17airNQ9amOQkARfv5E1stY+Fj4EB1grdCc/YpGaPBgTm
wV6Pa847pa6aZCRpoZQ416Y0LK0Av6D60QmHFtOeb1vmdeA4L0Q5fkUttL7DCFG3QG08DR29ZAlN
/CEM/rXEb1TcZCmzNMZXmyx5o95zR2lXPsa2vsOY7PSzxBQ7DUVrkgmqFUbUxtgdTcsdlVrOIVeD
TJDyXSpRH1pYgnuMD0WTcds4/+f8yh7TBrsfQ/g8J0/89Hr7M7GuNk3BnY28Djv5hL3VoU7QWp+7
2V5G9Rlq9piqfFwwzY6xJsPyaSaukUzT3J0S74/dl/wux+wRUCKdKFC8GaSazM6OrHieaSwUoGC4
bRwNRJhhQfsWernI3Dwn28Q2+pbv88Np0BLatuJ75m6vv/jPZkqByxL2sz4IsBURXcMD6BQo7+6I
1hNzjwzQpOdIJWUVDh1ZaXZ1DyntR6LO0Lmc13xlq0r94eFy3hcFJRjKM3MIoIjQS3OcZn8ugra4
66avS1hDWvlpzh9HpCnFofQ65e22CbEsiEKXsWlngBeuvjK/YEatZSwiGpoYi1wPS35tkJ5JoIhr
3mFGN0lN/nxqYkYGZnH8y7CEVicNQ07+6eo0462Vnhfx06gYO2HEJDoVk6irkOQDueRLEujy0zBA
jlvZ8uG7jEaw21/mD/mB86lRIYncN5ghP+PUNCRiIMTghAFm0XhDhFdf8hzuZOjJRZYkYzgW+iXf
tbuKIe/+h6zQ+RdQ0UpX1kLX6zCO3q53OqZ+ZS/GI5+DZl4fC4+/0w7y4/ildQwvPXAeCShYVAaG
e6C1iUB/nZaMeNk5qxGW3WvMhBvri1KggmfLLOo8Vhi/x3cz5HWaw+QRvs5gr87iom6Z+rnPvvWs
O0EFLY1Qa/FASs4pmGjStocWFyHxdYxvyLjfOoUtEA3J+VknRiRAqLd8n4TZ5DEh57at/iE7cbYU
CkZChOqSQpQ84qB4Q8eL+qG8dOBFO4SHhYasaSfuym9sCi9jewZVyDF6oammDBaaLtFxzfIvMs89
6LN6f3t/DDM0hP8MovtM0yeBJAj05nvff/CscUwsF2BQuFJOWq5EhDv0M4MPQYq9YX0nqjyJ+1es
EUHDvDJos2NILPWt2rjlKsMgFi8IViIGcYOK11E1vt8+s+sX69cyNCtWrGRJ6THZxBWjzOKGL4PW
mdx8XxcuBBFvL/WHivB5Ler7JKqYDQbx16QWUG0q8NwSKKmgJxD9jrfXun5vz0tRX6qX9XhItBJL
8YYfGp+9+KBz33XpmSeDwYW7NFlYl4v8y99zYeclKUeg8FXXxwV2h14XJ9p2z/FJvRQM4x0kff/l
/ijMH7VGmSPiq3+mEDB9AS9Ttsbt9aj8vCcqitQUSYwEkt+T1/3Q7DhZM/P1a5E93f5af4jKz+tQ
8F7WRjVUKS4WiRk7Cw7UGjhTOwls8T63MwKWRuUf3sDnJSlk16okUbkSho8Jq/wmf+KgsZ+iDid9
C3cZRpGOh8VnuerrOHhek4J5tROzKiFqVI3+KvaLHWLEY5QyJNn+gFLnVSjkEDgIYvINdpYhR2KP
QbPXnwi9lnTiIAhxGN+O3Nobdk8TWPO4mpdZgikO3K4SBlMbArV6VUreLOvM0rrWipfMVLPnSmdx
TP4QfP3aKi3aM5Hha2UJu+kcpJ28aEvU98H3sJu9eBe66EA0u7t2n28kh8cLhBXKnvZ2a+8UzIwq
uu/V6HQNIVmMVftttBHvvoN8h3TbZC5H3Etr2hmHzJq+985ig9xkY6rvi+hNn9WWjG1t3fxb6LQ2
pAPwHtsod43DypwzrjGtBtQ0E89x5JhirbeKVHNWZTLT+SXNB0Y4TCz41oFQuJSpXJ+VRMlEzTbZ
MhIOjKlAWrRJv4yQoK1YjBjGjaLpqxyGIq56gw+gNPeccR9Gb2v2hWHgDGCnGaqYeQdjXrCnNKjR
V0aahIlWBmlrY3d3/SFGO5s0hUuQqhxLvcPtVR773Xx6UxCDFp+Qe7REKMSLZvvMMmTWMVLAVPWc
3GnkGAX5Q8Yk1kz5DFmdTH9goJ13RuHSjO78hBtPl6V+au5RH4dSOgYy/4CmDvrkWKl81no0S1Wf
DK5YycvMGNCslj336BzLq68lGOYaxK8PuZq50/ymxK6UiaaoMEiyrC9J01VlQVAqgaRgGrR9guJN
noZ4kz0akanb+iO6IHZzBjBQWYjMiOloEiuZHd+M5KAhZPOge+jZ82bMO8sySEgSN0DGFXXH+plF
GLsef//6wDSNtVuHsSyJF9eXo1Y0FmaisIIsBpLRHFZMipCVEu1BbvElO6Dg+EFSWvxkYoRui/7O
3Kk9QFv/zMw1Xc9qnfdGbtBFgr5sKlQESPZn7CRryTQribx5fpok9HY1d6HSWmH10dSv/w57aNbq
2oBgymmwoa65S6rClEZ/5Q9hW8DNYhYJcg2Ln+ePA0a2cxLrtK8Td89vEFq4p82lPK0HYJHsqRvu
Nf8a3jcHyECcMLCRrPxzIvTR+ZDZix9a2qO6jUABYZwBw6coFDjJfZZxC3l1DVaBiKawludxx+8r
cD/eSRdorNvZ13GfuN3jX6pCYfLu/77DaIGfsG76Afx9EmIQ0o34mf+QIdwf3pEW1GqnY75lW9r8
llUYZUAy3cLPjZMqpyPOXsw7U5yOXT6apcZ4RvyBq/xrd3SNsFPEeuRnvJMIIYxMWUWXFjqmCyvy
EoxwNj5Lp7Yg9vh3LbXnY6X1fQrNGCue8CDVPVGvax/n3uzBhCuRqObQDMS/krba4jFVrb6yqneG
TTF8Oq39Eyd6WciYPoNayk+BXYT+e9k2QEJHmwvj4csALVrpJ8y6oRtjjEYas84y2sjXBt1qWu1H
KA2M5zzrja1SOBUqNbpNktPGFtC8O1N66X1hw+/IM+r2IbIslGz7AhKhlqmEI6mSDtljAv2bZC6t
Isr/JeSrVECE5sw0Von+jeiNu2mFfcT28JWIC5DGJIhoYobBBPS5vTlGAkGlQCcRqlYSSMNguTaY
jvMsZ73ZouVE4l+x3an350RjLMlwnyoVH8lCxE9DhPNsi/g4peG2ikXv9q4YS9AlxDUb5iQmlIBR
+x7JPwY5uP3/WTEXXSjUuTpKOMJDwpgfJ/Gnj9hOIMCkm9IbkZ1hPahZMRZdNpxl1LK1AmdGRLRC
tOhAPG/UTP57t1Pd2tOdGemYdm88MfbJuNJ0GVHLV51HORYHCYnI5kCG5WaNGaICK4LGVp7obFzA
rK0xYIuuJC58qy1JjO/XOV0OpTkBYd3qTdBj/G/YbH9gLP/yDhoFJmIYYTQZoVvg6tm8gw6WJ9WD
oEpQBpmfHtG50QEyyXTROgKBhdUtzfy6FMJMfbzg++Lryl6xTZ/yu8KHkAv2rB671yJI0R5bP0sM
tGbA2m9VxakKs5bwFOb8OIn+1JSmtPAsVGN9SQpfdE7A7M0cqxBxS9HSXrQHMv+nuWu9yWflSRhg
plHIMvPFwJWEOUASr+hoQ7aQEI6YXQXS7dc/XUEEC0kecvK91Hsd3d5Etr7d6o86ZkZldvqN9Wpl
ZbroUqJSyWGpk95p3quD4VA/9i8gWqJZ2083zXvxzrj0jGOky4qJIeV8QjK8k5U+hRu8cFo86NBU
8KF/5R9XjDaa9+pL+qC60Ax0GIszDEYnZ3/hbY2+FOqRIGscQGXGHva937xCGhGj1JBPYtSjGC9I
nfiRi8X6rB2VmRRQpbHBiLYBqby7VK5NQf+qjqxY8FRjuJE0osuHsrQkqGAiCCWD+eTDZBGRlcFD
gsCpnTQ222A5JBsDVSqo9jt6YjaPuYdM2ttpFJnLej8zAECnUCdPuUkUJ1hxvCA5DBYg91YNDJBh
OGKdCmpmMccwJBKm8fmjutxDdpcFMIy0LF1S5Iem7iSSRyLDt0nWavWUzc+cFYvaxboXFLwsSh2O
UQdrydrMbMTjMMVmv3xRtdnslRcZhB4lYZwfY0m6oiisRbnwJNXAbxKfjFCbIKbGplCy4hm6pBhO
isINHL7TYhH5DB0q355uExpg76HfgF1wZhgfXWKE2uNUrSo21vQ7oZTsEtpO6fp6G0xYi1BYsgwJ
JhsQljrG7pqj5BtSaa4jo9WNeXYUiAhDqXMoARAXh77Xx8YrrOE7IsHTuy73WHkCVjHAILu+AK2c
H8dEIDEZiT15ZwaFGLHZirkBKYZNJR+tMzvTMTu+LW79UN6zohXGlTYo2NDThBeaFsvL3fOi4uE1
PN3+aoyY06AxQxN7TSVMaWH+FPuHPD0iGLT09P72MqzKmEGFJqEwF+pM8t2815LpqLVb7ZF0OTZk
NGIPErwWFEemLyf/9YYTMCgQ6fU4l0SCiLJXHfQ3TEiIUT+d3PatQnJpIX27mxJNDBNTEPt2FUfg
6T5T0cjDpFFPfn209U8oNnnqHmNoPwsHTHmXd8pjbMV3MgYpp+CfNxCNCfHbVLMJ0FnxsvhQ88wd
aTXXTwh5WhCVPCjPtceqtN28tfiZVPl8KKCqMNYkuuJ2kdGaCu9XMqN4eBNXsQaJQi7uEJeJel+S
fCOJFCX/Z6RYQFiWYWM3LwvWoRCoCjHjpVzg8nt3PM2Di5H1QUOmh+4jt0IOhiVCczvIwIoUGk25
2nMpId2TjM8YSNsJSfERxeYZSgCJFfkFtIkae3QEJ99ELmmpjv0CwicSyB2hlRxFRu7tNl7hF1F4
xUldogwJvifBq5EIznf3sYsudSSYbWEPMRq0YfA2NNd4zM6QPYNdIrkZ5+EnUJjV1zPX1YR2ToS2
SleAsnDvkD/ZJUUZwwYEWKXFyhzdhhisS0GZEArQRMhPlz3yM6iwTM+ELddvqqfRq5+hY7xlmRzL
4ihUK3SlilYS0qaCtOVX7TXRBEZQcvs9gm1RGGYgJ59WLYkcASESJm5iABzUrojkKbu3jXFV6R5U
aVDztSGA2aBjpocWoCg+oZXGhIxOHbpc0lhVy3y23nzhoc+KwiBOXtQINB5iMM2bACAkOkWyTZoS
hY/IZmXhGB/tdOAXcBRzYROnRLRinjuzlu+V8pkBRDfDZGyIAqJSquY1IU413I+7Ad1QkOJAMoUI
d7KecFfxWyTWrhgKCF2U0ff8GlcozaGNtYjMeGhNIQwtNsvq6p2+WIYydGMp+LJPkW3mPTLBgxCE
SBM8JpznW/k42eVD4/b7yWcVLK7a48W6lPHP7bJMSYR10eYIfcXMQ5f9hs3sul6y+LWORHvrPG5S
Pq1PJYs6iGszc0Bqh47YiWmBvs7KrgFZnc96Fl6/3RcLU7YfqsMQZ8JpYSLYL/ikbV89knkLuWf4
DMO8+t6/WI3yxGM48/lAigazO0OEM3fR+usUO8Ly0gKW0sb1doGL1ahrkCY1XygK9pYHY6A6hE4f
oxmR+OPZ4e3OJnH7SSrZZuzzKqJcrEz5ZVVJ5RZjGMB3OKqbZjNvC9TVVEQB8L5uyRbmvBpFX6xH
eV2oL2bLQJiB4bcVU2WaTQX5O+MQeYQipbq6P2YmlvUY2+SvhbcXy1KeVk+lOpPI7SBt5Hiy+phH
i1cku5P7usLIxUoUzExrnIwFMVPeG5xwUwbxj2Q77QUf0espyOLu8UEfVSj3/hRf5AI2cfB6cHPx
KygUUjLN0BtyS6O3HlOychJFu9CbeJm85J4EXIS43d6LbmGL73HEVNq8/vq8+AEUHAmFkhayiB9A
DhyZcptIo+aIqIq7AgjBYnCz0IF2x9EM9eKU2FW+S++I7wc33c2e/j9ciUS7YYzNLcOehM9DEZpK
WJqwLbMC+f621V4nAJwPkfa/E0ZhLYUCqw333LHA7IfMEu5V6CmN5rqJniWPvMtSB7KY0OzicNRC
wBJ9Y0ET7aGjdplijQDE+ApvhgaL2C7t/BhhLBP5nDz0l6GU+cJmrV8NPi42TyGTELc5wAIL8xBz
StJvguTePt6TTfz25r1YgcKiuYnEgoP6IfLlM4IP4zC55aE8PXP/aiVZBptbNTSVLgunqphW6FFE
ig4iL5UhWZHxXdX8UPTWyonqo5QHK0tp8Q8YcF6UwjxegMSPFBLrmdFOX33ylmxhYijnKPiGPbr8
HBTMvkmbeIsxUFDPFu9ZEfn1kOv8CygsVAt17KMYB1zLXyJpMkP9YUkYT+br8dZ5DRrp4k6AejVB
OknHXFkBAddaB/iskAQvwfzmWcMdr7fMi+cVKWgTw3WKErAE3Rr675XZgkQqWvmTbJVubNfbZV95
mD5l1m+YGXxK2cQPI4SdFEtpTA4TU2/b1vW479evoWvK4TJ3MVfjK09i4+mREkxGeJA4yVmG8as4
rO5YQf5OzVkB0nWPel6XCseKpGrbmMO6pDWHlENIAChZaFhjFENYG6QiMQl06ngycNwdKstyisxe
W3pyggdJpG27rn03iuUhaRkRA2tVKiJLKjmrQuK/SCaGhNPDqWbHDEwY5kuXlI0pyXNxwjpEF3G1
BRBG0HBSeIbDPWOSi5Wa8X2HwXfjZN22m+tJgLMZ09XlMF7jfiL4KnqNXwYgq1hkvuD0VTZJU8gM
Lei/44RerElBUqn2wsKpWLMNk94UuNJeDOXbmkmbsMWPWOSXZAn/h7Tvao5bx7r9RawiAknwlaHZ
rWBZtmVbemE5MufMX38XPfcbtdCcxhzPk6tOn9ImgI2NHdc6mgn7aOahr1ngUe9p7UwWVViNTdCl
6X/VXsky1WwO12rFtmcRgIzI+Dkk4WdhWvdjmSluyv479ipKMlBgl42mdOvxQj3f7dLZrfWv149S
tRjJIOXDVJZ2DAmtGTtiEs7IDbc0MOasitf3JVnCsg3OTHT3v81PTjxcxZLCoJNydIY595L0yUo+
8kTZ+7j/dLxKkl7/jka9bhiQtHXGGcAO2mK+0dOcjVnE/rIek6DzQH3hZgd60BDqFkDq+y+Ilfbj
o9fvkHyEuO6HIU+A06Yh9X5i4LEx3om7JAEa7YY3FfpKLCHVHm+/nyVdTIGO+mzb4x6xp+4SzwDd
9AafyQKgUaPuioGKe1X15j/4Qq/rlC5EkxjdygnWuVX0rO+bg2A/5mDfU3XjkX3L+ipJug8AuSVW
XkNSWznL58Jfe0eA9n5ybBuN/VuzQnFIn5bvza2WOgA0e9EVmV/VBkvXRYsralOGDZ7Wxud15MXd
d72rAdb87fq9/A+5kn8v9U/l4+wo46YYommGJP5I0YEO8Kuf+ik6Adqm+2pjbHE6rsxpf6jD7P2h
ZPoqWXqdeYwe5ZxCcl05W8dwFYQ32W0OcKERmxw9b/TQnYeOid/x0TwOt8tj1Cuil/8Qkr1+g/Rw
92UGo7hFL1tfwQqoh63Jcw3AHw60YZVa/YdY6VWaZJrCEdhR+rTtNcCjAMR3ML4m30JQCyS/gFiE
WHvDxUKPDwjcD+JhKx1teSpVLX7X2DNBhMVNgxAmXSOzHKxFbNRPcRH9BNrF4oza8vG6Wv0BipIe
L9tmHAQxhNi6Ic+mdtUaW6sFIVstBXN6R83Jvm2MCiFSjY0bnoAjc6BoiiawGJGrO9kzqGw9FaXl
Xox//h3y8OoaUqAC6n9IiTYAf3Ybvt9c3hVuYH8/fP+LbPQbcZJOj20/kUnDsgE/6xol5leLx+s7
u2eb3oiQVBYUkra52FiReV99XkBdtvVi18f5EeR9taO/N+6j9/Csb+mCLmXj53XpO4bRtnEjLKJz
3TDlx5VbJExAjwD4uIV7y9i9S+bpUKXxqZsM4djC+NDQonTKVEXFKCutSQh4AwW3bSCB2URuAMpM
oxW1iNNAINJeYqy4V7hb8msuS5DetJTnRT2MURpUDCCZGR8BQETTX3osnq7v4a4gYTALve0CWX5J
R6ZGDCF6y9OAG/0TWI/9ZkBbWlQpgq4L2/ZnQWIj/rEY5VRIb8jI20GMRpkGLRvu7HRmbrM5kmN1
KKsvrM91J7RXr0lbv0OkQuLIpyJTNhntrVZwnXGLMRyeXPBqhbHyNs/ToLaM9baxqqhyOOhff88d
QTU1rnS3AHamX7Yjc3QC9I221pvbOKm79+BkAdmL/U6YIA0cxux0/SD2dAr+smAGYbqJSeW3XkzP
zSEb2joN7Dg7AuzKm8ZZ9cDID7kJVSU6ZYShcmRdYFlWDaGsAA5skG2xEwXAmpPdaH7idojK/Q0Z
tHVHA93pKit/ue9vBUsuTJ7Hq4hmPQ5mVr60NA4ETwCOp9Xe9U3c/s65oZcXKGlZafIlW1MWB4lG
bsLmB6bq3XpIvDiPnK2vqy4+XBd4ke2TJMpAlsagR8wm2FIdrDzmLQvvZ3FE/hjohJZrLe6QOF31
TOFIbEjVqKseVEp9qThv9la+wdbUDSs4w+OAjbxzjamgjpHb/1g73wqR7Hy7dF0TDVjmYqdutoC/
jyiyFhdZon/tpGFxGwVHA8bo7QVY83pYGF/joPkt0DswI+/XuNlnwhz+wn6MdwTNLLZvvNCf7W+j
w7B9j0mKYHnYuK9yeIaq5vV9nX39HskEt0xLBxbie1ZCvL4PncH8MEa/FPqzK4UxykxhmvTCNYkF
oB/GyoiDCZg7vm553YL+USTGDuVRrx+3hxspoviXSmt2DDJO9FWw7Iv0LO3DnEAwRS8ySHSCDP4t
IHf+OxDmTT/ki0mJTZhJCeyO7IGNVbWYjZElgbHEbjYWD0PVvBCdBWGe+hOQ8oEWFSwmJgbpWDwl
Ze4vlLcK67B3U6iBxhUbKWVLl4ev9VYvIrHgpvAVVAdTPJSOqMxSYWX3jOy5FElvJq0bokVAyrRq
oxPpeutavbgRKwbmydCqaMRVi5Ic6Hku2zIbNpOH7LEzWtW7MJ2+XNfSPSUFIKfNiE05syxJRoi+
Cgo2DmwcaDvdpKpWP87hl6yAFfevi9pdjgWGFQtHxOCjvbUCsV2iNETtODBNcTtp3LenUBHObl97
oYtnIqQDqrXGWhrgJAUkNoIu6r/TecSIlt08dit9IbRX+eG7GiE2ahWLGOCplHws6IJJNC3EGzG/
JBbgTb8PPXHK+W9eWXomRzLSVRH22tRocVALAFgYH8228ZbMVuj3RR50M9TnYiRPZVzp3BsdljPE
SDCtnpYAuguTmNwDFs/gocLH/DzzGpC1KETv6uHZAjflOUsPIP0JVkwdklcjceyN7mz6JoZYIWVP
P5Crg1ITZnPM0r6Vgj53jeZNkgRabcHFX9ZfWjaiX7JMag81g8Sbm+7nda3f0xAGjRZMF9AR2flr
jZiJLEuRotMaZ8xAHDn/bKJvWp4ortfeDp4LknaQDXFb6DHssF3bmiPMyC2r6HfXjIrWst09RExv
C5vB1ZTndPs6bJZEFEkw65lLMe2td9wZOIA1ikcrjN3r27e7qjNpkuIvhdUMcVQmQd4QJ9buxjoC
JETyP0qR9D4qUSNrlioJzKVwoqL2+vHDoCXe9bXsqoINKwtN2EJMSfuYbqTLRCFlqH5lxbueJy6d
iRNWvWI5KkGST24as6llc4MjshOnZS2YJ2qHGw9WVygkbUolG1zcpH8vSfLKc62v7CmusaQ+A7vb
KU0+Xt+zPbf/VQBe+Lc3FvOUZla0m4Csc/r8qZhCd5mJV2RPLQZizFy1d7veEzw2BLKmweyLF9Es
qJ3wUaDfCCZpcmhpQ93AjloBbCo0Fmc11+5LRBLbdKxlGjyaj9Ehj/IhcxgHkaIz6Xl0c30X9m4B
wnhmUA4LrcshdtlGmbaWSxLUevvTWrTpSxjR4W5B06VCR/du95kkeZqF9WS2x2ZOAoIXJmL3I2hh
yZAcFvNkpZbCHO8ui6IHAGE7jLJMT1aXrWn2nCVBNTK/He3fiGCf9WJVZFx2j9Q6kyOZxhozZEJf
Iaf1Wuqsd8mN6VV3M8ZWkRBMlL3MqmVtv5+9ZQVLZiusDFiTtrut9PljvhxJsih0Yu+Sny9q+/1M
SpqwgvKCJ8E4G14CuNelBnYwmZ2Ck8N19VOJkg3XvNK6WCiuBAFXn2iz25BE77nZf7RGnimUYs+k
nK9LMl5NUZhUG3FYod4ckU3ydaEgoFNJkIyWtf6f2k0GO8156OYR+3x9x/bM1usiLvjCCIffmWsk
Cfp+BAlPdl9U1mG0c6exQTcXN4eUWgp92L25/1byC8ow27JTmurYN62q7hCS+TnpwGp3MFt6CPtS
4Wlf13EqT2cYrEpWigxmAON9yJdf5ljdlABEub6Ne4onqM4ZQQrYRFLurY4bPKqQkNXgPNUDsMyN
vnCyBflmc70TbW0qbJ9Cmhw3V2m5rOOEzGyYd8tNCHpWz0CnkqOP03I0F74qTmxPD+EWIhZCUgT5
OfZ2dQksOgb6sLra+Gnxl7T9dn33LhA4NndeMI78L7x6G+09bwWs8OUBLAIBkWEcxpo5Wld5k9YI
hyT0HSBKmZMDRr3vOqDEWemvcVSlfvaX+PoFkvvWi9ac9BJfECdd7NhW9RSHneLY9lRRMDiiiMCo
Ba7Gt6uMeaLbKL+kgRGN4NoqkOhkE8zhCInXN3RXEkdJwuJ4tJhc0RqHmmaxheJAbSaPlIqgSujP
MEsP18VsHyw5VeiM46g+CI5ihByTtwJeYmI3yBeXaC3Ilx5sCLr+bCX0qSDJ4zRnx34cQYcyaMpC
5Y4VeSNbsr7TbFeL1kF2ZvH1QU8NHrslS6IPfTsuH4FTBmDDSANJW1MsLsDarPcp01e/CMMVlG2C
kZt2MFpEwANypGEVeqvNOlAdDKoq/f6HIqeOMM40iZzxMeDeJnPTp0HCMAUrAJ6fd361fjMW865K
+tP1I9kxDdiWV2nb72ePbRymZoNrkgaFXvk2W5w0NZzS+FrwUCFpR8dA1ypsSzcN22RyvGiump2F
/ZAG4ODw+vlXLshtSiqFiu3cSwtDQaiKGwJ9gDKcVlzGNoa+sjRYxtxtxBMGTxR3RSVBUqS80k3S
NGkaWI1w4/Z7qCr97jyxFuo0Fr7eQDD6pzJ8diSlqTcNQXdIAMDxey1GdN0JTLEUk/nQDlEMmM/s
ox3z4B8rgqUb+lZrMS2UtiWbbUST6PMKihCNY+ybyTidSG+DFGjoKh9RgMp33dtGVLYpZnQ4QyuG
JA+E6IVVxVCHaOqDMOx/FPhfFUe1o3LWuYztG852Mmn7dRBTi52c+nuERu+tbr4pwTz6z7eOUBP1
KdMm0G3JTlfa1FqRNaXBkHN6WBeBnl/UUIaa3wJXrla4DrsbR22UP9FizC9stWbXWWXoc4ps41g6
7SxOc6Psf90xC9A/RgUxTN26KDrGuo1cSE/TQA/773r8m4JEcyx7bybmX+gd4VA5lA+5SeQ3IexH
O20B/RmQqXqxzdADbMvLoou7JZ1/XD+n3Z0zdUgBB4Ftcumc+CpqI7cYXjlRxkGpEaAJxSlVKN3u
1pkMhg5FW4FE0lulG4kVFnZjQrHzbnS7aRXO2jLP0uub7RE6/vM1UYFpN4pl2VRuOo9Fu6RVOCLn
J+obQ6vfh138dF3EXr3QOpchvRE1tVsQQkGGnvDiq1GQ2g3zXHd1o48ekMea79lALPRmh4Y7D6nm
1YZdOFvJ2ImSxbxvOddvWd8Xt2KE3RoGk98gWavd6K2tGuDeO2OKBgsTfxOOoewZFis1izrB7aBh
8lzHRuZ3g1DhkO8d8bkQ+vaIEwuZz9KCzo6x5lui8Ar8W+it06gATlWSJCuJfoO8iRhMi9AmJ2GJ
W2elb3Uh0kTPilPePlpyzlDjsmwMisO1ZrIVo12qj2aBRfVV3N6MAoMgKLujB6fV3RkodHe5MDDT
0yXmu3bS1hNmOvmHOo7EcR5XolDrvTeQ6yg/GIZFGQzQ2x2uhjHpMN6UBjmr/biPb5Z8jpycVIOz
pKuL6oQbNfRRsQVb2CBvAYMTDJHouiLytHiSTOuymHoalPxnU97oIXerYfKnJPSYHflldBja+MQS
0+s15l0XvvdWIZNOdQRO3Eazx9sVJ50WW40Fi5uWaAiftYOI9OPczIrXY29jz8Vs9+fsSURVj6ca
hZhEM5wEqb1hfCwZHPI6qCPgEJV/8wYDxU8XOirFJlgW3grMqLVyOPl4HOF1L4XbIzZr5p/XN2/v
1jPEhBuPgwmnT7K5NKxnuGQQEqYcJL0tZQ+2Fomv16XsHhEqwgbIInTc/+33s73Lk5IW/YK9IxNw
Hwvgw4GBJkQW+n8TI5nbMjXipa3wTIUE8PUoUSEiODR8VCjcriZQgwlUi0BXIs98hcD063kKMT3R
J5+NIQBdhnZ2mREmXpa1k6MbS/F+JH/Rigb38kyypIMsaqxREOxjMzMkLnF43rAMh7/ZxdflSYdl
iwnp6hlCIi10o+jjGM3OUEyKx35fJV6lSGelTZh/rLalTHpxVxYmKorsJkkNxVmpxEj63faC1csK
MePypSbA5EQnM0Lo4/Ut2/7KhfljuEGIPoiAFXqr38YwsZVGBvrdjPS+GjFeUH+ujNk3LTzkTCFs
d0k2iuZor+BobJBSOHZUaDnMIOJxvCqjzb22CmzVYOOuXTgTIj3UeYrJm0bDispu/tZkg58z7Z/n
upDnel2HZLfrpWlmUC0jgO4Tb8lBU94s/vVzUW2VdF/mpElMweBRDmOK9o8h+pQmVuVOdfN0XdB2
wBcKcLaW7UPODJxJh4UPK84ETWkfrEEHgC4JAA3xohnmXZpaEzDqLGdNbEUAtbfAs9deNt/CbFph
zWEazIkZOW1dlac5jX5PrV4qTmvPnzqXtBnFsxW2TdmhGgVJ41Ld1D37QEvdtxbdb03jw/XNVC1K
uk1xWtOoBNHx1j0a3VbRSP2yEfMj68WqsEJ753a2KhmjselywNk20MFwsVyEHq7WfcqLDylHi8jS
3lm88Tv95/XlXQyTIAeLCOfVRZPulqmZQHhBa12wZp0HNfN5arwgRf9ubUACAHyj25QDXNCsvDmJ
FJ7anqXiiEsNYnB0Z8kvsRbNJuIeKCpI+r5ZEf2UMyuo1mX1ptZu8KQsCg3djYHOJUqGnqP5Z622
LR4P9anrD6sJuAg4/Xd2e9hwG/hx6Fzy1DzngDJS4ersPdUc/VkMfLIo3coNRmHSDWFTx+gcpOtP
UhuFM+f9DZhQf8TpVAMFra+ckqqAy3fvCtqnMAFmIpkvtwDNloF6dJtmQZprFhzgtHX6AQAHbDn2
xRQpvJ4LfqI/+nQmTtKnpK/qEk5cFjQlwG4KgERY5F1U9T4t6PuSF7FjlM0hS18and5FrP+ql+JX
kcSHolsVV3f/Wzil6BET3LhIwaEzAwUFMC6jrlp8JgdWoDk28m0AKrQlwKswaHH4i0Yoi5+JlBTM
rAdhLx1EZl3vAADVW0npTABDvH5td62SSQXSiyipXQz31UM86KEGPSbgFmiswwzC78xWNbfs3s8z
KdKLJaZiSgA2iowBMb28qf2qf9DF9y6ab+pU0YS798Zz9KFiUEYniPolR4KlNedJAztk5gWarOaX
qFZ1vO7evzMRkmqSqjGRAIEphxeevh+ZwBxtvJiHMmIVJsrKHwQkV95YNcbv66e1J9hGQpYhL4Ym
K7kuY0epZrcEkw7LOM1O0i9QjTC2PG1K/NruVp8OEXWBWetdl7t3fjaqknBsEOmgN+PtM9mVUZIA
lBOVpzZ6N0zDNzoNn7Q2sxw6609rVyoekz2tPJcnb3AotKwZUPPo2+qr0PsDINN+1q32+fqy9lTF
ZgxFSbidmFCWnuRhK0xqLRJZJm0WZxDt5zn9GyfaxrtIUefambMZzUF0gzYjIgiBxYDqA5/6Qzoc
SIeOpUFVhtzdOPRnolpEdkZUCoyIUZsgPzSZw6nl9pexoDe5mSjcpl19eBUjN8/gLg/t0kBMFveP
I5DPOjRMLgNentwt479Jr9ln0iTts1cK87FC+zJUiuh86nUdHZqnpvlyXR1Uq5K0Ts+1FkOi0Dod
Ie4womOmfqb4pxeTM5eac12a4qjkniC7t+hs29sehsZhIgTdrmgGTRUqvucKomUXEzkUSn7Rijct
Wh0aE9RPREXipMxs0PBU5FsuK+6cRdN4oJGcOGCKt26JOY+H66s0d0KIc/mSg53qmg48WmRiqro+
JUABXEo3nnI3VFHwqQRJd3kK165vIyzUHLp3mgksQJOgmix+lmGhGkLalyUoZRQ+2EWtShgwHJrA
opqq/lXmy+gYRVgB2qD/LMpa1Xq9a6WsV2nb72cxip0Ni8aWFZmLen4/DQDF6WpF49iuLp6J2H4/
E7GGeQ2HCiIahAZWRCrXHkBhAvi1v1F61LENGw21l40akR2iA7XjiEySL0YJHqcyckYM1l9Xuosh
1c13hFus2wgI9MtOicqwJhG1yGUZtlaujmEUptsiNrjXQ1s7oLpE/CWOKy+sR+A5JWV8kxodKIa5
hasowukbFdWooG7ZDRnOPkoGban6ZkP4RdKGZIB8I4f6PbvrgPKbBGnqdl/1r/zQPlYfAW3rqvJF
u37D637IFCEGDeexZRDdhFHQdT/E8JCI3Mmtwp2JcGrGFG7lrik9EyiZUnthiZUWW85ypF7X/uCV
cPsBDfXZnc5V4e7udTwTJqVcZgPVdyRpUeNpKsz+hU5aTcgp68+lVnnXNWtXlE1sjN7YAmkq6aIA
hpOVPEHqZV6630WPmUOTZS9DWt0VpdUdrgvbvZUA3dC3aGtrn3p7Kwmja11ubmaUjbd6nTxXo/W1
GFeFw7wjRmCgCBPIGING8nc7y7PLrwk7XusIhR7Wl++HqH8gc/cOsGqp4lbu2DGUP5FMFKiKb6Xk
t3LMlLQ6CWE1y+lXOeJWLqnidHZXguQr6sd048mV3gAr5wDSjmBdulWfXasGQFtK6udy1iLF0ezo
t9BfJckddEO/WiGLoN9tPTom2gETbjv2fOqST3Y3+Nf1YF+YhYAfm4dCnHRANbGakeVQuim67/XE
mdD9saZgE12jk2BFcF3aXiJH6Cb8R4p2E7QkSmpnJIMeLzGSKdwUjQMcm87lbD6FaJBGtSjQK5J4
jAFxIUHxCiNo2cv1D9i5YxixhjLCXUEfgFx47OD4RymPsoBP49doIgUYyu5tcp/o+ofrknY3FlH2
VuMDsIwcTk2crBGLNDQA2BSI63g0fFSqTyHBPGGROvUIgrTrEnc1VKDUvfW3Uypf6bi12qLZglMr
1cHsQV3e5X6ZWwqN2ReDoqFAK812lm+vGmvN3jIKbGHbZZVbTvq3FXd66jQVU9i+oK1ixPCmX6Av
R6Lv0X2ynZVxq5n2xy4D9n+oYljbtRw2QUcNRt4tDO+9XQ5OLs3WBlL0Knqp7eyQdNXH6wezr/Vn
MiRHNY/4xNiQZAHtEj8j4buMaJ/mocCYTLv+ELxMD2PDPbMLH0oj/HVd+q4iIsThiOwZxnW3bT4z
wXpbhpw0EN7Udu2EtPkdZSFxMjKnDqya5rKQfbsucn9PX0Vut/BMZEu1ueM90mv4JLiumRG5TRV/
+RshAiRE6BcB+apkSlZekanneRaItejdiI6rOyf003UhOyEOGpJehWwrPVsJn/ArZmcy+JT5EeSg
fmuANK5dSzxkg49BAb8Ko6O2zAq5eztI2YY3QbmOsTdpcVTDoFuiwWnOpqh66uy8OZhA8j9dX92e
FLYlXpCcg+rLU2jLmCD3YVdZYDHT1+zlgZDsn7e4w07gfNBLj0qf/GzG+gAAkqbMgnrrXU5qTXeZ
aX0mDSUK87dn2jEAA89pc4QvolErxLy2BaKvYDHA34lOKBaCom60vYqoLNNeDACYjFdZ0oU28UKV
QwJZRWWG7mzyU09WTKQlz4tuHtlUvPBmPQxL40c0fLT1jDkzJUGTqNq2907w/EMkr6QTcbwMEz6k
WQeniUGl1Kgw4q+LuBge0/jQ9XEBEQK8UVyk6DBTPMo7EcTZbhpyVpXYdo+hWUhgevl+ZXPuxpgn
CevJByaAv7UOeFqkYjbfM4tb6gzaaQB3RW5mW/M5bCqAOIP2J7ccFFUXRzezL2xCg4BOM6dnvQpx
fO9BOxcpmcU+BNy+UbXQGj4eURR0KcWwv6pLTyVFetDqWmOWtu1mln8BTXuo3deDIqTfV4nXvZPU
P8qLlVUcIqoq84wodjtTIUG1CEmvo3oJebJCgsUTpxxmx56EN6iaNHeloKK3DQno7KKZtinTvG90
SMnX92ZS+TSBxUja43UruzdBghkEGHE0C+EBlj0mmMAOtnGEI2O2h8SgnjV1X/GffDtpTqI3PpF+
8YTd/tAxe+yO8V8MPgpM/1joe+VQdrktKu5WlqVg8QxqDvA/pCaSofTbplXULWUDvFnec7ipTWvO
3soVlVIjLgE3VYvQqVLQZpb1cYn1wEz7w/UtlQ/uX6IQWaJ5HWUY2WLEQ95MsZaIgzXQwKqqY5J+
Y2hXvy5FfvxlKfTtgurBBgpCBEaOOgbubpYH1rR+6OPovkynAugr6W1U27qT0sq/Lli+X7Jg6fVH
v2ebpzmWpy+VU/U4rLBQKeWuDAO7R20hAK8i3bDMRLs46bE4/SY7Jr75XB+HH4MXOqX/qHm54V5f
0oUP/GdN6LlG4kyHPyBHJ+k0ZdPUYE2F1nQ+AI/5p3kefy3CWj2aRrqrpXVxwqDa6hR1bR419IQo
khEXI6z/+gaBxj2Be3jRH9h2ix1lGzHUho07nu7ZLd6cYDgduZrrVH5f/siyqI7HBWncizbBfs4x
GT1C1ghOQKf/xBsn/YjhWd+6WVun+GR87oMJtJL5nfVJsdW7R3smWjLPuT00a7wtM7+rqdN+AlC/
R9/jBTWd/N1Gw2CfRlVzGt3+6Hk/j7xeSZ90lPCWESxQf9iPyp8FWMfDU/klfG4fxk/cn36RL+J5
41iffQM4T9pzez98ZOBmeOzGQ/agIme5cNGk75G7evUoauC04HvSE7ht3oG79Bg/ZO7GlDq/xL4K
DWkPmhOwOf8+bzkDFVZsrWIBefNh8QVor/zlWxf0xxywp8QAFwXILQHbhISAcqm71vBMtGSnwg7Z
qnUG5037Nf4EDhW3upm/m5+sl+TUnQxAJ1rP/MN1Hdu19WciJQvVoleGrRv7lp6wd32Sfc2r9ZYO
2sleh0ZhhlWyNnU/e1cGOrI1nrGza/kpSg2fZ+BHAPiRpgq69viJcYbITHEk4PSLpluRhBtwAABG
TV7dkyG+KbsQwETkruEU6T6Ol9uYZ7xtq0PW9BvaaI4iIQfSRO/tHEDimmWeos5WmK19S7IBhaAw
D4whaa+nOQbbL8VXhdroFsb7cZ6cWF+dvG3dIf96/WD3bcerMGmz54jpaVEC9dSsvhvV7GBqUPG4
7VvhbSX/fz2bOp+dZz8tYZRtAPvs4+ht/MWhR0/rjRYUoNpW3ssdWHlMAuKBA2YgulDke0kIyDXS
DujAG+66AY4fFNSC+EiPSuT1LfF1YQHPJEnXEGiURZsMfxCP+9N0v7EJbZQw8/1Gc3j9lHZv/Jko
SSWE3Y0gE+phbNPST8vZmTE6EFvt39y8MzGSMmB4ten0AmJg+LRPAD65ba3Q9uclxri61arQCXcV
/UycpBhxEs41GbcNbER8SBit3L6bexeV5TxYag1DlmNSB//bVm7W50wbl7Ie0O/QgBHWrD8MIQDj
KfrNrIqphi4uwoA/L9LZ8rbln0kCwMvQDGG3IZDXpw0CMXw2P9pgmyrd6vv/tijJAzBSawW3PESh
MOmEzdNcxs6af74u5KJzTV6Q9OQvZFhIVkDK2Pm6C0BmpwCuuPBCUDx/jtyNM1N1nXffgtc9lJtD
FiPvJrqpyIxmvCEr/Lq/K/LG02Oq0Is/LYeX1xnTogJ9SQjapOPKEsRT/Ua4TB5iUHIszkZCC6bQ
k3W/8S5xB63RAPMdb9IPy0cYr8NwvL6/+5f89QOkQ1xGoJXlDHZy4p/W6S7qj1X78bqIP/Cb1xYp
HaGdJWFLBGQA4vUhPY3extpgfRl+6anDH8rjekOZS3wc5M/WjTylq7oZqivyZXjQ0bCThP+f1zjC
dQEhqx/5UaAfmE+BkKbY093nTfx7T+U+0wUlkgWVCuxpt7raAjo7s/mntfh/XYtXGdI7IDRjXo2N
yMQa+GHsgRtZmn5hhYfCsN1+1Py4Td1maQKdInBtAT8gms6tqvigV92hHQdHtOm3Ls/vypI8XT/w
fbf4bAOkl4NqfRaCaRI2VruLq9RdJsM9jD9m6lfTTZl/ienHFRmKuXhora/XZatu1B+mszMDuE4i
iZt6Q1R/HD37rvNnzwQHAncbtyUukINH174H4aXLv4Ow9YmhPuFd/4R98/F6NNIL081NS8uNPwgD
YmOxHppodPro25B9ui5n38c522bpVaFJS/i6kVy1HjlkR3B+w+9YH7u7MSgDFf8A2/c8XpclmarV
7lhnlrjFnR+/BypsGwzH5UPxWfjjgd9EtyWY4oRXHuN3M0CbkhvNjb9gON3RWmfFTWvBdlzeF4o3
aB/7/GwPJPtV0xqQLyEMaP+1B8ywV96JIDkuvzQf+Pl+f2u71mP0fqBOfOS36d8ko86ES4ZNj0Ss
0QXCyxlnbGdkg6ruY2QrVysg0dB8uH7iCmMtF+3Tcl3Yuum2ZeZOlH4WVu7mKggplVr9UYSzG8S1
NTby7aDNR9wbf761nlYwXIC0xLNPyrhyM1RXjDOTDBkzVstqEqxpuTFv6sN8jO5WUBnjwECMoqLy
2XT0mjDJMCHKWk1zwY3JhtYbQ9MzByhItR4Jbfx27BRWWvEQsO33s50cEZ9g7hFri8OngWOS/ct1
fbhAAZVeASaZmnA0+nQasZ4FGCen+pl92QKC3s9vtfvZJ/fl46SkNL3AiJaFSmZnsNBqSUZofZog
w1Uh64HMz03lT4tDwXbePGmufuruyt8WmP42VuiN1iHzSpceI0/Vj6c6UckqpXHVt8l2BY0VfHFm
c1s3NytadASf3BLDn4oNV4mTzE0606Fuos1dAjvI5l7rfve4sQpOB/Or4W68132AqWqVXJUmSZZG
m7QByB9YZoU03934KX3ugPYK8mvHeETxIgydRcnNq1irzAOD1pqWVyG0d52aWztu39k5f9YYSNCb
7gkujq1a5H4U/e8XRi5hDFqVVWuHKCk/iZsu0Hw0mbuY0QF3reIYt2O6Yge4ZHRyu8yLXsN2dn72
jngd0Le1r+upcWMPaL2HGRjOgXVj3qr1VeUbcckE6WGyZivm5pA3DYP5lMO7z0BuU3/bqF3UZNh/
3oRrS5VskKZVWpUPOMXwZaM7mZ7A7z0F6WGY3OIpemmPEdQItU8XrSFOdxc61EkeKvhG63MIKvej
3jsTvHXv+gmodEsyXPkapnBecAAJeS4WD5DjQF1MBuLkKC9fF6W4OlwyV1NPjaTuseE1/x32z6H+
4/rf3y86vHoBXDJBUcO5ABPylvwpPgzBRrqXf/hvbJ1SkmR9JpPWOvtjfbrMMdgtoJGdhd4Wzc9W
/5XMW0Wldiu0uV1foWoHJeOjj2lmh5tYJJ4wJ3SkgEq5LmH7C1eU1JDQMSgQVGq+JQT/H2nX2SO5
rWx/kQBJVPyq2HF64s7sfhFmk3LO+vXvcPyup5ut27T3GjZgYIAuFVksFiucE1FaRn/Y9J6++wfZ
M04ApTJtZeEkB1KMUTyc+8mZTtpD+jj6uT9+Vb9pFji5H1KPh9/CO/Aq42vQlE6WGRQvHkLTnfAK
Oik862l28K+xu5qTyOWFbywsWVe1aC+l+WVy6t14E4OPO0dIRXA5/YPMJ8c2VPr3sxBnHiZRNpqP
FZ1d8OOcEpDNKU7vKF57quzkyAsYV00FuECgqkJ1DROzlwJbMvYiBqpBbReCXC9qn9JaHYHSs6Bj
CpDNIPoYQkvshU3QaD9vW+lK+eWjzxjl7Y86N5vmHVShRZ0bqUpa2pMBShtbeFuels38FXTK5bZw
owcjtNQXccNTe6VscCmbMSNDltKsaiG7edNPs9vfpSb4okHKRqmryp9RZeu/wRvtcTPO13flpWDm
wkqmqGtaE4KTbeA395lTHuNfipUfdF9EmJ4gTNcdDdmbdnN7uVfI0S4lM7alZYMeDwIkKz7xpNSu
jxqYMVIr+IkgyF3cEZf1YgPS0BtfhWfys/6eP5lbXoTJ3XXG4tK4jmpR7ZGgJq5kUpo2yaOPXUC/
5Fb2u+7tSLPQs2+JIMrlTdGuJHQvF4G5vuqkM8Oxg3TFnxzFBhsfSA47NwLJIXer6W9dueGzs8XI
avU5FOMcrqpv4vJFnqPGMkIpBOppGe3VYlSsQBz1rTDhnAkDTB6MNOqGiBkBlmSKOkvZUFrEDMHw
0Co7bVgij2MTq1kIEwiiaAoGHiLr3cRCqtA7j0+cd9FzsNP39Uvh6K/FKXwwtoA9dpI7FCNtRbLn
p+4YF5bKiR1XHd7ZBzBG2aXzNI8Sripkbe81rXGJnHGejWTdx30qyVic0i1ZOOiQUbvybnIkR9+H
+/muP5Y7dZ+/SIf5KHxvNB//u9dd1c/vZUsRrclPdvGp9gBKJPjpj+44bsD1aQN5yeu+xSceeeHV
PNDHQ/BsKRhz6aI2mIwMexG+N1vpufrZPpR2jttNs6LHZDMAZ97KURvmOyXeJjAh11yOajNSftNs
EF1NrPy5mDg9pWtklCZA9f62NCbYMspR0rIMm9A4oys9FYf0MXeDr6m9+LhhjAJk9gaOfQNmoBFv
r9Y17jTON6xnt86+gRrK2e0aq2GZNQtWmDz1yLrB6d/JNs1f64/ZfnCbu3xbb/stqjt+5HNO2upr
7FO2xsRkxqSAIwwIEd70Zm4mb3LSjb6X3V6zUnfaGAfKeiodUZCeY0s8KBue+1+58dDqdfYBTLBW
ykCt6oEC4uFJYPgaHtvS4AXOD9VXd3gIe/Je3JhbwjnfqyHimVTmngUDJppuA0hFYgEkSaeiTi0F
vYG3V5dzwjXmUp00I40GE1Ky7V8hmupT6kte1LD6zDpThnFWCJ8SPaax5yATh0SRK4HXT4t/9sIM
YGkeKvd6qHsmjvFbQpyaRUjNtfMkD5kRP9zpd8rJAHp/9tBveE2ovCOqMQ5orhLFLDTIyzNLkq3w
sfqJ8MQ2HOSdN+kx3qp30bthNXfK934vbICm/Q8e9DyDYXyRnvV1OwM618tBm+qkj+i23WWn6bVy
zYeqteA/AK7BPZ28nWW8U0WkBTijkCr70b3uLRvl57SrFcu4D0YbyPK/JluyFY8mbWlngLmp99pj
1Dv1RvGzI9dRUXu9jhz+dpZso18fz7MoVvic1g18+Vf8kNvaQcGTKnOFr5XPG3RfickufAM7ihoP
EUn0DBdA97a8IYVz0Df1S15byjb7XX0xdzlYVDaxZ/4UOM8rzm6zg6iAxh0Ao41bQRkyELa8lOUp
mFuOd+AJYX1QIddSNUCIHGPmPUjyHrQ90mFBqPE/SmL8kDkqYaV87FtwpzavWXU38Eo01++Hy61i
fFAEqK18EaBMNM1PdRPtc112ZnNwOk1Eu7/i9UF1f9u7rjcNfDoinXFEtdhIBSCnqTk229xNHzqc
j8Y1LCSjN+Zz6JWvtyV+lBVvHACdcUXg382Fnhb91FPQWKJbOOQ7bklH98heeMxe5efidfRmJ3Mp
Mtw3fVsdMbX3q+a8mbiaM96o6bKhN4A+5qW/M8TH/WRHQFhzRg8cKqIjHUVLFi3eVc0Jx3TGGbVg
ZgXcPoTWGOiUNGPXNwtPMbqAtxaYCYXAamgGIuUGH3e9uxzoA0z7GhwGRCEiKBMpYfS4Qcf07X3l
aMY2eEZFlsZySrdVfZyz9zh/u/37dGVuaMVmFIq5UTGEhd/HAdmiMckaK4Dzi6K1tEjWoJDZcY4G
x7UYjGtJplldJLQ+eWr6IshgzDA3avL9tlK8yM1gvEqiJuZYEwjpnOBB+BGBvMLJjzHQphb05SZ3
1d30TeB24fH2inE0QwpcppiuZSlU1twNVpLpNkczTtzGZp/KQasIRs1o/Ufzs0N+hypI68e79Fi5
Aijim9RKNnVs0QJmZUecevN6AvjTrxmMlzHrXNYFWgAePOKNyIRsxW25Lb1ksrh5S2oJt0yT8SQi
AHgWY4aqg6f/UNzSrzYSXjz/DCyMt3eMBwF9XZolJhQL1OwYSsJJGkOfs3frDxrAEQD4imLeMu+J
oSR5MNJbtQzRWhhgNspZSJE6jaa8K7kI5OAElQ5h1NFZRkYM0oncWsR6wdb8/Abm+CmYSg8qguzl
4OHJfMjwnsED/rH3BF/Zm4jOxD2v1LK+tJ8imcM45gZamw2I1OrHtj1JFQ8H6L8c908JzMEjcyZO
cosWvfhLnmzDR9prE3kzGg+Np2W2qvcQUSg/NUYN8NpAP8Uyl3wwT1VZ0gd6FT0CxkZW7y0h7Rxt
5sE3rUSbyMHRKXQD/KsgCGaOQtdjxFim7b0JXmtwZT5QT46DFXiqr3iFG4OsW7wTtrxuhZX31KVc
5lSocpsraEb8y9tUW0C7HI171OOc9nk5Ctxa+vUVeymOuWJDDRgyqUETnXJrFaSzo0G2MdhtFdHP
22fxo/Phcu8uRLHJhTnNFZKlH2FKsqUZrqmwknvFFU4TrnZpXxzKR81OnsoHsNhgsgRsQcgqFbG9
hHb4Ndl3LyXabGpbtrKH4JGbdL32fZefx7gKBNszSWV8nvIQ+KgQHTsr3oq0Gg1LVnhZnusTeimN
cQoCZpVI0kBatI2eJ0dxpf1fReEW1MUQ+A8erde+8FIk4xTiagZIZACRhSxvtCA/gYfyPjJNBB1l
/5rJ6bEBlsRoCEdB4ZIJcnPazHkqMvCjqxkS+xjKQVJt2ijIaLdbSnvNy2lfxztQVNX/LtkwR8io
oiItAUXp6cm0F+LaQVrvVdUj57ZBr27hmRjm6BgdGTujoKWKJfmZmKYri/XLbRE8b6DRbzhLBgYt
IlGFGmWEFtrAL7xwl9qBF29pX7C5/YNCIpYOGD0mOHQAusfiu8lqOaD2AHnk1Bym7bIZrGKTvSOf
i5QC7wmx8nC5lMZoN5Mkn8HQAucTCaclNt7SpTupGVBSMXc0WMYseHEyb8ZQeOjFIrNGbd4TIdgr
0bCLFF4Iu2o2Z7ozd4tUZVWsd9Bdabw6Rme2+kswTYuzo9c3GNVZ0wHxbwJbgoVGAAahkoDOB89U
vGnMN8Fq7RxJ86+1M7my06CFi85zoZ2IJ3jVv50JZjyONMhYzwWCO2dAUQmNwUcNHtb0Czf0uFHr
9SPnUk3G2eiqMUYioWq6DSQSVM+GAXTVidMBovBQI4Atv1Jd+WXT9X38XGHGqjCA2iSiSGcUJtOK
sud8aayKi++4UnO/1JAxFyXTOqGjGsp+flcgCRl54SF67KFZtOOGBavO5mz3mFeAkQwG+A8hbfLq
L4sTIdxKj8FmxFwtQTGUX+VfXUVgawDYHpYKX3DpeZq8KuQJtDNeh2ZuIhMrTB8JsFNvH4frtxUW
8VMK291aq81f2YuP9i/aBELHtbIdr/mLowzb3toMVWdWHXXVimiPGrGR77cV9f22Miulm0ttmCOW
C2FamaCF8LIYbZHxpsaEutVtkbfwNLSYITXrm9vijripN254AcyqhZwtJXPioqUvo5JGcmXzMwUP
s5nzpsdXhjou9WNOlmZgvq4poZ927F0MHyNacyKnQjsZ0Lw7NEMMmAQGIKCvPXZ25fOyiqux6pmG
zIkTAXtvtinEt1HsdPFojdnXpzJp3NvbyLNJ5qi1SRdhIhMLOYXgPhYml4zkPjSLO2k2H1K9u5/k
+NDMPNI/efVmOFOPiZAmomKQXYRcTLG7xEl3oz04syshOA7d2V224Tea1KN5L/Thv6b3xiZyR6/d
dkgr3l6ClYmKy51mQqiml0elpzs9vFXbYQvMSyRz5lPWWdWmc5MNrTTMWwGVuGyrPgsOryK37l3P
FoNxP5i3rCdNxQcUh+lQPaX+YMte70WbxhYcHqTaeiDyKY1tezUiEtVgl6V34+INB8nJvMgJj0g0
nujYSPKNN+a8ktW5WGC27zXominPFWz2aI9udx/u5K3uwzE88baSY81s26sphspUIlDFO3Y6SBtj
SwfVsx1v/knmuFi2x1USmkWoQ8iJttV2eTK+BXbjZM/ozN7oppMezdaSHpBNvQc7qQMqoFdzkzu0
+5XXN805RgrjpAawEmdtgL0UlHej3tbDg7L8UCWrTd9uHxKejbIAaJGQDktKwVjpLA6NcJZNbqtH
EemB4uXfp3QuDYbxSoDCI0UADh2viJIHY2y/9E349bZCvC1kHNAYF1XSUX0KNOU2VWRP2a6ef/xv
QhjPIo26HtcdXTRUZ5LnYTn1vHrdSo34cq1Y5yEbwayOH540eqaD4NFJQ+0gfUE6k/Y+2/F2cREM
vPb7xDW3jYek+G0tOVfVVXNrI8qhQR2KFA+YaA7drnKb6r6YeESaPNfFtreW85g3RIGk9reE6YR8
F+6ofqYvIyHd/YMyNC/KYZtbl1mXlZ4GU+qp29bfWnQoBRgDcfMH6qUnt2sx9mX80AY87QWHCwjC
iXPYbrBByAZ1ibG5wMbfK0Hx2kkCL73JcZpshysZ0f8ofzztMdvfor073SIHzgXYWH0kfV47KhPQ
RKlqqq2BlQyC8p4MSNR2LfppAXJo1SKof8UqhMnEnFYzjoNUGU8yTVWdNjQT0yyNG1XIalboxS/A
Ytan0lFq5tG5fRg4foVNpSqaagTKABNVgLYvh08awdC4/q+LXBdnXmX8yjSlcpDlEELCe604SMKT
ZHy5rQfP4auMX6mBwy0hQ4JGxAfFb7Y9koSpjWo9wBpxpfE8PmfZ2HzpmKVaN6Cz2xPqYzP/yMKT
yONL5oUhbDYiDbu+MKmnnHfdluwpqsxiJwCx4HUlrVRBLvZHY95Gc7U0mUo7antEtR8PWJ+OMzV7
zGI7szP58ys3CcHxwmzHVV7NJJKppavW8lY8f9QoHPVRtwW7+d1ua6+yzW38/baV/JfbBxibwEYD
/NsV8rFZLknZwkoS3CyTF3y0sQGU10TX5i8ayxtIu9A2wuU4imggjlxezLfuIj+/gDkLSyhNdZpi
rdPmV64foo6bTKKPyatcPsUR/X8dmZOQZrJi5FTHBgHzhHRE7NLxet0NTpo3b7i9P6u567/lSSL9
+1kedCiTaOlGyBN3wY5sUn/ZoRv6Hyzdesb1TBJTBpBroP2XNAiis1rLtsR42I/Jzp9pbZePt7LS
T0uPxX8WErzll4oJGmiGUrRvIC0uPqDn1FFSdzjV9rQRtxNmYsl7fSp88jJza4Trh0MXCSAokIxk
cSpLfanQiTMi+aqAIbcKQkcmwWvQmp4UpZxwaPU+BQyyqBEgwuLGu9RSS4OhnYUJN8CH20z9eCvj
EcJLKK+qBOA5UGMbEihomfs0VrsyK0NUB5u2nK1ywsQ0eDye5WrcajrvnbHqns+E0Y85M0mtV8kC
zjIkQ7pDKb6Z5CHkBbLrwd2ZDCYiHwKSJWr80VQxukL8kT/N7fBIh21Ep9qhB4DnO9YLNWcyGefR
TuJQ1C30UnxcCQiXfwBsyG6shptlWL9Pz0QxXmQ0qhRg4FCPztYoaHLOAMBlw1OiqyL51nLa+Fbj
nk9pH3fh2YbJSqt1jQrFyKhZc/5albtZ/dGXx1HgdcWuOuAzUYy9mzm4pRMDhmhMqZurgt0t/u1b
Zv3mPhPBOA7g2gYA7Yc22bbbVidjq/rVnbgJPR4k1PrNfSaJSSymXS8kKW0KpyM59UO8Xzapjebb
XYeGYpu41bEPLeFPgtQzoXSFzzZrTJMwjBqoZ7QAutOBBCt9CYsXwXiSxg1nKXmGwbiNIlnSGBrS
XEz5pUPGFtgWoAjEsE8/WpULmIfJbT4eM7x7lONDProszrRElrFd1B5L29ZfAnGwy1myhIDz4qYH
9uquPltKxonkbZMC7xSjnIURz6dhAPxJNoF/fOgI+k8Kk/i1jkk6DCxOnMB//YB/lkhZVKWmJXlW
iQjARhusazjg0mvsU4gA3KY+ryF59dCdCWMOXY0Xdxz0EBagscAsBrcmhHOPrXeFnMlgTl0Ql0on
9riupaf4i5R58xcVw1loUbC7L0Jlj701YQ4n94R7bsfA6jaeiWaO4aTHGjheoZ6UAVzHAS4WGqCR
1Dj+1f7euV26zZ9xKyBByrPT9ajoTDhzHIHlpPzVJoLGsDfgg2w6q3XITkIzBu1V+LNy15k85kh2
WqWaYYQoTDvKO9WjE3C6nbxbADh1EIbxnlrr+mnoJwU3KWVgZOQJVSTBy2Fx8VLwwo1kwcf5wROd
YqCVb5Pj3dYv9jN5TPAQDZFYa7RFoXMmYscYIIhdY1vsx7f4vt8qe36kuXo6ziQyXqAdp7HXZGio
56WlaFticK7X9erQmZ9hA4ewFGKiUTe6o2+CcJMAZ2kzRagdUFSzxW638X20MTbZbn7iP5fX1xS7
R2F4KS0Fc/7jUIuxonCmoy2i+EaRD9Brd29SnA5vjDCoybsaV9f0TCLjDdC78P8ze2opuO2SpRYY
J3lYiTwhzLkH2DCZgxKV3yh4b+S7Uu1szv1HF+bqgjhTgzncda0RAoQwmqwsrC7prTyKN3I7bHTS
urKGFnZlcvNltpNBtyJeX9jqHXgmnTl66LzrZL2n5frMqzrUBrSfUpfzdOStInPg2qYCmw4dU6rd
xRPemq2OVpoO3trobUxhWXwu3JUWSTztzhRjTlxapKkqqggC5QCII6qXu7FL3Zj+LXpX3po7ChwT
cFnTVp9aZ1KZU9ioAulkCn2RptXBiNOd0Na/OoIm7FLeVkKNambUW3Pa5B7HjNYlKyqd0QOVEosG
n+RyjhElbOSEYshsusqX8RvlG86s+kCLPvKb5IJg+3uMauI33tPvv9zMf0tno3tdCrIipmZETuX7
8oNguSMv+Z4lduq3jmRT6E173NTun/ly9VMy43fKIkjliM71UcDzHkhIqa37i2snFrLv/Z57F68f
mE95jNdpNGIKuQqHYBwDHxN3VusPezTae+2hsUrAt4QYzb+9t+un51Mk44M6sZwiELDjemwrVwp6
t0h4bfY8rRgnlJaKQWQNp2VMUeFWlF2j14+aWfN493iqsO5GLJapooBDSW1apAVinDRwnA1PBONr
AiAaGXMCVebGRD9tbgXpzBHxX5zL544wzkWr9TwpKESq7A+oPmq2uTgiMNBhCPWhRtOOXT8Fr396
5X3KZdyLFBKNBDX11qArbJOXdNB4MTbPEpisQFjKEWZ+sHzTjyS380eKrRxU1pTYyjPAUe/HbYAU
AV4UP28b+XoQ+HmQPwKcs9dYJFWpNlBEmtbNZIdGnQKcF/HFt/RedBqfl2rhKMoOJ9RxZMQZdZhy
7gKH2xZRnK+j/9FSPtLVZ1rFoYzBY6qViEDaMNyp3ETqNgdhAEZj7ebb8k1Mba21a+Ds8gIknleW
GcdhJGRslBEq0jvB9IpTdIp/TXsKh4N2R0vCfjrqtv/OC+g5R5BFBBXaqQCsBXxkXsUAahvx5lWy
jHPj0XN8HTf9fRY+WiLOV1ZPSSohi+pF2g8TZFqh4STGGx89njr0azl/9zOzTHI6oFwB74PQPTh2
B9kefYw527NHESBS588aOT6fXleDfYU+iFqDp0lRWrMfPHSe4eOOQauXgKbR9i4CWbZV2jotfMVf
qwfJB9qnhB7E0OElgdYPyKfijCcAwZKOnhJ8SiVFViVPVhPU/pg+3D7369v4txR23g8j+ZJc0iqR
YQybRg+PWRq9lJ38tRsxY35b1pVGIEYBHT14oQhtsmZNRklAXqfEcuYrykMe4fLBhqqxc1vIddqF
SjENSrxGSwvsZHaXdxExIj3zs61ZWvI7EMGRowifTVT3XvhDOVeH7VIcO5hdVakMhgaS+X07PwpG
ue87niVc7REjgomxmhmsCqYIjXoh/pqLxlcyiMAgSqo9xox5m3T9kmWkMRFWgTmYyIwhrXPSBf1Z
TeQC9okegdg3j3XkiD9ARORUd18TazjGXACgFSsBWRlI7dApboD5iNF2pF34ZBkyP60l3xTG7yQc
d3LFgxJdWVSIUfGPaQIWgg3Yq37SQIo2Zn7Q5W9KUZ/GXIgsLQj3cidwU2dXXozSWhOwh6qGBi5i
hTnMbaD0QZqKmS/ugAVuybUVeRQFcXbqr9WRB9lzHSB9iAMvEApBoKb6uJnOnPM0TEmtmRDXOe2X
cLHS9r417cJL/Q6pCA2+LfJ7TBWb6EDnXeyrC4vW/v/IZoKkMk/aZS4heyaQI8xOkFcYslFQZatd
zlmntnBxOVA9KRks0Q0Cqm/mhp1I20SjKMGj+MOh8ODBgJFFER0Lm3c1rK+proPbGZOUqPwyssS5
nUOTBJn/n3qN9Jo/4Dpyc4AwyW8aYC9y0+M+7VYt50ws9T9nWxmEiZgmIsSONjhRnNoeXsEpjNnb
xhfuZc5k1tUr9oN9/VNHejbPhOVV20azbGa+UPT3k/YjlUeEKQ+qsidZYw3ojFNDhdO7ch15Qqgk
gV0eTxxRvqIcDWt5KODHgEqI1BXiMJvgatgMGJ4WnfppfOVBiax4bI3yD2jA1DNAXcK8HoxML2Wh
TnKc/Ng25H2IcPq2Xa64MPy4qRmaopBrek4TFVgl6OPcX5BurKOdMLxMPED8VRm6pqqgWsSVylaw
hTQb5RFttH4G/6FuMFMHRFFepnbF+MDL/SmEnvUze0g7UuqSBCHmU/UMBiRb+wpmL7y0gVb97+cU
VMxbnAlj9mVKSVyBqTr38Ui1omqbpU864YQ7a8amySbl7JNpSZ4lTKsEMANicJ4a2+hSQq3Ikwnq
XJJdPJZe6IUtxxauK4hQS0FyHTTIsAaVnaDXBkMd+mH+y7yr+8Ur70bkLHQ76PzuS+bOm3C2COdQ
rdk4+HvBr2EQ8OyybThqT0eF0wghg65tdJD4dqiW3zbyFT+vnYtg/HzSTEkcD3HmR3LS/ciVPDxV
Wi5vanPUnKgKZee2PLr9jK/XDEOSoQzuUGRlL20Rc+xpECmQBzdimcF3DSF4p276GWBoIQ927zqf
jl1DoAoGa52gDM9GkXIM0t1uKHCDKo/kDTCEKIrEL8U+BDSX4SeP/wTkbS300mhTEa5mREAaa5zC
qCRBWnSIEsK4fjeFtLCHJq8PadwOd6UYTYdekBVnzsbEDnpVOqbAd/XBpZw9Z2VN3kAFiL+EXQhW
vGLUn8FCjB7Uvo4AIjktGxFsGKdp0APOrXFtCaCCMjRiSIikcLqoFznzEoZZ6qXY6qUf9FNoG7ki
+GgCw7VI6ngTFE3IOVLXro/KM+G5TVSrNLalsiiiMcLXlD5tubelScCgdKVOm2jQdf+20V03hGAU
FBzLmIPXTQRu7GXR97gTq3lBmKgr49EcqtmLg7SxFKwyMIqW1MnlAiARQ2+6oSEUtib05tNSRSXn
uK35EXyJoYOXG6SqhI11NCEYs6FDXKWeQtlXvXjXbMzH4CA9dC7RPsBY583AawZeOwiIWtG1ZND/
wAB9ubmTntadUaa5b3yjQAcY53rqNuRIZ2AmQDjMm3+dvcCKnwm86h4njRLPEq7nRALKqZH8XPT2
8fauXhsQFYFkF/yjCufM3DRmLKVLYOCmEVTBE/LUNsanHCgYt6WsRYwUsVfDAZSBwMHWVaUag6AC
Jv/96k1urDDEIyp+GKzxq9YD0gC9I0jJG3v+9OKKqZgELxoiIvQ3riGDwZhrQOmm8mNAdgG91am8
9kW4Q+LwG6gmDuovzEx6vLL1ihfQDRkPbgmxMd75zKKqaad2cqMX/qQ3ABSp6pcWz1OnCLs7MPH0
nNtgVRqh9L9wO3hrMLdBSnrM9gAMzxcJspOBdqolzc0UoFUEmXt7H3mi6F175t7Qnt71cx4UPkYa
bKHYBhUyh/m9Xr7clnNtlbjZzlSifz+Tk0h5Zcw5VOo74OcN1Qbd78dubL/eFnMdGlyKoeqeianK
NtNJAzFmnR3UMtxMjcoz/ZUlM2SFPiZk9BTAYV3KMNSmBmBdX/qjpm0XQ/2RjcEBfWGHvk85hnD9
ZMFlcCaK2Z0hCRLgEw2lTwKgLhX9EyjhE3tUZ7QydfIh0NCRklbftKjY/ut1NGRcPpoGxnr8x+Qp
4ihsy7ISS1+rKy9SwkNe80SsLuOZCOZirU2iilM5l35kCIndN7Nfi5Jg4QWz12qdg7W0Yn4X+jB7
FpWYlQNPcOmDqLKyInM8Ahzl3SwzDi89Tylmw8AWFaHsPZa+PCDfX+TxA4q1mT0J81MaFBzG8+ug
EdYBuAG4QwJ+YtbTl8ogAO8PmwRyx51oShZKUxsyRHtgXHth0/7+A5uAw8cLWgQ2JBvry30yaAQZ
LD8zyKkb0C2YdJyIZF2jTxF0ec+OL+IOGRgfCuxdS63RANhnp9iCCi9PPAVjybcVWt2sM4UYp16W
whzKg1wiIYCQc3oY0tRpjW8a4RjfilPCPn1qxTwmsjrrkmyCVsXYOiiH7kFJ+3pbFZ4INpBRuwnV
O6n0Z0PYp/HslTHZ3BaxeoQ+A2GDEaFF1TwFswbT7gEDFWrLb2JoX8yRh5e9titIJqKhif6rs63e
BYhe+zYPKz/J5KdeNPa6Kt0LU31So8X59yqdi2LMrSj7NJuHoPT7JOydDK8TOwmXyS2mjlcv42nF
2Jq4KElehQLOKiD7PK3X78R+kq0+b5EWUuNftxXjSWMsbi5TMAwlWENdzQIL0+2Kpeh97Q856IXy
CTnL2/LWbIMQCQE07kP1KvEQx4LR9wDMRPGD1E5SDJU9GSVxEzkW/duirtujMZpyLosehTMfEVbD
ZGbIpvhLWkx2EsAqDGDYW01ba5YInDtAWOsRoGWa1k1IEzqNHPL6AFb1xSNaA2e1qML1Xn7DJDeC
tiw4C/GYuqNeeosx3gWYUOB4qDU5iqSBXNpE2IkM+6WceSG9WiZF5U89BuwGQd0pk34aopIX0/AE
MYsqB4vZVFpW+eVYyJZuJidRBANfPSq8+Vlq6JeZDpoEoC8TXUcGkV26ZjAawzTLyh/b2JbC+9TA
s7LVHWna1tW/b1NGAUQ0RSSoQM+NDkZGr94stU5Rl9qvfw8OOgdR9w820bvo5A6gcXimSX+N0e1C
Gl3lM9Ps+2JpMwJpil+BM9rrPxidp53yTHuHM7eX7H8P7MhoyPiwJjNytdQgk+b8BMyRlC+gDLXU
XeEKjvZ4+/CtmAnCMkMBBhf2D4QNlwoqYdPIQkVqXxWfsrKxzWyP9qh/b/QmQfZDlnBl6oQNa8Ym
nKakULGKRX8qBrSDTNpxGHksRdcDWli5czmMkxwMtM0uqkJ3i3gy1i6u7P4lcvRHcpTfEtMuPWGb
+MLBRMHlT3Q0VBxr1Ojocl4u5Kwki14r0FE0a7+oN3OGWeSIl+Fe2y68HkBvIyKTftU3qwkRkhui
XvszJjNR58QE8hPwXJbQ+iEc6+fyaa4Ad8jLcayklUzzXKx8qVyndwpYyrTap8AUzWmyKIuEYZX3
2Y5Xj+PKYjwkzEjtlBiyxB01fuk7laX7kx/teEOna6db1ZEAQBIAqQC2qWdooqzUAjhjGOeXYQrB
GBRqv28fsJUHH1ofsFfIcIj0AXa5dLgIosSMkdzIYh2DKUozgqSlApH0XP0YC5DukugZfnqP4MG5
LXnNVrS/sPUgWxOZK00o2mCcxaHyjZAcq1l7AEpLBmiNNOQIWrkA8PPgBcQLQtGvWhiEas6LpJ2g
oijW+7jocKlVinnUtE60tUXP7ToceZTtHKFsI4M0mk0vRRCKB+eXdOndnJDUmvrybooSTxa73R+s
JrLcKMLR5DFh9jFol8nItRYBkSG+6bO2HUnz2Oq8wbfVTVNopR+Fd2RXmE1TlL6oy2BBfDAmxzgw
bE3p9po8ube1WV29MzHMgW67uetHcNX66WLspabfKfL03Bnk0A/1MRMSjriV6BVdBJ9aMWfaSOtG
0yvwwEhqC/hnwZGFh0lVrCGMOZLW1w+NNJJqElSymDcN0aMiNgYJwQiG+qxAVeuD2QSCGwMu5f32
GnJEsZnfJilF0C1BqSgX3KRuNkSIT33G6+fliWEsogLMRKPH0EiNAzsUR5C6JsVJaDL/tjpXe6Sh
iqMYKBzoCAR0Nv2LHpoa2CRt7YcZIB/C+1mUrRYQ2irn7XylDyOHCW/aVO3DqKRygtcohp1/G3jT
ZddlU8jQFKIgHoA/QgHi0unmqUFZvofGz5b7akswxz9ZtYqRvbvkLrAKd9zo3EYuug8XoeKHTM0w
AQRCaIfApcxMUbs+WyAz2jZbwbBiN/WJ327RhfAnAzTw5yLy9IqhGwi72fKiga6oOu0jsLBuYs2S
v/SLnbcWOSyb4FD9TgrXiNBywUOGuLowqVT9o3wGpGWFfb1kUTIE7ZCiiV1MS7zPyFYzOl6Mc4Uf
wAihH3EWczdBN/VVgvBJk3ZjX1jx9I7eWxsw/FaNBo+oaZykTL0qNzj32JrZYCQJBVlFIyItOlxK
Bjx9ouszFpW2djSBpX1J0IMk+eWz+qXZ4e3NEbi6nGfyGC+cZ3VKijlpffQ0gsmtspdy5ohYOW0X
KjGetyPRrDViDBFZvImImlmTZOwGgafK1YVCNw31TYIIx1BUtpzSAyuqLCZsWg/uOb1Ut4oxOL3w
Ps+pX0omx1ddL5xkolsFnRGYH9PRnXm5UUlbApW1bmD9NbGRuHerYOLE89cKyagGwMpFdIahkEr/
fmaF5iAq+VAorS/WjWPI3+buGIB/lGD4Nvl52/OuikJDGDRCmCizjaZVbbYKSbXWb8fkvZu/Lyoq
tEbk9ouyTU1eifTaImRJxaKJ1FPpVw2LUSpEhRknvT/DYYjqk1E9ZMbrbY2u7xLIwBFCSYvQjj5m
f7I+LMvZzHq/CXE7JptFdEnzC1DP3v+Rdl09kuNM8hcJkETZV5lSdbV3416EcS1DifL211+wv7sd
NUtXvJ1bYIEFatEpkslkkhkZcdnO7lgMjT/YmECVimU1/mwEahM2RHGGuDuwk9bnP9zafbpshn/u
x9CO4WzMcHfc+MIAwjyFaeUQZXZ5ItUXV4Nu4fprZEDCMCNg9Vsje5vdiUUfbfKhb2w2o9JZ1gyb
BgXhwhw4nzJwjfvFW3WV+ASAzFBWEd1xQ4wSDzgOhyucpZ5TTtlautUQkb50vbycghacOd5smPfF
YhynwvIvT+t54RdlZty/sIs5yvTM8fH8OyYz6/uI5mnirYbrE9zBnH69ydL1oWnUr6zoDk39qBrZ
57b/ulpvTvsjxltWohqy3s1zOIvwNUJiMrcWA7Vuh68hVTirWsDM7xMx/Xia7oolfcoMPew6EuXu
3WiVXqKZXoUr+Njc9WTyqTZ7Q5xGNtX90gLBainjOt1dH8e0dTQqGrhl8d83HpGiUdBJnKGPytKN
0hpMMwoAYIqCOormK2kt2Vt7Tm8BbwhEloPXBjHGavZUKJWl9dFqjSHL8Mig4PmwG47N/GCz0jPT
GVJ1LxKXOD/88UhkA8eE+A6coDhIapGWuebaR/GY+ax5XdXGw5NppCvuXd/0ftXYkaaoQZ9/klje
iyVby8LjkRkTlTkzxmu16Muy71wgZkq7CeflZzJRnxZQx0FVKcHTcF39VJTEo312HWffe6UOJd+y
PwsOWMcdFVgeMbuzCjuOsV+w1PF4yrrEI0bi6fXTbPc3OVBKatV47byEjgxmzgcpRjqsOYBRuOai
KihkQGAnxDW6NGAY1MBZctcZic8Ww08WyAM20C2tOslY+a46t+hAgwxHEuoMgldbvVnnzciHWnVQ
S57Mxjr1tq0B6rqMfrqYtsSvz3MHeBhc+n8MCuvcOaBPKhsMsSMzuUkbxb3PJkIksW3Pm1xk5jre
zQDeFeFP7dDZbkXsPho1yyfrTTvZPpXVwM/RTlwpx0U5H4rhiN1iBU9b7MxeXVipm8VXnM4rTbCa
ZmHff9es7y6UVkaILGrfaH83mG/ObAYGeb3sq3ses/kEkTaE0qzI1gHg0DGF2rKGa4ipYt9M3mya
hxz9HomdSFZw3yRK5PAWTK74pGaOFYRPcE2I3OoWyA2/dsbQjftjO5BD1qHLVvl6eYw7LgM0GXD0
YMvkKaHgo3mnr6y1lT5CUbZAMcU01udmaivJE9PemY9dDUIsU8OiApT0McITWhZEn3ACgxZcqfXj
2r1kIMeana/a0oQGIF8ztkg8PNTMCpTq97T+uDxQ6ReIm6Po7bwva7C7QyG0c65NNyrD9ciul4M6
nBTtSt5ZyQclBIAPgxZyxQV4njaGBEjEVOfWVuvbQq1xcyjDkdSnylkkEAuyE3A29kyRnq5c6klt
ZuSMbFFsryz0a3vIA1d7nZTE75qn0rKjPIm/kLwJ6DgdKGAYSA5v2hZa8pnrzdP9nJseSEju46n2
3Er345gBYrU8gSPrahghPJavJ6NYD31nBp1tXSXd3ZTb1+2kRM4Ieb/B8p10DLoMuqvav0dwc/je
P16ErqGPXuSOZr90gBZB8ngOKhawYGg8u/Qy3/yWQYIAIjkD9dPK135JvIf/5fOlRNDTEGFxneFB
cZOhmBMSf8KwlPpco4kT9ExNa760jnlsjTKYpzZIJvY8OhquiDkKklMj2UE7URe9Eqhi4VFfh9CB
cNulMXGzWmkHvCotPn9vn5qvFZGhTHbizwcrPFxshtnHM65XDoYZl2R8TDOSnOJ1agJ7cj/XafKq
9/W9YjoslEzvTlaAVAADA5wWSE2x+VHtaT3X1jxAqUB7SBoz88vCPpGiCVQ7fmAEOk1OExZWdRqy
+S9mdmtbcKqaKrTL62WIFPKTJTeV8aTJgIs7CSd/V4cYCMAAeIMRTXQ2rSdjxcbMOujlISVYuiFs
FiVoB3aoRzisW4R4fZC47U50/7Ccgtei6tk4Xd0N7+0vGu502ni8vHIyt+QhaeMwCpftUtGjFOlu
mXgFOEbyohk90rcSXp+9hODDWIQTRK9bAOtTuGa2eC1E59G8V1F0ABtfM9Tkw+rBugYw9OHy8PZP
jc22E06NjMyqWqbYdoCRD2F2rA+gGPUzn6T+is5xOXhXNqHCmZHpRpNDnWcAnLY5WoXz2DVA+7Dk
i2RgeztuE09ErYG4ictunnEgd+P6azK6Y9JmJzavvmmUr87q3rju+t3Wh/taLSTn1Dkcm4dx/oSN
iUUDiRjGx4kWVsmX0ojW9J2FNw+MBHR+8dFCEF9eVI84oRtoV5JB8yB5FsVNYOj5AxEuIMLkptm6
JKvT4/Gm8qZQD/lqghI9Tr0RfUe5B6hKLRPUOG+D5qP9Y1SkhJlbqDR3K4wu/c1Urd5IQW80jEE9
Ec+anuv0uQFa0BiJNwCIAcy25Llv16M29oXgA0BRp4Hee4gmoh01G0/NVRP07bfLc7ube2ys6B8D
gWmuCoG74OTQx1Pfl4+IahHke056M0tizm5U25gSjkKNKMNU1iOimk7v+8L8bEEZ5fJo9qPNxoZw
EJKSZpQ0GE4x4MF8DvIkyEL3CfJYi7eCCvJT6+eNJwPe7Y+MNyvicRHNwkKM67LBXVUXI5ttPUKJ
+TgoyafLI5OZEAKagwKEwwyYoHV/LGfL8tN2KoPLRs7hKvB53mSNkYB52hSvvgobF1tZdVhZvMVn
elDeJdcMkqP5jwHk68rhs3GwjpzTLmGeVv+Fx2P+wHuFhjETqIqPvji2Kh52NGQTZRyWC3LC5QGY
fsk1+Bzbx8f4J2cRK0Y1AbeOTpA3sAxvJ3o1e0BnPmhUu1EG+jgSO1xNCuGB7IAmF1klaS+SbY0L
/unOsVKQFhlFUXlOBO6gDrqnCWj80A3kgK4GuqCDTCXrHL8ijFiY1wrNVHpdw6gGhcZKZQeNtCEa
oV6nuUUPlloGjFR+5swrrsvJSUkrSRKwn0f9kyaKUufOMqE9ucPC5hWYeNTf2fA0mKZnON+bpvbz
afBjIq1+yowKm9IcLb20rAlGCd477OG1VNE0ukyJt5A1snArH8v+LWnwnJhZ1241H5tquCKF85Xh
yqfNWVDUyRUtpzvTUr/EdJTRWu8Gq60zCHu6L3RULEpMy+SjKSZqWjAOOkGPFMXnjGddDQEMGSiM
/03xKN3aFI5S0gFyk9QqbNKmA2C396gJnopRDQ0obC8pJkc7SKLKvtP/SaPFMyarGXEL2ITaE7QR
j9kJ56Wv5zcO1OfAxqQE2hRJbO7FS2JovNKIx2lVTBkQLO3FTGEzv6L2tX1Yj05AiqD3loMW0sDC
dTOUVRx3U4aNUTFlSFlnZyuD0aQMmtU3/PWFnuwQXCPLAXeh6lmmTLd3em8NCjmCBcT/2uga7kBM
CSa1O2YmyBvY4q9z83x5Rncd58+Evo99c2OIjbx1zQSmTPTuGve5gnt7RoJZs313GL1Sl20PyQq+
p/gbg1WzThktMZkx0rtO+6RYsmRh1y83QxKCMcRBU1pxv+xCcsCitVynzLepBxZOAubWAjRTslqn
bFRCLMajnT0tFDa1ZArThnpJnEmOUZkJ7jSbibM6qlNmYaUaAC/S1ovzL5ddYTeybuZNiKy5mjH0
VCBLiKFUWFnPi/1jqYCMhPLqXD6m6Rfov0n2s8z7+O+bMSVa3JA5w7QNtLue1uyr0S8Ps5v4qdX4
GsXeKmUQ4d3rznZzCaFyckcyVQ2G2YXaAR1d1RMykyjLPDMcwJFSBsvn1UDwkoXo/XPhz/y+lwU3
gyXmkDWU++WEN7GvS2h96qL+uDSB5Sn9e+M8CMmkViW7QYSeUuw3V21gtbjiDDs1IuQhiU/6Vy6w
Yl1Px6WTbECJo4rccpPL+nQ1McFJgzSEdN7IZHyN/8siolEZnQ1AQoupOfi/wM3Ow5bK7sbh87je
qdkdba7rOT/UUHhd6hutyr05eYmdT2ZV+d2Kx6v5gSlPlzfNXjHXAoHFP18iuLBpD7QxK3zJ+KX4
NYDk2AZFoPWmeDRMA9cfjYMNbUbVc69sGsgR0++YjbOTHxrd4GTgT3UiDnFd1GWobdifyDx6YHq9
7cb2WCgtMHyJ+ma3ZXbX9MzCdXY2PJpAvDjX49GroEvqNXOGBDUBCaoWkzurwm2gUsYb0PxaYaqB
08EyFC1QpnW8XiEYiLdns/gUM137WZagerw8lbunHgAwaI1FbwdqIB+DAUTLzDkf4TfUCtQE6ezy
qWyXG4M2EkO7DroxJCxZWlaJXrowxKbraTI815GREuyG0o0FIcb04MCxMweL4lb3SjkceRk/z59d
UH4mBHTl5fCgJa5/ef52X8c4wdR/T6AYYPoOHaQ1bv2RqkYrOJGcAXoFRQOm2yoNjUMJjfeDlP5J
38s8N0aFXKWdBzWzWhgdyjc7/0p0pJ/GMy3RVTX0vlY8xyU4QVDZt4efMS7pl8cs8Rkx1jTMNvDs
AOtNiZfc9dYaS5/qBRTMZIF0791mO7k8zm6it1nNNKsILDnsejYJsAI3c/nj8mj2j4jNZHLP3RjJ
9bWzjY4AGdMEQ4iamOUXYFg03WDRkFunxw69HgcZ2HJ/EtGTxunl0IYnJC+a0ZdqVmFouvaoat9U
+yaxETtxJP7F8FBQQNnSBKXVWVMJG7VUZbbDT8Ap5Grj6TMqRpx11Dw513CO9FGWvO+NbWuSu+9m
RqdGzzotcxFUDPut6vTQYn0EeeCvLmVHyfD2jtqtLcFFjLIwpjrG8FqIqfcvLKigXW2A0qJ7af1F
Siiny8YmeAs6H6y0MmGvD5B05l7+qzrVxpXtqz+nAABMFraQUu2OuBuB6RrbH8ziiOE39kv2LPMh
HjPFY2g7dsGHOnNeVpAu4WU+ta/18QchPbh2rhVOC82gQVl9lkz2XhDnAGhoVQE6iZD3cWETFcw2
zMTCotjwfR796XX9AeQOFCiWAPVVs4LihcyZdtOOrVHBmzhxopKoMGpYwXzor4zfWVj6YDN/A9FM
6Z+WwDhKme52l3kzUsGtZjMuG/Q9/idhtQ/oFM3C/BmA9hN/UAAAW/XoPfP/tXQ4npdQ3kWnGToc
AE0VVrToKnSf8YBntJXpZX0MWktjkWD098a2NcJ/32xPJQPPQavBSOVk92nFwtx0niutOphr/HrZ
Y/j3ih66NSWkF4PbT6n5bsqmh6quHkka/yj1f48Y/jhtQnLB+qwljYMRQcXqempZkNWJhFdq95iA
aBpYAVWgUc9avdaUDiberHFpB2IzubYMr5vCzIGGrQN1ksQf10gZj+uvyxO4u1bYcBy1hXZYETRi
VUaLodl46J/SIB/RBMB+NcmdusqeCHYfXGygNDnaSHXPcDd1AyErdYbHQ//Oj9+0I+WSmjfLTXWo
b2WNUHuRa2tMWDBcE5xq6RG5EkIOU445dB4WBoKPOOwdx4fUhn95Ht8TWdETtxaF7HAa46wHVJ1v
6Cls7tTbGjfsG8BfPrshvVJO7e/uxfydPkobfrmLXzAsioeOiZrnLsMK8rYD9oueTCi5cdrt6gqi
gvyEiPpITgW8lw3bnHsYTGHAa4gFxiUpa1thyRi1EF5gyxcnf0MVDnjW+uAkr+WCyo0M4bR3OmxN
ioGaNIo+1vkYpfZvZblKM1nX++5RsLUgRGU1ZoWjjrDAW4CN9Cpbvhb3Zu/FeIy0Iz3Qjy4Nc9YD
Py09hnbXcTOh4sGfGVaGhosRr6CAvg1aME1dmPR4hddfExTEzcg4cL0+33Yar2pP7Tf58bDvxSYq
LkgcTfwreHEL2XHUlOkYVdAEP+i+O3o5cJT+yFALQN8u178qByBEQghefJbV5nYvOyhl/Y95sS1T
18m0dgrmnwts1BDTa2fPZkdIXgTWoY5GSDRbmS9rGt47RNAEBe5DFVhllNQ+nldpNk+2UZdj5OST
D5xKsIKAyKk1WYjg/insVBv/oCpPON2iiC+Knc5Bjy9f4REifmnuQ+QHAuwB9DaejCo/OH11Tx0t
Koo1AGmCt+jOy+UotRPtP3yB4GNQlm9GkmF+aXNn5XdTf4tSeFNRyUhlZoQsY1KZBh0jmOnaQzuC
uw+0cHnbeVMmgznsQCyANUa3lQanAbZdSBgVe0DdQIO/9qteH1xGQaTauH7e6/7s1qGVqa8FayMj
MU9aHUvq8XtHNqxDhRSsBNgu4m5xO9dxGtAgRWAnGsIlnG4b37S94YA2S07MnAXJ/V9kcFub4hZZ
KkKqOseItawDKm5tv2lLbHiX/WRvI9rggASIA1AqHWWZj1uirsaiUvjIUuLnaeCcmsf0AAggcJXm
uwi2nApx12l4wyXuq5p7do8cl26ykqEYI1ttvXrVAHQcwjG1rxYq2QU7Rxd8Biy1PAEGe5UQ5GKN
1mTusd+pckOmO6V7MHIdHRmJl6D7Ev8Zr7JTem9wG5NitUmzQS5s8cHl7bF040OJzlL0iZjG8+WF
2wll26GJbaRG2c6MNLCTQVGPtc5zrSpHo8iPl83wOCFGsu1whJMYTz7MnguYWRagfOp7O/l92cAe
uoHzA0JBGAJv2NnCxk7NycxTE26efbKiBTgiNHQ+ICHuQZftLQVkmnu/RhneA7ghn/3162X7u/O4
MS8MsMlVg5EJ5lGC5WwLuCet6O3ppkyW9oueYWkO+G+AlwLwFRUM8dHbrBa1NfsJ3b6KUnrlaP4Y
u6z1Rwo5PZoyVMCHJ7Vyj4aq3ANefSI6fbDbpfAyqn3GYXm9GNrdaCqSFRYngH8WuEnR0oIFAMxZ
2COKmQ0TczV8lsNOreq8FKz6xFh7dXmeRUd6N0M4JwJIPDlE/mOcUfpyyR3FpFHrNlA4BhrIG1ND
llvtzTGg/v9YEW4DqU6n0bANCAJkr1V2UvI6VLrflVtLsBO7o8EaQpWQy3GIt2u3K9vVpTaNXBV3
RHQa0K+5VtiSQ2/fCvgmkUOg00lsDmF6vdK6jGk0gd8NpZiorwfJspzlge/rAqdERgTOUbSlf1wX
M+tMJ8mt/L2e5h77YAnnq8SF9Hv62bl3cLY1IFuOMrkGMd/Y29AiWBY7QqBOWFlTBsv5lfqJqxwY
3hDoB+dafoXZnUhw7iC+4DkESefHQaJHbCzXGaZ0lnttuUaJ2Qb/3r95eyKu1651Lr2elWzI17GE
R8T3afu5KH9e/vvipYHPFmcdAzu0rUI3jXwcwsSQ9pSQNI6KEVp7UOFrFW9Ak8C64t+0DC9b2wsK
W2t8QjcPOxCGBCVGTdGTnVsgg8kqU7+vtS5+QBrmfv8bWwhCUGqFroCY2akoYi31jJnrACmgqFrl
3adYxiax5wEQLoCIIRJIiGsIp0xTT3TVakbBHA+C9a5svoxKpkiy4X0jaMkBFS2SfzGUdivogU2z
pRHuW/7Sfa37T5en6iwPffcCyMf8twUxu8gn2451u6G4Nk1o0b8x/PKUnPitKesC3VOhEPKvr2qi
TWHqQAQXE2uEzR6idNMTY57yBMXLiIV4zWFecpAFcR5yxMCAQPTPIIUj2WbMHRQVBldCfQXJWk9+
aLPG2ch9RRm9bLDCJJfE2rNEWBymsMGGpHMMZmDxlCQoXI9dGSGIfnOIe3LxwnfJ4L+bWrCeY1fD
Kc+otOtGKZREg01QB6Q+OZCgdrzU8dzQjLSwig/y7u29ExL1y39M8t83O1uvqVlbeofJ7cxjbwwg
PUGLsFG0T42JTlaJv+5Zw9UILHyc6eQs8PZL3oBMfsDeDmPA0+9I0FkA9dCIaweD6R+klM2haG7k
lfW9CIY3KxvkAiDqOGtLHlAMV4sOrBJabHts+pl1t+g8lITJnQ0PLgscz+hJRQO0eC20DZwEXT7T
yEkfc+fFKTXJBO6MYmtAvANSvWrARI2csewO6Wr41Lll6Ci+vEr7RsAiBZAxBAFEfHGupXZaJiqC
SnE3OZ+q9Ca2v142sTdRnH5B54zxaFUQsj8KlWED5GkULA9r7tW2A3RrssgwtTtnJG6yf6wI2Z9S
IPccY4tGDaOdtzLtGaDizoeAQefPRLmei1YS8femDndnCxmg+84I+nE3zUoB/Y7UpRGkjj41edr5
Y+xqvp3Hh7+YQLB94YJucLpVIQjHJh4E8y4pos7uX+u5eUOLkCQV3NmrYMYAxZ2FPFBDheDjWKBv
NcSVkxcokf/KbWTQoJJiP9pJ1ni4E95dGAHmBswf54oPuZnrScWKItK0lnmVOq6eOk/ddVmBN4Cu
pedqxeSPy2B5FoPG97+dSJCC/ucZCXj6M2e3U22q6hYTCT7ScARtQ2rPksvB+UTChMZn0ABkHg75
cSIXBfywrUOhd2JAgJO2boCJ/VY0zrNr6+Hl4Zw74Edb/Fs24Rz949US44IepXP+BZRHT+VgWP6c
yKrju3aAT9Ihv4B3c5H1q1bUocETVBG52RJqSvqoMPMLbaSw+F07pg4EEeYPl2XBz6fOcGZjmoqo
JAuUJeIRYAb2NudE9vC1u0hQyYMOCnJ2MEh8nLi5SPp5VAcsUoEe1KoALUffOG+D6n4F/ufp8iqd
ByasEsIe57oBXZDYia65yaSVzgzxOIVcVTprvKl1rwyjv6WZBpFYO/552eB5vMW7GoFQAa7aYKwU
76esj92lS6DvQlRAu0fDXU6ptVR/4XwGrlVIJzSQK4nUH6Bjdscxg0jkip7nlD0oJWDjFZPs2D2X
AFgcZGkues3QzfNxpTTDhvZMDlkTd3pIizejC+ak/wsbIIuwLBDDondffJ2oesMGECktI5K3d6ui
IVcht50yPV9elrOmD1wQ0cLDqSEJ6vNnRdhZL1CNLycAVmt0ePaMaH5rJqckyb9MTD10becztXxa
jO5Gt93Jw+paweVv2PHFdwA+nhPQfH1Gw9zYPUU1T8En9MYzXLWE87PbEQJ4Wb+E9WJLOoJ37EEr
DgBLjBjQQPFSNBfQRVgbXCXTq8H+4tTTbUa/1W13RfJCchrv7GkdtzvQwgOiZJnvKf4mGBZuqpZt
iZvkoCsnHDKgRF6c16aPw5r0h8vTeFblxlIilUE81Djg8Uy4CNRYjClWjWvRQbnnrQyjBw6iGw5R
//cS3f8xBiprglnErhb2gLJ0czmtPW6WBvUrl0IU7/fl8ezOHSLFf1sQX2NSzU4K24CFvs5OBdU8
Sm5dpp90O5Os0k5s4jngP5aEEA/CYmvNuaViMY9Wrt8mvSXxubPyrjBfrv4xZizWOoFbHxcrS1+W
A29zSfxpIWB3nOsirIi5HItJAS1P1xb+UhS1N+AWc8yGDJyjZYuipwmmKX1tWUQnfbkCVEnW8rY7
DVyEC9pvYGVxycdPdLrKnVML00DZ4KcG88rm8+Ul3d15Gwv8CzbbgZXYLJbOl9ReD6o6BEm3gCd2
9frU8gyyStZ1J07jWffPgPjvG3O1U81jm+CuB25dp/6u9IWnmrJCnFgGfF/YjRHuxhsj+eoaLeMX
SjPp0iMdAgOI1drRHnQ0TYHw/T6x2D1xh99jleWSQ2J3i2xs8/ne2K4Lu2kssCugE1c5lmmBFv2O
Pmnd4LP4L/K6D5MpXGXIYsY24ZNpzg8EDA7j8JNOsWRAMhcUogoYwgeVzhjQAkb+Zn6lVAkvu+Bl
C9A+/jhlC4iX7azDMEYt9zr2vclkj0U77zaIw/+sytnzYe/mK4tHPoiTbR/R+H5KA3YN2tEm85Kv
qK+8OrJKzmUnREL3cVRAb8xTosGksjBfb25SRffN1Aon51sOpcJhfDYbCFSw75cnky/Hx3exjyMV
IgbLGUkNbraZylBdaKgPjd/gMJjxJIB32qCtfzHFlRx0e1EEJQ48zkKgEn3+wra2mgZKAy2sFsyo
7t3CmO/dHC0hatzY3qhlTdC5ef1weah7Ww0oNU6jzakNxGvACk7yYSzxeqM6z8WIi4Z1HFQFlmxJ
0Hp/MRUnFfydHA2C5BKEhh/XciBrzJYelvJxKm+Nqp2u5ngeA4fcjo6ihMRV2ldFoXVQr5xRtqxk
aJG9PbL5AvHktSq1MhdnxQTPaVibqj8WsvRW23Md3UQ2B11JS8MNRBjlNLSZxlDkU45FcXDv6RO4
E1If9BvhdHAdv7hrQ+V3//beZuDL0L67q7mxzn/fBM4Uz+16rMN6OeWVt87rd0XBxmTOgarGvyVk
5SfEdqhClC77rl77Ga9ZM2muLeWT3RJPQzOzrdwVk6xTZHftNiMTwjQzdYjFMhizbfZSEu2uojK6
G740Zw66MSE4qMqyIY+BfAFjpArm/Mc6Vn0nk3X5SwZCxEANuiACvkQc3h06cbMh6AvZ69xO8eLD
yhAh8esVPBBTGzaWU/FSuj5XKaa+BaasoHzRQrBwv7qS1v73DpILs0eEUE2oUTAzhs3Jj02P4dbx
EyiXsvjMHqaoAF3j7XBQi0OGXlk0+o/QprnKRsDtaz8LZIAeyUqKJTxNT6tJ5xu9shagcN9Yyg5r
YQSXQ+cZW6qwAQhf6s1uW1eQssQNHCb+VqShiubuO3ZIgWtUqKfaRyUOOcIORJGl5N1r34fQhgLC
cdyjxYy2V5BSj0AtRIMLpb32uv23cmr/GdkfA8LI6AK2LJoRbG01+ZmM88vglm+XZ2/3tAN1wP+M
QQiUehJPaqtgDGikA2EICjFASjN0BJspNEaKObxsbt8l/pgTIqNJ8zZuOoxIqfTybs765J5oa3ZI
kmJ5+v+ZEuIiMVdD7WKMzLaVA+vvNOiD9enjZSP/i/P9GZAQENWGNQpKACjwPI5BWV83FSgMgu6b
8jSAK+emvbNnL5u+6Efz6rLl3TPGwkMUGJ41PBIJwyuaidZtD8OtMiYvdrW2eNrFd946eFw+NHNi
yO6Ye1kg1Or4Ow7oO/GnPu4zFb2OE/JZ5LYN9AkmwLHuYmauwZQ1xcuMMtttnyQ/2DpW17SoHHDN
jdbh3w8aTMzv0GxIt4gRxdGgE1bj+holw6reWQVDC3I5gWraAL75czOOi8Rf3xMvMZ5aeGABlSfE
J8/SpbQzLAbwJeSagYNsX5zkMBs+Xuq1L/TJhvSa37y219lN+6npj84YrW44oJwZmLIgt7fcm+8Q
k6akZCBCbzFyiER5yXCT/hqemhMN42D0wP/0pVHuu19y7PZeiNuaFdY8TgnJSx01Eo3N1/aqXcWa
KTmyZCMTTizFqctlKjHDbAZjtIL2/bYt0IGF2mJlT8fLDiQbj3ClKO0iXlF/LoBrnR97MztSS2Zi
NyRs50yI2rmGHuuJcBuP3fcq5K2t5jG/b49tOBUHPUCNO/FkJOWygQlxXDOK2C0sLBTNZk/rr2tX
ykTA5+bCVnD5Qm7OWdZTs3ByjMu41b4sIbj0KNoH1sfVjz37/0K8vpfEbydSCHFmo5HK4WMaBqPw
xkqp0B483DKa/xoWDoxuSs9BsdgDE/PfxPWtbSGux1OWjJqLwY6HMdDRJ7CC4k3z0sAKyqvuaro3
1iC++5tVhMwthFlUwzzXB6BpPleVk6K6lYypbywZ9K8WO5acjLuJKa/gQ8AShLpnyMxqdM3BIQgm
rK1UFCOpcW1Cst6nql6B1n2uvGLQZx9iSAWYpvM3qpSlx+b5CRTzHQRA6j5IGOSZL+/NvVRk+1XC
lBOCenJS4KtaHQjRTEWjjduSylPb+YtRNGCYpbokg+N/UnRpwKQNB3TUEOoSVaWSRh0TojFU34r6
EOdqoOdGgJYJ3+w63wAgvChl1Cu7o9yYFMIdHcYeVFMYpWMhQe+a5MtkGEE/5Kmnm9WNUbky1M1e
gMVKQyDOQUUCYNSP+7YGvWBPCEqZ/dylV2DY7K9TTlgAkHIckiJvJGfm7gg39oQ4oY+syg2rxyHd
phAVsuf7lMT3o7Z03oArsA7xzb/xnI1FIVAgohNjKrjFzgyxg4JlvEZmqaPHpktlFAK70wkeXZUr
9nIayo/TmZK+sXC/LgC6yO1TU6i9n4Dk0wO/aBfS3l4kg+PLc+ajG3vCcRKTtMkLBfYo1TS/WIpP
40K/t1Yh01HYfVlEUfCfkQmOQoEjWEttRInYzK+WCr0XqbniUdHIIrsEirDuyDG33JeyVa76ZPml
sfpl6XJoHcWSPtu902z7JYILrcCzVOCjQNalOkd31iEAJHsI219GA09gUPZCOitkNmbtmGXJMFir
yAKlU3yrfSQrPXapBGi3bwiy2EDNvJeNP/pLnbpFDsHBIlIUHGJ08qA7y6FunSIrT+/P2j+WxDeN
XC/QuagBS5BZkLa1wHR51w5FKRnP3vZ2uGApCpwmeImFzTZNU01V8PZFozqGpdNfr/pnCiRrSWsw
90ocYS9Ab40JZ4I7AuJR6yvyz7i7shr7W2eDGbFIjnFenhD0HtnqyChPZQMUHqByPHXXZQebrsEp
edojIG8+rVPfYre4j0u2996i8XqYDjwmp7MQwknVGtWINi/ELnD9xQp65CdZeNzzQKCNgQ1EK8Y5
GrxSJ9znqIYjByUCazZ9K0efsjKgYiDxDZkl/vsmRWx1PY+7DJaM3glAiFPNJ4ASoRry/7Qj+GDP
yqSfuA+WyA8649F2mWdM110jwyPu+t9m6gT/MwfWOe4EX6C5+2Db9eqtEGLxoH/1kGj6M973Hi0C
EqfLmdBeyAd2GwRJeLmGKocQm1wyaTNlOk7s/Kkcj6Z6387RZRO7wd6BEBWAfGjLP7tKJ7oFASMG
LEvm+CoAsT6IGjofBJxRXYJZrC7+D5IGu77O8eiIhWA3FeGjOdFqmywWUDqreTUpOngt07fL45KY
EAGkhWnmXdrAxKyAxNK6W3TiXbaw6+N/BmELi6M1SpuNo1lElXuXzbeaNp1qxYyq4stlO7tOsLEj
JIpMX8penQ0EBoqG3WSNT2BM+jbHVJcMaN8QBGoJDsNzpZmkN1EHNeAJJLlO7ReXhYYhKWPvrwok
3AA9AwRNRAjqdDXB2+0UUc2ZerTec3XZg/7eZREd+2jiAMMaSHuEOBovGbqrXYSEZbVwGGn0zQTP
s48KDKrm7BHoOtdPWnRbLNoqQ2ztDg+Ib9yogO8800ckcU8KLYdLsH4tDk1hKVeWm6TBZYfYLWo5
wLbhzCU8NggHk7Fa6jLqWCi8uCmvaG6DbI2eLg/4n9VD26xD0LamEXTADBzVrHU9IN+NYDaTNtQ7
8jmHKM7nzMJd2bSnKpr1pvALmkJOauroDXCyxtXlD95zLKC5IWAEAXXU4oQorbhqaqw99uJgsQDv
Laqhe3Xs/oX7oikNlzdOGm2JdzgrZUtZLQpyRefHkj8YauovuMteHsreCnM6CIDyHPUcL8fi+b9I
u7LluHUl+UWM4A7ylWt3a7cla3lh2LLMHdzB5esn6TtzTKF5G+Ezjw5FuBpgoVCoysoEVpkRvE37
F7S7LdE0huj/5+4ZeeziGS99/P8Q6KADcZdMRFOyF7e2S+C8p9PkISHrEsqFuH0Cyl05cg1U/Gfc
AJd3a/dy2djiqd0SVpptv9qKbpJ76YUdAbF6HgI7lK/TF8ge+AJ7eynb2msDMz/yG8I/cVmj9MmA
qTBUaV+skL5i3MPCWzoLbRdjQgG0y5AgQD4n9a7+lmht7dFsTa/bvkl52KzOtO/iMuwryYf2gkOX
ym8ySXD4dx1ks0LuLJW5wRadwcvhJqFejz7VRRF0t9a9XQrnhJmlt5akYSmdj5brSXf1OhgRY8Yj
S9G4jA6LK3uZkwc2GGqrYw+CyCgA9k/wNXcdFRLfaxRHMOcRClNcNRHJ8TNS9aEzJ5C8X1tl5UiR
6GW9rod/WQP++n+G+Jo6YzkZJ9S3w6SFfsJiFHeaCbDAUATZUl9FpnQ9z5Igc939jhubXPYgzwAq
R2u00qVru3ik/fvlo7AbczH/DxViDF0DO/nZHW1qt01SATwcL/l9Oym+bkVXVsZ+Xjazu3Xr8CJw
Mng88EUQTepmiGSU8HqjwpU6zG/FYlUeXYE6ah0CJupDXHcUHILdY76xum7u5qxFkVEXSgGrlpb+
HJXmLsrT66KZX3Wdhg0hgs7ELuQVfZ9/VsltZksB8LbWVUoJU1y1N1OvS7ogi5arRU/9CInZUUZb
dqzUgPTx99JKoHuptw+XNxt6f+eeCiIrENSAIw8qTjw8SDGyEn19eE08RqbpGB19tlJ1fkyNWn1N
OgP5um7X3ixluQsNRGN2MiOy7mwAtQIgeEiY4mg7JCEdOMfH6qHMo5+LZEyeFkE5OmZzaM3kjaFB
/6oWC1owFkRqfcwf3shNDE7vWXo1hvJbI88nmiv3ZiR5uglmPmW+XiKwVleVCuac9qYGrijVFcmp
4/YusaGsA47Bq0GSXlkZl0Eqj9QBbQqQBzOGoSCGC6GxuD7FNLlLO4i5VD10eTBUBC6NzimIEVQt
QM3K0iG1yYdD2qaSs8zpW6XV17IyPaoK2q1gRjSr7JjKZuZAyPnU2OAsnSA52i1ZkI35AdDWZ6KV
14qhBHZiVA7QrWFiZkGzYtCNbjxMcX2wgaMmM154tZoFMqUncx4e+9g6NosW5LpxwujiASOvnkSb
EErB9+XCAuTvJ6nIQwxDHzNah6PZ3SZ5Q7xF7lESjMFx1PT9Ac2ZZ72zZURU8yljA8j8Izepxw+M
GeDl2mt3WQp1ebstX0nSTD6YI957Uzt1CwB32lJANY1OATWqj0xZTNfW5siJgcVM56HxkoWaz6TT
o0Mn0WOO49clieVWesa8ubBsb2z1r8tS3tAoOo7VdMQjLJxSKwonS6W+1FgH6CDcTJpxUK3uAW1b
ck/VGLyMVdz7LJ1nIIYnEwIVORJro32A6i98JVNcxerbJ1QjAzaoiRNLOdCB0DeA9hvyTvD+fGGT
hBIsIYvTLEvvVcsA1yj69wQx2bM6JfOqoi+hX6W0IdEl4yrChKEzz2hDDLmUefVkdyFqJjEa+Ep7
V5Tq4o5WNqz5vbzCduzAyOrUK+MYS8S94SVp3iQYhas++iLtoc0qXZlyfpqUASQ9NQuyxHymRuGz
aLwqy+S1UPJjq3XfDKtRvBjX0X1Dwc6YNo6lJDfw12uzn1AJkr4gTYpnZ9Aj1gKEaMvfjAzoX6/A
mOIdZqsMNTDqZFEdGunqtzGmGgkJo8zJqwVOPc6t07Pm2FTkiirm4LSEeTjpXibHgWS1gGGP1uwA
xPsIOTzmsK67KWqtcfOxTUIQczVOrgyj10Rt40L9763LS8NT2fDYlXkHIW6C8V0ZRgzb/m4lk+au
LYG3Si7f7WV4TOcRcm9dHtfolxulk48p9IPULqwh3efKUqG4emobTp0uV7Yx0xu5ZBjTqBroHFvW
ccz0ozHZR/CGUC/S40ZB5ogHRlLn1l1E5gwNwP67Nk+yXyjDHDS0h8QGSTJvsYrxxlIhtoVMCbMX
fTrftiUpvVq2QTCsxr5ZR+QINGeOrAlwx34cDX8EV9WtnujWgS3lS0Wi3B2GOHlEVok7GUNYI+hv
jjGTalfr++qEAtpDX2hBbClfRjrfKmU0PlQ5aY+xthAfHIeGC2G43gUu4aSRGGocyU+1qPTrsZ2/
GUv8dehyITBpJ2pDgBt6qpACAuWLxuVTPWZL6nmsS0hVV++DQq4wnKQ6U9tD8VADAEtOfy0R6mS6
FbI5e758aewkGp+Mc+m+3EsTA5a1RJsCgnF1jUFNUaF0737EhBded2uyca6INfUVq6Z6KEFrjktA
HzKHgrFG6xWvlGsNFNJRBzFg1UcjxocA4Y3WpsHUiBhHd/LF7a/gOQJqaTLl0exLzFc2rwl8Gprk
H+OgH0HRLcjedrKrdaRtnUsFK8VZ47RmrKoBvi7DHCo1Wr4EQ/xtVEQVpp1P9+m25yo/VoZjXcRr
Apy2TmpYbm+JZHh38rdPJrhqyZJpY5JABSjUou9pngbzyJxeBnAUgiEx0oc+U0TwodXhuGwbagK6
Bb5vTF2fzWGNtVqjHolkagoiDN04XUhu2Uk/2ggKGI5fmVei59Qbf/SSQ0NRE3QndfxkndvTNjZn
KqOLFeIZAfw4dRYZUlIDogZmYkQVtZ0P+MkYt7txn7HEMOl69kBnhN5u5pjlIMhORUbWv2+SYVNF
p5iiEo7pDPV27rP7quqCyzFkx0s+rYPLf6VoSTUVnLcYwrYcVv6wlsOct4Fs31FplWsVzBnsfyNI
5axDj+jMcSErStWKQhaoDGsji50WQP8x+bk+xRJ7uutzVdBb2jnMWN0/5gwOAkzSxp4phbmYXjWl
6uVq4yhGfbi8hzvR6ZMV7sGnW4ORm22FSyDBJuppD90pO7BH62Rlom7ZHrADmmkadg9C5UCkcjtI
FYNByaXAswwU2w10UP341Dvl9aoUInvj11TIXbLjhbhm0AhE5QX2+JK+VJSJLLe4ZtS+sr0Kc+4H
yDWPAl/f2cRPl9nqORtftzrQWyToyoX1Qv2E6IdR0t22MQLSCiL83sTqpxDPXdqmRiuNTWMZlnOq
BNEgZz61y+F2gBxKMGi17bVxmfn4PTHUlZTZqRvAmqe0EEWsnXiJWqMFCkhUTjFGyx2+IQfPCKsL
ClBDdqdOHXLlVruS2g6UyYVxtcTpVzOLjyntRBCVXcvQtzQ1DImgos2FLyVahjE3Fxq2QzYeI2J/
RC2S4kSVwKlt18+1Qr6Qpv1KrERUSd/70CtrHPJnGT1mHmMqgb9iMlqNgttfhhD0hNzNJsdJBVRm
1PTXy0dzb51gG0XZeVWFBurqs1dJ9WhEEbFoiE9u+LqdFS85hBikFBOt1NTQfTNoMJfNGMqzbQuC
3U70wUwoSlzo+gJJwhNclHQlS1jiCpS/7ws5ycY7q79fXt+uCdQvgPIydTQNuFMzgeakSFlShep0
N/fvQy47k2jgYOf84zNhygauutK2ceFNqgoNnggbjdw9ddngESsXNI92roVPJriruzdLLY1m7BQY
JqliOzEyImB13Sx9YdXs/fWeAdn8e0AVoi5nU84syQC01bIqTGP9UM7Jo1rpg9MXkLe/bGhvVaqJ
cisOOF75/AR+hxf2AuQ7+jDgu+sNzTdokQFcjJZVHbkMNQvBRbTj7RhTQIsEcQPiO2clu7RqaiiR
V6HMwBEuVaZvVO1XqMs89VaHx/HS3LZTcUMUpIOXl7rjhwgl6JyAwNMG0RXnhwRciF1mYKl5ixeC
8iM3EjcXTcqKjHBxe5BHo9MMfLiJ2Z6k1e7YPRSKAC+45+3blax7vL2HIM+BogGMjJEURpoBGgH5
5V9slqKhkwHqXQyQcgcKWkYxKSOKuCDXhlsZCfozDLANYfTb3bCNIe5Yqf3Q5iMKJaGxoD+oVoEC
5HAiHCLeNwMGasysGqv4xectI0MsF7FZ4UDpxZeR9QHRq5tm+jf3NlivZEDygJfQZT4QzXZBIzQH
kSIk803SWE9xYv2gTAdLfFl+GRMMBXXDld0qvVtqKgOetxeE252769Mv4DbUVpRayWz8gmJufRkk
K7adepgaddNBOl52kr3gAU0aUBiDxBRr5U7UskxU1hYTi7XjDxY1aDdL74nUPZp9dltjzZfN7T30
keLh64GQBAygfH8N8KS8aklCw3KCBN06M+RLecSOI15Vx2kqjPfUqOpAU9L5K2NTGsAdjAB0M8s3
ZsaiMe7djd78mvXvm1PYkSRKSwurN1h2n6YDdawC815pfVtmw6tg6XtHfrt0bqt19DUAQSP4qhZ5
MfT0LW+jg2xqnp7lHhDoP5lWydBrI2Fjdm8RMw4LxXQdTSKK0q+wNvBfPoWGKA7UDipLXNIStVmW
apFVhiaToZIWa0awNAM7shxIl0hFFZmMJYjTir4JVkJ0ENSoryiv6U6aapl/eXf2DveKAfy/H7Nu
3uZLqGonS3Frl+Gsgexpkb5HRXQ1zp0gA9j/Bn/MrD9jYyaiqIEaBGb0RKmcVlt+VAMV1CfW+4Er
T4BtVAc2BWSWINDjvrM1W4PeK/jO/RKwZjmktgwAM+Z7KsNpoRAARRnBhbxDRQvmVHNltcbJAuSf
W5Zi0bKvgXUNx1OfOpNHfw7UsxqXelAB9rLvfelZjjR54MrIA5E0wN4hggupSLWBKTlrFOZKSSVW
zEh+syi6z+KePNlmDdL8Tm9RxZWq+l8AEEDAg+Ex5LvQ1eYzXh26rYDZE4rWS6N/sXsrO5EuVZnT
1DJU0TMprb2/d0+8YgDuB+BMOzsrirLElEYDwhZBvamr7yPlmzXrXy5b+Y1m4FwHABeQymsmorHy
Gw2xcU86QmJJytesADol1q/ywXTTQ+dmAZSWQPHbmtC4yXzbqyFXEguFOnccF5htsLUAZqOdozuz
rEORX4f1MmGVB66l1DOV4nowmttuGb+pUt24cyti0d65gQjooNGdXxntz9MUbemUcclh1YqU1LF0
ab5v2TwFzRD1D8MUkXtTqkSl3j1gCczik4JRFjVnPptAbRZz2hDIDBUN/TVwsh3UKf4genxSF+u7
SdCBs9mRRuWtVWZBwtIjOkDXAxGK4uzU9gl+BABnePWc0x+3HTS8h7KrQitSDWcZEuhr5Fbut7rx
fYEIkld29SE14wDQuic6dX8feGEeCTXQYNgNPktciIKCgwnzSW6qDmwcE9bcTWQUkRftlZQ+WeKy
GolSa9ENWIrntzh1TbcLIy93gSSWpaCDNs8RsTEQzQLtlWGAK8DmQroJvTO+FsgA8pNBMY3Xymm6
bvDYCyS/vNaDlkAyW4Q42V/kH2t8KXCu6ZiPBNZ6b/JU06Ge9iMNNeKim+G2zpID5FKK+AH2Du5m
iQaX6ZtNWqeyAaPZbHiDRK5wyT2rE8iYqjp6gX7yW2OK5L720oftvhrc55zTrm71AkZXTcOsuK6D
KiSuYkBTaWz9XFgf3P2QADRA+wtkqKsi5ee7W04IjdJ8hpW+7h1FSYJEnp8bqv0AEUqQ2+YJKoRX
RpF91Wl/pbejoMq7c8/hIQUWQjD9rzRpnP22SntmjcA7QqK88e2hv9ElzAUtdnFSaSdS+t0LiziO
UDuDzhl4+bkrXWOZVaQx2Osjkuh+P7WtYzc1ElQJRSSJ3cVVKrh91v+Rv3y2FrlkeK7sZapBqog2
wF2/XEmku7J6UXK0u4majFoSUgUop3CPOAWd/xrzhKjyEOVksPaEefMry6CPRDLdy7fp7nr+mOKH
WMARyVJjVPEsJZUSGgOkI5apkE5lMw3BZVM7aSXGIQBhAl+zfK7KbHR13CeTDNdQu7e2Bhv0pJWL
IAdZt4b/PlsjaxTYJAcYT+1LYHmrUJvKyGkt7Vcna4c81l8KOdadyNSPSxc/F2orqFXs3pXgnAWM
TkPSRXgK066PF6AisZOjWyy3Q35UffC8odXsMvUhOUx47Qu1vnZXi6EscOqCz/SsybcwFejSSoc3
KuOPRGEA+Vja13KRK6RBELruF6sGyAAYkUGqf1z+nHuegxe+ruBxaakoSX7e6UaW47YAvAdzyfHz
UpVQilvqHpM74Pz+e0sEHSoUPg0dgxrccaiXDJy6BDHNtMtAWfo1yXis1PvLVvbcE28DEw1TjIEg
Gn5ez9hVkaQ1OHQAcmjXQDV13yzCesF524tY8H8dOwdm0XMSk9zCQ1KHlbhO4vsoNppD2yili9GR
HGiatAIVG8SKLy/tTAQHlBig30aQNC14JsafPq8N/Zw0iiFNENJi/LLQ6dTk5V0NoUH0ZclL5mZF
elQwwUEjkDZJ+a2aaIFRSG4RD365mD4AYpVby/ETstPsKPhx6x346cj+/nGrOg+EYgAp5z6vbErQ
qVnrC0r6VB/XGxLQNBKMnU9O7G2UhcP7Z567GgSrhYL5LCBF+EYEAHMmM/KYgvLoew8QlT7eV2QQ
fOjzJGe1guK2Aloz8Brz7QC9HGo0rfCKHt3qGxR4XQVs1NhFBFhM8Cu227rSURfdiOcZB2eWC4CW
PIyqXKJgMb2vKsoFJgGc/jAGik8+xCoru1u5WST37UrLrhW5gzVJ/cWMYwYsY9M9Cxzk7GR+XpLF
dY7rTKF2EUfAoT6t5AB1oDwnXurm1wBFu/2NWM/lnN+Ts8idlyqVyyX9XQEJaemqrvqUQWhbvSue
oQcfyv+RZCtcqxMcVNFK16Oyub3ihkStzbCd1PhlVxleXF8Ee7nWq84O258PZq1/31iYCDXwZIQF
Rf81afdJ/2COZQCNwqBNC19SH2ncuu0YB008BRYUOYn+VfATds/75iesm7D5CRokRtM+WctLqzYm
5D2P8z1Il33lexmMQI8K9vQsmeK+JRfXM0pAoE+xYpNeyUbjLCsaUD0C7SY48WehnTPEpYZyKukz
XZ0mT27URnKijgSp+V2NMLvWi+4RwcGz1h+z2UQ5n+MeL2AcvPHKampvap7x0AgFn+rszcQtiQsm
qA0UEm1x8nrPLtzJS1wVHLcuECqa8465r8lV3KR11zoLBfjw9bJ50Zfjggsz1HiCdCUkH8lhxtuh
BvBRVnIX17932ZLowPOzCe3aay1KLBQ1pdkBANnPPJO6w216mkoH7QtwtjHbHw+FqPt/njf+3mMw
g8umjuEtvpw1sQZUMpYE/7yZ3UoNSZDd2W6PTvwxcjDzIeSJ+y830x+L3AFUotToMpCMYHxneSGQ
K4IuggNFdFeZ8T2t1ClhFRBOwR6vn+s89Pwxyx1E9EpKDWIgKIG2s5tqGmDawwM4kG9bXTuBjKMO
+ox+qEZylRjqt07RDg1m3h1bwpykOb5qTV44M0YeHK1gp9hu/ToX1Xn2Pe7PT+SOMJjV80TGGygs
zasRdDdV9Gb0b4uIaXX38AKEAP5RqLucNc+Udi6lpMJOROxJGj80oFOVVJiArKGc3+9VAdfCAxma
G3zazIZamvU4pWFx3aYw4Oiu4sS5A1bC6/LY2q64yr3rzBubCndVl2t2rVqwOYDCJ5B9PV5JQCN3
BAM2NKQj4NpynxwFnrV3bW6tctd1kSWQ3sVkIsKUDlJ208lBACW5UK5mDqg5MUXl2/ciwNDuMdpa
5S5rE6MUAA3B6ujOs6MEsYHQmEDQKSk946Q61g8QT4kqdaKlrh99E/dJXdcJS7DBKHy4i/EwkgfB
Zgrc5veyNxZKaV6AQcwoporcKNQ8DQo3sYtuFwNoFJ8Q8ylXwii4dyK2e8nFhoLMXQ7lNBrWEZpa
V5b63oymIBEQOid3uvGMZVnUw0hyPbslRGgPzcdKXJke7RAc2Ll4UFK0LO6WBgwlbwcNe5kVgYQ5
CQhhg9fCxNx/5NWgN84PZjBLKLGKchGRm3AXd9HGdtECXBOy4ilWr3X5i8BLRAa4u1klDUj8I+wl
fTFD2R/eMlSpwek6wUkiR/uwven1skmBRX7ItTI0VrARFhdcWfpgOzkTpYrnXHK4izHGB0QSmiz4
Otz3SlftIk3Ftumz2xEnO8aHgXkF6E3fMbfY+4tP8aASNgf/i2f+sct9rkyrbA3yVf975kq/q9Yz
l6DU747AkiqFbx9LUSj5LwHsj1X+G6oyI9WI1Y5I7YYJtHnToUTUXFwdNGAq0gDJS39c/op7N+xm
h/m3HChPbVx+WCmVTVBvF080kV5Rxz4VVsL+TcaxonNREARGBdXoz8HSqqmMMYkS9yymq9yXxasV
hOjKJX6MubLO0Z3RU72ZOmuTw22pyP7qLuc38B/7XMDJcnDNTBT2deJa4VoPzMH67XSTg8sJEzvu
7A0/p87J/AF5l395p/djzx/jnC+jxZKWZklxFU+D20/fIrv0okrQxv8vnvvHCue5S0mtflTxPYGk
s0JDd3Fb+DmkvkG8bKFP6crPooWdN/J/n9I/Njm/NfNhsecRUN30G7r1KHEMprv2rPBEx5SBifjT
pT4mw0IMIIpu/f0o9I9tvnXVmroczwY+KYr0mLh5zSuRctT+lgJ/jVEmdBzR5v7stWqlyEuObly4
sK/Emf3iPfVLd6idbAFNmIPRsYMwg9p1lo3NddmbS79t1GI01mUR6GAGJrQT3QRmI0/+ueZt2QzG
6gGDot5lH90PQRu73AkFN8lcGQqc1Cy8tbZjdCH6+F+gze2XGGAtg94FLnoUZQK7X3FjljuYVpfU
pBux3CmYikCGBKdXeAluMDX2QDbrmsYBtTLBgRR+WO5E1rWipVYFq8XgKkHp/yezQpRf35f/G+X/
XWa1WSp3QFuN4A1CKxpWQ+/M8XNufKkt0YbuBrqNEe5EMn1U7FmGkaFmV+WE4Ar4jp7Ld5jWcq2q
F+zk7iXyxxyfCpR4BRppAq8h/Xyrl9m3Smmvc9p6DakFWYfIQ/lZ8JEVrVFPsMVsh3mLhxG7t48e
lVxck7FrHsRNnf0sZLM89fNhbLqJ9SWDSd1wZBfEp5WbY6DzUKwmyyBG5XgGvsYVJgTrZzq7r0Bb
ZoL1BsqmPNgNChQMAiAwDAxWimlTBJ8KIXa+zb6aP2XbqalvuIgE8yG67W9EFNu7hxKYGig0oSGp
8DvdTTQ2DQP4LBZ/i9rTXIi8dDfIbQxw+6pacTs3EQzIXY6c6iYiP2T78XJEEy2CC94oVqAjl0Ly
titOJAGLtSnCMZy3+Nfrb7OM9SdsYrUlxyXG+yEdNY9vNfklpW96c70kd4X+ajZPsfFDbR+Bh/Qu
L0y0eevfN1alMRpaDMggcTNiRyKpx4zJTfVSFJp3Q8lmdVxohs5NLHcQ8Azrwu09bXDZXeGh9E+d
7mPV9VVGD9TAmEh2YkhpCazvBpaNcS5C92aydMsKEUzKwpMMycGnOAyWiQF9DONc3tD962BjjIvM
Ft6FwE9gpYmGlcaH+bbwIs96RH168rXvdSi6gES+yUVpsAAYTJuwOgv80aNy3Y+yKONdj9B5BPnn
DJ/BCSTdSBTMFYLTRnuJD0oCCuf0qfPwiind7NT9ddP981ngNT/SehhAwoElkdaf3Yh4UuWUp/a5
d0h2AI1b6vehKFkSOAmv+VF19kCh5I1JMRkOYtwm7b02H/tJgKQ55x/j1saFkjxLijFm2EsFo7OW
CyW5CfUDySl6t0H9AHdQEYBbasB5UB0JEu1CNNGew2A4FMw2a38fRGifz3yRmxJGowEhxRyGryh3
lSYSON61gOlkQ4boIOSDuKhiMJuRCU0pIOsTV04MN2Wx4JztBS5ABv8xwQUUjdajpQ0wkbe5o5Lr
kvywq78dmMSn2trgNqrLGkoHChtD+7PK3gZc3A1mFYfpXRAz1komf762hriY0ce6YlXrYpQ+LPQn
C9+fdqMz1c9qd9Az/AtE9EQ6DqUtiP+iL8UFj7qWjYRALDe0VOAFlsVJLVHvWmCCf1sVetJrzWIi
K28ehtj0ZiUXLGLPF5BZgMKEQI38bDSqh3y3nNQt0EEVSROnUysLDBoYcrXZRGeB4+1e1Ftr3Mca
IrDIGKQBOu0m/1IH06HGcBHm7mVcXaLcTbQy7vNMpjEX+rqyUrrH5P2hY18jJRa4+V5++GdBmBn9
HA9MsBYREyT24ZABzWQ9jAu0CUvqy8ONJH+FNJgLDv3Hyy6/5xRbm3xtn9nNEsnYREZ+VNF1gsrC
ZQN74XxrYL3SNonNxGg5QpYXOwdyW6BACToGrPvVzyLCN5EhLp7P0zBXRQ5DdNKBlYY8DiarezX3
pSUT+Pnuq2W7qHVXN4tqW/CFQZQNs6gPa4nEuMqf4vgg/zRR8TLcNtSAn9bDyxu5Bjk+Nm1tcrEc
I7Z11rXrl8IQxRz/6lnmWNBELcrFYb1gRuX3a4CzZkLmGAzLGOcFmooLuVI/m9mA6kGojNkjxmJf
ZYW5ZV8cE5s4GvtYysGD9J2TFep7a9s+pqi+xFriDKXsmim0unr7ZurwjCvV8hAxxWFZ5TbdKPCu
vSCA30lUBQh6HbIO3K7YGZiHjEUFcr3PfkaU+EXbBeZwvRDTS8zldiK4K8z4ezEjsc1VgSPsnJ5P
1rnLz45lAqwT4JCFNDtJgil+YZ9xx60/meA+BFgMkaO0WOBQQ7+QFG6F4XVQzzit6JbdcbBPlrh4
OsZLlTIF2Dkllt2e4CWev2cTUGvSBHavf9EL/mSNi6j2ZNVMLWCNKs1Nhtei9rjo03HsRbQfgg3k
sQdRv+o3rJBAKMAGExJYNqpejYKGaQV/fUK3S7K5WJotQ6GNPbwhm5pjbsPKbB+SwjgNmMCSlEZ0
Ae55nwaheCDBFQ0SmJzvL+ANVMoGEFGpA67BHsKh+FWCDipOQdNS3FrZNZVfVLBNLfkYptXbSFax
JSG4Yw2sfKjY/gzuEKD8hVd5jJ/BAihkNPCbE9pvvgSiNY98a1FhrP7FuwQz2H9Wzh2KlOXNgCFA
rBwRx49+6T4mKlz5K7JczS29+KuoLn2uRAheg61F7nAYejHmxgSLeqi0HkH525sWjzzHvu0axFWH
dbQCqoOFW7ZOrLiShfIVCklXfz3pxv0Q7twAWDJqyWxi6dVrNJ9Y9FVOb3vgvC778t4Vt10w/9Qs
5EbWGKabQzVUAutbfmKH3J3fZy9GJzfy52fRFu/1HT5Z5I4PAcNZDhZoZApdcl/Bjypdw9w7Q2E+
dhTMFCZmgscaJDzQodQoNHySR43JoOADIVFCj5H5sx0EBCrrZ73g2/xjtI6iMl4YdqFkA84Ou1IS
1a/VwsUfvpvJtRnTo2Djd1LNT9vA5THgY8kVzNAgXr2XwIKZTnpVBJHXBWCp+zV0/uytjUPR7u9F
yY1/87KTYIEkZWXArcY2WPQnO42A7rjt5ELkV6LlcUEL3NAJQGfY0dGV7mzHdGuoIz1E3vscGL/m
r6lHXfZ6eUt3TBJ5xSMDEo7BGZ4Bxq5Ke7Go2oSp/DaNqZOb3/RIEJJENriMkEVZHMWrjVL6OlSl
UyzfLdEMxHq0OWcE8wCSHA2xDZTp3NYlkZklRqE1iEH9UTmssGMzwJCTwAPPJ0DRmt/a4QI6o4ac
0AR2lDsz1FRvCXRM8TZPfe+0B/uNhPm9gRHQ9C6FEiRIZA9//7mQzOl49CsrAwK3TPRVWynpljpc
CkzTgv8y7yVviB4vW9nJdsjWCrfIVlWMIanlOrQztIiSpnlCgrWAptW+H6zyMWlVkevv3SGfTHK3
VlEXMo0ZTFLEr9feU4Lljq5zLKfyI/eBykc3AteI6qSeei0Hstf+mxrlp5/AXWNLVPWzPmBvZT2/
0ah+nOtJ9BDbSUuIiVEDsLOA6+lMhkxuwSkwFQps9GDcBhuQkosYtPYApZ9scK9KqejBmaXChh6W
XxjD8JtHzRDTVbabHtc7qs8dUEvJ9UsdirqqO6Hyk20uQLNxGqaKanWYx9nHQPIjaqTeohe3IyBq
l51UtJVcVBm6OrFaFabspgMtLHUG+edlC3txa/uxuMMG/oBhjjpYkJc7y/6lRzerOt7/zwZ31KTI
7CPa4mMpM67qRakXXGsRalDq5F22tNfbw7dZFV1B4QlexjWEbh7mUE2bLUyk1CHeK0sw+5pXAQ3y
owltH8M4J6BukhmT6yKX2P9O/5jlS2t1XseDCZqecADZrRV/Z7ZIF2KvnUHMlTkNgiPQ0uF55IsI
gNksWlcWhz1tHBmzIBW7a0BP3aHWZpWvvXKvV1/KTjokS+WYtBJs7q7f//kF/EOqLicS9+CMC5se
RAAU1d74XRqf9LoRPOp3L6DNWvmHlNSOy6zNeh22XhQWr/JT4U1XuT+/pT47dMHiXpuQ3g7bMA1Q
BLnsQrufcrNKLrLYE5TG9AmrXAr6WJsYQ60XQZ1vL7fefkuevKpux9IcR9hIru071cU4nJsgWL1C
5PuBfWk/iqd/AVj8ZHFd9eZcNB0orePSgOfX6XM9my9SY/iXN25vNAqCJSqSh3U4+kxKcFlmppvM
qgGIro/gbw6ZY9xoJwDt/NhLwsvW9uIWoBWYysS4KXra3F1qtGbcNFbShNM8hJVNH2ijnqQ5eb9s
Zif/R831jxnuvrSSbJTTWUJ4rOg4eVWqGp5mV1EYWTr19Dkue2ewFvDF990iWOJvNDef722Nc8FM
1aeyniGYGC7KFBbKl4y8VPPJXBKvBrFVrN2ndeeUpihP2TsBxMJcnayCZgTkMZ99xQD9cQ+t1ibM
6lcyxQ6kRgVnbPfjbSxwF4I95MZca1kTyi0kuqbSlWQdKpcivKloIZyP1LEdzUuMhVjIXMvlvvxr
8cwVw7pZB+cdc5mYZptiHUZOHqqqOECcLnbKpnwdNCW47Il70Xdri3OGVs8W3VbyJuzsGd1eCcR3
aBZFizOwn/8vS7zoWFRRI6Pr95frD2OOHUYVj/SVOxrF4bKl3et6syhefQykudSkVtqE88PgGy8o
qyQrzjBzS7fH9AxY3KEv6aT5v0Fvbr8c4aI8WjkRa2J8uVrR/WT60CRAVWsRQnV1sLMD/Mc/+ElY
UmpzGeuw0o6YDxkaNqE6VPv1YB37ZAxATST4dAKPJ+vfN2F+zpM2XpL16GZIc5bcX6SPy59McHQJ
FxxAFWGUqQY37PWP7H9Iu67duJEl+kUEmMMr80RJo+wXQg7LnDO//p6Wd61RDz29dw0DfjHgmmpW
VVdXOAc0CvNSW5XCAvRmGLtGBYi5G5oAQLGI7t1LhuniKN0uKUJe/9d1bVbDOwBZDFXEyM8FNmyg
znh+gmPBi9HwBdDX3G8kAm893M9pYUqsCvv650H+iUtyBQ1RH0F3JuokIDWcEZtaO8mmGqdizIiv
LDmUdfOLBLqICXJw6fuJUm1S6T8sD8KBPlShHkHgZQ0WQ4WIZqztQXgrgxsDswWqITjXP9G6KXwI
okxaCLMBEH74ROlYvwAN2lP1GNW4ed+MrMt+xbaxxiUDAk4HZtrFfF6ZqB1erg0eC1xp5dpxniVL
xZzBdYVYUiiFcr0VR4HvwLpSBCjVj25sAJxHzBh4Cyux55MylKMK6Qy+PBBteC24C8agtYQRk/Bi
bAX87aCxZv/I7UNFOiAuKIIM/iRFveAfFuNyzoehrz1JXzqvBwThZkB4nUygALW7uS1Um0d3ZJsG
qbQrxzKUGW+GtVMFqIQEQhCADlwA84xBqMZJpb6bPDYXUwsQdVaislgLWWKoG39pDfRSgPjm1QOw
+/hizMy4z74PTfl23UrWsmldAr8AiKcwHISJ0c+hXBgBAtQVGm6ob11plsfCjWVTvo+/zy7m2ZhT
Vysh45M4KuKWalGARwiKSZEnh99BvsIw+1UBCkCTwDCHzg09/NobVaIbi1J7nNQBuOhHKLGwdtYs
HvnqLwmUYwVJFKORDQkSltxjdIPrDBxStpLwtq6fGJ9n1RDOhFGfp49To84WYgiguXkT0R9JD9lO
vS/8wSlOxbbxMk97uC6UJZP6RoEghDkHSBMvmnZJt3jzLFgSJzAG41YCrn5+jFTWrBupPmN4Ga+O
qUg2QDtZ7EILclsOwLIYzrHCkMfSinIpXh80LpAhD/wyJyPMD/qSOWjZsx7d5NKjQ9S5XlQCrWLy
acZDEtEd1RJPsFsvPaiVqXmCoz6jwMyw93W1FIKISfgL6HHrMM1B+dDDf2dpMKMBO2AFZ2Eb3btu
E+txAlVWYCIBNVmh2ZXjvjLEbgnwub7x6Dn6gs9ZTWhiSbbfdIfgKDDulVW9zuSRYz5LMXF3BZU4
QV5nPIIrapq/gHfqD3WikosoSUWhBtawVzq9Mzsq3gSRO97mG8kBGO8fKkSFDXlUeYClQhjKWtYi
LgADHJ1g/npdp9Xwd3Zs5FjPjq2vFj2WR0iRp7eo2vIq475gfRYqNsRdiTV1zkBqmUYP0VxsZyXd
jIvM8KLVGKthygHpMimyUk7ELWqFHc6wwYx/Y8uVP4O6K/ihjpnDsxqh6yf2SxTdgE77eZKAPoce
yHTXyLkFDiRGzsCSQDWcR6U35CHk4KJ5gzGU1B31xr7+2dfKtjirDy0od5kS0TByA1q0TngS9oKJ
Zo813cHKNvK+OLC8k6US5TlKUIGETIa4ok6Qlr/yNcM3WQLIv5/ZcbeEFTDEcGZx+oMPIlMIQ4dx
ZORILgL12ZFRrrJkitTjcd54UWlq9wSyKrlp/Ey3BgcjNcza/brnfHwhynPkMljGsIZGIyCwVXBK
gnPdFNuGoRbDc+hhb10otEopoVU237d5ZvLjHdc/Ntl3IWUN+q41Gj8ZHXWlYpAYrfAFsjq72QdP
2rOwIyinupe8Lr7hkNXRcd9Z/E6x642AGiJgtjeMr0gs7dpXpCKFEmRKOk/4DejQHfm3luwFn4L7
4lS7/A5ZGcPRVl7y5yrL1OxsiIoB8C/xFavltsYCXpyFSP4WE2+rsQTB0/8/9g7AN4wTqBrKpIYs
U44GYqJCr7Kh9ZbmRau3Blq6s+FeP8NLy4QMPEUNg2yrYmfss6+p1dzU4ciD1pDbLtrijJ0ETApW
rWWlG/FZDGUtnZ6p6aRDDL/ln0JgDADQw9Xt1u6wI/um7gYdELUL49ZlSqXso5CLCfUwofUyoACA
2h55GXbjdbM6FUfF4v3+K2vEZSVV+qSoStnIqNUd0KkgUvZCv1TftRwwpDYPVlv8i6HxleCPshIm
GACmrYDQnaYKSdC7KKN6aTEZpwOMCyuFNgAANoQ6vHCwBsg40zV7QclUw+Q4ui9gd/9sL3ktpnVe
l61XhKHHJfVjlmDHqtSnhRHL1hQDVCT4frBUQsAWqY/XpbI4dULdY1QUbVYZJHu413oFH3C0wVY7
/BsQhxXtzmXS7UfQcjZtzEPmFCIrxKZObqGgYev2pNqLVWCv2EntqrRYA3crcoEnj2MVsD9zubXJ
J+0SAOxn8Obih9bvRO0xCO7+b0dH7REMCBKM5JIqruH6jBfnZvDiDnNXtch7qazuWj5+ui7n8vJG
R+dDDt2mjkE4UMs1VJnCyFdiYCbEIiPPXTMNvEN4XSNcHgZWQT4bYSjXoJCvx8FTbmDz2PsuLYCk
hmCSdhK/8vRj9/93bKHVmUQqJeFCUVqifBq8shL8rCo2SzM//oeDOxNBbOQs6xk0IwTRbz94Wqj4
Te5EQA+7LmFl+vGzFlQaEizSwlUqzm1yBXd44GAHuDKrr+CKtRVxi0EvzJZijp4dF8n//Pmm/iyZ
umbaThO6IBsGr206M20AAMaB77gakASx5jPWfOn8U1FXTT3WRcoZUBL8vXbB3+XFbBksK2cJoYKT
oIVhqlcQUklVaEpTdVD0aZO39f8fbs/tjr5OEkBIaxqPcwNktQMKYhSdqvah7llyyO+9/D4AlgVJ
jA6IWUofJdG0ohXJ9xmqEsRx7a1KuIjBk/CcC6LLiahjhIDRHFRG/vE+UHghWZHBQASgbIIf9dns
K6yLSUMFyYopAvirdfMF7QSHk6z6qL3UzmA3G8nnnMBHlXz+zr8srStKf/UlgKxyG1ujjCRvZdsD
pnr2gygnESahLKcBP0hMu9eCb3pz5rhnLJ07QRl+S9T5fo5jEOlg1WiYwm0G4Fvrup+uGhdA5RRw
f+H70qMbUWoEYZMg2ASY8y8leSeOsjOUMsO2xMvnAjTFwQPdFg4DEqjPRw++h6puimUAEBkmmOqh
dUSOB2iecSsTLh7eWHyxWU6CNvWbIOue5xYhNsZTWRwwJib0kg8YPowzJl1tYoUMcKMgcEBfypt5
N1UEkw+PnKhih1KsjxJIlc1FGQ7xxLNWllevHMxhiaLBa6TT9lmPYCmWSEhxXoWumvWYWCHH6hBd
pv7kqH6JoAsFapu2fFNARKffLOC3KdKHhTfseawtoUVaPkab6zZwmUgqaHIAplrkseVIzOCzUlWE
mZCQM9Ay3A4277RW5AbfZdvwkCQ8SwxpFxYHYe81RKQGgqHQhURNb0ZB65re06bEadTFbIPJnkRW
B+fy4qbkUJWKKm2WupbBgZFsus0cWsVNYEvHoQHej4KmESbMTOk74yAvrIOSSSULfQ86+kyBbqii
Ly4mWdo7ss1iGl/w1scup61+Nez4+brUlQNFMDNkIIJq7/gAn7+elsp5ho/bYwYWa91ibLxkUyNY
qa4zwtWqIBAw4ekGlsILYPVZ4Dku1pXe04E1nIMIulMOkc7aQbswfzKiA8sA+5FA+srUGXJjb+TC
WMD8g0OHrrKqYqqeu2mnxCxT3cxZ1IQX6QKRp5DZSgB8KwrdmDKQM85G2kLeCGOUWtGwQeomu52e
PjUGYPeuf62LQEiJo0K+PjR6IyjIjSN0dToklQ1vgvsRD/vOVJioESI5rU9X3rs4/GDA/gugAaZO
M4wqo5gXZHphneVONsQLyMcayebiTgWE2bxXcrExc/Csmm0BxslsigCVl+y1NGn2YjNKdtIrgx0s
QmPO1cDbwtDyG6HOOcwF1Rigj5t0j1GyBQt8adPaUQkSwesntmZ2Cp4sIJVVwIhFB4xm6OQhExAP
w/BFlJ/j9DFh0Tpevt7JMekSOKJQmIAoKqz3iOq1nvIDHNcZncXOvqEBZtWSmeEJL1nyYLELdauG
/iGTjvN1LDZcXkOmkhW3WYK59VxoAQFappsw73PbaMVjrRSMDaDLKbzPqtIYGIqWLYnB4SYuleCU
4C3fuBV/nyecMyR/RUDxbIdtwhqzWT9gPORBmSwrYEYkH/nsxTFpgOvUUgEfcYqtuPmaB3sjfVGm
Wz14bjCUJ2E7SLvRuNaawJis6t4gM8LkSmxG3/njF1COh9IMF0fvemO4fgSmsDQ61w117R4lm7to
CAsgjcOMB6VkXabJVCASj0Cz1XVLBMG3cPob9brxWMh2xCgp3wYlhCar4JoEDTW9WJKMlZoleTeA
QG3wc6CD8lwFaALRatHH5WcRi2YcSNpfr2tJnyPGEUh4FsnMNo9xVcpVFimP1QTvRhflQispcqwl
M5LFFQmEgw7rWyp4ny9Yy+M0HhLcaIrLa0Cx41PTEBjr4BfmCCVACoe1I8wAAPGYPjquGxFuhFp1
41DrLXFUga8o8Gn7g8wZ7UFmI9oKlzc2LqnU0pQuvEnmsfJ5o1WsETbmFVEMbL2sa79dP92LtOX9
l8lYUzc0vI8uWPEKJW6KXG5Vl1BAgSnSmVDq9ggkjmINP7iCCeN1sRr/LlEhq0mE6Nqg42vOCfrc
a53qEnotgo+4LDZ3InjI4ZZsKhJAcwIrCgKKW6RsEmf2ncnqWq58cw3zNr9+BJWtKVqfKBjHV4F0
ED1r1ezqHYtQiL7of+oJAg+y7aJfcEjycgN+n2lS3Ql7/WLSmYkyuryY2nKWWte/In1lvYsi5G/g
rCSpNfXa4cNCm4US2uQRKBuTyKyC2warFNelXNRYaDHUoXVNnS5tBjGtI7hIlaZ7+WnOzMoFqYCF
TFf+VhxzQBUAeYvJAbeuog4KHFD6ShdO2ikT7qa0h4p99MIFtT+n46ltWIAIdLr0riJeW+jPGrwI
ILPPITWuW0OuAogJlNyKRdnGG9ZR5e9Zs5dT1lLKqk5nwqhyzgx/1vQedYe2CrFaL/tZWh2x5WYz
vhtPBe6fSiHfNKAQ3pHUPRHV2SgoPCwxU05SqpjqdMykyI6k3EyNr1UWO3Nyn4xMe1nX70MuccKz
Szjsqy7mm1l1pZvAw1crzfkHoIORCAJ5zk6/125SuUHAxO1c/4gfcsnvOpMrKC0Ao5IR4NV1Z2eZ
YqeDakkdwOzfpLZi+N5qJDE+hFH3vMENU4sygur2gt/IB3n6fv3rsf5/yiLBtpz1KjGScZDtSeIP
Gj8yrifWeVF2mI6KMQ2YRnbb7tQmWK5sM9PgM0vlU3tmrzCzNKJudGEMKjVJYRZKbSPx2ii7AsPC
J/6+t6OT4OjPzSOrCbEaiz8+Eo3rjPaiGvPY23Fr6TURMKHco35q1GYKpMDrn4th8zTz+KAp1TIJ
kKTN4Kn6EWDRnwkrx5JBxeEKVRpUbCBjVkxgeYUnDsXu0JkEJyzd1g5uJAsQesZoxTzjChAZoYQm
6BmrTjdm4Ce41YtyQyBxI6C9DX4Nnhw7cL0e93Z1Ek0ZE2HfGSvirG9IzOrMq8tYz5RBJN+QP6RY
n8tD7HwVd5gkZCh5sR1LxcuLJzqnZxI3wx/AK3MDqrG9wZs5XKECJHcUvwNTqLyZVkARCN6umw9L
SSqaJJLccFnI45rTX0SU+/BaCvLDhIrjdTkMH6QJepI+aetchor5AnaeNDJBxvyHIqioEk9NNkno
GLvh+MhLvKNErFEXlhJUIFl0uQY2DSQIfeuN4E2daobNrXkauEqxxSCB0xmE4J9tbhEyI5eUBjlc
gFpviGPSWnNcGEk4S4r4WYqEFlKAEXMERAP8J8DT1fPDkny9/sVXM/1zXagsYEp4vN9aZG+APxDt
FBvfNnhYH4VteiuDoj402S/GtQ+E9UJgR4A8D1V/6gMNXDq1PYeLuFRb22huR0y0X9dq7eo6k/Be
fTgLCsLEY/oogIQp5Zy2TQGnIIquUkoEwqe8ybLZvS6QodJ7i+VMIGbX50gmKjUlRp349FvV1C/X
Raybw69Te3/2n4lAbRAMSC05tfpY6yC2zrfh+P26jNUX6fnBUdZgZG3TYwpBdTlf3bYWKKWGnWx2
DudhiYzJgcM6NfLvZyp1qcSJgQ6VlCV/6kceHPZaylCJJYMc65kMrZxbJRuQui/9do6rbQgG4euH
xpJABWej7WMsAUOLbMS0j6jtwJ94ui7iYqWP3D3n34VK9xYjUDRpIbkY3lj6k+Fit9mtfMXjPMVK
74cD+0XOUosK1Lw+/5P+1cZbVciWzLNwyomjn5eOfmqFBgzWW8jflFZ5JncVELZUl5cXaVP1vDdN
rackDailajWyhtkozaicNy3PWvxcj3skAIFjFJAadO1F6zTUPVqcaHCIbgUbI76bylfvoyOSGC//
2jACxKr3nomjjCQO2riY3h9bCxC8lsrUa2AagEaDYSjkq1wc6Zkc6kiFJhfbmdzg2b485r7eY1Zk
BgD1M/8abkY78oe71J4epdlLDuKRIZxEh2vCKZPRBIlbyhK52GhpJkkCpa9YOTX1m8ZMzGhbP1+X
R87smjjqHmnnNhurDLpOmW52eWEFyGzVCXBOrPc/y1roGR8pGfiEz6CZ7AXe6Ek7/VXdTChISVZ5
XzxGj9c1Y1gLTfvehUIoxyTVBMCimVVOk23bgpXsrQeVD1tRRJzvWWicu7ID8i6kAP7KEZ8kFFIB
xwUilHiveYGpPQWchYyahUS0mkijq/aP69HdIG2p5lFakKDNKvgz8uPSWe0jZklDQA6AX0aw+MFc
Utw3xQ9WsZp1sCTonancKbMhFDlUHjtgJLapxcfySW2CzfXvtxrYzjQkP+NMzNRgda2sIEbI8SJI
v82NI1Rv+nin5qWDChN6XikjwKyG6zORVIAx+JSTpAQWqgtfCqMw5Zy1pUdCxxV3owdntbbJ5AlI
Hm7YHMVkn3PgVgAmqbzgtVCzKHoYcUyhQkmIjEpWSTVAP7RP/CHfgn1sowIFdsdvwsNgTVa5ERwg
SLQ7vIeufz2mt1OBRZ/TAfuHED64wJ899I/hXfZco/gdWssP7taQGFGb8e3omae5ULtxrnGyPZfZ
fKUDHUDpWLgNLK0uhl+6sDDGEm4HulDQAxc2MOIIk5zm6e7wY2Sy/q0Whs/8XKXiizA3U15HeLUq
94tbHrtNYRO6I+lAfLzwZ9A7J1soy/p+rOOkktjGmEUDfOT4fKA/UaNvXM64eFiRU6XCSMkLaJuS
esfgSu54mh/70up2GmyS20qPw4HfFYf/l0ruPVn6cHC6dxkP+jCPCrRa+MBp2t7se5aJMC5UlYoh
dQ/+0kqGWpWRm3LwV9Psdf1Yds0f2juVpGDL3QgGFarIw57nACUVseptzC9ExQ+uFsqsJWUhkjBH
oN44STvuyJ1Um1BDTV940UG+wAoc5OF/JUTSrPBtsWBSNoSLdbjYmlsMph9CT8NYenans5ItRjim
AUVUadKLliRbLWYFhr3sVLqZ3OQescLS5e7wmMewYFSbzEIjw0xofJEolgESFuDzjeDaFN+UfXuI
DwDecOs9dgzM2JWfAaLCOFuWUCqYoH1Rp+P7zV0dox5jz/l39LZMLmb1RVjnSkWPRCwaWCfOdeR1
jLntjOGoybGlowkZqp3PuGpYalGRJB01zFUasBj9y+JyL6MHVNLv0uSgJ2hLj7yv2cW+cZmcMasV
27PYTCOO8CBOq8cIcht7djhT8dMJKypmfeh/GM+cU4Ofg7eHO3UnPouClYFB/uG65owgTYORZGMi
832NYw75zBvFxKw7Fkg+SwQVZgxOKSdDgY61eGjzt0RmTvcx0kmNijJiOmuLTlIi2Ws2SJ4XUFEK
x+IvUvBurAqLwpzLsSqorNimUelJXTRRnUiQOmUWdy+5vQduc9kcdoNV7kXcqgqIDhzmmDDxsMvg
hpU+TJYA+fU9vzhLaqMW8EtliC+m3jVAIpv8bts5IsjuCBLZf3P3D2GUX0hJJ88oQSB3qA9kCDzV
OL9fRLPrWHzx61byIYnK1dtJy4QcoAMuHy4WV2Bvr2RB762X1YQPGdTFOvBdpi/EEker2udvhKE9
dDSL+6K/KFbucky0V6ZEyvbbaUnlkhTyRmuwy2NkFS7Ibj3Zxro3sFC7H6xe2vqT50NFyhXyJgCz
AfHnZBNsJT/1JK/fiD5LzG+M/0MOZfwYqijyXoBiWWxy5DyxyQoSRK8c0YYh7HbTgc0p9Jvc+ZfU
93B6ZvutmgBogzzIFfDpae6SWuFWA1uoYAkOZjZl9iOZXDNXvI2eh9HaDrNiGAl6v96BFOyqozlA
RQGki+UNZ0uv1+Pxb26EDxWpC9YQFz2se6jIbxW3PyADTJ0SrGkvgg02dKfwAUtlhy/Tk/bU/ZAS
JlY268u+D5GenXGfzk2qkx/QoP+b+mSvzwhB/J7hhYKHn1U9BkcWnsT69fuhNBVm8MjDdr8Kqy3x
Pklv0m4wc+5Bi56uHy7LHemdD1RZFq4lVqsfFByosifsqNpjvklvEzDpRl9Y0Zr5OamQ00mFALJo
SBy34BjzZGc8VKKT/6h2vWQu3oINzQy4D8FJ/hrdGR24TxhJPtNnqBBkDPhjkEknkqASI4pu5NcU
L/cWcQHPPvW/ZcQfH5MKQWEErCKddH1IkW7aiI81ileEtTzGthf4de+zbXqfdxZns06bEfzowd1A
yCRZAwvUu+TeG/zeraEkc/2bcVfRw7qRkEhwkHcNJRDe9o//HCnngXi2MLMfLM3Ws+FfZ0rP6eZL
lHT6DInD/Nz1PVaEUldR71Ud47EGC7lwPZ36EEaFICAsSCUXwWKi8K3sln1ntNYyy4x+DUslKsEP
aik2RgEqVeGTtrzEwxtvJM6cPeYAAGb4PcMwaAIAnRuXzCBlLPVL/5fgxr7iI6odZwHFzsoRtoi2
O2zYuoUVefOJIZwR3CQqs5nHcuxEieRQN+EpDc3yrn3UX6td9rRYQmaOD8Mj1k9Q8n3+Q8FU7Gna
QG14Uph/f3xb1Q0medrR128BIIZLRLEW2cwwUDs4rJYAK+jQk3pZV0l5kMITwyfjhn9aNtl985WD
wvJLc8omoCuzPjExyisXtURFHQBtzmGrwZwwp2sRWB0ydFPt8g2WS2/+Y+38w0Wo9GcJwPwmkipQ
to9uY95BE9gJHpYjMLLeZrt08/vqi5GYwh9mBzQSRJkZRon9CpLeFQ8ZGmaxU0JVrz52N8uOqBv5
OQZNzYx3qoO2YZLTMI6ZnrnQ4mTpVDKNNlq9wzuaC3qLfbkP0FnKb1j9F0aclcmPOUtFgkCIJ5WH
tkqICodmbHm5Yt1WjASPxroI+szAeDkUIkXmyMru48fATUl2bjcH6VZjYAwxIpFMZTpJLhtBMSEY
ID/3yBUleKL7L0jZWWpRQaePG4mLSXMn2ctbfKWt4VROvgHNipXaIROh5GJ59WdZ9JdDyFSsiZVM
7MoZ8sik+mJHSMx1tK8kZ97VPiOurZf3PmRRGU3UAsFcJ/MK/HZ2Iive6kgtNE+0+R3T0UnYuBJW
ZCqsVFlljKoIvYrMSp+IaspuedZf5dsWwAz5rXaHNMoEoseOlRMz7kd6tSLTk6KQ3lvIwi3XHzXV
D/X9GBxQTmXFToaSdFuVk1JVwlIV+XiEM7zFwOLw3Ncm9jBjJIpkR5JPQcGbAapYTlnSGaZKd1mL
IlHkYMARq4fsYT6SVw5/P2DWBWA6PhtMh/UIoPutU68CNaSDtss37mbYzIdggxXG9oXQk3SWvOuf
U9ZNzMio6FarHCsDcLLg9Uh1DFPfZu6DvsHA8BZDkm7+ADItj/VCZwQahQo08TgaYq5AJIlrpBAw
upwHpC6WMzIuBIUKNNg0jPJoxNcjPZjIyu84DY9F2ez3KLf3zBT/Yq2KCjQKFWjyORJzgFr9TGq4
5/YHh9GGcqP74u5f3POsD0eFmrRRymQiiWOyGR3FVfzpOTwIHgmkIViC5l3vM8GDWP5AhRyxaXol
JYNMnN8+zc58WL4quakc073+sjxGqD2wQEaYh0qlM9g8murk57uYsBsAR8tq7eQYEro5Jt0s41an
26xTVKtdTzK1olM8fpB3sTH8ocPRTda5xIBrS4In509uesp9zceoFq6J1pZ0FItIqs/MjRjGQjda
AVAUiiif/Hx+jqccrHLGIa1NwZNd4ZDrJirsWxZXBOvbqcSczpKkSeTUTiQz7Y3dO5OtYmcLwEEP
5D7M71lRhXEp0R1Xueq0Tibn2kih2danuO/cUfMlQCuUCms7+jcTKr8uerrXKjTz0CjkiUjuJTCD
qn9lr5nNOYozWerL8jQcly+pyxpOYT1e6P6rGOlJK5Ee188duNRpRFCz9KBmAXDAttGdPw2iKhVm
gBSgt/LPEaD2idT0DatxpC1SUAs1fed6/sTyPyq+TEmpwfNwqskomJz4Fg7M1gjjUqAbsHyV1pHw
swQU3eL6sdGlMLVDuVkO3IbV7mW4Hd2BDTVMFxsNPleWvBraa4L2p8isIDAOjW62TuBvBJcHvCza
iNvsO8gHdspJO6S4CGAnXnhTskIYo2xAszjUDYee5Ewk7qs9b037+SAIVvwof9cFs3giTInNj3Bw
/zRZoRfSWi6V24WMH0g3+VFMTWE3c7jSjbd8X5yGU2pHd9FjyOoSsuIYTe8gqoCm5ckLItlEtzmW
pTVL8kok1+S9wvIBVpWbbrzKUt9qM3igURuJHvJTd196sTdsy71gyS5v8rv4niWTZUJU5jKFRpQq
JO9Ml0eOACtwrJULVuSiJ3l1Tvx7GEG5F7eh33qBrTncgYwRosrM7A6ubguDsvWfXiTdeB0wCpMU
pBowuYHXVOZ4mHxcDOCxOkRug0ao4aWYsfUx648x1/qrkqDOdT2aXUAYUAkh3YaNI7GbFpJby96E
lScAkmziDalts8q+jIyaXlNTU4VfpuVdEMmoDUcCujY7cWe9T+glNU2opa5rISfa8H+1R0KeKG+M
A0HVDS3ZN5gB9DcTYr8+o07C+VkKEQsZCAc5fEaA0pa78i/VM0xlXx50G1hp98o2BVYt0onZZ7kE
60ip3EVQB03veFxFRnWH0J0vgTUlkh3qX6SqNWMgXeVC4TIMhnFf6MRPz7QVgXjxs+LT2dKLnAHm
K3eC2yU3K/Ta9tkRKHXYdndZrXSWc9KLa+KgpwBAwym3TnokEO2Jq53CDaE8qF3uljUdx1KTCjfj
LBTVRCbrxwUD5xKI7bOdLLF6BUytqNQlVjotbEjDOZaApMHFZsXdyNIxDQ91D8hTFEF1/XXutqrk
z9wXuWHtGAnrxQtCzSFgh+mCkbPk+TIJefyA5kXpzXE2jW+kzR5hz/5Z+tJzZpaZnKfvRN7EFPVo
stKP3/jrxw+gvCcS0LAdi/eLS90WtyhIOUj6G1/YTk6/yZzqB6tJ/JvE+EMk5TdF0/xdXm8Ms/gG
4DwyWjBVNuCDcqsi+AxBbBKkZ3/0M4vhP+vltw/hlP+AsrMBPwQOPNuT5YL+wDlgINtHPu+zCsC/
sa4PWcTIz3xVmo0imnrIah0VOQFuNM5ZMNNg3HVPaEYzqya/yQs+BFJeI2d1x/Mk68LqbrOHKWNA
N7k3ER0mC+A/mTmcRJ/1hlsPgx9CKR/quEhRCjKXQrB7Czf1Gqfd/Avl1jOQDzlU5h+VPaA+SVG4
dtI30iMZU1sLQStLJoFD1MB0M75htS5ZQunaQg+RBhnsaYZ4WwNkKjB4RlH9N7njL8UMshh9ZiYt
ys8/Bz7nbXqs3PIQYKx5tkWzskafmXEQG7isCX9Io/ZOjXbRB560JZJ9+KZuY398jO7jg3Q0DoOT
wets3g+OyneG37HEUnFmUIB8NZNZLDK9NL61R8XP7MAWH1IQydnGVt1FjvH6366RD2WpUNNK4Swk
AaQGrWaq4YyFx92osWgZWY5uUEFlMRRuaBKc6biVt8ueZK7Fs3bobeII47PBshhGEDOowFIZglDh
K5JJkJ8s1aGXvKEOi6kE1hw864IwqJgSY+VsKON3e1HvlndUndCJDwFAk0zAkTvJI8vnftOO+fhq
VESRp7DMC52IBN5hgS4h4VOX3X+zoMiURUUVTmiVWpfIp0OVJsbAEFBEPMVDNrll5YuMWGJQsUQc
5ikXSFF7GbaT/GKkTDskTvR730bd6nMkSZJ0lLX2XZnRiV7JTCdIUO38OwafmOjbDMsApu5naTW4
eAMsQ6GC4ALC5g3wlFjM6Lb1i2AtTn0T3udfrweR6zeNxFMxBLufQpKQYqHo6dvCHXaS1246Zlfg
eqgCdNVnvcpamKSZxPxI/SovrZXXoznHkd2zbk5G3ABK2GdJhlQDPpQYX43pJtlqkXyhzIuhDmVb
u4Un3F4/v/Wk+h+/Atr4Z3HgQkq0kSBAZJjiyubMLQUBoN8ZYzbmup1LPBUxCk7Vy4JEDAIsWxqP
Yv5wXY/fvNw/FKECRD8W4F/TYAjZiwx60hpLqpmtlKCkVnGEnNW+bxEkjva0POV2fMNil2Vc2RJP
RQ0lTTIpKHCSg0u4zHMUPQufmD3QdNmwZkSda25NBY4uiNqhI6V5Mjj6vhLrB69SZ44eaQtoThia
PVLLwl+w0e91GDbAOlThTE+5izWzHHt8p+sfYN31QeemgllQ1i7I3JtBGtIoFbCbeKPd1DES6cQF
zvUGeI+v+Yb8hv9WZf4QSbd5q66NKtTUSaD+iSZXPup2huZZ7RqvzCtoNQacSaNiG1eDEjEh77Kh
N38W0vO79NHADODktC5ZmU+c0OXc6+e6bthnYqkIl5fBiB1+iJW90Zn20l7ZlYfyy+KHd5jusEkP
qLfJe1BGXEdPlFlaXA0RZz+Ain1aUEZdREyty7/EeHvK/H29MKxHXA0QZ0KosKcUQBeWycUB6jVb
2Bc3SWEC55oHcOFdeNsdU5dU+/5u5zs10tEM/ARsRByWslQ8jIZOjAcCI9PEb6rx1Ev7cv5+/Yuy
VKViYTyKja5MCBSLEdsq2OMBzHtdwmoF4eww6VgIpM4pTOCKcd/YiS57dV+ZsZHYUg9i41Z0jZq/
uy5y/d46k0mFv5bjQCpaQavRQv4JK0HTlcxa5IEZItOI2VkoMfyLEHgmkQqBi6DK3UJetsPL6HQb
MhHUYz+NR4/pX+S8DGl0k7ep5Q48HNCvs8nUMYqYrnYks07AFd+xbmVWMKXbvXj8ZYLQv58m1ixO
ChihyJB+gSnHftMA8JAVSxl2T7d6p0QuI56McbXCIemPdeun7T3DRFhHSAWSPK6WtnsvRXgVSpST
H+514JWTR63BLuWvYYcRetG/7yO6s5vVfVoFJFyTGsR8iO9QGOA3yqlyFgwAEdiZAvFDPGSPsx84
rDcSwwXpTm+ea+j9KOQDBrfV6IEc1kz0B0697+rnNM6c60fLCCl0gzcM5L9DSsfPVjwbZjuxdnjX
C0ln50kFlUBokzknGomecTPsU388ZDeAVbYUr9/jNb1L7pg5FePKVamgEg6cLKGtBZl3BYinpH3u
YPfV495am7ubnjpr9lvmU3o1tTpTlIoraQnYnYKkxMNimLke+YLoF+Jdm71GUcjAI2C4Hd3q1dDn
ASQ7FGzKh64UzFGvrW42GObBkkJlLijo/j1RkSzDg6GCNCaflqcSiG+Mi2fdDgFErWGh/JJqQeDa
JYoyGd8rqTmgp2P5A8wejIxoXZv/kXZdy5HbWPSLWMVM8JVks5M6KGv0whpNIAnmHL5+DzS7Vgui
G7teu1x+GJdvA7y4+Z7zIYRTCg09OiUoIGSejlG9I+RUClc+Fo2HZgKmH3+D/Z27MZkm1UQ7Fsxa
dyBEQr+oN095ew5Dr853zXzQg2//4AlfSGTG86Li1w/YvKQFtC6YwJuqSmeJlC/XRSy+pgsRnP2V
IlJp1oBD9ZXi0Dxy5vq7Fjx2o2h2ffEFXQhianJxFlujeTemEDRYLzNdy/NODRNnrM9JLfIp7DF+
CQIuRDFluRBVagY+FKsLITScVi129zS3t9c91nKw5wWQNo+ajop+guooyaZ/Smf0EIR2atGzXfwK
LqQj0jjYhJmMP4kIEw18M6/Y5liFMu+uf8bl4OBCGmeJMag/S9j7RJP6h7nT3eEx3LVOvFVfZBSI
E1/aiugal4O7C4nck5MyKWuKEB+09OjW+sF4iwPPOLS/5xWzwf8s1bqQx5lgWYl6s2XBVpw6o9c+
9NSfwZTc+VHj9L/zo+aaG9SGqZjjRPAl+U2ofi67NDchucXWBSaHUel5n/40dhhXPun/aFj/46D8
GlSqh5NRsVef3wRguU6wdRGvE3T7a+AjDntRVLJon3VZ07Gjp4G7jrtXLJQA2SFQUSRp8n3cW6kr
006E2rqsn4ZlqDIBsaHGb62ZammVJGJ2BkSKLTinxg3ZNthByI+FH3rRoynwb8sjEx8S+a+WRWkb
g/ucbeQXjp6krpHXThitjcx0jbZz7GZwwoI41dw6gse4aOsuRHOeQrGlPIhBXuOD7lPf0bO+0sFq
yJgjPW2n+9r3ggWbbORH9DEX/eCFZKbKF6bPqANZiyRIjoOXaPzZBTuQUHjXj7cow9Q1tKFBqCfz
Yew8DimdQYXoh9Y+zQ5RUnjzGK6vC1n0S2BeB2+qokMY55f6OTBNlVqYI0qxQW4DKUz9WWEPSBX2
9nlvAd51olgKOMINXQZHG+ctutC284pN5lercjtCM1kqh5rnL6CvY+FCWUWr9NHY0X3ii4ZtvnQV
eNmcjzBDQnKFZVj1UBiHpuwbwK/Jnd9MFCstAAtwzMTuPDvu8oMV2o1jgFXMT0B67V+/7vfg5dJn
8r+E8x+DrcVRo7Mahzf7BrA4gy0mwDfxLl5XHr17z8e2NXzZn3Fp4XwBb2P/yDdAr2Hge3/hQBqL
lHRkhhUyQCNVb02s1oQHHRM5+Sq5FyW2X6wRL40LRoJcLUojhjXKMAZUHLvbNAJ6dEUdFU2J9q59
DD375/Ub/pIr8TI5PZtoVmNZ6d0CKv6QOukZg/Zv5o2xxpbiL/UGEDr/60vlRXLq1Xej1HcxLrXE
nkuHxrQWO0R/FByMOfqvqvPx6TjV6fR57uQKNqdZWS/gZLCe0xxgX+AXGb4xct4CneLocdpWuQO2
J/VOIJ43R/whuTikSdRiQu4BS/GUP8w39p4Z2nojfc9UVJnMTeyBvEMoldmfa4fmvCbUx6JBhkNP
bnhMz4zHtn6uPKA0PKGJtja2108pOKTKdezYMkhV9fiSUlK6uqQ6lXzMUiHsOB8LcHfJpziFLFls
QJXFrOouu8NI87517ANx7N0ff/U/R5G8RM5hWXlJG7XEwfqXCa2teGdicXd006MOutTcFRXRlo39
X7rK4z6UWt6m+YQD/hlC6TcaSvT1WmTYRWI4+4ISVC0VyrsYsmvWybpDX7oVivkS4/C3x9mUOZOb
aGKhIuuAM6LeFjC9DOlOtBIh0j/Okphg3It6Ce5hDjMn7faSsivkp+s6LlI+zo5okdkbeYuH3ES3
c7FrjO/X//9fBsr42+IshZWaRpLMuC1QnpG15Fgbhoyhng0QAGE2CD5une4wE7m6LpfdzRVTwYe+
g2y3eQ5ycT9I6U0RnuJJXhHbcnpg+l+X9Dde/C/15mNezS5SICFCFHu/GGNB7mu9aN68YW9K3Y4P
bF/cdq1Xu3Y00wGon+QJJ4cEppHPXwwlLdpOxTWzzgyouRw0pPwY0HSaS3HFItP4pcnKfVaNMyGT
To1oqt4PPXrSe47f742VvQYynSdMtAXejg9M0XYzGtTh0fXf2idz17kpMIgwj42WGz1i8xiAkxZ2
WsTkeaKghcd3sAvSNkXCHvtNezO82s+Fa1mO9TinjrmZQZ0OrshRBBcqOi5nYULQjQ9dAfssR5MT
VgfgIa1k0ANPo+VF9j5rRHC2X+a0/3xOohMZ/PS6zk+Gl0CTCeIWx8T0xi16AqGTnyIf/FtrtoXS
+aof7dkzFTVVvxQ0eMGcHhlFV8W0Za4Ic/7xvlsDNusu3zCEw/aXfRalan9jjj4OyqU4zWQo/9km
bwuEg+N97ocrI3TAMfqUPeC17Gjhyhth9MsM6VeD9CGY805lo+eSQXHQ2u/AAC2hL6dtYBdWaNB/
Z92X1mW5jmilfdkOfojlVamQugSfG3Pw6u9ECd1mOugRoEWL3L1uBpVl9/shifNWeTYQdZIgSbtv
sbe+ypHTYBbdnffqt/lW9tvGKTfaDkqN/Yn4TSCdrxPzesT5MarqaUDYNr2MqckSHLytw+Bn+4MQ
HHPZ0n6ck3No2NSIsorN92n3bLol2QVeA0tbxM6MnY3QE0W9IsVh935RXUjUSQ9SFj3lSu7OdrHS
+2NQmk5bHKv0ILhGgTB+3BW9fwl/4SOq6/qm2jOcJcwAADzfuuszhz4pOxI76S5d96KOxd9Y2r/u
1ebqN0QpU7xMiA4OLChliFZsW3F0aYwoga6CVSdQWcHbsDnbI6Um4lJWYuzT3onNh3xStmNuOnpK
/ev3uhzJfZyNszqg4ZabGsNYfjSGJ7kO162WnDOz/D/FcDZmbmRaG++PfbyndHC0ZDv1v68f5ctW
BPfS+PnWqLPnNGdpPMBhb0fgcaQ+awbGB7YdbKwmn26C5+wU+yJSnr8JtD5ukX3Pi5egVKS08ggm
1HBkkI866qr0q3W7xz+ItVg0abnBSVqP6/oAEO8tqJwFZxe8fZuzMrPdNWEGosJ3TgnbL+7iFYN5
1HaYza53khgyjyn9Fa9hc8ZGoimpCKtfRNvsqK+Ktbq1sPONuTlh3ULkivkRWNLr0RQyWS1q7upT
5CqbfhNCnubWr/9FyMqe19+fzeAHYiOtMqjFUo9hJ7sMAHFEZ4GlhvpePKcniHDQS/ysPG3aG3HW
QHnaF/qQHQ0fyFE+OQcbc9vvwofiIdoXp+ZNvruuMtdfvsGPxQLhBSz0BrvUcXIbaWMXx3QuRHop
ksLZl6Ib9DZOcLjgsY8d/Sk/FS7DYQ8PQAHz5u9gXLwVrRGLZHLGRqV5VUkNs2nVSe8fOno3KI/X
L+8dNfGairDfcPHihwmcHBHWRFHlwsLMsQUybYDwlLHHjm/het7NsDcaACTTZx14J8qKTZOkmCa5
/juW4/H/GB6MVnz+GaWeNsRgLr9HUyH5MTQtQI0x3tlkbg8oGfQ4r8sTWDpD5uyMbOSY0GFJs2Wg
cTkCojkzPTOsV0RCJhCVXhd35yiOt3097BuCXRQdiI9ZcO5iy29DLXKTGUta8RwUDjHkJySHoVNW
MhowMtle/7HLFYSPy+FMlDrNfRqY+EYT3Srzj6R7vv7/X6jhElk2wSoP1HEFPLC8APRWYqvqiB8D
JUlygmQVg1LAl1bZTb+KNuN6kP6LzO/rsT5L5cKutOnHLCx64kfSiZSvZBDN8QgE8DOzNo0tOtKa
+FOa/JareWukkxAB6auN/XQKHgEJ9X0MA5e4O0YVzighKtgFeSv72mrYi2ouX4PHz8LYj7l8rSSm
ijRAWKs/mdprXjd+YG8s+oI1H0+gFF898WdZnMXLpqnu8hCfZyhdDQBad/Up+NYNDokwXrAzdoU/
bDRNIPWryfsslH3SiwNatqandtESXx0e5+SkDd/HRDCfL9J2HvWolaNgHPOGwOSlxipG0nQGliTy
xHaVx27WrhgCv3is8r2Y/dnUfj4bZ+PMQY5sU8HZSGLcttlMHWuMTrKe3pCoX8Wxeh5r28sN66YP
kNbFwA0ryVEPmxwliW5fWxPQSYNkX3fRq500x7w3DyQVAm2LPgFnGQmM3aAm+JlPrZ9vsZa/Sj1y
7rFVYOwYhnB+EJUM2MGvXQxnfqQwqyyrZuany52qbD3Sb8BHChqeefV/KjVnc1Sr1GIDVKs+7YbW
gUv/1Sj1PSUdtotV3dWmaRMq1o1Fs30w0n1WdUdA4j5FoFYW/BKBceKHbKmpZmE7vtsNlDPpt+q2
epRWgR/2TvCi36BL8Kj8vC7zq5P9pID8pG0ntdEctXjRZAhAOkS1Z0sPXKNCB0vNUNuTA1/WrM11
oQsRxmepnM1KK7UOABpFMPdhO3Cbu+zQrPv7ZnTsPfrRLIzSnRKYKNRpX/sQG00VeiTkWO0L0dcX
2GoebonoyThn+fud99gkad5LcKgbo7dQ/JNu7OeDc7ZsTvIp12dI09fSS3hkCGvUM79VnrFO76xf
sRClQKRS7GVfGM9IUVVEqRCoZrHbl/dJLpo+EfgfkzNhWpyZY59BQsuKsvNdOqDQRQ62fdAlkZn+
mph9vj7ODkWtXA5lB1nTLliz1OUHo0pgHXtRF0jkEfjZW7WQ53rQIEo2HPtEdkD/etPP2QvbCWZY
u/lt+iiC6ln+WDrB4qCqE+M9V7z4WFMd5ISWIwEVmOUoOWbLTEHYuFAvZDf4IYJTQCkoQrPK8N5T
1kbzpSOsXIQ1u+yAgUj26hjYQGlhxL56S9DbFpS6/sbhfcjn9BF10cpM2AMgeOU0wDiiZXo2ybwx
eDCM0NebyNezwO9peu7Ct2D4qQ8Z5ie77WjUu8yMvVaPPR2rI2Grr3K7WV83TaJPwGmzGWR2CYpA
4kt66nT1ZtBFbYaFjP/zJ+CUWNcDZWxZjMuaRjoWxZS95CYuMAhXrGkkiVaj2ZV+daUfV8650naI
g6CVcOX5y+jLAF3o1k6BgR/7VduxnXqg1Qsc2UIm9fmInEsd1aTWc1BroaThtTetP5+L59LLt5af
3BYHg6LgMB9T7DaZtgPMncNsCH7BwrjRp1/ATxHQJFOUkMCpW6dgrW0Y3e4IJKh8Jy5yYHTw+g2/
X8fFu8W4dKMMLZRGq8kGk2Ru1KerRrFQ3sRkVX0miVPO++TXTO4HGQs6EUB7851RP8vRfWlmDigS
WtS0iidpOlbVmXb3hX1Ls2c7PMgKmkK5Fw5+MqC9WLylwzcts9wqfk4a7NRLO6l3ovmtVVfBFPpJ
0Ti2fas296FybOI7kpzS+piOG5PeVdRv0AZV0hsM9kvWDcnBHjo6MRYaEldSPOU8qa5sOVLzEg33
ipQ4Vj7hjR4Uqroq3cTqyWpfJvtJ0jfx905xo3Ebo1OGJYRopwaymxXosEguRb8XDBcNmrHVjyG9
qXpfrjwbc0AGyNVRLAxdq3YzE5FFKzm9vg3qn2H71mo/S1gcou8S4JNZ9tuIxvWgOgN9IpEXzZ6E
iZfGkVDtH3tnar0ovNFUQBU6QesGwa8hOZtS4yhIGUm30cnawJYr+U3kxqfh4HRS4eZxt9YGWLXB
k+kjsRon0SNHlVtXbYnbtNuw2lTFto+BDFhsou6QmnfyuKrDTZHsCBDa2j0we5vwbuq3Sul2KsZU
tXtd7R2LEqefXqroCdu9erGLyTH5mYZQv+63Oq+p2Tm1BJ6P2MnNbzTRnHzcmpG+io2dWkToKtw2
023abhQKoJL1rO3kdo//qgqcMX9qYzew/QRUwdFTlO+74ZSbr5KkunN7pMq6CGdHBoaoJO/CFrTc
32oQ+0jt2wDeIsSO9ToG0TRZYX3FqU2gnmjfMcZYzZ0zTpXbGLth+Dmgj5Jaj23yKgW+Rb32rgo3
feplwUnpHpWpc4rYwgipU0eKL0UPoOJ2KnpThv5YvEl5jNTs9wD9jOTfRZKLQjSBAVO5aFHJJhJO
KgwYtZ35x7AK9yVYd4ChymB+UWpxmm3hYd5KNFO2nIP8ZTj5CRrLboJBMvGsUQ8DYlY4rOJM2TeJ
jvBQvHOxHIh+SOM8c6/bEaqVOGWDRqW80jANrZ5NZ1ylm/8CCPdr5+6zfeT8sG3rdR8yC02xWMQG
9hNAPEQbMUiN6ONxDjXHAoys1bhEu2xctPVdDLs68RiIlER0fZxXjYbRpgWdmFdly9B/eJnCLdtB
GPYiaFjRoTiXGo25bFgsitLMyemHY1e9JPW365HIQsvn8yfinGjQYZ++KCGE9QPZJzJuAIN1Aqdb
vG48gom//DbqvHwXCgdb2GVdCRn44RrJNOpk7AbiZwG4tDGyvJF6esJg/UqN6IOM0TJHcFhWObom
kWsUdJacJ3OEwzJireruD9mLiQY9Mhcn9v7BJM2ny+Unaeyg+HciNu1qUF0F23ndr/7sRYpH1Rfj
A4sYli6rsmJ/QYqL40QCQjKqmq28kofGU+Rqb8gZUKADigxQz0sHoPSZm5NAEM8uauqFaO751U04
zoqC52dilH6vmUrkWRhFeMg1W/MF33BRFlFl2Yb5AM07+8YXYVBnBs08FTimcRpWhYJrBQgn8njw
v4fnuN1iCmPdbUrRDIRILGc4i85oaIeRap/o1SrI+1d0lF/1PLj9P4/HfsfF8Xq1UKhuQEXZCjSj
e4jASWLfyfctEsJ0Je/tragKtvgOL26U+3pFT/u6GyFSxSbZpDpjc28rB3u+0xThqMxi5nMhizOg
xkjblGqQFW3bm+IOgyROdjCxOI8er+YGz+qzCPZO9OE4K9ppXTF2gFH0ddPeqmaCLa4MGB6Gaopa
dcsJycXhOFtqZknYaazMhQDWpWcbTGwY8DqY3+ZN9yvyemBITDf6zZh45S5aNXtRQ1JwuXxlD9yH
cdMGkD/1uRNov8tedESmCl8M6McJ+UIeSsW0lpiq2CqIRWXqTMBPzN4I/S54BouW+kIQF42VXaZM
wQBBf5hB2BQCq1Gy9QWExHtRLim6Oc6oSHkUqgp7dUbzYuUJGJZECfmidb44EGc/qsaqU22GhERG
ElZVq1jRV2F004/PxrBN59KTZcElikRypsSu5Qq5CItot4av7f+MMotns5eLWBdH4+xHPox1ouo4
WrqdntTGkTHX47MBWdmXH8zn5mQ9ifHW2bO9pomcIVHDok4NA4eb0+GEgt0mr/NtrwKSJ6WjX1rq
nVVoAje3bCgNrNTY2KSy+Ax8zkkFyHVEf5MR+E25VuQfQUk2SZQ6wAoSBSvLn+9DGvcEqmrSATYH
aQ32qEBbuUm34w1jqIof53Vyg+zSy/zqXJxCX2RIlgto2N/6z0m596DGIybThvmPF6rP2d28jVfj
s3nON+3vOHDy1bSpfUZ+Gj9LW1FKtPwaP6RzbyVXykmdNJycpo0bNiel+iUwL8va8yGBexpaOPd4
8EzCdlr3PlbiRn9YqSt66iMHILCmN7plsu225l4W4herIj3iHkxqDbRtW0h/H3aKgeUi1050BslL
u23Wmasd0yfqm2eGIWdXroEVxwG1e9Unb90GeMqu4DaYJn19Sx+3wb0lmTaZnej4Paihve+qtfvx
tgGIogrQDmF5XfR1OYdsWIGUAlOG3b25i1z7GaDfCN7SI9urzh+Dlah3sFwLJfhLwZyBhYXZzzFV
rDYp0UOEp4zSznSxZXli/C8ZEvomd0JPBHa7fMK/5H2ZtKQzIWOPELUKwl3ZFRtdK+6vf7PlqOZD
BJ/JkDBWJ8qOpDfuFAHLs7mNmsT//6RwJmiOpJFIM0spahRVe+2+nmO/jxvRLMNiWGEDDsSyFcPQ
DU4lTCvHcCoWSn1FKspXWsugyQ1qelS1VEUm0YcijV+6Pl1TdbT1VUMjvEa0U1HAsgZIPZ3MmVap
cvyz5lYBTmBON6mBEvnPn9cvc+mQFzJ5rTBNQIhTAzJbgN13VuFo1PJgZd2RUO+6qCXzdimK0w49
z6U4nG30tasCtdcMmV+KpoiD7YJ13MW3UtZ/i9Ja4LFU0Qk5daF5WSUqO6FlALaxmlRcpU4bZRtl
ZoVnFncS3cizkedbA+RBj4ZUZbHTtEnz0CmFvi9KO2RjTFH8YyxseodNS+nHMGrVYyuVY+0YfU5L
JxjLLndlKZxe6YCefZxNAegoEz1wlDEjq3GgwTNR9fbl+qUu6YxsI4Fl+qIRnga4CkY1JCyCy7Ln
Vv4hBSVKvN+uy1jYYUDF4EIIu+KL9M/UCqoBGJyZqvCoA3jCeGZ81StGjkWP5VEZnRQDm6IUcGHx
7bNczgVkFtENS4ZcumVAh8q+3oBsfFUK8QQXo5qLA3JPvesqTY9DCEpQx4/jXZ6vjGTd6hv92ygD
6V047sBClS/O7UIgZ/xr0sSkYRknC6Pyn9EPZBLgyeluqp/1rbgVvvgILr4gX9Wa9DSvI/29wtre
RD+H7+CMjp363LxOx/SB/AYx9yFBa0qZHDo7JqbTsS/ndD/L2+GELRGBJVgOzj+Ozy+PDZjXUQ36
rlD1TQOY63GvbZCLOg3Y5O2dfiPvNdEs9XvN+sqd83UvY0xsJf93jeZJ27QP+ipt3XAfr7C8scPn
dmY0BRmpZCRjPTzdTW/mURbgfgjeK79YRvVYLeYAH6KL0MrRq0F2EyXF6JWti2hoviArshHJy4/O
IoKLZ9u2Qz4NEpRscLGLfiy39TbZl+fkNj4U6+6RrayYaCGoXv/UnAk4BUJX/W8moQWv6wtrcIhB
k7LB12693hu+zydznd31COWwTk107HF3Pr1LqJN0KAV66kY40LAYSl6oG2e/LKMDUvCAH6Cvp9WQ
OPk9w/nvPOB2RM60kR6u28vlksuFPM5u2ajs1HGHi0f5mm7J61hgPYlxbznZ7Eyv1VrLnAouAsO8
ro4RDjS5OjfHwOxa+NKWvN+lDnCWTUrlysTKLTM0UQaAzfxbez8CnhFFHw+gC+fkob8T2xumWdee
GmfeYjlMStuCVEmTD6qhbsx4Pl2/5IX1HabdtkJsYmqqYjMTe6HdJAmaXsnxUVkxxvLrBwZw3byM
KyxhrRNMYwrd0bIef0jk3pNKy2YkAcJbipyXHMhaR947vtWbfmeBxu09Ad1rIBqUPNHwyMI2AZEB
3WOqBtEswK5wwRNVJUp7HaeNbgIAr3d3LXEY5u3oDl66yW/z7/WRrnI3fr5+zUv6gxV2jEMTBTkK
v9asdG08A/YBZZQgRljTmqPSuLpN7YdWQ1YaW5G8uS5x0etjtRbYSBaCYZk3kZWZm6WClVG8HgC+
n7BTfAvYB28An49A0pKaXkriPuichT3+GJI6N3sCl/o+fA2xxM/eBlZ61tFKmNQu+X0NvRDTsiwZ
Z+SUNtHjRJ5YCWNw6xvDBzfA4BpH7Z04Oded4E6ktEs6eymQO+KIFqQkBxDILrPB3tLgs1anqIS+
dJOXYpjbu3iMgznapqpBTEJAr9tS7cEqVcGLF8ngrHjf0WoAVzlCXbn2iAUGLuGQNzPMvN3SiK5Z
hmkrpqVxhjubR61uCUSYr9ReW5r7zgO7i3cMa2R46c298Tvaq8/WVrRPv3Q4XTOQaaq2raoGJ3kc
hlhNQgnJURv8kIfiNBf9q0Ddl5QPJLayJVu6bX3pxTVD2ASBChmsoqL/HsDaFKEvB1LP4Ed9O21i
EVLBYh8XXEaaRUxLATA65wfKsh0Dk1Aby9bAW5ox8skw7SXZ/TECMkZlgHw6Q2QAbG8oEr5Y0DJ0
VQeSPoosJo9gNciB2Q2AT/H1qEANp56r1A2SCixuaSmNe13OlVWKgTuMirTKugSZljuUhXUPhpC8
c6akLD3FjMYXoqiA955CyQWxR7nJexXbf33bb+VsBM+Wpem2P9ix7E16jMFMq87PVVQFbp1R+1im
WrRCtmgIpgmXphkNVSEW9mfgB433EPvixalZ1VC9rG04dnqeXKzHsg3a9Iysunkdn8u9dOgyV5Hg
DjGk/g82lMgn8dxjBOJhkzVKZaNKGVluDkwZsGUNjZ8bibVX+mI+tlVnupjriF2BGi+4pE+iuadS
yhY+pQrRwcF6ye5sP36NPOs43kbHyYu/6Zvyl3lUttelsjiJswyGasEZQZks84tTihNTGYx6tP2s
mZ6ATOs3WbFOkxSqm8IPhlF+NMpGFpx1IVswNNsCVJah2MYXZH0jNDVpkGng69Y0em1PvxFavPTB
KKp1LQlCCUHDYrBuki+GT6lasyu7OEBaIg8OeMhiZyrys9GWjaAesySJEAPeHdAPGmBWP3sKw27N
vs31wKfWRkkeAiiKJIogFuJ9A7GKiroqoAhNnQuW4pTKIAxHO6R+R+xu1gzgqPKam8oPfeV8XTMW
fIZhqyYwb3UbJ+L7Lx14KtM+DyCsUlcN63HGEFYVu6A/W+PLdWFLmbNha5oOq6IhIuP9xGQOZMz7
UAK6wSo7YlnnRCU3A0tNcYNFcuX7eAAS1iYTREpLH+1SKnsdF8ZGMawS/A4YkKu72vSLSscUZpT1
oNwdq9X1Ey44wk8H5FyGVc7E0ksc0ELTPySotP28LmDJfNhw8USBu8WaIKccSM6aUa1wFq2qnKj7
NWMHt0rciL5dl7MUx0IAdNxSEbhD4T9fWtL2ap4VqeQPlR68JLaqb8NRaTdB0jffugLw+KTAUGpf
GNg6MbtxHai5ub7+I5gM3mzBfiBjwFi9Aq35/BvaVtOkpiolTFHcZ81dpe0j9bfSHGqUOEmQ+qLh
Y5E89nUvFKUt8qytVMhLM+tHoaPMkCg/1Cl7AprMZpTmdWxYXmAogmMupUcm7DOxEbfBKfKPMC9I
kKU5xV0jrrYLJ9nTU/aLaM5UOsat4vbH8AcWdX8B0UKUIS3NW5uGQdBrNkF+8tU15FMDLtxagieW
3QkwJPTE8GRAnbYXzW4tPI5Povjrna2xMEGnjGnrBwuMDvUoippEEjjzjE+kZXZaSX4P1CE5Ea9Y
L2jIpyPwgQPQBUif4wh1k2CSVq6pP8Th0dbsn3SQdkpKJnc01LtOEmKUL1ixT6K5wCFrkwGwLexD
ZRh2wXZDR7aqKtqlXqqWfxLDGctaJWUgRa3kF7/JWgNquFNCATuAG80Yw09XAXWbB7oLXOG66IJp
+ySZszhGLUlySfDxgt5YFcnPIRjXRQEaTV1EIr4oyUSegrBaRpLOGdHJHuLZDtlXBJKJFr7Flu7W
0UsAMIDrBmzBu5rGhSDm6i8MShV3qdkwjc8aHTVpKQWa8NS350IyTa9MEuXQ12MoCK4XFeVCKGc1
gcEY9zHABjAD+hzKa7AYO41wHXv5CpFooqgDSFrePXRzWWp2Pkh+bqP+KmnlYW5Cvw5K1J/NohFE
kovvGjf5b2k83UAg1fLQBrjHYp68IZwTT8PooMB3C47EM8unVQXw/4FpvgGU0G72KhubD4HhjpNo
NmpZLz7Ow+kFNsRyxShxeyVmWEMggGJXba5R1DUxtIfx/+tauKwQH9I4hegZmm3fdIi6yLYff7bY
mwdRp3ddiOgTsT+/UHVtlKo+UyFEQX6xarox8HSYp/+RdwJNAajBx1HYUS+kGMScKjuAlETG6mDX
OFV0U9ciTWA2jos7MFVryshMdfhGPu6Y2tq0EvZ5lPI2iDYZQZtJOqtz7NiZ5o5IGa/f3aLmXcjj
7o621FD6CvKKLnVsINNawcsY1U5TihbClySZiB7RW0FehjrK5/vT4lKbkf1D8aoMiBCZFG/mfm7O
QRYB5EUb+tvrJ1vSikt5nDcp9TLPQYUClx/f9cp3A7Nk1wUsHkgHa4eO1JYpx+cDGUoXJaE8IkRM
5pWs1vs6aTd9IzvmOPvXRS09I2Rjf4liP+VC99pezy3Vhqi0lldRd07sGaDFpUAXFm/sQgr3hQw1
LSKpgRTS1+6MratGVHwRnYP7JjqGwDE1AQnBlO2Srt8ZeeTW2vC/9wrNy+vi3LkUBmGXwCz4Y37S
GaN79WBq369/kuXLIhhwsVkyxDtySxqkIi9myZ+K9lsZ1G4dNiIm0kUZqFDZCsJziOHOMQ2RPIEo
AxoWF+uwyvdWV9xdP8aiEn+I4N0bzYLYbOoJ9kbHMEcxR45Fpr2UF36mj4I66uJx0A+xbYJyrczb
Ns1uomDQdMmXO3oD/o9N0fSC4ywqGIY5kFhruvGFCL4xSKsppQkRU+1HVD3Xc/IrzyTR/sBSMG5e
yOG8aIw1qFYbDchpfxhFso70tRr4eS854xC4sfUixdP6H3ypC5GcK7XaOEARBSLVfG03KYL/2B0A
3ELx7+uSFiBjiWmyqRgLZ8T2CWcIQsmMaaQTOIUx9No0XVNJ1U9VRX41GJtxyq6tnc5IH+sRvdcu
kWaHFv1dRw1tdf2XLGonU3wDlUMQJHHRco7BVZAjWbAXCujKw8qRAOodYuCK6iJRi8p5IYr7oiQc
k6rWIUouz131muZv14+ylO2yaj7iSMwsshLbZxveKVnX1H0Urmuqz78j1YgdWU8wrUY00HRVCfYy
m8LeDFETHqhl9R6i5/7WCHNb5LiWvi8GnhXNVPF90aPk7Eqh9oMWTBTghkln3UwhlX7mmtwfMpJ2
N3LagRYY0B4rWZqasxrr6lohaX1nTpnsxY0uCxR7IeTBryGqppsqOpc8w0SpJgioVQkpUZw0zyVN
Us/O885T9LjfkKKVH3Vby504kJOX699kwVqg8qHY2HVS0d/5oueoWyfhnIdrQPc1t3PXKt6kBtqZ
kH7YXBe1NLUKWQZqSTozf/w+lwb8ymkusnAd1Jl0iEKpeCGVYm+V0cBGbRuqd3lc0hhrjirQp6lB
O7cb5nLbW91w6MLC3DVSMIuKyktlUTS0CH4PNBO1Lk4re1iBLJGqcN2XzdpIQiwI48p9MjelZ+Yh
Bpnb8FiM8TaPFAxjSHrsmLMEbGxTWdeadqKa9i/mvqw7Uhzd9q/0qnfqgCSms071A0MMnh122pn5
wrIzbcQgECAQ8OvvxlXVaWMfR/d5ui+1Klc4QkhI+qb97Q3ZDVqK6PP1+uA4euaSAYTqyEI+sXqu
3DFHXK9TutU++1mrfIPI60hu9tgQqxPP+EAYBKoh+q7IjSGdrW2YR+6vD4dgi+4aEs8oDqwuUidL
p5r1ZrrN3Kz96dQpuxkl6494hx+OAlZGSpFER8Pgss1feYduZ1I1A2i4TTuvOTPA28ADczLcI17V
BzbPw+lcqjmuherKygDJFBwEHXexXr2RRdQyT1UvD9IDgwAbfuZTDpqt+b6Z5iPm6AMj8GbcZfqv
ple0qZPrEuOmWW7v0M/DNow4U1hZHIxS9iSOvLR34znIh1JCCeA/JnHXLdylbByYm3LYGvahPgw2
JHUh21GYR97aexzOMo4DQ2s6nof852qL88zR80SbYatPmrs5siF3CTbkIRxi6aO2W0D36Vix/N0r
XIYEfgJFXeRO3qVOhE6JFEYxbEHQGkIxNcz5o+VuJveQdCxAoB53jRV8fpLfXbJvx1x7mNIQam4Z
lnPI22vp81N7ZLcN+i+PjPP+hl0NtFrPXgGJPoAgeKs2wKL6ITp0r8jNHEp4DUFzc7xF932hYjXi
6gYpMrfHzMSwbb3sHmxsUWtb+1LfpInesDqNkirZSAUaDkJ+fr6o7wECL0NTnEYUSKi1BlyUSYp9
2mFoo8LKZgAH1hCzlrp8Kp0sNtM+ni37B6fd2UiyC0nQjeIbRRYQo4sdke2KrPvKtNxOefXVQtbk
yOMtF9ubNMbq8VaBXuU7NTRI8S4yp39Ku/lWqAzthUxunJbs7LS+BS/xRWe6MySr1ZPDpRNl87xJ
y/GaTUncMjsmRRV15dH2kY/2I7S5EByA0NU118Bvp89MFx2Vw1bCnqHV69YJZRWMOxf8XYDutl1A
YxMEN0chTO+uaazJ64GXe+fVPZa4pTDJWGN/RvVDlQRoXWF7ANGuB2QPgnrRJxj66D9nQV8Nu7JB
JbW9ySswX3GXbJM+Emyp7YyhPwXjdhGRaY3dsXvm2BqvXv/QlogeUoxJEYrNZrJz5y5O/PQITdGx
FV35sTxP0Dq+rGiVi4BjSQ3v7vONfGSENfy7tBoT0EUcM1OWYSt5SI7lKj40A6+2xRrSXdez3Xkl
1oqfTSEUqBpoLn/JN2DpDmx0lA2LDImvjxKVfDAzSMcBsoVEI8LGtWtSjqj7WRTDZsb9QhuWiqNy
SR/sgjdDrHZBIWzfNjK8npqHNg/QFxcvyGUOjp8bGdcD2CjMIE9D0AB9/tY+sOBvBl7tC23asG8Z
5ublICZLvggNFhrSncAxjz4f6X1rpYMkA5BaKOegF81f+17akspuGIZqy9A7Ty9IWOzQpANUj3ID
FRdJMIDrfACYKD8BvAEUZJF/+/kzfLjMrx5hda+Ulik8+jJbPz1pOj8mWY/SUnbEXf7Ivi7pLoqy
lW8uKpVv7y9PqVm7i79iQDohBGRja8TQhJtD5wdmF6cRO3w+sfdx6svi/hpx2cOvbsxh5rZKJ4w4
8RCMM1sJyN2MVWWbGrjWMuz/Y9DnasBlqV8NKEE6oyajG7bzeN+PG6s/aVy+S807aW7L4dEE2dyR
KX5gKN8s6urlVbb2ErDcDNt8n+1aRF9mYLuBloF65jtnJ9FGmYGsfqhCHw0W95+P/vHO+bW+K9Og
asV9PWHwkj6PRg9OsfPGOea+f3TBvZni6hpQk6gzT+EtdjFrAxdCAMUXHxSp4Iho0Xps7pKwO5bi
+HhmKJ94KDUgi7XyBYlTelXNMOYAy9DK+8TfG8w+5nEeG2Xl/+Xo1AQlTAv7Uwc67i70l2rYFHLj
x+PJGA8XoIYomri/n48gpz5w47Giv2a3Ook+Ms0gL8G4tki2jtk1oSy78xScYxA33c+Ze+7NI5Sd
XXFsxssvr/y6NyOvT+TUGoWVYF3dG35FI3mTko1zxn6kP71THudfzGMX7P9y6/ya6+pIguYjz0cu
ESXZQR8bX+1dE6ILpHqeQ3HbnsjtMQmrYy91dSLbtEcGW2Fxi/lLTtFhUnwbxf/BQXqzjquT58zo
6SxyDCIMGToTgr6qD3N9/fn5/nCfoGRpmajqMID63l5nw8hBHotuj22j7CJIZgv0ZzN4oabkig7p
ldYgDPOKHRf/hxAawOFfA6+OPC3kkKWGgo+dzJE/QavJFyDma+6hfHAshbX81rst+WqslbF3BcQi
HLJcYiINFXXu55Ld9SK/SvN5Z0/Jg3aNI4bpwy3ya8gXp+CVmbCMCbTfBNNT0gw8ywoalwZWdiTf
8vHF+WqY1SVm1X2PjB+GqVz6tdDtwYaWZ1jU7cnU0MOkijPknDazHrfKL3dtWwiE8PPN1Ok2UIwe
w+csG//dQntAd6CXxkaudnUS805BoL4acKcqO3ANhnv169DwQPJjHffHRlodwcGpZvCYjfDfaLov
xn2ZIxtOejAmHvFpluvqsymtDkjCXJGDow+mqZlD1R3y5OvnJ/CjnYIMu8eQTEKNeN22Mguno2U+
wT20n5PsR+l/tejNyxD/9WP87/Spvvrzcbt//g/+/aOWU5ulXK3++c9L+VTdqPbpSZ0/yP9Zvvqv
P337xX+eZz/auquf1fqv3nwJv//X+NGDenjzj7hSmZqu+6d2Ojx1faleBsCTLn/57374j6eXX7md
5NMfv/2o+0otv5ZmdfXbXx/tf/7xG1Ibr1Z7+f2/Prx4EPje9wfxmD28+8LTQ6f++I3S3xd33PeX
1hA0UNi4FvTT8gkhvyOjzAhKkJQxAuz2b/+o6lbxP34zvN8JOjwoPjcRFwEEjcumq/uXzyzvd4CN
iGWa6JlzCc7lb39P/c1L+vXS/lH14qrOKtX98Rt+9c3esx0PyRsGOLeLUpAJroSFbfHVJaLkZPQG
Qxs/kGCs23FKsxIocj2j1mFxz57TwHUM86dFhhr0sL2l2EAjCGID2ZJ7Vdqc+MI0RyvMUpekDbom
UsEvlHBKMBm2ReJ9yfzE68pocOdMPGe+sOUZABF+vUODBQjqB3TWy21bZwRqBW5TdqdKEmFFcqAu
jy3K027XeXWZxF5aigbUXg6scRMuJdwxSqVvtqfVYPJ8gz4pWgFUWdW+uOnKqvMfJeE1ftxpBQL/
zh+qc61kZgRVkWb3Y0/JEE29aVT7umP1AHh0ItINuj89fa1tAa7XtteTd+la5ZhF0stNiBQbnpkN
p7Ns80pcT3VLrD5Iplm014k7FKi+e8g7NdW2KPUA9laLcI+pjV/oPkGeJ3PtR/SXEb3DRdmUF5Xt
GE3sAb6fxKPjdjx05nYCtzCCvDkYTZObl2lTtNNmIhBx80mu0OOdMlADGfhB0K8Tn57rBsJPu2aW
TXuauHX/PTcd53oGZ4MbGrnidD/M5uAFshqQ3xFpUXwjvK8txBatKS6cRtMZ7LBNnZ2QLivcM5ah
o2HHc+m1J0NtERrqWdTf3JkziMLUY97poBTz3AZgemRbKidvDptB9yRsp7KkO7e20FJjIrZHj6XT
Wh54bM1e66jirvlt8rqki+rUEu4eMupmeo3cm6eCAq0n7UnJq7L61rS1wbdJnWgojKOVZo6Z2zbq
Waee5LGRtL0dWUku5ou0V/pO02yww9nqYX+YlTjiR5IlRh/Vwhy6sCRebl2hiFi1seTaKXa+ISQN
3cJP2S2W1pOxagECR+Vc9/mJJVmFUmgCAa/z1jeBUEN9yn9CJn3SQV5NgocDukfcAIxRrtzbVBZj
LNxMjXuvzyGWCOYoQNUBHZ0z5DydSonI4kzW4KXrXLSrc7skYZ6OflkEtiZjHuel9E5rx6iiJWNx
gEYTt6Ic3UskTrO0hAvoVAkLlFmN/d6yOU6HGvM83XCgBmUTaDGAzgJgptTNcXRRgAlIMvlJPDSC
LuxV0LL8UrmQ7LpyDcsV8eSX47SHZSghI53oEj6S1lb7lSQknbb1UIDbenZG037oOLoHNjyp+bhF
RqPuo77NMjvQtkFJyBaCjGLKNd37LTpMA9IKzw87x2ncqCViAgdnbvquDp20ke0j+Dy0ACttafXN
xTBnlT2cG75uzRBs6tkc8AIs4wFNkDCMERkOdNqafOibKxsHo4zQx0P9uJB1UV+5qZ+NUHdV1gJR
nAvuzPc5GgPHsAANu3rkWYrtWmXIMYdeaUgQYGC6LGIgUxiD3ujxEkaFR8MzW/l8Mi5YsEsrEbnV
BUNKOy8skMOdT1nt1Gj19BCWB3MHmolzL7WMYZPauTIiS0PfJNYK/9ikxgR2TMsZSbebbB+dOLS2
yZPK0sQMeqTG063VggQHr2pKBn7uG6o3w0bU4J9GB1bP0DVhJtX3UjIzAcSgMAfI8XasH+LG0/UU
W1ZnPooeIiqgNh7JGBQQYPxpKm6U524vK3FZuPlUxFYBcpgQDoFdQvyxL7NmwnZUuYrasR0fPbN2
+tsRKb8SKvDUz0FyhgAHzFS+LS6ZRlK6s3KXnCQgVsrjqbUrcSp0O1/PrjPhUmj83eQLnsV5neAV
W9zeUp4DdyYNAhi9uTB2CxMCFZeGcrtOfMu6Tuqg6djURImPnzo0QJKj3y3xky60NJmxY508daPU
5uNtoTk1g6Ym8wgJCD5UZUCBV+g2M47HtwHlP1AMw+6Bkj11KzeyDVmbO2v2bR8s5nmRhKOw++zA
/XR6AuM4KlvUzN0MLI1wkX7wBs2CYSayET5XMeb1FXNnptqwQw9sB4xjZrJNpi0hzwEy8byrgrO2
CEqWtst9b8xGSCZt1VHVNlO5a+xpboIxrYvsJy9aXlyC3khfubk18lCLXNzZPqBMpd1m7NRKe9s/
bT1zYKejJcb5zJDueFs3EKTYwImg837Sriq33gQAUzh2MyHR2BCrPu1gWG9aAc80YL4oZJQYhgNt
QxMZnJOGSpdhHzocIdVImN76RgVKnimHTxjZChgOXAsouhnuPH1Pi7K5bFEyhlSJiRBpz1qAfyFn
ILGyxYjXFBCPemiUHKiEXTEz7UWKJ1kaE2lTGrtCNmdlZ5b0HAZ/5EHttZI+GAOz24sZ2A12BeyG
2SFOphTUCamYpH/ikMliUT6NjthYwCL05z3xO2efGZ0HEQddt945XlALfUTVWPqrgoV88oukBC1r
nmZ9OHNHjGfCMXsKavJB5eGA9i4U17LZKEBQ60OBJoMpunJ53dmh1lUXNxKc5QGz66x97MaZgA4Y
iWHYQ0+eS15IdVHnOtMhoLXUucVeH6ddkoCaL0r6Gp0aYLcmE6yIPbHYaPBqznVKQUJOu9Kfl0Yg
RXaC2gpCkigFm1hxZaCyAWFmL04KK2P7ppn9GWQhUoDvvp+4Ecyq4FbgwbYnER+nwtqBepDaG+DS
bDtUBiE1RuxKdeYX7mAFnd0QyA/WIBy5KwsOqSyjYIBg9cxv7N3QM6B6GCmJvCMVZEp/Wl7W00c1
JR09LYrGFDGyxwkoKzKY1kDQxhvSYKp84kYVPNSkgth5HuOEF7icwY/lbiCxhsbUsoJXdpBAfube
jVPleWNufKOh9hQ7qapTtZmaFBADHsnZ1jCqjdsZ/VlRDt1TUUyJcWGAPjHftcrCSiZTyTUqgA1c
Xwc1UVENN5KnhRG1ueTzfdKatgSHTQnEVdBCy2SMsJWEUwQe/gBQj2no0wLuJszltp96WFwLmDA/
cGqW1c7BapFw2wwECxGPaZWzO2qOCPezNC3Zl7TjTMW8cdufSUuBWxOJUZMMYbNpPKZWSr8K2PJ8
09cFsYIykxwk/X7fuqfd7HV81wxemVwVehjaiwkgJC8FJyqd7m0PIgdfBWNKbCY+SXIyzwbuEjfT
Iyxd0jcbzRZb1Mpx1LdTNvM8HHvZNTdTpof6madUNzEFuX2//88js/813noTo30av/1/GJktdbD/
+jv6eReY3dRlLerqH/uufKh+dq8jtOWLfwZoCHh+t3yAC5cGUDSqIHL+Mz5DieF3AJGYCYiJjUt2
yd3+HZ/Zv6MhkAENi4/QzWgu2Ix/xWfkd7oEaPgERXHHQibx7yf8N+KzVTMSeuLAJoBqgO0SRIrm
u8a4tld24jrCvbGbASYyCwZriLiRRC0dg9wCR5lzQGtNUJMitFGfKyikEE6oQESfJtsiZfGrJfzr
AV8HjKts0F8PBLIyD/EnyEzW6RdqCZ7XunBvFgmYF1avGQxAcIRLlGDyXf7d1oE0jiV8lxT2rwyJ
g9oA3FzHQrzrIu5h7jrp07NsahuD3DSgdS57O5jsfNvY7NT0+UZqEXf+9zFLYuV7CDPc/Vgf64hY
ASdfHsFFect1li7B9wpHpdRT2UL/6Kaz0bKL3kgZoN8cxXq7n+JGJN/nvGhwq3r53pxBbTEn8lLT
5hhZ8gsU7vVSMODj/Jf+YYJNi37FtwF7o5uSUnQZ3VTASd5mpQcHrNQ6mNIqNITv7EgHDoHChwaH
WdR33Tw+qUbBbR4NkMRnfrORObq9bBsSGNxJhoiW8tEHAUBUzqA8N6S69ObpCPfHqsHTAY8Dnhod
JTYOBFLO67bx0UmJUfKiuBFlQMIBBOvVTb31QwXVJis0TsQGFOvhcRrSt7nn9+OucnjWnAtiFhh3
2ABOuim2FtSQ1VH+lBfp73dvZblHTOyQZZu8fSvcbpypE01xM3IbtbLJRrkM9hGBVgFoMsRQugFV
p1FTEaUuuy+YUceyIBd+BbzMAMaKM6urup1R9jxkCuBtM7HHWz+nbVw7etqVdc33jkxoDB60G7KE
wYb8gTieBTyVfTgkbR3KkWxEr26ko3bIBNx2MCywmpxE3SguE54Ngd3maLDx+ymqLavYICSFGg03
LWBP9RU4hJDHIeaOQWd07+YmPSeTGcrev9Fdfp0nCl4dOKVncVekMIw5JFjsWUGGWTRVSE1x6Uq3
D5uGHfwK+6+g1TmX80knsSb9aJwZOXZYPfBvDvdPeO8NYcp7cNEuLujc6yTQPm3ga9nbRGS3vUtz
ePKgLQKLIByi1PiKBskKoE8TbC6MPnNd3LpYj7Cu7C7q0wq6nmlZbafeonuOpqK4T5zL2UUGaQTo
f4P77ItCLvvInfhujwHMRqlLbZOBYAnsn2/fPaZaI4WR02u2bcHRM+zovyVHsiryYy8v4wAkvCCG
fMgxLM/xKlU3WoM95ykl1+BhywIxBc4JxCbwGiL7HtRZG7zeZi8PSDpAATCPjf0xYrRVFezPJ0DX
FDhVqQuruN7lZs0qqnEKrk02VrGn1RcOQtBTl9W0DtJBTCezYept7VI/mMQASUqzL8ImR6eVn2jn
u6XH9Ehq+22SHo/kObDfBAIeSy7zfXNKMkssG2cHVZrQEzVCz9yMRbVJqyNVrA8GIj7MEBDraFH3
2Gr1u0mgDx7ewkGUEJFKxWVllQ+55exqL33+3Mi+GwqUavAvGOjR6Ac0RqmlrMRmTX6DgGZr1WYw
Z3rTsDRQRB61rGvTipsZGwqAWqSpGVyalWmldIE2+NI42BMUiezWyQJeIv/aZvZtm0/YXnl9UnfW
RjjDje+UN7rS7rlbQtn6pQO8wbUFnRy1dU2WBzVLD01hxVavnjLabsDXeM0b54ao9BISOt+zvLq0
s+TZcOozCOZ9KQS0xVz+2ECUJkB6+rIqRIz2vEueGc9TD6WoXonQnpGMVjLZCrs4dBONU6Pbstk+
9Ye8jkcXAMcRmEOd+D74L10ohemyjk0o0ASDRL41wdUyjsM+KUUdFi6/Q6ShA9tD2mFIoRSG6GOb
e/CwkAb+CpE/aJrk1a7pDKgrtM4XD6jpUskL6QOriosEwuwaiCjOxa0aje9+Jw7c9m4mXj21dfu9
cNELnGZIJOyNIbkZyxqCvKw4E231MLv5pqnA5zOjjaTRdsSFWUQkKc/HLnm27PZWJg0eaDbPPNDz
BJAO/5aRcp8KAHkq2lxRPu2o086xlta3uU51SPr2TBIIX2igTRMC2g0TqU1og0GLIs+d76B3emi8
iUVmlYC6UA07bId7r0L0bJT6MfWmKhxb9uwq8nNU7akkULuTRhd9vqn/BIO+sZEohcCFg/2HF4dm
tdVOMyT6TNCB4V3XM+zSIMcZnR/aPWsNZ4g80PBsICFpRvgq+JB0owIkTLJNzkh6NqSKoxN/Agui
bcxhIhxyV/djvTORegIarsnONeK5M3do+tAY+m5DTK90Nrmj/Csvs0GOmckZ+hlQSTxvHZWeTZXR
RKZTXbhTK7fNUNATQzM+RgP39OMEc3gQrVNcE80LFQFuMJyPiJv35pj6sS2GFOSjoAYYk8K7NKe+
PEPyzz7JZiKfJgad1KAxqHvJzKG5c0oK0gxl27Fbq/5Sj+4P25IPLhITQTLMxUmnMy+eDOEGPu+u
FVP3lRDNtivMMs4AodqWo/Yjx0erZYcm440FTrgtWK8HyMWNZwYb+0ckZ05bszcCu9YqEkWNiiy2
7Z5q0YdazSJmpP3i5foyURoVAJ13kczYGJtmbiErYbpb3rkkRq0n8r0+iRJuZqGDp97I2f3qoylp
Y7sGMvS0eWBZz6FMx/stkq/VmdG2TuQ24wlHbvkaZRcdlnUht1WTT6GnSyNGcJOfTNxv96WHXNXM
rO/tZIJBrJBZ4GYWsiwGH86t5rozJn+TW6oKB6tub6u8TNHyrhE3p2yOh8kiGwO5gHBi1pMwVA0Z
ugUcgZcWa2tgoIPW6Qn0kcbITxz7zGcJJPzMxL/pcwXz3ANeqOpMXBuEP2reNnsy0/5ECDFcF4b6
z1pZF+OEkBJIdwoKF8dEy81biw2yh8bJC+4ehozJYGr4ZZJZN5+fq7fF4z/HoEvGksIqARO38jyr
CYUNc3KdgyFxpUzSOiB8OoYxOjbIgn545Xo0qLwVjUKsOUx1ieBLPCTlUVP04SCI7oDroxbaO1b3
Q1cWxEuF7aCZY2u3kXXWbXmUbSWiOxoWVwrEr6HeHaNYXX71za2Ed4Qa6EIZuDDQvMR9r6Y2iBnF
1rx3Do4Pa9COgVA6EMWxFXwft2EcRAbo8ALaG90xq/eETLLvzYZyDtRA8yLxHRWkDWi4k7aJPIPc
mw58Y9+1dmg/Y5dFZmcxHUWcQkC9yxAKcFRdfOQdfTV+sWydwmFmRuANwHZyMUF0N51Rpf5XuuSD
WP+jlXn9xKuXPkFRwsjbxjlo83zyrIDV30ZE958PskJX/rl/wS64QFexKPjv261V04KNtZViFPDA
ThAPbEIO0tBpQ+Pqe787Mto712p5C69GWz5/9bbdah55N2I0+1Jc5N+6wFWBkYfq9Ed6qx4UvEcw
6Af59bGB368lOOBcdEeht21h/EM26fW4Iylz5o4eOxiVsUdQD8b68mchix+fz+9dKAJvGKkiF+wG
iBNe0lmvh5HjkGtkctmBpFYSeU573maIuMXsnFSgl0cFIcLuKsOJWvHnI380QaRnLNAQgDULjuvb
CaI3zteqwQQr+9nXT0lyaaPE9fkY7y+IZXZgIl2azIBZWC1i0XEblhJjsMwKRY5a6HyMZ2XZ029v
g7dDLN7yq/1R9uY8a4UhhgIk6qiYUX2Vz3qLVEpggY3RJI+fz+njdfs1p9W6cUb7acwcdkDhYdPl
MOCLpIJ3JHh5H7m9bIxfwyxL+3peTQYTgaADgXnAb6cHcZ1cebfzNVwt70e+4yfJUXn6D5cSPLmE
4sQh/bPM/NWQDbg0gH/l9qGHnvIZn3qyY2pkwWyNXZSQuY8TPv3wGgjMFoMxnZEi9/ZuoZPbtiV1
0Djswsla+DiSfAXN1FaX5mbKimM06x+9AJjol+DH9N7ZaM9OkqRrXHagDKEqswJOZpDejEf27nK9
rzYWgX4Z4nZ034I2ceUK4NR16Cqa6KGT9IxWZhtknfco3BLItcm6Bk/k4fON9cHyo/xAkT1GvOoy
ttpYppF1Kcoz9JAM5RSYVKDWk6BEO3MeGk4P3Vs+BW2hj2nefnBI34y72mksAebG9oAMzGz3AoXy
HZ2qI7fcquNtsRlIfL6a22prOWWJmprd0wNDHXbfIF4McTl8R+DcRsgToNWjgTxCZnvfkdhPd1KI
Iyw8q4blv5/AWVgwPSRC1rkYVJ2Y1YoKq/tdzKEZWxFEpeJsmyMrc9mdiZ9lrHfp/eevdEUa+27U
l3V5daSIZHaRD1hbMoAGKvU6CAgD1naXWc3XDqYnAFOtCPLBGFETB3te5rf2TlWtewtw/3nu0yfa
pTS0Jy8LRrQKB6BEP0E5be+w6ch+f5E2Xm14vKN/rdDaryqI0KPnCQq7vogCV7cQ1d45URIVp80T
tMXR57bkqlrkzF9EG9LoGIT645346wnI6gLyOgFxF0kPDvpDqhlE9ke8iQ+ujjdTXB0xw2pQT50w
xYxYz6zUEAdAk3WKIvHmyItfUHjrxVyw0z7ybu6iifp2KqOv0p5B4/LQlYJeSnuAADiKDOTEKQFN
QuX6YjCF+l7Nbrkj6PmMp3kwrz5/iA9uMOBHKbh7Ufky3xGlegyR48A0OXhIi1TuE3fQ0VmXm2Wk
rJqjz0f78IzD2IOjDtoAAMStzji3mi5N5pkcOjLsUOZ/5Io+Jyp7KgD7yxxk+Bxyqjr7u2fUx6oV
y4tbL7dLwUjhIgmH/1k5GnXRNwTAGPKyd8c9fUwiH5ILSdCeZJE+PRaCfDxXG34p8ZGNsdfEa24H
TDxxC4ynZJRyd1dCed21AVZf0t3E35h+c1FBsb6ejliJj7YwcpnowCNAab+ry4AwPWlT6VgHCzrC
PN9VDNtpOMb29oGTj8ohnEP0fIN+AP7A2/3rjP0I0rrGPCh6ZwE9roWNWp3cT+OFX9LbMSfIbEww
UDoAMXM0DcP+P99O0PpCORWlSwTjL1frq6szQ40MYA9tw8zzsJB3ThPzsg+IVUIJ0NpxZFYTiRbY
YTyykV8kFlabCcmuhUMWaBkTZuvt3AXRFLQutX3IHAQXZbbNfPuhNNOQDaMVtCiNdNZdUmwLy4ta
9ChaHbrwPQdoGTMWfL4olB/NJRhuXTMYcvecErChu3pjTN+64Zk4T3XCQo0Go3Lu7uzRlEEz0vDI
8n1wIhbHGMzFxGTv61t2k9iqyjP7YA5fRlJEXf6oK1YEmXkqkj2b0CnKBWo8zUmbP0tD7dXkHrkE
P4ht8AhoEQUT0IJaXq0j2Ak1HxzENgrVojo5ywFlUfw0b9CVV9GwHtDGlTx9Pu+VBs+LxcW2hWOM
ardjkjUDPsoXdlfMPkIO3woqIGVw23uZjMCEFiQcsvAWmqhd8NWJZ578ABnSRg5AXHp5aNH5tCco
hpvpAe0KiFXaczGxUDpgO/TnJMj1WZvPR7o1PrB5r593rQfn6UpabknZYXJPiXtHjecjC/LiqL7Z
zj5QsEjOoBgOv9J7oe1/dZDSwlUAFOZYEcp+Cq2RgFZkBOqg+yZF5u1BaLJv0gx4S27tqXT9nQm+
B7QxDefDxJwQYr9TUHZ+FlrZjOZJNFgEoAeaIpbONPCb7HoQzReRiBNz9vd+OT8py3sCOdC5Mcxj
4DnNobTlPVDSP0RKxKNQ3nKC3Lu8BCZ6NBEggNNiujQTJE9Kb9+K3otM6T+VfAK/UPLVl84mVQOc
EggDRrxqvnqzc5nY/ZPwxqvesmRQSztSVcWDNveuVAMmzJoiscwY8Fpd5YMVGSl95g2RyJxLPPwO
3CvnTj3sO1I8tyV51JN1SQAvBO73R+EAgVfL+hIZtG2VpNczMs/t0N+2Tf8kR7FJ6Q8tvDNl8a1f
ZSdWRnagyL+HosSTl6tzoOW6fWuW7SkDRuwSxAG4H/rK26rGFkGSuj+5RyK/9w95Sk7nhp97vBeB
3/NDbqfPdttcLoBMTtTWMti1LyyxSSp/Y1WglV1g48ytIr8twMIBgMA8bOwBzfkwygDO9rwBgtQ+
cUfzukyaH3ltnLVpdeX+P86uqzdyHN3+IgGkAiW9KlR2ucqx2y+C22MrJ1Kiwq+/R733YsuqgnV3
B1hggFmYRYrhCydEzYrkbFe19CMfk21uUe6ElHlj0z7WKszTUyyMoYYO5Jb2KiBTYHlS/FG4EgPQ
rpoRSt+jsRuS6hQV2BlKv+rR1LZL89QYAvF78SjzrHVTZjynXJxECINYQ6AzY0oeeWkcsVXO1dY1
4FjgyDR6rgctwplKyRYuYeGqzht0rsMcpqu99WrEuu4UUX6GevG7WYUNYuBirZt4Abi0aod3NlYs
ag8j0w9tpP+qwMfZ04omDmQqtgmKd24sga+R5rDPI+UFlAfV0dQk9E0Z/APg2akptF2SW7knGUmd
hOd3ZhpvOtLvANtB08n6UyXqGXSQXVGNf2QtezTL4l1Sjju9Kbe12a40o98GadE7QRk+KNnfeB5K
soTblp8EqJJDR+ux1yHMxIfhtzUGT1pbmecySTYKkPeQPyOnwJCdYze03OmjdUhN/pKRYJfWHXXr
tuWOjHE3xWXIIE6aQ2bMRgLYgu/wKGm3U7Sg90CscHuz9yEr+JRQTV9XtaXtDCPvfcUwIGKperrF
zzyjbwhT/hCt/ZRC/a3X1nOY1rAgj43KzalWuTHt37u0gcV8pncbYjaApNAExjlZIO/ScdTONfQ3
duYIwQnOOXoUmuGKAJiZFkDIs4hKNPStptynPOZuMrQLl9lV8DNdZRAcB48cKSVqSt9fZhMNihGo
K+0hrOmaFhRdiGzFcDX/fGdep20I21U01ZCBERQ6rx6RBHw13HrqA0uD3rf1FIJidukPA+OOjYuO
2tG66OLVmEABN1LUM+7w8hCTuoQSA8Mrl6E/lOpR7YfE/BUrPPZYHSl3oNguBfnzRxZIKzDrsRoA
GkyAs9mSjBLdkbCL2TlHjQCGKdrOQiZtQvMa6lvrEKDnqqieDbpEeWeziPvvuBqifRMsNfQAZtF+
EiYFD2uTnaX1rCidK1RccvkLNxaSmGsgEr4FvoYx1SnBiJtgfZdVqb6wazKUGrKYO1h7b+V9W7r5
JvVtX3nOD+JAYKsmgcGHW8xSCHoVQ0EEHS1QMpEWkVnMFZ1kKJuuYxqCYEqPI8yo0TIvK7dOMbKG
sK0JKwuooR5iimER+2OZIatrS7Quw7fKEEvk3/mSI+qfKtEQ4NM0iD/NE/Rhyn8CWQ8PRfQwNo8J
NA0ZnhYxdgvFkqtKFAbCKYMKLsXWgiPv9yUPYeVONUXpHzpUhPQsXtF8auCNeEYzj+G1U2L7n5+P
3DxXRSeHwU3VhgIXcJgQj/4+ZArwNcChzD6DnIQ+P99oTbStu8TNhHFqIrb0aadSwmVQNB9vWuuL
oCiGTG2sByPIBmYPs9niPiDZk9pDOD5Vhk+DlafpathpA3+UmrVTBv2zUVm8UI+4OryYNfid6LDD
JQr/zGZdSZokNrdtAJGs3b+ASJPd9pJZmDYPMqfZXo4zm20ILdhqjAQIZhlIFdBu1d+SHmSdFPgL
NyjTDn1pegrQN1aBjfJiFERRmYqeIjDDgByv6B0N4t95y570nj+rClRLswD/twRABICLABLAnddw
00mteNyMCJJHoNgAa0CFhQgjd3N0wzypBs/cSgcUbbmJxG0AI64CMSXoFg0ob22nywnP0lcDGsEN
uIqYsGn52OofSjqeoi5JfGNE26rsTsQM9zLMvtqWPOSqWKuhMN2cUJCFCg8cSx84OCepi6WnZV4Y
mn+K6exdbDwAegKDlJF5hlTlDooz+y7QwK7hoeKnEl3BVij3JUsHBJymWLeB8fjzQVvYcvNLJNHy
PtV4HT/o63BTrKztv7BvS1vuqt46m+ffAsPFPCl8CnOZi/ihzrjm9VYnENMHyQbXIsqc6Hr7nRx6
twoKy9PrAsZBcYK3dEQtBVdB42ZhwIA0AIsCiJNm6StcHYjp1dRxXwI/hURx/qjQMOobNe70M4gm
LxC0B0YZhU7THVahhIYe6G0QT/l54f+u7LcrZzbmdCVdrAgYXglTKowZvvcec7VN6E9c3TXaplC3
X7hZbk4QXB97IitD33HaBheD8bHSNCy8cbb5naW9Is1ZWsLp586ng5VDL35iRU+w+W8jjMIgFQco
/zzhysuH6j5apW7vwnnjYdnucB74TdEG7J6QvqIWpEJk8ftg+Wi3eqC2xllqEPBhxyFH+KosfaGb
U7KQLP8F1yHU/D5KLC2uJbVu4DputpknasfyzDv2ofnDHizn3wsb4tY3QnT5f8PNmdzRAFn7ygrw
jR6lBw+dfAOJmzvyjwBW9AQhR6/4zP8sjHk1xe8vwfyrEaGB5Fbg+Au/96iXef2ebUFYcxX4b6qm
8/NwVzOcjTb994tdqCcaMNYRRmuT7sSsDc2C/7B8Mml1T1rTcB+DNwMMl76PEBc9svDSBGYxhSAK
j/ywXxKIRKCHP/Jtq88Gmd3ZJDEi0qLx96Aq4EzZpc435SDfqwzqZGpu/84y/gzGnkfhXRKivOUU
RfyicfJi0Qhp18QE06oDUdXE0aPuUMcCaV1oSvQ44GAn+uqVUhXs9qjwFRDwnSBliCt1EyLZcfwO
T+l9FlrPRd5sRpUcMi19hrjc6OiivCdV6TGe+UyUqzKvHy09uQMR/qOI+sILsh5XDM5jHL11A35G
H+q/I8X6StTyaFfcN+0E+bkJYWwgsO6MwHqXKr+jtlyxrt00dNyAtuo1Wt0DZKFxp2vLk23Xwq27
/tWOVcgkxW+dRe8BprK8dqTnDoRfH3TwwAU65ozUFdJC5aeNoNarEsVHeH/GDE/QBd9bBNEByw0A
xLIid4QlDtxu5CrPymJjdzpgZylP8PPEGV7d69JI/gCBWDp6jTJmz8FMhSMJFEu4PKWk+JPX0Vm0
YtN16g6w7NCNbSg1ZrV+lDYQZz2x18NAfieaej/waE/L8kPPO/D2c1BQoD2/iRvERmWPTlssUWaA
ymp3V9Ee0rQKp4Astk9DE65rzRSu3WXIyZv+bOXtjqv2kZfWHgTCPw0iisDUzkrYDhsmTAamKoT5
Oh1PHdBgXyHPQfwYFZ9DP8DNAB5qguIeEJB9nsIBXdK7CgZeUw4Ne0lW03MU432qw8JLdfwdIH4j
B3X3g93RR4sFhYvSxYbWPF0BPPfeNmCwKCh+QebhxC0gZ0n53ln2MdWt0EPreBWVpeFYcV+urFwN
QYZUwX2IzMxJhoD73AT/zikqVACcdlCOrcFTB7HIfWTL18CahtNGdASLdLzLW7iHU0gpOqCQP8PS
ogGYm67Ukplg8zfRppzIoXWlfuRpsI9DgClHkVeAHUJ9AcxH+auqWLVTIlOFDEKZ+mrfn02juzPL
NHIA+SUOAJOfTa5+yUitQZsCXwK5IEQqwvA+tGv88J4eYYv0Vdi96g6gLIP+l6JK2bRQDBvqDDrp
w6OpIk2qGp2Cbgx5CE1vd2zUXk0OIgY09y0PfMIc2HeldSsjiFHEjypH69HlFK1VgiuI9GC0m3Pd
gpQdJpF0FWIGa4RqD6oIUcnKI9SVCrAWOvkn7FA/Tqwy9qx6rHbVMDboAMlDVQbAz5L0M62z0NH7
nm06M8z9Zmg1FzcGiKe4ChylUG23MBLuZU1SHlQITTtdGH8VTdatKiXFHmKt3FI7wTZv6THG5+Vw
nhJqrKFsLct3RaTtLkjFH0o5xBOblr2oVWVAiaD/TCwWe8JEGUxoJnvpJLidlJPPoE7whKtl49Kx
iw5CwhXJgnh/q/awOgUXBz8pPCo5hLQYwKM0yd8ob1Sn1uEyFxZfsZUrbtyn+MjWL0wh39CYCidK
BqBEofbg2+gY+VJNj/CkwOzD8RlkrMhpTW6tCnDDNikOo6MXren0Y6o6CiBsDnR7ANY16xdETdRp
ZfYQ2NDjFZVluaoZTKU18HjTWjmA2Hy0k3LTRPHzYII2I9LMUcz4HIj+V47aplPlfKfS+K3SzGdj
yDQPZSu4lgYm35N8fKhYfuxHDQITCVmRJhOuGfHeRbsyAm1MueMUHDW7eWtDM3UIL7bFEB0ZUd67
jj9JAfw7Z5hApHeok4cSwGZo1kawWgmK2oJCxrAOMrX3AZYPHTuFnCRtDmkFYVBhjxuF1U+lTbZA
hL5CjrR2E9NG09j8GGPrs47Ib8EqkFvpPw08AFwttX9HQ30/DP1X1CqAqRewXdECaHJYrUvGxkDu
QoDFEc0OReHAqxTo/0EZfmUbwasylgMw7BHEf9W7MA2A1R+AaxkmPiIS4pMyan80JXobh+RdRffP
zdAXai1s4j4M0bRJik86Ks+AA50snnko8+9oqz+yygbnVqseSJaMTq1BvUPYgAy05VeWKm9BosPo
F0sHPsKW93B4rhmYx03cuwnk5/g4YMV6zwjpPi6ixmGNvoUgy2PCcQcQTWK5k9LRODsmLFVXaTvc
EYBiJvEDl4LOvAZXCow0aj7KXvuFdBoWj0q+r0PwL3Kl3KM8/RAaqLbmhTABtzaBwsemHKJ13NXP
6Pz8VsFzMBPYgVOt++JJC0P5KHwItTFzIE2zZgnZAyFfQniivoe2wi+IBMHNkQ1/6p58xNx8ATh2
P+E0tLo7jol6l1pa5ZDc/kyLZpWOIST7ywckIhvwspOn6d5ws6LfxqzM/d7o97GN2h00B/ZSBe+P
NM+5PkCULOYfXdrtm5IxJ04gdaIChOhATANtgDH4nSXlZ1gpj1mhf0TEwj3VFB+Kaim4fRBOEgZM
bm0ld0VdYQGSI2kUHD+srCXIB2pXG9mEqNyWCbodOnR4GJr0ODgZKmzcxWYfVzGedJijwZd7YAkD
xn9YdSMw61Lj57D5K2FSn9R8BIxGDLGnSwRGmcpcm9aozlcqYpbqRQu7FJw3gd6jaqB0buwiK9jy
jADjIbvUZ4gSPVGqkHMU3X6o+VlrGMRsc/pLWInlgF1+VJU4gWen+ZhxgH5xcL2yLOim1+TBkJO2
p9VJR28L7kA1wAe9YPCtHlC0jkEZgXdd7ei6PGUqTgwV7bvS9q4VVidIFDxmFMWmvH/uhXamBb+z
w2yEYlh6JPVwVni6TxEssXwsXErJfd7pb2AYTybEd7A6PaoWf1NCuFzaSv8PG+NdXY37joYbnqSr
VuivEUhtEkJTrhGjX14q4H/kjXEQdf7ekOEt1ZNw0yXdmwiiyKNDvIKcwb1mhFtZpk9hwA9h3h9J
Xx6ihG2VPgZZTINsJBNBhigs2ckwT8ESte71wPAtFVuIjMO+Uckq0NuHgplPWVpskK1bLoRDtk2f
PJQG4go9eYXIjWeA4gl6Yb8pZK04aJw9c7M+CTCkADROHG5GW1vCCkkzsx2C+MLNON+qTbaBNpRE
8ykKnRQ1IsnljkItxFGoyN00Vz6FhIqeTZ6sWH6EVOzA0VmZwXCisvsNSkLl6EMbOhFUf6SNnDvK
5C8VIrQumoMPNeNAbmSj5gtWQyQdDKeiMzQHfEaX1PSrJNJDC3OlGPYRonqNGwz6gbUaNI9K6yuA
akA+KeRQ5Rd603egbGXYDYWABk/33OTRng3ZuzlAOrwNldHnYw5InyV9Oxn+6KBCNY14pbbuw/L4
qcuBm6nFmZvtui7ll9aOXy0sVeuhPEBA5NzF9K1g4oEmwVc+qPdRE5lOWOLKBClm28jqJWvQESpH
8geyW/6QsF1EZOTmbZz6AixIXyuUcmU2veYUBO/GzwmYOlXHZ6kLvB0MNAeAmISq6VX1vBnNIiTI
jw5sHW/o3kqOkMNtn9E+q9eW160s6Co/T/rCsvFwokPowaDqupRaXyXwKjhrF79jSrEuMsGUd6qc
ICV/QePimPr9Rv0t3c4jHtsoXo3/LXUorro4k1S7Tidyv4kCBXQsv48ps7FPDVIjv2YNrudhq+sq
RKP5qk7HXSxKP4qMDZPsRS+s06BB7zlo3wJ93Ka1WGd6sg50csf6AT1b2YKjkwznn7/OjSLZ9184
W5WogliYEdsmaigSVTDXXvWbFEqNjuEzJ5hEbsGp2i7Vhm7ls98WZlZNSZsmqVsKol9xqN/N1bgB
7xNhPHS1ITSzaB6xONysCiC6WjFFUlrnbldtm/tw167Cp9FXHRgEu0so5ps7/vKrz2rqDNoilcVK
5RxtyQ6E7lXpNCu2rnBbuYWXPdq+tu5gknMw1sQz3qv1fwwOm++7WbWdjpoq4CamnNU1UPz4pHTN
HM0F4XK7sH9une7Luc6qHwLIEgB3MZK+zo8IJbB54m29TVA7WuzDTZtifpNcjjUrgmgDUaGOlSoo
mdJVsGNuspKvpm+uVc8izrLnyK0bA+wbkwIBpulX9UWj75iOC8M6p1CZyqcQHPbZ9iJF4UqwY/pa
l+PMdmcZqTCzphgn2iKyfwLfwk/P9lH38gMqE7v+OYaH/ZL16JUqx3zU2S5NdV73MVTvcC8D3e83
J+EmXuoiBJ2uRL6GktTSFXzrA15OdLYtSWyjZqsOwRkqSgdrx+97nHtQlL4QUrhIW5fGmzbEbMNo
+tSvZ1AAMehVcwsStDUY8Oa5+ugmuPU6fIPo2Gu5A+zazbeTRHluORrWd2noK+I9Vvfb0LOpQqaR
RwG1FUzVOveqF+y6dQ24txODdf/aQwF6fDdcfc82yNQX5n1j34LVzihmPnVQ5wYJjAUZ+mE2O8fa
GfEbMsfnsRgX3vVpAt/WdqqHozGNVUVxH/3x70+bEoDwT8aQnZmsIBQChTqdHarIWAXakpnk1Xww
lEpMxGrQzQHhazYU9BZrzQiEcSYtaBbWh4aSz6A8/3yTXd/a0ygIoKHdakKLZw4nwNgmIRnTz80q
25of6UbcoUWYueFd+mm7kAo71JnbraCCsUJhsvbKwDUXXEHUW4tqoCVkQPiaEHSGvi+q3ukkBkNA
n3bNOn2ZmjSZp4Dj6/OtAZafo7gfzBk88jRszKdoY0C1IV3Znrpf6l/eWg54BkNPy0RfGIXtWSei
RjaKiHMk58r4Z7ShxVGUd0gMnriS802VsZ2aFDASzhy4a3lhSZ66NPqK4vxJaqEXqu9NBJnlpjx1
geoUSBz5cKcUg7fw0czpZ3zbhpOzLBozgJhC08Gcw6DpGEZ2jrfuDKzRe5bz4Z/Qtj4sI9zBmE55
QMliZ5Yo3vVCAeN9eEDHHZRNorsJhW1wWwC5F8DJYNPGzVOryiPAFlBFCtqXrpY4rybbCCZR6KtQ
MIHEJZzcCdyHJETyTEdAVBpUo25Fhj7aStG9kX547Ji6Ghqk9iNUY1JyP2bZMa377SjaXQNNA6dr
1H3V6vd2bT6AAbyDNukRKrLrSNWeZSn2ss3vwjB/0wRQz9ClOJMqeTdbYzuS/mQY/aFLs01fB1tW
k20BxUF0VPcaDc8d5DQcRWmha9LWoHaLN6C0NwZEapEfbHMzEU4a5Gcjqk9tMb5nEiBDPSs+xoAQ
EOeLXdzSVdjxLW/oIZX8rR9Kd0RK7VVcPhlqf5S8es/BknfMsa6dModjWtuPH7pSMHfSFHSgN3vs
S+2+LkqGRKlOkMhZ/4im/UVlpK0hnScdMI82jdJBHJAhTEi61o8TDfKkbYSShjAOEWn+6BRISaun
d0pkn2ObRkezRBkJOgvo6TfINyEcFLl2ppZ+aguBlLqu3FBvN2Nd/IHACAoh1nhfVvlpQKU41akL
WvcuAzSAV+MxGYoNQX1RU1XhNFnk94o8JEW9hnjrus37cyXV10iZCLMBQWZGkJywbFsF7GGAs2OF
dY94cG6ZiiCdkA08EZ1cX+P7HJP2jCLARkZR7A4oIiZltBedlcETU4WgRNo/B6wd4OAUCQdigZ9d
B1EWXVXusqKKHAvQciMXe60216xWNqYgv8zBVFFYqF1kAE/QSaqcoh6PQxtPJRg2eJCe+mUoll8K
5tvFcAg6eEH1pP0Uif1AC5TiUNF8rFJ7k4116GYaii0U3IuRiaNqpI9AK6MNlEJnjgSAEdkIFW26
Tbn2q+nsd4GCvtlpKMMGwXtIp09U8gqWlhDX6yAQjhJ5w1djVb9Vhf2odyh9pVyNfFmhuJINMWqa
KSqtsBM8oADPNyhiF06Vxp+qAfVQiPetSahscIIhHiJ3LT67r2P/D43+UoushyhqKNxG7/9BERMi
FhDqRWrL9pnKx13Ey6dSVd4aI2dOIWjuDhmBHlJ6bOzIcmkRqacWaoswtAGIOI0ylDQg4qe2auin
/RD7ZUBqcCXKF21QBkB1Y5/psMAJQj1yAEGCJBYbx53B7WcajY9JoktMF9WFXraoHiQKZE/QjABP
8LWCwAl0R6NtI/ib3vZ32kD3jVU8V6Z5tDnQ3kVUqvs4Cg7TleUIWCniGK/qUX8BOmUSVc77hQb8
jauR6VPeDdHvqTM5f0xipeSBJObZag+Sfol1jjOCHx7Hnhk+a+MCZOuKvYWQ59t4szA2y2poDnDN
PLeQYfDjOGYuU/GAoLoPpdWSDFAYq8/A40LQEa5eZ3TZD8WAowNFvUPS53dCiSuHSvRx8knqRJ2y
iiz9imR5jjuCEuEoURwuFx7dq+hi+tnA0IJjgn9R58SdkEDns9Ur84yaWF081Kg3Dx8/P1O3Inyg
+KY2OzFQgrCn33BRe+Bp23N7SM0ze8vAmZla7eY+8YA7cVLVM8/QH3qBTPK6XtgCfxlPs+fRhBor
1SAJD+jCnGLdgQ1bNCP2ACC5W8Upd+amvbO246u1tWBMu4UQisennPsUPWsOSkFOec/v4K64EJL+
RRL89ENmm6OsYgL4Xgb4RFy82wrAIFVDfhsCV2SdZijVCvLU4FHdStb4ZZg9VTxEKVVpoBVN49+8
yHZ41D29NF+tRluTuFipenYfoLEKFet0U8C3w8k0wFmgUAsIVQQ/ujBeZax5jJUE55ZhkISh7B0o
dAO6wEtllL+aSRM3RZOJxMMLNImfIr08dujjunZLVZfQ+MDVCmqBJNyEDVibilJtzV68B0SYa1TM
CoehXeGL3kY9EVKiFiqiAuyO9nHojBc0OF41NBXqprunchi9TkVtzuRV77ZW90sV/T7kiiuS8aTx
+KPo68dRDnD1M6ni5paR+kMRNAsp+9W1MDHjKIH1oqFBxmlOQ01rrSaNRCUp2U7OVCDb/r+kx26E
spfDzHmnIe9tAJyG4SzK6C1JBfrQ6LygdFyuI64vJCNXZxjgY0gEAZYNP3sCmM738wVXRASwcBk4
ySrztNF64mWzTtRwAepxfY6/j2NM0LrLc9xAPk6SQJ7sR2sNLZ10X91n99CeOKfrfCueQDMUYN/t
ldXPF8h0Or6dntm4szpiWDUJms+2PPX8t4F6croAcV5YP2NeBSwLK0GvV54U+w9Eub3YipymzRcu
gat0fDaL2YMEECehACZ3JwNNUDgFlBJSCaHX6Z8MxXZ0AH9etL+QrKtVw4cHuhIVWOtKJgRic30p
pvHQM3UgXfXPcOYHc5V4+Tp5ZYoTHKCt7+Vby4k2IIA/FrtwVS2kKDeX9uJHTOfkYsskPBEiBl3h
ZFaq38Im2+z+AeJk/fNcZ66qUAWa1vZimFmOnDGZhhzo/FMMMWAmxo8QLa0oNzZ9Ht+XTXCItHaF
qP/ZBj5f1BY8hqJ9OsLroIi3Q2DuswEGboouAARQ0If8+efd3L8Xv27aGReLIEwY4hE6yFPIu6MV
tts+HxaeuiuU/r9WAC+4CT90Q50zM9qhYWbWxd2p/1Du66MFXMU5Wpk+NUHDpW7pVW889cY7RD8L
n/jqRv279v8eeZr95exyNSFwaelOETma6nNZIscbhNsiqJ8k+/vRiQGF+HlFr0vafwe1LYAfEVFA
ifj7oNCdrxN1NOQpT7Un4LrYSrGbYT1UAGuYaI0HRD6ZXNvD4OQ3HEbQUCmtTdZWC7znaV9dnTHU
2AikkFAgmddmoGyfA8nfjSeVJFuR1Cs+0FfobANiUL2j6r7wlW+epovhZhupVIBqiVNthJw2HGE6
J0wfMhourO3V0zUt7cUgs9dE1jEiUrvAbRgEDqAGjqpOORq+6qLF7c2D8e+hrNmDwvLUgugGbU+T
klEtnG4NZqyDltgvfUVQFA3vlyKxpRFn+0Yjw2hJ8OdOvAN9b0i9lrz+vDVvjgBhUyBlUTe/0rmw
Y2vkOvriJ1knT1GmI+NhC9vg5hAMQhzwR4T16d+u1sWJYwY82sq+H09E2BC4S83cpUa2kBjc3AYX
g8xu7tgaooiniM0m5RUaAJuP5Fbvv3To1f68Yn9/79UpuhhqdnvrYW+pldTak+Sa5XQFyhUjv89V
kFlLeT8mkF2pFPMBUMK1ZsORoSUCMALWfDTp6GisBA6ur379/KOW1nh21FDSk3lexeOpCvhGSm0l
q4efR/ibgV5NezIXwy2GDqk924t1OihA2BnkNChwZg1j+lUQAD07MhTbAZeYL1CUWXUa9bSIGm6d
AyenyrjfpkYLXqWejXcLv2gKdK5/ERjKOiqwYMxP98/FxoKwWhJ1Aq/1SINTJIxth2SjtHu/r1Eb
hCwhQEp4IYOGeohDY9AVxRs3wqWfcXPtIc33fz9jtvWyAKKaBOT9EwCsZDNC/wS9i7UGRyx/OIAV
knrDZqnie/NqvRhztgchXKWGPFXaEx4cTykCkMuyfB/UxdvPa7w0zmxf5fBZCiobe90SOXzfM/7K
9NxDXWVJTubm+b2Y0OwaJ3k+gNRskxNgUGuS/WZAZtoC9PEu/C+uIxvEODQopqd4vmuawSgs/FV6
gkLqitI/QZwvjHBr0S5HmG2IFGDeuoSs7ymFzUcFkITQPjSxxDpdGmW2BRIkV0FtKORkqwcENFuu
ri2ir3/+/jdPvY1M7a9uCUVd4vsZIzbcPCw84qcOhlheuGkeQ59IX3mpt/KMR6nbk4W87dZxuhxx
OvUXpzopAgMycwg/0xi2LP1RI3LpBr8iVeEWg+0CQiAUjSG1PS3t5RCg4Y5VE7QnmM5YXhSoQE4G
f+Kadz5PwyeoI7dO3naAFPPoqWzZQhh2a69fDj/bH2QYJEORSUKPfcN64TKI8jIt8CtaLezEaxLR
NNPJeJ1M3xAqpd9nSgt1AAZeylOyBfPTKR7Rk8q39Sq9X4qrb+8UnSF1g/IvZDa170NB8K1IWh3n
ilb9PteYPxr9L7NikO5SQ1iyKK2xD9IO7YgYaD8zJ5rHWI+CSqnUkE+w7D8/b91pavPXAWEufCUo
GqxQav3+e0YDRoAdnOdPFBVehuZPRT7GjPoFuOBR9t9s2ovBZp908hay4NEscU8GhlvG0MMqber9
PKObJ+NikNnH5AO6fNK0p8u42up0OGcAEf48xM2teTHE7L7vh6jSxzwnpxK+ZiztvVr9TCodeO0l
6+zbk4HMy7RVIE80u/DFWFNRoQVwohAoQEHQ52LJVeTmDYm62f8OMS8AkUivwRXFMR9wD8favpts
MRa9S26OAjIyDGY0GIEas31WQgokzi0hT4L20Nm2/NaOXGL9/vnDXElITRmzDegsfAHweF1R2mCy
DI2HwELu1mqOpUNVbcwdNDAgU3JndSdcaFBVAgUSfY6fR765JS4Gnj7kxWVZa+Mo4X6E8GZ406Fd
wUGpG0LL4Wjh/DzSdVNiNsfZUqZhGMBzsxpOzKwA/z4WenLfjoDlAubdh9ELBNg3Vv8IBR4Hkr4w
AoXKXZ85QQdBrVh56YbPrnoFgcGBX3ETTh5kHCDQJaOAmzv3YkFmZz1J46Guw2TauTCbMyP1q+rF
889LcWNTIToB0xtE7Am4MVsJVhSdQif1B8VAvxTOax36tVWzEN3d+LRTzwlzgSyvCbTW909ri5Gr
g42HqJc6mNeh+QRhndALQhpvlBouM//NpP493GwnUeDJx4oY7Ulh7KMR2Us/0K86yF7/i2GAAJsg
Gegsz6scxZBZpWG3SAuGets3ozfkxhNt9AVT55ufCKcSFwzOPYS5vy+eOoQVmDkYxlJzpD2PDVq1
yEYWXvCrTwRkEDTzicYQvAE8MbvzRWqBb2RW3Sm2TzIjfl+omzhD0NCM0X9c/ZzGmkizqA/Z5pVW
nGxIm6Mp2J1GvODVCDoOVMsU/h87LQEw822c2QHKmiCzS45xdKWLN2mWWjB46c2NAWdNNM+tP0QE
+gFkErHTy/i9CSOvKJaq6DcX9mKys4UlsLDLINfQnTI7P5d1CwvOxDPL4FzazePPG/L67p5NePaq
5hUM7qJcdKdUfbLQLI3twk1jWMLJrcrvmfWE0g78dwP/53GvdiiGRR4CMUdYp9joLH7fob2immHc
Y1he9nu9GNZ6WH4BHb8wzNV9yKB8YwBWBjot3qZ5NG3B5ieGKhe8MHv1H+hVlvAEkIr381yWBpnt
mabLUTFV0FQZAbAwjTcNKms/j3BjQ2AaDGVRMOCxMWaZDsD1LCwk2lJaA8xELVGnURCfOvFoblsV
9Mufh7s9oX8PN0tzGnBIGBjk8gRLtMhHtlqAoQTb4p9HubEFdIJ6sw5IrGnirv++BRKINnWCoVcE
HwqnnHwzIcwFa+aFm33awN9i7WkLTM5INhQuJ2e878N0oaKYZlihZaDuerBalP8h7bx2I1eSLfpF
BOjNK8vKU1I76YVod+i959ffxR5XxSKKUN8BZoCZM1BUZgYjIyN27A0riBlDAjuqG7WRtlK/gl9Y
Mzhzh5jO1JANGEwjlGXTZBNa76hh2QPXpG9425T+yPWdnHZqtkQTAgiohbhRkIibhXuoW6s87+lY
RM33Inj1NcMGzSKOv8i8/n+m5oP+rWnUtdBGxHyxgamrelXGCPk3gTEjOCCYf7u+sgXHn95ssM9C
mwRF6MxHRqXlb1JJcwYru4k1YQO5mB0qbfxO4zz6et3Y5ZQFIHMKiOwlQQnGoJmrKHrtGoA4Wiff
tlsM6bftp+CueO6PZJjpnunUrbxXANuipNIc9Y/HqjPrM78JBwr4Q4B1tWdQ/n0IV572C9/b2d+f
7SUMbCGXtcajk/F5yHSZWIcsTmeWd8VHFsIHABiorgCjgzuck2Xm6KoOdUvdXkjGctMNxjZIsrWE
/LJ8MB3WiZXpV5zk/hbzkiaANMLHw7DLGU1wj9O4QLhbB52sLWjuF50mKmUrto5elZu4UeEnCEDw
X/e+JSNMCPB6grJq0pk8Xw80fkUlW5RDxMwAz2YAyK0EdcXI0vcEsTGYDT4ri7m3cyOCHCcy9ECt
45fDvakxh+/qIrBME3LVBt6D60ta8rhTa/K5tWgsS0v3k9bRkKpGk/IuUuUDA8kri1o0Q7sChjOw
8twk52ZGtxvLAiCYY5jgOZOHOAuZ+V97ay6eD5FB0yatggtIdTNYdQ0VLrU/BF2exWyMtkoH+O/D
Hw9svSBXoXYHDn+hZQF9KMrA8Lsz4Zn/zMHN9hKCTtfP5XIp2JBVmbSdrhondL5hTTJGQYt0lxPK
cMI28lbT05XAvXgmoAW5cWV0OeZNdJNOsRFTTHQU/WfMG1GE06SPflxfx5IROFMoPaAOiT7t7JNJ
TVmB18FsnDEFeZFaaF7LG7P95y+skHxBoYyLQep2vltjogZimeiN41uDrVmfatwrWCUhujwT3tKM
C1ARnAba5p+/wmB/UBY8QA21KzZ9VryrmrtyKAtfPzZ0RePI4XKf71cldDFkZkPjaOUbIwo3hfsU
Vp8z+cPNdWLLqZ3Zm8KIBoTKPLFxJA8+Ec9tEBbpDp0orXz4l9iFyRD3DNuGtAJ5zvnRJEHUS0PZ
/6vrPW6ZiXuqmWVAe22XHz4qo8PT8NTYvGTH26uEDr1rnLR4TsJm45e8elc8evLYWSYHIagBSQ++
oKHXcb4gGf1ANzbKhudn8BTK3as8dv0OETLQLqOxNXMBoPGH3dtiKAYmKujuCQmz6JmJKaPYhlI7
cIM+jZ7roFLkDH26khUvfKsckqRRMiLFUs3ZzeNFcLWmZtE48nBsUUmE3ccuht/X17L0Eck6p0SJ
gGfFnLdf77pc9kQfBy/eJBdWlDbeXrewuAweEyjtGpPK9uyA+iTisVoZtZO1PyEF6ZC+roWfH7eh
QP0qMegrXg46V2bJwH9a144HTwsCGS2ctplWfvyRR7LBs5J7RjMAcZ67WhpampdI7JUMVe4EoN8y
OrgSOpfceWLfhOyUbE2e68C4beeXrWtVTq3pdgJmDZt7SUt2YvprGH59fNsInxZPfQTp0GQ9X5A4
RlauNkblGIqwSf33AnRoAIzzb6z8eYuglXDxRvBTNan1Ua0cvTM2Qn3HZP7AZNJ1I0t+bP3rwfPH
yBTIT3LbtHQts66lymkQZIID/F7U3ZXXwJqJ2d2pJEo1DgnrGIR6LwfBnTlqK7iXxdMn1VR1Vedx
Oh9C6zMLvDNFHqdCnVlMsqPXdRCOgH+KW5X+KYw7K/u29HVOye1/LE6LPtm3tq11tDNE/K39lonf
qvKhgVnn+tks2qCYRFYjTdJNs42zjL7WIFWqnF7zN2kgbAWr2AXZSnFk6aq2QNwTxqZ2/fxJbwRR
0mdxVjkhvGlb1erDja6XX5h0N/YCTEQri7r0BihgYY/kP2iQUtc/37gQCIAQhiHmRqD9oi/bNTDh
D0ec6e+rjEXyxplY/M+NDMwGCV7olk4//G6s4Jay2Qr8+NLjsEAog/IXXrQLNewht6AFgvrQ8aQY
Tn++/+G70jwqTb7lc/r8UUfAGPNjBAFOyJw7QtQNg0U1v3TGluq60B/0siPPDT5dN7N4NCdmZslU
nkv6SAwnWe8p9gHXAr374VhwvpLZpTbIVT2khsyboxr3zcjsgbfGD3H51UxPDsYqmez58+g4P3vU
A4ow9OrSCRT4rg1x40m/5WI8XN+rhWq2zI1JYwWtS8aG5wmAAeVPEwtj7fDYzGLjbSj141g9DuPr
RK1equKxRv/QWkWkLy1vukfxhklqZZ6IZgPMYYPa1E7jPRVeflsNBTxB4s315S1aISWwRJLey1Jm
DcmTl2ckBmGu71IXlpdfilCsfKXLRsCAU7oxUFpXzk8KupnRMIa0dszC2/d9YI+5tck/3ERElIbY
9l8rs0htVJ0XlX4MWYCqUvTNbgfvS6yIu+sbthQPpncBnw9RlLmO87XkRVYIgxfVjjI85v5jjIS2
Ud6nFd3aYnvd1OK2nZiSz015NUxBZezV1MzvoJm6l7s7L09WoBxrRmZnM4zBEJcI6zma8ORCbN2q
t7G1phZ4efVwNEx60Qgj+YQu8nwlJdLiYR27EKNF1i+4nHax8CjTvo9T+CSvb9plqRxTnAtPd8Zt
uFPPTakBfH2Sq1ROhF44OI6DEoiVrcEYGZj1bVPWD5oQrvjEwvLA3YhECJ7zl2/GmIxU80euOqm8
qbNvXZbbTeew3OtLWzLDEKDJRspEpPlDodMbpQ7VqHTq3t/VbmhrybdEK++7+Nt1Q/NCqC5OVyqN
FJ0KCNfevMHBZCPC1kYmOT2kfFLdb5MU4J3LhG3eBBueQxCU6VuGeY8JswxwXa6kebML6sL+tBMn
SRdCsu0gTA+JYdJc0fXmuY+yNUQhrwX+zMnT+MLMLHsYWz2rylGQKCqMAAJSRn0EuMX7Kj8OoSDu
pSFiEDGJ7/oA/sBE1V4ytw1vRERHtoqQP+hjiaDxyIBvOcSbXjEexkYS7Uj0vkb+YG2GvFR2RqWg
y2Uqr2UCX2teqB78hEq+zXL+eBOPr32ftBsrLJ9D3XzsdTnb6F477tSseYua6Attum0CPSv6eEeR
IQNb4G8Nmt9sKlgE7kQJFkXRENJNBlGkXfYQtKtwf+61WoC+I0VaNlLyJ0VPK6ZnVGPXVEqFTNDw
kujmM672Lev8z9zSzLC66lMbt9uiLQ5dmtyJcQblXvCl7MdbXY++RwEoFCaVH8q03SF1XoKh8Bq7
MuC8KbmdYqDvdifFt/wvj1afN7aiRbeKm8QbM+m2uT68ChDj55F52/byXi01NqHcMf6NGBjaf4X2
XfD9d1NK7ts0eUz9cV9X1rGXJTRweORFWXnIXeEO+oa90Xf3hsi0MrQt71rkaXatwWOHvsimy62b
PO5L2zDVbSY3e9Xyf7hlJ8HEM/GJxveZCc2KZb0ZeSXaoTa8pQK8R7HyNWuM72YNi2yRJF8CFWJc
9Jmc0IApQRjvo9rcKVn+HKUqt7F3bGArFDTGOiHOu0dFa1eHHJvaO7E23Mo9w+GJWH7OE+Vn3mba
jdD18T1aEflW78g3bWQck8+y7w6PwFXo5ZXRN7EGRy11UbpLFMhXm06/S/G63JJ/JYrfb9Hwa21k
BF07UM3PWa1qhz5GdFuT23Cn+PxD1S3BMEhHMuaXGiZd4Ew3g6yB1Ap+iJr700iRvG7Cob+LrCB8
ro0RhgxmsZxh2hit8WFibeSvTdscOiP+FuJAh1juzJUoPbt1Lr68WQaawnZmoa4jOqEGaZ5r3KtZ
vLWG8mOglX+bARZJc4L7Z/48CGkUZHBL1A5f474xfWboIZfLq/1fxEsUgeG10SlHycq03JN4VYWe
KHmCLznwXmux+d7w1Q3NsG1rJLxgsctj96jAGx3rwU0crPGIz0c0/iyTyW0+VrCvzNTP7vBcUqM8
jNSaSZ0Uut19vk8O6i8IcaNNvpP38r2Sbbx9sNYjnt1HF2ZnCVcX6TXSGS4gds204/ANglSi5ece
0eG/2V/uIV7H+kKjpArlWoymIlxbGk9JjDhgo2QvTV48ZGMGXZKRv6lSB2JfTD/pRvDgC/ka0c/S
lQSoxGR4iAoXIjPnR6w1ls4UgjA4hCUns4oGOW11JRdb2lDqgAz9T30n0JXnNjyjy7VcswAESqqd
RBD+Jv0W2a1NBRnx9S2dpUl/zs6i2iCDuZMopc08tkU7smosUpQC7V04N6KnpuITjCVoLWPfhxQ6
iit7UOqP5bTYhRNH0hDqAY5OuXN25bpmnNJj8UD66ROliIZe2X0PdfZHV4cVPngQ/LTdxXkB2qv0
DqVjtXHiMntiHuvLCKWEWqaHos2PPqSvhSp8v25yIWfCJgdHlx/oGvDC88MDO6PlJAyiA43oTfSc
bWpbO3Q3yIbtzZV8c87g9a9dPLE1JTYn8cb0hkTsBbou5nu3E3fGnXLMDuIbknrbarszoSqMb+Nj
yUcv8qmsbO4c0/Bv66yQLplJVXl2hlKiw89iYZ3P/1WtuqOeCIew97eQq35rol61WzF0TC4nravF
g1wLUBplyV2eK49qJD8KugcRclq8kkMg7gbaL2yED6Kh//UjGbelt0q7kBbu+RYVeIAIb43o9Mn9
WD8K5l3QrOTjl98QJ35iYpal6iQKUT95mRllb3qbaHbXmE+tGT0rBQwrQ/1WRumP6252GYbObc72
HgJVUDmUAbDpPpiBtk8rbcW7lLV1zS5nKm2NXPeg4kNhT76Q2tSOYWrPg3ZTaYW18XKPJMXd1qMH
qe+oHX1dTI6aFhxkddhJVdjsYbR/Coo22rUphbIxCn9aMswVTdh/SdPngAfTHRSz2iGO/C99zcDY
2N/3vuTbY6qRdBWGuOsGVdk0adBsG2OEmUIubpq0qLZFODzp5eDvkaGF6JiLYCU0Tp5x/ipAsg2F
S/qyNJkpV5x7jh/6aYOcAtDz7LcWPqn5s0q3+foxrtmYuU5QIgcFtGB0EkQmrXrfFeFWjNf6cJf3
yflKZs4i6r3VQO1bA+LKNuF4n4EEykb1Jk/XQK6LlqaZAF73aNnPA24ZusLY6ebglI2/d7N3QwfG
3t5qa9prymyW6c9njYn/GprlHCJTAVnSKqPjpePGC74NKbxQJuxVarwZ9XqbWS9RG9sxzXRtuJGi
DtKTbgNpc5h/dVOEbjN1M5bGXVM1u6x85r8CoosOnVZsqqo5ZP6PpiuPpvAERakNLftRyMuVktvS
J3y6hJl/hY2rpl3I2VdKAYWtBOnap+vetWZh5l16pbhZHMajY3rdYzdKR7Oo1lB7ix58chAz3zJD
aSwrhRHcKGHQCkbyQqo3Xb8SYqe/cvEtTmkX9MzEWmWWEVkN1ZuugBg7jcKNpf3u6tauRAmViycP
9t/r27a0pNN4PjPW637PiM7AldGLd7lCn6wNtKfWyFb61supwv8ujvlkvVS5nZJF3E25or8GiMzB
RbYPg3QX1sondHKfXWHb101te0H4OezbdHd9oUv+Ae5XhpEGAUOgNOcRzuinyXjFx/6YHoQqPOTQ
FV03sXRwpyamn3CSocSWpQa1LkAeVH91oYwf+59K96SBWfWltTA3ncvcSURLpUdPUxCZwFnmJahB
OkhRJDP1B4f30dp1e30f7deGkJd2DWJzDcgoTJw0nM6XJDZ54w4e2X+hvOkwwvjl3+QskEWatMuQ
u2DE+txClyR1KwV8t+qoPMbTeHlDUbYft9fPZilYg8yYuhoiUyPz3D8ykakwBc5GFBGW4eh9KQ7s
Foi56xrWX3xUqgY0DN5/6ivzoqWnm8Rj9FucGOLupq63Gko1cr5GHbHkbydm/twbJ/6mpYZRpmpW
O72cejs/NV6NsH/kdyGGjFwUb4D0L3bx1OLM6xiE0yFe9LjCk2grUBnLsnYzRC+q/Pn6cS2lY6eG
5HOv0FpTzssEQoku/2JNZbY0ulHrb5Qu7RgJZ1NbGZNa8nMVUI088abQU52FQbWJAiMcuZ8EJUnt
Me7eNWlN7m8p1J7mWLNvKU+SUdKTjM0zxK1idbtE/BnrK1XkJT8/NTIt9MQn0PB03crkc/Ig/Nu0
GZwsRZN+muCeGx8oz/VjuljSRKU/1Qfo14kghmZLkuuxiFShDkEjZT+bwfxRxS5PwLxdKRJcHM/M
zmxVCJPGuuaXoaOgrJuW6qFP07e/WAodezJ9BCAv2tBal0ZeaiahI4TvSFSpLrIqIG2uG7k4nWkd
J0Zmr4xEmZ6wfs461MouzXLnJyoqL09Z1q1YmrdwmVTFFGh/cnqqHZzNuSNIgpSFtItDh27dwZOE
FlQn/eIKdaptm2URqLFEQLq3A1GUCc12bIsPIvH//RP4AXxYxNx5hVAuDQoEaNg40Gyh/GFuZb/9
cn1DlxyDGCvRpaYKyb/PVxmPgpcxDRigPvSPQv4drFJFTn/h7KJlH08tzCJRIGt1HJVYCP1tcIz3
/tbdQ58MUaOdHtZCxGVVc7JmahZjVgAvmHA8X0/fekIR1XLojK6Bgk71NGSv8nAb0V0b0Vix5eYn
mny7QoUf18jvZUVN4VLLttEg7Y3SWgG6Ln3ep79mtvZM8SytgzjWqbwHRugG7Wdnfbp+gAsmQJlZ
NEmBthG4Ztd/AGquZlrQd2omfBrEnCQZqrvVCe6Lq1Kh4AcanBKjQdNy/jW0wii01qCEIJpQL4RA
RxY9W0DMPtXF7SpVwJI1cjMm8pgR4NkzLfokCNde0YeNPBBL4kknDOLt4QekQFsp+KZqz9c38PIL
kLiydFC1TPcAEZx5jKHVlaYEHSEYQFDjZM1aH/si0yQtA9EKzID8FTzILMbXkaUxuknM0tq+RB1I
fUevjyl0P0KgZRTNJzmsDohW/0wN9K6uL+7SO7BtMB4nUmGUuKDPN7LUzEEIFYKYZrlQdaBelanx
Pg2zH39hBxgnbztTlHR95oWjDupdQAvasbTmSAnnwc/9Q4k49XUzc1ZAIiLroYIoAw+bKgYzx2gV
2NdTDztarb82oZZv87G7E1zan2OEsEyxy1XqTKP5pMjFHSKmn/nqfWpDYr9LNKveqPk47sMoiZzG
VPd+lP68/guXNlwBQEA2TlMFjMz5hoehEQR+6waOElvDRrDSd+bhxh0zNfvrhv70Z87jqgRaFsVl
dsJiJG22FbHFOGnmW4FTbtOb3GEE/tgfiy3MTt/jW29V+mdOPvln6yc0q2QyCY867GxlnR7mqhwH
oZO4g4mSZlnZgTFJL1rSWxTFt25Ik3A0jWjjw/+uVFq1NXxpGzZIMftm5Pi5/tst63d5ahmW1o8R
8nLEEr1vUtfpmyADwRyFlbqFHqI8Xt+rxUMB4gMol39dMCkGkZe5lO0CR4pha49eBDolrrmSAUvq
Rc6Nc1LNhyoAKAkT4rOPTSx5ncMKzU03CJCUt8Gzrnjh3mgCSNk9wRGGdt9lsIDBV8sItUueXGq0
TrPixcs72Hnz7FhMyrGJFbx5eeNtA1DEljp8Z4RmCy5yizpraCtqPakB5p+zUvnkFur9oHSIy5W1
I/hkq/lo/AhHdFZFM98TaRCn74NHd8wR1MpFu4iRRtcNVPtSkAW0QJEoC6mhIvX4PeiNER0BBuWM
Cpy3ZQZfg7EBJJDl8K03d12gH2NfvUsoLqSquc2EJLH9Ssw2Vgs7ZR/cR31EUdfob/lNb73Rfsrl
9tgU9bBBC+2bX0u/lIly3YukBwbzEltUAEOUR6OEPT8YvolS+KNLwQgQR1/EaNhzlu9l6927cuvd
tnp1W5Ymwj9i/bP1pGYD2uRTPEo3ro/K1tBusqQ7wG14p476J8/s4Yoc/pEnUcPOMKud1WaPjaqP
743vfevjjh6yiphI099CuejtevKATVmAX8nH3yA0rJ2h5/c09fbWKDh64H5q4voOJh5xY47duBfd
4Z+qs+6jpjmWSfsSKGW9Cy1gNkKg3sRDcuuWPamHZMLSKStoAMsPgyuR6utfI0RFtrmCEKvG+LQa
6V9i3UVzrygeAfW/RnW1MwyUTlAMfGuGXt01SdVuIkHkALvoOyiAO1GPq++57A6UuDzrTqzkL1YB
rMRKEHmLIm2NjGZOvT0FgImHlNEMRuaJATP3rq3EiIOKbBS8RH+fF7K+jQsm3UzIWMVSRqEgjfdw
krkbudN/QpRuvsZGdUdrNt/UpFdRiCgcchW3gtreup374CvVrS4le2+0nscQVmpdeey6lgdxgO5c
bn6UtfXfK4CAj/BFv20eMhWm/dUy4TY05QCAR7FXwnYl41sKk+zS/2xML5iT1CUOvFHlUUeYHNQf
nhj8jMxO3plomm7qSn8dkHD4VYWtt8l8QduE0aDe5iPCywKhY9OmfuokaocIaBwVO9mVmq/E4+o+
VNToVhrqBiGEAC1zt9edpvfNB9fyvl8Plgt3LIoxk0oUPVDwcPPky+9C6MS0OAQYoB+0p26HyNfe
fzWhdr8lhUdX0PbgF/jH/KEZu+zrdeuX2di58dn25WbUiS11aKcQElDtPqPxK0/hy8tgsgBqlWzM
YrBllu/p0Jh5gysEToBya289p3yAubf2tSxaoRfEuAkQCz6YczcwfCNJBckMnMTMHoXY+hT5zMDL
cGj8xX79z446tT5O3K1XjdxLaiNwigGSH18EUrEm/3a5FL57ar603+mgIF1+bmIUOj+Tai5+P3/S
6ketvu/UlcLv5amfm5j++ckqLHh0hMjwyMH7YaC5C7V94SorL/o1I9M6T4y0guFnQkTuWFQB8tIR
Yg5rbCLSmo2Z+zYq12Pb+tO3A4L9u3Hs74wNQL2Duld2RLrtald/ekLO0sCz05ll3nIZMdusYjG3
7AExwAYhyOAWGtzoNnswXpT3AcuQ4n6tCzvbA8+QdvJxVf5wzUdmdZkiqD2Ud/kVxa7fx59KBxnl
nXoT3TcwFfjHeNetCjpNW3lt4bMvrI5aUyhC3LJtUZz3H3uSurH8ZTQrEX0hHp4557zxEjHcK9f1
dKa3qman33rLru8nTbv+Tn6DV9581UqewXZpl0g9rtWoVzxqPq9YVlE6MSaEjp7ETua1j31Qr8SQ
pZ3UmVRjJsJgFH8Or/Hq2HNbd/CZJIruBe8xkoKb0BLusjRasbTkJgbsbIoGnl/W5qNxhVW4QkEb
3qmzp2Z4s4qfebFyfS0k4dzt0BZM6lnM38y+cgBzSsVD1Xd48N/rXvxeutFDNKr/CAj/uFr0LLjl
8/UYPB///ZNXUCIESEeJZNrC88gSW24kq+HoO7IrfPI1tHnMMvO3jVQfRkm66UIUNTKpRW23g+TC
Dco7Q2xbO0mClc7n0klOiEWD/hzsIX9AOCchzjQzwxeSxndUa+xsI04cs+++jiOKHV6xYmvxLGnN
aNMAN0WuWeAhow6kzmdGt64PQfU5ru/rDzJG/mtfFSBLGiVfnbGd830t1UJJoWz2ebcha1h74y9N
dKPd9dO7XAcPQwrwJISUSsQ5BIu3UyUYLhVDCvTbsm43UvStaIKV9u30U8+j1WSFQih0BzCUzQnX
aniMvCChEkj/27dd9OYIGdZXNvFpGBOPuoTx+/q6LgMHeY4MmfikUwyadVr3iS94Go2mJpXJDMxv
hfwl7Fbi4uLfJ2ooDGcw6TpPC/ogkAsF3RUHUaxbAG43sRdsry9h6Wj+WPi3ieknnCxBhYg6lQl+
Tl73e7MJN6ZY7gCSrSQGTEIsnQ5qKyDTrEnXeOZoRuL1tWqxFibpcrsvtMciyH+ZifvLtJo70euf
h66S7VgI/ukN/y0f49c6UY78QzRow+TFJG0f1HDnu9rnTFF34cj/ezC0X37NU6kpy9pOZem11bgu
iqgBWZj8Bltv3eWBkm9y3b9Hfuyl9gd1G3fAlaAJ12xB0Sc5O2HctGPsbwpBNaGuMO5I0LVbORna
lzyteH+XwFazSEUL3oUHMvhVSeqDUQbOGKQFEmgjgsCud+tRCrBrV8t2Qeq9uz7MhaLIf5h19wnh
d0TYrDzb0PXwbV91kx2NjQe5rJzMbbRNnTcPpSrsa798qJP0ey+1L3009ohX6k+50T8ETd5v2xYV
dU8Qc541OSWPzr8f4nYHmZumg+bXW8NOh8BCO42iBAXPBPRSV920perIVZo9+/n4iuhatKFgEKJ4
XhwLMboRtQr1vWHYDGZ4PzYCw5R6/FxWwKsYvz/k9LW2Td2ItppFdzAW/1YltHnCtHnqCvOJgygO
SZAA8qkq9rSVvij85V1ZxwcVeH5SS99zcfA3QtU+yrV8bPLx2ZdFR+nao95Bkl8I5r0uSBG4iv5H
1uQ8ZAPvVay7F7jkpa1H7dOuhhGwtKJ/j1xIJvgY1sZOlr4ElLz+66Cz/MryCteifBw6vCiRvX/L
wM64ZbS5/r0tfdJQtFv0+c1JsnP2GXhNJyBez+NL1Npj3yYPqRJ9uW7i8nomDkIAS4mMBOACrVBp
Y9CIHVmbISBXWahmvHErce82wT9uDp/umI/35QdHrbhHCIXgyVWdxACQyux+NgeXj9JLQyfTuUs8
5ZYS9q2etoeqSr9dX99SnFfg/tctCGHgC5s9llottVJJodjvdr6HMl2xaxPx1aDxRTs8ytYGTZf8
4tTcLEJ65N1IUaFKOVgu8pTgdsN3WDpWAuTiopCqBR0NdwZueB6HDRmRqyGsqJsoTb0Tas3cMJb9
wwv833k9IOshKCuRfyGl4shOTE4R+yT0R0IO101FY7za9Vt1U6E0bL3kO8hKH7qjdPMXhzZ1DLmf
KW7Np2ZbCTbnUMI/NJrWPei+IteoFsImqxVPY7vWpFzezv+amxO4NAJsMZ2Z8Q34wk6V1G0kkA2M
8sYd78by+/W1LXrI/9Y2z02rlNul6jAmK+EPS++oR5KIIlv66f9nZ3ZgbePKlWeBMGC63rb8xm6A
bHmkU9fNLMWPqdkh0c6ahlem5Z76hawCK7YIUU0XbPuxL+ys0/ZcBi+Fy1i6O5UYS2Gthbfsjidm
p8T7xKzsMXJkTX20SdZmcsegt6NDsbUO2R4U+ipR/FJC8sf74d6iXDnvcyGmVwlZKgVOTXOndvLU
7o/WH9mnJLTFo/J2fVfnOnB/IuSpvdn6RIK9IJZq4IB+aUE2yLntB1yIo/VgZemt1kQHo42Yuqqa
72U43HhG8r0IG4q78m8pY759kH4jfRmthIEl54WIY0J8TPP689w86kJZK3Q6KrL3KWtvSu9ZbX9f
X/qaiZnfagNvVSYnSZPF9xEGdwX0r7L2cUxheJ79q/SF4HSkyQy/0bn7SLGRW7rX0RkKUnsoNDQb
VmBLi8uAdHMaItF4386qIfmoj6nlsVOR/FzGz9bwFGcv13dqrqD9x0kYWKNmqjIszQ1+vgo918Iw
jyM6jnIVMjrZRzZavtD1+K2tB9W9Icjjth5IxchOD/zKYJ9b3TaSxzdVbKDzaGRUd9V/5LTcCoJ5
I7ThfS6UT8ynPxeBUK2EikWnpl9BLZtS/0Shf/573XQUlG4QeA0fvGNR7I0f1cNUwG62+SOX8/hQ
9rblRK9rVcA/79L5cWvAddgpCEDgYzg3LMa1WsYGr/sqDYvjYJY3VWsy7mreMPl8a/bqj0jrHUlD
BUnovaMUJXvBlXkjjOIuh71jYxUMfUbiXdGgKG0yS20PcQTTV6M/Z1lBGl0ocE3CALP3E4DNWZ9o
W0hDq5usCVbampclhYmJZeLlslAQIuqer2U06q6MReA7tZCDTHPlf8JQvtPy6NnL/K/XPWzJiUGZ
YArFS4sqxrmtOodDDWntwMlUenjo/GlhzbsqXak2T39mfjw6UIyJ/nyq1sy+xiqzUEyuxMCBBkaz
o8SXbCNCfRzo69Easu8C1Rs71CG3iYOPzpaSiU4kgeTAoDHwjvMVpo1Yl3rXskLd3YdD09maFH3u
u+LDY5aTIa4OC0YYyCjnwI+xl8RSQYPVgUGqsfMhffcF62fgST+UNloJDEt3MlFHB+Ms0lqbX1Za
TQtV0HH3sRXveiN5GeOcEQpt3Ld5swk7fefr/bByNSz5pUEMsUjq4Q6blzdGTQmbCFYIRygZoRIQ
d/KaA4+XjeSuzd0smoJNhSeEMZX4Zp+zkTUyIH+eDhXFgXKQ7dbstsxy256y4plL9wQNFmKrOjWo
5h+AGlVSrQ+4h1lGtiQnG934IOfmnyB+YmJezdaQKobuvA4cT8PxTOm2E4q/uItOTcyc3E2TeGzl
itvOuLHi+6D/1korz6yVjfpD0nCSjyFqJpudyyq0xHscG/1FWZ24Wbw+TpcxO3ZLHd2IcUmgPI09
7oMUWsdw694EqBkDxNhJh3Gj7/ODWj+undGiw03dV2ZC4cSbv8Pj3hBTieF7BzbO38xcJFs/7x7I
iQ+Cl5f29aC79BoBrPJfY9PXfbKVvldrhaYWnJY7UvHo31Sz1LdFnMRbr/efy9JYG71YXp7CvByz
xBDMzja2hIddl4D/OM2w8zo5tbVI/pzK5nPXhyuLW7pRJjLe/5ia/OhkcV2TgnUTCU19Gm60st8G
QFF8JFKu7+GSGYZaCUO8TGgEzG6Uus85x1YhQmj5i95DPxL0w70/6F+u21mItIyRTMKshAeIVmZ2
ZMEN3FQyfMdIlE01fvYsoAUMg6VohUvlyOi3uBJm1yxOZ3mygYnZUJ2uNKr8AK6FODrGFcjdfgDj
ImxHIycxEVeC4MJmThjCKd1gAAQm6nOTZhXklTHQWKAgaVfCi6kBeGBS7/pWLjjhmZWZZ/Bg0TLP
xUrIoLE+ZIzhGtvGc8w1VaLF5XArWgiGgGSdsw+6Zu+FXlDRHGr1rV+gq10NuyxZIzZbXI8FXJ0H
BgW8eWZhNH5gTEVRxy+0GyMvPw0Vz7Oy3fvUZj/+VYFuo1IOKSDDU/PnTBcoVl8aCUtKc56A7T4x
6l1MqL9+REs7x1gEQB0yQmB7U+Q68b3KhbooGiPfUQT5e9d5ue2Z6gv4p7+IEsxfwHUMQhB+yDkk
xB0yX/Xhm3K8vt+E1OjbsNv7w1rdZwEdAKEukwQwHJrkLvNcWoOtV5LLwKdL3uzGbfdYRxsXOLx2
qG7qTQVb6GatfbwQ3SflX/Jpk0chQifne1gWpd9DKuKBSXzsq0+e2iFKdZu2EJSn368f158y4Cyv
phUE290kj3NZ24UyolV7qgAw4Ut7dTcx4RsHeQuZwWpXfLYsvPyPzhdPBNDorGrmGn4QDa5fi8az
1wB7dZ9lCHbb4GYs46Mnf76+rtmXdWFrdkEWiZhaqHeoz6a+DULq7l0Ca2Bxo43Z/rqleZmJsjhU
y0wLktJCJG3MpzGE/yPty5rjhLVufxFVzKBXhqYHt208Jy+U4yRiFgghhl9/Fzlfndi4y1TOfchT
qrxbQsPW3mtQwTOhzqjGgP+9GAE9atG0mwLqF4CObGUZn+bQAMUFxEHbWXLoTyD7th3rSh+YGgNl
5ncjujxZG2jddWEksVluUfr01U2yjG2BEKFVjEariUfJx5VIR97XAnd/rOzb3/RV2xlBvuuiwvJa
Pw2Ajguraqfu7ABGwA9dBIsNb/Y1H9qz9/zX8EN52JjrBRn1brX+5/dgrgEKBnwWDngff0+Zp0Y2
oi8Ql4fkWO+KSIuUiPtp6By+jnRhni3yBzMJ8T80mldbUJnqsUO7aY7hT7djhN01Of1BcudXXQrU
zjXF3LizV+fmn5HBD81F8xeoZqyjjyNLcjlN6JuacZ/TvQMMXZIvbcqNp+zqFf0pympbFFXDFQ5K
XixGPcJZ58+QO2Mjv54Bc+XCV2wrTC19Y4ss1/L6q+HRt4jtg06L0/rj2FxRcTvDxRTT/IUrz4Ox
cYhBFfpSBBsobhDH0YFYr1MiS9J3eLzGiwZZKJjzQzHGPc16XAujVfmmK0U4GOaeVNlrwyzbT9rx
GxMoF6SdvCsqNHuTgnZRpqsRMFHfEWjwUoNM8F2ezUhDrVGzZtMrC/CRckZceN9WYemqV52Yf5VN
cqMy3adQ82VM6TyGLLmm0GHiQ/vLTGTjA05d7XjWncxOvZ6cMcoc/Sy7LDaGQvOwFHdqO57s3L5G
d+i7ItJr6YpTw6pHJbdOztzcoy0N/KuISF3dEqhIwFnppZghIaTb517HJtTRm22b60Kau9aCVZCm
hTDWOXfSOuedA4U9jFYf9HsykW9EVe9kwr8J3QzLsq2hiVCxXe4owDnI/oF19U9LUigg8zfZpPuM
Cm3XNeTZHCtsN7BUz0NT/8YhNHqlZpwbRwPl0oZHpFmeU6hUBZDmTP2SGr/zqYNOohtQE61PoWrP
edpCfNTgR6k7qHSIK+oqD1qtfs8rcbSH5i3n9YOqJTdT0+4BZ7pS+3rHZfZKp/7ebPNoQK8RFc+o
UPl1kYzNnjFjiqaB3Q0WuRkhS6fKkfmVbh+KsT7081AFMzy2/LxspA95kV8j5FRwGwHT3k1qIDvn
frCK17TTXyFDcAt31W9zW+u7Hk67KFMUcZe7D52ld16iQmDPELeZVYd6OQP7Pl2B4Mqhg1M94fHp
lymg0g05ZsJ6oIzvoNN+3UwgQ7UdwtYEsj2DdkyS4dR1vNy1Yz8GcMyad4o2B+XErgwVlS20W3G+
ZmQH5Pbd0PBbMzFDYgE4YCjWdQbbM49JLc6tBWxg5leVoxzHnN9Kw3okdXkz0oL6MGwH8L/btQYa
O/VIQLdJqtgae3NxDX8zZ96ABKbdpjXA/cIlz3kGvU5RaD8E4ORIq6HKwqR7D38y6UH0pzwOdQ/+
n1oeKwgtWZIcVTJC+m+Slq+aqe33dH5OGz2itnIyIcYxJvKpqbNbwvTdXBT3gIZAuatun5jZXVeE
f4NEyT0tAYIErFoFgryI+879pUo1nPq08UBDOTvVEAJeDpGRAn6gQJl6RkpfWZZ9a2jxPaftm6Gi
oaTNwzOUp/uQpipADaoVJV3yCzdJfTC0GhJtzt4VzQF+RZE7j7OnpPph6hMSNeMA87DS/N4V/Td7
0iI0otobUqnpVSoK4C3K/ghw+MmoaXqF321DetzuPYdO3zmc1falqqXcmwG0By8DtAvZ1VDQKVjr
Z5LrvjMwcDVIF40q5GsatNbKGcwAMcA4uFF/sAJKvJQOMPfCL6WtuNPz4rU3wc6YMriajUw9GLo4
Qfov9aeqZs/1PL0Vo/2Ylc09XpB36axHllOF0BkBVj27Vrtxn+cCPjZtkCXaQ6qnu9a86+wqAHX/
RrOmKyczH2SmHbpWywLoH6ZBJ4w5yMlwpxgtpHtAk7Dc7sBN/VlpnXOR1GfDYtez0IOUNmHvNLgk
xJGUzTfKcrhd0sMINc2kT/e5W0XThKJzQewHwp0HIF0jpy+f7M71UaNNPLXPWaDSOaLQa6ot5800
Rrig5jkkgQgw6gKZjy+E8x0JvnaT4UXtK4xLlGyyva1OZ7MQsWX0j5UyHpqG3SuKMHF+jlDjbGFb
anFrD2f3vdMa94VslIAxN8zUygCOG7OvF9pedsMbNZrsxk0FOiGGzHfEzbvd1KXMB69J9YZcO+WT
9S0fswBbaQ+nhsqDn+Nx6Bi71pngAVfs+rYXtTwAHmjeOljmoqzPJTJ6b0B/41o6Ammn2UFuZi6d
g5a4T6gQFCBAK09ZoshQE9VVaiWtJzTtfqq127lo7onoDznE2r3KaZ/KruEgfZuzR1v6zIfMgkR4
HkgigkZo3DdIc6YuJcApoRGDGjW0Meux8isNW5t0sPaTqQvWbjXA2zzLnNA27OtZOnGlWjubFo9o
WTindhpvVIjpeoOAsNVoARVLKj0aGLvDTYs3dgmPaWcEvGqY+oCWyzcCUucn6cUEzo/Dd4TNnadb
8skh87GolpNT6EemQDwU4jQ37ZSah0HJSj8lZVA5fQAPk9ZrRzRhwbwCq1KSg1YZakAprqi6U/Zi
UMB+1IIk0xTIoHbhZGQo4WYNTvIUi78w9UBO5VOO//cHyLMDAIgmK8/BceFltaduBciSKm/qUfoG
wnrIEGqPTXYfmHqLtDkxB990WBq3qfiF69EK3FF6va3co01zHqHP4tlyNDxmFAcI4Ehv0Tj3dAp9
7qZo30Q25Xu4/o53lgZLvpraTUglmfcZo9YONizslFWEnmZaj7tcUU4KLd70qbqXs3wulXzykoSz
XeJkjVcwckxkeSSssMKpS/YpKogaCplhnqK5Se3C8BXZidDhnIZdmWmBcOHGnQkcanLRxzKTU91L
03PqtAygafWKKsxdoWYPYmAimO3hRnbc9WENCv6U4Y7enOZv9oAUiDS65rFZBc9sBnSLp/YOBEkl
pI4qoj4Z+qh008JTKqgcQ/snclod+spTcQPh3oNM4KVKpcO9TKCgIMX41BU5vmcNloyL3rs3krF6
zkjGfbNEyiBwQ3LSAbOV3MIz92qesis+dHHKhxcVVNQjT9TRJ1n/K5sqNOrh8PiEWsa9gztNUeHw
2A869zUbnZdmZDI0oKB6mGeG5eHu4K16DXXmwHXyMkgz9zbLnb0qnDPtxJmYbegMml8V+pWjd5Wv
ZBl4OEbpC4ceeoUFBp0OkK7PFzbfqZ7aqBP6feW4TzhN44lUhyl3D2krQsPEkW7YWb3rqbW3ZH9d
aSJojey5V+hjlol77iyFS+xgj5j5D9wDN2oP30iR75F275NRhEIr/KpXz7JXj9LQjs2knKw8u9dd
9gJ9+luaa1eskbvOaq9YOQtf9tpTSekVK9QHqsNCrMTdZFZyDpQRb6FG3+Vdfaw1F2dFUrxAOeSm
RV3T5yqghAXqtF6+GIzyBCqwfTlo3pgOxwoyt8iQ7lTW14DaocVtpnqMq6H2Ctu8Q3EqVIwkKnkZ
ae50ct2k8iZpnOxEdYCBmXza9gnYd9UVwcI5Z8aMYWvM8mhV46DOki6cCT/DSId6jpY8DNoAgWRN
iVlmjcCZFGYwgCgbsFSg2zoN0wndv9wbmzLbAcHvQWLcmxp6UHrllA2T/NaZEGHndUJeSarcjHYC
RVBicM9SBDgSHS08vVYLH/ZURzkVj7zQDqSAIg3nRHqNkfIoHVI9MMfkQHorBoK08h24SzUDbmDJ
gJNw2PR91EvQrtW695sZfamkhTT2iAWFe3wa/MYqnZ99CWAYOr/7zMLbCee+MvJIHeqfUhOPE1Uh
3953oToM7tWgkJ8JSWkgnBR7Vq80vyyBODeqKcDruvWKQfnuWjSyHbPxFGW6K4yBeupovpa5BBY0
H9FwBq0ub6u9QvWoqrr9MGCeRDHERGHQR6AGNuVQKD5JxU+aaed8LB6afLozHP6tzyFHS9JwFFqU
9Tmk++RjO+S/xqGMsAswhRN96Uy81hNwTXqjfVaVVu6g+dru1Ey7b0vlV8FKA7+Cw1bKOGa1da13
RVALY29o+a4Z6C3LcFMQPv+SBk3DojfPFP7k7mwc+7oHOwju5rBTgMSe+dAPUKXOVZCMm3vUcUHM
SN0XLRcCesTJY0vsRxe6gqlBz3UC1kvNbyBqFwgFLx6z2A8ze3D1NMxMQBEnSgI4eF1jyx/AsHV8
25gPdSMOGSW5hxvl5KrZS65mu46nB7NKIyB3hFeq0+vcuQt2C9pvWWOC3ywfS7MK2Ow8lnb+G2+U
I2qlV7brlvBdVW/EyE66mp+T5eZS8uIoJnlucv1c17bpafgsk833FV4qpOuO5ZC6XmY1IQgGQT4U
EH9zw6qwTmZidx5SmheHKt/HFqlXazvRTO3YhJ93w+R1Yidhl3enWjYdqOgGkm6iepba4zmU+mTO
IxtCC7jpkrdcwcLMKu0B6k4RLzLAlMsaGtVM+EQf6rCh8rukhekhbWU+nho77ibPSi6O6lgETqPF
VZ0+zyPfNZWJ329Bsot4uWs91kziKQlxacrHl1JT8P6DcrkQ1TfiOljbdAdsbwB45pmx/iFP0yOR
/X1qz5rv5AZemRXoEsUMOfM+PVkTDsIBhWEogCo5bzx7ZNrRnl327yUU1Bc0qIASMDpQ5P5YZmh1
NphGJc14rEwPqH03w3HV3X9dGDI/VRYXufy/UdYmtoAoJDTV7SkG4/F+cNKzlCBWDsRLtOxKKR7L
8kUvJ48zPYCSQTtnQdX+nPIXlldRzSGkMtCdntRR3QBqlwlfK82wyK9aovi5k/tSKeMpS54snh9q
+7WUv8VUXtsJMDCNeygIuYUclUeGBNoy0jOS7mwI7idZeyDVK9K1gDIspLa6p6BIZqZE9C1VsQul
KhgG6C6guShBorf+cZ5lB9MixW7MOM/uKrzs3XQIVG7/W69nKVV9iLIqVanzTImNlBOGAMMT5Hjv
UfqJkOnskgmP268/6p/m7KpCBUVvC3I9S43/k/cbHlM2y2fNRA0XdY7Oq8LsO4Q08S45/kELohZO
7yHypGwWdC9U5D5EXpbbu36JrTS5g+bSUtGk++KYRUg3Q3Wb7HcxDqo60C4neL6v2yWiggYXdcUU
L2DI9roKc5Rv27OAnHDhY7tkf6hw5Fa95uctPb01CO3Pt4T/4X+D6x8H2Uo8hXmmTLEFusZMdM82
Wq8CiHYWDEYMzV6lD2OdPbTkzBpk0+Zh1txwSnC85arfJLBGqpKHxJKhTM2IzT9RH/9nSzusNx19
WnSEDfRB1njpEpnIlOvtFCd6D6jfsyjfNhbZhTLohwirWQDJdwSfrfjPJ+APtj/vnbvMtz3Nd/dl
POy3+kgX5/39mIyP856rRdX3dmvGk+l6BsokRqueukpEScr2ZQlPhVTe5VLBcf4devM+Ugvf1rqn
1Epf8MLZNSg/aP03o2QQQ7FgimV5BNfM1/Ny6ThB98lSIf4JGPeaX8jGdrQEb6bYQO2gTx0/0c2D
hprT/1+Y1UZTwW7gto0wUOl3tLuM3BjZVk/yz29dnyMGIPfQLSEQtFofjWMjFa3NOzvWbaQHWe7n
hjjMlnmG7SO4RfV9m4+BBnEbkGt+8UE+9Lw8wQ/2wFp+MDjkTtUpgCj7Ec0Y4L0PFHj2As4ZmlT3
qtKdMhBo+NCcdFzHaBH6Fbua4aWuFEWQG49CI/siKY7KlPwwEgs6DUYw946fp+WpdvMgtyefg9Wg
pymqdm4k2zbDK/ffuPrLZsdRDAcoGxsJykKrRdfN0BTpEj7FpnmS7Ey1q9bZQBusdXT+LwZMpkAC
JDAKX131kMYmoiPoxyt785jt20jsk92IzhPSypAGW1TptUDE/8WDQBkomnDqWisDWFaV2VK4I05P
GTCcniwyj+qrHpa7JJAAp5JIDepQRNMetZKjGvyzKOmfn4CmOiCIaA7hMF21vpiaZgMgviMyxdKv
O+5psJ741y2C3gw0yeAdC5ejT+6EU1rBADGnTUyaG6gf2P2LtUV2/bzZEQI3LDIH9GgBPfx4Ig1G
De6J3rF44JM3ZL9NV/FH8/7rcXzuWi6IAHTOwf6ECN8n7N+sOY1ZGGPcof7gJdSuQrNDOl0I0gUK
w65wa6fdQTZ3g157OTBo2bhgdehUrEB0EMfpU7fD6HJj9ISSRsI6V5z64/xgQkuE0K0D53Myuoz0
b8DVlVIVEHjVE4GAyhg05E3NT4X+C3Keu69n9MJNokElyXUAJgZcyl2jR6oaJIKqqseYB5Ov7epb
9dx9Hw/Oy3+2gPrTQunwiaJedlsF0759nrYus7W2IzbAcjNj9TggiIOGvtrzRtWiolZ2PIYeT+NZ
sErrCjjcsHvTnHxgtK9V2YAKwCI88TZeFmtY4Tq2vfSl32VpgPzhzZmTFsMfQvSOTnmQ7rRT5S/X
9xTAIOERYgkb2/ECsgCSZHAJAcAAeG5AXT5GNbLa7RTY0MX2Gc0BCB4rfnmaj3MIzYLDJn3lwtYE
exCikpDww4de38MS3FCVgdARAzqpykA/6uHS5Je5r6FZ4zlRuZfnbUTDhT0D/TkMDshZCBWv4XHN
UDVj2VArdtCKpKZ6C2ckr3UIIA0jHNxsX5TZxsR+zoWhdvcu5CoVGBTTLOBmYMZ6xA8VMC/0ALGP
/RaG4MKrApJiQEKBlgkRtk9d6YHzOaWgAMcTABKlT26cl/GqCsGK87uXqffsNuiAljtUgXLYYgdd
+Jp4AuN2xAW8CIWudkvpSq1xO9zCTVceFSGfM+lEVKQbFPkLX8/FMYszFlKMOHBXYeSozgprkTXn
IPsS/qKPsXDKoFfvSnlHh99fH0OfM2joG/2NttZ+7iBuJiAxPcWte5u6DxPbspO5FABgL2BegDME
Bmt1PUG81Rq5Rsa4wYMIEpAgEzx9PYS1ItdylCx4sv+GWC0+pqQ2uosIkTz2YKXZfrkzTu1RZEG5
U0IeWsfRzw4dAZCGe/Y+j1XVm2Bp6P1Mo69/yoUl8uGXrI4XynszRWkVSQ1RfXWczmCOBUTPDl+H
uTinAC3pcARd8sH1pSiEntECA4aDA+rKP0pjA9RycRxgaS0Sk0tythqHmKA+WTUIUBpPRN4qzZs7
/vx6DJeOYrCn/sZY9sG7C0CgPWUxJZExCo0QIrpaTkYHeZ/7IuNst3XyXxoRsAUQnwCrAErCxsdo
He58VJmQ3oqhDPOWPwCEGMhkS5nz0pcBMVjFPxhaovT5MUzbKTqwGsiTzKF8MGHaV7Ps3zP1hVIN
Bh1OIh0I4VUMt+8qWfY6tmztXJc47L3ckS9JxiJL8l2vVOPeKLhxUwEj65VcvmkJuwZW6NBlxqaJ
9LK3Pj7P8GMgmQOmt2V99tUsuzaFo8g8xhSYoJqOwDfsLbvYlXwDBXtxZkFjg5wNyDwQNf44s2Ul
NerWbIodnge2CipYEn+9Ii8ukXcRVgtyhIioVLvl1ZwnvgUDyN4CgARenV+HuTyQhckJywUI9KxW
op5BREalJWoWHYfvpIpqzcYpdDECMEq4QwC4hi/6x6nqUjmM2ZhPMRmRxpHJ6/JvX4/hUvYGjVu8
3kBKBch1reNiFq4+9uqM7RTwq+IODbtjb/tyLzweynAKdM/Uw+pm69V4cWQ4ewDTXDyE1wmVYia0
KXsNVzBXPaM8G0W28XX+sN4+Lehl5y4YdVA8V9dvqkAZr24RQgQyaH7KW/A/QgXiZfl1fWfv9ec6
2kKg/imEfYqJYh7eiTg78P0/frAk7dqqacQQV4bzIOBZnZpo6xFh/Shrc98P4two7AlQvX1fa/cG
V7YePZfyKtjM//0FqyvUpQrwVxN2V/akvaA1jxPZSjzrlIVVhNQqUBlEOa+NMEUpYEve/eK+exd7
tbOLrpjGQWhDzGcJKxxgij0316+SZpMGsznM1RaHeYsOu8lxit2zDNxjf608z4rPzs2+OAxBf5ju
jV/uj+HUbtynF9ftuyGuFlWVwhu0ULsp7pV7ntxuijle/vvgiuCNgXx/fe3UdZ1NZMKOh5FjaA1K
JJ30/n/Y8nipguoAo0zkWqsxtL2T9aaDGHJnH+GHBV09/jxHynkMtdA80V1y7QTGYSPq8vHXW+Nd
VLJ+JmpwQrP1dIrTq3E37+DZdjPmu6XSXp6KQ38FcMVpLgJsmf/hEIU2BSyjUXpYRKs+7kll8WNp
LOwIAYQR1Di9pN7SE1lm7NPYNBNlAFSCISW7OqfrRJ1Ey5GTwHrzrkkA0kpt9GbnztoPnfZUdZAJ
roGub41WboxuzcH4kzODrAoSlbpomazfiPYwwweh5GPcWkYEsSW4DBFnup3s6jaZ8oNeNnimNpDv
TU5GUz6Irqm8xjEUSCoB30kdc7/xoS+dAu9/0OoEguNvz2XfjrF1I67GK2eXv2RhEpheD3V4b3gA
gSLafKAvd+2nL/BuFlZHD/Bkg6KplYy7jsSNrfywxta56pWzUd2OLD9qrVD9KjMCWZGdVornOh9j
ta6djUr6pSzq/eBX5xL0eJvWXv42cSCwBD/sths8XX8c5i3+wfKXvhrxahebyWADOtyj6jSUuW/K
fd79dsrZrwZAsXogdVX159df9tLZ9G5sa6atO6Ul79sGH3YRqGSHXmv9ryNcvLNRvgftELLjxift
OiAtOExrUUob/D4EJ8/rfG2/kCmUs74DknZPd+5GzMvL9W/IVZmwQEBFpgjJ2FNFrhJ6B8upjWFd
PB/eDWtZve9eSGblAlwyqn083xs3MLC+dSMtAOQbvQaIidX77ABIyqsWUs1DD+q5eP46/tYQlw/7
LrxKGuC9s2SIEwjFAngTdHBLh/jWxkxeXvt/Z3J10JrTDGX4HOvD1ruQ9d+l7YIJi3ZKseVRd/H6
d3D0IS1G+eaTsELhArQ0UBcjcnzAiYs7p/e1ADmOL0Fo9yYzVGL3hd0iJ9+8yS7O5t/Y621QmKCi
tBDBjjX3h51D/tLJvVb+/vqTXdxruJtVvJHg+LzOj1OryMmi4he7SXmy9f77SNKN7Xz55kBy7MAQ
yAKBaXVrsVaMhto4AxLk6rWgXhnk9+6DnDzNh5r3Lgvgq7WVP12cvHcxV7utT3nGnY4Msdn/gOa7
OV9za2O1XzoY4YoAvQj08w2yNubNofEGJh1KHrPNb8YZ2kmJym7ReAQDa+ZqmFKA6exaU7bokBcC
L7QoiEaANI137fpErlUrrRpnOR+BXIOdBM++9cDdTZMSwEPao/2vrxfJpeMSvChwSReDBiQ4q4i2
y2sgXu0hti0vu9N9/VdbeMwvomQPgULDb39yv/yubm30Cx+RIN+wYeEEn3eM+eN5gjN66O3KGmJc
80DQClgtd8OdxfLXr8d3YROgRYXyCDY6CJ/rTcAApIcqRTbEZYcqz8m2Nv7+khSsrtAPf3850N6d
ixOUZ5pxwgYocb20r1DWuQf+BeVGDtqg+o8k4yVRQzRUPaCHgaLBmofVwzixdGeni4k8ddPDoALm
AUv6r6dMXzbQ5zH9jbI667kxFgYD5DNuF1ylJijZNZmAxpae6cc8s8yDmSHj52c0il7SVp2BCaZu
gLbSyZTtuGtlmu5yitKMBJJ9n1ioPMhKpt5gOAPA6fBDZmjVz9qWtfxalvrT/Cyr7t3XgLg9xMwH
KeLyqry1dugjf+/7YFxwIFfpnRG2tdfE9g8l6E7jt69n7dKCfv9pVgsBXRY5A9YuYrev702AEUON
FDZQpeC/fB3p4pJevAhAXkbdd12UkNnQtX1qd7EzAHEinxbB0/8hAkRm0d01AMZbtwJLXRRtNeO5
w9S91Uh4Cs7h1xEubpu/EdYNP5jg0FqZ8dqZUNtgEAzJM58no09niMRnxcZ4LmQVGMl/x7N+Ww3Q
LgLCM+GxAe5e6kDDcPo1Dfm5IBvtmouf5l2gZWe9W3+loIaodTzt9YWbZj5MhRV8PXEXl9m7CKs0
EET5zmEqhlLCaBkMXk/A2aR2txo1W2FWR4ALoHNeq+gEqeq5L0669catjWb+xRCLvp6Gzh10IJb/
fzdXcpCsVnUssmkEsHgA6IIOx1ZuRLn46d9FWW1LUnVDV9gYSKkcJ62Ck48J0D4C0nH39Ze5+O3f
RVqW/LvxlMIxeq6jJKK2k8ec58H6dwAuDn0IFwAjYMFac72MTb1pEzFSQOj6KoTGyHcwQq9Ixzfq
U38U0dfnP4qdIELAuHQ5ZT6OpMU7X7QT4hhTxfEQLF/Nlg0+kh4N8LUJJhEL+bdXeKAzCZelHpL1
qgIOkOGCDdQX9kEYdr8fpvoAAczKF0hSg6w1fnOz3zqqLhSfAW6D9RF2N5Jca11Bryk0nJMG+Ut+
GIP8VgdjP2wjcg2McMu89pC9ABlCg+33w5KhfJylRdMBLHaI56L+86mJlDRpwYuc452pgkLnGXt+
gtuCz34CVb/xST6vLbgMo2PlABQM3NB6ryhqQVsC1ZS4433uQVT0Wmvd6Ov1+3k/foyx2impGFt4
aeOrc4a6b5EGJTGijA6Hfw5jYBEvbTFMGi6xj4tLsycduTsgNUkGgGyBKxq2zOB9bSQxF2bsQ5jV
AWYMVg0vKsniWlF8O/tJcz38eiD6Um1cLQCEQNcGBpOLZNMqhU1JCt8tA2ikLiyu3aPtj7UH08J7
BaiV+di8wl0zNEJ2s28iY/D+vVAOEUcoAgIrZC0ujatNCk+HpGNDy2Ki/2YgBhn2aYbU+ddjvPA6
gAQMQCkOKilQaFnjyca6mCn44gsuaQZlxXNurJ2xB7Vrlz+RuHsAp/1obawQe7kl1xP7PuhqJU69
KMFi7FncOjDcYGrAm/owWFAkJDLs6bMrXvL+ttbVY+XqVzzRAidhL5KDD5KibeKCNgQzK09PO3NH
6lYNbaY/C3DpiJQh4bZXgJKaDe5dq9T1LnMk2LPQyK1bcQMr8pu+BiVWiQdVPktQI/k0BDZM+ya7
OTVN40kdTBXTM0D/hClIUOpyx8sJP0FACE8HUSwvwPLWg8RRXnPZog/LTk7rhB1U7dvOfWSkCQZz
AolD3nXjW0nTG5PCzKzUIwhKb3zAZaq+msrVpcSTTnGpxG6bVTNsR9dDFceX3asNz42vl8qF4wOy
GhYQnFBKRw6/us6ZzoUzCJRsRyv11OaxT1/dzSCXdvX7IKuVUSzoOSmzMdZzmFTNzvcGVKH/YRzo
Ki61cMBA12LlOseNMo0odEmmeRVqM6kA0WN8+zrKxYFAmXYpUkJAcY2Gr4rR/E8ByC7gUdCDUr6B
Ev6cYGPjAqb/p/iz4Bw+HrMDm/DgshweqyZ+Pkl3M/ul89aHZYvnzhuj+Vy1QDC84RfpK2Rz65OQ
2zSva8vlsT2z8zjMt4IkN5mjfXNdZeey7LZhYD1/PYMX19u7mMsh8i7dGscxGSuJKpCSPNYDA3w7
9/J0ywjl8sgcMCvQZgYqZLV/VDfVap0bPK5kc5ck7nNTJEi92rDKO5Bz+v2kNMG/DwzQXQi6QBwZ
L7zVl+tRA9G6ZWDo7IGg/UtDJRQZmf91lAsQb0jyvQuzuiAXdVKQAGaOvGl4NReUFAvy8o+8EEcq
7oP5t3UYXbxNgLOE7DDMUsknF72MgFHKzJ6jjeaRN3Hoo9lLQEP2GlhOBtDQuypDuhu3WmuX9sL7
sKtTA+n+qCuzzuNZ42HXQKa84/T7RNprdXKF3+pbOnqXVs37gKtVYyeNVGHoyONRvlRud4QiRkjG
EmyFymeuA5TWFmrg0nnyPuLyi97thl51ixHAuDpO7BGek9TrEObrFbM1qFXCAZ8gIaE0j60A+ZG+
xCnPieL4LtNOplNEeaXD7z39nxK5dyNb8wHnRukmo8SaGQYRwdI5dBT3/uuRbUzeWoKux3PH6B0g
n/vezcDARvkauuFbudSlA+v9QFYHFhq5OsBa2HBMgXZ93Jm4XqwtJPVWkNXhAeakiQ9S85iq+9ak
MAeSEKqxNzK0rSirs0PhM2Gyw2oTCgQ3hjeN3vTuw9cf5VIMXCZohwPGsADyPq5oYimOTeESFBtz
dqRiCERBrxTN2XhZLat2nSA5tgvOB6BRQL2sJqztJ5QhYaEUw1nDl7bpu/S5sfOrNPVT8VYOxz5X
gq9HdqG+CloN+AsoraHujnbox6GxpnNdniZtnB4SyN6HEH0LoHpW7uAz1D+6B36ywuxAYs3Xg6qL
6ghaMqq3hWm4ADRaLL4WNV3Q8ZaqwsefoUIIS50IQPcWpHzFYYjk/q0P6jsRbSG1LtRlP4ZaHU+6
2ZOEcLeNxRu9Vm7s3901/6bBvQEp+5tzBHB1/K0G+l4Jtrr6F/Y2QNpLRwWgxM9S7bQymhnWyDyG
ZUNkcNQh+o3NcOlW+xBitbFNhRDog5kN5lEGy9fsovlPw9n2hsDds/tt4/ELJRo4BSI3WADwEOxZ
A1ImK5cZc+c2VqPi/5F2Zctx40r2ixjBBQTJV261SSpKJcnLC8OWbO77AoJfP4eemNslilMI9+0H
90N3OAtgIpHIzHPOq1LZwCxPB/6Cq8146I/ja3gZ7tJ9vodM1CV+JE+3PXhrU4EnhJQPUEBgC1xd
BYWhQpvIiJpHKzFcUOKA0KYSnMuNhwvULSBJuwz2E2XdHwJZm1oDvAdpQqK4SkpPrYZpCMkEe1A+
F6HgSG45KEW6DJZxvOghebM6C8RMYvC+AQoy4iTgWO461HNSDIwDWQBOa9VHcuRB1sQVYXc31wmu
TijCo8LzqUk7aSUY1kyrepRadI668JTIJnfHWo+dsmhFmRC6l5/jHYXjQIFBBoDq07tg1BVWq3IB
zEsZvqv1tHBrzX5V5H4CUhmUl3aQrwPpDv9h8fBLaYJTY5gNiLgB8y91yXhQVOQySXmZwQuRlvm3
EoOyDp+KQ6pHFzJjaE7j/hgPD5DjegHu5EUd+GhnJepxnQrFMEZK2ekgi5iAcshVkkjy5Kg2HIii
Q0yZa6VNmhx0MUwmrmnSAziPMFYxeyObc5tZEGwb9YKD0UyCNlqkuy0Hj1FjtIdxVBJ7nCNu53r/
m+X5c2Y0kAafTcNHdp/bSgi0p9E2DWg8Ohddj5+ZMT1IxLiTuLwIUUUgI0mQmhEQb6QZofac8B6t
PFCeREryJap6nzIUPJuhudCcPBTh8DWfrQfUCVVQ8dSTh/eC9i0FIxZRMsthTYzWiXQHZpDv/ZSB
IyYB/1+Rqz9HFC3s0dAeJlYf5VYq96BubT2ut2eVNs+Dxn4Zrfo0AbUqD7JnZtkzBzwbws/WCSQ0
l6qT3iRreGPqAAVifqBDe6d02jPYExW7HtP3wUjPbV+/KjS6i3MGojvJpYl+l7bR14qVu0RWIi8F
pV2shedMp2CoK8lzLEF5HjKkk4kpEnVOAAUjsZ0AU4Fvz36OAz31EahgzFA+WeF0MBvlPe1UcBAz
+ZyV03mmsm+GjNkVHRLkoOwIDYR3SSoeiVpBEo4N51DOT3rboFBMACQNk87WUww2xUkFIXjja4SW
U6hMd7TqJ8fgpPZvh66Nt8AH/19C21WinJtGqUdq2TxGSrlPMcPS14CI9Drm5/0kFAQxUBgLjtv6
qmdJAk47q34MdWu2adXEjlKWp9nijaNC1q1qKM5FQw5RkoC+ItubDGRz1hyCl8l45kSSnRylOTtG
Kxb6zAQURJ12yPjwi0wcoxUD+62E8ntRR680JJXTkQLo+lYv/VGC9lPWmKAUS+Xcqad49JKIN5eO
ZsuKkVHMLQBFVp57cdMHBVVezRqULMSYbLmrHiZ1OBm9/NJpDAdPzzBooeZ2kfUo6KcFhRp7UTha
Xx/NHhToXdMcKtDtuabOyZ5Y2VNKc1BMZQ3IDWP9pNQzt6k51PfjZL0TDgI0Mv+Gevtrxvh9WFou
GC++QYXcyxL5sR64a1WRp0ogSpwip2zKe6stznUf4/ktjY/gysFkuTafUj3+MSXagU6R4bBRuZMX
FRhu/B707BntU1uvyGjrRn6gKmoRU34pibKTZxOBr0rf+5K9jDlIqQiyrzS+y6zwNWIUkj1tey7j
PpjUBGyGOUJArNUPY8Z1YOiHZ16AgD3sxtlOc2036GmQ6vh/9FR+zGhFbV2f3vEmU3czR3ojV99z
rkAZkhff4i56sjLtaxQB0RypmQ1N9HuezXvwIlTurEYPTdVxO22nNyqXmV1XElCXCFs2pt3vdSt2
awm8RYbW5F5XkYNqgoKTo9LWh+Do02v9IBckAN/G97AewOMlR8em7XyonpZ2m1W/wDTzC65SOEM2
BZynr0qo37Vt+CZBVNQmZu0qY5w4MnRn7LImT2GK7izAqbu8UY7AyX8fc/VCWv5eVRisM5SdWYCy
TItQQC1keIoVpofZKCqwyXGvn9WHItVVOLHyixvZS9lQkK93uyjRE6fRshe5mw0HubdLaAPCJqaA
oI5BISWTQPNsyMc2zr92efwNyj/vsQ42NznWTmHYKcDrjJhDN4fGBiVsUPe5SxJQjoYtw6ABlYOW
lTm0NeOfdISmUFnlP8uq8rtI2vUTZAEiCq2bHnx2Y/17Jua3cLK+1dpYOgh+B2Xq7mmkfAEJreXd
DkBbhZcPEWi5oa8iUJVNqdyCPvKRRiAwtPJDW57U+LFXKqeuZyeUClcDSA0XHbAHXtMZjqR0onxn
yUlXzx6AFzFkBPwkwOjr7kGp9CSrx7B+rHl/AKP8DhxldlJWu3p4GKtdX74Wmuq3tfTQA0IEPrtK
tA0b3ZPrX6Av//1qG6iCEQCjCqtHEI48IFzt3/SdtPtXrbMPdlbvyMrqgP4tYafqn3BE7aL+evuD
boV4oF5MzNov0xLrTDU2WAYeHcyKcaV7xKziWW9y3ZU0tAy6uPcnZc68Anmefdus/snuwsEEc5Cf
hAz0J4L+ZFDMOFIlFmRV/UI0EAjK/VHOrMomYeoZZb0nbHQoR7xOM8XNKUt+DSYF5jLLAwmdOS8f
5iCskGTS3AjaRL0DdtKrc/nYKxN6GWHPbC4NaF6ZwJ0bC5kptfyqD7+jp79HTtKDIAwN3RSTQkbV
glZ3ZOcI3Ls2YOS+UXUHo6V+qIHtzZwRlMGVG3Vq6RNzyo5TnbyHlPUObcyDVoNxt8jju8TKH8uy
DpSM7y3IBTdDFj6xaIxPpjUn+zJvy6M1pKBIbkoFxJ5NJQCWfUqPl01dmpPAhGOocT34Z1rZCEaX
fAqY1B5AV+No3anJtMe8/Cn4fOsDuBjCp8OMMqgacA4/un8z0Y5MCVeCvNunLHZSfJiQirrjnx5q
KyuLD10dsnCW264yWiXQ4xSCIX12lsjfn+TFCBhZiAqMlAYdlo9G2hHtL6JPJOCleQSDfCCHeNij
Lh6BLZOS0K703mnn3G2Tt9ubuPm1riyvlpeAkqwySk6CmSMdj8EaD6rC6l0acTMAKivAWoqsrV69
Q5OGiyYc1tkbNu5zELp2e56/DJ0Is7dkhR+iM3bUQFUGb98tBE9OKHDtssKCpFZ2GAP0m4x5YS9o
EW0FEPCcAMGOQoKB5t3H78YwDdp2oMMO5JnulNiIcNmoUAJieeakYC705kzRHUDsRMNF6pZbYnwR
FGcmWEpQ3vtoWS5r/K4YdzQUnXyzK6c9gLLTvu6m73w0TNTIc9MfOAElrVJ5k0XOVaef2lqe7Uqq
/VbDWwokjjuAWb6PHZ3ABSj/5hYIgZGGPI7a8IjqRL1rOSjAaawKRoq2vs71r189IQANpeHMYhY0
5EjUi6HuTFF78PNwOjxgAVQCya5gNp2udmiYLERprWLBQogBKBDmlS5IRWLfcEDL6hToY2Sg1nTl
kxGISi+fwdgr46sFapFcAQn+xzjYlFywvQJjsJscaZcfzcgWjQJ/9gaA1nEcMfSsgo1j3QtF5qYi
38rGQAe1Afip+59zmQteYp/P7kcbSz50FQhHqzLwfM/HgIAoCsK1YO6f7KY4kfL+b0PSR0OrD5fQ
fgLdfDoGzfAzDEuHgVw24Xj6Igm+bWlz2zAJttQeN2aBW1UaGn3AwBy4354ZxxTNMvAiyDK2jKCf
L+M8LtqJ6+RGGmJw/mf4NiQCKWb/ZbZ0wTI+nyYg6lSQC4C/AP3jdRUaj8teGtJwCBgeDxXYz/rR
ADm7aG7yM70N+WhndVcMkkpjC2CnoDNlJwXFZwRGVUn+KYHLu5+fedo4VQIafOvb7c+05XnX61vd
Gl0RtcrQWEMwyY2DfocjhZY3g7G56EVMbxsHF2uESiLU3ZaZuHVW34b6oEKwmP1RZAbwyc4eF20+
Y1d68k+Rouv2juqo0iJVQiNh3fXPzbouc72VAyKnr9oICQV9KlJXNqdqD+biPVMMF+ruT23bqg8R
9FgFZ/pzA2P5pIuaJ0XcgMzX6qxZWhWp5hixgOYg+Jcf4lnyB+1OTyoQuQ5g/3xI9FdzP5ZPtz/p
9j5fGV4FyGrKczUtYHihsySm254rRwIwWvWLwVP3ohrx1hFBxRa0qyj1KzjvH4NXhonKFLzQcxCN
xaGJ8USGWsRv5COiyf+t0w6wu4F0ALnpJ1FPibYKRqPIGGiAm6T1e2WKXHRzKWDwg5ohEPvW2meo
Nqpc05UxsIpvbfNt7qODnIt41j53ZOAYmAf9j5VVtO+RcM9trI+BuqsP6PLfa/vqHqrB1MWNiYU5
7Uu+E0WYrYMOZrJlZB5QExA9ffxKgBMp5TyVY6BA+ydqwJNHNG9qwv1coLBy2wM3P9SVreW3XF1n
VqUPtRqqCMuzYSsWmHpEq9n8UGQZ61kYTD5xK9FBGaSsS+YgmROoOrzqbe0TPCNvr+N/+Uk+prr4
VOgiYYxSx/D0Gn7EIUdN+czGIJRAaSYboa9kDVrkyb4zun0hh/uyiN7yoj6Q3LiEswZQySDLGH1P
IIRhvhl5d1B19a6I8r0S9seUKB2KV+FdSyzH0sH/3cfRL0Ouv5YJ1Dt6jbsZ2PTdUWaWQ/MRlOCa
Cu2PuqpssIUlzghpIBo3v1KwmUd5chnAzD4o2SHTzDOYvDH8093pWv4ySdk+4/V4KiTldaj7wm4k
8Guycd61Uxp7EIqQHBIXgPB2+WGQmY/S7rTUubs7iRq5N4WxbmttbzrDlB8rvUV/pPgxmtUXTNFB
miBS7TwCB8I4JTuWpOAQZQ+zlffL4KAfyeTOMq2gNApwFw2Jk0TlgfegLWvUu4azfWjVx0xNzya0
Yaawex2YeQGjyfcxy6Cuw30lnPw6lc91BPFPrR8jF/StMzBm4be2lX43mLFkI2DfvbWX+uou1ch3
vQHreBGrC/N2c4ROsz8iaQcwnNmKzB2IR+7USvNQW32QlfqUac0x78q7kaiAbBvyBSE8douo8YF4
3Edl7rVzeeysySsV65z21ZNs5rHTxVmgN81L24KWuZ5UcKgm94mqeGOvHgqIdoUZrpeCf52V0S+J
CT4sTH7lcVXY2PuvatohQ9Xiy8jZd9Jqfq3qT1oyHE1TPSnVjFZJv09GHeIl6mFiwykh5rnXzLuu
M7yxtVydQ2VpIE5RsxQyNnoPbQ4DINRa9zJ9OJh6KrhNPnUkMA+FiLsMG+LGxiD7x7NsZHkYMSOn
UGzI3alJgb6+h9aCM5bMSaggPd041gusEFjNhTcHjcCPxuK8MjjVMhoUmBGq4gJtNcMhRe/dPtcb
a0LwRWYATgGcmnVKrzNFLY2cDMHM8mNSkJNOkXFhwPY9qdVHM573t+1tLAuouEUocCGCUdcggARn
vJk4Lq4ak/7GuIeMCyheY8GX2oq6wCriOymI8IBpftw8o7DimOS4vIa6QMOh9szu+fY6Nt59eI1f
mVh+wlVgpxDB4ONQQFKhHO0mu+/7+FT0/d3I+/uk7c8pFBIiK/s+ZygNV5I7JfNbDykEadAwigX5
2Y4Pj6ydd4LftXW5oUqAxAC3AZL0VQoSDi0tM4ghB/LRPLYH1Ut9W3Ii0Nte8B716t1gT4EpKFBs
7Dd2Gd8VOSY1MWT/cTP0tERnKRzHwBjol9aaznrZ+rcX9rkGYn4wsX4V0AG9ZWUeg24u7Z6DnFyS
wAuveUVU2fNg7jAb9tclxo8mV1s510zr0KoZg2ykTzLP9nSSX3otfgw168vt1W18NXwtcGcCN4JK
wprXg08KlAhCOgS8bZ2OZT7arY6mZd4gJHBbfH91j6Ogs8ysgvdLQQr38VtRs49B2DPTID2Qo+zB
RGMnvwxnBmUwK231pwgF/hn4g7h5bXGV5KFzquW01vVAtpLIG9pC9gZoDJa2kjblgRZKBN2mBqo8
oQy2JpChp6aZ7Os6bbw+tXZRVoG7PzsDoQRxD2WaBCnaRkjCzwMuBCWNRdZ2FSyg9gXIrNxTsKi0
F/TpT8qI4wI9kH8RMj4YWoWMCeMQQOd2NFAfEScO+l4DkykqNkoBdn1jZx3Bm3zfvlgHQxMsccu9
rpe4bMF1sKqSNkyNUA8MQiD2g7Zm5kojdGWoYCZ/Kyx+WOPyS64sRZaZ6RB0ogE7Vq/dj/Rb7ceq
M32J7scj+CisYxe0xx43zC9FUOzbXONS1Eb4WeLQyq/VMrJon8w6uivodALuUbWOChkVrRCE2E1/
uTK0cuca4+xEzzQ9mOV3Mzmx/mCyTvDBNm3ouJfxagdn4Pr2T9DSlCdwnQX53EBEa0DeBlm97vvt
qCOysnLIekIGH48NcowRtTb9olN0bYfY+XsrUE8GFTrWA0Gz1flSAVYztTzlQTqXjpKmmBM1XuP+
9baVz8TMf7KzfxKm1WLGFnp6GcMxNl96N9wNu9glOpimbZAyhO8IHdoOtWhHtfHe8wvFGzrHOBDB
Rbi1ozhD6PKBGAr/Wl2ElZlWetMmNNDrAcouINkoNB/gOsEx2zCDCh/E8/AMW2QsVjcTS9AHrKyR
BEM133Maj0ALNQeQRgoc5PNUDK6kK0NrntlQquM+gX4SsoniYbpjD+MFHcF9+VO7nx39qHmg/LzX
QUJx/helFECTQJaKQUEDY3ernVR7PgPJkZNAVr8lRoCJVMUQRIzNXcT2obmOf1AJWMWqLo4LbphT
gCE5FbJO4fBomCJV7MXtVtct1vGPkVXekikgmIA4/IT2oQZgbgvtS/r3bBPLZ7oysvKHXMWY2YDO
WmCCzpMll7mJvFD/a2GQxQqoaxUQrQBOq60iLARJoD+JEahgHKYfUVLdQWDQvX2KNz/JlYlVbNVq
xoYcnPVBPH1pwJYgFRY2TVTbWj7sp29yZWUVkWo089oRiUAgyXdF/zb0enesK+01LsKTmmSh/98t
ahWZpBaSIZYWaoGqJ+duJqcck5to2IvyVXXjCvzwgZbdvbp8TZ1E6IqrUyD1TvaaF/hDxSvgT2PI
B0G75siH5N6U7MxZJCKg/+bHnU39fgf6H7cRPPU2MnYVUCww3qLAB2aX1fGKDa6Wc4wRp1EDpdcc
QkA4gmDmZKuqU7HJVQuBwU3nuTK4OmoLMoww00Jbu/7dDr+H+aIKKT22bKAFphO8rBaOwdUWy6Mh
SSbKPsHQQHVCLu6ynDb2lIg2T2Rn+dRXn7LLSRZG4NULosb0KcdMrLVICopQc1sec72c1TdqQDob
Z7ydAl1WnCr+isCx12o0wSCyefsQbJ25a0urjyM38VxJY08CCZSQumorjWJHGAEmI9rzZSywJtq+
VUCEtnwBxtZuCozoQW1RSYwDwokgsRFs3prkMi45xlFDTQ0qyJXp4Y7IqAG2b7EqaJ8IFmOt4m6+
DCMDFIeDBOEiHv1K2ueEip4IW60S9eoDWavQa+RorM1mP+F10v2O9qW/MPFVgzN5hRt7f432wF1y
bW0VgomVdtPEJC0YwmiHh9GhmiJBDr3pcRZBwQ6NGMCDVyYgfIugAw34gBXJPRlKL+bKPUsgEsTn
S2fUf1+wU1XUBUFtpGNYaE3fXHagglRq5J/DmHlZXDoRXlfaX1O8Y99gBoUC1J5QH1wdWJmnbVU1
eOVAXXQXqie8hXYKMwVbt+XZKrjFwf6wPKjWUa6S1TmtMqSx0OnCyPhdHBluWXf2oIlgcNuWkEv8
7zdaw2MUTHjG1lDiZdpokC5uXAmiPign2B1V/kVM0NB0BY5bIUCqrGJCi9yIh3mjB2b1qwxnTNdR
u21E+M6twwq0DwhAALnRIdTyMXDTATy8hRrTQAPPQ92x196Uno3O+Pva1IIK1uDfyF4/Mcyw2DBZ
06M8XHGUuwcoOqsRZpkx1V3+i1sVfR+MfOA5I4NC4+OC6rqFDHExk0CL8stczglQF8lxHMi/eNNo
FEpcSDLRo14f10waKrDzK5iITmU/Nwu7S55aNROsZsPf0G9E7EFmoiufRFbAQ9rIwLRMgaL9jNPy
UPUvcaf5UTO+377vNvzgg6Hlh1xd4NkARse8VNSA5aGdSSlgxYVNSxGJ6sbzArVesNIDGQnVkTUJ
glyoJLVSJMxNXzlh+3UqBI+kjSj6wcAqeQWJUDkPKgwwC1Pk4IdT88EhcumVPV6A4+H2romsrZyt
K2MG/A2uOh2zqCwK96i02KqcemlyMITQetHmrb7RME/aPDRIslSzPjY1JiJqWRBJN93g6vus4jUv
h9SEkpMW6Cl3IJzhhx07JcrL7W3b9OorK6vkasZ4xUBl3KYsam0gVm2QWXha8zRrAm/4TCO6yL5d
WVoFUcYjdZbBNxT0rv5mATlkwy0AI3rrvSKQqJ2gZ+iI5s4Ey1tPoKutGROLVSQoot6pM90Gq7Uq
/ehnEdeCwCHWNUTLnHs2F0hS0bq6sJTvMD8oIgUULWaVZ2kVhGZ6vAdRp5Qe4jwDDCxs74Ghgtrj
LPA+0XpWl9EUQ+fDjEx8LWsRHc7pWeGq4CbaPrKQQDDxIgLWaeURlsqhEz3A00JgNaaq9Urr1EQP
i1hjUffOv3H0/xhb0/FyRYsHa/lAc4mJEfTcKTfcoixti8b+bVPbJ/cfU6usuyrMPix5MgWZ9k2q
wfFaDC4TMf+KjKycoS+ooUhgawk4mZze7A6M6XYnl39/t+LU/rOWlR/0yZhWY4IKRJIC/2jezwUA
mN2P2xu26WxgFkb7CvnpJ5at3IBKW6mkSmDx5NkY0N2P51pQkNy0oWNyh6AGBTOrcKo0mcRHMCQF
dQiQnKSBb3cSntA/jfxVfQjySf9YWYVToLaKGJrkJCC7aK9OmHQAoOGZ/Sp2jTt6vaNNDnTDUfN8
TF+s5xjj13Z1Ti4QRRe4++bZuvohq7NVpNKslxrqerGFYpgS65NNqgm412nypjS66yaRp2xuMBRi
AFSHjhm69B/Tlknrcj4nsxoYMdTT6dgEUku+3naULacHUJwaeGGAjGRNQJWoEZjSYkSlJgWdzXgE
4ssx5sfbRrbCLIGYLsFYNtiE18+xDGieOjc7JWg7ZrfRi0RDpy+OswjZsFUiX4jXMMaGoij9VBFS
5AiAl6pmcJbqgb7y++Fem10W77V2V+xGTIHrTshfVUhRkEMpvBs3N/PK/LIPV3lmXEWdKWkyCyIF
AFUaspPc5BelE4nZbnX2sE68akAAioH39cMmx8ymoReAAsR30Y9qPkvnZbpA24cH6oLYjQKzeR5f
h0A9xYKX9eanxCMHTzZ5oYZe+yQe0rOZtgz10yG2CZnPLK1DwDGroEQz27vtOJsbCjDHQuEIqa41
pW6YTRiBkjBTX4ThE2A5Z8AeWlu1hEwGm4YACMOLB4Tsn3pFM6C5QC3C0EJLqQI5IEmntIVuD7EX
FgP5p8Z3Omj7BDFl64TjI8qAweG9gKHBjw4jW10G4jeAIqL5hZqTLRERZnEJj+vwCQfBdDO0rCFJ
vIpaIZ/lOpuMZVLwoY7UHTU7V+8DWQNIK30vh0iQlG6u6D/2QCz3cUVzHJYdBXY+INVvgN6cHKIH
t31CZGG1Z6iqpyOAFiwoG9AGEoPhqU1ET4UtI6B5wMlC5UD7RDZTKwqIrpJlJtz82gzfNCFEYGsQ
A/Me/1hYxQptkBOW5QULrMuUg2fOBgRRfQF5BnSyOqhH6XZ47ieXnjBTLPC6LWe/Nr26uAszyjDY
L43BaB0SKXOy9DuURwVHV7SDq3tbxkiWmRGsj5SvtIlsrlQCR/iMCcb753odK982wkkakgkmOg86
w7VdgXbQ7+3eC+1usDM3PoooeQQ7t3781FJT1grF/cKb3K6b9iHj5GuSlKICsGDz1m8fDgB2VZcl
ZvTpaMcjqGLUv9bQ+7h5+irbJckwVzJrWNBLOT2pJqRFWzKKEnfRQlbJbjRPRabN+EQ6be+KsH0A
fuPH38eDKy/Ql59wdemaSaWr/ZixYLAsUK9Hb8DCHW6b2HxpX9tY/OLKRqUVhjH1+O6TH+4YpLP3
hQNaYbxBbNPP3GFvfi9+3ra5FbivTa7iQz+kRiaDtT5octATpYhBaX8oq/LUUumBWO2LIY2i57Do
RK3xtaWlmkaf4HMtivLktQQHE9h8Jse026cebDNi+ajtZeL1gOIpBYpttbNRMeXmpOK+KOwTA0WO
PTH/rP1c5GSWtih0PBKX7jGD94CGzu0d/n9C8D+2V1tcKHTQExmnLK7syZ/cbB9WTu4WjnrIKpva
isMvEQD+vuQLLItWvYrArT4zg5lYNWbS98Tjv7QvUeaah87HmPuxPRZ+DBYZsElmvqjZs/2NMWKH
jgWSAuBWPvpyxDGhrqjwZWht+Dn1FhaB0WGgMIsLe7gkwutm2cZ1CgLOzP8YXN8EvdoZEWiEgtHg
dq9WDpMqp40PliGCyG490a4trS6EoTCajulL8pHlX6M6PSUNmI3H/JBa3Qv4zh8Fn3Ezuv2zsj9c
11dhoW4l1pomHKjzmEedxDOlPWrzO3AvH9NHLtuWC0qA20aXNax300DmjXYGaAw0fXVg1LYd5L5G
yihnR4X/zrnfpvdtddb5K5zK0TDDeNvg1qZeG1yfEq5BNLZDIFIS2ZkszEdOP3tmuobegMTg221j
m2fy2trKO1uJVlkGQuqAHw3bNB0TvFOjXULYXg6YX5quXu56Rz01X0Q6iVtuem155aZ1GWNioUPs
M1TVjsLYTVRqx3VpR+Tl9iKXT3TrE67ctMPoCWrD2NF8utTxw8y+R/z3bRN/XO+GDbrKwxs8wrmB
GbxgvmgXotvtVxMDcDEUO9l99lj9shz1bBQ7xv0ImtHHyi3vRVSJW6fjakPXjxvwsClDHi0/QcHA
X/9Ss9y9vUqRBfVjKOvQc4t0Bgt5NNsjrZ1c+nXbwubNf72IVQIDDS9Z4oSOuPk1P3/T99kjgDUO
tbnbQ+fKKR1RgBb4IV0WfRVUYl5wPesQVHL5QWnrXV0UB62ie9KJTva2H0KoF7UEw/xUJLQ0HnLG
LSAFIhA9zea5rvhTbpSCMCkys/pKtCmiUktMQK5BHIbZVLulg2uRL4Ivtbz7Pnk80FvaIoxlfsLE
WU0kS2UIchYeMxQKoenX9HuAuV56ZjxRq3JiU/7NsmkXsjeQCAlccWtkA4IWC2oHsFqAe5dduPps
OkmoCfIkgAt3ml+6yaNWez1ymO6Q+VoqTJy2ovICevnDdrCMVXw0V0W1NBQ53vVT8t3CxZ3mpiOZ
aDlzDYT9z7f3duucXRtbXQFtUoZGvuBPx6K04+mtFTZ7NuP+tYlV3A8lJVfqKMVDAXSgGWbxGfiT
oCu8W8AQsxdKjnKfXLqforfw1mm7truK+lOEh1ZR47RBx9RVIBtK6x9hdEqFZYvNvOva0jrq81FS
JI7khDmKP7uZh7gLue/BB/7Zz19EOebtb0bWhRjkthaY7HGdpXn0BtGVH1aV+f+NW5A1zQG1mBEP
C6VHVB559Ti2IrYmwZ4B6frRyyWZM2ZZ0ZInt4fOZi8DARy59TSO6XGw0wZU1KXbgsfjHP/fwQIQ
5aPJ0kiypKRY1OhzjwOHejRdUHX6kEEDFeXuv9vB5SNeBY2kjFu9ipYEsp7ByvYQtZKg1rNZKr5e
zypQdAtySpKxns6L9hbzkQWch9QNn6cj1D5Kr3bAYBpnmMCxu94Wabz+P2Hxn+1chQ6jKobBWMgV
0gM1nSKyF0Vi68fkcHcqXX4SzWputgCu17sKJOD8qYeihEF1F8ZO8zAe5Pv0HGp2/IVeZqcB+6LX
OvLP/Jf1zgWfc+umu7a9CiYdmAgiVUU+QlpcPxq2dJAtfw6L99tuI9zVVSwhVlgmXY5zsTw88m/J
I9Jxpzjww/gSuaJvuPxl64v1alV/GC2unHTkuQXZHKRASwdO24975sd7MV/DZsp6bWe54K/sNIZK
JWupeDAHALTkyYKvxpfsvt33GOUE4amTOYNr/OYHELUFbeWLXgCCkPln169+gF4YNNModjWsNS81
+syrZk2Uswp85E/IuzKSVROGkQasEpgKu9dr2/olG8IotnjarW+2CixsqLKKKrhs6H3HQIY0u8PO
UpzplNwrT9Y92GuD/gG8tL8kMRHScsJu2V5FHJiFDObyhGvdCUUkE2zDAL0SG+hye5HKWCL3HO9D
1D78QRDuRLu7CjdZTJRCM5FGaPVoRxrcaI4wES6qz97OGtDa/OiqNWgGak5hxuwg9D6YP2PeveSM
HrpEpFglcspVTKF5Fk2yjpjSyiBfRclPaX8IoonogK+iCUMPwLBCmNDPYBMij+2h9IsdeQ5dXbaL
e/qevqp+75DZrSG7c1afBPaXW/yGw6zLKANvIfFhwf7SfJvdzpm/6B61Q9vc8321F1gTuMgf7NrV
ATSYZCCgwT3B2sbAO589LmwQL+Sw+Ka1k58T15Bs0atu8yF5Fd3+yBtcmeVdZiTALcNl7vkreDqc
GTXkxAkvzQGEbS/iLo/Acf4MVlwZ1LUmy8ylwdTQ+G0qjJfGgJisYDNFRlZxpjOKtjQ7hMz5THfg
F3ldROMNr7rTf+tO64iVCUQp4fqdBXLvVo20P/kZOU53xaP+QOziIO1adHzE+YTIW1YBpR4Ho9Y7
nPSyP1bxvq01Oy0mQdQS7eIqnIQEJKhVAt+Q9B81eS5FSEjB6woo1o/xqpwSknZQogzqr5OfPcTf
5kPuopRn3qnn6k4BrMtmF7Yfv912D0GYXEMjBzWJUimFC7bab0OGBCNV/SwFZQz0nm9b+tMnuBFD
1uDICMRMc1FhhfEdgSNCbNxJL+2eQCEpfooc4EyFIhkiV1xj8IZB0ayI4yrXzTeta+yGfkka3Snl
+z5/NfieJOlOT8FDzWRn1FObYVry9rIFV622RNarMx71E49zAPUgsj60gTzqslNO+gU6tO9pkoLX
s1RDwQDIpknQIoAszYSy17qq15fILLLlskj14slU+pPasu+NlRyNZHgbFZD1/IslXtlbLXEs0Kq2
/jybB5A21bptyGyn43bnbXWEYrTgKG7Omy20D/+3Pm21pSRRQU2MA59GHm7bLreXck5zLy/3A7fH
I0CQfhWhMrF06mUMh+Tfix6RTjRvtu1eV79kFVv5/5D2Zc2V4ly2v4gIQIyvDGf2gMe0Xwjb6QQJ
kAAx//peZN/uOsYnTNd3qyoqMqIqjtC0tYe111JGc9L6OZKBxvwb2bSQminafXHqg8QvgvHdJMHP
a335FoFuaqZGRHVheWEBjzHSqsQt0l9NsN/vSVD58Z5cO6Ahwns8m9gkWOvSuPw0/jPq8u4ajeUC
+D3jETbiWt7lKEgp0gOTeZAejWMSGCDd+Y+8gLMxF8GGbGyp0fTvmM5hOmkPiEtv6VVzcLfGSdzX
n/1xbUMvWsOzIRcnGWFUqicgqrntHIb+ZuFxEon6SO0Vxt2Lr8nZOIsTrAEtW0FcECkteIxO8zpN
a172ZRvwv8eELE6m1g6A6utSBfIzvidQQ9HFFrp1QQLJCqgKrliAyymMswktAwo5VWZdIoGscC+H
XnH3MO3hmYqtGVbBKEN942zKQxq2z+Th5wtx8fU/G3nx+tdydEu1x1K6yfUI5u5KHTy0k4U/j7J2
7ZZsnpBJaaQ71/RkGG+Rc5JZ0L+m6BLuN63u6ScWObEPVYO19NPaiVy4BcgZD4IDR3BrU9MfUhsI
mueyI3eJ6ay8GmsjLUIM/KAbN3MOQWNgOgeLcR10hmp7hHbHShQrzA+Xk3j/7JuxqH6RMkMj7ZSA
ZJN2YLDJCdp1iQatirZ5mmxoOrDcak4Twh7PpiDJU6DTU+dsjTlkbWOXwFctKZxJJjg/pteH9qZN
/FRu55x2G8i9+dTfC+6p06o80ppFNRampoiBHCYzwqvetCHZ4LocaRYUV7af3PYn81FRPLSo/XyK
V+7KsvvJQTMKyKl7SEjUD41rBNpwRZy153nF8hgLyyPKzpwgyoK8xkDCGMpvddv4TnywIcwzuGt4
gtX9W1ie0lRbV2fYP2MLqTfIMKHkvSlhBwJxGgA+nyC+dOO+gA/m57VcM3nGwvDEaKxRuYHSXO+D
lemPUvhQ/wjVF/AJx6fq1J5a6KUPOmAxa3WDy2m4s7szb8GZT5mPHH0wNSpL6oHuXD0EZVB1Fd8a
LwU8HhmgnSCKPdPXd+OxcB+gsLIWKv/lnfvmy599wcIsmXY6cM1EB1Xh6k91WxAPxCuTV5Vx5sFp
gegBNSK3QLMJWLD9oS7bsLLkHZ9lLqlxqqaCHCxmmvfow5v8zHKvNY4mmFy9rbjNPqmo44fO6sug
EM4uqzTDi5vhChqQStBaYH4iQ7OhraltIHcMbXoX/JZWZWi+LIduW9uoTNE8PzAn1vxk6J9cjUJI
3E1EONbjfTNV1/YI8erUiUiWKF7a6leyK7nfdugbMJSxCHueoHuTQkLCtlhACmfLoZhgKOU7n1wk
O1MKkYjCOnbZsXdMxc/MSo8KlSTBWDcsGEHFEqY5LSHHhbnzLot9kGPWYZWjX1xtX0DPxq6Koby2
QK7q2SOaOFfO58XLjs596787XpeFGUvqWEUCA1OFaKWjXntHUc/qYNe6N/WU+KX/f/ATLw6KRk5w
CaIZwrUWjwg3a0s4c4yHUsad4UN96ZDezGeyD+RDd8dC7isrDVUXfSkCviSAbQjaChaXAdgCg4MB
bbrt1dcBQFao5Kys5KWytXM2wuKwN1Q0SmUP0y3PhVeQfGskkG9L3SdNiQMN+hZtyu+qLn3GZ3iW
ugbTvZwaOBt/sajN6FRDYtbTbZUZW7RHHtHFekz15g9TbDR+56fSgZ4TxjaAECUQQuOxdQd19Kcy
oQGfsOXWmhDwZRP0zzctn2+uaylSB/p027LyCTJKzOMNOr6yctwoIt2PtNwJWb23E2u8tkOFpRLB
ODVHdMsEYOq6nYzxxintnZngDrvdpughs8Xhavy8dxfPI2CLqgVWAyhKLl6HBhKMRWyCk9AGgXfZ
ZHulkVd6uUbMPO/AN3N4NsziLbDMroC8GOIGF9IyRvtST72f2w9Ok/mVe0iNg2i74F/OjCAABpjh
f9R5Fv5D3PNeswZjiNKa3apjc1MwoFAdVj3+PM7fZOuXuREd3D7ot0DvBbKjy2xCb9SqkpCxjpRK
BkVK7zu7/XB4eazL/LOgRdBX4r4trHdsb+P1U7UFJepGNZqbcrD1oNXMo27b0kvyCSxi2QC2lMG+
qwfx0nK6yrv8bcPnrzUBLQGzj6aBrfrr0yghXV5qdllHM4P5OxDneYBG71O/GUJI9hxLmD3y8vMK
XdIsBb0EqMXRu+EYELb4OmZD4gFCzlUdNYBrOp9T45mnLJqDA3vbByXY6m+hlbBJP+0Tvf/XpT9M
+HzwxTnIHU4d0DTUEPh0DmRXbOne2Bi7NVj9N68OwxCIFs96ni7I2hYXqWCx4phlASnpBk2E8lA5
v3LkytA047nZf6AU/2WwxXViaCdyhaQQe25r3+ol5DuBsbdW+mC+27DFnBYvh8aB701MVkdVWJ/M
OXkDpWQEHkG9k7/UDdshxtuB8gpFMHEEw8Ja3eh7+ujvB4BYQQUmCkDfhWEH0X2fKQn2jp2sbfcA
hp/QRGJe7IFOxYFZOyrfXsqvwy2TOGqZaGZNcDf65E9XHpPxbuUiXDwkaL8FtAskyeia+noRIHqT
27aKfVN2E7B4zW9xYJvuGG/oHsidcHo1diCa9P99pmie2D/jLqXUdWkaZT9hI+vAOJANJPQACT2g
awb4aR8ii5ESpFfZ88+zvbiamu1ooKCFwSGLyeqxOpixwGrGtWMHshV7xq0i/HmQ+aQvjS/YUf5n
kOUza+aF20xZWkdjk3tgHdlo9n3TMFTaq5WRLhnO85EWRqzK7LLjPIHhJGoQj2OIpkG/K9aGmX2l
nya0MFeGAhIjq4REOC2fkuIJimRPRrWr1X2f6KGp5yvO4bwJPw23SLSVSUKhO5jDOtZ7KOWg143e
DsnRzrfo6T4SaEFp7UoeZW0h53NzFpxBWgrc+KbLIyTgPJXpvhTQiVsTUrp81f45GPNXnI3SyLg3
ml6B3KvKQeSO4pBswww9EQxU0vAXvZ/P4fcw++8V+2e8hUlupiGBKCiudl3vwV0vr4tD52xAOPKh
b/o9/W2cLDz+nrNyKi9OE6yuANMDxA+am6/T1HvLVUgF6m+w8p+qinlNT3y7vnc0pDHluPlPZnk2
3GLvWMJKlc8GbG68qPeWP1ZeHMjN3GhSHuZ0QrkVK3bkooOFJoH/neNiK8FGBJk55sBjmPrnWNVe
zRQSzWRKTg6UfTyWQaxkHIBVNYc43yk6MzYJAcqzbpIoI2oH8XCIvnKDbRtG8t0g+fVgtFeKtNpj
ruS1X8ou9X9eqYuH/OybF8ehNIl0ClXnUaYVEKgug9itt0qx8qBAJQn7++3+no0zn4+zYz7ydCi6
mA9RnZgnXoMbSGj6XMaDI+pxiAeD7qZRXJ8RWUNMF+I4dq/LrVuwJ5bFL10r22uZ013K1NtGnyBF
wcElGQ/13sncFyjc554DJgZfsgFEEmD391KbPpd1dqXGbfJR9y1oGTLSg3OvOCjD9EQ0VHia7JZn
EqWWcnizksH1FQZlFDNDNqIugqktk32boHqgs/xPkytod9N2ILmPdLt+gWD4dZpakVX0266kQLOS
+C3vS3s7gnbaU3iPOahsm1kFetRR4ZHNiU/jvifOwcwnPzeaQ9vHEHvpPpiN38hoaCnTNtfq7VCi
uSXunxRF+d2CcDSz4pBL5Vfhmled1iReXbKdI9Cc1oGBzx1fFdfdcjf+MFzUXt3c78h4k/Z94eWQ
RPfVpqGhMZhVWIDx+12vc8VrmhgiehRSBDWRmk+IAunkZNhrqHJ6XZ+qNw7Nyycp2npTtgN8Ka03
T+mAbHImeuxTBZlxgCygOZEVSAtWQI312aNpgVDWaPQ8ZFmTvJkOk5ipao5ey5R8b4POyW8NaJ2r
0wDAJ1TqgpaIHP9iHxAL/nTaprrSCG3exGjHlk+cmG2IlMNRIRNiD0uMexWt2wfXacqgclR5QNky
3bhaRYJUVZTQqRvTG2TzIQ2bQuY7ebeI+ScbMoh30q57HpW02w66AOQthcSo5lJlH6NU5AOtUvmW
mLo9lKjre55a7lZapXMrQFQj/NHkml8xLDiIzrojkE9uWBlZd2xB7+hleVpCmSN/ykH0jE6JDURV
n6YGGqck1qwt+tGT3TiO0M/UZTF540g/zb6wPnA6fgtN5AcbyuieJQcWipSeRGnQgA4SWvIjpi3i
vghq4pYeUae7DizxjpKLjZ5xc1M06rSrufpucb0Mx5QoHre0ZkNUnA+SJ8ZBqyu6KVh/A+0EiKWb
DnI6Pbvux171JFD8Pq8N6L6gM2GmlLmLm9EIpCXhxeb0DYrof3Ia117v2O8sdeONLO0A1ESj33BW
ea2tfCCL9AQ5l6vEEDda09yZk12hAl9ST6eK7o3ERp0lp8lGK61HZhIQtE7GFe/h/2g56f1M7dEb
pyhbrVY0T3ATFRI2HUXPtFAlHKI7CX6vs2rPwpmE6gHmCLp1KAZIA2z6tOd+WrKDRvCEVhyVZKtU
n+ko0M8Ekj8PR/VXXTYbRW1vk4b+UhVwmxiFNQQgbYcGLXG8DPyGPhqA0XkipmsOaZpSB5LNxLoD
CIbfGHtBvEpqKmpSoAx1zObGUMsXSO2JwIzL3Is79KrwPkSX9HVj6kE5N2LbaCz1wcv3lLlQHVDq
Z6dmW3cw7nJVuQdZ+8MwNQ+Qk/uT6vErxN0e7DyLXD6gEK5MMiymGNLW2L1b4TYtJIBksykr0JTm
RG23fHC4b9lQwbYYfdC05r40jSdA5ZASTIedzZ0/Q9X/cfXc2A5jpXiDmino6eoVr9D4td4kHza3
cAvUZmNPSerH1Rjv0TxsALlL1cDouOUNaN/wJyWvPL20S5xBPEX6+FT2RRHIqti3Ay4SEShPJki7
0lh/HXU1slP9RSgyC3U0ini4XBHMYRE48rbUAoVvzAYJuDqWz4Na32Ua0xuP2bwKMr3IvVwDJLVR
kGOdKJbPrmKAQxt7N+Bs1nbu7EF/0/vmQHXPFupcTCv5lTM59g3UqbsQCSLpqTHRDm5spoGqp+A8
nDKzvh9bXr3QOiPStxxIV0O+hIJJqWyOWuXesWHO7jjVS0WIej+0PAsN1sFhGatuCzrr67JU3J1j
J2Rb87R45SbTjpDUUh7AmkFuurZzPian4hsn4SxwIK4ArZyChCDnV0GwBs1q4baT51ZM9YW0gNFM
6+nQ98rkAbxzN8UJXWE/uhhznL25i3QnaGCnAcq9IqoMgef218BHVFVPrrESf1/2ISDAiL+1mWny
69uuD4bbqMJpothhfl1zHxTPMGVrlH8XIw5wGf+/YZaEAGws0D7P4yJyNKjnJioxvLxlsPqa3Xpk
EDB2sBVTV6811n/Huc8+89nIi5DKmkzidHHbRiJl0GhznApGCqpYUM+UuXhMFOWWtMUeC5F6pC3f
1MQGsY8aDIPpV5PhG0n12GT2c2c/V8NKYPQdn774uEUg1gyu0Cq9h6gOIJbjU30P/TFvbjIGGqrZ
rqWPVvZ6yYbTKblC7aJqozRPg15ERXpqVsXf1wZZeO8pLRO3KfMuytDEoEj05Jd4KdLPn13f1ZWb
P+PMJ1Wli6S2WgwR22d3Ngh92s2csZkrKusQ0YtzmpniIEENDepluz/p+1HCOW2iqgJrFgEW3eg8
iW7NlUldvCVn4ywufW6ZjqC900UjZOk8q39UdACJxpteHUMzb8J8VAOkOA8djkpfHSCO8loLy1Om
K7OovFR8wpf95Kr+/vN3XUyynH3WwkYkwiySqUK6gDk9qDTrzajmK0HfxRDTATswMrdIpy+zt2OT
mLJgHbT5AJ2O23fTfi3g70jb8lT98efpXNpN9CuBzwC1Ux1/+Hp0OMYnMTzQSBue3fGJoRdkdSsv
jQGoBJLR6BqdNbC/jpFqPZhPxqSMFOOTIjDU1BuFZivn5dK+nA2ybDhx7C7T+1ofoqblkZ6be8GG
+5/X6tIQoB5GbhTlAYT/i3kw+C9oSY2HaEhQu23/MLEmNPBdrhvUtnh55lSlZljq8gViRGQ5bYch
cirXDewieekH+3ko9I1RbVAdvh3jJPFUQa7GNn51SX1wauht1hZwdpbyJiTq0mnDIWOdch6IQW7a
cQh1Q4ZStX4PqQqXyxphi0ZjXNmAS7ljiIwTlBzmg4SK69dt1nNmpVk94tim5lunflbyuQLUcjCR
qejQ+1xrj05n3mWKc6ek+aYVv6j+9vMOXfqGWYQL/+ADDJRgv35DV9B+ItStovK/kYjwjUC0rt7P
eOXGb67ku7vybH33TVCEQHEHijH4C3wVX0d0JMnjuGd6pNFK27Is3zsTmwKhQ50pRbi5kua4NJyJ
EaFfYEKj5u8CnJl6aNXD+CqDFqHSfWzr4V0WpWdPbVSs8qFfHGqW+pvzySC1WuynaXQtcMK6FuU9
CXiu/24N95BJdjvkK9CryyOZYEOHSP3snnxdw7IA3XNsYVJ1QQ9aZ3qu/Vol6DJSop/Px3dLZKH5
3kZVfq5QaUtadJIMIC6kyRDRRPHpkD0khX2YbDf4eZjvhuLrMPN8zzZJTBNgJ67eRZWd/dFL5a53
i7Xe8e+PhDVrMZmYDLGcbxyM9mR2uVKnmAo/Enlfaq4/dketJ95I6/Dn+VyoJ34dbDGhKueVE+sY
jGge36tDMF4lkf57JjXownZfvmkHx0t865iG7q35rxunUNyzIUGiWkSbS+aLS50IiCS5FsVUkS2b
bpr8xjA+Rvby8yQvLujZKPOmnm1aV+hTAf2VIUJLnxn0skP0OOXvbdMQj9MR7K5oxFm5zZfO41y/
nEHxYCH4m+M+GzOvOBjOxriPHFB2ZSkNGiX2M236/xxmsX3gf0+GvHX6iHFEq1nvqdZnma0ET5cO
/flcFoYwMQattkopI07eZbXPwNnw8wZdHABGD4SLJsHRXwQv+uS2aZ1ig7rhOQWUZFgpk1w8AGe/
r389AGVb93rbYjOKEjzI8kFCABlSyV6FPMyQrLJHzp/7NZEM524Gx0ONCaz8S5gnMcZU19nsSO7N
TXOThJk/N5Mphzz615BdXKBZL8G0DZsYYBH+OrNR1SoomKIaKctPMaH2E98RcIy3eJV/3qILAebX
kRZrCHiIZU8S1a06KPfFU/pgb/j9jAE0X60HMyJ/Ej8LpPRBzL1mo74/Ihgaig0Q+IWunvqN9hOs
lQyMzxVgB8YfspGTpzxnBxQkfLpXIZ0KAjbonj2ucZt+x0IBc6SZhuGCUxUCeUuVJLcqCzo5Shk1
G/Fk/dFO9k47Flt9z57qJ/cw3uu7fqetXLYLZxUxCKJ1dz47cEe/7igAZmMFyEkFNwA0OVrvF4bm
NVD+Q7HBL932/ud9/WanwNMwO3bwOAzT/Qaiq/RSh9L2HCW4kGyuRIQeoQO4ZPf/fhg8avCiDBVS
tMsb7lRj4mrMZFGNWfFE9RCyeFOtBj8P882QYDbgZ0dwpRvzEi6uw5ACq2lXoow6S9ygT/deGqss
FJdWzFJBlobDaCGWm//7mWW34rIYpjTHqYhzX7NehcZDLTVWZvLd38VULE0FfTGENbB0Cx+tTOfM
uYNh8FRdmc0ogkoK4Q9lcWqrpAmFOiFA74cpSPN8zmJbviOK5yIeDyXP/z2a+8vXLOEcTIW8hGZR
LGxtArTaRY3W+mk3rl31+cH/YjrnWeOyQSQUHjBEkr8uLrV7C11rroicK/eG32p/ATJgRO8D089D
vv3XTvdivPlAnW0mKbLRVHtbRJO4YjXauEBlM1G+MVZ78y40IWBqUEyExcbJRKD5dSj0a2ea0o08
GukEFL6pHpGh39S8PY6q/kGEMSLnioRYVdiD15flW9KpHz9fj+8WbZ7uX0Ikw0EHjrVY3mwwmpx3
joggNR9vi1Bs83capYEZ0v2swFm+stc4XMMCXZq6boP0A1pziH8RWHydeuUyjmqOFYP1Q698I0wO
1Cfb5g3N1ascypfmiCAAviTB3cQrvLg47oAKZk5qHsWQUPISXk47KsTvdGqGUINmxBY9J90N7SbL
MxhC7rbMdCRMNfcKGHsQoFidsyUCLX2l27ghdZPm7udd+Jb+QlYGbKtIEiMmsr7xuBc8zkBZ7Si3
KBIc9B4KoajVetwdj5Dpfj9Uiftv/V8MCLsLmwV+YYR9i10f+7anKrjDIpkI3yXvZdNuZK4EQh2D
Yk024TvEYB4NI2HDbU3/Fr4YRVNaZjOPFrbmRo3odZx7Qm60NNAetKPi850MlGh0t2Xld+Kohc0r
Xee1vLTKcIvgUeIpQHCxmHQMrHqPdBt6pa7iqLjOdlk47RgoRPfJlRmyJzUoAup46nu7W2Mt/Oav
GAAvwnVA0gD6qN+csiLOFMNuNB6pnXNIkbJM+ue2cvYGCqb/+ihhCNXCm4pA/ht5J9e6GLhsq4ia
ZNiN4KX1MlTgvJRkbwiRR1RH87AzmzUipgtr+2XYRQK3b904ThqYMqGKj3gYAVmYa1VFodyrtJBe
PugHVzQrjYx/88+LxwHaBKhD60hDAca4sKAo6jLKi0xEY1kjKNWUgxwsK0wt+qutujfq5NdqMd3r
gHehskDuBSGNbyfGU2WiEI4OhWio1D/JRB/tWBwGTUREIlwyUYPHUbkhGXrSucIfUIwvQzKkj2o7
XfX5+D7ENCpZuoE4aB3knA3biSaVP7L4E8CYIsjAQh70gCB7KNtKJKpZ6mU82+qJzYOEQUeGJpTC
oLCoEcWssI6ekQKXHjHEmyPjSCTZa56XD/hfN8Ka9gM+xR+pNh6UvKR+xnUXCAn0rf18fC64Ml8W
dLGPJLdRkK9yESn1HlU4H1J9gdWu0QhfcMoMMPnCFKiIiNBH/NX6s6rPYktvRKS3RsTV4kDF6sN2
aSZwY028LaoJ7bWFU2YIaHCmaEFHhakDqWW3nwk14j3QMlfgl/GAHF5vQLl0CxCtQmtUtYFSXlKD
dfqg9uOU8YjXVeDazBt0pD9dT+0qmNcba3r/ebcureP5eAtfhcfIt4o6AdiPsdumNwu/HuRasv2S
7TofZLGQnCVWSigW0pbbqeo2k5MBtREf2/I/caRnqVYHLxPOxrdmGpC5FWjjyHmEtkiMo+2BaXgA
Vnu7smwX9wm0ljbOHqTlljnIYRKoN0msW0mHxovH7CrVgGQjk/pBrA4592pEtrCoPUNqgFlAvdFD
f4Pt90o+eYZOEq/ohnCc6iC25H4C01TakB1q5FulLv16RPMZGd5dtXhMe4BHHMrAa5nkJ92Ulsdb
PY1AgaQifquET2v4l3K4R8p5A60BYAp0873NlWvgOn6z2n3htbzqYveEDMJNSuObgfYoRhmDHlgZ
Al9my101TAAsOFCNWlko3MOleSWuqiHYRSbhmyxL1XZcdiopoqFnrxPhYEqayhUbfimsmUMauGaG
jQ2xFjYcgtEm/jGKqAb6ZJcXyTXiAd0HSxRgZtN0mlL3mlNQO0oFPKTspAEdXE/WJzChK8ZvHmk5
XUgm2gAC4hLDYflqloqOGr1ezifdltybLHM3SQgjNbwHXCqK1fT55+W9OHUISBimAz1AqHws7KA9
9JlIU6eMcqAYvdSfvHjfgc7SzD3dK0EduxbcXDKKyLqjjwI+vw3D+HWG+mjko0YtFnVE85WuC1W3
CMA8suKEXLJLJqqJkA1CTAF1ka/D4JnK65a1LEoy4Uv7TgET9MrS6Rf2ykRYiMBeRXPnEppbUsTC
upIBtrrvn+b4oQF12Iio9/+0bt+r7nDg4FUh42QaeLiWKikNKdJSSAw3Cv2uq+IWcllF4jdpg9ZC
Rz4DEf1WmnBrbQvynloiG98sjC30oFZM/qUzikAGJUkUvXQ4sl+Xlo6tgxdFw9ICm1NA0CIHN1wG
7hhldkSqt5+X+dJ5OR9tkUxmQq8QOyo00kd1r4KQbTCVJ7Wndz8Pc+m8oCCEujSB5wraiK+Tgq9E
DTQZskit7T8ird8na03m5uJM4IPDJ56z78t0UydqhY3WfF6c4hFwz26fuuonoBRu+PNccALnz13a
EftsrPnsnqUQxqbuwKhMs6iYnwqVtqcio/1WSzT4HTN6gicVGtNd+w6YzcGTrq2jY5nf2sJ4qWUG
XGryoDORelWS/e7leANvA9xItvkHekBhVmvQltDY71jrgBdUgjFuCy/Rh63TIxvPlLkJ9EoVjABF
MDz2Vr1JwPM3Aq7o5zWMW9/cd6W6S0yACjuy6ZqMei4Q1D768+9i6TgnNZ+pLERTe2CSv4nL8qBn
hhNWDGVISCBNonN8vTDuZOEAtTqAeKJCZOyh4U7dWbG6jZVpDOAfbJkrys1QJy+kckaPqdVbrfc7
ZiUPYyy9iV0BFwqM8a3bxvuaoz2f5Z3rQWcPfMWs3+oNPYGnodolA3JYQr1267z29FFudLX+aN3s
Xp0QzLn0WifpH6pYmieZ2wUlA6gobje9XV9zpkPMq0Rn5OBOL4SyB7cfb8c6ubWInFtZ0DTdduUe
3drAROp3sQ5IXjde63bnBppp7iw7i6QmfVuNUy82h0eQh4ZxCzQXTZN7k2T3NuCduK22j1pt4amt
k/o5Hw7aXPyOjQfw6o4BkoQQMTYby2dG7HpVOhoeExLKA1rxu20o21AVYiFVpWlBJkm7KUfGr6eK
JdcTrKgXWzk42nMWor9VbphUPoZeh06t2ioBIi2A9QBOFQo1tyTOHa+DW+CpXNyQOP5AVs3wC+4c
9bkd15VD5eGlE36LO7EvkSPYWRUA066ZA6tsAjmb53eih2wn5dl4j7xRUXi23ZyGLGe+bWPHMm3H
y1b1mMwOtB+uAGGh4TCAbtecfrlDgzJh6rR+U7bQKnJVZTMxUwuk2btgYa8ymBEAQKfKfWGiudUF
e+1TA6k2DWhMzc7AIUiQByN8P+SQLpuwLhk27zbvGt0z/uonj5Z+VEmthLkCtiepA8s62CPfDHbM
fK7FiSeR0/CUpIDAoTLBy5rUW9fsRshwu5+JRWo/TnpwJQpymnJq7mTXvvaqelAq8g78twp4P1qE
FLcJIPRIfbCB3KWxdWUZH1w2zG9sa6NPzpZWLrDMI+RHnA5wWmrKQ9ZrRWBWQKA67dh6pVE9DJ19
LQn5QFB3tKQd5pMNmeEUTgangoWNBGtVjayTp7nldSrGNuxULJDL5F1h5bqXF8W1k7LbLnHuSIVN
yOIC8iujxnaSyw/FdB5pn4GEqtFVHz0q6G3l6aaWSubVHLBuxZ6ecqpu1V6mCGPZc19kQZWTD7sd
bZ82/Lcax9AQ6pncp1YCTW/eKYcJLAR7xYjfE84hA2W/oV/Q2HEl3Rm62YUu/gQsvFIDgZ/clTnP
vUZoEfTaQWiW5H+SjH/QEkgWCN56DirYoNkcXzp3CgvGHEgN9BwwOTRSmIn5osY2FKAEOmaRo7we
Cpwts+v20Ns8KMhR+rbi3rZDs29q95DEILrnYwerY4CXWIFlIqRniK9J7Ymyec6EO+HsGTdExu4W
Kl2fgCAlweSSzldE/kgV+kk63qMzXdcDargnvOMBQo/US830bihF6QEJ/4bMxY3Td6cmyXZ5gyaK
Hkvcm1fZoLr72invk4w9CW36rfTxDc2K3eDQq4kgvdOl9meKpAAvyje36P+Yss42DKwTChENxJh1
wN0LWC7SIvmZJ8cSOQDgQLexLd6UGd8sGb7BpN1epEUcOMLZQ1jqkLXVDlbyGR8U5B0FNi6xQmCY
7KumxS/VRfpsxgngnFr3LkiGPnj0vrd50XnGhO6TZFDABUGo5wgO5oAsmNKHHOdP0SmMqDhJtPXY
VX9dZMVnZloW4LegF9AAzQsb9DB4shrqEE+aG4LxBMypHax/FaeOF9tVEopufHZ6hrq2neenyWSn
asiLHThfbms9v7dhnEIWq8JviOnLRENiIZ2CmrovmVFtcwUmtrH0bU/lI7BMx7oxCryK08HIBMy6
o2zLhm3Q076pS3GYMvoAgP0vdOJs6jhPtiDLIEeljX91eFgsWmg+Ly3VA5acBVTj+b0imbNtqOsA
D1UCFg20O6aSoq0x/QSDeOu1OTpEiqF/kaYGdLMRj75rpNgoI3tsQEPkaVK9L8zklI7TNavyO2nE
DVrK0/ueCApjXj4aXbEx0/73AALKsB0hyWkKicentaFmGe9oWYR0Ys+ZrqLRAbbOocMj5Wr5X6Sd
x3LdyJKGnwgR8GZ7gONozyFFpw1CpCR47/H080ET94oEMUR0z6JXbLFYhaqsrMzfbMyx31lD+9z5
qcVpj1MCnvhs1QKRnEdpHYtvxhAZm7Y2Myca5GOb+kc/g+BQNKO/EaYksKioX8t53m0D3+htrpOf
udLlG0E0H2qC2KZXXHlTjgO5YtTiQQ4F5pAL2m1lcWGgqwyzejTOgQ51w23o/VVWsZe1flv6smN0
/jehakyHwnkJkl/Ym41wJWTkCWXafXP78BKVkmNtaVetNxAJfP8hTfOHdERjJOp3VR+5O66wyzb3
91Ygfg+DfnA8cZC41KhPtplh8McX1N+IxYEu2EqEaUHeyS9JJ74mmBaMab038V5UhItUze7Gvt+X
pbe3KvVqtJBKzrraIYp9T2TzWxabHbvSOFpaet20wiGZwKu6RbTLWulelv3L0U3JwfoCV2f9pMvt
dx6h48ZMItVRguGt1JUrGs8FUlTqsdETBIoFDdcXObKrTnhqugrb0Jrd5OnhqRGQk6iVs5ohtO2Z
z6LSOsnY35dRcZcm0F3cWtpLTfGAQALEhCLZjQr0DM4Hh1bQfsuDLyJcM95JEiYsogDEte+oWaXC
pWaVO7FgJxU8EBPVkX310UoCO2iko1vVG0PB+6CHSCp4v6V+PAoJ0qqd9zDmqdMOoeMbgDBDVGdM
y3HTZt8or40fHUlAT3WoH/RY2iaIi20aLJpHNb8AaSjBI+5H904d/b1ejw+VWh+aXtiP3FdKL249
9aWO2pumaWxRg5eutGRRCcwLXPXGRyq1P1T3m1jJthyU+5TLuxFyklzdCdtx34jSReP3m5zGgywG
2PfQAODr+riLcBE7qvtUFDCaTMg/tKSS6k4Yso0QhE7m6z+7xOdomrJdeuY2zes9DOVD7Apbveu3
VokgcPTbHwK7cH8nqFv6fXUVayCWU81uMux4pywcql2Lj21fexDOflZ6d4gV5i+52yaRtn7Y2nGF
Cqnr2QX0sFb17b7JnCw3MVVDnqcxOluPUpTJTOnB1apjqllE1WLvDzSIgnsFfZ4uTjj6QIn8ZyV+
SX0XEE7+Jgq5M4HtRcRIwkR2FAmAlUguH7o7MRwfU0u8HWq8nrt4W2jdRW0NB9EVd2LmHXICVKQq
m7Fzv+eGh67PuEN6wbF01qAZnLQ4DfGz4PmHWsruJe1uJItKBhhHerPzMqWhcnPWjRtKX1xtybY2
0mt6yROV0y4L7SoPXeoAMNwK379QxOI+JZMlOdrnXeAUo7jVI9mWhOAqkKxhI2blFdnwPajmG0vG
JAjaVZ1Hjo4FW25MVEaybQmkC7GCGtWV7qHM2RaHLMhJj/tLikCbDpc8pdW/+aO1jTWWJXAtYzPm
w7XhuttIIIwF8GLa7tcYg5jJnhOok/50rN1k6yYSQSjfJ8DTtMHYdVp90VoGpjEvErBXJKD4iIlj
uJXdt1wOHTdO8qvxkrNVlQe3EG1VbBw5A0nLQ0JB6iyJbuWqzHkklHdCnXNTNbaSYk9aRseorfdq
FmM4l1cHJblJY/IPJL061Dc3lZ/sIK4joiSyM7uzyz/0m8wO9f5NzCv4RuWxzSM6X+MuGInuhKcy
LJ5FeXDQhdrUQb/Re8GupXPae3sjQL7QGg+VnG5LxbM198nyg0OQ9Pu4rB251zdWqd8AQ6VR1ztJ
GdwMDSBfcPN2B3cszNNLRJdtkROZq/UW3tdLRUfC1gifkAOPQS8fZV+/oLJ3ULPsvuvqt3YcDxYC
WrmJqLamO2MVHeSg2KThcDBa2hqKuwHe+Orp9Ram/nelQus4gCnqlsdOfR1K99Cr5ICacd/rrw1y
fYKG7QAu6UMGh1mMvYMYWUhNSrYkduQhwc6KKaH4SFV5+gEa57ORVT9FJb9uq/4i4UorY2HbQRyN
qmLY5KmJyWW8c0NOkHFfeordC5jveo9VSdGzM1rIkG9SJhJoxTfPKH+HadNvaA9chfwT3Ytu4xHi
Xesdkqq80IfHNMajIAWZpKh3cu5feKWywzBhN9biHmGbeyTDrnMRRHUYwdVP7tssJ53pr0bRc3Ki
m4kZnz46vJ3vWNCNUqIx1D4HrbCjH3WVmuI2zYIrQQm2Xcmjv6g3SaxzuiUIcOI3Xci2qZzBeIHK
RSw9VmX/LBvmzsg75YjNcYdvrQorTngYBfkNgR9oX/Dq7HrMfvgoeZEVxN8yOMI80Mu3fKrGD+65
j7u3UAmqjdGJj6PsXva6+kBB4VvfteAAqW3tuGKRwlaoXgs+nW7dNeWtpHSXnsxtWITxQe+44Rp9
2OmldBQa+UIJilutHZ/yKvs5WtV1PybUq6XCiaEiKqLrBGkYHiSdG3iQNdD4woWce5hedurL2Dcl
SCVv71tI8bjmORFc3mi+h/S+pFNizZorzRggclCUiX2IzklQ/gjb4KrJOFKNScLeVBbROeK4TRzY
baTy+hoNNqTVTztWHc6ZyRsEObh7crbbQccIS07u1DovoOt3Ti/q3z01fvRKqqqgyV9qwOi+Iseb
SIgOhjfu5VIotpnRv5QJN8+Y+29tFl5ZJhIiQnMt+rm4MWplP4bWQ9nxlDdq46lSu9zuKv3VDWp1
73r5YEuBe1mNQktZQ3YyLT7kZpc5eBH/VoLGuAzd6kHwlcchNV+QsqVNIMgYCWkXXoqOW61uU0m9
jPUpOzeUZ/qlwlUGlL8PBKdzm8skVq9gdX/rs/aAaiRBX9xRDQF9Y9Wcsvhc9uoOhMdtnUEHUtjR
XnuOTQKOB9Zx+0bkPImudaKwqG8DoXiqW/cCTKqwkQrtW1il17VvHSq8H3m8DVN1SrVg8MJ27wWc
GPvm0g3bF5LiYJMPyluoBz/yHpvtNCoOY9DRYTY771AG1U2cVNdp3Lz12F1hy1G8eKqGYUdqPHao
zt1kg6hyk3BoBrGunHF0KYSUw61VgVcda/1QjIjdCIMLdDHLnzwZ6awsyL7rTfEjbvQHRS9Cp/Er
YdOF6hN35nXdV2+eHDWb0gyOyhiVFxqRFMCMeuwktd1ZnnAskRnfgHm4RqCCukYPy6g3hGM6irDw
1P41zQWaOfJAUgYneF+O6l3e5s9qk+9NazinCXVyvfIf+sTItqPvPVOEulGaUPI2baWZd3EDOb5k
HzhWlz2rQ6w7ollQn3H1p9QNw/1QCT8pMWm213WaIwxFQCXDqzhzPPvC3mg3WZb8zo1Gt8cI43Tw
bMM2TqJTIuqXkhKRk7vusacdG0b5RcFLrxxlHkhGXDtK2nNfFRogT/dEPVqPLjJFvGl17VbKhx9u
BK+9HH+4jWLYllfdSNJwGProp9VpB4zK/Os+7GNyJvHCrHJr5xURfu1h39hdLF+ZiA/K0Xg2xsCi
RjWUU3rEJq/Sx8Tym40XxNdhxgYAN/0aj6gUijqaU0FzM7pGum0l7Xsjlr/NpLzzWyEj8Mf0EIcx
tlMVCnoCNW/bBVa4Uidf6loaKhx9RaaRA3XtYw0W42IhL3s6HUXixs6gQCivTXkj+9ILD72Vfsdi
Iwf7dEvWADSpoHg+jqb7dVBTtY2AwuJoYlf25Iob7NVNcUx22MN++7rGvFjMfjfcrCzfql0i5KYZ
nAvpJQDB4gvN0ezczdejLFbl340ya4eVYliVcFyic6++esJ1M/z8+vcvr5quwhVD2M3Q5uzCseiy
dIzckBb9ZOvh20CsoGrQAJPs6G04yCtthqUuDmgnefrPgEQ/RwCFnUBHE9F9EEAy2qUFWGX9SsON
td4Hzpp4zMJH+jDYtLzvugCZlVFeMqzgDFXuSZbau24cbMMMt/98FWl/KRL7nOalOEe4Dp2khJ6s
Bmcxkn8nagn8xa8ydBieExlXq8Dsf2RIHzaUGIqGEnYTmt+NULxqVHP39Z+y0JuampimOlGyJozV
xxmXIXizNteCs6IgAqc9haG1Eeq71q82Mj3rrwf7X+fnWZuF4UxQVbB84FXM9mdlBp7VdUpwbjpe
RwhHtbu2FeC7qSSeZitBKZ4adVFBeuDmme8MPs2VwqDHXiTmW1/AIDU83qKWWNnBEF7HcorBmS5z
4aYviP8cioiCZJhrT3JXvRapJGyNsn3CAfsXr/vXxLMoEQHGSQfhSLvg1vWp6/HuuRdVOoG6QAYd
ZVRT6MsUdpdrPEyqivTXQ26NihJtO/VSTONyq0sNKBXOmOV693LOa80QAic3TNWxIuFKksqBZDm7
TxppGxftC9hJEUl1mRQ65b1QJYN0Rj/7gpKrvjHV8SBbMjdyIcLnSgtUSAa1eRQUQd6bY4mmkFcj
8EZN0laoe4xR8QRZ6xQJ5UWdWvdeT3mh1IR0i4JCt6kl9dnPh3rjlUXuCC6Zl5+7eMGX4QMyJ9dG
67kHw9cfK9E9RlJ86RqU10LlRh0DilJ45tLgETrYw+KTn5Y/KWDsPOp6NjITSOkIVHmaqqB0UGfb
TuN913o8PXM3dR0aNMARveLRpOKF+aN7FiCKtSUeRIbLA3HwgnNtKVeFJp7isl1TXV/ezn/31wwL
ZZZGCcE1DM6dehGTcyPxi/LHT1nKbKSHv97NC7EWgh89c4YzCRuzo5M1huKV+dRoHXlH6kP3iHhQ
vRIqlgdBG3fq/qufYKYBCj9RkUYcmISKuqk7ru+vDLEgLI7YqfR3jFnvs3NFMY+RwjmjlWHujV1+
7+8mQ8Z2m5wkfPXwTnK+Xrqla2TCeSnEHWC+1lx0U5VD7KlqUBSd7d34J1RsDnBQttgMiI58+Bek
eDKY9+PNpkilkiq+IFHqk14m3SnhKhD2K3NaQCjpFiBOANmc8k8IpSql7ZPCQD63b96N8lzd6AjX
oCo4CcNDwSetOBbHiV+z7sa+cG9NuDx2iKiYwJJnaGmsr7yWn2VnIzI3nY+hNhraeaOtxe+FDA3C
BORMaI2A3+ecqCFTeeO2hj/JT56HvbbRL4xL92hcR9cY4/6QbHez7iG4tFkYFdCzAdAHBu/s0sAD
OujDIhKwJFXxCzWNm+BBqx+FVjmpUv1rHGR9XxTj0Yv6a0kE/YMRWL+NanEtu1r+SwAnKoquSNyI
03d4lx+UaZq0lhJk5+i3Re/ckWH8I/9/373QVNK2FhYu6WYtBZo+3uzOBGhhTYArk07aHKHoe5rg
o9wXnbveCjYE0JvUDL9FIyyDoB7POdU/y0ruXS7HlWxyaVu9H3mWDtEiykff8L0zGDh7KLEeGg3E
fdZwHou76t0EZ6sq0XTgyZFwTfQUNUKwtvU+F8WdWvYrcWchmhpoYkBhMOCnQOz8+P1qNxPTOq6i
s9y0oQMT50Yg5VwZZGnVwN1xX8M7oxs5264Jl12q15lwCqTrpOK+B4vrRuFK4rY8Ck7RJvQleDbK
x6mkmu+rjVRE5zDqtsIYbfx43OrUo76OaksrZsAxpz1scAnN4W5DJStuWpfR2VOplWpi4fRer6/E
laUNYOhQ8xhFhzg6C18Kb/u849o+63CjDJGKHbf2wJu/XiGyL8wGVpKFAjaIOq6f2aIVohHzRh55
Yaokt7lYjHYlyt+/XrI/UhYfDyz4dtMCIw05xPzEHC0FPfablCQkviqPzbV59I7GBaKKqxo5fxZm
PhKiGryYeTIbEG8/boJaTTXDbHT/XBQUeSp57B2rRtRKlihHlJSyN4FhbHvylK0WZPe6Ot6CAWo2
akp5RbIAW9RIRRrN+LOtrNSJRP0eBcl4k6NWsBJLPn9joIswwpBiADbKF/j4pzaVUXVmJJmnXO3s
UaKHPlS0RQ0nV56+Xv/PJwMFEDQRNCifhvQpt/Ca3jUNVzFO9ERslyZ+a6CzuEoQXhhGYkJQCCc+
GG/hjxMas8x122EIzxK1EyMUnDzA1CFbQ02uDTOt67srJynDhs5VDPxzehRWdB+kmoKlkbpr23ba
/LPN9GFCsy8kRPUYu1rpngDZ1aO6C4X6AGDEiUIdT1tv56L6V2vNtlbV+4ZiXUzkNNI1l5TPtx2v
Rr7apBiOJ8Q8xegUxM8iTaHAILnPDYpbtlthndQCCaGKSddbGQJ6hkVT7PRBW1OGWFxt5KjR7+CG
AHn4cbWRqImnEx2ee6P4qWq5Q6Wmqdo1LZbFYYD0SkQ8MmBttnfUQQm5RismORkauNqlW4qHqipW
dNmkhUPHAwX0KzQ6uIryLN65uogaFEy5kw8KZBBMO2sooYDfGdwWEUtQBVRq8frcRHXjWBlkC7rQ
enqgSbalgLFNRH/lT1qcOQ4ruqTwkT/xJwtV9mn2ssBtG+4GvzvnenAPoO/+6xjwORdnF3HbAcNk
I0nz29EEkoifAAtMM7J2hkF6DQTotFln9uigVueod0NHDYM178alcXVI9NC+RdQD5n5JuZLnLn2E
8Bwb5pac/FJ0hcs6RG4h82sbRuFVka7JUX2+1CQEiVAaQWYEYZ95IVMNDCVA8Tc6j6oS2r7WHuTy
n0uYkdCQ9psymGod6tbspim5S5Wg1Kc7bXoijofJD1ayAZJhHrgGeV9YRRlBkT8vXt68c5WlXqjy
MW0ow+UWJTgTHlZvDf1BL4fElqTIB+EWbS1hWMkOFtJ7Jvl3XE38ePplvx17V/BMvGh6R3KQskW+
dtPb47beW6fweo1Sqy2E3A8Dzla1owUHPaKAUE81yalDCz3KfgD1Emflg1hbh3ZQwO9QJ55MDdzj
2NEQK1G3LN3M2/HACSmo6CjwoZK7NeNx2GS+nIO1SRS7AAQDxjO2o4bL3JML46hE6a8qky6NCvxU
qeG0UV2NufXWR973MVXp+9Fq3FC2eyBLji5LFayL2tAQreMCXFGIYDI0dqyraQYl1baWvSv+H2Pb
oht0abQSyg66a1yKKLuBcsibHeQqsBK+LB1LF0s0qx94PxidZIc+aPuvj/yf2Dy7v8ggOXgcI1wk
5rtGSRP6aAEaXMV2RIob9TvzMb6tn9LLBJ90Wj0UMkxSZNu8W/UTmHbG57F1DF0Ia2Sysw/pwgwc
m6EMzpW6C+rvXfwUdBeVeQJYg12uUwjQgN6+nu9CJGW6f4eclTSwwiP9w3vyFCX9XSfokK8KWzPT
FdWVhfsYlDpKpKaMXBc3ycczoQ6yF2DVSkl8aOw4lneJ/yJFvS2K/qEwb73a37qAp7+e21JIo4ZC
RVpEBQqdsI+DRqNbp1JHtAkFGsYCTscbRLe2Xw+y0FrguL8bZQpD71Ir0Q+LJMtEWjKqsNeGX279
bex/+b7iWPEv0Dldc2PRJA5gl9XdmsjF/zE6wdTkquAyneUAMPgrRW4E4yQc9L22K/am4+6SI0RH
RCHXIs20YJ/2J8/EiU2vKNxPH6dqRqocF1hSnmUFjsLgaalNu9pEiZjOa+c/WdAWVhL+zwYA05Xx
d8y5x4ZamR0pRxdgd/HWa6qtqLFdiglemO0mbe8M/b4GqzcBAVThXrB++OB9hSjbFqa1sp0WAzsR
gaqciSfAp1y99PIx7PIG7avNiNlHDIpnZzqVQw/2gFsj2Kw1MaQ/1u/zFecVggAGnQ7u59nnlasC
fKQ5ostwlC+Sm/rYHttb5TK+h8+6pVKDAkfhjHZzVC/hUKBLnO61U+58vcWXYoQpyzAz//RV5w9r
veYtHLuJdcqAiii+Z6ug+RM6BF8Ps1BBluR348izi1OqK6nX45SyO13BltC7T37l3AZH/dZFkEI+
tMLvf15m+TjmLOQiEj8khsg3HcOrpnooJln54GVlYkvnxpQ1lZKuhAjAPLcq/LKpBDEh7Tl6B+GJ
VYQjepMf3IOCk3HmpOdg11z2Km4xX4/858b4tH/ejTx/90l+LySFbJzch9YZtuo2o56MVWX2S7DF
n5AdgMvdtL/13dQH1e90aYsez9d/w+Lked/SrYNeac2f7MqgRUULku0stL4jB8B+MQVUrGyrpcEm
DldmvPBWwQQIcSFgtAh/zN8qkYQPnxvT6YiCi7wCQTUIW9WCh8DpXTkWS/mlCSNQmwo05LSz66VN
M4qZ/XQ2Y0p0PYmB+lRgl9FVL2VMVw/t5a9XcnFAnRqNNeUnVEA+ht/MhPjYolB5ai0q5C36Hca1
W6QbtUCNTdnJ5f3X4y0VhigM0qXX6AhMFZePA4ZlDp4MWOCpdkQ08Df+zxZvEtoRoZPYNTJmSULo
qfftA0Llq7Idi5/yv6Mz44+ja/hhBj7aHacyr3YtIT/ofcDh6AFjT/H1TKeJfDomaGaTm1CMoVn9
cSjdL0F+J6Z/jlKhPza+BSi1Mm8DsXrzY0EBfR+9lj7FoLhzs+3XYy+FPWpv09jkfJ/Jx5HbY8sQ
puHZFZChV4tbgR4QHh+wSPsyyxwRfRY8KoTfXm3cxjmW526sPgCfhu+U1uJNZJT/KnNCuYVjRO2L
tOLjevBbxX4seioLImAnxboULH3V3nIx2303yJS+vU+cwCYaZku9tg8H7T4a25sukFFOsPRnrKeL
jao1p6hRjW0xoM0Xjq25coA/32vq9L5G8GzS4AGW/fEPKDOMtXXGPsXRg5pfKfVdrK0doaVJUj+g
eIDgE1q/syM0ICmplTR/T2qr7zvtGwjfjVzCP9MCxK1zqJGV55hl+9PgbfT1xlo8P3+Hnmsl1/Sw
UCcDKxSk7WU0hEdQuI+6393Vkn/450NZdGDRbpgUrecKl72c5n6sBsHZmIwS5Ec1BbBcNBeRdPoX
A0mo1EEXVkwKtB8/WZtZXWFVunkyRvGihhhpWU9Rm+5N8OVfj/R5c9B7mfQPLOSykSCbjVQoQOrh
hJF31tl1XkXqZtCV56SHnff1QEtR/f1A8scp+SHVwqFkINHA+Qx5CsfLlSNd02+qpHwHOfgMuXBt
0MXZyeBnaMBqPI5mdxcF0aKwAMScArejFNvhhYIZS/XPkVAs4p8SnSXq5ifcQRu0oawO7IsuGbee
l2IUWnP7d0BJvl7Exfm8G2i2iHouRyqSav450ETEAPyNlj0a1Zp6zeILwFIohWIJNikczCIGL1h5
FHilowLZYZ6ebCe0n2UjoXWlH4ZDtuIiu5Q6vR9uFiGbBH+nLNN8sCGpzGuHp3kZR1ep7n0HzxXt
kJVVV4YEPMZ+m9+F7wedfv4uLCMZPoldysF5cHPog24OmybunwSEQPKglS6LMUv3OkoAo4jHnGyd
qlYGJtCH1XUippW4wYo12aP60V7EaLoArMfHOrcusTaC7dWHUL8V42pssYBAqGe0UWC7HLU42nAb
/SJKgkyVg59SMaY7381f9UCG2t5h7SKYxn7UlUetawaYT+L3yKr2EhR43taVu2nqZthYzXAcTGGw
p3wh7f27ApZH0VR2F1lHL6cpqJSOjJreRNFtnRYk184UE8THRuG1S8MHK9cvXATj4D7qx1rQHzwk
4GXXEhHErL8lkuvamAPUh6Q3MTUC65v4GD8Hsf4jwzoDvlHR2YEpZOCUZOyv3eTQAKyHilePBy+X
J/IMRpS9ZV418Hm3qWJ0mwmDpWMZpRlcuFbl4ValyHYwyoAC8ubec5trX5BdNLOr0K6a8QHHLm83
GsZtN6nSBHSHq0D61lbyi1x0d4FkvISJu4sL40Fvxu96YW7iAqYXJPAfFM4xI0EGx0mqIjzklvic
D2a/KfF7gD0q7oSg+hk1mrs11KS0NV4tMNCxLfH05LcemOm5ETRhH5byN9FNcfOqrGdND16QjFq5
U5byIoLH38M2e7u0elqlEX5XKM13+zGqnsKBQ9DfNaa10cHrdZ20N1ygdkUvObBNoGOnZN28ZCxh
paa7dJVaCg83En1Vo5r08UzEWc33aQpS0VHBlL04i10E4SDdFaK8ooqzfPz+DjWLZCpaYWnT1kTm
8YcaQV1PraNUrWFw1iY0C2Sxa42mXjf6iabuybRgTHh122wzpG/sWGxX1POnODULKR8y3OkKfBdS
oO7GTZLUZCJW8yPMEBXQjL7951cASQFvXYolyEfPO6kNrl/4rvDy8zoD+wMSkNi15TKy//FN82GY
2a6MrayVBeRPz6iVHzFI2/apNGHqV5K3hdCPpiw4Bo3y11QxnS1ZbFhVlmT6qSj9U5zAUTJT1C2M
vWW4u8EMV3bd0hcCYwIQhDHpms7yAahgbTc2qnZyG/WXLrZbN1BXNsHClpvcvP87xGwTpGGkJLkQ
6Sc1qw8oFFxZPQjZvlEDCNiUAr7+TEuFUZDI9LR0NOAkROdmC1jXJaREj8fyLrsJLvG+2iadXTnu
rbLN9/Ayvh5vcXYqGSl6TmjMqLMFbAYYX0oPlixWI3vUGugW32ntb8RhrR27ECBoLkmImPF2QhZ4
NpJqBlnf6KNyGoXaEdSjIQ8XmC6uvI2m3/LxyP7BgvA+onRDi3W2fK6ex16dVuop8Gq70QBZVN9M
8ZWdh9bFyub7PCPw6yIyZ7zF+Fj6fK8Poun3TT2ewhDXdNG3/Ynmfvf1B/qcZisTmhKWE7IIPB9m
yxbyaCjiigNFy/cwauOLHA37MsAGy1cvjAqjlCDffj3kQrqIfQdH6o8oIPXb2eNP0DDWCEdzOEG1
f4wOI+hU95BcdXg2gd+8dVfGW1jHqTIkA4lXdNBWsyk2bTOWFYzXEwhSu0aMoLkDmr1ysD5vDB7N
QGMmvDJ9o3lNyBcUSGiGOpySQX70Wu0CD89rLET2URd9n6hgK+N9nhTjKZNWOO8UwA7Tz9/dHXHe
yi1tXO1UDeohb04pt36KOdTXn2p5FJOXHtT+yfHq4yhmGBRJYXEfZnF+8qr2QkEYWUXo4OthFnbE
NJu/48wyeswYYQQHCjV6iP/20LfxlWTgnmqE7hbDbe3YwVFRjRxpQX8XDLiXdkN0OerqT71ca3Uu
zllFekueJO3NeYT089bPaziIp9AftokZ3WVu+1AN48qLYnHD4KNE34TuGg4YH5dWCztCPGf/hE/k
FmDORtO+a80PsnQbaZmV2/nzPcb6/h3MnNUMRS1Lyioke0JwieVtnKBbA0osL9t/5zOPjL0c63xG
Xz+ZUm+7YuwIRrV1pTVwz+d4xUwmfCFNAyY0L8EFgeL6YyERr5LqKcvMu0rSrhNp+N5TMCot7cnI
9cevd+efXtrHoD+N+bcgNtudqJT5NP5z4zSo5r2P8NNOkrzXTvMaBxa1e62o1Q7necQgQjfcWCiC
2FpTZ7aYFah+1clge7mGVEE72jkY8kdtqBXoaXWC4qD1vRX6/jqKBWBKbPRYxVx2lLvXOkYgCJEa
GmhlOuKRiX+lYHVbGKW8CVvlKqzrH/za1zxIIbRrzW2TYdXqV2HpDKp80wjlN3FItnoyXlVDtEeL
D4UKcRsj8GSJHhzVch9o/r4P6kMVDpcFj85N2WBaWkZVbg94LDiwH8NLuDYPglLD7BEy7p8cxQ2U
pwwoj5Em+9CH8m1fqZdtCaahnvSoyjw/IN7EqxYa447KQ3n4+oMsgBE+fpBpL74LfsIgm8ia9doJ
+A/EU7DixZ34ML4GD9aP0beTb8WpuJWf4gfp+PXIi+fo3U6YZbnqIBh1gfTPSQvuEuXeDF++/v2L
h2hy8gCYQ719Xn+q4G0Gnpnop0GbSMA9mBGUFVbFIj9nZazfHxgVMCDgurOw7nZZLuaoO54UE4Xv
Dm0OY9gkJgxc819FHiQGuXmnovkn7Mag5NE4VtwgUbdv/ByVMwl/i6+XbXE+WIJQ+OSOpy38cT9I
SRFbDZibk+ldmzo0d5Qx2vLGb8SVOLoYff4OpM/jqB7rLnSs4WQO6aEQhztF9X4PqGeUovUWFAp6
Q323clEs7jm08EG9w3GGrPlxcjEW9OShIS/fsrsIE+nsZWtDLG67d0PMtnWaFKaCdh/7oX420CLA
cde2orevP9Kfi/NTGGVr46aMhu4nUL2OxjDGmjlvt+BaLUTHR31J3crhpVZfwbI3tXRbqT88OJJf
D7y8gH/HnYXvvNAt7HO5/PLSR17E657TrPo3B5cbgocHjXNr7lpZKo0slJmhnYr6rtHu8+xUrcWG
xYTBAl8ii4AsPjkMFiVCWklJjiTDRpcw4iCg6zIaKgZCFf4/r/MTIiAhTwXdCXI5O1IpKsRRorva
KayD39ao7vXIPIyd/vvrb7O48/47DDSr2eauK/Z8UugnJBOcXKCyV94k1coJWgoPEgraMCzIYcX5
Q6pvhqzOXUk7WX72O+6LnRoox1BMbjulf/56PmtDzU5SXud50mkcVuQadmU4OMMoOR67G3Ht/b8Z
CmPRSbJ7Cq4fl87EkA2YGId2wAm+VbGjlqObRs6cKi5evx5qAeoMOQVblv+MNcXFdxeuXNDg6ap4
wJ2kPQqSjcLRKXqw7N7Of9ABHaGmFTvhaDXnrwdeircSOG7a7HSfP3sjojYNf4nlbN16I48PI+RY
Obl1PSRXtync3q+HWzpi74ebfb3WVIeaqhwRCs2mEM3MAoSEMVzlKPL35poh9dLefz/a7AMWcifT
XNc0qqcFgqHZVijVN2tcKxgvbklixoQxARE/f2jAzEzxJCXsRppoh/W5REynyyrb8uuV5Vuc0N+R
5q+MEdU316cIecqa+EZQ9VtK9UetdleqzkvxHHeL/0xo/tLQUiOr8Y6jKOfqj3TPDhayHP/Pqciz
De8i4WQmyXDSkTGxaiWDaGY6Y4MO77/Ycu8mM0vFRtEvmjQnlVX6wq4D71X1QmwwysjfCsiatbW3
0ipeXj1gRxLQKwm3oY8zQ8mqigEZq6cmKx01QtRGwxFsZVbLO+HvILPlU4quRr2IN/Rg5HexWr1M
Iqmim62EwMXzSh34P3OZLV5coBKX4MR2CgUa7C5S/IIY/mqK4ITagaOiivX1x1qb1iyTSHLDKsu4
V0+IHdp459zUTbeLR3Wl8Lf4iSaYtWKQOfPM/fiJ+lY2y/8h7cqW41S27BcRAcn8ylBzSag02i+E
LNvJDAkkQ359L9x9j8uYLuLovkoRtck5c+81QGhUC3Tor5FscEt7zRVnseeuQsx3uiiCnmPOtQAG
W08U8qBOx/lHrdudq1Vc8iEUsYaSXWvVbLsziJxLoq1xhoSbtkuh+Gf6t4dnMQKK0BBOAZMCpI0/
+40YocZCkKtQGIj3ZqrcgSz4cjvE4gy4CjHrt6oEVlnloxYMySSk8az3MRTm+MryWUD34ry9CvNX
X8HpExp1CPOhv7VPNlQDBtnRvmhP9U8aWBtFc7jwxMoldvG0Rb9NLE4NcMHZnW+6uxgjwfHXtmXm
ylDEzPVqp0JjI7ZV6Aq3DTQf9DWQ2XKX/hN1zgsZFVF3faVoQSFD4UyCT4wtuxU2wdsj9//06S+T
E1iVkTlcV4YpuBka6hCQbRTA3vaBudF96iJ78TN0oKTo272zVv5YnJF4zoOEhkcBShOzGZmArAzQ
AHZ3RfVK4FhWXSMXT/erCNMXXN3MYLNYDrGB5Lak/JRRNC/52VS/VGTtPbC4YVzFma0tOzZhgm2U
WL1GfRpZfSwl2wOwfVLpepjUYG+P1mI4bAkTyRtVkDmXHPQ9TZAIFz87r1wuMsjZvbMaEbtvwydK
pFhtV8Fmp1VtyKM1JqiB2NB+tiBV4wK040txm3r/Xatm00EXcTeYloQbHwiWtZG6La2cLH3Nlcw3
4x+3gy3OjKtWzWZGW6tIy3WGFlTRBfAGp9ZMN4kPXfYJssWf/TefG3LWpjkgxgFTu6Md0W9Uz/G0
N2AtxU1IDaXR17zvJl38p1ytd7kCVWgtk/49Zn36DH0qhkDgDM4Wfy4F3S5qrbXNAcV77pkp89L+
EeYS/u1uXVzSV1Fmk0UH+kKpBe4cYniN6WMSf+YFefX7szkC1fhWsmmvwZEBWktSwXEbZInuSm39
lofqv8aFT30GjQMAfGE8OQdrhyrtaziDDUGEhALLXvQGeerooclWWrXca7/jTEfP1TZlSi3U7SmW
mASPw0mJOIem4e2BmWbZPL0EM5NJUgNHF4qzf4ZQhrrIICc9BnUMmkSuPVWlvRvCNaDD4iF5FWbW
ksSAbq/M8fqQDbzqpZcIVumEQdOJtR5LEjcR2cp1kCx23lXI2blcEb3JIhmPEWl4pQ1QdT1oWyn8
Xit9rzLYHhMdADjkGWCLgTLQfc4TpNUgZGnDnYK2J5A9t4MCVw/pS1korgn5VgMCrLT9yGPoHmV8
jVa/uHubugVnaGB4kRP7cyhQBWl6HOoYbU2C/0dTIp0Y65LX1M0l+4UPQdHgM6MPvUEF5qnIGc36
iLaVrPew/AhkCp9BdXQjWXLGVaO+xUolOD8ARuPRgWvSbJbFVZPIUc7HoIfI4IHu2CED2clQYXC4
TXbDD+opxcpZuDSxr0POZhyq93LC7RFFB2BE2+Yxn6xb6BoyZGnMAAwB8BXZSxy701dcrVA16Sqj
l1FQJpAxbyBeC/F0eFbqbgKXtWTtgbg0pa+jze7RbV0SUEpRLYwaSGRrUfFgdcb3fz8lrmPMhiop
RRcbDaocKWSDx964s3L9JaPlSo5quSko4mpA5QGnMduwo1BXpEJCGodI/cm0cebE2ppW0HIM7Gky
lCEBuJvN7hI5UsDqEEOSLEgNQL7f+PfaAbAdR8X7/0LYs0wsjHIg+zvt0DDhcQmkkEVduwrUrj4x
KFikwD3jKg7Ozp/TrG4Y56NSG8HA1QeDNF4pkrucFyuIgsU18zvMvFBjKkkug7evB1OiPCpSt4SF
hBKvTeNf3Lv5oQNsHahVkAiYYHZ/NgdQ+xpyyLjgM5/71mF4KhRHgWaih3opeIjhfbQrfNmJPQW6
LEHkFy799pkO/f0Fs5UEHccBtQeUBeT2kvbnKn0t+UrCbXnTu2rlbCU1ZNStnOV6MI7tS2ho90Qd
insZJ+5GrmgFSC0UAzQodcsZfD5yQ2uOhsSOoaghn81ebzd4caO6+pjZdshMLRmI0Y4Bj9odg7Zm
q9zzpID8def0cv2p+QoWG6brROKYrW7KYHbEG8xXwH420uTXAJY2qv4r97DFMx7wNfwKqLSols6O
TKXpFatjHVplhrqj56rs1FIaQYrTGOBcXyYOt6DRnFLY4ICS2vkSg2tVOMlimpN7jdVhu+4aDbRb
pn+PU113AFV7apX+rhUNNBrN7300fgs1sUE1IXUNToaVc2p5MVy1YXY1NmNeqKSTdZyNndfcSd+g
0p7APzpQHso9qHlwIiQeCNh7ssuQOXH+PS8AW5gx8Q5NaCIAHfrnYpRjpR0V2NLD+ZVsUMu47/JD
AXNMcAUcHAafmRlX0Wat5UalJ5UcA/wsaa4BAE9bvvTSZx7CExYAWUB4sf+l2CPToQ7TlOmBGWWP
oFv6gGLg5rbVQohowJjq9tpaOmeAlLMnBBs6cS4GSK20VjsLGSDa6A9tm10Mo99+JgRYShDdhFDN
/ALFyjhNY+Cpg5wFDXs2kx+3f39pe0CiBRBhiKbA2XD6/9U9JtLBhcq5jcJl/D5QxYELEwwBAaWZ
pO9Xya5Lj+xJ0wTi91C9+0trqMmRvshkpF9w4OD9BKM2C1Lh7YPWvdxu1mIJ7jrSbJ8H8V7vmxhV
7MY3DnUwnsUOVI4j38DMiv6SNTBgwuSsqcUsHaTXYWfd2Y0t7OfaEbVTOJKw5PsAeeBWXssuLWID
IIMB+UAo1AELPVu6Ju8TMQ4oUjU0aU46zGccVYcxUxuHnTOyiLmpmnhyVWXIKSiVU1UENFS2cmtY
HM2rr5gtafg68yyDzFrQNpYbQvtelbjHh6CBuMLt4Vx6RWJ6TpD5iU43V/qmooBgKq6nAaERbttf
0mjcDwTapcOUI4T/Q7mGgl1sG7ZFrAlIgAH08+e66HWW5+qI+32rpK4qvufVM7G+ZbAnu92yxQkD
GOxUvgBFer6FyFbbCaqiZTBo2NVddORFfRgrdUXqanGnAt4C7Zl0k+ZFwGQUagLMvoa6WXEc0nJX
JMb+dkuWdhLcU3F7wxMLz9jZ1BcVkYRtIuUJRpQm+bIh7aDzXbhGY92VuPU7t8MtDdB1uNm9Jk2L
TmMtEkukyb8OunEfZ9Ij6UtYrqyh2Jc6T4PHpQGmI2ip8z3SqqWm4BSXjX6M/ZLDPK9Sbb4yERYT
7mAaTDRfoOWhCPnnjEssoSVJjCJG+8YhH3Hp7/RXGwYtlVO8WE51qQ5ghoV3+sqwLV5DruNOrb86
AUpYr4YoZKBK98vofvThanJM/dSHUvmT/ZWd2vdkB7Wl55E60Y+1Mtdys4HahzDcpFM5z0TA/8Q0
uQ6sBMAZFOIHsAMZKGwfer+nWiDl1sloYaBniq8sgVvjwFMdtt7jbmDsKc2MwyCBTHV7ai3O5N+f
pM7edhDDL1hldugR+y5V4QuSgQlISpizP7fxy+1YS+sfQhP/af78EmYWRWqXJkZdZF+l8YPzt4I9
3w6xOH2BCQHpDGqz+lw2te5wfYbLthpIqew2OHhH+XI7wtJaRLkGLGckEie/yD+nEE9UuAu2KglK
0DwKkT91dbstTOB9Y+vjdqilxuAihM+Feg4Oglko+KJKiW6FJLDC8Qg1IxAMm5VjbWn4DexhEC4A
PPKv1I5hhT2nBLmx2JI3YA3ASHWsHpCRfazLwRfJGkBjEZ9roHANkUcV1tLzRxNrUz3kLTLxeAl+
46q9B/zqwUqL+7xuI6hG6MdG5W+KKjYC2peOGMh2ELBrNVN+AAJuUtfOqo3ZaqGjW2P4drvHIXmC
4Zu/2q+/b7ZDJOEoaw1BHUaPm6cemriJle6HfIDoG3+E7ShMJlt+ThXzcYzUZxRsvsNaZyd14wP4
lH5Xg7XCkCjHg+wrsQZ/SAHVlhvlGIXpsZX7b7EOl1VpyL3QYsRLNPIItPqm08xtWA6XHBxc0klf
+ZgGrOj8MlVfy44eFBiJejUcVGnYAQ8kLjSy7pI89gtKNlWnqo6u0Xs5hoWiCle8UGmfFagCIZEC
7mW3NQ2quVKECo+AVYLSnaDvtycGh4Fz8SjB/QxuD74AP1cd6Kmn5JCJbAejs9gxShi90qj7ChsD
WFvB5BDSNI7JtedEgwI3r9m2t6vXpkhyP8/YARIGLo1r3KkTsYeG2QUuDrCnhf/UtueA3+a1CQen
yv4ZQiIPPgfGQw+LaQd2cs/12B8IHVBBZI+NLEB247XfqsaHFJowalaecskiTp8Nd1XO7/DS94xY
7LRmQGlYr47yCJeyfADwrNfORdVfdEPfZn21ZQZq0508HBVzaCAFSQ9hJ2/NxIa3OCveuzG/MwmS
mpYd7/oaNqHwvwUEsILTngR3oh4pz0Ts4EAMBYq8Vxy8hC5Kr/6QbernXJwVeINHtng1lPib3Jvo
C7gz8uFRtAp3jB42RixqKmeMIN0KA7+H2hQnKxanMo6/Ryo0oUZjLDcV7GxBG06FA3QTbtTpeawA
9694M0KIR900k2WnXSSHwa5OY2xUjqamW3UEUDaW0m0bJV9VGGMZTXi2szpxTFyvej6g1sZzyI21
sOCKQLx24Av20RbZ96jlz2zES3uAkbTflK0DFcTtWNbwFbSMt05rN6FOvpp15gIJlGw6E/cpXu2j
Nn2nfbVpe+FSgVJoPqaOXFrngtiPXa7c93X+gg36cUQTo4HtDMJ2ig3LXoKaFbg6h3wIt4Od7GNh
fjV1sYt0/QyR5HtYUwWFhmrkRCTKu3435Owxbkjp5FL+ZET51pQTlwywxYLyDJRxc7aVc7EzWnhf
Jtn4PTGqJ2QB0Jh8F6KKQJry2FfRl5KEz5Vcv2OgzqGg+3yIL3yEr0gtnUzRgoydH8O8gVIgHFLH
5sBk85W140m14h0AiF8MCpu4hqAwWXWBVMZ3qLxtS3g1mbKWOQ2Hx7QNa9C654+d3Jwg3HQuQ+OD
dc1jWsN+GXahO1Xo763UnDj8N6HlcDRa6VWJNBUWVyP8D2VlT1Ko/ubhnk+DQpThGFXxuUmLu1qD
WI3Q7LdCM19gxAVvaHny6Myi/FzYrPZqKJ87ilwlLqs0Cx5yJHaIEe3HIv/OzM4rB3LK4myr88Hv
JO1AuuIcD+bB6tp9JlW7Fnw0x5LryNNFDZI4Hw4Y1W3Sqk9ZNJiTUdm+77qLARGBsWheraS7q43o
Evapl0fmo1GNQcsl2YPKdHxIZNxJK4gMuLRmD3Vagy5IfKqrGNgQDU/lQ4yEvjMY4bvIZNh0MZzS
Qxl7Um3vZL24hHH0HGfyPY9GuMh2MRgldBe3vHWyNn7kZXtK+LAv7HSvj8ozmP++XsenXO7Outq8
8FBVPEEZTEe18b3NxEPBra8aPEXtnKqOVHUPWmqccVFIsSKqFxlWLILD47vQxRpYZ/GucHXYzR5W
Sm4ToZSFBiae4SEfqeTKlpLLQD/Dcrg+taYPubrXIuFHilHRh6CFu/m46yNjH2L9F3Sl3rh0g7uO
M7+RAF6lVYxpQVJ/IW2H3jyarfWJ1w64J9jn8GYC0nxWB8CeVtV2r6oB59jqoDgb0+JB9THdVu5X
S62B/I6KVzYgxHAj+7PXDHihUBjSa4Eu31EFp9n4045XMJXTx87vEyiZEQPofAV6yLPGKCMtzFQY
QB4IfUdRZWjSzgVSygnbb0KBPWfuld3m9i1madrh6YbUExjJMnQE/mwXBZCkUFRcglkbevDt9vvQ
Rlb3MSvoyuth6bY0yd+j92zoc/9tEpZ0cl+nAKNB1wzV3vSkCtnyRiNBaQP6h36ILOWmUJNm5SW3
QFbXoFX3O/LsnlbGou+aNJmKrYMnPLzhmDOBzqVtvrG/rD4cp6nw1zASWAuYyE1CYGM2VTjcN6OC
tpj4igH/Wg02Xea0ceG+uNdYWfuQjnorWsC4lEZ5HLlygtYdtmEapk7YdBdL8J96AisoMlAN3iUC
ZtmGCt/exv4ZldAusSV7pTSzOAuuPnmWsSph6KtSTRqC0mh8S5R7PYT5clXDgjcs7ZXxWHpHQPL7
n/6ZPeh5LCtpwWD1BJljn/f3SnpGDsZttS9kDS+yWHK6jjUberXNY4UOuhr0RuWmReOzKHlRIvvB
zj4s2ZXYrgNOy8PMf2ZG9e322lrcM6DKiEQZSOrwgPhzbQGyB6HTOAZ0apIqgJQgodwhyZqy51qY
WRuHOmuzukAbY/aSC2VrK/kpb/+9aB0WEVI9IKYrAMbOFbsylZq0GCmQEbF2lxu6I/VrJfDF9C1Q
V3hiQkPgbzFL1L+JwsigBrLW3w1pRXcN00wnFvkXCakAqld3gtGzMhSqM4pKB0zFXKmgTZ311+JF
ws/GZgiszDzbVNhNOIBNBNeiLsUTp96ULFw5GBcXG3wTUIeZcgJzsFQVjzBnFZkW5G0L7w/UtoSD
up0Td5+hH8CS6Z9Is1xgjuxmB7yqFnQtzFBhqDuM1Kc9XzlDFifgVZjZuYW3H9h+U4ZOg08fibkr
4VEhk9b7xHL6HWaefqoKrYosihePoOEIyUbrhyCpn0jx9nac5SnwT6/NU08cNI1ogOIIhMHrkyDw
am/XIOaLPTYRDqD0gMTwX0pnZoV0Rk+wLdmWYw2Vw/HCNDt55Xa0GAY7j2YgxwXEx+wkYqFpd2WK
mTbyd6nAi9rq/LFa2xkW9/OrKLPDA5yyHLmIEOIsHf2wmq+a6ssQDQTBwVPY5fbYLLcIWwOkjCGI
OEfnDaWlWr2EvU6FZkPJ3WTkMLzqPzPTJmLQ/0WZrZtMgdUlyU01AFiyLd+MTIZb5Uo2bbESZ14F
ma2ajkK0KUZ7guqN+TJe7k9t0LjZo5o7qHQ3kQfpnvCITM0awnF5vP7Tur+UXwWHglfNsZOjwvJN
GtiTrEKnWGt3BKIRWm2t3C0Wl9M/7YRGxZ+noJkb1BxhJxJY5JzaZ5v+uD0l1n5/Nv1AFWOmwnGv
ZBkglOEHVR5vB1isBPweKXVu7maYVamlSaQF5mO2r/bsTvWYOxyRa93HzxAp8OVN63aDC5xF6Eqb
lcm4eFxc9d/U/qv3Wl3GEPlop1sEicBufqT1g5Xc0eptpZVTP/118l3FmZbeVRzNLlI1TdCPv+SI
d7x0B0hRvEJz3rzQE903Xr4v7qCFvkvv+525Ny5xt9G/3/6KtcGcOuPqI4gt6pwMOH6N+ochteDM
tSuH1XJ3mlBmAYEcyv6zZtLCruW2Q3cq4HrBZMMdAYfUsm20tlUtN+V3oFlT9IqyhhVTgq49tHD9
UCvh3O6s/2di/g4xrfTr3pJhY5Pl6C350Nzp1V7Z5Wfbbw/pPg40zEkUgp/jjbajb92ZPrLd7fBL
DQTKSLfxmJNxX5r1JB9tXVIZoltshCsvsoLkE2N1HWHWhbmuSmYHcHEwZsgIYaUxnJTRC4dp/O2m
LKghwl38qi2zniwL5O2gMIkd30OV1q02EMxItzFcQYVv7epnvlst8C2tt+uQs0PGimIzVqZre6KA
3KCek/ye1Fh0ZuFY4klFzj6Fcw/kL6068eNojYBAptfHfL0jcQIuO6ye4LkwGz4lq1TDGpE6SX8a
D9a2Ow17pK63Zeno/iX6aLb5NpyUV/EO9YxjvS3OerBWIJti3PqG2QAz4AZ4Z9RqgMNwj8/ZQIt6
WzZi+6nh/d3W2fBCC7vp0ghTFec5BPHeoXh5lNzOrU0vucN15QjV0BW1AGUav1ttm41vpFL9fy8R
6UvzoqAgsOnPgvmo4Tp8ox+GF743YM98n3r9bs3rZmrPX7EhYoeyJoyg/kJPUFsrkVrFjTxhPYRf
gP+zMawwHwgNaVN08so6XRxGYP+ACwEPBEpw+JyrfYiZmUxDOwH3Lj3xNHGImTis/3l7EBfbdBVk
1p+81ZKoNvGYaUPhlWl1iOO7CCWAJoQTeFKsJCnWmjS7nWmqSGk3RdPjZ5JAhMmUXK6+327S4g5K
JgFFJAeAoJj1mzykWthU2HUa9tMQQb2mj772+7Muy1KtH0MLz4yybhwlAeYk1j419L+bMOunXoXS
cDG5/Iq23deV7kHg46ya8u52Ty3elsE0/09X/ToKr6ZYr8RJD0EzHHVb+WDDuLl7VI6hpz3Jb6MH
COB98mDv11Bri+mj66izuyvwwbzhFFHh8L5Nd/25fK6PtS9cxVeex6N2WWnl8qz73crpzLhqZcda
bbRMXM2l4n9NcDZIVVqGG3kg+flxUF+AuR132soVfS3sLFFVWRzQNGRsA62OoanZbqThmdXm9nbr
lhfw78ZNs/WqcbotsKbEdOAx+ZkxuYTLxrAhg9jajG3sSKwc6uri9Ic9FcSCgOTQ5kTkMc2ziNQt
XtlibNyys2on0fIAbBRyCklz4WFROV2pf7C+R3FOEYFky/02MqTcK1QBlUeIVsqEeY2IMB5FzRyj
009SpzQbrpePelbBiS2J9F3S5/Bxi08tHY+FrHxYZRVCvTt9TGz4bzPFdiOGSlsDm7zH0ojTXVE0
H7d7d3EMJ7QcyhPI5uuz3jWoXobjkOGIs0bH6lKnrRTftNZerRPG56+T5SrM9BlXgwhxVqWzxumi
NITH2h6Jqw2h7qltD49K9ZCG5NDl+l7iMdAE0svtNi5m8vHChznwr3TGnJov57ZV6RRvlKogm9HU
HLP/aY4gS7FTnQLqDiSEKHzR/lCzvZKvrU5jqe1X0af/X7WdQLwGRDREh5nRT/Mt3fHUKc/tcbIE
q2JX2wxbcuyP0cq6WRnZORKsq2qmKQyXJGF/G7qAwqIkAbHmdtcurpXf4zpPrhEu990AmGTQV5qr
txdTrJx1K62Y56JguqtxJjA/VfFKBaC3+pch/u/WgDrbPoHKmGovyB9T3XyxuMEdlGg81kWfSaz+
gqb+72JTZxsmLL1tQqdVEBqPdfJY5QcVDOXbI7LWYbMFnauhLEGeQg2AEYEjbKa/2f/eQAKvnqtB
ny3mIUVdSioQgtQfBuDQVH2RkNn/79oxWzUapUxjHNMXYv6OYn1QE2iccW1fWjxcrpoy/f9qbYa5
avQVqgoBvE9HpzEc8GlxyjzTr+kZHpsekFSguLwkhhcd1ip+i3WL636c3bMa0bSqVSB4mEMgU3KG
iSUG3EILq4xQ/dF3D9Dzc2ycAFEhrXTv2sKdXcCEZqQmQEoo4BbqOUzrYIh1/78aQW2G+4zTCPV0
q0KBSWe+rnMnVoBoXFPFWevFuas0Uduy6uh0tOTPrS3BKyH2SfRaDdpJojUS/p3TCRkHduSUcrPS
jSurTSN/zp/CNvJWkUtclUGAMpO3znxLupVL7OL58XuOzmWQZThhKFHbYo4mygvVO5+gjmXnEfZz
Fdn524O2Mi+02fbREmjkiAR3Ot36RsOfGlnzjpwm1o2bwFxeKKlQhlY48gca8hQd/0ExNniH4T22
U6J9hJd2SP7LiTjbStResoYYdIhAG+9r0jq5fNdEX27321qz5huJlIAKKRU4bdGCBmQR9rXsmDMU
NmwPHpgML+V8TQxgbWLM9o+i5rba2pj5JpdfInM4coN4+Vj/SMpic7t5y2mJq0k42y+iPgsplAxx
0LtiM1FNk0C6n8yikb/LPP0hulib+jyi4nFmKymRlSk5l+ipFQBsxiFBRtT8AUEKQCSJd7t1axFm
7zUG3a5RSbERd5biqgnQF2tyKL8oRDemvT7bKKootosoxrQX99bZfrS2kqOe6sc9YLueCVGE4+BC
yFDxCfTkHLtyPqOudHXWzAvUCSsIyVu86eEz5mTyRtUPoJTtzZw5fZEdWsVeWXRrfTpbdMQuZTBK
cX7HYQyzn/rIhvrl9rCtbL5zGlObCxarUyoUmmtOGqEbw4AbdGXqLzfEBqngl1PynP0utWZTV1mK
HXFsfUun5zSkPz/TkH9CzNnvZc6qpJpKx5r8xLSjCeJg3wwrO/vyVed3kPkkj3ubig69ZRJpY1XE
i8YK79Xai7uDXCnuf9ek2XwvImhksynLz+zMq/TdiCqU2ayBEhfpLtBb+c/gzLH+hUmlqOcTKMhX
Noarw4RXlDvLq/3oEh3JTu/dDH/e327cIsXgOuw0Z66ujTXPhZBGnCj9wbxvT8OpvysPyrHbAQtL
n6LL9KaDjs1r/RnQDhSmgYFEUgtYl9kxM9pFGNsK+BpDdxyTsxqeinwFTri8VV3FmB0rsUyAVAzb
AeUhfaO/KsWZIIOR+s1X5Tg5jI4b4nXn/N7s/SzzmwKMU3d8/Qxj0IIliALlXLC655T0kDPaRHGD
kl5ew2aMeFDrcpusccpViebFfeQq1Gyu5latKqyRSNBYbwacy4jxAte6leW3FmT29tPSEPZYoA2j
ZvENnlhOV/0k8colZPkuDGCrhYS3igk6O6WLMk3klGCvGjXZoaG8rweIUeIZ8ZoVkRv2X1Lj1I+2
F+XZSvOWV+I/ofW5lrIawgkXomWgq/qjr3ixj0owPVh7Zau41JVgcLyL9msZyMU97SrobE8bS6rg
RQ3MJLJjx8iovIboHgEpI7zna4WExXPgKtZsljA6GmUU4xrCW8jVK0jnNmsC78tz5D/DByjZn9tK
rJE2qiSE6BLZV6tk00j0voCqwu3ta5oFf91Frloy273KJrWsogSzONmH22rT7abCUnZYkx9c3iWv
4kzNvdolraxhKAE3Q8APMAe2thP+IZIv3dF0VfB/HNUfH6OH8hvkGFY26IV5AYEkyEgCGS8bfxG6
J0B0W1fgnMHpYJfQYKihGq2b24nBUFfPt7tzYdRgB2aBbQa6Lhjks0XXSlaudWHfBzIHBalLH3oz
f7bVNZGO6cI0GzXQWQk8GlF7hdDELExTtaVVR3UfdBrvnQjcpo5aXpxjNa+K2S3FAgPRgMkwaMzK
/JiR6r6n6UBEAGsGD2QXp+Cwh6MPtljj6S51HqzUQEAkwGX95ahi2gM8uhKBB3QVvsN2VTjlWJ1C
bQ1suNQigHEsXUEtaGI7/jkXTaMpir7XlECRB+TkH2AWtzOj2NOiNSb1YougX0FgFUegxz9bxLI0
aKJsCyWgRQNTaOFU5aNVrhDQf6UK57MBPueT7A8ookDY/tke3aZZFHa6EnTEfEcm5zup5R884u9x
Vu0tyI3oVm26ysTHqlUV+IfMfu4r9btS69sSVpUuPC6Jk6qCHiHiObpWKe1BKWauoHRjSNprYauO
ycr3aoARSMplGJtLVnqnw1XvKGhzV0em2NR0QDFVER4Qi7FDKyhV315bSwsZ6hYKPKBs0PnnMvOZ
3g9lpSRDUAnbsVtQ13pIulT3Q2Y6FSxsbkdbmiTX0WY3H6D31AF0UJSaSLi1K7wDoW3XKMWhitfS
IGuhZqu5bkq1rWTRB0mqnNUePkzJlmWVG1qb221aOLaUqzbNs3BpJpf1gJJ/wPvwLY8iC7an+erb
4ledaD4fwebHtREibijoz9ZXzVuAUmrAllDETX/EnGlORoBCYVX/+CtgKpo7avTNhMDeymp65lJa
+8ZousK2g7CDF0eR31HSX3jOQzelKaShk7F3cwFqltrtckIDlWEfkoFcd4cIym1E1JtkhCp6BeWY
QwwLAUeGA6trpckGimm7Xk097KiRU3W1vSk06wnbw+RcvotzNjgRtf3Kzp6HqAgYsbZlbPiw2zqo
cvijRFajD2vg/OULVS+RVOzUmPpyGjMv1AcYarPyC4xnPFCI79pa+ej4eEjl7L1UurNml60HF9TQ
hYfePbzGT5FsdiclsTdmnPZuqDTMRcaBuQ1Vvg5yTdyolA8mYc9cT30T3N1c474RpffqYL5rTHuQ
UytzoAlxX4RCcUwlhzSIDXmjrlf8TCQ7TdiQX5H5l6pU77XU+sh03evBfSwb65uKV2tR9veZDe3G
Vo4CtR4G2O30JfQCmw2Vq4thjHcQZ79Lw+4N7L6D1lOw8MhBa9JdTeRjDvCni3bZoEn370xUtoPT
CmQ3DWZ2TEu3wpKEEzLdK3LNHwW2g5GE+UbkZBuK5KtkV5tiLN7TTjlFbfegy/S9FGLc8EL+aqDm
Cri+/r2tJbzkjfikFaApD0N/ArvtCO5DUIwidOqWm1CiKgFwyso91G+e4pJwR8n7HPbVBJ7IFpxS
K77P7Og8tPHZSlW/TvJvkDECPRbq7Bbvv6aFUN2hrTJMRfuixjLmUK07igSXhyLhZ9pbsqdLOMfx
SK4hB80T2XCscnyWzbJzSq0u4fGD+VOX+Wks4n3KWeomKU892yp6h0NwoRHJawttZIeFau1mA56D
FXuRUH7Ue7mbLLL2NSvOo5DOkQw8cp69ZGZ0VqP2W2GNR0mFpSPhySUbh8LDY3qjhNZHkYiP0q7f
7cH8ARnwHdA6xMXWfC7iwTeY8AsywHnSvHCLH8CkAX5Hqj74qB4E4W5aGk92Ij/aXXjfJI1w4lH2
a6P0xzyCzIDNdqrUHktOvoix9rWYCQ9J+4dRkbgfFtG+zMdnJdFfk1DmDk2ADqqzvvT1ynoXMjZ+
k/bIDVILhhxYQEhgJM8iqRJnrOiz1RXf4fuJEocCEzCwywtvtHjrV1wwb5R7T2nooYhQAylyUPLH
6fPKLDlYUb6RRfIT0mcnwqQHCaKqfRkdkKTepanyvQrVwsnCAp7RzZnx6qGIOHF419yPZvEMY9PO
qxjZtnl6ylrTgy/AtonBj87onckJtOBDXEjzi9GSCzTPz6QLPfzkjiNX53R597PuTLeDyp4zdOJR
1LBrFk39Eir1m5zpx0RmW1trUcJPN/CNxiMZL5Ax5h/Qv1by3ZAYH7aVP9eJuAdRCrhKPf8Ca9Un
Gexeh6Sd38Axuus66oTFuKUpwQqX6RG3Vwb0VTJhKuRtnZFvkIa7jOV4oTF7Y2a6T8F89nLorkG2
7ZwVxrlkRUCGcg8Gua/0KfjH0zM2i+4qgHHLlO3FOG7/h7Tr6nFb19a/iIBI9VcVl/EU29MyeRGS
TKJC9UZKv/5+yr33bFsRLGSfhwNsYA5CkyIXF9f6SiCUTdTCw6SjLYziYCXtQBz8laPapHTNd5hO
xJBdFOau0optOjDT0bRc7FjEqSfb6lQiTqfcyp9auMsUQXg2yj5zzL6GBVqfhiDeqxa4Sv2Gd0Ht
cU2+dG0Uu1Bo6BySKB+wKsD9nYp9q9USQnEAqOjKyJ20jpqDZapnG7owvl2xRyMidJcq8Wecqr5o
gKLoJG82VdZ3rtXDck3JdABamPqlQEoH1/AC/HOefWZq9YszujWq0HLMPGq8qhrviGIjCRtgO56F
0UNfJc2hV6YvoJtfhyI/I4mz9tC3S7/Bogl6ENm0tUkFaiNxWaGd7axQQDMLzllSbyytOlWtDco1
jcGmhy4aGnTGg1boHyQctg0fPN4jrISMj15YNoWjin5bh3F+3+cacQ1ARv2u60816WqnCtn9AHbw
EBpfud6dIyE2RAEooK8p39I6+24reG1KlSbbSGG1Z0LA1rNCPb8X5gCV/C4fNk1vpq6AGIxj5VKF
cRuhTq0M71yxflIdqlwh/43UL37SJFImE03DrQeyDZr4LgjKA7MMnDYFZjNF2WC/0TOkOAk0CoaH
oEifcS2rTqQMx1Ezv2WBuUkqjn01ml6v5j9jWd8TXbyWkf0k1dgF3/XeUsU2TlH9SqTb9NmjYEK6
oQw2kaLuIlZaX0Qn3GIwzoiQD5mOvZ+Sl1Ck73BXebJkfk8tstEzW/XExKG2I1DchzZrfSgN7EIc
fKc2EmAvKUxy+rQ5JUHOgXEXxE2K8JXn5NOuMae0RDPCbrqHQgEeqi3U2K8j6BJYyht4pF97mUrH
1nuvM+0zaOhvdotujTpE+P9yYeyNTE88Ieu9GuYPoD+8ZJa2gSz8a1+FwA8OwWOidn4kLLc31IdW
g5xDX9+LtNx2MBMDnf4u06LXltLMCbS+cEiN2gT0F1xwanayYRtgAbhjhNSX3ah7ldpFjkz6wQlg
9Sxj+wFiYKGjg+uvWCTa5K2pACKpvuZZnIJMb+Ipm8IHMWf5WST5XaSId2FFB32o9q0V71VoeSNI
jDt7qHZ5hHpFr+5ElRZeqFQbgEw3haa8y6D6aAL6FhUkgU97lD2lyPUhZZmeKI/foBqSOoRlUEVg
YltT6y4cY5yRogf8NVVfpKLUeB1Ufm3KM1Q0nmot/F6xaKt0aBKVEL/rUz8dhDcGiDm8xz3Y6+e0
qO4bMr6Lsv0FbZB73WwgDh991rTfxzzeA5O004cQ92JipV7UWJ9EafcZeJh9DwZ93+ulC2nMfUtG
OEwOT6TrngubHLS4/woj0G2qQlfEQvbRpGzbGwUwRtxlmuY30XhX5eUW96JwFWbes46e0ha3eh4p
92EifoaNsVWifAtb7NLPC/sbbMpCryiifRepDzZT3bIJN7alwa7BhIwCYaDiaXH6wjujccrSMgFW
aI42JNYcXao+SwE3qpIcDc6R6meWB5nfq+a3LoDuSxmmDo7xgbRq5YrI2is0hSNOglQMpr1OZ8TP
6kh7t8nbL3YlkX9pJztr30vIhrmxmfwIEtRUsubcc8C/w8KEKkyDK1nBBTK0wz7tJUZL1V+4GqMt
FFIUJ4t47sg4PPRUQYIHCy0ef0ur+gVyY6XXZtlLliu7KEy8suDcM7XAR4uldzLdPuNyfcE7+nPk
0FPhlWm4o6YPZ0Km4N/Yh7GErLqMC5yfkIOibcWvhuiCbZrkncfHuEDmB7KyyGTrGXlNQeHFoyBp
SvMh4dgj0CKKXd53jdd1QQw0DqhMUirCVyxkxHbP3iMjap70VAChVn2TvY3GhfylCSxEkRz6MdgV
EuJSaVccWWtQrzR15qYhlLZYb6EToBLkqiyMsUmEsenbgrqFLuW+HPCyBElMOo0i4KKYgZCoj8MD
6RX7TgV9dYOn+HNPwKsWbATQvoB2RJoh1WijNVehpfca0HCo7SsK4L1zwJOqpIVec8GO4PU7jDzE
a0XipfrE5QCzOmaRqJz0OXh3eoFoHyT7OoP3KpNcrryml9gRcDDWUIPDi3B6vl/XKCIoRtqpHkn0
jAGfjz7kc+zLd/aJW4E5xqYNXXuVGrC8fHjUgVrC4B44zf6i5tiOatSJGmNmzY+Yf5fVGg1u6eFu
wb3q/weY/n4xQFnJJi0Fmu5db3k27rHBbDw17z3JDe/20/23fvP8UY2RgEOdOlzaHC9G4srQY/hK
HIOfwx27a74NLoxwXuCcdVduEg9ezXTDhGOgyN76o6/cy8fsaTh0O8O//UsW98zFD5lW/WLSECMM
AGpW2LHs8FTo3pjyqVlrkKS1QWafThkS+KDAfuoYlMMuQfpJLDy0pLZSOlvcIRdzmX3ApoCQT9zj
gA1wSq6M/Lscw5fby7XUDJm2yH8+3GznFyNE36saZww3Vu3hBZl7qRf6HOoRdgSrRHjN119Dzziv
jDvVFm9tmFkBiw1hVooQTZ/GN0EPHTfMp7vgs/HwwjIcvllDAq6t5ayKFWU8rIwwl8dhEhIFL6Vk
K+CPlU0xL18FQD6RDIXBY8QAAQVEL/pOgp+3l23xSENCHdw+EzLHxmwWKEBzQWgDKiiSCzP/Wpux
b+offJWKThdg0KDX6Ijt2B0o5M/2xVjZZmS1EyUU6nPwI8a92k6PAgrl5oTIvdKC2G3GyNmxqm9m
HlQrMXnxg138gNkGaaB1IyDYLY96AzeCoMde7P7N+boYYraaGUSpGISO6JH33xU135Z1sb/9vZYn
gSYn9EMhvzqXhIkVXlt12NIjuJpuxG2XKd9vj8CmS/CPg6QBET/tCDQzZ5MobQmCTVdSHCTpwbZ8
E3nBC3QXqu5JUZ3+oP12HWVOA0Nyr9xa56RwQBbI1N3tH7K4/S/K/LOYWEg58a7RW+q7+nuqBL4w
uWuJaEVbYnFFdUNRDDBbIS8xxZWL+M6TmvGuYALN4lcjrR8ISAm3J7LUmqbWxRDTT7gYgikdxLIi
rKhwha/eIxPYmf6wUX3tvVlZtMXZGMwyLQN+nzjX10NFskS9N0ZRfTDKO9mOh3Vb7MXvgowG9FUD
YO45o0CXuZXWI4YoMvGFhM1X3Sy2alm83161xQzANg20+5BEMQiCXk+lFjJvraFleHyHhkM7Wx5k
KVFUG8L6QULDeVtYYekkSIUbrb1LNNXLabAL8eJwrSC6D1LzZ1bhgdgrsVvXIX2oISHyYEoJQUGy
T9N8F5Hyvs3lPlOq8MAzsFVuz2EJOogO4v/NQVXmyICxNkySJ5U8yk2c+6rqglBj/WK+vYnviG+6
IMJ/qZp9/IkrKtuYK8Fi6Utdjj7bDIaI2MBRqUa+9o2hjdM0u1H5cnuKa2NM0eRib/OmqUxEKyB0
2TE3THCC3uWaXsF0Ncwj0uU8ZkcURsQjSleSHeWo3+Ph5GlK+qDshwIuTH0yrHy0tRnNTisnDetU
Hd9MDF/TMdpUZbFR85XdvXTvXk5p+hEXy1YwPTRpNGJK6qdSho6t9dBBDXwYjnm3P9B0TG4t3izn
A60IV0YGJEKoyXOU6Hu9s6CWr0JCMDXapzb+iPJfAs/B28MuBaLLCc6u+zoLh5jZHP5m6OxpkAPp
ypVQt7wrbBOaBOg3q3OUVKIPhRQddnekwlqLPptdt+0Kshvqj7r4dns2i2Nd9GJnO9DsUeKw1Gk2
JNyh8uCAHu4PZuRb4dcawo23R1vcgRejzXZg1EEQDb4WYNKa57bstgkBG0OsSf+vzWm2BZmWaGHM
AYpsbXFQbNT7ILGbtZCrsFjsMlj3/Hezmm3EPEE2S1u86IwcJO7ahGrlT3RM/7u1m1Mi4gxHC2JX
gCeG/b7JoUZVKge7sv9e9OqqtTwLezJRhgbYGyhsSQhyDrryo4jXLO2XGLxXg8x2nTDbwhAjOOmT
vghzGzd/lsSNNrELyV6/eO4AIeoOwcp3WtgXTIGUF6TjVdy6c03FyrJLdHQieGUa9U6kb50M7tCy
9IzI9uK8XfleS0ipy+Hmr5y6DtphQKvzCAshOI6GxpOqDJ4cqScye1e1yl2aoZ1rtG5Z5ntbQtyx
ilKP10PlQBh6EzfJTq0rrzC719sbdiGEXf2y2fU5cButK3zkY8/PdGg90q2pACyViRC7IAeCAAbR
gTmGN9Lw/CryQDnqz/keb6DX2K/M++7H6A4efeh/FqPH6pXvO53r2YUAi2FoO0KVDujSeZWtsYco
qDOZn8ZBtE4Ul3stNY9qlK182YVxpowHmS/KUcitp312ccUFkOAZIEWSn+xw8GMF1EK0aIBECP4F
vPRqIOt6IEVQAHMaMztF5j6CG6CienFobW9vhoXZAANjYM1g32DDH/x6ECsxgBvUaXzK8u5pTCM/
rOu3f2V0rkHtk4K6QhWYDs2S3qqWSiiSND7FWn/XteOdFubvevAvjM7hm2fgzYNOHwRUZ7PJmwKN
dE7IUfQowWfkR6d35co+W0g8rsaYfZZR6LWSJlF8CqPR2JgN/YWB7pXc2jdheEeS5J5H+UtfoUf0
95/qcnKzNayVRulSgONPJX0bjGedCEiKPt8eY2lyuKGnRx24Iug4XW+HsA+qigUaOTLyPAQ2lMjx
slNrR4dnIx2dcJBen+QrGc9vncPZ0Z38L/8z6nxJaVwz0aoECubjRoaAkbZB4RTo2nV6GLu68bOS
BaT7efsgkxQmPlDHUft8FwbkvrXKlySFFCqrv5a5ss/KYMc43cpy3DOiPAKjvWkL5ZT2zXfG+IeN
Hq/N6cpre2ndbBh0wPMW+t1/mC5QYhNqFiI80aTzSg0Oa13o5dByrdEHK6wRMvyt26FLe/tzTZ9j
vnBwp1WxeCjLI9hefy6Grn9KGw6ODFx9s0FzYr3xcjn6QVBvSdBsbw+3MEsoLKvwkaeQxfxDcy/I
SdLWLEhOnd1+V9Os8eGuBCvW3GZ+FlXwAWnS91IFSoVldCXfXwhUNtxRAc9TdOB/53aijQLBmiHI
gSvj+0h2m3HqD4/FyoIu6XxcDTPL5ngsLJGhc3rUnRxQajgh7Kaq/FQcKj4ZxM5ur+jCXTwpNOho
pQDRh0W9/oDjABIoyVJ+0seydcrEvg/QjltZuqVCjW1PDmwaIvB0b12PkgURT0kfk2NUwrySnQM4
DZPcvqsoEq/2bKDlCE+/DUNzTl+r9v45Q9Ta4EIIoexJ4nIOgBeSWC1i5rRn+szX1H7LzbjY3F7G
P88BSlxwiJk0uRl0dmdhS8ujFjLJbXBUEBR5Fr4OMtpBHHKbVWi+cm1tQac0+Prc6cpUjJr0RNDS
m9eK4hECRKMaJie0nN3Ra9zQt7xmAwzNJt6sSTj9ufOvB5ttybGRHJjDJDmNtgHqTp46gvNnrSJr
ZZ3FgWDowiDUiRLpnFBYGL1dIxQHx4q+pOKYwTSgWZvMFMrnK4dIr05sJ+C251lapFJAlXiTnIws
hrGd0gYHpbH9RqGNQxpIjo0pXF6M5u/NFRE1DKiFoLLHIIU1OwJN1mZJBLjgiWrpBwqNd0BgJg5E
jv3bO3FpDU2KPUGZBvjBXGkGhFCiKmadnGDq/gp9Fs0rMKqH++H99kALDSkMok9mWxbMqf7gKMQt
CYJhxB40qUN25T7zi9d2Bz4eerH3ult4yiH01rTqFqYHJyRqT6kB3ghzzD18mOwO+B3rqGW2y8d+
Qrd4Ybsyt4WYcTXKLB9AkiND8DLiE0gfW5lHr2Yjz7eXb22I6aq7yOJF1VgtE3p8imIBhxUifBys
NQvsBZUaCH4Dza/BQx7Z75w40Mu8SxK7wzeqPP4oIKRX7hrbERt7W2zCzZoO48KjU4f2GrY3UgFE
pblATNClGa2GOP4dl9LPxtW/w+rkQ30M92Tbbm2v2AGRBC0KcyUiLi3nxcBz0RitqyEvNgTxiQvD
A4DYrbq/7hoizjKQBuABpeuGNXu1BtBGrosmiUFYYTA+C/ctrHWIaFcSuaWJWBObhBkK3E/nzB+l
t7JsTOE03+QhIGmqb9jxSoiY4vUsBMJmAdkuQzqDhGa29VgbV9w0YwscZ8j84xk0aPuhIn5j0pWR
Fk4rQ4hAQ4OBNvXH465MWReZGiy4c/4aCMRW6DO0/UrJaCkQMUQhPPNtm6E5M5tPIJHXkq5Hwc0z
qZc9yn37lG+Kre12m/St2seqx3ZrTLTpH50tIkMWagLUBmeFP3QNAUGJYHDI45OBGx/tEI8nwYbA
FaexvhL9R43cF5WylexwIc1g8EWFZbpJ4aA71zllodFnwH3i2ped3PZ2mLk2HSLPGLW3nA+pk0Zr
uIOlT4jETUXjEmbRCLrXcarmTWVbpIQLTCc3wGtve2Hv7XJt2y/sSXY5zHQsLsKh7EDkVoBSPWmC
7oTIwPzpk11HjXfTULa3Q+/ip7uY0jTli7GEGaY9oTw51ZV40a1kV0SFBt1z6EBYJYgAdq885qn9
wBRtTUlpKUAyFAAhTYlk+09Oiw4xFKDtiIkm8EQur7bl99Dyg53mWE60A3tqM+wCHxI9YCXcnvXS
Ck/KcwYUHpGAzIE/QYf+tlIgQoqEOQqQ4KkW+sHws+/SlVi8eCBB18E7BghhWADOQmXfI63SogxE
fd9+VlwoRnnIQNCWazzL4cfQVXb/Iv5PhvX/GXJKmC++qSSxOQoVWiJxMfoszu56rq5IEy6Q2HGh
wQ4G50BD23mOPTNaK9IgwG0c6XP0kh6zXbNNnuKH/N0MHc1r/eo+PSsINTFEqfk72ZO1fvd01uYx
B0xeVBcBfUOOPDuLQODCPEZS81jHbNPkAs5RMfMYYY+9EbjSGB4avRlcW40rh1sq6rgFbV1Au08D
JFFX9tPCSxXLgfcctrGpQL139pUH2HiDYk/RBbXD0KEi/kKT8BADWa/1D6XwUurm34acDKBKhcca
EAClrtaEpxc6wXDpUGxkHaYKRNu8LwG2NgmrWIIklikpfoWuegqpVAcucduozb6A9HAPavqrYpOz
XZcnpQN8FXQenM2nzlC3sW3ubDB0bNp8H0exkuUttBrw81B1xEdDwIbn+fW+1AtVS9QUPw9JchvB
8if/oMCBeoHXoNmFQ29AqwW0HxeqEmtnYiF0w8BEgT4h3jr4r+k2uTgTWdb1QIMLHMO+gKaC6Wv4
NjZXVzbC4jAQ3TahmYMU6Y8vgH7h/16/hvwois4p1S8qBLJuR6+FZ5s6KXv//yDsei5MyZMS1B+0
w4uPYLSctKHw9oD+AJVOAJHHwVg57Wuzmp01jZEGt0KNAcF96cL0S5ele97yz9vz+p2Yzs701cRm
F9/YwiZ01DGxtuk3lU5+9bq2CVL+EofjN6HpxzaBWF0tym+ZbbyJZsIL97kEv4wewaAAS09LPwkt
ngedPqKbCqECDojXOMqXRgxHIrQnJRdbCiMUr2iTuzYxDmRM/YI2o4tLwWOGNFYuAH36GteTgpqh
rQHDosJ3DW/E668FHCfTm0YF7PK11N54+iNl4SFj7c+IVsjRyi1E3ALHtPmPrCJf2hpisnVo75hR
gUUZ+iVX7ywz2OYx2Q+yfSfwXEQTfw+lNwg/NK3u1DXdQn6oh7eL/QZOoHT7Ud21ehJ5UM1qvEbv
7xubPHSwniRNe1eMYY09U2/01HpsSHdqVDgGiPbAbHI0uf5pc76BFsOvDnFsk5ukelAM64OM0Hc2
QcJLLRhi6vYkYW3Wa/DshVcacmOAf6cSFTTs52psPc+AIpcALWSi3BeFbYAbAz8yCFWCkUz4m2j1
R8CnvI5V50AqP4FvQA25BOHz9mZc2vOovljg8wH++Mfbo9JakStBh0sUIrIMvpFunFhbsLfjlYF+
t1uuN4iOFyL4YBpCooJmyfUGQbEPfqQhMgRo0sI7yQ3PCuys5cHhbrw/N7AO0Lc4BvA69NdEYP6c
JNStdeTuSMKAh5+/49CMogRayhjaAgc48aj9PoLDd3slFxqQKIwg85k6kHjJ/c4DL2Jv3ONgR2YU
npqk7NxW9I3Dqsza6F2+64YuvgPX622wlU+u6T/DUtuXlvEcEACZgpo6dExXcoc/sz+AOdB2RuEJ
v+oP8GHBDBCxhoZB+uZ5qOg553dRpPrwB12Z+RSvrr/s1UC/4aoXEy/G3FQh0oGjb8L+WLaqI6pu
DfKwNsgsvtSgZmpw1mRHwmp/6IFLIy+3P+DiehmQkIdaBQUidLZBU5aFePhl7NiU9taODXWniQYa
I7T6iKjdrpyHtdGmv18sGvxS45CaWDSFpefGbt7kYB3qkr0QLdzfnthCco4PhKsaDyDwjNTfWe7F
WDYhCk+MAjPzDYDmBiftYTIB1qkrNnXlJufycTL82/19YRJ3AtYTFXJTo3+8PxJTlGB/lUBmWak7
JG9wMPZlueapstBqmIaxDAt8penjzYoBCl7HpcUwTDSWvm68B/EXwG4cCutnWB0WP0QS+1aTu6Lp
/dsru7QpNQtdX0ipIK7Ms/PIQCel7gekWxXWUx8TR7Wjz9tjTCnb/HRdXqyzNIjSsWvhsseOYdjs
E3QWtc54ZHm+1XE9xDR9vT3c4pQu7vFZEmTLVi8jildVPtivEWnBMzTsv1fIuE4Wph9xsSFrbNfS
NCAwlUE8bkCezBpo0RgfPPi4PZuloHyVlswO9WCkTRY0CezUVHBbAvEDjMLH3sq5J01ReUmupJ5l
sMPAUw/6MrE3jPlBs0DLh/X5OHlhf135RWvfc3bwtXIcNfiMMryU5Qb6TF71U2zxI/bFVvNwGlU3
ceJN1Hlrb8lpqrc20vTDLhZdpgKzIdDAhhDsTkuUo1YABizWFBuXAtvlfp0V0itI1zNY/7FjrJID
z42nXOXaRk1J6pZBH6w8EtYmNTv7pUojmlQ2OxZJ+b1U9B9BmG5ZAm2F259tZVbWTIVYGFLEHXLc
Y6WDghuCeMOfx+pXBxLx7YFWzt88V4ED4WRRaoBXpIUeiDigQncrV8+Cc9PV8bNmISUt+KiOPSYz
uL0X/KIoDiEVKx4gk9IIGNMIr3bEk7YjnuX3hhvnzlopdemzgY8AANDU+rOsWZQxU5gaxJmFGwm2
aSn4ngM1IHJRe3+/mLrKVAtOl0iE5hAgE4xvPQZw54jyn8e55djpiszhwmsf8AA0+IDBQIcRne7r
U2UnyQT+RCKvP7fdluJEcz+8E3Ib7tU76Y/f6M96G31dW8CFKHL1fphFUBbnRIXxCfidKBxaJNg2
LQRf5QnyZC7Sm5VNucA4mvJ25BC//XwAZryeZUiLrqJjDIDw3rgTD9m2dUAEO7bbNXDCwsZAwRIy
XgB8LhRP+krPZKlCADmFdImu164YqNNHa4qfS8PgMYAqDQACmjY/Zag4W4OiQgCzU184KNE6qLpK
t2ZrsDbK7JwhZQB6qsJHqqB1E6NeCJxpa6x8G7YQmvCg+mcu87MkofIQc4Y8n5DMHXO78PRY/wBB
C699QJGgHA2N4EQ80rZyewhr6GL0ojF1saPdyOY+Xu5PQZ92sL1HiTrK38NQTRzNUJ90SPI46cD3
ha1XrtUCc5j2uVeQ/ttfH1TMAf8kuEOIB3+Uj+uuAkEa+0tGZ2KHflSvAVKWv8U/I8y+BXZvbVGJ
EbLeBPX/0dAbh681kZfSjat5zL6FkeOisOwQkGnQk1ARg4bRz8SLFKd1ej/+1EGo34Fef3vxFqc2
oSmxoYDsmYegPiQDqMqddmSVtYlGe1sFW3SIt//dKLO8BRWojKPDoR2tunYj66GyfgXlWqBZCGt4
q/4zlVmOYscx9AJyVTvGSuVHAd3YgepBoMOFwdMrJrpCMlw8OsCVTYEb/5ujT9R20GqQnXANEWPX
J9lOa4tzwrK92Zd/3eRF2eNiqFnALnhbNHnRgH7aYDvkUfLRNGuQpOWN8M90pr9fZHihqAuUmoCk
NyOyCxT5Viht5jCteb69FZaWzURdATAQyMPSeTdZiXvIuFOQKvKsecqrYB8Hxr4zWgji8JX7dSEd
0sC/x7aerKRRz7ieEod3azvRiI5E/ZVHH7X65fZUFv99qgAibKpo9M+hYhb0QzIYmGtHtCOPiW49
qwU93x5iKUXADfPPGLNPz2xVjYoCyxW+qT/A8PeyHT2cz60jbED8siPSr8O/yA+uxpxtBWkOKvT5
sG6KelLN9kT1dKfn4c40iK81xZolzUJnCG7yWEOI4+G5j6W8/k5Gk9ghQio71l59n53hJ+6PBw4M
I+SpgGFcm95iQnI53uyVEdomkJkqxgsewp145dsJLdk/1tvVkZYO1eVIs9SnjYlSSRUJXvVL+BCY
a9yW+Qks0XLdCZ5GX+de7I3FZg32tJSla2An6/C8R30YnIbrJUXluYmA92bHfiM34i341R7FN+7D
KwHmv+wJAmJfROMlPvHs++6wVrtZOhioTgOUgsYjMtvZB80zhebgaUHEEjzeScOStyvX1p/9nYmM
iuxZQwYGdazZ0Q7LtFf6GMm52duvwNAJqHqV7VYQ7kGr03Ih8UN8PTJG9/Z5XIpewL8CDWigIf9H
j0wO8NgY9AGPAuUh6qhr61+E9n2oV4LkQpsS85uagAaKsBqMQa6/n5oZRicblKWGuy6FAWcONUYn
lk5XbKbsWXgFOECOArSDG24KX1vpZi3mhZfjz8KOkaWkhlsCA0aGDX6r+VB0/dXUDnRxt/wwvGl+
6gG890M9Jd+AGo8nm6L+V0BxkOISqIR/dZIuf9AsJgVCxn3cToJ5w6aGhM4p2miqkxWO8clfw730
Q9eqsJ2twbv9xZeOMC4PHZh1bbK9nw2cY8xEkRTNlhYWt1x3eIk2UruG9Fg8MraOFgds/4Abn31w
JRNDylgI8i4LDqU+vkCGac3PailBwmX4nzFmH9WmnNk5gSRIi/90IPLDIJCaDy46l695E9SOyrqV
K3J59cA0QGMNXMx5P7tR84iSAZXqXFZuiSeZET2O9lrmt9QRg9L8P8PM8ss+R+urTDHMlDorb/xQ
uIHXu6ML99B2u0buXwg+wIgDdAvgMQN5YhZci4zmmUDcO/KKJkDefNGrTQuVbx58Gsp7JVcNjxc2
x+WA8wJSKFG3JsgEoJYO0AKUr5IXgGQ27a5HP+wFAkBTG8zUnWIPFO0O0h2Wyx4MP3owj2sggYU9
dPVTZq2UipZWRQJoDzXpHTTnnMSA3pbykhmgVqw52a6NNXt2GbJSLEiUsiOn+W7qsYYB9yLebode
fyzImvjPQmy/mtrsCCJhLQgdbHoM27MJJVlb5pvEIr4drlUQ1iY2O4haHSVhHWJiBlRjK+09khkU
ErnfJ9yF5pb71xHsal6zCBbpxFD6gVBYT4o9JOS9QE56xWO8Nq2Fw3410OwUBlaXSyVCE2w0fkVM
gK3a7EzoI96eztriTX+/eKjAuXMYtcCk0KOgbpp+66j9kFfaLuBQQaRr1NC1Oc1yxU6yFHQ5HQZ5
4psOtWRbPWRWvjKlpSz/auVmEcVWNRCjIpyq9F56FEJNQN6w/QRHFR4sCnaJazyse22vbPi550/a
CgIJPGhG2NHrmCmuEALlBgYxynT3X30zexY1Uqa3DdiT6KRAQrqCKL0lm13av/Y1cRh0mm+Ptjav
WdwI4YphD9Px0kbdNcLAUw1Ap5rHUem3t0daCcxz3jDtEuCjphXMWv1gDPaZamv6K2tDzGIFEVWS
mAQtvHr82Ve4sftsc3sSi8sFPTlTRbppGfPUQ6uBhAS1QIWrg3qXxIPwURLyigx8HYOhIX97tAUs
ByRrLoabTciEdigtUA3C0wS6jJ+qBnl1Z3wpvmboYUEz9A5NLCjYlugi9D9Dr/tvx5+FwxaoT2rA
kAC5gvQmNj8/Bce08uEw1Dxkr6bfeGyT7uTPvLzvGneN87AYUAB0QjMdRWpQi6/Dl12rQS1jYBFK
XrpZoLp10m2SYs0MZ3EYGy1tClIAXmCzKIkPamZxmbCjVZYnyPDAzlPrHvGoXztsawPNAmQgbaMS
GfpBqMw7EibfSGO9tlm7nJeiPgVHH40SwEgBR7hetiJD9UCdrITrNlCdWLH9kPADH0gJ28ZkI/o1
z+SFUwGqHDwfQNADg2jOHIoJVJwp8LJHVhxJCcsCNEds9UOBdOvtA8HUhSW8Gmq2hNWoVdAymfKc
Jg3coFI+DVQvNSs6CWr6VjrsrU6Rm1rv7jr078e6Pib4g8ah4tfwdnADs/0WZPyQj/2eVqpHm8QP
sEStVL6DY/k1gwSm04QmlIHND8OOSi/NJ6QNKb8QEdyHdnxHh2CjKMVHnLJnyMRA7lph2yzXdwaU
OQX0DxQK/ysjvK8jCO2bw6Ge5GVHLfN4pW9pWEAmODETJ+957zTSrlzQLCyvatiBF7qrDbVbxOSx
VcyNzLVNLeDqWUTjvZX1G5JFXt0l31lUb+q+fE0D7RDZsPsQFbhOPI8egrH8qgbkqTST/FHTewsm
teWBVtresq2nwEAC2kPftstK09Wt+KmXwgdP6k72WeCNafouuTiogzjlI2xsE9Z8w077il99jGm7
1bIQ1XYyuKMgW6UJvZE1ENJtJIS1VcL8UrM3qGT2HoHSkRFAmj8c9W3L5BeFmyWwB90jjO0OtG50
t7OUh6rNj7UcgAfQoz0Mlzu05scDWBpQU4V6Vs3Yg9Q6WJjkNrjIkHzNOUTKYS19iCrlHCvhJoDs
M0qXu66wf/FscFRKtpDi2JeVflBTkez7GDYWekp2quA/oiL14hRY6doKP9BUhMxWSlqn6MrAHwwo
I/Zsi7Yw5PZb8wliQJFjZBqkuwDo783/Ie3KliPFte0XEQFITK9Ajp7wbNcLYVe5QMxiFHz9Xbj7
dKVVRHK7up9ORMWxUkLa2tp7Dcm7M4SeagzwzwZMsJqRC6ThJrR8+28wPdu3afRQMO3BjszIzfIE
47bTe9zFjtta9Wuv50ChGe1b4pBbAExLr1c1fP0625FeuUkT553VlfC4FZYbQsvSp3UfHShB4LXN
x3isTZeVzZUV811ODbDOm/yijdjBNqHY6qRD5cWd8RRSCCKO9IjqYeLRRn2giv1aDtUrn8j1JETg
9NO0i/Khc1G9hObzfE6UK7OFG0JIwY2CsdWlKhLIh08fdTg8lWHYelyFpFlHoAGntlc6o1ts5pt4
jF+0Ovym5vaeK8klxBkvdZRo4QrRfuNN80OjA/NQtnZBkWh8Qw2PrMwPcWW0+AJ264tI9RK1uLFS
e69WfQFLhwECNR3e9nifKvyghuiuMbohQ9ivXOYLcfJLLJHiZIXAn3cdwfUCPwljsmCjEWkHszIr
iMQL4WmlzVaSu6XX9+mYch6pKKXFOBnmYhHOCIqcbFN67bG5LDbrSes8AQmJAr0M0Itwt4FALVMU
cQqqEQoPWpAdoj25aPfjFpLof1ID/zKMlKVMQlOSUYSQw1HucergUPpuTTVgwzoMVdYsFRdoPmgf
nExqviFO3jS5HSsNhPrRS9KVbxVX3mGIBMOEBpZlrOWIO6w9MqhBHDnhH04Gsg9rBjgwFxEc7sbs
LaM9yoPQDy87aJIXY3x//o5aSEJBItHgXYUyjol66tffV7EqLko10YJcoxcViY56vIYwWkLiYQzU
rIEvwUUvI/GYCtC1ofcqBIhiKPKHKGcoJfWnhD+hl//a8OqI2tn7MNlXTOt/kFg4Kw/lpVmefoU5
JTj5CkCvcbVXsI+TT3X9FpFJnaXmz6/l4m1/8q2lzKxnmGWV4pXMGZDbzYB7aypB7sq7lcRiMRRA
nxQcJMNG/U2qZ0TU6TWgiVEjr7tjqwlc3YlwVVX4fBw3VtmW/p/M7NeA0pmpUMOM1BpnRpngNBI/
twPfaKsIpMX1Q/MQTndz11Welh12AM3YWD9zAEwGJhwdq7weNMDzk1mMMyfDSJPpIkrLMEeZge6i
fbdr9/XGOdartcTFNPNkGOlk0cGs4AGF2YSVfezpy5Q9jkO3r1axRovLBnCEha0AsSy5IxSOUIV0
0DwHhL736wcFUjn72AchFLIkbuim32vPSXZrjYQlUMNMTP7fsDLRGgUZBcKNpopGhn2EDVYH+Wlt
A++33Sw+gQ1SDJvIT1ZO8spkZdWGHh5qVmmh5AV23qZmBgSNgVBJpxUIwPIw4EZTVUUCIEujKq1B
4fthqUGVRT/YVO0JbzyTFysAl8U9Au2Ov4ZBoehrXOpHG3hvyFMEas1SnxflW2FrHw1Re9eOtTWy
xWIURPcO00Fb1paVJ9JObzWoNkFuDU2OlN/Q7OX8yVqaDvoBxJgV+UHqkF7AU2F0epwr2BJpu7dH
iM1l2TEXpkvXnlZL3wcvRui5gXKoQwfo68LBskTAIznFNuhGPE2AEoIPFvxSDACbzs9pcSSwPWfa
szUDE7+OZDZTnhi5hRSoM/xsEJdWD2o3nDT+2zBSUJqAIx3ALkBIH57N4cq04TG7AppYnAmA97Ny
1yco/utMABGCXR/0QoKwCIhxaeD1kYCveX4ei1tgxmxhGKDP5CRuqNO6JhM+DKevJR4cOSh6+sg9
o0tX2P6ff0rOFxHW/hlKWrJhGrnJUzaLPis3ygWsVTYwXiIX0S1cvvKXxle36Yv+jEzL+xl/cqrZ
ajteW+ACg9tqAUkKHCSYTHL0hb+oFsYch0rrQtvl5XA5QicV7m/ptV2JW61C4QQvQdWzeLwZlUSD
n1W/nezw3YFgq2HANSQ2xDbqOpi0QdtsHEAtExGkY0Pu5sBVuCJUanfM4QKBPPUlVO2bPu6gaWtb
Gye2Cm+kM4AsTreMoFmaixpodfoAACrgUdYutcUPow93ndn1rsmGPVwfnobZcErw0e0U+4UV6T10
bh6GDIZS8GXFM8cBZ8HW+o86gfT+qEf3cMx7gCD0d8oaPKuq7lhQPL/Mtje3ERV+kte3Ck9Nd7LA
qDNr9arNrbskFy+2nW37UTuqhoFiNL5KTyKv7zTbLRrO3BYBgvQtXHyYep0l8MBS7BGCa1YCK4iC
QR9KeCgRHO06e6EtFMoLC7o8/Q87VXdTmr3UNfOTqrcPsW6VbsPM97C3r0haosg4R9Fpym4MABTH
rvimx4XfkcFw9bq75QyGfCbUkzy70h5CUDYwa7g+RmOr+bBDg2CwoVYuM1HeaGx73Cu95fgZaEZe
HqlNkNu94mk1u48aWPYQCyZSdZaq28nUPB4N13Xt/Gg70fvnj9dSCMcVjxoj+IFwZpVSTDKMRabY
mRZ0UbEdQ7ER6UpuuRQlTkeQSlZlZbVE6zHCME1ugzJp0zzAOO4PrnGYFODlgXar/RvSFsAZMhap
qqIGB5+AhEC6B4JnHhw616rC8++Vo4SOtw1IjBDi/g0G2cW05EJtwWsY7mJ4tYli2mr0ZbA+eIlC
lTb8QeYA7wAIgKIK/Lu6AqOjjac61k8vn5KoQrGFePqwhlZZ/EoWfIBV5A5zjvI1lltFRWMYkKJV
psMrs9Nh2qm6vb12Ky1uN5C0DOhVzZI38884eTe1dIqyMtPVwB5716ivebYSxJfn8WuA+To5GcAY
04hOGp6f0+x0plxMNoKU8id3uH4yDenU2EWn9TnIkMFUw7k+zlCRQywO19jOS4w6EwmJAVgP1FmM
z38/mU1B6ywEs0hDN7+5Ni74TlxEVxbS8EtUlFyyqXZaUPKVA7tYYqAomZhI6pAP6dJHqis2lagx
q2gxZg/DdXvDqWu+hpfhXt2212Kn7/X36L58XtM9//zD8tECRGsWUJnpg/J7DQ6rZh2Vc6iA9pzu
FTChMXIXG5F/I61L9uSyAVgDXoovAyL9m/bG7+EreleUl8ZhTc1taaee/pb530+WvoS3KlRN8Ilb
Nm4mHdKkjrqC1V1KbeDADho7QC+IJlIBDqXIEIa1XA267DnrbNT4Li342lEtXvmiiwPNXAeUZShU
maTtWpkl63M+4LVt7c1CuUi0R4iAbGI7+4NY9Umq+HsgKdbbKC/Ag61Sg9SwtrZi+LnSeY1m7c9f
WkuHHH0WDUkS3va/PaZEpw64U6DBPM6SG0q+00rjNlNi//wwS1vAAJ8brTf0djQZvGOocOpT+YhT
Dq11D3I0h5bZ738yBrr2oI3PcmrSa8ColKanPVhyomh2nGmKFyZIwc4Psrhexq9BpL3cKHlZoquu
BlxURwVVFwheQLdBWVmveRvJx3cWypllCPFWk/m/Is1NiLWiLNdG8UVHzSfLLg5mQ96i1n5LIvXb
+Vkt2N5AL+1kPP3rEe3DKFfMeFADJYb/LpBOcHb3OQQrpztlE98kkCTZoIzt8WCCBeW23jmBFayd
rcUYfforpC9o8x7azCGZAmqHL12oULgx96mbhOSRJM5jmoNh1JsZnIM79hwXkNLSATf3VCvbGo3z
lhV162oG+1hZnKXNCylZlL0/EYlyF3TQmnEy8mgK9AmCQtX4jGqb6lqQzjgYjaVdViq7R2esdDXW
XxmA3MHxMp9KN7cEHB7Vo6OECXx1ISzAZl9zQBEr187wAAsrM/f7hsIRQAu/G9khSZR0c/7XLy7q
ySNIrgU1oYN+Vi3w6tt0GxAHKVzS4W7qJVvTH7YF87p8W3tzjXJNS3/prEDyZ1YM1yE9JNc0JmKC
nN92GrQ7bHdKjNqlU3E3lZAGOT/HpaB8um+kQ5nbOWl5DL2uFl0xoUw+rDr3Qh93UzyuCAx+RpHf
TiZQ1JDrIQSaclJ2l5rVYLKKWMHUgC0UOhmE5dJchWUzSz3TFBpEnOEIW0eQiaha+LMQUu4K2/lo
J7hlGn1ar3zgxcmjX27OvQJd/5TNPrldWzvpJjU2JoCyk30WCQ8WrvBdps6mb62V2S+GpZOxpEup
j4ZQYcVoBaOS7iP0upO0Ltx2gtEEbECp6F7Pf9jFOgI0PJEcQGgcGoXSamtWOtFeqyZYCJGt+pYe
64vx1fI6v9kxZFLQ81J9e69fwOL7lu4gAfNYXzk/zv+IpeN/+huk2Jg1gqlEwW/IYhg/j/cjeTs/
wNI5QRnYRPkHdLDffBBQ9xkBFiyngKXAwijKPZzBNwOMSs8Ps9jrmds8uBvn6rB8Ced2bYwxD6eg
d8wjTL/fc1oe67hFayJFIRB6uw9xCi9wCHhfNsS+CgturrwpFruWUK1RNUhdmToqWl8vGpFyxyiN
VA2aCd6WtHI8ICQetGnutEGVtp7Yi15rvjYC4yvqrnK7Lt6QjK3kCktLjkcHiKsQ2FCRnH79GUOu
Kuho2GoQOTWuu0yF/AvNTRfw7zV85tIj93QoafsMZErqKUL2G0Pk1QP87zAVFGpn4c/Rwfuzj/LL
qu/LlfRx6aRaoMna2FJ49sh3llZ1JbPsYQrGAY7BkwUNihfGHhTrogqfzu+rJdoL3jf/jCV3os2U
KtWY0AliJdWh0N3iYc4d8qt0E28RCZ/iG+r3G7qNL4pbhrbHSgBcOp+nw0vfEkgVNvKsVgNiwjY4
eaiTn+cnuNhOOR1B+oS9rismhJywaQEM3eabFMUJLyq3UKNAs9KvPcUP6W7t+lwK7KejStkQtEuz
VCP4hFra346wfXcVNjfDLXZj6GtaSIuD/cpx5G+ooDpTKqSdgtq5oRxJYC08XDmbMl+rWyy+ieEK
h9cGwI8zPV06e31cizDXJrzEC7xuUBVOfPbYHumNs8s2kEBkW7GDIthhbUEX7+6TkeVUqGxbQ6Qh
VjQ5VCGYvmIPaWrPueUHbNojPuLKY2GJUAQhYrz8TVvHA0vOgMBUEL2d4upgkA9zYY4ZgUs09Ec7
TcRmMIvnTKUfkdluoH/fuESxEYY6vfJDoBPzDhqZAB9kBKTDnBg/7NZ4ZTw+nN/cix9+FhuCnBhY
FfLXaMfayNu2UIOCPQrne11+r/lHb6z0NxZL8UgBLQJODyp+n3fTSZYyJQnE3bIR+wt36M6EmRP9
UO7qC+qnBzg64XEhNrpb3rP74jbyU9Vda05q+lIgRk0TzcfZGuI3cKZmAFtlDvgJNAo3hWG+aZn4
gJMtStpD+90piLmlFdTsY4UcDaMDFHC8b2i2wyv9Eet/LGPtEr6MR6fpI6ia29tqGp6gzLGLEmtf
qXCxj2EDUSVXdsZ6t23Up1GFcygT4IylQ72B7tA7G8ZHVLcrmEez61irnmHJfZ1F0bUIo8GdnDr0
uYkO4CTUb43tjK6TtO9qwe+hHY6yjeje6mK4H03Hj9vZRp1uZxLvlCD3zFT20oflbZ6yjWMAdkX0
58oAvhCcPI13H2PCn5umgwxXmYO9mnWQ2BueUtpkbqjVF5U+bRvibHSFjEBogZdkaiCLm3V/qGmd
w2PFvGYiuXb0/GddW9dV6FTuKPL9MAvuacXR7g3DtQdlI0SbeGOjvgonvwyr8m5SaeSVnD6oonpR
UR09JHrvwOFhelWr9Epj/CInHVj27ZveAAQ5cAhbtfYdVVTf6PHHapPGblpaOiq25gOIzNwzS+PK
4dP3qDDYpbB7TxADjRoLtEfIpGwMGvNNWleKq+j6JuuyehO1yh3TtA8b5hdu3fB7lFXfIyO5tmp+
GCmdILMFFKUd2yBIGyuRYOk6hmIfNp+KSEpl0nKb242ul84YpMnPEOtE+u9OeW9P2jZdyWwWwysu
fFgagyEPI3kpvMYAeeNFRkdAKMh3xXGjxi2C9kcfzOxe4dniPt7zLeFufFxDWS/dxHMtGuYaBqSX
1HkVTg45M4deVI4CQct+Z3MgQ621NvkSZ8NEUjNTy2c3G7nqXRe9AQ1oewy6o3FTHBS32nZX0TH1
wr2AeOQ136oXzb5cefcsvkPQpYDIHJo7KuhnX2dmoKue5cQ2QT5jzIMtYeTyfnomLRLHpO+Jp7Z6
5VoxbNlgm3ZVJ32z1Yr2ulXUF70S20kFLJZkwcj5Y67SfaNViZtN/XdKpmqbM7AccWE+J+qQP52P
7ws7Dz+aEFw/GrQ+ZZ5Bb9ldExpwBidd7GkhfFCrbxG7TzXHB1p2JRVbSu+/jDbvkJMdQAXr6IAa
fGBm0VZkNkDJMMAkVeMKUvrQkvRRjbikJNlGZXkxJt19WwGKe37KC1cafgRSUqhkwutNfhGXjOPh
3RlgCqJDm6LTqPJ2a4S5N7Lk35dP8W6bC5o6VFCwKb/ONykaJRoGG0Ql59pyOlfYL+3wcH46ixUc
gDZwaQEJCEVr6ViZlqawocWx4pu2dO2rGi4e+ZWysR+arfOtOfCb8dn4g7TgdEzppV+oBR0jgXNm
qJcizLZRdp05g88SshIZF5Oy05GkJbTDqFSrCSOZV9Vh2PFdjLaE8ABtdiuP+atMmBm3IxdwgPpG
yRs9GbhwSc+FbNC0tNUyHGWKLCMtXOiQT/nlA4PEeodCFSWpa+Xpyp5cenCejio9IfKWZ1auNWbg
hFdN9GGad116e36fLEVfIIggK4Tqt4H/vu5FNdMnXND6GETajYgfwDpemcPipzodYT54J6e74QTJ
a8HMQOTJJhUKwKIVsguHTLD3Uvq9k2cX/WDf2Kni9RSGmSL9QYTa+HA8WKlYL15zwCFjmkDGQlRc
+oyF0DoromQMyk36VF1qW7Zv72e79nofMde8iQL9Ut8PF9rr+VUmS2nk6cDSl7RUNPpj6D4Heu4I
D0ZyWxFbDO4SiOiGWQ5bK9Emb6g6lDZIfE+R1Xt4xu3GGW6aNu+Cg/c3qZdJX3Gwiq0easXahhj1
fup6pCr1EVa0sISDPbHFx9hLGLkGONezkvHHSNqgT/QflUi3lpq+qaqxJWOfgzLWb7NkvCt661lh
5rWpj8P2/MTnc/jbuSG442Y/ItQApSikJkNuNVyYgFc0R172FLeJtYud9nkA4KMZ4+Nk21dQtp3W
tt3iip+MLMWipAwt0AxaM4CDX7tpjDLZ1FS9KyeTbXJI0d1A0l295sbItigEv41psYMbxkVMhifY
ASjbeizCjcZU3XUGnr3rjHwbksa6O78+Cyf85CrApfD1cEzZWLa9CvEGUFcfCYNSJE1vKlKvVdAW
j/nJakjxEt5YhqIoyO+iJ+UGPL5uF2/VQzu6xVv+UKCPHX+s4UkXpgaRVvxH8fmACJEqEW1X6zVM
sqGPD3TRyModtGkuqnGtW74wM5DmYLwLFX7dQNP66wqG2aBbIsZl2hXs3oqHizJL1wwRFqeC9yd6
kdSALYy0i5WyUIRhcyQoHXGNEYLPzmMZ/3shfICLT0aRdmwFC0LDDk0SNGa4BdvNjfKfANqDn1N4
yBsPJgoB53ff0trNZXIYTqDbAvLr17WDhYGeOkKnQSeqj4a3L9bA/r06NV4uv4aYf8JJ9Gd2ZE0l
UM5Q+voWp9zvAFobHDzamzUlm6WPdDrS/O8nIymsHURWQgKW4NFrRRfgAnmhvlaYXUgTv8xHus2g
WhYlHYfy22hb2wFtXFPrLqyUXZvdWul9bULSrjMUmGtkvBMBGOcHUnCfk2TTY8jzm2BtGGnb5XHd
JGMIqZEphshQBGnlASJLo7o/P8xSlv9l5aSDCtrRVGWglwUZ8cBFpB4KBewIMqor0n3fuD1311Qm
l/c3hZEizApAR5Wu+8nmSWWGLVbQRi5fd96U35+f1eefkC44zOrXENLFXnY9qzLwDz8hM811XG9o
6VkoyKBX2l9P7UU47PN0F9/Dw3c7+JFnGH5N3eQxO0ZbXXVRg1HCJ6Fva6jigLL56KzSqJc/8K+f
KJ3yPkcHvEqBRG7a1MXryesSGEtnazTmeZ+cWwnppEN3sWNwjof6TtO6RbjVcYc6sadMYJYksauy
NSrWwlFExcABJO+TXCbrIZZpL0D94IheYJcUZuZWcQ5ZqbcqXmmLLKWNAFU4UOgiIIKjM/01tNiC
92GY9VDLGIwdL52jZpa+lXet7+Ra7ou+ueUaQo0W6pB5omB7QrSnaum1SPWHtsyQ2MFgG0Qjt4qU
leO7uAonv01eduAMTJZBdS6DxWrf3iZV68LKblqz8VrYRV/WYP73k/Cq1+FUTBHH8eXVLJrt0wy4
rGYlQ59jmrSJvowihdcG3dzEjlB4GMe9jjqkNQg3Vb6NnYEqnuOfP7yLU/pV5TClAAvgLdDbKH4E
or8wjEvTuCzylRL24tc5GUIKrvCyUZIyGSAOplwb0et3E7WLtR2wNg0psOpNaGrRIGbZCRQy21vY
vvhO/3p+rRZC6ZcajZSoVhELS2HmIpjYW6j8GKdmJRdZmYVMNYnyMVNR1KVBSciWh6MbZREkqQ/n
p7G4v359D0sK1wD82VDbQ6lJGe81oUMhVkAnEcTwNHH1xNycH02aExJSSN4B9oWKwWfgkBatGSYV
euhKE+Dl8WBDdRe9+rdYsVeWTtpkfw8zN+gRnZzfdM/0rOM0iyboBsL/jRsg8102NIL9yppNvLQJ
PgeaW8PGLLUNrLp0YMJBG/LKTtCPGcnRTNoHPg0rRVNZc+S3MaQTk/AGcPxYbQP2VNT+tB036Pvc
QA1xrx7IbsadAhCzgxaHh/3RXCjb859MjvW/jS+dJrssUx0Q8ylIFeXBtAT1CqFbvlYnd6hCon2T
hi5Y81dqiRZKg/4TyB5ePcWt36Chj4wTYrYQLQG1PX+ywzVtjaUddfIFZHmxKlNAey/QG6TTTUfv
GfkeJ5Z3fgmWxyDoBsyFEjC3v0Z6ECmmEUV5fOUePRqNuGl7pQDi9yejWNBlm1t7ENL7OkqU9sC7
O+kUqM2TSa+t6kPX384PsbhdNXgzA66BFqKs/j0a9WipWTwFNjeOVqTvTXVtuy4dPeDM/xlCiidG
kWc0DTFELuyLRHkQpAE19IHHK+F3bRwpA2EV1L+TgWEckDiMEUI8BYQ1tMu2XbmAFz/+yYTmNT25
5k1SZ0PjIJaMKdyTeuuqVcSjMqRr1iCL48BAyQLdwdRRo/46DrARnLU2rYOu/KHZ0WZUL2E4/Sd7
7GSQeVVPJpP0CjeGAaCB//8FvzYPKSQORq/UqHGNgQbZF6fHjVLd6xlfubYWd7KJTBftRdBQZEhA
VFQl2GhWA2crwEiYUYxu3lbDysFfHMXS0YKz0Y2DKOzX5bJy2upGjlqwiGBBm9tHq+L3f3AkT4aQ
the8SUQc13wMEvpTBQsOyv1/8s1PRpA2VhQ5DWlENwas0716TN0cbWC6Zn+8vFQG9F6BTwCbRope
mZ0hqWsyjDKBg1j2+6mKVl4dS0ce7RuofCHpRftSCsNOrrQF+vsjbAr5IUuo7tZRdsXzDtrEIVRS
zn8YuUz/ee/NvEeQIVAXx1vn68dP44oLK6ZNgD4bgKnKuB8F4T7AzYYXWfS7ju6HZxd8i1+8dQaE
IL1pvcgwL0lE1pJBKU377cfISUALGFrEcaom2CBmOsysJhNYhcyFWpyb5ivV0aUzjBiEEiXVPv2z
vk4d2Fy7ISjFBo7VemWZu0Of+GH6cn6FF78ngSAHSpWgZ8isHj1vw7ELc7SsEgNOrqwO+i48AOmX
bVr1X1ZF/1pAaImB0IBsDR3or1OCvSUEoDRMaWzAHoW9TC1WbqSlEwBPVjRKP7mLcu2Qx5Y55Q2m
08Z3tfgw4/fzy7W4BU7+vhQpjE7jhrBKRIoKokVwoG0b18T/ZFClJWuqtMuToZBwhlLs70yg2Kqs
TJ2liZhS9m4e06MxkD8IfXBp/t8Yv+HInKGDqq4t4LgVub314qyCOBZ32MkIUsRAk1LRWUfweD5W
h/AYXaQb9Dpg9DNuzRflWPopwGprpLHl7/RrWvrXnZYlJEq7QRGBCo1I45LqzzFeIVl2kSnfz++I
5enZ8L6AyTV2nXQ9dRWntZYjsrcq1LUBObYKcwu5Sp8mt/9tJGnvlSNlGgo7aBO2d8y4Vdk3M7mr
1tzt1+YjndG+UMduNBt0y+GvU/du2idQ5Kt8qmbef5vP/EtO8qAsaifgn9IRpihvk7GnjuHr1o3i
rPGc5rB8Ur35K+rgtfu/LyTdISEXXTWUmNFopVtDQPGr1QpIb+X7cmoe0r55sQCwOD+3xeB9MqZ0
VWS9PYVEQZwIixqMcuXBdrJtDif4lQtycW5ggM6PX6DQ5WIRL2Ha2IkEiR4cZSbxQssd8B0egQ0C
rItM8XR+Wp8Qm9/W8mQ8aV5I73olVPHN9BbXxUCs57LLkk1k0/tOCR/0FN10EGutA2+BO2jAfdI6
Y9vZzu3YdAbck0EcUQctOQKqiV4fV813RdXgP1/mtz2KnY+aGuP64U352NiV7fHBPkzpSLyU8uGB
ipL5nI/iwrIAKYVReHGpteEPpaiuYtPK/KzO5+zNOWg234c1+QnimenVQCtprRruVFHep3b9aCFT
8dpJNV0ttV5DB63GglwVYbwto/EureM3lHALt4Htuc81+lS1eevGbXTXlOSYVRlMgjO6gaAjQmbN
d4npPDVRHPrFUCkeI9EDGckP7tSPuAshsCj8EphRV6m1d6uGSmCtT1dNlv1LBfjPfY7nMURXwNIF
Ul46uXkyltVUU8S86IWFDhTF4/35zy9D1v4aAqVQiGHAs+Q3Lp8ORO8kEmRAtZ8+9ZfRhQXAs3iO
rshO24wF1C+AdPm36PHPUT8TWjDdwVeVcxQxpbQtxNAEs/AvYQgV7Fqxk2OfW5vzE9SXrlxECkDj
gAqA9oEUzfM8K6Ohw3lKDl18RV4y5VjF6MwfDeDijtG+2aU7FbIbDkQbXTjGkZ8EaCl4mmb75iGB
b8Fa/1D2Gvl78r9+kRT1oy5Hh5qLJmA632eWMFxuaZD9Qn+G2agVtilOvta1z2mX3bUlWFrnl2Qp
kp2uiLSr4HfOkfSilZQrDSgfud9GrWf0ay9vmXnx2zyl2yBRpr6gHGmCDrmsjLjQ2QiZB3+wTe/h
zKAxVLjEy7fZVbWD76F+UV39S1n+v34CHhngLYFWD9ufrxcSrA10aKqYQ4DSyXNaDzs1DvqBbDvI
93Vhs2XFwx+s7T8DWjLOAtYjBmwNcEukyjOr7hpquoq9ErIXvx/4fTOwSKcLzMXQgbRChDehIw4x
6+80Pb8RaKyen8rSwQGiYib4ou+IYuzXteORPVTJgIOT5jTDfjShEVrwlb24mNWdDCLtkUrredRx
Ns7qRaV+SEruxUUw8Fe9Ef75+Swt2+l8pKQhi8BuKtNRBM2MheKFVzkGeFX3/20U6TpNzV6duOaI
ADxMzR2ovWtrA1dItip/vDYfaW8D1z+CnQstV2Y8cOsSsjnt2lNCJuV9np+TNaNSY2FqVbuB6q/4
VIhjewhye8zLD+MhOcZ/8jj+tRPkavA4JFqhTm0TWIJf5Rp7tWh5G3cg2f2nD0T1r9saeD0u4B0P
jLYuPAocOK0rF9nkfxxGunZoreDihl5oQPX8GAmUMGwjBtC4XCOAzydEyt8MFOogBQc9RwDrpYFS
qGAX8FfEa8XI/aq+SUGOiHThDmA0n1+5pVwBxW34bgPmoEHHQDpBQm3DDAbHI2Tax02GvGCbz3od
cADzTURyssk2pblb18pa2OlfxpXOVFHQXlHsGAFPZ/uqDG+jON8nRr8CIVoexrHwcp7pATIrMQXc
NuegxQcEsDxIIe90XuwUNdqdX8alDwYax/+GkclsGWloNUL7KmAVmO3hd/SGfRG3XjqsPSUWR5oL
rHhJgB4gY24jBmQr5BjEXPtuo2JjttDUe4rrf1/KhxIEVg0lDd3Cs+XriTIUg+v1aEBvGZ6xMcx3
VdDkqvjn+WVbuI4MKHwCFoFXOd4NUtEBOqVVPFpYtsTudsJRgGhfI5DP+0g+SqdDSKFBDPmgsq5q
5lKT0/ebIu53keG4rG52OqqSlsMO5ye11AXErMCEmb8RZiYFcbXLQ6HO9TOxNY/1Dwjf3Bb38Q3b
ddvyoF/Wx/6qFu56YrS413+Na0qBnUCUm8KzqAkIhyfSZLhglmzhgrdypJZX9J/pmdJHK1idOfmA
27CaRTpK7nL1hfbPTfYt757puKbWuzYr6QNCx7vN4w41okzEvp0Ld+psv1Ar7/xXW0haTj+aXJK0
QseCICZv0O7pt6wGyjkbvEnvPU2Mfi9W6vNrazgfjJOiSpQxWpQVEwEqoR6FTHkT5RvofzYbIEWj
w8VUpitWb/Om+/0cmJB1RuYH6ogU58c2LWHIhcwCkuc/kyK+sLi4U8jwng6F5pKpe2oF1BlLXVvj
QX6y/M8NLYV6Wx2iqB1QjXCs2PJ4uZv6tjiQgSu+VjmNZ8D7xNUZXhMdHDZ9UJNCFyCp6xSqekco
8FnwNNAvjNoo91YHKlvSd65OOrzjTGVfkzpxB1P5qVrpGx7/cFiiw1Vv8lsxZBPEQPF/6Npi9JPe
ylzSgnOJWJ1taFJMPm2Sp5oDUqfkhg+PnKdQz/wacu9eG9qv4J+TfcXM7NGEUfJWqOwmLLLY7cPi
sa8wfj6CVMjrvPII60q3BZhqD3+50AO2fhsm3HJLu1RdkecFhPMsfevUOJFVi6dpE7GgS4unOhQ/
sjZDxQs+EG7DIVaZ5N13VllXdCIfAInEXp5NudtHDWBhcVb56jjtnITsdF19GWHztpvCsPTtpgYk
Mq3BgVDSj/NnQ+YDzSkjqgkoVuizwC8EY79uV67VPGlhFhtYmsufyBaCjSV1Qx9YT1C8oHHv5n7y
rXtfozMvXnYn40o7B24OOk0tvDZbHcckcjK3HBNfd4b3SP236NzfJimFbTGZDjT1MUnIOm5UfN5I
S/am+WasWY4s3nomlhESzRBF/awlnBz+FAYEYC0DzGqAgj04byN9O/+9lkIm0kaIP6MSAw8e6XN1
qmLVZMBMQkauHL09wl8DLpJiTRd5KWaejiN9HgKF8xjmFgNcxUHMaYIkddyqn4BefFTiNT7TWgCT
Ps8QK2NsNyH2YDu8W0x5jUuIc8Zw0XCS6hoqMdeEmE+TUb2cX8zFPQjjvb8Dp9x6GayhrlWBJyYZ
LtI8qAfq/R9pV7bbOK5tv0gAqVmvmjw7dubkRUgN0TxRlEjp6+9yH9zTicqwcLob/VRVwDbJLXJz
cw1yfBK2unAALcWZHat9onUXcw8UduRtLF5sM92a+f0AS/h/N57ZeaqMfaM4yQAwnsPuLfAROi5X
BdWgprq5HelaGn7dNS5//yXPVejCk54jklr97rXGncrIvfjB3I5ydd6+7BGXv/8SpVVyWQFxhsv5
eDekSD4bWkQFSAJOujBzhnb1y/3/WFAImlVYfRL1ipIi4W3BfxWRXXmaLCREJEu8lYHqjSdtft+k
+euYdMSFVPRPxlNf9rh6tDFasFGiQX1G7FOyari1Vdt2HeNpqC/ryYPjCMBpJlnxuD6RBI1LtYu3
GSVbled34ILeA5H+ZvfZr0apnnDKfORcvikx/BlzWNCk/bMC5BVUaDH+Cl6RMsmGTZU0L5EAVqKw
IPkAXRrPyHFe5iXdTL3Y8rbfjFG+0fL2gFeCXZJA31zHgzKNxruSVOvMjFUPt8/OzaM0bC1to+RZ
CQc5+Vzp6tYYpOaNkKD1ijxN3b4qVsSZdk2Wb7qp2zkOqGUVcNVt8T7Acx6keJ+SLrR7eRdZcMVJ
i+KcNECK8RiGG7LJdomR7BVxsffJ2DEpzK1lwSFjYrtUNYPYsWUQKRICbWpzL4VzLDiUFaxMuDmT
d+bgBMJuvQpiCKpykb76VTVaqFF+jNv8WEkZ2Fq1qltxlho8S5QiaJPhkCdaUKcQTB0mfyrph9To
RhuiTR21oaGIVxRJ4dDmATQlMcz+nGPlIOuKc91pfgiZe6xKNiLv9rAyCoqaov+U7hQahwk1XrUc
Xp5dEhCmH9JGOWs5lONiec6GKIxSrF1fhahzgu4iDA16KGguLhU48/H77V64rAb7Gx0N5qpFuh1Q
+QgDnj0Ajpvs0S4739Tr/WBqLyVrUcUlRzhOJF4NrsulRFoVJvNiaIUJ3fJlylweQXvCtD3OmxA4
mLOutMfSgIgNtPNJa6+BCfAsObjA0cKJWHhcMwIOUyLL7AKUIkGayh3UZte2jSOy09Y9G48szTa1
/E31zNVb02v0YRdx1CLZc88gw1NEQZpAELnTWg8lBFAYEWqYJAKq4NAwOOhAH5uhaa0NsAGi5yQr
faL+4FnjmZGzYhm55B8KfnzZU+7Lunmi5oOGYicy0iPqR49ObyxWgwQq1SA69YYekKLdGSLyUSAf
ep36Hbw3WjwGyDgOarTmHU34PayyiqaHzGy6NdQaPGd4kBTOw8izoM74QwPaoZF5agzsSHvgKiyP
E7jN6sm+rt4KKEU3tXKfZVAT6aGyZ0zAddqBtMhKjZwTn2BuV8Wbjr925DdF92YQ9/hVflpH3jD2
XoPOYeEcoKE9KvCb/A3LDrdpYRJaYi1a0FfZa04P47hTgVgVcDAiFQHt4kfp/Lb1wOwO1tgGNp5E
48RvdLgfVveNDY4/zKb2mtxH5lrN8Y4nkl1UKr6agBDK3tP6qGs19BgCop3zeqtiXinrIHXtimnf
iF1rb0Tz5ECZb6BnmkKD1/G1+GwDKmhBrML+lfIkBMA1qA0Kpg99inqx6+BxnpW6LyxIySSNR5rj
4PyK2U8O47sx/q1Cpq11kMM/ub5GEz0mkPjx7X5bGjuLhpHite1jPl0Ya4eKrjo0n8yqhNvH4zBu
cfrp6T1XPhvrEe9kU5W6TfZgaW94zvQySNoU8rGRgaEJ13D2RbmlFazN0nBsPxmYXHbSuC3oE6Yd
BTBpisGHBXtYYTs1uivkIW62uYQIChxSSRsK/jh2LxF9sprHqXrKx72VAjDEL/4770OOz9tAokbu
OG4rMzDLVU+f8uSZJg8OhF/x07nZuxP8AGD0BvL/Pi68ERoYVeVLaXocxMIUlr0N/aRM+OrQuFEZ
Zv099FtcVHIByKRwTvZ7YEgk+nAwcPVGILXUKXdxkLq2id0Jqigaze9FrsH56pm25ByJOIhrDtbI
kcNyDJ5gnT4iY8qgtn4Oo7obB711i6gKonTwDavZtSDVT3HsTuZ7S02PFv2m4a+tcsdh4TJZx6wA
P7hb8f6gmLWrcBY6lfD0y6WoTMqzVfDHFAryUolWekXPUPj53UDGOC9F6xcdRFUy7a4yzZ2VFKVr
tXQX51Lf0rJ6i4z6yGn/WmfY5PQuhe2uWoYDASsZEHr4fl1kBHlX/iAD+FwQSvkBJ4edoEXqArdu
u6WCP4aEBfaJod05ArBix+amOzjVk6GLnSngCg9DsEa3nsvchg8ovYhmpL8nkOBccEpPaDreaRRm
bZP1XI2wMbdNcx+BjElsm3hFP22nrH52UgtMGKf0jFpuNC3/QbQJC2YUbtkL1SV5f2+kdQAf102h
VLA3ywwcDHhu09hScXOzhELBMSsKGRDUtdagKBwSiAdR3G0TtJuXgOE3SyhEmZWEWjvGThPhRaBr
ThDIiOLcJfGzgOTI7VLtavkEJZVLC8K66K9/L9WqSRVV0aEghAbQAVC30KyHn/8uxKwaTFE8DVBt
FqeWTh/2lA0Q9sOxejvI1VX5Mo7Z/YrbFbfsBOTKWNWOejNgK7NWBusWmkRXp+vve+Ics+RESkUg
3SRPrU4Sd8q1was5iIi3B3PtEgcDkP+/jZLLr/hSP8dK3DtSCnli6VM+Wa5GuN+Dohz9dOiwEGtp
RLMEYE4/JVGFiYP3XliOyVpFbXZ7OEshZgkA5dtiFBTXtTY5Z+zB/l/l4//TJvgyX7PFhyUVsVrQ
B09J/jR0DzjiWft0ewxXv8cvIWb36pINRdw4WHiHCRfKba4BWwSTPGTD4+1AVxP5S6DZnbpWSw2d
LfTf+wHKxhIiWqjFE2MJIXktxb72CWZhFBw9GcRk0fCo7gb6szTgD/pWxHcJds//fUBfIv0FX/iS
zHlVcOB3sJMJE8foYLoNit5iXNoArsEgTELsi1iig0c6Tfv+0ehlO2UkL7qTGtEe9WSzSVv5lnTD
Cy154TVa5MANku0NJd7q8N00yinIsyyUOtNcZojG1QQOeW2Ub30rj61GUNDjHQ4nW7wkf3hlkb/9
1tkHrk2d2UPFCn0t7bnDm2ijnZVyicB7JWW/BZl92SOIDBA/A8MzzXFCgrILzXpvAHjKAJn5f17j
b6FmX3hGyqEzcfc9Ke0jH36XMTC9D/8uxOwbpwBQpNGFSdp02mtVtU/wiHvO9CVa+5W96ttIZt+5
TspimHRDnGiLl9bBWUtphf9uJLNPj0N/URXdpXsVPaXohxvaTvSft2Nc+by/DmMOKMiTXo20Agsi
DfKW0OlTs1CommOWuppa30OoZWF/vMbz+xZxVhaJBFRo3mTgG6z4ZrhziNubXgt5ZuHGh853VuMe
gom+fS9eGhFENLD820NeSPc54IBI2mgTGgonQ7VWMs4PWqFCwlR0L1B6WkjGhSzRZ3tNpEaT3jEc
0Da/J+Nj/E/QE99mc7ZB5GpvdQR0RKzfZ4brxlA/iPbl9oQtDWK2PwwdTx2dIA/t6HixvUrtJaG+
q9scuuk27Mwg1Td/oygao9RoDZIxWLPuWMAXGVfEnCwB7a4O5EuY2Tc7CDxU6f0kTmnV7JRxCmqb
LvRNrybXlxCzbzYewT0bq8v7ADCDTrNxoKth5czVnCWTjNtzBueg78eYkGNG27xCL7g9sPJsJ/ey
vr+98EshZp8q4SC+Njm+FMCq0ShlMPKCI0C5hDm7OmdAzl1EKCl407M546NjDCov5AkOUoeSpz8s
pw6Ylgc0wW3mHwwJPqswJtUcCkWw77OmkUmrWyVG1dQ+K8kbK16SpVm7Ppy/Q1z+/ksdYwGyYFQ0
wb0Pvp3KlMIqoVtl/DlVmoVku4ZWQE37d6jZWQfGIB4BBoSKn8dPMAm643hoD4bljm8Uxmguf+bH
6UBeWo5L4b+cydnH1PaikE0TiZNq5iHNxe+8a9Z2aS/cCa7OJrwfNPXCiPvDibKCemhpERvPiPo4
ubCzQ/OwJ7Bo6zZ9TRYwb1c3iItsFYxrATyZ64XW3I44Xm1wAUn7MG3HQ9bWp9sJePXA/RJilh1C
VDySNt73CrQDiuqRj5HLqmdFnVDE6wvl1tXxQPERGmzQdsVD8PdUVNskTZpOF6da0E814o7LpPpP
FuhLjNmAIjUH6ra8XKjLT4u9ATDgJfULT59vz9tlE5gBES6alv8dyizVlR4iwIBmY2PtWxdyv+ix
uUr/u7q0+KbHFDgIpfz4ByEvEHW4IBjUnGs/GmlTjkCCi5OjVNtuhMt8yk+kx7pNiR6HlRkPAalZ
9hgDmLbwdV1dOUvH473mXJDys63XGAnkQ1JVgF9erccq2fPk5+3RLUVQv+cGGeHQp8LQ6aQZ9w5v
75tIO/+7CLPip+giPbYVRGCNdYfuzkP0v0oBXS702Mn/nqbLIL/stU5Lm8KJME1QeIS95ZuBJ5pO
e3ai+9tDuboLQRgQaNRL82v+ISWdUWW2gntYd5Fmq90C5qA+zNwXVv16cfwlzuxjmrQy6y20LsH+
kP74IR/Gp/zc/uYv1c44t1BQA9Q39zMga1zl17Skdno1JWwIZIIOCbONedIBVpeWidaLk8LXffYj
15cCXB8fsBMX9AQcHP8gf9A+n6R+QR2cbU94ItC94UHP/Q7QsMrNQtvv/NGHEPTYrcwXOIIubIhX
K5ov8Wf5IiZhwigV8al231UvEAnwRCX828lydRq/BJntuqwDY/riHHCalAOpIJhu8oU8udrDgKC1
CQ1JKAPY8/ZiBN8rHS4MGIcS5h+j5durYo9HHP0vOgfU9uzVIPwK8iUeXrNcdl6mzVzbkL/+hNlU
ZsQoQMy2BXi6JjxWcwAEihwEJQxdDRu1OXd9dBxzubYqPGHdnuFrywgGMo406HuAizOrGEXmkLxs
NOyOvNzoanxMFOL1NF042q4t5Jcw1qzEjsBfcuSEWZ7y3u87sPHahTbxwkDm4kdlPYJM3yECH5J9
Xxg1pOrrfWvG5kLGXA0EThn2LrA8LX2Wk2llwdg2xtVngivxqKjgV23sxXpj7n3y136MDosJxo0K
Uv0cvST0Kk64gh3EeIjv83to6Pjlk/2Yb4ytsrV3ZLfkAnd1ib4EnFWhAFQLzbYlNhS6HqHZikeX
f5JrXyLMck0ve4WbdMSlkcUBLOceNLS+dbq6ndEL45g3P2MGdf+yG8RJr09Tk3gtUMa3I1zPgP8u
zXxzN2ma2DDAwzej166hvA2QO6f5QpW2NAz1+3ncpULPnQHLYRWPfSV/6g4MI/7dOGZVRTt0Wa6W
yOQG6hM9CUC6AjR0YRxzL5b/JPJFuhiWdPAI1WerzoxpbPQOiaysu0AEWgiQwxpPn/UQJD+6nxaE
qCCaCZwhXnbf0h+3h3h1Fv8Obsz2nYrC0b0xETxJ37rkycyXWu1XA1wGdlHhwfvrrJiu7KGWBbzp
TkP6YZq52zpvt0dwNdlsAu1+mAhA5Wm23SS862qmlOIktV8cete1ZroQcLgd5Ooo0McHkQIq03QO
ZmfOJBpZpMgECCvo+d5eGsW1ADqkfyGiD4oNonzPZt0ekjwtsA4CJuYxgYBnvzBP19RXcEmHUJWl
aZaDpsT3EJnorSFqcoHrIOywmjAJo70JZ/kzuFBhGTq+en970hYjXgb9pWSGq4E5Whki0oceeQ1B
aJ+8DVs4voMu5Jz+yVGt20CzwrQbomJzK5+W2XppF8pwGpp8JZr8pDX4hNrF16Ora/UlzmznGYoq
i+lkDcAJfOrKe2ctnNRXd4SvA5mtVD/Aic407eHEwwG+XnlQdu8AGE3tyt4DnxfQQF/nxl2P5iWF
7Vaw5It87ZPSoaeuG2ClgOs1+2bBWLGkKs3hRONnw1ZcAWC6qBaubJfjcn7LvhhwUrjPoLj5K3m+
JEdrNHqpMnU4WfkeVIT9CChbpZ11KSEckXpA9y3s5tcuVmhNgHJDDJgR/LFRpFMHAfsB6cFfJZuA
veGnpE3fUmcJKHFt/r5Gml2tqiojsRED1ZNPYg8Gx0HCrtztk6W+7NUP7Gug2ULJZuzswhADDO5o
CDBdpLtgHG4dz1gpWyo3abj0onEt979GnBVBVqRbeZHK4dQMjmuI0Ysqe7OwbVy+n3lmgOV12Q5R
PSJBvm8balXX42BhoQqgEAuXbaow8s2NCa5cwL1k8ZXm6pi+xJuNaWydSdXB5zmZ7eT1BQF/4mFh
SJceyh9DAiHi4kCEHXjOk4PkwVg7VT1AwvlyES1QqoKdsarD6rCkLnkpF26Fmm26TTUOnAk24NHr
PwoHItThi7wk6X2NH2zCV+a/Q5qdu2lhs4F07XCCvU/opKbfj7pbVV3i5WAfun1jmS6vsq2sDfwC
GC9VRF/YKK8u3JefMPvOIoBATUbxE2hZwxDsyepr7/bCXYuAXiBcVqGqdenPfU9FmkO1q8zy4WSI
fENi7VVvFs/lhRhzPt44QghI6ojhJG4fjIGACBVAgAHn7viLB9l9qoHW4xlLldk1Ti9G9t/BzYsa
Je9ZV07VcPE7jNxGde3PcpuF6lvqkZ/N5KWNyyEC6QKguPoH0woEGTDyFzG4OctMQim8skGxPKmj
FZhRa3tKL5f8h6/ujkBd/DfK7LuG3hHltYoogIOSj36VBuwHnLvhWLKNvQbemHxJ3fDaxm/COvJS
IkLAR5vtXNIcTV7Vdn8CXOZXY2aK2+npU9QCKnt7Aq2rSQPBX+joaVBoILOvb7QdZ7JLpz+ZIoKa
2EDfObOxI+fF80DIs6FyvzSmX8UYB7ZZJS4bm4+xMh9TRcBKrrLWEgDbXPK1oRdbRWvvu0S9M6f2
zSmh8d0CqQkEfgyVm2OZ1QBATsV+7PietvaqLJCKTO/fdIO91HH0O4aMZ57hX2cabEBFE61Ym0JM
Jynfy8isd7ICtDzp4HkXU8BgCtIN7pj3SHR0NaGaz3RaBlFbF+uxGBJ4AhY5ENBF5FY2XAOH4SiJ
BPtvWnXwqFUYAJZUKO9ZynZdH79KSRPXVpI9SAbHUakerVqpj3XE2m0dqU441pXjA3FsBhN4Tus8
tw51RY4jjc9A/ejh7YW5UmRA2VJTdbxEYGHmj36ElVqMp0T11DiAakePSQy5ThnUURzcDvRn+eQQ
CpNgSGnCLgSSnbOdKclqWCKjHU1GgPGi11q8xU6N7G5cJzrVCibldsA/M+4S0ML/GBk155d6pmVl
m0iFnSLIorXRHRsXCsKlAJey4EtBCOLg6CgdAkz5xD1J60PvxD9vD+LPD/T7IGaVNZoSzGSTzU7j
BDGaOt83WuxLdYlF+2cWfA8zW5xWDkIkJoYi6FvMU7frDHjwnaMlM+Vrw0H1bBDoaeomzFK/T5kx
tL0x2RqD75USjMWznmd+3y5JjF9ttWEzM1S4lKLZNu+BKqYs2zEy+79KCuDE6ToJnSB5hkO1siVr
877cQQv89kpd699frgXoG+CRFLy62V7KtBF+fRx1jLI2z9WG+oU/rcnv6g7ezTsRqj3azRD0ekjO
3W7x5nppe8yKKGjfoKdgwrUGVsCz4DWWN+pzpQd4LAl5nJ6lnBp4D3dnZRIhOA2hzsAsGKsJfIR2
4d322ls7Os0XfVw0TFToEH5f1oKw1AahuMf9rwumMF73Z9zTX2w/3vS+Gibr2ucHsV5STLrGW0Nc
/Gf/pfE+12EhRBoGSWh/st/p6xjwE8Uz0Ko8aOtpMz7xO3GMwW0Ky1XnW2fqGZ66q33i1xstGB+a
d3PNjsOxvQMNjK0WpbP+3PDgU0ovdsV4nb+csN8nJZ2MKIH3fI+7zmiDPhRIP/GMF/yYt4tkQnmC
xSr7EJuL6fXSreevu+E8H74Gn+9NXJCxhEwd6vfyw1n30AjbyDvnwV41Yb0qdtmnNfg5tOR3qIP9
8vECK4vutUd1ZS50oq41BwDGg0iJgws6dM1nqWnwLMqGAYtU7OUr29QfAk9Yh+SOHpVD/cgm1/JI
qO5Lv1r9jzaql04lQttQDARmAYkyKzrMqGBJXwxYgjrQ49QroqUb7Z9nwPcI84qetlSyUvQntQGN
Ypp8o1vK8qsTCDERPPDjQQvQnNnXxeFTNzHOezx8kk/rjm3UYNqkZyWIwjHUPOND+1Th8LhskjO3
J/pr/i5QD/0SHjrAsxSGhkltc4HIxb56dEIJ31ttld0ztwyVxffHa7s2eol/R5vlrKqmpEsnRIue
+k/xDMM+HyKNp3gzfE5BGybbpSvhn6cRpvNLwNnEtqzgbXkJWNIxbKvEcwuzvLt9LFyLYQG6jTQx
8Q3M+6TcSXWh1DE5jUaDGuEIvxifpuvbQa5lITrK8PJVoR6Pxvz3rUYDE4mlU9/D0jDzlLYCY2zp
BnR1db7GmK2OlRtmiu5HD3mt9CP7ZXrCgH0PaHEuzKoCw6P5qobn59Kxem3+IM0AtWY86V6exb8P
TRntOG8ho3PqmThacXsenATaDDz538tFeD3/HWh+q9VGeKdGSkJONcwsptZ0Sb9g4/FnkYUIuGfh
Q9bQ9p9vhLratZOBC8Vpqt9sh/gchkiTCkZbswSNv5oPXyLNLpJDzygB/gP7Xj4cHNYd9ZT/g7cm
y1YBsHOwtaItOlsYvbCU1JDIOdMsvYr8tMGv06dftxP7cjbMjzHINaGUw6UB9n6zIH3XgBmk4wsd
DeJO8XNBHA8P6UE8ApWcLU3bNf1NjOniaAvk4GWhvifblBeKWqFCPaXWAEG8lFYrmgyOp0ECy+OO
luDPunKjTq0TQKt1Zwt6YvlQwLyUBNrUPihVv5pq/edQQD+IDfKAy16Qmib8SZNmW2kDtk6Gq6aR
91DyrJBpt+frz68FfqLYZf6/vr4kxpcrSdL2SZYJnZ3SCP49qeLbxifkJbzbUf5MZNzjKJBF6Epf
1NVmq5I3kcTclAydNNOT2VuXQhSAvUnc1G8H+jOPLxdG6IGpMBQAnGm2HmkCGaGUJOxUWuYqM5qt
rneb2yFgY30tx3DxvWj84/1/3gMZW0CslQ6JbBcJeJqyeFZiY8WKYZs6RqCZ8SdLUapNti7clNZg
/6PxH3d8HefsLgHXFoXvypzIARCC0lWb8Q4UanQFNMcXgJzTTrkzAJ6vbbJx8nFV6DWoz4a6Bvt/
O0owOKMkfsoMuXa6yWdGe8wrxRMDRF9749jAyBqU0fK+BD7MUqTpZkXYcAAVWlFuxzwODMMAizOP
HyyRi/2QmhuFA1ImMrKpzTZIW3pvCPvdqMhatUe/zuuzmcHNwMqmX0zQF1mpeLy1/NweQzuxhJck
+X0OsWrXGKwQNuQ7M6eGZ/D4EI/2j3FszrZQBhd1DxoyygCVotLhIYeKUaU6j0SRP9oLeahQUtg/
M3qQdfmptO0A0j7aKkwD4x7/hk7KE4SxwUQxdjYnfi77ndJoG6NEgQrBJgsiqISCagGUHFQTuFJu
k8KOvEblP6cRwFDgf6C/WYNt6/TwbI0cPfUNJfsJBKwMx9J4wwPlXo9p41alrF2aTMGYoghXsEhl
pUJqPjlDauWunepDx+Ijeks+gzwFTD7AZSoTSNkOMW4GlIA92+L9UfA7Rw6HaqAfQ1psAH48XOy2
XTzJEF+W9L2ESm8C4C/4zQoo4GaQUKa7XLO5C62V41QZmj+1RRmoVVV4hnRqN4kMAO01GCuktmvU
yhN80EuXVs2DrpAatFi7cSlrgrKGGzG3X4hiGm7XyEeJZ4w1UGqbLI08h6kQsuNgTTv5WauqjVmh
W2DH6kZy+Sot8ZBkyUrpxO/aaN7hbvqYNYK4hi13diUhSG5/6iLbk6rhfgKKdUTK3055QWcrSPVS
rTclE+9IzW0NP0m3UaBr5aRgZ9c6VHEGEOA0mT4SLTtYBO0ck5Wph3uAW1rtuWghwdDX4pFOOS6g
wjoWolrD+vmttOqPTBqDO1nWvXCUMYhN8TNmVHFVLhQXVgpPlPf7pFAeRmnfVRKyQtpkQtll6H9M
FSQcB2XfRMpubJrcpYMOC0kS2R5ITg92DoIc4ofoAR3wFP6oKWnv6rby3ncQ3yr4D4gehpHRVx7v
0G7lpgmV39a8hxSPW9oqGoZV9aqWhg0J7noMVFUTHmsvz/UDiO2j5ky+mQOCL3TZeQ0nd5Nj/ICC
1+Cicwcz3Fo95KJ2vBGmFn7NuQiZ1cdweq5BRNHog6PnsOpKCHGLwTqZtrLhrIOnh0KhlNAMIYnF
OeW9h91+m9V8U2X6HdqBP3Fw4c2sS9+gcLmqTfGUKtkTPgoAVsDbcQdrZG4/oVGciuEpzrAcciKV
PxbZU2zIx8pmeymylVXyHWXVuC+HHJLgAFp5vWD3oDSmHh3Ja+HwU0Eh0hUV8SkxueqzbngezErz
mmks3Shi2IqqyCujfg1HmMcozQ9GYu5MpntdVh1l2U2rTGZbrRpWcIMCY27SP5pB3zA1XVld/gTn
pocpKUI1LjuvNhPcanLI9rSdfV+pabQh0EBAvkvPgdRKzet7yAYPnsqgXhGxam0r/buOV2c3IfBK
JXlN/cFpH1Xoq4wyPcM9HXskMaNNXjf7hJU5XEy6XyoF9D8dWuFWprIaRg38UMeEdDghpzaun6DR
jlfJQe+DysF7hlEpEJOP29HtkqrYkiGO3CxzUtfoSs2NFPqjbYU/0oIETVn2fluTc5xPr3qmeIVO
XzPLVNeORAvKsorOa0f9N0nixDOdrvVIme5z0jYQsKE8hGNEHJJ60N0CxVZoOfxOqdq91kCat4Cg
JGR3zJc6ktKzWycOLB6vWYpnpNI0IZnWqxCq1+xTK9tNSuRzlqNPSIx444yAlwBKIdcDGJlekU5b
VS1PiYBOshF3R7PS7zHAwQPaIqCy/B1Flg/j8xLPvyNAFmr+WxuVfJUnie2y6Nw2bBcPVQkF8n7c
WLE4Oi2RfqompSuzyfhAIyTZKja07gSMoFww5n1umyrsAXQe1ML6jYNYc1sUw9Atad663EDvVGbM
TXC7CMue1is9shSXdNi6LVv8aBT1WDLrR4NiwCN1D42IshRhrjorg8sN4d3kVaz5LFpDXdlF/ctx
6hfaZU+GMKSLqvshjbS7Mm3DHo9WniW6Z4i+/Y5rOcH5FV8h6Zzec9rxTR0UE2Mc15xBF2UkCV/l
jD/RHNuBkUGWgbUQ7SFQWDFUGfkOYWtZyrdMl7u4oZpbG9Mzt4zELywtCrli/8qZ+T7gbQIc2HpX
q874iv3aCXPLlCFqmXejc+4TO04RDElsWjFMVqCeBn2aHHJcnQ0NpiIvSq8YRARqLT6PRuoHp8I3
oAwQg1JbbNc2lw+x3uwKAxIZCTHfx45gk6TWey7B3mvj/KGeGjj0FdD9aKqixtc2bqaUPxYGgS0E
39qJfKVmt1ed4hzp8pCakAYSl6SgGlSV+gZbZy2eTKPdx2PxwZRKHmyoGHrGVL0ZpD/0rP2lE0k8
Xg3jkVZxHkSWsWsKsmJJnUAlpFp1SfSgYjMPgM29iL9AnscwW+gT8fQhrvtVXLOHRLWFr1cm8ajN
jhVt94laH6q+PqlTvMmNEcpURCqrKlJVL9ajEtOQsBBvt8+qjXeg3smop+sx5No1PCqo9mOfN07Y
UrEjmvOUpCrK8m5yQjAzthZNgV2T6c/UHtdQMF+VcfEZq3TLpiq09CF2+2x4GCAHlFO8AJVjtc15
xN3WVFwQ2dZlSf04K+5Ema+ruLwbrWjLRr5KCGwmZEFAOY/5B4lGfzJzFJLKQeN2AUBZ9IA70M5J
po8iHfZJX23QfF+Nau24g5FgCxXvhEW7UihhZYytF2vaoVVxJFam/OC0XEE/PiBiXIOaDMEfyAUl
md8Nja+Ohl/Eaeg02onVxiEDYDa76GBaFgvh1kg8IZMNfO8TP9VbuUvNlh1MgZN8sIyQmtHWjtTX
trD3DAJKZmQdcT7vypa9CpV5oJ2tm3gqfaa2q8KqD6IzTx3jUIrW6FuqTDuqAJrCMmyc/aBBiqXn
d6Mx6Ec8QAJayWwXXabUTXpbd/PqUVfpHRvMR4VqIXwXnhkbQitTkRZ82nPJI1zxkjPo5Zh/vrF4
tG20NoBO2ZqOE/aL2lwrOrpERvw5xOVflZYMHEiANg3fsKQp3dyIjpraP2UW9f6Pve9ojhxHt/0r
N3rPvjSge3HnLsj0SkkpbzYMlUqiAQmABED3699hTc+MRGUoX/X6bSqiIiUhCcJ85hg4oF11PvQ2
W3vn9aOOjUa/1ka1aqyuxDYDZ6aWamWMxTkkRaFQRSvQitviXBTJNdOopntC7EHQfXCoyUBeq264
6FeTJQ5OOj5Ejj9spaXPCw9CU8TWaPKV9NHz630rhB95nthqhaa1KrLLQpqr2jXGmBbs0smTM5n3
T2hlXSgYlSyQWauIBuoBxj4vsuTQr0ivVCkfas57YBQCa520+lyE1v3A3TNX9vAka6uNz/Wmzev1
aIQoe4/NeWomP8G5vMmt5sYo+juIrixxilyKzD2zJ5eWApkLLekSHaXzUGVQFBr0Sy4cHtkuO+Nm
/xMhxk+r925Hz10xRq+FpKu24E9Zo6CLyGF/Bsu3GP97QM9oV+Xeizc4l45TLR2fntmC30o7fPI9
duWxhC44yZecACZmyGqpmvE9LMm7ymCukrkikrpZ5lV3IapkJTO1AY0O/dkEGkA6g0RONlx0HKB6
J7vJfLVFFgJr10zopaXHvRGaKzcwl9MNl2d0a5f2WqnciUeDnnmVuxlLt4Rqirw1U/SXUW5Y+Azy
T5M9VFTR8NKu1X4IyFuWDruqyc6yGge95bPNCJ0/O4RWaVLWrxk1uqi0/MtyTDtcUm0WJUHwkpEM
znoK4VzRlGciyNd15z5qV4IUKv2t4+KNlqNLEPuZS/ShrwOvhkONSLOI2ZZYfJ/UHi/WfchpZwWg
RhujYmVhH0IYMDab9pHskFbFRgwlS9+6oqj325tTHY+vZQHUtz4MOisLQNQ7EEnb6EPhQarNyNdm
eDcijTLlKdjC9Je+lIX+MxKZgYBFDaZyT9G0Juvq2tl422417Mvdqcr712oKALq2B4UzZCuAoc7K
qhXTJViPiIS5wi1rTjcXYDvl1fcv62uRY4IBQ5KcoKSCIu582vIR8oRloA69lZhI67086jhbfj/I
sULah0HmHrnw7u0SGnaT7atRxUOiqzhrZR9riZMLQodbmqkT5c6jswf08cQXBUj4l/juh1qUWUgn
5JA2PZRt8uS4bEkceRvW+e8X2APwo0MI/TioEM7bbIZg6DBl5nioAS81BVuIHpknpydqXsfAOZ/G
mdW/zZw0mZH14wF+w7jMxzOjMO7TUb91WsVWy+5Gw1lAReymsMZ21Sh6X5Zoz7TNiWm1j9SrPn2R
WdfCEE3AgEaBGTMt4Z9erzvqQ2WFDagoa1dHgdP9UHZxDzPZAhm6f69M9zEt7QAxl/0jZXYbNX63
KUIIL/fhsOFsvLaDhsdoIbxUSq7RIE5PfOmvawGFPMeC9xXIL2gEzta4KFEoKDPRHCxk0JZTRUGL
lEieEjs/cu59GmfOSuLEbjS0IGEjufIfxc9ykS28Rbu0V9XPJqILFp8izR3BpGFEOFpgifsOOi+z
t0HLkaAwadS/XEcELEc2CDP6uFiFMZrOO5vEyRkEIc9PHbZHnJkwcOhNBp2TW9Bc2D31m6xGtidx
bNhXA7V3AhBhq/UefEpWvQ2QlW1YOP9FFuW5/fj9cXKsMwi3TvhUT7B12GLNXmiRe74vOgEX4Ufy
7u7TpRGbN96jPkwwtVPn8JHjflo1IZAcJgLBObxbV26VWAMsi5PO2TfWe6GQGcqHBnU6xbM1tWFI
Mbx//4RHTuVgotaDR+gTB6iOz5X00mMSVp7mAKimjBPITBNy9/0Iv8Aus1sM/aypETTR9UA3+TwE
uiduKyTm0EtLvqgVxAzzBOVdg43FQvgqjAWr7ahAMOoq87Wtiy3p9DaQyA89Y2eb0NL1wMVZdoVz
A3SZdWPIIo1x7i5lTdeux/B5j2qzBQOvU8fhsfkJiDc9AErQECb5/OUttCBAKoQZEk4ceNBC9Km+
YpdqA7X3gUfdvruVN9DKtq+/n7QjOxy9VM8nPji4cGSeszt7v9KidhB8tn2wEdRQEGe1lhoazAuc
g3cu5w9D4sQdNxYpM69QtTn3G9JGYA7fN9BCj77/Pl8PNnwd3Dzo8E4TMb/kfLNjZlXB67zg5Q4l
slvHrC8JdLN+f5gQ6h9gV/+Ch05f48Nd2mUS3AMdDoesGnD5nOuar4zu9wORIHQ9YKYg/2WCAvV5
kNysw0Jb/nAwEm9VI5RtxvbEPXBs1YAxNBk1ACkFp7PPQ6hauNCVmdRSO6jFVvAqyYf0lJ3RkTN5
eicEjTzsXzzHbO8iP/A1syCvn99DHvng7PkV3VXrZEMuIfB/a956D8PZ31C3+TToLOSu7CJXEO2G
nyhIb1AGHRVKYQCYG92JLXBsycGKGrcNmv2IrWZrIdWDawcUDkMV/BZ4i8IvAh8k8r+/skHwA4UY
yiJ4UXPgguEwEABQMj4Y4aXPN9p8Z07322MAl+ZhHwMcQXy0kj8vB6NAZ0lmuDx91lxXhbiUgbwZ
u+YEBOnrjH0aZp4uNINDPdhwQNiGH7r2Mi2eFX39foN+zX0+DzHbO5lHKwrllEnQFILINBo6uVFl
E1dpsfx+pK9b6PNI9uc5U62oemOEGw6stKKAP/v13fcDHH8UJDwTmAQgzdn64m2YcnCYoWYKLWaz
MaIC9XFZdItuPLGSjyCb8CyInYB2ADDiy+nJbRnW6ZjLwzDE3pW1Mpfuxv1h/YA195n7PMblRQdt
0JWIyzX5O2sCEdS/4MizF+YPHvcUhzRL51x53dPQ3LrmqSDp6Ex+GGP2qqw8qcA6B6qWnHfv5r13
Pzir/DnYmgfx3rxIZ6Fvmresj+oTp+zR9f5h3NndXGdJk3kTMNkkqD2Wd+VQrLPwb6zDj/HntE4/
XEnVwAF7HqbA18r2SHWg6FCcWIlHDnLQPpES28AZgBcRzF5S3Zu1TtK8PkCiOq3jHtzCauM81LC3
ulC77KKUUfXUP9Mb97fvWwwcYFAb7fOvhELVhV6v01AcmhZiaCsKFZ3yVLJybCMHroMYClk/hGxm
t1RNSjWg0CUOgY11TlEHrcJTAIojMSbYpYAMApPrWrhyZ5vZtruEaNWJQ7aHBNFl/aJR143zJVpw
V5ARbZfWmtxaa76Xe/TO9t4mW5Zr6xQ+eLr7Pke6n7/FtFE+rJUcuV9Z4+Q6wBw6OM9ui0O+YSvr
wbjOftjoU72G62Iz3uU3clOd2AtHhsbJQgCIwVcIvwgVoTXZwCuJA90BbesI/XCBleSjwS8ZvMpQ
vFwwYVewSzvlAf9LK3X20J9Gnu1+YjE3hHifPvhSX1hU3oXcBywAfpSK74A73DORiqgbql1PUSHz
0W+LvSpYNE3Hl5abIOUwlRs5oSzgCwGV87ok11lperGTgJoilQdXvvoOLxdyXOMd+tVNnEjx6EsP
RJnSXASeSCO4Tj0yUz0px+9j2g6nNHCPYKZgr4VsD7EpXHm+COO0YxbkaYAimbmesKlwKXiDOvwm
OGSvXbuYZGvcNdKBn2heLvIn74f+2d8ZTycBz0ff84evMZvtgpbg1UNVGiVBlBhyuoXe2wXQzot+
5aDksLBTAMGzBY1JZK/qffheNLGnYzT7F9qONImLXbk+WR04ssc/Tc7sJKZCBsBJ4FtNmkVojMfJ
YZQxRWkgiNK4vgm7yLj9/voOj9w6FlJWpApA502p5efNBhl3HQaVqw6eRmUqMWAKGDAo7dMQ+SDR
7k/oyl+Mut+Vuffqc9qj6zzYwEf3qCLBMp1wtBEFQXPCLas7T6duJHjw7HSWGSl00KJWWnugofaV
4vWKZnBJgS1uuKPD+JiM1bb0RhkV1NyNPgj0pobVHBoaUacBFUKvH/BRW60I4D1EWXeGlpdS9ved
wNbP6Hs/mPdD2FBgMODhazRjGjlQwoVTkbeAfr2183331eXNs4XFhZ7Hjx6GBYmjwwhEtjqqRLXu
h+ymqamOeqMWkdkXwC8AaoOynBOxwcixOWozbmDTFtnMf2nS4dIgDRBOaMwOKgXGpEZWmWYjuTLz
VoBQmCJ9hPQdBOKqai2yem8MJIW9nUq3TtaYi8oQ6QHp8NRRH1y0xsZnATTGovBQ+9EBvHFAfI7r
pEN5qPRfDGR6oFpl9YKODm60RLJF3aSXZWeuv18LR8o0iOEnZp9rwlgaN+nntcAIhEP9qbYsl/J+
YtcaFzRGW3cx3Non6RhHwg4Mhho2qiVAIf/iJHw45YfGtc2eWOgLmeEibBSm/BI2cN8/0rHVDStp
wEFRmbGd+ROVqeX30MLWB1MEO7fWT4VDX3MrgwkqyOR/YyywWoA/xfVM5mNRi2bh0OEErwx/RYt7
np5pHMu6dhbfD3TsmACE9t8DTYfbh5mTvWcynmIgYIviAPY4Mj1hbnns3XwcYZZpNQ3KS3DPALbe
2oRsx6pNo08IRB59MyABBT5iJqSNsyE0t/RQ9j7WWgiZwza/aLs75V0Y4d+arf8MNC/ySnsYa0pw
4zBHr2SdxHmqr75/IUenC7caFhgKFSjOfX4hdDAGKrOpJ4M2dpijL092VXHqpMYfmQUINoKzwAVM
CVtmDm1HxcDzRc7UYYAY68JrrKukb7Yt8bYhET8GUW+Lxr1iBn/4/uGAfPh+5DnWveMpXExEpcDg
7s/csLU3feO/2cCzChdytoYm536RbVFFPstLnNhwsLqiI2eRP2oKzx4wvvsCSvT2UHW7bBRm5KXu
T2J349bR/QUb3IsmdMSKlcmh1dyPiNuusZHgoiLHy0S65VmFsDoU6Pum+hV17hKoPYxO9Y5m4GxV
zfBKiHXGoGYUB0ZQR4BqBRFULoGn6IH3scsbd6jgMJOxtxDGK5EvsG2gxAzLLJe/w3LuKetUskzN
4c0dBFq2Mj+rihawJgn3FFSPXsBRfQ0z81wmHmiBsrrt1bBG520NJNch75KLou93fTDuPG6CIGXA
P6n07wKSvZbCvFXS95ZdOty1tL9pbHZmFhNokA5XhgHFhCzjUa3JBtA5VCm7y2DgL5ZM1qlfXuWO
+QjpoTH2OlUj3MtXheWft4azpxU8DQlbF6NzXVrA2vGuuG8hAIz4NHwFxnjTdhmJAa5ol6WRwUUn
MA6Q1L1NKv7Wtj3AbA578m3jrgOxeFmOwZmr4OkziqVblEuPZy6uQMCNdM4u8zF56m0Fn6vuOqB8
nVViq2x7mzCUdFHxHtFbR0vcdKhchgOARFWNujuvnatqRGc81emdAtzd7IolFTbsdCAQCcSGvTIg
TwwYa7dUIpeAxyLC6pzHgTWronDH2LfHncrFDwrknKOztxaGpYFG11N7/puTgaxm2+sa8IQ4hMJ6
IEJzch4aIp36AKNK+0q55Yvdd7d9GRzMEN8JyrrnhhoXMBnL4tEELiqp+w3hdMMJbIeMJLiyBb3x
w/SR+d6t0PxJ+MFrUZcICb1wm43gwuXNgcI0Kza4CXxn6/fo/dfvcJEADM+9kVq450oDXUrq4Idd
0mdljLBrdVMYzCVgz4kOHCyrD3HpD29hIG7B1z6vQhgRdcnOKU0IdcDrCVf/Kyf0ITRzWLHWa0LK
N86pFcP3bj3w4KIc3OaiYxoubKV+aVR5nuXOmrtk78CID1hgeJIy33xXTrgFJvInGLUQUeSy2BlN
s2I5SWIbYnZxB+cqVw9rvx+3PAewilcx6esffOhuHC3EwipgRtVSo1+4AexaHf8u4+KHsPWbbwML
6nbrwBpuaULMmIVWBVMq/6Fuip9ZmANAWN8TxzgLnPHWYT38naxkh0MB3BzjrB3atbTlY5aMRUxM
6q6oV7/lSJVii4cKSozeXRsWBQD18Pdr8N0XtQ1LNvjgOqsGjJKFzswnOJ6zdZp0KpYBfNVQKRz2
iT2UO5+azzhsGpgwuB54LeIJ9NBiQVJSLlAknwBuHDIQZfj4/aF55HbDYe1DrAkpO9SxZ1G1EQ5h
a3o4MpneEUqjpLkM7Guj+H1aDcpucA6f2GLQ7/pi7D64DCZ+OfKY+tXjE0IRxbD2lJjqdH/Nrx6I
54KVCs4uOLKzsgCsp1plSB/WpuGL794nBlKS9Lptf3AcS99P3LFGpQ1WhfmLwYX+3WysGqyFilQo
8oGBurc2xvLVXVvL5vwUm+9Ihx7NtA8DTa/wQxSlgMwuYcWMgfb0mpvLakfXU6xrquVw28TD2Sl6
6ZEoYaJchxOhy/kKPXB1yXvTSBoEvCq2DTifNWZkldmJGTx2W7tQFgLnBlHCl15rqWEQ6KZhAwwk
SlFV/uRyeSLeOba6Ee54UEkIJ8ryLHYLdcfcsWshZYDDjblLS6xxnUV5762+Xw0nBvq1WD68owDQ
NMrLroE+DfD51rONkyOs31EKW3w/0LEVPjFmQebCKv+CqqmY1bhh34A6ZGQNSifVNR8I0jrozuKX
LiErUp8Y8dhq8AKCvhPISujSzeYQkuhF2XRlA+SlvZVc7n2oM1nKPDGDzrEp9MG9wqtyUD2fd16d
SgatM/bNoQ+M10J7zmrkKcoJhrwri+Z1SMeX2sp36ClfdXbwYDvJTjnGj9Yadh5UBzt4T8NHAjqX
frYeLKTq+iXQajXm1opX6XmZpgsbbpQBQI2R2Yj9aHbnDW3WqTUss8R5hTepvShsD6aMXlasnMHb
OAUHEgBygCeKd8dWPlCPtmkhvkGTaDaljqKGrWusFruwUdMBWC/LT+R4RxrKIZJVSAiELsTEv7Q7
Cj+sVF8AMtLt2NZdqUvnrAWirF6oJQgC182d9fT9yjx6ToGiN9WWodZgzlULHNtuEkOAPkfWwRrE
gVW7ee3jfjks2C5d6BMPeHQOUf6dBCcd+P3NLq5OpRnzlVcfQrLUmkQ8GX9/BAKlZeDjQLcAHmA2
gtU2MBMkaDdUZFfnF+zkO/qlXjG7rj6NYH8+2VPXyaksMEKxbRfVdbfmacw17vsIwpM2XYwPOYTv
N9DlWxlrIGLWqY6QsdwkfgQqEBDhgEQ/VT++f49H9vunLzWr7XHTL0fBpsdGH7Yk4ToElw80ghPH
yrEmCHoEgWlNTfmvuuBJRnsAC7DfMzFum24ogG677YYXVVO4n07A9+sG6ORRX/d1H3GIvXeI98vg
DFjXOBHZCQ2zY4/98etM6+3DCe70hOOSx54cs32RrSxrQ/sTxYojS/bTE09f4cMQCOj8Pu0UNggo
GgEA4b44McJ0cMwX1MeHmM7YDyNYTVh1VogR8M+5N4BJItLXkvLXoQz3gwOCjttEvT7V8jkilAJd
GBKC7zIFDPYcmZANQOnkUHH6JaunDupS3o3JQp35y3Tfx8a6WXOYvD7UQXQyOpp24fyRYVE5wQYC
4n7p5xN3DG1VpQ3CMLUFew10raUXyS3UtMji1GhH5ndibHtTNRDgmC+1IC1CIKPt+sBZ9dgzJBTZ
uw3LcAKhpEwGSHjrpQVOwvc78si6gcQCxG9CIHG+du0gFGB6DhP1oezGlQiQtpbpid14ZPV/GmJW
qasCsLRYzeqDTs+F95zpvXOqM31sw6NcO11IUBEiXwwVUuTOHJrx6Hru1DYDE+ESDIbL/FxC7mPY
2/vuxlYROgen9MJ/gZVmS+TTwLNd4TdFyUa3xPzts4N572/yPnIFoH3ghyz1FskYOese1CkUyJFQ
7dOw0+cfNqNhAt3mcorF4j7ZDbpU8tKBohpK4x0f139jiXyY29n7YzVYliUpakh+pLugAqkDrL3v
hzi2RCygxRFOA6HzJVOEVw830gJN6xCowcQtdgDa3jnm73uOIqECYhzVVg9AxXlaZZEEVGpO6oMg
xQb6cmCJnxTt+3pkYB9NkH4Emuifzs5h2QBqAkBdfeiaZJ8PzVkHFAiBnJ0KBKjXL9/P27Hda0Hl
AzpWvgu85+w+NVsXPlcDttYkmKf6l4bffT/AkcDZhXojugaAtiBSn0WTINDYXcbS+iBRi2CgVTID
6eFoRZnx9jdGmiCrQEFO6ODZxBm1ZxpAzgiE6NCOTm4T/z70Lso8P7HUjvV3XIRdU9ILZKA3XwR+
LUXRpiNH87W66NblTXhtHpwrZxeszA0JTww3fe3Z+QDgmef8Wg8QwZw9VthZvGw0AZjAzPZhMdix
4ZhopIoTkP4jLwp4SlweCIUhMDLH+5oMsKRsGAXkbO5YsDNTOJ6be9qdiv2/PA9kjfAsIRTSAT/7
ouppIjMMvbLihwyWxJEy2eXIIAHRjfLm+/VwbCBIsgLiC3WjwJ4XdVDtqka7t9khI29DuO8mnWD/
+fsxfr3rT28HIT4A2TADg/Yrikez5c0E2juEVuzgX/YopwPrwS98HoHvDfYPmLXLOgaNdy/sq+Qx
qm691wQt6AmufSrj+Loq8U2AQQRCd8J5Yr18PtA9t2CZIk4J0AmUKDZ0521BA9KLSdY3iccT6JIj
k4sy1oQGxkkI2tZsNCI8rkPdoGY/8LO8kGsCZFVqmb8LGMNDfRxmOr4+3FJK8U4nUlYHhzU70eO2
ktUGrt8numjHnuYXlhin+3QKTp9/GAYEv6oaElkeHHBrI2WLJC799IEXEAX5fsF82WXQCSQE1BnL
wS5w52lbZ4NsjmiKHiBVEVOiIcqJxoVE8RTCHd8PdeShPOLh2PUt2Lt9yeNzJ+t8iKPRQ+net1MP
IryhJwVGTwzizEhh/VBKzRqTool6Ce6z079Acv775zg6ZVAh8oAlwszN9eS40/IwbAZ60OZz3YfL
zvkRVC8eORWJnRpn+vzDIkgbozKzHI8y9izWdhGb+slAopC5Jw6mUwPNQi8n7cMiUXigzAZdKQQZ
8mp0DuIUNvrYq/FsZMswscTcza+pqglIXRGvONT83YJsk6X3DTjlv/1yfAuUhMmODlf83E0Bde40
4VALO8AoPfLEXVqnUZb1y5IYy78zEpy6kGt4aA7PZg0NcPQYkxDAEtNfoDmy7iVH/wJECHjM/42h
gAdBwuY7oNrMhpJVlTqpExSAO7gvnqWg1TEGD4x3Nz45SWY4shpQbfvPYLPguKWMdaGbFHBcCh6T
0HhnPF+ECbkxfXjPfv9gR5YExkJuCHwlAuVgdmrTjiaj3bnFwUnbQ5iPKEwR+KcL+fr9OF+Tmknh
zwZjDoBYd5L2+ryXVGHm1GN1caD56MUes/TCoPlD0bnowpUb1wcFFwpsVyYJLlXlxRBi7uKU+nRh
O/IdVHCxZJSeWEHHnt4jkExFRAACkDt9/mGD+yYUgBzWFQdB5a1hJptUqee+hW7Ar6f/79f+/6Rv
/PDP61/+7//g/69cDJAOg33M5//+73n+2nDJ39X/TL/27x+b/dSleGM3qnl7U+cvYv6Tn34Rf/+v
8Rcv6uXTf5ZM5Wq40m/NcP0mwY79NQi+6fST/68f/heMKfFXbgfx9o8/Xrlmavprac7ZH399tP35
jz8m+d3//vjn//rs4qXCr0Vcye6FIQP55x/712+8vUj1jz/s8E8E5aj/OC4MbCCTioXevU2fWOGf
oCgCjgskIcDv5oSnZbxR2T/+MCz/T3/CBAMPQpxJ0hGfSa5/fWZ7f05IZcgHQkgb0CRgOf713T69
pP+8tP9iujpAnUrJf/wBTXm8///EcqjSTEYFFiBUWCBTwjILNrpApWajkJ5CUyIY477BvZriYnar
SZxdEjh6Dib3wih05aTeLgrkFm5tDNaCW9CkWKS4jM3zCpoSwbaqdWcsTF3R5Exnwvdv7TTPEih+
dDW48trq5UbUEO3Zw/kg+DkECEseEmSUMGMFTMJLB9Q3yyLjce56oxtDS9C5B1zFbM6z2gM9Tjht
AXGYIOQ7swMQeR108FaNbYa09SxRfgrh3aZMmpVbjbpehU4CVA1BXdOJcGOEelHUHm/RZ3YHd5la
lQN1sVF7CfAcFCphqfD8LVSmUm9l1XXzFML4/c3yy+wJ2Skcl5Wugw74EQTwj6DTdfZFYereWPo9
ouUlJtkc1ox6vI9FzeiwqsahbdCOL0DpB2m9g7GiozmUnSxm+sueOxAdCFCpKiOzqK0bmeqebzu/
4N4SEuaQ8Gtg2WRHHgudW9/IRPsAMZtg00HlCpgLv8YQYJOb7zIp1ANkwqClHQxNYi+Uo4JwQ5U2
g7dGCUABJ3QN2/vwWmxfRt665i5oQzt7a7JKsyGGYfakO4A2SKd/SMDR2nUluxTKAZURFIBM1EAO
tdtM9F0PFICVtPXWzVTRrNKK9dlVKX2mn9DPRhlnIPZTyNrRjYbRsNylFqYlNnYLuaJNznCAAquH
uLOIHLQCIZFj2uNrgp58C5kjDcaupwQN4pbQ/L7O5LApfOUDlR8MvcLQYy3joEtxuNoVlAcinw3K
Bv4hHw1MRiFXWZ+oW8jllyVU98vhGR+z9972h1eaZjLfqLzoqmUxSk9epprZWZz2LAQGOiCI6Pyh
d2NIxKMN1KsJLdD7FkSZSu4lcAqWbvJUltRMHmqmKDTvgtGnF44PCaoFdaACs7LMbLizYNoNnEGn
4bJkktpr3orQyKC31AdC3DNIl9k81g1NhrjSNpQ2ktCBKFzIOhRlLcNKqw0bkS7uOt2o9r5qG0BT
xtIugl2u3HqVTte/2/c/ikKPwU9hlSOUWFtZUsjxcZdtgyKr3D1UIAsZJdXgt37ESD6i2uukwIJt
gZ510veqzhv33FKW6S1IPaR0S5nvNouMMOOuNxMgEF2WqBdHsewx71LHiO3CIImI3RSiTD9VDar/
Gp52YbHMWZ2Tg6X6ut0gLXL7M8hSSLb2y05asCwa27yJzcFM1LrxSGGuhBpKDwieps0uhU+5vC2z
ZoQoYN/0xnUvkexvCGIIKqHgEhpqkcBDwl/abW+Jbe9xlT8TETj9dqCeGgEMZpoA0MHkc9+jIhv5
VQU9NNoWabZFBDPaB2UZXhhEQZEm0F6F/TM7yxN8rZ0njFY81W2V2Be5j00Z8VG7/X5MbdksAR6h
3hYIo2p4lH3lSyvitoGLBaXmjACb0qRFe2bnGbd3vSOM55Fh/+zwMqC6WqougAx4YI98IYJU7SwN
tL4V0UyaIwis6PKm28xtBuC0LaDt17Y5uhB1qWDfskQqRrudNQAREhWZpENEwirjS1O6ARRATWgy
RYMa7ZuuSJLwMOIMqSJWWkMeFcqg42uRmiUcaGjoosFo+0VxntPKgVRc3pXDstLYCXFuYrBIl5Sm
m4rVNT8HuiEplxrnDTwWUUHoV26bGeNLqHPidTu4NOcsX7IWm6beiyrnibfopV+nVgDr8dQozZtK
ZlVpLY1A9IPGqgG9L4RlBmzSg3v4YQ/+We/Bp3Q1QFOoukpGz3ojVVtCNcwrffuud+qqjcIhraE2
WEGkcTnCbOsddxz0+6qivsWFRioIS5a6juuMVCJ2WlgwRG6mU/McdpQS3HA/d57DbCC4TfLCdW4g
dZXekqYWd8qR4RD3pQHSTWkKL18oPxMAiXlY0UARlXkVkbLhQZyoggSbNhtssWpCv0JPTHFIVa5x
K47WckREMUJjLvTRKXR7OzjLEQS8cMpaFVkic/4SRP3/YdYfU1XgmzDrDWpSuvoYZU2/8M8oy/sT
tU+AtMHvDP9ZmvxnjGX/iagLaSDyQDQ14c2F4OevGMu1/kTbCIgaFIBRm0O09e8Qi4R/EpQCYd+E
7iLxkH//ToT1uT81BWrAJ0PwdapSAd39i9TyIf42SdGXdQUtzaQkLK4y/4JKd9k15W3i8F1YkBu3
BMZM9qeIZb8k0/8T2f01Mlh/qLugNkzcWWSX8xSYTjToorzDNUZGelsYxa2bybU1vgvH3JaV2rtl
tig4uYfewYPZDi+ajJd9CuhfuKt2yAESiPi0u9DpDr7TXZ7JQ4B2VCAvtE02pO62KdTUnCSPHagW
Qt2FwW6DPX140X/FrB9j1Ckv/BSk+gAwoAiC7gDybRCsvkDx9ZAmHq4jSPsR7FvLKlYM9PxYe+ND
0TZwnNDhD5jCgvbit+ESJdCt9Bj689x5Snv1A+CUiPRNGHsjt+PYL1MASRL6WLQQrZR+/94q3YCV
ISz8XTrGoZGfowiSxY4INpkDKplI/JcU/fGFrOAw6JRnueO9paEzeWYXSaQ7unCbUC6cmuaroC8d
BA+hGw9m9wwVcSfKiqUXpC/APpWR11AAnyt7b/jtXcLenUeXXXUmeyV+AHvOJkSY6ZqL1G4gJELw
hRXQoDFk1xGL+RHitPfBrNApywxwBLoD94yzUZPiPncaekkKfanlj16ZdjyUlopzWZaxUU3sFv8m
0AyG3w2/cET4ju22raEttWapkS9oHT6EbfNUa/SRjCA/dNfEqeJKVmyRCMADx6DeSVN3sWwhdKCd
WBEIMbrCPINQqL1IK8td0KoroTjGUEVvoZiBfCs2VTot+2QzKihMjAUNd3nTdRdOz3aOD/k8aMJG
jSgRINssX5UQM0sJJWvENWlUJu24MCA5h8nYQslaLiA1s9cyNTZQhdUXqU2hy5cnw5pUBCwiAMFT
0UPaCCDOJbX1mtljsiqHcYXLDAarnlUueFE+DrrLFoJARff/MndmO5IqWRb9IkrMwyvgc7hHZMyZ
LygjB2YwDAwMvr6XV7daqpJa6n5rqXQf6ubNjHQHs3P22Wdtbl7IXsP2Ksovj5FdHDn5SzRkisvl
7vUO7ae6WAA3BuNJ5lkiW7eCkTHEeV7cbOkcMPF+LKWAK4qWl0rffClhr8WBnMMTDT0+ur0DBvXB
ag0E6ZAQiryILo6EBxbOYZ3A2zQSlVHrmC1EHUh4uzXy9qY7+bQJA4KcSFgZGpfttbsjnJkLf4ua
/gHz1Fddh9/X3PiReWZizu7dej0GyeqtR+H9FUvPQhws2nT2rVMv+2+uHM9eIA6GVkfTqJ0bLh4M
6t3GDzA1T0rrk/LwWblOcYMXdm6d8uRlWQoBa00zf3gRbcgIy/aaRAbr32GCDaqtO74SHi6Ysqz/
BHthxaM++W0K2m2NI4y1iTcDtdaKItPSlxWqUAz+d47JjamP1SiLx3zwr2sb8amtfb6bLFUmm2uf
s3V7mA1AmZQb1l6aAO2cdT5Sve2nTs9PWjFTrWKmA+eQTNg6rMZdPmqNk7X4KK1yixfd/PRG101c
dY/qbB8oKIlsC8zPfKLM7TorMZfxhHXbvsi6Bn3Y2Uit/WcPdk0H/phoKq1dE/FMtWyWxrX2fnU1
KF9/wJpmBt33xnRS179sUzAjNsuWrvglamEcrZO5pFU4PAS4oqlqDevIDZXUvdkn3YiEt7Qzzn2M
4fTdVA++fLlTtOe6H3aVAr3r9e7e6RUGjcjYmCB6Y3x/O2rdyziz6Jb6ftkHl372H7CAbLEV8cCa
gENjZa6XsQ9uymHv0F+7l6LNzkGX/d1y/MQsTv1uiOxN2mZg3aTw5kSRqp0OszygADZ77U/GfY+C
j8/x9lvWVmnk4qyoRCxa2iUnwicdNUTNl9kdqOkynEPaykCjJoOxPGXEOgXm+jIarXOSMxiRbtzx
ZGwoXna4s1YWO0J3OsGue10oppBQHTSabErHXqR4Wr5qy5KxX1n+hyV4xn73jflDGEHO6zdlhwob
XUIs9OOYiy/Hyb5n0nK+mfBCmUxnY6r9TCbu2W22DzoXJ4FGGaSF8c0r5y8j3OxnLHo/4VQvSZW9
lS5fcBuEOjaMyd4LSeuPpCsNf9xPc4cl37/S+kzJ5GuUO6NK209cfiwSRBgmcrvfOwMflRC4TLM+
mBK2JSy4yPXnsqnqIiHWbHcO3tp/eEEPYV3CVIy6ExMkWjtq4sK9DG+Uig3fZ4xV6L11Qr5btjg0
eMQYlBUrKYzxWv6cB0aifTK1oUyzwO9Bl74J1Wo8RHmT+oX/s7Ksd9XQFWdVBN1bDxbk6eogtmFN
akecZehNAFf0cyeCtGkGK9E11Yec1mPTZ8e5Ed+lj0oheuNBXroty/ZWAfAD9sxbUA1/R6d5HNb2
tOWwtoMM/13kts9Dzy4mOx7KaJyjx/7CAch4qrqt39eU7UsZfVacGkQabC/oAtmpFb1ziDJwur4B
nni02fYYnW2veQ/DjSywIRNwrUwb1o/6zuLhd4QMIwEa33JzutAtZQjp1R9A8vh54th1Eo0EMvbz
j77t9SlCkbBrER62sHxYMzvYmRtoiXA5y/ZqFAFLmarSSTmUHxroPyfBMKWC0r/KWY+u6zae2+bZ
XDTcRdnuYZZpRvfOV3nXFNjNk4FKuLZmI3zlqkxy4bJuOZ+6ukjdEReZ1VZhEgqXlc5Vc8IuwSGX
LpvUofNU8Q2y2eF/c8cJrUO5YTyNfZ/SDuFxu+Oc17Hi5RzXs9s7LltEPEJ9sDY7p3/y9KyJBrC6
Pa3KHFdD9hwGxtfErgRATU2/EgY0qcFLt4ZF2rbdZdZdHM3v1Gv8XcSaenBMST8JUzq7aI+Ykrbh
fMuWPD8Nvf4Gf7CM67Z/K3wOkgnNxA62E7N4XiPfvKlhXq+lVlUslzo89MVJld6nVQc/reqBId90
HXICmU3rSWrOlToobls/wo23N3bgK/tXXor6zGeeLIPm83BUdrPb6gFi/MnOHGNfuFazd7rprwH+
1lCgvFPDIHtgWbgswqWV8dxjlhurYrrO+YH9HbUutyFU8qXU9ltmFhtm73vhYtfDcckinaybqw9d
Ezz6nqDGLdZr5UCzDhEWnDFIszB/tZ3oxZACbl0h3kUfAPWVLPQW03ugQi/ZMu9rCQJSA8Y9nvXH
dg7A206/WBBl78teU5UXVlJ0HqFFdfcD3n7A3lPUJssSNXG0WUSBzeIZoDWLWKPYyRqUfmVghm55
LQOXcBYSVOsmHt0GcBx8Wx7V+tnzlh39c0frXt7uP4wdZodi1Dvtme+zZz+qSH/ICaTw0AfDkywd
SpktDHcVFxali2Pvl4VNsVXkl4Ab8jD63GOm81L24XYZu2w+rMX4NsI5Po8os1E9l4dmLWCcZ+EJ
4XTVQu2zxe3SQ+XIKC1CThYho3w/q/pTQ5J4kcOhRFVJPc9Y9kJL7wW33JyUurKvnCQvVZhzIFsZ
bmOxnAhX8PcU2x9jY6q93CbuBWt4LVxbHJXQ1dVv+zxds6242NHvHkd6GkRKx9tSkJHhu+psauXs
JD9NPKbFJqkwaETAfjKAC/dRuOUJGxSQ6J3OTZ3J/m2XS/u2Zn/H2R8PpAyHSaNUc6RCnY0tv66D
p86bHnfG5Hepi5KTGHrEf9aI9JWK13rluj7Zc8mj5un1YWtqQEve9qrYSvpgy2FXBu746bp3mgKc
w/3qK3nkIwPeXvsyDaj1iiqjlUJUrCM3EboNCaxo3ouo+97dQx1M/TEVVXQrt8nZWfxpWZR/RWpb
4zUbflVeFR07Z5O7fMny704r/tTDDDG/joaLUftXo7a/cd9tnxh0kn4z28QTXbWbcbknYe4zh5qA
msPXPWjtNhcrWnmvzGLcobgdO+JVkrWwLqayQuq+fk1dc/hpLs5Kh6fCU9M71EDO8mLp4Ipoue5Z
iLIQ2xgVEFWDYAuXFxgjHyArhFxN6CBVF28lK5JVBpE+L52XTY3b1VPLubLsH0hhewKkEJTNPIgR
SIa4pAU/MlHo2ERbop2bsSS5hdAzlP1rXVxU/ypXSV+Hnw7bPbEYJkU9Xz22fXGhyWsM1t+m6tPL
PO/SNeWRaRplqmm2qWtQ1P3zH/7qLvvF60DpL8pPFtN/mmuzP0y1Fy+Dt3fHtb/6+rs7jesuYLce
lOExMnuINpMN+X5iv9GH9eDVGyx/69OkcdjXWcPfdTNepRjsvQQqXyPVHYyO3TBVhfHKmti31fLz
c57rIbH4c3pZc81V3AWLSZkUVqYR170cbp6ZvUHQ85/XXr6NnX/uZ+OX1oV9CoyHvGu2y7L5vwww
sexf9GNszs3dC25vnPKSRNl+fkSg/G1g9ojlEFHTbWV0nhcZnfMt+HSwCO7FwmTfX+SHFuVjSwsA
5B6CI4j9SnntpY5qNHmKvG4L93ZF8kulVLQz2NgUQzbQOBYcaThCmUg/9bKwY6tU3PO2uLiqJq6B
dJ4DsuZ3lRV/+5UquV/KP/RxpBtslApkREYkaegHYTZhjKdtSOZx8ZKhvXPn9WAkjituVROIdJ2y
ea8mHOYDy4+XOgzmA3qnOBWKVz8POufi5eJSl53xaepiOATGbO1nx5En8rq2ZEbnPJXyHrZd0bC5
vpoulaqKndiknwz2LHcwdymos1ncFDtIOaexz1eq/HqkQIrWuJ6dYDfTmciJHBegkAGrqv3Nm+eP
MXKebN7J2JqLpzkvq/3SUtmb/rxvHfKiaC5YRg9fncHokyD/svKLGwZV3KzZbnajDwTaX+5msjRK
Pvi2Bu8KzuRp+DUwNbpA0TZPXIO8wlA0NogeBnBbhNX2Qk/cpVENJGIZgjsdIG4nwl+G+dSYJudm
N/sH5cReZpcsRE+/ar546OBUfPOr447BIyVe6dvqolZDJhMziKhpEBlW58kPu58TK23JDOkgwclj
v9TzaTH7kf46ipdgjUn/uU1m8elN071ksx6ioT8uU4EhUDUP7hD8dmyrB6JB5eENNfh7y1t3rjDP
+byd9BzUiVHM5q2efSftS7PZ9+XqHPwxerW8Or94pYjYYhJd0lV+MvWROHD/5KnbssPdVGbMVCIe
y1KwN8ysqT0UPhfRHHYvFleWPxRPtV5e5gJrkeLOLmRwFhArrn0e8UG1uHxVkdhBTtyW9RneJ+AO
275k0wzucQa3vPEwxCJvq4PRZKzvdsZ1W+DeGVV5E9VUo80EAOGtEdyI4V8yRGMO0iM4xj95QYfn
FvQ2cnCIxaNVDbuqPEyryyck5FEFlJIU0PIYTh1dYfdYD5rrgVguSodrRhRM09svDNnCpLerv15m
vFq6phm9v3NeJIGe9uP8UJ5MklxIxMiDQ6kjcR6G6iYHOT62k3c0N+wDTHNYbLXm/K1onOXcDnYU
2wVStplL/8BszH6eBTG1Azx38gX2wyLc58rxZwKRDIs2o6L0b9RrX875q9DTgV8jh0U9hdLwTnxY
daJavFvbtI2Xf/6inp4+Hg1FWopjKYAMor2N3XiYLdu4we5KciaTaT63ai8MmPNs3D7VRLGkWVWH
OzEFr4GMoouagtQcO16t1opOo1sf3Fy+q1K3T//5j8x9nwQRD4JlHIKd2GRGmi9r59ItS/i42VAD
tN3M+2YGMxWZc1w6bnFiUvlnqd1X1iXgk0beeMjC4bkqgyI2BzI5ilC/YnFHTiJ7B1fvbojKK+WL
swuN/lM4vPweIfSwRkf5qHvI7ZV62CJN4+0OyTba3/1lIpCmNpPIn/10s7jG75lA93qnZ3PNAqwq
PJrkIB3MhnQmXXXpSLAXPvRJ+n97Vbx5eiS2x1dlyhifctB5UtuwHWRuPo/dpWKPPMkC93ctWi9p
h4PplBD30fRYsq7IToKnkzEo7fKtTqVLEZPdK4mfQQZK5v6Gs8d99Fa/prUgO6+fBnO3gka4T1P3
Oc7vfTiKcpeX97X3xbpPIJ2DG+HCz33yBNrCSDd0wqZF/XMbMgQgDZVcOQHp53U5JsscGHgySH9w
QV2xBHyMmHknBP6c24b21RUSrl+2fhcYIJKiBdgS2AU/+PrFvxEECI3NLhiKnb1q/AY9r0jZqi9j
pUxQHUChrX21S2+NdefZMWNvlSyjY+18OxtjJszejpiaZoXYgIIadtQmQhb1PrLlM1vrv1yMD2iq
7q7UnX+S6/BrpPSVtpgvUpvHxjAYsffLPcEs8casOzqSzo15e3sp221fOw7KhGf/7sTPjj/2FvgC
GlwXkuwTVFAgNpovNI+nJq/OCJzmPtsFDodzzm54Miwkwl4sPcGkQklio3OnFa+xy8ODscHYVyXa
A/u4P6WKEmbLPod/9rw1HSqXWVYJWStQMdQjXoaNgHiyxzJVPhXbegW0QErLAgfIrgJW1GBzeq3z
HurobxjNXwSYGD7QmoGyTGU/Fk1uzCIsOyFtp01Zva/a2YuLTq+xvH/IsvURd+9gaTGrbz0CHE5U
aP7tRLJLFYZXsjGO2FEZKAoUyS5wyrRBfsfTRK/QVOI4OeSLjHW7Y/EITBJRJJ5fTbFjVj0Pl31Z
SPPqM6IOC+6ijYZCRC04EqNKRncYHvBpU9Mr46z7t7Uo2nOw8UGjw6dDqNPcH2O+SeM5nDISarog
8VlLRVGeqsM4T4dpc0nwAldRVb1JkQjTpJx10jcsFDAiSYIFu3U57qbqHWY7WJFxkHu/JMSZQa8X
IsjkR6ckz1qZ7fMc3GkOdX5mwWO++OIwMWxfFlKh/Gq9zv1I71i3ZLm41tFc3B8+2lhTEPRAG/fs
dh11VHiPf3LmOW2WEmGFn1eM1kZTkr8q9p0N8VVoToWo0o9kG+UJbLMExrfNCuFWHO5fJK47ypEo
duvirQ5y5r51cBsaQjAoJCvm+3037YpoZIG66A5y9D9EG6WbO1JSOkN2aJoHKJBlb+59lN6kkfV1
qeVuyYLw1PflZ0O4xMkn46ZpnTZdR/Jg1NqnFodONTwGU/MylKN7Hrf6G0t0zTcITzdDmkk+eb+s
Qd2qqnsap/psdMFuLKJ9mbeUsK46ZvV2FcVK6HL325689RB6hU7srTpLEwJKY4C8qC36f0fYNFCF
It2n5wSxG5dgDq9I1jyqEyrGYFpJo+KjWsYx35eZ+qXwQIaGzSkQRfuI5ocb/R704s9PmOmJnHDq
IMHEMtz1ujTSPFuAQuqkZvEW2TX3D/7AJGBuANnj9u+Rk0hbwu526YkeZCSS2lN46xznVzmRSWZk
y4gUk8fS88VRjFsfB1BF0t73rSRo4b9BDyuTe2xybAYVzgAsfn4HRjvymUlD5UyQevdzppjpu1d/
oAXEvUS5W0510vGrea2hns39dvT15D4AGTlVTXkVXcHp3rdf5UKcFBfdR9T3+KSI99t1BYadee7q
OO+8wyCgzFg1X09kfnkqxVTos3x+azEK1QSyPZglH6tRqGfpwMmIuJmk+4FVkVvUGTkFOvev9LcD
IYqEhZstYlPO1RBWTJ5mNzxZGw1qy4a2Z1VBrF2WYQfU9MBVXRrm60sQrDuVDRx3Y/m8biOpbhFa
U9duDt6X/hggB3QRHpeeZxnv1Dxf23z86MjYpIjk6+ubhNmtlazDURoBQTVLzojF85FILKvdm13F
ca4eVyFvQmjcOu723bfbv8zwCfJhjuPDhcH8KE52RJ4umQJJ7s0f7JC840HbMfMBC1jKx5HWrJum
j7VmkEisDysJG9OaXL8iIR19FZwshhyJnblQgaCb1M1sJ1Fhv/geuTjKA0/r/A4La0zXtVgOtWc+
Vffmoh/VsnfMd2tr1zPA3F3kzWlX8VB7o9hPBW1yDncFgdM45wY8uaBFw1ubOtGtjZejo8Z0Z7Wf
gtW6hkmOKYIHaA3KYod34ba10+cmrPWkTBPfjrccu878TkCfeFD8H3bA17DScxNPOMSDTYSItgDx
L1aNIa36klPZpVZARCjYEn8lK9AL1rNTLaetirokDEaPZwl90y/XMukH48dKJlbBb3Qus91qTg23
R/G4VNTlgjSxgxcsX36wzBftkhDkOgo9JFeUF8WbUVvFDra8Y5V/pbCiR7dzj87CH93q/GbUM+OW
HsQQAOOjFZivRBIFiYsQ3ho4tU1j3KtQP+YTc5EsU/ISrq5Iy54XzFn4oEt0u1iJOuVORR/ivWW8
FcSbFTJFDO0zVJvwMqHzcL00iLG7QlTvs95uYiv8vajzTzB9IKY77dLmMF7MMcQo18DrIjwqH9Pe
+QWJlat4rqS9JWXQP3dl8VzO1Pq2aaRRtb3aOCQBBHTMJ2b/K3PxNqGL8EP0b32l/Zil2CrlPv3b
+cHTmtHC5fe0xInOfslpQIrMJ+stCnfUIiWBGnWRmMP2TazOLotoNzSw4NMmK3Tf/mFakIMX5m+x
14iarNEmxc2pyPlth50bttZ5pbqocl6YYtILhCfnyx6Gt8W6awtdqZLN1zxQrX/eWgCVUXbe1so5
Mlh4KkhnqfOO3q7SiMB5s6Sjgs/lRf2JoLSLmY9Hs2+AMeV5mYq702eROydAjlucXbmt4UFKcbGm
yUtNjY4pp+CYlc0LglYdbDvPbNK2LjA/GbaOu6y6kKuVWKNXHFi6foqW7i2qiUcyMkfv8KhhgQz3
U1MXFNjHVq/PjPJUokP1be4ZxE3lG0bbL7On1vC1NVJsVwihhDaKhrSnzanCVFyz1jGOg7NlTHNw
NszKhOQwds88x19lmP9V6haBYsZNtdlx76AqDZlOVxq6uBv6iwB8el3tpj+s0gzT1pO/g0Zii8TU
oCaHLzbsnzcKV3httpqL3dYtH+amRSpnL+HuWWJ9le3CZku0vM+Dl6FeB99Uw4cfFPJ3b9uvjUEm
SYP2Uq/+57ByoMmgwd+0todVhCqOGmqGtmbCbwECbLa5OHX4iGMt+xPpXPY+Y9S+L/VwRppHKeFu
T4Juag55BRYyx6kUg3Y5BdqXSR7UwT6srFtjGY/RJ0mGTHyaTGU7XTI5DWreezoqiJHR2KRgTd/D
Vv0xK36gWmE2MCf9Q5Lq1SJAJWuksg93u0s3FiWZET67fVHetOmefc2wlV5RxKiD9V6ykR6Xovv8
tuUmFddsMUtb9bvZL4RklfLg6SLHVTDsPWm8zeNMsrvwsErKQJ6iXDxPenqEq/9zuN/a/3ST/J8M
VK99y//+3Xr+L5b1/52V/fCnv7vAx3//rf4futjvgeb/s73qoH5Of9qfzb/Y2O//yX8arIww/Idt
MXkNA5Nt1n96ov7Lx25E9j9YvvMCcKiEct39V/9tssLHHgKlxbyDCypiA5Lf8L987JbzD7ZM+PWe
F7oW62He/8VkZeNq/heLkIfLixUZmwQBth/xCv37ImxNNCKsmg7RYNCYE4XFZWhOR/bBnnHMtBl1
DdRv99gaPanM1HEjUVRG1b0tIGdP2eDdEJkffV/eyh+dEZWnKYIf2Nx0Fhz7tX0w6vbLbcKX0Oju
vL3y+/yY5ezHWBiFMwBGbT29V113q7D+Ma7DG8EEq0CI0UlBmCvncxbuAu2cezZ9Yhcr+KYvGdFN
uf2naS1OnWxf0KO2xVKmDMVnalRCnoe5SmQvmnufRnqp+5bn/bHJ+Q2jUhMT6t5dSjMk2K5/9Vfv
abNeMA/gElAjRShbPjgYNzpXfTTyN9fvfvWL/4PxE6yqw2TD5OGcTOyJMaIA1tdPFfnxbfPB4Y84
tEDhEctB2Fi5mXR/rSWC5JgnmY7aNHTXZ08wSNuo8pjDgl4MhjIhpotxmANXOl/HfQi7bdDqj/LV
KRMTgaqedRxC97fR4VSB30sxWnnPq8ZqYw3fy37+yCoq3yFanxU6qBqdGzmLHpVElZ0tou22MguR
mMy/LIZe8jKKkmkxX92bMU0ERNcovpYKfytyHgNs25op/ymcCPa8S3KNry9KvltLeGzN2nrofD6A
oWqq+xBwQqGCeyc2Z3gavGZKKrxfoxv8texq3wTTzle6PoxG0x+tCRFM+LWVqsEkfNH8zkxyjv3R
ZcXV7peka8IhxQdV7CdhSQriZToZGAYAWs4clA/+ipVaVPpiLBRMpTOmBDn5dVbHRhcRHrqMS9pn
HfHL9nrVjV2m4zh8Tq9z6Ot4tKLPBqpxStPzoef8YmA+r0pMvHM7Gnv2GuSSp2QZQtKbTj46/QFI
oUCjFs+lKW4eu56OdVi633TF8Lhizals0EFufVE8YObaZULul4r0y2XYjxtAwS2oflhNgP1qXh5Q
iU9FNo+pjLyH2iUFOtLOC0beeee2E82QJW+6Cx+d4mkzUmvE+LyOj3JxzqNLBrnc0ETgFzusG2xU
botui1tuUkVs++Hdy8wRyZWRKOyncgeBUyXSTbuMVqs36ZlKJ/qNgHTAN/Scqeo0EQF/vhunC7eU
u8GqvpsZo5chq6+yr58Gv7y9MLl5UB411aTCQ+hTQcyuPmaT1Z1dYexVZr6EMjHs6ZLJ6XveltfZ
lVjXqsUEn36s2emKMY8/liE1E/L3qUIp8UfBvKdCQrEcGhu8ks3DXD2XE7U4v1Wb5ooRkqjk96zY
CqzFLs6DwTrYKyhOV2wf7T0DnYcX2nRsOPZ09HOLDApTPLcWPb4vQ5U4cqy+SStnHaJxy2QpvYus
7vT2zMsvvj03+8WgK6vGvN2Xi19BoiaweGLKEYc2U3qw0/q41Sw3eLXDSFhnD9d6mn9aW/8yNvrE
etg+C1o4o9vB92a2NILyHGrn99wgxDXEta417Xno5N0lKtXOVtHPbWVfpavd8mTNFKxuFeodMI0Z
bBezoyKrkmJah0dstweymkHVaTxkowzUEcHpEKr10c/z98xnRm3zsqVoJyQcZ9ayNyO1GxBC87V4
ZqDcJ44yTjJz3LNkNB2XQ4Ctqs0f+giZJyt67+C466mskPKb+2Csi+o/mCB+cQ5R/uLQQ03lpA9r
lkXkig3TH9Vz5dU61U0RprWhdq67dbt7GgK2Ew65RXQxSEy2LJgcMSW/5k5xnUbznjhuzbeiNHaW
7y7fRIm5DYLEfFLcR8eaETtRhxm+A6b4E8e5cjP9fZatlYg8N56EWTuUdyVRBGH+oqpou7Le4cS5
9p8NcuvfQY5x6Briz7TofWkbPBWR68eLGv5KL6svMsrwm1Bg57L6zPpovcAcdaMab6e2x6uRM8fs
7rYCAFzOhUTy7HWQMmXci36yuX+6wLppYroezRqpjyrRoMVuug/uSRZdHGZRWjZNuioGhJbj7wyF
0mpqQhRCX+034csHPucjb6dMO2XXD367Miwa2/I5hzhy6LuI4GpPHmeTKZqNozcWjreyHT9FH6Nu
XkfGFX/0whar3f9Yl1A814W0ka1rF/eHF1zL0uUwMOx33IzlQ2u3D3Krm7MIu9dS/C3CtruPYpKN
3cVYm2pKweBe7ttgFPrdTotot3Y0kOX6bZtJI7B9jtayqc9Ztxxol866rS0GzO5uMah3zWvn1ycn
m7rEtisMTu2A6EwsLVaOtAfZji8VpvtgeYxVo5d8rilt7XaXK+ddreGWPmZVd6aH+mas8/M4227K
XgJRwU4uOdYwJ9eZOIvae0GZGC8ahXEvKqLhnc52MEEWiI1BoR8GZlp4LDFh+3X4XnNu7qbW/Bjg
3dG15+sP1ib6yep/9BmtzGgSr5atIbtPUe682SHZ0HpwVCqU/cPdnOh5LuqXyZq229YsP52QgLY6
ysob0th6XOnxkoZwBfi64frShPm71bVPM+/51Ruc8NjUOegERBQQkIRoc60bm5GhaSzlvtjyW2nn
D2Kdp2s1yesa0KdFK3M5OKgQUaNoPXBnBWllBGjCMsyYwobLQfVbSk7MYe4LB4tR+66dCiG84Akx
GLjLeaFcUxvnonjcXCe/2Sg3R98bfxZ10F7C0sMNY5Umo3NOFiLGXx10P9Smebw1UAtiSZrzacqd
DS+IRx3REw/NHtkvoxT6iUKMv0TRPfnBetNb+Zd5zEcgN3UqQ7k35nAmKhub3roG6Wza5ae0M7j1
FgYR1/HEPsqK6ps9mXQ2etM/4U1TR87G8i1jdvRgcatwznvP0qinq9ksHqOqdywEy95frAL0i6wf
ivEuj8u8vPCCvvLujKecTJtjXg0/qBrdBwaUzjHcrN9RU51waIbnqcKkylR6qAiR5oLls04cC50T
2HJ2CNbi1rkm6cnFTarFxBJavzYYF0eLPCiTbXHGWEtsZcVVDm25a9ztHIBhjdd2OuDrpJf2L1Ft
HUSEPasJ07zQB0+KN0wNj8Kxz5bTdPu+DnbsSWKJ+6QmwYTRUVNpfu5Fe1fBsH71gfwO7i5AqRMN
GQoEoC/xVjOTybaI0ih81L79WBY4WCv3q7V4awxboApuTmrPZhnbwgvTfoArPNltsQvkC9yLV2CU
CJdeWs3WsV3BeJnr7T/YO49l15UsyX4R0qDFlAoEqI5Wk7BzFTQCWn19LfBl9cvKLiurnveEl+ry
UAAh9nZfzuZiZ5NCvZmcBnldylkB93K3SPmZlykZ0hoW/LRTX5Je/kbmQcHFqBu/H7rHrJ77M/7v
HmqeeKP9H59tUZwn1Ol+Er9g4x9P9wsPP2u9EV2fc4qlGcVNHvnrzvvVWJqjQFPDvf9y9a8nNAvv
EQCu/3898u/PlyLhr+hGgu7I/XV/9K+76LP8lxf+l3vvz2rmlAolg66c6zas14vUi9vwfvN+bSmX
f73v356SxMWEenH9L3//v/tz7q+w6Cqrsn/7P3+/7P/qYag9xHS0qbNlcV6EQ5uQY79IxttuvXq/
/fcj9/tiBFdLJIIGWhMp1Updhn8/437tfl8P9TAoyu3qtCHq0aPx4Vnpz/sr3i8kGi1kH+ufAT3K
cxiS5Y4lzrihlgs7WXX1XzU6nX3mGmWI8laGrtXjP1D0L9ovVTDMyz/fYr++i/tLCc9+H2oCZInh
YP05akXoFVMR3q/hO+CawHKcSUNsNMXQwvuFWXrJAcTt+/1PFY0QW2Giy2jWP6rIgS9lfQ9KjjRu
UDpgDlNThXFbrmsHp0JjanlJFUZYlcP7tfvj+mLy+P3O+20Hcvaxd5l21yf/y0vcb//L6/z9uGyX
KUBcKva1PTA79WYV9klch2mDrW+JSn9G6JRtsvUL6FwNIU1eOTgKaupP4/qTNpHC4+X6Nd9v3681
SkRCykIz8n7f/cKs6a0YjPLIk9afwySMcWcgadngFB+Ojb27fwf3i2T9Nv6+ef+aqmKj5920wSRL
YWr94u4X98f+vnn/T5C5//lotawzw/32/ZH7E1P8k1uhXQWqE4GhCZz9ZG8LAh28xkq2yPGiecEw
ORrPXteeide7jLW4mdp34mnYcIdzbfMTlVqgO64frW12VUchyVYmw3GMRLFkfp3LCxP4NR4HhgDt
SevbY1MCy7L0U5m8gRLfZaqHSkmGVRwFlSm/00dVwXWQzMjMXJ84nD3R9sfOag6dKX1IOX6jjgdq
3DUFtZKtBl5ihsFbY9Y7R/8TlX/aJTkUZhSQ0oj+kk+HraaKXH+I8vWH9Oe4P9SZdnBYz5V9io3h
phvzLufDmvu8wXs8oxMHPjv5IwX3aI958mFGUdU19SeOtsdh+hAqfTe2vFleno3eOZSSdmPv7cqh
3tpmcUKlczrS5D1NafvQ9SwEjcbPVDNw0NE4qEGM8n2MzNDp29NoWMdFtCElpKM03bPdTkfUiUeR
aj+nYn7phfk5JvF5ab7Jdghwa581Pbsyod36YmFHMJ0G+pF24QQpGhCoFvvSMc/93B21WT82GFWX
akI2loXjtG4JrsPAVKJsJy17UkfloLSSdYDzJBb3dSjko1vke0J2jj37R5AHwzPr4EtWLLf1A5jT
W5ftpZ0fF9U795MTyGL8neXaMxXXVwzZtzJRH3ShE8XADiwjhCbunvqyO9E9/DWhp1bb6JRnPf+W
Nyq7l4p6vN2NKDm0hx5sGurpqUPMMXJMJhY/076jGCP3KKiOdBQP7mUajBBW3TlXuiBXdL9y6q2o
o+PQjzthdKHTVW9RjxRlwV8GoNbUEh+vG075a22nIKr0o0kLsoPiUHvTo9Cra6YuIQ2TcFHKizfx
183l5L67XYaYG5m07YSK9U6D8ZAqJDW54qIUFkIE52S0xnNmt3SOKz/DGa5E84kdz2U2XpUhOyau
fgIl8VBny61PKc1Hd+npvsO6U37H9NlTkAuNau3b3hdQQWk8byeVOv7se55yXEwR9pZzJiPg0hj5
uXT1AD3MJXOtk3ReZnO+CbQuq/DJyCg3tMlHn8fvE1VslaEGM3nQm/opQ7aAyuRcu8bBdT5Lxdhx
Dqa432uUGvYSNiO1ANxzwjkNVnt0zOhJ6k6Q9W/m9EOfjSBpSQ5A7xtP+iGu1qp4v4vmLS7HbV23
D2RhMmYmP2ViXIeS6c7FGy5es6YI1NHlNGCpOc0na63uDV04GlQozJM6Ok+IKfcZMqsljb4mfbha
vALlg5BX/rSm/Ikd9Qar2FlQBWTxss3i5VFp3TAz06uDvrhLo8ehxjifu8dqTW9pN/pk7S2tvrpN
96ZW7kmtnaelMsOUhlCFdqNzmkfFjZ97GnTLWLLWOlZUVeyK0aqMfEYoNqX9Qzxn16wcv534z9Jp
p7SWj5pswzWApZNHfDGBvUSPcT981hmdNyffabWyqzqdV1DfElP/zPXpqCbqZVwW+tsU9TT5lKNo
xer9KFP4NzRQ0rxjwy+OnZyR4Wc+ZcvtMKnbqpNB40ynrIyOuUqFbqLkGO2F292URm6yCOWc+BlP
A82J7pV9w1GrxOowCUvtDPMmiN21U4Ysw4meRGcFLbUQszmXEXusMUMJaQSZtYRexeiemi8kOSMx
Y026nCfBV6yWrxWbg4wKjGctD6j3DvRpThmZ5ngAfaFFx7KydzPnW27Ex7zwLonSPRJsQpOEhh9t
objOrkQr3ezBeWL5SvSR+zYI8WK6BNlE5VEu3THCACYUcSEJ48XChiXr4lILzzf1eLfQQY46JcgK
b48z9yAE6jSjzC6z2NpPDipD2cWhVKaHOh4ojGoBdMmnpHSvdqkflzwBfND6RJfveusYs+RXSeeu
l+macpwlmnvtRXJJx+yYu/TCPRrOVnIZx/Q0m/ZNUcpXI06pisMKcPSTtIiv16td/GTUbwnw+tZm
o2dYexXJpqlHRyFypIYSWbp3zqdPTPTHsXisxRJWuuuvlk1HVw/3Q9zI3uYkvuU4H1CebXvcfbR4
dNkzyrR7e0h3eFQPizpDoUD5PsyBmi47q/0UbvySLHghrSlYrSAALp4QGwaGVP3RsjE2tkH3nObW
cU0XURfGTamQgVvuxV4W3Wlsn1Grncgpe4IPcLFtHHYe3G454+VVt53VhlrOvnwoznkZHbIsCU2Y
KmknPizP/GVG2YcdOyGBaYE6TacCS0ijVQzdxdOSyFeIKOfMNQ+qW1/K3Pf0U52+qJZP0g283Ef3
h9O8jtmtFgdsS9g4LOD2EbrA7qv2DmjkKafpztXE2UP61K30nizU3K2m3WRvP2WefKzb/CWZokAi
P0SySYjK1YA8Y1THyMQqlq4V1yF+rVz5LgH3aUW8FbF+tpIlhJRw0uf04jKezDMiZ8rCF1NaW4lO
x1ELf1RiBDcG5BtGBLEcYktyJGPaSPQ979gxqy93KXFlwiLJE4A2lBCVg25PgWA1IXyrk+cE0V0X
kHGzrwH5I3ZDYv2kOdhpIHK05hDaRnKzzKdGH7eL2+4qme3xTvjmhKZVz/exUsKMmOh020dbpbNg
7WoU+h16d7srzqrA4WD5cxYSDBEApHgydPr1Rf5gus9e48JTuZmddVNaNQTdc3Abd1fDAapoJWPv
nQTmHXWDD9N3Y/raxXSiMD2TaM4UsB3tcBIlU4AelP18qRozRAT72Yr6m11zboargMJK1I3r1wKg
dL2O4fN+ZkYTXnewhyjEOnqaa6b4WvlmN4mI6THLEY67bdBXJXXw6ZBPx1zLfSSY1NMpV7po0bLY
r3MQ4CYGdpPlVxT0KElQd+40HDAegY1l+cONUAhryb6geg6HFd1ydlFF4+vFuPNccZD58qAfDGfX
Vdaj3aonhx6NtERQlrxRwcY5klB5fOG0D8hST2hWA2Wefvbp8mQrMli0tzRrQmwfftbPL4m9nBG5
+UAEWMgR+Zmqp1jJwsb0KARYQR7Ve2NxDqO+7KmAUWa+isU8m9172VVnx4gYjzL2EuMeGdnWZIs0
U+UWyhRIpsbGYUxpHp1SpcFOFbsR29U6uNDJocc7LohNTQLm4/lIF2MvVOEnIGV0/MOmwvCdPU+F
hjhf4I8qL3nN4hu7HgWn196kjSxKvxyrWy45++PXRXa3yaw+sJc9u8Kh3hkf6O7tSDjHj/HV6sNu
MMmKYsNTMy8240ERc2jFy35wk72islJm5NA0LcBS/NqkM5LpeYMIkT8sjvJD0/vAFNFRNx3fNv5Q
zdsZaoFcIT4Z6fwUd9VhiaYzL0grJQImy6mS7bIyY/oc/bagJUi2RUanYYBSJCN/cuRu9MZdN9Ez
s61DHOtbSjgIQbrdYlXU1JZ9kXq72a0Odf+QU8svsnpb2srOMqaT6rY4I8ZDn1k7nFWbvMDGX6nI
byyW8gVWg4QuXP0qmYymZZ+0eCgie42v9Kdy2RvptAO8w5Fkn9MpOekd7SrMZmO+zbr2MKjqQV2c
VXD+PE2ok0fmqBXoM6Z+QvCRqdkPCjkg7FFcDNiFStm695FJHSyDNX4bMHxT7BU7URo7ZQo75Gvd
MPiLoe5LfOTjVO96PniJRX60KAbJz0yv9sZk7B3MNm2CTlDdZ2W1FxbCLXN1Ku8Zj0MqlYeJ/pqZ
Ie7iDZIvF2qjDCK3w8q19TxxMHLtgFL3nJjLYf3Y+UQARi+xSXRh8RtL2EG0N4H/hE6Y33Z+pRCQ
5TTHWBmeYy3+kNgeRKXeajLZPBa3Eo++xa6xypR9vSp1Btbq7XSYtG6fWy2fIz+QYTU5zgG5PcwF
bIp4XQRS+r5gg9PwIQZnp9Bk7NFWzDUp495lbrrAZL2oMT4LuBvQq/yB+BMjd85ibv3cekE79EOI
5S3rvVBtGgSeCMPZHmHiy1nA9x11ba8PhTrfRqyOaD6oU5o3aaa3KLEfbJTbJemjRsoJhNhJDh2f
o9qB52Fob0+mYXwpdRrYG4RRe1zUvrAWVr5YIDzDp+O8mfBEGAOLqNj2s3EdxuwdFf5j6qoXfH/U
NFCVKaySOsZ2RkCsG7vUSPZI5A6sUc6NedIaiY8muVgVHV9t2MyaRlsAwllNfBfqVbZAZL0eB73x
KxOFcZuBPGr8CajEMqP/iiI/yiPf1Sc2LvYTtYCjidR8KJJtydBsxPOLiShZ09RDj5u+V61DiRK0
GL+EY/gZDtEMIS1dA902rphefYwd/UISQf7l6kYwMmHBzzh0+rxNSkTZNlUZ3TjC/7kmpTykKOPz
ZtqvP17RKTu5kr0GzI4V4k1e2VnLO0MfJgM1WuUhqvTAJAI967t91asHSyl9jZU+mZgCWATFHxTx
KBpbWoiyMyhA0ZCSYVIWqbq/X71fxOudpV26O7cx8OxL8JDbBUYnSoD1IaQIa/tBIDe0C6SmSaLW
296UktZclOj+jOX4Xv74t2rI3/f9d1WUZIi/2543orho2jKa9VC3WpWmXPbV6Dr2t5Hq0P8poNXU
5dGQMVBa0Cf41aqAJc3kt615GJTeQfe7VtjMtqUscy/deH18SaV02Tb9Z83nfj/+m+lgO2WzUxEC
d1Y10Vayrt1ccF43LdIuJKgfEaSYDfaw5TIOqf0aoTrzlHr4iKXnBqPMh12TD8WjYXVIvAWc+pkl
kVGp7XtanVi2ifMy4hDolaQ+SRGr28Iemo+EzNVtHpVOeL8Z0zzKYlt7q/upuLQxTD3qVs0HHk14
GvAagvvTusj07Un4ZiWr7RT32FnVGxtr7baM3SeueHen5Brh0MJN/YI1FFiFov5wFhttmRvE7AZv
jhiTV9gJO6eyFgIrdbnPtdoJWvxSXsXeojEU4ylrc9YrK6MKC2gwuGq2tTWRnOGxBzOVgOcV8Yn5
oPqRlCP9m8XjpCjG2DcKc2KKu1pEHhyoNma+RpUiTwiRqfmEj1pdPGejhZ+WEgH42UM2TcqLMXe/
9XFuL7EmdSRwhd9oAuqd45Kx3aRvY+6qR5lry2nCB03HPdtFgu1qp1W7ThcgChC1GwJZLp+bgc+i
wBlrlEazn9n8htJ0G3n0qs7aKkkJkerX0XlWNwl+oSQYSp9KQcl+Z62Ubge5FxrN05sL9LDG2oQM
TjnM49m6Iw6I5kHcOlL8qFAVSIWpZxWMerofVSUBm/rzYs8H1VFDT+3oX/K5BytQSZDKqpJS2RzM
zWVAkZE36WkBplauspx0wUDWBUkhDx3qg9Ki6+eYKAUHbJB1mKePkE5oHBMFmI8BtIVdPnAseMpB
Du3WzvtAI+dE94gTbWM0bccWlfuit3t0vX5JKO7Edq2E30j/P1riQ+YY4djGR4XKTeKAOlObw0BP
hWItpcD5WAyt7/y22Y3TW7nK8U1wflsdKCYTZ88i9w6ueEHzVmYehgaynYB5pGoBsSAJJvSlfdXu
ZPRldtMRM0jM+dgcM83btsRYoxtoY0bIbfkFa61rECx8GcYDRQ7rsxCfGe15baY2Fs7MqmpgY2/r
51OkUQVMit2o1zuletX0U2VchIfg0AuVGWkr+kJGp/iA/9UtDtJNDyq62l0avzT2A++Fr4Goisn7
0JsXJsSaBctIEU2ptnP/3JWM7NpHmqwKFmvvRnKT2w4KQmTB8y86rCtjY6eb31zTXllL5w33XEfz
VbdCB6FXE71bnFdhgm+ywqU2q+65xKZvkA+r9TZp3DsMfdvFc1ip4+yaumCqzB+TC3Kh7v6woSJe
1NXOYAFe8+touGfLVPysuo1Tum+17oM1EvUVSox1u2lRV7TitdNuFXNMB2DQaR5mZEGdiyyq+Kqy
aQP8d4T6sHJlcKyzzI+zhC/VODiKzi4QlF2Nf7ZrtGOXjkfkvh1Ks8bhr0hKtUpu7ty0f8y0hQ6r
gUn+I9JLzmzlwXS+VoumHE5Z27IzQDde4c9jF2ok8aZMnBd31gOyeMBqTKFr149zmfhL7BwH3DGb
eO73kqqsawaS7ruKBrW3jItnyxfYE2y4c2S8tZ8v6mOkj0cVw5/p+UumBguHf19ngVd47ykELry6
p2TqLrGcj81Wd7udHWHQmMgzxzpgszNGI7vC348pSz5728THBI0MPfRiYXedbNrleeh/VLq/6H7X
vA0MptHjemprug/AeDNgtxrQAagvqD0ijVjzq6NcBRr0pbjmAAjxZ/7E4TY+V8Qb4QGtwO0EnXGC
HwRToM9fE/fTTT+H7HfK+dEi9q7Kwjcs61a6nDNzgScnOiLLzzajlwUD6+9ZG15m1ugpIvi8fzWG
MUxaTlxV4EoYABlgkXLNTRzdmmm59Lp7zu0NyZD+oIgDTlV/LTUopvVRlAo4KhonmX0dqn5vfVr1
RoMFJVKESfiedfsS6d1FjG6gOvLmJfV3OJrqK8lFX6gx6Y+218pZrkamnqWpnqjWlMwWA9iLpsk3
xqj4bD8uk0G++8TaLoJ0klkczem1R8swoEeg77+rEu3oJBUy+6cc6XvBQN4ODyad+MF5rWYdhqn3
0ttdtGNw/CXmxntyjbEN8XBMDGGW+u1Qgm3d4mgqRL4KRR936KOtMxTT6lrYi7nCnvKfnnMu3CT5
4VUuDKT1CSjSd8UkzZNS2IiHB4tia37xFlv/qSksXUZP0WgVN9FJyNRGtODEHy6ssPsz7Bo5TuOZ
1bOcOFfcauWHmLlzKnrEWI4eVWE+OM4eu23CFl3YrL6F84InQL0a3vxsj8k11w37yWta6deG7dKe
r+pP2YlgTr3mhWJ5jqGSqNxyMOrPjCDMbVFK7by0evTqLCqef6f6jLv6GZNaD9TU/VkmefSEFUp5
pHBrYycP5IzanfSE/LlJy/w5aU+rNf3pfo+lGh2sC1fd3x/LB9s9V3n0oDKjCM2pQxit3gUHFNuC
9RobNe/S2sTGzIr1TQfqR8+yvDvkS7rys+6XKpKlU4tRxE/d5MVVEIGRCwox1F0v7tciBTqtVZN0
rJTjxGw+/GlIZUbdZxuhrcXt1qxgBUhD/q5KinCzqiA3NfQzgB79fL82A23a5GQ8ItaWNnt/+LNt
1+AAahq0IYl34bigsmAOc7gGv4Mg6YZi64qWVW5eTHQGaBa00/zk9JEZZDT+twNWgpdSRAMTjeKz
tGte7nexAAyGdGpuaXqq0qp9mQwnp2AQz8H9pq5o3qEAr8L4zaNV0r38f3X4/4Zx7kLG/B/U4d8/
/isSfX36X8pwzfwHmUAmYjTdIYTIBKP5F3vT/ccaOWmD1uRxJN6Az/+J3tT/YRC06Xqerq/gcWNF
jv8n3dz4h2eSC+u5qmFTKHdN9/9FFq7p6hrF8TcE03IsfICrKNwxoJBYxr9HmJaz5lru6oqvS/WX
UKel9qMY3MyWGtaEaVLz5LsOTwJhcZOAdBSqbuFUMxR0WA3rhZ3rZgz7/WhpJxMc9q2vZ/nupIND
XIZFfomfOZ03XdVlyG5Dy3YBrp3dD5cIXu9NWqpSHkVLpWbX9IVbbi1GjasiHflO/MFc4GKJrAyg
wMB/1LK5btjvWd1tsTT5niu1FdSKZzdw4AbrT7Ik7FSMfH0dpxHZcDBpzCEvThTt12yL1IIHwV+1
c8V9ixw57ZSRZvwW40p0TfFtVb5IMS9vI7Qz/ZNZEU8L8MJY3pssnna4DTsg0mb6uyDgZ2cklZiu
Vct2M4yXabo2o13o27GDRrR3e+oaW0lI+O86KpzXqIkxdwmVVCAglcCNgT9OhMWbFatrIr/hdLZ6
8xFNSPKdpTGCCm3HHy+r2g9KvtNb0qbyV6s2hFgZRCN8e2aPFa/OHO2XCqu8AcmAU4aMM9PODok2
uBULTyggQd7GYwCuu9Vwg3bT41zoUUuJS+astdMZCbjC13otyoUFWDTO+m3RHOYiFR7Sz3ygfF7q
Qsz7uvTSw6JIxFYQ1GF/larS0PtD+Yqan2T6jaM443cxFrQG56J0MOfJMbraXV9GBMbL7CWy+Y0s
HdAhL+F1J11Z16JAwDiiGqeX72Mzi6+UkuHnoGASq8T6kYiyVY+66Ka3se04shp1uuXW0HRE4+bq
NY1N46fllPyRpp7tXzaYPEzbMsKepmccwKnRUzDU1TrfT5KOlyitNAZKA6UNyEZpfDRjX1x0d+AV
KtcaqaN5baMfFKdyflqJt7zrWuKsMjD8OV7qXAHx8UPZqh3vOwSDQU/1vMaJmycrWHARvw2wQ/aT
GbE4LuBivgp9qrAYTwDSNuW8xCjnIM7AUYtixd4uVYKywMud+NuCSDPulkxHFKLoECpto3oQUQJv
e5gNWE5ObCftTkFVZ7Ggt/PLaBLWAHaljuE9lVK+dSbELob+7ljmeREas6RG7qRJUKZt/llOFIRw
WvTFhzt3Vr/vF9KLWZ+N7Vntl+6Wc16/eaVXPYzURex119T+GZupPaOp5NhTawG+K+XsVBor+imb
QfxGa0RTGPMiWKxeaz6aDrvotp7F8Eo5kyOdqd2cdjqOUnPrglF9cGCwU7FLIdvZTjv7TsFEtSn6
dOUIqFX7R+S8FxQEHOcMSBFS5dED8LdaEuiut38mmF7FtpUGegPs+ZRBclIAvKSNHtjKR1c34idK
7FR9z8xsuhn69OG1I2dRVvAeUg/qxdiq0bXyMrhTppPNM37/WEXmX87rO84iPT3psJ3OXt+h/KZF
jrTOMpDqlamppgH5dfK9wgAZjH3nvRkVEKAdKFc+KGuI9ZubWt59ko2BVprVQZ3AYZmOteTHdLC1
X5pVdTcX2/5bmVK+2U9Go74bmsH6rFNG/YYqIQ5q1i4/hy7OKEXHILyRMbZ/4IWkFoqNApCHnlvK
e2nm3kPfW4O95WioPjQxkiJVRTaHuaEX3Q3gefVAHzg6jZOJZnVuUvVoL3zFRT0PKcIqr6RDkxba
2dak+sNLNP3RlXkdyoTXF9XCaSomJ0IDEhd82xynHXunDPIq4ooZ3Ty0muOkWWbrt5OGt1yJWg52
pypRpTtO6y77eGhIAq7MnsXSYM5kVNvecqRG7r4ZNYxFmHrrQQx6YWaG0DXaXyZFFBPZWMvRW83Q
xBIRswGlV9Bv845GzbSYSCYmxZlv6dL3v0wMLH/monbg77OHATywuG/dYjd/SrCBvxs9a8RuHOem
ZPEPIAJq5wjEr+YLBb+ilkwVs65aLxq56AmuQ5suVSV6608+xRxK6EWDxrBGxLtD0gHKmil/7ydn
aMPMngZ4QxLrjdvH1rVKUjZWUiVQ1iCGOC2KOiCEEBFZU4t0A5tsXjbpXHh/FqOvLmQLJZfEqI2z
nXeO36adHZoV2nXGOWocSufn1GZS1WC47CgnJEkGybkaT2ZN16eb4UJ4ozJdFmOgjw7v+yA8PDEI
fZTtsMTYjCqUPhvLJOsH47lOz0sMaKAc1dwkywLRdJlt2IV4LagGlkFp5Ag5C2+BJ9SyCOW0jn8k
iSbYN0TJVadkjrzQy08FW13cTrKlvwmFfw+6t9j3Rm9dR3KZtsts2V8ppfsPUuXTfaGp7hYgWgQx
bVIPscD0Po+oOqmxJRASpHxu2k57QO0e7bSsMM9GlKwomn4OtKgf9irW8yMADXUro94rMSggYqRs
UJsX3FnJfjIF5S51xJE6u3jnZVLoNFpTEMeKGNCECnVXd2P7Quq3PNGai9kZAD9QYP2EdOKyAA2u
+l14YEekq7A1I8Z5Gb4rB1iePWSXziGaJRLsQAcNVpFmNbQcGxrcyyLYweKAwqipxbSvYZ31afJe
uU7jq0pe+3YaWdfGUiZkAvZq0Taqp7ymmcV8DlYkBy1XR7R9bJXkGKVoy43tUSHGvhofYEFZgd7R
YOpLYfsq27RN03nFVlrtcIJKtxIl20OTxLnNfpoG6aZLnSIgg62E1g/RQJE6EfO25u7tiQFVMBZf
oMr2O28ea3+iZfrWlpG4sd1VKLsnCUBRWAk1bHY/bVAhtVldPC6o6W4V5gyKqHl07FiyvPZxWn8n
NemNG7cWOLSatu62deQQEw+MIlAhGW3rXKyBT4YdUjguGWUbcdRGIG6Lzsdr4rYinlh+Vd2CJ2FU
h29DzBHVAKVAqRHbW3cBCpsYahyy7pvPZbKuS9KhPs/xkn8bbYPIZezjXVErw370WCKkSw38rkAd
DQY1Oy0LdYhKpOKJ6AE1UHRpB4rljftoXkG/rByQay80ukq6GbbDKkAoGhSv3oXcGuvmTY8a4CZT
YeLxqFSqn5FubsxBaBQwKy9oijR6cZp+gfRmgOSde2DMSmUc7RmpCYUj2zgsOeMM3v4OR6LI0udC
NdLnhS3lJZK5sbNix3iE4l4cdaUpQnuWBtRkkg1TE2GFEiHliNsa/2HHsvLZIWtiY5G5kWz1Gje/
Sm7mt2nGNhTCFsKI11r0eT3tW3o1ML2FCaMFVzdnHdOtBSslL2LjYjWxd6ZmIE7qQIKKwI/+2c2j
8pWmcNs5lpfhNQWahLaXwJGb3chlPyvkOYEGW0keedT98aq5/ECaKfa2hd2FyqRdBRRAHURYCqsT
/mgDJJn4vEJPYDsmTu5rrtudFhPTIEOo/Y7bpj0WaSHPpdAHOnCgjoZ6xBhH/SDAoLf4cxRVBzoU
kvCVKnnwKqG9O6Jcjm6VI4ihSHTCjEg1x7ONL8NyMMYUafLAIqeiJiDto06eY7yBLWGHrDP10GLC
3IGCsvxh6LXHscAwwMqm+z3i4+UsMdxNt9CRNycqx2U9Yth2y+bsVdZna8s1PqWlNK/XgJUMJjG9
mwCDy6IB6DXSD0aHyO+JUKnLT/zw8qKr8HxA4P+OC84KbbbHSzFNP4uh19V9W4/R2Rwt8RxlCa6z
LvJeMEgAKoFvpr/HrG+ZJBoEK1mCVR6/1Xg0+mZ8BImh/cp6Td9bBs09RFszv/NsQOHHlArwOVGj
9Dxz7MoN5KwSb69mFX0DRwu/RrZ3LL3A1Blxzj2WOYsnmh5mPpxarabiGtSRZT4iYzCfU5I/zgww
fCGWM9HyQSff7knfA1MFRdwNm6VQjk0zGEhYeEMQVpBPb6YlH+SudsAVc166lDaWOWFoAIlkb3P2
MyTqYMqkeohZreyN+t2M2Rwfpoa90qY2ED7sHJVv+NTadnchkyivEPPk0YuamOpalM32AFDHlybV
ums599FjUeUGri9Hbc7FXCgXalcx/c0pKoOqFAgZOoypALYgaMAByhHobuLJjB40DyVKCSgW+bBT
F//B3pksx41kXfpdeo8yAO6YFr3oQIycgjMpbmCUKGGeZzx9f1CmKhkhFqMy/1Wb9aYsyzIlDwAO
h/u953znzG9RakajjFa6XQSzYJ6P6LIUvGjrXotkfw632vum69p8sAXa5HeguoQq63Ln9aLsrvNS
GNlyTDrk012PfVgRZrMSJv9k2n2OTiMo0ksp/fZyjOmSVXbv3NhKO6CYJrDLVRTvtkkVAXpKSZUn
U0jlsalkfVGjytxbcxNWWCy9bix056wunRSbD11dmQQXQi2yBy8Zq6+t6CciouLvYQpMqvapq2kh
/le1f2NLhmZJF5hd7EejTrAqjTsn4T50ihyxH4c2ThZhcK5hERdR9VJHMtgGLAtupFY9s8BMz+k1
0QHpjW9hNN610nnggz2DGcm8xYvSlwhLu0pbZmRz+nV655kkYYgJTpVX66vUU3aA5MulYcKYSHK1
cr1aPme6QsxE1jxEHjASMW8yK30gWYKICSeYbDdKIKI1gwSgpmxxi/lYmdHpi+4yj/LrOhBPvlVB
uOt9xJ6Gs7U6QPshAuO5F4eynQDCKc7pvLG9XuqaU24MGPF4gNMvddfeWFr4zdLhLuh6gdBiglWV
4lQd5PjWtgQbdd21Zmdvnt/cTVX2rQxiZxPFWL9HJVxM4ws5FlewgpBZtTehxqI91LEy6604WxS7
evgyxN6NbduXahvdYjRzOzPbJgINmvXNng3SfYz9Ap55RqdTyrtZyqSN/kp2yl0h6u0oAvDkxY8s
hjSmRXx2ibGgQxKzuVItIFc6DZmO8mfgUIL2u2TXB8G2zpwXrfKRaonsHBonGFa4qUk93Bp9MosS
ISd6xX2udA/liG/KisvbTjRryjmXShvwF5YorPr1UDfXpW0hr5gepG8sR8W5qSvstxrJZTVWUbFw
EEqgMCdbaCSmQ5awRmYYetDB+Ruhb1bJ2og07FARraqO3pMTNbarBcV1lxZPVD7PymD6ntEngi5t
7nVP2Q7oW0Y6LVGIjh3idCmiV9/379OgveyCaGN25aaU9zRzNuzlF3Zt3CpIzV2YOd3airW7eLwL
ag4h9W2Wjpu2rpd6mb0liXqbVbyismEVRT4klflMGCxqpIGM6Xp6+6y0oPHpAHvxVxFFL3keT6so
hnwcFz9sjcABeMrrAOTHUHYPffSt6qtvFIgACL7oxXnfXIOjdXVYBVMTPqVB6SI9XwLthG07Itwp
gOVUUKBacE8clalkLCJYzVhQgwtbj560KfbxAb8ZITs7upLMMNOhqTn1qzyp9/XwSsdn69BEdyx/
rfA1FVAWAFuvMrXnRGneDaK/60mrafPsmfO2GxtPQr9y2jnfJV6bkObLDhCVUnm7qcnWNqcUu39K
dIi3SZZtCbdbN413IYf0QTThUjZQq8d5uppuoKQbkvSWOnUciK7r1EDaYt85NCzNCmWsCfumuJka
OBB9d9b6GNZM9PA0KogIXBsgtnxNixZdqD44MOym3OCEiJM3EMC26f2XOMdoxKD3R5A4Am/Tx+DF
xFKuKqBW+IipbVi4bP3pvFY3AhOw7dhvESdIX4Oel9mXcIrJCgGu5O9HXHpl0u4bdncelTDF967B
CFLdBN1opZes60vLaMhoGF30O09B0z0RZXbumwoMmux5jMlhnfSVjUs0s38oSr4NLdpj0Ya/vIAd
79BgzqfszUzV5WQHG6X3Fmb/5EcZYnX5RNtMwojwLvW5s0qJgUfewg9i3eCy/azdjAnW+kaAIOR3
YlgeHKek6y7VLFhWfuS85lbYzN4k8q+1xHtRJ8oZeIPd1nnqg2SVVmF4birUYFSPvnVpqudKM93V
qGaXEbETbLDTpybOfdbXVG7xwt+hKxaYk7DRJVe+7XGQmwInfk5Ho37piLDjDFRvtZRMEssM9bM6
sJ8r1Ra4hsiBURHdzD2RZKU4RE3GaUwnPyJvI9EAXotQb3Y+yABsQN388idtn/bgqHp2AZ4WxcPG
k56BVzNCEy0Rzl1RoJvSpRIOIyCprBwAdyiD3/MZGPnOrvC7edOqjrUSZZ0i7MzHxa6Fr2ZHe9eN
qoouDzMkvw/zXK++ey2fGiTMRjwiIqXec6citJLBYjB7ONQIDbxnaIC5dw/tjO/W2HWPCkvGVQmq
3llkgpYPNi8BdejBiBEAXffJYF0kfcGc9FS2iSq5g+Xju/7BB5lOh6m0lOUBxTjkmwqbiC1HHiep
t5GhFpA8FopFqX3RJ4Z2FVQ91iU7jcc/iD8HwbTv86MOs4Z/H+soB6ujJFHPUjXVIG+wE52/0khq
W5rlCNYRc/TfiyD/czyDYDGpzp0Hm5bI+8Td1KmnSLNJVkGYXpXGXZpLOC3iRBb9nJB80NiY76Al
JGAd/EaaMfNw3uWKSUNKSymcRe7kt7wSVF4DOrMUavH5NtRkMHCcGHG+T0cj6lySPqfW0pBW55Cu
dyNGpA7FYQAM3W+/GlEDAlWHOfL5vPhoDEPjpnFUd2zr+Kq4oWlBMOOiBYLPERWmTKvcfT7EBzdO
fz/E0XSwAzscB0ddeCEowbbfNCKHqP61se+gUeLYfvh8uKNU6J/TAdwV85waKtPemgN43902nR29
2XfkLpwZKJew67hZtQFMtMHCtTDPyZwZMUPVrrU7MTDcpePnRX3RwOttQmeib3U4ML4gXMzBuKhX
WMa303YqnoB/LquzwgWFGj+fGG6e1kfT42C4+TV8d52VM8RdiV66Xmlrdqpksl3S6F1F58GZE16d
GOyja7OwBJMMwEzXj9cPSX2ngHa8GDfFTlxgwFlmWygIC+1SWUYn1g9tfpWOr4zMZVKcKV1J4+e/
f3dl+GPoVtHHii5Ul/I6vNQ1hc8z+l0LK9zG62hz4uo+HJAwZt0ygS+rYv737wa0zaYcuokBE3dY
47qnNbj1ljgeq/W4bPc45ZcnRvxgjcTQ+deIRy9FMHrYlKjZKuc0l4DKupDloiXRNTxBktmzx345
3oXrU7d2Drn+/da+G/dojkrfF2Ak53HRwqV30jWRpbn+6hqBpHvxBDngPAan3N8U4h5Ix124PHnp
87L129N99xOO5q3XeVSv+QnqZlpPy+56Pd2ZGyqAK22ruD5H6J3KtXc3/8Vz/mApOrjrR0sDLUal
g3D0c2jp9rcoJelMuuy+iCw9M1Y8b95XPOEuDpfViUc+/+WfXff8495NMs38c3BOCisw/cMyiC+Q
71yEZ91C3dEwMG+J9EAJtPFODX3qqR99SczGauN5tvn4kBbmGYh+9+etZsO4RumxOfmMP1ou3k1v
OasE3l1rmGpVV/BCzctFfF66wRIp4wLP/j9eLv6aULMk4v1gVk/BFL/Fr6tzzokMc5nOtBfXIHnX
J6/uw5fX1E1TzAQ+qR4N6PgVcSvz+gSqdQn02NmSyr6ar1BzsYDo9+JsvlDPPTGDPnyM78ad7/q7
u1oHZeGz9V6QyuPqLqerZG0vCXpkXSR98r9YpT54jAa6AAnuGFSfmONc3w84+XgwSAPmfZFnMbd1
YKLOFzldnl6aPlr1DwY7ej9aPXKUtjh4jCQZEIy3cDbD5p9NUjZXBo0bKUwDXcrh1YFNIxMEVGzv
auv+ap40f0zS6kzZKeu/9ews3SF2ACSjoZkQ59lCHr2CsZ6ptR0pi47vS7YO1hGRnRfGi83dTFZI
ULMTA84//q/V5o/xyOcFUsO+zmRDdHhxrd1PQ0Yslkq5SYn20ZDCm//6+UUdbh5/G8M6estTXdaZ
nTAG9hHsMZzpPK+3Hj4f5IMLkdTLmIBC17mBR9PCDCjUsstbRNg9poATo10sQGefeLfE/FuP7pch
+ParNgQJNm9H9ys2oG1hiV8EF82SAMWlH5/PrFzKgAjDsbuB03aNW3FDB23ZuONTvQ+XKWAnvpAU
h7c2Wm7fpSUBpVwsPr8Dhx+On7fZZFvJY7RQVf02dYzWzmhj0yJBWmFO8bVPJWqhlzVY3CxR3TqU
j58P+MFzNYGFSkPVpEGS89E6k6tw4VtJOBuJV6p/kSrj/n82wLzQvVvIzDgmThN+nB5Tp2ktqHeQ
QLafj6EdrtJ/3Lb3V3G0xfJiUpMGcGWj25Ol84wh+Oceo9uaF/IOt1t+3d5lDyc/Dh/M14ObN//7
99dGeg/5ZvYifiwfqx2JR+tuW27om7Ozs340N9nmz+/C3yLs/nf43H3xPbtrqu/fm8vX4v8Fhi6v
wicqyfb1IJ/c4b/+JZKU/3IM0xYzl9aal49fKklNyn9x1EUFKdE7stln1vwpk4SQa/KpM3HWy58R
3vx1f8Fz+QMqjSKL2onj/D2R5OEMAdCLQlKylJHhQML0bwdU+GKKk3ZJute+xVfGutxUT8l5c05f
74wi8KrnnOMOJ2oJSEEPFrg/R5U/kb0aUGFtXmXezctCFI1ljk6yh2m6Rhi+jjWy1Hr7opc6DLrB
nWZqh6J+6TCF+lSgW1T73KstnUuKwvedU2xyZOFhbW6VlAQEYvtKHBd6p+3tlA4taDE191EUzNWt
fNnRbJT291aqWzEhSNAR4JgxWV34xKSEoRaktNcrIr/JMM/9fYDfnC8nmDF6DwMGsR6dghGvKvDf
sYIbRMXi4RMIVUt8l8arbpIQVRrqusuzXT1qOH3MtS4sSkDtpRGi90cZch6G0wZt3ypJaDSL2zbY
+la96uvnWdVd+Gsvp6FGKoBU663Ogk/U7m7wgi+GKleNNy2JsXCTkh4IYAqe6EpXnctBJ2jN6dYx
utHSofmjU+yHEQGjiFc9Ew96Z38R6Y0f2Pej+NJpoGcHkhjM16Gfs8qeY83eEMe0yoO73sq2Fp47
p7FufDs5LxTsSxLjU97v+wycUFhcT62NwAXzY6QsdW8CpJev7dTfDcLaj1I5T6HP6nO4LoE9at4+
jdRuURytNUPfKdih7Lq/SuLqKo3oT5V1cE3AJ0YZj7zDzqUBtqgN/d4hUK+0ELSiUGkSqJvWPhC3
3lX5o0ealKT9bQ9fHvTPQlb6rUP/OCM+qim3RrFJFaJJ6k1LgRvwEW6aSrnNVbJEk3QLyQ+mBGCr
osYslWrXnQJffZKAe66b0kSjhlMZv1Rm0svCfndpKMY2Lu0z2y7OmC/36hCigWp3DWlctCSpyY/r
BjFwH7frBMAwic47Lym3tmJugdFtlO4pJCQITYXrg3ge9BoKO8EzQO5k5+xjM7nN5HAmaClXFtBh
HNjU5PlvsbyMhB1KYspy2s2Jvg8Nc2dPIdpfg9hdep3FWzySTNBmGA6KRYfBSlTTWpSYlz1iYyw6
37qGJcHbReSAjrnE3kLGUEh8uWao8J964way7+hQoOyeonG8UJRp2crO7ckEzIRxDVprP1jLkaK+
cTOA5kBPFm+U7yAnoquRt+Def0AiIMR4W4GlBWOzrc30hoTjXLVWvldv9HxCMgmbMPRzF713vwwi
ldp8PN3qRYt8uqapUIEvWFWBvDe9Zpf2TC4Sqb8pdKddfywRAjuaR5hgsFYdOq8jfbxQV8+RaS+6
MoSN2mGUgxlJWV3EuJvJwSXGCh6Tv9aD2VtkT+smGlZGjXsGeUo8lUtUHK7hXVjNOfjFFarLvdX0
60g+FUbqRlOx7EmwqofvE9OU/oBxlvTmRiENq+m/BMOrTSwXbpVlGdpvfiluNHpdRV9uQ6ANsdC+
hcAqS6O5ivr2ViEOpZvoVeZfrRLACz06oApPQR0xQqnfFTmHN+GUuCodHHrZRYXkjAllfRuD6oql
9KYZSWjIcD7K4GwCDUFwzVmnaOSwpx2GHPYVaO54l2W5qccakrH8ip+2RAYKN6rTnlMPyyU6R5pr
xSoAyFmUsMNpDwmFFI20Fi6ZmZBvM+uFmIFtDGix695i4BMywz0Pr7tWm/M0VjGjlpedTmI2GizN
xDMVXpTGQ+ifpUp5oxbY4/N0pQP6LpGt2COVMpI1xiKrF3QmAtjEqdQuG5JOG7yjKaI5p3jtIfzE
XrXWkZTrxnNiCZc3c1ljbtez6M1PaFEhP9TVdJuUwz4W/O2iB3XRbYzcI128X4B6do3xkSS0dWS9
+tTBh+hbkzcz1WeZJW8eDJPc+Kbq061wznI/fpR9gGXVBhkCGJcoPhs0XQzEEib4AifBZYDxLopt
F7oouY0vtjFcShteWmU/e8oyIC6BT6kLgps/pXNPfwjVosz/EjaOumxZgorGuEsMUhbI6cDbSxou
7Q7ZuBrL4iQesQVuumnf68+j8lD3PanlxGUN8UqTO1jzrtlv5Ux8V/Dh99hpNODWsjybxQWdh6QS
jXPZOhTrtJuaDNWoJ0K4uxF6fV0pV7E5EvVFtbKltp292DK9jD0UqxHRNpZ+y0ynefaaqP2WXtWk
GDcZqN4RTB/dILp70blWmhexYd8j1jVd1KqvkfUwhLP4yV6QNrLM6G9UICfY8ZyNk3HXq68Owenj
M5b2VQFujA3FWldYnUkXF9hgc1LG9Ar7ZcmpbGzOKqJ9QGu0u8Q8t2xlSebVAgLYHBGoRa5ekUtk
sRl3mmATWBHOxQeRRRdZ/d2UJLrL0nQ7X1uBkDoLgHM7mrows72TvzbaCwmrqzEp1y1LunCIPOpK
/dxQB9eb5bpG1j61XnvbacNbRM1CLd50vjF4AF+zwVoRqHdGQBYHm+ptypJzJyOsC68kdohppWcG
0UK0DQhzE3DEqpHloLqsgBXWWEoc5UccyH3WvUz6FT3BbYj6WBLUKYJgkdjxsu2iNRFTW3AT8PZs
Iu+apZZ5GHe9O0XwEvBZBmvFBgBCvEMaCeBzXTmz0c50dfNkJNot2dtfFGiC3XQ/xF8bfkAkxLb1
u1ufB53q9+i5aA9eeOImTDykS8iEWwJ78VqCCbhGk0h0rJglN631mgQWIkR9rduElyg3hfm9aMr1
SNdamyxMltk6ATUSc1afeiKTFLgtRM3aebR8t0++/uNY+75Dpx2e8H7fDB4dqnNN1CEsrGQPHI8m
u75UyFB48XbEbC9JhBJzUOzidMnl8Ej2+7BHh2ykGfiXKBnsu/5OpW/mBz8yTS6V9sT58ujs92sg
x6RYRtfut9JOV6HyLHRlvr5+xS5uhdA+3TguGZYL3zW3xSZcA3fdnbitH++x/xp2vv53e+xW+JGo
B4ZVb+a6svoYERl/DaCEb9E6+qoRYAv9ejH9iL94X/ELnyr06odVjD+v2xAqtQJTWsZxO68uVQKM
TCPZT/tmGd6GW3YmvSvk3l527lzrnSCauurCXzsXNQnqL8apYsWHh5t3v+Do1K12Kn4t3+QXRA9W
yHJvvsEKOFER+eg+W5apUppQscCRZXJwn72QT2sz1cm+LPE6+nbK7ohjQtp/bcPzRiZM34Cdlqed
mFfza/FXkeiP22sLKR1afHSmjgu/gYjjcRJBujfTfgNYQsseDXlfk59tggwYnz+fTh/dyvejHZVh
yIbRW43I6/1UcJbYye7JT28+H2J2BR5fEaow9C5SYwcqzeM7KSa1qNiKMF00+qKLYjckX/Qzaz1t
9evafFD3ct8u1aVCrmm8ONV4OzX60fsSEscrG7/J9lWEVRjEwBAte+taqiRdZ98msGknLvewZ/rz
AR5c7tEhONZ6u610Bpx7tBAy13m+lot2yTd0Mwybz0f74PnNt5Z5ojKoLY7uLZsbor1KwG5DjSpK
exzKq6m9/HyMDxZyR5vnIqkHNqKEowvCM4MlzM/T/aBjpOP7X48X/7MR5mf4bk2L2fHWrZWlewVE
uEHQpsHO+/MhPnidDy5i/vfvhiiryExtlYuQGxBk245efbCtNn+zQf/z6TOOVLGhUxKilnw4ThwV
KlukNuWr0C1pmLjJvtriCHLBK27L7ecX9cHTZ5mQAt8t4Hr1WL0hjUCC1mnSfcwRsG5xx7ASD113
4t4dtU3+uCidqjUpUTY4Jvvo5vm6DxHGdFKmdHylLZN1ylEGjd6C8ssaepyzjp8+v7IPvuIsGP8e
0Tkq+4emQd6fZs9zbliK6TG3f3SoDlv77PNxtHmBO1puDwY66rPVOIGlp3JpKNmW3c5ul5jbXSiF
RDkt5rrFqUf24ZUJuiaWxL+GzOdwghgij0J1HNJ97lyAK8IHmN1TUps4xk27QYqI1wuxtvGlabex
tRckz1RK6VqTxn56urIzQlSD8zq7svvryiMIwf8q7EvZscsSHVk+ztpuSYg0lBWsFVgU1V1upDvZ
BhqSZOJBATFW44CLktiSKFpX3k3VkZRdtOge4mXXxlu9qnZBbND9S5G/EhDrltL5boS7qtt3CVFU
vnpOvWHrgWFYdEb3TNf5sko2SXf/8+H8/6Lz/9KYZv+56Px/Kv87Bv/slVrzT6P/7u1///wjf1Se
FWOuIqvUdYUJFM7C0f2r9KxYAov+3AHELkJNGrXVv2vPiq79y3L4WDg0I6WFDos/9sujbxj/Ug3L
ZitLs/JnGNzf8egfrksMJC0kNZZ5tDGL0ziqTVEFq0ybKqJ50wpTUhvG1HOsPm20E+vS4Yfpr2GO
3lmRWniEy4wDqE98N9u35kIdrL458df/h6uQ85Lx7lMxZTasspbUUzOQMv4C+GkE2jP6QdY/+iJK
DePEQIdLwr+vQxxtTTAKgZrNZUDkpd7x/vm2mqxskRjX4xw+hHtAhPWJ7cnHYzFvDi/KSEtNgTvk
75RBmdPbx1kcYlvQFuPGfEImrby8m7IfnP8+vnvmPNPf373GCnRDiatgN3rkw02ZVa+FaopNISnv
fD7E0c7y142D3Xs4BkdwatJqHu/smh2LtR4Vq3uboBcoq4FyJFnQUxMlzqol7uY+5SZWj3Uc9NoE
ASqJsPrZZWZ4IMqLyTWUAjvlguJUPfJdQ+u+n8ZRe+jbXm57327F+ee/+uMn8LMr9P7GkKiUatHY
+Fu/nenSvRgXYZpVN50PvjchffzEk/75Jfnr0/bvu2Mdfa0pe05aW401WDlOLdcRrz3VHUUJgSBW
WjJQXeyb0OsIJWrrkkAboXfTRQ0lY8TASR5GPS3w32nBXURkS7autDql1NyNkRFka9lhiQu3KfUm
h3DVOX9KXGbVEFbPthpMXbi2k1IjVMUK+sgyds5YpfCmuyjF7LLgc94nj/bkDBZA6s5TesJK7Ugt
cQY6sVPEFPfroQ+tZRjZI5ADpo3YQBxR8/K6LB2v8E68fNrhefbXbZLq0SSynJry5tSChxqVBtas
F10HNUXkxGnjZWUF1O47Qg5U38L6IXPzWuRF8/e0sX8OrmI/O5zBXZF0Y4ANEJwohmo1MOgEECSx
/HyqHelUf12bIY/+eoAgStn3Q78LREiArD54treAh01AnS6ze2EV2OmLBnm6MfZYWVQ3VFr/rBqj
kmBbwOmhxMu9MFApGlgn15//rA+XBi76aL2zxknTvay1ViFAqaVR+UiMBBkMxI5F/2QIzPtHDxVp
PQGNRNLuYGcGOOab+KnLLeqhuTylfvlPE0cevV+czRMy+/Rqmzlm89ThHOSfIIwpAeUWiCzepi7K
l1RTevDbYz+cW8Hw90ogvx4sm/7DeTMOpm+WCmtXW1r2g9dh+xFF4b3Y1Wj/rUPZryEo9h4OIXQy
F8NaRNRbiTK1nLhB0hxG5d0/mATobY6mZuIpRUYOcbQymiACmSunlmmKeLtaRZPVVCdUxZCG+L2/
L4P6saiHGPI6I5YAcaBixuW+lSSGxbvcSMKshvEtamKTp3KqtWvCDmp5zeNTVFgZ4ZCCGfdxo4Fv
N0Th5V9j0lx689yrO4JrCEsLydAbvBgewZqkqmH2GRZWEOkr4UiyKzHuWc70oIZ6W/xQCVnVX/2I
6MQElA//594HmgX+uJdaHLbruh0aTCBBnkYw+DKqStGbh8hJvUxiXJhfVWdK+3aN5iNqJzcKPQMi
oO0pBm3bkmgS2pNiams4d0VawdHFoWiTbgD0Lrgd6lqjQE/7wrfHFYGLcNII/igBbLuQibHQLAyN
mKEQNEvb9GKj1pBTvBt4d4oevCiY9oX1FItAhnw0Is1tBvyY+hCa66ztoYy76gBV9sr3SD+gcSdC
EJZV6beGuqioHnrlhdKITi2WsW919SWgqMq7QuiNjqvJW9XEYW/3sbiUpjLRQYHSH+XBSiQTuwcS
20DhXoBIWQbW2D/kuDDduqFAAf+vLABLhAqO6LsSfxQ0CahVJSDStCpJwr1s7U6KgugOmuX67WAN
luiuS6sYjH2TJmOPXF+tRqdYYZb0DJuE7iRtsm1DUpjDPqAYfEG4LMQh40ZkljNg7kl8H+ZM6TWK
gWEiq5X20lYrIgdXGNggD/mNMANi7dvSnKIzVal7XdnoHOCz8Dz0lRz2kM76JC/CsKc8NFH2INjU
brP03gqTYixvhjwsRtIl29qo4LUQCKvx/M0qJfWROzJwyLPskMQaIVgyocsosWhqd5K+ZTwGOiGi
3iq2cgcoiaabdoDprksamMthDH96rZZGgHPYNrqMznlKCgsdQ72HJbIpOvgx7Z1ZlSI1bpwE8gPM
TyPtJDgsvKTVpGZI4wLfrmBrpjaBcDuQo4OjuTZ7lzjfJLXWOfGl7rMypecT5BD6x36rdRngeJA4
1Q+9yhWoLASnijK9jswqTIItfSjR2W6sWYGVvnVNktjdCg2nFfzAVBz4GNIUy2o7Cq89CbFN5etD
sCpsic0vX9F/xmqe5jrznyzzkR3IeRsQ6XqhpGze3wocoJxhi9BG1HaX1V0kr8usyBVtTSBKMt52
jt9U3+Dgppq2yIlzUuk76sTLXYBc5H1ZOjRz/ZBZGph06NmwGHmxrZrEmsZzwFwwjxbxFJb9TviW
F1drOCzgHui5cc5vtmqj1CQKBKGfsruYikzVlkUKRjnZVGEhyP4yLVkIsjtMh0oe4ha2nc1WIWuv
0pGuDW0LbJfayxys1wRKoX2JhK8khJlOhNW8wbPvY++6DEumwKoaG3sA/mlnlofQoUyEhVbBJOOg
2o1JSGLSuqEgMN5Vcqg4cAz1yEO/EZCw4wHowZTqLcZhH5O+RyKGEivOAiFC0iJEYCHIR3FRFxBm
KhyMAi0hH6Gsbi9Vkgcq7Qo//sjJgm2kwm/3SjOhBQzeoPYf0TvV5YACfnIk4JakieKrqhxsbGIe
PjYj+ZE4sT6WmHYNL7iXViHQydghhJdunehGJvZoHtiJLL1YKSJzXRgNVWW3KfHGCW5NPmYt6Ssk
zeTUQTsf0kIFs3AYOT+JSJoNgFF9nENGQwE0FR6DqWfhQrVEDb3RiAzDo0LXBaWNEjFqJgODY8Qm
xZ3aHFTLORu0RqPnHfkFyoWxFXNeRzkqMjNJKDTsXHVbuotfU96jYsNiadfU/oakp6Bt4UNN7tQA
BjOvjixFqLpRQW+X7rcuGn/eZ9Kg/x5QOoRXW2Gynxa88YFNZLZfEFW0qBKQNiOynohXZxH6g92+
6HyEshz1VJTUBsurP0cwhAE0mwhXdO41D1ZBJhaOq1Rw9kGrkaYeublj28oG32RssWXxHPa0D3HU
05NdOLSWFGJvIf9UC3zhEiWqkmBxXIyqZo4UphC1QmyVEmn6OSI3eOT0sksy7ha9qsZRvLWNtJ4D
NeI5rdFzHJ9p1ZdqJL7joh/2LEAeLr1S5EH1XU+6DFwtmCNDOyvNUGMjDkuOnAKMhIB8CW1Efppa
pYzZhTZOwynNmZSK9zklfLt/8/i6118VCDkkCqmQrgCJ1yAIw1ephYAj3PkcQZa5EXld3tOpbgKS
THmOBc54VW9YeRcJ5xeNZrHtt+Q2ZfmwCvVCmR77Ii0QmXRxrU6gubMMlv5icqI8uQ5ztS5oN1fV
2C0UA0nvW5SVsySC/03yB01g5ITZq9AFAJ4Wm73/3BNYqz3gH+V9hqGk2s2XsB597z5Ky5jOtO/U
mdw1OGJZBNhsDcIhAldXE3vVQ9sgqwmlIY2+AFkVrIcKp+/0UBtFBh6wKbsKXPFkxROBChLUW8q9
Jahi2SlKmhpuqAURFr+wKgvrkejVEqCSo0xRvhaBl3rPtTlOTKEhoK6ytHHmwkDuPQf8dTyE8TbN
Ur8B5D0VY7WzgCkQoxkDpwvbBf2Uod+ngZbFwJ3UqSL1OvGx0OKlt8wyClaJjvnzOYjtzrqpzSwA
SiQ7rWjtBRWsUD0bmyCguAKmMRyJ56tTTHQBMqaHZMyyYqflhGXdRJBHSmjWCVqam4HwjIa8DJGZ
fLY7U+08lVDCuCIwLMnKUrv3Wsfy3rTMyszbMjbMCkGAGk8OLRgjbIbrNpVOV63GYZqcOydWJfnB
zIYeKqCpBA6Bv/GkBgnhO7AMEVjE9eR1d2Qm653PRG9i7aro4ighD86Len8RsJ1TCUwv8U++lQVi
BOe6UIe0IG84BRl5qeaDZgdz7jCxGXwvvbG9Tg32VsGia4oKdXudG22F+C8blH1ux2mOm7oqALuQ
C2zIi9EIBwmHp5jMSVNu0qhNHecGro6mnzgxflycoC59uOkH8F9JfURi6VSpemWrCOAynue2ZVne
FfPq8Pnufz6HfbApPy55YczNAXP5xhYLfYgDPJZ7ztzDiRLLhwdMltWjIhdTOhiKYFDAUdJh1PXy
KuvIQxJJo375/Pf/hxHUoxHKglQQo8jrDeFncDHUkCW1rsYfpI0bP/7JEJp9VH5sMkdt+4iAjFTH
B35GpgA7Ucheeg/CxegoGv+7svxBmW4+bv3+IFDrHj7wZjAbEcaA9+FGdvFyjDOEn306FQuh5gm0
kEFF5KLrTfuPng0m8cMB9Zawxh5s8hzjVlOZa8hWNHrzws+sdPP5Nf2HI592XHuMVeAvnCe9daRR
1+lzEkU0u3uNhVyPrVPj4AeOTLfC4YtGhSqUZgp+xLbOkxndwp8xXYPEOkKjoU4UqVNCQ4B7byip
/UrMm/PtxO+cH+UHN18Vh/eiHspeV6PKW9Py7CVr76ij5jUSHXxNVm+nBvwEOUE4pWsTYMDoKQS8
hRC9W33qT7yJP2/K7z8CK+zhj0CcO3BdUlmLwoAZU9rVqqKMsZJ2Y24ASKUM10JnKguwGhK5o1H4
BML19d9qL/+qM6jWUamm8aui9Ebxf9k7rx65sWVL/5f7PDygN8DcC0zSpCkjVcnrhZBaanrv+evn
Y0mnO5OVKur0vA7QDXSrhApuFzt2RKy1BA8+q55K+azpkMDj6cWNROiys54NEIz7KtNgwOIgajEP
XlmY2o9Np3KXdbGPcIcuObpGH3kPqv9Ik+9WVfG6dxPXhyoeZ3kKCp1DZZCDBSI9gaSbuWKaDTd9
3f3wPL5cM2m20MGGV5LXC5wpxK66F5mmsKcZJv1ny6Kv8vex38x5J3FO6yCt3wtDUj62cVtsHNHr
bgcK0ssB9IXZt1DT+p5fmeXjFEm0rs4wMmfSLNxlqYLUkxRtpUF/YWzdStOSSEa1Z7Y8MRjp/NBi
If6kDLr1iSdOSWesqMe+XfPWfPgn51qkKH85unkW4kEldvMmTdT3FY9Ap5GRl0qnRHXhiqL5rYSw
UY3S6AidsP4K3S0YtVCi2VX5nG+s4NXE19KmdfkVukCupyBe9QYVaqGyNCFBq2n5HEn1eGEJ2RNq
kS0PNSh3aisUtirc/Prnx81aU2SMYlLrvZRZnqq0qNzEenRUGd6DGRHgvjzBV7c/TBmrE92qhKJT
3RjIZDRlaZMxgDU7qFqdTv+yTLyXrVzdNiIE45fzZwqqTgrNsLy6VemsF9v5Fio99AfSInOCNJF3
YjRlG40IV10GzAerIRVTb3SNCQP+SM9Q56qNWWbe1GugEF8ezS/mbN3HVoyZPkw9pOAN3taTOvV9
DL/fIR5FfcPC9fmCT+FyvtC2ALkCfbSXiNCMxWLIq54XgzeUAeoHOPeD2ANT+CfDgZ3+0piRSnVt
LiUJlDMg2kRQ1qlbiLMHsksb6399xoBqXppAJzDVtLHRPeBf/o2vWv5NFQR42q6v/okfh9ts5Qb1
QpZaKMx1L0jU6W1WW/LnKevLYw0p7+PLE3X99gMWvBpFUla8nbkgZrSIHkYlfpUk1ruwqb2wHcpD
OYUJxH/S25etLb7l+eEHsH5pLVHJoCTwbHiwScKXiXbujdRas2cBjEAxAwLLl+38Ym3W94cfK0KZ
hb7m8fTS97BaIxEulzN8oEhKvmzi+omki+JyKDPp/YaHou6pkli+Q9qE7HhDvdLaOC7Xo1RSTMuK
nfUXxPCN8XBnQ8XCmH03errpk5nUdl8VpjOJPgzVffAQx2liR938fS6hKiwacBtNUQ97qC+BBKuk
ucZGgIEsrWBkKfvuSZfDjXrJ2tijq4bfnwGaaMirSKAEchNnBtk2uRvym46MlNd3YwObnlnaYthp
TpsjvSv3hPJkXyDgRJnErUwAd3GNq9QEHW0jCdVSUR1hWh2E5CDAC+YNETxcUKsD6Ct6658t27oX
DkUcYslUAutYF2g7kDS9Q4hp3vAJ11sORLh/LhdNaJJWiHs2eM89DsAgke0Snk1g4sqiTGP8gQzb
p1KANzeTUPwsB7T2lNZXEagdCndY8na52r6G7XvyzEr9FMxi79SznG74xVVD279XS1+Aque7SpkQ
zRvpy0bN2Ywe0IPrUTgXJtRA5coL9eQrScrUUbqmhXY4GNzOCCdvClrfnmIpe/fy2bnuBnRr+fOz
rW1aUp2MgaZ7GXq+t0qnyhBHWsr4KW5qfx/DehhtPCevuzd9fQ8MeeS3w1yxOVO5u6+TBFZWkqb3
pYT0KG+9712pWHew5Osbr4nrbkFfx3ZUWKQwETCYGWPe2brma4bNuxoyjpfn7vqDTHzGMTYi7m5F
JXxmWT2W94oqobjWVIiUo1ER0QbmBHUBecCUz07UtORXYX92lBGs48YHXA8c9fWLsNL6UYJCRvO0
RuCZRPrSDkUR4HwFrbim1oZD6RlRTMQpdzK3opl/CqMZnYCQDJX8qJtpubNQwttJagcQU+xJdhWd
6YpC0G0Up3+xwdaPRglZR3Q58P8+vT0oSsEs3gkLZakxKDthbLfejqvW17+Ok7G6BULOT9F3IUGN
Hps2GgmCK2c1gtaCjvtVUqC/9SA4bUe0Q4k3pewHXeDYSII3CoW694um3rgwfjHmZzmzMBrQRE+o
30lgCmuj0R+HYoDKURz7fRGAxH15/X9xpNbZM5gpw1yAYdojyNJu5VRB62ms32vyVHpWqki7AlWE
HXq+wobB65e5vu40ULthbAeuPm+o/M6Vtal3xgAPIaML8A9NrBxS3lEw8ieZyzxRy5uC7gyIAs3p
pq/HauPc/uLUrJks1EGqUqq4hIvl+MZPaw8EHHDeCT37DtUyaSnU0rxPl18MX+rLS3W9B0WEmPDS
0XaGGZijPhJDhNRGfQOi0KWg40kRtRsB4vOdBEAJ2RABZK9VTy79/dFGDHZ9n2jryHLWAhkWk4KA
WNUrl4JbDXW7dWvUCOVFFQTGcQ2RYB427cYM/2q063dfU6CWOPqs4lL3fdPP8leTKoyLZGcCULLQ
7FDOPwcq/MiyoEh7tUyLjbO3zOfzuFZbu0TaqMMULRj2Tx8JN13WTicBonZPEHPVsaQu90atKf4j
CNC/fQ4sg5eLWgeIlkgZITs9isFulqRpX4zwaQ1yqe1FKTAOWlSMJ3MUtqhpru9dbR1OS9NcSDOi
OV4mShLSQDSIU318a8FxavdUZ2lssJG5ffR9Jd+4ZX4xo9rqXaKK5iRlCveoOff+2yLWvvY5rrzJ
FdOpZTh954iulI1jsoSqV5Zv/fjNh1SdEivXvSKXlVdWoPk3nNfArQQSB1yA7UHrAAeKPvQGYmhA
aSxLHwpFCv54+QOuezhtHer3IRiypuVKD+rpq6KOkqvTY/SOmt7WM+8XK/hExncWcXWwevr0WDDC
WCDbLfjUNJXJAAKdIChWFLVX16BRczP4LPl9vX95XNevJHitVju1HNDQmdk3FNcAP7ZGcafpdD8M
NQwbglpsxZO/OPk0pl8aUuccwReJN0hh6u33XKsfzTKId2gGfVBhx79tJwhngzbNbXrl70S9NF7/
kxHCTXZpuO2MWBojLsOlvLwLs7A4Ulqt9labBKe+k8aNV9b1sPIZaW5Ko3dpqXCQFGIyvh7CyP+s
ABDZuv9+8ev1VRgjxX2n1VUduaJaTkeUh4UTkzT9pMf9/0iN/2Ld/yqnOV/aLz8RGfdfsu///V//
J/9W1PWXc5gGf/8nP9C/DAQPQWaJ0PnCEbuE+T9UFKV/qbJMdnih+ZHRQ1zO7E9+IFUG2WGC6OBH
Bjt2CYl+QjT40YLxWn4RXZOmBPXr//zvC77kZvX/l+jsxc/+7RLhxacgIsmqYvBKk0R53SkrW7nQ
qjVU6ZVwO3KT3uX+LNs6PH37IkRQXWqg2q+jHEUksQMLX6fFUUM1VuijB3+GqN9I2wMCgK6gIfxE
C8y9X5W3cW3Sz1LqFQ11gjupKswCwY0pVOWNSBOjxdk11AGgNIwAOyWjDZFmOkSQ6AgEhQ/nXzwO
doCGiWepVm7HY/9HJtaflb7+as33caW974Xpwad9em8oWeqm1qDTKHSoqcMXKBUe5PjeHzQIdfIE
/nRtFB8E2ABqKfosqPI+16kEVhARQXVfFcPtAAW6ET+gi6d4Rag+0GoROIgt3AA9E4A9FaehJQrW
pe5+HuLvoNl3VQHlBlG3o5WQDPdI2t0llepmMmmBWhhE25LbEgR20e6Z9sHR28xOBJqefXPcT1H+
NREo2KhCnx3Qpobl+5tY9PGtoiBFUAy1aw1L8KYLN1MDzXj6Li1F8T6YzcjLCCVRS6QJVPw2+gH9
eGrg1ETMEFFmkx12vpMM7U0tqTeSqBxqY4SYLOjQNlaRWfebE3OS2O1QB25kKO8j823daGi6M127
BEl4Y4LeJBKLR2suXksodtV/Ej1/QH9edau4i/kLY2c3kfYnzS/7MZ6KY20JcAJ10OdUMrCYxBgO
VkFOA2kzicYnjSJqCeNUb+Y/nv3/kcN5W2T8s6YY40j8UdCKEgVh+z+/R1m2/14s57lZ/6rla/76
XZyun1+3uIGL/3GfQFoP3fd6evwOzLL990Fc/ubv/vCnY3k7lTiWPwoad5ffhhRifu5egJa+5JBe
ZV+e//Uf/kiz/mUilQpoTIOHiPY8ftEPf7REfT/9j6z/S0PcVbQgddQWijlc00//I+lPoDNw0U9Y
YJWyyL+H+fqHX3nJ/1wGRIYIyxaIC7qW6EPlU9b4BxigUr9shxbBz68taQOzUz36vQ5ng/9p9cLL
PTdjguCHoYHxAo9dMy4i/MKeTdPYmVoCoXH6aKX119mgcWuQpROdYOzeOH0vx3l/19Wmq0/+NyFF
fpCqmDqjp1HSX7gRjF77JknXIGcjUao8U6+tQtjDhZ5vQlEQvpXM0RMTwXnF2Rg7S3Xu4Jlik7tH
kkUU6ixme4kYzyLDth1UtKzi1EmPWrEzDoFLs8MOzYwjYmSnHAK4DYOXQfayphcGn2K4M4MU0+lP
oC/KMd7op24/HwQ3OFZHnPo2wfOVSeQi1LlANUmFVWD5+ZktRUItewJK5DTu6IBIdhQPxfujsm+O
6cnf1b/DVHsZQ/0Y37nNVSw6WywSubjUEU9jD4tB6YWv4j8XyuHcbe/GfeiaW1O6uqSfpvTc5OqZ
Tzdw6NegD538VvG6fbYv3dH1d+ihbbzGnt4JZ+HAD0tg1mXwcaBE1+TrmaXFDdx9qZMBS6vohbHR
PhlmG6ooOG9Ogk2Dn4NtJGfkXcBlDZ6o37XQmNqZEzmbI7+2mRScg6r8+Kbl52cLnIkB/XGWkjgL
cy4U/o5/1G+tfepGnrCRS1wlXJeFXSI0+A3g+gDevibV586LIq61jIWNDguRtOVqe38H9+kh3Hgw
rVhxftjS6QwxFQwu5/9yXKZs5CqSfpkDj5eLwBRojJ1+7DyEXpzqDVrSrzdpgZ+fFZotZRUniLQE
jndlkppAKLalmXFWJhftrPd+tQtc0xm89LF9hOGwv/uNrUukunI/l1aX03S2gHOVyGODOg0LOLiK
RgCyQ4tTuS0ezKPhip5xUlu3fhzvjQgm9C3Wj+vzfDbolYPoyqrzjUpfzEue4fG+0m3jvoN7PUBc
aQdztrvFWSBfvoZ/ri38/pZlUNPF914O2RzaSiSNkTkLx4SfOFAESgd57+91FJIdpAwd3xFfwTgS
fartyHlyxm+bb1a1K/LddNgi4n+27obINaPwarAMSXlWx+6aMoCBzQcZoxtur8IbkELjjebNht9/
5hcXO2wsEqeqqD1jNICHlH7t2NSd1hlc2Z0Rn9z9uGokaJDMD/km9/uWxdXemjo10PuqHJ2lNw3t
D1sRxI1b+omr9MIhMipj0bTnmAIdWpNbWwVCnsj0LqOaP0K9BrGerO/YRzZ/5BqAKmkir6GtSZwA
euaNOV3e5Svr8DDTTw8eH5bktZvQgsoHmBTqjnkno0/R7M0jMYuneuoNr6Ita8+cLfv13NpqPrvC
qkFGYU15tdym0Sm6S+zJAyp295+HZNiCOEri6qaT4hnTdFqA9+lpWuJKG28Z1+s+9AQ0rQq3cmRv
4Sn3RbcWUK70Nub0mUdaTiW8vCqS1NYSF10ez8jK/S7rgBYvx5MO3kfxPYx0TqLueBWdfGmHeAu1
q3eRV5L57Lcm+cqSmiKcDArsMAbv7VU8VhZjVShKbBCPiQi2ucVedfw3kl3fy7v6btMBbphb51k1
bQ4LpAdnp0Y+YImQkrvGo27ntXvL2WQlu8zm4vq40c4Gp63mdhSBefkI2z55e9WG29SVmUQXRRW6
253otWZnXroX4N/bWtbl+lodlQvTy0ScXTRKQS9FARv+z1Awcn0n2gNMsRdqGsuRHze20dZQl+85
swfjkliGCP0xVJofYPip7OBhGNmwMDY6wUk8SifhBPwAxNZO3AKMrwqS/55pTTPAChLZrzmWZ+oD
wTxGf69r8Lk/lDetuwxX4T2zsW+v+FpOKrpenBnxuW6NQY/4SNFTd4xMeRDM4LbJ5w2qiBVM/WlM
FzZW/qduRlMLwWQ502kgnkcPut6jSxmc+BNPcn31QJ4KHeWNoHdF4ffTLgoGsPtT2nnm4yuVfSst
N9f4UfvYHhubTNRXwV7OiXYSb2sbveBoW3vo6pT+bXbdJlyAG9bCjqulcRWP6BoSAER+dxF7ltje
br+rvq1sjfXKtuX9+9dYjdUJLRAsJfVjjhitiHTTnWqPoIY+/FHWPArLXeG031uEmXeLNs/GkbkS
iVzYXh1RS0zFrM+xXf1J64Be2Rbcb7qTHAkIv2Syo9gJb4itnbu1vOvAN+MKFQ2qpJCCG7NrKIld
QuVH890RjprPFqnAsbQ74TMq1rfR+F4ZYlCJdFVL91X5sRe2VuCKo7qYhfUuVyFkECNmQYNcubNn
Z36bv7HcxumU2+6WS2C/pQckX9tpCnrIFjEY6jXrMGIYKmv2O2lyEmny0nD+DEzyo59qbgQFtbbo
K/sfwFrvBBjA1Q9q8akMTK+c3ue1l5qTU/eJ14MYLku2S6LtBancRWN66MTZLcXN9bpyZZGg+vtr
VxO04LEA6kZsUUjG7eAA27Pj09bxebjt36V3mwmLawtybm/ZtmeefG7Ccohpb3D0u/zYv5p3oQPW
byf9GbAfA6fbbRyDLXurBIJUxyaIEwV16ITmZRkrdfdYw1k86+NxQILdN9pHKTooCmnz8FZU80ew
lhv+fFVK++H0zke9OIqzUbdyDRZGZtQLQ52GUEy273iN/UZOYWs9l4DszJIaakbDGYSFGEvF/Xw7
8QYqwXjYhOzpt7bcVQ0RdX9Qd9mRcFoob3r1BsBWvd8Mh7ZOwir66kkmjO24PIZOqWqH/n4Jqseb
xjP2efjwewu+YVNdlboNo/DVWWD8oRJ7w5S7VbmV4NzYUusnJ2VtUZx8TMyv9AeAlEugR/7C7lDs
swsHBlrn5U28NaaVKx+atqWmtOwesFNW/qBIxcZtce2yIMsMK9FTgnjd7GGUgVRDRc2lPFPQHrKb
AnR1H+n/ZOr4VNKHtCtbBACXu3MC1SoKFXYIkL32iG6rG92NKACiDMvrvNloVHzKNa/iVFga/7a3
Og0oEKvBmOH+l2cyAuF+8BaBYjG9EZLHNrgH8glcbb4J7pY8W2UduuYuUB5pWALEnygutM7Sn7KD
hECW70akvzbd77W9dP6BqyMiJIjojjJSwGpp6/WO/hon9NpdgWLc7ei2dnja2kzPszSUIGGrgwMD
qkdSJisPXIXjnEwZD8/FFwm70C4APMfKbnliq554iFIJVYTN9PHzLSbJSGUtdQ4L9sf1S7A0daQR
zWB0IgtV9ozmqNsy3gKpPD8pkiKRQ3iSgkFnchVwKUon+3IWak4v3ddKbQPo3ziLq17fxZWDo4T5
lZc0aqDy+i3QqAJdHkaiOcJBCVz9VOLLdUfyXWOv2dvU2lfidJgDLdS+NNlg+tbImGSgCmwtjFGt
Y+6LR9ldZB3VY2/PdncsvP6O4unWdfU8br20uUzz2SWiTLMmdlANELe2t9lOOY7e5GaHRTwzuFX2
wgNJAwT4tkKn50lhTqomaRrldonJXePgaLUc28kcByc+Ch+XiW3h8PU/tvvt/MuV7XhhauVT8wS6
CDNniHnde/N0gETHybeE1JbTe+l+LseznP6zeSzTTAlzi/E8EeDe0Pm0V734tJXfubLrL8ayWi40
1YdJTkRIxSYLsBRq7ZL78g10bddfmFg5jQwJGarKTFd8pEvZHQ/iq0WeUN6Frm+XG2dshX54OmMX
1lZBmwodkNXrWFP32sfk0T8pjiQ41Z3gtrveTd4q3BbJm9QFBjC9+Y19+DyIuly31TUV6blatjET
OtkQnryFuyHmfh94Flfdbvt+v3rGz/f96pqC4qRR24bxlozY30eHbt99Lyj/qOTHkE7kHnDDDaTi
5iSvrp60s+CeXk5A4zbv5T0y9h/RwXlsECU6akibiYga2sjidR9pObvZridunMD1i1wvei2OxpkE
YF7dBpBPR7HljmG5lataJu+FQ7h+hIeKDzGNzDiXGKD8VL4VdvUrKdzNB8vtT7NNWBW5/UPoBs7W
+V8hV55t5HVHux6pM4w8T7ZHp36rpjvD80svcIWnpSWjPaP3QW2x3Kd3m3WvjW28fotDVaO2nck2
bh11cCiz7QX7D2vi3Kq3VJ+2fMTWRK/ckBLS9ln4DBYOZN7/dvsmOiUn/7VJYDE5BQK4023hZK9+
45W3NdKVe4oQl4lVEdP5bfo2Ocw37Y5iAZottkjZaTNqW/zPS1tq5Z+MSCvhIntaVv2UfhrfCB9i
L7HhN3GGt8Mr/6beC5sBlLw1yJVXQmxEM2CWGpzKnT3to+iWr0JHdwL21PIAaXfKHm4f4wRP3EPk
FDfhu24rMLh+Zk266OhvQPl05TMkYyiItzmzC3O3jMK0dKDdDEE3G6IXu/+cfp4OWwHrEyTh+Wz/
ZXSNkZgLASZ+jVtUQfs9w9SX7t44FKeCjHN4n5D4FtHs9Uh8u9pJsTWwefsWIZDmw/xFduLT1rv2
+ur//T2rILNJJx9UIJMQzPpBjZExM6CtmzsPnqXdxr37/H2w3ER/21r2xFkEEZWt2MJPBFsFiW/e
0HZq3C1FDF7Qbjoe089bscQvYrC/La5iFsFQJ5Fc6cDzQLS5eQ/JXt1RvD39RoLg+o7+29bKYxgJ
xA1agINS9/nb8tNSRkAyzcm58fa/4SWWhXlpI628RB7IiMf4LFx8zF/L7yhD2YsiwfRmW2J5+fKX
TK08RA7DlSxWmKKbE5GrP+Y52ziLV72tAnk4LU0LefhqF5ZNk4jJQJU713qKh4uioiJ/oX7xKhN9
zVHC6lERg59Nxxc9refdXVcdwJnV1X5MkqZvg8igtq7/YfT3sGjuivH7xqa/bgSkN526dFCsxS+m
Kaq6KWXylkaj/FNl+072eXFwnQMpyysI7/L9pk+/Pp9/G11+fnbSjGYMwyzHaHoswNTcTy4arw5V
gqWs3jnJt/L9dNvywus2JSWuPclVxEkRILWQ/DDWT3JLL8NWnMzBWeAEqTcEXuYiPP66dQvI2pKj
Yndv2nf/yI+dWV3tUa1ocgSeeZELgOoySdyV850sIK6WbJXWr56GM0urm8ssu27QaONy6pL72Izp
cPr08p65umXOLKxWL+vlOYerFFFEE/3Aqobe/eSX8uFlK9fHsfRjm/SZU7+/3CPgkYmoegsrVMq6
6QEuROdlC1fvFvVvC8sXnO1CH0LbekYszpFS+diHGSQCeX/T6p1KCjV+/7Kx677+zNoyq2fWSkOr
IKgIqPiRClqu8+CUH0RPcfP9fyab8jMSPjO12mzRZCrt2DGwzn8TIeaXtlT6iIc3RrS1QqudNsAC
GbVLlmnpgKqbB6nf43+JzWgfYVDtQe5/I0mzZXW1+9KSprMywqpcQ2Meo7FLp/3/48hWoZcaLKR5
EPc+pe3iT7O1R8zpBrqCW/hvg3KnfVFvtjzE9Wf/36tmrrLpeqq3cyewaupe8aLUCcZD6Fk2lQNH
JrynoevlUV4/xn9t/3X+boxaPwgKJhLUgyCC9E8+qM2bl21sHLE115uvCykb0SeMpuzjt3fINcJ4
39xVUXt82dLGtlgau8+Pl1TUZhTFC45bGD7AhPq5joAp/Oc2AMZLNCUAJaTp+NJGYYY8MRVGE+Xa
t0xR7/qh+wfDMDU6EYgzaBtfZ+Vmq8yFSeQFKVvjUSxQuENNdGMY1xbl3MYqrtDDJKgTE+hGPJp3
SfuttiDLlu7KUvJenq/nDYPkGM8trRZFFlRhblteE9OpvlXt+GN/u2xu5TDdp6+sD+ON6SxZl/oR
Sb0KFkuaEdTHxFO+/EbeZ7G1jhKX3lcVbRgFjZj1mW5iNJ2pUBOQxt/Ed4Ut2LAT77K38UE+CMet
Sb7Sx8LY6UvFHen02K1jxtg3asOHHp/AanL7bwoZkCW2h/jA5fbf7oe6Or4ze6tVNQbDDGUoqhzz
s0jtXf0eOsYjBH80Y47ffyPAv3bgzse3WtsGCeSqK7DXuNm9/34gxM/s8Csad/eVVwi2/7g1pcq1
N8W5yeWTzq5QCHgqgf7uwbHeIOs6dbfSdDPTZ6pQyaEpinun3QluwvsYichd7MpfizcVqFhbOEGm
nvMXGi+Fa/d980o8bD3mrrlT1hrwCP8uzYaXHzfNY1n1kFg6k1BYTj+oX00jvod3dUu258rxBQ+A
8DjaSCq2Vhs56iwIWYtcd+KFsVkQ7aYcvTp8m0/lxj14ZUhYUq0FW3JFGA+ZAJgcfSxlNCuW9d08
9yctiDasyE+iDudHk55FykdL+zZBOYC91fMqGUZ1iOZBRfq3y2XJwejg3+ZR4+e3cZj0w4Pme9z2
aesKgiNAhCtCbm0oUVR8iucqjm6HQILwDpk93fCGGX7Zwe7EvoZUVxzqrrBB6nTJKYG620926CAL
3anSMh0YYKAlNKvHowLGSy+KdnxTZbGpva1UI/ZPTRIbw4cQ9QOLPs6yMA56IpUKssJxE+fHloSC
7ylBkLwqraiIdm3aauHtDA77w+zXefA+pneZpqPcCNQ3ktoP8cFX1YaMkS+HliuJkDR7qT/65IX1
Zv5g+nIThQ4cGIYJf3kPNWaHxLxmIJCLVkCW/5kWdYeysqyglDwGo6bZaTqoCmLpCQSXmigrAL91
pc+duA+02ikGvW8PrbIQQ5Yp2uYN4hd7ovemcqkR6tIHsitCukslgHG0qcmnKGiiD7XkWxp8olXD
wYE6mP4poZmHG/40IlaQDKEeH+SoqN5pfVKk9lSNCtg4qx7DO31Qo2wHFLI5yFC9fk3mNonsGR0R
65WfZ5nqqv6YKy4yAfngWVGXn1p/RKJYUoToExU/ifJQOMpoLSeadquOJrQ3vhJ9RhR1vimSQn0f
KeiEh1obHCGqL0UvmIX5BNti5SqCnH+YNQOmZj1DpH4Hx13/Jpe6eDiUKazyTuQHln7so6nMXgd1
pC6S1lauvVZmtEI/Rzm/BQ7VykjvzCrI5n1ez+OAOEQ/9e+zPOilFhbTLKr/ENMyNL8NWpd+m7se
nYxdoHfpcGeoSQxpFbMqaa80LYo7xCISUcte12xMyYZ9q04P05DFoEgTIordDOeN8aoPC7E/mLK8
VMNRI6qR6079uQthaJ5M48DOCKVqJwpZl9sIkKXFjT5KoWUX6DyYH2FIEqVHI7Xq70kXq4gqa+YX
rWu77raQYgmidnlENHjMDPpygGSCAw20eE/GPs0ReKnHztgNqD23f8ZzvqjDq1WBnVozhXc0ZSZZ
4Am6nFGiEXIVuueiCOTujdrDb2uizJzXauzIRZII7wcEoIJ9RHs+9OiWNLE/aqg9U2eWtLi8m+iw
nHf9aASQNJalFr2SwzSKbfTb+taFllnvb2urMvYS2DZp36OHjVjgnCGdCdHp7LUA/q1dKwiK4aKG
LsR2naN94sHJ1xbQj+taNTlWUGsIOzSB77tR0mkIYguN1rw3W7WnPa0y6vANEL1cP+BQjfhuJIV0
1Ef0Kz4amdpCz19HhZF7eRhO025qJ316ZyVdGrxJKLsH7yQBeN/OamKh9KR+6IdD0FuaHyA7Mvpf
e7MylXknWJ0hvgIhLBhQ3wVd+1HL4Lo4mFlbZACOsmksErfprHou7XHSU4VyXylYUrObJmukZG9A
cg+6zSIvWSq07sFtN9wGXa8jWXmqFLmSs85BwiANaGiLqsZp4OUu1b3k+6UY2P9LnTUr4trUHaQ7
qmxXhSaP9kKIIW0Rqni+kwShfvdy2PfsqUsOdWkLoIqObgxIoFVogBwAO0RMQ0d9wOl4/uvm42x/
ofPSEd6+bGq56y5vDqAfoLzhuqaBF0r+y0u3V9A6YbVhNKbDpdkn+wVC8BvJ03WwQwcHbTSyqNBi
yH+uBUJlqROrUZ0RoSYXH37Kvf6AxsATqKl96qXbLPCsw7kfFjUwW6DEnnfvRHDAd+kkWba8B15E
F1tI1zeNCKcfDe7FRvfOs7Lo2t7qWW1YQI6zTLTs+Ni55VvJsW5ggXENCi0UA2wlASy2VW14FiOv
ja6WD4Q1PaMxg4yPvSPSbRF7pmPeQpK7z0/dzWaP8BIDX2yXp2X8a1L11RMbQvmcHiUGubTjVPds
zaO6a90ShEJpbzVEraOnp8FZIPyQlAVTvH4tgpI36UZlzwzI1YQSrY7yrhEfXz4AV6eQXjIk0HiR
LkDYyxOQqbnaq02PFQt9AOVRDd7OiTchZxT0la0U+o0UwXWTqoeypCSbGvQmbkJxrx2P849YbZ6R
Pidg+oNlL42mklM9gP/gfvk233dOeKjeJOr2+2r9GFiml/iX40F2EKTxau8UI6QDethZNlX8E/CE
wLWeID3K93Kzz/hZbXkxBt0FgscU4+RnCEpzaCSzGzPLXuraqB25UEJ2dySslfuGxwZyKjfBt3Yf
f5+yXfpxY4mfjxRQDflWCIEVnYad1a6V8sJQ9WI2OCUQQbxZeta0veT277Y7dZ5lxxVALkThoqWo
+oINWzb12RMrz0eYH9vQcMo/aJHre9v6ACvmTml4ulJ9A6ZQ20G+2/QE6x20trs8es7sAicaUZZI
jadcotTvdDv10HS0K+rZzVEaF0Cj/fK8Lifj3BlgksWEetgwNJ2632qovDgUPagZqt8b9gRnmlUY
+1YvbRCOr3xpK9t8bWov7K2GmOUxSlnWSOuftyBjqed+NQqGuGygwJZIDmQ7dcs9XJnXC6Mr96Aa
nahEemI41iH6Mr1fyiyCHdn+K+Hz5ABs9rYe6U+sqc+m1YL/m6OCWN2aVVWfFWmuNIYZHqMvkte/
1cSd5cPlsZf2PLfskt7TTNw1pZu/i7+Eh9+qPq7jAtbWEmlqA/lCBCKve1/HIpZzizCfxNNysaQO
XxCoIFAkdEzIw1h762FyxKeIRAqcsXVe3lvPkrnrD1h5xBbREwTUTJ0KV3BICYESOyhIN6G/504H
cZMn79k6S3j/hW+C1NaVjk+yhEoFW8/SaDq4lv9OB/gHYa2nncIC8Re3p8a7tdTPDtDK5nLbnp3Z
PlLLooLUzalIqkTqCZHfne+HXpWhFhXq7stT+qyHijjIRAiVtmlN5wW7LtxpCc/FEfwECSex/1Kq
IW/7L32/680DkE53if3Mj8l0UyqfoKPZZeEXAB525G35jc0PWR1kQwjU0l9QVeq+PKp/1tFucotH
1Y0dsO5/LFD3wM5uhXqXfdI/RG+2fOW1aSdZQrQL5wWOaxVdJxrliUYLEBhFIkfYZ9NdpozOrHg6
ZLQvz/kzLIVkwpRArzrhi4Lu4DppWtdVXETZSFp2Hz1qh4wzXLyle8zpDhuWnoVmT5bAWC/3HOxR
K0fVx0E4NeUA08JdcK95pCic/Ea4E50cRoStKXwe7WIN/hcuOGyhIrHy/VqmmskiyuvEt+hnBrTG
h470uXKyo7U3D/HJcGpvawM/D9VWRlf7ZpTEDIHqOqKbWd9rnnQwHQQc6S1W7NgVjpsUE+uNsize
+SBXU2qY0PlaUhnhE0R7eq+eFvBEYdc3wb52lx4i2Rm/DzdbbmEZxvkFsDa7cn3QiKB1oTC3eXzb
QCSSCPu2a2FK2sQbXdsz5wNchYBQovNiphj45PSiw9LOr91XTvK6AIo7v97YoUuY9WxccIdwHHRI
zdYF6ZJHPhSdecRbs79d2nIDNot62CaauTqBZ4YWX3/mV7tWUGsFUU2nV5pSP4RpHH41ZDI3O9oI
4uJ2UXGON7zrszf7k3c98yoro0D0dQPNFYPRKV5Fv1c9OaMt2f7NdNDz//h6xJdz8OCBI07gyK+2
pjnCjfl/2fuOJreRbc2/8qL36IFLmIh3b8TAkyyyWEYls0FIpRK89/j18yWlfk0mEAX1nc0spqN7
oS4VDxNIc/Kcz5AymS9LQbRThzzWtmbw2LB/A26ydjheR2NmJLY3VPsopZhm77KZUnSzClL8z8yr
eMo/gC24MVvYuUmfJ65lkgzerYwSBVPTzvWyK0Y+Vin+CSjY4UjliSjgSvjaAtbyfrRFuoNgIJgo
Gg5/HPLsXSgtEz+SYeRtFdN9Ool2Np40OTBlgTO1ujUj5FttpG8EXSS0l4UOeCKYLaAQQH7qdp7W
pAlIh3op6IXyvj43EJbBTXNPuy+8JXvbKOZFVkUjKirkaJHn0CYps23DArKogzgDeQk9Ne0l2et2
caeD2gcmzWZ6s7pf05HpoGrRYhbzCisFLqVNiu1FdOW9aHcuoMT2cKYaA4Uzfau2SjBrGww043iA
sHTUOtm3OInqSDg5pYdtdepQzBJc0BaP27e8RY6O54h/8CR5zBq0qpjlV2T4nyRQQozMf+jh9/Jj
AvBrP7iCl30IjtmdhJKnaOQn4SX1lAN/8DfVtC7MPWY7vfkOzKIMR0UsKgHfIYK4tIHSzH0cQuCv
kp6rWHL6pPemGlYCensvR+hPFEl5F8GjAI6IKlzlhYF4SZkQ6DZqj2VZhhbnSx489+7gaPq5G8k3
2a+fk1w+4nxwia8dWmpwGoTdOZQkR2iG5zQiX+ClK9ujKH2fpwjekl0LTyvpnKfNWQxlj4sqDz6N
uyqRzn1DNu6fC/Iy3gJqlkivQHMCqIB933DWhvuEjHZP2s6lhart57KsX7sg9iIVI48qq4rmZ/ip
mr02vEoQ8y2z4BAXs83HOMYbDVdIpXcl2LAPMLskfb8HV9KWOekAJ5ddlUe7vhQ3qAxrKSGttAKb
AM7X8moltmRIpj5BcRedfOT9+wCJt2Qnzlb9jPEPgezt5fn8HYmZIXGQtlDCiUMc7xoUTdRvgLij
9ELBickuBfDHmiyQYr7osRG/bdIJ2A2cjc7sbrAZjdDBwThHp72jeK0KiIHhrLqFxR/IVnLBHlFM
NLYyWUqxEsc6onWouliQb6HCLe64bw3tnr9c1LdyYLpXMutPh2ygihYyQJALTGtCIN0sjT52t6Iw
ebEy+kABCb7aOAhXkhkdCklI7AWUQRf40rkUq7LJEEbiobomfOu53kynwhCb0/tn4CKDQdeBagHy
+I/yLdnl1OlaMqQt7io/pwtq9IfX2czOrbvV6l85GXQZl20VXQdo/CxOPvDLdfg0JQH2T6oIRdEH
Q2wgGm0+dAfxcWNoy7mIeFgQBOKWtEPO7NdTNYv9mM0cyo9oOj9T9RnpkbjDrj9up0srpwPlHIB4
CdlK4J1Zwf82UtsBZo0oizjFqYYwn2R1bnEMX0HBtBoLEKuvkHOwMqf8ICL93bo/LGQtLhB8VSQi
VdsiCzhAUMtdIEywqZTue1BbFLM5hg5NnkDSPYVGCvLQf3CVwJipkCaOXhSt2JZVBbdG8OerALva
eFftQ2BZRrRawLrzINi0sfOv5DG30Zhku5HHUiEdohFjAlYHerhAQr1SQSre2xSBWZs8tD4OwTbU
rgEqu03TgGTjMoKDAYVyumGrH/0zgShH/Ejr1ZsbGZ2Kt9sKan/gk9KSPFIZNkVLpDHvQ6AiTHJP
dQ39FwzPrFx5JxsQ2YAAvQP5uNYINguPK+koXh1aZQqB+itQOExdRAadvo1HSMsM5uz0lrZP7PRJ
20EL2eq+J9YmE3TtLUJ9XsfOhg7PMouCMQk3D2mE3OiLtqcbtn/uDRmkyfpxmwjDpvhYFBiXCPFs
aHxB7pR5i33Cc/zYJPQttjvpgJwGLYDtMCuVEcTBboNyDyznFx3VKRRUqUUD1IzvsPjv+3PsUP7c
5NSowxdOmRjBJttqbcVDYE8AyltUqDo4M7ipQR8Q5jNo4OwxafYzFJK6Iy3/005H+3Xa0Wvh5ipc
9FXwSCHSixMQDWQ00JgJIxStjrih/7OvAn5XYnLH0KuPqbu5v9BchV0W17GYFZ9LQ5XkNFb1QyNg
7EWHXa+BzNUbo6l8EkKzNO5SL38A8/bjxuGxvFbcDpN5uEnUpKgeIHS6o1tN+gT1MMyd5H5LY3V1
QeCuS896VElQxLvdaUoUTqAPqetm/2nExv3zmKIdeRxT28fE6uv7OxrbFhv1IOVroGgxaeod+kUQ
gNOPnAtp3E0W2tqBT65Gdsk9rkoyaaONuHkj1mDmeIoZICVG6Y0/qDhsYnUHdUuylc69xXyRkF9g
DWJ6ssoHcp2jzBwgIJQIAKIITXLwd5Qbg1I7rTltHrrs/kLrFVclBNb0JoXxPWzSoN0zOoITQUEP
ip3jURVtfrD9c3qgOmUQsXoS8wc/e2i435BeWcCFf34HDYki8CNISpk0h8P+DT92CBheGI9AIehO
5UqH4IFAQyf5khynz+IT1b2r3dwtvPyYOXzkVN+2cyA2HWe/CXP1GIs+C1D5nkAS4otzQPj4GOtD
mG8kx4srDhuHWTFj2qS9lGDEki+/FApQc+pBrCJHV8K7XFLMQNc8WAI5UNV9UPvMFcHp6RLAgoKT
OAKT109PPoDTQg5jyn7e8D9abMvMt2MvJQWvc2IFWx6rfa0dzeXhd2AIjfkTyFyfANoOTNEDim1z
a2anPxuZKb34ne9XqFyrFv8g7vs7yeNM5Xv4ggsKJB30TQnhBd2XjUdzqKv1rXU+0FYE8aKJ2EKh
GRIUUTufN0kzW34H4UO/MfzoTgRrvodbmP/aDadJSMy0S2yhDc2Au48BNG4lAhtECKdOUEvo3zZ2
8tVZSYkBuOCgG8MatxaYCQ0J0LFOIMr4gkviA9z/QitEH3MXemiSq1+32ZWLvOrybK6iMkdXPIk+
p8fYGaiaXz640xeK0qFpVdGbzTlMwWDa2o7omXS9/bExmTNLaKQhyhuMVBe/lzMgu7mrTBt77MpL
l6iuJxIPZMdwBWDOf6BBqzaapwkXRv9BTJ/IJ93/KsBABvVo5TNN5cqXpvzc3Ekq9gHXVz1an/4N
CRg2OQBaHHdIgRdUMBPQ02Nme5BVmpil4JVMslCpTjCUrXoew64Kz0kZpikUBaaS+yApdVnewfej
bJ2qSoQvMBcV2mOHw1g/dASMdRt1YIBNE9mH9J2vwoXAVNu21tx8gnnkca7EMdzawpZLVYIIkAbT
BSSn9EneLp20kvpqGtFqb50WKvW5FXyRTrTDTpWDsZM9v78IljPjJhx7TlV5rokJlddt5NiUh85M
Y9wlgo0oy9PwNgrzRsKpz3KluHCxAk/ycPrs4MTpbaL8lisaOS/saSj1Fn0ltsSsBXhTGayfLh0s
2cwgmgsiw11zVwOaAA6dvckyY7NBOtdUBdULGEfA4FdnRjZ1XBOC/QP2wK46Jfv2oEAdc9jx3mYk
+km3a/g2ErOn+nCwbAltk2fopu4oZHL43DmjnXwXN8kXC4AWOyxmLfsVrGtwJ6U9+fj8s88JxMVD
48SoHNCo4QHrwpEAXf/8/oRc1J3Y0Mz+yA1l3PdwQsT+GJ4Hd/QSM7l0BrdlKdjL9SUU2i0qdM/B
DWMPgGzS6qRSEYpMI0ZSzZGhqck+K5UHFaQCpYk2lGsvDf7FS7yKyAxOLeM8FAdETFKjSw09N8S9
cEeFK5Pj6A1fIOxiqkf/Dsp8QMHFwJmU7tduxzv6A+fGNnrdG7v2+uO++kbM0VAC/q/PDQDNsps8
di6t1MiYwvUJlTdv49XSKboYPZgpsnbhjLElhZYLe2SpSANpB51/gWkhlU2gJbC0ppmP+3681d0A
VRNIeKOlhl7e7VZKghiwcCpQhx6XlRafQAGy34+wtq9p+Mo8D5jF0lZEqIZhDjpo9PF7H3oxrUdv
Z/Jh8ya4NhJq4UUrpOiesdWKNkjzvhd53AJRuO9mt/sQ3/s7Yhe7wgp4a4YE4dtWQXsrJgOvgGLL
WGg1Yo6avGsgvukXsvP+41vcA7EAIZcmowQLPIysiMwNJSZVkWVFQyef4ND9ujvSsoEEqbHgNdiE
Gi2qMZd4WOnwMBPxui5NtKu8tJqTNlB8kOxo7a5Kbf4NxITMBfnNEa1yNMY3Mv4GxGl1nKII9hIS
MVnmL4yt67jBEFRNBIo/ZDYnpzlRrEpt54fwlD4W338DYL+y0oTrgMzLi6YMPqMaoSnQpyT8UTTo
EMCRPvFTA6QOo5bO8HhN6ntJJkZY6VubCtuloM/5OjzzXoVZKlEVw3PmXe0hQJ1yh53FiVtjOid3
qsu55R6u9c5m3JUz8iYuc8+EeGqSdQri1pbgaC9UAIauSAKN/q2UelGdwRgJ7Ah0wAPQulPY6gzc
r2clikNs5S88xG2oNUECnTXZKR+2sYGLNuElmqqgfQDoNGAQzDbdpkDL5OIAf7iwRFGhxL1xTNrG
JGJhc3pkpZrqTLX8KeyUl1rJemtjpa68UQIcM0pO6DJDlZRJCIK8SDIYhIxAgGpu96h/i1HRt5oH
fwcqGqhmyAyQYmWltdUcWknmbwLTbepq6Qhq1Zal1qPojL7aHLX2kPdfpApm58kciZYs+DtVqR/+
L4fLPO6hkKOhFKAugQXrRIFB364K+y2oZAH/AfuZ0aUTOPr4flz6scwBeTNYZtmqCkinUYo5BZ1T
ayj6U95r93I7mO+HWduPbuIw61PO8Y7Rc6Z5suLOVmJPsWJxF0eNwukyydquiK0MTeEJbJMoAUdF
Uer2PXL61MSgvmECq/E+ilIz8QeTU7qtibpybEGDAYVvAe0ZBf2u2ziAJUjNTDWg/uoFVYEZUlna
XX9KrMn75wA9LE3QCCB+A9YIJY0wIyNxi6JTlihWKfYv+oxHmggf8ymyZSlwNl7cynUDZigSgOAw
hAKWlBldUotTq0kVXlZYuUqnG+ATmxk3Gb7+3M2jkWJv6AEFHzb9bVbupTeRma019nNB5mSQxX1u
eEgGn98NNGnOkqwyUj581UngchM8rwf/NDflQ13NXsFVhaFp7UZ3f+0VXz8EJq8LeuBodQnSA1lS
eGHZHBp5s1a3coCiIU0ZMWh9odPAxEhkrY5IlSmoYOmvkt54XTwfuKnZ163wKOq9pfj8oxYK92KS
u1o6PkVqNhgbb3vlOMPRArAboTQVFAVu53KR1TWnTfgSvQONMWjKqqYCxQN6md3aZte2hJtYzNZT
QaiXV9GnRmqkv3aP1NZMfqbYs+4MgPIm6nozHjOTO5A1SVJfxhZ4/GwIUNNXbU52IAX7GO47QxI3
dr21Hej6aTIzuGxaiDxC9MBKh8FIo9wGJ9jkIN75/ltbuRMowAkDBQ2XOErEZ15a1bdF00Z4aSj4
53ngkXSwh6k6DlVnh3kkQclbEA1wVD+9H3j1kV5HpnP66qic9T6oRR07efRjdEbrpwBeE4NYmT9S
CcutObO2Dq/jMTlB3vqyLjZ4oEH4XERfenTgNkZEvzFzHt48S/oNrkYkop7P9RxGpBxnuLLRvne0
owDvDH4LWxeetflxPRxmtaVFJLUT+v1WPpxA87f5GP44/dYOvramr6Mw60yuoOKndRjSULyCaV91
n0fYHAyqO5MnXa6tQIasa/xUJq/vP8uVPAokYqCOAeuBygXbAUtGcPL4HqNTqnMC3zlDj8QvfgfT
Ri1/4vUHWJx8fz/iyvOETDuYDrh+Q7eF3UKFYRCGPI+I1XD1Tsgqa+Rh1lxzPrexsNeqVdeRWO8q
lHDKKBrb2qrDrxRKJ+iyKWW5OaVQiFdTGKaU8BoG01jN9on8WvBPtVYaNfmocseuf+OqGfIKovX+
8NeW4823YjaCJG/DfGqgtk7ZsXHo1sRWncLVgZMmudvNTrrdWF1ZkrCuEsERh18aDBGYYysqfZnL
OZGg7Ug+iTbABo9RAL8MbOR27cK4GcwBsuVQuzpSXIVoixFkx8U5JeqRnIbq0CNbpo1q4hWm9hnN
HFStgezlt+mNK/uCirYNIBUEYvZoFd/uC0PcyYVP8Gh7oOup3mCOVMR3il3llKZu6eGWduTKc6W6
Q0hc0eAA2IgJmKpcxuUSxPm5AtIkECoQNg97+hHMXkdzOmBYgZ3ArZKZLnHBRak2iLUVvQw2pbNQ
Yylcd0Asqc1tuubqiK7CMYcFhH9UvZUDYonN6xiIxiT9J9PiZkTMQ+O7GNKJEkLQqlVjSh913J5Q
W5xt8HMA7zHHjcRwZce5CUjHfHVcNFONuaIjYNahd6P/mGrIk/T+f3Aq3YRhD4qWUEF5vCnRre8I
rKlqMAMLQPgSS99t0pxW5vpNNObAAIwR0iY5pp7oZicJhnG+pxl4hAYP6NCW2uVKVQNFRnDU0IPC
nWaBOVHDqiZiyMuXi69kFS4Bet7qbUio7Ft52x1veRzexGNRJ5DyiLMW8oBQX7LEvWxT4qFSw5BC
xF1t81kuJ/0FoEu9R6H4tBCVEn3sm0LWyJiR9U6yYqeAk5cJWf7v1JQ4dBW37Hcbx8DyyoaYBN7T
2BtXKjeoV/FtUiOm38Q7Wcx2NcybhB2ZyQdkHIbSAaIcSaLBjVsJ70ptnzpRAHuGXih2L7beTuok
jsQipw/3Dq7eTkqFpuu71qaHwVa1faWxfRuNWX2INZdov9GHqyWeIgBYJ0ClrbV5EHbhtY2kbVvP
nF4TbndN1N+wLWPG8hREzKzFMq/KYUp4ydJQye2JasC9GMjILwP/LQ62Euzl/oJ3qAMyTPkFWCTM
Fq2VwJTL4Shd+heRN41AnCUm5NoFM/UgJbTNXVtZjyrmKfi5tGMCsT1m9ceS1kPVWpTAteqt9HOW
XVom0Ii1Ux4tk60WzQoZ9zYecy2r9KqaYTkggWgdZk58jtCPIvYI9+4AXHfcCS30okQ3zq0EwPPU
owT03NxKxVewBLdfg7mrRYlWVbGAr0GhS8Eh0S1J28uVEYmf4HoU7euD5PZwNi+sfN8nrjQ969Az
m46/Yaix3DNwjZPFCz8Y2AY214Bw16jouSRZWQpicm6pr1S8FDoZRkRsagS27XNEX+rtpL4Nyawk
PomDoKIvAcJSpjZnRj/7Xkl4V623XG4X6HTQFTA84GDRWaKwA3ZOZ5ra6RKG16JkjuPF1qSPkjV7
FwuN2UzOuc1Z0mBIdunWAKzCyQcaaxt75PJycvslmGREjBsxKIDXBUSdEgCo2UNlDT0QepMD8rdD
TN5THukSAD1+I/ZyB7mNzWQpQg6luamS6aIe7BmU3mAabC4zyCmjNotWbA8f1e8qyFTcNk5+fXL9
/fSZN63PHaKpl4FrrvxCV1hkRhDjc+nMSuEEsLW0VjByt+Nldkw0oAHGg3I5BCVKYC9LJ77HkWvG
91QsXHWhTAg3j/oEx3l709VjfWL/PVxmN+NKqMkGYAtclnVxQt/Am2GjGjqBS9lHHAyzUXredBte
plAYMtzC4LWASb5onsSzH5RZjbC9U+4o1Vg3oSZGIVc5/KO31SNWp/NVPGaYeliocUqnM11TsG+3
k+JO6N6wpOBrj61bNDJn+Fh8FI8aIHHhlqLlyrmP2x/Nb8DmxqWFrYH3Y4cPjQMZjxlTGTZpsIlz
s50EqYx/TIfA/nETi9mphXLg50zj6PLpwCKl3AuqGZrtKAhmq+K0ctPUALeByAyhRCHCbsYpxPVw
rVBka/Ah7ev1HUcqoxCUOPCGpB4+VpIS23nGHVoxVE8d0O8dSFumkkYKjDqh6eqhXpFvXDuEi5b0
zYYtQu8GRmcSOFk8FM2YTTRq1SimMpcWx2uFB9UNxWl7TfEEKMx9B/9geMwDaXxVZkGvnC6oixga
hXUHDUHIAUZGqg7hIZrCyIWoJzmpMu3z+ZF64MNS3xOpxV6EXeJDKhfTEZV4ggkUp+qOI0HzLKQt
B55wJqrwA9Wyc5758me1boKP6VApj6VfjpFBqry3uVEJEbgdtcceBGe7Gub4vpjm7EUNdYgmSKX2
MOmT+tQWU4EC0ZTUbwOUJWFHI5XJKfWzaieNFZiiiiC8Np0k7QctgMxOiGYvROUhtOcJGfxOzEkp
hnPkh/pjlmp+AW1RNXObfmqgUChq0zlWpv6Zi1rBUdpwvpNqjRxhsZe4XVQ0ASRIRIgNaiivf4BO
n/7sBxXQucpMkFYig7d7vY3vpnpWPxRSn32GvXZqg7DeQ7KUl1K3EAbtoERNcSq6iUd0mR/PHDqJ
dttJ2met5NO3II67xzHMfCeHZL1LEMGOoeVpN1LN7eSekBPs0IOnXpjmk69F06kPiuRxCBP9MUri
zgSxI/ugQX7ieQxiDjhebX6OUD3YEUzGV23oqf6mFmICTs2p77IQ9jYV3+VG2PqgtIx1de/zfHyI
hSENoegTxJ+6MVCfudJHzSSVklMCiNtOa1TlTtLF8dyWY5haUoXOy1Qo6aMwa6pZBM10Lusi/C5F
KvQvBrHxBiRxVheL1VEvwsZTobB64hOhtmN1gn7E0Mp5ZsRtIt8pUsSdAf7jnqpaE3IzacToKKdl
tUf6C8y6qIW7rOFDt5qiZNcEje+JQhEfg7hun/SpBXyJRNBHNAI5aXZTlgoWZcKdNCXw7UbOBEuI
5v7TkEkt7CkDfxeCcL7z0yrbl5U+PowqnvcYnjFQG76WXfiE11zXbpCN2VMQgo4cF0HZm5yo8JOt
tL1aJdBKrfLOhuanUjgBV+avAx/m6IZXFQ97qHyQwz1fjEF4r8XBMDuTj4KOEevFFsZhcXRjzUMN
iagEJHNMYCZTFiMCunGGOn+VgkWoAhlXf6sPnQNaFhBHSIt/g1a3uEsyMZnNNuD0bGoqxKRpsb8X
PGXX2qEn/nP1fJTWbkbHFBLHfJxamLP8jJR+L75Q5pdmJN9rszxu4ZsWKRj0AHhk2PClBBp7YesJ
ISa5FMMRcPFIcNpEsNUuMLRUAxg1MtUydTdSvsU9jsaDIhto11QggIVuBGDFJ1Heq9S5dK6t2RIM
8i2AGsFrnIJvFsN2OICNz9bptTJjQBpE+VCWdFweL4fbVXkKC6sTiI9hNpNoCvGnzM82SlOL/IoO
7CoCk05CbJPrEhkR4uSDBmUMBcKnvgykxKa506Juc4mEwhRVj4DeNHPidcApQ5h1UnFPhGgT6NyF
WeJOpjjF/T9/bNDrA1gLlV6cfgvQVjyrAWr7vWbxc/BJKAGyi6eHjRmxyBApWgnlLhHwLPAt2VsQ
XInzWak0zAi3+Uq80eucyYFMp01Lr1vQoeV0R3IG/1VsHOjqgvJ4W6bMJ3GSK1CFobEQRh86IfxW
K4106pVxvJtnZbB7xd/Ela+NEIk3GMAom2OtMdcc9GBmXhxKzSKpSavLNNuX7zur2UGs090US1rO
D2h0igTdcxXtn8X8gJxkVfg8XlozfMmMXAeEN5tsLi2NroZw9PdWlO4yrbe37rPLNYa4QGEAjIGy
F3iIt8+WE9NQkGMNk0WRTCV+hP3ExhpbgggxVxQYPGmYKRAIZXPQOhGFoO+IZvlf8t7AiPgPowcA
+EuBzRgQv7Nw5D9uVdfW5gyqQAK56DdA4ud2XGoVBZlSjJrVCYpbyZULqQ1DaysTu5ujFaX9/oJY
7pAYI9a2pFCO7IK22mSjkIHLrlkVKVBsSiVoZWY9hA3q0XfeD7XM6enz1IHWweoDV20ByuzTMaZi
jpAqkwAClTx/l5jETU/UWDs3NxHPy02SxkN9iUoqL0vctZSmjcINdK2DlYSiCvijnJHsFcxGgJGh
44jCixM8bbGw6Cu6vSTcxGVL3QLc3bM6pZszSrH/QFx5baVfjY+9jEyDNjWTgvGFO83VndEjUCej
InpUKnJrL1sWKPHSVGBTQKrEqgAW6nZiCj2fz32o/FQalc3BBZtppwKZrHn52+a2Qj+NfYYqrn24
B0HOYFHR1uUJZtyEwxFq9+g0giUOIWfwOB2qIQSy74aG0NpuggWO2hg62CjiM4Mr+KImXK+CN8Wf
culr32wSmZcZHQ5S3E1Qg0NeAJD67eMLcgn0I1ySqK7VuXOpgLJmZOft1vDair4KxDpRKmj2SUmf
YP/P24M4SM8iX0xGUvTP7y/n1Tg0LUDB9AKQvR0QavG+2JNAs4Lyx5iDRwxsz9hvTbvVKHhk2MUh
BgYmym2UWM2FWqh1UFul0GiHU1oCApdtaPOs7bl4KX8FYRcsH0xoiua+aqm58pHLYrtu9NdpEp2m
AQEm9N5/cGtz7Toak1HJiSI18YBoRYX6Xy/jLiNY74dYGRAkXSScy9BzQYuPqUuJUcMreVhrVlLw
OfTjcai4atnNRtNM/sMQNIOrK31gvh91ZWBAIiCfgTQG1i0LXc7g4cAnKXaIROhwXKJxSe7fj7C2
CUHGFGc+iCwA67FuVU0ptHyv4gjJX8dX5KPQDk3MMoXVKAABm3n86mO8ikYHfJXHZ2GplRHu/6jR
gLsiJKdYaew54k9hX1hNvDUNF8JWyNfoaYzUFNQ2ZaGWPcNQImhlkMiJMTuym54Vu7OBKzvMzmzB
mARGutrnyG0c1c2+p3Z1bh+2S28rKw7fAvIcIpYbKqnMioPCqKoMda1bYtg5YRjbOpc4Avn4/ptc
VE4xVHBc0BOlu+Jiw+0G1P6AsoQVvFYZE8yYZZg2BI0HX1CD1z7yYrExOVeHRWXPAfMEwJFlDHYo
1cJeg9OsMJ7uEs7/4Iu46wbjRpKztgYgqy4g4wAyZwGfnyeZlIVf6VYqTQ9ip38fZwikvf/s1mKA
ioSkm3oMLQAkUtdLij8KmpX6olHBfVNTNuhraxP/OgLNPK4mfljHk9BCvsXKAnE2Mm58zGvFEWrF
FSpUlibU9zfGdIGlMQe+CMVAKquH+9li7ofNWBYoRODYepqd6CB4ExQnQSAvv72isWz1x+T1t4Tb
14YKES9KIcbFEDr1t0NtMkWbunkGTQcNL6q5kz+LH+AjCFVUlAlaWwQzHDT2/SaFlc1O0WoUIUMM
0xMqkb9I9GEmX6BEAOX23kGVyxEAzof0tEeNI2YoNkEaH9qMwkYFm10FTFA2ORjqXpZiDkE7wEVR
NAVSLrYmfmNxswnwzygU4ARIM9r2zDPVpHGOyyKgCbDvdm7v1TYabJu0vwVXBnEo+xfdD7Q/QO1n
9mfBb1S+GnioHewpBMFHgkhAnxYPvyoT/+vGUrj593/jz68FDDuiIGyZP/77GL3WoE/9aP+b/tr/
/LXbX/r3ffmWP7X121t7/Fqyf/PmF/H5v+JbX9uvN3+w8zZqp4furZ4e35oubS9BgreC/s3f/eF/
vV0+5Xkq3/71x2vR5S39NCh95n/8+tHu+7/+QDXkavOhn//rh6evGX7v6Wv+X8ev8H8uFr/09rVp
//WHIP55kXGCtCEssrAXYZoPb79+ghMaRTdoBVCTZB1zMS/qNvzXH7L0J0wadZDecQLIKEDidGiK
7tePINTGQ+WWAO2BFp78x1+DP//cLn6+FzyMX3++doJWmUWG0QEIRnmAFGtHN+Tb1d3GJBdhq0UM
vcgPqTCFhzgh4BF9g73PflAbwc40Hj0Wfjb1pL+LpzdORnM07yMDPRTeyVqYN/XEDQbUo3MICsRt
6TzXARTWoswrxvguAyGz4u1OLz9Wuv5aqWPtJTNsY3NPyiJiqCSOLR7H6ZgXr1nwdVCq11CHhFmd
PE2NJhvYJQKzmYHWSRTf8BUoDWiCNYwCaDoEChl5WZhIrSRLzERb5VTVkGavVITSGHn1h1pGRtTr
mQfVj0NRafjak5OgWG/6tTqZcHb7EnFA5zwrQXYcg/aHUtUwLWt4t9IjBx0LfYDuHjZ31EHsLJPA
dyDlg+KLlhrx1mXq/KNV9Fxk+JddGDcL6vcWmvtW0CnasB/1/+AaA4/vvTV2F729hu1b3rRv0c3a
vPzez2Wm/4n6DOR9UBZVkFRAgvavZab/CVo7+qTYC1XcYHCB/XuZqX/SzZGSWpBUAgmOY/yvZab+
STlaYGnB4h10LVn9J8vsIn5wfXijwqJAE1eGdh18ewB+u11mHT/A/L2uwFkRs9rqlKk5dCpqPGJk
YuE99JoMcoLfotZaSo0NxWUrg6EX2ol1B585dOSasRCsWAQGxlZD2MVMumbGQ5obPBwEd1JpqYnU
WlEM7FVRTLwzFw1o7HNvim3wLYIPm96hqJMFYJfL0V0gyYmRKeReV5LBSnx4m7XJXT+H8PWWiRfo
s2SNkbKHp97HkYiJEfdoQcGubp+UamnMZDhyVc4fMn5QPaBMoWvbOJGgh0aQiMkDqo6GkqoCHBVl
zQFhW3sMsuKH5suOALs2Q+qbs5ynlTFCnARLm5tNMCiGXddz36qUfyZqGz0moror4zQzKC/CSEhe
mlrRWFIyuJqWyvdThRM6TJTCEorxrO85jiZ6POQyE2GAsYwUR27BESCUOz4woLhcG1zswyGV8whX
3EX5OB6nDF6twSj8TKX//zreOCvfPSn/dxq81dHX62MSf//XISngvAO4RxdlFK3A7f+f1ctpf6Kr
goUL5yCRelLQhf3rlJSwRnX0rrCmLrwKuup+LV9B+5MCx+kRitMXV8V/dEqKF97E1foFUZNmvlAu
hFXbSsKGdMivsyTap2lf1i+dFOnl+Dhnhcj3mJuq7sehWc9cEXzKgkmJa08Z6x7kxDqBCWgWGoPY
cXFgJVOcivXbhPZfK2emWnGRz58FqExP44FLqzRQXFUNeAFc/G6KBvELGfWqzz+HdUqh/CMnjlDr
r1oYeAa7hoTJiFXLzZWHZnSloJMBrrv0MulZBCoylAYyWQW+Ytb1wYTGR6i2n9qhoExJLZ1Izxty
IVZ8YysRge+lJUptFX0T0ypsYOin+n33WWzgsgxyYyhJOJEbqcntGcyd/KBkXAG/ziSuuw514zjp
QskISk7qKXMnFgBbyFEojT53csglvD23MTdGu7CWZhEa4POsNgeFaGW9g+xuWhWR2ShjqRMLiUeg
w+y3S+OcHANRjiGJoUWCGkLsfpSE6X4e5BL2pHBKHbGoo6hMG8GoOaXlv8e55jV4EaU39MTPPoZ+
qIZuSUo+gX8WakHabkIFN0T5heSDSBw1mJIgMYDaUDmnnFGje4BZTCGexj6vJd1o5D4cLLw7gTxP
eAeyJ3fJUD/BtMtX7mvgWOaBuickY2SnEFkn4Ne0shyA1RuLHbKMKY955YXv8WV3AK3UWWBI8cBJ
DldXQWABolBAabuddbFAGarSSki1hR0B8luqYKm57whumjvYkXG46xEprbEj4nauxN8BgQyF89SM
RHuc8AvY+vk8qaZ7CaJM6gfwUPT8vu+DRHjpcjVG51MHgXw21VoJALGLpimbvTmFt2VnRGqpg746
dnHTQWSMFzLBxrEYJLuWg11oZapcMrWRWZBJTIgTKCQQalcpCAlfM0iV4TWE8HK954eyj09zUXPi
SW59YVZsQM1b7nGK8Gk7kuFtcWA+CXoe7328OUmx4Zs3QNAp9aOwOmSDn/Hw4xRjjmtQjSsCaR/6
MUhoUthm453eT3p/0HxJ7D9Uua/JVp4FghYY4BfOeQLfTHhvxnZWcVrvaGU1Dz+0hhC5dzW/ayU0
pSB0U+HrCl2nH5EdwDry/5B2Zc1tM0nyFyEC9/GKk6RIUZdlUS8ISbZx3zd+/WZTO2uygVDLsy+e
h29CxW5UV1dXZWW24RDdo6LdQxkGwBwO+pVCKP0MeT9NH1OtCJQI2p/6rAJ9irl0fMBEEMMXAZrt
XWPXEA6YDCjkQT7JLkOtfumrOAFNFq9C3DQ1OXCQAj+pq2l1bIZIGHwTmU4dbZMJz/zbPMY8LZA5
NdwcveNsyLVfXdUKpYhq7ggJVDPNeqj46qHatI+50hTaTk0gAawcK57j5Og+JUWqmyTEi4kzZx2l
ifEpT4AbwrC+PkvBbRDrUr2PyqZOd2UcqcaBD9Vcve36XotdBQOvwZ88NrIauJc41rWtCMpwHvJD
+Bi3Q1RLNVBWo67lAPBxfiNKpqG3cRzedvmcB7LF6Tg2vqvL/Tg8SyGvhw6E3nzVGefc6C2MSfmz
00FdCFn4EPNR09uSUBc5iN80nCjehHLxGCpmG+MvuLiXR1VDDZufKsVBSNSgSVJAWzUeLQViPj5A
oW0k9HIVu5MuTlNuuKFel8XYwSG7aGpq1+CkDv8Xs+XDOFKACZsDqdm3BCT4S/LDMXBbHsLAt61u
1M1RqYYQGlrg/hnzg5yIBkTUC74LK5tvM05Eljb05UMpcXPyWOCmkFOoLpZReRY0FnYdzpZ/zweD
ET/HfNDkx6jO9fi2qBqtRA4TSZIAreMGyOofftxL83aCXpsEEWIOAB638ZtIEcwhinBYLtLkldcd
PYiA6XgoNwIzgHIwajd4312nnWMo6VpV9ygeYsqjG63+HbEcD6RyQ8Ay+X0pm0VjNaz+HtMuhc4R
yyEbynyA8290T7DLYw9iZpDOV1siF4bEj4mnJQn05QVNr5QqygY6htLiFhaJEosKoOl4o8amvB3c
GLy7hmSyGmJ0s5beW5n0sy5KgKXWFsDOQD57sAhjT2rHuimfCJmxuOHugO9jdXpoMOvCItUX0cUm
L9qgTU2CedLcszQ9GHdFyAaw9hOZ2FfbKVP1zbYv4gzi1HD0/iZqT5EaMarN6wYIIheSK+hVUA+i
PDDSUouhAW6Idw3kzGLWFCEN5//cLYVMHIGLAg1FyvcrkBTm2Yi3fOOgxvaaPyKUzt7QOOVdDv1Z
4UF/1F/0DbdF+lIDa60CI8moddMACfIbQOIPAkNM5QiA5lFe2Qx5m+ItlcJAeCe+AbNXeAnmJcBG
tBUjkJwC5H3IGK1aqrhIG6VbtbGW8kM9I0iRYUNp80nF9Q1mvJUjB8o/IpGM9oS4wFYDdtyHWB05
AET8qLEwKtBiBGgA5q89BC5TZJdlkIoquRqMQ53jxJU69PFK8P7xv/Kf/LHbg73f4e6YAwIMgyrl
pGEN7JIv4PORA0fQ4wMYaW0yQzzsoTL/yCo+r51w6CwCi0e0lpZNfSECO2RNYsrnCQf1hAulSVdF
644JVyf+fxUxRQVKR4CaGJjiwhEklfCL+GX4vFbkHUZ5wm3zTJSy5Lv0kXNku7P73afghJiZfvDP
M8tQnIVlEbUYgYxzLhBRrTRVo5/pyf86Tmpnv9tNYxPgQn4ofn59B5JlUMtU0QRCJod/USmgjqCv
KVxcJQCY55xshfoByuimFjaM7syaFYwXAkMjAQICUOP1ZvL6CBpUYmWut9NwXzQbMf23HjzZNSJz
Ah4BHDV0Y6h4FvZj2pV8kZhtwVt9E5oFCIVrkGkrv3qIrHy9a8vbDdagCSJAoBHqFTB3vaCQb3u/
D7Eg9HOhKitbuVtZykOyFZzm8RvjPxT647y6S3vU2S7qTJq1goCau97qptSTxe6Gm3k75o95W7lq
1N5MaPz2vmQxlrpyEK6WSnkINGT0wgiwVCKAMCUY/JJKRzsjhVpr/j1toNd0krbDhhWoV5zm0vB5
luLiBMZpJ+tdBMOhEpixhBSpPmBKnLU+khZQJ+DKDJU28JE+Sb4Bx0n36V0GznUyeV49tR6b2mrF
bQB1wWEj0xkqkDyULbzgZ6UL8A7jdyKo4NJjfeQcMkyVP7RW+UN+YHy75RbCHuEjgEg5EKR0XZUf
yDNgzMi367e53XLW+M6f6p+SF26yIzdYDW9yJ2ZrcpG9AL6hAJ2NSRdSnFpQE0+oP/QxzJKxpn7b
eMhvQ3lrWJ/KUY1uVr0LYm/GasXFlwRQG/kSQVsCAEmzILVSi6kBHeLg2iPmeZx5I24Fj9AixFCu
YeEszwDRa7+5tkZaRxfuWSqR30V++p9vmT/WnCWC2e43tMwCiBwSEcfaLI78zdRYyaPkEWQdntN4
3jjMwTWqT4X4cP1jqHjERYOf4vEZm73bPLucidm11lTvIq+HzCl0ILwMk1Y/Gfu9jAwq8kYwtKH4
B6ZWOoUMQG4gYYQKYuyqV2v7YPrB8z8K1JwE6S7tNtrgH/uwNidsTBbuK+1t5Cqr0o9K68Z8zzjH
K65+9WOoCBnm8oDojx/DhwcQ+1u+KqE1tmEsedUKrksDlHGAGdADc6g1cCiq6ais7wnpNmEGyDz9
Ceq8YBQh482czTxNK25NaNyIRAs4XRfIhjbox6YQ8G35HQ6xG+0IIhvkoNvA4m8kRoN/5eheGaO8
OmtiCA+oUHZLhdsBXRddZo0erHgNoC0QckVixQOCRcXAPBVUdUIBwFRC3qm6fYH3tVB3Vlk9aCLL
RUliQR1SVHdAMopZQADMaZR3E0dNHqKFinv6MwkPbR0BPjWrLa4tm7V7K+5xZY7avTTPBkUu8LJW
OEiWpFtpOvgYS2I44doOAtNK1DqALUfv7DryYFou75L+vCj/vgac5k3bCGZxULf5xn8Ea+quOAHv
clRZSm8rngg0G5wQE5Wkw05+2EXICyaIl1Up6cWBlnneE2iyjMuL88CX+F9UENDQuLRGnehR6MoW
vXN8OyLNJ+sWBNg2aYP3YWdzaO+RyRvWgJG0eB1SRqlsB5K/YzZUoCuX7wl2OHj4xA77e4hE3kkb
lPRlk3c/CC8vfyRvRyAAgCfWwQ0CXWczdODM2/ml2xhbxa5cpEs2s2y1EuzJlDJA1MBGYA6KOP3F
Zyi1oAJDnRibeWRWzmSBoPeG0PABOHAQ7853LBokR5Yu5EpoABkK3ul4lEgKGj3XZkeRLzidmI2z
V178zcsscObauqDnBQoLovmzuL+Bt5dnbsIW5y+qB1xr52Ve6eitLUPwD+P94F0GvYNkfoNwfO1I
YSL3TM6JbJBG94E+ESOyQB2diwLDIbpRfhoO3pkQfsE/uEAxwWkqdlixn3trIerSNDl0F18T9U0t
B7EYaKl+kCslg85m9GM4Nba2S8GoILBoB5dVF7j4pUHKfeI5kpImxzb3gpm9jU9g4wscwxIrG7CT
JyJRVXoZAPOssLUWHC/tEv+6WCjml3lpKGFXC83oeZRACxxaLbS/nHwj/FFqFwMVNmYG7a/D5Zrb
XpolP+vCLDjFOT4g+4vpI7NAb29MmGRIy+cZthQ+C0QqJrsXWLw6iTrZL4PPwChANgdMIx5k29hS
X6ve8tcSDcCbM3/iQzkjjurfC5AVFEz/7kM2pT/65hsKKeRM0/cnUB54ueO8L1XpjLnSQ/QCovO5
4OdddI9BTy/FYNZN5LKGNta+FERYJDSmcaktkMOxIHRxIcLhlSyzArkxxZRV9lyWkOD8FzZoqH4R
K7VYzXBCbkPg34Qkq9l/ctMwHX4tqFzaogJmlHaZOGB0G+VNdH3blxrzjxXmH3W0NVHpbM1xV2w5
sHWBJvprnz+n3vR3uzRNBZW8qVUhyhGrSfGRMzHZ+YpRItTLEqsA4OuOSEZMP/UHzmUYXjvkl4ap
4AJW5UxtUhgmohzxKXd9+2P48F1wVdoYkjx0G+mJYXJ5bRCycyD0SG1QW0CmwXM8QQ4dPprvVadI
zRlhJX+EcJUtHyOLfyFhJbxnDZuuhNFrs8SbL+JKgQpdaKDdZk73s1s9CBu5cLXCDv9Ue4hlOaUl
tMeUKdC04sDXZqlwJslcmIrd+US2W6AKIcAN2RPVHQBOYg9tLQMbedehZydiDA7VUCodag0jhpKw
EZnDrtzyP/yteMxvkTlvWWefnszAC/bKEn0wczWahE6Dpd4VCtNwyWwfOR8oVBA2MMYBWYYaXcYQ
Lwj5Qe8GyQ/qaGa8IIdKBEaNeLop4rtJ/vG1U679fQ0VEGwZab3R9Jpl30GZicPfr+OHqT0M0enr
v7/m8xd/nyYyVYQ+ISVkTHZmu1pEtteHXhp3bpKz1NKXBxoaLH9XolA7pXaNhsF6WOqGH3N720UP
qs/oyKwepUsbVLRSlEGYo+bsZb7X3mWQAU4s/ZFQZ0028Nib7qfMeMusLwugYrwOMSpL1y5mMYur
jLibDBxhOzwbJcbDwt9ff6W1wwp8PkbPyCTHkvE9V7pi6DK4QQrRp/oxtg2UhXSzucuOLI9eWdCV
KWoP00qY5CbGgqY5NwX+IWxbM2eNni0714BeXS6ICu9ioc7GRJhoeG+yBuAS7wgdd7v50FMrjywg
PLwhMP+fu0hF2loQSxkkDwhCeHb+B6ifodQOotrt17ZYu0j++0VQFzig6VUDpiDWZbYT6h/6e8E/
fG2E1nckse5qF8npvrDSayD8RdiAFYc7hiCsgYbxaKqlKaObVd8Ox8hVttyWiTsgPnCdFVzbJQnL
hd0hHuUKtDpwx73xktvpsd+gEvwgWf2PAE/Yr1dJMwSeVwnmPdRdwCSwVE4G/0+SjoFKPlsNh9Fs
f3L4N4hSk05o4CmhpaXgJg3vR3BKm/y+fSg9VvK/UnEHwvHiR1BbLZWqLwAwg0CMUjRotTaRk3mQ
zbA6tCjLA6tFueY/6PpCzRzpCIQeqGgpCwkAWBoAUZx/yHlcZsCzZbnBOhFrH5IkyETYYaXSPSvV
ZKg+zPRgADI5kTAuuhE4/zvDA0GpqzwxviXLILWNvY8ScEQMlh94pHYghiDwCs1RzfqZ8y39CfON
tmiTB6uIh/KZiJiVT6/cqSBq+LtoyntVESpdPYffIAZPU/xDY10J675yYYAqODV4340dcVjtkUfZ
+hlinxY6ry8ctOIJEzFzapxkT/R5BHwec5JoW4ITm1qRL2SYHpEl8rpSXAkUqEQVqGaOoa7GGzxN
MUyDPvaKqDGGtEBSCjvtC/chW/VR8EEniw+obqeP+U/1S4UsvZP+Bnbva79Z3dJLy9SWql2o8okI
y4OlQzZOtIz34pBgRK3ZKiBFdVjnfXVHIZyFvI6MEtD13iqJ5bJXBES4+LUOX3lt0w33Y4knJVIX
nEcdeIx/XyLyBxA7kd4T+MyoK7EHdBWkY1AEJKCE2je7V8zbEFZKG7h9UKZYzJcH+YuU21xZpO5D
o0mMmFdgcUAJRQSyZFAtzsKohJeD39xkC9esJWgqgCzwUbzLkaiTbb+4OOJcKIaIm4ijAsz1I3Ii
L35M0IYgYBb9BlhVQCEY98ea71wapXPcuMWcrBael0lq95IdvXLWh39E3LbAtGn/N98RS8S3hBYH
uCqu15i3EogCe5iTHnswPRHGCPUkQU1RxPRmarGuR3r4kFyPWN5fe9TR0Ccj7P0O9ggOSbkJ7R5q
wvHmG0gkcuks/AXDvhiiA4R70S8o9CRPewVfb7AmK7ipIHVKeFNUSDr/V74JsjPMzaFgJC/GpKvY
j7MmHTH+duztEcxwwBoCOf80k26oBkUs5ndbW50KNhi4Jkbd0JW4/m5xmc2YvIFF/aDvGivafdbe
1Jtv0KqtXO844n9tUddgqkuDrvTYScIwiyijp5g5AAeuDtTTYBszBu1M/glNAIfhnCvv8CvDlHOq
Ie77KjwfwBF9l0/tQ8LnxvyAxO1oZ7lcIuWWSpuFOeTNIzN51l7kZ+M9dP2nfhOMaGn3CDHzG8aZ
k0f5IXxlYkZZn5IKMyJ4AtNswKc0HmdbBedraKtQAQS17iurq7pMJjDvi/YZGK7IyDh99Y4KaABV
FUWTSDxxCqJXcmJ8suViDFROMJAO1lMUUGmsB1c00TDr4OfKG6cGHI9zlNsoBGuQYn0jz10maNfW
yH+/iNBgYSoGEAeE51uIYEvIu8x3ySkPd8wq3/IGurZG3Xkh5ytjW8Laf7CNgQPWSme0qm3rBe7k
MfZy7Wtd7iV142GQQURHFfa63aG3CSnSb+KP+bNvtuBdY8YU1vqomNIaSl+CLwtE8QB3EXMkYkqH
EVCKzDVsJpJi1VfQ6wTnGurfKNxcf70gl/28F9LPHILQ+yTeR2fXt+wG50qdzYABDFmCOwBldnqi
uYqNnqv7gHy60Z57ghQBZ0BnixgHAPicyVu0spWk8oHSIcbX0PinIlenS0WHpwMeBUiPotnk3mNU
LHswFBR4734n22VZpCKYEba1nuvA4Mhe9tCGN4IJ3lT914gKdIfMpdyGDvMyX7MJGgHwRuN+Xcq+
FJHI89WEHiG5zI0EuQNwzI/nXUWh/T21OEbNTGRZpI7EMHViEsqw2L8QsvnqlTwAQwAbGjwG5xvf
rmMrNfFSsmNTfNdAtOXEu4o3mb0v1g+hzkqopRGIjvFDhp0PevB5k4OFYrpT0SYH76puMvd6JdRJ
l3tNXcIoNlQhiFgw07SfHGSFO8MxfnS27PIbzJr9YoQeljXKf41eG9vKP3/Z5o0clspuIe7Jo6kQ
MQPPSpw7M+kh1qkgEqPL7aOkB+kganCjCXNuw2xWLJjsSioPkn4NYjB4IhFNWhKKLi6K2m9HPjPw
SI/+dI5ocWZzyKzE0u5J+eDcKmGejmXWBJN4yBJWJ/K/VHRrwLrclZwMqHQ9em3BWTqfb8e5sf+b
T/XXDv1gmAp5SrkCYNHWTt6ICBwemqCUfMas3ka4Y2oIry8LtJwQRThTsFzvpNRmVVIkEnF86ama
zOgWdFJudEhvqo+hwF7WeOAydTcWVwVI7UBGKJP/QbeLxqXLZcep6owiq/8Kfk4TIyLRg7IhQAmI
p9jKreKBcuymJ5Q3RHmW2RJarJqQ6oEMgKBXCTkGCQcX/hOgas4rjRCYAuYDywcleUx7BhBkcQrO
JgwgSM/SpTS+yVAa3sCgPJh9y/YpKGKn6wX3a19ZXYWM/SMYPhBIUacgBdktl5dzYAb+YxVuSvGk
q7uvTSyrLmQZhDdShY7eEloPDoFRVPoRY4ZOuwf7lltvuFsOaUS0JXoCuRcfuA3kyP5/ZjXylLj8
QHKTwnVgtrU1M9pgKPsYopWiHfzHwR62RDeBhw41K0UjcfDq3aAYQAfhhYmoAp4J+qPpMV+EvaD9
IcIcRDRdtcrs/gEMcnvNSm9zp0iO36KVXPmSoO8BxFkFmnD5bA/G3ugmWf7z2ejO7QAQW6QXHAjd
wg2KWl64ZzUJSLyilwrGIDw3UX8lAgPXO+y3bVHPkfIn3gLb/ENzFG/Yll74rwMN2NBLK9Q1xxkp
1wqJ+kerd23xVPi9CTC8iSqNyXLUxeOSskRdcYXfNn0bKn9kL9ok9wbWQ5IG9oqWHQEYIqUBZJ0I
HUCxXG9cmEmdysfaH34nubkt/MS/boRJbDMEC6g9uKOT2QIkDFxjO+0mSAA4jLOx9uUufwD1SuLL
ce6BP/1DxLor5QnHci+5ncc5ZW5yDpJSPOIBx5h+GuG9iBFF1iFZc9ZL+1TwrOU+z5JG+9OLz3YE
aCEeae5vTzxW4+PoEL1w1ktm7VQa6HSDQwkZOILd9Y7PQmh0NZwoBSbVF7ZRsGtOdTR4vV+wbt+1
tV2aovw1FqZA9EOyt5+46MhrnXZDoAn8RnfiLfttsXJPEC0NIKM1NNQWISeoA2DTRflPxr/m3VuX
3jO8ZXXzwPkEbAnmCTC3dL15xRTVk1CoCC0Yb9tAbwiIxH6ToIE031dgww6d0fvGW2KxkYQKB/ho
4CAh3r3ALOcB8CxiM2MjwyfuhYwWze8cWgPcvWRVj/MhgiDi1ytdLJRYJLcUaHkB7FzchlWRCU0x
/wE2kwAK0s43g35AW/wgZQw1hDNA7Sp4UraoI9hyUyyCaewP76HHgpKdp7nS+6F3g4f8jryzP3VP
9Q6PF84qoO/UuTxknfqDYg17eZM8ck9fL35ZZwajI3l2kzFw9CppLMhsNHMQ1Opv+TC6wQbUurZ0
i0Fphzu30liFp2Xd92wOY+cEHYKvSz7Gxf2cRUan1K38u3eLW+JPEkZU0DBjyuwtTocKwmAy3ctj
GG6ZdWMUtEqLZv49g1dBRu1X+MHYt8W1oYKBE+vAxB3B7NGNj9ZoR7Ex2t/kGkyPYBPahxvgnV1m
tWnxBINrggQfZxxjtIB4UecwbUAAwyn6r3QbbKYfhKUPfWNMfZJhGlaIpjlUCX8zKG+RuMmKstaT
Uxs1kcvhl35QkcUkePDlbnEA0ht81cZDcZC3pAqKwkxs57fVMdwJd4HLOpAr307HVYmpTFTsAR2h
fGSOZrmUw+oXVE0ORjjvBFaKvUSmYJmXFqgiSSyFRj8XsLDte7PxSFMOmdque2SL1NFCYmRLkQlD
MBMzH+Ako79fGFW9LkwJbEFP4CjvZEv8TfDqkdVCmQ+oWcHjXbAMAyvPLBYQ37gON9e2yU5fnDZu
GiWuHJNfqMHuRat6IN0ITEaZXG2Wu28A5pbB+9oe+e8X9ialxgwI7MlemVn8bboVneGHQIoUFnpJ
oTXJVsKGe5K7dbFKPAZxEslktEoFVV6rOwnU+1glSjBvvGrmGEsieG7OA9pD3UBlCkVnZs6/cjAN
CcMAmKkH0SLGQq4XW0WdCFLD4BehsZAdMruPydCzIB37sqe1uz+96MIYtcZZ9eUgToJfJNHXn9Ud
gPKu4u87G3pMZn1mrJeqjf/zG6aX9yM+6oVpKgDlJVT/KjH8VTmq15lcb+X4rNGOP2UvBM5V3pAR
AZ7JT7rIVlUJymXglMdR1UHZR5mts24UKw4dewQiacM5EiZt2OiApccSvAoCOWR1QOBFU2KnRu5j
oE3/MOQ4sHrQO2E0ywD5zNe3xZoVQrKCmIpK8EIcM0lAOIHn4UdVTRhsD8TObCqlM/PO6M2vLS2x
z9i2S1PUkR8rTi2hxfShvpICl/wM2qBhI2PswBois7iTNyg920mOzp35zyPLlGnq9I/CCHEtTfuQ
/bscTSVe2kf1I2N5y4iG5aE0KGp4H4I0ibIB8bccxTTtg4DheEcwxxkPXuMtgWpf6RmQVGMN7C1b
BlgVUbPlQfeI2X36ac8lRtlGUf+R7/u9jAuR3L/9s3jWlWb1C9Z8/tIWdcrbZGziNOg/zk9ECEQM
mHNk50ZLHCMwmSiBgjtWA/8IEMDXkWvKhLGDGN9HvAWIWjbLo3bb/1RuB8hDpE6PYSM7YoktrqwM
KR/eYQIhuFz0eGodR3nUFawMGuceGR0DtIAtfLiMyUTogFxC5H7H4+V6ZYXSG7kRiB/1SzOZ/b5E
UXAYzNLBhRduvtFPWjnYSP1AQshroHxHW+naXp0OXCr2A2BhupdGIKEugC8qgEchjBXRC7gpv7HI
ZX6ERf41Sld6U64ORq4bPvRXYbyJNtpN7Aoa2FXwfAEnXebqP/1blmeuJO7XRimf0X1llqVmxAf8
nN3XnAnTf/WBlYKuOidCJWRSNNQPdRqJ4muR3KNMjy0V3PpXgowFUxsvNR4krafffgP6srqdFwap
ZNAAiZg68wOo6giRS4ayROAA+6odMLXR4/tB7/ydCTRYddQLo5TjdMrMz8I04nYzTDJkCZBBtMUF
h5ucaWt5gePT/bV1LkxdZGVRlHSNnguImeBo3xevIYDYcvfxqa0zO4peIIMIXP3W2DCi9dqpv7RM
OY0/4D0TKeR4VM/ys3ivemSt/p2/J+ej92avRX+ixiQ3a9HLg4l3H/oSiHEIB0AXXh/MuB/VuePr
N7l2/eJNjx5miYGhX7oNsQD/RGlJXQ5XK1WUhu1cv2XccwRKTkUPbcbuLS1gQgOzZ+gEgDkGkgjX
axDapsIzJX3zwc7xNNvjY7TT7d7SvAgARheu4v4zyFQlFg1IkokAmyKGXlsc6yJqSi55C1A5L57i
qWRlJ8vrGwZECBVg0yB3Rvffw04AU16UvPEh7u9o0xwwSPyomspOAmg2OTJLnuTsXj8Nru1RZ7vq
QUjCxclbBR0k3RLvyWErj+TxRYxGHtQCUHlkIzFXyirXhqmdnDVhVDMpeSPZqx+c8ShADNZ7kjF3
d9De1J6+9palw8MLeTzeMRyNlzOdpgQyZmKA6HkbBfUOfGnBVDsDXzv/bEQHvhR6dciagdigPLLt
UNDx0+ZVqrdROJlZfUomRols2aKF9ClKf8j6ASNHxYPeObA9DHUhnGRvBAoKVPLA7OG5LNtEdLI2
ibZD6XXMAu7isMEsDhqYoEhOtDhsRhbnGUgZT70ruUSltN2gtXHoHUKv5VvchtXgWOaVlEHygy6i
Mo88durz5qQdBYw9F56Cx6NggTQXLSrWuV7EYQ39Z0jUQYRaQJ5CH7tECjXwmqZkT/ek4N+5w/4b
2dDidFNmqNPW5AqwJ016Isl5eMocIl1R7QUrs3mM5/57SkKZozylyZKpUGAu3nIvYNlBZj5bDaiL
WHfJmkvKUDlBHY40vMBBff2p9ABl00iGEWc8q6npI/awNaV7AgDG1fkoQNWb+fBY8UgyB6zgtIED
cVmZzYJWx0zwhzK60Tuon+GU4RGwr40+QnWTtPVZ/ZI1n7wySb0/kqKQRqGNP4I35YVACDSnBvuE
Izgivh/zBCxKqDhpAkReweQBTSqdvm38RsjDNo8+wq3klijZNJiT9U2Z/SpY8ctLQwbVFK7HKZnG
NEKyBfmd/i62CUJd2cm9iUYftBNZx23Z/L5e2Znx/+JsS5OGhAsrk0zeIuky5p7BdHrm5LSi3vRN
IiY6Mc2ubSiQwGgIk1HgBdosH7qmCgP/nRzzHAyI/W7Yi2ZkM7Uh11zz0hB10OtwLkF9ZLzznu7x
zylY0RIr2OrmsEdwBuyCVRFec0wU+OAkRCkF4mjUCQQhUTOirPIuesILkWXV7dlTPG1HuobMHgXJ
Sq+SBjRCLo1Rqxs1NeXFnBhDtRYvft/NtmSoh72ulX28skRFMAwVFBhkkt4LGSl4/TCV26/v62Xx
mSwFdQuMgZFmC41XMYbJKOZIfB9QtJuc0OoQwSRAtglBFwleDRQvww1JJVmfbJGPwDLUz8l4KZIR
zGldx0xfKoJQ4Ph3BbR5/oMW7WSZARFY2zxAcKAQjGIQwV5cW5hio/SVZsbmgZRGaswxYaAMl09R
JFSYk0YHApCOFV4UjZ/nzBjejccOTdDsQTArSzxFWwnp6kSAlIz0iigZ0J5HyDrQJIDkKqoKlD/w
Gsju53R4H18kFwR59vhTuCHswf4d+WARuJsgKIC+AUibAyvfTZvYQlX2VnuqHBYcfQmxPC/+/34L
HTTbeRKLrBqI6+w7a3T93bsK/4kecjtyfLu86ewKeAGcwtTcjSjNMisB5JxR5/ByN+go6ktBCzGO
4V19jS3V05EFYpyCaM/qZvoQuh/KPbBLOzZsYJm8Y+koPqM8hmxpWfIz4gGcJk31Tp6tRMqssKbT
aIUP5w6fzT98fUiXfoyZSSClDFwa+PY0Cak8NaUhzcm7oKH0rP9Ugsev//7KctCgMAA7QV/PgD4c
5VUVOMb8ZNTeWpcoISZO4KjbwJNNzsPE4pZ5OSzDJ3TIMdEHyhRwqgIkdH0uQ6WHKEWov+kHyDCC
h1Dfx2eNYsITxVjZdRUFXVcFJVkiwQMWUqCsVRKELu5ZpQlnf27aF4JRQGUBx5PI+IJQ0olcFgHU
dUA725LxEAetIx6vGF6iAlrrK9CLEceXpEftkruJg94p07t/XxDYpaA6BBw8wAj0A2usfbGrU/7F
eFQxzSPcjBvZnMGMjgz6hsX2RV2qnyu6NEYc82L3YgwP1TKMRc/1Fgq0R2RgL9U2dZJjajGT9esc
bGmM+lStHguJnPEv8bZ4kIBzGOQ746Dscme44Z46S1RYuK4V37jaSgqRI7fTEENm90U6qjsMPu9A
ifJINjLcfSPhY62OuouA8zeUBKvTHsmwS3XgMB3IHQiGItx94+XDWhuVoXSQWunrnH9J0AmUsDbd
Fo+E6hOobCa1AhU+ll+OCh9RIXKcj40kxjov2vl2tJ9cyWpRsPnGVjLWRlPnN7HfdBy2MnomNN7x
kfA9ZnvDA7nMjnkEGN+NPtTFWLbiCGPBWw1yyU9jigd4E16sETteXXeq/3crydAjEnTcLHSoHyux
MNJMeMl0zCKS3cw5C9tpxRlB3tnpq2FvQlDvMaLK6ir/mqVBse1UtX2s8y+yx734zxUGdOVfqVls
W5BMmdy2ZaFwr9OY/ywTPWOwsCBdlyj3LOSuFkbYEzNPlB9jaBbthTGHYEtjdqPEhKKv7irSTRG6
sUiR6AsHqCYlDwY8DMwkQx+GPLeSAIvUrKLGvrZWhsJizqRWo1Akn8skryBkbOjGoOh2HT/buYqg
eCOjLEAqOLErdW6PrFpwwl2iu4xveJ0lLI1RwRoIY4ArePmlm8DlOeMtGeegkYDj6KZo14cag2DM
9+Sa31wukIrZhR7HYzTKL0Fq6pjRbyyIIYGS8Oib3I4AAP8rR700SMVsXS3CiJPll8nTk8fe5h0y
csLftf2P0SF3OivJXdlUaO/hqQwhWfxDPyEgGafkahud6r7rt4RQiFe7YcP4civuSUZK8RSS0NHC
W+LaTZKkKUJQwJ+0R/kQvJFEhTgLGuSGZqkvpG8do/vCunBX0hV0JaGahncEeNppXJ8c9n3eZsrL
rG1GDHoG3FtfMXSOKazB2SevbJBQfpFAcOmYyG2nvICHA6NIKGFK26nf6vtsW5vzK3kwj4MJKn+9
c6V/bCUsjVOnTxjCuopU5aW0yaP2zKXob3FVbBXAF61pA10/xodcuZkwGq+KqMmhDLGooo5yGjXj
GJ4m35kcAYXUdoMuGhlq/c4Y5vIDajwhaCL1aIxo0AV9fxL0jk+qk6r/LCVb1t6igHUvLBcEE6BR
OY+qE8Hh6+8XJ0BOz22NsnByCzZiQqcGbURQYM6v3zjc1+8C8sGurVGHO5ug6BJ2xBoJYNAeuUFu
aw3bzGUVbJf3jyYQejPcQIRlgK7XRmEQyUaLrWv3hbDXkocym0wZUh18y3KKla+Eejow5uAJA/cl
XWAZ+nCKw3Q46YXnj3flCAFORp9xJU3HsMWFCSryz1PQl0EyYN+CTZaZsUuagFzmkGlcUMPODDdf
WxEEaTCzCipsNA3ocNVqvT+qMJf8TIoHFR2lmPXKWd4rQHUSkgSZ/KvTiOtYHYU67oHFB0dCgInJ
wAl+E+Ub5MuYPlBY5q7LomfHQ8KlQ+sdsGMUi6hIkfb6pANudUqNY5LcBhl4fICFOrZlbVbABte6
leqi88/BAvkIto9HAQEPYdoxSliUa787tbZam6SWbqBCGt/6Zg/UPPPiXPloV9YoHwnbuEhSrjup
iQnhcAIrx5yx052gXFYUJqEPrq0B1aKvF3m+RP5WaM47iyIJ4M9ohYOTm/6QKpfyk9z2J4hEIuKD
d+YOQEhkXkD47CGIvMs85GBbyfJvoEhrQOCWTXG1ElXAzkp+AZiu0FKmnuU1lGA1vBjwE4wPUqw1
rB66A9sCPFD96evlrm0yQKboWKC8AUAv5UeKkBYV1MtOCs5d/FEkCC4smBTLBPUdBaPJcqEdThO0
32MAO7NtYLDUtaiy5udXu1wH+REX1/bUDGEJObRzQOnxxWKX4JU4xYxvyYs19ZgxZeUNqWHs/u/W
UbG/6Au1TnNiUnKbGv6ReABZku57kgP97zuZwbrcVoLMlUnqSS7yWquPFb4WUD2kB8MTNHvnjslm
AlPXsGlz92v3YC6SevZ0ehUYfjOc25/RJhu3BBOMOru+FSwJFoWc0Ssn3kAfP7DMoB0ioygFSvzr
D1kDD90NMCjFD4GPNquhMzZxzR0x6orRKSJxgaGAawNhooWQ+hlP3HQDEiRrrB5qzIoxto38SnoV
l0Yo3wh6qF/ywXQSDBBy109Q2PxZWP0NIVyZJPAIfKLj/QeRZ4+kre3gpW3KSXJtaEvQy5wa5I92
96xg5IEMA/BH/xEtGWinsDmCVvcUMji4YYEzwHDV9Z7qEsgu2nw6+T90j8RIFJfHXRiCksgHDKv/
nVu+YVesUE02cbHJf63SmEFFiqCDm00nXZ5srtqVJdiQgCuaM1b6QI2QfEYXsPVAsAOI2SXyKueV
fJw5EadAeCEqCZxTYPoOtCXRTnoYXIw8WOlr79TovSa2gRpL9ye8L1itm7X1Xv4K6mjkWYQyqiie
2pcYHdCNtonByyDdymigkN5NtZ/R02blnasR4NIq9W2TeEbZZxARcwjvdAi9IZLW6JiGL9zIZdEt
rgbyC3MqSXwuAjmni1EDwWzcfWdBCkuCnpE1e6SL3r+WVvyD1aBiLZB+lERgocoSFdsKZhjeSZy+
3AWHGqmovAlHUwFIh5FirJ2WyyWSJ8zFEstcntUOS4yEe25wQ/9nLDHC9vmRTx+NSxPUtV4DiVQA
qXjiBc4r1fYxAvh5jn8m1b6oanuaSzsoRoweexDuNQtIQBt/guFWyUDR1E2umL5iINpMp8rJa8tv
QE2g78rWm8sb2bhLBdn+H9K+rLlx5cj6rzjuO+bDvkyM/YCF4Kp9afULotVXwo7CUiig8Ou/U2yP
mwQZwrXnwdfRQUnJ2rKyMk+ek8Z7OR7X6bjqsheovlj5QVPvE/YmT/lKsoxgsNSFWZshVv73EIKE
E5pzuB/mMHmJMoNkVEXOoUU02E1gRRE1+sIF12j6VKDiyxd3v9jcl/P42+bMj+cFY/WEeUSz61qB
BkALFdnlquCsjfqfQ0MLAFIb4oky34KKydqp5yoeD/mN/kP97MM40O+YJ6/6VXzfAnIkheDoRm0r
NxYJyBetz/bjUFoj5NjVt3jw9W29QhNOv4IWdQmFYA9v5wPZgNvgoLnZfkJKJ67calhY22tXFjpW
/jX+2XaVlLirUU18G3LVNeiPNFkIKq4u48nfF/ZPThwv+85QesELxr9z7UFXV04XB3WdBjIe0orm
2fxjIQK4eshPTIrPT0yyRG1MgkmlPwX3oMjfpoc0EF2/eKcJZGjqqw9f21yaxflmRY1XUTFKBdSK
tQlt825hma4kxxCZATEG9UwAJfEUPB9Uk1aZKRnCOQtZE8TY2m3ybrqKZwACivQ0+v1qPA4dX11K
GFwb26nl2QrmuplFMdFw+B3IAVjrI3xyA2kAoOMyZFEXC/Vi05+ffIzQQoMqYkTguOYhjYGaRts7
9vHaQ3sHqvR5GK3lVRXw9eJr/nKz2KIVFshrOGah4Hs+r2OPMkA+ld+hPVmsTBM138y3HphXg2LO
K1fGVkWhaKlN+nJKYRQyAEcmc/A4zBazZBpUEin53liQbm/Xhvn49Xa8crGeG5itmTJOLTTmyfeW
uH0B9l3FzXyR55ELVNr+CtR71lEo/KgDBlFEaEI6FA12sxOgENpXeju9AVIFhepym/35q3MF/ixs
9kLOqbxlf6Hd/nL9zu3OQu4+b7XcGKa3KXngXepG2kebPH09m5cvCpg46qECToEOwtlqcU2P+ZjL
b8QagqypPVr0+2HSAhTk7kw7e+gSSFx9bfLKjXtuc7aAVW/UGknkNwOgmFseFG/aGgzDT+UevDeH
4kZC8nFtLjixK7vGUWRQEdlAQBg4gLO5RJba0dtYxlvCDKNQWNSf0j36e5FIi1dLhbYrKwceCNRL
hM6sfpHtcdqq5Ywpb4xuqwb8xdYqtxdWTszSuSdxQEUAJDu4HwAekWeHm7BcitFG/aaWj0qEo9ar
C+skdvWFAWQCgeIAFRfaas+9R5XRZNIb3J7g62/YfWSGWXwoYtP/97cDUDC/7cxWBjuwgBSB+qYp
YCJyoPB9ZIL9ySFw/2n/Wh+IPARfW728ujF7J0Znjx5iUSmxcKmR/FVJ75I08iIVJCvSjd7g/8qt
CjT90eL/+zn+d/xB7n7NXPeP/8G/f5Kat2mc0Nk//3FIf7akI5/0f8Sv/evHzn/pH7f1R/VI248P
evhRz3/y7Bfx9/9p3/9Bf5z9I6hoSvl9/9Hyhw+IEdCjEXxT8ZN/9cO/fRz/yhOvP/7+x0/SVyDc
ePiIU1L98c+PNn/+/Q/oPZ1Mvvj7//zw5keJ31v/SGl68fMfPzr69z8kS/kvFNwAE0Km8NjzqP7x
t+Hj10fGf4nKBBogtSPsWccJqEhLk7//ocr/BelWHUkBNBThBAh0QEd68ZFi47eOCCcVpMlo37X/
+N+Rn63R7zX7G9S570ha0Q6/DfOnh0DXQYZuoVZuK44KIrx5CN2kssmGKpMDvm0h5imStiEfXAdq
riviy6+LAYLY7SenDgZxYwvlDHT06ciczk4DafM25x2kXxkgaPZWCIqTg5Yc77heOyJRG7BUgs7x
eelNrl4O1kDbLpJYKL3CV86DE6WFzknrDCpIeNI1B4oyd3Ng+lC2G0Pmjp5W+jwBDLwImwA4fs3l
XlqJ77L0lJ35NjEJotIGsB9QCjZg/eeuB8KpllRXjRrU6ouc/uzlhcB9no3/ZQAREXjjjjQMMwNT
3o1kolQNZKTf+5tj2HfXfKPgo6wDshfxGMBWuIX0sPfMZfWrKzON2wE1HcG5cimX1pj6ZJcMM11/
E7X7YjXJLl0bqCemP/8COmF2Hf0aLlgfcPs5CM7mZZ1JTossy3s16ALr57QafXYrSABT0Lk6iK6P
QPSlqvqsDRbNTwLaKLjWdFHxuEDo9iK2BoJHDcZvEE460FchMZyAbm5RjPPa8E4sXeBvJaKg2gxL
nal5/fgtGWpPiz5PnNY/XcOZK5jVxubjmWNsJ5UbZIDGTCCt0fzqgv/nDjpKd+oincP8PXS0BPyD
iZ4PB8XSOfZJtxuagCRLLBeY0f3KjzYIWN5sXzxMZL/9XoUGUI5Ld+I8MJvbnYOfuDb0jRlpYCK5
R8IA7aca2OYFihjvZwWaPQL6vtT4eu2oA2wvWH9tcEUf47aTB62ZQLY4AelEoPGdLRl+Ly91Nl49
7KcmxFc4MSEbja3HI0w46/6IP7Il4IFAaOpljxFGBzmEbXWIvAG62zWQ4v+JX7VOv8AsVBtbuZTB
NYx5BSWJ+iPrXcSE9JFSr3tObuudUIWG5h0STagcWB/NLdf/QhPYLOT5tbonMz2L57K0GrgmpkEP
hTZSHgoRkeXM7ixsvDAzu8AGmsk2AVlJ0Kfxq9wopUsLumUcJEyOtFSvFn56dluezewsjGssgzSy
GJPI3aFJNozB6i9vftXHe3lRhPXK4MCJiZ0qOC7QaDZbycrMS3tSKz1I2oOdfErx4DIL/3M+FpzN
FZcmqJDAmIOs5GXDF28HtWdZo2OxREVO6EACKTvdlKC5F6/c+Fb6U1sECl05jKdW54601dJsGHui
B8WGvzhAsf2i4LbRSpqtu9vlrp5rru7M4qwmnSCXZUljrQfUF1AXcBgkIHxxy488/NV2Y77XB+cN
siFLQICrY0Vgh2BREOdcvHwL2NZLqgeyVm55pvuxMmz+k1VEQww6bgRCae7IJZabWmMzPTAeC4RU
ylryil18qHajqPUj5QO12SWHerlz0JKOq14R6hom1C7PvR0xDEZ4W2mBZP3pxJqvWgceLVU7Z217
4nJHbzpiCbybDYTG89lrWsscTTP7tW7kQf9BoMUnoYTr3NeujfDJfpcWe9suTx+aqWENjCyOjqb4
2WbJR6LDKowq2idCu7DtLTfLbN+0EvfrlbsyiWeWRPx2cmVEU6EYRQdLaVOvjA6UKJXjpWQJFXgZ
BorucCQ+weKIlow58mXisjSkwkwHmFwDBTAQTlCou5irKfbAWed9Pap5IkusGjiBBA8fEgaXnP51
3bF4MnKxatF9/IAWXRSmiEd3yAkWbrfqAYwXBGDRDXldMH1t7YRKu7ALbtf5PT9qgAPW8HdBv+Vb
dSu5mq+9jqDbbzSXovxR3A/vyUFfSPBeWUdBtY/TJ0jM8Z46X0ceQW+pHHs9kNjoooPDkwxQzTvh
14O7dCVHQv9/WZndQjgIYD7KYEWv7xwddE7YMP+BBdEgiFIx+EvN2TiKXALjOxv0YGDVo96y0CDK
Apn2lQUC8clvE7NBFJnUVJMKE5G5G7vGsxn3ZPNQDU9fD+XaJtSB0hNdXLquok3ofE2wPcuYo50G
VxsQLlBAmDZltjZD2VMgplSGmrXiw05A9iS22Ld9bamQ+HHE7sezfu5CoE/HqarDOGjDfaMmXmQt
ddOIiTqPSdDxJAjsAQRRESvMx1eSOiEN1wPeuvEDU91x3/5Z3bJdawnEqEdvYsXlT04o+8sMf9c2
PAhhRSkTYoYX/feaqqaNIe5TiTm+kfSxq0mAiNN2YbdoVw3ZSLVgiBCtmfMkdINhpW2CiSxAHnOH
i44eSnBouXqVxS8AilRWADS3XLudXhbrvmFT0EtcBZgoTyXNT5RuCptOitH2Vqqx4kMAe9LWmUUg
TBaldg66vijTDkUjFcSTW8PsPFUaLT8dpHHr2IV2R8osQXNlqwyVS6PWOOSDzvFeqsuhd/shzmVf
h+xy5k1JBxY3uY7VXWHX3FMdqXcdrZWW3OsVd46LVwaMHFcvXPps5QVp7iRNlQF3roC3OkNfuf4k
3mxHauMl+Mi1FTi1Jg70yR1FjS5iOS+MIKH9uohqX4nA206X4CEz1KC4MzAohDBYbGBU5hmwLo1b
nRSNgYSUthKymIrl6q5zL9g+uqVW6HmjyIW12cUb57ohDRWsCWIMtsmQfKrXAqNYh836a0d0zRWc
DmyWA3Ks3ozzqDYCpd2gyuJpdrWwIZYsiM9PVqjr0C8toQQd2EnmpkYaOlW70Nk9a1s/BmJnyzPb
c7aUTxahmDB0N28FoUC/raBXn0FrV5SnxATqvuClaMPFfIGYoZmng38DSx12BXbifL/zuh+rSs/M
4363Y7AU/dKmzB7KN/ud75ZC9nkRR+yOM4OzLZ/EclSnFgwKpGLylu8EP0WKpGhaI6203GF3ZQHP
7M2uXUWrzKmyYU9Oh2+tZj9Tw1kqsyzZmN27U06bWuthg0661xe3jvP59T6/crGL2Ac4XNFVg5v3
fBcWKF12nUXMIOnHP1PDrXj1DaodW2lkykKYModZ/Vqg37aOpN4nO56AQ17qgRPEbhyCRigMxUHx
jvRR8xSDOwoY/MMSfm3GBHA8AYgoBSm5DKjxBX+ZWZdVJY2NsNmh+2pb/GxC269WDWRWumcn+Bk/
pU/xvvgxBjqIwcEat7P22TM98PVil/WVubZAIIdMFqJOtI/PNkzWSGlUjNIv99VudI8mAPQJGWGh
lNB6CiQp+W4pw3V5E4iGdfBrI72LJZ5jy9W8JyObMiMAZ3vhWoUTSIb0UrT1QjR9ObpzOzPn3COH
VZtE2JFovCERGTdl48huXtlaMOrD9PL1zr3i3I6d+Kqso8pjXDSBSshGyDnPDbSPe+M3O/HIDfAh
t+Wh6Dx7r9/at+Y3ZwuM4qPYW0uPh2Pz5bl/E+bRFwMGL7DvzF8P+lgNFusx3p3htnvROyW55nZ8
Euw05jbbyB5EhsdNBdaDZFWj/7zZTNv8zlyNKCqnfxp45BdrqILeD4sVErGRvvpqM69BmKmNWoOv
NmSQ9FFeehPoOS33TG6spfbj63VYMjbzIFaeKD2+HeIayXG23ZhCz91uOo/GUeSVZlTdoc6i/duX
59nkz5ubZSkuTakpEd4YAL8LzCD59yMomACYygKm0YC48uzupPDuZpcTI4hY7w31XkJfV9y/fj15
Vw/niRFxqE5cojV1fa0kMKJr+Qr4hLCwUGyuq6Vc0+VlfD6YmethQ83GwYKd1ge+wc+3Vga5rsIV
HPRt4zobM/h6YJcX17nB2RYcu7zRmwoLlFcvdKpcFUnt/5uF2b5jzE5V3sOCST5TxkJtXErNLyzO
sYZ1sjgyre1UbzFpTvNkCCbT9oW3j1+PYsnGLGtlp0UxOhVsDJnzmtHmNaX9vZVE/4lz/r3PjpXs
k6G0qqWUkQEzSR/q49MQr3F63IVDKdb0wu2cGBGb8MSIlbQ8HkcYgRLGgfL0YLdTMLXOrsiTB02i
o6tN6kKxVqzyVzZnUTRrcHbrFq8qw9CfmSzdE6e76a1oyxQkc+IuhBR741K9W7B79bY7GatY15Ox
aq1Wl7EJu3hWrsrM8tB5EbSS4xbF/9ERHbOtJ6am1u4lfcJG1/Lac7Ru01UR3iPJwom9uhMRKQF7
CKI88Iqej4ih5t4VFkY0TkCgN9SzASwYjWbh2F7J8MAz/LYzP1VjZPZlrcAOnPbeQrZxX9Ruf999
L1aCUJfszehWCez1eMi2S4+SK15JVLhB34iQAQ3ys9PW2LKU6QPeXLyATFVb/MyMxeLMlfvwzMYs
DsqKgeoygQ3qo5sA9dkRJCZIfr/Sdbone/qDetV91bhpvV18IC+Nb3YCbTYW7ZDDdg+CT99BGTpD
Ew6DrG5XeMqn6F7swbs+LmS1lszODmEr2tIUYZaw0bNwtUQNXdidSyZm502p1Eafarxka1LdoV54
r7XKwiiuHAAASgDhBAkFGiDnJEiD0RK9nPBUGE0kxjqwgBPF7dKF3Ng1K9CGh0ICeoMRO84GYumV
pXTFZAZlXG/kSlmpWrKz63jB4V+pnTmomIvCuW1A/mmO6iBxJXPwceM1fKtuBW2dKOsKDhgTl770
bLoTZNKqxWf/sbYzc8hndmd7QaprtZNV2BU5GnJjevFW80WioUUBtvmQAv3RgcRzHFro0yrWwx7A
KRDAZXtnn3nJd/QQ7wvwWC9mBy4yVaiVAqSrKCjPImyfP4NKVrbT0NhmMDmuUGuL/GZAxlVGDyNf
BGpd7NaZsZkPkFUadxUzzICgYsmL/ZQu1bbFXzibZhAaAJMro9KsOiD3nQV0IFBoSUMyOyjxrH7M
zAiN7GBfH5OXKGmRTh2soiahmUrZfkxi+1G2IxsrUiot9XS8Ce0bYkh5uRABXFb+AEwReFMUNEFT
YM9rVgYvLIdo4uUBXejhRUr8aQOM2Mq5STfRT6jIqPvoddgZ/r8ZRQmzDsi2AQhDtnmexdCditqs
hwOSKtC6ENlPHGQhSRN8beYS8Ac74PUGGY+Qvb4o2doa2jcGHiNnd4jCqnYV1atzL6GudQ9lBKVz
uYpAZGFSLzyGMKrJeOZiaKJD/Pxi7mQINJs2HlhKHO06vTrkzHCJki9czFfN2Oh4wZMHPf7zcrSm
8Rw5+x5zyB/TcdvJN/q4EDRdYohMtE6iygfRRhRptbkN1HvaUW5QC+sCFfoH/Y3AD1pecqMgBSKk
QCpwRH+9Zpe4RWETSUisFuCixnz6dNaqVVmjdJXt1S1j7vA5+p2rfBPvoMJn75qMJAzzmn2ehL0O
lE91v9zhf5m6Ft/CBA23yP6AtGF2MydRj4p5NaHY705IPuVbE40kg5/slju7LpzPzNTMA/NRipWi
haleOST25MbEWdgqF0H30QJSLiCdAMh8zhWAAhZB7kMG3NVC3oO9ZsWrNYZ9wvxRJl4f934xags2
L+PGmVHhEU/CYM6Rqmx6GG1/Wo91ih5n/RNJxP5GtMa2QUxBGeIVk9eAY/Yv8CNcn9XfY54tYKf1
nI01zDdBDblPAbxDZ8nGBEQMXekvkLdYSt6Lv3jm4mcDnq2jXLcZ3DUs2of+JReth9CF9pBD0tH6
9Fd4qi4iVxhEZVIRPXFoUp+/ANIuprlZqAC9pDRaWQVV71Rip6vYAPwu6wnxGqrQ1dfn89q8amiK
B4oPmEZjfjDMSsppVhnYS1S6adpydKu8owtOYMnIbCoVMmS5Mph6oJHbKXqyk/evB3HVsZ2OYhbV
9QTFVApM77H2wDacCIZVAAnR03skY1lnAC++LwU1V1w2YrvfczfLHnW8iUoD2fpgTMDSNETVbW2h
BzwGGH1hfBfwVrE1TizN7iCpahWzBBNLoKeKx6DqqZNpn8cvycBcBT34I9RI4jBvFxUGrx0CgIgE
/ZCKUHZeL7fTsQCCAxNbf2ugxl5Bc0LdgHmGoUkt9/PHRYj9ksHZnGbQ8KR5BoMifjXyPViedzm4
FNqVALkONWg9xoVg7iJvIib3ZIyzyS3qAndvKXYnYuLylYNhp9qm9HtvfLZA2S8s5dWzIEA+ILpR
8DyYbVXJJFVEgfMHUtkUZHQhe7VuEtTmUYoWhUCkbq0/v7Z51SSIS2wICKNMPKdjHhSHJBQ424Ck
8mMnO4mnGeTzaxtiXebeUsiGA9kGRXbc8+fXwxAjpIlR6QrktvDsga7wGHZHi7mStRTFiJvmK1Oz
3CYoX9K0LiMBhGxBAQk6FKTWXQc4sB0quYvqy9diBzxIIcEKEjoHXS2zFRvUJolQbMTVo6b5plFU
sOY26mC7aBit/TaLndJFA4xSrTBBRQgnrt+RKbdejSlOqf/1PF+5JLBdBcgOrYGgZBLn5+Qa1stI
bq0oEWlxrXCLjIWmLL0NhnnLVBmifFO8hDG4ciJhURSSsXtQxpolbZIR8DDVwZuCrQTpX+VTBblr
geKlYfI9Oyz1JlzxqnjDAKQDFCGYu46I8ZMR8mgsDVMUdgaKYCaaWp+a/Y6lTF86ihdvUgSl4EBG
UC9kyNBzdj6XeaVaIOfGs4Vvo7BejWuA7PbtUcJ0aVDXlg1PMoBZgRiGroE4oieDomkHgEw1IIk4
vpoxd6F0FQyV46pZ5RXN6us9cvUZCE1BxBAqsm0XtAmVYdSV4UyYwq2+teqn+qkMos34IBm7+ocC
6wASpiukpDZfG762dI5QvAHKFfXV+fNTH3nROxpyi5beAVv0qJU7o3v+2sYVb40+GdG7KbCSADed
z2Qil7w0ZYxtdEq0B5QQPtLi50xrdkBahJoJFgO7UJcwp6jH4++eex3gKISCKO57PHGPCZ+TFSyU
jFug6cfBs9sEGPMm0j2ImkthpGqUr00jw2T3JJ3cbGgatqdTBi3ejsorx0j1+84ezZCSCA4eDnRj
8ohvS8k2fdAhqTeGyRov1okd5pY+goDMGbKbRmfDQy8pxrZtOnvfgRduI0WGva+5Fa371EH3mWN3
+6ycNH9kEdpQmoG9O7rMt9JUaqEj0+g9Kgx959Ay2hhNnAJtZmm3A9gSt7SOPzSpx6PMGtFuZKVx
YOdG59PaeUplkICA/qb1h76obo3OcdY87eFrqZl56VCAsb6gXVhbY0dcZdCmP8uy4Nt0QAYoBD+i
ea91A9hjhwm8Tk1XtndDWteOL1cD9h+ExtKDlWtW6de90YN/wnTIJhsH50mymuKlp0X9ECucPxdO
gp1EZHXb9Im1myqeEdceUx3JzijWeBgrLL1RWdXcyrGh3NhqlqzhsUyvVQvnTYO6/McURWAnJYOJ
3gOLlZ3H1V4/KEpj3zvZ6CieImf5eGMRqXop9QQso3qd8ydTTZJQ6uj4rOm1afiNIndh6/BI9jLe
t9S3prbfW3Es3q1VpIdyUlTfnWiURzc1s/IpBuDjoDSy7TddAmXFckJjkK3Q96gcOshAtcZGG4vo
vWpHe4d5GUNFQ7I6H+3OBJuDbr5IdtlVXlcO5iOKeIMaJh13Nh3vlGdoZDnoxdZLMLGwcuI/DD42
7wVLoazd11KzU4tu9GqMlLiVSimo0NOsgA6gEZkPVSSP0HIZs/ip0+Kyd9MyhwZ2YWrPiTJN9ynk
5X3ajY3ilk0Z7eO8iVeZXRS1R4oq11ZZ75i1b0LkHgkwmQRO10A+oenaofRAMxxvpxijsyesQ59R
ihycBd4gi0AsrRxIoNUq1GNKoMNVMko+YIyS78hMDUieWEGSVaqHrlNnJxEKREhtsQepZ31g1Jay
sWuZuyBslvZJOoI5uKnT92ZK233cJvXKjmi21i06eNnQ13szNUDoaiVIxSMlsm0tmgZam8jfYdId
OusNwd8tQcDp8UmOfB7H6aY1mB5ODejOcvFFVI2QTS8X7UpVJeQL1AzpiYbQtZpkRghliXaNKxni
rb3UrBSN177EI2vDjIQ89rRufWnobVdpYnubZTT28xLhAjIxAzrDx1L1KDfr1jWlaQrVqIo2OVpq
t20yVr6dUwhqRaPuRnINfZ98ACiVtpEGqsfRcFZFX+X+CF7N+8SIisS1smRovSbjJlyg1kifXLZL
r+o7IGqyVnJVNI/ca7wEKMSainhy22KaDjFJ8lAD4PINsHpAfK3km5YCJ53bGPww2FbkS4RZPlAN
5m2VWK5EAzJ0Wy0F6UHpeOjyWVtDQl6oRsHCrXfcU1Ib5BkRUA8c/nmVNY66yijr76EgXqORfOR8
ozkT952eVNukHbM1j5PI5fqON1LyXbZzvoJIm0sbqVwTFikrfMx2E+NjGdIm4fdqE0k7WYawZQ4i
TMjlSvYdK5xsaxFibura7m7ivrTddGzpCgSxoDbiydTtjLbHeUeD7ybmEUD9LM21x7Itkk8ap/GO
kYG4ekamh7IF6J40CVnZ4+TcUA1+Q1KN+CHnkgPxwnwia2ZJENWsabli1tR/a5mW3djWZO/K1oke
+kQHtVJsjKE5gIpJ7Qi/s6PK9oy40l66qO6fNT4A84S+r3det7T30jrJd5FcZfeJFZnoaaj6b4ak
Eg/pgspXOyynMySQROIO/w4ZU5AgZfIQRCQdd5M0OoGSFxM0HGsTbQI6lb0BZCBulfDCWekG6XO3
cxL5oUNX6PQwWUWO5qFRzXddm1ubjDP7zZQZB9EYwD3vhWInGDxp7zlcy7fWqeLXkuuTT2nCDiyd
GA3sAXBqd2wwmq2Tyeq4t4fKeEHTkFK5k6TRWxMcPKtRTbM/gRa2b0ts4tgb8nx47y2Fh0wqs86b
IH8J+lQ8+0B07siZ4id9k+FqBeL4O2pPzpZNkbEuwYcbmJmRMBcoYcv0mq6TXU3Oh3VhqtO2B+2V
5DpD7PReLyujB/5XPSxKHTTHxHRuKS11KC3LAxLHpLsrhpYqt5k2UNRzeSKxILUIe5Wkznl0ekMN
5UJ7Rvs87rq6btw46WtviNLmjjmO9DzgxLoTwN73E677sOvAkGTTLl3HsdUE41hHn7gb7RuonYNA
qciMh0hLojDvcaHE1Rg/w0lP4EPu8JSeVLaSGiC2JsYyXCmsXysaq8KBooLfKy33Ej2WV3Jk1UGC
QNKvs6R3Af/uNxBEJXcAtUUPVaa3bllOP5sKqQ/DoKCRyZMUtyUfvidIJ63UPFFXVTs5d6MztRs7
trSApQk92LX0YA9S5GVODyhiqwK1neROgUK0UUUvZWrElluYzNxHaLhHV/mky8i3j2YvtHoTa9Pk
joKIILV3VsSa0dObpmyhAkOwVFIlD+CS71OAx41IV1PXYm1yb/cmejoj3AJurUss8WypMN8lvWKZ
V1tt5FWawZ4VrsFRoRk3tz2aqwwil5JBn/BIqw+DXhcm/C5r/GgAUsxFx64ewtONrqX0laskmeln
Q9vd2bma75Gf1gJZluSwyqfxZ1XiIiRjRbVA5QV50iVeVO5AchkaxFxmhc+1aOQr8LaRR4iwks5t
h6H7xNFun0uDSt+QUmPfo8hsKrcF3n41KT3caZFbvoWWWtdqyoSt5XKIuG+PkbKeaIVYBKKnrARv
Cza4ch+jVoTeF+AhjQZ0r3qzM6IIdY2Mgt+Qxnac+KXBKt2NtSpz3EYmtnQzgrVkXSUNAWU+laGB
GDXdOod2zmeCqy7x8i4hm9gus/u8SpDbz+n4Pcel5llVz0PejizI2nZ05bg2fWqxd2Zl9RY1U9RU
EhU3c5ahfp2lIAhSjKrx+yhO3zWdm6u4zkEMNvVAExc4+p6SI8bVE5J/QyCZlV4/WWXupkOcjm4+
GMWjFMfZSh6qog/6QgNUt5SyFwM1My+27fStrpzJA6l15Vq8ayIEkjH3DOI0YPu1+QpcNL1Xot6z
ttQmR2Yhlx4pqZzV0ItLJt9EvELjwWdlmGtFRYgiWWAqaewn7oRFrA9wtQiaFa+XVPMARtNJWZmp
pdeeLjfRCqE6WJMtLWpfnUgGZHBQ6ptywPq6UTwUN/2UNreG1ut+YrbKowovF+IuKlbM5NxP4snU
XZoX3Ov0DmqeqqKHLFWdGlmPlgZgpixWaUEZQjnAUYPELhD8qFa3GZhu7VK4ceg8sMpEAwXT+gDg
M7pBR0f5XNp143iKkRum3yoOJnHQnDAxtO7RyHL6nY6p4U1NTeIQi2CvEVcrt0j60NuhYuMdN2nf
Q0GiNkNEwNkeroZtLYwodjuFxx+lw5zPtKG4oosk6RbSQFeSJaIqIV7TUJLAwGZvahJl1eRMKGNF
ByEyqYAenbmCO4EellRP5iR2OoCnBjIyEE5DdQ66i7OcU4UcG2nxgAjUsN73L6KVJypc+CShQwpI
kONCzLjuVtY29mS3eLY2+evXj9HLzJqQzQC9vYLHNjC+s9yIVCc9i1gBzIKafo9VhENxFWvh10aO
UP3Z0xMJQ7w60dSMyvm8vJrFAFdLcoly9qf6WUIeamuA3UP6icI+SNRHr9tzv4FmB2hmpwfj0Oxl
PwssyS28+P3rr3LlEXz6TeYQ8nIscxKDMjLACwvavD8c+kzqpU7IJSOzSW0VRieZwUhafvZsn3cg
ETMXFu5KigQr93tONZFkPHnORxPtcJXBCHjDfpqfeGu9poFz062Gb/Gd88m+qzuQjCwkZq5ulxOj
s8ORabHdsqQyg0qm4BF/ioulptXLNOz5sGZ5JmPSCDw9hmU/cy97ij4rH95auhFqe/RlwH+EMvvr
UnrrsrfAPLcr1vRkOitrLAZOxMZYRSFkxHEbgzx9PW3bl+6JHdoRui5LpeUrJUlhFPBv0bgqgAfn
RstkaptWRvOEcst8BgR0CdrFzh0+YiCumszFeUCw36Bc5/T+X2BuuUxFndufJaL1JqvqeMJyRiCo
aH2FuDVDfjTz26MkRPag+xTCyxUih8MSlO76Ifk99lkazNJUWiBsQXtP9KiUTwIsmI4LzvyqDdR8
QA9jgLBp3kKkpQ0iOBnjM+U3R73Lettvl5A0VzfsiQ3x+cnGaaDTmxMOG4AJBPJwn8SgkE53Y7sE
47y+RU8szXaLEqEioTSwxH6qn+k6v0fT+N4qfPBy+3wdeWq41Fct/uKF3z6xONsfsZ70qtmJ+csR
5iQ7fcy8itxZ5XtndUvJ7KWJnG0IXqpsKvvj8LQV6nWVS74nt6bf+xYOYewRH4rcHwhPvr4Rjkny
LwY5vxIKS5f0HPJDR8hRDOTeuoQmo7JlIMXPguR+CRW+aHB2PUwmaGMzMavFvvlRbdQAdCngWC+R
fIBGVr0Iqbt6yn+v4vymkFpF5l0E1+aMtkeGzxzRW/mTkKeaREHULpVbFtbxCPA7ORAOGMaGzBTr
6LjdTlCnWCskd8bd/2fvS5rjRPo3v8rE3OlhX47DVntpK8uSLoRky0AmkMmWkHz6ebD77S6hCtfb
ffofJqIj+iBZSUIuv+VZ4AgRoAKDexeSUPlVheoL4CqcZnChREl9Rsosi/cK0w2eE9DDzJW7nXU7
6cq84egVzE7u14hhF7cG4iagHGDO4y0DJwP15dKiGGxssOXxXksRUPqsNoZfjteK95eCUkzt79EW
lz0EI0pVVzFatS9BPGMrM3S/zY0eiNQHv98Pl654G5cRZD7M2bFtccVTozFV2GvaEWkN/aAoRMZD
2l67by+dzOejLK55N0k0l1USCZVXBk26t3vLb+Xjv5gKFFgsFwQrwPsWG02YaodnAJTUocXG7NNV
MmgP/2IIRPGzcoJpfiL5ZFRzpItYMmoy+lTa+QYJ4+vvh7gYJSA6+WuMxQ3DBTUz2WGMAassRF8x
t/0e/ekyBAp14yEwqsYwxwECowQ34Np/IfZ9aU+fP8Li6lFgVQIbdTyCRl5q96myD3av+UX69cpU
Ly4+9DPRN4Vc86eGZqlYvM4mG0HtS3Knhc7XLJjWdmjeONKfHc2z7TW8xqW2GJI9iFPMggaIxRbX
Tm0mk06wwfF23RXgfcV3iHPmxxnjN4ML85W2Ux9ZHrRTMKKdkvuaz6gvdukGJutprJagUgTidQSS
7KYvA2XrrrPdv5Ftw/s/e86lcYShqC4BKhxM3hjyaXlQJD67ryB8ToP2SX0YnryVvSbTStlcQwld
PFjPh17so4JrKhUUr2jk8AHp0P4yu0CMqe/x0WfNTSutEL4WflWcGmfN2DWm++Ud8Pc3shbHX2m1
yoDlgislbh/dlYzscmu+ZzjgRaBtcaP8rIPE2zxMjv/qpDobe3EeyjLzBCrTiJHL7M7K7YiPyfcs
tddXlv7FE/FsnMWJmDWgP6mFg3N3MxS+FuKduj9QIT644YysmcvgdsgertUgrg07//zstoa+WKOk
aIahMQqlMRB8aX1DyLWYYN5EyxjrfAUtjjDcNlYnakxuFuIyg/qOn0QIpDW0MdHu83GCPepxDgei
QwoVwN+/2WszXJxdRmuapEB1NerNkz0maJ4iocr6K6NcCrLOZ7gIla0OUujJhPcIoNvkq1ax7QjZ
9KOzBcVsx4d635jVlfvt0syAWEJdZSYkIJX6+O04z0YH7E8HkHHIGis04OZpyporM7t09p+Psth8
HJryyWDmTlR9a7ICrbzHiW5ocY3df20yi33G+ThM3ohh3Fr6RDxaVYrKe3kl2r/0mWAzCgA5dGyA
Il+MMlE0duT8ylQ0OgHc1ml7z00LEq2pa5dho8lu8rlO0lv4Wuo8/P1S1Oc/v9wH58MvNrlmNF2L
Zr0DsUh9lR9/uXW2QX/v7OadUK2zIZSxhGgqDdGxwVUSeWH+9vunuHTJzpLIqD1CSB9gkI/LhhWU
uFPDHPABrYDYqg/vxCuv+dLHnK3gULWd5e+WhY3GRq1aNA0+JnCZcYflH0yOW0dCNa5FR5+XJ8IF
b5YoxzgAZyy+aIeuvqHk3MH9rQaFCTdncTM7K0MWYdvuKXjy6TdYLQS/f4cXriQHkhCgcsxGpLC3
XOw9tOPUwrMxQzj9tdtik+7QVrKDbjPbIHgT5M7yjf0E+2oFhaN/TlfB4JoJVXMwwWZzyI9fsNJb
qN8mwom08ZgSCBd499xzr3zDC5jkj6MsFisa2dPgtgPWyYPzYH8BECuG6JAvq9g6DN9m2Zxhza+R
VS7UNT+OOi+tswsJeRVTTBVza0LAI/fOk5OCaFHDwU0EqR4qOOmeWUxvrkY5n9csBgamFdA9kKI+
KQqD7dOUTSWxZl8SGSTaKlciATNyJZLf83adNgfY6EBm5NrAF6rj88C4A9H0M9DPXuzHIq2kljuY
cbZRt/Z2VqhH4R8UlxxR55FG03o2oBgj74ezgqjyE/qo4bymr12Ul3bS2XMsCyEllJ2Zq41OpGt3
ib5jaHR22cbr765snYvjQC4G/EX0Aj4ZB4021Qu3VTHOaoq1mN9238utEqnf+1CG4sWO7Z3cXa26
6J+OXrzls1Hnn5+tK6etOo8bkwPBaMjk4qXSIIlhUhwU0fXK7sW1dDbYYoNOegLApIXBKn30RZoC
8l4EAIddeZPXhlnsUAiv6fXU4U1mm1l3e5ZV99kqX7WxiPj9uKofqlW2+v2g18acf372HnNX0LJu
MbVEmuEov1siCQ1+7VS/Nsq8hs5G8YDaV+wco8C9Lq5guzwFaQO/7nFXh0PojV/qeDzkD9cmd21p
LmLFphfCKCWGtb0izPMHNHV9oBf8nF75dNfmtwgXRTZOiSGx17LxgdH3Atp2RF7ZaNfGWJwrViNJ
43Gsji55Mbo7jdQAKL39fjVcfGEmiDe46CEKuGQjM6klyjBhjMFmq95oVr0C+GKnAMakbv75UNAB
w0DIFlDfW3wb5jQNJQm+jacBaTDcCSdI3BZIun/MfIZmqmO5s9YRAutPA5WAxI2iyT2cTwSt35hu
oVIe09VM1eKPM8WhCIzNf9GOuXBEQU8UuvaoSgEhvJxhp3fW5Dnci2QgQn6rrWeruLn1/F+JI18b
bbEEgXohAIjWHi7aMWy+94duDcTtanyd/eKvHlXz1/kY+cIPAcc9xMLAGQG9+eOGJkbCem/AaG2U
rBxUhh/ZcVaAplBYM3gw3Qk0msw1AF3XGk0X7lcEubO4KfDcKPB8CtVaMSG415Koq9mNKe571dgY
SX1wdBESrbpVgTMFOuZWUU6udLZyTB5V9MR917xvpinxB0MLEw7gksogtqgoT0PCd4xrYVduR01d
ub3+0tR/mvz8f0eX/w1C2dnO/+TocmBVyoocN8Yvf5ifJjDzP/ll6gLi7x8o8s+XOUy9Dayo/3i6
uM4fs/jwTwo34grE5n9Zulj6H9BNg1oC3KgAxcPe+svSxdT+AA8eFvXGDIrHGnH+iaULaDUfFroC
lAx85maKxMcF3lQ9DGXypDxIw4KW9NrzClSlY5RNezHeGInM3fQeYkCpEaa1VSgAfqKoW4ZCyXMF
GByUJLgaAKPh6dOqcocRWXDHUvHe5600SeCVtrQT32KKXdWBMrHCgUVMAXEp+IzD5kgEeqpYI8Lk
SauxsvParRvTR6qXaK9Gkk+FEppqmdSvlDZqfU/EONsQueB02JvE9NBdDCpPyuZ7J8p+yoLS1AYF
CKFeq5ME2NtSwplaZr3Hu4ACxY5YY6o7KsUKaHpABPNpVCcgNkrHpZBfthugGQPZ9Ea1GVWZFDdl
QyqzXxu516hGaE9JSoEeBuUEUMtOsZNO8y2VCQPy1IVVw3sQcOAegW8lFROW5YZ0IVTfohuDmphw
wJmgDl7FCzxuOachWAwFfTRTU5ovqQPI7W0KyGV140qd4TKvdVUHiNVJwE260zgb05NXeUV2m0vL
kkdSVrKuIppkHMmj22bKN+qWync1GWS2GWFXJY6aqrjwRHLoKHHNjQ7bm4Ze5HGtg0y/M+jgZppv
u2LS7yfuTjNCcGoS4qfuYJLDNLpqAdBEBfpcWAovg2yW6jYK3IMmmRdveZ62ScRxySH8F6U3ghDZ
wja+aatKO02TZXaAphdOrd3hSxhp1PC8kOteAD94q6Qd4Wv4ovJmL4rSKp2AVLRR1JgDd6d7Qdtb
E0Diiaj6GvLcfcZgsWNBFggAvUnNEpiA91DQzcZAUzwmWkD5Cjq+mcAcF2iGtjRNkNOCTajoUa1x
y4i5Olrai0pYm8U2l5hDwAdDGmvLnlp2YDkK60f8EW+qQ3VgVX6APgFv9aPUClOgaO0M5VCgH4l9
g3puPTgPBIhU8L811SzUfZ93qvIthSFkUoeyNpRyWGc6qes89DqZDu6Ooehmf+Vt7tbZGg8t8hOB
oh5w6bnIc2idt0IRVYiPxHsoTjvSgH2sSxj11ACOHUC0B6IAHB3436ZQtLdS02T1CEE1aVprAyBn
50c2Fk4Hye3KS6ydU2iSbtrS1pQHxFaKASJHVo46EOt586LatTuBmtH25gj3D3jGpI8EfJRuDxKB
whC2qkmbn8wSzdijxkw+6L5nedxu/E6MjG/wt3ItnoCM1e5NF4j4DahfA/D0ylBm5gaqxH2za9lk
5K/exGnz2A8Wxz7lI3YtesdNS/t5uxoKfesHaqPsgPflcJ9ywso6TCXJjFVpQFFv8CvFJs5DgY9d
xxTuWfSYtoBT7nNT7avnTO8NYG/6UkdoqlLuPvfAq0LPOqNCypeqMfMWIH6qShV4z3po42bWhzvi
t1o4QY5YkmPvuzqFS+Og5f3oKwpOGNOntMidgOlmr4aQNmmak9NVsIQhdcUhgaFOZvamljhBdhLh
hHcYHWuqI+CCS3MHsZKO9T5i2knt8AezQhwYWNPObhRlpryNrWDtq0gsIne1U2bZOqutNPFJYuXl
StGIIfIVGWg9DBu9rcZ+1Tqtbn/RzdpqvhNZZemxgrr28GIMIh8OoEI0qu0XedsYu1bpujawzd51
wq4q7OaY5WmqY8kCygmcPSmlCxlH2UK1Gi9GUfpjOtCMHkVp9fLocuqA6Zzrfduo4Epo6riTkPqs
XmVmDM2+zrqSFQFRK9HnAaF2BhScrhJ1rXRW0TPfyQURKEq4BlCrXm2b+R7WNoMVAP6e2w9mOVCc
x4kiZB+P0DK0JXZjq4HiAPAmy46ZM8I/uTX56Ho+ZWji3JoD+CbHRICLdjdAe3HgfmoN9vCoYzd6
Yc9LWodGJc0qslwYd8UF6Qd334Eq4EEnwUsq4pttYqAwQZpM3NVGjfQpdE2awi+2LPMSYhhZQ70f
qoFDap9XZQHFcMCLR5f7tYnF0futIjq4nSUwKwBdDKW8R92VrgteV04IqPxk1F5a8B7oamocNT81
mWWnt7U3dulRy+SgbbPEnsgegiuU7IyWCHfrqf2obluq8vorjkVLAkzaDHWUKyx1VoxXmgnj6LST
JW5YaY13rdeb8gBEKRSumoomP2pcHN2B24MEgKHKiPog06YfOj/jMiuDDEG6Bo6b0zNtVRVar0aT
KPL01p5wOX5pW8/MnogN9hGo0JyxJJxcOGeX6g80zIq3wrSpySNl0BB8kk7X66gWpgRxqkyhQYzC
r5U3AVW4Q7YARHciBiIu90JUL1Sd4p2nNn8r87ZqbxLgcymkmJShyXdZ0tnTacq9LN+1hZWVt15f
GtlebW1V4iIxW+J8ZdKQxW5QiNWvu0T2SmjrRBi7HqVw5YkQsy8I1CrrzHtKBqCj1yoCAJjV5iro
MSFFCN99FaRw2ghGAWjg+1lapkD1u4iknbVodAWqUJkw2D1oSpxtVVlVyQ0u7da5dz1vTHlI7KxU
H6AtpWt7tJ4GsrIm5kDFt0JR/pBMbd0JH5GfmKD3V/BBgUJARvPaL1y3MIuwGQA6f3E43Aae29Lt
rJdiyCdtZ5rTlMUjTR3w+6ueJfTEeNINO68irnrKdKrXoESVXPECnAlF8UxStc83I0scfWtrACB9
s5yKewcO7Xh8WXioFdGg4k9taJNr1Y3BND2FqUpa29pzmwxG81yIFIm88HFP8imuIP1lOb4uu6xq
Y69oFW7GBhn76bZlLGshwdGqGhSq8D8bqD6QdwVMeh2pT7tct4z6serMpLsbQb7sI4/2IoXGplmX
0HvDxZDYFLWPRvU63yAATFvAh6t6ovrY1WX1NgmQOIALr3UdkcigsrHo3xCMZUZxRP/WFGXUJ7RJ
CrDDbLMyfKYVMHNP4JAsaVy21Eu1SGp2VYlNq5e5q0XlRBWvC1nngKgXgB0Cx4WgIB2gdSFe4ZDj
hOpRoUaTvAJl9wdBCME6EK7IpP0qZ/yjhOjESvy3dK384Ha5emezM2S7/KX/kdaWv8uD/m/53uTf
Xqv/9fBaso/ZENQ1/nS41GwXmQ1aLCr08+Fn6SKL/9PhEqTw2cfyJyAK9rOWof2VDikafmTOGo32
jHCHqgL+2Z8Wl4pm/gErldkvBkY/gM149j9JiD4WiOCbhw4TZKPhWDDbRnzCSaVVBTZlCt6DPbLV
LOHJcisqOm81mV/P3s7tr1rCuYXex3LXnyMhuwcoelaKWPooc1pXIFnlykPPU5xKaZC2m56z8Pej
wKryQ4L3cxwLrrVQu0b3DBNa1KGQarkIH3px6nEIJiTzm7zkIBehda7fYeMFTV5FCIaYDlVe+Vak
oCJC20HqlZ+STYMYLeMueHUUUe+q8khoia8WgCdUfdAZXbX2U1cYft//SN0k4Gq5tguQL27bCtzd
PKiEEgrwAWz4T6RjlGtfHIlKaNv6VLvLUyXIoL+Rq890Jp9CwF6Aewd4kFG8FOkP4bxlCPEpVEgc
44uc3lzm+NX4HXqG4YBbTu9gVNUMcZ8iNqUvbfJkD8V9CqoNzQ6K8wJ2KcQMxh9VcW8lr12PJIQQ
xR+ojtBCrGSS+j1IlwbvDlb+qiVWiM/vl9p9op5k8gizcEtuWudWmTZ93ftDJf2p23XOl4St4I81
OATh3b3Vg49YPzlm5hvWS66eHJEiZjFixUU5TAIWLm5N9h0GuWvWATu81yBlwcACBBERswHbtHFC
3rDAsx7EAAFDry7xoM2t07G4sZ2V52U+0G++iwi4SFcChBnd6eK6zoJKPvT1fTd6PmsdXwWRFmWl
qKHZgwU3Ldq4b7Vxn1sPaQvZ0baIYCix4qKIdPPEoOCWaugRsWTTJGB3gew4eHtFB3Jj2umTCouS
F/hdgGMOr3mXtcATKTFQhH45obDo0hDBZJBNyhr4u5upi0FFeVRT46DWM+F5nav7xiW+NrOpwKML
mZ0EzNIipFibCfVj0b5a1XuhG+umyVa5hugL+PE+1xHzCyR53cpWvzjQYyXtCRKq0Vjs3cY84sZ6
Zh24p50vAMLThffGRr4TEB8vhrsyrQKPn6RpxIOHyBONXCa0DZsvrxSRKtigSl+HwgO936V3lnzP
kAAkqbeSNLultlxBc8835QAhURq5gsDmOY/A/UG+4voCsj+1lqxdZiEgNLaZcMPStZ9U8N37/o07
r7hhubqjdrudKtiqQADQFNoNqnGblpabwnMQGTe3iod7EelxlX0VLuxfbBi1TI+DAGnKu03ITSE0
ZGHqCarSAVI6NYRR7ZekBQcYZvVaj46blx0G/tDDH9x4SRjaQypcXlIeKMVmqNUtM9mWF+BW4KbP
gbNT6Knjul/Icp8pZTBCdLvXlChJtgok/STsearCiEXlrQeRxcBZrkobTB5W+/hia2qDUzwkvjlt
E+QfKaQJpi998krrLWoZSNKLFeXPxH0GdxDMYC8aob7qNaU/zNoBWRpVyTe0flD6vp/aJqyo5Vuw
/2nZK4MCuLDemxHxp5EH4LiCDOnGoLCGXNduas/ac89cixSqK+5w10tIzY9ildV5wNJHDa/f7vCV
LUgWYSjY54H19gZV5lABec9RYCCLQs8wZRuGF2cz7qvg6JrtC2JR3xzemJevdB3H1ThAimEIhS5j
DxZco5wCmtiR0kIMDOl8A8c9FN53GUHKVd21HCu6lJANK/xueLWsFQHlsAWxsIBQhajGQ1FuCOol
EM6B7ABOXKQWTDyoxaMzYZu79r7mxVbPXGTqdF2yYStIdfDAZoaexNqzxbpKMmAqBOxKtMEfdWD5
YENfGRMY2gjXdI5f6CMkOX5aQ9NkzG87E6UQrQAu5A535D1F2Ce9w+QOvgTYhsNTKK2zOKNVYNlP
mpYEZq6ucFoHoAC03cEsbwpwUHX6Iqwh6pCfQ1g3KFTmo+gVKs6Rq1u3eM08dVUTEjg9qn2tCJum
9Sek1syGzmq+N9rvaSECpgJwxvGDJpi69zGNR8AQJ/1QTU2c26UPhQtkBY2P/gvAxziDsULrKYuk
7uyRXwba2ASWnm5RGfVrCpY2MvEhyXCoo1xHIV2IdFYOY2zmz7r8qno4Lext030fkHgWIAn23g80
REJXgBooy7hNQXxv88AuYNTc3BqW6w8KCyZ6MrQb6azqAWZbxqaWu24+qJ918tyX9460oZh6AgoK
tBYSEzD0M039SqGpMWVDgKJqTLR73lmbDuJVBVAVFRa7Pn/0m2HMIjOjWJAPEEIMxpb4OlbHVIJC
qwXQP/dVcCVN+dR17wka4z2JXAhfCTeDwNBNYXqbTIAU7pixhvJRRpAci27HUrhto0KRshOm5Qv9
VUGa1CHtnDo7VPvBdxUb/qLPOYZGZu4bJY4boQdM+T7qWzreOd29MUlccJM/qjcCuNBeHUJlRLOy
Po1ik0uQfhVYzbtukHTbApuUUCvsanB8BOx08vuseCpNlEf6HxS6A7xwAsjsB0U/Rsw9EBvkfbiK
mFmgIldGEXujttDdH4GVdiBy21ko9yR+S/RnpWj9bnL9jNzp6l7aZJ4DeMkVFvvaotRHz+umG8po
6r9DFsMHIR7kapB+oDaqdfpu0syHztO2rMlihaRrCs1HnqE8i2+JygjugGaj1acEh0qqoa0NGYW8
poG3gnl5NeyAiQSuDhx9/Ys0U0gtKP6UeodBcUNJi9hpZWgXHjQxXFSQ9R0qUUGflYgBy9CaRNAU
kKmwyM4kGaKhNhCSRygdBl7Ow754VjNnr2rABohDYiR+P2GjsFhAzKMfpM8trGoFX2Z6qvAOPWSY
GV5pL39Ymo4VlPm4kEmlBXX3ZBjWobLkCnqpqAs+ZnJrDpo/kRyIQCM2sjIqTexosEAKt9wTnoYT
MCcum8ICf6siCcU9BeXf7qvb/Sh9aBT5ZBpCXctxyLNoKgjq2ubaLSEx4VZxp/IQ+gOBbv8w8m5F
ChpJ7NEB0h+F40MbxfdGRP7/Z+Exfx4Fa4jqzxptv8JTNC5h+air6EUs0SSG2TtCsRGemjDiHQ5J
+G32COuO6vqaxZX+sYP451AaAFDoSiC9+ISvL2AFV3aqOOmr+hGiP94NpByAX5l2/WE2hlKfoDa2
J/cu4DpkPUubXYOsLDhRnx9hfsQznEDJK1S+CjyCacGcR5yglr4r78S6DZ2VsH0HxPPrtL1LGQCA
4ircm9BJwkv+OGgPAjLPKwzahLNRlOb6c6N2hAQskv13AhjyNYzQhSwK1Yy/R1z0amuv57ViaeKU
WT/UUfX77JEyXAxmt/798pkxAX+3af98n2cDLTEDGdGYjorWz9WTb71oiO2YxlfROFfGWaLZy9oF
qrzGhGbTagG0XlCACay8iA1MeqFSqhzafQL8I0mD5KhcEeD7uTB/M0tr3kNnq2ZUOlBDUGA6SdSn
fOeG7fihh1+TCNmR7ry3eltu6QESVdOxOorjdYndC7nq+fdcAtpJnVtNPmIF4eysm6M5NQi8499/
yiur1Fo0JIeRE5XMr9jRUz/PbyE99PsBFgZKfy4WECs9wOVAYV1mwsCxjojuvR77QAYAq40IJrH5
vaiPm1cZI6vy9V19k/gdMJDXtsTlrX82+mJPsKRFAgbFACxViJVtICcE/4duB+HZlQ4qa3CdGrVA
Enye8GJ3aHpSJrIU3ckQMIhSlB00w0Dt/sHKne3eerTaNFyJwRQKrITHykj9rB/2A582GstWXNmj
X4k4eVXoO2i+RE5FXrn3nSpdDHGRCHJgV4oV197RTwGCs4XuomwpoGjWn5ybMUSa82LtZry9sRXH
PEzhz36NTrPginx6Rcs7YYbqDho0YU4dUCWz2CIJ4VMZzmhR+fUatOPq/BZrHMFkS7ibilP6CF/C
wFhrIaDcoXaEFGlQYNnH19zQFuzNzxOct93ZK0W/c/JKhfanFo5dw7G869bKAabpfhlm2wLQoCub
bJ7Cp7Pq72X+c02ejTfKtIX4cDtvMi1GgSIed1Dfg2gCcNUg+3jffz/eQpPi8/zmq+hsPOh/QOun
Jv2p2lcnBzks7lX4Ka+Lh/6QRjNXQ1m5u9H2xT3aAtAQvXaqXDy3zia8uF1VTSnqGpofuBryY5X4
Tox7CDCodg+Nm3jWffx3UcTZkIujJLEHNk09vqncNvspnP0m0igHucj1ve10yMOrVn7zX/z0VQEc
V1EahTn3cpsAaVwntpN0J8u3V7Dyi+oj2M6x+myeZmd6KzA7n2+rQ79jV2544GGujL2ImahsDV6P
VTk30wI910JUN6ClcyrFF+SivjqlkYdqVE8fK/sHcckTnB8q0L+1E3q1gUsaJF/tVs35UZHTDfE2
GtpEE3+d9C7Qoc0koBap2JqvZOTRU5SN6ZFvJS46p0QfZcL5DCa5YTAe1LJ4Aek1yoBe8ElVbxI7
u6fjuJEKvCTr8iFRk22FOpB7V2dIJolvsNUAgTHO/UFng49u7DcXsa4PDn7YMZT0Si99zk2Iian0
bqz4t6T3oM7n+p3WblLzPqWg56ZvmaasKkPbTWV2C2nAyNXfDcisZPyBFPc1MAxDj3oaYClKk4Yl
E37aFCG6HBA6OnL+BihkmJbqrunfZftODS1wkSECXgzf3zKmbho7wrxFR6YPeAUyUJuuR1R/a0/e
TDAVTqFs4sHZYnDHF6UxkAuWNvh0FVN8ajVBgy59ncsr58jCyPLPfX224hZHZe5JNKV7tT/ZL9Wm
2g/RLL7i7NpDcQvFpQhtx2im01kr1MBWUK5bQZR3A3s3cC6vXd2XEweQtQG5gqoyZIA/njGFTVyO
Rnx36uCiYAdMwnDVDKYNNM+J38HnRaybdblHEnw7flEKX1+n1/H+FxOlvx/CmyXLzw46J6+myTPw
EMlhwt04c0bUjbNCWegqZnpBpfjPy/9rwt4i4ExGTiEnyLvT+AQdd3jpgtgXjDvnHlAvMN9APHq/
ehNfvDjO5rfY5klRaoKl/NfFMX/sAba9SAXncCy/yb7o97+/OeaP9vlI+3uOiwWm8qkRLsH7JLAK
ald01UTt5t9GGGfzWlzApd1CxwDV4NPsAku+sy0scrQXtkl2+Y2+u5YrXA5yz4abQ/mzZWLBlw0A
UK3Dfa/Fzrq+l4ciBKnnHUCK8ZGFWVQETgiexOm6Q/DlW+LvV7q4iycT/J+C4JbQD9JrIwuIP+FV
N7Kuj4UNjT6UHX//DS9fDX8PuLh7KZesgMt7d8LFBca8hNjnfe90kURBxRB3vx/scih19moX1643
JClOfG9eMfTeDNogfYG57EGPdeQNyu21yV2MTdGIRD3YBhDYVRefUnfryWmzvETGYLqBE0/rmTwP
PbtfYcXVS/7SDjwfb/H5FAmAmlK7HSKZ2ckNhPmbma4N6hSQhjf2Fdy6cSlwcvWZXjjbjX5y7Oo1
VOd6SBKfEhMFrLItTo7aPbSDKQM3t14dM3nwoOvQJFWUqnqIHDxMqi60E7aFsmCsZwP1S56SQM3L
MW5748FUwJG0JCDQ/M62bmzI71IBBUbxMKEz4SnGBuJhe8dApD21XiABdihaTFckGzsbr83vo4fE
r0P0fH6Lja+lpm4At1WeKueNKi7ERjsgcixy6CoRdMUQjoULdIlJolHWYZZ7cc37bwqQPJK8TVV7
IKbLfIhvbjqvvZ0obMw8saKCHBD+fYEF1Fcs9a2VsjujcwAFTR/Hsn7Ry+xLh0bBv1j755P5tBZL
QNtyfKw2IrfpGuKhkXKE8GsEV98IuvHXroOfdb/l8Xw+4GIxlp7C+4a45QlcxfULgCSs9Mut8dXb
8YfK9ZXgm7E1InR818BIhaL2lVsTfkrvCARvHkhU4ZD7N68ARyekLYBC+ERf7pVS6Hxer533xdV2
7nhv1afK7QLwqPeJC/57e2jVYd040C4djKAV71eeYHncQRUEdn06ahdwRkAnf3HcuaLT+0oK52G0
9FuvsHtgrOqdTLWgBbR2qPRQb4wH28mihEoQdD39iSdiCyuTaFSKm6ZA8CY1Z525+erno/0jsMsh
/9awlv3ollCWD3iXG/5ePXTN+3t3eOXL3/yfCHqZy6V/VbQ/of/3/fhevsFzLv2A/5//0S/Ii/3H
zFEEbgXEHKjog9L3H8SL9Ycz2w7B4QKkY0eFGdBfgBdL/WPWVzPh2wngxsyY/wvvYnp/QIdx9pqb
kSrgBrj/BO4CtuiHMMhBzR3PAAdUYHJAfwbF8WO8ILmVpUafmr7e4ngaqS1CvWuCDp106AzXgHlR
tiYMVU9qM7SOoMHEvK8jH8o1aZI2KjkMsM1MAF83oYuSmNUM0P2mQOUz00oSCAgNQDOtyf2+LRC0
eskxGZp4TFQrZAzBsjIRPfD0AvrE7d1AuxAq+FUwaQPSSqzXNhmfG52vaq5+T3k95xvJUXa7BpYn
WW04sWvlPyq12dk9iKe0Y5GW8c6vjXEvTPdNSzSogGr6JhmSO16YoZ0NgIKlQxMZefuldXTiC5EE
ilKN/4+689iOG8nW9bvcOXrBm8EdXJg0JJNOJEVqgkVKIhDw3j39+SBVd5NJHmXXuaNTs1qq0s4I
hNmx92/WKliwZhFNFl5bfQ7YlAZJX6pXpj4/OZa4FJmzt/pim2iIIxfDYSpMlP9JcTq6xZFRI/de
DHQTw+ipb9PEn/PR4/qaCm2mey51bi6KMhBFCyxBukXzGBuVcvRtAAFeEck09XK1R0qsaNxwprdW
tZVbldYPZQLzYUeKjAZ+DNm301+i0MZALpSdXSqVAKiRs7U1notOM5KYGCVvRwNAymsm+k0pN3fO
LL/EGsW8phv3yPPeIH0fegpW37WSb1DU0L3BEronxaXG7cjd2rXRDzp7bdDHiHTL44TGfxN5ej7f
6+0IJvCyBjoLQ0B/zEy03fL4cmjqhd/ZJr4ev0K3f4kix40l6WpoygsgkXeWkYE6VMa7djIf5DxC
NmAJVU8CMhNEEYhilYGOLYCDse8uUmX5wfV/JfR219AxhLJBqhUFpmYxgTlIDdO0nxslCH+gbD56
bRWDFLKQzdB+SOUkI0o9ohEv21/xtX6eSQBcoLDXACXQo+J6gVHAms/VZTwgj0Uru4ZDZct65zZ9
p29yoLimY/QXYaeirtO1boQPDme7dV/I5BaA0tx6AuNR2nqyaVKqDgZ6WhVAaG+p6P+jU527i6UE
JpKaFnMuS9+U9FGFt71ZuuUBeLQESWDla4XxptH30egEdijOxDyPfmtUt/2k4H0IninqSr8q1ub5
MmxVB8YDivbbpWwUNxq6HrTsfT21uWdUzYNGI51FHZtu8r2o5htLHXfCqe+1BOj3jNpX1iL6J/fG
A1LLd/IQ2l6uhWc16B97Sm+zeHhAhB+tcb32peYOL3g7FoGefjfGdnXD0qPNMl2A2NFcFXluFyrb
YSjar/aguVZePzhq52fxrCBrPu9ESHKnhzkYNwXgmMRnkiV8tdT6SwtTx53b4dDpPZlR2qOdW5+l
SvtS4DvpWv2yqQptA0CeqjXoA6UZrkMZ0SLNqYGzattJuwAEdZnJzSasB9ulYfldyxHQQusZy0O7
+xYpyRnT4y/gu1KVgkXrxiiFewLutrxDs/ms7zTqJdHcuYWjvDSDiGh0qt6UYhgVFfdGhN9GGI5+
NNTbuU+ey7THQWYyvhcZ6iLwXhC6VUUTYD7LvlucKz1tHtFWVIM2TQ9GOajnytjuuwUjMR3lbLOb
H6PRAMkwpRelHromgi/A4rPnRMHLZEnir3E7ASWxkzZwmv4pLeUzAbc9a4DU5sN1pC8bQ6qH3SBB
3xksedNL9P2debmYdfUsXgDHaA7mIgJ1Kqr3+kHSo/hKkZp0B70CoU7WnzuV5x3a4z6sL3ycJoN9
nGUsd3xrp/24UA6Lp/xROgi2A4rmCj3rDiRfPL52IzATByCD65g1NhnT7Oth6GcaTg5VdBaF0iHv
cJ/oKIzlQ3I9Nb3kYaCAHPJoqpdN3u2UpdxqTXuGdsJNbyp7XeJ74ARg44XyOnfTzqkLy7MX2uqh
tHhisL+1svGURtEL985FaImbcqIG143LXWuQ/AAd46pBFN90haZv0kVHBULGZ6MLq50kp2DVGz1F
9p7EGKDcuVSVi2vUINKStEguPNzOiGVSENjHfQfa35S/FBhi+IOocHor5a9Ko20lKbrsLBT6ciUB
UoVmdIu8tE02PzjytZkkqWvXYe/GcnjbxRzIyvI8J9OdAp7J7YSieVM/xn6RZI/CGDMf8lYKq27Z
cAKFOGkAckrrOVhPLlfXqk1p2JQ/RDjDBsG61hZlf8mhLO2MWlzoad/6ktLswzjxqxlpe/AUSNBo
qY7mPZ4EoofqhRqOW3XollsAs9VpNX8Yx0uAIfaZpqHgmMs23X+Qf5NN35/CrwtOv3MTqE5XEv4U
/kJ24kM0OjcUpJ4HWfVkLTk0oE282a7Peg2jRrWKeQ9EuTfchLa4FkDkKXJUT8B5vyaxKfy6aKNt
HWV7tULptykv5bK1vaS8C/OFpkcBrmfKlM5TdNAqqvMcQRUwQbFcaTwBHsosPO+l/hql9h9LYt8g
Sx+geL0VAoSf0iePUY2FjBqFnSv65d7KQtCr1X7UpyBb2QaRzU1qxQk2Ddp30eqKL1KelFInu6PR
3y6ymW/CbjlHxd/PlenKmcAEcWoFTVu8oj4DrCfDzcMRTkuBVRhbXKy+J5aEQ00KXNWan/EiQwKr
m6JdEr+CxniENuEng/kQSUA8bQ0ciJMHqtNdlJSK4RsBwC2d9skJwVEVMqaiiTneZr36u3H8t7Ly
/wCC/p8l7v+LgOqU+v77jP3/rXTd57fZOv/571xd1UGgI8zG804hWYeS+89cHQA6bk+AwzUF40LD
WPP7omy6+P/+H0n/hwauGkoIgj6osJPN/ytZlxT7HygXaZYDDZjsHxD738nWQbq/y9YN4DHIvVgW
TFzEG22smd9n6/AmJZnU40VRsLvZln3fUlgYuipsX+cQRxygRKOo259ZX095+SiyXJVdkUVCeu0q
ucBtVFtysHX+LIxSUMedeJZk3jyp2uKNOEBlxb5dtLbbGDXcUzCIY5bci97QkSEHs5rIot5NVusY
c+DUfS3Mn1GpLDrpkWbWauiKppVQNUoTMbRPKQrAyTWVncj5opsYMwDQIirllwQ8io7SqRCz9A0P
PRMI4JjoVn+uTrJVP5uw6hI4wXPXADa1AQPmdlqA2YFwFC5PnZJCK8a+QEoyxZMg8mpPUIqd6iYr
IFVxX9ZgoeZQmTgZKrCGOjYMdQOEcGjHaTtRvJk2fVrpIVoZuS4vEHUNlfKxK9lxmeMApYzGpblI
KfelyKVhAlaManK2i3RrKt1lajTnvJ2smWym16s7fFAybaeVlhJtGzVf03XoyrXFSB0ty68wgpyl
4Yz3PZoCHqgVDR2rPFKV7LnIMcYhgTMliTtS1BRwDx35l91/F+MANhOG+NwarpPlcq+Rqiw6t2dZ
pHBwQnXpqAymzazfhLWiJreYfwzLY2hZXbTT9UiSwGl2KYhdXUpeo3TSs4OUN5LauIVutPQoo0S1
m20ohBLtEy21NeHWs6GUQRNlAv3KFj6h1+R8nMcklxf1gk4SGDWrLYlc4I/AXTjrg93v8PMw4nNl
buNps6iLPV3lk54CGze7uNtMRoUSo6FNvRYwyW3u6lI/P/LWdOBGVdbjJJqBHNexB9kl6SqF25ox
QNS2F73l9ZqogARAGG/IFKS+20Vti58Q+1gCwqjUNS0KxwEiqNpYZ0CoUDUBrcEK9bui0OJ4Y6Rr
qmOVwrbOoZ+1DU6ZiaL7aiz1tPDKWcg8FZQKKnpuiVel6HqJr6LEMLvLopZAWDog+dopK/HmUlPs
0OcxNHQ/iaqiBl1c6ndRY6q916HF1vOu1cPSM5YmndzR0oavs2rgnL4s0yIu+l5ohifVaxI/9WYN
cjvM9Z9j3tjk07CsC+DRSfoKxDd24IgZC5IoU1pS4BlmZWsY0kJ+UKl6yVWiRaGVsOfGseKhpo6d
Fm4KbFtUvFvkwSazUGxxlaamg4tH3gHESm0rNkewyUIerkgMEZCy0MlPQWiBprwrI/xlDkabySYV
0yqXzvhui4XT5pJR3I8Xblyv0QxJ2ka0AaVLqKP4vyyD5kgLVBCLpCboYdeU5tZBYNzBcsUUmBO2
WWKH5t6ApGaol0mjkKbGmCu9lHynmgJfzPG3c7ImI2WZwcQGSTLX8j5hV85+0ZUYmmFfopW0Vkfa
7mBknWlF8qELP/r9Ek4QaKcxg5YXO6PxmOopRiPG3NmkvT3ec73fonkgzgZJzrCumeKOtEhLjGFf
Gzy7N2yAxlmpfQsuRGMmVF6MeOtA4J1qMVFlVNokmzcZFNxR38ArFOZZNMupLegOh3Ppm0ZmKdhE
lVAdbysDSaCXsUXFjypDZ1Si3phzqiEDo+VyZkQ+J2iDp9gw2NIOJx+QE76mVan02khi0CwmeWam
vEluB7wm7KpN7s2CM/25nxopDACQpukmTavSvtDQBAc/W8dJmL+KxTQmAPhghvvvcl/HKBJI9lg6
D2LCSSUY6xaanLQ0WU1vOh2podRJKc+A6dNm/B42Ji4TvVlOzhYeui2dFUqROtdURxvnSW/YmD8K
x5LDp66pHPOZZ/bqISNsmDrCSvMYYx/M46pvYjJLdafy4m8eDOySi9fRUNtQdassa8ovnH8p4Fgo
v0nmTsmSOdVmSFsjmpBtk+v8TMkVs7tMFIR0vuTc3MONlJi0CFDItw39JXZKzbwsh9qMiwbeZIFO
AU/Pih6C37ZqpYSXVhxKxUEOE6vfSJFkTrmXNXrfM+wK3sYMl7UtpLs3GcX17zL1W1Tr+9aGYWm4
3JAl4JOiK6j0HsMlzKQdI0lXrwxpBJMQK3pr7Zyo5HX4d+PAeiNboXj4mcYQpkXTaEBKSAEoQ6J0
je6Ev8WvX/rvMvw6kvcRjnteOEtOloguE5U82q8vqe+YP9t7jMv8Jlg8QM7b5Jv5Ag8Aox4+K1o8
pxRtj1qav3+DoWhrNZS0x9KPeg9TH9lJbpSX0Wu4RVoPNLjpLV+HF3m/umInZ8VNfG5/1wJBaLhK
f57iI8wW0Ve1O83B1RWtlI8p11JkiSPi4pAI1zz7DbXpzleZ//TH6u0R/V1h+A8RlaOSbNZjymdJ
+WFFRLf35cEJqiC6MzfVNr4/ZahzpF+4BtNQZgTXowNsWFPV9xllqZY9rpf9oQ3U2QVf6nFreMkX
yav9luKgrwTlZj7/e8Jlv6OubkUOYCJ8wI4FN3m5DXKllocChLqY70rYW313WcYnhHzXlfFu9TI4
VHIMsvrPnKST0Bn0pioPmvOM5Z6vwT7CPvpUb4z8/jjKqk6q8ApQ0UM8Tsq7TkvkNKkOxUWzTx5F
QLXhwkbHXzwW21NdqOOTRdd0c90CbEtHNbTjFpCWFbXVY3dZidCrp8HrM+PEcNbG2ts5+xWBnjNF
cZkgxzhcQOTxPNvmPpab6zRVDn0u/KVJzsYw3/95a302FpuGCE0OeLcISr5fem3L4wXb7r1aojo4
Oha1mcg+cUIe8QsMax2ObdIvw5hZVeEVvw8CbkxWqBfvFT186vWschF94E0ghT5kcF4CxZVl5Rd5
Jm7merrMpvgEfu14Cf6Kb8kWKmkrN9k+gtLgNGjLBTlPYmbZtda26Rc4ruCnDIMr78/zeQQY+Gus
FrQo1dQ0CnNHr8OJkgeenOZ+BNqsgk/QqF35ulvuzVWo7GSL9n3riHAUdldrdLYWfS1TPhpaXhRZ
rQt7U4ykL1SP0FUSCXXifHWSjZA3OmdXVryBom5BEsrPHbuB12JFaePcFEW/aJNvKAVOzEY4SBpy
LEimbFoj1+aLwanb/lVW18qOkU07gB5ihOGqSvK8G+pa29U6kjUocuSNkVymemJKaDrNC6IEriSU
sb/Vo0o2zusCWZiXExP9YeUiemdpPPtlbnqZu+n9onIKqgdOp26ax2ofe4o7vHR4rg3wi9Ca2jj/
FND9W4Wc/6xK87+tvWqyX/77Wg1NfVH8EhW4/Vn1L5n4/rZus/6/f+kKICsA/Z+Dfk371rbovyo3
WBD+A5llrOtomDpsCpM/+qt0s0qzUdCh4GOpLGVO739VbhTrH1RYKLDAJf+rqHPEamqP/v1tPnh0
y9rsFGW9iWzSCF23NXs9Jd6gskInkWY5UXlVx528jSG7eWObqzCuQ2Rn4fJ11XMpL+Ip7xVzCJo5
nC4dKyk2qKYJ2JKjQdcnl/J006DXLrk2ZoqaZ6pFdOJMfg/h+v1D8VpHMQDZKotq1vsf2qE4Z/Z2
WgVOfNGGhhuW3zuheXlhPyn4qzR5f2IvvT9EPgS0jpIdyRJ4kdcEzPBrKl/zCVNHaqYUnLvDm6Xz
SVJ+hN/6KxQOMchFMLAPjvI1ZvGmqAhl9G4BqqTdNuzb3scs+VLz1N0p1tA6V/++Sf8Zj5OAuqGM
QufRRx8iRbRyjRLjtFmDpdtxE+9Ok5PWv+ZDGOAAoEN4cnwQLzfNrDKQ86kCy2x2zgx1VUu22LOc
yKU+jgZpdHO9zsgWUZM4Ou1TbSk5gZG3MpTFt3IqFlPvpThZFMmChA5sUJV0JDFPQPw+2Trv4x5l
CWjHWRInOXGjABm3TXuIbuYEk8vv1rYIHCQIbiwM4DenMq2P07qmcvhqokii4VZ0tBMKRI+Qj9GQ
8xqk7pwtszzKadd8bTSt+HliZX7cdWjEOjbFDXQdlQ9JeN2KkRafCgI1oP/Dg9yl9HSxEkRolm2T
yyXAPXmXnEVXpy7xo/xoXaQ63xS6sooEiQI56v2Gd6ZcRRteQx9paz3qwbTrzmDJohx+WmX6/a35
K5Qpc/zBvVyP6mP/BxzZFzOjrx/gceejwfeNfOEEVe6TiXwX4mixlCnW3GhMdQG11zToUvmr5WQC
x4DhoYjDByWstMDR7R8nvt975OTvkdEIU1G2MTANPX5EqUvaTaHAdHfYxNfaRXU1ncd+/X3BCbFF
RoVyqf/niEfv8t8RNR7n9CiwQdWOKwytlUh2pvb42G5xn8NxBdF1cUix2kKqcGOiJOPCbYPmA431
KkH6kXKOe+I3fLJDLC5JGCHUVElwj04EFAWTGGHPHtHr8MY+lIF+Br+MxgDVR9fe098KrG+Wl1+k
1+iD+bK/ytH3u+JwiuR06occfXUKvmWXQzlfFaj8aLyyYXmLqj5xEp2Ksi6CN3d4jKoVZW2i1E12
rU8NrlZV7KvZIk5M7CdHHhtyzeMRZmVajznRgB4UPUaeLrCQxYL4oM7b8qfYYmNyhz6gW1Jd+5Ju
YKic2D3vn36/FhUHAUuK446bZM2v3o6wQU21nMeuD2Z5uwBH7Z7MeNu3J4Cxn80j/qFrdkUqJFtH
84hIoSPVxdgHwBZ8ZzSB+mSbuuyCPy/PT2eRlz8b0kGYEvGo96OxtcmIqUSzKoBofotu5aA+q+9h
wzODmbecKd64b1J33J0Sj/58gP8KfFy/WUYESiWUQIO+K8Dh5NtG7ErDODsxvnVVv7/3dYuklbx3
rW7w4ns/vp5yc1bPIO/W5552ob2s5mrlHm4f+BT3VDLzyeFNNAeRcdYJ8l1Hmz3iEdtMUzoEECcC
qwVhB6HpxIg+W39vYxztY5CK2OoYxMA57kE/6/baxepp5sBVnx6s5pel2rg75Y3yyZ1hmbbFNJqk
hh8qBD0PTb1DjzVwWlTrousaZcx6pAmo6xue1K4kn8ik1M/mElynwbG96jh/uC7opZTSujKTi2Xj
uIfWW6jx75MNBybKyV4V0GIQXudReHPNXXeZ+9UWPafw+cSEv28n/97wb3/IOjVvjjSHBpYs5fyQ
tdQIZGEjtvkeE5jdKduuoxruX5HWZUN73JHt4zJInFpNhG5OjyOkoPsxuNV1HiR+eA1w8yLihg5k
H2t1xVVfpOt+97cdaFQKx2/CH62sshmmVGuNPqA44WJ4jaQPBZFFPnFFfPLEeB/naE9CzrMNJzfX
K3ECEoPQoRvDvkn3o78IT97FP0+t3qP69MeZXRfbm28YUZwxk5KQ8UWHR5nClsl11wkyaNPxblkV
JU7d/CdjHl0U9KykuArX6VypcCgQBa2XRjCZkQFy8T6EKHhSxuKzU/XtJzwiBOiRkgLoJaYJIGqZ
Fxc2BPJpN3/eEp9tTTo3JsZMhgb5+6gc7hRL1+P10gcGhPcwfm4RcPlzhE8n722Io03Xj1XSNMLu
SfaRGofKp/4ccE241V0EAK+ccpOTPZ26DNeFd3xZvA16dBmqEt5rUscqSfZivQlvBNwlYzthVAyA
ESGg3YlRnghoH73rTW1oh85aJ5IURrmg5hruF8ZY7+W7xht3UXdiXo9Ymr83wpshHh8xWjo4Gb2M
dYjJj+pHukMmnQMNsa1H+wrs3eVZsgMyvSu27dfE6/xTc/zZPfI2/tEZI4QBxiNcRzytXqMxwGcE
uMwruzpYi7LNBv3EiD/bEW8DHh02ctTSvzb5pkp3NlqDp0fPyBT7f/6Qp4IcHS9zI9COmQmSL3t7
MrxuaDzRfP1zkKPK9cdvt/6KN4dY188aGq/MXYha92G4AwQQKNupu2hZLOWXU6vz011ucuOj8qkg
PHo0c7meibTTWSp0st3YkdwpO+Wd9+m8vQlxNG9hr2oNbiVkueZtHd5W4hAb1ydm7VSMo1lDJrCX
tDZcn53SdzTWmjvdy1Zmlgdgxgdq6XjNSXvuz56eFu2hf03e0UFsZ0Yi1RJR1S1yQoNXYQneXNHB
W/1RxM+GigV09QB89934o7lNN6dqFutZ9eEse/MDjs5oQEAlboh8PStcAr3WtuPgHGzYDoU9bEr7
xxA7+zk91Qg+tWaOju3M5nFkLkQVjgyKp3dNff/n73kqwtEZLWPpkMc9Exsnz7JT46Ha+f9fEX6J
abzZZm1mW5IWMgaUCvzIwN5BevhzhE+XJK86kJA6rsjHdQnkIo0FvAhnkpRSGbxKrR+VeWLdn4px
dNDKfVbbqUWMUD4Mc+vaNJHT/PHPA/n8mgbRucJAFd7CR6usVCND6bRo4Joeg1XIBN62FaBE6IOd
CzC6vD4ldbH+jR/W9ZuIRyssNhqjMicedDai/DEUD6FepVj6AfHMixNr7VSso7UG3FudQF/iu6Ze
9POh1KPLUqJWJGsu3DPvxFx+9rCz/z0y8ygZCKMkl+qQkfXp2arfsL7qrMtuBsrnzVe9r/HWoSVS
I46Y/E8uyTehj96tplDAhBl8RlCYcf016vdYMZyI8VnazxscKvNaNJFpRL2/viTZEpLVG0MQHsLt
uEW68hc6ZpUuSP3MO/UW/6xo+y7e0Q5YRKstYUy8+QxDwk25XbbaGbmNe9rl64iI++tqfhfr6K50
4nZGDJBY6NukO3I5H5CYL+2UzVot1v315UZvd1vwM1JPu+GlE9TCTS4Vqp9JEF7+T1bTu190dLWm
xqBAquIXSZ2n3wBlnYNffOSgs1zt0CDoh2hE+0W6ju//vI4/Wca8XVVAHjLNLh4I7z9zm+uxGTWi
C5I2uQTzuslhSHFio4p10kN8/buODoN3sY4GWTLledXHHdNub/NbCIIJD0krUL+M+L0/wjVJ5RPL
+JNz9V3I9c/f3A4AwlMrGgkZ1qmrODcW/CFtGk5E+WyzvAtzlD+UapjWKpBgspZiX11rPg/Wg7rn
jbxf7ufzU6XyT+qAhg5NVuEfGh3IoL8fFjZB2RJF47TO5A0IstgVAVwVxAJNt71oHn4JjGyi9tSh
t/69774gyhO6QZUTlU6Z/s7RBWJ1NUwrZHTpUQ0IRutjUb20ixjPldxCw2eIjMtpTlDdddokvqp0
tfGxeQgh1a0IagXJnRO/6MPy5QfRAKcmCmzD/GBkimQu5lLZOAbL6LjQhqB5gmvtNubw8Od98vET
H0U6mnL0TnqMNfoxyFr5XKu0XZxNGwmr6qGd+PfqqVWwuNKan6Ibbs1yfIZc6stysfnz7/hwybFJ
TRvbbAvahE235P2XHzrbjLVyoIS+oJQ7xuaWrOQAgQ6ycH0otZPiZx8yOIqxzC74GxtQE9/8fcA8
xxYFguW61Fbf+DRoD8NX1hrAEKTcD+KqPlFKPFLq4XQ+ini0mTh85FhdfkVcNTtat75vUzdcDXg5
BOcvzZaH6KmXLti2j2sbWBUjhJwK1PV4oCg3F1iPZ2MgOZrdcVj0MmHCRn7BomVBVMqiJ5tVtuo7
Wr/SQlrV+laUkf5F0sbpys7acrMU9ObACU9IKAz4NXU3lRynh76ts3Mz0iWVx8XUTsgXSGa0sS3c
pkBqmwVsYdE/qW2DQvOMi1bv96NlPcV5ke86S8KBWdLn+yJeBeDHJmGti6ylMxZK3cOkOdWZkypD
kITxeNXWQuyoCDt7uoTtjIkAUHvaOpq6q1Fe2bfwbLAvmlASzrXMbULNvs3G1cygnXvtCUgH+KQp
mcUIu7XpU4+zxv5RzHO9DdNkmZBVz1vEeR1MJGZKzBCyw0zorgXpAzWvebxwrHjQzxDdduLNmGdy
DiE2jkOcpxToKqVe2JBBEvMyQ/D7zLBlMQWqHIlngP/qGdbEtnqYQrt5hX2kBnOnVmejVotNblqw
NGcpVvkWup4GBS52nWsr0AcPUqMql/FYaUj75qtf2IhMuj9AXn2WOpDKZVQgBZnjTKOCUumVFyrk
CJtPGNak+54+2yGPERfDeZY2VDjkFnz4Kd9Eg5psCoZ2ziRayPNPQ9SSTS6QGWx9TEJYxjdjZnpO
JxW30zir36UEcznwvQDmC8TjXafSX8zOQSkWDpFsIbhlStDlq+sEq8AsQE5hvJi1vnpJLYR8A1PC
k8sf60i9LZwi3kowJj3TWgejNu3ONmxnV4HxObfUTrsBCYaqmdot5qUclRUOFIsyPED8aE0fmHZB
K2/sDlbRxPeJk5pYG8yId8Mcls0AayEdQx9+AK73gAbgQvW5AfMFYPtuWWCP7+LRml/juU22dZEu
2JgZ6OO6JVaDwdBlen8QDcQJd0jtGNy0PKp+Pc72QVrk+V4KuzTfrCWQ6HZKMEkEFzdruExjrXU7
wuQ/bxupqt1Q18YLKS3i2wgHIl8bTHuT5aO4T9olxR5NXy6FndMHDnN5cBu1hOkLvbILarvsN1Ai
xtUTKpb9TMctPByGdGe3Zvhkhv3kyc5c7kKlo5ucThKadWJoIFnFegGrvk265jmuU5kcs4uW2wGZ
gRG5B21CTWFR5NRVldA6L9Av2XZhmZ7DwhRfdHtRdmWL4B7mDHJZwouIfjbxNKG8Z1Tyt3iuLPgv
RrmThjrfAz2aMx9qCpL5hSkHVdEkh2GpZw+Qu/StttqmC8y5GlGtHrPWn02j2M8dlDQZe8dtW1Q5
Zoxz3HnWOMruPGN6Wg2j+U2F9QElqHAOuB/Fs6smGs4hGqrvZalYP+VcEioeYSA1aQ5EDSYECi9Y
fJYeBu7RC9zGoEuzfhK3aAuxbNUeJ8zKqEoM5ZP5QR9DmCqy0W6quYgPNSSQL1AM828dqI6LUG7Y
Y00upF02Q2kZkoaWLuYzjyK0zbNMKcX1VIrJa2MosuCTchQOKlTqnTSz72DlAPTqFQWZ/Em5TCS5
VLwkqfobJgPLqV7qQhEMBiowgTZIWGQapTl8j7h+46Cq66rwdPLIuy6PSRzlLhXX1ZT0OygjEXhb
Pb6HDwZpra94sCdo/t2GE/o6kzPQlZmmwrmcY3QVUGcopEd1HM0KmrCEEmOaYgm5hY2W3w+FYTWe
Ijd9C6dJ4OkY6VWyiXvT8EPOnM1iyqWM6rkePht2kdwuyvK909GdCC3nS4x8p6vZc+JJ1fgz5NJx
QePc0r/FMqIotX2lD4WnSnZ5o0ppfN7MUnqmKem8MTlhMILo7ptx+JoNGnz4PCkvHSVEFN/qSPGW
1ZSrr74rpXxXm8Ojbk/VNw66u3V+YMI7D3M9YM/ZtphKGJLX18o6ENS5+xrFx7aZOvZ4cz6YBYa6
cdldzaWNOj3Wx24T5z+x37yR9JLARbxg+hKl542So/SWh8VWGxRgoSZZtA7HzsXfhhbe0sW4h3KQ
lnYCfMmWOp9ugOEOJeTHbOiQEMJCBl52vCdprbajEyYYMRTnDT5p/O+tvJXqmW29CuZLBaoAXdqg
r7qIB/rderaCbS0uFEe5GhaY8VKNN5xbrRmoEvfttROa0zaOu+U6Hsbmm54o2cYZOvO1rTvHj3OF
HujIic0X+wm9OfoKtdU4KEn/c6kxVEDkonFbne5ZaGqSWzYwfhw8Hr0MU0iMKQfsAkTirCY+8wXS
qLKrxeIJbb/QV0KB26teo8Ewoc8PXgypxqzO/TwevuUmPhm4gmFTsFayWwV54l7zO9upn/EFnWCZ
L63Y9X0h+SDSv2RYUW4jrbAvW7l0ziQ9RjRjgafVFIu8zWsLcYZMkvXbbJbsfTIgnCBXPEv7dlBQ
1si+W5GtumOjdrsQCIaXAe4I2kFlJuvp2hqGx7qy7Cs7kuF8Lo55E429skPAGT8DuSVxTfTxhtwL
W4M6mx23GJV4jzNB4ZXoIntQ+EKfKxhxspmSimMX3U1WO+GFWaU9zYG0vE4iFb4dTmk3mo5DksI1
ue+QqN+ZQ/+zzfv0tpS7zmttx9Pir3UvbQwHQYgvGmZ9uaHFz0YvYzVj9PVGnmIIvdA1qDlLT1IR
p1spqZZDF471ru1b5U7FlkV2lb7Ub0QCmT3vW+sCc4IcBJ8ZvlbJbFJuKtUEmUcx1TEePwkUKkOQ
uvci9VWlz1ELXaZsY3IA0yCv4A86cgXhJ+9JaNIuD6Ckop8M2B9RDYxA4Sgu23Y2qwadGmBmiDSY
IYIRXeFpZJR7VF7Q+ZHm1h+qLvsSziutYekq34Byt3HkRvLa1C53Wj2YW22Jut0QWsNulE1x7vQI
ViPKWu5xxFO9fJnnvQ5VE51q1dwok5UHlGRo9S4dhLn+gPrP3pjLyyVelm+t1YkgtFrlrLBifGKE
ofkSVN8LzepI3Ce1ZWWBEVVU/tS05g4DBfRBlh48rK03WGUK9FPAzYWQCqvRVVeqMp5IQD4AK1RI
tA+SblCJrnVKlEWHdk1s+FHVCd44ToNzqmEhZDKoAawulrOjSr6TJ7avA6F0RQxMWMaP3qMWmGxU
3KnctrXxJo4aYz/mqThTRs1BD6KtLRZ5iZGDKXDOEYj4VKi0RgnWUyjMkv1ybW56zPYuJs2ulP9i
77yWI8eyLPsv/dxIgxavEA4XdNKpg3yBhYTWGl8/C8yayaCTE17Vz11VZllmmRlwABdXnLP32uuO
jT2LnOnKYwwRYi8b+ZLZwaAQlUeOyI1Zh0Hq9Mask4A1pIO9pJPo4QoHokEJ7dFg6/urlyAltSwX
9SEdYj5rLa6/9byBrywFEf841TBfTJvxSLyo9Bi2s4WlvBhlHxexft+EA3gnUpDg/4hRq8OTmAQH
WdXkxypRqCWAle9xxq3KQHDdxZS6by37LrfOzNYVa5HHpI7SMdKT/KGKAnJVUkPOXxurDu6NtOy/
xEqfGm7CL4BnomjCo0Fy47YpAgGXtw7pxU2NQYR3m0fbOhkXN4b7eq81af1glpJ0m7Box9gLsuhm
amoCSxpcfPeY/JaKuA10lNv/HqWEO+gExRvj8daMiq1ojh6EQtr9EwFLfz7GfnKqBPaMMksXES9/
EDJNUWoprNmTx1nWCWXZnocLkqyP8gwql+STY2hA+f2RxSh2NRGawTx6MgiufaM4Y2YXD8SIuNHG
cFTrq3JbSQ6z68pIPTCPLy//8T2++wFn5a4K7XsRTsvoicJ9Kt9nxSVzzCe1gHcXODuaTymIoyLj
Am2UVJsakElaJ1+7OEUNpnR0wfX6gpruY1Pz7KGenc2rZOQDM3mo7ejCJNEdZh0O5hk7A+rdlxUS
n5Vd3t3jWcWprJnRO4ELTpvJJS/T+hbdrMhQBFuTU7xeBr5evMWzloXZKG1UQkHwOtf4TgzZlulj
E91BdnAvExg/e4U65Qb0rpQe+Ov76kqVTfgEsRKT75tQBYgV0neyIHLZ93uSXG0qlqNLxcq1RHRW
xKOe8881z24wYps1xxXXXNiAe/ld5LS+DtnLX7UuLdsuGBYobSWn3Ag75eWST1K+dM9nJSytrJTK
XO9Z9FV/rfDIj7JqK99IG9JA+3g97HV6J8dy83X14wZg/ekB+NGr8ADA7xKS9pOZiM4v1UyGGZ28
85JmOmj1kob8msIIf6g6u9PuUmPqQxF67aH8domzB26ok6gQMzZ64SzYhXISyKob5oc/zzYfFXhv
VzFVU1UwoVpvj/23UndlJY1at+uNXHXo7DGabwm7Dz3zJL5MDjli/Ua51nzmfuwFyml+1nacGKNj
f2Fq/+STJbFTYwttmBqa27eJ+bcfktXEEZPPLNLJaXbAVOjdx7viukctDbiFzMwLA1pen9/7Af3u
guctYCTbQSlMXDDaJQ/jvvcoGuL3zR1y01zAwnbtzK+rh/V7zVN4GTeE6m4E6mVHxVZ989LC87FI
zs/hBeh4q+HhnpdoF7PWJnnOpDeZ0Lre5EfWGxtorxduykvV0s+uhjwfP/ebB+hcxJqEjUTQ4SjR
07XIFacytzYineA++K49/htBDZ9cT1ptFTSR8Qsy0t7PWFmmkaneWpJn3GQPWNdRyDWHldpeeMVr
dMHf9PHLYWIU5dW4u5Ysz1vvBH4qVqdkitcVoaOpV+3SeQZZRX/+dD6pOBvE7K7GR0xUmEDPFtIY
SoTKTg/u/FXgLzvjW/5TCm15p/C1YBa/Ie4z+SnfXbjqx4KzAZp63Z0oBpr4c8N4DeZYXwI21Kuc
jMhWlx3dVvP1DQfm7Z+v9clzXBm7oiwjwjfBr75/aSTOquA7ehU3QXTfavImjsanOcsvDP2PMzst
Agr4RBEpGrkCZ5cRqjyqgyrmjlpCA5uHeDxSirOn6FYvLtzRx2l7tVizM2XgS1QvztrTapYk7FNz
qItdfrWkyyN58ZfU6GsL//28grlZZQCaoJFNPExnT20eI8FKOtVLu7sYL10M+6N1VOk5WB7SRXFH
6Q6n4//gGZo0eJhCDRDi5zcGV4pzaahw0f5rtUT02CwvLU27Ylc3my9/HhefPcU1QE1lFNLkOfcT
WKmMorGQVa9CP2wAUVl0YffnS3wcetSOMYrztnCdfrBG9H00DTQzVM+sZluEWR6KEeb7C1CPT27E
ENlCyauDGf/y2XAQEkhmbcFVLKl0S5Rvq+T+zzeybm3PRoOB6Rafirl2xM4/1wDOlgmbljRU63s2
0qkvgNer8hVU6wtX+uxmaPAZGiZLg3VkfaS/LaD0ZdqsgB7kSaG4UeTwq5Hlqf3nu/nkteCulEwm
V9LzGG/vr9F3OZGZ6DthYlFwrb9m0uRU5r8iT/7X5P1fOpPBZZP3O2s3/8b/tXZLfzGEYO/pkDwk
ZGU8/fFn20He0yVM2sxrhmni81lXhn+s3dpfOjnFIn2vlXG9igL+FRgvaX+tfxh2PREu33qU+E+Q
fOcnIP51rg5YYkXEwIY/Vx3r82DO5EXXbvwU3mkbaRv7Iu4iR/JWEIB1YSZ/O+P89mG9Xc6C/ycC
BsfOfm6e6sc8rwSYWO54O+6FYG8Qj7ulp7ANwOHdxnBGYWwHb06Zf+O4tw70P119/Rh/+9hiqQ+k
nIaMO5I9uBIm6mNx4LPz/o28m7O903qn4BVkcItY9Nc9zftrMbcES55ZCGx2M+ceVD1b/QRm60rx
Kl+/sL84+8L/vhhVeHZPCuPs3Etl6oDWYvYXLoHndGApaI6PpXn727A+/f2cfqcAnE1VHy5y9vRE
HDBJAezPLevvMdMHNfoLE9Xfu6+zN8TOT0UdC1oHc9jZGTlRRQFwGm9oCEmYFq0dqAx7qNJtD3Cw
SXLK8SR2z+mmghUeUhHr6kdpea7B2mbhLh3vAqmgZ5bTZP+RRok3lBA9op+yeCqahnRl1JZk51Yk
v2dDv2+l7ruiAjtX6y+Wpntise+lgwy8ua5yO5OCXxN237rtTq2cXxmN9Ug1GPIxnUELUhj/P4sT
+MmTm0TlsZq+RcXXRPnRdf2+M+aTBAd5VKVTEI+bmExttZpsKTwk2nJTEhNOIWe7aDj4qq+6dNSq
2zQjLV540LTczdpXbRcvX4lUluRvi07wDeBXrblhr45O+EnQXxepuIbLv+/lZgecd9OZ5RelN3yL
vOEkhEtkfNEGdSdF15r602hu5v4qBatOTyULkTxMlHRBFVK4PS5hRu6vny7EBNM9LZMfff1zZQ2n
psRexHICqt9J/qqJACybe1I7UlpBmQYLRai3dfFtSiz4+q1rkg1c0YFai6M9moeG5kgx21KJNnL6
UsmnKGodMTDcoX2IMISBYnQrJQWwm7rzbHiJKT1nkfTUi+p3sahcicKWEQbPlpB6UAYzu8r1Q1vX
nhiYN1IiOhCYQQ1TVaxgd1X3KqkobXhMkoes0lGdtrlPfPhdGKc+oD13Rp2ZkwIQ5roTjBh9FWqR
KHnAiYOH3sP5dIUitgVBujUErI8W/cqBQ1b4VKVkYkBeSht5b8aSHwuqOxkKeAllExIipibPBC87
6jj7/YwdTgetHRNYtu/nUxHn1KhHN0tss/2VgMJcyGmuUzS5qWU3ZeiVUrINMsWPrW/p+ACMuysy
J87E3cwlDTF1OllwwqH1qkV30oWIgZLKchs63Uzq9nQqiht6SyNHM+K1teBlllu70eB0wnaPIDYP
icRLfRTil3g5Bcr9DOwpSjS3ofifDhkIfeLI8nqT8Hv6RPUF8yXVfpiRvJFIkS5l7SiHuLSX2Otm
4UbAKZWY3xoq/BL9sUH8gSBs00by3YzgouqHjQEn3NBn0rLp7tW3g7KT43vQwRT+T3VIuX/W9kZ6
lZv6owEhs9LzXToTfrI+NaF1tOJLUaKEB6homvdGsmyzdFfwIgqVjmN96BTDFbNvXdU+sFdyTB6s
LEV223zP5Ds43k6sPZTWr7RVNtTS+ehfs+yuRVypLXcW8z3YzRqxBnzzTZuVt41y6nTZDsZXMNS2
IFlbrRps0Vij5nVyvYuNWtYeKH7MlchbJLiTRMjL5b1i+Hn+vYXNaIHcD+EV8s7L5VYur7X2Oct9
WXmY+olp6rnR+csYO5wytrJauaL8i0C0TU8TN+sWP2/6rSKEt2iM7ak4phxI6bI/yBL6BjjX5N0B
FBR+zFoF0B72sgRgO//ZtjcdX6Qi7vX2lWS8OSUuMm28fko2ICNtlY+0ItFxjVXPFOLcwVQtTe/M
M4U4BPSavFtIVWkMm9grTDjgsCN0AJV0BaTWJyT8JxKDfa2Gd7Fquoq2Plg+or5hng29NqbhPch2
2jHIhC/1fGxIC7CmJ2Ga6D9di+3TMDyZRuV0fUgvqHJ0TG+WOiF3Cjd68VUavtL6XopTEMD9ju9k
lfZy+MtMyHdGBxNZz7oIx6UYobof4ukuUij2dM/zjFyWrEB1ISEc7kMiBUdxyFylfuqt2JepvJfi
aam2YfUw87AafqNF6nhB0n0f0CMFum0EHqX0nT7R1KEIEJJzPjIADLsOf+nMZXQQ6UXqe5mnONAY
H4WVf2UXwvOy3BJq5XR8ve1YeeIiufJEtr28uGVKcw93kUT/NEe+ESzP7ZA4Yw/zsrprF5pKr6SZ
ghgGuF4j5VlCzU7Uxh7oCiq1r5jQ5xGlJNoxtpikgidzAGMvgkRFVDmOwTU8YS81mQq6zI8qeYsW
xEao4OTC4kk86Ab4MWNAIJUka5qtDlExmIy9PJpuLt0rAytmRoN9OvZIyxbzQeCXpCTOT0WCAOCn
Om0jYhzn5x7MJpeexu9yOB+CsrWtIPSSgokNzWFjrsRczS7me5HVT69p6p2I5rALwniRAbgmbpra
2k9F4JiltaVS4Kaq6ElVSaxG6o0ZMQEiEjG+2YFFLWKWKJo7JfhmNTHnksaVZRKBwu9pFNpBvXji
9JyOV92Y+LLY3Frds1X/GObC1tB66TUc/7HzGzF71rmSU8xMs7LpscLkCRb9JrO1MYh8rYED32a3
88Lez5A3ZS7wxrBDzMhRrKcsuI5mkhlCw5lLsPYclR38T3sxGnjv7Eg7XdrKeb9P5Xgvh/lmVgAM
lNTD1udHLj3zN9odrbQzMdom1mwjHPH1MUdShSFm6B60CsNwnftZggapzx5SQsyV4llvjO/1LD3L
g+WWQrHXksgXjWOR9jejXOSEDhg+I4oWqcyTDK6rGOS6WqLC4UNuXuqJkOP0KunnPTM3dxPsgLbL
dmMh+lDvE4OPSf1GaLS/aKU/FN8aS3QE/XHWJk8iijOWpB1M7GNhPUE13vaNBbl2nOzIkB6T2PRy
c/TFqX604pIshfAX3XeGZmF5YTHe1Kq2FTvJFQHE2m0382tTiA/5jzDKvETJdkMTMqcoTtKzdgeF
cJzCxKbu/jIpzbr0IDNTJrZufaVedVq0pdm8Lr/NrTqoDzBubUt+mJTZ6YXoNlXUl35AiZWQHaFy
HhfF6oUty76RDcd6CwS17JDtlcw4zQxaVGGUYiUWSqdiy8dzPoyp9bAoiKQ6Ud2reXi9LF/Unhes
m8JtsKiMy6p9VEbzRpXmHZKAI2/oatC00Z6NNHKVsL2HiPsTXcxNUM+3wlhe5+PIvhSktqT+NHvj
jhQD29QOUIz3wM6dPogdfbReO625L7LulhAyai+T26XqthOTGxlLYjV8D7oKMRpJ7Ilyh17y2erX
cJKlulCf+biDp9qkKIoqY/WgCHm2u56zlhQAJWnWdr0zd7WdFxeKuG/19/cb+PeXWOv3vx2xBgYW
vVgo16qfnbSb9eATnVQPfQQchPnL4qXfjaO4WU36gTP7fz6hfHK8NNeKJwUu/iNxgnh/9YJTdhIZ
TeMmu8xR7BkXu+4oh3gPVvew7ElU2KZueHPR0rFWB8/v+vfrnrVKBXVYJMJkEXM62U7ATy5tp+1g
jxt109zGlxGrH8977+/z7EWujAKSjrneQKcU+LOPA+E07HtX36Qb/Vr34s0lo/5Z3iHQNwoFVPbQ
KkCiXJvt759tGnVWBoh6vcfRS0GqFo/ltwGCYO+bu+yGqfegiHZ5jYdzs8bbItdDOUdrsbs23XHD
tuW0do3VOz6nS9azc0fR+Y9TzhxaTVphq9H5ceycK/KdARh967+MLiJs75J/87OvSMMuRQOB3urH
Wn6D4qqQx8YVAxaml7Z5uTCKP5YOeNIWyZmwLeB3nVdqzWk2hULlAgJ+JdWp7qMNupodco+bfwOG
sH6RH8buP1c7x72obbQIgzKv71WkGINsu34t/fg4OGw9OE+5q8keMc43g83pRWbKOlL/dPXz2mRS
DBKYzMYNOS+4sNAJsd+gWkRT42u+8SrBgMr2gx9vLvVJPil9rY+ZmglBdbzJ87JoWNYK4W3i+hGZ
+2WXuGvzPz2tFOh/w4f2+Uv952rr3/9tYlymnM1hzdWwDEZO+YukBShPHqvTM6Ert6zTRD9H18It
BYeHhMbtZTLzpwP3txs+63GEUEwzkbQp1wwXV+gfzSl3LwzdjxU2E6OksiK9MJHI520US+zgSI4y
3wb4m3yPuIluqGlDKvIvfYbSZwOXrBM0UBKFJLRm75+oOYt4sURtvRY6N8xRZG1dac/EqXtIwHfm
F3anvEzfOF0yyrz90eejFiSvuDYJOIGd32aM/m9UC7Vxa6/9ZcKYohM7bTmDf6X0cNI2vV/6wabz
8pOKQys66CtcvLhNXi9ZWT6d+FYIKF4AIMHKecEsj0vBytt10/zaud0O1dpz8lRcIwjaXnSifTKE
LcBXqsYGWoWsfLbqwMifsjmIWhe5r8t5qN6HONEoNvqcODr/X9Cd/20o/JckMpb//x0FpylRbn39
vaHw9m/83VGA+gq4GCTY6lFnp2PwZ/3dUJCUv1RaCbTPP6BiVXI8lTeONDMd/MvfGgqq/BfLJ6nw
sA0lk9a78h81FN63zuhxMDJQ+3ExFaikfi7QGEJjWgZjIuW5zb0SpgnFohKP7xKXdgJq2bGqKt8V
taxzbkpKsjzGar8EWDmSLv6C/HRwGjmqtkox3paRJV1Stb2fBPl96CcgxK1fC7skYInvZw0+5kZs
JjOwrdDKjn2f1wfhbtRp8ZoRkVsc3rtop3cHLGDbQa45actZuCl6qnhda9q/vddPSupnG9a/fw2p
LDJY39VqybN/tyoY5TipgRALtloTiiT9UCJDue2V7AZ8OigMWW/9AJeDLWRkKQ9rmpsoBDFa3szN
qseWE+ie9LLF7atBdU3j0s/78DI1II30xfnkdVEHn/b+5w1ln1IkJkgmmL1GmwEXtXR2E5HDeaD3
Dv2AwEulubcDRBten0XfMgobulLvBt0aXTWXt2US3w4Xqarv5/6358YTkNmFWZhUWWje/7Bi0Yq5
EIjzHHtZc8qOHJwpOkpiQrjgYuzKPjN2pFotDsPx27JQxTcFqmplGl+NQUdGogEVPirT16yt/bbL
aCqEwwV2+5ti5Z9V4u1H8hGwETdpHtCaORtqGhv0eFRywe7y3rJR4efIXzHR6cqYeATp6cqR3Z98
Y5IWvRODeSDSG3lcs3whWulh6cpmVzTdzzLrKwfhYP9i5mlgY8AbtrVm3SdjNV84IMKG4MGd/Wbg
pqypZHQhMtLOtikB0rZFLHRyUtVw2QhlbjpLhIUjXgRMdYAzih0hO49tHz5GWkamNypvr1OTm0Yw
1Lt+EsJdbal4RNr0xzQu5XOYBtd6In5Jwjx1tU5n92EErWtkaxm013qSw3PBUbB57adYorjxd+aV
1GxLwBiuLCQlHgC2THGribeT+3OZQhm8XLu4edKTkaQAkW4F0lABHLRHXRx8KaMKtShKdhqnQoKt
oW1wVFD2MoQTE6G+U4zU3Go9ckvyGW1LEwq/mKlDmA1BhvOcRyj840MACOnA6NuGQ58eZpDwgK4X
Gitpq/taKARo0yv5hoJTLRALm1TYGJSQQNFaggaZtv026HMORULZO2ZV7okgH+BiCM01mMCI7EFi
xxc529ajmu7acEGrVvfzpuuIeKGGc6UPqFKDJsE6k+SbWB0HUhurZjvkDR5Q8Ynqe+mCUQ3dqDMS
7ppGUKHTfiCGdR9qBK6blpnsZbNC365kR0mdf5qZEfhZuoB0VtcQ0brzwkwqniKNgNtgCQ4GiQyb
C5Pc+33D23fAioW2RkNe8/E7aKY+iXJdZIOLxaMYmqtM61S/V419NTeLH0xJwUPIZHcoJ6R7wfSj
JFON+tAoffnzTzmTD/7rk1QlmW78OuUaZ8O7QU3SdfGAg4Sa+y7uW+bShf5dQxTdJlfoq6hqvQ1m
Ud8MVvi1E6pDXpMSrRaWj+vya5BQ6gdaNGxz0bh5W630fOq8QtFl3i1VGyGPN3IqGK7RCuzKBjJP
KAM6g1mQE1s3Vzz3C5tu5bPni0IKfC9KS/53doaiv2/koRkJNmD2HSIQi7uzfGa9TTlK0oFiGMW3
Sdn049Jt+JqfhLhQ3dGifCnpzCiytchuEo+qC5doup7LF3PAXpFnLV6U3vgljIQWE9Pr4XfkWZTJ
Q70gihnHkGSwWvPEuW5BoUTYPhPlPtYT2RfoRl14ddp7idbbu9NwwmNrXCVGyrkasSgjyO5CJZCd
9ayXBJoqvWJSu1uOxkQPCP3gAdfQi6700XYNkLOlSgncZcgjb+Trfkkk7Xsf5O2NKtBOmQWOKH0W
bxc8jzeMQadt+2aLiTlwJsJcn5jPv/eN0O4rMzlOA1F7QtAGDvFOp6gdegTcBq2dQ61O5cuPCquq
Iw7hYSEW62mazFuNv52WZfaFrDKEDeyQm7FsgClnv2YT7iAG7I0gV/NRX7YaPp+rKsokauep3dCp
bjs13Rox2cs96WNBPTkhzKp9nfSylyzVS9l1a9RyaflgcEz2WYR3VhPBilNs+dlyz6XSfTnXmVdS
kdtNsabRE0h6O5mraE9iIPqH0GwdudOvqiGUj+LczLsE1lEyDN8TqcBdU2eaVzIlu3Iwrmmuk4qm
izNOLbcHs68fjKppHoioOYYGPuUmP4pFZGxhsJtr0vVox+GwT6LsOQg7aZ+30WBjAVrYWJ3ULhkY
nxCCk0oTn0Y5NjhPqCf68vjvcll+pPA6uoZiOakO7ommYus1qjE7qkKjMCinapPHjegGWW9ihABu
VI/BC/5nVxsav7R68qqs0oNVvhsLq4WsUnU7wqZ2nXAvgJu/6ZrlW8ZT32SidRPXxHoUcrwNluq7
2Y/Co24kB3mRmIzC6hl3PlzItJ+2i1RtNYbXPbPVY1dINybl70MfqMe06riurMYbC/5wEmL5qgwW
zLwV2y2F3MInwURavCZRAo850LJxO+g7Vivsh8lXtVpKu5nolIx9TvA06ZWsA4oO9OEH24b2EWTY
XclybReBGR4mkSB5fJrTCTtSsLemW8IY5EfEyM+qNDyHWptuBv5EuTF+ZoHY7sKKYm/QkMYole1p
ksbSMVNSjOVq4ZHSaO1kSXS4dSTk4xR6Swq0KQ0zwkGkBCmfOP5UcmsXpYK4EZRYpDYtXkErCVi4
qVr05qGbZ+RrRGMO0coNNcZfoSh7OWd0X86N3NbD+KdSk5wWGAvr2GTSUB8EOl6jaZcBODI0Almy
m0dOCEk4lXv4NJpbdvHsWpJMkG9g1PaQ5fSSBKPZGbVAlN7S0ckMm+Y+4oZ5tBK+7tryizDSt1og
ao6pzG6uBQTiNjUN4WjXkGw7JuVwJ1kN1UjD3KXEJ56GIoA5mmTdThZG2pB6PPzU1GstiG4IHe04
qv2/09xnu/5PJuzVByWuulkkXvrZKhToeJRnuRPsUJ8cawhGXIhWZVs4qWUrVB517qsx9Ic06QI3
nk0aG3G30AauLq0dZ0WUvxdEDhZo12X2+MD032+khwYRJdMQ0P5WVDbllLClJk8bH3n00hQxpFlS
AME+WDgahqJ0ZIOCisYmq8jbU14tiVvTImqkpMPmKYvY4V6DZL4E3fl0K62L67JNsQeHxdlWGtUG
nRPVxC6NU82loTNt+0w+JkG2wKcx2s2EidQz5ETAsRy1XmbqblFLP6u2cIWM5Uvgz8bl2ho+0ZW9
DcLmazikpVMHSGcCdYquVP1SNshZhfHvhwvYGsy9DGWE/75/uLoWNe2E1gAL+2g4WRnIBFx0R7W+
qmVjdqNZ5SvTUgEFioXQJ1J2jDgyEM0wO/15yBmfLJ4clkSRsgEOOaD773/KlBXCbGR04uU+E/10
akwCFf1hQIqHIG7xiOUMyTCLq8NIXLojFmN1gvigbTkpKRsDA2hB+f9ebM3vTNfdQ2xNzwtRonYh
N8l9pNV3rVZd4TQKfHI2/EaTO0/uEpLjoQwkMaRD05gIsLVQLIx1eijzbnZCkl0Jny7cxlSzbcG2
rKKZ+5WIR4Ek2VC9LoRU3o3m8ivDtrOZ1WKjS1jG+3DagWFvrvXM8AoLeRZBoHbYC6QGlH2w76fB
Lau+2YcL/+So0szNcPBuiMu8KpfMybusPIR59X2smUvatNRu2+kqrcXeKa0qfTRCa5cp00ND8eVq
siLBkZT5ayVXl87/yvtGztsIAe1EqAuxJAwQ/WyE5GNVKnJLIk67TuTEo9n9JLWHfKCPb9Q6PORS
uAortfMagyDbuBh/qUvpkb6toDtbvJxur7tAoDiMChRjFhbmO6IjNPK6deb2QH0x+umml2dOJDqO
ig7TsW2OHSMfUTBKI0ANdTWTWykflgon2Nghz0qr4tinAe3ZQLi0W/2kALPm5iHzA+YE0/qsbBs0
GXnOYoyyazChOycq0OxQPIGDvW3Y495Ek1iCacXETSy94U1qn7plpKfHlB1VyRxkpwHogQlgxz6R
2aEMr2GaDPdpNG2zpaPOWirXQl6jq4ITwEYvL/fJVLL7QAflYfNfHA78qjdqRbRr61l29EJ8FoZC
eqnHpzaU6ws90U+mARUhHpViS6UegFfq/bdnRhHKvngSbLZdsRtLLKJhhTYr1PSednjrC8Koeqzg
5KYoICEEExWPPLb3yszb+fNEcObYWkccPwYFxXoYgxyrn034+dyIclOPgj2XYXxbmxhkDeAhVRs7
oxCy4W/HLUl01x0gTLfCnhixkvqZ8DO3wv5CMe7tzt9XG9Q1gQwdMLYfinFnZRzLgNqRkIeMJC4a
ES8p7bbJm7slFvfKUMWnJv9ZmNUAAAFdnrkUujOwOdipcIqeQjnh2La81FJknSIhFw+xAP9gTDGh
j7ESHQBOPAjkTW+yYQn2Y6uj+lu06TQPbDcMxGp+iqrL1zKIJFYFAkWLaq/MA/E0syoe5YGd2rgY
PjE6oBb0LnXkqpFuOlDe9khiLrGTj2UrB/vZ2lRNfB8qgu5A5bLHJhhpRMqF1+XdIcB6bfdlGCK6
MncIUq4ssnOv0jGwIQhY2zSSW1b7Qbx4YGJYnT9cgtwUOjKE3CnaWVMakBXgnj5iQV83RZB9wL/w
pW2ydR4oojbYL61lR1nUeEjDsPdCeK6Ggmw/vVjuRcLH7VgIQp52v88n6p8a8s2NmEi5jSQk2Fdr
rjDgha9FG4QQG3S2y0nsJCmnkj8P2jMb6dugXWvTnG8xzlqc399/QZYYCH3Zi4JNPm5sFVsUttJV
qBe1TZH8pI1V/aIFjtiJ+VaPRNMRJOOKaPXiqdRZG4JNVSbgFwTKgFazfnjY6vc1nCrXTObbUGnl
p4FpSMAeA3oAB5goNL+mzFRelHB74VY+llQJeEMQbirW2j9aOwG/9wFldQIEP3MrWdPn7ixa4yY1
E+2AQu+FtT+NrfCmCesnqxple1I6N+z74WEE0OLE1AE1tRAOahA9oWe29pUkzIBcEr+pdHWf5ImI
Hi+E3SDI1iYrRFdBPwfENmOHH0SXG0Kf3AwVfhlpAMV+BffL+5vR0fLnY099OJ5UolezsnQCI3hS
2wl8SJKfZIhBm6I0hE0ZG1iNzXkzSwmq0GgybVEq4lM6/TASd5H6+lVec2ISOEAdLwSKDdHg7PtI
Qbor0ocCHo5H0HLKNqG12a30p586xBwc1O2XrIpkmzmUUHY9zHdDKmp3ss6ItRIlvJ66ZrDLSeu2
8zz4EbUwZhpZf9SE2HKk5CbLM/0+EJh4F60dXOYpcrD7yrwq6uVlSIWrBnnOcWnlV3MokT9H0v2M
irUZrfreCMbEZYfTiGpxrS/TcDU1huYaC4erSZ0bZ5Y591CrNJf2qkDM5/cRsQ1tJr4IBmg3+G9X
stGIm5qkStfEgy2srDdRzH0YbLCFqpNljY2jC6LojGWFuRRWlUH2ZhMWs08kbuQYHedCKCHyZjHS
ZdMKc+ymNWxRlaKfVnela62NA7VezGtAdpMjhGCq1Iktsrz0+atAsSorVHMXdGWy6+IflMotN+vK
8Ya9+IY6sR3ItfqqGzllizQfN0VLwSiOGtETVLM+kYIregV4D3eIqs5fl9O518QXgsNLu87qx17s
tENMNT43guSqzetHU6M+M0HCvlDAflP4nE16OqFOqwiJvBf+935EAizQx3Zm0jMkoDtm28dIZnvt
YKiJ4gLWsBOLk74tmbddu2yjSs4eKvTY+wAQFpWE2TVrU3xQFwZwFijxRgzFnWpQBTDy4ce4ko3H
PAYZrjQNFZsOTDks/tHCc1wofoSU4S5MRc7b5eyFk6j6YYYqNhVz6xBTjXUKi4JnnVmsGNP0Kyy6
5FaqJUSfvdkdcmHbkPe9UydGhpgrvjqMJkYF8pLSqb6iArg3OlU4Zpxib0I1pZMwo1gg2+abrjTU
UdEFV8FQnToQLY4cGcNV3HUwrQZB2AZTt6cx89yXVnPU9Cr0JKOAnxyHD8uiKnd1vz6vpdurUSu8
QBGyHC0e/w9h57XkKLKt4SciAp9wCxJypfL+hijTnXhIPDz9+dT75uzaE9M3EzHTEy0J0qz1r9+0
u3biiFnzxj6aKby/jHz01yV5g622bYtxeXeNWAUihiqd9C2JKLFfnGZnvYu90iDUvf5LyWD+05FD
/BJFA7IoNIY/bjWuLYiopgkK2CyY+JFVSVBJ6nPAMC2AzMfC7sQbMfJgk/CGx0K7WbrGCuM6drdl
4ai9UTgiapf6UIy032YtnFsapzXILGeKphQGuii6ZmNxmUVOdsqnX7D04q026MNf7rV/gDQvNpQU
wxYjfLSGP+61ttTmsWS0gkNOkW6zPjunbv9SZfVrb8c+x39GBls6OWGsWmzxGjbb2g1T0BXx+2LB
inQ6KMoCeYSfl93J9EV90/rFnaeZh+7ydsZC0Ps6xYc0Rh9W+JpvzbmZdjVWP1o605S21dvYW58m
d2llGsveX1Now4N41WSFeTcUmmAGL42nvLq3ENb0pePt8rir6TFW5zGRbaQqrKCqfrb2TI+uwLLK
O9cf2g2VyaFdxLytMZ7a/vs9+kPHfSkJsB4ToInwEQj1/En1SxNgvy5jAugA24fT1J2RVrxJrMk2
+Zg/woE8ahIketScM7600GrSbnq0h/k91/jypeEvf7na/6G05isxi6SdI1RO/ASoE2L6JmtEszJb
yXO7jM9JA0DdThj35im07SZpUAHkMOX8CS9ZLQGFw6duS3oDX2xy/1LqW/+7VVAoGJfhPvgONeCP
23mMcT1K8wLQxABn5At3IY6c07MEsstfq7icgLSVvuXXYBSZJZvSAzTsMr50XlVqr8XJV9HRgvVe
vnM1PGi1dL2fAdruiHE9rMhFCpP7T5VFtpVxSU/ZepSEmgVeCdG9SvXNWHVGhNHdIYPFvk08mFVO
ddeb7V1hxuo84cH57wvDuvyq/74B+NWMXUnM/eNc/OMG6F1dIGqkv3SY6qYKg2KMNA++mw5R71c6
pX7ehbiUKiY/xI1oVVnc4H53P2CbYU1Nc6jz/LFfnOK6kDbJnExvDiqHdu3b2IuNKwXG4LwbCdbh
Xm8/AxfHUZ4QRgChfZfYgx22/oJf++XnWfPrSPn0l0vuH0A7fqLLiBY5N04GP60SgNGrlPA0GUJF
fNcFaO7iTjfzind4eoFoiZE+23E2BY7ium/X5hc2t/V/9rdWI9uTimur9clfHN31oGVbZ6jT8N9f
hHnhLvx4EcK86NrR6XG+/TEx+X+Mt67FDtQfgZwKZ3wCgdglulMccnOFHF/gXiHyUE9ThmjsRIw3
YcUv86MssmfjMmWlYcIQdaTbz6Y5nHK731QTJlKDuMtqIXaFZw6HyddeudD+Zgbwv98cjwjaXpsh
02UN/WhLdSlWv3HZyMu6yoNI1yrI0sTHDS4tYJJP1U2ZOGdvJajqwh9g19tb13JhQNRHK2mtv2zk
Cznnx5Pk+3hoZsGKBS/9B4BQpoWDOQIF6uCj1im5waN8IpEcYskGjzPjSksYuU+aeCzmdqEeMd9T
wSDkT5v2ZxLsr4yHRBH9wYD+/T3/A7xBeCZhsxdGDUrnn+kIhmZjuOjZMGqm2LhK9DnwC4GMV3pv
Md3/jm4H36hStdSCfn3AmkbJp0V3Hv/9e/yhJvz3esPugqncJScNp3DvB7LhYmfsTDWXqTWot3j1
0Zl0yXS9TO2610q/2pmdAfLreOUmHbGmc+0Me1hFFzatCIRS3bC2ndPfT8Zl1EDztmtiLxrWpiBN
a0avozn+LvfVEEjGLTvdINMvo9SvTjNXagBXCx9QBR8RokK5HdT0omka4LIzW6ipiFX1ZH3SO9HB
B+nWaC19/1CV9sNo5nfoC9bImOR1lXt0pdjdhUTUgNFWzaMXOzodrMC3P+56tDiOu1Fag8lhZ2nH
MV7N6N+f5I/skMvdypOETYjBByQp7ydxBVpGnCYItekqqurgPcfCnI9YB7cdcCkwK0IePNZSqzrq
k26H2VTfYop/Ucom8Sm28/YvG+DPFOLHqwU7I8yEhpml/pN5WJJ87U264GbNRmZd+YZJPWI2H4tN
u2WgLkwcM7ClbEg7vJzZOVbAY4H8NNMtukhzSN/B2Ugxcr8l2Z0Hejd5Z63GttXs/JS1hYtt76oz
TC7i04zeJ8S7u93nmnvbcpbm5H4Y/WLu3dqqAmH1HZyM+8qZvLslWSbkn9qV5XG/LZpInlIN01qr
qD9sXy83dtd0dyUcq9AyR7lzErdEvZgsm39/Z/6lVPzvR8S7gnB7kXZcRuQ/Vn+WzsaStU0SLrjZ
HrTVjk+9YaQn3TFwBi8bzgxqjUsbUj6si8sAZ7K5pufhUKi+3RKwBi/GIVJANPey6nB8b9Niq9Z2
Di0UNb754Y2FvaN0cTf94v0GxUQ6VHifmJiaR6bD+p2ecakmqUVSbj68DXj+ncdcZGdfGW4Ud5d+
PJ0ZNRfCPPtrkLR2f55Fd4IUhP90PpanOC3L06gviHS9GVfKtjTvR5dPzIBDb/psfV6Bl3YCFfMm
8Zbvzl53gzncdp3lRrI1Npa9NMwRl3jjGiSyJH3/lvfbpmBOgMgTxzEGkifD7J8bB5147gb0GVqA
ktGfj5ZymzuRNhvTk88rKRpHPBstxrLQY9Kq3vpujqwiceZdQRFhZQ9mb4cxyNQJAAquoKf2jcja
o5m/yvUzay9Idd3WkV/5+tV//uFbf3nt/9AOeTpsTxf+Juee/ZOvVaP/8xtzkuFIQmzCVMervq1a
u0HAp1DS+sFUTNpprZOwxW/5kKUEWNZLevToG7xsDZx0WE5Qi8Je1duhmx9SRNIJnvd3ZU0qi1ya
wx/4EFvuAWFdh9mWl/+lUvjjEvZj7VLOk2gvaBAseKis7f9XKUDMMHPlxBSqiV/vwF7GQ1t0OzGb
1Tnd66t3FLF3Pyx4fuPzec3EtIomsowD5yxTe77ia/qbHDg9nNf6Dc5aeVVl3te/77B/uOcucg/m
pBSXF4XND40JZp9V1Q0sF+zl4T9r85NcYKGowXO2WSkRiaVQ+OIV1R6GqfGuYifNTayFfcUI8N+/
zOWJ/Hhi7gV5g2br+A4Ezf9+Yi72nouP0zadhRYqv4ucpvrLoUti5M8P4SjRL1fqZXhh4cjw3x+i
vCLHzVQkobfqA57mDAD3VBrzlUprnAyUgSy6Su2TVTtykw4uGxOQRB/HQKXFMuCYXPz2RxVf5ZaM
r9DoNIfSLI4wrIomSCoUrKgFdj5FXI+vQ99fyd1ImXPlLvM3Oscm6uWgOGkbiHpWbIIkTssX6zM9
QUQCrp8UjqiNmoKqmPyTLgeOf7cZd3rPvCzNQNwHfR2eFyx6KatIGBofujgfrpa5TyNRobWdJut9
wq05MnqqKazR0YIWH64Fvua3fIHU7pMwJqu6YLHZRWcc3CXb9Lr7PKfVih1BczRXmIsKBX0yEc60
qOnTUrqxr4pbC+bYxnYy+zwX/daC+BVxoMVbhzKdwIHkSJkkT1aCFUIHeQWyzqbwzedOsLqSuBSb
1OnNw6Dp904BUonN+bmv6NmypM93/mKWt4W/3qnWPjOGl1dVu5yXCobA0OcF6nm+eOGQoTFAJ8K1
/zxWk7bB7CXftjnTxXrML9LPGnsE98gMsjmM6Wls/PR6JAA20Mb4QZt16P1zdjPCtTnUcaedRU73
oPS43dq5bZzStANeSHmeoexiETlF71+xKdy9tlZnxn/GSUyrcbq4brtmoY6J1ugnU3lmYFty2gCo
OUeLounYcgBLz9Z2s+lI3uNU/m37/u8pc7kZL4mJvGvm4N4P5H0eZ1K7BdbHtI8f1iLTG3sdX1sh
rAMtVhMYX72bLkc0pnjBMaFERVppV8XS1bg1IDT1swvJVGeWVGTacuGU0ROaYmZ6nxdbPBmuGBBn
+wmixZEF04UTAS6h7VVfXQMZjQ7R60eNYsFFENO0xE4U/XWSN911O2Ynd331tRFPvzoExn83+jI5
iEKUe7s3r1OR6ntzbq+n2G/vNN9Zd2N9rHCfuTKt/lwhkc3s+Kg7tTxi687oI18DNPcQiPSMuXfj
GChWD8JL4qM95cMpyTlCuZbR0VeaeZNlyrqZ/cxmRH6dtVhAp0tSXxuixXPabD5lRdgPKCHkm1kd
ckfdFdb6oXfzspPI9rOsYGs7KV4ZhtPtuJUDNRHj0Sw0fzEask4eMofCuZodWHEQb/rc23T8wvii
xcaYDNhO5aQswIzZ5NjeE6UsMaaoz3lmAj+2VHxOM4S+XJBe90DgkHr07draE4N+/LwBZsbrqRH3
hlfD3LXmKiqpfAAJp43T+BR1rRsfJkbJiTKcE8kuw6mEgADd71RMLk7+tixoBuTf/EAtgpr+9xi9
nNAgQ3gsUU/8OKuFkvh0ZKyn5uLGnLUHY8B7ozZeMJUZI5zMQ3ddvpIOLo2nN/NlhpFv05RexS7F
M5zgNbS6lFLFHw7WhFeJNinCNpJPswZValLjS1gjz06TH3WMnatsWOMEdxDzhTFAXjMSbxMsuk0c
O7Je3Rp5/EAZ+l3F810Sy6emIgVmHW65yHYa4GE3jfO2iTukd+uKjjt5cS+G4fEbgFWOx7uCMOoA
6vgsfaaEfRB3xU67uKrLudXCxa6jpjB6wse1765jNOCuHBouFKMCW2Zikpg9Z7oW2V23L9BVR0My
triAOHfUt0GcLoR6lA+TqIaNTPjyvbsyw9RyXBUe69j/ZS4dthNdTA53DGsqc50vsSTB0rt4IWek
i+W2DHNL0Smv1qfV4G1joFjSeTxQBpSCMcEQ0yHUB81JUz/MJQZvRVwG+EIkEQzKy7PUP5q+96iI
TMwpkv7kPeKxI6LKgds0rPk9Pc8CAQ3vmblJqCRjlCyth3YFGA8zhLeuJHTEUPPB4Tn2hjVv5rrL
AF/1d/K8nJ1Ua6Arrd4q56FlcWziZjl5VeuFi59sYSjDR2NyQ3gilhwO6RNj4eyGRVwrkR3xmjZx
4smrQM/kO1y6K4OwXs3D8tRueDhwZwi1huPCHPM4TAxExwWssZBZaEHAnypmEgjWcaFstFdOoDfs
9bvAbkmt6WfYFi7/li+CojDDidx1bxhzX2d2TWRlBocVg4nrLC0AWlOLeFstuUlM7YOh5SmuzM2Q
8NfQy5Gd0yB01+o49MUlOQah6UbDQaUaDmVH6d2UAz4NsniTo3hYm/xoq/STyJ/bYsHRvoMwmPu/
7S6/Y5G8+R6/Njai1qf0z0p8BnphPcUdpiplWWKnLNX31Plj0HHcuUmyyUbERZbrQyotXnQLU4ay
JnECq5BtVTdmOLi3Xp99GJl2VhM/dfB5cChhf7nZuM9nOhlX8l+M4mxlfh0yQSMQ1ALyTGX+e2pr
HrBdPWU4VQh5NjP+dFiUF17SzDdJIm+kkX34a/2QxuWyESPDlY7XbnUsB578GDribk5tPoWSJZyx
iY/yOT7GM/Wi4WDEjiLp22ycyJvb00AwEgRtcw3FZGb4KWWnpFNEDLXvyVpdrT0MDlHEt7nl3Euj
pPnxTrmuaqZXBqBt5+SRBjwbrPZeZngEGSYQqCpxnHRcbQ1BSvZicj5XiCPUrwOjPcGszh9okW5W
zsTLUKzYrD6gYRW/rQpRiL7WENWqHqZgCcOiTt9nA1h5Sck8YrvyBpOtIolTJBnqINe5ihN2UuVd
tnI6/vbjIRhEyxPvPaiswqY+iO9N1T+yea5ZhHIrugYujz1EmtRlkNq8DK1ob6TqPxp4ipt2/oXQ
AjKYQbWGROVrnSAsQdptbuve+3asqgQWTcRWEl7iWuWwqbOL9wMHUevkb5qaeS3lvYvwBtya7Cg2
pc/vcajUwgT5RJDfOcuApB1LGS/Rf+eNVnHcFm9lwsfO6RoleQ9/Mzc2lcR6ZsyJi6zyO0tPSW1p
IINAjQzkuv7qhlWiD4U0UsI9qA9zbvNj4vnD7HiKulm/CJfYqbL9mBnRBan1Ymjdx9B5JHH4JgXj
+C0bTqzOXK4rTquihrkY57xoFFo7b7R/Oc1udrQxJLCLA1PmD3pjHEWVPPiFfFCehSi/45T38DTN
Mh9XaK351rP5vhTdc7WO29HDJ0Ot1LTwaa9MPb1SFb9WFzz1bKVPjEnM6gztWTWWA3sSeL/BNMNs
xH6ZOG7LRZSbc1NrLFzdW/mrQtdUxiaNM5Y44GkwwG+zITzySl3uoRyh/gq6VkCOMZjoawy9Qrim
fRj3m7qsMXMuOeEjfLsYP9fEGwoyM7gd6p2dyzs3v9XqCW2hVjG8XouHptNuV6ccg0bhUKc5N9rg
5JtWT4ix86rPJMMwBszQ3yyt2Nbe/NXk7R5WNEqAMSEPYGCxGZm61Qgjaz2WrG6VW8MeYf7IY2UT
kaEtrNRMTA9x3j+2HPjBGDdQMRpGtD0wO9jQV+qLE4KkaHZHdFOOVuxS76UZMGsWBdy+ZMCxbuiZ
SCzWQ1WZr+ilrE0MzT+s1HRqbDIrhjpa/ExgesSaad06lJ6M8daxps04whTyZp+gpKgxpQqciZ+X
COkGC1wWTEu5FZRMw85+0doOvM7Mv8t5hsCdcpjGazjpIyobs/OgUErcsy//4LPMDtvldaVEuTBS
TR8ytMEa4C09Ukl/uZ7KcW/iLyZLYzvD6Q+o0r/GRqL+m4qrNbHkhZa9wIRYI+yHQQrK4eD3pFDZ
BD4FPXZcwGDHSY8fE4/F1ENUIV+F6lDnpVa9d22Uw9W0tpvZ6aBcJzci1t9aXbM5Jzv44qPzBggH
cpqDuArD57JqXjB4fzUWlCiIFGI4O17DXtoN2fBRV0kWzuQCBv5CegFXVwgPgioH2CnXXWafPoBu
7Rc3jqlYz4asQs/bVC2ASd+vDOfs7J4wojFOMfICZMSMqdTf25nFaMgE7xrdfIvZ3d7StZvcaz5s
8CStbhH6IBYY/e6VHB0j0BfjWNhzE6i1DLuSU7XpUWIMynrpy+XdT+J0Uy7ydWrl47Jw+RNWBlmM
ja3HZsc9N/O6gJAmQ2/2hL2XgZZJkDl81VehlVt6CcCwEvfMBQVVG1bD+tvN2zgYTBKHGppGd+6o
kDI7VC7KtNVUpNthTtU7qNm6dLghls0NshnqIeUQLFR2d7YWVGiUCIvlf7eNetN9Ujbj+Lbz0KEU
a0Lz7MibbKip5nzP3vbFfTm28ZZW4hv7I6Q4BN2EeGyPXDInMXbOjoLvIR8sRBztxzpxTxZF/arZ
mAn1HTFzZuo9NT16IrYfEpnpw5uScoPzToU5p1NOUDPyvNik7s2QyoeOXKG8XkrM7XC3kzbjXMa9
kdlTw9Vu9tDDAAnL4VdjuOP16Cff5nJVYrNL/UAIgclpxhJ4cWPF2eYgN9BYwjkTfyPBGyEWxq5k
kcLRKbxgwbXxsk5Tw3+RvhYQkuzyVnmHtLPPQK7nqvA/Bqy20VyR7bJq1D2kQx16H/WHMouPyYcW
Z/CLxzKjqoLQxTyEIJ6FS8LMCj/w+W606E2cAVHmmJW1uMAJPYKtDQy9EvpkzCQ8paXBNZVmh2Ft
10hk2b3RFW/C4g71Fu2xKrHEV1W7SakqA0cKyVh2Icu5+ZbaBPnayu+N0Zy3/vplK/XbqlOMT8su
zBcXdYtTOWxlmUOPssJKZ5yxEhUXTvPM2R6sZCZtfHtxNlOfUL80Qh7myWqjCgAnEiknGgd6AJAC
WFzb7yX0uoRh0ZHcsC6MU3y9er0iBVwOobH4IADGXa5I9JkZlWxJez12YOpbORVW0NTjbrRL/UDk
LNE8ewtE3dSTncwtM7BII4u6+bdBahV9jhu1yFU2NI1YLUzvTTPg5bTQUWrLGJXELENl1DNYIV9K
JskNxkQeyoBphW4Jr3XOq43CK57wID1USbtn5j1i5WYep8Gbzsv8yahYRnZlMg5q/cgwzGxP9sDG
j0V9cHJ5HulSA3PB0GZSyEZcu32NVyzWECnUYbcue2Ml5OMPIzU275iLv/gu3VxcZCUWnfIaC8tn
ULWji4MiJ/IKkCP6kOy01yUrj3oLGGGy6NLCT3Zmmn+VikUPbk/krjEHg/41xaLZLlZlR2btPFZz
+t1nCVDv6l/Z2gi42101s0vFXuk2lU+1m9bmm07opsENnHOGTE1USpSIbf/K/1gFZY4nGu5kcSH1
oENIFbqKFVEjqML59XUuY43+3blzJeZspHVh5yWacy872GO8akFgY04mnjb4UzAbHBDKPSVYoAXD
1FGPLLDAcKVrL8aH+QQ1yZc9I7mFE4vkIIp4TtFV774R9cW0i3W6rUAMOc3wjRvdnhE2m/2xtInr
I0Hyfc4QEaR4L5b9Fgw5OceMdGo12BunKrkjRvfglVD6VtKf2CXNQVPTsm/sNECZ8DH6rgPRgewl
4p5CEJE6JNpxl/alHkoCqkrH+J0loJlFnipQLo7bcTkAakWxwbywHtXvrk9S7oJ8A2N7r7PejMKI
VuLSOA3Kl2qasDXV+kh4LrdcvJBRpg69QmkcY2cp/Oa1aBOTFrCA0uhVt9JHd8oGKaPRtt/70seE
bqJwWQ3jcxBAVGK55Ctnfb6xkW8xPk9eVmP+1mck1AXeae1wMdVTF5kahxEMQfxYF/mrJzUqnEdv
X66rxWvP3lSe7V0nV4E9PCyqvZ8dq+V2jMPBWRTDHoG0U5+1q0wKKH9MQWSLgpG40ieaSTed0OEY
DOTdudzr5nyQKqWfri/xo0a+SUV8bqdh0wzcv3nXXxqyzWg1RdDNeRbJoUfYERiL87sVa0uiZ1Zu
nMkiDI4kusLwnN3YzLtlJJs0hZburO1dbvA9RowiC41VmseIfVTbTNSZ2rzLzgU+PuFo+NWxNKX9
3Pj+r4GlFbiiHblALX5XWeEvZ3s4RHYTQNRq49tmObsGzjvsA6QFOteBmqFsplYBS9+71hrDP9v2
GBCPqoMcv6Ck5G1bmbh2DPxh1z9wRV1f4/HpzAOhRQt3aaL75Q7Pu57w06BfDG07gGJvLHMiLk/T
nqSpcJww/UcMC8g4dpbPLO9uZbc+m2NW7Hq4r8GawPuPkxZHUVNcC8ovIG6GdOOCaS4ZruehNLnb
vS5GFnIJ7ysf/E7fUJaH7uUPV8KLq3Y3Wu69NlHdptkNA8M6rNPOOKmlv/YfDYvOCJe6PAQI30+k
yURKDU/EVEQEAIoTaYThWPQirFtgzoRNqxr0wmQ+mPgg9rg25vg7pCVCnvWhhCu+WYzlIy8493TM
hxnk5CHhiJ9ZoaWbBBWPZoBGYjR19Oy5onBJ71XD3zzanCFzTgTvMO0SH/6slf0e7AQrM4V3oyBf
0p/qMhjs5jwpGnEiqtuAAkleVD3G4kG/lfJrTfyFcphMobaRy8kSH6Po0mOuxe8d3echZmxja5yy
c61AX9vhjgvzPb5AErlTE1RTOjSJdrsDtnzsK++zqT5W8hRRPa3vUxPfUdn3wdTLYwsxIBrSR+ac
Ozetp8BaR8gDhcv1RanlgRPHH5WlTraTT0Fh13lIrih1zrCzqxREUrhhq1lnmqqnSl+wiGO0KOlB
AppKaaZQlWkuk/4mEX4arSYdqWWeRKqlkXSYxYjMOHe9cQdw9uxKWJosE7RAiThyQKJclqCBIuWG
sL6xAgxGaLCbpEILtKbudaNruFCXN01sfJZoavtefvs1ow+7v7P1gvKr2DYJ7RU27JPbqYBOaEym
9xpLlpB/X8AKMBhPF/LfuRBz+xYLrTswzyEqa/mBmHPBgTU+VJV2M5fitjFaTAYNjxxPo76a6rQF
hgnxrbiU2Zu14lWTMu1J4W0JPf2c0sYlqleeW4EXJ+Ml7unbfrZPeGfZZyZz55XuAh55fmj8PD9K
jJSbWJ6rWfjhsG6cNm53lh5fV75GLpAH7dqK7/SkNgPqoYLvucuGy6nT3bR6Ne65JRnjCm+Gcpkd
PHtJd4V8ZX1h5jkT8gqdA68F1amnypgv0n6SXgen+CbV8zt1UlavwZnvJ8RK5hVyza7DfNQT95xh
n6qYgnF+jCvQgzLH7zTDDZOqavjOiuksSrHHcvkdpMq8tu38k8iJT/Brfe9XDGfcFkPZosopsKsq
NGZ6f6elfGxiXYVU61Xo8+jX8g3iHi2IFpFY/0XjOUWmPb6b7dqi/5XNqZ6t+lRQbsIFNI9546zR
aF18LPTf7eX/1vvhlxrcLOqUxSttIZboTciUFrV4n74PhRJnZyCutbEu/pmQH5hLzFflqL1PF4MX
S6BX1/peoV4iCzGrs2cHQpkoy3XjWuxdjaKtgqq8Qw/LnLz1YNe94CCdbp3YTrcFlm+z1kVDoz4w
dy022GeakXItEO94a/gK5xvNYlNiyd6aCtvl9MpQ4GCzOzz1Zg4ghhUMyhWhI4W+ptNKkCLgLRr3
vty4TjdtcRbJw3go8H5MRzycZ/NuHIR2ymrSTeuZ68yKHWtfSry0Z4KF8xbEOEv8KsQ/VAO/Mkgp
kzNtlN+fiXriWk2odTVzjmxF5jBNHfiv/gAOrrSLxKjt0nszaza2K55sDSMuHDAnb9y6sKgYiZo1
xvECCiGutRIUTIM7deX03RVRbUdCVGtcFiZEz9lIw1LM2d1SQQ3WpQbhhlFTW777MaHVMtG4Uz21
KYT2JjBNgQWdfVJl60dnaueSnl7vN9PMTjMc41rY6poU3n6X6TAUamwegxXJY1aAU9AY4nzc2Wd+
tHdcpIZlsKm+Zzcrol4r0U6ihwoZuQKlJDVARzO4keuYn06x2iGO+pSvO+Iq7rkqrlZ80COY68pz
7wY7vUsT1DQeFKUKsgQ4H6myhAE3NrPVvlmPreHvspTUZt9uDoIo6Y01L+VWGSBlC8r17ZKnNHex
di1y4OpMYmNvF5GmOypK2gIcsqqzd7tysrARxVN+IQP1efeqhbFWkhagGdDfLUpAx49SD2flCo3t
LL4GN45qIjRDc80+0WXcz709bC/wFJdIe2Wh4KJ6vjdqBf9DnkxujrS361/9ODHG2ebF+I4jQLlt
FyZ2jBqtK07Iree0pK+he9XeTVl/a2LFn9qCag96bV9Y5e3ey7NTZ9EQDZNrb4k270yVcjY7ODvN
wVgCddaJzaykhzgnSvforslN0ajjSjXCBKScNp7XHq1+vDxkEDKnnq+x4v9lLcObn1KpqcJ2Q01f
9kDvzymL59ps05cGG3QuCHfDAPGmtLgq2o4t5q4jzwdc13PsIYT4CPLV+eg6EAslSjNgQLrPaTGe
oZhgwTDiwN6qc9oluxiBplHj4j66ACeDdqsq+VSIr9jGthc9APNwmG6itFHiOFQQKHjBi7HkU7F/
pU83XhYTRuNU2i7L9L0t8UeoWkhdrdDumrGrw7HjE7wl+aqX9nq0lLbzdAYYVYduBeoW0cRWxSxs
KH9rFpInXcs+pA7CXWGRwza4LdyqhPNtE+446S+5nRC4XXqfHS5c1DJ0+mvKpxARboQUWL+Y2D66
pmaeYOpwM+XdthM2epflTS0pxR4BnGwSQD8/JwFj6okP0QFvawFeW5zi1n9w+vGq947EfVMC89mm
Vs4U8jUlIfmvlVFuPYhU7SCeVilZE/bAXPlJuf1DnV+II7GDJ5SBGc00pR4nJzQ6JniMQn37XUKt
2taTiNinx9YZtGcoxvguoFNGANaqHusWg8kASjwStPX9tMBe1YdBHZwGx6lmpF9OC5RWTpUiAqbk
DGr84bcxarjOJvc4sbRi05ja00LRLv3KwQ6tLrZTRZyD3nCv5cTH2jNwCac3ropjKQFHFEgut9o4
udMWjffO4JDBkYNJaBstHmYisy43hssszLlYV1l9dlxaF2fLi+xtHrqTX1QwwyS03mnsmb+muG6T
dQwufmMnxlm3zNe0GppTosk5aBxxr7Xqtuhs4gE0QUhCk+kRGbhcbaKMJr3RtpzBh9E4Z5JT2ZAL
nhXcmPB2z5q/vpTtAmo/vTtkfV2li7PTF19Gymaak036ZwssuDdmLwOcRGwzJMORI+5DyjxFBepc
YW1J7AOziri+sPjn+d2zx9tBLR9xlSq8cjBIgwFGjLsdXyOfAI0iiaHus2gc/JdZ5wKwrPeh07SA
Qat+Ykq/d0vp7Gu0y0Kte1zx/CPe/V99Wjya3rnkv7u0q6TWVQC9dFJmc0hHfQcd9AAdWm0hW5z6
HmZb3uMTzhKQLhgzqFHEMDbZ2vH/MXZmS5IrZ3J+lbFzjxHWACAbzkVmIvfa97qBVW9AYAcisD69
PrQ4I51DGSkzktbNrq7OygQQEf67f24+orFHSQ/6ejm6CzvPagouQszpjTEuz+HYXnXpG4fRkR6r
dIWCLH962qoJVohvbSZ8tqzLbR4nHxPA4ZoTDQwPblkSwwn7guBXm5YMgl1eHcM7dDOb5STAJ3vE
A2keulQ8xCLdF5Mx7hG6mDAI08E4lHEAn+84HgD+QLreqdmgkGEcWahVf7CA3ZE6Dpd93GQk2Lz+
NSTn8+gXxjWc5pPqTO8WWfTYW2g0nre82UExsyMUG+2wPlPbLPd4tM7SmLDuNcVLU+f+IS+sF720
1mVAnTVqxbl7qX+4OYzougEmsuYI8+lzMZ1vYdmzbQRpARHoIy0mqOPITpsKpoHoM4+ZV/OVz9AE
2GjRKeCeSsAnjNCO9Mf4GzcRzDGq8Rlg/9XIuiicgucqZGgcaANpC+0BDBnXdMg2CEM/OZE2vXJ/
8cjJ1k7WwM73U+i8kM4juyQ+8UggQgz505RyVCm4WHhjiO+wabLqn4FdvkK90SxatXPSeU9Bt2Ko
nDJNb+PgVvQN4AAYRwZ7KCMLtn3v8VgI+lNd5v22cJBU7ZzxqUjFzpuKSNa/Ajweh7TzEo6x/XeR
5e01riFcwc8jsp+tIx3OnMvLlGv3mCWREzDgdguCoI5jkHEJ9tpFYSA0+dhjstm62rnrG/1JGvEe
DwzpVnNBc5snRmEck7s0+GECxrT8z8JH8SUct59r9YPxGNNc6A1W57yHZtNvkB9/QZy4hsQyjuyB
UB5tAo6eHSiSUSd/cryoWfmJE4NhAdxqO7iNoBoALYBxKwtxu4cU8kJSL9yzgNykSVnsQSux7uXi
ng3XZbK5c3VgkxflAcKEgjmgnuGXVatu61ucXghEsdkMYNgPRXJkdAaQKXWzZ5gF5Jj1HdZJVKDf
pDHxUFXrSJpJZZRQNR4V7fiSsWGQLlSkRVbvjYuV26JFfNvYKF9deDTZRG+WgXCdOyFGEZqMCqtx
TwXcGp+x/xYFf4d/ZR8Mzg+ZGTZXm71dyvhJMvMjhtrSSr4udem0CwzZbMtpJi3gGI9ShUcrOEuW
fuAl+SZPmTly8jsGpfcBRfQXEB6agOASBGhLmL0Xin+2TvAJO4JoWAvkxylukLM++NvQ7jrjl1rq
jOb36hjSKFxzt88W8OYhoYS+kCgZMaw/l3NoG5eRM7GtnjusID3dfbAGX7jrDr1JQwgDMAJbU753
nHeVqmezR4jO8Itu3JqxUVn4H3GrMnAQv6q6nT662T2RvH/W7eye48T+0io565whTVFPX60DddDP
T1N7syDXrIahDCoUohCTqiypPotsgopk1c42Ve7JmR9pn3nDoPaj5vdbClwU06kjhSDUbDgWoyhS
czzZUARnMaOOJMNxapqPAiPAyZFNTZ/RtDbYvLkyzA9JYhyEPVx9yyCo6X6z3PGw1gmpztNYSOpk
F2u+Ps3yH61L8rCPU9ZW9dSFF4tf6Q78Qk2iwxz1NlQXZZmHbJH33pSaO8NEKU/9WVIeQiXHsDj9
xrGKh84AEI7KuQWCSoH1wqklDRwsRYP6wSL2DecYOOZs1fCYNnif2IA2ZWZEGq5g5NnGQXqd3o/j
2yRmSF8WJ7N+KQ6d/uaM3NdWoy6SUkYcSC4NMI5+YoSPIT7Ymd2grpCrapmRFzRdyo1gqMhweZ5L
83tMXYOBDLCV/mg+hqVx4VHFfk9mr7BP3rNAfSccWR1UfQMn6m0Iwoe8Ry4ysfRuctvZLmr2t6nD
O+GuN1zZNQ7SRM6EHamLQUR3AHSgdqbznfmTheoSr1MRjsltBthNrJWKNXNOKCzZjvnAiVMsR55u
TTHHItyOM7mkNK2idOm4j0YXshstN2aBFs5kUygz6nEvbsTQ5AfT2bY2Sogb0lBtLs57li4XHP3j
pjboPZhE8OCP7KPJMaBZjkwPQyp8BP4m5n5pxPdhxu3wETfu1JMzaI9umdLPYczfsXtoL8fvFufN
HgZOmAX90VUl2YYZf28eIEglE8HQfuasy/MlpHl4oEOJxzXSo1w1QmbcZwJwEyO+mjRzN7fnucyf
C2vwGElUzOVi8ZBMlIn1PQJa4AB4953DEogr0Wkcs2OzdcaJDzBdvouy3uN2RhLAAbRzLO3t2pAG
ld4ZmRKhco4uAXSphgMfhLlXWYgbTBcfYPMCri9wjxpwolN53DKgdPtMsZyaeGo1zUvHLICB5ONz
4wjNLpp6osnMX0ZG4ehY1ifnI0NL1ivBDTj2xTnEWhRNHXMjWZmvpYzbPav/Zp54VrcdoxhQXXRt
lfmdGTuvPH8P2oIkllfzZ+OEOX6sxd/hAGy4PHmejx5eWNtE7C2q4HFw6vlAJYXgZKpmRF+BsaCv
adfpEekww3uPfUq7mr1waTXBLVszzbygCPcqnG4m0cKq69ixjeELMS4gILLdLZrkvvPaqgHnk6x5
qQVnojV3e1HNGJzb8b0kHbTluuJORh3ZNKa4MeLFjBLfTKPJsNZ/DHFcfTiFZ0RNVR/qwmvwNJQ7
AHAVliQMhYMleRxQyafGBfVeMbkWHV/cvDFcTQ5dx2RjZjpetK9WWNd7NnIE8JYK3bDDTtWJ/Igf
lYvexk9ZCdYSbSBAuTjhunauDm093IYTqFQOWdZuAq2DJZuCNFsXtOE5KMUpi31MirVEJ4wFlh/h
cUqKdcDdxGeb9NVPx0jeRif4WcYciSzNeKrN6meFWWaH4/dDMF+YTAQVGRh7kTnvblGLKJ+7aAQU
wQTejLd1gH+shD8VSebgrFnUeJn4mgoIKNu04P1L3BooUmqvbjw97L1qwJUoKo7J0xiv8FGcL9hv
jVYeJaVh2zjgMTPM+VrldlekfbllHkYlC9b9wq7Re7hrUzAq+DMYq3ZDfKur9t1PcGwkuc3QoMHB
xjEww/DBpXli8jZvWgyye5up5MZyqHyG7cer9nwZNaNz7EaURJu5b8xAePf7URnIkfs+zDZDAzM7
Tb2fY6aOg5MzWVeKrNPyhtRibfuKdlgEtXGo1lVW8ik3eROVub8fOiuqmHVCwRTOeeLxWNNltAFw
ChJLOt4OLArjovHO5vhFuZmD3MCJn0c3O3/Pb08O/gwOadRxxj3C5RoCT1l5L1zmbPQQ5zcCoxVu
3qrZeLq+L2V+1ak3XzpjIDic4HFw8GRVtbHLS5bVvGMyht/FOOqhR9z1atwo9nJAcMN6JnVxqqx6
3c/ixNYHHPPpNuzwxnHy2DP8z654o8swv2BmiI8k/p9EH9oQRjDIjMCUq4FKtEHJ7o5V3tpkJSBX
DCoQawqO0l5RMdcmmV45fby3EyQoMeY7km4cxp32zcC7yvuPelHb6kdq2Z/QCgZ4wrO5S/DWeZ04
VT0PgWkjJMNhCKrU+CT1TTpl1qZsMSpoW+EwwUwQWb19N8c3YwwtUaaUbHVmRgUM8LS9j6cDp4I6
kpxQu2pKvgpMWKVBXNTqOcMiV73bzuxERcUurViFlICZVBZ0DP1bOjF8o95MLkKrtmymHljVIqL3
LJw1JEhs0rtATd3ZM8yHTuXdjRsC/UzpWEpsZv5Y099t2I51UHSRFSh1IvDMvex9Lv6IbGuiTItm
em4lhw7QebyN/nTvDlO/m7A6gf/UHEOcI376R9vGziBZSA9C5QNrAttweEwQhaY+Xx89b2XAwXC2
9FM4Jjvdhd9WYHWfR+aI4XAynXGPg5XM8dLshrjYmxKlIq069KB6OBtGOLBH7jUI5pDdlYXKOg18
P7gVnCnYLTyPU3gteP7bvfG8MHv0+pGJBNCNHOZQUA9HMyQ1BrmX4h/y5zk+XMEUe5PnONBwur/k
Kn/T4BW2hCzMXU7JfKuD6taAtZd4IRMNdGg2uunB8OOCIfzJSvof3txgs1oFX69YrUdW/UOUy0MS
T9Ci6M8aa8LJNEeF24nswu/tTRwCeIEAqrdZ1T5zOdJgZiLl1DCsWa4Eporum6/mjyC+04JzV1eS
XqqWu6pLQpRA5rp1AZS1od9Rps/kO6xD0TIGKDhZpKmFoCINDUyKtxV2MQdLfleQ4yhmPR+qGjRN
EZoo3XJK97nfs4eJGUSXcUunSl9eDKP5SFKM+4JjK2I5O0AWUkZTBT8Dck01vhjUSbrsQKNlwu4Q
F64+NyKNNx1jbGPocCSETrWTJ/yU7nZ2kqdZoQQZy4svimynsNW2JOZY0e29pxsPICvU+NpydFRM
rCsiB6SHCehB+dg5SsODQ1NKdrq0ow1tuWuJmB6drubeccqfGK3hpuTyOzrcc4BBv8esd+MbzV07
+e8c837BucXJw+Bva/cLIcOpoVkl7yMEUOIBRvtSptazTjF+9i501qL0HgKZMWbN1A1uMUlln2g5
7CD52hPik4dYazvqEGITXym2PW2h43DIRP8oGQsdgSN/FaH3wxf2Nq28S5uP36oiUzubETUHBOI5
Fjo05ugvXnx3nvChbzja44iwqVhW1q+u6dNrIctPESM/+jjb8I1Ny70ZFlF3QfsI7ppC3qcDylkg
QZ2aQf4ezziJh7IEc298OTG8fx2ylmXFOq7Nq3sqPb1nkVL+MZe/pI064xEJ/RoClkAPtGGF+Tka
jfG8GE14SDycSLqTt60sX6bFbE89m9tRGD9SZZVb8vo6ApqDIiCbz7F1nAtqNPKrGdyB+/AuFSwd
I5vE0XVP0EwpohKMKgd7GC6Jqg7mkoJQRO6tMwcADUgwYsGP0stxMdVDdsAdwxMEvsm+ycQduAM8
w2sGegDqeuf0+m7EgLQjifSiCTUw8cdhZa5wY7wSEU+tbK878fz7G9hef4s2H+6A48yXtONlMBzc
+5Q6nogSNxEdnpw9SZ1FBpvbJYjF7QohqAuFUS4I5M72mM6W0sDepFF5q55GWcVLq1tWWzW5t3mu
7Icwtk9D2ecHmyHkfrJpIV7EW+678DQtQ0KTNVaXP16OAJUtxqUloLfKqeQcu2pAvqKNtvbpM8Ta
pirUlIayi4QzUhWY6lQ6PEnLrhI0PiAT+c5bMtsexX8zHjrObEwRuwivf0ZeYll2jaSj04Oy2RiU
ufl8K7bRrO0ThKZtbOburpPsm21Lpkf0ZhSx/MkrTarYoKVt58HBzqDrK5Tzq3Ym47n+MjAFR7iA
4vNvvGTe3uZpERzndHxKUVEO9uL7e9FB1pDStE+4RG8yMzbZhi0wB1qdEU3HSAM51Ge6yyoUth07
eTVhZKwmdl6A3ROTJFvuE07K8Ig10jzZK7Z+kQ7OK81DLq5SvP9TGIJ1pc66YOZHfoGiOrQEj2zP
KbYmM/J7zZoIkQcbJPDSxmbzT6GwPMRxgVbiWiXljB10o2y41qbRM2VBzGuUYJLQGEdvFDwh6nGJ
XDurntPQ2IbWfadH7m0Vfsrcgj+cJa9h1Tkkgq2PYR7MfdA2rz1g81tSyqg/gX+fI89jV7wZ5Tw9
EfZGPIV3lrDFeHX94Ok3F731gl/gG6qtzZQ3QZG/9rZNqBEqyDDRHTslfKxWQqBGdwhKWfIj5/x7
u9RsC+yey0XDdosoJ7W3sxWzmrOdfQdEfiqs7naeQAZjMGULvXDmyC2aITHpZJ+yKG8qY92RL21w
CRLsIqHTHAvHEm+jSrdIdvFPN5/ejYyTpHAeXAdbiUmMejN3ln0X2tXPciVEo5pi/5/K/rYjniDX
GDaKv3f0S+9RS2o3WhR8i53B2V+tj6xh1h1+Jg/XRhpGjV6usL7LV16ZeYvWd7Bt8JJLELx3jGjZ
qW+Y9zHXwoZzqWs2gUPuvFa9726n3E64yfgQ2ezoW1+RXbDvqYRQ9yWx1J3dxypKy0BHotQxhedz
famSZI9JtUEZHG3m+e6zGN1hC3dXYRPrr4YzEpIYjX0VpKh+fZBFTv1IQmF4ZQcJTc/vSBuI6jra
DKZbDOFugyjUvwA4ce/MoaSsgtNiMrnvbc/ktIEzuWlKn+rOVpSvi/K2vhfXjxILnEob89Dasji0
2WC8pqW9C2HqLxkegthk5kgehikfAo5xJFMfPC05p/per3sgP4Sl0PjuxcKkMHMS/G6s0QE/LZka
KfNWh6W8S2v8JkPN4jCOdXIswa7dF71b7WLGMlGyGI9WYgw3Bvm9A5XlxS6srrmPCTxmjb3mcK8w
jHISHmNviOqkwuFu2OXOdtpHf7HfFpXfWlVb7IepBSa23qUh8ed7K8MHN/4qELGTkLb0xPoZgDe9
KNx8S4/v0R8da1d4JPB4dFFNDo8AafLDCWvnTEdEVAw6eC9xZTcWE02zong6Lt2fTTW1975e66h9
14imsdLIVt702GfspIfLGKKbNoWZ3SPCkBTPN1YXZ2fUqOno0aIRmyJ7xAhytUI9bjiQmMC7hufZ
cS8UwZuHqWNiChtuayeG9UrSqz8WAA5cMZoHTNJHSkzhqFBq4zJWwdNRLlE8z18tBvYb8vH10Ryk
F6UZg/yhMz+kS+R/VRM9b8gf8tq3N3ZqUhKvF6pOB6n3QZ7kJxv+FfuguDpwABuiLJPDTchRrDFC
48AIiMOpy+BKmcNlCHCWak4+lk3vH/fC0cYk3ymxCxovO1BFYEfO6mTn1tsTbsBIlwTN9TfNs/Oy
fh+IiSKLpMCQbsUOe6omvYKAOjVL81ENr+Mwy/ukHG57C6IRXhh8qmyfQScMb9wMeQc3o2QyM8oV
BbheXJlUGK/q2HrKjXQP9uac6ba5cPcdRdd3J+UyG/Di0LifmABSlDQnd2HPE6Rypw8nH+7A8Z45
F4Ha1zDMDe0F3EQ3+KTUsUaSvCDAf2Z5xlUgSxdrwho9yz+72HAYd3M9kVtB/w3rb75pvQCj43Yt
i/duVt4ZRDwSnLgRVjve4BqZothf1TeNI5xHi3Nv5NWHabOSz3RzXBfW7KM3y+SQ6eEW9S+/VsFc
72Von2e39a9VjQHcR1vsU9ldjBHIKfbNegsLhNobIZ/yrJhP7WitTd8UrpvfxEKBChrefE0mJkRI
UozZDBIcjT2kT13HhNmR44PrGvnZh8N0Lj2mXI5Cb3SrwsAYQHAqi1uExGFgh9FfhwUbQzqNyU0P
1eEQ9iRe2XxvANn0IPSrbAz3aYxsH5qfbU6JfdXm030WB6eKmP1rlROjJAGwLnukaoYmeykdPUe/
azJUwbzHsVeSm2DQl8yDvlnLUrdl2lxTZgEbgeCxqYhy5mpkg1CL6rg4S3PJyuD7xKZpB4aaUEuY
hbsxpOsDwG2zw2oPjF9wjIPl+10PpBohwUTK7POvMXvN2GIRu5LWFoDvN+XAm+3T2I1mRFh8Jym7
cyd7oBCImCJnO24lACSJ0q+kzjf95KPbZe69F6rptl8xb01a48Rjs+5zru2XOWP4G0w4UFBfgxmJ
nl6o4Vy+9EVt/KwNeZZd9isM7Z4NiYHJtNTjhzFzmcXFOQ9gpfTqTbXFRIMOIw/YMT9NYhVMSXy2
HXOZ7Axye9wVbIXnGWt6/eQbhvcgxYRGYvMOMSMli0Q7px182hrwtpWny94NcIOHHcqczJ49dxru
XH4C0Q53fHrPSYdQZOke26MDCtTybjue6tS1G99wwu1mApmfLgu2SsQ3ptzWizGrbylrLdmwt5T4
wts05c9D24RnDwMa6YKeObofvDOs380lniI498v7uP5qbiyOHnHcn5MihtwvFnoBKYWJsLTyODXY
tJkEOX4YnG+GhfRuNQb5baKGb7KgqtiejTDqkTsvbg1LG6bJzvCl/YkJ51QY9Xkqxvkd6FuEgLsg
BWU5zIan1A5x5nu5OtUh49uaLva4Ka+mjSpv+WDJZAKOtxm8mxrh8mFh/HY1QcsIhJoeITGpmBiu
QqNgxe3BXnXu6jb32Acu0/fCyD1Mm8xOjWaVC73w3BgyPZUDkRV5BpDLKqnA6i1s7japRTmArft3
DuMprlgHyNvcNifgku9xVeRncj31oVWq3uN4u3LK56cuS2tv08e18f0G/Z0hjVG9Sq9JqILiIcN8
gCRYqt+yZLGuFrRxyc6mLuqSk6TLcZ8C5Gih58hEmuiN4JS1Y3hxwJkTKqHOJU0ea+WJ5x5bE2at
ih6YagYgEC4X7tWv0hD+OcMyXQpp8BbWN2U8POk4hhIbc8fqfqQOw60+F6sKIvKxXTxDw8BwO3el
cTZoWMJt6vu8C6q5LeaDy4blobT4OHwXjmUGQL5CljnKCoE1ycybaWHowEfp75y8w9tmed8qu8ei
MqPGUbWxMa2aOLkMCO36+bPRoplz9sQf2LyHNNMdUhZrU0KwNQCw7suAIdfaBI5B51zlzneuC+a5
yP6Z7c47rarIy1N/q/q3wCVdCrgJlYFXsoFKTQNJn/4K2EiYXezdiuGHDWRim1l5eYTyDx5IUucV
KizIToDtZaqfe2iEh1LMLxzXjL1HaGs3MkHZQn4n5wvwfj+Pq+FFtetmyrr2SUo9MX53eC64w91b
Z1bzcantT3jLxF/s8J7lBRkm6PpDorncJmvyscfn7cVXHz6Ju9vAnhFmy/kssSOuu+Bs23oGlgb2
SdAA96ZpStwlMBP9dP4wRvkUzKvbQk/MyBBSSxdbR5mIyBFlcdYsdma3APcaoY7/XtILn4Fob4JD
0fFxMX8fmdgW4hR4DUYuosSvMi4yBi6mQClLLS7XEXnkMJfq2xiAl0DfPAdW/ezEtICZA0Rb9HiU
dDN5EwHHKXhu5XPADgUlb+W7qNmOj7J01KVvlP1o1rg3ek3COcXvwJGaZ1TNFEXOyr3OXoZUSkBg
4rSwmzI4OMABfn9sXW8yOTHqp7bmNuHWzTkZA2YXmcEtjX3qUmfj3gG0/zibvHfmBAZaYowi+7Z1
sr7adnzwW6q6lidDzuQJ0z0y1IBp8HYyZ/eaNfgjsKamt/juGFWY9OqNS2pEqRXc0Ty02uj87qX1
nI2fxy9p193yHApdzNtKcshPOcVsG2FgaPVigVhMoRoZD2zXRN5Djk2hc2kKSimwr2YT7iknq6NZ
e8Yuxsh18BYlrqrITwPtMEY7OA8dXVLbZj7PIvO/D7jBvO6T6eD8oyRdvZIqwDGx1WXvpGnciOGH
pGl5tXJj2Lfdm2xLfRNTBkizUsxCIxjwFw4urDrvxGO94pdnW4OVIkg2E2J89HMCoTS5yCsMi9B6
H7Su7s0mzY/FZHWrHfO+pyTiafQhEi4TnqUWlfKmk5fAWSI4v3i/132MLc70kljfApq6YaNbG7x+
xoNeHx+ZabW3bTaqNx9zFMjO2bsfUi4UQ4PPtdVjLhNGywDJtnFaJvdGUp6NrHivxqL6JmP73BXA
cMwpebAqRJPGC6ENU2W5HlT+OQjpHxvdsLNbvkkljM2Z2fpdjvZ/saPwlkrfJ8C5ZZKH+MO8P6lC
NktpBMCsPnMUzQ90O/AgwODQEN+Ia0IJ3TwetSWOKXVj0RC+zYvJLhLfZWMHh66HM5nI2WL25t76
oKE349o2wfq10+y8rw0mjEgrxUrbluO/+ImCf6hq8TESCSew4dCEoen/lfaY96GV1ciSs9k9TbZ/
Z4QkSRh0ugA/tvnkI56yfJ8MussKo9rzqJYHfrQ29DIgWWZ7G9ICEleRPWXujZXhCY0lIoPs0fCV
grldLc4LHhbnjNkOyogxGYektL27ZBjWJsL6De63IkTB/xgu43en5CkwZ251pUfwHJy059QPqkya
c+lwHVAgU16Yw30GmCvPnEyYwLTgVAYdItxCoU9mcdeV5IcdLGe70neTm9SYwMGa4GDa0vw2uMWE
XxWLaAHC8Sh5lWd7ti+/v1Q4n6oI1Em1ZHYZjj50+TzdYnVmal2H4n4hbwLQEFt6gvvKAjlND0qk
OY1cSq+2bny1BBG8M7ml/MO885hP7QO3ogstsE/tDFVw7nES//Pr0vkHZiefIiw+14ZY6KyVuH+G
ZzVoPhkSpdwCPbvXThcck7VljwjJ1UhIRcR0gl7toDqA0NJ7nXLrV5azUhXJj7smlB/WjHrAe1/Q
FgAbMph4jubHntz/bUwJRiLppUU4owVtSSETjh9j5T6T4Rr2su/S3eT2Ty3PjM6BVyocjfNfwflT
uPPcpdR3pj0e4BAG/6rt5P91+QY+jUemZ0J18/5y+Qo1uxkc0/XDJiPP1qY+LE3b0/QyO6zgPGaX
FG3VL1w2oGOI8u1xPP4X7364wpz+BEjzPeBldCS7lrDpPFo/nv/rsUBs0hxFMuJ463IePokBdBb3
ERBf82X1M+F8vXZFf/WnznzTw/JK4gKH2jT9JDX+SjI8/Cj99PtkN+KwpuygX7cErEdAgCfchu1G
LzbxNNRtjOHlFlwUlCiDDfhi9K/Srr/EQrbWd+mBHCGKu/RQke0kftrgeSNSji6+bvxUeGHdwzQR
0y+YjeAGquHXyBk+YssLaxbtpnIJ/uEEZAPWq1scQhslMtIhowRbNkXtPI8nJyaw0uPSWohj7ryW
XiYvJApotWgONgodBzGxJY3+UsiPOcFL6xL53OYZyRwdum9BSk1Szv8dm2uGnkGaXhCivNr4Wj/E
mi6mTc/+fIO/rEGCJAo/EylfiAnmPAWo3nlM2D6CTIHJu5h3CHgMjFPm0YTAybp6x07ByewtjkaM
i+Pa5CQQuA7K7YuJl2rmB4hKSVlrX6YYg2KAaZUIo2Ew1A4czFru+oX1OYtUhzqThuN771HyBIEf
vb4JI1OKZ9LeWIYgvci1rFmpcpurOdnrdTefJM0VY+uVUNhjaYE5VwlFqeDh3r2ABND6ZGG3rSFV
4RrU7AYDnvd9gJETS1AHAO/s5+TtxYQOnwWgKuzyW2Ob9+uBOrf7AHwP/qLY9ScuhYFQuyHOi13d
Z10wM/YZj94ivswOok8yNHejT9FtV726ZvshDRJ30whF2MHln/Sj3Noe/65NigfbbnNnQ+dYOAkr
UgzQa6otnNknNVl452wMupN125blhLMzLfecRKfe560V84E2kGZPNgkbIyTXyYUIMHgtA+QenXak
eoi8BqSeuky7AwNW3NS0PLDG6OCuzl68rikPZU9FFNJjVGqcyn3LawvCennkKLY8Bi553LnIsjNo
ZryR6XMFF/3YNLi0GsOML63N5zmhPu3xXdR0fMcTHEcbqpDMD0syhBdypsatbZPMdsf61IiwvEni
pbwZsoessf0zF7150bUDAMJy2KeKnMtTT2galUR8KdKcqYtn2yfPspPbMOWyz93mPbPAPIw1Umjv
bdfHaMgiBRRU8Kly/C5qLFeNu3q/ALWuUTu2eSMhuSy8azhO3qWD/1QrPADxLLBdr24KMxeM3Ap1
F7oYBSSmmKhy3OoiE/fZscb0zk7LX8NcBqegYGOW6OpO0+qHApluvdm+zfu0OWSGAM7ipdXBsjBF
SKAIJ2K0azobi3cIHFbEdFJUOC6Yt93MhQnnmdHkntGkiAJn+EGMH9tNhZhEFYhNYePPoRwwu/Qu
uH1XiWAfYDKwKrpOaI4Xw8ae5uFSATCAQEDcoOcEYUkkFToHHlWAVDGl4mrba9gKJ9ZWlPbn2HvO
DdCRF2MsgnMlC6xeCWitMnW7E95L3UwnWuDXS4FNhR5mfQwCtkIYZxJ6ZqvPSXSUA+HYg5GA4FMu
sbyvOqZvsXSsK2n0wOsFs0cXqHxZ/lK9I0+yMJptEOv7zOE8hiODA5pYnonCd5cKFzDhymn4yOq9
j++oiIf5vokFdu7MIyhY6OwiRz1v8r6dHswgiTTGiScgGX2XFTesDi8QFtW9apfHBSYRT0R9MuqF
szAhkzV1zjsYxOWNHJoP9hVgRKVX7Hwzeep09rnUNRxH59NZx2PotaQa0mZXZYIPbMyAJMiORqLB
KhCJkIF/QyGbfLppGvYsOU1rExPPyFcBEMC2ftOtpR5gtF3mjsu3Emm2yyaUWxpyqm0/VflJ1sxu
cS4C0jY81KiaZcWESHJYZvoLB0EiDQd++kbgOvI9kOTm5IRH1aCdDw3Ap0pkb5Uonchofa5oWBIy
w68B6DONKhu92xhxRVZtUD63ax35KrX+8/V3XeP/YfV1XI5DIWY3SuT/vPqOOpgpFh4yTNxgTBTN
kwCsi5FMSGcdiS09CMkW6Pe/+T++T/8z+Vnf/+9vr/7zP/j997qZmTOm+i+//c/nuuQ//7H+nf/+
mj//jf88/Kxvv8qf6p9+0Y383tWq/qX/+lV/+s78639/dbsv/fWn30SVlnp+6H928yN4p0L/fhX8
HOtX/v/+4b/9/P1dnufm59/++F73lV6/WyLr6o+//9Hpx9/+WNsB/rt9dP32f/+z9af82x+br+7b
149a/fVv/PxS+m9/QCz/d9c2Ldu0QdqySV6ht+PP//ojgaRmUSFG5ZHjQ4et6k6n/IvOv0PFtzBJ
hbble0Cn//g3Vfd//yPs2AB4RCj4RWjbf/zXT/6nT/D/fKL/VvXlfS0rrdZv/KfrKIBuC9rYYfsc
Out3FH8B8Y9lWSx8lbFNrzbzpsfhBNk0j2ZGaE/uvuFJvPf/RbmC85c67b//o75nhZYZOCb//fPF
q0Vs9dniGYRNSWVboj4iz3LyYDO+mUjxdylaCfJaYV4Nxo+Z3XuHFRo4cjRim72AsLFAxwSE5/Pl
8X9Rdx7LkWPZlv2V+gGkQYthO4RLupNOFeQERicjoLXG178FZtYrBjMq2K+6B92TNKvKyIADuLji
nL3XlpvXRrxZEjTyqttpuKOk8kqlTln5sGjQ6ZZ9t9HJdqzzq1G5HlDETejY0LmvxhRVBdboxvLP
8IVJf9wF+Rtt64ulAsssy0WmMDrdaDpKfx2OqhvrWGU6H5HW2DMXl9tprsBLRPtA0Ej4wJC0MGqa
Zh1Ruw9nYdtT1GHcbYpZWle9YZu1eEhppqvsIABUyBupA9CAYlmpKthv1TYdFkcTTbrOZFOKtndC
VSS3dH8zr6SFhEzck0PwgKChQvE+MI6BdcqVdDMJ2xnN/yzSdJ9eAl0Bc6o6Jf7hDuYQoSK2hrcy
SR9pF7PDvU6MaI+czisVMEK6kZ6anA78txoeTgZ/LiN8So00yBPJJpHHu74M77USuLXZOEgP76KK
SCDCKyvKYqpv7MxEc/0AZ68/uGjIsaegQ4N8ay1ueyp8qt8QooYnm79myp9p/N6MHKcQjOw1dino
/RDGjNmPGfefDumg7WH35cJwJWdVeMMoStYTrRC50n9Q+rTAecw0q1BicGTHUc8e2IAtlLHtTSds
tBljGFhDn26HQnYk7Q1dlGd2KZi21GsKtnBRx/DoVhhe3GG+aaf5qZTuxrnfSrKKEu+xnfhRM/4W
htJ4aee3nJZJGfZnmskvwWx4A/SVZMnBvhHZwg8B9rTxWerQvE7PsY+Tm61haNyAu4N08KMEcKtj
+LfE6lwgjgc1QZme2lcULocKTKIqW+rWI6x0KyknnZ0Mm1MiNi034mJoO7ZycAinZlvVT3j99tOC
SImUTVtfAsjFQGPuZpSAgtigUUnGG0nLDoIvk/bWSNclCQdi33jYMq9oxdzQxN91SzS9VVTnprWe
BV11CsXHQcnhooWmLD8XY7RWCh2orXqKxuFkifw6Q3fjhBNQPW4ly9wvtqPUChA1svIHxjkc2sNy
sGk0csYTfavlCfSB7EWIlHt0O34d3hJZ8UJrBwIwwTbIghLFuHBevh75vcRZbZtCfg0LcYvmZIez
ymum4lBo6lGNciepmx9kLD1AKP1GxjrWPf168AMvTZK9HtbnWtylLeeP6UqfCKtf/KNzSdipQjtJ
Jus9QN8fJZ6PigzMw1mWzAc40Ou5wVkm9vk6jWZoWDoWPbAdQ036K9nMLXlzKbWEcU6xRpkv8CC8
sU/XZVcfB0xYg6Z4A8niWXgkQNmNxwQHFgx/MKOmQOlExdYs5aBIxPKiauKR0zGymOsSZL5VNhRb
xGsIMOvKV64SrBBfUMaXGfxfO4U/J1tiHQhzImuC5/Fphu+mSRY6BdmhuIs22S5ZJ1vVa6/iLwoC
8s9VCa5DhJeoEc9EUCEWCP1zKtASdlMFmG7UdYuy86De+OvQ5ijpvEbb2RYdZKYrJvldPu/Ik3A+
rLl/LWwfF7Kl2PPTXXJ1mUVM1HVFk3V1qVZ8qEbUQdf2kB6QbioFg/NCiul/sPv5t7uWn7ZDp/J7
ftvW37+3Vy/l/wf7G4Mtyb/f37jpP25f0p4tTv1xi7P8R39tcUzjD50qKluS9w2JtHC//9riWOIf
KC7Zy7xHRf28x1H/UBnt/AuJQAL+SQHpX3scYFKKRG2WDDqKTP+jLY78Xgn81+CgQkYzV9JoOOII
guz6Nz40YYOTMuuaF/f+XaumlyIEt9M8moJ+JMuAOrBGpJBpkMmLOrX31WPWY4R/x0aKKBZQJmBG
zlLXqggk4ixAGFxqrZslcjyE9Qd0khptXLZQYgIv18GAGTXF/BAQOAbSDF3vHMPWjrrdoBsIEyKZ
oAU6qxJ2Pz2mwJFqbxr1+5VoGcdR8FnRFOtOMP2nXH+bVczhTd1QZO6Nu+UWlEJ6zSXsSBHIN4q+
f/ahKv5AyT+kxNiikGvovik/SmRlILCl8PL+7+QquB8HY8vBnAKZD8YG7B9al4HmicEJsyNsLI2J
8WsQQdC2tzhf8DfFpQQItXD61Lozxx4e+SKtQIPO8t3tZD15WX7W2Ja42CUNFbx5h87YWgilHP+n
LQkmd3KRXGIJ8qMhlgPGs/Ktm8NnkRghVE2N6Ugs4RX1pBXYencJAbFxx1xCulXBTDWvsSSMPTW8
8wpR76KHAF1zyUrKU74Sn+Sqv8t4+LXIeZMoexxxI2S2hTrsmL3TqvVdVdKWI1tyVad9tMqz+FmI
1B/v/w9V3FeheKr6BPkfpsaKsZIF/ZmC8m6q/GLdZeoWyxU4rC49Tn2OPSE8ap2heDiPYTrH1Vat
WTVNiV0drVGP0ty3zMrSjWqdCy0/4gDrcWtInlYv3LfEcCum0FVZ+2+TLxwQ9CLkF/1ro3hlAM8w
f9U7kDPfsCAh4MxQBsTDfZ0Mpl3DFjOhYGSNlNNhHC4GhpihYyMN679eyZCbyhSe1WRRMkwH0fZa
Oa2PJs8OV2GLXGxDqUJYS4h3FSAr28THKtIn8x7oHqZXJKOUI+VyNSV1dpwyHpgvqNf1vMdxwbIp
wCuIhOA80DYbNLxaftHsrImanNiUF3BrVAmYpLFnwXErCtRKRnLW49jY9/HkZBYxVrNGNmmF4W8V
NrTb1QBeW4KbUdKC5SD9A1V4hcE0wDFpqE+91kxOYElPqSTlLvwWivwph9uy79XrolFQgebburTw
ygPSdfHxXGvieE3BjLKiBNixq61DXZuE1TRkiFQAQMguINix0pBHctzQh0fWs0cyFihNigmVsbcY
C9mJhidJyKAR36jG5E6hztu2iZ/G0AS00PnbiLXaEJIMqYN/RmT5mpH/hXaOIYwGNzd83nhWbn0+
IHmu3SpMZYKJYupwLZzXcLgy/CcxH24M2QxvdWmYrpoS0q8+UErlvdc2ZF5hzdaEjSH96Mi3ot17
JyjvlW0UFThySZG6qrVFUAFRtkZtYWcgkXJmIiT636QZD6AJ1xtFYvY2RENPPbww993QOGFgBfcD
Su66I2gP4F+w6RHQS7462Fhb5zVKQURkFZJbBbq1NZAYF8bFE+UoJCNBczfq6bDLKkYDjot6eSFa
JBu3oC1p2hkkAATK6FX9rd4XFFL74bFJ/Gd8kGUXnwDABbYlMOm2eKqRVRdPeXJlxeMzqYBPFvVz
LAqOSOwFvKLJGwSgLAPbLxrloH0HH7QbHrvCd4h5nakfr6Z7pWowJavIaoICGA1h2a5J1LGHpdEW
+3KrmiLWanM0V1UFvEeNwFJa5bhRzPqsmvhHFQhOgOhxtpuxtekUGuqDsPS1fDze6ljd5EZvYBOi
uSNnb2Lf0gKVqrvWJPpZXaxYDeg11YdY3oPNk8wWC8R1IC4mAMMy2Ftn/bYLvvc6vg3sOeqUur2m
HBuZongmqz+EZm5WUga1f+giL0nnbdmgpZEyrs6BN5DaGRRk/qCHsn/QI79xkip6anLtuWmBOpba
WNktfE6nLah9W2l0U2ogXrErWHZpcQRG2kkVbsrC62gSoPlOKZNE2DE4WaE81FzZuBZfEn6OICf4
q3AhjyXF9TK0QASWkOEqVdZg/TNGAzRb44MhqsEOa+9aKpY/t2gBFXrjoRa1DnpwjNBlcF3D11Ri
ZQf3DTywbv4AV9s6amrmO3baVH/NvlzTf0hE8TSp021V5a/6QMgHtXKhLTeCmes7M8w57kZEBg/t
fFQXKXZtFc1xNmFrSlZy0oiEtNmedF6TDYegzH0npgIYlhMq2cGuE05cslXs0uGtlM/tILRb7EXi
wQzjLYmhE+Vo61s8gjszsj5cd8AGky6Sz/OEqzHuK46SZGadiQL2EAKYTudjMcBBN4nDPQpJxPGp
4FHHpr0YxLSVWhJ3Uq3Z9lqWPlgj5yqUy4vd06yrWzUqELSJ9HbeO8BTx4HB0vINisYfNcnGWzza
wEEoTzbznPFjLFfurXBTEdm1TkD6jwvUxayeIJbtYY33vnirlYIntFK+G9Rx0whMch1pE1heoabq
0eGORumxKZLrKYuvxCgwV3oWPrWQD91ZLiizShICwWjblMKNHOGjEPS3UgRe+L5JaNRFp9eRxDBE
LnLVZGUtzvforoczWHC2r0yC9bC8tuKARAzRGFwshHeq2/vSTpKqk0jGyyQ4agj8wTwlKOuRCrJz
0aLe9Uflll5lzSynYZUg02fsgu2kdQfNlxb9UPichDBl+8rrQVltoP96s2y5UxGiv6XYn6KSKA2M
AjRb1NexGfBzobAoCdopgSNVJcuxLq2juN0WcmYjgwf87XUZWLcoAgLhEx8+9ME+0PsFYzQ7tWR9
m2ts/eW5bioW4RFRujyBZCC6HnXt4Pi5Zd1rmGZWPUuxiQPDGKiK482pkPTZ0s5EbURJQoNNphTt
tvTpbQowcj1DkCuHlsJgo7gXnALBMDDvJ7mlKZG2goh7WiS3s/bzzdRVCdT5xh0xPRAXbvzIRSpZ
IbiCoamuBx1viM+2kSNtgDW0B3+KtE08aLFBF/vepAq9z2gEGm1xNcThsJWMaoLe4tFPe4tjXhPH
JvQzx7Gc7oJcJaxdI0Ycdh3mQTDlgF+1PCYzIQ+1U0YfjKrdlg/t3JX+j7joH4WseJoXzUOsnccB
wVfc54YdpfLbrEkbgc2Z49dsObT6uxkREdPV8A5ScDGSqjqwJBfeOe7gjpI63PGC3vF0lns1cwSs
jhGL0xBlF8vsmdlR+q4rtXeTttoXRvQ4pEHFjgMDDnz481IwG5EtrxovUbFYA3N7VtP0tRbvaqvf
+PLwJpls101k1+yCdKxO0q2B5gad0F2MNJqCBClcGPr4kKmfBFIGsvM+yLGgU2RKmYapn8W1bA+x
AGsX4LKT1oo7AWnEgnEFsem7lTz0BUBAwyl1GRKnwMhPVHMxFNC2MQYEjQSZBGAc6RFQKRSa9Jjp
1UMGhm7mT6+swHzsTmUXPRkC0XZKimVhjC+qmRzAEGNxPULePJFFHG3DZw2njWD2py4zcNwUSCDN
5L420+0SpIU4jBJf0MHq8vnxgf/D8FuKI5QhS7ZWRQPhAPhXtstS8crogHiPAEZXAUv1TmorDZBK
T+IJvrxgrg5ySjpjUukvUoqpg5fpdHp602dDfecrVrkWNSZXTUepeJ0bdKYC01gGDrptQlPWfd08
lE2oU3ulZe3raN6S8AkNsk+WILo6jDrJDs8j9Zvupl/Q0hLd3pF3DPaAHRbtlW2amHc+uHN2IHhZ
Gs4d0DdxgYnMbjgwBn/xvk6bzsrIHOI8x4cW2+qgPBYZilz+kDyAOTCV6RVqEPtzphgNMrxtBiN7
9kC8gJzntWV8DCmy0GEcTCeBKczSGLhgwyI7M8h+wFd8V/mCuTYhpKEQAbUAQhgwsnZfKNA11KI9
qpQCmeNBlcSUVdVl88eAp71Fx2ylwBerByTBfYkDI9J3UC1CjDbJBQcNRW29P4VNZ7HQRohv+xDr
H2BAVBTWkg23Wg5csSSjZF4icMXWvAMCBZOsAhomVlBN1Py7eWzYDgmB6mCOehnDh/c/i2E8Xr0/
ib5CICnlHrjTy+zXT/hr92UYXYKAY51esoQb/pl0dgXWA/8N6e68B/5spmsN5quMta1CpBok41EU
6MVT499Vg/Za5uc0N5AO0dbXEkXZIUlvkSLYs5BOe6lFHqLCenJ1KbloESg8HI2di0cHW9aAqxC/
mU0qItaOKmjPHX99L2LQQhCYOKkpXKejmqHtoJUudFd1lkCHawgFM4P5XiVD/WbI1EOGqYqabs1r
EV5UIetPJMo6eA+V+7IHmteWtpik0xX1eLfqC/6qlsYfYUMcR4VXzguITqb08n7e7ExjOy+HKkv+
8d/PXZ/MhyHsErvFPDK1org1VMZM36FWqyXMZYYV3pY1MQ3VNOyaqTqUeY6abVxDOhuPk7aLxHDe
ogc/j7Q1adZd4XRH22uhi66vlIGje5xjQg18dJPqJBe7GphK3fGd4E0zvLSCIKr1SGGmQZmOxYAe
ISQ2c40xEe20j38aTGYYB98I6/V3hn7QZvJu+gLPPpqW3TgzYZZYr62IhxNMN+hAO8t3F5aMouqw
jyBL1EDswzS+RM3I14vtmZJFYVl3Af78xc4/xG9SS7+8XEonvSyftMF4LjKGDIe3BvzLIWzxqNBu
ow4/9HYpMnQanZ/gD+TdVbrgRHPgxdBLacQulXwDtBef+vKcoZjCNqj62m54F8T0jckhwGsZ4aYq
zPDEFg29LV8FfE6YK8jEy/Y451Qe1AHcRh3wm1Bn8I/YPMox4dgtdrcXX6rDlRV215qfLckYqIqW
koXWLSv3MkPEEv9LJh5LNDWPZ4Z6l6JFDNJXoGLgj1fvn4MoM490TYq9XKcVsajjq3gb5UxN3Uga
BDo8pB9gMclGs5f7Wp41or1tFuqvQq+iK6yIOMav7JkZxrnUDF9D9IKdD6kZydcjXoEG+bt6nGYJ
Q6ehbbMcAmH8mLJxWQbnMi5FmTttA3r5ySYPcm+ZEBGdHwMsS1VBbE7gc8iQOQVquGxXGqRmGhEw
moP2Slhw76KYXEQ2OH/+HH/WOYYssxLlnbIXQM2ySWKGpWBB7tNkQk6gG2MjW1iNBqewWKU6VC4T
Qj3bAuwPTLWx3XdM2V2WXiYD0gi87Y1ZceaGIwVw04RPFDAXltO3TCqM92cjKEx1Mk6/ODNsMWXO
fX8d6vKb8+hORalfkSD1/iKqBvnRINg6uUVVgda3kAA09Qa6TcP49l4yi9H72e/Pd1oqZvNA5y1W
Ey9ru+OIzS2GVZBm2Y5cRTePH2GbvShzfZNGY+rIujxvUqQdDh4Bw9WGEXqNKqDdMtmtiMmiexKa
3oUhhKCNQayPuI8bS7jLJsbaMkG+T9xjULEl6191g2JQPaI66b3l9b8vAfi3af9A0nz/o4rBW0HX
cc12dKPKjbHF5z85gj+Q00USKgD42IchSTssUfNg8+51jSXqkstnMoa+pxW1ZqshJTNEcLqyBdWe
riAB0Z8brTvR718QSNwnJevQhwLwL4rtnxq4S0FVkSTVMCSdkj8lXGrBH6vtOnxnomlUzRNURs1E
JCPYA8zluMixSVD3y9vXiAGnjsYxjPm63ouGaenfLb+MyG3qjsG3ZRJYPjLVAvjc7oppN+bVdRVr
24pBGHWMSnCTSznTKvFxD3z5WqAeY0U+g3D7/S393CX56440871Lr2tIKn6+IxVgidVqImlg1ISB
wLJ/pzKmRZfWkNZkOH/TE4qJg/xVM1z+1YXJ5DUQsCITMD4LOeQ8h5IZ9TzKuqKfSmCPqR2XMnAL
NUxoddjV+vssUs7WUVqW/A6vQDZHF800OPBbT7jaL5O416PmIaTz1snZd3XZ3HR8zWEQbcy6cDp+
OFKIy7JnmCoWmUI//v4BfpLj/vkEDUlFvKkDA1LflQYfOjDYyEQxnLCODDIf3vLLl/lvoBHZCK5u
xpeyr0+M+W21SPWNhCkMhsUFDBqFvSXag9kh4mc1lHXRjHpxcVym+IQZuFOo/S6T3CS9zhprZlHg
PJj4D5R/boRUYgRoA0dY4MzbCXrP8viWdxnyab7f6f9tGcz/Xq/o34ll/h+UwfCR//su0f9i9ATd
yz9e8rd/LIqY7u3lY7eI//avZpEu/cH3JRloWyQs75qKsumvZpEu/6GopiybqkaWJ7lGNPn+KYgx
/jDo4YiMLFGVqdXRXfxns0j/w1JYmE1dF2UDP8r/pFn0cyAzTUxL1SRTVnTMDngDPjcxR8VUkjlW
BkcenkvEtQwmq77/8GB+MXt+MlT8eRGCcmUapcAe6X39PNcMflGqs8FFBONiVeAplf4UQf1XJU77
DYozCRUHBI6VWEm7Rj4E8wOMHXvIBFS4hQPmBcg+8JfiJEkdoWS6w0mWbWCwabNLnhBNgWkef06o
3NXl+MXc/7Pw7G8/XvuU0S3Iit/KBT/epAkS0xxLl0WNPWZOuR6ukvf7h/WrF/LhWWlL9OuHWSUG
pQGikhO9qioI+TukMorbsL38/WUWSdfP/WNePCVdyJSGbOi8mZ+vU2UgPzJLGxyLc/hrSPNrJz12
69AT3wKyHmzMxVsy5DADAlBwm81/cnk4WiSckgRumMtj+HCbUtcXOXtHhsQGurktHSCwn9tT6iCx
tmn03ekQoex+DXzyqzv/1QtVkaUx2DVRRinw86Vp9yi6VXLnjdse4Fa42dmiSL4WbKgZP5SH/qq6
7tcwJba/v2eGzi+euWqxh1j0bNjhP73bqRB0MhS4aRkZrkFoWGqcrRgBwXBfhqldls8wE1amTAIk
gRqpv8CoVxV194hkST2u1yMRRKA0EvXBIC49JVpOUxJAIxccozECABVy5yBqbp7njpKKW2Je2duO
2wI/gA7CNeuLR7GU+XyIHe+yrb9oueihhG3uoKBxe9y4un8bQ+EMiA6Xr5XkBnctIeImzt6eQ1R3
KEqy0Xq4sO2xwKNKJxAGZ7gZtMnNJByYpXQmq2HX9fqRUFkam/1ao/rKYWVXWsRKNN2Drs/1vuec
vpKV7sKB7TpSIoeYuGTcsXHdN3VKSEy+aI+4ubcGXwHs5o04HxavhwmFOKGJEjXKLs5DZ8JVzO7M
06koZQHuyLbdmgMdSc2n9mjZkalujJFuESZNfPdLQung1Ga5zcnM0nA7BkW7Kq3qKHFQ0CMK1Snt
aGBbWl7asvlCI5Hsk7te/qFpL3p6y0q/qvGJ+vTACAuGCWiI2Idpi2GJ8HT5uyRdgNW6Jd6CUamd
XlI8q5Q5L6Fdl6S1FF4VFr1b0fNB1QvCtIs7PO5m6FWwl3LK2+1i2k+sdVTC6y3xDAt7XNt45K9G
EujjGEioxjY+ddHPY7HL3YWEr+oVZ9MXDtIraAbOFHVXtOltVALrVnwas4aeLhQK6XtcyZ7eCPRe
dDLf8R3IlRvj026DSxnd9xgF2Biu2MGtNQMMqFjfqjTU1Ok5RYCWiXu1Cmw+3xW+Y8dUM7uWejcv
n9giHUkXXA7JjA2VQwznJi3AcnxjwC2fxlMhNHuOfKCPoZPrzOPPYFauYrm1J16XKN8WdM+JREW9
TtPndoJlWgdvOf+eSF1CWZ8zk1Q1ziLETVJXI/eyeO3zG/isuO/feh1ukA+kAAd8TvOk6W9nurLs
0pwup9M+GE4/fjdIkiRo+dtE/NyyPaO6QBGKY11hcw66w6DjmOkxkAci99qNj4QvxK2IAsQJeTGm
FFHrmjiL9XYC0iDke8EcS7MWepIxulL/pIf3vvZ9Qoell08+u3i6eLSVmmuxkWiZwSTEEih1P+Rc
d1RhC934cRhYVIhhyiafqcD0pLikQP2oZFT3NcJuzHItEDak5MbalK4YZ/iRbZAeTjfIRLfUiOIS
IkcaG2Wng5IRxwsnIhqHuhVxHqMYWxbTkpTVbchU3FHFIcAF9jBxS7EB2kFMd3Vvni1SR0iB3oTB
tSjtSwiZ/SC704CAjLIOaRJ+KQPB1nbKEs2uJ0RYwK3Vwr0ah0epvs2p9xVd5QXZNWRKHrbgsfas
WhKu1P6xieL1FN222fMcHUJSTebZf6KL5uThdR7jP9RRJlo94dbhasyqVQMHDvD4KkRJ34uZG6ep
J4MTw+zq1S3gXWM56MauIZ6GaM8OQTbaPfHA7kAcih4e56A6YDRYwfW1NeFkztI2o3ffkT3qf0vT
x7S6x6i5m/Ei+DLOVZNlRzkIFvS4Ubd1sb/PZAlIPAdk6FcIIDaE0ti55k3J5PXtTUAbRZLFfehL
Cz8ALD7HKNqWVg3wvpyrUxO8tRxZBelIWC2ED0J1h61sAf3h/IrM0hWFwa1zdKfmt0ZqXIt5WAkP
anarZttRZXovTgmVulI4EbzqzuD6G59YWX9twsCqOBM18M7agO5gd/QVMNLUo6wS919ver06rrMx
sYe0PcVg6+UEW3nSYJYB4sUgTIOjWj3PPhFNN9W4bWfi458G4uLDfl63yI5DkfI9nro22iTgmoKQ
BJwq99EdirspVWmAgUQDjLhETasUTSJZsuHAEgfwGKc+OX+D26IGbarKEQV5XZiQ6GqiS3i+Jc4o
OQIFoj+hzAFYFLt0LvFc3TWSAubw0eA/zPDRR6RXaMAd84XwFkRboxhurDmiRmAGl7igaQKrfKh4
eeVeBEAvAforKhhLakEqYQ/QFFKbEL8hEwAqSXvGpGGH8AT9hc50qTKHdK4RADYhBNMGeeVpo+iQ
t0uFAZnzZBNaTtISgoOUWj3ELG3T8YXBooEWnGwrCLFRiQNoXPISonOrQEQHyqB6smx4ZvqsQRQS
rYulEAEznq0WQ0ZMN81U7YxqaqJPbmB9j8h8EnPrSszOqTiBFy09pRcOg/KQQIQWxmGDhwlOlbGm
94zdKtiMKMd9tYPnQOtbSVlZJXpxZyKLz1UTuqS3OJhrPKMgeCW/UuWYBCeqhtqTzEyKULtR8Lrn
VwBeKLkj2QzxqpuNttWKbEsC8/VUMdkp8ppW8sFEoI6WzB3a6uQzxaySUb9Co49KPF4Pfrsh2WIt
o1+qMfiB7Qt+mN1jLT4HQBtH0/dKojPGkYbtAjYhRHEwwttBA1rSNC8iHhEo+NiPRZtYTgxKVyqJ
rAKLnzVAK5V3eX6h4eEkkkI3lskFa2GQ0Lfbh6D+w/xJMlLYc7FXGMI50dJ9pV7LvsaSOe1gh3pK
NLr54hqUMdsHkpsaB7+jzqIVqyZL3Fg4x4uIR77pprtifJUxu9STuBHjdNtHPa9cAeF010wnLb/E
AN4TZn14GBC6T6N8imf2YkgN4vxYSvJ6jp4EjaUmYGbTdhpeeUqkfvhaldO12K7LUbzSpOwOWzld
W7y6QupZiDiicZN08V4v0kulNKeyfNX67q2rFYT+VBHoNRQNOxLmSOjmbZieVabWuhK3bRYdy3S6
EDDOdn0irR0vkRQWa6VOXQVtgERc4jD73ihO15nyJJs3iXbTD/uEgh1cuYM6ikept1yoeUv8qjPC
2mc5IDuH3lYVn1VimiLYmPWIqZ9Acp29pyxf1wSylt2zoPVnEVVZpSTOBMyYyFIX3zPLD5HsNdbO
TMKZrK5CopdKdpwz4rikQYfLL+2wWbbqK4oCmyxgBxnZdlBm1MYhRb3pHCME95OBDUGL6CJCxlzB
UZaudC4XZ8c02PtNdpLZMSZytUN34MCs3NYhLW5zybm1QhTUp15W13M5sw/6PqNhlAJxUyPDY0W3
U/1AGxgSQ+/FFRY2sXI7PvxIpK/b3WYwxWodR9gpFofznD+ipHSliRhACD5Iou5zTfN8MbtRxHll
ZfGhAKtOmhxBWj7GCX8rAqX1k+8JK2UHBrjyX2oJ6KcquTgVmf04RZbfOhPmJM5PnY8LPqEtWFdS
V60L8i985k/Lf1MytHHXTF9i7yOgQglA9dk/aND06/B+Hqt1nr/OHW2DkqkYj4I5kCZzmZJvRpNc
mfh+f398ea9n/UtU+udBGPcO4ndsWBCOPp2bMq2L6Bz5Axv13gFTalffM5u9je2vyl3khV+5vv/m
1OGE+vF6nyqUnWjBfsZcwfWio2qzCLn+W+liEHETJ/Cyx9/f3891yT9vT5dMgxKNSCla/HQ4U1Kk
8KOVjE68bbfK3twOnuqp+6/qn9Ly93x+jLpi4Xaiv2RYS2Hnp5Ov0sxYCAX0XVN/FamQPeZ9WR1Z
Df0yuY7G0ety3CuNtSwjh9/f4/up/ncX/+RhHwQ/bgsq7s6wE5HrvgnMYQ4QlnsMxitrDaOfSUO1
9f3X5+5fHX4/3ven4ZOW8ZSWEfc9gXCXmfMnH3R+evBb8Ly6vvK13Rc3u9zM72720wCaoShMpcHN
0qty8ejYxAk61rG3CdVFni+u8C7aX1EaflW/+Xibn2pdxkJB1DJus61u5vmgcmYrz1/cmPyrG1Op
/RkACXSQED8PoQFIPRWMeHRASjrRhmWUrJ/9aIte7tJyq774Mn55S6ouU8GzKL6rn78Moe50qQ2w
hWmdW1s0ylHViv7dF3f1yw/ww2WWu/5QEjIVksnBO41ssNJrWS+v0djukpHAlwRvVOU02Vkf8j2+
cY780mpuQ8CiGTb0yi1Jv4s55mOStgNRcRT9//ARfHriVosVoA1JS4QzIlYvGfRu46uP86vHvDg+
Ptw/KPlhUCPuX9LPVv/QBftR+M9GDpUvS9YXJ+Kn0SkEjTVZBZOcuMuOsyNtgJfagxdu6mc0s19U
Tn99Q/99MelT5bSyQOjPZOc4I24CDUSxXhheW34xp72vO3/7zJfS9Z/39D7hfnhu6YhpWVf5Gih0
eEAEr+M39Ln5KnSIndukTuwQ37atboSz6bSuyBHbq49ZuWIL7kQn+YtHLH9115+GMbLUKRQb7lq/
Co7ZUV2j92BB30uYIojsfpuO2a7fZ9+mbybRATVIMdt6iHflmSKFuPlqFf1kBflrWfvwdD6NXG0E
dESJjwhAm136liJRfM1DupsPkys59TZzizVeCJeakLUyV1ZlZ5FTnb4eDb/cP7y3GP56T5/GNxoQ
y4+l91lrcHMcfSu6ys5oh2ftpbQDR3v7YkJZbu1vA4PGhmJRZVbNz22HOmyzyq9BMb7f+nW3jlwC
TlfSztpRZPh6hVOXV/ubC35uFXQD9dHC4A6jUFoyCFcAh5xqku+TIt63feim7IwJjcJyAct9oiSp
fNcaNqdKuwXJuzKL9tDW3VHRUreoOjcDAI/hcZWpwbqcfQeeLd5GjZhejnbQCgkFsWvOwdKEvG8g
32JrdN87M6AZkhH1AA8vCOebfFDXGim2pq6uabG7aR+sv3jSy9r9txs3oGbRsNIkWlk/T10wDeMi
LMnsawgKWHez2yBQlx51ilZXkzf5K/gda+XBACa7Nt3fX/yLa1ufZhmdBOJS8nnLrd7uDTA3LVz3
ManXcbSLm/KLOU365eeNEEClqGsiUv70PSGl18JC5YyNnBICEaFGW9ldTH+DZpu9DelM9si6OylP
v79N6ZeD68OFP30+Y03JLWnz5Rlnx4yjx37cgIJag5WDEGF/2aFZ/r6/vVPToDVpLdwlbXnuH6bV
HsWuYCICcLpdCKRsS59k3XiD52/8E3G+q3T3laPylxuAD1f8tF8brX8uTuoaEvD6zx24vPnqMr9+
kh+u82m0BsmUCthZRwepyq4/MREJ9mvnQJS9wSHw5eV+uQ391+X0TwNUyf1iHMHVczn6TeWqsQM3
cftN53GUsaV7cXl/66/2ob8+Z3y47KddmyyXIOom3p+I+EQaNGIHwZINhYf9aUlbQ0oxQSgKvK6f
VySJrP6T8frh+p/WQaG2mvG/qDuz7biNLIv+Sv8AvAAExsfORM5MMklxkPiCRaVEzENgCgBf3xty
VZfMcllV/dZeslfZUhHIRCDiDufuw3zZsl5xwQwyKPKrq7HTdsU2+SQOf321Pw8Cfrrah9fSx14X
C9rl0947m/KmPoD83xknXCVJVJubaF9uI3yVVjXK5jVv6ku4cjjudAoT/85J8NfvjvPhXW0tndjL
5G6K4jTTw4uG57/+vH+6DXFy6/xtLvO/yzb109uJ4YNXZUupr90Y22wvTtk5P61aFjEb0Emd3o3L
L664LNOP+8HPV/yQOvazVepZxhUb6yphOuhUU7xM21Uh8mjGa5zF7BalYfqLj2r+2fvz84U/bETu
BLWFbgZVTbhPgGnvo4lKwAggB+a87R5DqznKfNgPmF3YuNzZgE2FWJJqKi1wUZ3QOVEOhnaUrWs6
SEDH4OZbQYv8vxUHsLW3EfM7WAj9IjL9EeD+01dmWD6pGn0t/WNJoR/yGNAxX9kyiZ4dk90Saddr
qJ+/OAM/iKp+j/JciCaULZwlR/uwHNyor6wEDiehjnunM2a4Lr+pXUFHnfHeVR+0N7AjdtnFu2Ee
IfhxHq/DjdzjxberPuGe/ItjEijLP68WD90K9wRsBZHBH9dnU4bYQrfzkqIqooHushRw5PcwmC7y
3O31O4f3MFozjMgE+yX5lNzpD79YsM6fLBwkMp4J68XxXOdju92ZOrOp6m4KaI/exnO/T2rj0o14
H86z/V7JCul0fTItnI7lHsvylZDpE3Ssy5zF54kx3YYuDRUaV0ONC44qBBhT9i94va5QO99b7YJq
cB4XAjJYvsCx6hetxh0kYlIoVwu4Xl2RiB8RaH+iHQEtUT9C2qd1xey175ylO21oCG8Zfd22i222
loljF4lT3xRH3yl2mo07pRs+USGlySYOTRpRgeeZmgxbZbnLzGVZ3OLU+phjXRWLfqvrOG1hD2VM
ur+SpnUqB3zWeqesNnM/f9FC98bEIWXI/EBgeVv5JuptwYQTWXf3GCWvUAWYb2Vk1UnNYOmvaXa/
wl36Rqb0tvCOMrFTzSsUBHdGfddFNBjD3jpmjbg2eMeDZhlPHtYmqwh7HztRRw809MxQibmAO6xu
Vw7MkFfMyGL+ZGbXTMM+pqvpni5mFs1Oddm5xqAAZISCRkcfWcHJykv8B83ESg9FG977WfVUFXCO
235cTSGAeJHVR1jSwKoq80tnZsiJ8ureKyAwdPbTNNM9dYxeMCKcAbQo5IPe4bqBaLoM8GN5xlXw
KEIThCflhL5d+1OG5SAaXdvRqyA2F5ivp054Tb4uyhzs17Z1/4TvyRDZ8Lkx3yvr3Vw2B82y7nrM
XTe1MG+aIj9FsbykQGkw5/pOLfviNtb3SthXHBHfwxoIdZ/4j3kuNn4cvf1i/X8M4HwTURkdAt1A
u4pS7MOR6I26UyVxPQb+J2c3baqjPMeBDNxd8W0JGMv1r176fwo5uKKjGzBEAA+gZnM+BFZx5PkA
beEHVSB1JhLbyfHvpHpk+TioWSghQQBAsBEamzaXv9hyjD/5vAjiTLpPKGsWAMMft5ysYKofs6gx
sD+1byVlzBWTAcX6muYreZgeaYH1wfyrU/Fj9vHjI//jou6H4I5UF3feUiEYJ+ZoGURZa/26eKB3
vdHgr2+wB40ewbfs+5dw/lWItTzBn8+Xjxf/EOJ1PVBWb7l4F/Tv8hYe6L57AYZIfLdr1ubplznI
L77iBYnxc9TRO24zDDNfcRdkt+Adx8DdGqvqO+rzPMcwJ5Db5I5m41+v5D+/KuUd8hAYWuLDWVIz
VOYaGVeF2L5u3Teze/m/XMAXjoUejNDsw8rR484u8APmIc4nl2LNyFDxX1/hnwrvPx6V4BPwl+k5
H1/Gvncmf4q5BIYiGLeuoMVewhsWJMfyuKmCeu0fzDOSjv/TGrEd0nLP8F3ejj8+Ml81czEPJpHB
MbtN9sY+W1+du3Ej1oxnBr/KOv70Uf3jah8rINOQ6/4suVoqvg92vQJ2/Ysv8uOhzhfJUU7Z20Xh
jELjw66mEXIAPZVTMDF6SiEcgAH0qywLjBSD7xhxvrllHOjORXGVyZsIoWYLWpTO/ic/Y/4D+8sf
d/QfqaP/Penz/zdMjuHw5f5rBfT5Le84k77/IAr+wAYuf/531bNh/WbzmASxqKsDi1gINL+Lnvkd
HKChOEJW900DitL/ap6F89uSzaD1R92s65Tt/lfzLOzfYDnBO2K0cEFgI638DyCA4Hj+sHPy83Xf
E7zvNDNdahv+hy1FV1EBqIooCsArFP0B+C5DrGRTjtrYs7y1oOeN3nXBedegAab4JY+vpri3dWRz
Cxy4LAK9T3c1BA2jHbdIZ+BsUI3Tn/MqO81efKgIdKzjGD5VmM0zImncA7WDr/pWM3+YrRnRcot3
vTuGl1K72BPqmWP+GNkUCO21zp35TILMjGHe+PpDWtzN4d1UfZvrGljrlokQ5He08U+zWDkTkpca
hjA9NOMJ3ynHv1gUVl16e/6IYyBp/6DROueVT8RuIXY5ycEriqAxcTzG7BiLhBWWtAUeWEhWbHFh
2nE1MtjlweRI0oz50AkpB5422BF6lYkHTLGahmwfIikqi2yXaHwEz9ioaN+Aes10cnxUk2Px2cu+
riX+5gnfswNGhGxxpTnAD0oNC0nuaBLoyrTVbMJTcM84bgUQ3Oj/pwEePlixqLWuPnnISWzue2Tu
VZnuSVSYs+TmGqvB7QD610D+WVTxKcINHfe3VRt+N0bj4FPqh397KPHnGSKxrqMYp0OEK9iYZ4TS
04DeMLlioBeBiO6xUrBXzuAHxlwA+10BFLTRtPUUhfoJ99qW8Qufm4iyXTg3pAPGSrOfF0mmmdyr
9MUmv5TAeTcTUj/Pe+onzv3UIbt8rRYdx5uLaMvy0MuiBwCEQBz8jF49MDVEUNipms84UWJq+sw9
laIB9IcuQD4vd5nYqDpRcxZY5lTRVUNDiBkOkfq4lRgVCP5/cz5smhi9XWIg/UoDM31lVTXonM0q
DRJLronMtpkw0BpcmhqQAbgFvGsjPsoor8t/8W2UDKO2IexdZINoWa+DZJIuZsRPM9dS+1rQeFPj
cwnNREu7BXnD0zsCT9rZ6JiW28p5LG2PkIwtOXRCuCNqM6Ixn33IiWkEJUYxd7y3KlqWzWvVPrfd
1YjBmSPCbVwWBMtLRXD4fewpuYyu00lB3YYX1rqsDCDmD0670yo90IYvI07Kfapt69ZbmfqXrj0a
DQ8FHduycmcsQCom3EIiUi+y4agwJSOLdeQ8Y2e11uF0aDyJnrpYmebUya59dyv7CDxLucoYGW2e
M4cp4jraNKyBvNAgEquNZP4Nv6hBjIE0kWsjMIzIvLuBD8n87BRiKo0oLUuyoLHHYDaWeHjE3Ip0
l7Wy/HuCFqwU15qbdeYJObh+IzUUUyW5Ki7CZssrBpFUohh2CO+sZa24FwdseI/IOYUDHx81ZPqM
gsfp9adN/PJ7+PgzWM794xn+t70RZTz9Xle3dPdDLUG4ZNRxh04WH9y2aoL5zqfUQ5KC5JUlF+bk
pc8FWuKemkyFF2SXm7xqGirZg+UW63oetxNPfNCNgwIajgM1m0lN+mts+8hawQaGVZEF8IjWMYpO
b7w0+r6Gqtk1y/KXGBHD24D0nU/X5SUbxx/vQFvd6/oFTDHUBH01eQbKN3pI8TXnBfL0Z4vMBmcJ
LEJxA1+Me59D+AjYfYKgv1rplwLjKPjQzlEWVaAa8tX7djRxnL3iZrOq+K4xF4Qkjcuzc9fGD0U3
0bXc/fW3+6Fw98/f7hLf/FS4690Jr0mLb3fOn7LxUWbuuhARyx8raBQ+OrFhJ9+FdYuN5qRx9GBv
1DY3COR+UTP6MI3w+51YjIB4MKWIC/UPqUs5aJqnWhJiE1vkcVsbN4LVjqW0pR/44mx/C6C1w7rV
u/VRu0+BbC8IUSOJM7K9qSp8ZXaOFWT9rtVPGp5LVB5rfAsBZ6waea1xMdZwFOHXi6D25CQr3dnX
er/S+ru//lKX0/ofedCPT+LrJqOMmP54tvdj/uin7xTYDnG3B6uSQgo24X2XB72ODs+9qZiX/utr
LfHyP19LEMGbfGsgAP/4/Boj92OorT11iS2FNhdCD7i5fmePK+8rLb9fXO3DlCGfzSAQ0h1iJd1h
VOtHf/enz6YYy9RMrCXRtbOXpObBDXmtYqiWtXEYibSBH20z1Iua/Kxpgc+ZoXBY08Znpfp1H0Wb
ajSxPjIQ+0kQZxRBtPhkGv152eXL1kxWc/YcpfV61OqvkfWiF3s/iZ9Ske4w0gRF3n1DxHwI48cm
6Q4z2k+jhQqCqBODl9VyF3meXlpPnZUv91Z5dUc7ENO28dgsxnurR7r8JmemmPurot/tWpRciYfY
5zEfWXkpGByJQ+CJXxyvZ8b4N2q6GQpxiKZwPxIRWExDugbAF1o1THFshXMRw0MoaEhpXwrLOOAz
vGdcbz3JazrLI96dbKFrVsoqpbJVuBcTnVwyqGA5eRNuezkeTJezjEEWxdDAcvItnzZSjyZWUOGz
3nPQ1rhEk80u5wlb3hI1AIVc4Z2HiSZzqzaYDTb6ZrEa/OqiU3WYeGCwYZhehg7ZKePXnTJXY7zD
OwSxf4qH2mKT8W2Xd3gEXjrm1od6m6J+B7W1qTkkGGhH/rJtBl7ElgEHCZs/Q94346x7obiIohdB
ZEcIwzCakb0un2s5UIrqBWriypXnGU0m6CXdSKjK81CNL54DkJ57lpx5E0CmJWAbZBJQqprk2ond
jZXpq8474tYRtFSrixR1LapQ3LhL8eOY7FHfyi46iKR4sWWzB6V3rtQhnfCPALUft97tZGl7x2UE
pV1zb0HfvwpYGAbd6RzfNmznMYQlWHTdNTMVI0JxjLxHuEotflyVynfQdTYiQi2O0Nnud3NxgxXI
NuJYGTg0LQxMESbRw07QSBKq4g0VJA7KbM7ljUetts3e2pj6LAFs6DwbYbSpq+89nyIk2nRGgIPV
fjmuBT6KS3hUZ9lOK5u94qVZTiS7uGbDVp/z5xmclZF2u6mo16HFvNO9RMDfEwiZNmsxjR4Z5SVU
xF4Vzn4UHbo6AsxgrrNlQWjPOBnyXj0MBjzGDMGBPZy7iNgAbMDQXpX31SS6NrRo3do3rnez4FsS
wlrvq1CA5IzHsqfIyxWQYtss/IqbG4ejX2wrsICs5UYRzTKqWUVIbyOOMsDMXntc9gEGNnZRPG6w
WNr1GCI6Elu06WUJRYhu8A9DIsvQcZutZjwQa448IT+xAhgQoQDO0bwSCAUijsMaqEgfmyQE5iH2
LyDbl2IoCwwLv+a5cqn8cFr1+PPZbIK6v2+U3BdFsxYdZt68ZQ3LZVqi6vGx6L4uSYQrISeTYzRS
bVzzmuXmj7soU2NVD9dQ1zZZGkG4vu/b6xJEKetQUpPlMhZReOzHQbUg+VwU69qwaefXDGbMEhQ7
8DWySd90cOn6R2esghIVclxfy/alzuq9qTaxaPYms3WpP26cjuG3Orm0KdEAn2fQqDYnsLg2TGrx
cuW72MiCloE85i720v6Ec+Aq6Z8LebvFdxRfvCxYMgvsmAMN8xToJ2IYgpwxomWjYtbn98SC1bCk
Dj6nKK7fe5Rv6PQI5loNoN69HS58GkTtyTctHDYGroe8hN19Mq4NOBWT+3X5zkUtSbKuDZZnLnEm
Xn6bQRFkZ4tRENVjI2fCnHxOThxG4PLwVc59cJjZroeOJyMorpgujka/0cP2LmuiHUbwLILXsH+t
QDbHTL0saW/zmjNAPzTVKo2LPY8VLP1znz4Z5XuCGlUluBIzbqB6SC/cgz4MCKQDu1DsGwljUHPQ
lfuakB7HW2OdYgi1/D0WzF901m4UZ7oQeRUfc5hqYkzWsi4vNTg0tKiooqGjApM302wN8y/wx3iD
Wrs17mV2DGmY5Y9+f8pjmNkbcIph+JrY1yRhkuKxIyJenrUqk53zKW9gwFnvf79ZbMaZZHswNPy5
c8Db6TpxmT+sbPIKzhJztzgsKmQbKLZ2lsx5iujDmZwSE7SzH+aLW7kcuvquMt51qCwGbhpOA0/x
POA8QZRhNpvItlGovzCo2xjp1uoY+Widcxl/Hfhqkyevf2RnhRINpiDbctzvHDbh77Fd0Dw96dEj
VFHIpidsQ8ikCvwUISs9jumbxvbMCRDy+pCsdjcZ8FO7qlaNPQeLuXD+KHGU6+4cRGzwvuJDhq5p
vu2qu4kdsA2WIGh5ZHP/7G66ihk6Nw8sKMBDIoPIu/FDzOD4KrDNUm8+3iRVwiiGubVRKGSgBTJm
NquemUyoXiVTwi4Gs4JR3cx/0iJ5NzPEM+M+xjj7ihBm5+v9toN+kkwTruDcZh/D2evIGW1kSnwC
GW1jEL9ZhFzJHzYT75SdaBur5EVi+zMWI5wUt9P8tSbwx9hTa+OjivcAObkH4A7eTcOB4Db51mhA
BfFEaiYyXqJwpwk87CCDmBAQWqyCKrdnR83YBVBQIo5NFdstsLwZF0QUj/OLbT6WprVaPj/vgTV8
cc2naXGBwSEvYlYlwtBx2IwWZjdTus4wHcFxnD4yRGOT2aVebXrYbWbIiKgdrmdEXhqMMC9rN7Nv
3YuSCaCRugybJOMBXfHSDDi2YFdt4p4IWpYmIqsr57WqmB2FDAumla2jW7v+4pnMfwOsZOSflgvT
goQaYa/joj0AstkIL8R/6LEf33tqIHr+uRXFISZ4YV4+ob8ytdm7MX8uqr0Qj5pO77cvCD0ecbpm
0PNdmAOkGTCMDJfkE3ZdZsIx9L4sFJO9yQjfR/WoBIBO+pQT0Cq33emSuQfnnaF9tLZ4US/jkqO9
Xv63M8Wb/cK+5fcRyK4nvK765LXUyxVdcWwt4IJO+io3XsuJoYiINdHgGk9wVGBKCn1yY+Gw3Ijl
ZrDtxD6nSWIqVclqnHF76wesLrnhkC4gkx3NQK6CjY8To6Tjz+eUazS+oxRRh8Xb5oI2Y+IPZlfQ
6RahKcsuxuEy73kB8HFKYVNn1l4x2jsxaLQMTCfsdpgSBbGySbswIZ7heOLqyCahuUD4jBvJHKW9
TA8v27vfby1SwtEd7wty9+WP+a3NhHG/7mhV6uWwrUpt02OMPcBD0q14NzfRg4UDA4zs1wkVghES
GndbW75Ptjq3VKUwUQzSYqL7iPVlzWExmTd+c5eDWV2yfeGNW2KUkWkZrc02OXW1WWj7slW4OBD6
MoBZZAIOEdPrixN8+jxEE1ThLQ68dJKjw5zor4kK2dXBTE9psNQ7Ors/l8Rj7fzgZOg+Oc6GiIoT
9b3Eem6LdLsEvUvZsBXYwRLndRUOQ/wJy9ipOtwLN94ugWcGI6hlZmEp+5RZssXWkdKWhlvrvFGC
OANTLWW8NTavfE84rte4UYnlyF4pLwlYys58Yjno7t7GZ/1HDXLsjlnJXAuQFEmUhsXTruyCPKR7
6fA6AgnqjEDJk2BNT+rKbLCFI2jOM4i/tSOIsi7kpFSbjLoP9pE3zvA8z82tX8TbJWaPwfZ8m90r
drGgzQ2cvqgSaOG+m7MdA393msLlQLSHuZO7OEqfBdPGfawFRZk8/Mju/qPWAeZC/PoIzf8DXv/f
6y78PwKr2JSU/nVfYU1HoXnL/+u/35vk+lb+18P3uv+aJ5Sx/tFqWH7C750G0/3Nchybtg+5ODoT
8XOnASdRE1gTsAWK/B6p+t/pKsZvSx/ORZkDm4UWBRWFv9FVzN9M0/7RNeeHOYuA5T/pNFjux3oB
smNhoqL0wUbZFI8+9Gi9Tk/Huc138ORSci7lVUN5dmeXmVYhNJeJ+roZjI0uij7bScx4s13bybmq
1/Y8NPquHULfW+Yyk+JoszfFh2408XEMhZ1m5xTWVXGqUzSND6MwmEBzJ7OMto1ZZN63udJy/2sy
+nN1k1ceByrVWJv9qcl16FtN7OibXBQKdUyhddNdVzgEhFgGZwm5XDa4jF/gP6J3GAoy3l+Bt+rm
IvDs1Eu2vi2H5N0YE208Z9Ib6m9dOoUYBdVN7V3CLEnxZhkxDWs/eUOW4MqiiyjdyZmPx3YxRv5+
MnqrvgUAJ5EJMDGVFNSi8l57AxeTOFsVVa7CsNHtMN10UoMxY6P1wj7QZZKGO1y0OaV1d1iszM1W
pA+OcszMI9GvSnHJZgUrPM8jn0I16O2SmJRwgJl62FD11UD+WH2riiZmyIQGcE527qoR3vrUxtGD
kEYXH4wZl/LzJFI7AVcVj+0JKGcyPUQ1VGksulGDENd5nvtk1MPQngs9LHXkQ62Vf5/Txkg+T0wK
km7DzG5XjtRI7UwlbUQlUTXPdzp+kKgkhLaQfv0kbfcKrmZ8W+Bm4D92ZaGqTRuiQw6ipERcNw9Y
sBwibFDJafla1Hruu77cYQYrUu6WYffXrPFH7zi2IUjlZvKXwo7Xhwl+0GnYHzyGE/KYSv2YiWC2
rBLayShRuXQh/9x4bTQCrxwanKqVZ6QGw/4zZth+VYYwSrNBs28KC6Rf0FspxIq+8d3hwOtEKJ0M
kmgy6yLlPci89x4xqYTNU2s5d+Ink1gGeg3865NOxBD8czESO6q5hegYGrQJ6oTp2UssS3s6FS2u
tNAqWoupiGGx3PVnu35MvNACOFDL6uwkS/yO5+boBWXYUO8LIX9c9RJXlGWeuUL7WSXesPcc3Y4w
JDdaChoqAovY6kKOJ3fWKPIopQx8AlMTB4G5yXodGyXMc7ZzPdVOYJYyvIIk4Dd7S4QFDFtDQSLq
GwRTRUE0JZpCR2EK2/br4OTJZ8+ZBaORQPvHteo6FR0zv/lszvrg36Df5t5wJ9desUyQ58icw68p
CAWDkDDaeWU9BJ4GQxhb3RCjC3fALl33WtgcrRaVmAGO4X0Maaq92LNbfku8lnFiO1TlbSwk47Mz
2YQEo2LJ7yrXvddey+LqVmEu5G5gIoJ8tSWc2fu0Qzv1kqajQHlkuYuXj14ZgNDxdBjTDT9Fi65D
gu+nKiUod60co299LWtvQ7PUQWiZ+DWRmScqKPamVvR3ve3a/TFi6B85vLuA+WnzasWe7TekL1oI
K6VFJwhhfWe0MwoNafvFa4fRBayY5i+RNtylMqOIjKYTqzFRMQNtTFGe4bCKgfEBOIrdHBp7Qjim
136OA6s705Lp0tCC4TK1KQAfI8OOElVAGe7CcdFWadqY6xQR8DpepaUp4ruE/bbbKGC+w3lB1vpB
CFmRAoNZo+1STklVIbIM4oumyjTKa3FTAWmQi6+ZmXhsRXro4muR9aVOlycqQTvUVV02W4U/ISZY
qqjDlxDHz5Y9I0/dQxNSvgrK2ZX9roemYFKnrlEtLOOQ4UnZ2IGTwNWMnRd1nT7Yqd1UF9/uuvEc
F71JuA6vPXF3fRsWkIrsJIsbSM3CsygsMsx6UZVbyH05w8+4wUTQM055a43hZe6tVuxzJTkXlNHA
FrQlNnOvk5aPdIoqkhttipUftAZN6qPjhPmAEKVse3cnfdKoE+RovEfBCBm0lSNRu4+h6lpzO2hG
ftYY0QWLpSPZ2eHG6TpfOx6At7NzbbLvPGNuEeZCA7PuC6OUMPvsWnTf2oKF1t0WrZ+Cr5y0lN18
xXYYzg+NC0392THMojUhWuvGo6VDefXLvCQ8juskfK1N9tl7B7pzd+rMgTKfojhZbjSJMwf9msrW
v5lRZEO7AaA93UkeJDCiOKIOVI9tFD85rc4xtfLC1sVts5WWtrWHepy9lTEU6ZdBYi1x7IVS2qFR
6YBEh/09ptwm0dMFhdJyFFZlFr/1yE3MYxWPzrgqZ712znaIhcg2NegUBrFTNe/z5E6kAGEkql0R
zYo6AZNqNKLKkel8rU+G5sb0O9ouSk5W9Mk2h9naj1WdQwogahE31dAZ6X7pUOT7fvQm7I67phOb
FKMw74uW2ka0tU1Jw0w0E2XKrrLi256n2t2ZvsJpLxuj8YuNLW1C8a4RECtdfWTD6TBcyG/6KteY
T8tEHa29Sosq2JSjufAIbK86kdBr4pkd2ijfIkPpndrHldL9c6S5Ibkl8kzylVqvxXTKC8Mij4JX
LwKvaTW1wgaYRE5jeOnsZG5C8zyyyvBmwnEEhwGvoKcBBTuF2eHppGJxjtcv4FSsAECY1P23Nm4o
SHuJiS2JMaVjS/O2d96rqQhxZkPsD14h0R79yYkBSXrFmG8jMZnhCaXDlJ2wSM16OjORfc9AfCQ2
LgDa+ljnVTIwx+/hlDqYGNbcUgPMGKG3hrBZfO4ropfRrlLj1av0ud8VFNrcBdjStAmLoK6nr1aY
AeZYDXjap9u0SSIoCvGYFXcKKFC6TQxnzL9V2tzhw1DK2eAY6SuWXOKmxb3lZxpCwQICrggYiraL
W93NQWitrAiV24toGrci0Jk1uaWJrtVPZtfnMHHzuI7OpjHJ9EvV6cWndpDYH0sTnuYReP78rll2
kvASuUJ8LaNw7A7SrWhplp70fF59vepj2lYWVbvIGhMHLyLBMYKJyKjA4edSyS98LgnSBG8OGt0a
n+qkaRVjaZkHG4J+RlrUi7p2xt1x2gk/sZ2ZxtE41k+zY+TGBv7sYhhIRAV6Z2ps/YxRkZr3NiZR
xWpQNiwOE1QzaVjIjwDxnaVussVL0cCI+T9Pr/693On/mzKLdOVf50//3RTfy+QPyiz+/O/ZkuX8
hvmp0FHo0k5c9HN/12VZAncy10CrL7C4p5dKHvW3bMkyfoPUR2qDkh+YrbPoI/+WLQnvN8/SLVh2
OnI8dFb/kXOZs+RdP3dXdSJFtF2OLZg348c55ofuqtNiQolMZgMKCNZX1Ix7GuDeHrRQzgqmuQDj
C2cZQDvGtDErvV17LWdfF8/mZ+pkGjvXhFZndLX00luJeSgTM7qTMumOZifEwax9Op6NGv2nJukz
9kdN4XVS1LgYZKlTnGu7ju7bUKvuHFEysFsNRvw5L/pxLzNzvlFlg9PINET1VnN68e44BryIPM0+
ySHV9rlMcLFkaX8uGQ1AL+Utg78TbjlTh1tijUPWLjKxnlwXDhXL3lhA0K0VbocBHVZBC/I2AuzO
K7KkcmULzi5uMvOEwYD+uTNH8h0PH656FgEeP88OCJEteZa3nnybWDvEduqAZomWUWF06qsFvXw/
dr5Cc+qNxSXX8Dpb57oyDlgbOGsd8NJmMAGrlwmatHkejHlV1LS6oPTCRpgi910zVXOusfG9DNPE
fIKuwdyeSpfic9tetC5sbpFrsnU33lBsce8RfJgmOc9zap0p7w3YzTQo4q1wevA4qlaRXoxb4roS
Xr7TVmsrleZn3F0XennVjusqwWxiC4QE4fasJEesHspdTs/jcWg8eU7zjs3SNqev1MHaT0U9IcYB
ihToJBebDJLiW5/EznTImmyqVrVdphuz1uTBNpW2iVnl6wKV+lOfWDGKHDM+YiZZvmS26V/yLkQg
hfiq24WNgDw2yegZ1NxwSMjMHpVbRHeOPXd3YzXM9xxZNLRtiopIdGa6JfDn7mxrgrrY5Z3zzvds
k6iRzqtV7FXxY+u18ylXbvngWlFZ41GLtczadEL/S6LIkmKiRom57FAHI648p7mwNZR2+Au9zWGa
v7UkAwficNZlhvEIyWc0+8EcFdJf5fo4Pfokgm8uJvEvicOkP4lR2lw5PEky0wxIozCQz1hdru/D
iT18xcByF6Ror54KYEJvJukz9XO/Z16/n6NT6kl1GQlKrq1wRwBpLle2orq9FM40SUp6pX+oh8UB
AnABFEXRjRfVOBFPLna7Grm/UreEWjj62j22bbaRKjyiZHOnQZRAnuX0FVZObQTKjBo7lVkx5Pll
tjw8s7Ju/rrEnx0/jDYNVdVx7xJEvOVmaB1cu9UXN3BhAcc23O8NrkS3TaUY8w59+D1jp21LO/cP
tu1km2aq87Npa97nKIzzjVZ2apfQqGYiUNkRLp1pAQkxL8I31emTs8mqOsTrqM/JylztkhCufCap
KXZ1WMTHaMrgXY1siWSXyj5No91jhlyQzLv1WMRMtgiDietE1ufW9tuv4ShJlzSQ+ojr0C5Mqe7v
TM9dJMyLhXE15JdWTrDJxor5EVb33B+RyNa73qE7GI4hs1oJolRRtFBn2yaWK1IXpqdk6e98X6Sn
LMPyKplLtoyWMB+0lBvdqI4QUNaUtaWRIB2dYW4ZWsVogqaQIriUh90+ND93pWreUItWlzSuymPD
fMphtI1kV9fVjGVjkcuNkKq9mWwKJ6uBJicIorn5FLuDePejEa8B3eiPfY96Ndf17zg9PKbY3nPI
jywDr7ZREFXEvKRQ67n26hvIx4gcCn2pF8fmoRcIvlIZoUPNY0bfiWi2/piaXMaXW1mo4oAAY9Ip
EYueoecSAUSlG/MTkznTgekiHBMH2oB08BkAHXTrk01IuMGSu79kJa4vUzEqDKFK72CocXHDjdka
p957G9o5e4B8MhydonQvPrw63BmkvIDuGnddGXXnBBbjt8oIk23a5fVLKPvygk9HuZZkjQXqkarZ
lCad8C4uzSNlyvaoU4VZrHrqJ0NN82EyOvOEGgL2mE03+Js/dyYzSWpGDltA2qrmQm5Te1BHp/PJ
kQGDredIY04qKaKTdMx414RUIfwUS8BGU+oVfTO9bBqUZ8a1EiD9HVNbKm5r1FoFCgNV6rG+SluX
jj65OlF+qmsnNdQhRLbCPOQ4EWGkYHdbR5r+jku3xdqywLeOAxAbNLS9tq3MnEZdJ3R9N7TK/t5P
KbaDCvBeEE0pbnJTS6yL10WRvVZpIrFatMTMk4sTquaGGXX6JhoLpCLYdTH80JQaTDsjfGrRVLin
0Byjp8rFY1D9D3tnstw4kq3pJ0IbZji2nMVZEiWFtIFJigjMcMyDP/39wEyryszbVmW97w1CBEmF
CAKOc84/AW8DKvj9r7rrqie9U/lXNprGp6thsr6UeKznR59J4UFU4MiW1RTHsDZ1xI5+uDc0bPUX
ozDky2QNSK+8oCtXHX3JMy7R7g774+Ih1aeyPASR2VnLMaubSzKO6WdWC3GKeximmvKLU+/UBrxr
S0cfByZh24CHJiM4joSyr7YDyB55isyqxq5BBFpnq0dBtA7obV9aGMufZHdD9KABAWIOkn5bD32x
tMy8W3OfUyCNZruiyPrqc1gYpEzQy+Eemq3dOhxINC+GkyY6C/c4GFN9IgWdnsmQBmkt3CKp3ZCp
AoCkZF1g+VZ3OWuq0zpPQZ1736arW8cK6tIKl6dsqwctbmVc1JuWgnBX1BPZL4jZYD8UzQvMCGuO
7K7tlRPT7WhjB2EsxL6CyFU3+GyY8HFq90P2SIxNOuAEak+nVBnmTuZwlPjbQTFJhTiHRWssPcmw
x6jhQKtQRo8VY5R3K/PC75q575kjiNkHs4odQFH3YGMjeGU07pIY1kVM5/wq8OGXRtN0iUNDdWtL
GuUmSFX8HQpjePAUDq1McYW1SQkV2FZlXG1dadXrKHXLM6mQ2tbnO9+BN/uvHvH2cNbT9lQMPfXO
OHb0kYWJFs0tL6Uw2l+G0sIDYpD4M6eJaY9dP8nHYIzUYcxstcEWNMJ0zuOKd4YMzb5W44Cc5czs
+iT/xWiCCaHhdeVGJSIruQWLpl7VqWcR/5D7K1rZaeXYtHMqj+NHPzQTHALj+DsxxXSO3Zbet+WO
wwhIHKGD5s1SDcBrPSXoMYsL71b5PgkGDDdexmACtrdaxoTLMBiSl1zXy/1kZxgziFz/ybmes3Ta
oiTF15u57KHzPZaoo/FiNs/SyuBF4dtR760+zL9qT0yfdevGa4/o4HWYiHI99uN4mX0gdg3BJrgW
06ItLQ73uTBrWmw7S37HiU+t6oVqyyjYec9kPiwbrc0esdbTvrpQ714S0+5dSEHujF+75rQt6N6x
SU0n7aAZJfdF3J+nZ6fO5FekeucVcv5YwS93YZibnjntQ6gae2yP5VY1xfgoXeIvSp1UMvLI6JtJ
/NTUd+iXtPrppN5s269OPnJNXK7V9Ommw4xvlzaxoU40nJgYTgy+Kuvj/zeW7XSX8Hj/sbU8y3r4
nP4KxBnzG/7oLS1ANSQ/LkicQfNmuP9C4myyDLARwW7KIuSa1A/auj97S89ADkTOAecWKkpaS970
Z2/peP/HJ5fEA5+D/WrNtN7/B82P8Y8UAncG4PiPdGc23UNj9E/mrtdZVk4SAbJmv/9wFWl2K3Nr
QiW3yqa/1IVdP451nZASJUjwbfMFzKqcsWPcHKNKFA+jC2BTF9aLO8F4EFXVAZS45h8PVTY2uGBP
+b4cpvqxAbjepBNBO8rGr6eyx6vvFmfbVKiFkUXgEOSKjZLyhwlYtFdoc7o4No6R0bcLhvDqChIT
z9P37uH+bqHPCbsQl14tivPexoM2DRpeG8cwZwEZH0Dg7G2c1zdXoP2ezEbftb0NnTzPKXjpjZpH
QTZlEstpEcZE1ca2Hj3rnbc08ZKD32hFz5S5zFDTNFiR8Iv3cqLy71rrtjQk3VtmfZaqzk8CotNR
6iO6DCKzJgAGKHwwg2aeqWPm8tz56mmsQ26pRJQNpaPjaKwdmQdvykCFp/tG68K9lQz8edPGLtzu
ZcBivjWEglhWSGoSW3qn1p+8kyJS40CA7eSP5buNUqRqRXGuWeXWYVTuxiJBvTV/D7Y3eg/CKBjP
+uOFTgDIP4A5pkv1u1DazIAiQLeav+ekg1rX1+k6KOvomRr6JJjAYfre4YtrSLXNOipC4e0w78A1
q9HgtyV+vkIzoV2pP2i6aUyP3UhWWRfOYi8N2uNfhjZM16FmFn/VYRCF8LdhyHzCepyvOiMEaPoe
NdbfhyG6oobsaf5WpVY4p66K5DJoo4b5pivfMuHvI9tcIMYuySiev+jIBeoITDWenFhUKzu1jcN9
o5qI4jM1zXWtT9POn+rXDjfTY5bHydF2C/sFutLU/hrjmSvVN0UFzyZsmGSDoAaCZDacZyEDKYE5
st9rggYgGxdtmYqA8UYmtk1FPdV/l1ljHHuNaCYvqh+NSPnXBrwTEiAtllH31cP9oczakcR2CiAS
1roVIGxAhPpAbDxZsv7+foIE+oQpvptX716utGOZVXLX+aLelTTmHUL/epWqsLlIBjQrw1JQ1KDi
rDpvEGtjvkoZxOC+AaSZlpxUdVqkGFjz3Uu/NfEirhnBmjKC8FlamCXzF10BfqHN2fqxmTeaIpG5
RNC6HQ3rjLVM+DrWmrdN09LbyriOXqVrnEPyMDOaqpSTK2WSjaGQtI6GpmD8lh0e5vbUgN5OLqqr
xDlTFuOM0Fk79P4pJDT/EqZNzHBkGq/N/UssaTgORj0Ft4Ao1SpPnrjeFlVcYl4W0OF2tfR38LDX
PU3nQ2Drz//5tLP/7tNJ6hPjQQdzKxZs3DPuq/hfBSq0/GPnChYkVSS+u298mO42vPx0KoDT55/u
m2LiJYnWTaAA5A/LejyNmDf+scEp2kYaQas6ZUF6HNxUrnytuPiDCE9qhGbqaJEPgh9ugjjlFk9T
/OdyYKn2aZh/UTWAtjS2dyL+80LrZR9a8sLIR4iDXaS0rQgmMit7N33VCaw+CPr4gyHSRxgJ1Xsb
eQBlmV8uBwYRjPtN+7Fzzfbs1v7m/mhyjfy/yFD+96FDezxbLgjUITpWLP+YXsYkc9vVkLcrMnW0
Uxhl42MVhi8OmMEP4VjaRiFNjhRNtZG+AYzt6FD6R7fInmq3LNOVmR/sPoYe1qnnkk75kFtVtqzM
+v2+Et7XRL8vxYExD4HM/pzlZt8KMXS7MC22vdbVxyZp471VpWtLr9OdhA7SIQghBDZrM+fZDGOO
rJY+y/mM4wTrZZu8tXCEmdaoN78OTlUWPd+XxTFgQNSXlgNlrsyNjWbn3X9Z4/6hQeJkg2DjWwyi
PcoDxkfc/f96snW5TRJvZ6NCTCz7iFAXB4WIMF5ircsSM/8YSvhB5hZACtbDiMKC/oLAkwTjCeuh
sK+J/xLj9MONuCI0X4rd/aFpe5uIKmXttENwQDZ0iux4Y6SVPJNryt0DmJkU1D/PGvoVeYP1T61v
ZUdV+GKJ111/iHD6N+uqvUYJ1XLJbPopCxGuIWyo/oAqoHGFv+T/ZbEXMw3o37IiDgT6fKKeLGG4
BlDHnAT11wPhMhluo7JknI01yXOZQ/Awm6i4dCrRDolnfBEqqm3MAAb80AnYeVId7HiKd2Pv/ait
tjx4kycPtIXQSK3R3FVN4Z89RqggV83V5/bQiwlC4FxlOGGLTZ64uJUgZ6ay6i0wYHCQ4Gn70Ydc
2I5afkpNBBHREOOeVaXXaIJZG4/IJFoT1oQMtA9pRd92DUCr+ykZxYLQb0jGv0MvQMrscfO0jPic
joN5MzM4AJrIdlaLnMIN0udsnDviHo6NIo7lZLKWFbK3P4eh+CiGqb14eRmi1MgHl2rFdUhPxSad
3F8XnLKtYKoSp2ZTVx0kFvvImmx6p1Rb0zWRJVEF4bkcZXS+/2ROcbE2HR05VNnLs1kF18nu673q
/X6V9Njwm0NzsfLqvyylzv9aSnGr4KvUTY+ymBv5Pwzt4PB4U6LgXsem8hZVLeCb0LfFszP6mokH
zm9uZb9NqnVQ8aCUqqKmPzha6zyncuJOY8TXwYqc5yKDF+9lPam37Ww5nzEgr51Oe416ptmtRdlp
R0J77cTwLgRRK/cnmxDgW0teSa9Erhsp1k2wvEUaMaz3tVSerXGZRTroxq97TdVBE1/LBgqMYSJA
AgkKljU6nVVUQAQHWJ62ItHKA5NwQlRmVyTAYu+HkxsHzMh4qeVdcPmJeyXoOnOHmXNrfRR9tY3H
pPslPXUrVSO3//mGxWVrzpXQ364e/LpxegI+IM/J4kr6+9Vjkkk5pF0Igd2HY8uZDltfG0NO9wDu
d9NhHmSq+C1yk11Orc0pMHNgw1GeSQBF6rYUDlddnlbORhextifihnJqcAF05hte4mcjdnlztUMN
826IcNfPb85b/2uGFx7BVEOi65vyNmKgtA1kmj40TvJLH4lISDsZbwayagq6pEtQpN8MN6IzJRE4
a5Q8OnV/hqNLCGA+AxJET5tpd/PqtKcKD4lMWTWkqm34YNGjKTttOTJ0fFMp1J/MbYsHp54LNNzs
uSy1PEJNEHoHSRwCUzmcACoSj0LR1WfZf4L9Oy8g4MO19/Rb54WPBgnYL6U9azqjot1ngTebWZVz
DrnzR0/kECG+HPy8WEMefzHn0moaRboUte5ATADIHtunvvLsSz7EyOtbsXRlWh65iMWTnYVvKUKq
Z2xar2HVZRvg9JxVld8iIQCvZyFeBgqyZg0rbrljaIeqZJELqkotAc3zQx/K6UOziePwva7fuAGR
6kYViX0BWkE50Am00sxsVvjLXvRRdkuSC8hjmm93wIARYpU0XxR9btAvmOVV1ERBlFpUbUWaZbQB
OE91hJTeCHrDaT725UfgEkRuus1vS15UszOm2vsy+GTIBzRysFFQ7AoBsialNguVETzSb4mrHxko
DrLi6kNmfCtwt1+XNX3kYNYwB8qoDBZ9IhyARG8XJ60BwJ5bNIFE2Izgq9jARouKefpbGecjOcZI
TUa89hQn/iKyo080KkQ38C0c5eRmO9V2qOCaPTf3aOmW3tkoPAz5LR0V/NwP3R9ykA+gfgwD50N+
3zW0QIutFu99r6qecWm7ocZWH94YxSAxRXDwGnR8iUFArz1Oxs4wMWJg0Nc+1YkAyMrEL1/ZwUH7
1yYX/qfb9ofB7BuQft16SeH8LaTXn7TCSE9e3PKpPY6CLxuEE/Of4pYEIhTUaavMy4PzvzepFt0m
ifNtAGIJGBlQSRMRimIF4PWPNTSoMXUY0ZoHiyIRchPZw7S2s8aFzNa1hwIxyLqENPrkTf4hSYfy
LdZcc023KS6UaBctCslLS738JkgenIJ+CDZhE5OcPS/HGkIrJnDWxZaSrmIuWZ227rfMxpNTiFL0
y/cF99V7uZ6Y9avqhP9478N8MZJcFsBygV0D0TF3ro4m3UvfmNbLmFtXvw0wB8Hdw6786Bk7jQSV
gzTh6sfPQWtbb6TSa0jFTn80A65eh5d7b6Vq9NM5dI6dUSXacezgvMSGk1/tokl2ceF6VGlz9CgC
kEs4xsg6lP2sCW94davucu/kq9zC6m5S2APP7Y6YI4scj+T2VlXFo5WEyEu7Ur7ms7ImS6t30jEQ
3VUakb32HEkWxeX2j4oyS+E1xWWUHGE3E6wSWOdYiZ9amljP4FWWFfbRQunTgxJO903p+5P6xfsR
a7gbUNhpB3Ms82MiE23LlL9YMo5Jn1IcGw+T394q2f95epkoew/ZmMmFlF3GraWjwH9vJro3q82h
IEWaT1Q8KW+uweXfKuVf7j+lygIIp0bo43pCd8VpkffJSCBTWrUHPxz6symRaYiC7pRW4gMCrbGm
Uh3BVBEqUjhqrwFPDo3n76HWzSqWipjC2sKrIaieEy+kPkkaYT1kaXqY5vnKlMG2jXu33ZKvFh9a
kb/LJO32VYfsGlUNUw6z/bZwRl1ncYAgah6eTAh5RVadmJwMiEE77rtReNDKhKK4bDbEXQ83zeac
1EKUf6ASREPWafjTT3AtbHMy2SY/q89MrMWqS0Jj2dgOWDg9P2Ipo37kFOjWKTYaaGjoGFIuHRvK
69qq8w8Sn4MlJKfkVDOSvowtVs2ll+891Xg3fGN/jxMhPv7YoeNTVngq3AShiAtwC13Yegv6gCg6
shaPAdhXSlspFk2yaUPtxejAUhGrafp3D4n2kBYERsWlw/RtNMU2x5ExgbyK+MZo0bM59Tqu6bAF
vlF2iuLZLVi4Qqnry3tv7I5VuIvNtLjGIRTF+X8glBcUryKeKbOyZK+R6Y1TavI4Z7SXk9cc7Kqd
Vc/T9B2OQ/l+73gGvqJDH3ikufhteNZDsgP9QDy4jen+JLP5DcSRK0eGV1X0yWPciQNLQkcsBifi
XsPVcQ8/4+3+l1Q1YLguOsRm8/eYyb3NITJJaWrjNP9WOB3oAfGCpu0/G35ovViaPEL7uhSNGk4U
Se25Nv2nnp7j/t/Hen7TKvwu/jizLQvfhXnxSa0pPIE1L+9LzBAZv4ugUd3CxoBocU8RB7oHgMnH
10Dv7Fvi/3Y0ckorGsOTFhvZuh2aaSnKKTrS/kly07Csm5fWIlpDnr0MA6FtHdq/ShXLaLZJzeSt
cFtxECJc5qokdtHE42iMv/Ok1DaNqc4G9NddQGoO8GL/YABQGEmNkrzt8TITgOYQH3pYZktfz1ej
0/zu0jxZKY2UMewzU58gLOkSQdKJFgQrVb8gUC4qhfMzlj9gIzoOKDUDf7io60gfFcqtiJHWWBwr
PxNogzxjDREQHsRALQyDHip5gGJKwKGj/sdlcNS4t4QYQi5CFE6xc6qbaVt2Q0K7AvQaNZEkMicM
t5XhIlML5QFY/dzGI4EzBPMFrre07OBV9RVUxp5fof2EiUOOd0/A0EhMZBOBHubyUgwAQl13aurP
0A2vEI62BnQhP4v3WmlfMB+rtOrTzbUTlrm/Sg/jxTC9Gl548L1tWOcPHTNoP8Bf0o1utiBIaVDt
l0pJq8wVhRaK5FtOwHNQGBl6pxKEoxpPmpEzHrGwM6infebzTPXkthxvd4ttzlELo68imDhBYU2g
5oZgjqGMHD1uB8N5NFS5BfyvFnWGTaL7E1WiztgUJNPM5DIValp4SDE2yFK3rp7h4e6Ru1ZIfWE3
zp7uNFx5YxAtyQqisbQBmvNCf47gZXV2uDbhrG5tS/4cG4RZft7zzTr9U5apR0NVp9KNjvE4vWtF
9cC0a5u4OLa3hEJFnDQK1gerb3eNmDtro/469vIy5vJY28WDD1sbt1CGxpJIwqk7xul0s9r0IdSN
PSTT9wliP/eu8BjAQ6inARIihRutof/LdumeML9amB33pgSOOGgSv6rNPmwdnVuU4hVQNrgWjRyx
AG2rIn8yGnT0vvauH4q3kY85af7R06ufZOc++TmWDs5g6+uyj14rQ1Yb2053qhuapTVh7glLiq9F
w5x/9mdtvfKkyekRd7u3xMJpKAnFzYnyT/Lp5hAtO9vi7+ujBs0/o6p/tGrkkRNU2czcNa180GHK
DKE7C80JILUUPkUuvYRgllHOou/cTo/l1bLLZ292iei4najIv9myrxeQOUCKBQmdKq5OOeTfBYFH
NSo6A4/SEQWJaUe49ZQhHojGp2D02dpDhfdpgGEqDQ9SDJ3ldvB/95279FtUpflgPPaF+ZP5+htY
pO88mXGsYZJAGV16JeJSBCELzXJxLNPspQfk2TQYD5anoceCo7dq6Bl6haZTL9O1EdflrglxSCcR
dSs1/QN2LppyH4ZEJiZWs+QYl2fyxriUylfgm8euSL5NA5V8bzT4n02HVJsNrIIyWjLRGRcVNcvY
9S/QizKQCfcrSfRVGZAcbwhUEowcpb4ccKtJVXC2ktn4KS/zZQVG7Nkd3/80iCU4O6437VPom+/M
bBGJJM4pMMLZjwvABEsG8Ndzk43BUsDS3+gY+hTumGMrMh4Cz6z3NMn6TIggb2NQGmqW4cVQA8ZV
bfxrxq2NGi9kWBlhOD60nkuCTZYS18uHdJMJXwIHUUGYurCrDHftGSsmZsdhJC6idipzrTcJpvLV
YT4X6nwJVf2cEylmpduyxp8GWcuXVyVvfQk3TyCrNiAQrDOZXNNsinadW96sNB4W5fhs8HFnRpeL
J4G28VnsFpo+SziRlFqOtqur5LcT+T/gc2QIRZZmlNYrP8eXJbMn+Iz9r1DCKChs/3cLGX8Z1spg
Ll7BT0rKZ/5V21TJCPOC4abI7s2cma3D2gu7qz/aeGDlDq6w/bSpRCZW8NkWVBFwGYJcPcxa8mDK
nmjC5V5IAzdmK0gYYuFwF2bPOMpsI7OO9i2v1Z2M+LvQE0tktceeUTCTCJIgrKk6Ow44Pjg4CYfM
hauofJG4tMq8GKCSTRpUnm/TTs21EwNw5Hmi7Q3czstq0Tpe8hAYjrfsaOMXViCmpV3pBJHWDkJr
OEoxDdROBtmq0PY6UMy2hruzLTAXlMFAAG0RWydlxW/ulAxbKtBi17sxipAKGW2AKGtf3wgxvBUw
ul9cbbolEStLhYfvcqQgAv/vQd6bB8dIvxt/mE7ZNPzyXS7Stpu9DQxe2OfOyo5KFgSjcNeD466m
yWfQhZ3JwmtJxAQdxYAhcbaICkcCPsECATiJkXBNQfAtXB9hxj4+gvFBj4uAe46Fb5yfTvz/JQZl
fBjkXywOTFGJl0WfLivMhpLoYtvVb6b0EA1z8u+sjjw6vqp5nAmpP+jt/cS3stATuRtjzYMJTl4o
AqS5ayedU4ex2vSEd1BqemSc2ruQeRi03FgCGelbdInZIQ4p1oy02eVulu8CC//5Ji1PQYJxqtK/
Il0d8kzKJaMioprDbyznlmjYb0OlH+FRHqC20MlFL1PmLUUxPqEyuTGNY/FDpy1ibF8ik4ypLswe
ME08eYNtPdCdTctkyMxPZAgHgcXAy+CyCBMKuzdFUOwbRupL12VSqgrnI4bmS9ABFFkzhUY82uFb
onnMQpjs+i55qq6sPnL+mE3gWF/MtdeQhFhpRrsEjgrOkCYaeD5H0U1fUduuCe557oKZH1yOBKGi
w/bz8QdtozxWRcSR928wwkiC9AoPQVrxPpQGpg62QTy9ifQaY2w64eLHoArx1Pd9sq8NYqn1PhqX
Np/mbM6bNCoHbC64Klgd/ZNfimjfV9Hx/kjBhkTVMTzgnOjtdE7bkPZ7lVNYLl0iJnbB0J8an2OK
R0S+pN9ZIwEssP2KswPeNCglC/jLzakIXGs9sNQXKUGZA2qcxVgaX/2MVXZetiWjIl+03ZRjPON+
oMj8grh88PUyX8PE2ZAGbVbyWyVkXfsoCxdwP0j90toPPKl8El/03QSFakCmvRrtbmf7Bca6Dr0Q
nOR4U+lNc6qj5nZHYyYmqOQnaubGmsEZpcgVLHDVC0rnhdbPONltRF9mJe5L107VqcZLHMUCz9ZO
wzwg7HJc4kznJQUDptuzrH0oXBiyoiYj3Az2YdBXr1pi1LveQ9ASgiH+qOeQ7dF1PuupZVlL8/jo
Kz16HKl7sFTgicIJfxdZPj3ZaSb2sV1AXJ33q+7KPHD8aJIs37ge3hVVNP6Cx9QehkBrmZHBKEd2
xYQKkOtgAfVyQwwI6E5cKbCcocgDYnopOtVc3ap5zUOrf2vjElacnw+riJTxN1vg3tJxd3mQ87N5
Uz3Xg+Zd26q1bw02B/c3Kc/tj6bHPev+pjzGdb41qe0nt8aA0x+ix17l9RmyIUZYWfQYCHbd9ytc
TUzFCPRfe2Kruoi2S4/4hqdMBgRS/KaEDqmB3iwiK4RjPW/cNvsNRW/cu/ROf+wyzeriAbgd/3jB
vD/Wg5VQmYcYcn7PvAu33zFu5UGTWI2VZvcuKwX9O2YZMhV5SSgUav78aVhOUwTzqiYcxNOLL9NF
3+tmTXzqhSguEwLgJdlJ8quAVJsBhL3qbUv2To+7TTEE6tVgLn5/ATS6dNlifGNaqXbKKx2qNezU
Xd/rzTXqNbXUzND7kL6DjYTXbSeZ63QBdKrdoJyTapT+1jLGowp8q4ymP8MPyRYB7kBvHgneW4Y8
/jp0ccV0SgP4xwkQPKq23NDFtPSPWbF3CjLARZ22N79xLejW2bYL9OHEGY6BDVqtCAHIB6sh+qOm
dveg+sbN9AHJ5v2mZMKgkjE7FIOR3/xWu/CrG5p04KCc6NXlWMbqHXnzrZEh4sTM3yRYu2CmoSYu
8jD9DCdSCO1StDc9lum6NWvrDE233+VpH1Io1sshcqyFpTG3SVgjGWPk7SnXcm2jedI/CycLN0kH
VdyTMZYXtagfUgauR7vA/zbJVfWzSdyFMi3tt9l650o3pyO0bSxGBiYtbRbUzG5QR2dG60M3cwn3
qcyIUQLuFR4GkZu41hhL6l35UI1igFnseMcswsdCGiJ+dLSRpHC3Ni9j5HdnAPtq4dhe8WPMwCRl
Pzlb2ZbyR2dUz47ZfEBZ3ZVoQm9KNzBnqqZ0bzfzMW0Lfe3VXr65PxvnYmOT8sp4IjUeIx9toegj
3PklZN9QxOWro+MiorSy3jVz/gQSP7F1O6bmXVVuyO4J3ujuKq/9qhtkuSyh1iGmlrxaKZZt9yfQ
fkGJMJwX+jVnVYTqaoK/bnujFy99Wl953vhC8wIZvYrrx5oh9Z6BDkHJMIE/CmNc3F/BMMzDz8yw
TgNilTXjQ5Tdr0HY5o/T5DaPVpztU5tBV4SFcF7AH0pRXT7KuNKumlNOp1xNW8gg2rVJ24D0Bflq
j651aTdoEeqInjIpd8qub+aQ+9O5c8Jsg28orphCkBAEmbYIu/ho5b1GqSAMPgkPAz0SwePQWvFR
m8iTL1J0NvMTheU8IE5xdr4T0/vOG4IftMN903LSIWgRGO/2U96vtKmNdrC1XwasFY+FV/y50Shq
jho0RwAkI033FhTa+0umv7/uvq9rczybivy1nux13glI8pB/m4w4atqctW9ONtPuWF82hQQb8vXq
AUKL+bO1iqe+0KsvcjF+asKpz5OXVKsUe83aLjUqCcYcnLX9cdjS8LXH+8+xdHvuY/NuZMIh6Bvs
a6hMaKTuO5F8MVces12fEHkeDrp7ipyyVov7jzWI3zGyP5yq9PZRN4BbeNXVQxcMB9ceH+B4/q7m
XQpPB39RptbTJMzocH/F/bVp7KWQOb0IjyFBzrTEYQUGVHTuE2KpOZFMbCi1adMZtrkvuaOeR4kg
pzTq6KPnmzYpVn5Z0n1jajq8MlYB+wDfPWZ6lJ7sHnW0F/jxD81Xl/tLXQ1SWZm1P1THee7GTn2S
qeetoLzTTTpMC3NEbD8KfnXKDel71GaOruH7T/QbJGq38HSaEae+MgQlu79kiPVj5sXgMhC71uCC
wT7Oe/0ylfVsEVXuUOQEr73vHvTGs1/6okkf0hiv7Tbxik/kCo7VfqL3iTeIvIknQ1nx0kfFCS1b
+zkWeNpYSmSnSbPqq9MwmU60Ga8YOSqooaalZ7fjOq0RgEyN5ADPm45BcJr51sUqdesprrxxF34G
etwfg4mTpmg0eWM2LW+ttTQ1Hye6+cHY5AUsifpDlAbBFpmLTihN4kPTS9Dd+4/3jZs0MSFIBvZF
LthMiGL7vmlF8OdP94d242/twk/3WenixFblE/c1Cxwj8TofuWjRv9BE+EsZVvAOCkQPGSaj1Bga
8YKU0O9cNhL9vbAu2tzrJJr9CKowLhjbTfuO4cleNyQt7NBmV6/CNRb967oFToXEkTUPYdMY1/tm
SAKHBhdzxsRPzQALrDg6FhVzs74tDlisfKKH0vf3DcgpE595Yzkjdt33na2HV5LThs//fsn9p/vr
7u8w/v3i++N/PH1/eN90zBHXpVlyumHGcqV9hvrdxngwBvIaDGOC4Cq1IMCHKtwSSgMJZN5UPsiF
4XTH+6P7/vv7O2OayKGPo939YdKV5dXtGFplcf1y3/XvN2SJjfERaWYP932aNaJxg6nAXZADrtdX
JRk8YxGy1nNneKh9JkFa2L/kMOeX/dj/7FKv+mHjQulrs+uy77+UbXhoEA1Se6TTOcSQHXEETm2h
a/2s+wZ6G5xwZDDFzlEObuOV/YUyJWNlD8xDlmbB8zg0Fj6dqbcC7w2eM7vnlt44i45WhgT6+rmq
zOqZ7qNjXDYCecwPYxU84XojN2WNvXsXFP2zC8Ehgj9OF5gZq9TWtmbdacepDH4ixTuYgUy+fUDQ
ReFoNLX4r+yazBvwR4ixUGywR4DNB5hC//xSeNl7TIidh4zuBx7ZatsGAfIvtDTvUBkXfp5mn62D
BEVPQFmg8tG35Wb0EsjhrINKf3omfjAQX2n26tq5aoXCczVQn4FsjOe0MZ/aGieDoB3iVZt+GEnl
fsSBQYSei14e04cWM1itvzljlG/wFJnWVaL6m6qcYF8380cedH1VZ9w8ez1rn7Bo/JmXdnm4P0r1
Or44jN2xN2qe7rtCtEibRlYXNNP5gmmZfBwmt3jETMDY/A9bZ7bdqLJt2y+iNeriVUJIqLScdtqZ
LzQ7C+oyqIKvvx15n5v73nYeFktCStkWEETMOUYf7gQRIzG0YVt5ZYgeOAlSI1dPMIPWZuD6kDob
qbcmTG7E/L8HWcW/Bqd57+hxQyidcog7jrPHJlm8euUCoJ43uBBTNrgb62+S6yT0CiPey0bRvrsl
2dWwhn5lHVEAlI3cO9bV+Dh2uD/iBO3yYFBBWj/DzltObytwBeWCrrBstJS6wRId+YMyRfU9GZti
K7DJvjqtuUuzZjg9Ngne00Drix/VPBMXMq+LmY4aXwUQUCGiF4HNzmkpY1cwew6wYl+5r+XfvEJ8
xKu6T6tkfB70F4SI03p9Vlz+Esl0sg77ObclMbfKK4wLzoYsTn8PqGekviB4cpEWJJq+L5uxfJ1q
wG4eJbKcUArqUawbDe+XvpTcpgQ6aGHap3Qhy2FSy93gLP0PLAuohA2UwKlniB+5phwXWy+BPeIz
rO2Fc3fdz4r0m4cagcDq5lZW8X82M5KmTVpIL1CyZqWbKcPGTiEwPTZtTB1GZNARuceGAgndc2ZN
3nNbPwnmAScwHT/H1vLukwNTRy2dv7nee/fHhgY5ZEqP2cG/fTZ2kTxNXpBi0gGqbdr89jyEkbtc
hWWxwNNRKjh55QQenX5Fxyic9B5nVKO8UJjYd6oJatIgQYBVqTxY3fDeCTW5JoVAkDAUzAOMMr+M
Pav+MfnFLUNQTpXi+nikrY/SCee25c6aH8/Kc+z0My61bL5GtCyuj6fpOHSUKxA2m8A2EqWcbhY9
gZso3fFm19NKoxsLjgdPH/sQ4/4FCVYeU0paVqUZN5fy892ZhXVBIXbEBBndS6OzQzqr5pbT0A1I
NB0utUHhE66zdxKO3oTxko1Hmaz4zJl7vuJM2VkdBnpYi6VRqk5MpIisUxU9M5jpLdm9qWrLn8z+
lwfN8trJ+U+RZekrxTHWQJDqtGhpPzUwvduB2VA3aNcmsr4x03b59JocX9lb5tbA3b7Tk0ZG/uzR
FFIj0/SLebjoY6Ec0HhXl6GZ/nvTtcvPMaEmqGkdEH6zdXb64OobIfHJbwrDai9fD+USuecOAvKg
8kKTNt9IdbBO/PInUSocrdGan7F0ladBdf+iJazKbe5ECG7GDntPYtarX3hb9xT4euTuO8w19hEJ
jn1UjMY+VgMTBZNmu/944bGvZyHKt7y+/HhjH6sQNR/PI6OAY03p4Y4IZz40caXDsVg6+pAGERTp
rF8e+2zP1f7zaN03FcLbiNI0dotUTMaXdee/99Ss5dROU4//PuDrU9a3iUrMR62kGfPvnz5efWxy
OWg7bzRIufu/P/zfq499NG6Bwc7pQCw2v9X/9j59IiEwGtTT149d36YaiyU3c2+TOVLLr78FTda0
EesSD1euF5gQZy49vII9s5ubFSvTsaRdspRXZTJOToTYKmbpe9CMCB8rnjy/Ncw+7HSK+bSxsBYv
dn6cY6HeC1HX+7SIwHHgPnBrxpoIeMLFybvvLKqcpKa+ic/0tWnvJSrJwVPeRjNFypAVFjDPJouC
bhjHq5O6VxPd9HGJNGDokwopWbfKdM/FAKZIs+SujP6MUtVvqhIl98fGxIUBkKU920CHHYQiUo8x
NhttdU5073vnqsOzB6PsYnj9Bdv3L2vOfioYyA6ovbWnvGtvDX7KrVYa9skZzAmd/VAGRnZmrEvf
h6Fxj3ppEuUh83Zneguc8WrwS8RQkzFbRyEw3TLaQYnSV2qjSVOsSQgm6EeHnzfeuw7yct1BnVwV
7deyGl6wm22HQTO/F8vIcep67c3JXjPLvaorBL7O+2ODdjtkYb/XhazpslIiNVXp97gaA9RbW3y2
kQ/2Btg68nbd1AeKIgSzGHJ8tuU47whbH4Ncd5UXR8QeThJT+F7bxK8xkKUjuhqbtTKvNl2dXau2
ek/XZ13eRXesrLvHa0PqIs8Dk0UdYa7x1xrLH90wmt3XU4Jc2Jkz8h4fm/96jqePwX59BXxXe/z3
1HYyZ9k+XonMufSNAfrSiOj4uV6s5Lkx+YNwmD+V6zPQQPOZ5e3Xa493JQSBuNZ4jdC7fW3iSCdK
dEhG/9++xyPID9O56qb/2u8N0rk6j40SIYKt9Y4WxP98UjpDBcYbbYeZTqcwauL2Ho8oT3Doayfh
qvWpeiPjJto9zrwRnMd9mopbXs4ww4boIxFvi2GOzEMony+GY/nWTHO7ro16Rw2EFqYh0REbzTPg
QC+Uc/bHcIY7TQX7Hk2Wdc/mWA0auwgiJlmbWEh5p7VH1Kw3JHu5ekdKokyE21RnJeeadLwo9Sdj
dJ9KmbqXpkkCk9TOU1tXtyWN6rOTdvWZsHuBIE8nLhOGTuE/dqpS/c/LdpHBNlCSxApFH+0er/7b
PD4Go0+WV+mLijI3axb5g9zQco+mP927TbL8QHDAetShlmGX6glTlIvOg/1ZRtNXiUpkzZhLWcXV
5jkz0WjF2mspiXAZFJt7GNLkXodRHrd0f/VJjhu1gWxtjTQmPMhFR4cm37Yenga90ndSo5Jdx5p8
mynGbcAbGTShKvk2ZvCfDee77tTOVdrQOR7vsizECLj75l25/iMwSXCN8nE6cRQ/tVwXgRcp4rsy
U3zs3YBF3nwRn7Ohzu8z7e2TBVCNACzNfu9tIlIQVylnz1DNVxPacoVA5UDFpNkjzvUOkZfNm7p3
Ye+RS7ZyFB0UJvkofCWT4Ml6jQbEuikhvovciE8RzL6vXe6kaeeuOntW2aibaYmSK8SObz2qj3Do
JKKHwvMqev9GhmCatTUCDd7zb1O0eQe8njOnsVrtCBtLxTn92KpzqTG+r7sfC87HxtKYYuaRRiPd
iLvAiqd4b+SD/hbrLbCEFCiVqWfdGx2ux+4oZgbZF+UlreLiltrgOIdyFauuT5Fo5jfNaYubRbeU
NoR4+v/2V6VpX+V/vz1HcUK5tDuSe7SQmsXE4PHIgxvGCqhA6yTLUwQ34mv/BBLxtAQKwLpPypGb
hePxx6yWzyTm5GrL/Ls95o2fNC5ksgw2p+JkB90dsjdRTO+ZUFNikpb+wjjYX2LBF/94BFCNDCVn
pqQwDvWpnPt0b8UxjTlDOfYE1aJaMRn7k7a8xBMDv8n8iBqfHEn4cenExuDwzGTlykccuQy05Ukr
VeAFj4dLZl+BXpQMFwfJ1IPSZq0dsPkT8q4xko/NeFJtBjGG+lAozUy8hF3c9G7iImK1M+nFR5Ri
bSw88TJPmtxio6e7T1n8WNplwIROC9Mkns+j2sznx6PHZl6ffu2rJ+CZ0YLHvpspCuG28c6s7f+z
MYreOxcG+jMvK4J2bLHkFdVZOhAVIgffSes+OWkbhQRI/c3WZ4/9YIKWENjMKcq4tYIGvJeecVGd
xdsNAzYZoo0hNHc2xNOSzoCad4Q/gujgPrEx9Gp5qprhb9Jq1mk2+ZKNbvHCNJMvrSzdU5Z1P5gK
mpphsNb/6KWTh5mlv0/pXJwtq1eo+UpOJ28MS9T1raqoYVek+7xGckwJnSAK2z2C+3lT10XP5Bra
LhUuvefJrreszmjAez0BA1DLNaTsxDtRnSURaaVDoPNYHeNKHBVh4vzOtPhb0qlzWCpU+jJdHhx9
A2dC+FmipTBq9M9pzL5NmVvs4xTrrlBCQ8DOha945rw4kCZ2LV3ubeXVo8eNpIdTcVRhgKqOqwWL
jcVIS52nxVhABSqanynzVSkB6XURSTfS1jUke5+w8QM8Mfe+KsZTJa91NpLYgbdoy/3B13MmCHBF
gP8Jf65fJlAXlwW0ETOd+E/e1X2YQRvZWAL8ax9HpJnAzBiyjiKhW314XetLVPiS6ymLnXL1w7+o
8ezshnjaDwRi+oUOzr6cvDCZuGsrVZEAPt3YMqf2TNrP1p3d74VVi61alk9OgnxETYW9NVKQw4LZ
0aZA3LCLFvW8ZF6/9dyMW2LknWQrKfFpk8mwxhcA78730uoiMoNQg/p70dRToI/xDi6K44O3qXy7
0d77fI1+77IfQ2rH21Yrnmt0yj4b/kbLOM7ziDdLxvYuGz3re5W/uupaA0fFfSnjZrjP8XDxRnOX
G63GvNUdr7X27oq+emvoOjJTI+fn8RTH33OPNv6S/PZSshjRJoHiNkOMDd9mj1Q6KN9p64EyFSDr
aXvCrUcUWTrqTL9YvYBaiUNICBSOs8BeKBjMlc5UuYv7QwxIFf0uU9fGJUSOZroHc4CsMFensYDC
taA0IytSNjwHx1NJNgDhTyAbJhN7bIXUFez0c5EOZzWj+j92UOdblvWuMt2HHv5OXJPAkc+pn+f0
Auh4oWWlFYFh1txCIsEJIYpjm5i/nTgfUHlZZP20oHnQKu9FstXz4Q8l8HCuNzKe1UtVR39VmjSb
mvb/vrfnndCo6kTck/KGRnEqxwU5H1xpxNKzik04Nzc0m+xmomYxofpuamT4qilf+tnoTpSvNqYt
tjaTWdL5msrPGiReXj197xLyiuYoO8jEUK6ZQeWNFAd7i8tDnjsh8Fq43JBTRaBCHZUMeXF871xP
CeC70nFd70iDMeL26mmHua7YIWuon/k9Uu9bLT1727Sj9MeU9ZDjogkDfKzHS3eTdkvmUEZxMHZD
bfSKA5aYb5TJ6P2aQZ0ghRnN+iQVupAKoC+oF/3PgfmdMWdXe7Gtk+IxUiHaO1eVtWcugy6FhMU8
subDolA6A0UV+UwEX1j+XiNLZqGchuE8qK08RljsAQSxAscEe8a6ssFV44XuPHzMSl48YTQMLBOR
Y5ay0i8ES4g6GiChqM64t0zts6K5cvEm/iAAMklAjEbxwsw2VZFxeYGg0bNJWqFAHtauC4PxLaUN
GBUbb6Ca2itElhdZV93oAm4xxO0qGhG3osabo3X4SSO6bFXT4yaeB8t3e2Z4Xa8vZFZlH7QL+4vV
ziIwFYOlQSJfe5uqjlFmiz9/MzgtVsGmPKdlvZznLOkGyqb/8/zxaFxyYnQou369MCnol3sjI+av
ALffpWqYQHQlBCTdi47AF7Qf9qYn6VJDeHuNGCrOrtcyKC3aURlsLFKeudco4YQlYgF0t5sSfjQF
Y9qheqy9QBL628C/3jDGg5cyKT6Y6EcLJ4xylfY89/qd5Ga00bz20ylprM5GEdSptzZobMRKGBeE
E7jj5B1N4gUfjoKqc3+1Aj+2nT7oS6RCIG/0iyZSGAMiMshriQhjWutjeUvXqkszTPX1DuxJdanc
rnvy9MLwowgsjhJ3WIfT4qlG5IScQojroi23Lu2sTTx3ZLgqinkm83lEbkuZt0tCkTIGqraX/mB4
3xsLwX3cBAN8vO+jyvVBnwph+kCnDB333kz6AxzD5lKMOOeUXMWohSxLlFzJ7eqojxytu0WZuEje
dchXbUdZpAauitFvGPcX6uBI08HLL3izNAHtrIAatY9RRhame1Y15Nr2YL1DguFgDUMdeCMyn4EO
wletZl7Gcde1rBFatW/PMOXbs65GvzBNoZMwYtZqifmSWAWQ41ZDAcrdlL6ezWDCGJIj3wafay2I
gHoyuWYNozzj54gevVSqXxq2yMBY7HonY3Sg1MkR+g4XaKzyWHs/G1qNARUKvrJCR2fLcuk4KM3v
KCod1iReT3fL866LVf0ZtOkiKezfqdYj4kTctBk8Q/PLaC5+9gCQ3FZm2PpdDo3RGc8MakQDQXY+
gGuy7gbrttizn1KruZtJp2EMJFGscpDxNFpBvV1NraMUONHXZ3Y3tbd+TsnF0rkKujhHYqMIdOGE
pVU5YXZbqCU/q544pbhI9q0ub5B0jctj03WjcVG6ptkOmlfusA795wWbVhs9gfWN0oRu5DDLfbz5
3799PAK0VoWZsTz9r/80KTpqIlNVk7FmGRf8TKhj//1gZ9Svrd2P4eMf/9eP5GrXj6lr+6KN/6RV
Ne2YMOziYVg+OqitGx2Bxnvv1dTcsN9TrRjd7axP5jMGx3SnJWb5pI96HwyLSn0lxoEPnmKVZYlX
JPHzSVU3SsFefD5vU+q4jHclNR2pkllHrw+fxBU9EJMPkFO3hMughz9ybM2SHOOiKH+UlYnwGw3i
SW8zCljEJxObolnJ8k2qBdWZfrKObaOecMF5t2ZS9ReatCpC2U4BusLTBpu1jwMy2T+etjZEKsQG
qY9EYD6oq+Azxjx6tgGo0p+fXqjC689Wua+TZ5m7xcu0bho7/wtyfTw/dglD7Xc5fPvAseJ72zuX
0hYlJb7xr5Fk4eBY2rZo4R02PSAmYsnjZvUVpBVhyP1ESO3QA/abnCOQj61Rd9pdwdBdkEGwg3JQ
kAkgyqfski1D5bteOu91JXfvSYyBva0UbrkVFqmkE4elqD7jCRtCnjUjGXhMzsZuP8W0+1v9J3Tv
mnU6l83Um9ei6YPCGZMjUGqxictmX46QOYfQFfaHi11wYzvxdydiTmnPN+SMEe1ptJJtU+659Kwf
NelQSeceDD0ZbkXcT68WYL7BoYmJvj/ZF85yWIYc0gZgNr9tMA90E1P/iEnvW+upT6ZilRcNNPGm
vlRm+Uyn6FYO3X4mW3taxkM2tH6GQ6nOl2OvJW+2iH5qGjMgrVbCuva2k5iu2Lm1zEHDLIk67vCG
lEYd4Op9Arkc0gm+t6b9Cqf8iYidheIpzH8YJYQCDM6aV1aLmxsXd10/DlzOQjp/pVGHHL7PgQly
2RndpvYYS4TNylAcKipAxWRgbnjCthuojXIsuiVMlmetImtIaUje9PEMB+BLcZ9JmuN5hFIqGe8o
R5gPUKrvOYiLflaeUbyi2MN7kpeLvRFTcSZUbK7VS1qSr1W7zSHT7Y+2py0+qt9q+Aob2kqIcUd7
32ZVACfgOovxqaUi6RXLz7iPzsuvcmpYLVg/LOPZnquDneqI3GubSw6UKv+R6AzArQ+gtkM3Gb1f
6nJBrh62BZSidHgb0gy0pAnWr0Q8NxQ/Yst80sb5SHv7u8mAuS5OEPmc03Tt27VB1Ve7Fl8dPOgn
oB02CdiN9zyB2x+qc6M4gNi9J0eHlK6smZiYMIV1I+kgHAnXoI4804Wz+xs+D3du7pV0P7xp/paa
lChUiTcPjKdNGIhUniaGflPdU5fGG+ksOBeK45Q2rxNzLuyeu1NVmH+U2T5ykR9HUuMmb7ipGV2q
pN6oOJ9oVKfle83EGXHVtxEQL+w6Vvquxq1mUkN43yvGzfrZmrQWyK7q0Yr5M0SVZW1XrtJnMrZu
Tqt+dypaxv1aDFy/L6pA5ANxWW1q1fyN4RnA3kdVwhsEvRlvbEYfGssQRVkgzD2KfKa5Uy+mTZGK
D6l6Ibz7ncUMcEojX19FqtvZRq3FzCZjTMxtcWyw2pas2+NC2zOU7jJPf5p0ubMcGZJOWgHJxn0S
R0f35zTbIU0AxV6eF6/8FOZMALkVooLb5lEZzNK8YFjcNbTA44HWl7WsB9P3rGGPfDdIpU1nwqTv
0/n1JA+lxME8qZc6m++qQ3V9SiiZGNi4CVLsRzIToos7/aRDu2yFyqo11TUIAsvBHbNPLIC73Kyv
juBVB4R6BYDHwvLEcL74kNx33VDcuMx/lQMDV0E7LSUevcouhZreHU4Xx/b8eXBvXey9wxTdDCnL
16p+OgwqMfRdOBvjeWjNUNOUQ61nxGVeWD2F1tTXWweGINCiDxJmjJOm/26UnxZKwUOjMTZ2QIFg
NUEy+NXr2mfr5qyd8FYuRYBC9NmyRLtxJKbLcTx5dvGDbgUiSyNGuJ9cZlt9YZ4d2Jqyb0UGnF9D
8Z8q849lwNulozWiaPyO8IhYkbH6RI4eNjYXbduhvXTojRsIoqNArkJDTKAbx/ru6Cg14qTiLFhe
Brf+RBmm4VFZmBGUef9DWkDcsYTVXn2yfmEjCuJmumrcmHB+lQXov5zrclZ6lEfnmuBtryVStofQ
oufTu2wXNKH13oD5gY/myWqygLN1lZxke31OT8hZArdcjnEclNNytSMzxUqWcyCSIxDLs9riRiBe
j1plMqWweMf5xfL4f0y3cnJ/JUvyRnrPdfGovM5/K2ZKS+Rs++4NWcVwgqP7R48icohzcm+1eO+1
89UiF7mreLuNNoLzrae0MbYDBoH2YrJ8dUke0Npyt1ybEVW4jUoCeTDJhlwqFgUKKycgkoXgSRun
D5YsCE20ftcvEWE1SfZk1spxMoZwdsku5W5DqsC7pvQ+SES0eOp3aeI4cqjc2YVRb7i37G26tbGe
Y4NTuveRqDrpvCDXuhMCRta1cctH69PoOfNGYAk9Z2xDnHtvdT/qIrpnNlMIRBw7Q5Bu5yH6X3R0
TGYpfqaucm1QxOHrL3Y6HmmFu13jzRsKB2FlkvxhfJiR9dueSA0uhfNcU3DRZpR3sF7e9WKW0G0I
Eq16Clem9TSb0w/EAFQLKZ0luniWpvZuVWcWwe4GSzfxfVF5MBbOppGiSEqzG/jU1bStJ4QRu7qa
TgjXsK/3W/IIVSo5FAZFPn6SvtQs+46ZLfOq5qfi5u93KFDVloBnll3ID0mcMX0BNnzjusVHjr+T
WtkVe+r3rqr+LlH65KYF5aSF8tNg2K9mh825GgBUwUOFVbtzq/SaqnQNR9aJXe3tunnWDrUX+0QR
OXsLVhjLlIgMQP2qV2Y4RxBDTS3/UyXiVXUC6BwJlRomVDhprmpqpDgpFlLb1Q8VVnlV6DvUhtsU
u4zFZDymWxHlG1shL4T5Z//DgnhjoVA0QH3rOdJoCAtybHeaVpCOO24xJBixuoty+O1ExgrCmUUq
giGj2YoxKidMNUvzAOmwWQQ5H5vxQQthdkaX+IkodgMxnnmXhbkV+cSNK43cigQ1v0Yz3Jt2grY7
ATZ0PLq9ECUq8B4pS7WnWp0vFalJ3GBFQ8yysUsmzcfCuzdMEbRFfxgcYyfGkiN1zBYdrqwbaHW0
T5zPirVTigbaRhY9k7usV+q5N4BJpa/87HMu+KUzwosVuZNzfGdkPMqav7suKA7Y+0gz9j1FF4eC
lphkMLuIbVMnaLI6iFn7Nv3e1LmdCdc3agn6eg71wjkUOHdHyhhE+t0HfrpmmAFJr3ucbITx4V7v
lIOwkO+Il4paruT2EaFNpygcxvlIm5/iTq+eYEgEteHsppwF75we6CXs1NpEMJru4uY60gUBahr2
qhfM5BlGa6EB7wDMzx3LvADOHTIKgnlIpc9dDiDtRsI84JnutTINK3sKUj0NG9c6TXaDRGzca05P
TLMMlNTeVmtkcJWTg+2EkkJUR9XAaW8e18HcLgGVwh32pkCivbBYK0tKwEI4FIWdoGvs3dzNB/AZ
QacjqKjdfa2bByUCyltuG2sJPQ2Lpm0DQfhmONk1LUkABZRS6zYqY+egDCTWZjr/x5hsy02FRIry
NIbmZWeqLMDI6Y3jlLl6uhvFhN5D/eZ2ZbC+XhOi+Kykta9WW6w5ITktwNSkT5zWJY9Aw1bTvrYd
vNXLSzz4q5VbM05qbxxWE+6qmhr99fchuuZAU/FgIvdLBpPYeGLcgJrkPcL8xTrEnumzQD+OThFI
UHTguStDP/QZmSpjzYpBnGLQy/lonuomPcQ4V2Cu/3rQfjl5E1XuB8va28XsM2eUyw6GQOAId5cr
qp/GyVVQq4XuEBL0cyBtz2+VEEytr1q/8pyAzqYNLMUiJKui6ueGXL/+pB7g7R7TiiuNb8edmda5
m9z4DVRy1xRDUDHrrCebdM8ZnUL9JmrA5BkVg5+zTYQ2x408ix3YwB0SdBxTig/rgWPqdfvVsEGN
fLEEB33A562SEXZ9bHBRHpS6oNE1opstFCPMyGwIG1ZdZ/Dv8Z4e10/6HmSBKo26gxTjXB5Itp4e
6qVHkuciddqUdYSYOHMuRFU9T2L8QdMIh80KyCsqY/radJr1xRzslSU5FzhFRJk379N06Aaq/AVq
/8GmL9LTqTkt5P7uh6ZwyILT8lOCowp/QEVpVWsV1rqyu5tY1DZp1GnHzqiW61yd9PID3d5/GIej
jPIj7OpPzIXyJ8V65eYmXu1rKhAEJV79JtQAwpKUS0xE02cNFCMjTZaW7RWOv3PJ1o3U+avwmmB9
XVmcXh21jPeeelYBDJzNMX5rp8Z4tShrI1R2ffDfWTCbg3p+UBX7FT32eGoiZVwnir96QcApHab5
vdDki2UuHW2rQq0Cuyc3hhrB9PgWqqbjEMySrGLb+13S4DjHM8HHquWl6J4Y1jA0lGczJctPMxeP
28VARaZM9kw2SU9llPIfWBrIh8mBAWr3YKquDPkjSAcm4DVpF4w+MOQ16AVmRBqxA6eE0r4NNBvB
Ercc8yla/1jFLTX+ILEVBCp/UX1EouZoVaN8zxL81iisb3AjQKmva5OhgiZ+RMn+67MKPTMh0LZb
lvgYD/o5Yu7ABscxOuyRZjxDNQB4EyheQ7UaXOr/bKppkFiKizl/KyYW8XVfPszZ+be4hCEjh0Mf
D+3JXCMUuNkRpVF4OiWIaHC3hZIwWVn/rql3xK1Suet//UJyZCqe9MdIk3+SsrGuGcZLAgtZiFGz
ScLelF9EznxFYf0juPZtjwXHFjM8CEej8DAuzUktulD3uuH29cXMnfvHcgjBzs1QmkrGTIaNeWdV
P170Ij5AI4lOj80s2+hUOenHnC5W0Gsr/ShdX9WvKsW8q2UjPnlsepNhgt7L8fGsXQVMTWVfTTyn
hwcvRlnBRA26zn0k4o++0FvDv3+RLxKp/Wg9p+Z+DdpUW1SFZlhusnbiJ3WPH/rvV/p67g6EaykI
RILHK4/faY6c+zwhkJqhoqAOl8w64ka44B17CeQz/TO6TneQE8kqEur5CV69hULSI+TeXhG5D3xY
2xbP3ZyM4eMZqOtfSdtOOPr6GcOg0frdysQaTfO148s5pKn0zqPd/i51We0fzx4bEhnazn88xFLe
kuTXbQdXYg3IGuMN0t15iWZ971rxeCd4fupm/epZtFqBEY1nVPosKPSmxWkZb6KYMv5jP797SO6K
+D5TtiZBRN6SsUOC+v+QeTg3WcXqCBFxN2DjtfUukKRvmPjdTRRE62YyY3oUfWah9EIGg2s46v2k
1Q3iOHEtPDYkS6QnHXUpgdkkOIPKZQyIWmrh5dJnvg3gBeYVgTkxb3yu8/glr5IXpU8C19D1w0gt
fI/8Fv9lszJ91sGnyxFfOSN1OFVVuFCV2Tysn41CZwwjb6Tx480HSgzpa1cyBpton2wUQLD1raXD
ukN5aODLAferkusO+WvTrX98GqGldwEfr0d60VJ5jeDIXjFs75taK5+rBdFAM8YK7oZa+EakwQob
iu2wloH1mUwcujfGxVTn36sDn7rZ9JL0GFFtpuqHYYIj0Okk09XN46x85TfSAxpElPDh2UlhTPtG
GaI+NLhTrD4qlwi671Fiugjfs2fIfcdBW+QxhWfIzbYq0c/D1I3G/JayYA+t1fALbDu7Tm3MMjtr
9WVjJXXpFxr1YZj/28ZTK1gFNa7veeGHGHmCTX0dvXtqtmfyiej2IyYSRnLSV7CNS8IBWdfzXvMG
Fm9Os0VS55y+CFm2XoCu7QbWHF1FXU2dohcx2GSyanJGTEwybLdyngc52oc+Ld88BMrqysMzYGNv
R2KAvhuJe6XC1NlLesEm3V4qTvKLwHYF+xppiqjV+kLNxfBNCqqb0mvObQIuz1IqEjTR0Z2bIcjT
Xqe0guTUSbhUTaPrqRHpc7LDb+BhryhKDjnyv6PdKu66xm9/CX8w0D84DwYQJGHGxM7820rwKVKI
7Jb1MeipbnFuxTDzp5d8bXu1MqtTIxrvdSDnxNYM78VhiRQb6rjXHQMuNwJIf/KARXmWk/vdWAAF
n213r2qkwFczXtWsH9VPvBtPfF0ZtTeUwUr+lEI4XKHHninusUreJpKtESmRiV5ufVpxi77olMgc
ZkBq8ySnFYnNb5w1u4S8X8Ro8A/0Fnh4aWTfuN2gthO9UtNzEs7e9Wu9dsIhR9KWrnd8QzEoeDM3
QxHt4nUveuJMofJMoC5OXUVfneXRWtniLCncD9ep/4A7FvvH8RiKoj6M8LIobWZJCGJxOGSCQ6Aj
bxERyuTHUUy0jibMWpyS2ac29czj14+LM2CIRpOMF87GftOZdXPUVdweCB6K89fB0py0OsL6bMIl
moJ5yskPcKPQEtoQBXajkjkOFGJjz2vvemmRO2PyPT0eCa+nLUjDUdfHaaMKhXTdLi/bY90bx8d0
5bFp1jZdXKZv5rCe2V5Kas/Yf6uRmOHcryiAtq59T0tg6VY59IcK4VdEXwbGXyVDR6WL+JiumIWH
G5OWRsFkcPvAlWujZtJSlXuncAjCMeoERoadY5gEUtk49p8MlyKWNnBaFh3EdY4w2ZF7NKcYTJh8
jhrtTc7w6tVGDYQryXSMyW+jhisdlkjj4QG8cv8PV+e13LYSbdsvQhVSI7wyR5EKlmy9oCxtbwCN
nMPXn4HmPtd1zwuLpBwkgehevdacYxau8anTB32yLLP6zDVy22HEXsa6Sk5dZ6Kucothi6UXBaNn
wv6JgviltakrmVGg38ZdNycHw17Er9ldPaCHzO+LZGH5jBKn9p0aBloCq+/2WD+npyr1sqNahB8L
qp74AJZS9CJqPSVscEuoGLK6oZ4en+dB+NkeYC2eb3Nobo/6q6r+aC2OKa3Rrau/PCBAzC9ur/X3
wUBkppaGB4etdBCWoTax7lNGkjDyWKhiZmHf1XtZNpnHJGRo6VV3hT0glKmHZbQsg1op+qvhHPSm
Tp4IMAF8HWNZytLUefFtF0hBLEhEkqPzEgSIA1jjyCh2aDR5VXow0sx8CrFO4acF+kiOVcR0+2fF
zfHaA5IgtaLeEUJdbwXznm0ngXMkdFk3BFyDfpmSX6NddEdFvE6YSx/GdT75X2jCwlc9H+JnRxbI
DwPcoB6Ami4D9roKtci8Agp0ztOAxmRhNrgDLUrEAzCMpeZf1Xs+kMHrKFPrUETiTZVvUQ2NwwKO
NgAqOEiWEZINJgLluGx1nKJFd2gLcqwv6lOWNMGTY1nuE3a9BXcaeebPzCPDRZUw5LMSICmzo6BF
ddMpK3e2rBFn2/0QbQXUYSzgDCj6nFb5f2/WdHjMfdwnAEDUyiWWd2pNsAVh7Hg2CHR7aSVDShEh
zWIkiHQlLcLNo/KeEDCNAfG2rvOmliD10MWOvx4rBmDxBE9/DTHh2Dqme6o1I7olTU0zDvL/3s1q
pCN4Nt9q8Y2jp932JKdtYN77N4h++rVPkrWIqbEhxpKnOgPpFYsx6qj+G/UVoLYZcsZTZ2LLgi3n
4SK1quBkxIzexjKRO1/TX3Uww2czlvbdbY0/UcwI4TDYC66SI8YdDTEOfTDcC5+N0gYcIwlpe9Ga
L4MxBnt7QlCfLgUpnKbuyFHD8TZDJnXmh4V9pC/0rIqPWGCl6kU/b6NKnEJ8cZ9JoQE5dof8OaPh
sZsnVJX6HAhqO4upxLJ8tcNQ70K0QXj+qg7ZEnyeeULI4/nhtHGStNpkFEC0nqr0vRtxDldl4d5N
gdbMHP2cfbJzgJ3AY/GCDUzaCGaLeORAtIwWjthEbwiB4ye1PNhl9K0uXlTT+m0jO9xRiPp3LflZ
JwWDT4dimLC8M1P5d2A2nCDC6i5Mzb6b5r/xDEhlYZlOtORF2rNBq284N1PjXAEMARFIH84Zcrpc
/bui7LnSOE/mkOLhiutzrgdv1vLbBu67JlfmyYlD4+7M5VfIafPi6H66syKUu3w4IOYs+5p6KNqo
XrWNjI9t4nRvSWw9z1HZ7Rfk9B2mz84sjLsrcdI+rs9YI5Am0/E5KaE9CYOQ6n7BsUcxQDyzRTua
uwTh9uwiVOXpe9HhGBqqmTxerX+vnUC+GfrAH9fHtTlgI8hB5uMm0Z7D6DtavtWKQccpkuUZB4T+
ZM+ptjEiI7iisgQLSbaOAryPboGzygivRd9Ixh3CeydT5xkFy/wSSbHJQj/+zaLRFfqrOgRHlvTo
8mT6WpRoFFEbTZ+ObqQ05uL8DAx6PVp2snHtIX0P7Qmd/jvVrfHLwkCFSYVJmVYffCcR9PK9+jI6
9Q/d8ounGfDiAUfYh1VlH1bsw6uvrA8NAeZKylmcg5CZerPUk2qj9SqD3dNqnuNlbVMLHG4MKOV0
E9YGGtJrmPvmYRxGmt6amW4ySmGQntmu5tzbGNwFZLZEGzTkJ7Y8MWAU6T9ndAgH0zDkDbwrSr+g
wHjEq7yryRDDepvCIHjyZEurTLj30W9dtrgAC38R6F9ZZOP+GMhRou59bd/6dAyByVT53S3lOmkh
1ZivYxcWoP+q4tr3LMHqLzaZC9d1WRYzJwLoYHIpqmjWnwICeSkBejR6kB82oan90vQeakn4M9IN
LriBLycDx0PCQRwcnTIwjpHn5Py0UQDXiwfyTSicpjQsQQu4qPaD5DXLhXhBPeO8NEUG1mkEG5Ev
+xeK1lPgOcwIvOq7qOL4h+cn3r2U9gFRdPxDEmZPVUeJxibIbC8S7+A5l2G5+KVe5V5pQQP1GhDm
fFEYTrwmFg84uJ3jfkF0FFY4mP6utDpGeIzK4zGZK2/j1/NXB9ortf4Q6vdSdKiOxvLbXvjX1B0w
dBimXPoZeg1HV6xhmLkP5QTYmD4dfXyq5mjCRqYva8DMOMhvIXbEg4m0sJMb0bfdLhSR9uJzt6p6
pw3rT3/yrZcGMMbWZ8a2VS9TM2/gnjLlA+jk72M/+0h1715l1XTlvhBv4+x/ySmpr11SRtsJ8vTe
qT0uHk6K84Ra+GC3Ml8HfWidRD+9ISnJmFpzMsL7umCEYgbgYXpp4rHZOmGOXWbui33d/6jHtLyA
LzjDk6n3ydIOmsQ3SwJ7T4rjKQu19ClGX9GPWv9UG/5BgFQ/sHsz9BM030UcvQVSZM9Jav0UQxmg
5HXDo66504cXMXfymDoHJrG3wiY1J7Bb80KPDNyq1h9saZmrmQjaFWpH/pI81Ga7ZSaDTj/aD0Of
rry5+cM37D1joMz2VZQU21ggeVULeOia+hcTWhcutQMdmq4wUmAddHdqZtWRC0OTccqSy4xNaG/J
FrVyQ+SgNMxiZ9J/O2SmVtCfbhrUIqhmAQLHJxbDClBEFp8ohUZaBjcpZMbpDFtqh2LHqWPrA70x
btSlUOy92LnVDTpgxi5/irI/pE3b3+ckA2jcMU/hWOWuay2tjuYgmeyk1lMXRWdrpsZWnwtDxWgu
rTsgt9t6FoSF0M5G6By9hNEf6UhzX+hBvjf55eHfA08DoTpeZ6b4tymm4lwSAH6Yl6QRM5/e7dZK
n3MwMTtSz3HClEQUheD5cxrAdmiyPRARvu6CDHWLZT9bpZugh4JuF1v2bwqL+pLPdXNRzzRH9gwa
dPL8Ij42MsXY6C+2ckS3+KH1G393Njj1RQHo26ic5ye7vdjaB5S9rTeX5lUVwo7bY8GjQ2suhzZr
OY56IymEOriAte7m84/GpDx7LB224JcaQp9jdhJ+kL/OF0KTWVqm/1ENS6epDh3+XvrJFfPGlrSI
gQqnHRC6BA6XpBHafhjhQtTDLDdlDAholFpBfJPVeCcsPF3qVx9AW60TfK671QI3V+DvYYGEZ4ZZ
o2ofyQLNcXl6SIieBkDq217PgnUuGtA0RTdsjTYivoRzTbMbzEHfqVOFVbjFbu6EREk5yLPW5ZLj
NpNFOqMohVl2R8JQt9wjf7rJ/1YkeKsBMpbpFJKz+2T7wXvh2XDxdVfua2xoMajvre4bJCxNY3RG
aPLfA8kFMVOV8CvPE0iV0N7uOX4VvAh9AjuS+iDO6GHnDIw2okJlq2pjDjH0G0pQ+LDoD8mAi9E3
GphosmeHa9OXOHJAB4PYV/vtmNX/INXviTYx0EiTB73vQgjvoiYJO6lhF8iOGJcsoKDbEOYSsbCS
+WySU3xLQYMwyHhKE8+/IEBlnzNLKZutV6BciD2roYJhwa6boj+E3XhpNXFhhEDZbfUvYeW+1YjG
4eN5lx7/ZbTheCyQcxKaWX0ntgsk0y/whLJqGsjhR9QrGWdZ3SHxNu/NEaTHczSMzOnq/pna70P1
DBx8twd76F89xEADV/duld7wkpjafiae7Z0ivtm06cCZ1e9AkC4PGGU9yIMOllvP2hM5aLwJulMn
eynf6rw4OLZfbKsZ84Zhxq/EeFTHaskCw6bUPu4BPj2s7brlrNW/aCUkYHmT+efRLjDH4mca99TR
Yz4C9p1zgIrIbMzWGd7zKrqXDHZPZpHAgqTM2wZSZ5JRxngL5+Kcuunv3l0Al1W2TDK74BiLBmiW
Wb/Ito3vYY35aTmClilNv5YOw0obati0HnbgStOYojocxAMtjE/0G4xno9V5r6yvvoONGdbcWhV6
feG1RwfKfz3W4hVvL4rN2FqNXb7E0TRffk5+AEF1v5peH9YScAUD1HK4NpZHe8i1xQFaJ+OGrN4y
Gwk+gVh+RVQ+hsGIxA+LDw6bf1K22tU0z9ZpikfrKZTW3W7j5pQY0ttWNicDGG+Ic5dyd666C61i
60cVaM6TTJ9RHHerrE21e0p0ybnWEOIaJVYeFYBndqP25CThxnPEj1ZFuvlp/mpkZrIhLjj+mbgc
sgEGeievxek7gQCN3LJYP5pJUYYWXHg0q8xaCw5B4UNsTmV49H3m2VHfLS4OXBnzYHwzXM3eDE0r
rl0ovD1BbsNR5IhEkjmFPxPlhGoVSEViXNOtgWvaZl8NUO2RFPtp5ln88vg/EeJt9cKHgwrf9xzB
mrhRfyc/FlSiWeRXVSkbSQoucsyTTZ9u4hHxgqZj5VSnmyKv261m6R7TG3qZbqyhxuNYtlEvm86+
JV3yj5MB6vRczbm2c9M+I6X81z9WG61vyQ6Dyf9uKqY9hCLsDfYHYGlQCMsTUNAETsyXNrG0q1FY
/ow8grFQGzmQ5zgxhl/uMlZQtwNp4Cn8haUxZxU5NovEd3/kmf6JHdb5B/0LlCjhvblTI3bIJokj
lbSy1UMNBhumJMHimYDdh1yhMz9mgoTXM8iKlywdibujOhPB8FN9Oo0oYcqUe+NerdlJS0R14U3l
4yXcUfqUJXjsYuQHKjHs8Nt5s2SwtTtM6ok3fPBvypOkX7ILWC9PUSx/k03Rrgm7MHbRcjbXk86/
Ufi3K0HQ8h7e5tw82XbMmZp0BD+PrjVn0ltlxXTQnPEfWZrijDQ0ek38cjixldOc0V7iLqq/YYe9
aP1Qf088GWRcr5sYwEleEssI3Zexp9PufGJp+3ycV5ZorR8MbtHLOTrvae0IuGnYGB3nMiRZql0h
Wk5+M777tTfMxtmw6U+oZ/wKSW2J86+KVYAOCIqQvzPjISH+Hb6mcdIrMW4mkWH5r8nFiEKF9ovu
k9AKMjZAytcJSqw8wSG7tOBU902OqHJWjT2P2F6yHjM5cSle3jgHDczreWr1HMy9oPk80TkvNPu1
A6O7rbGjInLVKhpew0u43CClqMjQQlR+kFOJxZKMKkYgrnW2gzE7TNgFIKkzm3U4vqtbsyzrfNGq
+PjoRH+BGQWPjC14uJSQwQ3HOTeWiXVNN85/P11qUDI3FHGlF4OKLAIWJzvlYw5rfI0PLN7EZUk8
UizHP4PDyqNOz9SK3oqzVbXvEiPfkRfsbCL/FaCW9R2/IVgS/3iYpWJSDIQpnb2XCPvVge9xJggL
bvSSAQOFuNihIvfxuGHmxq6BVFXN4MAxHQ1Z/sH6Wb/pukFMs+k9q1dsNzPQBuB46uXc0NYDYKVv
EcERJmjR/AFG1DxjHREH4dCWDoXsyd6xCdWO/c4CSOUQFvK/e5t6xowdO4BaEEcd8tfSmVInJypK
EoiH8vGWej9BRLVuu548Bkdzz38fnKREId9UH5TVET8wr9QXO/23mH+pwkUnA766+JrEKWQHJ3VC
xR8dn2uUoOqoChIPjyx1+saEwnzJA8LHkz7JX8uipxnPB8E+Et7Vr9XI6+9DnDSbNAL8L3TqNSi8
q043459lBfKg0TGlJ61p38bGFPgX4m+8fsaBWhtUlGXtg9brg52GwZCTyXKtgTZHsD0icxs5+i0B
5/ihD15zBKC4Qa49oZv2oF21Y00q/dje+vj+9x319jxglSpGNkY6+/3GipmjkU4KZ5LjxSO6zhk6
fWeXvn3w0WZtEsKy0dYgCLDw8Wzg/EB5LCREuW4gENB4Zpba8L1QbtfLs9qtspvzmuS2e82RBA5A
NTY5xmMULyiPaZLZ14h4S3DizvxZONTHoWiCk6UFBvRk9AJKIUHeTMKWQIA0/Ru3rQ4GJ++DH7tE
xaZDvhuzUG74qCFikWG7n1OPvkgXUjdEZI+rj3VdRPbGiRxrR5dQvDY2n5nKDr/8H+pWsYkiMXas
5CE69T560vKsePZEuS4ERHS1Y7YeE97CBS9HzAi+zEFetcFvnw2tqN5Z7Sc4nauxoRNgC0u8loJu
HpAeIF+OLhjEF2PJ+LD3LmaSecAYyeT5+zIuoccSF2CsYS8RqqNu8ZasmqPq5lf81CcYUk+gzJaQ
wrG8IPKfB7kvJAjJgngYmicDFz2KUoN+atfc1MHNJQP1t1volPKt/zRaHc7wZbHplsWnc1DD9k3J
+CxwQK5WDl5VUbiMMIUkE92GINoWaNZ55VQBOM/wrJaqRv0Ty0NKCxAvG5xJ9YWJyQnmWT36M1os
T/QW2k1bkIn92BBzTJGs2tzpvRdgeBc59jGvfffMjjTvBNtWXVgvMIFpBMkZPXgdJNuxARLrzN0l
ETR9Upfp3EzXitKCgaXRc8xvmk4+FcwucXfiDYYNRNkFaCK6mUHGkS9qoGCj+/zbBk/j+VfR/qps
foP10kjWp/ITldJ4TqVor0EX0IZLkJLRHCBbq9YpJKb2PYxoJYX9kxyL7E03dYQQMaRyTntw/4Vx
i2NdvlQoRfxseu7klB4If2L8HZuo2jh2XQu3kScjdKqtHzbmzTb7j2iQOF6yvrx2WfLquNaMBvBF
LoMc+ojVLb8hjvb5kekBoPA+PzRTS5lUwL2+zO6v1kTMJVoynyK1igqr+u3ieK8j06E7q5s/Rok8
3jIbnOZl8WNpJxZuOL4xHuzXU2N8oRBBL6IWqhGJ0IhoneQU7t3oWnWv1FewGmf7KPvgTzIF8eOE
GRCmA8QOVX7I5qIUXyEpkAthx77ObQ/4LWGcoE0eJjKmobmDfMFrZby35yrkW7Ff/yu4mJtlzYLo
WP4Y2227y2um5yA4x+tjwc8NN3ke5VwezYKGTJAW6dFeGAaqZ11isl5neRKv1Xvm8iNPM2PPwRDe
TnXwtQxDWaRN1NCLcd9nia1bR9/LunuE0amDJ7V+hm2qJAhRRxw3oPd/MUKaEuBYIHa4oN0rM/tK
Cw1CfkezK0An2i+5QPMcQjPM4nb7NzJYPUvTbmZaleubiunKpadtEVvtoTUc7gJDxMahRxqdp+Ut
WOYzwdJj4U96TOEloVTQQANm5WbylBXlq/rcmYDZSf4dulW6RH9xsDxwJwycsHgVRB3RHiUQVCUC
CQOv2Cfx/K67dfGkWw3unqIsEZMnKTiyhIGGwdhCgoFdBUrP4mLHVM9KC79wYPl7kkMc3KWlffBy
naqxF09F5c4vaBK2pTldIRvHazgp5UeNv38X2ISdgocDnODmE4F8yDXUQ+wYBnS72dr8fS/Cieza
00ZNKZKj7rLE6jM8eSPQ5RmOcbZpZo0OR1BLgthiif2bL6iXfkCThJpIKfh8yMWsA3g4enHC0Ql7
aHnwGCU9nqmXjpX9AqHg7/++H0ROspazlu6nFhM7juVgT3V3ohYPTjZAqTPcZ04BpBNcjT4t15NI
PvXGa5/UnbW8EgTmnV1SldXUaVqUWE7ps+JrAGy1MUrgwhPcjR0qPECDfGsnkUebIEKwPONOiXt0
+Q6DsgtjGoJAl2jZhoiZtQGKEC/Msgb25kADty8PIUNUpJf8j/sBm/1OCQ+bijt9D+ql2lZLRvNo
nBoSf9fqnwoSps9hkyBAdMObOxIxwvWMp7R7xxRQnr3cO6jTh+u92rIvid8jP7MNrLNw0/DutF10
QfJsr8rS7qEJBRL/GoFlpYXwoKk7GDVJ8k8vQSgDuBEwYGE8L2OQOMSiArxjOHa01c+lgf81gm2+
mkQ1HKBl5nQgecgL3zj1tNMzb3xRywggmheJ5jmG13n1qoDJX2glkBviIty5up4TjeXFRAiZqFlL
Ti8tXbX2LU78+KKK1nACoyB9Yz0GVflL8/HBlHwuJhSp19Lq9ySfe2Ccr6FZ+28qF8pO9H9VJHBL
UsoxqHvE2nbeHqRjJ3thxt5L6w52cp1tStlxLMuraWslmAvD/RzL8AMu9E19iLXWvyEZSlbjcA2i
hOTiPDePcsYEOoSu/ovv6h39zj917OFw//8kgY9PiXQG/Bc20WoRjeQunn5OcfpHXUqnKuirpnZz
0OPAuWlCT2H+Vd4J9LdY0ziYzsxgcCNuQFAUz3lRLxwiAy/l0BGFRl1DZEf1RQxu/rsf3ugOGl+Y
5Dk8J05Cj0jOTyKLgNByHHsiWyU4qHtLt7AOeA1JWOqlWCp3yGLPU2ACkSERZWUbQ3QbMxI4Vz0p
MueULbvSancfwRJfQchix0zLf5YnDYiJO6tJvHK7pDo0I7kBZAvNOPCI3ivi+NjoofbH+/Zsid5l
0P4s7wmUNyvHFvErWuZDwh7xbAPSZNEvl1gDUhpUrLm6lJ1FTIO07X+p8HJwLX9CMEGr/B5E9MbX
aTxSkoA22BRO9D26mfgV5Dl7HIgAyBn9/hEf1ojsVjkG7uWW37RXdsyPvGQXVwk8GAtHlRGx5g98
MsEZY4jShqsZLBKkcIAlyKTmhI4vBuox0rDJIpT0WiFOcnC7U+lXuJcAy/gm32Ql5CnKq+o9MFtE
CnhJmYUk14b77ibKIGAsbv1hXegOceFi8VrGgKlpuFjCI24nWx45SXlPmOn0jdCS/KXHxdgtegO1
uaq+RgnBaGuAH+Lya/Vxtodnjcyf7nGagehUpVL/DExLuzWaddOMxN+aXs1MjpNZWkz97zKbcpN+
SJv/HjKxZP7oonhhfTAfVbgLNOJiOIIMueCfsJTvIc6UU2TRI6QEa5+RIebLzT//JiMpX2U2o7c4
Dv6NMDG/BuMyo3DYkpWMh3OFEkjP+OCuujZiwWvIPptQ+9Hytj4Kz5+2gwOrbl501NTLeEDYfWxR
rEmWcN4Cut73x3HJ7uV095gzh0igJnsFn9TZzyGjWS+yrC2ZYCxCRYDgqICx2JK/jBCVEZJmkC3f
zWsi3HXUDfOwGrx++ujbsNxDWsUb347mWm1DJKr+tyH93aRcZGR61Fy1ihat1kXD7hFpb3qhf34s
4TCG4ocwGJ4wvrkJjH5ShddpjMmKC0mWUe0KAGKIxi2sJEvzQk3NEIN++kkp9g+VsZMVR18DAmxE
YFmYACZ7J44jNAv2P/3UtaeMhNOVDxivZBxD3ogdi11QUNTQtO7ucIewmjIoe3p8nEEYxPs5QdmU
S0+81wNaO1ePpoM69GSs+quiw6adk6JRkEb7jgMjWUdxYj0nGjk5SHBJCCIXy1gqjqoF5uag9l4y
bzmRQnHa5JU01tJruiPHBmflezrE7NzH0hk+P44JfEvk69Hxv6NvCe/Rb7WyyjopTzRUECCiMLmT
TB9s0oVs1meze0K+xsKnoRRwevxotVJ0VRlw5znHOaf7tOxdRzQv+Ei9W0DihoVmqreXZG8C40m3
LZkReABGYChJ6wcpCPeI0y78CJdkk2xY8FPuEgefRHSc1OXA6GzvC0JKHlLwvuq3ml60u3pu9Be5
/LjMtbMafTJz0MS9mNWm8nCeYs84i7ZKLjoELICtwUEY1nc7RxWWvBFvNx2A/qJHnNFevCi5l7FR
EzYRYYolKccqC+8ipy69BnGrcwZPys+YxIzUy8kijYZP9WMuRv4bCTq7pK2m9ePaMg6xyxmZddTT
Cl7aV+3E2dsrSasIYu+n39rZT6nnB9cmL6oKOn3z+A091N+2n4If8zSMinaHzE+jF/WIkTXzeq2G
SeYyUVLP/s9Lv+U7J7D0E0AkqB9PSPzLppVv1QwvjchPcm26VX8V0toiQydr8hj2Q3UdOTaS52dW
wDs8jY8B11SLI3EzHWKdl4LfSYgj6/0Jq0selNsM6MZGLKmm7vJQyu6jqSrs4Rbh1vgV8hNDmjVt
RHwC+DgeJdr/2ZDHElDFtmv1eucaabfv81gcH7+Rxy4xNtQSy++RWuG5E3V6xot+1bQxeQun+AXY
9fQxDOV3xjTYj/rXYhlJVEOwuHMJm7Gx4Cl5EFh19x7M+Jch1ZAWvEiGQjsIMZKmv5TA46/7gyl2
sq+IY8tlVz+qxXlxaA2Wg3DIuitJsY78BH4PJpzBT7t1OQsbrfGLOgBLvzq4AnYG7IlbAub+ZrfC
X+dEGDCGqJ7NQMoL+XvEIsdlQRwNwIbGxqKiyj7DIrEW4D3AKLOILCbMGJJLr/4yk6oAg9oxmbP9
ZlPMyUwx1rl8vDQPZUV9HOY02/cCB5frgSFOTWTGywDKdBCYOhbVqywsDdcbEB3QxISDFfYLlOT2
aeroDTTUbjkRcTLJMArrCZDdZf1/tOrL0NsKva+fuYv8yyQaMiPK31oZZC+BrYvLsLDJB+a5//XO
4pohUFfOIFCqmAhc1q610mjbWeDuWZes4zhy2WY3F6/YOvxNllrDbq15IxnOo8i+JdnYNejStmj0
JwtHOUi5UNgHra7ajepLwi7YBuxKDKsRfa9UY7Kfrx7qgORKlxHVVOWj0x9Sju+LhJBB3JpO+Tbv
2X+NqnwpKsu8Vk76i1ib8hdzNBQ9Duq/pkE/mqQUr67XvnD81T/9+YrWfZFtAb5V+6gju+aFRS5J
h+8iwLcb5l35kY0Nd7WR+4ckN4LzY+VCsPgzTua7o1F60e4AK2Vq57aDKQ38oHhqx2w/Umg6J2sg
O4RzqrLx9D1mnHEys3WfsILvGosJu13oJpGpeAYY3P7rat3VF+30TOIooX5T9CMaJuOEvj255tri
+zBqUJtLi73qHZvzxfjLzkf8535BGy5Dt7yaIZqjTxMgs52k2Q5YotbOclNrzjjtZ7ormKZ5mTTZ
BTAyLnTwNJcRw/zaZlbJYJlppANq864HEASI7ObfXE4e3bKn/nTrmVhU14NxUxGU2c3xNzNKACL/
7y1QTecBviYqtzojHyQY6F9VRKaSu3V8nD8iSEKyZwqculCW1UxBzmgQmLTlNq31svcRxDEAbiCQ
5GD2MP6VWu1dmij+12eBf5sDMtVqDBQFave3IknJ5A3Dk7r75bBQQ3oiBYzafWvQFp8eNwiiHpT2
HLvAAJ7mInXfVEMEJgXBbPHrELFWGiS7EGnX0D0XOgz8MR72c2vHd83Vg9tjaj3aUhyURWKm5gNi
aNsE8ejMJXM93DlaLR/tAW/pEfyfRgHHkOdHvzKyXO+IDOFmz0PwrB748+6+IgQKzPCAPU3N1Xo+
9ytl6ePeiVcZ4JuTn/2rBslNz/ZcYw+vej4vQ96egMAzXRqHelsty2cSG6+RXiQHT8oc7iixtHk7
HVW5YeNJgLOLEjOQxOTkPutAzjE7pYoCLzfUjy1ZtfTVA5+0ivxoikJVbghSzrgpmbQ9OtujNtz7
EGoXlmQxLEYEHZU6Dv1xq2x3656jH+OX7otw6HedxOfZTvpLOmYN+aPDHrLi6iH9cXJ24h6P/lQS
ggnF4J0pHV6nZXaIV80CSFYw2VnmieHstqtGx/OFC+xnHjn9daiQ3WoFqcN2o1GCANYGODBOI7Lx
ONrqyzVTD01CrUkvHTLO8nkPNCu+A6eN6IQxtQIQxdgpsOQqXU6eRq+VFy04skS5J4yg7kk9Uw++
Mf730vA1mOTLV9V7ZUGgr1s2/iavoxTLOwzr06NX5fagfW09JyVrubGQkWHuzvE0E8/pnGQZnefS
xu8xMO+ULYIda3KNfWN4EnI2CqvHDEhkKdJ614CyI/VvvIePQ4KWptVTnrYXtbal7gYxHMkpJsmo
eUv51wfQB+ME3fLjaSs5VLSwZjZ9pB1EB0jo7wN0Gg7oOtYUK+srthcXfyInkdHyPuHxsxyERvyJ
wKQ7Nm1KtG8gjA1cnbHY5+5RmG++2U9frI4ylOwEdOQ4chmkxPl6sivcVl5dkkk2FK/TlzVsnGb8
HbK1HpSi4u9Ya3aRhsQ+cv+gBdys+9zXaLX6j4ZIjRnd2ktD2flaRxkBs9I/POpPh5whTPM9eeKL
JtYqmtciZE9PFk9eBoDhccAg6AjXwSKi9UNX21Yd3I3B7J5rc8Afp3Oi8QsUsQHNwtXcW3JfArNX
I9ne5op0CaldcyFpzdKz3s6mGZ5jG/OWejYuLyfaqYfItw7qfbz/AXGdbP5klFvGHqXUQBME+ktZ
mM1FlfBFRg/byZvNo7aVxVwRqoMxnr/h4sHz/9cSvLS3jeyoZf229LIEKSf9NNVey20GDnLG3sfV
oXaHzgqGBH2jLJzPx92R+thJyUlQN5e6zaRtkeGcxoxK+JUfKNJpbtPJWefJYF2okK9Z7NRMSUc6
ceT4iasjfxpIODBvox0O4cF6AKL/nsFMUJBpIPpjPNV/MDdMO2WyxeoA2GEpHnqrkGs1fy9j4d9i
8jwYZpvJWi/FK4T5GEctWlMVW9JC27mQM/9Ej6sLAd6A3Uacqh10js3bpEceZJIDjmmPMwidRHLk
wDWpnp3jpV/YrcqjzRxkT7wTM1QlPWhcggutYFyN6TD9ZE3+8D0mmqk2kwWXkmKj95mzmd2In9pY
1FGPfQD99KsqNdW2gzeUopuCxLFI3lUTRjVvDCbRE65RD4zVYaE7tVE/l7H5jpE8OTZzZR6HEcNa
GDb5TbVkEIpVVO/T1QIn92nZqKy03Itee6aIO1mLHgTCou3IRoyubtO/ZT5geN/mFNg31T0URFVy
bZpr4EUk5CQVDKXELbYogpq10PqCCHPAnATCItDDcgJVr/PG6ackn3O5MiuWZ0aFnUdwZhMR7mn0
xybtp8/QjL596WcXK08ebeO/nWHR9jTVnKAiihXPFgfuGfb3G8KwQzX20RWGFbJ/JrjreszLDyCe
gCtx/exHF1IvjihUXbqNDwQ+k9fMpKknkv2+8I6hVpX3xB7hY+d48v26nVH74Lf67/hLI2Cn6Ua/
nwUaOKoPJoNevcoz2b7lmbkxpFGe8Hlk9yLleP6o4aZs5iIy2swtv9o7k11ugib5XRB4CwdQy+62
Y3HV4pZC0dPIF26oxl3QAi8CngQFCa0KdSPZsqg2o5UTk4YB4q3NGgLSGcyA8QgRnFXDP5UFDkL1
Akvd+VlJTkEoBOZ8h25wrUEvuDQGMt7Q7PqdcFB6qJdFa9iIoeSqjSnt1VB2Tgv3ecmjV+dwdD6Y
JU3jSe3zcwLHmaEpugVO7gZBEemik22jbNyw6kIcQzpCeES/a6sOkkMlSKRuQnmxFz1fZjfdwZgZ
6W2McKNEdUMlOvwCxf9wdV7LbSTbEv2ijmhvXuFBgKAXRb50SKJU7b3/+ruqWufoxnkYBADNjGga
1VW5M1da13aeMAZInT02K6qAik8t0MpTLVcdGIPevTICR3I50noYiOQ7f6j3gyu8oQbGLb5Bl8iA
TP1zFsi2he/cWTnOJPUDpUmsJaPcnGzsOH932LN4MQVo7Cgjz1lHs3Y/xx1GpI620HvPmzy4TC0n
B3j7+4pmtauan6txel3O3dbjrAFmk1Fl6wOdxso4nM3KJoDoZA6YLgMkl/zS1XhQraSp177rhffq
RnF71fM+YrhREjQPpu5Quu70XM56Ra+YqD4mx/r7bH1vsqNDZJoOoN1lvhRsqrwkIGGGYYSJ0icf
erEDeuldxgnzjNDF93VjN5VFK7vfpl3EreJKF8KwjyPmD60cS/h0tBwTFrvtBPkTtc1f0FSC3Noq
xcIfxMKmJhK48MJ3eqKytwFPvmfn/ndiNgBYHDDIY9Na9w6tfxujzsWLtENDk6t+wPOJHhiT6N8E
uWG8kCYWx6l+9dOEjHoFFAaB8dIFjOkAZW/CknKvQBoMhqgJ7/j9HTVE+nsNEQIwRgeipcK0+N+H
Kvb/vhT4cw5YHsydjq5MiRqVSIMHA0/dUIhOTnsEw2IbED/b1ymkLPLmi3fyBF5JFZjxAXGyCHjg
dhv3mbxsk+svam6RCEL3uEd2vQEZVnYr3rdl7+k7NG5ZRm4T9LL66GUxRbBZQ/GtiYdymhHXEgsg
be6/YPwdUV1jNlR5QKxxbLz+Hmr55CXWUctoXcuKQY4CYPgdazJC21kazcY6CFZuR9k0LwTuKVur
ag7ZkjnA2SN9zifMRlgcgmUEy4m0pR5aGR6eTZe4gEzjotfWpHE7sV+lIfawd2DN2QhPiUNixcJm
q176TjufvlkxTk1lV8eStqltUB3rWcKLxuboc2zltzSWl7ovPoPavVe34GEIfmIed84dxyKinemB
nyu+wikacRtQc6Q2Rmo/pJ55Off1cfKHjdV2m8788FH2PwOkrP2s9c6513P6XGLQgjSuNAc+NGg9
NHztFnKOGHYhnszju7rhqgvZi7x8T4dMvEkpkWSmado/Kp9DabI8jZZ54bSRv1bz4l0dL//lNl10
z0w82te+AzPS6gYA0NmW0ZGgJHJgUSolyiakjLbBIeUwSJaf86Jqf2qaj2QlXzV+jSM+S/pDD8qT
OH/IwUWmx1nL9mXlnJXzgXlJ/M1CrNoKDW536+Or5ARxWWiIWZWhjFfEbU1YfqcVFoIC6KrkPjsf
mlik7Jq6vn/r+t9KI1QPpSPuExrX8BRW+bnU4+qSDEsDImP4oTaNgWu1l2p0foV8CLfrFpT1lyE1
yZQthczuDfl/TzOizJGKEmwFHzD17N+DSVycZiSiTVoxW48d9LAtnYD+IZbG4NZgYE8Cd0Ls+s+2
0lk6881aOAVPf8awmJ80uDGn2NdpXWqLd30YYIdyPr5aDgCYJTfKSxd7b2MzmHdZTnV7aHK6wfr7
QeiIU6ZufEURinjcMqawKCI7e1THPwuq3TRJ5yS+TQtHHSPBAWHYiHThFyKnLUJHglWpHdcDsca0
QH8e5rJ89AN7q17lKE3X0DCrk1p33AIZ3K4BKpFLvvEDPy51ZZ6VCDVZzV9agHrZ363XhoHHTcVF
awoWdt2MAjXNfJT3Q9BnO+E7BEfjqKaDWas+KHewdwF3xvOQU0ksAsI7630GN/y3f2d9Kn7KehPb
9deA1ezYWATSclP8rmWyVT1EyaTfqQEkUXusSRA0k0Z7m7IhOvQmMNjOmfaj0fpPOqZgVJEq+2tc
LnVtowVu8FHZMVJPXIUfo6efjbIFh9fG1wZa/Fs//VindzomhHJxuz8t8HE9QLbWqkq7p5IHu7Ix
uw9t/E1t5CCNRyePTqZNPboBif301NgYVmukKxgWsNzyfKuUO1ZPBCpZqs0ZPRhZm3udJsEiF6AU
Eu5ieZ/t9REPpQyMOvKUoUgqywQ3cLHBHnQpXkNhp1gS1Ket9ve2EXzE6VjB6R2N/TQ103HEe3Yv
wjy4p2qaSSW4J682awI3jbhkGEE4lONHEWY+nlVag0WTjhML4cFiCxKM+fdmrKw3r67OmjDd99jz
riK0nC/izNei7ellMr3dIJJmN+XvUKd3Njmye11+TZEHYsVJfYZO8mWqD9LztFNDyaDrsPIRr7z6
2tLBncjmM/q7U7vlW2Mx4WvH/tGkkYzcmOuvokyX4jqKDVQ1bKtQdPAuqAeljqshFZrwPor0M7Vc
FShxA4yAFlTH9QzhmlxpMe3qp9o0LdxvMpbNkWcTz1FJVQH0zhgu0yGPMMb/HUwgW5CfS4vHwQ6a
feTQtble8mW5HHGOwvGRJrTYsYqb2zCXngNqFqX8yz2Yb7cktDQ2DxAEQelQB3fL9Ko7edJRnF+E
5cFXlsZiN9W4g8YEZULpDnHolqe1ZEbRzkbf3AMjZcvZmPhvh5r5zWJBYI0CIHc0LNUDx2HoBhOA
Ytts3KvRdHcG8tNJ2ZX/uZfTWkeX8e2Ym6SVCH7Wob9bfzTaOGKy9hI65aOxvwRVZxzWbZA7g0lh
KpWdSkcWJE1zQYou6LQXtjLt9v/NcmnOpo0PkQVfsbiYk2E/qIfamXF8G1UK/J73BrJduetW11mR
SNjl0aeReO/hUhF37jCPngr7sdJN+/hPkFDPKiJyG2PGU6aUXjUz0DkB1RN/n7JjTpxt9uuOT3P1
ZPvv38tSWBehl5/VtRKlfOmtQQVMA0anDbF921aavtaau+ti9pgtN3lod4jjOkrcu3qWdkNDppAC
o1EGwmfdwOnoWdajerAGUK1ZEYbO99jIxE7L3IzpYfWOGxjUjW0k0XWIu+g6pvafDCSWseszvbno
5Bq2AfutJzosrVc19vBr/DksJZfaz8pD6RTmJelkRQN6HFKJ+e5EUfeWpjFHlik2X9N2eu2lBxEZ
atinYuQYQwl9tPU1YHxlK+qLX0eBv81THwK5j/HWqMSzzIPfGP/lr0nxXLSg1wszHL6PFk7RGfLW
+ky9h1I7bEb53vpMT3ejAb4YtmtCe+x1naJiaqVqE4WMQ3QScgwxB4rv4/C+GRx7Q28ZHeaa6K/t
5L+2kH7OnRkZkMb/k7RVzxyKWtlWApQ1aV8SUT+8tJSjPjpxvb5yraLeclKaZ2wu3Oswf6TgSZVy
2LTExmcTC446AtUdnxtGKOFOXaf2XLLtlP/OtTSmQsuwqWu3IKnBYXY4hDCO/9Y7r/jW4qrmjNTP
TEPn30ZRw92SEfI+hMnRLezs64HgIzyPBCloqXZVurwvAX52DHLVsx5hj4gSako91A6mrjilmQqL
QzPhbvMswfxMLhFea3126vLgrg8uboFUvIk70ZJEYNfW0EJgtQwElQUwERiW1H28tezirgDdD5l3
KfMTwTuitNyCbQA5Z8vOXW/FohD5go1imd+70amYnUs6dzuwHbBntjMsSSfTn6y79ccieiYF7IDn
Q17DJjS62jwswq79TeLYzq2pfpEHipnEtPFjJZ+1AcUSbr5xhGEe1AhnBhKzkT64q2WE1q5LMFz8
qZsB+6NTU58qD7b4HSmjUVYpY4F1nXjDMcvpj21jkPz/qHKNNnnkLUga0rfJ1EOcB9kz3MxJeimw
rSIc93xV7fKTuSuKUhNN31OqEaIpOa8rwEpmMEmQs6mFemYQ8z7EPQBMpnxv3MLmXVl12m2YDOeY
ev6e26TkbeGUVQ95Ql6kheN+tpvvbcmJz5Zily9c+oPVEZF9DieTqKKEu5w/JYevoZJwm81+vjP/
O2mI0qjcLmnkHavaJBhbOzbk7npictO/RZbxoSXe9OiO7hdr2IY/nl44FjKciyiFaaluEZqYXnSx
2HeUUzxX6BaXwRue1DC2ln1S6llaH5kNkIwibj74Oia/SLuoWXU8O9E2oa1oVTPoYT2VyejAQwHG
NBYtG45xgaee1lDDmBlLd5Zp9d29ehXQLYg3usFGSOjT2o5BUcAG89i+yhNf0fmUV4j5wFz2cZy9
6iO2hUt3EsVJjs06qTzPwhhgIlEzl+Yp7SVq2OJ7QXA1Lf8KDKb8dHWbbh4Berq2TXDr6JtnIeGY
rt68my4x6pWymGifSrlr0fTBWmlbtdE2Zyd5LHv0hrG/FX3UflVme9MZsH03fAy6frJVk8pKT6tT
zVSP+yx68JQY0y6Ubv3Ei+2NUVj3tSWQZmw7qQDRmu2DlfunyXc48onka3WegOGCOZC0d6vdPqh/
9bRv3qbmHGtadP3HWgOLM175CAXHYJle2Oe2VPNRql46JcOl1iBnZwrB5hRSzWx49I3z1r/3U/M6
x0F9QCya9o5Jxa2GbL7zsVB+VZ2enpnwjicjyd5LsbjPMU1De7PPsH6xfwj5uLG1bc3Q/0Bzhbs7
xP4HOV7sXw3b0zl5adNxORodcF2T4TaQGf9cLjgOjES/MMwHNd9P3bNSghM4YMyftjHznfvFByUQ
e2x+NZdfQpWxN/QMCY/3pm9FBPlGIlF6oxqY58IBJeAgSJ91y8vAL/kxMtw9pQ3LSxTyViVNQGIh
fO7VTC71oomvgvX89D/PxokWgbGSpLEu0hk3kqnqCaNfkoiy4sxFaGv1wbvKLXpbu/0fpr1HpERa
4IgaHuzJI1MJyu9dN7He1GQgfo2Bf7CSWPv0imSGiMPVHMzoyX3JoWruAbO4hmvfjUSZNjid6ofe
0Z1tPZa0r6ux8qLbBBGlU6czUICiMHVOSjKIJu+1wr23HcymPy+OO957gOTGzv9pFeh6fO5sEYS7
FGb2JWrg0FYaCbw6xGGv599oWvjejt7NH6Zf6vzQl/Rb58Us7YRsejFZSAZ3w3CVj98tm+GR/3fZ
6l0uLtoq6q1v0IzRJWH10jZDu000/OsadnU1+CMfkZ9H76dDrJbKEtO+EzUqsGcWDvBP1wI3A4pC
DS9z7vIMXC4EyJ99NlyrJQVKloNnuxuOWgRzqgoqfSfGsf6w2bMwlHjT/ay5qCUTj1JCrZo/7KMf
gYePW4n4KQiVfRVhhiVnxKzE1u4pgw/T7Yw4cBiSrt5ZGPifDdvqLktbGm/F3GMVx3oMP64SJu3h
yWQ/2A2idTE46SYdM0IH6M8ENBCxmuyFS8I5kw1uH+cdDTMB8AZw1hlpf+alwRFY+MptFAKuAp/U
782cWoS0Y6JJ3Fax2Q3fRmuxHv3egqZRpsR3+G/WXS8tc7QU8q2pl71fD3dYzi6aHYcE4d0PtXwq
2cKSLUl1fVyAfBPAg9YZ1pwTLNusDl3OPdS23XM6VxRRGAEa4H/zRY7H6bBHTFLzstwwvqagdA59
6N+Ugzgu5+8EPbynKCabK+EKw9xx/ojmdT4PaxaTTd699amQ+nYsEaewWYbG+LsJjQf4xiKf3sur
ui4AqT9UvlfsPGLZr6bWPEdi+J0mjoRIshdjM9SBech/IQX30+eSjyCB/+RjeOjc3mMtL29NREMQ
Cs8maFNwDL1RQ4KXi2ofuC+jWT45ah8GYYEapUiu+rBf4iK8MZ2NyRRYBGViLz1mtnbyXxYv1QCz
T+3XVI9EWjqDmW2ZWinIKO3NGfrXODPDs9/1wMCcBGa22mfYKWdqzhrhhRMZ+b3EuFcPRt+GqMAZ
5aGpWL4q/n/3duaN56gXX3M/OzTYcfy2xJz/An3uNDl1BzETFINEBjBSgQHZz4tTY5m/MTP1t3/v
q5eEe98KLQUmIq1T6sFOl29zaWvrW6HbWduqo59KjEVGo3WRHWzRoZKPmhMfgQHg+kfxjLwSiDsb
DjVii35Qe3+Xxz5altr5sat3rnbqIJRCZhTld4sGsKPU20bX6UCZ25Irx7MRHMSZzSdha8JnFGLg
kWm6gVRrDJmi6H+aecplUxriZM7z9/Xcq27apW2VOyHm99L06p90PKpNj1HZ1EcsMwx0eahvI+Aa
bgvQi+4Q88Dl160h/X+HtyTxwkPbFvf1MlUXt/AuBNTPQw8E0tAQieAFMEUbNKoXR5Z5IndoHE2d
lbugip5x9zf3uhTebTxbRopwMvjCYpkx6Qco3K8unT64dxCXCWDrqg+d7sTLvUGvCxRmPHAqDwst
K8WTx69eet8DwE1p8Kdl/CanOt1zAPkER3p0svxEkyUzyatWx4961EzE2lqsA7o2XwdaOzdqxzEM
eG9BxaFQ9ex6yYflZ8Zt5Ra12zgUpqHv3AD5CVxOstVnzTkmXj5fsWLtXLgJNxwk3zhpYpYVsiiT
wy/GKWIdJ0ht9VZ32Rb3rfNh1+Mol3kqJTwd+VwlGPXR7G6lToi9M2gPZ2F7wSDOWKzKUSklVsEn
+rzheP8dtyhB/OFhpvuJOjIwsuDw/D0FOtNLOQTrYI2gwjmhoPNM9jzeQbVzpaOlhC6CU3axNQLX
MxMRJxC3AenwbNUN99bRM07kysVptfsiWp36mV49dYuKF06BBlDWUwZLF2Zqmj33xfJk9SZBv4xQ
X1KYDybq+IVRMbkUh0ax1HB/trEZk6DjzqUGcWOom5fOzi5jY+9XR9NYoeAMsTPdCqNxd6GLO7ai
nkNt8OLG39bu1H0Ls+zOjCrvGIzVvFMbdM6f29Eigs719eUb031RWMsXsm/5sxXWn47B20VNMbB0
WHfV5JYbjWqwTRuPv4JeMm7M6qlGrr9XhsMQbDN2im56TAya3NUAYCoAExkYJne2BVs16spTyBWo
wi8+wY872ATQOyx3BM+dWAchnxU6n2FlGc/w2G77wAtOk5PFT4WLkiUPTTi7XxUrqWF8UThFdgEv
52z0NLYpdnKyc9zY1SmrPGp/GqpUV4GGbca2NGwKcEo9P6h1f05wbJPhsSEECJ0FKXF3ekv21I8x
DogcWCbl1Y8cRCLy2fpwp/JYuBzxmcVQ5G3fO8Ixjn4Oib7geh/b4xwOLP6e2f9mTYCuXWIWi4pi
n2uQOP8tAlhPsb0sS7grCfPsfZoxTrEFKZ5Iwvw5o73ZDpkjvBnmPuVqvS+Cpto4A5I312ly1ger
24SY204m8SJmShKDO2Iur9k8szePOFUAGFL2udIV7WU1ws545vuO8jHEI/u55QjCCbH7XGbWhK0e
Yj1vIPwfuVo502gRwgfOnWsmCwAjeuOubp0xwZjo6pKvrBBWlevRbk+Y6LG02ujn3A3+hihZdxeU
y/2aTBf5J6AL8rR0Gv21Zjep+ZA3dBFO3nxnppTAWcowpY1T/aIllokbr+kfV7Su0i4MTOUNWeaj
NeQ9or6RvRDnfioLg+6lxnzp7Y7NkIxOjECWE8mz4byi88kt+V7US/mgnvVgqvaxhscuKoz0SSss
f8N3kHzl3U+zraMLNw8MFRLHPmdhevWaviG+IR1d1ON8c/AL72NLF+uP1yrEdv3p1kE43UR4qwfG
E0lZjYDDMaoYw4RbsUzeikgHlwHxxhADnhI5jlDESTyHbD4FXUQysN9EjJ/javJWLySz4PJuKLrv
6ndpGLUsg8b4uPH4/J8Ed2cyD5Ju6C/uuEswfHO5kYTmvrhd37PxIzZYUR5cIBoKEJ+dkVnDw1BV
0euYWflmDpPfdOTFr0Ovoz7rGPf3tYg+1+MfFb7hnv/XyS5Tg/wRM+JBjCR61OlKc69EW0BsjtTy
eAOf9G2i18eqo22vdUz4jrSuvgJdpVo9JIJYxMk16ukwM4nuMkyp5ws1DA/4qRamUOCw/6aqeypa
lyqw7pAryBjbyPt+l/71EadGemzlbFOQVNs51H9tlVy2ambQuQCAMEY2yRD2msg3XZN0FA3yoCV5
eMXEd3Kl10y9tSTLF1AEA2tW+qBuZ0xbk0f1KoMku47dcPmM61yzEoLBs6zAUEGPumQaWmRzyceA
6KDTo6Ymbag/q3GS7orfVqTFpyYs3VuWC5PAF99o7g4vgYfZ3By++akV3JQ3liUheMiG8b2qSNsS
8g02q58N9ci5tto1DKtlNVT/leSDpb+UuCXQKJfsV1cZR0Zf2b02hf11GJzniXaV3zaUnLAbXvmE
Y5Oohw/IRcVxGSF0RWlx1JqJmwK/3Y05munTXLkzXVruSd1e1cMYJzhqKlKfaflj7oxmo7YRGI5w
XSo/dcJVpkypekYcnr5df9w2Hd47ZXfgd8j8lK3fJooNKGJS5FQP6pdoGGiAlW7U9MWRpx5iA+CM
4ihkPZ44BdRVD+YUEEdPyo/RTmGuSmuNh4niFhGA8jDN7jQ9J+qUxHD/tTg+TAXqkArsQqmj50Qd
xT09qXdodHE6362TNiRi6mKwWZcQgVYjSNRlZIcBzXOqkuhtiSVXDx71VlDMkQOHqvsjJOkniRKN
hrZ5PgSS9FMu3a/I2jml05LswLzvADTee9wLQa750d6vUYTyDpwHzES+0CbwrrFD91xXFRzlRRr/
XNrlrT6KtM1+lH37iyFE9WMJq1sf/FbekrGLs4udxxI0GBjXxBOcZ7SAEPFq8KnmYmeRUbkILXfu
tTdlUVAPytJC4SnmVo/qu3JE409m4T8h1hM1puebSBj3dlzRL1RVLtwpZj7uZXAppyym5Vq/0q1i
f6sz8Wt0xYMV+91VR8Y+x8v0pezm6rwWUZe2MfEynJVppLVKl1BNP+waWPXKv4RhITwmQJU2sSeS
n4KiWSy9EmIDZ6zOsEY4/S51abK0tOU6Jqn1KAZ9IYiT/8Kp6FxKkd+rVMeSPysBOWWsp4fvLK7z
sZXnOsPjrlhZebHqmEZIU03qoIkrfSDAM4N9QKZUpwIUFWtvC+lnp3b7Vlrpx/KInD+/mKYHDi32
nvt8OPVVIJ6N2gjvxj7KoSGV8d4K5oaLiwqQfOQUJ+bxB2Z/MDNa/WNKxSUZa9AKcmJfzo5BHSQ7
fLVpKlBrN7joO8xT1EWtvjKz8p/VXMa2Cd5ACGI461QbA7f3VfRLRhZcOnJakhVFatvXCqXk6Cc1
SRU1SBF6dzG7AY0XTAYdUVl8Ksba3SIZGdSVTc7dtNBHRtgB2EDOslXPGO9x0MkioDl5WhiykfRu
vXMrizbqgHD7Rj0VsmgmH2yUnJx6oo2eJz+5saD1UFvUhLQKsTRo32y75+g+oi2ql7HPT9ijStGV
e3F2DHjHr+obxOj0lYVzsh9we63RO1vS5VZFlO7qYTc61Fx5+vwQhrb8jqIkpAwZ6JjaW2QGcOq5
xtsHhUxG8oXWgoA0I+uAhzfdq/1oR1VqCLpoEyCvn9TlWE6ILevfsniNsffpy5UKdaKl4ZOxYIF2
XfdXTofEU6QtrYxuBDua9oL90KYLP3cLv19dPcxZSVTGXk4x5q9TG+glWD8Kr4SJ4ywYSBGqBx9f
7Prs33ue/NN0JJRRQZLa/fsD8FUnehov3TSXZAXc51F5B+KMfYB8qdZjoJhkejKXxZHo/A1oX+mT
J2epb3zrx2AV2rMBN2pTGDrDRid/hCwFAjRnr6K5DnvVifxxKTt/ikTHiBHXb4s8v2JW0iV+FKO+
fGlwWGj8pEHNrWcUZUp3oIduRU+bgrlUv9iOjweRt+k3nHIpUMQU6EBpagy2QIrPh/Hkzk39lUqP
i4GPZoN/8wApzvlemPAT1ZTS6/PmsGSYVKrZxlHLzuIUdd3ylpGm/TV0HVJKGBBtJeiUREb7vAwx
Q2XQ6HcmzvhtZDJWD+hAIJDl4ohkc3VfT3dKKQRObV7L3P2m5Mywbb/K0PNkGxXTs2oIH0ufW9nQ
cLKwp8Y753NOiRH6XeQLIA+LMz1Chqzv2jjNNpoFhR4p5inN+fGCvzkbnblhqDZ8ODrI7HBuBpyz
AO7UCsKG0bqGeIWeeniKm6bvfA7SjEHV0tSVjKqyNHr+N+OpRm45o5ZOB+Gm070T4fgZzHQ1NMkG
lQcdCqndTT225WA6Lr33Vvtaf1xjf2Tc7wcMvA+jXV2yqglf1AN4nWesx9FNvdJgCYCbBITUBYn2
UoNb+evqdJOk3xid5z1VRN+1LKg+cjI2fz+LJdjQlrqumtuUGPE+culo9CXJ+07DADLxQXEZAPN2
Gdm+z6kG2dhRap333uF/cAtNhxFzNY+BVfhMwHu9mhQBt7Y+/12Vclpe//kZ1DOUgLoMro5DzYqe
QK4Xfdy8tAaMvWbGlNPUZv2SBESRq0B71X3bf85hSUo/XF3T4WgTolllYQyf7WFgd7qjgEwSZTvj
uMTJaWnN4FNoYBE5bhebymxGgJ8y0dnE8XJoajwJ1BUSr9ZrjyC3bpzyoug5MYUFA+0iOgZ9MN18
BErc3zH7LJkVWwpZtUUPVmaP3bKJ+SxurKbNjkWE4TZnb4xBSMaNkO5GvBbRvAENXT1gZWFPCdxY
AY8njylw35L4wmlaFtv5l10183MWTs8U17ysRraeNuCqHp8BOFCRNjKippH52UXoetI6tKtVm0/t
jpbp0Okuuii+mZqPsuJ4xTYf8bt5ubDBVIn2CTaygESmUcLqdzkdWvx918hrfjhzUxzVKz3QUXDy
DAVWvR4oTtz10DK3aHTzVf2xTazckbb4+eotnnOMmW0meX6qYvs0LGcqIsFLG4HpH5awSXdq29y3
2i4qnANob7ha5ix2EXjZcxpQ9TRbD97A2IMTb1ZfejJv6nSspt3/HtR7I3QE0NzNs3q/lJOCtlq0
O7Pl3JX1jFhqf0j3rc0kYBP1LrH+ANrp+jpPxl9Tm/4JC9ra1h0RX+Wr6/XmXVS6zV1R19GVZg/O
M31lkxC34l1r9d9Y7swXx00/G/Jnm5zY3FUZ8i0LZ33yH+KgE6FiuQsAWxmJNR3/qzQXGroZYuyi
0IKwyybxdd2cDhVX6RK6R93NAX6Tyr6zQqu9ZYRDdkCJIuqZ9J6OReHsFmytl7jPKN5N6UJdhQ+h
NRzYzdTdcCv/1QfDx1xn6d6xwgBgbXcTVHm9eEvsH0edjgFKgO+EYbjvFHmcEzu37kdwLP+CLLoG
V3rKn0fZ5bEw0uOf6sbIkRyK2lOECVFWn8CUI4OegQaK1DSwYyhfkaCMboqtrZ1VlHT53ju3TG1l
Cv7z52A+5jbRLzk2Bvmp8XraVmwB39X16i9ocGx/bG0xtwpYtP47HUhDwmTVfqxBYjNQsN4tLyJn
IbxD51vWQ1ZfoT5sYLgnbI5pVus2g1X11/WpDpNyY5yFz4lrdQCYbh7ye5WTXp00uJq3hoPm3SHH
gIhFQPQsLTgEPkqOKkkJoOmd2jR215eu7EyBZUvim6ju3suTj6zDG3m0IPGcFDQSQyuauupxcWrr
xddm7TpBa3iG//CzUcEH2WpOnOHsTcN2NaHSk7BQ74sJjzED7icK3apDonMeYrTKLqWboq0KmZmW
IDOkniaVtusp97rNA+hx8OZATJW5OPxcBaumoUoE5s9DOA0AdGxRPmNtK29ohmf1apFvJYKrTYTl
pXSG3xH34M5G8pMnu8qrsk1tTCZfjsu0sqILJR8iB8oWeQ1KTdRD6BMdp8bK2f97D006pZ2CbMjg
O+WuxyB2atEI9us5rBZMFUcHq2ZtgJ4q00+V6BvrzN22HvjuAqPQfZEvJBqwFL8VmD8SN3qcjIf1
LopP5Jia6XRbpp6pe51ntzQBOM+P6c6YO/9QLEt+5+D2O1s0PqscLbYI+hkBzEM7kWvznGjxkYJs
JqV24D8EFgbMKBBcmDLPWmTwRwIntO/sxWGZ1ltEAOl3jYS27JyUAjiujC87pItEXUVYfy5Z37r7
MpzooZWZYaOUHdxu1pN2TrH9FmZwZxoc0OwmaOlsTfW9xKMijRn4kuSzcrGvSV4Z+6yCmoE2bT5i
/gVLCKxxMzOb/YiL/DH3pqP6XJXxbOJElu46PeSkgM2D2yVcmEQbXy03159igfbEpbwY6SeFlN4u
ml0w9NaXMlRj4jr0NSG8yhIWfDRJWJjs8THxiJwoIHcQENRNtGvWknxeP6P8MvqN2umH1FBf3Jku
7HrKac5Gix2cOP6ZTB0u0PRAL8WDAAJyXO35TUaorBhvk98E9wzyyxug2hvgz/JRQ/De/3umjR0G
ehuC1WprCUzmtEFfUwJeWfpxcukWVaau2sTHuy5QWSY76N3Iufq9B+cysNy7mVPTo4MvjYmM85wE
ZfeIJNw9htCszhlr3cZjs6ccHR7wrhN+G29flN20bvYQNMEIL0FMzYtORa/jfIGP444z9uFjb5Wv
WlI7HOjz+VTqy3fABvWhxqhFg24h9n7IkqIZQChUKCxsc4xxAeSUKi8OIiMRT2ffLViSdzHG2hPB
5vwYVfp8swxow0QIfnrEXjcYnLlYSWqQl2Q5G4gwz9GjXqdf3KgwKjiz8wpyfdwi/mYwtDXnddxY
P9yyeFNDeUf3uyNrZXjs6paVEr74KWeKdFgVHmzozG6y4ARvc/owYvuldasqpVcVf0odIwzif0+L
hT4lY9L2UA6nC9BquD5L+5CLT8SY5qgmCoH5Ql4MOprJuUPJux6NMZ09MFVrBuu+Yb9Cjysfz4uJ
HaD+e7QRnvhT+Hn+UBL0c0eDgkMCXmSm7TFeQyI+H9GgEYe8D5z7DjTCU2VDm4QB/G1dTmJBw4mM
UaiLeqwxDTC0qk+1T0EhjlWL/zwaL9SW5NtUdhiMHK/oUp6fK0tjViInkAaT8buOnyFlMpzGGUJk
x8BtU/IwQXeJxxp7w+AhpS8wmrgAkuMI7REfKLXKkSy052AVafRB982jiLUPXzpuCgZjB28R1SlN
ck7W4zJc1BGs/lmBIdsGciVm3XFetBTbitHYAb0nNV3Oi8m80u2brZkRmGnLpSfsm5E59ruxvWfU
3EIpKpAOrLN6od7mNGgc6gHInyd1DzWyNwwN+y0xYfVWbNVP00LAaaI94tyFUCJc51IUsCfdCufs
KB2A/x5MQGUbRm/50balnQdqxVlJdjlYsENbj9ZWUCqxwRpGf1lYhQ9sy/pr1OUHxuIG3aSms3NC
GkN1KYClsn+iA6eKcRWUwLBQckoj1mF1G9sGJqjZ/9TdeDytd2t6ewjnhg9OpEM65Jy8U387NTl4
DdSnSklEmoPrTWEMCpNin7qbDVig5WvZ16Pg50tjs8qF/g1GNInYGu5is90XQFwDKkY5Y5DQGizd
/Q+WxgYDQQLGJMzuvBYly6y6uJC2JFkYYyO1SfOWVTp7sif/GbVCe5V7S7akm0oybKgTrdBT+d61
Yaoe1LN6wXhkj8cuNZo126MCPh3kDtja9fcV+8qmPGHTX83fzRRPGZLHAcSg8SggXGz4L+dfEUHM
Vafnl1JP0Uu19NqBJswN0fBFs/j8MtN5Ef9H2Hkty41kWfZXyup5YAMtxqb7IbRWV5H5AqNKaK3x
9bPcgz2VyWpjPxQsIph1yYsAHMfP2XvtoKecHk+YH8Z7G2g+1uqZa74QodnEIclT5rlk3kkYBzNp
Mh3hosD57IPtKLygDp6WPasC5dLkZwvBmzioFO992iiXZ7Ux0l4c8Vn0LUGfUownDxp8+g08LNww
jWofOkUDBTDZ4eeqLhEDVN5PkXnWhPU1S9VpBVrOWdMq3qMZhtHXAT8ADpCydVEIPBEfOV7UMW8Q
wzhlNPpbkXFzoMCN9iCHoI/QZi9DkpPpY51l5z20gB88L69IsScBKs5X86japLBCMaBVBWbBo7V9
JtVZBHhR5NcH2+7/fPbCNMX0NukJWo26AHkK59Xv4h9WXuuLtnXNCy5I82L4JbFtI7GI0uTomOnX
RGtjdJ+Dz9Z/+KpBBn7kRKQEC6w4ExJZ+sd5RRaDFs0wbgoE91qHH0m62Ayl/2kIZoQG/8rwfvKn
/J7HCxCopezeEoxKNYa0diuZcJNte7Tn8oJeLCu2YeHoUvM+38pZOfUWUEt5xyjUTc+fkIi4p75i
aOPiUWbvors3TQG/KNU7kn8L4/EtFN17lRyUJzslq5EGji4ha3U/vVaGIwiJiUsqnNwnCI3uNBuo
ouRUf6Jtf4lnyrcBAnBRuFc5P7FrJKeRHSOEEDOVyOkfOZuvo9a6+rbyTH3Bx9EqplxPNjEZv8vM
016NyvLPrdFlr4QrAh73hkcPLw23CTN8KeOa2WaRGjTfmriluGyyceerU3wJEvMhl0PdxVVBlwTc
jahxOkUls5S83ZXPBv1MamDHPXen9nM2YWlrxxSHzpEuAWYVefbwKO10EaPksWlggdCgoJb60VWq
coFksBbRdkz6i+HL2BAIz+1yky3iBjAwrkwANJWyTkarwGpQV4dI66mriWcgIKkHFeg2xmMM0gHp
V392Qpy+vqljqh4yDCxPlalXjFeiApRAc266j3CiI9T9EMUFtPA+vagO/J5aN2Zm0GOxUpQ/FYRf
xMBZX58rRgslSXzryabtyuDEfnM3BWawHywGYTJFg1Tx/qngSoRKhTNsPuOXfeVbx2z/ra6dM7Ln
7h64s/pWee8+faT98/sn6tvfPtu6/ZDu5LqrAeo8Eo0crmrHsVdy7ZUB3305HGUjyMa3uuiHz4We
hhsvspvDrAZwSMD1LRWa/g/IR6BQstxZybfeSDo7I/OKcxkDsBbfpdw2wiWZthlF0TldlvhnP6MX
jvYlGpy15RvZizrPYHQ8nQAPy13JQQNG4D0KauzGZQ63CTL80hbO7Ho2x71knGmzCsgnqV+70Yaq
MTLEi9z6Y6404zxRBSEFvVjoQLaQlMeFfCsPigl8L0YMoafTtHfAXW3Dyp02YHhBaFRTtihKLf5u
sx0Mpnb4rJJ+xBTjmk/ESI+iUO3FwbHj8aCX/UckCtg5D/1Tj3/D+v+GKemfMp2IWSWixqjM0zvD
iy+y3afNrQC3eyeahPYuVwdnFzEm3OQFud/1hLMkcuaHY5Q8Z8CSSIeRXTrXSGOPO3tsg2VvXTVH
ojvlc69N6HHaE9zPtuIpAeVjEXymz+rZCztUI5G/AusPZeVHNoIrqyBnb/QIQT6hoIFpm5eCfsam
oWMtlMzlMqqVU0F//HvXFS9j6AEZKyPo/yYRN5kOhyrCcxD5eXlpw4CWluHaJ0/X/QcEzAfJUdk3
bS4+otVzlk9oDI7M4rOHdP6Ocs+46JE9LUqR+zarVr8Ek/NHHEzVSk7pXQX7fGsEj7bhwku1+Qum
wnI1hi5BrWOqr56PZF2L/LWcTCY9CRVdhK5LzCm9yRiv0GMXNUk8y0o46sgHz/atfBuMH0ZIl3gS
61MKABkLbKdsAzOGee3Ve2n9TfD5LqrMmy/KXK7JQP6cFbhESQv6Y0b5HLXRQ+36K8AaHZkfhYfN
2FaEUAXnrGHaSOJ2s5HBCr2RkEoeZMCmPOD9zEq0Y9jF5c4xi2NvB/rerPDBCupXlQJ5IpVFP1jT
vLBt0/gzieu71MjCCYFrmTvePndsUF6prl4xZpMzh400Ya3dyaiXvAZ43oa5ukFerC0MAlEXmtQO
kNxebgsnIBOxrHjcT/O6bnp7M0TGStbJlUmDGmS5hXqJThk43DcP2sbCVrKK6U5HZRIgwQJYBVcs
sCay8hJa/xafW3Qx7Vqr70MDSaexYgg64LNXZF21e4NKPU4StCEZzeDCotXuKdndMxRSuwyX0a8a
ktLokHWnC2312PfEvou3k+8nBIBR7NB6qOt9HRfFyopsBPLuax2ldBE1NHkiuVXpXHQTpR8yMHHC
rzaBHqUPDLhr6ZhLt7BFlNCywPsvnKCG6RcPckDRzgcALjVC2D5Siumd6tM/QggWfNghlaRgdAYN
3NF8IjNrtMGUwo2Nd4lp4eeBGKks+6LTeE6xZy6jdi+u/iJOmPpMhnZJlZqwugBjfBwM3gaScruZ
lPL7oJkXvyf5CJ4GViAf8uVCc8iGyR1MCVk/Unp1UNrql7pp3dVz1vgELuKwSpFzj/kBhM20MZ3y
oQxmxL9ojuk9h+0ymcj7sPkHr0yMIeu+GmfuQlQjHqGyq+fjxtHy8s2t/VNuMS+y0xkqhQC2YjYP
F+acKJ/DrNjEs+m8Ahca9/6ICK4zuQY0VydmNxZtyPil7hxjj39r2wh9r2v6oCwLI1xVKvsDGjjk
QyHqOYd4dw9BkH2SuKEx57+onZwsVCELqSaLbsDIQsYydFJrCCI9RceThpw6bbLJPY+ETFtFvje8
+ZYpZm1ddcVykv2RgL+QI9rQjKeNJBmqDMSAmSHLt72SVrwe4S7Rym7p2fx8wcXB6raYyULxcuhk
cj7dVHV/yFJTbGDG+lD0ZbzJq5nefpEh4UUnbSP3gkFdpCd2WV8kcQndqLmwo5paNDcG4iSHr2Gc
bec5ds81oJhjX3AJTerQPcwK5hE0QH/XRORV9mngL+RdZoWBsWytqFyohf2BL9D+Tim3V5T5C5N6
1BYElO/rynDXuQBIK0mysur5XFoqYUHuqO9DRMrLysl+9GavvyE+wa5SMxHtA2Lk7DqleBQC9Sxn
iceQ/8dTydh3bKTIjrg27Xh+Dj3RiHZrf/RWTeaHhzyauiViio1cPbNU/+rM4aUYGusVplq+bQE2
r+TbuBvA2oIfWrQu8xcvdjkfAksiR574NwPg5iabOSuKt/rIALGoAxMYTNgeaSiSDkSi6z0wsmM+
KEhJxLuobAt+YVIqQdcZuiriBQXGxfWHi104CL8862UyAvUubWmJwm43iufsm4L0uwfoQfL7WUbS
gtudz8zOsZVza7hp17zJV81ozrdwZu0ynalbKHmrLCP7W2zMwda2p5KULDGzn3IS3mUhy0xdRle1
IHx2wNsIf0Ntv9aThjRlU6eR0jjDOkhaZ+dp8fyCQPZhhMN4GfQUj0pmHhyG4+dSdTUKIzHLG3Hc
754xzcw3omLB1YrijdS8lT5ClPe5VLYhfZwhDgmTEhcu8smSFhsBsIqFEUHMWfKGYLig75IjWgKc
3rp1clTvGmBsuQXxXDFhM2B2W9BF5FUak3WxZi//VpEncEhTNMLkEDdnRzVeuScZm7TDVxL+tEcZ
ovVHLmsTlwwGAL5jxHcw1qr6BuKgW0vtAvySYGO0+bCKitI9+9TPEJD6+OiQrxU3DMLlc6FU/IM1
A30NBkzUDoFjyzw1bgY89E+dc1TDAe4EMJWDH1VfM0FJHFBbWv2BuVwPhe/iOgP7XEPXubpnZeXQ
pt08JYt13fBg7ON90kDGFi8CtWBsMg036jiTCtokQbFzLskIb7utvEuBq3ClhCPFdsmI74jTjgED
G4JFI6lFilvRspzHVZGS2SNdSNDHWsA37gkgqYg9xqskNYJVzYxB9v8ULcsOpq2GC0dR5zetSQmF
VM5qd3XtvjhUdDkuxYT0HkjGMtbz4U2+QnGGRGYESJRoWnQa6vH+1MkosZqd8izEYKO68VVR8m3Q
Gj3ra55cxZxHnQXJZ3LsapNiAlr2SoaqslzVVj58c4uQ4A9fsNCbkRvOHe/xjHnJNwJ7SZsu2UbV
5L8AB1g/R5U+ivO+PyeV1n1mKVW2jHFS2L/uhVUWVfeQlzvIG4wtg2AvS9hGpVHk86zfRpN3BPur
MzFkTGXkNAYpHBXK2hqHwEDYu/ShjsBNqV/0JzMMKvZLr7dC/6zd9IQCXuTBqRAz0al4fcu2HcBf
2ZFk2jnRC43DZG0WmKq6tnwhxtv4U6H3xf9yItRSBsxKYt4UUsYXumuWn8vQSdcu7OK9bPLz8IFk
YkHAcVpKUdOq7jYRw6tMTmZYAka2vMHNt4P3UdDBoCTXyxo87ABWZt/YZBApla4tSiRUEmE2iQgx
w7QbtAP6qplqf1X2OfL2znk8K5YCsJxCTkiCFPnsup+7mB/Z11MEp5Ku5NwBZuCBGi2ijN2Vg3Pw
ZaKOpKSbv9AZsvAUkeghmq4n33OiRaNk06ESln9RExzUZvpilTbuOdItZGtgaJ3mmjZsePrGhDov
KmE3LvILjOIVRDB60VakHxVnLhFkosaOSWDkXpxfWtusrzkjsRVBuPO66umgFeVny0K7lOmauYra
Nr1ZzStGTbAeVTPhBmMo4en1m8LYbVuThJO4PRLwPj85k+ofQlLQFrrp1lwZQMalYSN30+b5Np4f
MZkmtye6Ig+8defHCIsabd0J+L1YFsK+oIid3M/R5DaIarVhpfRZgN67PtKZUM5p3rWPwkFJZ/fB
Cf+Juu3n6TstFTXFMiCmQk/ThCj4kjbPDmNi+Nehrg+usWTWlCULBJ5N1+pfqqh67wQBq+qHY2Np
zkvll6iV7d0wlQzjxZg+1dKtj6Nw2Rh9dUrcujwyMXU3xBuo6xYaD/KEsTn53dAue2FH1eBCg+ta
aVMef2i29u4xfvrWjR4SDvCBeWqdItHFCcTBnUhsVHJ9VYRoaEu3Ma91yN86J8EfUIns7XO1w2zf
bqsBcgFtiFRQGOMHBUDWNeouQ5+Ap5zmrpNFxptJ0MMCxfipF/Q9p6TRKK88x/iYnfzuu2kF+Vz0
MTBb0lHPSggGwiEW1Kp1iBzlkmhvtDGcmwRNDCoWlSajHhqVutnSTUROJ8fkagb1us+XZLQk20Ro
UuIfDk7xzdhjCX7+FXZEpNY457RQRaJwn5vdLvHrTxIw1tMQhsaaj+tyMCpEmj1QMrtE+iYYdVUU
qnCVjB36wPquwKZdK2UzoQECuvvkVRUpMvUqPWKt73ZBDZDEM+sP5OhI6jDeg9zs6DRUAw8t00x2
jeW9B132Q9rONN0gmcEtLBpQHi3+ABFpqD8qn2hlR0GhzqSqAyqKDs61SNPwyyQ/p5r7oSv2V6mu
rDN3U6H+qxDD7SsmIbSaLe8q1wnUsu0KhVrGZCWnfYxmhLU0fzVMkqjjiuG02DzOiDOeXMXUDkr6
bfCiWgX3BfoRaYUdBhE5lyEoqtv2C6w+kv9Iu3/ijlCdMHLAwpoZI1NIsQUVB00Jlzb34rtvOov0
HDSa88VReIJ2SY0MEE/7QseRaizSgIVL1eHBVqExfapb7WPmX5crGNG0DS6a+fxsRTuWGzy4RLKf
jHPm5a7A5JhfVeSmbGaEIVVvnGVAxOFZrysmuUZ3UiNtW+H0aZEm6hFjrsZbhlSL4/RJs0Zj8c9/
/O///L/fxv8T/Cig901Bkf8j7wD5RXnb/Mc/Nd385z/K5+f77//xT7xNKCYsQ3Us1TFNzbZd/vzb
l0eUB+I//19KiGEm74G7ZU09HeT5SzEv7kNbv3Vd+aOi+fpo/DLbZQalcVj1YK2onI8NF/DedXrY
GAxlScSxz5GBajC0mh7IFx24yywOR1WLnOdLM5sxPkjnthVb70Ti+FvdEsAzpzc+wnzc6bQ91CwY
IEYH1c2nwCHjjVI+0+/zRNM2iTU4e4KMrA9ciUZGFlGHI2RrWDgoZZVhdxU7SEwuTFt1JLvzWFG5
FKx+PsEbaH1wXNnFt6I2TIgBrkZacb71fMH3FN0jX0GJHol4USsurXtkdX8mdkg7JRH46skAQTdE
UHnx7N1SgJ/3YTi6oCpAf6QPOcFrUMxckqI4OC7ZYszkhgs7QJi5cqcxdf6GuSNopUJLnzPGcgrP
YVUq2EvR1cpCNVLZhmqxjXRNQBOboEdPIbJoDPcy9BqsaKtluyGG/vLgam6zhujwQFugb/DXdgdo
W+luJBp3kcY1an3h38E3WS6KAEmESsz3C8W53CiFvb21BnwGmQf5F4MC++XUKzbhXF3r0hs/9fl6
jBDeFXqUv1P+Bw8/eav7daM0R59g7Ss+NOulAYfwP1yfpvfL5ekZpqo5qm1brm2rhmX//fJ0IVKS
XotIeBjab1yd/otpNt7etxxnMUWV8kKd175kzmpEI1QvByKRUWnT2cCoZoDM8N2t6ao0t4qmuaOo
re+0KtBE684eK2D2qItI29jIH2mVzOQfuziXJGmAoIPiecoRBbgrZjeLUrOaD62xt7J0A9WS7Tzm
IJBFxxSmTu4erDLPd0UBGJbAo/ngxoFNCwhHXM+eSnQV7BFel6fk4/4JK668oUB+5c9rSq3vCc7g
2+9vcHF+/np7i/NHDadyiyPCtFT17+dPR2CpABqxAWBRxMw+vuoJZxrdusliIPHt93+bLlaLf/vr
PNXTTc9SDd0QX+dfVhN7HnQGjbgCnwMrmkbfoqkU2XwmoSGGOV+HifaQYr8yB+NxbQeCtJ1uCyxA
m2b1zGoCRQMcLi5PSZH9AH8W7+Q8CC7o6zzAS5LvdJT9lhvOiylkIZ+zaLrVetCs04oo2N//Vv9+
EVq6atmCIqCbFhtC/e+/lTJxtRkhqS08kj37gCmuOiP9Ih15boD1fZEjNHmIYKNhwMe/4AV1zxze
OcxRHR1CCNeLNFXGq6sNgkNgGWuDOLDdMLOlURrAeEFNxltnoQtOEaJeFJCvqHxg9fvjWeKG2rbI
6A55+0RpxvXo2+qbV6POibWBxAG4sOvIVcalT3vhmM3zuzMb3YWglkupueHXHP/YEtD55xbS6srg
qb5Q/SBeh0Gonazgo5mL4NYxe7j//uTZzq+XhOvBkucu1rkcUAxqfz957IgsHrVzv3ou/GHZAc1D
W7SYarN/yIMyasqiRry9k29hdsy3XH8f5r2kaqPzil4EPYiKqz2z5hIC3hD13KjhRR4GrzZxcarZ
yjSU6lSMKF3czPFIzDJtANHiYHn9An56Dv6s9u/PSRhC6/npg6Xyy5Z1UnUbrWm9daObA7CvkMUw
ws9YVHG0YLxb/5Go1Rlo2TEvzOaCO6P80IqLo87Zuz3fyDgabl0ufj9BKp2rgY2Q1hXHvCR0cxRl
i85cYqXUer2SDq0mCOFZzzWwE7GUY7bZhDwlTlPSNHjBkhHmeLPT2mL/+y9F139dVy1NtV3dYRW0
EbmahvjW/nKj5oWbK06Ro75LzG/SOWe78K9sjNiboFQtdESkaDAiibHNJlfZa57QHC+eG3iCnLBa
iz6m4VTujr/l1Apji/woiQpzm3lGurBylc0bSjRXU1810ZShg0sOguNtcqey7n0btQ/8VBG9diHc
MgyGPzKWFXOItY49i/OLA9hAOLWtYrpe0F/BhTclMAoe6TYUMGjhbngquPkX2RTPZyewF21GPYhY
bwBSUZFOC+Hlhg2NOsbzUAF4977Rjbc0qy3MwmIH7JQE4CVJxYNR7DfbhLQ+XP+TM87LihnYaQ58
7eHP9iW20IowWvkWKgMq03KgTS7+6fRy2DOy1j/7z3LMMTZVSQ/jT2yv3vs8Ir159g8UlOqoTrr6
MA1WeKC7tylBWstNaGPjG3Q8KmTMCe/P3fFEHtquLnr/SECwT7eoRZVulfrOLHUVJHN8pR2i3nH2
3yQlgJTOy1OjO1tRAI2KMn2iN3Q02EtGBEQ94DDtZItNHqqMPD3ZwhM/S/4IJVLwBts1WPg6v/Ru
+d2moF/7xuxcniKTGLnAVjVnBn+9o5JHQmewtbXXBIgezYQaJLX0PpDiuBgtpGcTNXNGR2sr9wFd
iMEr17IDYfGExzxhCV5wrMDLbzAspCuNHcJVmfriqEXvssAgEdhYP3lR4TS7IHLh78qdTepaq0Rz
9EMsIPbUZfqCQaYFQQ8rpm1WYPrmaWCsNg6RoD9vw8S3v2sz3btBh47Xd59CXUhW1Em/lSzymyTy
y+3TUJ9YwWsGq7EVVkakPjotL4ZizdVhgwN15lLDbV9we0/PPrxpi36xV71bDCFlUZnX8Qh1aLg/
76OBJlsUDxiy6FbSRnacDdEs/pJOo7O1SmM+PHcH8iIKsAdvu6etCXY2fUlizRXU+nJDRiA2XtVp
TZu5Z2xasm9wbGAdCiKInalV9YYEu4HcDKzeIXfbWvY1NdWaoKRAhjEYkLQyT5K2zEdfwlmX+15j
0t47Z3IvDKWMN9CA7wlTAf6tgjGba22+lHBEeUCYoR3pQhTb369S5q+PDhYpxzVU12bx8wz31+eu
qRMrXZujv7IzrV2hViw29EvijVxJlByzhXwrT6qjV5cuTXYF/ouTMg7YO8bqi+8SNUHFy2cjZ0eg
3Q2s5XMSnQgShL7SqMQTCx9ZHyB+besZ76OS4n0QbylngB23lbIK7K9VniJA9hG2FM5aJDP80Y08
aJPauE5VCIegbjHWwpwuk5ZVkTyCuhm8JTpBNd/4E7wYxcl08jsA70ZuyDzOYaTqs3lc//60WeKJ
+tcizNJ00NEeX6Lm2I6rGX9f200FMUbVWAkrQ3QYlYQegEMvii4FAykWu6b28iPC7K+z6o7HKTDC
s9WEn/DseRddEJ7i6ip3IfKAbmtp9pl7cjEYbt2Rza4p4hrlAXJDyK9vxBvMd7R/JcluCrNjOZdw
Gfj+smPh68kWYJMOsEfoQG1D78HmgkCcuGHlmSzDwVuFjt8RzKUF67owUUcx7liSUMUqrq5lH0Qi
1AHG9qcQLZsq5G8eFhjGCpMDJY322e9PpPlrNcuJ1AybZcOj2+mozi+bjxaJl6UGRbqeWv+h9DwQ
KkgYkGd4FTXdj1QLeCyJj+QfWl5tbBAJ0dUeZu34r0MDeXqfWD4oGdHihD65l6PKLvQvEn4sD1bW
rl01SkGYuOYBT6JyJt7A2DYacinNIofWKjeN76dksOS1ycPVmw4JNJq922n+UloaOz+w1lWTNmva
rXsiEtQ7ikt3Zbexd0/K3Fxx62aPvEMAPjht/xiIh1lpM9Pv3587Wdb99SLkjtUtA/Ix9y2V8699
hQBSOopowRabLetIv6Tf+b2m79oo+NZ00+s4hB4JMpQE2TuDFDRIjHHus6Pv6CSotzAhmSWFG0xB
F76b6hzsTcVF9eMVzVat7WFNraosW4fF0XOc4RGEw/CoSLiM/N69yXf0Q7N9r5J5ZYTvCNkMyDaF
eZavGHCryzHpsJeHbnUamHu1RNsyjtQ3EijXaNgvk3By2Vkin7cps6mPpEqnj+rs6LndPinD4pHT
gyrKUb81gIgtNxrWg2HoZwNe7j7QilVfA0FgmlIhgR32UuUwtvisy147Sn06qyzbM6/94s1683Da
P3p0iquRlL9LAP4MjUFOGOOIfBwO2bx3E+CE2O+uXam+yx9nGSmPJvpHgUfjBidYdVOLKn3//Tfq
iF3O375Rgy0zfD9Wc4OFWXaS/lIyzmTWzE1m+EvAyeZB2jeIS5yO8pWL7HtlWyD/ZTHppiudK+SW
9vhZ3TGsV1Bx/QstX0IpwrJdlOJtoRHkm6UkIfx3cVzc28RBlpVSr6eRXui/csNGU/8Tr0JzVNK8
xsedm0sSPaBFKJpHwA7tPDygE5m/yv4pBzOKrSa68YNiHOuxnkEk2m8W1gExnIfKpXjpwgywuEmh
kDwkwZdnYed5H2QbpUtCFOKtI4mYQxUxfR6rHY8FhFWJupUPB6X4FiborGpLqTbyochgmJXKJYFj
qSVqu5Rm5U48WpAlVUf5Vr6amv9h32/926aVhyfAfIp7g6/KNu1ftuJuaI85mx6HiHm2izLBgn6J
unbGNlyGtlWdg5qUE07Agu/ts51DxcuSBpR47a6QKBB5LL6j3gUNjgYpXj27kn7R2ouhwYmtjK21
74kKV6GC1Uwt/B8/KRtKrr7g6Eg4nab2EhS0B8upM3azWmAVLbxbZmYnhHn6bUADqQwh/YjawZyJ
Wq2IWuzLYYBYWWuaVe8nQDKE2NSEFXcIjBJTn1g1tCA8qsrs3+TTX7yjL+Td9HmPITW5WXS9j/Ax
HnHvGTd50Erneyz8PLFj0kLXJvWzLLAYPN86z3XPY0EfTKr9Rgrllfz15RmRh5DIwSwKMUV0JFDw
+Jz/6OxPjF1pQdvgGeQZ1hQDER5gm8NQu0f6858qht53u0zrbZGl1s5DIPMyY2QpwhsnW33IA4hf
Nu5xBmaqqNhnsBlQuzq6pt50x/ilH0e3Yzs2NeSesUuwtoycfDY45teuRHwBhA/oXWHgEMtUngm5
9epbVvHiuWn5Yph9jpUkDY7yM2at0YHh+kxwKn/agdEEp42BQinid5QiNc5Q0eRQS/haT+tKVIFQ
VjTlc0CPgjqXwYKatO3PDb0WaiDsmYfQpK55FtfV9dmHncsDF9dFSj77KuquBgoi1aN365DglBCL
vseEgvx+rpSb5Cc995YYItAMM5VZDYYV3TpM4ztvLq5DqdfLrp/vUnsMb7a/SrFLlPE0KCdMWK6j
MNsMjfDmReHPQ+Jrh6qao5M1CU9bnIw74kegwhQjhleDfYKQUcGE7ACeu8VOXlyzG36pFeU8xJn3
UAEcYLIBvCe0cU1ngejwemtRdkZ3VMZAkKzQedOAyW6K9s5/3txbmurLAmj2ui3o4tqcegQu//VK
ftYyltsAHfl4/mFjgI0185VKDDT+E4ZcpI13e2Ua+X5mzXyk1jc55VX9OkVzE39LQzpQM32lKuOu
Le2vLgJgPONRcA3togG71MT9wQrqbDM3Q7yyPCPbTA3JmzQlSL0hywASZCTS5ZNiK23pk/FRMukY
qvdi7jGBckPeYjd4iePQWcgtE6P01NTQgFnfnbJ19jwxYNPiOaSkdTdWn3WHzIL99vQnYkn4UpaM
6GLBZpdhRY46/Ohm5Kf4RnYdnNLXJlXXPD6Me5QWt1gEljt+RUaV68wroQy61KRsXfxgOnj2QGFk
W3wkPjfN1Now14yPrT1Yu3bO4TxQYA5Wo9/accz2DhbTVWkRyseuNHsdKvgBak1ARgEB/Sd/uClD
IHNWU9+nvgs2vQbFNW0s67X0UlJcaCR0be09ZXuh7nUrx+nvctZmOH3GLhVvVZyo8SEhiG6hCgW+
fEXxpR/0nFuZzhvdBXygPYbNmBHiLIrhuq6T9azOEC4Kz5mWdZYGb26g3Mvim9Q9/gvKpZf6fOiY
c/3LIQSrSNNRbbAGoHkMSYZQnWZDDPt1NMvsu3hR+CU6Rxk8HBMhsqpyv1uPBRK2se1wWVvF3Zhh
S+TmGG21HCPMULj+nc2Bcm9LqJr8f+pI1U9+NMxHBqDVJiAqC0kNubaTaLh2Xq2fEsUmnt5Rn4iL
yKZd68bWQz6tZ6cPF4lLho2pZvNh8AbqYP5pPubsZdLUIZmb/3UILfDHtlLWG/lZn2hbZHUnYzSa
nW0zJCItdvoE9E6grJv4WmuV/aLb476n6rtM9ugvO7uDFvd5MICe9WmUYJ6zqoNXV9oWSbx/s9yv
cfSZ5ku0LKq5e3++sgG9TEn2alqzv56quN14ddvsW/yXS9k6kYfOmbcllDM9bfJnz9CGSfHTuCeT
ch3BmLPm1KB3Ztg3y+IsCY2HF871djaIH8fLUO5b6KJwxXHBpbaT3Byy61G3ZeYFwQZGzSjYIILS
rwkL7lpp6e+qdnmPh9584BhSJ41muq7Q9arLpQQYgPD4GW1Hpgt6NolagdDIU9tR8ksWGTuycINj
4yKfaBxrQrwczqtqJPmw6JOXIlbIx7IcwJ+RxnPchzvHSloXi7nEJWlNnvNWGV1w6ugfsIOxGft0
pbfBE16yjREu+MgaNvlYUQmIqz8zhpfWAYRE+DpuqTbXtu1cm3cZCeYGdbSPAHcdzGJ4lV1PPacz
9Ww/eZ3SreNwIv2v7M111rnarSTICTqgG+6Im7rLPD2rss6OH7xKNIo8AL64T0HTnyTPu++7bInL
uN/U3rAOY3YGT92j1Y38GD12zrp4UA9VSzJIxAjHscfr07oCY8TaZJoGnrr4+jSA2GppI3Wc0nCF
9yVZPoOLpQ/gCYPKTNU7tKIbqgXsUXCQD4vy2dECjqUoIGQr0z1KlUXZVX+GX+jMKD8NYgQ/+jx8
zXYdldoLsQPFwW4NouiFSd0IMFi4Ub6if1Oci6m2lkXi1TsnD3u2ELSVESDGjPIhjQTZhP/gqzIb
wVkehEpNDh3LEGWuNM+ZGgMgn3HRqUv+iLwo+By1g8Njkahih5bxLvaS/G5E9ScF4vTDzkKbWUKQ
8SyL1NXvNxSGmD39fUNhaJqmqgyoLNfwzF9mU0FvzLbT1eaSTVexCq3O2mFOyJY2KVakBvu3HkMh
LWLS6Bh5kODrIOEVmgvPHDZ+67X3WgcwELe9+jVh53uAKVWc1SrNT5pfEPaX6eYlabKLEWWHKI2N
k43NfGn0nn1R8o2Uk7hee6Kn4e6rEaLr739B2/q3X1CnYQ1o0HNYDKxff0Fcl5WVOIML2mYfMyon
AfX7M/W0IldoWWHIXvM4ax5jnfTrMTPFmFXZPZt/plWvfIgyN8Mef6DUm269bpUH0228taHiGZ78
7iXTcgIzrLy4tsO09+gGLHvVxNAr0AlZ0l6HLvX3oVQY9Lia7IL23dDN5PQI58xzh1NODJ5k914c
9DYhMGMikYwy5fMgpKRBlRcnzTQ/ekrUpVFXgIDr0UFnwqGpC3eLGx3qukb0it6CEq6wJGs54ZM+
68CS3uR8SedxvkQYJ+XFPUfVo3YJJ3xG7KWd3p1JbTMuOMX9jf3/CDuv5biRpts+ESIKtoDb9pZO
lL1ByIzgvcfTn4WC5p/5OCekmw42pZDIBlBVmbn32ujX/9CPkP+5FhadRMPVGYFKFyPZmxkeoW4u
ShnYb1mKhIBWICOzuX+PgxhkDth6ahgIWwZboTrAxTUxDr1kHI4j3FzctaHLXqk5/kbO+nbQ9Phx
xpNy92tr1+tJe8kQm1zUV+rFAntz7Ls4w5mGjSrwZ6Bgy0vpeL++ihxue+oI/TWIybULz3Eqy5vd
kqYY9B5pYmNWPelZ150dGVoniv5gg5PbBSxF7ETDI7VTW1MrwjtpXUjIIEMeWsNrMJ6HH+zFQKue
eghInTe/BH1T0mBzyVLLx+CSQaWf5ewTTBR9xUhH/9at6+q43n748BdmwhxjXyCAy5Cg6AQa9G3a
xN5+MgrSxEDcg3eaoCp10zMEfu8S+Un5hyvnvlWoKImKFJYhPZcZovXmyiWIsVtLL9tfMEsHwNY2
q7TkxqQTVc5yfK8snBshgZsb4lWqJ6uZfGAEpMzNaX4hFPQ5WjRpyXxkP/aIXFyUFLYlh1NR60xs
XCIkJ4ah26hyo0eDuend1iSdYM5KYVoHH9gjsi0GPASPy1exwYwpzBvwAItz1YLFPi7usSHyn0CH
UNKUwjsalK9tWkYYhDk39KnunShSqkPY+dGhict9MLE1Ji3eFCd77iMpXhoM/L6hOw9DZu9SDapS
4L9EiVneG0a4DSm9x5bcukMYB/t28LLXqcxtproIWhfxl23o+HmdXttVy5yIOToSXCp1t6juikzu
+9o3wmfGc1JR9qnqSRuyjmCMjO0ZPgPZ4v5J7Rn1kDMKcJ3iEeqN1P0vURW4D0xh3T9tA+Z/2qyG
xe8kdaQKLoul+6ZT0dBEGt0Wowy5KkeFu7P1BZ4pininxFGa1dPPJOKpn8jgY2z8rEwqaJGCrcgz
scUmE+37xm+fiySL9on8NHc2h7zOyo+jVcwHjk/TvaG9vdwt3CLlUxnlD4YTOzTNYharpTuEuOWv
qopRF1f4Kuyu/7w+CqpXi2MYWnBFiIFbkyxMz8U6lMnUP4LGeYksU9+tf9mMx18dRMOf0THp/rGb
PLh1VkU24wLjqOWpr2V5Qi3T7vyx/N42xBesk0GnBN6L+bthwDT3p8Seb2aanXQYHWddofNinGBL
YfmYt1b2zJ2NEE0pqoZsKD6VJdLdaSn+ViuZHmTO1ghM2teB87MZquy7oNzRfIzIIJinqDDfl7Ge
HujkhrssBb+oxT2PSgSuMh+NfZMFzm303JvAT3DDXniP6zh6J/Mx2acxKI6weJg4I+7DASfsPzPg
XGTPknBI9JzFiaQGGl5I98p8YV9ZLnjHv5sIq4AbeyXc9z7Y94ugODTAx2m01YPG4cjZluGd+Llt
2Wc6pC8EpMSPJtuCqdtB1xt7L7N2YOgXRYQnT8Rcu31+IUSXwhyf9A4HnvGkXshG3GTE0Dz8860Q
+sbGxXZ2atvQXP+aG4/9waoIlojZnXdp0/+lkC1uZZGQNebjJhH9/GABG5BuGB6sEp873qlrXZj+
K0Lg5qTZXsc/Me20aI7e6bQBt9CPurMl96rnFOJZO4d64m2UFxhpB1KzlVKtOiEGoopf50N6AQn4
0OABVKK1aZfn3GWCsqvrydyPqVufvNFANNzMdEFp3+7xKngXFMIddT5BnlqC6zQGs+WaAz29CZpm
PSTMaSP5NJapcyJGiETigVGvX0R/yWwc72KiQTYTDMkmbl78Zcwa9XF/aGRGITHKn3lgI3YHFrBX
NQgE2ebUW/ENf110na0vCsKqrMNTO33FCOjSZw+7oxpiqxdzqpOTwZXR7eFZwLQ5d63Pj8xs+5hH
KQ0trJf1hqDehR1qBN+0eHxPFRURw+duPCGmz9gc7lquobErZgd2OUZl9f+qF4P8CiRcwS8o5dDn
NIMLQoeWdN8yKrMH1EcYy9ISfHg/VJ+dNCRXPCCmLei1ANYEzJrCCalf31ct0nWnF0CNpDHnVxPB
oaL9SHDaSiyOHso8o067FFqKw97OSXVNuhzpd1NdAmMsb43nB+dQW4R/DrTjyEjfL79R78v+ne8F
XxVdoo77uxaWw4VP9huDCedQLihEzZvgx9ued1RGbDETbl2lPEr2ALTTGuN7lpnzLU9R1/PQhpf1
nNeaqbO6LNmbxeaXN9BuG8LuUAPLpJSXttO5cFb4kXasSxwlUWrotV5XrfJoA5SywUroAm1o0xKc
h5M12vh1351RNEnrpOOVl8p637RMAEJSOIiDzeutbmFLJ4fhb9JTaX+LeGCSpCwPIjAwr49F9ooa
eLiZs0/Idj58IMZj3Iv5hQiVavtPmbZOSXoP6JcVXygoPunNYnCICSXCXv+Comd61+eds9GyujkB
+8j/MAlcdYb/rlWYXDDOcuim64YDcvnNIaRow6KAh5rtf+lfZPBlxSsw/8UyYoA1MEvyYa2BAME4
9gRjkeFW2UGwIdMj2VmD1l06J+d4kQCiaNMN5XS69wMnJcpAlB/HkQHGAAvqMmvdwgce7+pF6V80
nWQjuIUbl6ChjQq9aLPo4pSu8zHGS7svhvhIIxYDoyCeko/WfF63o0DToo/2PJsHx8OxiSS1+Dy2
Lxnar88mowd+zKV5Dx2V+7T9JaEVyOb7yvVuSZW8d9LGR5Twd7IlWx2E0iol8Dvctm5wNYl5MXdO
fOn63L6qsOgsDourT4qjFsrBhktoVfsumZ1tZ5ryQb3MJl0GlPnQtmkgMUyYCRceWxelf4eGR3xV
YxwFd0tl8F7r/EctzZprAdz2NYmbJ18jCF6ZiWZdl/iDsn3BpppiTQsZtf7FYPK9nsbiwS0li4PI
QVPNbf/eMS3YMokfb/IBFOzWGycuQ9d+XzdMBA71Vvnnpricb/1o0jhxsy8jWs6tC8fsoPutTkY4
VBMrIz0CyefA7APR0Bi/4mwZHuzB+kFqmXaaQe4dPA3Bwih8semaUftGPtkui7TsAebRuKNh9dVE
hPwMgHp+dKScN2bp6KdOdwhY1gvymjXIvUfha4exkO+HwXR+aYL01JjeLfXu6o8LO/2sGTZSYbI4
zy1l2z6wiaJmCvSodEXrpBDRfgVPGnynka8sMFVCayPQoCCNHnULLyEqyPSIVuEpotvC1LnxsRoM
+N9Ua6nyGhSL0LhuSIN/GPGYvaZBUewDbrBNkbXzAz/kp7TS06tjD+lV/Qd+1OcnmbkF8KYxuZbg
MN0KWW5bkomYWgEA6nLJTrF8tBGNeXWj+APx3OZDajJ+Wz5d9Y6L8KlEXXZlVArkTJuTc8cKSlgx
lQ0AdfrlcYSnzvKWNl/0RQI0N0NXw8aNjX8yxvAA30T7wNnW2k5B9aHJcHaXMsVYjSb7mvvQAKxO
kI9DMyfK+TYSKPeImt0/VwLcAudK8Znl4xMp6gBX0TyAkm9vejc0d+spq+muFzMo5V/cV2v8sdbY
XTd/Jvyj/yaHTecAGGuIK9+3VkXrCzYCjCC39w9lDeBllIRVFnq9IHTprqm3rlXE236K8mNNL0Oh
BpIx/Ch1upimLJ39xPga7hkYh407ypuy64vEhcXbkBy3HtMSZ4tyYRsys7uqtEmt+/sr9T0ZkxX2
a2CaMeBwojLcg19uDsQadC/rn9iECp3UiSCbQ+O0tsVAd8YvbtLnhHQYIDmBqXvy/o9oo2lnYNTq
acVpf03cDv4UZ1EDKWaL4aH2bfeigXm31dk3XxIOMhkCAV6+ot+A6TQR7rYRhr03urk5KjiDz3wC
4KbJZIzXLUmR7L0yT+7rB9Ha9ks52qhf2Pg3urnY0Ula2phfAp8sky6sL6ZdSqKHuqFiAs9dlkQa
Wm+7EEdlOEb6SPrcEIqja+DAWu3gaDKqjYfT4uRn43qisUoM/BtAPd9dbkk767O9KrwVqIDDZX5c
N995AvzYAqa+Dl3+gm9hvFdZd298w7p4NC8eZDIFrIgTBS62eNRy4kz6e8pzkrjkC0/ckFUUICCO
Avei1npzICZjOVs7bgkNxCIAShEGimH8pI6Sv+9pqZ7Vm43QtFBlcdqwMY1YS7X+LxVAMk5dEfWk
y6a+QxhF71XPdmAOG6/yzI+J153HeCLUuCLkQ42rIvgckzHE13yum5t1H8rg4wBi71sz+5+kHVcH
DhjteXmHNDrfEmOFVg/yFKf3NuVsB91rg1meTbYjZ9roKArLrvQ5P3R4SA00AsIf34ULyGCe0hcz
ZEPWrO6T1rvtZYBGiPHC8W8BgmwcGcUf5M3/FVshaZYWqnDpcsbT3xav0MYbI6+CHnIkhnjROd66
PwfQAPFiVp81PRR7S2DIt2hdHDwcyXtcGewmxM0fdFmlj5hx0keEtOkjKyC7EfxMIt14q76nl0G3
VxMGSL/WTm2MLtwjBjr1NYN6wWK8cZsQdIAdTrt4jOBihFG/D/QKF9GCUvJbm1JOOY6GqO+27Wyk
u97z4kMNPf+wPsRZk5XbwaS1nzWUEZEW5PthsG0iYogMqvViG05FsFUxy0RZZmsl84fb622zxzYc
3fDQ26NJ5pz19vZK0yWH2ncHnlkLwGm94O/ahE+26zxoHq7zTYLGubrdBCmzQy1cD2BNvYLBB56f
c5gztxC2NZy8KYoYwE9/2aW712XkPtaFDRaHNuzeS+Jw3DC57U5D6bwbJs4iqRO3r84wAMsDyM5v
TdhYf5VRtnLX0IpYlFE5dFO/9VGgSeoLAM4CkWVkX8AJdhvqRvfoiNlCgDyWBMlM2THnwb+lhi3/
0BXT7f/PJ8XBiYQpW7dsbrw3xi3H1gtHs4SaxpBSHGv8t1n3NUhJyAKBZT2qFwAY9iO6/E9Q18Hm
iM9hrxfhTk+kA74jekdyMY2rZnlk3ax9jj1Ccw0BPDIP88+xa00H+mQhpl5JQHHZPYd6+w4xYfQt
yUni7FLrtA6Jfcs5RHmJQS5vSSm2hq1n91Bnkew+1qhXr45WPKNLK7e+KZtnI/VcNLieBb9o1u+w
g8MHQ5ufB6dBJFxBwFMsLMI0GOpN4gWgC87LvL6oRjh5fPauzxgGq5cmtK0L7Ksvvl1N56wpx60G
VIMmZ2seTVSESvPqzdiRyXLPd7XmfR9EPTwYQ10+1WVcbQLnx7pCRyOKT7PvXmqKm6LCEBBQY18K
DmFV3MTbDpcx7M8bEUX6bi5h8D/YkZtsVf9cHR2CRFzRPYLomhAnTW3ETeDB5BgQ+/kzIqB/FH9J
xgetiC2FbOVN5Y6s92bUDB/bNgG/L5zuwOwgee9CFHN9igRfi7y7kRvZ1RF5cnU9moGetDMKfJvx
ogJ81CnsC/URBnT1olZzbjrc0RM2dLEZNQNNTWZW76peJCendqpTGbrJKTex1NLnJrncIAnNN3wE
Uh37fVb6uNA89u1d1BQRkp1jGNGV/GeHzxt/m5S68cDvam/p588H1ZIUGWTFLn5hrSHsB4n0xUP6
edQCksvzAeEke82nEEmFW9NTdfkH6RSxEau3lVX++P36olRP/7t9OaZtY06Sumfx7LyRdE7VNPVT
z1RQCthfnezamyNzslDJNbMW2hDt3nzfhxkg5+VtKEt0giZJ4RAblgKvhIvSTANNMQF2aIY7QjJK
B0iwNjEGSFD8bhJgB9ABFNplQU6sKLeMIxihTbk4jctEeMBRSA8qZDcr8b9m0ZkokK29UIZaUFNQ
3+f3XlI7d6VaaGoqfaRMqY+OnvxBTAmfzLYaT5q/zwX/sLq9ewJad5prTPtAkt7qlfNdzRsH6Vwr
e+pIFDFqxA/ZBz9KyLVD8UZqifnemEdnEc65t2TU3I/6JeoppwxmBK1PAlJRLzzjWZSfKzgKm1Yr
w+3Uz08tSII/LWlvPSkePWDpkRhvcbDgEr1Z0bws5sQWtQzVl/OMLYdhU3eieECVHpE4lvsf2sFO
GV/K7HEms3dfCSx4wdhMtzojS52SmECPFr86nrjqBNDOPndNpd8J6yTKzDz9/l4y/jNS4ud1pcPg
S3jsG29/3jrGqDoT7brN8tK4Re3oPDIQGkZDe1BvxiFzHuupZUyeY2Rrq2kvGte+cgEojT3QLF1m
HmFaJGfAcv5FvbjCTC8h1apySdiImzZ+Pzl7LcodUDER+a7C1/8wqTTeSsaXj94zwKnoPBLSejsd
83yzlHSIm22amM+SCcVGuZvN3vhqJwEZWOXF95fqpfTLTaKL4X2gL7mrWCm+MzzFb5p9m+md7boO
aVGcePo5bhmzNu7ErNXR71FFYuzvP39dLEL2/32YPQ9xr7l4A6BXvd0C2wmVKwch3A8yadGZQ3hR
dotkCaYTTTTvMTEtqcML6c0z/WpHrz8n6GtRZSp5dpAhfYpY6G6OT+0XOg05IHWEwo7MPnlzOtwz
IZSbOrdjzqg5qXId9WVkvaZZJtYMIs2z5yOKBmfDExztEjrm0EeZZSZRWOHTY9bkFrN7NcRMrKbf
fEzc4uLF9k0NI9KpfQfv5IGGAtkwSCHQpnbWk6r6ugES7UwiprRnGImACRqdLntXoVOyFgOKOTkp
8Oax3gfh4kuiuYY0UDPPrBFcC8xr5Bqm2YFgUIxu/NZbVZY0DAOVE0BIkoSz+BGHYMreWz3/o3+t
R8zLqf+xcghDU1NgsKrFRWtublbQZ59D5z0nCQAQ0jA3YBjIRjToKkvPJ51PjNpNa6XG4io8aIm6
aeylD1Otc6oXzafg7do0eY3sFqY4AuivTpqcM9FCnWhPQs7Wa1TUFbOIeHyBIYZIdPkqd43D7+8h
9+0zjC+Wc6ZjejjQMMOJN+WMZJ+pM425wtr+abhP6TnDV/b1Z2Jf4g9M31hFZgOnJMl8z61LKMPk
0bi33HA4jsC6VufbnAlAQ5xB2S34HjT/Gismn72dss3BVulpiRZwpssm3JV1lVyL2PS+GaIGJyD1
/kAFqe2Q6HWnTIuRDg1ZdiP1Z/HT6/gaSb1G4tw8OqM45ohwbnSHOHp0/2YdK+qxNmMpbrtSnjXq
hfOKl+7DT6jyuGFWPlxkfXcykA7L6YzgjuZRQ/NLrzt5nNChKHpSXJOSpyoGl4HoMUu64V3fAXir
2yu/fnTVGRYdp7jeuxHo77gz/Gc5IeDFcN9yTZvujovtqqSg2G9K7piM1Iy6PYMqzNB9mfVTM0+H
OdHhYVgzlQqBglstndtnkefusW0hV//+av/X9WhykVmoaROYlGvOm6vtBY4/t5aDvmliYJxGm8Qq
7W6PgPxdPxGDjVgiua/mf73zHnFE/sw037zFtd2/5gjgd35J+GSFEBbBffyQzzQ6Rd9F2HSNsr23
gkBmt3b2MgJJZ5ZfMz3UPsELv+uGRpuQ2/39ZHvWvuiML3/43ZaTy/8shqZuOYCGHH3pPRjKmv2v
wlwi4wqTSsJmX6JIBzmjplm6yFMIR2bnoKn8a45eHKuwftpW9mFEcBnG5dFuSvTJsTncbHd8Ms2z
TuvyhYrDfkfE88mpkuExduR4aZ3527TEEnO2HPYIBQD8BGb+h0OA+9bzteRV80wyhfNsHALuG1GQ
ZVDC6aURHgyrK45rchUrj8OqN09YkzCJuwIU65SlTGMyG8bspql6Qm5K8lGhiaUXNa+lS+SgVTW9
V9iJ26FKyhcU+95r7MtPcML9u/qzPJwe/GQ6pkI/e9HcfmnoXmynqsiuo+xA3rSQhpUmtZPaKcD+
uC/mmkJryUwbRsw6/6iSYq1pcDa7Yr+yIorKct51RnZzpz68gMDufrkRQscPiYcpWfoaWJpKwjkJ
IiMI/352c9Fd1wdv7WJZfY+tcWYibYWxcZcyIcFL17KtXXKU0KP+nMfxQNyrQMHoXIa5/KEPlnc1
3QIyLqm2dgTe+akNwuhkFOKKzFEcbGSanzs0oKCTGuaj77N3SoKGFbV/gjHY7mKaXMp0qethfiyt
Asm2CH7+/qaVb88d7CdSYCaRixcZTMGbBzKxR+B1gxYfVqelTBPxSEcZ1vLIgbzpg4LB+N8vPmhZ
ZGFfS33wb3YPblFnNFHXIGN2mR7LTxbiPQCeJj4NnO7kzgv4mNCUhQanYoBKg7iRy9PHtNg16OGn
0s0nVABufMpligtlCUYa+EwvU11TsobeHXXOeJpd7UE9J+Uytq70ZofDQT8boQUlszRGufMzHu8g
SuTZKN0teK2ThXHssU/6AcdfMx/JEGfQb9Qz1G8H50LUGZc63XnLm7hzPTDapbV40+9Bmng3JaQc
iNTc4PdydnKQMahLeVuHOoSDWQchALBLw/hu4I5B1+1GMLh8C4c2rKaH318njrVvVhdJoueyR7J6
StelR/O/bT/X7Fumck55WG/KGA/LIRTfzRJ8nEdO317vnGcvNePV/xOMjD4klq4dgsiGnbR0rbNZ
S3EACtZtoTsbe7U6uVXDfU/69k4gwDoo/3jlVjx+qpddaUO0D2XnctvCR/M0HxUkVjZl0VIe3Ak1
QyHybVt45YNojOlethpgBvyxXbYREfdSNUbVofk/gZuq0lW9XvrNqZHEODfYoEmZodRm9jGyPbsc
GMs0HfAHhc4qOhRuUT/kxlcXiPwBa9uIfbHpX5NuDpD204jua28+oC4zdqvZhpL+XsyRdc3KiLL5
Ze1/BxpbTO7K7okRP4EoNu1KL5sJqVkMpKPkWop0ZDQ0LgeNVa8XucUa0GJUu4pp4l2l/HRzfVKn
uIJUtqdVcG/PlPZKFAa7oLaiervAIhg+C/eXd4nGAae3QUQbhyz5rRp0qA8jsrO7jjw6g1P67Gvc
8dSJHys9Ozp6ArNcP/gkQofbCgxyAS3HHxrtOOYTTZVhiYMvG/2v9XjhfIaV4YDBg4MRDqDuBtV2
r+OkhtOzNNzbOtoq10C9SDUmDc3RAgWlVzmeGX3/TKe6upf+T7p/mHInQ0Bs9YI7agtzay+EMmKe
G066s36yiRraBrm5nsI0rQRBCShp4wZTtA09bixQCwxz1IvSp6jz2SDLfr+KDyUOm0uJSFe4EUBx
m3l7Uz8UmGPUzEz3YCNX8LZPWRbvxiCWD8otUOqp2DLQdQ/RuToN6jOYYV4d0Mh/xe7bbodFK1bH
Q3YOlJ+j0r6GpMwc1nZ9DzORvsJy9QttP6IX3gbMC/ZTlBwDguRu9P2Moz435CRMu98/z+qg8+/D
gpSGLlzXsC0T6S0q1TePc1bj5sfWs1/Z0FUH+mmRsvXWe1BzICqq3Lk0NGK3PkfJ90NahFu8AvJj
LvJHj2hO/Iz6NV5eurjVcSa8ZMasHaslNgJ1qrONs9VqHmPOvXKEBXskncnbBrcRA8lVuD12nD6k
2Y+A2Tx2y9wahBWraC2jXxtlFxgN+ixA0FopKdnSgE7bKPSU7o2HbyWdjJM6UzWU3iQ4eruyRPyo
is6J2Fd3F/ugWFqxZD3HPGjqT/yMyVvgkYhpRfOHtkde7ub46071bCIo0pq/FBFMkQTUV2ZB1JeR
SofZafft91dCVx2nt5fCREHqLs5KSxfLFvmvc5sZDW5BT8TfJ4NrbLyiD6Ed2+GDu7xIM3jMc8c4
q++HZhw9pEmDcj+gzEYITuQl3M3zRDbS1bT95KSyzFB9/QxpmZ6CYCQ2UsBfVYttPXlsGU7C7p6n
ScCKF4j9RFiAT5bKxslILlHVY2N9WWdpmIGwjGQ6ZvqCaRmtUvsgsuFn34rs6rKSP5gB8xUvSXfk
L8/HsK/dD0YIXx4ySqdP2S6wB4+6VLuqNvGMS8y1J/lAxtG+Yc6xSzQT7fU8aceVw8G2jKT0U193
wRbLho+5oCwuFsekEFqO13a9fsodZzcTdCr6H709TDcPGrjZpT1kbx73tQGatZ9z0Pu7TNX+pe38
pf4Q/eKw5j4q3VI85tmqBu2yKbn1NpkuntMuzdIEj3pZh+/yJIMCo40PFsKQaxaihlmZGU7mHNzI
LwjzwHaRW7pzAGuT7BrKm32uGqZyoLtAGePt9dZvCK+zcJ42WYWZxmBXMZOYUy7CoTljdNeUTgeJ
mbIjozS+N/20j3DiPYYTDPAKxeCpIPR3rxfDoWnEsFXdPWje9WFddT23P3mw+OHzAyvNeyT/OJKP
fT2kTwiigwtNtfJzyup0U75+zQsSNBBTR9XKzBwdtP5pPV40s8Gge5zGfeYG1eMk5XCJq8YgzAvq
gTEiPlKKw2aSL0jMUpzZSGydMAGhHjXa97QYt+S2AY1fmBBhpdtAkurhwJzwx+ooFNgA979/kAyF
rPmfB8l1XEuyoNHHkixfb9a0rk+Jsija6RD6PWmr6NYzk0Rgv5jDcx6an7B8OGc/nUMgfoDKtCje
5qB2n1QbBjDnQbfxi9sLq4tx9XjvTR40BlDOV+OnnyU7oFfWT1i/95p0xS8zt+hm7pOrXXjxGcgJ
Mnkd90rYS4vZNXEKxCUhqEUAc1RvtQbCZOEgo1bpsiRpDJf1XmUQOJ4mtUeWRKVtk9r2GLtk8bGI
0nSnTEQdANvzauZqQpeMVW+aD0VH2kfWoAj1g0B/scsWZqOei6tuSutK4uu+rdrw2gcLdsFNHNyX
5i7EHYIbj85o1Dzp8F1lK/qj0zCJLReHlTWQ9pIm7ZPwaga6M37ZxbwnRptRgS1enTnrX+nvxMRj
zibDOad7rTrUo7HIu4ewiHC1JXiK8XjSx+iO+iK51XpAJ/ByrYPqh/UJRtZ/jh4it1ebqJY4rDJL
QwJTeXABlsjBpgYYlJVWDrIT36YxT+6T5LErM6vg2I7Zmw5CeFdfgeooD20oJzYiVILrg9EiWlfN
1Dqtmw3EHNS7I70VqSfvsILGG3e2fnoMS2HgCegLVVcQayk/cpLXEAzXxhMykn1sjOku9HLn7kdf
GzzsrzklfifHgbtp+KtZQhH9Mm63U25EG1WC9gF1VFcXHo8vaRjxcghQ/pWoRCayXnunp1sSDal7
6EdPbtQfCw9A3/qz2w4YtM7vnnSN0sRafAhWnD9hoL3FkZ4xEgNuup49msR0T9Aa+egaMpDi1rx1
c8wYxoQ1oj4dfYgtskXRdTPfxe+TFuz2Cl5kxQWjX7/NzwMpiehLW2uDtCT+EXMOpqrcE0u6wQZJ
Tg6bRLzpZWCdYritl/VQm47wQWhNxH8FVvnNKMt849yDzAP7nwX0xpWifEQi4btkYStsD6TcetdX
E9GHi7yUeUlPnF10Rnd/jILurppQbOnavasZPxKrrqSvaTRZN8Ld7nHbI9VZ9C52VJ/tVhytKeSp
jc3+CW1Ue4x7yFsspb9eaK/hqJhdAo/ZS/0Dd3FDyCCe3aqBuBUjHPQVr6gxw2eBd+wqp+icQd+5
2gC3d5UzvqzLnjUaj3Ak0osyrGRhYd1+v5T9x7pPzojuws+TFFuONN+2qXSqvcLXY4ole5Bn5Q9e
ZXrjbBWbpoRMsZqG48nexaQzbNdljZROTyfPEJmAfzUg/105Y4kM/7j6DhFs4hokZ8F58J2wwmCH
IunQWR4fyYSbZ3lJtI6/gxckZnXBDB6207RZD2uuqOIzHb5TM7oDctJhSB6KUuQbtMblUXSxvfes
kExARvsfB2jZkIDtjnwi+tYQIDZ6pgfYZa3um4+KPtdxoI3mzDkgr4Y/kYPeWgrwjJg6haoh6PLh
KHhTroatPzGbjnjKijjf0kvGFzo7dIzUOcjTGvuINPN7aMfddpqX2Dx34agYwPrzPtzHdVGSD+aS
aEvw3IVuXy0TAERSvoc5WCHY8TDcpYP2fqShdk0SV37G6rErYiPCCQ1VBDjNYQiK6YsMe4D86JPO
DS0YZlTL+lvqDAsSR0IQwfNVTGO3Rl4ZuPy2BvcGCxvbdpfWP0YTOrUx0Aqv/FfaBu3NmDTGR8tb
PG3Gnz65tw1xxigm3dGFHERTXn9772EhyUFEY6Cdmb3t6KPIi3qx/+8r9dZCPZnjECNDj6zQJ7/3
h8XkOD5hNljSpKfpILzRf0UF+rrOLguXYECCMs9hrKXcYlF5nikmGp0AJaWTUi/1fAerTVCUalSH
fi5e+ixNtxatwv36zcIwy1Nf9d5hbIjnrjnBsFluo9GX7qbRrfc53qZFNrgEs4Spbj7MlfyoSLy/
f051/T8Ty6XbusyePEAbcj3b/+vsznzaE0kX+/zn03CdB6vGlS2ZiSwWpbj80GtQxlrLvEjEiSAP
prknRUzILVty8aCsLnw40dasPA0g8fBcq+DK2COocZG/2NEXc4LJvHGBdd1YpDdO57+U/ZieViAZ
2zZYeaMka0gFvlrjlkDAhCNG35xGOBQIgyLRbSadZvfsIFcxplCD+W1PLJB/kzGGcq6RIhv4aOiv
qiaXiUgCqxzax9ScX52RkauKhG6G8TWSSXZwzRr7gxiGY2US8as2bdV4EJDy9oi9sgOdyhg6S8eZ
uBvFLYF1evTMyL9Elv+6Gn61pH+tSfJiWw6S09BKdsg+JSFJuW3zgdQXGNkmbGcG0l0/mcdoeUuS
k/3LvFg77Y98YQ3OEMDvap9Pl7eJbj7if3bOYeo07xGh7tTgvNGDlt0CRZ3SSWAVIf1FaAbGMXe6
lAln5cASZ1WJqmFYT/biTh1adNnh2YA3gG9ax0CkpxBye/tOMMYH5Wfp/MI8qPbEujEh4jXPPX5e
z7f6FpBnLo66H36LZPqxmyfSrJf2bGx+/P1tabwdiyKfohaRugD+QkWpbKn/uisFj+Ckdcyfkopr
rRTZdVPnzAN5KgvPzXbGEMjDNMrpHDUJ/oOslptKdPrRnjgsZA5jI4JQTsOYN0BFzeuYTFy1SdRg
NZPsuWvwj/d+/+gtMNOsMI0/9Bv/o6rzIG9YhscPv4ykWY/+tyhOKoJqfatBeoG0cu0UImETHFzO
gQzLR7SO+aHJzfJxsEs0b3H9fmAuTic4G0LMyt73Mk3Q/o7E2LuK2ZMbtgB3QVMtCvqLYumXdj3u
EtOKD5gisTFYUj8JuHmfsOKdsHDM+xi827FJbfOGgsy6zcuLXpK3CrwRbJaJfDZrp/V0OY9pyq5m
vUMWjfTSBxbNGrW2q9a6KmxJi2di228DYaKhtshOTod3ehLy1wRub3Vo/f3NYP5nPV+6PMh/0FQ4
QrfewuBSrZp0egHTzsP9v3B0WB5yFJnACpV+VKTzD6NnppC19sXOfevkRdp8hLPS4bUa+420/Pwh
suNv6xOD/ifduGVHRimmCBgjPoNnYPBLxboQzcds3g4ZB/20+X+cnVeT3EiWpf9KW7+jF1qY7cwD
gNCRWpIvMIosOLRDOoBfv1+wemaLWVzm2ry0WTWTjEgI9+v3nvOdzorxanIM85B2T/4zUMvlsIiV
nIuLxPnH/5BX0N0mHez1D1pcf3eX84vTtbZsF9k7ret3JQCHAswGE+lOudu9/fhVndx8qBp/Pbfl
CDjf0YcdegZ1crpHfFmDUZRb16I/17gw7qZCX084ecttJ1nLTDGXd1Xaqk2u0m1uJYqOotjXYhh5
CzL36JGnu5Vt4T1P2XxnJ2R2yXRnkmYpYmtKuz/36f/1E7m9/0Fy/9bIBWiLGN79538+YpBpqv99
+Tv//TM//43/vMq+QbZu/hje/9RPf4l/+N8fHH8Zvvz0H5t6yIblbnzrlvu3fiyH/4LLX37y//cP
//H241/Bjfr2H//81oz1cPnX0qyp//nvP7qw6C/r2H+z6y///L//7PpLxV8LvyCC/fL9rRfv/87b
l374j38G5r8upbKrm4iTzYtN55//4NjFn/j+vzB+W8i+PAPfHMDbf/6jbiCe8JHuv1wLIRh9A0Yb
LDr0DPpm/PFH+r8chDBwnxz0YpB9/vlfv/ntn02HP+/G/wOz/zPqwIO+FQSW6fIWsqIxYH73MFap
SWysFmT7xb0oq9rsqciZInraxsJqtwmS3N7W+owsIvFECNDWD/9ysf79jf7xV9D/z5sCa5euM/xG
qExvxEAv8+4b1JZR9FNdp3uQ6HOU0vqtsk7cDX0XWi6NiqVe5sjQfG3TBzUzhHqYYl4gO5x7h73L
0L7+/gv9XKH/+X245gblJqPev61LZk9wImOTdG/6stnWpUdcdhZAXDFaUgW8r7otca0DCProQnhs
Hf+3TfTjg5F/0SXCbswNfw8mrCdkdtIlWmFgmtxs2fvUIVhtjT5pYIeBIpl1UBEJkGOYEZQsJ/Xa
JTgvvcYHRzdpD47IcQyM09PD76/Iuy+GtpFnFBozD52lIyR/t+eN+uopzRvoc9iojKsh0c7WRejO
YmpELgFhUd7ZH7XNjHf34cenXiRsjNs5vvztPkAacuETrdWeQX8d0mpw4z4gF5bT4GvuvCHqqq8J
MSTbpnWXw+oar9OAOK/Us5dZd5vYGpPyWEu1Q+PUH0061ISjVB/Knd9/TZ6Ui2qDoSYFAWq7d4Ni
h8Q+RdwpEy81PfmCuDby5AJQIUSBdciKD0VZfwNokC6qiap0Da4H6zO+5WEj05Q4q1ghb4mLmtgt
aZ8Gx/C3v797xuUb/OW5+vNCOoHBKgPug+/4c8mCz6v1Zh2xrJdI8DTVZ9dux1NRwv1RhAFGDKHR
uVgydAJZEIFCtres5wf22UfOmNqVQXbS/+QruehcCfkI8Le801KstpjFUibVvialpGx7jrPYNfoq
wJN3cZVwoidMdNKyvb0mn2YYsL7V5Ht0q1s7Ax/HJv37b+S9W4V+XCTuHrAX5MrYJd5dpNRxjYo5
a7NPLGLFOro+G/I56nuPMMa4NwJ5NY2I/TMykEMbPtI38lmjtff3pVg66vxdUek07brhPFjoZxfP
MY9YE639FNC2pY99PaRJui+tco4dv8eyQFbqht9uiDhXvHJC9J4MeSwajFvwE5MdG3h3EI5nEpDg
cYDPCuhfg02a17rYe5JrcoJnMHQTZZZHOJj7jTYWdDFNFibXbMkKzEQSSZHhpDSrFwMuxu2a5Hnk
Dtp0JFKZyUuhjuvlfwLIbZs0cUiiSSEmz8hb/NW5cWqw77MLssJuHTfqevzxi1OZN1QFx8WYv/i1
u9xYkF7ioWLtLur52kFhf5iINY1mp833YHZfMq39KPjgR1zDX59p9krLYM7Iqokux3sPsCkw6rAg
GC328OkN6WMbs6CWkUNG8IG+3h7JZXbSFhXPKBH3gSMtWrPZeOixe1fPpta8FMvo7VrIGSG+dZVq
w56tkvwk4aqzRpSMwkYXmwOJKiofZvrVhTiwIb8yn65b4n0nn6dzleCJ3EbbB5AYz6VuszPIiQO0
3CfDZG6F0XYMoDz9AQXxhxE57/Zu/3IRTFOnTOAcwtj03VuUNQ4lUqlzEXwy65NWq+Is2y7tFzBU
YPRMm7APfMuJj0a6XO3j718Z6/0rw8fTCwRcA/6EGaHzbuPWEDQP00AMgLigHg2fvNPBNXerHPNj
l/Y7AgPktRyJPVkAr9epb9+7q3dK+9oIC3HhxujkP63KJaTzgq8MfKyS+rgc8KU9cdb/6iHNJ/Tp
FauKs/OZf75mbRtZAxlPTZt+cnRnRwBTsDfLdUejOBb10N6bFqrE3/+mzq82QOo2w0SbhyjovYKt
cfQ8a5mG7wMgLeFq608MeTYmZ+ubMi2ZJpna6wJJQdo2u5BS7Q7Rg8fobXhtFzk/kzdK64mWGfG7
u4nyG/hTyw6PIP8rUMh2a6+M3ilozD00kWPS+Nl5Moyj1wgc9HqabmsbNlulWijsmj+GwZBOsV/U
xiY1C/O+QZ8VQ4T8mlU995x0Z3dyE34gL7bl5dko+sw7kMkVlKtOLnA9RxKLy9ae2wHRcXZV2CrZ
IILxQWeQqH22MTIuAG4PjSdxjAYM4RrCynM/2//+0v7yyrLiEhhI/ev9uPJ/6QjQmGoLs9Zq7Ae1
DRFew6RpQI4BiQ/yq2p2xNsXHzy47zTlTOCoZ2xyYFw+1qKWvmzpf/nQRiy8DgvzCQstxtdugQeb
JIl8aE0bRyk+2GJIDYycSRbmUpv2Zdrt1zwF5S2dl3EwaE5Ij5jjnh1gFuWzhpwlBmk5bWw1WmHV
ms1Z+B/03t8ZRH58a53nDxE8HWTjb0r4avSaDrc5MYxDXSL2o0mbNvm66SEwyHgxGhMlWTccYeOu
4RzYFYjaJd1Kpk77JU/J/F30sANOfvAWjfO9gBwc6NnZS/qb1khhC1rFZnA+FT6qXvSk5LKeMmuh
uyLjRKWk2GArDxmOeHFJUUX8GHyRYL2aK/laiu4UKGmdA+9iHjEtcuL9/kkKtzgsDfmzWOeQeGeN
e5RW8xWrZrmdVtgE7prvKU/Ks++vW9SJ9u2UMJBLazBYoOpbOFIY1KtqsJnq09vXdWlvyNpJyY5S
ZqQ71g0RYsbJF3VC37ulLF6yTUqm9SfI7ViSpia54pnuD0ZFBuwHD+9lhfvrLsSDROYO83XzR93+
vmKXw2AQb5ZV+wKL6eR5aKrdSmeKbT9ZmTdwA5gFwaBnhJWSXDxZQXB2sNRGVpU8Al9sNzhAi0iX
WhkTAz0fgXSvoWo8zGqpa+yyntb95NpprGk5kx6bX9ld+6tRh+niCvAcc32yB8zrOeOusHdFubET
zvwFTiEcBrfrMJcPmQ5IwNVw6Yhk1KMlMNmqS4NgKSeN7aAnmbgYVJijKvXGJUJVdJwSrP/K9fWd
GIisGdvcJ5iViK6ks9xnS6bbQhj48azA+6J3sDBh9oQ9Y8xrrybNB3q2fU2dsQdnMt3m3EG3bkgO
yvwH4LXA0TM1RumCoZMJbhvNAB1sZ0ZLBc62Q6v6+9t0Kd3+dpdoMgF7v+DB35sxtEmRhaGJkkjB
jA9AleWONlcdSks4Ze4HK9rPnfcfrylSGV2/APoD++90a7h648z328MYyqNlxHGNQ9wIvWQqtgkR
pOFqMTvkmyYxYaUfnSJ/saDiF6CpxImEKvbH2veXtc2bL2emjo+3qia9mtvnS/IL35UVn/Tm0f+w
FDN+7uP9+xfm3GOZvAouLdGfV9NqNmusxn25n2rclEb2ORPBradc/YaiEaQrESO7rMywsHj+DrId
1SqSE1ru7E24C/fUKPerX978/qa/C/z682sxJLrkOwXURj8U93+5EPgqApRbdbUv1ZSfV3yfDlKP
aNWXEYgdTnWC25GWFy3ANJGkSGMRzDWcdyIOLZQRWrBf452rjI7mu9pW7syAC2hW6KI5yKULgEBb
3fgHNAmNr3PfBBZLn14R+hggumyw+v7+V/rllb6kInoQGxnEvj/Iacr1cnyR0Imhvg8Db687WG2Y
O7Z9TCoRpWbZwZnoQWoKVpQmdYK4HdnZa6Mk+3HRiPKyJGPtsf1gJTR+lkv/ebV5w5DIsznpNPd/
fgjMyi1cU/hybwnrztK0Mx2DM21ySpUAxqzrV6dwDwRBbTUfldwHF+YXJ1y6VzBwfNNwzL+5J2o/
a/u2MuUey0hyNY6YVxvbOnEXAo5Ru4rOll6RlEA7WzNb/5h6c4PCqJMbWuLYUbNBfNDMeWfB+/OC
IGVk2kH7guvy7oK0flGujuIcUNeBiqTVb3NODJQSvh8506u/kEIND3vsAFWyntTR7JXJlcjv0qE8
e7WScdlaWwkjfE1VcjRHlREYGyznYuSQkkr9NFjrcpYGFn41Po1d8sEL9Ku2geFxyEL+jpP7b1US
Z1t8db4j97YAvwrBN8wRfF3VSFizUl41owNz99I+YCZ9ZOqKssZcUrxjmKKSrsCtVOp3/4Mbzdjc
ZMMFDYxW9OfHzKck0NueN6DzNC+ElAshuQcNB0Or2TfD6HNpyiwu9QAZr3QufcMee5M+01QL7PKu
U3qEGvQjUuClYHy3wxjA7tF2okD36KT+/LUkan8fkWQD/TZjVadfEQOUO5QTFUrVvdQjB3zltdvf
X41ffCo0Ajpyns+Dj6Lg508lx6wj2hlYOTvpE9Mb44yCskK6q4HfdHOqOiRAWtoXHzzbxi/2GJMI
Hw5EnGcuE+afP7hkEdekpliHgPr6vnXWJacgt2zto5FiCBQjtE+OeTts14AxikVHXDiyInJQTlPc
4oY+6OSPcn/0tX3rtPyjBeEXmzC1B0dT28PVDdHr52/YNTD44VZ1+14DyNTLlQwuYkx1OqmRmvRg
X2GNerT7nvySetgRTx4N5kBCwzSdFIpvMiAcklIN/9DU9H89k0jRpkohh2jul9/fxV9UJybSQFzF
XFFsu5df5S/7lMbqbQ1skvuycDUo8fpRAOhYGryNk+99UAr9aOe/e1KpDC6WwgCIRfD+SZ2sXODe
5zyDfHCIxmXp9rXSRKwhkKu9x6zQbvzmTtF43661nA+VRggZGquPbtD73gG/lK3zRchqB3xL5MbP
vzVpLv1g1zqRuQUsx6BzjzaoBKQ52cYfdBUnrU6pZtufinS6FRS2oTlbzKXL0cJRCn3l9zfhF6/S
ZZ2j0WzSkKSX8fPX8Wj1+4tZlHuzzgAbTetzq+aAzhtSJMzCeRp8Q09RfPAC/+IpJdqA5jauFj79
/QR00duhXsyl3Nd4NMPRX+/cxfq62PKmc4MbbIYWJClDRUTslB+8w87ff2ObQwtNNNZ2TKbvLeJV
lmpKnxM4/C1ga5jVU9QGKl4WkUPwWz6hdbC32Vp8sfsxj7vVAT2SW8e5JDkMFPIUCwllVteJHSi3
yAWqzyVqFCY2Xnlt8khxctYxQrQCmR6BoF9SA0awnc71/VJAy+mJCQkrt5+eV5xh1jeH5BLMb1mY
Ki/da8xu6W5aySYwyCJAIIqbyc5xbrTJi5N31Z6ZVUhetnmLTvLWJRhti0HLDUltAFmWl5tC6hqv
rdOe+0yh+NZoGyHW1Bt+htSMvYJUH5r1gbhJBbXH+v775+ldQNdl+ycZ7lKq6Qi9/q50aO2lR7FA
f1Kb3BeEQOSPGPlBikDbs31hyYGGdqsbEuTaVUE4xd1U2w2qWtuO/QYob997WBlrrK64C52j0PEY
5L1/Qs9IACnwJSToWmQjPaCOHb2tuXDEaOop3VqJPHP+YGP0e2RsxRXcups0A58IoYSIJLJd0cXT
UBN5wiG/IoSO9zt2s/Iw6pofCk5gYbrofWgIkKWdM+zSVPvU2rZ2bhKIPcS/7pT74fjLoVzkLft5
cfIcks2QBCAx5HD5rmYCnTZc5MJEnWQUGV4WyNvyIpRbg2OlqodgdrL7xqi1m2zFvoJq+aiPhKcO
TM6egoTMnCB08t57thDfnwY0ftHcJE2Ykma2t5XRX6fqhshXBD8uDYpFzXBkjsK1Lh4BDqSBcp4v
/mFHS5GBZa/tMIE7e2uQp9+UbR1s3BSoTdqV35m0x3ZFJqcnPQoKvzvhHdqjw/I2dAzI022CuDSV
u1GB2Ps4FajOr0qkWKdRrz5bCu763HAayxlxzlMSD0F+JUVLb7+0YfESNOct/SOurXUzGlA+karN
jXVLb/o+mHWOzkhPkJ+Y934NYq6rgpscoBoczqjXwKCP2ksi/ZSMe/VHWhOo043BdqiVvfPtQg+F
xfHBKEiNBOkfFu36JjWHb6KnEwCBVoXkcxBr7Q7E8GGfUkkday7ppjhQiTDJ3fved2G+jTwg37sg
IYNw7v5YSu1b0iUbzUl2xNP+IT3xBzJjgq+ZLYRG28d19yMgwiziIu9YNbShiVAKn1sZVHH7RRZ1
uikr/y1PjIfEqzbDXKjIBG2OjBSFfz0kG0FZEw269TA6dhHjgrutZEdfpXefMJXCR1Wr2KwCY+wQ
tJtpXL3Qe7Ns9lNGCM2Ge0u4LBCvFP1ONjgPnpgPSeVf2/74XEiX/JNg9KlbaQj6tsp5M5Iybo1s
k7nNbmIFi1SZkYDkq9fUg3w6+2+CmdE5a8wnGpkoNdC0J6sW934ekLXrgp+c6N6QQvs9I6kwbDQo
5GQGxPrSZ8xqLCxoOnV+p7VFtNAF3kjyTuKO2DSiXKNMM3qW5XWMcVyGU1Wgmqs6vO2rc1UMDeIU
1GMAMr/1/bgeQcSfCs9fI49ub2TgsvBISFRD3h4BLkS0DDKM0SaJnKnawhzqb1Fy4tQhATidhkOK
u0Tl2RSV7prFhG4e/NIx8dwGZMxW9ZFADf9KI0o4rJEREME6IhoQ2oX5Jze11ezJa/7DQsxwNvMl
38xW64QlzObTTLm3J9vgaOSzhaOpfdGQv+F0d3PEbsOKMcUsiSAxHlts6hs6xUQl1UNszOqb1cjX
UQrAtQNIekaGa2QsfhXJBXyGrMYg9hC7LGSqjbYdyrEnk0gZNLqr9rvdmRBNIP/p6Z2adW1fpTkc
kWUiZV1AxMna68D/bFZJRg/Rv+bpTiMs8CVnRLnwmPlJaE3ezi/dXeLX32FVD1G+stOoesATBQsP
YyhAAffaIiSXCBogBIsHgQ8d0QKHww0Q+KaJyWOUIy9s6coOHUFa87SRi7Cvm7a/zTvaM1Zn3rnp
+Ob57bns5+uWMGxDBNea0Q3bMU2bbaqemTNuhzZ/8iwyP8oSK6DBA6jGdIcCjOzXNBMXxwXz+b1I
zS90UbODKhdIxq+EBSL3Wzj/mvkYdhqHBIwJ36plBFVpDQbJHVTpmbnp/OQm8Fb+31rEKTy9sJD9
YSEHiQ0bp6snbwTyNmaDfai1nhbpdnPoxoRkhd6NSGzlFFv3J4O6zrGlSZexdMNVcx4cmM5XHJXP
tHiz2DV4d4LBuy2lf7FtZTfjlTvjlTbFqmKj1x+HHL+0Dfglrq0uZIO1EZN2aejoyWE1veaqaNSt
KS+P99qfXXe6zvru1Zr9fZVA6UEojYFRYL8fvxnuLEPGhScJ+YOSywqVqzicXu7SOt1inH/Vfag2
RZ1/8zWmMAptaCv0O5FtSeyKBi3del4G/6+etp4sj46pETnxFQ1xE7Jmf+2I+ojyvhLbiUiQKKeO
R4d5STMp+0+LZZ5NnTGW24DWSWxI5B2whjTBs9FTG02kUZAazslgn3LQom4hFbgqMkSvaRpjqOuO
upheCTUCgGPuHHiWLJrNGxy4bzPhZ96a3bI13do+uCXm7EBxecef1oW7TpIReKdr4DBGyIy9ijXR
Pa6dOukFxc+0Ft9zK4tMG4ZR20hcM850MAFMEQREPdC1HoG7/idllw+F5T4iOAY/YNymioHfSOG+
TDCNGH4DFe7BCzqR0H0tbJjZwM9c9ayNlI9aGzzxI6PvnDA+hze0oAbJaeHEunKfgtSc9pNTRKU/
W8RX8eRJrz6uEs9z1VfnCUtvWS3BAXt13NjSYtfpDLzT6AT6AmvYZL0trv2ttccXKthHrcXfSdVH
c0+w1pJgpXR2DN0heDfXlt1amPvcqlBBzwe8ea9B2tzbHHPCMbsT46Sze2UwHRGJdHoFx30UgHNB
f5CS6Cc8C5crjf+Bn7BekPYBclsn8tdb9ShHIrG7rA8vHKQME7Jda0/NjIqBDvM318j2LAIkdMzd
o+NwDzWr/pwtaMSld8WI67MK8l0XMJmu+ObEnpx8FnyFPxyj6GhFhEMuygzF3H9GfPqyaP5BA3cW
9oH4tBYXyDFpaH0TWrJ4mFWZh7bUD46XX4Plcr3LHqsxXWzrDbN0HP3mvGlbd2/Leasy83vrudvJ
qiJPGlRTWSDQOlmPuSg44AN7lwlruLru1hUrjc2npQmFwLQSa25Q7Fh+KXYZnPoaIMPZpsvtGrQh
l3zc2715RZzd82ioJ97Dlt9M4PubwcegpB71O8eAxGfrW5KkybxLmz/MGsyoopCTBjulB+lFxwgx
rPZuXlOWV6u7EujPQ0TZkVmJcespxilLou1ss3gWTYpejH2X1E0QGbZ2l7rDzh+qh3kSLyMN2k3C
6xQqx1R0hdr7oJ7JKwFZEvqG+m4X3qldg9iZ06fcTcsdwUqM86YRCxny6jBxCeIeV2QSwstp4wXs
F2LK4TVaeRhIUUW2yr7rMxOoIvE4PS1HVTNELIxB7WTji9BXBw30uTlIg58tsPL7A8XA7B2LrtyN
JmYUx2TNbGtBNF2dwiwco9Gr/YhgAYvkOf+zHTxJDbexZxOeQjE97JIVpl9ibwSowsTvXlZyIKN2
5jZmywuH7PsVYH4EebjdTQPDYGO+iNcTlmB8ciQjVJdgs/Kmd1szgjp1yr316Kf+bbEMWyVZeqt8
+YqJpERjXojIl92AX2LqYj9vgmg0KcFb9ohts5aHXHpv5ENiVhsSP3TUjJtep9gqyB4RoIobRPIx
kIE8Sh2B4Ai6DqANQdwnK2wfZCp2msy4Sv1cPy/OE/Pva99VV02x2sCIQASTexv6bq1204TYASLe
6iK6wEZqkfhHcVAwTzKwrWw0Qw8XQRgExs8mml2Fj9gjBaVKRIT+Jzu45MoVl8IXbAb+R4TIpl4y
Kp+J9U7T/LbDwcagToIXhAUQztRZEeXElax0dboUV0Ozr3A1sRJNjC4pcSjGLL+Vd53pDkzbW25m
Z94jglIxcrl0Y8LbCEG97Ag9jltJSd0sSrJv6ge3L4qw7Gq6mKV3aiR5MbJgWAomXEOGaUyrIEcg
GTlWo3WxOW276e3QrtBnWLzVskMP0526hFed17ZOp8/IxOvT2lw68AP7ZNAzWdSTne1O815Z5vcM
s6nf57GvBsLHXe+lEJdD11SbvIjW9VJo30me2qyp9TVtPjekk3Y6FDs51A99ORihqdX3bl5tUURR
VTvPOmfMqB6fJltBTl7EpnU0khPKT8H0JR8plLROPglz1jesrVuxHvOF70bTDYsFr4eeiZs8mQ9e
0Gx66AQ9sybQyvLNLre6VXUngSJgk96a4stsd8GJJtlIl1N/5J7ago0lXb8nKqGuU2Pc1+bG4bQV
zGtYqpbyOR8oIxS1a7eaV0QYoUDx/VfeHm7IqZPiiDb4NIyArtYmp/RIl3j0JNognRVMs8JW4i81
A6rL3Po8lu3WatVr6Sf3ueV8Hw2njiSBjmbHxjTbzvdMt6hEQBGP1Ul3NaIDmk3lkQFPgHmK4C9M
6vpT6gdt1NvXs+YWVB3Frl6zb4lRP3E5r7Ev0ArpY5csluvcae8ngi9DF+A00MO6DoOxt0OrzK+y
EnP+SrR0hIqfsbhFJ88y73ytfhuGpQplIJaNGSDYStLbqWctoz2zhguQwj55o1XNuNw1nrEa3ukp
ZndJHelq44NeafXOn3q1KbLCZ+PW6cX5x6Di5A9oyQwJ8eHr0dCY5BH22BOOaoxONy0Z6jTiBa1d
x8THfDPVDPDt9btPCIWOczGYBiueGniJHPW3FAVXfQqK2Wi0l7XQI81rmrhziq9COQ+rMjmueYg0
Avl9KabDmkLWBShNYyz4lEBxP7RJl8cYFfSYb46BpL7Hge/Fo1+BEmXh3UxF7m1capy6Xrdyxj3g
BjvfZYHlhSZcYt0agbgf/UILB8FpYRjcN98jIGb2iutVQAnJvPUUQIaOstbV4KstPQG0KJlpMPk3
q1s/III6uGP/lhhME0tDXFnS/2O0hyyec2TEN4EbSLoorR3LuQZW0CewqizYrMgBCuyIGme9YnL3
pqzWs920G0JxkdqxKvPZKcVlYJ8QLdaRned0sqpZnNzZ2Vq987KmvCcyZ99TrTyQN52U9Z7JvbHz
SFaPNIL3+jd7tL9YmEU20qmPpZE9+gH/dLOkL3VS2DFht5RLkdU9ABBOwR/UDEtz98Wos6M2OI+F
OeFKp1UWGtOCYKhzv2mr872rBNDnpVjCwfPecmngMtS1eFxbPe6ykSKqDz7VeFuJTHFcHBi6Y/bb
g6YNFR33FpWl1A4pSZicuEuETazoKgUcUQLDvgK9seybPn9RHptiV35iu9yua/Pg1JhlZieSmQ14
KqcAMXq8wAuPklyfGXA7MV00Dq+sJjDfs3MgWZTAJrCMc64d8umpsMeW8+Lyhb4u2eTFstVqPGPV
WACdgM2VDfdVZ15Vjq2AiQdJNBXruG8d5z6oxhgbInYedxh2BWWHgOmbF84GQ/CXlmNkDCrFiFmc
7iRMkNCj5STB5+6WLN0j1yDMAHs3HV14CSlD5871sf0YL9ngEoZzriEXUDFyvPYK8c0V7Ru61455
taS+69ieB2s7+PrjUl9s6raJwGBpFjJta3ObBJ9Uq84KYEw8XXRqNG/6LU2Xin0wP5iLH8Ra6axR
7hAAirf4YW7EvOnFDDdy5ndypgx/eJrfewy9r1ezfi0u9issPG2U6aCtXTLmSouMuaxqALbCOYEv
TnPJfFstFwwBZ2e06tYN+xxymxLCUknqG4K1S6FOReBTFgiAaDjX2TVxfsU1RUDPgSpGUaFi5L/O
NtHM/uT3xOo6JFb4rL2inJqINHRi5ObyJUvGP0yDyzfX807LCGRKs5xYAwWLuVAS0xcKapueW5qv
9mnMyDmpPAAwXbfejqzWHM+teBnWqylbwJ2XNm1T3jFDiu9GLhBrjBwGSSZHaIi0Z1fMZ05B8ijt
9rZcJXwWECI8SmZzbYnqwcTkcp8136ahtkKS9eY4rbN4dZzqKDS1r3VhRjYs5sgCX1bVZX1IJhlE
de8+4CG0Yl0Dg4L6NHIzJwlZhMtTWfFLAIzY5577IGgd0YEy+7jv0UY5FjE8FedAsj7vhVfbFBZY
2rNC5ockFXTIdJ5ZTGP+wzKMO90k1GNY8kipmaZaXUR14msPANTj3LAo85mMo8agfEQcVE3Q3EzG
08iuU9xSxneRpV/b1bhTIEW3htHkN7pk6ipqsRv8vg0/l5l5WJz1pdP2kEONonGffG8A9Mt5b1sK
6AZOtoY2zxkIcuMOkOFnn7VoWywUnuMADaBJ563HwiWVRe/EIMunp+oR3qekzR5F1m6SmmBHTXlB
nENDp5/CHp50tRf6reVs8B/Ua0DIHDZM+mPu9aRzH1AvvfmaPBr1FIRBtrBNdeU+0Rz7XDYt11oo
WCk46O7c3t7TiE6PJtXdeTYjAlqbTZuMSaR3qU1b13rVdJNUwbI6sx0zKhzzT4FGvm6zLqdcENiL
DuiRF2++VuXjFABNKC7D71kET6un01AODhUYvOM6uHf0rgk0Y1kNBe2Z3WIkT0K1zx6WBuDtNBy1
MZ2izqiR0+afG4PF3rHKMWoHwDroijZaU1LsduoK2ZSxB3mbXcnseqqLYSfq/BGl17yZO0oJXxq7
2eTEbgUG4Pgs30Jr6SK7b+a4LxEW2CnmErt/KLMAVZ1nTluRWpxnak7CAWfspqA8n+wF+VmfEysm
oIItyLznPh5FQ4S4B2/Z1DkiWAR/0buU93Lxk81opmbciURF5Ty4WzNvX4S+LarE3o4eaY0jJW5m
uWQjXJSTTp4cu2Gih8FUIkVd3c+LdSYypkbBUV5EhIa7n3MeDobOwT1L8AYzJVNtDrQHiFwmsFpw
z81sNE+aWd80BEAjRP6UUCs/+DVmDCxf1/MwnlIbMqqkeWtY47mZMGc45mJfiVI/Bemcbst2OEwk
CsUKgBdNHI0lIQB+kdk3WZW9cgRotzO6ySrt4ddK+UWbQVGkZrIw5g94cJyCiQu8KTutYB7CozN8
iPXKWJ5JTb42INeFRTl7EVPlrYPulPhh68hcjag0Ms/Wdd0zH3/Uh5tG9MecXtAu5dwCpYXzGOlz
qXtHVYYPxlb1ye/KK52WbpZxuuX1DoqG07vVWvHaZ6caPSo92pmHqEvJ5MtFfx7EfNSLeIFWtel6
KiyJODnOTfe1avLlAYhsZuf0mtr6mYxpVmeHOn0tn6U52Wd7RGdM3BMhLfJT1ftkzns4x/3y1Wzn
7UL1mkAwJFDS3Uz1ulvLsdwP5HdST3UI9G3vZuSE6zXaNtH15OxrOyZVADg4KIc2OHcocmtkNpc4
wcWiVeZQzdje8rkzBMSDGhP2PKNKNunag51WgKGmh3akEp6X4XlqBrkBtbyHpXvbGifUjZ/nkgR7
r5xukk/khpElgdp3awAduc00YJduab+1aNKZ0ZRUd75VHyfaVRpKwf9D0nksx4pkYfiJiMCbbQHl
q+TthtCVwSaQiefp56uexXTEzHRIKkPmOb8NyVkS4FOxbvGtNo2q3S3S2acA6nLM0j3Rm+hM9fS1
bcA/upFScLos+n1LSP04mP4lKKjI6N1l5USX6QGjFncbfDWbWMoaYifHYgr2MuVX+Ov0YdMjeCqE
v3WzAjxSQfku6dpthSmvaaJelyHuyNJ9yBvvrSXygnC75o7mm/GotJZjz3tZRGGjoLTaiISb/NBR
do1zpIWEMY1Yoh9VxK9uLJkdRuKgYq9r4npA/mQFBXBfeRpKbw2ZWR+GZDWpnx/Oui2RSAqtPLGP
74JKY+YRJA7mzvoJfx4HDaN+kZiX1PTARjOGRb9vIzk1XHwZuS61f22IZB/omD/iemIOH81kP3XN
W2o44lQLpPLQlZqiKbwuzZYi2iHOyTveOh25SDQiHVyGpigNWHQY0PX7YSqYSA1/s2IvIdWiNw40
T4FFoGLYOrPvbmZMXkh7Znp+8vlLr8Qv5La/1dXqHm4cMim0wcU1KMggX4w3GkHWOlZfg7cYF8fE
5Ch1bhabxgTOIVffufBgojc6Qh+y7qKEa4dtsMSKTwc2a+s6Wr5TM6FWiogqVEZprHJyqTUWSum3
ZKBCdkFrPHizPDtVu81AOomdTI/00sCFucCSUC/TMefF7DLbuV9c1ezMzs5Djy8iYEng0vTudvGY
211E/jYYBqtZP6z1VctuItuBm5Qh5jW4rLe0umQu6pjUsY3iBLtJfdt4cur7IWmH7TCTxD3UwOkj
CCJRUWGJQIkKL+u5E/WX8mjT9c2JwYjObj4V2MnxblL+nTP0duxozcEzXSr31goeOsepjV/a0tJ3
jGTNNi9AHv3KUts5w9Ws0K5RgPmXZLSDV0MB1DwBA2fmcl4F1ebk6KAERiug+Q2lehndj2vLBIag
9Twb5JRrQ7ZZyYe69y1u04nGdChgY9vboxbmbmZt04IRbVUeMFRN9h05rfMF+o4kFbKu9M5jbXSW
2HDd+u6/fyx6Vd7Rt1jNWYx4XnK8rxFPn/GY+p68k8P6DvMhLk4A4iYz4WwrnbgJG8S+V5a+y7We
fHXDwS/tYgfARgY1mDLGsxdAM67+czX00DyN1MOhCyK96DW4BWPZLg2cOXuTI7TgWGSSDJVBS8KG
ywgzwbdc4XzXWWMiSmpuU752N3XkVHsNuknoKGUCGlqNoKa50yPNE7ugabHqVyqU2exuld3mVMgp
ScwqR0cJPEe+wksOGwBNpT2lfboVjbKOcETmi/qxO0WLmjuTkGxoaYwrqjPpEKl6aPCSyqdiPVXE
/290O/O47lbzXl+yTyGmkJGNYAbCs0ns4flJuunYejcie3Iop3Tf+K5zN/lqbw4SvGrFxIeGIKyi
yWoeZ91fNoZSNc1xXIoJ2V+4JEhF1GttZ1XBn94FIWP+bmyGCx4W55xYDyPg327OgX/9wM4jsjjV
jmS6W96yzeZUL5/MaueVbqCNpdQ3LyCJRq3YT0urDlM5vBYA7ceCtDm/xqE2Tsi6NJ1hJrVnG9xF
WkdEYEeS6QkR0HrC1a1b2Ea9TUwydBLsI8yA8jRYQRt3TQmWQdFeBvSTa+a5gBJo8/WhEPWfyV2w
STsqLsV826qrE5jaoy2zJuy74eznBi1Iuv0JT0C+QrFEjmBh9Sf31Z2zBivxLcwmfSI+groX1Zjb
iU5L1ya3t2/6mC0Uz5r3mpMDCI9la6x8nKirdevNNJ6nNjHj1A7e0QvHMg3mOC8aDZiLF9PXpGw5
GpOmIjonnsxt3pKWOqEuivuux+4ND6RV3rr3B+tOZEg8jX4gcthAeGSTLogfOOUUtn7S0Yhx13qb
zJfU4DTuu8G3brMwk4aUMiwbFjUK/m4dum5+0HMTppR2Ac97rhab4UGrV3wF2jHLggevIvyvcEoB
e5JEQ5BcvAKXHZq1JVQEtdD+wdlQ1E8NdqTOl0fDDB4RnISNCLxrN/xaTfDjJ1C4H6R3Acj5F9Ey
GjA7XLxcXPWGcoOghqKoOFlYGOKAGC2lrW98eGtozdO7Sd64Kh22SiBDakWtZTMx+WVAMmJaj3ov
H+sWXl/A56mbI9OT5auyxJE7JTguI6nQVvPOuvtc5FQXLFQebFpVXPAVPepuOj5UJCwYZr2bsOFs
NK9bbvbtmuwz34vhwQYqDdnm68ZgHex9wpZZOqr6bVz132Kurp0kqrI0M8TrJUg3vZatZhhRN/P3
5GOTn1XvBXRL3PHXt6vJA1DtPS/Vj/ntgIYjPMNHZXFnL1R+ZurNnTBB+nZOORTqrY7JkfjigBXG
eVGpuTEh6k4jA3qziuuYOyeT/vInq8/vk+mhUDM5IkGOd6hdX8YSiohwtIeOa0tlCL46UYVtIouw
Kc413O2m9gaNXzSdlxqTFEZxsOIudl1+odVPYOJV+zG15ltCadV+8vwftSTxaJoDnWmTinsAuZHg
reOS66+TNd1+unOPjiiNG8LD0oF5IvGSZ4GJradicVNXxrDNVE4e0N9/fx7PfrspOJi4l4P7oUZa
sbZV8AyLhAHbNdHxqG2gORPvXU7FRe5se+9hkT0BufT/iQK0wJ+Kr9Ui/DittZOuWetW0tsZjnar
7+i++YApg2Byk71MxnVTPKdYSuIsMeFKmp27mm6MIoNdGZ9TWn3rc/GV4F1/16sjQ6/A3ka2mTfw
VBlszWgRfDzPhLhEI/q/3vzgavfCzhv/kiroyU8lv1L6D4sOjGfJE/lmgvNz7MORD3eeJftX+zIK
ZDKCyuRN4jjUMbbmSwlFCTE/tuJi9ekHGXe4Qc3imK3OodYGEGMJJlJ9GSNxMW79a+alc1JTFtX4
K49VVbUbrfW/wDHXnuS/wn6vRy3YdjR/cv/mtMLPHZACD0hr5z/0tzsn/q8bJIDIx6bahmitbQHY
FQ7gb7ozgSAOLkAPaWQkih6LfFbb2q1+Lc9WO5GS5TtNemzd+MXV+G59qHvHuYV4oT9U4mki2cce
a2AbRM3VKmgcMb2d2xpvzZy/rGl+SVT/m5H7S7ZO9QuhdU9eE3yfBNlqGgblaklg9esnrTDXaCE/
kIyg31mjs35TNwnl2oFkU2iIrm/1h6oaT6lPOGCTqmcUdC8Y8LC7KYflVQK1zIQJp80XYVQUz5r1
M8jmZpi6TZmYc2SaYK0BOzsarfec4mIeU0i3d060zxFN0a3MgxLVZqTowLwOLc8rUSt/hvGpG6z7
Hef2BrSamLyaWXrUdAzxxtFG8rSYeLU6MnAu+bhIgm5siCxKFbV6vFROt5NJ9VcUN5lfq8cEvZph
l6Rvhb/StM1mAvxBP1RgoraSCOZTVczwCrdIVZJlZU0xqXQkz6wOQ0vqvxiePCffutaXhME4zQOO
aR8BTkBPUzf17/bEKN+6ZcsBUCMLo9M1hAhngnXpq7NvgDEUNtvDWu5LRe56Z/BeT10bNzox3x08
pCiLkEDIj9zLooQx735lkq0I/I8ID7iXRWFcHdM4ZI25nxd28DH1NLL9Mnl05AljZhD6Em9gOdIO
ZJNiFi1pQ1xznTyJ4Fbjab+Po1Zum6dRp5y1RYzGdBZZFlKRadF3jZXKjXC6R4sIsl1R9RkHlU9Y
QybzjQZrPfUBsYzUilGP3O9LLYOW9kooPFxVM7ZubA85DxlKtEEKhDO6dnEIcrSdImP7Mu3I6vGO
ToyIhFqchemP0Lnroysrvhx8mixWr6ONnqgKxEiGZEVAqA/nsvYJx2WGYi6tEQSZG6okSSRB9xJn
dRC6tOgQFquR2Jci5EvrkqzedQQ9xK1MI1uAskB+gCDsuFatGGaep6lcu2hdxVeSuHvnJuNpgtei
PdJXgezyeakMMtF6ywmLjF474mT32DvWnUdAUU1FAwhtOOrzV0sudGx15Wc/I4DIZkZx4jrgTkbt
qV0JHwiG4eg31VczKwYOV7w4cniuOUxiSSHqrcj3t7L1J0dJZN49YXJGH+VEouwMQU8iw+rOtsnk
9rv0YRyrV9W6t4RzSU23Szpu7w904Pa7JdVA7hB4ZbTE0FD7otsuq4i7qoPtdN9dmRJbA8LfDqhk
g3sn4YQNqGM/maPJGzr2Udvmz33Wbc1SXUB/+M6PBWl+lGl4vg2SRwcLIIbYWn5xsLnlSBUZ72TR
X7nYTzi9AWg8uOBV56GYChUGg/xd7KCgdUWQTI8Yxumtfitl24bZ3HPkkEg9ucGnzKDtci8vEZHN
L2oK8sh3rhrtJjuk7zwTVU5oVxeQHcExYSalinW2522eKU4Dnbk+q9JQU0MXLiWivb6gzw7gjif4
rXL2VI6QrTf0DkPWLY/M/puQ4xXL+GRT1u2tSwlj3L9Y1hJbwkNHCEaAoQTo+CYotMLbf2C41MZ0
gvFYc0QkgfGtY2WSY4c60EVjU3AloKD0nhyZISqlaDtd1I/fJyfpBg5hnHx7xNljHOe+k/cjtr9I
x5tcIL95yivjyl0Z1T3qWw8MO2OnIsf+Yq3U7k3Gm4YuhFGwYkRo/5n0Dqge0lESZM31757zSeVb
rj+m1QsKmCbEOntSQzkfjfnIA0t6a8HHqVHbs8lIhKMd2/00E1TP9sF07GvKdpwnD6bXIwjzADxb
TQPU8F5trYUj6LKHisxB4shSZs3nVq7XttCoqhujtgiuw2I92kWCfkMmWy273VuDd86qEkMv3Q4z
/HjV4WYdbO5GUy/RgeRJaMoamYr6qZATUvghOUVrzhI6iMYt9XUs2oHXx56bhK6V/mIKwdRv9V1c
+e1LYdObgG2YTIemT3c5yLfJu8Jl1vKYu1koknIHLmTFZpV9Iy93meWl3PoEGW5qzf9xNOTzluZF
c85v56HOD6b565UGAxbN3JuvvOytgxx3dBGpME++awZlXzWM+7orMNLFsvHNULMdLW7JjGzHDpQP
ubGOK20TFCv10WCkYwC0f2t/7DUi8weNjFwYMQEQwF9kV9WTnTqgTJXB2irsiOZB2lAoQdF7NcUz
34eSMGo7u8r2dp0m2zqZYJj17mrfCiJbMX+O1nIXNPY+92oC0weSFdMfTPMufLmOeTqFGsjBjbAJ
fI7e+Gl3kDieeKkYT25vCcnulR13q/28dA0yJq+0NnovkNWl3r3qPIR2BGKHrj1wOOoXu2ADr5MR
qzBVWFYR/Mil3qaS9h1WrHNDd+KmsymQh092Ouc9a7GYyTbZLZ1+pJp1BxqWbvSxi0wk3QzXMcl/
n05W3tPIWG+qJfguJr7+uujm2ETbjqCanC2x3KXm+oK2dtlktXhekHTKQYscb66QXgBEGGQ1qBpo
va0i2553g2M2YQes6mkyYlx+HxnGASEnPlNjgwjF3dIQTscc0PnWGclL5tuId+5suOrSzL4BkZe+
61j8W836MTqYP6OAotSDlOh657ltpidrmLksqOm10Tj04/gpScPmQqVD1cZNHpyBYsJeKRDy0YlW
03xN7DYOWIs2qkwfqszVKN1UvKGj1W0EaqqlAjRcgXNqZ7FDfVHrvnB5zR6yzi4t74gwpUGl75+X
EvDTwbZwm9Z7X0Wa2TigWOiZnNR5ubUUuEYZS+F8mwVc8zBkYJjLvUsUI7EwGAaqoudWLAXavDl9
0AqkQWhw7pjANC6v9lXSeR/Ow/ymMuvbqvo3WWKCMLV22mRBwBrX1Qvnt0WLIAHNpplf0jJrIKnW
a5cl1Mugl6LhpPtTlcSVkUwHBBwMJHhEt55enR3h7ukiY3iDbD4nN9YNDwztmQcIH84L7q/DYmZv
NazqRqphO6NhI9iZvKHG/SkD0C+t53/SSuCETBnXIhgxb/Tze7eeMW/lKOv6h2k1TAIIPE4lkLtF
Wnh6nPbSz92/nHCKUG2z3LHwLCRtaKYeZy99rFj3tlR4A+BxvcYYBd5Jv4mFogZAJ8g7Yh7kncgo
RvX1edvTtZO59m5a5duozDoSaK6yG/5WElW6w74ZjrRYlcsrn7e3sRLTjUYvw0WU1t924Vg7yyVC
bUEqvvWN+txqw8l2E5c5qjiiPb/OOZrcxGbhxK9vJb6/dTYSRd0OlxBLW6+f9GChExYdcz8uZxhu
IkRH9WQZ5k0mazAzr+J+aEoV4hUbUaJ0saEqmoRTm79n5ZdzMhrlMO9nPoeQYrqSJ2T1I/oZt2bq
k1fQyTGmkdWLMmfdZvUbBS/zrlkQlThGwtiI3k4v60+zDryoYXjlj0WlYox5PIib8gRdYePhNUiC
8UUTf4VP7ZDu6W+iseOqaYNN0hTpNl3koS9KDbhXu46d9aT05EWs/5ly5MxMOf4tg/3a0HlJPof6
I4otJIDZfmetDl1F3o/FQjqDKOyXRe4B5HnDSqRkNZDIZpXt35AinTCLU2muNuQBoI+xOAacs4oN
Pad2QEeW2qakkRpTthyrtfrnjtWLECahHvp0VC/Nszbi0NAKAmPqG2yT0mxJ5k1CuY1GZoOH0I/k
UuThI4L3cZofzUa152L+qIZljVKYu41cjY/eVGvEaldSEOH/G2twc2L4OcAcWiooy8GBsqoi7JS5
VZN5t2Z8xrK3f229g+BFpbu15pw9WFxRlPcYa2dcnc36hHKzwtQVAardGPQE0UVizRBLW88FuJS5
87dqTLTpUppMQg2KTjMqKQeIyArdduPwJ+B59iX5LghJ3nqLiRZH73HsOCgN8mNCTy+OFiTOIyPw
N+aKdKNRoLtH0kFaSachoasykMGNwuIXi8A9rSL40Mryu+QNoS6Jmh3D4gfmYIbTQDzX0lv7JeXO
UXo6bJcheIFzOOrTUzFNBmci64RWvze9rW0yfVWhoLqgNqb73lwtQhMQOXfgRsSB+jDsbh3nQ0qu
V9f8DotH5mxrH5ho4FlrIk+r0eNsEQd9DUCyJ/WSU78yAUJEvQvHJ1kyc+1T6FGuryS7eGrZaVUf
aRbUk9muB9U7Nmuu/u6V4zu7L/ocmYhQQ2iwXzMCSSaAQKHLW4EFPhuE8BFT/WdW1B/uWsoNmUdO
SPnd26C3buSSug/IqWnMMlwGkyUP2jy8mUmNeq52+bnGjiwkJn83q6Paeshpp+MNs1+refnH2ojw
tWv9LW85PQleetIt+49NbusG6OF6SKnJPo9KqF3eNwisnJgQ0bObrX+Ti2sjcMRbVQPB4j56IRph
DqmvWw6eoE+jMEgqKZ566lKpiJhi4iqYicl0cPoUDIXIqXjgh0auXqe0DNUTR4b5XsON2haL76Cr
l6QZ3tcsO3vOXEbY+HYoqd4To/lwki4hF1ALW3SIFlbTcMXjGNddN0W5lsWZ9WWaYtlnq/k5Dc7j
NM/lTQHK7zeYLWcPXeK8UJmqP+Z+7xzaeQbH688TvOAGi4tOQk8W6S31FM2ikb8CP+SsPGEpBbTo
sMri2Orzs0Et5MZIjFcvV2HX8/JnF9sUDMQz6Omu7aCttZGi0Xx0DlkrdvlCVZk/I72xUqWOntW8
uGW3J/6iiucqQHRwGi3zgsVV7ng4lmitXZhSqzwqQ8bdBJfhGpGZAxgUKDpxIBycdv2pqttThROk
qXLm1GTo9705fVbpM1lM37bfYZwZ+yLEsHu0aUoLM8RD50GnU4F7IMUr1F01/5qhed3CVDXbWS0/
JAj2CHI5o4aTspyLTpo7VhiQIiMjt4rWJAiSRc9jafGuwyG5UVA3vyORd8/1Sk7bKkEFPHuE0s09
pKnTupMeT9+wMBXP6nMebtVeDTDgkGjTLXFyCVvH4Mbz+YoS4PhS+8MliAadEXZKBv9gk6dzEvBa
ZbImJ2vA75nIkvAmfSPtoNobc9OFtuzXs0XpUUNoU4xf+MfzJ3+/ltllTOHsVRM48QBMTDbODJWk
1VCXuMlwHq0Tm7H/PVnKit1Sv/hwJ5uMlNfQmQEI5JRyqXL93ioFnCgZBKGTfYLxjHr3VHoXPcua
uC90hrdspDRYS/f6rYNpCcRh0ZxfI2FkqmzO59xikyacHCFRFoOSKrgJdN1UCtthICtCB3AMZZTW
7LJUhavXtJS0WxrDhr2huzS4ryznw8lv2J649i26Za+13xFR/qUw07BNnNqjwP4EnbrrSFkBZ0ZR
pjxj26YIMsCNtFutXDOvW8I7nDMezUd5Gw5RcXxOTUueDymG0Mni1D4OQ5dS2nur4Cj1a9lz4ZUG
Q6E9aZR/6TNCysCIJpIJyGgUl8TmuslXUKTcDm9+3WZ5K1ONFo6xgpNd8vemsurdOs9ovKR+aYnE
3gSpx6cWPDBB4KMlbWRQ3MfeXODtEHgNm26PGWoE3KoPTOJsCN38VdtF6NG7xs1nHpPOecbxZMd2
JR5Sb3rvBVwWUFq90eyee1YoyheCbaUhAep0i6mt6wBTnluHUvfiddBaVjg/xb0NzWvV12rBJ47+
m11Fg6aeiTjbcH68Z6ZJVAc0ZI38P9J9qm3zj27C5DPPfMeRfyR3Za9esjZ4GEvXoU9C4De7SM+/
dOW/scVF4qBo6Dtx15p0fzkO5mpf1yM5lsER4QBHR0FON294XnnfJip/IIUFEnPKVNi0Nkive6uj
MUYAM59Zyd3m86437T0aKILB3OWuTtm7szX41xnAgoQG5IAy9qbLaLrigYjqwhQAQ+m+mxo7QnIp
mG5vs4SOEyP3Hpd+eQ8QwoYkmVbhZNbx1MsLsnKMzHnA5L/SVZGbyQkBvk61h6VDlvP463T75i0S
5Sr7lwwa9wuPE7ZsPjoEskW0eOqOUfG3trLqkPdv9Kb6m1tTH86G/MbEfogc23VGanLRD98EllMd
NjEhex+0JX4HbUtCLQXDS91+6zk4NHImhxGk+p0Dwrz/0yg1dUn+F8Gb5rgz1yTu7YIMW7DfjscS
VHC87/Z6polNLoeXVApyENmzrPFOY7VzZu/OTLvDxI54E64/cHk9CFLexZRts75HAc9UzGrs0jjp
SIJ6HTPd1TV2+X79IBqILwcvjmXkeaKRtWpNopxc7Y1ut6aFl01sJC+NJf7KfEXaMiyXsQvUybDm
79EoDx3aK5Dm/neuCmYiC9xprb6xhoi4ZIEMawGJbxviWDiDSwZTMMbDwHs7XzTk6/zqwA2DnJuI
9boWPoCnJpKo9p5YPFwoThIq3BU/WJDeF47hhAgzwIVu5gCO7Hx29o6EgapEfZfI+r6aHX3vdT+4
bJNbWeuEE0Qf3smUQAijc/tx9iPO41/SPXmeuuxJ05mZFUecV055lA64QiyAq3FJo8UegA60f9Ui
3jUBfJDn87MMCBvWnc/c9h5rNPIQiujrxfIrBlZop6JI/SgcdqKxpnwVStfHiL+RevZhwytuzEHh
MaLkaMysU1qkMTvvhxu494PrEikYEMOf/qwL6zFIrFMLurrL4uQGXqjm8tFqsj42JdUdIy1m7nTv
uvKY4O/Z3L46IGbTrgqQrll8j8FNo1nrPUoKNDCKgaatpk8kcunlx5ZUFvQZ6tssP/VpqyJI4zR0
538g3Bs5lK8oykpohvxvyGr4DhqOWyc7KOoF6IG8w9sK4w3slyZkKomBaweN7YIQ3fZ3uvAee5S5
W8skOlDeFCAIQM10NTbTQtf0KH6mpMKZIGroZztT6Aq2uD6M6Z17g8j+Hpwfn0JmT3Kro5gHVv/D
v/1naLvW0pHCujcJnXNJEEBulrn+xGf0MLvg5AmSmKl5lonrhpl146UUnhWpeSWaVLzBgYZUyGy6
30ZNRoS4Za8zJkYmacTkjHd1pIrlUR5w4o1Ei66IuALjyUrbl+prdNs0bBoQUKfjGBuVg+cYSKqi
NNBIJy1erORhWep3uSZ3fIvGiPVVxC1L6BDIOgxM5t0xlbgM6lvZF3zutPaHUkdnALJJ2VeONGK+
ST8yozm4uvdbzkgd25ET1J3QpAz+9pYLgqlWsjwPGWr+7CvvV/xMFDmH9fQwBSqLmEaustE+Zun+
BnlJQEBjlJgohqg3dXpcVsy87UBtlL1VGW/HihUnlQZo0jTEU4cqfDUpZ+FJtx/QBDwkDW/hyKO6
UFqK9qk5+P18nTEp3toV6gsr4Aj1QSATFuB5gJNm/7S96SdxJAvFoHxe9kVT2vPcJeU2m1fsf+29
TnkVYnjAoCJ4zylCOlE2FxfUaalesSfqX71b/mY+hNdMp7BBruT6teCwGswLZ723HckkYHN1MnzJ
ipuI72AgecIri2LHwvFRrbkLsQLfBdAhpejZK+ZW8EkY+Nuv9lzzta298+R0XrxwGoRzGtxPpAMi
vTp4GStBFhCGanQBVRrQOrbI/lk+9gPiRagSkjEnwqkrRbt1Kthcc+pjR9X7vtOvg2thdatfPMJL
ka93eF4AwaEIQbE7NKKe3v8r2Dlxmbx4Orl8yjFfSfzclybFbFVPaC8fyIrzcqt6XiXr3R5f8YbX
PcVOOV7Q2Mj/J6J0zl4N0P+2XxLxJ1/a0ZBRg4eFuXJ+I1aX98JfDSQGoZDMCuPUP/hdm8X2LTFE
3DAmup0YtftcjyYX+QWNG1md4nAXQYygCNLQdh8aa3aiJmtpKjX6lIEmeBcAbhvfKVI8FTvo+3yH
NpW4DnymCKPM0Ed4ubCICw3lvFlj6qlJgnCbi9nmf2Wz/CLbvwobk09KwWyadNd+HB6rrrjza5dB
C9dcwPO8sUzq5Gz83MiVbo87wuUp37ZexVpq9TLm5WE6cRCkWQ2c/XKRS3D0ddHuAHRI6ababY2T
Jv1dEnhhL51f7TyLGtq5yVLId9NSUFFe3Vc2oaj+eEVVH6F9vMs1SgYdb5c2otrhT4GOs/j7OwZa
1pd8p1sE94zl3tJapOdd48Sdh1VEljUiYecLVqcnOcmEfJsqFXtIkfKl6CO5NMF+NBlayILEB0aT
KGcwDhnXIQdYCC0K4LSJXak3bW2R+Wk6RZzJn9Fdv3w4a1UXv9Rj0XczwnH2DhFjlFJzsvmkgFoK
L8fiUbI39VlMakjg8WEYyHUjtndBMBdrQOvYv0ZfIgEu3Hd3wUiL8k7tdCyMV/peY7fyRq5bv4gX
QrGFlgYHK63hiCms2izdmhyqobxKLLARrNm54+iiX1JcmtZExOX62XFS9viYVVhxNagGtsEg1qTe
7cgOObSS7IKglUG0dOQcOYP2uk4CaFOKt16M64uFsIcjQ+QWY3BrTrEGjLY1u/4tL4qjlovkPTj5
5DvsyiGxj8vRr6LySVmW+qoK/z4fRHFK/o2kXeBYxhqKXMY40MWDekS7m4kyboWGmKhOqhhjzxaV
VnoeZBD2RBgc7c6hwY4gi7h2imsziIoMBSg5etM3xNG8ZQM5yrzxFmO6dmc5IN1GU9+lFvFz/kAH
NVnuYgektJYK1ivnBqpWNBLZTBsdHlWSeFPU4YbRHnCn/0OzH/A3OS/s6iTKQDWXUhe8Y4N9KJwH
w3Dac4o5LBpIJCcwzafyz62ee4cVfUa3L5ryjrh8/ss8P6q6np7pTHBDwo09qKcSqX7udicvcy86
m88Z4VVIjad2qQJmHqBT66RkH83t8M8iKXpOsKD5AkRfjUK/KpMBFMETl2KKMR8PQxkiM14vps5K
oa3LyzA93CJsysJ+W4kDfgIiwKI8BWchBd92W9vhMM0j5WGL0vpy3mUw0LNpruHSi55mRfs7nYS9
16zSQOOZ2OcGBdBG+Pa9pUhNecvctHuATMliaVZjTJMCGS8UMj9lSObr0sGUkAf148xaLCuiLRzD
DU7mDJfqyZm3oOuyU2MITtLpOWeLuatWz75iYjhqQ/C88hieVqC2yqDmGyabdGE00UOCzhh35XBP
902NNQziCmPSV1HMd7YzzoTqTiKaBBKfW9Al6UNJ5HUAJsi/IVts6+pWlmQMAdtCA3RFUpGAQCXf
/vDpSE4HLeiPDXvkpuna4KD7RGihnkzjsqng3d1uutau85yrOjkLI+9CL80+VAE9RCg/O9tKLNbi
+fzMzgZU65BsdsrZdQ7AREYGPizk8k48yX2QD9Up6PvQorhy0a4T7uCmNCaqvpBe2lXxPYr1YRBy
pcCNc77PhRsmixXnSKnVTMwTfa5MrBptXKlL6QfELeFrfwRoyaNbg+0OTIo7o5kFSvz5XTVJcefg
V9vOTt2Ri9BUNOP5db/HPYvm2fTkI3sruKtNAmOn1//IJ5k4ngP/ul01/R/JOfWpJsmpsGsrJFGo
24lguAVLB5j7zHdyo14TExXIqNvnic/iPhEJcEVm1NHS3NwPPidskqd2nMozj70+sdyVy6zdB/X/
KDuv5bqxbMv+SoXeURcbZgPouFkPx3seevOCoCgK3nt8fQ8ws/tKFIPsjspSpFIiQeAA2GuvNeeY
GLLUqty3kX+iCnNPsXsIwAkcYIRF+4Bim89XbrDALoTqP7ldfO01GIrAXUO4MInISFr9pxqzEwnU
5k5Xy3bvk0s8iASmVtfcRzp4hUh1sfbSkbdc9iSqVh8BtC5T/MZzFG71Vjoh+7Ms36UZAZRtbfSX
ZupTz4D28nvK8dJhl4lzlll93kFoMBhRpqrRHtrc2rAcakfR2dUVFvQt2qmdRo9TH0X2pPrD3Hq0
7Be8R8aFSqrtDHKc2LRdGF3QYAyhUy7JI3WYevc8qan5A1h0sXH0eImpMblyzTQ9dIhuYEgU84TW
5p2j5CDgKmVcWFk0rM1utC5slRsSBowAOENMfFtWr60h7hm421szLrOFsOmyB+YkjA8Reo0osnMk
LvaQexfIzX7UbirWmoyOeT16F9bwo9QU9VLJxCJtfJ3dL30GPyNYvVTI+UkogWdjMnm6suyS5uCP
IdHjq17x2KU5A0njSYe4WVspkYdfqg5vcgdKS+FUCMIVsAGsnaw4uzR6TcYo3FD4hdgBlZRE7r03
OVpts0YIQ/07S3WvOzlhvo+U9o5xVrsJbGOthomz0yYPo4NEnB1bONfjEckBoMaaoq7gllv/jOp+
lpY6HcDwR1513V4SiDm3attaZy6tPV9Xuouk8H+qsqyPnamrNxAe8J+MOt1wT9tMKSlbE9LRjNYl
9aIsGTHqybAVCvyuQR3FyWO31JoxBkHmpQsSE4e5gQBmHtHUX7ShoV/IfNEMrX81WOkV/hiEo6iZ
KcmjNSE1lNd/NzVp9k2CVFF52HRLdyY0Zt40p06YD0lPtGF3AhfoCGxQboNplDraRYkOjrWsrg31
UNsXlQXKBdIUdNHgsrZa5+LtXhEAW7dvTk6zMVFiKbdaxb+A1HhmRVpBTLHnqVSIIvSj75rOu0rU
otlqATHeqo6O0vc7OvMZytLBRx6rswo5XrxF9B1ThY7T7KofduSCrDy0Tuh89LsM+9OoTgIUCJvX
DaLqttWvvMHSXiiNci1vd0ZO1gm55BqIOO7t0XDGZ/CYUyqC1zDbT14rB0t+2QIYkqUoL+MhvCvG
dEYqLZwyJvNzmTePod7fh42LEzKzrjvbN3fjiDRBdi8oEb+DgyJDkRnLDIV7tAxjUW3HLtyMIjF3
+JXFuu70xz4ssfRZ2Y6KYVy4uXpNONvUrzezg2XTehVEjC5tw7vXerJ49IwGkpYwtkqwSlmgQ7B6
ddWcarOa1RFtlDGR4Tr0FRvOSn7jtzmK1MytaUclJfqxwdm//YIpddll0Jc1x9Nvy4aGXhS3wSFx
s10ea3gGFXQYyeiWy7YnOUBVq5yj5HIbKczj3NBAa1prSBtrp9+1YquhTtm4MmB8N/FQVAcvawaZ
BQ0xHVr4/8mMTvGtjEM0mX1wbqpakNak0A4R6UMfd/basH/UkqUF9QrYPM05O11pYiog76qgDzqk
tQSHhFmm4Os2URpc17GSk38RPQ5lo5yLnJen27uHpk2vpTtOwtzeII4mqJmanQPQaZ4/RnutTl9s
uyc6U3ggVOi7tlW7qRzgA2ELE0/36MinJQM9Yp7WDt3l01BpBao8u9/LmhGW0Xr7ykd7XdQi3rVa
8ZN3dhO30a3RZP4q7dmf1Iaz6z3xajgo7RkxmXPXyeulUfe0W7NT79rtOUIfijN7XTghk+kBzy6M
QkQtyP09cgo2fmE+ubVHHiuI7aOP/Jp8mpWI8b3aJoITBNt+DPQfi5YzQPYj5x3tULpHHGXzgV9E
qrPoe/+pFta9YjGEIbIEj6JHUV97dnGRtO09wD52COaKHLb2u+Wgw0HTEt8kWD3Z+ApvJ9XsEDZs
JrwqkZdGvWO6jMGuDA9J077IrntOY0ChdJK7M2rvvq3bm456dijKvsNUKW6aPJUEl5FN2XTtPqzQ
zRMY1AGZafSbuN0VtKnRKlTIrEQ3Xrg2ay62fbE0jQBEoSi1heXClMYgiS6/V+VFirdq3uM2CdtI
p+2rKehSpb1nQ/pdgBrpssbZpn3BnrxRpnAZxX+ubJQy6NR43n3rWCHLArHz5CfuXVrX5dpobGK9
TUaBwpJo/23A4bHOm0c6xBf11rpHB4qWqkjw8EWzWr9UhxG0u0mj2y6lXFdDuqyH2ly0NCxPXaSf
Cb41roHfM47txkPmVZSF4zYpLGvhjKI/16adrTTAiAgckHBZ0ZNOrXAaSWKhqjObOxOOMi4KuEQV
i/AMwdNFpyLdzYbpPd623c7GD0Yt5e0c4a+Aw5y7zkdQEg4nBsJ0hUqcLST7lgeGa7tSKnJB2Vvs
7AKaqGYmyTxS2d4SbYk4BanzoQmDbK0LDmvkgq5rVcQHsB7eDLBTsoaegIim1/MzsLTi3Ee4ay1P
uxYNsg4jxPnQBG6wh37H6jkMOmqESN2jaWyAa4pz22bJTk8vo3TI9p462bgKkk+LpF6rRtLPlDGt
ES7fWD4Zd3WEDsuK5ZOZhXi+wmpHMNxioNm+lXggxiRM9myFuV3U+F61YASYUbQB6Z8ih2coMBUP
ckzJT43VLUlY+spokudEmPFBEiq9VTqxbjsmnCCXGEDKnnyiHP8Zzs5+FqcoZHTn0DTw5czaPQUO
Dx4iD+L28Mcd2VDZi9LxyD0exbjIdcII2UjhFCzYXNTWc6MH17SGmtXo1/OS8dMRS+ulaajZDWUl
blpxQBqDiCJPEV2lTb7p6/w2bQickoPDG4/03b2f5T8CTPHQeCBotD2Giki3LmkYeLtEqo9MEeik
qv4hHOLiRmrYBpDFZ4PabWIl2SVtwVbIy0+DK052VcuXITrEKFm1aGSg7B2NpK727ViTWUxqoNpp
9/QCNymNrgiPJ/1/gL6lNLe91V0QArPPSFUfB6dYe1S8c7yHFjuIvc40lBul0XaqaDehJprLhCK1
tsR1FbfmTgzRVm/YxIhOx/Due4ckMsH3tVQZSZ9UlxLpAT72BpmGi3kvd2AiKM6y4R0BVsoZjm+/
6FqkLNj01Rsj2sgEYFsvoT0BMvZ3ZuLxrCa0XUK/u5FuCeai2mYhkWtqKYaj9NQQ93JQsBdkdFAU
yKJcfThgHV9rEXI1W3rDKdbVdiu4wAa6RXxLJo+ylgXHt1/csly7sexIhdWSQ5iOKKFCLPF4LMla
CK1tkuC3T4ZkmNuN19N6j8/YG9x9Eza3qqz0gxu0x4EcvY1Bq3ZDHtRP1aisddyDxx8VLJ21GhZ3
NG5ZCK194+XOU9MUw8zjKwIr2bv1JCxmArua8g8hMEMtzqGC9wWVZTc1mwEULNGA0pk3bHGoTPIF
hzjfaXlS0hqGj2pgD8eTBRBRodjEI93NA+aGfjkcXKQWLTHwC3TOpOSS0b12Uhg6rufcGLBWryNF
LHGDPyAbAEGK82pX2mBOrBmBF+pJKHR3OnJuZ8NIjoeLIJSXD/t2OZniW2PXxm50JXrdAyXZVjS8
AB8YQAwHk79ORe7RaSY/fiyUcIW3wV/0kXEjM3kz4Mue+4Ph7YJp86922d4pRQCYQBWrxMA7rSW5
t7D7cu/ILvNmENcCfxcmpJXOUsg+VgzdLrAqdUvZWiwmJaiZjsvRNG5Gpxuu7YF9MrNkebYqzPdu
2WxdlMrrxu6Hh0qNbqCji0up7bH0VDu3gD1K96/YRJIXlJ/37dwoUY+xNvVI0AR2Zun4O5rDHlYr
YN0OvocHVaBt6Vk30cOQfEJz4lwnuJAWuR2ckqL3r6uu6UDAgfqtyMRehw4yXbqlP9jxi42jYump
zCZdaEV4S/MfxV0SN3c5aqMj32KjmdlPHG7RCqDbJDjI+lOcXtBgLhYQuXmQwnYsF41UkeDKyQVi
xtVM72AMIEci/jnAFGlMngDM4yuVIHdwfu59F0+Jr4UP2D/BSapV/KJaVn/PRpdvmC391qjXWtgn
NwYjpc7n1spULm7UMO2JcwsFpxfC4mkErNYpwSvDieXZdXakBkDMvi6zGk0GwBUE7u341A4GlrX2
ZhQk7Pn09w71MCFyBrQsIeJmlzn2kggdcjGHOlqkvunNG5iTOzf2yAXtYSNgpd2NLsZDJOfks7kl
XlrncvB18Zjnq6qV5ZMzdiUOBpVUNj2rnkpAWzaOe0tApwmBts39EGyRp/c9vlZhPmFiB4PY2pfq
CIVJG8Eo9U1Am8rMNEJVpI8YLJcP+M+KqCweAeE2W9OCm9ITu6Sz5WCptUY2AwXScpuxRCN4/Gql
pyrL3VeNEDELLjsdgV5uYx/IlxrH5yFN8guQ/eql5xkr2igrx3TzG6+r2XVPurMC3W1YWOGVgmUi
1dwQJhfT2voGwZ/2CMF+z8jduhGJcmc06r2jKdUZCRP0FDw/aaVZ2zpDWSpcJ9znFfBOzyRg1uyL
4xjryu0kgpvXhv1aDpZ6dJy2WYSpSdKZEMAJu+Y6wWNCPcqqN4TKKQh8XhJVeOi7EKcpYvCTrbIs
CrtEzTdiJzNwy48vpqaJuYCZ9NiV+K0D1qEgyuAsEcy4LMENzDFaoLQI3eFOgzCCKqpShH/x9osz
OHeuQBPMBFZdaCpZSiyuGwVFK5WMvQAtyGQL6cIuYoBw4YL2JhHX3XYdiQW4m0IUD6ghFMbAy7yN
ui0BtlubCdQVTwUdEjZPjIsYuGcOAkJG+Otah3eoNDwfLTvBrRygz2jtKwql6jr34fQxb9p5RqAt
jC4vHkkxYGZnW2Dpao0KEZ9T0TX2rgpGBRD1a2OZ8ffAD8j8nFBHVqN3G0ncwyrPQtyblVIsAyX/
QZuj2nURUe9o99qzB6ZoaWLaWqMDwfIfadkttz88XvNm0BNl2Usexr5pep5zP9qKODMuBQ6iWagZ
zhrBkXbUgC21RubsVXunG4N+ZM6aH0ZtIEXdRJZls4Z6in709frZJAfihvkZ7pZiOAxj6iz0QThb
tpXYanv5fQgtfaV63ZXVcdk0WdAsTDDWWm3zXU4NnTIFAGGHxAKYA9g4CxbIvC6S/lxZR11Lin2L
Sho1K5WDT5cNuc8thfRLgpNmXSZUiRAXBJPYi6AwALmBDlpopXphFLSlKRqY0hIRWD/Xr4HZIShn
s3dpNf1WMpw+toCJZmp1znwNlpIi0V4IeFdVFVxCkhg2Wp6iBcINzEb1JAYPKlhVsBsxSZITgKYy
33k1jVRetbyEEYwxfUTSM1NLF3QTZedqVOv2FGhVtxetf06z8EfswV0fDJsKhR0zFsEB4UCpLkPk
oAtTD7ZJltO5DysWYVQBemEwQe3tNXrJDjVpTGLfmHirLGg2RFeiwNPDeFi9cfjxcxWHGjYRczis
nGgWdrlN3OjgsgHEL3mVNuGtqfbOjYM8lNZ8aVAuVw3TfE1FQCEQr0G+RB/S01lbYBib9GnYuK3S
184oYTa8Xf1Fxe9ohOc/wb6E+xo5ykw2mn9DL0ngrQefqIroZFumy77LT1b43ZcNc7i3GsfWAAgQ
r8fYTR31vVIWqJ+mfwPee990VbhZjRZv9E4At1YU1is1BonRYIncqZTtFA0uUyK8i22AnkUzGUtE
LqhbB3adKLMjjpJq5+gaH6e6hZqQXGl6RiyHUV9oIEIx2OFrHfVg06jFKf/Z5uH3uoeXbBk+AiNR
7pV2wFrOj7JLZbuie7vxcqV6MFukdMqoQ/03eZvmXpPumiRdalnTnv0uUPD4h5jHUeMEOgxMZdyN
Ggwax8+suchHd5e59HMrAxwNUWDjzmssTK4jXd/aDulZlnSDQ+x0GjXCc1oiNan77JkRQnpAoVKs
FBqjh4DHZh+qqrnS2jK/woK+tZPiew2e5aVIjhGv/BtVlZcgV4OLXrhPLkrQLUEX90qW1ziX6mob
gu5ftC1chKAsLXoScBHMUq1OjXCKS0vTf6BgFzeqW20JF8lWelrIZZDV9k37Ooym3Fh+HMyEkt5m
aTPeIjvAOZbVx1GJspWsRu+LgBXxZ9aJZbLRkqSI68QkOVMgzC8xN1w8RVVtO92YGvbAwphYcDnN
+6jUikVRD/f26EGPNrwrnPpUjWP1EFIPz5upSHUwAhzYNDMFz2MLaBhmwAbVTSvgqvBufwvv+K+X
/n95r9n578SJ6j//ze9fspxthefX7377n2PwUmZV9rP+7+nL/u9f+/2L/rN+zU7PtAc//Us3WcI/
7//Kb9+Wo//z0y2e6+fffrNM66AeLhuW3avXqonrtx+B85j+5v/rH/7r9e273Az561/fXkCZ1tN3
I4E8/fbPH21//PVNI2/jv3799v/82XSKf32bvcbB+Pr+778+V/Vf3xTb+rfhkE6KUEmzHVVOcWjd
699/5Pyb59oinI0enuSN8e1faVbW/l/fhM0X8WWOZkui5VWNe6LKmrc/Mv9t25aYMlRUyyH/TH77
Pz/Yb5/f/3ye/0qb5EzYZl399Y1DYHDC5JtOp2WafHPH5jAajkXLUa13YUONFnhCIhxa1+iP3Q5p
d97svGL8/4rz+ecwQqqOaRumidb/91uc9hAZYeNQrRtF2TcTqM2gOSiSXWFtDLSpeI+HxNj+8iH8
c66/nttbjuEfJ2cSWcQhSS9//2BFnJpwNfJ6LdMhEwf7ql81D07V781hmCuAX6WsKdpwSzfQKXN9
7WA09VjJ+AQYIcN6ctizaq1yQaf5OUA1JpyAvahy4Q7qVZu/gCi4J3D4ZhpoKhidLKva1ZVy9/mJ
6FO6yx8nYrNVJctao/59l/5Cu8BldEtfprPDVw25kulwQrWG4QhoeIK5Q5/QTZLQZJoek5yZ/gLg
Qzr/AYgyCLxVvRobeeNZ5RWi1kIzUImsstAAg6zPJ55KG+ybnLKzNy+18EqHzcBl0EpmlfWIPYmQ
D1TUmHccc/HFyU2f/fuTA6dN2pIKsdE2p0i1X15/AJ6yMZJFtUZdccIld+Fme9GUK1yzN3msX9pU
FZFtnXSucRbHMMg6xoPWuoWUB3Rim9jAfmB+UC0Sd92s7EguuLUORtocxzzfdvZOSPCHEllgbBaP
QU8nNer33WCegr67QMr0qHbp6fPT4jH84LQIeeUhVnVLlVMs5C+npZgWoQ9kjq41sNFD6JLQUKWU
Ljg/WCAb/MzTZkhLwYDwTo/1o5bo51rfha5/0g2VqT+bF8S6X+WLfXQvOVI11Mn4CZrqXaia2tjI
qN28WqMnX6fsCGxfefz83H8P0OJpU5lkadNTJ3UpdOP9IYbQySI9rNZBukxUe98MFaXmTVXY85hi
bop8/fyA+vvX2NsRdY31kyedzdS7B0RiJx8gX1VMYjmkdjOO6qNlon1JwqsO7poY1EdPXIKiQgeA
CD+8BK2010d9S7vtVgbBNXQMmLoDm9jkCv3QRR3QtQJOZ2UJNW8I3tbcOtkhGow1fv1dZ5MK7Tl7
oQx3iOhJFaCrhNfswQ2Kl89PTtjvb6Xp7ARvHJYEVRr87/dbyUxoCsRMm9bEZNIFT2A8p9r4NOjG
fSoGawukmNY0spDErtm/GM42xiaxQnBE85gI4i65Vvp9Bnn77DOwwbzqLDXXx5g1FlsGqP4CaTbs
syA4hFhBwSKWMXFnKOtShn8+3NB5KgBI1EQyzFJR/qg9H7MMzyMG3hB/R3Nl9/ajZKfLqNe1l+Cs
TqMlcH2X3M/ODQNIwkv0zqIU9069Ve8zsKOzkN7SKGx6HfZr7GYbt0fHXprFymdcnBPZ5LSkWqXA
Ytw0h8JaPYcj2z/0n6hPQ2SpODBnqi3v0IctcnQKhgRFKles+D+bcl769Msal7E0+NOnSGGW0aZ4
0iCBrsewfY4SOtJ6fdVZSYW7C04cIBsYd71irkhkelKVdZREx1RqCzMD7ag0/dlGFz2vAuvFbO3J
sY+FneQveG1GuBjZM0GDFl6/gBbGyLaqqoVtBT/CJnyog4Padg2IOJRQToYZQdz1ofKUhc6xktku
dQxcndM7Le7zWyCsmux+0HaRuXstS31VxZhW9Pi2YX68DC0mWmdJV3wZ5JMAyWImDq0LXCl7t5mO
gYkZhVCujUKOC0Nl0Ib14Vj09CNEi0BAC5o9pkAm0W078we0nDq2fvjYdxL9iZslNsMNss7YVHRJ
vzBgTrHZwavMhm9NFb+vXYxoSEi2fV6ACtelvWrp2iv3zO800KYkgpXNEe5oOg+ddDO04OYTNfru
eVBSi0kwwxVoTKyZFhS27LlvnRdUlcdMrbdoOZZCQ3SliQsf2eUcMpQe3OuyvxozsB8iACow3V5D
SfhApxVXQhHHzx865/fU3r/fYQwhHNOwyKqjTvr9mcuSxo7Z95drLH3+MuvS16iTOz0A7gATjv8b
Zw+uK7NTtWBQaQ3B1ZQbD1skxCdh5csCJGaWQiduIhx0Q/YgLMWYjz7Dc0DpaZgek5gXfIo0sU/x
ldjq9dg3ZxfdAAI1+7GqUM6CHDuAdWdyntoz0tiYkjcrevxiMapttvBaPheiB/Zprd1iYXbw2/vP
mg9op6pYVtQWFTjmA8yEBLAG4WOq1CupFC+aAmUnzbqj5UWvDZltsya3yfPRHsuOazrE47UIxk0Q
BT+ZVl6QB7dBn1YaNIfkJseCFrkXot/ws24UxzlFsj2yo3s0E2IABn8lG6CFPV4hBrgAZJw4fhmD
8CrC2IKa76oxiVkf8uaWbp0yKVhjbd2xTI/VSJih5HImZXP7+Qf6Lpn1nw/UYp6FAZ8uj/4u93Tw
YH6PVVyuCyO/T7rhKkJdUNjEM6Gcw2cMiJ0msDJ1qLjWmnMED4TeDtSI1Zk7D+w19EpzUzTx6+c/
2duRfy2Aptc7IaeOrgKqVw39XQHUEXxaUvuX68aub0ocEVmJJwrJC3kyRCiTzlC5K8ylXatCusTE
PrecbVD63JpgK5MyHRA6hTvsMsceRVmrJxdM2h9cHfZkioRfpHY+R0lMJlX70BgObcQIII1qRzsI
NhM/WHyV8fwuj/vvqy013RAsxrrFkvz746MidRM5IiBUS6GJ+00l38Hu2bLSvanjeI1GclV76Dwo
kmaxBTWZFKgnxXkoXEyMDdrYwW+/iG3+PZv37WcyAEUSfovNT//jZ3LHyqxj1UX8nFpns0EYk8fG
tcfmxxiNc+DmPz7/YMV0ku8+WKmp2KAFomWi1qeq5ZcSkHaDktTOWK49NXvJDD2YVbq1UyvlstHk
jpSDWzcXRwOFJwEG688P/sHJcmxLVS1B/DE31u/HVsgHiHtaVuy4hk0t21uFz8CR4cHAyz7TjD79
ogb76COXmsYnbqmm0Cj7fj+i2SmEdkQFH7mVv1Z+P1Mr/4zSbRmNyFUckxZ9b50oGIjh6sfTGK8r
fVywoL/Wgi9Ioi/qpg+vgE7YqOFYGm2d6c9/ufqysFuLbAyqpmqnAoalmUUhBefbOYUExn1+ud+l
B7/dXFIzDFtlk29w4787e6eJJV2qtFznpvoYOQ2ywuyg8yYZbeXHaCZXzFTuuy65t/FK1H2wyT3X
nn/+Q+jTh/rHDWeZVPXStC3Gsr+fshBFOaJXQv9ddimFDCi5tml/RP7GyIhV0iWRSVGsbTG4XIdW
vGmq8M4K0+dUwVFqa8SatWEIowanpjWo21zkDu4RcR3Z8b0xcS5MJ9wZoKAJ3gN6yDh5LBFaxfVZ
J7FrTRbvqg7wZxWx0s/Q9UF+4mP//CQ/vs9IOlShZVh/7uol3k479Xyeqty4tnwWsj4V14UuF1V7
6BrItFkXDKg2/Bfmy2dqgxs5cMuTMlT74ykTOI4+/5GmWuCPy+5I3dBo/Vq2fBf6DVMhZF6EGsDs
wqva6damU50LV6MVmT1itZz1SAVBFNdfHHe6p94fV7dsm00Pr1j5/hkfpOKxspjFOh4RYhbZfRG2
Xxzig62c1Hlz8QwRiIdG/Pc7ypMhFuWxK9YE453sTCDFr9sUwq5VLyqZbpuAxzlO9O3nV/QthfyP
U/uf41rv1g/P8dOehQ2BRRo9Y2lEC2pn93br1kzQDujzYbGpKplDUlzAwX1BnHGqAmHOAPKxc9b0
lcwmz5YfXMDTgedpTECYAruJaTM3yfWaTBPlsqQnNQvdYgGqM5yzgm6VxHuqrPCFcAzuIaMmIAHP
mkn8XE3pB487Gy4jgVtI9NWxSFjX3GxYQaB6/PwKTI/q+wtgCJ3SU4qpO/eufTBUIoVu2PAoKzyj
cX/s9OIENe/y88N8dOv+eph3t27UNL6UiDzWtGau0G0UMMKv+/EOe/cy6AnFG4gH6hh/fLFafHRf
/Xpc/ff7KotLJ6Dc5ZFp23NK44k8LQYTK2tK60j7lW+XX1zQD98bb+u/BW7JEW+r9S/rQWepmm/E
VbHOpkxPs9pltX8D/ZUAjrXYp17Dbje9qMr26Mnsoe90RJP5prUn8ZXpXX1+3bUP9hcw+wz2qkjz
df75/QJ0fRB0as4Nnlg5ZnoP/h1oJ6U7lvT5Zg2woCZx94rMYYrMi2JW0vanZKOaRgrRz6c3GyrX
lO5c+pqHxNRpyX56/POquv38R/3oLfPrT/puZcvqoNd8D4nAAJyRdvESjeLh80P80amlBOYQDheC
5dMU6nSb/vLZpAzY+jG38nVrmJuUiLeqJvRGRMUprlPSHeRVXbobK4QU0emvwC0QwXboQAhYytH3
4hXOix6VLTQ2VyI06QFLGgUMxfGa6Fq4775xGgvjHjLsjJXqZXqQYAnuS+P8+Zn80fZ7OxOL166K
1YzdxrteTdgPdDF6LFhJLp544dybSr7KtZQMEXFIxmLTKP5LyijfBJ8RmcPT4ACaQfMMXt1SDzpI
Vb/Svri+f3eI371O6EEyYJLA2FUp371Ps4BbEa59vjbgACxx6Fz4BNGwp6+suVJZF2UyHGwLEYfn
jGdFz3kHVD2CZDajtt39DEv4FOXorExob0zwCCcomFgTAjvinVxFrcoWuAXk4hu0A0RGp7i38juv
miJGw2KSDLSAjLInpamu0xAzRFfyXz1D3QZEA6roIUkAhp0EVRvLr/Fs5cGzjQkqBFagTwkJIGL1
eleU4sk0kbelGX85txIAfrygQgOxnxeTKQeNP4LO3Sr5rBiUVVbKGh1ON/c9cysR8gAAzU8ypOUV
YcjCrRB7g7ZKFHsf1uqyZRlYkIkYrUwXYIXAchNAROpcJ1s7NSTCJnlE77DOm/TGD1EYRibAglpy
JYss7DZJoZ7HPj+qku5cG2/7tttobXGdG+g1h5LiyMAk0wOwyOMVYaezwNUOumKvcdIAiS2w5Svk
Xsd59dMz0TlkGJ7L4gecFiJ4TxreQtAs3y2Rr4jq5LNiRq74V2mHh8bhJT0LmodklATn+pxgMEEN
oDFiAmiJqMitZst7aO51nHAc0vJpO+AsaodaBm3PrCycrQz4M71paaBfdXH20x1hn4NaLErtu2US
jYTAceXGuXlrI+dIqztU/YCVreLRm7iCnkzuWjc6wQ3Y1x0yeYbOuGp6Qvh0a69XngEjxD5hU1lV
rvLda+V3EllVsn89oj24KTK7eYw4eaSrP73KO2lITIIqOukQpeltko77EBe4wCnF1CUYgceCsTXB
B9miAtJpEVNlhMUcwTcqPLv9YskSH7wIbVXn8WEq59DSf7dW9o5bQKbUcwiThP5lRB+FCuUeAEhU
M6IKz2rSHvXmjr4witfw/FxDYTMdHqEv3jHTgd49zEDxhS2IFGEwrL57I7thqjuJOuTrTJDak1jW
nm3gPisv89Lcu42/E+1jBj4HVcwuhxOt9A9f/AQf7Gx5+pAZS2reaT/9+/vasq1eATKcr7XOvPRt
Apls75TXxo1ooT+n7ioK7Cs9yH90dfrFTsv4YF9na7am66ZO+W/Kd8c2Sj8m/o+BVDYWGuJIts80
mUoQm+pZbfpHT89/kgQxK7XqZxBoOEicfYzbYlbhkYfRNhRz4xHTLExQEC3LGL0DcyTMldOEfWjl
z5BMjEVvlleZCRGRVsbKrcRtrBUHMRDAbsbNTyK0rlW0YXtX6lcuzBvssZLMtlAuNOkdsI5OhHVz
y420Dibjmwa5pM2HdREaR10ZkpUZMgSduqJffDIfXR2EeVSOqsNY622f+stKSgA8cRSOl6+rPDng
o/hRqsq81c2JLZs9yaJ8SMziGjTajTeMD2RG7hQPQT3pbk6+D3pSrwNoLzEX7YudxEc/mKlSylr0
B5hnvNuOA6zQrbqxsnVCHLcZsyvKm1PYoRtGyu9hZ/j8QnxQP9tSnRZgh6vB6Pn3O1Sv8rzpsj5b
K569HUkOKQtYk47+1ZhvqtPeP4ssqez9bUNI7f3eD40pWrqyzdYqKdFeE2CqjW6jMLyOImWXVOSN
jzAJdDzr5PQekxL8nLY3oi9X+I+eSEQkFLimCW7/jwoqCmNH79VsnZeCNPUAIEZfngNjZ1bJefDT
M2GISyiYvLbD9otm+UeNLpuNio2MRbMk8PLfL3ZklzaDAUH0UaXGM9/r95rMTgUcolaIi8xAYOvE
P1MluTbc7ouDf7CDsdEugMGfFBZ/dE+bgclRbxMiGpvyrIRNNMfdME0kkFxle8WwrvVCXoe++vT5
DfbhSaOYkLYmhUUV/+4OM8mqzRRD5GsLwqAw1LsgdpchAT0y0NdGhnQth1Rhko8H4TW6//zobyP/
d/cd00ATA7CtMaZQ37V6IkqVCn9svnY6844mmJwF+XBB+/PclswLcOt/R9ZxK6trx3vwtGZTQVI2
8VQOJpO8XoHkqDSXQ07sWm29VBIdXRFX2qLV47vOBb/eF+MZGbk51ze57+Cz0wmzDoW5LXJNW5F+
+2gZFGSGXwCo/d/Undly21i2bb8IFcDeaF9Jgq361soXhCRb6PseX38GnHXLFs0jnqp6uhEVWWlb
aRDgxm7WmnNM6y2g4r6gwIQOjhj7ySQ8jOyBFEKN038vqulp8JxtAZtbxt0rCN17KzbenLh5KVRj
ppaPH/fCUpicrmWMMTLs8UAVMwV7NTnsJIiOQV0J6nKpxDbhNI++pe+gbBWgsiaTzV6XkxbNu0F3
jw+UDeg02/a5a7zvhoptezRx5Ibl/dffgjwx+OZqH7oZqi/C0ueV+rfZ1kh0s3AGj0nN8gmOSpqn
uoSuGdRBteiAG+sFKWPKLJSMvU3eY98qEoMk8LQDI16/NBTsMNDbBxX44dKuFBw2+Fw11XirJqhq
CvJwQSfXb1hP1Ba0HNLC69CotqYVX3Neeh2KeStbiGZNGuo21N/8kRCQ2eOMo2lMRqTXGUNCg7Lf
WpV1Zk4/ddpxqHfZtqTiKdH2fL7/xjfCIMYfuJFh+obSfR/rEZHn1SOdJ9i5Dc3eMrxS9fEvUuBw
xJnmXUHMXVDR25VXAq7vsgbsceZjneioaGhJEMw4pgn/ST0qniSgriCqGsxHqcWOt5ZXpHxZS4/t
+VhTCPU1/Q0CIJlLBnwQwWjM+rzDSQgNNx09EBXykpSyp66noz0+BPw4qIr7SNfWpm2mq7zlUaqx
vUH5+jKpOs7HrnnRZhvE8FSOAGj1pHVWXw+2EwWMebcnpUmFl2zK4wkHDQ9gQrDpVHebTWq0RH7l
OQTUieTEihjLuI+eTVI8Fx3PnHg+OrsdowmxyXOTyKdQB3lKUeHMwz4xD2qazi4U5SLIJ+Qun8dA
3polFvc+27TU2RI48lrIhkIDY9kEGoNf3fk5QoFxyWb9XBnpz7K7RBqpWjpdHSBAjMTPF0fLFRiE
8+Ybe5+0BH7V4+hq6r4ndGBOhZgak9g/4yI15GMzFwbs/kxT6Y9C1tEHOLr7kqJjkKqwEKu43Yd4
W2bsdg0wo4D4ZwbGLkbg/PVA+GNr8/mSx51MuwNjT+oSG2Cnu4xQM8UZC25en9loH+lSaWnM19F0
YbHKML2ZR8cMbIlmK2cXJGi0na0zZQ3RbH9s94ZCJopuroiaerZ74yFqxqc0jF6bToe2ZK2icuMo
vTsl+aORAJRR7jo9ffn6KWgnn7ywVQ2NFSxHcXQOEJPdEglHppCaKKSsmxc1pl8kKps6gGjukSwf
kofiODdTBQM52jIVrCrIOTCEDwFSXr2+SOGFOvXbmQ928vthDyYsC4+c81Os9NuiUODMQ23h5xtw
8vuslbdFY4ElNVfBUO5AMNIU348Z5N86fCibcufU0UteQ2mLHysqomc+zR+n1vlb/O3THD2mSFHC
IKBfg1UR6YDDRhgaOQV0Ipn2+WiupCkfqRTcIFvcowgGS5pvy7DYlIevP8gfS+X8OXTNQhJGa4pe
9+c3FVvAMPVQnxExvQUjgS213Daam/tXiVYsbIWuNoKHr68539unTdLRNeXnazZallp9Z2XYysHS
2WJhYt3pDbGolfa/vNTRy+KpXkntysbCCs4o7zkLEIGhdXfibANs1v6euCtDc1jdNKJjjuY8qbdF
aSKCgbrK6jXYYF6qYV81MwzrVYbatZ5PAABxaOB6CS6UtHwPyxF2R7BoPZOqV/qiEgwxYHWX0wub
a7irPiTz8VA35bkDqZj3/n98B3N/lGlEOJZ9tBYTkx4biA6zDUKS7SCKzTBZOyWu10VNaA6TCOkr
y85UD4GysTprVxDVPSYcn1MYFU3287VNAu8myrpnXMaSd2o0UJJNvPVJTzSKgU9S8TxXthTaSAz8
egidnGV++/hHw9bq464VKUPINOgdUm6GeBFrh67LSDAHndhMZ96TExecBZTIvSjuSHm8dyHrVs3q
nG+3q1tyiWGniXUMAzjkxDwONaiQc+rJPzcW88YY4Qlz6XyItY7WMB2GYtRYXLIHue6AKvA8wIRt
DsOk3ARQs4rJXHcivbED9FZdT6q7fWHFg1t1b1Dl3K+f+MmJgiVHlwZHyj90BBCWsduBLyZSQNnP
guzC1q8qr94XUl4gkSZKklYe+QtfX1b7oyMzTxb0zemYqpS2jl+rGrEaoja+afBc9cI0UzeYVprf
XkwQUHNMNsl83jC+UeFfhm2wO3P5eSAdvSe/fwnHipk8rbwMG0e+Ydd+KEpOXSVV+Di7arxi1wpL
WzhzlUG1Vp2jLmwOfkW9/foznB56/xoHx69qrQxKBRmXcdCX19K7DqIXe+JsSxJdKag/D83+6wue
mJ+5Z+YEKigwkY8lGsNkwE3IWJuUbHSTxnNxl7k+WagUgs/s005eSgNthzKFUX58XvZFrplTxL2V
tYlw06BKILdBHbuxYp3rtpzYAGB5oHE7a2GEetyX1ym5qQ1BRpuxDZeBHoDXaBIYl8YKJdZOluyo
gCO0CoEV2QjmNb0oA1CWfjLiarHuk646U6U694GOFqdWL/ReHVh7S3IWwgR4ll2v0Qjfff11ntqN
M1VSCqNfjS5BHJVEEtSmZgjae9Nhf104IXlPuRERnxBfhRaGWbYhC5seii3yb+RpEvrk1rTCznyK
Ey/y7LaROFssmy/iaMVBZ2mmHoDvjd95F1WI6JyI3dx+gZy0HMpmH+M1wCZLNGy/zZzo3OWp/f35
KtPLtDmCciqGRDiPxd82gB1FlUyJqAoMdcoNC6TOWX49KPT4GgOSbY2AChm3tpEpPn+Nf3SW2NZs
xoo5UF0vHxR573WkePVj96wVBoQNwtAXhSYP2Fn02aoyrRTNTGDO7npTXDelfQ0de6XGHiqdiXip
MqGxnUJqZpzviJh5VBIfcIZxCdsk34LWXefEKC9nQWQz3mcx6FdA9etcir1mVNeo1h6DYGBvba8S
GV0VrdhYjX4IgStg6qLOzsJbaPu6TEPXb5NL2yOVL4t10g2w98QV+4wqfNBTNMlBEQAzVV9TIZ5I
9Q02QtOpPvlyZw7qWxEdBjpamzGH6S1JBlCLGrwk+Ugj8vx2tO9HxMCgXWCw9eB+ekvKjT9cJlE2
XsZ1cDn1TXEIwLu3bRLseeLfqz5CnB/cp5L0YWXEDJm0pgqqZPhhbjQR/SUVI7jtSnLMQBCP5Q/L
bJw1czqUCBj7gQKk2yAnUMOXjASELTPpGkgV8Qp1ugsV6xUgttsoFNJAIkXrqpI3ZJTZK5lUb+Wg
iRWhNPjzSntvVM0OKLJynSr5c+gNvPKCwn+NkIaoaUCm1WrIPWM9xs9lr79h3LiXmp9sSxm9DISD
IszSljWn6wW+zw9gvQ0BEIq2ijSSxbpEH5Yef7hE3E5sDlmdkV7ifnZ+NK3xUbZ3lmK7bTyX6Iam
w8ZKitg06G6Xm4jd89BYNd6wbadh2+nmW6M9eSWfu4mTjTdwVm9t5yr00IQAIiDPoS8XdYKIkTFA
3MgSq9uHpwzDZS3VNyc1HyPOXxnYglbJfxSxB7M2ek288k3ZamN3UzXKKszNv6wwfAFNEtAOXBgZ
l/ND1jPLIhE8tvaWp+1aK2ascFm95h/RUD9EJtDHnF+ocEYUEByh4l0ZISFpRdG9aEA+oD1VRFC1
KKrHGCutoiIrRw4hizmnle/I8ZA9QkJlhtVjtBUjLccYjQFgL9rFOmcCUAgoqnUYcaV+H3sXZMAg
Pfc1gE6Otht6fNIpuTNwVGjKqnhK8+YmrmAo88nWsClIpkqRfqkdeWlJ+OIBtlEhXCRlVa+cOEF7
XdMUBxPZgq3TAlTHAFvei9lD0EG3VEr92kzRoPjEHoKt49dyYdB1XlBWum+9AGx55UoHKRniGfRH
SvZsKlEF6qB/arL2ZtRGiOnxQxaqpgteeTmCq170Tt0sjDTpd2XoXeByve8lTmmp3Y+6+UJcXzf4
i4oBZTjBMspxKPWWcU3s2ntmUUFSLO/NURs8vPF7luV7kwwFpBeqT5xJ/ZibctMY722SupIul1YS
7zS0/eVP5aH0aML7GbWgtp4dHPF7UGUtVSAUv1pDpAOUxDkVVFua1W3nfyNFjRZyOWwN395Td38M
6zudELYAwPCcaY4zI2EIDGl8rzjdxmxQN1JwueJMg24gIQiiioPrXLP3lmVti07NLmWYHTT2Eysx
qgNc2/amra4qgnag3825NJa6YhbfFunIsERSZqcSJFkCzZWo1gV3OV6WCkU9R8Xwjph2qdrWutbI
HuqrG/GT/PYgt2ZbyiUsGUCAtWvFF6BxX5Oh91eDnYKtnTZT5at4NDCgW3OchbEY0HyvKKppi1zs
Aju+yHteYo0wAzUS5qLPIZIaDKHyx9Bpl7x92QJkeYg5HP3Kz8lD+PFrzgTq+eNKnYpn/p9YSNku
FFEBgh3kGy3CrRYyF8vqBbaAqb3Re782yYg1ddiqgqgbaAsxhnLXKtWH3K6TdUGBwnLM98qx71IK
W5x2yHH1Rr4YfFskiNer2HQ4vuuuhWpsJWqbtEMEoYu67m6KsHbW8Rhuh0JMbmMR/B0282zlLNog
Jm0VdkhhVN26qwFFtSYHOdu56OIQ4cI8ywyDXgLBhqfMWEQgQ5M9CDeNZT/W5divbA3IniB2jGI4
sG6SpsoogODOz5VFfoDiPm6LfrgKMZpD2et52+N3f053ierKRcoCXTglkMFw9JbEFF3gigAHJGA5
MUI5L+eNBo+jdlRQyjoAaQfBHyt0QFGxiS/HNFbA7FoO84ZvXwOu9xb9xAvuoZJYeHEgZjdduTZp
+BCoFw5uKYmAaqzoUmNV2duehFEyfkxa1W+IiSbogjDorS3QbTTS+l7BDVqOFm8WtXYaON1T5Ol/
EQf5nMeItaVBmmLa014mMbxh+Pk8v4DUuNRvHwuTn0iYi0TKyyeLH5YDBmi2QKnDdd4Dn3eGyyLT
zEXtV48FwWZLKwsBR44hkdX6/Lqt2sG8jKP6poYSFcHXAo21ULXs1jHG1PUcpqtKWOznxktLM23X
hJxqYy0FeWGtfLwguCRCNJU1lqv6NXf0wM1ovtH6ulNi/amgMbCNZODGXfFDdViROo0JWWvdQmvb
ZSPELmFx6jxxG7YMcp+1kq1z+GEpyGwCSVKIzIm0iWE35k38ijmH9KlJwnSQ0aUJaBUIaZxssUUs
+kKJtr2j/TXIwT6ADWNMv6PSD3AbOQo7ToA/rVOPGzQ0b50FtggMOeGlkyfBp08HnDfkYoE1azyV
6r6trulqo6SuqtsoaAi6xLCcpHwYO4aRz3/E8fxxhHe31Cr7R5CG4NZJPwCkj+t1XmFdXxlXmfGU
28qNCaPStoFZgfPpCLI3eaNomVQSiFlGAqyOdHplmfG1WfJKtElxq9YRgBNJvN3U189VUz01erqF
v3zReemTEjKL1Hl60Pr6gRwHKF4EcI8wHpLe2KZpyNs0deG68pRwCdv6wWrzD3C17VI1xuqio2MK
FYU0nHAi3nBiYkXIdOEpCUldqbqf2gOgshHClb7L6HcCm3J+mGS6AYiHwkduttcgzKnG7iHwUwc5
5wYfKwu1npprNRkWGlvhWTSrL3Vy6ngnlWEJeePDSYf7ZPJa3gLYVwPruV6kW47akJo5qi3jdljX
U6FtAOfFbmUBaNHmZQQqu+tN1Y+UA/qyl429Gj6sommuMPEhPyNgAUYY750F2ha/1hTwXbfhThlZ
xCxtMlG7AUSakpeqeCeHVll6YS4XQgwHLQH8MzdT8i650W0c4cy530RP4ltRxBSc/Ppg2GUN8oKt
dSA6dhnmjGyTq3hKvjsldHCW6Q+YWt26VQ8Na9uq8McbI6p5O4FvkX6jQOoDsa6bQ7v3jOhjqHVA
euqHUZgBnCqCkVUL4Nqc4ReRowXDckGJeBElBQkhjdmixnMg2v7seuorNB44v7uGbVcLlHzVmkmz
nJCKLqYs0VaD82jxziGd6vZ5NBRXYYria6orLpkUpEB6zdZmw9vAWWTyyg4h+reFE2eXMLlpi1kf
0vHuiy5ABxx9V/uaWByf4rofDCO6u71Tkd6bdjCAiZXwYeIibomwnSHnpHwEZOGm2qr6DUmNinXr
RYc0JtB0BRxQMpG3iyG/KYuHzHsemVPld8lr6TnNQuZPo3Od9ve++TbFpKekI8TndwG/3xIGhs6Y
rq+/0rBd+hE95/4vL7zATWnKYZVN+MYny9X89NJusx2k1B3R6TC6wcupu6iuLzGHriTt2QyuNKv8
1dDj6OMkkzvWoRbiQhmy60E8xlNxnYhmD9x7F4TxJjHbHeb4az9hqmtQy6BiIVkl7mnOButIj2iK
iEtNBpekIW7rKL9QyGSRDDbEIPQKBbjim7YLYHaFQICgbvUxB2Nrn4gR/OpiitR9oTmHOh8hoCs4
cj9YTjm2Kms42yuFFdVuenaFg6uHcOIIjVCMCUwU/k7PP6Qy2rKhQ8Nk3ocd5u6sWaXscygpbT17
4PCir2HiMu2thWZs4zG48Pz6oXHuLRJklM7DGCavfcO/b7rpcmbeqYm3lFZ3sKdkr5fBfWxFV5aa
zsced6Y/kvfJbGxcOuN4R/vhohHMXgqpkpMiHqXsDm0lvoNYf8mc7p6tzSUu4aKrL2Xg7dIgQUQX
E27U3ulmeUDHsA50cRUaOeSZXcNLZhCK2xn11paciE37Dob4ZSSMb1mT7iy7ADTlvUxV+i3hZdVS
/1Gx5bOK5Vk8pgCuJS0fnEf5OOw9CLkJa6Yn1Cc8WHtV7R+QIVlMPETKRTu49x+Op+4qwlfLeCLT
Rdk2NcB81h1zzJmN7GVsU3imL+KF4r0ArlVEZL4J+2p0phVRl5djG0DLD26pW7OUeUjyroec4zZ5
x6airCVEz2iyN3EgiYwq3I4MRk7wi5K5cDARVSfWoYRd1REwZFsWUqJsWWGRFBB0VCdZVlCAmM+W
qv4DjmNuzKlg5g45A73fCEySsiHCdYlz0NUbfe3oyiNQSh1kFr4Q5Gezn47J2pZurwmkaOWBbGBy
qZPsPrD1G/DpV1Pqkrx02QYKgLACYaO1TpJpD7hkNQDAAuA7ZsMGbK+btirpeqjtMJt61kii/JtP
WrI6DPuSj562AkhZvAvw8IJOWsRQdr0QgyLs4ozCEK3tlaHwIXvSyDqTabRdZiwaSe7vK8tae3a9
a1gQKhoReqCwcVw5YbbWKpKENCJwYVkIme2iXByqeIdpcg9Afl0r1ZaO38aD7i2lBTQvw0fu7KCI
be2RK7Iba3yf1Q6tvR65PXZpmSXbLBwhg7OVZLFFZwLOUCP/TGA2YRbzWCPLwqQkAJw+brcmCayF
BqWnlusRW3UxUvnQglXb7Vtn27bN0sbu5dH+tZVXdfpBegD5iFABqBdXhBQhHHajieA3K0WgLlZo
SVc9JSm7ElszIs4JIrt6YQfzMZYU615f0UWE8l9slkYw7auKg41e7GkKYXwGXwXNt+veAzYHMdfl
QbshcA4V+UmjcK4tiLGjVmz7UFh9+PaTS2Puhr9lLWS7GTyxMqNopfQgPPWXmpcddOc6VAVbbH9r
WXJpU6ggnNHN+URpSD7lZZD0S07sC+G/jDapshZxYuamKvo1aVNLT3oLu1GWKbC8XNwlLSyvtlZ2
dkiIkEifvM7btLD/uwY1RTfu02RE09LwhTBv0FjQY3hyNnEnNtTZaA7oSMidlOu4tBcRMaM105kf
hivoB0H0YOT+elrKaNp3GDkV8lrL1vXwCjXZJiLDQZt48iFgxEJwiIVOnApX8agcjeIVKRt5Nq1b
pTDmHGuDfA+CbHWjrqORlo56xURDzadZVSmxvPjt20zs+IvBkhC8WCpsdyCuQHbtEVu0ARVyP91g
XJGAYBUbhZ2HilzVVjgQV62THWzMNKSyuAWLnlKatHHiJbhHtoY1R25tGxb52oYC2jIophKwZb6o
JghraE/TVeu9j7KZxwPLHXU9PObeeKdlr/agga5ZdT4GYU8B6kDeKKxYCHXqTxDGHY5yknuQeYer
+HvaButwJBGJhK02p+oi4xXxoWROFas4lcAsOYBya2hrF1nQI3fXVyXQgyQuXEbBRiWIHaMfXDuy
bfUGJiQhhKW6tAd9X9Qwf9V24Q0VIUUZW+VOx5uhroIUbADy27gML2J/ug1LsRFQdFq92xhxCJBx
2pJhtGvg3bfF8DLZ5nWPbJYs2UVBHAHDYK0g2q91trYhWl91U2rqWlUJlnIwLrcseLQ9vSbcVJpF
hJqNJiJbaSN7JO7PzCcovwlYQW1RAqqwiKkl7VxD5J9ABCy5ikYu0TyBssu80IgR1wlYBD0M8AEI
5CzWR0buxRdT6btgnNcDsD+W+26Eyu/9GOz2jtHJzsJeQxYmpaZw2SquUpKKuzYk2dtwfeZ1Fy6p
q3TmraG8YEbbaym8WqCTdTVd1HF4SGm9+S3zvT7zIcZl2+FFU8JVtjYjKhlTuRYkokci3ndVft8P
nLriWMXykiyhL3+AYH0gs/2KIvKhzFUYRZwUlWErQaCN5V9FYF/FLfw/Ku2+5+0iNdsmmb32QvTJ
PZHb4jYg4JMKNCAe1+mTSxL5DsUkDpxxbqJa29l2uu2ajxTpUdGl10ps3LLR3YWUoztSvQti0p0W
5j3g3qRYe+wxYqs8kLWyg8N9Zb5HZX+l8th81sK+QBdCQ8mzgmsO2dDx2SyN6+AaIMvC69zIv6S2
/waG8GFqhmWDiY/Qxk2rJ66sS1e3p02V6Oiou6XHSkWMIsq3O2VsFz0nevDSRDuErmjydUMYe4RN
VOb9VTRybo/69q6uimpd91Wx//WPKlaLPSDBe3CJ0GvHst6HTkC/cf63X78MghRs+q9fH/3xzz84
+r2ff82YTf/8C0eh9ujJ/vXrn3/8678788c/f9ACrJDro7mjQNYdHD/uDz//7dc/jn6vIPOF49j8
01VD0UGLiBr/9TP61FOl+/Xr//XvOfoRXUw7GxPd9uj3f7vc0V/195V+/ubP/yZMSnU3IlD89Vs/
/+3vn6MO3uR+g4QmYbUzg4uSgButN9qNQT71hWir21riNS+LeFgAy/sxKt2D6KnQf91MOtU5m7E7
lqCwwrow//lvrRxdDUrgQnRle8Pc2YQb+jFUKcU4ozI41TmzQV/NgDi0dPTPPl9HhZghiqQhFrtK
XRT4C1PtwFYlzxHJFFY2PYUtPcupQs8XWHPUnM1LblrnTPwneu9cHWOFrUuHjzN3tn673Yx9UJbB
Y9moInQ4cHLiK0vnVa0Sgg+y+9ZIFtKeviVqkJ950H8aIqVq41hAGCTwtqjOkQhhhLtL/A690WRI
3NYApqw4M5tNI1rL1HwmDCLtsZnJxNjW8azw7lWCQG16KPMJuRuL+2ki4qjmOJ/q0U1LJkyRwJSf
0jhaeE1wRqcx90yP+vW/fV5SJz4/qkLJ0G9YPCqrJs0aybln62e0Wyd61rMMglHhOJAFjgeFP5ll
Ajcl3xhjA0ubs9CVVMiooer+9Sg/odHBdoktUEPNrFs/xea/fe2pSTimR2A6XLSKOjwMqVi/zekd
lbV/YI93Rutw8nLAAE20w9A4jnUGEzu8KtbRTALXWg7J5ZhnK2d8ZBfto2b8+tZOPENH4GCHQqLr
iPWPXuAqJKAATunsFmLpnjzOeMnCgClp6LdfX+nEgHAEakn0iCC8UNR8HhBDkk1qwYuxGULACCml
fwFT9L+7xlFn2RcDRC4HwUSEMy6hIozFzP36EvPHPBrX3AaCDAPnDCKkoykAwxdLdAepuHHUJzsP
v3eFvg3UUT3zwp/8YmiTzy4lE5DD0eOC+ZsOqsl1Mmt66tLoDVHR1cz3AyTyH93Sr0sdPTVL97vS
IExhUyS2AhS7I9PEfihT/9+fEnhkv64zj/vfXiOF6IHBKrklVTduVUveKmlwTtJ4cpQZMOAkDBvH
EEePrR1NYli8WTJjeeTOiy3ezP/km8HV56BhsJh8jlSTBTEAtOm5jbKfKCiNKy8z1tr4zq7+jODo
xHKDaBu/EGBLg1s6mkPVzskSJgikXlPyEYzdasLArQcHKJ2pZd6XdXoxOedMGycHnoWcWaJT0f6Q
NWsV4RWMhwwGUXFfTjT8ZnMWYW9R153xJp26FJasGe3L87RmiuzvA2JMBBCe2GTgTc6Vo3Ba9DUU
jtCdotw8o/E5Id5yZgUf0EUL8I91/N72TWI4RA5s+uSJvO3DwvbvrMm/if0z8qZTE4SOzszSjdkL
+4dQDQo1qPdu1uelF9mgvBPjdpFa4Rl/1anL4G4CfovLle/qaGxQL09tn+L8RlrQFXMSBSpSuGV1
zr5wagwyB2m4Etl8Yar9/B2V2cBkl3Gdup4tONSYuJbp3edJf4UzBERYQkJPuPaoo5k1gObY/MHZ
rdNJ5GvTrV1iWNesQ2+QDJvKM6/iT//C8Wzs6BZyUNSQQH+PppSpbibbSxisLeXFCdaiX7gKZE2r
MNYK9RsEiyAeDTQmJkVvMGr1S0yjWInIIzGRkiTLuLEXepkuJuFs4rxYITTcz7njBJAQtTi5BIBv
KxrHc9nL1ov116vJn+4QrIi/38DRxrYOCN+sZ7yVT1h3ysaW7pXY6OL7IDEKSTHTBFxdVGeW/fm5
/PHcDPyfqsRji6zz87eqiLQ185I3TwYEGU7UXcBrKLQdh/zDQp399V2eGqvsn/51taMFJh2BOxEZ
nBGdJXi1sdO2Fina919f5fQ9SQp8bJIxQB+N1CyIycIceJSDQRYO9KhBDTa+fgHXgRh068zQOzV3
AeT419WO5pMOXUhU5FzNMD5GGn6WHDeG8hSIM3d1+tnh4BGzdRTMzOdvivCjMkkLSgu2MrpKdqs6
OWyG8j+6m19XOXqPkm5Sa8sUGdqzFxyQC33sAG0arqb/l7dzNN4L7P6EB3OhDsWwnb4n4sUoxZnx
dnIkYHCTHLFVvJ1HZyUWbbtjjp83NPVG6T+kCdVGoUukDeiInDMT/smR8OtqxywmzCMhoVVczddr
lyR4pD+wV23BKLfPfE2nb4z9AK4eJKTHg4Fwr0Kq5sh0J1/aAMbGc/A0v0upfc66eHLYzTuPf17p
aEBAx7TVjl7fZrTEKiQ+Lm+JIv2Phh0AUfbTLMoAWD4P7jqToZe1jIYmv53XF1goriyfgjo98+BO
fkesyDZrJYz1YyW1rxNsalqs/onfr4qcSFafFl3Abio9cwT58yuC7axRI5htnzSrj2bWOuJAB90h
23iKtZ6Z3DVs8QarpLeqrOzf3iByMehjKtPdT0Dm5+fXiSLQWsHEOl8M1cRTlxSbQAuulDjYpPKC
rLsMYPHX8+yfQ4OLUvQxyZkQoCyOZqR4chIMUfhv83hyVesZWu9VWvdn3uETJR8uY7A6mSp7YI5a
n+/N0dABWilfmbUYjMZNc2Q2AKjDv9QLuv6esxvYYsR0GqykPqO7P3mHlAkARagqY1N8vnQJU4xc
X16zRpnxoHjnceul/y8t4lNYxO8A/pOXMbkI5kwbI8fRXNjrueL7tOE3vofGhuYHccVLBbry19/X
ySdJKi2AfwpHEFSPniQZT57jdQmLvWjQc9DwUbC4T3d5dZnJjdoFq4m6mfWhPuel+/W1T9yihnOG
qQrLDu7co0tHIk/iIBoJhBxBi+fKBd80YOPszBT8Uzn/eT+DjpzmqA4oFk/h8bFPnXSlDmM73ZR+
qiKX0ZcJ0S4rZcivFZVuNOanS32aii0ODgJsDSpiekheYl4gERaRQPWJj7wJp/dQ4tGP7WvpNM9J
zXOpCUD++qH8ORnxYdl5OggtoTQeW5j8rEvCxtHTTRuJO/1WN4oVpdsb4YVnzjzz0z1+KojsBT1d
fbbsHE2v9PgSmVgyBUmNkNs2uOFQMc6s6H8eEEhNRmaAawTUAtvJzy8L6TUI+psp3ZDBxVv6PJYG
Hfy/UhXt4li6goZ+pmdvXz/C+S89urNPFz26M8otCMuQW3AGB5gP+0AaPVpB2vccQ5wyXFV5/fL1
JU9M7HgKeVcZz/D7j4kpqLtU0ZkdlyS7m7iQjWcQc5/RZgtpwJJ7//XlTvitNKwirCMmfBaqJkfb
2dGpg75S03TTTylpjtYapcGCXDkAj6WLaXVpkc8wjtt2tABNnzv3nbrb369+NAW2ZhFP1B2hpMt+
WYQosjuyEWne+wjr49T8e574ZzTNzd9f3VFSztEv/2+ROP+3dB1Sc/jf/w/BOXP98H9PzrknYuj1
U3DO/PN/J+fo4h+81iz7Gp0BFv85Hufv4Bxp/AONqclUyF4H+tRcGP9ncI60/oG9S+rYruf5mKXn
X8E5kr9PYxVCwIypneaG9u8E59jy8yxHMYfqG81pS8wBOhTjjsavx7rphQW+Zd3yQsSqvle7WawR
Fo2tpSdjJM2rTRh2/ZqscYTmo03XTo5wCmPfGVDuJWad1Mt0FOatbYie8D9D3wJU615s2rt7qSpi
QBpcIKmNsjKxcNX4toGCIBwfc3DrD77tmXdWpMCjF3AfSTxTApLGkna6T8XYvhYALZJl6ic56aZK
QLZiVMb3sU8uwsKrJToLzwm9OwRykb1rU7P0brOYYPUctQFb7xgGi+qGvhLJdFubqa5Vl+yb++S9
L0m0tD+EELM9JSoTWIt2NOOfkco7euy2VlqmBKKqshAfufDEpszK6bGuNec+s7082qHVNw6G4sS0
vPH2l5d5KuR0ZY9QaA69WuEbIvMZdk43ohu67sAFIlbpiehsqFgY9/2YdmIhtRaFyxJZkJJel3GK
DNKXtX7r14PcqUHALAInvwpeE+gXuHeTeMrip1hLFP17OpQziN9oOnjzJGGQ0+2HPhabSJ1mFX6s
DM4atGR+oftJ9to6jRcicajL0A3yrru2yQn7Bn8idbURSKA+hsInDQJlkhoP6qrqTYlHQNZPzjTh
88gLe637TrmdzATyX6Gi0TIHOt7xaPqbulLy27aMeuCB6BFe7aKoHnJn6GpqX97wyFgoC9rrQXZA
a9s1t1FYKXKr1FBMFuRZpsV9pCq5hFZvSP9b5JT2rqsxeE1hE+/1yInWlAjid8PskqU257lBH0s0
HZkTrDR/BV03u8GtlWxoEKcXeRYl21Qb1S3RhpiqBnu649tF5UMcXxbvzEQd75OeUrQr+yiCA0RA
IT7vuScZKG92GnpPGDFJ3MHS3Wm3Tp/6ius4pVpdhlVYR0tJ2MTj0BcWrnWk0zE5hnC8Fk6Wk9o4
AafW1vw0vmc9gD60BytdgJ4uLW18nAwv1D8MSx3GC7/oovIa2eVs5fBLEV+roHPXUVXal7XuxTsn
mqJvZDK3wXejzgNriRC6V9aTwO+x8IU/i5wqX7/0+Yh3fdTbOtY5ieDAqYjjJLvxKY67dO0oDUk+
ohtgd3nKXZImxrMBzsgCJWBWHwQMC+fghAnxUUWhkaQXDN7D/7B3ZjtyI2mWfpVG3zPBfQGmBxhu
vrvH5rHdEBFSiPu+8+n7c2VWl+RSZ0z13QBTyIsClClzkkaj2f+f851a6ZTbDNvbxTwimO0dtDil
hEcpqtsy1uv3Ikctc6d12uhkloaksy2tFt1gOAaoLZrsNhasZh8SPh+QCZFF34RlxGswKiquJuIg
n7UihGCvENwyF2pwmy5SgIVCrHvXHLTCH0c0a3kYzWt0dhDZ21ydvMLovpH4R2DHIoYkWfRhaG3a
MoEBKWoxoq1kllPMTGIe3S9JgKYzWDdJVz6RxteSfC3Hnq7U8zP5691uyCON3Dpo/pOoCJdkRlU/
CgNaXfyxA7qVKamcvNTnW10axHMlJTUkhrKcHtWK+K9m6qxHulHFbkkWBMu94jZx1btimU2vyqhP
mxT52BojWOq3qZW4GIf0lyqRq1Op68VNAKtxRXRF5Ckhpok6s9BF1oG6mutxXDfASPfalAkr3fqu
gy6l6paPDfpCEoqmG02OXiWJVLI0k1CMA3PaktRcIPW6CE/DooM9qmhvXY7cDgtb9BEKavGIj9hy
A/KNCDJQXoa5Ww5YtSx/GFLIJz2wqmJhdQ/SKXXlISg9Jeie8TDlx0wdKzhOSZ9DqbI42JFSr0dN
ixvMiBy0WrzK1GEQP/Yv5ITiC1Oj+zYwHkmJJyWz6PVdmcTvCzJZ3qvlTerSW00ODuqIY4mQsPPQ
IpdpWlTujTkfQ0RNWNaIZglG9VtSkehKStIH7dfBVoW4Xy2Lcq9n8ejoYvUSl6NhEyD9Rs+cto+F
RNrKJICtHRG5gvxVinWk8Z16nCbtgRSFdwiuQLRjDbXkLB2LMACY2EFRQtyME7TQESznUu7S+9OI
rqgfg0TQnUgCQNTHKO3RDUcuP+ojM40vkkFQKfT0YUskavUe50Zug6ztHqOY7mPWTIFdkvBqjAmO
rCzRzjq30oETMO3rpM1f6u4SJnqJJVgHTQABrBJMcrcr9JaIRIVyl4+WuCaAKyGdoOkdU2pFJgUy
LqWrpa0sFGiRmjrtDoIQQRCaZdNLidi9VyaVhBV2ip5IUu7D0Mw3DFpatliaw32Dkus8B+olZjPc
pJ2RuZUeZsdMEAabvkLklkqw69RwPOdcDoYF0ksdJa++GLOhngtjNm1ioUO02LieFragdqY0oi2U
auFfvJwYXVWiC0gkca2xsFBpaakXj9V9MAt3E3jK/Rjr41tdEhjaiU15M6oSAE4Lq2HfNiYCvOVt
qAYNORra4rmUw1OZdiI9FRKexDJUvCldYshR/UhAriRs21A861mjOjMrjxvHprJrsunbjGXH1qYZ
Aw6iiG0uJtC09FJ0AnLONoLapHabTh1vutIekCG+LpO2U+TBXHf8hR12FJtv0yXbiAyhKghPShi8
1xLSvkQwTykkWKcqjftL+rbXl/qbHEYv9ajcW9OFqth2wINltUT+FhnrJCeTvkgUYLI4LfZsW0pv
jAtjPZtpLqxTookSrx4vMSKyJXzJm/HLNLXiiQoBsro8fEqoRSMGy2QbhsV2KXPiyeuLZXhp32Er
ag/mYDWbMOk7sJgLScKZFr+bveFbUqeecm3CyEr50AVFctN11bmoogoYG7K6usRkQ7hDCfBW3SWp
PBKO2wtEaOEf6tLmpCE6d8BaNxhN+EAFoXiiRglGFFYpzs/4QySODwtavgVcg0CUNfU4SwQIyZC8
/CFc1E3QS8ONPLQnY6JMlE+Lq0cpHlW2FahlcDXqod47C2ZKJ7AMUpADfpKh78dZfML1mntqo5tu
WS6SDSr0tlKQHesV3olZNC9OSEwUNUbFtjm1s+Dol1IlrTDc69ID+2HyvPK67knKVdmhEvzQjxGc
G9E6VUsReAsE5PowVuYWTVVAxLT0Jc/N+3Q0v3E7n9MwBXOQpCs68l7UaXd6B8K16KubUC7aPRZy
Tn8W2mstjI9F0aoOJt/e6cfm1Syyuy6APzUr1kslRftFFG7k9pKHJk2oTbX4TgyMl7YJL6JybCSA
+W6KIDqF9ORdIySvTamKhyyOd2yBqIDMPN6xjO60AIbMoqZIhya1xVqvneJ0vO9NQ/X5Hhl+FMCk
FohPAWy5DMQt1XdxhvxiUpezoo8MkBRsp83zIurtOhiWR7QlvY0hDItikC2OZY0vZk7iMJuS0Fc1
7G1WrT0UNe3DJBfv4jQDsKHVr5iNCRhI+YQzhRO3lIpnUYoOXdF2zlwS/dqE/LBEeg+L4Fskxi+V
pmxyPa6OQyjVRPwo94ZeTysTNpYbh0q9iptWOioV/oNRyMCu1vF0SNGzeWENDC5JqwccQbeGMONY
miyMWiHpQBQ7pJU8cerP6GTYbYSkNaqnp4yIOZsHBqS6inemID0XooXdPO5xvhVS62VEWTtCZxju
LMecBWazTxxwBrOTxkaDa4LCQlSEki90wswHi+2iMc+JO1tZtUnkQKQxmSpkbnaEfIWGTjKWlBPz
WyVOojeVZwTyse4Hbn0n6KtJtaAbJplkqw26tF5XgnVQYJewFKtGMk+yQy3re7ovsBjV4s5SMdtL
mX6/kMVmNDAD5EVx85qYy2ByW9zBGN4L4MlSSPpaofLgZvUeoG5I3oVRV7guKBhv6oltNVLjvvfA
E+uvgkg0O4pZXvqesMMQBB64Wfw8ZvY46X2wMaBBnQ1RaA/RjMvLicwW9LmejCi6A4KsI7vpe/FV
r7poMycl73JWTzFs8d4SxHU3TBM1unKYHgvNNGN2yIha7RQX+dFUEDO5c6YmLwMlHZIq4uF+0MNu
O4vc1qYRSAwNhxG8lmUEx7jSxTdIUMlLZS3VTVOZzTMRh/09Nt7mW6Yxx22tDqNVIAWwK6VqjG7T
0lzek3ox7uVKabCxJO20DoVx2lx2saifLe0sTdqEt5HkrKES832baMFJFfvQWcSGx9ENGKLxs/KW
Iyfi1kQRW5tEnLq3ngLkDUAjJVgpal7EfjxK9GoNeEOqU3PT8fcOWt677CksonuGmANB3TX63QVC
/hDNrEI0vEyK1zMzAcZ5aSIFj1PxW8IiythArnSfoBIM9Zi4G6Dnvah98P7AjoimRreXyQgeOpXt
gIzXCjCqjKumDHofwDz+A4LS2CzjdZVFIfDpM79N0VB6RVMG0O2r/q4zh+OQjNp9IxTRThEumPKh
nmecEsnFojg3TVe6ohAWz2MzdPcSTj/drpQgebKwa/qqoveL3fYmtgap0+OzsmT9TOqHaXVrLJoY
HrSxHxC1Nxe+HXV7attGyyLsWcMMnce4kDYzzuMfeSA1X4KqwWf+Q03mr9rVj3X8KxIgrjpEqSj1
LqIPEbH8dZ3VbJHvYLPXHf0AQMMXH+cD36zRzlfxqvI6SHu26Bof8lpw9bvl5pPRf66F/jL6df+R
4NiwpAioO8W+PWrPktseArfFE+Qsq95VfdnN/dQPjhEZdPYnY18Xea6u3Lgq8vQJIQC4oXTHPDSM
zp55B/CdwuR+8EjF9LBYq3a/Kz+poP/cVvh+yagWFRoLBKjR56WK9aNwaOhkSTZjC7eq8tFNsj2F
h3rWP7u4n8vnf42C7JMslAs807gaBRVvpoZGzJnYBWz6lrmEBqwgFh0JiLSxznwkq09u50W088+y
9q8jXrVLKKVlk6kzYrKhXeLUZ6xBvuKlJ/PPeut/23qSfvPgEH0CetINyn2M/PMdtOZoKiuNbSrm
cpdKvS/5l/w1m4v02bA0Po4wBwv7Z+Ne7tkvV/jDuJff9YMGsIiybqa9ZjjafXin4hf4flPD2We+
eNVKeck/mSo/F7L/vKUKalPzIgtBoX41Q1NRIEZUKFkdZ7JipFe1PAehwmYn8Furcv/+Af7cC/l1
MIq1P16dJg54JJLKcLJ9sDJ2wUZZlQ/y+rN58ruJSWeA/2kibUrzcs0/3ERjAXKQR7XhzN1dIHxN
wqe/v4zveeM/PyWULaj60R0iALSuJY74usDsSYHuiNviwdyq3rTu7B77qE3KrRP7+ScD/jobfx7v
at4nasU3dmY8o5ywEhj3utkfEMXujLjffHJtlwd+dW1IqmVeaFj7AFyvbh65f3XWyQlxnkBafMNP
3FS19YeeTZmdbT97VFfN18uUYNvxw3BX7bFgEMLcmhlOuhedxQUi48YfnQ3o6O7ziXEFff1zNLLf
QIFSyNeU70FCP8wMUka6IJoyE36F3XyZHbJpnf4Q4qh3Ui9wYwdTL1bn0dX9atUIn62Yv77dtCPQ
WF7U+HQkroeXODRS9GtJxz1Lz80m3wZu5ZFPrKyKI5k2IAY+eeF+fRNQBkARU5EI0JMzr/qAEwEN
kh4oFgmf+8AiU1HqPhnhKtbkcktRE/M50fi8K2gerhaQikCNIQpH0wHp5Hxfla09H3YHH7JLL1tf
Ja//g0lzGRMFiS6q9HiuNxSGgcIraL6PyaY8XKNicgDQt97i5T5orE/6xL/ZwDAeXwHkqpJkQZX8
eUEh8gZkAYkqXGOlfIDD+aLZyY22Lh3BSb7V+8EpwoPQ+JrTOIKbOP/yK3kZ3OILSxMZuNvVh7Yu
0Jr0mWA6yf4yYVsHXPROW0letu3Xn4z16xT9eayrpebSwBblCnVg546eBgnZDTbSkbffhSdxrlba
J9uzK+POn/OHZho7EgMdLcjSn++tLshKXTQ9cdAODVxCJjaFq73XH1FyMkQH9MYq2WaO4EvdiQTE
2b2sr5+9Jr/53HPVP/yIq6uuLEQQYc6PiJGVZhvZy9zkZHmap4au8KZbW2rKlGBWo/0X//xf6uz+
3zVtT9VHcd81Hx/d4a36f6B3y0vy33du/0/Tv7/92Lnl3/6zbwtq7g8OQhodWl3WyI288A//bNwK
hvgHB4iLmEJVRZU3gvXsr86tJP/BB0tBcIqMFsXFRcLWEnsc/ce/80dgFKEHIyOic3sJs/3f/+un
reCfrfbwo/zNaQZb+09fSJOh2RGi9laApYDvuZ6xwWIQaBrlhlsFBwBOJt6WRV2w6xbUm2J3HLNb
gQT22SrPfcJnZEG3H96nzeiPaeAr5h39J7cbBcBNk3kU48Y20YSYdG40qESgiMxOdHJqVe2yHJoX
grMArqhT4kkGcU0oHLpeWPdjv8mHtQAhiyJTTQBg2i5HJa1vK70/q0JHG+FiarVQSYdHNQpvpXBw
Fo7ERczJY5I2eQE4Kw49NBQ2WnynDu8yagWz8IrFkHrsThe/ifKrKk4PnaI5ZJ3bVoKHr/SzSEXP
Czda/yo1iz/LK9PE/t0/hTgb2/RrR6y4FArY872kPFzyTKruqcbhHQ0TRWHO4OJWqonRhPWSRu7U
kcuHK7MrANSh1sTTDliydJSa7mbY4lgMnEp46SvwyeVzQhCejrNcz0vvIgCH9IHUA6RS/1jH9CMh
mQwxRZ30rS/8qTjQO9gE4WObPVb1TVw+tPF9bH2rKMKUo2lL8xPMS3fWCeuOvxScuOXqbMynKnyd
ysdxOnf0kIXyJs13SooHOHvS1Qe1bL20uh1o/okzPXZ1D9T3EtXihtE6TxpbC17aXKQQQ2ed54h/
aNVJ4yG4yKq6hDpr5Q7001QC7cLoHCzD0RAI+hBC+GezZzb4ZRZKZfQZy+NCcGM0vy/zB2mw0/CM
VGmdguKKqabVxbDWxJvYIGNKVchEP2TKzSS9QY0cYvlZCErAeRld5UtOHRggc7EzEuLsMWm3ipbT
jbvQa6zU6XuL/kmX2V3ZeWo/e7FYofvv470sVGu+S56gonFRmpVABnSVk3oKzq6qQz8Lns34DCUU
1mQXAd6Kb+cCTMpiHPAfeRPltoy6pL2tBSqQYojBGqBerit3mrWwNQe8aSgP9Iw8el23PEie2Xq+
lESLYWXJt0oWuAal4QpMiE0AHgGMU7wi8hOpapDiyR9vtVS6U+DEBtpHMVWob8DhKFvNFNahZT0p
AMZGlE8NHRatdTrtSdX5zvTxa2jdBFZjz23p1FK+SoF1lEPiqVmzjkw6DqAFIyU4L1J6TGXQdIlm
A21JvjdjnGrOTuE4HjrmXJesF3AFSQHoUNadKVjLDUFCFR71wqIpHQqO3AeOWPHvGP3z3PYvipS+
zikCAc2wY+OkygnhO5slCO0xGxAUlyDx7sww3cBUgDlg0VExLzhUb0lVYDKm8qbmZ0znrtpOTKSp
8FUhBXSGvgO/SUdkmCk7cto8ZCD7te5VXEanMUbipIynOhje6A8SOhiRozKeDOtxIYNEBuBmsjBZ
xNla45HipK3N2V7K1hrzFWvQLiiojMo1QCWJEAnbbAR/RvAVptouTo076LEFsWWFExkjr4DlSCh7
gzuZ293RUQLNIpsSNIjYQ9HgjGp17LrRbkfe7szPyLyoqQBpG2mSEVqW9P7FwS6n2s3KaRP1Lz98
bn6zjP9cIvlrEWdzbFCaYm93HTsS6WHRSErB3Gh9QyJKEYN7/K/tbf4xCGcNtowYLq7zbWKDYmsY
l4bbepKvnvPbxLSV96B3azasrCP26EKk4qad81OeOsWHCUflk93jz0eAX3/DVUXBwIANfq8yXEkE
ZRPFjUfwT+///d28OhH/OsrVqTFHNBSOFaMI6+lLsALj4Iar3LI7T/KaFeyhu08GvPyF/zym/jrg
1bkx6wnYseAwuaMzeigmVKfyQ88gMnyvrUa3vAG7e5A+qsNne8UrLe2fI1NVk3F8YQgmQOHnDStF
+EE0p44bWrvVRvVCj9qr5en7TrSzJ6n3aUA7QP/ceS0oNrFFUuK21SeFoqtt8z9+hXGRoqFDlK79
r6K5TFLX9Ni32KdT7XZ0WEtP/Tny5crW98LZWF1+gVh5UJDXGZ6iA1+ev38IV1ESv/6Iq1vR54m+
xCI/gg6xu7jwoM/z+UI+fopcijz33RpCFR1ZW/LEdf0EDqf6gDjxGWXhqojw6++4mn1VINHNLAZ4
RT6HQSdFM+wMjs6wzSrIaQh8cuGfDng1+yxlbPIpZsDOhezn0ipy4Lp5xupSpGs/KdFJv1ur2Nfi
DEcwiNr16ohUkS8bG6F8mevqtv0WfS3cxNXuIp/zSrjSqV7jTPusMPi7a8R1KjO7mOcGUIWf5zkt
SZSTBt3P0YFueVP4bGJ4npIzHeXdZ0f636xSDHYJbIDor6nXVadJpONcRnBENXHxwJxa4mdems9G
uHpkJZFa4I4ZwZqe0mXwkSh+sgj+dgS09cQoct9+We0DdSgTGmIsstNE6C/xbUb7WXXu8kZdLXtI
4/85xtUbpzVBl0a5yuIj2dUm9xI/PnfryM9Xy0q5nV0OBx+cI/4nE/6nca/esBFUXRNEjFt7gJK8
yIm3w45yGdX35vDZZLhyfX5/n38a7epZ5UPV1VasGK666jZgqjyO4sxzcf1Zvf2z23lVH5NmpSWw
goHgy+Wt5c1RtU/C6JBjjfz7tfL3r9M/n5x26W38UHrM49nU8pChLmvlpU627GDj28ZKcz5fMi43
6G+mybU4XmugIMwzU1G2PJxqp07WbipV3lmmcpPo450UC58sUr+Z/FTkLqGx8uUf42qC5FmZtaRc
Gq6ZbuO6fcys8fzJHfxsiKtZQUSpkEutxhwsiq+xbt2lAdmsQfaWczQg4LG1rfYIFBkOrQbfv3EG
kAN2KAq5mwGv/OTX/Fwo+z5HueCLVxLqDKqlq0UZERcqSIDeLtImcXt5oOlreL5UrsOvopv6n1Xm
Ljfw6pH+NN7l7vwwf+ZizscE4oI7SlsxWgMSPRn5Lre2y2J+EnbyfbX9u7EuH6QfxhpyY6kJ+0GP
uMl3mDYpOnJUcUKw8bvAtWArnggB9+Rq+y+mb/x1Ww2Jzw4lHINSzs9Dm7lQLOP4ndZTepG07PSq
cAN9Ap6ZehDO7lGLIQq5gyq840ATrv/+sV5e+F+u/Ifh5Z+Hj8a5GsMRV7y4jdfxtlkblFl5Pz8Z
5qpq/utlXs0ehJA9El7Gqb7oK9lp7cJf1vJNvCGKYF94/1Xi/P91xn/Hw/zDM3bfurd/+4DC283H
t/zjP/7dbuIOq9q/PVIQiYt/27TZW/G1/bH0+P0v+EfxUf2Djf0livnP0uOl8ftX8VFX/6DJQVkS
RyL7/4sB5L+Kj+YftJSIbOHgTQzU9z/6R/HR/IO+qmRgi7p0WHGi/CvFR1W/WgZAEbETZIiLP04m
Mfbq1YQplxXjkJMjTg3IICQuto4jJcSpcbPnifM2IbvTSgc1p9f7KAmdsd4F2VHSTwBAKRHaYzPB
THvStfu6OYfRNqsAUX8zaskBpoEa7hntak1oQUOtTpDeDfU06jcJas4mhUg+f+mtx0o9pbJ/efnQ
LaH32hWxBS16AcH/mAYXnmTka+qmQayuJzC9P/LpZSZKYEbphfrWLtScs/4T9OQsIS5mGwt3/bxd
rNsGgUtyIrLDrlNUtnPiCJwh0bGZrubp7anIocYhwlz1JJjK+56+gEXeyGEe1mO5Lz/ij3JeIbCg
dp84l3iSXX0gg+Q18gFbT++K5FCCkZZ9c5ISfxOdas3VBRvt7pdLfUKmQmPX7rJVDvGKYnHnor1E
IkN5S1gHIT/zQ48MLNG5nRuP7bgNLv9PovaR2pV2KJcWF0eIdppSXhWuL7jt0UQ6Z54IqhifVFSF
lZk4EXjxrvzo21vVeB8jPv8mZhWQsyp7+ey1nY8wQyiC6j7+F9wxkyu+qKP8ZBzRpjqWRolAE2hg
fuMcT6IKSLkS35uwJlIuiFdKY+30KLb7kaiH9D1qdnL9SgqFE4CrrOtXC6ZwPXpF3jkyBHmoxlC3
m/SQCivVbqqEAo7XmUfNuo/p+1b9vlw4W5IIFFHMRDpsoyQgMRgFWniewW6qd3X6WghPSDgzRNhF
d1Oy8x2WuxDV1gCUUbHcAqo2nXLTz0OPaIB+vteSTdi6VYE0LT3H1koeVkG7gTwSkg5K9PczZzen
uVOfC0/YxLSAPIivctOgeDtVJYWxlyy5qcIP04QI6aWS5ZTCLsDtYi6zPcVfxQpNE24i7V4IHo3g
Lq+2lfoUxkjGCTXpddIM3rXejY1DxVsS30vjbWo9LOkx1DaWicfeFjaV2150sTdjTjyxQNDDDRLI
TPtiBVuZcNZZRoJ5ACndqHd9sg4DL8b4dDEg3IzdjQmGd2eROd06Q/6uCHbxnH9LcZqGHqzZWLT5
B59BvbjiQCjw7Si8zMtertaZ5gYeFGyfumLqlbw6sFE3mo/L4M16Se0RCsq2sVbKvVgca+umLR7N
7hw1G4v8zfF+RFYlNned9VGEqPeBoAqdGw/H0nqItOOUrTPPmLdmTMXxFFg38gVIE2+GiEaiotyp
Gkr319x40cozFUl9+qJtZvV15OSn3UgzrpHgK4zkNjn1ycMwPJQima2340JQpLTTlJuoW6XJBvDx
LKo2joUqWJf9eak1u022EbjXKPjaDJta8XLu80RdiKZx4+N2aN/r4a0Y78X0YKg3YXcMkVXPxeNi
3QnGYzh8HdXnbNxGwR0ZQFN1DpzWcsflEJUn/G+J5M8q5diPudmJSOHD5imWzkM6OW3vB0z1qsLG
DAN/1mgfCitxPVmPBdWZuBuJ3abdgNlCWMT1HKZ7vY5v4LzeSdKuFB5AIjgx5GZhVUc6eNOVZni1
dkglZlf6ZWSx6SoB6DHeLpGUxUsLU3oz1MQ1mt5DiOKLNVlJ090Pn7CbPzckP0rq+OL8vFH5/h2A
FAcAgD8jOvtqnwSqMkHGbJEy4COcDN7G5VTBNBjdBrAG1WDq2p6YeaKXFi6afM2Gnqz4FDtJ/gqQ
MY2ml5xMV74nK+bAZ6FwWYKz5IUtr029mc2ztjJgdw1OT1mt8dX6tpBwd62JVolYMer7Pn7sk11M
x2Ncy9Ej4GJNeaP8zQtGmDCqxCLbt4/RZvEh9hjJHjT2LS0nCYz8ygyJjbKVdbNmDdGTR0Fbq/3e
BOc77MBNz445YV8JZrumIUxlKSIZW3Auq8duSiRbHB7y/L2xXvoEnfc6TPZF4JBSAT5+ZD3vXD31
2uoOFi5VZXAt47ZajhdxSQNfWmea7mamUOETNV+MbvyweBTRy97GJiOUqD4d4etyk5neLCHivQU1
T2AiSmmCBTYWsSfPteiX0tHK76f6UQoPkrTKkY579AHrMwEsJJgDWXZUESaYZxheNNm6us61tQ4E
WX9KVum3sVjr80XxkWa3yrTVlY3Z7ubYD3tbfOjQMcRf+NQE1qqJbiNen4ZQRV9Fo5/1r2FxKPTj
enxqbiOvXWebTiWSwlHHtw4lXgNT1cUKZCiuCm08YGXiKzbe5skJBbUbVJ7FZ4M7QJSQ+1mx+boO
/Oe0xG4KdIs8RvhoP++fUVGTejCZJkWji9SzkVCl2sox3xDodkoJoVh/OuRv34Qfhrw6GNXdMuYK
vVo3wcxBMS5fy+zdwVZhzKTK/vVSOSDoNqbMPrnZ9rOt/PdK6w9Hhl8u+WpHhjgjVHKSa915q+Cc
cOlcJBvJN9+QZpcol4Hcv2o33RfrS328yCqEL/VO0Bzrq3kuH/u3dJcfi6+RU94SgNPflhO7Ors5
JS4kY0K2iLSySflzlEfDy8/5GoeSW7vkK0C/pv/pkF70oK0CF/2Zy8l314z4XF16tcjcD/QE28Zd
Mnsk26Rxkl3qhn7p9Z7mJ5vi1doID/1WONUn9Ungs5Og2kxW8zY9yevC+SziWLksSX93o65qVwEp
7BkGGdPtGz97ACO8S07zI4mSW+OOXWNIN9hVRFtnWd6TWMD2AZa4Q2mz2ZIUMD4HJ766m9xNcDrY
n4lsrlBp5i+P8aqAEaL3S+qGXyfcX+pb8rms7W6nvYcfNJgx9pcfwT4Fko+mSbbnfXvKC35dNTry
a1+68jr0OY2/a5rz9yu9BCHzt/eNLFATATUl0qsJVkuSlM0VS71MzEh5M7VbCkg1gThQQ5zacvF5
0WXofFb+1tjl/P5qh0en44AMrbx2+cKSlFkfEcw65SE8aqM95zbBCbEd3VrIlaz7igaKl/k8Gn94
CCeX4CH6fUkAa/xlJPDU9Mt210se/52Mcc5gl3NU8w1fU7Gx+Y7SfcVx0mduRyjG2ohXMp1KwQ7v
h0P/MB1iP8IkaXcmst1gm7kEBhL2xEeFin23Ilh6lLzOv/ga2e+x6bQBByMOSNiVaGgdnepGvZud
Zs+fKW77jfaz+A2Tut0d5X3liE8hZx/BxenjLWRuDU5euIPsNMSerStv8rI1TiYo48t6Cvc53gPE
Yl3kaANIe4eUa1X2gxvcK3zr6g0hV5GH1EAt/SEgbMKRsodCxctlvi4VSQ6PXfc0UoDXvWjYIqqu
s3VbH9uoc1Ja4sQKVBWgmn2qrKzL/i+ZXGyLvsDeB7T5c8esgRbBcaruODXcNPdp8Z5vl41Cv918
zA0SPTYBtPYAJSn7+niTkGdyG3WewGYbBUZ/m4K5sI4zH0gj2BIEG854HZ1m2okA0EI3oSMFqz89
9Pj0VE/Cmiema5ntae5lqU+0yL6h4HBnlYMtE4tmOCNnko3iR05fOvJbHTty8U0Yd6hbiqG2yS/p
03uN0Nfu3EqewkFqPs5IsHHtKEezhZo+7S2ZvrgzGath8hcCa1KiUgtfFh1L2LDuPydbPnV6aPd2
/Kh+y/YTqpXQTY81sUN2Jk72IGE127DRpLrHfts8h9LKkPYNxzHNIeq9DAwnbnaG9CQiEX0hoSH2
yKaqlh0w/sgeHgzJJZeil9aSem5xxtB3HzWXM6AqoVFwkmSdo7kPgTsjEMwcTkhljC17LZXOcDuN
LsYhVDdgZtpxozbnIn9gu5QvK6M9hNWKBIPS2FXk3gFNm31d9fm+B6uUZlOuuZzGFntOVn417OTm
JpVes/BY8XJI0s1Ioo+wLeXtmGwIl7K6laF49eAXytPodPSFyaOiwNXdkJKa69sivGOPmawmw2sp
AnFE8Q3hq6Icaf8X6U7OHnptBSV/RFLwVDiJ03p4gnTgkcFBDw+q/FLi7h15jfS7MMXLFnnjzM74
jcT6QfAjXD6N07Z4Gz3detCNLWhKcrW0l+CjV32eYU0T82y4wSHGpdQ68buq2WAeiW3KzDez4aDs
6ZkLZ1WxRWG/NNhAb2ROEPQjLNnhj5rD18TJLm4mN6TY/RGe4E+Qx8D6IpCes2aDeJv2+4YmVovZ
HAgRM4MlItpkBdFeNFO/mhmxQtNWbfx02RhJ62DWHa2jiEB9tBEG1U/RvvemyCVPCB/iIvrc0yI4
lOmWcPiClADdFcQdZ/CU5LsRRuSqLGzxXTRsHSAC6pbGriVPjv1C3lWVs3zEbk9vQTlx73SMy6Er
ppsARP3s9eveiWQCCuzxXfcGywb6kOgB+zbkWZu5Ze0zV2F1Y4VvZru3Gk9CgVP0+KwccRdiVXO6
F/mJHDn2WmA03qJ2vbwkjWuuapxFK3bNPe9Yy1kvOXHkIxanr+i3Cc+cTFr8SwXKga6ltZq4ufMl
mT12FUN8Z1AuJCINw7DJdj0X2EvzbFON/qe2FnM7ynxSItD78PuWG9HpNnXlSOaKp5rcLP1Kd5CZ
vUxc7pZe/QvxBtOXS1uitdsDk3VpN5DFOAPzw9yLopU+JyGVL+wfXGRc+4hLyd2i3fTsOxGkBhvU
C2TszYADvOJdf2zZrA87wam/6BijoWjYxusCOLl2VS/9T8LOazdyLEvXT0Qg6MlbeoaXQv4mIClT
9N4Gn/58zIszVapEC2gMqqerSsoIcu+1fuvGDDf95GBrSEWff24AfunmY9a5Te4thXMbaQJyGyym
I62cobzmVVrtjX7aQKIuLWGx3PXiyrvTudo38P/hcP/nA5pt+Uu82mLtlyMVYTcnF11ggtIGncoi
N9IpkyUenpYea82xeswYkIJJOi7lcaQdOD5WMfkqu54qwME1VDejjzN2FVpw6AXe+KawRwXWw3Kg
jsFVs1mOcfOkIx4y/JjARgzOmd9rh6ni87EqEj0Ltg60XfWvRUbp4fOa5BScOB2GWenAI9bH953q
xYXHJZLshMKmaVQtDov8WOO4fh21bUOBKM+/cTLaVcxnU9VbxPfyQTqrh/IpbznFfYLReBJxx9aG
bR50KRQ0R3nZLK3F/dOECo0wNKG9U2nRXEi5ynQfJa/TvmUviKW06MxdRGkeWQsVN2Nm0SmroRKT
uGis6Sy80V810uzqbJxNMGgh3h44/iio584WUQaq22zwWpple2R06t1yVDf2pnudb0wHYZUcOR1x
+ar8PYh6jONylDiGafQiO5luICFc2t2o3W1ad1St5IEyGTNYngqE3TLaJ0tJfUQVbHqf+kHLPbV0
N32QXX2C4KoNv/m2uR112W/xT0fbMb9TxoPKwm7g02muW/RJo+ZcJ//2ek0tOtx0p2pe1I0/p5er
4FV8b4UjUMhW2/zdtPBkodE4w2u7KwFpMG5FAeo3SvVuXoHYcJslToNvegAKXbFBKJHpgCnfxGRl
hqymPScOZc+DI0pu/Gvdf4wAIqWpdmW0ExXaUE+jbLOTjo7+ohd2unj4j2XJkVQPv4/ymLimTXGr
6RmvepC417DcDVe2Uy3IWqfkRNhTDmmkzoShTbTmB/PEtW9lW+1dMLiOci85rPtCzAjkLtvkUX+k
8jBrQ8R90mpgpTrP5lXGysiT88prgYp0czFbLxGBRi2NR3gi5ha7qFfm26y8X9Di8eP6ExbaEX5L
cgdj391FxyhYYkved48RO4tOkbBNdMpNsLiP1WVfuAwzHGwNkjFb3gO+qM+zErKm6ZbAmMmXogXN
52w6jQ64hggLZMtP+kdF8/TOEYNWtFUYH7eXty37MPWE4EpOukMbNxCeIbrkaHzqtR2pbg3a8cLL
YqONaxNUrrby2b3UgWmPz9Hkas3brXtNyCwwLrCE6lv7NT9pH8ZLuuG0pZDaLt8zaqGOuuYAoBzL
L2UIlf5VLwNOELrOZsMuv/gokfVgoa1eBPeTuM/7+T6Lgoo+MFIzqANOPtei3eGou1XIx1C7nHAM
2cEtEF8lnv97XmhkQZrTuzeHNGP+Zpe7D6STyMHMHQfneuzO7e/Yz8OraEceWtjOvbnqw/ABmMlo
Z8uXtLK/aChsE7w/LoCirJyNeX+lRCqjVJX6OE8Gx01oUQ0F5oEuaDonZ/hkltb8srKvtVNuSCyz
VdXLOieRmX4p5XP7xe6BQTZv5MDOok/bbFRblK3ruA5I1GE92xuvaBq/iNmlutYIMmfizzV9pG9m
Q7mlzZGg3UsH+Zy/USxQcS0/RpItUFdV8yKfk/RdoeL5S3dnGys+5420Q+nYUXVU2dMFcPUJB65G
LRhbTGLhRx/OvWl3VEyqLtcA1eeDxM1sSYRTYbMqXSjWDxy5uHRgQrljRcUin3GzOMml57PYWGW3
Qi8YxQMQlGjjacMWiW4pHsrOS+vjdfCFr7hyAX26yG8Uu3AS/KctB5NiZZflEaaiKg/Ehkv0pt+r
0Z3M98OfsQtLgnL1iYJm4rFdSqbos4xaB9kwh0KbbxknaYozy2MmbCmrm6bnzS+B6wBciWXrz3c+
7WFoxi15CxICrlftlCMZcRoGKmu5Q0cKyj9Elyj+Is6YQK2mdzgtY9MbFEtwRZ8GMGZ8G1eCUxbW
FFsiqpkEUciB1A74bvzK8XKSZGSqNoLy7LF66fzCj59GHj3u10B1xrueJsyBYBALqXKd74rCW9UJ
1bGPDkB967ch38NhYImKDXtha9vY8v0gelTXAilV6y2wvYEYvA5P+Z4Tn/vSEl5YfzgDCabqe1Kz
HeEJqfK5IZqLs5HxoHX1ypX4zspAeKRnkV8WdzK307IJh8jnNf7UPjmlECbzYUZGuIlczvhoOTeD
vXaM49ViaqHmdZed8gM1Y7XorSEyvFz9OeFeL5gXhV01eULllVFo4Kqi94y2SE5JwZanAxVSpoNN
/SCG6Vv91knMLf48swf0R9h7PDyYph+poRoRThwrsJj7DkICRbBTvtFfXj037kTYamol98W7cjef
NvUzuWhn8kDINvBV/7Y37eHY2OyPycO8lbdRdxDyYOprghROtXwnXi90pgrsoNM7D1L8PrBwfw4J
HJA7vCz3m8ni32Ue82f+WC8UodL2GE7ezZFdY1fUFgkUysfwnJuusFVyu9ujdzugdFN27f3soyjV
b3cq5eEvBUpy11Ds0nyJZUibS3LghndhVCzto5PdxOme88judFpcLf4zyXY2ciIhNeeVf2zd5cu8
Wfw/2aPspHZUSr25BikvZjGRaFezh1/gTQSHdYwl2H4pfiUzYUXb2ntzxk9nE9FhcCOAs/pcjC/J
i1RZAFN7EgfgqLD0ZDadl9cVlsDgA65O567eWnvjIkcWtfWDZpv2NdBYmq1y3bAdHtxc8hT+odpN
HwGItMfR0b5udzHLXHam9nJJ3R9gmDX577/olYlRFuknksvvCjVjVoXrkIDCsIleaZF+jthxGZsd
kh5upaMz1fH1Fa6OHlRzWoZGjrDWLh+QnCUJbKRFJ2VJAxS6a2AYIolqIHHywuKNh52D18XtGWog
rmpHPyZ2FRav7Q17g2WKdJWhME2fqOOTfXyY5vuUOprIvexqiLXXD/f2kMJOWE0H7MzYFjKnRA9X
4s84Bq3rCQIPHiJ7W4FCzdp45rZ0eY1dqoX5AhdX8iRLolx3AnRjMULjYdfwy8wD1g3f82gLdKa/
rd0kowUCB3QxhW3q/O8PWfoL0kUIhrTqWfG74a7lO/iH7qRAr9+lPRgcyIxmQZM+EJ9D4zspNYrh
9rzYRNXzKvbvlYOrhmNeUkJ5dCvgmcz62fb3l+/8X7/PN2h5IOSwGK9Au73JJ4mnxSFgaGEBuQMI
S0OGPp1w4MoSrA5rbpArp1w9ZdcvrX+NB0+Z/UQ9LrGHfF6KPGA4idpUnWc1/iU6q5O8rBhez3Sc
1q1bykTonFKJHCeSvZzhg+FyjRJ1CcK9/jZFLwLmk4MhO0RA6loR0myG8HdptiVW7ZbYH+ZMG9gk
FQ4yp8k2Pq+mVtbFBc5rcoXsUPxuAFOOQHZIAeZwvpBVYd+GUE+eh+WcSPs2CXVlxzqU8eN6OuC9
ktiS+NR120wLYIG07C2F+5yca74BJ7sn6aV5ANsaPieSFAaCkxToyrPBY8ddEgfGB4X0RWUrjIDZ
pbpuGYleeaoIxxHEuzkJ84aZDqwrGnaAhLNPrFGWXSgVj80TNZj8GrvpN5hDeYgD7EogN8QYko8k
MNu7KqFfTlvfqdNFBgyYnUH1Ftm9pgfoyUHYLfNdUh5m41wqu9h0gHrgi6/pXZa9YCvgtqqv1nKW
CusGZOhlhkXUWOOqOeYmu+Hy4byEoJHXYYYENyIP7QYmm8mr/6Ho5ZvB9A/4jOoEq5mMHdqkOunf
D/5taaVNNPLgx/sSazz+n8ShpJJBH4t8A2MmWSVY53igBPpZ+YFMxGn537MNNTspACoFCqhUviHM
bSRr5bVdz7ZbkIIc8JAPtki6JWlSm981mGP70aieIT7wqbezp4KXABcutAdZN7sjISp2x19atpvz
u7IK1klXOgn04X6xq4yGJ4r2jRPsnW2LFU/6JVztRXQVCzD9Nnua5rZXWy0pxj5G2ZE22kX64KH3
IpQo06GcvHY+yzS7qn5/mfTd5HdIWDJMJbZcb6XUH8E7noxPvfPgOZIzfeCTuWXdLNlmI/VM5Z4I
+edEe4ov9Joz1uYv2GUtkK9S9q6Lly8WOORKiJXBEm1BhiYW41yzGyA52lUVmlHsrA6iEb+e10ze
krl4NXpSJnsHkJReT1l1GsmtVTrb4Tj3ue6t469iFcAnsx051YeZ+MPthyPzT6zyN1LlX1/dN1Il
NwY5rtZriRXdGd4B5Nq9JlBUag9f2htXkjYXqzhIZ+OM3Q3NvhjfgOCF46A4cnaguJ4YPls9bi7p
B1l9Lf2WL12K78tbTUi4YSlb3xPhJniELpUQUbYqBmnpLI/SB4huhRKRFyOBI7Cm53UDyNnBXpqU
BYOvx/rfN4Ro/vWKIA2B28FAUvU9dOS6XK/CMF0NRzzBX2ywInnzeiKoL9c3IKnkqU2s6Z16U72H
xclBtTkXuKJjkCSaeA37Jm1vjZ1ASZ84zwVw5z1n5Z62iJBTRSZKpP2DeLUOyAnw133CVo28P2xs
877yNSf18EoCx2Fnq5jmRZBo6ocN2IUxZHnHbnCcd0iJvZi7ttjDJ5ChMPjpiUe2elQc4VDsr4G4
Ve/aYqe+6Y9y7GkP6EJQ/8UfZ4FrerKhxA9Kipllsdl1IovaAh+mwyKHygeauX6W96AZu+EjDuJn
81A80OsZyvYqz2+Pt4ci7Bz5iDCoZucFdK+sKozszLs91356uFmVJ4TSDrE46kYjgCfFh5Q5sIle
6hafxRnxLB7QTSDjbuTkpVFx17jsKr4eXo8ZYfjn2tZ2U8BDcVoHYiGEDiEcIophPOyiZzKxm+D2
/LOK+ptAc6XpdII3RJwvNJf8xwsvDCM9fRtaRGQQ2S84MNAUs4TgtAkcW17BysgSZWFT1fvRfG8C
4RWyituwB/DD1y0YBCuyozGeJlBOV4DQxm9/IZu7zY+S4NbxSrQInwCi+Vl7Ry5Wn/VPTg9qmWMr
ZyXuIGen3FrVDBsVHwY7txWdCRHmXyny18zNTEzL+xzZzUP7daWHm4Oi8WXKz3uHY48YQVXYC/5y
SGtPr1AgBNHrnAbsglhkSSTipFqH4tsDQ3T2mn7cAJHAagiRWje98d3EkI75zhX699V9176IpFjp
DIjqnXk3bq8PUogTdFlhkLpyu2bbRxele+ZlzT7gGsooGJVjZFKifth0tunoDz+8pH9m4e+HEqUl
NOIQc0cU/LfrLL72mqznkDTpPoXonUOvOqoKyMm7RmSBeEAfkvfECgf02xVkZZXHdrhr+qOgu9gk
36qCl4tMrlWWQ2reL5ERpQH7corZEa9+koeTzvrOh892jEJFg3SEMkgDubYZRuYC7uTYXe/jbqcr
fqkEXRRee6d4SajZpBuVZm4lrFKf0ayk05l4Oo947GIMOSPIhpydKAX89PIPCMHYTTe8OJEjsXpc
uIfBzkQ4RtA1TsbWN51JJ2XbatF4xO5suth1pcnTmVvvU6oreAXp2bXYcR4K+H3GxcKZJV99707J
q/KieSxrUBrmg77vgvKtzqz88JNE4k9R3H++D7SrdKsQc0Cvwr/Hi8WssN4IOaLRdem4T01L2l59
xWa15Vq1ic/llMnC6XV1JLL8wTqpTwSehj88GH8dNGh9+/+/yKrl+MeAT2Bpt8kNHgzJF2ARXSqW
PRPMZoXG29i5vlVoXUBLeXJV0tD34mf0hGZocZY+aJj7e5ekzxNLDJ+5u6IEbyCShQ2Uz9VVSZYB
9/XKnpCAZG+v4SaMmNM9wQXrNFpHVVcuons1WH5/R28AmwYBs/iiPXyD5iNqMcnZMGWSb3vuP26H
1EMQqpF+x78dEQtHOy9oB/TwDmEMwsA5wufF7JB8pvfajvDrmkhxtlicP0ja7PponG6OxFYeu/Iv
GMNWBh+w6u2NGAmafF6gKFoEaNTI14HKJhhZQHioQUegij//5G3XXDjnRQd07l22W3/4QYgufXPA
/DlP//mNfHtV86mp6RLn0ehorg8mMvUs7UsfWWgQY0HYMmLfd17yoF1G19zi/ffZcwLhq4Ps+1gJ
yJ8ekb+Moix+mkxbhqjL3y2z4yBsorbnCSn3i8MIhrMp8nW/cni1w5+8nH9KVf/7YvzfT/s2Pal9
XSRyyU8jb5+BHywqJpbRum7b13V9mu7nkqcDVyfoF1cr/gfFGv3erXy2aZgFi2IaUnKteWseu9+A
Po6B8Ka8y7n+Ve6CXYEPEZPUU4F6a5+6tx0sPuJONay4osDgX//3x/fXDfqfH9+3N71t6DzE57b+
gYp78zI8Tffwi/XDdCyIkz4zqEiv0gV5EM+5+qgAI7qbxo8z96eP9k+s3n8+WjQr3AOE9tP49O9X
PU2u6STfeLBygglie0TBJyIbscyXq+LVq/DPIRuIPe+AoaOeLOIkHlb+MXcqG1z+Jl5i4s80S+G9
cOqPnqBaAHKGsM+NC5JVRKFKwujr5kt0cKZoRHnaIPU5GAZsJ5kBfAMbJ0Fv8iky8bIKfyqf9NNH
rMjW+CWuyDTnwSZ2CU0Fi5XtvEZTeodhFuf6D9/Kd7vHn7dMwkQpYdSlXuJ7DlOj9yLZngLBueTp
cHeAVhU8RERJj/iHXDkjcRfBJr8ZKjWkMXjnrXZNU7BlmJA6AWYCBbs6KFLKxKG+J5nDKTuCi7Dh
hDyPD8pO+yTGFG8Mp1lK4KqVvstP+RfS+NsvPk/9rVb9KD8r+RMopPI7foHuvOW+ZOzM9rAkq2BA
GUjkfEJBOPd+lfKJupLf9q6RwoUHavROn5Vk5xuPtPOcQ9XYS5/G+XaaFFeQPbXxmjFIbHGrMNsc
SdZFfNzDGr7q98hhfmc2r86XnjKJBWALAwAxlV+EJ6zxjxI3rRmMkt/xdjFcd94NISSLBFMMurSZ
bjBH+D3zZcqxXZg+QvK4DCbyYQlEuz4gDNdg5b0WsNAnIkKBTuMOix8393nmqA+XOvNFhtjFW96V
3pUKrz0OgGOrTyu6onyLIM6Mx9W3nqHWeUjD0UHGiqwSgNpbDToZaeDgHiiVf3NFgwwIiH4/rnb0
MdjO4MotFinpceGqQm933d5uhw15JMNRrO4j5b3MPq/dZZ5JUthWD1DWUQiO1tt67W2UIGEHqW0G
aiDV2edyznBY/LAnknTzl4MVTI2QLkRkElF//34fo2uTDrrCI4hMA5mwiamydSbTVjIHG0Q/AnCD
/mnVvaohL0WRU1lRoMBFzpZs/NrALfcL0DPmhB3RIjXUn5jdEHpvmJlcYwzINk6lozZsjoN+NJEQ
zsGQcOPZTfmrJ6Or5n8sdCtvRCdyBfJaDNi0Gh5SinxZHIhfcaob7Efscdiyr90DOB7wYFTpsRKo
VtABMi8NX1CNg8JiYL+KW8ZBJ9luUj4/sHkUhXBET8wG9ToPuJHorExb7kaOHqIAXe84nRXvlTrT
8S3z+O9bFD0Cym97E8S/mzPoNVSwTLjwLVh0G9AU4RipJhvy0DVrQN9dIBAOM0ZvcFHYpdQz8iNs
5QqsbsI6t4oHDCtRursaSICNJyF+BX2j0UQfUB2vVAolUBKxFrzpdCQAM/AGb5yI+PUoJD4InQKg
oWDPmZ+QaVzdc4BSwuUOm0eD5Pd52/8uc+wD3rW9W6qdxEWFAYEig+YlRT2HHBh7ReqmyNdAhYGX
o18RwSh4PXIbd0YvgmFaSbgQI2Ld0EEBu8DB4fDbznhtyiDLXBmcX/fWUNj1tIHu2Yi7bDiZ7EBX
8D+3QNIuWyLcGPDfcpgiyKYwYmep3658nldX5h8cPxOBSoc7Vl8iZgtYd5JzvQYpQgXziYaETNuN
lRGhWdkzbIGjT1v+mPqvJPHwLJEH3+o2jMnIJ2r4Aw4JihYpc2DdR2G0eYjryzRty0vmqwdIoaZ8
jMag1bbavL3JVvnV7SWUOBu/ag5Zc6g5k8bLSEUUd/h6PeM+YNUYdZePukE7EaFgQxo2KCeih6TY
IyteZUVq3Eo9XYuDtjg9+z6KMji/ngEBhd4Kp/NwRNnOUB2Z0Jx+r6EHUTwzcRB39wt8MqL7lcZV
0BzNRBpzoFo6aaLR76JC9+h0EEXI1gnuzbykDDt+N9krt8vvqApF1IrJNnFQL/XkqGJXdwvoA4BI
NQBzFkfy8zFrkf4Din97M5dzRl9OGaSE7C5W61C8kfTerTlHZAot9rR6dtx+9lfEy1+VSNe7+lca
OxpURWqV6MzyO4O7s8bLunlH48QPISqKffQOFX5XOIZ4N11dPXEwrhQbS0IRUeGatjLYs8wBJ839
eJ8yNxYuaAxkMJyOwpwPD6q4E6KKcoci89coIfVzatCGxNPeZKBzTBkb25CCnulItPP8iZoH1FoZ
yrrktIoK+cJGt6sAopULsNvE3tSURErQY0bzhFP1D7d2q9SQt3l3c9iQEx1Tm7c07xlSJYbz18KB
/kPDuqCmzmz9+iTPdzU51CrCNEppz5s2SJPB69iBENEMPopRFqXiDA1YecPtq9N8Lt2HGNyZoWId
Grxy3tJYWT+OuYvfRB5DbWN3mzspJxjKZQVz6p/CZP5Mvt8HKslU6MzGawhY/I0ckYw2VyQBp50o
uxLCX8R9lZUj7OY7OzSFI3PwfMVgnSJMU9iireq2qOScCGaXoKrpwN5rrhwVAVy6FIAJXS/Ng65Y
JO3PCOc7WAQnHx/XXZCzBlnjlwoiDOc3v8rDH0zsf49F8mp5/++fiJhzVZcI291887DMqlEpScr0
TXw8ThV1p9wsKBLh0j/UD5nbcDCggBl3y3OyJi3y7a0ZQc5COCjTBczVOfNINhF/meef9hBCLv7y
y5G3SCKuSlUY9Yz/vi+XSo7yOGV+vb4h62d25fNV+23Cxl4vti7tkZvKqPyJtY4Wa7MJxeVYFCtT
NCOt65A3Wz2PrmkBUMkdsWW7abhvo/MQv6SoyQ+rGM26/b4y+In08/TC6yh+Jgqo0fyKiCxvnzWB
ZXUMi4RMgh5N9tRZ0fRqyu9CGQ6DI9FrfpG1LcBSW4bmtEcBRvkIcN/sQhEjgBBJwzQ+pGf6gchc
ibeGe72HJ4+3HDLofl5LNNftQZgep3mH8G6kyYTdZ7CL0a9aZ4TuMPzNp1k6FfU5vLIEau3HXd5e
FPWsjl8rRAJzE6j7JUhYeCHpXZhRZOxAbfquL1/65/grlqC31OQkqYBjDBnXYFpejGtABlFE0zjX
dPtggFzmF/AqucHx6YpLOE27pgnTjAbOkFaOGz9a2pUt/rn9pvZIMu9RL7NDpWTaIU3N7ieZAg6n
nJ8QZWkTDeG/YyTo5pk0c0RTHQfe7FWxe80ehRmL0u8B1SQ/njwzi/lL1DxR9iCIaLc608mmIXKn
EaEjP4GE9KBFVRMHLQd9hrXRShgoCoe3ZeA+R337YuI/BHZ2sGIgPdwPQfKl+cJgdwx17NAXECbJ
07gVXqXR418DWET/DyYQ1PmtgUjQrTgxuJGQqvBpCZY5on5Emrgtfe1Yrzm8BfL3Pn6CbshvfocQ
5DTtOHmkdtvaU+JBe3N1pcW9rtxsgaMQ+YSX9Z6e2RjA1M8bTn2UP/ve4yt1q+3taXJHj43Dybb8
X4JdKKlKLB2h4Hncaz5exK96jwL6qXIxr3jIuonqYjS4SGuRRQg5+SHLqHpX3SDmpJfxCToBTidE
5zEBcxyuHqOG6o/vJCSeVxvu4psHeOo9E8DKpig7hOGsOBc2Lv7rrO/1h3ivnyh8c8vH+CDsxk+q
jvdZ5aSdO4LGE6PFnI8FcvU/kLeQ4u+d7xFACodhz/HAKLhG8Gje5OCW/D2eNR8OMjTDOGyeZqcg
pdn0tC3yE+S/O67UxjbuxFNyr17qcMX/B1wRuEwt9VQFXYCRERaT30n9jA9PvQeSeIi5iVflN0KW
ysnv+i/xHbVbu/tcyDlaB1Za1m54GZBjOCsjwW+r3cW8q4rPPd8ZVsQtYzdf6KOvzWWCeunxLUvu
yHVPNl/uSB8RYp/jDeZv+RSn0ZJ5SbLWV2++Znp5chmubMs4FbTy0Nf3AkDlT0ffX8lIgoZwmMOz
rOvCv08+KaHfYYh5IhW/LuyMw+3deO9PYrAEiFtBqHtIFpvveg/Qyc7yw6pCaPDfjl4uBI3ATl35
T96RYPaGXhT1Oq+rnatgbvCcm11n+6v0GqmIvSl3YEyztVW56TXEKCP90rFVYlwPo+uRTkUW1Axl
p4s/Q+LSR2W6iuWgCJg2GVFlV0nuNrjS0B2TxIJL2fD1S67a0TvkUGl+9tFOm+j9HWm747BZPEah
kkUQi7zUPubYTABO4bFzIh+ZoOxscNTFAZikl/EJwDBtLWylWLJJGhKjfZcE7cbr61MiBnH+PuFn
7wNF9vTrh8b8FfeHfOZ6GWzhehIXxJFuSuvGzc2v2zLEMOs36VGE2untdrQRC6fcSI6BS8OT2eY3
DRIP3EDxoYoOqyzezbaFr8bP6Kxa0A1b5zJgRcvU4/grd2R21yXfK5oNgoWkKHshtRHlOeGiQJi9
m0k8a5fatG7XHTnZWutBnohOSWpdxlXG54Dr10o/N8eZE8Rk3b67+nyK1LyiUU/TO6gvwnrCqAYk
oFIIChEaC7muFDtdfEY5uUq67cWlYqv/kjxTdVT8ObbG2UqhVLjJaWFmIEUmTg+GQgqhTYVRozmA
HjhteO8F+3bSkSY6YsafAWog36KTWad79EY9EczY4QXlQTM/W5uOXWR9EMlI5V15PnSZDYbJtrPy
YbNyTLGIdCyPjHimiBsAO0So17sE1WF1Uq9HxXyfAZjg3toanwv2nnNeudntiFIURBoAreArzmfE
wiEGBf442cfyu5DsW3chXiDdjkKgCveJfjfWnha/orQbgUquEMOnaREZYZ/I+1zLjjwQKAw6ClJg
t7dT6jVdYQgWDBeii+C+zeDR96IWJIDRPXgo7Dbyhj7Z1pEXM705ardXaEnaXBTTZ5WIWoQgeGoe
Vgx6onVKcydc/jB/1XpcXkyfj4BZZXBLBOqiS4EgLumbt+TbZOJR9yTtVGcIWC5DAMUG6FFgjIBK
5oZFAO/GAccWfXclfrkb1mlEo+jQWj+eQgx6pUZfEAGzjlHYMWcr2PXu1vg9VngdofR6gBY/9b1T
/PvD0bH+7/8gGEyxMCpx4ujAoHBcfbG2/gFNxAaZOvNHs/g0ATb3yhMmzdgIU7oIbSK0fJ2pSLDz
T3hxV3iPEa+iyUaCnbOjI6XG4aB2tvaa2BkSt73MgINDwV0f9xXeVV5zGbeyVWBJsnVAKGdlAF02
dcAF+Tc8EUOZhg8LRoHer8OKVa1NAXeIc3gaUfgNJm84mMU9Ixg0mdMzVDpG/7WQBMDKUzuD6SVI
MUEOBht0A/xEPQxOV+BNt1J2DnwZ8nBY/VNEZTqEj0JSGRCdCBKdW/Ta8ln7yYJ2lcfI0c8/eTv/
CFS+j/LEXFIEIq/j8nfl1lUVBy3TSxg/MkS+suMKHmm/Oakxzhh+fZ7ATiwzP3D67CIXODcl/7JW
D0pP7+pxI+3a7qJPVFRx7okQJBU9QITIx+8NLMvGUl7Lj1X+mLtsmijUNv1uClNUQezHOf51tr7l
d4U5//cY2TN6owIfCDzO9TOpLRqnqg2zWrAGneIJMrw8BUI+8R4NphOpP4h5pL/4XCEu/u+z+PYM
xlHcbaSOZxBQcGs8mqc6xHXHOj1QPMMhu2/fB08mU120p4fW/ynTjET4v70ExNRQ4iCpOl3G/34J
+kWvKOhkU+TLIBda8yKdSR3kzIvQ5OC7YwopnOvmtTTcGQMryk+Hlb+mb/BmA4Vm2FuLw2De1Tew
AkJcceAPTJH6QYlfaO1rODc6EizC0vCXbqtQcjbjtzl0cm6rGn5Cjxm1Td2BYwJ3lVfgjUYwQqBG
xtCOyNCvaRwlMBpnwIZHopjtnnqzdnUGCfaku/SEANkDhh8SlzWHEQ+xRSN5BtpxAHHOyQmQg7X1
5ulcFgD+tOwqfva8ijZQ3iN421AQF0a4OvKYQlQHQBWSA4kXHBs6Z8VJhYBfGqEFeC3qEQ+xJiCI
dCjaI6taBvK1ooBepyHuA5+FNS5wvxKli0fVihGYArJMyKUlBvgAx2wUHdYxlWo0fPzPdWXjPmtL
ZJ9eCdJT8dMdZNYAfYD08fRuCm7xAu0gut0JqM2+wd9r4eAO7/FLDc6Q4oLlncbuyQ0IWgt/UfpG
ibTXl2dvFMKpZMX3b2pQ+0zmEatTvyI/6eBgDcwXnHYW83nML0mPpsNJKGBXnAMuHNoQS0dTjpOK
wfVQyFtSOQkLjS9S/JsfLRImjlqevwcwEMX2GjoTo/AW9hHy7PYwIi6K3FZO7AlheYgun/uZv0zN
Vy4GSiU5Ow9DcboND1P1SEbDSKg5Qn7c6VN1oJR9jra0XW4ye5IdDAYN+YH5trgeJI4wOpmSE2k0
FaLvwUsFl6Dgkme2dtkA5+5Z33zWtz00ivYh4ItZ+H5cebGN5m5Rd8LtIE57pIu39HMWQVqVcKy2
S0nn4IFjnZvYoHWPoES07PVutletd3USUtyd6O0DqTsuFX2vd2K+E6d3XA8QrkQTPyF2U7eCyBPh
3m7kYlCm52y0Q+Thc8QcmLrGzeGS78owHt3Nxu0bR5tdDQnNlaZQm1yJufHYE1WZEOwTI6Mku+r9
p6mySuPdBZk1Aj17NqtjdT2MrWfIrsDWVWMTPbQ4FxTIkrDI/JHsxQ+de5QtsdnWVyceeXnHcPDy
dwK6a0+eAswct/Wm93uccMM+z9kVsXj0oWKGCr5m1DuRr3bcJK5A8BIzl5J7DbEtkd/nW8Tbq8aS
CR/kot6rkddyNZ7i9HPqjzNgUu8zCqadU43EzVuZQaOol0huCyzPPYPcnReU/+AGsSX5B/XA3xz6
bCObNQF1JYa/t6cMy5wQ5gy32d2Q/rThdDBP8YH3444uTvOFCT31ot8ToN/7uoovb6hMnuU741Px
mlNBsNrup1VJ/utJiw5tA8WJHOk7Jged0g648/EwfekvBqfblvnzBDkBvfYES4kPMCYUW2EDBHzB
akSvG0GBhJh3Ttp7qzsG1xQcHsYT4iA+hNf2kRNyqgIMuvDDP93Tf8vn0OV//MLf7ia57qdGSIkP
AxKyk2A6sI/AIaoE1wK6r+bO/43xiX/7hBQS1oiQpfbmP7L5qNMGU8t7k6TcgmC2wRefdeaXp+Rh
rYch8fpIeOOPAaJ/GwP/+VO/6Uw25aSok8JPjZ76/RgiCAFGjHyslV9ri9HqaP3hz/mXFBLS2AwV
cS21NCC8/75zRTptRyVhnuDKfOMMvddPE5gmcchvoBR3GBqgOSMways5/bQxi8p/Rg7KhCjRUyja
W3+++e2nF/Ng/j/2zmNJcjTNru8yewyhBY3DhTuUy3APHbGBhUporfH0PMiescmKSssi99y0dVd1
pivgxyfuPZfgdX0tOQosTi1+Q3xu2m1j7uL0LhC9AHEUZzTnxUQT5LKIw1fPvJ2nlNBfQ6ydPKg+
WWtgd8ffdVu9B4nXlPueqRkmA+GzTi4Nptv0WYYu15+E7tIDJIGKNDIE8ijR+olRwf7nZI51w6bC
RdKviorJRnDHEmxFmTj0edwCkYRhdFvObnFWfQG//JbH5vZp5np3VTf9mP2+csQNHimoZTZ/+oyM
aoQ3C5gfyTpl3UZ7rF7L9H70m4f6xvrBMjEN9kHtd9XW6B+L4ECRrG8youhoayf2bwCTWTDIvnKv
3iJVjbVj3Pld+yHmrj66lexOwqbfIjlPQX1hXMWll3gC+b6g35iEwLpYl8A20wH0IX3g9Pvx0KQe
XU5x5QQcVQ8/3p+vKVn8m9j1589KyggzU0mS9fXm+qWbqdNQX+ROYo3ySmGGzrX3SlZQ+FNXVMGG
EFOqSs2Pb1cA+Mo+Z7OfoM/cMwqNaQNGB9tlhcsv30MAQXi3Bqy2iCDs+da6VzAGU5ajsmhspjxS
cJO1fstDjv1r4yTjHnidnpyUmjgETwrfVAS3YcvS/nnBkcRVgXduprezmdnXZ2aYgLewUONWuaRA
mzTUsLpyVniOs/FFLsP8Fzr5rtyVXojNtdyyqVyfwqO7KmvyB+lMDCu7o7O5kZ9pHJkH411ZtI2p
HVlhpsslEk9Cfm7aY2vnLMYyWzPvJriZIRqC1yn9kbBhs4aPYmEdBRrBbh6NV2y8El8e1gQGLGAv
vPbCX7ZQfpPrfoMtD54XyjML9eaLKjOHtMv4ocJkV16Y81vgMbSPFdQbowydd1ZwGWY8e3vFwBLt
dhRlzY55xmzwCPdTduCb4QvdZhnY+ArgkrFrVg/YcbS9rJwMvNPACwNHZwY13RX9Vq3I8z7K8BvY
dOEwYLpCDZ0x6fGCut9i2kcyzuoX9srIGYq1VH5TD2gMW0acbv4+vyvFlgoTRf6fLz4U1d+7iPXi
02RdRcCjqzx5/3rxAXePyQfhTIl2eQuFLcODfBhHmTwGFMr22L3LjF1QwuMR4MdVd5gbs5vmRs0O
8BV980W3a3t8nl1cfskPIItpiHmsdrLRLaAwon9Yjbvkz9pjvmO+oCrPAfvHoAMK4FbqORhcC8cG
c/U7bHfsRaz7iomeVR6zEZfBQ6meOryRNxrrsOKALbFeZ8IyluxdpDhj5ukUNwsa0rc5IoRmS4+f
qb7yVOf0j7I7Th5psznty/hUGXaOj51TaKTZZjUS+eK0r0NfIuaioDV5kfO7Ah0a3jPxkSM027It
ptTfSOVGcVGZu2TdYMoGKaO9dzcy9tYnC3CsaBOfXRIwfgpGdr+XVj2XstswhkZygFF0OuiPhsWm
fDMMnw3FpbyDlziQxEG2IH44T7+frANlsaYesIHK+kWFF4nSCc0x8p1pz5IjMrhdt235oF3pTKTd
NDt66grjDWG38eTJ3dbkCuawBXLCRTbPm4hDtqFe3TZ9tKmpX2nw5sfE3vES0VOP1pUr0Tha/Fvx
0hNaUxwU44qhH3eeX5u7XrLL4gjsQJ7uWWRxSqNEHz2RDBgP4atBXspzBXR53mjNMY9fGZYpy2n6
QcaLt8xeQk0rYUPHRNc7UbbTmcIGaMOY1lbX2PTwXMf0TLbcIzbaTj2AF38CXLkbuNqQ4CjtUeof
6uS1YLAVn0c+SuqujiXq9cKPYbpErkbfyY+KWFc4MY/Pz0J523PQEEFsuF39OKLJjZR8bWDY80T4
rt5GFIfsUvodBE0t8+Z2r4nXFJGDvDrvJ6eCtp/c9uAJGGDIXvgBuEBjDH0DsmkrMw4mm9mfRqy1
9Ig1fWeyabU9h6TYM0Cl9d6x7C+4y12/jVxOzq7hAbQ3IXTD56EZCL6igb9gzxERTuBaPcuArYdY
rB8IRcoeZP1gBa6o3xtECbeXmYN1viisYJT+RRw/hWGnmMfkqnS4+9io4Wg2OYOJgbERMWN3FZBW
7EzW0wCXSr6oBLMHBnfciLS229mZdEfVbAOhh7xFG1t8Vu1VOepf8eQYtB76CQAMA7H8rrkoB557
TNd67qn76Xn4WBhXiVs+7GDtpc9x5gZYH5+E/03xtjX9/j60iCxyZo19JjKVQrLnpHJi5aGccF4j
rq6IaTK6a1zf/aNp4Odz8i/TKY4yXSdcTlr5vBC7/3qUlanQF4uYBDbRPv1PZkwebJXiqBvrCav0
zkxTL8C/yu56JgsG5JLAV27WY3XDfpm5NrU767FoV+0I/VbGRwlVwHLVy2NBPBK5RgIC4zVBkjXp
0h5y2FFoRmqn6u706E5Z5bRk9TDB72M/hZ0EgxEZmzOUPsJwpH4mD1qHUeAaNb7L1gadSeEO+BFe
efa76Ra4IDQotDNjDaSeu2YzOLrbfVnz6q1jsRkmrx3bNYYdzaZZaa+2aovuCNpzOyz+TAWzqtjd
1sDmuTGfmw3gBKbQUMQ2Ilsp67ODL8Z/7SWgHauugps3WfedxaPs0giyakFIx9ha5k9SOMYQOFmB
aesct0sOcG156iHxR1pKlhSJWQpqYhQf+BvmHUb+cD7ItmI6IJdqGjU+SIcckVWd3PkGM6NDDVmX
Rz1BTZiJZtONFR9Y6szJOv/Do036m+b52+Wwll2/lFW5KkZdUDLjmVhBbwuwBDbBZ7EKwwlR0CY7
YLJHcSykuM42PJL+/GQlRvU3T1ad5RZtgqhbsvqtWjf1tlCDgddXT3zkyYY7clx3VqkTYwTGdyfd
BWxnky0zzk3sBuy/GEa5KuA+jsQHnG+rns5djqPXHQERIdXjORQfKJL39Zu4D+CIONaNxmYqcjLE
jpwhzSW4cu1RKRZu6qPy80uPuMEn5Aou++4tAJG95sPqZNad2Mg6l+2wa3YgSKg1CJzUDjiObQQH
Z4wPt9P2Nt6P5/hqvE8HnuQ4ik23F+zyDjbKjopqxRRo18rPdyGu7+VneHH/vg7PJ2wsnnKbHj/W
AATFU104K8g1mYtR1iA+cZFF5QwmGJU9mZeAodmOGnH9J4IzrukyxU2ElAxIhLjLd6BjnjRHQ7Oj
bEvXIi9sM2CbfTF31rZ4wsLssZfeqzfrX2vsGQ5TpIp2tPlKICeOm9EtLzmDHoxQW+zl1+wkg62c
zydEAZX3oh+tU7rDa+6vxjeIR16BQeOLd/wi+sIn4XuCbdjjPrxJ32snPcN9sourtUMhxUaALrN0
yeBhngaNhnzL2+Xlz9eSZP122IsVak1gNSSdpe33i5kkMikeLDtt3EI6wn4TOdVyz4x3BSIVjNyW
+DgUN0NjQ5lJRMGuOj+kQbM2I2B78ZowZ5CFetO370tfQ/F6bPqt1nnoXYT6avA0Gx1lLfqKey2D
mGXPDuTJc/kI2USAcIr3yjYgE6OWe6T0YJ9Sv7IUR9vFlU2JvGNMeF3Dgaj9ylci0I9ZeGCOOT2P
8zb+kTEwQusgNk8MquB7MUXh9flPFZmnAOuQYaN5syAmEJo974nOQrKtbhXTJVdrJZ0GvJ23/C3/
gbhrlbYh0kprItu8TEQbMLsxdq2OI/iR/g2jans7vzLMWxyot60Hotxusf1Z9cmIbtNz9tkctTtZ
AxO2GY65n3DyAl84Sy2Ms4uKLrvbjZ6A5Dl0VP0g7nvOrr522uNQwVsEmsAtqz2qpo/o8r19Nwm9
F3Z8xdONeaveMnW+LDcrjVdiAv5J+fWygpWmq/qhEl+xQTYtAiF/APKJOnGLDOSeihvFk5bbVKhE
ZdNsM2cEWYKjBUvqPr+pfTQGMLRz1C3IbG2EJ+t+/IduHOQf3SfNeOCx9nCWJ0ZkkY3JGDF5zJF8
6C6WzlQYfd4m3pu73HCSu057awIP9Qu/NNIaq2KY6U8sR2X2XTVQ77R1NTdmRl9uWP2yP7fLL2wS
TPqpelAoonC3kX5js9xHXv+0qlfmx/WBxkaHmqFwS1DpiOW4Q6jfUR6zO+5P5qqKjy7o+JH0oR50
gGiBbYt3M0UYlij2Rai1j9Y+Xc1JlyW+o5pzZpNISKQu3Ltsg2jHYV684LxbZ7PINM7o3vbyuWBn
On4UvTe0Ds2XKCKDfCrRZ/GroAfGknmkHmEPj1+1xrv4HrFxdjHGQQhunZiWD73JdMeqoZw3KP/o
0mZj1e4QQNjQS0cuasZG8GUsxxDu0Tfyp9k7oaKDB/6BZAczE7JzCJss7FDp2LMtvY26b50HTCbS
vrNS2gjkRqxlwHaaD+MhcdjqAq7GZ+xMbi/6gXQKJZZX9BjaBmerHe6xJF1prwH8MBVh8xizp+B5
eqGP4VRqgZQwRHTx56KmU+47VWcp13oQnmC7FehTla18uzLp1nthCxWzaw+IhH/Cs5AnezQIGJcv
rNouIC7YtW+oYrfZVUeRYvuYmkW3bdFct5heGOb5fbkzSoyFj8Z8xyfmcfUFzL9CeMOJjdOE3VcJ
bwZVEPj/LUu6ywqqSiFEbusHc0fO5olP8InP/Gvu+pUh1cEojvy2fINNTTdXn61PmZkHqgx9T6/n
oinDr6TczVtLeYyxkHF+8URNs7s69TNOKvTjK95OWcsp6xFYNimVEV5ddOHLmRop5ROaobfE9CIF
aI3KbVE4I0AFXgjdz4HSUXOt/jDuVmjDqoAIvALRg8qaDIvKTkEi1eAfmN8jtjOrv2+b97dI1eNX
ip/Ky6EioO1nwLNhBoBURrcuYe1zYuy7zstaZ12tjbEvmHvgmwMP9XVoKGYH2kbswvF7ix27epTf
0/wUTNhA3piZYtnELzMQ+7q2ofmjJsBI8rQGDwuM3+oI3ZKyZbPGqYeyz2VqYERf1fUIu9cZJJUf
Awoe6txJA2gx/KicqjwcBuGh5TTE4E6p5uhowOwF6ZpyCJ45zLDzSnihpbMMHI6R/7GzHLmysRUV
O7nblO/g6VhVMVIapIPOSMceITquf3Vceiy0RjRRffUDPUj6JH01JwOFQ01JCtzSsteB91bhix9+
CCpCjAqgz2G9pYavJf4I1AMtEzsybC0o0GiFtyXZDvJDkTpAsmaoBTi+a554za7BHb2Xt5Q/roDK
rF7B4VpwTUnsfimVfS9c2OT1695lUxk7HHj57KdP2XDPIHPLjl029rF8K0u3Mc99CDkW7/LIDOYJ
fzO1A2r3g16wT3REc/va5n4/3EZ0QsY2RQXU8hkua94fLaxhp6gx6SY4CTzteX7lCQxGswFhx2iY
80ZxpvACCJCbHsx5Ox6Hh+GW1ACGuBki5B5Mr/wirIxyAmr5mVzAhj3LHIwIR728GZXjT8GykO5l
9B3oMnKvVA6TT1sL86g9ojbbRgRZx1ysflc4UFy60iETlpyZL5Rf1ELHiMS81NPVjZzthsVFwcnG
ErErv5fZn7XQjxJP9NTXdXi84xl7SHZkE7P6Edci4BRxypJfcF6P8vTc3HfH4tKBwuOelw6DX+6b
HdvVULmP/cJtvwhJ5rNByjmiqyx43KPz9sK9wTPiifw8pBTFOVn4/6OZ7N5weHqGgw3nTWhOvBkf
ov0ezfMMmNI8R/1NNV5nebcax5SI+4X9nbDJuTUZPdNJWFymmIZP0mOO753+FK4hM2hgUQzIGV5e
8BhLfMdXpEg2/p5Fc4DxjSKmaLeJPAUzhsQPpW57T4z93Hiq6I9KmJ4a58pZcnG3oCCMf8hslMmx
uFnkE9NMJLc92FGXHRgineAN6abKb50+TKEHoHf54Js1mH6wkISkU7tAaqdhFdmh29KYJKXo0wY4
Bc7IHq13eD4o7LmF7er8WkivQGB8aMldLW/Qh1JZIcx3Qq4LQA+KPeW7edilfCQefNA2nfQWDRZ/
hll4cguIgx188pkzG/Gr91l+jYNjoLAEJ+ndrflFuFKHW7E+axoSuW0jU4TYnbCHMLtAgYr1A6vk
UQH00N4OlGLI8z5QUqUUPe/a4K8jMXB0+gm25SMw9HuINZwG2i68mRh6Ve4wQVtmIXbXVADaq2gT
YYzNvOZD79/C4kvFFjceR3R1fJJB2pSlZzGjR89Wf8nGcxCdqAqml1VDg54mYvYC55pJ/TYXn+GE
WFTvrOGxzrPnoGdRnhYMDTNFDA4asC+XvHIlyp0YEt52aA8CqPHFk1ECrZqC2DEBINROKDzOyYEY
mYg1KnrQN3gC2kglitK5fE9uFh8BBPdLnG4YJxzkj45IAa996W1jr3+m4IibwO6ktWdicc8R89I5
wPTAijJ/7qUD5v3Ey+fnKaXNqjJYjUpPuS098MWUZ/IBeJT3VyzsUvvW440krFDBMgj+/wkim+Ut
hEug8yHZgEeyVZ/nGKAaD31kRACkMWlthdRbwi9NYPj+Y0j3GKN5H0zBNUcy0ZNvZVq8bl9YQIA7
yx1mjWnMSwSliFDa7qLCk6uFr5HWk6xtmF1AgKjO2Z58VWB+HRzWA8IZ9lgY6KIC6ygx5FsUdGrl
x4tLGIxADRHAMJp3mejx/VM7zqaTTY99QhdKpsk2xOGyQWqOHtBICBiBFLkz44Nu3PBM00hFAVE7
PmbLp0i50ML2OWQuXps2PkzVXfkRhzRU2POM4tUw/SJ2WvpIQoVlR8LLZ6MIp5Objj+tuWiZWfah
UZyjY5ChwHzsZAa75xVkSwehoeTvjjkGpgqX0FYqbYm8UvhWu3RAKQf6Rxm3oIi7oliVCSm7L8Uh
snx1AGDJLhwz24LFiyVXqKlvV4DSJN+Y8jlCtmkifGFlDtPNF8q9QHAad3K6Fc68d+qEVzxz3rRN
pJ3OyN/czmg1PnAVodMEyYdL2GT1QOqRYzKemFFZ7BbrMAa+llwXkTnccK8W9wImnw7WH+/IpulO
VpziLveMFcm0MDLfwWQL0aUYkA6euve2fRjJCeho8nmeDlfylwoTpp5rbRfRG5D0Ce0BRgHzZFY2
OJZKX9H2w468R25kaGAMSFA6N8smYEPEAJHK62zcMo5CAP0Y9o7aeIMJdREwLzkafvics4XB3q8c
Jb6sxWX2GzDzJ6+P0do4ux1UdIijW/1mdeoMTtPhs7SnjJTO40KQL30Lg1zkMVTtLmD2pnpErzhS
KfHi8W6kKWJ/zK0lFwjA17RZHDjcRS/0F2W5jzHiF4FPVYOHVntWryBKUE0+FcWtYThjd0jZI+kc
itXWZA6VnSuMn+ZtiWrfEF8T4VzAjtcOJcgMvFUJw2+v5krAI9zv4oqdIRVhpL1y90BWOs+wW0J0
KrxokjtC4JSKbWQXavhouOG52/CrjO64PoY9c/BMYU9wUhXcSfJLkTwFGhAS9+cYrpKeFVT5cEFT
DfPBAR34KF2A7rC4KreisIdR/dj2B2N8CfMr8ICFmohK52tVXlCkN82m9avVA84U/hgdrdV1jrB9
9UumrzHkVpEjZxNc1Wv4ROkin/u9fqUU5J0zACRThOVST27YddLu1NFtak4X46sajqZ41smFaoX9
oB9SSHs6h3UnF7bZPs/1FUumdYfSRtd3TXsOQQJDbZYoME+GF0eeLl6U7lZvTqpwEppLjVk3done
6cvnCrkXmi5mfxASjAv0RcBOhHuhXnpFzuWSEBByHsvBTY9NF7535aJvtEQaXm9codHoXtwaxjIz
RS4T3c0lypdraO06RpfzTde6SnXOULFZ25zmvPSCj+FHv1pP4uUMXbYIzqXyIyhf2CWTqjUXLyOb
j7GHZW9TTqh3HGsj8lbcpZiv2MLAeXGX8Fmk/225F64UanXMDUqpbH4V1lMmXsMUK0fynCdeH+7z
8ZQE9xFD4ZWjSy2P4CLQbs35Sb1HrFMewKA128gkceto8enWn83vQv7eO9XYde1tIt3nqSv3Ts5C
dXTm6d7EnoaP5AR2maEqY9SSH3lOjnFytEYB8e0mZYaLBq47rmsOaBWZaxQXdixY3uBX6p3HIXFf
dCrdr88jjMTHHP03409+CSwxFO0j82QPgQuYNijExRkMC60LxdTQvST6UYfCEUoPFds3v0PjXiJt
JCCWfqPypEv4ZNyJqAqy5BVtCbJMhmsQPNDuOCEd7b5lbI53JtlnyjlCYcDvRfJWfuDyIkSMkV6R
Hxa089CPAMKFdJJHrBraI00Z0rZCezfK6xptIDiteJIR+Iuo7MBRsZQejppLGltaPeJ5tHjx4LRO
p/oTtb8Vv86iRwJLRzkHkhV3jmF44Rsz1q3MKjp5asanAjhow297G9QIdZxmPeN3XXWl4w+RKLBB
WdWGWLcSYTPwbB4Pw21xi7jkkpwoxm9wr+PqeOBbh7ZL6UhCCNPbzC2d/p1CdHmQoHGbr2SQrevv
7DW2x8opEUmCpQfLiApLS7EMD2413kdwn+IPXCT9P2Znm38TGUBUYsVrqKoqqYYsfluOxPIy9IGK
3QN0WLcXmp2UATazwxbZ6CHWn6d+ywiBvdtY2hajBdQa+CSoxY1toZPkQOrOXjMfJ9r5/jNqb1hF
iygCWXrUlq1XdzgrFfPUMqbJS+YddoWTjIzAH/OaWSVAajFa6qTgLQyf5/ICAhTxOOIG5Vl2AuEx
dArE14RRbBil6DdksQiOKFH9PWt7AGO0y6tqJMyxgYFNMr7MEPmGuxAdQK0FuJtlrvIZ4WTh6c5/
7+3VUFbcQsxvVFdisI5IpT9pXvyZ9chinNgL6C7GdVtM4V3cpB6vZjB+d6SHmvEE2MMP5ijiWUyP
2YKs27oh+q7SXNA+uEnlfh+t20zGgJhHUX3CoWE2Lzv1tXuaMMmBNSi2CJOExUZJI0Q4jl1MfoPs
pPqZNywSnAbx4k7nRrEbByEbtFdc+DRDo10YdoFwdHEbDLkUYqWXVJ7FbY+rFfk4ZvmVyrjCV7mU
avpeeL/snO5mHN4OVeJ7u8tdCH6uxqe1F9VGMfrngbTyO+/Or1fT993KrHeCSDiu3dm1ftDpwzBb
LY76ODOoOWZ3zSE/aufkrniCThYc6xPCQwfkVfFjmTf0H5vhgUkAKm45sJV/mJYr+m+vddiiaKPX
lPGfHttfNj9Wl4ZJvarRhtpG66p80pJfECE/lK+olJAvs2/lGZg+mYg3tvEjXR6GE+k9eyk0B7kv
8TY13BK+ytvsRDAKCxtcq6zzVh+5T+dLg4QaBg+eSTP3Ur4qANHUF9OgFxfuLOI+WlToUHV2zB7D
hLDSTcjCgS3jLUoDojzxi5rUk+woowuZC+YOnKzRPIsSrr1k9BSe+cZ+0jxr+lCbs9TdSa0daUDC
eQyTRMPrLL4xPLLiSx+TtVPKsEkxH+0YLc+bvgcmyaw0oAXQtqrpCcQvTHbyYzVnsplFBPSTERui
DkU2a8vygdKS58zP+T1bUCw4WzYwQenK044rXL0RCxc12A3jNnuiIMB3NbDWTWxIUkzG8Q2duGvM
DYgF5YsZNvIaHTbdSF3EG2IgBZ/cZ46buCraUpz8/K9oNRklpptSGS4QJgtSeqjMMamEyFmVZzX7
qLKXqu2Ya7wugKd5jpYHY9jzS5W7weejATbg7I/gMWLodjTFz+MLmMoCIRJCgQRUKQWz0yv2glwh
Y620iiCzhIlPtzyk8W0iPPUxETlnTm/mO9BxmLeXEehpp0F8gnF8hy0el+i40rqywDfxmLKgYovc
byq2QoaDBBx/JljvwRMPzK2Gr2JPwMmuuJpn9Sn5Cj/UQ4U+eovSqWFVoMXb4F2Cl4+4bds80BAi
sdksdxRG1JDg6ZHorg8KDNvVGRoHnvhh3QooDBoQqThitEp5I/EFhwh+VIIg6MuSN7S+/AVEKMlX
QNFrhnqJN2LbvM73DM9pLRQB7Z0O4DfZ1PxOXNkzc7r02uDqYSgyrh8kxIHBnoAFtrRVBLctfiQt
JSQav2wlPTZU3uE+wsQhH5L+RpYf+vmYRaidGbpsyW+eBeo6nS8q3JqqXwCaAe6wAYaSN2RrsFlK
LyGFYH2E1y1P1CXSA74i0m/oVftqt9J7Vua1NxMIwUJlHWLmbuWZW8Fnzv7nE8z43XZYk9BYEj6N
zV7+5p5Q46kUVZlcAtgl6Ltzeh8gX5CTRgzDBXuoKroVq0ec9HRhMTsYxvyUxIG2WT4wzNLfmvbA
VvMz6s4x/YZ6nlMIKaWrXkIPqdpU0ShtzSJkFSBzL+0EvqCV8KW65U7zGNd1iJW8mRyPAeo2fks+
9YNe24xDthInxmrQ1w9qddIhNgehna+m7c1cAh+hGDlIOp0X2bIsz+i9vdBU3A6IoBr+gzzx74XD
KhCTTNlco48lUf9WOOj5pLdxtqw2zcA4M3NurP0s7lkERWuo08Wct2B5yUg6AUBeZ3wlb3Rn3I7E
thQ4Cy+pwBOYWm07ofI/gLz8Ms4ikBBhk9ytzqry2PkfxeN8JLuCZOznsN2N7bPVvwlUhTSFiP22
9am7K711dDg8MlE/rXBKVE64hKnhtsqnfu6fWOGvKCDU66AT4uLS4ow5GceMOnn7SbgTzVFxVNvz
ny+kvz9s1u+HtawFBdEiu/3b9yMqyawZnbZqrUFbkfDHFoXyfO23N9EnGwB7OmYfCQYRHC6u8bHi
8CZW9HDP/AbHzdv4kN9OFOOQBSHtbluvUnfzekFQc9Nqlgi2katt8Kgx6qQed1k7XQhXcJgMYUA5
D1cgMwrTaLyLr+MdVjG22kv+zm35/yx//vZZvz32R0iQmpTzWft9fOagOJpUJZmjPCE7IVcMQia+
Nj58gXsLH7X+D9/1331/6+sr/y2A/rYFF5txiBfEFrw+iVoNa7YDSKsz3w5tYQ7R2ZNtZLHF8c+/
sfq3guLb634Tmkdp2lmNgGYP7gNqqlm6z2Amr+hgn/FStjPcNe1I3GnvskNeB55IWJCvw5O5V3xZ
8Hl6CreYwBuXiZLkafqVInUCkfw8vTHdJfOzxurPgw9/G+nbnz/f/f/PhP+39V78H//7f31M/5Oc
bvt7JDwrj/ey7+JfQ+DXP/H11nb/8W+q8u+rucQ04LWZlqkq/Kb/ioBXpX83DB4LJv/YwllnckcX
ZdNF//Fvkvzv/BuQxJICfg+3A3/dfyXAi/9uSSr2EMwPPFZkzfx/SYCXvzkqaNCgeKIdkjVdhRdu
fLfn885GpZh04odwHXu1gLHbDFGIuFaToVzOcvlJMkbRz9sCVducGir7jskCU5BRcYZVl7Dsk9SO
KBWwfV/cNqafVEylinnEIpylZU0QkKIlhyEIZWUvG7S6KbH0t7OgIh5T5a5CJmLoJVsfUwJ4YJZM
UIoyhnmgZtOtYMUYrjoREtKkySTpJFIQ+8syYf4wFpWVVKCmGdv0hCx73c7yOH+ahES5DK3K4Crh
uOpF7oOkUYIHo2kr8nf0DDX/CBSqr5OcFVNVEwqVUVrx/AaihbLQEjlcM6ECkiIR4JJHSFqGzKAs
WuQGiHE+VfbUsCQYYiW7yCH/Iu1JGZgDC+CETsk+jBqnVTXI7mIVyodgJfkxk5it9NFAddaY6lQ4
gdpoJ21R452UXLFdIIhVlNQvDEBIllZKpwlWy9skBeXDHCUkkCiCyCZYXlqvG/runJRlbEfCuNKK
2uE0KxNro3REniSJzCk0bG9FU6dkNFiBsE/qJLyrzMiYDklapTvDHBHzNRPLmA6DYKfFydVsIeWm
AeC02agwdxazfsy0QnjvK21NhBjE6L5WzYA6Jguna5Ma6ZesL+xAaoR7yxxNblK09bUqEbYWYRKh
3TEjVIltLayirHFG/dJl+AuTMGgxZkaKzpNXFxN/NA0N/lWMx0KP5oCchmGyxUWhbx1KHWlFrIg/
NJU1VxiUGrmug95q1MhiRrvaLlGnEQ6gNU+RpiXAOPQpux8CCQZzI1k6bFSu9fiYBaHeO2WcC8w9
l3K4qbUUKaNs9bfxJMlwEjR18uQxU9nxl8WlVoTk0MQdM2hrUGJsHUqJG0DuYa90fE3M49SMP9YZ
inTb61jop66qrlVjwW8yWARIYqkdpkJkLRfSJsdWxdonkZavoaqXk5w2+p0W5PWbkUbSOz7f6aEw
m+qHItXLe1lPX2HO+F2fGXVPBeT6LjCiRzGr2+e0Zc2ULxEC2LlTW+12EfTFOko1Pj6pEGXT1+SQ
Fbo16wnajWUZGJNNRp34gzXi1VXnUiTeR03IXesHETJmK8vjVivVPNuJydSwmdPyjpLYiiMupD7v
5uekWAAT122RSV4Wx0QXjlWU3c6WxeRkCXtwgGKLY8IXuShDL6/KkDxLeaD4l3vD6t4ypVDOWT2N
X+VkzSGGjqW+/nL8wt2Yw7L4Nc58FTz+tz6XrGhN1CF9YDUwVlr0d8Oy0tZxrzd0iypCpcJllei1
u8Zr/T+/zF+9aH9/mdU19kv3XwxVomQMDTahwZ4wC2jh0nQk9mdWlds/v5Sy/l1/+0impEm6rnFI
K9+Kv0nhZ1B6jcU8sof2zGaSTTKYG38lZ4ICfyAZ5KkHCEB5BIBghABRX9AVAtglpNtJb5ITZAqE
uffl4c9v7Rvf5T+/hl/eGo+qX78GswTNbRa8NRM/95bhA8F0fvGUJb50BdRG+8lE/olb00XceB8+
/fnl/2qU+9erg3CnHIQtoynqtx/ByMqwNmJ+awuwX9/6dfVeYYQWAxLgIBL903xT/t2P/uvrffNQ
BaMV5UkzgH93ie/dtnjw0+2XcGY0Z91Kfn5alwwsd7fdSTxol5Wpny/25z986T/Nqd+vh1/fxjfS
cBAGNJwW1XzriCjvopeZzt8fUNLn7BQ36QkMt7/udDMc3WDrbfHQ3nCERFfd1w//F4bF9Vf+0xv6
VjFrHAWmmfC9gFzCODMTDYdOIDrrbvWQXY3dn3/1bwX6f/3sBqM3S5ZkUfnWVWsC14Ko9/wMyBLA
89hAuEuyqNBfccGVd6Nv/au6/VdN95tDRVo/wbdPaCiiSDyGqkumrqynzi+3e5+bVmLU9fqVM2Ml
9aKevf6rPg0+HaaKJELF3gxvK5Afgn/ojb9JzH9+3F9fW13HpL+8disrZqOUvDYsHQSbqwIbN5Gf
A0cgDwJBsrucZj/6B/TE32pDDlKDQgEMkQmFQzS+fctjWbba2POjxgEs2lRQLp2QkuOCmnuqeIh2
K0ohorbq5ps6mV1Vva3DYhfo99Zy1NPp+c+/+m8PQZEGWJNlC8r2t7cjc9DIej+xEALrWMsUb7r7
51eQ/zqt+c/DDNOtZUiGISrfk3OYT8SxgSeWZGzsGRARACOtnBUMfJvm8lPLvgPETa0JVoVN2Pah
8Mtd/bLK6v/8Vn53vRHOvn5cCvS/J4RNAUyQPOPLV6HvbMszHfBrsBvekV8ERwOHdbI3odUjxkOd
+efX/vk4+Xat/+W111P3l+st1Zqsk2Nem2hqXXOTa+ujKrmp2eBg3bG1G+GjOcaPVP4kLHtkdNqT
L0GTuGkxDdgfU+NKGmpexoPZVvyHZ+HvTmDT4KY3DebuNC5/fW+F0SqiUOvcCwjn1PFeidnYMSv/
81cgrRfTt6/gL9f+twdLUw1VY4br13/CJwEblENmVYNoEH3Zv8WoL//hFX/zKAORBtxcWztFeW0H
f/3S8zyZqMg40zBUqdeIpAugpSfxpXlSgKQ8ax7YQKc6pWtOTvr+5xf/zXXPa6sKBQaWb137dsCo
pqDEusCntdoIK571WS/dXcwyteuaf3h2/e4c/fWlvn1McQkkOhlusSW0NF8zV7mZWrGwmnOWxZTN
51zhWPvz5/s/7J3ZcqPouqZvpWOfU8EkhojujmgmCTTPlk8IW7YBiVFCgHT1/ZBVu1em0zvdq487
VtYqZ9kW8PMP3/i8X19U13HDB3Ru/VhsP01oQ31cBikgayuH9ZqIBHQykcxvkJTAlyRt8+erSfJX
k0eVZJldiqDvZ1p92ggPTFyGsw2o2PMqQq0YaWjmXFit38ECvjB3dYQEVVFRTVOTlU8LQjzJcQG1
h5ywTF3RQMzeSiLkD6nY1Y8b9JJ2Zea39zpSvjmV5P5NfV4iBCKx/TgTDfXzhG3vXRLLZ4wQp3yS
h3RSOI+NMoIXsydfbmnzaNIHmwe7yzDyqFz9Zoy/2AcMBEg0oheiqMmfAxfNKRFRQrtTv4qmFsLj
uRcuJHh5aBqimHsJ4mB8G31zzS82hV+u+WlfrLuLekoFTqCrK8BgovuEM5jGyRn4LeqzvzNzvnhE
wjyKwWmHQBFRml93hHhQh0YrUR54vpIe0oh3UxKMtts3L/Kr6WqqHDFEH01MnM+rvzI6LW6uXOd6
ab2UVgatq2h+QDCd+lf0wLX62UzksUA2XWHdCGH63R18sf9w5GroGRBVlZTPMJYmre5MMe4gb5t5
QyNEQ13v46ZR4XWGfdszpatAeSj+SQwd6UKJBKmMUMftkm8oDuguhKrhNy/7q9HXiQwo5G2IR5n9
nvLTniGZtzRNBNxidK7pO8pcn4BrrzvQuTkQQLmGff3dWv5inyKfzP6LzSVqv1GZ2058NGV/TRXF
R6OaVKByxUkoxhTOnL+xML58PpUgokEbq6apnzbiPCtyjbkMsVmFyauIXiXp81yXvT+P41ePxAwe
GH2SXKfz/9dhPF3Paqb12N4LmZSc9FwCCV1j/y81+ONIz/75cv25/OumJMEZUDlHVbQxKEb59XI3
RZXl5F4QMzdHMZx6iYzFn6/w+7hxBaKlYIN0ArqfK1xKQ6/PedqR2wYFp8DHKk1AYFfh/+VBfrpM
f8b8NP3UTusiIeYysdEGqgEAMDn++UG+HCo2FoPDAVvnRzbipyuc0/LRPLKWghR6jiN6AhKKg/98
iS/HChdNHEg4TsrnCgloI/dBrd6oI+0rWB7qTC8ea4U85Z8vI/1uO8EzQeqVcLopE6r65Jzl59Mt
vGtch9IUqhITl37MXv7ISpYImQ17lWqEAMLQPg3T4bdUot8Pwl+u/nn/FG+R2cg6VxcDgVrc6zv8
Csr5cvf0/C2L6KsR/elJB59WrZxp4S0OudaPVpiRMk7OTrNGL+JkUUkke5lXNIvvrvrlRQegnmAR
YSUqnxZVelXM9HpJ2XKpJ2ij0CspvhdO0Tez5QuLgoE0Jb1HO0lkPz5dJxNOwq0QL0D8l82TRnVf
L4V7JfJuhRy0ymCY70tXWAIUfCPT2/rXUfaNdSp99S45aftkvQ5IftAvmp8WBfH2kGjnpXe7al8E
X4R8BkGF6wJS2jfmxBeTlhHFwyPVaCq/L45WFYpEZ1Sjc9BpzaGSzNWjUIdhlPjhIPfU5LH9Zp38
bsBgTvx0yU8WRXeP0k41z7SdOjCbcDAoxAbeSsN17sbL6Fsv9ouJw/UwTSVFUUhYfdr8teu9pDOe
RyzNs8+AE5zSYFSI3yRO5V/rxHq/nedCiQ4Tvk8Nfza4m/aSZ2HHrt9rqQMsJktq3pEXn2twkklg
ZzSnyUWQjRXJ6hb6ZrCg6/LH2P7/9Od/9NHo/zr9acW3+iX/OfnZ//zfyU9T/kuSCcQjMKHzWgZ9
HvPv5Kdh/KWT35Q1ScZDIlzPzPkn+Skbf+HYG4ooi0j7DZTeXP0n+Slrf2kkS/kfXoeGFqT8byU/
9V+njSBToQribKB92meiMA/Vrh6AYomqe0VxftlQxy9QdBcbySVosk68WtrtAhHXGCh99zheJVky
JZPqbYLk4M6IRZ2Kw2sx+KiTTt6F9wzw2OOs3K52fmvB9uRZk9pmpjf0iz/42IETi6l56EhI0c15
If8ZR+K0uJ2pX79k5mlhSintqZTVmiJWy41IunIToo/zRaZsrJYEPZoIavuAr1HqEpju9F5zdMcZ
BWpRTmuC80hPJW2thozuspIPSHlVjzvsayM907WdPUgjTi4keAuEV+JkK0WnAdJJusmW+rifwBJr
d1Jot8wELp9JbQ2aP6y6K1IVkLySvNGGygNQfCx16XOjRXdUbVQTartMP9v9UZ+BtkF6R3FMK17b
c2rOq8ujRcQ1pfJM0k+APGrjDExOz5SLJdVyBoVVyor3LBHOE8p5KHNWywSxikQoRrmomM/XXLi+
5wpSONpJ1uG2KeZKl9J0GzYYlFIFlA/Q0wk0EVZZPn8MKngrrZE0Q0UTTCczGtpUUnEQVOmJ+vhr
qp1WafGonvNbd1tlZ7XbiJGZZTYJBp3mOa161eJSe1NVyneNUqInniQgnb/i6UppvcixGzUt/USk
SoGTyGo174RURbmGTgYTKRRwEmdT8VW1Eq6WGBUooZCKGhxl7aQWlBjFD/uiKYVTEO4dqS2dIPEJ
DafrQ5J8XbtRfl9ehfzkSIZUTc5inQd6qCMVO8gEHlIYtIgohpURtiCTNFgdUdJ0yeSkNFQGikJK
Gtbs0LHIOnXwcb5faJdJqlaUR/FZDvFaVa3e16IwOI8eAymEY8bWjOh7XClzDmM65pqsgcJwGZTi
S53K1H+SSlUovk/v6EPEmURbnIhnxj7cBfrjAvVBDUsKWI0oQaJaLXXh8GBYNompCSg0iApmSVp0
10ASpOhDuDx0lXZ1SMPQKquTROfQIFNkV63kmM4z3uEkOunyqjmXyFZcLjH1piKIaISD2gpaWyen
y3SQ6KtEvhoClYxRAzkY0xZqsHjzKzmkvi+qK6oCYzHxqzuForcCEm2m8HR2pUfN8XLT2z2HSUZd
YgGXvc3vce0qZt08hcoNWpRZYGU+ZfywNmzygnIvTSzql5aQqOTE0t1AVnYgdHSOhuGF9LFBEV8R
SsCQmTvyeSjot+54g3Dma8ZDTa1rLaQLg+puX87PtFrHRaQ1lliG0YFgTkGnpyQs1UFD6KTNzsh9
d5Hqyt01mpZaRsnz7dTClbsrUc9NbxW/aQawXqRLi52rRNJzbZyK2m6zB+DAEiMcbEIlKqDy5fuk
OXc0mqTlrZ4aol5SlRpLlCpktWRC27uhKSU1ZPmjJsx9pVDkRZ2e7tNQq/Cc0rzgtMTYPK9MvYbS
rHetSs9mVtPDp2SDyUnINNo8B6nhVY/8vohPNRWOhlgWz2YXU5okV7dsqQnwY6OHxs20OZ13Yi34
ktDQ3n3KadO7dgplesY9md9VuWkcyYypkUjC+6q4yls5mtbGNXwqBuF1WxqszyYjr2/V3Vka0m3e
vv/7h/imyPjz3/uD/1iU90sSxfWP4p9//W34Xsxesvfr5x/65Xeu//PHt/8pGfrlL/AZkvq+vL1f
7qv36y39+/P/+cn/22/+t/cfn7K5l+//4z+OxS2v+0+LkuKXw7g/Pf/rw/t/3a715SVNXn4+v/tf
+fv8ljT9L5I/mG/E+fDiTE72v89vU/uLE5jQW1+dhGFnYNz+c34L5l8qYdYBJjQB0B8+w/85wAXK
odBwHkC4VRTydnjS/9YJ/qs9q8FHpXzJGBhczVAH9Jv8aq3fu06OyjBP9g0cGbLi9OwypYBDUCKM
KBhykT31Cj2g4WUa0ZDieECbvwsuf0rV/HMXfU0mwTONNNknn0wz47PAGZ7s6wnwpTfVjQJwA6Dl
nq+TekgSZBq9Ilk0/q4C4VOS4vcLf3p8NY6EOwzjZJ/s4oP4Hi4InAvv0aSlMP0BpIvG+r7V5qcZ
svg7lvJzecUnF+n3q34y6utSL6km4nHPM4pNsykXDT1laHjQd0fA8P98Obn3uP4V0fn9cv33f/LI
SiG7NVTiJPvO6yYdhIi+SJ4iYXR7EFiYZe+hc3oVfepYqWROR7d14oDGO/z5Lj6VOfx+F72n89Nd
RPGtCrEUaPacAHzxLnTbam/FVHgRZlEQ4j6VU6oNjFk65cAQvomhyf2L/NMYfPLbTvI54fCLk/3J
fwLVLiN2ax5JATvwb6Aa6AjMuZQFObc59qgt7z9y+8/Pr3x1B0RmCZ9hq8vq5/R3ei+1zqCmZz9Y
o6N0OO+qV5o3l+AbVtkztHeBYmxztjJdZZaPBlNpCXzXqQOILIvCA21bvusLYfOdOoH5KWP793sx
ybOQqjaBQv+IDP30XgopiZiM3Bfmnasci2IsHKsZQRiqmemQykje6mO0yX1z3l48YMoDKvWuHtZ8
TR9yEUTuCZHc8QAxp/NIoxH6gV98HkFfBCQN2TBoh9nouso9CU4q+ThzFTs0RtgKInODeUR5dX+l
kA3nbDcBj2yZMwTgnXaYoxsVrwfjx0R/uvi3JZSoF3gWGI/A2W4v4oc8VMCqKEjq0TSTWCVNTvVx
MEcPZXWzex3iapjy6SnT/DprXfgIzmlYOxLIJ6BibtI3+dxmCI2h3XPhI3f9lcAfujeEDmIPyUv7
PNVtzJWFRu6SEon2XYT5Rq7GL2bppnagarVg4C4OKUc60/lCnikLbU+hEC2OlBlAihsU1nXW455u
U+J2GJhP2ap1w+XVpcfUjsntyCtcpik1RvAtLVihjuyZbAm2MFZAYSUrMqZzYQxGaj8Ano9guTi6
vKdbYXFBjQeZUzLLpX/fXeGAjA0fsuYsXTBQc5Rz/G4uohkBgGZBHWd7tcPMosenb26AJkqfyolI
fJhYaKO8Jmv6SveSn+3VvTgxl0KgH9LlycogGAlv7dJcE38+KnM1SIh3v8QbLTivaP6XpwUF8AhW
TCCSrECM7oBGjGP6jGgbnA8kS5wZKx26XnOk6/+53WUdXOv7C+mRrbxQZvWoCQT6eEehZ86SQJh1
wXnKDDrAevQgurxcKJCnB9mhhAJOwG10AiWVM27CRJ32YCUM6mrHfJqVXr6utsW222sLdlboXYl7
o/6dxb4+vxRjNbJO0/b19Kyuzpa5vrnX3Z0IFWmJ64yGuJZ1qV2sZFW/AYsvN4bukLjOVg9a+OF/
1aPz1sR7dOXD7SjTb5V7wIGIlzz62da6PDUd4X01AbERwytosAHrPuvm513nnUGUiGBmrkzKYijA
mqH9C7kZ2g9BNAPFoO/2KIDHmhu8mPkjqGkoomnLOa/yBSpI8zK2Ouu8vVLDOj7RM2urhwTcxkI9
iNNwCbvYXF93nW8AWqh1IH2DWToPHW2BtEs6VpbRhq4N7Ume5DOM9SlKz/LcXCLAVaCPk856OkNI
SYZiH8A909OgvZkr2mhAiFCrEw4fDugYj2nF2u1Devn4R88TOqYTWsCdEr2OnsLwcKWPkwfZU1ml
Y21SunQkOyZ72hLp8HBtPnMdIq95EB30qbZ56BZIwUX1fvLiubHQV9k2CqDQSPvTvAINgDNod3ta
5n36uNK+qdRWXbTb+hnPYQY3DX2Sm9VcEH8H1XAONmc2lnnxAcru4cW+sWS2PhtTnIa+3ezQrqJn
hE9RiUJqi8k51Jd0vYXrcH2a5bNsUSwGuxcCo2Nhms6NyRVEtRvvByvoQxsV5WH79GGsk4WJCzZB
cpAen8EymkB0WlV2t2HvWKZ+u1Nei+V5SRfiSlwgLyAujE20RZ3MhD29QARoBMVjQn+920BKBtWV
LGo3BYcfbthhkmXxTmhhph2NkTyqUVKbx6NsA1Am2zx29awXGEyX940QAEWe4JOfVpkvkyoWF5pf
bPN5uyqm7Jqvopsj23mlXzJdQ6BYDVYKjf/ckrweLDXJOc1Ep5vmS3GMit0rstvnubS8v6nMChqk
pbt7hCgcTrpAe6rWHcYfO8d5/XLZMUMdGF6rzgBy0ub8H33AG3GijXPkFYJqzduF4jAu5olz3UsL
2DerMzWsC3VVjKDua+sUvxuhruYQ0tXOkvYBVgyW5LrvxN8lN2yscnV3Tqv26eKih+JWnvIuOsa6
mqher4gBFh3sC+ygOADi9T6AbnkeZw60y2W9DSEJv0drUKEU3l6Z/LQjokyEcOgKzpbMCr3M8l26
66aosDXoFSI6Em8puJkLgOzOXji+NXbP8VMWpI2WxQuIscV5VG+iVST6bA/sGxAaipG0yAxL6nUe
jVU9VSf0Dz6X23x7YmMO9wW/z8VHCHr6WDb+leKFGjM6HmlHlOxe6AEFYBnZMFo7l2UDOn4FFKDv
GFPH8th4BVimjprKurwT/QlBWEyFycVTUL/zirH5dhtF8/K9KWjJtIgc0eGF4zu9DHmmygL4Qc09
qWBLRj7I4Wu80W8Mmt6p+c2kMmVKbTQqvQZU3fxq0CVyezLa7Jrsw3cRXjFQUPB7tGmDcaQhtAcv
Elyi4v0bO+rX/MJ/2iv/uuwnS048X5u2PHFZ5ckYZiu6wtm72chPmZ1uihmNRlbynG1LIEuTBEzp
U7ZgaC7BadlMhWG2ET6IWq4TT1v9+cZ07Ss7mzQtbhv5CByzfsB+sqRKLc3ESsXCffLnCCtYT+vp
685LZkAQ3ZFss0WAhH31p6+6Nb5aYGWxeVzZctcL2qKsxQrLw6b4ExbIKLPGuf9MjdwwG24sUpje
CurwCJ24OeAXPs/fWzpeWmPNM8s2nXVmzUM/dUR7jJeGzaNY04hLXK3peKq642L4vDxbczru+W1P
t0BLM1OWHTiSzpvOezYVpoFDImO0UOzju7c4rI4cE2xZQL69xHJeuS0LtLE1BgsVzPnQ54iPB0hh
AcazprspV93sAMJZR4gy9pzraz7GRmFtUssbP4UYa09e6J+H3fg1s5568kTszAnV8rEP633+jLFp
LQtnNwru1tv0+cEjOOPEcX3PepnAa8fWcby3YIfNZU15nI+X+ygYvfXICDSJ7NIabUvHdHZP/PPc
jRBusxd0gXqRM6IDu7DnYA6jZW+DvpIVQxKPAxWKvi1Y/sBaTtcUhU4pTtwMM/vZHD2P7bfOUfhP
zwC0eCtIyTiIh/TkRGk0f0bQzWGIbS+zoZZKXjOurRUaHDZ7t4+sGPwbv7M9Pr+2oPSwR/VfLNyB
6w4Ny+6Cw8lau8FMg7nmH73OOoy2ob1W7GHl+FdrQZAQ3uhwP1uPW2tmLdBsrK3JKDA580rXDiaB
u4IpF5jOU2WNRzdrfXH9gTvhh+yBz2lLH/HHC3RR2MCoOpTWkB4L6+pY6yPm9siwtrk9vVkwrtwR
WADeLAWh9mwtWyN3+/bwBgynEhxjByDAfaIEbM0v1mx77/cp6xnz3tMYN/d9CLvWWke8tpO1o8LG
BlVux2iCDN912w3Qw5q6gWRzX+57YXtMUYHhEKazySywAMSW9pQ35H64I3v4vkC1z3PfpoqFVrZp
bWehi9mz4gQYdjTaEidzp7cARNyUKn5UaCWvtZ2zNZqeLfTM5WAHBeCO6zJlyjYOxvcdk3y7m/LV
0whkFf/RGNbeDE9Bt3bT8bK0gth1TpZbct+xNb65893ZwRz+UKz10xICphvbzEycQne03dnugsmZ
2rPhYUunr/UxHj21FsPLcTV7mYBPsYJDZB/uXserlaZ3WJxg9l1hiHwmWzvbO6PFu+AkQqJ9xGAb
oxiMIb3o/efB9nD6NgNuaOtuubvaDVJ7vXx6ba2djNOOEjwJ8t4mu/jzMQAjW6PvWncAA9OZxHlT
zk5sAcF3kRL1q0DRz5vbp5gF0kpaolZsboBH7Cd5+vRwXtGKKxjF0mG1rmKbugFu0XpYrxvmTOYf
Jzev8veGBRiRY6k/xpnf35wHP/LJnz17QkfIYhDCMtHX+3XXvV8uktCFSbLfRTM1iA+JCwMKqkG3
aqxNATUhCoyeJmAZYxTtwMCR8xmTvw3og/bQZ13mr/vgKK5Tl2YP+2TjvNzcag8iAKmNDpWqYq9v
dL+lGQSN5+9KH7T+uPr99g1Q+H0KTNE+FY7GVdkk+oXbJ0Ldv8u7hcVfrNQXhGThm4AHfu9AwG2N
QxJgVk+1g/GGDtur4aPrJkreZQwBdA2KHruoxyqGLuE5bCDu2zW24kzxRTAn7wisHmCdEGBBQk5y
R1CON7e30wqaEKScu/UCKD5avLRsBH8+Fr+M+5h0Rv7nA36K7Yn3+yNXpTDem6PT5B5IHEo7RNKG
hl+T9mBRSEOa94LLLA7gMU/u4jc38KN8808j/OlYzuNKEutYiPf9i+3LLG9TJikbBBQtaFhOuwI9
KI2jpcbmXwGrwQiT6bap35FQcuJnyCDIyHTbxOlx4rdvbu9rM4q4CyleKl1FtS9y+NlqkGL93oly
vI96hgHSI6fawp61Li/xc/YKsvybookfH/jbeBgyuV+sFGLTn+y2umgbra6keA8F4BjT1RX758RO
/XQCL3AYw30F1QTE4+xKUET6+FjrxYwM+gXy0aBjPbh5OnZ57pLX8067u6c9lauIeu4Qe2BEXxwN
Myl8MauCg+N/M52+XC8/3f0n808VsssgUh/xXoMzZhF/gfiLf4z6q3dBbbze1S8og8iO+V2FBBny
r5YqvQSE8KgTJin265u6R5dTRhAt3o8jUtkvl2gIxvkBSRIoyWNBMjEtl83RlNboyoPQ2lTKUoAa
q9M5CRP74hA7eKAwEVGuTds97Z/ueRwr6LHesXygX55sqbVRQid5TCbMZjbApwWPBcWcyGgNn5Ke
8/UdlDB/VO8OdRq4bmyfV6i0xinYUAnQa7kI7d627CHZUD+tBkcITyTeptubdR3TVdZaj7cK2ZkG
bGNvQ8LQtYTxaUsFSw8uwRZVR7RxclRBamVXSjenp3Ih2rHfY5ML4lMaO0Zq95Zo7vfwuvNKJIIi
PBUEcVnRP8jHzbB8pi8U/BG/cBuLGWcAWxG1AOKzQkskA1NSCoXErMX1yQZ2dU8nRl/Way1zg6r8
ExsWtsSgv/spCvcOjHLsmBZcN+4Tf8qXC4NuFdhZyA/QhastrjR3jDLsop6NDWdhSLn4tBrRbg3L
XkXPEgZe3OPLdVw5G9kRwUt9k6Bff27BMIbPhiKmVb4iC6lZRgBKzjY3PSTW6RCOXIirLqczmXN3
YFVsz7GXTHqNTer/wErQ1uqj0ibRq9nDMNoFwAPjjVBvb0LoNHOD90bE+63rg5CDdJUYxP70eBaD
yDios24AFAsVEk860WLG4RMHouyK+3x6mpqb6NVEBCWfMO27HoDu1/NoKOyzsbgq9sLbbVxR3rUV
98QMcLzqswMWblwtuhdzWI7DDSytgDz94lY5ERa5eOC2z5iU/XaHJ480QoyxzfEhQOCy5UXlpLuC
iNuTubiNWNADoqpdM0qQOipdlf0pBbYLgA6aNd/LYDDd3Va0jYuHJpqSemEDLNSNkakg0oqDCyS8
cWviY4RhYaFTAfyAEdpXGQEhUtI11D4gzi95jFK6IzxdIGzR4sAu/XD7SqtkdXuAdXZ6HQCHrDl+
ODVYKWXyU8UXnDuOSkWAsHzCGznZ8FdsdUg7pX6E7ZRQi5YxaKkvD/V5TZimYpNq2fMGFqcSfBPs
9pOt+CihgOcYFaV7UawHaYiNDkXXgvVwG/ec73gKOfUpES3dR6QU8hyml6/3oV+0FliUtjwdsCgG
b4YdkVEjfPSEn4Vkb+UqVEEbLpbx9EZPD+3m/GQy04IwiBe9d9HzuzH/ciK1PkAwjpo59SF4d4Dx
Rqy0A2GP8WnYeVVsyytW02l6ZzmbPivsRjxEGNUIXXCn+fEedH4SNPuIX54CPqyBgjZs7mEvzvls
KgBQWreemPNrwJ7tRl45DQle9v0HBIZtYX7Z9rFr44dx3meL4CnXmh2yFCJHHQN6Jshp9s/ee28E
BQXIPA7xV2hJq8cCpYAAQhU56NXtpVfCiygmu4zRcLcvuzM0HoirQ33cwXNHhPJiyUt5BrQdppU0
4R9Pn9O603sjD+J7J+c8vYzbA00RXjMBJu2ep2QVem0xdMAHAv9GGxYJhRL1VgIPV0c7iotkmmxJ
+SMMhVFfIp+SspGgJeSn5jJZdsK4KkAfO6Tka8Rwx+qWShoKqtsU3EsB8IeihsouacAKThtmmhwA
J6vVlYIk7hpUWXJaN52nTvOtQbS/JowVecncdBTFkmcRqiRn1HmQFnNBe66JBiOCEXnqTJjoDNt5
Xm/zIB2hEeQgJO5qH4gwOEQLdaudNgu0vEhRxD5HjOLX05pyB1cdjSAe8znmBCit248MHaIuO8AE
XSGSeagXYQDmox5RCp2TiQa3EMmZ0/Cxxhxc8uLbj9b+kbot2fDvODUUiSbkdR78hTj4EJBRBwld
m/aaM52vDYsPovqKpW2RVrSNZQNcMRrTAD9DWhfPq4fuJ0v6toVVBDX5fqwD8UD43u0TQReEI6Ix
09+rJ6w/j+0iQpCFNhORs8n0+olWzVqEdNIeL7imvXZY+tUM4cYpJcerihfcQeh7MGekYYZdplnt
glqyTTut/dfrO2VEYwIKE+yT2Hq9Ep5O/ZwP6FNGipOQfSrXINbYI1roqqjysFRE+z5O7WjWe/LA
CBDcqahL2z4mPZmfU4FfSEbncdT/HtXv8PcnfJT1QBiEsd8Xa3XZ68nSdx/0YDbTy5ZFAAWRtwDv
FjB6NzLdBPJRyQlI+mDeDgev1Cxt0znPRCZCGanIE1sKmC6H0ac0hHtjHi/uH0DzgzbAADhUtQWl
2NkhDZQ6IDQA5Yr3ntqXXa3y7fasjHKgPbXVc9PmIIeaHOqAl6H38kwbM84P9VvP7TuznwTI9eTK
PhLErrxjKwTc+NpOkZ0wvWp5OtJzSKRMgfR+DqptDdiWxRSN04XoUnSjutKEMxHOo1eYmIQC0CBS
aX60ygnBrsqJMUxmSCyoSxWNHuj9g/l51s/kipSfvmlQRyHk1QwHA1vWbc1YX67+SZ8+9ACAZF5D
I4LCzN77pOojI1/e5pTZxK8kBwyCXPkYg1NGOYRDFIetX8nGVG4doq9U9dEZ2T6TJUimZ8Eqjhkl
TwgZtaSvC3wmctcdcgVeNhGW6MM5OoIYtXU7qiQ0RGBta6boGD6WY65+ZA69btEh84AaCCvPQBTj
4tYB0nqEhStQ2zUpyb4WAkxea0WTd3WtzdOx2W9D6wQmh/V47dEcVkWTEdm9xYMwFaGy3kTudz1h
JlLRzg1EYN9m8oJDl8cx0EmqxwmdMGNwWTZvtHoPDylqhlZNC7y2iKZQehuLEiANg6dDInoWv5ru
fUHe5vLajCliRI/seGWTZeZ+kA+6oFVGTodEB+BhAgmHBgGvt9WldBEK5Jeo83vjOtej+QBJC6Nq
hyYVuxF8Ps4MOpYmcT7CkcTm0of8/Qpzl5xLX4WR77Fij8gHauPHEioKghBg0hnXg54HWD44LI3k
GnCCfzyc1g0bngPBkvsQyQeoDhJtsLNoizig7qZIU2CKVMD2rbwMIhWgscVzS+zQDAMrsrKoKE1R
kkHADDQZU72z0KPPUpdpz1XC1r6/E2uW8EnwUjrr3rrmqwKblaP/CrifOYJigHV6Ql6jfT6TfZog
DDCiw82/7mq/96p1IANXiIOrdM593A7VkaEWC49qu3x8PYZzCleT7RENEItAcsTiJtNnS0dmf8ip
wNIdVkPlMpLZdRcG0kfYUbMIpBYu5aQ6mFtye5eRtpAXTGuCDsPbMN2A7UfxpXXPGCcY3xj3zQRu
sNtN4JEyz6Foj3i/wONaFMRszcpnM8odrTMsCtVWdqkbkhvIFlJQ3ikYUf34dVjuzRW744Gl7Fbb
lCT1IWPFIC/E6R+/NSQD+yzQC3RnO/SPEr4c6jCKrS/lOcTcEZKyPudp3030Fn4oJNHxU47IU7H+
/A6z4EBqkv58ZFrYac/EVk4sHICsCOplBDmZPD3Pkj4e20Ta6xX57C21A7b20vbo9F6kbJ+i+hWv
qo0E8/RuFQfWsSX6+WuN1iuPsYDQ58frylaw79mVc6veoTvgdEHLh6/74X8NA1Fw4wXqMn2EifkA
TZySVbvwy911gjiGdX7TrONghu3rG28miV+rJ7oPZoYvHvSZiqgN90ORB9qmwwf9jbdJDqg2HRtA
7XRCReRSEd/ISMKxREnWnclEmjriljYPq0FzHV1eMSoQ0y1sX9mft+phMGO5aSB9GAee4fDgAlQp
JyiU4FZdt2zxIyZeYL7mDkeRR+JzXG3ZCAYzbXGUOIeYGqzf0pVWJdnlelwaVrbsRkxs/77R31MX
HRxPRaaVo6tDUw3JUJ9q1Q/ZtI7yvBzVpBJRXLP2RIZm5lafRrI1mJJdH57mjIE+u5yw8MtXdhJX
GR7ZI/JR+hG/Rn4EDWgFXpgqbTKH0OseS2V2dcTDe/N6WhsBHVlyZ/eryKm2xNIrK0LLx6ozO8eQ
ZzeE8IQVsTr75jP5R8CivFwcWu/youHsbskCciXj6REQ354gWPosDaXV1XsfIITthkwlgtg3hWfP
QdCTBfUvI9FXrff0tQxtfUVJqMqxTwnneKBbxTvrgxrltTQ+u2BX90XB60RN6AaHk9DewE2RvKWY
Aw3U2q4QQZJW0ZadzkDvjmyr31j66mj4EpIb+3CRDR97fX+1de9qt6ucCJC2Q6C7fHhl5ok7/BjQ
fxtIRRzgbV9CQgbnPUVgQlpJw/I2kg3n8lYe5O1gD7cc2QIcQPwLdkpkp7m2Bj63oYqksGLBTV8I
keANzlqqBoTpg636A7QcWj3WMafRl4Lko+az63jopOBGvpNsnrIjESOo+wPgdiBdKlPL/pK73XvN
8Wp6fUYw6/ObBPQIDZw5cyyc5tFt9BHWWB96SlgPlS0iVgnR5G3l02A3k2ysX6DmmtWZtrlDkrSx
0CEnE3I/NK6Z9mlDgrRmUO5OK8NLCQUYnsirJSGuB8i2vlQE6th9dkCRe8ohw/7Bv6JDckSHD6Yj
qdfJzVfcUKaUAC2UUTM9jc5wyWaQq66bAYqs9AWNwNhSiWM5CJgPmyHsTHwK+LbB+diko4hzJLEV
06VtE1VyX3KbHXzaYbYgWUpgHG8VHp+EnaUElMEry8fs/f7GdNqbNJSyqA+cVOlHX7uouqwuFZfz
Rcbp6ZWiCV8pA4tjs/soZ8Qj9gwjmWTiEpFo4eAra9yr/Kl/EA4Y/DWkzzjU3mioxRCDDSxPb2Mc
AWuwKdwTwXeEx2+j+7jBoAw0r/IaOplFMAOp2xMfTkMD4bSLZ04MMhSpLaATiQQhXIdzoIaL5DE9
1ysqfGb5pCaLxZH7et03y0vuXFbsyAw/zGtXDK1wPHg3xi/mu8Zn0xJu84Z7U1/zTMNWkTKYyU4Z
sLyDegmYvH9lSCT2KBc+hjhI4SVvVLjf/MdzjzU1nkinW8VCD4CGTUDmowbiJwjgJL3iNyIaERpg
cJneyFisCNPgCiubu4Y8iFWSYy7mGmmNF4WY+nEw7NEtzKXFiT0AtRJ5clli/KHRJLlcawP3cnpd
5xQ03IggJhv2LuMpnPNwfGFRbYFgNl40g5/jxeBEWYS5Tj4wpGnKd0RmcS/bxQrYntwbM0bjBCsm
hz6ldbI+tJnkk/tDD6udF4fu5X9TdmY9imNLtP5FSGAz+XV7tjHGA+D0C0oSMLOZwfz6++1sXZ0s
Km+hq6PuU9Vdnbb3EMOKFSsOopy1s7PLMHWoBAxyBRiqmd1wGStfkE8IDAjpmHRtovfT6yYMezl9
nsRH6U7EsOl3XHWGGqm+pxVdbYojpnfe7ctc//i9HYpTGnip4Qm3vLMe9idVHOpsJ26HbGlmCh7J
fWEAbtU+TsEpKsmVm053rADlXOH1OAj90l8ByesWXV2QL/eAlPnnAaV64p85U+agNZUJSr2fT67O
0cL7D5RSlOmmZUo92f3n6fPJ1bgOVLPZa1u3T8RH4aFgVh7mKm15/LpLKpZVGSMF2GTqAhnmuePV
FmBmB9EY3cPGQxyIlUJluidZPAyhUoRM0gPtJhRbOhAGUDyenHVMFTQNbWNW/tpj4wOk0oOlyX8L
IgDvQGFa7pIN35vH5LPrPEc8Rw7FQU+Hvhp4Nap34q1vI35TDI4u59OED5Fuxqeveq71nkkXdGuX
VD4oYVfcGA2NpP/oabbFcqzmjI+0CEOZ4qSfe5gek+CME9Hu1+MzeErlnSxgn7tz9FsuvTMc9M9H
wI409M6iTlBAOQyr5BAxhptB3ThadbHN69DC3Em/qzMGpbUoZ+pnkT3mlYPecpuwWXVU8xgebFU+
a2vTb8sH2lWk2N2hEoF5JiqCqV5nfgsU3JNRObtwfbQ2X5f+vUebjFsOQBSQwgeG/mx+nXv1k1vP
GGs9WsZnt+mw6M7wZGOZ/Q3G7NC/G7WAM9urs9UMpZd34ul1QTW74uyOG/oXLr1g7OnNgyCM7O52
wWxHahMdptwxqWeF8qy5ZqbB6ITXfdDpeTUqwmSARb52Y0s3kV7129cdbg15pE2Ix/yy06CMSVyt
3fjsMHyQ6ueRKvM64rwHzFuBd1iA/ePxzaNo9QpfokGAR6zHI1TdZQ8xduwkvQoRM0OYSLaFMltn
YZFQHy0VMIrpeURKymU4QcM6gX91wHUBvwXD8RBoHizlbBRtzVVDkhm0pNvvfDzCwxfxylfJjh6n
m+lzUE7VlY3olg1gDUrBDF5q/1Fjps0AsavxaY6EMDhJJaAVnbxqyoSg2wfULxzvgDk0y0j7aIHd
gTrrV+eud3qNgUS8NLcCUIGrCa8SPNUjEgtWIxAXSVxY9ioqxOrg7FDLIFXV1x7CfFxyvNHn2R1W
447BSD+GsGnOCd/vFoAYXIz5ytolMHwCBacKGSbdm1wkm0O1zIGakqaD4Dsztsw2ngY9fbqvBHYR
cOeTukBwyWtezSZZGNxpjDJV4PTRMausxkJbrHHxX+q8TNpM9iWXhVYzUxNYj+D/Utlg70tWkPQh
J6s2QAV9Vu/R4wG/QWeaRf70mBiOhVKM1Re0pLyB6NSnOocntB/yei2qzBz+XMogK0JykkpCPIuA
3259MHtmCNMXq3QZdgaMB9N30ztm3EJ59E1l51dij0Zzk6IoDfolXgq59eVaqg7KuhR66L2nvwmO
X+3k3Nt6Z/8dH7whi34vRTCmPCqMfJaSGZTe/qzlPLv37a6j3igjnQQU1uYnwQPJHzeJ1ZEOFfvI
lLd31epvUtS/nvtSDV0tu3vENi/LceNrT7yHZc+pwYw7DMOLSRW1gLmpXfNM5Dd7s7y/sJP++OKX
MuiJ0cPatn1fjk9Z40srBeMQIEEQ3JDrp/fBY7iZnqeYvX8/VvllVxmGTJlRQ2uKOvBLtXHSOnWv
j221HDPSyIZ3T05+jvZGfXi2y7lmXukuJpoDfPw8D1Cstw82k0z//Q6/bvbPd3ipGT4ep/OyWPPp
TIaOyW0s1SlyBA5Hx7QNgv7maVIq4XWLfz7t5Ry3G6f6rtPhi7e9jcOwnHTnPGGiiXO+TzZBw1PI
m6H0T7pEa2tGVf/78b+Vu/9Y8Nd68vlc1ffqYzmuObt+QclGHOGFOxOveiJLQ0sZiZXqtTyALbcW
lz2ojjOFoNrauAcHNT7/6uLgEbus+3efOQ6uNti8eccXOb5vDh98QVRhpFoNEiAvh4KRH2rr2jou
x938qYnToGkc+0eQD6YZimpA/L5LmedW4XppJnh3EX4p4/7x8JfToGyv1UTReHgVtfN7VI8P2Pe0
81UuyOOuGZSE5aiWN2f12eMTU/vv7em+XkPUcGiarsu2L62FnMvL9iwfyvWyWavKsOa0zzBS/WvH
2C1qqnmxqPTswduXN4cGQUppTDsaaYpRC7vBc/ZkNK1KVCWK0WpUXzQ9CZT7QF6Fx5i9TdtgnJXF
PJ1dUAQranUrvwjI7p/33uouhw5yw+CcXY3l573rKqQibaN1tJYUUzXaAkwZodFZfBMU4xgISX2Q
cuAzPz0ELQlUjh2ygBIHnD1AGJIGwhHbYB01x7Oj8+8FelEiQV1MLhAdcyoadR3E3F4s86U4qOhg
3pSh9G9A5XLS0GXcTdu9jTsJW97Z/Vgzjhln6jzenMvvHpyfV/f12S/WWatNivMSVVDowE37mQE3
dTIq9BktCIwnaMc1CrD0NTSs/ccekGF8BKfLGXtG/h3bBJafpOq30l8NIGnfp7SMdglC98N3XkR5
JUHQJycpNarSRLqr+S2J/pMzQi/RtnGiv3+oOTBFOyGFPj0IG8K1n/EAvG3jSkBO93THmL17eFd9
sW/fD9dQFmirSJYhHPGn6yzPjdtkuebhoxYlUJMxLH6W5083Xbdtd3oUtQziKgQrYnqGpOhloHWt
h1iHVzlrElSKWepqUjP3U61jDe6D5jfb5aaPwT05hR8PQC+GA0gPrJb6olUT9KMd9EOk055C4T6a
OVD+jNNwi6IgmgBmdB0z06FhLoczEnhxhuBEtZ58/o3hUKTh/vN0sOo/PvzFg14LxMSqrdIcMs2C
aLgFFS+AUThI09i1v0zRuxxZ8qVYJEY0+vetUF/d6Ouiy035wRJSO7figvx7c+j7kB8VQtankefh
kanbzAEa2LHdXRnQvCFDwOKoC2ehwY0Us3fyLn/5c64IXalt1COVNlrKrRfvdlg19yvldmwNd8KA
hdgQlhvbA1vvD4d8tvPmu5t/f3ej3kWNmpFMTTrUXrvTlMdz224cdi3WvL6lLApEy7J37TCEQd0V
oVuYbqcfN90v4ESrGbZhch71j2VMqqsPafSAzbIPOBiU9slF/r0rre7fF5HXQ/atpXWgwsML+nNb
6ofl6nxB2H14NncioJKHbLrXZRpedmWYEwXSdCXClZPncDs5uppLOkHJFMC6JANUB9Horvuwf2im
ui1NBaDDO/U64mbRC2+OoppLagw1VHNxEn7BhWu4z49RW55Aj6oYIy4HF6MNF7rmzPj5i5PtqRsu
jOX40jSQsnFSDppLd4F+FNY2DHcmc/fy7Ggaqsv7sCz2CO5AthMnCuDm+VPRJ8wmvAGzN6GtaMIP
fFquHB/faFb4pNlsDw5Abj1vrY3rdHEY3sU2mM0osXqKzY+hnioruMxQfjKakBExKP7rVZ4S6Qbl
8Ak4HtaDIwWVHAjfzfxttqNHH1FJVmjEKmI1jWnJT2iudIb7go+HKuRLonJ92p7nE69Gm1sZpdQj
0jZflS/Tux61+yNVGIF1sCyqhvHaSmVtO1corZ4MP7oLSiv6Yhb5WcYkKYRHrCUk+FHraVXUff3i
JOrzXbS1rqxlxzvqjY3O+PkncuDUbyl4AISXctYWk4rPNBLQrIhsNTDr4mnbcf0O/LxMnn7DCJWF
Jo4itM72yqPwN61RHaAieAQFJfgy2pSWxeC4FjE06kKkkETq+raXh4XYzeMWlf1T8oSuoqduy8qD
wO/QJyIyRbem8o/osV3U+Ek25C2BMWUiDz+L4p5Yj3oNPTG0wX1awWT+rIyb2UxWmognzPr+uA9a
bUOhkqVv0rvx0QEsPFqes+hCYo48OEC9jwbw6g5uNqOVjD6zi2VZx9zuTColnZZ1+MYqOoaiGJ/N
vfDaU0CgBBbgEAx+cDXKwgZFZka726+SS37RJT7ogcbjBzDn1dG8DJdm0gjUNsDlPaRMdwdqafaG
Tcvkv/w4gWxo9of3AMthdZO1edK9PnCI3iszGF1mn2sDoGf1u9kHA8aX/atBGYxpPeOBaW4G/aW/
yRSC6mRxd2ajpZsFKyY3CX/kzzR3HSUk3MkmqcQCTAC6Ne2pcw4/KK0OTrE4zZnZsQOemdysB02d
mnWQc+/g5Tn9HuAxpdieTVmq3y8NkLGkSGbX0oj4WYkEPBl+CIoCq2NvR3CHuROAKbKADN277lZZ
h6R7K/pX9/MSwfheRvQ4QH2g3AoNS0w+/22ZviPoP32VNEyoL7Y6WGmkA/80TPvlvd2+NJetYQ1q
MF0ePh2In3lgNWF+KNSdvJSzM6VgxQFfiwGDj8e14KOQ4DW7ELDxLHhpDAHnQNgAZGbPwbtIQv0l
FkZitIn5bKvyPV9e8lhbaVW54yVLmECA84BJxRNWVhZa0+swdeN5XHcHzWS/6H2sOLVQ/oZHCzYG
nV/DNwsmn/XXgqnAAQ0mHrQJz/9csHbtemg3UVfBr7XgX0ryVhCe6la6NVJClnjeTM2bt+q1hW2C
rRxAroXnJJWz5zBcggX9qMaiYxx9OoDfvNqvPhB+e1fF3Sr0F/35arfNbXkgICbgOpsnmnkuNFtI
L3gz8olNsxc4+Cxn7FnH4s4K9+bPq8FgPbpnlDqk9Fr92f94mpSPhrRo6UntTcL7+zb+eL/Xbbwf
ttfuWW0OjVHQka0h16hN6y4EDf6X0rok7dXHJJyAQlMYYULejrCNwhRoP5CqDNr+vWKKzB//2sxv
kfmmggLkd1TxI1pqr27IwHUrGan51g1PgKqF6Yr9lJFvY2bsUp4gNl6XOl0V2rsE5mW2wHcGQ1Oc
lLj/7+kv63Hl3u3L+pP9oiLohpBtQmsVB8H+66pnVzNv4g2neQ7yRDuYahz1VJ0YqXWO0rOdpump
QQMFNe6CCu2cpr4pfey0hC1bDNvDeTKiU2xKCs7xvFwbtt3DGvbOBm0WNPhC8DBM5oHrO81e92nP
/OK8apTU6QruASn3P8sPTi11HJj+Jl5xlyTa2oZTOWfUbXtKPSChuFgY22EEoE4AOevGs3tHzBxM
G6EtOxadvTfb9YqYyJgSurWcP9FhCug3pPFju7rgGZvtlgXzOT+E1M0hVCU/pXWDjKZl1hPZMvOJ
96icxWUuwyEjOhhvXuIVFnh9CRnq/XiJeudKL+OyLs+MkXW+cnThxc4Mt1Y66PYE5cTexy7t9/F5
e9vxKTy8EU78fxza/63CS2R97uyUHRNtmlhDPwjzVFJCKHpDN4gHJrWF/lDB4qylb3nz6G8Q7u/7
8r9Hv4ASzfNu11Xko/FEOdFGfYE4k5mfDmJaE8+byNPWWNqWhzuF5nYwoA5Kuja/Ke/uRh5VDutO
xF9NozeodSBCu7tez6anGkIDuWi/oK38iisERfe9A8UDYoJIM1qDKAFsSqLCIIDj71xJqoBdgna4
tUwDnIHdw7GQWV/bfLPhvxoJonZwBo0hN82X9S7vkxsqO/vmsG4bWcm509OlEQ8mkEJuuik87LrD
4A0S6Hc9MR3pTP5a7x+Pflnv53HHW914dCOhNy1EovPBzXZpD7djdJLTDXfcpv9v3Fv2aZxDRR56
UZlpuh0L0hoKdouVjPTEjZ47/2jW8ywIiYQNw/E4JGQMizuKD4U1Ixf+97K1/k7/kTHCP2oM5QS/
a714o+L6qOHNV81hZliFn2c+FN6WyMhKsfyN7ymIYr4K4vRupzCLltZc0/FHF5PYqYKlSmmMNmiv
EnrlLvkbxGrmAd7Z5oXjv3vb9ru3fbHFjUOjoTWqXRNGs9Q3uWR+vU/rMLnKtjAvV4e7pkSXLMtA
T8J1yPb38A+9MXgE5tI+sQ9Pb9DbwKtTxVe8Dx9CnKQ0yPh5Ej2qwH0PyggnmEv5Bm9o/hYeIWKN
gCPWUVW1l5DkWr8j5rqfqMPKJnlAS8RAFUPRSZvQHQDzUU9GkDfN1C2DGC7YVyMa90yNV+qvd8KT
s3JNPcHFbe3ojcHo/BaSIGYj1av4W6Ml79YPY9mqiuK54RwMKcnRZG5fvmTzCQAznXZPsvId7B78
P4QeukH7D31wI9SEwQVruW3DGn18QYjo4/sIX6w2925FUGC7K1uDEQapG3DtpjOvGy42vVetD/KZ
ZQz2ac2otOnPTyYi+a306Nen24CsuA01/d/H/DcYEvDxf1/44g7oOCzqBQ17mER6W/Qir4aaSRzT
8e6hl1ydq3Bm70KH7yDz1S5ojMdREeJCRv4VHCYC3B22Xe4WkQOByyDQRKji00W+W5Hphq1eOr6Z
q8H6YXyS55NgJBuwMeOdL/z15NHJzvgvDSW/VwwWMU/QputWOuRShGEq3PnAFmPzQ9cdZ+FHbwM2
eQ3/+nA+r0Pc1JJ9cH+ep3p3V04YoCFX28+Ia4NQmfPUuksjaWfkeYUVAQ78e4t/hbIkjPp/HypX
4cchJhQ5Xa9VS+UruVg4M8INupRJNfsXLg6h6ezNvfn2KS/f2UDiDClIFMPb9W9z9eOR19Z2UlNv
ivoN3IKoLBTYbxNmIVT0yOeoI2bEG09/p9f6cDkhvBuFfbbkuF2oNteedKC3fO08RqeRTjq8N/ur
D0UkCVUMpf/mZX+L6xkjjAp8q8tUYRo4/1yf5+S8bq1PV3W47LX2YQeZky9N0CnRcLrGzdkmG5up
RbQZfLbiInrugzJCo2ZSEw+K+IW43+1JAtPSeIBgHXoF2koPb4mky7wZ/3sjf7urjTqlFM4qR6f5
6pKQ/K9f1MleHWIjjyMuqwkRECJvPbz2ZMta11yNjSp+c0sav9ySPx774lvuSrsoNbWEDWRdET4I
jh5sQ5gvNrwjyudvBxr94st43rcmP3kqhes/92M1KdaVsuIzvzXaCcGY3qyPK0Nn6oz7Lkb5q1JN
PPzzacqL9zmVjy1TT3naM/Q3i7u5N8K4kTfFqle6w8Xbj/slGsPN4ec6VAQ7aGj8+XHFTnneiu1R
HWZqbzmximg5vsmqMGwKoYE3Du/O0q7sf5+cX2B1PvLHU1+CGfV+urfbnYM67A6lnlDXrnt1+zFo
UqVAfrZ/9dZuXgWg7PRKdJHWlGzNShUre3Mzq9l+BFGbO5kRlO/fScYrvyQkf7zb6/G67a6HU4cV
aYnyU+q4X4Oj3XLomgJT3kRQQ+li0swObCk5rPxoUa41FKMxf8BWF0dY4cN/r9Y3A+Mv6/VjtV6s
9HNzWjEMlTeqewV0NwemMlVGTV61JxVl6EzDS15Y78gayq8X7cdzXwz15bxUqnZxUmlFInr4eNKX
s0d2Q8YIk5CBKxJ8tTTzoZtwodAIO0/5+trHm6//bT9k0borJdLR3n6JCK7VbVvsmlyIh1XFyDzr
mUX7id6eoVxGqDUJCbvfhSHft+x1yX8+9CVJOdTU6j7p8lCJEt4MsJ4bHB3nYNFsgl5Ur/bZDNf9
2whm/VRbmwVw3ptI6O0rvLgBba91r+s2r3CxpBzbszSOlJYGBworkP6KpOXW7SbdsCYcWWMHM39c
mv9e+l9fgZF1iOq0IZGgWPqncWg+CuWwvW2VYbGzrydBXTZQGCl+2ovJoD4bNMg0mR5s16KJ8CAu
/39Ox/ivJk15h4kKisQpOi8H/3A8I3W0ITyp23Qq2k93yfASWJBN6Nr0HBile4ng3sHsoiYOLp/+
+/sZSf1XeNRgnlmdk4d7a3VfLL+q3NZKTXuqkAZGozbyJ8iyqToKQQcrzFGt2cke8RH/12W4YUgR
wo2VAaLKdkkiSZ0h3hCBe4Ti36zCT/Oa9B/mpONAOLT6ZIx6stcj498vLedyv8Z0P1/6NX25LWuX
cv0g1vGzjrjvjOz51RH0FYKrEms1nLSRujSlGDFtID0x7kMzNikl3PSlQ474FJ+O8Sbi+62a+Mcr
vZj71XpTuxXHOoECxbNR1o0oe7XBnLLAAjhFmkgWYdy42+uhaWZyvEnv4B8nMql20PWb/XuJfsul
mTJKri8nu1DJf9nXYttEaHzbUoZGEJxmR/K6XT9HGzP8rmuGU+UzLUAC5/RhjSUgT9kNGi6EPF0d
rsWnbvcmjt0z+0MnoY+XF3wnT/JrwPrjDVsvbpmKt6pphaZw8n2fdCRP2xsjpK451zhXS4NGG++7
LKXpxdr8svseb8eKwYIunWhxGSKkuki2pPvQKWcTkvB/L+EvRXnoIpQ6CIsodECt+dM01O7a6rJ/
Qtk4GJkRnHroRqWWu6HoVgRfN9Hr6d7Ep0JmJzKef/Pw3yKynw9/sUsdZXMvV4wMHyqgZkFguRbd
ZHF8IUjq9R6medE5NpH6xhyovz5WaQAgQZMkZHrJvjfXfev+YLTiEMVJtMjBBi5GFzGvjqBLE0TZ
teeUGweb3qD3gaLvWYo8jfVbwC333zITfgvcmj9e5sUtdpRLiTzcVcFDNaUhoipdCitM45tsiqFQ
au8b+lztf1FG3KTmxzXt60ni+GfJytVub7yVqnwrZ/9leMivkDehuqSSw/55JFToZcz47qrDZuBn
D8PaG9yiBhCaqAKXXgfCtzqKpvTDLY10QzOv1AO6dcItlQhGL5c68Pq55jT2rkgnhkuTkGbVZC/N
mfEnYA3aFVdXIgSQIX8UUlKPwnA9oOItIWvXggJTCk1kS7SRkJyiVkQLryeLSl1chggOKMAdKNWU
WBskJ0g6j3a4c0IA17Ze9Qk3N4IcMAYxobQLu8h8OAUvb+WHXrYk7ACbhechsnWPX4IQBCCGtLWK
1tlIT5J1I1sgwROX1pPaQYP+USGraUtkregVi13XshSdPka2adpGFtMIG/Qpn5ou/kLfJlAWAByM
HJknKd0YXR3ff4ZZ1vYQym05LpSLWBaw5za2+xzQTDmmA/YbpEAAAMwcxRg33jP8goq5G4YSrpL9
8yyWtP1bCa3n2leQbXuwT93IoBQKzw79EgHJbeYswPmF4QS4+JB+5SOvtBI7L6Xli3a6bk3MabND
PJOFcUs9taz8bgZZSwTnLWhnfY2aWaXvPrNOZjV6R5FW8xV9FB+PFPTkDDr1dPgAuw2u6gp3Gubl
06TWJ42u6ruIFqOOtjZbHYLKm7jytIdIaYkvqZFYqii36MsFdT2nf85IOT3uU8Q23cos7MR1l9kh
dJ914a4EwaF2cdReKI2kXdNtdxdI8sP1wSw+SCESNbfCGlJlPmpa7CQaNi7AWbzsWvOK2gMdbu7G
VLxsVM9nqwMQlyr2Xz7F3A5lJYtjHcfKHQe6NHicit7ddK8KlpviRRDWhyuRl31gzZSGULRq93Q1
Gu7SsmNATaTqKC09UTnR6gLCBDup6TGSti5dqmA+e1feZACKgz6qvCwPpsjRTVNXi+cn5+vrA7lU
zq6HUpFLFzq6bU0DhHdsU66VC0b3Lmd73pzxkGVXpCl3IiAKeO5h54/87kMAcNExl+GHN5XIDO4E
MNNtHLNChCxLC2VA65HALaIljmZrW+s/iPVkIvaUrI88P7ZZvWk6QbzDWnkrUc3DJpLmhZNlEOEN
5AXzYM/nUCc78eKh5k81zsUGorw/gw7kJLQAXKdR10SFl0pDh94XaNeLGUyReslv9lTFcGT8ofEs
6qK0huJGBxc7whSMWv/xXQIEHYs4gO+W0hJKr0S+nBXODZH1hgXFBsFEgPmK0Ifur6vu06o3Y5R4
5OPuZV/hk/JW3OjHXJJdnE+XutvgpsuYDYuAuDbsGzrVuDRTRqDS+dqwgoDtgGPz6K97SF2LckFo
hRAHXza6WCCCNjycuz5a9S9gw6lb04VkIMnChuxRjlNOytHLYbyHGiYIUyGgb9lQK4X9FWOKUjqt
NWuaX3qERnv+ynJa8uc04MoRoaVgw0Ytw6BVaEjl21/D/ZPEQ+q8XM8xz9o4+bE/1XweScbMHgWI
GTQaIjAsK12ZK+HWuvxxdQxkJNy2PGzyiLeHW7o54dRhdVBdZGvX2bSSCjvlHb0YKqAbFCqnWV3n
GI3oLdmNIz84pYER+JO5Knx56aWOiizbT6cYhtilXOIKy2qerbCpn0Irz5lTQrCX3ayC88eVQ6Xz
UxrmbTaCwsmQaJEd2B6C4agxcLqAWBA0sPlS7S6vbfQwbU2pdZkF7yVbjFfoPkyDG4ynjsadqXsT
0Ohk1EZofBa1PlB7USz4E+PFJlw4mgGO0UXiEhCsErAWZbnjObtLfYQ1DYLyC04Zq4D8iyStRBS+
+NOREhjfm66ipyE6yQiJY/jZ+p3bSU74pBDAIUE7pataDxeFiQNGGAsVYL39KEo2YSILAFeC3Aan
qG5abA7LEz9jm8oBB+JuQwnLeLIfWIGUvEBynXZyMoeWLOxhY8M8YNGwQ0c6ommS9IM8VJfS5LdY
xRYq30FJoKMZixUoBF8Mq2w2K83R0VxteTD2MqzQlEcrRi56FnTBXDnN7BRnHRvd+O40KndeC1XQ
Vq+tpztGk1r1pvR7cWHP5dlUnZTasBnmfJxxNIHgW25Epk+I2azxVDqKlKdxUywurezQUWhBVMUs
qvwEJrl/ChacV5kkYeLyqn8WTKBlxxXb7+pGJHve6JHyh1fkVvnfQnOjZp/Nr6KMyKpxJXN5fuG/
Jb1Lcq+bel6ZRgAWIGUju3amWtnygCROrnTJwCScHHcxi3CzDouvs/WIcTjWdIpyvc78oWO/QCXc
zhpS0lFGTGeuRh9ZgMSFzohvteRNYfIbWe4WpF+3bkma7tDQPAYY6ancYsgL0pZer5bk8U3MRSWa
Z32xHc5mfumMOFJaQ2S7iiNu5IUT3M3OlwJ91MypHcEH/M+r+nE8UFLGfegnJ44xC2vYeALjQajA
rQmz4IZ+6+VjQ8C26Vq7hj5bBv49wqIRbirU1ViP/DqC5SDSjhOGgfwvKl0C+cQ1JyqBIScuDOvm
FIoDdloD2Z4zbUSUxEpIaMhkGj96aej4RCqgQ+zTNEQz/b8gYfQY+PDgUGaK/MeA5d6SKJFKZvuz
g58GHqf1W2fs7v7RZ7/qOtLrEBZgC0BggMfQfopohsJ1x20WAkESDioFRzQUnhRPlrgrneoCkYjj
eIn+0f8k57Mi/hFXjC5gZO8CVdRQJ9vIi1nPR13TSXZGIk05P/2MPg7JrQXtmZ0lm3zIX6L6iyI8
Ea4IqCy6XSMmUNn1JyfRUQGL6aJX9NYJKV3oIEv6CgmV8dfSCOUwILpNQWgATZOAR9JEMMSrBevJ
Tzv3c8RPZQXQz2FL4AsnNudzlNVI0J5WcBT0mshLLQcf4PWnVZDDJER8wgUr6OFNMOC+UxiT0iAO
f679brygnHyb06qKZbTOT2NRGLNJnQgXSqW0j2qKLTkvfN9fNJ0k2UIAreSIjFlrgOOMHM/UbFN3
DlC0B4sryDfDCkZqzdKuotvBqG/dY8PeupCDAJDCQ8LQMJ2Gq9DKVpIyxAwMVAJiDdW6i2o0V44M
rdY1Pe1ARREINckkGNfVxBatjd2DQn2ShitOGLkPX0QNhU9FyfiJc6DPWtVpkaAmne0ppHxVo4nX
1EM3BTIjEAhW5CeUDKOLsaGBVH4eZ4gii4suliTdnp217SNTuxxIQyEtVDlMrbBjhZKqGYxODQNb
WR7xutnSbRRGhUrc3mXhUb8yCM2pJmOTTR/GDHbe4YUycmHHOYeOHj3CyGlyNmHW4LEDdK8wypoF
z2Rr7ObAEJblB5i2NUYeWCJw90S/142YItIccOPwChATWiyEp/BTYBPvh7qu96AACdP01mYCu1i2
rt5931FTJ6r4U8bo8DXCUpO/c7bQBi706d5KVdbuZsDsvcH1MSLoWBDa0ElFnaph6lIO8BR4z7zQ
dYIltJO01CkszV3ImqP+6OuRsw4ceFTOROjkHUCQTtRytdlWd1T2gag2JKxm2gNXniAdM5ogSgpI
isKJWLcJ+BkvjDzVwV5szWE5eNgJQEF9nHhLnw6Kk55sEAMJlsLrtK1hl5O3D2qGx9WDSLoUzydm
mkiEsZu65D0kVxAusxEUetX73N+MIf0DfMIDdMtM8AnHceTxHK8Pl0YvrXO4Qii36dN+nJzgbw77
KBxLwTunthlsDL1EN5prAt0pOxkcLJUFNBqhA296oRAj8FxjpJSEhB2jHksWWzOAatwR0OKD4DiC
yohkUXczzjLSnyxrXXFbjr4wES1owPs0vOOVD0BotKALmy/dNFlex799jKRaO2hFS9K0Em7VTErT
yX806S+iurPYyrZS9hUgaNgwh0N5HeEgsvN3SbllEWvu4jbnm2Gptgs6Eg4RkjwP2Kz7gmUvaKmI
WHmiUZY/ajJQg3/6JO7hQvuEJRwJKxvtfIdvXESY3XVvVHHgcVJWvAlci3u0ifN7n3TjPMoMVPII
DB2nLjy0joc6sTWU8ZMVZJMoGPkYmrVAyF+XZofPgFGONiUpwCeUBo46LcEKHwRN2Lv0lzsxXGWw
hJQxvUcLRbBMj0DKUh6ClXEf892K46lmX1O8j2F/Z9CJ7l3hEzuHgFPDaTUvo70YngTrdAeOlpnl
PpCHbTOF9AZM/s0xKuXxhiocre1FDeLMWvRFT7sZ9g1mx8cZuOJpDpey4781KhAi8rhwBzthCxLF
XyzaMZQ4sb4ZzsZSxs4iikZ4h0qXx+T8pFpPpAV7FK0CUvBqOMW4N7DgzBTZp/m1D5ZOhhuhvE1c
AZa/wG7H9O4zmJDfVrgPdP176xQPWz9DwxpPRoRbwYbAtW6PspzOaIPggHBeEuDzvDsHQAgwPHCA
qP4kGythLJ01O04Lg3skYxrsO0wVMp8I/h/HiKMPMxtWPOMR5/y1MZNFYbEgXToHRMTpOd6sxXbO
gi9qD5kOIW/AJIJKWgH5e9pupK3H5dpXz4+U79+bDldSUr1mcE6P9LhHjt8A1xUnVdwVGvXXDYOO
+ooOGvrZersx0fDD9HnXhNXlufjokcM3oju0gIzbsY9mFpSfGcn9VUgQr7Kza4PTg88lAsvvWNyH
qpNOnoynRb87fUToEOiZ78sEhojt1KMvA9PNv5HZce2rxuacQSqOOuYQaTSZLmCqGsZ2E0/s9c1u
WOyTJlB/ga5voU40n++RVSU8IVfLCQFV4g1+9Ik7nV9moF3opGvn/jyOa2vdvt7BDmCMQ3s5EV0t
w/SUMLBlbxUQXHY62kIy5in5cZLQ32YYCIm0TCcghqZuIbofaWMa84vBDVYdQCvhYd0MUxmOXxpm
S2qD3dGYAOVczW9OUXhz+a/A3Hh4rT+frNC+HJHRV1RsdBRqZDy/DcnOTJ7sry1aGdB+awEPPdDo
PRhWuEGO0rnuPE2snkJF9k6zm3v7bt4Ku9ybhZM3oajR29Uc5ZsV0MyRWOfcsliEjUMb+pmt6ohj
y0IM93Rm2Wnp2NmEZKO1hpKXfiH1IdMmpk6aDR24B74Uvf/6bjwx1Q8S8sAfjQzMNWwDQfjxnXjV
HJ9QJ/9uoCH4tgJfXjmgB6gPKN8eZFuB2HTFAr1r2YeCucJ6ag6NM2SEpQMolD0TXwYZGbMhGGMT
DYd618ekHmQvgnQtGs38mymiI5iki5X5NUY3PL464sL8hqDr5YfBee/VmZ3QJGqrowdPBgugQiCx
RFNsCvTGarKfMRCnDQznpvHhrEv1oPBK5Ie9zGXaJbMfGfAWokYnUPIQFlaU39KQaRA2o0TE7iGn
MfuqGgKWX4kY/qYFx7frxmTVZ91145jOEfv/0HRey4pjSRT9IkVghXjV0ZGXQHh4Ibh44Y0k4Otn
ZXVMTMxMd1dXXZCOydy5zfycxtq7+14AWgXG+qgA4gRiMtTg6mP+X4bE5aaDPsDJMakPQGPuP34Z
vHFBw33BHUpysfj0fwv2j9tzA6/GOqXwD/gMf/cmii5vGUvtz9e+Yx7q7p9UsFy2ID3/F/GVNhBV
/46mCvdTOgmTwAdpZDA7Bov2qEnlgeMG808lx8u7KNDN0egDny7d9k/wHEcX0ACjBsY6GbnbDv5r
HV29nS01XwxjuX1AfjK9ay+gQOegBaUyc56fGwRUsjVNIVkIUoKjlDriS4ZHCygWeC2jr4GYv7eC
/vrq9z0QqsPQ3j6j7s9GJVYihW2Au9DDQ7XhO8srHbHHBlsTRI0d/jbYmD+/jHgh336j0EVhw8A1
DvQGVbBKm7vU4I1iT0cGw/x1cOYpiZtpzcWyA8so72IF1ktjfr9vxPWlxpCr5ZKkNIPMCV+AdCN1
bJFLcgtKHc9Lhtit0fpSZuh2gQkZr3a6DvvYUI3cLrBDTX+Y1aStmzuQEIs2XTA4XMfmhQTHk+Yf
cpRYHGWVlMenu/uJRg/vkozyHsiYvu1xVgu+hQOfuEB0X48OuVtsjxhHJu8edo2cNodhJ2o67fiU
J/ejPqHO1/lveK33iVOxnB+AAOeW3YRmwn/kfuMOePKeS8eAvq/pYE9XneTzHOepYvggkIWS9l/X
wtEM8ht3nlC6zgJXA9AItdi0BGvBzEPd88WkattUF8aQXfcUHAJJNCvpBWb+oMZR9A78HHiG7Ey6
ViDVRGRdS9qfG2ItHPVmgq83Mo6gpVv/uHfn621gaN/grW9wIu/t3f+6ksnk7VRIgECKZguD80zk
bl0M/ZLZx+0MGQjSHiVXSvHv+AGAOkrAl47TXw/LQTUzPWSuMfd4yWayFyffIIQhAVBoE9qA7s3o
krI7NiiJKI1+vGLxlz+PMPyr0fp0OcN52Hzomipvdt6gT6yeNnEqGGqK+X+LYoDbS77TjE6DgiB5
DBb/wG12FbmF3DmzGa0vUPe/Pk+UcIwtc3RhAbAIP7dhYA67DCVljsw9keC+eftAscQ+2QH7hM9A
SjQsLiYS8vSSRZXI+ln0KtrKpzzi7876anlHIid5JEsgaeguMJC/G2+AtqTKucHkwAEs/sM9bVMX
u2YO+eCIhRnVixl+gN05HbkabG7W/Ue8HpfzYIQ7K64zdMo3mG/kbiXd/b8gjq4t4xNGEfuzl+8B
oEYyG9laI3Zj77toG6xc8ET+lIOTI2IcnXThvbK/GgcPVRQa+All91uwWCqo8O/JReMaU8YgVwfL
g+XJkXvvlgiuEJA6hz/y3+JDYQnKUPbaeIdVbpOhHf9xywvpWb+L3b+cFXagA2suRxaSC/VL7alp
z+PxidZ/dzAVBaQKcRc6u6SIXK8Yp7TH4dv7YOM0vqzTx8U1PBPDXueIT+KRjW8kWNQnD+e1dyAY
Y6HftBRpKvo2Gl/m4zuOo5TwXsew6XS6/ev25NT8IarM4atUtTYH5JsBObTeu93CKdqGqeytvUaA
puzQ8DCDo5jj11af3XyKEB0TpcHl4v5MPKCqYThs1FW+pb4639yK6xdV15A2sma3oKpF3clYp3yT
UhcHJ36RQ/J0YhK5xKvxeHBEEjhfztLxCZhsAK+/63XecevrzquX3+04zRDpH4wEW5tAefbJ4MCr
4bkGhIrVHHaB3E4XL3cD7gpQXY5sjusayjhKTP8OWQex5ZgYvmV/sJWHvz6q2PvOpv11Y7PfHr16
OXn7xSfspjcGQj3euxXyAm8ITgdHgxRVv2Y5tZ/qHaO/Rwh0MKjNW+IOiLFKc/HJjgrBpLCLB/vf
jHHY3ic5vIH/yaD0Ox2W1aB+I14DzuWtNR18ouq2+rac0bKjB1tcFLgHDKgeSBxy/M4A//iK2yPs
q2Vk6M5SsTL3jME7dXUKC2oEwJbRX97nXKktQVaJpkq6wNrgWZxr9uJDNwlurzm7LPKZ0ec12P9G
J3gCntJlcdoBSdiHA8dg84Xq9hBIdcS7kxZjYfTQNXK5TlotCQHANP+sXhiaY3zkdhmCZDglzWZW
4swqfX6xLW2wP0F+HhPErxxKKrG8hDnxaFT3A4Q2fPJccQM+CTdq1hS146LlsPj7jIvkq3HKsNnB
YPXo6rptLJR1220zRAS7wpKbUR14TwGoFp/of+wKHSneDTFnKgWAleZBu1dcQN6ta9TySDYQIbGB
gTZEFvPKN26vP66VdXqT4y4qgexgu+MYJaU7B+URRoQkeAKNLFwM45feu4FTeRtdcBHe0VKBfTsJ
UFqDh0aHXv4rPm9CSDpIV/Dlv8cUFI3hmEw2SZNieewzG1j5xMrsr9tJzcW2DxOaSzC93OwYqWkR
pNzOb91nkN5yuvpRQbXrUiyQD48QtG851z/rbg+O8niCJYfEmbv7x0inPnUf8HIYcmJV/AwQGp9N
/YHqbhNtTE30WElddI0f+O5oYKYPBS5VJGflgyPz09Q0AgzkcgHFmRW+PEgyjCJ9uy+RuZqyKI6n
14NCs0lBxP8MsAqmaCJ5QBfgfhSTHSdPY0kYVNW4l9Q4MALubarQGVbNpKZxdcFu3OJ4CZjv1Jee
YVsP7kF2VJdqbvJmclsLcOm3lvq3vi4BOIE23CZGe825X2PYSZGOyxi+ffMutXsH10UVlXWUppNl
0500CxphL3o0A0QdNURl9JsN7uLrtoguHDi8kLed0SainOUEsOyCkKcjiI7gGFdVTCu7iVGXdI1X
v1tz6A9RZbsPoY80Tf76Kbma7IUZJihy0fwitxcViH65h8wda6HXjEe3jFIdG6kW003+htKTiyhh
Ln1j8k/19LaoAPFsjZhgkzDhHO+0RfV2ryPZD3s1+vnoGQjxQsE4eiFvYCwCcjkavGv2r64uYw6N
f3NfE/8s36JKBZPrHUMkW0wCFQPBnGn5S9UYqYy4v37I1fcCc+M8umjhLcjXQNxs/6Z4rIz77cH6
V9Pr7adwufv4kQ/15UNI2c9ejH+7aYxNal/P5/cBiYN42ulYwi9MGOKU+hdVEcyhnljHbn8+pQOT
tHBGh/G2p4Xb346KRXmwkWo9sD+qmbxll89AfzJ+bY26DhotZ2voIscWMecxs9iffK7DgQllU5qb
vaT8jk7ZGQEM/Q2sNwaXrybU3HAJGS09FO49YjGe/KDHBY0Kn85tNpM5G33BgjNRhsy0qvaIqgQt
WcTBUlJjl1GHKYlleIS2bPjiFBawyJm3d5W1Q/VgrC9YQFarY5rc16C1H2yVu1O8IOrD+1qclOuF
tP648W/2b3vzmJ6WTrYDn7yrZ3IiFa2KdrkGqTcH4ITDhjSNnwUQIj6LS+dKzQxwxC8AuVLLdhQ2
Cn41/dJnfsbcwqzg7gifhAxYjHBWuv3Kq3AEkFbKG90+No8YL5MprLFAppsj6O9stkJ8IDgB7DNm
tJb990jzPnQGYXl84DP8onJKX77BZ/jpn+X6I4KbvFCIE7QAmOFOhajHRQzB0b0K3V7EM07dJG2Z
lmcsO5/V/BNPZj7AYHD+OxKrF5xo8SjaMiaEX6cBNxhSwCVkuMK/c8CfUzSN7xHOzSkOCBkFLbGq
nMgXr8Y9v9RmN21yCmDmeYuqe5++v0ZkQDP+EIdUJ1LuVPMXpG4Ic0RcKpxXzasovBPA7x4cqEEU
wUQSSBlUZjmhHn0Y5EwssPwyWBikSG8pnLN3zXnxZLD3puCSL3EKeU4sRf6hOFU9+/fRk7ytoKQy
oXuA8IDZCpYB3HStrPuicP183QOe0UAT0xoB0MMlk/nvjAbNsjvhquGMl3/D4g1GGzYYatmNUv1z
JZbK6Y0E1sVS8axa0fNj74ooWyomtqIOA7v4uIBIQ1kLXbyqy7bTAfS4/S2pAOtwB0h1+5j2Cpv5
0bSbVA50YywFLm+1x+LCzhciam5Tvx3dViTwbgnCADuXkexB6wd3DB4HTRZx5ZSc42EXz9hWDA6J
XQKVncR/mnw26GrqBqpWquOsXICNshqxsnwm9XHY5N9Bf65DHk6IUUUJRbFMqjvMdNATxJQXuBd3
5+hcQem9qq52JQbnbH2HNKbjEFFl17mPh/cFUIsoiN7J8A42Wjf8jIMdWxJsZPzwvRrjvkCL0sIQ
EPjogWkteqyq18G9pHBe7aB1ZwiQf4Qi8SaA72s/W2g2qYrv7f7lBs57x55nH/gGRq+WuyF+SH34
XizCTW769QdjbrvBMIxrOe4Qhd12LRmAWzXKmELno85hVcbdJqN1essuO0obw7fz+OpaeFktMyaZ
Z/dDZ/qFtk85CBqYv/Xv1rOyqu5d45IVxM1g0l7hR1lCW/iG7TpRxAnqM37uEika7k52CxPr9sYY
zpjjkG4d179uASHl/vIlDaNSlCFfVRreqdi2ChcIMDbvXhE1c/36e/3te+DnPg4XZ20CBxCX1NS5
FbWP6r63xxe3uw+e52i4A7UsEGpSAnIuC0365i+/4qbbGT/I/CElFr/kdsUjX0ZPzBlXrYOzehJG
k3S2z48Gtc8O2phjB2OPeWtL+/Djf+r64oQH+4Vw+8f25X0skYLaZZZ2Xu5pnvuNpduIa2ZwfsYN
Oc8qQ73u/r5uXxdDY05QCfFmevzOLqxiJlVAYQCjXxguEVk2NLynFQgaDMMJ3b4gehJEc8FoySsr
r8R1ADd/nMZq+vtNnvjliqWq7j6U1vlDTfEa+Vo9PMYAUPCkxljxoEy71bUbdUe/DnouxPX59afj
/YWS5jLzcO2p6DSmZt2egv/wIFR8pBzL0/qOXGBVc065rXBwb6xf4o68jMqFfsUrXWbvtOhDOLNz
PDfvCeZ1fDnmDMfphsnmOcOUE+hwqW91zZyfGZnPzNMvPd/f1IPZNQAtxJ+T35Ddpo6fZ3kColjJ
WChNvy5oo8lsE4LBlkTklucP92tcabUefpJwLO+BRcCK39Q3G/+B4KjvMzzDhGfymT/8guEKL7Y7
CYfYjLQ3gmwOZU4Sx0BCsUBHq7EJFO/u2CvMFXy+CpD9GYBd5hN2ZrgkOg4/THn4GyFP/eo2rDla
t5pNaDWu2nYNYF9MXFLGWOLiqoq+H2a1XO1U6+em4yG7Xg1J5BCEv/CzocwJ+yEGH2xizUnSgu4s
j5wDKXyadlh6OHHtdGhGYYqlVFMZXzt9XN1Q5xC1rQuqzGH2KNyMQU+uLX982Yx33xpHQHuOC6o/
PHjZXe38+rx7lMmhs+9hSvTw2844xJn14qj0vlqlT+ofk8iEV9AmmeBb2JTb3ilB1zABAnwjbZEa
3Vn3uQnhP9ecMQToIcc8LfV83FmltJz2bY20OBa59Cm4wDpV45AnzTB/pSiI51c+MP+fqpDlwpcR
xe6rx5io5k6rOaWVuj9U+grC0PQd5wVknfnDFEoUrvSujBXV7S/D8GV+nnSwsYjI7GTumYXV6GAz
HisgoPAA1dfR02ukOZktcFw7g0IA9UngHIdJBJYXeJnNs9MwxJyLIUw2hJLsQ7kxkFeR31ojL5tz
ZA+SQHHNWHDNPOrreGsIH4NpHIdN0x6HYuwkdKRiAnw2mWQg5U8P21lTsX5DFdc9LqhkPM8Hbcxm
OhP+KCw11d1jvMjdAJNTKjKH+2T4gav9COISJ6cdz2/ZE6uQ+uSI9a+aF7FmiHhxh2PS6kZPFIY+
Y8Ss+tu9+K1dKJtezXsxb8KeTwApZ3cdU0JxiuxkQPNUkc8ESrbPiz/p5qbXn5qzg8Lxrdfymc+p
kIs1THXlYqciCRKpYvtdphsexN27OU/7TKJP0/sGJklozLPC8SvAyDu13GFW0EsoNe94FtHzB8Ik
3LudkqhkK6PfYdanatEHnIG/QJiV0XHs/JCl/V6Jc3q1+XL1mcri2CR7fY2FcPJWeKzXuavF+hpg
JLoi+GI8yqybTehhoeLakgbvpemYn8FNr3/JmKuanlEiXTld9+o+YHo8PGTDcRh+HfGH+XhsiKeW
jHX8Tlz8sxcvRtQhPGyGZ3PGubpNewl84XAsGFy957AFiiwosaXmbMf5c1VzlvYJdJajG2PhsEIE
motQArISHkR+aEXqMeIyuXr/PgnXUV0xATR4AHwft9wyNx2bU+7ewZND83vQpNS6fIBL1w3rLZsn
k8OAtFfYMIFN173npCs/2D5Ap3M+3lNxvw1vBbMK3jx/Kq7zL+8edm5i/r1aUY6QS2HZ59Vb45Ix
j8VpBr4VkoRUzrrLXxMOznRIQgDlwtM7Z+NfwipqH0jevdzxfsaAWt0oGU5qd+sxnj/2wdNQXMjq
Jtf24dfSLmWTff+mXPNAIsSXcHV3fQPG4+7OOckCSztfDmJ2/Sva7KdwGsi1XjQF48O6cSQ5cR7a
EwsCns4BXJqq+eDYP9PR1oeMqIAK9hfncdGXyY80oNNPLwASq8FfMQ5KiJN4Aw9kXuf+lcHC8n7g
HfrGVvqso9/wPa+jR5Pkt/PTL1pu6d6f/uzTw/GC2q3GOUKZxdaopmggHn/1eb1PDGBJ160Li+NY
3r3QNKw/3+8wIbVUoZqw2eDOHALoTS0ChUbNQ79+6N+P3uVAitsXz7cDg6Uqfnf0tYKKERJZpH9f
u5N1OATGkHT4Y+PsRgDyjQUbdIaAy/4kIu6NuC5W+nCsNLwp9zKb6pDqb29vcDEaDimXVqElFBXG
aZ2YanUNz0w+4/Czxfzki10yx3Y/qvhjOPk0m3fsY8riq7murXFqX9rcLJwfyv933JROreMABskt
66eptdZK7Rw59WZGz6mFUTTZkYY94K3LHekdPPghfJrsTD41e70z39Gkffl55CkouJ+4i3AGA9mc
05SqI1PZCYZatp8WxCvqBl6ofPDNqc6JMukKcR/KRnY6KQmp+NictJVbl2q5uDutaZsUJjp//MVb
AdbDjEvYP8NQc+/z+dvOTd+ENgzDoWP/cvs13QyfewgxMHnoQpfbTU5MuTHfZTf/uqZuOjLQLvZC
vWSD3hzd3qVQC94Jhcfm27FhI+64PbJaife5pTfQhzhN3myzXO92bezt6TTmkHhxuEF2q2oX73kY
lERNPN07XR96AkReMaXvokZoFd2eFyyvcG9lpCw8mx9BbbdVnebu0WEscS/UrxETyViurbPThkX0
pCNDn1GnKXwzV3Qd65KatbCypubioWFS5XEL9+u/NoWf9em1CbNgwANix/E0m2BqzKzmOSP3giaJ
M/ep6isuRLXhN2GLyU8EN0pe4S06JBCqOejIONj3ePAYkxOT9lH3D1mYnNHPB8ecFs7l8BClx5IW
6BbUrCA9+GNO0rv6wN/h0rqqOuFICUf6kKVr0ItbtIJYj4jowAVvAdKHe+2yQKA4TDn1qDUeS2c5
aNV1FbHSLQps0GvTF4f8Q3bk0JHt0exP6Pgzh0pqdfCLZzKn9+fmwsqfc55r4MtNd1V+Qzq+cidl
AnHc+mUocjOoKuZTGZw+pxCNU0o6DtqEVZVqc01YME5w6p2FOCZVNgTGSviJ0Ol8NTbgV/HX7Jrm
2KfOYxTeYJ9mvgr10i5QLNEv/O42K2Pnd0p9WBBr43/GWNFFdTpkwjhUU1mzwyDHAu8T4mcllEY5
NeRA2nNKvvSEn4TXDgVrB/oPnK4VsV72d00xq/ydk7XgNLKph+3t8ML5Hub1gFSk+fNpTy2brQWN
aDjcbaIa3iORH/o01U8F5e8BO5B6B3u/tOYwBuA+A+uwD6v5CXek0oO3I8EG1FnzaXsRf0kw2XOZ
4Cx3BW+UWu++d1cNkMbdeIhh2q5hj+dceJo74wlRhc9SDKX0b3sUf+sjU+Y4LjX++6mR6WY2fYf4
pF+7Tp8Rx7R2o3RgbZv266KoDag7NZwUDU3/07vp1tc/IRe1J4w7IAjva855cfV2jhE7UFdvE4hd
BUfnYzh+dtR3RB80vmbcVKwPv82YJKoLJ6bLXBoUiKkih/6sd4q4BHU1OfR7+QxiYWShwxKCrdth
GDWLXuHEOQv2P7nSPuWC9k5utB/+Wa/OP/t8VKxu4W4tl6pREo5LkdJ1WgPoUhD+uhGTIoFGgJAZ
qAPhV5w+/6jorz0LKGsSJsmRZuD138ic2WtS1AIgbxO+IdfNx2tQJXxSGGBkKkBTdaHfcGsSP8x+
0dJ9GjHAyJAa82nTDnTmfpZV34Gl4I+6p7BnKpfpH1+IKw4f3Typt5wDgT8DNjPNFOy7VHIKQpqR
ij/N1MREgsQakZD69q6Qs6qlS5HLg+bi5w9i2KiqCQR5jKSgj3ycNgzJiqe0Y6k8FyHsMjWZoXxs
u3uffy1g1HtJK5PKkjnp6DKpdh2OFlDjaZsNyqr1ac9y9s2O5XJNfAAcyJLLjOGlJui0hOghKFQS
7crkGpqUb3Zr+uqxvGC48X4ucEkYvCzOG6bJB1z0SJZd/V03XLM8yf8AJ3NswAGuptlbXOIAAKnU
us7rT5owiYjhp7PI8OM2oGdDtW/SFenXw+Pz8dDJquPgKHg+aHdKgpR5B+QOsQRXSARKUojAI2aw
L0oI1mgaRDxt6gz45Agcc97eGSu4uwnVk43koUsV02Z8OL34ILszzHNkUsyJ8UZjBLZExh8PRdqv
Hc07l67Q1rk6ITUbnny4c1xfixssH5z5HfGkKr01kJNabIp/dMLNpMQfMprVg5xSmFxVludpOARt
+jpipEtCpzAs01OLU4vSEhhntWrvziSHsKNTalBYiugcAP6Lf0DdMuN7Erlc2NLwRo0/8AbXvCGL
qHhO/8itMusG1eWEmdyw1EQcek72tEDbDjonVUS7S49dQifk0AQTlRpZCVCMc+h/nBJf8P6hCPN+
Dnt6s4fGcA6+ky67hWJDQY2GyAvCcpm+57zQ9cRSeOnu7ircU/WtanRuZUKnQkQTIhJEE9bbdaHP
JZE5zjYVKS0UHOAJHfVLqrc6NnVnC7cSNLZyu6aqg4yT3aAkzAfMYALSnhhPB1zKS+5uM3rAVmbo
dugj/9MP4ln4KSI1EDp5YR+4gsYwn4g5k282PDn421T8iZcea3nzHcwQDDby4ITyLTiDjrEij5Sa
FSXf6c8ge+UGxkDVXPPDvcJ7gUxdIkFVrLFGous9QqDCvm8DezNC/bHj51V27eqDcd6cicAKQ7Vq
AJ2FBpPFCXHucdlym3fFwa+IbzfA8yFRVSoPoEw93T1BrZCkfNr6ENzps4KWshnvmTfbiAAAzRhy
oeJZZh+hd8hqrVZNJBwYVnhvWK2Is44RZ9nSo3Zn/AgXeQPh01Ig+BDRh5B61K0/luaRet/HkJVz
Fgzut3fgt7NDXYhKpdPpoR7PSXkFQdpR+ySvSRLRraPncpZpNpsRYg8y7J5+/tsl23kJ1vChdAiK
S3RkeMWzp0CAUrt3JrSvsyX7roZ1J9Bg7a4uE2fWHlGcd9tUjfJqbhFCAvQzfv1fE/2v/t1xBj6m
m2pK96m911zrFQAcV3zhq2NAuNRkvhxyWWnwEwCdE7eRz9Hx7zGJIqK2S+oka0nuB22MPWFvvCnG
j+7wzGRG2v7utnzZNL9dhQqB1ZHx8UhZ57oc8hf4ovyZErsuFTD5kRghFHoCEgur1kwJtumDR9aI
8T65LZ/CLAnPlpO2J/Rz7fBA8WL5Ov6eZalQk1JY/Wu5pdDLg6/amxyaMjCldt3BH2W9c1ZwQZ2J
LMwpvJQZmYBf4tV3hyGp2/16zpEowWWTRvJk6P8c8IJnYk++/9m4GiGA4pvO2rOvdr8polSkre3S
fY2Fa1EMRCk7SSBBJABEw2Ov8neby9+my6JSmxcjGfo+MfJliCQaOwSFYnscMMmsQbGDnsVGhA+W
LBzhxZpegnbezXGbb7PVtkQXeiNh+Ui3OJs0SqSb9T33aZRh4RjWYolVNlN2ZMzvllsKjs7LzmdG
yy9Bn/qJiAvgEqHygB2CX/Cd680gnZkCYIkIxsvVK2T9zbjs+Y0BpTNwLMQQXI5cOA5Cz+0tTtRj
8hKpo6j3UX/9q1AIrXKerlNwGeEJ2gofK8asAx4K/AamIns6EZlQjl6MbJ7MjoRXQw8VEbAHfq3M
MbOWGSRFGZCwkigX7wDYeXy6pU1oxmbbhaglpwav5swsnexlKESLBbPfPxFZdpfKgl9odP7J2TAf
7dVIqZwWi3c7KLYwzTyy3hk03cmr1/g6kin2Ch/O217/Y7BCOSSaW8aZ+9AYMGmCkYoXAXZQd206
/Y+NeIhfxlHP4O+XrvcC2X0+gOuOQb//jLZtPf2u+6SFqfNfV/EXP5UfsV2cbkW7L9Ff77DDYPHh
fFQsveFlnqaehlD7107XS1fHFOCY3CVKY5qItGNwXPC/9+m2Xyo7bs1iPkmtbrNe6N9NxrMHtz4d
DPrr2As1ns4po1FvT14oYXpf54XQ14ohjCAm4pFCwWRuDHVoczRh4kG0Td41++Sd6xqbg1YwOAyF
QvvIEPaU9pufwQR2X/kNw25brpEGhD8zfS7t/t5gRAulZcvw2VsGH38gCjcXCuM/MqQZy5N7RkuH
UTPi3NKuDb04bn/xIeNZb28tXMBO43bXMeddXZFvxZiZaHe7/rcPj5psUuQxNwWH5c2Dn8uM+wa3
5hKWQ8gOWJAzdg22l0ptBywqoRgwm0Z9g4qW6ecUcHG0hJdZgW1kcE6JAzZ0nbGIc4yfoAPoeQf8
2Z09scILqMbToNd0egxmaEI7a47PGQRSiBTTTrLuDwbIAzr+H198+0JnHIz+em+O62LCCPcDPwNO
u3yefyNeF1YPz7cPKaxKn6XXUm/UoGXvyee+Jafx0nnV3S1sa6GGibGkZTH6/EU/3yKmyQm+edS8
MVCG1iMD/sd1gL6V72nSQYPVtHj2tSGXolIWa8WD+3n1YxxrYmZi9pTeovnEK/eCp+YdTiiretxg
1P6ZdkSD9pkO1t4xmLacNYM/VvbLafS3Xeop9s6/DzKygs6gw2vl7dscj5lHOKrdByMaMbZvckEj
2HYOTFJoyW7OfWoIa5s1FLinraHuUXeFLJCD3hZNPoSUD74DoxH1ICp1KDmjC3tv26JMxHZy3aZ1
hp6sp8a2f/Q8pPzMeTGpx8tbP//RN7Y5h+teMeBv7f0RvFCYcxLehsx/uUP8Jcxlocsa6KjBsnih
3vkOuanbsQdQZZ0rh/j0jXoKagwgF8IjGgWYFxxPJXFuLh4DKEKzm8ewnvXKb7+o4M+w3e56sRD+
bBfpose2/KnPRMd9fDQbwRYeCQtOos7P6xd6zjOUCVck3RynMH1pnpHoH6gUGGKbQQUsmvPycwu2
LmswaKdLfqHW4jRlPkzRjDekXY97o2ZU/CMvMFemX1iK1l5EdmafD/XjewYDUm+1x+E52ksqNQ+j
B5XztrvY9DeYQYNvsPOZfDicgzD2sXEq9U1dtntpvljGPcR8N8Smfy5cj5G7hBhKGeU9VIlhw9as
Qko82WJHoqEfrGt+5eVV/LH2iyd98YVt02pTUxZXWpJ3/HyRQg8303uljSMzdbqxA2QgbjV2323P
LoR7vBx1NBYMI/hte194pPsV+4utyuuIMNl0qCHfwYJHEX38LfxmsHNl9mJ+F7yKT/AYdFx0mAKL
CDv4HSE+wL6CZwSBd/Fdnf59LzQP8IQzyJAZ0izov2wXywlMxxyVsEmd4GUzjPU6EGwfGropZUvb
TX5OMcDgz3V/TgPvL/uwPig+4b2tqex2i9uK6sz7zK4/it5DKYJFOu8omfFsyLm/958xE9wTxSQy
abW01OLKeqLbO3YiiMbNvWc2si58KdgFwlXaf5DJNNQr5WJiZXvH7DzMncLrRsJBppRMZgzCIIoJ
FizVVGvHPPcefDvO3QgbHUeu7gvXGFUIo5J2T/6vWOEUcZoUmCokD77EVVNJLoQk0ZyOJCDjnyAY
E/rVZ3YOThNaSqh7S2hq1xhG2/GrGXl8dxdCIXUNwjXED45jO3pMPvxCPsLDAL6rWaGzR5XzrwmF
4vwLTFKBITjBXr7+aK6XDcGj67BghQt8k2ofjPhxcaorVB7vq60dw/abZrnvYfYMXqtz/7XKZdJS
mTxOC6O6m5dfhcwRWF/etjlZFCuDFDtoH+LB0TrTaa8SBMa4kvgLRuUwMvI5RTiyxTOf8xb28Ibg
E4mMhLcOoxZe84xCQpxNxc1mlpz7yI14rU0Xzgd6TAj4vT+aGlwX4OhMudDEGkWSTf57E2sUfwjJ
3cKDkIwnhKGqvo1lyLvfhL5H4wBNCsuOHk9gv8Jbfw4rKD1NOrbx0uhCeaL2399PuCIs+QGHanxU
AZzRY9a7YnPFk5KwQ1q8We9cIih/qc9fjoGLFuUBRMMfg7Z/lRhnxtba2LKNEsqe2cNEaY6Nv5Ac
EeFC6EAzT34l1gU1LnE+7Whgys3KX7BtKdiaouBkGD6bGZTdTwdNFdqkMRT/OWUz5oc5QDOos6CD
oHtXisuMXqW7niHRRKRk9P3NHfAH4kEXQe/POfpiSdDlLqBOwIxLFAWBPM4vO4GNBEUfSfSGy9sb
Ic1wESthSuy4HK1HIQkCVLFWGqGw+KlkkJcD4d7S0nGoXQuGFh3sIZzZoeKnM8ZXmIGSfoFWQpyk
R6O/ZDapV157BJwj0lxqXQ52YF2iMepI5KEBvkGZsk1Bi/QAT4kQtQ1RQIuqsebBu4E2KJjDjGoX
gSyopaZ5tts07b6varYCR2s29ZUVtLFSR6rihieKoM6aZW5Be5X9iKJZdhlPIkDTg93MqKXbJa/g
O+ZvyPHhzXGXlD5fEYkML1HqE0G6pTcB3YGoLcUvoAJj7N0/wKyOUQ0r4EUpq4LBMQwGd/I1kWkh
lUaru4bK0MW85gXAcv+4Blc+7xNMhdbpHVedaNErvP0ioCiDsgv0BrlcPJaRys9wBhD1ykMcth2x
ARsjenObQJ6xHmZU2xH7g56WtBYeU4Mbc/amRGdMwL/FSswv7qXLqkXkb95BrAXOKn5KABwAMzm2
es/+CIODRGIcXj82MijPJ2DddqDmizyGXQNljg/HUv4XZsKT/PG7HzpzZDZ/dIFGsof+p/ze+z8H
KikuNMgzD+rDkXZeX9l71yEaNhwkU8ASmvIR/YXogOCNXihsofb1RNXGmgPFjBziuQWdRM/4z/33
MR4BZvTcZJ+K/pjEhiQD2PrL/CuMBOFqPiLgt4RPxmolKieX9SnXNOWaP8KGpbtO6lzR2hx5A2j8
lIddhKEcMwn9b95ifO6dWxj/HBbDTSeAkMVADyoTOR9VtPmWE3h7GXA09AbCP2TDPcAas0krQc0x
4wY5AjrMIuH98uKQUlc//Rj8OUkeTCYyVaR9U1HEC+VjgjeY05owCZg1ATbp8XMQkuKxyxF4MuV2
NrKquGaFe42Qf7b4xAssRviC4rPBP/6qRnYPriO2N+9wP1i8Bi11EW0XPjz9dR8UfYr/0aD3rMP4
LQYsKtJWuFRdRjIXjEoeHFNC7xwM3oj7WPRB0kJ6GIyQJuCzIaOmTnzwAAT5uOxSBrYCHb3dwmTx
Yvp0WcGo5MBEcYCN3ofqadTlll8UzNGP3CjlixXMCqLcgFeEK5DDgXo3kMBz0qBNfsglUo8R8bW+
NjkUk59DDdUgod3u0dFwCFECkyvWMys8pD40ccfM7J/GQd8a0UpBO/2ElxxGBsHhKZiBepLb8zro
eqjTOyD/Ssfr/K9vz6GvrbSm/2nrPl0cMP7qH3a4mkPTKAk6VbCtvaOinATDCngChKkFp/FFvf0O
bR1piPB5yaFyphoAQ+ZoQLgeqUAxPd9nyjnyFa5tadHY5O7Fu79pBfCGelPaXycl3WQzgfnojggB
6WHv50GlNXunZa9z8lcHyBp2Y0Q/a0LkZrHKKE08ABMaCh8XeHpI6vMgeGXB6OO3KJN4YfUB6kwo
Ga+k9+V5jZYBtToe7BTFvjVar3k4X/CVkA8KUUXHjY8rvou3IIY/x7hMsq755x2PacWHU/R/JJ1Z
k6rYFoR/ERHKzCsziOI81AuhloWoCIIT/Pr+9umXe6NPV3tK2HsNuTJz7ZieNiA+Am9cDA4MZRPm
txtlhoAiCiIYw9HxNOztgD92YkhKdtKUsEKv9bicLVEh2Fzo/gmFuHSmnxf2XpgmVA/iKDmFb2VP
RSGMTxU+0md4g8nwLznmcDY8sfuHWHkKniy8FF+5DhHOjeaE5jQ6Wfv5qRwLzQ6DcFImSkPOkiIw
a2GbxpYCTrAwUzvkIUf8IjzFxhgaWDapluqz5BFBxLjTeDJqJBojBE+X0eUwnJDZrVliB6IpetsK
KtcSESOhSAQjfnTEPA9iPuka6c0ZsjF9IjnjUrtLjEqik++3LZDiEmlrpC4l2iaJVWOH5XdERNPm
p+lUGdfeZo6bCa3cKMLf6ME2CsOhSha/Ouzjs0hCFu2QZ0yyZS7QA2fQeO/OmdocoehwHfn8BKTk
1ldmBOU7TXkt2GnvNTwkZAA3FIcZT0BYrZn7H/Nv6OJPpDG9yYVcUfxNV2doAZgUySaiGImiKAtP
UHzn3ZT3+XpyvB0YMh3Lqi1nAp+b5n+OAInCQIgCce+IIkGBm2qeoSD0qZpot4eSFuu2vhD3kJOb
/ZaX4ImT2XG6e7mc+/OG75zbh7OzpKIXnOSKp8iWsGc8xZHJgLcmvLsAaMA3Sqfb8eih5gVTaT1N
yog76rRb6SfZde7kEuq+WAkF1+QD00Majr8wRHbXCMbUmmcxYR2T4sWPJSO4Myeax4TH6IStex5u
FLuegx0PV07RMkL4B/18tpCtqogNYWrCF99yMeYTQXMRW7K++33e+7Kv8BnwSEiycV8xzWJtUTmd
3DEF0Jw9VLRsxHTyIgdQfc9OosMKsZ+l1x5LcGHFu35GmhIkX+flMq7lX6s2XEiLbhAxx/dvs0Fb
anlFHj7vIdCW1s2vwQXuyUnQ3Q02Drj9hqj6CBiNY++qvj2TPkrJnCGs+FUr/Ym+j1a9y2NTddl+
STYVozqKWuTnWzzkXG2UsnZuIEIt/mX0/5Ew7Vnyj/notkPEHZeoDVKJZme8zH8441y81rIvUHOv
9rFYqQybbRlgeiXxLj2h1uYKcdFn74jyVI91g92PwqhJOZDj8V4SMmdqd7Zb/OBU1dQoDcAUBE5q
BmSG1Nf/7dIBETiQuMABGY/JNuMU2haD3rjGm8ehUhWyzUOHX4eo1Kb3iE7p7BR7NWhU75Zckgzu
Ib4rSC0FV/cS6T8l0tYBaY0nQIykjKDoylZrCqwahCvHAsGndh2LDHQ4KDwlIWzSUn4BQR3Dl+vJ
jhkE5y1VILDDi0kKzna0fPjy2eclCS874WszwC2H+BNH3Nl5dMCNi4VIhX8//MNq8hUXNkSw8dwQ
rZG0iHiU6uvDshovX7MDbopwI15zQhdQJbtI4iCy/UecUm+yvLLzveOU6O+8KGD4CSICUifETlcU
IPwETIJdM2qIVpmLJMKZcsCGHScUyIdRhQBFb8M40aEFNayzTiZoxODVfCAH6NF7g/Mk5uFMzDJu
ImeLh9B67QduhhmA4X/djCGc84bef/beKAWFxT7xkloRl0cxA2q97/HpWjDgZ5pbXscwkDW3e64g
PjBzxesGU0hl8fC+UJaHCf/79DMWS8OHWnRv92osXyzrESwYJnH9HJL2qrs4MgQbGB2ssWDBE6Lt
T4yZD5wciPZopzSFSQwKeWad/Bko/Dmi3Pny1sSyjWr0e6d3GI+pfgbeFtLTG2dIXm0D4GPjvcOW
RfkKeYY+y7B9gG2PYuqFVkxY+wgnu4doh+nE5DXj9ENktNwIgQvNozFz4B8s/IWuCnZ5vETKo67T
A0JW+/b7D2dgqlZ6mdhs90JD2nrP43hLxwZRZTse19PzdDtWUvcH3MLh8PsP58Dppn0eV3CfFPLY
a48W/XZ3DpY9bKN/FMaxcCfiq1aUlr//BvKCNhg/W3uVEVVt+MZEXmZ+winjg+W1LbbXrAYh5ivz
3IkXl59FPLlOoYfEf+Ev5fErXFtQGnw+EB4uvgQzczKiVH8eUU/Qefsv9pHClMRlnhJesDRbOCQ0
9bvZ75vnDlmMuZ0WrcfvSFSFYnSYca0ke/SXp7N1DZlYTMjAdWh13FF+5hPPQ1dHspyWJa0s/p88
xAPwCawkJw3muG8ImV/0I3v+UsDEjKRwraWFZqjSfUSpI5C4DOvoiJdDXPkgeCGtjSG7cT0p01RS
nzjwoKLESWKfsJwUfQoBQMSoyJ6yQgNq7yWk+iKdPWa4cs5ewcWdQ7Hw+bcgtiv+grRPXrP0GgMZ
42y6NOMseIElAcJEOJuDpnt4p8xPg3QesZSP1D3Vo0CVnRPpmYYEHAwengiDWMvhBw7dD/9dFiAH
bOt5216AhwHlE5V3igGD0HgLVgGCclYNSgsGPSlIF7XnFJUrPwzw2NF+gw/UTD0ZmwjGu/C2AfCy
o+IkLASzNU6yX/HdfQVBLD1nzxw5bTlMBdHIzf4ghBQ3bzAGGO10YmmBzM7BSlFHr8CH/aMD7+lT
xCgIciSv1KHAT7bKUSxPSpcCO0wBjvw1SxdY7BogDvzMaQrEBIu3nK1os3wRw5GL8+78epr+QK8n
nCKITa+en0UZUAvamjlg3tsg0c9vgnw/5Zs2G5F4WkrGbM0LUD+MRMqg8DCWs0YHVRf9OZ5N96EL
QMAzFes+wE5k5zWB1yJsR/nDreh2W93dNgJ5A0gbXwBjGnyXB57i3l1tczh830BTCOtvPHfJFqX3
SZlPpyyyqezN0wZkjZo0AmR/A8pvCL+6G/j+AMU50Ec0PHCs6IJfQXeiFcZShAQLIpRFDPzkmkox
mGcJRegbzFSb2HyU0E3hM+ZpHqB6GBglhqutqOmFl6b+S+ku/iZO7haMHunaNDHt4DtTAsR2R35M
w7xTALBmwvLsJ8eBPIc/ihCsSaR40O72YxeWzcBKBPMoAqTnnuxSotc9TX3wSDFHrvYClQKyiRHA
ifA1P53LCPYo0SzjfdCv/BBztq75Y9g1Q5QUZEt8EN1Dtvyg6IyT5LrUqG1Me5OFauEmASz1oPvF
aeNtAxeBSuh4inIukAYq3OgAPQQcDFeMi+anggXw1NEMLf6NIvCXpVVU14eC9EYGDLDmnZdM3Cj/
xiduCpM1yj82OJjcewpX4iWzlsz+qbEC4MBhaDw/3TfMrWiOSOHK/4R2yJL2U+KGMGkUrmJ407xm
kTWgHWX0wTe6+G/+DgZDmlckcrpRW4+cyCkgH9JQLpomaOlR4nvaic0iWIFxU/YW7ofo5nhC9Fkv
0V4LYGQsGoKO6O/32NPxVPmkzUaJ6Vv+zS6x4qf/KgJ7nv4oPiVXPfTo+Yh8qS+ll7Prjt6Q6QYA
bTsYHmuwMZC5IZXJd4FYdiP6g4StiP9IUR5q24o8PQ+CXW17T0cYBtCeAwzN54Fnt4k9PclwWKb5
WByDs/MjxLWffXrA1ZeYu8DO3gkSLRAdRtkxgWMmt2FLNQjKVp6VACXpIZrrO316pzfgdXC8lulh
TBUggkCPNbOoX9hvYFew27GkMZa/AJFg0z/PKa/J3PFpc6rFt30SmmzikwV4uG52og/krBb8/d+/
xMbEBRuQsY8UXIBN44MoSJn1nMwp+k3O+JwBySt4BaDfXAfao4ArcAFAF43XaRiAE9A3aV7wHNE3
gRn/XHWKFl4JDjfzKPM3mzJiJ65CJ8EtEua1eecsS5G7OW7n6Q9YMaM1Rl0YeaLkAGhWHf+1QqbM
p8C4ekZFeC/cb0JHxxyIa//i16Q8ED3nkxtitZ7e2Fu0fw8qDCucwc8Ed7SH6ftIDAzwI/IxGINV
VKTCkm1kLVrSKrtkWbSZh6oj718T3GwBQEMXZuECnQ5cBTFIIZ6NINuIRwNQbsmEWhZe825MZp7e
62NPCU5iqSY9UUFvhjnz13mL/WbMWzlitIzezsNd3pskZBtfj04nBPXcNCA1kd7EfOhlerXJvFK8
NnLaWIwLq2O1JZjQ3otZGkVP6YFC9g6TCJGw9V2UJ+qCAwSh8ElyvbGRF3hCtMNCBcqqtIxpNUHt
9AZscIcgmodMDLIqR21/ZNlvx8uH5XW3ozZqHcU9O2Xj3IiB0T96Xekwi8lnRXgNlfAxlibP8HIP
DcrccjwcOsNDwxIR3cnfaaUiRUjuqekamDh8R8WsUkaV7lwWuT4x+f/j0Be8hnPw9PXgGn6Itoaz
qXnf5aqM+0hdf8bDAq7dokDfLhV+C5VxX86rveg9SLH3qTLECAFyg1MWoWhWDTo3grMnUZNcaYOR
AU9RCW/K4LHqm+Duy14WvFH5o/x17z4TSPUPeBRv8GJ8Zh7RRJBlSNYPtmnJjhzjGhqbk4IWr4ch
W3lY9Y6UpFl8z3bVYSUgwCMR4U1XT8B+vCIWqQJmSXgN1Og7ukEVJ+boTFrxZlPcKl6Wwe2Q/2Dc
wOQDJ0oDoTcOShBWb3Mp0GZG7dz3t9E5c5vhiirmRbwjmjrDIGdYBkOZwzDkq/5cZyZMiIZLIya6
sBSsyTXQhNQAksoXqLYGsCti7DMSmgx0JL3TeKp7DXQqQ9gX2fxbxVfoKKkJP/McVnT3pv0d2Mbk
LZz3hQaZXecpPVzXsBjrBrtBYQgl39xvakKTa9NhjX0pP5te+ZKUj7uh38XS6ErpyCDB7pdtEV91
TC0nxYjSWRvJXoV9ppVinjnp/YcQcOo4RIn6ToRxzOw6+9OFBhAO75kOZjzwGEuNzODD3KAW1Dl4
11G/reaUl/d6WUeHSLvyhGXn490e46KaDDpP6XxV8nB2a/EpIrAUwIOnZvEOiTUUrkI8SlHnM5Fv
f8xIjT5TIK2OupVqks50fZYI/dYo+9j6N1Z3ciSnOs/JGLUQV7T55YAxKFkL/BP+Z5HbFjp0/Zc1
RoG5qL1TkyIWsFxlknuHHkCftS+IfAKsmr0r8Vanji4kuxZo4DfDCgDKEVPD79g31wOvpwTTwa9H
0rwlZ17D15xmJ3/OS2ujPw8Dj4XEXoeuFBaqktxd4UsjpsqWh53A7RI3HVEf89bpY8KzQCNw80BB
nAfcxEZfPY/KFnQXTbg2+Fe2o4u9Y3YHz8kxvH+HCTveoW0UHowujtY7zGKD4Aq4eWF4QEFGCfe0
BCFIjdN2fMKUY2Hwo934PbqG9+jp94jLsUjkikpeM8WK4oWTNW93EN+eQfX38QYUt6OqB8S+uDxj
ad5g0cMyCi/90Kr3kP+UoYDXch5X4X2pviCbLL72sXW/3m3yFK5V+KNk8ZuaBMIU3bHCw7QAX7Kh
IMHUYTF0M/eQz99MotPvGYd4VOjvaf5jOQ1vfeiL883KSX+4uF7HFV+2x1v2/MQPRHiRN6M8UpCu
UDKWK52IV/1JqeYzH8UGAWsnYCFkiFeG8ufGlVKg8FUHAwB3WQTO8xx2NQ0+PTpMKrtZy/7Afc+/
wUXx3zNNQi7hVmmHjh6WP7GApwprwb2euHb6ooefXhTY6qzO3x8oHtXgb1qHm1bCSQfJP0eN4s94
2XdsYa31hc6DR3h5+9ptfL1OAfMaJQSvaQxBrGrARKGk9CPtHtF68Jw/UP5JKLcqvF4n7Sd6nOMP
3azkKsjazoG8girx+kQmL5BC5opsw88Vv/3Rkodote5gQUzXutp/GdDYsI99Mw2K8yKszGnfBo8B
szq4AXAZ5Co4W8Apj9SgZmwRkEfndqwry/4dWCDInY+V8TMPMLPWXs77sir2FdGhXrd9xIDbEC+N
NPdMajO6EnvR3+5l5/n7wn3AUJxapoCEr0l/greanRUQNhEhncev8LYy1bTUAsRQtUehKWnOV0KA
w+8M6xqWtPV06zwc3aAf1sEZ+grcCKbQ1R8z/deaMlDOfUU9XCzheoEDAo4feKIhBnBySpMJzlzv
ZOifM9vF/ACbX0OKm6Rm0gItdsiIR6/WAxUpaT/NBoFEVLvZjz58xZ9ZPrCVdwQDF95IUr38JwbQ
mYBeFD16kQxTvg9feYj4ePJaP6cUM2PqxTesB4JiIbpC2A+3Hc928w3lPcm2gRnhmMnzL8MPIx81
gtwM+SHuab/WnFmQdnX6Ddn6tXxZjoTNEnUFbdGfcedpGFO0nYRVJmeOkdY7A00CfyGbKDY5BBYT
Uga+x6Zbi0wjSrWAx4e9axdYYXN37mhL5mvKefo82alBS5DXYRmTBXXpX3NfE2NbLST5437Y7fN7
DI0HFl+WtD/U+Zuab1F611CPrRTy3/EcQHDMPJCqz6yLrWpnjPK4Tu/wUj3CoNqP63Zoy8gcoe6y
AeQWwqEoJpgAua8FK/5w7ZliJ7aV/+qpMtIl+75QLv7nygL3HBy7+JAJqJJGXe+8p4/xYNeHEtoS
tw3wwnisKGYxmde2X+KK5l+W5OwX3g/OV/PqLMiCcjKE1YEyCve647WIEBEOfBazX0LjeFsOTH76
g7PRmJOlP1fly78Xa+MVZVpsGruhMrGWLH6JhC3B6CyfHmcntyYo9AZBNar8bFtiYwpelsIukWM4
9xDW4ajsCsNVv2BgkH+/2EtUpv/ijivheTyc5ptifZNhCDSR+1pzkSSZwCyFBvTQUesN/r4uPoy4
zzvDzcW/a0HN4GiE7RMboBUXS34O3aLY5xfn8IYIXG0uY6VKXgcFRIPINGRerGxrVJrJ0H3ErdOt
hIna+YgQzNdJmCFjxt5/Fi7VL67k4h11SD6dp3At7uZfhXiUaE1IvjB/aKTOb+8P/beaXFMpGkw4
pPi+1WbYJ/WbkONxxClJGBUhnGLL8lKTXdIsAjSegFwGnxKXrYBmp/sbpjlgW+NemtmXM4+mfPsc
yYsSPgClx+Qb9hH9ASs81xRsabV6Fgwji7gMcc4aPeFpg2PH+U82BcRYXQPJqcYi2WTT99ADOb9g
CnN6sxCA58VU8Os9cDtrGddAE7WAeXr4JA2H238XNofxlvS/6txwYTrjeqQ50t1pYU/497H5RIII
EAf6wbNeYi6f7YkZVYlBeo0vVEgBdUOs6ZpjzK9YNjVD9EtiOJmeWQfqzZOWKFm5pVdMZzKv3BTX
rUwBbHQ+kK+meU30GIQWXv4nY8SODGgiWWTuPoAG05bjR4o5f0ZSE5O1OzxZmdcyv11iOKUk5Z4X
gI8YXmFl6arWokc69hXG68XksnzszbjE4nb/+OlHUKeuPzgT6/vB16H7Lq+BzCCjTjpprTw8HVLY
qOg9Yfq5rLEukT0mbvgaYUgpR9ZkgLB6Iy/V3BV3kDF8HraE7UYNHkVQj2roseMy6PFI0tfAUcy6
0aKi2+D8E9yjM0ZPcMH0ydWrsLlgZLwgXCIrHP5SmQ8vQUE3zFvo0KEUIEyOtjn78PT6kTSxELdR
kkBXgBkRwmpYNv4AHByg63hZ5iOR1ZQnWVj0yNnX+7KA5R5pS7zIqfnl8SAWtKthIus2DQfB6xbk
M2lSBc8FtYx4rGg62P1ktZQBLVP0bT7p/gz/YE67VNYPxZJ1Da+42umjbsGUhAn4M36HVD/p2b9K
Qq+9uk3MFHVbSt8oa3RiXeUXFft7vyNtzLS78fpJiWu8Mu8/iRrVox5ofFJdguY15QkzaR+8Z1/T
pws4p32IUnP0VKYmcZg6hEntWr0FyNHPnkAN78fBDE/jMWmbuCg6ZboU/zq6oW+D/g6vDy+WseZ1
287FUWDxPOU+agCndwpHn8L+Fd5UnLLu4olv8Z5Kgt1IC8ASEcLw6vpjQi2DT/xL7xWSEiEDMO2H
QQJ3BthdfvjKQp1dqdDXYOo80fKkzZ/Ueyt4O6ZtGWP+EmPzCLIduIzypWvNY3AUzQWh+G749IHm
0AJrs6/XLo2ARhgms4GrG8ZkZmBiXfJxGSbAaBF2yEtz9wgUu0c2UxBcGjaBSBOozGFFSRXeATwN
KiG7HB8ea8lY3ZjI5UExb4RImyrD/GMipmF3+qvGOnUiQNyeRN+ynEHyL/0E4z3SqUI78pvdWORq
twzvZOeb5BQKJIrHupQDS7rZEnHoOxqU3udfkoIY6wyCp2BI0QiZGE6d3Q/zoQctlkbbGDSQByF8
5uzH1AW1h5PrljPAgI/3iKt78Nj3DPaAFFSPZ+spdFV0YuGVU/uv4fgjQarD6Hmmt3CLW1iUsSnS
XuEpoGgqG9fraWEBMMOoHGNedI+4wVhEyZ5kEe/vZcLXcmVhSFahYsPJKzjvxNWmu/FVtqd7ip9p
/n13nbH3ChUxVobd6rL8/JW9A6DdQyIoXU312nuQQz0BZAk7lsuu4Mj2enwx7Te3Pr7llIaY40Eq
bd4gYMPeZXr6+DoCjoLTjQj49MgjCXLGO1XezjNzqfb1RJl1sp0vP+hZq/gb0mf0YTFjS1Vxmz7L
cXn1GpzOmAzTG1levhL+WKAJ30PLPLXkVc7uvtGgh4+/l/R6Jas9P6cHveYrHb79rF7x26mq2yuh
9gg+Kv0Ek16ZkhuRxtexsCKgEEF+a0zZ7a5j3+3SlrOXiQN8+EaQR3E3PeMPDonr8ooVSHl6iX/7
aPB1L9t89d202JsLz8h6IbEqbNVHFX5lHL40p8sdqyul91souXAE6lDanzvvQt3hOXl0aWxNQA6i
f10hwwA0BXdTwEuf9iBVgjwLAXZySMD57vMC22w2xFdIEFgR4gnUjGTFNZcAHovX5KaCw79fziM+
+/QSNwOFhVHCQtorTokqhENEGwRPHIs4zWdp70bzjjKqcIeXBFDc4DtKMR/rZMFUXWaJSanVh+KV
2W/6NQ7XtotVLGerPS0G/S+el6LdoRRnjkJnyxzy56R6X/qSnnXJ+BXFgjU81ocR/0Exa1BS+d3V
z7BhNXLPqGcW0+7fbD0c3dnFxjG9/tBe/gqMXQ+l8WX09nRAQeTTyRS6ZHD+0+IbHMDdc18u1bRI
DMup7oBy2hww/sW2vvmXX+frPhe5Tc6AMMEDji/+AH9AwdXii7JT/Z9M4dmlfTzw98RoIoojbz/+
E+cFvPJ/3x3OWYx1v4ajsHeebQmRfMf2tTvSzmsdoVzMTUrH+JH2X0L0xyPxYym/b7iRwRyI0yl+
3yA0hIHg6uGcHGSsdIeisL4ApW5V0D7LgxBA3GXyAjI3AI7CbgJR0Xawk9aXa6h1mFiNPm6J7eu2
j7tf8sQzxMa9PuSkE7CTGuQgLmbTOye/C7hXT1jagOYPr89mzd3/WOAjhRI0Fk312XuyhKQRJZ2i
h6UY16hsS1lZz6UV6oYPStB2rglPmOYLSquJQ0JyjqrGLv5oaPQfAq46axpXvwf4aH2qk9VPqj7U
V1j14PoYNj7yLJA8DDGeftyOUMPeI4O3+gRDo83iUPhPShL/vMxqR0c3jQuUhcmsY+LR49TYP5iB
tuUQV/PKYY+RWziHcgIfjSJEdonfywcbGqk3mEv42DAHMkXt78cp5vdUmuTjikbLsvMIZnEfnrff
xYsBOlWeP/hrknz9vvsX2VaOX1g/Xy5D5iPDwOZ2gQw5p4b7E8eGGLm7M6vqP8GXKSYSknNKO6SO
GXwbT0bDffQCopLcIXTMfq7bJW0GL3ytyO4V0PuFaoFUI4VPgRKhLmaIAJ5UAw/lyX2t4BuUhcsS
9MttcTXLhoHIWmVA6UBDIJZthcJEp4sxV/Sfoyq+aM7agGXyPRRjoP3kNpKPQ7Tdk8yvJNg693mV
YhgmQGfonUwie/CYR2A5r+25BwaKbtNaTD6wwl2Yy2FwLZ2aQ572+12Bskqbl6ciHlKvqnQZqTZp
t8itbMhi9NOMIIlIhCMtKdf54QZP76gGcAtzCMBznbaKVDVojn1SEiaO5/1bmrZuHrCa689KKarv
bWQcs5ixr/PZDWevLQwnvjH82tyj7gneBEBr3BB/8L5UbYCWI980MUYU93wjY0wDYFAdB13jwr4a
qW5TTc0sxmfAwF3C1gI+UN/ipteBMIiBE5gz/KJr0sLvxdTDrk0HtXTp6bZXScG59wzwLZnJNSWu
uNSq92lCC7YGVAvIlaMndud2SZ9C54GdcSAFlEje4GwbDAjbLS3X/q37t8r73sJP8li+caSDXQGq
6g6OZZInBJx5xgnrVpQi84tLAvYKB1NpnJd9+tVAg3w3eXFUZZiAsn1Z/e26tIg6wH12PNgqZZI+
8GH1sTUWsG98CUq8nC5n5zwpW+/lvichUnb7GhGtLxu2O+zA5nMDidGlxlEzJoQpMcyq6dmb/Ups
vnFqiusfZqIsxX6TG177w8U1EyXYSbOuxOb5GLx+gJ930CYx3jwb7o3Rjn8Jhh/YXu7HGgdn9uRw
/scF2KB5OruDhTXGIeqk2wkpG9fPF5WEky2GKCESkgwDY+rLy1FyaNNIiDeWOH7nrRU8og4DyQil
36gF238lQ0bNVFND2Dy+3NKuBsPOLivceGxl1iBqGtrW6l5EbwwZpkYZyq/lHcyY/vkeXl78NrCt
pV9luKpYXsWB+Cbyh7EMe2a12rup6XPDbo0vYgNAlsHBfKafZwoCgmZCAl3xGSbIIxoKRgzXSSD1
c1kKM1LOTsscRHWDLfTJTORemxiLp+/9NnvSUNXf9Z0tEdep9v21tEABgPthIcKpY5D+VkMDr6fh
VnpwTyWxUqMC3ELxo8cvTztiN4hAvY9o7wlcZ3gO+l6Hcxng2swbx/Pwn2u1TD5473Jaj/xHeP6i
VKJBHfow9dkcE+QjEgAHPRTqHBSfUM9jbEZXMIwE2EpuBvwglrp35rKD8eDEby3HtW9O+S5niQ8k
Ac1polIaYFJ0UNYELYHg88sT4T7ARhDHHxNh5eL5JixHIt5BsZikCBtexin3HVDknL2mE+trt2BC
U7GR8xMQSm0KpGotB4853fSh4HnmkDveD7dg90U+U+RQsgRarL4gNjK5Yrstn5uCir2IwjWqUIpp
mVtR7PIoV5j9iDQv2Rf6yMZ/tV4/DNqkZZkAPs1l1LoFFsVIJx+VgDTfhzyPoLxcFu0JBiocMEoB
8ZvoUqKwWFJ2cyqIxu7wWRZjgvcSnO3zB2lPxul0rwNJeBcpzvWRlcW44cQNgCJrYCO2Mf5eghdk
Itge5IrcVWPGP2pkQC/6MuU0U5bN4A/sijn1IyBN3w6sxyVbM5iw9tfVcISMNCqTXf8H7Gzns1QN
bskdnknduvrf7ff7m0XH9FK5SLiCgeqqDJdbDX/Y6DHphNhbY7fgx2H93WKQ4A6KQH0+nBaHCnMB
bYEjkLqX0Al71Lt53N25r4pKktOnhleHEDyltXqFxtoP4yIPJu/Oq+upDELzR/2dMaNHOEXcbF22
bNUlpE90hFPEuM+1+RKpo3XVMlURhBoLKdvy+R9Up+PydGcWKnHh0WFBN5z4hwb+0DfklXFl40/Q
fUhhKoJFA2UxC09AgWymkT6YckRARi94fASIdLdyNHhHUOVYBC/rVA79aAivEQIGVUJnf38vKYSg
0y3zH+P5sZoqcZcSvbJoEJk0EFCKBlHB8ILNyRC8u3QIw5PfyZUN971gIcfQYXQNX425nCOFj72W
AGAeanYmfOH0yfhmK3H5CzEJtniPxQEkV42dy2dgUmPb4/PbPVyo09dIxK6+9R/voIkHcLXix66D
ZdM7DwxdfIalbIJaUt+dqyiL6o/fm/79QEq6vy9ionERo1rqyOE5nRrv40tPqFysS2ytunIHJfgK
JwE+dYN+/p3mHvX6bU85zxM85XAevhimvpxrxEACD6gU9mvNKDN+FVDpWQzQhwMOqW9Cs0Nchlft
uKSU/Sx1tN+BNL1Xfu5WRKadOSkX5fHpPHuMP32LV0QUH05xCtDk2eUaWTMl5mabaVXYTfmnkwJe
kq8/nR6ZoAE9UqbKoVQ/0cI8X3/3DQMryzmJ8WsViHVE9YEJB7OmVhKuEo1Hcsoj/G6HMXVQWkXX
aTE1ty0ZgqKAEpHxihYP/5Q/zly917fFFPlzs86n/V+GJBBEOoaFXC4x+/l6Q8ZhpV8HhTvAn7AZ
v8cy5DwFh80G+wt0xGHl4yozLhfneLC5puz4gZNnbuq4SgvMEq9+t1FAlUH2rj6BODJc3WPTyQj/
hIkRWVNrehubc/ahXTCBQD2CH9kKC5wX9RELJAuc9QoxkhhWfi379dVtTQBS/6aO7kwYDWTFkyHm
3v7X46liMeYr8JPjjoyLV+ADTAZux+RKylc9/cVsxX9jwIgUeffaDRG754m8OP8NZ8qMJIiywms8
6ecdQwy+jZqQvNvuIC6HMrcKOupS3t1aR95JjWPM9ajZGBN1p07ryn0D5gCTJ3rCggj5t8W9hCmo
4QxSOVXTa2L8aCy0hYwgrb6x0OZbQT2pJ7SbbPZJMvhHZTTYWrM2+VfmwNFWcIvETmt5DlWmYb3X
Jb1HE4VloRRpETYbTCqxFg7OXps+g5IB2dmr/GaWb5+zV9r8qCN19Bxf0zytx4ORvCkX91kTq8l7
MtyXO6eZA9rGUtzv22W/bhj4bs1trdvf0uWRXZdMoKfNLZa3PE/wONh0FPSdfdl3WxlY9HheF5Rh
lpMldB5jYw7CUFM9y1MJyOu6IkPkVEwneUqwWeAUQlV93xjAEFPm7Wp021wO58Obf4br8I77Gep3
OO4954qz5vMr22/MKCt34EoxAVP2i99yeZ6/En1rpgzGmGKtTTzix7eR7jaCTrFUJnIk1nCg7Yx0
3/TPo+dE9y3qNGt22WuwvYaYnvIW+tkVdjoF8bpaFoS38+QywZETVcgT9XrnKs4lXElw4bGJC5px
fbKml1PGHVtJv7dAwvRc+7WSYXTbDhe3bfF339bbQWCugGfrbbYaBPoYfLj9OxMYjtd1gVoxXw8X
8HxpcDSQrpfdbN/Hmv/stn2E/c74rQ4djEOsJsfnlUynj9ILl3TtI3Zk54vbKV/cVWGmV6TdIcdX
7CBBeRxZu0IYvd0Bmw6vzW1lTI2Ifk1zZRbClqOc5cha2sWs4KBATa57Kb0v9T/5AWuDvTBsdWiZ
QFUzsamo8Gr2sTMda8eYhrSr2qSevS9g6kEaQyoHWUjFRwG6x5JplRo/E21LwycoB2Zwjz5/bKng
Wv1domKdr7vZbXtHqTmYq62onFTg0NqWed3zCqJ/5n6wqxIOJHl6CbTdY2O5Gr4aDK0u5Lh/bjtS
VLh4gJRpmcIILheDkQS8/DbY9XwJrKggmHTh6yA+gpABUB3h7jkdQDkdyXOJMfV922zpfmVC4vHV
JsWdiBGWWqxJ0RAvUOK0WrnqPeJxGgw7a08bjB7txHR6wzMK1Cb/kXReS45i2Rp+IiLw5hYPMsi7
GyKVpZQEcgjP089HT5zoPtMTPVVZEuy91m+REQYtIxRzbW+nT4/pTn0SdgO7ZFreoWIrCgjnW44G
TqKEKe8z6zmPCd8kB5b1mgr+/Ww+Q4EfqAz/iUjxy7FRkvyZgeMJ1vpM5E3qoTgIhGNFHHXt8ulY
aViL2JhJ2REyD96aNcx5gjUiOCJ3FMTk7byWpIvn0HREbke4vPk8TUfZ6hWTiN23AEOFf7MmQuc2
2rJu0PsluXouSPXg5fAffOpg+RJAOQsL0IewLADUgFFqho/vw+UmyqP85gr6RAjKiP1B8rrCL6Pa
lQ8PbLnl9JmykNVRCW7jVfP27tKCQVge3A2LMsfI4LGi1O7wB5c/VQgAuZ1Kjs4OpVDjE7l7dQjR
tUzv28f1O+pNu/2EFlT7pSLtirBI9DgedfHbx/b7PMOuqXtS1uvrlfBg0DcgXZ+/9zYhu00+YTm7
nwBJeXz7WyhJzr31rhrNlssO4XgXgEcS8NKcabzJkrINh/MNyT49LrNHOUlhTGB42tkQXpcUxKFV
aOBgcHkT6h5SKYz+A85hxW8y+gk42ZCC0dzQgyOimAQi2qe0KYlJ9WEjyIwY7aQI3TN7vgEX2PyX
ek0tklM8vHu+YKXhSUqBp6NLPsNC9Yqaxn+sEbSUtxg6QKrnt4TwESpSvfG8Sn9z1OAbZUnoVL/o
EJ9NIH6caiI24Zed6BaSSMIf0Op+aTFLrzuR5PevXXAOGMu7EWa7nHu8D5+ko6KfYDEI+jFfBong
szpq84xnEoJ9i7Sh02eWmsABE39yv8+bai5LPsd4KdEGPVe+6xuP+FES7WAgcEP2sBHUs27d83VH
9CyMPXdgr2x1n8pGxXW/eiiNdNaRM9OJ8Zywbz6ngAmvl9eLc9n9xJ/arcm7XJH+CWlDrnDnPsW9
mRLBaufC5LPNPHK4Ua5yYnIhPJOi23XbavVB02JGFojHrHuHAsxcqFEnhDWM4NreeRph7e41Xv6D
0LgPhCugPcknTKe3PaigcyfVP2yQ0ATtfa7cfJbaUSc/2NQN5cGrmouGByID0sq8TeTdmm8NBk+T
vHcTPfXp+JlFo25slI34H4yIKST5ibH3k3RIm8x/aiSwuMt+8e8NGZWveQvdex2otf0UgkYNDFg/
rhuQdkeYQx/BtiML2b7ejH1AZJLHVWr9FZqjAkdrqCgImP5rHCbjjqFZmzTI24RH0PVRofwaWyGL
Gfq/T/BO6RM8mzVg2FiSY759OpNGYdDNNZuQ5zVpPp7P+t6wvKOnY78lfTdgPVyJvzfWO3B+xVGh
tb475lu+r7z0CvzVrfsRQy7Jm8tLTXuFfWFhYcXUxgXoa9jwMHcAr2WHGhQ2pbf1h9NL7rcHf3ZE
YFm2Kk5ioI5DnSHX1ZPn1Jhx8wdipG/SjbpQI/OfvtCPkO2Qasr5eyP7CVwfxJvlDs32ucKFd5SJ
eXGBg5FPYlrsFz1S+1HsB87EDEHtETTxHU+uL+1KJkfoEyyDV6f89+3cUnalr/36u0bDysATeARo
ljf6F9H0QJSs5AozY1kxSbIQR9pJ40bBRk47lAVlwN9daZX9qQkhbssmbgDHPIScrJ/fyX1WN4Dt
MCsuFIww5+l5cprzWWEUCQvVzgRAzmE8qd6XkgZrAOsNS1Lv6YFKgRv8FZexFuYxuu8QJm6bLtAZ
EmS7t4yRQedZfG8l9KN3rmv+16f6w6lxhYQwAf6+KPZ+h+V1WsUv5qGPx65x4CuxftDp2absPBCn
CRhgOZtdcLFxFA6EWeVZpyHGJZDtHtx7sUCtnklaSGAE5BWatCiMKTjF9Pbib48nZAqlAuqvEcjE
jH5/rgsTdJCTesdZguezmNbTq/ODTwcSleXPWmiLDGxnbqBQ2N62OvNsKETf7TNhsgRTGuMzmbtk
H9Aeae+aftwxI+0W3PdgXWy9RLDi3jgaEVcgWwT3p7FQDC+dl3tzVZzLSXbJttoxuzxmnHAgLgxJ
J+vtIyaQGVlGGmHZMnRvPnQK6K5AMlwBFaDZMro4qrseXh8jnSIR47Z5okUg6dOAxeElQmSrr6wm
KtnxOQF4uO3ve4XWxmpmd+P0eq+4pd5G/NGdigv8ITvfrWr5Ejs4EF/CCpagpjpbG8OVuaJIiSP2
tekDU3KAG3NXhZTLvYZQ7/CKJXQl+yCnCIYiBZQQhzLeTIbyEtgfpdnWZIthGSRK6u7qslcB497C
3JjxB1SpNAz4KM1PzOXbV/vu+5OjObjZ1/dybK9ouJUPss/e2v7CCpH8tTVtHnw1EcQZdgdhCLu7
06/F8HXRCPLrYmvx9sfazTqS7yTkCkuJIVDz2zpgRYBmac5CXNFaSfSk2/od4At8C0yK8p7cNyYy
GO+lTYb5dcvxoqlRzX0o+zkAFI8JLA+EbxbIuO4968eskGP9GFs16ilkWRrPwCBzkM2ISPogC9DK
LG+x0cfiOxzyYAz+I1SxPRM4v7V4XuGx7/xZvEHEJCvKqB35Z23bXPkSXStSmYU52i8m/z9ST+oz
AEoPhAmZGRkPzJtOgCpAWXNsK+81NxGoTEUr+HnN83/ilP3n5XHuqVOSoqtlCk6MC2DGHnJzH152
4ftsUV0kxrE0qS8m3sErYWIvteh+LhWRer9XhGdftwNTga6RTac0JobMIgWBOLi5HHT8ko1DvMyo
Bo6QpTULmXSxq9PPPhFqoEe7R7NRxl07tn+NYYhjUGKXWGGKAwg9KbSHbN8UDjXSgiQ8FuYJG6K4
suqNIU6+6Qq9AzynvK7Pr23HBKTPvzp5XeAPPIU818BU3lF+UIrzuVGdMue3URTbvC9RH4FzoZ1l
Qqy5JbEIYIbBjiBr9u3qpeX8U7lM+KhtRMKyeKECZADI9nrYeogL8p9PFVPkysDT9g0kLz08ftga
+TUi9LW0hIWtfnohss+Wb5Z+fQ4iDWzOW7bs18/FFZveBkJtBEl9mXBAh/RcFU7xsaqaqepf61gH
UVUcrpNj+g8xPl50TkoQH3ljzBRzzrDBqRLDHTBZ8L48uPe7mLo2Rl+lWRVV2Ea87hSkBf+YmGaS
U6E6meaaJwOzboRF5lwNl89cDJuOOBqdIjMCQ8vJ/6W6EHV56XcQCGPkDMVZ4p+CwEIhEC04NZHU
YKmgZpCvg7mdjyt7++WeAT+Lq2KlQIwgn0J/wcHCRx7pIHZF+DCDXPUf07pPsnZtoCmS46JwKtRf
8A1G1P+Vu/d84Hb4KVWfbyLNYwP9lCK5LYGSqUdLFGazZXqPkIBWRmQuWVuQfEpxuRNIUCsh/aOv
6hBhXPCVvjyJ5/Lrv6Lbot8N0+E25yWuGXk84Rv1MVDx56Au6zwUudXrLUstms1TI7uitOTYVA6V
GfFP1eDXT7c7NH5GeyLSws7nvCWYPfoQyOWyL3Cc2sK/Z0FNCS08uWkLXVxpxD7z03/JYsH7aeyo
hF8+AnEiWc419zu0gVPwqBeCQ8IP2FgL8jDVj8c7sKA7a8W5XsOgznlgX78YpksvnSl4d4nq7jHp
ioAvUKHj6WU63GbcXN8dqRn6NXj+k2ZWa6erVEl6grPaX2FqeuUe8RgyJp7XfKKBpZNjzI6s2kYX
vDjlZ0XCB7Z7QyFy7t6WWR+TX28WwStgPB27+coJxwBBPvN0fb3yBwc6AVkSQUlecqjRDkUm8uQy
jkycDvz011hB8Jc5CrP+m52TRNd9zkQG6IViQQf7HpMlrjEMAvljJDRAjmNoYCYxYJturvX178qO
axpwC1DmehtvaXwS8mZg/qKkCzF0BPBcUCmL5kB/nhQxlKDnfp5ro7Xf56tp/80/K0IF+MeSwM0+
yh7eY9s2O+Uap/lSAAUvIB4wCJscRyD4+88lT5ptfhCUeDipDGgs4S1L76qAcpoSIurXv3dmfI20
x3T1OLcvP4XVGJJn9OLbILLtDkgjRJ/aN1bqy9Hmuqtu8pTrm7oqR37RsLAZZdDaUt1wS4yeHUUN
TNQHAGxXT8FqLe/qX9GIIHTW5rC4iSF8H92vh8aDozUiqU8egleg1lN3NY2VKP6MCWVH/FQFM8Xi
zkgOzu0wCO0LVxaW9+n1zkBUuwDLz8FXhP2LlLAH2j2s3CMYqE+vTdQnFUYn+rrIzZMmyuoetItx
4HSYu5U5Aon2l/m2R5oc8C9aqDIOo44GmPsedatMhsqGwyhVjI+sma+zCtyj+v1n1n0cNH26O+L8
AXYjLTS0LdoY6AmU7jQhURr4eYf3KnmKE1jIasLG1hBBy+fD6R6WuHTW5S9hoFC5JszTgj8q41g0
7Pq1+g2K2ovr3Hm3gXp+99Nc9hptLu9fHfN4pIiH18zI3LsRvz+x/qC475H79Xci+MQ58/2L49df
cp2CaSrR9e436pzE2F5LRCoT0AkWjjx9XNrU7fdN7uWJfubpYyAJ033uPv1CnKYwQHJYo7tLnfLu
P7bUP1Br7DMXDfdYpHqbxioPtaa1SOXwyx8O5sBIuEjQsWtG+KLKhbFciJWcR24qMqoUxy8DeJ5H
1eOULi26jRPK6pjC/BxtGM4EBHpv1Ij9Da3topgMLaWrNnf2s8YNRD1Qvef3eTClMrXx47wuDGV5
UqMa653ejMmuHzOpw47hjpLJBDiV5bcCEszhpaqlCEW30/1sriYW6eM8GDDa9rDLD6idEO+RRjs2
CZhnYGr6K+gFWCFmB7AgiR25I+IOzu+viyYcMAEJAwHir1BEl0Xu52OWslcUJ2Li3930Xk40dSGv
1E+QpnCq9Sz9AtlgdmdW7XLfuM2/VaA8MF2k1xkqhJxMSMQV66ca5Fmsb+W5eKglV6EqnZEN3l38
ZcfrIBqYzVNbZI/SPDJRPnfnvmhdtsCyDLO5jC69mDH1FzUpJjVlMFj/e3wH6+srsU64NeDMYyj3
cvodV906UravGBqEZIQLALBPYqjDsaQm5cGAdJX2zfNfqngfxKQSjiJevNmAHH3++pEPLOi55vTq
gnOjoh8RyPhjbMSF9Z18XpFE5ReQwpxP5cQjDqtfcd/AG5URMippV9H2y8GCs+wTWzDLlsvgqJnJ
cwjzXfMrhDyx/6xjSy0QzWCXQafH165oY8tdiviAXa2INiD/A+Yfq7RgcRKeBJqCiAJJ6FdYZ3kw
gP0cAJ3/WjikZeNdH1N+BvmKjnfDqFHCicDLJwrE5Owb15tKTIwX+UwUXQlB+jv8ZbBnzBsvv3OO
XwfUqI25g3iihH7DT2K3E2NBcnmZhaUUQ0CrGFdeU1DER/dfBY3qt/Hr98kFcx64aVyF1f7I6qGp
Lq1Y32xSnOXMuW0/NHWKwUAbA6IGZhaQGqTbfcALUAJ5rggk54jwMhx2IaH5CKeVRRtyCYOlijbT
CPMK2NHdlQiAabHiIr5gMOKiRwiRn75DIv21jIcGd8jglHTeRsbO+KF/kXivS8mNTGXGHZAOccmL
ud3Nz7kYoHWqh9lQuATfpUDCqDzhoIHSUBf911Eouep38kI+NkITdqOHXBgTk1FtQyXg3x3katol
8lzYWMANED3fNn6g0ioODfsiw457xeL1XrTmwxUBGrRiVqZz9TrjvSi/OF66IsyiNPU+tYPIM8fI
0TPUXUntZ6ru3S9wM1RTF/dZQpXJRwhfKfzY7ttiBJM0R1YD67nSILLasGlBRB35bCLB+k+jKMOL
RLdIXMqFr7nWtCa49sjkeDs9tS0IZTrXNKKZonLfZWjG3U6IntWcZWbCsNHu+WbGlkjQZgs5mZI8
74mazyg4SN88yp6leMptTkqAPPbivL0Jz4Bm/RuNB8yT1jEci6wMWPAtohLcLngjsphokqTFvRo9
J1TCHfnMZm9gTNg3Ajk8hvTn10cVWP5BQEheH6in0W4HpC2Z2+KPuqb7XBtAum3jPKYDjxW3/AvL
7kjiE+1dXG9XV4ko+CEAnQlg/8RKd0ChXx0rAaGPB7dB/N7Y8IQgDRTeMHCaNM8kH2bMiIjmOUy3
2XSAN9E9xHAbiM8tHknm0QCvoz1x4TWIcn/vK6xH7g2BZs0h6aEwk6dfSoiUVZHSwc2StDCRtOnY
/diy0GW4zywuKDwkI842EjAapvmbk55krHgtMQUunjr1uehf8zKWT91zRWsCK8zrt9McYHtR9KRm
3ZvzovpRAU1Kn5cwHL8rCo1K1iaQkbGRhrmwZkn7ToXBGX70372iuyYoJXKwlwcGTJyMZVeMNrV3
hZbb68eL5bVcPmhG5QUA4n2m/iOBd5z3Dl9Evd1Jo3oINTIriCNio9UcxEegb6UvR4IjrbSZ8gyI
lQLcYjkOLUclGeZAE8tUxOXMGaos9XVZuBAy9JxO76r7OBvUTWVuI0fZncnORvbTeAI7P6sy4E07
eZOC0+NBGS2h6m3+PhgzQDutd1rJxZaLlmFYNdVChHTgdSVx4UFB0nHIQglvhRm9nm7Q/akcVr96
6d03kvPcdLv7v/umHhbaCbq9XWh4wEDDg25dzJ9znaBsLDJ4q/lIESIDCnfJl2G3cIeY1uXicfr8
XVXCScPn1EI+8h9UzQJH0jQzmJ0WbtvNMYNK2XIcBmdazfequ2I7GVKPP4vycEt+236BhfeNhWKC
IpB5k4+x9KztE3gpPxhKYKweaIAp30MJ8cx2ZUMdlWuhBsrgDpxXz0q9YlmVkX6smat19R9gCavD
naz/u1fnK67PrHPbqUzqHyFlEj1uP0L8ZCZUnbxi+B+nzZ+Su9UviePS12/q83zEJLAhA7hJWqIQ
dmumcouRrXdZOq8L1Th3n929mwDWK0umaEKtqbV7xbUPJQOi+kHn9q/wx9N6JMDkCfo2ALTrAkgS
aSLiAfUwwNaUdv+N72xdppuyZDkgWAEXWrXt5qniVKvetuAPWWiFtwPknKJfyLacyIJbbqQZLTzp
ilWkWOvz14UdnK9cmNMjRBHddwU9fAfV8H7UkB454rv9Gw/PpApAWbE6UnBHsgjiNm2XfTC1hV/S
mQcPacvz6ZMEOLv9aYFTBXf0qmecUyyD4nlcrYzdC23l5upcnbrB/0gvKyBTh7ZFCx+IPCaf+Shc
GFi3sNQTw8tchR7qMWnpksPGUvIeDwuoLCI9ECtyhB0f4dt9r5l311R+LWX350dxHj/CidAoacnj
/MHhRZyDj5orD56OBIxNDCN/nR8T5PQIHG63NZJQYqA68uHeHXIbHXkhf4VYu19Hna+yczt1RxDk
I0pJ1Bl8a92kGGAAd9I/LQV25Ba1K/KzcgeMXzsD9hCBRHrF5xN+ALncjlqxuAOPzzbllZ4/95El
kCw9ceR+08QZcjf0/5tM86j+YPR7du5gnr8As2/eKswd9+WVJSTB90NNbTsmt4CUd+hzmk0b1JCB
d7c/QYmpsk8QCDk8mha8L298H7ayYqsqhUi9zzmMxDTEAMV+cx8dIscnlBiZMqi5TcTwTGJI1wg7
Bc+DSEMG/l3j78JBMLL45/eyQd4onN+xkUZPA1+w8yDzB+j+O7i94V1UNF7tVLiHBukGH6d64NeP
b6g10L3HSswlbZu5UyzkMayB36okYPmzrZhJxkgjsDEFfczNe/U+9y0C5l49agccJSIOeCDxn5wL
wMS/RAR6DPCO5ghaTgNmxhQNJDuTJu2K1K8GZOaGFpyZgd0OVBQVTkMiJKwRy+gKA9ulxq3TTq/k
MYLom26gbmqc1CzAPwwCU5QvwQhi37zYuoDRMkunawDQgsSi32IqvBecU8ymHXKM3Oc9EwVUkyS7
0f8VYqkJoO65aCj2o0dR3KiqIwjIiVAj3NULEtsauvSacBu9KT8hkhPdjhh1VP/NGcRFyLxmiD6g
QrsXAvxijlTkxb6VgNIjKuMUJbZ1LboefBn5OzCIoPvsO8RZ0l9MxRZIkoeQhhIY/iAX67OC/xYU
F+2N/8hdkWwBfSZcw+s7Mo712az9jnSjRvJLUKo51YBkZhOT4t0+PsuchFf4NQVIvMEP2zoM86E1
Zvrdlz+xrITZ6AB0rPs6Q6Dznb8M53X6bi3wFN799/HdBBRujwsD0+hd9tR9m0h8UN6d14a4I+xp
ysbABPZG6j/EOe1IiCRtNEyccWiWus5FsdJGnxV/nAj9j6/antpQ1naU6M6wtiP6Y8QAfmMXWuEA
FzZPVwC288bTGSq9RUm46Cs3UwOpWlzSRT4u3U5EsBHpX6i9bcRXxTUk4B91HHQujOMi+7lOC9Jf
nSFi1bKg1wggEIKR6R1dke0Cck+EmFJ++4Qr/CEGzdeZflAS6B46olc5AfDhegcBJK8ggjVUMJIh
0sRJhBR+/UDnx4GtouDmJVOp4MNO5OMfk8Zkk1R1W07kMVGoT+Zd5W89Ky6mdzzK15Vx3yNsATFI
8s5BbYPM/O+FHYrcOream+hRPAD/rZiYG3XTLUHfU9A1AvSuHIkoxEQgfphCbsvDk1o55tohag/P
cXbg9w7rSGXjBRQpppqTaXbzM/aLkDfUjmXw1MVaqLt+rZNxukrT4pdMAXlTs+rMCzh41krE3VDh
Tjb4/eB1iMk2bzmpkscjaR8een9gB7SD5C+aERp/KPi+tbvzc4l5d6Tqeia3zbMJYWfHwcbwOvLZ
Jurbx2lKeKNHnGmsXm58L0x/kD9dGpCdr5Mmgt9wInxiBVaZ5Av0t5+4mHFevvxGcNMdccIDImdo
+TGzgzTQxQOSESE5Wu6HOGvRph6uDNmDo/xHj/EittjmWC3QvKAENE6FRT9QADU7R066wUFl8LQQ
ZIEqko23D0eVEjrE/iig+CBTg04SI85xtCDxwSv2SIoBh+MoogpHTw7q4xrNPY8t2Pf1Exnt7M0Z
fE5BcRRXQKHA52iyAOZJ7jNlH9G/0hWn+shHUywyt9VUUX0k3jrD1dlsQJqg0pgrgV33bNPNXkB8
4bOmCSv4/nwmrBTUGbRvbrmjLExfExzu9JwRqMRz3k0tA3lVxoCw1RNhyeSj1OeyPsCSAODqG0ac
Xjg/QgvNHVk6oHEORydRS959qVLgR4bISpi9b54KuYyMQdWRjT1n8hY7Y7sq+b2oFDm9cJkyXCw7
Okd43wCcXfDSPsFvH3P6Dh6ggRVA05jU+Fi/n2Zq4h2T/eevXmGRmGWr431jQ4BhgYXCve1okJZ4
/Ql7dHLigvm+XwtPGO8eUAlsGkgWFJyzxR/jNkLvK5++FHBITSxPPjaTr+xJ77CecQBuLNxssoe8
AbHsmeIh2RHB5phPgGHm6MjHhIMPZ0ZsfNFVfdcFeeIFaZD6iBWKzYw7ZeRgZ+bCpEb2wg2D5KVj
6eV4meE4NXj20Bdx47M3ks86alW0L0la3qtEOorjz+2MWbFUoVvLgA15/SbhaYgVFi/3lYitx0VP
EdIHIEkKG7LhJZLa2tZrPpGkbTHDDCjEbpP7I9Iv5PEakGaIlqtIf0R3iFtOGYKYCPsImapUvKPg
UYlgzmuc6Mjvfl8/KU7kDcPf4zPvqIv8TEq2ClC+JbYRYUqzL3kIG32OUtUHaljMbyvAZ8WZ9ghP
wOGMEKgISpyBgpoqkAMcVzA4B5RHeGYpTFbRWVNT5iNVw8I171+bN3I+bl7WVHdfTitQv88fkmn0
75vbhEdOmjXLL+Me3k9n2EkOohnUrVloXWS3d/PpwFMzBuqy85ERD4WL8gVuYYkBlAdZXr/+DIKL
tZW9gDZGm1IFeuqz6xiAlJNXTmcTHrLbuaCZgDUcV8tGj7JXpCvIQkgoW6Mr2WPUNZRQVl2mIJq2
dBXb2hhJJdlV61/tleDpxIBux+IXZY9p7M3rNanZ2mA60Onli3rWn2hJSElejmhd+5Vj1nzMtum8
J/kD7JnkBXOU2N/WmXZCwZG3GwPxArGpDLxdjEsxwD8ZNhAZzuXmK1pSmt4rKYPSgbUAx9lUVHlo
E55UfmgFhCWo/lFujJRAB3rEMMewzrEWy6Q6nPITMSaGd6XkpJu8twTzUnxEOMPbqSTbTYQyeml/
+Sj4B6eM6LAyZV/ZDyEyGSU0fAJmqUrQwqwiIDxzy8tAdQoNPHhHlDV0MAfB+c71KPtV7nDhsdcR
oIdin2HvIu+uOQ+rdzcn36M0jrLYSfOLLoSZhQ2VjKvcrTsWe4+nnFAUMrYIoMljAcFd+ERr26H9
AJ0rp7IvmQfoimcZ9SQ8cegcELItyijtfYs/q/2D4DPDubbQ/uiuOu5BFcUqwC8KSUrqErAep851
Maf0Cofd07W9X750ggy9H9OnJ960uz8O2mYkiFnleIhRn3WuRtrCHHkTlKrIZYY/0ONxwmbj3PAV
OigB+ll8RT/MdZojfcjQoe559PbyunGIdm9dEpunRzhZpIteOU1VZKqQPdeHD0NtZ6StoPJxeYPa
0gMz/d73qh3QR0urZL/vQ3Ax3qEF2uQ+C7A1BGPujktiSZLVP/zpiEMpCWu+R4yRmrXn6RJ2JkXA
YStE0Pgp6kDJ/W3l6T0mBq5xYf8AviQwnNIDof3DzKHZiOKJEYh448feCbyLLQrlcpWeYATiYuwK
hsNxU1osmKnh6HBNkEVTeqoYSIn49lpnZ86+bv9xSIJgFqClj4jk3N6F/chzLw13MhGXlOB0B/Ao
/qoA1qd0qPgRGXr98XpZVPb+6yHD8r1gqroLy7t0+2jDyoHdo3fPn0TC/F0tBldpglwaaZRu8/+H
0/okoldVfAAe2OYNRMPDT5/KY+MRerIcGewGtWDMUDfqp8ZXvfsv1HzVLxaGFl+gAGx7ioyeJQS5
eYV34fIN2SQlJ3WbPe++025LB/MdtSg8lMfF8PYCouMQmaEM4xcN3sSvk51FAv8KoxAFZiuWf+RA
+WQgn+/bEALLjUAQzNo9dG4CP2r7GxI5owjlIdfqdoUi19rjMMtPmyTL7DM5eBhSzhuSmPDvBwEy
9DEFiv8ckZHqW6BkdMJ6GSpPz1oba54fBkIXqgBUVDoUO5aEBQO8c95obB3chO9tqjlR+o8AzpF9
c3EKcrEyYDcEqpFceIF+xOREKx2XexduuoHuKRSMiAC5hEx+TGu/UaaJYHMRUk2BCZ1hwJP2G91J
HgtiwG6L1uudw6zwxNNYZX0givo1WpVCfuwiIGP0OltJK9R1MlI17/XDO+cRvBnDOZFP9PPDNXHk
N9pMUXMjW8CLsh9izjLV20/39W/21/DWBZztFpiQO23+9pwPBMm608eOHidbe7jEl3poIZnNxmhP
YsbI7ZFwxFgrS+Fhq9pdM0EDiZOalsFRCsgRNjq/wMfhZLkVVPeI0+Flb/UQpcw0TaZT1V6UxwXn
0ExN2NbfBEjkf9cdWcm9x1XG/22Sd7DhV+Tz88fGgQo0MOfXfJ82KPD+EfYYIXQlh2HTkLJtRzp0
g0dbg/B2X/psAEMg7I85qeA/Jwlpsdrh0B34Tp0Crxa/Y9NNiK+CksBVizaAf5fqvF4lcoKJ57FW
e6q6rCn/ZczD1XyXHXkfEQIVnHKEJUflnMV5Cunn9Jec36knQJLt+lypDqnezYJcJbtCmu3diCru
vevKDOTeY5SZ8XvC2P9DO2txQz5j5vAwea9Er/eEX7Sd6fqLR+804IHEwEauyPj5SL8ELB268TDh
PJrc95mz/Gcs2slfxVpIdo79hwTe+TQebMIS3MSF5CMh+wAcgU/i5lL4cyZD4qRjhuPj1QQ32RiV
DZNKMwD3DJ8qFldUwdyXjo6adPzp9T7gnxBFiZ5AoOLi+XJ7NGEOL8uNVQCvIIHo+bT5kmQ6ZohX
m5NF39DYvuSNMdskX4GO27iswZohbnZaVJ4Rdf/Ve0jG5G+J/J36kZlxOOHLlkufvQL/mT86DCsg
xNU11E3nVvHREJM1lHzly0pcFLvyD9qjwJHjo3FY8nWKkRBekx0hsHHmCIi9PydjQV0VXCKwGAo9
dKUBDnGk8+snOTRjfu8ooAQBic7tz+co/jHjzZkDsTdylY/pvMI8aLjYMdAxxPjF1yEXFq30+BiC
F0UmjVgkHBUOgbRFcEpIRWlPxeBZMtwOsUWc8ATw8Qp93TS+LYZE+IcPihzzgwhgTjDw2PeU/ynZ
1J+gDSDJrtxdddc65ycw3MUYojp61IDCUG1zCgMVYAS/L1GlZv4Xc/htHTxneXxzR2EtgmmSodE3
31DoQVZIH8TqzufhK7VzPvD9KLSeshVQSeZxGnaR4j9/IEL5ASGqsBrG4p9IiwOGLkRBpCYjq9wY
hw+TJ2EOv6JDBBYaadQ6FiAQeSdj9cZ9DhtCuNh4+/0qPNXqaABoaC/NqEb24NpQPdwCyDIkRxpU
AmqfAUFngOKs7V1KXvty2v+9aVnA9yg75l+BtlMKc3gCzo4zVR0Kd+HVY3WUcK5cqLbMtyPQTbD/
isVk+uFT0MYYgs5G/zGmKCFZNYKngslgp6kT5lAQPK4ohs4rgUNpxMY+5atvOEGaM77bDVNnwmf6
kT0L5D1pSNDlhuAuou+wlicou4JqI/4N74S8dhm/5kLfFQNnhvj35rRC/UCP+YxPf46RcGGss03T
BE0ZUbU3kLaPsIaygsMMuy3HPwo0yyfh7h2DUKrbLuJ6l77hdYVE6lBFEvFgjeIoB4pwuL9Qamke
694AR8tj+bVJXrDmUAURm4jgJGkUMYkK7xA/of7xUwoIxyeGB/zF8Cm1/qMOR9F5juKCp5phkz4E
ApwulJelx5b2GJNekh6dCi5Vw7d+ERN/CSC5+kVs7BGwk5A6sHq4ZPABOKAYRIsJgu3DPh/RQz9t
cQ1rDj9DUSmIJCDbEzzDmsmJoMa2cUpRYDlf7jm8Yr13IwBoCUgvWmgWojdROMq44phW0BD1dgBu
ZtPr/P5+UkhLQDQ+AXB+zuhC5HgmWMiTzrfzfQpSw69wxWPjoOEZ5Ry/8EkDLFrwmb1IaHEeJ8H9
kM68VImDKYAR5X3mOQ7WbSQe9aLZ3XQ7R8D5In6B7exntDngih87Mxkk+QmvtxULEe+WtOSWqv2b
AD1z2+ZtLN/m1hOjwCz1yZwLmR9Q0TjW2ZKYiq6eedQm76BtwcpZzKFwVvpa2NF6eIblWBAa1RJe
dNHJUSdTUkJp1+z1arz6eRx9Ht8sMfbtnJTyF4NBMb9dXbFz9dilk63Ykb165CiXmR++TGEgfiCo
ROCZF9B/wqLclLi0jRoPNLOhlb4hrOZmrGSCaYiQpPq2QtRKoqmfbzsiIsh75ZuxefJ8pKj2im8+
9+j5zH57zv8lOTN3j1zZpC3IssrDbFzf6hlhK/xvsV5YK2SuLFTStCQMFn0uxJJhA7V/BUfvbOq1
ykD5Bnc+0MuG/9pHS8/ShE3EN39fIaBhs6c8kdBjXqpQw/UVDmGr2pszYbzzZKXMlAkTBFv3k5MP
F0HCAvdFSP348Vh2DVBxwtUZsD77PgFvy5ifcdoavBjqgiDSO/3njrwgVdUiMPwjORjw/YhwIeeD
7nfMpBVwQt58yqoQLN1nvBdbJtqFz0Rh8SXbAh/eiE2A33KKAYvxrbKJNaDnTI7PrbowdcRUEokG
vbsCPCKznBt1WhAsEKB1+XrB/0g6r+XGlWWJfhEj6M1rG6AJR4IQAEIvDEoQ6EnQm6/fq2fHuefG
nBmJptFdXZWZldUsO7MBTop4IkwO3B5iBpBv6A4nKB1S4HWcG4kKYJWSVMUl6B0dgIznX29gLyC+
CI38r6Oh48flTqKvZZCK3Ko1wa1anu04H659ek3eGBlwHDtv1b+bxh/iFMqsC2Ppgn31iZ4NRvuR
FDN4CoseCUVU0bjaIXqFDbwUakZL80w56iCm3nB6dT5Sr0ooxyZTGwACuhMkyScRrLPhRRXiPu95
r+ojc1xFa2vh2PiW4BTDl53mNEClF3OTI6oEiKCKg2LbXCHgHtkKWWBMTzW7BAEQHO/8UvV/OXpH
Lh50cwfZQzC0ApMvF7+vqBl0L2qJfDwCDYWbakBV0p65QB+5rN/pYdrk6DtMfjHJGwGWtfIf771T
8mxL9Emb38tJnpFUjntYvz7HdzIOm+mI2uOiRtodtAOq30uMJCNkJq5YIIZ0s3762opRR6DJR9XV
epj7TWS9QbBBmQ50kg63kj9u/+wfJHiM13nodPAU3oKe5jTZ/nn8Zrp34ecciSOqpLtUvX+efhtN
V9tHDY8mc+VIGAVJu+ImaTMW1sVKr4GXGJmWoUUY2tKTz34ooZZxStg4Tb+LlQ5TeRFUyntJn5Fc
E+EzCMDbBx2qWPxu+yJnZBLA6AXl79VD/9O8y9PFUNFGm7YaxAvu7G1wpjEET5vOXjPyqvkL1g9c
BWqI4HXlvrJn2cRPY22s9BNSmjXLm/Qdg9XCaIt3Xtu/O2kG2/md4k0N0hmvqjtl7N495CsHOZjt
uOxH2MLF+z9IMrRBtYsGAjmzsnboo8JnQHvlxyOIJY67+8Cf0BCs375EDuIbfr09AOa6GzTPPDEW
hhZxKKIODaaWRc3X3j5G3UT37up3MwHz3cebSTUcAOrp/VYj9PnjGdxFcjfI96Bun8lhpYjPZC4b
VVNSu60/RvlNb8VAATwReSD5/tCc4L+B3IbBPrQR1riwyI1CnuneDWKYZoyc+XRgdMo1b6HGuGuM
YTtPgU+r7Wbc0jAKxVEQAgf004wBxekYWU3bYo+n4cjZJY96tlk4nY1JPR7llp4Y+0na0MXvcIfR
Co4vIzWEGR+Zpmqt8JWdoRwagfOJphpVO/BpuJChoiGxPkcDr1NX3JyoNj1sPA+qjvo723F4A/9Y
YDNmKPsuX6vRz2vvdarOZzKoy230aEMk7b17/wxqybvpAaNgyV1gzq3wk+ZGHC0O6yaT8XYr96YR
MHTcY6toWBAFroMY2NM4i8PkYa11y22lbVMLwhrbGoMbyCBF//cQgzAmY1C4ve9xLxqq2a2lsR+f
ge0fXi5AYfR3oSJ9oWSND/KvXfRHIAH8K8ws5C8lALXGHmKC7tuv0x9F+gP4ikFVcDgxQ1UAFkT+
VEw10DSlYXmIs9MMs55tzf8+yFFEpMWjW7f4ca7Cjrg1nZ9BTqbMrPIfW/i3TqqmgRQK4w9RA5jn
y71uwbRBNBp8FXcY5NTKMO/n8LmeNRHieM/2HymO60LHjuQZu1Ym1HUxZRJIY2F/IBUsdL//hJsx
fCBKgzuGiyCnlM7ToerzxRgTE/+MQTRYHz5qJ6JMYFDzlnEj1qSAsM/bf1lbmmZH/a5/aNaksYHr
g0ka00804Oi+msyGCFpNxtdzkgGPTxC4Qa85xmiBlkZuRUzDboB8jfRji/ohw5j7Kvh9UcBMcu6N
dd9HWsu2ovt/IQqe/VHkK6DmlW6k9Dyu/dfs78HDU9OBFdA0DuY1aycvq9elk2n3PyjtLFZYPOBC
gRy+AV7WBLqgcUO9dgn44Fvkd5y22yiId6wFkX/xew+20ZBkLdD6FOzbMb/0r9vxMgNxsP8BpEBu
3BXFaYxhEoRsTzOKkJFKtu2crc2PaUY//DYk6AHPX8rkKGktNlLWAqExzadvmUfDOY1TXsUc2EZQ
rgkIPyjYAKzR79xq+auDWnhpYkaMNPgFzrgt5B/tgdPgzVRE+L3ioyPS+7cooiht+94RBYVAd8vO
n8YbhU7E81hdOwPv98bNLNz8uHxgzQanAoPcp4/o/RDR0E/MRu3/jKdl0EiDwCr8I11LkxBQSRxJ
HTfSBaIrGOrheU1fCj0IWYSvYmmxeevIoPN15hanL82UybI7i5+m4rNsDR8wyFtbw8ews+kCXiUo
YHvRXoHGPjaygBjm7VBnHJAX79QCvZ4o3OaEiTcdr+ACIapg48XjwPZY7M1BebgWsd0XgtVLwBI2
Ku6AyzAMaOwfREak431vrIxcEosWc486/il8gIgkWnI12oF5yyi9T1haxZxekHf/Ire+B43ppkdC
doJgQ1Q4w/eE/29wl52AewGp4A5ui+gYoX45fy35KBWytr0sIvz2yDP0k7JRH2fMuvWSqvFltYBN
FWFvMglorfaQevFUrP8GM6ri1Y3/11CxpwtOcAf2YhAGEe++Un5n6ntttD7osCLpmacVGaCNTJ+C
x1QAGeuHPo+pgQNPr9qqoMkMB0iEP5qCIkyi4W+0rL3kyC/Qrf4ojPGiFwdE6+VFeEkt43qr99LI
SOvGAJhcaMDtiDVJmk123R56uB1wRvm8zOs2LzJ+KzHmf9EdgQT8LRKcaX1jmCY7TDsibDkhY6WO
4wtlE/4/B3Hw/bh6pf9mdmqQ77sT8FWSjWNkGp3H0vMaCnnrVpbVk6HIF56l9LOsx3A7JHCqB3pE
V9VwTOaODcBenhyvg7fO2fEM0DXqCXcnJHdU9Kk2048sdtMhU6+/KIoYMtkKaYGr9iEfr+H4YN8Y
QTNLys65rVVmjGGfMjUyQovkaSS06KfjUTwUcOAjbyn3OjGxnZT7og1cMMx4oE7IGH3ptZZ22E2W
zRUtVagij7r3exBzC02EA7bs15bWI7BGuWuRzInqLQyrtY43NZpk0vkWuASrOmJ7fiS9rTTcM2oR
Co3054w9LlD+QlPbIcKm7CQbglPYfBGYbl6AvsVyGEFRWAaksAqtw29KhxtOGxa0TNgFayyUt0zW
ttOF70PmPDfGFbscb1IUmIlk9c7j6MjX2yCLoWvmQLYn/fLqZawMvU+svF3w2KAuS/VwRCsnaWbm
6YDW3+CpWtIKqQQYVjlQNJ5i3M4KxwlbSrKQzKqd0ef+6Ym8eKrlTSYx727wHLvIzrQ8t+RecuTu
ZCTjp4jpXJFVutdRFAQLE7iaHVJtd/a8MgcO+sAkKMieZWpILhMy5+TsLK9lpEduMbCTKvGNdFdB
jTiFxtnTrzVSC2BdbAjr4MxkRZI6Wj5cr2IGefcHA2JmZrp5np/6NLe4iGeilUx3KokXEe81dHju
2xAb4jwxWjPTs+jEBHMi0SuzwX05gI48lxHJ2Q3XCdSi6WvpwVud1VYsPx/ZOONco7y1Ty8dV72f
3FKm7tJ7BAaI3wHPhaTev8FR6sZ0w1FHhjoqBl2rAAAmoDq128b+FO4O3uouvN0kiVVGZMPNCA0l
kyOhVxrGj+MyTk4MdWavUFUSXGGtROQl0pTMSOu7x2DOXs+INezYJCL89gjRzIcQ0F4cfdY/5iex
yWD83Wtyxbk/srcH2DxLtHwLO5UQIw8xRBa4xfA1HICbj7DmK+pMe1GCVcZI+Sdi43b8lP/+0Jne
2T3Yq7M7DAzWJ2wHza/LbCvYHAGTefPiGtCyT/vlEn9aCq7xEAZmjY8hEAGXcb4G0u/R3VC8gP+R
c7f/zT6WTJNKsBjZx/Ze2TkV+/vG6D+sOphoNH4U7WfQSaDLWT+mFL3FFgX70BDTGi030m2oNKv9
p3sdrRSzVwtLxcUfKSNvaNLrmPt+z9nnZtTFeiYjYOrRNPG4Qxj42sMeaj5wC732l4XOCeZ4b3wV
8OaudShgx/UnuWTQaoGUxj2NC2I+n4s8YI+L4r/zcic9E97Q8XhfvHu5fqNNWTO+koXgoQ2W+O9P
8FUJ6UrTlIu4+Iiu8/gIXoirM5yyGb+iR7Qpltxed1VgT+zmRI2oc1BPuPx82OJz3DKCuL183kJx
6Bj/+RRJmkI+avs5DBcJS/ONuzyy7DuDvR9zJNXZU5Y+3Xo8LxNZqw+dbgWbDq028RLu72C3H0yh
4K4zW3KLai3SKKKeYwS4xyU4NX5PXf8FjrU2nozuLBEOQJLUgFW1g5p7FenD2xH7Ki/WkdRHfo4h
pNJkJzz8uEiIyDqioWU7i5C58r1rWi66zvI+YafWdOnZW1UHVmWL1k/b+59LNmvPyphnK5mai8V8
eDTT/hc0qi50xCuat4nJDhhCf6aVcbJlkgQpAhJKkRI9ripKsScxETc5lZnHaSKyRJph0wl3sPC/
V7O2dNRcvV0VM0r9KOuXSEgBdJD34oJf9SRrSiDs67jq+kt6HElTmYqoV5KJPfZa03dHYwrFIGBE
yoSV4cwkno6KjqsD/pUKX8pimRrTmMquiWzG23JzTZfXNMWw0uNtZSW92ouuQeQ9XFm8YJUjwrIh
Sam2KcGXwdZ9cm0uBeZf69WYUMALeCYmupCE7GjONARSslSvCFj6hFI3XX+bvu9ZpiuoNYvPuUkS
UsbgOtfazgtnVUlPOtMnFr+kKn7WmdhLt0eGgbLTaSZd9iYnjLIegv1TkdWPT9PlqqQy1/Us2mtq
34DXEQ00I+yG+1qR0D0nQBQ7paT/dqFUsLkmqg3I3/y7hx3yuDS30JNo2wqPzRXHFPWxMQ+XM/km
j+EhKWWTiw2NNkR2LRDl40+6GQdw+RFP/aSIuXjxxBeZaICv4rUXkt9LmjkpQdVkn8Ote2lT2d1r
do5ivFKcMVOUrIMP0tDzq85I0FQlyanWtIEaw9anbPLLqk6r2DY1YBM5oudPMhbPJ9ahvUBxzcuo
TUb+Xvgxn8EjReUz7SNdYFfBCe7itdAWKZsy9hvGJq14Q/NCE5swiZHJMjrDhprOHU7u9o9bay+T
R5o+J6R3y6K2RfY5QCPwNDKhBQ+7wcN0yTYXfLMGH+EiU3RU/Volj71e8SDJG8gOvIQrh8N2cG74
NBBCmIdFJpEf2DVNh491mS1JUWUgiZvUMaosm3iP5P0ojhcLbq27UYn51ysr3j+mrBVf086Qowvn
EljSRMw7E59+fGcr+egAE73p5eR0+VIKSydhRtOKO2HUhO170clhFynLcOVP3v7RjTN/Hcyhrh/B
iFmGlrJhyM33SEDTdb35jU6nAPd8QvolAKKJLVnHdATJ0NlmZPt/Wgx+RQK6IIHy6AB/1prBCHQX
jdSuCbEz1C0sCoLrSNGc82WvWI5Fs6UBYp5nlx9ZvGdlHwJwQbcGmqfjX7W+qzJ+c6FgPyETYxYz
IBeEu0My7McuwhTQbVEejxR3Ot+PoABeH6cRz9neVTZNNozbk0gemKcyn2M0NQgoTvZhuXFufwSg
F/F8JT0M+UILtamyV55+yudP/ce13kr7zmkauUF7TJi/ZcztjlKO7fY13mpDPocKFD7xNmLboLyC
wnHmfZ3hckma8eYrxCbbbjUWWvH1p9pNyLExt/X736YcFGYzaaj3WVd1aLvViKsNN+XO2IGKie6P
DctJbEfhXgWU8NzPBrB6Y5y6pg0iCY2BfUe3gKQo1dDJLDGykwll7CxuN4WhlBJH7e1n16904dML
l7M6jH9ikwjTqh0W2/eiqIWZlPZwtkhbCIu5Hc8FgsOo9vj0JpJEsKjhSiDQHdGyRyVoMSYP6DW9
T+E2VUUHKIlA4p9IhXoFD9pp4rI2GpdDvWXOb2+ySOfHMXMrfx5TS3o/Z054Yn7oa8LRTOh0Kknb
fvlsFTefOSIOC/u689ViEs/IlFfD3uow2CSLy5fdLfecmo0eWdGOSoYo8QROmsSfaXw2G7sTiZM2
dYUCoPWVTY2z+S2Akb/cMQ9gHvcdTRo892uCIZu5Unmi9xyKNyf3CR5JjpbRo0uRObBzixiFZOU2
1wyIj82Ol4Vc7Ey3ctrZ9xxlsCUnOS19ssQlNEq9wmG1W52uvBVa6DbFyptfhbLD6AYPchqnLIdZ
L4g4a3uA3P1dZm9i+Z5L3XbXW4+Wu6VAiTohti48Q5BdLrqoRxDr/1Sgv9UjTaoqZrKOHzLVSTAk
UM1t5a0eys96SoE9GMLH8jxtqiUr8VAL96VCLlLWvDUty0W0pwWREmAwJQoTkZckgdbXkqht0iE1
J5eF5/lzbPPbMZIA0o/XxEbGDcNz5wSZJ/xB8LZDnPiK1QUNlnpjOoL+YHtRjyvz3N6naPGd9cP+
9+is2u6OI8zs71Fw5qlM+ygJsZaSr1P6xtmKERmE1Xt49le0+G6xnPs8TKuBuXoNestoNZAZmkn3
3MOrmz88qfdVHgBimCCO/r82TeyTWSdSRCvEOjAN+YhB5XkMQIHlN8o0bC2KPRjI22E2m+DfH5m+
2Hvxj5qhl0JwFAWCeC5F75ksI8CJSLbVfbpjppSMNzMfDkgse0vDPfE9Vz6XxtTE/uJFTl6+/YQG
fxnPCZOri5goZYNvHPcYMtTARO7pM678O0lu7jJaAaeAvTDZQJKxsEWZv1H9W99MxcAdW44f1lV8
5CZiAXvspIrfbqlIt/d6eR2TPabJRq0UV5TPOz6zXfQi+RfspAG29efldorIiW3Lg3g5SCquziKe
7ygrt2PkBGwzlBDtGXiED1B//uFEIUlBK0rLo28Iv+yO2I9PICYrFlcYeSEF2RoLp61IgI6AA4xt
5YzgkLEeU9XHjYBB4XT62s+mexWtU0AllFSAPY/ibEraG6qL67VwOV1uCqRtJTEktfat3j6SkhI4
ociCJpiw95Ztx35tIqFOhz6xxyZY6h0DFpCskveDUcVkVKUKUXbyDg5n/MXkQFNucpOk1GHDCRJV
jwoSg42Z7++D8LURYWhbwxsmJjRL7zomp2FwkmToAc1/eYBnOaE95SyY2A60fqjXK58ryilyHklB
oTl/sdrkGcPGBmqXEzmSJMHukyNK8IpRprTGF0QQjg9738G25Lf/REbBBekAGv4BL084qyEjsevf
LLRCCTq1HcSAjz3vR0CA6JR+2JShotZDLfNFigefQrDC84YghBOwWsQ7Gv4YljPmUl5PrSbw3vP9
+VMrciV7Bd0ztlN2Qkw44dQ+QG8P2PoTRGFQxoZ+3Bjc51+zCtgUCYkp/Tkp1NALsy5LZEMcyice
bw+tkbCDsik/yKfM1kuU8dlptUMmjtl39XCytX30PHvu2aeY03vgzMMhY6Fq66Qj68JBCMQuHfIy
N7zL5FuPkWSAan9PmFokWabjdMSbDkQ4x3w1ZWl6IrOhzZgqWlpoL3lzncCk/sS2oGyKG8ytBE6x
GK3vb0l6+lzAFFlLG6BQ+TKQTbCCrKgbVxBAIC8lwAoL32k4d72mI4OWTbWCC+sEYbtqymbGFJkA
N55HEG6WrPIfl4Vmvd45obKNOuhtjXQzCnDEidcJpnvowoYPxdyvkSjfKFPUesRNs+irDAgHhDBE
to7Rqj+iDTx+fVDByhfjhF4iwWQ3ruCvEnvl0wcIx+hazYHcJLBhJLm/R04PBw+ktFMe8rLkhjUJ
iwDQsMvJVdcyGyRkyLbh93OjxfhekbivFI+RFIdL6fczyRheVw3GKgY2s1ASbeEk9khvfHSmXH26
xnhAzZHvhB8mFyosUYjxJTZr4jT7WffkD9ZEtJYi/r4zBF3243CQAL3+rlsqw9LLvubW6ik7XHR0
irPPyjDM3hSpYhHO/VXu20hieJbhgu4Tro2b8plzyWEGgy8zpcJn9E2zBrfgRXW+aGZH7bVyKGmT
++TY1MDAEdGccn+ZyIoNfLxaPLOyAAxN0PSy0WHAdgUSPMv5gSgYTg5MgtrRGz6GKc8hmKBzzBcu
JGridJx/TkL28HQz2D5A5o11G2pX3/0rEusV3CR6TT6ovfv3brLWycIHeaVh5osW08dyecuaDjoQ
6Il/COCSdMuzz4z8Aaz/iacsjyvup9lrL/loGUfA282OU5RJGyxQCAWNhM/a4obsBNuR+1rb6bDM
PLKLyTQs5+r1FDCd3HskpbZqjmNcZ23btTj+dso386POej5/a8dB8oiiFSCqcUfILHbNrw5Sci5s
uk+YL4ZkXB2ItExT3GL4I0dERdmflcDn0OjftggXw5C5b/bwhUiFH9gd84fvDW/VEd+ksScrw3sj
Rnoi7UU78lqrKx1jdItw03yiGwgB8x2Hcfup7kBPhx5QhMD3BEGpDSt76nRwQsP13bxiz+1wEnZU
nKS2PpnWxABDVlS6ZkX4U8mWcVTilNC7SDw1O+gEyF3KLnktU+4O4uoMuPPEFfkUg5Wlm59inTbU
vSlK6sGjGeJhZBHDx5ZgN6BvCyig5g6Sw298Ki/UcXG2+3nROGWxPdqap2Urgav4Fz9Qd6ruUNLO
7x38dxuwyBtl9mDukNRzTA8oBMA+rmvyYyRCF/c58fQ9KPKHDH47EY6xErCBf4DGcVphyp44igpS
uVGg3m3rd61oFWJilQedenCwMb94b3zRxCIfrml+fFA/wQVy/V9vBsgF5A9IgmqZW/RTELFZISof
at/uYbywFn4rxrpqiStfsvZq6b2+vf5Z7+hdRNdJ2VCyuo2xzWqxWHo63ogrmR1tV43iQD7sH2iF
HDy44am5CTVv/AkBzJa3WX8jEDi9uBzkqgTdXjNFQvJ/Z2eRb2FoWn8bVhHV1AMPbKzIeZPtH5Vc
zAhRhgK5R/wYcGBSvPgbKZV3c+mhwsIRc//t5KvJKVOreIZJ6FA9G7SCwoETt6WoaRDHtwgH+Qbz
kl5i1xWzbkPgxi7wZd/RYYJdSf+LvvSa3tjueDZrNpjGZWbu+Skth7v7gxbGBsr+Mh1WC9WQ16fk
4rWzsS8JOu7Dnx1Ay4Qu7/S9ihFcfVT7Mb7QqieYmHV2v+rkI77u4RWR1M93A1MLuQY1QfR0xyD/
zAig7lpe9elfEGp7IQ154uuZfo1nh7DO++Pf377Vl9UVnT4kr7qmnQ+O21y3P6fDDHVid+P/4cYp
RhiheTjNg7O0cIfu/ByR3jHn2cpo2W7e0Y7xss1Gp/DRsh6YQ8KLoGPygKA6nnTU9p9AnTZJwlad
zrZDB3HwjMb+Oz5hutl0uuqvF/3RyII779gdaNT1z3mflFv2k8tF7JDdTabvESDe8xxeqsUz2XOQ
58eWdwPyFPDE7Yu56QVudu7iPN6+EUv1xT7Lb2/SJZyvMLEppkHrRCeedPco4FR+QZfm5TWeCEyn
0hLawdOAa+gLAL2f55hOiRguYCgpoW01rwFY9Gaa17qwYWMxx2wAWqXrSJmSjsZoQqXNNeeIY1c5
FuFQOA1VtXMJy7IV0W5aAGwiNwIBO17gVQuPDl+nT8ZGymk5wmeSkLOAIAJGACqcP8pUp0lFJhEf
/MGk5Xxv/Mn3HFfruf+mituZgcC0dMFH1g/nNnS7PRz+BWMpuVYBEQYJMio0D86Fi+JU8aPugxKz
GfW+/IXESDu2b3Zmf/jvWRZDytk0eB1XqtygxpyWcQzTw9Tl50+7Oz7WNDNTIyBJ8SymAzFC2VZD
EWi7QCDrVYIOvnYbatRVpJhUx/BZ2/DIMb/Alqxw/cGjpPvDQZMjmJzskHPjrtZyTZ42P7/BdlpJ
RupiOaZtSFFCrTgP0ZyTb2nuOaukH7TJCDIKiCt/0/vloq7n2ZUC2JTrP3KZO67ZYDPlUDJVXdzd
j0NElTZHzd4HAMkmA2vk4ORUljDZXFzuwwXDTXdEz7XGquU8gq9dv8Z3y70lq7vf7eP8txHrtklx
UGSvqX3ttrEXoDXQPQKdbZngB1HF4FmvXU+W94eLb1IDO8E2Wcruq16+2h7Na1dn8AT96DenDaRp
6A8ZpdgWZ9Tlv4f6a9vCkv71pITr+flmfANWo8GTvoeP+tpA2tHXjipFDBkO1SUiILGgjRVsiXk9
q/f0gT6QSUs4u7aclzg2Bc0Za77GhG4r8bUSvRwh9yJDjSvshPQtDlhIMU7pbIe0+OBy7BROktSh
KPnQIraQAR660c2nm2zEkBTxRZbywv/D4GHbpBv5b4V5LXpbcaHpBD9PVClITgbOC0mIXOHUsUoR
V+Dmhivt9TAJ7nPOK7MWUMQqhqKMwhdGJiDAF33FOkQc9uSqcrqjYyYYdOdvZna6v68mghnNBFTm
asv3JnsMxHSQ5hsMFmlqzZEM74Cgt/R3HFF185fXeVdYXUkj5W+OOJIsJtx6cLNhXp/8LlwR/VoB
ZiDethUOKf8/zn4dkg7/7yT1qa44Z3U5tI/lis4giYP5dUzOQqtoW/Sy51W1QEdh7964UBZFi67b
8RJp2XGojrBDqGicD+4tqKIhL17eh5ZI+6VPLYWflQ1oD9t88tCA7G0gZ9yzOpndES+NLoPX7MLU
0i72yfCoeCITfEiPCeZN1EhXRWK33EyZlVWM4uKm4dLYEPTC1Pw98xob2n4o6MuK/cEXPoqCiXtv
teU6oQPJoZ/7Zkd0oXaiT/6suridoxnploxuQLF5DNCPMBq0ryBDiXshokUkyExH6KK1IBwWOe0z
WsOy/JMWJBye/Z+NHsz5ETa998v4nlcUo52vLI7vfoMRYpJGiME0Rg0PtQxQmChyzj0x8gyiNExH
JFMUuWTgMYf4BG+OBATuloLCWESCqDdQm6FDI4gtusGI9sYGWtIrhJ+FBBF/hPbqT82DHOZcE7sA
hXd5GW9BSlF03MXhB53K0Ie2xjNaDK3SxdbuGpmXS9qUrCaQA2lbScBCJNSkAGbPG4HYfoPnEEZs
+rX9Axug7gTnf7t4Y5I7RD7Bfj6vg5Ayq4TLsdC+LWWh3y3ISsbDVJQnfEOt/NdvFzhu/QUCACz1
ZMWa39n17hjWBxjySilDDkTBSbc1/D/OC45i7yDTAmKRJ1N9mA4XleAobGu5TbkZwFdQgXqsS/8q
vU/oYWdEJ9zL64TWPs0evG4y+g5oUL9AbgNF3K3NMml656hISylTgb4tiGNQ3gCh0Nk7hNnlogdM
FmZDQribfM7iOUkZFwSM0Q4sRapKRpeTsz3hO6B5SGxXCpqH7ZA8uKt/rASGZNIwikSs8IYpI0hw
vNGuuo+BA2lioPOHB6h5R0LIRD/u6LPMB2i+mljaoGsAuCKZpQ+R/t8lSCIbvcDffsyLk65Hmqcu
0QK4iOTdG5HdkCKsxi1IGwpnMBEPVaoEkCKpl5TVlm/xASqM9AaetZdGXDEAokd6Aqh/Fyo88ycE
nqFvXn/Mlb4g2Lbgiw+K0M657BjITDu2riSMWgzDMtQXjA8YsapKUlIEJrVXgQcNma5SDX0K/r/V
L16mXJLHmCxZpQvgRrdgEVpxAJ9LviXSlDZHIFOwHTDvtQlqlEUUEky+yYD7VRgOfr+VTxnk0yoB
/wHJJbOte4sTs3creQN6HrDb2QbszLg3tniHfQZHMOq9Gx8mhusXeJXbFO51pyL98YoH7CZkbnyy
cMWJFL0qAYaUWbM4/B4GQF7Un6OlSCqzNR5gRkSS3UeahcaBZVfsdMASe6lKH/GphxkC3grQs0HQ
+87zRmif8WmsK44SjHURILkL+EMUvSJeU9OpSS84+TrGHsieCnTekZcyBhNSjg+k28hYsDIRH2/w
vaF2CPLrb87su2vA6qFyotAoOJwt1yXGXbLcMniXqkCaAqZjk7dTYAnOB8piFRVSltjMWS0IFdKS
OXzT6ek35+XtSR+aU+F50LJrD6doGvhhypb3Mc2Eo5j3o3M3WLaDGxuqwBdj5GJwoj4DFXQnhSZ2
s02L6SDMuzeZ431hkb63WiKKg8nYibKsoHChd3jK4HOmPJtWqXiCvmfJdkBEwhktrraHzaKCSnWd
Fo8GnCesDIKxvvalWXYdL7rEUYQ03eqv2rZMlTERivj3yq6T1EsQzKGYsOzriejsLSBh3hRlbEse
e3KR8PdLGR8JDzxmwWuDjlkWLfOR1yCgId/lcuNQWta3S+M+s3kR4GlT+VZnZsrkqLk9NGfJEIz8
IeELF192Sw8HGOG9x89xb0T6m/jxfSAqhuNwqHY/Vs4BdXah0XexzBrByuoKj9xRVkeyh/wZ4UpD
0GUKBJebpA5uOQzOm5l/mC/bE3K6o6knHZs4w+gY49e/F5WtOfjAyf8+ZKoZUCQjXjmuoAI5usff
IffGP55eLlErhsyacC4Z976sCHp2U+pUJk+SX/Abf5AQtqtNgt/pNQflCplO4LJ/Ymh1YiBsz1Ki
ImQ+BjsPd5MIgQcoh7Lsnk1Exd72LiJyGF0s9ztg8t8cFBP5jILysEcGIhVdhH5FUXT4WqLkI2N+
EzKBTTJycA6u9WqECwHkpCTnGVZsGEAnGGBEcvZTNBGFug/xN5CcHr20SHXFKoONtMbHeUZ6/FFz
jqTAd7FkRE5SEXZ/enRfY1v4AbyCXrKfBE0JB0WcERnYgt+paYodV9Zv8UEmoNofkVlA5ptphN8w
reCwXa/xOxJhc0lLG4hKH6xuvg6oHyriDz5IEiGrzRYAo9czC6Pz9ZCQEduO7CJVvm7q3zJCpXJt
Ucr7Tzh5vBTPCiEc0w7DgyH8UtU06IFxQMRoSoE1ZH3BP8N5C6xHvSH3M3gyOGhY8kx9O+HXRk8m
P/+4MYv7zGFsLJRsfantUPUX7B3AmEUPn4ylQGPE5A6LeR7e9pKtsEIjwUfeZhROitwPTAdmKi2Q
0s15N+O793//Kdv5bG4PagUE/dzm5uIu8lt8wwdXWIOhjVwiRD0xxoVBWveyf4vJ1T5np14J1hfO
1ezBd44kIiT6xIUzSrSR080xS/HoSp3tpsiBrM4l6K7I9TdYInrEnSsNY+JJYCRcI8k+BXlkZT+R
J6uyU/r/ZAhNccRAHfilpWHCcEpqMD/uMG55XUSlTQd/PxrNxlE38KxsLz1itAse9JJJenKw3lY2
7BFOunjU2vYA8igPBUjhdYl5pKDL/cEKiNagMQIp+x014xAco5FNkW1A0RJJoIp5RZnsCTokUlYT
Fy2hepD/WB6msrIGYsv0aALR/g3cq+OSsK2KJUwt9KvXOvIDsmv7LbgskSHgV0zQAiKnSsO1EbXN
nk0NkA8VQ3BHS3JgD1AJJ5X9MsvIg1bRGjHmdRww+NUdv/wZvi0BKapcdjTn7IgIIm5HkKvedQoX
zynnzmul0EdklluaUiqMEtDU/NMG5fnZFiIohfA1uiac3JdEgF9o9DcpqSiYk5qvAO3J54yynPHe
vZKywiZJ7le88PoGjadbkbNijrTFGKEjHg7EBpZVIKJ8LzQpovKS7YMooDdOo9jGaxDOk2TkHQkG
+Fu13/p3/7wu7nC9WPQPCIqfLTUrZDwXPDCCF/H9sI5woqL/Sz4OC4+97BIu3lxCKOm4hfLVwqWI
S/iW8TqModa9FiBnSuoQc3nP/aEbOhw9CB6fEgsuBLlB9h3WC5CjhrhHIEDu17ZWXzTqw4bQ4inm
FinnZuMrrGMuiORN6iJjf2QUdHmIdxFt6EBWqycmBl39jRlOG3C39QWXbSF36O6WZWhCOj/Dk0dn
Hqw6oLh+/UKHr6f9qqkXdOjSUOCCctlhAw1cdCwV3Xkz50mC7s5b9D2PWEkEQA/kpQHZquzi0inu
hjEdSFlK/PSb6DHk9sU9gTYN7lHC7CNjIqOc6/ThJgzZgvxzn1bFHa/pqMW8n99ggga5G8Vdn8fJ
5sEb7Q8jSmxUaLd8vf5dKqg4/okty7L7EaVlvRcUL1YK3ggALS5oiLi6yi7s109ZQg4jaXny394U
EBSpKS1kwDWL70Fy3P9z0zjiffpgRJg1zICljoffVl23ucqSV+9gSydpZ+nwjyQEMScAdUb3yptQ
gaBQ/WdQMgKnweZp/GQiQvoeR7jIRVZHArS6cZo3Au9oSnHBZt9zS9N288Pki/IzzUb/cXZmu6qr
WZZ+lVBcl1XYxl2qMi9w32N61g2CRWNa29gYw9PX5503GUehU1IpjhRbqwPs37MZc8wxnhxQOb2j
1dCLQQjIMVJ/s2SLgJSFMqUUdc6Z5YAnQIJio2pIe7OgoKaaNAGT4aCciAakKYbGSwiUPG37vUTl
fD8uEClU+vkZ7gHccga8gJCcSkztVzHtTGaakLKh6lEuoiEQrSPlCoUQGJd+jIL2grQIs6qiHwiA
h1g6NCHgzJ8feAyddU1WWmpMv1iF8rIRSlrgR1HbMq7Zh28PZgdnHIhcCHrW3ibu1j0JKzyeLchM
kscODBH4OTIf31HDkjIImQmRG1uz3+UZb7uRKlqUgX+2+pDTwy3DwdkeG4nuRm0wp3BFw+hsSdFG
soxbUN2iLVOALlZuC0QzKWSPL2ZJHNEQJm31R+mkG2X7yyHLMwYAPUHLXZw4EMtFKCAh5YprCilh
nGfvp4tapntDtiq4IXvAVgPrdSzJye+eMERbaO0/eNgOGI9xtQ0Lb7iT88fub4hx+ssmfObRoidj
yyCnzpkhE5rpkvmNyvGATNvMnIHs7prcHdgnzFuYDp37TX5hSvvNoiGLPzaOWxasa4iJhI/7kury
MgfbIxcy4/Wqz4jvv7OGfbWLvaeCDbnU0pGqh96YsSQ8dAKXPHoOQlYFZL9fXbvN6TQvpmd4fevL
uJnxaXwKeVTZyNpKiJJA1vqYFKbceYhs3/HL/GTnIwUzxCpWr3BlNkHzpIS2i8tnwl6kyGHzzkSw
iFUYZL0pYnyhc7PbC+7BxkJJ8ORsTGB9GtUy6Bv4fMiIo2PE0W8s5rhJmWXvz/qnhVLK0f4SG+gi
mEz/+0xUFRB7/tCsST3E8NF5Bx/lxfxP8Ept/nhT9UkEtYU4xlbmNKJvR9URwPCUPlygTgm7BFSB
wseBTprbN2bWtni2JIzvmvB0OB77HxrpIYYXRwr2/jVBFJ4OAAob6jEXO1rs1UkmrPsCov1huDWa
Qlf6TqDJVQhHnvvZ493Sw3nTQfm+MfBvVZrnLjYO1GaSN73+TqUdOEjPe2o4mgCtTLOgODKT7E0E
++KQ6kYjqO2Jp3zIBc28hvL2GPNNCgvr9tNzJUuDUpbrMaqoep2zc2HEAm+KIKNtTcvEfnE6Beo+
8iWY62AX/QNIXQWjiLRBhnP67vxtz7/fEWQ0tpoO/K7h8tjHET0IfA3+LgNMbhwq1TxLQaC47nLj
MPtejzfWc9kPDmbPdLaxDhukG5+Q83+SP80qqzMxvOB1ZJgP9oXcpJhBLwO2CNCPs6a3+bEOa95Q
mPvKqFsxgf9vYQpiKZx3+7HgWTfpDiyuBJaQ2QPCf2gc5giSIeNrEwZgkiSMBlhBmfZX+gbN7DGi
KJ88vcPDc2mgKNXK7fbmBZRWHIKbK69pAMnLSUDGtteCwrKVyb+nQ7Zh+YR9HoecFtU4c11oDcZM
bE/msOfUbTevvl8m1PwxEQAfdgYW/gofdiQB2rkpPdGG7dS+waOloUakGT6Ng/49Ih3JtdyywwDV
WJjTenApQAQoyRlracftMErUPwWmFUVQZflUnIH9nikfEZYJ8GN2mxUMZnVz4TEJ81jVH20LEWAg
GeQW/H9Sy89RLbm0sFbnFE9R7Xz27gi5rX78DYqWRHQaDAToUx9x9hrRqAw+3ADERT2ZkR9HV+B5
BbOiL6CUIyjuQ9HvYM2ZkCY1H+QLEw+/aRkQELav1hzGP7UwQoyRzSIJ8A9pjMnpaG893Et2JUdm
x1evW3/MblAT4guscsFkCElt1XNbp/B1u4dd1MRFAnvAZfOUnpbJd4OepQuleNUZ5CooSEMbegk8
NePlYtN6N1FYjQRKJbq8P9nMUaKfP/RGHhf1T9XGTjOzArr3je0BG/UdNkOgZw4FsueizPuyHjQC
7m4PdkICaJn9n549URUV4J9dmiOHPeKtsouCf+Lsbjtp773zAiDWrIYlCmijCs4U13SwrJcGM6nx
bYUm6pLEuzOjCQ4jQGmam+Nn1LiPjHmLNs5jcbw5sAIVH0tOTcnARbeJLcxQ2DmK6lGF0hHOKiFC
R5ON9WUhVXXRelxi3j5Gyx2GKzwlptLWaaknj3jgEaY0lk9ehJCtHJ/8TdiYt6xHSxFHNWmqiZ4L
mgUBpdImxSetH+9eshokHmp3RbBiJZUwRg25hw5jrt5mvukLhhHMtEVNgV4D1PaiuBBMpqcVB1un
MS6cP60G3TD1HpsIJ0JKxTbzmBNAA32iUOiv7T//8b//6//8dv9xOhTj4vY5FY9/PF73cXF+NPV/
/lPS/vmP8r+/7O//85+qosqiOJQlSVYGuixrg/77v9sJFQ8/Lf4vQXx/Np/rW5qH1LfFyNkNTZ+B
A3OXPD0xvf0dmfN5NZXnUz7N/9eL6wNZ1jVRGxii9K8vXpSfa6t/Wmkup8hPIbZUY9NRoLHVjVym
LeMTZPt+tiHD8sZs+zPSSAowXPB6Rpze+/tLIf67S6FI+nDYXwzNMPR/fTeyUDzz9/suzct29IPb
JyKuiu1/Qwn3HXiKhSMVLO5Ef/+q+uDf3ABFFnVNl6WhKmt/uQba4FRflWuOPuhndFPrkcGheGNT
zLoGdKd5BdfrgzDMSMRilHHb13xPbuh4ftwSzQr2WrAMQ7rbREadMbKRgd+hM3ui6TVfgqc/Ipnk
vEPovaY0+Fo3/Kjx/8ydb2mjvXlZvjGN+5j9Bi9+QrDL8YB7QtDPmlOmOm1WxmS8FmO1vazaFbNU
nKWZvJgeNebn4rDSL2ADWFqPj4vB3y1rUd5Kj8DlADPf9Xf69xdLlPqr8dfjqiiGrKqiqMiy2F/N
/3FcL4peyrI8FNmpZHPabtgTS2veOyYv55FhzGmmkO7qGrPo/Idky7rzi+ZsNxXv5h3eXGH23qmW
vnjsBXhVrzZFgVjyPwgLrcsr6tSm0ctcdlz0+FQ6Mv3sAOLCdb5Zl4UvoGp/0PCnYCCKVlSTarrX
7u/B9WrpuAGxR9IkJ3buuuilmBWaPZX1coz40wRU32jp68A2ud2+rSsM5+foRip/WPff/JuJ5+kQ
rS8EG/Lgi0AfQQQEXnOuagCFQ9edFyaQm4RaSDtcHtZ7L1Lih8Nv9GTEjpgduqnVvDo7ooI3Vwm3
x8ttA/LuGDWMIQto9wkEMdS8YDPCea9f4+49+vtbo4r/7s6ohqoNB7KqD6W/3BnxJRen6tNyZxBi
S9vVpQloqSpqPWTcz0iymghDBd/aytfcNZk9VMV57LsZ901xzl7+Kw+iy7pMc+tsCgf5p7Y+48/6
EX7SF5wpS0entZeWxEbNR6tIcfVfIY+fkIfRspIxmBw9J3cGlyailBOpt45fcxW/V/TFz03y95/1
T1z66ylUJVESZXU4lA3lL5EiP+uf10DpxDkem6gv9pIGWFCEnbnOIdv8P66sMpT/TYyQhjrB2Rgo
oqQOlX899WJxVR4DVRfnenCPh2s104NLaky+3gfKlBBtoOZr2J9o03MytIsA3VbcY04JJLWwoiDE
lBDp7XtcT07hNWh3p598ek2KiZw+Lja2ndPrcQNCv1bG3e8Zm5TN09QibWzMSnjmQAcVonTf8XVn
OI1zC7ArhF82hKzC2KU+0ebhjesPg948ZBijwJ1pqRpLGTRF9+nojKAG1mbKfrfonxcGFLbPJPeR
I4CGKbM7/WWQo/9IdgHx4ylBeKJiEcblHKrCqtp20WO6cU6xGqj4ljaR5rcOpiRbQg8ZAiW1sAuH
8AqpemdCNHRxcUo1OsLNvBtLsZbKHvIXgR5wYjCwxcoGDg9yopbi3Py3WyTXbbF4HUHivqnsw5sL
7hNxxRcm78Ugo0ZMpExZ8YeDW6TG+K/CG8gAGqILH0xxKrv0JSzhO59/T96MQJ7ON73N1bCJL5ng
KbT3UmGiyS2ho19RcpDD9cxgbul3jHl9+fdq6xFaYHOw1+V3bcwaNnrasCTp3JabSAKkHcbXXU/c
1YNBfLEK8xqLydeTMZURfcW6TbkSTaoG4Qm3iA6kow7voRp8gmd08xXUsdAtnbRhbRa6KU2+KbvY
RrrBN0ZDw7b5OGdG4MheSHS30Eq5reVeW7Gm/tqx0zNT58g57djkyR2MhcbnUKtxch0VUgZHcYhy
Kaovl+jsFfF7no/vW+EXFq+wQsjvOxhLKEW3pDGzQYbNmG6+nqSziKEepQ/BzRI0b/OEoMqeRu+w
mG8lvHcYgN0c8DCMC0BT+GP8rPDLS6rH81bG/QbnGJg+BuKnEL4ahtC8CPKPKww5+WgydK2f89GY
fbLnqmZSwioE5p44Ni9Khmhn6Kng5QOQxedI++UX3oz1MUWmfQQQOqqQ8DG87eVcAYrAiPg2f837
ZM1amiBS6AnBM8PRl9WDdvHyv9tq1sb17BYgSYuWLkG5Sgc7dUcz+jgQyYe7akrFIk1Oi83RCJXV
Z2FMAUEQ2lgKe9m5ZjhSRgplhTJlJ0sGS+0hB1iA+MdQ2q71RE1umeC/M3F6pgu/ROSDWI3ZXrnD
b9m/YnFXZa9Ylk3h94vo3ZvndV7Pzxmi2mPqJYO/txbGV9gs+8ehWSMCQ8o/QBGgTc5/gBG7NY39
dfo8UPjm8/ZQpOKaU1FsVajRvTfeTgXGaFHEE6Mrzy6/x+ib0DqM2omyLaZ8bnXymA8RYft54HjM
+P62onp5oyaxkhY1buFVcEGiVpiIOFE4MtQ9XO+YC6QPtHSrBLY9fblf+l+getAG3vZ5sGsED2IX
WNzF5ntui7fYda/vqrBm9rcVVsPDfY4icppP0QXYeMaKM6Ms+eDYBnD+q0k5HdwtnB2BLQ5fniYy
fLcECd0Pg3tQZfqCVK9eqAeuXa/AfCIisrKGyc6Cqmiz3/CeZvISsiI+cmwhKShEjL68QEvLmsk7
PEwWwvJ6qBTrHPB2fC2oHD38oFEuHe4/yD3eKWcdYWP2+mfz6qc/5dNq2Ry+4/tOWZPihdnFN5Zt
qEyMpFveppvxfX6ZnufPtDkzieubgG7NdgB2Wil3ShwLs+HPZ4FLYjci9Eyg6OxqG7XF44YhjB6w
rBMgQ8Ynfs9f7vnA5W5m39/C1jEDHb139FQEFCiLDUiEOB7GCKUfLvEgKQ/AriAjYiqCMVUoRI+a
5MUR1bvok/E1pfUKTDBAKkFa0eOM6YoWqqdSC11cbf9iYAptit5yUi2uS5IG/21Ku6FHmj2RmRpA
WdaPV08CCNI9PLzyqN5i4aof1PiedocH9fWA8zQAlkMg3yu2m+D2i3/GkzcDyJQWjnyspjRgBZ6B
25bzs2/oCU6rTrMhKLAl8XvrdyrqjTXIivSV0kGyzPfG/SCPWGY00g6CgqPtC48TClYUnhennUD8
vsXflFwWtcsiUJwBBhEjshZb1XMQbnm2OaD7TIYYHDXoz6hksrn2fqHwiEma10TlLwasCaISFRb0
vcvtl60ITFbYeFy0abN6LdilYE69f+5FQj7ifD/S/ut38GARCPCa39e2nBK4UeeJUG68mHfF4YDL
K2Lf6whNHD0Kzb9uVZQX8LVILmhTcq+eCPihtrX7YmRNnXdblQiD9nEDJrX51ezmPep+m5QBRLED
wuQRNdYk+ftEdm5h7ZYzZvW/J0+PDYxqKea5V2oyJCizkpuhTxjeA2VfQ3qLBm7FGvmdHLVZI8pc
x5pHAZAYPFxsjzivmC8WB+NriYr7nIq75/KWfqPLuGbIsJOXTSquPsfHmsfB0EYP5hqrL8zC/SMq
JRPR2r7mExJUCZ1BIgXdtCbXP2dU9UjpsIWN5Hqa4x3W9bbwovcYN1PWQTVk1i7hle4DqTniiBAC
e0pxNRGX5fS5Quh5yk67/To7m3mdiMvPvOL2oHXVL7i9AmX33Vi9wLT3jjeu4T0iGM/Bw8FdaN4t
CQVnEmv0ZVEtbHdte+xEs1jed/yu7Iu7su5tyU4oJGKmx6EvbVTTLxMlITxou29EJTMTACAQkMUK
tV9tZFuXjZivOcw2seBfDiwRHbnb3DEACYVVkcvLEtiNATWjaE+rZEXyHou/+oSaCYtzVAUHwug6
V9+9CiJ2bk45HVrtxhwi6ZGeMwXFmQtb+ChqD1jkve7OCbLJ19mgczfrZ1r6RVKO+UHvdSR2Pcb1
Fq46/5ISNUPuLMfBNB6ASc/xxstYq5zIazaJF+WsacxSMCuFYZk+63Zv0ReW4vIOETmRl0Q3CRFd
hOoPt6Gns7D9CYzJGxfhh88/62r+OvVarvSog/U52oyRRLz37/URCoEeGnEdD+IT25coRxRjxUPP
8bF+koN4/imHJs8yGHJCscLFeWvSrLiIhzySvYLTGnRLtQvyiI/9bv2ydXD6EElpWi/iBmrfP+Bo
W3Kb2tToFprUO1RoTdBde/bndfvFVg0MlrqEZneKU8GLsT5l2sV6/TyHJhpxp9KSYYb/EAik5Am8
tvzOtAhVOYb737TDcUAxX2j+0/ap0EAgNp5MnQDKA6j/KTtQYvt5LfN1yUa0YHayR9PImXv69xpp
G4TWLP2G7DKFxqh5+Hd8xTOULgvYrzf7On8frhknPldcxL/Q+tTMzf65VLzznK6wMB80QCTGBCMW
l+vR7L5uPukCPXqv8DBIGKyfEAsFTBhJmHaFXJ273ULVt6oA06kfGjEPQSUYdDYIFpx4oKereX1Z
A7QM0eFGp8MRXWN+RgSd0ov5Pug8GE0d5zy0vVs6krcIUlv5Vk/ftFtDV5p1ucN7queFe+2/ydNQ
/MJz2pwjAZ9C0hGkmKeDP6pCUXWdy030qCPNMLEDqNOirxRvq9Pb07ug1bNHE2qfSNSCYZfJHWlQ
i6XPupNM9UOhd1q0tVWT9apD2Xhcx9tXIP7wKYg6r4UqQXKQsegbeBtcXpF0rlgIGrxp0hFYHPSU
5A4t9CsrlsWeldgSWzV0NmFAvvsBZs7QnFCOKNynnxFh5FiD58FBxdKO5b3f61a+Ot/OuQijnlZC
/GFRvmcUfqHli5GG9v1cnjHVJB9SBt0X/P8bbTqgX9AB4J2BVSE0wJrqjlMmIvMzUph945lVPv3i
4ap4M0C/vMFdsSUMRWtTVsymsTqkYscoNiJE5KF4fe3M9zGff3ZDlLNa3HXtgqkrteATEx1oLNwi
n4UbgaFyfMsYH1/GpUNeUqhNIyF6+voblThTcZ74eVL7P8aSZj6xv0ICjKOT3Wdtxh4w3BCmRPq8
IX3ijzbV9voPHSKdBIwQcCXWsVUP+9CZlA01mkJ2qYwVgJW+1LOvX00+ARyby4y+WMYPibFz/wia
m8TYAwJcImN2T4pARhUYhHN1Tb4hdjhYn2ff2uxKW3bEafs2eRSvSzk1Um3FSDnpVlQiKA6oOzD6
ug6Hy+cWAnpQHlhiosT8JQccICQaLJfoTlW51FpAJaeBxcDqu+1wanMud9awqkS3u5hyFhiXKucS
tVTgYOyUM7QC2JF8zfsC2mOdUvj/IDw8GIlIh12nw10tsRuYZ8VOSkRo3UdMIfB85QRbxVZh6M/N
+u1YA9tpOCusLz+XSQ4tctodsTNX09MYgmC5UFcQp2Cyllt9JcN9m16WlyOSjkacozrMXi/Zvw2E
WAiGYRGJCUbdUvpY5NtB9LmaCOgwB1cdzb0kUM7u0WNy1keo6TzA4uBnvkKYgefkxVu8LuRUnVc7
cAKotks4r+uCu4oNaYD3hE1Vh6W8Ve4G45/Xh1VLg7Lv4gOibwCu42p+mckIsXM8K9j0mmNE1Ebq
zyegLgjZ3pwh/H5meuVVnYkOcURErZm+ssG2bvC5Z/rYrR8rPSNwcxFcNp2hDSNYFLM4sZmQwp9O
Pn4tCg8zzfHdMRYSgcO+oytVMRfACcdVl8bsO68gGbPnKHjqREmloExbhyVnBBB9yByegdATuumj
DRToQPQIOcGGs+N0fomnhpCcDo9dEzL6fZjinpG683a/fkPfn7v3sHGE6L4tjpRXLBfCLnHLSFgN
wDVw1VheGDHcF+T0JsLe8cAjHleJ4VymIoOF4RhbKaxkCLTWyXv4KLXsxHEePSwjqVzpmPsD9KbA
ABygZc0YXVbYGY65DC78IEf3u9ljfbPOk5vVDkb3BHvF+FOZt3EJr50SjSVYBOSM6Se5JnC8gios
I3AcjiIy6kaCCsKE0qEKW38wv4c9ikHugPs0e1LjX8bXwGDmzZqmU/ReCSHwjz8ECfnQnk1Rtloa
vnK2hojb9zMTm7AMyewX2FDpRcZo04odExL8Jj2NzZNB5Q5ap5VQR3TejGlkuzsA/Ypvu50rY9ou
m6erzG79CBppnTtVhvMIACP58CzJfYfon5pFmMeCM8T+L2flgwqCXcSYGnUzkUaCq3Fp1KRKyStx
menOBntBnnGwHNhEL+q6irmgqiEJb/ZWx1+wWCwZZ+Q7NrDAwW5z/uTzE5xb2Ce5KyXQzondj19j
qvgP2/BlbKMRm1gP7CLDYqcIQb4uFlgWEZawfiaKXnz+Oti3ECnpl9H/tmS/9IBhDxxs9rM6T/HE
ZZHhRcW9ziNOxRNbrAIhKFuZDV2Z/bnO07zrDzZjMHHiU7yZwQVY33sP5DvSkVnuQnDxyeyU/PMT
3RIMD2IOKvXdUoDN8HHFWW4iGcjPoCtOGh8XJCwXkf5mpM6BXrqwSqQjXSUPnxiewzZ6xc1SH1cZ
0wT3Y1cxmVGRLICCyjuD/GO5wgzu9POJBR7Inc6hy11hzyQMLtPrcPo5ZxTsO00b8RJ1/JhtAjWr
A2PGzwAHkvVTyJI0ilzLe1gHD6AxYczDEbEol1I5j9W1NrmAi+kQGfJ9523GGyT3aW6a6INgzi2+
UKcDEfYAFWYj/h0vn+JP/X0OJBPg485TdrZPmTB5u0iumQwlGUxdE0Kih8hK9AXJNFL2qX/F6LE/
eXKKbVkgTehoFeuC3fOoiIXkHYveIOlwMSxn58wIi0nptLMLJXYge9ddHVPwDO3O+0av3hE62UxI
XWKKIX2PQH0yoTeJeU1uU9DCRPHu26uH0q6dxzf6RSlBos7vHBUV4x+gpO7Gw4TjL30vsMYXRTiM
OUR0HtUfjKAS/smE861ZslMsWM6+zAbZaSkd6ZOTbqpMK7fGigeo7wqE0Tg5zmkPi0lhnakunjXp
c892VeO/7E3A4V7W88b/shWQ8FHp3n7vCSrRbPeZz9UwOSfPiBb1vJAShjUQtS6uwkq+FN+di3cJ
pfCaYnUJG9ITPDzDAaayYvuJsUbuBYvseiQvK7fd0SjwlPHIiGNWV3LzOaN9AGyEqOsN2TUFC7FE
RxlVS/yOFk+Lh5XGXpr0hYxPwNBmtAxD/A9e6PdQWDnCrETFSXVvKHQNUDylXR/GzHs9adGHcDas
U27lr5LebbC/LtIRX6k90Gb2+3mZ7evI/efvrnWb3ldx9HHtsno6P2Pt4FBL09Zbwkxw+F/6nD3H
RsgOH/ekCrrwPH/QtzlnTNTNzXi4/rrQLVjB3OB8qFoPx+AFvdrJvS4svdoaOIRSi+1h3wiwifYv
kycqzZoJ8N4v9ns9L+pCrBY9MTq5rX3BkYX9blu1O+sU1w76v/jt9bJeqq9NUGXftVM9be3nUpjg
lOc9pgbkyt2An1jItlKiqKvvb7vS22CUIHCjG09GqauEkfq0W77KCCnR/U0EWwXF/3JW1KjL31ja
66AUM1+hitI80OQ73cK0mZ4ymi4aiCZoqKRkghjerIjcKwnq+3RI7svREhnrDNXKE/SF7a8tBtQi
vzltOKItjF9oSr7utk6RoK3Rbhwx09K66LmU3Te6eoith+Bk7cWUZk+b0pw25fRzmiuQzf2Xi+b+
JCdAWe81Ssto9WWFjyozAaldGok2qZ3Ou2PlRqxACxqb6ZiClWI0dxqv7e3EQerRgY4MeMIFBXb4
CGnbwIGtOuKNNOE3vFEbREV2grU54e7uTvM3qzM2w+MK/UfVrj0JOWGWwx0NziQlIC4PJxKvfQ1Y
L8SJpeYdJzdYAGqgeXnaMDUiHvRviSxhNUtlco0u6fnwprs0cYhei15+ANoR19USopaOt8kQhSxy
ms0dxojBHYDKrq8BsfwZ6dgCmzmjh96SZ3n92YyZvQGd2ER4ZSJPiPbzJxYTN0f/eQeyhQESbbug
jd7bPFXHj7Si6wrVMYvaeJ7wvvgu8xI6OtbjKKuYj5k3xHtQ24mbUJwMrU2En6HNHnZCox0X7h3V
WnaTTXVd4Dl1iSG1QS4ql3TBUAWRIZuV/mWaQ4lmb8HBCnZezNuws+DYJUXMTi2am+Y5NoCFg5L1
Tj7cjGp30Vm1WSWtVXiSqzhD+5oVB7A58FvJpSjBrKR2Jb6qhZv4u+/hRKtB923Zwu64A3FBLvio
ZovQlsI1OXMMSUnH07FAv+6cwnqwxd07IAbb4OHwmHCrmPIqEErXdEJusTwnX3o88Gfvs7iNn9yi
VsskzWbeevLZw+7QjxEyPN+y81yPIC7d/Sq9RveVmHCOh3Y9ecftjuvZTjEVJEkTVj8TNRvaXG7K
D87vdc59rc1BIKfaTI2ZHOBqgYbsO7z6EsK73gdz+lG7K6cNqgP04EumSSsxPU16ldVAXzfpcL4J
qJ4jMapjKWAattZnnAUafbHlmDCFJi8XhztWziCsTH3SOpG2mnfqD5wyKea8nn+e3LEjZcs8HE4A
8E6Tr/+YMqUG2ODtVszeQCNAsesJ/dzmh3eaigBCLCZtQSiGaLlFOMnuT4c6vuxlhmuMRvqsgjdv
6RKBxXWXyutybKTFEmzugxqdA+dsJ5L8mXm39maPcwbi5kN7M7tB9MQSuZ8p2m14jQvBJgUn/aRN
nLIwUYPIPGA06Xzql1vzmkUCS4O5FY6o8weYCJgzW9LhwNb2BqA3bO/N/GVjlRPqvkT+zBFQthkT
co3uIxZrmw9aAkxvA2r27dBTxsIYu1kguwNXEi7DZachbXud4/M1eNsYOOXQhc4jftECXeOg8FzN
aZJbvxu/aJkpqy+w2KdSUg8AdPKxHpOpGb2kKGjAGjgtNP9BTXpP3sHNp1qYVsFm/NzdUnmJyTjj
sVibXYYIfzBdY9RuVtmXJRomHaX19Z8RI45401g37DLL0ZtcXk4/ARl0yCCSBRF5P0Q7bnHxWbHx
iQOiBWLeg82iA5qGBeG4WwLZhbelBhb6DPPjBp2BJYDf19ag323GOeQ11BP2yo/wo90sef5ccHrj
L+NPdXqNEHxReJOUkQt9LAYqbc3ph2cZKV+TSo6qUHh4BSEh0q6xBOsu5UG06C18JE4Vn4Rr5z7a
MqGQKvgXgSmllB04Inp6gGtNrY4q3h73Ri2ckjI+q7GSBgm0zvNdFQBcXVpHTp7H4S8GdjJB+nti
o9cvLu5zd83AYCmZzp4ctmPs14Ka+g0cTh8T+9oIXP10Nl8q+C7LziWBHxSQRxzH6UR0S6fcV2gn
VmQn0R3EG4atRSJH+aHBWQQpt+GiTq6lqZ55aEnmGtUSTqXJNRqOcZS6+t8jyjNR/ft2RJybszPd
0FrKAEIEmwCrum/GSVDWmKQ7eAE8fRhyiAkUyRtOGF5vNnQ4E8cWKLFmgbV6NX/PbzMsq6GyfS5J
AaGyNMkobfjNer+hzhvaOgA+cMls4+nTF+GQ+1hgnaincoZDO1ebn6fX4Nley30Riu0zHWUkg8x4
5QK6ZBuwo421O0I1jv4w6zkSCL0tSwMCjuEmOg/9e/tGhoOyBnFaGrfBZvFi5xFJlxW98Jk2HBTR
zfcP6s37tkqKH1yNIE+NLzF9IUsAAYmbo9ua7w5A6La+MMce2o+wDYbW1914+eKEy58c88nlGtNU
sHLOM1nyGqne22o92lvHcO72K3lvrwwWGnSlRPjvT9qBDZHnbBP2Rz/16GrXJiCWxbQeKSARXR+d
nYmwiPFSCARbpuREA452HVMinHlGw3HnnbOLA3XAfDjw6lluIrgjB/Bi4t8/J3hiu/LyHN77cOwr
TDTIEuB65x+qKy7qpFk+PC0WfhQKjnvEQxSjOxTlyct5WxqNdk4BNS+XV/we77E40cfDsWTR6saN
d/KlXzUllYQokGQGGZv2a2hh1QE3Ae6mR80j8zvaRN1fgeUvycMbWo8lhSWhseSF+yxcet8ABSOf
fLIWk3Kp+wj8es8lgfYEbxEUfJfvBvvbEXE8e224d3fIqrA+lX7zSeNC36H4UxIjeYQ5PIlydJne
MGPHCGaHqICLmsInPUFBaH5VjH/0KdZcl/CMlszvZ2/wks/dS+ZmMdtMBJvicnz2C0u061/BftvK
sj6RaLTJ1b/NFSrVkTjhUaY0QeqAH4P9JPlanEOeZN+NtSiniztbJzsih1KdwCIZuWBhBimHp/26
b86mFnRBSU3ZmFUkTbvnSI0+qc5OB56ouJIYmAvhJHHRrFNu48ja4YTt6C9USmDHe2OjtVRAWdnS
5u2nN0SviC5n/4aTCqsD1IZKRE1J+i2IXFh0+GTzDRfs7OPjOvSFWLLE4AWli2evTgq+c4oo90HJ
++rwgdd30/vuPiBmloFWuTfFPXy6APy+tFtqxDU5VAWE0kfY774+rgEQxTCmdTYdB8tu4GbtL4L1
5bSfcMUyN0C1BPHZZXzPmNMRQikbqQp8ff9u7T6XikyOetoTUebutHshMeLTHFkVjv6q2t+SpwfL
MTp5L+YtQm5/agSdiUtyco+GkLGvLo8r/m6nez9LKGFKMcASUh1hTrdkebcHP6wnETSSgfaL0Sl+
htLscgRkoIEo3nyborwsLSZV/L0S15bS6nF8CsguABx6dSbJy7hlBecxptjmsRmE6kyOO6LZCtxe
/2WtGaxfWuHF2308Q/INbIQF11At+bL8PD0snww2HkKI82puV/unbmnobcvRWf391D5sWIbEB+Hq
nlb3sQaVv1m1kAtfjCu3yM08EsmDZTJ0md0ZjSUc35DqK9v4xYAXb1Zrw/J/ZyI8coFJbvjnda46
w5OLiVQJP/LLhthwJWa56FYf50bdf3X0NmSeUP+SRfgUm5c/YHiz570XDMk1v3yEeP6WTB9mrW7i
u/0ymUmokP4RxVvU1WygY5QZcl7lt6Uc67tzhhoCixDkmEVsBja587rFr4KM6FSCecI/SHU+Pkh+
Xpr3jXt9syL1/Wlo7XPE/Dr3U44ex43m4iX0YSUigdqNR/uLDMQE7GpqP9/FoDWvpAq3nzPl9rOJ
8mugAAQejf9L2HktKY5t6/pd9j0R8uZWXoAQRtgbAkiQsMIJSTz9/matE2d31+roiu6o7qrKTAlp
mjH/8ZsOwSteS2vC/Zx9s+xZID8FkTIAMOeRPoK5f+sWmKP0ixDcuv+aaWOiqD4sRQBqP/xNibUH
YdYrYvXKBZtKk0BoqdGV60yFRKVSxuHqPaUHoZB69tMxfDAvY6uStkSLqnHb+KHBKg2kp1c3vYpC
TZ2taSYONeL3yLegScCIGhU66Um5iz3u/dtdg+l35dl9oOxk0yW7hr7TrI2lxQkPLzuTUYZNz0Pz
IB+u+ABpRNXI4F80nfs2FXL/BkDwxfyIMQ/wMOYb4SYVCQdl99wvbn7+igqJd4H29sCSV9ReZ2Wx
JhX+qUiwGfnMSn7sgo5cvbhvnvdBHRA4cNsQh2ThNYTT4E6aPBasTxIakCG8i9X73T+/4vw8FcYi
+J48u5/9BfCGEgQCBjX+XMEMZmrN9dkaDxuiZO3QPMV3pfuGm26Fpt7DjkmjugZ1zqhyq13OC8X3
gOkxvcxv24fuMr1uW6blZV7Mz/EjNlDN3gf6iAM+JuzvhK8IoYGOFK8zRI7XVRDDnvtlDMzT/SzX
409yXDQbHZwPdnm23hUDDtdIvj+zJvxs7rMvl9uwKYWiWWCkdniZtSBg0qjon/ba9j19pV8uqBIY
fiSVTefbTitt/Ni+2UyMHTAHogp6JBF0ys139h58kvfmPTpr7mVzwnYEDASKFDioFR6FeYxPV8/A
Wme8jo0hm8nz4tWLZtbpnn/qWNoWUzDk4ybfHGf6z2NLZsWJXmjn5w4ECzjUcVkGOKkd2oWRYVoH
C2zwmpg0hdUY6mByET3s++56yGnVwKPgF2n0ZunHQpb+AwV860GN0dMH9ah/X1iQuHaw0QQmBh3k
zvXqe7dzr+JHGat1xCzQOPOhDMtdaPoMwvXWhFeSnVlqlxjHkHFHp0b2XoTh4t9I5PXsvS+3Fc12
0/8svz9AaYJ/9TpU9AU+uLRtZQ7kzAGTzpGDCYZ6Nh2FxnkdX0GRjBC9Mc6SNQcQMX1p/PVObXyX
utbLexDDWDHTg8fHVZBcYE3D0vHDONVrDHlm1/tStQhpSszPZv0YHTvdNcnG8LtzFvGZYUSsYOb4
vr3MgBXZeZRQfQUV3SyYcuf55RXIJouwS2SVIsNlujCEM3NFe3iDW2xrxQ8r/oJGtn5z7rad4IKT
iRifNTIDTBqbIG96NyUzz5PiM71AySvGT7okhWtvnkXw0ULY0es6rJYn0+nYvrp6QMCpRYooxzNA
qYI2fs+mc5hayCMhaOm9tqYDnXU4uV30Xi312LTLuO0/0lvlmbTRJdeg2SOHueVWrWvhTnoMr7cY
n5iLNmjNEd0/0D8ObnQT1mg9V/RRWXpasAeIoBgEAQLi2kmhMj2CDZX+cf4mRGN3Mf1X0y+36425
pMxplnrG6ew4zzGsGHP8AzQu1cgmz3P93dKjYs3jvdUsZKPvRuvT9ItfWzsrYJfnnkrJNJF3+kRJ
7osLTFRlJKaX2X/zoCGZ+fy+dUryr7+7Z78YPuEbCq+v9ur/UpxiKwv6azeBdPU1bB9NzzhULCkQ
7UDIyxkulAfwZE7Z3CMok06BsaTxAglTCG1fc/7z6Ok/XDKF2YgpTKYN+Dr17cEcpFELf2egrOxJ
09f7p90nfW3uTw/2YzX7Xt3LUt+BOXfNBUTM1XVzIRN7HUgpB4FCEijNeyKxNm/baTW6LwnHPSCY
lHfcPFxI8FXCbGTPAJ4VH8lanQ+YjqHbucLTwJny3DvtXuO28T6pfvcaQAL+Te9DneH5A+iyet37
MO/tLQzFxRkrlQOUqPsjgZhpjZjdJBjDsOrI/SL7viKM0vhcCpLon7XtqpWvqt5DiZ6dUK/Dpop1
1Ss5xdGLv26fpv9QTdRXtLA+N0Yxi4tNufm98anqD2QSRHL3KrzhFXvTB/c2tKCLGurUuiaXNitW
Z8W/08X59hV6Q8fu84RW6lanHR6ccY/ugF1lYn9D4x2flPiGkfg1aK7z8tI/v6O2YFnvDBp19JFW
mK/bLfVR+r508+eInep0joxOoF9Dgn9rO5XPk1s5rCGH3lLLSmXaLtdezlkPQL0egUadWboqEUd7
A/zw8rcHznHfvrccaTiD0Qz/gP4/VldyDD2FkkCLKVJpHnzmwDSd0ic/zwbzpC7gdAcr6e5TYX/J
fN6WCzjzaJn67YIwTmJEWiqnzuyDIcTiMrfHbEP971iZoCK5I8ViV8UYd3TrqeMX0vuRvVFX/JUm
e9/ay4cKA/5JgaT07wN59hpW8XpxYRODY1GKbYbSxCWykdnE3GTtrfl1ZXEyZ3rgd4SbROFJqksI
mQU3mHYFGy9smU3nG7OPfWYPK9J4euNq8aEzLuoA8krtq0dhUKU466YSRkJ8E2Vb269TxMmTTulW
EwPPG82BHibNbyOb1X7c+HyZ6iu9Z/KBsUjoDDtay2BDDrJ2hN3YzcMeQul46w7ljm2AeDvn5Xpx
JsQwNFISUwoa7tTuhV8tvmvKZJ9CqjM67z5hmVV9TjgS8wSlkCX+h93zRsmBlKtbdKE14trmtDG7
DLSTt+Wydb5b35oYk2pH3TK5Xz2F+m5N8CfOZiY16Rfhh3sf38aPgKdW9z5J3RdbycOBNvGEUQcP
bqLNdXGCdLFX1zGWGiObRHpZ9o0Foaum6V2H1G0UCkc7pA7lrZFq+T2chxrhxSB9H/ebPLvNhoit
9wCTGraWW+2dagygXC27gUkAus/4HkJGP9zhorMCtsjyZdsvUW5cvPfhQWq0j8tfp/b4WBCA8uV3
cx+bzGGO86/gTI8VB8Dcf659xdwA2GtHz278nGAyzSfm1lyVZJpf/ZMUa4+E+fE8UNNpO4B+a/fu
+CestzBuTQAqlQTzWBNLyYDcCr0MSGRl2xA96LPXQFVSR81l3tphWXXXinihj6F+gGBqA3yRwIn4
r/Avzxn7ogJ3XRedgMtNSO6uP7wxrbceG7IrTwughpG6UXP3CMmIR15Hl1qkk11G93Gzf+KJrLjk
TuuzRwZ7p2R5OXs2kXxkIioO/nPXn2v2nAmbfvomCQAnVjMS8Oht1yxPe1zxc4ihdoSNEPFm1z6l
SAWXSsdA2SmH73HBij/lths4HQOq/nPGQTi4bYzec3oHQGEXp+myPNE/q+YsZv8uabH/SWKi64pq
KLquyYbxm6Tl3ZzW66tRyFN9coJ+cOufNydEsp1dPbMOEG7YU/C+oMUuJTYikteU/sgIPOg5V4YA
5gCx+yNdpvUPkPyW3gItWiK8ow7Bdkd6PJdtB2nb+EPgSsnSg1HpbfacNYf1DpbRphxCpB9+KPfr
7D6u+6cectcJ5VVnWG0f86onKvEtmhDguoE0/oLI9b467glmBsTKzv6a60M1vu3+pAlUtf/5L72Z
YpgKYh9DtTRd+02dd27u6ut+e8pTGkGLYHVapPcJzq3xHg+W+fNgAZ2QKSUUyTe6ooS5uARgRKO2
9weppKr+w42YtmJZkqkopvZLGLf7P51mc7uvL9b5LU9FKo4p3Co+3sqMvk4Q09NDAwHYNJR+hgQc
ieTD3N1gLrjHpAUfu38fKr/URr+pnxRLESovXVY1zfhNjfQu9LP+Lu/ydLGgWWs7wLogemm9z+i1
/cfWF4bimFERXnpznyqwz7n31sMiOBbeZpiZYK2DaB2rpCONJTXukb3y7zep/oOY8283afA8//K8
LoZaFnXJi6Mg9DBZwkDV6K6q8cPNygQ5ixeHw9396szNBNmyEmxyd3oNUESMDsKx9U/vT7bEU/m3
p/ab0LZ8fuz8cuWGijipfUjUaK1hXvH81gfFXYfHwQIjjdVjsLrHmAqsktQ6914uNBPaPCvyBkQH
bEEQwULyUfy52Sukh4uok6UKKI4agQM/JqdSZ6x0HPxO8wT0o/DuZZSFfAWs1V6MqGALn9YZN6Bm
+YlUQFoBeulh5gxTNNsR2yWsSrTF+hJsBgj50aocul2XtMJBiJUZ7olYIXPOKDAYQ2S/+cw2LngB
PGPHwndm4lkYEU2MbUTHBstbkGPhya9iDFLNObddciwuTsJWH4EBrEzZbdUIP6Ga5A4YQyPx6H/V
u7jRnPG0qOYkRlFPOlj4PPzeKRxF5HdiEIIY+U9D5o/j+rclUHnejrp0Y1zPCurxC6OG1vr2GqX0
rkbXsP34sjxtjG7HVZbhx3VELpSDkwFpnZvpZD3AnnjuThTSnCY5zKWrlQGOuX+Yff+0EKiaqTL/
WI00JuHfB/apOeaKprXKdKG5z7jcNtDgrK6Nwxb48oAmooGghUFxn+/uJrR+oGpF7Kid8Ml+5AGe
nH9RBBGze8UU29G794ep9w9L1d/u0P77HXZM6fHS9C86au+2eHuQWF8+nRmsq0lK9T5x4QY48EQ0
/gPDjO5wpEz3i5VDMTb6CIBuEfUllmNHXJCwJvku//32fi1Pv03Ev96e+ZtQtX3Kan2puL1LM9AX
sMS/GSU0JrHUaOs+ANuwZjntYGYMy/3iXafqwOh/TLc4wDvn+E/lS5FK2eSBkRPhMymxLEduzdT7
od3UpZjtgWi8b+ENazLgKPAFGLVEBVVH77wQleMnwbcghAxGeWs75qQmBCWYSWwfcvCHT/sPGxif
1jBQqcqGYli/vYz80Wj1unwrU2sK1xbZnCk6QPGRrg2x88ZIOiTaDERRR1RQC69k1VMOuNTRGeMg
/3LIrDW6596X4L4wT8BR4nrIUQAjX5vD8hawLV5Tt4G4lq8YpTy98wCEBbtQDNhuwpONLVLy5sKs
nlmbH74/V+kPClnln0fc//+Qv4qbvyz2hqXk7bXmQ4owGYQpIZFnQ6RMqXTg8eLyRfsZbAPqubTA
DWRjRbQ9/jDs/+kmNN1EDGzKsmlZv3akv9zERblYp/dXbvH7lQBk6y4MDeygWD0aWtscSiYI77sa
WYDLwUEY/fz7m9b+YcfTdEuVFBUnBfM/G9Bfri+fCuW+Vrn+G8LXyo4wtCDpZoTpVdecmOl6pcAD
XR2d/dgES1VHUI/IgI/x7HeuIO4jNXnsiC93ctGEC+/RG/dqOzET8mIdKIvQ9PKt/fnDXcv6PxSe
f7vt3zZq+6h0vsjGsRbv431GGtfkO2mGrMDSCGcs5MSrFnaJhsoWn0TY7X6LFrfuvndt69Z8suPm
cQBq0VM1/QbpsAra3Q0+sOxIZF9DP8KTz/R1/+EJZPQDIl0FCMqB/Xd5/KGfenZ3gPxxtXgsitlD
OIVEaw9hMVvssaf4TaaLHieUqgdsPLIBQlxHbXqvtxiS920NO84iwH09ybPOSKaZiTqfylePCnf7
7n9JeToPToRysMCk+eY8W69eBySIvjhUvsQJqeyTUM0huF6A2Rnp+2CvCpbC25iTaDl8BAp9L+T9
glNLmjIgpTNd+zplXSd4RYSj2zDo1fjfx5Isi13kt0Xyb2/lt2rlYVH4yme1nXJ+Ic3oRjyQPGjG
eR9aWffM7g2LxCnoCv/kBN9xdEIztyzS0wQBG62ncoqXB6UNzNeZMgId6yGmKqM2zOfvIJ8dIRo4
x9rD3L50xrR0Di+hQYGcoP1oy+N+PXygxLvEdpoPQNeOG3jXBWz+SYEuhya47Tx3WJM++A5CU5x8
ZiVNEDCulfSV+5wzARitwqk6gQD6d/SXu4yJgp4ESq3CcOjBiN5V4ZJIPDJZ8jcikRWZZXRCNCuU
i9RbuAfULmoikLW27EJOhiMvTnVPV5L8f3/ev8wRfn/chiQpkmIbEiL/30pqqy4f+vH8bafwV4IT
Piz0aDEADUPMdxuCdInexkHoT54N/7hk/fWyv82947MtLvWFyyohWNqDmLwkw3B/ryfDPp6TSyyh
cBVyR39YKn85qfzbx/1tdBnaS1XXBdedLRIzwMoUs6AnwXU5oZmLVcnQSbO97a89DPlfZB6J56G4
pGuhzOaFYj+QYMWIi1DjjMf7nZjh4zHb1SltojPLGRQCprYDNc/5wiKLld0LoSIkn+yYSWSMrmET
PjELwmiMuUR046v36pkxRqZgj6Au6G+gzlK45gNh24Pn+3rwc/nD0qf+9xxTbMk2dJN/LVU3xdb9
lwVbv5jVq2O8m6nMYgVlrw2Uq3c3IyaGec+u9JfwLgCsYX8l89Tq6ydQ9u/41PYtyAosRKduA6e/
CvH3r49eqWC1ERzBZdGLN6hYXQtmkx5cjz64Fj0PYA4FlnP1h8H7a3D+/W0qtsw50JKwxOB4+ltB
dT49P3fzZtTTfNYEnz50uAj+V4LHRLjnfBio8CnvcxmLxXmeXHA2YHXYFqkSY8TflbtgS+GZ1BV7
sN+f4zKmeKAZH71Do3edKL08oClpAcOYvoIhwpjkonoO6Tz69ynInf7XksfH0GVAEFm3Tc0QBid/
eR3SUTeV8q7XU5hhASRqKwRYH38DrxguOrC2j9E6LIlgvce3YdOvx3Zc+lpIPDPcPKn7iS9DEdCK
Q0E3gbWDJFzuXVIEc5wpU2soGPyRGpkc8jqM7/g7v041uPwvyPSYScQAuOHbvYZQlbJbhLt9ZBH6
YCeE12PFZvRu/jPsDDFg87WYPJpYcB+eM2XxnGkLE0byuOaot6njU6R4Rq9ATXacSPMa948L0UZS
z2UTAZMk+HskbW/Te4gD5faS2H/aOaT/9oFRZYaCplg2EIFii1rtL4+xaDU9l2TjO4VsqISUINQW
6a2vQxfwqD+TVYH96oPdAP2aZz1c3Hom4NmZsZH8r5fYiNHwdGw5CLAg8bWrldrPOJsClF+Ql5Gw
TuRH7kNZ/DpmsEq0kEJgkQRZ7Oxvve9AhNznZjTvXEPjMQI9XspGr4wrxXl1EpZ8rQ1eOK5efWlX
ebkdKlVYe+pBZeoxC2m2r3vTwpk8k8hejtC/4FL9Mh1q83as/MFHRjXN/35aMjCFyvPC30XBA+vv
T6ujlta707kKWAcqvfP1gpcbZ9/51+HoiVa6clcpSnXHRK+BsaGjRkdOeUDb/YSRREmLKgULRfzB
kLjTLPr54U96Hk4W0+jngklftb24ekxIYSe8vgb1iK0Sfhx2Ih0HxS0ZKJYSiItli57hQ5D8+akc
hJAeIV8Ho/QOz/0tAYtlNRRhFtIKdUOCOX61SRI6kk93dtudRf7o22vdxyyA7L4lsQ+UQqSnKaXP
yv4N+I7kNskYt6jt5nTQV2k1IkMqeohhMCgJw1uwr//yUMU0ROQS6M7Pk/M/XrCn8EcgXsJofcFv
cMSEwoAt4N3roAFFms9frq8+F9Tx0yatDkLeyUO1SINQmMIlxFb6A6K9QeExxMPXfFZ3pZATwh0U
4U68bjSx+SY8K8lCdRF0Ez62sDFYRaqe9EQk7QKcZrV6uSt5sUiPlARJhuQIPbrzTit8SrznLp+f
nSRQ+6tVrYUVWpTe4hv08M7DpAgYROn2hEXkKDrc9sT9YBZoR/ak6s7Qjfa+mDYfU/G5uIsRPIgv
RDKcXDDRq2FrWTgFn1EGuTz3F2Od+EoxUkRyLBEHyOUVfv+f53d1gtUdRBByPuYYyH4SOMZnJ12H
Zv9HXY4OZLYS3guGyO0gk/9l89wTTU96njwo/BKc79sjJeNSCg9E/NShUAFwuiIz1YECf0CRDzz2
s0jSzpwK1WEYHJCS5M6PLQbQ6BhENIDJVhiNmuFodA5GM+wQ6M2Oqu2EZjLA3xHryBrCSc1Wa8fC
zNF4uYy30Uy8kRH5zt0BfQ3+wfs38Jfvg+wO/F+gYUCnZoDbc++Ce/XdnYkhPmNcdpPjeLWFRCVz
qUh/O5lVBjH6KYmNWyNmGB/HD0w5KJsO1sA/YMYwpBOcZJ+BcGtdoBuJZTQGUiT0zgzm7066u8oK
BhUqWRaZnClAH992Sj+nphWxniYfX3G1WbFMt/cge03XMbGGyr6a2izP3eLtkkNUED2rJahxjGkP
X+BVDXoHD59Yzlkvwiv3Mr1AxwYvIoJab7pv7JSY5kN6qoxmMQ+Yqqm6SxIaUz1qJVBM2cM6sU64
1BQKWEy8F+QGJ0N8wBsPv3P+4OViZ4yLKH9z3JNe1MMFKYRA5fSdfYVQ0Vkv92MJ5p/qOLuPO/RJ
6iFWBamn0GkYhP2WHup9bfg6+fQJXcJ552f6RE7V78/FIrukQ0Y+OjiTo7oyUT9F64QxgUlaJ8yx
YXOHlx4d1BxnODf0tWBzJTPZp7keLNmu/DmJZFBc5nOdPa6/0zzbDOiA4uPhrXmk2X48FqsShWCC
XPLqrtBF8UFRn2ZUcmdHOKS2QO6JwOGh9c5D3Q/3hgiuG6/NPmjnnnqDeRMCVHydMc+gnJ5Hag8r
u21JWRIHCLUjttKaZDKBk56ENWT6dTgUNiaPs5jEHUT+mkPOlMiFcy7BxXtaXQpkmrFUyanwVXDS
bWpDQ+CMn70cjwGlw1Si70Oe12pVuOmFmDeonE58hd16g2hBjNx5BKGRO/zQe/fGbGjqaji/zCpO
qz79uP7ysSBt3q/iQX/51p1haMVk72mOg8g+PIfY/kJIE9lzik5iVDEpYXjjIUKgnrpdDzPZCVKG
qQOMteIcm2XZPVhBj+fsf0vhYrogzxDaV8gLnPbeh/MbrNZhkmbx2hPwfZxi0rVy4ns0tLx4HNdT
qLqoYRUfy85t0Hi8BD1KkXMy/Gd8RvHp115887YsWe0oWaQxfxKqX2c4LpkD90md2EESmFDUXQyF
EZgEyfb985ykHctJTcXZvocrsKnxogl65pul2MdNe4WDs3PZmfPvVkgzYBOj7Ha+JjleMSAigTbg
6MzfY8ETJzUVh2u4wkjI9N42+Hj4v7dJxRFRlPBWuEoMt3D5iZnqEaKKy1C+ZVVisokeY842arAJ
L/DdEZi8yeUNt2XpTD99cREOX9i7oJIWWnxkxuRZyoJIgd4Tgw8iOIV0a2s0Tlofcbo7Go73zX3Q
CtbmJg8Ni/uFEp4+MCCDHo8y3atOvEpwN9ZVCNtvbw/1lgLEcMd5glkx00eARXbt+XMHKUSm9wOU
kThznntbPJMIh2BG5My4uMGkABYwAViCxIvLUFLZzpynpKN2Fx2CT6/jhgQbvDyYxoOiBxfGPw3C
oe2G4yb6T1lRjZVZigKQCkO/dyncyXJgYL+3YB67Nh1ylurSnp833WYc7mn1eR0o2bz7iNt4yi7v
+sRdf6AJOCEhZR7aiIfb75+0oDOl/U26zHKzId3lmk7qSJLdCUmtPnDKlZ0bBCEaGs4Sl7hEi2jJ
U6sKS/cDxzHLwZM4t8gU6C6JOInmzI3+DvGBm+/JTwvncMc/ztAY7uZzRCBXb3NcPF1cMKA6ECFG
iFjlYQq42Vi9yQerVuKDOdKTkfkJu7cBPxILFIm+g5jkoc2ZMdRHfSj27AIk/uykeAjVU6O5goAc
qQa9dFbZSvceMNq3q+t4pUpeC/c92TKBxT9YSnePohUmWi3NXITOiaWMiRfjV4JtCvo2iiZfRbSW
oUizF4uFHKvCt4TmPe42VDc0T2ZJJh5uQCazx4vBGfESsNxohxVr4JHV8bSrQjVi1qKj6DI34xKz
EM58PksRdUAsxoe2pNWFWiH5TkSB8hnG4zd9ZBYf5lKcsWV6i/WU+nkbZ1IZ4BswgW49vjDlSpc1
bnXLVlwsjuslg8UZkDHEmIm/27UYqwnmo/vODJj4W/hBk7G8vCg5MDoQq/cK8DgRBonbFt8Lfh4Z
yWB61HKDBaqAijzPDVGeLlgRv95YfFK0a1N6FaSEnkfPYZqZbyeF9trfvkasaWJ+0wxDJl27uPhK
7j1eQchIsnSlM/3Jjc1Wq/gmZH+UzyWFpdYyncUs/Lz8Y8eXA5Uvg9bucKcVVVwdsyA37pdtkljP
zxIv9nyAYW8nmOnDan70mPc/ZKK1hwX+rGIyp3qElpQqfLrNbVIq6xmwJPTrGEWDU46QHJWj1x4Z
BHk1TcYiJfz2VsmxB3iBiZ/Y0b8pkubni4POeoSTkyfSNfDW6jhkRpIcY4ECta4oaJCJUeoPM72H
MoL3lf3aqR5mX2lwP7R9GMRTbTJklHVES3N8DA3vWoMy79jYGKW5S7LFKhGl+KzFb14XBSUrGwWE
5MofZytDLY9/DXytCYlqRespWof0bTsrWVA6QaDYOll+hzGCIYDLBdmkShelFYx+vnlbjsY48vX2
SlZ2wnXGTMG71F1HQ3lku7t7ZGTwdJwEPyS+kxomjU/B2Igb3C2uzlCa7JT02+07QXbmycyz/P+N
XYVN5kuR3eD5zQcfw3Mv/WGYOxn8DqccrAIWxMITsZC7xy6sgRoXBeaCdB+GDLSTJ/bDmKboObkm
DQsZxkX42lh5JB7MdTrevaHrO8cESgwRG2v8c71j7TcQGRD5z9dpH/lCuMfPRl2DMtEgKffZdaVA
yc94REfKitdST5i5vFNeMeUJf/6m9LrKQccVuztObuyM1jB+nPxYoMloE+ITfecGsToLZB8vj+Vu
3BmfSewasoiFmhNz75zFJGo7dEEsrpz8ehdvPDaf7jg7z57xtvGuY8hqKDnR2aM9Jc4ySlePzYra
BV4/VcFzu1cHIUllZN6KiyiF1x8qP5zRuhYNXMWZQ21236RMWvE4y7ZBAO6HkwfDk1mB7wHrU3h2
eaUh9d1ts+z3x9QvbJi8CUqPGEn6mXWpdDOM7XIeWo0ZmdNsqWKDrTZlowus1gkCZnPjNLZn++Ps
2h07GnGWX/eYhfM9l0A5y+oM76tlY8H3r3Kvr/jrOgw4tBHf6IUaVEJqrZPCyz7H23qvXf0e7u9b
RuoeKRPJve0wxBm+f8Ij/+64n5HvD5vxWFpS11IZOpSYG7tLQA/VLwDUkEfMNRUQ4bDKveF8iVmu
o1R8Ia0rb+5XhWc5g4GOlNu9fB0tGEh0s5TKGWK3JbrmDATG4HOIJqSnLGlYwrdoCbYkTpcIrkER
+W9nrCKzZjrSYj9j5V71z0OfC49ZL50QzDLa4fjEFW24ELeN65cis+w8mV69gXrojPTu2tm8jl4X
btD0nZwnCCc6nLuca/DsKhEL2jPMb84xJQ9tWkRVXybEZ97ZO/0l5PTPl1DA8rEkj7B/xdTBU7sD
ebNZ3ja8StpiuEbQ3DnM2zYAG7Fs4BHXfXMEIypKrd0DYhYovDR8CNH5wSFGIvA1Foex9qcAo0IV
fJ7STMOlixvaP6BSEKRliHXxSZvT44x/mUMsOG0r1Di85fjcRRDqHhFdOCdCpZjC6+W444fMfYfT
wyvozzVveHWt4ZGH1J9fNrwPBNljTiRd6r8RzO1XOhh8D5VHWDtH4LqnHfv2xSNlsE/UWNeay0nX
UDzIhJcB30wEYEHex5gcU/hfLiT5WO1f8S8IXhsOyuuE6tJ6OisQZc2tv77kYxmbnQS6QpYY7tbz
ikYEitFTz2DDQPKFbIcCl8X35K2X8VMYz7JUslRQi+1hUcDL47zAMYtiBhKzn7EWdMbMdQ4ke3ba
djgPW1LCRROyfHtyFezUl/PWglubvrzduYZjSajtD2ZgfkWcJtoq/7ampoNiDW0N62OSXbyLo44g
LC/q4bf14HrSfjlRx1ft4tiJ5Hwpn0f/YXNYTTcr3c82x3blVxXClLab/jpTOthLbRSph3qrs9dL
v8ABEgFvPrv7Ms3Rz4TEVIJc8RJFYXr1eZgfn0oIBYdXQ6SU4vyFLss9XSKN6Xru16hwDMnp55k9
auzBy8N461W5QheGFAw2rDR8Y2dxC+c3KsJX9LwibJmzBiiOJHtaLq6mkZ6HewUrgWiAoSGJj7TY
O33EIc03+sA1u2dVyzT8+JR35Ye6TGonG5n2KvbbjXchoew5vg7lDWwMaDwQyjhnMrhvm/M9JdVQ
A2OCo6rgQuVcdx05Iversd2n5D5L//3CFdbdEJKj0qd+u89jFxHmSpm38GLcu/uwHNyNBeGEPoH7
vQVqbBOTJszoCegCeKUb5cJW0N065f9Dgt8Jd6hd8nem5LZX9By5LxJBoAprtKSkoCPHEABfhL9N
qnSKd7W9B28UIVYfMudePSKYBICCg01CmOTol0HSqNmfRkQAqFSSWJaDnkCiMdbCAotWVaRsRTQq
TjvzyDyFuCG+62VBlfTQIsQ9twa+zYPExgmOd8S18d2WPwOYw0iMKtcFDwzKiGCCAyZYndiOWXAs
hxr5VxhUFZFKR2DMr9u6j4jf7EXMDSjvPSXpcXK2/CpCwfXqNZ/4WwYUr0pwtZCwuZYennEPxHCT
m3DlvFuBsSlQpkFc8KDFnczR5I2BxUzZRZzjWsRWY1jiYdczs6MZpn7PyLi7Z4uDFtJqdCem12Jx
hn8qT08mpnwgL7E58QAAE0y2ejD/qaHVJYbpYFSgeE3f6EKvD0gthGNB+I6wzUXsWrvyBN32D8gu
3m3fT9yBOo7vGbSjcLIek26kfnzhfoTA5IkVpMgaQ2oChAdmBg/K/dj8nCdN5SoTWVDiId4KP9/k
JijkN+g8I0LLnxi1iSNvi0PTNcLi1rw72qDXVM6J+tF9HVq3vdJlOOUcJwLqI+jrLSlh8eyygG8P
SYolCRSodi+qyyeAbOu9vpEpLoXkUKS02WSjgqK+gAc57T/IT3F1zYdLT7XK5w84VysHPnQp+qe4
hU87xCQ+R1oPbqV3IImnlySCT/ZgleYkDzrFkRamVQQ375y228OIM3LR4bZ/yk/w1FD1f5G84lmz
PaCQuquBeifLz4/s4TMkmWxUoOuhVWmNJ5M2Fow6X8SonML8E5z2ZJFx9Dvtj54kdFVdpuAFP2Wt
N3GRc0zcx3CNu8yLZOQu0TsEmh1Q8sCnkkR05mtuPTl5jyYMLkBgAtsn9/2B4jnHEljY1MUU6iLD
gmUNG0eH6YIcrtFIooHjD3J5CkkVejAEvxPsKwBPKMWlgTb+eaI4xOaMnusl0N/du47PGY82svtE
5wIyCuDvcSHM0SDXSwpxKQPO+8mJOSch+RcuXnV7J3zLHzL1fNEXhkpOxDjAIjuZAQ8shOmGevKf
sJedFtNhgB8omqwP1x0mXDPyNp9Q2zSm8rQ7sNiaZyidGF9u3+XEPJncpocngTDS4kZKtyc/nWpB
VAqcpQ50gyEfERRtrnc3RDOSaAi1fcPU9mAxb6Ddcxy+esxp7zVnPw0PGMEy2Wacaoph0pup8Y++
nP1g55Jc3uG9AQ+1YIgIRpKZkRCF6yPt0TlLiEbxAS58wC6v452mPyRFpaDVb0y0WEKopz1E9fZE
QNE6DtCQYQ8SsTSD98YKJtHaJePz4ruD/pySD8tmPbzGnadg/7dHQaaTiXXSNzcfKHol8n18X0W0
rZqBKZG87tDeJ+GZYocz6MmhP0F22BmHNM2JuAbdfWcgHisD57BmwFU437iXKeXwxx/RP2Txy1No
iG7CyncecyKz3EXl9gjI7PEobCe9nJyUcv5xWAR3jrw0LNqpGjHUASFhfzu14c0qwH88EQzw89Tk
1CsO9tgwTiluEB/gliMOSyBwnDVAeIoAyRNpKn517NaNq/YyAQenrV8MP956Baz09H7Av/nIjApW
/ZHEI47MT3TAuZbq3+OXEdazvMvWQygTfFgLGAsJIpUO0lzHnRwnIt9z9sCl3OtFxep/CTuzJkWV
dm3/l++cCObhlBlEcSwtT4waFQdEVAR//b6yvx07ql0V7VrxvmvqLiBJMp987mlFuq3K72LCiIgi
tmK2Qpo+bFjknw5VbAymRyUYfRMIvg12kxGXuLmx/j4ZOUMoM0jdLVeTaN26t3k6GVDB0oeXQ/KE
VtTGlfuaNUJNXrqXA3MUkSN1GDUrp2Aq0M1blt7ya5Km36QiacNP+tpuylsnvJHgJiB39LNxD4IP
X9gSArPgVp68PFwIy8jFQjABMDgiFDUhpIsBIkJIfaFbLjAPjrG40r1s8MLL2HhMr20ClXk7AMxY
v7Dc1Vm/mqroS3D76DesxBaFCLU1LAAPnZlNFRN/XzDgZEPEoidav/O5Jn+CbxRfJJyvQ/bVzl3n
DPH32r/WEzLAr4ATiK+3wQgpWHRw/Ls2YBGkPlOeQOmqgPv+htKBA00D4FSxSDf5QyL+AZ7aW0df
nc2bPLvw4Ey65TsTUZz9IRZCqXbnNNFEOu8ulKFvigZZ7wkObv5CI/vrFh44IS1xPObqxi2IpHcR
EGV+k1hbqeyeQcjpl8JyPp3u4qOFAZC4OWrdA22zxs3Qg3CGIRgbilXhzomyohBTvN0QLz9wtwXv
ds0kZSGYVEuQIGRCFSDTjqRn1pv/989gI+3X57AUR7YVVXZA9v9GVjtrv7qt61ae9V9uAR3vKX0g
vERWaUhDP/niAOzaGVjkVzoHw6BVXUf2fOvFR0zH1qRWP6N7/Ea2UeEG/t8NPQzs/ny/l4reybNe
/73Jp3c6ETBUIkbNS6kbOwApELGXz3+PgyHw9v9MKcuAqC87uq0aDyyTupHkw+WmyDMKdtExX/6B
2Ut/mjR0TTmz8fowJXK/2M0DLL5WEyvivC+al3d3Og4i1A3fXQ9vcdjX/nr+og/Y9IRA3HvC2dfF
rfznVm0VrQX0AUNWHsDw2l5tjk3LK/Op1ODAn+50nGjV5bSFRCuE2QfdZ0yDKpgH87OfaelrCjOM
cHNCEuFvYVIckE3njUb/HkRNyDz+cWePFJfL7uAQ0sS7YxJ5VYb6U/T1zm8M5tlTAzwVmT9UpvjH
va0+CEGbEcAJARaCEdlpT27mv7whFgnHgdHrKFAttAe+zUYuNtVdWok3SvVGZzi8ib5dS/PJ8ca7
PZgQ6AuL3ID9ny3CI4c7oU55/yTLLsYx08MB9snKZfwyQpqlyKptWPyVAKC/P7djXcI0bripU0CR
SgFw9Xbov+3lPqppKEUKTodnvFVbULNq0YTHb9h7Dn7+gsnBARqQQltzUFZxLsZmVxJyZAeqHdjM
5318zI6cVFjWj/QrMBxVV5yeLl8rGE2xhhYO/Gnw5MNRf1lANMt2NIU/odr/Ibr8WIu31elwJTdN
niH7doGe3jcU1+e0hZXwvzjWmf7GvYzX7EK3SDeTSAu6HlbuwqrQgKKqPVnT1F/YIn/dkngJP27p
2FSH86nglhwcIC5zaXCacebyqbdgFBVNogPG0lQOzd4Ju511DIGRAAbjGcfn13f9Y2QeKD6ltmka
p+I2LmHereNLryTKmNbdquchz79oT2ky//36NLRPlu4osqMaysOEbzfroj6fVXm2wMD/GtHlpLWi
uKdxCfpJmiIM0Vian2YtLTmm/wkDmwJaxotMgUrmlcJSj7NOr51dbCQcoarOKBxO827Vs56kuf35
9h4WCl0Ti5fuqMybRyb6tl5fdmpt3yGBG/BYqCrza/8wYtccj92PKFgPKxFZnl48yjZzzIH/yeLw
yxqq67ph2Lqisdo/8v235bFrJLO9zxbL/Oi9U6Ri2wvk8s4/te7HEA+joHFpOUc0U2pgNkLC1yTF
wiB6pilUf5knP+/lcTBsq1bOJ4d7oXA7uUBNKODxfEW65kIqEZev4eNgA5qQMv6MXfns4uJb+vGt
nI6N3B229/vsxe8v+TQ4Hr/TWj9GLoaJ0dwNKGZpMXLY8NI7wiUaBk9ehdjQH+fCj1fhPHyt1q65
bA2tu6P4MiZy2oYc1tnFWhqHdnLBeurDgVtB5vSrEXwIju89oAEB/YoDGFm1aL85qxGFgnm3++9b
+1Ur8PPWHr7gg7J2pKPOrSkTJSfYKbRytlvAmfGH7u5fnL6e6+7Hh6gPBJBHMEJwgNGeAAkCVQxq
t+mL1ip0RHbfCdhpdoo30ZMB/K0a/mv+POwpm8PFWJcFd/lCr5bUL7rHBZDzvYerMIyIKEjpme/C
OqqJKxDHG/YODvqS/2T7/3UiG/yhGZrMHqc91JJXwz6aZWt0sxo2o98HkFDwMQP/iKLX15t/xVT6
e/T5TNHx9LIPFePh4PzvZXuhmLssdoLPEjuA6tmGckcwxs7YntPG+ff8UP5s149zF2IyfFiYvZAT
H0qx1fF+vDU1/P9N1goHltObA45rUeW3oH4mFokA3unaJAOsRdNdk72YY+ZAj+5SJ5UxxhDxrc74
ezmtMf+kufJtLC6c9IMjRpYgukgKiAIS6a8e1n5QRH0tR3YMWQTO1MeqTzDBXbCrVLIvGkhYFZyn
Jmnybb4HDi7iMsdw41UZU+sIQ/P8DMjgHADZVhzfYhyCsTU2emwV5uvhCwc9M9kKe5vNvLuiwnYN
xBfo7+k1E8KyvAp3pArj/swZNZCVql1yeQOfXbkKVjBRl2nI0hfFcD1V83n7fcfdb+NpKd3foIpa
qEWfLYY6erwfKX0E83Ns2OAvb+IzlfWiw39Onlh9Z6RjdDHWTp5aoIg6hdf8PrtOsEduvUO4NqMC
jhqktIgK40S3BPkbDWsavBio1y9vNXnKEp3nZwul/ks5iW7p/171H4HOj4VyfThf9K2td7QG5chg
HXAQPVLSKnOCHAjbIwAOPgH5KCCO/hFeIbgEFrRfyjgaZgBsLXSMiiWBcAxXLsJDTrz7solm31D8
fJmV/8kJ9TfO7F9Cq4fPYn05mmbXyd3sSABxi0WbW9F9R8c3sWfH2t0gyyHiz4wPdJmYkvCGgRqW
lxClZP+IX/ttRHKFRZgLvFlSjDHlZV1GtxeRBSbM3i4uuLH9up0cMddH83bzdrRDoB+lai4t9fwa
ruL7oPBMxV05faBn1H7dhzYCbq2/AT3aA3HbTufpH+oCB4Zw7T/5OlX1v+9MpR5SbEVB64kS9GFz
W9XKsdyv97fZWSQQelqOfWkuXGmA2jEusSbiPcrpJrFJRz6n0K0wbUcbQ/QI1Aac1Mkm+dhOuxrd
1G6AxTmyvyUxkqJ9Ga1R/tfT09sxMHt4on9jAs9PkCbV7NibGJAZpWmdKfmxB0ulfb3nWGf2pYlE
oYPPdCSP94tNRt2fHSZIlIi6953PbtwsFH/FKUAbdt8SSerN7JxqH/T2ct5RF6/JW3de9T7ygfer
d5rryJvibuxM9FEx7yLEdGmVwL1HRvVxp79E0O2naJVPt4QBrOC6lFnLZWsOidNLaA5U3NrLISeQ
XtPTsuMY6j620KA2mR13c713npx667GSFyRAFpgCX/vNBWCySqyEcAxEtc0QrcI7Ya/J+q3C7N3I
5XT3Iqhki9UI91jSuEpMfvTRnTypJtshA9hCs71jyYopNaqHU3qJyWcYwJIL0BPEyOcGIgLhgOMz
WRCkLay5MzWVPSskS36LALyB6n2EKn1FQ2BHq7TKikEZXXvn9yMpkA0TmIS8nomPv5UfBoeBEmsR
LUbXbenuRvW8HSlwTaywyqwF9jDAtIMOmUVFhMA9kQb1/CzcyXF3qMmvBDwvmPMw8/N2sUo3E8QJ
WF1i1ZDpS3N0SZyBFpPV1aOc7hlzTK7H24n52sSKoMAc+7sUa2QcW6EA2K+nLxKjMY96LahuRidS
i/mLHJDLGuNV7uuvXXDuxVePNxlUBN7Duwg6VJpSjw4TwWPyuMocmGhnTOK203VaECap0W4/YxZ6
yaDDeTYZVkQa4WTbZOSRwDG1BtILqD2d1nV86NtTHNIx6RqoWKUr+GbuIultFZtDXDWJ9jDxxNZf
ZcIbxlhNenrKs+ITyVk0vmNkTHrrC1lB4+0XEQTKEH5fNNNhBNzwYRf5nBaO7Dfueo2ow/Ql7wIp
g5auf+R5mAb+ATcleC+p7dcUBvhxAjZXGDGSYBBhChnhSEl7XfUOX9BcETPeIlIJwv0EI3TmNknw
/ZVHXvBoQ5CplJdD7c8AY4mf7VCv8oGNJaaPAl+Me+jjeikmVrYeC3dpgjd832IjJiSUR8KUkhlX
ZSSnkmcmjXHipe3VMhIXJlc7NwZr8lKNMW+uL8GdusS6hw0fZqCkKUbM2bh+13Ee2UX1+yWWxm2v
IYRAeAkfItTa5J1UE/IKcGvHLMm/+6gf4eTmR/HiV8O2t59Q5QvmR1zhp3/CPEZGRmVGWrgJu+E5
3PgvYHWnoPYhOAchlYASo9xkVxdmuGP8k3mJSrrpcXJDqdm4/JtIDQ186zFWTTo8eTAdTrTAwobc
RL0F1Ah6XMVqshYWBWGqD84xgYN0HnDDCVbhBdHMKjxm++gakxMfnWI9xbc6LHzDw9mSMzu/vwtN
Fw9T7xXEQJpivkd2amwlJK25VxpMI2zD+LDXy3u8m23CsvcB4XJiDW7DcmAlghu/87FjitREDS2S
Re5DYHVvnxFhQEihM5RjYukHNm1OCYDiGn/i/jXezq5zcFlpuB2d/FVo513OiCVOcMTkWBg728Md
3AuTio9A2CGG19EtafrrvETSg6d7WEz2qfaqE3Rg5ToU/zo6DG/hdoCRJ7TW1ytsgbDpI5Rkiq9n
9mf9vRkp3vZFxVvmMEHhaLI9K574G4gCHAXZ2ScObjW7MDMxh8BCXgIh/aI5w2oiY/x7jwATlnZu
57uhudBDbO2WMm+auTS69Ekzwrx5lUszErGJp0UuCYRZhLBS+8eMzynremZ48dbzQiTHvBqf6mD7
tU2R5IRtcIpvmOfghE0Agp2dcEgiYjVk/qVnwM6p1T9O5Q9eZYrRc75iD2lTlrcpO24x3cbloH6T
RntkUvZg9cb4f2pkbOXG8BS0Cye7wF13sb+VGXwH0gwmnzV6owunUTPPViD3pLq63bzGR+k6V/0j
6gAt2s73JL1aUTHBGikkb3NoxmAxzMHmxYnqYC6H5EQMncwe7EiIsuM62iPkKhIs8XwtKomIZT5A
UrVG0vANy41kNTmByjjLbrEnVmL/dnnZ9tVx1Tf5QQR48bqOVHtGYH6iWdpwzjr5BdJjo494iU2C
Y2LYRVpu85RdrxyVaZEzsowbCZSzqqdDgzXG9uQwxFN2sY27zAxT0l+xpCoj7XM3V5B/QLkbaUsl
jXBDnO8D5kaiTtv0mADv8uov/PsGR/JLaqXEQeTMpbO/JnXYidpIJgGaHck3+gofFWyGpBvdKOKP
PLrhFdn+xUjvwYppfGJbI9UTOusQoWIqT1hwP5rU6peDYqhEQNCjG59xgX9JUPhKrvexbM0RaALn
Ga/sCXM51ntXglIxAu5Jg/K9yMrZcb5CHSctb5koLefGK/6ZufRSfRv9XcZTs6qt+1sE1Ci7fJLk
oj2mIlJUzUg5jXXcQwoWiQav5v07XGUsKFTWitX4nB8nZuKMu5wtcKj2zFig3xJ/18Q7yM60ku5j
p7/CE1CeE2wEEzK5hcYAGjWpR9pQZ7N9BVtTB4QV6uPdN96U76S7PjmY2b/0yP+u/B6aCttKauz9
dUO8a4q/lSe08QSr4DWAPp4yBVPHeUfS9jkgtDjdzc3IHCk+qdeZObj2NtQbaxIeEGvNz/zTfmim
FKvsXdFhLHQmpLRMDf+lJHLoHDk9Ml58KdHfEVxm2uSSaQvCDJY1fU5teB8iwMrKYD+rmRLrHPN/
znG7vOYzkabneBU0KHqbiKCvuMyu0TVyaDJh4hWtoqoPnWEVXRZG3kU1Kvk22eaYxY8KnECyc3Dp
35LLTO11sTXsUIIbJCmd++fgiq8daWLHHoonaAulb0c6dQRRFMm631icU68ppg+BEAeQM55eEtTg
IYHD4bGPyNI34BKfgjLc9gl16tUUH1QnbM9NzwlpSb9jIrCoSBEHy7agTGyzTSJuvghwz3flZJWQ
3RqRg0aFuMGDwCYdglThUOYlvBe4Xe0ye8LkdIsxMuUVWk5ptsYNuxuSYpRjJz7YTLuIaAYLLjOW
vbE8xF6TIy7nety11SEb3NAZK0RXim0irjKOXHPIsiTAyADQBtwcghbpJMkjyaUOCKgEIabBsv1c
kY3E79DY8WAwUO+gdiCN48IzbvgxZqKJGEjfTs4wNgG/Uqg1hFzJVPYdc0L8OirlKPsqos37fWDN
TKpGi5M+LwaLr8ucDaCgWCBb6VuKG5J2GizYtyG6FrJwOc2f3g6DMisTlBe0aCl5S+KeD181mPxE
lKLjJhUENra3/iHboNjuKEbHBE7BYK0yNIhr9N7rSPA8G1SYGovSHcK3FUJW5mBRYYMwxFMcJxnO
GJx68GzBrt/pXSNyuIi9QqMyW8XGuOyt4hI7ooMvRd5ASrFz+DTGqynctWydKOkBE6Rd8PXBMpU2
gRkz1DA4y9klwn4vqfqncIM0wM6PfjU6hUcc1Jm5gyo89a20jsp4P1cGUqRmh/w2N9mFOR3iSUil
QLVQ+MxcykiJXwfDE0AcgUmMO0RsRBZ7osRZUPbtsA5WmcSYmxn0uriOa7hibjuT2U436XEi99iI
zwwfNVbAkMDNWWXXsOpbiUYkQhNjdOCbNHFJl/MZUNZ6eFeRRf4c1q0TajDClLcpPMlw80Xd5d0g
3mB8Fx78/ejc2/lGeiUz7TDa4SHcRsBEeij7wrXO4qXb3jd+0cFqcO6VHvETde+C3f6GI9rtfSZs
pfSEfqUS3anPiJ7vYaUoarPBlRJGS8t+2WdDR0wGpTA69gt6GxBw+C3kmAIUIwMOLA/T+H5NWWNy
yhLJR2eGBJqkt0MireZqLMoUqjkW8zag2MmkEMWGv591wFzDG8ssWtzbyB6QuzuwhAzh9T4wuOIA
0CjZ9Hd84cIbhAwUjr8kKughtu0DK7MmW2ptUumIF8I2nvMDi3gAd9FbJzs2BgTEAeWEWNgoE+lq
9iwoAxWNTio73hPqFsszmaY3qtkmvcCLgJMauVok5q8sXm/o9BUID1tcMmDNDphG/KQSN/CKQrwO
zmxGKmruU3YKd5M2slKxYVmcAaSYCBxqgEukpBWrzHqgJd2cIFMqF5wT+5yZkoqGp004jrCWsb1y
thpTfKFlgU65cBLW7kSPycl5MXJzUPVx1/KvPdVX431fjWgFJJCIILkx58p+zf54zNTwlCgYiBbc
wpmFZD3E6ZlXK/d2Az11WEfKqMYIjAlCo/HQq0mc2A45qmQtudlP+hraf+kPKrim7uBA6OhA1g9d
x+5ir5qmK8Bn8uLt+kI0NO35yj9VIWIkZcfRYNlv0aqUaPVEI31FlIOQOEreH0b+cBW6DLTm4fP5
VrmBy8J0jqqLd5nAt/vaLQWNfLgH9oa4Ow7LXOi1yLjxORB9VUgk3SCjR8fvTGHLwCOiMP4eMWYB
xsrwGS4vlfvWDiCIeiMaGBMo0+t8Iqx8NFiCBTpUA4XvelKhHRcMt4mg2W1bInRhoHmwpiDAZvDo
9S/gwlSa3pBt7nxyPA+TcknW9ZPx/O9oarJo3cr0rS3t/zvv/GjsFdKpale3Wplh3nskXdk3yLVE
2jbq/NOzVv1/wVKuhbuUYSmWrmCY+DfacpAvF12ubNzt4Erm6huuHbLjTa9LYx4FuF/Z/m16eK0h
4qZvHqODRjt5AtgqikAt/m5acxOWYePjoNLStsVN/njgWpd299VppcyQUn1UUL2xMCYtWOiCpyBw
hy8+0pNbH/3xMQpDy10o68CC9ucL2RI7D6uVi7BwmggAHV6ETRYaMoEMzeo58wYkkbpw2d5wq4Ow
D42tHX9QywtqFB6QsJviz89FjzaVL1zP/JdPX/AR0nIN0HROBrNTGMcwmhAZcl/0kdQIMqbkT5Sd
y2+1nyDyv1SKf4+G6CH+GA19vZHMa8Vo0HQh3HXR7w60dlH93LEgdxGUE0X0gr7kXXv/w8knFS/5
OCD0FahOarxcp9vOF6e1mubudYgmAFOdOIWp/P2srFV/f3OOCvXJMf5LabhrWnPvdo54c4tigP4/
7mbJ1zSrTt6rl84mnAw/P5/MF+2/aDoD5PA/yBSgOtbDdJGr1jkXNzz97KX2QWzr7aVgbzqmWyMy
jukNU4OxpKLecQ9lji26eesVDfrnZnCcFHf/aI6sk2/KgbPJlIsnsydj3asyxXAtf+bU8wsBRdyr
CRzG/9kYmv39MqvmstM3dqtAr4DFg5LqXRCxesgWkSaMwVMxgvZfBajK0qf6ExYvCw7sxYDlVof/
Xqc1S+Bdjx+aqmjYyfG5QVN7mFqFfCmt7aVSZy9K3kBuXfYpqqbXcTgVZL4qX/Jx4WDQRX4/zENC
8nLrQ8QhC3bu8jzGIELvXEITMdvHyGCrezhdwPe5f9ijRT4tUmDG8Oy+X98kd4lhOUqzZiqYQMqG
mdu9LalVgVAIGJXa3tKseqFDTJ63v9KbVN45zQjBVzPRMdjtN6QmJomIaydSHrPs3lRsA6ubm3T0
KMXyb71jzUJLC9KnfHabIc1bkA+hdi5YqaF/sJ7hFIK50HQsQT5RAP4UDDrCqTH/43IV8i0Jm0he
QxVEc6yzEa017uvZiXC4dlA0eLhme3ievAWvXdiFAV4kk5nAdjCZvhMRyWsrhuiHBOlXDgcIv/eD
FVrLbGAKWiVW9O3ZVXmeZHN3B7NmOQjmNVxc9quSXzjzSgiz3nmY7qYoX5BkCJ4mjEw0CTOMDqKB
gvl1OoBmKyqktFx68awZF69vFHXfkwZPjf4EvyBuySiwVXAvHhYRvTbsj2D9t19VhNbnAhglJA6x
b3ux56WrheeNrqhHsbYgVcrrlf0OFnN6zQe3LNWCGWvk93W+9ieHMN3CC2fxbAM3K5IhGwJDAAOd
AZjdEgQeghesv8s9nCTWpIluvRJKNkskIKF3e1u8nMQVNhFkTwiwnyRYv8Du/lbn4idM0Ek1Y4gE
T3CmX785FUc/sXsaimM9fHOnSnJU+XZTZg4MJRcuJKpx1KZoYRH/IK0992keQSaA/9qcAPpYJiG9
I2Hw7q/PqD/KfxEfTcbt05RNzdIF0ervBaBR9ueisg15dgOjMahdbrcR+XzyJ4lYXpViHkELL6Xj
R8+Nr/7JF6+J/fvxiwdpgpen6baBoeTflz/fpeKmbix5BjpASbzpQ6eEk8unuxsf795mE+Gc0VyC
3aCBMZoeOZ3Q+a9f5TdUz6coccL1ZrTpeiiugH9ds41tm4P4jajbelK9bl4BTmY1M49eK6sBEkdI
+J+7QL95hH2xN5fb0IovRbAlJTRpEZJ57XvBO9DdDvLbyQ0lxPORyXpHu5NA5QMfOQ7o8NA/m8+t
z8+pUWOiRkGdg5IxcRxvNS2C4utgAGofojOn6XeLADP4dOsUlkqo7Pu0teljI6Nd3bwK7RHa7yKQ
AlP3uy9nvvW/aGmiUlMopjfUicF8HaERHxHCGjRaTLqY7mrv7bulRwYp1rHTt/m0Xk2yRmGzEWe7
9ILDlOWh+4T9bYYO6ZXtC7J/jEOGpsa6cGVHAX7/rERLDdOjHgQ4QmH81WQ/uL9xbCW7Y6gF50xW
EMDK4TW7JjbHP3jZGOPg2+eW46vfDTl/4zlgefQrtyTCC+qNHo+ayPnuEiA6Nzvzm8/TKLU/1guC
ljpvH/Oxc5q7uhbJQsWYllEEe4rzKjD6snu/wW6Hd4nvNd0c/f34ehaaL/f7u56tdh6tvXif4iVz
c/llag8dYYxr7zVW+w7SHSw0/FsVQKwmzQMl1DG34STR1tbSWTc95Oq7MpOGdb+0MGnb8HPohCKv
uL/eRpvat0fKBzvule/AzCglj5khUjKMSy5yX3j0PykepK8YX8hJKF04QY1YKU7zywzy9tbd90F5
SCE/w2FfotMSTYA9Fm92sLrlp/hiBffJvz8gxfitwgG1VvlDsajGHz4ge1fzvd2hVbNYsrC9fArL
1z7Vp4fdTm8Jm3SR58A0+PV4ed7v+WU0GsFrb3wU9MJKMZ9uQrS6QkoCXR5z/igHicvZFEPa9yJc
T6xJgigrzAESEDIkxMf+GPeS4OCNpUFDOtEQF4dhAYAvFKhz9hohwB28TSAbxJMZgpSUN3og9kRm
Z7jOS1qycqzi8LJCfQeO4g4Ea2o2GfWAQkdxPHh93fKvULjRwADw33ufbA8ERbvPKDi/HTBMS1YN
1aBCVJyH8evM07bU9Uaerd82r4a7nUn5blTFzac2b5Hct7QYVq9NsvqUyZQfOKDzgyOg2PjKs77p
JwgZq7d/v9PfVuSfd/RQPtpqIxunPWxlvI2JrIYzQJwP/hRP1t7fTnE/L/NQa1m3/e1enLmMQPoI
V1HGrcfj7WfPDgyKoFM9rvEWs9NRMZdWTP1hiOV2Je06nTXeHiEmu1DbzOr5fUxanxVJuCoSbzUm
Imzt/nsctT8Mk8cL21zXcfjp4vX+vbkcbe1WFTLvtnWgbvh3CCSKi/cBbJ/XcormsklwdMAyYJ1i
wYMoS5sQ7gwzGAIx6jlPIr1qdvYhXKOaAyMZlgq59lX/nO5oXw33+a6L5K8y0RJY7FKv69svZopJ
4QxC0jarh9a73QQaoigg3DfLZ4Wr/OPbfnifqrp7hV5sh2uh3y1oie8i9U2FzkThPTt/rem2vuNA
SkIqH64SEmyBHurmwnV21aJ36mNgt0e726dJcQG9Py2PL/oxcEAvP2jIxtbdNRtKCns1dHhweisb
t53eyXW+A62uX7oBb/xK72hSjO56XuAFSkguXqzTo+7aSGpB/emn9lskySTnKZ6GDrGKCy1szz5R
hfCf7hgJSJ5sB5hyEEx6SGoGbnR6qacSPpkEQvVvX/Y+oWben9K15da0+Nr+2vLOqJqp0Q7CQ5wA
j2ImkYaS20Tv9aUv7CpLGNH+9hqeWHwAeVZ+rUfSl4yqfZVeSdarpkXVv7LVVN6VyrzBSOvjVGaH
Bmu+3mEdnPlqyoHU5tYx4K501qKyDMgimwL3HT47VC55OV4vzvR9aLIq7h6XHzgFHOR7iiJ0m+vc
+jpdoFoH1dojQVC++/CeK3Kz400szZxo28a3JjRQXW45/UbqHGXzUfXRXcNzaRNH9y9qT+8+Ntue
JtI5LdTvtNkEEwXnAdMjSO+mvqUYX5mLPVmbg+2SYA7azMekXsIJk9/1cfFRoIF070DQeCd/Y/ed
oLfDwQRlHip5sDpSRxAphlTfd93dvOE8y5Os16/7G4tr/bKh5U3co79OCLEGSZ7f6AMSJ0sjeh+0
IN+zrkzgVdt4IG+hiMn+ZqxhCFqlaygrVYBKVd2RRyLc2VYcuuj5IW7aUWrMUvyFS1JeZpw9aEJB
dzGXIFXITsdr/nu2IgKOT+Lf37P62+nQVhUd1rz4w34gJ+1u1vXano4yh/mb1w9DbGnCdyRxY3ec
ZSmJUV6KsPlJB+rPBvqfReTHVR8K5PqyPl1K7SDPOI6iz8UAkN0xiTrh48NM9pDF/fs5f+F6a/LP
5xRb/o8Gy/VqK3QX/lzxGsAhC0rSxFtfC8vEYcsWPlman4+zuTAuUP3XDw2tJ2ooJUi//30rf5Qx
/3p4sbT/uJVKuTrFzeBWFkvaWohCkvGQwyctAfjEqKn/fbmnT/7Ah3W2m93pfuYNU8Asc4xtzsEy
3yfh+92NouwN32C6Y3jE0f3GbvHfF1d+qwR+DvvDbuHsL5tqf+XiwrRoj28bpUwwKznSTuInLSJy
b37ZE20Dxi9HPdshA+bvgW07vdiZ19V9VvvX75snnBb16PxtR8JDCGYhb7pKwhDowU0AFZns4w/3
HgMgvsCOo0J1QcROeH6Yw1V26Y3DxSVcnmgsYcMTwh4O6Ei/J18JO0eIKcsUUswRSMkeVWi96fEA
V/MnoZ/OjGPmgKP0KxwVjw98MsOXpfGoyeBre9kAqxabCGC2AG8G1PZiTzriKWpKXxks+wY3+ura
QgIWYmSC+xnH+2+gU7ePP6g7CtyTH3x/U2qLnz4SAn+h5/V7wvv93y/wt4LGoUermnyt8E4f3t+5
UEt5fSzvM4zFr4woZKIYAttuuH3SAVV+a/A5tmM5NtEHLEcPuhFNavSzoRzusxvkQWXO7nlcfnBY
7x/wMdw9qdN+u5oiG2TiWIQtIN98WICuxa0wrVWtIssyAdWHS1BXX/7YvKkL4ov+PYa/ZJVof13s
Ye2xC+doWWsupnbednotBcWQZFDMVhBhbjN86dW3u4562qBwGXRLexehs2oRwmw9fbK5e/XbVe4R
/XjmXLTYvpRvh0p4yze6K8Njmm02/eYcEjErtdOuGdx3AZuZlKzge8EkfbXKJw/0W7Plrwd6WMFa
49Q69/1Znd1w3YRXROYEtoFjZ2F8SJiE3nBJ84kqt7vAfNmlFjDhVOp4Ilhgh5CzJxJADGcWW4TV
JLFRFBC29mQ+/cLHZ9A5exjIcxEC/FFV/FhlV/bxbjgtg04FV+a4+jnQ1c0XBYj+5F8vqT5hhbc/
Nli20GUn4R1n80jBLy7XB0+32d/K9b/u5mFpMi5IdYs1I2bL1KTFu4mlARWLh0//nyi32uRgv51B
jP733FPE3HrYbP668ANKt7GbYmuWpRgG1VsfejRS9dcmXU/ti3tbIWKvvqzm2diLLeUfF338lq8X
Xbm09YnUlmRPJ6YIi4NPS0CNqLqUG2ERB2imBDvg9do7LBQiiInjNfPGdFvD7XztHjg4/v57JH5D
EH6OxCMNW1FXe6VVmRDUXRLd9sSS3Xtm0nqJlfklaaiCIRDWSfFWhXvYfbSZlqtEH+pV/3j2idcm
DnFTexaMbbCmxemdQNJ/3+JvlQEkcUtFlImtuWw/rIH7nXUu752hzGD5FIW3OkY0yszhDdb7Uv/Y
3l0UCLnUehWBKDTVwaSybv7kHsQ1Ht/dz3t4KAg3l/Phahy5h3Xh2ZjtxdYZ8weYeAS6YpX5rED4
bX7+vNzDQmwd7zettbgci8ghvZ7drRq0GyT09/QMhQTqhBnt2+TJQ/6y2YBIyqZFUYh9/CMCuj5p
SntdyQo5JmRCx7o+oBexuK0jW/HuJ7+8PHtMAJffPoqf13xoQUh1tTM69ajOinKoOIQmuZep1oQQ
8emwTc5NeN8OtElT+5WNa7i+VBkL+F3bCAOS6zsHjx3WEdpHgQkNcbmcDonGUGFgwWjtiI4U3glm
dJrfvOsL3AJMyP1dkZ5v8SHeXr0NbdMekS2nVaAk7A73L6ZRN+dcBXFkG2xFLq5U+/WnhNL+bTfe
sd18ofQ9L/dDwycZlCDHqwQ3BTdy2Eqd0JTLI4hTh4H9YsyBbLobBfRlAY+WJFPlD24JCSkwltaY
g7mBcU+PkFnVP5gLDtAbcoXIkSVTxMBBmLOiFCpnomN3kaZ5reorR6xcGwRkgMIlvfwSMtU9vmI0
V/a2TiRNLub7HZFC523WB/cOl8aO9tNr4QEh78gnOewnUhviA6OchMbi8nHu/ErubRp+4uikR1rR
26/w7biIXHmHvuP0cITFJu18eW5AWgnoNuzwnJrsDH+FrR1Icfvh4A5Ezwg3RHxx9AEJAhwlbKCF
mrDN0Qm3oXV4eiFzhIgvvlvvdPIuhXtb3q9ug0cxoeN9NmRAfeo+3+43AElvazyjkT8geDh7UqxB
j+AMFNQLIgFs1wRbpXfQoi+CwN99499CyrVac2BRA9FmwfkWwE2wwu4oBAaW7hlGch6Du+AS1b+f
cB6CFbaK0H455Mj2Dd5uugcqC5S5UwVWYNIyHrgKz060F3xcjPx5WUe/QHYTy5u41EimRSKdXou4
hl96fG//h6Qz205U3aLwEzEGPXhLj9g3iXrD0MSAikgrwtPvj9rjXJxzqpKUgb9Za67ZAOuDkxyx
202J9gVz3L+TWaaH+SRgzTWQimcZexgO7r5R99mDUd/i9rBaQfYm8XEop3o3FxVPy3Zmv86kn9Jc
PW/rRzdTsllGUMbNMdrojjHmwMhR9uXBnqCxaGYpFOEegkYTW20W1ilAscjCI0/y42iERB35Hrlf
JwPw0c2wbgQ+/PUM9RlIlIuhnb5gIJ51wnjVqSQ4lbBXBk9N551+LAARUgebzFgganST5bbJOng4
BmQPfLdXn1nauuzX6rXsau/V78V52bnZzwORF4A/iAGgR1Rm1v23zp0Hl/gTW2E9qqUgH75r05mw
zHt8tuweblD2TzXX4soPLmYrOGu0yG2h9ddjRMLEQkmHRK92k3tYv1YCwz0QiW7ivMHsAYPG/0OW
Evkr555AwPBF4yIEX8mF/Z8iXkA64R+er4gRLT6e/7x+NAsao/CL3P1qbrQwdrkAPczRmX0Ru5XN
/kVDDrRBa8zJGN4XTmej8huVWXhlpbQcypIBLlEsawjmcCFOHeP0oHLePzhtYanq6fbI1qkkqBge
w2Dsm6fomLcH/J13JBm+oyuUT0x24I1dr0gQBNoxDAL4hSDj5LY6r5wDLg3kkAKL4yD6I/6CgDsb
jg0YOfSM2EMeQdYs5ZwvBnv3mX1CGR+C0bT9voUTtMm/N4kFlj6C89EHSYD1v0mm6c8VBzEkR56V
OlfSj0Znx93uRLbFTvVPOngwCI6XH0lvqWJLHNzRxZWBNj81pFX8vo1jWpxVQ4R15jQXlpeJt8OM
8xoH5tZfbTY7TKqX8ZTMVetEgaMilLS1LVoqsMXfisf6+Ep3JE1P0Mk0sxMzK0ij7garX9yKbzML
8B/zDgy+Q+x3j4i9Qj6aMRpSmSTaWfATooODHmd0N2ucEiMyFh1MmZO3k4IQzmZiWalIQ3o3mDKT
m6Z9XKo8qOA4uiSrdFOHpDdZKg9SXeE9C8+W4IrRr9bjgb32YE01xEA1Z9SgifBNx3f1jsiiDAcs
s4mNDUYDz9t+s5lI7p2hF73rFivkkm/lfJt3RFtc3pWPkKiDy2tNLorgXEbjbGRGL9t4oTpJUZNn
28cUllF1hPK7eW2ylZGQlqBB4grV+kHzfdCfPmtf9ztUJBD8YHBkvB8j5RCyDHX2DisEoS4HEeSo
hWqLZLgQRiTT/I4LEwGP7sCqlX64WsA3kfwhNGC89xkvVm9Shhx9Fe5qdcCWHboIoV39NbEy6Ai/
4+AGTZc1cKDb2Q+/Bw9hxjvwB2/A4uS+m4wGblY8LbHRxOTXir8u4s3mzH3Xzk2Zz7m2eIE3t9id
qhnrjHW4ZPJiWM642LXKSYF5N7x+6hsekuZLo1Bzh1o2Z+DucEbGR1zBRyvOwcrwZ1c/4MpeNTtF
ZHjYWjvuPTxh/jk3M3t9+RigdiMmga/CJd/We0yugwJ0ohTgcwuH0lLRfo4nP+A73zmme3y84aeL
GdcL2uwVBH/2Il+cRQeWQOyuARrmGUxD9EkYZ83W8J2GKx5Xv73/NXhcTF/ccKSyoChin+IiX0XY
fmgVttKuF54+vIVJwrffRjPn0j7dzeC1mFivzUW1c5QR1hsBL9QSnubs1uPhrrsZcpNV7Ao7rBHj
PBDkbbK0t9NuB4vBCRx89SQeSGfF7u8UhxHnHm0Lu8PKcP0lBHPUxdRvFMLjtaod9MwSXQljS0yo
xqwSR7Okbc+QDb3WHzjClhQOnAXn6eqxGM+7DG4m+wqCMzz2g+c9p7tyn8Hv5gy73/Hgx2Ede33W
Yf0Hj5WvNe06MvnV3V/dbcBocF5jwM67NiyptSvZOXVnWC+L0f0mBIvnMYUemBv7qLIOWSj3YDp4
lDH/Cues0t4WltCmdx7pzO+IrzZGz1rSLNBJwXsk+GElolSKg2schiEDbwzqOW/xZh4df8LV/Rt/
b9IPwkupE+VEPBEVmEBvKdqdGFJ9sJ0wiZOm//4tPN/YL58ZTVnN0E0M6yzg9cj+/fdGT7Pp3fvb
fiQeNB+uRMTe9rNYcZWe+fi97Ryoa9gW46VHKuzOHGWeImUJTisuHpC4fF0pqbbl8oHQv5ivJ86a
03hebioiuHm0c4ldk9rzBtohQrzwq56Obtq/dIQXMWhG98D1+nd8lliDaz0m3ANHHaJXbglj19aL
XHVKaPfQe3xmoHso4UC1Y8lkJ+TBLLcBSuxhtcZtC1L64J6Fv6lZM9OGdWv1o8fg769iIX8ZrzRD
Gl2BxvqJKcm4XO7yqHkd3ReJbomcehqtsdoTfXh4w2wkLY2W2hwVp87fjX4CqkD2YPGttajr0NMB
HxD77mgXHKsxjx5z0nBq7qZr0mXYF3PYVjcOXH3NOvNKfwfnYZcScKDuL7J9ep2xH6z4zVU/m71/
vhSLrGz4zLj8Cr/Gr5B7+FD6PFyotTB/GO/BfMaHY3SfpyAAA6wyG5I/tePptHwES2ruHZ9icwsS
orA4v6L47BDVwIWneHNuxQOLWcS5YgJz1tUbK5mscbVKAkz5iCzH3VzmK8Ek/DrGgkhrww8MB3uc
j01poCtOZWiJ9kHVLGH778yYHIggsXePNWyrSzpir4Qx0maf+A0zJ98mZESxtnejDS9O0zBA5pwZ
0E8sKZ7OUauwanEpgwacbuU7T/MTjTcTJQUuJB73FgQSSKG0TctlE+L/h3YjW50OQhRhUvcKom4K
eAAfJfZPI1vyshO4FKG44fK3R7TBA+HgnpdnweJuQqS2hmjxTerMu+HFiq6OC3bJ/sGae0fb/SID
fowZoBPlMF5eTur0EDXHCEbEP8OeO56fs9H5VFseyq+T/oezqMi//s9DnzpmJJyMh3PmXfoF7Tyz
/jgc80OGhbD38RHH2Awf24Dqb0xxyFFGcrVdEGAenH5t2hFnsI0l/1zdLwlMpEuhEtRh8ZBzM5Y2
+PXjZ/gimsB6jicrWfY3G8QPo33dr0bGHSt7eimn9YcLrbbiG9XmaQyTKkE2XBi3ry/dh7F3C07S
TrJ6yqmD4gCGOC9qsB0PxEZZBPd6A/sgPX/L4TV2dqxdS51SV5N6XYWn9/bmGhfurxbqXe68qDyQ
yNxv3IQvuMXpzSFAjQQAP4NYtPROqsnCWOYGYWrlZnA4GQnfmLOIelvBzpFzrVb8cvo2eUfOkpuU
Wqudgxia/zysyfRx2rnq3nNbUXE2Jrptgrd+Y901iEq70cwcfgWPAADloEBG5EK2l5m3q4rpJ7it
Q0Tb415PNlQBoT7Gs/8zFPQUZ7dpvjeje4rnjDUbM8cVq5GdTgf4CfgBzo5bjBKPQcIb/scTo7/E
3VyfOKzaxoaFTfDonLAErl+IyvMxgmoZDjH1Zv4KsB/RMNR0oFlx689FbumPXWrIBclDiXqd9UpG
InNdHN3xbbgBjtnd293gb8C9+dnxp7f1C99UXgj/cXeY40OIZINYJ9ac7Pf/1O48QVTHZNSlnmJ6
eTHlqcwPos+QKaH8VY/JlZ1Qjjuho2antbgAtGM83anUaM+RGToSOsc4DOSkmFblAUU9YXXf2OTT
7SReFbxY+ZuPYfujI/8GIfi/hcvnOI0yLNVnUuycluMugr+PsbT1rVo34vH02YqnlLg3t/UvZFUc
Dsl5VNTfNtgNoS66k6K3KyLOhpBiGGdbZRsT70dKFmwa09ogIadAJXdIVKwfY4+X5apfXgkVsYim
wRFBnc7HjKx4P6cuQUOAbOtAvXeYn5TY8qg8DWPMI/KuyfjrDbgJcvwQCeBGXCgGQDSFuoVICZUO
l3185ZzehUzU2aW7pCWdKYhvxC7ox83mHSVudSHOgIJ5wNBiylXNo6PxGW+UfgoPaK5SGr/2+lEQ
XWD8muJRs8zLMM8C8GZiyGvZ6eIloU6UpBbQImWv995QCLoJSWVrxa0sWbaq82OHFKFyXuHx/kH2
k50HW/q7PT3TOr5m6ZNpZTwBM71visXzV/XKpz27TfYNzINqCLH3xkFf8JR+qaobrUKZPXm6VbEy
GTZ44B58+QI77WmlO/LsjQb0aZ0naMGtaZHgQc0XjEWOnTO6s9S3tagZbGUk9hIk8FpkJt7gf7Vi
D5qVAmNPpgUC68ztfyd0wJFSE1og4TiKzk3zlBL+LD07K48uy9lnutMt4SJlGxxJanI+IdRZ+2YN
yChacbTg+oaIZgEClI7/5ulAaoIOAGj/CBO07ObCutczbe53rSshNJ38quHLcLs46GANFkzi6IkM
GA/Kd/Lybp2dzKrXF4kTqyrSG4KDO0xggJ0nBJuEN3tSem9ysEz4KyPeIpF30a2QShF5YBmVtUCC
fNuZ1nAeybpLF0d+ieYwI/ETs423I/XUiUY2jgtLrCsvbM359cHVQ5fnLQltiQ7LOU4A2M4HDz4L
GZ8rLtY15yisFFTE7O9m9bDuZQgtLrF+M4T82Agw0VvXU23LNqDNGQe4ozzi7lCR8qkGQAl+DQP7
ACXoUFelHA+4vsS3VdGuTAaDdkHgDBFU3xUIHf/GdZOPkZQvSJdsOT7NGIcFpyG4Ir4c/edpouOx
aFWJOnbvJDjmZIDI7/m/RoMsp491xdz0wxFDYz7GH4bszZdfQm17A6fwecp9YZIihR/N9+QbXGOP
OVD4DmmvNborliOjLwug6s2Tghz/pkinVbrb+gb5N/+tyqEQAYUtISuPRrI0XCS48AP9HUWyfuSZ
QiZDjQO1iFqRsuIecQcsMJQQ3PGzXcjFGcOX8Hx4OIrMeUiADzcKRDu+eP+xNE63YzhmHOK6ny1x
0yAKYA4Fj7qgtJf6GRvepRRwvp8w6cMVeHJJ1KhCVNEuP9j6CF83pCGiYVFAaT+d3zIv7gIBeHRf
t0sSal4wZg/JbrLIl9xNmmTrVHqwX/mwaqgv80UJcT1zyjW3lfIz/L4JOnu4d7TXzI6PjQMOAbD2
IXGCUFKo9vLq/o7oa7IY6grxgssP8bjc0slr7JHFM++p2w+YfF1u6RTELV/KWaiQhZEGCkSiZFps
W6y4uKoJt4YdSM+CDph5rrh7EZ/bfxucNEclMjSfn1Nh2W9nu9d6ILyMWrz7gqbL3MhErP4xvNc1
X9Ybncb80J3VYQ++JWs76FgyVRQkYGFTFx5cphLejOZA5MU8VQZxxHHl951YBc98CIl2KedMDx/n
9G2n6lWhFTrHmDM/fHXwS/wZVh1WChFd4n1YxNOPpetumpwZ1/QLip73eMv0e55pITgpCVmxd/ML
+lr/tQHrlq/98XPh6O2FUGlBRyIF1YJDc5WTed/hjST9iD2KgQLjEGoEj8ut/Pjd5kXUwKop3T6L
mL8m11r2PoAEFP4/nUrleUNDvQJSfESd5mTgXUTFv2we9WMyrvf3tXtEApka0yQLC8WpaueF0ntm
iqfSxPEeoIHzJkv9RoPd5UzMYHhRXN83kjB/5Hh2VOu+3aTwgyTvXYdx9q3SxUHuElMgx5t9+xCK
IXawVrSr1mpWLYZvhaREM0ieSDzJW3g2dMn8Fu/bJoWi3X8ebASu9pz4R4MJx5pg9uoD2hkLnnCD
kK0jhFBTbqDt81w9Zh+2kUrfNdz3b+hdb9MRObIbXmAz6x/B/QnBkG9r+cPyRTfXHEy6nlRv3FT5
SzXBHt7aIq4vXX96vVbv17IFkHyR0jQwdgCNUFBsCN4DunPbn5KncyjMUFR7p2omnoa6zoQ23Wtu
3znqq/DS3usSXld+xJ7PTRImttK0BNQtY/+t/rzi765SrB6PlffLFXsXuBjEc8IAglkCnvt35o1b
mcsuzCjbGjdBd1xDd1/oc5k+BC/sI6gyUe+k9mqWTiBX6rQQjTlKlg0aE3NVrAbR8kQOvNW99c17
UNKloQHpAqD8F6lLvWt4OBvhypI4tJDVmDzYP91CYoc6A+kdBXMagjYafKFd0hEyRs+45lDzv6YT
hXHoWnx7eWKr4uZN+5G5j5uv/OHNrJ0rQnlhpZWwylpkYJWrihYPOXPEqB82OWL9wtEIc7g5cCkf
3L7ntnLvyXd/Xz4O78fqWdsvrDrU31v4XBatQ7pGyNmHZdqVEMsPHO1ttotb5OEVs5fCyvGbYlay
Z0SbjpbygIz9upmB5BjFsf+bbF9uNn9BjwNOWomLDvyZMpkztcU3LEFYnNr5hx+JQY8z4eD+Le34
7xM+SccAwzVJ7GBQwTzr0jMn6IiV8skmEKppPH+eRb/w32TR430UT/HSWRBTI6+NQ4V5yvl+HCJs
4XCD01v8k5xsq02sFN+53q3C9AecE17p5hnQS6BduEqFT8cgTPFAiHQxMvZ9498dmeyFvyZ1Wwwd
ETMAw09AZp+LDkBOc0dXndRuDpBpOVjbfa6HaBW621RfJ8DPBLml720RWwqxszdbZWmcb1869Dwf
kLZzc4VCwkkZzMVWglgKpSG7tSaAhFJlHGfxF8gNuEMmmL1gjb4nUJnuKJGD8lQy9dKnfOoB8XKQ
HvovddO57cfO+OV5EbNasyY7CAqxqxC9geD7lKyNy+2URykfl7BH+h1nOAJetJgQeNrpHTynFKCU
b4tJ1EPIPCnOXRvR/A30k/4KsFX/gUgWngZwFZCyQ7gDQieu5sXI5WCU0ut2/KtEYKk/LeTK2m7h
1gKzcR7CI4BAZ4Ql5PSvMXeTh8QxzvmxguvRznEF5NECHk05ecwrB/2q5wjC+s1TsG0Bt3zbTHrj
xCt21KhZRP/4+RZD7QQBMJkrgaDYpu5VGC/xgLlOdVvESh/AlJAAj861+1DZ0YaKOqJ2MNQ3ZRKJ
H/xl80CfwTWbgFv4+Mu9/p7nMVsF08HecB9T3alVJpHcld31odtaAHjHizFHFi4jA92Lj8b3ZINY
5+UbkJC4Ij47Tr/HVFW2dwwxjtyCESXBw013yAj1tfnHKwJwBPTJMH3aiCwsRq+JTahgoZCzqVee
BLKYrQRUMYvnw+91Rzlkq/eypxHBC/thgyhTgtDjFSaBq3aOzkIAXr23lni8e+2CCSaXKNFVM+Xn
sekzZwBNN1DeI7GiCiHivF+BL/ZuAZua1gbC8/O+yjwltm/GrAG756RG+97hBCO3R+7P2Eu/Xld9
zeWozer5+zJpPFamHKrLnnNmzHtgtxVfn/Uz1OBxv6KGBA5aLYnVQ7t696juZd6WDM133sozmrIJ
5esYiQhjoSqCfmLf8TV2lO8W61SKEsaWjIP5pzuLUQNDPIHWKiqYih5FdGTHzOsXAIVy53SL5NRp
q16xwIGMzS0/U6YydKg549eSVxzr/UeEOlIeGkbM1wSLADprRDWPkWbNErsfqDhqn39JCerFkwmi
R5c+VQWLKTVBFFDtFLuj8lHtQp2ha5QGwo0sSbhgSKnSj9BnlM4kje4h09OPXe8xTdY7LBw+u0ni
sqkM6wPWvOJD3UayeQNHy4W6bsxE7GvkgK74ktyIlSqWgMCl6ZZrfaoa9mOROfKO4B6InpOwWREo
emMA+8CcGkQjejIRm+M0Mkf5La+q0X8l6yNUXKktyHg8FpG+TOb0Xts78xDAtdseGnk2ODUAnW0s
eZvSl0hgkJa4PUIvOwMBO71ntBs6eTJcrRHTa3wH/KJklNRSjYVjkXAuuCzpopz39E7zRcN5p0Ju
5/oXQA85K0rtpj63E+GrzfHt1IvS7zS7IdWdfjfI/PuJyTSsZ3n9AUsc7M+hi0RuXUSbjN4Uu1k1
FAbhnccNWDleqxMb2yU8HMwQQTM2kL8V5yrrNBubHxroLegznX4a9H59Ic48d95Ru2cw/f6Tcldz
P0iNfiFOSIGeU/FrP1ntfL4LFJnLJqJsBCtc3x40824m/qjooVbDQlxBUJhxmCSLZ/T46ukC5prH
Tq2IFN0m8+bmSYWrML6n5Vv0uTdETxx3GNoTCVQAGTffMP173ieCU4Ya+oax+4zamwBl4pxLTADx
cFy0dFyMkhixzzCoZCsy1K8Nl80Q43LRFi45RqDf9vuBXt3iNTVLTlfISKrksZ6qsS21mS1AX/XN
Xx7+ktaA02FFhDJgU+7IvvEjL+rRtIaxXNN6lKc5diwvj/fq3b+lO4wGxrUO+gTzZacciXOeXLOU
4cQCx6FhQPy5bMfwwdIvVmByxrDKjb0i25rCoLhlW+lXeRQPcIKoDBQWQvE9UhpAoChBIjaQNBsw
/AAK0FyDQoibG0OFPOwk6yH8agWjWQTAdmkYTvmZlridKGGH35WBDxBzbXty6hTCRGIAB6fFlAFF
Tqi3btEsSIxeiBLjBfFYYZXuVXS+yK+GUN+Vd1+c/NUqpEkILQv1SvtdTghB/WTzISALGwXdZKo0
7hOYeKNRH5wywWoOj6B1byk1yrjI/m58ZcGgClVVQN71c69RYy3FXylgD1L/8QT49ui2uPFOz9LN
pZQRz33rGN/NaCf5wy6jfrhbCTUDc7TeiVdSxPilEADOcrYg7P7Hurs7ABFA3q+1yIKhCYWZ4iZE
01KX6LHLOA6iuYDlkUI1h4wx3sIAjR7PiBJE7l2VPztTXea7TLLEv0/n4zao2FRqr7M6lqO0Qp+a
v+4W3V7TfM4Zej0mquDYsE36RX3lxQhnffVcF7U/GNO42FRqmNd+XjoFwe5ughHkGybKFBhBkr86
YXaHEXIq7OELhZ7oSceSgRBCCNeIWIHSCEHIsHH+Bgmg9TaXtzU8NNJRCzvZP3HQhS8EyUPlUg0q
wWFJCxwo0KkoY6bFWAQEnDavDa1KBdeIeRksh9415SVMpH1dYhnFNKkc3HbCINpCl/qCQaPZ4LSM
hCnTCvraYHIYFRlQJ9mIYEi4Nd5Jxrb039bBeKSZMv3qLZlAp3qKyfHbDG/3qZz5xfJz0Z3JOj5S
BGOKx60GP+cNuiFtFApkgbENdKJCnnU+ulMij6oVLWIDQsH4oQgaCVesXsAJi5BghgohTbGyyf6S
fd2FNKiA9rQUBRKnWcLEAIshBlqsy/FR1X634Li1xwLflrFTnvEr8JHYCtRsebnUUgpUJce1u56+
JoshZHUOl5hNP7h0o0PxP+1ad5ils+clfEiZR57f3yn+xj9kofYws4ogFY7iKt1OLpJslWviplIk
DEzPDs3P8yuhJuQ0woM04om1sx9OLjOkn+O85060Ly3n8oCW10LzKk0r+MTPw4NYbCzmZtQXCKXK
7xTjODWU9HnczRtAKpizXr1QohTlE244kebpuc9ji/dc98iC8WwRHz6OUNEAF4uf2LmY/+MwWf4B
K+xg5UT6PJ3Ha2V2Y+AyByBoRutqrJE8/QtHU+TF0QBwxZsgR08enTK3H0b8MksgnEQl/SzEJFK0
gobnti7uGFACqQ4bU7NjIYDQJEx2VPLc4pwa3f6zfc6NmHJT40YHEwHsgHmwNUpfiZ32ZXen9Adr
aikwV41oK8U3x9fnOxeiMeLRb7b3XdNFdTPD3UBTbRptpbbNuzug61m/4NKF4ldCheYiC6PgJIIS
ghQ2by1vIXWN2pWw9cJUZpNwIdLRrFUyKHPqtvcF1JdA7GXs5mtjReoGLEQs9iZzsKzc5cfwZSIz
xXkm2PIBVdP0vXtf7kMwMCnMxFBPNy0+banFSjaf51IIdN44v1vlliYl5cgXfFzzgO4GcnmD8Ra2
2E/4ldjl4SDYMkzbEhpKNQqqlnnEeABTIvw6pDRVHNJOnS+b1Ovfwa0LOjoJzjoU2pXN4Aie9xz6
k8Kcm9FRdOOSsYsdtO9Q+mPIILaOHn7WTaTI+wdWpduGU0sKcyY41B3DSHnD5POvnPKF8ZfkqRtp
+3E6v7ooo9Mb6ZEjWxK4AxZPDB0OCy7cvvlE825xy1GSWZWwQ0mHAo6QCcUZXtz3Y8m7lOkJtEAw
OTqmvALk7/PXWpppm/qkUEEs8zcNFrytb7nDXdmwq865Ma+xTGGa4AJM52z6n3qTUC0y/Zz8MSbp
MX20UYiL958P3OVL9lynXHpUB5ItkOdBoAqMapBXg7krPxuyJA43F97E8zNn0XFlqFeMXUzBvRnR
Q7doDyGBobBP8Iyki2JyD5TDZaW79yNlDWHZZF1RFUPhWRszLDh38Qjy9QtO+voLqdyks9M5mM79
N98BtEO+fy5/CVKCW+PRyXVz8DgXMTGNM10F9/YUHiVZ6C/8isnw3D4NO4Uc/nGf4EY1NtQcuCLN
GY3Jl3ouZnh0nXGrXecAmTiP2sa2+nkAfQbcbnjLeg3a9fAtjhyGZsfq1k+9LR0wwZsaDE8pMTys
Ji2VtPPaPnzgp1TOZJuFTxdqjqXjCmwsKKqhvAFKhsAytjEv3O74jm5ISCnrMZgD7r15Imaak534
dpPXx5bISB3jQTgLJqSX/rAtYtYdNmy8KgwCGG8q3vPaEgYbqr/PORBOSyeIeJRyKVG3nTFr7ySz
fpuKc9MD8bXLBReX+YmTDxcKIIGtQ78IUZzyaFqdBOhRBAli9QUrEN2or90C0DG0i34dvnYV7dUj
eDAlwH1Ajx4gQbkLMsPu6XaNBivwUEDZgFAlypbWWyVJyJI9/YVpx4uBQKFY0331hfHtBhs8t/iK
l/eFKjvfTACF/C/370G6yQo69+B5nNzHboTUS1wyOatJRU6dPGYyUTbTT7EoVHXszYS/czN9lvM3
XnnFosl9HSokF3CCNejfB4CpH5uYCYq7VT0zJL9z4uUrPUsctfSR50HyP/pBoEJqURR79WQu1q7w
+k0w17uF8pYKKM7t4kKvEIvOByojGsvJPJcANw+At7e7q+Pw8K1/PMrDXrAqjv8azmnTflEclfFm
ok9bCLlgSKn3BKLhst/kw64Xxzw7wKAKr1JtinVocXfzd/ARgpKkPc1vh5mkIl2Ii6DdVuwXwLFd
1x6SPhpaBT4LKKGjnOIWF7gEIJWUStWVD3pk3u3iY6cBwGY2U+C5mJQMS3jmF+Hu9yFiz/o3+XjV
4jOvwLtZBF41l+YTv/8RZ/orQMMQV3ZjD3t6cfptCkPZKUpblTDqUs4ibjbphscKelfB8rv2Qaav
in1q2HeRrDK+rCezblFr7hvL6cn2sVLv5wdhqFOJ8ZkMi9QR/jRArT/jS60ZQjmvnYqI+FtDZTbq
1cuVNlVk/z2xze3El76UP97/4+byVzGxUZzHDg4VE/8dLxRKyJ+G+hHvbywnFDJiQ9J7S8GTGV7e
wp5l0yDIfQ4fopRdSfOMyutmhN+C5Wp7Pi9RsMw3JS9vQ7FeCDe3xhp2cq2RHL1I6HmfzEOZOp8v
aa5TFezRRrxKR+Wb/7rdGDRKWT1XM9rKnSYR32pmB00HNbpR8YZy6dWvnwbaiuo+IOcgyycbpPGV
zn/9aXXpiH+AHlkXfeRrew8AkdFDdNNP6yqa/TnedCB/eE3gZYe4X+p5pPdh34N8r3Cn9hJWoSXt
+t7FB3EZb94eVxO4ru4lIctN3tEW44xBGekNS7A90B8HFa/w8goexhX/Hvx4ymqucsu8uVMcQT42
YumaxVxL7XTBHyoDIzLr+VtnrO6Ncc7pa25BHWbdHgyVpdz22+JLXJqrGtdBMXXlGc5+Qcfg5vim
tDf855HTYuLr3/fENoPeAT55eILqVEmIIqfHUDohd9luRsDo1EK8lD3tSBHEcy1Upm1jHxnDGQar
xnaVgRnXTBy0amFPZEgF8lHGwVo/YJyPXUeUb19y9IgY1mhNKLRTEVvBxDFZbTAFllTMWvywJspf
MXgFNIeJnTRe+Rr590PigwumFDsvn9ZkRP4hi2Esg6i8I7tThBdQjFYe/FpqYAJ6b7FMPQhbkezy
8WzYx8JBW0mc/9MCuEvxkm35/TTIm941bVC9dvIGIBx8enysjOC/qs1g2tWacC7jQfNgZbA9g+yq
P0MD7Ag3Cf/RrVQGa+dyVS/p7J6AEOsbSBJkc92KFfsW+4Zp8/pywmDDtw+o8FY2yL4VIayniOrN
3m4Mss3SeX6VydRFldUHLdshwcP96UB0BL7qo4nqwvjWJwt6ZIjodU0mg1u/Zzk0OWUqqru4u1B1
0ByaDH7PNDPSz4iJwHhJgwYwi8Pxpe0SuI7/oJGR7+0YEabPQIf+TZli83ZrZvw/5acDyqfS6eQ5
g6Ns9TxnVcjgOnUwYJ4P5gz4GmE4Ri19VIAq3jm9YKu79+oke4+ZeMxSG66uwtq6ji1/x3OwkpkK
1efcU9M8tyXnYmbLic//yBfMfT7PQEtsHGE2HSfUc1O1YbH+wFI3Ar0KHzHd5Nq8GGfOK0meqkEd
CeCmlTcOZzIHvvlAt3OV319knabmDPz6ww9uzvrS/IkJ91PccsVr6NSvDNqoyPYJeUlD67yxe8EX
nIvQcOKDCdF2j6G5bHrmnUgSwqwf+PViWvvcigrzCnmmHpqvB6pJrL+r8RxssBA4cpqkLCrCtj+n
4StZJY2jrPF4RvCH0PDtq1jxJ87Qj4QDwl3q1aSfEiRBHuJ3sS42zdfLCLje1F/2YTsTHxuVCv3p
mjSl9NL591OfKUDI/duVsH4YgCAFR5sxxJ7EFuOAOBxXhEnvkTuatKoQ6Jvi1Dx1gpuZIfh0skE4
gGt9Gz1RPNz9V3wV6L48zInaDRwgIvKETfZNXklfzBv205Op/dN1e2xXIXo19Swl0CSz83h1H5YN
reeWorZoQKeDJ1b7p+TufnBi4L4ZAkGLJpkvsY4lZ/Qs2kL2oK017oGuuvrhBjzG4DFz3kCBgxcf
CmVXJitBDDLZz0QiUz7f4DUCDNEqKqSzclKhcLbe+0K1pNE4re5f70+YPaM0DQsEKnC/t+9nwKFa
DzMqm6eGW2qPXAVrDzwkTPhDXw3MM5DXdGowBsDqNXeexw/KD55GaJAgPhNOLAAYJpie8TBaPFuL
Hwoy7M9LF/c2uAvZWP2gGAEJsMzWET/hBzc/KGgk70i2URHNIJi7FOdf9EmgTI95Cx+CawyUhcwl
TqjBhwb4iegJBIrKx4+sbIVym4DOZpc73Xhnvx6ucskUF//S0c0+pf4JY3PRpA57v/pldP+YSj8q
BP92X9yOKoNfOPLogriDeie9BzLlrVZQLzivKpSXOUWjIYd8dJZxA/dHtxt6n1kvBlocmlN4kXo6
z3RXwrwYCqDy9YT6dbPzbltidx6ivaGbZHhMoHU3lTgbYtYEQet/eu8Zc5J8NYFHwTU3tvFCfyoM
wD9wNxIZwaSA5DN5CivHZEuhLGJSrh1iPfjkJCxFQ+yKpSPXsNidoYXnVHPyefLE0o2LCOODkR2I
h0HD8R9H57WcOraE4SdSFcrSLYrkaMC+UQHGyhkkwdPvT7tO1a4zM54xKKzu/lMvXoJHT5IEh/Q3
1ZxJPv6TpFwPb6fnCaXYKnsUOOBzIvQt/yWGRaalHQg3Wp2zsSSAsSaCF/dJjCgqtGWAbpxo0rxB
Xor0neyYaX6kagyPlKnzpF0i3U4bX6XhFrbaol+o8lRjCZBOHfyKzzhn4t42WzS9iC9sSZxjplU0
Gz6l673EXEGBcJIOJFnUB5I18mYvEfTYWNihTHHxeSNkhRpWN8WjTI5sBSf+pUY7yT5bwYJ6prDx
ZNcJ55tb0imRCP5x0qNCqPNz3hggUS4js9HOh7/8t6JjecSm3/xQNIrumJNIY1rMqBXy7+f6+d3c
FcWbB7cmdcSVaNhvYPxLtOaKRgYZLEsRrIkStSG9cti/APbURQ+PiqwNIEWToAX47NqMjrohHJK8
4tB5Vl4hOukwZ8gUoh4wZYopXM49o5nRiwo0uNqewzprcb65CMzS37ZF+HpKxFUtXPEY5wjJQk80
qG0wPJwFnCN6geRiXddHRgJayWdNBDRqlGBvQGVphOgQF05ae7OvKxqBWX5Dk4yLapldwclJ2c8s
rbaNO/fr3B5CwxdW5CAOT1dBmGr44tV8BGtBtkPWfP3p5thqpMKhQX/LWgEgTJqNKytI63V3Q4Tx
PMOtKQ7Qn6DPIt2PT9C8mDfAfqxSnTp08PAM3SqCwHxeaLgxxYooEAOXnpRGKqKGAlLjwJLgRbwk
tZ8CVgS3NdbwPcZP+AdzjFYyFNjvfuR4YenVQhAfE7bkReheGFIcuKGucBV1V068BBSJHTQYI15k
94HnJhaOhU/ol7eEiaa3hrs0spfwNTB0sNySXXwDNyGEYWWMbKmZRansyDR4XzTRqUV0FNP2yKYy
nnstXT7hnmiy7P4w6uN6m/s1/HSsRKqdoHPfJKcXVibOovahstysRJjXNqtU++u7aS8vX+atpJiQ
JKqgrsIz8JlJ5FRXuy60o2LZZXsxXvbqorF1VA7yRpWdycTT2UtmfDUXKfdleHLdh7zhQiBa4IVQ
jSsQ1WcD7guWHNU73qgcon/C8iFuXVUdJ9CXEoDFjv/zZIEfCNWIwm1eTpN8GeCuoR1nhwniEHZa
jTodEkdat4oIo3vyWR2j4ciLpp0w546gBeG6l6IXoNyhVUjOHfGeGboSTxZttZ7RQRo0mMDqUT+u
MQb1LXlfdPRANmL0z0W9o08Q8JVeqZ0pmKBwl+ORi9i35764EORcoyGnG3qU0J+tg+WPXtbwktxS
+wWakPfc2E+WHaQb/ii32RuKRXvBdU1/O1pyZcNzX/7hgejtmuUWaB4Vp/ubHFWW88AfH97B5vka
b2Ss+wV5ahyqApBvdApqWw1XAgsPmM739C7R225xM9M/T9bd+sUH4AAE+yo3T7A5Hh4GIXJAGAUj
vJUzMfe11FVZ+8Q8cg9Q3trBumCXwMEMiR9ULswetC5Z/LRhZpntZJ0KkKAPfRTKtNYP5uCSvlS6
MkvUzDGVNGXnngSry9HCTph0mfBRDsKRfL43H1qYitf+HPG+KJeAg4znCwICZt1mFKvuZmxzS7r6
aPxMSkcVZliAS9YI5T7jeaLPFFJ16CCauVE8eHmfxQZd1qSy8nRHAkB/oydI33d+PP57w6yAlsHN
kP4XLSe3LtkycHdALK2FH1D6/zAwsxHAteLpjOnZUNcHZw1XNLQdgf0CpQgsrORwIn1eQxRkV/eA
ICz6KF5mUfcRGYhEhvFxuRQvSmixTsn9Mi7Yqibwj6BxZOmfus95SJeFMcM8hF+GglxylQ0/30OK
ollDuUhkXWWV+SGn83KBOzF5DijFd9lyodbqtM8egmB3yU3HrywAO9KBYHBEl7bDuyHcxXjNd3re
sXbMOtTFVL/QS4g9Ynsoa/waC3BX/A0D21zKMuiIRR0rkBxgvUez23s52OKMl4Dxpbn0f6k0fzJ0
YgA1WFDTs4riwhDB+JVsK2IuWERJXgrzLBs1ECI0qi22P+1m7M+OPZysupaH6bvldV/lMC6N10Xz
WLqZb6+SVwH+M/Dmxs6PhunVMd15/c1N4i2KgScwtx6y2gUjiMJzQ1SKolhRvih/OyZdfpf32g7X
jCUZG9MjtzLeptHYGdC+oaOUd8SYtDaJf/v06Zl75ZicBG9gQDvLx/w9NSSWI7Sik3lGvy4nnBAk
hWq020/eW3JGtvzlADr4Ey9BKl2FZ2hTIdcjt4WT1wGW42+lbrB4h+vOe0qrbJRE37kUMu/m09H5
c8wkOWisdFUB4Oe8e3RB2Xv/Rhor6hzJdryqEBhDh/E7+XnJ0gq/fhNtTZWZNUjr6GmgDbtlAt/H
LTnhDS3YjUn7c/442XUwDxUlhGRzktXYVtCy2UB3n/FRFB0x20XwT5xgk+oqIwD7KaoZxMmg+Hq4
rL/MdBNni4SnjZGu3Gn9QaGG6vW9ovv/KwCpn/NkH0gwQDa86lOaA0LAkTbCkt7v0xAwzTrpDxR6
MCKM+o6DKkvOLcIwdZ5iDYbx2WUUMOj40s5iV/3sFZxVBWMTWEazDs4Yfqj19WJYyfNm/YZUvjUD
H5l2cF090v4hc/wQYYvyncOYiIab1C8B6yS8zlOGiTcgAk9ax176+t71NjgqbAJ7t07td8J6EsVD
ZZngSYewM0o04Lia9KNORRl5hF/hyskUHERp1xq+FFzTb6plrK5G/I9Ev3M/ihNQM7vShLUBkO5T
bGNfxj4VnTJygXSS+LdW/JLBO1pygod3jE310+qfB9F0FHPG2ftEuYO+wY0c8NM3jkNm5oTiMos1
sFmUeRqcKCc0ncVl2Or9ophsu+rI7+dgl7A49CcDZ1S6VeHwEnKiWvCHaK1OAiaZeV1vGHeLklYw
c3XZewkuXZKK5Fw6qLJXsuNgmPfl156/S4oc9fZ795ZniYaZxQPEIfxyfDHRwOt/Q7Nl3FcRTzvl
rPtRJtMXcdZnUdhRVZ/xPtg1L7QCDshZUv0IE7cY5nHsDgTlJSdd+FPSY8eyxAkV1MAW/6unv5nA
3giOPbH5M5J9+mm9N/sozFvV/AqT3IlozFhR5MUcZCn4E2K7/FCKsl0TX0D43WCHH7eRj6QNxR3C
N1ckjeJTLtr4SnmLwcdl3VYhHXQqnempMPOcc4V+mWQ/Fe21Jv+9BcORX/tEX7wzt0CNspSYiOVv
EfQj1fYEh061ybYZ5aqc+jmvf+dkhSMAiNeryRuqTLtIaFT74Wx+ZoTCW33AzjwyDEORktLeDGxP
/UJ5kltc7Z6BE+Ay1VAn/hcZ8T6HJxwKiT5KXJobDBCc0aF+jC4xwTmOiwVkTqYJwQ5edWpOb6iL
gq0zqKOu/ZYJT9jpc82VpjuIQ1YnEV9JuNfiV1u9PeQ6MBsESjnqLPJ0+2/u0ECzbB1GjvxcW4OA
GTev8hu9jFVLDadVahOOw/8K64scYIGcB1bgfA8sstK2xm/4la5oSqbsK1D8/JA4jbXExS0u3o+K
rcaRq7DerDlRkmmEYd7WHzh5JtsPODe28NTG6AAzybwHK2gNnkqmCovf6MzQm2JdruYp3V1w+YAQ
kmxukn3zvNc+shQVi10d4lPnWiGkOpXC2nQ5X0BB2s9F4olU1jCf9cNgG3jjTWBSatLRXYhSFrFS
ZiInpm1jrGTLpsHqsNhtG1hVNDbFAeBRvZVvUvv9em9cEem8uDrEfgonJbSekTeMemb4tuVAD6wg
5UTf6A43pIB8p+izfEsuRDSCbBYZQuvVL1vEhLBvdwiA+mpv4gK9KV9spPxrr+jBL8kGwqH8QsDx
yypOR1xQYan1n8gJG2tkyCL65vHkbRRf7l1RG//+G+BvR4uZGhi1RsCQthGm8nOMBI5+8jrQm/mp
AZ3rY4Ss/4aQWcIJWxdOLVOd6r0I2LTsijfEGVK5DPAiKP4ENaOKaxvEgUsZTWxNPpdfL2TzupMr
FCE3ZuFlBdXumaTKdVMaMeJbwn2ezfhp8KJ2gb6k/sEBR8gE5sGWiSddjboeAlEfH+ZDFdDekd6e
yFLLCXOnExXuIO5xAk7rPZIZFW6KoHnuDHaqEPuLdh4PAkwc5ZO2Gjm6m4wbULCG4bjxmGqoZiJr
JmH2yPy8KiRJb0xWF3IuYDfZxV/lsB4CJxMcKLCq8ATgTmn6mpXCRq9PcuvqyAf3nWpHeJpGjsR+
oQ+lks5Q2M1lxU43OklDV+N/R9oMfhSOkLJU+uZjspw0lOKzxkpGlhdx3SF/VvpfqiyTdcg+QDvZ
oLT9ZQjStxKOn9Cv+m+g7sHtWKvKJWL+EFMbrIQ4fhxPk+Hc6n4+LNTd5Dcis1lyqx8Aqveyqa1I
dXNgH3oPPiw1nZVEIxHT0G+f4MpEdrKuCkShBpAdhM2+2QPOPpdQhCa9e2dVzfUdO++lSuljXxNu
GIzvGFgXMkat3KbNL3Pr+RdD90UWfq6W+meAGtnF36u2wRv5OrccFpyiCn5hcyUF9OFTJkMBPFaK
f+JkmVxHNilzc8UZqjuv+/OP79WwDCD9UQNHZ0rjnfglbS3HBka6ZTPT+LP1+YyfegvfJKMamapz
MSU555qr/FpLYyZivfIY6uL1v9HnWD0mkdviy263IvY1SDfXFA5mPgfeC5SNiEN+ZB2iEIgL4Gcq
YYb4Me6fZMYt5gq+bxUCWPP0PgP16n80LDgO+veWu58HX+jTNSvvXEb2F8NO7Kuyq5OtTqoCCuc7
yESjusLEAzkqaAPIRWRM/gbq1zETThjAXYimmp0anwV9HeVp9GdxJdCBXnUi3S4yWSm1HRl2USKr
tICkuwXSFiarDtDh40+0Mc93oiMS9gsMLk7G2rePb6CHlcBsJb8FXDkjF04Wr3bTmYuwm01+FWQC
Rn/hmvdMkslSOww6jYtTZ1bz3iCkoGw+Pz8yidxsRKQZ4oknNumcoJB4Wuquee4VYxNghyf0ot2W
LwtZSnagWQUzKbK5IK6q1jWWTxxoO3jMZzZPOxQIrrnL3+5UntcY/5rda9yyaZvNqYjYlnHlSW3B
q/iWsVMX889aCWYyysj1R7Gk64jTb6NHhocFZOSBoU4Dup7G0bqLraSxMnRAKhzRW5thlg9BDJ9+
mSMlk+av0AMugkwNbrEEIrsoMYQ9itIjBklPHXY5qGCnid2wNhXciKmiP6eRUxGYeTRRRH1crfWF
HZeLyZOi3Z3Ffch3BgLaarlVHuXTxM635jx8zdWd+BMrdnmXE7/6+GBh/Gv5ZaQ0fkagDB1V4EAh
D+o8XorIMt/b3hw1xyQY61zl92Hk1mZMCObPSMTSZePp7+0SccIfJ2r3xx0Qed/RJy1h33fVWUPF
Q/jUT06uD5lILDFgFns6LeY0+Zu1VDmzl3IS0nOvAKQ5fAQ4bRXqQDPd921UJW2URYE9w3TarcpK
Yhw72CN3OdLCfJ89N1rlvCl4vaMbToaVIvL10pJIN8Kc/bGq7obvM0ESUKSzD/rcDax2CJKUu0Cg
8h8ICq1H0Pqv3+6r+MLJVHCHZ6N7uViGufdGgdrfBEROD1FeQL2xFq7HhjKvX+tevEUPULd+/DB0
WcJRYu2sjHjTFe+9ecZ4MlN4bD42oBb9b0EGwzRYxzesR1E07x7YPJ69E9HvGtP8INO7RIRDu+KK
VuN1gFaLIr8XLGOPb4QBIPlJL7SE4T1hnSHlt4cTc0PSpKRxSluBTXFgNPW6ukpsELDrMwswNDTc
PJQ+z7n5lzjocZVFRxwW8ProKomknXTnhhsGcgF0iK4h1tM43KMukoplCpMVjFbKuNqpwUX4sMFl
DkY6AZyBCENmDDZ3o7Uw5EPGKpvB+9Tn7MYmCTD7EI4kcXJsJiul8dI7pCEg4ggBf0EGojgEU+Bk
4hg18JWze+D2pIL0UyDhurKbOY7ZrLLG05w8EeBI8tY3kCHN+4g6oaKCojZXNiNLu4q/E7DOGrsX
wq8pW+eFHbd+gsomdwXBCS1KVFQt3pGn0TseR/AS3Jfpn9fIXAfRvgclr5DZ4miX89EB+1JB0hwl
d9POaoPVB/AfDBWKSz2pkxlFuJSWRGdH2V8rnkj1lhiliT6P6JUSeYMOwzBP6MKzdBUZxy6f9Uji
8cN2bGrx8q9iM8lo4d7xCVl5/kAUN9QO/rZ35eYTJ4C4U/wQx8Y3cVDtVeXxd0wFWwn9o6A48S2Z
ERjn04u8PJJ+cCYBMWHlJpsuZdqykc191L/0KmCE2egIUTLXJGj8oImbKtu9eb1o+gewWFK9HJNI
Ic2mrW/Owqk4QYlIW9ojknPQERM5lyejmkr6TkSrJnqIkSGch3BOVD/6EmIfeMbm+am4TwrvuR1F
1gEqJwRixhx3UN6O8Tgi0likeEiliGo4cyK25RQJA5KyyguyfVjs0wd9krmvLxPIi7M8jtLgNDMs
4TgR989N95yK+/gL3PrFmRPaDesbd+o84EQx5x3BvEioEV4zu9Kz1unWYP28ds5R2SqW8qezHikn
MH2Vn8wlL4z0ozN10dbB8sMdn5/3CPXbMocF36IAw2KFYXCym7w3I8+c+U17RH4W4fPe8InQIuIb
nU0xruAKXJq8gAzjSDO914pRykX22z7wP5ar7HnoI14YxG75c1al0FU3bQMwUzXugMYXbQDpYR8X
TUyeWViLB/vbIH9KmpcsJCeUvD/ANfXm/E3kMYBtQ+a/YMU7nqxk7C6oZ7DBIqLg3n0/Selj3mdo
W9CDKOI24lMiw3nfNX2aiAsEbDpND3T9PmhmGbVccYMz+GKHWaX0Abc+JKuYTtRYVQihOHubO3mw
iIhXfAWGMbRqY2+QTgNJxU+CzTAN6RysCSvExRGeDYzbW93nQIKEZDDq2V31FaBM82gZY7qeNrWa
yUVN169EsD/6NjXmJOmGF/OhclC/bjDuaBGAgeCSOtVSdJICGKnKcNm22MYgv1kcyi3LvLQhf2ua
N9+luhTmAyWb0KVsrqTgm+rbi1CCRwbR4+a6z/AqESKArD25mV+8y7QmVTxrcg/0N+iOMmtV0ZBE
xF3YReYjZ2hqmjAHrKWMbbgszfQ1XNeBq0eXbgCbdUfp63PJaZBMcOLO9cekYuC34R2iwW9/zfww
8v8UlmR2DupLvRRDa1hTSLU7NFNtes8/mL2svulryhvtz3vHvMKG6Bzfl/30PsGp35h0S4IDfR83
333nfaJZSNmL/A/aTMlFVoOKpb5V9w9z/8iOG6gsUIAh4AH9z72ATa1vu0yw1+FUiBdPRI0ICVfq
6PTaCB8vtjX0lYsicwAF5Nif+MlXeDPt4eP1Exd0J4VwApOKgITdpzjjFI5KR4itznQkw0/2jYAy
3wM0hIW8DyBvLN8pfeU7WIp7gQDFbQ43MlXptEDD98NaWUix2w0obzm8xdBHCBSiVmaS8HttA2wf
tLtyA14th4fSROdIcF4Ps47NAxOl6Ab6zngxHlNH74yWOi8MIo1fbMWFzzAamktpGJFlpDQqeico
BDRLXrkuZLtbMuGlWCIAI14ePnH4IuDZU3HESqkeJKJcPDQXi2SYK8EiCFV8z7kdsPpBtSeVL2iu
+AhJEONFZnBcCITXvb2a47Z324rrOK9/tchRWk/QzgJUe7nR9TNZlxG1NEJJlWHtWUolT7dTPMiK
btB7M0P7Mmc1NpEMrTbK7/fLIkqCqqJ/fdr1hwSpM1vJcYBh9ipc4zdpDpMC87Yb17tXMbISIziD
Cknb0xUARgJTlriEkHFhXQt34xDw2cbB5pUsq/whqJdP4g8pPJ8tMCMy6M7RKyLOKCBdQAt+hBW4
ZvydXjJYOfijafFg/UJ9G20EHI/iAeyinuv9lHYGXynEHN8OAU0MAMS81iyenDKlG4iOyeKgbjtk
p+GnjdFLOy9WMuXss2jaPXB1dS0017gJ3yazOYTwqn3SdMG/wGabEw/5V0nV0m2l+M7pzz8bDjQR
9YiE6C9g8PJNEmr6aYxEofcRI0q6D07/sTTZekt/nxN4d1I4DfxDbGf5mh5MPOT13cwsYaGjBITV
Bcg23eIxIZSa2TgAOlJXQJ3DFr1Zy0jAOogDrWAzWNp7mR40lgP3bvQl/35QUoj8nIzKnyNInYWg
oHDKvyj6ionT199B5iIBqlta9/mW5jIFtzE5ItlUYkIjo4u1Mr/mXLNhKCXOd3ZuQrkK3VUQdy9u
wseC/Vby1jaLrYGNQDXWMXtP0MFB+uvjuz0Laee48y0iAycr74HxlxmcgBfUHJEln1nbmAV0Fhm7
n1qvY9zYwweDF72hsrVbqBHSSuWRvAlquR/SBl/0LdAPq8Cl6y+YtJQYKQVEQIu9ENQ+fbLEDO0b
MBqv68/kpH62UEeDtG11C8vRyMJN65WhQClzfR/q7RWe4+SSa+dX5vRABV5x7r9bDvCt9iuf1XyK
u1A6og4Gr5YujKBghTW+n33wbVLHZnQ3pAQKgS0btCmsdiZwliBrsg6VaeWjvNAzT45Yg+v0OLSs
ZFQX2C9QHuId+xWPBu6OFme2LxmOEHglmgXT7TSHoFmRa9/T31o0qs8b3rSIQgQBRdgl3mGs6M17
OUlYS+OSLCQjGL8b7G4/Pg8qcrgRkrdReuKQGtDpAMjClmgsREudCfaWEhswMRhvAxnMVF/0hCwg
qq29hE0sj3YFBhDSHuGrtkW0XpE/gcOgq+tcbbASluwIY4NDgCbNl0lbUyLomBabalsyR1BFAiwn
QQf1gcTA6oHqYCM/DpGrV+GmP8drwwRomjb/bvn43OrdmxgHVqkhFVJAxMgeGaAk8Bnz28Ag2UvV
z94PhJzZi5ADHuBf9awDLGjVUjWR+9qhbgnDqem2QJwKhFuyrsjzTrYpfBVNAI0N5hP2RH6l83ge
OoPq0aSg5qKF5NeN+UaxK0FN/TJRvEoCmebI+sN+xcfQEi/QnQldc2txFSFjMDfycVgO8pxi/uRD
yzceTIPplAwS3RUeUv6N1IXX5vVeMH8io3uiygIQHIU4a2myGCZExs3eEiJgeY0lUZLXwVBNH1W7
6PSp2tngCGlL6mq5HZGLxAeETlCp0udSlBTsobj6kIPxfFHfKuHA1Cus1B9gQyPCI4OeChHma9Hc
G+OkdzOhc8DVQgs4xuQgbTl3pxpw+ULojkxpzC1MGqXpV+EFdVE2waU9roEnPITLFCwT1OHiroks
vHKp6NLV8ueLYNUZIA2WBhnZe72BPVjgVcY9x8G4nIytWLFnRTdo6ZpvGkq2Pjd8JIaJ9dxVVzRC
sI/5LUDMj8GL+wYpLR4/l34HPtH85DN0iynZ1v+/ZmmbW52xM/5Kc1taSzdkeyd5RactbSHKPysF
AMBLXfFAD/Zmwbt2QEaHDF1iLdysurfnftbpdvValiwG/1TTr4zOdmyWR47Zf14rDBRvUpdA+0Yk
L57Rrovz8C7YypoTOf7Lz9lXs+Om8vWYTbBGMMwRgOfQNgY3klZ/tPuwUwg8TDzxQNqUfKQGYfzS
Ebp+FU4IH6pb+uJ5RocBVQ8CG7jB/okY6p5sh02ERByFx5hjNMwML56/t+ERWK77UxbGPrxVnCVb
7LG5g6wv3k626ex1DGiFaJmOJJomnr7sLqRAq+TqzCXaLC/7qnaQMc1O/4786A/x4oOAicij5Twm
3kgi/babSewa6+LyxMHoPi15LpOQOEsZNDDezThPDafynogG2LLlJCt9E/3SwFVLjigsnjPq4fum
btEWmFNllT0MVwUJmsunzkvPsYuo4ZtRFapm9ZozusC8WtE2WfaWrY2xAbjhcQKcNIebSjPMm+UJ
93YhkCpyZgvY9QmB2M6zS0kMpQNrZH7L2+JlIVxHErhCiM8bdGl/xwmpJ3rFTTedU/zBgm+VJUJ0
JMf9siCu/4ZK61G65fKDReBSuriXQRncSiXACd0USwkX8mg5tYMvZSffs29keBmb3GnP7gKD/ZFJ
LNyD8wub8KxfTPJYnfIvRDYvW3VlGaAeqS1ecXCXGyCUwHleuu+CXJLdZwX17+p01T/GDhB/QFJ3
MLzmQg5EAhS1DFblOd28wqW2J4e5XoCGBF8krK4NDXjTjxzCOVJKDMEvsRutBF/fvD2omLVxfp3D
v1FDtSu2UmejHqgX2B7ow6DPhVl9noxTTbsFvsIOYGIciVE+2pJN/zRwHr7WiQ+QhSSl2Tc7OsNz
o21HARJmn01qrNBJHWpGrs+SVkQkMuGsfoO7AF3VM7Qj5gl7SH2gwmausko8o3YAiGQ+GQCK4uaX
6qdJPSH0sasgE5xCIRMgDYRO/Tgly3bTH/nB7AGci44LWc7oUbdR3BB2YEcrDEAszv1pjhIJE6do
JV7aBZLhyU3e4jSTCeJYyCx9HIiigL67SOOiBAjcYiaQS+7BGTzrqVCNiFuBkpVgiN3HQRo1UDJS
O/vhR9tFgGxJtsJ2hoMDV/SXjhTIHgBgYaut/tbyNH8DrgD/npSzUtHsvafgGk6CsTBZ1sf690Wz
J85NL2MoZ5aB390ai4n3ITAVKfSYIQdGt5bmxMJ49eLTIZ3iKe/u9HfJnLMbQUUMdObE14RMJ5yi
JdQR6urXHLXM8YlY0U59ohCCL5Tq8SiLTzEHakA6TkEYfzienckKsQPeZiV31GP93uO1peki1wdy
0tc5qFi+0hwxTbTsC+azHVGxrYWXRV5U3du6uhRRqaBJNr2+w4o+fc/yWQdsMTljS8ztboS0xy1r
wzrcqLOSZKWDsIjIExMwOSAgT7cM0FfSSwhamAU3ZjHmIFCdgnO53ynU2h/i5BSBwXVLwyunc4pi
+E39br4QnaNTJOg294jlSeaGi5MJPA9V7QGBnXKLHF5bRjONWASws3v0A8r4btd4yJfvaKvuAqAm
WlAGHtK5/WYF3ljIlrAElASlrreA6OZ8+JoUs9zNTh+Hs2VktafG4kx71bt89y0UP0Se5hZXkvkK
P3x0+OOIuuH9uL+OwvY9imOX9YJ5iO0Khi9XW7laB0igcA4bno5+cy9h2Z5ly8/Li2YYHLBuhPdS
menhDOEC1djYMHkzbvcznQcAWRvKwAWiDpWIRx565FI7yQVKRIVFArH0B85NU+ukvzKv3P750/Xf
ym1Mmvjt7+iSoYE+MEsWMYxk+s2EbbsIEenRpIFqcM4mjHWnsRIbfrPXt8X8ua/qEUtlZlJuLYvv
jHFoHLC5bjSEodP+u3zkybL8lXy23iz1YM8kigvqHKGpxxTTXrpTzYZRg23XArKQP2lTHxH/8VdW
/6AV8szT09O/J1yjN0JdawAb8T8ozR+8mW9l88HTNplhjjPxMgicNzppuCxgxOSAf9QTV0WzVTGn
kRb3F0AiGRBBc941S3x5wZ/YrurCkSBsAl4o8budD67yF6xECPWXzXUjM0jGUAAYTTPqkyQeiuOf
jNSoGYn5DTI+lKuOx0nBZx7XNnBYa4SpznjmAaNB22m9ZiS0+pM5QN35dYiZ/dFPYoZ3+nu2TpyO
rldwkdSBtp1wFEC7PBhDiUdhAgtoJEipcEUQ1SsUgjwfco+q/Q05Ymb+548Os3eNszkHSDjoN92R
d68N9RKPgb5G6nfu/RbWyrR077WRLs/zB6uvxQ1jBOYJvItXA23eXwCijRb1MjzC1mIYtNR9ecGZ
DeFN3gncg7yk+q0yT9tp0pHVGDiIeT9I5z2CV00Ci2g+hcYDLJsW5s1JOivHJYjKI/6BycYo/80d
SzgY17RfiErGzKaInp2DgIAQ8/8K3/I2eW2BzfJ6/snYBrmjMry2CkfAAXSGUB7QkFXzdMXZa5vt
XudOpvG1IsSRrrBJiLR42SUn0kgF4che9XscfxibWOQMVRav+4HwLe/JWgZGQdSIs/QkfbGyicQe
/FOkAYKBUX1EbywSzbaAGSMltbcTBsA9njIv9Jl62sfAoVG74MYFTkLUL4z+okUSxsCRijQ6WA/h
QmidRD7J+MAbVLBgj+f2w8SQovayVHOljYI/TwC56LrDB4gFZ76MRGKY2zLOaR33J7/WfbLD7QuC
e8xcKWE4LZ5Wvqtn8n4b9HpcTf13vJDH/Jw+LXR+mQXrgKmBEMLxAJN83u6MXKRZyiv2+ebAx9N2
pQXOl+j4V2gE64buLbVbMsamxIIoewi3yXK0g9zM32pNQPtN/TbeU7IEZoqP+ex9o2KF976ao2gK
/qMlvT/AH2Wjf0sJVzj8z9qKAb4nIbh1TC71IeWdXSb3+ErzGjit02JAYWlBKDuEDsU29uSYTe9g
TzsJvZhgB3+8ZNLbovM2KOg9LmeGgdBGK5bBG5F1SPrKjGfnueYs983GTr6QYZNB6+s23nRPIxRj
xoAKK4gHeR5vum8TeQjp5GjUoYS94VLexueSU4voN/rtp/uqDy/DfYujWp//vuq1BhQL/zqDxAUQ
5VvExT3/r2qNDVdzR8xqFhGoSVpSzzLZ6AqCaSFM2ITGf4/p9wsV9rzZ9TfA93U9VzC0kdhxBnqr
HAJrTJqcgIOjIk+f7yKwEp0krrBxn4BPIDkEXW7Eu/krDZsazAAQmTcwmyECJZoDP3eHeTOZxQWt
prBomQd9zOr8B+n8VfujWRy04OTj1D8suK41YW6yx4DOSAWEX21ysjvXr8EJ/pSvamZu5APbVZ9u
fKVzkjcdiiiBoB9nopE9/PoyXcQp1azjO9910kLdeG1ccdm/QY2ao5LOefPFDaEYGqG1P2jhxtJ2
0NbRkuC0il1se7waHytZVT/UqAmRv3YmTSdfGnraY3WQvrUHKAmUS/9Fasro/mbpwI906saOMthm
FbYxYDDXAAcGECUoDQhvHBtpS4gnchEMkT4gLoSQO4I5Z5ESZ3OTkkXEyBNCl3IsUPcMeiQep5Zk
Bkw40+G3+VVNL09nmjSH5IHTkykHH+Jx56QEmU/nVa3hlfiZCQ9Oy/hulNu8u+LdMieufOjnfAs8
9elVrmc63Vr188TwxNcYR1CLhpkYQe4eEiW/0WeEb/I2jVWQtqBhkzqnWg0jTtG3kc6hYlxO9iYJ
UrQP8Xe3SxxpHV5J5G2+hjthXwQEfrbhgTlhctVWnV17xlJ7wIp9xv08Qe5MHPPGXamIddGs2K+o
QILVQgcQIxY2eNeVK8ROQcjgcaXWu+jYzbgsbu9MmLK2vQOICi5kmcbspRzJmRQMvp3FygkvDdb4
FhHJFd1iyN1c3nXfgIHKqpOtgsvjpKueSrZoamdMbXuBkf/j7Mx2HuW29XwrW/s4KPRNlOSA3rjB
fXdi2V8DxjYGY5vm6vNQW0pqfav0lxQtafVVGJjMOcY73iZhrA8XGOcBmMNs9AJR8Kh2mBk+xhR1
4lyeXZ4jcHz6Fgk10O62fw+aj4QDBJZkOyoRNQDutKNc9suhCMVzjUvePV9c09ML7Q5Oc0IyEgkV
Qi7Kda88935PPoQQg0sIqiT1RtJchARUjAQt1q3RWdm+zN41r7eVv3k3+jFoPLh3csiXFe5T0rL+
wvAk88tVC/imIMthPoonfe/0QG7RG7cZ2hm8Bh8PKnSPpcsXkAwNGPfC+P4YpY8YlyBseVS+svy1
ZQD5qj4uV1epyJ6HAnL23uw4GNCZFxTICGP7ed31MKjESKvGj3yflN/SY4wBw+3Qs8pzdNCo1zBr
uiA26zO6KgBBsHpp9H66xnlqnU+J6bwpd/V2f2EmcIYpxX/IopYqBciUrTTT5mS96Cv00Eg0XjWw
Wsv2Nxa7cUu7eQtvSOvLwbPYH84z0eAGGVtFxsUvbxB7rOhyKt6DuxpcGBC2iBPtC2pmXQ1oDuVx
VWxqBt+pfwaMN4P8wxqZNJn0EwDcaXirQgrShPqeEwwNC3pNPLLH4omhjPWZjnDqodMLmyboOThH
Or1nyBT6LQ2YpmkYOUJeVPqgIqQCvK0abVDwxnLz5aCc7V5kDmR8p5fNXfPfrf/kfqFs0H9RbLcO
qTrkG6g7A44X4hBgiKVlBIY4qEV8l7G4miD57BpGMAWIrhq8oNa4Of7pPFJZC54rQILSGtw+mMBd
3tP3KqtHxV7sWZE3mKIMy5Mh9KXk47ZjnAYkhZkGHrFg4ZSKHzJZJPKohGx1wZMT94CFpQS9sOr5
Ol4YE8NyNdzK+MgJm2ZSSzMmYwwgLVOCOfiAGk86eIjZ3kiWpfEVvqzspvLubJ7e1iRDFnI1Koea
zihJGjEGL4x82xDDhJRiQTo+3iDDdfCu9wVHkVDpeDzhy5sz+FjjT0giqEVtdSobQPPBRepw67vt
WT6M8XVtBE5oVHMV80/qQBAiICYo7ilbgjSQgM9pwV+ovIZm6x9eQQPO0nPgF/I7yNqVpvstfNgT
lTSxD9YLooAj5tEhtZz6vpbKQScgqE1XFht+Ave5QmYn6nZThjdl36EkSjfy4+1mxlp6oC/u20+w
0AS/4hSNhJnoeH5NSijkW5j0fSvXDrKwHkhKQPdzXd1OzTQErXy5dFevUwauBuIIJxi3zOxYHy/v
eVeFpebzkjmvsvyY4kgpDHFIjdDqUxSnyoQVGVvKBGnKmTy64MA2iPg7WxS/Yl0fH3fD5kfcn9MO
guCQTD0Rq1C3PfRZ3rAEBPdWuk0/PcbLen9pRy8kvYq6KQrNP7SjhlydK70qOtZX6amk8xC6Xgzq
DAe2/NQALHRMD9A9wBLVvvI8uon+hRyUZMo29QSV68jLCTzMAZMybnD7ejkZmxmSemMIebrBt6sL
Lxrjyg1cv44jhynYATNPbO5g7Y5vXUBEKEC1Amm/wI07Qp+bt674Wqqou5gKyasW67TNY3DL4dmq
qJySORJOkZn7AD7J9bp5Ma44jIWg2z+gq/h4a+BNsb7ssOf65JA6XZjfkBCT8AV5tRoyeqMDrTby
RIMCajrNVJiel9WI9R0gFw5AXrrKJ8SVcYMNAvYYv5bZvL75DNshGdL0QHMVbGhrOEqvEYpQkQnf
zTcSVYwpzihkP69jQ1pogwfP1XnhuMaxRys0y1D0gZ2MrYimAkgWwTnoJP1lwSDXvh9vPB0Ifgx2
ygGNPva6un9ZXz/ZUe74idFj0zjDg8TWAmj7hsesxxApe/YZg8AwJv5BcLLV2j0gL2X7h3gTsBA4
43qLjwt7numWWpgi9orb8C6xRFAv0np6+ob9BVVjOimkpRkba1y6zaHsy4ME9iJBMK64NSL2QXGT
qGEzZth2cfTBBW8v8KTuy9CcLComoGfArDlinhJy31UO5QUjdzG0Bskbb7Pz8DAn336ULLV61M88
M7B9YFQoFulEvzjonvIx7dvbLgJwmJQgixNO6w6rgj0JCqARcMLmARSj1HujjCNnAkN39pwQfikG
Dl/d+HVSw9eIN8neQ4We2hlOPMj9+L8LL1wFX1H29mqOdqYpPqPOK9yk+4JO92m6hxtGahg8nGOR
CKc9X5Y6P8fwTm20phcVoQw/DP92M7gxkfUwxSS5YFYPnnIAweRAzP0DC1NP9qn1+ATuy+YeUGUg
T3t89Z0Njm/OLXeSN4sHNYbYuvTWKCPozTzygelN4ex/MGKBsTiWpv2PBxEbWvt+eOG92edDZWDs
cMH1mABUSxZBBu47lPEKjOoYDL9ccEq1dJtDBubvN9NRxvdu2vSqjkQdn9njCqKtDraEpxC0iWm3
hTyXj0RMmz5xQBI5qLoP6idHnmOBQEu9T0Fyz417HVmf+ox2xnCwS6HFQ96JEnwmT1T8kzEdG2i/
LMs43R58o/vqiFE1H0/CDTbgxIMzhok4logkEGmYHJMtcsM33cEWQ8qGNxKGnmCW8x62nOMP9R5p
H/JMJJ5yywpnckrLQyhjn/GEgWaO8MauQqAm7EQiNXGNWQn8e+w5IFG1eTI5ZJe2X9/SgqYIeTIh
Xfgfj8Bw4AGLhBYoPrjWxfIbWFZTslwOX7I1oYuF+xMipoRloPlQTSaHVXXij6D0unrqREehx9WJ
IYInBQ0FtGKOM8UAmoAwyxgfxXxUHexTHA0i5resO3lMKiFEf4zPn2BYrhDU207zkULnBti/gHr8
jAkCghEWmY1uEPuEFcFBiDYJH9FDBi+yDbANE67+fF7xG/IOrwVTlioZmcPW7X8kvgBYHkh4+rmX
OSUJngCcsOnnlTnpuo4o8zg6+BHs4eUQXVBNC/FJFaS+MGwYYN8E/Vr5guLHJlA9w8tWDrMxfiLl
fZMAqyvfDMOh5ML6ZJuq8ZUcNMhmgVCzccMmdRjqq1s20Hg7U2pJsmmO8kx9fhtVwHBpDE23ffvn
LKYJvy3Yh95OPiOmMQuriBbR+KqHYM9E3tkwhpm3X4dwzRVcm/hdIQyVM5jpwUeV99Vdne+KfLRA
OBzhloTlAvK4vFHnueYAxAsbOShZ57iCRq+UjVX5UtlxSNQ6uyqiHsZZ2pTBO24QeSxwxg/5q/FR
AwzyjWnLnvPYvuBV9VuNz6eFEFnekyXAMO2WjIFvnrvuRvQGOxCkHoZqdFGlU4+zXRvlvQbIQzNO
buhhBEuI0cIr5G8rDdQTEXUgXwV1JQupWHcVAx5WgvYtftw5JdACQM6CpcOg7wW9r0eQaHIeIz4y
DFuPGtsFm58yhBN/cPRJBosoztELbs71FxOBnBE/KJsxxbkpiW/oEHu2JuMB1WdGm4HzVG4Pn6L/
GOvfZodCkKWFujpi+M1sDShixaCU+cj58/0lzoRY77DeQ3w3NQuP8oXGH3OqfuyEa8O8/LYUyjY2
nrsv+5hhtQznGIVdvR4ZoXsGCxhY7eA+6Gnx0SHku2c0flmpCibJof5RTADSuOPDxEzRGYmEleM/
ldqIeGGd/ed//Pf//T8/mv+RfN2n/5Xq/B/56za9n/Nn9b/+U/lTDrIs66YpKpohGdqP9OXsUWaC
Lgji6oXeF1Pm1XVZJ6TvvKdgZuhTBEflxCVKSJrDRla+pTWxMI+xicMcGBuiiGLVLlu6azwyLL8C
tq1tK/znHyn9KTj59x/ZR0h/HLF9Trgl6b9Z5ltq61sirUprcgXwm3RhMq6Az54+JF9hzIGS7xnA
wfsRRn+5dp/L/jMN+/dr/0i6Px9a6Sq1XPu2Fr/hQn09wA/wT1mjjfC7b1iOcO3ogrA9mBojbfeX
y//x/SiiIumKIomS+CMz+ny3UrF8Fly+pWhpjzX+FC8HLRyH/Jw1PvnL9fr3/W+3+9v1fsTUd5kq
WjeJ6z22eM0amgddVpukGDmtkf2ynmFd+H+55h9fr6Kw+BRRNVWj/99/e72CYYmPc5FLq0rzG0SD
uEL6Bqws57xUVqviWC1MxbksjL9Gcv/xXv/fdfV/va6U6pYu6ndpJQYJdQ78Odj+vQM6joNusTex
miu8v9zrn9LOZdLdTVM2TN1UrX+9ZiF3WvfkCa/OpgMSeI2R4iIAHmKFE0nrAxQz8Jq/XFT580v9
vxfVfqTKC53+zq9SJq3wGpwzH8Wcsw8vu7oYtjiclfMCp2thjg5muBF9kUPtGawoRcMUXFTEIBDN
Yv3/9VGrhmrpsihKlvLjw8p1s9DPV11cWTGYIDYZxgfQ4+1o+MZEUdERemwrFNDiCZblP78Fvf9q
fq5yPilZ0nRDt5SfX5VaZJaqSlz74fapr12Y+zDOiICQvfzzHKKlxg0dq5whPlgOqY8Yv+LXSYkK
Z2tPyo7zclF2Y/bMqHGcRETWuA/PCkBTAmuK4xzTiMKDZDo+DOjvAni6/OmWud3FN3bZCgTshgP2
rt6gE8D3+C+PVukX0T/d3o+PODVuaSf0t4eLpyNDdzew1L6QA5lNDxGRj4TDYeI6Tn3iYl2Z21aG
h4Hu0qVS2qknefgcZxTF/KMcMO0bHU73ePbPr0AS/7QoVVk2FNHUNdMQf/5ItSheTfkSGQbDg3Ru
awYq+d3PLMoxv14/phDSBFIefMiC0sEVKMSvx0cMwQ3QPVU8uF16vUQK0NRT4GI4WTU01ftI1xzE
xw1NQuXAbiQ1BCw9bWGMIJDDlmyR5sN2yv9LnpoAX0TUXFFz4pLRW+cCoYANPdbUcwarksqPczv/
0nbv27xU4BL1bJGe+w3dgikY5nyMa8j17d0ZzpsG509aXwH+PN2Qi29Ofgix4wOqa16Mj6G3AMgx
4h5SENY9j/Uc5zO8PDMsYUnjpIXFUPLm51BuyttfFr3xp61H1RRdU3X2WVH+sQtci1TO6tbsWBVE
loXbbDz87JO39syjRiWxdUgRx+AqQb/8p4k9Xh8cd+xfXUgZW2sI120AJZHB49lJxudxYE+853iF
sPmd2NPg7T1tr8UlGL6Fvdv1wvzMm6XjbxfxBxyG+i+386c1rilULrIos4D0/uD87dC4WqV1LV6p
tGIsjFFFdOv7XrpQDULVX5bqn86n3y/Vr+TfLlXXnZS1aKFXqBzKS6iKYWES8Jr555VphLuMNBik
iFXIwGXwl0v37+Tnl/z7pX9UPtldk8u7zqVhadPc36gjQyPr5W5dxOIN/vly8t/u9MeeLNdKWwpv
DorzRGZ/I2sUThqyRwI3ycfwSEfy38MUGxqsIUbQZBxx9JhzNgz/+XdIf7vt/nf+9sQvZn0R05aX
2y2YZsX1nXS3Nm4cqmDq7X++mPGnEuv3Z/yjDBDPXZ01dy6mGAMabwTdyZzORVRt9ahsKet1k5mp
nQCbj56vSDyWEGp5Abvkm2YIkA/6a6u58kroJrkxZ/xVGn7xqa60uQTGlXhaFvGJIE0D9DWZGnPm
NoPz+C3Br3OF1fP79ZixN2nC5Gp5ue4Ku1TA9M4p9l0TWE1AjFSOJoLqnASJOXr1udbYD/QodFXh
fVGmXvqXikH+0wGp8VAswzQknTroX1/A7Zq+nrrM5gyt2qXjcvC2wm2AiHo/H8EAnKPPsibGWB1g
cBrfYyhgZUwo1bAYYwfwl2XZnwT/9hH89mP6H/vbauieh8x6vPkxesAU8TFldFhvdZKY/va1/WmH
1AxDoSYxTVS+/Z7z24Xkri3L+/3JXVswysqKf3q79yi4ONkRE7h0+Lc7+1Xa/rw1XdbYlhVZllX5
xy5WWG3d8axxSD2HfZI4mzAO3UAfSzHacnIIyny4L4/71JGWS+K+b0GDI4ctrKeV6729UbWdShPS
Kr5k5DXv3m75dveNnGbUmTM9aOy5ORoFtTvBafoMlu2hZF6ldnSfruoF/wbikRsmMdMUUR9/40lB
3DPQxsv5529M/lXN/duNKrIia7JuWZL640avZd5kSleKq3q2biPDPiA9cS2L4ycftc46xwgDCTNR
tWDgaGPt21x2YsaHGL9+cd/0nKjn0AFSuToibAAMHbF7c5nvhPu94hOH8JGB4A6qbwprI/EghWyL
gew0o702isv91b2P+1xIsgvO3v0cFf71Ix6r34TZ2TioVF7np0uwm20JyOZWYFT2ZZ4v0cSvD9G+
5RiM+1mtLY73h+9+2lENmF6yQ8jOG+W0h7ddtMdXiiRbsjyk3D4tz1EJpd2az6lLusAeVSOUIkVv
uMdGDmoou7u2l5sc65tTDqzgjkgkzYP7aHS9RgyaQM8x8bV3zNKRxY9g4mAevTvYq3eQ9m4edH9h
tZBDAUNrQPdFWA8/mww1tk0LLtjflwXC3toJ1TlYWxmCp/Kv37CsS9lj9gGD0JZHYCuDAuAiMiH0
TXSkZPbqMn0c1a26BTOkSXi7iQXw7ryWyKJvSHbsnWnBY3MASuI+HHWyKqIFtAjSMW1jh3zl9PnP
q0fpd5t/WzyGomm6pWmWZv44DiwtfQrXp9Ctasgq65dn2GNivKM9JNDtXrJjG9XX4jyAHGuP2i0I
lL1r3ePK+a7tWRmeN//8c+RfX+U//Z4fu6PetLmcG4m4Elf+fuwq9rDcQDu3h9vbxNgi0rGZzA7l
8Wc7HIZEbTolrBQKrHRZHktIAWPJx9Gyr72YltifVYgI6PPhrqFdB+M4Bunua9y+QZvPk7FB0XUZ
Tb/06cX5tQHEMsncy8SeH0YDO4Yiu2d/8OfNLBgspc1gTgAXw6OPQHB08LSw/9NX+o/X2d70qC78
KfcpBqUrvV0DoXQozTewGrAu+DZjqbV3GRjnSh2WcTRhaU6izGYlEVI+tdzhes3Dt+wkxOSysv39
ehiGi2ewmInBzI0kZ5UOnSjMg3DW7SBPb9Z9JP2YGKt4fB1YPIN9rI1O/taw14Y7c16n76HudQtx
NmRXW9zs7flhD2fCtLY/9flsUcak0TPaPDNtyv5SQcr0mT8WlqEYsqWapq5KhiyyOf3rhl+bifnK
r/JrTm2F26sVQ+CvTId0F44aCOSMZlZaVETWgAp/z4TdgFhnS7sWkYqjfTx9/A57Qq0+AzC8e/mK
FuEMY048Xdb724ptJLiCwZ89k/nSrOID/r4MX/ATGcSSqeOTgwPz4hbex7hcfV3jOP88tHDQBk/t
k5xMEh1yuCfAIq/n/P5dcS5AoTWZ/Y6eO1xLQUwJXLjzFJ/Oe/0ewzizGqchogHiKelCUFfIKmkR
8S2tuNmuewYNmybijt191pxANz3cC8MVEzhkXn67roLLmMwGdAVkKaACv02ErRB3sRBrvhYaiHd9
YPu9BO/TZuof4ibIwGDVc3pwTUDeSJo5yOeVa9vcCGklSLHvM+a6ht9HxYzkPACKpmQisQBqhZ2t
1hZRCqj5LFvhyfLt3NyeKM6ncLO7TwYecEXh/Jggzk+vQ/nyCPHjbGQMuzCssKHLIKC9fzQkV8q4
AQyEe1hZoxKXn/B6i+94v0oTg4+JUETZS/1XFymWDzlv9ljUvayqRpA4ay0yUkOyjG7p9xNg9o2n
8ldieRLWWQqh41ywW9+7wISzVU/PDWxz/hNEk64bvSC7wf4bqR9s72gdrxZqDvpZD7k1k0azoJQ2
g+tOwnEMBrR6+RTpBMXr9KoP4DrFl3PYLB6xiMPOqQvL6DXLQAkEfMyJ6/LgolBqFQJPGUueXniE
RwuspYtrdG5B5k7jICcn9fnqQXF8QHqhNISEDXEHZHSN56thP06ZGuLRVCCUJt+FSl6wLeLYVSzv
saBFKE5Zv5A2e0PYPTkbFjBm9Km+VMa3Uff9mOAM82LO0dpTOFb+fc28q5rBTtK2mBS+t4ULEfA1
fxPpE7yuaz1dqBQe2Zv+xByje6u6QNoglGWghhHbFyXO6sbYFHo+wwr1dIcwklM+7sWVcBKTwTPz
CywkEz8ZXjF04G+6xlnC5ikQYIlOHQNHTyEYXCXI0ZZ6MqDfooX85Wd3vngaHm54cl2WcMxADq6v
idxESZRrAYGIPc4+VjpXRrKDGA45nlNcl1U9Ls3RnMWjqfEdKn6lLsgXgbWBwu9h+U/LJ0S6YCeV
PYKJSZgUcTDvp+U4kuC86RLjWCIgwsKYlDaInaDgE4pUqOv83PcJc4f4umYALsDsRI7f4vvsyAuS
itqnSxIe/sfDhGQwomrQeoApSB7plX02iYSYzklBPCSmg07yhY+YxEwgxwLAZdG9GXvMmmO3Oi/C
jHN9c0CcuEHtmQQfyoisaGLQbjMkameMW5i9O03D9r2mBKjEOXM8lzGY05mcSPh60JUwPLfQx1q7
olpU2JnV3+IFWOUyvVwnPSfRbt5TTDwYhHTRRccxmG/WOe8J+DkIGP72Kk3pxDNgTeHDBVBe4u65
KuLLvliUPY0yUfgdvbU1MmITlcTkHGhk+SnB1D51LnEOURvonjJ4hQw+14zAUUld5o8pHVcyI0aK
twJcCeUYkRljmf55Qw9r7DoQ4O5B/FW9agVTFe9PWq3CJ/1H1SeP11BjBwhliyydfNwISwtYJ34s
1AbqJVSVDF+X4kQgbjpqBJcUdstrsC3pv7yX5Z2hY9EPFNvLAxV3uL8zVAQda3eVvpMTn5GveqFy
f7PWPPhgLcdj+oHR/FwBpyJPGJ6fo0wQfbJtlvuqDwtSV9iqqRcslaI7LJQ+jqcO1OOVmJmTKg5Z
sSQSnknW+aVYzE0fG8Xs2Lv1yAMBV6fUNRvkipNyBMy4bSEKP74Mtz6ZGtyFM2Kc1pX9hAlNTjQt
Pl0zREQwE6xmuSPdZk/qT3yJo66eG9X6wZA56s2citO1CdEX5UGCaBwCA5NCbF0yzA1BAsXNtd3d
dzKImO6LPlDmEjFQsGJlDqGz5h7Zzp3gmeJUcz6078wGJAWsc/QR3zZKh9IJDi4okTgyglzGrJys
JDxAYWOPDNyj4DS+w2SPIxOmCBh+5R00UzJJ7BsnTesQxrbB7pZJC0R39QlDwIQfT1bQ9HWel+nR
OHgEFuBvbcDaLPFfiDoWmYXQ7AzXzG9IGmfgT4ZF1L3nBx/hNrt8xBi1ORrr9x5YwUYyH0GOQZTE
vUOallkmyQZ3FB+3NJVURicR4N3flhDLqcUhDHl3RtpljLXewHSfJyShN7whPPY9TyF6hfoLYXGY
Y8PHGZjYHxRZsJXXSXwYIpqBd8pu8YHz7ubJpENzLsyy0Sslbo/aInZ6LrNp3yXJfF6Mb8/2Pp2K
tQtxYHzj5ndNcLwMhFVurx69txOSsTG6r950BkJqah/eE3BmvCmLL82lMiCXA0kLNDocGXZ3zG6B
Se1sWMWQEFDHpA3jPExfMU2zQS+R6C7Okg3zozB8CFISnEe3dSUWPgpS+o87VPPLB0PRx9crvg+y
oXY0t1kord4gnAmGBW7zrUW0zJEwfQ0pcIXBDdFzCOWQSo6SZFwkERC4ScR3AEWVWoYTv1aOGDCI
2hj9ucPLCKgMeOgQi15+NrmhnAQ0RY+/tPCPCNpPdtvpbdDAIqeAcyg/WaurQ1yPEIc51tVeTWtX
g5cHBf3gNX2eNdZAwPk2T5ny1N/ej+xqbkxG8DBdKn7XJyeSt4V2MedrG/KIxO1l9PYeuq9FRP0g
i/fhlPMv9ioPGl/u65PCFUigdA5IkprJ92N7Td3TEy9KhKLw2eVxzSOLsxtWveEDIlvT/9Rv7NIB
Rq0P7cbpAsrS36nO1xUJ4T131YjyjuE7BClYP/Ik/Xr6GC67lJifAEE8TUgUDtoaNvcFRrv88fNE
c79JxZuCQ7o1zTy1C9KvYnKJSYgZGAv8iOfQuMbZmHFX4hZOP7EoO9abME2XKBDLEDo6AbAOzoWM
Vkm4p6WD359806ncsTuInj7KELRgbQBXhrn2h+ZizTl7to4ylxsfcB2a382dliMt/xYMZ3rAn4+S
SwdTrz6JKhLxCWHTIw9xgZUYbn7tphy8Uhyned2y6rzx/njMcGD50lELFchl/TZUOUixPnuPE0SR
mCjxcvB+CqTv1Fudd8xfSbHjZBhkRzxWg5LIYI41NoIl6XlfxVHj43bvgyQ+rz8P2HTmUBn6wCxI
SNdJQ+dLrt7m0s0fX0+KWnY0dod2CKPWkz+kNc268/Q4lQNxePZJqhkcOrvadNNeWBWcgNJHqLGY
7lwnD7umBgPq5obQIp9gKDvGunVX2R7euZfb/RcqX/jS6SpyL8UGml61GnBb1r7x7tOX3JNjCjTI
vNzuHODOJZ+Ybt+nRE4pw4L3lXpROrv7OjCIDz3FDGtcCPg9d0/HnJ8lza7qruvvlAdZD6iiNrXN
1XCztNf56PnRTBGdvCz7ssRp/rU4TNYGfcytdKAdoexHhykNRE7ZjskXcIZ3mHXY6PprfK9nZKlq
pGvhG6i49EZuMzWvgRA/Y2hNjd8tyl7OTdwsV6LXs3qfSoDjhxurKJOFgfWZDQ4B9GQkSU8gG3Ut
bepvhA6TFxWtQbOk3r0ny/FkElOGzX9YxMKcgq7BzJHo1GZIycRmSrWOCog0GXbHD+gZyQIiCzxP
xJtM6OAiTZKPxCc5Isi2kq9gNOKoe1jaZHKiJhFtxujGh7mXvWbbuHCieAXcep+a1zpw7AP4b4BS
HuG1Y17vffjy6snbXb9OpiPE53091x82drBQ6vjWXGHw8OlqeO8tbV62osyLsTewz2Hn0+UzhxoI
hLuyqxlutyXlffuWaX7gpY3jxt0n++RokZgEncXjaslJhmtsExwgxCJAx5Nx2Bz1QiP4+oruESn4
17oYnUM4y5PnB4Q3zgyfCU7p0lXUXAZnURv1DeeYFWOI5ZhjngT0xSlGvBY8SjQiH2viTf0zb5cw
zREG0AzIZvmISumOsnCtB/iN+iiwOKr0ocXOcR3LbNlILdwhVCRVHaTcfZw8An1IXRDilfZfS8RY
nl3go6eTzTgl+W81NnaIo0icorO/hhd+C8E+lg+YWMLQmq6yyX9t/WtEsKCtD54qOe/BLbYGnGPo
8AfrYvCy8SmvBBT8Ze2j+oE/xLmkniQP3cO0XaRz9kXHCjncSmZ6aC3zo9kzEmFTLWGVPuY3F6o6
9h7gHUawMmiaHT43V5pScp7Uzj3MxVBhDUiXPtMa9A5Py8WNUwA2XsWHQC9bdlR26AeyRT1B4nuY
lEijeCjFLTRlcqp7X0oOH3YTpowIBdPGeTYcyaQ3IIQ2pvxuTBCg18LQpQlE/+tielnFzSSf7Z7B
Cwc3kisRzHL+wKCySaFEmRrhOveemvfQ3LQnGT/YY1+fxDnGA3ieIkuE4UXPvBOXly2DWy249qFZ
D5w1YTkKLmn2GyHSw3yeIMrxqyrgj+gOGWnHM840/WYCkHg5+CrwH8ePactDqFDV8u0dwlsA6BIh
tCop9hBWQ2VFMT7u7bLB+VK7VFwyZcCBFkncv22qGL9cm/s15QEWje6NYQBKNUqPq/cEgF6J/ATM
N2BkyUExYf+bH9AX92jJpwitWYiU+Nl/Gt32ROMi4RdsqxS7E83vVWtdnAIEgNIW6AjWJVoKBRFp
82FV3mVOlk6hkyyNLuhFSBkaIfDcA+Yffcaq4IKH3Bgh76zda0g15QxLzJH9zOOuEKf02PJhaZUB
7nAXynSs376bdUtBojqd7j/529IBmjIi4TDAxs9H5KNcXkbdYaJffQ3TW0rfPdvPtYE1e+0Fpg/g
Co4EiG6sUVwsdpyT1MBDDW7yNcRzqKOgumOfBMZa9GleeIUVYoQBKpfCzoD31IxFMsaoATYp4ays
Pu9UHYllu2FuSnRcqkQ5dEUciTmmOPEN1whaoqEHeL9TnNw/tW95pH3Dr10D/fkEtTC1GuKHX9ik
p21rpDRBNrl/wrMjoxMqN1XNZzVN9ypKCdcyPHbUFP9oGIPNGlZvG2G1dp1dI3lDpXwrBkodF1HS
jWrssHDdhdbZ+9thyxThjx3jI4aWNrOPEgtkW4quuHxUn9cO1pLw8M0PSCbtumTUUAmO8lVN5d64
7OLuKFzrE1zt7BLwNCm6+e6LcT7jby7ml8/SZ0WVpzua0Zk6LBw8XDEZ96RJwN/sVBRzS5Yv4bUR
Pq8PuOCBDIewPz7F8FU5BmzzrzX1J+q5p+ZIMen0LRnCsMDdtaHY5kSsOHk5jrhvqJyM9HcqYeS0
pAj2VvTiq/vmQRNwgiBPSzZec5iyVa3yGUYDZ0cxXRQge1QFUKhzuHDI/trTfYEO23ISQt3m92kT
4Acsgs1ynBczDkthybn9F4ha7Se1v0PUv5BNzephTUvRVOvHvOWcyGZ3eF9f88cIq8tAdswZe6mI
9vQWwSMlF3FSTlIGI+84N8PecCEWNmaAIHf1JkY6Vl3it/Rp4TeDZM5trA81LkOQzoDMjobI14km
LVBcELsklD76w5NYOJS+OiU7taVr0cYhXfGsj1fP8bTbqFjS4119cf7yhhy1gbaVBue19bKFj8dU
4KzKFubsME3Capa5ZOfEKLL5pmL9CydHIBr7+oGf8BApYZ8zXEaPwQVxswVykNuXCW1RBGRaRUUf
pnfC8YkgvJQQbRwDSa8BvqYmnBOuAhc5D2tX8h5rfQFT2iXViXn6r15okHIL4N3KbZFOiE/S2a+M
cd/o3QF542p0HkDN9EnWpLxMPo3Zky5QAEKkUwZef0REDWLgAGs2LEkVpWOAoUr7wryI+sL4AK9j
HEGNMcOE59NgI03oJjh+sVkYCy5yilfcQFYOMYkMLzG94rbjHKfqtdvNDdkKn0/JdIbu6qN2j9me
cZL/PvKn6az18Cj6KwQ1QRZCGB2UI0xgxjQcxm6tz+j5/zLU0/6Inv+2xn7wIi5vvX1J1e01T5ds
1TR2FBg+2tOLh4Z9U33JGkJ/D0E2xl9VcB8XqG4+swnwc3y/jMLnmjAOkl3wCcfKPbxsHhZikQEu
Gcu2c7FR6Bu03upS984+IZmr9qQPaRf+Ru8wfo6X+FYUUVZVjeGSrqq/huG/jX113azk5qU856jo
rmTcU9DqX5z35eRO/iWBhwwhxzopx3hnip5AGvMQ5NnYninPltlWPurf+IhCk2+vAxMXa/qFkvxL
WKL5Ul5XZASij3Etzcum9bw2SUFEyonW15YoYvV0bDG4zH3MQJPKLqYyoBSeFUukhBCi6/jSOA/O
ECgQfSqiR+wc0JdgEQrogrNdYKIRbTl8nsxdhlcUzwst3guoNCgKL2fjbz0r7x0rCFkeq5SV0fVL
wsAnbqGxr0idB3WElDw90/klU5DHfnQAyQKlEIsaD8bVKp/Qnwwo5qLXJ08o6Pxy8qsv96SjvOW1
b5AMQlwaYulypEOZseZ6UOO+xDMDNTF/kEauSj3ACATH8oR1W/rNeXGBQvN0cgRwhJQ9UPo0tYeh
ptGgabFN4NQusnD7NoLmgNItVh4TBpJ3LNXOi0yMkMUxlQkRm0jKX/ZPtV+6P7bPngSryIYGEVCy
fpDT1HfXSPeye847H5frJS9rXGwwA4uha8fqsVqxpDOBtAm72Dw3IhPUUPQZoRkw3x0kd3l0XqC6
BIvGtOJtBGrhMbYZJhj3Q90P+aJvtOZ/4+/8+WeblqFYogWjUv3xs293BRXeuXzOKwa8GOm9yruj
Y49wWY2ZwSghWvN6/epizPDOQbrIC496x0w/qldoMOO4fkv4+0KKVz+f6ytmGNt0nxEDgrsDHUTy
AWSsfLaSV72/H9ELmzeJPIDBdfvPh5f0p7EcZGdRVA1RFk3t5238H8rOa7dxawvDTySAvdyKTb1L
LjeEK0WJpCh28unPx7mJLRsWDpAESWbGbLus/a+/6JEo5LFYFRs2jXHiDoA30TtZYCmy3ZISn7yb
y3iTf+B5uos3+GlOxFk9lw5kq2wg7zfjHnXxDsDTMFdA6a8f0UO7UsYKdXHkBB8ndwfOG23pAYgP
V/id/M6QTcAy9+kwe4H0PKkXJu7y0DTtGLSTmip2cUOpp3hW2nuSd/FquDwVH5QN2VzYYbpJ0Qv9
vy+Hx8UzBdEZUKjmaMp8Uh5y/iEMO1zccP8GRTwPKUbkD+n1zpv70SnvlzJR0EzRgMKisvF/b2hq
maz6+oU317mmC/nx5Yp6f4C3I0QDl9yQNciUNqEyvhw4+vXuC0xJ7K1yB91QYyOBcMkUGIW9Q3vI
eaka648cf/raOxmDnBB8jeSL8GzMFznbXw7Q0sNDMYMe+KpPiU3HAfi5RKo/PD2SPO2iB6qo/ynq
NgP24hGOBDSsVvTmtuqMkNrX0y7zyaZXoE1y+FgF79AtF2W3AE5xGueM29KJClqeA+u4rctZxM6u
Fk6rj8dN+E6/mdUHeBYPueWV7bYcS+aIIDpc/th1YBVjEUEt/ER2DsecpQy8ATo6bKdXAlo4lYDg
oO48YXkWLP/+FPItl+j2S9y0lmG8Hs9ySN8WzLHVp6m/zFtaxByB5ZkvT4+cQF/lbnNCHkORU44x
KzlF1BPm5rwT577kFBs4MTn1ZEsroznkZFWUb6VPK3iI2vXvu/2hsLi92xtGw7mqpebcZMUG3Thw
yUmYkUklXkZYM3Q42L7QGYqjTSu/oE0ipvmeDEX8pVw1DLj/sigppgFB/vu4zbsw7PRWSTe1/xAF
i5Zw6LoB/6XRYib0yS6IwyQCzBHip5zha4ZE9Ryd79HefqkETEnu+W6SiSDB7CueL5XAqQ396thG
nDSudYX1W3v5KNDKcUqos/dL5oYIwpX1GU/FvOkV/LYmltOik7Dv0XLGuclS649jddMen4sUKsNJ
MzheG58DYKejYrdNfY/FIP9ShZmSIrBXSZoOo/1mzRfD0sgu8TndpAM8GofdheDZI36UYTgeqOjt
yLA2Riadz4zDdUGbCQ1qVcyVvIZTXX6UKslpYfB29B9OorhUKnphmB9gVaqT1SqLU6kjCpNUrkEK
Ju2TkBKnd+aK+Ntrl1VBMGRFMk1Tu5kr8lGO5U6pLxzjX6sqA0qhFYYjSneQCApUaRXD1bMDzoYV
GMxlowmim9KwTHBWu4Z37kb6Ze83+z1fFkzVFFTjhgWoZNHFNHMz2ZzIn+0RIX1shqf+nR1zTBbJ
JhBFzCuwJRjUy5BOrCGnGJO/lIP5+TRw1KrFWvNwNFdXiskyyJYx9qt/z9f+m96UJ6Yic5cG+gld
1W6+edQU0ekonC+EiLHOVZNEm6h4f6WpdSX6taJX9Pf1fhByWR++XfDmnQSqaFbHJrpsWs4WTEil
owBs3yIurwV0odtJjNmzOvg/mZ//LqsLDAtVVCRDuRkYqZby01UFU3hmv6Gsr7FMZvpCpAzME80Z
SHeoXeKvL9ZQkCSgc9IwD/6+AJwHapFXRy3ZtCj+SnpwOi0dIR+HjeD6SOSlOEB2bqWdOTaBQnTg
MWLv6rmYAkieH9Xr1dMuyT0N2m9TXBUNRdFExaAuurmr5ho0baBWySbMXowBlo1iOopJxVb8FzTU
vpQuqKRcHc+9vz97/3Nvh9nX694Ms1IIwvgUl8mmSg0rrgHhmnk/4E0ojmY7+fti0s89wBAUERGY
KoumIij9jvpl8Q3FQFQGonHZNJwLoVT3KerDPHV1Yx1ytFGrj7B6auBvRq8VqX2KdxxMm3wRdU7z
YdBtw+qM5cqXBxspehTDe5z0fqx9fxnfb++mtBKjUA4TJUg3R1oMSY0cIiIbJS8d36jcjKl+Omaj
OsXcRT7Q6FJKalMSV/0k/pSzdv73yxL1fsbd3o6mQGljkZI0Sb8ZE2xgpWbohNxSn53cixeQrwcZ
llTUXbRT3egdOzgqD9jE6wx55md4ULcF7QV5lU8AZDake0+7Jzo62gbbfyf/VHGYfFLf/Y946r9w
ohpBwYssSFguhlP262lZQABvRkPQa8iEvQqkr8lzumPwd4ZPopc6nCnc2As9RcT3EKcKkyzIepiN
tCd/rLvZeN64KTj/TiwgRhBiMi6mF08cxc7p8TK5zi9r2cZKdSLD45Um1JgAKwC0JPquaSFOCLHb
ZdPAU8EtTwuE3iMSI4bKjPPIrHY5yngavCaHVoP2Spw4ODWCc+QocFds6yVcqd5gTormC0lz20Id
huZwAsd+nn0IU6BLjKOUEViRd172WA0C6s9um8NkrPZg6s/Jvhxl7t8f8fdvaGiarkOLVtlyvo/4
ODDTohSZ11M6+3NkSGNzO6WvOTNQabWOPDMO0ksONw+x2fy0PVr6cDCCTQodBTNPuPj5glCWydh7
GRMmOoFu7GAXP0a4sASOHwIkTEPrqRpi3FEdTiMwK+KNJ8iS7eYlX5VLfDyfynG+okHzUcx1+vSY
GI/VFTZs/zeJX5cNWN+qKMi6AGZ0K/eKT3IeNXJy6XfVTg6GLGWaWZEENqaMu7tx/LKJczlJ7DdH
jkGGeLOYxGUM2uNzuTyTyVGpD4HgHZO9fz7UPt8UW7kjJ7YaxnatDSwJZ5wOOL5oB14mPCfNC+Ul
kHcAt7qmTy13hcNKeEdsa/xcXw0k12jfeB19rXGzvh5FMzuWEbsNLsoWYGbuZdsQeR5kxwTzC8dX
1ltaiA4CE87ArYNDuIPHz4LW50tkh+sAuLRRyZqSXy7E6gyPS4zYVsSMOP4QdH6IQ6YBwZfyeZjP
6Jb0zhmTjFMcaXYn8t0HdrYfrKDTxDSjnHArTTnRAx9qNiaewJnDnllEEuNjRDsntI+ccntIXpri
LoiLANY3W4JbwtR+/3ti8Pi/rLairqkqyBwcXVC571OjCs+XUlHaZEM05KfmGd6V1E4a0v0cwM/L
rtxorEyyHbYv6XjZ4nBktRNpYkDJoKvpFnRHO/w0GdDkZtRrkHvIeqvKxpOTiDJ1zMvuqY/5P7Yk
CYvaGZIPXdK2IOwauurRGEd7Q4Hco0Is4Gy2ICUQiHpDFotGLTzEGW8MTdIzoYD01liag/R/ZL7j
c16PMNWqp+LJpgcAB+m4ByvRxzKWO9IDYp3Wyx9O8NwgTjrYAroEi02OK81qaX7jwOTUiK3421U8
cGYbXOYR7xQuYnhLiUSqozeAMq7u8hECoItzHAsTSMd0yrJZNetmzTh1d4gaIjx84ZluuMJYHYPO
5kTKMcWTD4JHGUjSPoNQ+iqOIpYS8BKeqg+d9a3eOwRH4hPWJAIvHufvMQpH/q2YRcAB5cvjYz3B
UnF4xUxlpHjZzPdgjeJA2dC6Pc1xHQ0fRLwcwf9HFIYLKYf8a2XjdAxZYlnTtE8fFU9+jMbRGEkd
SezvyqTGa2yNlzit1cYp8DzjtsKxKIF6TzsUidu+R9O7VeclWH0+MZz1eRvYV1blwQg8BSy9esQr
BsbF2P/gKaY+HO0BN6Ct8fbAj/XkhXTwj+N3XPtI5oYvRVjDXHoVpiDvMQxAO3+l2iOIhr8sWFFn
N/NCt8eiU4he6T60cT2GNtOP/uuINwK9aopJPLeVMbnIMbNBbG0IIpY45rxih1soeJDF2u3ZrSX8
L5p5tSG/FFt+WBvlAx2lDb3ehibBcR3C2iVoDFaQwOVLmqfpnDskUWWZWkCkS7m/rfPW9+k49YoV
eQydpmf+QPSl/TAsWRtoMnB9mByeMVdX1OjjC3JvbCaH4bCCbpYko5LoNvhkGD1aVAefJVwHjJPA
7pMZjiPj6hGBAG5titNroOAZrIitAayaQsUBKJIsBftWqbHKORv2vBpl7xGm02U7r4x4D98XKAzG
FlkmOMDgL2vnTm2pK2yOFpqj041cwc5jYxccfIYdjJngFPgxT9mbDL/LtF7o//BuiReAE/V6tV75
rk8Yoq35mDNljpH2rmZvFO1unNgCTSE3BK7rjX8b2TtKoH/ZNKpjJ5WR5UjHZZd/wk4f1gsRQcXR
ho9r1SCdrI26leNyHWuQOU47FSH3K51xi2MnnFmRLRbYoWffOf7kTIkCTrrA49RRrCOqoNAZOJod
8qNUC0HeEFMUe4cRFBodODCr/pdyWxsqNoQFTEprsLKEHsjVu3gYoA57pbU2fDMXOMNbCeECFjaF
pEFDN/Nt5SkjjC+Wo2Uebk2W/wJTFppvWBp7le2vwdbmEK65k8Su91dqLgnBeT1802BJYe/nfChD
z4CinOXbLICyLJ9H0bHA7GSk0LsUkg/z6UITxroweCH6gU2fvHxC09NYpHUPpocVbLmjB20Q0JWp
0w8xtGE8PQXWP82K+nRiQfLXmPiGBI9h0nmdtHiyXJiAHQvP8WoPJLoGQ6yl3nmVaLxK/jCMn97V
bHKxgFYtYEG4gpDHFfNAOJ4H44HVlhnDrxvsPmgE+A3QJvPZcfTE4vKCNxs0g2ZPDPsstqN16BLC
R+YgNETj6AnGqwg/vYLf5/Q04/P8TG1qLDtrL/c8VC1YRoa9MSClHYmMZWunOtQe0RQMjYr0c3z5
D/Us3tHutYTdcUpzCpFTYXEd+NXKbqBA/6hMHIQQPNC4fXsAmRtBcbWP2w8EUnYNu8IybB3DQkpk
FR7oYHd9oOqgQchiKdMMe67hTRVgBtAOIeM4ktdORNiNE06zbvx6ee01qD1FxBwT56QZ74Pkob2Q
kttZOr5ip/55jhsMjtQD5sMeXN51WZ/m/jvxkaqHkCNzardxarscP2G9OxRWnGNtcQETYS499lV7
Z0G7Zy2C9oJLPmrNOc1wH8IXexrzs3eZpuViP0pAVbAk9GVfIJFkki9wXC1fTu8g7PzRVfRU7HI4
ydQlya6fkPpIfoiZAhik9Txf13+MxFG9Ew/nd8WVP+FJXMdaiVBFxkwMe6euQRmeY4VYnUYBycet
TZBJHU45YKobBeUSy2kyVhe5wTkiN8akChzd4zJ6rUXiLMwL6rnr6wlbNf4A6kyiuRvoB+WLoiOk
gz1qFwv4lnwEqh07hDH7zgYvqj0JSqIxg0hr2sLgxSGe+JsHrVgMetMeQHsTP1r4Zsve4gZeKQQH
YaQoe5/gqmwhSqoTF/PzLH9CI/OEtcOMvc2hR4VF03GqjbDlsQviDTB6s5M59ZfVL6+6He1hF+sI
LJ+lB3zSSAxpPIH+8NMg5mNhZfdOTNmckde7BjnE2iFBgvnXL/5DQPZNAVsfBMQJPgfsV871IXDh
AhEEwqJfuJJvd71ICt+1ERWck3j426e0Li3aTBzD2KqnRDHgNcDu1rugTWvIjCKGa8OCZS8Z2les
zK6YnzzSsVC9lEWpZQ5pY9/VoCgCJJLWQTDFs2kbMF2JuTNozxp3eso/8RdDxBmFc62qab26/3vZ
FxVq24SqFm8S5EJhublwHgOGlAqM+3Qc4wP770pT+gmtcEGAFZpN6At/HEtKOfOZXtdkkzKsiSQJ
56HgT7Kichp0DpG59rGTquj/NJczPsCAPelBjXgvWJUHOoZvCE9ksOAAtnrnl6O/b0/8iUVye5qo
Y88kKBpSte/vQwkuuRAWJ7BIw+uUQ9Kn66WYpA8+4+NpJeqoQLxjzRQLFcRKdyAPrS+ybzAGGkmm
qgOoavzLTVfAaMurIZ7kGNI1LOQzwtruND0f5TmfxU/Oq/jSHP45N6cD0jJNyoQGxrIRVfNjIcyv
CkC+SW0NDhGoFydSTs6VL8j/G6d4fx0BoiOB8GtYQIagztorLu/HRYxdmrhNm4MBwyYWylESShOY
/WYLh1WUxrnqdBouqYV9NK92gOVuRacgT1oEsW34JBrtLKhA48hUOavrq7HIoletoCkuFqNUELwL
z3GBIHyiiRCqmT01aPxlMagFOPPfn+8fc+DbC1RlU0dLDqotccD/N/q+QFrlUbs0hXAp9321xWie
lBvtRcDrkDMDvtWwM8/WQz5WAOY1bDkDYoxQZ3IEgwkSzYkK8dZ37ugHbNTfkU6rAFxbkxXj5lx8
lY6XuLhwR5wxQ6dnaVAoICexU4dJP9Stl2RS7cFDAttWZ1TGrNG2Yj1WNJJpXk+Te0DWzxn4745M
UdaZhxgB3QBZSiFe5FRJSsyJkNuPj4+XZ4Rqx2Xx2j1cnvPnbkytiPUgx9ZqLkADof4nVo1fWosz
2BbTcl7vT1gTxGtEhnaHaw9MIDtZlgqW5LG1qaxgh0evReJNQDNnJ3o4X1oeKSx04cDn8LfKptlD
T9sk/BSu975fVFMvth1lxbCgYVjMg626IobnqUUewxHjSYERX+N3CcUMp78+McKwDtE+oCR/hdDv
xEsJpgNZSJwLhkRIkPGA97u+jA89tzZP7dOzf2ft1PpvdzvaTI0OGlQWkPN/7IAvo61Sa9OIjKLY
X50zNiVYjRJT9Bmy75JOL9qsqHLg+S0uzCM0q8zKI/ShEU3w06N/IIgtxESFonhmYtsHn16zg49g
rzvovE2qhyIbCtv48XTwKUBg7UiP6ae+Ftx41c1l9HAwNlyaZlrFbqHw22I0QxAmR/Wy+hjYlzsd
EK0nsP31sDcDeSB3/oX+VbGHmIf39ttxNphdep9IWDernDJ8LLuAZPszXPRgakx6i6ENSSBTWhao
1QwSAu1w3lARPOt7gvoGh85T1xmE3gNWtOx+oMmppcD0pIBYpSGkWZKXeVbpodfPPcQPwnMZDOlP
maPqzRxl7PK7vyfrz74YU+PrB+3X5y8f9KiFbRZoebGneLcJkoMhV01RBTxRcXBkKqcwoh/E1d9X
lX7bc0z2G/BIU2AU3Vw1v4pJEiVSvAkwGSfgSkim1/JZkR9IazSEwTRB5mdCwtAmeihtNMgMHGAv
wCOEW6BgSsOJoHnHHNsu7Ogv9zpRPwY5OOLXu7tpCV27Ae1Ck7vLIM51sp3F++PViXOn4PSsyAv9
8oDRRd960xjheff699v5+U3664uarqrIxulY9gXFl28inPwiLusrFUqGgSWSL75KcKjPeLckw6iH
2uuHvmLR4J3Xrw0MNiBPqPpX4d50v50A/Y3QqRJ0WDLYld2sm0caAH4jRRhl+DVER5LLkF7w1i/q
nVf+szv7/UI3NUgrqtXpWlziDfVYHk5E0iJPuCtHyZ0HUn5MadmQ6L1jHoIvW98K/v5q6+oqXks9
iDYN4kbMsglKwORUdM99Xt6e0Rdip4PSaDCnM2cqBCTYIiEd9LkHVOkYo6he9ZAMpp2wzxFkInpq
ZnhY5ghRo+tI1uYimwVRlOJ1K1/co4RzZ3OooLgic7RAoZWkuPNIxi/vTqKelQzwXcn4YTCQZZ1v
nEX5tOkRL855ssixZih1I4L3uu35JXiFEqY9Xw4oDFT0lG/IikjBI6+pJuZrju8uWUCKi0Vaglku
pkO9ALpdQBTsgDcW+QegTtTMThx8mpm4jjl3IMrEM42+LJgQ1KWrW300TsV2NQk87NOwCFigsjzP
koP+KVRedVA4XiGRGkARFCFgule786QSGwGKf65WAzICCb4xqMGRwxWSQWwHSjutdzgrcxa5M8F+
AcUlQzUkUcKPVMad7/soiLsWGkaTnjfp5Sk/bwueQyhweNY3Om72RAxBxoXuVV7xKvGHHWqvMrba
K5kVpL7d+34/55gsaD2Dmluhg3Ez2U8Bq4DQtPEmkg/UvCw013J0puEdkIVwffj7ydVfnlyBfSIw
DeAzYIb5/ckLpQiqwVFC7wNWv87e/H3yaIYOaQ4g0uZbvVCnOTzKBeYHmPIyvKELQ/ObJisSAWKO
rZbwUe8pgIiBZWFCUX62x8YTJMWS34y9UEtX0jIyG2P4bCMYCGXIWKM4wnIHtgtW0/DYtc4mfzjB
UwAQ5fXyABT192Mqv8wJ+vkaPnQChwqKle+PWQv1KZTCJNy04MPJTCKwKiQZcIDjMCmMSyzIZ63X
y9mMdQ2k/48q68VzY2WsBoA32WuNwE53Tg/arJmc/aH/eN11B6TTi5IouAuHdd+516qTflmbIAbL
hiybrLvSLZ/+LJXnOK2EcAOlPZfXRD0jmuCsc9kMqknU7zSsMjkiCFzHM8Q3aPgIvZOE9wAn30Hv
4EEX2wR08onc0+60zsXf744+CdZKIvwZ6fsrVYq0MmujDTeq4bFEt+eFiMd7dKiMdYOKLCT7OBrq
HFP//pRy/3O/FWGyAS1DoKOHX5Yh/CslvmyGZ6aHnxybcNO4x1W1S2bRh6K62me7qB7CAbzL88gA
ap6dcKx5wkuj2VBNaTgNxU9hPjcJ1YI10Rtva5tgWRrD9N5i0k+Z2xuUFdU0+Gp9n+3mxRg07HNf
848bQ1JQ3uQW+v9LvS7oKKSk8mXgf8qInsrf7+W3IkGRFZNhLuPu9WPdEKIkBsQImMnq5gpWeHWk
GDZfuTTOB50krGu28MPTcDeJq8q6xHBo+9GDGvbv+/hx2OPzyOw7mijLGgeCm507bK/H4nLk6SUs
gRgRDI1Um/jmS2YQLXolRPvOBX99cB0+gsYr53r/5v6XAZEKiuBrjUwGBYtk1p1WlZFMzavuiY3h
JMQaCWRxQh9UYKaJJxqwWz9qHgJYpKcTMQhYhfz9BsQfA0Dpja11ka+Bg9wPl9HElIquTJNgcwXC
wM8iXVA7RNgqKIk9Kygjqnuv4MdL768IXqELJjuYePsKZPUaNkEcQx6UJmKybk+HgfGgnRZnSLEA
GxoigQ5fM9Ru+T6utaHMEcIHWFLyD/DXDpy4Pu7uvIUf68PNPfU7z5fPIpyVLm1U7klJkLrKnkDP
4VQuMvFlk8iTvFoUPgC9sf77sj8W+pur3gy/wG+Twbnl3ReDSTqAR+VQb5zvkZR+uwr4FDAZhbAI
dej7syVh7EtVwbPJZWFd2fuaq3cuHfMq3oHDfoJxPM+XK92iORIvMKv1MNik3SKPMHwiXeKykbHM
Mk6LjggyTIVa+nhwnpU7tcFPgq4icBiE5MnfPXvi5l2GMtBocoz8NXOLHcfE1katrFShSsbP4ToN
AJfZcFQcmy7IbTPLVzunTO9tNH3x9W09vbmNm5fdqHqTZcfQX1+qniQ6SaMX6oxL5ZSk/xyLVxO1
D+h+FXzqiXN3QEl3Ln/Lz4065VRmNW8hS0Gqk5BOfxz1qbMk2PadrCsev7sTKTGqmo/bdgEcgnEL
O2G5Stt9QUPdGAfJ/oLOvuDc3xL1fb0z/3+CpipiIkxpVQObXSQM/Vz8MteMOtfOaRjV+/Agv7VO
OKpmKCTXSNZ6Br0MyaeaoSh3Ygsbtmk6FVZoOhGOQMOdaLOAzgJQHC3F3tJgAJmqmqiesTPXvf2+
py0DeFa9PC8nWCObY9K9oGvENYhSpSyi2aQswE3btfmuj/+ezj85GTdPdrOZxtnJv2T5ud4r85L+
s46fybxbalay1SbVY7tRPIH6jaw5TACrt56xIC7JqKVfi9kpYkqUevar0MsLxrUnjavReT44JFNf
HCZIACSn884z2ZZxZ84cWv/QvETeSvbvvxsLfLIcIXfGhNh3O8dY4AG1lJanUTsa7BR3cNA3/hYX
xSVBm+TG7NSVtvn7BXACuR3+N2+gH59fvm0hn0pTr4/1Xl/25AXlNAoPZ95C9SbRXJ4Zz/q2j2aR
l/7+4nQrrO2URYYjQ2m5duFenMzGw3+C85V7IQOc9vv5JT6Iy3g4Vea9UFN064PshtiqmrA9zguA
WSA6tOpmb7SmrORFMDY3xUReqBDgWiht4Uy1jEU0z0Az5YW8OD2oC2k38JSt7MmwVsynYCt6xnvg
tatunRFGtkjmoSssKYcAkdR5OsHWYiYTYU+jc8pmPY+m8oQe3kRfm55GSny7MTbtFDLEXHPEO2NK
/zGjb97ozWEgaAZJFMSnet960+xNXQaHaObSAJ2nM6gjQ95K6aUjeWpwGqC8tANPX4T7LhiePYEE
Y2EsLtTnYC4xXPA08YTxjp4YzMJg1bvZ524yMmbxTHDbFXG1e2VLixD95xo5U98D5ACFTnRHX1Db
DGbdUpoHnyIuBM1TB03y79Ej9Uv0t7Xz36NSilAbUJH8YwN+GTyRdE0oFwJa9k54CA/Nm++hJ5v5
O9lrRt1IeedhvHaWuR3uSuZkQlRWLxojbyEit+rOzfz63mVFYJ2iQEUn/H0kt2fthPraqPbdMlzo
rjyK5+TJ2uk0c9SNOidwaqbORQdvB0dYNCteU7Msnv6+CfnXN/LlJm42NSX0lVL09WrfPOL9+Ol7
aTjslulbOvsHlEOLOi/0NzRD3kqF19msj3Ay8BvG3QrbW3M9eB6s81kyV61qojwKM1it95TUys8K
sv9sX27yZsuL86CkQcGcL/4xy/I5SfXzdDzY6AuoLhxVNc9+bFwm64zzoK07MWnv1ew8VxexB1HT
tYWNNtcsdX6l16+76KY8ZU2I6LbbhPMO5maNUlqZC8/GHntHJNB7qFiwW83FcatuMDnbKnNxiyXh
LHYwcJgRtrW+zKPZdXReNLY60laqG07CycVT2Bl07Aym5vronqcVP6KYhivNzRYILHFtVyCXYGO3
j5fQE7C+wQFytsymkl3Bj4Br5J0O6WFAAtsJK9h63I4HGHb4E4PbxowLLkwNz/g8SZbFNJikU2Uc
jKOFiepZc4+beMa6Qeq6AP/g4iGZXByf4k0zK3aY5yEKbtbBDHm3Y9KhMVYt1xVW9Yotb5ay7Adr
enpkoZfEpilgUMYSn6wNaj0YBcrKn8HuXZXzaNu9xh+ZiLNWMdUX4lrFAiAGCR/sIE7Y2Uh6ktf1
DCbEYjBvR/okovc4k5bCY84SUD4G+H+cx7HNasbTsgMhIMUQaa2uYBjChwy2wrSenmYNTabJqEGL
RnAb7lxktHvBVmKRUBYhS5S+Rbk+Kies6u0an5eltpA2xWPxaMzJj93PFuHYJxNcgWDE1jQPMT3r
YbWSGD02h/m1J4wtBjNxJa3ZupfdgwrLmnOAZR26FVvb62lOXDCvDU09hKt5M/UnV2cwhu+1NVf6
0vCkNZlnHq398lV9Guwur8jYMLu0mlH1kI2E1XncLtU1b3J8xcmp4c/CPJwQZsyWXTxGMwW2wqSe
4sVAZBKRVRag37iXx/euIHiSujrZECc3G5kWXtN4aNC1HKoOHOpzvyfw0uspwcEehjcIfFdUHvNk
Dn1ihOqpWd1rhfxTetwsniYHSklUBJQopnBTexSBfI0GXVnuWyteZJ1Lqix6BOD2BAVoXzSclpVd
QJxusBgizmTkM3ZJncT6x/Wn0pShzh6BfRDxz0HP4EOWb/IDJpCJJvkuAdIjPuuejvgfZPfjtlUV
PYnAYRBGw80y20bni6bmJUEjmlc7xSpDSUmq3Es2Xvavl2wQS2S3FSfd54VwWgvrFEbICe5h4ckO
jj7Dv9fcf8ehH3f0X0v69riUN5p0bqus3Nvw+kTgv2m+Rpe56SWWqtWhRXRiapNpOmkW+fbvi8vq
zy2QhpaioaRA6Ufv4vvrkI7l+XrVadrpQ30EUm1103hfvZJxvVfsj96tSHj6UJ3SfVEo64wFHVeX
4QYP6ejFU8KZrRJyKinDd5jYP6HXvtOmiyrqE91AidgfMr/szadcTE10HcW+gs57tVhEg+dmlD0o
MOtwPT1Pcu/kDhYi7cKFtivh4qA1DiY0JxSok6v2zR8NrJ3oigiOycV9x8CkVwy7CEtd6NMetpAz
4tBX6tPlMtHLuXGeGw5FCETiDHCd3AzsZTIrvnNk/aeZuf3aX5/rZpsvi4AjW0cHsULlS+IlIYvl
UF9eX8ADye0Wd+VzsgyetScVz3jyfpHdkOv2lL8JSxOkYJzbLXlAGh/D35h9vxu/ms96Vq1xQ3uA
oEbH21Y2sMf+Hig/fPH1m+9xUxlINWKma3dlpxqms+sBFyx9mY7xSJpXr5d9ssRDs/aSFfSNZnae
wgGFnqlaJQbki2aoTtVp8ExA8FRc496IN2Zh4dT1Fh2CsUhw43AgEJzQS7hJmnXEicZif3Zjq1tr
7IvYGG1LNLYpNeHJ8xf5a/fUM33pen00YJoFHNaLE3+qPWnYb+0O76vizvP/MkspzTh/IEXTFFoB
N+tGJxqCdtaPxT74DFBt+HhGIPdYXqxsSmJqYfbdrWpCXNJTsU7npq3dOcX+7MWBzgvAV6aqSQKq
s5sPkCVhFEbnU7nH2WWZ2tICR5fh8jqh+LhYPm6FjNfZG3GASxTfcCZy3HtW2PoQ63dBpwBLtj/+
bfUdtm82TGUv8o5OuYohSvw9VNQfCB93yspq0jmEQ6Lcdk3kq+lLmTrIKavVZeMK1CmYBtAuV+Bt
OHRn3Q86WcMPzql283r+IB59hROtJeZDBycAc0pFYkHT5fA5wI49Q9jQTlWO6niY8Sw5jbklqdzy
qquxrvj75v8hsN/np0Jxias9jQUD7dtNcUmwTNP5Az/f505PCRJH55EARb31pMy6QpHG4q51rhNx
Gj7rmO5MYyIHSBMYndf+2H/XngIOgMJY9nTP1BnNzb7uveTzV+zxMAlZQRCspz0dpR5jKQJx5e/b
/ylg4d1/uf0f735QKEF24t0XLt23cetQmJSQ35mWjzJDIbKwcxNdAhszBGB4LQxlE/YO3Aw7ch8F
nETiUbY94hHJcdRTdr59drpxzw7+wPW+5+zM6p4ThSmFxWYxLNcX5jV+sS70FBgoqJIt4+R4wmpw
kLYEJSIIS5CDwRR7EAw32PYUqot7XoYJpqj4uuLyML6zxv6yx/MSeuEye1pPmeiPWl/2jtpvDGSS
Uk46AfOC7hm0ZwGCNkIEdCr2aRVO4+ee24xqzrlSalfgO+UYo9iJ0htQLtL9+9/fRe1PzT+G1Zdb
6n/9yy0JyrFK5EoFYIb9j2T7OHwtepGfUzyxjTpQriu3pf8G+zh2MCl1D/46foEGa1Ujfxa9kjZh
X220e/ICb+0zA38nrtvHCycCfxmseqrr2cUb/zpGMTfHMcmDw3e592L7wf/zKUwEcrRDNf75/Smq
PBxkZVn1TyFZIvZ81yGENCrhbgyF3AtZiNh8ocp7gQPXG0OTh2QBIcASncKDwauvoCmCjaTeJ3z3
fHqcX6b5vZv8CQn1X/+/m7z5+mZBi6FpuMka58XBcKejIejzuIsxdKMQLxIQafgIe3X60VkPvXnF
LH5qtxfMOZEO9w6hZD8McIfDNxQ9i7D5eyj8upPQ9+hLZwE+rXZT2fiFXkWpnOWUXEw9K5udrKkE
Pf5qv8VzaE4TohXhg+Mpe2dx0P5xCX98vy+Xvik+jgma/ijk1XAeJrW7wujLODS7AoYYJ5Ul4QZ4
cWLpkJMrnxI8c/KgSU7wA3WgJ770KTDm67GElkZYnVPOxVm7D52Vv4RH6XsJFomjBncY43DEzf/s
9UR0kuxGV0YCmWRw1E92vMYAJ54AVQ8Hz15OnCBaGHKYVtE22V4/mmFF9b0ZDCU8L0VMTM74XmOT
w6l6GUZDedus4ge4znsgZMCydtjbnPk4qPfalMtQ8xK0V/1XRwA1oas3La1550LEQGqCf+gqsilE
sAGVcFIplmikZjjrveVw+OcNGip9Bn8X26QLmiLfAUeckG1NyThA0ZSMn1+b8W7ghGskWUS6OwXK
W//JlSbhIiPGIaJg0WyG/rBEAQJLYHrdwwDA3b/jCTqOGxhWuZ0tTIhvmlQ9a6Q9YOk6VlDPnP9H
2JktJ6t1a/iKrFIR0FP63l6jJ5SJUUQQG0Tx6vczs3bV/8Wk4sHa9e/VfCEwmzHe8TZAF3uTKwTl
Qo2sZ34NcxO9CbJSqPXBGnxgdEFVdTPhvk8RFuNO8tBKtDcgmBjE9owjNMy3tn4eS8hGOJH3OjY8
5rJjI8QxlwRiG/ieZIGsZVPZAP04wrpbMA9GvALFdVrQm0FzB9s8zDsah/SUyISddyd+Eo8zOtPc
aGTaYh+e8XvrkW+QGAOEFh8CxsincIcNiDRIibsUdAsPEnuqzTOf4DlkfJ97K/Wbfo6DtIrVhdd0
gY6jxGzCd0Dxo93fd97W/AyOXubhqPsJQKpPd1YThkzPQ7GNZ+dWU73KVldYJLMzCVWy0Ay4Z44W
xEJLcXrXATyYcQUPZ5XSCyfLtn8bdx3wgiU/2Cxw0CSPbusWbz0dvtyoCe1zQLGMkgyG4TSdHvWj
Zl6MDr8KzpR83ZsxLqyV0BJ8cJzZEDS1aI8wwSuBvnAPtHtRT5+DbQx5Fn4k+VcwnsWPjkgpcGLn
4StG8XbYMBeAvettycO5GJQ78NdN8BlkEBBXDwjFPF7XhuQyhCES5NWTmzhwj/mwnXBI2ott1v0T
L53qTtFaqB8341PgZbpzAkdtTrqQbqapt+2rLiDRx4GUom4/xqd50UUrUOICYT/M1FHRQpHAoZFK
YjGQKPwWaypGEAZP220jM6botk/4qpKpR8d5N4S+QfqYeRiz61cSQt6Ydbiyfdh0tcVWX+xt+2we
NsrewsQfo5/Hcm+tsT4101R7G5bDKiyHzE6zcD8WakCo1E49YgsYKrszXZwJ9dDbJuq6jlNuheyb
51o1cbHFqxmPPlSPMWovtJLCORgeygdp5kd3idaMvYk7nXF9Rx3D28Aclk/Dbf5Wu3ujMAReMovD
y+w4SQb+Orf2GNXujygFUdracVfDB5o/W/zBXWpixWPSKmzZa6ojXG4QikXIz/jXr31owpq467KP
hoY263AXpvSZLbuZ8HT++2JQfr24/jmdnyp8WbozwdqWFxAVmZcfc5jMeuPb5gAtAl415bJ19y/T
eCBW4kiYQePRZPVwrPaxiLGPPskcFpg72z/T5jvmWUeTWPaCoIKmtUUPuZEHJNvyBYb4aRNEX1HP
4b3koMQZ4qo6PE9zLry75bwCt38OS0VZ+s+v9lRVq608Oewu3HlUYTOprU3IlgC7gui+2k/OeOr2
OMP+fp1fHdnPy46Qqk5TZkz85SzyT8l1RjvTS+X0MiXXZpgBSpUVvln2aVgMdxziuT1YzPEWPmE5
Zc1xpg0edxxN6wkHDlnl1XT/US7xKHVePVj7J+YiXsb/HuzpZRwyOb71ir2ooioMz7Gq83rQvvdb
fLjEIXDBxt07DU4WCSp0PrCnthqOXjPv8YLqr4p67Y9X9Dw/T/e7q3QqeEUSJhU3btP+fia/3Ql4
hKomOksvD1WLctV6ZyqDXLLyD9akrb/L/sP5vFr7SjsFoDFdwwbFKyw9XxeTLAJ5XnNlUD4QgDIy
mlqE3fvFuJvo3PzUFI7SN+atlXFEdEiZQSAsVhf2C7IDhIMXv97T4De7PI6NziUXq24fcfEhmRSW
49JVNHZvlxmZR81Nry+9Pd74ra3HWxVQk6EG5obRZhyBjLce7w1K8C1Rktp2Wi+4bluuOpHcm76E
6tocIN81xNEyPswT+OulUcHq7Lono3RKVUSx6rXFXVZrOOZzO3BTMMgTTfnBVnDGVbRV02c6JlSA
bRzWtiQZdLXVHUwX1VfqdZ0jqv4bBLqb3jUbjozmFwGxo2pb7kVLCNGxuCJ5tLA4ma7+VXuxi35b
rLBk0S+Qjd3EvPZ7yd8q4ts+VTiU4iUFmAJs7R9BvenncK09MPhom9J72wS/IbsacST2I0QBcFEc
EZtXxkP4GJOSJ4KWe4PuSMXvGSm78/dT/iK0gAkiwgy/LII68lNN3cj26qmtsKUusHMTHfZxm9O8
Zewooo7D7ar8IEcMoA35rAQ+ZnfoCeDSf56GW7MF0sxEM7VK/w5FiuMUpGSBRe2FrrE//8gzIq60
dNZGi8K9P4yxt3Yhb9ZMvO4eUjzyk4Q9g7PFYJt5AW61GUp9EIq/f0nC5X9Zz/hgQZ+CX46A6elb
bGXlkh3VnWjuCUabPOBMlCZHCNvoOitdnDM87A8Id4vt0lXRXaDVb5pbH29eOk2qM6Ig8KK5reA2
xxsCFWvJy0cPzNCt3hvVIUF56MC5Zg5G6QKcNsVb0ndu/dZ+y1ZlrQXd/oUfSs/cgdR8GDWxuYaq
ahEwZMbjCtuZhwim6lq7wXm2Xd9nO3zEiZ/QboQjgAFMHxvKuBMsisTRzWnqV6SXvJef92lzAqrz
Aohq/SJJwbWo1VFxDhMc3t7TSRurt2unyNXztE1SbuWGcK61FM+DeJHoMS1LOjhOaAsx3ZdwZ7yF
ON34ki/GUEVIt+MmzIXElICthtVOD2ME2RDFBCEQuDywjPCMyOw4RBRLrVSJCUIyiPWzneE+0ehv
nau9C49mR3unvbOx3IniyTbchtIIXa2hermbGi0nNYhxYUxUMPBtWkemZLFWkv99wu5VqFgPHnkw
Zh7uhi2nMdrZD/74EzOUzMuGeCAwlittjF5N1TsFyIwBvCs00tQ6VF5Np7Kh15kFMN+FKRLBGlS3
pJOZKppqeijmSDggM9tIQxX3Cw6QTtQwPjB8NXOLzKsX3fkv+DefBOUdNkmMuYkb/36etOM0u8pt
rpzU7TmnL2BSeBhgP8OMo6G9U9SIlvBaoPpnceDeLHnpivqQQ+QGSFgYp0CycRvk79wAjBNnWvut
RS/AoWDy94bDmPu3DffPwz5BCXslUbpZxrHSGstavckGKjbbtYlY3E37pFEt1AC3DXq/PJTe3wgD
BNALpYBl5CRGxkeHuq01GCT6PSq1swvbNUgG9yABoTZzR7I4wQ1ZW9fzklaRIqjBXyKAFccHrTXp
zXE+sPEa0MnEsBCVVDBK8DG3K11lHQizZsVqmQGDDgANvWdia5Aae/v8joHM5A6J6eGMrphS3BwS
QwCKRiQwMNLBKtlDGIZy1KhpYi0ulnWPIj/1silBRld/OofPccDG5h0XAwkiOy1LEbRoEQ/aONVx
qaLNkfTLoAY867hiYR/NLXlRO5sT0j5HyK/1u4fgfzhSDFokft/+xcnCjpUbyO7obbr4v2f629ZX
0dwLJV9tb4L2WIjlTwGxLdx4Vz0LxHm0psX3z4j06Fo2TMovJEPwPxnQNIL9/O9v/gsD4vv6fALq
HtK9Pspd1mc+IwAkIusquEQtpw9U7RYj4DjaWl7hXbN3gx7OVw2bsSUt6QWgM8qcYeYOr5XW5JjA
SPzFDSCJH/5cr0HvhsOM9reFavT75qni5nF3leMzHcJtI/o0be+rb48JgY7h1hPVGnGP+jU6eXdt
rsJNK70rovsTmzroBJcJQQeQEocCO39F7JZ+KxTgNqN/YljXJRn2+7N193IVJ2X3PCUzYqepHwV2
9pytdisiZ2d2xwuLzBkv1/dYgxFzwNnWJc+HgaouZol0dR7JbRANdv3U/vubfmH2P17bP4/2BHul
91jaqW1xDYRNfLvEQuVNTffTrttclF42i6E30MSKlCVMXArqrcw++UgIyZohgunFGfilmf/reZ4a
vcflkNb7hFd13dRee6gs4VG53AOLdJJUWm/cDvfzJGh9ZJOdI+P7UhACeiEmFN1oCOhub21Kc/vh
gRdYMcf5wYcIYHfImzjreBANSBiF2oCylPinlnfhNpa9PNhOiAny4n4DL+xk2YXsAKDiNtxX/c2X
tuGvX+/p1k2LrHXdbr9WAtbq4W4Vw42Jl/Bk3GMgSHdAc0GF8VxPF6ZzmKQwPtjpHWPvroA42GHM
4Hc2LnX/7whTYn8sAu7aFBqSKJCtzGwzCXpZMPzWMPyzhpWnAutyvEvSWTx5q9/gbAZox4WnAoRH
E2/nFIlKoIY3F4z4xRL9z9bgx0ujykbICG77w+M0OcRq3iu3F0iq54Bx2QLzlmsT/PRIjjWyaoOU
Xhj8PQKNqwDvmnHaV9zEYJzk3WEwFcNy/KmAxe29u0OG6Pvevixv0y0CYo5UbklugzdpVHlFQf12
iDofLfMeQVgxV0IyTUjJR2lyTpPDsOVkxgEp1Q4rjFjsBuyXmNFXY4zHFKd7f0sr1TPOumS2rZaH
twkQ3CPszK/OGnvOYQvDbeeoL2Jr9eXnnCGpl8VCe7GLOj/HjPDA8COjK0HYgfHq9wPnGpdJ43S/
NCYC00BMbTyC7ur6ANkLr+F5QTtN3KtH6g4ZCIRoXgx1dqDiwttjHvvbq5bKGOPjbETldAvI4qLX
D1SK92T69/Hzy+icB0WxJsGzaCkwkb8/6KkLwaI47BsTI+SwNkKDRlQ3whChah8XJyK+KoBT1e+H
hnH1Z34YFlFY0KgWxDlvz1rfBaHF/kRHWfepaQEB3wRAt+djzwxkWVucZ2bLjM4rr554CXlBWG/W
GtOWofMCoer8rIe+/yZPDXX73mtuO3t+k1lIUBeTz9lJWxqh72+O8GQUf+MMh29Wor+r7xOpJFa2
0O2BrYPveNOoaS2aLK7bejyueba/X7L06tGersZrq+yqLfGS0XT89+rgQbsE1aMyD92rLc+l+Sjp
j0YlbzCappqXLU99Z0vo1mFZayQmOa8W6M/bGt9UCOdNGudem7n99+9ed4okP8QJb4vRxPKk9Rke
iDo39yCzaHmY659bWwkuhkkC/d2MvLbmCCfAtb8sg4LR0DaaGcPa3zCGWbyqJX7pjb4/3dP2SS5q
VknxVqzKnrbcO0D33lL57Lunz4dm9Ze1GfYtYGKbic5k8gmZ18b/3VxJJoBEZnrOUDEdOgt1NW1b
09XYwQlnCHjt4VL697f95f7+/qhP9yVa0G5RtBrxZIYR0oo3KXaOy8ckn6s2erqti+wq5smgLDaW
1NO9sekZw5cOBz/VDpQ3Hei5KNdaqEK/3uk/kOLt1Kh2kqycp4xsuY6j4vOKfkB2hPXadlh8Xjh5
9kNEJ/29J/vH8dHivUYdvEOpcy3VSgegaR48GVwPLvyXLV+2quCMHEFmSlaE4u/AScV4qqKLu+C/
xWBwBNGUs02lKyehnClaxqilxbSIuYXd1DaFFl6YBHEdckFGNHVGlz8i3I0OLlFyYHgXfh79q9iv
1Fl0vZjV4SbmUZDzbxzoY8+BeI7YU3Sel38WRxVw88ORHRHlcPd3/FfHILWbduYqIZZwOtHRBvbW
2B6V5Bgcofgp3tbZOjhAQjs4Q7zN4csf8Ic7QiY9zbCjcvDbM/Fbw6pNOCuK6D+uKvwUlc3RJRcW
+7TYPfuNiNQ3C54jbNlteENYgO8Z+cO4xA3mCjXQ3c9tHMPoOZgVQibc6rlbmrhtGtivAuUIDl9l
dvFta2gSFLFSWIlMFRfT0OjgPwQIyV85nQixdj6XGj0Xtg0Ueg2uAZJzSYxruFej7vemNS0xDoSQ
GnYMZbE75E9VBj3zbEqwarG0Ioyvt2i44hq5AIMyGhNURiDPiiYB0EPktdAhlE6DF9CCVM50jjBb
vtxCsLvdUYJDyo5bipkq/P+jvetnhOuIMUbq4YBbG7tlg4aNc91pOhhy2XvvAUKxp/S7m93+GQxd
RGmJ2UZMf68a9ShBqyu+DGIB+jXu/4dHNqvFhV2FeR8GSm+AXpm6MQaE3+Kbp/IDMCHD70aFF0T6
lbMiFQ4KDhkpTJyw9AX/4AXYuFTqBT4tigiQw5JEkIDvDiZWphoRuAshSUzODsbOPPo9Xpo66lHg
t3mpvFIjx0otY8WetUXO3A93NpoA4ckmMY3BQE5T2MTkQ7iKSd59QL4inz51SyshqrDnJPCr+Ub0
WTVBcQzqXMZbQWxJgCpHv+3K4cUqnZhKUjUhUtsXGklKnzuRiEQ7W9gIUt8LBETHhMzu+Aczdwsq
6cJjkIpL295tvokKQKVnUmH5p8zn+Hd4xgK7slRPQR06pDgTsE0Ny5Ph6cr0k1GxxGY6ogjYAWwv
l4TbMmYS2L1ix7ifoq3kML3ZOVkbAkBiGSFc9xHRGwqTZgU/FoaJLAaBj6MaIRaxJZZAf5iFANas
pcQjKhej1dIFSPbzft6/of64acOSUGfW3g5k5Iy4RPyaAuph7WA61sN3UhkxRoU4/IB/cXXiqJh3
om50daBx4jbd4J+/YiD9x4T7Ucn+c0g+3cT7R3VNy0qmiH5LBuIEqSDfq2+xdxkJGYH61ujXs2KV
DHLvON4PVScbx47SZ1bldDll+Hf9w7jqy+89X30/9E/TjGn3PB+K1HLCziTI6vsQaFke7pk11MYK
zrz2iU4BYo9kWWjN8igHgSmGeXjmw/q4CvXxYHYB42GApx68I6MIuItDBEpaFSUOU2a40vhTQZm/
e+q0HmyDapbxd9tsZAlqPepM/+a2/V3/ROZsy43DNLg4D5MsX7c2WADUXRkLmXuBfQekoh2dTzbP
QEA2UPsB5FIzhdoBtQAegOwe2Eyk9jp8AzQ8LTFQZIivRCmil4R5reiJzpwzF+MQxSb2poIzziHJ
EcvoJMPyNwuVUS1CQukNrzbXjN3gm6c2XDngQML+fFAIqwH1IrZkFtVjdmP3PPgTUeqx0PBYZGMn
aA16btf8IvE6xIuOJCxplejG4LY9ynklDvxn96X2RpQXf62SJ2it+ZD351u3c56CCuBj20JVVEwb
5t6B/VChcWE1W0V4CTJy2MpQjNU5OPTa2ZM+/MrjDlbiz6fB3LiLB4IC9Q8B/fdSjeiIa36s69O0
aTe0FnwIciO3ejLGbC8guyuzGkeDgvYh90WW/RvTKsYJzgOAK+pZW6/0873dvWk7KNvpiAbKT7B9
xu14oIzxZ0HyyNQ4qsedt2qpTGryje766WiRuRxBj+EXdmXo8ne/6+4CEu5G8JChxH+cGUHpoLsS
+D12hQ7H7hyIN2j6XVLkmTHEIUJmvxgk5OE1nWbQIPX72gcPha9+oInlRJ7UARNgfA4k6oMDyeD7
/uU9deuoWDa9TkSq0pgYWnVAtiMB0IL9Iaw2G6mpvHcd+LRNX3UrcrOxmF1K68QD3dPwZmQNFvPH
K3ePn6YOcgdYS+5IxD1I0FyfoIPDpa6SrLifpneQP2WWfHSId80oefyWfWMPPE60qoL3I0OfxCvy
6r86v1o/q/Zvj/DcrSX7nLNtxyO09RxqEvQYA++Wy5DTqX8aY7a97csq9+vfNa78s5sVP5bCkh6R
fI3nUcX2XOWXsnU5TTF79Vvv+GIJQ0yGUJpIcHIeGsIfohchDiYGxByh/WiYLEAFhHxVRYPUgmCl
x84U3rQYG79XtJWf9ftaYeZ5xAFbXRcAGrOTc3vR53zFrzxt5X8eHZby982Tt8t28riXHNQT1GEO
KWZsIGRT1aB5JxfP2g2PY+mgJcC+yzo1pPdWx8bEzEP9RDY6UDF2KFbnDVURTHcDCvVHz8bQEUL4
GToMyawADdzbIMQA5hya2w92CGNxhffjARLjc2ae0eJiUGq0QKXRwNzeJSZQQBx4xUHpRAZmJn4+
bpMQvSPLtQEzjOkJpr0tco/bnrJk77Y5XVqDvz9rW/R4T+8Gaz9JwiqSUwUbhu/v5nZMUvweHqdp
Fxpbx2xvw7L0ZMK99m42ic9QthvD29uZYKwlc9LtFp8fDQuYy9auqCGIJk1AzZUXJOefwR4ygxes
fAhyEy4M6tMXO+etzj2/3U7Tm3ld9Tsmk4lot3zMd1gQnrRHFPfZaPcQd5r5+CC6qhCSvcqI68Xb
+fLTf3492B/iBYGxGXxSsRn/aajUOj8dmjv1OE3ob66sFisNqJEQC3S93MHC2pGiB4X7e8s/OGTZ
I2HDa+f20DGfD9IpVr6UPw0XCdhmPzvBdFaig8t/gDE68YdAPSOyIG0VtmLKWe2W2m5I4UkBf/dx
bmM2Q9ytwTo0MO9B5PuxY5aTQBYET426bsUYxRNYegtN22F0oYjGl78xhH5XUpfsh3fKkgOJ6Lsh
/706OkRdP1sevfPogejksznHf82mzB4zSrnZD0roPKzhfVV23GeUxwiubZQ20YMxkHy5ZB3QICT9
9iKb0aTMStqYcgjzSumf7csEA9teh2L/BjuMggPewWOO4a1VuK1Zhc8NfPU2uI+7qQ2cdkMqbqgH
DzI7nAasngquEyKFWVc/epKdD/b6B3SFgxabpxO8hJOFS6LfyvTLWMIMHRpkwMSc9HPmMPu3Agp/
i+ABRjZFP6Z+zgky9ciGPI2T4f7Ckfj3wpB+mXQjtZBJ1+lh0tl+ZuHnSvuUl7eymPbGu+itMi7T
Ls1nGvIAn1hhD4mR95HrR9lcXmZ+9n6cbwMyhUN0w3tXgVccj17B2r8JMP59pmdqvRqfTq2qeSmm
j6D8Mma/hZLFmeJ0zZi5whl9jr4fShe9pMWbFmH7pt19DKKHBDQNsBQBcbdB4KnHcneTnhiz1b6K
5k8keC9eYRW/XWMcOAqeVajz2hDhv+8s6Yqf1facFNOjS24K1J3ic4sT9EKZ9Lzz9D8DYnnx92f7
uhuft/O/P/Sp9O/Gx7IhSfxQhumfPT+nVFgRtdVQcRy6rvLP7uS4KQk1XKhdM+NTYbGDfvL976eQ
xE95egqA4SYuwj2S44iQ/f6ry2lVtfbx6TDtTu9XkJEehqR1jqM3o1erJmMZoCFMjXjQdfMAbhUM
QqczxipcRcxfzY40CLXfdlJHeQFS/lJl/vtgz+MF9Xavz5gSHqYNJqttNxk24H7//cv/tESheML+
iVAqVe0xS3iC9bbFOW1W0p50HPuKYfvg/t4kaIJ+5DBNncNUfoHN/bbOvv28J2xObV3vzeQsfh5u
zZstukVlAk59Ipr1ojeW3Q+5oclksb4yW/xFINhRxaSx2em0vhz9vn/l4nJRq7SV5NPmsGZGs42Y
17hbxDrFrMFs/jqivlVbVFAdL4cMbebBQdW6pKboSLjHyoKHhCX0Js3O/N/rYju54GsfcVJioYcM
uLFWHvB4AHAAALYGMUy6Q4wITNG/P1j759xUbiqi6mNw2pRbX7/nP1dgK5aK5jVppNMs2K+aIwnH
XWUKZxfSJ+TZo5GR6T7FX0PGGFfDDD8oqf3CxkHUPXeqPUl+sYS6Pyvg70/09Elbt7h1q3c80WnW
3ew9lGMd/fyxcxI0lIR23qFn4E94g0HcW4M0BdcIMUHHPjLxJt0jc+8OA7ugQ38PnjeOjXrQpKmy
95M9ZHfJaU4Lu+ad2rlbwXUpdSlssxutugcPu2Ui7sapPSSht0RwpMCqSj+hpAyOrN1esLdaAxgv
6F9qgD/FjJecpB0Y79ZR0a6T5rv80iZC/u0LwSsD6VC6nKnPpl3FPjsdG7fzjuaQtu/80aAGn6qo
d3ZRAnCD6N24YDyPvWhQj65cwwejZhCP0B/NgQx9ckeHnvUb0RbRp7WF56HnBckQqU8mcPt9ayVh
h5lFCB6kpTWsFjareeqnS5I3ei/6DFX01d8PR7nZE/lGHcxwxA76vm3Oyu5YJrd8N02D3rinTeLB
Q3v7so5JUYQgZriRQkEqKir9FXZZ1hE2m3szKwR8D/wAiaFyKVtvKyk4QYJgEwkOvoqTgWhEaqtC
Oi2Mq+8mLGx4jgFEuV4YM78SZCN7dZh1rNJsrsFx9BIOiFE4sT5tDKdYML84bZVfRkKMX8gMFXGF
DFWf1nGP0YuK4xnmJPDacNsjCkE2ttNkVUyOM2W9u3P7ALIT5+FuM7dxcR8u8D0KC7CXASa65Nti
c3CdSA9iD8iTzieK1STIdiEzxbF70wse69h8OjWteNjs6HdiXOi7IdVA+ymc2qe8yrCZ0BufSdT6
vJFDQsTB4BjGq5SjH3P1Pvkr+4MtD8oajPvvg+WXMTwsqzZK92b7y4vr6TJuNM6tLZFcyXQfpYvG
uLfowuZnhJys23fjOGn4WwMb16A2kb+k6yZ88veTNJYj1SvZs5VbNbW7qlVNvqqE1YddhrKXreDR
H4bJEoSC4AaZUQBkda+m91ye0XfNgKwFblRBX2egdH9xWEo/2ynKQXSZLfwNhfvA0ydNutjZ92Il
mVaGZLlfpjNJv7tqaAVbMQUipdiApQSLBD7toKV9wHFEEwCkEZzt0xqmI3AbZEhPWr9Mrf+F1sHD
4ZTbUTDLlalev2+ttJ2cj7eDnExb4ENvWO2zQ6ByE9iU4+pxmqNQ4l4yW3B2ZXJhEE9joAvHTd+O
kDZUVmvcWpyiPUg4GScTCYQJk3cNm+ymdzigQYVGoeiSVn8KSzUkmD7GVZlVSnrnTOsc5ThbnfDb
Fek7XHZOz+646lLEAXZaBJC1QO175tZ9kDSCicwG5b4rbZivjFrzzkPMyq0cKVLHBfaPmvh33nAg
XdM1oQIiPafQziNiaEnrWZ/wMmMmInlK/4vY7BzmOJfi9Gmf4D638Cpfn0Ph61HD6fPk6MSgpbYU
50LzApc2Qh5LmorPcOGD1bSDQPDY7CepuWMsIU/p2FE6tgA4b47Q07DGCus6IQLwBrHgum4Ms1mb
0GkQwqPeheiyqEd/75xfbLVkPIEwFhVzW4b2TwVkmfTu6mnXTaYKLF8yohV4+vplJfe0YtMb56tr
HPX6qnYAwSXWiOhuJBc3875GX/gB7ME9lunkx0BTVK3HmvwmSadlZRXkzuOdq2/Xw5PtqB/azmGz
m7TMDmKdSXKxgN9uBiUJVAZSwBuYi6kzCWdg7heCo0jPujLkwMldO4IgNo0OpiWfl9LH/ZyDpUMu
3bwN7vzZsKh8xug/QYwLnUIh7K2bo+5SXt/eT/PrqytF+aVewAIPagO+mrTwXxaU/1Qw0jEmDfV6
TaadE8lpZdDxLmbzbqp4E89OlC1LKPaA1mcuF8IwjYSJHyYOaFSS6D4iXuY4J+4Jx7ojmh80/juo
87AjTUXEPjVGrcKoUbOyKBiVL5Q+2UnysJzVk0dYwIOcdd/rdzgmiQelY982kRn5FPuyOtu3pq2r
m33G0SuRuPrbMaT04OFRtGFj+gPx2mbyMdlV22mJrh520IB0A2Z/kDhgz15MCOHRDSC5NDZHr+GK
M6diZiu/X2azBvzH2N47WFowDCUjZrT17MXNxXYCcsCB3bbkWt3CWYGnySxSsHnusJ+KBdAys8jz
EnDM2V+1OyO/UBRhQAfMHFMoOmIgDDPH+ns7/MLsw2y51xFeu2Jf9J4OXemxlw/kvTQmaQD7iKaX
L0Miy9qysO1H8MsRBm3BFuZezEA/9K41hlSBrAbVVR+44eDVGjqa9SsG0C+oPZN/IlUJBu7gQNN5
OnCbl/J8beE0MDkKNwosqduxWXJbfbQ3+cHoWRWcgDEPeMVPJW1qUniYnb1y1Bvmwbk27nDBo/2i
mJy3+mlAuuJ1UtkHk5GJq0TNF2fKL00pz4ogHU8BiM8YY36/HKRjr5NcrzfBT5l1hm+wXiFZ9FML
hqRNTdEHatKR2A8OszywzUh31gegUu2Vr0r7NzYSD6KKnEtFgRwvCsR/dmuV5WnSraBNNYczFcWs
tVRBl69TAgdN7lHFKiIhpI2HqGqRSwydZLhZXzHEqwzUtPTTDc1xjsMdh3o23cAX5zALQ0FYeave
fN+5+uu1hJZwsx8PHX+vEeeCBBWJuHUOLrOcTYHv9RUhixIeSXs1yKrmXZBEaKio0qLlAeXCKUfk
x5VIJJYT34ywuGh9ZKw7BMiYOS9Up5KMmNksYk/CNwV3hSUpd7XJ/X00StBeCHB8H47aA3xBrXkv
M9ThXZ9/NF30VbBGyvctcz3F6E3F7BABCP4xncHdcdGDZf270xtR4Znonvp3AUqzIT/dz3hCdEk+
/UzfS789+LxYclhR2tk6wz+9sdggO20yWV7hDzjYrlerSJ6uOhaBj28L3MMNb3EKIs/bMMqb3zQv
N6ZNZxoxwsdc5wQ9nG6UdI6j1vAWQSLm40E5W2HuAjmpvOvlEn4VMYT8f52WfsO+WJC8bs764quS
ls+HRuJND6an9Owohe1dotXlfzIMJj/D3mScFKm9foH8/zKuIWa8zcwCO+Nmj8ym72upq27lZplD
usKvoGUtLQAwc3R3BFfNXOi12zamkLzXf59H7Z8wyvef+gRtbfMiri9qCq+qMsJHoMz6kx60ZmNi
A/AGKJRqLboMxm1/vLlpmxT3i78f4LcD8Rvz8Oncye6PRN092EJ92KyYiBKxcdWSj2SQ4BdSBoR3
Yqn5QcokNhqZJmiQ5kphyBzPm/DY66CwcGuABvDqpP4yLHxq7riS8JjmnJFw3n0q+Zu9a1ZeuxCl
JNHTvd1MJPqTkz3prPpHa5Lbk505YaOM7hrkG/6Buw1tu6OZwcldwCm89T3d5hznL3R92lwO59HU
c9bFO/j0wR6qhr/bDFN7M3Q8lNljx7kCO8erv1/vLywrcbES0YBtswKG9dyidm+ldOvKMUclxDnr
4fYzy/2EGK2bmhnJOgsfcsTwxbL67YTGLgSLHcY1IsTj6Zo7VsdD3JRiWGad5dsbpCwtPBi8NagF
e3OiATNr+50WPHQkXmw9WDSbTdF3hn//9l+X1o9v+M9jPBWfWX1+KI1ciScipo6yzg6X9/GE1X3R
0CQpZw26Hgw4p68RvEUenCCB20FrszA5ZBJN1ATOujNynNR8LB3nxVvqiCX0x+M9T8pvqZS01Bsf
Jwly7a2pY7SgE++jVX3VmbD/NDhYj8k7X4wTdm7SN2uLMopoBUzvbl/X0xLrrYO+vr5iCcpi2//1
ZE/Hglz0MnzfpXjyFt6NcMkIdRlyQPgKOttwHy1xtum7Xc55WKF3H5rwGJU0AvqoacicGCu26BSA
bwcJV1vfHMR8f3/ZX+xGWdf/+7Ldp93ZPtXdR1p1WWAhWiByOWHvaJO9NxlhRTgXWy46jKLcGO+s
BmnFAmt86YMvFvHPl0STymCgQ1q9wLr+uf3TuFtWaYeX1HDeQugk+PxqrjZfgNcY0/ErCqzyC9rE
r/y/H/d0Ujbvu32rittfB5IgATJVdPssYwQBO8qMpDSXFwVHHARf+GY0Rnvbha8NYks999a3XIgq
fCRcoNofN3E5ntrQvx4zgFBmpIkJdcfTHaiIGECW8GbJUg5f/Q6/b0ipAz0EJSEzyidEvUqTdqxc
7vFEWYZ3K1zu/PfbDGcOK7FcOMaTQi/Ch/YJsTiAYVZwRE0hmq2PhmN48Oiire6cw7PnGc7f6+n3
Bf/Pgz0dWKdbcjimRB2ynjqIcd/3Tl8p9MlW07pHDRLvA1XApIN4ceu8IzR0EQ6y3Ez+hc8gWGFA
9YHnRZcOH8qhSgcF+9hGuToQPhB/P+ovLSJwCOMYQinoEptfqOQ/y+4Rn6Q87XG2ni1qxUlD0KGP
ky2+LpfoNGrPMGky8yHz3y+CNDTRkOlQGLsKwb1BV/MgRhqep8eJMWUAqgGL1lorXOzcRcs8w9mX
KTkM3dkY66s+wzt09hKmFyv1+8b5/hs8XUoPqX1NYnG1+nBi9GXlti9aPOuY/a1m2wHu/epwj/dl
hhBHtrOVzNiSIHHpRenxVVH99RhP+1dpVsqjyAQV+uYRKU0D+rD2I5S/ZjroemSfaO3VmTpEdY79
mmUprGlZB7qruaama96RwjcSUlxB4Gwbu6MW3U0qxWzVG+Kf74L+nTVu9o3/ah99KTv/evSns0Cq
yvOtuefRyWmXP5bWCR8sDFk0AmU/v1xmcP4DNRbH3kuiwU8I//vXe9rDu2aq5qr42WWLhqOD30Kt
Y6uxi8LQEiZ+Iwi1zR4aybsemKBRCKb+3gGc8y8W0NNu3Z+S46NV8wg5AgXhQNRc4akC5N6D+wnX
f5XiX67YxPdWBmGAsZ0NepolBzylJs0T4IACs6WdlpBHL1nNGUZCuChsIxRjFf8TrbppWZY4zJGk
G73ljhaC9GacLHSG46i0kTLq84GtuZYkKKvnyJPMcaJthpvuaOiYA+BCRFhchAr0AskksUA5iMWi
XUWqeWE0PAjm2pRj4lXN0/p1c+FrqDAAa9ObPvWku9P/kXamTYpiUbf+RUTIJPCVyXk21fQLkSOD
ggIiyq+/D9lxb2WSvknEe7ujh+qqrgOHc/a49lry5VRejdo8JAPYqLAO1FWGKMbZ4vD28qzvYgCu
f3+RL+jNr/P4bdHGje74peRdchbdcKXrLJQCmqXtLuOUkmzH2c34kbmfMOFC+gqL1HldE3ZV9myW
W688YT3QAV8VQKztBTg4A8r2aaCb27ur9tIxbEPz2yYfvDxRtINlhbjfvJujhf33Wzzo99Ym9d/W
NQzCKdNO3iXDssorgC4nWFxv/TvsBeaxf5oB/2pZrr4ozU3T8IEaHASo7jW/1EH3j2KaHrw1iIfZ
smstUUWgsPzSNYe44Va23t/xgw7xxL/lGt/oDrv/KeqyHInABoV5Drpm7iZr4iZ0y821aQKttYAR
2C8SSdXwYEKFMWxxtF8v9ddLN/ZYP90L45zxFJtdHS5NAB1uIFXgaLjryWRHjb0awyL8OoMUi58d
Tdy160529r6OEgZL3+mZjmM9Oc/b7RSGD1TNHUoClfPC7XtibBjgmTW1PqdPdlvI+aAHxgbq9C01
yk8MDDeM7jFWiksaBN4ayhVLXMF8QnXyBow/YEZ3pq12r8uEfF1lrPw4Eiyna7/B2h1tqZFAxz3f
1nw0KlX/wczdzQbmR+/tbb689A3SfILXwQAOKMKyl+mzievxKcQM3nqD18FH0j+aPWfsmQDs6X6Y
vTf4wra9j3WIu3Se5wPJGfQA1pqDNQP1gy3MbOa0xyd9FeAWm8/HqctnHX8M1nuvtyfBt94I1Svy
iYs5Z/qnZIh0z8dACB3YI81KpI4/ajTUdnqxtom91Jy9avLIhnPcwuhkjxnssA4DyuqDI/xRhn2c
UMUH+twXwNTDLgrpUV07XqH5N1CffVez+f9ZwXUJKZAIQ+ni4pjTmmUWZogaabbYTQaRu9/Jg0Uw
/EysUUnNatN1ar64DmxtcLU4/ND/lM2RXmuGL04wy0NiZS8sMxzD96dAdzcer1ruqPHI29H2BHcI
Uy1ieY0UMr8pPiAQz6AMUFu23X4fmvsNMyKL/2vm9qh+pJg7EiQCR27ToAell2d2zTFY+qvpvta+
qf7VfJF60o8wp55n6Y1pW5vT7dxnhm12s2/Uv199c7+jDgiNMfYRfwZTUM23FzF05M0phRAbb8/1
bzx2VkgnsPt3czh+q2ko6t9Tcz6Qi+WEjLkPIew79QANww2fFCM+emeztz5yr5a9ZwbvExNTukqs
z+E0MbcfH/xv4yfKAfZqOOwNUmgk6tH8j/nzkF90tFag2K3F5xPVISZokl7oMqcIr0XdtjpaxjOD
P+aGb/but928B9UE1GYA9Io1EAnlqcY3OAlRN7mlsrFmTgrx0eEOwTmkAyC1sLINRDoDiooW0Jg3
fwS1EmohXXT/RB1RAp9Jo1VfI5JbthWIHjAifX8quuOY929xeH4qTprqq8Y6gAUln2YM53zcagHK
Nyd8Diozn8ukaFMgAEaLEX3kqL5tyH/kNt+WvhwLQ7zSR1qPOjR3jCXsfUzsrRjUS9us3oNQ68dS
jUQ7OtGkEsCFrXWmC5QFzDZQXe6LBbwdc8QrTz19fP3UmXuAbRMGQG3ddgF/O8kf6zfCGSNKIv0s
SAbye0Sb5Di9cEjLFnoTKPAPoCWSTT4H+wEDc0tQ8wBN9PMDNxxm5iXh9Q6qcl3PHaXo0lNsYbh0
EJoDVO9AP4jTZKOb+Y4C8TE3I9QZTzPA4Yxnt3yFR0Hdj11oeM2u6MX+5dw1oMzq9oAzyXbJgsxh
SZ45ZE6xu9Pdz03L1v8uAv18/4a/yxMvz8SYT19aEgSZdZl/uwWvwsR6y0oPjGyXSisErjDhyqgP
/7xKUpYGhS+IxhqGzgFp9XU0J1ytiWkyiFSYdmvZT7VOEBpRCEhOZGsJkPHpcuNUXVP1oldaJqzF
wmQOFnZpaoH7crn3hq/iGg6aITZFedaFHlT4136SY1uDFVylb7RA7pl9/ewSqZoXzR1TlLsP+isB
WahFxV/J5FN4zzmidGepXlNG7FeCqSyDj/eqxTt9PeZfr9E4oedrdTuf1JTq/a7Y7A+j19pqMzZo
rQfQqxJy3HRrDNyEKphv98Fi0grrLFvPSX0Q/nqMxuc7eZqSlt5ZqEvlXWqsqkuY7y8nVyr62ptA
u+lmz+DeSC2c32W8r2vBH7fIKmSTrm0Ofm3ysVyuX9eDasTtCiyefalZ5vPzFI5sGqBl39oeBnMk
4QiFtpVFcUjB0Ds9ykMMV9KFmhMJ6cTPT9d9n+yARonQdU59ZbI5vRr26k7OYNVA4X7HXFHx6G9u
LTDrL0TKX5vQuC1SpWR5V+RIKZMoZdASQkIibBU9ZKTQUoYS8E3BjKKMs/QSN4shvaECDnn723hM
7/0ID6piEhI4FlOVUCZP3heCu+jzoyG1JAbBr8/vi+iJb/335ZMfpCE/7kL989+cyTm/5Xc14RD5
n+cdEU5d3yWNh9f1Q1iu10VvPViinkJ00HGhi5paxUx7gQDzU7feW5OU30cJ/T86LnQqdMYYtEbh
2U/SvFsZmkbFfreja5CbZ7fO2k+AA+kjcjMtdWoinjaeTiVzyER/7Fq0phbBJO/n21HL5ii/beDP
52m4P7ROQ/94FbR6XJ7KYGpOjm+TjIibqXSaQAR4nYHwlBA38ziWMe8PHbO7ImOl9EMBXJh/Xhn4
Mlv36XfrgOfqaoYIHZsKH0bjtFXnLOmepau2Hu0Va7aOFxHh9ZI2T29+W26ZeAPN2n39HG1ovkxG
8WiT9O5t/YsHRfifD9E4OWJ2zY5azEPIGFEI747QWc70DXlJ4H5ko2rJZXWcabVfXSdMltDtarHj
cm3gfl66n0/QKASFlxxZ806lrZOjtSGHnBF/V9BBqGdGsZEXLOdzZrstBIqcuku8uqN/tCrMhVKZ
756zaLlJv70KWTw+hZPbQVi7mSCqvqAp2lFW15vMhhs/nHY+9/sqtoj/DwOSWkocjM7O56RYAwqE
oCTsG/KaQCdeptrLChoYhvkpCbW41wc3nHNSuzm0k3Gwv0D8gSLFQjeoL9WF6iazLcyVR27NkA11
+CYGghasPt4upvPywnzw8HmIisi4Ll6f0d4AJ4MbI71jXOzvDXsQYf14sGbPWzLgb1VpAFPHm1Xm
rM4SufQ50Xz11fhOqbpB0SKZq3JbExm//72+8uD4SKLURddAoh1BZvHT9Ol6cLqmsaqSWIQbzRRm
e9F2l8m2V5Od7DwKmgw7L/X3kGQNr0PJbujc3TFtCGsV7AOHxGjRSo1hPLCB35/qq/r5zSBH3TAJ
TgFPVa12u5QaIznFzVy/urv75wTfqkE9XtfX9tV437GgCtjkTF+Nac6d7ctbzTcdBLacspsMq5r4
XXN59Rlb7edHK33Tyem3kM32NKsnQp1iLaF7oLa9BGiwPX7OnRcHd+nbC193CfUGfVwsCf84H5PV
3gflOjLhSGizJQ9CGePHSzcM/62Agyi789KjghfYH6bIauxnZNPLZYmc9ejcRyAU3lcCbtGiekqv
SrDfjchZjNo6LK0foGH078lBvVeSoq5TZzc5LScTSg4jBo88C1m0HSWAmuagwp8vGafLzV5sDVxS
dZyntBjt1zPqOXPNeUOobayYNUe5Cd9gHT5XU0bIdgltrX6fzouSmwvIZodEkPbYebsSEzjDVVDY
76oNdRFQ692kv0pXnzVlbWv/8oG0B1tOf/5LCEdW5IYPuclhdIyLsj5ndXdcqBm73QnghuVy6fc+
FMh9aIXrK5pGzpBOEZ3mFvf6yAD8eISmB1G1UhdjHmHHfNOE4bQ6NqSpJkw/QmhCts/V57P1ZNVA
qL+v/oOaws+Xb3gOPVKTu5/f1PXJmYzujiu8ro9EPR+eSzB2oJmtm8A1Fv3O8p1qVc3nAUBDbXuK
h1edvIfKhtEBBdmoIQSny+3sx2cVDzraTToIwFrSZ2rCXgf9AWef28lltuZj5wwWKjPFzQvzQJyY
jglTBXFPa63ld77Pvnx7osY9DC9MCwrXk7q2N5NJ8J4xO27v4s8RvVqTtuybth/nEgP4DsUjq99W
gn/Q2Pq5fOPqnbXiUN4lllfZEGpqM/J8d9A7miblyikzDv221q/00Al8e+NGLnhPPWjG5ATLs5ug
5QA8ZNnrDOZUTC2LbMH+1OzFprWL9jvq/vmi9VN9M/KdsIxKo3MkVviCfrgMnVqv8ZCzv6zfdjod
GpuhVcP+/j74j4K2Hx+4kax1lVPXO1fs8Gj0VbmGBw+WY7GuSg6W6pT40aI0WNRObmV9jlpiJLXe
zUbE9mP5htHxOlXldyV2WzYhPss3N3tXDO39fk/aD/kpsN3tRzWdA+Gg3T+0rNGmhjXehxTRKDCu
VhHGk6AAomjqlw7TQyYYyL+36IsZ4a9nbFil+FRUQnmP+Ta7PbsymPtkl+bKWr23R/JfQeFfizUM
UZkanbzofG3Ixd7pPQ0bIHD5a8zBAAczN59hsB/UdG/91WjRYoFb37URAgmKoMRV/a5nm+PvuhSs
5x89sis6k20b+9jc/7tqTYXzJDxouVbfbvo5EHRBhuYul3RFwKJZ09Ttk+j2qX7//TkfnnjJgMhc
NOjuaWLjqp2lQjxGN65aMdwgTgmOycW2UmIQNtuaI+FZN4HmWXhZa9Fy2758aPPryiKYb01HJhMV
rZ/XnOHS/CZJglLj7wi9SVEmtD/1Xv0EA077nC+cu+Pe83MKbL3mIqTOzoMUpv33LjxKlaTvT9K4
9/cwSRI/D+p7v3MnHSRxWJ7odtm1e3QT2IEVTK2rIXR09up90erqH7m67+s3Ln7oJ74s3llfNm1y
xf2emtpwMCAKJcJ3HCThwUqUJiDpliP+0MB/X7lxnYMjHyb0w/qI0088IfRHRAayR3McdGlAIDKN
arZ9+QfIS5QNv335xr3uZGB8Vcmrv/xkMkugJsstF1RAj8jCAjCyspLeZ+su1+fpr/PWuM5SpOE/
D5H6tepk9ureKDoNcNxzSku4MxYtqeAW5v/XJmvkvz8PelpdRP3u8bpGf7Snof0KXupkmcvQMs3n
8Yv8Yq1oH7WtWh/a//F1WbURrUhqrOqJ5xOtfHXfBJrIGGxgt6ZDKxUjRoZGkKK2XKaHRvv/fVzW
bYQpF++YaWeFw/xlS17XYV0MWg7mb2ML2A3pswEp1efivcWcPExYZVHvwrqkQ/nebazrGefjjYq8
Uh9l3rgeIZmUFixgkuVqo5SxvUq0rtuvyhRQ/LrzrDpboF2c82nsMjNrX1Bm6fUpTDFXBVt6728z
89DEf3/CRjSVickxuN5VZV37sj1UKFR0neVbr/dcQHphMrkKpqDst2dtDwD09YX7tzcNUxtKin9W
K1Ye7ZIBt/zVhRlnTgphTacYloXdVoT7H674vxUbJlXyCj+MsPm1Sbtbk31AJQ6n3WN6t+fc7enT
SrDtlgDqfzh6/xZt2NGzdIiOwIYVaiZgccU6W2KilpQNuMEYTlFgSBQmEPR2vfb6rFIfsN8X7t/q
DVsaZ7Kn30Ve2aAlT8JLxkbXWh6Jfd98Dd5el7cRQx9Y1/kdENSs+zU54VsVRJcrOBe3NV75+EQ1
G27tttxFeZS7fD8BDZOr+VwYJa9PwIVHq1yCatgLButoNagNERgKMatdnWX3GcWmIVIXa83xM7DX
v2/BV9721zY1zDDEWwkzDfWTbCbegol+b7rP1ldUE1MT0brJDL6T8SuqIfvXGTMFMaTYih1CFDYe
Z45DEeD9NHrvf/YdZysvnrtmuGaYpUfud3oeDsfOlplUagZMNlHR7K+ejE38DF3xJ9MpUe9Sgo/4
+30ekJH8uFvNiStJD25HJdZrZ8bOTiakC5w3xR5bsP9CVNy6YH2Ofm0gDToJAi9Ugr9ium/pkXC/
nM7GuYMZqSGik30yvyYQZ9Y3eswXLNfgG4YHd7WCm3Zxbvl8D6ZieN1vqzc+nxaogu95FZ8PXzaB
aIHZBYbLzKU5pg7oUH4K4AFbYcZabveXAf/jvZvEOBkQFOl+ker7RTWpV1+wWWWfqYO5oHWWg4F7
nQ/c7ZYsKFsOn8N13WiwaOu911zNKhNh9dzYgqLddDuWZvSXyCRbsegPQ+pvGyQ3/G5kIAkrHtig
zQ6ElgL2lKY4nccecQaJm+VY9Zche2xxgG1f5qus8+1c6EUSKOG9/jK4P9eF8JJyFUix3lJ15rCb
MVDiOZ9Q8vTbKkat79zwbFrXTzTGlZR1pwfhOKFGzT0dgBLVnB6IE8oTdb4K/fVCn7alzV8b+te5
aDi3IL/ctfzM4rvJrJjOGKOhBPlf/A7hKQE8jRaw25SqgkU4Y+SBkPb9f+fw/t2Lr2Gub7ufhr52
ESuR3a+HQmYkEEvB6hnsvAkpZ41470PN1mZ86nf7690bHq9EqeOgFdgCKlKXGY0CczA3LLNXlyVh
QydppErSmjXWv+tfqzY83SmQO0cPkVdyVeCJ1NFp4CRunZNfgN1NxZq9GzOwskdt8uSPY6hv29zw
Y3nUjUX1wDaf645Ina/Sb/yqDKW2OT6Nn6cvQ8K31mj6UW3m+61umL1DqHQE/XpXmEfa7Waz9Xpp
VkvTJH7CuXCg2mAtSssefzn0b+epqi7hrVPxZXErUPXrQ+pvUmK/RjkwuQ59IFNF5HVNptwbg6ib
ZuaLc3x5pk3VsSs4YswrXJwWOHwwwT3oht7bHEG9038cgq/28LcHTFLpWB11zPGE5H1PlQxDfKXw
j05Y3xzXKQaWrv/5Bf5olal/7HX/nYOvYOzb6rcyRR8mUurVXRdDh3b4stczQWVyz8FItnG3Pqy+
fjsAv+aZE1Xs3gpedzOpMfV1v5KB6jpsn95g3l59tvm7x9Hst1ds2LULU95hWbJiBmBiVwfRKbUv
Wv6Mgrw5xLOZ6RzWBGhtjqTlrCuN2D2XctBITCmRp1CLKntrcVuXmb96HU/D0D7M7EWrJWs77w1L
plzT4NI51d4LU8ZMFqcphqh30Nsypg74GpzO0Sphh2x52weKDj8CGqVhzHy5UkLhKH9dtN1hWrkk
jPsCdRQRCD7YihuhBe3f8fg+hmF5fGBsnvmVs1nExBYL/wIraFuI1/pMDStX5bqUGznW5uTsMHHV
YH1eUeqv7c3JthyiLRDBA5OUmrajRcOs//mOvPffke3DJtj3I9+weWWp5qEPyg9bO7EninOkLQ4V
pWUsl9Ac1Kef0iRH/zIJmZMqR4uF7txUq9/yGC0+Tm2UT5JUw87AMEBcQ9uFeOq8QmgDm3964iZQ
RKkHi6YvmfnUX2jr9760BRVFkNPyGA8zqH/XUW3EdSf9GB5iGE1rg0w1GOCSuUcHe70f+M7AVCfO
9lSXKakRngHag1VoS2+/TMwfFveLiembzRNgcFNuOS5hZO+8Hl4A3CWUBBbAjoyxTlRQYAxdz4IV
KeYHdeMMLyAnNjSRLi35Vdbr6MyG1FXM6/Sp/7+rJX7boGYQeJFzTxU5tERAeMjldfsB/ee4bk4N
hxxQYVyDJlq+SosXUhtGEvrF/OgnZJPcFNgu9jP64pGLOp1iDj74t2VXNueK/fYVhQ0BjwHWGHz6
dX8Q6DNAl/9dcASLGwMlVLYZ8MZvfvtKRzH2sCdsw6a0JsgpMa6MPDvdSsq5lmkBILhvswn8DK1h
+ONI+NvSDbMRVT66IYd6aQSlhjsG8zsWtR66R6g+Wh/zc39Ocoz2oznV3SeUqRdRez788It8e4iG
1Yjv8Umo6ve37TPjHG4NTpNHAyDJy5hxS7AVTl0H7IxCW0AV2kQQ4+8z8Tgb+fcETZBIWqleUZ7r
bbB3Bh08hIQhraJnFNmUtnuAIwmXpi8ScoEEqb69aTmUj4tf3x6gYSqk/C6WsXZT1nfSISJkBqAH
ZEOcgDouolQxXFB7bTFQj/O/b6s2CqCBepOCWGVVxkF2ROUTrgLhH2Ley7c3mnSiNaVHiMbF4rNt
6Ye1ZtmAQLcrqfzRWNoLz5rXMa51te90By9RtxJchpZfiZIG6K714nFRYztuADZbvvYXLeIvq/ht
7YbZ0ZPAE5VL+eWlXJpI6+UBRYT1xN2MYJJg8CLtk5O6A+nqkJBx/sfbqkee4NDVwUp/iqibI2fX
Vo/+H07hvz1pWKZQE+5GmRa1OdRqdljGlhB/ReTBXBrWfP4MTgBJsGL+1dUatRnGx52db9vSCOLO
alYkscwn+c9rMuQerJY0MN+oAzxZzGL3QEC2XLz6lf76FI0YrswqUUxCPgVrhlNqHzMAA2CneuOx
P8cd1YMyi9bU+yFeBRa1/3f6Ghb3YAR3RUhZNnNHDP3vZkRu6uhop5NgFVDf7L0BEnmOAHs/FQfr
kwsABrrtCjwMmr89RMP2hpGUH08qn3uz250H1LsNl7cnSKK5NJXsqd5f9dsitMcpAiRP9DsYAoIR
8KevOaRn/ZackvqMAQwzmGZdv9bDcnOcrgNeevg05LK3vKpR3+bGZ5ZVEGkwO6DY3fnitfvm4fJ7
V2DCNlag47GZaSUzIVr/6sff35dLVL1kF1GV2f7KQ13fNvAvrJExiQFQHUanIX3tC2RjsKyMTzzq
cnlYUCYKtp3BVlzUUEKvPzchQBrMM8gfF9J5cqQHms4ty69VYRefgr3gVhuJu0nPyGeq8EMiJ+S9
vP99mh/B7hDzFPX6PXVFavKRhZ3KKATfV8DbYNHAFOZTyQKtvyf0rEWDP7pj2LROprw3gVyTeAbo
p4Cc1WzI0vy2Sk/tM35tOlTLqE9DfS0350BKSTol+cmQ17YLsbQLxU6t7cYkBmlBMXhaLSAw7E5b
PvWjcguBzL9VGwdMvMlRNwtYVeijoFvAL7dn1FFzVP6cM3cAWm+1IBnsOm0J9yO7DrtlF/JNeJdh
ymnYz4Mu+UqRSfKajnjdtOL82KjGAXZXlOlH9/nQKwS+Qmzd6jTc7nn9t3mPKY5gqN/fYFIeRLB+
Ze57v4/hOVufHmo2ntUmCf/IzoIdBsQAnw9Xoski1E3Ohto5lPIXCj6FLKxrSpDxIgk2qwsETIRq
xhQGwm6NTevXgKmWY/rA6MrMBinYHgDfepPz4qh2D9fo6ss0veBO2+9nA/f0NHi9gbsk4AgZlx3f
Flv83vSlvyq2HFHrxkAg/NNV2415EAYoSMZDqaSpMoFA47R46g3ixjST1hKSFzWnUD3duVdja39c
Q1Q6c2tgKNOdSR+igDoQfQ6JAO0CAC11tG6rfXzUE1YYAaQUBEwNUuVGXKIE1KXj61lah59nRMM0
MN7BOlob8MDhnFKLJIXZDd1HJSTdSRBBM+jr2R0kbqdo4pE5xBd7btalzMQyIrMS+mKJvMHRUukp
tPIMPnAhPC071+E4gUVvJLqhJF3FTpZK5Ntk/YI5A3emlJZ+cple+Ciet+nuUI7mpXt3nwGhDZEp
0y2ofe9XO2KMKp+25TKP6hAqvOeGiNoK29js5d9uZ10OPKmzjgOiup3fBZsirnMO9/48mLzmgBgG
nvu2ZVznntpYw8Ia181srOFXF8h3F8b7O4ycVZs5rH36D3OILqIiAc/VQC4Z/PtPz1f5VdApMlUk
xC6ti0tG/kpNdnkZ1QWBmm2pBmH2gaDbf1838dHC8JaLiqKiGaF+ReHfnJ+qh3HsR5VIjFP3d2en
Xh3goFWx6rcVnX8D0HjJ72s1Ygq/ewzucXkTQWftJns6G1DqaGh9mOMhiLd+e3Pvl5NpLNjI3Yz0
VCRVxYJCH8w/kOe6vFB79h5Vr8N8CNy4ZT9/Y6/qJcVuLXcpIov1Jd3ybT/PVZEWus+SBzOQLYC+
lgK0NV3k1hJkOLRVVHYZhaPd+5yZmIupQS8nI40oAEr8/W1/521dEQpr3cDlM/aliY1U4pZe7+Hx
lmHLKSXUXEdA0iAbZGod8jqunEETq98WTv0O4hqrNo4yNd5Cz4pCXt8XAEPqi6bTwGO8a+DOPZe6
q/Kmz7qzr/m3fmvWWH/Snxfp5zs38oSrp3jHsrrK63Jh9De7irlEt+aTcAfz/JmpQoeBwufxsK7l
v7dCsn45jMarNxxG6nXyy+WUyoRYdeS+n0iOOzgCfqSXxGSdYw5DgK2tlFa/w5rGuo2MIawn7NQD
6452uxpZj68mT/1gyPAZtUVQOP22LqX4+2r93OfGXZY6USnJWS5zl0tHdK8Dw/UX3ir0UPQLJn8f
5N+FoMb7Ne6xGIkHX1C/FotxwbD5sbn72yCOzVei1+WAIgic+YDmETYdHvvGZkV3ltHPluf4lSn8
fI6vLs63y308+OVRSjna9ohp4ti0J6VDJ+P2xv2avKICRWecotRW8p2t48+faxrIlmf4HaA1nqH+
MN+eQQq6CO7dL3zrEeX9vRaa3dSqOd8giuhNn2mTpfh6Rl/bLnaTz0WnFkNSyiAiM4g1VqOxchac
0/B2iOVRp9cZojdZuj6yrdGEsbebQIIcHMZXvV/odpQwtR9OdQZdAzuTiE66KB7cQlMUXrxqVlYO
cBhhpmQuP6kPk3clsQvfQldGcA+TYAs+BgKVYZYiJBpNO+fJYaAh1Xnsp5KZFtb5Dqk5UVYQr26V
BSHByb4uw6sl+b1ctqK7GQ5ift/7KMKzbxRh4uX9ALmCyhQPUIQj2HdxL5LZkXreUzE6ne20Ywtd
S0cPssUCi00M/H971iXgUBk70/j7z68V3b1MPiOSMSq0yMq93LogWhiuYm0RiVBZlO/eeV5d7laW
hb2zmpuitE2Uj3swyDNtigwaBe+B6I88dBWCA/Rb956OhMcppfhzvZqLQzI4Js/+YdupXmWfv0tm
eJvrh4MViaNc080zckrpMTiaVWcTG1OvezVD0LjIFgpiZubHVaVujp51Dp6P0VMh7o/RsiwnfrW4
dabxbeDpT8JlGhTTNA/NSB7HSk+622h6KCXSG5pgqdWHeBt5nWfvMq7yRXpHYvM8uogHK156tyc/
Z5JGZWb0HridGzp0Y1n9uHXGUoiAlg4F13Fd3o/mJR6U19LsoDYWy5Nwr5yWxl11FAl1gmR0Jvu8
GZUpiSdH84NVfCusAyTGWanNsnkuiv0oS3rCYZkJR1u4HpzuAQpI1TfPWWg/4/7OniPd3OKKRPBB
tfQbkjdqNBRP6NtVqE35kasJpV3dwgkx69iX+vd4m8n9gw+yrMvB86VRLGSBaainXnDL7OSMGkB5
nQs8+u3kRIIxiDzV9SvOvQKfi34eKkd5mMEqEGpuh7kxNMPN2w0W6DJ04s6tpx3etPjlb+skNUzy
f2fNkEV0SmDf7zQBM9csV+UiNKSRIUpmhBgdV0UDOKKLZhCtSiOwywj1YAFMtCBZp8tzfKSXIsOn
Evb8DtJreWwdPMrKwlvmw6dmZC1Rbu0TvvnmrweU63lZo4M6GcyQPy/D7ZzLCjPE0ijpvia10JJ1
7g6vMRF/0DsenL+3oxEI/LeYCHG4VGvkIT7+c7GuEgZXWVel0c1TrFOwEE/7O1Lb3sX0JKigTxNF
vLS8H5oVj95Q1CSyfBrKUE78XDQ1rilE8J40guF5kKBqe3rRoquZK5mtJG8d1RTyzvB4JXcrQFKR
SaZ3BjmhLC8viOXy308ndZEJ2RL5r9Mx6An6QMGp3tI+1A8z46hbelxO80Mnt/RAGhbiZVNw6A0l
GRRZ2A8xMFIXwUdVHlbSbZJnwV6Pb/McDmypqkxN85yTFy2U6DpJY805ngZacHR0HlGWXnJpKpay
Y2i2eNZtv5ubB6HXNZ40zbcK1SmNcitUPNM1c6/6rmQno/AI48U46KDRIommEoxi2Mbpb/Y7ZWp1
tbupPUVn30E0wi4q1Y5V2c4u3X4QrCvZt2/Y86ygAKIzJ6EtO1Fh5hTFsptnF8bRvXcD6x4szzGy
09E0y/RBfsxMQ0+GpXGYFsfi/XqZANmwslPmnKuro0a3/x6bov1ZnGhZPA/STYdaRaEvSvnzdNjc
0tDW16n3HsB7frroJr8gyT7kQz7JPagjTp7T6Q4KNXGO3XQW3gK3e8/GXeVoFp0PGTk6H6ciCbJF
MrWODh+edni/Rol9O74wZthLS9VkGwWdDpnUNcusNK9oxRzdTr4ocX0yQrlCMfCvupWKUf9wv1tC
Xrqn8hOK26GCiuTfl6AOOH/dOGh7pI5ONUX+Kih8CxY6R4Q0FQ/3U/L1/di5ZhfnLHVs+ST3/l6J
lP7RWhqqgwp1VF3RG5F3eEtgPFeu0kgSTvPr+TY8nvflBVONt38LRRjo1Y+sPDviXRsFd+wisokn
Lx9dyw61CWi/g0NNn5GjoJ4gzOA7R6Oyito6dFRH8+jW3y7P3fBmd/KP5H5BxubQD/LJDbmgWDtO
o3mUnPtCGowy7eIInbMTpJLjHSCIyjyzRPo3PSHUHEhjCfh8NKHSjFtKLVyBq8qfSReSQjmxrpEO
1wu0O/LFqe5nhxDX6khXM5B8sypXgnRDnAiydOzk7Ri559MBwcxn4zSUJITbdHEcdI0NNEaWUn1E
CKmF0psajk8EF/dqIEiUWSIKvAYskamdi3YhwQCm2yf/YoX5wXXPXhfF5Ns4ME6TVAq39xB6lSAK
zfSEnHruTRKPSflLZN8EcdipgEXd95egeK9gSsNLdk92Ht77tzhyDvrB1vOjHQjzsIjt9HK1Dofc
qs6fXQJEEWabRNorXmJFknUwOn25uo4QoYmK0r2k1eSKfAucbh3UxuHCuWhiLxQjV+pMu0XmUPQZ
asm8VF/vMvAktJuUu2wxXmZWp4+UWWdBhYYmhlrgCDNpsBVufUFC0TPLhqL4pFKQys4bCBQcPV7K
cj8qo16BGicyacYBAaxCdvOO1rtefDeTNesc38zML2xFu/aV+DgVFbZAwzpF1dxXBKsUrk6SBsgX
cXWjijAuFE1ZzVq4SJuR95dHQaalRirjveBZ/2nc75lwTSW1lEYVOU9CHOkUsWIZ8dVKfMbqiRbO
52rgl90+k62zC+ertqFFWIzqf155qKAYP3f1t4CqoTYzEvPgS2acXVs8X7NV99+DSrLWVZA0VDpi
Iw09dspzcvRSErHDfZqeD0hzv8TSviug0fUcp+pIvG51Y4HL7RrTSkUd6Y5esnxE2Cu3D6fY7ApK
r8uoQUEcXp11R9IOHCAw63G6KbqZ5Z9K85wuOTItErtfveymwaJUIRElKAqSVY3igXpQur6WYUQ8
oiUVoYnrHnvqscfq/dUreldvo2ppS9HmodtWZHYLegiqg19f/puZjISyUxbJBTOJlsTtoOPNeoWG
SSp9RzVuK3y3VsSud5pKqWalEayk0tGOCWDuuBwjzhb64W56yA4aCsNfsmgFArdcFkydU+GLm4Nv
TCoDyvcLOWo2TPy7rSYT5YSmVlLYjIybNziQ5ev+UCY9Kcd6SHfzLMpu6FfzuDPvXLdnRJsiPHHc
1cwSx2nrZ2BKOXLvylsZAo2QHLqB10BtOU1N8rv/TtO3zWnYdeVQSZ1TNyamiVb5ZXnkrGenRR1O
FOj1RVOZx4VxopM8q/nYuyIPEw0vZGF62TU7ySBsqysrDeTSfw8E9wpEJxS28Ck/76FB0e0SXvha
OmGNrAZmGTDmRiyeXAUk5wyi/Cu7k/S7pd/roGVNsOWcIe8N0RM+Tc7BIu12+cTzY/lyQhVbX9yN
1CyjDeGOGvvmMbzPoIXYZ5iStNrH3cU9AIXTSZx6y/XiPYvejOAzPK4rPbaKE86huLa500eRZK3Q
AxklnRjp1x0Gfy77l0Qa5f+HtPNsipvpuvUvUpVy+KowmkAaMMF8UQHGyjnr159L+K3z4DHFnPO8
dd/GNmBa3erevcPaa5lXoTW7c27cTyoaMIHsRFn04cT2mPiUi7GbL41p8JlbEZ4r1ElfPgjKO3Cm
aEgCfmQFPp2NYpjFLKZcdECoDe677GKYFReBbLthEa38yKKVYuX38gP5IC+pfsd4c1w037sXXwY3
2qfHOHnp8tikUhTyGFkaONmguaJxZaL7RJbKrqXLavw94E9ECwrL8c/bAf0xrcTXoMaJ7Wrm+7rv
/cm46VRIcYzj9w8nfRV5kROhKCNis4zTKN9aKr2UOfaHSor9vr7Ko2Izl15uwb7T6m6RwP2lv4e5
7il5fuZaoqLyheP1efSTNG+sKFMbCLp0qHO/H9G+qY+ZKm/lPPohFOJgN8roxPEfk2opD3KV+7Ga
3QxhtOlG3+hlb0JcizDiKdRmF8klVzYgjF1l1qnGlNEB7zmRAF/Ht/3wnEXPWQNXu/Igoi+kl4ut
YRNDzlaQzJs5gk4sCv0mv+9UP86zO/aHmYVuR7QlNIITWfh3+uwtonDdliHn9X6eYqcIqK6TFDJ2
VpE4ZZnZhIaZcZiJGsau5jgrTm0+ZP3BlJ60uHBEtfM8NUWiaC5skGt+IpWXYjHfJSMDSMj8yIWn
pNlW7ZYd+FM/rJFCUWffGt1wFB90bMX6M7pQ3WohW0TvvdC6NdTeEWrIOdAMFwu0xXhsDZcwnF9H
dfQHLPZqBonnqix0ZPklIpSCoVxDtfH9+131R+X+9DLUSRoRLuvopxonlneOsiFTE96cnHauKUFI
WRAeie1VUgGKz7xIuFUTR+wNO5TbPQhbRxN6X5sBSpaovKLklV2toUaXPxjlS1Q/FV1ymyWvU0kV
znjWkquxMRw5eSyE+zUgLQXClY02W5zfdI9Uo52RU116EeOYXWnBSygEzcbUVDvPS3+s6gs5QTO9
zpxYLp8QyLgQp6MlkmbiZoyCl1IdXf5VrOgPIymToJW8JbrVpNi2hsijo9ee5b0+OUJHL0AYueLE
ZTm/SoHs6cMDYUHab/rxgjpKj8UzS1dWr816n6qRH1bTU1dMzjAUzjpEjhMbzYcpTtzGvKyMyMGv
sT+cCNgZGzPxhpybVVP8JUAHV9rnOO6mkntTNHuGuV9SyYmD/jiq0YZVtgcVHbpB8aqBZissTo77
P1t42KHgaq1vEicXDCKGrW1hhRZlvoUW3e4Kj26Om9AsP7JHkl64gQLT5Sg7as+TVoMHn/0mLfSL
RoQyNrhfctGuB9WNBpTuVNJy87s+t1s1MJ1C/Y3xV8VnQ4ndQWT0VBOcJFDdgKdJ5tRGhEs+Su19
iFysBo9MWOEkX2acQ37rEXRKyXWtaayYLUwu0i3hFZ0qQsH2UiTbmPFcFcqAXabj9kQ+USpCoajl
/BR5rCZcXtN82veRtrHzoX2VUsm2wuCR61/Uu4dFpyyKIicnukqp3BqNz6Ed88RJ6m6/+rwSlqEI
Akcope1Ezjaq+BfIbo7pVSH/CFPtIuwsOwZ0ssS6bbaES93sKXzX66K4YUeGofUzE3yN4DdqsJFD
cVuKuFCw7poYjRJdzFgmgNpahc/H2tpGMYEAll/JkZWdudbhcV1q7di380Uhi7us7e7b+CXX7xdT
4WTIe8L/SXiw5E3dZZulK9ymRI5x6A9Rm3h1PO4NVn0NAeVoU6mu3IbbOA6v02XyTCHfCSIJ7jw4
6KvdwX3MipH9Lb8NJDPZdU3oZr24McvHNXGbBRAtl/O+bAb3e2txWnj88IoMxQIwgc/AJXSSeorL
LNAXWZAO6aBsyuQ30bPd6qGj5aOXs9/S9L3nNasvbQPUHANLxmfBdJC0qQcobq1bYWZ2T1ODONLS
7oM4vSzzeldOKNKWj2uYg+WJu3CrCIq7+humPl5aUrkZ0sqVrNvv5/NVrtBYrR5wE+KY02CrLNOg
E3UuNcHa632CD6dsYw1aUf1STo888ZlMyWkh/GP9SJKQKbEQAVM/vM5Pfs5QxWI+5TgYWoxCxBJ7
C+dZMgnqWICW1GhQbwPlrpSRoIxzdEx+0BpQa9eVWe7Vqj/n/52AJ/48jkrpVjVhrUP95W8nd9Qn
NVfHQTrM7Kk8pnChUfxQfrTzMexJW6n3VdvZFUGKVJJW6Z1sPuNYnPYk8QiqqNAao+lcPZr8EWZ+
WhGxtZBNqUzpoNYPUSLum6jbVUFvDwYk90XotgNug6Rz2fxqOpINNRK2leJqUeql6ktANoC4SUoM
e8FKRuTOvt8h0r9+D89HNG5Q2ubSOY3asi4Yi6hIyfAquRsLwXqToQPSTQkm5E7taCNIoBisem/1
6nP8imU6FiUaoOJ45vR9EbeqFMR0dixOOz7g6etKdb23yMkc6u62Un+n6jGf9xyt9XIsRuSUx4ez
R+TfhNvfY564xFpTRmbXMGYzPmYoHdeeOTh6t4/bM5vxtKT/sRNUcHNkPoi5DPOk/tqYStDKE/4t
s8N+TgW4sEl29Jagt3udM67RIPeNIHaisLSBL7ulEW3lKHDI3dlNJWNDf1YtZTZ5E1SpL5KsrTHg
WQ58SzO2canZvJvv98cX+RpVxC8mqgeGBFzqZH0kuRKEYXWfLApsHVWXPpwuBl08CK0n1/UTF2mp
xruZ+zADBzUGD6npDwO1svh3rcZPXXrF3SrW5q4XKl8cmxsxUg+6YjnJeC7e+yJnw8Oa6Lgoa26J
bf33eV+sMZqEyJIOdGUepBwqak33en3YzIPip1ZJPZMcdIOOpTjj+CW2UO+z3tgZBQLI4duazray
/VA3bjMYSGkaI11DYMQ1Q7ON6Sfp1yVNj2ndX5AJ9L5f6X9tNamTFffCziDNfFrXyZElBHY1SgcS
JGEWelEjudIA0WbsCaZ8hZ/5/Xhf2GpuBBWgFIGxrHPj/b1YVphYxSRl0kHOFE98Ae/pqKWyKyzd
adhW4ugYw0Nm1T7lA0V8jqwbbUQFVEh+px3tbVKx+W8eCK5iC2Qt9OanAuuqHucBeSPxMOI7Llbn
6WOBB3rZF3Abpvima1LN0FypTJ3eUr05xJ1Ql33WZD4qJIcZ1s7xrHjSv3eICp4ZcySqFkfg1CWI
NIJ32Bykg2H6sYiGgxBuqCA3bb9BVMyJ5EthvNS1xsXpNqmjWPRbfb8w/xbheAIykFhnsK//pPNK
VO5CYemlQ9jfCuqHT4IrlyoPc/Q8pVfnp7ye6b9DJpWrCius4Dto2mn+MKtirZVqUTxICjzcsRcQ
wIQKHhC/c0zqqvAXsaYg1XikS1J8JFMNXKkLzl2eXxhnCtu6ooOp00X99EKoGz2t5lwWD2py1wmX
bWq6etxHNtt5Y1Wkqolt9OaBzWCTQ39vzfaxmxqTQjeIsfUSc6XCa6rWjtPMVyZzL5bk9DUCaxqm
Z0jRiYHluV0cXYjPoRE/kkunq8i1r8sAA9djfXKbTXOCdJI4igd5dJP6ulgOcr63JgKZpCIH5JSJ
3faONN1LqV1WaFx1hOGBczbr80XyiWsH6KhBuQllVvXEKmZ1MZl9y7lqSoQfSe6sB2kRVBc+X0rX
D2SEGwxc1ruErlH3UzDgWBvzczCOf8toPAbcTxwhZO15mL/tzUJuvOxoCVrvvyZ+Mc3y1uRBAs5L
U2kHvfWteSF9Kztx5oS1N07eALdrk0xOQmno+zP1ld+DpRUhpdIxN+ZpalCOUiUQUk08rPFyF9J5
Nk4PpYB8FqWcSfTkLvImIk+Oo53msi8Ygler3T4rhm0SxGeO+B/zfrJbeDuo2KvotrAvTirtoyov
eaxb0wFxJxhjZsfVevsSwSlYq57gUl9R06DtU2h6kHi3DZtGLoB5FmyUH5phSAUAq4Z6Yf3v+vLa
sq9RxlmVBNAWWP/nZ60Ex8+vaBqtelG7H9fPIJ7eff/9pnX9Gx8Gz5sOGQkVkmt029QfN+CgI/ed
T9Zu7LzpbrU13dShe2XFZN3fi+hK/0QG86WxkfXrnJoeQkIlB9LeF3kFSEO10tiwY6/SOr/5GNnH
4/E35KDe0wNqibTk37mxe7y7O+NIfmG/YA/kFhXhEDSlUzVdFdMVK6U8HbAZFVFsdsaVO226XV25
vwY4OVFxRmRByDUdSL2s+yXTe1udLgeKHtH0e01xdOPkfiCGyutGvMGFb7XUMxRjq023k3g5T8ZG
LYxH5MU2mnoftOklBR1QP2w2LXLqQnJN5XczH5ch3/Sy5WT1cFU2MvebAbRbvWBO0dg4WdO5kpDb
RXMvTKKzyIqjJSUB5nTGO/kiTPg849NIMosiLVtqlpRTSTphEB0pOzPEKQDzdFXNNUH8KVSarMRM
BwMklEVmBr0RW1TIilMDJYXRdldWW7iM3kwagdvgkkhlrS2l8pICcNrkazjSRfzYElv2mbAlDbMm
3mBMsNeEvpS+fm9Bzq2I/PfTVole6/nMigzBPRkboBJkeL8f4ovrz8TzMNa7TyR6PamV5sA1SyNg
iMT0daKFeU/2lvJsV9x+P9AXvudfA52s/NhGg9jJDMRVRVKyn/Zj75EbzWZfOkfq8MU18NdYJ+vW
q2FppK3ycXYA6CjGYtfdcc1jfj+nL7ymv8Y5uX6jTtNKSWJO1HvM2ekLT6g8vd7VCH6V52/Zr98V
SQbqFyqVmxP7LbZ1KtbN8vGuyjl29Mkv1uss86dznIFfrSA85CgUcJEihbh+/dM5KQuzz428m9YQ
rNEviVcDgaTkmRvyqwl9HmX9+qdRlrlPczUZp4OYbDlrDEQNWbXuu+z1+xd1bjonKyfUcSa2dDQc
tG4fzHsqHoMEBjU7sx++coPMzxM6MdpZrbUgbobpIN0td8kP7Vr2cG/BZQyGM6Tb+Ed/oAxqxGcu
o9MGgg+z9mncU7xzDrqiUop+OuQEduo+zB5U6jxDMTsldkmUHjnX2ow0X3xLms6ggDO3t2H7uxkA
Yk2R2+KsauRFw+K+zpONOuhOkit337+EM2/7o3L46W3neaMKA9y7ByoO0uCTBsECUIc8mxD76Jc4
cXQ+v4YPTp1PIxWGCBVowHKU+WHq98NAhUGmoASI49gXtxJgOPj7istBem6b5czL+MoofH4XJ0ZB
CXqpqAYGF8QVszPbwG3F6oUIt4jqj3vCSn5/v7LnhlydlU/zFegrSLqe08rrX5C5Y9q4JUVCHz7J
fVV/p4j0/Yhf3UwQniqWAgSEJuCTjW7G0gi1MyNyoATwA7Pc2JSu/leDnGZ6cyqCU90ySL34fyzQ
LJ5xCL7ek/93HqdQeVNKc6sW2JNN7wSk/zgnjGRUv4v04X83mZM7SWybQYyrdcViyhEITXn4G98P
8bWV+89kTnYeCcFBRR+OAwYkaE6v8AP/X1yGc8Oc7LYqH6Wp7lgz0s1gMqhskcikkvP9ZL7yFxCk
X+8emihJIP+9pwsr6+I8zaZDXx6MtzZejbawPAeY03Npqi83waehTiakdooldipDEYMxoWm+JUPH
larOZ66hL0/Np4HWr386p30mNosmFR9BQ9ddTaVPouD7Zfvy5WhEwfQwEwB/tPZ9GiKu5MpMu3o6
pLS79HtGIdF81sKeGeX0vhFpEQgHrfqYSDimKwYAnSU7t854p1+PY4qipa2t56dI+X7SE7lBaPQQ
JbfrTcbZBCJCeuzMxf3lZtP+M87JZquEWJKUYV218aWwjhVRUFKsUCQR19EQzryjL/fbp9FO9lvQ
jaY4UxQH3udjcEi0YQ14R2ezbOeW72S/dQmt40PFa5KrKwBgJGEKCASkzfdb7tx01qf4tOXGSS6m
wig/btte8vt4nRFw7facpPnX9/pHC6zG3WOeXghTbDZSVebYhCXdmMV7k20AeczZ6H+8tAHASO2Y
oJFJtttSX9hR+Pj9XL9c0Q9uAA3HnvT/33PtR0jbuoFXpwT7tthP2t5sjll5+/0oX97nn0Y5uV01
7vI5iVjR3B6z3wa4gFl4l5rXcbzrhUsukjPb/8ysTte1kQN5VNYNucxXRN7MinvjbDXg61Go2dLl
SK34lKDKMMs6EELeHnZJT64ouqnFpXKuHv312v1nlNM3lMqhEfYpe76NXfIeLSABzAa2VqOyKaWA
GqozYcy5iZ28riwtNLGWuD/M8gpXhRiG0dRz4LUvJ0ZKU1NUjV7hUzSlro6KHssJy9f5WbMF10WJ
QGgQijbLn2dLiV8VSlFVVwktQDaRUT1Zx1SHur0qxHG9SFpsYb8P2/uJ1JBRPgZg16h4gbH6ft9/
ZUkUIFSQSujgij/CnE+WJKwGax4mefyozgB5I7GWmKScyhXR8P1Qpz3uHyETJTyL1D/ZYtr5/z7J
mpppnWBo42HFJzbDjvVszUcTmJwI0glXMKan0biU81tTlhzzbfUJzYkHOZoUFisJwExaXXz/UKe8
B38eSiH1p/Jk1BfXnfZpAVI5LcpQVcZDDoOeSirhJoru0+6iGA6F4NThPpafqtYts4PS+COo5Z5q
/k2v7nta5rItTTGacRlJTre4YbYxg/t2ummk7SJeUtNqLSqNv/Lm0uwdbWic5MoU9slBeTABB30/
kS+AluwcAC5QN4C15O7+eyKStgDJjuc/b9JIXoZRcLEsBHxyIGyCpzG5BX181vs5VeH+nwX8z7gn
Czi0YS9VBCeHPNur7X0O0jsJ76uydBWyP2ND4luhsTMt/bmWnLNO65f5RSDYEmw5Bt1zp6wsWZiM
4yQyPmWk9qo9Dsk1mcU+80XpOiw7tzfo+W3sGo3dMX+hea+PbsPYL2grMYNrQ78D90VxlLZPJXGV
3fdv5SugiPn56U7eSq/3oyUDoT+M89ZQ36PmrqPPXTGeYe0iMQyte/xraO6qgaq/8hYbz/B6O6ZC
Vj+XXYOmLAXZgMmXKuG/2i+UbFbSHZzX05MfiWUlsZV4byQwcCj1sqHFxk0v810gli7VmjFSvVQ5
x3j6pZmD6wJQCv1+qvRRw/l04qoqKbSynFiSySOWTQxYw6W7WbwkxHHywoHvd3feuK7+5GmCAhNn
rJQrq9DlyY0xKEueG8E4HqbGaw1Ie8AJWCa9J2DyUjoT9HjYp6XsrbgvKrDR0m2U5BxV20eN9d+n
WAEBFjVtMCN/H9JSG9rMrPqR1mrF7oeXQtvRpXdoBHOTgikth8XJtMAfgf1yJdlxNbha3pLIQgVc
uc0pRJNlMMrhmm3CLiLJWtY+suFO3YokvZ4UM/YSsNQDoKMBhGQvKdumv8pL0R213i26ekPDixzt
B9gI1qtFUrq9ZrzROnURU4wnx+PQ2nUhpMpFkC/HmLB2zQ7W0r6tWbQmd0Kei6I4VQzCnErlL9Eb
AamQPghDS892tpGSQxAnm7Y8htPvlBp6lcW4Aa8BULBWEa/aIOQVGBdyeP+B/zGAJTQ1psGgbSF1
y+GmicJj29bODKR0ZJYB/d1xlJ/hTtD+7ZbAZIJM+GACAYhxcjiFAQW2IGzGQxfonpHAWUpGFBhx
Tw+5ZpS2GPlyA2BwF9N0+hhJVyKlm/Zgqe1uRdCvWwhkrT1MUNXiXU2XY/MwtZk3m5TWQGymRe3J
8ZHb1zdppCQxZA0PKuhqs1TtegZMvryXJP/iKnNXpCDIIEembrz2sox0ePbKC0n0iCxhXzyP8o3Z
FPTGnangyl95OZ9X4cSAW0ZeTErTjQep6yhm0aE3Oi343rp/NlEWldBjnKtmo9LVkgE3Xw5sgnVi
ElqYEzjaAXiolWzWJlJUGdO3ClYgOboSl8d4kG0BZ9DSe1euF3ea5jPuC+nxr871p3e4OjifrAn1
qz6SWq69EjiypLDtwAXXD1JxbJrBaXW7GnN3Mt5BLQGBtly69iIStWmirh7OUr1Ew3NfWVxdl4El
bEIdXgGn6p+neD5EmrzRl/u1nq1rM02X27TbtKt+LMEO6Px89VmsYYt3TbpxRecD8sbJJhLLNGia
rHs1AILL4eMBuATcFQIjFJUt+rIp3bT9S1tTKs8oVVfQEkwTHWaLrdYXHYVe1dI20wKfA9tmkNAV
SKgBl+BTZdlpld4Wh+QnWHJyNGGWOGNnbuVa2HUvFeuwjOZBnNfKrRBelxdV0m1XWAcJ0dzq7AkS
CqMnq0PhUpUvCcDV6XaIaEKMH0tRo1Fq9BLqbSMsFGsd1BQSZ7UV4K81sbsj1S3QxDsUV3jDK0Yb
L8Pix9G11YYCBiqjTR6k0/IOatbDpzTpUq7Md/pDHBqvc1LhkmEnFq2d6QO9d1hJxyo1MBOto5O8
rQGVisDKI7gH6PBaoSoggyUHTNqQ/qAZAZaL90qB6ETrvTGwMOWNI86VXbeqrdInxgDrdzW4amOM
s3nTN8nOTJ4GVfON4YdKUsPsr2cQJ2s9QgECs3TPDZ2U80R0y7ENQzeeWrdHiDqTFT8uWrddamfo
ALKjggqiXOnlg27lblqLW63Q3VnpXCX+ZaTvxHClWnri7Ovd7IpB4ifQCKwBpTAr+7lWd1H6ihFf
K6Gx7gZdT48OCGTBtqxjWGCngwdLuM/WVg/6Y5LhLmb10quUlG9QeTIY38geypcuvaGBeBQsGkof
UnFn5lwIwyZo7lWQcFAuKHSLCqhiPADMIOtR5sEm6XTPEhyzUbxydNPmSur6i0WLfC2hwi9mzhw8
RKBUw0PXB74EyNcyntfW1dl8wZoHNdBRbqOytWj0XfaUydOO2kr5wjUeZ/pFJc5Ohquu14GXFt22
1LGlHzYMaPLagJ9mQA2uoiRY3xfAccWJ19VnD4WUeacx/Fioeil3EX+XUt1PgmqP4Xb5s91191m2
L8fWiU2/z16F4caowJK1T2Z5MzWPaX3PObNqUNDbgg2lgOwPugmTWt7mTvKzM+tdCyRGp88XCPzc
RL6U0Gaf2aZAT9AyHM2u3USgwYK2OLTie6h33toBP4TebChuuVN58qqXvEKsfZVGz0A60moK7Gfh
1krt9S3Xsuas6YIutnZhWLjrjmnlx5S2lHkAJd8/L3Gx4VgWXOZrpNzHywXLvH4fsKsx0g+0zm7m
ZtrKfcNeXMCxLE5M/0MaPht0T61LsWJpYIEJrsuw3xjTVUW7fpYCyiYJozzF8JdUvLaqUryojy/S
IbCr3HwQomMVzdeNMTlrPT3msGVicScn6fOYQjJjPDdjvtGC4abgZw36zzIVnaQF6NEmNHDPbr5i
QZPEa7K3Dg8jpfuDmGJtHvzebT4l5PwTVIC1sAi+QZ4b8t9WvawTY6koHx7MKfWSzBGV64lkZDf5
PDdFloE63+JblHsqCxqJF31txJ7o0qhe4t7c0PJm4LjGo2EPwCzy/qmCVYUMS6kk9GQ9CM26k9b5
rzFJsty3vNglE5zvp2F96XRaMGkAApIlot6/p1GNkSEXVjQewqvlqYthRLGlJ8Cq2ra9TG/Dl+Et
vaogCi734bbaJRdZDyrYqytIZ3ZTdljbk2+G+qcU+dDG2MO26GB22cjNQ3g57SdUf8wbdCuDHSTo
e+1q4Z0xC1d5t9D6A/Vs69vmub2WHix/2qvXtTs5dNQetaNxVDflZt6mm2zLveF2x/gmusJgeJ7i
Dy/6Znk3t+2N9CA9dC/ljwhmqV/JtjjLIK6tedd//OFPC3SS8pByIVaFMSEImThjU+VCf6JmAGFo
XRwNZdfnd3IfezGNbCuiC6KS9VCns9c3r0YLULSC0Fk5rs0lolE5vZjt8MFWF1VoNZebg6yXFluO
rMEukEuuriApOwbu0HEqocbIi+e0FdwFxlDAPnVs2nomPPZDfbeaKgyFbGGHP3ae7OagUhodHSwt
dFLMXCdI9lz+1AbdDw3dGf8boAh6rRbUUrSuwJvy9+5p6zhC6ZDsHYmSdSr4CQKsRMPPVvX//zYq
rIoAc2ljMOmnA1r1D4rPHASBnLLqH2qAZ68rHd4rpF21DSPryvL9tMrsodGc2r/WPz0Z9kME0AuT
xd+gZuGXZKNZLnhQbcG7fTNB+gkDkE28YMt3F6DQHh9rdxU0ziBpxi7Djg6mDCUHEUCZs4ea3bBf
V+Z2OoT4maN9n7qo+/x6ON79/n6yp3Sz/0z2ZF0TFTKLumayOYC75xVJB99i+4Gjew3t0H7jKZnA
quZ1U3nviCfymOjK3d/foxgKRg9F+iMPeH/PU3//bJK4etufTsQ/D3cSp2qqlVY0u6n+E2yICFx5
yM+UTmu/wq9t7gb7HXL9m5uMZXy/vX1/R3WhsH38I/v9g6j4/f0W59a5idzbCapcASl3d/3CZL/c
o4rlQad8/AUR/m8U4/jzr8QPHO4xfv1axdNMBwmpw6+HxuX39RMPiWM6oQu+j39tH1mG2T6eIx8F
WP/3rLH3GpkbDUsPbSy5pJNILDDGoVEGazjgRm1aL3/s2XTouO2KTezVPnGuQx+kt1yEh3gbbjU0
OZDMprOPDYaEdgDd78jmXFXywu3iwkPjTbvCbf3ab/1i0/vVBrjwVvZUT3HbW93RNsXPeEu4xfdp
G9Gb3JXCetwTSXulp7mmp+1o4XF0/kxLhK/68x6xx2t64nbKk8Y43foEkYNqIfITiOYcUqd5zZ2B
Vbc8gd9jZwBV2R0Eb30Phqe6utsgzvDjh+y1V9MdvnzKTBZXgjGeJlmnd7qf00bez960IQP88dbW
E4SyW2s/RT+qXbUDPLKdvWIHCYVfe+pRsRPH2PX27wSOj2ib2KIdb8ihrIf1VVolhF6fV4JeVOSh
pnctdjzZ3c2qrQLnhvM8O0+6ryK1/crWXw/f9Y/X2IZb/xoSFxui7qufKC6+3F8hiP6+cubmPjR0
7qodvO7LZBO4gB845O9v9Bpz6EmOP97Alr04NDfD+Pvy8rh+GiIze3Iy+41uSqdmz45uYOOfIzwt
OdLeOA4O4ZHboLKksnIrNHUlxITh1b4BsbouA6bEw2n5oDVcPwO3OOx6Nhv8x23rXkXIX911zou8
gTz0B7kOflC7IlwfH98sZ/2hj4YDpyongpOVO2iUqvYjmDGvgPgTog834z+aoZyAYwZdhP028NAD
/zSzg03n4SYy6qo3Vzr+Y2ajhyi5iyvYq0556a+v/C3jZ17cv/mcP/oGvRBzuD46dzKytLgtdy0f
M97KxLPXvGPRI2+8Ur3erBNEcOdKB4yr71Jf8ARv/bdMFCmNd2ySaaOB2e/IZW7uS7c40lDrNDat
lnxldicPNh7X2IsbwZc31n6+yH8Ze3raL0SWOnTuJWf/Am7ezrbjbr5TPJioLuQL9cLc6lsrdKpj
8Fgdl0v9ADnWdXu9XBb7Yq8fimN3qR4aP/FyF38RnnkvRtcDHfjC18AsNxsNecbR0/1lIz2pGlu5
9UY28+g0LnjDzfhg7hUUAujNuSAqc2ef9n9bzjydF7XcJuNuVLdmqsGOWfkzAkcWvNWmB22dO28D
r8USPfzKnAw2Zs393tya/5Y//rY7J7kPGkDyRRqC4SDA+WPCu+RX3VbAPliIKnY78LBvwbNwFxz1
ffLLeiNaAHQoa7YVgdhWnciRtqknetEuurAu0tfyVfiFi9wHvJ1xN10Gr6ULv9Cm3k3evLFkX/sp
1Jdxtou0C8u6ngGKcU4atIjHq0X1htdWv6ChU+6Jy6+E4EB4EE8A6G0VJqDBo1Mu5qUWh/xC3hhu
5mt7mn99aJ0e+qds0KEDeNJoAxaOc72HT+z7xfoQWvt0Nf1jpE+8WaiIJJpA4/GgTDwUOLYuZL/3
pp2rhpOnXk/QSGBD86xpmA70NINK4+x72mROropuqMybFR9B4PsRwsxQzkqXzfSa65OtYwQNR5Ev
B+E3qRh6UV34GnYpkdUIO1BIJ4UiJvuauH7s+zVXsoY9Viq7w/Izm4Iznju8XGdupBMnIUNdUwvF
cDwAMvWI1K4sO72a94PLwHgoCx9xWBabO5jGcwwiGSEHUhQ+u27/kXuk4XuL3exZ9rSZNiO/w1Hi
SqD7U5spOKtdNmBdJp4lwxG5gZv7+Xu0abmzlIPymqF2F3upF7nlOz8ZS4UHj7JNuid/itW57Fyu
DyobGC6E1V9lRrdg7l+feMKsL5s22VqpP6l2aNpi6gRXxkiaBhLt8VJwyiM3VbnNr8LGhq0Kn5Yx
AuwWTBQuaWS39N9uiSddHZ5mUmVudrPeVqrDOFekB7B9ojdcWG8Dss/GHZGs17ki8+65aqQN5K+c
BA+miyu+5MQPLdcaZQY/260LuhpN6Ek+7qGaAaPNn1sy9tduBMsRMHwxSyrwS+L+W+3HgD0ZNiI6
u6hqr7PN3PUH/eBx/+dnQeJlt7wKiG89/3a9md7fbunB9yQ/s28AzW1MW/JEbsn7cpeshVx78cgc
7ZR9/MPgPK2XUH0BIYP9EvClwvN6V7ffSIz6DTfA4HXeeh9g6MOLx7farby1j2K9JCh4O/OG6w17
LG8UftKEf7t/+VnYwlHcjK6CsY5s2ioURBwnj7jT/l1u+HJlIx/crBrCjZO668fCgaXTznYdXsmy
6b2WaZtc05K9uGvDB018eCjhRnAbP3fzDYko7IzsWvuKR5w3xcv6sXe1/cDseP7djx1SEn/WcPUA
JneGmRgeh93rj1vvkWvOjn1+U23FN3wJOcmE6xTqcbIWPHjniHa0zzqD6wPCOFfwF55/YG00f3Qf
AxaQHjLX+dnzzfeZ1/FU6mNkX/Tu4+RMrCb6Sx5uySOW/cxRNc+d1BOPOc6nQUhnbPiE3XNmh1Ys
V3xYjTNtex/Ry9ovszRw2UKHt549PvlQs6TjXvSTC/mYXWQXwla5HvfDRvfX3fn6rruhr1114pUx
xIfKI7DeJw/BtXBUcVsGb51VwZQT3t7oFnuiFdziVWpB2a2ixf+HsDNrbhRp1vAvUgQ76FaL291t
WxJILLohQBuLhBA7/PrzlK++0zMxHePpsLVAkVWVmZX55psuu2z5WCVrzvJMaknfSPoIIi4JT6J/
+2/N/J2o+Kdm5pBIdbVBYPgPzaykSdjmCcrq9eIcA4sGSYgXGVAKv1+pvqaiAlSaAK53OqdcwWoH
90Jp/IA8Q7GW5f1IJBcEkQGxXzLGOtWXAJiN8Fqh2O9G72dF+jZBaZPrEx1H7eqlEuiHNZCMuP6r
7h6LrJd+yLIr5doy5DYzWBPEmX2WxaIEQHlU7yp2ohU0RKo9JwbdhMRxMiptirdq2ImAWTWh2fT6
53+LxhAZtf8nGlp16FTqCTAbx4s/MRy9HFI/WHTS71uabF9tvh4h6UjssKBdhkn8KLwlu1ZWDtVY
/IZy8Sus5F1JMZ1JCC+hBCV5+H1yf2+eu+n5CZ0KnS/gtTLX6VptZh/FZFdtFCofT1CSWudIFpVU
j7VCqLeYPdcdCAEjjO/yk3zu7e0uUfXb3970Jl/PC8i55G35bBbKqgg5ESuLG0H8ZCpXgKTzJ7Sl
WXTroElSlNcC0HYy7e4mzJyzxy6D0q97bUEYWObzL/vpn0ACITHqUlTBionc/lhMaZ+Vo5km0m+r
ZJhZVHTn5BUPj9/JVTHOlPBl2kre/vc0yf9IxX3fFGoO5gpOfumPohhl1Ie2UbhpNqPFTB2TKHjO
krWlnASemirCdI6la/4GSfmH/8dtKcyDREJwcwIwY/X8T/ZI6fIp1wp1+l3U6/vtK6PY/g6hqZTH
Iy5eNpEvcYdhTSYHoKVFSFXNv1LKqJv0tygO/osQ/m2t/u9o/oh6ZsqsLDj6T7+JYSkjoVeeeU60
EzCV0v2Y4JUIyY1o2iH7G/ztn0x2QhBAWCkclymJ/jMAVFt3SQmJjAjCBJVigXpXGAe1fA/Lt+ou
w4gd3TM/Vcsfr9QewOQIqiFyJ720EExjKcGz/5aF+o/IIDWtYAQIfmlzCNb+jAgM8kzK0sEYf0Ms
vzTIHSTpY2lJt59hFi4Ew4JJcYVpHudls5bzFD7hZKwWRv9LcMDDs9ccXhaM3nVjfRiF9cnTSYuR
oiFEBxvPr+ml/qKR92+3GKr3ribNDXfv+pHlZ6sN39RKXzWqtX7NSxf8yF+Slv8EQvFs9MxB1oI9
hIrs/7/qnk9T6yTFHH+37fhWGSFMu/5U6kvwT+Qtx2f3/kKdSNUDOcOUObdbRYFyKerDgz7tBGVI
W/4duvpvGx8qCEr1TbCCKvwQ/39YIM9uFKdZcJY/v2CPJdgKVBYGX0GcQZhfMP2S62Hp//dU//t9
dSARKlXMgN/EUvifTdiGRaY9THP45vMDuyOoqczb0ShraMdc9p7S6wtaMi/VufuXWwsv/g/rQNsv
mFzQAjKsCX+onRYSjBFTMP1maS/FfQfVhasl66qFkv5SawBLBH91spvMQnp/vjUGHLjqDu4S0nbj
osmaRUp25S/D+hdtSGGoKmKxQi9+p0f+RyIzzHRZ1NL4+wbFewqZ6OVBQgZlSNZCVFSLMbH1/nLX
fxOGwKVwT4sqkz8rNbMHLD9JyrK00vf8+TU8nm+p1C6MalqWxM/10e3uO02Fc9G2hq8eEhmgc4tE
11alesfeu73+N4SG0Hh/zg88JRCHsDigS/hzp2TPfLKs2cD8PL80k+Ildv2M9k1VklOm8Hxvu0OW
CJxb6aUP/P18/lklna0C11Q5MyYv49e8gk26en1oz+5XoTx+l3q6ahrSoBweq9p4mz+mN2lGkusB
zm80TCjEGpHWekjym2BiMVNQUU21fimEUYSCye7ZoguzdYhqHvKUwg/oS8te+ZAzHRVi+tpsn83N
X9kdku4a9i5qG0iAzm+n/56wfwA34GKi2t2S52D+zH+S7poVXp9GcbmpXMO5Mx+g9c8pKsY/N7a3
/q2v/7JT/8VaakwGvA06m0X9c1k+x0q6twZcckAGqCUrwOxzghdMf+rfDPO/qH+osg0IOnBBNE0V
C+N/dkAjJaP8moPBYPmTvb7rP7K5R5JPKg+U8VNKCN533q17LV2qW+AL/y3ZfzOHFGHqiBWaYBm7
+P9vP8fbmOcpor09twSnaYiRv7+KB1zhYDy6dvWsOGhN8032sgLKIyjTrO+sjkJeEk96m0HJq3xV
VvIXP//f5E/zOfhCTEEy8afdGKph3hcvnVJq1c3pA5G+I35W1l9V8r/dSMACadKkCLTuH0eq+eNp
yGPWfmsCUaKcr+XHO+UZ2d+ItIRJ+XN/W7JgcZzjmxt/5nkl2p+3z0cDO2EOBSW0PeAJeKa/loJ9
+y9/3Giu4VDIGsy3UAj84egBf8zkWTlS2GbRoI/Wb49vGpRn+aN6eTghgF6Iv6FKcHN60DZoWeux
U57trkZV/BW1+m1L//94wBoLQjp6MNCz7k8nu3loZaZOLLAMtyZ8EvOKZfULQqN1Ir114afxekv6
cV2pyOO1k0fqdRVoW4FQlJeu87Xk/vvRfmqkBGV6wtH6bjEfyANL3X6eGPH4MNznPD9a4Xtu/iwK
T727Bq4jsc6lRKS1bQCXzVrgAtD5Ac4rasACDRkXoIgQnubPn/NqWuTKybyPbymoM6UBHjs+Ocm9
NeWPnnOTZF61yZ6Xv//KbPJnfg4UM5lIAL2SLsPNM5f+8AeU0kjkh0yNt6DCpKj8rYdretDzH3e4
oe8gbp7D42g1IemBRl7PYJBRw3MrSGOezW7QD3cDYAd5iUr3ugmshf76MEY/IdBuFPhY5rrsTqMs
r0Q3g4TeTJTearn81RbZ+taWPwroL/vMWmKd14/XL00zabmAxRkPAhdqVW9woaz0uwRFz7Awjfwg
kBFy3Xxo7fm/1RB+9z/2BwxFgqDLpEfgPz1FGIJmtAvTvgt9jMfNA8awTJ7mmwCCqYX0a2j6s3TH
fplk/7O1EJggobZuxrKpgR1V0npMlV+DSfjBIipJ6FS9E2ojFf7sqlWeVktgW2P5NaucdMLRqj9R
uMbs/qNpynUBsDScB+ZjQ7+K34mivOt1t82qfa8/BTNGUbzPoH9u1Eh7QinN98Gl9Wm+nIEbuUvq
7vECBNTftwVdA9qQDhHa7Vf2Al+nkxYDPSmo64u7ugSCrMIZm7Sk8SHJ4GnIi3/CtLp4RJ01rKSW
zs3qdODzZBCMT+wQzF2goZSdVZbfhNs5YYZqWw0uNAdhFgu3TRAcaVSgjCHZNM2EftL4UEA50TQc
akeazQ73X5NZ2C1NcFIYQNFB20EihprFdM9IQIeU3a8XR22ZGJzMbmnKBZpX57BANOlOS6fZ+E3X
WikeRfuCcQhgl0VbUAsAJ8C8qoqJu6QWyXEZ8uXnTgTMBY1AMs3he5OXogGKwPlSBlE/SPnUa+CJ
VMtPlm1ZvxUAcbfiuTYus1e+lLLwzZAmggbl0kqNtzonMPrMlgIplmURPqLgsAQLU7Bmk985YjbD
D726LTlTDAq5OzmCMVSP+mmZTyqUJsmb3M0PgjA9pUhNkZ4/jSr5FMpQ7bTl8AJyNxeU4OlUUqXb
r0vDXFQ4vYP+M73/bnRaG4AbV4HDNQiC2IjoSGEBcRyycZmY9S9VgbZ4Rsilqz9yaM+B5fRS8zZT
izWGf0NPuB/StchoNlH/mKD5EmhjnYkq5oTb8l0l1QKRq9/nHzh42Q2SRxqztDPl+4wuxnzTn9BY
jb9AcpZEtZDy1aBBRnhfifhNzqmUKkYD+viCyJOAPD5/pK92QUnPT1YKkRY133DGERGxAQhJ1s/8
e+Hfx3AxS14Ldo6g1m87CGL5rsByhvPXcurOhMuYXoELvQ2fAhpZwYk8Y9SVchjG90ar13CWAHJ/
r163t6FjBxAV05TnKldZk7QVeGrX11y0lRlnb0TXBFkt1Kv94zggv/JV/gSrJVhqCxFuSolKD8m6
lk0adewUBA5e6RckFP3k0NRsgs+uBGqnyNlRJuQnKAMFbvEuWaupBWqJH9qR8R2K5R1uM21Wv8np
1dTmP0PwvEaKwaG/CK1AZosCRCko0RGC4B5iv3t1mdrpcwwfKzJlH1P62YGFGxSA3U7TrwRT2gBU
vWuqZQhnrmDak5/6b0H328qwAie2mYRrsylXZvVY61DEC3re23P2M1OIjj1WpgZ7H62WePZufL2L
cn2Jwx7ZH7kmAS1tWjnGoVgYt6N4bOhnF11/XzZctaQ9kLgi58M8i6zHfTWxxJIaKAcYMfEuTL6G
Tr8A5k1QF4pRTVcEDehnxjW7HEjd8Hhvn9byBSi0jDSNbdC+VlQclfAOC3hbJ2e/oF8UEggJW4p3
BSMwwPbGJG0x/6YZfsjqphvXhMZYiNIdpmhmRHALv8DCmo8YZ6KbEQZGxWUltGRl9/YwlR8PopJN
Yrwphvpbn14bpdwoyX3TVeXX66X/sFJtAx+dHSrZGu62TQaMPJWnHzI8vCAFRcElFgyc+VK2hnc9
hWy+eKc1bKkpb4KfmzYcLUegrFUFu+ObzmpNp+e7DpL5FYIbUISFb1GW8kKSH786nZU+u1TmtApL
czmmc5p4FfCrJW9sEb2nI10FWTr4TylMfho3/bs8OGTGVP06u+lLSX8TqrF4WDZtyODQnW1GC7TU
7L6kpcp7rb98YX/0sPjIEoPI0nC9d++T1qSrrMkOyf2r0s03ILSTSTwVoN6zHinro+lL3X2VrwKS
MxXNeky72/Kv7CtUt/956KYtkWrA4klLIAVv9E9aumZ2ayhWUOR3Cc72iD0ZHoeNduyCWyw7zSmM
6qt2vEXaUTo+XGlH4xnpa9iaZ+lrvpegXtsOvmLzmc/Uba+8azq6U5fL4jT402a2706drzvPCtwp
kNPlaOfe5Hf+7PRwU7f35mdzP22kax2lkencImk3bO4gvuOHOwVEG6qV8qPwJXu8Ts4jkh1eanzV
sQ4G2ej94KfezZNs7ajY7bUXPJ2L4cT3W088g36Srm2kROaG7DW3GPZ9dD8bV801/QTMyKHepVFu
/R72oGSdMYITVoswhudh3+2xpJaruTNAYXZ2hqzQN67jhVz1UTlIl9euzRdzT4/ri+61GE9PdOYr
V6FbH2WPix25CtnyfX3kg/WlPyT+fTUebnRodsx4FnebJNDg+3YSPzlZkeLWPKNOj7U9I+t+ai4F
skERtHa35cNObd/V1bB/GKtpr8zXvLzp9pI781MiZu6clo+udZlgJfNTFNIZdtDaVlPKEBbFGXZ1
y6133I30uzfsx6/mPGnL9it9zwIr0txp3225xQugBsUPrgVpy9fzOPPqXeOQIgiyk8LD+gTCrGsS
GMYbZXzlOX0sksC6WrN1coZNv378ugcK8i0RVhbMALXtq71MJhfLyD27TSWexlGiFwRWeypecsCJ
iKrb13YfjQekIkRMbt1td0zIni92G5whpNJexXtZUDkmcNhNxTLzc7fEdgWMy+UJlat0zc5gKx6e
tIPzt0wXVQe+epGd72e5W0gE9Bf4HbhwfJUkbLrgeZAPv5fn2m7O7S7BoPDyVThgFxIVtHm5ijsj
Xrpk5ZF54luMRruOruxTKcPX5dNcLMrcU3bhEbz61537PaM8Mvhi5WjQNO9Dl+6Wj2ItXfJji7z1
OL/IuwGq/kWVLNqd5EpRbzDSV8Qanu9bXHwX/vQRrGx45e6MNHu8qc9FQhoyGq883yNqI+kqa8tm
S+ND+YRr+Ijup/rSkWWKEwqnaG0ClPFoxqBHvRdK//ggcRKEeyNbqLFIRm3ao+lJh8phFP2lvzyO
BQilw3iYlyvgoPSxOvQHePYl2N68Ocuht5UDc7g33P6gxl087GsM5xdbpUCErMxDs6ltxWXlFWf9
Y/ySDpxsXzsWKVtqWx+zExz1g1MVC/aF3e4013LzcsnRg510TJjK5owBYQXWZLNvyEY7aAds6Ht7
GQ/stAonbdHsTV8/Mf805XouuHi3YSGTo8VxOM98RWiCV6SeEMzML0iJMiGzUx3NfPTD3J/7BuUM
LHK8UlzHEy/S0J7+IMidhmxcmF84JgBTjjWUHvEeDcARmpF/nwv02b6+phErqbfZCXU0kefidXZ0
vZvF7WEeDwj9tWMwpztLDyPscnJheNQ6RqwbHi4JEBKlLMW6w5j6LFSWq5jXYs2dZrSnITJA1aQY
FPdlrHiVJNQ6mPH9RzSJPTCj2mUp6mOAnJ5o4CjtUndAO07b2VkNwuO0zSPUQR81e7E9uC5NPVEq
SlQE3b5LWZrWhW3cbBF1s+022HXoPDU3OXcf6lt4HeEcZSofb2JecELqqEZs4kKaWIN1lJ2JPiID
HpGhIgTxU61mJ41Gf34KRag/PxlUFeGc0m0OlaBdGzKz6I3iHF4p1kAKpl9H8xPzVwAZ6/DhVs9p
jdDDflVLPx/sJfYtjy5jN7jSDRAAFK4ucoOvHh/SN/ezgOb1pN5fi1v0ipJAuj683tPsFEGlLpx2
aKNt4xe+6TAFrvkxnG7u83pzp83NpVYX9yykL+JitF+e8jnas3145DVxfrzc3Pm+vzb7JMijR4z1
CaaNfMIYnXIEWwT9F9szdfl4cXk6ZqDZ+p77dqhkw2UiZ79fXsZTiidUwSvhlS3MZD07MbMS5Tw7
1Mfkm6D84sov/TmLazghXZN22dNJs6XdzbOOLxzCxdPLXWq7ug27k21q+urJ/BmC1mKlI096v50K
nzqgfidm4/RE19wDJhMhPdk1I30vvClmt6lYLm2fQD67vxcYOBaT9DU5pP2D8bnq4+6EZ4hs4T8x
gjB4XVAMjXfji/ENG0jRUBdzgLkd0DLWR4ozFG9vn2VsBPlF9awgvczZlWyDORj6iwkK87Fo/duh
imWJF4aYDrNcjXe51O2IJbCCBupUmgos5Li/oCDQSeM2v9yOKGJZ3Lre1TZWBUPnmnRwEAb6EQ1O
fbzH40bZZO7gvHYPghg/2h9ZTQXKKo8mZm3umH63rwJiStJnGQznudfboYuxb1Fn0qVy6ktI3ajz
PA6I1YwfR2z5eBEbQjpwwXbHZ+tjfuwcLeJIz/miod/IDbkV5+TcXhuxNvmHiaQVDfTurDb8m8n6
2V9pbMOaZTOzIFSxcYPBr8715R6wEpJzw0n4YEV9hMXWXApShN3p0G9ZoB1mfhtZbuMMTogf02xR
N4FyFZYqyzDpaN/d8K00MHxoTLvZz7x5TMeOL3hneUeKwv3zUjok0ttd5TQOuhyxPukPuGgvfbsy
EXV/4a/HEQHnRz3WY+6fHqeYtWHRRphWfhSLLLCI/bE/8N5zOXksoBr3ANGkfItzsNOCEG3EZ3lN
9fL7V49b9KL99fF1kYEWY+mpFfq+2vBac8PxUB/HL9oF30+hiwbvbSFjLILhJvkbVkU58ObgSIfi
rEQy9XW0mgo093F88R9Klqo4VtsUK5yzD61YQVyetVzylXuAwW+22Ky4ZRzUfWkHBeshPJoBj+Z5
tADAHufxGJFCuDZb4yLj8UnXSdgGNjPlin4fWVdM8wFy32uhMrbkNDitkLGPL0EcfG8wJayC5KwI
x62PKq4j7Knmvmym4ZJiXfempxy6ApvX4Me1Ynbxs56X/HDr1/kFKaufOpuM+SQMd7BAQTr83W/v
XrjPs5XkZFHphc6w04/j5gU4/0I75Evtzw7zo+FQRe9SrrIb+pXkGx/T9Qbeh2jStmVAW8Ppfe30
RJUcG5bmLomk0/Q17bT9dJ3sWrw+sm+UzZ3yoaVq16eMFaN+lh74Dnf6yi+WI9t0J3Sl02DTIeen
5Dwol4nmx9lB8jVn9CWncteWM9ktzonHDU+SP9mzo3IarspzEe6TSP3sfcsxApMONZFt7e+ustcc
2ApxfygAc5RtiYnbG45uZ556zOJ7LH8RtuRxdvSTKeLnxQgodtnePkZftZEOP6XHP7zx0QdFbNqc
um8XdMwU60KFkDL/aZ3Ng4xt854Xln3naYG256Z8bTwMnrQ1Tir6d2sEMM6i5prn6u4W7rhNItlu
fflr9C1/ikZn7j6CagF/BW3gojK6BU90CzvaNfzwt+jz+tUc567OW69gcHuIuu3bOQ/ybNHv621p
p+065e96/wog1dkU0eR2rn5o9yNu+Sn0NfENwyMsaHASXRY2n3Ia1jLuF0f9SL9WXJtJTLG6SLz2
h2sXPYJ+UztGXJbLLqLS8bMvFmHMUV/xhgPhi0O/KQDrR5YvMc1XYtglV2FGLH5OPS6IeEW9WqcJ
XLpy0k4iEOQ2ruJkbhaNm8lmyVXLCXFtla1KyOdQkvTljADUPqdB8GLwdBvpIRbwhBk6Oj++lDdL
ftNKQk0LdZdejGxd+4ojncqo8lR7cOc0j/pSdwoLokfS+ZnafXc4DFR8RbVP0VVBf/b8rB9Gx4rv
R4iVboHFo/vtpt1wAO4O0yUNGjs/dcehX3eHBzuelj4xPX6IWI7otT3drJmxiDlS3f48HXScZ3IA
7p3Y8aW59M7INNwCkx3xWdlPQoKg+jDBOCjn8FTZzSU51tu7q37Ku/LKhFqnKmKWhqg+9xvto91O
lIcxe4qf3ReJW4ON9O9XqEdcZqmIWDw7yR+IvkX3SP1K3DIarhz6OdiciMfwRhOF/i3QfON0jyxH
ObFZUxoE+MwSY2Eg09XiTWarTSgTXYWnFjXv3s6ifTKF96585SuMgDDSg9oLdD8Whw65xoJPpwCr
IsUvQNLT3hdngM/5vc/Vkgg1YJ3UXYdnhb3xq6slKjG54uzIoB11N57k3RMXk25rbhqUNlIsXD6B
imHWUB0+z9hyuYqzOTSfXhZNbJX6gypR3KjTdKUM3kCPSCdCfgVKpHDvUS++pfiDLfnclzdqZTEg
l37b+oQppW3mjht0ga9+Sr51Kt2MAU1f/O5wb2nbXSkNvo6bB+47tRJOXq0MSKVP6qfmk0FruEEX
WSfDv51Z5m41WzcRuvJFVcqJtrYmPaJxtE4jSslwbh9bY6MDmnFevspFGREPY51an3uhiliH4zJ0
Zodh11x5pyEQ4LRBERUxbKfoqZmLpkPxzI+JR64INTw/jie+2Vzl67QrIsNRP8VD45bsyyjzxF1b
H80p71B3Z+M0BqN/w7tyGfP+HvEpnlfx+9P8gHAYOfiblfnjhSwarsgWljaWn7EkswhR4W7Yio+q
uibX5lp4TNkpiXu/iA0HQRvoYLECtD1rTXLY2PIuZzegMJlNr0ZxGw6vBwomo/YNp3NZpCxRaSM5
1hnVDZ50Q/QUzXpIGOMYCMU42TcQRvyCW8ZuuK9mLnqE7Lt2UtjN8i6LWDmpWKmzo+RLG+2UxaFj
7bW94gwVq6biWUhOKBt5x6LZzA6Wo3HzEV1ceNMXxipgOB+6rQqFHp4br/TQJPxoAXpb6cUPv2At
0UYxBoW2dQXuZrhP+TuLk7gQiMrVECdvyWbc8lnxY49bLWA8fnjOLw/6noD4Jc7GYeEQ7rnk7QPt
jxlQbS55h7BjYZ2nr/Ac7ptYWAhFTG7l3V1pe8P8Gh/WWdiJu2edJaeIq1hYL9lmWE98XM1Bb1ZM
BavjrJoL40PaVrjCr0sTl14fSIHxwarDgkubgv1j7R+sc/VTtUd/+kLGLNFsxaVPtwOzvCEazG9G
ueDXrW73qNpd4eFJ7/B/dkO5fMkrZY8GUD/HABf843a4HXiKc4hJYahN/O1d8DYm8sZzGAFoIwTQ
eTi+e1Q3FANG8EBbCz1edW/Ih4JLoddTa93EOWEqIexOOIXt7L2iyxTuzfSVkaX1wvMY4Oxb+9J7
0Vh1r2krvEJ6VuA+vhAkbBD720XaWnuFw0Hd/Qw5UGj4pUKIBCvuv8NgBpoFfwVbYh4mT8IlEAbl
C//mUlylIDxzA2QcjFu2w9cTshYY/fkuXoBd4wRwFGF94jFNMSZfnCb2Vax1a1wBXFjRk8HLtYXF
TFOgiQ/sidtpiydlwXEovFwc/oGhcBkqpo74zK/1EFNcbgTCg9Vpd3hgcKp3pwpXnA7wdOdU7x8r
PtKuGofI24CTkdDuT3jDnPwVQnommtcdzqb32nHAaA+qCBJWrNchTg9INb/wz+PSYBp5XlZ73EhI
GfF9r0QeWtrKdhdb+4GVEwas7PwCAcAXRRNwsNDODinZUjDCBsDDC5lJS4yysM1IgP+5fsGJjak4
qHZ66AOcse2wE2vEOIPnumIQ2HzC4oT+4PKXcqrcWlmhzNOzjCmuorxe4cmcU1QrPlBFQeFZv9b7
FBOWn29BQTzd753SnuOJTm7CWc9tHd0NqfQ693vTlfYq3k5ObC1Kg1B4O1B5NLbp9hrcz+9pgD3e
50FlS3ve+jbixZEvue22ssO4dm5+vyfj3+2mY3nsbAlB70y3OeLvxLlvxNVuuMgk6g8vpzy2HC8u
qV+fm2P3o1pasYVID5pXHYpLcZE8hVqlGxjXY3V4csShaBI8O2eLXPgPzcXAfZqC7mDdFvNg9MqL
ue/j7IWlXfGtecApv/eGbUnMm49olD4Vly7ILsT/PudBeaHx+Gxv7g1KMu3s8vKKSwhMfKAXI5EE
7lNdtFjxuBU5Q4PEDBr1WC4bSqY6hp+fmkPohTEV8FBzXEJP+3644YIjpF5eTnVUL/3GIs2Et8dI
xW/5cjjwp3xpEBYOUGWrhweMNIF6mA7TsAy9fhP61bHdaDHcH6Mz4IEinl25q7dT9DiTbssDFZ8C
H+Cru4Y4a4ZTXbVTEeGjqNfXHrtooK7Q9iVODh5kZ9+hu2AA4cny59dpvgRAiuMY3nA98B1CPz0/
zg0EPsLz3Q5RhSOdozycR5A2JFkWABPoFkt2flXZ9bbbqYcaT9tIF/kZlyMNbicjng6di5ceyZ8p
6+y1vZ3aDc4g7/d7LTb3w2tRRZKPw9FdEs6i/hApcYpeIxxLwAi/OQ00bxYgZClunemz3aquBWvG
orx2Li4VOrPE8WDVZ67mY5luQUWpYFTZwoso+H8c3zhRqTt5px6HHaYs0AJhcFDQCu6DdFL80E9w
58hKVbubj0MadExAabfZqokGDgkYWdwS/cGfcjTH6eTyqV8eh0u341FuZ+GiEUo8VbiQii88QnS2
V3mPo8Z2ZVsLHyjkOqHTxDoHqOdJCsxDiAo73a+9n5MgZkqYMJyab2eN3+FIOL32wmUVU8TeIs4g
ZvF7Av3GHa5ktBEv+QEL/5IZUa+3M4zeBs4uIxrW6XbOKzjGkr6muSbFM+50lfwq4kMFRxwux/2S
qGCOGo5FwvWarvr1pa+LSDut5zs63iOBKmqgYwk64cVwXL0y64Y/p1Gq8M9Zs9qSc9NXS/phPXzV
ezl6MUu9o0atw+GmhSFtRUpP8nIqWz1qBuHzqi5jnMFkEsPYk1ze1UDtF6+YYN08mMlvBnEhD9yo
Qn7iULMvn7HM+xxbYumrC3JPbN6UrJFhN34aVxzUdnmsB9O2J/nU+Q9P3RP/O2jkwczzsOl3ulP4
dHcfTtPpRcSg26snAnLR4I9XU17l5AIG/0HwIGFdk0RYWIfXVXfk08tc1Vf19Lo+XOKm6mkQIVOi
avxRso4/rSN801FNMOoZERwkVDv5r4g4sATAQhBniKQVIeqZ+KbJwW22fkamPyiQ7iwmhajyROiU
z1tX86TiWPODfsVbF1FRERqlPYS+tq4Sy47Z/w5fj1eZ7Buv1FHSrF8RwcE5kUxC5vzGfXruOfnP
6EbIPHcJXA4neARFQajqDAGfMY7TqeX5CNv+cgmTfhb+y+t3AlflV+wtwuPWQbGHQLHRpMG3KhQR
MUf5lJE+mjCnJjuo48nRSHZv5vuXFx6YDoy1K+bLOGpHM+jjaRseNZvqA3mrn/maYocH88z0crXU
nZ/aaHgS7w2PIhVJsN7lGXgAYq9baSd9kSU89rvRrmM0dfi72Y1xG0OcQWTzfpFoaRroTnsVQVhz
NfYr03leQ76gOgmCt43D45ocpo1CMSw5AeXzETX+5Oj7aTs5IyPpyRcQqE09rMMUcHyXdo0vhj4R
Wjad3L1fpgCzMW0Iz4+771h+7ubeK26o0I4fXuPfPPn0qe95Qs1+iB7mC5nI8s0l72p3h9memPa0
1WziwiSZJgQ1bEYbALQczM7mueJUYMsBweZYDZDK7EwKgOe3zBVzt0cjcjKunXbbJ1QkYXkEow28
RWf1/BAiwZ7V3jyoaWe9Z1qC6sIr7DITcBIFA3z9Qjz9fimAhMQ3QnvET+N5gBGNsyPXlCNeqbhF
fL+0hAbI6XjsQX5Cc1HibmEDvVaczJOLyEeY+ydbTzz3w3t53EumZxh7rTr1uxZDemsW6l6y0+vE
7hJ5hl0YKZ+ExFFuPtNkkgC+RTdXJ/Xc7xSb3UXAlRX3vFIb+b2lZIcECNsYK60QQiTXrByfV/V7
5Znn0dZ2v8kC9ldWM1M72smwyC43r712Pon32V5syWFzix6eYjM6LJYeQJN5NlieqTtCsrmicMks
xUNq9kB6m2V7YI2Sf56fmcRrv+OxHw3R9HkgB5KtOqAWuebLm+0rvznNUSgWe0Z2xN1GY6V8DtsH
PsmUrXtmQ98L5SOy5NLx5qKYrspnGLFkE1YTmQBWu+z0O7JA7M3j/cI8mvsuCBkyjI6IipD49n5R
PJRikHr6Prv0HlstWw9iAyn200suLDiubyOiXExP83+EndeS4lizhZ+ICLzQrbzwnipuiDKUMBIe
JHj68y3xn5gOZqJrGLowQtraJs3K3CuX8fK0NN6PDItWZbG7/zm8ld5Xk+iTbTHv3+Z4v7B30rEY
Mw+SAoxxIoFR+Kr/GKhq0JL5imgTaQEs2/JnFX6kZfZVHKQDg1B9NL1+loCBrcI7PVr9ZFozXVdz
wmiY8Drtao5pxAegRpoTV03P69qrvWdVZzNHB7AgMG0Oy/STqbgikuYUEC/XokWRt/vnbbmfMRdv
k8PgOsomF4gbkStETHKjDtOOyxptzn7B+rr2QOuWJUqoS4ew4eSw5PDLMultneKM+XyZMLmL42yO
fXFb3ibrt/UXphodVS2SWLCbn6lzOrsts2X0dULJ1SE2nB3fj1iv3OONBcErIL3Px5Q8GJYSS2h+
GpyGhYZ9HldlGqHwjOmd22rMSgK/ZJpggz1seAtYlSyNSQHjaZSObvPqrFiw76NUp/+4YDpky8Mc
S3fJHhnsyLUM4Pmd9hxH5c/GbDE7j4ABD0s6hFSxw5x2Fz+Fq23dbMmdrd+wlzNLWZ4YkWCy89P8
Mji+Q/j3eSzblclJi7uOPXqaLw4OJteM91t+ta1YgI4XO3uwd6+GaXHtY7DFaK1OdRbPL/MSyKFM
gOuYzT0kdF17UAaVOheqHFjV9pY6wcvSJB2lvcP8MbkMMD5KU1R//zJ4ZJwaoUdb9iMa2/hMAQAP
cG1gmmsgGMF4Gc8bn6XJZc4bJghfNWbX0W1QmlzBQrNJfSZPgD6pzyqE3ScmRBu0/OvOMfXPXWQD
KOpe7vgWdOdys7wxMgbi++PEAQ8WwWO5ujkLLrL4TA9OvORKZbrWmB7fmUxV+nV+/pT5wUIof67m
Ox2xnyH7YlBDXlcfzqkKHsmM/kw/aeK5x+VZHYiFrM+vzDF9nk1ug/w29p8rf2Mv5sYYARsshnf0
wmq+niHf34vdxpx1wqIHBpbaM78JZO5s85s1NkzYkg5iQaz3Mcp6xaHxLrGSDtaKRZpjVBvexTvX
Kr3/PTu39LI55V9UPS+bU6rF0/rxuEDVE7cPUHdZvRqZt6EBwVzru1Cwir8UgKm87In41/Ve9med
4tXNSLMUaiDDYnFZmBJEoY6qA5i/YCs8Otoakjnhnyy2b5cd9wPjWORFh5yr6ZftU3Xd4R9Z7K8t
Kr9sn4rv51U9iu5Vf+ETy6FJatTnZ4lmoVYhhOp9ni2IVpZLsZ0sITpZEuW0lqY9Ywd+t/vR/DkG
Io9KrIHYpNbOyhptPUQg1QgX1mRnTyH+cDn2bv38klz92/CVX7YE3OpnCl6rO89Qszhr+O/6m9kB
Ps4vpmihhuRe+b/MmHw/2d867GVbS+V8SO77E9cU88MnJhoP9dQQ7pecxQkyWEgRxLwlRiLDavio
devSVicRRfJTWBb0ifns6pr1TRVJqkHqFxg9DlPDsEQfZDIXcKZciH+KNl/PxakFcQJhaHpbbEDV
psErva9SOHLr4s1Ybe1mb7ePTtLObNNPwveH/Q7xpNVuQIJgzd7FmKDn++zq8O8Bnp+DvmzvrHfy
2uyPzOXDLjmJ9nuX85EPyNFFr9aseqQzeATNrCZ1I3+u1ii2G90BTEVk6fJQ6/7e3a8bCf43PeuQ
u8P4zHaZlxGOq4VNdDDo7Ts9CncC6b+JO+59LuEMekAsNN45WkMZFEN1eBNyaoaTNUI1eD8/tHNl
fUdObE9hmJp+fw9+Ixl53Zv+r/a9zIZasj5l2y0CZFoUqYb1OSZiY8NmZLOKSGRwWDpkHzBHEiif
5iYzI2f66r83LBgerQ9V5mwueKUOjG0YCCDL+SlCEIRwt2D5GnFP3Qmf/71n2TXznyv/n6592SBV
upiL4mNB14oMJRpqrhmQokAEwnx6e9M7w2KDLu8017x5kRnJDVjzmlfOD37Tb/XQZM4g8qh42LcO
1U8zD4mmY5m67hvhcmsXip3LtDSPdRqthfVQLHWAxHSWumnYj633ErPxoJmY/3ObPtz3LvPx3fQb
VslmnqaweOqThfVudevWjGkKfYM1oytP1jv/dt8zN3PzszxsvpixEIgm8VKnab7DL1XwJ93dL7vu
871z/5YM/3Toy6aX6+Z0vEfifVuRycb+BNONkOFscz7b0O8WM/t0tRrcbR0YwoGSDxl6ONonCkZb
O0jCJ6Z/b5CdYK9oLj+BwYhcB4i9mmVvRyXRjfP3GWC+bBH719x9UX7ne/F6Kye0twBDzBxXnll6
9J8STTMW1NzZeOMSL5+MVxCz8FqPkjUWueDWGvx8TxPr7fMzdvawZxldsW75yyVUHkSul8MPInku
nFDWTz6ZMdB9nrCnRPYEAZJoqk9YrltvgvUr7TFg2f5QzdsaTSDfUCnan7/fd6n4kib8vxtnT3rR
rFNEu/Yy8wuwfZ5WV+3ucPauWK6u+ePmpXBb3SBruee8VyWPiQyZXdk+jaGuQ8NA9tau2ztnB1nQ
tXP0V17kLsICtDsLbw15zKpL6WrIWqAGd6owrS2cRk4hBhVPbw2V2KpnQkOS2Q+ReNokhtENEUwt
J/7NfL0GCKF7Mh/eFuruOWKT0VMPerEVeZEDhQAMLA3Yh+ru71wsxm+d8zKLT8dsdakcr/BIimuO
eeCOGVsWea6ggFCsIfLW+RRF39BHZ8weVs37lAzGMlgu4Yn8mOSrt2h9YLvkfIuJNTrYk4/l7OPk
/3wzGyZF6+fnJ/3VJKhL4P57Ef4zti/7HnfHx+14rt2oVUnriUjkD8k0gIlcZT+lGkr0aI1p71d/
a/viYoT6jXiJPYNkaHizhl9Sh83RzkY76yTTnwFactaQbtm4TOtfDLF80v2r4ZVKCUoB7eCuvmi6
1fFR2BRX9DtNowKlaDslHfVvYs0Nq2UiWhGe+qCDHDWtzxXVodt1C40u4RZbMzj0ZjTxvSvpiN5Y
yf7CAvv7Avpvm5E6JZUy/CI1+H0Zgz929qbV3XoBXbb6s4jFirGIC+yQoawZ8LQbUXvEZx1qYVcC
GAk5hNxKm1kyLLjMkAa27YhVzqwAsXeaCIHEmUxGe+fij0ZrmG8Hg+9v2Iasb+bP35tfNur/NUf+
aL++/6P98W5VNNYFKFhTG1ImF7ornkf30RPJ1825OBiUEDZdnF24C1O30Ks2G8ynhr+YFl3kgXvB
1qL42Gg7iJ1SsKcuyUosirD5loKjv2HN7/2MmtwLiLjWdt25ENKrO0fHQFLUoZoCCHe2PmEHEoPS
PpS07qVp2NlgbZuuyAOBsdyooyPEowVNrQXs3DkFpmvCRLnlerdgPYFqzN7CtZXAvWXC6CcCK2is
uJrIrNj1bke+kb/SJ0bejqNzdWJ3Be1g5hIGyokxJQHZluEWqPm98yMvDWI/7ohWlO1JQe19wbei
yqxCsYgcpAcubais6KOji1NtnYMNfIA1xNLCvQcbdx+CxTpnx+icnRP3Jom3D8VqeYWm9IAgW3vk
jHKtmnO1z/AL3jyu5sJnxOMGfWbmiYLMdDZuwzI6FV+mXaVZdGr2jrajJry09Z1apvP9M3nPrIIb
WUwqVIb0Rf7njmYynXMQQytqOg2ebGLKW5gGhlPnWtfgKppClwfEhIYjOq6NfUIHQH7Gu79Puv92
Vf6Yc1LGf8y5dXbd37Iba+aI6vATdAAcbV76ZjRXwdH0zr14+fcrvhaFeGq5P674Qn93qN4LtazM
LL9U7LthXRv2grLHkXs5BQZJfCunDIFb3S5iupXsc2pVWaNQ05DNsrGPe7tAGgFc8LDiQeQKfS0q
e2tXz/YFW7/+i+lUklL5t/D7R6K8SO1VZbG4sbmrCsc96L63Tt115wETnH0giuNeIvbks1vT+cnS
X8zg32TZa/303XprbhtbxO7Tkm1BAW+9ldD7eFvy0TGJoLGTbSO3F7FGLMz6QmO0rfevGZSfmnwJ
Fk9iI4elG9bOHU9owPyC9BIJjDnDXMX+kSnEn1+GOXeB/tJ3r5wf99OtXCprZqUQ2tYcth9AKIvC
+p7e7dyRx/VJ7enBgQu4Nd3SGqK4Ni8arPsp1htey5o7RBs+rN4x1ziy8R7WWMx9SG12qWIKAr+o
ByJ3DOgjWb/yhiBXGDlsvbdl81lf/fYMoUX2gTWrW4gnaPb6Bbu/7H9h2qNZ+19f7f6M//r9GVE8
HrMbB/UX3i7AgdOjf0KU1bqmjbNKzRl/3z7j0jbksMoTxYTnlzodmg+S5y+09vLrSwbHF7q7PRux
9JEDI1QH90vxGUTCD3yDuIA5cxxdc7e5a0hIvNZ0AFVVF+jU/v7eyPmikpClA0/OFOEEG1zNkQYS
4xx/NaJnF2/3ezD9Pro6lK+mFw9Sbf4nYmwPvv8+vsYr1dBzHVNMrg6/t1GpvVYNTquXW7ZOTxpf
wreM2lVaq6PRFmFj7YsSGu4BPfXwjh9iZoQX0KnwWEGIq0ed4asjdGInceuMZ9WNoVUW728WRLyO
3Ad/pauiJkQsnnSXiCtFvUzKCPps68JagMaD5NJfjVYe26QcaTm4Fkait9x4G6/U2vsRr9ZznYGS
RvljBSFmwWWV8CC7DyZlXWvF8ZR5WeqYPY8Vv+DXzY23bUqDijRTlJoIHz+h3WsIfmMPpkmX7c8w
Ze489k/6ZyxxEruwxmPooTe0PLMWtEoknGjIVhbo/iiD6nFmtLNatfIeQX51qDGfevt59VWPPZJc
i3uzC92tD4WmC78MfM91p8oElxZHu8Id+SRNxJlzD+7ZKToQKzrbsSh78Tpt+FFd6akHVL5lD5n5
nUHymEH9KFZCWRXIY0fEoppaVZsyAnbCeK0gGE5g1zy6GuG6G/vk8MJdebEv3Qdn3KEnZXngWYYQ
+CGfQHuwVKjS4chRqOBFrPtFpwyx48lee4X+2gOFc0FtD7Dwrr0FJz5wYSYRvLOr5gIF/OB2MnfD
xS4e4Ra17gZ7omaa2oD+5e8Rvblxd0MIEuyLK1LKO/eXePAStkz0JASW9ga9b0Jme/Ap2YFlAfmO
Wwgbw42/chMut6DXRMJ5cgmlMc829DL2jl2kt0gNpBdNJ3U4s1f2Yq4rL0z2RQPX8UIj6WfvhGck
kkzcIe4s82SLrHhGQcPPOLrk1egV2SSkjaPJ2R+GbifwYouT+uQ36IDYj2ixrBY2z/rcl286kCNg
Hxwc3fMdewVmmNDAftlNIQ2BMVRsj/V8BqizTnaBM3AedNPdExSRjDN+wyZsizIe/nZ8cycugMMM
WYhEq1p9CEz7y7ao803bv1moDPYd4EmL6RV4z57mBv/84b1h0+/lZkUC3RCTXxiNSFIgDP6/i2f0
A8t+Y0HP2YQGw/lhN7j9A8U+EBzG8mgCy/cEP1qyiEbyVQqkdG4NJMKAFXEZBLOwF4HLj9UCRL8J
Da2wnyLaIIEwfmoGsN7CDKspy3wJol6MccZQ0HHAQ4iQun/zanTDChMRq8Im0BfCYc4nesRMQMiE
na0n8+qu3M/Q8FN4vGGJcCJPnLooeiZbSmeqO2Glhqd9kxtqG/fhwofK3JQJSZfnk+TBZLl7kDNQ
B6NmQ/BBpOFqd8vMd81J0iiYl5lrMpcu+YTGhvAa9M4eIb3xsWexa2Xb7hh1yECwaDX2wJdu3VXY
wvilKGX5P3H1f6R29QVXrxWSJDLTw1NqX5BNDTrgZn+tESUNCn4gX0xb8kMt0s2UOzXH/K0V1d+a
8epV1i6Lx2pPMwRxwE0B5KFlDu884kgPyvC4yTR3fLwLCw/guaklJOVCs2Gpz2DzF4dt5a3aTN2F
f5IAgjddDP51hJcUw4bbuQXGcOvfggUiU4JT7s3apqwQt31j+Rv+FSZamAoYrqtTmItnt8BnSXhl
pK/QyItaFTYY4RvMDTgD/Y3crxEbA9s3WJdTPj0wh4RfC7ZG358d1sYHNtbko+h0haMe+BI7oJ3h
0ReGLD44+v3+MHeL+IhPjn4mJDxr1qlyIVuEQcmXGWD33Wu/8xozhjf1HMAYich3Kjjz4clsYPuQ
NZUhJdy9yJppiTD9LuvhW32LW5s4I8HjAGNaU7Uce47tTROxuGUKaoWcAYjuXsWHdIKeozzABPfQ
LzH3D6wq1hvrKf4teFHScP/LVvxjVgo9+cMLiW7VwnZN6ToWsJbfGcr3G4Ne9018X9EUQwDvLfwy
A61valjCUVBEP0FCw9Av/CIczlV0LhIcPful8giMNG4p7BPh1asM6qPUYyy5D5giuIsrpSdif+eS
MI4aeyBCNRtOOHYAZYjNNSUBttR0kFKTXLkBuGVBHVdZc2Yf3ljeUqnlIEKdbb2Tf/EhfevemV8N
+vBhl50iyqeBhNLCbri/2F//iZL+0WUvYGG5eNwmZkaXpbaUTOYcMLGu7q5d6YkK/4LiwFlFtazh
cK6hnGKUiUbvAdN2hZVSQTGhrFsyuJ6QYILTvvbXOPdrzKKtXw5TD5e/I4lXtS70TQo/cc2v+Vor
cp8bFs460ZwV97hn9XKnSMwzruxvEZfaK2HRq71ZfQEA64cGNSsz+Y2ebpAcVOaKRIB0soSBBIPs
mKtLcVNpYp8QV5dZQhGOGjcLqfhUwgGy67Ysm1M/ahm8h4zfJacrCuAfZ0qpckdnZW9bFWecuNfJ
lnmw62FAuqJCl6Enw45PmzJd+RRjk3xk/zSKnWsH8xSTVMagqousmw+MPQEwG8xTMbGTNC8Ry7x8
QihIIkAQns0TOoWEBI+KcMw/QbVsF+lJSglqAYKh0IcozAWoVFHqpAz6W0xDjZRgFtMu9ikPgvGr
K2PGYrrl5imvt77GtM44q4TLE76J2lUMn5tb9S4EQlndrApBDU9AglndLNEidhTkUMmZ8QZKHhj2
JViEMo/jUYSqoGU+dQ1owxntGDcjKsBQQQwdu5mQi8KaO7IibujYrQwuzr7xGzZ6khl0fxPkjP7E
N605RVaZDM0D+pt8J6TNwSkPgH/CHedLg4a7b0lB6lkI6phNMscu6O2nyJAZeyF+kSEuNB0kTG6e
IHMJFQjeWfOsht6dalMF9D1qF5UrxBrOLVRdnfkrz4nSEvmarvzPpL5garGqsRTuHhuMajTGaFc4
sEFDRJVOYT0USNnaYVTwYAAvuSrJEKYkriMmHggIEwypguOmCy6wJaX52aCLMBLKE8M1mMwwWdhq
nGBQMFSuBle423OKUHEyNzzunlQVtiMqxwQxeoLudXAptHVQwGIlQahVCLFwsdRPnC1uUqOPwSli
bz7VnOHLpj1inVRzBE5T8ASSpeW9GGEdMk3NLlGCUJGCFU/5SvKGhCcSO+gIt6P0Sb/hVLogfdgN
5nARJmB/+ncRQm+Ib6NpqOML4IfygPTAS0JFqzAO2w9ZKgvuD8p6t04/NlA9GP92EeQO3I0h2uTC
Wf3J9ZjcazdxD9jYMa1i8z7TGSvdq7jlQOjdjucTKzzPGgw8jOQMqgy4NZO8Cga49jSxmISYhxqJ
6nCFnfNUa8cZqBz9iXfAMcZYoptE83zS8j43K8k2bTXc8lAeyNPUrLNskhZHY9P9JuRLEuKvehEm
X3gMjXoZEP4FnUtq5e3RrOzkczCxHaiKMbw1WpQWYO78FnytwBL4H1cUU+//x6BkuP2hiQ+rSn1b
qxB9rZI/J+9D3j0mD379LV9q9U6pBzOCs2lr2dHHaOsNZeIgO+Hdc34/ZbHBXNQoaIFeMd2o1quj
m1oHe95jPLFAjRGL8y3qSopHH2zGZ9nqeqgwDL/UfqtxsTL2ITW3pxL7uqguS/Pejm6px2YZPs0h
3+ZieXBK4YFCMDqCBr2VB7oIFFgoBcBiL26jIPDZ8CYlJMDS2xk0J5RD8FahyjEt5pAIhcVm3AbD
6OkIiSX1P0YfwoV7DWPMz6cJqu8ieHXqnE0VKeKQS/C8uuYoo/1PfSQVff6p+/XBxUkMdLMekkp6
PN52XIpLN40RbEi9YlM/OrulrziUNNMJzz+HtmTbjnICapLu5AHYsgqPlL4R5KKntL+6WvLvToGM
xVw9J1Dm/5WjvhNTj5qrjhYso18otKD3m7BO4QvfLFn3ZgrVgbeYx/SGmvr4Uu/k7vgqZPDoIp2t
2MQxb8ZE0QUkPADJZS+heKcPzl7HZLtTNkG3fnOirtqoDiw3T+1UU5pWqKN0NyobQf42nYYWmJb4
q6IcD+qc7DiPrqDrpaQrCFKiRk6TIqHdur8a61zYaG19c0esGJxFoZEHJmO9WW2q5274jQ1yXDLO
eggXftLtlLApuUxbtmWGGV+0D3lcJTfoXegB+tepDoV+K2A3zZhS8946KIg5iHoXsWN6JulRmKAV
r4I5GgUVjIkY4QRrJp8ep52726DkFq5pc+HLvNgPzx9Fdx3oTI82rJHYsNsgcfF086MghVPRLtaS
bBL94jSWpNT7qs1tc1oVIXs4mz6cB/w9UQQmc/bdC391vkbzQf2Nss1ZONO5blW8Tf9Eba+My53G
C//B3UdB5iTQ6Ojzipd0K57qfxlv3D5HyJLUvwt61LRqbxqXkscmfv950WeXqMyH7vkUnmjqjbPz
u/F2eP3QJ/UfqL4wywlRh9WfkndrZ/S/TPXUZcs043WEhp5SLvpKPUQzvxs/l7BSxg4r23E/7l9C
iOjo8Jq3aNa841C2WdE1vHNXXbLrL5p6X6bzUr8x1bfy/cp8UgKyuvqLJkcBRwmSKzkHb/W14/PE
XeEbJm7Uqtvw5Ah1fISpX8EirHBQjdFQSbd9897ZN4mpe0Zr55gzFdmqBfvB1k0nQgcVSXtg2IEX
UtpL5eCyYIORaGBfDSqfshZLQaWFRQhTxnGwH8gqVFtkk1WCs79tAhxyolIQNRWsex4peDP2Hi3Z
l7qIQE5dQtCkvLHILfEdnG/ErzvJfNuU+SlD72ynvncQAMnjQrjJq3I57otL7TgZVQ54D5c1Ca0T
zkmlnwfAKPETbNT1YNtUNbv9ADuV6+u6wJLATAIbZdFWgT3VdpKIUOkoYTbq0ZlbtxLQIBm7nGDj
7HrbJv3FKSqgpcIzHy2wV5qtY7gE/SnsVBdTB1FPh7ZT3onkKeGl9CPIWZIfXWrJfa+11G26jgxv
6f6rX9GRXEMdSa0MHJhScBpxZs4vRNgISNxpUooN+0kIrEExvi2fcfyMY2fnzqOlLubIHLvV2WgH
rdWNQ5bkUkItbyt9xhQHl+bcAFQ6BcBvDvaqSWoYN533eaWlWYWCZgnLQBFMHDUL+OZHP+msB0nn
FpjdNQXuVLTv0FLQFMMuOAVbTKl9KPv67Jidq2cSnjw7JfeKgXbBdDy3Fa40CDZuQwilMOFSJ/Wy
HJUAc/CO7aJXs2sUxQPL6u/DMmBlGZ/PRAPmCpeqg3KZUnsVFkHO4LREw2xCfFKMmogQp6x1hSOB
8Xsnv0qNoSIP2PLlBVNs5oFXIgOXNlEL7o63jN8L6LnB3zvmAVZUfUgGyOiAJwi4CzIn6GjlczY8
APnCJXCzin/GOFZ9m5qPh819Zdz7lXvhzAFECACdQK72I9B18Vgxw66B8JYGWSc1vBOYwWktZklw
moAGcSZT0D/9VACjudM6iCO8lKvkvg1+R9WpYjoq3MzKZD7fsP1l7p1pt4xAwW5Jq4BBLwviwGc1
9A+IE149d2gpEBtjbmPIU2QHj59RKXok1rAuZc5uMG/ZHojRumsWgxWGvc65x8DMPakwxkvGVPcJ
+AQVqwiGdWM5bry5ykGesYLyyDMXPuWuT9LS+2L3OXCyvBrqRoZyA3pesr8E6iakjcHwCgh8wzfT
6yOhbQzkZx9wr0XunzKHpPGU8NqEeZ4wxfDp/DuImxBTNLNf47J3mVvMD10WvIAaQyt/EAPiJlzt
7NBrJtlObALg92x+oHfw7si2LGGkQ5eM978PSRmiNSk9Q87KV8Zoqzqi6W/Do6MkgoxxOACEVmy5
Idee+iPJQ+1XzHRJvKu7atbpf3ao5CNAXDLyFL/HWaOmEeWhmcAxUy+PdVDDEXcSUIOCr3Xmhd4o
SYAb/ehG9gCEx05xCIgguA3vBsqj1VAIYcKiVbnp7GWdLZ/hMPAsMt/wgf1ja+ez+YYZRlDDKlBS
cOslHhlO/FU44yJPuHMZEETg4inNk7tFi5mJF67CBihCEQY5L2CIOFRClG52vR23qLPmd6TB0SX0
qjpkHz7sLuFD5oxyp9a9Qrj28HNncQfvlEeD6SFbVwEZhdbW3p57ZPbTGirzNXEf3UUXDl1PKQvy
2jkOB3PlNxQi4S7U6r0X5ckJcjZhSabXT6xKfRO7VcozboJ8XYcEhlxyu1jbJuhOGfeS62HwCUaJ
w0dulZEkwBVVuVQurNB3tZRCR6xKralchnD2DUEmzuVRY5y8MLx5Ki8WQmHquv6Fq+AOg8zD4uST
QYasUkBJ9cA0p6vkmDPQnOXU4RtSeu8t+liwOE89KHfk32eq4VgMEq9IrWmNbBWgHYSf0TD9SvPu
JSF10nC+5ZQrhU0JbZuAEBCro+5VPbDOXszMiIk8rThz2tr4bA/iSuq/HQmQ1D3j2BpS6Y7Lfffq
PXA9XPkDM2YDnK++LbZv021f5yabgStVSGE5cuWarzxnzf8tA/5AXiD/GXZCM2AnyCPeX1qSTcKj
yVHqVPvCLBs8+Ldf4zyJV+beJFEV68ghA+55i4tLD0w0hhu3qVPmUazcC1dsGjGHCN1zYgITBMgx
MRBUhHcQlHkh0GFEmb/aMJrj5aOEFCGsSgCgQEwWlJax6VI9VRA5UckEYX1x+1oLtBr0U0jQjX4E
92zTbqLgXPvWAgNgGBMGTzE+6O9Z5FqcpWYVERUpIM/UqiMcDgzTju6l/gve92CDNC5jBK49MhTo
XyqMBXvm1oVbIxnRvs+gW2lumgdkDnOXYFvinTqM1ECzas3l1lSr2+avCvTJxq9YaDZexWghZgZy
EJgbDQeHucaRcUudbVh3FqOqUw9B48DHCLDmIVrVVxVoQboTqJjSJXVzmHle3KO6q68uAwG1123D
ZX8zcQKQtbCBfihMkrCGJNEICV1KW9VAocHnGCq1KXPLXol1Rj4ZwuoenHukDZE9KZmqTkPKBAoe
xUM4ajhegIgGpcRr6Xi44u2EWUvCUZe9c3lYV5j2wS87q6AAMltpNixFLvYhKUpgctG4ylwvOhUG
QTCVdG2JtXlupwxqNZcO9eD4XQMekSQpACnVUThydwUuUTa+Ja3WsGFWfgZ+ueoT79uSYqpEMiFk
sBKRDFUFvqnQSmXja5VhqaAttf7u4YQ7Tpx6S2OnmSupufWUBhGxpu8BkgSppr7K28HVlFlaJDml
ioyqBjFjhwz2K5IgrEckLQUFdU+60xq6/cGoXtE8St0QOl/mzgsd7p05IE0IywoAVxKCYVoGeRxk
hOknheYZ8+sZDiwRt67YaBweArkPU0BZvpXEPrOoU4wYBBQnUAngk7sNpd5kvAGV82ptn9+BcFGF
SUg3DY6hSSHVfIMCg8QAe7oZorS5SbHvV3NFoejzAVuU3SK5UWlgj15GlMH0TIyF7SDD9H9G5ijj
izFTfFtYGu4SBoCi0AhNrGjygHETtqx6zBGEoAw1TBYMkAIGB8TVnGvnJe69U+WvwmPKjDji7dS8
BCtXGRmqbUj1OmxvAbpXBi/jTHQlhpnOpQUpkagByOsNInuIrHPfyk3AJG6qrLbkTQGxBrKHuDiz
lGSNK8hAjJfpc2PoWCoIewwFJmLqUdaEd6nHZh7se5Au+VhNoY1b4GUtzwvLzsB01jnpb1pVR9bh
EOEVCFYXBkmmBMEXHS9cMMWIfdh7tpw0cgdrkyOZJhjaEaPjEZCriBgG38RtL8qP4sqC/yUnMeud
Wlv+C31PK8jhwNeQE1QJHvTdirjpIzh3NgjwCpZJhfuUYZsxrirJWyTfgTnAXRAOsgoEVWTcEsH3
1XrdyxZREhN7WDTxHJltJtdFECm3g1khqc6co9+33ob7vADVR2EN5QixEKLm6OwxXGWsApcjChfu
lWUKNo2RmuO+SFqhppodCmYRScS/WTAWqotNpj9joBQLgeEC5GWJGizClSt1mptUoKmEu3EC3hUd
rGJ/UHCSVArpbGQXFUAFbUuOYf2wvtgxDwwrq0iPggpUdqSfJZmVirHntKzfaUoj4A3PfRg67YcE
DuBfZAZWAEfwTnJOtpv0Lw8km+qa1pBcm1aps2f6Pde0JrhW9p32KBn0huV+5+/Ol7dAZ7xR2peh
UGKIrKDYfUyRrsSsqDeD/wJneoBU/ig6xs8N/6RGZy2sMwv3jn2LiTZhOZEaoSqs0Xgdaui02BAa
TNiFVWGw7/g3+H4MG3FmyULizCsPkh7wD8XZYo+IDPLSwNGVS2wwsCZTdd/cBgLCM6ZAxqYMXOwK
q5yir+4BQyFFkCL0EJ0S5RVQdUIoCuLgNROFkjaSFy/n/jDCLe4JStcjZoErjkU6LFNVR8ilFgoh
9/8J5+9pi7zVg9KCmXZn8JEGaEqEeaowq6B5BVSFZAEB5tGSinWXt+spvWXnLNB3+KRMYkV3sG4Q
abKNJNPlJVKVla11FAFHv1B3JpCHUGcnhkIaikRdvQNLQEEHhKm0h6M03BM29N2T10DUkWrl5b58
Q8M3B9JTCfpU/o5GQQJ4jd8hyb4amiTjyARKEeI3Rofr97DXnGub1CN0XxFxIaHIGIcLK/k+WWlY
kS7DQCFC1SLyE1xAieVkPf3hxtAMzX7kKUNJScEb0oXO2ryM/tH8YV5x5bR9RIGAsaF9chWB/jMQ
PSRiGna5F7W1miU7JFlg2q60y66Z9yCRQ6KBC7w2gSS7HESigAQjBGjTOTCGOAocmaNaY/IcEUuA
GAhrARy3vgQW0N+0CPpV8YrUCReUCNzjlChSrPmx5jMKfCL4+A2sVIpKk/dI8EXxSAQlkcQ8oIKY
Sp0NaVRgB2OV2oUjU84JI0kKlY9djhg9EQtUAtVT3RD8UZwxB0wyhK0CPA1uUyqo4q36KQBkBRBT
UKQw1zI4iKA+obeZA5bk7zuKQa6ZPRLlUhFl1hzCiZWjVcTqeRf+pb4BzARJFsZaa2m94CozKxVs
UFZIg9i3AM+KZ8Lg0ix/UBaArjuwSADVPHix6TQFYgmLTkDt1Dk4nEAM3AAQ16TMED6YLA9uDsmM
k4eh5FGTjQle8fdMmBVuRsQwlz1Fo6q5AZciPJCOGBUQZbnxsEoMqkQxYgOhCGijwPi4iGhgP00T
h7iHfWGDKjGEMnRLNPtuN/KFpgx+wbAXIFhqewDOAk6iPdfqUoFLPDfoRZNOWbMkgdzR26Q8I9tl
k2g5SOfcEWpFOrLEwFUk2XFn2MjVWne0tyeHPzgj4gxNeuMVLDe5qXTBOwAtpLpx1d+FK4ArtAR2
iOJ1shoEPxIlB6LPwJfLQr6xMXLNRvgXAYnIIUMTvaY7pHAfA3+fRkOGqi1BcgDrFu53VdHwPBZf
ZXLsnDJgfuRdmGDZh5xsXkvv57lzwq+LiCflc7Bxiwn7AKTQ5DI4RiF0pm9b2ZePPCgA1M8uP0H+
CESEQ4ndGwOIM6xFGFljMm0iNywj0DzeYujTu0eJMcIKmkoELex6k3LqOLDoUaYSPDS5/6TJeER/
albI1BT09nxmiJJSE9FEJPWpBGTTnIHiSjZkkMewxu64B5rs4bJ/f8X8yXMmcxgLM9aJ3uq4ogBY
uLiYs+1bl4yroYpiRyguXD+cgIx0HClAmdNSnxv3hsCi8qC2Z100yK0yCJV0ZorfsXPrTMJL/mMS
L1Ef0pLsjOUh/VvGZ8WHG0mHy2e6B3AtyLks5gFxNr07UU+7HXj0BJIpFrrqPCEyZSWeA0hknhFS
jq31tT9BEWxFr01M+P9FtXnV6ApaXJDBhlruCxrQe/4FFjsGinOfAwhWvEKbXEjKSoNcyJgptJWt
pwsS6w+0cUPvV76MHGELF/5KHit8yzdh6d0IoW5p6V21uwEoq4VsrcBCYb8eN6L7jZtgICBOesQs
ixsdjg9Ffqx/GCS4tLC3AHoKhJDDjUvLTxUzP/kHfkCXotAYDayiZ4QZxUBj2DFJOsKvBcf/K977
Z/T1ZQdQ+ZHcknWBnHlmIXmvm/a6q6iPNkISqcit8zIBjKglBaC1eiVKIZUguFkSj3RnzNxcMmuZ
gDpgPEojpuhkYSEsDbxLNrOSlPbUnwtL3qbwkRp9RG0jeospmae1rhlMwszcLrqRmvER/qGyMTQ1
/p7P9N+7fv+JO79EuuvXffTIHlf2bsHy1bAewcIkXS5l9W9+2Znw34lEf4S4XzagmNU9RYVPXOrO
NnXtYiMoq32Ed1v7oNnr/vn5//tJyUv93NvD5RfOxsEaanuBdk33PonTWePnljI6H9toXmBrAocm
oH8k6zXY7PaRsdm3O7nYk8lGO76f/25ICZx8iERBxsTaGWgrQGoZfVJc/96lZUPbU/6WPvByp9tG
ttpFJ3LEDqwdtC/evDLfpDs1vRRlvttvknxSz0qjbBDMbfgHAoOKyT3ygNqK2JIMihr6VIGoCM9R
kZodGgJPCGlueDJR9IlMXJkDChI9YzuCyWWqyugQmqQ4WcMpk8sssEtG4A2zUBA6xQIxt5V/XQHw
kBNA5oz8IDQzUjb3WOSLynfBSgb6N+xVsGnFuAc4CIg++V/Kz1GeDflheWom/Au0F8qyHMq8u3Eo
YUNiOeYDFVsJeShsnDkp3yh9GJCbCV/j2wbi44a5x9p3Nk1kMT5dCn1BzVUGhsIzqUc4LYd8kCY4
RwJx4BjCctDj6eNt0HwKOt4w0Sv0J4FhQOhSDmbUANGktTFgEdAJmuRMvjY6BuA0GeGbIT83ucOV
BpI2yoxU8L9ox4TglQoFYxKB/wQRD9yKXgeBY8ErNU92CNn/6LcLEf09uSkSpJLK72D6NE7Io6IH
mUtCaQYUo7yXv89A8z937ZpmtU75dfY7F183iRRLhdpllZDA4ryRvFGztIdZKQMK4Wtnk9NK7dbZ
XXTI9rVYhtrQq22tDMGUt9Oa1Xp7uzmdt3zfvne0vA7S0HO8eY/tppnT8bxPr9fpMQHnvQ52C+Zv
3f7kw3mPr8ak9bEq2SjlhwIIMuXZMgf1KT6V9mCwqPWQjSBbWTnw8q20p6jUCtkuqkCpPZYZJPsc
FJDvoNKotHowKbohGescBcNFT1tL15an/z75yxttSRqP/XBcu1jhOBxjhnCqyAqJB9hDrjwMh8uC
vRxKUrMR1WP3UmQNl7iHGL80qkkeFe3nXX7umJ1GUGk+efjhvdm68Jca3fWyQUUR2C9Fq2vAZoBI
Y4zhG4Fwi96EfccK2YPSpzVDsrJYnWFiW96y4Qy1Nfa5Q5odsMMlm+T9pW9ZyyEmOI0TrLk03SWN
Ci3fImEZ12yIYekPh/3+0WEefVlLoB3f8jiEn1tgMBKE3KU6H6ws48OGY4XDkNPS5fgh2hCjBK5c
YCb2cDzsD4dDsqDpDF9btlEAMUOD30jgA95JsCumzOd5shudeqVW1Kz24V3V2FBIYZb40fKAwUo2
3tZNQOaWlN6hpELcKwxPrWKIV80+VmzW/yPsvJoU19or/FdcvjZlkggu2xfKAQmEyDcUNE3OGX69
n0Xb5fPNN3XmzJkeGpC0tbXDG9ZaL1odJH5fB+vYVKwHBhKZYHxrvwT9oGquDAxLgkpE6LCemuXW
dlobIvl6iDcL6/S0ynhkB+uRPO/WfmzeKCcE3Jv67s43x+/n/V0Dif4zTlTr7L3hSyDXR9+PqpOF
RYnUM5ZO7xhe4zwaR+RY+bmxpSOVIk9V3lh7yoJ3kXQ6J48Giq/KNo39twXOm1JBfq27/0JrAZWw
R/pAqRV9ZpAuRNB5wG97XbEQraM+5pUYHgsxYu/fRUDIE2R1mU5ke8mv1drbLuUeL0vzsTfXKByw
A7ECEUh+mahDXdfYkQdK4LXJtAhrST7XKjwxo/eOV3uQycbhQsaW+zG+tyZU+W7WtQAXdp8ektAW
O13RTMLkDB3EsMKwG5KWcbj3LtbFhBhB0kiGpmX55BftWdS7WRGuN4BLaGp+3GPFRmLE5rprC2qI
z/SP7Mj27ZkNqB1YO5/0ZjKMIlgSVmTb8c9qYQ9s4MZ+mrL6wmNEowEqLtfPzpblOIkVZnaURlFq
92x7MBjEo1E8ZXFoB51O041HzdGIdST+UNiL1tgbvZxYyjaVEO6LYFQwVISfWn5gULW4J+S8cHEs
Tj0bkL3gZ4Y50Iur26OtarmA+MKqCYO/DJYB3/s5TrfSiwYgqIDgC6zf+5wp+vlF3yLrG+qwXowY
mNUjT8vp+N5LgG5RBHsspaJTqgH8/3mXziyZ9qzXo2fGVlpuyxqHfxPN5ulM6az5PM1HR4uAnIjs
oe3QPUerMl2aZBSObD+ZD0Ux45Hzz65JP3rZPKM/VzZkLcofhjnbT+v0ceo/TP7n5CRV7XQfo/7A
RsNb8wc/btGcj+aPCN2lNK1y0HyGXMGLFDLv8+Z8Ydu+xbN5O/xkPMw0IKIoGvCo/TSa9f5QXJw6
4r8zhOq1AiWna6VaufgL3WR3MrbFw34JwjDJz42vevMBqYqENlskeMqyde/UJtuvxdksdouIm8DR
2OvnBcXj6JghQ41Junh7J6JZU2YpdjexDsRwurvvRXqlNDd8L6Jb3U0Mefkarbr5h1mqUnDSZIEG
8AFc+PPbE6kkIjb8XEvV/cb6PCm2yEHdzPPLrE+o93mPkBynnmJjq1BuUMXZ6xwaBqOLR1FE1LcQ
5vFaJyjd7WbVSYnmzgzAqMTtYyO9opg5IJpSNxet084qwppG5/ibjCWetfeYb1uG+5is2puTVaa6
38l+hbkCcpRmoQncEvU+gs3zxby6RGDSziFXNF8ezMUcocT58euMjOtCKw/rTyVZxiUqtCB6CUCj
Xcjx3DdgKAHz5M1td9zeltFktvLTRVa8WKw6u+Y6vaDX5KMJSMwCLgGGMgMLcMHn5+aLesPwlOO/
N0E+j/afbOC/PPpfqCXl3bZYLN5XsoErBF0ezoWU6Jq9R3lWBcZlYlIgmOki1/dPLl31Ny5dvVA0
ika5WjBq+eIvjk3+XXxfb1toCwBoMV3uoOWU3jGiE6V6Mv40C8SixH1TNGdrfm/ACIELg9B968K+
AcqESJNfAsAkxRv6H7+obCriKIGsp1dx3/EB9xUfAxluUmtKs/0k1WqsAjjDSPekR++OLk7zfDKZ
bLnGyb/9wYFjGv3zJEN3A1J3BcJ8uVr/hSy/v11rl8MbTlce0voZROnLMsCaPt1lp+Lll9RxZR1d
Ng7RJUS4YQDE16WM4NdublAc1sr5LxioV2z3Xs6dnVAcFuyhAEzg5GspfWdAikwWoNnshjDoQTgm
K3Y7S6JPH0Ys6VzFpcCIE4JVEFF5kgb2FNYTmaSWxBoUaTzZ3+domTfLHVJUne9DPLYN5IFaYxv+
FYF65wvMhjmBHQFbwvfQgnfY7fakTL4qXEN/jv4+uqCsI2u9gMHwhSWE7R1/6XADx8Tckwz4ElS7
ogAdWKo8AXwSd0HZXni4LlQCqlNWYUHKp0IorprIIi94+aC/nl/Dm9vHhA9/QskUObMbSEl9uOZQ
y+CXfZRgTna/EB6AGghuAmFMpDMIZsjDFN1JF2jJEK3LcEt0kxCu0sFOmKUpG4Zo4Ue7pz3t4sAE
g44+e7bEO1dIFawR+7A1Y9+5u2xiinbwjzamCkki+cx3d8BOHeNJ4ToLrX21B8IYCwv2bC4b0SsU
YgmAFpjqR3gfnOYviPAilb7CNXjiGxF4NlAcmJCoj/tsicWxbrzCEoBrbX3KPCvGwIVLbJIlc5YM
DW/crJkTHwJbjyKpKxvJ97xpAi+gEiF3/qE9D5zhhvyN8r+HYKiMLPmu8OFWYw9GGwxXIoAoPe0t
Yl7aq/4QWyj9/Ryo5X+hV+4Opfy6dGEOGEjlCTrd68UxuU+0ZvBWiHgmODNwZhGLDo/kBZ0D6c8z
7q1j2enfr3yl34RU/jIfKXv/j1D+6/V0uj7Pn7bo+Y3javNuE6eAYGuNSC7bdTN2g8B0JpNXwyLY
zbCj5oK3ToahlaV/2ITLv9mD/6E5vyzExnpTeD/UNRhudXN0dB9ejJgFY4c4fPC9tEmzwzFrNix5
hCXTz7KkRCD9ZfvRS+Zehj1p/30fFXXRX3aHesGoFKq1ci1fKtV+WbNe69Mlnz+vIZXZz686aLx0
2zmSa6Q6AypfK3sLco3Fqmqu/coOwHD3sbPulHOyT2PzRfT18IdV9Hd6LH9tUP2XAXSr3Or3zWpT
9lbsTH4eo8Ia++WyXZiT6cJcJBj4+MM1jT90widg9jVpr/aLy3/9a+Hfarvqprh6ck2Zq/Vmngj4
neQjqt3Wpv0EY37ubEgvVd2y43Y6XwIcFqw66oDitQJEDI/oMX4I4NDkEWjctI5mn6WPRROLyvRl
ky/s2d8/ut9xRv+hp34ZT9XlolI3drSaCMfYrIT1fiefM59+nZJJW+f5p17601Cpa6P/Sy8Z18XJ
OBwYKtWiuWnnL+YSbGdWdnbJZU/eHlmYvT8G4jg2T9nduzTXRDrKFtK34+7N/8O9/3aZ+f9hW9fn
f2nL7b7crt8P7n2ACGeziVOOFkmYZX+Ys0Xd0z9Nj0qlXKuU84VaufLrPdcKu/12xz2XEJ0PVsQ+
iWq0y71zc5WeumcKJlX8ml8cHBPKaTX33+WIpEW8/MNK9tuF7C+t+OVuTwSQ8sUcJtzjRCjyQOL0
ixzIOt7+YSJ8bLG/u91fyU+XTWV1XnG7J9LF5vJh5iEojs0H6jp7C6F/VoMFMHjQXTfzm8FGCTLg
KKfWniAHEkVoPe9j6pQReHEoyG7Yf//UK0b1t8+9guRosVQ1KrX8Lw3cv27V1/52KnvyInEL2c0N
0+71epFcZTmJ5ZiKAXiHD+2d8kPtmN8G+KM2P+IehKgfn5VdX4E2g82Vr51xjfHA+C/3OU9MvI63
FX4zTPzsj7pbDKEljt2R0nPuyJWj7NojInMox4uHHrOuSyoiHg3cWF8uQdbAud60x3Bv9gGcD5hC
iwR8NcG/VXLqkVQkK4zuDa25wFpSSPDaoJ4Twdo9oRR7GWzE1UohOGEcyM9eE/kEliAuJQ0X4INO
SAGmjoC2Y8uIj3ZycIpXvE+41EVIiOQ5xClUwhu46IN1o+gVmtgtcLyks1j0ru5gGdT9NQbNtowY
wXGwbdQzTNh4jPcECNto1uJ1AFFL0dezveUM+XAZyJoZj+TgLyZb2GwymTY9zoz8C8oAd5dmwdEq
g7XO81UUDOawsUZ4XMsA0xhiEoVki96mV2rqKTzIsWwbhBvy1rJzDGq4dM0CNjCdP+HN+bK1S7ad
TWIMSu6jp8RQ0Xo2CIP57Kcb/xmQfSUvsQuxeaEcwJ6ANaHckPR1Sg2xIGC7gKmoOLna1qpUW68u
qfCN9QCVeLFKq6W9Bz8SH8A7kiR1rv1gBZfToFg0rIWR2fomXNhuEzEklhcQUURdj5f8agYBQUNE
+YPKORrnYFDEgDjJVQrDUnHPynmQWDMtsk54KTs7zFQ8sAu2QrohCtnsEQhZZEuBPIkfDVsr6xzV
MMktjOry8Cdz4HlSblyOpJtBxrHEPFt7c4Q5DcuqDIRLE9zyHK+BYkt5KU8ihmhjpbWzzn0cA9Lg
5tfOosLi2u6Ukc5U0oY0DiXLHZRNuBMILg41oxWc9KlhkaEVStTXlBzOmhgtKB+Q7LkuZWVhygtT
AU3XajUa4cskoHPAZAXGqAjH3EqS4R4kT4XM/8V2HGS3JG2lBMOBUM3SQ9QppsbBQxWVEUTBfRt+
SUkqzMSfRnw9F6iezxyEt70dkcE12WWxG3H8gCZ9EeBNzmT384TvvFoLjEcXAFz8vFLtigzNkzD3
uDVmhIFmy2FFwJZ1WlcH2Kg/W3pwWz9wbYr2UGMLPz9DtOUYd3GEVl5b4BAdd4Wk8tVwkEHNci3w
8dMXe3koqI1czwkqlCJoCDAtGCfecwSk2xonL9NPhkD6cMUIjNbs71ZD6KnvfV9aXtNYsf949OST
NgZOircbicx03lgdpJMGDNn4MCJ6fkGWGonGFZHfm74o+Io2orrZMfGA+wucqiMOlKAkoAyDx9fd
GRasiR8RzbvbOJI3pAiUn67gCS+yfPQyK76CXV3hXBCORpgmmyQv19w1Wi090b2fH5aDfb+IVKUr
VENjgiQkyfFWvYX9tUy3o/VI1Aflipdm8gheAeUECSfwbJTTwl9ET2rlfR1Jx1D5y2y8ncnBZdA3
l6mGd9foXfDGtj3cgCG1zUycxyqghKWNFoPtmUOhBZS+B1Jn1lxS+BINw2kHH0uSJty5+xT2DShp
SbPKBBPSgKBr3pZosyQ2BZMFXcAHwx39/gZIWPfqoUYXqSsEcCGuMcRbAFaEGjiGa/S2e14pKTLR
cg4xcKAyaBuQTCk79agaQbqKEJS03tHHVT1HklGRYyotoh2jq1gw+4fg0EAOWXD0CZ2WVyTWDCcJ
yVBmV1+wmCFXoidAEp5JfWo0SS9o5WasE5GGOFAx7pw8ddInK9W4kkxD+8QIxaEfGgy9l+3A+hDi
V5iuEnCbcfPqcPLbYNjqv72vvodS21dbUEoyFFSrsfpyzjdBv8IT+ur3DU826pN7LylIDO5YvAQf
M9Yx23e/Q0bHDbwGl8d/xI1WAHtn2/Y0joncQiknHKFtN5o9WH803MUYAU9BdSoG1mSCLvbDtrpb
h2eBMvTTGTpO2+wiBuNPEsejvxpkdj4ZHaeztGklz4TWPv12u2a3CBsocCAUfqvxnAtcB3SZrGBC
19h0CAmHuK9x8+150oftO0O0pEthvyz5mBYDr2L2W98IPFHuGetQDMWVCT0fH4sEjeTuSPAQ3QhI
0nh0S4MM1bfXImdDqwiLM0X5q8AJraPWJMkfUkRMzjvZLK0mYt73ydJASORr7bbwSaQmhEEAgGAw
uCAUxm9WU/3h3xisscVCC5wnpFkkhJfKxekbSAzcAUZ98yG1ECE0blJespKRG+KBWl6g/GSDMD6r
ClQBYgEpQWqcd+0UmfS9LMLNoMbZX6hLMDbJur9cBK6U51Nib8u/QXMqQ4WVnVSYx30vnG92gg2P
YnhX1YAGmwWD9ElP91sgxyXqXQgzlkthIjSt9J7kr1po8+5NHhgR2qtJ6k7LF92Fyv0hJsPWBIwH
Z7RgbmBZEN2L0IuUpG/gjiTcWHamkB/Nz6xKd0T1dgC+dn6dDKbhN2VAQYGYU/QT97wO0qDDbCVP
BqiaM5TsizR342UMvSkXsG1srSxjgSKkn6HusxdDglm3d0Ji7VIHTF98k9w0O+MH+SMMI56bH2rF
zsRN6FrJUPGHrj8jH+Nh7IFSjJ5B1S06zY40FYF3SWGSO3KaT3Kk7IYQZ6UiX+C7GA4/qTQTuDTd
wINuPtrTk1Wd0tdtEBFtsvtmm+TnxcJmLIJqnN48Ic3J1sbwP0O+1TATEgHkhsIwYZ9TCG4RsGn6
nxsAPJGwVtLtLYJ0kvBWynUz0ijdu5xGSiy8VgJYkLkbZo/eDRYp4y8SN1VfZF/Uhv/U9n/3mehb
1+0oM0pqV/UkKijlSy9mqrDi2uaTdme6Y+9vekHjbX01GtOO2X65vBibZjBtCpoz5XydH3yDENbK
NsuOIBcq9WFdcNqhLWZg+EKOEAxHVv5Bg6fCfUp3H/VhcqSOA2qNIKcv8JKMpX3YNSytnF7n4klW
EOViF+h6Rpd6pE6WCuWmuFsONBJMIMdhmnZg3pIv5VFdRoJdaJnh2QUdYfuD705H1Occd4rj6ijJ
HXhH/2r2meRKcatB0GoF1zMiiWo/Geg8/QtPH6uVhy5oDEFo5jhsBZgCGgzTPYjUIjL8pMRPVodb
Fz/C+zwqJHC/d1ZwAoN8MY8utpSQnGA2SeO77JoSif7I4TM3ng03MOtpwWrzgAD/2R3vi0Q0k9jp
UDAMSLNbYe8SBQKVWuBOR5m78W7rKEjeATFqFnw6/zMNg0+9C6wIPiFs0ezQd7SvwyAumFM+1N+Y
v8293XFpGK86btMlba0/bodzr0xy+wted4gbcqwJm1dwEi1q5Ps7Ordmpp5hgVs/WQMJzvMJR5LN
57kzG6YqBnFRJ35gAVOdnPnRPGccfgGt0KFFLi1RY9TTzQ4NZaRMO7zT2eujoEm6kn9oAiE7k/T7
N88mCNodIAVa4FxWaVocBDScxa5ijVyynNOp6wb0JvcFxrNudlhR2SdoVsCqaqIFqBUSuIPfZi37
ZpFXUl4LDn9TVLLtp5ZOTQux+Uv2tNOi/GZq7/xOC6w268O3kKrCFMCPEhFDK8RGDgfY8idGp1Ib
wk2wURAliTiCTP3IyDOYC+BFq34J+XB6R1CLzkaPMPrR/QyYNlvWa0AEzKOuOLfAj5p0sMcSqu6e
ckuuAppT8BkYbygZMtY4EbgkLbLSwxdeqzQ9Z6gIM+E3/sls3ji4GomCfgEXvxf1JoTODuW/DjwH
DYGPZ5Cf/KDBKLAbToUnFqdd6BEeSYGRrAkBldyUCtT/0mlooboTijujfapJL1aJVjgtVd/XiK3m
zXLahg1ufpXNvgXqGZSbuwLzrmmQTI7YQ0DCavE4Ln1J0g1DU+DRBeZcPTy5k3P4JIBNRpJqTkWI
cFfrNBMJYhxNxkS9x0wp8Q4Vf7OD3Gf0s7weHawOh4ekXPJg4U95DCA7vlmV2cabQdG2HGwep5GQ
MTcstr1JmDiB2WyivNtsdr5bbc95Hc1v5gEDjgH+GePtjtYWhiV9Emjm8KPw81snUN0XrTAdRnCn
qXeb/MLQanMSLItccve/AxkjjuOEH8QA1njCPpY4YXgm8GslIdaU4HPAMdiEsR6JAVuTAmudSGx7
M+FboSN7kYY7E/4mXQusnSUYgpOEjsyueR6bnwxYZiUcaHIvjJLvb0+g6IZjcmSIkY01H2aABRw2
oElSAIsEweAUgHx/BJNkIoyZsBKyyQkGA7V99+ipU6dLgMheJn2DZIPERCFQwgjEygbUdvWPZInZ
8KosqKVIy+k1Ovqkk3pX7Fj8OYQzsS/PXmvjVZD8h/bQAj2H+SOKRetDwLLIZmEqdc7BwXz1BvDI
7BGDD+wSjw56Sc45++eIvBUcuFSCxGVOnCQXUkGkprS2rFjKmYw+CyPGfftnyr9iRLad9fDZQDiv
Jby+wNuaszVG8dvX6npkdiE34i78h1OmQiUY8LtdRFhDxISis4lInbeAuASFxuiCpH4dAQ0ux5yo
EjCusF2wOeJEOS1GfucRvxJpSGhirqLiRIodZMOBdY+kcZJ3gCAWQV68KTrEThzXwpX/csDNybDI
mevhhoNyADSPHeRGGseOUItUI+oJqXhob9ovB9HwxspfQRSQoVGZnxJREA4m6i0NCsUAMP8czoLD
Byc2tH2r/nEorwDER+tBkTcX6LMIb7tzqn0WGyTdWKTrnPABdH8/kx5J1T2BUpImy4QaYSQiV/4p
IS5WoWsoOUW8S2n2ojNacldPG14CP19OGUGTMZaPUPQFVj1WKZqgIMw0v+EOkSmZ5XvxKB6V7Gat
d+LBgVhya+GSpXuKPdLYtmSfcNPnoBYu0Ebh6cDdeb1RSn3byKw0ciq6dOxw22FsIATpjMPt7BxI
UMZgU8EmK121PRH68J+NQ/ttT6kayEQ9hM2iIxXfcchwaLAPQU1ScYdxWrTiEVZ0wMpZAuyZd2Lt
OgKxKfzR1oqn/YoWUEFVPUBJoRwb/XTfKaB2KS/+HmgkPYEu7gGXEtwiDYRBKhNnwR+yX8QbFc9T
dC/etCEREN+SUg0DzsIMjpuPmLUofjjrFvPAGsSsJgDAKGC0tl/xxQRC2Bs7xy7RWasepIpdku4C
2rMz44sfYTWjz4PcT64pZSCFIEDtyo1jcegKLH+1EqeMueO9AfZD7diarELYzWvWkUWLgr3DXWtS
NIvYflsfV/QB5vKE8y9qzK71spfRLTCsQ0tE8Iq7az0aZVaK3BzlTyYjlZT8Z+/SCbOFGw7xyz2v
UWtWgNSJYByMSh9r6BQcKbGEx790Ur+XJ40oXkYVGRFEGmxJ5R5MapiO03p2cwhJVrmZssyaPKgQ
vguS1a0iIUXZOlxU6sggrctAQywdC+O7MWx4bZ4cFsbo3qBbITu2A1YJLLWPgcNa/+o9uc4eLkrv
7Cr5SnGqrUd7yFdmIJuYldohSQio7lLeuRCIVHR41Gw+mfl1Rp9gWb1UgB8/HaAexVGDFBeE0o4t
uLZl9xLcgt2s+FlNiVUkt6Aaan2dQKWwCR2craS7dE5N4oR41Z6Yv2Tj+Asbie4hXriC9h+qfBu4
JUmR/HwTDuHbAYaWNyHZgrsOif70BhKmGqfLFkiuD/gqfaAnsKf2D/EqxciF5qKeFFCFAe69T6mI
8OdK2/Dqjfta8q8p25Ng8tv2sU3AJ6lCs4bzY4XY7HPwVvHLwrykX+NrA2CRtKkWCQF0oFfLuJZU
bVzUjLsgDtRl+7rAr8p5uVB6J4l286t3ZnObaDiVkNY+DAneULa75lLnkbkaVtxbC6Rw4xUkT/xb
EUXwcj/c56KbAKRDVYnAuySTV0nVzBGHQ7Qh19xNBmiAWmmWTcCK4NcaYS4dnih17L3PxBnEHwJL
TQ64WyKGdAmGi9bHQiQTrBgfjwNMH1gCBo7muugEG/AO4iOV2eo8OPDE+WoNxiQAZAIPQy4k1yRb
ez6eacjd5l2iT3OpIhCJAqD0IXo1nMya12BtpMSCK0iSF9j3bWuG4aMBc3XX1kx0PGHSyNVbCdta
n9YR9WlBsFsmAlxg5ZRNK50RSwU1WLMIYi7TYp+uPIbs2Co5VzORBCkypM7QaMKJ01Iw4czoEMg6
m0vH4qNEbp+76drjTBIWHdSbGhXwa83BC5GCF6FdxW8jop3gGg7O4NyIsbHdOJ3l/ejpljoP0tYG
qQJ7xkj3x04P52zLg/kB2Qu7B4AiZsCBgZuzrvDsE6JehMAQzM4IHInVUwYCnvOOmB6e4TQaQ7p/
1aryhmP5uejkbMkhSM0M2QRCBax4SpTX/Ue4BsMvQMUH3EMgnfhzEeRkyoNnHhCrTYYsbUED3C92
mNhPeBseXmTRFFdf+hkVVyxMqqvDiRQ01OApzn2SRFT8qQ+abO1sOwiC8VMr+hvdrkO7wI5zDk7J
yTy0D8kdqmIJKbA6mxYIAxkGWiTIgoJ4ktN5bAE+aD8DsVXFaLx5uf7Ne42MqB5RxAYA9wFLnHJW
d8yCe4bj9Ik0cCzUM2fbuiTsZsO3vcK6kJQrmyF2y529+94ZTeXiGniIBTwtw59yOvyc20jSWnKd
80DlvBPCJ+7xiFl+QAphemMTHoHoI0jDZt/chZ1LF3Jsus9IcFq37qNM6bFL2QT25+yeALZu5ANO
xKrxZuMd0apnzTT6RID8p5Sy5K7swlK/2hcth5OERh+rKkMszCz1Jdd16V7i6lS8WxF2pKl1ITi2
gsomR4HkgxS+aJ18xXWeuAQ6VVxKoPOLdW5Kp+qcXWK5GEZ0CNnO5eDoup0bixkGRRUJgXtW7yPK
JS9ndEhP6SuWx7IlIbRzDuiNnYkX0IQcZAF+AxH9vQsv3vTAjSHG8/3ASznEshZPcYnYltS9cNiq
lMWOPsJl9M2TWvFIbemMj7YUbz80JPCSRnRJJTNwzx7esXlK93YVES+018JbvL3CWHp1bzzoV5f7
yQz/2kSXK7qNbjFdisepU8mcuHnF7zKDZMqzYTCop+RTXtBS07Xq3NmJ3f+U6n4xxT50E7msHHxk
YO1StM54QrgkaHVFJ44t9SVOgD4adrYPPBzfj4tXDJswd/cVX2ksoTiiIs+McZNWMX5FwX13nsEU
06j1IORFtYIhEM/WnrUluQfvsjUOrx3DxTS5Bhhr9i1plhr7DpYKLIWixSQY4T7LVGtqdGIIXZkE
zalbCKe7sNovhgP2Cbt29BDeP3pmm7DioYE/paiCYPsKDplugcLy5ukk/D/PYoqSGXFHqlyEixEs
AbNCvee1uYqriVQWrr7kxnJOMUekbIGawLSqkE1NVniLcDTCIoOXvWld8HC2bZbe3gYfEuJ7I4+E
NQJJ2DRnLKK8DTE/qbPXoSTBvl1h55bExyVgkV9Yt+DSGQ8e2Zm1ouwezVuAKTeU2ghsxhIMHs4M
H2dLPiNvr33lJWqwZ29oYmix0U56bOtbBotPHptp7S/9yY8aAK34oEvmxwk4EryllhEXiF0/3Nau
8XDXPTk5Q1qpbe3WMEKB+wxkBcTJzSHydAmUR5HfeHD3uIHXWOmIFsYFzaDtvOoK/06YXmW+fHIB
chyxHvhRNLvg1/H32JxBKIcKtoWn7NTMQv/jJsouJJBK5FXHkJM02U+2bGmckpQxADv4pxalD1jp
yWpgpny2oJRLnS2D+m9YlbA/8VUzC7uAEsh8Re7n0gSXjf2C6g1Nl06KtG1Uaw/nE/7iPj1AltUK
LVYnAG4fKyUuSmeBlEN4ImyY3kmA7twT56VNNPvubUO4kHy/EokHunOtY1hGnIZqzp9mb+y7TsEX
LkuzNr3H27DoH8jN3uNDtg8PzQpVr6/xDnKT4sdF/xnrzCSZIKTWpmrn2TqxiWHGaK8F2ZqqaeJX
IuNCX92p9sxVJMn16QK6WZjVa6xo9aZg3kcHuFb78MpROi238Invr+ka0KypkK1ANn1d9s46x7E8
tG4lKkcHt8Yhd0898ozL/p3DSX6l6LFhYLLv88kRW1FaPMdQl8EObRZwPGR4cXKotdoBZY5W/Ht7
/Xk4x1CE3bNVi2o8C2XbpAAGXSvsXj8GKZeh746pHg3ZRJF2Ty5oGFpWI2Kj38nJ/QjMX1ol5gG+
gb1dcB0UpYKKO4EFbNVcvbvGoTi2Gasd+RLEOTAGDEu+BgM0IYtun/geo/LMH517UnI4jDOE2KAM
wIS7AQNFop2RK9LvmAOLxChKVlcaGQpc6EhRU3IeJ/5c5VOLz7GGJctKbGhoguMzaLGXpFEk1QwZ
gAnJzclEwmpHzjFZ+uHkTajlSMQlrA0aTn94s/s7WPSEFiU20zCdVgOfHwJLn7pHEOWoqkSQp8Ff
s0GEZg8MIElC5htDiUegUSEfkCnHbTkWi4flUKM5cYi5M8v7N5tQhgIbxH2UBtCVCU+dTYjTE3VJ
OLEsgkRdhg+nPXOzgJIYDsxo/sMI/TxT3g7pCbkFsumhZXa7DHKUjvgEF5QTWN2ML2ncMOf1tl7w
bkgPdwm8VfxumPGqa/msBF1NhrOWDzv0QV9puq+dz7BiGmtmHy0s188CkTGKsrwks2xmNuN4zs2T
js4y3oV6kUEy5KQZ388yMoWw12PelCGW4aAuHX1vzvkgZWhKaWXQCgPTxdeiweUyyy5GGtO+xeG0
jyvrS5yOC5uVKdSPvMmYXpq80bV4ZXV1h3Q8HcVydrC7LHV8AvdSvcc36T+Ccp9npQ92JDYtlimt
FVrZuHutWXB9PsulzSk4Fc9C6wDrqxUyN3HiaCqeGrfL/c0tnxbaczvaWxF5PF75guOmpGJ9aDy8
8FPLxnrmNR+TyUr5y692CowwhZ2Emyb2CT8+/9aSrQdTuW4rITJ2dI4opRDBTH7XTKezl9+wyttI
uwvPPFcJllynNEx927bwUg/T2YfQQm0aLujznq7MRed2OtfFU0xpLs2ZucTsk3T0xXrXZ3ZKc7in
NOMt7oFmL/hA31SreU0rIk4MqcnnYil/+Z+7trOIdxZ8POemORUn4U0aXFWz9AdGDN8G9s7hnMmf
2xnv+LTH11vqrBx0mhxCkzL7PxVlbG59a30uPkc/k4qmY6IJoOfn1ORROVsiJCuy3mrbnMP3Hj9U
Cjeaw6CCMAD7Zw/tNJvPVR1uvuQB7hlp/OWRzQHpkG7157gufM5CP+e9vceB8IUItMI0ylI+ydlk
JX2fyrm+eEQ/73ATnOLzek6IgItQCdSjjYu9ifdGTlPukMpvErXVgRo0zAtOJVqXZsic5BgtgqhE
Uz4KBitcFkmP+pxXfz48sI07n2d659OOjCd0xOf3mYj6Z6mNXPWMl6Ox4S2LC8sfrcsZ188YizSC
bz+48ktnmNOJtJMLc5OfLsnmOeKweqnuC9ns1aUZd/TTL3iitIcjaco8P1XvoU+poqcIKJVp4HoD
FYaNPV595CWfsGXQPvsIETTP3SMpzmZlbJfZ8wjkQ5Z0tk/6CQLHt7gc+3gfL0ePi3X8XtBBPg9B
gnNMojk3bXMHKeONltNt81QaebxFOEbv45un9LT6madHtpF2f54Oj5t3OIciI/S57lwPR3fF2XRr
S4cbylKLB8PLH9c14x09DbxejuRnyEOSIZAJA8ECUWGt1HoBnlsREK2+ZTqfBYblTWsTncORGasC
7SJ0x9R4+IzhlGGvmTROmDQ8AQYfw8f2FXD5WRUobaNpwKyfAcaw5vwESRVrbVAHaIbwXWYTIhEe
Z4qYk1X+nWnKLmOb7984gldWpIOY2zox09ifaXpz4lp7ljJ/VNeET2ZbjxJ7QJ78GS/1fU1rutr+
3xnPEVorLvo615hFM0lnwD+ccXGb9tozPmL+zlOCA7OLn+sgaxsRhuCakc8ZORHzPJqx0KWcAvR7
NIPdZwBBiYCe/Ou//Pt//+fX8z8W34fWD7b1X/a3Xeuw2l9Bc1MV9zcQ31IhX61XS/livfYra4eC
s8/LYVMpoe35Eeq3JAUmPXgU1dHXkXa7UJriirzQDb4h3y8pkBpcDxgaNHvZVSmFIxoeazhWNwvK
B9U2pMpj4EDJL5NmFLDKeOcsB8ozPJJ3UHR4h6C/Iti7RImFMnry/1dG8M51t5/zKApcInUp7xVH
GK/ZiG646CpMZ/goApGAlu61fOeNc83IMCNDIH9TP6WrfaQcLqE5+MT4pihzS1tb3qRY3tLiVM4S
kYLwANcKARtEuCSYuaJ8BQJvePs6Usluwc8QuBvBPhZ+ZS+6NqpCKvDyA2hZEgHkBFN5ZVIGL/RX
qCXwRf2C2BCYqmW2g6AkgU5ge4sYSGKX6C85xRwaCBJkqpJLLZLGZNIHlHf5qP1J906s/kVDpH1w
f0TgqnxzH+1RsDvZY8oSvaG35APoRRmKeoFCPXKVSp5wFMILXp1SWsIok9rC2SmNfnQXQKx93lk0
7kDVKD2Voi9nQ0dswF4CLWkXmxI60EFvTyeTYN/jS6cUqqzkob7rXWGvvNyrY6RE5EZHp05xEAqK
3WkZP9RABB24uPSd0EoLJeEgGR39kV7ja8AnjVND6s3oTvXkZkqlDfgoVvcn9ute4wMMA9SAJfVJ
oSpQhwh6ekZA5V4wl5LhZalwtWkhRO3qjwR/pccgaqrWRlUe5JX1oasiV60aKWyCfHs5Qizm8616
7rPgcXCgFfY21UnWI4Qd0LGtByrcBy+J0Y48hCugcckspz+zQ3qZT6oZXJCRkEiDAugKyME6ZKZQ
6g0+k5rG7oryziN6sPCq0TSqpcpiaowwfg8WObRuAnT04mqw7mKuYNzUg22sNWgd14c6C+1IHhHA
xi518Pj5qdnjEHduQ/UFGgsMVd9xxsAeBX3UO2M+hQPOHXBXHQrNUFlnhciEYuGLJpp93NWBO/r7
BaZQ+2feT71QrRsUCi3VgK5XfqHYHFb35+1VL4GNZioY96i493PLqLpsrcf+YWfnzvZun233+FLl
hVnO+8+rXylFlffdfL+KhETCPTkutHgQLWRhgsWHNACYo0p4WntlyknknH3euqBefcleJOjLXm7s
n5niVfzsxq64NguIsC28UzU481AqjfcreCydMRofRJRwYJ9RESmhG3hzf/XqPMc381pP3/nGOB8s
KScJ+dkof1eoRLT187XIyHWPxVZ+FW+WgxzSragMfxNKKjzcOuUt8ll54xfP7v3s505BOe+N8969
bG8BASNuCK76Ee+f7mLhGtS1ONuFIRy2E7GSkrt+OqWnNUZ1iHs9Yg7cXt+vlV2rm+OSuUTxHGr1
OrqtvyobWOFrb3WMLySa1q7xCG5194Be0m24u89fONO7x5Jiya3Hy75ymbd7IwNZ9ErjdL/DoSsO
cvl29R7eW4dL6/nqvRkQNfddnD7f35dqa/WIb+PeYpNca0P+L1ac+9k19tFxER9W3XrZ3VajwyXO
v6LVrlHedpf1qDzmfpxzIV5dg1xYqkbFu1dfdK7nZFVrv0t6ZycBrdNmb14u8TLvlffxnWpqZBsP
XhEzZ21dn55RiPK5KFdOXrt0tR4ul+Fu/AdCS+HD0vkLxcOoqIpO0cjXK7zkn18YLePc/XR+j7f5
bhGTqXN0S9MxcTeiBWQ2SN2Ar4bdMymHJyAKEJw24fFuwYQ6zsBwYKPhgx79W96p9w2WVkjUBKAI
+4LT/x/CzmxJVaxb21dEhPRwSmeDiH3DiaGZKSBiAyji1e9n5newv3/t+mtFRVWslZWZKkzmHOPt
huLKdzjbhsatCatHX5bdjKBKw9lTI/Jkq36J05i0ZdjDqVS4l7Z1FBiz60jS/VfaZ4FNbhCoYG+x
bTvFwK6F2aSbFKgG9OSOhu05tSDio+zq3qIzgeqmXzUO4DSBIM30ialhqevDoluerVELd5wNSmnd
tYMX2nX2wV54zlyLZsMc5J8gR30Dnp0CWhDtj1DRRwWegXY3YUfEhCak6d3xOtNX56vXJKY1vsW9
ZYrj9esJtGd4VTF4wX0S4mNHhuI2ysCQHY1NMb6he3Dv0Kts4ncGWbLxIJno+qSgKs4LyTyqWaV/
uYw0i6dy9flEUuXk+6Ah+qcIH2QrP2MDWk4mxcfesfHrIEfQnySp69Gz8bEXKK+At046VErq8A/e
m/2mIvYDqmsm0/Liyxi98kFBSp42aNVVa89en1FhkzxsBdnHvawuL9qtxm03H2aVVol5/cu2p5h/
1FX/WWi60VN6qmL1tN4fpqXOrO+9d658Vj3deZweuPkh7ov5dfn2zjttzfZ23d2/7UDFWfzT9vl7
MU/nsE2CBie/mjfHH8UIICgYHSjKMxmAVK470nO2jRcmrZ/cxx66NRSbEGYR5J+YPKuHBoQIC7mB
QFhaJzabzs94VW3drR+100by4Pl2sm37dmRQgYM8JvxuyRTJoXSETVaDnMEwrzgDttx1VFSZm5dO
bbs6oDQKjigdiQzJPLxNJMem2rrgHnAQhks+3oNm8JnoiUmeSZzm6JTJQ1FHXYZWhrTZST7MIB0S
6MdyiBOBCuPLH6MMH0G3j8fy5DpQpozqNlGx7OQD2vcLWI/xZc6Ui/sYa7YjUUeY/esBk126hJEv
4H5zpznlww5+hEqDMvDisreBCjFkQmWBZm71GXRPcKTi5bwr2MeSI8Cx4gLI6gVYt0VhVBEF10QN
j9KC4Np+9kOM+OxUhzpdxdltj/Y09epQnLMSBhNS8pOrq5TOTGSOP0N7Cpw7e4nAOBT+PCdk55Bp
/juhVgrZvofreoAtKHzvrI+zVlvntimO6vQBpXIluY7y/4MhxEC/etSH5lTodp+E5N3+MjNS7f3j
ojQNQ8XxKveM3h/uUjXTL72yrj8rShMsR8LQraMtkLfPk8K4JxI0Gfojfdmkfl8cIZOwF8KNhFxG
qPU8aZvidCNWwmVvxJakf7UXpySxCrkOO9vNkbmzNesGmS8CGb5hWzJeN9hDRayv32LOENnT1RBt
yJjQW4R/o+f8mTySTKFoN4PkOpS35VoYUI/saBPbwQxVeVtSnobI2V7IcdWwayHJMq+YnRfwV49Z
WziCN0JgOBOtRorWqfClDRvx7Y2Dp+53q302gkIT2lHvMSmJ1LvmPFlK5xTwaKcHwVpishRCixsi
VDRLv/4fXrA3/PSvg0Jy7qHtfkwnXRWYbG6RHDbYiarBnjr5juzrzHyJSJ1Vvtx/fNW203Quq9+M
uq9GpJWdzpNeYI7KqcjmrPrWRujRSIEk0I9j8WS8nF7p7m/OdU7lSy2soa3wKgfPvzTrgdSWoKpE
CwWi2i6WXe4YfC+LZblyoWu9btgbF9/VHOUI8oEHAPRj947OoRGiJPFUJGqPYYlkv38DXu6NdbHt
k817J9t5e60RF5Cu7z9jkSF5J64geq+UAV6ROyc22gMFWkOiDP7VkUevlRj1UIft5hqhjAOYBPGs
v/NYsAJs97PzKKOuJAZ6PxfRjd88St9ZpE9V8JGGNn+OzY5EB/5MEOT5bwbOP/yRv5uupWimarPl
mqb+x6Z7zhlKLynXz0rIfcoB7FzmQuMWJKoKt4oIzmhvAMmP6XslIlIlqkYX/5X370Wv8Y/vQ5UN
WTZ1RdNsURN//a+j+p7fr2ad3j8rOb6jiTmPq8yrnq5NZBwHJnOp7HldT2RlUuPLv/laUhxUco9o
oDj5a8di+6LWZUz04Uac1/H2o71HH2xJ7NcP556G3dqkOrsNsvvirSY3Yi4Z1sDsROgFTuEnA7hQ
kRhOoy6vn1iRguLifsi+v7t7fif6b8RbiSX79eb67puQ6xxD6UBuHem5lF5/uSmq2FT+LLksnZQV
U7dJQVH+uCn13n49ykLqVpyylRduFQsdXlT4yBfnD68/lpG9+vZs87VX3PGEkIrvcvPv90MVXvB/
ewt/+GbTx01/XJTsszqjRtAdDVVRtZQQMyw6PO4n+cu4ONUOIn/1TH8qLnnyOlW5eyb0lz7TmJmJ
Pcs+Dvk0VOa64doEkPUce9f+bQXLIpTh397pHyvnlavK7X3NP6tu9FyXg2KkAWjhWaJyJ1HnvfvL
hREf/P++nN2zuTOqrBl/vNxHuRlVc+be3BEbl44MvNYjDDKKj0NCcJ39TliG2rPzo3mOBKXnjG/L
CYTZCFARkOv7/pcnR/vHJ0f/3zckTrD/enLSXnH/aK3ZrfA1C7Eb0jay9o5CNM65kxJLrN5G1u4l
H6gwPxMVStiXT/59LsMPGhsQTrDakgAYL7sFVSpcl0foSFx/X0+UEgQx/aXS+/+srf99x3+EbJqP
V/F6WPtu9evI3pYHUcKpi22EyAHzDlUWGvkWO6QDow2jwlbqjKr5wP2LS179x3tp2FrP1AzN0LU/
FvmZHeehqWdxuGfoJwh0CRsCWMAn0At7VNYu8zr2QxEK6Bu7H+CeuTXWSB+5QqHfJ9ZWdXvERfkn
ZFD/vsyUf3xrtmHZ5CDpqq7+sQVklqlniqR2q3ZmQ+jSYUUYHYbDKvzRlmJXLsb3ztlMXNBThYzm
v9wj82+v/8eleZWKnGZvvaNbdVKOfSI9HZ0QD5SLNkGSCDRyVCZLYT87e3PcYbhKammQo4x1zbuv
ycHPmxTI+Sv8eTFHxi/k8Nl4n/m9HF6IeZA3BP7TPpXD6csdPyFSLVLWJO+EixfwfEE6H4B01q/D
F+Li15AUjxIjSc7cIRoRG0UK46TMoAr+/bJb/1TuWf912f94umuzNVLjwcPUBK1Lm8A1j9/CjfRw
qO8Qex5VXM6l0PMHTVwkr8yRMSm9sDEMROqif4mRnGB1yRAAP5g1jyt/GLGYcE0N59o3x8rUNLxz
6TeZO30QlEJAxFCPxj5sJ/TKDNZNDqR3vyAlhAZ/WgLctO6HxmFKoPIJS/GGQ+fFI1vdgr8sut9s
0f+zt/3Xp/9jK1F79WOv2lq3YjJEEG6T4Twn+eltLve9wDL8jvrXK6R+/cWbF1p8SOTFjOAyGIJU
BtjvLbvfmAHmupaDtbQM94d/vz/KPx5L//UO/9g6HoVkWeaZd3jd6pW/juKlQJBxo/Wb6+hXxQ8b
LVLJmO31/bfL80/PhK0wW9juybZlyX8gIW37uKnKI+ux9Tfj8u011NSo4xkKL0ednGj4AJ6sg4wh
M+FtJeP0jR5S35zVjL74UjlBa+fJsGcGxgcFu7I06G2aeWEPO0J7jtzof79W6j8djLZGVo9C6gu1
xB9rOa+qfH9/WZ9VQ01L6D6mheV5yMN8VxyjN8SBttSK8PZjmo4yVVBkTghDtZbpUh/V+34D4I1p
62SUQtedq36t+BnTnJS/JbP8U7FjU/FxRS1bQJ7/7/lVP/eFnbYpVxXt9eWMHq6IKHsm8ipf/PsV
0XqGJotP/ccaV4AYODBVmcy1PzfWZm/WbX22PysprAitMM4MQ25HhXO+cAjpi9JRRsmenh6x2zyK
1gIwb2eET75lD1mn0U+CIowR7UsctXA3MG4QybP1Z7HWZsQ+zF7eR0i7rQN6fgwFW3DvcJZFzG7b
hnzAAnhf8rdbhKfwjgrs6inrh10f0SgkEBIMZ0u5haN0lE2jrVU79Sg0UZEfGC/CLEa6RUeNw6uo
PTZCPPvmbV8cNSVmrGPsg5DYqiFeF0bX4o/FI3G0iUWlqmc8nxOFVTDDIGqTZdeNgFNLR4tCdWcv
IeTSePB989eoeH129ycCVW9796AZaUwYeRMNFvcESpd8yoohbITKIbbf4mxxeRJ6KNi3EjgqrXGU
aDh0EdsqJxsjVO3iY7sxUIwek6xrD4xDmLbnN9faUc7ipMI6EpnO9oz0jusbpTg4eJTE9b0d0NWP
uS2Zs0YWX4qTqHVNvo53Y5xQlOLX0AMtd8F2Io9s1JlgXXuExw3SxUmE55cmbCVfVUJ4/3csEk08
rnSQ7faGcxT+RxEVTN2RBGQon8dexGUbfgbLzA24yV+8Jqr0i8qrtmAgHZGEYHCYYRKNPAgIP0Jg
1vz+ddcPt0LtK+MSMB2VCGaQqZzwOYY0uSL2rRL3DlxotE4bp0XIgv/sjvdKCChegkGtG4ewOT6q
5X+fclQoSKkWs3MEV7xwJ/UL8Q5+gjDjguQTkgIdeYFmY6F4qzT3Du+EaZpQE3zqJ0JwIdtYfxtA
C/0BwjF39Ua1d7LhMO4iv+6B4NMpNoLKxdTczFDKpIuZnBPvrUS9WYiioBuipjGJYWUFM21O+Co+
gdX5UAd+tBUTsNcajIGzvY/fws6gb9+oFUeSk7nxEokugCySzkQzWR2d/+QeVXbf5BnKgT/8VwdF
SihAEUicFMF+niNhuI9WTGn0TmI92lC/j+NsgFdtbEdC3SRI78FtcwupJ3ho1zL3URPTs1mCv4YE
a0UoYsCHQyPiju3Vm+q79XbuSIOav/a/1/dtuO113ATiZn4fOOrlee+A3+uGf6qEoXOko9DORjZI
4G/Qvc13w+hWGDQkKPqbE1qr1+6bR/5KQCdqlCc4I5FAT2661l+Tvks2pxANUe1/K5FIugHXZaGi
zw9tj0CN0yUyvbWxgj2uBrVviOK3wscEMLduqkEoL9ZQPWEGJ6/JaBlbeJ7+4nWm9S7ix0Ihkpbf
PbufCZJFIjTy0+lkBfIGTceXq2CdkdtzO8lDthh39F4jM0K7QGDhk3GhMxdBm7fiOf7mOT47a+Qa
PFOYAVhX29K5ZuA6ocymx4CIFFStl5TggcLVog9RxGAq4ewQnkLrhrINFegVfQxsO/GI3QjKJC5B
v6iiB4jesvkB0VgVoexASThq1v7quTiYJ6HCo+v4SLwwokmXID2hURvdZyNsIgj323AgxP2I8Ecn
tCizWRcukCFOkEc1b4e3QFyM6alTIi3JRvfWC9RvOil8mA5fM2EF4soIFJIFxNPAc1J50Xn5IUEB
ekx1+ZD1CUw4nd/AruScjHk8aackKdg51TCfpc5cWU4xjQtjMHsT/zydbQ+DMPOSEUj3VlDnnRef
gZwRGNP8aey+JELZ46dzQwzHwM8tmS0CHHuwnHKyzvORhC16yK4aWdx7ALq4g0c5EhQHqlc7r+kR
0+eZDdOJQTMMF9cRGuSfzwbXfNKClzlJPVHcnDwDbSURXc17D5LqxV/dz3D5JqYaMO9YfR8fM5I3
8ISxG8fbLZCkkzUDxX0cnhDeQJPtISKdC/N45kdxPLSmmODlwRATern9sSfClEQiwLHGeeBcUfSp
vpGhfa9nOUsZ++7M3OS4247tpBQuQ4tg+HWO2xeHoe3whDPBpeOaAadTWWCqfEQ9gktLXyn7Shdf
sDBUAz2uGZfYf78XjV5TJa914ildQx8RYHB6xgP26pDnO2ITYzu8tyCv3RUKuwryylmfaxKr6EyX
rPFztJ/TMlx+ZixpyBNYHld9eGfxYD7F+7gwsMVN6oMIL+oSrUC8ft+ljN1ij7/NlssXRlnnKGeh
cbAvY4yKApG9WV5zjy8MQ8QeVBx49gtGKjOGk5QRKOoBi3DULUcD3tLs+0q0RsnKV359Z0n84iaW
CZ4N9hEOKc7G2t8+Ll6bD1s+AaNQuIrOjD3+dAW9gY92q7P3uPvfKJX4xVm4OM0ePCB9te1LQccG
wdRkrKd4YtYlImB2nPvFBer9gPXq8a1zuM1YQuML3vW0j4I/Srr7N1izlkYsYPBhvD0axCwbTl/b
Izd5fOK79n19h29mKHXB+TGTG1Ke7sveG+yUbX7Ej/TcZx1UkG490AHo5eBWB7yoFDTv4Kz5Foec
ueCo41ZfpVGBh5TwIKc+kedW+j3mtQ0BxjGFs25Lzux3NehhJPK2UrxtWLg5PkiHa7SfcXRugZj3
DH0D9xOCGnLMMtdc6GzEHL0lSYtiCsL9M7FKILu+/tUp/J3vplYyxVnL0QyRsZUWVdrnzZCdK5LR
QNjH0foNdM8VMjnAnQ8KWsqVdbrebs8l2zZChI7/hSnvwAbIzRINbqys+O/L641Ajoc3OjnNTS6M
hMVHmlS7I04VHhPN5aqf+MpjRKoBAxPmvd1wTpQY/08ek13scdywPUjHh3MU5UQQl/6RJ1uk2Kio
XXAtGCxLLA+iprEXYp5DkvBNWI76PSQ8wa3/FkyRDYCv7EpXotfO/SD+EM+wzCyn6oE0GeO7Fkk3
v0dlIYK7CrJhqsxZEgxFRdIwCuw6Jagd8V2JobQGzM4Z0y4T4Xkl7lpYEPNB3Ivod3m74MA9PzG3
SZo691c/xrq0lq/O8uLhiNjgS0+aMVtLcQKvCY4CWieNVPhPqh2slkOq42dwl9yKWas/Jn9xMqTc
drBU6dKwn8D0ELhE1I65idWMEkyYYHXQjGKsSf7jkE0NojOLwb4K0ofLoqP64mKgCGLDO/UY3EU3
8oFGDhoxc1XGSbp+rD+YX0DxcTZ38Md9WBWG4eye8+AjucucDSsVqiT8lhkTaXXOCm/fCv/h1cIz
YlNQrX72oLoIGXgSML/UP2zsnxD4uOBpYBdnt6TPV85Imcp2V9+DJ+OwWAPU2OVUDP/DUKWwUi5T
WYpeGvf0s0wUTBVObG70Gz/LlcJz1flc1pTL5Jm8ZWFCpo5kuZW+vuEhOv9mcvgcFXuvIuRHGU7V
6PkFnd4J5jjLUDORgNzcRnPK50FO8g/TG0gNEO6WdigmwJWFN3xhnNeG+3E71ZPGoWW/OPqMpoqR
po7BMcgy8CcCcDi1G1Sh1mBSTqGgwXadwSN+xgzquzrmDNpRq0ebM/b+T4IiXBGa8fKre7kTaBDz
RCYXTse36SkonM7cl3uUdb6UI69qYReJj2m8bPOCBhLrVJien8Q/ZCSlUfRPjPHLRB815uy/TtDs
o4o+7eeUJj3n8wM2RF7DEoLEaccHfdUuKTiUwL9+XB2XLVzPNB9KPzatIly4b48mo2eMQySpIhSp
bK7PI3JY4h+wtpCIy0PMFVBn78tJrcafG2mn489E/jh9hTAsfXbbfp3ryfvtoyQjwOfYN7zNeNcL
nM+MITvU87WDFsBONkRzTSbqSlg4VH9iW+7hPRmVMQpVpBoLDTcDLgLji5kjlAmq+3xvtPtSsfo5
iXko86TpbWg5tXRg/EigEE7vlUu8QifeAxnOSKYMT1P92xnJWo11xNWoMt38BxSG3Xcy5WoJXT//
fh2w/pCb2i0ODSkxzvVgOUYMt0gP7Xz6LW6j/oPe6d1v9m5x9npXOFwPbQ+5a2dfmv9kcRP+7INn
wAQ2UhlWyEyJPBvj537P7Etfsgnt+6qE3AwWeMPL1jVG0qvF2RCo9oa7fXHSF1gCXqd8yrJiA3Ck
DwFrzQR5AQUz/0NRCVJrEPzhPP2k0CvvOH26JBWKUS7MkkjYe3F3OK8vVRYlPFuu6aBMHPavPdYs
L2It5H59jbszZhWUknqwaSz36ox3u7zgXjwwRTnvNQ0Q9eIZP9VEXF/+IayHDfMCK+t2X/6NI0HM
KKyC6SWcGvyIU66WdT9zjbWxtkUU5+3qa9JUYNENWwo7N02NKTbmzIXdnN9DipHtOwg/i+LImTZY
WziYTc0Pu8xVRvSkTvZNCCrClRdSUE0eGagYLLcAiHIAl98IQhn0vff1bkIvQIj49equTZqc+vht
MtvjvhVFgjYSQQYiKuVNqZgk5YEMav2LA+twMxypHgiEPxOnltaXbae6BBZHo9zPugXxxxLfyP6n
uPq2oGhJJ3UVVHZEk3WGlfCezJRz3tvmS1fctQgmX9/8MOuf0htwoowRWPO+1VuwT6nLQRexGkOi
+C9p2PwSBKrq0HsBOVT+U1S72wvVZOtj0mMbDOYmWQQ3xiXm71FqrzMGEVq7Oh1hpyNJxcQfM6Lx
BwV4iI5bJFRki89GDPGpGfkY5kx4duyPt1R+xFnyCe+vIG2x2P/Wpo9+rK3wPGX4NqOY84EAm54v
yjRqNZSv76CtOCje8Wc3QyNQHmdMyHPIVd/mE7YNUjUMN0ZhxO7qJDKH/VbMCKFQrDx78QrOxC/l
9KoxezX9X5CklL7MKaVtRcQr2veuPxOTYyagKBiSlf42+R3SFTQLPLJzez4/x5R7IviG9cKh/lMQ
KUn8Ez2se18sX4tjEqlimcUd5WE5W0o37xERh8HwTzAOBs/QLJDqgahqG+mkjsvbDl0c6Rd8WiDg
Abs6yAk5FGRv8l+x0Q9t1BAhnK3zILhKPjZI3wnTN2eA74xXZ56G7IrJRwo1xGOFt/PsSTgg754A
XvZS3+FuDJecweQyqa+ALAvhVNZO5eEy9AyYz7u7VosgNT0jsQeGH9otC2O2F525gBjowabXPkgL
Ent4PvpeLFSLJybV1YxdfHHFsxwvUpmvl4q//9DXM3tx+p1vOtJ4KceUYkAyR0zltByWgAWIt4Qi
J2Z9+HiuTb4kfNL5PEEIzUV9i1FN0kSkFS2FtoZIpnOggWBweQBxAvG1+XD6mThD4fc9FuGxyzmY
qTApUzs3OZJ91DjWQYio6zV18YcdGnsuiAp9s0rXe+mfyVEQkRiMTXiym3oIViPRiSSxOThSIYFn
wIgMjjWNQUrvxRsT7AfvjcJ72t/V492mRcVwcTYxUiOBe2TEb2yVva90Ps9fYOwxtiv9p3sl9kbE
8z0G8LuclIxfcoEOGtfHlYhfzDk7n2h1kPojetpFS6t9A7FRxDydm0xBLDUurnqBvdwQflh9sYGs
TVrQ73ZwYiw8pr0RhrDpe7ZBVEEgIGR3G1/QIDQ/9tn7vqcjdkcem2lL/45A7Bq3rsCHUz61jGgS
47OLxsYwuW2tY+5OdxeT36EAcBjRXePRAZ0ETRGQCiW/yIqIAgC9or9EOhKX87idHO8LMwTam4tp
HMHdAvIjFvZHKp25qJIFSJSyqyknE1jp4ZgvHtdmfGdrCcmXV9xqK5vkCA8TxV8WhDPdiH97sFeo
rBWbfbXxH+QH1VB2xYAOWmjQSWP9UYbcACIse096JI6q6X3wclFkT5FOVSHJkUsKqPnXHuU1Z62F
jN6bttP++LklDd1wLNn5Sscpze3Y8N70DSp3+C0s3u5zlSdz3oZG6ul0qnHmTinoj8llSjSeOUE1
QUSYKyx4PYbYcnDeEISse/GNjXutLeX5jzlh9A21O8NqOcEK5DeE6YlaeEgHMe2m/WK8sUgoKv3d
M3eI3ty9YByJh1OWPxn+40v0s2dHdnWx7BoyXzCAt7qXZ8MmGy8TnQ7W/GLN6zXNC32hBI21WhJy
i+PZZ/8V49NRnuWF14lrqeLtB6n02nmguBfWKiDmk+FwwVLMFYPUWOauGK5jzjjA9WA8bs2htSBx
kKJytJveK2dzWasI4XO3ncrl0HY7EhdUiBHXGhcgm+FXva2gBL1PPVY08YfNleASlxjZnNJldACd
A3EmqpSBq68+ddUO7fI+/rgVPhTmFc/2vJrT7Vg6S54p0Pdo+ewv5z/a91ROPp17uU2Y3H7aIZ6r
XocHajx9W3v2O87tuBwbnKbE9HdDClJ8bAg9vLOyLtEj6DEPJHVNNWie8IleI42EjUK3HVUhVJuQ
78ZYdf2O+TcC4CMY+3BdglDHS6IquTTa7ue9EamhDEeLaTo6n1M408EbOLWloFw//YzBrfRgXifC
tzl4+Q/CxpLBhRws7XXdZgE43A08g3LC2co8E8R6pkRDCWC6IHdLpAYZPJgAT8LFkQiA/PnyjjSk
lTVIrrtmEQsc6DJ90IORHbYYHqM4WyYJNdVKbE4oJV++OqeXglxvjmL0nsiJaL7NkkFMdPJMaAjK
nphjQGgR8UXEk991vzZYCs3yObmieAfYKul2rt/H1u/RapFWKYQhiHWQpNPVkxwkUnNikX6AwjYd
JEk+2WboVz1d+6b3FoWRqKlUIKwApiQinMMcrqlLSA9J5xJ4DRAoLSo7m03N8KAtOk+TZnh8slMs
GS2YFv1PKO1d4z1S92FzhD4QVyclzdfhcXpRMXCFiCoE3OEYF5fylnBgzq9HDnjT6f+8NuSp1dGy
41hpD/U8ShCQMmaFcom+m9ACmV5qT2uOMJ28MxH7Zcvk8WkNsdVwFwS0ge4FZgOtEn7GNQcrqVjl
83hFETa0q6H65py5PQAjjCrQvy52v+cyMIvGuhiIT4TH5FT1eMYUVPIpPn/Le/UmqjoWaVONeMcV
1gyJNIY2OntLk9nLmlth+xCiwPtQsp3eZfHsRZSZhBuxZ1zei0r9LqmJK48jphTiar0N84PI8GLP
FE6fD41CwUfJZ/SV7J/8ZtIkUrIJOWURaNerYT1DYN1baXcO5emzL+Nu1H4vYCUSBTUaa9rdq6MU
/ZZ+uYEH1/yEtLE38Ivcm8gCYmstd9sbKbMbvguB8kjXWI/XxWndmH1FxNa4I2dsE72+QkDB3J1q
vXssR8LsBobM9EFnUWNWd7/3FdwEALQYMru1+smDRtVNwi1uMIxzYM4PlD0+ZjvaJQYny9Pv187w
iywuev01h9ANnIMbAAKVFhwjlh5cfgPEyNGxXBX/C9CWMVBmVztqAu3u8hpbmH18Sw2lKcOvCeni
OWFF5b8LIBWTIpWdmjoSERDRA/N7Pi3TEXlQozPHKFbOEWfzd2d7H909pwxi+rRODZCpTh8NZP3w
gzwyyj/AfJcfQpwR/j0C3Pp0tr6KbjDNPM0YVP7Fcv3N2fR8Pfpo24/ukHeN6NDdlTX29LZGlEsb
IyabkdNxjW92RJunDL/23+rZ/eHgWRqc+Y9hOpySKyT6+XtfV4JBe8x8VXKE97OZiYgDZLtd4Y6q
0eT69mCVRACAupqYSLocoV6Ek0SuSx+A1ZGbPhg8ePo9Mhouo3LRO+YeCrhfA2RDAMECPqY3oR0S
TVM5ScI3wb7bu2iiNIYqThliTRSAs65DTJQ/mI1poVrBjNELgpisOZ7H9OciO6mY7vYLArGZEZm7
h1xzJ67+U+qDVUnSU4r21kkZ89owQXFGdGNzIIU3O+gVPytwAOvp7s4H+m6UmIddMzlgr/hCX+mL
j4tB05D9Mytl8q3MLbdBMUDTwyhwE/tjYeHyjBDznzrn3Y1wOUHP/5wLjxr2nHROT8KsKfTzYaXh
n1Vbf78x0HheiA63iWftGDRHmjpzpYpEbT2Bitwn2aADvzj7ZkFnCQmVOZbk1k9nJY1Q77fkFey1
saKjceJX2H2ZXWZkz8itDsyEw/7N1Prr2DK4nZc1Jh498M0I1cWAooJygPm9oXiZ9cZYPIBQr87X
ftyIIfRo33nYM8SCEjO6Bg9xbT+kNIsEg1Ujsi5QnIqcfOp50t4FgXOJus0JL8X3jTG77kDn/gSv
n1FlsjgqAhdpmEE6iA+AzLn0Wdzh7A4O3opZGHfB40kvspbgLi8Xol7IfHhG6bGlJFT7kip0ZYJo
vCERMSYz+D5oYxFJD9M2puQQvTMg9nW71m4+2jPYW1VIK/EQA0cNuuFhfCbgeJPfaPv10eSO8z4s
iPG0Qt6atjVQrl+JrmwmwFoYO1bsrN5Zw5xqzZ9oDmlXeCvw3gtMTiVgkNhqXm/co4vOqVbMXfzG
+N4E3WyNpFyDd+NbwcWY0vi9/7nBRKwFKRz8lP3lEYRCtGri/CJnbpT8tnt0YwmlLGAc0C/ooexU
+yBjUqhXU9N7T/Dg/fqoM+cMlPm9P/wWzE959Lx9v6Rkn1ypNSClWuDPanl8L+zjBc+Hd4lJCEqe
9BiZ29pubtNgPmeiR72rnBTkCeW2t1y2gpx5Y1nJOLzKERTWiwwezkDNT89QWAV8FuKsxrNUb06+
bElAbsbPkzyV+wDTttNd+xTRCsmLx3r2msbYH7J+3nBv7iUdfimTUoEI+LJILyNjBvZ7/ZEWL7Dp
NVDGZ0ptpDv5icpmH0gBisHiuO+829GEjO+h3kMy8DnDNpu06utm/RjrMytWRx/SRRymQh2U8aQe
jlJ34SLYrH5EIkuKN1zkq1iKLwBBnEFIFUlI8KTRYQd8KbvNAajnPw++DZPEOILzuqancs5o0DHT
eE3ngF+ycKTSvxIpRzCjANluPAYIP3BaaASZ+6xsmN+p5ax2IsNnsmImDQsIDw075Hty6BHmRvd1
Xq0NUs4417YMGfmUoH8vQiU0g054CDnEKJY2fItS4tMuLubgcl8aZd+0o5RYSx3tQs1SaxDHybzT
/dRoDneJxu8d6+o8tSa9WSEYRf8VfNoQYf2pB4STIzwoYI4XQoKpDr9t1UnJVz3ufVqvkHA8pOOc
acc0eGyy2xgSNowEpUmMKGmG+ZrJKxkI+Tuwos8i1IdCWpcHNH98PuhX4xkUOs5H5p+yOwMGfROM
sxiEgi9FVnCZ/YdnDtV4ba1CIW4h2XC24MosCP9fCNkXxxztMTmcgzwTY1bFCQCWfb47PCacqgyO
mRFpM3Gf4+fwgL178DtiB8rlxKri22uEN4Lmf/J7lOhzcdf1iK77eO4DsDXMmE3UcUK4KeiMMRNX
nk7UubThmpJZ0Nw0vKYjb6lVdThLXvoxcuJKAoER9Ql9+lzoFIzrBMbs4lol83Wo1Om3eCT2ww4W
YFhSIT/6AEwdSWmwUZS+ZMU5oHo3avwJ0JBosKGxSm2pnGREjXTbCYrzNe8mzL6eZAo1KCfwTlNY
0l0t34R+UWfKzpMYYuYME+JO6ax6N/H83qAaf4OWGbdD1n3uNG0/Zr65xjPcGLQ1b2zarwWY4qWv
GRNzQ/QW6f4L5qWC3FCA3tz/xJ696TiOCrRS2dEKaM794fV+Ytq4x2dUJiIq7ey9qVXfRzGGQkSb
vb6PkQYcVXsVyTfpzIYKgwzyL9VSZ5rMy+2ZjMmhoWaXulAGWIPOeMF8PzyDsS7tqu5FT6ijEljU
6D/0gGtqxxmlP5escyO9GhaooS8cipeUceUXdnjuDjVc9Q5L+AILXgh4uk0jG4/7xXkgFn9oQlOV
Mt+lxfE456ozellsJ1Wg9XxrhfL87r63hsaraVg1DvWhxO/tWjzfY1J2r/6WmvpxQkliDN5fPN4s
QeiVZD8TX18/HOOERoiQV0chfJ+fRCkkwlAZ/GSI1ETWq9B6tZMkR7UJTYVsT/up4qUuwDNfbcD9
4YBYIiSq3xIL/S+W7AH8+xP0GBBCrA6koT0j7FnowOV6cJ3SfwdsvS1ZfZq49vyWz5EdWjDt97Cf
D8/EmzLYp14+EWVAgPkYviRlt5Oq4Lq+YczBUv+JLtRInX8+6GzXGzBt86jBlWvKmB2tYhRUjzIQ
0yFul+v67UpdUqf9Gz/ZsdO9MHpVGKEbfPHbezFUT6/9oigDqfXy3uSsjnqKV97jvZPZbomXff4/
JJ3ZsqJKFoafyAhAFLhlFJxntzfGdqtMKsgsT3++rBNRfbr7VJVbIMlc659W9TzGGDfpueDniGfe
yO1e4a26PImJLPwE32nxsYoa+5YaCVcErtjeh99gngihn7U5zuc1jmFORc5vNPD6LhID3lY/Px+f
LRQVi/UVYqNfmArHoyfHcEfUvZqbIDGUmg5Ly3tZHpAMXY9zD2s+pJh4xDr2gXl8T+9jH/SekKTG
iXfUwRcQndVqfGNsgNAYf29J7cqeGGdD6NKWaTNkRC0azM5MjszWbAlQglhQgdF55JeRy2u8JI/Z
IR0QW15knZjbC/wP/0k3IIY1/angLbbPppJtCDQMjppF4LSOJjx0NuCpeEh4y1Gs58X2LvrD8Owz
xsNqtmCTREIR2nwtGk8sRxaWGP3hVtcLDnMAMG+nNlxxQqJ7FuBInIMs+GgFJERlxAWLpRWb7f0l
drFiJv+RXUtL65MGv1wyZXu0/cc48By4msrwzvPWA/wi0I7LvBKtNxe4cgPNoJ+/XsXTYZX93N7W
k1buCMm7OhgTXs23H63aX3C0oT4JJ5+3rXbmFRVrVDgD9g5Qp5QgesONkyB32w52wapoGK3v/Kop
jNCa7mjMN6iYYZFmC6Kyvma2ozQ1F+WKDK7cHHb264/+c1lZ1Xn/dhKkZz7cApMrSRa/LOGVTnBn
RIcgEr8PNoAHYwtRAqnCn4FfTFh9UWJ5VPA5xW8cwk8VDmoyc1YzreqfRidB89CgbnBHzp9Kcrt4
ZHDUy/nONd/TY3mqzBVNPeghkY+bip3CflOAW0xtmkdLwUMgs1mlwIn0f2twg121O49pn1O69X7O
pF0NwR0U+rw0v4KOENU1NabZZzYPVXeqqep/QHg0Z5McBciiNBO6RbVc5tc+Z8ZEYiW5M8w9I1lH
POVVyKis4eJDC4jicaesvMQfLvO/A/DyufViw+kis9WORW2epd9814EAVddQ4StxpLLDnU4N26bG
3sW+tx0OyZm3TpWxjD+ozn3o+Hs4T658vkYfK6BxNiHyOBgGceYj7DqYyj9T200nla8j5nrcRL89
wNSw4jn4uFQ4g6fy8nI2iF3Qc3Y4GNA/TtAkcpBAsvQI9cmm1Ux2obiJYc6nG4CVhuPsM4+2ux2D
GMDODmJvvFS8d8oB0SwL5+pq5USI4RXL9zlU9stdchIT2DaX1eat07LATKx2oBJuOS95FuWCt7Tb
nV+LNzo6jbJC+VKwCllV8QOXU0gL4rcB+cWmjoDjiVjkhIRuijZBMGjqkz89qi1e6ZxtOeutdJHs
3jNbCGcEwMCd4zVIFyeqDLzt01dqwi0sh8CNUPeYnDgfCjteUJRlxAR/DuKHC2wpR+MzJEqcmu4P
bcshJaUEVWYHQfc0T+erNh1Orsr+CklAePmjqykqxh4qKOb3Fealc4ZLNpyGamtlxOQa0IfeLhe2
yCYj94f2DNOFZBOeFw+I6sN/9tnmnRkYH9PaEpYLnqMimrpBeKmaafiP0F03os+lhI7mNyGD5LoA
f+eae9UFzKt/vRgxAoD3AOOoDmFPwBHiEMp/cZWglqAmgqGg2OqMfYlN0vpS737fU27UgX19rQmS
1mimb4ytqAncsFvmnD9Mf5yOUUDALqAiBmXAi8U3QYHbUtuRU7DG/AgYQcjVTTjaXJTCuH4E0MzA
WMOsD0JsWYGI1iA/hJoxlrM25yfpwV7MDYUeK8RSB0Iloxs/UI2o77vOT1ponwgcaGxRZlTIFxm+
PCGwiLgOAiz4CgQNrQ+XufxH3TikR5oAPXb2e9Wr1niwRUi0o0uDEkLOsdBjq0QuLc6CK7o2rNO1
xfNXxi6at10im35k33EmGaihlk+eDhqTuYFvG/6AMHBKBkiFIRVGNdO9nEDAEQ8KsfVkxNfKIGLt
z2sKFNJv4XwJLrKGHayOaMIvDuZO5svFE63GZvP+g47ijqfAS4U9RKcLJPplg3Posn5F2Rx+TdQw
rwMSHgSQD/zxDfDgk9wSBFJuvEFeZdSCVDd1SkBLEFuHhiAt25CQrI/PSJ86ojCs9MCsRMnlYyne
lQAdlVCXA/NcJrHsfIH0EusAM63VfCFlfhuThwkvExJEDBH2dNYFMwa8eioz3CaZ4g64rRGqAeGV
JaDCiHM6QgjGU3hNEyggsmQKbxtnfhfdn+284H2khcUQTlYfC/6dmqxgFsqjb9E2dLUdYyo/RyYA
Sk91TSdnJ/FDPyokRjDao3M6rLWmyp3Y6bjbae40Zqm9dvikrc4TJUe2DfbZEFlAYliBgjaXgLG6
AuWZBPoxCT7MeTeLtbWIV4Tw9IGyRIk6e43oCvNF9/ubjp2M92XdQDSjKASxQbp0WgQa8dtBrdgM
vTCsX3JeoQx7J9l00jm88Q2A4nCVMpv5h1qsOog4+wFSlJe9b8TkwmNso3NpTXXIiwzoJGtOC9xf
sRAuvB86qicH9DNzXuDrpw9SCs3XQqeAos4ZkvnBeUbpx7grYoiRZPDuAKqLl4D9Xylc5eX0f2M5
aFtboTiHW4zsXDj5bYHB06m6XfSLj3tUTDqdXbUTVQK6E2KE5EDnHYP0IxhDtptLUKibZuB+nPfA
hYub6gR891vZzy8TCVcQqf09asjEkVXYwZJ3EHyaoxXrCMWt4Qxfbov5/2IRyvAS/MBSAPQuw9Bl
XzjUGdJ13hmuO7945+suRGN8JIiaTZ5IcxSs1GW7V+oUzG2gncAvPfAKCkW2CXbNiwWmnV1m3ZCd
Tlkmg+s3PKU0HdUExLfiBcdjRcU+DoNK2b9UOyYYVnoMDq8BUS9W2sz1ZFU0CzmE9774aW+GKH26
aWwsvtUMq1uy+5IJBcBE59W4OOMZAmqIV6G+A7BVOafASDNBYHN9O+icLwXt1djUyWKkLFuovfcE
Nl4ZOgbhRcPVe0T6jv1RWrOSKMkzV8smdblXdKerF4DrRTZpBhZk3osTlmFXEoOo1s9oRhvBd+D9
fq2hTI1RIOck8UzibPbhQjTNjfXU/pATVAC3NutuvOuxKZpUpoXmvmpLJe10+sxn0PD1Tn57ueSX
T1cl/W8wkzQva4NvPeG7lmgG2PWebES3TcRBDIy6zebQ2pTl1vgGnweHYkxXlAMAi6KkKEeLjPQA
p8MnmcvWiGwtNHM0TOLs9qJ8ohb7geJ8IXjJww5RiNo1FNHHyXESkfHFRxS6KLpqMb6uL7aMEIva
wxvIHITFfGZ2W9m1UCzFhum17qxUzB9kRm+aarN/TfLC+qWtTFdjMlRi8wgW81cAbwDbe080Z0zZ
DTe9l8R+wa8kSNizQUcqzxutfwzUXB4Gb8X7ufwxBhApWu60lXf8MaBdvWEMfxwiTfKUGug0UTyQ
+toGdiUaap35EJeNYxJmcF8RRABBB9BH6UJYvBi71JnD6MfnQj5DOjAuoJmwsNaRbcDG3ZXVYLym
7WGKLCUsoxfpKVDnuwSc8fuZ1ZPWLoyH5zN77T9dy+mfHxXOThCgxYX6lj9Alj3cC9PjULmiMKUg
8YVAM7No+Sr8iOZG27AR2bRMM2JkMiGB+2E+/JDUZMiniImzwULMrj8eu7WYU5AfebCAg5ps+RvD
4gYM5zNvcfnL/BlirNJdGRZ91mplzj6+cySvAVbWcTzV9jbxXr+NEGc43ZEK3qNO8M6qVfmCyY92
UHzATMJghfBdCV6oFYYzBqsRDeEKnw/op6ALcLU4Q9SJoql2seQI6lIBihYLyEe42Tq+5/UeYKSl
GmyxyYERCqLeDumkUmfj/32Xo7Mj1Gg0HgeHRpEzg+xzUnC0vccsN8bsCReS+IlsgP/EtlJvnfFA
mRpFsHKetvBqL8QVD+2v/ljnxi83w9jeobAR6Oouni6L4Uw7AWyAViExguAT3pCYVgGtF/dv9kzs
oT+KpuGRT9R+qIMiM2HalKiOLtbrqhD8jEGFcNfQCmDzF+MhPIfCKKWYKBaqF5yAeu5wqpLmhuLj
0K4jn1P/7dEe9jTkwdhqN2h2tGoaPz3tWu7/54e5SwJ1EIQdgEMHDzvmJ9pZMx+rrNDXvE5XJH5w
N2mESPCzmw+iLL866j4vHnotYIbLoUFyQf5feEZodNysNvFXjDrJp/1G3XrcTDztFUVfRPBKP798
/KS1L/Ae9hdxspJA/dqx5ugDb8ypFy9BnQ3nZWxGas0BNIseauGs3tAlGOqseBDUoTeYG4zdNdAX
dMvxsj219jBAV0DgOD6yVfVL6A2USmEsOFP/RMT54rfrzV/EhacZwye3kg/dMU+9nK3LRi/5fVsr
ZSevCUHnodg/vyNrr33ESA5+7ncZzuj/EnqFzDwSpgO48DRhNmSO9g+uliXRZg7/Qy3sn/HfE1yl
K2fa+ZPtFM2L0FfOMiQddMewH6CyCokmF/RVT9uYUk6+f1D+hlchaJEe43UKPi0AQ3BYEUw07v2o
sAfoAjRstACTF7gB5wQ1HO0YUVMe0JCQ4iKbFZDF8YIxY7DRbyqBeoQa4wq2iu8m46zmcRlo1N42
ohnqc7H+3hCdyoN+qzRZ0OEklZaVmGN1LefIzMGqtAm5Jab+EAOfUHdAi5aM5j5IGIYGrvxzY5FS
GknmLQXputi3wkUeRVX8CUiIbF1JDBOWr+w/LB3Wnq7NoNs3Qpbqyecjdxp9pb1If36d/sHOSfCi
kTnsjRsxiUq77uIzQhJSEYQK5SL2TKEYXXzJmlvwlJ7Wn/Fb0krM2fJ7ACc/hYRl0SNjd8VQsAjL
pf1tJlLFDl5yakhWiE/D6p8c4xTDroYve91lBEuy9sMUrKUSCCtbCGGTcfAC62PyDrrU5+wq3DKi
0/iu5yc5W4Ibz8fgFm8mTnUN0zZo85FOUPEXrTtoQE5fIbYf7GGE9lhG7JLflDBbg004O8PWLJsd
wr+QfLKFAqwd4Hhsf6l1RGxmeC73g2qaw8vum7E3JrnUAkYZolZwwTlxLKiIzP2iD+TW0TOfmOqx
hxpzLdQipPgQF8V5t9amYKkw6I8tuGM9vbSLoNqT6rqhESBJ95LbF0Dvi5t/dxfZGn6DjoPWKTNf
ISy8swJQjND8lZ+TX1hGNDLPoJMoP/xCQi0r9kuku8FeO4SUJ5Z23+vVFDse2WLS8RL9bMUOBpFl
fY6J95FJRFS0lz+KyWBt6dzS9es5V4GF7ex4kSxV29Uc2CXpO/upAFrnjLbwgb9oK81036F+hoOa
NEAfcDQb3Q8dLlINCjHHXfFCMqqSiRjujpHkMKfBXrhfFAu9mSJ0Z6CgTwzXUEQiCHOGAIpva/qH
7zZ40ypMjNUNUoKVZL9G3pu45tB91Ef6rPHb/06f90c6sN73DESLa1oXmaUctynit3bXwmtv4Q/J
x9fwXJIxCNZFIxsFEITJnBZowLAYDwPeUDW30N9PflOEYmdTZUFLhDoGNJ8mVgnSMYfa+cxyM8wX
ypIGJxKGGuVriXMOpof9z8zybSUCFVgDKUiJZoC8gmEMY7O/CJpAKOPozos5zq0Nbeng2KOYselR
c1ftPdVwVLZQfEao4QjyGPCOPJNl/jnGRCt8ZuWF1pCXNcfxdqh2H31Wj+yc2RVccmZRghmYg9+K
Q0ZeTB1kuG+MIPlon4Xbl+K9a4ai2l2FTMQfkeiQ4ATcZ5kldVameGQ/62GQtDfdzyj5xj4H9qt3
3rWXlTOOqG4LjEKBG2X+OF2MfwFbaD+/zSpuHrpkda03ignnW770Xb2iqgsviBnQx5vIwMp4d6ld
8I501QNbsw3cMmaMoBEXEiT8JN9gGAYjsBZ1aaTep6ysd5tbIc64mpxBUyfHduCl8Os9zTZ/odnr
6Btwsg3dRg1GRO4zj+5UF84XvxyWMoSNMmWY1bS+lqzG31ndAUrbdJz0qOl3plLakvnROBzvajJ5
Gduq8gaSSI437NdyUNmxoM8JhIysckaZqaICsEgrvSKEKMpTNLQGoJ30v6n1ovRP5ohG3o2jpHNJ
dlSyHOVNKZtjdfYFNM5E4iOVlfRD30BS2wUyZuy8lmqxpeGuJ5DKX6vESIvGiJcAVqBajKune8Eq
SixltotUJ0/d9Pr25M5MoEyRU1Rur50SROQDvCxeQrnNFMWnQ6I2+hQeCBQeopnsuR2pm2K0SV8i
zPhpK0mQcbBx5AHU9+oKFl2BlG0o0W3ZCCoybMntQjMHJSN9pqVul4x/GDPpZfImipBqADnTspX9
sewPFI6f+r395JEnXbYIABSCIedJFRSX5ROQjbaC8Q7FNMVywDkN9XHxNUW8DsoIB/6zcaLziwi9
3sBzYOuq24AtMsAN3WdvKWj5nuNr/iEcaui2CvAF2zG4S8h4iPzcMTJP2TftmuDycfRTMREvt7Jb
jtJcXn2fuy9cOenAxRrJkkpKMtXx56xAJ6nEaj+7HVvoh4E6tIME037tPvRzPDj7MIP6tfWvHaPs
pzmjl1LQRI4sdopaCmKu5GX3AExbemfJsL9jG6osC95uiSSkdFsQD6l4KAS6jDfffvmllOKRh+W1
oUT7TIwPjIqdZoe2c16UjijMmp8BNV3G1MBNqAUoNshGAXeBMkfPAQS4Hq4OSjsb7UjQe89OKdsj
EQbTz/U2wfs/Pymyx1HXzdQ7w5wI1sT7RzblKkdYcP1uoiqgQB66RrMiI46JVX8JGxj+EeVXRjz+
kyZQzcq5oAqgLG/tCpCJzRxRvOZInEzHaAZJ9yXLrnD1DaKdD4O2GjCmmT5FF86bikSDxVZfB7xM
Jb6v3By9sTCYn5/vZNhZ0VrehyAgjBtKKKxFYiAc96z5Mmct596LKC9L32h05fz9q7Th+8V25g95
7ktl9uQQJicuyLCqt9ZYOMEjROjHWvKMGyG2sXghLseMGLnJe9559Sydjan1SnQ33e93Kt/qY35W
N5Hfn1DY6UGNpx58QVt9PUMWAmeK92r2vljyFCyaZtwfMDz774XUILfUr23AdHBi7DB2DdF17Uv0
ZWYx5Qwg3w6qZitPCij8OYv467WBHiS0y0sGgtFkMj3p41VX0kNe1metB69HRc99SidxMCanWmNd
LoYKOX09Hs7SDA+UQuUL9tYemcr6OcsWNNXyTHp8sEYvL+vGb6mQDtLi1dDvmwiywHaMU7NqGNU0
b6n2DgCqWOgdxKXDKR46W/15QqsqvR9ucrhAXMhsAqg26wk4df5eRrjaSLtecCNYiJ2nO5StLzLV
GOcrBf3QgTb+PCej2fA40N1cNvtT81cJpiu+g1U9cIpwXEC7cILp4g61j9qT0Nuso+HkyQ0DWr0n
qpXSWBEEIls65L1qJkxBVpwGBnEpu9lD90BssMKGpraIZ+lZusVz/sjgKMVkwXxUxI2MLwQKXpYe
Baaq2pchYYfGUlpDIrixyPyUT7LdGXYWBkpO7DngTrMYjjyVHMQLWhfbAGOo3ZEUhMgAX6kbq7ac
WJVsUQqWgCL5hL160F8Loluf4DYJ3qJAiS2SNl5K8NR9I58TGvB9ThLmDKHmLNx8N3hZUj5THBoF
vCCCMAjnubbX18UKo+RnM6Qt9oEn0d4cGvQEFMCDa7YoB052uEDA+f2OnIFUcBTEFIicXEemXaSq
mA2nPDtXeijJxMCd+9NQMC2fO1xQHCnr3Ee1M/1e5ft3oqteNBtspd8EOOaNXpTbvqEG6XOzYsDQ
MX6MoDDGzMrqaJTXl3UZjG7v0wWkElZ3hn0IYdSxkKdj0jz2KSnZm/BKD0JKqmaS1t5BqezjeYgx
AolEsqtJ7yLpacSgSS2ogGQTe1xP9F11lUbHSzZjlegPEmo+m9pDnt6nu0IEzfisBQNLgizSMjOi
I39CY0aR/Y7tT2ejNx0ND0pO+Suvxi0mHpqtg5G6TeUBjhvvvXSuTjHVSl5bccGpSxYmt/NCQhFf
FRgTRWg+LRi1SnB9P9F1bHpC4zSalolHOVUuqOF6Zq5+0Bwy6Q73oIhooIYdTiRE6mQX28+aUXNR
b48T+9U6XIfGWEck8gRrB0ydZd3+IOJxxopVJyD07uuek66RWd/zsHIUtnt8TBFNsKN+rQ+SJuxC
6DKQGhC5OAe21VByLpJS4L3F7jv0GpoZJgDUwZhdGkqnWhFqiJj967aRVUHOja4DnxDvwSo9hnze
0BrPo/u4gjQRNhgB1rPvDP6eJVrldj1aVe6IBYK2zGG/d1h9NcQ+KJbEa+1QoeK05fi9MO4Jp5FE
ZHA0QdpzuZcq/kKPCQYV7KdVQPmR/5DsY0Yy1dYH6fP6whRJXjJwGawDvfVK/LTeYKl/DX8adjfN
JRKV36okoC8e14vUYVMuLX4AbtZxjGRCY3+/q4/+NGq32hcJU0PiL9+QqAa6Vy9FFGWUzujUiwqU
u40HFfAbybw8+dIZ6ohQBksSUyvFUUIXgFUf7UIMu7QVNEt9QBNBbAwqLeZCyljO7eGtdgy3GliD
q+yOYN9B1lfNjfWsqDaigQYBD9rwfPHcRcpi0LrI/YcDW6bBopn+GU0xjBUrJEPENh8pZUo8yojt
cdDu4dDrDjD6AhZU/FEVUvd3b6u8FqH1KgLpOt4YS7Q4DY04AeYXhp20a9zuGCBn7/NQaMfkJUfl
APr+lJEi/bQ6VFPHVAdfkn2DAyRCxflrLIfLquWFpF6htlNBnAJ6ivHvgHYHKfNcPodzLn/8EKsr
E0dCt8uX6ddLxsFYc/JlH3EcxHfKlg9ChAd9i/Azinf0mXJGND5DGvdG9QDGpu1GjfS8FjznjTzc
v+YkcEmXTYcfCOjnMW63L0giMqhtzHySmaZT7TlXSkaIM4hx6CsDvx+RnAbpO5q/oasM1W+Ory4g
bmwcTXXe1u94n8GSvC1sX0Pq2+yXzfnCPDb66v3gtYr0RURuf+dlsZe3f4p85JB8/5Z18JFTK70N
iUsumEcb+njQRiudWa8g45/le3yDMs4lu5vCk8OeLt5IOjRWKq9sj/AQVBs7Imet7ABGDNq/mMUq
DZ0c4KV22zC4cHurK4FviXZurhH12BmxjrFPz9U23lCZ9jTZty8VSwI6O2Ts5hwfeXEERQclTdwB
3oEU+eCQNnkpgc5xUp9x7LVYQtRFvMYHjlQVXUTqGRdLAkTLvVqExeUYf1IVqaCb8gYZfvzTGc63
ckLVMiRfDl1RzpCOAzc9cELwVyIpmqv8dvLfWgAl8vwt+WPdg7lQVvp2BPYC/uSOWC1+nnFDsjVR
hwTuSCQe0d7rv3Fpd48mWxVMTHg6cmG9rwW7OK1gNkuqaVNusWUMulscBRgEuKLXe6NcJtE1m41w
78SQpTqw+Sak8++OmzvFkyf5KxX5T606XYB27AZYRDbwXV9tuOMA121r3lEveKpsrpTKOo6XDIMu
kRSZyQJnL0Dg1kMQ3BGA+BowbAMfNxi7GMi8dOeULSJ3BfgLnOdpgyKjUiKlj/0Zp1U259tz67zs
bc2c3gkJmalXv8MA1TY2rXj2LRwAJNXOcw9sC6XHsgN2YF/owEwpOVgPYOWX2Z/IX6yc6mU/D1zf
YDWrnPvG9XdZUOB9N8/zeFNFzvzMUqMZmpYWmhTUF09kayjvbEOxMR8N8OkAFWgT1GEUQAQSjL0i
t0H4hIH//l2uju/HaqU5K6yOGwo1wP9wnaY2P6IjNYAZr6WQFc7nzC3Wlt2fzSx03sgJZPUGwune
mUVvbzYFyoKB36Un/CbAMAIc3hlH/JaQKxxpkF/OhvePcP39n+EoP0KLFbIDcxqsyBt4Tj+p+7eh
BLrH3h0ywMEGbwX4Ce7AKCZjB0yneRzDr1uwx+2OCy/nMMG0IM1wgljpqUlBKOxFkK7ISH6DT9ji
yTdPe3XUa3PFCsF6PsMkLD7UWq/jK0aBjwRkznmPM4XxdMHgsVAjm5nXVOQB6jmj3QMZvPAQmJ2V
CunvUX9aGNVyx7z7oJ9w8SB6kXPGAOd/rJ3njxwMgKDPROIjJzhh8B89WAFJaeJMIw2YfnU3DlIA
aJ0JuSLYTMiiL/kqg23lbKPYHY+FH5y3skcFyLtsjyTsVD0lamTu+mlzrVsEAQC+TNUgEoIRO2iG
IqvbtqF1ZVcAqIWM/V/++haU/mB6wzYy/XqSp2B9go+tUDQURKa76pe0lgs3lyz/GUPGDS99TlK8
yTzyDQv8LVY3rMzMS7Fzn4z5iik0KjHNFM8iwWgM2K8jJWKxtMHF9aTQ8bzn1CN/rRPkJf9I56nF
K0ltoZUmyfLIkyPHc/5WG//pouNRmdRhDnT+gaYN7DbGg1WyvgqYe8c3U2+0+DMqd8wkogWkpXmP
raM3Y2IAcQEJh7UlgXI6xW96gsf/euORz/Ny9hJrI0UlVhe2qmJ64UKxglRLY0piv/llz51SQAz+
0Le6houSbiQi+Ms9IiY8FCbHKSDZuRpgWRtoE4EFMk+W119FB4FrHrnC+3TCyEb85tASLlIAOKjv
/rsoHa1zGRMP5sNUX/v1QN+Fdwqz3xPsuEO+ToRQI9SmYmqNtmTyylhzoVW2ApE8576QyHwcbbcO
60W05xyejnYVRKV5A2oMazOQJDsckluOM9pGnimGWtdjzrdZ8aFVI5ooa8FXIr8ckRi3pB2XLLtw
KdLQDMer2xr3lt0inWTVx+LgxVuC++TJAc7gA8qNexP6RQpcH6Xm4+Uy1dTMbr+8IOxHc6lH+2L8
4FvBbP0Vlu2JypgvZvakjkY2W4fA4o0Smv+SMobYfXqbOWEZaG87ngcjRlRVfDJYBaFjTL5gqNZn
kk0/5WK6Lo+YZBxC2JDEL54bZxFhHGrmfKvHB8VYI0LCNMoZb4ASl8bkNFT/eRp1RgzwW4SHiltK
1hsRXtPDv6wkwvNoaNBAoz87DCsINVBvyYIvQbzo8h8iCJXZKOS+9dWcvG9rQPrULkRRUFuUg5c9
swBUX7l+txBI6EKepOnQ3HJ5iM56nyJOhfWhik2WajKlxPxihGS/yzDUm+Tit57wEnfTa+VTECFP
wGXpNOZfaf/dySdAD/hGOHfxO5E9wC55lmHWJo1IW0FWYSKTTP7UfYl1ztDNdNpsVecTdHzEiunI
q2pFJ/CTIeaHfelnnR+yUn1qUENBIcy/2IUhMZPi/8VE8IRTOmYzss/nwVb3iGBiVnezS2JHcy9e
Ca2Hy180CBtcPVg65x0WUd/YRGOvzmfY0m81Rxv+ltTK9+V2XU71Dcfx9OmRx4YLyxm4zBwzhZ6+
g/MgfY3Hg2bDDR+EGmDKH2FOByOoAKX5e6IPbfl9ymKTIpqtdHQii5ehGmJC+VBk/YHSDU7vne5d
1hKTAnJfJdBmQdPE7C9gb5Wat9j1RAzxawa8nKwqBqme4k04ee5iFDO7py+7TQwUEW5iwvoe0eor
vFko5cgFaR9Pn9nyvLrpAgY8nOjkLfZ/T793nzvRN5jqAclq5ddOuMhRsiAq79j00QSARZOB2f8T
iTNeijPBX+40slSW58OhxfEFqMUm0blIZgDKh3/qmhhQq4OVcnRYA2A/K5s2jEVlEpRQr8Ek869r
7smFtFveZh+UBX0ViVwgMT81tLG2bAOJbE1c8pSsO2MibT4TjQBYgFSiI+KrNlPnMsZGWlKdHiY/
jZDSfNdAYSOCywY3dYEdn+L/ycAAfo5DqhgBfz/RQkxYRkf1nUgTOl6TodO8owk2KHtrTR4MlPMI
YxDvK85L3rRDCwDCECM8xUD8sH7OI78Lq6ThDxggDMyOC1FiobA3oQdjaVj19ICshr8AByO7PGBY
r5qx67wleMOn47sYkgJ/BbKHgNMVmRew7jvBKv5jFMXBVjGiToyJy7yUgxKQmUABc0cnM4nWA5/t
aGB/J8U895AEcRW/Hx/1+SZc/SST3y1RhgjSCvcUrTo0AyjyOfr0NYBSuggXVNBEyvNwhZ1jtFU9
5GsdEkfVy2flI/3F7r7ELnIB3cTsj3bzKxp71hFAEO4qKZACFE4nGql2ZLJBEUysLCQkurzSJJ9j
7ocxYgr2bgh59JMdS9yOA5PHP1xRw06F9Sd9vNHGY2uZlw9cCfOW2AiyHDzIVJ1mDdiv+RtRgNEC
14XbDcgRr4OG7z1vIMLEwiGcctJaPbEpjdsx9/g8wBRPGCDbGh97jg+qR9xGxCiCeT+eoPhLZjWa
PIs/FmMDQkD9AdTBiy5JwfMEI5IZNvlwmZiFIrrDnSEGoelWxvk0SdjnEEHkxMSS47LP9+kSvGeq
rQQq/uKKwO7wWDGUZSpGsuhDpIoa8l/MexrL6N/TelDn2wyrLCtOC8GgeO2knHymOnlTIaO9frps
plPDEhATBuBWCnB0jiAJdMv6GGsYzdH+eaDzoLIdBZC8dANa8Bk7yseJ7o3OS2pf0vVX20WIEhj3
Qdg6pci9suJbv3+mKzWzw08Qvucx87QY+IbqTQfLka8XKg0WcEgkyyBQYRLuTyYeIQu5WFV6kK78
RbWG0W6olbQ1J1ROlpln/KhTEAcup0odvm9b7RUgeclCYIqNjV2CvSopduFEYdkjwwMkYiej+ifB
yTKmYrfFmzx/rki6u3hkJ4eW+lsehki16E1LAtusIZkL+SHNFuxfryk/KpmR2CiH3qW3AGvePyW6
E87BAMwknGgLebyTwFTKZYRzE8JGDwgmG2szUbmx3U9hVNp7TAc7wZ3UWy2/FiVZb7aqTNnj+H7I
w7Kc3tXrJ1o3k6nkMF9+7cLHCwQcmRVWOHYxqr2G66pc9wwTLGy9dAuO8tLNu6msHPIMIVJ8DMnW
s7u/D9E0HNgagRLW4GPLJ0gNTjeDfgD66FACDB2G6kHp7OIHXcCFmc7Q2qxBfDvIDd4ixgf4NrKK
l2X0QCVTgSP8lRsFN2g+ic/kAs05BN+Rl5IYCiOasQyIrMAKBf+O2+FGehFha+QKyJ42vZCGDhjI
2UaxV8yfsKMBEB1X3wINvp12PCUa+ckENQX9Cvac6O9942uAqfYcjQ8qrN5H66IiVlUnJQYrxpYz
wQbt2BDbfoP3waPEUADCCLncUN4WjQs3AlLFJYUYbfoVLb0s425WaC9dqd6X78WwcEYyssjBOsZG
/KXSKp4bXYGLsF5TPq/W3Lxm+pYZjnxwP05G8ByQAB4oAvoS/dmtvwGRkQl3LzeYRPCHgUQNmK65
g1DI2Y1bJ53AGJFShbEIzSIz7pTpYOh3R43akAOMlwHg7KqvSNvTRn7LwI2g4FIC8KQ60MFLTKjZ
FuPE70fyO9UZfiaD7ftGquFxVDrpFE1ec9VnxdcCXqCpSVuzQ0jpA5KjBorJuxx5xWXHAqPNGQKN
+7C/dDeJsq/JUaI6aAmts8rGZxjgiJlpuavf6LBGT6885VD5CMsjCzmQXizLmodLBgmRQrgXKAEw
VRNgKANLIK2JFmRAwJWR1cEOuuZ3oo/d/lKal54S/4XwXO9JWHkRscu0ZiOrmtJR9VNtM6RglKyG
grv24RGkG1YQIBkESMgUGQdy11XRpNGsgTnJuceXzZqJ1s7+I+m8thRHgiD6RZwjjAyvUskiCRCe
Fw5ukAGEd1+/N3t3d2ZnummMVJWVGRkRadQTaHfd9QfrSEMtqsmBCALYB8mwoiHgva8TWhfnygmh
1B2ZOKlH56bzfKqyDh+nhC746aye6ecwKb3VMas+Ee2NZhMpC+Si5tIY6DNjfR3S4zERFALoJOdG
D5SFvxE5qo+Lj8SlE5S4rlxUo8nFRzv8/EHacUDWaObY5VZnlmqdsCyc1a4VUoBh3qLgmMD/Qz6A
rdc5bAs9sGHfRkcKpRZZI80ld/MlrR58Mfo8pDJj8zYnMP07/fvM6TUdslOaYB8JK8yD/9/oLz3w
hhVUrbvpfrmjXD3G944fPWthhbT33RXKIzoFVH0y6Qld+ezj+IN9laygbzAQCLIeLaaRmfE+BVaD
xojqMfqMPuOWyIvAu0DcVuQWlm9u0XDGVxdefh9yODS6t5gVMHy4p6W9RCUhYp3QY3DCN4IICKoj
aiDa0iAS/OXp34cfKrpC3dMi2DShvcF7hDwNRQQ6hIsQNFtBLR5zJTX3O2WeFgEM9H73zPrhcy8K
aaiJY7Gqfqev/tm7irAn3dz9irAP8cDFvL9Xjir+sGc52qCXxgB1TxdCkl8w1BaZtWOEZ768ENDk
Mivp+2F7GfoD27nYcQye1vRnHITRcd3aCh8KnptT9st+4xKF42JvISVI794JMXL47d8XnTHsJ21n
wIXPnQuDK+mi2J2diQ6BT96gEkgfETy7V9QcvredEXNpXRjeCnYHzNh82ljWMZo8w26jLnxE+z0e
RVnmU/OHvJQVI+5LLjMTZi/boN7/grOHuSihGpWj321T0bB0zwCzULpOL9dQsLe6a8ZUiAQPZh3w
K++Z4rHsNy0v2zODo8T2BhMlkEp/X3XUIYGzm0HuUgeaofGYq/ex923hcG0vOHY7+8usRWeDS+wD
wzn1BDQdN9wVq+naEN+Cr9/WWemVn2FZ2BlYKjtNwsK9IqmFLxZmfrm5wDe7bLJBZ+zPPhFAEgYI
hr1gxq7W8ASHw/ZwkLawSscNcRvHGAhW8fMeXS3/hHcAqlpmKYXs6SmxeEpOr5OIe2cQJGOEf5F4
JxK8ZrNV0EQ/JpT6MmSxivjE5GBKvOdwA7XvKPNPQHrt935s9sBg4HPnSEcDNvTbcoX/ajgtGkiK
OECp1SarptMmHFfhnHbEZ+2UiVM65mPSfWRLJ1rt7R+biu6kWn2irBZbzwt2pOqxeTHjk/VTWExH
rnTVOezHbSSlLHcoQC9mOnIY0LCr8kB6vlS5oF1MZiERGEs9GSJ2i5uRPhxc1ZGmpzyz2QnYI+G+
AuWEROt0RhhRePtcwFFYe7ADMF/V1B0nWSRkyR4iJ6+TZGHYBpXD5U/aVOzMDc1QGpUBLO5XDyYz
ixWmlphWdtg5Je601STDkujq6DQecBNzNhLDTFDgfTsj/pEHAMX1Byj3oMKgPuTzXIf0gqb9ZQvz
NhGSX88M1luuIs5MeMF09X42TcIrvFcCM6V5IMTrUDznx09NXMSgd2IpMZrLWKZx1shOSEoFmoad
vbfeUcMRYFN3Mj19n519ZrK6kVm/HfSnh4l1jveQzzmdNrgk+YBgJRwh79r2W9feycUyGo2L8Nc/
Fr+FoTFA7Le/BBd34L+CvW86sYEdRRSRXzPVJXWtfmf+cavBbSpW9vETnWmuYrBKn/nO92jbGn8y
0+0UfmuBcxY4Dx2CUok5sNdUG5yr6ZeLNVi4J0hgCHVwBZxtzg62Dfd1AAt2q6F7JAH8MZzGGuwz
YwemR4VGgPowjMrlLmbVErcfrj+8a8Hx7P5lsBmPx3ZmX5U4eMU0LMmUNMpk030c7C3XpeTmc5v4
8donooQwZ1cMqB7ow3hx5VmsAaC8Mt2te4rtgQ4Aznxw51ThWQw7srEpAC1IbHw28nnzoNPiEMXM
/ta/vogOq4VE0iE4/YZpDm+XOwb8g5HUcvnMzkqnLYtr7z1nj9CYZ6Y4AniXbBhxsxOGxcT35WCP
QP8NhbqS3xJ/ZppMmQXkXnmDwq95502wbgpS3JS+aR/lO0a9Xb8gmOEF/+flkeAxzcGB7bGTYFt3
dcJ8lN02DdIWbsULdJjl3Gp6h+HzDVL+CUDKCdAvGjNgafeULXWCr8NcaEj4PXIM7iRsol53fVWE
ndYcfQKkTGeN0c4wRfn953YzQz9Gx8FKMRR/0uIAwy6OHkTaPG2SYeP0M41nIO0QphnB89d7ICsZ
k4W3GnbocxNkmPgpvAoat5LfkEQ3aGKFi0Wqr9dth2GIWmJxd+82JQgJqBVZiIFONPQaXbK4A1xh
x9y+cRPm0yOI76IygREEtZ2Y1Z3XaXJZbO7LDdUEt6hpcfRa63YMXdmBLwRN3+5jMQ1DjGsEd91S
FyuAI0cT+eLcoEL7pCcFsyMvIS8Fi7FgDsT7DngAUwzVpg7OQCjsVDOILHeMMDVyF6ZKwT+HBGXT
gqPLdO6AvdV1TFeqnjQgemHE9W3iPx4jRYARTVYMJXdoqFWsLYhQohXI/zKQPecRZWKVPGlmc67k
1VhHrZSrV0Gyk3XdzH8y5PTkG5zxztFUd3X89+wABFyGLCJIlERx+1eGM2Q0d6X7jOmZaU1lWjCW
MUy/ewuoempGXYuTts1IQY6kOEaavGg7vym2fW2cgaJfVMTmBG/W6XOBSLhITonQiGEA03iZUXDQ
DsfuSz5x2SfHobXKdMu2ra2I34joKDhLzmNSiybNmnPvSc2rtEXDOcqypJ/ZHSOjQt4u4h2nXjIH
4GDr0B7l/9dkjB2Moknr93OgYjH7hllScZsAR5JXS+lordXyvGuhDrb2vOSEtDD0KDXI9vcZvVqq
UpKuv+s6YhKaWAwRpZ6mbGAKXwJRr92D6iyGnU2720NVfCFchuMnJzz0aCSR7v3g0aC0kP6+U44k
6St9ZrQObl2VEcoIaRB06NAQ/7E720ESUqRnsGiYpEPfAZ9PCJl2NeSwdPO5HhAbK2Jfd1FZ7t/p
O0YkOMRaksyZg1esjo/0amnUZcxCh7+aFYl08A5DESI10ofgpx9/vz9EubqiL+Kglk1AbXvveC1t
yH4QUaw06GCH3zNaLd8JuorefUJu6+OgB7Q1/o1/MXp6JJgiyj51gHjup96PugWxbA2q5lL5UkMu
CTss/VXaiWgMP10TWMin8EyMk9pUAcfjwS35dXVoWgFZEJjo/7BjLPWXbTxRIzLyG1rWI77hAY8j
ujr0WmDKHEOIh209QDJA85Af7hD2EXTaobDUVTPA16Rfoet3QGZwj+VqeziHrP5tUDlfue4lTU2G
tD16dJnlPiBwJQeoWE4WnoNPLl5LZ6OVMwNGNRfUEnfx8XiDA++NHlnOvNbawzgbY7cjMop0sH/0
NyZqhpTldmuJWTEHcrvjPP9h1A5Rzi3xb5FeClDdn3MIbQIEvQLd9o/YSE0Z9PPvh12yOPreXeQ1
83pN54VZzPY7I+9w0ImND0hEOQ24GVERSJaFUQtodsn0Z1nZ6L6XmP6uJfv6ePK1Cdg2w2/i67RB
yFtqPBvlLYwysjCyOYZaprcYgTYxCmoVTT9fB6mDHgKJJaWcJj6RjzDOCFMQAZZDXM7Js/xSHPqD
3CuQNpwkmcIijk7+IeLM4R1Oco9jhEJZKoaVyr0f7zv3ViGMNRoJ/GDef3Gq9NnCHHHVku9hDyFZ
F8IFmzygHF2pLz+z3KsnqwVREVx19AuaAUUH2XjvOCr7J1/Mvsi9XHrxaLCuyYtTr4kfjl1k8uGY
TpnxEMYIsHxSYyHvoyknXpfWaJhRorw9v8s+WZFuwmy4klRtB5xKd7afensr76r2mMFkh32bUbiL
R3DpHXw5544bbfGiLmKdDFBH7w0sMjphh8TklzL3zEPfRpI50EYkh6Swk27GlVBgXqZT08AhBXcL
Ni28G/cl7J8TLilcrgqX1hM1voSbE2OjDpF0O7C590RHJyVoZ8GIjs1tJrUBUftpcoz0j+qvBAxw
sjKck/tmz57w4KeVZCUtX1TsP689F9IPtEbFscTF4fv8n5xSzKrlJtmbpA04smYNAqC/SUHJw5Yq
mETRhWlYE4NO1A6gVBpefwvZ54NASrxTfUqEgixNgSOFzZ5GUkedL+5xdvBvwXlGlZR9d4dwu/L4
1l2ReCuT0+XuIbBT2xcW86e46VsjTN5mH7rsN/ftaVurfwJzWXMGeS/3O7+RFmAxbGxzVE0YqcKt
t7F4W4jZL1pGM5mRXjkGzvbYLMby52ZE0oyA8eFCmvhFeMIdpw83Tws869DtMJWYWpVN7K9TNF4o
KdW3C7uBI4/nwT3EXj1hrriyIG7IlpynqldY7rE6tO2PZ/zykMWKPp5GtWOBBzEgM2UyVTttwut7
9E2CDqxbdEeg8xp03umbmKk5RsTG7/YrmkavuMj4/7DRb/27xfepbL7uiP7MMYSvPb7EsL3NOfRU
5zYWBSGVFIg5bLNENHtvB0dvbmrObDvYo0gOLSb1pEdYVRyNzJpqjOjteqvhLS7W7S2tBlKc/tOV
+u7FNKtDirVDn3EiIPrYJtynRUaPfv1hlbziH0cYuSzh0l0tOL4cw+kDstCufHm4g8SUsWr6jkD8
6bLptM/MEQ1ne0cD+DL5N+yB1OBDSkGE8S7qwACTljeGmRim0crgew07YUJRku25Fkl3eZCsnm3C
jElmXsrgkAf0WvFoph8HwZyFB0TmQN+TbK1PhER0Qv+qGWrZRfDsXsOTHtUU/ns67TFHmnZuNRK/
zDEaChxMJ40B3kBgfPsS9tzkOTsmOtq9WfPlrtzSx6/EN7LSN3f0FUTzXQdMq6Jb3hl2R+L/YYDn
cZFh2E4v4VLcp8txl73Uf2OKxIlp2lO89ErecQ+FGuFVupe0OIdXuDC0SP+2DbZkfbrekB0+yiPt
x1j9iVdBc5H7nRSXcu5rmx5dF6ot7eF22EkprXvt0HCLmcU8BmcHFT6TgTmVwn+TyTOKSVOQqGye
aYq3xAB7J2pLv4ytyT1q0xXh5TijSx5bzywXa34F8NZ7QA+et4iXu1b6RZbk3mnT0hMa5JAc6QyB
/NFf+5czRI7GWwgFfDISYdHR55dTJnp4D1rZueQNNENd1b1dntA70neNuJO1B3daK/Rgp8OTqtWJ
n+sqXgKTpUEJeEGXgne8230GkBFIORhVVCEcovtK8KSafUvT+8zMEqeJW8fLZSzQaIfnGFtemAVG
Wm9y3xy3QwCbwJoc58+os7y698igroFO0mcIBL6eBA4U7fq2IgdZsWskzQf5oy9rRWTxzFw4e69d
kwjWxons3Dd7ZtBxxY79wREJ4dpD0r95Y0v7GD3I1KmTSIIGzRiaeSpeRWcclOThBZDrbSQQ2zW1
/sHD5AiiTlgtigiXf7F5wiFJ/Ph/cZ015iu/HHQi5P0QuPjRFN8ierwcr7qne5RqJEDQTTjKeDUF
wKnwj3briIY6m5DYgH9SE4Y8pFIsbn5sUcI9NDzS0WgVjvk8Q71HAizP0O4BjhRDMhcu5Jj9zOha
XPxFzgjT2UfQhHMOkMKGCtbPR/I9mH4cxuShrhx+DmM4uqloqm9Ba7AXrIuDSUyIP6Rb5FpX3hOv
iyF3+JcJ91Qn6gDHAhglotDcCMFgSTzCxhlkA7kzqs3oGLaiL7QJYymHySXusCP4lzPrSE/77YJO
Sh3dcTYbCkTGbJGcRLKlxhQNZOEWeZsM1MlHFsOnm73xEZCELpVX8E2JViSDtGspo5LrRN4wWSWJ
QFYnGXDIdoAnE+7yinkHHEEvZ3ALGB1DBb23QFU6uF1x2mK6f8V8maSEkxn0Z8KJK3UBKWbByQwM
Ams/gKIrVwMq4ew8q/yTb6nbpuuu4ktwSLiCljLU/UUKglPSKyhIVSAQ2kbYWVCrWeF5dtuAbJDD
5Oq3IUUiTfr9sdNqnyKHD8Cve3IaYowZHb2njwEezj8G9IqLJ43oC0EI+3OuNS1Qe/PzXh5uA3O8
+9hYDZYA8EfhUsJz58DU3AN1CES4TV+Apg+pvBUx+uin2h6WEwFGMSHoExh0lT5i1PZTCBIcFccQ
oIKUEmT96TIE8+Htdl317x/tKmSHRf9IF/YN64JTksY+Ys5uqHL/HtwAdYnPTWgCsL6CSxezmvbo
zvP9kS7meVi2HZCIPKxxgcHZidmX2hDZyMPrBrvmACOXXRtYiwqOjESqZxJeQSb7EBhoMIeaz9Re
ag4lXz8j78V2w3nzqI/X8R+sKYjzXpuMGI+YNaX/XwC4jYHRewDlLlzEAenQdOVjAp8ajLUyouNY
FtqmYZ/HwqxQp+yFUbWEenE/0pJ23PVoQbNEXqRrTEDAptTnqgIM9YpJJrrsmruJMBucXMqLK07O
O8Jzgn2qKe57JF8OXgacoF8necSwPLDnAXhFu7SDlcB4ASZG2mCsDZflQjbIsqNQ2tAYgX/ER1r5
nMVdDw6kfFi9f3ctIh8tFtuI5DWIfrBDYqaL6ZwmQrRiyCW0rUAcbPWROK/XwYOFsmL4QwzW+/Lw
XiEOa1/4MTIn5ONBy3VuWyh66W9nuOLfQxNuIMQJ5qJNzJAG4B/1glCMHsH9Zl2g6L9V8vHgLnOj
sfFwDpzKcriSH/FxAmPJ8vz3mot4Af4OM4XFTYoGzprYxOJvuGMwWIJqG0ufpteJyMgIIvLZhPtA
fP8jb3BAcJt/8ybj2iLcuY4hM0/usD8Ym4WD2YfAz2XyphJO5L3w4R2gdtaLSUokAxTJpRiO94kx
x6S8iZBmQ1+UJh+Y8pE+AdUjRzYkNOpxxCYhugAGYpRsMriMvCPC9U6PoeEFuCy6mxMHB3LYSJ+B
Dlhk9VLwiAwcBRM1k+5RutL7Jij+/85gdKD7JYFL6JVDQxFfKGon6RAEUiJJO4m0uifP+k2uQB1U
rQDmDGZXr0BiCEY2MPNZX7LWiFOssppBU9Kb4m+ClD/BikvCWOmdlsJtZdHK0+BxwJDyguUD0Cqf
XT7wRpwdCQlUTcwTec3I2vgDPQuC7hIA5Q0ZyiCXldxQHHP5+VKokm3wbZHYyymI16S9gSiFFc6H
m9oG/ih6TcI+fnM/Js2wi/+4bhKnpEsg4IPc2BeMJbJivxxDErMZ80asIr77obec4lDMd6DHGcw8
NXkwd1d+/q+++4T3lNgl144D5shwSa7jEVnHHD4+ZKO/fST7/7lue5uOw7Ar2MikuEhrwoa9Gffv
yXjTldFkb3TwzL0h9QGoxtKs2y/D+aatVtNnitqP90q8YWIBCjbHYuc+2FKWM0Qa3jMh9rENoYoB
btHkkBWSh8X04x3DD85bEoXlLDtSwK4G1LZ0e3Aw4QoiotdciihHj+W44wttKm6hIqGcJoC9vG+0
YmTAvDky6BvqzIAM+UwMaJCxzDilQKJCBldk0mmhCNAi7Pa1L62XAyAeSERcjssBzce/3WzS1/lS
13W5+G+XeX9UG9Op+I7y75YwhPvZIy51IZ6BY+NW0oyb6gDU5DxG78lZ5fOuhac/wAvHMfO3FkWv
gKFBupayW+jTJzUnP7uA02ljEtOds8c/GxqzclRprjDqWv/kg7aDPiOJPtx2qQnIyLiTcKpQudC8
wnjKkBbSM/teBhWceD7re3p7OcuP+uXqcaFiXCVaK2p6ZNkF5rKbt3vW3SWW9waM83CJTmnxi5Gl
udb0uLgs7sM+U61Vj9cU7ze6UVQghDvCPrNqunPOgW2+67DWoafwENb49Dzg1dSFJ+E4bpGSdedw
Y+ARkgeiRnrFtGr/UZ61HOtf2+OMoYKa78RUUHBlceZrbC8vjh0h/IGSkXu++ZWPvw5JenoLb+El
bFJeRBaCM244Gq2/5WtFxr+md6Z9k5k8zZQnqUXmwnb6sftQYXnAaB2oKhlrdgrf/hE/4sZWnxtR
kUljXEMuyJehQOAhKAuqTVZZpbhpwFjrwsYUEiFhCynQR5GPTZsUkNGGMo2cyaUfRCMZUA1bh4KD
qel9XdIzNMlEBy7tNZXttPIpEllH8noNOdCILIehVzFkohmDARPwmgqB/QBUKl+84pMsqtVQ3up9
bUIrXzf6hv+AJEmqgS3ehYGNwjPmKnMg05cFQbC55w1OWVh25CVjOtooN/91kU/iScLHyTkppD4F
qESGjmmVfdwVPbO3oXvHseslklsCZS7hgxwHBtPF/x9OuySJDJOE6di7ngPesEgxwc5tNUzac8xy
N3i0ET8qu0dNjEH5HEKwOCDbcxX0oojhbkAMhzBedDzLPjguYIQTKEVbPwjWX6YMrl2YGg6dsYxE
ixBDmwpJAw3XiPEE6TWMJgHFGJNNh7S+IxmNrFH7we4VDsu13q8SQQYYb3ar4vaB0aUpAlOixG8G
Afx6itok38AnVq9mPOqis87z3pm89+QdDh5NieMj0LSgqbuwAHI0srXPZnwaQgel5MFKlVvyaSSs
3ff0lCK6Tfvk6KSqD+QXrXCbeZzfPdIuwFxq+4tq40tIvX6VIZNKaKmImOfPqX7wL9hDs0mA1Ff9
ld/oV1mVJ+eHS6Vszit2ca5YhTCVpKNJns+i52WB4GvmFLQjhH45dT03dwHpx99wUM4MurroWGeX
0TvJ6UHigwiUQccfpholksx8Wr5iziMSSs0XFvyFrSKgx9choxhJLmhyVHebBHR9C+YcrnhpDhke
IDERWoojhYaQPuVNAaIaw6flsMJrfGxh9DLd+ziGTUp9LmAhSUTdN4Y8riCXQdM/akmG2vJfcIue
9s8M5akTjL9XS/KPw5Qzqgur9Y2foTVsItnH0g5mHKTFITuXiBehMMU+uekfj0tkg6cqzHcWlXk7
zncwwPgRNgsdJFoWLwVgCQa7XLJxOUtM1CDzy3jFDE4tqE5RCzWOo7HyF22YjZew+gTflJtN5wM2
XMZOWZ7O7FL6X+Jkf7j/xaN8/Nmicrv+gzRqDH8IKgFwdBvTyx/3/jTlAuDgjER8dABv4rOH1hLB
pRCGmXmB8Y3lk7e3fAim5ggB+AG79MfWHB3jw/SmKOea0eub/o9mrRL0BncYw58t3pViZ3oJTziY
QiLfSytIqD0C7Ypfa+38dJLnIgI/rpLTBGZSsee3FjgDrO2AKoyIvyfveaEbp+9pr3aobA10edRn
eELPbjOLArUt/RUp2x4zvMhaZCiLD/3u/Y/49urdZjRIqolONjHp0GO2dnXyCA771QBbZZpA+OiQ
xhU0dJl185cTMtdOFN/FMLMUnfDcuyBymRzIzu9+PXnMriJZQzX9Im37bGAJMPfVRXRFosZgz78S
UnByqoXca8r3BHr1PJX0egxcANIhExoAoKspRYKwf9gx4PQlY4Fh0HxmVOWkLZiT9EDF7W33rwtG
gtl/afYV2DXEHwm4GP7BTbj6aDADyMirQ7A60wuuqGr11oQsF2IMqWFn8JnxxPeJzMN89Brph3mp
EWhF0kglGaSgfZEOS01/GL42qPhWdJ4/AU4a3C1cG8WmSK8D+BjXyWrQqqm66yGG8pO2sIIg0UFV
/DF6Fl4iAu09BMnKWdHhoaE1fmcQTZE418MPchoAkmsEyeqOzcDFowUj9Xrz5tPMq7EyIM1reczx
Qw1FbKBkoW5Zoqnu5AEsnhY1mO5UdFS51dnq574zei4PDMvOA52tgiczRYYxbG9zuKhDRLQnJqmy
sDk54GkF1qJNLgnilrWXp+fwYIYHOsj0R4Nyg4yyby7zBj5YaOmhMnXBvedaW5lX74lg8Ohiu9f+
uO9rCJWui1mWXYQQGzDauhHh0L6BR2o+xo2PZoSp3oMh3hR+c4b+/hIoOh+x5tOL8N7EXUMmmN7B
WR9O++Jc548ivACWgN5gfElzzLu45ay82Zeb/dEic1JfGG8JETRoIJy+Y9l0804t4OtzFfFiN7wu
uCmXYdunqY5BC63c1hEpp9Oizjh6+K0fcvfKfJEW9njrVf/JCZwHzaZD7+eQNm4h8PRLzaf8A1RF
tKeuqqdoyIuTuuUQLatUym3BnztJayho41QynpJU4feXvBIADb6O2680Ex6UkjAa3e6oaiKkguMu
QfmlDBI4ZNhUQne3M3zM233m3vU1NGFmDOAOt65rQwZnNMBBVf9uc2CCz/bT5ezybnO8eN/gQ22f
ihbtH7zY3JlPS2dqQLaifAWrrKdnRMP1GL12eQuw6ad6JHQfvynP9PyF5hMg9hvd4cBG75PbQW/E
wy4Jr3zDYuAModV9zDGJ6dKQ+It9lzmk9Cu3uxs14GNyRZAhlRFvoIXh5anHuPPDFxabKMoZuYaO
Hs57J3mIkQQE2e/wieC+TyFclSNNc5pg5wKl5DESWQU1X9/9Ia/PXjc8KI1RIEw4nb/Dj4/vgt/F
a4G+BZZubHn7fFI6GHhch2gLGSoX5r2Gz2CR1/R4dlfbHwQH3/A4aNWzv+rVC3zrNPuTNLkdvolx
nHMbHofn6OYz0WfQCMXSIY9qy+5sqj6Sa78xLi0XuqEMAfqCNCOlwOqNrotmTz5+lNs3/+w3BsOV
U7usL79rBGa/hfuDQ/ElcHMJIlQmwyfUesAhJFQjVg/Me5BkBw7r+uDQ6/SYocUsP6+hBHr/AX2j
PvkrtEoO1bcW6pi8ghGvD5b6Th9xgR01r8WRLKKIPGwNmT4Cd/bXpYSp1voq4i+JnOTQf9XFb99k
nu7sPO3+wge8aljFdpsxWdyQf7r/VvW48/WO6Vd1PBkA0NnCT2U3tuM3vT/4fX5nfHEP/jmAICq4
zilplI7epNA30YaYVDVPHxM2mLO0IgEYHd1FN2DXNOOZXeXCPncNW8h2H1SeNRYOOUNIFxWKlOVt
X2OggTmWV7+9A/MtTASJzuntnVteqatjSyQIlyuzIDD+cFep+baPhMOVMq6+TsKxWWVXaLeqERqd
vo41Ra3+FbB0uejH5Ix3y8D8MLgsOO41yytGWoC8RxoefLPlndHNHLCiGpbJ2TehuT3sYWF5rYD1
+fXvV/fdw77xiiBv2UWFjLMxioouQM4XVSqw5QEnMOCKfbnHG8VYOWdmqpSAf/XLw4dM/nxQ9xkO
viENlcEdYJBS+ei3YZ9y/RRDOH+6036oC0Oa66ixu24+taebbtnB4Qb7mmfvumlwyKO0ky+jKLzP
OvfeGc8TyEF+7Z2Hnd4j4UBMniM8d7Q4D5CMasDMjh41hkdI8igkcudwU9r2iEtCv2LsqYeDAU1B
om0jafsfOnoylOL3D6EGscVUNy35MrY6xLsD8gtRlcYeRCmIkw20QMBaDzB50uYOU6nuc4qQsNM/
T9Fi+xAnQoc7rvvtaDX6OXm6kIbiy20kl0d8nL7cY9ryGv59XCvLsiu0knR+RnhLe6z44D5o2f+0
3km1P/YNZHo3CuDSoIEN14ETWG7gRH8TpjudGOY4vZ9oLf51hndDeE90iI7uSd132N3YKW1N+qI/
fhrPn7J3aky0jmNR+Zi73PSqxX1sElhih8Sa4eI/t1uF6N07LyazezqW6Q/3jL9Cy8+b/WPX4Wer
ArIjmQiueuoz1e/eYaeRHWybtDRzt3GzrS3+PuHiZ+JllXwPPvM2aji009Vcj4oB08u13D2QGjIl
vAx+05Kuk/uNG9E9zGFeRA9gVRd7ePsaTjC5dTVV4tOn2jiyZU0UzumIQk2SJDp04MFtsbq7IUfG
S5KQhKcantlM3T37o8pjQh4g9B5UkwA0fbyRid0Qskr360WaAlM7RXfD0oKcAu1Y6P+kSG1hPgq0
jwGxnVXO1rARgN86/j4jBSJte9kDP00Dot3R+Rels31GiUn7f0+3hTK3d2tAGXIA5mg0gP0huYRS
BVO8SjqDjtqe7XXHY2gcVSS+0z2GAjJW/K18QDrfT8/prUje48nDJxwguDMHCCkCttm7h8E0845D
2Om0vgiTqOP8wqvUiA8bTeRuazYubn7NGHjM/Q59QkCUxhSbfriBKgPYx1sCynNvECfmIhKkFxAw
A+LmkwFCxMAEVdI6QbNlEsl2MIjTbnTJqgXWcLiYLDBQvOO1QPRiE64gyvSZqGty77AqxWU5e4/L
LA/KDMMWoiEic7Ifw+4w740pJHTVbJr3ajEhxqYy2N7EuMZnq14uaTUwLYx/nXvHwU5scUmb7chE
8d52OTrDc3a4q2pQH3rFoh5rZcZF0k7Ok//GqRanHUxT3zEWI9O1plgmiJZOThtTK6CvCOFJyKa+
qWrcHcL49u8xzEDfgKQGiKC0OS17SGvMmKRcP0M/fKrULYMUSqfuy4CshUUkMf1vrnSkg6l+wtbM
yWnhzRs+M/qK3VdxGhNq5Mw9p1jd2ryHwikGDRKAOI0hJi4+OLc+KIKZ2/X38JJ+jdKjA6PKPB69
Po3vsf7vhOSGPO0f2Zi17frXcYvBeCaHk3kBKzjsEC9NDe8io3PCa4gx3z8x+l281UJ33vFhcRq0
MAj4wKW1oc+1qAbVJb2PbxkSw3Pa8TRVoZYaaFytPMDgXee2yXN9Y9JN976T2Hkd5METJuTF/q3v
Yx5fsBHXWqzFWNwjI4OYOu1OV3Dx3Fb8DfWJYYFl6BDC/Zxs2o4O5CcfR3vL2gwC5mAkTS9JlAqw
MkA/gZdh8LVvyeiRAOep5lRTE/1jr+WzQO7p8fnXnc40PdKKrrS0frjpGkzGhQhi2KZfBmd6ElVw
W1+74f3kXY7hw5L1ZK7hU+U+yrDcFpX4KHIctzFM3aZ7O4ZInoJoRC9KDXtmTI6q9+fAuNIGNkeC
DXkJLD6AYCDkeTINUAZefDSNfAZFp6ThcW4Fu9Khxc72i9L0rVzyn4AznYXnOtHJi9iCR9dhO/+c
KOou4KS0AidlpmXDgFJytBdkaG7kRGdnGPS+WcDa+jlFhYYwiIswThd5kB6hsdTxbNAcYjLxcGfk
LmS+fHLcdSDEwrDsdMkqhNeP5/xk0HWeujNoTLezJvMyZQRjyU69DTufEdwY6P3p98sthvH7xGz5
8ZkY9/AByHJW66ptRx3dPbKSO9xXPlS7skefyZcICqfGddLreFF3/UWnttPmNE0ZxXlh1WKUhSWL
c6VNEhQrJhBYQZdJuThhYCMYR7JhdZ0cKp20Xk75YvTZc1dD6GQsRgAn5lNg8sEaBhb6OevLhwUr
yzBihHrL/qJ3ZR6sc8ThuHiNjrf4J3w+uJOKo70q/Kc2yltBVB4h3EVEoRGD8V5OfrJT/R9zQsNi
0GTRFwXbLSdPVAVMLSi5yrgHlOQcaVw8yoWGxwqVZAC/Kros/64UGeC1ikHKjWJ2c/9mWbI4fGwZ
oN/asQHFieZmyBBtoRzhmkINNmRNnQaGZ3gHXrTpsiP4mOjG1MMffXvahkogGE6IChBmIRh1/S8L
Id5yoJj00ZtpAd8KXY1jppIwms4PIu17zg0MNe82pScNI6kJ2OWu691zXA/wOsjEUITJzRP04SGl
Grv9FN5RQmzLtebV4SmU4VXX8Bl/1X38cy02fXf6DbEnzU7jarDCjpMQyETBIA9abMBjUKu/kZya
PcK5jIWvD7qDFVSTrmKjFmpU+mCT3FxS9SkHN0lHVEZH6BzGpvJq79o3ehhayEcn0+29A2TETNxg
o3ySG/f25pBpBq9hSY6PaQMyaOSaMHK6bwwavmi82WMNNTpyLj/tKEoNe0b4iT+R7t5cgidHAJEu
Oq8/bpMox4HPU6J/dPk9qEfEZKdBXQFmRqWEvJxzeXjof8XB98lZCCrC5Imj2yLoP9II0vJbrbHF
w0yC5ImjlMdR5ewbIXYQVD/MnSR7LcE731FvyKaRnPAZI6iBJg1J3WmFM392GHzce2zATHtCY+su
L26D5I9a3sGOjFf6/buGX1VmC1Kv8Wt6W3dR66z6mofVa2jZXMsbn/syaQVowimD5OohH/TE/AK7
PZTiHP7kd1Bk7aFQZgr+BeXzjhFDZ10CLjfwnK7mF8L6m3YA18b0q/ByItF8KyoGwpKmbhxHuELw
+GPQYMRkw2//E1ode/fHYEcl9ZcINDDBw5BkTGmyILJRM5IP/9BYfVw9OqYAuqzBLskl+VhPsk5s
RR0ZNPJmXcHMITBk65ZX3Tl9zUjzFjPgsy1gejR8U85OWUckJao7kPvfwqU4qBjjCJlpoWFgxQXH
mnhynrxBwAwgVv/d+/JRnwNyA0YQzAy7YGYmbP+Y7Sf2POLhc3I2TZHhwyN1mG5fOHrCA7GpHVv2
mutazY/RZVh7D+eWyTpviY2OGArQZ/iPpfNqVhVdwvAvokoFEW/JWRDzjWXYBsyKKP768/Sac+bU
zNSeFVS+0P2m9mrKoe0r667Q+rqaLy0sBeM9qbjGxkwz8Z7eOWSXWUsu+Qo3UVZNuuGpcn6GRSz6
qnFV7ylnP8+RgjsMQ80vHji5OI+WS76PAb7U5L4WFbsmKvO7FTYBhQEdpW6wQ/t71IMdd1Xn0vte
8S4ciH+wOdvfKJWqWGdWrnvCbu2+baOYdmkILR2fpOm9bVoOFuIrfs/uzoMOPrlAT6Oi7GMSpjpF
8y9i0uHTP1ntRXNebUqqtOpg8XKVn0/Te8BuwROmp5qsVnWqSXJK+TXJiaZT8/vbSfsT6s5DZF9n
bInviMfXmhYarnWTOblslmRvf5l9dWPpxxcGvZidAS4c9kjLZTmmuM3HOPNebtibiD19tWTRNGz8
Iu93LbrXq2YW2rr4DIjlLs0xUcJme3yyMbeHtZdSWq7SPUJYnn56dcKc/lPOiVBAkDEbvkMgxfFk
+SGjcHkb7V0fySPqHagwWijWew4ocbOd8AEiwuBg7ks9AutiZ+BOaOzlLKyH7IvqHzX2IA/3tk9w
QI+zztf9MZUIh7vhjjmZyHbR1pgbXeR+PqNrU6tOiZxgjhNMCKXNh+xJ2IXZpJNMnniXMiCo7+B6
JfEGBcQb4zPjEI6opK3X7Wse19fH4oJvZoje44EW4/fFUY07JkPhdnT92wBLpSABDEfY7UhBn1wa
lBNIbd9YWKz9PSSMQzoY6WR6utPVnf2bUJOaU+8VyrAT/lyhgrXeTCFGdCOjoPYcrtV31LC3LCYC
+5O7xN63Gr92je9gtk+PyBevS+Tnh8xG3sPcmN9tjuaDgxWQ6eJ8e2Ns2kRNPPJeUfXNya/noRbB
tdEAsZEeaj6RHH7MGi02SdlQXxojhoDYbhxZgARgo4bTigRmwkb9Jjha4+QdnDrO7mFwmL8ApUJn
TnmzP9jE56fzZwoF1zCIFvSKM4RNhPxwS6Dx1nCQcyq279MgeUXBb9tqQ0aa963qA1oky7WHssr1
5ZZIqQnS8c0dF4Q/zBXusOvibu0+fkX4lqVm7aCak8sDtvo3iPXh01gSdUtyPkv1U0nIeX0yfQKJ
diAfW0EUO1+HaU6V2c/8VlQQnEYz/QrSgrsTVMjNI3mcAIS63VpsO0MGkzvqHINM9jYjgcbub0vU
1z0xoLBqlFbsK6W523V8pJuHxX3cmABvlK9JIWLrT22uQl9uqf6c9dBje5J5gLynJAOPbOMLdL1N
svL23XYYQ87zRxUqGRfFNSm0KXPCu6QUAApzBau6FcqlkRpE0dqr34qqovza8zZlqFabYXtctNZX
b8cmLEqT6d1ELVPnOOxIdkJI+TUGCoG4vIf4HJzxbxGmr4ucayGNTWj4vPZqD0QILgM4yA5XMv/F
Pe1t+wHjMoECzStCIt4FYcp7pm86GndbfsgpOc2dEuy23zk9vQkw+skbpKdbcl0+2ODNHbMPF23N
/JtftQMIU+b5NT/Zq8qimwJf4DAzKJoq5N5WGlo+bwPSUiGjJtfbzlbN8smEaFTGC+9tkpFOuLRg
8reEut+dbQ4oHTLjbjLpYjmB+qp7ATs7L63LtCSyBNAtIJylsWV9ARfQBYC402rPo9s0B/8CN7Am
ZDKheD5gnOafD+o8p7s9XgN2O7OfS+9jksnBAj6gEslLEmVe/0hPxLABJP+vhVOL8Xfv9up1s7kR
+Q2tlsMnYbbnj7XW8I16zyxq3boDJi+KB+fEi4UAOkRkuan5LcX+cbzMxjzUxiUC7kccM5aG5jaA
LaUSrFJVp2bkoOeai3IqLasDfXZGtB0DUPP7RTOn1Zxq36z+mJMlwJ11UKdv4JUIScvbyvvIhIls
l+db/bsnYAyt6Jx3puWC0Sx6CKB38O5d3j1Jidl1vHT0VEvfPm8hQpmL6utMnUX4gdvNwBiJIHJY
0ieARibXenrEtBeYAyppfYabODyBMXwnTDI92aeCGfTUlbyWWcW4DrJItr0APTLzHBgZwUBASgvm
pYc/Z3x0Wya1VkOBWztpoU8PqItzYfDfDkqImtRtscM/VghMPhO8Lia6JALsHt4SVht15NX9HK1y
/sxafwpSmJgMxg/Cu+0+Y4JSGKTBAh4kyCqZD9jyYDwbmvt/FSq3GJH2kDUSyBu1mTuzfi6YNOU1
6z4KQq/MySnvrA32RK5H2sv+LfRP9ihaDNNgMYSNYb7u+PTM6/gd/YCo7PP4bEW695oIZS38MxKi
CUMclznqns7TtJUCHpbh8WpxnOxXs4co5kUZzGzDiiIaA1H6zNT4kXdj4uHePDli6CLiNT9jlMzs
58V7/GXN49/bM1i5h/sQnQ9yyO5sjZQDLIgRJGK9sUZ3opX8d06oQlIT9Ues60p0NWtM3Bi1Ed3B
c/9m6kblVQrB0+A2IloOihc6SLYX7ImQ42Jpxo6yEG2UWMBleEwXydyfIVPdPCHPgP1RdufdAcRL
p8UEKxM2PW5CNORG2rVniB1fJIQr/AREHair3pxxLOnjWrSnd+8y2G236BaM/MG0t64J8zBBGgkh
oQyg9GHhk8fuC+N/DVDKeFjXJoZ3R3KNjSrTPcMjRO+YElfmy5Bl0n7DT9fkd/B/kROKWAZFQf7M
AAt66E/lCTFM5h2SKIcYDLw0e/OLG+Q5ZfZGjWi+V52dvNlHzseIF2z1WS1DhiT7+76FvKdBt/Mc
wVWg3B3gCNjsV4fggPkrJ7Mb0yBMYCnBJoRZaci3xSnAMVp6nRTVPctuVLkVr7ND9Bqynh+/+Wnr
C+ivemPwN0g7IycEjTQoD7niDAHjnaB0vvhKpDMaqxUWC4SMkotxmItQ+IQ0XFxaSL9lSA1enmE1
xUeO5x3uM1GG/DGbyrpHb4T+KREfInfuDVEVWyr2wr5jZBD1J88AXg32OYkZe1TQTx/8FB/TKTl6
HVoEAq9PdFQPW81rhLPEbG64mjHe0Mg4VLTwKJn3oGd+uz/qbWIzX3Zn08y0wRdejx6lcroJibrO
jTPvHJ1weXueN6dZJH9CJdpRXJp3eIr5ck5y7ENG6wrH3zWwnT2glzud6PQNRGHSGovsAM28m0hp
585EydRnqAXyN+InEOsjDbyOZJzX1+b+QDVWx8+4E7YAOZFZ9dBkoE3shDqnjXB4eCJSxb0RnVXz
F8Mq0yXLUSlkIaI9QfSO3EnmpSiUeEr8JkiIJwsIQfSa4fxJqC0KtR8ZIQuECWuA+7A3W+D75/ch
HEPAh8Ybdz9vEZNa0ovQFNrA18S0kkwWPTMZ0npw3XoNd97m3UAfc8Sx1wMC8L4IPkG5AwaKVfRS
exMtUC6S6j4hslhg+b/nTZckbUwBuDkC17fx6AICzkcM1Qzj4wJWpmjd/QOSXiT1/4IBdhc7YmwP
zL01ogP5N4xIOEQrSQzjISfyOeJSQ6+L8HuA2nCkxCQnTTtDI+3NGSfjHwdPT5/CTnmwU3BCr6V9
HStMgS0d6RIpo3yaDpC4/QAS0trvKj7gVqow8RbUCFGjSFQYDIfqBHtIoBS9ze2CYiS4EwscIs3D
Ddf28RBKigm5PJMuo4oaVI4ywVYpXuCSfxIdTtfryxcJEJQggj8UfxsR66I1jhm1wBhKQqdRv2mT
FvJR9YiQEsQ27zREetgyhVcSMzr5ElsTCVvRnu5lo48J3qb8ocvnn92R4AsIwV8+f5stklE1lTya
dVVgVPWJC7T7G/ICsVk+M160QYwSI2iYSc59mJfYAMmCH5yLPdG+hPPYDG723ih/f2s1QizinsIS
28o/uER3iFdYQR2TXbwlTheYji8gFdqRPfvwYmUQVt5/BkR8nJLGccYYK3o6hgoPq6zdQc17HVw+
RC1q8yrCGTJQp6rfm77y0QXtO4ygx4TSiPBXMD68lz2qEwZuSc5Fad8LTIGb1glZ3ltmFaMMe6x0
YcnF8FLby0RcadegDM4jMsXw1kOJo/pDaCp2B91mKLYI3hksJo5ZOY45/UI5w86xQg2AqMPIRcwn
Jh2JafzhdUObqHGV77FxolLhhv8GZGLFl2Ez0XaYUizCSo7YAK3SkOPsD3rrcRYp6SVp+0Dc7jK8
DMWS3xcpZvrgpT9IMT6FzbiPu2TcGaPzfg2P/pFIDDFmg+enUI5ywNGG3zZqcveXvm73Gea19zqM
8v53+oeHk3EEyBPZutx3ETLh23B9cfh47kcJy/7ZCPXY1geXI3Z48R7/kBH9k/uXMB5vKconXESJ
OCzXBogBMREgGcnZZqlmkmP8GI8G+k4PUd0RMTns4uQQFe5j0RpjZ+pQ7dQBgeaIKMVFI28O9S9y
DbLZmY+z4qlAottrTpXhAM2klnBvcwISGYVgHkkYR9wASS+Kh7SOEbE7+uru9lzI0i8PncQmG22Q
QwyBnn3vjp6RTJIQTsQa/UWP5LR4ea8v5Rb2oD9h/bMQe5J4nfZ+Q9FxSVX3nHUmPRSuS7JD5dDr
I2YVdQj6HAc1iAsnwKH6tIVYedl7borWdqN6oA/LG7Csd3GFXOrTpZz9Kq09agNwAR2aZV4xkdYS
TAw8LGQeO6kNdk0eY+O/GZs5AH1qU7s+ppOuOeN45AIQiSEq9FEyk/5Fbt2eTU892BdnMjS3XRIJ
//IiOEU+SIg7IQwvu3/2pype9XDIRvAC3bBzsJk9NbvAvdBIPb27JzqKHofYA+xBoVOmx6VwHiFZ
cSb+3hWPuEiiG+dBzJNqN/IJX5z38DP8BRrzIEgaYFuoU5zBEakYQjB+uQD2C46EEQfwv9e/JwgK
yAo7g1goBrYN+jF6GaDDkFYzORVnNB+MnLomH78fQHhYypxczzk9zhLnv13cQFOKZtqAj1V8Sq0I
UO5WFHBFfIClyZghbDegJpKsKJQ/b5biCpfWWvT8tKJy3rGwACALYjoBjiwaEI70oyu4LByCa0zv
f11p2AdpJdWd9A4Dloy0EKpkAH6ITDDRDygphDiA5mtwohviz/zTgLFsYEmKvYNgtUJ93fH5eW47
KSNwcvAUYGb3Q6PxZmIzxM/SUZEgiG0RWs7PuwFhvBGt4NPVFpR3O/LR8EiLT4jsTVacmGJ7GDv1
hh3BJMx91DiXVDxBHdTXUL0iT0+SWWIzzpcgPHpaZoHYNJVDUuZGWvoAD9nVzOzhU9jzrMn4U51q
I/oo0TmpRRljhxKHqdBRZSya1C+a1KddBh9ry2VCIUFqUHLdvK0+4allXLuTCOMmvkqxiPZ9LD1Y
Kfp+vYnygoASu5u0AvbFvONDRkA7FHPmM9ZEvadoRqxesLSKYpWCmBKLBZx3tAFKbSud/lJvzmcN
kkAXt6Xr5pnl1M1LC5eBvOJrxnhusqgRm6LT0jmEpda+JpAEupMXcLsY2TDY03d685WxZjjtK3gF
9OdpyDunRndu6Ie7docKXrjzOGPiAlY7gFu+oe3cbOGyweMY4mEdEmVrWK2UyoJ7HWDNla3ElUmX
N3+x1ePXnwf/ReeYKSmnjLfMqDnkyGccjdkppiTkQHl7Wcz0DHO1AqJp+aEZY9CXmbBMoe2hz/Hm
/EhgCNKCMsXOizmE299XyJVASUoJ2hlt+g6UmDWFsjI6fDKgXax0HftHS7eJjVwr5Im+oonikovL
81ewUxnonHqwKG15L49IHbVS48tSo3e1f8Vz1slxMLmX2ZIgZrchqoegE9027N6QkBR88uOX5KGd
8Of0mQ35xcbuPM2xVA4sBhx1YuDqBcw+RIIiDbf9nubF05z2wJXBzK2OfR9+J+oENsyF3SZ5lMFv
1hVMWOOLPAfMtYmOA9mON/czQj9OkLZqPVf3F98NlU9TAn1BZztoP0lV6+UXOm0kbu7XayEZ+fKT
n+SILZv0kN4nH7smUSytdy1X6dlf6MnRfQWj7VXw74+YuB5s+CJYS0MEHPCpMYuB8NV+9EAENFdN
DTPYfiULvBOqsyviw49gMbxftHD6UOdvhKjh2q6ZWwXCDutoKt5yoCQv4OfKHI5YIS4pMZDtXchL
yM8Hi889ZUiX7Ft2ACeaC4ehCyHgNX6Ptz29/qvg/MLG32nInZA1bRtmWwFRgQgySAjl25Mup2XK
HwVK1oo6/i8B4bfU0fdj/RDytZ0Oomj0e3NlRJIjiDkHO/iJIVm+FftEQoWlqJZah0j2k2mfGF2H
Fi1+hUzRw9g9ahedhER2EArxlFV2SUnT8s4oAkFcQBNopLlzPiCOYCB+P96Co4J2Dq/WbcDkP864
N+HIgG7VvyeoNvjYno1UOrtzgmDPBHS3/TLcsUrm3UxLKw20BFnVayqh5HTIWTe4RTf6EFHQc9qd
g9vklPLq5U/uuPsjTgVYsp1hwVWBYYBPkVoIChs6XgrS/7PSIt9yNuWNCWy25UD2+ZYJPqUBnw54
5Tl+7TCMrsROKKZEwzutNBT7nDBifeza+lg8Boq7PXENXIgOcEin6QTL7X369J8czaP/Dz7eqH+u
C9Kjul65gn+ZawPvTczGbbPR0TQTf2UTGEUsT6oh7mFArup1k5erj3pWhkzENYdM0RoEktexd/5l
HhqPaR0yE4jVDUMOS+L9jZ4Wgw2+NxxzVHQ1Zwp+g4BwkpNFTAHzOC70R1iakPA7MwSyb3M/ldaO
JEmu5L1j2JwNqMEgXXIVCYqK/AnSFaYHqN3p8btoUj+xNuPoA/TWe3Q25ptdAoh5TuMs4x7seRCf
3tKX3zeZSu7hw75GDM20O4PvATZIp8P+13XUxdI/xurZqcM7LvBhK2gVneJHOglFPjZvIcv+9RAk
Hrj5sjYd3D+i8HrWElKx5BRUvc3dMeIqJIsrMAZwXIg/3cbt//suKg/pOi1XCSD7xCiE4o84hCbX
E2ZGg7ngfyPNn0F+3nnWi1lq2woUl9uWBUK0QM/br29cWYdE5e7h7B9tL4YL/se5jgLQ/0yRMUI6
Q/m9sQpj6RR9VmmBOXLNRHjSyHW2e/Oj+yToAHgZcV3IxRYS5mFRUSydfHIIJInk78Sdf9bc+949
uS7eBYAviOk4/ASSO3DaPNx+2J2gYfmuDtEzVcIHygH/mM3BA6nTj97mN9TtzSnuDJoBhxu0Pawt
agQVRV2d/IF318WNWzWCw4i+CxzPPqUcZOPfL6CxUwIRZVFuvCDy2ZP3RY+Kv2gzoANn9J5t3AtY
3sf1N+vHNcY6gMI1JS1lR3dg5I1l0BmFxxU94dvSHbK3X4KhU2lqqQA+ajCzc8tx5k5xGXxYsnwE
H7SQ7ESDz6QVfZPT7A0pW7LQ3m5DwWr92LM2awV+cXyxmVwgXP3FDhHHPFAQ3LY//lPQnkhi2i14
jL46N1MZMQhXt15AksWVAbMw9VMuDNCQ7PDv1baQfB5taBwDvrRKdB81BxfAELECDVXACObgsCP8
FukkGko4S5sQd2PdMrkEmuBPetVDg8sUV6EjK4epV3GPbxKt7ZF5x8QBonVXYTu5V+4rFFjOiYLT
fA0uLlM5TxxzMEtXLsQzctOX3+VgnQ0GI7cfIUWDOFnR05sq7ubl6lA6D1C6ERcJnMLe3W11hCrD
drbVFmrRWdxnB4AYXsigcjvpfqr/TLhXMHvm/HLHcyQyzuyECWDXm2F+w7YivF9pHacdIFUzSuQ4
oz2Qsk3gjR7ToymG8cNfLQqFLoDe25psl4Q/Cpmx5FZ7TUnjpo5lBoPX8KfeV7MPyCX5cR8mUkf5
kXLSMtwC3IRCtfhbXwfn6L6RB4zPKaN9hVznKgUXpu5QKV5AiltM1Xi6NmICX0t3iIB/2ZUCGTkG
PDL3A+IaLoscxx10HVQ8P/CaLBFd8xcp78NnZXN/sXolRER6E8Ph0at0CIt73nYqSBeE8Vb0xm91
jyPfYpF180cM26rYW+4sn76A7xwdvMtafOFw/D7DveSWo5AVRzsMiM6PePMo3ubsaeOUFKduhVo9
bs9o2hARiv4TcUXc2kxJd5ZEVs6xG3kTZNUF/3QQJ1I7/ee0vtnXNW4Mcgwk4LC4/IVHkXkmiGCN
3HDunEMYZsQLFnNFn44yXrpHy4MPmasfW05XBZUhLC0HP/y1/CeIR4VC9Js2IwPYmbo3Pac97y5S
QfYaKiLyYZS4a6uZFLFKcBBsatY5oBRHUvCkmZFUf1GRP/Nxm4m4XVIup/qIG6kTdCAJKClF2UVZ
ZvdAiPM2kvLqL6nPoyZ/uZ0tLH50IOPu6ZcS7/dci+mfaEtnmMEZpEb8mTP8OKun6MwJSakp7F5u
T76SzIEbERetr6dYw8xDVwsXUt2RdDQzkSBjGFFW7ZQYWZYr6273nr1nx+BLUjrpvozYsppZN0e5
B1A2u81+NweWF9yFPSkIbNt7ue385XadeyRJWtjN3Zq3xQ0dEY/2YfYfty+ZTm3CXZhp1PZOcQ0Q
Vpw+JoDt51OcIKkH3fyQdoHSnV6oTl4Z4gBfhB53cgEP9pcravNBXSLzpYiD1AY6Ntr4MDlManIh
Z1/L6MTLAfJNBQc548pjThFAuw1sJTqvg+6+4ztalD7HvkiE9pv+PyNiJio0OaALQLX9SxgQXEgP
inAc1TUT51BYn7YIV1kI+wzVAccLdZPhaFQ6tIswxzxsVSr7uQqZyXQeOj0QLGF5ruH3X0gV9EX5
pyx6+XVyGHLiuRg2PW2D8FykFqh77Jzlf6Lyow2jToomwHIcsiqF1xc0lL4h1tLohtCwS9YFAgyH
PFBqb0bcW+Cmwi+xfaRmaw/g3xfSD+U2PMfhKFb4agbe/8GmJz+KcVdma13wJi+D2qOVQK1ohXmf
X3xyx85UXp2y0Ir7TibXY/9xX4GQw9JCtkHcf1JItwlv1DA1YgSw7o4oifu5vLHXjA6zckwkVS2D
O7mN/sXPd/9d3GpmDNFiE7HE5yO+FThavrzrxDJtCguP288/s+sudqwclhdbTi/+De72jTbSxhU5
q4F2fuBDZKFHbc7DUDhh3o8v5zytTyyH0ycCv0DZdqxhOdV8SbSJ9ClPrJizfYbjQpRACP8Dx0e9
ueXU7ESVV1k8JsZkTUni3FT014VWsMRaMzQhXaTThitthbAN8RxZ0phY5DfurNqaxpZVSJGh8um2
B00uRvkmNJIrNhR4F/GA6g+38WQ8CsSkNQdqigE99rTbu+2kW0nkRU0qkDwiARlO/LAu5UCHRlkE
eGRlwyNwiSN9x6qTUn2QjM38qLnAV2dEVm/Ghcydqef1nH/ePHaQHa0aRIT0aaqD7LvQENmgnEyr
FStx13C+PGz08LGzCi05pa7ov5Y837etUQVmWTvssdV5wFXI5UaJq8fT1mDKAgg/cctFIyBjSVCf
owPCkDNX3Il89ODi7AL0fahldgfOwj4DkroHLrEbjMeV5qsSUEO2SY4K//CnXpN7+jPFv4KGkmaE
ffl42NJJosFeEb/GTba0ckUx0eSPYQkAarBEV17D2Yy2F5nml3I3TsfSxY9fwRWvBnx/w6N6zTaM
AbB1gMbL+JgLXnry1KE+aqeI8gOVgAsJB46nrNKWGc6Nwct2YiqhuzcOW7SkqoUA6PSiONWGS14g
z+8ertqT59dWwnuKHpwF5vOZcYWa82+C2hMIggIeay9+Mfu8+tg6UXQixKTPnnoquk58qlst6KWS
HU4JPu5xeyU6fhjHCL6M0AH6IHAaBMzWRgTjrTU0PrWvEeNFyAvYxJ97qIW48E0VROPOr74h+CYg
R9BDbvsx1fTwEl3WSIsonK+WlbbcB5XfayuFHEgQlNo3vMV75ssHx7+1xPHGChM5Ze30uHjY0S/u
BVYZ9VlY7DhlsHedXJpH6v93/ANzWE1JwKME63n9XFTYIRvjbTKJR/P1SP3yUVEBA7RREGIgssZX
B4JC5It0hFcyMVgthqMP6Qa33Xl7fpoqrr0lvBI2iIOCIUMEx/BvLw4+RjUzwyhsi4sYZL9GNHIk
loK7VnabdeFfsUYiUIiubDPDolzz5OTEXTnq2YJa0nMQ1vbky2vSrlESKkAuzw0uZVjZ9BUy6wlY
FVAXBuABlOcCpQK3S14S2pwNxZIhwWoE/g2NYTnufz0sJHvWMBcGrfZ9XPHmSF0Aws77xHbMWqOb
qzpXklE7nuYaM4at/UmGBToiDRKvyJRbS9jNJlPTN56NqJ0uuSFHraCpo3L3y/tJd8F9e9tcfb4r
6BB9yGQ+tAuS5UZuLOUTWqSrZ6SMIis9O4r0RPCl0ttevRtrdaxS73g1WjYp2i6UdgjTGJ3saoze
+Q7Ymr/i723d1mVCcVPc/hxghxBZQrbkk9dSfaje0W2RescoEiu/ObXLjTKJUOVQtjLNnIyTweNj
k7FX9ONvJr0crUxG45ZQ/rjnsQCrCvNzSlpBYfZr2yYIbvJw3pSKPBRxfzEPJuzHnHy7MlYLoeaf
MfFmq/84iL3PqO+onH9IQ/1uZpLOdM6E6STCCmHdcarEh0Qwwf6oa3/vZnTp2zzlWgb2PNbAaRGZ
IC1Ygtqe3GezBL9qf2OEsCsSVXMkc0fiZAiUwaFN/jGQ1D3S53BjX8pJ4Vcu/p0jniYhbFP5SR4F
BengMqmhbxmVlZGdDAnCCBfONj5P1fxhUj3ELLdLVMYdj+YNHqtlLfqk6zwJcaptJBHidtdymY2F
XOQvMyP/ygi09eiIrEQjDqjP+kNB4GBA7QLHVO4ZWFgaa3Uw6SzEtzo4t/mj1pAMLbCekKUd8Xny
uPcDJEWIOuwTLA0xOzZGC3QNizffc6Rv5xPbo7a+YziQW1TCi4iaZZdQ2N8t/tcGuaGIqHhYTgTH
kR5GSqHn0tCz7baoCf1OrhIJ+GN9nOzdlq+zGVlBylcikhwmaqFxY8LWzY/AvI0Gp8SNRIsXpAbN
vfTz2PW6yCJzWAKbndyEdkLfC2H1+Pc4OXIkpnuNc7GbkpzF4CQSZZEIYKvEXF8+PchaXG3i1F+T
+Gzw3kn5+JKAfHV1tCoElUWMsSMJaKPg6msFDPyF9J3o+HVIjg7eDeMGzA+lJNg6yhSODN7Od3Aj
aK30W38aibffXboaSiBq0mxJzTt69/Dgv/xtH035jSz+tGGGCXDv+ukdNyFdT4lXWg1FP43oHZH/
Iekx8hypLM36X2tcItN+Wgp6HXyJUj72g53wKwrMBL337i17qwTxBsHl5xDL7q6YOrwdcxVKGAhn
8NnaAj7ShyruDrE/vSHkW7S9Wk+vGl+BGY0hMTYLyaYihcpZ0E3piMYAIfhMg1d0B46iUdUQa+oE
jLBuhcBqefvJbCtDFPhKmBVkoQdkpYy8ivujfgzIkGgpCi0B260Zg+3CF/uvhqW4Oey6M5/CsBmK
2vSq2VpazzUA+gbnMuXsI2pv6X/pAaU++rFrZGpEjcbhNjkcSJR9soGIwHlxvkhAJso4Fo82rKEX
pzg/I7ryeUW/0bdbqHGhkf0G3L+ihaV3NmBJNFth3zHI+2OiH7xvXPfF4iChrQpUtDhYEb1n/D3Y
b4yGRIAcsichMyc8JkdSbfZDnbN4g6Vd0l/QRlGgkpFKcI0woPyNxCl3hPBh3edliqyHr69ilB2s
ry6pyZhddh3CmjhEfC50yRYs7WXw74uBiJQ/UqJf4ITZtNpN4ZJrGPCRPJtlngzIb+Cx+iGNRje8
BKEPZMFH9Rcw9eYpP3wDZQ72GmA2pHdJPzN4x3zyXI4JGf9MsIlbBJMAgawuw5/93BoTBuq+8adQ
uPEXnKO48JcLA2yDbwO7UMk+CmbubPZeERcCl0UI1B+L044/KRldWTVyO5Nye80UlGNtQKG0P3uO
qNnovu9D9KFCmr4DvGoYf4GKSt9qRpcNATRU/Z/4lBmbfojq+jDseVNCNh0MNa+Z9wsPmDhUT83L
1LwPxX0G5k5/ZF3ch3tnuSshoQ3eIWrZYpEjuTp+jFY0XSU2qpWSQ906X9AgLz2CC/wYU1zz15Nu
VR/0k194YtDVgHYRa+9zQmGSwDEEy8EpYMLJcVSuftZ7aTKQiF1FshNWpD1OENWh+H8xtnHTQoKy
YkSr2jWJCkYAK4jsfnQ7mpRyiMXnSnjBt/GjH5obfdogJgpQL2KsDK8UGFSRtJWU0mr4iJfFCa8O
z40ZAGKEmvwcxUOUOClX/McNlMnL/Ixe2SeQj+A16lI0XMPPFlNdnYuBpVkvU/Gu/jvBxhEQPcB1
T7cAn/aPjwHExqbcLf02Ds7knn/gZOsxwN93fEAbP8Qsa31RS6AHkeYC0L8eC6GKSxJepwJ0I7Ee
uYtbWOG4q/MaX4U0E1eeCex4TrS59xnRMBxHh2E5xOhCQfzILpm64uBa8JR57HjEh7ft3uqHt6BM
xd7ZsmtM+3gnBvjuwjHVvHvPn3wwcMrUf0BzkhzAoScnEXeQu+OFgd/iNafkBAbPGdLKmWMQactK
J+UXsWPLVP8hE0ErhNyVLVZKHdMfaGFnJ0nIEmLMZmB2OlxMOSaWICjzJ0WYTbxNeMLRQiqMdXbo
6qdIVJGak2dJS4RJxX7E+xHRvptXABPk3w3O2zYrhfVTAz0y8GMMwE/5TqHrkIzvncaIY5/Tc01C
i1VN+1RTzge4DkqwDQqy9+Sf+gCbL60TEXcw1z1PsgPwGvIu2glCC6IMoIPd4+DgtHym1149zrDe
/ONfE2RNJRMk1ugN0t8c2O+D9xlTTCs3Fl3yCAglyysudFpTUH6UYj/ysIQykdxDkXx/wQAybSie
ANW/rZEeR0rX4nTks5XFND6CwjLY2LvCnK/ftduf3xnqbp8Tfi9fg96gYB37X1zvi85ame+LzhpQ
A+D+w71z9gD/HB4AtwBAneLmkwQontoKEzxhjHi/OdmZS8OJyfm8QgZ59GGnycSSYp27YCLIKUnQ
F7kw3gcXBhR+x9FallHm3e2SaXmEMf/mD//Zdk9rAzV2dviGalbX+WXa5msZE4fTYS8snD7szrmu
lNGNkmZbK6i/xDj2ZCpIyLxKKP4x7wkFcKfNavqsyQvAJMBd9a8hSVOzceL5eyYJL/Y2VC+fRv21
ev/OoJ/7u41FiKUK4e0R+eI2U+QRGPYau7hwBeMvgMSF7xAFW5f8nI+Vb42xRE62mK0sgr3ZhaC4
zo4pH/E+/c5+qDUlhHNH3WuMicGs59fNEaaNwV6uTfZolJD9UQbHXU2g2H3WEFjJgF8uxOfRhBbs
8ddl9bQPDAhDPkvEi6njJ9sgkMrU2WV1SalLDyNimrpgHvnHYeKxtf9ZiMVw5OL+gWo8b9pLBIan
lC1Dptt5JLLFI/JDwqfIIdy0Qor7Tn7Z6Yt2MVniJKDQSGaS2CIqcHUg4ASWElIapOUSGatcl0Tv
dRgcgDaC572nUuSl5YRcSWYliBTgHPrWCzEp1/hABI3DC2L8NO8KtJieRVjOt4kdpgTrJuEaJonr
XvQZ+pDlIUWk5EHItfi2IpKbi0PA0wqR2MCVlCVwNLqEfkB51IsNiy2jEjYdyStEkuv1CqQn7gC2
buAqs0Wf8qMHSP3/cE2Udp3FJ28HB3B30bpM7AmRXpKvuBgYE81hUgDjOjfK4HIBxieKj6+mSvTv
nEXOaU2m6dvdcipBHSDCRRpPhYwhRXpFsVwggp2/1qU3MRzkjpEIApT44e/XP0mKbKW4z83WH2jE
UAsRWVIWg/txEVn0RGDVtG5HR0eK62uswG3NIchxhmXy7rAPeluqK4WSIeJzoC7ij45MLpsyi5T2
jHIeDpWvoBHyASldZYSoMIpoBWYz1Zxcohs6Ciae0i256OxI1LlRsJcerqIpgnWipdC4ItjxgOAE
PYzyHEuUn+fbF7W8/ORDLLNbI0wVAaIWnxQ8DXFrHvm+oKR/rg0+ki7LFlbAwvWN6hN41uT5bHmr
/BTyvV28EcD+kopO/KqHAGco2gXDwVmDt0YURFtGgVt+saWdE26En4/2iFfyQhR7oDTCgiZchoUj
gzOKThfamhaZCd3gDKK/2JXeYSyEA1CpuIEEN/1YE16OaGpvYpJJBbiXVyIUBB8XbwZSJIfpZ0le
OGJAax8eR4gO1zlsI4dGuT1WJX5Bp1MGqZhi2Br1Ua+qoxvY7YM9MkTUsSGI6Dor0coWyzPw7Z74
mCcFdxmjYFcHiv/coORuM08eEnjVWSiRkdxpNfGpUoki5GjAipxzbCT7SQko2qXfpuUEBQbF4ESd
nWM0Yd4RHp5aEuo8R0jhA2h8XUo/amwuDJSVWuMcsj2G0FkLNd/ESAgpDUld5t3yofAN6BD+hOuV
DetFvkve5JPtDmyavhK0QAZOy2B5AwlCQqpm0mfrtzn2+xsVPTuqceZeX1LK6NZOBPgIkCaTPN/R
3v1lkTLBzRokCTKW+B53BxFpTDhs8uN0+Q/0hiXPu2CwAcFSaDmr2XfD+37v0HGSBUW4HGpOSviZ
RlzXkn/vhCd0mM9ROdcnxuQ7WhK42SEDfekZoUTp9mdlds76M95wDd8IeU4TgDmg5sLUQvs5eqwI
vmsmDJYNSQcLSR3k91SxOqNJzC8T0dvfY4VRCLV7jWV3GMArRHUBoUgzLo8Pl0eHI58N+T+izmvJ
bSUJol/ECHrzCm8JEgTtC2Povfdfvyeh3dhQXElXM+QQQHd1VVZWplVNa9ZrfCNr6lJUUUuyu9k2
gqJALKjyTyMBvIzR0S18oql4yF6wQGRByTFubb19KE3Mm39tIyb6i6awknUTG8kU/rVmBtCpj1QX
TCCAoDUltawThJAT8RxvBl7J3Yfjb2HO5dWDM1uMha7hI1jrVjxxtrT8JZq7dVPDd2ZJih6JWADU
3I0QvVbEFa8B/kjJnmEPorfk6N1TcsG74KhKSq9OZiVeIptHw0BzhV4I+WMT8NNGyoaurPNdiLpV
77TaOCVtqIeRsq0gEcRQ9fIbv9MnajFb8wgpdvDwfzBiKYMQh1hweD2hoLMIMDeh/7ilTPuhyAmM
v3qwFcieUB7TeVW2EYrtVpet2Y+MFNMXnNUQTMfzxHA7pa9JvfEw5i7YryuN9vqYJhlyycCsFIQ7
B3HsA+Yw2KcxD8P4DjzoAxRkuTDIu158XYk2PeEpV6wPKGCLoxPi7dbISsxp3BJ4vR7S/5imfXqv
pP4HtRXuG6JS/gY92V906HBZN0jLCAoim6lZogfKpts213Qf1DEZuCEwHG+gLSdUV9KSlKM9bXM6
1JfFnokXHKdWL38agDlVJI7HmpN4t/ikX5s8CxZ4hed9yGqjyghfcB65qO0Utox4bLEK0YHCQQmV
WBxddj4i1l/GnAhZ1sm6YEqVJBYJymDBEll9edJCnFrEZUUM9sq0u063aTVQQgf9lzeS8HSFm8NU
j97hyGoR548WFIW/GWsFI4hqi487BUTlM/LCEw4lyE2yPvWnNOJYuXbLWIf7FDt64oEgOPYdUrm4
2K/u6anD/NXUrZqozeu2/ZD317DMNtWdAzjDcAi572jf5kMFim6U4FQC6GZXnBe3YMsbSyO3QT+l
YejWZD8UZ8X5p96+IVdfBPf7J6Wc0TqWACzq5pEsBZTIxvEEjjhka66jC2CQYwO1eZn4oHDHD2jH
IEaQvvGq4lP6JRifiNPwXPTfk/oZfjCZMNEINmgTg0YmtL6K4cfBB7iQ7IMnSfSGH6wPCKB5HhDn
SY0ApEibvszto38Hwkm8eJN3jSbQov/9EMnLKyE5ZPKadwoGCdiELiAnJz598NeDS0bxPygkW8Xh
TbZuE19uBKBCr0ngbHb1CCTAV3LqhL2vPWkSNffps709WeXBi6X3904vzpo0flDKPr03GuHoMiOH
IUC8TE6JHgVZH1LM0rw++Tei8fkPEMVjwRCwB5WRTGkO0cbf+JzVLEOU17khv3+rBx+09RoftJZT
JVrvPZwwDovqCoPrEgie9/Cx3c6ezG59BGloFAlNTAocgceqMirOz6rDJnFbrEothNacW6EVVzKe
k/rZ/IJ3eo+3Ax++S9y5JMcA9idUbyDV8qDOWscq4ucX0Afo1aJiXBjOZrEeuyzVEg6oG6DZXpLt
rM07txJnpLkl8XuOUX4b3Hj+Dtwmcfjg7xEnTkQOVEcYFsTv8BJclwhrCpjcwQrrI9Seh1kEhbPU
WHZ8hmuYMtjbe4RBNVmIrxDx9tG7MRHBJEd8tFsOEVdkeiZaCUc1Z3LorL0abPgyy5c7EN3ZGYeO
lgP1C1qhJ/wwpQELKsEp8m9NotnMMp39iJKa8inanCquLAQU0qpBgUmVM2Zt6ZxOzo8u2tCFWLd1
TyGUd7wqGnbqZwnAsQisdWWJmXjFMApZkzDxWJh6I0q8tg4qMoY81jQ8Pj2OH5wg/AsWBGwCtgLV
B3KOsUpWxVO+Zjq8s6oH0Fc+CN0W4slrgeai1/DOwaWn/5dWuPyRSMMVKJDWzv+PcFxCff5DnYvp
xZVuU1LhjnLP6thtfCd4IRPKSx6WGI7C9gaxapDji5PJ+epuJCT2Tzfzlz5zXZpi4Pz1PhlGghUO
A014YT8I5My5QdvtR/PDanY4auJrzLiCe40RWeXfZAWA/aalGRek9d1NwpwYzikWJ0CI0hcCri18
zjkuZdDAWRucJ7ceKqcXhnT7x4Bf7AECPzGTDsWoAnStQPtPRV8a3GW26KzBg9dmKxNp9Tusc4K3
HgMJ2wtD3iz7d5JzV/RAU6RZgTIgh6T4p6ZafqWQAZ+cpCjG8oO2+4fjnGmS3I5LshngSDwTBsZw
Y8lgTNPI4EwkYyPToydhZKzbjOkSFGXYQRwDLAK7jvGsfp+hrW3qVdLY1oCQriFX3DY1DcM5ahNh
vK2n8KVLmMxmWPrxZxZPtMwn6PLzO6EV7I01selwhaMJpdsInWatMsAs3QB7giFq0Rzx5XA0yf1s
FZdZFtoMpK8/K+H5UudNZnjcapqLz53fHy4AATAm1dZsGYhD9At2ToaTMttek41asVw73y7PAi6U
y80SekN8nbfk5f//lWWoZGd+kmUageXK93b+M9jb+yBLM2blWFrEA362n/7XttZO/z0m7AyJE3wY
nBXsmkdioZjgZCzy/Anyk2fOj3xE3+5kWaa1I3+EdcDDdDckNPoKf9ejzXhX3GjBQdiw8gPKP4gS
L/n25J8aGx4/+d+HX+pF//3nRltvnfq4UPNq1stynoKw8aGzJOYCvlgH57ellH8yHvSMm6J7p2HC
jcVGYKoHG3RsTpiZIgzSqJFjHEsLk4t8NOmDtlzGApoRHvP3Ih4TMXWlB+uR7GnYaFgJfP3MK7l2
bkNycLKjdyTVw2XDwQngTgwgakczJsWC74AnrVWktYQD3WSidAIx/nK+QuTkQsKoZaFd8/IlS/7g
d72A84U9xIIZJYDvTuzEoxzmaFLEWmjvFcmcAU8m8M/iSZwQmGRM2eKwfnNuThok4DVOAXmMweGb
9iGoUGdrZF9EOsrTAf0RgDtzjR7/hdGNFifENaA6ZxJuHZzjVgpzeTiNrozsMhdBMyAuglB11v0f
uAld9rhJr8a9MyzarqSHWbFTYROLMfzuNOxa2sxqa+PmVeIdExf+r1u1Lvh8IDRI+Ac79upvVAX5
IXSnsoJtrPvrfrnzZhKmfwunry64Jeww5nErdH7I94hLTPN29ktmQ53in8LeOmiOG/zsG0yE0gRK
XfiYAXvWx6WSLfHCD+p2xmsm58WKp2d6RAx/qTS8OfYzbA6Xp6E8lrOq/W1rFAwBaGuaTSPMaJ1X
8AhqMVxad864qTw4GI9mgmwUkgdDGX4Gam2g2XShS1mIDsAp6lSCB5jADRQF5C1sRsWphnPLvhjZ
o3gaayeRtWjLovhrK1vSYKCMEKhRyVIZq6HfTOXMgyOy6GE2u8pLtY4Y48SLoUiqXiOXYP2x7RVn
viZVk3YZXpAMRJrjCAoU7SX7ERT+Tt4xavYwsWWcWJo6D6/ZYSf4ug2bhL8zfVLAmBzPrGTdPwzl
x9gc7+koM7+IRjeu95wTfEuKkyUTmkfziLLAFXOXc4wB/CE5du8pkj7+s90gG2Eusbvhmo/eD8sO
LoqR1QfOd24rfLev6TXdY/bUCC/OCyOOGuOSOkzItbzp6nrn8Nx1dDMmT+ZSNbGqe70IAUS8L7ME
A3mT6DTXMtcBo0a9yEiovZN0E5KrXXr2MqmYxsp7qu6HPPzD92AM1JxcyKu/eHcwHuvsu6cec6DD
Uw/xcetgXbBeUKmgt61w7u+xT6JUpdDbtmujC3s2eK8EYRcDNae20LbfmqdvJFWyVZJXSdqDNRT/
xLzH5QVJ5fZ5UBpt2zikbv8YxkpeI2CDVq+S6PQQwMfI1BdI5OaAtIolIroub0XxAG8NnkcXOE+L
QpNcTGmzAlgsrCCdMlpRBQ435VUEJPvOiCVxDfFL5JPQQJ41ECdt39ls5LH2Y+NcGDCnD8yM043d
XGYAad3/5/b1hmeCu+Vhhmy6pgXY8s3FS/7FpTbWsnvO4pp9RceZYUUGDviGRrtpldo3bEQb7bXb
ahegU1ZSYvbyM2NGHdmFtMnwJEvIg9v6Gk47NCEobYNfCM8J+iun/Hj/9nccMcvUdW2aL0xo9FTo
raSzhoiYc6FFEwT2XxS5PqNRYj/oUCGRMZiJJZU52rOEw1X3ZB1OlJTIg7pK3J2RaF2RnZeYxI0J
D/YHGeU/xwTtLKDl3NOmTByV/nIxEHRyXzGk3JWcIo/GpidL+TphzFdz5aCzJx+ZYK6tZMYnhMLo
sFAOIA3JkHhVcwUegCHf5rDBC7ZT72gs3fcdDM2i2LH8zPdd30UW2HI7LtmPzwH879yS15sqf52E
S+IrvZrbsMD2W9vPpZ/N7uakTLu0I2c4yZ4SVhgW4iQinAlCwEMbDT4lb7KeVZJ3d1+AeYSF2ZsO
e9F+opn4MvfcGFrEv5DFT8KZQy0YzWL/Rma0DUlrVPju4xP62vzryTlTkxztzCdD2zJpjVyW6+I3
4sizkwjFnINon10BN3BmbV25kybZhOPxZ7xCZv9VOxYhMRxhfB5B2h9g3aXe+ue/gzObjiBa6xXd
Xw8aSj2eTuo1Y8PycwEVS3MsmKk1C2wFJAUQN4UBScTs1rstWB2t3mN+m8OwRHfg8XB/yWM0uIMv
drGLjEnBo2+/CBcQ6lHv27/07jHT0twbD60UhP7PsQQiWinjzRHeZuae/6YO2yR8DF9DdCI4QZgF
xxGh2cEYwn5TmjBcsvfvznvMoAmjFmyv57jUrvs3PQBIbngLeN/FzXt4j5BRdOdqLpdzNgK3YmvA
4YO26abM3FBXK6zt29AeXOYjbdzn6DhaO5o0UMvztSZbKcbYt0y+Kr9F2YFFr0qFlfxCtuRuvN2Z
IiEOHsA9T+IGk6vQTg0Qw3bJYihavqu4paZfm+odpJL1f9ahAaBTyn7UuW86xAsGqVeXLPdJEtuA
pse6bsTSEwDRlXsGihCuzFfXEEWr7vqvkQjznTC00vslpznqD9EpktTHzbmA98ODa2WNCEpRzpkq
MH61i9C475Wpbjg/wlc47SBvifmXfCpuQ/Iz5zY7UrCcl3tQ/jGUmimkLOJaw0P0pXaHFXUlJjvM
MHD1W1TICQ9/YgswlDqQXoNDbonFluaNG8lzJY8/Pv32bzvYDnZbsYtvo/WKPkUl2/hoKFW7HAdr
erG9UvJB0CQu+eX01zkz04rpBzYG3PEVqwgcso+QUvQYAeoCblW7tLh+OAFMEWnIEZMueCtZFTkB
boV4TL1dBsLDJ7k/4/Y0mFHoRrTDIxd6MYBA2G3dwkq6m32B9VlY33F9Mc0uYS0td6rECy3LS3Kl
SzosLvEER5Bd86AhlopsffhDSxWJQqSkWlDHbh3Ik8wmwBaKiJDOiQPGOl10w1CIxi7DKgKYhkOF
o6MJVrtZvID1PqB57PM2Ag1gtcozb/46RckAhHZUGmGmi0x4r5Go27bzRQ5je278gne3GZ6g3REu
mDVGlAqfcQZuoydupWrw0GjxxQtnwLBzKYXMGNbGU3uxgON1xtJ0E8FutIX+55JT0BTt3+JKdtf5
9SBLY4Gqdi3E0DWttcUiBPmj8tZZiR0YQZs0LNjhC0h/gXP0EE1j4dJaCMyuRPpVPnUUu2WBViaz
OCMgcFnISku3DRiVE0OABjV3SAGMLaUOzmOXUpkbit+0q+8UnAqmWTexo55RpXRa0Fwfwd2h1R6/
oJLfGUeCzYtLhQGMezCIwFQmRbZ+3cL32nUlAYMMKP+ORgUaqfvcKvNj6EHuODlSaLVF6iby/OEy
59WW3yRWIN32WSzb6vgWNqbYmD5m+3hjldjnZOpkP8VYF4HJKUfsxkrcKUIVEPxv5HpgI18MpOma
hyii4K/tN6O9zmESILqE9EEorZbpHCYureVtzv8owZuucgEaWpISpWagsRdx5mIrMw3QJo2AgMAw
rlGe49SAyfV86+sV0qZH/NcvQGdZA36t7sxXPKnTUeAweXkzJzxjZr1Xhu3MJpnjGi5jwFFtUpn8
OAV/AaOF/ES+4xivATDg4eRHPFgR0AcSHtYODj/SNji4DckW29+2lAPebRXqk9gCWqB/cc2F5GKH
ZBsBcte25UdeGDArSNhMyl2hy/I2jVmgJNRUyIgkC1jjUOB447mv+YQdO6gPD8zr7zt9IDg+WCel
1HSjqP1Xjf6e0FHQXEV2BH49wzgRYo3OJ7jA8jmAxanjxILUmKhkrvgB8x3Tmwjpo5HyxdFJbvUI
TyHJJGxEyVsdDFTZLbuPfYZEEzQp3D/JIBn7zlS57jjJzzy/plU7GkrWAAJZIxzEyKAsuW+Y31jP
E3MyS4JfMiM+YMxHLigz3J31XR6D2ewfwiF9E/VKpKGut+R4IkFB1OPIW0K9IR/+Gcv7uNj7UKcd
zQwqFvo87hPTagHnNDOH0jl9e3Qaw1EYxwnZAyeiEC9QgQRswYE6AfOCgcYVBEHxYOAcW18EN6UD
T7PvuyYGQHYOv6S76jpDuCd7wCJ0IBNvmnBYZkgOx93Q4C3D+mOSOP+CxtU2uDaplQ+FsIl0UZl4
IOu7B0i7rJkKWIcj8mYX6dUrHhAnIpmRkA+k9T4carh80/6P/tbN+lKrMSnsEJwIXXXmh3fYlxQc
RA+o5GB+Qgh+G29G4Zu2FEShs2EBIVEfuNQ9iesiM8BIMX4nX1eXdA73w3PYyKYw2XfuPdQvkTGk
gguFJX5605RzHR75hxIfiaHGoiliJFErj4ucnXWsEfWJREU87J1my0QakVZ28GwQMStA/0LYxcD9
5Q62UGwOUbULP9qpI56i1cdIDYkQhNdNdBoVXSi0sFYVcykuvFAkhwdgVCV5wc9Fzdql2IAoLUES
3XW0yo06EL0StjsNcYv+t7WABeAINSAS81oNU+vr+r9wVGwfogF9eLveR+9Mc9PUwosu8pwqY5Ac
M3nShG9eSNwyyeLyAinPP1Cd2PmISvGWVojwGAQOA1+Esz0YWaitCx2bxBqt45HeNHnOS9H4YnfA
vVV3SK0eYW3Ulzj+0GRpwXhWcaxzbiaIDZQOFmRHxV8rz9GZQ9Lso4gZknFjZbCS1GAQYt+kt7NZ
QJqmYzV1iUZhdQCWCU43Ganbb1kOUlMN0yXrzsFHpWbK2QniWFUfQI7kMjjLniBRgslnQOeXHgku
0Yvf865mKST3nNz32KyjeoTdCvJWeUeraCLNR/00gh75HlD/Rq+E/ByFHyIrYBUfQ4cgEJ82bItQ
zdyc9RnulBMYGalqAVSXQwZUBh/fPv1K+zF8hCViGIcKGBdbX8XImRDxoQFxtFFX7aFuY5H/kodJ
KK3WLvvijpFB9KXDu3ensOsoJMtZhUJPmrzcgHn5ycQS594F4tmS1EWjrguQSABLhVzMxxr2miMC
wq2BVjUJyZw4GHUOKiULHGnCeztKtqVvRinprbvICrnIWvH6+dY8j8qLB61qIhTnH4ZfnAMJXV4X
7TlSaoGjAAehkHeY1qToyAZ5p56k/1S1M5NmXOjaYGsdbsDnnrxzhSLAoSuIGduud57setjShnVE
KzpR0EfgwrA5fFo2GEfdx22MJL1tS7/a0pSpxFl6TXOA4EeTj47R7BIxd+IoRweyTI2wvNxix123
/vnljMek+fzV7iMsqgzhy0w848HcZTnpUji9yXEGiBP0igEnAW9TiT5shSchQT3KN3UnYXtMHsJT
A7ENASG5Rc3ONu7MFakLdoP5nBpKmQwKz+GOCp8Bi+ZTbc01CcgWb92fp2dCf4e6/mW+mZFBfwMl
OQQqDapO3sXsyI8ggozsXDmfOBNp9EuYTVMOD4IGHBNQckgiTxRHMMSxP+Ny/BjX+wQNyBGMOVjx
lH5h+hFQw9T3ug0pbNXSeWiiAuho4kznBkMbzrGHjiTcG7FtUIsTyNWD0AEv5jlsprXOk/n5EwM4
jGVAraxCqdrEO35tnWmbV2E59eOY1BHxY+vA6fuNGS0PSRUrPjw8Th/xkpSV36ywfx6jf7xCx2Lw
b5ijIaEysYFIZOBtYQM97VOxwHVAxIwdvZJSoWgTqLzAahA14+0WMYEF9AUXunYrFCEECxA6+djq
8NrFtU5j3GxrnJahAY6yKQydHKRVdMEe1iwPCsQ+gi5xrmHMZifn2aenT8JOT2HQGin5rsK7AMHj
zalZglqvlpwouUgTBl1G3syFRrkvRDaG9UT+fzCkR93tvwC7kGE5MY6CEx3zlKP4ReAdMGxj3Ppf
g0l3JhxQLe8x7sST5HziGPvoXOuSyhsIHbSY9kf5iGNJU8FNTqMbz1HqQWLLkXejtozo8ERMfhiL
3mZSenN81SDErsTvR2U2FnOjwIx/leqJR7HhrIPBCLkRlSO8VpBC56dIaGENprnIq902vEyEVhFX
qKMwU+s07S2glEU9xKEz/MCyRTAPcuyRSTtqAK9orCRXA+t6Df+ajwx5ViI7BV8yKAX/66Gnz98k
8bBjsW0mm+CJLZFzW9ZhQ6K5q3tyCH79P1TfbfQgeBEFibhz0ifRUyMh8TQTy0yCxtGuoYhp9wBy
WvvqseY5L1q4KL+c7YApF0j14EVvG3KnsxlJos7/+USaPqWFd+nUnG14RV0Mq2Tgza13gyyxDxs0
r/zClo4y7At8YM/p29Vh9YGRUIr2mG+3FM3dCmKitWgdwq6hfazS5dl9dT69vfqVAeAP3BdldXc8
EBthsV+LaB5RKmNP+xy05hP1KtTrk1RbibMS8j+ENbZyzvaBQYcG2ndVZYW0KaNhD+EDAZDdex/d
Q0TZVxHz8JSd22X4UcQW44eu6JdGf4MB4pY4vZ9RoaSTUYa5oGFFvVnTxX2VlZxLmZKcPNGYpawc
MKKwH2xAJwAgFC++9gl+RfnLz7hE+yvnHpUyNxKRV+cCzxO6ggNwCk6x9q7o2EKNQkcDlhFdCJvJ
oawaV3rQ0GQFz+gcA3E5k3XeIImGYt3w6K3A2ple0/KlgyczRk9WveZ8kHokIXoGML4a5gMVkqr9
aHg15EFZ81V0kJzGBuEAVMztwplDu/J0m0ynGc231dpY1f6X4QGi1d69QaS62ndkENbmi0lHlCZ6
hdfgQX3ctMrbzqsW08yvPdqlU44AHTmSqwXZfZr1zmkGuG61gIzqix+AYTbNiuMP+/+D9GjTf3lk
+q/hpldIP0zCMwk6URd3362E77jmPeMGw5gcdTAHTj0qRfMBmOc7xrDjTqM5VYBcOefUU1tyAYG0
wFqcBw/6LvLArMImpFtH94bZREq3u8P68lVTqId3NTO1FgFwq/5v41QzsLAdlUKhzZlc7X0TaXDc
bA63Q7gthg8wZRA+Uco5204c+qj1t6eONFIbHEN3S0Jo7eFcCoLSMa0dXOZadQwuDxxDuArrPITu
qo/d9NXibakDXX+TpaBxOq7u3McDJAjhvZKXTemsjD8/ix5E/x5z/3cc563hDU4+kfq7pFqC1IB6
dZ6PkRFRRdfa6v+pXN5YF+ZW2nwKPO7/hNDpY6FpciSooOZBFVfqIsUUPaMN5kRYE6x9hsjTl0H2
MbWqiwZM+UpcuuG4Y2C8ejeWPNg+6CHYoOnOO1T46xhFWRCeKldDuxpxHmxdp9jZl5fvvo7tNWUU
KRr3x36Ot2YlltvG0R/Oh0NmQRDY23aY8PgrBZ2HMQRpRaNnXKU8U5LJB/kYdE2JLTWjtMkrOepT
mP5oYp0I6KstQmTwI9wSxw3qtmConW3/MnsM6WiNpZMpOA0iwpcjqSPcfursVkMir5n+KwihDpDe
KEcE8VejCK863u/T/QEI1C3ed9mwf2kV8TE4a6AbQ1XB6Dns3TmJ1NsZXrxPuo4qVL74pv1d30YB
9bE546DOMbpbAk0Ky7W7GzbsI6sG0D+al33sHqZZPWMF/9qGHdAPdW3XT8Dy6HCtWV/ThXLUJqJI
vKv9gvDDrPSFR1gmfVWO++1gDz0q/NXiG6oZlXTqHBhoNmzu3xmyUgkjkGlCMopE0uBh4zF0szft
F+pfB8EYzJSgj8HM/PzngfQLDftYzS8eApi/UnXsMsIU3ZinzQTeydfwF7TSL/04VSKsQzQ2ZzNn
JuqDT7uaph5qswn4q2Ry4QLYL9gGKGRbZfuRZFTKs4Q8lrQFtyBO/bXMrCGbBAwiUC0psD1XgJBU
wGCUVYZyoXOSTnwpcOhzkONIYIuhCmR66xoWAxj9kmfUYTBUUJ2Mj57Iai8YXD+CI3NXFvoKjND1
Kwlza1aNZMoFEo4gNUgoi2kCYvOAKk3mcoMNV+UdobsjcnvznpwQXMXE0rWK4yE+Qz2mdwzomrEk
9zwaITxa3ynRI8tRCDX6676gtU/ToHFD7u7e4xOzbmzPYN/dOKVhY2qVZqXwHJ9YzciF8BXe5YA4
7D0+JCeag+cu+q/8G9qPlFBavq2w3GcMhN4ulKESh6gYMI1QpEjYAQokH/ToTf4HDMXwl1ss69Qa
IaK10V2ZWupPIbKMeICLrok7RCAYARDGabd9NnSOqLw7Q2qVE/AU1KwgAqhiOhlLZvyBLSbo3Wry
uiGJ9cGf7S4pgnkDAa6SFDKsP7QxwIjK3mNv5DoqZtOTnMoVEQBAN/R0DNxFkIYMKrzi6J/gez7b
rBk++pIfQCBAGXDM1/Ae7bXcZ4Q+SL1XI/kQv79IJvnQQAJS4qsmtUO5/4lOdHOImmmJWFXsvUzp
x/FhbNp09JhwSY8hDqqkP0RgBKOwO7VBaQG8eyG5LEX5F+veHFhgY3GIq12gEj0fxuWjQbXgboIe
UZ+ph+Ei7IW5C3NH5wixAO4TQOAbfaQfknXOzWjTfEb8C1GbpuWmnafj0xHGoD4GRWB5s8jbwPUA
TzAa2SOTHQzBiiN6bRPd8h87DpZW062B8zRQ9zbIIrawIuNpTkZkAZ75sB+QktdcbOf1HxjxeiVl
Rsk0C9pRd08NYH6nESSQp8D4izwP6EiQUXZV1CEa2RMoVWPeXFT9QhQW2GUSL231dvABa/w95Bvu
oYoVOgVWsf1PMlJUfmbD3NXGvnxMnGCPDgTjtcPfEPlAtGslwOv8MCxk/VcEDqOb5//Jx/l3EQ8f
iEPJEkxp7oya+jX6g6ATYlPCU0sVaOKyTUZ/8Gvzf1FEDLob7UzaPjPA3PKqSK3IkwuKOVImoO5A
HFGTmNv6s0RomJClidd95P0gYNER/8dig5eU82G5RxQgIJFqLEtTQFxRh9I5m+U/RIgLG34Eok9p
oZqA258gPicQkZ4vyHa5g/AYR8UJQR3axOQxgBP2PN9U4A4BxyeBQGDhswuHkYQWaOfiC7mZAYr4
Scxf6wZXBEHmakDZfEOW1vhPyYEc8wXXgrRJAysGdQoZa+a5bJjy3T+MQV0SjMgFMHahsRVVQtRB
o+sg/9SUfjw5AEZNR1nWITumZVNvFZMdO/HFh6/2TO9m4r9C8X7+cTFAaoSGztQUhf7D4ZuBjZzd
lH6snbpVol21w06g9xdneKinwmM4zGjt+aleRIOKF1J7h62wBQ9ScZNCgd9n8DX0VRGTmlaBtjf8
NuQu68Zn9aGg53ZWjC0n9Sb5ERmP3X2wn5y7Df5+h2nM7HSDCSYg1ybEOtErSZxD7hnqfWL1NPAd
rvkLiexUU3Injl9nwEi7+aZRTfyGGwnOxmr0wgHX75OT6lh1/YkY4HSF6Se3ADJa9veVKg8XRV8s
8405+cBomEzhzhb/ru1LZx06Weo22hy8hi3tE94VEVYUYzjfCa3yE+x2EV7hB6Jy9/kzogeth/0S
SkkTYsral+DhzRY8UjdIwOz2MOoQhpX5VfCdP8fg0lYCy1VlMR2tO02tL0t+8vBZ0yMaxciSseQn
kxiOfoxnO4fQx2ul+jNzwNXgR8Dl1mZYE1E+NLxwSqiNuA5IOTR10kdIZNtYQs4nb8YrPhEPiJaB
n+16kF0duu4Gi3PfTh4ddcygc/stsQon2dkFBXSgLfnwRa4CGtVOe9EFkPTAvYEYdl7X11oUWIw/
MNfBhBlDJMGHmZ68cx4WEW3xerLuIl5gSKWyd1NlylIT7fhYhWEXQJxSA9gWcV1O8TKH+sXXxlin
qqJq8xuDUGCcRWAPwd9qhq0FBKuWpp532LLYDEBn1yGeAxLMWLIy6ehnhTb3YWMSUfAP5JYvlxx7
CB21UYk1lhCxaBG0CylJN8cLt+u9fPSukwKLcdsVnHiAG9fwoFZswxmKE0hhlCgbW7QcgVu5vz+Q
7Onf4BAx4lRGB3dPH4Q4CuesSJB+re3HmtTkYpXjGwgHe5szIia0lGawFE9UtFujKRyXjEbBogHX
/x8f6ECvVYV4FduNHFlREFM3AGl17jzK4AQR9NiK9taj3j6Nn+k2zIABWcpMLlAt7EaifT4w1V6Q
RlCnYwDyix7+nQEN4wLwRg6Hhro6bRyuHM5nlS45h1F8LqpBSKcRxlL+u/3qcTRC1L4X2emHsdwN
jqnCHAMYrIwJLHry2Gc3f7O1DbGAzk5yUoNu64omI9oWYUF93NlEELSOv41IR6KoTCdlQH68mLlG
Ef8ZYjKoV9WxLeKicouuZBW+Lrq54qRMdaPU/X5VGL3clTnww264QB+vx6JyDmZ3AR/waTNnuFZp
xXZk13OF8Cj5qFosa4Z72GGcIWsPzu6sxJNkRubj/VAQXbo1210va2l6CsmlcMuwb3Qi9+6JOTJd
mUWJqrwPLJKONbROn13EeyiYMV5De7zch/u7JkWms+9B/4GgAQsNotEMtHbrlBhwGysutUxlXBsU
iLuNvoxCJ6XufJ7yWVODme3yaNfeZsrr25IL/qv1m94FgSgaLl+jVzOrYNSyGe1AcNYfSlS+Tn3E
TD35C7g0sow0CinecNjFR/sejWnwIQhG1cA0PIIK4LLubrCmWsC8z67ErZPVxGnKrzLBU3IL3beF
UJdZwl7xNRj/zEYNeaenb/8Bep/Rdvq2DNKgy7BgzinBgznSf3Xr4lE/kpJSf0pJ73wyO+JaiRAZ
NiFm2R06sVNPJFfuY5uXfYK58jhn9rV1Nl7CX/SGUGM370zQrBk/QCw3JH8ScyesAetlRA36LuQ5
G1uCNtKwQURHnXO/zIF/tkudJoiQ9hwbjhRPneR1Whud0bD2xHIo/0tDjGpf9Nd6hyzOOFESTnmo
2YxhHqdkxZtM/k4rxl6Nva/89+VKy5ej6GwzUUeqUB6EVjfo7TxgZ+C5eBXcOx+iy8brbx1EHDWL
oWGLvf2N997skk0Yk4dFxMiheeRjAWCu0WO8YzdYnBe6hwFFGtKHL7A+XCfDSmdn08Z+Jvvepb/r
c8p9GIVjaNin6Lg0jUK6tx0oh6QSEM9b7QTFOhKvLxstIf/kzE6zLPZoZ4BSLha4lEiEottH6707
mgbKfRZdVMDrkOSNE2P5yiMYqiA4w9xkYGAEIxfyCebAwkt/zqbDHWW3/WMsxJPZlh8xjdKXNYPp
RaVOypsbjNQMS5zes9lQ4wZuP2c4XA3iGkex+O3aPRACGH5iYAZyZzKDbEm3YTbizhbdUcymgpXZ
9LdLYrTpundn3iAJq1sdCgjVtFhicFCRX1Fwrg0ASnie5Gnnt+HW9MSJszq2xFMly2IGEgqbxO4h
clXyppJsL5LY+nbzth9EOBIl0h70hoe7P9r6qpvEv+bMnIxavSpLhimxEimDDt47VgIcBiMlPv/A
ZAmuvIPm5OHU+xxL+8GIeplcyPLRPFaDKqPUw1Fol4ffJzyMEqu8wCAN2eEha7rTLonAXFQ9tRb5
xBPKCFE44AJ6OskUkWdVs8Gbgt+zRO9c/76m1FIXWg6odOiaZnQs1t6sgW1DzoXCH0H1RyG5cYRX
g2kXSPOJnRIdOYr9YnC6M8T4BuRmC8HEhBMlJTC/OwjXzIt9RiM4t747ZK8vl/4MQjaP6M0eKHZH
8cRPUsAcWCB+od/pGG6a+Nx1hoU0tMbc2B+HN71jeJ6jpGzzMfaoueiW1ci+zluzeSTteN6dB2Nx
+Z3801CmmqPHv4qcqv4x6r6mRZMiX4YCqeG4miUlGkV32t9BsKNkYndYuO+Q+jBVGRVi8EG1VxF+
pisyNbt37A05QH5xOa7GZ3u9anmDU0ShL+rzie7zxp9io/al765+RoERcUaTGUevjGkc0z4mbrR6
qJ+7G8hEVo0Gf0Q/+kVvioZMmVOn0tNbATeL54rcUovBbCsmfQOQsuPEh4Xcbu4MWHoq3+l1rm0W
6QylheGtx+pw6qttWmIiHBkIrxhRI0scfBMU0I59EuzxZUAXopkelqSjQu8Xe4xu92ZktO/ZFPW5
AJFLKjQ0oxNUx5D8eEw2xjWroIWyH8up4R0iSnwz++Ov0w7q3jupmbzExeZzbSIxUnRe8sa2b5w4
d+jAjixm26j7VVBmoeRbDChRVKwJI7G79/A5q3Dv6EAYfRRmbwhOScpK/cS/Db4UHuley986e0eG
34eagWQD/BJnyjviiiwtT6QRiazjoy/zbUkYgY7VXHvc/9O14w/YeT8Mr/dMzk4TBVDeFQ0aY/Wi
p9L74Gdr4cvWa3XQecd2oteTfOathmUClqZjSEok6kHAPy3fBSm2eIz/MUhu9m6BfiySNLzZrWs3
jU4jhglTsut8C7+8wniaStp38DaJXGQ4X+JsixWl/Sm6xheUCmdRieLC/aHjZV9pjAst0wDMswu8
4LzIZTUSSaeD2i+eMDbOLMKHxgDJx+RuWhAH6MJiZYlezQUvcvIV62Febiau60vy5fEmwGLOlXpy
AS2vXgAmEY1RMTn72+xD18L6SpjK4uZ/jW3yQJ3lwSGF+CCqYgck+FQ6ChQQEe2OUAPtzhuNWaec
goTRyTsgofwlRkcbtwtjzaakkoexVXf+uClf5wOIeEO9vNx7YumltvjZrx6ccfsvOEGt+Nlr3HU3
HiJbWdO5d47sG4S+gNGFoCDyg66u0QEhn1NFFbNyhBANH5TrvdIl2FEL0Fy1OA7p8/41w7qTfx2P
a4S45YXBk0KKq/f3F/Rxs+ZpS6DmPSz4296qi4HngIKRoiQnTtQoQcI3xNm3CQ5UYc7/QsMUwQNE
CZAwwAOPFp2Mi29YpwWi7rCknDbuixZ+m0XnTakGiCtkDKP3cRD8lfE3ESHqQVeO1Y0XTQHJmOaa
ey07GPq2DMuT5/LP4nEXvRNKq+h51t0LuKHDhZI5nAzE2NS65QBFzYFbQwkvrIaaXsqFX3YG3kLy
8Gw6v8EzQ07zrioFzdZpyKZsucBOPd6eH9BF8EFcTIqJMvYLVbc5uQcVHwFn/0ihGV6d4H7nzaSq
U2Ej8wyB7G7psVN1ENJ0HmQbh6CM7fFJVugoOdTDvVWqYqplbh2tw9qYSvfrlvxv+qTF0Efsg64v
7jvDCxKlq8FA9SYj7STQrF7LxLDSAopTQeytNtysIpufB2vT1NROpbnZY8udMHVFew11RRNQibYE
R1TSZOB3suNhlJY00ZoGzpB4xlxMGrobG1qS2rbPELdjSW5JMRfpUcygK7bCRxlw2XoNfoMbt76P
r/XGqyAHVccznSUYoL0KMs5KxsbGI5KakHexid11uRSvqIfW87Sgts4D7/QbLdMin/bKffojdHEo
WQS1fL3xYcHDCv7BRe+JFYraxdtbfZkxIi2LUV7nYnMbnpPbw3fd49N/Q64dFTlWDc6iKHCgB488
7cEMiHl2sEHCFGYp0trdEMdALm1AUgmuS0u2aYfFlPOD2x7Sp7byyQk82FjLDH5KgAPRPo/HdTHh
G0zuRPNnpxQ/e8UmMnUQIP7D0nktKY4uQfiJiMCbW3mDEAjbuiFaNEh4b59+v2Q2Os6emR6aRr8p
k5WVNRxXmOn+ormF3UV+qcF0eHtPo8GRlzKmNYDUGGAhlJW76NBVp2i1y24HF1lKyeD97adtLMGz
5rX6xXjeO2fHq9lAcpTa97Wif0FfH0u8X7zRzGLTEZR6uEycfzN190Bp/uY24fqYBWpVKNh3N7gT
2/41Gdt9MUESIVJRGIcV/gUqVcKHRsxFUAjNKTEaf+Ue+h1/92neNhCeDoLhfcqNczwuCVqmEYM6
EVTDbCHwcTcZm0gZzyE1CFf4gJuZQ8QaD8/OxTzHQdsJEI8O9jiQV4TyVi4GpK0Z1dJDXWKBwj0i
uGxrm49ARvHUHBMu+RnxJ1T15bhQoebSeIct3owPuSyCVl/kmVcDA/uX8+nWSPTV0Vf0YQZy3iHJ
NX6I4A9LzjhuEL4djhdMlb1GFsVHHQaiHAgqB9Sj7mejmzRnSZDbK9yCoZHoylSjTveI5FTJkZKN
+tuKrgjE0EEnE/RX79gQJPWByk0CEmAUiH9f+LzL+FqTMJcuDWsCWXAxUd0jZ1a61aiCmdSjJ91x
Z2/wjxghXgBPxyI/py2/xv2flML11DozaxxtKmNQBRberh6qiWN3ODgm3GvN0CQY+MwompeDyxr+
cnsA2L43nDQlULbpPQfMoQP+QRtAC3UkJQ1SloHRh0FUvkYEIzh6DxGbuAtQYtAU8CGJTcpBzAK+
UeKxJK53E9efOaX+DKV++7p6OfUBuT8fZ1LxuUj57xutAiJ1572KJpQAeiHQiQiF9WCHQlsP8jfT
yyKARMbnxsieSp22bX5+aic2RKcdw6CTXOqv1OO2GgxE+TtD/oN800f3sAfch5f1VuJacHjgx0Au
nJy5KnkWlgcWfJONidwm7Yv1oIla02xyc6D4dNBgHSD6Q586Q3Rcbj0BLjlFTHtwXxyzi21Q4qVp
Ak4RqLXUWDEH7JBNhAqJL1BIynxeO6zFJGTMMZ/BTjXo2oubJLdRNBH1hPQmItKPGFnthahAzEge
ALhAIw2Uqg3yEOrPKpnHDpmx5VCXVpcROQlxM0ILnAx/19dsPpJvkyEXpy61FBRFsRI/f6sJPxRF
I2PhJw7rjLTDpLritewojOB3gHWlTwZjJt4MtCELPwXez4BSJyPqV/+wmshm+t2cGASS+GoxYwjF
7nh2otBBcA867qjzGHwHuREkLCAKWnwetBlhP9M0DSgHgdogtrB5ct6X4svaTFwyRPntumFjcLuL
gtQRDGbjxLVuqkbCuUunN90T9CgiYkAdZtAyOM5PpqNHE49PDX4+IKhlzfqJQ8fhbc2H2PiIuiDs
wivnqeUAR7l5oo7nyQRCkAB5sWEliQU6LdTTguWtZBC9olCYFidYoN2M9al8l5V05B2I0ysa9Qk9
HW3UmxMTDko/bOLZbgP+1r8cNVaEZ3Uc0iiOTsTyepOIrhd3hDyzNeOEbY00WRjoJFh/bL4TG3x2
fs1zQg+2QtWHn14nFd6ADtrJpOargLBBtextcndeGn7kOFQEQYgSx4q4qK8FCCU5sOseDGYe8MuR
FZZml6QRfJd48GYYMaRRcchI23oIedkUBgwKhDadX2yIej3XXtWO/S34cd2WwpXaQtW3JrSsrYLd
3Y7o0HJSogjIQaEP+yFTjnQnqb4QG3PKOfgdSgqcfFkNguQcFxYW/gzOLJ/AwT+ePSsKo+wIN5Wu
MTIqUMouegHuxzOmnHy4+BVYGozG9amjwx6hxz/pJ77aUimQFNYorlmjA7oBFEzhpHf0nHHbFfOb
WhwQu3WGdehieEaqBBeOfhFkcPBE1+jZvwsyuGBt+5Q2kTYnqrQAYdXWLkbFywOTgLWYqZ6hZl4o
KLHj0NpMaYIWdtsRUlJCHzYCCt45BqCc4fIxoLCP1bnlMxFuOKTKuaGvrmmO+L8HFQ3qTohTcwdG
Bkrx3aSwuCWRchQSZA3IfWSFw5iK5dok7r4FfofmtphWK8YOgekfrMuQGkTkX5e0uLq8MSX7UZr5
gkuFkxZQJJwR0AO/godkFROoKzwpXw4Pk0bEs9YAgvw6SJJuj9zfMOseo5KmBrUCR/jpMmHAZPry
vgVywGXwnRTfFOLvrdDJnGXyQaecyMG0d4bt2QbLwaYlUynJu4dp28rHHfu6sZpMibQf0EHbVh14
p0R/0cNbj+k7dNmQOQYOC8ZqjRwKh+DfEhLqhCOYF1x6DK3sZDIl6DIqNAHSaIa4kprNRkgeOJSo
MCfsJ1jTy9/9HBNVXpne0+yBfTgOABH98fG+RwYPNmQRvdIs8/EcVLQYV0DASDD7HaM1ED4Zx7VM
zQcq8mtMa8KUOuSPDFfE6Y+VSdMkunTzpBoI9SaDDMIWY0rCgfI6+VQYBzskCAHPJpU+0wILADll
o99UOh8CJgC0yyTgFe+miOK+T9XJd+2eYUDPewExcl2tkBhkRRHMSUvGSCIbwDdu12Q46t4GF4Tg
wqW34QYk/iijOovhu5uT10IkxDACJHxMo/qAe09NCtIsJwPgh34U/D2v5vt12/ftLrAGC6PKJ+QG
7LY14VzDrbHZTxHEUeGglgjTp2m4Lkchx2tQ/hjlA8SfhtxK0BneEc0iK/SGHuWdF9cDnj0e2BqE
+odwwslbdmwKXnBQKFxykHl1oQq/nBgJN+aQ4p26sGUCPuEaQ7+mtHaPDkMaU0PF8d7XO0aUXdwu
w8WwGvSCc+FDbjTaJiJIyEdynNZgtVs6EjFPdxBM8GgcMWc94/5m7KOo8aK/Z2pb3NpQErBphmH/
Il6xi4EQfYzACG42G0WPag2KssofS6AxP8sc+uqczOfoLi8edja9UreCLG/N/gbYfp7IQoFhawNC
UgTo42sB8JwMH8pKsPp0HlgtQ0iYKnOYqCMgF1vbJYKA68Fn6fDrsKvi2Nw4pR5HNcVrJ3Wj71MS
cZMu+YdJOpL4PFHo0ympzhbomhYqEwbvAQfL4/LUXZC0tbFcAAhxxByWohVHPJdKxixrBNGZOJfu
ZcwBRi2iiqV9HBB4aJHUfEsRZM7J+zFYAReNV8MHkaS8TqXI4LXsAi4aQZiXh8rFxkIlzMCA6mN0
EROuoWz2pCu64Hno1qBoD8ZCoSVZGl2jC9WFOoVPH5sIkHAE2xjlqY4eOzGCGtJPPh61LRhd9IeD
7y8g7WOB0U0BWa6bHGpQJoN1cIBPR1eXzVXpayRGAbYDf7MKLRaRJDdGooL+4AWNrYwU59Q2jJlD
SMKZR9ikMKOXxbm+hejOUvDi0KGdzjUhAmwihmilNDAA1BOnsb1N7AOOyeDixKxiOQEgFFlE+j64
RZH6MfJOehP2PomclAWDGcQqcV6Svs/u7IbYAGLsAQgzfNkAXg9REZOF8TBDdEOgnO1CGHN0yfF0
tDkhSzkMSVfCbU+QstEFM3RBZ/yURqeZEHiK32odMdg0J+KMCgtPpbOCP3IIU3Oset/FIeAXFROH
Mz2JAP6YcI2X1amyE8ES5UZO3z84ib9M+t2u4agiUPIsgHZE7Ceo5EQjtt5CBZRGcS5O4trGGPOM
d3WA6PlAanQD9w5yI4ak4dCyUDjy2rFPxchdR/xUF6fEsbf7oErm9IfvPHgrpqRCieMiJGDt8HgS
avf8aRschlv6Hjnw3Eyk3VT5V/iCz2xwdqKQgQrAwChZoo6rS+OZY43zgawS/YUO7pHp0Tp9nH3+
NVAKOySzt5moM8Bsb/zUydhdNDioqQumtgjQQpGZMNE8DBWKNUaEgpEiuodeldsZnwcrgfngGBF5
6lbAzR0hg8LUFm6uw5opUpDVy9iKpc8OcGSpeNB8ozjhGil+z7AGI3dpT/kHhHDYJIAd8+Ii02uB
C5JgBqatm23/mFCwWLZfuwubk653vD7LxPcwDVGEceFDiLvB+VDrXX9JCYm4x4Klyy9jqvYF4q+3
mWVlupBUvJXD4mBiVX1qJxDfxpREx9hZyWioI9y1f7U5mCiixBfuFuJgGrLYaAhGIwIvuBRYLzd5
TIkWx1kKAo+PSX1MFSdqxJ3AAyMoRfzJebFN5hjh7LBZfgazgcPFYeJQsrLfHcIA+3wYvZJiJ2aR
A7wecCaIjecEbq+pLD2OiaYaUY1VMselXDFeJE8xa83p+4oqBUuM+9pcMgXpYtqQQVkUpU97UXdL
OCUzKZlQgZZGAscPRRHURvB+dyQauPzjfZRoBa7ufjA6B083rlLUUIM4EgK6ORW+UiSvuHQRItq4
KRPWHEcQgwOezELAB+JcnDECqb+EiFox+1eiWJd7gdwCFtk3OP8nY+rjMyImZkKVQXzQZ0WGvEnM
XuI2uJ6sEXEKnsDBzuusiVRA/iDnLWUoGVwjccCqY2JjFD+jmASCGJvD0VZMCoWLncKUCHjk/SDS
YIHw1CgBKcbgoGpmEBth4TmY8Tdi6VxOPaEeh4kAkeL7xUcwJashoMWTcQCwoTw69wF5M36BUv5M
JVjiE90JVC9qnElNrQwnA7SAQcxxQgQQ/BdDPCO4cwwoPl8vypERM+DJlaPU5JYDRQQ4mQJqJbJP
L6I5HCmkZXSiWiyvYo4aC6OgDCcxotBP5Jz4WC3YMmsP/iql2mhCuZBQUIkhgwvpPyVomDGSASvB
gis3iJ2Z429oS0fLM1e+FIHbXcO/EstNeBLshopXQABXMBMsrCYZBLeGa+CUaIQdQbQpLEqOdmAn
baVYtjn0AoNZ4VA5k6vD+65d9UpDR3DfIhJTOW+zYQcv4bN2eip1sob4znmX+GU07/uNaSZKE/4s
N9LbSMRcuA/FH30SpNRIvtBuIEJuPeDw6byJw0TMSxaqtsQGH5ANFWS74klxQ6SW93HGYbKslYAu
qiNgIJOoSuk9tIgTSsxOw0qTPAyxP/0HIux6EpPiRYAXd3k06JB860TEX7W473zqRKJfCVkjBNRF
2+Islx2D3uazRdva0u32X7wJiUwXQRZmwLplnAwWUKQHfAZWq9ntY1K44GRGLqdsefMWy8XULaUI
11IrLkM/xW2JHAtzn/IgnQcvXkwYwBwIyhO4TDoZoPuQQYqAi+xfUMOynpxaGxls7ABsmn6WkTqh
xZbFUTvgmbWyrZDzGaXSP1MJl2btTzdtedmZQ/dGvOhGA4xEAslq0/NvjcOXolGgQRtcGORWSb+l
uMpZDTSTvrSQ5u0b0soe32v94QU57lEOwwg+zDahhaPGzyNhYakN+IIcJ797M4pQAZm7ULVV1yW/
YrvmJmAA1TlXB9AarCBoDqJzT7+LQAJLcDFNC4HhQdmwyJ+RcIBRLc7liJs7I6oA86ExuL/6o9iH
tyZSimbcQCK7IeZpgO0mSxAhSf2oh74UIZq04WUgCAR/YgtYmeRYYrRNzybxOkodZEf69TjAumrG
nG6UYuIsJXBX5CnQj9aoCOpahyemCc0iCSHUQ04mSYidqeMxS/PuMyQdui4jBAl3MAJYlUj5TgSG
6pHvcK/wsnxsjuwMwCkVQUHIEcJvnDfEuxIOgRJZuAnxDLdBcRtaIDnizUiwcC6NjC5KPISQW0RJ
Wg6elstVQW0XCTLMAFXnISVfasD8hUl4BLEWD1B1I95M9DNEcJijw6+u8dw+6q4Ou8PnIi0gVw2T
OIsROaRsiIwHCapn7Wk7O7AjGJS9ep6ErciIjvYBI6tIWs+RjK2TZaPYh7aXEm8SNecpWaWJMNDT
Bj+KiJsGGtNlDDDBijkI22JZnoEHzTgF+EqxCcqOX4VxI+fZ2p1MlFCx2Eo9+HGenyy5ZNy1hIQ/
qWR+xOI6kuXjDQlhMHX8Xe4PWTL5IHzv7D3ADH/phlgY7G2Wbf9vDuAswRV0W2w6RTrOpBiZzUDM
OSUc7HwUJ8UXyiF6dgAzRTJx8GrHMRAR3yN151oT5t0tEAVgR04TnBT2YQbPEHo+yT2N4Vi/1xTq
FZJcagUD7a0G55bViNFPWdPGBjosdkAbYWYGOZEeqjmxZGQi/S2PEP3E6oKQMvx4dB2dSeBf6Dcp
vcvARSns7tNNjG2zRWRDk+CbmknRRe1JXxo+7uV7poAARns4o+pKg4D/Md05247H79HPja/kIqhb
p+kv2hxisFuoPbS9PMIXSk+CGBohGx+RhcOsqZCroBu17E4JY2x6dDRQ6R5JTFDDlR5TZqpCcGKg
KLqBtlNDdAZHsjVrbWYzJQR51H/G5Hn9/gLYV5qXUtAif1V+MyNwZzg3SkdLqFr9Eo+sPifaqjCb
hYV8FaFOpYflhLY15fcITt0OToD+drNpzBHqbh/s+dlsryS2+548J+u2RWv3nf6GORyu3ntVAxku
0Ov/0KSx7T2AA34Pfm32gtb3NupwJBYFQjy9U7cTF6PzpDTsMMhL0w8Q3n05FXgwUtV+w+mScBUT
l3u0M6JQOKJRqGk9mHbKhEy/bnyAw2oD8dx4AFq7xdfbuvX+zaOpxt/NLeT1btmVWQHGmr092eXi
b/Ogc6j0+1xsft/Eh9RKSR4E57y/kI6KmNTObCo2kbgUOcRCTcKjLEAddkyR76dr1Oj5btg7Bku2
vTo4Jj3blugM+5HmjECXE5lCjQNtOgnuVmtwIYj8145ztaaE13xpAOZDyisE2weEBOkkz10mhpv4
fJAdrJJYlGxgx8bty4QpJAdshM/2jUTptYP0NKb5yd0jkQqAJw1I9pOTqnNNQAAgiOxWGw4SEriQ
jvmnrwyuRLglpoUXxjTpT9Ss3TW/R1+PcE+HHRf0Nk2+Bpd6Ii3XX+VuAabYR0E8tPkEH/9I0+YZ
WR9ETmzuQvDIjnD2bOLgcwS0q54Xyc9AddEf13ZtqsrDnJwmaRKz6AqKLKnMIxETF5c+4gKAx+KW
JQQGxPRlVPIxpdPIy3AfcTjzIBJTgGvSPq1ywmr4ezIoPyopk0iG6jfiBm0nwqs5ni905ys4I8Jb
eMGV6U5TswYnZkwe/7qV1Xxx6JVnKiM0BnfnTvPg9AduChMWx8HKW/0VLkXpDSXKt7GiDOSRWHm4
LQpeMv3fhDLk9sK16A08E0+y+GqYAHF27fH491cVZpWUV/Wb5ijFUAQ8RVPS0KCEw4StHEUNqITZ
gXr0yVw7F/fmHuydfYPLQyWZ8umFaTriIayZ7Vcs571rpoGY9T3tGXeN6JDsUK4wrQxcKfbHHBBx
pXrVfcqMR+pTTCX0mMHAk7hrOpQ2NIColqlu6Q4MiQ7lGemCaHyhOoVfP4UrthHaIRLRCIsuehuL
MkTa3C3uAaHJ6ePsD3bRxCD0K6OGdwaExKKSC4HI/pPlpemJKFS1pjItsmRa7IAMIrUCLJ/EkRHs
prG9GoAvCKGhOEqIMXlTU3nR8XFj40BHUgIsff/hsMx/kxbziRiRAc/qCadE89ZUJsiZmL3lClEv
LgYaoVOm/sokcoqvubPjRRSJqbl2rHNW0N29ibRg+jsVlu8SOAeXf89587nNshmsHhk/50zUIeYw
MK+DNeQnfu7QEzYwbTSDdUVxWuSW3GpzHKX2ry8ZDX5SkJH61Bgg5GpcwYP6pRA66HVk0Q/aZtDH
QWRcDepMNkGF7OEUfhM9mBv1UtCbqtsY3njhmZEkDaqeisLUC8IE4rgRQyi9fs1lk3EMd3qV9XMU
mfyXo17+BiJBSDmaEvWiA/p/oj4slO6EF/DRxJ+l3wivWpNaTZoSVTX44tfoGOxoj1eFS5/tAddN
zeJi4AkxgtDKtaKYiXfB9UPzRhlTl+FE5z+d9mwg/+OdNbXkz2MhV7Trq7wjLQgKWoQPQJbUnZT1
R75letaE24srmIgQ3nalaqhyMOARCgQeu/HvYGsB9CvI5UxLmQoCfRwtab1zuYHzRjI6sWJAxTny
9zS+QWNcJqBCNRRLxOQUEKQn0VeLqKz+vcm5lyoz7oSa2/byeQuVdeiIcRHHbVIPOZtSAtU6aaUc
ZqjAmWXlOohjEgPB77cymPf8ZkWgyKhgvSVcCG+f6HD3A+zEqAPVU+DRXwFVrrCJ0UAtkAStUWmc
TSzv5SqlrliDVtMcSuahisjT1n4hx00aWzHUEkykgp4lncpe5DA1EbGyWCyAFh9LxGMkpkyADaTw
qKVPyEMDmvXm2LMW5Qtvh+W4sLtzE6kfynls6cSqqpkLWhUi7SwM0WOH1ZdmB/lqy6Ev4Om+iIhp
nk5AH4lNX0aNV/8gkUTUXaMkqvGiKvll9/F7jJGvE09zob81JGIjj9h0Lpo28350khSoE/eHK1gz
KqgwOY7DLUGd7xOQChLqsIEk4IS6YJQYDN5Dc2GJJou5oVq1Ij3SlHB1i07RNd4PPYVRFHnJb8j8
1erAIhHrS9SEilfkhQAXZ3yjuh9kmu5u7cB/yOrLv3UE02DyA68hGAubmrKW5KXatDYQEB6De/Qg
JwSso4Ts0ovvPr7tXpTvKRWRjaCyxfBi2oasNHsS93vUX2fxaG13pi9YxzyBlKx8UKeUw6KTVsGV
VoyaYBf1JjJXwL85FLxVOQKb1W1BPoSdqDgWuB50gisp35syK1F7nwxNNFYYwaCbQfQkGyuAwwjn
jWfXTBDNHmRsz5nUisoQNBAdkB6pXbJcGjCj/9gDYnttFennxQFyKon/HTq6Ela4YloQjV5E4bSy
pCk0f+AnAGjyDX5Qc0po0/yjWM9K0VwxWieaavQlTLTNEIYUZD1w9LJJuABGrPSEwhNXduUF7BQQ
uPKs7zdBHkDCKP9QKIx88lP1SUfKwPmxR5dEmlH3ISAKxfYqjGGHDDUtKWEQMW0L6TgPNyNlAh+r
RlWIS66QH4VmuzMjYt39bMkBAF4zFpYwd3RlfsJeMa1Si7Jq+B0jOzmZaoEReCoHjyIMeb881rnH
QIKEXq0S2W+6/tWVIRN/MnGrze3lmqw4jWyXBi6QkKNurPcRv1i9XBdrjSwOBtRpRoVfj86ag4xd
RcYLxYdByaMfejcrCJGhCODSfwFp4AKEk8+wxisZQMv533WfNObgFNT6WaCvieUm4xVFhD8tqvBv
mfiwXjWMfMIItAXvqSk5b2Jr/oSwv9NCnhehZ+7eE8m9C2Sdoy2yM0pfwVn+AEFEqkvc/QZDzBC6
IcnCVetgoiHPPgA5H+n3ofKKSVP7/kj9zMhFBV9uc4V+5f2geuaUZ2o2usPUZ97ZPsnRDlHotbf3
3mbx7j3YqGxE+nIlsVAD4Yt5X6zp+2vWO7O0OXkwAuLFUAAm9vaecOaZWXNsYy6EP9OIRBSK9i7k
fY0PQhAVmZmiX22zTDVNEQVcCdI2mldqvkVWkeOqVlCmnFjvFfkmvXZPAOlM1Uli3iZULOsYEcES
di8Xazr2FGYXVqknnegdyON53LkZJIqYBmIMeyR7qH50hqSoFtXLqpMXH7mCDsiZtkeWTTqkFf6V
89YVWHTry6lQcYqdlM6ENi3JDNhLdMAgTph5+KAqJ+0vkSk4xM6lQcx0gEi8/0qu8C2Gg35GVXWO
bRh17LRXDbhRowqhESBLr/jbJpoygxLJ6D0BsOpXHMaoaCjKZVTDOTeD5tsgZCub71WekJpdChyE
ZuPhzTVmSREayBQIE1qZxMvqjceKymiN8oBcASQ9kQz+FYEv2uv8NynubaQVEPjAaAfU4lueOtjh
ZIA6M82VpsoU3RcmSjBXggpZ1lGsQCUD3hd7+LHKk5x1FPbOETMbmPiMKn1z+X0BvnbtHf70+S9+
R2Kem34z4LHprZ4xOwXCD2YPh9FEd1CskhQs0TdiFkRialuPw9jLal3A3wyRIkrc8TOpoYb9TJ6J
REezDNOiNQfYAHMSPoWlizvTd5S3OLDHQPMIClnMap/67RKc4qvTHCry4asRogIQ1JfPpONsNnx2
gf9qCDsHb5z4hwOhFk1FS0j3Wo/uGkIaz6KRfdnevg8oTaHbTUWbuEAlWFoEO1OAyDuuqExL2bcD
1FYCtzXRVCHDu8G15SOBpyj4Og7ko0rTdRjfhmr/aznq/JOmwZHz0MASolTufUY3oGvZW83N2Cp6
AE9QQraBD4JhbHRrnFoG0/7Jdapruh1s+tdfqB+s94NpvbOvAh7wPbm/unQVcrF6aUvnXWGAoBkf
s5Dk4zySNEsJHQ9lpBfpkvhl6O701AlMWSxs2NatoGcbP0+nFbkXvLGxyH3oLeRPgMh2abxZLci0
pzlQeIfkVtlsB/gN2wN8yzRq63W20Vi4L3dWKXu0eTjArip+W3DPgzG8Or06hs1VddXh0TSiQCp4
m791sqbT0UGPjMtHXWZU854QB3YlZl/npDAdijwAIu4xepQNZGD85fxHaEq7f8lKNkyUH/FTbvQf
e1X/8LauZ6tufQa19GRvsbaLHd2+0S1oVtFU3UCMRfbk5+Ou0fZyO+M5KX/Zr9UQnatFn6Q0yd12
t+oXU4CXEW7OLV0BwNuk+NtoOyb7Rr0f9CMB6867c2dJesk8Avfmga+zmP3j4pU0R2Ua7sALUKkD
wOnYNUoIWvolyEEfbo0MNgWLjFL3SIdJBymPWkm/xNk6onvPrVC67S9PDJQgXHJRmRsqzPvK6pt3
eqmZILBl1ZERgrs+XmKP7WR5jFiUKaIYBKr93ZRixQWRXHT11lHbR3I6bIAZg0xThwe1qdjrJXEj
O5kgz9+nyQnJHMzvE5MwwkQ2DUTiGanGDLe7XauB3z2hzuMPkTwn2Moy8S2IK2OUxVbH35TC/k4l
SEMASS3ahUbRezp7gkzGFyCO1z+37WIXXaGZVYzb266Mt1D8SOIGlxacfz85mz41vSfRiVPpFVnV
v9N1SYeDcamYo8cWozQCgEGCor/nDLwYaLOmgwtXvQJ9oSfWeW/p+OkYrDYnuw47qkGMQm1gKtUr
THPvBq4CiAaoYx1PdlG4e5JX8zmo7gnw6iOeQBgJ0z6gNqRzt0HOc3HIK9bODuY0Y5Edb6CUCOFf
3F6D3CRj1B6oLlvBlXFJBxDOYp/iM78bl0jEobdomxVUv0jAWlZBsgurGKaJ2tmoSJAHXb8GQOoz
Z9YfcZuDl3/7dmWB8Pc9pqg1Cs04anKNCI2xUblNsYC+bY5KgxwIqbG4yazOu0GU0Y46w3b64tuY
wFRDht4kgJUhqpxYu6qZITaGKIwHzVM9EHgmNAggRAIS0TcD3rDROHR6go+kAES4ywL4db9s92t4
R7rDGUZFWt5hbRdzsEHQGGjn4AplsoY9//aYKVOtu59Fc/CEPMXUsTZt45oQ1TEI3YS8S2tLvXvc
fevZw1kxJY1wXKA//JsB04EioC9guX4LdvKeEjLbOV3/1omeeBo4wzTAE9ohrYlIR91dTx4UtKXI
/Ok+GERWtnEB6CPsebby2bgBZ7yMRpXg7S+lqFE+mNXhZbtz5uiOGMdSlfiU2GZCmAv4bnBgnWvy
QY/nhxe4CSgezJncrSFWPO9uphRs5Z3Ewb34ByBhcvAENYOGqThguk7Kn/S+PYL+z6zovQd4d/yd
ifLI9t2t0Gbf8Op10AjaK8319ObU81sXSjFzt+LGmnZAZdHXKm6dUfTKeXKj+gSgPM4Qgp7s8qgI
mjtmP9jFivm6Odgxbe4ZQ0sgYlofb2c9oS6vjfmDQXgc9g72E+En4NcGtruApFYBdOQlhIU+hT3a
i+aQd1DN/AE1rFFKhzVAy/J0SX3zThmUWv03sah1b1yRD3rS2zHJdJeJN0b/Q9mGBEsZXPSv/f2F
zwMvxIzXx21iw+Gjr7k1+0EDpEnpSWum1Ac5Oj4xmTMVxn/kMjL7NbuOL6TOuytZ+6DDhLQGmucf
6jVvyXTcuh2UYzGv/B2UpUDcLU806fHmb2bHQEhWKn2TuL4kUa7ap79Xl0khG3KnZrCBGqJsxNuN
OnyQD9NErgxlYRTO7wcYgdpebVaHOkWo8uzVKKo9Ca/XKQpyjH6wt8sXSL+IYyHGfloQiiLZgYsl
IFksROjp+/tlUVDO5Jsy6vDHPm6zi619oZ396c293fSp+TPHjfFKHjurPz1Bv9x3pwdEMiF2BGf/
g8DWC5ikZWqSBkxpC5NIkoDOEFvEanUqyHc3wozdWza3lBSANMaqwIoWpt0REwJttZ9vWJF9pnho
/PJQ+O4ZhTfFHud0mwqa2ZNCbKwnKtLDS9t4ZAUE9b1G53wl5FD4up3d+V8ruZQBsAUT/zPwPDyo
dPPh3bI3Qk4upbAdNd3tWMWYK2VlKZqhPUItJFkKCucjwRd9ZPpwu+F2a+QpsrOBDg2eQbRdDaX4
5wspLSyWU/gsT+sGB22KSln/vIMNA6dVSihoBeGtrw50EqbrLPe4tpYqlAcP2tHSf/F+/E6cNI3u
OCLo95qd0PbX0WuOlgzEVn5ClSTyyvXgRP8+IIq4cptFh2hLETSN4QKhHt0abts6MMTeqRGiQ89g
PkBSWnQ0BhrjBx39okbb+6QUN/he625+dhT1lQlraMzDaswgdYGjSTsIsoYkKoyKj7o9Q4jX2aA5
PizU+HslmyRdBx6amyt09UHn1G0y6Yza6hHcriS3LARiH16Dau+dEG1JK/WI/EnJeZLmTiBpMGsV
FpUBSC64cEJvHj8jHIoBYwyBYzY3mcHtRlyKvoT94EFBY0SBuuoPhLtQqdmRu3uBQSV5GTC3dNSa
tsAB4MSCTzYjIVJoxNPoQtlR2ECh8qTKmqeh5O0zyquEnVCH+tO70899tPykbYWo+2wB0sPsLcA2
LTTt00gge3OaMx9dpi5gJWnawCcKZwb0MBmo0BjS3otDk5+DjD+DkEIdVpHz2RwpTkIeBEneMzkQ
Nv47vTVjvpvRuhkP5hmhKAS9SF+qrD2+jZTXxcUmvhg00rlz5YS13Io5pmczurgebfdm70WpCKUc
bGWdqwdNwZJOWAN1xFYobhbn3OxDXGpam9XdKSYnuxHVTmYHzK1lNiL0jc0aElUb6liX8SNqT89x
9VtmOtm1TdBIpzvjt6AdbO/QYWo+UHevueX4ZKNe0zLp8UZkkZLrtD5sRXW+0+fA+5CC4mv6IL/f
w9zF3kzP1it4x5eLMb+ZrfS+aEXn2W713CEhWCdaxZDadxocuZWwlfpruvUbbufiNFAP+60F5cXD
7gw+ktSSPM5hsunhL+ybRJR5aywXUpFYmx1NIhTLETlsJI3ceAOFG30aDX+O/Y/dCcxj/7l3kMFo
fMxD8rY6wabXrPFMla3XvAUP+23dpicfgLAU10EEFpTKa3dXHdZNPNnfzX8zImAFqsRZLH5uI2wx
cVykMnVEcVw7fEL6jnOSc/2EIZCkRje0gbiPQAjdqt3y5hOpChMG8QU4j4TvhqBmIpKVAG7Ni73a
xzexnKagatZIy5iLSqBX3MDzwXX3BgxS2jW4spAGe/80nHA40vv+9ua8IO5DgvPe+AVmAqP3/Ig1
wmGdKI2s2nucx3VSnuBTXHwwzGuEIhmZgbgvFwk2cvhkojACAg4zcYHP3r093cyaVcuAjO4JqElF
FhCgu/l3DdX4hQRtREEqrFPd0CwLonAqQO3evSwVJuzJM2CoCyrrDNKgT+ZGqNtEwID7/luZHX8R
qGKKCg5Syi1A+M57dZ60B6q+lbE318l9hRr4gUUtxfvfC0sL3g5gwC3CGg855V9UVLkrfKWVAiuB
AhrKlQ/247PL3B9ykwwXyqV4hfBr4fJBrHySwLSm/PSQ7Nm59pQF/hvtC33mF7DN1ogQ5cFMlXJe
8Csg82BBvq5r/GBUFgxyWFtb1LhJKZ/kPxTDqWyEa/tJhCEfgji1ffA69o3eUdqDD4byMkJ7VjSH
TLE3Kk+sF4eyuSbMoQxZERdOL0HC4mx1oiaNNGr76qCSwuiTr/A4OpfjLf6iY5MjfydYNTFcHcra
7S7Tp+AwITLqivulZEo+9oacOPRpK19KpYYX6GXIcpP8tbjXNyxJBYU/mIsN92rV3HNX1QBRHHY4
PBAfVVMhjMsbibXB4rLAOEJoUZrAdFSizU0u5Pj5r7gLStT2fJ/A6fu70UEDBcM9Pr5qmp1kz4fU
3a0b1DvNe93GWJG1U9BGbNXQYKg7DevdHOKhqiSkUTwzLHYRFMbyj1V0QzVk74Pix9m6OleHbhfr
w8i9B9+bOxLqRAyTZyDy4F8w8BjKE2tJ6Ea8cjPuDhrubXgSqmpPn9RxX+bav1vPBYXYs3W2fnrd
TZVJRubZ3/Vgl9RYnovdoOCPvIJfp87z0/Ln9j7LraEKrW/vOaXESJmxiAp6BXUfLCStDi4NwCa2
1ILNYJ4CQf47SrSFGpydk3kbH4cXd/8t3Kp9e2hSHqRBdfx2GjSd16jrtulJbbh364y+zNEvz2pB
DcOV/7XRAdBb1VTxdXeDi3sJqrTVoq7gUoW8eh0+FfrPZoO3PLkbWqF3tj4Hs9S6VeftVMyOe/Tb
CNfgcHg6zThpQyEFZ1mugU3pekKn8qHRqPa/4wWBEJf0QPKxGW/h3G3RO9X/i0VXZZZ4qycFy0pX
813V1/EKj27DO/0gKYO14eSfwU1r4SaunnF5Ze6d7goDARwwXzslU8buAvVRhIEcBi+GcLFiAM5S
X7JTWNINj3xx6/o1GGVMm4yPgzkqro1e2V9374tStId/vWoPS2l+sVpuc1Zh9QqvTOf+sfsyWy49
UTprRiXxQSgavWbJyBXWQZhhBkoD1G/OeHfMK42qSKgzBuE4KTCHDQp5zEDz+9A16CLMjUw1xxH0
w1qAh7ZfA84QAdiEcS7xFTrHlZW5Q4jNo1N48NZuJWn0UDIGoKGc3mswpEzjcFiVwUfjSmku6mKc
qR1sewjyiQrXiOmUVbwhjoIqAEcGSew1xZesHdz2xWxjugMHnfgNXrWlQrFGiBbyCGQ30BW3mr6T
lvWEELCl4E1jNoGdFBg1UprqsDVZeQOOYDlbOxxbv93Lh+0E1qb/DFdiBExoPgpbeLHGPJ5bp9+N
NV2wgcRmijCgZHCF3TvAj7oRLhCLAHkzhlqTQIEdQfMYlJINgxVVZNK81qMLtUZpnoKw+rIsUPxQ
oZpGwxx5AeBihsVgCil/8sj9YEmBSrkCUv8BegJuCmdLTJ5RbFH9Yw8yvnPrUQEKjhj9xjyH95Db
WBjbmBZw97REDT26hwUicyooV/poBWzMQ93aTyv9IyQE97R4nph/9WC+UzH61tEpQbHkUu/f+dvf
HXoviAPB0GGA9Av8W7Xx0+JO/QQko4ET9G5o0e82uLvPXxmCHQVF1UHFAc2OGmn98bZw4SpeJTsS
Ba4DLsf0xEwSdwPVC0q45iuNjtE66Ey3A8wVmtDZdtn8wWobCKXp9m0jgEbAdAg2Ltkc6e/OeYCO
OshpnUIYQQ8Kl/aHzm6wHyxt2X/HLVIJ6W5V+9UabR6HEODQOkyBs+BPq+vKZsjDJkvA3JLkjKYL
StxWIyG9ZU6sGMey/JqDybVtW/XRJsNuj8Ez3fPTRNp44U5v0OSP/tuZ2vfu09pMkB2BC3Mw5sN6
fJo8Hc3erA0QRN6DqJ34vXnU7ANUoolGvXugVt0cj30OoJCy5rm6z+l0YqNzr3Qgkqv2mxbA+kwu
8Wq1UDbOq+pU/tlN5nFzIasogdqHXUoJFW92/tCwjRcNndgohxx2+nFzf9utx5vJxQaloARsLIgQ
jUeQE87S/oge1RLecf9sLZ7/kXReS4orQRD9IkWAhBGv8hLCe16IwQnhvfv6PcnG3rt2BoTUXV2V
lZXZJvrnHFVt0lwnT78dvtgYto3Bvl5BaGVowi5enAnkIQeNGY90VPGyLQlOnzk2EJ/iu3MeCgGT
wKZiky6hhqcZP2IaiJt+Aihy+sX6I+NoktT4g8iogYy3O9JFgw0/IPO57gBBhD/MM67ThIz//IvN
b/eScoebzW294BV9VDsI5hnKFX+m9w5fsWWGbnIJmrtl0Xabf/4euYsvogompKITphHOX5Ot0GtW
WqLL8rT85t1NRj4ffe/Q32zBZDp54q5R6iPK8NTA9Ns9OuCgef8RlBvPJI9nMKnG1Y9LQv6wXBTi
+Bk14Nsn2DR3AB+hGcCxylDu8Wds0/TN+Rt8fX5puoiMh26Xxw6TfsXxzdAOAw7wbJkQUIekz5r/
ZQ8Z4HQGiI3mnptCsiIMxELnAQWJ2RHd9juiz4y+UCSrHHEmfnL0myfwCNqurReiN6Ux+kSpP4FV
zokRGIhEktBDaO0eGjQOVFc8vJCZ5O5qZtDFZ27UWaVZ/A0pDOkRMSQzmSCUN2GwYjT6BF/djYpq
lXMEYnyNiqq0zkT3h/BupLjJDajrwRGgnzGuFhOn+iru+oeGFEVXQMhdnWh95jFZWxBN0m7IzVD/
uEUPHxdq0GMwAQ4r3v7ihbxtulB5GkJJsRllQ05Y8VSk2Dl9IbWk7vFcPujqJWmasL/l4AX9n+43
dF8ZDLLAgmW1NYVzTT2s7hEug2FXG5zYQnq3WLQlMvB099yRGdw0bnv7NC6xBVWXIvhHGOBrubkT
fG3FaqjOVX1rmnY+/wk9KiRXqb1V5EAwhqSreWg7FjqDunmXJ6uTVi+kX8WUUYTjkbdaNFWAuByN
m8AQ1lxGBfoXMLD8vGk5uTSNadzsPYgVZJVoZBFEuPV1pN5WCo2sIVo1rdac3wNuEwQXd1ifoYPv
aIOZEOAUhMm6jB6R8bECGIKipYzFzao7clLH7TH+RBb67lYHRIRjJGe2RyA0E5UdLb8MIu6TzU3G
g6KhtjmIjXfNnHNUahNRQJF8EFBJKWSE6Bi4icRFYy6sT31avWk14pFxMVkHcV9CoAAv/XqifKCA
4GTjJsGf1F0SFZOmiQ5ZfBDIUlfVAs+J57LC0s67RvoXWQdQaxBoiCVvnvaVXheDMUwJkPpjfkOu
juDks/eu0IRTCQrDQiM1zPbgXaVZjjGJ0u+5jcfKEIRkiI+ggnMbD7GvZLyFcsyZM8Jxmebk47B0
OcGBuVRJ2CCEORxhgAW6bwqet4AtR5CSatZfE2Uh5st6P3FoeF0u88oR2mIS1vr6ztu3EsS9DYaN
knIoP7kfrtGYRVTdKc0VvAESi2aJXBeOCO4rHrTbAj0qcXtV9reQI/DKnB3Bhxiw6aphyFNvXylu
wn2dLiFbF7c9pgwzcGSCDbuf9jRnmm45kabL8+G/rm6jRgaKoxnFpeCbeQv5OfqcBSxGAHNUK/B4
ZOZuuAH9CRAn3pOHBVhvD8+sMzNhmoCxIPgGiWg2ZRB6ep/0tzkA0sKa5DaZSlFPTldG62w6VTr7
DjCSGHOPpMqgSdsIqjAtrRj1EbGulNaAmHWyANmcUPxjlQknL6E7L/0gOMhozxwCpmsQRIKkWJc1
27LYlhSySFt0UOCkSthhiVod9udAC3BP0gsiRy6elfRBHonme2wXEmcGxDdmdqEjSEK20eqWSMJf
9tuPYYnwy3bP6c/PlbvhyoTj+7M9v4VCEaoozIL06sdp+oCwQ7mtXRsF+B0nRZzVYUVcpnTvQ7Gi
jgbDVaIDzLmxKs0IBxB/y6PvqMQDvyB52bTc5st7+lXpf7EVkX+jSLFc40OrJJkR6gOLI57x3bPV
utNMcYLH8NQZ037KYKZ7uy+9Zxvu1b7/7otS8IV4oRn/146kvpJh3L1hSC7Gj9pdEAHa4MKaZkQV
tjjqE07iLvOkcTNhIQ8evVP70aZ4cy6TF8+q8eXsg+64Jgmh5wUPBjGFj0dLkwX5hNqmiidzD29n
/mMXEnRZYHX71diCVVTdUw0QNi+G486yQ46PGg6CH+NjG8C2vKhUvWyfWIvDcM8T8KrLD8+oTE/u
8RO+OTC9bQTq1/GgJcl1sCGbgiUYtFRkVjocevUGWBG3aM1CJBGhckKJ4hjMa3V7+CTgoHhca74t
VDEf4aZHOUJ9G9xZHN5jUPK343t7d0gew3IW7pq1PZP39BWDB6YQpNIln/KEhhyNFNT+QxpqVbCt
PaqR/oev1KL5hJWBDPYkyY7+UAxTVCooLxYmuigcFIUQ0IuSppH/Jm5PzWrALJDqgRYME8oi5pls
ZpT7NwPeL3UY/ULArCO1jyIU2+mKggksrsD6BNt+eaEqCGcfpgnypn59FRkuQY+R84Q2J3RkmNII
qjDtQtdxF81xkB/p9F3p2F6orTEiY5zhqbGfb+ZbeoYQ7ePPkl/sjZNinEKtt1qsOIg5dkD2AXb2
oJNH1u2W9fTs7aGLlOhAorTJgQahjihDerLiKNwETjdl4gMZXvAM29vPa26xC3eA0eQJZ4zRsDqp
k7MUdXRhH5qTLTOPJI8WAzxFx7XNybeZH6O2At2OSgxIxjNXkOWivJ5jkUYsovfPQAzqdHIgQAG1
4mBBU3btoOg3ySknisf/2eHnEMb5kZqfdE/jcKIMaNBAcn5TmF0wwMRFFQ5Jv4rZak6asIsRDYj2
CagQ3qgq1XHAlO6bEb724qe4E8CRYfSS0XQgTBqtjD9x8vAgmNvC6cACWm853XDE5SBG5k9SDkwN
OOKRQtQmIap2NMBX0cHLlhwxbsn70KZAcpNMsdVST2nb6lMorH7JgbbX9FHB81nz1KIo/5QfGGyF
a2uAM3yGU9jDrSoww5VIYI1Pwxy5pye2S5/1Oc2bgI4LFKS8DOs2Km3/uUU5RrxsydBJ60mcd6E8
CDAi9dfD+yBEBQo5xNM8uzun0Sn6wDaB4i0Y9IRGW7mNHGNwqBtRhXFPlKS6F3lBt6sxsovBrgXt
vHOWgwIxHqvf7gnj37vlfO3VKdoqbC8v/IpoX7/SNLDnFFkcFeg2bXqF9CoN3WpcRGwbwjqOm8yT
1vpFgiP/ikMVkihLfM4gXEFriQRIfTi6CBMxDWArLpOeF10mAb4lbzvYrvarB5NhZSzFUGS6BkYE
2RvO+Zb7ee4bY5MQLfI2I+pgfuSZ5G5aevMfYZQnO+M4FJfz82PQgznAEdcGfxEJ6KnjTXof34jY
7PgMXIHiF567CKavqmcmr/VvyJ6jRkzpKc9M+sQn5hGnJND/xyb0c5WF882ZTmM1ib714tGp2P64
kBzpyFCyNwpTwAA0V/U3bi1CFQm9dKa6iACwL8HPGcv7hPkIRcQ+1n5EyscaaTIMPS189UpMBQNS
I2P6pz6PYovUpb7xfxn0C5krABM0U53olcRMCkmlg29t55NY2DfLT/S4uE8M5JRtYrbBE9eK2OCP
WsOQVJKg7wAP8DDg3kBGeEDh3ccIoBG1xhyDJMTJgfmtL/i9cjr1UjJEfLF+wjoGEhMFs39oGGCb
lCAxYYvUUxk6GHCTIhV4V/Wn2RY6WsXoKSctK1HTVrx3106Zju3v62rM7GK79fQPsUKe8v6bR141
S8/11QahEwrvWDPFC2W8Nf7ndGxUWjnWVmeeWmOXosddSU/jDRnfj+kXyHwNRj0JWE1f3fkEIIyp
zFveGDSqUEWC0TuhQIuBfdMIq+F5uGnePLfHQE6ROaidSf/nEMtQ5ZCarWqj0LqNqbWxmKdMtMIv
08zvrtV4d6E+/dFNmm2cb0fmw1cqb9kQH6M7XVFoRppNwjIrwpY+FKr5ad+AhHG+MX71h9IMOiOK
zwK6QRnBonMKtEq71tR4vkYXYRoJ1c7IyWkIMzpH+hflCRi33DxoVWMuTHtdiLd4oCTjoPL4PMUL
QrNeEDxc+4VMSLtFsCg0DpqQenemzDgBulzG/MAlQ3R9MtjJyuaVriO9ipg2+cBuPxl115yXOYEH
lTUwXhvhnd4UDmP4hZezB8NAQghftZBc4zoiGVW9SYmE8RYYzwC/jqZ+pwvNsSHRPBfcAKYX8XmK
ulSCnEvqGPz38Lp4DM0BX+LX6R3aZFoBIpqogl67SH9Hd/fafYd3d0BvLrSx+pGCJ8hXeAqOSe/d
YKzSYQBXoITpkKdqpEa5qvX7shw75LsrRVHp0hdBApAXQTE+MRIzaJreHYi6qVZfMczTG82PN+1Q
wfrH6DYRfIXnyETL/UydTieexwEJkpaEyl6ZPU3ha3Ov1dyCiwNTDYYDIJnuYTboUkmS5tOZjPs6
mFVyq++MTvHDp+gUYqfyEWqYsO5ZoApvhpYZ+vgxeBJt/pIDgqZ7peeN/fSS4hko638s1DPOfYOD
jN3oc+6e1yWqQo5x8CqNi4WTpt/+0kiVhbrazTicLWi17sHfd7FweJq9vCPkC+gIdE+ocXmfBRhz
Hodomij7QEqCBUTZKPrDLkFoijjsqQ5XoiHkpMsSg/tmK8mhbdnmX1F0gsEFCUv8UrI36hET8rFJ
q0/2QuLEK8LvYFuRX/2ML4n3nOEKUKKsQ09PxrDNEINDdNB2SxnnjA4ezUpp7KdMpbFplJoyH1Lu
9w4kivf/xd6ESr2FKsonMf7HGa9xdoh+eoQizNbQD/XudvDVBGTo8wkg0ObTdmGnkFWRwKqa1mL+
ASYNCpXfq0GiJLnQ25GD/g6Mk0ONQ/LBg9UTZupDkpn4bjidPMh7xwZTWzRJNBD2ijJEbXP9z4zW
/zEmKXoPlb3omPl6j6a8LQApdGWnH3jRelHB6I8ci+A5uw7D5o3/O14fBttZZh3VOMTMkh/ksuJp
qwYXFvOfzEziiv0YJtVnD2ocvd8+RBW+5ePPv2J7/Nzo1QSp8ZfixsJz+pFQwkVXd0cwgWhPYhE9
OrLGobQn99IIiGp6Lh/SPqccj0wVZT63GIeSarzGhGbJsS8OiYw21EIuetXg3lc31U4E6OhG6sMr
nxXedsAN+oPYQLManYNPs8QUlH5AUmIL/ugOIsppSkUQwfzL/A+COEz0FTkxD/4ttCAQ60/CjfhB
vBOdke3LK/RXfW4kSliccZBvanM87/O38xhs0cKYK26SpvvQTEe3CwtAIVYAInZLhMeVRlFFsGap
gHjsVvqdDJMpJiMupT6++LIU1qcRf+9x4V15SrRuG9BJn2cuC0se7aK+JD7Au1lmrL4fm0LjrIJx
meXp3Hdwzo/g98UR3kS81+NX9sKohqxVjUzSTuiCuC9rMHVujZ7ALsNDFy765slqL9BEhU5ioKvy
aHxwgjtMv1zgiUMGM5Se7H4wIYT+LMxfGP0KpGkWlLwKoBJmxwCCbwzT7hx5I6yjowLujFl48awG
HWP2vwSIflEvwkWT26Sl2kVRQzhn0X0PlerrtAePjeFc1+lkpTOO5qNfBXyLKgT7ycvzH9Tdh3hi
gfs+gjvT4deoFK8Um4T3UAPQFWdoV0uf8zEqgMlO39DMaYnD0IGHJofnGFo2XJUvqcWdhEKHZCVe
HXi+eG/v3JPmxS8Na87zzAjV+ty65K74PQjKYS1Ml537xcVCNOM8LzcqaUaDkGp8izvkI70PP5wn
BdLxom8GpBVUDJxfiY588VIQNZx5ha1XwbbAP6zgZn/Jok4gpHDlv0zDlRmU4yy4NF/f8M5ujr4p
G4K257Z3mG6Cw4DmPhJwgwIJbe9ALJabJJiv8F+ul6PljoHkm2CY2v1vt9AmPg9AquYiBNOw3+QB
kCA+QUjAARIXJpiIT3a/IexNAOdrtOPCiBG/1a1zg9PgWZ+1LwMxJudHln55dHEL6N8yMpZFLx8n
OEbeHYujld5ijfORk0lxoPOBSDI9wFj7sfpgcrj26rk8dXPbQ7bQO6wuko2cv7rFVPQJoYIAhhkj
XDWSSa15NnG9SnQFBgcCYQVlCYMYtJTqbIasw0RLnrmnxjVHV+LQ4J6QrTTBynhakPbmOX7iGUcV
04X1YsF5TKEPMJumwrqEwmTVNa4uZ+t2dI0qbbJawb6Cfbqr9E5P1U9BaoldP+Q3jO1UULOmyX8q
U73TouwLaH8T1ULEEDSQR8Uu61DYdCFUv7YdX7Z13VUTuQLBkSjGwJnnbmEh7B0/7ok/XjwOdgb/
d1AVWdvO5hRtzh6sUoAPLoZG5t25McEnVQaE826dyp9OpOPkq/T1wy4qBLXp1S+6JK3wsKhQZ1Ex
xMGANSrnmhsfNrIYhpyA0vbLwAATckNAQniZLFWmSCZlCsUlFyoqNf+K3y0p2g7am7jtR8PNub2V
LZuIWDS1aZfyQckaJJH1ds7z7bqEgQ5KdqvVa0Lzjzel0cegAdROjCOkYgJeDzeZ7Y/0fEinLZlB
QCwREhaTYxfOye+VpJNZAReHtd2SvZU4I0V28jdC9ub0dlkuQNFKP8Fbd+5j630A/qZ3DkE2PgwY
TFk33KlL40M2SmfPW21JjkPoZeAp/n1OGs3SUp9YLoiA71jwApS3Vya+pdxPpVm78Dtn0elK50xw
kVVraCP+3shl5DX1rnPXZu3aSGMynI0MrzmV/jU64i/ZpusyS6sDciLgv8+RImdPi8rfQtogjf0m
agMQuuhI1rOSV1iSQRKnZ+6z6jzA53gj0Ubu0NFqhAMYxm93M7S0SEpQ1rRqWHL8iT3m3iZc7s5p
b+az9K6rN+PT2JreTk6bDgC9wzFievrSr1sCx4AgwZtbjSefUh637zPmwXdK7CmeSUTy1qxHuNrj
xYRJA+QzlhiH2BreG/Gv+fC2JMI3D0ZKQJsyc14PvFMeQR6bC2P6K5Li69+2KeclK/ws9uvCw+Et
PssNGt5bn2sDGJjrkxd9ZixOT6Yxq36WfkPaGUfHoG/6Cl7jki6g+PLyft5+cQ7FtQ5cGHp9ryCn
BqSCD3dxuVObMqYCGMaghDGAE3xg3ufuXhblUp1ysHwJzBb0wKvzWJQefGu1w/pJj5AlFw/Gt8a0
zSqLWmcX3x4cBi/GXxoniJAkDpDNOle+D53sj39bGLQfpnt8eAZZmqcbEmPatQf/fnXoLhoNkR4r
vSv0GM53dBoQTUGH4cQ0JOlN2akUvZc5NEqBfo8vAGT2U5ueJI/oDZCHnvHBe4MiA8wzcYYXbeZb
JXjtPg2dnU6WA0neJbDe/rPicR8Zx3kD3r/9DcPkF88YfJbq8kqd4+gMDkg0/GVtH0INHUQDibqn
n3bjubIwTVQo42W7KG1BXtKFHnxiHuGPm2VzCpNlLQEUX3BSax4Lpzz9MgrJhTmX8Wa4x5kCumbD
fmDnklws92O59EbwobXcDOIQUCEUV5NFUhpDbcGQhvyiWUx2RvK0qajgkn0eLjf4PCx+nBuwr4lJ
Fw/4uz7dbDy+bmgep/oYVXT+N91N92ICtmcTMygnt/Q5tMkTyBa+fhnikKMuPxOE7ituVsaX2Ajz
ySu9tJ/gbRVn09218UhJs5I7G1cTLGHSY/P6dc2T87eN3n5xbQYovXj3YYmZ7TE0zNn43KwEGaCx
V13P8CU5eQUNdB/abCDYSndwe1pEpodDw6u1qdf2js2KTIt0s484kzS/w1MbP4kKS83xT/2vX8Gi
oxJgKYuIf+ba9XN3f/QMBFZAEEc0+9vE51dwQ5lg72z+6Frv/7THWOrQ8uIj3T0KLCre4LvO+7uY
2/8J4PjEo5d3+nWJR9XGjd9i8BVWWpg4BxW+7w61YT+8eVnKK+RUoiyOt2tMWbe3MauahcZvX/+R
CtbwY/H9uGyh29juPQKieI8vMg51aLrsnZyd4hSr7rdpTWs1f8/67BEn67CH6L4c3TvFEwMx4Zcq
v4YA7NZl7utczxjNg+mrWFUmwlvNAsdNJWXQbFLx+P4q09obzh0as1uHdPlcp4tILKjR43xRVJf3
/hMrGWcGGuKVWqXWBp5E9iT2GIMRRmOg36VWdZo9qEG3fzX24KzF+u0ZDRXn4iiy9pCtWdMWz9IQ
V+mt4VsgfeE7KXf4eY3VScyKLXfYloXxAXIJCNpvBRMENs2T6WTc8wvbLz4PWasn2hoNvgYeMCt2
1uI7bCd9Htlfb0wbQLOLZqeywIUlaDvBxUVWlBLaTy+psY3P54r7oj7lpRGH3/3R6UTU+ohXJEP3
Pn0J+gaS05XBVSkxFh83/3t79/T0t/t78MibJZ4TtcIWXBER0q5yoxY1pryezK78fJj9lAUZQ+Ay
5FR5p5HGY3oGSr4NaTQcQDRqhDTHWEAiC6tIkduhxn5URst2IAvoqGJnRnE9NJO7Wj1Y3nbOtAVV
KsvsFnZogMkW/bczjZNKpwCHf/xY79PD8KBeITIfXlEXD/P+95dOCdIfPTrkYIbir4Ktnq5wwGa4
CRUIh3n8XKDHMi1vMDagZbPderj5NKz4LKx2i4lEqWu1S01MkRoVv+IXJ5cRGHI2X1YRnCm3z1vf
qqRb9/kKS92KrB5wHKBvCMxbIYFFzWHoXVGt36bA3dDM8UDoWC1VXSXyQaIc6HClYSH+D+SaD7fk
eWVakKWGVE3sDt7EqHnoc5+BGEQFmg1w9O0UQtDbMRPpx7SMt5q4bvI9u61RwBjT7vNua1RN8NKq
Zl5uYzEBYxjZlI8M1rzHWvhzoUNTKv0unsEW9y7UH1FbQyCyQUnIbgQxQHYKw9Kbb/GIl5DFaKuJ
IyfDAgvTUtTJFrIu4FEgzCd3AnC47rgKPHLAmpJwevjbwZTWejjz4+kZPXATqQxc8XSuLkpJdfwZ
5t0vBkK8u7jj/ZUzOjomdhiBTOqAN0fpm3MFMjpdcXdDbGLOJj0xafPwzlRtFtHJdmYLwvQprU1H
YEDzOeuHQAWebHbUWpFhtOwvIMYwWsuQxT7kqWiZIR4C6RCZXK5rH295DQdkiOG7K0oJFypbQ1r6
9Dc6SPbRLURtEKr1N32nlxvy/TeRn8FRNOLER6aAVymOoQANRnh37ouCl30AVKMahUMHteZ7/OIY
gsOZ47nc1qjJzcepjjofYqc752CsM11JsUr6OSkCgkBkL5o0akqQA4e7JrPOjGDwdMpSUJwfkrl6
AocuQ9FBcaH+uSCfGzULMp2++gJ6sqiAgVp8EB0LN+3y+NC0k3N7376n2IUuNu23yUsGeVeTyMwC
clHab7Owsv4w9idaPe0pER0E+gsWq7VEAT3Ger8334J1tHoCRTY0Vw//SBA+XzbGqbS9Qyqlv2nP
gMtEVS+Pa4sz4/hfUCnTk89d8aFJUJ7Z7m9HTv/77ZUzsVPZuPz6Doqz5A75wt0Nt7G1uK3zvVOY
+d87c4kalKQRek2/Y0KNuKE06KnbWYTUup3tNTY7Bsk4f7U4lt03lHsOo0K9EOIB83GrD+e89a5l
9wnh/+W9F4VzOKMNRxV9684Ye616+THcU9XDVWQi9dK4GO03epLkHS9vZ7vHd908AIkwAjRLLpU6
1irhVWoiSChYrrXIyviAue8agbJ0JV7Wzo1vFfEIXnhMSDUT0SgrexRgMf7ShuUz7OHtOvaN09Lf
wEh0jF1gN06HkH4xzoaNOk0V19YepXznnEbIHcFfcIUuNFLqP+rOqYG3jJB6sNfegQtqgmozAEY7
duvuIefd3F6n+qJtJssVxivmOUxYTMVwZcKQCX8joX0leOGxt6xFXNvLbhrsCy+/BlA7s6GJ+s3w
uXjJR5BR286zmN5rTv1r+cNy77S2t9FpzZ65jM3Ohy43EWZrufeSf/qbEdDp4EttovWS55sUGtU2
Xpj9O3Icezd8Kas72eHE5L7Fo/3fE6E+ke+1aYFk1zXFin4XRsuLHGv/B82GIZkmdQVgKf3xGSKU
XWHEcOLxZqaxBjpb7V+iU0S4IjoXwkrjOrZQQsgdJCaB1sggSjXnNX53akgQ4t3VdugV3/1eNYR8
GDb6yO9ShWMaAmskLTtLqTLdIWV+EibECohWST/sE2r7SWWXUSkorFR3lSW5VfPyo93zdKSIQcMF
nbrciBcv1mODZtLTHVVaz/VtvL2ln5ypw8UdzZXedn31zZbSe7vlYygoXdYLWwomLa29T0JEtVri
O6AWOEaNO2CpH+VtAOcno1kupP40vgWv9mJB88TN1+bbv9TqX2BoigS0RVjotIRPMYhUDwwYTXoI
MSbCwYKkIUFlw9u6winNnK2Dmsg7sFIgzhampuOxhuXQXOULUWUZPwGFIUhware+RBPUoC8eIt3U
efBMQGn6ar4QC0N63I0G8mpGnNHtFJJscWpXsDrRkDEbl89GLJ7hBvOlrATS/AL6UfFG5xvYEm6r
1J6HMTAM3RvQfvo5fagG5bkBhgdFgCmerEEPJEJT7QjiK+iUudTryG5/RzPIagwJdkEdb7l85BHy
QPv53qowXcVMDa6XPEGm5Dfemfqdhg01WhmmBOv8QaE3NIBp19WWtdC4TtY9/M2+MQOtZCu11mst
qoVJrNl41kNajsi/EMHIuM5Px1qYlHU1J6MnQzfVRmu12jqnuIR+3Ps4g2B4dbJ18RIVCUrjw8Gf
VeWGiTjTYZg1T4oPtd6FqLBWqjPe8veKhFsCyOWqPEeqM3oaJDoHGAbFFtaed/oKV3yJXZN+vf5a
rCZtRVYv88cc7TtSjyqnqPvAheg+qaVgLwD/tLvP6O2cx99JsU3rmzzl4ZjNTUgv3C22kfJbWo49
qKbfCe64aE4VnFp/ieibe5rXvFlTDYNZkxoOR83eQAJyTKmzwtQIIZ+okz8RRwIK3ARr83PDiM/u
urfF7+3s9GD9YBTGIJh2k4Sp6+tSfdAz63b3HG58nPSOfEOtPcB+DT67GW2cAbc52Z5cOab7NZg0
2FwCGgEYgMa11Y4hoyuBb/DZeOWZi8GwmF3SqEShbrBPdq1ZsxzX5Nw6vNSPIZOcxRh7quA6wMos
wdns0Mq9c5j3KhEN2/japFb0m2V3gOWdoia0JM+YROvOCyW84+DI9Q8rNLttt9PpdT6jEmaBGMSp
s8JG241ubAJQUFw3udLTHHu95Ix3MYagH+dbcc+rUnMJo6G+axGqz1isnV2cB6fX1QfSBUJ5M/e6
4jvPjRf3RQMN696VrvH6Md+c8LmrtXe2Y6DQuC05m+nSdhFDAAmpnwd7dAxElUCkmjul5/JgGVxk
STrzpVRoxR2bUXFDZArXSIcQ4K//l/jHPTLMwXofQyOA55IT8i5RfZm1otNo2+hsw0pXy0/mmO4a
47+0FlntcvsR1Td0d7riP3QeemmzaU7rDEf/ndC7/09xxsAKaAA5rg53AN2/IUP1Y1mfDZe4RtcV
LKgs0HaLIPf16kS8Fy8nTsuSe76uc524SymgwSihp8WqhGyB0F+EtpnZKXJJYq70OsX4UNcxwGdw
3L9XwIkI5GmhfA0KdAYtZ14kgLDNZqPefapP2X36m+45+YNjbo5NZCb3DcviND3jO1VN8/l609Ft
vAYMo2Bhn8E7QwcSqoVYJ/yLzAnZYu82o8Eik57IrIdGikXc6IVx35eEvI7PYPg5+7gDJpxXt/p2
+opYIpxWY7ZMBcyyyHq903ZvfKIk8ZPB/5VQgxZZZuZKWpY064iFJe9R5yxv5a0Pb89QccgaT07B
jF1KS81ERPG7uI+rvTe7906qG+5fMcsWrI8BLbHppCJoM4VJ6KEAS0szEv7D0P5GrzKzHr9+4hdZ
u3dQoAKozHzxPa5jloTVKnQyer8tuEIvNhgJh1t88USKVDrNWRNBRDqjZa9GbVRm7OQS4cCJpEbN
Yy3uO0pEGBXDbNKGEBexo2+jmQ+Hp52RvEDXoV2ZLnfzCykMO4abpcjymJPU07oJllWvRkPJnw2k
fV+YsoGWD2g+EIfYMxQMWw+zz/lNg5iate5sV4oChDK/OmFpsCPaFVLzU3oayd1VBqhGHxLRHBfk
zDkwiBFbv3BiLFlOeTnEwq67Db+Y7/q6b/Kfq+A1ealXl8sa3VIEwGiwEoMbNXxooTQ1JUxqYrV5
ZHA0ZASt925ag039E987s9HBO04PvQ2RgMoyc6sru76PysPvlM4GBM+120z/ZMt5hmG1IZEU92nb
MLwzo6YXxsjZVl1FWYmK6FPN/LXGmXPYTITU8Owmn+ASFzzmpg1CXeNJZbRziETE3o3EC7GFTybf
JE1QPfGN+FOnLRyYaKySBxN013zqiDDCwry6s7qoDAQ6FFG6QKbOiUgIn48LPQT7qBQcGc8oUskx
Us0GzT2zjp0gw3aZu37NO8MlsTxCLRjnY8PbotzAQiSL2oJVyGPU7uaovG7wT6UV3XoRX3BvDnN2
Sd77oErDul0xqPS7LtN7bejUHVo/qi8Hwt0FKWyvmQJ0J0nUKeGa8J/GTckSyOFHRbh4SVarxh4l
b7lQQV/8au9BBR7vUYGroaqMENnfjJ7QBs2LZ5/2ZMh4K80hWC7BeUNKY3OQQl0FumVfMshCr67H
RFdyQlF4S7P6x6PhCxNGmMKLGqy09kJEyJ90fZGnoDNIh4WJXKpHtdKQ8/wik1NhBgmmO1pBzK42
Yb2gPzFr04egK0PDbjcvW85lSFPpiRoqfY/lY3BZXenNNXfEziY0r/V2YYEhbV2TLmaJuO3NwADD
ff8cQ+ojz2reQDpheV3BdKpjCSTc08vRr4GlNmuLt5z0KKhQjXz4l+GTJjDyCI81TNI1yRIvIH3y
Y/wdA+zAI6ZkLv7Kwyode6rFSyYi6X4pC/lKeGlekA3JoxlrpHttc1e7DIwPYYKj+ALj9tSVskDB
3y+L3jW+NC0wAPLGA730LGKMA64i2TYqZrD2hoKMChDDPgxgHyC2fv7UAhSZzqj9wJIDF0I+ScHg
c92a6jvj00OeC+4sGVDEzilNkSIhzzymZFLwbQksMiqnvuldkO8ly4cOp1xFI6tsX/fbZneF+fqR
vDq3hDl16AnQCqRYXIY7gOKOf1/cg01qZRSSwCELdCbo2dLx5k3FmEMei7Z/j0c/zxsFTtcuCuFl
nGsHFfhMJYqpk2c+I3vC4mIjMWf8FcupISKSOpHImFwYYt4ExflhoDVWnTM2NT1NN5TlIwNBZvr6
8M5fgxr6cdsxiu1ADtNSUgNWmO6p/OFLsJJFOdlDrZNGKMUPOICxePyBOkAA79Y4vQ/oRIKO1MBn
4ILCOIlgF+5Ylj46mx6aQ6Z77x/PiKsx1Q3pgQw2oRFDIjWb03hOv40KNU13N/n+XZsVnIRpc1ec
75+NVE9dtulg5ozafv1L/IC3bq0PB1mZJyVGeAvBFuQchN19TwkUcOl37gVGG3McwaFVmpPu3OAO
5oECYkSax7n4YaL33KjFNY8/VLomWfCCYfzamYcIidu3myKIEiaXJEoxmVCONyvHULjJ3NmW4Ci9
aJIVg2TquToFpUhi0XZgR3SJ0kPfCIuuDUkXtl0eaxqssLiNgbx75QaIU+xM7jLnYEaD+d8y/Dyr
CUQsNgEfOtmlNqxlNCFctW+269P4DJOHpXiNqlNnv367N0Kw0F76SneEXeK37Z7/brG9IDh6+fLr
v2aOe4Cl/PEGwJlOLbl2B5sIyhne1neUHLDY9gCJvFssGYyjb6zt6Mq4WcF7xfQY0uJXjvLHsAr1
NnJTxZU2EmHB2TFJGiM6I7AFTvwx3bmTRyo9G2hadMP+aLEQA5Js+fGMzgTAwnv7eVvT8bbz2ngF
07NugV0L72a4QRP6US++YjJVJcOFOsDCCL3iMgfiyV+KJlzRmEZ10uOk2bqcBxlk3VmzGt94GkcC
NtbEDQlAK3fZr/KA851lpdNUXqGV5ndywRNWG272d/Wq4D6IMJBLgfaG+XxLco1696GnezHoyUcV
67MXabNv9JWLofdMDNCO5byTFngWHFcMgsPz4PCi8HF6WYD8LJQNT2mT6iNe0XajAZL0bz8xwSI3
EPtYj6iKV1g1yj5YUv6jXt5SXMya+/C9JWZc8R02G8sXi5SDtcO70RY7c/gVcae3GJ7/G71FY+vn
4Yvl83a3f0an6N6bn5irlxs6+SKpGIcwfVm4OC8G6zd40pcnZE9LKM2IUnnjqco0aZ3thtfU7gDE
gxFXW/lQOIdFUgXlmdNZH5uQiGqGh1AqtGgVZgXsrtF6Jx0lN9o4g7MD1krfifM4sWB3P8OCLllr
QSNdx2hBM1cEVn9QpBMGD+nXKgaVYJHXaNVd6UPzJRfv9IJaanW/wNYR5P2EViEAgmcNvlgxj7AN
X1QphehBJ4/Wm55X2UpMk+VGU66wHVQWYC7+Br2Fbi0ppTYZAt9Cyk0iwyy/GSEcgPX7Zb5/dqzJ
rGnEWjo4ofODAMqah0tLQ1WNK+Xud3FB3GKHydQl81OxOT7/WesPR4EdPVKurPyhyVdO8n7JYTxr
S8aC9UABpQVonfzhISpQ8mBVT/kJ0XkU7G2qTMO79Ar1rIcN+DE0SeOZQqorMeLW/gII2Q+rA/cD
34KzbqSnetnyTvXLvOoVJ4bHLvg23G0kCPs1VmtRFuyI9QXPEPEZcqvex/mMeJPReVocUPnhP38n
k5eFN9PdVdYVCRSc0m/DjE4eC5oIycHBR9gRVVmh70axYe7cJwU4ovayLR8QNLlEbiVPlyjR+fRs
GkJ4kZdXxYZYQ9fG4LNhcqq8ejZ66DDwdawT5ZSdD6ANqYy3PruDO+oJGT90h/6D8DYRxQwMXN7t
QIntrP7q0dWt2xGrOv2kD9LOzCWSBmVW14vuiEX+v0cln3KcncIeuTZw7nYq7EiyNnFgJ38VWp7c
CWoDN+rpY7Ah6RRFOfYSPPkGvwNuyALlpAbJ/QtXAy178TDFZGQEgLy7Fkl2pYCIk/QnxMFn1ZOS
GujU1+IHV4G1OP+zVeIihYAyUVkLUIDheF/zcKRHh1njOVXmxSAOssId7g5/SZnX3TTI96krEP0n
yJLCEj94UAOmOBgq6VRj6hneQ3NnBpst62lqoowLunYiAYQ0vux9wrKnKTTxEIV0MuITCmGvAYKI
f6hxHrWA/nfQDba0hKuF6nxcGhT1epW/kgGKSk7+p8pXoSX9KhRmApW7GlTCA5vEjQ4CUUEAkSKI
auWax7mpO/ePpfPaVlRbwvATOYaiot6SswJiunEYlgEzioJPv7+y9+nTvTusoDCZs+qvP0jhnXPl
zvo9k/dxI28h5IctvWGfWuhBHVSyqQpvlE734TeCLnaPRjW88IIYbaGR66XnAJTRBtvi42ViJxAS
1RUXXC6DeGkJ5VIgfOBZHhFezITF4AtgQhnlSoB3a1jzedgwtnnpLxQRb4tNzRHtFJYETB6YfvyY
i10cCIVnD18Q2pUQUH82K5Q7a5xXP0RKyVDiGO0j7A/dHqWiTCW/QI7y7UsQOeB0EslflmrW7JA3
NnDBG8I1XuxMN2X8wHRoRqaAqDPkFnTRYMkPSfKT9AUEjgJeFhhDY+vNKAhSEg6bQqAWJd8dX+L7
SMG0Vvj1a14iHjBCUX2i7t37ZXRyvj/xloS7i0qjwD2B7jVu0Mufbdpj6fVYQru3/Q0r7KlWSPWB
Agaje1avm2t6r+ew71T2bciDH7XCt92hd3zMr94JF5W+lVXsvutLbql+339lTcjaLT33rvbT/7Lp
udwWCl/gDPfhdN2nfwGhOtNj6dkSZpzmNf0X/vdsIEXWMGI2gN3u/EdPCEWYc5sMDnmYa/C1ckoi
R5rbt+kBxtiUlYQiZ5mUv9hvngC+U8lxzhSiO+daizRzMDqE4h9TAiOV0wEPEMdOCAyUfbHzYgOQ
jY5NXhtM+lY5VihEMIyh98u9DrhZkRVcxFSZsmLZFwC+7tl9ceXxFIE/NpbmPbxg/OuLV9jVUx34
FNSjOf/tT/miuxLiR2WelrByXrsN9qXM2s87xvMMBWCIGKdxzz5E2KgE2M9499XbPI1aXm0o1jla
bopJsSoeUBGMPRRUTro+dA2uE99dID8ZqBwt0LBdU/MizcbEALCIuHfCUHYH852BwGA9yGeyXRQP
TfcgOa3wlHdd2uBM2AYq5dgSzwXzhZ2fCCrMjpswThBnPUpQ+gixesTgFsocJDb7T+QACkYqG2ge
ZETqO91s2DVsffZfDAulfvtH2IEKguBMrAsLXGvwbhBjiMKUEg9LhSn0fsyPDPT4NaQQOj3K3BEm
D2IltorwTZgHfCH+4AGdHfXNlMLyi43YlfRrO7AjT3cIP1smeYzCQWvFHQ5Z1PtMbAgixYgh2rw9
fAMgM3obhja8lVFz9IQQqtJJf+0eXE4b1wGMjz7YxsDP1aCDYFODY2OFnkbIX3vUwvE8Wp2sVZZS
opXufnRhRDyweVsP5ANSWDUtaLtLriJLI8l5NoEkPOTYWdT6K8CKHDnn3oAuZ6oIOQYFZHlxTmEA
t2iFPGksfYmTUZyLAegcKw4wBCfRMmF/BBriFoPsHoBNzmAs1AJAxmztBKAQ98cZsnv0SZnBupTW
5YRerukfh6wA2Q2xDNyesWgZBBI3I4g0SRNeqiwpSnkkk5Jjj+SPbSOQXfjVAsAWpJkTZC7fQJAs
NHmATjy16zRN9e0B4sKWI5ZpDv88ACTlRy2YLPY1h6AZ90MlpjAnRrLWARfli9yorJcmOgCBfFRs
2nlLPH+5RvEgVfjeiPsm2G18mrZcWB/RjeNgCb/d6W2lQj/bCspTkGw8tNhD/p0jXBNMlwYu5jlM
GsHs+Sm17TL6nehy6FJ/SovNTL5vDiiLTsbJOrFHSbXDE8Sqq0imrYMVLhbqDz+CQEcRdksly6dG
qnDOGqOjAbgt5RYdIJpCziY1YTMbCxbvEO/mx2wrrvpzcRTEj2/HhRlLO3EHPqm8ZlISIRc4XYqT
Ij02tUlrb7TH58pu9uBizOiAla5FzAgnXkN1VYRvV/0x7eVGiz3Sw81ZHJSWJLXyOGQe0KIxKYxJ
zEnvUr5zU9kUuf80RGwEfbMa1bZKjnlz0bQbzgeZnFxTJJNnMHwKIoF026O7zU6hJvKHUwtsXgXX
fHLeHih1nU/8mveCByd+wSnf3t5phs3Luhkd1685LBVn0hdo+AFPZRl9wDOBUdlrTymTCDh2jgI2
awOgsnWDu71NFPJsRFjvRABnpZSRFwOPQEYrbf04kr2MPQyIEK01Q1ww4lJ3JgonHUUCMyuykguL
103texp+KF/pIMM7v0o/yDo9u1JwUIPZu5/1EocAHbh5rbTmmsKfH1ezO7nMFaPGKDp4R0vNu4za
ECAmTaN0I+plKefO+gTkv9bF/f3EzfZIz5jvnba1hy4bPUT2U086E1E1wmkCXVuCVGFiiKqDk9w7
uAf30rFmN7ODCxqsJn3ScsVdZ2t0otsUWJX6EJ6NfoQEHZ4Rs9YMUq39MP+jbB81gg7M7w9Pa4Na
Rs3UELxtzzMlOG+XI/A5lbkRX8Vsk3AkVzwW+AH8mlWmvf5YLSejx1yKJcIqThs2kyquH2XrVnaG
gs5DLjfq+HkTazMEgGOIsG84ZXgGYQUBfgvh7kXe52UMEewcfWHHvpn/WMLvnz4CTFcZizJ7RiGs
oUdTUC/QtgLfUH7LfjiwMdCpVt2dCtEMYrvvnW8I1LU6vUlt8OK2vxe9vwYYRlw+De8yP4D0mfqX
s5+F4yjYxHF86DHhzZeeRCxhHkwPLmjzh/dETiktBhcAYkBrKBMYhFDuA2NEnBi0KruwWPTL8NfG
YLpLeX3I5OHgPO+wVFgUmSD9T2/CCLQT988GkbTwvg5jzMw3Kn5TOD6iuoJrJisKSo8IlQSyUS36
VytXNa9tqhS3EFtNfeA9tpV90GiP2F2GtR8/1tQcWs+trjqNjUSB5cw1wQtGT79N9QNqT1eRA1Pv
waW6mMhxj63BvDd6TBsB9vOpGh4nyoIl4LLdNaCTPKhwvxYZfGlBpc2uL2UTR3Zl4pPTZSvD8wOC
iRmt9vxWFvuZjVa2LCAHEh5FJMYDSln0z6BCIIqDCWzurr46pGHKA/m0xpxELu2U1uvTUJnW6/Ne
P8QFxFCgg7/mNI87/uvvZSvrU/qkRa+Y/B08xZEK6R7ea3oahkxsl8vk8KeyB5Ug3iJoXhJNA42A
MQ5cIWDPM7y9ByCCwt4krC8AYNhftXfZNRE8sfZZ7t4dTlQIeM7/b1f7O6s2p8nlAk0vl5SrnLpH
ROJ9XzpqYKQOUpS29wleHNtM8SfV5DLqb44STNsIoZDiQvexWt68xOSxjdNJK4bJDK33FiyVSQv+
bQOFpeqrv68nhNseu+5y+sYkUH6e445Thbzry1VjRrq+ok+HpslAzy7+9qwPuRhSISoyaM1YCOsC
j8Em++JnCnjz9EvvHLwsyfCAWuEP8OGLK07MFZw7/NCr2XJR7hS7s1AXagjDCJR8+IQegAfE5+Q0
hhDm6AraenOH2/tKeE5XF80Yy3UZtmYyJ+tD65P+YzDEKBfWYifshN/hxzvt9hO+IDRNRnLPXQOf
IeJsnt4y+8RfRNTH1bKGTCQUTc6UO/JpNn82cLjtw2dPm0yO8GR3MnfFVUrIVG0gXiAcGJds1tIr
oe+GzSl9pdzNtzXjhXc3n92MaJ4ZTCySl80c4vRY9Tq7W7QYP3QXN2DiiwwARz1KL5anP93u7jVR
+PJU1E+rifqRoCzKOhUwaA4zjxn8F2ZesduPP+Bs8Cngu86jiM7e0A2JWSW+R4bDsrqvun6Ps8hk
okqPfPa8iHo6yhw9Rhh+mWLLbuw81Ayat8Jva/faHaiKUXcFcGdsQB0IuCnmnGrasgMF4vCbij5W
YPo+LeH049wNI4Z6Ebr3yd2P681h8kYO1did5lX0mH/Dswktmnezv+jNGfDPiMxJMLfoHOHpJygv
pFsq72Gb826oDvvpUdFg//MWIe8eYR3WmP99grNzcG7j0i3dOn0nzyEMhuiaXEZnZwAU0vMONGGC
wxyRr9rFQl33j0TrURUKNYIS0aIqc2TGKE27/ODhArfGPTaS3z054lY8cdJuK9F5JgjGYEz2ASEI
WW9Ez1aumdqvH9NlaQlUQc91CMVO4bnmO7DTFlS1bLl9HyO0Id3JPOvQbaCrwbGBMxXexY5ui5Sq
2HFi2ZEuRprSrywTqk7Zx5c9/sOr0x3Gy0683X5HN7+ZqOa/oTYvGfNrjnVpHolLACDhDuun3XXW
TqvhpMGk9+ZMOmCVew7HaghSMG/SQnOf2SipOLcseJMjt2fIsPcB/JruQF/W+PicQb064KyCJsvs
r8CrLj1wLDHc+w3WQSQmRDBJHnplQLmpJ88BNEsJup1RGXWNbSwIDdXYhKUHQBJ2yUCHZfDhTMEB
YdZnfawEOmlOFDr3H41J7IXhHEzamr/FEBK/bLHpKBDuyiyH9n18NWCP0qWHWNmL2nbYmJc7spgk
F3mQwvVjuiRVigh7FW/GCSGEKTm7BqmgB1C0QmMWyhQtXOONfaSAIe1o/OhhSpXPPjRCpvgIieU2
vDPJwZIHB2rwQmw4IA+PWoiZHCpvhwK2EynRa16yY1xqJr8SbgWN5Sy0nIfThJclrSYmFN4bVI9p
h12Eb0YdlBsxRIL5vNKRi4h8xGX0u7k6wXTe15AJQPqH8l7R0CHBO0Inw+3V5p/m0ttilR0Fnc13
15nJkzv449C1rowxKW6KxZu7biiBNE6HhG4snh+S4xgnqycORvS6JgDfa/cQkUBt0RuNaksddkF+
BXCebjaU0fNHEEXNscDETHdf9gNVi4Uiw9rPPmlvkn3Dm/FKPjx87dWLclEwVKQDHp4uTivzVpfR
abREbgLNh3/9Mlqho2/bz5nMZo5AxLSPs+cARfr9Y0ha6VKLxNIuQvMxWq0iAf10b471gkKn/wnu
UH5EwvM2I95AxH/nZosNDApy3wZFbgCOVwiPls6UC2iKVMPLk4OzysSM6gVfeFUwxgKFrYNI9jZY
HE2Dv2ubvwex4Qpq2MQxl2G4dF/87c1wgASkcds5r0xZXzNpengwTLEKA7HvemZ/iBne9GFg5zid
oghE3k7Cr1j14XrGG+JfzIirIjfsba5WF0OdysyMxym87+mQchregi+ae7S4ZFbSvcIl6bqd6NKx
W5T12yv8Ah4nQd3AzoQve3Bruxq1RtD/sA6BbU1WpsKoUXLRqPk49FP4I5HfHtaeAG00OG4jqIV4
K9wv+jS4WMMT2LmYx+x5My1vublSpeYMGJhiNfEpFIo3Nj1TsS3rayvCgScsnmjeYkUekv6Q2pZV
zYKhVlvdNS9G/jqwa0sAAz6P0ZcpTX3DYJuBxQWcBKHMetnA23p3smKrq/6aPpiQKU3OaVQb52h1
o7oW+4GOuwmiDxVKiWztbl6gs3A9DdhC8NLY4Nz2x+D8EOwkQJRhmLt30gwYif2V6eBPkKeWufps
zyb7Oy09OMKf4kgbBZFseLcVvq+TKQbvHhQuJEN5Kr4QiqGD1hSA//7BPBN0ywz0jjj/wIxoQcoj
AsjFO7lZqaDPTRwxu3YUwaeg6MYjGQUWuEMTVgzHyt6STVkYKsLsWnKC3EzuJkBs7LNPLYgEYKMK
cOl/W2SYahP4XMzIWtxmmGvf9MOeA/FQhSNxg9hLigDNemjAeW8gXR+G9GGTSdfwofODUfckIhyM
ullQvrwtA1IJ/kYhY3i2ORQJPkmIxIx2yHmcEe6IRaXo62XPJbaQxsCRjyZ5LMEiEdskjGWLgOyV
k85fiI0Binyqqb5HDKOR/r6ypYGyujQDL/jwLEwmZ17tHaVzL709lCUAT7Tycil8wOMlUhcx8RNn
+AUcVMPwU8fg28LAxycprHX6DbE6ggNakX3Fy/Hj0EAr8/EokuDVJw/xXO4XGuUT8PPwGH0uxhH/
+JkkDQpQ/K8XV9mVjxCAAdWF0CdPL+SsYXf+8T/029LEytkHCIEBELSTg8tpZT3iF82y3uMoMsVt
WWwGYFVwWb+8CD+EGGIRq0Y42ABSP+A0dkEe+TQPcGbkAdyUBRIiUPAGTsjXEaQMAGVyLUYDPq4Q
yh1YTen0DFB6OjKWJ6d7ImOJDl2g3Y8OfzANz3+8SBryzhTvPJKbwJSxmgMQlGeObpK5EtoOg1O6
jj8n776R8YK0PEBDUtUdTCKC0yyLENKxpRaa65LWimUl4XYIuoUCjV0sUOBT+Mw64CPlZcYp9DWf
rsyTIpTEHgZ3QkjqoP6GP4LT0IQH/XYwvlzJ4NQ37zC4Mugwd2bizPe6uCT2NQoaD+8ek0na7ld9
crpQKXbjrxcdVl2765XGIZp+yacWQBWCvtld5YJUfglF2jH1zH2BHcQaGzqWTl1a2Cl70zekEWQS
GXEoelnT8aSfuxiZDL9yPMo00yCzmoYPtr8V6W/7ycYNDsArudDBt3hXTA2nV1id8DiocsDB8BWR
Dff+l2N4xYbLSzd1yVaWDu/sSaucw8qKL4BGQIjUYY7+Ch1TD1g7sOBiKAxZwxXufrqTOZUQQU9Q
xxxd9kPyU+WWGA7grObsnmtooGfqwgNVGLOEG4WWrFXIitUwhwdnxogXELZuMX0I2sQiKx40Cg7P
YQWNpceWIDUS61/oJOKKAqZjhFdjwXO0NFlRYqHNmmSBzl4Wkjb2DhylpLughBkOJU+r1kOKnCvu
kDwsnm9QmcU+RZaMVBBj8MkIl23Vo8AKqd/kj22j750c8cVIEolXRY8DvZ25CTwWnNAtJPjEloRU
f2K2ho5muEZpuirGj0RSJ2Ax1V74RmSKm79kMt1ndK19aFMtCF/OYW/2uFMXXwnP+L6EOVNLpjY8
35yKjnyM0Sa8AfXMRduX1idGQwLy17x6XQbSBcRG+7iuwLiYF364dg9wzLUYkSHd3GsfqWgHyK95
1qlprdopwpf9YmEDfrJfpxLcF8x1PWWgSLMcI/3WswBLh2AkS+GEcdiDQ4vJxQX4iQPYWBDwSrFO
ZnsG+Jqc7YjlJOTYuHRo0aF3baXl5Aymsd8zp2YHOv+Jg5ngixI5UTPrqr2BM6vg/ki0H9sv27jB
sDPFF/GmrS1M83CpxBRB3HLQl9C2sY0TAyVzNQxwBv/mX1p/ocT9bNbn89vaJN7x3EPGAxbibsgU
sMtMErN/PvWI7aoxm1Dnd93tJDTu2IrRc8LvVUyLBTTpI52Dfo7EDd9Hh0Tb3SfGn4X7TxkOATic
oXeC+JtrkKk/CG5GatTe8hvWL5jpdw52HHS33XH/iXRG+961ZsIvF+7A2IdmXHo+/dXSpE7G9n/c
aFptCDtftkRgvkbpKEknaQSkp73NyTPX+arsl53o6dQHS1WcB3BgU4PYUeXmj8f6bJmMldlBYSva
A74RhWEVtBrODZApODMYyVKZa8EW4OhWnvQvRaj4dzyoj1dBVHm4zaZD0nqdflJAjWnf3zOW90v3
AOnog9aYPvNVI8D+xh1IgYm7GHCrjgt4hfg6bQJ215PbuOsV4mBI/YxrqPPYP6m5gc731DLspWzG
e0DLpVkDGoF8CS3yOSxCdh4AtyuLkPhgiCGG/gHpNwtPWlnVulGd4O3HHECYMDIL5p3qq4xBH0Ad
LgJg+UeI9x2+YLpzqo/WZpzPuLDJBHn8Zbu48sAR3cXfgyZfmdPhp88cj3gF+k0BnNtbPvbHlf7A
Pvx9eJt7WuOtCEFLGL8fvzG6wfmH+8F88cqwpQG/ACgLCdVDOKNMGvvJ3hKgDp2GzAKm8oJbIYdT
2i2Nd6WdB8H3hHidib1ZZM118femkjiZRcXlf7H9N3Yf9x0/uFbU1Ey8XlqLLqwBM/njC5sHvP4K
bigMsRyFAGMRGndwO14AOO5VY95DqcyNtPhn604Rp04Lm1GPBFhIkEV2hqpL68r09P53GuYeb8kp
KWtvutR/h8VJKK4LiuCpFPyXdM/UA2ZRFQpVquko69qXZjdHKCDaB+4iJ3NXBVjjM8k+etk0Wq2/
/lrmJUICeYcf8BYFsHfzSr5QOrzeqtzCqqA38hj8cnbz/WHhMk/Zoz9Cvl6Oe/RFCNBLN1CtE2Sv
Lw4el7F41CFKkcr6Sk+UJzdXxZ4QV7Lu7jZu7XDFmDet/mZgV+bN7WywNshXF/cAcEw4k4DUFxek
BAt9zu6gQVhHjyAVfEM7ZtEzKtgt1rtlC7OKVHXmcXKTTwx3wBCp52uDoR2AS9deptWFPDHaLLrO
TIER8nGlYr8nilWsBvYheQaAQyVG9zD0kPOT3KYaKqTZwkH41EdQNRU2ycMFvoL+/DGeASNDOkzk
G2LrrjrcOD/dxZyZDxOD4X7CIsh1wrSXWuq0NQe4nR4pig6R0MYQBDCujg92z5C7gqRg51OGyfwf
W2CkF7LZK2sh3DDMSjG1ZITwu7/knbzjt10wFbulu8vwHKepZ+JjjwEpgzZo2VLUnyyH+Tou8T4A
GZbnb90OisnHyKKLIexJLo1QAU9DXsSE7fFHb5eyH/jGpn6AnXST1cFLi3IHFooA48SZY8Jxc3Ew
ogOUGuOAPBzpGd/6xzljUUhPUbMuL/RINIwMSlv09MKoelNfnvm4+om/vmJ0KJEisg102lhAJt4M
W9ECQhFXCTTWoPqhpdQvDMLZcJjKdumGvyaWxVdgOMlwObmV1xGfDXBqjQ8AwhxLK2VGNDVXDQ8U
5HesLlkZ0vBClaVHZGO3Ukq0FkSiPJHy8ksjLL8CrJcjWRXCL3pJb+RgZ0YPzQSXp+BDlBdbQfbN
KptFtJ8BVEAjCG7GY9SHrF4kMm2pWGZICXEzEEi6Syc5/RjNGZYKxnyvz8GmT646ALz+8MHcMQHz
3yGPnv0KOb/jUvlNLcH8G7E8OwJtPtInD+T5xKQSLjsXt3cDZHvZEDawdODNuRDI5DL6rH42PBlr
0rmFzOoo4DrRw+cM7JvEBgsVRlgpGJCCIT+hQJfmMiZ6A43M02w44FBg6HqxaaAEOK4ZjUCv2SwR
54L1kkf9+YWgfC3xQX6Tok4rXiHu6mGB1onU6OnXFBXUCvFFxpC7c0ZXKX1K1/gNNAhIaLIde3hX
MfgXBEj3ZFnL/I+2hi30bFJyoNIxOPslLPyymgAaiPQFwBLPT3YqRicPE/0l4+rJl/E03JsQAYar
RAw9aVQYZJdOe65eqFbheLFbyRpiHMwSEeIlM2S+HU+W52y7goU77WHBr4W1xPaJOejHw1LVFNNS
qFJeT8vH0kWR2k0kd7/gj6dIRbmIlnv8fsMQX9pt1IY2gWaEmsoHCaVHfl1Tti5U+67QbMG8ou8U
4XaPXlRo6R19IXFcl6ic/IsfH4hLE6Jy0tEl9buLbwXgjEwl945YMFJQfcL1WvTSRKdGa3o2nEvP
0JeGe1/BVFpywumRcD17UvZKkmUNW0iU6EeHyhYpAU2w0OlPUZ8yCccefrZQXYtW+w6ITQUtsvdl
2BBjZzF67nHbL9ERebjYLktIuqCXj0nLWpLig5jwiv6whuAPDwoFI9+QQDRpQHsHFOBQpnZN4ERL
HFvahgRaV8HSG7LBQrOC26QItYrvHyDuhsuPsNKEcPWm1QbmpOKXF1mRVy7x7VwRPr+DpFzxkIi7
S7vFVa6IZv/FLWJmQVfOP/JJREuPj9HdxVed8ECmyvDE/rGuhAxHH6vfiP782aOX9gLhPQkH5WRB
u0xO9+8iiaEAvoEmYXQVfUvfbiPx51JJjBIZo2dXjA2uEGblGcL/AhuJH4cLZpeHvmAmxrMIUCfM
eWaimKwZgzFOnJe68rPLoNtAsya3SrwzxVlsYL4xaxqjkpeu/TyudwjXViJ5l8XwZMnABJObJ31U
PkZQL8Q1la79iUkhEXMLvHPR+7MarRuaBiz5eCt974e13CWutuOhqWUx4d0mOu+zNXixoD5ZC41B
j9XUdQa47h30TtZzSkzo5GtzcRr8Zt2TCDutGhNdZ6IN4PKjmJhAL2QkHuZj4LlJvcODYfXFmKGp
l+zDSPNr0vuIgMPbmAwoVqoU/5KxPv5n70oYEW+9b7STFwlqFzg8MJA4T3VJCehyvhiPWJLmnryo
HrdLXQnI3bby+RcIwNz75NPjcymqBSwL23sJqKhYWq1pRUpIb6/dSRwQX8fWGnSDj7zyCgin6CMY
J5LKF3PFm06+MZal1HN8GezjDQJ141uWG9KryANScK3v40apvzFKc3sz1P0ISCoOMlkkvNcJHYc/
XJT2wx6jbcSo/GiC6L8tpvoLyAZtWt9c3EZYjQQe1SaOBQwOvhbaGZPRZ8dug3pxjxmr9dIH5Zl9
Fb7jEQdnxsIMAWr4jN8hIcFiuCnSow5bYLdnK+AzZk5el/HCXNz60JX1B8hK8A8gK/SBK/uwTpYr
7JrRm5KOeL3qRa59t9XoNQdfbdMF3Xx2PbZBKnR9+UdsAVqzHKKhQQOL0wg7t/yok/e8w4V1T9Mm
RsU6RAdSGO0K10tQiOmzp6mootD+Co/nuG4meQdOURf12oPOiP7qxiT4wiShESiJSOLk427+Ozc7
ySFE8DsuteMaiR/p0z2YoCP4nWu6AphJ2ZM5VmuO5I5WsBE8sUvg3yvySKN+okaPtXQT258mV6iz
oMKo6hgF0Sdy+DAbEg4+UjsIhvL1vvMn+BU922MKbJYjSMevRA5EESMtbdla2r/NW/Gu7j4RRwoe
HcHD7u5zJRu27LFdgAUOA7hD7JHPSQtWCnvnmzvACBY3E9k2uSYMfRW7TSRpilibjrYf9lKGtZSt
zMVhgbBlzeDdLtGO0M+eAwW3a0wBrMKSC9+ASlqS2A4UiCga3vCHTwGD/+c7/kBevOTh95SwTiZi
q3MNxPv7PmNCNu+DoHN2K/FMzHHEvkNmR3cYtQUIiAoZVUa6+yQ8RkfMVjo2iSScsibw7JXckof5
ANyRJXtgpNwaNgEEroGAAstF7raGrw0pBMPHLnfxTdxHF3w12O+I4JzgphFXlo+IibvNJQeOYuIs
fxBib+4qngzHpbUHSbCbCYG2EHTbvBf0VhQVjAfegephFjCpY9YghF8uHPphjv6DKyCRkmDq6h6C
hv/xGszzw7JLDVBwsYQaLKtE6L+l1x72WtpgDyKAl8XvHZZ0uiakKWBsun2pOvT2HJKN3+MnDLyP
v4wEEmmMDDpP3Nsz0NefPpFBIdXULoVHF//TFv+bjdLbyVcRXTrFx3YnnrdnJmXwfvirI1U9XCVB
NJv+j7Yl1VD7VxGxBuiOhRSH+h3aOV9FWD6iAQBdY7xBV4ChERUTFNUFAE7uvYVK+6RlJEMWFUFN
QataqfBaGTJJP5NTPr30lTBYpCRGtGAexxc3YE7GQS2pYbuXSYDfWPoc2JAGUONOZa5ynHAThC3M
CugiDAHm2d6cAbZEDJV5S7oQwuHAj4XPJI/Xr6HW6XVQfl4sxvcm7daFduFF/1HotYvtAK3VUssi
6e+0ea6BYkNp4SrQZiPol7qVej5UkDB8DErvJr5iLUY2EfxDYbvC2KXclgbkTrEm1aHiM3nkb+lG
SKfDRlvdRIKD7LY8CohmrZFqgAV7jC+E/xbvvAwuhVHzg+C0IVAyiO2kDZ2npgN5wRkdNY1zMtgt
Z0z3ZpUJGeoKdtwD5r24bZtsnFmPtFAhKMAxQFSQXKBB+9e4My1OMkt8/ZG7o5/mQvdUHBIfet4q
y8pthQohuqvaKnsOaZWBIFCVHtMG2HhG69dAKUVtxv3rOJ0pUlwdug2aMVo3MAChfpYIAajZxQ1K
JsnQwd+wv3FrcoGxehSRVIYttizGFrKtsNlRhGOC3waFP9hNXK5yimCwO/ZSV03+0ZXaI/n+zzUc
PXTgg1GuWPt0ALSFl+howPFnNT4U0B9cXDLwHf4ONyHmqsPDEU4Gb0N6LUJ+aZNbNr7bA3iVJ2w6
ryjPaMU58mnvqPxsjXYZTk7Q8qQ5bG6Ib8MB4/77IkEvfFHma0Ei3rU4CYuRKcb2eOeLjJ6bYmOm
+dIS1T2SPv8nwiHivziqkoIDHV9NMXIf/U17iO27nijt3yKD4oOwwTUY+i4tvkAFyRnLzPjN0RNW
/mt9xIjBO1jJ34hx4Gj6d9EvYYuaYHgfPiqNoJ2U3D9Gs/p3jQiJgNsemHEZEmYbY8tINtPJo1y6
Wg+7PR0Xw9uit5ZCo8GFXIvl8clT+2adddc48DbW40eIofHFJFLRecLgptC4LJ5hpaDevGBofVnU
fy8gNIpV5jPE2bR8WJPcScqNptaZ4/npljR10wb2JL2EvFlIyLhqYtiT9KIHt0nnajSH9Rb1F1x3
W/wwBytlSyr6c760euF0g0GMDWPJSjRzmtFFpmiviSTpxuAbx1pSAXCJrDdq2ocjYhDpya8QtGFs
WOVN5Iim2U978Zmxh5isw2+fQp4RpU4jFEn2iugThu08+3OZwQTz5ubMHqPyAa3dfvsBTjxPgrn5
e1yZtxIriHGkV2/uhXWtNVYBXnQlrbB5meHahzue4D18ry7WiWAxM9I/wxryKiCPOuQFIIOsDb7V
i3sO6Xw+sIMADRypWEAbTG/SfjoIW8zO8dQUM2ewobMWDXaiEv2gEB6VYwAS2TFOFvtlK7yap1nu
H6A9GSltPjvSb7Sepr+tiu1Mj1jx+y282RGSSUi6T3aM27wiiBNuzgHeThNuAjL1DrP9AW77jZ04
93vMkSFCWl4RHmLacYvuvbD11c57zF8RCK7wKPFS8A/+wZHf3VL6aFv1ZXcTVWC2ms9XCMkibEjB
AFbHUc9u65DR2d2YIBWirVwp3IFZAzpcnjQt1LCzSp+aMARrJt5cugU2VQmhOk86iy5NRtBdQHDq
D/vDDoYoAj20wrYJlMEEGY7FW7S194j4gNOYxwC9xmTEsxSMppdgs3fJgTKmxaTJoQHAcoZ63+ca
k2wBl95ueRVhEfbXw0bQZWBmTucBLqbjy3g55I+nsRls5OZZgxjfR/pMXu7URifQYo+dyvZBpg5D
DdURvkMG0cGWAeBp7mXFok6zF6fEEoteO+LfuJR/TDSYrOhKIGgztGPywDnf2nZpiSTBtJtuUJg4
sv5ECOqGuZ4nWBXIkMDcZuCpPv7Zk4+bwXXHtVO84gLYJRGZjTAzoheG6ebV4yzLkGI4DuzwFEQN
mOvhmpHzyzztwQea5S7oBANsPO8pBGofYiuUyT6PMJsRurUMlYzmgeB6PbZEMTe1sg6v2itHqt9G
DkARbvb+unR2nIYerxEyAvib0PfBuoRbJXjYLX3jL3OBCdk2y/TgQ7koECkj9hSx32W8agP4v6Jo
XplgWbDKtIi9mByISU+UIPLmuigBNnkCcmY0aOHiN08gF6vWptzB4MOpyLfa5ZPK+8Zs6gihInBP
Y5CciFyzJbeDcQ6NO1bON8lDEOtkfCI3zTkuvGzkfxKCzd8hGWELH/X0pG8s3dFA39uYEydQj0do
TzSEH0TvDeDOMCj/zSaQhlQsnPkN/iZpGDyLvE/QI6lkWqZsXAqTJR6aDmicnRJ3R6sCdqo7fcuj
UoBaiz5ENR1YEGlfZBR3GCjCMwcJS3EHoWCjpKAXaI+k8igdCMYF3L0U5QyMG9fxSJ5ecD4bMXWl
eIlshfPfADYynB2lIsfwfiIsyDsV8H4i4v7TdLuFIgDi3lkab0oeiC022P475D6DoDOIe6Z9lrOM
bcU+46CdqY7RNt4MHncePtDQ2j218ZA1zi+rw4z2aqhwA69GCROVun4suu0vmpsiqiYdPrMjuiEe
fCmULluoW+MnfGGMMsYF5rcgm9ipAC6yWbKR99vJ3v1YH2DSF4a6in1nu26EIr/pzLAemvQIgqIi
yhOJGwmm7fhJNchaEIPvhv53wTDfTdoRQqGov1Vxk8Bfeiq4pqhnMKEeod+Rrezf3oi+i4HV3etb
TaQLHeJMHtYrvlmtrgG3OMeUhbdpF/2ghH40GJXrHgRiXDpaYuYiREZotVwjMFwmFK+sP00LgNcl
f0mBPUTwIsJMwQcFKf9xCiPAPSNVHSZN8XHTcRh3sydQTwIsY1zJHIuhu5kxDxs3jTdiUsBrODYP
WJWq9Ry/oxw/M2M/R6KeO6XbtyJ5+D+u8tawwn2voM6XQZcdcEM4Hm7A3DIlWK2ewXEkb7sOlpuz
qrUV78AztdzA3YFFxT7TsFGvcgQ+AphnYuJ7gQlGpf2zFH4Eqytl8cHJnRY3C1k/LCuTsxFutiMY
utxV3HYFNn/HTHlZ604Tnu7A2PooNFFFavT/d8MfpAy9wNsWoAn6M3pGbQuPPnPd4O+YO5pdq20s
ytUxOYxEtajGL8NQF4ytJ4TFKYuWe5Om6YafHWkBeozCmzqQhS5FpDBs+THBj8wM4aXId2qREQa1
8bAVTUSPdlkcHnoGqM/kyhKMjiCOtH723mnymAfdDbZoQhkGuYBZc+LxkXQqKhgILhPhgH0BtTo7
gr+HNQjVAlKO2Vl1MTkzJD0A7MVcL6Cj/BBRmeyLLpKyB0JHHS7/kKBGT6/xZhJ7h++QKMnDZ8SK
BmraE5egy7rrNqxmBGyMerefEAMmcHBPOj5Jk3Kr+YOGGcMMCucXqVwvq05OlEOgBYbPNKTUvml7
/MBrgLNmV0t0FW8BgwaYlCtMA8TRlvfCnJoh5AfBvAJO+FgpkArQkpC5p+jdGzjjYgASIEgm2lPx
dcRHlLofT8lXC5bEm8+H/inMTL/Ldyys1hYsBQ/Zh3NCPYLrkAyUMC1wnjdDJfV8XUChuePppUDM
hjDx0vgNlk8N3jXQXgcHIxF8qTcDt6xe63/XoxvVPo/STT//7baYdqF+xyzYgv+9zh/aNaMjOJ9M
Zsn7FFbfvDE6Z3jjnNEwfrRC5bHDYaw5rd8WD6B3QOZzD+u1dAcN/TM9LF4drUmazx8fym+/cFRO
xvJonSvgCiOPhSR/ahjCXWPkKpMJe7fTPUZHeA17/E9ZQ61X6PDOcb5gcEx0Fl1ARTy2+93rbag+
f0yD+P8zzb0G34Q2sPv3pfRLW1nW8JCe6wPQSfusuBzdLzhVVoUpAI53u64XdayINMmHexy9Of1F
9Gf/oWuUBL9e+PUOK6rfEJKaK3ua6ZzpH5eJjmRsQ4zpiCShIGDAaAacXYr7tAYU33+bl/fWRn9j
ItgJFl8afTcnDFZrJ0SaiDM/2ygJYbBE3S7lpSsyG7YEYXvnTpQn+1Ej/mLZyLEo3gj/sXReW4pq
Wxh+Iscwi7fkKBJU9MZhKAEVE+an39+09+kzeldVW4iLFWb4g9AefWIllCJBrn7dB5LX0o6HiRKT
e6560PoLW2Jtgl37DFjGXnpXosrBCiIUAI8lKE8Q2ghCNTnu153Jc/H9e1sHurYlU954OG2ksJFL
kKBWOpa0RBZHtqHrHLGVg3OKV2+DeOChd7Fx2KAlz8FxmdLydJ/unY2NmLGZEXdWzjklhqOxNZQc
/OEc2RulsSrS+SfkdbvyEvqjbKiX1Z1aBGZ47mXUmdLreRr7uEsG+TW65n3VmZ6f2tEWZFSPXiUJ
a/J+wy++0eq/A/0FQgD3RN1HR3d4Bs35nhQGibdG8HM0ULhiVnQmS+8JJSmsGIu2VxFjImNQzTl8
JCP37rRJ5SznwJbI6hp23hxMNceGYAKG4yeSVhVBAXWJhxcJbl2aZyfrEArlUhiVyIutWYRwWHZC
RUIC1APUGkt1Z3cEoywX5b1S/l48wge3gUIFIGlB3xYLNPdoy0GA5Cyf3mg6guUlWL/S2SLrtah2
PIGe4bQO/OKLaBZdSx7wadVxSzKgFQEtLziM5RD5cnYRQ4+Q4KWVmKcdlzQLNN0hvdJErTg1RGij
puPNg+khhCNY5A4g1ROJS2W2oC2DBeGkBexPi65x0l50l+mSm8ik3bpEnVL76rBNjahiUYLSkTpl
34RWJvnSY41y1uQBrftHHR2/IEC1Z1xEHaQDXwFftgOocB2/R00/nyMeoVA8J0HW2tmJaURwZ3xp
1RCd7oWXGTyg4mFrlkBcy80HmwfM0Vxn9yghfw8gAEjxid50U2W6iqp986nWaNATgRMYIU2Pgi/t
PHzzFO0JgkIywtyhu8oD1mc+FZ9R7RB7A30twTjAvtI7c7RLpPQJIfLFRCnN+6Smt5uwasguJBLv
U9TXO7uqB2PB5sqfLp/9iccCieRpNUTuewOoprtRugaKrP6wMtob/AD6mwqfsYokBV2fZpY/1dbH
uO/66GLfHGRICMpqox/mKWkVKLLsuSMT7gi84aWj/+YrCT3hcIjO7ktfJmTll12HpOpZGZ+sxJFL
9pADZrhQL3B3iE7TI2G66Mgf1dsOwwsbD4VApk6xEn+eO9Oghz3f12pMELU+UE4hdQSV3k0qf0BG
uzSZWEjEYnI9Jv0abzBZCW7GycbbZ9GRihdXb6eDCZUVZxA0twN2sqvOXsBVjqODD10A0+5S86VI
JjaBlf/IlnY3qU3B5i99qDLc07T0H+ZmYODzppUMExN31sPicIO1oR+/cVQVgnkfbRVxm5nh8Gvn
1snrQuhS9B4mKm3MNRDqN/zVjNYO1nH60t/jw8GLlnafbwYG/jf0s+KWftXaexZVe96dt4iM4u68
EzcpG41gExt9Hez1rVI7AZIyp1krbsVdp19i54GokrbpoJEMyEPZ5sEF5NkFyxIl7Yzac658Zluv
rLjPgPWMYt3X+eVRcytM3WItVpE3+w9WOa6CYorSTaVs4z066hPAn/WYL5smvinr34/2gPou/PQ2
wGKFTEmkuBAOJuK0nxTD4tIgyi6t1kicTWIMZC5eyUdV0ptdBqgTj3AwNG52cy7i+WXwxzlU4pvX
5fsyuIvF0DCWw4culInDrwjd4pw0ElO/0xqXmaLWPhSY7Jv3aiEIpuBEefMAqQ9/3lN4NOYiJnZf
izJuF6z6GCO8nyXQFVd7BOm4dA/YnYckMi09OeQc2mR2ueCPi2wGJoiIimFhRQ83p/tspuY+fESl
jYzvGn9o/zqiPT2ilEkMiRhGoQ1NQRtThkvILpnb2IJ1tWv8r8FSq4+I7h4NQEyNXPF8O9LB66PR
/NwKnhMPdt79mJwn0k2+BlTtwkvSW1fGwOtgQEV70XjbS6cD9g6RdbsDHEbHEN4aomaNDMLVEqO3
pbPEj6kzy1Hkw0SaLvnB4+r0ZUVbQ2TjhJNABbbjfx0AjXTQ0Y77GMeuEIOXN2LUg7fumRKI96Uf
q9GRDxgFvf65s4k2B517vuGzwvnWzzEXoD1KG35FqxoLFgDgZHKr74Pe+5EWCCzKXTlq7kTgnlfS
AP7qEtJjBEITloIhg7B46+EnkKtJT1eM+wr9DykVBEwadDvFVbXGkK1HFfOqHcGQaC2MNlt8qK5R
2Rg00mYVa7e9zmwhow++Hhk8O6GTRwW73h/+QOs8wiwuN3AkW9OSpUQJbhYgwdsr+P2rxTAxC/4Z
5/GQRDY8x1JInMuYFTy1BnKsZDJIJ8u0FCeoKzLiWGVjL3kwikxECx+TBz+jvOC2vA4bNvrU8ijE
6I+Xo1kniEUso8T97G3L51uOGU6Ev0kvaMM5juWgLh3KS5gUfa1UWUVgMiUKQ0Lx74b4820tJYsc
U0kpXii4Lz1n1Cd0ZT4cYQIYMxtwkaJ1TDXaiPcm3GdplMd4hrGnxOlZcxz+geJHkfydLVaZ+AlW
WvyVN4vBOvAIyJivWizvi7mThXEbg5urB1zYSKUpm8jnCuRZARA2SLC9Auc7QMktlfW21wEiI92Y
VhrdaZPtTnzyUnHaE48r6JS4TfH0eEP8/WiJXzWMErmxk458HmnHYr0k+xKRnwuy+h+jj704sBN9
6baNVoq9r57boAEKDXhzCVxEflLMIeBal3SQgWp4AOqgpK+/fQFS5Dbt6WCBJj02AwA8m6BShEUW
dkF4QHRYKNMBmwzTgIkkeucyFaTtLi50nP3aOpRWPcbQcNOk6y+iiZSS1NsWGgR/uqzjqxu2V6we
sTUMmZUvjKTtlr4WlMoCBcH1abyuYxwNRrlX44td8/tvHvbQDGl6b6E1+ICutafDauC9MlmntNJB
nixa4Ez62jMFYgJ2Z0Xn3/twz30tFSu/l3X4GRge2V7wYWdUUvGSPOnU+IVjALCGGyy0e8LX3NyD
LekLCAjk+c/J4BExinwa1wTF8XaaK8GSVPbLeqCuoH0Vtck6hT5r1ch3a8WmwkNPR0u8sW5PupOL
+ZAtK5Htro+EIkAOiHotj57D2eVHxCkBd8bkkQlUB7jcl7QS2O0oi3Pna7YsluHDSnE4Q7WIW2fj
YspQf5POy83m/Liit3YjusQuOJNooBP0OOFrymBxJ37SScE3kD0OW4FxL75QvBOXQA7rpZlzvqM8
qO/XciBiiqsdZye+xrcY4Zib9+WIbKjH9d3uEYrLSuNIsWv8ZOGEjP5unB8N7QizYpaTRIJrdjh1
SIg4ECfozLDuOmrrYizBtTvANIBns1yGo/uM1sdSz9lCiVo4wlmZT48DkoKJWbGKeljs5sBOG1oL
pQf+Brat1mSY+k1RX38djoNLeE+eBYqPatjXenDef/vuwK7sR9xeXeNrDQDpng4zkXvA9K8nZJ7o
CWMHVWrRmXpoPxYtuDl7On2aR1rq1Eyu8FSvxgtOQnQEziPWKm141SgxZ8hLY8CBmITfLcjuhb8j
VJblSLgTQkz4aK0hjGk43FGRgpzDiobCBnge99BjJ28a5NeAba7ScpqdsBTs0d7rAMq6OFd1Od1n
TJwrXNGvXtWsSrxDWbodTgQ8LZwOi/8k/pnsmqLvOYxLanNvO3cxWGS7YS8S283S6IHf6fnIgDml
/e5qt+1+3jYucw5b+BnYtj8Qcr2XqsK+YZVniBz9ynh9fjjB2+Zsvwno4YPqPK/XXu8TcDAxrGWq
XNhjbx7dNAKu8QV5Aayen/ZyvhxXfzjv1YFYLbZID8EBCR8JqxN2McBjUvMoGDokfC3B8EmFRCBm
HTYVNg852StkuLVw3UBixhB5V05m1xEBXepcXW19DzEEYIVU2m09iMWqu+kUd8KbIbl334dp1ww3
Xf2FDiKuTZ247TwA7NK7JLglvA0lKq0B5FfquOmgE4RJJMQ8wlfY4fyl4tkFo5De0ZKSKxoKFH8I
g/k5lUXFO1A9UeKPili2oLsFxo1ewJ5actfDBRc2opWUIQjWqA7BnAPX1C7xiuYNkGacrwCl0ruG
k4iW5mxWOW1i9BeeNYCdVx1t1UBzo6aJ7iI0j6IP3D010r27nm1FQX9Lk9bebqFLDUljd5MbFRCp
d9aOcFgFe80dgh4EqHzhxj/6i6plU4dzhAYCDNUa++khzRRYrtRvxab01wApRTFPmvanuKetLtQK
oJfUNHAkq2RPAEZMYw7+Z4MmXelwJQqsNvMC7g+YBMFbd80+vmnSlu1ZHQuf6egTtqw3ySyNCOhY
BtBjJF+Qs+fi84tGlk5bZmJw28ZEAdk6Eso71MWTllAq7Zpt834yagqjUxHQKkkCqaptPuJE1948
Kcr49CWHtCE/WSN4uy/Ys4+NJERfInai83EbJdER8bM1MMTSVuLnm333xPGakgxeUlR+bkZroOV+
TrcaCxE1PiCnG2M76W32N5Ui0JJpD4lwA8fZn1lLfbyBuGth4MisebvNTQvumBRtKP0bV+QZeHE/
vOwwAKQETR/VJxWf8wvQs2wo8hXT4uQi8QTP6uIBTzfIr1Ti+bgx/cbwQ++MHzxgIx/DGWYDfxqu
8EB5jMODRW2tCxjF6WE+CAeXxiV4pu0O6iZtLPp/CFsJ2FvTkEERvDBKj1KMyH+uAVEnhW2JaBMV
CM1D6h4sivhLS1Kv2UA0tgo/bgJ9kkA380BO0YAFfSOyTvJMGlBFW5TfkgRNRGrDT5OCqaxlDuwg
m4pakRTpYVQkEViiQehNowRB1JZG9UYK96gJgdZA16gPEDlbUMUMn2YTIANMeVFb9XKwW0g57qhC
CNZEvqHhQ2m3RM1VtBEHIniFYUHxh+CGaBLZ7wYF8sFcxHlPvxovtwqdqdHjt0QFop715tQ5c2x5
tBrKgYmQrbMcUfdBABJlvDngBwHeFLQWhmOA+RPqntKyyEX7ozQ/SAewyBO4FslnBvVdgDiMbQQE
pIguggQRfspZRxZi3PXLjZD70B+KUXHj0aPrQL93mcnXtHQog9HGTaItCl4QNICzYABBa9GYGQmr
6WpTam3o98UxPrFkmqqypnh1oxdJaxBBex6kdgngcbDZlBBGBO1PvxFik0Dyqfa44iO/V6ns0XBy
Rz/dsSZwf5jkFDkawlG05wP3PlpdRk2AMEKclk4Tc81HMzibv6R/yA2Jhqb0EunkU9qnunRR58MP
NoQA2iHy+Zfpns2gGFWOSNu90NkSqvjZz1PSebef0At+auT69JDIZnPVGoxo4pLmWkOD0GPDaiSQ
BnGh/lEDqGAcWhbp7C8O5tgP0EgnWCeglt86BDHJbnywaE5ZXZ3lGZca3zh3Ah40BahjUKOdwISg
jUNpUrhoXsaRwn8QxBKGQZnYaK5pyQRyFbJyCW2+iELgkyGU6uA/3TaIquzh0nQFngHKPmGgOtpz
argaDV8YySKKsKNmr3rMsg8GArSrtWTIU2nSwN4hFgYsH/lhHcmwB7r4GrIReNIdJ8wdWoOsseS4
qMyup8y+tIP7tDGFdgOj4E7fKXYfnDctCra06ywGfHTCXqLlQjr9J6Pbil4tdXbfvTVE9Qj2hJ1K
Jamg1yTtJBizOEPyH7pWPK+VPGBKkLS6Kl3DLFKuTVkMNYFowv7/clw+Io08uDNztztDbkoMXbzt
dApgT92eaavu2h56Rpw0tESlmNpx7ORu/bCVsEOh6LFF8NGkb9vm6JCKr7S/5v5KVB2opVgDV+Tz
ekx8ob/OfGbPvIVO99PgcBG5BjgdvIyJR4XT+oP5A0BnqbMH0lETJVwbACSlQKauC03Vdmlio0KA
MKBOX0xPXJHDQzGCDqIwO1CG4JFJOdSdwP+Q58nRN/JHAlUCjzJBtYWtwQBmAgdhdU7FuFUgLkIe
OakqmBJIHDR1IBsNLa5mcdQJ+2VFOTehLy/UEVee8O/5RroG3unB37nKZVhwrgvMA3weA67uKFhr
LNqEHfESiLULLT2bu4PLpk9k23WHoACQ8NK0MoUigoTKAC2wSMNFQaM714OoPlCn7AxMJ5E0FUce
MLkqXSr275pdk8ottVL0pulhM71ABKIWhmQmjwsQNQucAxV2vGziO7enPQgWBEIHJs+2p+z6RpPt
bUc4QRV3J8EYu7iHW0rGu/MHhPeLmDP4mgRwgoL/pWcCR/uaYUM16UnKNyKqj1yJXq8wZkQRyKd0
ASCWU0AiPCI9NmMNCGvfEFUaYGkoqnP+sJs3kC3cIhuqo+IS41mD8Neeg6I/etC/gni6VzmWWG1b
qccX6FKLP8uUCzdspivyYTQUAXgK+hXPKU9wvxwNNrQXm4YfWoFGl3NmrACLY2ix4hjMiz8QnwaM
5hqogbWMIVyFSLu/VBpp+wlg4auYSAwdhfNnPQAC3zI4AYj5aqRJG+NHDTeRTtZHBO/+SRMuY6CN
BN10+rEWDICMmAL9ocYeXCBgINjQXAs8lBYbTB2EGgqXL5rrwuBE33OK7KMmCxNuOM2wr2LQzIAr
Y75u1ptFHhwXorVx2Jsn9xidgAWanDpCwRKq1Y3IlPL7EW7gDRgR7RGziWaaUYf92TOoTPoneda2
6zuzHg9jGs3sAcLVUoBU0jY/Ga8EGNQ3uOKsQ1OpzI720YDdR4yhL6kXUByfFoBPKOzX1PixsU/b
7CwtA9rfg94D/f/Caxln052M2oQ9h7FoZTZ1hUKfO9jR0gYaCBqBELrye9Fe0ahrP8wrgbigiFqW
qMWc2fPuhMSIjaAlc4a8RQesQ8T9Y95bPYvehlU7oBYovVuI8pkw9w5jUSN96RxMwqeScKmHChjY
TM4FluOFeFgYaLLLHqGdlfPrFmLcG/abeiTAxPjKbDMihNur1TKTg3I0ytPbVCTTBhYtL0JyJWxQ
++fmaNKImuQjAzqDKe0Ni9dhUJvN5KoffD6NWewGcraJI/jroo5pUdLekWAfpX1kx4TuX45rp06v
qYzSZVRQY0RWdWit0Jm5Eil89JUohg+tfiYj+ZyiM85P0S57E0uKSQCVehW4zIs9UHRFsJWm9zZf
PVIaafyZFOrkxbnG4cIWFU1l+0Czi5VGAgdM/VclEXaLrO2XJhSBDpjf7kiB3NwZ58RIdptKMHxv
SNEHZBIc6LWd+XnWBV3jy4WunI6Thp+L2ADxE01nOKlgacBB9WN0edeCwxZhXwEPk76wEUUseHT5
hyyLEoSOKPwKAJr0qbnkaEGhgNFhnYDxKcP9grmb2FutgbqNwhEBiJkWFaehUPA4qgkKo7Nge1A7
pa+VAKkjBHrQzVkBCaKn+OHLSUubTzgbiJ7UPRY4wns8p28DzbGrT5sGoVe9ufGp2o9nA2vmP90h
VRemDZRpIGQCTxK/vNns4ChYEAFy60kjg/n6dK96P6V/LPmkkrTc3yk8fyLA97KJZCNPjgk5sJf2
XJiRIIzQrNTON9VO5kf2YVQdk+564ucYH/uru/UGQ2TdsagABLPWItlNn/hjSjmBgy+KAAh81lgc
/H1Q/LBgnHjFRAGx8di1sIDD7PM8WkKA37TCk48cqClwe1HYu5t9I1/fYA0QZMMhIPru6ZXXS88D
tZwVLfPOGfEwoe21pS2IA8b4xa7ExnOKNDR2wfJwfBHjI8fxKyc0fqW+WIHUS8N56X3ARyD+SmfR
VWYd4SU29CnWwFLfrg19V+mdlcscsNsgpEgBRNOFMwBM/hSnOKON1N0ZQAsfiHKJM7RPDpa1/hU9
V1FW3U+I13/tQZGZBiKvAZDw9pMezBKSgfn+bx/UBCpi+gtvkWFznmHbyLoRJffSwF/nrP3RkVGo
jp+1wVIdtPXFYrujblPxKGyAKJjXqQvzDVco5b4QtZGqptoJp2BupqyVAELBg8yFJ0HmvZwAAxmJ
zyDWqaDw7AttNlFsEmsP60/KcmtzkeEGVK5w5ozo9LjIMG+I3krC4mb4MOOH0RKPvz29+RFTcTSg
tdDIjuN1X6vcRTXitCf0OpJTS7DwYPGy+VhHWpRjPtV3VgdgkSkSYfSJKAO63g7nPaoIP78a7bx7
my3uGykdSFnHLfAQ90KKhgvr7mF4U5zWtgjWSAJ4c0znGA6ASFPyfNG/EPqxRwZm971oqHsUfGk6
GCbnsq7T/tB7WYejPr2Eb0/4L8EQdgz4F1oS6IxlITV9cwFXFH0NqWVTsf3Vn/5SOhdS4Xrf1ZRy
jiihCfml3OFa73ZRGrsDpIQwhaHYciHEKZQTrzgRKwvGEUEHGKU5ivH5qjbuHV4szJoeKBpenKEf
mVCngyOe9aNBgoVhUu+WC8EcQUykgqvjfnrPrmB4jv4N0zlhYYmKj3A7P1Q+UIw3CgpRR6fLDPon
bnF0SiGy8RYfF1tYkZq4UwuUFyBYQfVbkte3KfU8imT8ZteEWyLSjM/NGw3Lo0M58bvphXuUrpoW
LmkbYFQ4XR79Xih8WmT0w7dZrpByQ5E+61tk0nBOFdY5DmhPEw9OLNYY2Jt6eAlQCOflA4UKcjc+
9d7ptbi33x/MlHkvjKhIoxkFwCa754abebmdlvpBePCItTLEJFhj2aGC4qtMXpg4P9BScYfJnnlK
NocP0U0fJHfzvhH3NWyhka2sdgOa5nQcrg6iT2E/uENRowVdGU0GGhjTctFC5eUwVYL+At/QNt05
/Fl3nYO5XGCnvUOQ8rxjueDD4fC7lxxR0MI52w8klrgQ/+fj3TflFBwTnkL4iVIQheKDfUFy5R0v
b7O7QKkSu0jnASrRbkb6MYfAg2wQ2h4Nu3UHsPXdPtmHJj0kOfRvMvAvm4GPNO8CvqXbRchjnHPI
mxVwN5ptkzPVcjz0IMLV1Cyu5pOAxl2u7j+ZxOaCXXGPWDxk6+w6FFqdWbtNkKrmgAqrwRt9Q+Wt
9omLC/VL2xuuXlDtCl+Z8FYIGyQQrIPb5hPxaRhiiFMRwwHlCqgRw4sxgF0X2h52cdKPlMVy0UkK
Sq/UnjdKgLrU7okYyjvrfjRcOxk4wGEFumJ4hXYw/TGGG9qFh9GbiMRqZfX0hAkB603YVaINkJsD
R3hlyA5MfDcCbUbg/eTT99SA7moRhkT0UggSMYHaCM7aAldbVrcgZJBFYg8m5rez6Yv40F9FbNTS
TSHOx/G562bvlFbmIqdW4gUZFWiuiZiI2nSoj9E7oFc8E64ZNhKlqCB+NC7LQiM8X8guUas/yqXt
5B69kQM7BAV7urrkEwtCJo4X6bU7ZoiGzJSkEgCIL7Z+L0QL36iqZhwmTfJMN9mheKD+qf4KFTAS
IRt8KSGBtyLoc+lb86jkMBsA15XPRuJCGxn9C1tZiXOs3RVAMXurxp0C0atsJIikJGnu+EFTO43r
CHcw8eg+6YPZk2qe1kppx7h0YTj+vrRt0JPS+y6aqjxHFL2hsDVdAIrgBMUsm6mtLBSReK1EEY3s
v9DZa/BaR9RAY2iw3SMUxGa9SOF7NoF3THngvD6ffjdPEydEObyfmwH3j9acP0wK57AbXPV2AX7y
jWF21sFyx2kA1GHhVzv2D+p1UOtYPTKzmFVtq5ec8E1uwdJ66Q2K5QSt7EEZ022QsDME8JRZxk9O
y+nNRG/H4l77i2bUlV9nsxOmolAj2a53ojQu3RCijOdGkKjtiC9PQ1LS/Gs/syZbDuBoMae/ZIV/
ggArymlu2xqS37sdzujGzVACPuvdvJICdmmhyByRGHT5JwkiLMnJ3j+z8fO+XLyXfMOGveTgitoR
OycL7MFRdiFR5J3ZyrM3GnFCVFQW0qbBLEgX5+yPK9ds2O1AuG1QsIGeuk2rBL3GacLpKpBX9gxO
dIF/9lQRu2x4wFKPfj8SpvhtIwqzP7BsJ+HW4FgWZ5huomREbVLTqI5pINYoJKzcxLY9GkBHJxOj
AhBgO3ukMWmpU4xcEmzKKZnukWrzawbKHjviCUoXFCtsQsKtuC/946aX8SKso/WC04G3ZhFiV0Pk
BOuV71nm1J+WWqYH0rR5GXQen2MmJouKRuA+cS7mK7ggA0p7lD+yNQhwt2ux9+BGWPLhH0edkS13
TfYIkfXHh4aoHXqDv0W6GjkAkuLc3Anr4EW+XPwlCVWF4RZDtBhDXcr3CWHBLhlCl+TuSHb1zguj
YFHqmkpAxprCqAA9vIBPzEulcCujFgQhBsqBiS20UKGzaTQdUB97cPZV5PYGJIqHu42iCIkGKbwJ
3PmmZ1x4sXakQGiaHPoDNZgSJfJiD0kkEm9vShjjBeg5kV9H0KPpo4VnNegaIavM8w5f7kDRAPLp
KIbxvyzw0HJSbQiDWqAHazAoFAbUbLG4jZ/Yqgi0GTqwvhVJRdEmimyUqnkTKWcsuCbq3G/uq3B4
ndny+xgK0B62c1v6zhI9ZXq00zUPtu/PVj1cv4J0EQaLjFKVLbo/GnpJbEdgZC+qiYyhhNdUeKoR
gGqBlizWzclr1OOfroQoKJil4J4cdCQQu2pbwVUbwNE/mmkQgOimHQ91/WvHp/BqOeWETiD4AJUM
lc01PqN0y3fQpaQjPL4ZFpyMgwXaVFoXM/4JiI607yvL2TiWQW5q8LtEgyZzktDQi0HyhKjMmjwE
7Da0kUqJFrwDBuUOTDqVBN331RjsQrw5UJDkRmdC7VOIf8zhCCa9G5rBxZ9Sig14M7AarzENJx/w
RHxJ6ug1KhkphNaW7lA9jofZdQUwaD/mRBDBiI6+Zn9eWkhi0DZlkQ0STreU4yEaSHmXZ11jBu5l
W2qTu4gIitOAihZjigkzw0fVSg+Yg4w5B00MFW5kWUi8mTx6tmFRF2NCMbcqkZjMpJxIBoArkjQ1
PJ4Yk5xKMkqUBvsOGHjvt/mcjSklva3nDWnjimwEJ2XA2WqTdjcpCVcIjSFWTSlNhf0rvlN8K3OI
sSSXQp0ScFfIsw0W+EogZxYEIk3n0aXxOFoRaHTiuxvzyGUekalwW6wFOqczKmvcJnJ/ERm1zA8T
n0+nMDmAHa6BCrdOs1rGOzB7Xl+jEOGoqblmo6ZXKliGYCHA/mqEbgZk84zJzyLCZ0KA4aIjZ9NK
kikZLFLCeOAoa5T0om2CChD/HkUs7iHz7mrxbt6FseGdUK2QEuB5NWS60MWZyq7Mp2LcdRPXSvra
1Ak9uJaa01CfTijin9QVTTNNO37XoN/bACH2svrTu8MRPY14ZIG5NvVAljXCfCj0saWgOoq2Z447
/DBkO2BK8bUMCfGrF6yDG7fN6kJzgsiEvZCHenT4uSgMykcyncZIRomQ5kemJQRgW1BVSy6UIgPI
pTxdMSLb1HNUQwPWQeCkrLYPEBhN1pyoizDjFI3BJ/rS2UV1jzMKtAiBDA9MNmhJah9GEHRky8t0
VAZZVIRfspMw7zqbJoXUpgF+IEDDznSuk5SHTarB45DO28lpmaI6UJARpkwwaPpBeG+xJORpyTbF
9BIoPXPmN3UZCYbF+RMNEagfEp6ENXsczbRfstdCPwRwRViq16jjpWiofnWTeYRAKXdgpg6zBMkk
x0xDDqDFl62S13ZAwgWSEoNywZkW4BFNeAJT/khzJnQWjD3oo1o9oika8GHWLZVgENgkDz1Ni+Sq
ccF1KnC4Y+KQmp/0swtqPhdfq0WLW6D0I09mHfBBMpPpdtV4IDQzeCrycFt6wDbAsuHyVJuBflnI
ZhsBW9CegZXb0xcm8DA11gz+AiVoOuxA3BxCNAQYH1AF6XnC4IFOAp4uXVuiVj4q83rK0UTOTuXe
lEfMoxAs04u5zWNiZgBzZVkxIzNkUtl5RTylBsQVx5ZPMc7y4zh1TLrJPYO28V9D+wI9nh1oEi/Z
ivd6Z/Zgxub2OgDVJeAeZgmHkExu3hY8E+8WU3KK+efKSBnXEXg8nkfMoxRwIm+K3K2p/g0Mno5g
guKh8cenlCdDHMSFlmMAH1xlFvOU3rrpgNMBDQLIh/sbW07shKaMkGod+Fz8u2OpIPZ97n0PeAb8
hKey0LhPcwkmN1atmfySoCuAg25MVU5AGWMgcDyf2FdHLBgZp3DghdeJeBAzUwzRWKmtY5iq8ZHo
3ClBrbHrfABdMRFP1pay15bmM6cuu3vKpAEoloLkCtPHJA05ucm3uA/wWqC/PlyPeWShGC7zTdiH
Tx1M2NDkYjvRTPNIQwgsiA7axoKVO+SAoVGobTYqzSE+ufweo5nG/MdkBvEEpS5xtmSxtfgEFkCP
mbQmGXjEeACssW5EYyUTDhBZkxnyJwga7Nm6t0hjOo+YYVk8fgBrHZ+s1WU4HWgjTFcnBep2HmWB
znknNQqOJx4QcDM+mmnGDcMJKQ4FhKz/r9mM/UUUMwPRdqothmshmqO9zYV8AU/kPdsIG4bIzDMd
n+RxGSDRpivwmbt+3uUrFEMIvm7ErVJeoMEhAT6FD+2nasIXZBf0ekr1zekpJiNXg/D/jYDXZyen
Hscp0l9cayqBkKQM1x0lkbepwBgrpzi3c0r0iRdFi7XHZiqaA2/KjFKukXqI1DLuEv1Ta1GCFmkY
oTZ1EzIi0V5q2F9kxvLRYXre1ZAhHSWA7aiM+uS6pDsKaXo+leJBRC3glzh1LYUCBznVUVcmuIhk
T0BSF+0JBp/8AtjVUIoTt6GK7s2XMohffiTjYrgm6IoEuDGTpUgZpPA/pGQ3YmdKQ6iVlCNal9/t
jVLOe1PD2IZxyHZIiWjTBwFG+ZocaJB8on7AJ/DFObDPKcYNzhon5Kdd8Yl9uWhkILcg6RWZzwx3
GugWCSV0soiLngNmxpaLlmnLSAS8sIPyAO5hOXoGuTm5YooX3SGvynjSxGIfF720HX0futerCQtk
NyjgVxsI+tLME77GlsUXnkwmDjF/mHKOvnUwt2E2pbR3MhsqGiMGRGKIsqsjqibQPZo0uxVc4qXz
1YY/WBAuEKpTTGzbyRZvPp0Cm9QFqCNL8Y7j0WNSvrPDSlKH60hxl64yPYCRY2/Hp7xUpWonFQRw
4Ow1VzLiPZsFULCxwyLQQB4DVGTGssrESlegJ1SCx+VB5GNJYM4UsRVEbMT8BlmiDN5k2iO+h1mo
QwQE2Uk+TV7TNe4cDG9TZHbqKLwjo8VZ9yQ5jSlRs1yaLjYDLFViX3JHcHyVewoFZNYBG7DpyukD
bLYC1X+21m90zaj2aRdWKgmUgLNlr+8J20v/a/x8F/hYgHQtATdeIR2M2TbfbBcs+xe59Jv8ihOb
veit/tVISXEoqtPfiuF9cjS3eD06UJC1vqAbKACn4BvikDvd++zbhT4YXYxNGYzfLu4IfCnjVGk0
ccZvNfgAmt2MDw4kDRregB6ialKzaYK35zSQe41jSPaMIi+kmKX/JkEVxY5Fq5x/5mxaBGCWMABW
Wwtep13WHELeYfGavKwqx5Oiq31w5aEoiKubOrK3L+qLKBRljjqmmVQ5tOB5lxC4qy6HHvq9jAhS
GRS0kA1iJXlSQMqAIm+IEBDy+sF45Yji5KOeQiol1aUrjOH4qTnpHWx4A7ENcg0tNi/mB3VzxXrr
wHCAzKEgLlVWtE/tL7K+6g9pTZ2+ZFBqAXdwOAuAJDcsEoX5GJqKIEzF0vysvSYlEUlIieKJ00yn
BLx8TBWX+nnPfqZox0GBZQVq1NTxwgQhT7QRifBY+rbrSWFy8T7Y2c9B/+NEXDiOmj6M8MAMuVHP
s1vqMWS4Cz0FuxwcKT5JBI9dNGlCh8JljaMOkRG6VWx9H5ctnqxFDI/YzhdrZOGo4FqiSMbqYnZc
OPcFnCksgosj2nb/H2RSVH+mB6FSXN0BmPa+HgPLFM11ggbw9BasCL6m/cDp9iDcGBDYnDi8pNIb
pObf2yY6K6nYoyzipIojx++eFLswpZgv/o5/udt23hpFuVOLuXtdyMgcUPKj8wDOcrpA+IrEBcwO
T/xXwWdTyp4Ji15/WFwYZOqPGABN/8wFWug6Pc0Omxov65nHbce8A7nnLrxzTMWMdzAJjylcOjen
mL9T8K02c3ip//Dqb284agF4V/RYbElkzfWdKtib4XJMEGIOYscJF+t06XAOE8kC/CW+AOqpFUkN
sDWg9IGOVHZKGsQ+cR9E58UYgNcXZ5imFRA4XsDqQ9zS13uTNfULL8goMRWgMueswc+TgwyNWK7G
BNWudFFECG8PZwXBOA8Zlb+1BGRLQsBfWIYLJuqlKlvu+DNvaA0EEfqO9AW744ZxYRv8QpEhEJt0
IcqosGjQuod0g7wBr7x499lyDJNGPUChB2/NAi6h+0Bk0UnDCyEfOIVedwkS6U1RWjzpT4D2Lbas
Ju0lOn+jMzKNoqCNcRlqnWQB7ErxxXZ6Xq6iogAwkfs/iFUnMGrmC7EcnAwoEYeg+mMcoYJAopKC
5dkS3LhMP9Y6OHqrCq5BPjkTp/4YPrNysSTwZmzUasKuknKuTAn6iUe1Q4CdC/hJZs28OQbzq99Q
ctMhid52g0hR509YmgkN2b0l3WFUDjlyBeeIAILQS/derr1X1Pu35zE8O6xlqRZHSFSnR/uTXOdf
nOqb+mObaw+85ofW2WkE+ylKA+A7yy40eWBqZs8qrlo3BLm74cvR3WgEgrZ8A0fLLsbfxRgGj9xo
Lfa7xqSN7BcDwgx2Tjc1J7LKWtFwkjtdqq/hcFKbDUAxfpVdPgK19O90AsZDAy7zS/DwDaP50u6z
pwf1pAc/QCb5SwwIjAYnJUFhEHzTR0Q1WPKiTHqXVH5u2rBUjxgWUjO+RnJonv/2iron45Ux7sUD
owfWO73PPgi+QkJj90jb8z5TFnUlNBswD8/u0y+bXhM0wAd1WJo91MIKow8rJ84bIIqRgG17XUgy
dBMTjADuHJVnrb/+cmQUqjLDyNt4jtq60jaGAmzrQ2bOoafSHWivu2t66T/nMmCDqJM8QsjVF2jh
F633RwTmVRAlC1q6sEUn4Dr6ICbQmNXvWoWMBW31j43cnt1cfOHPN1IxmhE0Iqai4g0EAJIX5CEV
xFC893opgapF441+DWqB7Jx38+QPw2p6xG1VFMfQFCaiRHxs1tt2BObjDCC2K7Suz95g+0HW7672
iALuagcU953uRjEBlDDoaQPqjPB0H/YpwAEyKJPPus2qbAKTaXAnfF6gNhEqLOcQMrfD0LyDm9sC
jwDCBSWuG6EXdlYmQu4oL3RAhwymjaM6xKOVVjESFseh9mC/rvXzGL4ysLzphb7Dw4HRuszyLXRm
oAQ9gC0fXbnptfOhlTs+jRqEwFk/w2yxEfV2/7F0Zk2KakEQ/kVGiLjgKzuyigvqi9HaKuCOuOCv
v1/13JiZHrsbkeVwTlVWZhamG3DHt7QEFp/r/rae1z9yU/HrmH/3yojXyHT726FT4JOj4LxzoEXa
H8CGc420aTjNhxTDQ2XUZT5ACUrzu3tlns6oPfnJq7EKoECsb6FaDyghUGiwC49HcoLGHTula9BG
ZjqGF91AQ8HZenyaX/awHFYfQPgRbG705uqqj585CsReqIzr0cO+7NcMhsma7j/QWigtbU9wlGWu
QdYaqahBqKerVIYiFvlZ37ygz3TWSQvaMUsX/1BpKGaaWKPIY7Ilq0mwpIyRhPT5zdk5hrk9iBCO
ED8yLSFdynXvQukYIb1znCEgYh2TGVh1WQvN2l97xdOE19+m9E3GOCrjByNf04fZe3c9GNMvwUfz
MRRApl723B1HzeyBJ3l4d26TDvn+eOh3eD6456uei+nWzT4xsJEkjFtXb4AJ6JMKEFDkqrjbqq+0
jF7WBZ6FiwQQbb9Z+ogNvC/OE8Y3UM1hdl7dcU2lwOve4tOE9cs+2UheosPuEDJPQjx/uT0L5WU6
SAnpjJp1r2RRFTHbBrJBn9gWTBNdILIj1S1NDUHb0clNBA/tXTF6zk6TS0yZkfXhS1jgKKube2Y3
w5Tr/kVJ9tbvTCIDQ1kdnDcsfvQb9rAxi5l2Mboi3GwNdG354QHo6tddPimPLHfv3ZkrLII+Us0B
cdR9pm6U7DJBXgQH4DEbKkbrYXxu7vtjlIpeodZI8q22a6jjENYz6aefgM6o6BLz5HixLkS+UwgA
Px+q7+Ry4+vZvLCwjckGYUwUkVSfWk8C4Q61+6ah6E6SRxGL/Iz8kUIo35IUkv4149pWJlRMv/Eg
UKgIQHXMkIajwy+p0lz/KdThzbnlWB71v8ZuzmlW2Bjn4JwtXfCe/l36fsNV0ihfHGzmbqMM2qhB
9eFWsY+puuBAnz85RNbc7M4/3MyDK+qbrgFtxHv9PiK5wT23lx3hgyAjcloZ6yZyxQ+ISBC0xseO
fqZHFq4N/jclYlgHvYOOjpZM7qAPUbTYRGuAJCicDjNZnfN4TdxB2rE5rh6z9+xKQsnxs71fTUqI
vyyv2vTiJztyBr+hVdZxQ0jDMvJ0ruP1laN7hiiaHrP+0eLNDw7saLwR77kPyFkWGjpiyw7OvnSI
QDxDcowS7hGxFgHXlTyzmjc0AEHyZQio8Ys1t4DhiFL114Zo0xxW5mV6/0HROieY/h3YvQAKCwVp
315gBkBZS0qD4mDC1Bvjc0Kx82O3Jud96VFZug2ZwR/YCVDqL+YwEgL6PWYQiuj2x7E0RhEw2RQe
PRwpFkCs/SHHrUxly8TmvhuSK+gU1OsUMn5oDluMRsEP4HwINwOXmX8sA3gbI9xZ+DCx/jxxX6km
jxoHA5c+9WVlQunxp+XegBsOm/e4Ew1/qaBdoNG+ln1pWzUbeC1p35EOTcy60jmsDIjh45Y937/d
vnUzv0kOX/YhRFj6xwOtHifYoghFsoV9Fw0/dfVHbJvuv/cbFDS4nbTAw1RFtABCHl8bh4kKJwbi
6V+/nTuR5OaxOROSsl4NsFm43ig5s3AfYjzQ4Y3OhF2+1yL6T9htmqpit+jlu3L2BnhKeqXVjw5M
erSWDw4ZdIege7XgMmzWtCeByr45wUltG0/Ks4n4C2PWCjIhS23vF+cYnB+X0PJoWJS8fTF0KccN
6Tr6fvqTz4ao95xHht8osdovC+yA0h0y+eRCd6OD9A/HoxLJHqajJPPj/KM3UFdLVnlctZ4GnHbB
hrrhkMi7B/tG2dYUr4GsSWyIIQcZI4+UjSME678TYx52nwtB6dobRh1877yDZr3ovzNBeC162DJG
Kqa4V4ShTPzhSRyUxz1ZO2SKes9OFBuu8EINZuSL4NDM/a2s51cM+v7uMzlhDjMgFRog6mEuQ5gN
55AVZvn+qT2oG3qLrJ2Z6xt0LJzEg6He2h5cXHysM60DjUN6OWOPK9gADcVwdRbk/ePRWOaNrfmb
au1g+shI+skVp3eyKz7f6i8B9ch2qDiXsCzANHnI0OoaBUnDigItZCu8ah24cYA4Y18QnwEkmkNE
uJh+QE3uK86cPG9t3jYo8APks1yLJw7vrUVN9bYoMPvWxncLAEilGvCYDxcyZxXW03khb1w7PKal
TbyOyhtMZocCl8WkhRTwvVNIZkXzmp6p7oHUi9AUgyjWSIny2+HTScEjyW4G/tFS3MdONNe3DZkm
ixJ5BFnKxz3RUIwpxJ0e/SZUQSTe6cVUUeKu58/olcAXS2svT/I1c73Y41cBeI300SQXiUEqtFEP
YTHFPaehTZ6pBOe0Z9dJm+ITJ0ROV4LzxgDNNqZW9lmfHokyptOvCdmC3rkQ3Dig15f08Gx5DBEU
nnCapI6VgxqD6ovCvxXJZfxmiMVlupUS08d9ooueHFfX3Wki4I6oqK8hmvSPfhhraP4y9vrafDbM
okTqYq6ZskaSL6GC3WGTZN9nxYgMafRyP4jke5tLTAxxAxMBVHF7/m1yHEPCGXXoEq5yhioZfZun
QhvT6Wm2iYd6n24UJM6tFNqbz5jGOPQWF6MqbtAZAEGrm9uED7GquCKYH5GJIeRtsx1a/WKk0iB7
dz2SsYq8ck2ifYoPYyV7bdYJElrWm9z+8Jgh2uc5srtLVLQA27NzuH4jzydX2PDUjQ4rlJi/VXYD
ciIl/OJNMEEmP34hEMXvaXwe3YWmd+Yojqv2rs/ILu3jqEc4pBKDtdg/uY/TYySIup41rqHVPWYU
FzA1bCTQWkYkNs1bF+lvMT3MhlzA70B/vyxJ06HQGpfsvVTDzvS+wCRyj+WngqHQNfiOyvnB69fG
xWUdrfXzouMh2XyA657gfmtxe4EqBC1oqrL9d6Q4Nwg0boHCWI00897SGyZQjK+ME+Nxqmj2EGMQ
wJtJrTCznNHOvo0zz8En4xZPoB7eaFwyVvwBUcTuumrfkS4bg83TYUAxqsIGWXZdG63szEwgcm4c
jwypmuCSwRcCI2/ovyZwLn4uhdOp7RwCeVJQ+dxcVxjFunfsaX/FFIGxublR6lKCa9o3Okyoy5d3
jcS1gTh3nPMIEtZx6Q4zlULV8y3J4IdWJxhFg3qoxmORqc4LtJ0zLryLm7NOMkE6a7uN5uepN9s3
CLjFrx9bjclKtbfKuEKu5RQVfPph32T5rc/OAwcj8zPqTAqm55wSFf647RhzlaAw6lG5hroq2Jro
sw7oIyv3aJyQ8Bq7c9hPilA8RYaW9IHvE713l41iE38S2xJceuKcsDbPf6jll1RZHP0BNGScgHK8
MkLXDXYAGUAml4/f4h/xBdgUYwjMJjaPGTGWOHrg65GpROElMa+yeYRK1rkaTxiljEzUw0QiGvFq
PWl2X0zp6YFiPXYi4d+IIJj+Wzv5X+wkbvZ6TqsB8BYSAY2HlWxs92TwXuwONYBk4A79kn7o8OVe
RrU8gSwTBzFVUy1O72l33ssdVg3wbbdwlaClH3y6JgKEgG5FUhYS443Cradtq5remMVQuFgk/R14
tO15H2nsL+zizlxjJhTTgbaVLxswg/ZPxxDrBekt0QHmxiIPKfQbD5yRgvCALYeL8veN1gGgtguW
/EMH4p/rx3zgbgRwNC2T27TCO+q3d3Dq9eyphF2s2vE96ugfGmbX1vFjYkVyOhu9xq5gtcPzgkSB
ZulNB46DXzBzn4hFrzhXiPlwbt9355HS85qwZEm/ccrV9JzW0x4P+7x5Bt2W9fipvPf8Gh3BZVM6
sx6jxxyDCJ4JCPIjlU7EtDMZLLr79YgeCPsibVNyP5kxM99fKYvHK6ciLn30zukrgMv+251f01Pt
NnPg+68a3FnOpbXFok+4fqNZR0Mmi1t9uPJAa6erFfVz2vipLjE7tjFDXVqgc7F6MJ8/JleA9VF9
GtAgW9bFg05LHAsr0l5twpjbvAlXNCWltnBNhZlTRJ9gJTr8xYpeKUZ/dExfXkEDCXndcGRfFqiX
Kc02NCoMADr7C6RDql0vHAf1lYk7nQ/LHH4d+QR76ho3O6ZaRx1xhfvEcPsKrpG4b1BH297np+ll
il5fCbQ9t/TOzSVruqD18UCMGSKnKQzyjrXe9/c0tjzhhR+RhQTSxqMJyTkvsIueRPFal2cGBC/r
bdQOCz9Exi1LBmsEJZAGFwmulRilHCxPqsgUdI/ilOOfw+HFK94gnawrV/flVz5ODWuTLJonk3ez
T/41dJbxr+EUtFaIQKU5HJAw9hkVaP5xecGLRU8Ps5qHeIi8NfsyPVBuZCeELUy1xF9EectBWsxI
hG6Ez8y7yXV2D8nSSXask6ZLMqsCBdfxoTS6mjlAsWiXCXGWtAfpoX+227TSITd78Ed6WACnH6PW
lvrn9DQNwZ2pVrRiZVHgf3cn5jWJOFqV91Hn6/HTulKVBmQDX8bLg5GLyOrokptesExFDkSXpi40
73XY70zzs/F5Omt8uR82Ieugopw5pNS3fWrGF27j+EWiNC15b24dr/7lG+Xc/q9XsWcaCBFIYrrA
M3C2PhQY7FuHMO9+dA+35KZ5nWtEq1tcINQyyA9O+fHXjdHCeWBIJO0WPftWj7TGWHTwgmr08hp/
VGNwm141IweFhHTI3VaW7Ft7BMrbV9HzdVgM7ceeQXfxoT4NTC0cDrzX8AeefEM32pq+tRQ+cakk
Bcgrc30SXmlZmZRwaU5zM75biqwqnjpQ4tfhGwUyZY31qpg/OAKMwFawTaH4bmmTUJNjfaGmr1c1
aBMtkITtCRMc2uR6xV74qFPA//yoGR3mUOyFql4vXgt2y1vesPTvbNKbUJC9qAa/hFrOaz4A5ik9
TPjaA/pHHk8k2dPhmPJbSruHOS/5JV8r6N1kmtAkoLLf8Y61cqrHf+9gQ979HvGDopFd8OYKVTgT
5t++/n4uuzth+u/wHXXjNyg6G9JqVyHnF6r7KZCDorz0dyyyFUc3Z8f85TPpJyFfyeggZaLpauR1
vTju+e//X3scVAcoS96kTjgC3sN2ciiNPuwYx/0H8ALmMRYo5KOvu8lfOLD0auGFcMPbXb9pwtOi
vfokN4w4kdcPrXdlPAB9yefiz00fvox2tP55ccJt47BRfuvlJ36hZWsbJH6fuJ02Dpu9D3onVH6x
M0UZhjZXNWs6kOC4iji9NivpsCF7TL4EvzR9gRDtqF4XCOJFPeuTtNM2yCx1YRLHP48P9neVDJoq
IBFJ8klOdKv8/U4+cc8ssiIb0r2lk54zmrpEnwt9gXEKST7L3pRGqA79SnveYDoMGii4lLcV+oAN
ft9dqgJ3f4ChYOnQchOdWReNZz9q/fajHr7s5JTS2/jha9Y1a03bA/1LnToFC5btSYU9/iTXLA9b
tJ8oKcbdM/nDhv0UGr/bmg5/B15vuWZjzcrDPHwgE6VZ2Ky3vG/K2bc0cRtGYJqUM2mxIfW8N94J
3RSkLHpmvCtVk5IuNJBgvUHypG3JPVOX9+xDB79QS+/Zl5YrdGToLeUkhh4Ohcmd9rd0tqQfrobq
S4uGZssTKRp8WZM+yNgQ/NuXRptPVGHgUUh5fOTViZzELzatRg8vOBPhAT6L+LiStRfAxFEr6DZm
haJ1qSQtm7Da60Gj/yadgZ07Lf4hoiUUDz5Prx01aU4gjCCiQRUL4L6qtx08GYQcJ32hn9QjpU2W
hEh4gh2Z4nO4h8I0MU6EVogUsB0i5yDhI0PB0ksBdyosnLgyJbuHV7IgSVVK28NsDb6vdYrJk07x
NcTNCkUPtUbnjM0HpS5ZF74sLSTrIZgXPmuhuIS1Ii3hFcUqSnmSyRkvtyb2Pf/V446z8wyrsew8
a1nrhO9CLAFAkymbI8ZKtOQY4kpmHcOaNx3hL/FxJDqkaHzBWuhAgSU3W9HLl2CSoFB4PCS4xxUx
ISGPfKYUxXE1DXqWElW+BmCtptRh3Be+YIS2dEmoQFfFlLxvIt3UyKDpJoGEEzQ31Lw14TpRqhmn
5KZcySkVZPOMOUGdnR2xuxLZgtQJPZpYUeTD6k5s5eSl1GsLISMcMOUhRxVMjpyQt8OekEtHan2a
QPyixtoikZUfyJ7lOkkCLwEnUgP29pEFPW2lZ4zl8Kuiot3jphAKY6IlCDIBABVEMHOfhIePEPO6
A+8TdIVyNlk7zdfAZrhILPtEBdPNNJUPAmrH9Q6DN8Jy0klXQnmWWCx2uuLjB9OYpJsPkur7X7pN
+oQLE2kpznrmmRvGH6qJLauDTMPmm9nHP0JNp3724hJLHlFlGnRXsTvjUnFztaTOAIdefk3aR7LB
tV8HLS5LypEhSuEy+IKnS1nzwJ3XSDlbRjKIWtz1Fvc0pctFKpe92IGeegwdTvJFrgn3C1crtpJL
zF75sYAD3ADqnp1kt2PMhruPznfCiu4kAys5OFTgIPBJNnvjX81nvVz2QOWTEVHJt+z6r1BHknTa
NMsCGlj/b1y1SQ7pwJsklNyjXd/DeIiDvfivm4PJRZNUld/GcHqgUz29ZQMwYk6CBiH8+aKkT7se
ya9UCCqf60SN/JL1vcr/lBxOnzk9k592vZrCClRGaQhSkdzLsRUhUhTni7njG3aBeyN3O5L1w4Lh
17KR/Dng1sW+GMZTKTjLj/DMiniCgRZ5z+Chb9e2vLcIJQv3by7Y4VSBuwCVLMLpMgV9sNWQOhB2
T7aYaapfCOnyYf+uEMfAUXz5JRns2j4rprqSh2dtP+wmbmI+j1Azum8Vh2XYkIKsR+LaxYaYmgKn
2SRfpz8p9xWiA4b8NimG+hpaAhEMArHtcRh+HfJj1NS44zhygO2nFHXPCzaH4e5Jlrs9L7qFyU7P
BOA87gjD4vuWXfL3ghoEMAy2G1RsBBG/tV7ued0kWJ05nFkfoxcg7ovJZ3DzBvpjyT64CGydb+hS
seJ4+JardaQGLlcReodDjwQ1BLK4YbJ5cxU4CV+n3Ldjec2ddzmg5/IbteZNws1jBAVNrK448jtJ
+H2LFalYecjQlivZpW+CGnJlPqM14lu4PV4+V8jPtSlxu33waMLxQXiufewzheG3CUySnwQsaa3K
+XPRp+gH3N6fdNmaf0cspPn9af8xGtaY7Tk4ByjYOfWe1Z18x7gyjbgT1NCfdj5/2MdAcRTkA2Mu
p7JSxt9xue+zdXfCbejqvCVigxWbbjl+1DMckuyF+9SOlRU2SHG5P3gc9tfpThTGRLk/7ZsY3KHW
m5hOrbXBZeSifcetIcjDzeU4CZ3gmx3Mhwp76bxo7bhoXJiI7+X33AZ+yW2AcXAUfIS71ZrzYKyB
JMDroibpMm9/eQYZZwDNmNcW5r9b+lxyO7sAF1JwlFkDu08eC2HIVO4Tj/zk+cGRZmhNhYMEMcRp
GYM0ZcGBbTOwQGS9NU8Nsw2TN2uFkUJbcD3Nm8o2fn/pUf3ECJUlRla8BFREdHDMXXhgsijAIokp
tlHX9EljJe3/mMK4nP/ShI9OF7ObMfoRk2bcYxbNn/SES8GSDGWaWBRhD8uHpXMCdi/qMs+IPS5s
/pd723hYWmUQ+9MU/AiOmazfRyEy4YxG5sgc73mdpcfiKOglCKe8ZLXGKZM5NgXOyk1vDXUvzm2o
r6weoFKSD0qmSSsitmTNIPg86hQoH/z4RKXzm6VlzOYQXoFrYArLWkQeCqgs6433hEq9YQ2Wwi3E
LrFjFb5cCh+bV7IykiKy3IHiT6feE2/Ek30de7I5+PSU0pkslyc75vCryS1+/33fhBezxuoUUJLF
btrFLw8WvNhExvEjPfrCBQSQtzcKUEeb9p+4QppHd0XnyhrUbe2QnZOvw3JsrDwJ0WB8oaPB77KZ
Z5z+CIKytQilboawIQy7I8je5DYPrAAbA9YRaqMP4A9mlCDLuRFvpHwrAdV1dIMtL6fKI83tuhAc
gHmC9+rO9AvgxEFA2JOPZrShEWk4uIUdPub+6u+jwj5sOmqDzEMDSwhj4gJ64lL8tafE/84SwEz4
YxLKwCQS6P7tQOyh9qynng7RUJJmqS2XrNU7jg+rRJn2gfZxSxhaXbiJxg9aSbIQHv6gTRszPSuM
Hcw3+IewvFkS4QHOZjRD1js6+qsaC7gbwrYkiQx3xPsTCx860YXMIBIbBV2NdItGaoa4wBlFgkee
YWDJ4eUp1gr4leFwRQugQxK08S0KgmuAEYKVYVWhTXhF0vmkwxRknPi0v1ldDCzwl+PIKKoOZ20P
ahX9iuAW2M70T2k5hZX1d22wiYLU5SQWnTa6cc/KCs952i84Vw/zjufbN/pnNYU3ocMq8jdL88Rw
lpjJplKkLwD0BKe6G7AxawyofvAH3Emvz2NISMm9TO2UB64i5EhvmUekIEYeMtUwN4CS8giyhm1Z
6PsY5VMoipe4jUPlzF6GODFZ+G0ODJqTWdLKg0XDgBluZVEmPtqjHy4y31o/AQkejksTLugo+lEx
iXsGYlhE85AgsrjcET96e9LrCNdA4+P84Juu2QdDfK24RUhgZ6WFH4zDJNLyoFrtWeYsiD40cqKr
Mh4mGu2nDlgCymvWFGdysSZXM6eAac/kk3EWo3rt/zSwVw4GXumYqahwj5iO+BWb9GEr29FJ+m1j
hSTWKbrFrlAtSg9qHcXtSLXkWGw803V6kOMryOlGOidAu3aDDnr4hPHWANbKMqCT1dPELcySb1/W
8vKz/Ow1/NRb4wL/JQZONT97DBILcYEVcN2W8grDcHYqDiBUj4spexw4rTGWf4FFI7qtxQ/ugVVM
2fNwbJ1+WuOlxnVXR/inOFEjXvjV/O94IjqRBThLWQzLw3Rp4Zq1/NsrDdmL6SPgwzsLcdCTTndL
jihY4lF10wMrEKv9YKlHvLQ4FhxLbIst+ZCrx+0Ujxl1ZNFr6jIfOAZGLc6Pw1VAwoLdFRZe4NfB
x1pKgyMcpwYOO5X9QhL6GnJJyijTaLbGAfIBnLfFh/P+jAvBdyXGVX+/4vM5LN3AWYufcxpykPTU
4xCO3ttcDsflD1dBGclhRs7L0mJ8UyJH053ojJmNnI0Wn+Zf0BPs6vMfaixb6jE8j1pcv02IDZQo
pKdbbqwP5mBceOpYQSccd2L6tWmTIFu7L8NSV9+0zvKrdyLKrk0VAsTVrlHLZwNAA2gRBZpn+/Fx
rjQ+ukTqwMgzPNJfxtrd7kjgEp7NwWyAFBTgg2lJagmSqQgxmqQkTRU3TdHdsPJiae310s6FAJnY
GX4x6wyrBVmsictsqRddHayyD20fxIJ59+5QysMO3EVwVIzFlZziwY3nWnIiOOHRbu15BP7e1PMw
jyfDIG9wr+E3g/do8BGSKbDsYmCNqIZp9nlnPariJ1PEYXUyq4u+wXmU1ZMV0ezMmtV1pLqyplHq
cFsRjBvKhkzZVcw6LkXhUJQlFKfRUa7OyOyQ3P4Jrgpm7S/MX5jaxLCkXJvGkmKTDdEiDF8vnF5l
jaEDMnM6GbHkMCFXMeUgmXswnWeKCxyPlaQMfEgN/hw9HCKTXcr0fjdv+06cLY2JoROVZgzUllPS
rmjUEbPK0c/1l+/dZ/L0evP2lJ51V+fE9N3GgZQakUXvogNT0CnKJGbfJqhXELa97EUVdPa407Ie
HlI4KJ5oVx7UaRHWpdv2RIz8CRpp796HIcqkpQdoyiD2LpCDA4lZ+RRlCbAl2YV9L4wVggZkSYl0
IQiWihUtHctLlc3J3ogFPLgvJXaxPznqv/7+QgtW2OvUl4HoWQ2jmqwSm5n3/kXCGtVA6wLOw61k
6W7g/rxsRPXSWRcakv07lvauWtplvBoU8ynHs7mCSBDGOAvMl7r2hepzihoIfdlQj4mKpjGM+JZN
BR9FJRcYxRzsFR9/HwivLnsRgS7MWU4SDjfMYWLMdMdVo+cqs6nFgNcdA2dA5gfaIATM/2IgKhw5
oHPKVQxEZ1u4i3AV5wsZ2VDqhzosbenbPQWZj6Gix3yGWXkmUkGEe0LtEfQFlQJxj/+mcNCCfYXR
zmJFxMTFVrd/eiNbtHFibEIlIG1BV1i1GJDyQrXRMnYdzggVPZJKxA5fthZnYbBfA3UlZS+pgkDf
9ENAcQJUVFDEORDdOWlkGA6WLYu5j3QU2wNcHr7ssgqkHTgpFmp9bVUoyG8aRkz4TTQQCOT78Jdg
FebxcDr4/WBRWdLQeYCr2xucwvnWZrc30iwNBVBU7tZGPlPYs9+a0roT8h9le3if3HyjCwdGwqIc
qhMOEIfohcUED4A3vrvVRRAzr4WJXA7UYvz6C3OFwFAkwUhfjl1EPe9xg5qEUHyBFdJk9IM/H1qZ
memi/2tmSBogJvihCOVgS2/SNNmmMKJR7u08GyWsOenAbx4j3RKlMd1EXMIqQ3/agXHclj6GAL4I
c0+iGERh2FnNUfSiMgTjG91nPSnbZ7e4jNUa0VhipVzrWNhaPaa2b1aMUhhbMmGJSz5ibmTXqMs4
gnhD2Lx7wXQQxOZKElK83XoDZsSsCsl4JjkLbVMd5s3USXaVYvSIX/9quQBdCVXrBO7mk6oB18GU
EaTSLJlp9AlcRynJtldm/+hKe/MSzFh/Qgk7UD4T1R0DI08owlHwHOSWMGmoeEoP+MJ9UvdCnWy/
I9ER6FsCuTv9JFVChkgMH63ZjPVuVhsse5/5T+njbGvMJNYQh1/8iSk7svCcou9+AHPw4Hz2/aGe
3Y7uYNxfjwbjiiA02wpMcnA60+viz3gL69Xoi1EuHNbgbQ9CyOC82b5ZNZXyYXilyaVtYTaMdhqW
Eo87MT7ya79viQuaWBZAU8ee26ltfDNwDTTpl13RdDtnwmBcs/XCv1o+zgnUC2r7apljnnlW13ov
Zr+fEQxbCGnWGfA5/N5Y3pJEkIGCDDfBtI6ju/41SGnRERLikpuQj/OXfFod37p2NgyzAbkr6p6t
08PC9MQiW1kFiThvs7akqV1y/63QDR92YQhSRDXZG0JxEuNqNSocim4qQnwsg3VwtOMs3UGB8sTv
Okm68TaBzaIFQ4uq/tFIkpcBULGtWLvo8wJsQ0qZpJKXeY6Hm2gyMNRoB1CU7BJUl5xMJbhk3+uC
i/hHTk36OPSiIQ4T5Ns3qx2/t5x4J+7djNMJ+oFyM4ZM2gBbN3cnRq1ZkHJY4ELIq0J1AJOTYSfU
AAFw0VXIxI9wkmYlMYF6P2lFwvz19BSwDp7Lo2teFEtoUblJeg72q2oCIjIHCnypefUGLkHGMiqA
o77bHoION8ORs+IZEVN8NEiIpTKdpV1n3PDIFfiBd8128knLzRcll4vIlVUfUoy2ZDGq9YR3sFOn
xvrG6PkwYrAFJY5gmac+Ao/YUaAdiPXGR9Pvo8+kbZHobtRAyuw4MeBnCGlmCCLhI/+JbWlwtx61
eaqYUBHIiXhSiZl+0U15HuKR4BCqpPKSZUMeDYesUKz3/ekpa6GYe+gdT2NZQgLkJA6X9ZSBRPh/
DgvApx6HS8JHmQcnS/CGserD1r2Pz26VCBRO/YuQiMIgw8ZV3XZ4oz9dhXgDvl7fCT28/3Na74CE
DoweE1DElwcJaZ5xnwEvb5lIkXfA8mC+QLxasuMLBRSQ2t7mOiLtNTbY6VPhhwl1Nr7ELmBlC21f
eTfPnqY3+IVRrlgJQB/Pr5fSHsNxkoAVUw/oJOswDPWkO1m7gkYlDzuj9WxGCiFuwshmIKoLWT7C
M7lxnyous0vWfd0TyBqaFy1F7gYqYPNPRztVfHo0AF9sgF1GwBN0TWgoeIm9A3lkjArQftNBWwgF
L/MW4NqykvmXhNxmmuv+sRgU30uTxHFwBUy6HAIx6k2vSf3AvgkKZVnQgHqPmBW3E/ojRMKP2fLI
iF45sYyITqWEXhjDkNRZRm6NZiQBomqj69EfOLRBW1OMhGln2xB2TaKrEKSdS/kgLBkyW52wGJH4
MTdW8A3WcBKIDBsD9z5SL3wQ2uP1rBu+nrRyhhTbM+ewbKG1ElKTtMrueOUQs2G30nfyqYRRN5xL
EHFzCuEgEtYRzzSNPInMd9B8gspneCFNSjkRIQc6u66+62BUG9F8CEzLOzyFUiYaKmGrHVBP0RuU
0L2EDEe7gdtEHAK+8kh8vffVQscJxyE3EC5VgFQP85hCBuwAhN2ENDgtp2vFUReXaQdfPKRsJ4j0
PIOINVKVqwAdqcxIurEqVt2Od70hg5dosQBygqyBW0vfoZqO+y7r92IR1ogVSe5T6HmUTnhQqSN0
6KiN5fUAet+ZFB5iPr21Rcawtu9mh6bxyLjU6MTwr3x4ZSkL6LQ/bXtbaUQ+ZMITYHBgNEsgAKfv
bRNZhCgbka7ADIRNY6x/pTQgc2Mxe7lDmnP3l/JBVSaycqn2TCkvSSVDUooXwGB4XJ0P3nVMeZzB
dvQpxXk2/SJ3ik88F69uyTNV7Tuo1npfLo88jNE7UgglJMERE9L9mQiQ4xM80OFzQ4kDveuOaYBH
lDhB9P5wvIlj+4aMVQJwNcA1gVAW7RLwkQCEUsGb8qRYsggi72T4wYABHwHdAiOLpynrT02NB/P7
DfgJ9ZSSqypEEdDB8+wuavWPuWHmwyvi82dLAsn1ZYs34oJ4kUSJ5MTHjATaAoJ3RjEVx81KjgI2
AfEaZkn4I++f1EznRIbWfE4pmszAO4tp/ESqqeN575eniIxWDJPJpQVjmexPsk+DRwF/pRIOrmB0
tri2SFlVDKyF+jMgGNkAv5JcrZeHEYcrrBctyScodGV9ABaFMsvCsE26S0GJoZ0CMmkE5yCbjpRH
SR0xefRp7MOdgYIrYKd9HUEZpHT6hWHbYEDziOrf6rdrqRq+JI0RD146TOgTmsj4T45KuB3T26Mh
OJ9SSkPvciaKYw7XWVhFWkMEx2hLhYHD0/SMcM4hbnOOu27XfPltlIASCG+6PIRiV/Pne7OyQSCZ
sd7pFVbUuB3WE5WeV4rOkoKDQyLKYJVoPd4MNiWCfsg9RF0YxK+6kM27HIP5XV1t6YSIYw30cX/o
FV26++VhP+pTyl+uMWATh5vVCvqpzJ3ePfQYoVgRcWPNBQK/yRNYYYZubFfh9Y8qZ3UbdVAO/WIg
bJ3GNSpfDQHbecInBhXGxfnovakg6OGsXM5w+MfDbDwhgiYZYBE2TzMsSIOHW9Lf4L6h6eiYccKo
OmwI+lcVjgftUXvM/2iI71Z3fH6L5ZoNy3rUQqUMJeEDj5/S/YaOLVw0nar97gl1AKuU+LKTavue
LqY3OopfHATzxt4YGZMu9Sq6AZ7NRodDkUxoDBg2SE1aCWZYfzgbzPcBrudXW0blvjIYtvRcwNnF
j0kLBvb7p99ICENXdORcFsYawL69RY1lZp2s2gaxtIiDeTDi5ueBtSScoDZOjrCXSk8U7iZUt5e5
Jkz9gTgspmjk1IyemOcqT/C9wDwGEjPBmQzIXRKQbxAQyVxEsZcojdme5FPEUVfNKkawK6265unf
gSjTVqgdkib+qH+DUpLGTcikWwXv/QByUnTAgOk+F2oaqw2Mn6jZn+nPMGTZFD4bPKU/P1pTk8Na
qDZsI3oH0x5HliiBOUjKSIdOQUc69b4t0au2oSFgpWb+473jfIffK3cNRT1sQvGPkxXPISJloLIf
vC1ORlfe2F1hyfCJpd8mvmtIQVSxnlxKo2LUgn8GnzDxGS6fZe40DvatAewaOPqQ+z5MkzahgQf5
HEcZ1sDFk31d3fUP/m/zjiNzwx12yD3D4+ed9XlTJsbdaAJDzLnuugFQimGjMWubHXqRkspVnIKQ
+EkJSDkZ93Ik/oK6SUgiHzOlmggfGcNX/3eMdRIgncEAyYmV8ObuZ7PZF8TaRTdRmZJa/M5VNCm/
+EJR5sMPedwmmWSMm/izz+fc9s0KgISYhA8L72imzLFBD3crd6NrsMTePtK32/W0cKDs79KE30S5
C84ZSfd47CLIWf75ut1W5Fij/cCb18sLrFBLjYeT8OQpCwiiZ9rLkaxbww4cxSE8WNW9Iwu+O6rf
XDFnxK1HaeteQd/Zoyg5QNpqOqp+Rq+NcvFUNOWklpfhtKTDZ2k21L29ywAC6bjCUvHjHI4RIiTb
7/0CQdgaHEzczG7mqcqqyvlQn+lNtFNSrb33j6bEB6yJx0d40lc3H4y6dAS4j4qT9bkzuNcvvmxg
gKpChgXxUagQ0qJjAAc9OwPwVdYDFO4LF7dwwdC+OkgxbdPHFx1/IFjszOu4HAewY9cOjN25Bll1
qDnPOao/u+7oOR0sX0Y+hbt3+LktWIDUiQ9gc6ey/WM89krlDeg/dlq0VrRkzYHsG9t5381mce2Y
xxbMr6jpGMVTV8DeD0Y/u40vs8bvR5304kBqwjDW+i3iTvYJtc2wMIqWc4LKVqKZg/VTw+8/+j1w
g565V7xwoX2tVTtsY1ZMPbiN2U8KKFikj2hTPimD8iR2IEttuvqSj85Z41hDWx+nKpnErbY/addG
HzsR1r2Fyo/f7vth/L5wksJkXn+x9iNd1z/Rl+H5H0tn1qwotgXhX0QEgqi8Mk8OiOLwYjgcZwVH
xF/f37I6Ou6t7qpTDrDZe63MXJmWgnYpr4cGobAoOujn5lXUxWEUi4BmsZ6KJ0zR8gw8FfM+Myfk
fgLvLSs3rkqXpGazYte8Gk61epnenmBoauUqKKiTyb0aVBZe1ruGfW7ZeZvagsSFY1xfcEpSY31U
VElr3oxqIpgw9VwqVodpNoLsRJ8d/LXH5Om4zw4qaeuC/UHxjYao0TVwqKiJUJ64c6tMCmtxs2D3
CHOL5mxkPMwRMrqS2bmoWsTbGyayLIEw1RmjyyJzBsyUIjd82aQaLakrm5Z9G9z33bt1DvTSKzrW
8U+jABqlu46FeSA/HN3eVu+NUiFrrdSRjK8DWZOXzCybu1cDsxpflx++AXhur0B7grkCe+XFIfXY
nrV91bsvjdr60KFuCas9X5nLDq4Pb9HXmE1zQd95oQj6x/TPSwMjaUOsSSyDs+wUfSPg7X6n37h7
X8AG7Md9SIRLyMprBx9mX0Zm9wn5oa3xjHlvj1cw/8rRPOHdVE/zEn84eocyGzTEymBA6pR7CB8O
c4ywFBgf0ZpYZGB8SbNwvaEF27Dkdi3PvSRyA9a1hUtlMEVg2vRjJ7Kt6xmmzrc8Nu753IMghjl3
l9AV78in6entrQi/RCzYgp4LQ1Pmiz5fseD7gAJBygBx1P0JZB9dpG/9JevblOgWyAp7fLcjKA1w
U4MQp0VmzoVPI4EWAhOyUlAVHbBeGlBiPnGN+MDQ7Vd/HdBTAdFw43LpI/8EWwjXfz98XgwPPymz
zHeXPjKZRcEeR+1xy7OzON376UvsxbsNRuxR9mN84CmVzdwb0ej0S+6VLktCkxRkfVvx9Dz626yF
RC9jMO7c3WqIGgRawmUSWyIvC/ZYzNuBGdYMoW+Z5EtTDNrBjumJ+qe+JP1sN9UPweTIYZS9u92q
gIilkyqjhSuKQoYUZ5tNEeMIROpyZT0L8o5uTCcekRQWKBkGgWnYx/HOOzAW+2Aij/OKc8cIMYFF
23jstsBTebvXpIKS2zFOrmww67UY9kfHjZmQFhyocd7+0a1XRkXZTRHDV4Sm4cn1eTL4wtufk3/N
SWKGlbWf70gt2VN7c0oplIQb/JzzHHtyBh7FvJ8DRx1uU3x+XrH4A1JyqaTFs0EzgxuDDFOUtwcG
lZTC3AM/TnwLloqBLleRzI8Hl+9BjAVznGk77LgyK5fy+ik5Lynv72NK3E5iAkk2Od4LpH6wr0yK
mF94Y8VTgrvXoUeKVJVyleKY5UrTUQSKp1vNeb7huGXStFy/G9YBZ9l9qOMpK56rOPXalI3YDeS7
Gv8pzmdPJeJbYbyRhrEvHrKbfOES4wNQ88OnLvZgCGBBf2xNeJ4SYdZp6K0wASnALB80BrhJyJI6
KtiWg4pX7bjfjJcxNymJ8pi4oX4HzhVcMs/BgPIOM5iY/Lcd6tqAqxGTavBA32riFbXrV6vy79rF
kjX6uEq0D26jpqeQZnN2/8UWfTQSRq43YmbolsyKu55lUmZjw8rv20V/W8VbrjsJX8xvsqo2gOiP
0sUFXoK2nm+3OWxUCHebw+9gE5/9y+Q7uLmbjk3MfM7RdfynDcbJ1X8Bk5v4Xy7cs10H3Jwuy5di
Kt2SwHC1Mb1SnHJ+65c4VdTEWlnvMcEiPFJw2BRYPMrE2LFGZN4Vu04ueoAiy+eAEJPblAXroM2l
DEpp/MRMlrWwOdqpgQz37/qHkRSrYbvLzqRfiRXtC+ky3Iz89C1gYQf8sKAjRzdA/luR4BUsetti
YjrpXl6Q/6ZEc7Z80CzdbOKamiuXz2EOWuiC4xy0N+Vv7OVodK5d1ut269Cmlt1sk2L/H3Kzjl3M
PLlbTjAOhM1jh8gegcpyxfmbBWqMUErIpY/xxszTLf1pleqchiBC0YIIlUxKP/ZJ0e7jGG7lsDqw
hX1nLo6LsDCxHlIOxj/7OP6Adev2wVBkHE3JWInhz6uPfgyzuV+rgCj/lOOK68RA3HTBthSiNh+P
opXyS8AgZmmeDtgXzpp4qWP7KSsczpRymKAF18A5nTqWZ5UyXlCCGF31hgbnBiIOqvTEhJARKpz5
5Y/FFuli3WUOgJmJucJsaYqZPYaiFYdXdBk2mZ8rmdl80EMLmSc8pgG9ZtCgPromkWas2icYJXiA
TETV5F3qJBwXEX5EEDtdlKaCBDMFGlAACJIkyZGtqIMTLMMcJjsX8B1w5o7eSQQ20o+zjGBvROj6
AcXAQa+kUSx6l5pm4+W+pwUe1sATuF8xREDcgOpzrNNTkN0pt2GPN71YzB/ZIRgawFiogz38msn3
yimWSn83bBGBy7fGhB/26Ts9IilbqhyObeHT3CMYDl1qRE7DOTzlNcO7hx6af9oHjGjFQ12Nmrw6
8yOPrb6GQ5O3xkq18WNGVduYvjXL+NkYrtBiA3Wt4OUIUaIneIJmkD+AKTH2e4flFTfcJvO8lD+4
VpLSwFwEb9Ft2dSSAdU8jd7cXDNcpdnM4so9ePhem0/JhZ4+4CASxuuBjD2Wx3WAc9MrR/nEx4EU
q32HhQxQiJI2hAVVLAJTucp0htjk9RzJWnAcSMEOWkHrtaVBdBQc6qkTAY5eLq/NR+ryTZBbEVTq
NSPpzAgt+FlBpK/a5uI+LqQdCEgDAztkegq0BS8uiWaga8zENpB7A3IoeyOHHHa+3tR7L6B+QY9a
FR/AYTan3d+HgpVSc8FL3Z3W9sm08VRc0uar1lJ1K5fY4rwm0LB2b70LlkqsDdn6j8l9jen+eJ98
s4XJyU8tx8wlxV/cDqtgAeggRrYKhtFG9nsoxPgVA2lHnaMDsOEujc3x7bY38Jb8O0o+t8NWyhl0
WbE18V3JxvsTNAWTnA7GA6aj4rZfWR2qlJdjKpTfVBPOca4G5ceiZXx2tbgTKJHdM6J7fs+tbyQ6
K0onUbfMkF25k4+9O1i0mBTpydGiXkOxUnk30nHadmIh/qkZWQgiewb7haBoMTGoeNDhkCaGEyQJ
T2TBLWhvUnNAv+tvDXrXbUWDG8gJT0KN23K5KcWQhYfZ0Lz2A3Y6LFo3bG/sd+hCJPSHsESqBZxv
O/YG/oS6QUIFmhPyd8h/EpWXewRSag6x5yHwRcfbwCaOaH3iJ39OQWHG23Ge2AdnK8GmDsC2bDcG
bhY01LItcZ0IzXPOLmclvqD0zCZnA9UW+QOHLLhk9nWOkrJnIdlBS0OpOKDMc8cwB7YriXRjilgB
EfcYNjD0y3kgWYmiggoyjlsyadKc71IHd7FVklC8JY32p7ZmUJH2LxNP0usaJFkZCLEiFcnUmFLW
8HvwiqBHSU+JHiGxV06EkGoZSaZp7USRHIY/S6yzT+5atg3YSdNtFo3FKULO6O0WUAzAicNwm3Gy
YM233YphkyafUIo0yOoYqmizQfLALycrSzlNOFbkWAP/3OCuLjWYU6+U2Sk7OThA8gUMrpV8UUon
3vlBIkZ32SNPdgbPNplQpM9cEIMZ9/qIPw8ppj38jQIEYZzgfLqSVSilX229VhvD2gScoml2cW7e
MsqwfmC/5DjkRgfG+AO5Oq45YZWQtwR6cLl4My6SuLRcHI72nRO903NwjBcHS9nu7DaqwtNA4kwr
j5lIZ42IKhG1mYtKBHb6D34OsnuWIBoijXCc8S0OXKOL90wzDnxd1tSvUK1YVhSsfkZKWbbl2H8R
ECiW/bgdi+s8l5cfZG1x9FMyBtvsyC6SUgpWbPbMcXLn+SKCmGz57Zxqkw9ddikwqIf2Y4FZ5XCg
vIn5I1lEG8FsTO4M2B9oIImrUs0AiTgim5tVzteuvH1vpznqVBRhNq+dSSpPjsVJykgeERAag7NT
tljmo9hrWex9nEzbyK+6LZyr4Z7jK4r9nZNv0v2fuIcCnr/Asxmf4pNjY7/BXs0yR5Tx/IA5MngY
N2w1gRIKSiqnPzWMwOEGvw8u/sTO6i7jQuxGfp7z1h/O8M759zOCu2PXunr9AOWCU+pOQLScpkhc
xexMhfVnwvY8+CQroOuRoNMCQIrmdCXlCIqPs6fgZUjRzQtDoytZTSSK3yDDQkxir4+ocDFNpdIQ
S1ZYBoEHZZa6aeMf4RLLnRINBAHWcP4JpsAXBRysYewlFKErVhxvdL4rTp+f30bCb9ac+nJ09h/b
ZmXBE3+jCfTbGqq0g9+mCBu+8esPs2SwIwaF4N8dE/6H+hzc3z6lMqAiM6zwGT+zG9yx4QlxLlnp
MQ4iuEwArPc6GE6ecCRlwJ/LIi5v8qsgnmKvzYA3FwBz+8NSk4/KSa66oweUHvt7dmjZhznGgjCu
Lbicn2iN2Vgm/iFPw8sfaJf4PIrEox3rznl2Hbx6ugOZ8FOggdZnwoQbyLcP6Q2+G2aWrwU58UYZ
LykkmBmSQ4l7xxn7U6ymGaO/+a+uiJiw7eNHmw4y2i9qMfQY0PWCFmPgB9GBC6aYzoHTwD2AKnc7
xL0f6LHN3hkX1vD0d19pRzTvi3ABe9aD/MNYxLP+MHsVM5Eh/7VnTDhs4DpZQjuYE7wp0JTb1HwU
H6/hIfAwRhCAjXuLFgl0u0YlhueH4RV3GyERXs34CdZcTU5/YQkxAVkB0zHQXo5MpkwHiwgHti92
klQeK4y5ikgMKhrObXhibHvOHLrwMZBnRzwH6j/hVvb2jsVjcVuFxEF4Zbni6RZIfCibHPv4DNfr
AyHPTLOIMkCwJcwRu2huQEgWHlEGHuABr4rpNePU0HWiIWiFf/t+eIiwN7gwb8RF+MR/SLW4I7Cd
XPTRCBtrq7ME6ofQRTjG9aeWh79lVWAK3ZUprh32z7g/tyJxS0Ur3olwNhk8w/6U3HkHGppPLug+
DaXYz4pChbWOWp2j+JpQ/TQcyjWPnCYt+iXNfJhHo0iUesh3Tr2v9+Ef1E5dSjasz3kTai9fynne
/+S24cu5xtwLXgZcPCc32oSG0zOnoM1DbxUFeInJbI1oV9nDxA6Pqydnvgik2NSJPLWxR7apJbs/
w3R6SPamfTewo+TlkaDqLgV62LudJyddiu9yiE0fqXidoWypbAF8BJF+oGdMGSNg0Qjn6OVsf0Rk
SICN1+23uZWj4QDtXMtqp4iq/cEOc298NRbRnJlx+cZTjTw7mj9Gu4jstMXgn3xaIsTliMV9ijKs
spArcyY2vRmprrvEcmcY7GUOJy7GYD5VLiIhu9uRzwXOLhOTF6ADzs4TTomUDV5q5zGyIGas/euo
YRBD32HghkQmR6EvoX2hTj9mnnjWs0ahcWlrcCoSNdViduw3gtv8lH44HJ/2CjkY3w8NiAcFyxLb
wUrrq0PKogLXYtVBrokH3pBt6m+NnxEVIR5HNQoJLdMxoyXRBustNQIEvWz1TPPJWV34wnI8ZWOV
G/scICE4YGb/S8sgBumPJhTOF+1MUfHbQzzen+QvNRysSdBoYulGQf3Icbsd8Ogdgtuw3DCLIV+A
9UPbKRYHwmwBZVJV6bnFvaOlOMTtoO/Rldbu5RvkCPM4qhm38p9NS11VhGSPCTVmyZT+tbuPbllT
se07qajUn2e3FRf9R78ZFJ4ck1c/W0woHO7+fX7vqhOQKp1i5JHZrwGGlS71noBY/E2NsM4qtEuk
woO7fSNHfU+GPJiSyn0/eFQKW5tnHS4miAmG5cnAgdlugm71Qy76SlnT5ZSQMMRW8FwAFPs8Kzwm
gJbyBJxBLrBzIpQXcAIeB3U9Hziosh6qdXtMFWH3li61IInQFOHU5ZbpG1EE4xMh7URETh1qVclp
tJj2Zo/kNNDoTADce1VSJ51AS8a2DrC5AhnhU/N6WQYB++weybQK2gN7e/EC8QarY+Ave3twiD8E
3amosE48VGRZRqRjphUIg4A5NvrD7eVhmyNnyzCyCwrRduS4p08kY4xDX+oCVD4/EosYNdFmQmR1
6CKrqEn+GI1YhLEbhSkSLhq86ZEDtkx2S3VLh4whiQhI9kDtt1+iEBxYA8MvLS2TaTytKG1YfScL
DI68JUhkFCqH7SX+8JKbKm0MBE+0Z9YAfNje/vqMPPhuyG3jByhTaIx1KzATZqFJMnx6DKwP94DN
U1h1tsqu4CDcE8fYoP7EC63Zw8fNCYhn4/mWr4afB9tG3BgIJHNaXVad4XdH7yXYFZtbHfOegnzt
CC4a0Xr1KCkBO+G7T945yLhmNmuLVGfWZkahe6eDoiL9dD++kZv53tUSoGmV1cdsBmahaE2ANRET
Y0hPw5Nu040grpUUvHtfLFFxEHLSB3n0J0b+KU+15OOXbem5koKE7KPLir3077aGgB/mnKV8WqvW
uL1cTPScgTVvQWo7+a+IWjKAIjt7+4SbJl+GGMYBNzkrfXlSxkcZIFlqjm2bPtnEg1mx0e0n87Gy
C1qAQB1mydvhgeFBPhFr2quZQ2/MAFkRuzktdDwOVnP6rE0gNGGsEqQKnvwh4rq0G02L/izqNQja
hvA645EK6R1UjPHr4QFgGSNdOVjYgPJu/oikEL0F4LB0aKYN8NWxGwLtvYKNYybqsGMD9tJkUYMK
SLvh4buGXT5kyeu9afgHYHoEy5G7TMgnLphDODPQwAjXej4xENuNdoYnQz4lnSHde+0LJBWL3oRN
HPfCn1wZ8xWWo/zvPSudPb/nYk0wpsSm5AUhYfOl9hxjewjtLTN5IDi54d2iGvUh5YZlLjhQ52Bl
4GxM8HFSX4CgMLiHVUb7gC/o5oj9NfZl9hQ3HGEWP4mJX9vcaYPQCIJRwO+XxDJiaigxVHNJTmEw
oU8GiheWGAC6JyzbOLjnolUXSlgKYxkSmztTCUG9xTeeQQeXB/85a6I5wVNh97RiuApwZEeZXVnR
8RXa1WfmH/OLUJCkllihgMx0ux0fMGTqYdjDp+kQHdPhnQQjY4CNibu59neDMbtSYH6RDiMrmrxX
yhBN+ljp3Rl0RG3JeF+DuYaXb8bUlt9Y/pP5KQpfnUIdRE4KFf7ha4w4LqQ0/aygw8GtZDjD7Mms
t1TCOjoXTuiAegj/8ZWJY+i/AM7dz4Ojnb0iIidoDuood9D5QHIBF98taKKJht2zZNszLjRmv6SZ
TnE+BEHoDGEqMp5bn9bvd/R4EBC/U4JKg4W7XFC74K1E449fKJtnUJTOvduc/GLOsWSI939OygKW
kQsqLkrARcW/yLzd1bkwRvkaUoqDrqFSysZvn76cAHeWoBxEG54cwRPkN2igiKs1BtA9tN/MdQbM
TtFVQgdZRA9LD0o8OH/pmLZZg8gLWP8vumgSkkgJkQBjeanM7ik+MgvnO+4E6KIppBKo/nPwZEMi
of4VSl70l1MHDWE4CPsj3+enBpOBy2wHNMz2m6obTbc6EDDC5VOmo9wFlEp2DKtLoY9Q1E9mpVWH
h+kDa+6CvYhiCdkPOej2RgSC6FR/oQfyCWXfVEEdqJXydsZzSo2FQzNZcJ1hB8jNb+OqoV5wb36x
jJtYcVoVJq5GpoMO07IG+Su600xy1lYkBHvXtluSTk1+9fgKnm+QnLi4xG84bQMBi9OoLCA3k8G4
o1usIM97KDoAGrDki+9TvGQkj6RwL6vTwfs0vNfNv6HaGX4BaPBZsl9Ur11KQXPUGp59Zcaj0j5a
RKhzfp5wxlgpUNKIiY+DzzvQMAEdgS0SOtq4u+XaTJCc4W1SkIBOYiuuppqvzZ/eERtWfKs/A21Y
tt0jT3Fsbtqjb3NQ4B2tDB97mPQjxzAvzn4aaIRH0vtW0eLBBcSus9/OmDDBsvjbihRc+OPzJdTJ
B/oyi7/bRe2jTRt4Pnp3xMVkwjC++4fvkkZko2pRNL7yirSLyx8qp5oH/+TtcnOf6JLxUtMaPFxi
IskE3fmFIS0T4Pur6H3ZkxtM02FfuYM7NdDFmwQUABCeIOyGe2pYsSN6IvpAFa7f8ecrOyMNhUfH
/ajWhbkfDA16JWYR6e3l0Meq0PaGczajww5vMsKamSfpMF4TImFoZMUxqiLniuj3HNam+8CHrfJe
7JP95lJDpnh1lSor2BaGF+SXo1Kz+Ltofb60CASmiGmM0/Lv4fNtH8CuLymqj/veasCvtgbft70j
vgkXN8bUjvTl7rs1amEQfmeZU0L0dh/74VNIA4UffWWI+JcF3kPHwhZ3IT0FOiFDHtXC/wMnadHZ
MbRWvWZHKrRWcjnGB7Tk8QI7J/foFxwLmLtiWMr+SJ54TYx5B60TjHTvenKbRr9enU+DNkGYduPY
43Z3cLC5As4m1zVIDiZSu+WiDhps4jcxCNrL0MqrGZhvd9dXJygkPmwX75uVSa18xDgNKgTHQC87
RwWCozJ4Za2gia3qM1ATfNmr0rniPevuXrC24/LBziJE3GIonOy9i9TuXPpN7BzmmMHfMJNouJdn
z8SEk+TLzekSPkFxdjzJrZcHSlszh0pjo2Fz4l7djkc5zZbWiYub2wnOwR4l3XGsF4PL2Uue7vvJ
dKXmPSn2n1OF4X+bUV/X+LCZ1aB7D2bw8bl5g75QGo0ozQybakPDJnrCtZiwHVNWVHj2N6HtNg8i
DlS0nSlsdlLtvanaK6eYKAKgFWHpLg6uybNeuIsqOhTJu+mjLHoogclWUwTYVVSD13Tfst69W//g
QVnv//DzsQ+rTuGqbVZ0v6OuP6fBpd8+r2VYtShwROy1/8qWc+QbLKwWk01ET5yCB8lEpj+7ozoG
x9l+c23auTkYq18WXeNDT7B+eQeFwWJOIgPfrco5Dws490d8/XgPKgwMpnnSSbu5ud/v6ALGFiho
Gm9ek3BSO9Lu/gtnCor4g/M0HIPyFvlSxRxxw66/jqgICt0F8ocRvTRDfc/5xIm+s3ftrkZHUwVv
wKE6RFUCvlhk75fz+ianxhpf/jrq4MlIogKwCE5KB0LPm977Zd+MWOu+SvdGvmQVtbM6quq+ckgW
bbtco9ZpgLmiezz5NU7iulU8goW5VLqX8G14yWXEFSoWeO+vPlSSdBwstDvH20Wxa5QbmndybleL
jl6bqAHqosJDjAX6G2XwF4IZ440GzoIvGwsU7BtUFIKCaecO8PkFxQpDxJXzZuT2hP4EvRWeE0hb
GI9ewG9wr5hkfvoy7GxQF3+XAvMKdgvcz7HAgQklDc987hJn1KZ4hYrGoZkEhPGu3xYhwaK360Mr
eHxkPo+sO7FlWvC35RPBBdNOYdXsazGaCk6+K+XsyZGf/3Eoy57cgVdsoHcE4eDIobuAVZbvQe0g
+AfnFEyU6AA7vSYHFQ7Q8lVFMXF0tUmJevA6VnCGOnb1GdYlnPuC1UMMUeGi0RiwPSU4QlHLKiFO
Ufy8CXaCp9TgMQFBaYf84nCe3oJHIKZXeriwb7GSSDm47y4gZjZSa9ABsgXwF+WvzuQP+GSUmid+
l3BS+Yg/jJhwhDav0Ox1IHRu7j5R032C9bXbduzO8Dg+/+2y698Lm9mVqVi77DhHrVVP6ADu+OtC
SSlcfyVUf9d5l+2wwg8RyrQo3Lv1RJnxg3xj/4rBAB618kjSkOLH3kdnSylfxyDyNKDUpyZMiRRi
wmtwvSMKIjaloBlrAXd9zPrulmkZvQaPEk5rH1xmLAIHad3gMsAsxv52G+Nm0Fo144hR35VQKHte
5pqiZ4mf4ATbLXCNVDMXgANqsLbdifHcXtJa0cnNOaqjm3eWjUsf33mfOuRP9vGttArVu22ihkuA
g7OYVknZq5OaCI1S879nIDDVk9Fv1m2kTvcYJ+h+5a1/WUusgB8YjnYc4xfnaU2alhgcYLjCoftB
vHTOKXDDAzorA/h1DaiDuwPVZgsnHVBpqZOBHBncNn/VHq6t3RcPCfsULumo/C2ovhekApa4zuQS
MkYnKRxMuEkNt7OXfG9wqk7wBQMdsNF93d0zPG10xrDse+80oAFzv24TXdrwFmreZWREJS6UHtQW
9Q3qsAVHFu66LSwbDiJaa9dMsLf6hr8bXfCFwTCC75EksyZ03se+JGuGp9yJ6F4mLtWE/5syfFuD
tfjeMKex/APFGtEREOyNY7HWBDvFdMGBLbCbf9IhyKQEAUxcLZWZtwP65Q7TCQx4XCfEJriLEdNY
O3xhOg5zQvrwg8YgaDPOh4EXCRMe402/iyMD9C52NpS9bEGIlxDt0jPQJmtIHK/u0X2iZWJGs4yu
6ESkEqfBRjfLBCJkEouE3cVTwfd+jb3wfhA5ziPpLWl64YNi5npRQshKyxCEO8pGFC7XVKBFfh3D
cMRU+fTfghgJp1RAW5OezdAr/LkASaCdE8FtRHnD04BtBzvQoU9vXSZlFzUYgoUULSTKsBVEVreG
0mmteDxcIRlvg2PHIWDE5l3YYS/ZWEuaic1TMHlkPCj9cbVpLF8jkXO6ytbAFyTkxpu+Ddd3Yqi7
dlSvcmSe+0rzwL1mMdfcx1uIA8LLqYnTuYSGz3pmunARHCB/MPQRH6wmc03chuZG7y6CU3KCorOY
N8HLBx2d0n27H3oQrn9PZaliq+n2eAK5TvhYjIONyOnFGgG//xkXHCo7mczcJfdhDC3MwWJVU1nW
M4a5gK7QCV4tYQ2/mIkcgx4sGv8dyd1kfzx5GYcp1wFfiSa4fa8nhHG2BKHh1qVO2uU+Mb/FcK9E
a4Pygyjl/Ls7683GTIuxcbOdbyDgMG6Nc5tzVm4nuj3ZSbf5EUy1DXZggLyPPnG/AS4OQOabtOKl
t1qtRuwTmLzSxE/znEyjncfigBN06Ak5omF2OYWI+pXjQehr4We3DP+KsEYEO9LZe6BULAlx55Nw
dH5HNPJCJMk4YBsUawHGHE9/IY9OLo0XkClwDFItkJI04JAF0GK1Siv2gg/kW4N+o0vYCF4O+sVa
5U0ql0+Bgw2wOC8OF/eDO35zNw9UOeJqO71CpvAL3BnDB4hKJK8eubit9U4TeWcONZfJBonfyDlU
vkzgM3cGGDfvQrzwsvzlXEE5M2WaR2iwyl8BWyx8kVegyAHEryOd8Ub6eUwJT9R6KtDgCzQg1jeH
IgKbRCVOiCJgydHJS97+Hp8r7A31DZXknY9Ewf10ggaF+DVQa0C93HnwjV36xNj56lhDnlYHvX98
p3W1vgX1c4cYkWikhqcNeSMzeVcYtNIbcqoyBeLeMUhsj3RaNeIsXt4XKbT/NeyChxTDMmX6brsU
plTxxYTu1EBSNlqodJP8uA7o8HZpBRbgdU2fJvNG6FhYAxqCKPWQqMWYKCMSKa1HbNKYIRPAD3BC
F3FtxDKzE9Aa8l8SiPgK9l1jpmMheROjyQGwHHBn4RQN+8CUFf2jwwFrhgZrlAqBksYxZ3TaCsCE
k/9bYtJZswC4x3rGUDJtKleexX2HQRK5WbO7GE+Fy2j6Yn0M96TBY3bBwd8sFXp7kCZFwuo/WDl4
Wu+n5WO13bvleIvo1T93+c53mitqJIohMAlqsYZLDyFckY4et5C6AMjTFNEH5A+dMyrVwkG4+Aoa
My5+0xTemd9afClL9BGlCUidyN2EMybqVPyLXiknA55V9HlYdIC0cTwQnXOPoeWwB7HR7TbmhNJ4
x4kGMgwV+QCcnHzhSXZzk27fuUFRwM3hnDow8frDRSQU9w7C0BnLJPpWSCaxU8BlWaja2AxyoXBN
q8+QJxwJoeWAbh8HtQlP0JGdHC4+FFBIBv/3DqQx///wYQaH/sdmsA4ihK2AU8m5e1hApOCsbCmZ
iAwJVRGVqGajsGMzyqSehHP8MetO/NudHJkvn/K3GBLheJK7KsCLFHB5vAHrQNrKjcR+15HEVZFG
cf+Qvq1UvikYYsFAo9guC2fLaANoJBD5L3tMtpEpW4cuzgw8+NiM8Kqo//QfSA6IznPLjhHkvG1W
sbMKFixihw8DkkLPs7sBpZLJ4+Lyy8Co4Kg8LijkZMnB4jmnCbuYYLMsfqw0BOE60RRdsgihZxQ8
fZUjDMYvzWUSS/6WXCjeWuTji3nJi4kUTpZAg1wNwV51ZOQwkWLPIYm4JikufHxYCjEz5eEFFRRi
veL+scvA+UoKN7saUgBYh1o2wrwIZA4QzXTFQayBSbPxiRzhRxtrJD9zFTMTO9RW+nBjboBcsPl8
jpUC8Aj/cHVJouTTyOMibyYBt1wA/goY8GV56bX8FmSKfBY6KBKKWcsUHeiRF+iysYvlQu9EE5VJ
fZBuyTdlfcCJsIGaNGJnAnRv+dtpEo/xPbDgruGbnAgRv5msu1B24jNBSU9PRA9yyX4pigTv7gcq
3wOUgC+BDQ/TrtxuoVjkIrL9AkM7D5FHojxkOJagc9hmudNcPJnolEMIYFpEk69czMdo6+xVO171
Rc2wn2FQL4P0fZxyIiBcIVzQgKLpJfEThZwsJaFY7N0EZsc/LdilZb1usLON/wm8hT85Ii0+eGiR
GgPmNomRRSbL335Eu8kjKuGTTBL/XtZz54oNA1o5SChB7KfcQ8nQbaZyk9GuiPKkL9+nAYR5movK
BI83wezlkvyzD2EXGnGBwz0rs0Al8u3LfRc56xMjmI7/7/qccW5/e4tugz8VNiB+O9X2KbFTcEwo
xh3OYR3CqfaF/BJhijxrYs/HcmQ9oqVVPJ7GX45wLr8rUpiGdxmy8ohRxgN+2kw5A/nPDw7y8hnb
lpLxtVU/nr6581OePfQ78upyJRlwc8SbRtJfREf4Tir3mUDDcZtlT9oFYv4vulWs7MVjX4oDId1k
uXJNxQPnww3q47DH/CX285H43Uv+KDeckSUrhtl0UIwhoOO1K+62xEDxfMmrCF0BlcuINGIW0ZJg
4rfDsM4I+mJej4xUBBrCipA6wCAgxAbBLc9EDnW0GQKFYw5MNE8jMKxgW8O20lhTq0rv/rR7SO6o
3Qi6s2sx+aqBGAe9nr08B+OPD4+Fot/myeMtKLEAm3lYLldr62ym8Tk0dCa5/y9GlEyNUEsRBtX0
v/Dc2p4Hm9lGoeGn89WKay5FVR7Tpae53H1uBypkvX/IW923J4+OnrGH45TDvZTdSrYXTjyp4mQj
dPUX/tnoP0MGvpCCQnci6XUAUrhN3OY1COX1gbEMl8VthNUCGm1f2ekeQR5LobJzNr+KniFbgDSD
o7gau9oCPIBJUWQSx1/hACztKC13j6zpML7wXhCDM1hBxpso7K6USk92f4MSCpHoXEXBqdhZ1kCt
6r8GjWXTu8Mi1zt/R6+HVZzpqsHZQJJOWNWv3HgCOsCI94hUnmg338Cmmyhu+wvFqSAHHpkHscw5
V4EGldO99PdkanncljbqBQZWv/Y5iNTSOZTO+w+SG5XPprl6rY7vUH92O/Mbnu9qulveciIkKveC
HQUL12CDXFfuVXMMzMVKV+MR1XB0aUI345J1s+uLd1eDW2Jg6PpSvKZOu3ejpG8bNDVMzrOYUfYw
ubknveTJjs8u9PZwn/kuYiKhmNWiDSk98xEDQ6t/7Yej3GbohYqDfVwvBqCAZ4oPOvy0gJDCGH38
x1yi2navuIdjEWJQLcGoMWFoaYVXonii7eFROP01Rl9UUycrNFfopjA5APXGRQmcEo/2j/UA9Zt9
hhjstof6sOm0x2K5QR8kvyClUrCFJt8V74rWRi+pL9qS9Gq/7SeT6fuctJoy7zHudcNm7cEXhr0x
/NdUl3zF9Gz5N+eQJGqojZqjgULfzzsAgiljc7nDJvhD98VsGP3brEIcuRscBsfe8hU+sBkB1gDc
FQmTOWNwYtd/dh99lKsIbm2A5Atz3N6LXrfKzkC6ypZkVMa0aPwa2yXdb9Deat4Ngy+xqCuSz7Z2
Gi5mc2fwB7Ath5klxK0Rk2FQJbhSwzehA/D3fxAoHXDtxuAFQbTLtmBBpf3sPgnbzOig4bs/83rE
bOvJYsjDnjFCVgx2tu7y1LtLwMTdG/Tva6tr3T8k1eBQ2f76Ga3VAd/eKkxroA7a1Hlr+kn7WfPp
eIkvSAuM8zc/B5r3YUhvf7BVD0+gptcsLLfwmDAkctR/0KmxfQUN/+EI1pKsNXIZbV/tc2Hd9dCH
ZFFL5vap3fj/64Ro3i4Xejce3pxmv/ISF5GT2uft/f2q6dxdbQ39YBvD099pzCpoHO0QqziqrRAj
B1Ab7J+Ypf4bDJKHcwnRZedk1BJLkOAMY7Wjcw8waVA5fFTWAv2ytmnzetXamDf7p6TdbVmvKSaI
kWb1lh968MoT+MICCGYdnPFAPseLRKVX2MHUDUWU9l6FxRgxEH4hmMyesJzkz+7xrsvH0wUngc26
W4MKWGQ9OPkDbPr8tX9mNviAu8rEJ3BPQNglohSQg/U3MrsfW2dbmRYHqwScem4NX5JCjVRdK13D
R7+KuSLMUcNnBUFUeG3fTAX86kyL8HVgtYja+YMQYdlbalaEnOqP/zVsWV0zJg/vueq9l1/6e3Ga
I0zSb+S38MllClmQAhychz3oWcrhmeUzpY3eLrFmM1TKQE0N3pv5RJlwHNnul7DUDtWS3wrG9nOo
A+OUdNwIxglG9e8u32/WyPE7xA7yNLiNWlPd8FzNE09HziOABqcX9XpMOgB9cIv8GQuJVN0T4JZg
0mif4Jpr72xNvhGuzhh4fyf7/pN9ZC3SSOySxOpzMMG4hW9HEuyR2E2cmjH0EImePMWYh64Nnl4S
dX6e8ZTm413E3Mlq3++ETUlOO/kiuhTjeuRgqAAuUTswsNMQv/tmeFw9ZoPhH346f38+b3aissfB
1fnD8TsW3pxosj4jsTvEAa6CXNEOJZWpVLH/IVmaxx+Sdyjm+GTr4QFPtDkUV/fIh5uIl1HH+XsG
5cR/xk2dTcztOHhxt5xHZbVppI72fosxEz7YjR2mXUeQOfyVhux67d6ly2g5ZieY1fDrAD7GO3Cu
XJ2Xbh3833718NT+5DUVB+6E/mjiLvrQCW7LU/zPEsMo6Gv3P5rOrDlRbgvDv4gqnEBumQcVZ6M3
VkwMiIoCAuqvP8+yv1OpTrrTRg3D3mu96x2g0edgdqcpWc4l19Qwzphzc7NsQX3kAsvX6Rx2FLAV
34SNjsEpKgdv8zPC4xOWvVRqMxvSHhUGcCYrpAX4k7goGeCkIKxH1CmXk6Pa0O4T+woq3/dz3gVe
l+aEtYpaLLJnf+GCZaqervwGApezmWKcgvJU3HksQdxGLMvz0Uj3hlw4CRMN+KIe/KoqKADShhQ2
TijULLAZka0hc8Alt8faSSdgrVriLbnIBBgbmtaWVGWczSaw3a2uuYAQBIgMKDu/gYGnZjPX4VKF
2uG+sxrYNgXDQBG+IXRgGZxeaKS0zQXWggq+zh7uW0VAh0VopAwb6DTIdL7Z93m7BHlbQEhCG/kX
stjiZIEV3QJ3MXgETwaEguaIyWvjwWy6Q7SbKSPf2tau3CIg5dDQjiQ2r7q8q5mP6gy4I0TyB7eX
Jh+SOKwdSHVgHZkDpWlWInqAqMhURXjwDDAdS9/KgMAVFoZ62FucLal1xcyA+xyhIeymDfWfWGsk
7i/FkpB3DJhiwv6SRkYe7ALgITYWxoHili4thwOtx4wSOqKnC6UIo+TakUQlShGEWiuQogxqjDiG
oCOEJJV+8N0FA6MVfTkgIbr0GfUZvwJpHRTz/oyeF0AYbW4dKVOZEJWEx9Ky+RqVEAcAWWLsw9li
gmGjN9IDgKcS0i0J32i3+AsdCB0wHCUmGAgB6P3/+ow25NStCVKZNT8V1fjhENPKQJP74qelYWZq
Y3GEuYk/hBMaldH4Ojn7Ut7TZ0j/KN4VWVDaWF2YvxgKsrtSJuZYcgg19u0iAoRKSq8KgxEJ19NG
YibKpvtIQ2hKyxvTLH2yOMA/JNFKtHTpF54/5nsExvHxH6kcNXzz22Bout01BA6/EeQdOm4TqJIp
4ezwu3u60RD080Rnnk6vZrYUpw7of0GfE8u0HtLw74Vkkx6UI1G2PV1J964RZ/n2n79AGoPK+oSF
3q/0ZPYYvpHw9jln/PI0tlATqPNpWA4CseLZxW+E+SvrHH1sf13N8eyaEN4RHofTpTTnmAsJjYgV
8YivEW377V+M154j3cVuknov5tx8fSXze7C7TPt/IiZ8kXoiMjL65YGp7WCd8S9gSW1MbJHQaAFb
3nHp9qWtJYSopGAmEadWLS6s7rw/706YwdkNmAMTLL83nV032qRPxEtHMbVJjbeDYWtzGMY4iU9o
ZsivQZoB58+w0Y5MUGQA6l48hngoq/h2wuMcCqllYg8YAd42HxIeAt9D5+kZdh8ORGuCtEHFkdDz
mgBaIzAetr7dz8mSOWpzXg/rUn7C7z3Dy/EGJDkZbKF7AhHOcSroYfNCJ67A2acwIjxvc5L7//IJ
RubfMiKdfTijqLiNqTAWMYRI3Lsn35Q7KGyj00Jlrp+GXbjyTM4muQNwf3XlHzKIU23F21Ka+mbI
urm9BojYPERpBEHPT1erwjjwa7BGHEkOja3aeBqExXT1XVOiskqesSIRvydVbCGao3jsMCDW3Gye
+l0WIxbBGBApspgO3j07ny18meEMN1U8sIzjd31lK2HXYFpgeMkvhgtY1DIFk5EfY5J/vSdVLgYM
LhfimwWRoRZRkPM3DElGH4wlkELRYImg6IRivtpAO53qQBifNj2n6Uxh68av+c0BVELK++m+pecT
kEGJuL/9NnwBETauCFB0s1jDu/NwUv2nhqHjlDRjae1lZQNQA+2Au5RMhmOwnuePwa43e3nJ+uFe
o/f0r8OUWl/qqITgvHbQCyAvRBL2EXxFkrFV/tQhND7uGQGn7sFggbY96ias15np278Drk8RR978
AnRBQqBBB3DktZH5AnlLGJFcd+gZHS5QrsYIHVqDCHDxB9u+tEUrJPP01q8i/g8LKJf29lcPhGgJ
yLe4xdDobPY+hk+EILN5hg1nCdoIqyy7m0zdZR4NDnpxEL55f7wK16oDuXOG4y4DEYHHZDP9o7Wg
g+FfmEyx1L1ouVuLBQHQYzmGigk6hcH/DY9UAm3gtyygz1vN4g1qwcR4jVkNxHP0LljvQL2PtfA0
v05ANmBYLjFOhG0fYFSKBkVSCE4Oi0/r5W4JkswzC9QL1V2Qrxuq9At6nRgcBfb8tziJCCoJSgB3
cocacRCfJqLrFbCGBGAQOKSfkEIBF1/8o/irGEV6EYQgqz/TP8jRC10x55UzJaRo8tcgpXz3Yh4S
arMLIlWulDHX1/7I5QMwwa404vRF8Lj+aucBBsFqVjkFqdXRfjVg3u7XhKXHuEKNs6ANmfeArooo
Led43MwE+kTioFzFxXEocq2N6ly4H1EfZ/y69azhvuPmEKGOhnbD6xzqsXbDj7KZArLh+FQCqVtY
ASWgAad5Vnu9nzMMpmRcQHvK/OI9Tqr5swhU1UtI6nt8k0ul5aGx94ddX0tdxl6drTCO8iDz0pXG
gIQ0P4frgCqON/h1cq8MVjJH3yo36EfOe3uGHo4sPCEHO8gf8dAparfQIZQj5U1wmyQvD2aYakOs
S+a4OGvsfOQrB7KaGyCEXy+65IVROTmxE2e3gi1tUAVH5wMkrZKB5d3RVvssVCHhUDWDPLd8hdKH
YhrN9gXOWd/tvsziuzYwC6wxvAPqwUb04RSV266xqNDMYRZc+jgjYOC1n9043MmEgL79rPt9/W5+
LoaZ//Qw57My5af7Gp//ng+vyjZP3i34JnRWluorfhs9RjUQ4LTBrr0hTScTBYMg5ryLy9B5nJ12
jxyYMC046h1U8dAMRPzJcppsuyygAks4owtT1/U3JC3G18Wo7TsZ3kYVOgdacIMSqLWSFAvlC46j
0AnGZ0JwzHpaejfF6rDVbzO2/oJFr2MVVziSOOjzi0oxks2oLQlZfwdPu8QtOxygyyUEvbSV+EG0
A/GxNvmAT9xwAT575ntx++573bAGP0XXbXjp9ONR3vt6Lwbc3TqUTrBPHNm++yRjjS6jj+pP5KnV
gq0qaFiMaOeQxA9QNPIUl1FKMjucOwu+5QBHwrditajBpw13Rul0lODJWouZFKge3mRQcLJjn211
liVUhwCtL/w8GNRB/uzm/puAtpvNIKNisHiTVc/g/Xt8+6mN1F1G9bN7bxNcq6DPpBYnsT9hrmXx
gD2T7gk0AW265w7GzwKOn4Obigfqx6H1zqL1GLL/iZ+xUIbKVdF1VPqtXRtfp1d4BvAqICrezYyR
R/iKMmYoXucojKLf/KvN/Gs7Kl0E7xr0mzP1bS9O7+MCmKDEDK2EyzOcaIMxtUDB/YJxW8YAobur
nF35cnnrOnJvxeyBUd1CHaps305xKlWiRLVhFvZYRwex0YkeJ6Y1wF6gBVi9NeM9yAK0EvIMwHMU
VjXa1xk5rnSBAHMGidX1pAwo+FA7YifyYyzeRvwGnitTZ5B4TZB95a6RxTrrVmETuEL8gz6+/KBy
0r9u3ynx2BONREnODOaQrN0KupD2PR6c3b6OcL6sfQ0+H+stabdwBDoP+7f3e3uk5r6acE0RN48S
42bdMfWJm8kwdRpKSuz6VDZXbXaVectn6yMkFmkS9+rAKaB3LGuno/npacIj+IjbiXqWdLOwirJd
F9or8nOIAUUANdnM+3bRWb1JdWVm2DpGAxl77/yduWrOY/y3WsLSG/daLH47zVI5QSO1KAsV//FT
OU/DfJCKp2LHoZnpeYXaivjyh/OETu3jVNEx3PocnaH4Ha7gJdzkiweYMb6/ilXgCvhg+OqdWPeP
6uqxUDGxEFe+eDB6LkkqxvPbzRc49t7wucDpglq4nrxHA0iZbIMV/qBdK59e5+06X4pk69Ax44PA
9HfO2RNUv6A1kD0TbSG+GjmGEF1kat2/IfMqDca6dR2yJ2U96x3DL2NAIgUGuDaIt1j0qYR43g3z
fWZWJUO3KtR2MrRrYCIMzPUz7gQ3P9NGveUvJe5M3Yj9vjbpbB/CeOdW09iG6HBa/AG5S7VVReOW
cF8xAtZ0lyHy7WZXEOCWXZnid+cc2hqDgU26+mVyJ3b64gN7RoCmhdmyxNQUXR1Gt2vSXOkuTiYz
G2Qss9MkS212Ah4BZF+gNMJQ9Wb2uZ/YapE/YNQ3zhkiAP3H2Yhdk8kN0r7SvBGcWmLy85rVXCgd
k421nb1rfIH64x4Dl9mJYG28JtqZ6mlAupRQ1HTmOIjx0JSYr2OCQHS+FBfGtuNlwfOHdZJV4lsY
Dn3c+VB4eGQxW9RazMhF6933zmva1En2+4KtunwGvVGDedoDUNhsx/VuAMm5ZTLNQV9VXmV2nSbA
2O6FAS4CYFevcfs0YoUCpHZkMIhrCTTpArDc70zBq/0LKuIF9f4ea3zYCgWmDTJhlzGG8SOBjzXb
2D7EhDTfdr+b364heVJSMfFbUH+wpVHOzMSORJpODTKBzBRr5zThvqPhk5GTqFEM95NaxR5WUyE8
HCydvXKUTD6t1VzDqWfNQRQ3RBmdI1eHwoDXAybDot9kINDjaYVAwsC15Vjgofoat6Q5DUY5crx4
vPvCjj2iLh3qtEkUHY6B79A/FwimhMhC3nFkG34JByEh8fLmPFj4+96QA19SWT8pybqetmN9ChDU
h+moZXj5RniGIuaMK6gI+GGk8DZO9IdPm+lGl/fRYTGTumicOG9ci3MXn1zuOCjpGLrCB3eolPDL
Jt8C1fN5VqwkYlkyF+DHJ7vBiWzGs9OQ9Op0VwcmZzIeU78vUPdCmTdLy84i9fd0U1qKvWZzxSV/
MmUUAfsTtSHLCfEXdLCtp5i6e8V6sYnPUTN9LHKbUtehcG297rqdlNN/00VmxqM+9jPSdiABtQzq
QmAGfIFLhnUyHhbcpY94Racg/hCYgh7lLWeRNwd+jbVQ3yogXIgoJ2aqymHhQnCYGFMZk0xezZHc
ophH9+x8KsiKhUWWJYQ/dueQuZ1NvdI3HcIm34cCyIADEopq/+XQDMnQXBp9hmxyIUIaEvWoBE7O
xdLaPUdily5XlSKCocN9sTxQazelTVmnom+gyBMSCwDDZzwIO8Hyv3gStP9AGjIc5tEADoN4uEvW
w1XylzLkfcBqkZGfVOhDT1Y1jC7J/GXcTvk9f0IZkOMnt7V4xKiOjPpF0/h2X1Q4EmNRIAxr0H8+
4CkZo6Els++apUCEVeJkw7aJogtogNAwAasAM5ALRxibRm+Wjo9RCe2ikKb2BNmmLJLU/rB7wLog
94qeDbkJg6UgoVGqGLJBk6AtErcrsWjDA/fzOacTpzp08/F9rHw0dieXf8EkFjMp/r7g5/HnupA/
K98Ryw3pzNsA0tEEwiyz2C7ddd9vPPBJ2mxGR5Q1jsILw/blqYQLnUKDLEG0EwuCN49STY2Zzzfb
uAnterH4wy8Udy+wA/xThLgrnFPgTnkkMBmAWundP29K2jj4P3yWx0t4mIRBieCJ1+QP9D1B7OU5
8P7lWSZ7vAxraODUlTIt4FsrUVZS3U4m231Mey8Pb454voSCL/57RYEM5EmEHK7a6Ib4KBlGvOA3
dt0BaTZCLTdmreuJi4Fh3RmSnIVcyqjwxNSHeR7gjs0wjtHFkFdNwEfPNv4d/ArALxlTXKo9T2Pe
NYS30MNXY8ivBpTjCH6D3SaYjIzBQDHlIwvBPk00ZqDba2EIi9ljYq2gLX5o3wYVlxztf/RweF6j
IQSaoaO4mnPaXOmMocEp7tDpBTfk5gMAsxeMF7kSVa/8kb+JqA+I6nNlsi1Bn4CWI/cVVJiDhAIt
L+4AAE9FwwzKxwT/yXUN5HDiFtTJtbtODHb5+6iBdkU/g7Jd/MQERpAbXj7LUiKciCHiYH0hZA9h
Z0gvLBIiiXMRHFMAQ+FHIvXhDyMM67LIXNRXHglLfA/nDvi9QiwRwy/u7Io7/CBEg4Gb+CWOsJQc
e+8e6DypPKW01MKGkFt3DwVElgsXRwCIwA65wI6MNP4lYhp8JQyVGYpMLoz52TutJJ2R/iJiToKi
RwRUKwWXBm1LD0fIvZCj0B7aYub9lAnKx/9DPt/GkJI/1CmEjmVl8VPkxqYuicKrKzF8MnLDQsP/
BzcmzpMcXOISZdRzk6mMTd4hFCzifQg1Js74k2YLTkH0r/OOnp9MFonhFQdmaN5sLDynkzgKvS4x
u2CYRC1eacPFQANLdcJwr9Yn2niV2vC6hG42JRXZw6aW/t2epy75uBvhel15xJGpYH8KlQAPk6eP
m71nfDKP+V+Ycwq/MnMjImVuK95lAe+aIRUmElK4yCG+y5c+nAow2AfArZzlMT4RKDqFRPdm0CSh
MtQ6ZGwxq+JZ5XllACUHRh6xLCwJe+RpuXYJ3JXjIjwSkGdZ2cFpP7FG7DTE58DIEvoR1aUUG7Js
ftnuh8vGtjDH5mcqoRX8tORIys8zMbWAW3Hqbdcg1odDSmyAo3PhHQiC9/lEVJLYEXxlS2HJPNkS
2GuoYlne+V2gyUF1TKeyA+89uWjhOIkzAq8sV5uUIU+6CXG5+RL2kbjccjUCI8OLpXk0d7wAlmNj
MdLD6g+Zneyov75YAYBkrX8lvUh0tpXTlbvzC4d93p7LEV6DdX9BsZNXk40YaecDphiiqtXABisH
65JtgnkbcnzohlAgAer64+j3t3TXkHzF1Qqp9K+/FiKKEMf4C5nfC6EnCaeo65UEaMmdLH+E2sQ2
BGvxQ8SDcGzbFEZa9GQ9lSlSBjvPwW9QhBFh31+oGF6FIagtI9GUURIIbMs6Jiu4TG7kFwbf9LFE
o1ySl39ZX1CcgJzARhHjUxDDgkhmcs5xqGB+L74p/OM2ppwQ0xu5joAevCUnIuZs9T5x0hjsIELk
KuFG4BrCBEdSGCXBTX4Migp/PrpilBEnKhP8AnncxYX8BcrHUiN3HdUHMCAJpwSn+PkHE6Qw+e/K
5aWRu0aSnsQjSGi7f5KUeCDdFW8rRAqLXDkHOLzYzFB4a7JeDSId45yzM4ik7brCg+syAimn76CZ
dkbUZH7tpdgVtnwm+PNwEKrcmLpMghmgO8sFdpApCy9PeSILJMw6Ckb7BJFLlmO5pIRzhTsxkCFE
TtqKf+uuga5zt4tfsBpl7c62A7JLZJGVWk1Yegxs+D9GBp78XQrFnQo3S54NKrPDyys/ecDlLq1g
P5SC80l0g9wWUvZADeTFgL5hMOFZwuK7917knN2D7t+YnxKO15Ne8E7+i7wckx7KSKYp1OdyL0lh
eSdLI13+V7tTO3HPycDlIHzE00SJZR7XfF6PZsSXW/GELyBExwtQXYWnPc2zK1wu+ZDJ05Om8oIm
XvqM55dachuqcM/Z1Ub5CBjq6xI0X3hByE8LDxWyKEAGsycgAKGA8R6ARxEF8sxSz0vFC2jFfSi2
8+LfcofIDvQmtgEL4QqwUW8U9veWyzxxKcGmstNLcZN5olvEis+Gnj36NUaQyIVgPkQbNeQzDeYS
CX7Upeda0pVQClR+h5k5Pz+YSonXTUC80V4x06H68cTDlvrArjaJXTBUwMvgCJLD8GfP+8ZUDKmV
lFSUD0LXEblJ+P0tcsqh+f29ejDIgCbHhBABHJOSkH8b6CkoMXrWahLm6Mj7DH0voQjOc1x2pTj6
WK7x4rKuwNAF85cql5PP0pnTzNTj2oNeTfHe4v6DQuSzTbOYRi/ktAestq3BSGxsCHPi1MoVoQO6
KnGXMWFCKyj1gZwKaRD/IbBd74KNf0nNwGhEzpS0EBg4sY7LjlASFgJ/ImiiK2wE5V+QEXTt2T8i
zX7LlkfLhdgepa7soclMdmbZ+th1oT2wZ/viPCCLA7vnLGPL/IimgPJPMylAcBSVPANgEz6zVkQw
EiPx0GIBmJ3lKz6X5A5zP/bsnOZE+h1ZK9AjYwQj7YzgJBpHgxsKaTZAHh80hBgaDTBY+kAvtGU1
Hxf3cwQxANPdfdh+p+QbyX36aSDdsy8IWt95Lp4BKgiWPHwDus5BMoR6Np/lg5kF0U/cx7LvsPPs
BK0Rx6M3N6dMEoSpKTeV7FD/CrNyZMQP21jQzWF3KlhOI9ED9IrS6dCeozrGOAr8ipeRXpGX4UWg
N0LQ+/pXB77t+7JdC+mz/U78PqnFsrbo9DNi1CrdjsqA9PwnW0vpPmMR6SFX/5VuGXkB4ye84sZ4
PKRUPMfPQk81wMb/RA8DKYrhYERVENEfE30tJ6yjMoCuvAHp09XsX+dYeBeGNTSkvhzktx1L75f4
D4Tpcpzlj0JPKv0pQ9+nLatUP8QUjHVN4fTIiicnpwleazlYHZbJHifpCStVqLINDQd7PfnOUqcK
51aWBaHZ/r/G7ctQW5ZFiNcuwBb/9V8Fyr2iAtcLUVyc+CSBQxjA/8piUibYdKU+Fd43IwQE7i1d
t4AZ8lhB1+Roq6xDD6bazLNh0eafrTkfURxIPypAjKyQ8hDyCe0PTHAy5z9TESsoos3HcU585mQf
amLafXYgaZL73JdsVBf3IAXSzaIBPpCfwBH5d8CkycdcDgunPkeqQ1EthZYcPylvRLIj3739o/5y
MP9kB9kTeN2MhmETyJGv2OBOzvzEK7MskJgkO5RwDoQDK/M4MA1uFgnHkXIe5NW+B49RB9sTiU8e
jOQMU2WyoeKaR96TTisij2SKz24r/mz4yFnqqgg/MZ5kNR2ASLhUB26N6+jsHaNewQ34yCa7aN/8
lLt7uw+XUeYLUot/GprGsdqA+v4+oFx0YgxNVBBAmConuV+vVvkr0Fmc/qT4OMyGRwz9cOnQo7JB
8FLA59KdBteSgp4uup6sBzflF8bEjoLi2IVzvaYogLwwHoZlxkEzuKjtzqYaM9sHKaYJTiGYu826
YnGkAWWmMDgiD6V0HKU3p6FmHZiblzt5YEKKrPS6GcKeNM9fzawDYLHKd+oDX6vLrJwXe/Mxuxzf
C22mj4i8eaKPxOHmwCQNyTfGQBdWdfQi2ADcMZ6XgepllfMZfSwt74DHqJA2b3aPgOcrDCeEFq4S
GFN9W0f6Vhfn9xWEgjkxhNP0iBCJfa2OKmxsxbAbikzQRgaUlyTmM9aX2BAAC0DewYPULq2bK2rb
vpv6+UQP9SF0oze5wT0iBJ4MjrquHuIQFLRB493Dzuoxu8+KuB/dw95xiKLTL2fyp9zViyrWfMyO
wmpxe1j7TZ1i4TXcyIObscbXavFOMO26OOxmutWN8l0hIhKswDDFQYA5xJgczx/MmZQpti2b6szB
TRmoJLZMp+X3IJIn3k/4YDEDKLlBGWB04UFlfoxVv8QY/DF+jzPf8CQo4eH0iFiGX8ih8/AsQGYp
vz5CbZ7mhSXiNIfPqkw53iv1AA8bYXN7AH1ZKIFwLxBtkg7TRr0pmv9/h1NBqb+q/SLKxmz+R8AV
JrVbLMz1bbLoC+sDiGcjHuV8rBBOx5xyrigelqBjBTqfUpcEBkJVUV/rW9yY0iNfoBYtLivOD1VL
KoPCD2IDpRx+k4gBBZKR8w5fA8ERrhFJfEJ2LeiSBBDUB/xBkcVDEUGCDqsAZgEElgpvC0QqcKD6
E9oF9m3MNyj3aYtku8H1g48bi7vEo0nDt1ye/R7aosNcVn90aezOfDemm7PXvxCjAJOEGgABuf0A
HH+Y0eJCKm9xlnkCdLCLsMPoSw7w/WnpvP2Bpd0tYyE1Y0ZF+vwFAGdyUrM7Y9uj+ClyH/IJrarm
9a4km0qPTS8OiNMgRO4H8CF9ErM2p5ls72/+3m2cEgcGJIuI0imdsBPYGhMV9dn2vDod+8yLr6Z4
+iAgP9y7zh2mA14r5CMmpNuY5x3fYMcadw6DhqqhZQw1pL648ZhFe44K78XcjAt49Tp7dWLVKwD7
MjfZ4LhZ+3y/pZoHFoL/G+PppKKxiArwZv63MPWH/B+DrteqInXxMDjcdvylXt0XL47IoRALppk6
Hvj6BpNR9fhaGRse3q7qcR6XC/nGjUkBQwNjkyPiWbRAr7cdJlXKph3fZq/VnYfdZjx8gbdoUFPy
0DbRjkgpRLfDBzwqdpSrA7+rHeskUd5CIJpwQDzeLRzQMlEbxlRSbkWihmT+hB0pDVdXEh2ZD1IM
6Xx9jVOmgO0xj6/ha9WOK4qJJBL3PwNHToImBYWidYrZ6kHSK4ChalwfK6/nyyYhHok5HT4AO43I
ZfoxIGc/aqgCBtiBsuUdHws2oIlBS8aE07uFAofTnvlXh+PjP5DrqWMjukumpjp+TZSNzkOvlF+6
38Q8lN8//WqmrzEDTY95XCRfW0++f6VyfMT8qO63E50ULNIvwaKvMElw+3L0qMXgqt3d3XZ+d+sd
LAqEiVDJgbJ6NrEyPv/j7ddnHnf5ufpX3s8Zt1aqvuDK/3Vsnu3qv4HLLiutnGZwuJQzv3bCS0Qv
msKLVW4vzMrP81Shl4z3/Vn8wsuCnhgO5eT1+Lm33m1+P9n9dfdkPR+kBAcl49AmLAr43tS4jM12
1WSv7pJo9yy4H6p1e/FPMIlpuIf2iw5zaN+bsIN8uzLv7G/Dn7MO7sIuqPpZf7Q/Bwb4Numtb3fw
ipokGsLHRNP5sB744VCCKeMSr6mT002WhGoHZ8MasKaegxMEPYzm+9tCo4IY91X/xoCEwdeD5hRw
37oeDSoyPfHqYqKB8KFepWlLIo1+wDP6WMHifx5ei+ntGl7hLaoTpE2K7l8ar1cihKPFWzODw4rw
ZdJe15NbWC4uwJ8UrTVwKNYX+FcgwwApsoZQ4VdMedfQNqC56FzjV+m+HwHZUK+/JuDis/ArSkIJ
/GTUmTrF96NrFxLPhIuYHVF05NCVrHfHbMovTbNz8DXIDeQ8hnjSCm+Q8q1U6Kkp8SiF8MlDViel
4Rm/1sqFl1LDwBhVFJZwVXxGniVV5eVX/+rKQMTLO7Qp3EvEnBq6tdEB/C7u3X2P7tj4sTjU92mG
tyOFmsxq29y7qqgtoRiFMP987G7wOnGpr1DD+mUAP1EMQbqMAdOgonSAswTRIrc6o+q7b6mJ1fye
AViYR8ONfi7O96n2mBfrbGnQyqnd8EyG+2WX7s3bfZoDKVUMNPYIlPCqHXdneglZhWluDePBFneX
DhySjBkKbS4J2ghCaaunulkzFmKySS/PzU/ReER/8OA3h2r+prSjxGUvWd+noqOS8MZslBiLL9C2
kmNqNYDEC4ayCaSVCbcqSt3O5HGxDUAjuEuzHgfsGl1G2vfeG8LfPPuMn9qGVeyNQu3tExdR7+jB
IOK0oQpdjushWw1hexyY378ACvK+dQZ5c/WvPUtcNac7WgMQxMm6esaKasNbukV8zVqrAFLKbG0/
0jV8UZIDyvAUQNRl0Pz4afRv7RoRgkWTNeosepjJwkcukKQToBNdwe+obhK7e4Wq23+4A6rfgLk0
jtdYXFXK6N2xVd1m6l70wHapMou1gOotrI9FRnoR3twDyQAAXPzSv1Coxno8eLpf3b3z7pOGAMe5
weYKzKOv8/O6WQZcncn8jSyXCX4PjAOKDZdUH64biiwJUQXw7xK00rOe3JHIXrtQtByF6WAWnL71
i1tA/phem3mNQ3Nj3QxYrruEkrcL+lIDzUAkUBlgj7ORkC1wrCAjgR6LqWlhoVY940ZS4pjEgD85
6J+xE75qvQBPtBkQauMqLqwu7A36drKnm6QLA0h9RlT71nBVsvyxUjQLths6ebZjZa5COH59XSFE
3LfaWiKC4bkCayA0sfuQJ5kj+oMtkWOkkGoQWRlj5bOLazh3f+8qZ4RSgom33oNCpfK0nvmkVRpi
UASanuKsNDbaaf5c76cGl9IMGCHUN8Z1ydJPV5SPkBaO6/DJyApVUfhyWNjdPD61zhOOFAk1IJPp
PbiC2XDB4Y3pKDisseRhlTKF30BM0YVRDQ06bbwsM/PmFqYx2CQGbsURycdjUXk6ln5pSAlQYOcr
kwbmJbvLtl53viAf1Wv4g3/pw+sxE9zkNxfLTHjKe7jtZeKRAZn+quErtar1nmzpCz5U9OtnH9ZJ
Z29ec/ofPeKmD1p6t1kx23Xp6enxW7NZLH/UmpLpwCI1DLuUAzVzSk4qPBtXwfwdd3JXg1ounmhE
xtMQoZLSwjfuYL2gEotV60WexffmNrD2ePGBCEFsQZ+HwuWIJU2KoAMdh3cjdpjEp/i8ZJVDSKa9
J8+JYtc+3NkXa6udBrfMf9UuwNnTE6aCzOvF+ggv0c53ifcV14d7HdHnocJEZh/kc+1i8fQGsNzI
GPc/UBhcgGl/eHgiLSSqCcWJW32d6GBLU/sp9Wiv++m3yqlYsxDQV1cmXLIb3CcBX7/VK2Q2zrS0
x7rJxay9HDa5wrxjQgg30Hoh0YVGW03vO3LZZqPerBNWRK+rcVMiTUtV8xGemW/YAxZ//CiOHQWC
ve5skukFLMS5YAmkmcZYAtQUVPAYltk/4jOvgMlBfGGk9jEXAecQQANxJ/Bsn/ga6EMyhh4KVYQm
P4auJ9TvwRSmzoOK2dVoEBk/EBaacLgjAwZYeg9JEG4owHSXHWDg97jIdio8ZwapI/xQredS/3kG
IOIgNNOM2TloNFOoA5vagUZrsIU5os4FM4XU6qWLbGOwhT9sxd/n9rhnJxDCZ8/521fPpnEo8I/C
F+4yZvipB32EBXe40QAMAcVLMU/mGEiXpsLiLlhDNvRfM5rdljUKlJb95z3qAi7DQGDHkrvqzbrH
WEnSm2+zE9KS3O2vOIVb4iUp7Lh6/aS2K7a0S7wf2tnD6q86o1PHv+ruGRxFWSS+rv8IUq1eQunh
3+XdVGAifLPbXERGT2ODkGwYaDiXQCM9u8UVnt5UfQlXql03r4W6buIc3I7ocTXQn87ep/NEGJUu
FGGqwlIf9fYm1U4zus6rdTa9B+xurMSQkxjZDENq0qid4xlwgmIjZA9lIYicAEciZuh/fCWYi1CJ
QPGcQ0xjSSeKCFMZWvTxrV5xipfV3fmj5717qCxpDAeopY44WpLCJOOXzm+KLWfFFLlrl0sjekpj
QX82Qdc1qN3b+OqVD/SoHcC2JzXckpXhNIfR/AaR1Vlx9Zer0/IlY3iaja2d/Wy7n71mJYC15pwn
7FtyhLiFseVl44DzueR643JMJmxT4Cw8AU4JyD3oT2vJgMIsvTVVln8MdhoQPgqBgBlfGQ55uQ74
2w164TX6g7gaag40UpeYir1740D+4rl3gFV7Bo0R1ltCKkB3l8x77vC761DstrgA7Fnh6UL9064T
ZUMzhwrRjKoJQN8Q63t1NyYMcQSfqPs2a3Z6uP2IKhFH/SWnAIKhEu2SWcGYohAwuw59FUETmZOg
ulijS82x3IlfsWEuz0filwCur74C3lX5AmOrM51fgdBbjWFSctSsXe10dx0CoxL2QiPqrq9zUK3Z
bXeDhNR11cy54/0Aj/PkvukovQatUxrUQwfVMX1icAuTiKIMHiVYpzucQae9Bwk5TFfQObEyeDDw
AfODKIbFwAJDTa7k1KGm2FM7+vFzBFe2YqfjaksXXabQPbt7iwzsN9ZJlDObzCxKiwZIkjqHxoqo
XOdLIcSC4RPWPuilX3/7xLrOM1SLbF2MbuEgt4aTx/nQvCBYbdhRDdXJB6FWy0wdXze6WPrlXWGV
b5jSZgpryaHBbvB8wBBmYHdAV4lTvSFXd4oZjTMk44h7Nm9/H6pZ4RDB7gw9Hf3R5lTbBYGefbNW
jr29hcsmZmCLO9CpNhk01K89sBmmvT2XFqT6zlNPHwb51b19cycD7IJ24Nw8uUyHL7PeLwYDdqrp
FcAEqlyP3uDpDDankBh6xp44fkIruYNGIMyD9eboqd/CIEZBrXga9hWwU+MKzvg7UMZdt/hljxxA
BsH5DOIMw9J+dLJB7XC3RCibLCsbSXZEn0/GOyLjJGBSMxlYqCHTuGKQy45hnYdOmyIoJ7eWhu+N
t53Dpn+C6Jk4RRMYJ9/gYCPLfE0ffXcwbrfghckoP9SuMbsTAQ7xHnY7RzxM4HHfcWyO96P35J5P
O1l4Dm5Bz8F+dK78/ir2bWFM9LsDvQVLcVcwOzHfKgJw1j2cQl7dmBCPaSlHY5xNmuA+GisPaI//
RAY3R+LITt8NePHZKTsWL5jT4JAjduxNEq9EveQOK+9S4rbzDLW4gtwJ9Fd0zYTUmu/7Mg+oaZnk
Z9P6+7Fkzj0xfkCK4zYLuejmDQQ9K130p3Vmd1u6nwG3+kluE0S16dBUIMxhunrscUS5Hvz+zX0R
4Tno+ReGZG/EpNCJw87d4aDielvgXAzFBRptEnJZFozroK6ygeNYBtuHMu5vsB66+80FWuVZMl7u
m+tqaA9ttuup7MibhzlNAmcSrih7Yub/Mq36Nx6QKQy+XwdXa5zT3b0wSEqoYGb7aduMb4OpttXh
60D+ZwUVoglvrmVl4jli7sIBSwjpMokp1DVmAZKMbieEbRfRmWD485pcr3sT6B33gqkSlQ9o4bla
3DlR/cmzFRvkSrNZkWgJr/yakyun65Bcg2dw3mVspfALneS5TLP4jUAK0dL4vtDKVdmgy2IIOBTj
ejVzCfzhWLoNY4C3jbN1u8lFX7Z/2b9XFE8o9DTMVjjHrGfPg8JwAygBFhVyuhLc5aAeWy+uC6FT
fZcoTYe4vgHzI0s+W3fgK9H+Z8wX4FXikfZXscx3thmWbP2oLNxnEout9h+ZHomJoxamW/BQ9WWe
Y0LTMAG/pQF4EDhb1K7L7etsV8c3NrAMBL5vIH7T/YQuy7oDnbvX2W1F7C/YFydjrFZWiXnOMd8N
+mZpOG/apceic4f8BmD63hboA3JcqLsAEAdeYOB3VztaWMxJz4cajydA1FhvMRCL2WLvmVNx3DgH
dwXXPtzp8ecymIRRymGApMMUxbmmcDToCLs3dz/7yslHS3FBqoLZsPVYQWl9MVbDLYwKGQpVY3eJ
nSPFQnMqOGTXoA/PSfGaZkltBZu9iwHs6hU9WCW45nIEOEweIGP8j6QzW1ZUW6LoFxmhgIiv9I2I
Iir6YogtKop98/U1cldU3Hvq1LHcCou1MmfOBpp2jDmXMvzigAKe7e7hHVI7fQ9wubFIfi4PeQmq
t7fV+AbfFtc755qw3YXUJ4o5RWUe7WEBQlgi3ec4BJFLjyklNIUwmKB5wn7gSaQHIA3daNPr+tUU
7vuYzOW0+fR20EnNlqhvntFSIaSWUNk39kk/izZj96M9XY9ekCOTAxO6loXQjYYwY3RDjdKJbxDc
ps1N8wT/tWuqZGUjJ1LB14wdPtDAfXui4q8MnqCj7fwjh+GzPajvOqEncJqUl288ofl9Vof3umTd
Pjk9O9lhEekK1+yQqQwLePhOLesRgeq2z7vo1p1R6hjsdh3nugu712nrlH+BXx/P/o4f2p0cmN3o
A6U93TeyqrbwCGlwjlee+qQdoeO9624bJ4eTSUFjcK9Hi19wholNf60LYQkKSO804EHE6YQmGg9i
My7hyamWxgD2nEWaDPkkH0b/8n/ktGph13TrGfMuTxXSyVNw8Y9sUn+Qq31OEmNJFQMAWnAkXMJs
8Q6KK/RzUi4RBHx/YQHucnqFFUa3GeM4BbikM9pLqysTwuukOoXIKACuSnP+eDH8vAU6YkI2n+pL
c9g1QTjB/Np20crufZgX0mUrHYrL6Cqwfn7rQXdFD1FkXCsUcv8JIzSyA9Di0sz2OBJsKlIpzZR6
Hg29eRxjLJFmGq4G/FEHGxZzQawR+zc/CRb3mXIbSJFg1JtMCLHkse6V8x22zy6yWRkYvvh4oB56
SHOxpMHK5lBwqTmgD4RnaGa70ooZS+s0ZshkrB2oLDzrdu9CAALPosk9WkCy8aoK7ID2zcWlDliB
l+CYA/pBejLSS3QMQMN83cXXbN24W/PdDhXXnJY5j3PMzM26cs8LT5c+uCAcKgTMpfvpAgVDQ65n
gLlOdt3szEdhdJi+JnMONJiHH1IdOnfLfXB9zgkIo51+OkKDCzJgAbbjjznA92HzmB6tjtO6WRsN
Xbn4QxyK5tOhKd5oM91Wso51Xe3IscOfSQauAYQpLRjssXbwHtNzy0oXCx9Xay494/PsOL+OkSlB
OwnaN0sv7Vf4+VoDTCaQAhzMDRFbr2knfZkf7orV6FqbrhNcPMhQVHJhAezmuN+JYh2gmq9ZmL8g
CyoNyl9xnulWxqh+c8ULyMbI5IWNhXeaIBsmQ1uGzyeIr2YXJQb0rcWAG17zfbnxnD6XmJLtzLjT
ACm2hQkIU/FnVvOMpfYzY9rns2ofH3xBVIQ0Oy1fSAH8DawpIFgkP8U2MPM0E/njR8T5D4rHBPuO
3CX7Yd/H7KQ0oYjoBH+DPZhjh9juQGgabtBrx2bKiZoVBay6fDGPUYJczKQQzec3RpTR6X9M1PD1
YOd/RjK+2v3vuk4r0jUgfQDI12aBEUZQT1M2sCYtaLKYFOC2SVGkaXAye4uk78E+DJjT/Mzbwt40
rMGtMleHrzn1aOF1xqwv7z1akC/QFJ7nCMypgxPuh5KwqTE2JofBGxyaXqrNEAm24zT9GhPDps4F
W8FCY2fWHLbQWRCxXhX3wpPqPPm/H9RPTi3uE2I91ddPhczdtCeyUF9DLYglVK+mOMTdwdcYYLcw
N9QDbg//0ocX2jtajWUHk9aOo9sL9xyV3pGf9/IbThl30na/i0ORbm+6/Ud0KyhWjuMKIuwxxG7Y
+/i7uaBhwteA8OpQqV8uzLWuQEKMvlE64J/E1s2qoIxnaCPecMSGMQ0iEcPXGJkAvDDuKbqu2mNr
sDJui80c5M1TJy8UeoJuJaLE4vmEIFeBg0MLhAPCDshuCQXQvMfsYDBDECo3HVgPwhM+wpmTRECk
K/F9zByNNUvSygU5DHZkZsEMJ8QDR7iDwDewTiHzMaFhi3JaU1YKzAPWWWoEHz6wkCpkURQk4zot
M8WWGY8XKkL813EbHhg2+xtlXdfy5N+/g40z7fEfgXXIGkMo/nan09JS++3+Rstw5KdF9+pIASvK
/l/t9JBUfAshKp5G5AYyhwD19xGFAFfFH/84NgLGmh++U8lu14zZK533RmL8IGOh1RkDF15wo+Zq
M3prRWrUjhgkXobVEJBBMkjaDPuuHphEi+naiUcIaqOrRsQgQNm4kq1AVcSbywhGQdPQhZahOccI
vwUCk4lRFpoUF0EKLAc+GJ1wVIVwwP70IcIAYVwn3BJGdL09n1M4JBmhj4BiUBsp4IWlBALJdTRm
vKGVCW0ZpiV38j0WxgewxFpeUPyIbuzAhJIpn1x5RscYiGMCkQurEYYkT6mQeIp3X/ZTecUftxNI
lAUmS6yQsZv84BZ7Bu417MLy649yLZ+ZrQPyLmwg+eDsMfWIqRgfnrH03gq46TvKKzLUuHB8yB2L
QR6rWyR36zGV6BlS2YHf+WMhUws8V3oPnyFGi0PVemDQvbpNzVvt0P+25e8LIZz6fDGTh0VW5B/j
5m9xXb1WwaPEJYHpzSMOw5unTcO7Ae42O/tuTj2WcmwUQqI2shaaOUYdVxtE32KTx61KPAx+lo6b
NblkTsf6zlppB4a7hLSk8K+9wd9q3fBbyNw7mu5Urj1BlXJPSBpE7g4qKQxnqMyuiZkUtk+YB60g
VoudlvyvmVyxtZqJ+xFCBfGEafFLfI/aJNDrGPDgswy14GtinlDZjvNBGlGbM1GFhGKJjSu1SDng
voitP/yUGMYh8o8KpQn0BLwgnr17b8HfkTeHeKxFdC+gwwq9oygt1FDJW+Eu2/edS2+H6xcu+MMK
0yUN5KnXTCSZ5BfuyH7QbL3HZma1uRgdzNKVgSZebz8In4Ha73DJbrzfIkGFxu+udmvOAN6t/dvX
fu3MNxc9BvhfgZN4nMSDwWpKYGAQyCG4yLTgRwFEJQoRe8HsqX2xoQy8ir1LEohOTT3GwMksuJht
9rRCfMq5/D3N/CNq7V1WA5qSNjVTh1AjVCVBKvdHBAupuKQPRBwgLEZehniB877jEM85lrvprTab
yjMwPD+ZM0A+k7ftWM3gULxnOvgN0CFf5+m+Mcf6uqB2HhcN/6RTKppjscx6uy/OHnb7ntHDPQ43
ui9xOVI2HLks7FjAGHS8K7yqKG3M1S7QsHLy60jHDlfvOLfiFb2KBlWAnEgvgmcCoexdx+q0JjYE
7gqlTMhGc2GScJvBgYdGAD1iCL8kNPAVw7qe7VOWUcMB6IJCJkTlV3JLEvp3To7TqFUIcaoKb3vT
eNoU9R3FIUMG/OjEcCdZXMk4MQ/5EQAEJQLNF7N9gDpseZGVIBkrYWw9SluZnMn8FNJi1YfuRQX/
qawmY0V0LXdyuqo0vuFsKWxN2eVhgpvvlN0PaE5OtE5aYqH1dVthvXyWZiMGFsLJCQf0/s8ZX4Mv
jmtMtIFQHk5jWGVi3vQtTSZD7sN559SmqnVaKq6B2dzS4Psa5h67EfEVQZuPodjd7tUo8k04UW/Q
pukA3zou/cupJ7hDLXX3JinAj604j7Stj9fmWSBTAzdAlSfujVrpONinxuq8fBFYPZOnf3CfNQN1
ro2AnT3VO/aUlnljUhq8c/ArzNy6LL0yZk/6IGjmh9UmSi2YV3x2PE4eDgED1oHnD1QxfLC3es+n
2Qx+KcaRcVcKERY4q0UZsMNYjcmbNpGtL9whiYO5cXLUWOXkoEDU/+zhnz0JHzjicSfeeDr6KSi5
xcf0jjSSEQ+exz42/qWtVAvaaTPYT6lCfOZGxsvqnu0fb31fnX0VINzcIYlSrUt+xSWtxUO8cJWk
GVT5OXrPFi57bVLi7MBXZBtQkdptKxohbjtUTvx4hvt+i/2jCmQPuZPLsrceW9wQqt774WnJmSGT
VaIODH9D2kS+SZOHXwsY2ZyLv62dZ7vjLCiZf5SDKG0ZqIcwdUb/D0+dwSINwaNlPtP97DshnSIi
LSjUyQZREdsRIWV/yAtB7k8i5WNcezcYxPFpSNJFIt7ch/E+BgHQ+nh89j7E7SBJPWDHdLOVoTY3
5n8E27tDHwSmvvMeqC/hmcpMVwsfvaoPVovxn7TuzPaZKzpS6U4QQIuO9eWSwh53OPNEGC5HmWxR
DGrgmXcGE2T8XjN9WzkHqGfMPigcnqHhVE086Nu2mnyYjWg8SGR8msZ8T+XmP0OV45PJVseqbpAQ
rC6mKFebDw4HQLszRW9ESv/D/On+tcrt5Wu3O0mdv3a2uuquwJdDvInRETanOqtshKNvF+8B8A2E
E7q9o8J4mi+CSK62weS0UOZ/FwU1NuwIwGdoF4JoK3/2JWKchfpuuBZE7rWCZ/wdF2IGrOn2DXUS
R5ow2BN+W9uLD4Y58CycFqwz9AO8yw0AcqLmzDu68JbZtedYpGC1TJEwFzqxcGHxhDKGwshFmABQ
At6GGrYODmtmcMyfzPZqn/1WCs4sRE/1MHNh6L5qDo24jaZx2EloYcUQpkofARYVQlph2I3LQRuT
BB07ZQoOK3HzISLsSZ23R8Aobwb9yByeGLXYsXTxmP7sYQ2D8MRX3F/zO5M83p0eynysMIXxHvTJ
IAu04/ZafO/EEVKkjUc0oTDPErihVAoqx3s5wGAeAeODjaNpG64BM3T0BqG6ROs3mgI/BEv4QVRF
sWkPoW7r26p/RvWnDfmesPkrpgVMvwckFlb9XZfBAODCmgH53VxsL+hEBh8s2A26eBlb5irkhPdk
Ly/X8aAhXojSlSEBItw790GxuRoA8zdsI42i8QgPbee9pYZbTJupEgOlfWbHKbDas4P6H82/BmPD
qwrdafg1dkvtGeRKsDkD8rUojzBJg1WJ+zxKTBiKyd5OMLpGDYLnOEUaQCtOIdbkHRJ8BgghQkYi
shiXwY9BctEVfnzOQ2Te/U5v72FIb/EpBipELryey0k7UZNnKH9B2YlMX+9ffZhIfRgbA4P7PNP7
eKGn8Ct174QfX40o1EjP3tMkBQdpB+88fHlf7LmQkFhrCZ24o/DSnUv09SBPYPjVQGNyPwd6ysP0
Se6iknjgyK3Y360WigZHC8VR6MCBM2kgO6icmt9iwnl3Tr1mbTWHXZ8L1vUXcLMRumsQMs78aJJF
9h6AbvADBgfdpD3xPxe3M7vCPfQ/uJcAh5JRILL5NvYxuRJj2yAex79E4oIXJMs/w/fwM5C0d+zJ
5m9fxMiDRnBMZAWB3P6wFbgy8sG+5+qfABOBP9dsE2AwkFwYDj7ZWBCqHdD38KiQc4ISlSMcZwoZ
rP+nk34dCWtF3D9/TgwMBdjMqepfvedSD08Z9C6MhM/BYvjcHmiYWPfYOiCDr3AgOQ8YMQgtu+PO
mZev0ERMVApcNknVptMwC1wEMdYEsGIUqricaYs1KX5v8AuC2mBDPNY4Z9g4Z7AVYGECS6qzArHf
9Dg2OKE5pxvOa9oF6oCirfFmABaLnjQCQPDjw2jn3OEFGkukBg5LXZQIqBaJAlRHGp4+x6XIBEC2
GVoeZopzGfLYoH2XMkTamLcHIEjHJa0KCcr9c1amj15z21k9DaQALQomuIBCKnzGII+UX/JCWdna
zur4dLOr26yVPfvapGUfoy7thpDveTFxdvyGGk24lS3/gY8kzMIvxZbI5n5++TEvY3BtHwjrNCLX
3qF7jpniR8xSRWeKIpSGBYKqcOMKmP99lQGau5+p8OK4ZipmDFBvPenMBh7EpmNw7rDTvN2Wx0n7
dPcTkhjUmHLbaa7bDsUGpWaHobkR3IrGgpntoiHX9OW//HJDrCFDuQuTQKES+A/oBbxc/gkLRQS3
DArrO6pePbgj6nK+A24D0IAnMZWl107bKQ0ZOiLq7FkV8zcLmjsaq2A/um6YDbs7YUEEC4BMbXDz
taA504KGpaD/bTPrJbyUXg8Z0pQa/yYTD3gQiAuzQrMOFJJIk3EJu+PLUUgDf8B8xWN89pvuQqRH
eIjhcT7PGJqwRhDg/mxguOgY14W0iaX15/aLt9xEmqW2R6ldWmAyDq2qq06laR2UNHmrKwDOI4RG
EpZBczVd4Ulc0hyLa4XsDGLhINKpY//LHF3BiEns2yC3DXP6j81mB6xjkKFqAFaU3mkK9ueRQ+dQ
6TzdHkX/ieZDx+lYo2r7uscAO1xyvZm96DxVggRz8gZvRvNE1dT27osROPtB08vdQDpXKCTQgc9u
Z9ooKudCNIhHQaSehVmIMw81/i2rUnkGeG6rfh0cOaLyCTZbbNayAyNBwmxB7LHYjTHEBzwXswkd
T3pRqYiasu2eBvu1zt7XyU8Zh/WiYg6peZ8Vk2qc6oTHYYQwF/RQVLtMRZz5HMwUQHVVO2kGywMb
DWFWgBpcl8JYxyoNFroY4yN+naizCRksYo0mZg38Eht77qqovWjmush9ON+9ywRzvi1krxpd1TmA
7HCGGPe1Wqs7OllEh7haUW70nlsV9l7IrnwRwCmbC34tgpoCISmfSzAD2nNWiIeIzUwwnjKjUwz5
XUvX/x0Zbp74gRIBseNgkg35KUTTU34P79SPLqLevJHss1vvghsZ7TuDxBDUEjee8NTrjgg4cCXe
54bLBbZQIV/ygKHqQWb9nIqSgVCTFsAHwwcTDFWgDpFn/3cKpsB0guwikIcPhuoCJBw9KRvVqIh1
3CxyCP93ro6gJDunFTE9HQuAByD1w+mp7TN6Zfvwn+PT6BrLGAN0DchDGQMF5iKaVQt221gQRcBa
UtXlultv5JX4zOKIsLPXVGrEcMvByQdGmEkBJumxmF5iIcsFEbgCrEywDIEi2aNMCBFkAFgGh6q1
juZs9YIBcYFRkXOecEPlMvFw0rrf6GpvvrFmG0EnuE8aacPpOkDcCkNBREsPW6NjBYthNIBBSTP+
BMmJvMEg6UaNh5l96x6sJ/vGQf9hu8wWuDOPvn2CRRrQ5Sj0CD2/k7oIteTE0bQwX0vVwgKTggBF
RkuBJvBF02AZP/twJAzSHD1H11mITXWzslAChaMvLojcs1nHVlIFaoVzw0t8oD3xemBWavQbmVwK
CUdpm24mZwcGNPD2kdcf/oM6iuXqwIRzFhhKPRl0zAvUU1wwRhODzRTGnNPzBsDtKSMcsqrtNzUA
kj2ubq5Y8WRNPCjJh8Tx5HEhGgCBTCHABPOYV4ldh2A6oWIjJkJwdPK2a4SvARIOcRGSm8bClhde
AIzEAU1iC9/+g+kvVmuiJ2FwyhfcucekHuNzxlgbohxPIZSYrLN+MnYGncNO+IpbCYAa1GCEo5Co
hS3PPB+mSaaSBCsp9MSl4u3bUUWxyi03PPxoewsm19IrsVGykg5euaQsMIZUzlClda+RVP0fLY4w
WNujxZyZinucNEaysxy3VwAofA7k2J4oMb2SfKN5zCQTeBKXBkFh2/4tgbeDmXX6yDpwh3xqV2CF
pqi4ZeoDqCmzpgv8HBo1VHmF6sYBGOjedtFxMxZ0YOfxqwtF98LUS8I2BJs8268RPJtUNHzih1GP
gGvRq2CtwDSKfREC1M/G/7eLEhIiLALuJo8RvgwTXJWg49IIB/ndqbYcZpAFlRDODU2MSADh1aps
r1IWtexX0mCj+kBwJFYmgPcv+y46y7hFrq8mYRfyi6J4z+2ESLxnM5Twr0LgdOwPBEyFnT/uQgf5
A0vTAmtdNIT58M0Wpk1LG+9YWElIi1MllcYSYegTmSBsy5kw9dnZQKSTIs+lALywZCY2RY+F1WIP
QvUXc0+NIfdr1oR3OjC8QtA4Nw0YJLGrQuLC3gmyON+Cp4//yKzraN3gVLETgM7vzPtGRRaiLHFC
pC2GHL4foLMAbf46Ysl45OPuB8awM9j3j9kl6wIJTLoGejUNqG6iRQbirSsNyZk5GO3DEz5jg2Dc
hj1yluIegyFNZffvL54nJmOegKZaog6fJArAHXD+7NgZl67uvBaJAk/Z2wxxzwb7GUNPwsaUQCwW
25Ovv/Vpvq2Wc/Db1jdDrgcQS1QW4NBMYB1G4fR3XRDTmrAF3R2LH3YpNkBePR5VdmdZ/+UYNl1S
8wz3v+APnCO6Jhd7jOENsZLOcXTEvGbDYT4/KjRLAtDqUwAPDIJ2riR4YdCGfbgBcwDAMQJwBvip
C8M+WtN2vIK/NCDZlvO10wcO7f3S0vK6oVjxtD0oVt5tskgeE919YfxLzCj2RWXxwx/3SwD5gLbT
L/NDhK376rQ02Pp7t/47+/QR1gHALMuBkTxIZdRXn+0uw8gXWBgA2e2XTPX2S21FHfQFt+JAwSb+
Uppdurrk6TJ1U+NH+LJUceh/9wwYps7X1nJ9ZbBVLbn6tBJ4EJ+dlnPu7wbECUBxiT6gegryguDg
fywlESt/ijJiPm8Qo5a073YXZ6DZpXe9+YMVWO3RS+93ghEb6NcwCAiXtWB/tu52Jy8E9yBI5nn+
iPfhaHR1lZ7CbvBnNtTnNOAXrAqXQ+Ftg5CLXtJwNc5LFx3cSAR4xJWzRLZfX9w0cCyn1YJbYo/G
JN86I5EeLlLS6q/+Y3b12ySuy71v0IXtkpoNQ1ybt0Cg/udjHUKiPeH5bE/4yHvNonSPnK98ZP/x
DpD50Y9i1c42u4f1KxSvSE/xr47wDh9ByX6gsPxGI3Fi+vqEdozr+PwOqHXCW1yNtEIpFowkbgwg
qVH4lJgTIAstsH7H5+Dqg8nxA978whHaF0ejx1j3r+7xgAHTnh0JL3jYYZuHp0dIMOQswRnTguNm
LSXhleDYGUmxRxY3/Wawu/DYQQKf0Wfe/Rd+bf3PbAG1j4tADC0/CvU5j9YdPSGpcu5pqBcwF3lK
65hPTDuuR2I3tUPD2A22L9JecECoCPC9uvf1xVbobCD/oJW9uPiywzSEr4AnoePXh9XXJG6ZbJtn
sXO3bY2T0ti7dxhdZne9PkA9qLFG/OIJcfb8MJw9cZuGwIh4xauCFm4BpjpU8Hw++G/7be8Q3mKH
RMALKKSoq+xWqK+Ya7xRg3CW5eJ5zaIiYhOwWLJiq14Davj24suJ35af3meJhCMHHiswc2/GJ2/X
5n6MkBS62NbgUorVfrWSZIN2iNi4G96Tl8e73oO+1sMQoh3eSuvyQqOr59Xg+TLZvy6kLtzh10cs
mOfFvkH1WcPeeurAOz3kALOSyJeOe6mBXBZPt/VyIHi1DlFDHbG2apLde03cwggq+HjLazZzymzW
RgVkVswwCNZY4gUM8HzHIWx88ken+QjprS7pM7X1/Nnbrd4EeKoty8Ao+uWFW7haPC7RQvamw3yo
qFhobRtINW1eGd5gypNCY3E1e73eiWBDTEh3ds8hjrYv9vHkIncFESrt8cIwv6rNugLWlvjsxgwU
hq54TABr+EgRTo+bfvj7mTwzSgTKRvQvVFTDxCwNTawPx7IfkUMJMAFmcVqLXwoWAAAaWFRSGuD2
2HbfVvQhSwA0ZNywfUE6Yv1NARCr5EkgwTN/VM4OhoIdU707tBKXVlhO6Bp+iIawrZJZtQsTVogU
2Odlc/b9m43VQxAcqRpOdlFw4C3lRDcoHqGee+X2TPY5LP9fcwLEuZtGFRjZb9ZeI9I9xbJM6EqJ
1uHCdz92++K98eEenY/yxZ7R+ooJONyY6W+kdO1GyTl07vSaFxuQp+WWdx4XYSI+bY28EskbFwO5
XbJzifvjNvxl3z6885xd4ehsofIRVktZWM9LHkJyMUFNz9gRfQv0u9ttZ7AeXvzobZ0ucKsj/zQe
Rq3A/tzDNhZLc8pn4flHi3n0gQZgXrlMxJVmUSO6TNHF5K0kx9u8aaEmdbM77UUWx7bUGTubO5PH
KFYPdlLM8xxcKMcPcBHjPgQ9SvRkX7pTi5txWJBtCg1pKM4tR9M+oDaLI3IHlGg0nOx7E7JN53Er
c2lUceOb8S0csXHCYTs+9ud3M5O7oas0/AHTakJL+VlxVBYUxS83172YjgyiOBNkpu3imEkrucIR
ikkY/p+Glx8n2Lu72gSquIlb4M01btb6wV5pYV5DFePSKLIGgs1NDUoPasEROIQBpMACvOWw+ND0
Se2V53e5cMy7baAGIb4jcXXpd6hUqFoB/gGMmPCm6b5IaZgKLAjgaloAbFRZKOkWrOdcvD6EDJgu
7CAzQtcNYIsQqbMIM9CuFNPSmLQFdGK4bm7JjQMl2XiyPJ+pa8ISSQN3R/TG5uwzZ6p6A2iP8Ema
cCBh1G6CNoUutPV5nN2toIGBpBtgs/6cxAl5g2K0BHmxT50MwjepljwXjXr4obWHIArGgVPoPHFd
QZ/m8xsopskEhGjeBunqcMYWuNWoNIO3wC1K8RXREYUz0f8VDLfnVT/BgJNFIt50cQzfJwiCRj81
1sR58nJx0YyaYvixJ/EQIQrg7zYGMY7hDUHuCHBtFVZAiGmasU671J8mjDauKLyk+X3ZFexN3Jlu
FR+sqAcuVC9hQ8DYQoQCdQsWC+JabSJuLXKH+LOHvyHEyhqAfy/8BiAT4qENrXb6KcCppmI9t7D5
UdKooV0RQw8xa8L3jlr30v4LAkWoauL8iE6KU1uSCfMY8uUca5SUQTCqkglbKvBFlu1d0sb0gIgk
pgx53ZX3YLrh0ODzWaRVEinR3dGvLvMTPh/xGNww1pZ6c3btyPgGuVsIZfkG0mlzmeOYB/j+X8jJ
fEDmvMkcxHax4eES/lzBl4bOw+ULcOexPG8/HZTBoBmsvLQct1PQDy5+8sA9Vd4Xvs0GZQCnz9vE
881lfkPrxXMbu5n43PE504w0yd1W8BkmNEMdP2fk/4iF3mmWXcawSfwsFQ4O88JBIEZchClCG+V7
eEmdCIRBGDX8mzTlA90tRCMgZ/ljxdPD1ZArFQSAkA539srVCfkMHdnac/CWBcUzZAW4sGhYJXUP
xwOVBrlKabezhS0sCsGI3o7GlCbPOyPALR3xKn7cD47HALoA0Nyf+6f5YA1qwFFwQEeflh1fKMXM
4W/EcOGHA+jFEbZtA/muxnDN+YY5icmqXMsk4SFFGnNhL7r6NmuUvXLOTZfNSwoDloMUOj4PdhQz
vkpkwWUwxHZAvqAgyUVMebd2fiB8k3gcGZZAAedLsWUxIVFN9lFJ7dgevMl7OEFYQkHNWA9wsUzn
LyoF86LIM4Tz05R7Aj+BDKiBG2Tsyu/aYljEs1oP5PJJTqvBRczpZemCwb32KyhFp+Tnc3uKV0X/
+kHPWfYXnGOeUD5fwghSo0wZl8ic+NRCJDx6SCCI67gDxvLjYcqkBvNwujZUHX/oLDCMm2XiDPS8
eNrdfZdWWUcvHbQnbZ/chRBCH3D+LH2I0z/TNdTHw/3ChxPK9/8SF3uEyMvpjGR2T3/MweRABGPg
htpp4UmXeOd54kPSAZ/cj2odOzww7+1HxIBzbopwCXksEjAW9EMtqLXQW9bYJ7G9sNl/wCjf8G/p
k6HqgGIKGqljp2A+GIKdHDIGLrgqdRjKf2O9cXMZmeqYuan9H+ps9nEq6IiIy8fRVin9KFHtx+bb
kqB6QjOPVgihxjrRRy5SEpug1kAep8QnykojcIlklxGVkmpZ3Nmh9WAc2ISnYas0NkhlSabvbHZW
m6dFtQ9tGDtOne4sCl+fMnLLLItSHndRVnEeQ6U49jEPpNYYfbAnyN6mjgxjSj1GK8lbjQ8RjeuP
RKsORDBGXuBnjLlUNIazbZVsKSO2tDqrkbjGVFdnhGWMHQowyR+jKzyEVLYqH5SxDF2Mwv5n/dZg
szyNAaASRcGQSKbvlASa32wNprR985ITeLbTXVO+MJQiPuhZCGjF1C577szunbb6/JduwF4ZESAA
zUhaq5sbcW404Qz+uOmuexux09cPU0yFkzIVfgoQB5Q28L0giQkFEgAMRbJEo25Hpf2cdoKao+PP
YFwM+ZjEEP6OuaHMCOSxFNF9sKfMx4AQ3T/7yWuasuvOY/4aTrHsBG9EpBUY7DXkAL4FRZLcx0XR
YQdmlBrk+f4CWG1PcNh23buX/Z2fAabYWF5Dxmgi+8znqj2fq24u9GkONNjRbOdsn/hJUoBklb+H
/w3asjoP5nOOtvzUuwqUbarguDycnASfSChOjX7dhL/rB+yCbOUdmma8Uh+4XWM8+IfyVM4LFQFT
FCLuGNel+oz86KTCyBk+k5B6IN1SEokJK76p9uNnpxsKpQUuqkfv0ML6mwMUtzbONvYmNLYRFB8x
MIB/DjDnKX/6c8baB6qtB7VfZy22utjloQfgTlOUcvEJmBlKthcMciA0kETLZRc/BRMB+ZQvZ+K1
QMQhy6VtMkwXS1p5FD82FVA9konwZcLePun6J8AGgsS2rD9aZZK4FS/nP2tbbt9zS/zttprsJUj5
aGrAUqzDFee8m6UNjhSOQikdOlAjbnb+wcVT6oubb2bJXPKl5W/Zk0YvAjsU30H4x9w0mTlT0EAy
oSJLOpg0cJe502KpL6nA78bgCvHG3Q/EQK/FEcWsH/xa/MYWIWPJnD+r2VsnrA3AL97ApXrjQJ3n
MXN1zBkB+f5cRZhJCPdAWhXw358VNydgdWEMqCajo3kXrI+5K5hpQBwN74UtMfaLoIYs3XsYDTvB
kCK1xJ8EZ3OcYlncqFcz1uecZO41eM5wvZZsM8bmxOR+sjmU+xoXS24g2cWY3AGJi5MYGh02d9Yb
NX7HL9g2u3mDozarWclUXcRYMAivex8+zwUq1rzDaA0PT+ZpmP3Z+uBcQ2uEv/KzURl8nu6t9kpY
96turKKeNklH/aUwlWA6VmOpbI5UbNpZpm8bPjJlzd8ip5zjX1PBZZkbh4QgZ9WQ75UlXbG5fUyJ
S0yzE8dlSrBq7wpp4Q9tmy2bvX7/t33bJoymk2nowQA1yNoINmrqkSTLtJHYGap0TaNESnY7KTwC
auOF7SVtPwsMkS5DDiQobX7tM7PCQ4wlC/K7oki/m4En1BzYoryM+j1qZxElFSEoZtkXdQHE98Dl
ecsCZtuJ8iHb6kz5tkG1SAUFjdjK2KRihe/kBhiycVryiTZIyB/uKpX4AQqxLpOAyhws2r1F7/Z0
m4S6MI1qEtzOpX0QlWvBMWRi2peN4xkXxgRoOEVynpcpPBd4RsFhAE/OyT4F6//TgnZUebKjQVWW
qjvFPniUBeTt+khfL33NYLuE38KLUyh199V053GvopRuRSo/Ng8QcfbgGLbyH5FYjv2uc7hAYUWL
x+iWQh024BXmj6Oc+u+fdz85dyy/qj6CmMfVNz7B7hBWWqTuJrB+idJgN2pFwtVVILLen9kCOAWe
aDA7CZ/uKDQ8YkbTPeuC3mP88hpHZ4E1JQJUXMPAoD5k+t6sO4QOwCG4+zoOu1dH8bWocnGgsRet
/huLPEIpz4qH0cmFM9Xtbr/MQRSAjCN4WY0R37h0x+8RObqvVvw5e1cUWXvCiiGqDbrLVR1t2FtL
N61PQ2464zud8+XnNW4YMDXH+s51SX2gHabLeS/Ln+j/H+EPXJWMHujVO7+eUbYy0JeCtozqwevh
3PbeXKns7iV59Zg4l84NY1Do4LipLlhkxddZ1Kh97n2GGI2pGvFMwkkcpLu4OVCCFqE4vU0DOMbT
P97mAQTG1CZ55ZNTvrt6MnvCXw962p7C7Uu0TkhsCtWTNVz7J9Dkg4MZCHgo7b83gpsllLbXrDXq
3BxmeFgEf10q9w65ET93fgvu/btIzrq7fqmwvDv69kUiMeyjqDbWXaksdlldOu0fPeyFaUCbpgs/
FpY08AtGQ4287T5xT5tpariA/7Lnm32X9zPjW4bEF5gRW0OGP18L7hxOPU9z8rUQNmH77GpDYyhe
t23kCaV91V3IFjyyQaZGPEatL6blHKU0UY+Webg5J8qYVQNIjyxi8AWkQZw81cn/llaDTY0NjFo5
z197UZm36Q3Y2UD9XCoKyMKcFC3KA8EgaJsQ9MmsYiK2uuICun+bNKk0KHiYsV3Bz0YRIDP4tlBi
Yghg0NGoAl455x21ChvpXwCBdXg47CHlhP2XaqzmkNII5DhkeoivqLEUf1FlSyiX7OxMqCcAFh2T
rR8FmuvqmxZGn5OCqqPJ0exeP5ZLXhqqyTXCL/KwScdRcYJo3/xui6swOSg7zhqxtzxk5cmv4XAl
uT5sQ4ciscXpIhO9QvGZ+J0/WeRzYX0Y+DitEeMoKucBIIUxmXdy+oEsI9yWk+TOXsxeoEFA7kLi
FQnF325mZ1hXWdlznGbYtjVnKcOyo24FyYeJ2CUFfqQFeY6DTyEGSaVZvuzsuTm4ClTMHdqOi0fj
3k6RZ8DcLhqgG9yg+Lei2+I2LFCX5DHkyjYzMbFPmnd5DOx6VnRNrUE5tke/qXA2wWN4gaewLnY8
Yc8hKAbGkkGBCKiDuaCF8rZlo3SY7PxLH9QH8wOXEDKpUDjP384cfENY96HxCiCreBnFGFZmOHZQ
tehhc4vWraxs8uOfNGLvj6Ow28fYX1zNkg5Olku8S4EN7Th+9925e11yykr7CaPqHYrbeMuNiyM+
YlkH9aCZQc7mkgp9mRqNyfcdF5ngQaA85Dho4W+scHV2c6CFCCVRsx43OixOyCtubfAPhIbS3D3T
Vg9OlvlmcA2jpBngeMVVSjT8u5A72i1qJariL1IOnC7lqHBbohFUkXe1piKzUPeUnWgVO7wLykFq
obAJRjpiuVLsgbtyge3kYmDuyaDT5cKAas1rSUjhLcwaLi3PAM/OoJ0erc8/ms5rSXFkCcNPRAQy
IHQrb/H+hsBLWCHhxNPvlz2xp8/s9LTBSFVZaX4DfIZj5on2DlIVV7u9Yyqnhr+CdLN1ttpJ3pBR
VFPjZIO+UOEjvNV+FhMqoDLbftUAKP8CJA146wrxfSVt9/Pdmm07udMvT0FBb0IM0RaXljf7RjO/
LgEobVUGbKyh7OcYWCLXc+UJcciQEWfnw7Iz7g7XcoWMU5MvrcBFrV7jbYv4BZZmoXtAqV3bhcU3
5O1t0Jaj3yc5QB7tzwCq285WRzeKEcuTcrarc0+5TR6AnPV7ahxuQ11E1ph8NZ908PPdiXVTpgv0
BjIwup6me4U521Y3r1asz8cvcN/cc8A6yfvAEcjbLOIh0eSPH0a9Bw8LdtEnHZug6UkPrzBOOGot
9WPt6RApVnMiTb55ezn3OIoxKK+hGoGjutuYGthQAZIOvI/ow6T4Me12Gzecu9/TE7I18nT0AK1e
Cfoa04PQrxwXF2ZlrXwdm2Z6wCRrQLMuQIC0uyjWJlZLll57i9Ktn/734rRx6mBie9ZRdaNWOJJf
ILPXkcYleVtK1gkP4QjhocOoCLklpAXwXbyMyYHbgxNx2mD/aAXDmMFn84W83LEOh+BghiBIqgAV
LrUOM1bjCGTMtj7Q/zXZ3E8SAacESCrD769zKiXDRoiMTXYMlsTFEOAXzSeXxJDEXmGm+/OXnC0B
0htnJwc/SQeFlCG6xjgan2DlOdnkz/PrL+SV7CTBGuPjhL+7jXpS4VLOk2Ij5ylgSX2IvvgOKGZg
7gBDxdNScTQk7Xoq6/VP1pw43AEEQ1y07x28Jn0yc/MISReS7wuNLk7SxktOuhMC63x2SeirF3Ot
+AC3bNCrsB6CpGgqk9bzbu0e70yY+StgnnYr3IHt5MdooJOVf4ab75m9fzHoxz6QxwfigsiI493e
os5XWcufaknXXbHI21ByNunXbSu221umW/51vr/MGvTqOv0QXiILNxMElZb0NG/JG8As6m9e0SpB
u3L/V4i6c23QM0PKGmAw6Ihftx0hv9b7DKGDaCa5TZsimFXA40kzHOJrYQzMW9AJV1wmey/oniHS
PT4Yvq8g4IUgKswxZEMU673j1Uo0ubxEAdkbh8fBcA8hVtLws0DVKvu+JD6fnA4i1Gh+thcoWgBC
DIXJCjOQuvZFSoFM8AtQRCjkE9pRNjv9DAHu5nx3ur36cdRfxsch4AqO56b9VOVcFItOcWq4w3+f
UpZDpkeJT3Y/uR4t1r2+o80KRcFqr+kdfkkNPZE8NirplmmxQoR994+xCYKHg1Od1l1aBCnNBZkE
kBllhGqnAY8XVEoXai8Piv7plZMuJdy8fMW6GrLNB5D3JCxbt8pvAOx0NvUPHJC8XukAHIdSAvYg
xP7Rdod7HRhCf1/yEinxJTez/ihKScsnkvXDVUNuf1igQLUwYEnStTYIMwUjoQGdffJYmjTWc2MO
uYrMfR1f6zJkX/q41hcbAvpivzfgTP694Iwk1gr7r48V8hhgYtzeGDovHYRnvzemq2cNt1+QBY2J
7xOIh1u4Ula2vllw0ypNPNfb84U1O4b9Tx8eK0mE3aKJzlTPJbUnLM0Ia2eEw7k6brgvZqFcVFh+
NObvUY+tnJHuay+S6RutOtoiHLnJ0gO3yMkFr5QT9BiN6eyVdNs1Z/wBm0rRxdiHU+jVsIbPDTVW
GbSaNl4s8vZZUEfOqPAXyK/1HmuvJ13NssCnAhHczAoVg6uy6o+RIhTCc+g3F/xXgzPLEqQ/LUis
o9Xr+GTCqKaPV30Ag7yDd0APmA7QbTTuTHvkEXKlmBgyX/NXO7lXD0wDWz7i07x7OdSbtFShLDeR
nXOKJ2LpNWT+8dVm17Jn4aAPN7S3VshLuM03mKIjToNfp6icDBpT1r0GT5CTedtTf7bacczMPyHH
dF0a1aA8bi6NiVH0Ki2iFsH0pB7dm70Ojq95WgGmuLkFgMvMPQaXOjYz5zH8w4RWFuwwE+aoZAsV
c2yj+PNBp6+fTwlQ7CHgr3RuV0X/V6b6Qekg7UPnhjztqgIYj/T7vmEiVPNZN9XB8oGUbRn+vjOD
YEyDY9r+hW9ooldXByahtKXD+6a8Boo//jlLaaRzZ+HayyaTXJIdXWP2Ap0G9USrlo7NVWERXIbn
Ml7t+VIExAy5cpIl8mkKJxSBmn3phzGDTF9uYySv+tgFLij9fZrJYMTwceCwmRNCZUlwkdHZ7DNV
YPbGUgNGwHlDyGVk1PPGvQ0ITURpUMfVkFtzoALTYRsAI4aBv0Rp8OHzIBKzMGm677/BvgQ+nMIO
JPMSZTBRClMhxT7Dd+ilgL6Hx2GajXHg6yFY0ag9JlRaEbRBYCCKDXsOQPh9cMPS4M9aAEMCJCA7
U08ep1cU5GsAbsXNoOrmwWf9DD0TmFUnQkNKYLb8JYyP2kXmVYw+OlEnMucmiWnJ6PCxFvhaEaYq
wp/cuOjjv8mCyecEuZf1EV9zP1eHIIkQIUB9ekboyYrsFPKdESdy7Wb9J05TgNEYwSdlcu5+0BkT
SwmNn+DzoQDiRbb/5S7f9ErUw7nLPeOMqabiQoI7LzSbIrzAnkdpA6/ZqEjo7SNlJMpuotH/9QTm
C58ISoTMPTK/QeWCRytO14J+lFEPvjsYAnYGKcJfwOq1v6sFfoxF0LQdhD029JDgXbibBvRDCbgi
mfxj2HkFikaW6Z/6WR9A3wHFM/uE1Gb3mYjAxjNBrVM8cae0o2WKiTudkQzmTFqYCHgCrBwXTgO+
gTQvSwuF4B71LynLfFoP6LrFTn3wOGPmWYKfM3WGqO0/+K8+UAlwc7o5bYe1aQhyViYwwK7Z/GhG
p16LkDgkaDOzoMYc57EYxtRT0eMX3PNzTjb1ezjtJfOntNktj46TH0roKa3wZFNqi8mDg6MED3tE
vJZ5hw6yGVHRjl1QLBqKwwCbxjAfMdOC9LaruGD/dJM+wEilSupX6Ru7ByEucMaTSxtwb69yumAN
9Ixb6Q0wx83aJoDiG1Ndcy6HpmIlxkDxk9Yyt3+Do8/4tJMY7v4GUl78QmgMPi2ttC0TqX6iH+QM
ElFOgYy8N3w/4DJg1jGB07XVAYgbPfRjUyILUEvrgZR2QSs3neKKCUAgNa0UH8UQFjpGCvp6KYaC
cwkd8l7EgqoxSlmwCfqXDkfRfszentcR2IBUVgKaB0hiIs+ACdCSRVRSw1OCBJDVBZXKUIt6fjfI
9u+tIzvhBet2zcByPneCwxWEVjsmZd7tUC31XgchWyHw0n9BDFkaVP7OZdzaemlzTQ+Vrrl+4LxK
vRqbo1VIQkTkJ93wXt4raSZr1wWiwFi6DUKzBPLXQ190kHkAEVe9j3PChx0EMI1L0qZ6goLSi6mx
AmcdNwXGmvJbCFWc9xyZ1HMNyLE/rBZ4g0rTQrBABfaJgGzZL0fnlsPI97kp3l4+EUq8HpJqgcCk
qD9t1BOH3j7fPxDfk94JAtXkrCcavIRILp/ibRgG/PWimfva+O9YjEiaFLgcYIzBmZwo9tibO07w
2gycGAzCHdVJtGFVvNkYW4BNQeRdi8+4UqLx7XL0JfARqLZTjuqCzipDBxfc6+RBL+GNByfvVPTH
UYogRORdTSzumFzXkyakHuEfS55DJeOHf85RtKugBFwWzSn+wfoUFQQ0yXNmNlCTOpa6L0arcx8l
FnB2dL8InkjUAQ+XcoYuLJkLoZhxpeSVcgzJY/LCh1kvH9x6um61oJaOyWhNm4wWrWL6mMCspG/x
sUFxLNHRHRNo7B6Xg9KdpjmGp8EgHzEAAxBAY4OmFKMcmbqcB/nAS4FHzMDBgwwQ+C6hhIV7Q39N
hiBj2rURlx4wAzQQsisyF8p2NFBoT5D7kdq/uWLjnIvJC/tuHpPXXtmQj6ucBNmO+SVIaapxEH5Z
KonudOngF9CyCJAOswPKGQ455lBcYGancupBVrJPPTamtinRgmKeSYaGWgWzMZy1tEDd35zNUt6y
wS/LjDueL5lhwy6BTMMJ4mszY4bcxXFw5hi874+Dikb/ki1epVq8EZurz5T43xd2DiPlQYuISpcS
LfwIy7Pt70jAv8BkBDqA+pxGCoA912vYxN3ow8y5weRkFf0ISb4yLzCnRVE1yuA9fuf04wefOPeY
jGvhANgkp0yNWAbTNKLs0dvt2gNGaTqJGbydGmLNmFKb2fhe5/bjTytHP9rIQt/afPaitNH8svpp
wUFq8RpYBVFUcO2xSYkbVN9hj+kJ3UlvI3emYcPWR25CPJFydvgdVUQx6vEwQfL7hbunZ+/3k5cj
xfiiCjtBd4HUoP+BTJwUwZcacHhcvuN80lm0+/u+5bd8i+s4HFrJzzb82mGCUnn9p6tvaw4AuwOE
99QFRNcq+ddlmoe0Frz7Vkt/3YeTh9cEMGxyW5sQN62GX3stf8GAGWgeZIDqbZM/9QVKeA6hTCAL
FiLSgFL3m0DPvKt2MuIjulC27rSQn0GugjdtuKeZvmM8cQGGIQND5ENDHcAxqX+LDAj5gOoG3Ut0
ESTdPW0I+rN8317o/Y7TGfPbSNtQxVENPjccB/Dx0oZ720DzSMr4jgrbjHx5oqUlCABwlEuT8SwI
I4RuWm5Bi/JwOmjpadYc6ego1LBxRsCJrT5PFj+QGgIv1bZ/s+/PIbyjUfh2T7lHc2TyvQe01Go0
ZY8WjJFVHyJY0AJlfxWfhtuIpEumKm0+Hk7ydA0fLKVKg8P+JA8efaqD8qOpQzaBrED/Mf8O3lFy
HZfdDGIfxqS37h1pJwhalFL+d1D3jwkNc6+x7yS0TjglDft2MAuUKGvv71GOY8NXoisdE2UA6nne
6XUAk2qHC0m3/cRoRbWU3H71xeCv8G+TOrj2dChuoGQfvRYF7SD3xAPEWFwoYyV9ho9KStSGsKEt
QJimOc+7yZ0SkYY4f/4Zv8hcBWkCoNhvQOL+xzEifAogGjqNwytBJyH8Iidi2IikoB2FIhIfYuLa
il6sQvkFCvxunXwPbxe+iPtgATGx0U3r1EU6ErH/9OFs0R5wYWDi+pgsuuvSBvAAYB5mU6DZC35h
miwm3/Roo6DA20fN1jdYf8jxpMewyYdOrURBghyUBTTmStBcjuUAr10i68kj9HFJW0hpiOaJaDa4
dB8QcapBBh/JJnqoKw8fsw+aidnyOKpmxiKDwN/pVjGOrAydTWT7ztAP0ucAnCkIDdpF5UBNUM/z
HmHTeXjN8Sk4bpFc5mergP9Zbgu5kjb1fN+KgHOsupm1RuHjZn0jjg6W+BGMrJhkETMKTxNdHlot
Z1owGaMuEV6iTzVps5abvSLo95VIdE7gX65/4N51imYzNVLdusM6rJxjUoItqtw8NFNzgv5BzlyC
d4ugRXALvoPjC1xa21GxSumEOgOkXUsNpGMpsp4L2qenzC6CZviMjPRBn2/ARCsP6cllDqvvOP66
tD+P9mPR5q0DQY/q4BW0sZExQ1GBiSa41rk6PM7eyX1OMjK4Pu5D4cl/oCUo+XdsMA0+ro3eea1G
K+LvJ2pgKoatHs45pnPsFWnOXIBFSylh54ssUOwq+QKG7jYGizb89r6IoIgv8InFwQd4XpUbWExy
UOr0JdJsYvShHTn1TKyPFXRtFKS4fnj7+on0IjlhRKtFRDuPdF4cA6In6xVtCjRkeo3l081hvYJT
uDpiQ1wl2VD5p6TRGGRDGRQLhhsX5Bx74El3wVIy069dtKxtu4dEx5KGKheye8rt6ukWXW367KJg
Bj59n7mlmCjXjuiGtGlRXix1q0WfzFkoLGv00q9eDgCX7ekg1UmaeBI1UGFKAWfdACd7otSB64KZ
KOEJ5KCvMNBAtG5ll95zUXok+Ctm8/SpIXhrO2PXAGQBjvvigyq6Yrmz13NPjSF1x2evBDAEM4Hj
WmWsyXEKmQemIqKWYGriwulM2rRhO4N4bgaD6wqawcidzQr3Q5sSAzJS0VuLTaiALoFOaN6j1eK7
0QIaQexhiOeimAJqEDUCthwYGRgazLCIBX6D7jTHf3A8Oaw1HurOtJPRnG0sW+kXdXENpVp9Aegk
uO7p3Jldc7jf9xPsOWiBI2NEDoOeHswuYG8ARR05OMVHjsbKO9lfNkX8RxD9DuVw+0Vm+iJhefmQ
TtAW5xS1MLHyFxiaEKi9iheh9lZB5eXhjZV1OKuWCLQ0hCZkEEbXD1yiAPtHT9dMz8kv4hAdiAZu
7YmAUZeb93EuXeg8qqcgeiR/QGRDLIAUxC4izgiRrgldJF8829Z53Bg0PTnT1Z4+ekADlpOyw5ZE
SccV0TH5mxkX7ojM7yEyxghr+fIvcd3NQOSgk/zXAaWtCy8d9T26TDmCXlckssk06JfirhgKfZLv
ONI5FSgrJoDkgjDrqXgk5ZTkTbqECBGeHAOZKxny89iiJyZ2qGRzkDwnwJxWC8m1kflBjoU7it7Q
Kvj5socQFI/gMcD9ptgB6cW7Eurxff7yblMRvmEfKBGspnBNveEI5P8UqfEFMYpLwCDBRVVzZ/AD
8Hocwz+HQoRi3O0SzcJ6K0pO8jQiiJVBk/n+Pf0XGX1o51cEcVrQMOSMOY7NwQlnAH2+so679W9y
9964frXsKhTbgLJ7GzaQTWp7P7eEJtQOQBYQpUr/Ci0EyDyHpQ+0H8c0kx46TEyXJpYD2gwXK4y6
kXrBWwwKVRY1AzV+NJ33QE/KSHP1pOq/wizgJbmfxEQyuuF/+VOhK/1AorlGBIufwiDNiH7Tsvud
yiuS7yv8lMay0L1G9AlV5ypqMlGNVXvTqRP5iaJLHjFWYTyJ81oVRhDx+KasKfkQ37d7XyHIYOjh
fUL5ugbn5ROWrDjAlNDb4SzB9MJKwQfjv+E8xUmuZlQhHvFHJHNvpAK4l3fbYIQWjXGFZdnfNzwT
ioWYnQoxt2NXkCCe0CyZliO/IQH9vgE+2BUPsQ9uadxZgrYa61BsLm5nU5Iutr17/yLOdhWaKJGo
ijXnLwce3dPyyWbRurJHgwCKQjwYjUZ372m77kl+njdM5G1biQ8dreGyMpnTYOeT5BgpUCHJ8EhK
nIJUcPhAorJigQMqojCHbojGnohO4dsrAtH4iDI2RhQXdmWEGhvaAHQie6hGA1IZSf+YnCM2utiH
kcWtxjkCQW0I9Q1XAxfNN54x8LdUtuERKPcbo3FGjRNJZGWPCpO6DZKfEZJD5oZYQmYv/0AEUhQh
A0tTTnq73hWCrRac6SJUqFGInch9iRAWo4gB5RKMaiqdGyqMCMfOxKZLi/k5yqdbr0opyzFqRTQc
STu+gDQeHWyI1mxlMUT+UWmh3OCLjStjVmzJrkvG/v55IFdCCV6MUxgRirhDm0slxfHKl+6biQqQ
dNCQFwkFbY/Y9/R+ELv3S/JBdOAJ/SRn4oXAN11dfgxugwB+5GMMEg45PtEHRVPvX19awjB3hgHk
vxckzHHpnt1J6qVO5+SlxpEPbgXoEqIOv24DBnOv+IEi+cAfepioST4YNEFB50ev5EIieycMRYmM
kvi9ObLJ3puLTrLlypMWvKOH87ZzEsLSlWT05XD6kFWTZLGEeAhOJKQQMGMgI/sNfyhdqWNqd5Km
M/HjjqqOqO0JJ2vRgZbZ9Fa9NwaH8jhyhM0I6FRTqieJREd02mivWxPUqQlgJ4iEwkeU8M8eRJWN
Kei8nMKhIm+v0RR7OXLONCao+5EnM82AOVp5mNY52zavm9OKrIcc9k//j6nbDCAaLwbHKucTNqB9
klnBZ6O+dWWfnGIxe3xC9JKY+SJR+fJLW9j+/4QTf9x1kT8UN3uOCxokQiCRfQB8jlN1O0PtdTik
DwLAXcpryMBSyMrwdEmXgt61jJKllS87TYoyAW2hU00ghoBVO2REqAlZAINHh9oKhAJYIj7+9J+p
VA8N+P1iTihsPeiJ0K3ODpgu0SrqMolzXyFTUCBVGhEMURfOTz7+ri0oGAseGUx6W+PAlbNAdNUU
RBF/5L4K4mJy0+T0FACf/IRcK77LOoABa6kjxlPm6EMfFnMnqOMrMf/o0ifGRLoxyvns64mTrnRv
pV1PY4EZAu1plh9v++rSflPpZndAiCNJbJ9ESZK+0i8A1cJ5ymLlesgfkVLscCwpUUY+wT3r9/sf
ry9f5hZK0ikCIAt/hdBOJCVc5SBeRsI+QKSt5vVr1HDNbYtDTFJNEfO7h6ueLENGBHRXxxs69BjK
YjwkWCdL20qjuxnh+RKJaFQz0oEJw44fyNeM3pfuhmBbUbnGZBudqQN+XoJdl3cqPSBBtTA7ZF8K
4pnlgkgllktgGU8jzJAoyGkQ/XworHNBVci11tE6lfXFRkkaS43WLR0Fvv5iVi+77ecXsGkdIrXh
gpAtTpQTaCf7v2GHMo1HiCgMI2pSxGJKdlLFiv1yYWQjPf46G2wO7qfcy4+jzt8HKTX6p27Ty5GF
RPueXdTeLj5eknRGn/mV7Joc/C9beLq3qexOJMqRQZRXSTUfsgZ6sz4viFBhb9FblmwFsBThQF44
bRWJH6uEsn2czXQ2oUjlSnQRsR+RlRFFPfm3tPY6tAuvPl9nX1AvcNL8O3woJzkwJLzQN5EdrAJ2
EgEQ/Ehnz0DOkVY3m5Hc/a0WeWgTVd6G216IVA0SOIQ6HA/5IzaK+d+9UV1QR2ud/+Zgu5mnQXsT
pLqCPoVMmwS/JRRBzIPFbkBl0RI3OVLQb+C4EAWBRle4WeYQFIiA2vklQf48OFZEwpfpFDkga15m
0vLI9A1oM4v1svI3hRGs9qVfg3z6JqvoyKhQBFWLcU1X6ue0DyWG8B2/YU5aR3ynZYTHX8vL02Vc
+HVeax2eGHJNaEgyJjn1xVL4/wcWaZWfJ9bI8qdIkLgDuFwAOKcqZ0aVtV0EZaY5YKQDkGaZQcwZ
pQQFhdPZ04MR2IyzYxZ82vr5WACfokevsEcKaQ5UcvE9t/8FmrtnU/dR4bsFsRwxjBJF04i/lUO3
y1cKMkDI07c9Wd3shD4FOR78atgJ3JC+CKGcbCS7XFIgZ0css4OAbiygBmAoTIERCkAOQ1QuOkOI
jzWcWTGKb4FlNxNxgufXghM+qx/RA4BfStaUPmZfhj2zu+I6PEazq/3JbNC5tESB4NfflY5G1JKW
q8OTfyxEeXSUdX9A7YwxeA9ssxpovzCQDClfA5PEBUyvhPQvfTWylrDYgPpFriSgzZ82hlDO4rvI
h1NG8c9Gdy+VEtAb0dptiT86ydI1EqllkAkzyU1uXjGSo+OvroiEOGWSJvWOSyAIloQ+keMFBbdD
k4jGPCNsMiI6Fn6nTyABPULKw0+80pCygYMHQh0NZZSogKCMMR+QEcbRolF/IvNhSk73twAHwm9N
WjM8IMiOvsDQSX5szCbsEK9Tv4de0I2hBEB1XdIntgtWIQxNWVjMLAFDchJBOKPtW7syxOx2InXa
mGMUiAxIS9CZLHb7+UJqIvfwn4LlQlMPCT1ryoRuFNnubBU8rdnHc01pLl2TxL2Hi2rc4jagJuE+
MqoTumwcWAMRZzJ7aP5M07ndzQsrX/GNz7geFdF90QnAFnsrrL3+0MWzVfz9uAVBafRq+bgRQqs+
OtM4paKX1o57hXfmlcBBeA9PBr2GdMk1+DEsjvmSbjK3W85ZumGRvrLeVCs397c+gbbzLtFpee0V
+3xUb86jEm/afXNWTl7407CZwYVRgNKmUewJApWROjuPgjq+SKpOWxBKGaBZmpCeyHwIN4pwMpU1
Sf2PVMtRtO1SKSOg6FMqNJissWdz0K1vaumDsoXpSkts1Ix+c0C4+RqPhi32DkCuvIKu57bcqks4
qKIv9zhktBmLMOuvBtr2RQ3IpO41xdkIpxh1DRJYnf7I8A53MHZjYAbGHER6syTeZk6ry/mC3wxN
fbrWh9Vczy11nnNVGCPTBppmaDwCgjPFJcbE4oFmH53e31Af/7o/sPc6pNaVNJrPaQvx9Sfl8zFi
sPhycsyazE2LYqEx+4UIAUJPCw2gd7RFV4OSDbkFBEsfPNAHSu98EIHANnhOEDm+GRoLsy/dLyhH
jTdkpntMN4bteoUUBinihiXYkbeKSNtj811oi1Y/36jD+kjbJtMdCqqcZKO2cJMQckaNDJTDjBZU
wwioF5qZFyJtCTyg4WF4AFfzGn+9JvNXcOZAm5MVeSSia8y+uCzzPL5jbkyASemJlPGNY+2IXtFY
7QN2PKawc57xCzMrfOb3ygyyDwfXMmvY35m+KPHF+1gqgn8QB/rVydF3aK8GOBbN8Ydpescnln8o
KLlI+9y1QCe+Fdi/dD+FC48NWziDqQ8yfl9fH14Vu/Wxz0DPKRiRO1m8gCN9XYDGnSVkF0bh7/lx
Wm6r6FHbqo9lBW8WH7aK7ViCcqvc4xSxB7Ayo9bDgZ/ToNLEKVosN8Sm44H3Vrc6NLutvhKu9ixW
nkAbQ/dJ4ADyDI/DGx4KsEMKjwP+Hwi+JBpCQDDGz7BP3v1HRKRKj8kXofRqCErmOkXPs9UDHTgt
MherDyAda8DeJU0mADXJikEgJFA0HODx+V9kV1fDO7WTGANhMoz+ZxH+2LWjfG0kWk+72F/IZ6Ll
xeRzFZpDTEtoSLdPlJDtXWE6bZwFoc/Rc3z4dLcuEM+G3CXuTSdUkGqkf3T2S9iLuAtuL2PuL3D3
QS20xEYvp0zo2G3Fb6FNy8iclqa4H6OjEwJufcKAAYadZq8IX6Uhg82PDGK/s+HHQA8LsB2IFUa9
AJd6m2/b1Zx6z57eD5GhvsT9zkjVbHO+RMQU+sooRuzUVodcVKzLMIo5j0adTWatYvSrYlzc/CsD
c4g0HZvYqyVawtQaGHsOmuGNH8GgzYwJT9btJ0JxMzmCzV1X6zJByv8zwast7iwo7ZnEuJcY17Ru
mbDccxISFFtJZUGCFPaJ8rQkMEJTQ3tLcUzvTLJyjpQhsKutjtHrcwGbjYGgOToREzi4+tX6Ozu6
TwzSXmg91a7pPdrAv85TvqtGBXYpt/55CPmaSf7ZYZTTilewKHg8baSEsNE+oOpRwSSi0FYoRAmC
/8tj7Kou5+HJ+YAYSrmUjNBbsTHP120UULBUYyE9TavK7NfB3Joek4gaB3K2Gvkc4Dm0tEFyqnaG
baEWIz2SttluLAoRq6Ttilo3p1miru8DJsGrPggKgGXt8DJjajZhZt9t7VR8lOj6cM5nlqmx6ayK
YiXgVTeHVaSNYVf+Phapxkl6Ppdo9XCxul+WPnKwPifRiaHjrmNf5sS15zzv/kyJQMShGrVsZFu3
BCx23pfDbtkYFYwxXvFp8qARTL+F19iySUqM8XmzojaEQMNt6H1N69WhsSpcjs6+Ag63/Y1zeJA/
602Dgncx1xEKytwVhzfPr3pPX8Hd4uWYn+B+8jivqs1vQcj8acP3w0E5uCBpOigQVAiMHVD3vJ+G
9wF6+fSNo9tCYY8sn64rjtQFjDSkKYD9kmnvf2lr2iaMMlRiMj6/AUAtAIvYT2TYd7f9C2MXS2Uf
7Ovoc+BOGaq9wlsFz5g1isct2tIo0uCWCMCwsLGGPGUOWaqOgtP6/GXk6WKoMmH6rxHfHoCfgHRy
O2FtvUf1ErB8xUx8WrK+qqlOr9s7xnAJ0IdssVegrG46R4TMf5Xz5P/PoLluk+hSjpCtIsCGNg1H
KaBOzFKZCBKArrB3B+XVBtn8Wb93JZhg5pnwXHd8607IqmJEdEW7j/OtJJaBzUFpD92gltOGcQQn
hdMsxAQds4hqcFngCTED5Crq7WIdNjA335XIK1LPbl/Rb/TT8ESupjWKKzz34B22D4/pjSLgM0QY
+c+fB9gfBzUgMMJEqcJiQ9iBJIB5iYHeB5ghYCpwF6kjQFciToMhASsMLV9oJjB7rRYDpRls7QJp
bVvDOHDXoee01ycViohjvacyejyAOMNPgQkorZRpjegYxXTltTKXW85Kq39282EbULbPYeMxQGQF
Tb42qtr5geIX99Reh2ISlfSuMaqiM61LwlUbruRx3UHAiP2R+aj9skbd4/CzBpTxAWc5QN7wO0Zq
6SyirfsnQo3LT1qDFCvGrwdEceVlCwt3LU4abP5L7x4BwutMFRUvpzf8ObbtzdYXIJrVE1KcMCbd
D+2wldPkNN596EwMv7PcRWI8ZZPjZ+fw1Nm2mb53WDFWoIbpfN2h/iiQJo+BPn0num3MyM4jhE1H
N+e0u0ADejLq3CHqljkClKse5Bp/00kv0Cw4SlCepo8AkHLNsctLjjpsdobMNgZkJvKQx+CWfLf4
HPc1HLQhwWzayLnB4dfdoq8ENQwRXFICBQ2thl3t8/iyA4VnAFHvtXjjDNy4GCnpDr6J01uCwCZ4
nvTIGOkTEEEH3AAweEHm3qJOV0XO97iGpnRBLhof5BEIaw+OG7A+ywARgtPwpsGn9mtLmQ4RioiY
MJr7kt8xfQlOqCluOg5jfn3ENwYvwdSAHocbpNP2QnIK30ar7D93H+qXv8hg8BDdH0nKAygiigW1
31pcNyocSlzZJ+Q+dFTVCg1jil8yb8CxnFzHu1+j4JTDSnGILm0/26mIT7ML5ADWIfi9fHLCNkUG
g2o4Ec6bYTPfRpqNIFoFfP4gf0a/jElcCUeP807pETdftXPWU3MHUNMulmduVRWAr8AuUo8vLLUl
zffr7Ok9EwNmqJlU0RtbTSyPIw68oTk6r5uD5/w+/cb6wnRv8YP0j4SJxKAzeCfcLzhiMeVE9zjs
+Bl9PjQGwiMCtdsXhvdKUMaXeDVuYlFlmeD3g+cGpEOPyIqAwRYEqKMMH4gb9p94xWKuEODyG3ym
+sEEIPqkYH906VDQBv9hPyBKcI3uE5VPzioCGwpEMVwUsil4PRpNNaSanTxVhmVwm5HjKLER1Gke
f5YnBHeb3K24vfiKVnGbg8A6LRpzqc4KUingv0aQQy4qwLhPODZXC2hAP8QUnE/fXN7W9Tyb3qEg
u/rOdBGhIbE670/tSKDtiBvNmjCnMFbcjHO4nFZOWyCnFrNypvzXQWv2RlYTg50PT7yhtZnmS85S
AHIYUmKqxLhxlVQLLK/KzXFiYkXA4NA/bmVKVSXX0Fx+uVRJxXQG+T4wLSunpIpo23AMeK3CUDCC
+5KidnlevjnqyaDFaijDmNxpU9rS0rQILCaI8ZXHxSs01J5XZEmggYDaJ0BLWVgKvRrq1bqynm/7
SCmBJnQnUJrdl4KqK8DrS6B94zcTlm9MPqNAowLHUw5qVJfH5Lh0453b00V7/SPVa4BEhqTRq/SN
lpMgsFAXee6KvhC1LE4elXBGcvR2gMYiYA3Ys2lfQIEhXCXqlssfkgYmyK8Xhn8EF6rKiCUqcO5l
b7iH5Q7fHTs0oP55im5wLjorvQe34T2+7cSbdclG187LPwF9MjXdl+Dw6yujuOWAhH2RWcZx20fX
4O0sbzsOegIRA0DU+RCDCghJgiLM2ZbIWvShvvKa6dPO32N90lOn3GSwEQa9IlLk6FUliKU/fmgI
m5jOb49TDvX28gpJkBMUSaY50mEH2jfxvGUE7PWld2YFWPmQo4SOazPtEVDBYKaoonAbNjcoJpvr
EMBkj6iI8LNVDbG2CjYtkOMvOtAPewlGeXkKAYmiNfEZgjcB/ooBM9wwTJcEhy/kVTgJXAiTcp+B
jvDnNhfeq66EnyvosOYatQSyU9vEoOLmdgCQaHah8oo5zfBVD0mxTiEpW0z9qXE81PYcKihaBHFn
MkX54RmilsUBG4MtM1lXoM/mKWjL+AVHiVRlSmD59YTMDy4VyQnAxSTu09cajatH1GttwEXCZ4gR
16EVIBJb9UH1Qdghe0XP8ESS1b+ujTlrUwiU3Abn2gXVjK7nFWEBUCd/vhWESoRSeuQGHQxZLBYe
3Nwvva0T8A/6WDfOBV4IvwXHfWpwTM9vSBLISuNZZOIAdcQUyF/7sOT2MOqDJsxulYuUB8sU2VBJ
0wiAcIymPDWofKwxqqnAqJ+hPv2agUcXhbG2d12nPBfmDwCfg84SSY2pkZxszEFZAEpY+4izlFtW
ykuEp8C590RrgenBmF6A3nFqFPbpL7WZYZkzLDaEikPkutPsQs0bBbmFDJCUiyOOfNvbjJgEhVP8
neDpTKStpjQcPG4UazUll8sfseoaLTcDt6X6TKKooOwLvRY2Gnv1+0ifBfwqc/0Tn3ZEDAj0yLWv
Py00Fh5rIPQinj2PjcpvGsIsNUY6tL26VzYB2hRpe4WUxyUbQp0rPc0IXm7+sNUaqWhMzttphlwl
OZjBPOBmrhGS/TiPg0o/C7WH1o5Z7rC9Qt7xBEZ3yurhdujTy+6dmNslTu3QLZwGYfn2Jx9xp19J
mQ4J4xUNsCfnV5DggtlL0RVuMDFlYGnHyOkt6WyDvlI2483Sk+izasW0flp8fktoE70k5HCTHI09
hELH1Dk3hThCFkM4gKFlg1T14Emnc5H4oSpFXOwPD4u/F7eMDnFtx94GKCtoaAHTsxfyjj0nNWY3
tVHY3eDF7kMHQdn+BzSenA7qNZDOK6uJwPCoLThdP17QcklKsCnDpcTDjOA4/5wD+tBvIHVeWs5l
b6QodgmrlSNmOW4FoJ4ZjOjSU2VDb86XiFe5mnB0C0jWA+P6mz0m43qiYQcGsVRxBXwtTnDLL0yH
bEfa8UXvEDLtMe6pZ2tDNthM6dB3l+gLzWV7oZJG0hajc/HY4/ZGj/OE1JyYr93A5z/D5Zdc0O4x
LBVynjjXjDe884fN2pWVwzIziWTvUU/0irMKLeFrd0nVtDQtgux/LJ3ZkqLKFoafiAgVFLllnkRx
1huiHEFBZVDEpz9f9j6xI7prd3dZCknmWuufyj9S6mWzv8TjwzS3LIbEOq25JPRQRGzjLyNhcma8
hGEh2+j3KCyCoCFR4ogpKAOzEiVdvoPrykELIlHtMtXo0V/IQs3NIcO5BrMa/RqxQSZ7mqxxB3ht
9pjPkTZfqB+hBf8JoOu25L3BDWZy0rNGvqo/az7Cc63i/wDb+bYUT8L3n70xPmccNog5beJU4sQK
ZA/a0ihGxY5jmyAKcG1SzOnEiCTjeRLHI48aA+gImqhig2mL4y6pw/vdT17H9gPPQPn8y7zfMJV3
46CbB3GGXeUEZIHZv5BiTKgJqfgCGitMvBfYnQJDXE6nlxmwOU5h4QjHmslwwa//4FTEQjTxIpUA
fy17T6HNatpWR3rvLV595gSzkmtlTIhjp/mrn1Z/+bCHB+wYPhB5MNViauS1bDXN95AgxT99qJkR
Y+LRVZ7/6c5JGERezQY+DDqW0HOvUgKwnZOisMin5dcgwUBDusHZr1rZGXE3xN1qzpGmDa08Dz9D
NDdtEiHf4Z7Q42lCJssujKaLFexRGgfketLeIy7iGZmWEdIefsYMlfSaUxgJzFww7KMDgxHW4GpZ
GtW0GjMpYTOk6mtFzTSM1HqWvk+UavPxjiTRDWrHny8dermFWlwWi1Rlw5c3y/vKOfcWRzmGLOUl
bHt6S2cCFYiNFpqovL8dhszRhgB0+aHYKgCpWPiad82pBH6s+X9Zz+aLXbhBpG1jfYAYGHsAsaZN
BR8tDyYJWbFCz0LpjdH/CRuR0vk8jBP2Q9gHkGONOXjJgcs4NcO6nVv/vBREdwkHij2N9VehzbK5
4Ix1IDNgGL6hct3tb4S8w/pO2bvSIw3s90SBp9q0sBmwYrf53cMvpzkPxqs298zO2LMgag7pmpXe
ZKIQAPQkwYbhOhMD2cJDwNtii86GLFy5neWL/DUo6PeAidk+icVGN+nw24ARAhRIliZLp10tOahS
xIF6yvDRkObnW20kmVP0SIjg6EKOINQIEJphlfzcgmirO8fcy5aG4JDfZX6SSYvsrfcc/qiwhZL6
6o4vmQutnikcllkDQ5ggiIgTnnv4Kxq0HIvW+SBwoNKALQ/GyUn6svHIea4YMEJAWBS4AABSimQ2
m1qfRu7pF+6QdFCBR/+IvaWGvO9fU+G1OP+wQhhrWPx9VM2YejAuoSXaj3xEE4iteWvcPX0bBLGg
awWn/kxUqDykOOV42PyMThKqi6mNKSVch7lWQzpMYIFi3uExtwGArePamWKkqW0EHErnXOPDQEE9
I14O00q0IYSeWa+lQEkO1eKwNQNX8KJEfhMWUVmUzl7hdoRU6tvZtIE/+3V1TGHoCDL/JzZIURwu
8ep4haR38Rfi33CTq5CvHl7bd6g9RJLDc01cxkVa/LOqo+6/KM7Pzv4axuM2vzBRoaNDOAPhDpfR
gcAHOGxyHO5FkmowcU0gwwBhmA1/oeTK4xpk2yYAJr5qLr52GI+I/00M1w7EFkUhxm8cU8LxJBkb
U8pW7ipbwISankmyoIegNsEWboLDp40dIt8V1JZpS4ZwMaG6EgaT+ykmZ8u5N1eNM7d8hMjhfPaW
ywk2j4IbCh+CWR+lEoc0t5dC9woiyWxEMHuOqGzxtSDj5cUDtoURA0Y/mkKfAOFR429hyU66likx
PbQGnrLoOw+3KQD2KaaRRxNkq86haLEh4meqAHqjGxJabwExfkTsTFqyesHCydvUz+Olhm87uXXQ
o9OL9le0MAF4BQZ6LMs99P/HQphdiAn5QQ6qhSBKvBYiK5WTmUqGgd+D8h+jQ3aq35gO+CmoVcbg
zPCKcT5DQMGztBXdcTyqQ7RqwPG86suuJ/0D+tgcLT22fBvRkdZxCqf3xHCUHhKqhYELmBmwXEXq
gPA+My/BGh6LjrLnGuu3w5zrDikrsO3MOAvvgh/L0KZjYeUGON3Y1EFz3SJej8BLkXpzd+jMqgPk
hSDbq3CgSks5VzsyDRiqM1Oj2WJbujKZBNhkIZq9vwJRZLcSuHK2ym+G0rOhQvSsQjHRdxwVZpR0
bTaOFimMJB2gyRZPmLBOrnK7qVj6exsdfLH9GHB+b2N4GSp7IVMfXFZczfkW5g8ab1dD68EJO8wK
I5SH+qtwaonWxughwbLIJRTMdK1wIauf5kJSbwmomqxV+8M4nBPwBJYMaPHq/uNb7/5KoNcmil7Q
hP+gTDXxgH7bwHTJ6IIa1tu+0xeVbxQzZqmmjGU9Dyf6BNL3Ojv5Rmknkg5x7xiMrFvhnbNPfHu4
mTFKXGgxEGzhDlP86CpbRTqk5monfXeeMaKEM3/8GiWMVs7I5Z/UcxW4pxqWZtZg7P6sRPKrv+sM
8UT55irIkIzXuy5sPQ29CHS1ksfQkNDeOfLkXvvFKw41vBQYMRjJsuEnY4zW2z2C2t4QugR6ZDLx
AbL7JEZPmQmpAFE9LYMMipFFC+vgHZxen+XYWJfWeFLxMZX9zbgJcoE46/B6/mtjzQViwzCzvlxJ
yqDIEp6qBxqRJ9mdlUdmOJ0TIh5oaqLCuxYir1cE089pHJk0C0uKLTdXH84YXw2hch+4visZftsm
/DP8PhYPDDkMeBatfpvUQZO4dzirJ8BSafkMSBvKR640Zszz4VR9MiN84/db0hV+4LeMRAs0djQM
FqYQKv9xPpOd0lJRL28Jhwdaa5i+7rvn0qoMUBxR5jZou/4BGxhR1EBLTNW+KMOMJypCBHs4MTfm
43ZA+JJbeeOUIHHPy49BaEbvLgpLWtADEdeeM7Sej6mUW0c8C2g+ruvxB9HwQLGHUxUl9sCXslXa
+N37L/Vwzcrok5MS4xa2uZf+Qfm6QyICFwkyG179ivt1fiSG32289o2xLcPKfYrsDLdYl4wPhdHx
17w1Vo/+uf1TBr4MFAgjXDUHiMceTiOHIieQGw0oNfa0Ms6SBW5NEZgXo5hrc+D4uf6MOy5H5CjC
bsJk8b4fHiuoVwjBiIRUIBuIiThN4cODFtZq3P4r4XSGtGghWGjFwK7qbS+xevykmrgRSEa3Td5g
VFjUh14d3ogxKS792r/Wh/KidLBangNLqvtAFm4GBg1f9fqxpVIzG7aW/EFDAvWgwS3yuVR5tsdl
Ztyfa9bcgNxTxFP3pnFucm73enFfwwKApULJ0q8YyCTo0L/RI9k3d/uZeUMmav2F+NtbN/s2L6vA
r/6Jwdeg/JjjCjFeOqs5F9TkOFrVfczOr6vq7Q2T4zBVra9E7zGIlDbsX48/9UtqGRPjAqlYBlWt
hiEnwa8Hkcmc4cjrE1Dx6RhbDIZNOHz0bF6BQfBgOsznT+5Qnq6Z6JbSdtRb/TiaWrjjw9RGHE5z
KbXOuNbjoAGZxiTkw7z/7fI/auu/KRzS5afZ5ekxeyHoxu9WqYKiXOT0WNkL1wo5+qCfrJhuSGDj
82QwTT9u2wCcfNkqySd52y1SMv1+84ndLBVbKznGW94sjlEUIOCbtFfAGiNId+aHNo44HCbFoqRn
ZzUQ5mM5L4eYgglnP8/JDIa6fh1GCVCdMd7uRBQtQcoci3Oai2ZGUY5PzEhPgYrLCHXjelhAGlNW
zIoJSQOQo8qnxKZ2ko6jCx8EGsN2iOMEuzXlnVFisd6BuaeUyXtpzhRYlJ8wZGAHQFQonaRDxPIQ
bQ5ZmqQ0hf1u/r5yclx348yROZMHpF92hx/lRh9WItBPKrsvCuT263QfV6InnfB7dQUWgwWnhi0G
3WzVoKrlx9VGqPHTNThr18fBbeCq9x8sx97sLnkKOn40AIWXpNhFwf0aeIOKbeQ7f/WW5WP1K7xq
6P/e7C0gVolxq6O0CirIXprJr7908whYdNLTakUv8lYtFWjUGED+G1lXZhyVvlHzS96imCFhDVTA
lguH1AiNqUcyeauHn99tf4lVaPAGuJ9Hma7tqq4Us4TfecPN2Cjz+av5+9wvmdGitqmje9++P/4S
aB2K/iMa/OHmT7cl+hrXKreBo/f1x2QdM2HWxrYKGdzRIrqBu4GZiRpJAIVJNgOXPhdPW4EPAkUs
4bB/o83rW0ozlQxQLF5g1R86kLPuPhULXjo3W3AfAQc2HrBdcnOoZait6Pj6myeqKmF9eCXgHUm7
iWRe8aXjXhiyMX/BhrZwMIBqUDEZGjgyFaf5nYNFcL8hFvSNX2KgI0Lm/wpqxP+sTEzI6SC+vG3y
jzcSErdCQ00Xg+NutEn5imW2cKio4XW2+yONXPTnHSp6CF2rXXgPkdGU9mbc12elTJVppGylI9eR
/lDQNCjvRJpPxWs5uOGX+GT7W7bSLNrTC3jOF6wQ8BjOEURd6hIT0RnaX0rv3PzCREaaoDGOpfuc
7/A0+A71MC+NzUineu2bm3+BkmpxppSd8ezOcSB/8rzhmfMIQvGG/cZwIQWS4MCJbaAx++e1JeRG
zkZEK294Zy01ZM/DiYdgvzOHpDtL1w9gKcE990sbaqM7++rZGc7ukSmlGfbwsNjv0ijvuXw7ODLD
LsVuGJCSwO4+2ENVo9+zjtBpw1AHpfEclcE/o9h9TWM8NnabDgRujCqoBz19M+ibCVNK1Zj1PDqn
ASg3QglDuLVZCC/W6Nz6friRJ47zhWFSDiHzf4P5mQLFwQjt/ARIf5BJPus7P2MX4ZkW7qDitqX5
IW07mvFdDCZkzHS2JkUPFcWAX9uYgDjPDOTFaIU/7nF9TXGXQDbIboKQn97mxU7IbjO4gL1jhUmU
KFNAZok8bp4wSyY72dzKRC5n6F7VFTCX4HrThnGqBFPhZ0zH4MJ5Ym2I/nJZsDtRZgmBwItQIX3A
zFwfLDmreF4YYDyNZtNnaY1tIVy+Sjol12vzxbcSsZwBcoYRAiMGHPpoemfCFuFmNGTgDQ05CTV5
26rOY8QBa3xVo0W4vQhZWJ+hnT8QC3W2BH2cGgAFHzTS8F55r+esJH71WW1btorRc5m4N5ZI6Y0X
LwBKBWMJ5m7STFHd19B+jYIhVBlizXK7GKxHtd+/uaxTAgh+u1vmZbcDlLgagpA8G/SCM+a32M6F
lo4fNpNZ056rzfkoxAc5bFLKZuZwADaTqxpe74dbHbDZZhPoDnRW3c1RtLWCyB4BxwoA7MdTCh5b
TDRoombZ26qfywe7gSsebDB1LY0s93Q30Na0fVSrcFC9rHPgwnRk3NPd32ip6tb6/kIMb76GTMQl
FBXieAzcHzCH4NAQaC2H0juSrIGkc8HZIHiDFYKbivli/AHatqB7aEIKgSgA8Zb+u+TY5EETFKlM
A1vjiBsvNjSaoHewumFQP+F73x3uKuwfsrS4cwB/6YIk1e/QyQGX0dXkZg9Bf8UdMz6QSUdcLJq0
d2OPr/abmR1ewYLikn7tN3QIuGmQP3z+LN3SD1/9F7wuXSOLh7aQI4/LDRWX5s+gI8PXanbtoqrv
9xVkIARf2ufBbHZj4AlFX+8dxQaGFnz5cPnq8loTmfVGaPzSi9OKHoZhzUhINiHnT29udD92y9pL
9HSeRjTPl9FUrA0whY7JGI3FVYagLuyCe+RRIABBFsKAZgkaKvJyQTUwhrgZs09lHO9jJ8FZDbLt
EwgRzxTsrHV5PrcP9gTCbHbQXM5hMTylxIYLjauRCBy4tC6ChsQEuNo94ELn2LYwIs3IcUaEbGet
OZ5IyFCujrSgtMeTWkQDMFyaZ+4w/CzvPP901SozNDEfqoHI3vt39JhRb32Bf/76OJKSwAAVsn+n
ukf4eYFvpaccYLDz0QsjdAwl946YLkBMvARp5ICGWPzP3Va+ESZ1M0gLobH3ipXo7+nfl/CEMdU3
piLwlfAJ/03HxhQ0d7elvIQdISbgUM/QxlsijY3pCvkQYGhiig5iyDS76zv3oQ25+KMAv/TB1R61
R0fCrHf6ntxjTLF4QO6MSPLGgGkxftnp2OfnCwXU5wAjlSV9Zgh3uJlDxeVtZa4a4PSWTjniP5vl
84qs7fbW1YAR6ImACU/Kl2MtfO694sxJlqG6Rzqtzq7TUzCcyW/z2tf7k8Z4s9dOIc2fi77gxZet
jVAH643OwJiCIQYzkztsgW5Pa5f4jTdAsDYT4gKcXrERWEW3ORUV8/tjQcODwOcLY9G5ET/w4hYZ
3dKH4EGpfpXgn6kKlyeH5q2PNne7RgdhKxIk43RkvIA/dUVZ9TmQBofhWwjF8ZLwItTBL/2LxtEc
kEpU0faYMmYJhFcOIfDABh2bP5pnfYfcg+traTHfUQzMcWf/3U9/QxrsOIU2Qo+P578xRlMNlclG
lJWT0DGeZ3c7Q3qM9hV6VOIQyYb8qmcRkkcAWadfF4vvZ8KVMz83C6+m4QzOkz6YP46w4RqTOvoK
vuuAtgNOCsziDaLJapZmVQXUMCAV9TsF0UypI6nIscLh5lqXZ2m9nLHsuhWogTS2Hl/DfR+uJn99
Nd8cOxsSuH6QsO/mWIEQcol5TjBVchdjdzWih1Yw2jHrly9BHjOrZzh6+u8XgD59bBLlxuLO2ITV
xkV9GIPDjfE+6nM0YGhDVV++OR/J7Q3399+8rhbZxx7UgQpV4hYpmjkYuDWDIbp2+h/aC7Bp5AqF
OxZQcx01/3KmYBUruald540J+W34ZB43ful0lgl6ByYcP01XXsZVCpU9LG8VztYHUslv9q3cTCWE
rM+Ow1msuupt/0TsrXpjDvLnVGTwXDGvI2R28DED8TyyZEsQ6g8bDsXGUILKbzQ2ORnY9zR/aeKr
NNTqlUaGeefIgcufD0wMdoUYhUyQIppsx5POEPNKqlFP50zb7EqqGwdL9cOe1FARyGlR4LG4BcZ2
UKzPFBNK7Z9hT09fVkPKkPNY1tmUz9Xm/J07x/GCVDNvxwoMUTCpE/IYP1YYzqhcQ3WCDgk7BGrQ
TWThemqN9fCorsCYjPFSCOGFrI4Lz656G+ve4dAXrqtTb56tzsCPHyySHTWaY40zXYriDsvD4D/h
mpRzDrywzzRCqIu73fWEJm67uw/oyBQmonnPYRyHdG8YCAuY90vf3NZtbfXhUOtXL3Re7vkT6A7X
AMI2tlvzZvPVHVGsPY9OKEIsX7q1Ef64pBX2YCfN8C6Hc4MJoYQkZtf3EXqP3MqaLQc4qb0Ro+Ys
e6KWxhcoiBrV2g8RpwIrDly659GiMyqg/eZ343dMCJKA1Zf4X4Hx94Yig6NAZUofKlIOiN4aEQjL
OF2A0v/YEjQHk73QHpjjfUF9BpSRxAPGcDJ/Bmb3Dz97kCiiGMyaGzPozfvTgC2WiT2A5Y2IUbQh
b+JyqHbnfFffTk8CRIS9Qrv7qRAXMcUiiwWkByby2JlginaAxikErbwiYO0LTLm+uzTJzClYoDT6
xg2QCPmPU2MuIug4446R1ESkvSh3VzBlrtCvUU/cFidlPjZeR1IM1yzidepgzRQH10PtnjQk9U+7
yOxFjyfTvp3jMtCWTDji1shyHfg8OI0iM1coIPRbqcdCU8CETD+JlB9oGS/P3uMM1oQ4tHOVBx0V
bs0lwjZ6y6U9dMLX72vCPNTfMMf4c+AqmBuFviZXxYjj7hATFPefZdN2K5O+5GIKjgUvVa+PV5lw
SQTfJy1hu63ANVzfiFgWkV/Y8XoLowYGPBMEWXfRbgJLOV1jrKK/3RsFXmNZ1oKNK9AWwPXri+Qx
QTcjLPhDKzw6eBmAXcIoefre3JlZfLulIfoeTa0/14eGxqxEV+aMJJ8H7ORf5BoyJDdu8aLatwuI
ykb8dk/y7HK1FzdrARbbnyGHItQI1xGO7NZoZL39MAKA1vmPy4IcqAkxb/RRSHD2YadOgktbz4aD
qCSB0O9l3qAIoBgoN7e4wBYjLjIJYHhwdCB7vkYKnpDG7zpX9v10P4TOL3aWSuDFbyslONaGfwS3
RtMF7KERQTfd098eqPzw2ocBGk5b2Z/ioCiIeODM5Zh5izRlzffxZ3hOeTxYyo9s3k+m6Axoklly
xLfGncE6ZP2RCUXFxRnzQvvCfwPCjcRzI7gJMI1AVmEZHPOPDnMDktPwtbyBQtpjqOfmbzu6TtJu
872t1BJ36+eUe0e0hPwBM8Q5rV7NKUBRgA2ffuP+Hm6qxhlCPsLI6FfmjkNtzDYh0XMOB+xloLXW
XMjcQW9+H9Nh91Lno5aClsoF59ncVJAv2lQ2FI/ICgCZAUEyIDUhwILIVixSRqhwWe1HatYX2jO8
tWCdN7iIMYuPyTVyyNeUoCWJMClAVtoHkdbTCfPBewUSUswLOX7CuYBNxMxHwQiggpiovjFQxbvU
GilxWRklZ89o/ey8J+ERkOu8Z9xOhDesT+GEMB2l7hnn/ccTROjcjJfjmfLBMtFXEypxLSXbRvm4
wwShP5kXtWI+rjvm+flWspix/5vqoJyYM4NqnRTJdWdScTltq1/Z8t8NOMSDzfZpCpBHnZ9frqXv
SGdqsQEQ6nd6/jljFqhktV4+aBiH9AOACoPFCC0dNFNjUzAMRhP8T+V8X/61YURr2Jq78TbRi9mf
39MX1wXP/qJHvC8Yx9UgfQJ034poKeMxUAbP1k6I1wtqZvMByFiud+k8O1kj26euMjrNvvQ2702X
4DUN2UeFIGdeqruVWi1u975I3XQXFCmJMbjq66fbOWxxfITwdeQJleldwEpMRpUtLlgkOD3OgHcI
EzBmpFvTS9uPRCLoo7ZRQ/NBvT/1Z0Tq12xif3So9iKJCoCLoJ2D/+EZTmwgoNUrZnYdf8e46Tye
zurB/nUibvn+gX+oGwnVtZ5UpoJti4XnxRPUpoMeb0fF6U956juif0ViS9hHsteaRb6/1SiER3C5
rJr2BYPC8+3OiabGxUDkCCM2wERDQFbyKGDGeffHV5xMqF8A3q6mI60dZwhMnTTmV40TYR2d0Rby
dKDcmQtt43xJR5pRu7PkJGM5fceqzT4NZIwvK1Kp4PJYtey8kHsdIIb9NodxAjdGNtsn8PEvfC1h
FFZU5yYB3GJgwWb945SbUI4Lqdu/XEEQCJBTQssK+oktG4nA2oWZJxyC6FDugeWsZWp/9Xnm9DzH
2vnoXhePs/ub+MTKwo9wkIUKuD2fQhh+QhzK2O3B3X1mapYzDgUyd+swycJlJZfCflywwXBd6NHG
3jvTN2+7m+ZBesihXUOyoG1FqOkCcOKwoZkZqkBLdZfCRDnx9Lx0alo9o/8Nx2YrIX+zfiqQoSQc
3WjlaOjhxJ0ykYguNLUYQuEz1gOPMp5BoZm/WctExoyHH+t0/6xh59VB3G2EOxEPoGwusChxgfOw
c8BdJRL+JbC7G/0SC6OW7l981HD52T22KQ6AyPvX+QzmtrGlypBLb/i1H49po/mISmQsbAE96CFF
RsdEsRhWM91h0qDPnx+Xpx+nHcHn5YBE6VqvCgtBQE72WJ8/ynQhYpXhfTZLkTtBQB9dqLXPXIYA
uEdiDFyv6UgHEIy2ImRj9oW7jwrIPfCvKjh9jWx8G0fGPKmmhmJ+pPdnDHj7PFLpvi055zgMY4gM
g8n6vqaGuvTw3IUmcGIAv88oVHhADfGmE6jk9aY/sAZ3ZGwImZDskpbDWzF+lT/9LhFPW5iR9sUa
E/nwFO1AAwIHoGZa8AKI78X2KCIjGE0u61jmKoCAw1TKdDRke/gmwMOnvRzWsYJjKhUWrsjEX43W
oncW7B3GP8JyAuq5IBmZtYixh7/JuU8YL8cUmO2NH4O3hw4h7MDPfNkooYI9BZUIv7GoIDtRmGfi
9Z+yM+24jL0eaq/hcTt6r/4RQ/d7eIc8dcKt5Zw5zqzxHf0MOWF5gL/wCEmXxaDUXqJ4Rd9+mMqA
DqRXUOWQeuElO2/aRtiPw+v86VMqR2gOXsEoyphjAY5xeAPI/zA/sykVFzGZPC88W0vmoxrDCJry
n5lZUonJScEnqzlK8IO4W1OYjrINbsrJLSB/C8pKKdhPz3j62jEpwihVeD9mzFKgYa6mtraFlC1m
HvvHrjk9f4IA3rOYjok6Kz1NpsqK+ZYJ26kDQRcu+cvfhqRNNEquhJrJque4qxoAsgw/H6AIViUw
Tyy0KZ6fqtmiPdhCGqFvFfzDwQTUKd+uBxQYwyMmqGthCS/UXfwlpcE7mjbYy5vKCIpTwhmMUohQ
aDjC94jFIs5i2ImC4IHtMFmyrMcsovz5qi56osbp+YKNVw3QOCHKfNVuC5KGSAkCCWoTegGAMQRQ
oEEoRwT6xLAnYlY6K7Hle8Jcs3EemZLGYIP6iEdw+vlArCKd4MwDAkgwZRZwh4txhxeUWb2XjV0O
fjLikgpXXSiS+wzSmhAEMbcoWEaJA1IMhftJP801+BdINNSTwvl1NnOiv39gGWCzsG0+/f9tylBe
RQoDmNk/IhbUaKJlmd6wwKb8vudFkaDhgEvXQJEiQ3zPeEQeJrPmn81DbSbJjPL87m630l3YGxCR
5lGOi1KdSojrNuIW5In/sVOssTM6YDFDEmOX55wz4h/rHup4UFrPzigu0HJqHgONaQmKyTf7jeBX
foW+XWS/4vgKE3LS9E3aanWxhq3GESbr182/24rHgzcfYkB2+M7gig8oZcWfT2Cmo+H6exFf03E/
ktietA5lss5gnQ+OTHIPlsuXggUKmfFyit+E6VRYa2OOdQyoAYKuZ7UdJgdNSeWvLU8C1w8e8L96
OphnGZzeInk50KB2u6D7foxhljkUPtzoB7WXfukFbrDecpZR0v7sm/UiWfKSTYX42HiLb7m6yfzy
Wi3gbeQWpcLDzzvzdzUeOKTZf9ErM6KSQPex649eZhKsNP8R7Tjfx7S2GK7ttL7D9BeOxfgNTDQC
txG9NCyVp0KT3DvuQEaszZNq1A6V7S7qhUzG+Hl1Tz8J1vEXhxKjQifFFJknTe8xHhLpI0nkLpKX
lU1TNumpn52iNrX+HhY7N3r+FJczZ8Rw13xMngv/ppl+RAVGm5R3+gZi0wbPNx372NPsbe/wFsD5
6mH5PleHDiQIYILm4br2R1a8SGN3DdZ7Mxb4ErSmgdFgfPpSZDXsPYxVb1h6wsqfLG5BF0bAR53r
r+AS6rjjiSO8Tq0I0gFJnfKKcZLwR3wYmkj0vsXS7JKoOvKHklLv8XWQXQePyeVqnhRaFbxGjNNC
mrnkVj+2698uuCESG+r9I8p0CBo0yU5rdH2fac5LZ2yTKcKO4mGjjXVPhMs+Ji2whF67mneh06EX
RmFlskrGN7pRdOJP66GY1wO6tAMdHZLVeoPxOEQNRu9OEjFDriYM4mJa6iEz5BLFifCEvNzNC9fZ
Pqmn04kyFv/CFHbPKnXpCITSE2OAyOrpBp+vsPk4Le9BZr7FC8NKurusbVjib9+Nv2d82WnJDRrS
FaO7efS3kEyUKCLfGwduBsg0ZeYooh2NsbcUDk+E4Ri+exl6lAKr1+plDJh7vh86M9Ln7mr8Idem
aY5Ke8GdWvd7Ns3/Jb5Z2B0ZzV/kf/fRG3e3BX5IdwMPEwZ3bN1nCKL69QiPhzsoRoX9CTOYdL7r
r5u/6i/9We/UjAyrcRYZ85+fuUj1cRCpvv+0VziV0ByvuwLqPa3oc60t4OVLbuqc8onL5WI94+Bg
vcV8/L6JeTAXr0kMw1UbGm9Q4WXqqPJsaCaMKhFP03kG8Yhyjo3afH/D3n3b68wqm8lC80vR2/eZ
LWgjN5mUwCw6HJN9PmOqRrFazNPTfpoFmC2vCmyzOemrxUGm9NlzvpCpAOdAyUkFYueC1hPfvMZG
qZrUegD9RVeSWXl3aXqRiOp06rTLpNlyOxBL/VOY0+6vx/sRyrmrJRLf+FdrhuyMqJjOcy4idqn1
fvjvFJ1AaP8IixS0EAxrBIVImjLFETZOrdNbMYgro6p2aaKJ3aM8anyJWVO0/3gDOMhsutvtFHY3
uyB4Gj0V+aoGaZ0SlBfBsyGJAqtn1cMEA/lLBd01GemHPig22Zuc4pylwmzkwysdyKjBxWAjIPOl
TLNkIFgyUphB0PRIkcP8ifedU/kZ+zc90MOCbEWnO5CXKHt5V3CwoI+qJpzjCYUlXcYDi0AGEzqG
T4yi7vhVwiCvTOY2vjF+GxGUCpZ1u2ClXFqd3lpGi0BjAryBRsub2x7kVoqLSe4Fal9nrC1NB2PS
22VkQ8UUvrtkFzqf4A74TQcy/jeZwNnA3mcUihBB9L4g8udk/02rxTcAJMQmiCYAZhyVHuwXqN/t
qn0zx7feMAit/qY8A+AVTkcPVQBz/IObYEpbHmxlBorYVxigY/hTvFwH3Pl4E/+6kd05rdcB6Kle
9fXPiKrGJkERN7+7Pv2ioMfqIBVW4zeoioykvSllh7w1Gdl0/lpeNLjOkEmRU59TpqM4sSb3uysf
+2OHUTchJFd3QPUdFEOKuzczytI6L+HaJ955gAlKG46XhOCYvQ/hKS6adP35MI7jEx4lZBPM5wUM
d5Yzmk2ONriQ0MTFSI5uDx5Zi/bUvVQTgqTMDKrkhq55Try3rJ+CfmvE6ttTOpOp/hDzFU5NiXVo
HlgJn0XvS3WPDvjQ8mCNHlZfaN0+lEdmOgMapEx5i8N7ImamLPwGtS7+ExYSg3b+OsASyIOrZKci
cZ3IICx6rjCt7XnheGfoFWQg9uCjzmG9MRVx7OXhYFOdSOGJ41f4HzFq4yl12YI5zC7ijZ++UNFN
vBS9+Z22ko5vCSkVbY/YLTgmuQRkbzOXPY3mw6FxOinRqZM9uBZ0zNMPrD3Biq920K9rKuj2jvfE
j1oPbwNs8mHwFgaMFdFld7sjZBfI/bz3bAKXpTWWcyScX/oIfhFUcIp/HIxSjyjC/o6rKdQZbFcc
4ApnnIjeOjHvbGMRpjExp1Mc5ZeaffiGvA0oKEwkvwev8F9UCP9S6FDPDU1qFHeMuGKSWnwJT848
YV2nrwYPkXYpcKJLA4URpZMrK+ZlQZWCswssYEili57b0wvzSpoyzr0d2xcFAPTGz4Nmr6blp3sU
vRIPBNZFpUj4Czh/2P9zy5f/UL/q/lMyFy9UdcwbDCG9GT283OFzCPZD62PToD/oQRozrhozvzno
rphYgrlMcAu5+9lf/2oF+GQwJ1R83tVS04eyIVPAdywdbWBWnkYw2vYNiT1E1sm/ITSIZxjkR5A4
2c7fyYzxXM0XSB/0SRJrevZmLAwvWLlk+eb9m8LCFNs3wwhGErcMoA3jZ2pmHK8j2H5vMEw9Se1c
cmv3DUpqdlgG4Zrhlp1BwHVpy0SQV2ghum2P/Pi3XWJf2pjItKuvUwwn5KbFqQUB62rzr6hvuoUf
P0QtIIVryaVB+YSTLV+40q7T/WYOaqaFmrmovpyivYAz332MLbKqTDdmN0NzMN2KujhI5nHdsvhU
f5EghmBWtcISdgk5b4bw7pzZzLEw/dKwVquNxbhy3p9IhMAReM71n355Q+g09L+x+xBq4MKw2GG9
Fd+0dzucljIb6MARq+C7xzb69P44GfPXzPjRuLyw/zB++L3+8OHQtQs+UR9HxSmXMKB887PSq11m
5khUb8zUZX+nqZjFRn3rYa0o3TCw5gsmgqBvqbVr1hENXaHjvY65Csp7kFHhhpzzYM/p+yEuzRwW
bVD5ZFVQSshf6DQ4EcvGym/iyEqmMJj6sRPuiAVY/SbQQHZWmHxtENfHHVdk4eT+j5itPk+fTofi
LcwVf60JPwkKFZwFMpGP3/i42dWpGY5fcVNwMDBWqsxNhZPs8wyhdhn9DY0/JVl9715rSkBC+O5G
nWJIUDGKAmPHPnjKBSKThvWiLqdGaPm5hcuuwGI1kSMvPrhh7Tah4xDKNZkfr46zG7yNMHQ25/NY
SA0cPhre4EvN2eU4uFr/qrBE/7u5kFCNlSXFPyMkAXhBqdQHAmYbY7PAtBv40/V3lGylHIZ/2U4M
HntmNJDDHlND/oM/q2fL3df6lUZ0U7cRhZywzlr4AyxtV+8Z+wIoNg7D5l+lY2ZpbV5w0CPDzVeu
4ub7VUH9/zOq9V+yVS//Y+m8lhVVojD8RFYZUPS2yVGC+cYyAiZUUNSnP1/vOTV1JpyZ7Vagu9f6
1x82KfqL1HXDLMLWUUl9Q0J2thZ7VEFeHE87lO8GUz/mdDnTX92gb6ByBBAZu1c9NPzHgggJxx8s
wunGbkXp1OWS8iBqMM58g1dd/nAoBgz+cW2NcKql6zCVX+r7MgjTh+m2rDDP1666RNUUH9NySxER
rPKoF1hG+Orqy3mXEeOHu3tlnw0GSwg9tN0ffup7Y5p26U/y2W8nLwxntNNCAjbIMyN5EhFfq6LA
NVd93FgiYtEmlTQdAk3tJGe4LtIrEnL9y+wyX+joyg6M/MRoHZ/msOiJcNRelbl1T75+tUeq/w3w
BGV+yurR4XvSfjEq0dlzFgDFCZ6jVxEOF21OTTDv7I3Ii/r/LqY5N4MH1QfGFHl73DsSBt2b9Vwj
Gk3n82UxgVaXa6RdMuFiXx6f4uOMUKBF18VlUOss99y+lFshrDbOEVNLLK8OaoLE/VjyFNDlsGm2
+EPUvNqUVdcNhhEj1Z7GY6V5VMp6+rG05cgyvr6cC0MNzKKP8UVLatyH+t9z9MDhNkjPelfQI/rI
hj3OPi59i3CkHwxPEWqcJjYnAH0RvZOtaa58OFjDHD37d6PtM1O/a2xj/jKSXrKXLeGokrTjg49u
eJSF8WLei2cqjBz8R31poM/249IXPvjfMAx3w7fmf1zfOLVtesype9NaDttu+dA37j3csHPJJpL/
PuGUpfXo6mgmMGNA5Xase3F4x41FMGr4QiROo3bL7HXcHjS/AbmqcLdB5xGGiMsvWNu7wQQUmLmx
JIphvwwbieO+H/Le4cf7kB/X3L0azpjGgI3AOlFG4XLOgrpGw0UfpJBHB4fPUcBdNhpIe6MAen4k
A995DV+EmcahynxBGxZCC31SFRxAQsHfGHymLgRLX/AtgdM8hpHkM8rfRN9oR5qpZI7G9FI0+LJf
Y6oJ8QrGKGysLEgIF3xNSdGJhKEp3AkMXqlifgh9Jsl5qiBBELuDxgrS3PQZpPSK3HKDaBbKxVfL
+VLdD80ROBi8L4IT9WtQnI0rf9a60c5a2xZRGGQMLdQysnrxnEzEZIDGkWs1iBJ4bpfXYXgXiSyF
gXhB8TEj0pyCuPeziKxBdCUyGvTsoOyH/gE7yC4tIFMu+wdabbUbqaBrQ3EhgGB7xjCMYRcV1Z/s
akAsMphWBnnVRQNzI3uR370VLGqHFB/iRL7Ej4BSxiejoFtO8Dit3LkCY94yuPe7ZYM9iCozaUv/
DRPubPof+BI5Cmge4x+7YliHG6QqC3xd5Y76zgIUmsOTf5kNMGPuQzKfk/nD8zhgAPOA2SEstnHO
K+QK1C7sef0npq5lfteg8WIb67cY2wvoHZKgfhPGoMWb/Ty3b63wBz4+ype1BplifpkB/a1UrZ1m
gNvJt8dOV0ypf3my/oDGr5SpcdVkvKbiQCL8sT66TOF68HjzbsyyfgHr6iPk0109W14z7wd49E1b
V30z1aa8I5mo8vXyVUHjB9+b7h1AjPGHwwR+pLnF4h6DE4ExbH4zkKLli7/gAXezjnCfbngjoCK3
NqXuFuY5hRygiLXR2hNdob8b8QSr0S5oRcyvKvboYlt6f0KVTlHOCfm2C7PhqIhbdOaoxT24READ
bb2/6XDwVpMPR8+PaXs7xyUXcdXo7EJnqY/+Q2+nFvSfkXaT2qrbnMBgXQGe0fvJbvcLea5qqHqO
Mq4WFAoh1GjE9+CJjEeSmy3mZ0fIoWOfW5afbVk1YLwLBC8eDJBgSlkVkg8VM7JxBEtW8me7UQIT
WDWiSkcoMUgrQMyP1v9q8+WXUV6vFbHAsQwsPZCc86TjkvOCdLnIrHmnL0ZMniXVQNKHGYWeHzqD
wNaR8eCw0t1Tad1R82HziuKr/BKi8atMxFd46/d/Wo+zQXuXGILqKo1cWy/wNEToQVSa9gndWxKS
HCyufedOtZ/J65imG0hpLsEApHSE5ZvtY/MDmDk+tnIT/hmUXyrDn9iFmzAIL4fUpZJQj5xRp5/x
YahqLgc9zeA4x2TkPHbhplGfUugTlFLyHWAHWfbF3tzIA3E1xR/K8Wzarukl7DOG3mXy/GA9pUnc
KTNjnABvWgexnQwS7tE/NpPzXcJAuctl/hLqQZfPkUB/AF5lYMkHtW/h7SWTbd9NZszWzqf4DM/+
fsG6MZPYXIOGQeuA3tUf8/ylx+8G+GAJtYcd1qxtQb/qYThpAcIs4zOImPVpMEldQAIhy+xjeEAq
a4UuQSrhO85MSfaVy+SAcETxclWsOsRnN1sfSg8kG7k0MzK8afTgRu6MqgFVVTgm94gHpffenzI8
g5P70/5kBmyYnrNHo5WNsdDLXOwmGjDBmPvn1ruTjy/BrANdSTvTdRBNyEebM04mmF1aJCAPoc+R
oxWYBAz4VOolllDciCw9pvUUFkmMOy9dHMAO7x7Av0S+1k+zK++YVwS9IVoSrxXP++1lxjsd9qAB
uj5WKqwpR4Fx8dKGP8g/CEXIXaf2uaoerIQ2nk8YI0mLCFBGPUtAiejWaePYn4xVjmbZGJ92I6/f
0nIiwaFv4jrVkcGeEkB73pfIJuWX0JAxaZF8q+sMow2oKOX4RTmcYm6CPgTAvpoxQUUkd+QT/0Dm
iiMoFHMWht+zFwnz9CvgZlB/8EiwbzvvbfbFG64qfCWyzq4wLT5MgbRZyyRWhsvKXzOMkBRWKFBe
fZsOCxsXUxLI92ph8Vhky6azaaMNAYNlS+I5+VoebSazInosW3Va+p7wnjaHtmrKUQKkqu7JZXiQ
W43otURvOQivWzry94486mXLfwGkl3gA6rzHWY3CHSrbcQ8aQrWzRS4ABv94egwz7iMXdlXLVslG
eho5InioXY2WwaxA+XTZ3MHRCM8QFTos7wuUcjI+qhG/tmm7C4YBVrzW4oylc9K+T/nAD0JA/OSY
y4UzlAFNt2laspagIr2NNox1/XMg/u8mXvsTeCwGYQnrVAalyYLJnfcr6omlsZnK3VdgeZIDb5mx
soXM+or6WtjtAxiaj8oGh28WFKGCCYadthWn+zYlOtFg/gyKID8rLPpF+wJBhOYJmrJByKGstpkw
QslCFWdMyuBwkFUozJN5wvloyXDkJcpZXpcWwYocpSWSiuV4aaFNgWisDaILcUh45bcF+cGO4Fd4
RG8gGxSzlOwpquMffntzZrWIm6X9CYRuKkyA+ng2w27FHJM/Aci6PeT4wT/mDEmZoU5hLT7Hkwr6
pBhGz3mJUT2nuVTQVCZSzrYF/VSKfDnjr3qerKGCDHaweJ7Unp8T9U1BEBuaUfyqMOLBU9G8i+vk
r4WlQpVfBw3x4XD1IP52ICRWjmK6DVJSJop4lkOnvbjpfcp4AKMaZgM37dNYYFyNyKfrpOW8vCJl
J7T3gy/sRIhyXOK4z87YTQiZqE00zNz9EUI6HgyERieynn0lqYYmX8C20HfxfciLXXOzyzo890i7
A8Y4x91Sb/cIuFq/GXe39sB1md57LRWMRk6sJGVVeoNTjK1vMa68y8dF1To/lebvC2jD+7j2rbpl
NwWLFowCOv+Ak2bkxH26ffsScHZDqD5y9c9toWIrgVU4sU3gSsWYBxZ5rPqaXH/bd4YmQ/VVnRer
uO5Z2in94wmat7kO9wAvQ2P/YjeG0smC2AOPTBkk9HjMORnLiMZodCjx4UDFKGqICoq/frmAGozv
xZcz/KVDIMWl9MqHnfXaxDAZc+PsDz8mqoE3YidgAGU8v80oyCqfwmuJgCkcmJvb13lV0FAddJTn
t4fQmYDbIr0Yn6A6EcDV6ZJ46t7xmt7HnC4PA0Kb/uIS4HJO63uXJ8FQo6NhESJ3ORYm9D/y2lHK
qhbl4LxDKAupr6X+gtQs1hPrO7bmL31paHhY2y0H0IiB4a2YjfRWH356jAhZja6gydr9pL9oOq0e
I71GfD9+/XEfb/jYsFn0Zp7RsH3F50DejrgxPaANAMoSkKp/iK5Ei1Oe/ztTL2IDOtD5aPnHoHQ7
khOUQVdG7gckcHHlPqJsQZ1wN+bhpjF9it50wMjtxBF+5MnReo2bPax9jmyJFprHsLNUEUhcUZ/8
/FtuZyOTXC6Zi5RWPCVUF5l2efu5BwMPkFYfDKxiBPtFVWCbaQMgoYLx1p9NiZRWlD8nm91r6xuz
4c3QO9PCcZz98K0gmgW6wwXoQ5KfJcbck44lkiTJ0aZy0HAv2LE5mHsdX83F6BO9kHMPn/wU90q2
OcLAhrzoiMn2z4S8ALoOXEw+MZOFGI/7gYEbRAvAbxBIxqnCQWNxks8Yf4+fHC0tl7kO5zLjnxGz
/TFvjMEvCmoIU0Or9q8V02YZWE+hIPkLGmbTQziXU47hsWINLKQFDGKTF8x6bX/bvTs+54iehd2v
sV4x2T/MZGJRhlN+P0XHTCEjq5XZZ8kC5/IUOPRDeotvWnrMqFa1mEsNPs97k77FN1kGrDA4IpVM
bAHvmdir4D+4RYOaQsX4MtQW62OZ/PTXWx/XDBMZnwDEE2FExftvjo5R1/HvNTjqMe2bVmMW2hTR
EStRK3RPCjwoRspTXAIR6AhmcO1VLZaEbVMq3rw7J/wHtX8COzAc6K9lG8JpHWbB7rp4LH4uasZJ
WE02r0K/LtGQjFMY0TEgMu/N6DuMVJ9YaDbawKBO+PiV96jDCzbAbCuja4Izym99pF767i7ZISeN
qz6FGfl/GeJD1gJnmZ6vR8Q6AW9LhcGLU2rkcK1wZaKEaLTfhUMQn1ahRng/AC4ZUJtz91FwrGVm
NYwJb3pJzUIXIhNb9rht14c7vgvluA2IzpVAZIKdMAXUbg1xj4hMvUdd3zb77oidCNxm2gyJR1xj
735PqrfAdd6FCzycs1m0RHri+Yd0Ph39tP50ijkO5DJ9LRffk0NJYmswDpmTcz9aPLMt/yTtP1FK
1Jp7GYgQ8Sy3AlOQh4RWJCD4wCxq32pDJzRaPNzcVIpCKAnUXV8Nehi+UNLoU6NexM82nbX8HotO
VkApiAJzGSLdXFjJUIrYuxy0ylBwlwAzX+/apkQ3wG1isg3hUJsFdp0vq423Qk+HzC0XHiRtGcoC
pQN7tA/OW3gUMG+c9VmjuL5ugLw5mWFIn7SrN4Pk1FsgYWCIcZXCXMI+BMZ1hKFDIwE4eujYO14w
CoIHjaCDMm9HZJ/48ztkVGtUjPFQX/HYUijDlz9POc9U3K5BsVBb1kij2LmVYozghBNyfNPK5hir
y4Yi+m9HEWZ9ExPWQkYxu4KFTJlabEBNLU+PU7uWUBDcCrACgOnNy8m00Yzjm6vD8/QT8TDsvQ1a
oldh8solu0FuyEigYe11e1PkOz9JRS24HdiDdi5h1mPCwdzUgJn04ZfOjLyOkKcGiIBW/YGWHKhS
8wvAX4YoTwm/ZSml3Yl9fONzZoG5vcQTttXZpKIGK75OEzG3WjHA3PJcgy1c/XknWZtzyKYzqchl
JWo01LwZSTbHPHdBlI6KBwDpZ3K/bc97WhEtQds5Mf5+hO6Uzn2kX6a4uA69qUI7i8qQ/tiSqFKh
40lGPQpKC/Lrt2tLZgW14uFCC3PxPusuDBBjvcMEdliKsCsTIs/jVAM6lwiKshttDs8t1Lw8TdCL
XPlna3jEJ2JHJ6hS7keAGnFDNC8ei0rPrwC60Dg/X8NvLuZpg6D4a5QVx/cHRGbZ0aaUrDjN8jmB
ezn0K0kWfhq8L6k9pj7z/fZL+AXX86FtmFuElQMACkzLBAoItqcySaB1J2N8lKiJKmeMSQnLdPiG
5IxtPVCYqmWO0Qr6cStooPcx/IPcAHK4kXeQPxq9GEIMmT05fFbtFA75W0A/jc2mNJhTr27Riumm
hzRCiqVsrFP4N2tTGBsDko/vurZ9aYnHOGV0RWXzcFRKShBjAQQ1R+d4wlfpKRCzRtITiFMFzA9U
czU5pZTaoRruqmV0O55RRnPhIFi02kH1soaZ8TwOMv12JF4KBJz0SAXNjxj0tS49BjYCYEgfRGBz
sKrjHQMNQeoRZTCnOD6xzLX61CtIVRHdZMxYBuMSjpooG+8JkfsCjBoyNXjOJDA2fzPvQGczQlME
zCHHN1CQJXdneWfOxNDCyI+KvEgyHnIus2quS0YG0YPuWfe5UcY73Jw+uvG8OKFM0+KF5vmMLgmJ
1ERYA3h2qgRnlo0PwgSHFkSBmcfmqzPVyHLqbbTs3EvwDC+EOs1h9jSXJPEyDmrruQ2/ST6xTW01
i/p4OxpL7v2ZWTOFeaYVLLE+iAfIcOUYy89RXUcvHdTGaH35B+ik5EgBgXs62GJ9Quyp+00J4wGv
v9ArZ9bgD1sDXvFFZ2UZfRWU6nkzQjgWjPXFb8M/561AokcsyXz1cRPHa+nAncmsE1mg0GYJWRqC
C3GJ533XYNIx2A5pxNYeD7fE3XFliA45KR9YM66jw0HVpG+OXsnRwIKpARej2T+ZPFvo8xiKMJz5
zc59vhSOuV/irAAgHbMgv+Je8hOEH8rS/uyRW3Qz0RILqh3+c4e7wfcfuUsmdxF3fZI8DWupLOQj
3zEGkEepKjmVMv24V3UlN48jB7iWDZZ9Yx/bPzBdHRt/ziktXO+YJLAn0JO2IoatMNqmksk0yKSB
+5QSuxaxbOKlIqTA4czL/VhJAGRrrb8n5pX3qF2XqZbSbWQpRxxMoPcUdlNLl0AISu2eDaZ0JjaT
yqmNvb73uloLqDA4m8vB7p+WK6jxpcQ5wqRtGbehyEjp1M1HVCNmQC5jKmDZXtuq/meKEtvkL4GC
HY8e+MMdGdHI3r8QV4svWMQI4q7woAZ+rSGnWA7gIdlCKuZnOvYJGjhNx7mtk18felpWmFTnnBgq
RJPgowCw2SmiRqSl4IR2nH6gdZSbapvRVtIBUe+jmvraj7sLVaFI3yiuz8b3POm/l+XIzMukkqBs
E3fOqH0sgpu/hfmlTZSZl/zqpccW2cPkb185RPURTfklVqtVi+HK8yA/5GNktr9+e14g/fFyt3WK
BrhroP8w7zJih8SBYnz7WrAGMnYrVUm51xDTMDgbRJL88et69detz94zGPaJ50GdZEvy3j13i+4W
0sHTel9CipPyBVZ5XtL04R/FTiCro0sYckD8GoOnENxo3OyhwMuthP2ly0bNgBPCj4DWlY4KftO9
61P6llL/EnvVAsMmTxyVDv/S7xw3YeMAZyxxfpgX6J4pyrRSn6a0zY8tyjQ+DUlYtKj6PahZhjCG
azNvE8AMKgXjCf6r2eiD3XzNJslxgCbxLq0o+neJuEcZqUacSfKY4FSULQqvdUxpqKzpyd50C4o+
Su4Y+v4NYuIaVelRqsEoDP3GfP8C+YFRvazHzSMA0QVWVp4g/utaqxZvzm+/ho3JNgVtne/6A20Y
JE+CRiqn+Jk9F2kHvB+TSHHGy0uDURh7pxwgrKKdTJmPmLdjwSbp7mUA8L+eRDuKXdGAOLD58Ipt
52341Uj4y7s8DnGunLEzGrnXJnohgX+3IB0K3vmd2C2KFLnvv7VdtQ7YZ58cbl+fMoXzh0nyPXTp
RV02Zo2D7Wbtyy0eWWjWNIn0Bl/vhVBKP3ZaQnXOchhI6nLKxJj5/m5X38nZU3m8xI8I5IOcEKF+
CT8SeobkyOkw57TwDcoetifKKO7Z+KjQFl531QjcSpFkAuZvp1COeL/jwydjUmTUEGfPE55z5NKL
AceNPFeMZnJPUHibgwvnweYaKeZ5aPM34SYcenSwFGV6qjr4F6mYR3HqMV4lt7yEMcBeqW0GNuM2
DvVekCSXM6Z78KeEFflvAwF3CFNi7d3YnT9WCCy+Ho9W85Bp+fTCBZp2mac/k/VbbOQsR9WiRC2Z
e922nN4KEhSes+skZBCJYxUxCqBYsnKnNrNpeNjuqE6hAVcTZk82j5ykS7BrUr4dR6X56rJsVI4+
gZZkdJIMiM/DVJi01kY/D26tsGt2KcrrxXuW7a8IgJiVvBg4qHr4G1DDRjifKmLan4KYcBoxz3xp
vWPLfVsDTH9v+rbwPlBk7lfNbIjZfEPw7wgniy2nDx3gQWZgvyvylrGE/6Ep/QSC8FW/w9fxr4Tp
Ga8RxVfJdPkR3cIcy9IOAd16dRu3P7hB8DXtyW2k79aThFNMjDPGQZBscbb8wIT/YLczhI13gSVl
dRJ5uUVYBzBwvI1c+H61mNeM8kcGt0ScpydppYGiAVNVp4nwfqGMymMtPaHbopSgoGbUQYuVnoci
hR8Tcvh2F8s3Juro3M3qF72h8kcyC3Ht3L4+1kEtrfMyf6pgtpNTC4nzB46vgM/F2w1qSHLU1fJl
ERMtkVxl2MgxgmqeNuuXeSCXAsLL3+QG9w2N+aPcUEQf3mPHuoKNX7UpDR9UhXnBdqOx/R/PBChK
jlTltR9WeqL/fV4MPLjlbsPuvWQ3tjGdsNK+xu424DQNmfBkmsbpTKnTsrRpDdscfvMoSq8mxYtP
byiHz9WkkDYHT5ectHp6t86o62pt8+Y5gJw0vvG0iqUo2HeN5fT60LG4w9tvgy5PPo/FmHD1Lcci
DSqaPLa4eeZHJHlq2rGaky53wxQZYOd71pr067jZ3pCNw/hIHdXTwpTce1khxG5tTXNmUOursAGW
pJI2nN4gAcNEssNlt6ctAaNrRmFsVzGPRqH5kJd5DxJU53IMf4wBOSOW0tNQWYSuC7VJkr8xEaTX
52Jy8mjHyzT+nYxXx6Dln4Kq0sgPrPdAq8GtLqo8USRGxcDaOWrh7yhZAJCfPitpdEyXzpFhH7sU
ElCL+Miu+54ZU82uPFA2en2bVuyPPufmNh/2bPJq+Zm8xB+ZuHQO0ZE7VI3TlLfBYAFvDC7RZfXp
E01/+TgFv/CBsLHo5ia+YXMs4wvo6Px7y6aVcrHLodSnHgZzAH5HlqJLgQXpBDYpjUzpOOLYOAqh
CBJZww21UQFi4vK20kvgdW7+G09i7EEYh2EHeGzbELzvycci1RuwgUtSbh+YLWiSy/48gJuU8O5r
unluURdXTQFJUGGnAd6L5Tyj5fHtF4vrBgYMUxr+CBhDAcRNaXa4SaBi+JChfAa5hwglnuh1pDf6
E0xXYhUVuiKJDv32fBWAOSJglGOYjo9EgBc21JqX28RUUCC8qCykcJpnv3hxJ5m0SxiRU0AobMZg
eQ/O3LsLXGIfOXM8W0v/bZt2Rl+/B5vWOo4XLE7RaojbToJlaMgkJz0LeHYSuuAlINX3hdv2a8qD
VDt6LaT0ZheoIoIOvKr1tiunZQpyVEmuswfySnBRKnumUiM+vvzfjgODa+UC2Y+IT88tncqvY97Y
OVneOAiKt/NKLhH9T2YFxEt8g+1qIEVg21tPrILzRmYEKtZT8sH7aOoH12hQGq+nN2wtqpv9Aa54
WE1nmo9mp1ZSfH3cLSRV9XjRiiGfZF2Hys2RwwI7hleYMq4dLYHZFWh1WjaaHOP0CKoFk/M1T28l
Z3TrlhzZRKIjoyDlFZ7H8EnXiiMDtKZwA3M3NwaDoKy959m6Q83YPmGT9XlkmQZ6ZybRQzNVtm3A
2ynb6Act0Jot5EsFrynbFgGKOS4jx/QXaBv1+2/EQXOwMd5WrWW1JoXz94Rt68hJBaJFtpQiUuQu
YPPQgYzRzOW1wA9G/lVaf0BUpNOiRIHxT4AW2+JxBkn+Yf/VwxS4bU+Opej5HkYBF/DhZI24Q4+w
C0pM9rIrXZryII0aYA/K0PIa/fUwtLEujR2ODrJBrfgPZg0dCdr/wEWdQA62z3zaxDyCnfWrc3Bx
xJ93blhTmoDjtZEqmLepPXXpZqTfV8gJ7qY52y7GATSNIXw80Hk2K0rqAbDJANgP7OYGrFbBjIDj
j1kru32hjyLJ49RXyOoDaLN2/GqLuJzHR95JCTLAStjbx1vMjbWhrcPYX32xUcG2XCxmsxiWFTsd
OwSEVgRNgefRV7EBss1bDBpi7AAlyl03cUy+mywUHjYyVClgArixpYGF9AqC+YAVVa6j9VvpsyHd
CXsBoCtvEgssOYXFOERkcj77IZeGsJwaSQ9WngHeZLpMPCAEy7n5v4xIDxtNr9FmwRDcgJyG9CqB
le9dH5FnnWvEjuFbFGMHcdHYff2hceprM8x96hPdVMkXQ8xXXAzmOWed5E6XxHzPIVeBfKP+LpBi
OudnH9aQ/glaZ2i35ZN7w+CNXVK+eu7eZimjsbQKNHeCqA2JIjUFrF4veFOgMjgfxBI657Lz4Ve8
HN2bC00SZVru8M3ZkiD3myvsmJgsdCZPffZeMhBBOoWCSGVuzoVAkyJ3hnOoLx6AlLpi9XbvEQPo
mulxMrL1xTkk0mWCsR0wuI1HdZ1iX+xcgwSW+bir3SL0oVJAgciBkSSA40icw8AjiZJ/NnbIqT4J
rMuvGAE7w+Xh24hDUmIXhe4EcyeSZBZN3OfNnNsW4GM/kiqYp34qxAy5FY/aHibNFMQY4Cm1L1Y8
CPdKAH2fRrgUWIl7sd228xWj2q3qqA4DudwqjQFmYBe9N2YQwveqVqbuneXcAsbFapvTpmum88ae
+S+SpcQdEkacmKlc3qBtTCYj8FZRBXnqTKBTBgua979IlHqJvbNi4ae++kzw06QTl0Dv1R4nmcj/
XAVksBCcSnztMLNxwP8s00TsQGAbd2GLz/mNiDE0C3DXGgeg3CMAeP7B3xK5upu5CUWkY7bE2bvg
342zIuWqDAp91vIqFjHKc3hlahjlxx12NJTId+EQI22aeYT9yPhkJkmFdynQZ4f1ebIfenSAyjZx
LjtHyqKThMjvXuLk5sRprEUgLUZxlYOOjDwExpVMDCZFR91+ERdX0wta3XrcJNz0hOleRzUvPQeq
nfMIKoOHOoOHkaFCNhmm7bzVTfqMryBkLFaqvWV4BLKNStZZQbyQ2tR2HASkDWR8qIn5ccZYmsFS
NBCXTKR9Gwqd1UrKGQEqHgIRGjM1VjZ+8LQqk1WRjIPJrcMVd4YRlwVq3XxOJ2gduPzbkfmGtAw1
1LwRdIeDICMzQ7F0O/0E6VGWAuafc1PwLsTqnHBX+QYqwAFRqcypIcZDgDdwF5G7KkwNmXGjlnJB
mefDBb+iD/HMiBTQULdQmzYkBsHu/DFwq8anD8Ks74evbjgHV0/uNJBJeXJxOyuNfQ9iA8fu/EYr
KWnw9FR0WZKF1GqopCFxyuZTYVpDeTWN8d0Uaoc6pTFGYPjnm45v+NPHd0Rew2yzMM1Jgkvonya3
sVidcCil2kOKwSt+/EUEU+NIOsnFoWoAj2IMphdbCiOgmLsU+3UYP59AqqitPIoJPE6ss54iI/XQ
YhFc89L2oFkkZcASIqMVBSiq1w5O6npwni/Ywl8M4Pq71zEwX5apL1SfiFesBCCrLOSzcakcpjMb
bl7HHiPybQymCUImUME2LrXk8FxrjhO8UcxOcEj4nkTS+4mIR2uavL3DRzVPXXunRDyzDumtuEvh
4gLG9hULGTcMCYi1yqDyGz5W0DT7uqMgHDQCxjFwNjgvBpSMLV/nVvKM8i25oF9mQnCqptQfR7oT
ZGdLTLmRcsxKDgUPMbzcLfXfjn1jldk/lky31Ma4D++3V/d/VsXyijkjb8r5OSaGIXe7wULTSX5S
/AyOeQOXxKVFwWBVoQ+huvXprxudFuHq4Et1cODoNf8iKH7EzGD6NNCj+dUvEARYyUcgYx5/cmC9
N+WXnHKOO1yjZy4NVdYxDwC8jdzgUgTyXSI9mhSSdPql/eHF6PAyfjD06Wqr1na7WvUWXUTvtX8D
0GvCycUkDOds4C8kSgq+PXMkZmyYArb2irx9V3jusgYcCRPT0dKaWBWbtsMftuZKwawPVutI2z6X
24/ewCk26knf5wBi3c4e278jltPjRIHJbrtGDk+pvTixejOxaowF684DVSsWU6YDAc7LJt+thUGO
YNOXA2iZp6baKz7b/YUEUa7k+4QzCXtO/qbf1QkJwKcBWIa5DD/Ra/PUH853k+VpDUnHk9vBSWdf
hueUqCaCv86EmT9eBn+j45dMhuIOWTsf3iXjLzdEucBYhKFZRUKDpshMlbszWqDYl6dfx5twXt+j
s21Obum2Nb+lJ7MBQuBbT8bXwKmF9dJ91V0arZUfOQ6HBgq3kBH69C7lS8Sxn+MxAO3qgukFFTYX
E4sDvctJdDKSBnREU3RY7xRi0g5k4nC8cBfdjyCLKdfI+lnHyD5H4ZeqWRsUMltsNbRWcjHhtM/S
n2xHXG8lvjnBQCMG5qxRd7IXsfuoEVIrfsc95QuIASnk5+eMw3ME8JkQOu1nP6yOaG3xz1xuuZd9
XLrwSWFGhVCFj4ArG8E9uPWAD0v10huJOtZBDBndSvSQ6FmQDrPZYmGurjYP1zl+TPETnfzpqFbf
vokVX3rxA3I3hs7fGqMCFnXEjeMwKFacL+wsq6GLXzrqyZWpVtzmtoS2pSkGWb21udds91cxXzYo
JylhmITuWeuLAMOmFRvE5BGUGksHWuGAvChEY7IvG192Zl4Ya7dRFxhAoVDr6eMhgthzuFhIvaXj
4CsxwQoCykOWzKRG7dht04ijVRMzD7ET5hewHzi82IFuuEgADjL45P3RHMntQh511EkMpPXxCDx6
zP72mTuR1ApYztYZHLbF6jolmFP0/D8y4lbWajxVH6ioJtYAZFavteMdGPvYbPe/5fFigd1rfWZO
Omw3yFSSEgnpY4YwmkvfL0T+xmsks98RTxNj5a82e5qIlsHfJBf2Tw3HZYrjlztbBD3uDqkUlErb
1jKeyTMqGFoBZkxdQ2Etd2WwxIocjD+3sQ+2lm16WOB4huEMcMLVAsBE7p+QU+BH6niRmaTSlU/R
SUHDoVfTXx+VcN/C1ZNXfgyI7qNRjevAbqAe6iVpQNvRsktrbnuN/AxyXAuFVWXu+se2+ztn2AFy
2JUmQb69s9kUTi8j+ZJmuq8j8W8P9PtOUlYXRFD9FpBh8D7kpXrSNSUoQLyvBiyPvhiqfMBFkVxF
nKXx7IrYGo9hHkEGaWwBEx4vEyfbn2dOMF7ki7H1IccFX3++fAFBlJMGcMDuRBBkvqpWm9TEeHi9
ZJbqV8svqxdjKGwYaCH0oDmubhP+MEPiiYK6EMVz1m+RstTCYzb5u9+KwRNEj8nMm22JEXE2LRv8
hxNjjj08+K91RXiD6hoHA+E/sKRRmNJbBi4cm4OEBWXqT+JUi75xoKTEjeNnT8gwCR5kBRGK3Vb0
pBpoxGsFr436knJlNszJImfHo6wcszfgJNF1Axmsg4KXYnLSubHguAcvOhi7a9vI/VHUr8428kuO
XOlJVOOfbElNEUcaX4V9jIl/TfjB45bHBX5B30QlDbHwxkLNbLOh1p6gEn5oRIzI+msxwguJXym9
eUfUglgIypX+m9/GHX4H8DOVf8YBhiVN9NRaJlABod4yvQON8br6bXkexCOYDBiiy4VV8oaQksgR
AS3bX9oOpchfIARujXjClFQTLcNxtkQ3Ug18jySuQIVcEnHDNspYUzYOZdh8WMAdCJHi49PAkCnX
YnZuItiS7kVTXE43tPqUjQBEUol2KbXj/oWiaIUHyphOc6g7Mi9v0eLR6OrDI86dgl0yCNpfSlaz
AAcWuYmWtxKYkpwQTYjsyYk8/ivjnm+CyyxpB/hIVuw7oBDsLhmeruTUtogmcmlCKyyleiSPJWzI
OMxMMHGbbNvGX3oGpcqZJZQl2JPIc3NBV8gjzuuyr0vKCq1PzyQW7DulgSFZfcbilUZLAUJ5SnTe
zpra3Ts5XeKoSwTX4SInwwe5PlUdwvaZovXBFXiockFdjluylJmDRgGm/92zKWXHtuZs/VEq8BXU
KbfFl+OEFUiQAfN4i4hQrtbkHJOityzE9zCmLaqO2LdTXECweWgJpye3aTVBuNDBX6YxgjE91ySQ
b27R27G73llcgRJzk1asME8KrVlnw0OrRiYMJZ4A7xW2RNC4K0eGgozP9nbymBJlJR0Xuc+yrWc/
kHnpqhxxPv3H5p8pDN+U0gliCR2SGNM+rZ61Qa4HV6lrTL6lhsk11kQPjg2zSCQNqJxRTVOEypIy
CTq6dEFGoJKs/UPOluK8OxyY1dTBWi7BG+difD+ilquHZTFhT5CeYpPM6FJDZvCJpU0VDQ1nOA3G
RDqtyIBN6v4VzRzF5cGa/8fSmS2tqiVB+ImIcAS5ZR5FEccbQ9SNiDMq6tP3V//p2NHdu89xQFir
VlVWZhau7eoEFSeJMcNijYbCm5m7LbZaQUWu2yWDk8AQyACqICvGvtGPa2vPrqU6fQraTwvC6C3X
FEwZki5ZlPtTjpcpj6UEdDKox/bPnHd/JvQz4fhhBxG2pusqLGVcwKEh6ceFlRLfFasZ2OjfMQgD
Yw9JqgRygVlRoiWR3BPvpJOznuUf4gNbLVssPk6ok4+rHa/EY49RqGIaSqsSb4OFpUXUFdxUAyZJ
jkdZaRforfD6I+QQhnqM7Rauntz4+E/DMKoDQGSsb2QDYk4irYwsezDQ6GdJJX7iXZKq/BwCuPS0
v+aFXYJvxSpesDC4KOmQK4V1P/priFzngwlbXTZQNfzaeRUmv5sFSoOllYEQGc4UGx6/gkU8MGF4
HaYEgwFwMtYiwOh4OY/+NOwKcW6ioRi3b08bjiLjKjmdtKBm6ATxTaYjqA036O0951JFpPg7MKgU
adr25dCYDeBTgP4qjIGEf0MzMuqOEWIynoY4A3TgXk0ZSciPHok8p4/hP9z3CPFbqYjWVxUPfLqi
8I8sJe3TRARgQFBpme5r2+cc+cCnYSOT0XFv+ZB9abZXh8tOPRjzh/1JR6IhgxkOMUda2kqPq7J1
kolgUy2GNoXLO0CsudFmm/dmeLJNmAr/wDn/kXHMIogU4giBACk4r6S4T3+p++c1lroRzZX3ZhO9
CrrZiLZW22ioLpa8gVXIkvbTuY0KMtq8ouHHvV+cTQD3aGi3a6JwMWqsteI8mGWt2cV0rxaMVwLJ
Mx4DThkpw3nmW9X8KCb+kUerwInEuMxHqbhcMmjxwI78I9YvR+Lyz79My2m6L9ztnE2FWAfecjSk
V2u77sHyL5M2BhnnmJYzitJ5vw9jxR59NAO5Fd7tW1q02Pi+toXv+jKgbNQebild+SrS+bNJ0+2+
wBoeIWLmJB9Wwm2XNyueP/hKOT4cDCZKjATROY8Lo8fRgwj8NWafY4CWDiymXfChhK2EKOb765Fi
gt0sCwOJoptWMWyn0eni/R1+18q6qpyzeVyQeZ6ymCRUJn68OGYYL8ue3wMzpZgoeBjTyrG4qB8G
s+IYT9F7miPXZ+64mddDcVCjhnXtzRDaDQymzWZakvuOAjq9uCgP08PctWn/mYDKJisu5bIPE4L/
a4V2uF3y2/LONGPKKl98NH3U/L6TfkckEFlWhW2Qo3fu5z2ylrtLV7JZ6nb6k/uM/fJ5ioVjlF5N
Q9mMGHI46sYyye7kEEHtvgsCbpYNktDRiJEIFTnT2/su/VRapCOkgjTg0yzLZYJxnH+BcaWskCTW
Tg+1iV8q7lCWptKj1XXupYRbScJroLnSrY7uk2WCJpOZHSKBi7r4QCzQTiJQbKPh6cs0A3lPVnpU
FVTicZJnx8RNa2cET4GyT1rlBksnTa4s/JS7wpoDbqvY41CCW/68BkUC5+C5KkayYCwUidEiPtuE
XcLX3udc91NlBlQnMsk6mkd+ijEeKRpPrstLzD38pcbpDNwPk57gGjRtAzKKt6cZYpFumMWQfOPi
oLwn14g5TB3gyDHFbCz9G8Cyfd/eovNrKJTxl+4tP1whKWTOEYI7CtLbKOoHEQdhQdI/vMb1XgyH
1z55VomDlDFiqNYgWCUv98f9esxZ5kf0gqPDcV5bUElY+khvs8p7bdpW416ZGokUnShAGBi5VQQj
mvlpwxtMHTY2pfZvnqY9w2BRYRGGSSrJbnRi1grmUMKjqRObfzI/hS7sTGnXqFB7IA4oEPyHJxHt
3i1W9jMnoBq9TLCT/zMkI7LDaipmr4f84tEiMcW5ABpMp4csESdR5C70Zn+dccex6YcKAgFbGN/Z
ZGDSiaHnyrjqsxUtdeI9et3bsMxus3MEGeKJIlKdqmtH+VANlcl7HTYlcIm7b7ftNby3prxZA7/f
BkD2QWEwOLwdKDLK/vD+GaM/govZQnJKqHJhBsD0j197ptu/O/bF0SF8fcdvjpZ3UpyYsoXv6pT8
KznS7GbJUKFcfHoBzAUDnRurZEc8aLRpFLQRi/5n3tewhb+1s8qPQozlubdJkDBML/giLa+x8mtH
P7yPZoMgkUKri+eJRvEW9I2KA23t9R/BTZEGxsD8jYp/5QwgUKHsYlrmNzh1zcGXqezeQMdVDq1j
wqCW7awTc0rSmIBCgmBEzlaUfVBnmcfK2CV/DLMIFWCyTgt8xymo0QTemgBVkGbvWpy/H8Wh1SJ+
hisUC3QDcLiNTkcb+y858D+UEW+AL8Q1zCRwMO1RSERWpaR9cTwbqGD88L6xOZIEEMej+4b9gO8+
bjprGZlMOZYLeq3NKbfzZNX6Rw2UtVnG1LD0YgZU0R0m+frkPKTsqxUjpshfK81i8NoX3urAJJfG
75yJxYubwMJrZFhtX7W72B6YIb7UXR/eX/2z+HVoJbH3Yn+zWwAH0xPTXAHnKVVIB1TzNc6PE2Sw
P3YfuwueeZKwfzHYdw+qp0U/pDZHxqODlnERzl11FIzD+1F2AVVwlHkPU6rk96PowknUvjksl7Zx
JK/vO5071/2BuWCSKD2sr7SviPckQf+6KDrD2bhIPB7sIlyPB/ECp2DzBHqNH+tupl2kh7TCoJ1z
QkbzYFG54kMjKcHU/a8ZPfRVg3gRN3JwdgJKJXkk59R7dLKS74BxPBMw6o6ZUORm5/0eBo3B+QLi
Za7edAQYNi4oEwRKI1GkX3DHVdPyE0DsvRR8GJHSrbnbd/JkK8k+u5tz5Mtpmg6MNAGcYUlJfvi5
2/QwdPtENIy6pYOz55i+F5+GqyX14EEy3sP2TzJ3fMkAUDmUGNpx5KXkk1QxKypRIGlxw1VJ7fFH
Wi1I53GGD8OYTJcS80z4IIXSh+xUTligP1BMIr9v+FBItdW8NN1Ujv82iK+WIm+YtRKg3q5Z1XZD
5kUhIuj4u8OiptKRpuJLpt9+yFEfN/JXDhN0VWwgy+EMTRbFP0o3Cp/7Xk4bzEmRY1NuHDugKGk9
7Ee1IROCyfGFuERxc3RABZ3wJ+PkKNk2cuz1o5yGX0HwfYePudQWQH2AhMhP9VibUPfAuYvQSIhK
dwezR6OPiuhu3IsZKkX1CAa+061dN6P98k9t0btu6I7s7h7khIk6R8Q19sLqH+vzFjF9HU/VZs9l
JHH4cBYW1SYsV0btXqQzGoICkekHsbXbffkk+DQP9+t9jd1hP0YuxD7REkCZakgnJml1XXDqYwaa
bfZztARWDDRxpiGHouMvvWF+iwHjtUNKz5BMc4ZmuvEUbIDQ+szRUIeAY2JlNNrtuvRpKSmSL3dF
5wPoR2PH5MK1OI2FoYqy1KTFtEDskXyHKsGVVQ9f9urN/kGu5EaAKdHuiFZsplA6Brt/SJKg9lxW
QtBpAExoknDmVuF7AmpKL9vmPZ6aMvHP/L6t2Y6LE1n4usPwkmcsdh0yNoTShS51P2QpUx9dfDZ+
XAn5BMtHjJL+dChKBiLzCn7iJc+3MHVyTHc0jiUuLWZgagVMCD6JAQeY/q557vHKQuHuQQdTfPlt
qBH5epwq33Sr5R0M3UQL14dxA7uBi+9D5TIhyge40QEKrVZPHywnvwPzEYdrIQ8TBIjESBX1ow3X
xNBHD8IXsxJ0j5oJFPRntUtjoTgzOim32PK4oFDCc0INR7snJzhD7oBE0RKjjxDQ9riCvWQrowJC
z5dG/2L1oatx4zp0O3uQqH88KXZu3iByIS7OscBh3GHqnvdMniNgtu82m5vN7pIXkYCJsQG6kuBG
CgPqcolWFgwANqzbeVBEspMoTwU/vjF6mIzad7Kri9mGJCaZYAMKS0u0Pux4aoS0eGIqbvOuJF71
UBTT6yIJx8AMwaDxCZ2kOVv8wFO0QFMtpOueDYhiSiscqCP77rap1Fb4/8Y6QAnNO6T29MS5J072
hIcw4no0D8h8+Kcr6iGvVFf1yZrJC0Fx39EKru/ByL//IbJr40fTDP0X/XCqZhwvlkQV8Idb9AFw
wR7iwKOgWzOQdMSYLU6+zGwBryZdoOfScYuHc7z7wKih+uHMxFEdQImmyrpvhMwAvTyDvlAJLhTd
UJcISUwD3opZ4w2GpFl23FU9oPXY+9cZmCy30+5OsQUi9DNOE5AIzANXIOEnsrjRQff6v0lnA4Zg
3sdYR2tacB+f7SecYLBuQtY5djuKy/hmvwbzOy7OgY+9ub/t7EZql/7Ji+IImO7tkdvbUsdfnOfk
s4Mk8ESrD/hE74L+jOmX43PPSP9rfeOiAmzSpZ1kHCfvudGW4nM9gvNLkUR1mDUElvLH4YaMfc4i
YmqCylNqyQEGdoDSGgCIZO3DxACzwifQzZKOnQ9kASS/vyIHWKrwiKPKw4vF5nsWmh58JuO4gqk1
nl1Bl4lmjc16KY2GKmdA/6LHMyU7WcS/dXKm29ux4vZCjkHDp4R8sNSRypM7ps9wTzoCoHPigGob
VBVYI7tCB2mDYsRf1hgP38kFQsio3WgOAU+Ab/Rlp8Jhpr1L63/FKHfOOAqoHp5h855F7ZimJcyN
JsXBnnKJdLzj0yjgsLVKl6/qwXX4p3EgbnRD/deZtTaSodCssip3C6wgu1HA19f+MDCcDLT1gkKX
3+jrzC+E3c1Jl6ZUzcyCZzPQmnOA237M/vUohmrzSUcHjO4+FfR1f4cGwAgXphBQwWAkpEM+RyYJ
zmpgLXPzVEvKD2gGccWjXlUhDrxMXOjZTEt0tb8y6INgw7aP6VQDz9gs3zOhz2orZTaiTAImof1T
BoY/d5eYABTApwsYUy1HR6NO5TDt6jaNU6zTQHXb0PCEONqLAiRLvQUBR4s/Y45YzV7DHzegLcKB
fTFLUqr+AZh2z1JM7WZfMTeiphacS/tZANdkPx8cVR8SimmauFhDcljzeNPucFsVDIP0SPWIrzfH
YWgwE8Gs1Q0xFL+1O4fd2IBmZMoZSgNrXx9e3QpEtExp2/JF4spJncx9G52JPYir9jxX6fc1sf+R
JibgxH7NUMzLMqFoTjtoyQsD+I+0SrBzSL04VbLErdTvMuaL1ilN4M1K3SiGCvFUsujZ2rSCaouN
FWwovBiJRfTrg2MHOKHCgNzTHm4GtmIcIPViv4npo86zkhhweJr4FPCLKZQdGOFvj964NcIybToJ
bOK3bqoWqrdRNRViDKAJ7WdyBom+LdVQZ2evOzBI6WnOlUIYYddwBpFc0NekBlV9pQbE8IB5CgiL
wqc+WSvS2XUH+jDsyjNWF2PyN+zYTXX/aOgotkPQNS5jlI5urJfNG422RnlgRxjiseN6jZ+te1aX
NaCYVWHeFHZiHSdEkeSayomxCD+jLgGAholcCX1mCjFHJDwhAR2eWCBI7B24uOu0TFw2IHXsyIHi
uHtg5CWfAaxau3obzwh8cdMXczX5Zy/2DrdK+fG/FB80DlrmaZSLvz99DXYFf3BY9xcilo5PCE0P
R+4T3ctDY9Bsj0MSMCGzCPa2Y+qAGLlx/oN3f5l9gG6H8P4klECO0Jy8lIZJe34GJ1AZkvKWBhOW
czZkBe5SM6y8jg2j1+31LbGI66vuekYuQ6q9etPDThWbRUO72ANJF6g57dtSsR/CIdxqwVLakY/F
hn0y4ELUaJByyUJPW3q6biqef4L8sRxnmwgA0gXqgkFwG1HO+O3wQzDOWvuTVU+v5pkQAcEHQjqL
B358VJqE76wbnjomMAn/XFh9dc/IQA1dxLw2ujXdFKIE95kU7ufzYkIcbAo97S37GjAfNmIbvPMM
3sLt9c9jjv9KMDgC4b6HUvbIwBz2yfLHmqVRC+d9GTTZ08TCz6X9lWbXMW1sk9rL4diKoGJqAYZ9
TPEYCRcro11QeoRd4CGAYlwqspzHuAfJS7fMA4uMEaX3aZIBJkLpStTA8Y9J+gTNgwrIHWLQmeEK
Wsi/hGCS6Q8LokfmEPYiuxMxq3VvwIpicoGMNVxRFUgYYXPTAUzZ+04CH5HMQWF0G84qBqy0p081
xMsARq+cciVDy8C8aQiSAF2si2PwVDhlEQPNjdRx8pjcaOVA3xFoDvNVFlNcooSEWMR9l/OHfJUS
ZbtaPSAxsxNoram7vQ8v5jmiFSWJMn6CccKJJDUjYJ904Tm9cyu2uijJZhQC5DWM9jbXVjrSpnuJ
1txxzN2OmjFqFrQ9CVPnN/VEverPD1bFqU5XljC4ijsu2VTPzp0aoHhgpaIZJbXzIXARUPEAzuTU
bIZ8QzFOa+YgA0VlPlQClzOfnghA68FJoeAzaHOGrp1Di1vkYMPD5pXy4EKt5jgya2Wftod75gMp
JHRp7+gKNHZfuK7TigF0YJdAEaBJxAF//CsTgxO12B+54y9rhK/ue40R9mLEJwIDUPyyPFMWKT65
TLOTfPJquj/36xg+M8KA/gAsFwkwT/YVd5mSFS65wBXIxnAWg6m14Gd8fHJqdkBXM6i7GcTgwOla
NGa4w7wf+qfUlfTzVoTtVX6np9POKQ8hfkbM2UsHu9TXGPREtWLA+icnR1Xxb+eR+1uMVMFTF2kK
inNRKtJ8I8OSa+AWpxo7G26xe9lExsVL99xr5pv1Ak6Ha0AhC/Z8hq8IuvjgRFDMJ8vf1UwDuf1y
WVtLxUVbw0JFE84AaklBjlaXO2qKBfTBJNizeib08+mUUNSbq1a80LOZBXcbIAimAZWmzHBEb38i
1SYGcd9pydlvSffkkwpTUUIGXjv5H+0D5Odv7aKGFMQ97K4RqJjPHhkl7Q/79ncxnNyPCeTG6zjz
MfIB5k3bq0iPlfGyhbAGLRvqE37dD8e6hT0v3OINv5KckmfiSvOZXjjOxrQHlnaggF4OoU2TPryc
UdUAij68geLvVRLQ6yJNjxPu5CFxnkw0+XjkuRxo9glVqfkI6wb42qVVwfFDh43EmThBdGmcj7ms
cUZHrmue/jHLKmsBi8+j58x+DPHSFGlZb/GiWDBrSMYTwGAmTEJKMa+vuP0I9S+7oNWYGvlWyJKh
f26+8yLoy1QUIXf42sXPir7F0c2is/v58cmEIcjWJEUrcpeix5XZetf/kqtekBP6b++dA+l8FZB6
+vS1eY0fbwi9DXGZpcmtvHFaY7jFbykLEzJe/XX7IPBkfVA65EtwO4JD0IGoN7zgIXBlJHzw0B0N
hTyqyzcmIYHacfoPd1251ScmM3rBZq3dU9KpeO4Vw0Ro+/SmPP3+Dx+Uq/ni+eMO1KvcNZQnlIlY
GzR29xVe+Atp8D3gSbdAi5Rxw8SYAe1arTO6KGPVvHStz8/B1ysvNeP4mvAqZljSQ3J+b3NQmPfD
/E0z8hioYL5GSS29K3Dv5+DvOr3KyrUWPHDs1c06faj+k3kfg/R0Tp7N4jbY/R7L5h4eK4dvUa/u
Henyw+7t8y8qU/vJ4MkeZUz3M+JF5y+MZTjZOESmXxDLNQNeyvish2C4F6Q0Kv5Qk8GsaNn8v18x
4i9X3RwwclgZVoXTeqctCG9FeB+ENc1bnP/91U21Ozj+3aAjYU1PfH5Y/Sa8nyZ1Z6wbx5FMC4Ki
vfiO4ZGy2/e+9IPBwiC7PaMVIYCBLzGHdcJGZEiKJyRqhQrgTFnCiaDQ6CQG5JzXoO+7ETEthedF
OYzknFitzRt278OX4iIGPL1hPAPwe4ReuZIo8xcWM9/XiA1/eB91gvALSIf+aVsNzJf/gExAaRJO
Q/iM3hblH+DSLMSnD4c74WrG0PZvWTLYcPhSvpNXpTT+vrtRC7CfPAFnTTkChWB8Va0yhHvBs4SB
LxzZHCs46E75xfneYc71bNbHZxBj49778GBd/RV8kfff691lVxaO9pQm9AD07obwRHcpdvkA3Wi/
XGW76jx2FyWpGLLrdYv8dnBbOsti/TNfH+v8pAfpHpaw0eLBfXasb5h1o7jTFgpcTgyn4nt3OVAx
rat9Hv+TaoKQh8feMaqvo+8jX2ikowrhwbnBOENrzBwLD7LOmBI+Jtwt+pMSVYdMwehAG34CgqGY
RrCu2Whqvjl84yVaYfrUO9hWVJICJOTv5OIMZoChrxn4SMeo/723NBxWTHBBrTlDxGTGzP+kCP7Z
pKmMABUaZwfVmtt6OPTUkdgwp+Of8IuvX3IAjikIKjQgaYhQhuSvMeUgvWVQkmkOkT5JcTtjpcIy
xNyKwl8SDiayySCHQQ3vgRyHuggCU0beuSfsbNckBfqVh9h+O4VEHf+UOHiympec7Iy4xYypJ7Sp
8z3igfadJKZH0swcfOyAS3Xyy9/cv7wJtQO/c512oBcLsHtIqBJXR6uHmJxortNjkLKEME2If1k3
LAuIo2abw4x6iVGMN+ekJv2n8W1syoDWNIfi91p9BpTfljJnptWwYM3wS5PDhXkVcMfdjplU4QVy
yQ8SB73DBFb6Kh5sLs55BUDV1ij2yOupqLLPpD8XcukRZg5vSm6TJ2pN40lqW9/DOwkxi5aJwtA9
ZPg6TYtE/dcH8o9lZEcM8wiEFLy0Gh8nfNyV4/87jMHmaBwcKPfo+d/vxP/XlJt0wG3HuBUkXHfI
Dj8wiffLpRlJYxLwuI9girjeblFWjvLrkLYTure1e1ije48eRahVUSPOyN73bJWQP0UFFlLSqmlz
Gz27cBNxkkK+otO6kRGdD5gXKFeERJ0pKUPLzMTBfkx6Odqd5LCzovsg0uBr+Gs5R2bPFBYm7f/A
XBeLNkqC7IPzxqw3e/vnFL7TwTqSN8ocJQiBSXdyZZIpSzMQgnFjtieA1/+acLc2rxC/cW4Dq0GE
8gf6U1Oytretm3lHG+IeBcf7mjGb66UgstEMmbCxAOOiIYQRC3yTxTeA0TqXFhgkFLMlqFrfUXRf
NalZSWaktm6wqjXy/DJ6ARYM3x1rtVjjukXqJdlfXHB5sfSkYXxnbQjRCyXRuHg1BmF/xuN/4U73
SBXj6waGFq6bTKXY4GQDnmvsZjOYvq0H6fUTYQIGQ+OvKArHuz/5lDT0SZho+kNpaZ8oQ1cJ1SIO
C4zNJY9byGAqUSA9I1RCIONkkjp6GwdZMhuVN0FlXMW573woRthJNG6Il6x6lhjSfoEnZLI7ztoM
cSioGCn6fAC1PLmnfQe0o970bqPHmf4wPFLz+aE0pr0AEQYBAOjnW6RIzE9ktC97jo/NUZlUQnhb
5cL7/U6P0BbhD2fwb/3ciV9U+0xJAFp2ZIgXbMZTcv3vxGFKOcgKH6xNFswl5lhp2STTJdNgmWPS
Z6u3wfWoE1syu5MM/gwroBtmZ5xHqPZyJBIZWh5HD1/TvIFgL6UiqRhIctrN6cV9Xb/yAET+sVWA
cJx0sEwzhhII6JG66o5PcTJGzvFTAD0SyOdppbH6oefLuuiwrXKecQpYsWc96FudTcmql0JHYI91
27leoxLYRuC1egU/gbYUoMxer41LvgfekMEbPIgW23ztu9uRDR0GJ2vBq2GA2OWqDTErofxLBxGZ
WNdCfpkI/IDeakOL58T0L3BAhtn90QTpzkj3k8WGiGwsa/JrUxtSea+t3g0UUkRJgizGFSeyXd6H
L5S3ZVwP6eoN4p/f7XGaODfNvfYghhFIEo5YwVYJlICCfRy4nIPzxcdMcUl8+zbTrU+4DC+nXwcB
9/ROQ+PsvPfM5sB1IHKxu6nL8LubK9NegoPNZcDIHAfgCP2iuA7zvICVB9KUY0WaqawQKa4O3L2+
6fsUNEAwHydmcF9pMKLETx+hTxnFy7AJv3l4fjPs3o72eurC9dkDxJLCCBWH7IKh2JRIlOolclSW
CgAMB78PqYjfk5a2sX8Go///vD/O+mvD62EnAbT1DMGrRC7RWkFwdxo3wYJul8AKuyT9tQXxiGYh
H9P9WuTgoHFUQRHG0cYQ3MAXII4EneSVutw8L0h6kEGxX9EP+e4DOuEQyAOL0PTE6BcSFGcV95OY
zAwMBiQDgNXhMS3uNqRSkuxnmDLA3GUrvoSJuur8O9EaisP+hKSI3D6rXG4etTEQGBuWT0ON85d1
8ZOpwYCyAC00NFB/QRENYAi7DoUVyTysWeQkP4sJjKtySPSOOdofVGAQfeQIYopefMtW3LgnynWF
SbYfZO3DDoUT8FoPrkrKsekVAfUZVEakDs57RJcigBc2pW5u2E2/4SiiDod11qFpeoTNQBNHvXvU
c0dje8BTGC02j+g6/svUNM9nCDDnPzuGWh/NGPJt46+51Jt71o5BEfHgH90KLk5KNA50369XCZCp
C61rYMgECNudg/CwvpLXx+x6OYI0esoBSh81hn9Oa47wSHzvGIl0whgETJkG7cZ2o3IEENxL3FEP
sLXYo+8ZXIECmOHZhdpEDZaxz/7aBX2D+VME95pjj+HmRxwlsjcDw/dtrHMMpOw6u/FP0AmDAdcZ
TqbjjlyRNuOClvzAjdmgVF+/FKcTICY/eey4mm9MWXY383uaS7bazdmEiuG6P4rFhAggBNusVOmU
XWglAJPAzrLS/WcMwMPo9TwBfTb2fWBUng0Ef8LMPpNESxY3yGriSJ9akowsTXX24mG+9i6eQjgV
aIWuxsNCoWfdY8wOrdqpiZDoOF707DlabY2I+5FxWoQkzayCpw+DiOZjx8We2MPnDNUgqZDTc2V+
NSD68OM9Pextg8aFYeoNgvumSL//9EQdO/rJvKrMTz2N1v+qtBr+FscIo+pMiZTonF/FaIAN4Z7i
u3eIfsve+GExm9btBYWnJy0G5J19vOS8PhpNJE86wEhH8tYVQ2zck8PJPcRh1rxFVKGMxL1QHGmM
j1TdF+SRk6Xi8oz02jzIjHH8KSdd7jvtEpRvHf4Xg0k7pqvgaO6bd/9CjRm3on+CNYBphwVpCwJX
wdCRn83TKDiajtYDZJRiz/owdxOr438vRMlF2rYalB2luH3hrgxsa/+bPrj8js3UX2MkE7LmL3+j
MxSqsC/iOxj1pq/4zBHe5Xxs05Q7Ou1QC4uxbj7NTrgcWF0yzo/38TgQAXa7sIQ56umUQaSeaUnr
S379RHpka5b3oZrBvWVU/uv6HVehbzVkaqdzAk18WG2/nLVQ2p6kQDx6OmDzzVXdjl2OFZsymbnt
g+DG6XiafMKr+7U/Dh6UdMmlzMB9NTyvPpMnPzaGgUHHFtEoRWeXUsFHc03SXfh7wX9wacH5AtEs
+0tIMm3AW6Qu/Lhn9GQxISJixwJ3leRjTVDN1lwDmDsNdA89D2z90dt7hG1+v0yJ/rkYgllFwLoN
FWBkQAFWXjkG2OPlBkQ/psDCF4AYiUUEx3yb0kJCE3xl2hacsPivVEy0gpHvssmtJ6dnC4B8++F0
14ku9IEY1WRKSwlKmQUn1etDoZTTChibf45HnnQ/Xfdpc850WBkKh9uAdxV8chvP5Suf/AkJhm7h
LlULQyO/psaoghpm3QUwnmsZuD/rHbaBha4udOEQ+nXQgFS+bKRxfE7LlASPjJ4rPNuV1xt3IGid
3a2slLZ3cpg4YOrsT3BHGX5rAqwy09bSeE3XeYj67Dp8Rvfh4J9uVhFTMv2XU8KVrKk02qFuatPD
8Orfoy9WTVxhcvVf/H1+mxnVCB8ep4uAlNdDgh5eWL0FNstkqabuXpmGxB2yb+7RxRnAqFx4q1/r
OX1ARO7Hv0Cc1nADM/tEZiLNcALTwdSStzPr4759CW6u5p9hHTCXC6+Fu6VadhdhHaCajdl3yHdZ
eDdZ4sBAc9xsOV/rgKeB7p59OMa2Nv4FetxLSv/DdBPRUxb8abtPMMbg5Yj99TbLaVFY8nzBxJiq
wNqjR/WyNkyudJbcEP4EeLZMl3B9+dPwnGun8PFf4Ba9+G5yVks3j8mBeMLDIzUQWfmRpyE429Ha
dj1Gc7K4CpkMNKeSpcfMtqHGxzasBb+a1iENF7AgbLtZEgWHqLyVWhMUtbam200PSDy9mjTd6Nrc
4ZABtZBgWWu+hftqjhQje3IAm/gN2LyY2/8z90hiAV6wFicgzzfB1/k69DaN+d2tGd486xPPT3zg
29yDgFM4E91rCnjaUWwMhSX9tOc1vwlza6pMbtAdiIB0zBwRAnlgDzu9UxpDET//3acRXA0sbMjh
oK7e8UnS+c18mYtkjFsiwp/aVvmltBFRiHWN2cdBkmhm/eTky4xHiNHW4gUBp4Z50eMbZOMCOvNG
qWohQfExgMGWVGgN/3QRdpwJxRqpJT13wHX+7d29WFhoOutR5aps+Q6q8Js9mDBQAm6jqD9qzryK
W9UQSI48RwGDt2VMk2lUW6fZcdZgb0kNgZHwzylsGvAAdFaWENdpyPsulF8rzwawvWklPOwNT6RF
mEBRCj2kYj0zJbbBc+pviYhN0rTFWlD4yLW1hQ5jjHgG5n7AkiXh4YCJNgzS2z+NbUUOCGeR0Pz3
Wrpz7Kt5RXrGN8uI5PK/3/qzcjlM8MQz4EsvJyIJk7XLaJbtnjBF9iMVx0cYj/Bj+AvVG5CwbNM2
SgH5MIVV3rB+z9YI9ANDK5j1xgYWPn/9cHcEL+NtTKGjhkQ9xrevie4M2gRTYsQgS0uKTqSkPzAN
PrLHm8QiUwUXpkIGpON58E0ulV5pvz2xciUzABvpsQHk7JISjgGJPAQ2Clwlmom2zIrFzpbYwzoM
znGbQCoC3zs9FFgpcEGovQ4OQIjRuEWw9p8sNp04w8nCBdwwsgb8NrfCM3rgkEwfjiUmN2iLaevm
H4Nc/n742WnYfm3z6j/tT/AMiqjjD7L+sJv2upRg6+wRrnctBaWMPqSCPLINvCo+x7+wHRrnVduj
7BjfXR5CcAOlqaddhqYH9bRp7Nf0BuHhkXzja/CNb7DuiAkE9YvTD2sXx4awCDGjTivv7T+yc1p4
t4xMZNiHSPSO3n7bk37oevScq9SgyyrWhsW0D338Ml9Hj7A16o0UkolOIJZElDDmCBc7Y1q5HCMc
Xy/3TmtNHiOTA0J9KGNiThbHDK1yI//jOXHYnQlUOouN40xghAEr4kwqLJpDdgpUiK+5Y22yektT
EhvaYHRtGX4HWaRyKT5hg3JoW10rL+3tUsTB0HyJ/BOFHd6xRa/1tWdwW3hsNXdAgIAH0A8wOd8g
H4zcQEABpl/kd5czlQtQzT1q4e0G8x2uf/NgIByXBqBJqEVZZpUecjfONQgmXD8J6zeGcMfx0/Cg
IUbxtiN5G6Vay4pkyWZ7KXLEC4djXqCNSrgq7nJLPkBhCeQ5w3wD4xLZeGCMeHSxsqasRN7EkAMu
Nao5cTReALbEH3RP49X2beSywKkcCVEUwlx7hzVGSo0+UyKwgA5s6f0+E4zyzUoLDkbEc3NkOfTw
VhFLFglp1DFiSbtlONIf04TqsRewmXzSaW40VQoNpr+QIBI6bnbDjiULohHuffBNlFP0RdpEa52O
qOykO6nBYcf3oH7XeMXPbpvMmftaFX5pEsjhT3GwUPpQIrcS5lmdySW/SWdymD/DkmREJZIhGBu/
XPJKD9qL22ddyXq6ONpcRbaGPzt+80xix6eVhI6dNuCJSJoj7IUEJTMVa9vaKX7F9ZUMbihkkgO/
G/WsdYfRQBQI/rRiwQnin0SrdVDGmo3VprHBSHGBSpIEzsGhxyGv527TM7RZfzzsgw10C0EwlKOw
5x4BTCSSL0kZkbyyOaj2CPDOgRV1j3usngfP6M6nwGJwBss1D5hD9+0MTKb0Gg+nN6RAsenjEUOw
ZrYqZtJQn7PkP+bA0YYD/+adSIa2eW13Qd8VuJR3gpnKQFlEFBx0BDhW3jtsLZ/zQ2V2kc4Tnw+B
Xgsl5sspn3TzeqqRGSb8Fz2vFxGU5WiemLNufAnBPaNDPSZANk1Fajs2S8tqpsID+TB7zK4/ZkXv
q9d4/XmLVQ6XTh3SgL7bgBKl/e1zspY3U+FwU/hrB1s4cIb3UO1bX72NGfvydBl3K2Qia4QQIqrV
i+j7c9VX5fz88zksIP7rzbD7mpQslnLxBjjW1rTTnOvJV9YkvXxwr9xfbv66sm7NsLmnR51+1mvy
jUHTfi5Cg0HhK/mjZRW/ce+dOJoWr39Bs47OlGKn8IKdwscb/LJm+LqREDA7g8ms5oP6kRztkHXX
TqumnddIJ0uHyF9kJ3Wm4gj62K1P3mPtH9/BS3XO7+hYWs05UNu+cl+edu2OoTOU4z68K8P2we6/
3OZiF94JtPob9lTnSRrRYaJ7CGbdlrP0u6pXvwxp1alntguOI1pOIQS1b0zZ0aWpaf3YuH3OPq1v
vwaLAeVVO/lZ9cmrUj7NaSpfbfnXG0Pehg/6qq+LfW0DBSkJzRzEXNRX9Etu/qNX0K/014jUf5O+
c2wxZ4ZSgnt7uCWNfR4sjlra/obaK7hB6VcSGD4ncjDdPT29Ae5jxrNihxwuTrt26VF+sUxtCFSn
ad0Nftb/WDrPJlW1LAz/IqoEiV/JyRzbL5TatoARBBF//Tz73Kmpmrn3TJ9WcYe13rTq13KXmY5S
kXRsbBt5OtROMoaHCrT+ivf/8uGkq2cXjX7lPvA6Jbaqmf4YD+TgpSyHdfRVQCiuWSxL/tWaNJLf
nL22QdX72Q5QJL2jJ/NrsTz/fRFHsXBtBWlxTrYzwWccq49AJNeSF48WKVghw3KH5PoRdyHwxm3y
dN2QY4Z4Y4atwtU6L1IUnXix+JWWv5W3xnkf0sRN6qVG8Wb7sKFIW6i9CJDyZ0iGV4sQ8BsDLiUG
fuoEeWu9lfRQTJIQVeUL6gut6mTL7AjkWCBZI6JgkqGdiDxmXhQN9hwQOgQbSjjpBUwLZCxPtkDG
XBDTK5woaAgzR1bRJYiwgiUTkYeEQVxkA40mvoCkyyNncVgwuMW+xKSAYMQZMfXJAmqr3V+X1oB8
g4e3dT+5i4giJzPMmZGDBjvp+k+fbxEHGSArPEDLo0GvCV3RUQmLQB1q7+0dp0ftz4ZD/mxtrpIR
UUuRnYWBqPzBG/HEdoFy6ndCNTIPVDsgENujakQJswQeJwBpCpg4IomI9AtBc9yXIikJUJOf9Ddc
RnN0Ue5BcZ4iOeWC7nzz+FDBgz0THsT/CUqIN0xy5kQSfGvnCPQGWlQh9OQIEnQpNdt+140pK2/j
Nd8smf2L2WBHL4F8HhK4igXIxMOnCYeh3dU/1x8QfvHA/7E4qE481H33pTCogS+phFEhD0JHAnDF
Zhz6QP2i2ldnAKGLETLarVBYI9ee4NYXVX4/W2MiBvv0hOXiiGqCQh8WMHPxp1kD7wTgdUblg1xx
Ag24w0yT7LiL/EhRufG/0MM8KK7m25YXh+wDYKUFrpwthCN2PItXv09J5ioRSyXwM+AeyRaNnxBD
4WwYuT7Yu48+T+Bo5+CxFWOt51MNDZo02+i2tNpcbTHmEORGWqvLY6BO0h+FGPwsfN5srGmpNmbo
JKZZalt5RqIrUeFUYULGZi4Qx00RKQbKgVRom8xgj1scfyoFRLdwxuXdyxbBpp9OUXaoGvYCxO1M
1r7fkOHKDApxqgeoAbAnMMTbr4W4MLqIVUudMSgxDpOeD7ZKYwj1uOQP1c55tyCq2Q9rQFzeyJ8J
Pe3s5sAhwsQRGMD31yVPB1jboDEV8plihsKTWxcXcyM7CMB46LbQodYyZRDIqCfxo6IExenj1TXE
Dbdgu3pozBAKAJ2v/v+vNBs1P1xq3w8ctBDo6LjpOxQLTnWDEvyMbjOpSe6La+lL3/Q5AUFaGpJT
Sy5VIIJnj2Qb+sbaq3tO2cqHtueP8R6p4AqV90E/D2iKWgInW3EYyJFmRRB2qnOvEDTf4gzbsD18
O7vymhZmcv3R9+/aa+flz6sY7Vo8pBht7jk9jPF2qiKUaKH3GuHBB37HMwvU80yRFjIDN90hQgEr
ep195UmFf5fHA7hF28i9u/4rtVsUAR39sj00QtrFP4s8qqdoMgv01saQLtvAiiGGvD1ylKh4Nlr/
txx1KKRthLhnP/klT0ceOqoIUsImNvoiQCiSB2cnA37YE1/YnyGSUQQbwKzRAR0o5DZf0ssWYz+k
HtSoEqzRCF8dWminE8NSnukICuOAvBzI/9+C2Jk9yjHkrz5Q9OuG9+ZAG7fzsR1RcZvT14f9dlHo
wqJpQQHspa1ib/K/6UkMhP9m4G0sO6BGBPXsUlnUP4g6xTmzXDI4vgV4PUeXuJwon6XZocBqr9Nb
5VOcKN8YWc9lUhAOXO3bAMOAbD/xG16xtw0I/LfCG14/MsLypZxhgEU1e0Syo3ga4ZoXK3k067KN
cn1t1T9Pkz6/PfYfVyrAZOSJVU0oJCxWLcm873nzXTxfrv5MuKu/pNd7CgnkBpcQPnxlbarLM+Vt
NXmnQ/89fHpyG9/5N3ZbNX4NZw3tkhmen8n1HWRcvU6ukUUrM12m2RYVDbH/LuaQVFG55HQs5trt
5ajVWkXcsZUW2aiEE1m8j4+1cDDiMaDvwStCJtToyRGcjTRyua6hxCiv3n6ttya5e65K/y04BdjV
UqAi+qzNcPeNXmtkx2uEE+h5ltAs72PjJs3PYNz8qKPmOXpao5eWMGoGBwpURPuHr5lBKLKLWPDd
BjqmfQAYA5WgfABSHbo9VbX3+dXSD3/eRJQXVTsXBhkRgGXQwuscI0i7ZmJxdePDBbmPyAL6Nwbx
geeyQSqEwJAxX8LoBG3ErQj7WG76eGsJC86OdimjhvJQkQgVClwHTQOsrNAUcali8pgNF2gQHffr
szbhjQVUG6L5xFt8oGwrobksAT3A3WpjbmiYWLY6ImdCBGgsNvOl6J5wRUvJUhTILH1fcNBCACtc
n+8NB8NiaCJu4wvg4DeDbQvx8HbLZZM+AQK3Gh0ExwkjjLEGgRxV/NRrPLk9nQM861wQpsJpMQw1
TkPIuQHMp2BRYAdgO2oms5z6Mcysyk6gbKDZm3ED8y1QVwB+xWtDcchjuozhfLp4BJm9HWWr9SD+
DwpQRKBU61EroOztUvB73GtXoks07K8zpAgsHQgToUIVThUjRIL7dS2Gx3oHQhsno2zWO8xHQJXD
etwdJjQVYBGh+Cza0eAc6WTA4ocGDjecULKsKYyEmmQyIBLmp+JHuRsbhdseBdfPQfiyRFzBMAOD
jJZ0KYxfEBcLw7VYRCLE5b9H/kEew3YHLsGmS9sAFAIKQMvXr2v0UrjdxGtc0YYB39Ooo4cqVScX
NiOJHIEDVYcwFB2sZHJolih7J8MNdxXhic7lBARjGwcRxKYAak0mF1YmKK5QO1BYgHThJNpxV6E7
o9rZvfaw+PEArHUEa2X3ezZy+2V+J2cv2T+6PTrv19vsRMAHp7MhnJZI58d8WOjLT1IxggLW0z0i
u1wcTWa6iqtV1B4Fa42GkguBvlYEiaiMyUOlRq4ZgaAEwsP1NzYjo890dNx/FK/tGrWdT6HFFZpN
/0l0eGPKSRU6VvBjkZ02wR6ATLKhB7CFUkMY+4qwHw9ffJxrgalV/+L7JC+35GE/ATtxhVDJ4u+n
dBJL8oBXgn1BErvDcaY4focQmEAqIvNIIyOQIJ9YiA0ydkwu8/dgwjnWDjwsznRikzen5QDpMU5U
iulJVYOnFOGNDp2Qm/GzI7Br4PDodjiwOC6ui8Kj7SNtRlDb8E0y3ZunC3eDRRlawGgeyJDpvTNF
WC7cYmdyNNFXc/3BZ4mMCCwJ/64HOfFZw5CaPvoaob3AIwM/ocQoSF5ir6HRwyzHOmNhCJKT00Ji
yaFPvFSsmNvshVzUvSLMuJz4qmBnCQ9i0XMcLwc6JLS5P6hfh/czdKkO7j4bExTNZ9FdQ4pa2kzq
5k/ElSL2K1BBpGisdYlCsVyAJHB1eex1gc3zBXwLYeSQwViX7wNFM6Fu4l9Vdpnz/hUOJ36bSPwQ
v5WUbDLeHXPP2q/f7DO/m/OP3B3tWvM1fBp7enrEUlhNxQLi8YtHRfmB0kIk5kbHwb8EDx7fgSpW
4FkF+rHM4GAU5VcVRCjSwPbnuCrYBvjARihoEvY1+x8ZjbTV78FO8w/Xj49WHT+F2z3TpfnTAmOO
YPPmuZ+BocCds57eCxWkSnwLInDgxdGw1XeAS7XfOR8aLTEBbSfKeLxyorLmBDoc6gg2Hp2Vwi1l
ABCP+DRLoeVEG7mzfMAk3vkhWuLQoNr8EAdzfosJrcwhEVTL8EZ4xnU0R9nN8GoUYtSjyIm7U7OA
BOWOdXYGSnoNqzCSsYSihRcQHjQAZpEcqKDEj3j6Ou/6FioONxVIEwmuW34OPJCPRpUoUm1fZ6Jx
EKtfGwoyH3QTcNDAD6d5c+DWwHb0hLk+sCzK5Fig2xDaVPTsm/SCGRwyS5bSc0qSTiCpI8pqRWIt
P9/rmxj3GRofxD16xyQcPi1yxQ91rYnk31a/W3wy+IBoRKik+zz8wEAacfQcuArHV+bTtvDmLmLR
QgR6xCIbvpyJsAbX8DvdRxGsSe4ERyUpAjJ1Fdrts2eZM4bPFjuUEtd2LEHmft2nGg7BwC5Btbr2
vxzbyYttdmoO88HPydqTwAfBDHfttMdWwOdvTx4Q9fP9w0THLI3R1XjaFmghOtMzD8hy7hsMgPCr
oTR+h/gfAm1zME+WQG1vOuW4LDlPKm4kO/b1oLsP0m1Lt59MN9Yozfcl9ETrnG9+mxpl5H1n09OF
cvLOPcxdTLLNtJ8cby9MBoVzzBmygY0UMAwHrKOe1i8v653vcVvDDz0//o2B07+3gy7mIyINZkns
0CsRunYDhaOm5D3Apn0Z0xqcTY/kyX9i9M1b5JyUkoOu6MECoaOJ5c0Z9aeBpg0Naq9PSc8TXw6b
jmgrwFA+zmXc5WFrss2dOxb3UouUc9Q8kT0Wzt0fnMo8lTO/gJbShPjnyaNk7AVgYLZ+/oqrdkDP
xA7kLpcWH/+zfbwQG1La/P2XVQiXhq8uVuOy8BBrlxgUg2/KsdadaKKQERz6kbYBWRQfi12LnpWz
ONJCXunMbvU+S4SQlLD8sYHs9jUq31NjLL/d4bicXMRNx5dveQbHyYo+mROFqDlA55y6ASGvf/19
R5+IwbmQJYcLs0z8z0Ywx+eK39bvi5ALGpngoUXD8eZWoVAGmO5GS57Ua6efhql4+OQtUav7l/B2
9rkU36atDUNwz6+2MpG/LrirN0/GSgbZ9KlGZDJUcfly39NzHpnX6WCkcsQ+ZpK0bLoxZzNHsElA
wgtpFUBfs/zIU0OagPJpx0dvfxfWwH945moQnNcyoSTOOwVSS++Ly+leJxzaCowqyG9fRdbHJuOa
JpqQFXb7oYrVj2uuG3QDb7edceXKuY3NSaDi7w0lHng6NgN8C/limIBBe03CgZRNi5GoQLkSDXZv
Fk5PT1rfYnWGEBG6WsdKCHmkXKZ/46CBz/0pfWus//AlfaCNLp7lP/kulogLOKZRUFisC7IG9zI8
PMepv7bcF/ZhwbYh7KU649rgP5S+QpN5h5G7CY4LEJxKaCTNdVQP4o1lrg4lpLEtb7xFTgIiqcff
8ILh4TXjE6bfdEAOtkgsgtOkrEArLA53bH8cOnz4nbwBjebMAVZGJqLhY8uP/PIYxdA/hfxuLbxl
94hmCJMhq5IsZ5pCJxAwyBnVjo4V9LRpfUiCAoKGDKgPN4TIopKcJcnb4Ox0n7wxC9QBhMDROX8P
WPbTNZkDHYwzR2UolKF0Dv9BYvTYNA18ZMFmDnno4oxtxGSs+CQQBjakff21II0rdCK5I1KRxSS0
jjbaSKGVoNPc+/K6/EINLAFmXb4+wRZBUjzRhL8C9L2BItppCkhnLghKcWGLMB2KIq7EiQg2oHJz
TnD+wRD/ahYBBPGGCOAF0uCk5tICXBP8ItVB46Bxl05qwduWHghWyDHxcRbN8ULFBbHO9+QenjkJ
HMtwyAfBrdz5OoSq7A4mw6DfZoty3KWm/54rbo4LddlG7WSIkDUdANugLY2GQEZ/5kTjVouqrbS6
pV8c/63db4sIj0sgrTu3T2Hhg2pz8RVYD9xzWCRRWiA7+SCK2KC4eTtzIfd70w9BK/DUxGgBblP6
U2eJOsEJnvvGO+p4sfnO1gWaqDfapaFPa8jPQ5Y52UJmiCLTntxvUNOd8eoVKFPrNe7bL9PJh2QI
E4ZFqFGJsUFq7ucp3M+x+rvtW7IsW8b5gXzyPRXjz5BpJk/29lbbPsZvvhyABkHDsFwqRGIMD2QI
kXtegWtxx1WrYYLX4vAKLEHDoOmZ5RO8Rmyyxwminb8cmeDDM1Ye1SgEnBDLPwQdxpdipt/gwdsl
5OsdC0mNycYSX3tHnsgai+KBTD1cnSe+ppF+5MLPSQ9jkk6VMZdMneT753rgvyKsAYHiCwkLJKHm
yfEFEQZEPGXPgZRV3BMGUPiDAUpzWLH0HHZ/fazQtgHUEHznv6PB2vJpfdT1N9U/7icSXqYNeQYn
FUVWUE4IfKYs6pi0e/l97r+eGZaxkpBIBUVWE4ogEhsFLAvWDC1GBRln5MIDGKisRzEg7c24L6dH
lneNdNQ+0KyG2GU+zqzwnhROkzyTd/Ip2Y2cIp1wHaNHBnZ5gfwWHjULt8SWdr0LTl/quWQQZeF1
qdb2lvglRlxg0kLId767FCrouzLUPw/P2hJV1AV9ll7veHH7TzRYnQ3HMuPz1XvwzibCb20sz0Xy
7d2eV5R9ABZwx+oED/ZtSKSNDEyAYYcrgde+onSpRrkv6EExOomsi0jol/511YEJ8nkZQXSfINUK
cpRBBrnMS1/bXCf1okARiQ3ls7lzRuDkcCWuvSmoj4cBGK6W61pI2wNtNJggfYi/szfLDRq3ieVx
E+pRHQpq/SR+bsJJb6eIerTgyJuYCBnQsSF9EXFAQLAiUiAoQ9RmzhcdSI+mgilqqCI+CJYeaBHv
DM/dCyUSFZcxe8dwx0nL0UeVzC8gC1JECFhIIiRB76JSuQXViOXFcUc5KNLMBT15nFJzwfhOnyKH
r/WZiclpcI6mqI/cN17h2vnBWTbl+uQpUMlDu5suI1AZe5cQHSCkNSWiVcG5nkZPlzSv6LbmLgQN
hCJLdZHWxYg3ZpFgpKB0mV+XQpioQV5QNtlrmYZJ4vwFVeCkFDU1U0ls1K030FaHYwNolS9l+uKe
Av+diQZKDBELDjxo1g/yQRRIN2gQDtgjfS5upVkf05Wk9/QaPdEi9gEl0piDHfmLiYRHFiKzwc/b
QEbGWYuaL1/Qz5IfhIKFUUVOn5jjd2cP5o2vTc5/mmstQVjGxe6TqF4x70jMlV2l9onyqo+mA7wd
zD6+GADDpcv1I6QsTNZl+2L/CgYIPUgQSSgO/YPQe59EQ8UmFvQFsyDQ0zFIiStQ5qrE1Y94FEIZ
wlvoe4bA2+4tRpT1ZS2iv+Oiyp3mYHgwBSTBGqyvZ/iUEUqIU4nyKTASoofQ6dFXVd7bxeES3qdN
OjwWY3SsFBOMwPy7pvCzg53pZXPTuW2eI/EFIXSxMUk6v59Rx3AzOywTcFS3gncvUcAI6WYZwymh
oyPXl0Cm+4oxbPGs5hHohLL1jHm8yIw2fCWSq4yt1CLnWh0by557PkImExJ5NqoDKV5gVuNBQ1rc
Rw+f+RB+Htxc5rPBXTx5gdLWfaG7OzPVgirdyRIT2m8lMdDtlq5M2Iy94g4ZK0Gvgxjh6pnsDXmU
h7Wz6t0yvLm9G8urgftBxKf7qKZIsk4V/5VWiHTOy3w+5MTlDObVmG2E1GjgArkHL/+I2JA5bKtH
9A4K/wJYDpXJ9Arx0a+jJ7lmzjO6R4P4ffwAksO+OmsTPQqNxF9DatHLe27lKB81JTThAyHPRHK1
acng1uxmF4vBoYz78DJhqHbCUBmeZD7KAysSSeX5rB5dT/XpyQt/ToV/9YZeyXxsCZsdOlTeQMOg
x8zj2Yb4PdmBK6bTzIbgkUf+JjEQJSPPe3x0UMJD2H70AUfK4EO7U1fN9JxooZz24yy+T9+ROBAf
Yz02Y2NrbAnCB6hke/tGCocDltp7z191D0L+jYqQTG7MJEgPc4d7Ra8I7S0SdX09NgvO5DFYLph6
PRUKW+ogR9m3nAfLAeRpGZG5FxnbwbplUJmXx2Wshsh+nTyune+oGVc+mk8prmPjpOaEpvTL++wZ
K+ntic2B2XGX7Wdcx838GkIQt4ss0RjHYJeh6p+n37UUW38l321uv8elt9dtVoIPrfwO6lHMEtEX
x4oDt0UJSWs/4/SOh+Fndk9EtZTZ1z0xLo+04WwYKynECTFWVSSP6tl99t41Oz18PhyFi/XyIyPx
5Ty8b00IKDoWhj2H9SyHJObOZBUejHN0pZPGAMyIoxMTxBkppRNKA6Z3WBXui/6IeaRMkXHr0fMc
KYdmdZ99CX1kjnDvSn80/NOhZx7uZ0enM8beiHZg9pjcR9kw7EBoHpiKXXnaAk3MB/MqLIMXRDnv
ZmvBmUvB0zG9R2gRk3+eM2oGVvIg+ZWX7Yo11mWBoGkJeBOCEdrWVyXq9W5Fe6mcyJKUD/XU2sCM
4ZJ+7KTMbUnnAU5EyMwgU8JrdjeQtE9kqatvs3n0PybmxTxVSrzSjJdEMJ0Dva+gAwerK8t0Wx47
tBN2vq1igqf0Uw/GkGKb5kKeqAAt7GduOKgt+wxNs2xnS/Pi3gwmFDr62QF8N/csX0YlsKYzu0dN
yuBwKqenLaHeGuB06gLevHrKj/mR39rudFoBxq1daBv56/w4Ifk6qLjNYjT3GXGjY3pJBbE7z/bM
OBZ3MHrrUVv5AMqXZPCyKZz43xULmj6aUg3tM3e/GMbrwvooKE232XqY8qub38+SVrkjbOq94G/2
Y4uXxam8N9cGwTgWKOcwhRC8/2Kda/KA5vMdqV+P38z//0IwJwqhS/gKQA/IpODkyUG0DNMW8pnZ
J9HdKxUSA9bHxkrqkQ6BKmk39IUpaNMhQg8EJpTgvRcNoeU9E2N1iewj4kIEWKPLiHqLCgxq1EaP
QvlIdVLjvLis0EuGmCDQXx6W9D6qDfVfTDdElKQUaELQCdcIvTDPQq5Le39H5iWEzELkBMr7hpKj
clY74gnPJwouqpQVCXzIHDOXRs2fmvaRRFHqAUy2Xh0WI4VUXsPT5tTgwVRUlxrNNA0QUJjpIhJA
gOlOB5HCNZ/5CKAM58oJxqwuTyJvXAhmp1NwecpsshCQ1Ykm+VSHgzu3uUoaAipCihEK8jH72rM8
ah2dl5QQK17Iz7Wo84bc9Svuef8SiCih5EGSSL0hvDfkDiVlUfRcFL3kIm0EbPFmWoCQbF2IFqM5
Fj2A6Bv0HwAr1FlmVG/qw4fil5aZ/ILkpLuZz7ACd/NxlGPr5lB3cQWHX6/z+YAJicthfFv2FCfr
ek8TQPvVuT+KHXduG4mbiJAED6jLa4I6qElDRtaicSVlhPaW+0cqjciLUpEzM7shZETmm79gfakx
mgDINzmjvUUuqyUyaIb3cG8+I13JNPTz0V/B1+VecXE7n1Uz4jjZNbSuwT0mk8HuI4vYrmUeArgk
fUScRfBghNSDwZm8Rh8BfbgaihsFYwrTsFAR2T8mI5wpFVcK03xv/oXead1Tx7h8JnOiT84MGeA9
uepEZloGZZiUfud6G3alzaB0XIymC/J0GalDEoNBTIuVNIwGTBtpxgR53ALaiIME7rv6h5xZhT9M
UK7VJvQrQ19FXM8ZadyGzVIFJqQ33w0SV2ZiTy6iowPIx5jdnsNa24EAW1UAwaTiYVGjs1iraFqI
ifrwNLDnhp+NoBjur6BsOPqBbCjMO39w+b0i0Xu6xA2M5FTaWuXqudSffxblae286HWAHk1X+vrQ
/LdqjFCgVXZXKzR1X5HGmjKthwxXsa+CJLgk6jMBx7qhgGlT/ttKIBgGUkT+R9paYi0M/PFzLEsL
Eou71KIUHUJHUqRGvczk6rfqAzuVhHWU7olooU4KL5TZGI2UJNOm1zr4Fn5+o21VpJDHmmEMQay7
U8leYYoGJuSUJm9H2SX7HUNadIayP0IyZs3xmXsTy9kzZnImE+lzBOTVL/CAFkv3hHWrUMKTyjN0
MsaMUC9NMvSZ61ftPv+0J3365tLZOerm8OWy3iG40gdw1PY7u7Uza6/BwzPJdGeN3givgzsgwRl4
N2ISNOpXIJPV626Xyfn3+nEJR+lbB2C0RRpiBncpbtfmH48QlXBpgLXw3IS1u2XSF9aZGsrEJUAs
Q2YkhyRtAWWGl1DmUN1XFQ1BX2MWt1vOkdm5RYtmK5Vv7lRGPOKAR6VJRNKXTf5BLTmcyuOu9D4W
ZTfdkzX+yF6pBer0zcxXw/sOnPanJYD3M7nLcWk6uhGZZ/eN4B3puhFlrQ380v++NEfrXYPZYxR9
fTxQ/HaEAA3LknBUTYYJWsrnoh1xRT4gUeG34kHvZ9sL0w3WL6rX9ddTOCqeE01PiqXBWd/b5ENH
L/L7vx6RlOkFl0XmXXuHKLnOPA1Qi+YTaZy5T4TNMuEzJB70Ise5vQetHFSmU75CRhjV1dLCvANY
9Aqre3BdFhXKPs9ASgAa9ookZrrv5ZTrWhFaNEiB1+wSvzd12P3ohXvdGLfourmgbbjHCBoGi0yP
HkYEVMMer2p383Pr/Qf3CO+/Sr3mPMJ2MheC4svSYiQm2HQhklMtxuDS5N/mo2Jep+qMOYooUAps
b+AcGB3lrWUG5zEsM19cHskTpVwURUR6MUdFx1ST8EoKzdB9/5ypybP5/VQih7Vvk9eEuehs/p8b
mQK3+As/oLhiyn3nvo3kdUnfj6Skglwjpsgxn6TnxrtnY6UmGWPBw/2M9QFHi8uIX2tZiiFM+L/t
/pZonzEiRtbM188bj9SK6hq/mNIdaQwpfOG8zklhMtD0o69VnGYKs6lAN5K72YHhj3PVze7ujUp/
ALonuX3YnJSwmnxp4rzQvEeMaA012tfczvT4GnxKG3RL2a0tc3JPP9uLEiu9c7kHmuzqmLrq+Y3m
QYvv3L4E06h0CEbQ4Yk5VLLzPBUmaarosiA7oG24PnNOF4en/tneGL5OaK7BkGRGTolcpwKJ6RhV
7Aeu/zUqZmgiQuOGD7V+r7nWB/nvY8V9Gd7wF+KrMOaEiCH4KKCa0OEjY4gvr7EcoXa+2UQiMGv9
UfjkCFyBceugS16HnLFpb/9J8o5kaz9XUjGecRvewF/CDupqmtWO5nazdfWngBIBY8kua7SEjAUt
5lumrKlcmVuKt3Z1TVTnU2FBUDrqQhF5Jw9S64ANTfGLnrlQU2paWC8fgIKBFScyzhF7EGvKKL6z
zzDMs8vNR9awFpUXD0IqHz2Swaze5tGXVC16nyHWTZhYXVq3RVwzuYXgH5gRgPshl302fYwwwKgR
nAdPS3MhqKAyCNXytI0AuqtAUfzAL04c7+c4d18nObzFFvotaOJ2nc2u0WXdaYm6+2IzCQ3ZrgF/
zahh4BDCLrqn68CtguYwnM8rJjpvv4GyUBePoaMv8j95J8/zxlahIqgxAHCgJJW4wV1x974rdcMM
4E8ZfO9O89NwHTMVECHRrIvfYAiTJ7Z2IL2APPrOvmlRE+xjBnlTpf408NRQFHv9OMRq9s+T5ioc
w8ePox8lQ1zrMHrEWypJf+iYrtPRkqubIWEsu7PiGR3+9PBMZAlNG4A6ICZiXlqGit5ZTAz+jthc
YbVgg92BkHZsmCUZSgc1VUP+IKN1fmIKY7cFuD0dvJ5LCfuqqya8hE69QzW9aODH5W0/QKxvjn+V
UR4Zk4tuPySvSSG9WTVsUUNO0fMaqUpxvWRB0oBLzvDpf3d9E15RfDBd5sXsab8HobQVd9xos7o7
dL+fPJLqaZ58dP857qmLxrcW5Gu4P2PQgGgbxo3uV1nQNY5MF5Fefm/voFPTlqitZ9Kek0cGAWhz
o92L+GKMinfOqaQMbAlFoza2msmbQEAtaNiPHyNFLEd+vas1Lv0cbaH2wOX6VccaJ+C9izKvzRz+
+PpMhxr7nByskanPhoj1M9TxbzhmT4H+nX+majFr/8mvnun38UOk91MakR40IMTfgQUujYmI85b+
+RA+nhXfoCvM8DJ9Af4kBfkarfNlZN+QeS14OwaJNh+W6M48E8l6gtq73hWjazt9QS3jnaK6jziP
Hl6Vc2DLQpvhvq+jljxqt6Fe7hDk2a8TIkrs/oN3KA2c7PerBjnx1SA5s4YQj0XFqM6dyRlyCVmU
6kwrUrE4+eLrwxceFglbMW+iBguzgS3kSX9uuUxRtVxraHff+d1I2+RVf+yZ8/AbcJvWV/FhVkSm
slAt54FVePpBdkXxyQd/+jfTNjN3gOyRmxMz/BV2DE1ZetZtGV0G06SAmvtYSy+ocOb3SK4jlLsE
3y457c9flJ4eRmv8GabDPPYmrZf1j0LgtVtPC3g0MkEyW60Z7A4L4SFJQstC9SYd81/Zf+07z5iA
2lOKqLESiyvuqI7EMoBwRIRcYmIcoYQgc5lAGG3JxNfbZjjVUcY4WjSMtB8Bx3z47Xl0XheHa/Ac
3VcVSR6nPhyWLpjPHWNrZtisFItuFOLeva56sLJ8dh1JU4Fm3k9tYvzQEBhTGRMa5dW8DDQAOBAC
OEzN+f7oxLbft3manbrZi97ZV7BlN/7i5eI+7JxOXNrAWcJ2CTDrQbUxChmrCHnvbbhO1Bg1tXt1
8Myvf7kBggqIp0WlbeDvBq/yrysaEFICmcnugIoEVTLk6iNk3+c9vb0cYiFswxJ7bxfeg/ykj0vU
sPbjIBCOjqNBY+d34QtxPnYRqLgmAvmlqFxc9kjKAJvBrl77gXcea5Mv8V5fH+f9H5jcPgtQhy6W
TSQdsSWgp8OQHSjTLAX205wV342TzzfkkFZzE+Et9TnR69EnZebXFNogOeN4z2KUbvMiVNZ46iYl
yV1fugJlL4L1XvDWDhYOjKihGTTgajnlp3B3M7fJ770hv+kSflIdpBuuA+Emx/aQKYE3OMUHIsgi
lF3mC+MUUBgYAUoFyAFGj7BXjACUI/JJQfw5lRjjqzFWF6BzEPZiStSKEhwD4scrQ0ABAZWW9p5x
iYytD/pE9/5+7uEwxsaYVJMrfolr+IrqOTDady//gaClVtzhf3crn3LafY+fAByxngzSy7RYSqOB
P3DvsenXzCnpluWcvh7laqzFsjOnIILdEWTokbvW1/FMEXp8cy9TqN6Xffz54L3q+YTCpocRhY6i
Wff4UadKcmEePSMQf1mCAtdEqbx8bHpsCywnrlZhz0PxLlx4FyBQ7vg/HaxNiggG82+RzESnz9hM
8pkinoPb0bUDLMrv0JgCvr0mkGlMYFE3aiKvm1kZG4zR+KWagyAcrIdvu9Y9C8MapjcupyhbI/ZD
BTH/LPjqtbSZPlDqEp4wp9lTsXCH9fTM6n4JAxHAEquAn0OvPQSnKX/uP2gkmakY8tN0e/cfhNzT
dqz5LIQB0mRSznAAgARdoZfL33PCG2iW+ppfWXH7fuGh9XXGUyJWAdHiz31qxgRXYJ3E/HqHXBb0
8WB9/VXX3f7BwYhWA/ZgLrtCfar5ypp/Gp+Tfq94g3U1l7aXcOi3BPBCK4x5QfygEG9gvoRypb1Y
4HPx3sXKBJJCKiCmoG0JL3AuyCfRDpBdMP6mLdpmXqDBfis0WzUInMewvMIp2RT0M7878epZgNGf
f93pf/x6SF1iAR3h/id7DYSDvUewglP/8zOmPT5Ogn9Qxqwv8yzADbSEANoLf2+1B3/mN9YRuxV5
U3wbm3EGySj7xZzJM/zN1zqflrAYvE/yxdjzHJnboS9UdnE+LebGsU4xeLQeWRgxmRwzYrYawifK
CBlQ2sc5k3iYGsD4iN/hjzDJ7FD+CYGdQLWvJELAzDyRqCgrKJuxQcaEtKXyRWDrITkHM7ozFA02
4OPIagg2SqmHfeC5QKpyixm+ibp8Wt1CvRqzvuihOsuxJPZTPflCteDOLQaMjYm4ZDQsZIh96slN
mZimixHtvazfTqcE1yHnwzUiAvDDhv0xspUK89N4yP57TGiOQmNrul3jW2bYKgEPAeG4JoS9wuN1
5+WeD9FqweBfIqmJL9fw/uXiLPYXMMdSnvawCDfy+46EZb1hEZUANTaHp8zDpIU9byWQVO9ygd9o
vbfqWZNibE1ue3xnbF0iQdffwbgmTo9Xhh0Rn8qwzSJ+mIkMRFqjmCaG9EW26pwM6N6FvEJjViQX
Y1Fraf1m0o99PbsahKI5J7SW/DzSJNGZDXzmKQ9hCzmm8kSSJvfL/qbOqAJAUf5H0pktK6pkYfiJ
jGAS9JZ5EsftdGOouwRUQAERffrz5T7R3XGq61RtBZLMtf5poe3Wv44OtHJHJxVWlVfy4a07yOys
59hj6Tww1yMs+7qs24JPfWmr/5Fb+rHXLRAJa0f+FfgrgYq7kZjv2EdvhvxdSeAqT2gOO1Az9EQY
WYSdHTzRpIH9+NkaQGOcTg7VTnlOis+yd6TG/x6wxb+oCjGzOIdzAYRJ0AqsX+mNxoJPuAxYUjF0
s9+r7HR3kPk3q5IBI3gsouJEeddE8q9KsYfZi4NwgI7JzPY9vdPNHVyuvAR3d1x67G6Ky77JJA9A
dAKM2MXDlPATD/ODhBgYaISTGTt4EZ1npf+Z6VIEqFEcfLzdetzK7MPoc/uoHLtyiZYdMTVt1dvM
J9h9Ks3ONhIBk1wIiJmrwGjjyVsqQbnR3xZzdtCFqZGxAfJm6bGG7785wNe2Se6zz+VTOH8NG80T
cLdNEyRv+g0064Toqp/nRIjK8nAININV8ykY9v/NqXus1iUpz39a4KRAsXpmNDbcvJsqYsa5Gt0i
KDHDBLcUFn6SdebtQZzxbOKUuX1Mv/hTL8fugOd/tfF9UFAUkaijKPOu7+DZRuNd9gOJKz9MCVfp
joHC1aXkJ8he50oerNSAaoYSENGBGESF54wQjqGrGzbyQGjS58F5oHphgpQWSVQcuaei9WE+C8Zv
ukeRCqgOT7fCkeBwre+dAD9zfEaP/l4/VpAEUwOGujthEh65eoDcEZi58jNmATydVxqMPl6Bw98c
cva+5srsMXI/NG+IdBdXal7IHKZiUTZOGU3ASIfih1kJRBW8Sc2N2gh53agTmgq8VTiUSVIdWers
QkddRAzGHUTGLzTemelVE6hXRFrsdY/dkKQBxhiSP41iiUMKZyclyRsh8Y9hG+XicnAIvR0GzWlg
30gFQjPLDUSZkZpMJ5vQVKLVkjy6rCaUf0fJfTLK3Q5FKpqDf6Aa/P4MMs+mQH1v8ofPmgV1DGhz
OOsN0kdtyYA99Oqb/V5SMxS8ZeHQefiN4aDRpNYvG1fntfbfUyi0ANzgc4i+fCUbNn7ktkgFkOpR
hqY4f0h2nLEHMiGY00OvIoZaZMf+s0HdDfwFTg9Y+MTlUjjU+lTwVXOWLuwCclyFBt9w8tpXCMU4
tHp7PGWfI+6h4W+RqDkKP8w7R/WFbR6ZC+oYR7apykqcLEAKA3FuLFFIirQ4TvAL7h11ixiOlTXn
/jDL4zoKRHfKBaq4z/5WLEFODKMXjumwRGnEFzTxyEPaw8g4ueRkO05KutneFmOW1+yzWqi+CPKi
toCqCytHWvQwj4y6sw1OMC18I2pAaVMg96/kQM5s6WNW624Qfmg/NZfpLIf9YV4Hr0RfP9wTdjyk
S9z2hU43lzFdnhbtTz0cpqkJyFOmERcBztPifv6OvY4xwHg20qgeOuVKwgTMdxTRYveG4rm2FV2y
q+c/qf6V+mN6BxkJ8Bo8m6tplExJa0gbphE8FWg7C8X7rNmNsULLuV3mQPNfl2TWsrPy2mJwutKd
7u2KERb4cjRkw+qT2E4TizICy2ZBcK7ReZyrHA9SEdZUb2RXobBb9J3Xw8pQH3eEqHs6h1frv+QA
fL7rTKlkzmwiDo7jWCYVOWl5P+t1dwCKxoLt59oqSyM8rIZid0w/40W7+8UjUm7B4xO12LSQwh7H
oKhsFMho/g5j1hAPfDR0HyNfgICKp5Ue+wYtIpd5f4U9KsmGs9dtm4BnKb+slhgZDAro0EbWyLAx
73Gea5gRJBpOu7gFz8bFDNUMHCC6NnNSYiIOx1qNb9nkXUUNA/gaH98T/aa6PSC0ZV0czFtuVUe6
1YwWqPRY6KBJX2K22CEzhpw6LKHXhR8Ftqa0C1xgxnNeMc7vqKKWoWQfe4PUqaHds8bPKZuoMlCd
PKAUaOxpqK2+tscDV3tj7neaNZ0KvmJeEYLI9oeKjjfdAMuCMoM2w51YF/sxz5x56tL/uU9iHIE5
3hT5DJbAX2/SW4qxMr/59BmBG4cK+6bAfAgXtl+nkUOyd4jeL2BALvMHZHQu4k8IJ7NIeBjjnUR/
oLCPfzgPePfQlyLCAnQHDdE40GFbqRVHNKb9NKP3/GW3IbQAUcLTMmiRFxB63pfAesV5HeFuJ8UC
LOCScbv5A0vmlIn7Ahrn3oMcDH6t7J9Xq+XAjOVAnN+SxagDDrE5YnrnxjOcMl+pTPrz+6IDWP8+
qZy/dICpSHCGYxozEcxjehqWESTcdyK0ru79ERZzNJrOI84UtNv7Ex2CD7FBUBad2QZhNKohw8W1
0bst4hfyzxA0ji6ZHsj6nxYNypeXF3cjHp7Z23llFtii7nTL14homBtmOzJaTvRFMdNbcmKRnUPM
oIhsmYeDZOxoK+aLo0bYCYOuYHaRaq176+EQdDEkfZY0KcZWtHgpmQlqC82hXzAWT0yY5BsiU7ID
FFgMvL1aCpzscJIzaggdzdDq6fApcMMhwVn7b0IJvHhExMQtn0Hmq+tqJrk1BTu5Qd5ZekPTygse
yKbxSKdCEtW7U/JcEGhhNbCfMyoEvotQADMunEQsCFlIbLT/DCpl6rN5PEQoOPgp3DZWE9cNNa0E
H6RieW0f2zmH9PZtU6GBIB5zZG4DZ0Go2hK/FKFlNCjbx5rMMUuLZYd8TcTQAwduNGNLPqC67fiL
7OtWBdvJPM4AMazLTXpYCmYGdHp8wRIGdzoUPXj49ZBHNv/Ez25SmwxiEgOuYTpVygCeOpIOE3Kj
lgdXTnT7Hyo09mEAfM8WsS2CmHxCdMOB2d2iS2ortYuNMaNTAK17rCmsRyQM1d6TCzQRm7j6WToL
aSFTbqmaxIMkNRM2N9TP5eWLiJVx69z9zox3d75G4aZWiQ550VDpDU31Yb22xK/udPMNSejAHYQk
cmCeddtwFMuL8gTU3KNbXpFwh8IPvV/BuGQRm0ZCGILr6XPLQ27sNykhwZnJW3D45jW5ocO0tcbv
HLj6+G7GrUPwDcKaF3Xs3SoL5/0y3y8HQfO7xRnqjRff+7apYpBDeizlun6O+RBMhHgnSpLEkUtw
VDRwKNDujXsLOp4ULPjw62QMf6OBYIUQ1oMCbXojbMlBTtMgJh9NpNZS0aaU4hcDxNy83KJK6RLN
lS8ve+hli9vs3piHw3Tw/pFRs20hN/AHWIY3EuYSgvqZdemOGctJvh+5RyProy20v19reEgOk7x1
1BEIql0uVN6hRYvSWgdLkYHdUvfGWLDSUhYPm6PPgXeCqUNWj4qP5tx6J3VA1z8fLl+XA5r1NOnc
LzmTH6I+9/kFKJGKg8GytnomMt3JfpE2s4vP8bJ671DMz6MUEPsSB6kZFNZiKrxS8+QS+Sxm8zGB
mWonbzZQCIKH1c7b5L2Uf1gG5vLxr0bDnaM2Dq+LfFXNtG2jmIcxmgvycNqj5HJh3i2AemQT+fAE
eOEs6OACFOjrAJj5n7gCMK+TnuHidTIOKTaCUQSU6JQOaiSI37D8ycJBIDApBHmMlugv7xh0O5Lc
N+lx43AcDq3KHof5TEKUl86M8HAebe8M8D5MX+4QRR9s+Uxxb7PD3R1+TPqrXLHHcx1j8pH11ALI
kjh3+TRCCjtawsZSNd8gqcDmHX2qTd9noG0DCYnqqXMFm2tq16j3hsRcKLtH9IHPRPpPHgDtP2FL
cNHAZczFwDWkJtSiBCb04XifqBdteyT9Q0cDlAD9eujXNPNyB5UUCsovFWACOg1Cj03JvZo/pBGK
yEC+They4Mmjfe2uJ5WUqXuEoYTtg3Xn1tFjI82UQJoO2U2+bC/oPY7Qyi7/s9/kKxnhC1ivmXHS
z+5Hw7sngoPfpbM7Apu1OicWj8nlN2sDReS+VsWvhiNqGCpbtCbc03LxVmzjwoPTiIiCGmcD+5B2
Y5ZHZkvr7Hzi7maVJ6OzlCfdnnHJj2Ro6T7F0BFBZKK4IzNEtwfaC9EPArusXOTYQRO8l93kNUWC
7Va7etHEbIcZxtqh4qCC4+T+oCGiN7U7kdDEfUbQjByInZ08tdjwJMR3lJgifskfRTdXSCIHs8Hu
igB00xCk3liH2lMe/lAzK4ptoppKPvfVWYxb+1be4DJcS8i7EAPOysV1gZz+sJWR8WEequ0r3dbd
b8m8U0K5jdEv6P1yPBfLQJ5Dn0tTVkNNrczeNlffdhGwvtPZMExn18TgzZMmtPI1wEg6KYJCMQcU
IJoDFfZRrZh/pOgOP9aLjv/YXh4If0bB62XVhq2cr0cwVSAAB+IShn/7JJnu49LSXdcd8oE3uMB3
Li3fOymQnoyTUFrL2OcvkpbMsubuPA6OsuQadXu4HzLi8c2EdqrdM0oRtUxqh0MLZ2EtsIZ07PFl
O9p2JjLi+0LqXXj8W37xNHx+ATuPvG/bXt5kYUKdpqweA+tiHx3qIF+JhVYNsWw7w1B9rp/BFxMK
vLkgBI3a5J4gK04YMhi0HzESs4jRPbToaaekSiNjlD0IJP1cZM6TMz1snZq4SZIy0XwQm3lvXPnz
95DHc0hquBamXUvb+3EwZ095EHSYMv+nPD50M52pYdP4NyG9PXxcFqwAmXkwwCpN5nA93QV9k2Hz
J3j9y/XL/vs9ft1eWkiGNSIMeK9zNuK0lnHhAp070jsS2ZxPuzmnXL91lTwJlg4H/extxGiM+O+N
B20OT4B7zAcWQxuQovOWC59XgfCJkdNDlCMBy0X1uJvpSr7ks8wvZh8NedYneE/Z0raoVEVg3Dvm
60+H3niScqZfGPYXPHUiBWWPHRruQQyMGpAuIHowUeah3OPzRJpKuZQjUe8yXv5GrKxuvWnB8RcR
IjeI7pV9vW0MQCmYLrb7BU8Shhm7jTBnoYr3vyciwagQQpGwlpMLJ0doC5Gej93XHLrGb6e1Yn1R
8qGBFJ8CUsMfs+9LeaP6VQhXcSRl5FeI0z8/hKbc7C8OmA5dg2scLOI3aBUdI8l/KKPrU47tBdV/
C5RpDxPEoegQN7DfLxtRjjqgCif2BIzzEFYLUF3R7IJAUaFgZ+A+8uKNJzgkaJD5vZKckvkd3V7t
G85iwrDc1lZBdjGSo8ew8gkKrxRr2Hmnkl/8jxN/tkgZm7irmOOG26QmZ3A0PUxZeQw+mj1Zvtek
B9W0Bj/s9uXB6ZVAt3scZ/6iP/E1JFLvsynqV9QNEwJofFxr8omCAzMvqagn5GkMJnqcNDJMWjwO
MclY4eicj4PMiDRs/d5hOQBBwuNF0KcQJW7E5iZm2tFhM9dSwy1e/Bx2Y2CTgRgppuWRWgTs1F57
W8knDZ0upgPmusnMbg1SzF6YUoQ6UfZbhvidvita/s8aFEIHXafdpMGe1ETCPymyMCn8jHkMEnmS
Obap1uEwrNdPrGPCttUSQFlixWF00EaY6DGYs1L+Acu5UAJHYLSvimUN6/UWPZYNCIRxgMp5IS74
EX216FsvroguVBNwccDQyBcpqOjJz/LNbd03aD22rMfLgmUbLxvqn8OUXhIe+hPKBIlq6AOYQ0zP
UEWZvpBQFBDcuzwcFQgsTZS1wXODUP3NMOcSWRuuSKf7hj9XQkk+kwMon1W4V9Kums0gxpg5IoDO
1A1zXFrNRk+Q488qI7yU86divZb1QouvY+Tkl981vZSynhQAeh0Z2PziZvr3H+YZZv+ukwbAx0SF
b0GBZt4L4vI7jSankX0/gR7gzqwsymjkV+tizcwoWFp01vPSQhJlLuloX746g5wFdFmTsu0+Jrdp
66liEhTYbB3yLRjc2lq0P4joPGFaQM8A/knYEXrRCw02OSxfNuCQwUnkU1TkPLOJD527vnhQ1tz2
VePSxmUOCFk4AqPkSIgelEhAefKvvGsZ5QxBWlovDNVY8x39Y1VfX3SuGgwHGAOdK567EALIx92I
EfTgvY7NGuKS7iC4/6YAVufn+rZ+Ogi3iURecFqCwr2CseTLML6gBbjb/OcL9Scq6mn/vzxDmFMo
WM11JJIMsKEgBK5JBkJeZ37Q3nfo2AdBbXVzREesNQwPXKLPa+ZIeEBe4d26ztWfv0BNExMbmQT6
Uej1oKyOfUwICYlZoBVfClCrJRJe3upewxE4BtuN9Q+0UIabYY32BDZMUEVwwF4X4IuhVuMgaDqT
c+b88L8wdPVKA0Jjv19qjGhyVFLTsR0ARVTQUY+4WqOnQJ0kMtYqf5SAUqizAfHJdre/vC26NK70
GlYUR8P516qhXcmb9t6bIWGTnwuIVXU04HQsjtzw+aSDY73T+3tCxDJe6qTICjcqWh5CJtGqChmt
rxwsJE9gej0KJ5HMpIRA1d+HCbRJm8DHj2eC4ezBPPWE38easWBCMD/De4xPqohxQwwzz3l03+kT
m7ofPmiDZ6m3ST6m7nAVRIsEPczWdGB9ZuD7i8Vpy7ht0vQROpGnydwlBGpkAgmBOHkhYhsRQ2EL
bwXgAF4BHAecIBg/JUz5INRArMvpNdDmUQ+p9gnJFNx+DhgKEFAyJGeaxY2D0NFaG/Za/G12FWxY
wnX0Yf0iBeQ46d3OHYpR4SOP4AaGJnoVuQu8SEx+5409zOEy3Tq+HU+ISAC2sSnyOqJlh4fBwcuJ
NnX3UfS7xDIzg7+7AbzXxABdURLkyxew/y+iAXM9+SAadKSwONbxIyDbg22NfAid9Jc98RGMqoKc
cLv4s0bOCUa0/0vpAU6DwyYRgQxoC20DGinnNJUlc0UUDPdtDPepWNEv6DNjbIXWiodH+zotEvzL
WFMVr8b3S1gPl8rUqRPj3nlFOAtu3tihtDobN1OdqJMhmvYLuEB3DZnDy8mxbHDz7RVPmn9/Gd3A
wG7UYWjVeMeIK4xUervvMt/8OY+FiEQgQbojUnvWmTckU2shklFtQrlOhCNdPdVcl1i8pMujQ8RJ
0o7YpaenfL4CU13pu57JilzjHZsRwAuvoegbT7kphlmCa55SbGYi5CVdYO5B5p+5hWVwqvX+TGco
jECgAdYYMs4kMvDyayDyO8ZLkbqZoejvrB5Qcj7YS/iOEUqeH+TvL2RrSN3LP/CzBtk6RY8fDIBl
gHHNmhUcz5iIQQzUzLknt1m/TsKx/aNP364xwYasbLMjVZdXqBZmgI7FghZ4JEKegXx+QGC4VdH9
YF03cAcVAmZcfTcyIdHTfmykCtgmFzgB0FlDiMHwWeo8tyQJ6QVyMSa5IWlL8guVIHppdGcHdPKG
TaHHbfq6dNNDgkYcHVcdMGd5zuKHjVrQrXwCOVEw7LNAZVDUFzxjDpkPhrNXB+6BZunuwh6VcdZh
7uvs0x4IHoqySXgo66Xuh/4bLUwKM92fv2dhEOc/SUkoh4xd+sRLITZc9lHWkRjv8CG2jrTcTYqn
VGM8AxgR3Rv+T/Y8Y0/ArBnm9jKJb8ReQNZRJCGO3FbBGI4MV4Jg3Ur2ogBkapX+kCs+oyYYIIpH
SX71SOPrNzp2EszkvVW7jxj9yXNNABEoKToo7ikAH2TFGIcaH3i6u3VpVvMnofpkm6PccipIzdRt
6AuPiioulYEY/L0B5jIokLcUwKppHOPSbCjNpOZ8lZNu9HsdeNetjBTIIuq1X0It1ru2xncy1qfk
1maqoxEO5WPxfYgoruwVvFF14dfunW87/0IjCDoGC67qi+iwGx7HnrdZX0BYfDZjHBPE7hZPpJJh
C8ScQb8/Vx92z5z3Pz0y1ov+TChyts8bQg41rqd5P8kAIG/2UFpqQHZ3Bxk/foCb5AxHAvv23z/l
sht6xPf8QZZCG0Qx/YP+XKTbdMF1JjnojScoghsxfOW64uxiOz8SEsUpnydF8oJsIv0G7beAmmGH
EPjiJoVYi4bzj4u0ltYUKcaPzJVDXM6B2ZiNjvJi8ZxVSGyU6H7z7vqmzcL7vPU0hl+SPUweshro
i3utmYMBUgYFQfLLN0o3VQuz3X34Xmgf9/Ky37agzh3bNe7ZePiYD0F0kcz2ZnRFlm5wlL0re7gi
ImOHN9QZwg7EHBaBHJIcED9CTvLkCpGTNL872u4Op8ixWA0uZUJbR0Cffd/XeDxJ2VuM3Pwsxagj
q9XdUTbZHpMLKKV8LH4RPPNQOZhLoKERMwqpOZjMAM+Fr03avKNqg2wM/o+voGp2vhn4TPmFUvjp
D+sUenKq+MDN79+0FEVXnTQdfIrdKh5ZBzKNOoBjZtfH59elwcwWreTTVnbrdq0gg1aJxmUGa7dO
wcHgaGqMOWSJLe7HJyTexxSjHQSSMpjL4QPvEgaN10zAxIB938sDdymt/xpXg8Km8L+wla0ZkDXf
dUnujpASuiTaTq5OMy1cULfaVNEtYQ8Ie6cBD2VLs3dHRIko4hyBGqGawwBUWz9gpR0Sr9TSfN3N
fMWVnb+K2ASQuSaSGJIB1mmEbTJS44wSkjin1M4i7iBPBXT8Q/VVTIdv8+WDTe1uH3Y3IxBu0qtz
w95MHcABMqYeUbwyVnBKX+P3/L6VDOsVDvzaXUMz7l7mdaIlOvMy9IkyH/jyUiPmdoTy9hXKS3J9
dxm8O88D2olQbaLEGHbEMRtcDnzeINInmgefZgsOIwv0CWWEB8FSrWsKvAObZ3+Wp03I6vr+ZmiJ
bBh8rh9mvrhwDnIciV0SM7Wv7UkBWP0O7F/2FloBQa0wx6WmzwpJRkNRM+AouwdNwXxW/o7g9mv3
8A9potlEQ/u7VKeCHh/+frxXqDMAC8nlRJRv257KlGbIvtXmGtHKxZimCTsCo4EwFROvAOJ6J894
NJeQgiYjryfkxJG3eQIjxkRIBRUe0CjCzsES8k3eoiPn/12uK17u96VGbDAn3Yqsiix+klKRrfKj
RP7Y95fByEzeKZIB0yqk8HkRTvU38c6S063EeMfbHEvmB3GnXYFH1h7t6RzJCKGnIpeC2Uf7clni
L3kg5CIei6CizG1PzD8iXhWGeTnE7wyO8MY7xw/Byp9aY7LDuqmQssWfytFRghkAcq4cj4l0wxi6
qVCnEJlDDFE3rXe8j3PETz6/oeCJAfvlNEJMo7v3WR/oqmCTyaWgpuBSwaOFMPR1BG7b1jGNzWAK
T5cSRYhcLsEUHB9Yc609mlBBhuLPfl0YQEoUEhxRo8GjKcSL3RLZzVZbBMEPeH1GC905GokNyBOV
AUJJG+SLAqYVfMfwuRA2TUpWxmrc5hrV2z04zEsY74JKRRVH6/wRp0ceZbUWeRxDSEPE0kAaQGvJ
baJG9NsbUuy4hwT+EKim/WN5hRpaLhAUUqDuYo4XIlOwwUWeoHS5ByKHGrvDx4zEmI6vS+4hj43w
kDtBEHUgMi56v2G+G12OkJfZ9QqpGytCYV1TxxGt+jyScOOxvFBKRBn26Hb3ZP4McSYBeA7Fx8fT
kn7GHNi5sXwgKT1zXi2ITGFTRhOrJXgniujxNhUuKpvwBh1+eENiI+aXTwz3w4CeolOhPnPeNkJy
2VbwTrggLyMQPUQcSKrx7VMtc3OItQmQTwjeVOVPY7angBy6amaj9tMvNH50Ahl/hKcqXQbLezya
FDCOP2SRccK+EQYgFbZfYYQ1C8HikDwg6YnAWrpQXXMA069ROZJodAZt+FP5E6gbGtMB5860n44c
I66ciqUggGJaVO6y+DkE52H+YgiF6KNw72FyAszq2OVJSCARUPp3i/qVshYBi8cn2i5ew2LNq0+2
KcExMUT24rbgw8tYhhthDAJvKy9bQYzQ6/Kx1pcfxQ1F9qXOkK8e1xk1H9e5ZpxujUtGZ8GS8wOB
kdpfnHAkMokYDUFKAjiZ0gzaYZaJuY04BLjCymFEmKioM3sKT1xNINCsWIezHCREiJDYNHSLxZcA
2AP9AlQUIYDiyv6xf/tIV1xCNBZYAk1Bsar2YVb8iCiWBRnG0uRULTAxI0KyQZ2pDVdElohvoZks
2esMxtnvkEYq1LfoVhAc04cJRjXKXVtM6pQxySJro7gSrWfwYB0joqGNEq3oKrc2BRiPdtEQXY4I
y7gGtCNIpnUi4YdnIbkcwlaGaEEMVzuK4KfsT6fKjCr2YyFUFo1J431+xsCYL2z2Azqi7ZqXlFRL
QE0ytbF2NigsTysxNaSn1yCexNxeLNlBA2WuOZvtSR5h2YHzHUNGe0Ps1OJHH0htdEl5FuMqbz+n
z6VAAHoq/BWf7Jz26xe3XSRSiVOgXmF9sfQ9BIJjkP3xdEQfi6comIpcQ9HHCDmUFIqxa4SpXdaX
D6+DiC8GLmHUG2gA2xQ70Z8xZdvZvyLborR+XygT/m+BRJ6Q8Erlzv5kmGTS47XnnqAVNe+TlHNk
MH1QCIrcxpPg+PY0lUREOPQ2LXMLV0gVE3W6/zIJ8Rt8fXlx3oA7rwpGYTYeAyDV04lckEc88iYi
x5PFyA67kRhMIaagMMbNkmaeHG4QqjurygrIm5+KaMaxjahCp8vOfd5AVhvvV0QqmDllD7GNZU+o
Azik+wFjqTad/diN3dJeMM59SevQY1XiFYNjHSTEwX9c4rfQoplnBql1zoJU8AryJoYKH3rMFiFj
sfcR+LmM9QYBYy8iPBRURqOA5z4TtyJWFypbMDVrRsMGbhtjfSdb/2tveauOirWt7b7kKZD2R+7Y
P0TPGJNYGJnNNGeXI3179/QFBKIHmgMIRFsavIC1R8F7JuBi+A1L9kbMwuFQ5E0qPJoMOFOGHDP1
hsxU5xlpXrdV2DA4yibl6QnBRkgPFe1UCfIA4Xpn3Yj0eR0JP2AgyYF8spRVJkyguSPeKFz40GYj
iBIC152GpcCOrxJcfedNHIr0DuRjX/8FXM2AD/QDDx+tWWCEw90VimR8o5Ts8UFWFJRpfAuMyaZh
mCXZjHzRNDRAbztruCD3ZfHyaGhMyFuEAAOrWzGUYoekCjDVrSaICjAMDN0cNQmNLaHrSDOuKwQa
JMDIeOmzqcyjxJiDKzcTk3izKdKy7Yd60bD+MTCInZoEcGfA63xl+CxWYIcpG1xmOklRoOn4Ltm1
fTEnjLliXVCKT1Xp/0GxUcUCufebcSI+jB+P8Z7QUo5T0SHSXSu/hM7O30L/OV4ob2CXx+YF3N1Z
z4ZLvCbPXzgeq1kWAYCq33ljmGctek1rQHO8vY7wsn98DO9A8RTjUaJEeImgQGtM61d/5O/e2zaD
jXocG7uZfP1mfmDGXe+0yYfXAhp5TDpjoJyHE2iXMoJ0wd2hR4O5uPv8bERVXF0eQ5g4oqnlU14Y
7AyRErBEXxuTyFdMWr9lf+CRjFhbHbMYaQOAK3xliduQjluYHqrt232R2HGPNgqED9rZ7PjcXo/j
eUte0+EXCo5VMApIxVpT8gPK0z2RKkJnoU8bKO18BWY5CHAbBuocj/6avBnygETU06pYkbgElYXE
YTAnrzt3hrQzjHrSg6FHXsai+EfmFjOZsBDTRod8PppexuxMRIQRuwf57GKQBQ4eofi3X9A9hvuc
CJHN/sseyTmnsGU8JCidgz08kCZaWdM9eB9bMLEcvIuVxfTBCIs6aCgFHbYdUYMJWOL0ZuQU/KGJ
YK7FKZAutqkbIdQnb4xmN4DwpaEoRayHmBtgQTdueMOsFemuFBJU7pwGcOoPf1E4L2+6jYDV2RTw
xoq5hRx803/MHVsxwVYGQxMRzVi0zfMbyQAKFL4r3ZlpDuYzujd+0sGvmeyI5B0kTOffQlSpAgTm
dizIoRcb/NeeLs6Otv1CD8EKEyhI5oYZGCwGGBIebQ6VlbMBi1McXzj1Eq0CY4/IvxdjARjERSAc
T14MS14JiU6PtkWAvP9mTogkkd/RuFRIIwqWU29T6QyWHe/X05xOkREh7BFkveBTqQa8Q9wTZMEw
mY4zmJVrvT5gSRMxskNMFC253JkxR03ikLcAmc3+w5UHDX+XoRtiaPVEC2EoOaUR7CFTrSkdxA68
Tu1f7FFpolxE0bylYKGiAEVnsYtswcyFGwNRwexAoiOX/zgtri4xGpq5O75mYNGAeIw3hMZEX/QK
aJTdFEDpbh5HkPWk4jg/l7sVjsTcwYTpgz1FZWrFMZvQmFX17xwfCSyllf2YP7L1vYg0ndrLnLvH
GXt30OxZyyV9sHX3vw4F1HkjtFukrD3JC+HH1qbIahLphznBjy2QbMtQZu4KKYwlj4INidwPjaGJ
alggxiI6A4WrGRIFRdY3u2z8I+pctgwe0WvVr8fzHeYlKxaPR1kN1lLwtcLL/Io+9+lEPYAwgZHy
sgKPKy3GUr5EMKIRdtDY8I0G661Bcp25xJ2hjCPPIkFA8DdsY4dUjz3XmCA2ZUTkwVTXiq3F4RvK
A1bL+hHSFl7YEibCuh6VM1vScejVbCzXy/Xygjf5RemtBN+FUABzrups/aRTMWqsmX3ZDVlmlrZ8
45WYEIlTmtKvQDKHi5LubkPWi6OxD2EaOcvzPnzTJk/EwhzMjXk+07dD67BVgJJev49Fn2S+OH3U
pI3YmfOfOzc9zOmxRToMbxQDQhvaWiHUoKHNwc9rJI6MwxElJK8LGpkQmcmEMxzhhr59xugeNBFl
CONO0iSC9ETbPoNr0l14Jth1Y0jShrF7dF4BdNLu63RJBlUsMrYSVF72iD/OTrg6TFkHLgqCoL3c
IbLmBzRPqCZ0BG1x6j2x/NPMsZPykmOzEWUCJ2NEg7JqydZ7YP1HaDHeo7/jYSA6iBluhEyIiK/N
Z1vEO/QA5NoB03DeP+0cosNuBYvMJJzv/HNmzmo4vHscDZ2DqknYExPhYhPimduKi0EJTn5moOx6
AlAr1Bvm+EQv/tP6Y6dkkvGTM4hQYWRr24OPSgHYXOxRJHgQNnHYp8fDvEjQErOJJvIUNq+fHdhO
L5Wwzw+gFInrWpTBc93FRYKC3AUdoTHWgPOVkEaMYaxr+k49/FyIB5hRJrAvjy65z04VS8QvMIaB
F2siytlPYkSYbvk7gnLvowxXIdJAiu4ReaKDRMJLjO6rtfHylk9cPiJb/PPTM4m8czie4sEeMSDo
O7gbrd70yusJMubSNCKtQn7yPEtLA+AvE0JQZaeoYj5B9SNTMxhb6p+EPSWqeWDgw5xnXnYZsyfj
qEWagmXLzWg+mN8sYS39OPjiRp68rM/5+kBXGIIrMdpiTF+Cr47r342pnw5I6aroTU2zybwSHR7g
ZHUEeSkZI3AEOTgz1Xk0B1dixsXysxj+HlBeQX5Kpsxrnox/jd8xWQ9m9MZeeMUgb+bUBSscEhn7
PSNiL9ocN0Oqob2rZbsEWhJd6ZW58LwCEDuQZyQkbNNkL/IQSVSY3BQzj187aGOyc2dtpO8MTKk0
3KdBKqbh1CRsLWCu5ld0ZXn02GmgTqSG7fup+Erp9ODQnhuBvOPb4PfVF0O0jzv16pU/l+dSIsxH
X3zZP07fzj8syBEb4McwQEL9676jCP957Mt5Q+jIC5ldsUPWqSEWCNo/1SgnNWfLY1Y3AU1rQw6G
6HsBmivZqy6Kl2eWhIStiTSmcs7Hu+cGsSJ+KXpdXwlrpiOzwn5uk9p/7caVc+V6qEjpqPuwezif
zpc0klYxl5vvzuGq038H2eXsGy+kKx3enU0OQ2SicJbCR1MtEZ2KjITwQ4ph2SmIb7rBfVs9OjkS
s3qr+pe/nX4Q8W9IsSHUpkHVTXcMgDW00yF5bV+AFUJHyRyFdxLuCxUYEjAozmn6OVUvafTXsyJm
qwlx/CIgF1WF6BnGnIy9S5AIjDVTn9kCmE9aO7FuC6XLiP8/nl9RcA2gCxVhLFLBuXQmVEjOdStm
vhPlQQX3Zs5SzTvNlt/71Q8hEjBinN4X3lewCvgmJ3OImfgRVRf08PZKoVHEFIQU8o3oM0OYReru
2epl77Jjh1RqvOdoPfbh4rnGIbmCBD/QgpM3azUxeWqTFDMxiVRIfqhmfLT+Q9dganMbooBjacro
w8FfXW1H5npunrXdArRmmWPKeyEtodaJHyeJKdY3RwElT64wDl/2E5qTo/4xlQtQJbQI+wdYx4Vk
ELDWjUr2Rrc9zCEzE52O5yMKQmpG+GyOaYuEeixJUw0ZT06mXoZXmk6Lwp+C94XsRi0dDl57SAEM
IQ54Riibmx2/MKEagVnalfdMxPvfUFveojuTenlzPgRcPNzPzemI6c6WV9xYRvjEtNUS6PdZg2Ai
mLkPLB2xIeFMiF7wPM0U+k9lWsVP8hsZsvs8Qxey8XOOfPEDQIJVNIro29LfA671sKcZvkhcPgeY
6hXbnjMVITZ+pi4FBesAi2pislxGgq5H1J0Jk4ryAiOQec+Edx80Um9j8EASNMEBxr5OLgCmfAFk
Yvj8hbUAKBdjLMer/zg6syVFkSgMPxERsgh4y46Ku6XWjVFqFZsIiAj49P1lR890z3RUWQpJ5jn/
+Red4feDoLBzxM7nQf+Au42W14b+5SbwsbDpgKl1d6oqGNFn4ppI5DlTiMCYEW+Ep938P3ZaMUUM
6x8EKckNB0ZLYk9hOBVT90K/Bra6Cb4ReG+MSs3m4vWVM+yxevxATGK+SmYyW0SQnABtRqPw/7vX
fZBVdViMCOkGlPhDo2PCq0VCjGkW3CNhUDrhB6QhSqwn1WdMSyq5uJIkR8BiDXFBE6lYb5mOwqLn
Az1WJa7H2HB9ZgoHQc2/XHj2Wly+WgfWpKj+MUT2HySqRPgqB6nfpMTOUsSwARHSMEOMNOWyCshY
wL/aDwcd6tP7vJuOvsugDmDWsl0xiqDt1p2alveY7XggDCbv0wdGIPJjyUOOWy8IORYODKTpI0Gu
7uF4a8yRpTw9Jv7wFDhYI/Dmwi0H8Fq8S67VygjGAWnuizuEU2FW0QMCHkbb0ZLighpj8cTTOWWN
I3JIbbrKKRzkN9gbQX+M9uV1RhZJyPVF6kKp0Tn9D6crIAMjaheH+vi7Pwza4vmf6PueNkd9OSJD
tYTSC7A/UylyZwQO+dDUPtl2VIfDLTs8RdIuE+XlY6sjG6GMxy1e88EivgpTFDlhhh8FG5D61f8Z
4OgAXF93AJdqNzo+4IXuasaKeLytTJ9rCazXV8s2Qe7S77gRH8Vu1mrwIrwYcu2+VDweq/xXXxmb
O1JFsoLfh4KWwsehC6KRcNkHGDrjxmw9PqE68s8xeocR7DiThpQDnwSTtYK8vNhkhUcC5p3++Qvj
x7VMfzYm6PNJFqZX8/xHpIOMTsNq9HT13WTxxozH4Z+SKmxebhiwwBb5aqYGCjFYOCBvTO3A53oI
ps5eJMI3U2Yy0ky7+4/rZNsrt4ke5H+Pq8m84tB3mMckvxgMaSRSkK5Jg8u9gujHNA2m4fcwxkSA
OgIM9cmx8PaYMIjj3diq2/sLo5L/fZV6zPb3PfwU0PYkm+mx1WALFUorswwUHuilMsO5bIn2a6Wy
I29qr15mzODPWLmqFdRby4DeDLbr64IAVBP0B1pOrNoTQIkJz4o4JbLkBsYDGO5pAczNB7P2MsTY
R2uXsXyEm9gNlMYMm3D2B6W3u94y67mJ1JLRBEJSYheqDW6diFWgCyZWm6GshdZBQDNmdsNfnYRP
6D4vWzhiTqb5ED5Pbem+8RTQKYFeqIVGW8V0CLEzmX6RWkP+U7zo1Kn+c6+D1/a8wqftoC6Gk7I7
SPRm2u65UV2YbpDNKbqhWtjmSQtpD4stlk/p8oEdbb/ocOxRLH7PqDVxydvhbKaOiK/aDsAuYF0m
Ci4HRjYADKUUdH3RcV7fUxUYigzcEHc7eLmTGXKvCSDF92dWwPiAjw+Zt8P/oUF7PgoYdWoePyhF
4ok6B8cgmFQn4WTYf5nXbKEvKUEhLsz1HbsjT3h/eV1of7rORvOYwlrvgKSFZ+NPMnHa2wTqt7Zs
JlYycC7/ETa4MFu6guFY/Ul73htUVUwBtu21ZElHjxmCXeCwdwAKSnMSvS5pFEfdSdFdf3GmagJ9
kqkY87mmujz3NChQphNmv5P1HXbcGNt2QV6ztVuoTcfXx3wseWJOhYbQNO3zhw6CvpdR6ueE2T0b
Iq4J7F+AMBzYzLtBN++48cQYwy1z0BMc2A0H9V4urUbMrxiDqDtt0RwMR1jzo2hOds9523gKFBdo
8u2RhFQoUwkDfJpe0zcTm4JRgvXWBDgB373acAhx1cqvAvAQgily9OXnWuAtDt39r0EMg/nU5Bxq
xFlvdbAiGh8m4W+XsrZfGYklPKY5BOdjwpcBtN/hezXCqB6JZjHtoJzeSGPc1Dg8YEyKIQ6qbzx/
GAWYiyx6DPj30thsKiksDvoGDj1H7RhcY8CQeKmhwVqjVVlPbpgnoWZ2NV8+Is78SJGOgUk5K5ED
jwnCxfnP74Vc9snd9OSl5DEYV1cjHyodI6/BFq5oCmKinTGsntfxjqc9W48oqhIriOHicui4k8SK
H7Ojam1LnFJpE2XeiphXwUgUoXGoEKlnmJjfEOxC45nvlplnMgtEw0ThGeCAgotGs2l+YgZwIDPt
Rp4wdZSPRu61Xzgo46LO/ASnDWadoHavkCpUZDoh/yGztHaVhSp75h4TbyjwLohsIah7+TeBLJAH
mIeZMI2+YzCi1h5nc5nBessdTxlTc0FtZEX2K9SESHG81dkBmy3VAnU2Q0D60YEFqMK+i/32GvsI
n5i9oLeavzBnA/jjDQmRNLw7GlT4NrPzacVBfD2DSYDcMIdyAN4QHoIEcrp+TcjffYdwdpqIA8aE
YyQiFYHaqgCsGevox026MhiMGcAOS9oIjkxKBYGPHM6MVWJuwXP9URxcHpljIJ4kMRVUCKAC2xLf
pMNcNNNq3kUQmZiTj6J4Ji07wtJsTNCejPHgaToSFQ6Ww4wgyRleFntz1xn+O/G6VTlPj8km+cJj
DfJ5iFoIPI9Wtv7VCax6ztrUH3DZOclB12M2F34wCZU2KTURaSgj3W7VWZ37OaZE59mkdOr9jnhF
srkPD4gaLkv7HRI58IwUHdGiceCDQjqnPKycSmSud3Go1/NRxAFfWbkcokE3/pO0X7NSXchq2GSO
jh5e9jIYL2zfGCA/7bsWZhC0sZlESPX6MQPoNDBjXhA6st9iS/MV6suTSdPQYhY4PbwBB6Y846i0
aZKqOcucwfy0322oLmypWJUMSOFkCqFLimPOhJ2lNBnMnn18NZjOAf0v+2tecHqHOiaNC1MoXEV+
QkMuTP7LTOATVIqLr8Qou34mO4UJ5zh4V46QUcAUPFLOpRbGNzqDoWlGyodPtcmbKf443M/CcVHD
d/e+KAfO2clcbxcvZhTMo6eYdxVbGepuS867DrOY6p5NjWL0StS3T69YouMFwSi4d/G0YHGgZuAe
fBwerCdDMOlkSDxGD5I9I3S5UyYMJdpOTu8fdjVkNTg73Zcjckx4MHNfMgVUgmXUhvnKUQJOJlAA
STkIp6vE1LRIkFY9T3zzw9X4CDn35CgG0WYnoHQeSKjeHfY8g4vcE3CCmJP37rHtG3uM7AHanESg
JfvAnpVhlbPJSl29r5OlsKzi/hNvzvsuYWzI53VmflfmNH87yXNaQHJL8cOFk0C0BwelIDF0fpy7
1AQGuo6ne6YIQwYr49P+og6HUXKSiIutF+MEDPsbm01c5eYScoir9puZojiWDjycrFM5udxLHGTi
lXy+nBsPg+9hP3Lvxu2BTL9Ljr0OtqU6ZQUCRK1PjH3h6EyIy5/sRtS4dC4Qe3pNHjYc1RoZfCkO
eryNU6XOu5Ew/4AHQEIdNI3PS5j2tAYieMxhRoFwq0kNOvc7dM4fZTwDwoLaCF0U7yVUirGjom2V
g7HiELIOfXByxHHkS8OJkCEM+DuPFZxSVhXqiBf5T/Uapz8kSDitY6k0kZwS4TRCa5Ze42QkIE6E
0SI9wfKFrPJuq9DX/8Q4HKeI0pj1nwX6+Ca1BXURRdwLpAOYNoae2Fj5i8SyN95yLp+4eRC28rxN
xm7fTtVhy3EtjwBY0HUaHp8PZEt97iTU+8/1+/zTJxsNOgi8Pc5nIQT/MAkKRne/oaqFtsgDUr19
AniTYTaBB4k76SCqUqCIPPayIyuN1cUigibdY6QcakTcyC4lNSNw9X8ts8m1hUZScxxomthmMlpU
19hUhNXkiGxh94KYEq/7dEGiWURC92i2S6LdiiR4lEHRBXIZvKAoEa6bBngf1/abrnT0BQO96AMa
TGYgTro/p7MWCYqOGXYe5YirsOC7lAwEQRmzKmBMIj+C8QaWJ3M9eJeUELitAL8CrCJHzabd1eSO
0B3qEML1QKq9x+DUFAdYam10BxPxMIVRRqILB7rpvYLnZZStJKKAFVxIio0qu4nXUothM89ITvpu
vX6T/NGtsrMg+kzniJiNP/Uvv51OwA8MBHs4yCSjKPR/H8b2pRUdvy9NpOwgfXvlBjqoQHwYoDCO
1t1pbh2pmJitPshMoA6PpwpiZjzjQOeZm8BOuRiwozN7BExauAlwLeJkcK6MW1Je34WQiVHb3jck
FeDCiOkzeoWPfe/2QnRMxJJ/kvbvacaXsBF/kBe+1/j3yGi+01WFMwl73gXTXS2By4XTL0K9YaHV
gYocMU3ndwwahS+8/DN+rdhmI9y+BPOdFS31i+HxlT9mMhtNBLRDrww6nEPLKgQfnyPdCPXGwLR4
S4TvZzuaOET6XhP8X6nK/3DnqFZvaNLQfEHOyL+m0Ui9xBSxmpzkxXocxPTp/GoWilsv6POiVic8
+ChhVPFxc20nS9N4I8Kjx1eutnT2bvSKxApt0Dbbg0HmKN5vWB8Mk8UjcT+Yh2+pWnjy8gX+XQZM
iknjmqguIfNUq6z1KxVKPnrw0dOD5MAQkkBudNqvTX4+OHhWKJ+o+EIpkilzBV4Y4daXPLMFu/E+
h3UGrWHzmGAPKdDmFr+xT6j03+dsO+498o57PcioaGKKmxzxFHRmvs/P/Eoj3mWmbVRmwcqs/Ije
jlASjmwIsSeZVAJn8Kk5KNjfHvZWVv0IJE4AwXnLJ/hk1VAcZD8Xqgnz7kNj6/6Kj1ucF28jSCHO
X9unBUEDKgHFuFdKW3ahh/D2KJCeSlPOKAhXOkZv+QN/IehZvP9iEeW6NwHXB9zk3Il4uA9yPBVl
6oCZ9um8ZP+zjB8yMC7qj7kcVuNFCiqRAJQiNUWa+oYqs30WzM4+SXQG7QcCT/0PomjmZhkM1spv
29UDj0lqowi73oFeUaRrgDR3PrRkSNvwpxFnm8RVL+HZKiBwdyLmHoxef+7FYcLqGYbZe4KF4cmU
ImW0aBA5MVubXIp2WjQhxgg/nzvK2Cd2ZjiamA4dnI7UEEJC+iXdgLqVi35QOu/xmI41HIA8emE0
wZrpFXgztLMyJ0v7hyCNt0okhjUypkmz14xvMPQhnhOeQRmY4O9+ST+OLrvV4Oucyl1YmmuDyQVU
17SzXtIGfEArMchE4TgTqhLlT9sjioS4Nesqr8sXkrIfI5epNh/ABD4KfkjwJMgoq8KBMfPIJZYK
C7fcRDJMsnW9mTTR8PrKwRgnM1VY17C547Z5IjO+fWyzYp++rk+ycmGIg46Wm0I76dD4qj/D2HQ/
L5gSdNY1GiiEc/F6rM6Hz/c43WQrjtnRGaqFUEvRofEDR1N1CZs94A4GNQP0gxKN1gXGG0EH/+Cq
+aT3LkYRTFCMbu7TUvdec+pBgec2jGVit45I5Y0DKIkMV18rXPzwsOIZIvKbBwzs+XnVpzQpjFS/
hDLkvmo4KS3jbr+7maTMZWwrgw+WIMJidbJCTIUbNbNssLa/jvk+wPf3Y6nHwVgWJkXK6Tf6bIZT
+lv/vsl4fs0hjEIkEeWvlgAew5h8HTXJNZW1QmdMfjoVzwZzLYOh0JEygadojEXmdqLg9Cd747kM
vnZ3gRvZxNMNP5eJ3Rc9H1C8fd44jSCyvXekmLyJu7iD2zmQyGEZrCAoB2dqugICE0w36hJf74jB
nKCxoh+67xgJecpF6HEE3RM/g7XZCRkss+qPEy/0/TGiwxB8CuQwR24Fgox5BZgOTo9Pnz6b8BcA
8Ws95Y7k8zM22tWC3NpEcUZ/g+zTp0nd7KndOixIgNofv31L4qU6x0xI/ywftCNU7hAy60q49mmg
/1cDcRriR7obcq+L5xWJnFn4xpUNVGJrY7OJucUUW/UacVP+uoAh4wLfMirHAwBUXNA5mlHEBoyC
rcFTG9sztXHzn/bvQ4APjTBY4pMiKBwxTz8HdWWfGdxPSeSz9BvK4oCN+F2tW7iv4+k58TIGr3S+
EU60NQ51oj3f8E2f62hBljx+5g1OJNuB5L2whf32m/jxYSwUNq0FpQoTcVtecnqp8NDOnNHaFaMw
+MKamwAfBBwjX+UXBblHIAxU0LUQH73n9xsYZtpbo174DPePgJuCjxp8k0MfKCcCdHOVmnOECJUZ
qkdJxCCqDy/0BjgtLWS6tQrOFllXgY6nHr77JwbssQW3rN1nDR5P5DQ4w4KF2WIz33sS08RFyrG3
h4cyr2/UA5hkvu0EaJy6ZYpFdPVl4ub99LSXPV7Ah4IvoKMTZqb61XYiMuUiY+OKDrrbILhpIbpf
qMc+wpEgqoZNt1LXzL+71pIHMTt9cg179/6Hr0WLlj9xZHuqe5kSJgMsBcNnivb1dCvUnfJX8jdu
fqjYzD/tvunwOt2og9BFUzAVCb7mgJ2YT0dImVm52fUxzGOCfpmXxMMUfTDDPi72477+wG+ECgcL
r1yIuHaynAIRCZ1jgsZYVGSCC215daOMODDkvE88VYGVW9IR8m2mMz7ATZoV1T7G91cNeEl1sovb
ZUObqu5rLNeh9MOvY0ChXrDNzF9orJDK8bwoWH0+Q+oP5WuMEh9R9gemUD3hI5J548no7WhYNiX4
IG+L6pZde/e+EGPUHxBd7zE5Mnt/QIFThfGUzcZc4SsESUU5w2Y5SW8nl+eUbVcSSGqkdT+ceOBv
KR7tsPHh0EBLubvjkZtGUuvJUMsDefny1s46dQwGsPO0cssJ2U4XWmRZZVsZb59GCA73YgcYrPex
WzQifWQovTeIjJyv2/IHoTw5llxsqluqujaetprD2DThGCkdo8JY9G/UsL1WQHTjUOsCQwueADbn
YdcUX3XEJAZZ1gFyDOZAx/PFJFgC7B42CAY7IMC/5Tcp5d9IBN6ci9+MMhjowFwxua4+mBJ+pYQL
NYpXo/sH5EiCEZ05Jn1M60bW6/J6e2kO03jgSFAZ1bDy8Fio8X5iR0kt/BA1TM3WzysIsbwasXMC
SMpkYIXpspRt7P2ZJAYa5Ki9Btj5sFIsOzjIFW90edbWNvcqWGQzvgiuvrLAFBw2WWxgsKxjlcTg
YjLc8vtMNgk3OfQqTFx4g/i4P9YmQcjsCz0Pf0PY1+qxo/eaMLxSNg2pjGNABTxxEKR5rNfkpgNJ
IuJEK0Yavaug5iXjScJjBW0EDD/anc+YGsGusXKqffqpO2YuJbx4ZZ8VkVL+YOWf967aQFQTMCPY
s3mD+sN8zdfnhpsdmGGXvyTQaPC5/mNaarsgLB1YiBgSEa3ttmtzisPhfEuhwhntnUEzffhDYgp+
bHyizWeM1WfyZKac8GDEdatf5pkrjaef0pErN9O/c5Ab94VDNOzp94lbl0MevUw2EjssK37FpORV
HKvzSee50LACNcfn6agLH+SHjBdJEdVAZ3G/rl6zrHb5j4Z0VuZvw1Sa7AxaNKTB+Yx5O8V8PG3k
Y4FrtCtDpCQHEc+tRHRwYB6AK4csOz0Vd6AYwq0gxzsA3MtYFfhcZPkpTv9e6mXg7G1WbJM4KEOq
e3njbCNhIyHtH3A24xWdxgfzo44ECZsVyGP5P1RpwWiQD6gcUlwqNMcA/MESdZjSZPpQbB2dZpE4
XgyGBry/Fsi5Bm/sty+fyBRJCRv4BvD1cM28MVwEmKaQgA3YuCX0romfazZl6uMMxiexx6BJoJOn
dtB5RdgQOJpPXJwGQoptQAU6GPR4ObwxWBf2/ek2tfciHWUB5FkgkSt/HmF/bFiZz7DG2e3rfsyA
aF+L9AJnBMiWCbJDuJ3IVkfVMFjSExU0mnAclxikY2LMz2WqyhabSPYTjXgBXw/rgCrI7kvQG65a
RTLgF/QcZculgEPC4/yZ/QckX7OkwqZxjAddACJJmNYgyBfZJSapZTyCxeNP8FOCnkWVnljMiJ48
+hGf1rK7G30nw3D8UjlHwJwgPgjtLDtFA/ELPuUF5gaUfehdboySki5A3JdWW+AMu6qvivnTGhi/
QFmmEv9RP7YLD7GF6A5d5wVm2OBSt5+QqwZJAlZsHCT9fIKNGtYZB2lwnrjAvj8bHjnwzMd5Fkes
JR1m/d58h0nqVSU9tbAYeao86c3svJq0K56mzwU3Y089mCteFSNZeN0442wfzWFcHJEyxfcF735y
eS4xKGVmPcuDpLMIp+bUQNw6N6CTb7TbpLsW4DTwmClMTzpBDPABqp+eszwFJyJOwi6TvybHV3GL
obBBzoqfk83KndLx4KiTacEREiCK0gBxO93K81s8Zn4FT8Ck1z6cJ/M7gmRbgioMSYdEvPc2hqUP
aqmE9XNVsWchPH+eKiBf+oBSaa2XCg/dBNK7H+5vhlHqbkAXw4D+Jzt63S8xoW/GkTPzxN0GGKEC
w50NC4LsgNMIKOK+EUSanSE0sCM0joCOaY11Y0/uurE2WUHyXjrPYN+knyMXo8eYcvMh2Rc/mrr3
R6vkwrh2wqQmwznISbt1+tjcKTTb7EtuoevRbZWbbPsqCRn7jrvQPAn1aL3VXk7zWqqm1zyw4gRy
H69y/Iq9O1N2LVS6daYtn9nyPTmlyZRzkOqrK718zx6KHcsStTFeK6DGa4lopS3fyuli05qcCasB
oOEcwo0AcJIsYeZjW5W0iW1JJlnn7RRXqMAEQJPC7eIigOvTXwUJHcm1CCYXHe4e4WLPapprW0MT
O56uW9nVPMV7nqgzhiwkRK0/AZYHJbyVT1D7IkubSRazVc7iANMX1Az8AnEhHgCKKRDOgl8bc47p
sW/Y/RrBEfcPwj4XBKEBTil4ykyplAlUhtJ9kr8eG+1sVWvhmK+6fTSp5liWiE06+Hx1t3RXLRLD
7nYxwxF9pnezEbySs6v6pzdS+Resw8d3D9RI9BpidwhHTCRxWNs3I6a67j1KD2PVNbmGh5p02uER
aOmSzr9GgAp3NuLcHR2GfPnWF2eqwccuSfEf+5OxysKuSnUMlh3uHiNpmq8k4e4EbRUZ6mBVxnGM
mZWLhxIsP7SlEybNtEl7gRWsPgt1avTwfRg7B2aNqwTcj5XBmoU3WcPEaOAVTgucQjl5fKqIbPRj
YBFDpUe1SoGkPzzmLGZ60Qg8g7/ocy6+4WuzusPzTWHes2eMClXLhuUX8fRN0FgdimPjwJcHVs0Z
zLn5vEBD+PdB33LFZiS7uzokGDE0EdERDPWRfXAgIGWXkfPaNxwyrnrUsuvdMX4oYd9GYDj5ZUQm
GjMtcI/F3S8vJKjiYeT+zythrez7ylaB2SEIwJOd/pfFS4yttMrCueF+6TflnsxBGHDyyCUXnL4D
IB7JBcUw7s5eNULT0SJOQkZZLMbd9SEdeyXQ9bke4rpda85A6ZHR+eRINRMey3yBXdDyRX34xmwo
nb0g+9P9q+9rgQN4Dp1hYps7Knl2dpQs/Zz5YPc+fZAk4+k8U0hU6zInK8GqF+9q2kmbsxS09Msw
szrdfqUeQz1ilx52lwotgSq8uQxCCdEXv/GzgHl4X0+SIH3Y2bDHy5xIVVrvFaUQrX4TghQZ0XDj
bjbYY9DrNLMnUzysa6z0SM5PjW0ARBFIB/dVAWO3ncXEqGPuDM0KlP4EI6HWF7gwUj+os8nZeW6l
10yo+pCGWO1JHs/6fkPQ2kFiN/jPSqddyi4GF7UIgbFf/Zznrboo7IcHs6ME8CvZHh7zOMoghoys
JN3V2sokRFFZMuinWuGNHoQ3zYRhpfkUptwVvpBnOLnQChEHwXHrEdqshFwfLTH4JgLKcDgh+cf3
JrXeGL789Rv84DsEXcJlEMjc2HA0E/OB26o5BX4OaUFxLziwqZBl9CMlm+dKPYx+ih/1buc/oPJ5
APMG7n44uezAwppfhlZqwCBqRioGrh9S0EFeqsL7qt3EgzPac8pByn5fHgJfNm+sBC4hDp61n67B
jqFFI2p6HiYQAGZifdLiBrxX/nmUDi0dAAaIMbXvx7B+MfAAQATThoF11JB/DeTw7j5HmMJQHFA3
KJFxe7/d/IOOmWmjpQgcbMBNCytS9CoB7kz+IP7I9p1VHqCS/c3eVfSEf7aXZrFxYiSnRcXZ1SOa
TA1nmtzALRPzImEEI9RvwpB15/VB6IW6hvCAhJSSQICAhhSJ8gfGGFUw+rVd5lCECsMRzoAoXIY8
I79Yy3JQafyaMz544EvL8O58gjVg9Rd6mPpbWzEq+N610Y6/DLBKwEoSmAI3Lc6WHe0itiJCeCqO
Dsw+3vgeWgkuiCRrQBeoXVzHlphE/yfsgziCos0KSmAWm6PlkGE5w44NH+c5/37A77u8tzvGjLXN
bRRaEaNy3sz++1nKh0yD2mK0XqCzZzwH9RnaaXbSvliGXusrNNCk3lh/yXSLYdT9mxulWcF0cvpb
a5SQVF6ZS9jPrWy92c2hec1EiE+EHwnppiCdfK2ExT2cKDsHNaGdUvbTAMBVErmelV1vXzxn0IKw
zkp0h6Qzr9pv7/4Abdxag9ZY6zGYSxRdxrNlFGEXg1YEVhwYL/dCAHh/kiMimV/+uCe4IqAzsku6
N57tLdX7w/orvIc7xXGI4RR0Htt9r1PwDvsHLxJEtAwY3elPN7lg8l7bmdXCkdAvI8smy9nlkKd3
YrjndRQ/zvSFH7H9+OaaGyEEb/gcYyLaEfkjgo9Jm9DuARjnsclEid6NluU9qEfhGAtHvxssR2XX
AoM8vbwWZkP0WXGF/PXfw16zecMkiZ7kzhwqW9OCyi5phEyyHMkTIxOa6TKfhZyychl3FlnNzx5v
J8lR6cJITnvTguHvf+nf2PedsJrg47OBkofHVHrP4oAagoHZmK9OrhlsHn19fwefFNJUyOmCpfU5
gO8lu+nh0ft3w02fkELWNY4/c2bZxQXnpMUErYk/OtvjYlNlWG/aPZVpZ1ePeYbtBQ/hooX3xVP3
YFeEAZ8BI7plHo1fdoz4Ew0+dd9k/jpv0geAq9/Lv3qHc7F0LeV9hkWJjIqLT6/6SrPKTayXWGFk
xSEnhFtTE4GzzhQECiEsHuitONzfnQy+FVF+cQFLBCfAVb5X9oBUhSODR6+wkgdlrIAuy+UHrnyP
JRRsZ2Y4LyOQlkwlww6w+AGv0+ZnMOeX797w9TqjVzxL4LqkOXBSh6yUwpPo/VhAhkOwnGlgblGM
VibQboFnHXstIYDeq4VWCuFIgaSVPwMldp6PlTIiAQl/CAruLCXqL3g3zBOHsDkH4/NRyqKetSGq
wL679jBvsL6Dq5UYYs/R0AH2fskSZMlp3wBxFfPQu3lKKDvj4KUGDERfsz5d9iqGKcxxyKpdFI9N
Qytc3C8aN0aeUftyABrvXyRI77CQEK5SzfA4a6FRsO3k9V6v9s97JIib5O/ASzJRxJCvhSiYErhA
KrplFzxQJ1nGOLrrbDXSrPxdWmYc0OXQhWEMeV7REJjejn3sWyvn8ZR7A9H7nu92rfQn/AlpZfjS
LmCnZAoq6maOJrywMB5jE92m38nS88Lz85vNcIVFItzhEEwBxJ9a4YtED6yWvTDkIqF4351PO5EJ
wI0SmxmNP694Xnko7yKx2UI4FgxRqncE7R7V+o4WIca9EPyVln7XBzJuOMv0G54r+KENo/f5XrVU
vXxmzADvwBAktGbYOfNqeEqyfX9mnHPoc2cPsiGGuUx6HG3c9IWIbP3Eyzxz5AsFAo4V97V8GJfB
HfiWw5AJzH1LG7GmMajtUA2KNXJdDmzyeMDZSMaYZ0u44ihwhDj7M6sj/l/8MObXmcBhhD9j7N63
zD5++aIZT9/ICnnX3g4Uk/fsyjOI2QIM5prsdngX8J/8IHEh+M24cNighv0Gnoh4vdKe8KF9eM88
urxvijdwaj6ftcywg/gAXnEkCRfLyuSLMSniO3O4KOLLmoitkk8jTsLaVt9eB87yXWlBmvylLg8S
ZDjxkvf/2cdTnOaAUEr7LRyTKkF4KNyJp319sCK2l/nsgg8RNDTgWEpgDt9hkV0bfiR5x6GJjaEX
7sQbG19QSUabCcepuMOqg5OZcPXi5zCOvESVEDZ4RsDBDG0frBQFAxdturtgQsDimML78XheEm+z
7HeXu6PslzFR4XNK/1WBGSkUltnOTO3LDl1R+Gt20zgSL1HsQQUWm3yqzloOmV9OEj+ehhzXYjnV
goRFLdBY3+NjaS25v4hUi85aoTyGBIqysuWO9P+5oLHfra7Ez66G23U4DZ1lLFCiSJAxMfxJvQ1x
Gjp3I//eQaCF3MPvgsHA64fNHjyWJ6eMCvsSvi87nkjK2E6Mdyht6CQr9/fs8HfMA6hdlmGx5wYF
fDOkJsKWQx4Yvo8X2fHwsxY0a6OUKNtZQwLfjyHlI1lBKPxmEeP1n3Y7PsjvBpYYCPjhcv66pME3
A6uLgSgl2wr5bcirhEswa/GKS5gG/39uyEJOeIbib5nYFlIVmZvLzO5gpPyKQoenXMO6znpcZAgi
Qb8ZlpifPiFEAKyrE+dxebDv/gpBJVtYKjZjlq9Y91x5Sq/dWXNCZGKJteFNRFTC8I959PCzUnnv
fBF8f3HvWU6cqchyhil+KQfQERxnuaFoIIDJghfCtysTFH/uArza6Gh4O6k9eiIJoXpuxfTibJWn
H505iTUxHJrPDip5HA0ypJg94LsplTZ1q13neP+uSRhuk9W5hHTWozAp3QSnDOOrKmbxaGbUs/ZU
8PdKGzwwgKK5vBu7Ylw7croDNuFafMArTgXM/0A7NVJA6zUmGpi8NHvEAzX+ThzmP3J9eAc6Blfh
iAKJkE5w7jwatbsJKPKAWPK1KJ/fTFytYbwCdBvKuZEuwWefZ2ZVBHvYOzYN7rqoBhMU1qxe1iqe
NNS8iPNn1uXM09sf4DMKWXzmSQi47QYbR3BdntUN+3LIkQSe5K5G4eEArO8tXOz9rYpIwWW7TTEa
pRqEvWQRWipGTWwAXEImQ8bsp8K3870ZEWi7BUqlngsCzhwgWhmaPFboqC8oOtWVeiMrYQ+FdZbg
frr+i7cB2zNDKZEfRd17ExTXs/23/byj5h59oF/fcLv4D7gQlfH9mkfQTHkI7U0ngwhsGq91VhgD
ihYZSi0fFnIcNne1dTxm8y8MPimDSDgtLzQYN0NzttjTGXEIZxct4nflV5S3k9N6nV5AVEh9xJiY
d9pZtm27tOONZGk3tXSvrUe+llvPF4tpv3h+D4iHwTLKApbarGmcF/F1pS9GAer8sfnRg5LYw2KJ
Rnk9wzJEGO9IeLS4U4NEJ9jie7IEKZ6H2Zakc+fP6KzbeFWeHWotTh/68yCjQ1dDFINGIthADyjW
KEaR9ELFwpcnTkPxBxpZZ33T6Uu/Jimyrzr4+wsWrq/cutWHsZ8I+5Ja0lZf6AfHU7ibNPHV94pl
jR9Cb6MYtSv0Gwxs5/IaKMxeSZMZmMhZCh9kdpL6+QiY626ys6NgUw9UQvQUMNwFaTg9KcD1aYIY
i0FPdAhDb2JF1KoUAuzcbJ3dYtnuWYpvvjwMMRZha6zd3X2befh5BGLHLTjRK+IGappwTIglexeO
qUuoYaw7PbfMXklLxqYv5nDwS9i/eHJG2DdVfC8VJqnQsrVs/JYSQKTncRZyzALsTbGhAE6DjYnv
4HKT/4ZUEzFZXZCgufh0hYJIBGOTr/aa3xjWZgOTcyQAwXrKRDd3IfTWvw2hnXyKgk2XaSaUy+go
/AxU4XEjIpJ0w+n7Ge7fu9oSycrROargJVxTiEpTlYWYMCf/hgnJNcG3CLYnwi048g4kV0b2Q2Mt
oxHxoObIV4leIUlleaQR4ehB8aZYS0/jBI4x9NhxJoh6Yie2vNTqfA/Lq2MNDwLrmx2+NjDDmF+A
ykSysaZCZM994q14el82/YzbIAom+VKzUwDysLD5lyu+CJdkaxQ4L4QbDgwuFzWYsytzl9sDMRN8
OsjiOQkzEw+EXvttEbWHYtiFMZLDnAHGEQbOtAa0uHFwyYMLulVOdznYnWsr/AUHEI8oZ1bHAcOW
jwqLcmwbr3ch1Yu/EVsQi5ABEbbRRIMxP4OlWwNdIEcGWuaiDRYkB0bz6iFO+JS4Uu9iayfMNCmf
a7T4sbuhHuNI9VgbWscWYe42Y3d+4hD4sx/uz2tRIAU6SkyHMI5piCuBPwANsnB1zCMg8g4eSS0J
tc3LrzW30Daj3JNb7kTvmveTHn+x4z8TT1K/IWJh+XrrTS9HVuP4XE7WJQgcE2zBv4b+yuqilvlH
0pktK4oEYfiJjEAQkVuKXUQF9xtCPYr7Aijg089XPTETMT3d7VGBqsrMfztjOoPTBSijlW1XI2jW
VLuyin64HH9PcUC3++oKL6FohnEPoj2W31/aymXeiOSuc+ze6Pg1GxNGrhuqQwC+pOMwe/uijMox
Q7NnVNh4l2LDTVqgAiPvtMSfCPUmx+4L16a66yodKQWmzMKa5S1mUoqa/6yONTaGLC7PxB1D3iHZ
POBjDMPu5L6Iq15y+I2k7GqKcWgVwf5frYgCIsKIo39G0AdF7Kh7Dwqfl40OEiIukbXKIQmK/Ojj
qmNj3oG3oIdyI+Ux0ILehO4H2ljCroKFIW9I+W3BzUEUCyUugUX7TErpXXVxk+/ywDManDIEPgyb
Ogg/tdE3RK0GGcHufYTTLLZnDtoFp/0E83zv47YdVzlHiFU1KJj2L76RVPcI3wRKQxSEhNab9L5T
LRui/vpU445psy9qicLBo7jl+tw9fHCaySPdnHTf7pf+qJwYyryLq1cNQ3ue04EZaGJPdvalJvt3
6FJtUbMOZNk6RIJhzciD3w22Y+RHN2tzxeTrh4Cmk2IY/Evxkk0+THYUzx545U9sxlhu/VsXSWNh
gXEVpPcMulYErKjOHpggqTBU0iiqFgMMJuzwn7zLsFJCaInD4IQOt0UM1KiHA/IuHU2Kg9GaLOAi
QwKBhUoIIbnHBzRDLBcM/PP3xtTDvpo+1O0PHptgX5El+Ky7JKspYFhXk8uF59x0N5s1S0C5OWP0
wxdeOuppyFw4OKGvb5Y0JUwUg5Li/X64pbOd6uDkQ2JYP9xg/qKxUCF2vVLZucw64mCI0q1XBe6W
a+NmxbW9/E3J5ekKKxTNKKSNxf7Qbsnpu6etlY/pgpiWMJtSl2n4Xm/RF7XUHMTaYEk6cLe/xRYG
IDaY1HcFkr6+5SirK3kRU2VVYgiFF9HNjRrqfAzhkTjJ0KCywvvIwJ6Tj8MSoDbmrGJSYvfSzrxy
svO8LwcLtd3l4+leTSJTGWJd6KrszcYc0TB5WaWjE+B99Y1pQ84ZlKQ2ri+Qof6U4IS1ZGkl3kMP
2zUUmM49GHxGxRJ0itZHBywRB07fycs54/0GXS+oidw149K+PyGhBzfrq5Ja4jI/4NFnXecOTrz1
SAWO8dWt1IrTy/1st2V/QdaD6WCGuQuNbZJNXggLqbM9tqcrmmjPs/DxfKcFX8jDwohEP6mGu8XF
gmlC1E+l/xR56yzcns3eH8i9y+2JdjHWozHGHA6bGmNf/7ujYwtwaiLiDwiLeac9yVEI/LvjDeZ2
7F34zJmSKL5xZYUmfbM8KdSeAM1hxWkIo3HOcNpgqoEI+IeEcQTlPWUo7afYjfkqnI/EJVquyjem
VujgWzs/O+0BrACPKQZ1sDkPhONqlIweE1A4IoJT4D5nrJtNyIbokMfASTCXXx+xuoYujxghshbO
pIvin5RYk3hLBeint4HTWqmztvYeaIL08Hjb+9J2NIHzBg5r09awPpafOo6HVmPyC5eyHn6gdbPi
+yyW9qf4KJ0rkaJwtXM4uclfeptSeqxSkd6Efxr5Q9LDmY/acxxbpQEKTirR6xitrzPmh8OT1Vum
8r0QX1ovOGUb/7PEYwQ3FSoo8fCoTTfpsRNAqhw4Ko5GAnCViex3TpiXJmLCsRk7HS6NFd4cgqS0
o0MnExWOvtn/LqNJn3xxQVCKPgVyAmHrCgfMbjgHc7+KtF4e1btFMjoTWvtYL/28K4hCKK3pEUWg
RYZStAboXd54UuR5GZe4Twy32pzFxjyVWO8HJhik6RG0x6hSesfiJNFdD3C/m8Ci4uSAqvTH1WFK
XMIwss2n69/d8IJ7+Zr1+nNe8QdvNrALKzaPJP28uLoYzYpjNe8vj4rFIJjN0rSnImQWyV/j6toP
uj/GzMrwfLK4fE97zgT4d4znwv9bVA+3AvUTT2n7+sW1qXAMbNMcaQY7vR1S1LfgbS970YboX4m8
f/zJmgV3wMFo+NjTGk2mKiO5r8NMesoWBAdOs46MSUMfx19iJrAFkUnRjE5mFJNSbifp0KZUT20g
plHSSV44ZEmYBBTBujVyx2Oa99lsNK5hqFAgXyYoaH+YSr4CBhwjsDP8OCr3tiouFrpF7Z7krAzK
bUnL4lASBXYbBPIpeCT22Q5c5CJwpIbt7jHvTGAXp/or6eZclmqevhAqvjZ0BVz1z24KiLIoDebt
j/3LviPEheNYuUbp5U/77yePPHIO+0iFTyPw1p2c53dsteI/3c6Cn+SpfkmnygU/OeRHNaIa6SiF
53AaYVrJwKVsySgLc5+Pc1+/ko73w2bMJGJ0UcvsntMDn7LO6LNa9vE0k75hF0H/emWwe1lOevZn
Bb8xC8hr0rzqCOXLg1xNj3Xz4zQng8YhVt7zKyFimpR1ePFD3o2Uh4cw17B4DauUHZsUeHbHeIEi
EOFgffs+DyUr05nH7yBafykOAET2ObzFa3RhLHBxUGC3lcUE/nE4WXLZukfIuFMuGoJuSFfYeQBn
CokH/NEOdgVQ+EvcZQb9/E3XC8c3j2Gm0QNXTIx6mMP13R/STdqrVeOE0ukBiQT60gLiiegaw3VY
D/y+anfgvsJw3zJE/j0c/hL+CL7ywaDqNL0P9t+HcwOz+jk19NuTo8PQgUjMPxVyflHWdObL9UN6
MrGXvEM6HKrI/AD5UBaAjPeYiuYC8wSkgHKkNcNh/f/SsGGwAO0H1g4CTipsI72vGF4bEtXFpdBA
Oamsb6Y9IS4n3U+Yq+HVRVpZhBcUgVYsNcAU0FUrX8G4Ad2xPqoDoZbNypxMSQaKgEHonDHBto5P
dlmo+mA+Dy9LMgdqe5qC4PlsWR7sApnx5TTMDa4TFB0n8WCvwtXEQTIQ+heqUwi85FF81wab/2zB
jamtlJfESMTiz4x43liFtezF4Vx29DJHoDMzJ0eFx5HTjg0jF/MYXvCYeNRpRFMr9nk0ieIo5GlC
M+/FMa14f891XGbuIfs7KAEFZFfEA3eu+HIl5GCxCNn5J9yuZVKAQwosQtzxFAwHX+jF8TPkW+Uu
UZcW4JeK7wWcFYw3T6PLAVAHINA7hd9RIZ4zLVxCq2UkSYiyNOrKxjDAioWI0dnIPIc2TcPWr/3p
RRyPJysGJOfDzLf/5zwwoSgZDK3fOHOT53I81gR08MMd40K5VLMirq7PoRSXEQ9Ihtc0CdCjZ2B4
IZZkbNO4IMaf4THlpODoINjc4sbdDgBJgxjc9TLiJXKXRJ7Lp1V9NfkD4MMiDQ2rQKMCuodkkVoL
b7H7zDkRahSVq6Ui4fjOQnb/vzDK+Son/+YjTpmex2wlQf/lHK/uUTzHnbcVNtstx9ArLrbN++9X
uoYS3JRx83Aqtj71Ou+SqFjuNQnPKNLIjEDEb3cE525gbW9Jzz1PeBEJcewyOuia/L3S71F7f3ZZ
MUXPn99dA3uBYa8zylbF9uSD7BQoATF9r7b9B1tFdxSHHeaAiJG7JFp75sO7T/TTyOC86Dh6+GIJ
4yqFA6R7SvK/MihnRWmF0OEx93GZGFJcF9Z5pntLFmFtFyDCl6Rx7l+vl3vPPkogS+NroW+7EiX2
12dao8QxbLYXl2DBoj/fKQZ4m/4vpiKhaD9P0LnjxM4NN1nqOAp0IFQFLyxYahgnau6ZsDwGBpeo
9DvVrvMcXj9h+QkrbZ3ppB9bF84dm/+SVI0A5hWb1Bp9ybjieTWGDwPXCBoOrNDYjGkREDg8EYWZ
XH7K6f6HPVf9WvF7TcTgGsbNcjBuBi/RDnbZmcZrZqjTApwQnzWsrJqqIEIuLc+JlqXZc4xhfmaF
5iJ+ydgb42YvSaxk+PX70KlGOVquChOOCmFWVUXPwY6f9NJQfeL673S+H7G+WY52S3Wvqufgbz+8
YU7OgAkmJix168Ipu+NdoBK3d7KE3E/wMnCcc9BCxp6iSapWmrruUOH3AOi5RjFcFU2cQDqsb5K+
a/f4uOKns6h306tlr14c3uZQRrjujAGjfXwlOTPwZKHGYpOBTDYj4Bv/IzSPwjyNtubPIfGAGHC6
jAGUq2qndSZkbZJ+qIwU910GbNeZ9Vt0QEK44Vfynktc5dr0innw2+2zcaI6qxBOCsV6sipeh7ub
Mn1srk5n4FD50fEMOImtEsMbMwLIbnn0qfFFGJ5Caqvm6XYuDlnGOFs8BGdWyvec/kha7zBXoKHE
j0AhXA/rX4Z5rXtqhp+SYYAFz4jcBy1sFybTKcT44/qaMpy7MVABsEZf0froDPs2MpOLmaBGUjz9
O+w+ZhjVr9UE9hKxHMZUa8JMFJD/T1iAqVSCbh99Kb5BvAfHhud2mRZhPCGIzLVNaVB0rSI8HAi3
AWS2HqYP9RksCK6hf9IsBMSY/DAthceL64gwuVpfqDXog5k90GBGsBRhwhazS4HMDpsgKnTKEyIB
LEqjac+w/ijFbKBaHqDPkXdCboM68b0rDbfgBOrMplTQ85Qp7N0l1+BIsz00GMV0bao0Yi+czdVn
gmVXJKqL8mI3ZHymi85wwOX1T09XD+4Gj4MC0z74YXnLBgebwgY6YQTvOoLxLWI99nr24u98Xo/Z
Yqfm7Og/J4UsUUJ/mpdi2rFD4UTq7GYtI/JEafcu0Hwt+GOEE4bPCA8pGD3WZwWMvgXsSiAoyoHW
YMa0VDbNI2M8YjIyY1gEiQQlKsZAkwCTRkj6YC0eQ3DsJsfOukeKDK6iy74Yo1wGogruhwNIAygY
+MzFDZK90QuXUNPtvnVmLHY9eVi7bubvdN7BsNfycUTDyOPeiZR2hCYGZwsP3BrNpY+tX8ftpw8r
IkWx4MzWlXGOEM06PR1tMCSCEdNG7B//WCvX1fyHGAkdthl8oSvCnLuLNvcGBFb+gCnF4LQxcZgX
XRV7Wtpy3F+ZJlua9Db+xeBDxrr5rRWIergOmmGTTEwDuR+1SNT03IIdjK3r1B++c4+1h1iJ/Yqg
SaQCcANba/3m4WIEsoq/iy/xGIKMR6tjyHkRzMMggxUn3cAmObq+GsPd38nVeFesF56Vt4e/dFq+
lgf22+JpTzDyoTukixD7r7ZB+wI3Ync+nAHlMgBFmtwOkJiOI6l9uEj3BzcB39cSDCGt3nP2sdF0
ICMv7CjCxBDpBEYqzGjOPdaFFVJnnNdybmOy33ec7Xt2fo1RR6Lkyc/AWjtA4BMTpcF81R6Run08
hq2ckASHnbxd+bNq6jPaYsQgONS6so0hiNx6EfZ28VdK11N/gWHVPGABzfW4g6jBBphVdbzrIR9g
00d1aX+eQ4RPe3qED9Po4svkUbI2lEDFdhHFVUqsOwT5BW4CD8lXezGPBrylvaeQtmajlTQZR9Xf
YyLu/qJskS1Yr3MA9MbCiu8ymEEMAFXsDhgFFelv6HYt1x42Y3gkJ+/Yy+jxhvCC2J+whln1wtFo
fGfeLWFO/Wk/54RfSavzkerp1kKb/d13EJ4nFD3DNJ1+ln/9BIVtlB1Qg2xAWgYtA/Z/0wg4BSi5
3mLUI2aOKOAeV0uzsTw7b5hcgmp1AHQv1oSyE39O/eLfStJhwheVARJSK79EvXFLTydu/VXOgUQ9
Vibdz9Y7vwZQm1BFXcMbgVA6J6Gj9JznINChtCCpLVdItgqKvPwuPjZO0OsuyjfsO3E7QxF3DQ2c
qwpXZRRkAlWflKAtV68Pkx9H3fMHRbsxyujc+/uUjqZzZdCyHpr+C0GW34RvlRJXwQatBxjRnQ56
lOUE+Y2bRrVfHMAqRMpXd/3EgtOcLJWubXQhbhzqOr1mYf+JLwLqY+DNHP0GeZAHOPJy+kmaVW+X
aXgX2S+TxVj1VhO2l9xwuEiDSphb+iWMutcnxl30vFgmZH0fCZc4PLSARQG8w5hmJgmPnymNsQi8
l7/EpxLbICybhCJHwqzEIRptNPT9jvXLhPJ1+h9mqYCg4BWvISnshNkLgNPexTk8+AuKy8Ty8NpB
qGSoNPtgougf9Fj92ydPmHGS9nI47A2xZPS3xCxtz2pfIpRBXYUxwPyQj0xRhep4krmYO2CTIpJD
Hkl+T/RrsSqrmP1MIHriKMnbvb/+pU0ywmjXv9MSSq7foxWgwBbG0/EY4DHuB3wEoD09AtNpJy//
GxaYhDtKGV5owdtAJ1OoSH7V/N6N8gyrMjND7nRLcMnJ62nntXwsufGFCQ3S5ujp220/Kjo8tN9Z
g8JdPV2tA+S/yRfipprWNdPJ98XTmQjCXKR9to06KqCowXtgP+/MwRzRlW1h4bX+9Ah8Oc0Spicp
cxG2bGZfzD3vXo9WS3w+a/XrG7dV/7NuHszHhpmkmIH3zMo6aO4jBPHI+VwQMXAfICbj686wVN4M
dHczfocM26TGLXuIFwY5yPZOtymemsgtjNfSUBgOA5lGjlMJJmy4g3kUgc0e/LeyOzMNbkTNSO2I
ULOWA46b54twom88huxAir2u23EOA7xd/k5FKmlL9fSKnAQam1WOZj2Yi3nOdNEc8jHyTZLZgCcV
EMVdt9+o/M4uIiWWdc8+MSpRBNfqgYgDgx1kB19JpLACdqRq4LaG885DoPgK111CEi8O76OR0SZ3
rEEP789xxTPXbRLtx/mqb0CYE0nlBG77Al1YY6AxwgiYjEGjKVnoryNj5dMCdwu8ZeEro04eYUJc
WnHjATB/R8L5ROBNa7yV5vIcwR8zWiJlsXB5Xs81RzAr9P9elf13nCo+zeSA8yScFw+bgWO2yj8h
ue/MbL/WmuMjy5mzsKbOfqhQ3uSuqgVUPEd4grKGneYYtdm97q7FPp860wq/MT9m8LTQso5ucWa1
bP+/HEvqPYBRHxUPEYweBidt7vYQCRXiAhmvkRhj7XwHjJ/sR89H/8M8Hzaxh/YNzMbkGHnTolE9
4plgZjAVQegDbA8J8BL1HH6ITBa5Cwgh+wgPIDISgJ0NphCXM0JW7isMk90XB5yNdAF8W5Bkz409
ogLEE3eSE0ho2KNmz/hqtUDTCxe2IbwrxwD+ukBPXfoMG3MPMTJhKtiQs39jwGC1J7F6qHbDgAW/
F3NgEWP8syhNQRAZ6BT+r2sDrm7GD8pWmiuwZgn5zkb2bcXMgZkfrC+YHNAWjsXhdji+xCUU2XAO
fshgIT2Pj5D67RHn5OZZuZsOQ/UG7Kdtpr2bZs2KFH1qLjQ9OF//xuhuOBsqjICwrkJV+nk4/+b2
cjFlk2SiO5cr+IIO3RoMT1wG7pNyG1u18C68/sdXcZHNcMlwkKtzWHQO+0i9ieV7ZQizF/aL8HcO
Jp1tqxPz+w6qTqQp4SQ4TyUrh0zyP4KmvdocUXMOoP4j2XhbVqL8TZb1qsfDzTHAbDHS0W8zC+B5
fFksAALn3/Uwat0rbmYWqQN3OST/XByWAfcMwjlMNfQUEzA/6OnWRg1HY30YJFqcREvElAPJq2Sy
4znhI0zr3fHddaa5nf7mc9yE/8TpLNZvY8fK0VetOYorJ0f0jfdNa70H29/Ff909XfHKNv7+grIe
avqwKJNGZJ3NCd+Fay9hlnLpTjtKeEKs9bXfXZKenOrMLLEi7vXFZpOb1ruD+Ia9pagOHzLvYT8o
cx2c7MMtR0w7/eGnY5BChlE19xw4MhPY2bALHH5JuZdFN1ysk31woUD2RUDpzWE5/rclzWbtd6Q8
XbgLaAMK3WNXhA6JpTU/CgOWRjqYsmLAQiTI8fS0ZSLZVWFXBgzgIyyxdTZeyQOESmi7klwmOY8I
LCVU/4+4U1kYnnDJweSfAugf1pkUCMlNzwvwEfufCtYM3eB6QKJ7sSVZE/YFCplmOEa/B9yM2bFO
EtWkvAxbqXXgybo9fbBX2KJoru/z2aCWcQEB2/+GBI9XmOe8l6RDNLu34JN2h596JCNMtaECRBsG
JCFQCqag+Ij4Li6/mTvBDKyIw5HvKhlIF8lFHLK4iovbjsDtsfF6fcMNtp92xqCEGk2CyBRV/hnl
FSViYp5cWFDMZi9xhz6rr6VBQpUZwOnjsoPxwCFpqAHyEA7/zwfJhsjwQK/rUoiy97PbqNiXeDUc
V16Dcg+WJk0N2jz+MKZuph7ut2KVJ6Z1TXKI8ngaPAbI+AnDoh2m0sZ34IP/XhFBZMHjWNaJ6t+r
ZIHRvHrlJQY1vkvHaR4W+CodPwmy4O5hJOV07nwSPorai9+cSKhb7Zx8PRwvxoaMSSJ8aJbZSV+2
YtjcjQ9n8LHBXdYF6IDPyJkOIHjymQOGVyk5jAj6jZlbyg30jUAYrhOs2mwth7w8VhvszC/jE7sG
jOACrKwXG4g9H1szZxjwRkQbK3Tb3Ux+XM64k+4N1nfx7+FlJMz4FfrAl92PjYg8TfnG/Nn5wIQp
PnSShCso5QUA3Fdo67Z8/nKOBE7JsyVpdwNMsYlg6tr0ITW+0STR2U/nLm0U8DK1FKjaEhlBvD/h
lMiHNXbPVgvXjwd/N4MnOto0uafJ87RL3KS7wzmMZ2SyaUmktVY/SSD6gUXnjQ3gAsEHEQ8VwsDe
y7qnXHkPoHKdj5nLPU0+JVkTygs0YRTuAC5QHG2qm6Vo4n1z+0UAMI5+8drlDy6L1s3GTwpmUHJS
Sm/pWU+wra3tFwmXOWam6IrMzU9Qs+IQipkO/POEcHPbyBzVCBqxZtOP5ESweLCBB111yvAw/m4x
eabBi2h/M96UgEi0N9vO3em1LgKmhxWzqf7IB6UdnahgSAErj2QMV5JuLHZT5mRomNysH3z2Ms0d
j04kDTKHoei7d41y4AUbnfH3BwhNdI9x1FtVC4R/Hi2DhAV6CAomv4fXOycZ3iOc+RFSsu60uizP
LRatwmTYg2OU5OQoPA8dx4hPpHko2qQ3wXgYoSshwXvKe/5lTCHWg9X573bzwSzwknPBXndyKA3y
dvK34PjpAA8L5tnrivZ7zVT2Z4VFKNA44Jfrp/Ow22emPzXsY0o6hn6317ftmnnLqH4TZfPP5f8N
IMp3xSPQswQjF/qm1oVvly0jEm0Y9cEoOULOoRaR4xIbdoQ57UGkwCuJCX5/3y/stUXfAOeS0p8T
6zE2m3HZ938vsfwW7lUTy4i8HuvBuxwRV8QSFqj3dXdBsoDuEVR5oxh7Y/orOiNci+nWGKS/ruGS
kHt0D6Led8C2mZ6kKLCiUmZuetGvSDoNNF0RyR+xlizIJh4McS7aVCL8OevzjI/r7qHAqLRphexw
CMpBOTBoGhIyk3JVHBuRq/YzgvmEnNxeDlI+ALxMBhV9Jqpx9DgueWHL07Ls0yPj6kRhkzkfV2v9
01EFF8RSgvlGaevej6ADRvOvo4qxCSmwtcWgw3wszBuW5jtDMgjxs6spOk473blfXTwd2h2N1dnt
vtnFGsQXcx6MuiMbBmm//Xm42qh0l4IjXdaq6mppbJCS0XxZE5Oyx1o+KYDjm7Pl+xve8gtWuPgV
bte7yIrPWfPUhCenEGJ9SqKoS+1QMW3hDXBo8DGQ3+YQceB5DLZdLEjoZVTpV/KFb4LSbcI6dkIR
Toe6DWwvEcB6iINybosCCHxtLY05zRw/OqabWy8dUfspgCEPXD++7jCGTZSN4n3CRSbAJYpNePMh
dv6SiTp+72WohGNBVl28aHMNa+gXXhhD2LB4T3961uBYNvBMzUmG/cdNLHy/BHTm4QfiQh06uY3M
gFEEzdZThFBSWK6tu7xj/jaOQjFVORKIhhflkEKdV7mwd7aABos1gwWWYnQPHBEWQP2Ft3V4EDew
fLiig3T9g4AaTj/Dsy1VQfGyOq5j/2jM/pCXj87uX+kbk6kfVqMTuOTxT01YacAyzyAG+BT+opno
zOcoZu2CGNeFxg2gDhtO4Qqg4bbuk2pbbUEmv6X7DqDDzZQo/+P/W+ZCtnG3ufv4tTKKtKIJ0zGS
DnkY1/ErxvHFgFxgL/d77e7vu54V7JBoJMl+wmbhgOPDvI6akM1IALTe5sd2iB/j0J4+fZshNvgb
UIE28pyt8I+qaZe7aRpvQcMmefRF9W17YLNjZ0unePwsj2EsnAmrwU5eO3li8ueO5aTpZ4dvozd9
YzkAdxbo3OkAhYUOExcIbSWpYYaQ7wGQ+JJFPZwMWL0nax7f4ihqx1z73tiJfUFPirLJTgVwITwH
GA2wNubG2xJxHN2jyNmCvHDPuawttwMRWjjFC1H8qYBmN5HebfYVlKrqc33uJ1mPNs2B6sFp8ws/
JlsoQSUOqQNr/ALBvuHjMWwAEIJElUDI4cRPJtTcSwTFX17SS09kmlC6D2YwXE0Ne8MetroehLYZ
bzKWA9xLLGKKXPDqoc+mGnOTKk4PitQQGh5Ml8aCE36AC24nn46VGAI+cz2OSRKzSCBin9SFQQa2
ZP0lAYB+5AbW5R7Qi1B/28s+wdQWAy/2tOvMCQva+QsrwjnPBGyUX6qnHTZLB/uZl8WTePShpcHN
AkhaRuh72RQgz85Yl+0fJCfPgZugz4YifAdz32f297IzBlBON+WqizXRRJBMXpb441bSzE4XPdCP
AAo5K5VdnqlRSFLP3Dft5+4OvRVegOKHrb0N5/6vzz2tQG0temvyiW4O1P+Tb0WXZeR8HcEsIkwv
Ylov4ft8wE5eHrsId2gwfljc2Xl6H+MUTZ98BpWxHOF5/b+k/fu4y4EVs5hqK5w7LGrTI1FK8Ajf
RPGAZ22CQZPQAyC1DZ31pJny2m0q/JunB5DcnYEJXHF+ex+D8SjSezEsycFikMu4e796zKD49mlW
+4Vkd+uE/6TcTcBmYF51eK/d7/xsV96RxQ4FjgkFkcnlSVJ3QOYsicv2AXH5lcp/7hB6/vX+mULb
Wg5LA67IZY6gXxfHxxy6u0MriPk4WZb34eQCncbleIuxglTQ0mG1CL6vU5PPjIe3xaIHACp56w4o
rKH45tF4i0d8ndxUr/vbmPC/bSBTico9uj3AL3DhOtKew3OBNflYq3Y6dm+S5d51wNHMIxlS8AkZ
1vc4phU7X5//qk8CjqnX8+Z5LIvZi86cUl+5znsQqlkcEYCq6oJ9FkpwxQUSI3J8ocJqQRVCDrU1
B0MD4IGaw/QY8E7oGfLCT45oNmiYp2FFPDtJ2AouwSC5VmCk4R1FHbfmvGMPhQn0EDY7Qhb/C42u
e97JY6xbi+nzRXjqh1NE7mPsyQgcLM/TvXXcYy2+bja86QvdcHOdYlsxGUQ6o/h1hupbwi00RkiG
89GEM7tHEOCWISvHcPvnXdniuOZGuO1xiFn+IElFyC70dRys6mPns4JmdWY248I+vuLECcyBaUoJ
wwSnNJ3MQrjwjFPZq++TOBs7bC7XgJPybhf4ocQqMpbt0mTgU1Phcrq2sYlI4ENptcwLuagBn84A
xIZtUcjCnjtByxir+LLdNtV70WJOjlfL+qaty9c6L7jBPBnfLeUf4nU0kcDFHpTbLjp8AhNLJR50
mCdjaT1uy6Dadryar49NURe7T9FG6sDPNJZu/8zjhdPGw46vSHffiEoZUA/w6pgBe3SriA9OzXzy
dNC3WQZj4ykB+2eLMZO1Nq5+fwVyBqjfT0C5JNydmOGTrepMNx9UxlB/IogEiyfKMHhGgzEzrjc1
liUkMZibqLhAoFR3ebtUBjvKC5W4H4ajP8ztd4/u6PPAy9mLywnQFlegcdoP9l2zgYnDiaWetg+Q
fO0JNKz2xXnSgj/JJ/u9Dh9xR7egoWjPA5B71t/fjFV/dbn5BRaHBIvxvTv9YWzQCUmgGttJLeKT
XXvHbN9sqab41UtbnyAzUMAC3OskifM/A9i77z/zhW+M/ekBM9386jUp+dUjiyNMiJx4S2XFpKaA
xQBarZGISe4PyTJPoOGXdEnsIhMUfBQcnaqI74ElFqeLU0evPnuqd9tSgchCc6DRP1KdUtYDBWNc
Ajf09fDgNmg0E7ACrndxyVdwFhV+autGS/As4iip7RkhohX2tJpUordqZaWTYxiJdTKdFW94S6P8
nERrELqsIGHt8nA+zNm1/lBt3RZjP2mCVDrUO4qr8LELKANkqB7hYIibEnB7OEgvP+EVutvThOHx
SLISoA3gt1r67F+dEmkCf+uajQuDbkhrrWzfmeJIx3YTGddlJx+9FpGkRUKiOsUfSP7nBCEYJZaD
4hf2j2FXTrc/vOfesrb7pnXD6jXg6zncux/ej/wl68MnvbnfKuH1p3jZcCHu2VinfKMtfBLHVKKr
3xdX/wvBzoZ3rF1wVcYQIiggNxdoRQhAyUYYECsr8B/+TsRQZwaP5AkwWvjd2maRn3Gg5cvxqzob
KeXqPAgu6pRslR42gO/r5tYfMlerHObZH+8BLidvF6a2kxO+mjoHLsSwiPg3VjiZDg0NlCaDeel3
aHsNQkhmObN7xDGAMeZozfC+T6bHEAvka+vWH14ePR7Dkmb5A6PayfWkQ6jFmMOZzz3wCngD+SlZ
8xIscglQxv9RVdnQ9Gl+ct6tiw3h+xLRpLWgX1yRlseBAe0lUisO7OuSfpXvqparmhxifNIYTiQP
KrOWqG98d5ZmGUkMDlzNRMWz6PJ+WrNpHsNLzoKjwLsQWptvl98jhQljdCI32VjyUYWVn938iEKL
qKCAYkoVHuiwgBAMsYF8rboa7d/MOhlZHJ88h/0VrEo3TU0oDE9fS/lgue7oiZQ2iQqw/JIa6lj5
0wjs6F3d5u5dSaQwQ/jfRm/1KUOgbtSIQI347pbhr8YP3j5h4NNiMb/UPBC7el/hkEPGWuGarc90
UmmYEMK7YAE7Jhp8bD17Ln5K/A4daouNwFd+VmagHfxyoekW2GsJRIhIGT/dqM1tCpvy6j732Nty
snRuHr9xuvjt+K4lpRr/1ECpvb5mQ3Sr12f0YbX4IZ/hPvnqA5EsUTmCxD08sXrnYV3ZwGNgHCgZ
fnhlMgoDq7l42XcKgN0FNa4kI/y2AyN9Nh4lZL8TmJj6T/DSQiP4z9Ox8jMdfEw7udSn+SFHc/BN
UN/g8Ta+THNyhzKR46t1dq8s64BNmfiJxms0SyNke23Mzu5neBkVtdAQ11i/db5sve6kHyvJ6bWp
2faoYznfs2GbiduohfFGO5S+mJ2xfFbfRDs01DMJpOwzP/AsqcR40BiHalONBqgQTfs0UjhmsSNe
GxOGDaOrZYz12WBeEj6np+dl27eNCMJbviNpnkaBRkRBUOj0XRouK5q31lG3pzklF+Nk+z58+xg3
2NM0lw2pzAJdjc+O4T5cMEu8d7I/Bo8KpNHFxct31x2MFX1W8U3rKWuAL9ohrYu4emXTYm1MD6sg
b1Q3SlLY1R5Q1v2EGNQMLx3ma25DVGv6+2sTKNAz7e91cerpd32KjBnWDSTxOZ2/QQMb+AoPc1c9
qdm416JaFzdhwPx26yNe8AZTJ2VSHyt8QIzgNLsueiMtKJnCqSf3Cakepbfmn8fFaPg6QNariKCc
PyfnyYdpieYBjSur9+wDxZJWtldOKNChJT+hgsLg6bmNdOB1e1QbIaY2mEEox/cCB1tiN1J8/vz8
+AnNMxeuT2ADPGwAnGrdCWrkw2k7vHj3oSHpOF23iWiZxX80nVmToti6hn8RETIoeMs8KM7jjaGm
MjmgIiC/fj+rOnb06dqnq7IyFWGtb71j0XkNSC1iL6IWQSQ64eX7euDlURI94w+kfEzi/7gjljEj
iQHlhIiv4L4a4qUlehCkmwjcqU6+o8wAG7Gr6BJ5S7zsekv+AsqyN6a1X2cSFw1QePjL1eANyjuM
Mwztu3SyBIxv3C+xwJkBhK+fH4yCf4h/qVxiDv/I1pvx2DD5zojRNok9k3d3iuW8Q0w8zR7Qq/mj
LnnwQQm0ygIP6ivdYC/5eTn1KfN7FkM/qPirRGYezD+xZw4/CTsN9NbDLSTT4Dhz7da5341v+yLb
5ftSzKr5bHDiNB0WxOSbJF6mBHGZv9Gwz2DTn/1cFhmC35WcIwf1bBgh0K0Qu39Y9qnJ/uQYmrBN
ITlK42RKaN1c50NT2G/RK7Id3uI05sA6mOhjIxspi9+ERQbOGka8JAXSNwjD43o9JOs1Jnl9Iwsl
xZwCoLW0PYTw3Cy7s69IMuPRbGZl6Sh/vclAxGdGathho2RgE9Ih5gjsPeJ8+FhX7F4AJaInNeNA
LmxdRH0iJCX8HIgMsalOXri2qMgFNrvZZwvyRsWEP+QYA5u74egMP8HmTAwytrnEmetYAF8X+gTs
bKzP+zHjBscewIDfbrDUKDPD97Ok6Gz8ddn/OPxQhf61Y3Q5wizO4qG5v5G67tBltph1+S1zjgQI
P4wRvqcyYiZSFcznnCAomzvlojGA5zEQIfpM/oGyBYNMXe/CIOWcDZgCZSqq4XE4jQRVg1eF1z6w
yWsLihUdpVHL70JkR5p937KvbNljOJkPnSx3ktHHRRfmVLSOLG+bAedNnBc2QZru78zRxueqAE1q
f4kn35mFRFiX9meMMGaZk73h7T9mMCUiUQ2LYHPmx6/oWq1PB1bVaMC6jm6DMIklJOYS6ZlGLQYc
RefrtDNXVjETWHs2fmx08ErGlJG2JC4b9Ya2eJC69aY7T1gFpwdfd6hgIGmABjeiN2HLCvIMMgIb
0E6UtESjCywoJyG+EN64xFXEs7qhLSh8ETrxMYmBHi62DKPC8kfgBSuqCOuoT8+xsBuJiujEOdhS
LAgxvk30hIr6rvgmvkjqEoDQwScoga4LTKV8Aecvb36ezyc/J8BlSsyX7Mv/qCbBGbHsWadTu9Rd
pEEsAiJRQCR0bXvetnXXIjUJziiBMCbexqom3/1rlm7B3dGbjuhPtbqlPKqWxN+A5i/hsfYd9dqt
3bn7lJAnSBJYrOhgJxdtShTESdyGH7KtvCoyuEQEvpC+20Pl6GsiUZJgwtrvszz5GHwxN0tYHnmC
cRPa+NMxRkFvULltUe3KxR0LgQJfTcoB/abipZMp4cAWWTQ2QpbwUrj3GWFIQpDi2wTnHbSbsBnX
7t5Fsqbana2EjbDswrpA5pMG6mbUCWIORZPQJ7YiR80Gc+wnXNHi0p64XHhPMYwyw5unByUg4j8F
MUh4Qz4hMGMM7kTCyY2PVpQeojWjuJ2bCW/yh9IHfhJGSKEnwfuLjsIL3P2WW+3EW3PIrNQsV7h/
wd8hzzg0Y8mCzyvxD1ZET0BKOfPL6YRzzCMMBH6HGBnuLyLUyPNxD146RQhjicv1CmXe+XdFGCPp
ITyhwuYsnMiiAVnGVaa72GBHD1pSv46oluaTt1Ae1Gzke94QNXEBN+IkmDbuGSTSAhGn5km7/FbU
r4quicdUZxvRzfXsB4xDsqDZYuwfcH3XgMO6ORmsE39Pw6H9mhNkYm4HDtoILgB9OvOhmU41pJys
zIXzO8ojojZJ/2J0txV+e85NYF6EQxJQjjnCZQrDSCS+4L/2a36ygob5ugLvQI5r34VcIg2oXud1
oAT+V4jJU8sKI1YpOOTpRVS3Q3qCPIFCoIPgyvI+nbtzYjuFepV4G9zYNm/7wz/EQ4SIak2dO46B
ZiFv8JKIB5YoHyJ9dJcD0EJy3qfanI76IScpKGmeMX6os0LMKpauFVS2apNTE1JfRQjK8oWVWYiu
Sbw+uHPBHgIes3JSVMdovYK4xd0s7nNu3Ql38X+XweDhwGu5HZjnlj8jtoUxwKF42wMVJdyJQilW
c2q/SbUTj7y4B4k+pOlZw5NMdqpX801DWHjnwe3Xd0nox6UsfMoseSrX9CSeE/Fkdf6X68JRH9CV
khGHGHR5fkHqinRKW+B3tDRC62QXhlEs4SgGGALpynDedi8cc5+L/INAjzdy6N027w1CCZX99jwX
umRC/0GTkH7w09zLIKC1d/7dsvmhsFh+UElDkBOip0HUlh5DeY+0rvqvZHT+oP4XVuOyXms7TFgN
U8odDmvTq33o4WxcfSI8jyhDYJ41/lrf6/H7b23CNoiDzBvQl36z0jvEQjs/p6grGhA2IexNpP0d
z7Y8KrsAXSDtOJxCkKge9ElPP771RUUqMVekJdJhOjxmWEQ/EDqb0rA2nGmcTQlgmwuouOiLzXiU
H1jd0PaZnggOAUbxFgkVdJSCmk94KXk8hA0j9eLlksW68Z+Gm1/A0xdda31RbexTkkNQ2STIqK+z
wRMgvxwD7ktL9BhZBMpcNx7umjPE8mg4GgztP4B30r9n+aoDw3NUfuQuRZMA+ulLI1Iv5jdok2yy
yMO7q/nF4IR2WwN9oBc3HiJ8RejNztGbAKLVd+c+eg7NKcnEKSnGVplOjL/Lh9ZjKrM3qCmS2Zwx
A8I9Y+I2mTXys6uzXTUeac2EK4mYJ8QW3BurYFJPMcfxUCaIOWz+0KV7tWCBY7UpzIlxHOOvJa+N
+yjlsRfV6FT/xBMaswBy2bpfsy86vLu/pyoKidJnf+IKsETgqe4BcIxJeUK+zyEi5/ZN0erNoADf
jVmelVkjh4hoaSXncOL0FahsjiYaigw2rtYmPQXw2f279k6Lpvo3VCasjqDIbx5S9La74RQRy8e6
onxaf60xlV0pK3of6UELDC3ewIm+UCFwQsyA5J9AB3LIUa2LAKo9455f4W6sWdKHjZuAkgblbvLa
L8UqgQlSilmZiBc6kPwF832wUdcgwcpm1Mp63wtSk/t+Ui/EQPfFgmMhCnVPS2Ejh9ZnTzJ2c1Io
KtP9zoauIsKK0QRGxoUgK2I9DIo02WGSNBRRQaw8LGfsxoJfz2jupNaZHfMpIlOzC48MCw+yekzG
QzD1ytKErI14b9Z07pdQiF0+q1Lkj6PD5iiCKIbt0i7A1Zgxfg06CBrD2ajdE/9fFxJdJqKlREjS
8gY/jUaHTxFL6YmsJeYa2WwIu+cz58OuFVt172yJaCtb9Gmvkr1IRD9Uf4dwyGlK+CpqFzL2gNYt
OZYZToCPg7l09DqSOeIlEVoX3M2X734YVdPyL4n01GkKmhHFbsJWU/lvcRN2IKs/+6Y6RCyopkgo
cSvuyQeh1ZnbYkixhMAoTBdcmoIQGLfbyARpEe/13Se0EBTWqSnsz+rfhEK8lIfjEWX3O0IlMucC
5y4ZWxvmewJQmP5TnoHWh9Yi6CHjLx2mcnS6O2DwocKCx7vnQ0Dd/e4ITMAv4pbTdvGx2OV5diRw
c1LHxI+CLBfEWOejI8fB+GWIJN1ugpyI9ApCIbA75tgeGSImNC8LKdGD21OvTGaUMiWDwRFTwkpk
eQ1+dAazS6CBIb+LiYoPYm6sCcHn8Znl9mH34o9fDHx6T0xd3g1Brkh89l7jTHR/qCdU/Bu85/mE
7G7odLRJVBNfaEM8IzM9H3xWj1EGYZePAE3LDrUIaNhloJ0B84wJmgVqDTFiExVQEcWwPkzSeWM/
YqXvJL+o/c6/GKUG8wEHMPgBGG1Sa8NUme3gEoe3Ra2g5yThgNKgFdC+RkumBqS5086IFF6geci7
u8AoyUUgsLJ/lgDSiAkyLBrpekHvDCRXglP+XBBLB/a27LstAyAcPJ3IjwgcsQt7b9+Q3J84RFaI
uZTrSztXxaKUly0qx/Lxlw439Xel00a3lN7zgsa0u3F85D5I1k+adTR9gTEPVe8jBVo1fnNapZX9
udJ61Ir1h7RKv2v2fcnL6tmBFLaVqrNJbvQ5HRV9dIR1gApd50v07/VbO01OB7VtTNlTDhbCBHkQ
whnUUU+6aBIVFWYfexNq7Hl9YuTnX4RJVEC23JX3yytlhkVWx5rMkoMflrg5NydDr3rzQd/chvuG
oD4xLbJuzH50ie0rySLxnCcbsev3hlLWyn5WtWj/WHgdqHqFYRawgy4kZX0D4rRad/uowsq+fa1t
zqzIdFzbSIm9Gk+4yoLyGC/vrBEfIRgvLsruI0cvBF2kkojwc4ogxCn2mXnIGDcEPyRLTHhbWITk
Dz9ZhojoucTWZxxgYW5F0F7BtDm+PC+YET48PxzZEdj+YPx/W/1nFfmo/pY26VwUsJjJ061A9XcX
ncwIa4CbBy8ng06K68qlBSIj6tJCy86ZldHOnr99xCU8X0JZY0ozeM9VWJJisPrDZCY/RzNso+ER
B/48+WJU/HxE73FrpUfATZrnNq1jmIftDkkMoikvNwQfRSj8lWCYa/nD0OX2EodR0nuONhmWBgD6
Efk7A/M5epOnzTZlPw3+E08PqOGEgI3sNavk2cdGtoQFyBjdTpdsRRlzfWIcM8w5QW/meQM2DVsD
IwhzaOb4hscDlMAvc9GLFisjCuPfaAfcAF4s/6yPjZ5pOhgNLUXy3rTCe+DJgFcLKL67/5RR6awZ
lMLK8QCRkc0UwCaOHL/IDNmU141Dtv09dUTZuSkAChllUVOaU/mHhF84fmSvBcHgrfVpebGOqoMb
38pZQG4zqosoIuD7uRqTAHE45o+uh9TL/ZRxTFuWZMIDk+kKJZWOxPATaxntxeAJvDYbcvRZrDK+
FOX2YXs/UP06fyAIMweG34xa55CvBlTdaQQ3Yi5bYv0k5I5fsABtC8XWtgqXXls/+oDgnZDEQUiU
DCRflGUafw44SJWKXfIHOCX4FBXAvdGQ+3AHxG+8Z2XPV6C9aMZNyZ4TbBaG08yWKu43qipn3JHl
cTBcoQLL5fF9ydpGDxc0bd2n+6pEuzBQMfkC7hwmDeuAivXWpLhA9fKjsn2k41aaylecs5aQT1Xe
9+WcDxRqYKYCVdYT/lqqeATgkMcf93UbtgmvTMlzcbc99DQPB5r4B4ECNcOL76/g6LEcjKRxC+DD
J4TXzO/vP2873B1Trm4+6iuh8dkak9sRv6mnuYTHRAfnqQYdbieVE9CLbOBZ9ZwmQgMjv114HSij
ZJpAk1ojOBu1Y7QX1NZNcqB7jMSBObl/nPeVv8I9MPxZUGqwZUgPn5DYpugE0bbJTht1Y5SRDgO3
9PN1kmmxxCvwvgTB6CQ0kJi3hsXRRT76k/7A+2t8Qzb8duurTD4GvBfKT4JIra4fPdZvBwWb8bIV
FGK6l2lOr/LewpkUfg1PewUqNERj939Qs6tidLuSVfkql3id8iNeOQX72aXxidg7KjNZtY1xhY1p
+3x4aY2EGx9CFnQ4QTjKMJNwSOlFylybG44Wg+rzuL1ZIXh0s0DdMz632OlYRnlyGzePi2Xu48Ej
gh2Dg04qDd1YxCs8kNeS2xn84HUBNezBZkfMb9+BEKO4gXyA/kr1IG+4q779FLFLfl/gncAyrI/l
PdQi+ipqxGBFIm27O2q0qyS3iYIM+D4pkPgZdr1vThTPKUD/DMZqwCnEobfhcTbASsYfmgvsdgSc
nHP8u8FNgMeiXV5BV93NBD3bcNxnfS48dqCvYOSUbc/dISWvE+uJ0KUfglXOjJE4dwXve0Ab6ueJ
AcK6z4AJOrK3NCtrndfAfhhhum08GLhl3UcM4UmJl2KPHRD4jUt+zLK9bWjuCgYhSPjnSof3WT/3
RR/6wRPHZhVlKH27sHhfAt+pChZYu9BSFw4TKoPowFKetHoH7UJlalUu2kV3mdc5tl8SClE4X94R
MSFlDUuHNJRZLXvcr9yh6QNS659DjUAktjbzeQZGZCNVo0KNXheWRop9S7s6Me6c3miXmrDuhb9J
j2g3mFxUrsLBxNbWEWhpfXadhxNp0bz9R98NtRslT07dG//OWdCGFE5xzuJHI+8ciUJCz0nQVMVo
ZCv673DRsYw8WK5QPbxekFBzSNAbPS8B6zcEHQQzAcOjCpyexA8adiqvhfL/YLb5qZd7Ov8wywCT
FAtpz3L/gkSFQ2cx/DjyjDeLDW04hqTctaCZzB7phjLtbgqAce3RTS6HxgJE1YVTtLJVJgXPM6xe
vsYYy49/2c0U9s6kTy2Dy3Z/rMofE1Ec+MTk44J6CKQCGAXC8OA3U2Llx+wMwLMEEJMwTBkcDjRd
ROUHdwdsXlnqc049gKr9ONl/MBeT7ZNjyBFibUwWdFC8I+W70w5YC63qBALMhtUD9pngq7DY9nxt
Sn6duXnfHRaJ7sfSzMNMdp2McgyZVusMziW2UnjcnYx49sHhu33YaFQAt5uADr+NTrohacSkSXBM
tzWf8/qPAtHxc6J+7fskDZNFfhG068qYo5cZvzbpmEOjEPMRqR69501QkPhCPkLcHod8iKhnAGL+
yvgRDwhfgMXn/2SGX1guTpEE5XJg5uB45F3w4aA8PcpX/qePqqel4WF5X/Zsg4UUpVOOm2kNFgRc
+QKq+ZphsSWNAwqpbwoVv45MjDA1nkyOmIfwQWFkFbQgauBwj/AzbWP6sq1qVZILQnT9aD2Idbu/
VJe9fXbKaRS9XT4nw6HCzAJXPyx/lU0l+8Pi/f118W+SePhxxJbRm5xFTy63pRymcbYceoOtwsTF
qoTkdyJTjS3kEy6FeJEIL2o544TlispSfgjueiI6ClLrFu9V4YI54EYgNUkoOh+rFA6E/8gdaqzd
55QUDDLQNN8HSRQJ/e/xnQZ38gJmw4Cw8SYijuSxyvcGJREzVGLDHXzdZ2PMYbgMdE+b3kmnCAdF
h2yRNYDaQ7ZoNM2Y0BP9XK9RtowyXFF5oHrDWcO+DrzEcJ8v33wu3EFfqC17ODjfWR5aG0fEuQWT
5Sml4m8M8JFOaKjkij1HClnwZFdwV26Kfyr8eeZ8CPV9Wsmsjh4LMJSYdY6T8H2mMpFDyAQpeY+t
T7Igh7GoXNDswN1OpOvDfkEkvCPAJpKrhWekO4Er49x4YWIBCk/I+X2Oq00ySyc1iv9m9/DpmENl
id7P2/QIVxJJ3JWwQMA5EPXm60y2nOypzszmg7AcvfDpX3sh+srzD2yW6xWK++ppcFh+jF4OzaUC
EWZRZtpvCOrmGdVXZOxPKNqBX8MGMEoYnpnSsyUHp8NCOQsV1T0Qo3gyJo3XM87a+TDpHNUCjPGG
NuLFnstJzuuc11+2e2PAq6zjJzBQHwzMETkoDiU4bSwFN2/2B5tpHRFYo2x8TaAEPNTCNzpmRZMC
asbi70gRiFeGjzWSsIfXvyQ0cN3twvCTJKI6p1hW+rZyWBO5U78kUxvBiyzLo+7x38q51e0iYLVH
/TLQfbnzP13cXrHGUwR+bt/ucGY0ESG2zms4ObyCQb3AeFU919iEVZExgFyDQo10PihcqgkLbUoW
I1J77CYZSoyeNSSREk8OFswvEtW+2Y3Z6vvg5WwREKpZpBRjOUBA3f1ikgvc/DVWeKoxRYjbj+iC
F+qFPfqfanBq8J2HW2M2nAzPra0D56nMHnb/NaaF9YZqxo6adTQ8r/tdnJH5x1/vAeCZupKQWmAT
PkiPmnrgKjBgTZQBG531mR/Cw/V3FFTlY6c57eKBnwRIQCzOoMi4ol7j9Ez7gP1xX7OMhgJifF3Q
muVnTVFDfFvmUzzkqlstaNAIkzgNmEzULWvu4nlRBSxxn2WheqILDUsv0AUXyKKAK9DC79q4Ns7A
E4UnFEwfuy0p51CSR7gUcJNNBhEGYBO8OApM6C/DMBsU6ySWJun0R8psz3kHmBefoeoPmWVyQn89
Y58ZlrhwE0YpYjkE936bcrFYD3ma1y9m97kqemrvMcW76IHsHlUwXyeJP9dyVKYg1wdyaj8/5/kz
OcQyHaUBefdEaPHTY460BrwF5A6LE++imyheSSYIhuE5S0zmsuIMdwavrEARwMktzuZy35GZYtc1
qdGGlcQKDYSc270kFtKhWAQEfMH7Kx9RCrfiNoPmRLljPwCtmhX0JWEmrGfOMxqOWnihp1fswaTI
DYmyvRzdZw8XQG9f+YPA+DuMBqPvP6siIZmBMUIzzZaLYnXBLsxpnA1nKMRAKbfuGo/0NTGomHI4
tGloyRMb5wjyG7ZUuFvKS6kkGRN91edoCkoGILFUsSGzO48Pfwa55ABbwwiBgqNu4INN2e67yvpO
Z9c/dUKYUS8jHFKsaWQWQDuBzjHZilfGVv8+GXSXZTNcbl3E8XtAABp8Bv5j2rwgLeDaqE+Z9/E/
oiqqnOPmYJ95cibZiG4lPBg6weAXOW52PGIv92X3/igcZfacSv8Yb2PUikF0OEfD0LEon/gBUpy1
okAROLOedL3R1wNdhvCjkY2MRDQ/5AK/6GrmvnoH+j4nxuXr86Q/JVfHkqEF/bmG3CdxjIBCTiB+
CIcZHX2ogfRqmtVLIs3hHJT0fFgq3+CxEcEXKKoQl+OS8ySaZB9+TdEe2WF8TEFFNafuEIh1evtS
SUOh0wnAhxFJXDnsfbdNKnw5PMNCmbo17GwFCMi+nKr+pxY2uEOAOx7m2BssXxIRAh6R0RjnyHCl
+xL46D6meudElWQDIfQExAfVdqh6AIb+8IN38t1SP9QghQ3HRZRrv4hfvygs161dBw2432v1rxwR
gkm6HFr30QW/A9l1bQgu1vWcBjQY1kDf1wcHyIZTG+NXls43QwQmmpkjxRD8EytggnknQRL3m6JE
ax/TDQETWHaw7zTnn3xJ3kxbVk4k1ULZwrhF7YnbpkYbwa9P6ki4Jcj1habPHa7e42SQ8G3j1FVQ
6CNKW+Dy+dH/xur3m+YnLdD+WI3JZiXzE99nYd3Wfe+DZaIkBbj2SYAJwc7xd3awwpIjxfROuBRf
8XkMyOPVdtmqioYO8DV5nCJHnvU8vo8RfayEnRM0lO1U9ic8VDyVc8g1wCQAJU7JAHskHMjeC/lD
CrgK5+YcgiFA5pEEPeBxbItjQX1rNsvDLAmAepDoSrPWQbtD9bsy+gUVNWr8GhOqOT8gxEiozozf
bKQI7o0t86vm9tGuqlf1SmztltzI4Dd6cZomYQVcR3xDRjHkqpxCZwifAbsK6+B2s83XZlij+Zjj
NccCY6FMvlvMY+qsP+MTRCvN0Wicrn9nkEs7C4wFS0Mx4szCoWAtz7JAesRopwVWlK5zFrAzFi1W
ljupsAuNg9DAfm1fUOnec0vTKBCJlwRQSbitiTutRdiF4NXKn/U6c8ii4xFZi7ROOCfQgKYsjRGf
YQXO/49Fe2jj2wnJjTKt/CGWkcQ7/JEQgdzOCDgxEP7NaSAqPJjRhmIBD03ECeQeEFtF4G4/CE6R
Yd4FOQN5MXuFAK817k9o7+rv/dd3q2WPr1BHVNX+4izS/QeMbrl4tUQ9M77Rs3Jftaf7ioMtp44N
xlYUAOiI+AhREVqI/yoIMV6AhxQFppK7/s2nhFoHH+SJO40uwly2qu+UtQ5sERxX4LYbqm3F5Cf5
pNCD+Bao+vldjMni7KM4H5QeDJiHgObZBmHbR5x1BmnE9akX0hExRd+G/iQjJB+6B8lkCiX3IbfK
jCAqZCr8YLQflcBFtDuPxwZ8m2ih5ycEfWT2AStD4GqoFrDlQbZ5cHHRpQPMriwx/T6z/Pduaefh
WCLUxVLka8eOnvPJs5UO8YqB7cVyj7YTm7OvwMgRqMO/g25m7Co9uxpSQ1iKhVxaqzN+DspbMC85
hiYoXpiY0UfCtH8cibTj1trItZ0C3TIFb7DYUsVAc01UNi6BDZdUNkWmNzVlZFw8IMAI9EY3SQRn
5v5q5/BHGAnoNy5oGC/ywpGevOKWMNlVMSsoAI37osXLrnro8qlpGMm3Ge5vor0Jv4NGm42M7WCB
6GpLu7STJcGtsh4KLjfJuqOTFJeQsUjG26OhTrYICTn0oh7eCXyRThcjJya3CMchSnjC3wmD36g4
ETkyZZH2dV4oYQQcKqEYbZgP72JRktYtl5iHgPENTmz5XOKDYEUY2ARodBbMm1/ub+O7bcWbWyRA
6J5dw+wT0oMDlqI6qsBEHDTvyN4JyQGEtyNywL8SeVBDsDuVc7o/IA6yXCevJeDgOw8O5Th57CA3
0CHjgRju8faipG2HG4PZelit8ClJupusoMqLFrdsPKeGGhJXZl9y6ds11kAvAwAb8ZsSui7C6UCR
2F/pR8Dk/HQIeRIeWTFNAG4QJn+3kUIPxwIdJrGq7xAYbR8WdTXSD5tk2gLMc9jlHTuDhU6z84wD
IOAzgl7uCiyn0rEECb0+1qOce/bYgqrxUuXxpzSbQLvfrWbUrYvaww6gaWtZcr4j3mvDEeVO4LjX
D9/P66s3HZxpqkTYXjOAkTfHzKWuEeNrREn13TfaNrxPZrvm1DCoGhNRPX4JpV0MiTzmUPHAsw+K
zVzPQb0KUa/z6IjUqhqXBSLnADpKofli5zyI6rONcz4AH8XDhZbP6KbpLcS0UH7csvCzbK4pa2B/
MGjlXBMZ1AWA/Txk6Ay7ADfKi8hIjLxn1PvVz+ErDEh9IV/ngnJRNGVEGBZ6+d72PnpffwmiaGjP
EH/ME8oE29Qs7fDr6l4610l4j38qGDEODBAHlsJrfljwl7Ohx69frgmv4Oe0V74noI+Sznu/mJXi
jvyQmDQssR/zJgf3JewFJQGcl38oWZe5MJbyJrl9sSTgRRA0ByF7c55zUN7DpFi+17cjjWDW9+ZC
0HEmVKj6EM6Cn2AACW7lZWejF0whEZSazRhQ8RGU/MP5jTTuPGZzQgbJhd6zH/Cc4mGeYCnsgxCH
vRMT921/s55Rgw/YUycyrBR3TWornJX65udnDvYcRxADtA19bE+nv+DI+xilb+ZF8FfXmDXhb6aN
fzNjRTRBhHD48bDqnUzqZ/hGyup1Spw21g0YBOtdJXKG1cSnlS6BVDJmVAoX5JZhUS7tHIZ9Vazu
DMd40PRRuvgoUcejQ+0XGwGjYO/gP4cXcIdGcCcZWcU78DIlGK5EHYBYEMqfnwRqiMwa0wWyoc35
cj6DEH7dgo2NcLinM8Co4HVe+2NTV863zspjYwLWla87OCH8k8lYFUwx9BqKubDYP2fvxZMrd1UI
ktsqJYCzK/lDn/cqZHGy30IfQoqRp3JvQzBLliacmE+JxV3XIjZxNgt2Dx7lHxGyPiGq/8cSCdAa
TBqZ/EcPrB1rBfN/ie/Gfl+BVMfGAJG70PHXYr9RmLITZ7h/s0YNRjJACJpN1uunUDqcmc04TVfO
gwmtEaCouDWC7mfhJMDPIGB6zj6oWNBDixdAoRkuSw+mYhiCuYIyYnIgzUX3m+1gwl2e0vHygFY1
CSE7ANTDxKT4E8g5c/F3khOUuhwfVGzdvHuQDTLlCRH/OmWkIU1l7lf3h+e4j9JYPHH/Pe78/L7m
Etl+64giCks2S57pK5IhpXU79Jh4SN8oCK1sLPSCL29ZRcwp5K5HFQ1MpdBNsbIPPaGu/ZwxYPSf
TodO3hewen+OoAYxVGopCNHQkQgJYeGxr+lzXiPHIkV8SCRYiD4JXhPphuZU6PGgVuF68wnSAP++
MiQTMpjHOmL6afiBCEwZVza3zGUcYObkPPiz++RESfNyk7CfOCnzC2F/vmZuiMUNJTIbhFsY1ZoQ
rCJ+LDxh0OfWvUXNDkIlYKroTXUmMXme8Vj8q2N4O3iVsYoAN5V+QtGsxeeIkqp3BmnWPYYMYM4X
dYVzVg7cN6wB+IfuHMbVkkP7WpFHqUJnMe2H/YgogBFzBbKbpcHBmrXl7aRX1M/EpPrYlyIBMMMG
aRN5xjPx2DAcFJcD+eIRCly3DiHvt/gxkCwLg2eL1InTZW9HwzHlrXHNQJ9T38NkVRrue9MOcKZF
nwtahxzgi+DFg/2kU7wHE95nh90/91o9YQj5FtzjIQAFOhFRUh51lDKQndcXGZRIXeZP+n1Jf5gR
fyhY7qebtUvOdJSmo0nyxKtjjmNS4wg3nBvwPpwvSvKpZFOrIx6Waf0jxvV7sxrYnK1yhlGrHM7t
oPZEWi7RRoiz95TDKu18ctTHLoxS746OljGUNquoGGfjxOtNehh5gZS3xfQzQigBTwnqhcZKHREF
W9dzKazmBzJbHnaaTICqwwo2BavCbZ/OyzWULhZElYXlfYZwKPDmhBVPf0Ki0lxLjlK9ygs/AV+z
2bhUjx2eFw7fx5Gi7fw+DAUfjIKP86PTVQqh2RsSpgopSoM1og9guCygCA1v1G2tYaeCvdBnw36k
enV4i9B5vzmUfJkfTH3fnFnhsiVBIaCMjBNqiCvsA63PA62PlXMasxERmfyz85g9jS9m28SDWF+1
bT98LvtXNh+GB5hcbr2UVBNAHsl9DOObssQbhucZJ5jkIgZh7uRUV6/0AjBzuGfO5XW/PyfmZlIH
4Wo/vGCGsR+j3YrFQZHX3XADPPAb+MR4lu3kTc/0Rp2zChvTlEbG5kI7De1wbtZHjtUYjoTU0mNL
MOVLx6QYtZfaowQ0ZM/VzngQu+vtSFpF5ytIi4maonYD1obLKL2Ja/GVMzs3YhYKyrPnhIeIT5Zh
/b1+BnBr+JkAEqaNht/EU68agrgtlx8zonxt8bWaj7hbt7Dwhl95z0l9adEQLYozN4ijYztld8/g
8KcpoZrIox1d9oqPXUwPRJoFeE9JYMf9fIuZCw7bSqSf3OLkYOq8BjAzunszTFgoG5fGRC58WACY
pDORDnrPa5B3SrOkgwFVu8mTiXSUQnOwiiuEQfq1NFVBrKVNHrNYQB+gepGXTbvQZ8xDy8OCLeG3
5f1KY+HBRJDAIZUEdbZH8Z+NC7uVr9+OOOSL+XGGlUH1euf7KJU9JiJ+C7IHs0cWDBZ1qI+5X77m
Ruw7yqRiEGHpgr6UULiWnN2BnSixQ2PLArQkoh9zAmIYMB8sccM5SY2c6UQcExopTvcfVNJCTP0I
lJCIPVtkbaLxntEqBW7eosrhdIjul2f/94dMq0Z0AoKPMhf9FFoxWneZYeKPkCh7RE3EgKATiV1h
I1bVx5GgOVNEonzt16h3Lp0fjhTy6Jn6E0+ZTvH1+ep82Jmct8ABkQU7JNjE5JAls9cKtFDgsBAH
7LZC1AYgtLlDRNwtnXdg7IpV7ZPzx0DPqASrkKNwzmmNE2pEXrs1Z8ANb27BtyDidML5OpJwLqOQ
44yZjQVEYgC6oaBh32o8nAXwr9Cc+Ajw7gjfAgVA4hvigsanQG0W/Xv3MeBVxc749p86lpzhl1MH
5jm7EidpxLOSJYGpYB8BgxkyHxIYc65NoFIhxb4Q9guigUPZQiglWVPN5l7zBf75PItPc3NB63wX
KmS+4m4KSmYwFftZhhr7zepBiIPiouT4x7W/PQVTH/UZP8IzpGk6Yxg4ZS4ZAe5tDDv+sEi5EHHy
NDBrtId55bhYFDZnT7Pxk4XwQBXEEmg+/UkLQXhBaxFfAp8FZSXK5vp4r17+xzdiMvn9x/g+6VbN
H3RFyyNwlEKd3Ibaq+KkMVNfZzWbbyiKMXi+hENzJdnQuhz0QD8GUJ15SH0AFgJUQnz3J1gDh644
4xcSjHSz/6f+pZTBzamw4Gaao4g15vnTokXHU6LHSjlJ09J7XHpRY378bseIS1Srj07070U2PvmL
DNhERiJ7wjbtacQxYFeYvscfdtLWMtz79Bn0rxwtVbIr3uvqSHAvhx9C98Y4puVVHnXjPEzsZ0Tv
uGcg+GWiWTyx163kzG5FubvhCf7SiO8MKQj1ERxScwSG/DlWUDVrkUrGv6gf8FWAIDsCIcrdclLj
tdorTucy71de5QK938101mOTdofrL+gXYLGOGAnwH1nF4aLiX7yilOZfEgFWJfH93YogPY60a3xN
rrHYsFw09qohnaI+Y1hBg2f9sfPx1vFWIjmdHBhVH0R6Gd6DY8TXpJX7j0A7QiUyew2vk9icFp6R
HuSzhr8sn5vQ2ANuYeGDSLsm69eVD4KYoeT4WpdLVuFA8R7bZKPi+px+TiliYSdBZGbTW/Lo2wUy
IjJC306D0Y9AsQU1mmYF9RqlfrwTJ0uxFIjUZ95u8FgLZzdmUit8m7zBkpuVY4/95GYVlTCSndBZ
/cdnHcGjEwph8Osr+rvCJr89mNTUJI4qHhLU9f4v+4PfE87O3BM9IiBM2C0IHB/VNlIWe5/MGzS3
jQPsjdEGDNjtWf1t4zTOFnWgzV5kV+7L+XncH/+j6byWFNeWIPpFRODNq7wHIWy/ENAMCBrv4evv
SnHuIebMTE83SFt7l8nKymLqTMPX2JmGTzvfUk2Id3pPafF1d0wIejLCXi9p1Kjqq0tH1aW4cNJL
W1Xgi7kLtvYj/rPKRt3LqCTZQ/1PY1YkOrSHpFSHUJNfGHGORCfFQXD84OyIlTILgbJATmnJ5dfR
wu3xO0QuhzTVLAX6+s2s2foefRfzOH1YpVYD6KS0qjrzl40yEfoLUAlOxnAI4MJCLlWJfnocfk3k
oFv17LWZ084wHw58h+V+GrS6Mg+eVmgMSm7nNpM1vZwd9UaOlliQGvvNBWf318yeQgiEqLgVTFvB
Z6Qv8PiniNwwbWheMRN13U3FQRxPEcSH2nf2oV6ZTytiSkAvmiasyYr1Y/UIpGNiVtYMtAdcpWKX
rRayCscBSs/2gQfexEtD2KRhRrvhYH+Y/TNipiQyx/SUEk10W2ur0j16+7GmljDeFCu3dp7ejIe2
5k9rq9MrTfWYgO8Yb9Tq8RXr4OpmN+pQcDUXhzia80cZkgtBdLca5rZWC1PInmD/0ahT8pDWthkN
r/3IrxMHaotm/xI5e5Zx41yGx0wTdv6sQM+bTW1jW7V4bIOt7QX8K/8uyanlasfumfGS9tBxXE88
HgEPpGWN6G62eCAo3OibLy77yQ6G8/kwQ3lTm8xjphKNEzUjHsFf/TMmuAuLvJN2mItDCYwTPeIy
XdjDVLCRQQo3DvFpsXNo38DCWqgimNMc7kN18jJ7NxShAh6KGaCVNEc8iX2TLcPR3ojD5Z9xR7Hn
4HLxmRd8hsxP8NoQJTQh6M05/qxIo3iojHDh9TYyxixhaJo2E1LNHZ5gGzTHD4RetMGryMz89Rrm
fGvAkmh6VQus3Z4h5UFD+0QzfYcVkC3N0xAb9R69LbvqROLIjG2PNQoxM8besPAl+BMiVJqvUJ51
dNN1NGB4DXduHl/Dhp+7td7rYKL+tYCjGdM4/XNxZ4tzblSZYHXN7t22c+4drb2F0hvPL29YPB+d
PxAdWkJF0pGm0M5cAhc6L8kB5e5xwVHiq3uH6bAc5a19i+noR/nI3SGx9BzsrWHZ4/26zIEJ2QQB
XtcDd3l7Vdx1BaYX3larWCKUdRjKe4M8cvhhy3Cw9r0cygEYYx4yxtxuBa+R8CwGwnCq/S2BFSPQ
xKbK+4/RGwWX1qq54fxVI6QOHQ5Z9ABLBc/iLrSTsaUOfTV+JzpzfLhul5Mnk4JOmDmEqJBysNFg
g7biMg/Y3tDzf/iphpiYT5wkGjk2htNEAPNvAHXDIRYkEqSt7WPROEO01bOnTCSze2T2G/MXRY7p
NJkfLb0nds1hnUGc2M6QfvolTBEf0DS1Lloj7cpgjsJ1NKUHg7dhDBBnHgjE7Aya9qu3RCyOQT9e
OtOENlld2aF7BsOWShITG5bb8OU+u6f05Z4RgLqBP2N3vW3w1z0xc6q6WL2Y24NamvYecbetNWMt
IZgaY/TI1BR7gWkCiEKXHZcvBav51qviYmTYOXJtGwOaZfgq7pSuW/blRTGNMUSnjJE86GbNG8E8
Q5ZN3eWQqwjEZD3tekiODsEFSpEszI7TgTm2whgWGHX70ShNvSwrG8GeOSM395BqH5ZhG21TSTNK
rwzVt8BmeV1CRpf14YkZwHgdv9N7LvDAnV620tdo5bcVwWH7MOf3MYpJbmVrhGxci3P8NFHyNOkR
Fp/har+DRvdOijrygrXOYtlA0MsKQyt2YmThw5IksmlUvFg76IwoAJS8bQQ9nZP36oHX5sYo95mz
0YkkuIDFApcManyKbCPixmEpREOEjebk/g1nfLfLQcuAew+d4eRXnI/T6e78rb+LJAANwdZuu7tB
nVQEfkZSBW6Z5ANWiXdu+B+qp2b+T3d0DWWP+OqIWCZq/xChtLo03SQHH5A6yHvl1cl/28jv+D8O
rQKvgyMNQBleRkLYWFSXGXklf+1sWOntD1/ERyJlxcYgInTfFm54B2keNI9QmWa6oD1+MSVEG1qE
oOHDRdCK5z/DQlSgvtH8vkeDrJMCPZDjgfpLs+ZOtP6itbFNV/welUmqyrwbDs6HgeS34tMK+E9V
TrDDV1BpSJr5EGpGqI6BpvvwUBIbe7zyvKWXLlPr2a0Zj94IR5Nl0j0zLZON9LRZjKXCp2BacVHd
NFDDshgCt6qyKbZ2UDf4jwNkWQxDyYIqMUCFvixa27YeJUtuCiPw57BAivxXqMBV4eD0rl6KYcAL
sgVRzC5jT2gcePzU+SGdMJyacfvByDGwqurd0Od4DU8/l59zhmmDIfdwIRVY8zKRydqEZWg83CFh
CkVi7WY6GckTWyZimcj3o0eoO6ZnqaADK1CYIaZOtQSrABHr7g8B8K2dTbHf3nlw1lF70wPCo+Pb
chytPPqdbOXq5S6hjR2yKmf7ZNWMEY4y5YTcYF1x78MsQGKu5eLv5nU+cNvX/pDGGQwvEwFAWX6g
bIS1ZpkYg4Uy16qVonXv3Hk6pu1lRBGYog2miQubz0/40wRzgANVdFrl3CbJ9DSiIrT3EVmEo0oq
eIO4u/ZvPJC7FH145A46n8iZ4n0NtPaHQ9OeEjV9zFlXrLioV2GgySYmBycjRJHLaqNrocb0rvqk
GN+LoqrZJCuhLdl4IXTM1GqC2xLKJVRHrFLR7J2bi4aHM6HJWm3WG3ITbPfA77s9Zep8kjJ1/khF
MMfa6/YVOCbDg501F1tE86YK4mDQkXR00oZ7Y+LNn7Y0HFvaOX4btqv8NqcBBSRXefze/KeBofBd
7N/fF4V97ekHVhMXaM3nsELZmkCgNIm+8QFfk64jhsK9omdCYvtB1MPa0j6Gb0Ow7+mjOYF4bt2R
e6yycTGOxEFyzyuyBbvZz+O7R6iebON2QvRH3lqyYOXFhzqkyhwgwWonHcVVhF8iceJC7SJ7Vtjr
KOfYkDu3/ArFhEVpkLutQcUnHCOz0OUi3YeEp3a8TH7H50PN5XK5op+SdFo3w/FRdKY7U9S5w1q1
rGa/pjiEX+r21j4l/Vt3D7FCOVJyzJBCR6XjbCkug5kdBBwN/7hoJso6FFrKEkEzLzIItpe91xlz
/whud/E95KPi/J8i+0NcmpZ667/ic6jZ258pyQzWc82bkzvhEEmjiXwP8c7tIMPTTvK44W9ddF0I
bGt0kJ/tm1N1oZFVXRLh9EA7VMFBc/76NQfRq4TBJ1aHbLj0C+l05m4Ht2jTp+gXPWAo0qnIUJwk
R+7hRs8V9HmvtWF7otXClnzaNNkHT5s07G2/IZWd/Oeo5lyTdbjxqnaDP9XZqAuRgS+DY9JgEM3a
07ci3ER+zZ5HQbrC1p5B/1QDfwOHFGpKpy69YVX8e/AkRi8nqACRBz7Nh9OAqysPRRhrNHrKdfR4
drSWzIgM5b6+7fnIeBqTDVUX6FU009Iuy3zgEfVvm0oSnWIfp4myD3LiMf0l8uND1E5PxtkvuVf/
UiQvVTK5c8UIkMkrrDgisKAhF9AY792Dnmh2YkkHUma9sp0VQ8g+Koo+GSTJN1tsn33USJm0WSTI
c+Bb/5Icl08fwVEH8ouSS1LMs8OZqBNP63Wwr0Q+JBqOdhP6dqFSaGEBHLDwEKO1xPhcNNqdcqhZ
g0RGdYJVfbte5ZAN1d2lM7pIxW12ygYxy2N4IImdLYZDUvThK6Yjh2m12DumbhY3e+kzn4koUTmb
Xt9buRj0EmJPD/26IxD26reCqgP8usdX7pH1+wQ192ytfQZzw5OrJYzJpcAhXQAgR8pQqgZAq3L3
ExmYlr1x13ELsRgGPmOBhXfLimiSJW9MOg/1qI1MrQnrAkj1D14S1hYRVkQN9NdGimE7jWRQE05m
SCCv18xsWGiGGSUPTWGSuX1YjY/e0WtYHe/tljxpAqAjb96cmyNQAGgBOc5GTzEIA6OxEo0es1x6
bXpTlHWwlabXsbbXDOSshITlxaoC9uQRFTsyExS4LYYL8FVt1qN9DfSpD94bdq//t2ogtf74bTIc
6RnUKU90L4iJzmJUIYISCkNZ7U6aA1eVDf8iw6u7j0ndrfxqzxLT1ZwfYH/0Lx7WmplobwibJ6K1
q013JYeEff02KUtA3jxEZei6L4cvWaPRiHCcaBvb5ZO0bciTDzHt48/FfbzGuWVoteLS4hX/x+oQ
ErM7sEJKcWWvLkU8LsOSE3pmih+Uv3asFgBKy2r4DcznjoxMzfxtMw0zPm9UM5YjoXjCWHYKUiGj
1vst6+qB8CxX6lQosmIlWSVsbDPRr7a91A/fOcRXGhjyuJ4wlfi7tHR46J14v06k98GUucqFFY9S
HmbVIGbxg4y54esAjjzgsku7MQ9Zr5sja9GweHf5h7W1WmVmlARJ5oVhyISRizXRe9W6shR6Bjce
ptae4Bbj8HubbKNySl+3+2TR9Ws9asZ05cEoicvJejybk54a5T7j1+wbOsbWp7cP2/ZtWhvcUT3e
AgKQV9qt6DalucFY1lifkldb0ibBChwXV8SwwCJAoEqEOets1gcqtFA/oPz17hH3QU53wtl5cSr9
nPcbwm5ixZgtt7bUNMVOY2+1f6rc/s1pMhauza+HM9LmfziK3bUNmf9ytitdLc4zyH3o3f4z0AnQ
Ij0cbcBtdINp30TupBzUXXKY9BShfHsnwKerC30S7TfKMBbTaFywN+cCb4JtufMJ5pHeiAlYTxFt
UmnThY+M7IdT6na6lckaEqBdmYDzkFgQG6FAppLED6XigYM+yse528/Vzt/5lNXdTaLkAZkkl2Zd
d+dPRiMvPPiOM9F3wE0L6umBj7mvynub8WkNsP0oPtB6crRhdv9xxfvwQfDr1umMe8c3brXkHVfC
DF+kLLVuee+iefNsBWuw0opHZfqA8IyEBaREcnK+no7yNMHbmqZ8OuLsGufx88se4YRiPBqct60P
twLMW9vwaW+jyu9m3ugiA8BRxI+uvZe1h5LobzvGPqRgnjLUmQ0ANRwSEBoRDSCHdM91gdCa+Lam
9elSz+Mp5AN5P0ninawXVGhMBzMvOt7oNnn93gOUmRkDnmOCIGOHpQicSVgqsjHUA35qBq2sG0ct
dTP7jppuHYdZCtEZB8pFiRfPAfKOHAUZJK3DihFOzIRo/zw5JkITGr074PF+3BCmHCEhmT6svz64
ufNm5BAn5Wzvw23dOo7pjYsRAkFoO8DAAMMVIBshsged37uHNRTvxvWZaZW+xnPQphmmid56/MBK
LDAHu2GnnhxobiRw4h+Yt0UpBawWY82B9dfdtSP7c89eIK4HWoXAsfBZwhcF3XTEk8HLQ9QVVgeW
s+Nndy6FDSzGFwVdhmEco3fUIaJ+ObR+sgo6sUcO6dmT5dDfYSEbIwxROIknKOm6B5/14hhdWATF
F7JbJKoxFWbWW59MtIE2IoGWByxlfrLlkmCMmeQlrGd1AWT0AhRHH3rDEPZZnxmUMJsUBG6ZaUNm
fw/xNEgeKrNhgGtxSchW42S4dqyVgGv5F9lxASwzm4KJqUhTsZwuSLcMs43Trr/rJRWih/NyXnQx
3Cwdpk4mj9Dp5oN10kGKeJ4PSlllUibimYAs6m02jDBnQ+mlMEsQOxMH8WDAjEJCj7auhr2urcv1
kHZNJvHPouVBrDYWVykDoY4Bp/guTaxufARYtFIi65XcB3Dmau0QO6fUiRC6dksImCgoF0aq6Bec
BWQtGdLPrr+wRl3d8RIARVE89F9iI6UE8/l8qoRSMvd0VTlXh4Mb1q1eZCfMElimKcNYk2kE974r
juLYVlRQ9YSyZKvVaITmp0lDmh654E/mAJpSBiKEBQ/BYZ7HjDFj37VJA1eZcgEuALRXYE3Ntg3D
XyMD/wsVipQuGc5bwa4P7Re09WkJvAMg47BaPfUUiHetsIbCXpsi2hs5XuX+1NK4/p1B7VD85x5T
VJhbQRhDlqxxI6TPGowOAkT6tCEPJx1WWAZsJQx3lTFullyUrFiAmQ6yEgyShCHkA3+/mNkVHb1v
PWO1+sPTLwVCcxRsBcVKP3gq/8iweTbAIASNX3xc2TGJs1aK/UqixSPgSC3l9VMPdBiUAhGfJ0rd
SsSugE8g5l7FVzgkh0MTLhlq071E9BcxWhYXIbchaErVmA+FMDBt+WtltnQY4Tr0/U1XOW2Z3KLg
PRdCIcp638TmFeGQeIp4YqXo2w8RDy3iUUJyc0jJk5gYUOwL/bNJrXQJvsi1twhOzqDJa8T4EvCg
AuDZMBXgvFAoUcmK9AGf1Q6YNAPzrG5fE3iJ/mHQduXFPhNuBueJ7X713ilutfukUjGRmSCJoB5D
I1gEI3muhsBy2Fzkxrw5Ga6uC1Uy8OlYlCtvVOresTj0ARHz5WTSkIQIJD7dpo32B+bSxSBv2fRV
4TDMxR7Ua+rel2JClcfPsyLUJyWFPW6dx7KHFOXKC5BezCp/oodHUYlCnNlFD5h+voV80ju4AmQx
I7DbIvOn+FntN6xlqXdftHzCKDJwkupnCzlVe1wf1P0jAR4Ns7TFUuhzmndUFhppBfEGOH30a6qU
pyIGLcPkq8MOGzeA/Pq2YGjA90XjogaNm34BCYFfKY+rmRZeY/CewPvpwoQQPezPfaG036s+jTrm
G+YAt25ekPBDwfDmbYaQkZl5RCleQAP8hvwKTaE6BcO1GXzWbbmz3zIkEkfIEfPnaEP9UEHgwZjN
sL3Y2be+YHFqO4tdXD0ii+G0eq0pJPISY0+mnSl5OdRG1N+pPjywQDUUCpkd9q8F3lqyUOhHWGV7
Yr9sqeoIEkC4tbBQb0oZDEg5UXJpJ0caO1l7Sjno3W3mKklWyBZwPyfz9sMyXUNMnIRNsXKsWG35
mRK10s7IHEt+Zo/CFUEgJ1WB4eH3CUzw+0aTNlTo2Im85dblyNkRqQ8kIX7JcLxpckTUQDN3IOgq
h5xGGiSPsIARRT2350ZRMk0YSkK4RTVuWgYePfukmYHNOEVGc2dI5a4UeP9hj3l5QBNoLAdDM1up
cEbCkPHfCjlVlVxX+masAAYk9KhvrVIzCzKTb5UkcAFJuDLjeF1uXt+KfYfbaoFaYJIgKvCb0/H1
Jc0/5M+9VQ49DcuztrYgWnxf6jEgQDE5RV8WmN9sz0xTOWg+esdiKpSRAyxqmbzvhrci2uBg7GKw
FvPE8AXFAyWwFQU9pahtE2dQIrpSUlpb14UAI4oSiJXJO+Ojv+Bi8WRZEyU8ZPyC2XmAIFbeaoXg
wBYFQcwV6AIBC45P4OPMZF1YJutmhSN8pMqvesLpcqQIzyUsHJ3tJsNstD0IxW0F6HqV3f0KJu8I
X5pTyKYEXfhaMHbeYKnUEqttFlDGaHIn1OZ/36zvbpNsUhLTUApcNuVAytkqBqpkSZbBx4RVF7/2
dsNRGI7SFU+rRrc7HhAibMBUa8YnQ2rtmPQ41SEp1lJQwR2bRnCgynLzYcJ4DLaTEvCTMa6YU4wC
b4BHE7+TEWjIYpY4pm1oOr1//4pBnT1wRigwv71HEI1pptA79ph9YOPVtGWp6jXRK2cySKx/spnT
AFrnYFJsSop2YJpZioiZvAp3D5yGr8FmK8zZmSHuHDgPl8eWEhynl1JKVegEzvFo5LMVsrKs7FE2
S8pvKrqucAOpghpt9h0Obvn/grQoM2vONUGHlzB/SOWflA0voxZk86QAqzXmyqZmmrF/0nCpOiSJ
pDUJR3HMcyfiJlAjhO6u2Iu8trEiQaao445RtnmGqlPjb90l+xs+cEL6mXok4/oswkDKqGjUyJ8H
xbgSakyeGZjDGqEtowOokyUMNTE9XK4XE7xOuFEF+EUUiBGOr4vtcAsiqnNUmKfMZgQVGG8T9Ftg
LHNagsAT4A8QwKaRx31YQgyutvKXO/WcEQvWIs4QdJrKNFic85QNLbAzZSdZZHR0QGDlCI8mE8Il
l/054phptbesdseXZ3NGVJNHPDk9s9WKtVny1oTKFHcMveGK6pM1Cr3V2pEx4U04VsIDWIvUo3jR
dRxSyKoyz4KmMSoCYVBbPX9KGFvKyNRyxFoYDk9EQOjtEFjCzHBVHhuyfQkAg9WqBXKrA8UN6Jy2
Ex0rrdyIIybsQo+LqIczr5csvMI8WSd697v3BQ8QRlTJ4oMz8HHKMTKEnEzCdB7rvXgz7U8hFnog
W1NxJYEHj1cWFBPIUmLABYOANvBeus0sw76oFqPHtVoT4e74jmIRa35bhkR7hliAK9nwNgQ17goH
oqtTyfTusRGt0ZXnhrwoy8zHKTYG/+Z/8Tt88qMIPbElCrpMiuliJQp7JVAUG1xUXomNUHW3eAr7
8G9BaoSZmfB00pQtWTYsDtj7/fv0tL/yuImGzDmEyfVH3xQ+OzmHPFLk0dh7Ob1PxRvD25pZJxQg
+DuBqBB7dn9/6zL+E3PpCaLm/tLVk4CWwT5Y+2a/M8AnOxhDom0+ZImpBcei+QpAzCA2V7D487Nw
NnCxfPQVjYW/oKnXzGFnMeENziv7OPexdoyMstK9MRvCaRI9QoaX0FQLalFzphRyxiTREvD+vRGE
lOIIMoOqRRxTgmfSDTBHNhGtDDFFLALLi0sKwsPw6vQugDLjDqveMaRm8DVDYFaceZKwt9uJqpAC
6MPoseNUmxAeRoTNIrWMDTrLwLkFBYo8sIIGMukh0TTDcIImBaxjSNygkAr9tGkpwuO07Qt4I9Nx
SBKXOXOpUS28guBtU0Dc3JdSRZl9n21K1mPIn6qLGSD+2vvQ5GQhjyP5CXc3fKDqfrY7z2mVJ0P/
LerqtE0watS/sQ3fC5BAxKi1Wc/dWVhB+pwGM3htdIbV6QdEmPODv0NP97eFDuPBoKC/v7irDe0G
9iXeprOE60D7nHJhHRrTLp717+NX3XjAFzNL0Z7yJ1PbwMAzpHAO6FhRyVXYc8+aFbTLGNxtDWvD
vShUFM0uMEJodMrnNCIx8AQiNKMbnqgUmHWmKizpU0BZ42jWCdtsdCgobLaMyt6jJ+wRrlP3kM3W
jobWz17uhrEeUE3pz91A+NwBN9JDrZmxaOSsEceltS2gd4mQvyr6X4ed/aMZqn4poTmZCTFNCQ40
GyZjglFLpEWEPMVA4KKNhiaDZM31D2Ms9+ugUfNmyHMPaaiwKdydaQowGUo9w3oiPLs4P+xzy77y
N7wmrcMQbJEqpHtZF/BR19y/Xo/CIGOFxmP3ZBPoKbxj6gu/KhBihI93+Fk6HmxqbbBEm1EV+8LF
5+jClRK6vZ18lI+fDRM9+lM4i9SM2qSlgDLdC5FGpGuauGcE/yT4a6Lfob/QEkH+2lP3G/2HkDo6
lPKktRfUQnpGjEHfLzipfRdSauenFTcIJFpm/98/RKHJ7q+xtB/7/Z6SYOKHbQLF/g54z+Cikaqf
DGh/m/lit6AJmm68Sv/gVSmHeJXkEBJN7ApZNmUDT7EdCQuulr6qvPiFrPKD3XB1WuYnucBr6LVo
6buEJftG08dtLG7KQK39h+nDd/x+b422n/EbtRilypyah02Tnc84R01kYtAMBdg7okRUZO5+ZSWO
zW2EsiIxD6UNU3UZVPkpeaqbUfzterdJLxSliTUQAvuesOfPhNrLqA7z5NHArUYpsvVaqnKORlzC
MplGCbVvlXtoSQS9SPf+21El5Eh1Gca6W6VLGTK3PkQVoKJG9PtBH8hA9l1yWW55gkyawZCA1o5M
X7Xwevh+OGbE2Lcj+irwlFHeNPosXyumUDJBOaxJeLyjl+lyMfY3l79d9u6HxlU1Xt4MGr5DF4iB
QAxlfuM8mXl0OkXj3wufN+RubPqc0YlEcI1ojdDQjQxx8JN9Bi1wKB5BlRyH5/q1jachtCpwCLEJ
rFM8C/e98oB5mJS3lH/xy2KekgFD8MvtQlfQRF8veVvw5psTxmVZ85OaUnP4PFSiKHGJ17PzXu4Q
H1u4NwXSRHVeSjBEYOSBhFAmR1yS+0Hcb4xw85Vqtkime39GyfrB6TkQLzHDEH4RYSYfClm/wpOF
Tgdc1HTm1Pw1OBE1thQZZyr/KiiBIPGDhHh/ZhQxzgvOALwFJU6R4bp9w2Yv2YJCmN2XkTfgUcgH
iTrAYoY37F1unLuPYRPy5o27+RaFsztGEj9LyIi0bfbXFWNwSy0xt3F7ZJ3yikqv4B/mabZxVivl
GkQhRDfQC7DLK4ZVwMo48y3wL1JISpCHALRJ1xB6skDDhI7RMutorRQFq7Y7swm59E9rJxOXkwol
YA1OWIBPmQYw4h4vJIohMslggqwIIAMikj0hzo6MC8qJQqI1F8TMCiclpiXuhrAEwpIbXsYcPl2o
t1LAt1wrMmJxkyp+LUsVcP8ZIXBjTOZB7G6FBChkjzBMILCE8SQGJZ8zcWRFqeX7UgrzDvR/xpbj
uVv8PNlLOSk5ojlahLtlk5i1YYSoKOMmrzjLV3e9QFRGqNGa401DNRiJox/mO0f6ZiE6etOtL/lk
xeyMQCTMzH0B7qjViKBEGMv380ZXOybC5c/xnUJaWMQcSvRAPZcna2llFowNm4zoE9hsHL103BHf
oYlI5kJ5N8Bdr26Q95B5s4HM4bBgV8yTOaqWAH7sKJuTjWTCfN87GdqBnZifFwmmfYTyoK+RIjF5
YocYo3Y8//l9v+tIaeVsxD93+2g4Ttcf/Otjkql9QrDmBExhc/DuJHE6Efz8iT3EeDqSAO1v2Jps
Hai6FZNhW/qKLBXgTAIHZTrWMYDciWYRTPQRVBwEgJBwbICqnbFH4iK26FRmVhg6fm8EktaDF6YU
3RULO8anV8w5a3Oz60J6rO0onytlor04ZRJNlM8brjAkTQqm7Q0mjMALkIo6LTBcLclJwmRIj2iV
EBt2oBuRRNLu12C0rDgrOtkd6Fpfwg5EK842pBtyM4aoTHgjkVYM2lKlhoSuG5LWpBQxap2M55VI
XDvDUE7oVaD180VN+hFo1se1g/QdmKzDBBs0Rss+vdxee8BgDFQE6Viji2Yf46hjRGpRbgeYwvOU
TLpOvMGg24We0EWVuUJMIbVqlFtQv6dv0f462QsiujR9oF6KyoYoMv9Q3ZMKhzpbUPbo5RaTLmZE
Gv98YN5gHhAXMZcSszmTFSsWJppG417x52kEJeti7KCSb4v4dJV5pISmGSS0tv3++/fw+sQQLO30
ZEzHKocz9xrrp3yeGYRwRSXVCR/4w3OH/BZ9nd6dL5f5c8nlH9FEg5+pz2H0rKHZwAIIBKcrIlZw
TIOh+N5y0T3d53+9LqI+vHCF2n0ihCPjlIDJBc3f2upvcGT7aBs9oXpBXgWdE83g4t7g9mATh6K+
78R3wVpBhwy2weOfkrGqV9haFXxy+AnirqokLUIaLF46WmDkQsLnRwirxbuk1Zcc6JvLiWlEqA0W
Kwo/oBEp0dppJ2uLZKyFEcRkkowx6IoES4kIWb+yLaXu5FukMkrmicXtBgDEUl9WfsMLfEkGVwUX
ahKqgzO0qIAdKj2GVkFllTjlMr17WMMaZucpHMcLcWOe0kd13KhqIxCJdEv590hQKuVs2CaQfHhH
gcbKWFGINwVEFWAdaDtFtDXXTlBPrsKESjJIeRwODz361gqiD9fYtjG5QoTe+mBBZ2cyVhl+Woa4
qbe3Gyo75fZIBchwPRwGjgqT/TYhgmoKhgyqZYXLr2vRheAjikzZGAbzIV4gqZlD/Cn+GjCFJb6z
QbjFVcZkWWbAujSVgUGOx0SGts1g5aKaI6CE1wrYmhuYmSugAqwusxYc8W5EVlX5WSCDCgU/0vyk
KAADqExRQKNDmkGNguwTK636o2AM2Xrh3W1WtI2TO9MWMrpYIAh4O16QjBjKYlRt1XE/zsnHiI70
/moOWfeRBsHQg8FCAaHNnDdDZRuEpMzr+5EvCgMtumJOjCEpdesXPM191WAH+KKzUl7jdePqVW4T
X+D7Z4AhMvoZxIKV6mV62nAVvzyFrd8Sq1XFRG6ZariK23pJGewWnfxL9LTJanFnurtTgS6DqfBw
RP7oUAxRmVylKvBzPjeAluDX2K3og9WgTWApGLtJVZ1iw/enwWPISbNsuQRshOl2BwMhyaeOJFNK
ZNgTR1qVLJOtQLgAuEFTjPUtiO7hGBf1v0r2YTuBy4hUQW2RVYjEGH4H24ixGVR92undzpGqdluw
siBzHXz6iVh5+vjhJO/8/VylY5UhXw5lyYnIB7UsR9JPJ0HruUGGTPuhYyzq5Pc8+9XBz3sHlnvn
d7LjSPUjqGoMTTCcny48yUHXWWgxugtsKiVI0cY6xq538bc9Nk+VUaAwJBnv4O16sKL52clrUk9R
eku3tD5RZK+mX5ZHi9p+29WTf9p/iRYaEVvjSsvg3pZc/VayBAjX08fOPVXNffIU2W3VLh7gBw28
2u+Os0jPv1P5bcF3QCrNqQaiUbwc7S0VU0ue6l5URvUWwjb017PNrhTUgSA5p0/dSjcqafon9gFV
ryo8NYid9GOqn/Pm7/schPnLamPruCeWlGLZzyWi5Wn1QwnNPhvqgtIj2A6QmHttOGgQKIiQQiFz
4KtLIq0qQRcbS0RtLauuQUfSSBmUjn0kQAS/gGfG4S5iPUJ3misHFLxgfR0wAQhR8xWctELxG2Nw
P3S4ERbYQcKX5BfujiKTqxX1GAOuL5p2QMxLcAr4opKK6sIeAuYGhoUwU7CsED38AWZcFm5fwGCY
ONl16JBFF4fQmSwTpLt2AC4dSPJdSHCM/D79OyDeeXARSglgylMzZi4CUJFaFUiqio8YUmFIItdw
TbVsie60ow0Jn4InIWi+/avLnIFyqO66S2/xUJAYFRLC/+LbuT7cDw0eNP3sHfWAUdYuPo51Kjq3
TNaKMIWBlvjzZI66OEVavI1uGfeU4sTMU6DMgS2KxmspyL0rJMMSc5TPCFA3Ammt7P29/0caWXPp
LiaMqgRCdSkBQ5lVNJ5xx5zYjvVeCPQTVpi/oFK8x3tAYKZQ4z02gCtKLdR21ibP0qeJCF9yOwE1
S3EalZbpdzF2h1x42UG6/EsCJJlD6VKpEx9Z5rsUVzyYsE2/ZVElFl6umyKAw7dTNfaI0Bg8S4cR
YegYeJ9g1MW60G2kRSWruAB4Km1hf+F+edjEGPgIkV8JBtgVxcMnZOATns6YN5o+7Kkwca6BxEXl
6qdxXshQiTmr0mimmyz+ibYQ0dX18B5xPeT95eyLyAHmsViNaKjTZqcuEQVehXr+HpIl198oWI+C
BZpiihMKNfSpc/Q/i2AqIZryX4QvxF/Yym3sZTS2EGSbwX5gUzcoWVTGoBpEatQ4QUnnm/DYsr9V
BjdmBHv8M/kS9peQADh4xd+HfEjZohEgilx6AobDzS+HQR9M+6YzZH2ztYPIyxbG//I+FkAsqFCo
bsM/a0T7bXrE96n6BtKfgqHWjJMVCvgdpTRLcgFLwMZRB9JX2wxpsyGLbDAK6p/IA4oIOEoiDvBg
WNAlsnnQhlv+CjAZpBxadbvf6DV8oFRGmU7lJe4LFv/fDv4AXaYwjokRaGWjYRnIoEiQC6a8nmrZ
ewNJ0yeza+L1iYyOYclZqr5D+JSOZv9QqSHh35p8CZZTL6eXlQpLJWvG9Z9ncA/wO8iypyo7VH+A
FGEdGdVgVGW2Djkefe64BWy4c4GQefVaU+hIZh4jjdPyhYpzUUrH6YcEyc2Jf9ggIIUGJ4UDY9bI
ZbiLNrwe+36y0SVtLT+QzyFzQa3oMHQVxVKWntCNYOMyYUCJVxt8TszGVHGRYvKW1jkiS/9A+/Xh
R3XFfZnyY9Mu/1SyN8X23K1N22XhoaFEOc8LotDoju4tuuydGmWhil+Nc4jc7QTCKXWU9aiazn6a
MNbEciTyo8vp8G8X084iZWKXADhTg8QJ3nH8+vf5d3bqTllsYcbMclel6fGkYO/f6cidd/xmnyvH
aYsr+oLTNGO/4RI3HhOu+4deo8RMJE2Hya2OfUC1988t9dsNxLXVjn82n3HNQjm0bioOQoekd4JV
qYitHDCIfG+XsgPKqR9c4zHIzQcRDIEUxUpQfGowxAA3v0yA8pq0yJn8pvvTcMo49LfJk6SfZlnJ
KtnZrqat7I2ofNpG6NR8rG3FFlfUfZgblHYyacxukQjeLcvEZ/FxtE74F6hNMfuDhmuiKZG4Swbj
ZJAsQdTi5DDIDl5JlSm25utuSoOQ6Svxaa5MUskOXPv0BCKvBgQ62Me9WoyupdlI7yTtmAG7Zs9f
ZPqzbsclTycXrWGBJdCej3rMwXbO0TnaDPZFtl3BsJLkODKUlNS3/2AS9DqSjY8puay77eTg/mX3
xYqntqJTEmOKjygDAWLReXJ79KWUueAkUkB7sX5uzNE9dg/0tVWtDlPcn/SgwxEvDxrcTBOtxAYZ
+Y0kXlm/bGd9THMiUFSbzkdhTrej+UA7faEL2mAgQf8rQxrUvMOw5ENCqJRgyzOjFmtMDC+4BytI
jug/M0D5UO5ZzQOVXsnpDI6LBmRAEQk5JNSR2Oiqr5QcMalo5SNylH1QEbcoxcYTMuVBd0EkMlGE
BxHbGY3KLqHpr446/WSExm92puraYuM9zZSabVH9LiffivjTwKC8DVrA6TGH+oQFUR4hC/b9XeVg
+ROKrGqp1RV16HVQ4qI0SdZI3K8tHga4Ss7ugrtTw9IJsRkmRoDWYG3lSeWai4jEw1XN/2NDkKrg
XC7mClsOMCZXqvekXg2/oahpKaNsoVFriHCgdg7ZRxUF17CjIXgoXwNGUzjDlgvVssU9KsEkIUzw
ZFgEWXPQK2FXFGVJR2hQL0qqymkUtrewIuJDqxePip3a5e0mBTXREa9jWW2uT/HTRT6M4EgfXxhq
1kaV9IIDGalaVQpVw+Lt4R23KDzluJXzmFHX3BGdKT2t7lLpihjB3zKxHt/32pqpeOX8jZhz5qoh
iRmVBM0XjrnaOjTeUP8+4jFR4CxiOHjlYJjyzqwcu1JhU5F68/cqF8tqy40oBZ/12UbsLoxWQbpj
zWgBsngZRA56pHTj6NaI+aiqKv5r9ZSFQ7Si+0a3hTH9sLvEq0JJMCo5mwVqljY/BdJKDy+RIRXf
PREBhNWJArEhMJIiV4EYTwLWE8M/BK59u/ToXUuG7JIioFNNPdE2+jZM8QOQEdmhcE8IOQSi6sbI
cnWggA44Fxj95atHNkXJ9ksG0UOgLpntnexLv2OhtLMIufS6dh+u2uDUI6U+DcV6sutqY1Skqf0k
oqiyVlQdfCqqxKsCurlEzZD8jRRlcBl4Wb6PDcPZEx4g6EFlxiKn127XSzsaqRsC0WrE6df5GAbo
FgC66It0jqK5T9ynUCmZT5+YRkX9hLVDTB21dgXHgpEFE3D3zomWLAEvYtkoYBGhfwn8wbYHt+a5
boqQY/mto1Pu1PHVw9INcX55fVPyrVnpHcc11k4YCQedLSrajzYLuLb+ojOkA6KVuEHTO9tnSHAC
gL95vsCCerDpb3slNipYAJmUBtaVC0xAWIfQBoEJMakWXfZ6My2SDIyeIUbTOE4IvsHRcg+ZIatG
6Lzrz4zWStBk3qdT2Nl5Nbj5NWAwpTt3/7osBW8ANjQf/SqtlexfB0afo8oyYThFj0qcMe7AozHb
O/3buReaSHKXiQHpsXvsav5AHtAH0DvFlyHM05fop6irCMlib4WtEoPmbQ6KJkvT5UmYS8X37xNt
0dAdV8Pn8hntmnTRvRDlG9YXxCj5sP6GUvxhJjDfffnHG/4ZfP1KpWZ6R8r44e+YzoAKGGMUgYpo
5bX+/sfSeW2pqi1h+IkcQwQDt+SkoJhvHK2tiIoJRfDp91e99lhnnxW6W5EwZ9Vff1gcZDe5G+S2
g9VTRJy90yOp7ePXvtNsD9sLnZATuksGh3f7+1vCd2KTbYGKFIeaGgmtsHucKZWdoSgPrg+iZNod
Ea1bPUmnoAZVJ9cteTiVEZSvoG3p+1sKI6zCeHHypFtm/kkU9y3KrA5rJA8yZL5nzKqIpxbyiC1m
Z4xKw4pJk25+Km7ZHrr71pRIBu7a7jhTmOIRWkk+9GX2Rn4SaTANolfYB30snJewNDiPWBxaSEpn
spdI+XoKf/LkRHoPkUQg27DGOuETVaf+B4Ez4MYjCMpTIwolF3m7LuvorGTqhh7mULvigDCTzf/q
aiVKx8L5WfXpKE7GKvOJ4ILZuZr1wh+QUqBizecR+uEkmexDny1eAtzaQsS7uwpRd0QycxR419EM
Yi9nVicTsyXtQtDBw6onrwAPV/O8J0NqQjYp9tuTWrF7yeD37JLDyLGqowtjd+BniXTsmdOacTSj
1eAMXb5v4UKopa15Jfj4oYthqfHYBB1QPUDzQfp6GuXycmitrxiBQWEs3NbJG6QlhoY94C26v7lK
uKX5gnrhHPEaQ/We4hc57q4rii3IY2Fr9h1rMSZXPLjJ18z4EA+GdTLgxUQcJm/LJZuJ1HZ7gJcs
Vp4swgdiTXymDkDK80/UdnLCHPLp6/CIlECHmZpLmgPmq2+iYvizxRHBi4vejsSrtxlVXCWVCelr
Y2ClxgfNQcAHqATZghlT4MaDX5p8JAMLHz/3+0BMZIhkf912zhi+4D+84HAwIw/a/1gVoQmE640G
zsB7VtbV/pMR/zxW76liitLPNqEeVRMMXAJUO/cfrHW5e1aMZmRPWRTInAsXs2rgGBPHatBRhuVM
zSJizqGCvx2ZzL6w38yZwjIhWnEAoPrytXqsWW6UwI8Y42eO1hZJ9T8R3Gcnk2TZujD5oJT8SluO
bwuPrIElKZWOzGVlgrIRvURdGs/J7fcyWsnaVfNtmB9i7PDDwXsWnKFwjEhiCSiEEws4PAq/ey5G
zJi1tYaMnA6toYLHWblsx4rbiZEIwyL4kLqSTbvYYw38Mx8MX/XgOHlH9RwnqaMnS9+NWdcNdyTz
+jet+TACZyLu9Ha4Onn9dQeFeH/42OGmiHFoZRdI+pAhU2b8ARNMczP8At9RxyE/jQL1E91H+OSa
OrJD3d3wJqrZgUxS+tcJzGMH1bvXYq7Chzd6SBX50yGfyvei9UFKqf09t7XdRdbYDzZAryYjO6EP
N9HFe6PGHODWw/rNVly79eiLo/rwJWFw+GWIsJZRu8NZQUl5D7Tok6pYBtws6ESZ4zGxIMJheLWr
cYWPAJWfd7LFn0LbnhglKxwTVfq+Wr8oGtqhthDu2X0PDWmIt0SihSKPppSYsaR/YNgTsiBywwhB
jo+tL6r9MjzucV6JWqDKKjzXh/dN+tE3vdNXHumn1US0dqKn6/NVuj/Kqf4K+fO0N3rDh6VQHQnt
Ct53WMSCQNUjxizead3y9dVBT2SXufLF94I5dtjQgIKviTQno4FpOEj5Ymt1caX0OsctpIC9SY2M
aPVhxNDym600P4xN4KzLp6I13qNSo9hX2et5dcozYGk6DkRZJlgCRfDb7KwbmuBugpgpY3Jx83qj
IlSnN1uklgKkq1g66LDk2iPVZ3lM0RWCf/z15tSMWBua9Urxy+CDwgo/IcHYuzHqNjTJAhuQLjAf
DI9UWHe3zkevPFTLuHV1nkuh8/Xsz5iieCSE/XELHAWqHQRvmRl1ExnQtKZdKMx397EYYEIjMlCp
35WVmjw8TNQCuT76lGOIX7sCWhkdz5ugHmGkRccI9cDkS1V+dOUqDFAcSVfVYzr92wp7sOtEc0p4
E85QQiOZ/S5rKyaqDApzC2jjtWI77Q0v/mBNIgi/8hHaOxGZiYC7TSt+jwR0JhJE1emygQ5MMfHQ
xghJJ2/GFRoMEeMUXZdnSiqJNaKI/gEEv+6KRc9+OgwNRBzy9g/8yHmC1yyo0xxofydNeoqiErFZ
m35RTZSkM/ljvGlf0IvzQloSxdeGiOnAaMaX6L6k6XY+wCocOfh8eomqHRqEN8OCBtWhVOnduwFK
g4A/c+qBXaTiPwSxMjwO4Qp6TPhDPE3pqW5ee1QG7RHxV9Yx6ox0r0AiSEoJU4bx0Rcd3yUSq5Xv
DkAgZyDIIaAGmyjMZ7dNz6girMHMPolU0HeXKMUbOG4cUwdPWzlanVPwzxtM5nzVEFRVHhuBOZ6o
5Pvx5+RLA0QFLXmDFDTuZ8yxipMc5TOMOx5NAVhe1mbMQMZRpU2m5bhEPWRuf3nXfCxIby+MLC6z
/upNKhcvxzUJ9JiZEpBPDyFNd9WK2gBTs27S+h1MjjOaIK4U5QmPm3dk7XgSpoCDDH1T11d4Tq5L
+HVtJhgl0eXneb2rHCWuY8WHc5cvihCvvdL4SF/ZW58inR5i93SQJntCVeTRKb3eRFk9wvOiWhXc
4htTQ343ui3k5RWUJxMVNXTrl07fRemLfAGLJZM7cdC2v+nfN5AlFjbcYMWiwUvh4Z23mlxHUduU
YY5AZr8Z9SbFAswLKBExNUQV8V6jbse+CZ89OKC/tJ70OCYuZEw5gd66yQN8Ebhur5MMeaW5z1hk
4FGeUd+4D2LLtyAYqwv4SOPxo5xWIPXvz+y3crRDzSDkaP/gGir5FA+/geTQMBOvIRJh329CPCBV
0lFsYQfl1siI8N3RQV9lD/fAIZYMwEQtKGMaxZF+wRkuQw8LbAHABT1XbHlJAYkYd0iv+DoI4R1F
BsVmL9WHqguxzthpMOukOkv2dwh+q8R2mY3ilAt/jEAsO6GwF69p0bnUxg5ykO/a2KGIBQZZbYb6
I54obMQy26DJlImGTMNl3ypolox7cA+k5wfSlNWUk8qSLNBqK7r/6QouZrEVLqo0S4LZ/l/r6r60
p4L+ZrhLMCJnT8sc+Mhih3aQWbKQv/sJCzewvDTMwCPUB8+huMXI7EFwVYHa2br4DoX/Ot57QIOK
Si8U2bjmaeBZeMneAywcnXd6w0pLWkqYBDdKiw6wmzSYM87lVLVn1ejGV/g1p1YHgpe/NekxlNm/
EKxUdmtB5IAIo4718Wc05Y11/uUyXibCPxNDL9nEfzp8f4Nbwx+PHrhM3uxvr37EgO92IMQoSAex
ACV/OIBzN28OpjcU8uLhBB5BWUsvL/C1nAk5S7+sTRCfbyENrWwWuFDwDyf+xLY2QVLtgwz/YcTS
gYq5wJ0BbMv7pzpHcbsAU5E29c2PSFP+MV/LS8TutOyn9bJLGLQBlippUjeWboaUenqea2Nltxnq
KV9kxTv5RDoiyW4CRN4MiUFXWfRP/uMgM1VRZ79xRBSxHcmHwYP/lzGxzNcFVgKUYcwv/a7c1+ut
zGXF9eJz2HSNFgBrxSh5M5QXFM3oNapurKp6LMKyfnxFM/22dVRsJz8bybRW3g+arFMICVuWoI/J
4ZlXnxdE+d021V1lDfhTh73p32hcDgK5RsVSKWNLlvGozfaMvHysEbl1QvddAiMMzO/u/jY36826
CWgveYcv3c5cDK06Lj8suwgzdLFNeF7YcN+MCa6YJTDz1hkTtDwNYX5+2Mxa3nUpaLUs5a1QJgRi
88D5FSsRLhjPitQeAhb1pxXTGkgEzYTyo1h0Rl4DiEAGn/EiHcNSfhVf57KeIo2Kfdi4OGYB+D3C
NrKOzuT5MfjOo1sQmmyGjSAWBa8rdpNANWzcbVgMipN5d4gIGqr6K2zPMqp50t/xg4XlNr1SNzY8
w23qO7ykZlRKaX91QZQGwje8zNrbzwJB6Ilx34nJzWncgbiLVgERG4O/jKb+2TNhGOpUKbOKv8+O
63OKADmD98giCewBhzxp03nDGIfP+ve/9nYgCoos7W2sdtcFncZaBtLi/rN4ksh6M9EZ4sAERZuf
RyUqmJH4VPJ8HcfP/Z0YE6SGvANYMvE31gff1xRsgWoRhFltUeb9Ldm97bM2FMT0w0eMqi5k5soA
9OEMQgroONONfNmJ9DmEFXDclOECvV+OYbMaSH8lbcwV5glaSFKUO07/kP3STntCEKv5r5rjDw71
DOfX60jKfMi3TFGFClUSM3H9OfFLH2/iNsl7hYQUwCj6OfubtL2DHLxssIE+/nR2MhggNM/CP0xs
VVhPLzwN84PMcm846Yv+KQ9a2DBzjwyPzgbyNFy7mDzBlIbaZ1CL1yLzAzhvDyKNiUGgIeSYrT3s
L4NsDh15Tt89cZB5UtCTyOfKf29J22oFHfawe8BoeIIF7/rigRXbXLmUs2u+OLJqXY0ZGsP+Pwhw
YA7C85L4yI7QRO9B2nCbfszH/Ji0dsfVMdmMC4jdcXd3j84P1oYepRmVKaYT+AscKSXVdDPb7Ntr
SlQ04Qs29BvgF/JF9sVFRlmIeyyLKpUGQtXhUlSsktz5jRRiXMgfwMEt/2ml7wNF3tUvD8/dZwxG
/csmLxp+wRyPEajY26nN2WcL7uRyE6OVBxr1CMpAqQDePCsXjy02Awk7DvB0hCqO8pLiryZIimkK
8d8MKfQp4pMeqQRJtui4rVR/k3JiIKWtrV+mRy5/VzlFvVhfn8lNIL7Q7DbmKsiox9SV1gd9XBVu
fZIsxKu375D0jgvNZlr3jcfHHJDSRtzEqju5bwd3hk6WxkM/aq/yIRmz+yrcrDbJsyuBWwPjVpvn
sUZNOer9dnwSMHARJ6roOGov7/M+c50RgMCXmW43uP9k006srpOGaUTXrMg4+JJMbORgYP5HNeqx
ghSARSt+kEn12DXxe1dRqcPLL8VVeymIE2kBSxCjzbK2z9wntd1BW6u6bWJVpo2vYY72dMtY8y78
rgx7i16ocZDsaPVssP3u72OcJ13efIj3YHq21H3H63h33CGoJXAz1RYvMHGMV8DhCZPVwLNFxITI
SoZQmFCxT4JlMdA+2sEFhdBKILICHkeLAYKo3GAqRfj/sclAFbWh7qvULiacb2ErvMCC3wvmv8E1
eAZXaomOO26zh6v2a3xL85jFiI1WMHPRVMtTQFltt7cne7DYLAbgmU9T2mttAQYr3dFaI3b8NB54
6p41BVfIWTWrHkZvUbJz19jdm4omtluQs2U6TTgrA1SWpPa2tzgG1NQz5qnDHLR/AbNNslrvwzsL
LCGwi4yuh5IXbwwwwbi/asBrzXfA2v4R6SlQS9j7PS14F8aHDPj4Np5R/zJjSR5izeXTwVE0MVIc
ifEEMmHKBJn5UGjt3wuKVQbqY3mXLMW8TIT7mJkyI0wEg5S+Opc5/HEGnAi9IXdoBqbSZks3jdZb
jD7leemv6OExAudXTOtAjfaBOshl45K0oBGKpQTixzfyfGYkbIGV03zY1htw3VuCeWHEMsrpxC6N
Wf8douWVbownaCaTf11oNtwgVIjct/Tn4hADScD27u6AI+QfPfzIOIG6f1uA8mKBRIcDn7TgMOHC
zDBvCMExP3i/nRkq4U4LhR4zM/jw+FGl8DxI3sVe2nlsEVEFFYiLENyBheXm7IQwQbHdZKzo1Y4K
r/wUjbmneYM86UTZ6srBdTjs01hMP8GBwFQ+i4bpGh0S4mvyL9I36HALRgWZX4xlrmMx0CpiCkJI
TS8uuCTXYbDlyYpapCgVYb5QPjKCXQrR6Mmt9o4VUn7vQZtvQTw0EqXC1e6BGysAPNyKwSf9MIsX
w0L1z7nt5vBiTG7PKL7p9iMcWzCEOfo3TGWJK4OcS31P6nNB8aoHkuWsbf9cvEBTNqOS+084+NQo
k95ERIgyPz7uMaViqCrmG1LLHQYMfLhck/dWp0XmHuIqduUZHd7IlkNWfL9FAqHfgj4N10D16zrg
lsCkEzE6elSFK7Yvt5zdhIaAbxf3TvLMr9PCSDkFqx+b6CsUFA70rtFPGjDuTSyWA1aG91b6DKpg
qYhFT4B1SyLQUHyA0IMOG9rYtBUJuYeZn4z2pHGgNABEslIhsBJHCsQPD435HX/uQtmjbggfCwxN
sfgTCqw0nHy8BQ8Nr8ebyUzmEQrschxCFxHlKOxaomWBYR5iEgNXEp4ivBbpgQam96b8CEuP80Hn
aVHJyeDrReExeRtzakb6WhHy6VZHvsQsiiZJKv5UhqcccI5jDTwOTubi9+L2gE54FuUiSF2m/4pL
Ka2BL0JOVJxej1cRa0LeTd5erj1r3l7OBpscJxtjWFaYjAeCj3ygo+AZYsGg2rrChMLhcAYV95cH
HNuKPRsQvdGMSurPtJ9HyJE5EWyAs8mokGevptOC8HV2+CsTGiyf3MtaZB3iTyz77Pdmpn/tIm2N
9aBCZLYV1PuCJPvOggcbOEUWSno1njv4UU5vO0AkSLACfQuPS4uHkod2ALuYztJ7b7lkjGChCYTh
yxH6s1ixyJxQBufcBZw/md5eXCEWoffkJpGBXXfVm8Am4jse4vMjLgDQoQ6/nni8oiLmW1nCaLD+
mNRUf1znLQsRtfQeaI/pD68MDyfj3gV9ARRh7M56iKfRxwOtENscbfjLCTRmnBJUoB9moZx+8XnE
QochGmsg3m2cKJlul3/6WDhoYKIyo4QdBLemWUAYZzMQ8sVxDIMuhMvDHvHeQJ1urbIYwjRPSu+E
I4sgOKzd+0GfS5zF7ACAqO3FfdbAQuRWbYBIDiN87/omKodR+vdP0gWM08PsR44C8Q4NroyRBxii
sjVQ9iPS8DxhX6ZHuwfZnyvOtjdT+csgLFnzxCIVPL2JGsBvjLlpHFrUuWIDLVxJ+JoyJ8e+mPAT
tH4EMvA1AcE7JM41FpOX4PRDFA5zE8IQ5/q4HwgUzQ8womAIKJ0zAUJc4TH0mNpso3Mj18dnYIHO
iu0cnANsgymUToZ2zRjni/Otvn6gB2nvjj8NhTXMQOwonvYG+d/LVl1cb10ZL+H0RVHJHEWsOxqk
VxLigF0sQAc6bgnTZuoxQNV3cs6BZnfs7VSq5R5aGwaYDKbeTmv9WX5IlmsNK/vJK4mKjlicoSjA
HkhQxMKgcVrDhjHAlaGc/KwKW0cNbn4b4D+jiSBb7k8c2GGc24lMRhUAFkn/gPli0nPEfHEQ0pDg
kYFdONwwHiSYQ25PeDnjF5X3JXikKhOZ4WuGY/vsub9QB2hskC2uF6QGFog+Q7tOeBrTPPRElc3i
N2Rcez+z7L6BSc48oVQe3M40b2Ij3QIUw790BmWoy10uzHwWDcnSuLL0g8YUbJlvoCHr9oAwxoPV
LODp/BBvy+N/IkU2oJLuVE6LVCfG/oBj5LoyDeYPdHoUMVmKeAFFBPpfii0am5zZWmWPvBtMOrD5
4xieWNsL+KcRHHEaa+KieRGG01tGz0jYEDCPA6RG0U/Kuk6hJrRdGnXGAhe7jYKfXum45vXZyoGx
2feA+3+PNkvdn9kgy+Hfw09t0CwYuArODMKvT5lS2C/VaIP8ix8dvjqHbASW/bQ6BE6NMB9tGqPC
34W+eGO8/AfptqUxjNXlFfdnLegF2aT2VShGYpWBsRwYh6SkoLoY4zOXjc7YcDyd547JL4w+FNmc
qnUGsAN14GZrazDhOhnAnyuxVXvYaMeFIgc2wwhbN9ZgCkvgb0Vht3labeYRVP3pn3PjjgDuagew
YA0gs2+wZsPhDWjkA18cTRcSzh8ZQGCzGnXBUD6EigNl4GOKfxyHxrSysN4HPb1i4nicXqZQEcDv
RZhAYhVJ4GtYy4HkcEOwsfsE1VysZvYevvdneyqqoxPMvNsMvj0j3rvnf6lt3Gx9Qq1krR068hki
I6gjzsMtvGuSG7kxYXFnfOyTm2N3Q06jNX5isXI21htXqO6KcRuXY8IUC7McYWBvtgk8efrXpPkp
JuevMezMB0HuXX91AEETy9evdUq+EEZ8mkK+TePqJB2bQJLgzZTaz7ynv32YE1DOWAjz8IwAwOAg
oua4jV5+16l9nhGnGJeGqHmh3h/gs5Ohri83uC8pzgdtWnJKuPqqU/aMm4g5ugCysBHL0Wu6ccv5
C/PYz08VCbNjenb94bJrhcS4kPsStT84DSps9sBrg/UNw8Yi7EeY5C8yPPOnfciW8217iCLFrTFb
HhYpfIoiHiwGYfagaLw51V9f1d0z6Qsqoq4lU9p4sisDpJBX6m7wTIOLEZbg21Kii2GlIqErN+QZ
I3WaPykBXw7I+33JRKqbVrohpmw05UB04zNJ7M/CvBH7/pp2QI9JaarMW2bUabNWrQ3wMUTGV3rZ
9fbt0ngl8Fbs5zQL75yV86j4UdARkXoNjypQnLZJm9DHChJFRQydRvwWqBZleqEaPd3qTwuIX21u
8JPV5RkHE/vj0TFnYJK2YjNtKzYjHj1hHWGXSjCn2wIGteDTYP9EwsEVYYBYdfLow0LBKImOABva
pENJ/WUQKJR4ShtK2EpWvjd2tBQIm3DgkBXebIxbAn+RyCs2qAO2AjS0P4SlRqy4tPEEyHRtYg4y
UIhEBML17LqmzqdS/7CipWLLQU4eFROthYDXwNalyaJDAgNxJhJo8pwJXZ9+cVaknW21r8Bd2VsZ
LY5lZvhyNmvwfO6Zj53/iJjkwXOJHV42aTMh+2DH9QQsRcbRc9/zJ1O2doDQheqYgEqmrMhsufF4
bz4VJuucDzTxKyiq7tEY8zczBZHBySpoWyUZdqNzUiQMufGp8N++HrTc7HcDy+rnE11htXfnA+8a
wELBwoHGtSPGVePeltIraS+qfWdbUz6+MJ8V4we9xSmXhudoswExt9iEDXFpaBZe9Fd3s1mcLd4b
0JoGENdSIfwMpAQu+GmIx/CBx8zkdiUQLm6APLqEXntEs36Nz8/TzzFgHoDlAryZQEW4tGEILbbj
sK7XV2I+U5UxIrU4Vo8Eb6zfW5wgYrGMe1Hin2Nt8U6va/apLdBNctpTBVOGK0nv6FC745s6GH7M
HGI2Wtue7R3GjFUpBOkmG0Oc94+hQj1D0IxdYLGHHt2A7ZobI+hTjGt9pbDPs/OkmLymFULKpL/s
wv2N8DnPjLOnGPf0FffmPvLYwvWN/SWUTNLpU2IhT3iNZUPJPx9YfTA76CvmJSU0bIiVRBY8zE5t
imdhfiYKfWC9TxBlIFUIfgcm+NN2KiLsxOcNRG4EhjKpXJhGT5gR4iX/cR5W33yoRu4qIF52FzsN
87Lo+DkxjgNMum3es4eVtZ8FlzgLXpT0wSmGbj1WOe6v/yaJoVcbzV71yv172GoTinauzXqhYHNy
SYv1FQlKqm5VT11IWJrqfVBcIskYN/vSrNLBnLUw97JwE/QwNTFqH90U/nXAc1xCvwKtUwqzMxcZ
Vh9778bekum2/WKhMfCBuMgcnUA6sdSx5B+/LQK473NR57aYjsK6uZClgfJEOM+fZYazin1GCr07
Hl54TeT4bOijI0Fqpatui+HDzG0y3Wpjw3b+JuI8D/IxnhhPipPC+G6rEBxNYtcWp3STDHjeQsLf
auMxVIySkzDUAX3pZ1BmMHqYXxIdl7z5JqjYKpp52y48xSpwKNcdArnRd11++aARsVuWdmAH6DH9
Nerf9/oFkzPO16e0D+dvz/GcyHw7OWRocjDfhZ+hXvlg4TE4ubiC8L/Ox7yWcJsMbaX0jQ7hMKyF
XHDog6jTaXN4Atz3TvuDeAkgBz15jopdtT5SLm77VIRrSNdkCpQWJfoN9l8NCeXLKndOagKMwe5i
IDEBiSEkoUzuGvfDe4c13sV2b7nbBlGqCOIgcDjRJ9rLahMC77XsjXWEGBoDOjJ0g6TKfYh7B7C9
UxmTGMFasD3bZ5zUiNR9AgmGbc347Lvexy3PxvQJEBLr4Wm3mbeHXPRuyA21L7AD4aloEp6SMcSn
cY3OG2+TJP+FIpWTEsry+7Xf09YBH4hfGbBdCcP+xeLyZUOVeY5+BM5qaOU8rAq/VN1wugDmJeHn
Y8HUplwW5EbcMzP6ihlUJITBxiLHPgRk1loV6N3hyiOc8DXnE71GMHqsDi9J+073Fl3ChXTAL5Oc
qQq6LRDO9I56XoZ/8j4asITm5AnmAxf4l3faZCriO+jlHbBHZrL80GHWhYMphb+oU2e6S9/+dFKO
ZpRo1kLiyoIxp9Xmye4zNkDLfqPyD9rodYE6zww7KPshsFDj0ianAJWsqgJHwC10Re3SLBAzUTkv
2gb7HsRcsaaF88Pr1LP0UDh0b3zUP+n1g09689kMaEUqxhFqoO2Ey0ZYtvDYRD6HdI6hMX2ZvYD8
xp0PyCvxRL20k36c5xMUHc6axMLlEAGJtRcrI/JGkYe9ndOc6uQmbm54qKSfnerK70w24HbDEAMO
9Qe4W8LqM5TxINXXza6/bvNtlXltrNbLKZaZ259tyKa3Wrr5ogSZHA81pCXCIG1thbX7Y/tpUl1v
m6cHZ7KP4wpZyID7QL3wG89WemCCnFuM5t2ihVqaExRq3MHgrotmwRSpedhvWjNMdLycG9D/TJt0
xnpv2w9LGUXZx+AvZeyNW9FPg0cLWanQNTkrFyD1g4aen3aay3wlrMgqdcMdzWi8DbwOF8c5tGdj
f4xZ4VnqxSkHd5t2/IROMZf17WUABMqd8bY0CGb9MS8NE4CeVk4p98LL/CPisbJCD2BqLyIQzrIP
f8Su6aYxWWC9v/Ni5iybSnctDEGSAFkrRQC5MQh5XIihCDK9FR0t3ExYfNKqKpxEMRiZY/TCZoNb
AT/o3jCAUAOeGTpwm+sm4hRhoK/4Kfvn3007MuyIa5eUDq4IvASsSQ62cbIKvl9NYYNzzJC2jA0o
o8cscG6ie9Fcyd0RVhCkZioZG0U0A0g4L/HAXQ8VShyABv5D7wnxGW/54THhDwyWGRJt+G6x5BDb
wRjhhkSOOGt1+RfHFU+2a9LChH6+RIALzacvaUNDRD1vupbl/HdgzjsBNMK5uMWh/5iytGNNz/eJ
Hhgdz5EJ8RVvDjEd5nl/m32jFQs9Szw9un/9wRluk2iVRM4zlLpZhtiIguNc6BIc+sWdM4/mw9Mv
SXgFFB+PHa8XiI9sB8PygdshUILZI13QxXmMt3HfGIzlgOqpsMC1oNCJsKCcYGd4jEnDpWXarPLg
drarF/bfJycn0gbSMuiM3QVUTTGFmLEGZ5k5PUMBWSgh+zFzM9KWURwxgNkfSRjtOvKCQzXM1o99
7X29a1zOFO8uO1KRmcX64ty52WDqlWbTM9/75mGoC3ar8cm6pgzp3Be7/W2tkOUt383uH1+hIXvs
kmYRPDLzLeHZj5l4UxRwS/zu2SRreUtTNybPN77EcpCEZ090nI/cvZ8ba666asXZuKK6oHyGUNjD
iYIE05E+wfWipCr6ejFNdAM1YLglUknqA2Ux2bOKLPYTccaSdpPfxYTIq7a0mgHGF85tmAXFwM7G
GaMb6zzbrMhzpbrKKawu1hkch+hn+HyzcnZ1/onMbhhqcIaN6bbNBSKbFenZ0TxZteEmN0qxk3N1
3jhkbfximFFOYLiB+NdjcG/hgNhwr5k9Xvvhlm7P1GkhL6ur8whU6+70vSop7JpqFqSAlJEeCSVb
lZn71yIuyhc5mOjKpRLiVppOMFPC5GpEN2NBREEDFkmV+DKSHWcc7wKWT9AkcbUS2pBkpGNmBKyE
qwnPad81f/CuhO27SPYYv6yw0BAPFfF0EmczYt6bJYpnsZj6WGLCquL3IuZUEniHBol/efsYxNS4
Q3VdiixALWxNeN7he/taks+q8EzDRxGDJfJ5chtJV9wc9LicF7SMbXphSVoRI37R4CANx0HgFWkH
EdzJtZREzDdskwZV/td6kq0iMITI5b/GNkRGxMLwpZ+eHi2IHQKgbMbyvPNIi04fx38xNv2dV2j7
GvpxMd5HfmevwTBoN4VhMmxMa70WU5QasocG2tF2N0PcEoLakfiAF8wU1p75ZixMqg3rwBJtE+tL
JdqiuDG3dMQWpBGMDSqYIDIpYXHRAfgbDJLXpbHWjc9c3hsOCS8HZwZ0pkLGyBDaEVl8yQtQ+HG4
gp8KVAxODb3xiKwCayFAFLEd6I37RlzgxS+6Q7GN6DIrl6QHWei4t8WHm/RkbARuqJc2QtAkT08A
C5pF+kOJhRHrVfFs6ASch4CJ91wLOhBYlrJWARdNBXiBSgZ4YExcXuvCietz+kVpgi8A52xpCc9a
rCEtkxvGBIoHg8E104ScI7IVCWtupSdfjzdjxu2RSkhah/fSAhr+USveuBqROuTQwmRP8kkPhEil
ewY1ac/7MJ3matRnRcps8p/xK3hJs2HjjOOglCVrOQ+K4D28xve0uZnqthxKTHTXKwKynfkWUrK9
0s1YAOA5wDRnX5IzM+HIRTWjRirx7rdhMTuyIIozzouK/mjeTLZXnqdr/MXkrrcii3qCQsLTR/cF
FTW/bbsIBGBAIXP0zy6dwKIYbnx+WTvAaoxygEFY0nLQ479dcBZELkt17hFuBciFuftKRFHk4/xN
8442PbAQ5aDLMiwWY5iblT74qgaQS/eLtB8BvEaHDbfFYWgA6ohCK6iH1eTYd/pz2GPI7geeYpNv
DEnsCajOCA/zM+XnGH78Yygc8q99nbxhlfccyk/Y4fJdCoIFek8RvIoFnRZUUe6BTUGM4BQRZm9n
noYaLg/LiaBgGW1Lx+Y+nWzQx3YdGrCOrYGTqZZC+bVSo26kWOfw497MCb4/V5Yi2CAu8x/im8k8
FClLY61WYo6nGR0fY7wxPJfJE53+3XCnbBtjcBP6T1oXHRHIKS7d9sx1Sc9V5+1IDyRpS+pmYcl9
fJXJpXxEomQLGUR47UhDQSwjTMpOp55fWZXeVOgw6EpOElMGIA0oif6R+MnSlxhaxaYt5zXFP4gU
SW6iFxJAcdqoI1lkX9M6an4eLFOq8yDkqeDD3ybdLu4Up6QC9xP0QQc7lG1aAY1QcHw5o0kmDSqU
XdSSS//GjP0z+vDzwsTMvLPXdzRYa7jEB4AY/peygAaaBCrexZANhdPMTXxzL47KGzwC3TmyC7R/
0BwTTNXMOdH22c6D0r2NZenYsvaxY6NuLs1nXP4lQP+ZchhbBd9HpO/0H8kxFgPHFjOJ/cvYyZ/E
K9Ge9M39xN9ut05msJPSL+6nPZyhHi4bdtjn7IgLpSSmjTJjv3Mp76KprFmYnLDKbs9skzcTCUbI
vmdN6fUfsgPiDlk+qCIkFZ2oAfaqWGOPpMnm+xRPtucTZcfjZh7T74LN3sELkqcRFqvN4SFHXinm
66eMDCq3NRFyXUeKHtkjuC9tPjoBc/KMDz5SWWBgRUj6zSxmPs/msGZzpkUUeouwnYBN7J51DweW
ktGUasnZ1cgnxhLrvuCZvi8uzDCIWh5pyT28bmUH7flPTwwrc/e6eMM9tva5eQlzjk8csc7mzt7J
eKbDk/pGfiATTABSoVyC4h3gnIKnwe5Eltk4qy7OjKUlbFrRNopnYblq+4imrF3fvIcc3PTJgRnH
7YeYeTnWzMUUM9L8J198el36VgsPTCSQZjZTwSFbRs/Ph91R7rq7HZmzSea+jL0GZpO7mYs5PYc4
oeAWWc2dGC+EfLYT19b65W/XYExSeOm2zs3AjyF4MZRJzzptqbcmGS+Qm4uKuVd/yDGKUMxwNThC
qHjgxTysu7cTOCo3+/xCzeVrsUwK795xe/eu4dflCYlvgGCjyyLnuO5e64tArGKSyloqNCU509ct
hzq7L/KZtspnG//otLgLuJzVovKqUJ+0MqPa8i8JM4AaaIa7ELoKdbRXeYA2fELcIW0RF/XgroFz
Lfu4RuLmKR9ehFgbpxc9vZ7/8nQbE1HdnsitWsODqrzC5Q0mA5/qz8YiwClmet84OnLjHOMNDwus
OHFFc+G89Uf6qAqpFM0JCqqkNbkNvx54P3e64pXcjSrjAlkxt/LcTuW+nLDaJ6q7SbUYMiOnSdIH
KvpjaZq+yL++bhOrwyzqpMbpcPVoWvtDAbCyCJQGKRHTQsY6SKrOfk2bJpFrBQmd/wzlCoZIWnCa
9uN+3AmEtboZIqMocWJHCRDpsUyRxLf9hc1Uhz4EA11PTClUhX/WCFwSd2pIYzw/8ujpOPe4fBS3
YE3PQmAz8zlVyCMPjyvsB5hvfI09NwvtHSiIYMPia8IE7jvu4ragpfC8iDKjR6yACYs9RTq/4UNX
Y/FqbDCw1XA7vlA9P6jSc/u8LofYGwQsYpzzY5oT1vvElTQbMgcSl9qK27MwuWu4iP5mVcxePAPc
NH6XlqDLxlwMC1cobU9wyj6dAleO1+1uv4sb76N4j5p9nAaINZIViZL/yCrBFaewQWeIKYQc38Z/
hXQB9uToiJEupDaOZionhJ9Rtkfe+2beYwDBYW7LmeouwBRYu95uyb8Uswc3U5f23HoMby63uP12
20QBUNTnXocTWXLmPgxA6CUuMLX4ppub2zo3G/60IQVMXMVXCqzCxaKVc8EVGV125V4Nj4pR0Att
mB2XhMNcwk9Ss0JgCtGIotj7kn6VH7DTN7FzYo/FKYJuwrwFdCzjiiXktG1ROw3MI7oS6UGfMW/D
DO6xvjvdhXxgwtiKcZV+fYVLzaTU6qOspM7xUNrYXx7HG6SShne43A01uk067DsVm7x8MIUNoJyU
I97VxIA3N5MpnOivUyJIpHVRnHXXU63Kf0yq6Hg33iMpM15+XA6vdGHwWej4RXaqI7SrKZeYYxD9
4LYYsmIGxUpMUzAnvZBt8soblqOC500zq2k5Ko2/SuM/ms5rSXFtCaJfRATevMpLgBDCCHgh8EZ4
D19/VqrnRN+5Z6a7AWlrm6rMrCz7ALp/9K7BZ/nrX7CcderD07jAZBX15BMBcgYxs1mIytQOTn+K
b1kduQ+uMvJRf3GYfkNiG1Q4k0prO6p5ebI84xrUZ9fgHRa8M7bEryDf+7m4pyHMHkGSQquSgW/g
Gd/xmToTIspdM9/+kZgh3sNAhKE0kMBbP2/qE7Xy0SmD+WpR24GsDFUHqQI66lN06zNOnLI/bw5I
8WL+dYYQygTyGDrbqfeMH9R4OPsFcHjw6lU8cmf7QGZeHhzJZV+UWnBQblavpN6q+lso2YK/balr
vHIT0oHwbtaSa/eKSqZ3DO7tQrMBHv/zLp00iPDk5h/ngYKPuQ7r+QeqljneLTW/A/hTEvDg6JbC
3GBqrM4sGg4dqE/oZb9GYvRrgbMGTxfX6WP3c+NUJwZ3b1gXf4xL5xjUyPoK3J/CdOABhcWnpFMN
zsGpU5kzemw9zQ5UB8vjjPMkkgLW1YPokzGhFqO5CdIP7s8Cp8JoY5ct4A08oSO2CE57bc5ns10x
hjWSasAU2HichIBjjur0I786iCNWLHtCs+QdJ/AVnbNA5uvqwFJLu2nwo19tX3bsfMOA5QM3YUNn
sbNIYejb6DjYt3cmsMuboGz+dl89AQAn1tExAE0gUSqQdkrYHDNyHvyxdQ7OE3Y2DtQt7/y1RV6U
LD6F0OzCS1Pm5dvlYQY1/pzgr2C28d0m9An90ejs1Qw2IK1DycPOxhySeuoqpjyMb9EpEg5Qcwot
QQNMOCKtkgdspcTx0P9ZD/8c1oPXlNIJFU9QfsfDZZPjNj7m4sNJVAdt4b2h8B0NHJ+CfGEotzZV
UpBygzkpTf5YYhgn51DeGGVy7yIgF+gKO7m8tadAKKBJHLQT1ZAAmako645UQMu3QJqIexvZfdFM
412MiRxvjBeeXT9kQVxjBL0NWVkY0Z2VvOxCj7mpCyHGP2zuWdb4CLRonSFXPeo7ZJnH13PI69aV
RZmbI7GyndGb1PXO/e/7quy4oe6mEoMaPnJa9Woi8a5xWUrEmzzHtWoMhREe06yT4G6Nd1/FKLZ/
ncviTUlK0aVG5dK6teoIm+jkWg80oBVnGkgr0MLQET6q0Hq7Hz9t/vyGk9pHu7o6B7dOxTsgA0iD
Yxe8jNP03E0JU0/E8NT5uceg0jx3j2Sugun2Dg/ZO6/2nZQAGDN7bAzwVgcrGUC21aP6uB7h1P7y
NisCCZq+K8JGxERzZb4HEj5IV1XypI1xyyseIoXlRT7+rTyV7E+zrgOOk+XMv19e5Uwok7bTNlMB
u1VoQn59Q4rDUppaCpkJwlha6muKyTx4pk3c1Ny1y+iFCaBuHory00OMUhWKkWMYx2nFwqc5MA8/
msPHEFDanK5unRKDBobplZDEuxTW7HqfEIgjacHx3tQ/CgSu8iT/LsvA3FWLKG1ZjPJR1YI+J1iX
UTbu7tgi4ASMcQ0uW72BDdL9MdGGUUTAYChKIdnhVA6lJGFIWYgyuNUJvbF1LEPVpOaJEPriFXEW
KMSqZKvCzXyjauuIoggMq3N3Ku0f3aEU6haIve60z346grh/uHRXO+/sX9fRxq/2bsRl8k5+ZX1J
pqM9k3B5CR8hfgIY4e29WZFiCBV5yeoWyx6l+Jn9iJxlH0OE71kmnHPlPkh5uY1VwJ7FSVj1seso
5dUPquHqv5fZx36jnw5VSy76Q0gGedFD37cgpDCxy3U3EczcPjxjuNfo7mc6TFH2Q65Qy45A6rVW
L1sAfuQKk7T1CV509yYW9fIFQ24MrwDFPlg+wCBkgbIUfdW6+ptulgr5HoPTvTMgn+6Ld6d3/Nfg
7W7raa+OUtD5mA8+8ukUnwaScl1VdLVs/vqAdtWPsLXnQVStqQdbMZthpicIAHUNeVAB8kbUhGpW
ZL6u8rccojh2MP5NWR1Z/dZDRzq4mTbqrYycCxGOCdOcdjgh+fpiUILAn5fQ6B7zaXneKR3bG8yZ
Kj7VdzwZ5Bstoo9CBHypO0LsRCjPmSt8uQu5p4/tVhSB5byYScoblUTUyJL+0lKtvphpQkc+Mj/o
DlIDJnSWgUCFOsrwFogNuTG19SMt4SMzt+EF3fHKZFFp61Xh+wzxSBYDzCyGXpR1ohgfj4VhVRbc
YKeupv4TfFWt1//eBcdp0rECwC0Hv30bnpCS81/pCPnoG5dBeQ1/ezoa3LgzmbNI68ow9aoF6z2C
uQQYVnCdgzrHqcLgymS0z/V2NDP0SjUGWECTpy3oqsxAKEFBwJR7W7RH7leCCtVMms7qbiyX/C+u
MgKIgY7DmZ4DlYqYS7AKzEe4E50pyhNaDEUMZdjDb+vpq8UAmDFMWAHtO5CfkStDjIUCnd9Wrgus
TMqqz3nY0QpMjS2UjZM1To3pgnXA+GZ6SdnYSGi8QcURjhP/g8upAEziLg49yLY/HfJMXnOUDYGj
oesDS0PvS62CvH7kF6CCUUoqkPbxS0dKPREDCb/C5l/XKh9HqrTWW2/r7aJzH9i7A4Pn1oAH2OwY
ScABwtkz6DfrjWrdEBWjk4vUvBynZuqDMBVAASxTr4OUyZE8C3vVZh6MCrsNM0fbyKsD785YycpN
owmWSehOhbWpoPLtXpwUHE6CCHAUvshqHNIkpTEJMogdu7t29DmMA8TCndAU9RnNywVNy8i1DKn0
cc6YLqjClqJnglmUAiDLb+URkdCrisMJnbfvSFJKLYdATaO57YCV8udKMEdQrMTY4aBwCT5BTpGI
2PseIghSMuEwHFWce3pdyfsDh0h7suTvPQDFRbhH2RIc0s4+OVkTnOxn5IkFMVY2QgHnCMru865E
0VnSSChPZMaJ37nK3lXOxRzsc/BC+wjWs3doLQEqvOty7jafaFAOfDqRmvMm35DN+S7ozBU/TDpx
yg0IpwWr4nX8jEwLd9wTSKZgLwYuw90eVCd0Dr2ft+fQQblIsONKzvBhs9h1OV44areW2Ke/g1b3
/SN+PJB0KDDKKX8lscS9hqNYZyInY7aR6J3+mCciyA7KE8I/HVZTEL+Pd3YJBkAf/BcfBkw1BhYx
NyvZt6dtwJI2JzA/Ms88dkaIAdPYnMCvCSad6kwSSI3qlmmD+jHLpkSHdFgZNbB5cqAxAUc8jUie
FTuoHcm0v3Fv3qWZH9Oxli96HbLPqW8Lu192FFdbQrjJpYgvlD7DKjqXs0f6wj1rhF+RcE0mJp9/
sJiR5BMZJbHt/LxSc2dk6CdPLYUkmcQvz9fOuDGYew77aIwPEUcbB/sB7IAR4fpgaBm2h/fAT9ID
STK/UYMmMoobwEkAulA5HZqKtRuhJn/KNJPXI1Qak+XMEH0wwleir306NX/u4kgas4Pm61yrLB9N
tS2bypQZfDX7/Z+vZXXnsoVE06FF0Ihi3VdTeMMHtOSkHYhUjMnGTN33wNGIr2pUbTAj+KCVAi6l
hwQGjAx4EbgXwdSOWKzBoxJqsVnlNG2bBICAD1tmYy5ebcnBSH0YSXicbH4pK1NtvUJtaZLuZp9e
O2CSTGAhZaz2YEMWswsYLX7n50G4Oj9hoXCax+4BwLRqpsxtvZM+kD8grbTsIQFi8T3dN4CPQyMh
3ShYLLddhqPl2o+e4EiAQYgRnrpQHWVjOV4swEzJrUZDD5/ilyb4c4a58WQibcAVkjMQo8UqSVqP
Oo0jbCMuGCOIP5ScP3pfw3AT4e+YKWXz5jeQCkN+O9IrYq4JPAUdD+MAWL6P4DnPYQ2SH+tsEtC8
mV19jRthJvIAc+aPaDU8D3bdJwSciFqeMFMoeNI0oVdJEJ0BdJCMNk8wrjv7w67ECu6+WFLEweC8
3KSz3wKBIa069Gpk1fZFjPVf9M5fruB9adWsR7ekjHn2OG03ABBIrUBRmHCJzgVZHFM9iwRo8THv
I9C7wqQweaCS2tKa5hWc1pd/sinO1qlXaX+oZaCa4W7fFwhh+MUpIUoLHNYvj9kD0NghliZdAI18
JCXVfFp5qqLn+0ObNBiQNn7C9/cvXr5TsbcJEq9t8uluwAFCmvaeoF+nrdpgA/IyrlGVWZrQWOLa
MO74FeEIRphaCt5ObVKbbPhFAu9wJTY9ZV3t2ojJjoOUWcEWQUJySW4y3+IjSuGZuiICOKow0v7T
2g5/QR4KhHiQfkQYOi3K/V+4YUehBxUZCtnxz3u3a80SzY86z9Q4TxjPH8QZKHbV57ZYOx9037h8
ApRK+pKzGzFfnN4qwICJXk87dCcBIUNQxjJWDqsNHALBeg4OZGBasX8AHsoBqy/kBsDBy8XkU6xO
GlcoE8q8YHmyEO1QJsjTjSEF9Y5MO79mu8+MoZYWzSP4vHBt+hxxtzcEguVIGVY6gEWZ+tzTictl
o9G5c+AE0YmY8rLzQjsTukrm1aNZHD+atybhoVInK4aZAH8G4wgFbmoR17K36F/ZqSVUfdvzK/Em
e/qW3JCZB8pQ5usZFhSjovPsksANdMzohnXA/dgcdABr+WvXVthZCC/e355YYSLprsFPeQy8TNdK
AKv06tB0H0HKhs71huwlLHI+QAtKPUN0P9wHfwgfP1wuvrl8wEoHfj0LsFA0KP/SeUnhG2tS1583
55BEhNXIY96YaUKHMYk/YMDadXEIYdTZwzjyOPRE+bD9AicROSAGR68huDWHEhPQpkvowy2KA/sw
8Iw6dpEcoMIbmDeXZolhpJ8Vc8oTWfO3+egoFUcE6gE9BfgkhSVhj6uT31Fn+x+wpczw0aeCDDGF
IJkrzCn2Sq3kso0FPxu8kH5dAaQWGMPHi0HShAs3IDlewRNnNiH0B9KRB2dYC+yKWZKiCUk5c9jA
DRAZWHlLBg+irJApA/3AOnP4qUEzGB60oSi0BoAHiiL+n8KBTK5EgCO4QogTqgn/6WpMG8YFjvFl
UXPxwjCa1gFvm+krql3GOHLMEDIJ/34FvcVammNYFhkKAnZNSEU228mLcFCKB0okXBF0h57iDlZR
D/GKoG6OT5QvxFE/zhLkNOzP7JhE0hmGmR17/RJYGQNjP5G7wmqLlOPt20xjwhgNF5OFCSvJf18h
mEpdZFuJSsZ7+ZP2B7zxqp8DykEckr8zycGGygFjIZC4Aexyo5xEXTTyhKcIEyR0UFcSWTs12yBa
PKIJYWAT5QbXgKcIZ6TCGO0Lihp3yHDhQgGMf1CUHCAd2svAQYKPsxwehDkp+RDNy1mIoKhKeurM
HSao4MCNp0ki8Ix3p4nHza+jPzvOBMfRQ1TIHJo0RB0llL9biMJypINEqlY60l0zBEPrij3CSbE+
1D516J166Aqy87zMEvL9PjqOuWbh1nKjGnVLtJ1lGiNsBfQUDb4ZVNiMN21uzITAAh9FMAcXCMdn
ykaPPPERtJSBIAW9WuSMInabmoTaCJQzkicRIsFl4kXKENFLULIwVrQndmXTXin2SIn8tMgVvOvM
0eX6MXgymBJKh4+RfyO0Ogo6UljLlqDEqsEbHM0+QrrmBw0sW6nFs4XoJdQC+n3ic4ZEC582lafK
T1yOJWfsyQo+kO3VK8c/nKIy0zHvhdcMoA4wIt3M/Rs9bsxSpHLHe1OGWtSixnsXrwU8NJLjHMNf
PKnkrrpt3Zx8/OYcsUtUZ8oTitpvPJlUw5pzvm53eE5UwI7Dmj2suhh6qoiEvpbUVqlho3QrsqxT
ua080rBrWT2DJtUTKIQuLEu5AZftvrZfdkk0zAf1cCfa+QPVmD0aEUVIRHTZQtkEwpKPzHXtQ2RV
7DkP3unH/lPBTKcM68aG5LTnCviq/I70SF9wWJm/bmknQhMWZ1QPZEAscBbBD4oM8MyfM6U5yZ2N
BTaae6FmC1POgloAIB2hUhT7dvm+Yhjs8W6GSnh5KkOGm0o1r2Ytz1jIcIvUWMurNpf5xjTvgax8
sZJhvX3o9YFGxhH2q4YulxYJI7gsXjtcjy5B3WTgauxtX/1nlDY22DfTJszJq1fNlpzkEyXncwfq
VhZSnO2anBPkJ2xkoxxOZlY1KELwVJw5Ti8sfL1naZHr/Ri5UC7M3K057V78GlZod+M5FDBdGBUc
BYp190GZVM35hsjiQOZHKfm0nIEP2POArVgEigXeW1IJ8UZzdlmrBGuluJov8Ngdhz+Hi7ZhpSt6
wgVOWMXEfbYrl2KlqEioxNcBvJ0Nup+Ghz7INEIiYG3kaX6N0FRp9Y9/3RirgjNXVdfGQ8/W2tLs
k+qzn/Ueak/7+Sewj1hZfIMP104pkkGJRvHD1eX4IFSe9obwITyhEIObNa8zff6nT8IL+B7sx4IC
iJgZUylElGWVvIoHT3mwThxefylkHwVLb+98mlcoBrSUpF3oLzs5OOoBYTD6C4GmmtfUnwUlD+aw
4j3blJ6k5od4oOhcJzUvlxQpU9iBmbcfnc+yvkLOyQnW+bWOdau8vlfRsjFF2ONhH0bYEnc4aS4M
JlRpcBzc5goTLsk2bxSY9GElJrxc3j9BsWJOKRVyL53n27/U2VqmkU5htCVF+qGu3pRGK8A7l63G
jfgImFgnmf3ARhChEdkSsiwflriVX+bB/ajhwkbpbn6m5m9KvNoIbwn6jjznZXhsZ4qVlL29C5F0
2UI3oYZNRW+1S63tAoLTLKHY8ho/5+fnz+apbhxR8wb0YW0X5kdUTjXnaL/P5jt7OXgA4ty3fR28
OsVZGer3SNFuG84rek9yBHXLDdKxskoKj/YtOsef/i3aLx/9m6+iH/iDET1tmII/nN0a1D28KvYd
t6SduS9TV7jFEnTxHL4RpMeH6BAhDVo8z80XuBddd4E3t1aJJmdkT9d2tRHWIWm+lLq5r6118U/9
+loc/9POLSpUlkC1cxjrWE3DdLaJb/57mBvlh4/+EWnSB4GlSBylncT0TpQOCui2ROeew9yCK2L5
tvZLXoGkoWBEF2oLGlgQUYoc3P1jVAmwZQVlDTdjSkPs8giAmSrlCq3p1LAOsHk4RZBR70x7Jbyy
OMuRRmObup6yCEcFvE5vlOrmKeydYw5FTVXnjJdpaXJoEsshrM8hkQANAB7HtlYYALNk4z2Hz58N
ZWrRQisQdMVGE5SomWfSPbyqVewg6f9GZXR7uwF12G7tLpOa6rK+rMUcZI9kGn2Sbe8gZvOB/m/X
PfVg5U+Qo9fgbKAkfVMT/M3q1qmiYE8hWVJ4Mnir4WyiZPcowULniHx5TrJEj1dACASAAoV08Mbo
glrUfQjYR/sPOJ/iGTOrLrid2ddpdNM+eP9hNu1IOf+mqI5QBVXl16ghHw63IXkU36Vw4vk0KavA
nIgli2iFjLFHXUUbhiIg89oPW5L7fWkRe0VLPippxEo48+AW/VrzpgUK7VUzzl8flFiAIu/8kjse
S9vPU3ER+ScXsGMgfAxDqrhBVAwqAnrHFk7Ddf6z6U87m6i0FpZZgMSgtZCEizL5wuwLUH5wlp0B
PDqHKIabd/+KL2HJpQOkCmNQDASXIVe66b9opYcAzz3BUVxbVfg4FMhGblgEABLyr7y52DszL4DO
6aALlM1Tgz+q2RF57VqUTLlDO2IP3yQbHVLZ+oVqkNgwP2iVTgkZ66A6Rs0GGdUkH/DqSySdZEMb
v9iv2PtEtRTbJF8yVrcEDMNEnsTew+4jSRXRzEr6IGGY5CrIjnarKqFckW1GCBUXdKYCQiGVOAxo
Lxcl2CYy6Qq6VgvD8dhAct2inKPlAotFidtaAGghDie4JbNr6Zyg5HoIxpw6vS6t6lK61W3iTv8P
ZYIxtCf1ulkkoPPZ7u2ad+ld3W0PoptZJXYCdprdRwrwMup6djwCEkGXdwOBCkgkGREFeMiBSSRY
Hnahhfu1/YMlvkXsLqSTG/y+Nm34weZRpDEBChvT1GV9Ww+oA4SkgxSoAc0MhXBtBLCAIAI8Ggi1
KhSSjaf9un/6WbvBjS0aQh+gG1S+ex+c3XRCkUEJ1IkguqPsVRDc0aONtbqdu1d30yX7tJ6crHDq
MhyLUPk7F4fV7BBJFAn0OZG0epCcgVtUeK4/yItN+9Tczx84ekZgZuFuULnYe67xRfvNrES7aH96
ny25xp13Ra2A530EhsOxZJWkXlWeDHbD6V6j8vCOCRzHCJAuqF8upu90OO1Los5zp3Lx0iupxgFN
gqI7AHUeYvOHEOHcPvS2qbnvnLuX1ETCwqHbKWJJMRHsujWJD6ck1ah00LXUBo8AoFHx8Q5ui9Ms
S34RgnDgbJrA6taOrOuP0SaeUo4iXShBETIyCQiEjIOQMw0KaD4vEeeV9R7Umuw99rWLKOQwRveC
oiY9Gjm4P0g5nzipQb648wT4wu5T+Q9Izq4J465y94ihBgQX8QvljJQa8UP4h5IAnXAX0+D4ly/9
WrwRBxL91qQ1OFCimIYKCKfuA12oSvgPzmZSap6D693YcwzDGwiAQWF1/7oHgAEB6EfGrFFAnE00
Qv018/XFlnvqnbsqZ/nljVvvPWnUjRdakQJj8uXwoici+z3HIvuitQAxfVj1cdoFvhD6Bd0T3eYH
XD6AhRJEnD7Cr9zsUzPv40NSxepgzyrZOxegkDyft7NvvSf4oPKbalQcn6ik3bV5G1BwcFwmZg2y
Zc60mpSJPkBa68aZcpccg4+8pkkYsYWLZGMoAas+6J51drYdim4H3CmhhOJFSmN6B8aTbug9dOiM
QkHS8ixg2HQf3mFeXCJ2Ap8R9lMzK22wvxex5+RHULRpT1sX7w2gNC9HVY5hGH8h2Sh6Ivq/oy2X
0CKj6ciq2KOA42Ogv3Yp5sqYvJHktec28PBg14b9D9M2oCb/D47GAARSue+BDwmG6Au7Q6h5zDZp
OoIjFG3AUdJKlqqxg0eFnrFCwMZs1b7yovngdXjoa3oifwStZ+F69OJr3UZTgIRdDDBFNQxRc/BD
f7+ZUBek/aN8cY5AFxeb/eMHOMKQZsAee0kjJMgjrmuYyHLLUbFklJc3clqEmRQsV0JwnVtCc/ne
1N91JYiIxcJS1+pvcY1qq1YwKQeHlyz7JLQqteYV9pgMeIAaqcWofrVtHYkX4CcgOICxFIiC1rHx
8R+wsuUjESoIzARQiBCWKLrZQenc1BRtP8FFRAyxBZqNZgO8RvJEIHuScMAnGBdAIKCEnzvV02Dw
OWnRNUOzgyHvtacwXMKUiTiAlDN6ZV6kuR7PFLaAz2R1DGCUfln9Ael2j+2UEwuSksy9ah0SHTI7
8zmmfhHZjiCtkqcaILUPVdx/ZXUK9UHntGS/rxjtSV+kKNpUN1rEikQmSh0mrHEyeXEigkQo+doA
Y3PWBGmArpavmDDmk0CPEGJtSWCz/vBi5mkcgN5A8IjB+ClPpf6K3Bl/rJgqnWAfTR7+66V0xFjp
MISs1j7XlwCeKeyQ6IC6ZCQlcFijSfaApnQHrqK8Rdk0Je79PCqjuaRyHEdc3IqFwnbJpqlN195N
dOFb58BRKNpFuhn29Sab7x0mvMBaqyWVZucNUvoeaKMHraISkvXIkTPYd2BsaH6MOoQ0JFHU/3Rr
Xn1VY7MhSncqXoPE/IWukYMCZQCXvI2UzAKPTcgFLuglS0i00uZhfBirhSuOFDia0UONPrZqXKTB
PxuTMrouyhKBKfAF+9eB1pOqf8pAPfxj2OhIbFu1G0s8IzGYS3JjvCkuVfOyalCzfSYfx4oG5cLq
hBvxppP2cEOj/0zRw4wiudHJ8dqpJo/usxPe+MJBdJ1zd+Onf0HqgP+qL6d9PKKsXYcCEqzbijLE
x0cOo63MdGFfxVBhatZwscpjHIBd1E6gCga/BZLgTgHDiFJ/s8YDONgiKX6NbvKL+S2LN/MJYqKe
vLLZxgsTWvzlVrJKaRV35NCy1L0fD5WaC0wKLFkOYt0Hqn5sYtCNETF1ybLHbZWp8coPS+TSE/qb
Jifr277HwOfENvDa5+Ad32NUm8irbn1QE/68WrjlqCJC6MFNTJUC8ar5WKL+ZxKtGqSOWX0B2CUK
7h5RSbq6soR//pck7RGVmCoEPxV4n0qTdNv1J6Aq2OPTcWf1ZwfewBhMrTYbWMxV8cF/sRnngJbw
hZMpNCVUFeszBlZpUax5w7u9hvcOvryVjlx830i/EFfvhpSsAuIEpU6ph35VvuivEQY6akAlKElr
Vn7BOPPg9ovANqi2cTp3HltLlVc4D1sCKqfDIpUlRbL0vP0OJ9XgPtyFdI57Wwi6z0YVG+LC6Ijd
yqkPHEyH1QtQEKSahkh0mhqqlk2pS1/olhiGQqvhTIeKwi4chUfwgtocKtYWKg/nCeRx7BYHDedJ
ahNST0RUUSHhnL2HdbyK+iSjVToQrEH03Q1VW7t4gzyxZiyFtzyoUhU2uqOehRNBTV+h53/WRPVe
B0xedlTwXxyKSAH2pTLr9zlLjTyMZIDm+UaccG0Ldq+xELUHaOPlROXJ6tB7Jf3+HaTNIc3Ciuvb
UQV4xc21SU38zO9B2Zeau9xR3VBMBEtditOypdAfEOA7rvdLYVYYWgpPiUoq/kq0Fg2boOCAOoIG
h0kfwwcKXS/MROId3uOKFI38gxPSwONwH97pToVN7ctksCBVzTf6jYL9Hke3ryV+fOWM0rXskzZD
HGo6d/qTLKrdrGkwLA1hZgjHS1n7gEO1VQxoOuxgCEWrXZfntX4c6ZmH1J7/2y63O6vCpvnz51MM
lxuZod3OKQB9NquwsbSZGcjIBkMOlnIFOIqGNXv7DhE5LtMTxTmNtng0DA4IR3xqmtmMb2BT5a+x
XxKpXZZn7L6HJXKF8VdFwz7WRhwDTglw78L2Nr9h/OeAd+fYaDHLrcvOAlzoRpkdAfd38g1JL6Jr
szC+B98uZQTdutzC4m2b7y1zHGoYBEwuiyoXszi0NsOaLL+LOE8tnusSQm5mO9sKxY91gDqknk9z
E19eFCP+RrdWNcghyYIXAOgrEAcX+lgUcx6gYnfT5o5iNJKOOL8+gquxRTO0CO1BlGn/A/6HUwt+
d9La0LXLqq1uNFUDU8bImtAWATTIAAAnHfvo2LwZ0sPYue25APzO30G1e1/TDZv6/Jt1RY2nQk+w
11ljwSqoQjq4+eE73IBi5uaHxW2cS0g5PiQLotsZo1/ZTydPAsIPM1iJzVUSDpU5nLtFnH3aZfvV
uTh3JC+cyKQeKDjbpTw84W9vFvf2rk10hHDnh5FmRNpRJenKlV1pBCg8Dog4abYDV/Jt8ybuEbc2
PEuZtDcUKqzZTFVsQ1szn5vP9jHQ7x0JWmFFYHHhyHPDA4uoPAYE2Qykn/hTiO0ki6CAog5NiInw
UiLPil0k+1Ll07RfIgsDhBPl0K9TinQfV5c7gumyJeTgtJaWsDCZenfnHdE2Kdmhj1EerlhJZEjq
PpKqTyoMnaG4SImQFjenKiHmzi6x2lT39zNIoBAysFMgf+HBHsG5jJVeUicswYSIrH0zuEHwlMdZ
MQ/UCnEO1CGIDqlb7CYRLQnI///CNJFZYjROya0J/7FANTJ1Fgl8COo3aGQCFtEpiqeJgoQDxBSf
GnFMQt7vq4moEjDUQeyQFA5oSyIppOSm3++Tb7MqPL9B0s3noDJQyKpvijIkWCEHOUP6CF+mFIPH
1u/04YoU+Gw5jAgXSeS5eLQ/1KHHRIwuZBA6cj5PfDJRNIy2dAqZGIopVZpTGmIT5CnMi2Ol1yhH
MvqbHza5YF4tfIBty9x1f8049hcrP44hLeIjM4DUGeKHOZmuVETFBSNZUyCsWxc7i3aLJ7al+EmP
IKO6/Wr0wOtm0/Vfc+mD4X5QrjCuFE/VKZ8S61FSKZbqYOs8hhw8sv41JSNk3MUSERey6V7m0lJu
XNW1LRZ3BxdXBz/Fm40LBO6KKErvVnJZI51o4UHNll5rP0e1NiVyMGmPYKE9eYcRhcSN0gehRWkB
LfOWyKFQKAP7Auo8M9HVcYXe4DwgEqAYsAxSV39L1YERfU8xJYPB7EQuhPW5BgYwhAcHebdE5MQl
CxRSAnRti8xEh43wmeWD5os0ZVG2kIaiikZSBO0nNFAPW78nzEMyahIc/apo80tTup+PsYKXk8By
h/poD3bGbUAT8nZ6R/7Ek1FzOVw2R00K0Dsd5i2L0gCp4cK4GPRBhUQso5KKo4kQUnVy5TdzL2cy
F0kooOx0HSTd8OXADNxBvIqrrZhLQc8hZY6ErOylVIYL/tIi2iAh4eDhQUE61qiuEO5eYMHDY8Nk
IwMhXay2Tl4E7y/dK1/MgRz58N+QIEAzuQeKR6dOqf3EXDmQJAU6ss0IAZJpivDKEmsV/EjjLJqs
FjLhyc/M1QrGISMi+UbOrqH3+BOrS2alD1QBoMqAa6GeWI3lpt/TyKPoTiRJEukPVhTmWd/6u77Y
NHg9t86wV4gbuAmQmapPfacuSDPxkOj/00GOPJRP0mfp/8s+JZ4L0NtWghXCzeP6uPcoYhWxxrOn
km0SG621eV+ja3woHWWrrLIb7AbUx4H+LgAnDElsufvITfBBaWVq5ztK6jK51eLv2UdQs2ilAzYl
cMVAPyHYMpJxpm7Piuv2IYJwAz0tvcP3dBTDUWWMQBZBzMOWBD17aTRujWvBhyYMRQeXHv7Q5NFK
+widMW4XtnvnEpDnh9i40wP9NbtkKlvq94gqUXzrA2Udo//qFwvm2eevSKF/NnJa8GVe/7bGdeNE
La5aE1z9Wb41Q1arfuJTI0DgfjO5TE7bKOeKK5B2dYoHTKvRHut9A8zR6FaPOyxvq/bq4Ka2ffZl
cirBuG3jkkSYgFlX3QhCfuGLeLsXBPz+LBycbJqZqKf6F48L/WSQlYyXYD5D2t0s3BYd2nFww9qb
lj3gq/goZVpxQjiVv6JEF/itp2mP8WrF9UgNywObckqqjO2SORvzF2HROMY6Lb2m4daNRVIzXRre
hOGg1+vh67/H62XNZdHnfMtldNdYSHsm1P3TMsczHgRGrar7Z6wo6+dex4mLanHFBdo2zriwzqbu
SXa2V18y/+zRyLsnidjnlPhLrI1KHiE6A4dW/mYwnIw/bSNyAeMQMIofe1x0xi3DRWjouobun/7t
ONB7gyCc6Rnsojpadx5aODvQRo4RpK1bjy6nXP2sFlBPICJgPG5xwEcJnjyB3aNHTK9nBgwL1xOa
g4ChttdrMiG5RTECJ7vXXeM2hUUxfVrVPIP+kNjtMvRrz9MDDsygp14z2EtjskjXJ7OC5TxfXV4+
wyGIQzqKWkmICR0mBRAHJxsMLtPq9ygqMDfUUkXqPWthk8jjxKm51xvMZoEekCa+iCHVPsgzoIgv
MZ6WmNvqWi/4UXyNZXf5NK2upYG2x2p/K409zRssCbb1lfxoqHFttZLFi8FmxRJjsK96fVGtbTGx
QoUgqtjd4QMpjOtMHAqzaOBddOs4hVAqizRE6ho5aSBD4X+UFDZH7Xan4/T9Pif0JeG/HcB8oBiZ
alALZYzwJMIUxBpB/redfgySxxbvrQiObHYT7ZA6S5T2SGTT4cDfZidSTEl4xFYqdQs7ecw2hqhV
mi2dUmhtfd91XTauqgQf/C9RubmU+/w1NmKKkVdsTmI6dOA8iJfgfwKES7l2wvypW657wDfGZDq4
SdWgykbNcb/4kmlVf7O9Iu1rOla0TvGAoWUhW9NsUG1+2ntJ7CVYnw2Ynwgq6BKwprSG58FDCFu2
yyZK0uW6dss2Q9bBzvJ6wWAWmmZPbRPoUy3Fe7bp8HyEPKkUR4EaFNAqjhfoR/ldqsG6nsc7cp1J
7LIxc7yyyXIjrZANZt2T6KHLe7NvttyWG3O7LA+8uXo9KvLJqGhsOMBqiw4m7Dby/dKsUmnNBavr
RUTg1OHB+bHhsgpjusGGd1WAZlLlm/3vg6gq4Y4Rf43HNJ1kEQn2byXjhJ1YA6cCAH7IJmWHR58W
kSOV4M8AM6ic/iuPyIyqf/hm2UHPXDNantcz6Uw809ax5621V7ewm3tpm09k8TXGcfNvkEIbPR8t
IavYdA7oYDMIVNmAX7qZ9S/mLi/QUlyibpILZZzZTbHoLHr068VlhIaQiD9jzsSb9ySv9ksF+5dM
yRfAlk9N428ycrqrkoXz3/ARzGbziGlmM6Ic34R2DLxOLYze9uE+/KtS+egVgbJnfMeI51TPXmsX
CPOesJW57i7Spq9SnHL2kH8x1S76hnZCHV/cKXOS9QCtpFBGjxgoGcpuwflOAKIaM53ZRKsEwSzd
RUQVgsLC1Mz0jpsBQSg66zoKekUtiN0GglvP0DxErWQXYtVuRAMxAiYi7y8lxQqfZUyBROwdI2Rw
CltWocQh9WC7vGI2ROEDNeCeojJJqHRVmqF/O/bLUNQRUaqnCM0SmMw3FCIsoiSKiHf4VERXbszy
ZEQZW8LyFXKxi61uuBXYAXGRAik09yMGlc6q2TA9nUxAXCaUjIn4GBpF1uwHBPq66YYZxboi6CmT
ZU5xPJKwCyNCosfn79yVtKyLSCq3IuQpKhO2kgvsNcGSiT9VoJBKYWmeEKhCtZ7iV4nKyJKKxFaK
oHghjAGhH6AqqRqj1ZlL93lH4aIqKuAUPSxyh0YYIxgWVr4JtF9Fut0cY041nlwY2OIUOlPgyZfK
KkhIKMc6WXOcEybtXThxkFqyHarIUA8aLgPFOo+IMkpty9oWT1LAH03CLEXWlTDH7yk+ltS2TqwK
3k56x2DYPI/dYDNQ8CeRgIZLsZmCbOHNygHBv9tcMrJjXqGRuFqLHD+fko5Lj0csSkUm3KcEhqJN
9IglAROMjSIFeRy5CXWHXBCzIooUQKjzBBVsfKnRHG0k8mqNTitafqKYB578T5/HdpGwxhW8qi5L
760T6YbiT5emGavwVzNNoSVPcvH37qd4M9bBp3bt9D/gINwbap+kf+8/2hEyO2G57dKYxlIDC6h6
dmWw4JgoCYEDHe5ooJB982uwiwywPuTbdD9XVzx5/KsL+pQGJ2pkX2yyUW3UKwcXyuWwbg6JDaYc
94cBv4I50RMBHrZ6b7pJAb/QZKBdeRulN1HbyaVrDC0+snNBNpPZYU+cQB8lKrIOgNLqk7HjyG9Y
ddR8U3N5sUoGErUp+A74KxXeSIAxV4E+/7pL2lkIJO9S6y2tG065dh39IG+Es6PadtF2MvuYwdXB
RImhV6SgGOFCxxcVd22zx8InTuhqYb/cU3AF3dZwqG8CpvQoHj5tivYdOrnwEIV600qDbhFFNnKP
The6B0R3kVSK9MYc7Dlh4PhzVp4mI9wU/9QxqFBRsSu+MIwV/po9Icv/F4bujd3oYPPYvs2vZgj7
edBbq+kENtd1Gz8EA69iEM75hg4TlIzpCovGTN0FZUyq8ElSRh4az/3iqs8Fw6qILTsR+NFFj4gP
7wUQqQTNVwrOjoh6/r7kN6qey+o+QKh7I8to5TsJ+zA+jaqY1IEmG8kktMPBrKcWSjLIVvePCt15
VEGnXljqxogiiUlFDwF+tnH4RG4oq8OkCQEn1Z8F1IfIn75D0I67E46r45CoQzsDelwtnAIfmMfE
qURkWMxmIUV5uJnqvblp1dNmmQANZpgqNJh50l74ntAVMqYZJzRFPVTXgY11aK+LjKkanMhW+zLB
2JTHgWgla8t5B8fUhGnQUP5At4u7d6WrACFGIVrWIs3COiXtZ3E+0qHSto4J5d1RMlu4edOXjuYI
PGGmL99hfdNzRV+6fS23bDhoBEozASBA5SaTnhKlwXqN5Tez8G3U6aYDm2Sgz+QpAx8/6bsqEXcm
YmVlYW1Al1n9mGdPoyUaGfl5nLs1E2ifwlxnzXGR9JLRcuaWeYnWiZIkhFG2Jh7zceMAiyJ0zdy9
e1kiFtLn+80i0YiwPLng7GO4HU1absFVVC5fMhV2Zl019GZMeHNZYakfzL+9gLWnScqL3HUX3e5y
yfcxhuvSEFjtbuTLsBzu3SFX2OURer0cZup0OuqdeFEtGz59XrY0zGz72dIySRNKbVH5TFptpSwP
XqJeLb3s2bOyA3sQknfZpv0fT2falbi2deFfxBiAtF8hCQQInQjIF4ZQSqMICErz69/nCee+11un
qiiFZGfv1cw111z1lzq5DCkQISA/QApz4Ay1PjBxJFxcCzaDe3XKT5MQEjidq+ecPn/wZmeGciFY
hXV2tbQPvKipeJgIB3vwEnSC6NQrNbGQPL8PlxdUvXZ8dU2wfM11sqNrjcqgA128dNWf2P1BK3yl
2ZiCJJAduhJWNDHufMFtsdL7QydDauap7xOq4NweLm6DU6Y9ggifnwPluTdHOEMzhC31UNRmrHUT
zEOakcTdGL6/DwGXe7ZQWiWFEIrX1I2+L42mcL7Lfv+v3tfHEBoIDor3Dftgor8RJ9DULB6N0Npi
RF6QVCnwwFPExc8QBjTDYRYr5Sw51HKZb/VyLZErjBrgOUhw2j3ykCiaqbeQwHxKCUt8mNXlNFpr
292Bph7ieXQwEopxbRuiJGu/XBaxuqQFyTm0NrJIUtlpsXx+wG9cIDcoAmrPx4bazyruo3MFxaZP
APmKFn23gyUZshoCU8YzJGIrMagNPl39XPviJ8ulagNlVIsIjvx0EFXQZ+FPl19+rnFGim6Vggb/
KNRqtjXUQ3OZItmsnIGRKZlXq+5nar+QQJpiNUV1nI77qKajvGFTuei69H2wK4I9AxXeCpkyi5cp
+Oq9GeuKxXH1XA5Nho8g2B1DmwHfLj4pkknQxnuQV819m3z8TufhIyoCX+yDLNQpIytNf6PinKby
Dw9A4r4d2lmNhVfC98YDG2QO9cv0kwb0P4IM0g3cgKmDYcol2qB7sEU+IFnFZWSrnA7881FNlF12
Zf8Xs/pmKhQQ1hjEpsuhiOgVh7NOVQjhr6IdXUKgOk9/P/qzICBZmJ8XUoMDjxAIQwPK5BkON9eZ
pUOtSl/ovlNBPHqynLyqMFw0R/WDSlw46vWCSEBVZkz6DjMoZLBJR1VJqJBN3eiJB9ObnDETpp+U
f/bolPDbY6JsGX1ht7O/o3+5V8cIgoONO+gKj8/EIQygwCpTFlY4JR2GygvqMR4nRwwxPoTIhOI3
rkDDjMept/rs1iHbyz1mG/COtMmEnpSFvfPYS8b8xO9LVaFNkZTUKjc2I5v+tWgvIXAfkkqQJL95
qrUGeW2ZF45BDlkoIfJyAvEQgAsYti+OmH0uUJf8S1UgeBIehNpkgpJD8Bp2MaJoEDGbk2Q0H7W6
L+BgmGqjOKO3jw8NLm56t9TWtl6wu04/448ktlcQrTd/4Lv+jzlUPCxnbq3Dn0aeoY3Ob8AwalkB
e16+aGd/eQLewcAOjFVSsEinf8a04j6TXbSLjr0CY5adv1WYfBF/7jDsOhn95Yo3xPjzd7JcP5bC
K8Ef9hzZbbybY1z17m5tL8SZQKiQjgOkt/XHa7Cv1wNZ8A/i2uz1SgoxgP7Vu2/cyEv9RT3JXfD8
8mwcvG2lqKBoxDrMtxm/0Xhuffw0mmoSCBZ+1RCpHMk2eWpTIAV6k7+J0Bi95inyTlnG1ATrjMaS
wmY0KGyo+QACsafOAVDQgg44wKXRb0MzozHTGJuGkb5RURB3mkVJ0E5xNvxVO0gi5MA3tfz7L7R5
CT0WEEH86dOiXQdvUoI5BvNNlbQKynQ/CyoFqOQh2mLRQJuAYAIZhDkmX3+Azum+KMQAp99MCx8M
FMhl5fTBPFgXHIef4/i9vXLiZOhycBhywlzr+luX/B9uK8pmsP4QhqWjLmPdX24PWeGjWJbW/0j8
tN1DkLUNdBrcGLeCsl4wktED5Qr+hgdCj9dDj4M4CVBthlexFDLC/mmQzTVZNnmWkq+TGe5lD+fq
BfoQ9U+5erat+a2oMSfOjlDjdtYr2RkGM5RHcIEseSWF9GuDZvIwHhUnCz7SzhInrdu8aCIrCwNJ
kBkfMlOXt0rfnS5OzA+FYPlNEi2g+/BrQUvEzH7HPLKhpY9beIDqceOd7lGpIVtKudwsHlMLou+c
Yj48Z2P79gQQleOlb8RWNfrYRiMzaJ+pqSW+n5vT5ZEC9tbyxMiEoTU1aOFHNGhFMNCiNkTfNgv5
YmVZt6QvsSikiJXPwtIhOeUrlSSW+Yu3VIHOAqxZuN8BD9nq42i0rt+6i5ggJB4hkA7mkVIiiFes
jcUgL6Tkxip2h+pU+6StQuY3gAr+KFSE5af8VV+6z/QE/hdFf+nTq1iaBs6DPIBsthDUYsDULeOm
lC/8CfZhuix09NCoySBWp0udCTm+6evRPvtnxhAF1Wdbn5B2xyCXGRB/Cr87zuBe0zeu5ilc5YGW
PfNsB5XvPHU8N40otVJyQhn+gl6iBJY2WCKKIcDkmAPzFBRBCOaYogh2rUmcE736NajwUQaN//75
ALH8/06t8ZRIR+KsEn8QHig7pvV98Y1HEOdhpXrn9oW+99ncwevh29mI6CkGCkHZcgqriV03h0pj
02E2KUP2K8DGdWDIqvnXge7TLbQKHxdUE9pBuxm0E6rJdFjSHNSBskObUxaJj1Lr+HZOmbtH3nRd
R2F5NWRz7qAT2T90RtHqp0MXIzLYV8hGRVqVbmjJSsv67P7BULfXa9NdDe1EvXFqrrEUaxvg8inU
jWr5Odh0y/AjTjB13dl5GkVuNLIqsCUDyMYwzxAcOhTsnvgIKItLleLAeyiRpuXKwTajIWD3wvUx
0lqgUzFeNfM0fU3bCV55VyPinGIzrKG7fgY8mSG7X3Iu86eH2kxlqrSe/fcJMqeW1Tg5j1r9CTIg
lAJjJUw0WoweekwPMZxWN1qoi9BD2fq/yin2gW/gqHn0OBOo02GgfQOveRMuuAywwIcWyjxW/sIT
ahPZERulDfNKxJaW/Uany+AOE3Kml+eJcsCrgUFtuDiHE/baCheIB6Y4k58WnpfWLAn8WsWmt8r1
hdp7mohSYTiVSdbpDVzxOmkO8U6TMxsIElwKoPn5Rtk/bZjsrIn2PiV8ek2y2KEMc3gth4r7STQG
VUqPqXUp/TyBc4frkEK1fCh/LB8KuBZKq1RJClTiy2H2FQwQJrEmxkfJo4PxVTUNOIWabpiow2G/
XO80QoJHC5fWFo1s1F8qhtdh5Y8pXFAvwMtGP7BgbC1/3C7Fl1k0QnBcGaYukvLdkJjNuT5E8liR
yesuDsNGzPdjz3y0OGA1T+LROwYJSpdCLNVhGsUT9sMr2UDyHqVEEDKL0SLdAyllgx92pXkvHxr/
eKcLTpnJJ7rcvl4jpOecxTetpjWbC2IzZSy5zX7YdxqTj9gPKj5T2tIYxZVwGZ5rFU5p6D3VWZVZ
ks6qwIdQERKlVlxTls0n8KFEBuWC1H8yRfDvDaqsr9RMCYPfwg5sB1m4NFL5CvFO/NtHWkzoydCI
wloIA4BN9gP+8/IgX77hzG8R3UBY11iN4Q0fhMEGtC3CDA75gCyC2UZiPhUjTGM6gZ8n+naOPKEy
PwHUqVgNJfwzwxVIO+htGH2R3AY+qajEsq+jYafW6fJGYbfGOHmTluXyh+ACHoFHgXZnjovltIRG
aRvTCgO7Gl27J7pb6dpFA38db970uz94jCWcOP02tqPDRmBwEu64irdOK3E4MoY2QazShNpTg4Y7
Ctq5jk3l51R8O/XtOLUF1kSO9GZo0/k6bW2w8RKrSKfmIZY7afMi7Dlab3/ipB1Yk2NAB94aPVC+
aH7DQOrgq5A6vS5d4UjqNoW7gOIiQRlaMZh1OicJeBa9hQB4MpueyLWwjRm6+1TcL0Nls7nTbUpd
IWHT8bWw938zVFhV5NxtkyoU4ahtzLAt1MCSpnq4Qy466pKpT/b7f8dEDDAEcT4a7mS2EEb3vLtG
fveQlGO0WBiQpYsHmYVGnfRf+svaMGJxqVPy1vaiPn5E4xVDb7IbXau3g6svyyhVxuSVRxkSr0ZY
ixICLahafrQRmeRQIWXya9NUZYD5j/hZwxto0Taa+iQtk7KMDO8utHDu5+kXA6UBzaNHGMTqAh00
OPmkaeS+E3rZqWhThKbLh9rXd41qZbqbhyS67zJa6JG3WUizR6r/zuogXBP2ElZl3Z8tFjne0k+e
JlEcm2kZRtlDRbyjei8hO2c1fbBEGcl0+hcFURQPG8ik8Rkm+G44Vyd+h0zTexgPV+ZhrZDUgRyG
ISW4neURx3QJZnp6e7LYtsGhX+TZG/3rPh+hyKcHgmi0QWPV22c7l3pheH9sN/iNoarweQbD6Vgf
reer5qk7Y2sa+9ijbfjYDqZkEjPu0dDO+SRmH1RIsHE8QxSreKqGzPvBJuwBxAjldEqM12XFHRvh
w3BXu0oE1phFyFh4295sRmzE8wmSNrkuMHmwDT93YWbdWtGVnaPE+02j0ldwKHXLsy+oK0AwX2EB
y1Gr0AG35Ek84AnZc9tnxInwnkaZSPPMsMuNPOcVzAJEqL4shpmxtl3nQlGjWv+akC9Aw0LtwDKN
1B4AMlspzKr09aJILDvGneyH5a+8PrCZX6SkaR+A2sa3KExpQiVJS0kyiHMU1IluwcQIwcpt7Qjs
UhKXx+MiyKDu51H5YxH0wTmiA3njxD96DTnJ/DP7xsNJmMyleBP6VI15FkmBwGblOVrjEDu7ltY4
QnyDGFeJXhB6VmCa6QXsbtklGI+Y3RpF9JIsGwXKxzg4633XOrudyLpTWyHqN4G1aA3Q5NVi9est
oMhsFEF9F0SX/+lcCbBL8Bp9B0ACGojrK9XxWpBeBk9AMuuxtlmXkOcw5OO+NSyRBxiVPojae4Q1
dEsgDI8BsWxZUU9iHhWCr8V7vH95NIzA8qxyX7RiRkoMlUMI1+l9GnXArENL259N/cEhnDfl69GP
wzIoSSXZzvItHE2COOh7WBrktwjKnJ9jMPVIb017fMWd44qbHrqnNXSPP9GKTUGaKmQcw4jlULvN
2MW6C5+X+19rZn6qw8AN1JhjwX+RL6mMrzH93mhYr9pO16nyDnYmQuoqaW8xRYyAthz9CjGI6dN0
zbL0k0IvN1BdkBXifR4L0qFM+3hoVuz5rtWok2WSXKUmuUni14QwD88OWAI88pGi4B+gRvSPmEcw
3RTVYgtXFAoYCHqjVLYFB8mmOEmJuR/fIdDK8is8N3xtz3hM6ijGldfGMfoOrRcxuqJOnYW6iKCN
1RHlL4m+jhEjM9Kawx6EhbYQQzLJXFmmuFnyuQRSrl4p0DdgfVxQd3x9Y0S2d1IhlqCHAIrDG3f/
A5vEjSgUoGKlbb6fcWb2eM1y5oXeR8gK0gc93cu+u3lCZP6USMHLK0UFHirGdYteCz1UKvlixVK8
8I+ttmE/MYUSHcsnOskf7JUCn/z47DJT/k7wjtnl1kuXCMXmX62XH8Lj9LL8g3KQnpC3ShNsq0LJ
KuWxEEpJpkI4hJqXQOMvYRCdNtzhhMmFj4oT9wocWWHfGglK23Wj2cbv5tGy5+s4VNI5g84/tu3Q
b3y4ZpsToKmyn+ni6kPNwfpAqO7rcvUf7kqAohBFohwdXMIL4gfTdvsfj5t5tGBVq6B5AMdigs40
mrEJAT6Ad9jSvag9JiEa/xtf6kmANNE24HSO4iiYjv+VgR8tsegU/g2arfqDaDjp0Jk81leAhgFt
PQ8GzVstYEIyl9Ea9UiSQYtoc8eV9IBmeknSrjbHSRJLLKpL9EYNMIEE3kZwntMeH9r5vrj1PMoS
WAIlLn9p4Xk5Tk+wRpfV1ArkMLtSKkScxBw3dPKeUNI9UFLPxwcq76XYNISnjBgapGxfwA5B6PRT
JXZSHNhRq6f4zQvaeg0tLEzFe5cq3LhV2EDsy/VYgNPB7rT8QzXp2A6unbTX/A+82YecA19e1REp
YMCLv+dpvmm8QWH6qX01wYdRKx0yGYcpMRz1U/zKXLruawiJaoINJfIGFTjUZE3+1KrUhp3gWGAU
VkqpMcFLSYjuJS2Au1Tj/Qenh6GQzUKEsGeHJs2B/3pNW1X8d//G0WDeu+quYrupUix7DxYz/mGU
LPD3Bkn8lkQNTahFBPhrtS+GVnLVFuQkXD3i+AmnTtAFTI/JfrycgptCm1SSC0jn8gq0LP5KX8Sa
tKEaV2nTAsS1hvUltfLj+VFSDQbGGH+UIKegP5aBLqAniqk/1f7V6yEYD1xOd+qGChfcwJeXtywm
hP/kGVx06qWALdVPy2QyEz4Gv+1/H89WgHkAnDLtCunxvEYJ3IrqnKjsTHniO9lHjO3BZPQ5ei80
RbYPzlUoQTWHvA0z6U4x0nEO4V0lRtyrEEAl5nvoMUCejT1DXFDleLZpF7aS5gEFg20CBfQWBL0B
mE5K0kP1BP9jAoY8IH4VcuUxpaKuRqtRlQEi2jOlkz856h/lxnqIzYR6ReY0LKCat48LSzdFnWwU
32HacqsD00ZxYyIY9tTicQfF5CkpftbKs89N7dZbEcElmWQzQjLvr1ZC1wYBjmH54/p2Dy/EQ/SJ
n5tPuO5/NwwGT/QS5Pe1w1uZvfpW6m3HT4jurunS3cXVJDP7+UAZ4hxWB+u3E1T5/G+t8JzrXl7v
w3vj2rr/1P7Ys7MNccFz6flGg9qoPFiNLhvuo6jKbOuQ3ADe1Z2VhZrt6FrOdBCWmTfGMEO2BhXx
Ynxsf0EQ6QLe0fZBwQxpjy1E4mLrb1z8+Ozvmf1IdYaJoAUeXxGVhxxEimzzm9r4NjwyCrlIcXke
ovM0oUbfPk62Ce2NvQO0yvcK2721TQrdaufjHO5IeSsd5PYWIBbbLBKLxbI6e3Q7N77Y1V7ez8v5
/YsCzMu29Xes/SUw4KLdv/0/LuWVMhOhmO0YX73jC2JV6ER8t+dNz+UdJY1PVr7cQI/iglhJ9VAv
EXzf4FKWXnPV2jbPNG8nZvP/T4QoL43tIcgwZOSpm2cyDY0Ta5qhZkoqgPsjoUBAQ9cVUwVoze/c
NrTdlSiUbYjdN93M8zrOPDMLrlTL4yXbf8+M/RjsWyfm4wAbREUaxDeom57pC6AqVDjQTUIL+5Td
xrji3WhNfhJQbttB+D3U95i20mgFU1n/h8oAQASDXjLN2/Anosmrd9oFl48DvdHxdnTmYHQP8Liw
vAQOo9z0iYRotB3Rg7qco+tBIppngOZmeGD2BI2wtIAcmkWCxNKIQWdUz7a1fcXubRqTqt378BRs
RiXWDJeff1VqNP/+059/oAPwtl0+dT6HUxqxO/cRqcaqjoDv78slqbROw+3rJ019NHvG16gYPL0e
m9VmJfkCp31CP8mkf4x6zcnJCodgDpyfq1EVHaZDLX6jJTujB+kfPtW9TaGBnIjTbAnD2PKRjm7w
dl0jGRtG3J+qiaxiDtvvtJhgNUHTHPcHegZ9Cl1O/jVNr8VZci2OU73UfKtM93EmKT3fb/Urp9Ye
EwQ4Ua8s19d7olxwZXKjS201+ZoyEXB2RWKFUgZDAY5cCwggT6O8zH8cRl//VGW6ox9Lo/zLvK8E
wrvIFYkAJgJNThSpLl0UNVENX9IvTh8Ker+EwyiYtCudG6zw4fcCOQJcKBknAguF3pYQ/FDLvCGi
c5xymmlRyy2rv7V1nOsdm6Vh2k686UGzwj0ujpPipbYjEoG4Ml6DDwx+RMj37ae4NCwGWUYbnANm
A6E9Uocoztg+iNLttrKI6ikXqWyikvZZ+1cJT01Of7Brt9vASZ1ZTN3GThQLMlFvOnbAsbyXYj+l
mkALb49xVzOS7XcRPWT+yKiL6Jy1x8Qm1YDRgMoU7tKTxmKUBrd6Owhgf3AB/NOafsVztUYODoAI
yoS5voE2m8Jf+e90yrhFGRtGxjDSj1BL4JNcCHxsteVUTX+oCahghngaRIVzNK4k+YFKajq0AvJ9
ypVZ4jWR/kQwbnzgJ/4i5dRO4ba+6clHGRyRSfusDVbQuc/RgT8+4f3GzKCYwiCRpwbdLSJeJ2Kn
NXiNRJ2VUx1kIbE+LP9IqTqapeNKtxzLDeLClRWnfwDz+s9Lvg19KOvGsblulLrFONNZ0zlOUzJU
O0sP9on3MlDOLjUnN8uBk7fiR0Es5UuMH1EXxuqoWS1H9au/ozlXXF8Qy+EbqBa2Dv2jurrB9lX1
gG3f/66RlqJzl0WpPs9n353V2zaeJ9+dYu8Ld9nbcmTFsNRgo8S18NEztijV7abTSIxdzrkAHxh0
PQ9qYU3NQpIImacOaIXYGHe8CTna0/E+PEdH1tmRI2egv3VMOaW+byNVyap4jwcUe/EUcAfHTZpD
2BlJb7SgBkgIiLCL7/TU3s3UXKbjESD8m9s+kempYQy2RoD+MxLUt5PcJihKJMTsBDFJe5zpKD54
bKp3Xh6VwlPblEt5wgqvf8Gtci/POTV0YRH4qJl5VrwUKRalDCz5MQ5lg/RcGYW8bcxEUSxYlqrK
FdkSy327scp4RfRszBbs9L7S51vmT6dw9abcn2fLDfIkz6vMkStrFWLgUc8eunuczUvrkwuGgG5N
jqUcZRM05agHUcFoF0hbP5t/yB0wmyeet9RcYcaRmagHxo39E+C4f6h0udNvYPL5RmWGCnF8G7jr
TDMJgMDIbm93RMOofAb7t2/UB5nOgsbLargaOsJ0yytXZvu5ia4BHbpxpleho9kLpU22dWsdUSH0
12/Ls4SaNuIGm8mt8dvah9vO/AU5Adrs92g8esMivreGJyTbuA2OXNVPgJnJMSPVM5brtf3jLz3I
iHoNvqZXyDfoRF77GTqab4N7rzDDlPGW8zeA49mND6uE6kr+okhQgbv3uzB3/m0S0378QPz7YB+h
WdCl+ySoIhG57lSZfSbkzKwYoluJpZzoau+bOys1Co07c1h/UoWCUusbWSRLYFoen3suOpaY+Fqh
QKf4IIOaOwf8aX6HiuGum4olbmrbUQUZlY7qffRSI/2QC5SXu1MTe4gDekweo4MsF/6syS3pxo+2
/0D4ODMcExBTYL2CErpXzhWf+OHYGQ4Bu2ENOKm+YJPWhCGACswvuFbsbezgJ8GAJQp6mtv5pBRi
wOXkMfFWcix//reCTgclIoJfShpQv77kwY420TrMknauwxWUPKmDlS6EA3KD4B8Mv2191871U/3J
IIMP+Vyoe1Huw3D7jTBFnBaN4bZBkNishIUuYp/NHRcwf0P5IbwiKaHtzUTwEzHMD6T3QoX8L1U7
gE8TZxu5XrZxmB6WmfYGmYEDe8Va+TlYdRVXyKOscF3+FrEVB06Pb4cMbF+j6aG1DJJt5xebnpSF
r7DUzjEvr3HGr++DFVGuVKJdQIYDTBKUUC97Cp9b0DPxIVZ7PwMQE8AUsyNfkYViSoQxWNfmZdh8
mZHMHkxDfY066BOc0HXy2HenZq6PKFX3ByGbLsKmrEa5w0qz1BaMfwmb+eK8uUplFlPDTXl7R7EH
XSaM4pVITifnQdXNZabo9mE7q9QpNhRfgxkSmA1LEVYqinz/jQKwA41g253CUjIew6rkI/BLuNAp
NW5CrZruuwQX+imlKa1jBdNp1m9sO2ySViXRDJPePT6bkZrYs0Pn9MHkJDag2z2VjMK2AQ+fgNTj
USOGNVVrQGKMc1A59gQ0AM2AbQuxttmMShm4Mc7czis8oVBWpVsN8F2X5mPXrWtc5P+K6dURBHG+
x6V1bQDDJv8GYxanPbXowyEgSgXVpvxLO/U9ldh9YAEQ9MGuYdzTx0FFhClbfBMoYUq4wUGhKP3g
V5WHOWcIbkCiqLch4U0usTnin4QUmcZEq/n+/Y78/n1yn1wX62emO/L9fRCheWQRjKGadH9WYGdm
L6rz0FvA2N8MbRHEN3PGgsFBRNzbFmRkvps/ExNQByrZSl8mkQfEEP7l+3jbBmhslsF0cASBPej5
sMpm/opAuO3FHGeLqrZ04WypniHToyA1qeupEf2mowdNfVELgne0Qetsi54HsodYjl2YZZY4Ys8M
jNMTy0lCGtxie2PoDaT64LgI12vEiLnezCoJJVsnVbsPEnP9DFMk9QfI4dQOIyEqcSvdPE8Z72uj
mTXjFIInJDC5/l/BSeoS4DwTqsT4+cUn8W88G3fIAhaUzAZ0JSQL+IgtrGlYNaC4VQ2rltQyhWPA
/MrWmRSXbWIJb7VCq9JAHW/XVUSm1KJSeIjVJDtgp62uUMT4bTD8OfzrH6IsWmmIoYTfr9stFIY7
Q7pUi7nMRIPF47yyY3LkBlnNRzxzBVIwx3teR7uEfQKKAHCPEHpamOcpilZbczaq8e6urIwYc1o6
IcpYcAtTqUOsrMEZV2QZiGyOopjhBEeJX+mZQWeTClpad3GJpYCUeXKQjgQSTCIYE5wCjz7KI7E0
N+mK6RxQzx19v6qjVKAAt6L2eWfwqAuYDS2g+/F/SAwXGMLmecZtxCoeLMWHahT/hrVwIimy81eH
8pueFpA3HAq0Iyu8sTws6mHUgLwR6qzcKCr7zN6TObFCfqBBhZ66PphZWH+jG6yRLgu9NyZn1To0
I3QGkHSTlIXwTMJ1LRw364dRSUMjFb1aF8OzC15DXWXogbF9hy7svo6N/33FuzH5zu9H5nk//v0o
Da7THUYCM6qtKLMgs9ni2+I6iChNpUK5dEiLzjE6KGA+1QnV4uUePE867rK/pDjlMUCwMFkNtsz4
Rh+N2063bAq3wq6iZESLF9Zh89lAoX6WW2yfyWuPCAjQXbUajCLWZUdCkvQSqVScRCNeI/An8l1P
k4Dtrq1ENbrY5OhdFdlzcQntZYfC//vXrMNmpJNxoLH8F8B5uZvj7DTe975hcTEoKZ0dbCaZaN0o
4oDEeX/ZlhHxP7lZW0hXgjtcMmLW6dSCHaaeboW4wAfuJ5l/ZILF2HxCO/sMHbLSPtIz2ym+zNvP
QTMYt7e4hy0yLQygIKLdjz9peK21meLePrUvJDAHDkn0U1u/b5OvNIH5uOEhpQdaYsgzHOkUF8el
CAQV0JPmvsK03DiM9+TgDBDLI3FK8/QrGNO69vwxIGdzJqOuCs925/wjgvtR4bmae6LRUoR2wwA+
xK0TXZy2qcCq3jgSi4UiJzCRwkvjd8BUn+EdETS0URgrgczKmX7teYCuGuYR+4P21yfPGm01aCB7
BC926Uw9mts+G30qX5TXaChtohTDkuqHtkk5/qXFw46hTVS6BzsCgclnbzuAxJN8ZoJjdH956bLr
u8QM0ketn9BbC5dRUjvIyeYd31Qhh0SF7jP5mjupo9KHN1Eo1itCPJk6c3sKr5tGrltGhatWGZX+
oWy3yA1PEGKQJqyMDgLuV+RWh9n+iUYjnHf3aVg9gQxYXrRmt2r8IcgFLuUoXJ3MDqgEwwXAOnMY
DPAUKA1MwBec3ISXH0oW9g48+P+iYaXa34cI57prn/DPx7pbHXRbLZBd/HWFBuz14PNAQwf1qHYm
JjNb0xZ/qq+eaSHb128LWlCeb4sMQSff8P3CX9rfSeZV7S+atyOiyiRbu85W0130GRSaL6sUl7bY
VE1+l1+1TgiZW1hbBLaQFgvsubsDvS7fKUK8VwJkNoK0IeDhSphaSiEe32u3gnoJhzA3QEd4zV8s
wTJuJBK00bHCwVpKr6aZL/xpEwhQpuwiCKV10fxb2dERWMuJVedQqePQfl9qwQwaln1sxo3p9Fd8
T3qN0KReX2uTdz13/xyCmO7jtLhXqF1erYRWceFDOAjYOmBgioQNtxgt9FQPGI9GRXDyKBFIbiog
nGzrr0T112udlYDf1JbVLfS8i4GkLV9c0xqkHb8QmBmtbDmNMggTaUMbcmhr40yz4WJEj2iiIzAn
GKSuUwu6YZ9mDmDmPrq2Q7ovnmCFonhoQYXTMPyr0aaRzJI4GsbLJUvxTnMvRVSaVGwcwePIwTU2
FbKBijdL6I0H+6Fs7eqNpMdi64AH5DpgzXFuJP0nWLZ6JdkLD2otnh8u1Iz5C/SpiB4JEYAnNqpz
0T/dCcGkNnTEDFQeDsVV6luW3xg8wXRoPkAZV92iHnCBJt8MDyWlYtbDu3Ht70P+S8yECTfi6C0W
UhAZWdoi5NApH7mGhcEKzS1wHP5L2wJmoBvTpA0ijHexZ8L9SO9iswCpUDe2jWJ6/+FdYpyDKH5n
XzEYhmIfkgnd8A36FXWN1ss1aYVqDTia21oPqw/lmubb+mRSQW3DouyOlOSF4qqlG1rfqVEykA5D
4vPNhW+UZtPmPLUhruPf+M5kPOSdA1sYzmOGfsOF85GqveJg+sq/amiZrfFOk+qWcOUMWEpxffgz
oWeVq2QsOgdIHoJcvdT37miUoSkePWNgTgk1VtTcV942XdjcMNU7fsI3tg2FW3jvExsQnaa+891j
1adLnlOSAG7Skk2hjIK+9dAVLpb+eXhFRJjlGqAeFUWqd5b/BG65eN8bODTkj6hFAs7+1p6Y6oE7
28EOMs8rhWb3bbo+QYDg4wxNclPNhGSKdwR2A4wDDWSsKwiPVHD2AZAJXIoZNBx46MZbXgxtFqG/
eyh7kHvauJ8mvYt6MJoDUKt4qT+/IWbwRnqIf2oOmI6QllT/DQbgmVxarf3vUiMX/Pg34AKfavmG
c9PpggIWNB2lMQR35hsL7UwvKP1dEYoYZxvkY/aSeHXGuSDeY+u+bkfZtJUWgRrMrcUOfg5Qp+9S
TpHQJIqI89mXca3RmPSljXw+2p5GaMoT8Ps27uk1tAVxoXW9xy43eaPARSQwh4jEcmxkMdD40UFJ
QDNjTROVKdA8pAJbEf/+zWEROFvM7lyVIxUIQU7idREwLhcg/AYc2+M8HQl5ASIkhveSHsEG3V80
0bUHlPBSAA+4MiCRw4WTdiK2xiJZnhZFMCq5AwZcWpnmmHZIukPaaQpq2ksgRWGbcE7Udj3S4qRR
UJvJ3+2muew4bXE0zOEIinEZAZ4AoH6Bt7KASiCJtUwHBJjP9dP9fJ+cTXr5WmtOJTJVDkEYlC/r
0nqJzMsnZLOnRr8xJNissI+If2pJarkbtdwAdsAE8obHQxLEkr8b0iBHz6vqDR4pR8+jedNyOES1
Tr0OBO628O6Fg0WYJFEZY9ksJ4drzWgTMb5rj4E2oDbFGkyrE3wsEbOfYDVex8hukqIT5Y2FTB31
A06CORUESAk6tCBITkL7mSTAL+2bm4rtL/ab5n/soR2CDeQXEMrXdFN42BRoFGYSXjkzFWS8a68W
do/iHWrtJEriWtRYzjsFBorhjBROk85FL4utA3COX0acpUe9k7U6BwhWzdyS9Rwh2G9CiE8WgQ2X
TEuuOcxfmBhFH36GajZ0KuxIKmjcWtN2aD5JvzxT1dR9k3WIA1BTSRVcBNbthIMEMCp98zdYRUxa
hCCAtdeK0A8hOwBOFCadjhyTCZNPKV8rVkONc9ojvfRHzYJ/hCc1IaqHNXR6Z7oUvODeAsdjYIE+
G64DTdxH9H98+erZJvFgd4PT4Yb+KL6jUbkLb8k3wrFI7L2cn0euBTBNto63NBV9PAqpmWoVLhyP
5YjoM5oSJnrqtkszkzj6+PJvskLLE5yT38TSEdAenn1yrCp/f7RpjGI+lqk66ewS3KP/AnfD3/gL
dS1HTPuVY+1dDgTkOLSmbuRYLWJDiGgpjQ7ymc+B8Dg0HbIERVRA1MyS9iyh+6WfJrHyUX4/p6uS
fpBJL6+R2UndTz8dUIKlJy64L/5jYfl3f9TiOzdOzuvbMFSwLqyNJCI8r08KCV6Z22sPCiIHTJ1h
glT4cmIsj9BWoQ9RknMbBQmExahRIipIZyS3wC4Yvp+b7zaXnpmBVuqXhypVZ6zLsttWL+WuWTvI
hBzo9l9zBW2/EihQiEwd2T3VfT4HhfvhQymYqiP5f55cDvIzmg80Uqm1VpVoSPw0fOwlMJkXuGUD
7oeHZmvu6UVM4UEPsjxMtYJ1d/19yj7CB53I7+K+2VrE52nC6UrZCvXEeFGhLtfd13RfjGoP3zkH
ro0HUGod940VjwR+/32BolFOGuMyYp6Vj4D7JhV41tn7c6wsqiCuBTkKK/mOljMnyOc3JPJi2SMX
x9PkYDk9piMyOEe8AtDDG/CA6lwDV0RWAU+P/4rrpN0V3PuJLgnvjoPAnT7+5I60NcJ1GPHh9Arw
0WiV+yxYHVZf+RMfnJGKBHVENdLB4wiXcz3/z/TkClzEIeUACdH/fSz4Hz9voO8eqfJ+xhhoRLYZ
ZyURZsOLUkhTRK/MH1HnNDTiF9J3oHh8j5py3DMveNfEM+kb8s8QuNwqbjs2C9EQ/86bu6R7fmcb
YI/4YPTtKv1S2luQblr+iR8hRwMiJMQZwqHnVv4mPjWjth0f6o25pEAPCzAonvuxIfWUqhtRt3vE
U8yyPrYSTyddO8wg/BYZzwqDGIIZn303ndJ8CGV6KhgG0W5Qes5BYLYzdgMfKZVNhKtZrn+iZYzb
KzAdYzd9SphAmL5cok+UnjLe0CVx0dLFqy/FQE/RdXCC/vn4VpX9VilpFCFR1hYPys0Kg7La9XXK
8azT3MCvCg9QwRTvmHunyH1vDmHGEFKi1Wvnqp0GVOMZwt5X6kbiFvFJuVGGW1Ims7pFufpTK8f4
EOeHO5O82FiNzIz2OO1f6v0/tpDJA/NLXoQdsE4ELzcuMBZ2vMVfmGvJ4bE7GCagKdVvcIKKE0Hm
iXzLIwNYHuPRjdlfb4xSKTckfq5GX2/ZqIiKmgH9hZ5cOZPK6uUY0eJ4811sWAWZMNjH817uRrbm
yxXYX0dYZOrB2aZMyACTcd7zjb0th7LfuTEIKIPvcaEKhfIS3abFRqWXSeRjPqiJJwIWeQ1G+MMi
fad/ROr0NDd2TG8vJxWgRea9OP4tXQCikFX8lBCPMNklyrzkezbf+TM+PUg7PPqn2XUI27F96Vff
7t1vBY7XkyIt8GUe4LLMEy0xNBT+JWy9bH+7gI1Q4IVD+7D130AadjxrnnijiKSyHM/5yEe8Z/jH
A0NTWxQExFm/2j4d6jbKoegq0Zrc0P4p3CF46FN0D7YMlYAJMv0N5wMGHZHb5Un4wAxRixfTtldz
1b7CVdh0K43khAVLu8WwKVpRCfRfxL85aPP58Z1qG/6VX1J5zfaOdNZZnpYery+SLK4oPK5yxL6E
vvOHTxFj8Fe5u+WcPgII7GSiwNq1/TdhLAhecjPTXjta+jchH3VmoQN/PznY0D1ZEWbAyVcnhZT+
iD4QHUX2pmmgGPtaV9WU08LaHuBQ5uM7rTZM8WGojZKQ8gFhMQboon6jalCtbyfatEzdKsIfxxzu
4/eETGwTF9lMQDfkU1l+AHo3D9bP4uc3kF/gT2FLy12GmOIiNUgGWkMf1CH0Y3zWJ7bkunuJ7g04
60IwKupdOY4FsjkDXnetc0wk7a64bsoaARKGap+BzrBVyAkxwLyySvk47o5zu4jbzbNLSOuwWVh8
NFMR7YX77oxsyhqpR9nh9BiowqIK1OGF0kDsxPM2gIWxQBYy+2zhkrh/UhCjDQyidPxsaHNjrzrR
RDLMbPzUpPDvTM1O4eWbgSRpsNeav94nkNWZcHCvZRY2HargWsKnHQm+SnWbAPCTejLmLqLDrJeF
sXIk7nTdsK/cyZGm+iM2/o9CkzJSJU1aTEOJ0/fYkti1UpDtfTezdCgo5lDlaRnF/DF7qByiVYZK
QmEEUsO8jzICyfdVLd8/r2q+rhn9a0tZBAxkaAXTKPgZufL5Po8EaKwYZnv9b3RBbkypLA7zwAc8
qckfb5KB7bhidzHFGZnf/eAT7fUNfSRlxpA4RIUBN3RAj6oThAutLxejP0qjYCM4FTpeLkfCzV3z
wHCPc/zdL6IOf45Pw2LnVIuZImexDZSbfoszuGW/2M3BAaZrGMB826sIJnEuAFXxIEwugc6bp6hP
BvKyzdRzuJs9EHWdyso6yDCpqUszROc+OJ3CA2pMop/XXH1NwIng+r41HzF1e3RvLie/MP929e/n
K+rTCtE+NVA603t0SlG4XCWAB6D6f1j2/u9yBykj+1Heh1+gyfWn4TUbfqPBD/MsOIx/vzC61WKt
8tPcTzONSpMZY3kECDqn6BK8rAfzVOMFZRgElWA5nuh1WfXntW1zPaj25yGjCr4a15cKTF9mAgCx
FdEtfUFEPMW8EdhcIUUOc7zx886MsGeHX12ahSZqUUOouFSk88N/jhLI9W+TObX1b3TZEfpBKaj6
yofTzpK8XAEgfieHlyxLEucXXy/5Xa1VmOLP6t+N02IbVvjkYn/bQsEKTLVzGNzaP42/F1Vs3sFg
kZV5ikpg1IvjuXZp79r89vXONIkLvx+iS3sNnRSdoM/e9+wPpnGv84kGwnV8fXLuWD6L+t41XK8G
13svPy3V1t3Sco/XH51WjX2V3HXeLTDlaf5cvGdqP2R2DM8s/PuCS7hf1+6Z/u+8EmZhjdICDNcT
pVgmtKE9UDi3Ksv1ffadjXNqeVy/P868XL/fak83NPQLy1OmdXYMmYPNjoMG3zXZPaEEfn6qVXOD
DByNN2AKuhLhrd7qn8cEcub2s/l97lxhTa0IHeNvou5979ipHdcB75FZl2rZn+b5EvwABP/EpUoj
d+tlYQZQqqJSXlxuCUKL4ZHO8s79nlSTHSlcEVi3gLQammfjn2K0X3u1KCI8DYgsoDjc+znob6so
284lh+68l6ekfQkyt2Y+N2Gucryq1CXfZY9RqVxfzcPNV+1pCWWfNGdPSRihSFgy+8GaurbL1OTn
aXq41c9fH4ePIu3oy+tw41molMPdvvN/LJ3XkupIEoafSBESQpjbkkUghHc3BDTeCoHs0++XZzYm
dmdOn24apFJV5p+/SdAZPlWjsItsTaAWTZi4Vj86s1fHywijw5YR08qoKOzfkpjsRBdK7KewQbXZ
uQB9/PfxxVXDmm5MZMl7TkJS/16IByi6CAjLJw3Lfr+cjDqzMzkct+Hk4rSqFSqWvENhNPqTQ6Zs
q783ItNMlWNjyD5TYVkHS5potwa6awMsC6OuQqW0czSWfCCpWPe9vHbOlGe66n78Zt5j+pH2HxQf
HB5XylIusv6HR4tt1Srhk8CYXd7HUEzT5esaVyN8fw33ptv2eW3s0oZfYgpAmTHCXtTuhpKHh6/m
nFc93/waExdt/qV3O89bkC7YCINji3HW7FG5FzLEk+mXItkBqYGICsmWoCo37C6wOdODezpuxvUk
h+mo++wVlsvmxHAv7+MfzpiUI9nA0LRthu/DjkiVuu0k3GcpvPTYjLpdJLLfwXPUfHodzcnI04of
tpO9gtbw0GkrG5+qYmk/3va4WGb7qn+2eo/w9R0Z87c+sCznd8yavTeJBB1VBWlTVZBYS/JznNQv
UW81qaYZqbkNQJL4wbAkepS9aaWCZGM2PKMKG7mX3v2s8M5n5/5CzTB/wysMi8E3dbTxDlp4QyVD
+0Vx0LHrznR7dp7wpSiHOeow2KUAaKlOw3HflvvextVt0MUWILMbHKXwXtJV4hZYaSzz/YVxMnaH
GIPq03MPPfLu+pcN2v4zs1ku+lo/nDObJL1RAXNvdZlgCRLKnX45OrfpKLpuRBJegQQ5YdGAbus0
bjRnGLBBf6Wz2B46zJ7vM7jG3iPcJu6dWSIGMr/xrogZlYEn/VA3bdl82T3U0FW8fRNydfwIm8ur
oxXqjjarqWo0lPskw2uv5JKB5J8eX3VLF/QO9SZ/Tn/m7AbJJjR2L9Zh/wX9I/yM0l3Z6p97s4a7
+exuDeTes+6wS9rSa4m50S0oEWx8md8Okrf0ChmDIgIvG05jdW/96ZV3GWYSdTpkt/ncMNwjd4dt
qfWX/Aa14d/Lfvvz9/1EVdp7b6NWY/Bq9Ttxs72Hbp7/Jvqf8XTPT8K7TbtDpk13qOd0Ab+w+Yr5
rex5X+uvtQ2/X8DD7rTRjfP36MUR31D8IG2KMbb8izayxs2H/RnIFvP001NyW1pAls/PuPoRWWv4
VvL3ajtnWO3IUP70ruSmbFDOQHZ9VVy8XBnfNiNXrzCcG7NOs44MVEHGuPNBNlV1dg+CcGxz/DN5
lq/zb/Ov7i6tZ+I1py8Urd3opq9NeJzJX/IVVde5+dd9XR2aEFzKXzMdxK8Y3fmAjJ/neu8LiXZr
65lb0X48GFPRhF/Hb0gMvXrSmSEVAj8b0kXCrCFsdw/vetmGEkUc2ag5+jIQxnyUwBbp6I9sWFRa
0mOWaDIlKkFQFlHgp2vTkQA9K6DIAf7s9SYA4FgL45UYcoIK3WsKLDydwxHjkDddBid+AxVEiMsb
wxyMFf8bcE9RrIQPV0zgQjQ0KPADmWFKRhrHzYKxndjXispDNEfIBOlbO66DBGs6xngXZ+QExyAO
dYWx+JDxwtlzcCdjWLIWtpmM7aanABh90R8zxK8YQkOacoX1Kx48sP6nYiIoeh18jWRi4f0wsZRk
E3mDfAZR7whpbSvTRPl1IuNormhyB12kS3LKSzf6zP/fuXL4mmF94qHC1YevposbQ19AUfcy0WmW
Oxy7qrX6colfbgkS8VASNKXz7C0ewTAfZoffJAGpWmRIW672E5v3RW0EXVgpN8+C30RyUderi4Ai
5UZDcXeoGCp1Gyd2+VFnWPotO5mfgeFZoZSItGncwTMnsbIsW6fkvPlfA1sodsMm9wIIixfdVyAd
kcEzv6SAwX9j8OPh+dhJrm6W+2RKCOcVA8U4GTwIQuTvyJuJrIt6V/xOJ/3b4vjCzyVddabHQbeO
DDpV7buX6T5fIbgJkSVqnFsPCUXLz07xLVfOq+tbK8yG0BS1BiZGCVju8Hl4ApefF4rzfgUzom8J
7ffs/oiqXF0ZwkC+eaisY5cQjk4k3Gx/E+M+6FqTywgDmxoacaruk5SN8UNmLXBSVLeV2URpl++J
UKo0F2pTJyIhfXSht13fl9ZsO6escapN90qPfJ18uDMr7G3YJNVBG/zavt6f/yYtDzN1qsyKBhzj
G687s+gKwNgNu331PxlwdLA13P4tupMRc7Bm7+BNV3DtcY2akKOeDFFOiHHUh/U0YEP4bVCrnqeX
6FX6rcp5U2sGmJrp0AFyIbV0GFjckeVYOPXAIMGgbPDls2N+F4LA289d6x40/Qa0CqQ+xd5YP1ZX
5jHsan/lH1SPy883MyKyLt+gZSkkFXgR0DtbgMdz5hVwQAHFfuEPMdWsO3g0Vaf6Rypk3+/gAooy
oRu3eEDgB6nrtGzZlMsapaSpjPXWLTmLiNBCaNi2uSVI35unZFRMsjn+KYzsGcx9ns5vG9ar+3CL
mNbem17KKeWZwbcJ0Ech7WurCn+FFxvgIgF18Jpu2QysxKn7Kr4fMQU+5G2lQSNtKo8YYlidwvGh
HDBHJUgWqwlelskzMBSUgsaLieHhMefwKvZbM6h0Zbdvvn0WdoXCqY/+AaKIe4JWOrn47atTJqpg
OHps9y43p910WpP65ppar2y7t6jba48OXyov/JDIPEJSJbTXjD0Mns/+drZ/kcXktV+SXne0M6Kx
aGqWQbV/fly9D9EXBbX3pOIGPfThzsLgK9x8+eLdeMxKCESELHYlEztxKdhaAF0Setq8O9+IEc9P
efl+Ty1ovJ0XrA47Teg4PaOMtXmLggGpbUM1kVM92UVy7sDZ+VBofJ0C9dFj+Wj4z0Nau8bJqgjD
5JwlFjg2tm5jG9VvRMCIjWOikBGafv8Qnx5ag27p4hvTkXr8PPoAaRF5cRlyktZ+ZbAXNzL/BuUf
PPsvWTQ/DjSLVr+Fv7mdYcQBSeRjNxoOfoMd+3zIv5CBw0o944tr3hWUF9w9Da4bD0fFLp8B+/rN
5QtB+pytrQQaUtykM0TjG0rMoA21WZL/6lk+2EI79Iyp5m0ZBL2d5lM1K+cGyXfcZOXL8wEHXIsN
LycGZZBCsEFSc5tVYUJGokHyVs2TNNzSPk7g5ZMb/vXLvTGzGqrGgeKvsylQ4VwGrXkXZs1PfHdb
0JCbinvXXFZBn4Xfb/+cLQrvqDRF8cnld9mE+2Gr44W0hR3QWe9J8tW4w/iZiTaUMn2TdhnSX34g
L61FKdGug7ZpvycFzO37B7/UfD7Nx0WvOWj2mzl1ENbMGDMCNcNXbau4DLAhBXNNkCkSktvhbHsz
vv9rc26QnYHS0DJm2SpBsDS+az6w+/Wjjg0ADezDwb71EgygUaqsVDrLiGnDFPQfJdQrGNx715mg
JYX4T5IiHf7mzcHuQe7FFo+Milrf7r5YlAbglRluM3utjas0MMcGbHZ0a3bHlGAWI7UL5rDf0R29
Ma5LMDr8fGksLcNNOO5QOhA8P/ogEivIDQ67O2jCmcehREdAYdAWdYmTHvTF1v/WKu1d1uVBPPf0
+NZSCacl9+uvxDcTJdbPb5Ved2PVaDj/1V1Arj74shnqUDd9Fi+BLGlN5r1d4mWtBze954eMjYGI
H9PWqnn2k+ELUQukHRbfI7hyKGcDq8UBPywb/gNBxHdcmE4ZFdMLpRvPVtd+1W4ytI41WshJviPz
DJ83nrhj60PxUG5sW6R7Ax2BGVeDjO7pdmImqjv6TA20M5hJaPfgNnk7bTCcl7q8bUZKOg6QfPs7
xlHcoTa/xmz5x+xwmyTUE2lF5fAF9+3dvwHFL/4f7Hthc3Db/CJzTtVAv3EbNtpBtQ0vLx+Muy2Z
szzkFgil5RoYiycRBzwLU2jy8+aeHQ8U4IoMGOM1Wp0LXTgLGnHbJTSpLUlOhBvkGOvLnE83LfY5
zmeaesyf8eFLhHxQgICisULQ9XM+i/OknNXIjBqTl994UTkZ66vTXPIeh+dEsX5EW+tC3LlhkFqo
xpkjhE474rNO37pTf1W4W6e72m6sLoyANQYA+CEMh03vdoazk8HkwR2STgRsg7xJh+4iVfxV562G
VrFLdjqT/PvgneFb2tlSdLBMPC29q60wwAEtcGnitrAXfXvz4vB0qEyv+Dlflyj0f942gkY45vNv
zvewuTmn3gdanvcBrLzxDPnZ26mxfjBcA1aJ+iCQfcOpQLAAyUAFnCZPjtJ2+Ou4t4Y3xgmTjyhy
/1uJZmM7OWBTfLN1QAI5RrneXEAFqAWIdYTJ51Gm84Xp1Sv2L2aISmM+EzVrdoGW5oQN4CXCKo5S
hH7iisU5t0DmplN9eaeYY5s8aU7QP0D1gF62Fx6JAPbwxVZteLvydm4u6oz2cZ6xJx+z3hYyNzsG
rAdUjepXApc14ZyWFLgfvAtuG37JBEGcXBqmBX1e5p88T+rfM2U8VE2vfeTWJdHZI59HtF3IYHyE
vMIq6X/62gEi5lONAdoy1X1vfpZdY2C6pWPkFn7os+vKP3VHi2+Aj8v80qMcBBckdvOOOh+sB+uO
j8fms2YRa0/8skrQ8EYsnD2zBgiu1sRb0Y+MalU0JbCSGSuJVC/geObWszjHO2oiXja/LyRlaIOX
iDZd3C+SkwxxUuivG7OyLx2bUy4PW4rWc72NXzuKTk6sU8NhrWoI6O0rq+/P6KC1/7Xpn4eVqNLN
Wb2AW9bpS6Og74OifxLrdSrs1vC5xBr/Zr9Kr7CvBKHixUWdW4OPEiaqgWi/ZlStBrAW5PyCLFNk
6vwOdV4uKMnRaNEj2c+3c9AO4xtVq/2yOIGo4sfTa1yy68sTgN89m849xoTVA3oRr/UO9xieSXya
tvYYfd8iAnNJbr87yLcTu7G8Q9gVFvH0dnzgP6pxnMKogqCCHOaBGkGluY3Sbd8D3LqPxYpJh1yj
frNN8/QaIVOA8MH3Nn1LMieFwZw7cMb5PwTJb6T9h0+tGoxUld6V6GQhThUwipGUD760W4O+2RKa
zemCy4eovnm1KapHtL04Gey6KplF/PouSaJiMifM/I5/mxlIJFaGaW8qd1//qFN7vFt4U2/DTwY/
+B3JkC5gVa6ce6oWFz+4HWFF6YqKG7eXK98oatpiGGeRuaTQop5wkIkZ8LqRr1m9DF1qI1rQylAQ
cBcW3RxzHwd203z6ocQ7Ye3P/G+ud7CDvzopcq7iZ89v7i2UzAJ5LKfUXGGzPw0u4fSS0ZIGXY2d
FZ0WlCiCYnAIGgD0sRB/i38PX+4mC7Tl6/oE3ENZFPQ1D+y5140t5Eb1v8dAi9tIs9wfJZf0lpo/
/B4+QDj102HgKdQqlNMhFEoiAb/QChhVE1KvC1/Bm1WiAGCI94PnLZrIREwTepOzT79/EePv8xEX
Ev0Bb+0fbe14/Tk8LdqwpcEXIVAOwiWdgJz3o8asWH/FE6nKbLq33iVlxlIkEWx/yfr6W4dl6RQ/
jIovk5Q0EwnauhOyc7ZxfvftAH8c100XQzxBQkBzybFqOEMetj9jSKXEyEatrdN1NtjCKossZg73
2RNM8suDCMiG68eMQAgwpw9Dc/p0CkaU8YQUCPzP7unmuWu1B1UfimHdcRNoTE4JWnp8PUiTqDda
qLWdLjRfd5f1xF2ZNtVhn2PDk6eHxpmz+GGXjFBxxnI6KJIL6IpvHlflNldlI1xzxu5SjO4xdzl0
7HdghMszATZdCi1tQ33x73vfAIJCPG44d2qkU5GFj9pdX9c4k7y5GPUi3LVYGrjVi4gvZ9RUDggI
2PO4gi3MAXJ9jpR+CuO9s1qDguGt81D6X8lhTwEwoG2krnk6WY+W9i+UYci0xTHjGtRlQ/rJFNmU
pvqNjtcRij3F8T9R4IrY29VHGQPd3RQnnpX70OShQO8nu04bHh/QKUkgpwQa14hGNOm4l7BueL/O
ADwhg6zNZma/ybm+ruY77aQ31GdkionJtNqnxy2Et0AbaSNRUxNOa7iWhJDxEAIRX/3G8B10iXCe
0SdKxsJ4O6R/Lv35mhktoBLnFTHA7i2GL9NjwgQ1AewTrSSkX8MKganeN9d/gt87v8SFjjaJZ4wc
GVMyWUsvbBa09knbbyHdIOEd9xweYqgSTQjoT7zMZAR8A36wr/gI2Dhz/KWnFpl1UllRrRBV38AH
CoMH9avdC0gWPJOLX/SYqmFGk82GImoMuAT+wRxtU2Qgp+nuSoloAmhRFoa/u2ruP3D3bcBktgT/
DiPxRYhvnzJqWkj0gkUgCnXl+erkdGBuRjNAgVN0ffc7mrMkpI6ibTHhV7IdibdQptDxvRbW2Kfa
rf4sWusuVUxjRVYbP0yJH8nh8yNZ6hJ+r97H0XtwY3IAOD78sDeCIrk2Q7MDWum8Z798suYpMBu0
cG/kBx1nmI2mjSAf/+zhJbBO4gx/xo+Ee4pw/gQDoXIoTinceqfL5h0TxsBzOzxDcliwBmkA3mmk
gWuq9m/fYcf3MeWBvwIOkav1R4vEFz7pODge5JPpazxtftlJAZb8W4tXLSSsJT4VrIfDob89x2bm
LhB2dmeHquO995Zc6RvT6aaI9xf1YVVRWAgBlgU5kucQJOPaR+yTQfyUFdyitXn1MAEg39cdd+wW
SlRVCiwgwtwpgPedPp9IBYm7gzxCTqnb0Ce/M4LVigNvZT3DHIMym3aASj0Z13Pz7oYNja3nop7T
U7ZvTbbufVmOgLusfu7p4XPRxUyjYFOkjyzXpb8T3PK3oGhp32HClLgxqCseVCgdX3vmtW+Zssvy
zI6cr6ASZ7vgwMfCQ8iRaFpUUSiaXnRyhNn+YFFcwyc91GzbK3JubA7rW1za7nAi32eUOZ1T9nI3
71pFt5Xp1PjNDlBAD874YzZcT4iWb5icQv223i6zGDI8UQ5QnM1SVAtMxJwmwh7L9l/BslgNHpyl
48uQnayjLqgAvGETXOHj+BYcFTHbgq/pCbnktoZrOfv6M0hX8miqluZrRAYL9QoKAXkWlNRtGOKF
D4O5KnAyaRVhKfNj7DeeqmdwYs1+gih/ziFDNRJF//RRa4BjKpGBgL/xzfGKuZD6rmNm2LPXlHyv
Wj03lAY4fqhXDh+3WCRZuIH02Zt9Ig517zcAC8wd7AAoKV5uUROLbl74c3ZFWi5E7Q5A1OpzEmLz
fbiJqyFyA94xIFgLcmH4BprghphOvPlA1hfcqo/7wd5cJtPH9AGCmEx5F4RaCLuy1qCPIRyectje
e11AhlHhmpXXVSm+Z1hn4zjwQH0tsBSCwgnlVTYGg0AE3HCSr9NlMNhSG0tKpW7fe5/tPR7JVCJ8
RgcQS8U9pE2AQir6F2YodGJxSWV9ipxPn3MHIAt22A6hDNjFnNWEuxPvBs0m0xJe9p8vtRA/4Jke
J2V/spf1ZSi+cya6Vj7Kv6X4cLwJ08IjNEK0r/8YQeBadhKz1jZPspWNPVMlCSjHVN5/jhMyBlrI
5E0dblBOjK16QZj68e/8IFpQ/GOYFNpvjAfQSxbPcHuilry6mNhgmBLoNc76LJ3qBuejU9hezyuZ
5j68hLsff4/62y5K1ZTrKvSkgGF0lOyFyydMTaxv+l3Fjd0wS3pM2fEmsjIfTs7qALbNDzWaWh0H
EPuHrBIhgUgLzJnlpJgfiFuDHl53j4t7sVyqrc1lrbM7p3CbOjuGK98JMGXOu9+WznuiMQjK/S3m
Mz83Nnm+bn8akKTuAETCj4SrS01JAwJ68eDrFNl2AndC/cCAAO54N3tZN1AvnM+Ng+zNSB3qKIxQ
mpZyQqIKW4QJcNqwr5Z9bPaaa2hEscSQFMf97W//3ghvmxz3wmZEjbEOzsWQ54QiF5Z4DebHxpJz
MJozORj+i1IdPVcgMW23zDzehMbjm8sEW4bEb/ru/m0/OR+7aZ9asb21oWUDqIqnfUYaAEMEjj5u
PV6pkDdo7+wGgwORCvLl3ifc4216Du5nxUVyCs3daKu0BwyddP0udUaT+Cp+m2rjsYt+A9FVuG9A
kZlnY1xK1pqKP2GDvcWltRm9uTO+cO037GU7Ogcakc0sfm6ES6bz+P9TDZ+FkIuJl4ZiCLhaFNvf
NyutBEudMk+lVWljjcFn4WrD63Wexy/2pPcueqMJdJrR9ezqUziUB2S5VOHwE2Fzpc7gPPot3Gpw
U90FPgba297urw/bhPbovL3iCvbWgDXFkh53PH1wH+Fcp5IF4/VooHZTDpKugI+0wKgJEWvSTI+H
z4PxIP6xE0y/eHK27Nb+7oTbDuOs+4r+HzCSwvXl56R7cXTfW/6//KWrd48ZmJ7BDGxwIaR8Pp2B
c1/N21R8TQZh5qkijYICk9LhK0kRpeYOMcAYdqmrs16H+jbBkA2r6vClu/n4GzeDDB2K3YRFCQB1
OtRrgHq0a1rveecMJn7DnddR2K7t69fBPv0sLn0GPAKTDw4IUfV2FVnSu3RonVddFNImg96XokPm
wK+88+g86vxJTBl0yoqCqv3ERbI9FvfInCFkxJx49dK4ZOK7x3lbUIU7y+Q7YcshTZBixrBbq6r2
GKZVvTD4BOPg54MR00i7OGc4/9Fd6tMT1SS4kAEn14WIQlFjPpkgUtO/ZUwo8ziAstq+TPAbA+WB
vYICQIQk7fC83v69e4BDoi+8QydrCquO39EZIsXqV6PzzW2SJcEbNGAfGf51RP3NuqQcuifciPNq
qiMPOZJvJsMy8T+581AtTeYZaH9xU8FPQN2xu2nY34Qit6cFRs+aWQfjZS++IcAIDfbpusudlWcM
YtLmr0iJNlE6SAYMn0/WFB/R1mpoLHY/25pPU5+WUyqjD+BIY5MgvXr1OKiwDEC5M+6Pp0+Gqjcy
gak4+4zdPJqLXXsnuriv1HEfb0rRHr6ZAKsu7ESm8Mjr7fmL8Wr7HDNGZJj4XofdkwFCf1UUgHPn
UFRO1lZkau3fS9pnanenG1TgY43xpze87dwh+WFvJt6E9ElkDB6atAr/thYS6ilXYCDhkgnRGmUa
qHNz9NjfSJfJ3VEx+noDbTOo3nAfnPXlizYTPgzT9CXLmlGuFu6IxX0Phmu0zNxNMNTdly7jG1gd
lj6DBNKVSVQAsxomky1UuaCgzKzYCSw3g1WGFZuCuZInNlN58u2BG1RGthIhnkKofhZKgq6QOkrC
ljTEUWTgrsGIZoKw8Iy5oQHmAk8ckh87yOz6VLO7O/G12wpRMDTqcDAQ+eiVGpih7xfvfihwYv1r
tp0B5NKrnWkoYgvQprXrhv+QtdM5cU6P0Ih+trn4Qbj2wnxzX4UGaJOTj935Y5JBE6HJOJiLp0lO
JR9KwmpvD6eiyUOxbrbsGm4N3ln7p5OKdO5BgxOu4SGwkZl8XHSpa5ZNF2zu7gnSA2bDTaK2lDHF
ybi5jyigO3nCoNR5qsklY02rglm7dw+psMbs7jGHHuyeXglcct5leOS7r1nlbqAzEuoHue/Y6trV
V1XIK9T97VbI8t5+3ktnee/b8jTlVUPUAvexGUA8R0m9FBISwL53HHFa49x+bUMWZn83Z49OoP1d
8TBc6B9bS/GdeFTTQu81C6eBRxZ6uE7qPVKnYYQ4pTC3cDO2CwSLSUHV36d3EEOyHBiGCn/VxiWr
G5Q+qPLpGxzOiQsWB8jqYwawQCBYr1IesoohdLiy2DIUpXHe5N/l2bcopnKgpGYoTn6VvUEjyFUY
sYLLoNcdzuTwfjDI9mBSUwruVhFCt24QxThcuNYgjl4zrh32QLhHP05NGtjkIexS3TYRlLe9xhOj
/s7gc9vXeIKoLFOvk5EqbbwOvyhSDXuIZvlJFlo2F9kkh5OrdqKMrBSPKpGBZrhOXZhkiCcmE8rm
CY6wTsrY9UgtD/H/Dm1joIbj8OlI9LBwxXF1WI8ah4ylSZQQ2X302+OpPYRDPxC/3zKg+kCE/ESe
I2jR2cV+4oF8gjH5vuyZgSefxnW1MWq89OGU4yVzF5jKm4/D5ijsYszxFIIYlG30OfyYtrpO0Ot+
E5uVEmkcl96HZ9G5ttki7MbwuW+TjmQjUHxi5p8fKIBVe/VdCJqYUqeJjGujQ/TG9i+l2hMCcjGJ
NQWST6lMh4O4eEYh+gaihmvGdscsf8a3SC3cXd0OETijMw6eToC72YIi+dG0byOdEmO/FzmU0b/f
xXEc3JRIOsKGDcBCO+d5Dtr64KNqVgSlBcc9jieXpwfbYbOh5Y5iqy+xUflo/0S2ee3HxZxqtP+j
4DMHcXt1rkXi98JZIYeR4LVjA5mhkZKtI7t+m1Ayls+grbS4TCHgbyuWW2Xj/doHw+84u22fXPci
OLSGOmryd0gKq4ZDnT7sPPzGwyk4kfiJHO5vhwelaCk4D4+ZiU8NWNysE3ayiVlRCoNEebrdBvzx
+635YUzmthztATBmPyrlQrdRUuFR9oH4Hb+Q0UHMFlnA/s62j98wNvViX2hNs4ttxZnbxD7tQnl+
kkuRzqrhHqgFU45e/JjeMTTOR3GDsOlhtsgWmwe3ND9wXY9QmcU6TsHZUwA2sNruY6nYML5yulsk
PU/gP0F7PNqt2ZbswysGpETsIg14570mfOcHgg9TPNKzwtdHYELs28HH3mYQls8R1EGOmvgZdF5u
+xts0gG1vN8nAC4IO3BmrhKANg2CsTVlu6gCACw8EwLS18JGQw0ZaJ7Ww2A6RhfaBo8hsih1/s1P
7grXNVmJ+YE8RxDqDzpHCzeVGrXQPfzkThyRpGDFHX/zwQNQwoTova6l7BFOe3nf0NhuiSZgPEFl
65HkYzdZ0TzY2IdAxHJSK+YacjEEgRYd4WXFTsPUv18jRfwXAoHgRP223gY3ICg0DhsSn/SqXu2o
TeV1o80jVZtf2AQTVE9miTik/msI7x1nY9J28jNE+jBgln/aHn9gRysP+z0r9t92BmeWh23liNkM
XvjYwnA/knifYSNgqCra83oDbx/3IM/3PMyQo0WDpcA/jrNiMTl4GKB8dGT9xCY2eZLLZvVnoqSi
99pPntJJ8Lxx30IJyEY917VHtG8+0T+ixDq+lqIuZUbFJ+M6IxfhnWGoAbwgsgXW152uCgnIVH6K
H+jyUzBS6VsZYuNa4MXbkCdbsnto/vi9+85uL68lokAM39C0GHtZY/+uNfbORYQzKIDCBwYR6Inc
lE8FNsIWgwzVm9FK871oArwos53IQbaSYAEl6j4UrfYRKYDoBETWlWMd4VYrLYKBOXr0e5EeIoxf
lV7Eqvhy0WO5zIxhcTZiCHf5E9egcgBTCWBfdMA80hVjhs1tlrKrY8siZw8t6GbDmcIeQ5NMkQKq
5DbCiFyNGByHaUdlo5mO8ZfE6A4nWvorpDib6DGL2HV4aXoyhkood0Rv/BjJf7f53+qJcFviuVYR
7hFEXWA8LsFqmxhbqpqrrg2lLJr0RPWJ7G4i55DAA1+6a64oZxtSvGg08X/hBCRHRJJym1izQW9G
VgMDe4wmKjeKM18cRFlX79N/pgH/fi1XBf9exUkJzcoXuKw7zU6vwfbh/Jj5cUJ0bByHoJTVMKev
6r3gMv1dRoZ3hcL1nyFGZTsrzEwdkstgeEmuWHt6weoO+s+jx6uIr6PJsLP0NKaN09w7I7HxFgfq
gIU5hRMWJQMRu3OVI94iNTf7c2dz6WUQnpUxvQ0+F1sLyvh6YoRkqorBMuFikBXxjUR6DwhA0yqf
vS+fvuN0DsDQ6f5fzjujFKSq10jM0cw91yOUYtjsv0NRxyB5UTGctQmsObbAfPnRgqYWbHP3QfDR
vquzZl+47UhRmg7Qh2BAdnHS/W9/icvlZ/7Z5DMNEGz9O7QhECYgJ+0+D8GP4DMj+EaoSNAsf1iu
elT3OM36OkItEWCRVbvfrm9s2mhfy34Bo23PXrN8jp/jlF2F0xUNmKwSTCf/yN7cEx5DzOH0E82g
Yk2ISxttNthQ4tWj+FwfO7rjPrBY8axMMEKE4yfND4OEathVfTFDrL34H98L2OMSFyH7K37EQBtI
uB+Mp76eNUxoviyqbclTNPpfTMcJ+uiTSAvFdPKZz5Bh4SBzFPzDPKskkItKPw/vnmyca/ii8SIM
hIEwWrDM7062lDrIgKi89anwdI1THaLKBB8LMKIePAnO4uE1/Nv+Q5N+0sZ6H7yE/nFSc+HAbzAL
pykDkSBTRx8WdkIAWwtln+Fs18/w3Df29f4974LYsn203cu+OqT7AgmOxSg6OdXjelKGXxRP6KLi
lBkjxkhYXeLksW8wuQLRzNYVM+4B47Sl7IePzxSmd3fYYDcBCZ7D7yZE1THHeXjZnXv8odXTC/U9
8gY/GNDTCKKPwofJxnUfH/DKLv5+D6dhOgm8gYOJaRtE1P3z2Gi7utbDSMCtYeituVRoim7v3rXy
zxustd/ogTEo+Wut2jweKKgglK7vK0gS9a75h0l3e9zlTSBbZgObM3KadMMff/McnCGons6z7yA/
5UzPVo9FAjn1PvqdzgCC4XXG1M5tHUpyYWFZZKR58ogwPCtp3Et3YPkuo79E2Z+eBqhRYjlfuk18
ykm+EKWouCIV6Er/BozwH/vRaKDj+D8ctjyo1nZDMRcriYZ/bPLjZ/p0OksGimSV21/iyihxdwlR
o+QJwnDH+Ur36Gah0NPxwkJnS+EvqcVp5sVLnoG9MIEvbhJNqZklL+4C23j+HdFtidUUFDamnB22
qQo/34I4KXbLIQN33OLAbjl9IIOyILHExaZPCND48DTttCe1lAnsLTsFO77kVcp5TFAZDDm3yYkc
s9fnTscXpgMk5B92e4W7cSgznwEHDrUsZxrwFfRqzi9KBIOT9eMzR6CKePKVPT7C8rp7seW5Djl1
8Hv+uEb888RlVkwwJDP3h9cn0AJqRLzQOV3EFiGhmdPty4iSkfSobCFeflveCQaq5irh+AG+wW0V
HrwvltEoHAKtLw6nlqpCqWVXIHSclsCDVJHkq91BvcVxSD4Dhw/TRVgAAocsHuQXiMvGF+KDfGBp
kEiVQQQai5c7KDySQrkm/5Ur7B/g8Sm5v/wXPwEZAobef27IMrbmffJDxRAfTDnhaeepfOSIdXsY
Xkcce/8ddAC9dBfQfjhs4n+FPzmhQMD2ffgcysuLR58ctjAGsTmUgFEpHSu5JePSuQ5vM0llFLYC
ZDdOX/FLk++H3mz/M5qhuMYixV6ItUjtraKg33UOfbmXETvnKoJVXtGYjh28c2DiSPK5+JjSj4h/
TR/nagEIgbgCe0pWSKaIRT87XZAUGNv/iOeAiMByJ7hZ7z0YG+4mK+4ldxAYO8PBF7YhfAKoPn1m
Ykyp+fv+IZiSTok13dQ+jbG3mwbTkLEgwTVUtYnPoIyW1SmAc5zA3tnEpAdTpnb2CYQpk9BkL+P3
/Oea2s/sQz26+PTN3/DQgoUiTsNvvmzxMa7LBZ8sY6rWh/ohxisM4xiuicswlnoP//BePveFavfM
EX+C86ThzoojLsbhPt2ZaLxOXCK5BpdI8gkKnLOIWqk4KXh98VY4gV5yQVIuAzJC1QxSIjW6C/Ax
uEbiIwQqGIifzQEjlRs2r3yz1sN9i8GSao7F/jxTYv0Hgzlo+LCKSq8hIVyoxWqH+nSD1w50ptvg
cBqbyvtO/ntUQe4H/M0/z5B2P6aKbq+kjm5QkYFZLYS1IwvnX+QY+XKyiJuSPYcXMDdBCoteTO/A
74NYKlmhm+gGuB1BUKSGnijfR+rC8G4mjitwIkeozJk6MTRxujhPflna4tDBBkKhEa8cp//ejxMb
RySooTgfAlit+sF0PsRUkEHzaZra7Huluw5txqpq6q4Ho58aKBfPP9kM5DZR4IuNF65GE9p16r8o
mu0jWmXeV4wN2Oyrtos9ews1inQzFMZYhBRHzDaYAUmlNxphn3qUZrtmUiH+auErBGT8H01nuZxI
GkbhK6IKl7/tLjj8oYDg7nL1+xymtrKzOzuZJND99atHfJBZD+tCsBxNRyWAiZfobb9tsA9ANkZN
ZtR25LLc0aaJbufgLuYDZn0Tj2+i4vLCZxZ7A8TIijgftf12FLF89iFfBHaUQRVELbD6u0IzSv3k
p7+z8iSynj5/1XFc8Snt7s57ToNdDh48uMTUvyFYtZiz9OcxwT+bncD0/vowi34379M//KpjhYrn
8NTXMq3ALUtnirCKK7DqA8ZVvLqT1kwQ36XH0WXhGc5ULh/YykpERIYoFGG0BqRnnH87rPFe0OWf
7HTgoKs+pqiuELNpwAiL2u5rj80jF7ZGbAAcggO6z2sDOcqcfTuQEIBEElfmtf8+9whfTFgBrGtf
cDT3UF0ayKVvAZ9Ii6vfH3oe8w5Z4gAPLKA2KTV1OVTqiUA0HzhxBYojaBNJUaJA3u1SywzUoMsE
GmA5PTh1mqRLCuZxtloAKj+49RFvIJz4jHQP7KpEPy5pYS2TV3WOBGutMlMoVfxZASb1WdUMO2bv
zbsXLINW0EXtM3gbujAFImSvzZZvQgEty0Q2NgECiSjW8h3o6eWc/PX+7Va1FNvQ5NGTcHH1mTVt
G62yvMKUDemsnDcvTzY0Mq2T2ppkSfQ7CXc1razoA9IdaF0N8X/UtFa9JgIeaEFyM7VFk/ZHnda8
bJesR3L/4wnwjanNUm2CFoCKRahhVGTSNpXcBQXrGJst/dE/fYea3YwgkrLKbneBWxqGHbgRvRxf
20ItskovdfU2KMZ9IZ9ja1HO+Dc2eS047QV9lePMHMdwQUXZ7jxbcNCfsLJa9o8Kj/zkCjUD5nhU
wf/b2e3+ffmoYDeQkGkxqd7SgDOJ0wdtBXt83uRPJQIDUd4qg8KW2W4km7hyoGVhJomkANII/KVG
exOvemsH+eVQ7fUKgT9h7cCp8wuM0Ditmg6WsnMb16CBBpSSWAYs5VZVVWKZhOrydcDRSFrtFl2z
BOzw3ppJXagt2ZyN0SU1H0iYcuhxurpGtstP2qCq/nNQl1fQym6rEfh6ap3UrG87hx4nlNMgRYu1
NH5CKfRwImKO1AtukGwBCaElQjf9Ow0szyd9vBbd3EeAFJDQ5Cpbi6r2gY+vj2MDQRBzZLpVlUJM
RGZUJEPmzFsKm9qvGiOfaymgD1U1KsVufDfJBiteMdNhm2ifmRNAKLJriGkoA0DeoOZ4OxJO/WF2
kNLDuELSXtRNNETDSlrOny2Sy4Tmaajs2efhVXFB0fQTkA2ZwvwrM8Bv8X3KFEBvZ5U86EdUssTh
n0V5hQPqkDNDklHpwRX13YwEYp/G9JdoxrVRq99a2DfIPLpoIyMnSEFXk2xpP6jikmLZ2ozlZ/rG
iKBOdcPDDJYF4DN6cIJBPnTHNI9lxsVVwqPsYQ7HOKB1mQdVLTdy3TbQi2b/nunEgEJ3KAqHlI65
qqJh6pC9GJlphIBkFAJRhAi73XWYW1DrKukwZqkzDVpzVDTIUpZZoKgonc1BxjlSVNiN150dx2jv
tH+fZ0gojUrdaYmc/CLxmDqc+Mqgwry5lVCy2RLDVMtJsEfLmqebE8G3C4gXI8lI8dVEETl3Ekeo
rzmCC0mPKCgo2EhmiQ6NEESEH0twSilZguCzKtGOtK243v0HjlAkkxaTNL/++WJIJkxHjKGdilIB
TK7WB/l33W5UkTmFRe3CKTJ0R7rcK0pj6aTwQzSX4pJoVn3U69YMS3pyMKx5jyq8pQtNI87n6Ln4
xVdKB5R9BUMB5jCPtopqIS8wQaAKIyA5JS6DppAaBrbwUxjLXWHffdhQ2l72lR+D6wT3jZsvFfmJ
WW+fbErakwThgdjIz5sbpg0F+pIqQosBIxkmk5pq6buOZzoIfrdNMU5uaPEyZzLm7XZ9GwxRZBjg
ZDCHYjqoq6NTyXP7q+PJu7oj6KZbvBseS03ORDJtSwaRm2T6+Ddxp/75btc35odwaDBQgJIHU2Ba
P1g19tusl1kdlLqFIePcbfaO9MRfH0ZtwlS2Pj1mH/sLhyaq5vV8360xhvd3fc79alnxP0fvPqIJ
+kb3J+9rP4ETh6rJewYM6OQC2ICHxcIkeA5WUWP8wur7tNjOWQWkr6RER45Nm1Vf3NmDAWF+gsa0
V3XzCrX8SG7Czqhf6BdQaR2w966AfGZU1WIXSeRuMhIYMS4G9nIAyQBO8eQcB2vMRL/Lot9EopR5
PqzzremXWKMxmw0feG2h4NPgVtsN77JYp04DjZk7YR0NBKZWRWeDZt/ZOfO33tZnOYk/B/fSb4Vd
Ii3OTkWjW7D3gyvbCLNN0vgDfZYeGgymTjEILkYhVWukteInY9FeMN8MmUqk/fNo5W3h+LIH7RzG
sNb4o4LFCGpTN++acpQauFUfK+nzaq5we4m3fRa9pYPVCmqCpBzh06JnzCT+6cLzh4eOSMTNMsp3
Exc1IDeNHuB7Y1NGSSXafs0JLVfZKtlJa7EB3In09teFMlGmXOrsGSgvAFeCUm2hwJNuLDbd2xCO
yS2aN3rnI/In0cU/5wcHyOoZVOu3Zr6wqyi8ODnd+w5TlFMI43e869QHD4RIztPG8t4wWcGa1eHd
Rr4KF7DsyNH09zjuynFxlY0ePgs7tBIOTxdgI6JRLR/mP1ADcz+dnLuX4a4UwdfPRi9QoekZ5BlL
y6r9bFhvPAZSUBl3Ey0RMDPmvndf1EAJswY8+IeWy9+poRdRyM59UJ6w2beAT+4BZCW+MXIZ3+Oi
gXdWK9n3kUDeGIWJXWfDdMYSxyoFj0t8/0qQY0cRUF6Wvn75m9UBs0PO2qyheJdGlw8H6QuAkHte
cptHaRFcosk5fyIbte9MrsPHFqAvBNykdgwv26hEE10xdw/3BWeBre42WjMlOjL8SU9ksztSnU1z
fUrerJ+MPbIkx9HrRsgpdZsAB2q1EAu1Er38Ho0Pvv5+NaJq+nFwxnVL7pvh1PAd3PFLfzjvYA/E
tRXX01Z8t1EEQUhN6p93m9qLfwMkAVciWegr0JJ62kxl5Mh6DTPHLxi54ABT+Lys5bV80pHzbsm9
fhhJ6QdtUC4rxDeLRuLlSPGM3adZBvibVvJ38EIYTN8RYz/OayP+Bgyy/Ndw4185AyDz4gr+Zetp
1GjsrXqpX74FRfAmteusUIDkgbR1oWGeP5D9D+aFPQ/VirU/LB/WhqlKWi44360HvLkPcp7XuNlZ
q1dnO7EPRMhNtL/OWrdpcTK+EmvBTrJZOIFh54OdLqbO1U+2LebHsvdNDoS7klOeeC+BNUFsfrDa
KplC6mG5eIHJh/uhupI6/t1omySACypAT0UM7BynSMUskU1jvuhe5qe6xwq68gK2dHdOd3fbGtwu
w/kZJEwpgjVYr8z3x2wF3u39+Guu+vtKEVPj49U4tOI9Chfr3pkg5le4zyULxZfa1590uA33Y3gb
fh89vv+kSDF6Df1Vb+LUUazCE2AVIW9ItcqkHVeGm9d4WZO0DkJzKWmHct6As7Wdnt6DxxVeq7vn
QWhYh2LWOP3Vq23O4vtg31udKtETNlex4T+vTgsatuTozqek2TJgAl7m9XO+ZXKwXw6+7rsWlrdv
sAtyJHjicjOvuFKfgc9gDABQj9+A5vPyym7EVxtGw06Pkpn0lkjw01DRU9v2JL1FCIVf1+YG98eb
xbP6MIF9SGkuE4AAHk/EgAGC1K5/RSaWy8SoaOsPnyq9xl1JlVF4bcj8X0QW0Pcbl9O9FL3cx5yL
iiCcJ/GujTm4MQVFvOACkCeZMsuUvzSH0UGCYoJIBY8ET00d1FmhJ3WWSvyA94jOld3oraILowgY
uUDcoZhszNLHh+VFLN9Y1OokXzgKq2igszd0F5w2/nllGejG7jcv/Qx+B7gGgKaM52Dka6AG613f
pR2Snt15GWXFjgz6Ksl+1vyD7KiRNHV6eFv4X8bONBA8XF755LxnCE2i8XKpWhXqNpICcH8LaR3m
3K1Emo5N8iMLaLdM+TBa9X5KozasFcRAe2VGDy/ji3TeA+arWz0bLJDRokDCkVX5gP/H93pv3mth
6xJiqE085c5B1Sm4Zw+P7E/aQMjVBunz5G2wDTOvs3lmZIdokjaNBrj3WsB/3TuwmU+6bZqvYYkh
9PgwxAfZ2/ZhE2EqDFuaj5JJXyQHlgMCa4N3IDU5FHVchSMpXU6EpPCbHZDSEQwddhKEZUY/TbfK
77jbPAQNCGs3rBKrTsku08pj5uAB8nOu5h0EH7voRnBDNqKVb7pnGJzTCiFOrM0TTorlTqFXtaqd
aue8LPQYsl/mn7RC2oVSmrSmKxZgCAiM1AfCfD2DU7jkL/eavgsWurc52PDg3inGm3ATYkKJ+tO0
fLQdSv8dWGWW+kyAXva+5d9r9ot92xhC1eEGfgD/MVp7jizg1YYleBVpistxMYFhfZoelICj9URG
fXXjPxzWCT2X+eoenJNTRpXrkV7zb7waNsNj8O2dc3BPizKgrbwe3jrXcW3x6JQW77h3cvT36uHd
hddpTBkYuU8KMn8HJ+rhVNNNhKJiCbVK/NiH1c4qKvqFqbQ92+6gSWJG0MvaZFLd2HU/zsepBSdM
UJvO2206L/+U3duF4NG93gBH6n/L0fQTrcNy9PDLsGeQeO+uw7q3tw/OHZhkAdNFpxo+3yoxbFFX
mkzPigiP3839275+80ZWRv05xDWzhn8r2H4m3OeNB7/7zoJhNAJaGE1W8JUZboqUBAu0tTX2uKIB
5KmhfZbDUKexU5O4pF5CVXMKvSHYj6/xNi8Orj3UFPCHdff5Lj101uOipApkhXGNoZOkn7AcHoCH
7jrXxQbqHwMdD7wXSRnpMxP2gnRUSA3d2gJSTtlbIYA1KHt8Mi+HSDFBYNCq4+BU2KD0eFfe9G0n
gfcycg2lOl6vxxgxZ+IKfht+yt47jBqi3b5Z3PCc3eBNFp0J1FO9Qw2sUV1hUJcVmdU14IoVTAM1
J+lzng0RXH4uzVoB6Y+m1G15y2cIhfnY3yt/MBaxGhgi4/RhVdnHEW6RSucpFs8NcB/XFOYYI2rT
jAYukxDGH8nTay8Ywnxwkl1P932qgI+BiN3gSbnwRsYT/DFbIazjSyack30bpJztTRERss5B0zmM
Ht2vLWYap0028bxK9lGSlxklLI1eFiNNBd5/2uPSS73aJZfIvPKRAPpdg6qB5uTX5UW4LJoQQvsR
VJvGgBqEYOzekSoZBckOK4io2RlEwcS8eQ8usjk17FHGiEj2Uy2TYUhy59WCyAIqTQlDCuWHUQrd
bfoZAgOhPGqy/ZoY2MAPEEARz45p75RIAjITMCrQQOCRTk8gL6FrSSpzdzRKetywf1I4ms5yp8Ie
KYU3+ZOjfwdI8wD2ZDKqMe3gbA8iHqgRc9yvTZR1ocJ4MJG1kPgYTGMLP2IYEjkcs7MJtFDnG/f0
F2PJvavBYh3XMeaW7tm9xuvg2NsvCtly6zaTCuwMr4V9m+aS+NyZf7dAZLXLYO/Ct8M6ECI6FoKD
SfJipH9jnI+mv/fN3pmcewoOYxQIP8Lqb6NmXM3DmlGPUYEDkdrPvxnP6Izx+LDgraarpBxc+hps
o8WC3nvNQAh/kjwAg2mskWsafnXCI9ythl67zwJhYmK2g2Pygi1Ozec75bC3GaLmyAQxZ4cI4yb8
4jYFXJ6mw6nkEnRyUIY39haQu3kzPOCDf56jqEMAA38NWiPhhKHlYbPm4wYEC9fjEyue4Y3DbgPe
05Z+6Oh6OLgYD7Jp0ylkV4ApxAo92zQrKBC9e88YuG5Oq8PTc+IUrwDJPnMguGfzT+sarDTNW1g4
InhnTJJP+Jq9+Anr/JCWkWCU9+nVPAbP5OPLmK/uoegArAbk7t09YclwNfERn54hsUG1XnKP8NSb
ELp4LTGdGoYyMPuObpNVGGlrA4V8A1swpY9DUwgBk2OvPJDjOJoItmLM2aXJu9hixF7dZvhOoGw6
pxQ+OyFuBd6dVReaKR9649GZ0zKhC6WuJupt7Vt6cMCsKvrS57E2y5rtjU7cuIHICKqPh/RWMLlG
RyjNW6RSB7WqJd0PINKzArum1hkO+t+6h7ANFK29W6OKyR4e4jQ4afd2nTPL2FGV3DDbL8DXr21+
2i59xtccqP+DUTR06b8K+Ph93Cq4+xc3j0J3tmfWVDCu6KSuuAovlHyYkIBGRUlluUVjjrtQymo+
dwK0jL8RZrrgPEdyYCi92GehL4BswYGrN0nkGAM5jdMurZnJ17iPrk51fEaBSq+4zvTT3Vat1ez5
4nuV8H6/2OG61/hDiabXtPFfjFs8SGtUnHqwfWO5QULRB8ngM71jasMxZj24cnSKtnx67YKc1kJY
eQiJgb+82W6cjUK3kuFfCWU1/EiYYmKDU8+AHUIE/WZlfBXr7Wo7nx4Nm6Ti5oIfvi12n31tLGAG
3u7GcuNwwVbOedGbBkuUWVbpihTTA8mMAGARhDhoOx5wwABq1bmT6ANwLVi220vuh3PufTz+D5mt
sLQ4WTV4h4pREdpgiSpx6WjV56vu4BCV5wpvFbeg/pBQf0M7csSmi4B9N+/uzgmwbJElddOo4Zlu
b72mw4PF+gdUZT/sK3JhSMGGhAf3561uXlhrwEdgh9B+GwzHCywHGDQy6KLocxWj8UKoJeBG6v4C
fXOkojC4b+/M16iS1Bn9X735AEMqdlztxdrRBB1c7G8uz9RdVFWsW+ootb5qJoXwgW+HUj4xgC5N
qryyX/AZ9//GpMwZGD2KvNX99GaC5cxmF43qMDIImM+yrGYO7LwSkAUO+k5spcc1kAb1oMqQh79Q
6Lw+MO1u9ocJ7Ik51xcnYRnm1tIYbBSqHBiAI/jACrxFkSoPi68/SzXFPAUSZ96Nf6u/HAlfplm0
LafFhCVQMzuY8zZocSa5wHOQsV8gosmghE6mEqviwb1mQbrKbNPz8I/xLBN5JcXHPLc6JseCZRcP
/V9lBH8eDLIXVgyPdLAlwCqWWkyXbzY7VCQEwpDNH9kWsAjyCnb0cpByQQadtKbljq4yI1oHbyDu
lJZrjoNfcc5txR7L/EDoVkCug+uqsdz0fVi/b4MhFyuHHKA6uK1a+8zY12Ur9FdGJ1547Dqo/WNo
zCvxyp84D4dqk9kCpu/SDABglxpz6bw3encQPoQ86Ca0fy7L1CZYX8bwbRkT6UTIy6oMNweHsDVz
MbfKxgkZvADlANJJ0ehMObyk76hBCzlR0REQ7M5m0vFMjim5YsQ6OvdsGkVWJWzCvcCghaHFpTqq
+KitgWMFkyEYG8pA3OwLwHiW4KzhtfUm3g+/gTI5qrjIOFIlIyLgoxFmDHDPYrI31/jFcOVjwGLm
7TTjtU+3i3+NcBpWrAH+w5Ynqd77jMPJwvfs3WgD71B4QHxrRmdGZgWOLNsc1xdDc20ajoGsAT+H
uGyNqDPQOqAaabdBwRkzluRvK3VerN/BErpwI0w7QFB+BMkBWzwsmpxekdixZnENmR9xzmUH3T42
s9YPr9A5LpjdZS8S2m+IqHp4SfFIxuocrOWSLBezybQRznG2JPm4YJHcOspYZQ+v+ShCrFvbpX26
YlLPfopNvF207J9p1x6h35VDAl32uZh/+ZLqmXrth2ZoWeAW4m0PSjtlQQoMK6kBqSWtEEtXqWcG
SHhTxY2mZrBzOlcOrYtdhvHk4aJ1MSS9ZGRGgKaEQ4dGLYaQB6fhZdTb/+AWTRuI4Rd8ouYGe/bZ
/GDvburFIwNUVv60eraN+poxIIKwSIEvCIUTCnDcnjfwbSAwzV3gtCbS4Gz4UD5paYS+BjrEX+u2
L6xThHuFo+pu00NwGLPDNtvZ3bTdrhYpbFt7Tb/WNmyq7eZPl8BbdvDSWjsEQp0e0cq4TWg35YV8
Pz32L0hFwSq0B7AVMipqkMguzTEh4W1yvDc8uhpnlEw64xrq+XXu+RR0VcmcqkXDAGq5sZYqHf+o
NHkhcgpRhATdrcvG1qHER5FVBtslNl2LhgmxfcGbZw1UmekayGyLZr2Kx9WdUckVOfUKzTknL3oi
lED35bagWdCstK/9RoAYxWiqbAZ1i9V7vnXJZASgncNL0Vj5A6tkZ9FtcOoNI7A797dhrobS1gFM
kPMEBii96tWfyC1Xt8PkVk6W6vUlhKl9TVcrkfEMJEe4NlElwTBxZ0OT7bSgzrNAaf8GKsStmMDh
dLXpIt3w8fUVlctm49eUd99WhdMPtpXof+xOrqBPwF49MSTaJF8Mh5GSAZml/WLVvdgt70j4u5qP
ovnJ1yhWxMyh5F8EEvY93CLaDBas6WJsjfQ/WBZkw1Y14KA6E2ckchCVY00oe5TuA2Gw+Ng5s3rd
sdw6gGZZSF/n6ODH0t2wRrvE3xl0VxgYQdu1GWd01jvD7L0sDj8zD3fUIxbD3ctp3IDV0fsaNp64
uxx/3q72c2XwdF+nnQFrNLQlRB+eNd+TDaUWl5jPsXp0uqUBsACwnRCfF8RCvg+F5tXsrCyTUpw5
3Y8fUwYBCHzwESU8sXI3DgKqhoyYyWUNxHkHRIIisxEgNsI4mUhODBaD7EgAZ2jI9pOLBPzjyMqU
1ROVaXzwM4MNKwsm1n3gTeFMQXeCXT5OzzxHRESQO/bgYPqMBeU581OWv4eK+HOG03Y0WCx4x2ad
7CnF/ZXNACsbUeTaNpfalHBq3AQtljra7mPwoaIgxRIx+gxfw3NfdllzF2LvwTraqrIAf+iscnyN
KeAaPAkVzn+tNYpE5qf78g9O0Ks75wDVYd6qnRlqdI0p0nI4cEOuYypiekCR/kKyVhiYyCqdeVhU
M+k+jQZIq9Hb152mwxeN1kZ9djVNckgZMKVh5WTDljGLaVDKaHm5A7ereG/zF542HtWOc5mWHDBw
WlP6LPsjfeW/X0zt+HH75OADrtxltN8le+0l007Q0VDEgsRI85+5WPsVXNxBW5YiIM5+cxsjR9nE
XRz+f88xOLudoLdFKCxxwbGvzRTEgA8KXajzsU941yb8azkHoIlpXJDbspW2F1GEHar6fPph/afs
FPKyw9tQ0RhpevNAt/USwUK0eT9N42NF2ymiLVhO1ojvxej09062HqN0lLcQjCGEHGl9t3GOwOKg
kbX+SBLtW9gYyX+8ldWleUURLzmUBD9PtUbEc8bKKGiQ5pY0dAxeJO0n8TAyFf8C0kX+IyZCEJ/d
PH1GUqK0xd4ptLyt0hLqI2hI1jKgPaIG/kpwkEEcfdIgykTHePkTstm6pE6oP/j55SE/bann4xLm
tMUhGDyym6oG9DmNasppc/1NXBegxuLmsXT1KXr5XZvk8gu6ID84pbueYgesdBbpPP7idVAwzzMu
mCC9RAAU31rdEnOK/WDV29izT1+SBdAaunwHAiVolSaOJ23gBIJzA0D2AKCYfAYQkVw9isBbKJdd
f221wYen2xTsGHIErOMB3oIQUm4gFk2g5mH6ELYouetZC0eqptUWRACA/YRtMvV3ttjCcDOBsARm
R/cgQobQuFLqqwBfO4ceLx88EL4KAEr2nCQQ484M0YBkEsjZAZADgkHRE0j+2X/0D+1nJDBrBSin
j2Ckv84OWGELktZgId1cOhtvRXEuDI1yl9CtgAhv4M1Y3sD/KLOZ/tjbP+hF/iXRV1XZwKfpLmw4
G37NvmtyyL4D+pd/d/liMC0+yQ4TDdLL+LePZxvv0mn4/MTUzyKGbHuvzugKQZmHOVqZZGDkpOys
wIKCG0v0s48Ua3KSB6xjDgai8N7du7t8hBSlUG77A03sNGoM7KctgfAJT+m1Xzeym8Olbf4AS9mO
LP4GfD6YM2DHU+cB+3QUAEHEysCYg3UnrlYd5GZYYhzdjm0P6taAKNNDP1kDErpJ0FTM1NrI+Crr
kS5hUlCCRz/lZINOS2i7rXOEfkCMdHFJNEshhhpHxCYEhVjlQPKAaqCigIYZcVW3EfCQMUMQjKF1
Fzfqn0vRzwbo2FdVAP07p0/Z/a6Y2h9hFf5hM4Q17iNQx0hERpjDvV8MyL9Jt704h3cPVco2Vf3f
2St2GPoxDvdkFb+DxK5qxeQPkO0ntKNJq/mnsGIu4Jirl3HpyRHeXP9VDdxuL9q4dx+N0cCg/aN0
gTES8HDxAKjjXHExwDEBh2Ofb5CYYmhWvCJAPov5MSxQoeGljG84A742pewbVKbtJmwRbHPEEFOt
Mh9VSjjPzD/u37JXJthQUiMfcGXALk0fcJVmEoywQIoku+0JjYWBWcBdyDI2YoMoO9sZwpdp5EaG
BpVtMilOVQFeIg5dDi9aLCyqFiB4YlC9AKz/Hl0WImywvijoTVKdA+K83D3skQvYlZOrnM4+mUT7
D/jO8IR+g/g8boFrlcUns44t88GQwne5ZziCOF2HIj4A30yGeFukH1BUzoeh+wswOvu2RPAd8cXo
CpEwIS44RBVwOgCzEHUej6us2TIZdbIZZUkiE1Y2KNyzfyxwQcwwdNnEreQEnYRXUkjhvwDb7VIW
k8AFB3oboD4MHzwZUER+HFGrTUPUbn9hwzVz3sPsdwnUKGHxGjGAN202hjI/HyUQDm074oKhvM/h
F5YuIEabtHWcFDogGme0nJ2sYb7bKrTZ8fGsng0Xb7QFZraVgFMVwc8lUC3ogfcgBwmNnHgKCgqE
35qw6IzeoGin5GU7wzjvwH1C6geg4UInazcGFoZTnzGHtMbLkisV1TSBW2OHX4dnJ9OLM01GmjKP
IjMITPIQQmr43xhMBj/wJQJRi0fRfE6qPeJTzODATX1urDO74OgnMBfXaTzWjkPoaoyKnTEIsg8Q
LOBJDoMsSymdhMpYyMgv3tYFnTyEYyMO6vjLof+ZsY8BrlFXER9SrGPJaRpSlq1eB/IHpGjOQzzE
XYd8D0itxscrGMYP+xh9oIQ9wUiTblJfXc3vjrD6taNIineRnisKr2HMiYTS9ktwJYFz40ufGYpn
3qhZYI30xB9G34sQo/rVoym/W1TIILJxQAXkB+heTAsgunkYUquCkWOOoX6VLM3dZSnmBYLcE1x0
zusoDundMdYBxBdblx9Qeaxe4Sw0oQfU2nRmBHTGO2Rf0oKaCnqdrF21Fn7bd0AOnxg6xiCynx5F
M3BE5UkQ3S9Yd+3fxU8BW74Y99FDytSUJwZHbLWChR+gjiWhsXA5KNRP1NIJV4XYhZCMOi78tRCW
sIgSak7zoYVIEXQ4bqTm6DS7oOzB/AM3pgb3uAfx1+Kv52fXU8UN9IZpH3ObomMmnscrAPcoWsgw
zkNvuVxCgGDm7sEQ86ylvsF+KEvhK+y9D9qE5wgWC3GgCCSSM2QDOqTWgbcAlBvWo2B0Ywx6qR7a
BZRq4qHFHH/PR9gPP+a2y1Hg0wCGUR4AXMzvYOyRN0zVWUxehJ7O/3Q3RJMs4bsLFjSaUS6070Tx
lQtymW0tK6wDBljQjvlBfiw5tnBinzgOW/cEHxuJMaEx1YfBzOSF6MmuJHQCAAKFUatBE2blT+ey
mF+sDMcufd95FG26dAXkhrYeFiWOX4GDSra3aKekrvGPvROCU/fQcVWVBtUx56VzGaz+w14lHy6W
FhQtrjpv7W710VXM//4KlM8wPNgXcC4RJYBPC6YRO1ZA0qvelejYTcsmvqo8MYSqbsazoFyh6U1X
RQTNTbyQ4kXbcO2RuiQ0MSg/boyFcpHpc4tbyVf3hUZ3lnnB+fuNR/I/FiVc1DjtvoHnzmQkRkBA
GAniw7BmcT8hMsjwlGQoy7w5563NodXRBo2WMdWFOBDZgFhBsZbgSFhWR31diAgmKVCOw2CM4leo
vQ+XBHNij6M3m1HyX8xDkFJb7uBAOaj4CwaqQK9IBGyaapA3225axKtVIpS/Mr9M0c/OJRf6ktiX
/6AZrF14AjEu8yqDfQrmnCoXQzwmjTIfExkA3hJlFyRc0JfDsj2TnFaXhxY+8Sb/eniagMWVEZY0
G09+yy3kiOM4dKm4XDhS/sQFBxfD0cEvOjyASORab9qIHkPpt71PKOK+dsLcSTsYIP6MC+mrsC8n
uwsDBRQBhB437Vfws0IxOibr44kRzbNJRIvL3OlqdPotHixkHmy4Hlgn1NG/ZvpohbEGBWKpiBfQ
m9A9811Hz4AHSfjdt2PF4y6RwhXmak5m8Lt0pskvgIAZ1NSVOKmaqYJYbM06hX1wyDcXq3VuKhnJ
IHVpxig2C02E0wVTxRzmt25MSIl2YEQ8DJSmKLBkI5uTC1UpOflT2pLlshMkI54OHpQBKiaJrdyU
tY0uo26I6CRcPS7py24GdOQ8tABN6Q5IEA2eRl4lf8ofKpOppxDq4p0zjZxX8FV851UQ+9rKygmS
G0Ee5jDywgeUPF9z22YHGlWHX4nhvyzgPuiyMEgaAZqisHpSP36QW/yw+Ma08UlB2Yp5SpjZchGe
DrsVhUXWfTGdY5u2iHGAy4h126ehHtkJaGneTRqTCuHbMPzkqiCJxpF4OG4Gup9R3IKdN8pLlD5s
d1A/bDAXO8YfVvfLM+uNc/7ufZrGt3ccn/NLeo9HLleIoZ5VC9HDKBmMGsUdQjO9A+wVeiJPtR6P
iieF25l6J24Vq+kbDJ2RsjxXFN1Wq2Yz+0aqkKsvt1FxKLBSTFRfaBoDlhroOH61xj5koG3K7PLJ
5ZDoLMhzVidzMNvJZij+DtvvY3gFzqRKmWESOA1hh4DMsipZsO0+t7ceIrYg8fQ3zhpO+mRVZTpO
985EQDFq9HCi4qVRKO+6jIfMORLWZ7+4bBG6y+5N3t3rSD7jUN727KBzmlgm2dBRYGqBHgavzihb
gb6/shok5d+wXAvhE7NdUkoMCw4ajbhsNRLeePaBH6UkFPcbfEGuBGohKWxpsCbVmf6VfP0yi26R
XZoeIfAKbLcsFSOgyfiDJmozpDYYOdaXpcATTvrNhnLPFz+g3b8pWq9YKJIvuk2BoiZ/BxIyftHh
jtkSjH4I1MOnRT1QIOgBMEETZQj2OXXGFimdR1fftD4ujkViosJRNSEYPcUvjdSN81+GstwEy1+i
xBnHyC47CNLgCS7FPnRLyLUlX1UBxCjtf8o2fNOgDueU5RyJSx7CKg8mFNAcGGI91ZXA3+RVMSrv
8ANr5H+kOVOs01FUt//IhD/J9B1uWQyQdCPuzg3JEDHyXwKQg65itfOmjSWJh3drSHJQzcMu0RGX
jvcyHJIhEKXFTBwQCb2uFbJzRa1kOB4StRCS657QPCANo1jAVkJEyBN7iZI3g8omdvlvKkX7PSjG
BJCWfTdY+xh0T/+YoDJ7MVsYIi7uWt6xx8FcCQNJYzDtTW096/OsTkAsM0VL8KRX/uDxVbwYNJgi
siXojZgwJjRMrJmohjGerbjqluQuVPYSu4DE2eBMsKbyjzLMlSHfELOJJQSed178m7cw0lZd0aW2
w9K08x7gJWmoyD3FvCBtofBfomonGgB0uYdNJsNrCyI9bxlMPEV1jTCj4pBwfB2Q3Gl9LiaXjpPy
sYcMH9wDGpaS9jvb9OIr9+YsBDVinRA8jC93jd+ZLZEi+R0W8qf+PrY902L+1g/hnARFynEqnQB8
TtFFLiJ8BCiOe7q+4z6npsg04+q/J8arzoHTsJJ1g0+5ioTAmtND777+zV4UAyld0yFE0dNgb8JS
i+tAOMRWZdEU3zEFYAh8uaLgiVbfnRoWNd2AldKnU40Q0S5H5QhdyaQ03TLzUg/LriCkEuT0/qru
PZseFR4c0gMhbsZoiejfrXNBL26XQ6XtPNUSSvhMnGkD5g8n+6U1TrZq5IeJcivfDXvbqilesD+o
xRmBujuT1Si0lwLfvME1RxkAdq6uowjBJaeO3LikfHQMa9Tp3S6Opmwu8MCGDvd75q+OqkxVG8fM
SRlANWxXwtsqx7ubMR0l5Z9Us9+/rpmCiFSmR5gYBvlY5G4E0GtO6jN9/lfRtNrtbo2KZ2u19YNY
2PAFOhx823tHMRrzDPI0LaL6TMqsRZfDMXEZO60OTJsYtqC303bnWtmwm/5ZeYP+7NycC5t1OTGy
x4acDfUpQL1jB5rmSTT7NRCsgPeGUQKtfQaLXXKxnuCHTDqMg3Bv3K+imz2c5IdpOUBPHx56xSgm
/0p7Hm80HNmDxBfNbaCRDoxLFC0W0EnFv0Nn89fpiDhIZqQ9HbgLngLeiZ9lQKS5Svixlr5GEUQ2
INZgAJpbADE1atrxNI09NVaREbcAXmUGzQJ4rcN3fLCqM6aqL2NNhSOMFVOtly/EV5kSbNo5dM5U
JgxCSE32yzKoSfXwq4xk8sRs6RkC3WVUp+lLfA2ha1B13KFDoOihSQC8JgpN6X3dw4ZiJ2NHGg9R
iFSDyn/77jWZqyI5aUExofHG/aZkFFO5EIM9YYbWZBZdBJmz/+EsejggkvmY2DEZeFnAUgFzD7Rd
lCYjuVOWwVCIb+h5zv8h7hQz1L8hp8T8g8EVCd3bh+UOaNYPgOCSi5dX+hg+HPQaDvbFegG3F6r4
5cAzuPE4gDYVtq3Qk/srwGKz/If1MRjXm9XAPoUQqauH06X74qx83cYPgyF676X7iYBUeojRlewn
WJ+eQIHaujYZJlpXs9JDMhP/toRbBCMCYDNFjpCNGoFk+GWijIGajmiUNVpQE9kK/Gy45XeA1w23
hU7EpauLA+qMhRJASPeUsg5dMWHCEcI89FgbmvPITopREczghxk+GhBv2AFoTiyRnmZ+gfQdvenL
f/hcyAlDLnE4r4z+m3Nqvqb4xwlgVsp2ZMap91St33FU46GoUPoD87/yIImFBxsvLwda0E3Yo4lK
dQY+ELymV7+iIvTaZfbLTuiVlBkOHzbmqW7cpvu/c7c1ZBal5Nfsz25mY3DBtepC/GjxvR4MAz5B
UQu7en7guSLnNvjLhA+nNtBaakKV8Msca0uj2CaVuuoz9TDqpBRvQRQWzRrjdDWvlL/csVuk1mqw
IKqJw8t1wnIoFkiSPaxWSUVEDFlX/7JOr2DXGbyLa5tWYLqZGn6juQBxjMch5+nl4+k1oawUCDE7
83HnR/1CnhYdTzAuxo3IyivLatCcQRllAN5A1gXy962uDP5R+SRa/jq6O0/4klXE0RjWYCTCCQ6f
GCM3g6u/xSK5hMgFWrBcK9Si2Aoz4vcNdKSpghCoOCRMeysO/slACxYHzJdLkSbtN5u5A5C/n1tf
OTxyXISikw4gAwwEPcwbr4N6MSyPT57amGpSgAr0zch7vKoXndD6SaBngxp8uC11F/0KQDXlK9XE
rl+lsOzX80JHsVHWUv/RdGZbimrLGn4ix6C1uaUHERG71BuHLfYCNqhPv76w9j519qq1qjJThcmc
EX8XLz7Cg3qsig0ccbLj63GRVqmkWckl+5KxCGLU5EIJKUGEPjqRF+KZ2pMd9O6FoBZ36azklX5F
l0RUyGnfpvBjIfQkokK6HI5PfKasPP+D/31VzCT0TrA2OZaMqLE+pirE+AGJTx60efeXTEHPncAn
t3e6R4p1vSyTPFhBsX6dipAgyk3oMwov1pA7MqdPv/brHnE6XVKv5nf7mRE3gylenI01kvaCbqxp
d7zVfS6s8ZloLBjjPqZfRrl/SSVsLIsuaBUnfx97UGzicMVFLJsTK6ZDeT/F349e+0ygIfCDTxNm
uvRhAtFXE6ERZfRYMZnivnJvIZHtDvmQ3o3/+jikt7jH7qJ7dsv0QeBtDZGH5p/NcvkC7H/b7SFa
lwNbqsoPV/3OnE5D8TRaOtkX0FGkuf2MseMQAnMPgRxocPb2KzTjK8g7i5s3uZ8KmqMhKKAh+fqL
QJwhMuDdQIIj4n+dN/1C6vCKZKukXeFZQ/scgIhc6EzOcUkckqhzrrHh6+vDsra/tCN3BpWVbns8
YfifW9BOSNNoWk+kCSF5zIAYPDruc/ei8aB2phlpUkU3hpIeWKPrYiZI/QPPD8FLQkmbdpHmLGXe
/iusl4dAdbjkLCOJNhea6RQo/KkO4OiB31R2hGJVpIAiOek4NZkcRvL8VUKTLkkfnaDi0AZJtd9r
Ads+tFJYA7CFsuRNWn6dDP3mWNI5CL4NEW/RQT15nvUQIPTs530JEaHSayOgnBHHr+UMXnEIPOjS
yXa7TX4AWZy0BK9/HcivD6BIxPV9oc2XhT4flahT2jNqIZAm1DaoJVOhWOvgOUXgCiwSIrhFncL8
VWTCr6PUZnTR9GuMHIRNl0ZQImMafYzIrmwjlMRSiDFAgPZLeGkh4pr0UjIVTtW4jojghA6CnLD/
NS9F3CEv7D2bdOVpE8MsvTRgsejEPjPO3GS9Jc9UIJHR/BXflw8owRY1Y/W0G0N2D9nShSyUYln1
HoARJIWYOPHOIFUPIuBuCaeGAoFhUpRXXoOtB1RUwFAFUgSwU253i4JeJdwsrhkdHp2SFiZd8sro
Jp8fC/FHhf7rB4rekufykjQJelfs+4S9go2ABCLKSbAqvL+jDszigRBlPruAqzJ1SDojMbov/J/b
H34TEURwjyZsZfMDif599te38wtecyUMQOSIIxXWjVJVDmsggdx9412V45E+DA3rv+2Ki/nrYgnh
/i0isgUZ7FiBJVOfA5Yy94Dt4tY79dpMOvBWc9o8DKpkhtH+kg/wJgRqtp767Oz7WR4Qyem848eo
SOFH6UaZNOiUY30K3PhWkXOpK2Y+wSmj5GtR2hwEQrApjMwEZ17LleqiwZsFnMTADZ+DSmlKgDS6
F2RPXjmGQPJOA8g50e4ZDoAE8RhysvYk/YTgr5ZzNNBnHLFvMSexvfCMc5D3GMaLLinv4qkps2ta
Zjd+NX7tQMtreeK/VgEIqRzwonN+ymEgwRU/c7pcTap3gWTo3eWdSPONCkdCGDnnBS2VXASRq12H
5vQ2qMc4jC+k7+9JER1eBkTsNX9NC+l0wPV9Mifnd8w+htjOj+klO6YmkY4nenzZ/aOK8Zoj1Tsl
5t95dB4tfA6rXcnCXfitvxwL0eTDoD3SeLNTdk4fofDf7xeVC3/HmcIq8djJb5nCz6e48fcInmX6
L8n0xJ3JhZrfBpjPqVTOQO8F7+5BS3XoVsPnGPBpJc0KpU+bPwZUCFueMiE2VRTFYolvUThQDBVp
mzAqeScaoZIFkBaZND+G/Jl8lpp9vjvt3cfVoTNH9fKYPi8CtgyabKMfVrNKo8wMCLl7eyckUONG
f+bnIxydcHEY59pnaruGyRLTYc9F1QDbChV7GbcSonp5otvhYnOdHqd+lh7JvSZy2VpnJn6ro4ht
UiVctyR97VXYzVjZGM4JNDUtunqyGGF8xhrkPph8wYbWnrUAoNATY12TYEBRLxCpS7UWwGXvhzTK
QwibLc5v8lAwl/PKEgP3Usm9u/QWtBlHiitm8TGDhGXAIindM4DQ3X5QKT9pFIE9TUE/4xeZXnIN
NcivxRy8KuBk6RO/5R6aVp5V4OjSNy8G3HZbR9TKcQ/Gl3HmSBYNChDHZM/6OosIIouU/ItvZqsT
jCjiATouSvv44CrQTifQ4Q91y57C47Obr9ZSZqctetgqfjmrGwN6gTZLKLRpuqKC8hkwhDJUWG2a
JxC/rK//EY/aQFj49NqxmjTslUmXKgNdIbYR1qTGhj/Hs/twn55gGqJhJnKV/QYAR7bgK9ICG/g8
PfVOfpqmd4e878K0GKPOWwNZTKlycbb2aIIxPro+AiearWYI5EujxyTGUUKCd18YMBD2Zv9FnHcy
lsGCsIz3kDqW3oI8OhTojd5M0AdGMzGOEZ3N0Qf+GeaUz+hcqC7WgLcPkEBZTKn0l7Ro44hxOnQ4
IJOMBmMAAFlIYgXHsAEJjwJSZFBlCNz8sab6xUVNLErJmjKIUOX4Q+fehnqOyjHba6gRYqNmrMM2
SO2dr1uf8KeD24IWsXSVMZB3d63b6xMhq21WVDFFYd5gnK8CKrlpbjrufoVluBlOpYJBpbHesgVn
EgNTOusKN3WJ+trR+ukV2Bab5raRcJ1TEOLaSdfsUfSD0iTdRiVDWaaviCGhKKmWNGFkeLmDAnUZ
oVxGl8u5p4+iVZIZi9of2Lca7cnnx9eNfLleAxqwJfKyn5L+VWsyj+nZ8C84BXQ+Hm8SyfR1Svvi
MyfmNOZ5Qmdx4M3wSe/S3fCEnnplz5x+xmfvzsIl9ZYNp/7t4kLWn2yiWA82j6V4vbEcjJjpNzG8
Nwl4nrljRv0hFU+B2sLGe8btfbqzwClLJXMeQ6jxp/7MX0/nG70jY/iK7o46AOujQ6SFRUIkmjRG
bFJTCrOB1hRTLi5rpuUCiceH+OlhdN8nCM1IN2yhtPj+KkbTN6llFab7MvDsSjLhIb3TjJISd/rV
+AQrpLXbHAAQcUz2+nOIL1A5KRJFDYzsG+zsLJJZDx+ggzFMlUXqqf6MgG41Qh0+HGx+bPPfOc6X
kyf4bO6d0EZHkbllSlgA1rlUvHPCvfl1vDFkfonYzWSWIel/rHr746ENgB1IXKj+qPQUJ7FRLY+X
sEWJzVyFwwbMYrSw9l2m3OHVoEZPsHFoliiOYoDShB/QGL+iJ50J9cz6Hfmz2IyAlq4WesF4esCn
2bYOozwVEwc+tDfW4sXwDS7CBku6uGs4xe9/zK2aukxxvfPw+in6/zUbRMxAd5PyPdq7TDwZj5/p
mzfnIjv1LQ4i77EBy3bDbciilUCkhvsKtih5CuLShYqQXEjuOIv7x00Vy30mSlK8cDQIf+31Y4IE
cFTRFcMIWaibROF8404dM15GVFGd6L1EGwnmSyw4ncmHxsoi5wBU5jBi+iiOQh7oA+a9ZKnjRmSb
4NmJSd2/LqUnh1KSfoSYDdjapmcPTPLKDXgeBhy7gwUSCbblAQV6wNMEZ90Ec4bB5vNihMZNAREf
XLiCXsEugIWu4eCgOgzPYwx2HgkRuHOCWrVPbbRcaokqF7Lvzh2701w941v4aAMHIjEpQ9FEf20i
J2S7nFZUTwuvTrn8XLH1tHZisPCjI0D4mo0TYRe/EJ0RlP8HwNyx0WqCukB4Jtzcqd4jJl7zUivz
PNX7E1Jx/ovR8wQ1FoKiY+1JwhMa9p9rnlKTLCT+ioJnu007yFUakxeZipV9oOqWfefrN5l7TXL+
+u4Vrgl0wdPFq7133JPf3LXxonsMOls8sMAZxh7PKAptuUOmDP+9s5dSZLhfV4Z5NHYf54EPTid0
1E0SyR7lbglOwhJjpKcELtBGYj4RsAufaysQlLEDtA0C9kU/W2TmVvdbEIlkQDW3VD4UKEAQUu1J
9fcvOgu4vmORpH9lopz8/pWQ9iPdJQ08VIhXOdIhCkW1GDT9BfpUhSwmhCmJib9Hca+br0OTEikX
h9EL6L/QNfSgThp7SvHnEucX/Thhv/DVTzK4scKssQMIgW6F2zX9Ka5+2/csh7pcuiFholBRsIO0
CVCmBcMYIz8S4gDyDTSAsxpukv/8tRSMXaUz+LvvvvQXcPi13f2uUWko9K13sPT+gw1JJmTSuzj6
m7ZWQO+Hcw4bDNniNSHjnMC1IRaetjEnSar3o94r8vURS809yKknpBSlLtSlJRnCNHw/RbQ3gjn2
+n+9HsX+HoBh37/32BAp8IEQkLutoUpBpOHLHC4J4gQ8IgRjkXJA9Psw0KwIHiqA7+YV/8CwxOW0
zUYALFQZAGiLmhgfoBjvtRLDA/vKFV8NdiUXsywLShUPEzqRnUyeQUwV84K5q654A6SNe2QbvaC2
5rw7ASvBeOk9BHcd9bmGP6QcaQ6fgACsnK5CqszrNMukX+J1wRKRDY6pTsMbg7hy65kjIOl77a3w
fpeslweX5A52ITnRy7bfGD7dXqd/3jut/idqcr1Z0u6ipzKk0mN4uVfvJKr+ga1r/gcJvpgfElle
NN0fsg2lK52XBNQzuoiCmkXJd4AILb8kdd1pIol6CYsD3aqUj8xwYFzFukXrfEhOy1b/kDQHrX6e
FDFmA9xksnwNXxawMVAieQNFXO8aSKImpHDCOdK+SQr5YSm2pJezHzH2QP3TdbvetQdVXOGJcSZI
V5jZwon2HYq8UYkER3t7V+jWKhaFYF/IarL9Ql/S4p6OG8rN1wMqJadg2MJcmdyQ0wot+sSu5CHH
YwVxzed8QIY2zBDsfp0vw+gYXdKMaGg2Qhv2VaKtaf8zaUsNBlaVEStRg1ecwK4KnYqijLw7PGPU
cxQjMP0iEmT6S78atla1DEj1aD8VBwOAaNMQS2QclvZySFlgF5SGO2RGtmgAZDkzfsW/jUt/hJJC
0Bqsdlb5m03HnVLh6zA6eFT9P8BVlvTFOpzF5weKyxsJrTUCQVkd8+NmAWDBZffB+qJb2zYGSLsa
wUXCyol3Qbtak7j7VaFIV3BLAS4Z1Ns/TKk9/xIL4r/WUkjsw3tUOUzzQcpVM4pezC4aRxG0gkK0
zovoTpQpYskjehbURr6nYkBCvpQG4nRgoGBndaB1ebDRucWU+hJKjfBHIM7DvJERdv8Ovqq9X0s7
e2iBGTCdQUDRFrfkMVpEz0TItkP22S0AaGr3mj7oenm8gBXgXNEKY25nl7Wr5JyB8H9tdMEfh5wM
vCVxmonAA/6T55fuLYTa0pg0IBNdZ36c3uxq2naa8eXodP7XRkk7L7CBKc8kQZFbYgBFtwqtJsGT
Ly4XiuNeRyxVd0v06aKkQXzZ5N+3faIwyCCeIkJ3CtI9egVdDGVsa8yQtljwgrUUFXKsvylsTXdb
m6g4O0vGHifgRQib4YFGKrzPdJvByQorK8wKeCfwoZ8qs9wXKTqpKAHQAwBJ7upYazx4HKHH2OIH
YGIipJC/bWTHIf8iZDI/ism8JEAe6ExhqkVisvXTA+WSAr0j7gW5KIwlou6U25uPODpvsfYXP3ZS
un486l2OyBk89iJ3tDXdC9FmQCC0rJz/yIjRB1qS3mpxpFDMLwjgxk6Cu9ZNmbdAmDtpgxlZsF8q
KgmozN74ztCQcPrAPwApc5qyS6JtkTMbpSp5CKXjjpmKNaCKwRAh88rsiAqlZOiK3+5L9JNQ5h8J
sHnwvUymg7foXVBQy438UeOoZgia4eG78KnhyihOMWnYlT+Ws5x4WTQ9kBtPOFDeb5j7vKeQ7jNA
o8dJA0UcABJIpJ/eLWm0mCELv6cnBLTJ8c+AKzRKRaBnOUSkYNds7TXHHYS5VDHcDCWlQ3tzd7i5
kCctSgaMbm4dgkon2JHPGPtzj0+yZjk6vKwkCI5kO8OJHyUtX5Q+Q5t4IcpWthGfi9PpCZ9GRAx2
EBdzaGuewnowBYP9LY3dYSRWQ1Rd29Cn8rem8sYeQCSe+IYI0e+4NHMH8uxb6Ps/oN5XYOqEYPs+
CR2QP9uUUnA3XCQQotCe56hiw0IUSToQeQ02N5ZaTpRpx4SC9r3DmqU65wkuDijE1hWO7jkzgEdE
biLqMIocLmaH5egb1G7f5EHHRL+MsXNMiorH4OaXu8/KFNeRBbz/JSh4v3xSaVWuOaConDYxSHRI
E8N578lQocb26z9yMokk9nRqTZsW9KTW4etbc1r8J7s7dUrp7CcS9MEQuVeEvvKW0xYDQDDS9Ij6
iCx8gzThm4e4iFKoawwp56jn9oRsHLB0zwX6Ed5dXvV9hnm4HoPSeaF38JT+O1JNGAReRxvqPerP
TM+UDQ+7d4oXfFVEKA9jCVruk/CW5M35bulzcQp/KE+5+re/68e5vT166oBVQbbf3loQmgJq/C0g
D3LCgQZp6UABf1RWGwv0PXh9MNcqNe9rLy14g0wExQO0hE4gZOcaabhxj1arJmTK6RwH5ylVxWtd
kLfCilXohnpnhf4ZOq4KFrrTHC3i69QIwT/b4NVFF4yiHVpA1hbrMCQ5rL4SPNgMD1tjpqXyaFyI
xtNZ8sBcGJin16mZdRK2ARJitzn+OH5SmkcM/bkO7z5IJAmOlKs5kraR5UHaqxESN4udzKgtXBmd
lqyQfotMw28XiPftUG167A7eCCwaLrJHNqwricI+oni5dSi/UKTODuPit677BM/KwMbM//oWe3IF
EtDD1NoCbhKLmktphv8S9wpLWAhMcadjSphj9gllFDqbN6oMfga7V8Z88z4WsD/H3n26l2GAX/yv
xxkMbt1HlIBqF5FKr51C9ocZ4MkFuVB7ZHAspGvu391rDp/cXu6dPidSCi1bt8HxIt7JT0+oM14a
TUClkD9GZDLXwDCRCxgMFOSS5L3FSNs0llDqXe6X3nGKwt0jqEev66f7hc1Fr462meVj5AWmrfDt
MvyIW7pRZnpuMTRCMow7rsmYM/Yy/luEeAZdi+4/drBSgzaDpUvPRPgkycN8gUZA5QV4aD/EGgVE
RYfI8spJthIy64V3p3ZuIyi1+OM014cRvQ3ZahNoubZNZCO88Y4u1gD5RQtDrl3YiRql/QGfO2e6
XYq5/JJWbcJzWhGT7M/2PrlXDs+qotv8ixoZa3KFmL1wHijkgrQ9c2yS90XkiELW02swBsDImVX4
ofjkLQjkpruP7EImPdn1dAyoUSWjl4oOIGSCoPU8kHCZI9kX5Gd1sZzSPUtKEVmR4Xep9moGup8k
ZopUE5RwjHJwO3Rx7mv+QHVgliBzBJbn5HnQIJwArOwmwp8uM7cs+9XTujTwePMeSANpbuxvvzsZ
DNoJPm3444+MvO6ibph1wD6D1/LOTL7cLj28ARWYnsblUN0PgsY2lUodlgf3kSgLi/yppMNR3Kq4
orVTx0yyuLrkfvXIc/GIQ0GUUEXRiQ923qKacK6D9upBRYJ0ArlpcIz2Ucdw7l88hvoMpFi3VJ5e
Ymv2c47Oh30MKqvEo1CHTJyfG0RbEWOJAWtJIsa2ApfT3YXksnAKsLczBefTVQCQmWIBNPnK7dc8
X7+ILrX0bTEfal2mkguocOlzJUVvUbwZf43a1G4Hp5m61Hf84LIv8GdJ9NeLu5boDC8MCpogyyRS
iu5bqNbmXwHQdkwoL7S/y8M9Zq3dKX0yDHbEac2RXYbawaqS+8X7xObXVuKauw2utJwBumScLhAi
lgK5QVzx12lHjxE8EN++RBS+PmXvmDbhkAkzsTO99uS8EaHTfYJl2qvSQ/CIG/3mgJ4USSW9FCB0
w2qB0linrigmqPDZrdyZ3QGFrrA7oVd+gV5/+QoI/b8z5593hIalgCXagIDovxUaRKkjYVMZBgyu
fZu0UQF8mfaEntz/iSMQ/UmtQSMuraJwbchGdI+eQaoNxm+zdbAdQdF789rdp6XVF0+kHP+gQwCN
qHM5KHNCErmL4Ke0CSBujyX6IN7RxG3/GWQNElHO82eTGQR8QrgohTEdltMZYLMnxQ+8V+xOznGz
0plVYtjFRiQU4crz5mx60m/RQ83vbhsXjARIW3QaPvCvxZZtADAg90R+KcORr/ER0qhhfcY/lSE9
95HhiAR682DSrdC4VfSYVXi7Y7J6O6es4+FepIpaiqz04hrIRxm4RWo+LR3bOHanF9gbhqevv4aZ
n7W7lf8YlwLeAFbhSYlEjhL6fX4+UgMzOA3uPWagBMWQHF7aeTjUnfTZYvldIWn413LLBrwWjfx1
aRDxl8vCHxcIonhuDa8tAFABfI240DkHV/c7V3n0xrwWTQ+QpO9zbpLTNgAXA/skMyyohwIy8lQz
l0+L23ghZ9jM3S+Jft3SY3xnY3fN9AngF5JmzQGDshocTNmCReZL7tm+Alctro4Sm02rKcGM3Nka
pzreY5RQDf8eHjb7AFUpiOCMV2LrghbYBzm1LOT5wSlnzS7Ppo76rHeds0ExxH58HiwIEegTYDAc
g7vBf+PsEw3bObr1D4yJR6JaE4cIf7Yaf09OMdgpwbd3dvk2pVv1lG6bDotv6l36nykRc/0K6GT6
bPokxWnTK2ZkpjR4x+hOeFTbUyzi+97Iz5l7e+sfeY1jpI61FuX+9nqNnhvYz8LaE0YIEa04VdpZ
kIaKolK7IIAxtu2mfXuTCAmXh1B9etRI0bSetfsZ3+adae13AP/4hYlCHiHkiQM10Lt8jXghzYC0
Ck458q4eMhwLOTvj2+yyhx00ug4Zcd4TpTtN9sCknr+4o2ePgp5Km7iF4BZJDDc91KBEuqR330Cm
tHx05WpA74J9g/Sqh/0c3FE/3wYCL5jTu71AU3lnyhabzu4x+rCjKFCWhs2ngfpc7OS5agKhZMi5
ds1oT8KyCAoMnqq/LrE2E+8P8xpfUcJU/xusyGiBcH9E3fRoumRXP7Oa/QilGM+/7EuEgjJJXJLs
79YKIRQcqtubqw5Dt0cnxT108+4leD9goBl9eXFv0ZcDJXj0kd88ZYt8pXxTLa351ylGxYIfKMga
xBF9xzZ7gKhvU5i3g63wqIP6MbwQY01jyihDn1qMHAIB2XBNCilJ3QmJhHshBWqPCXG5hSzIiII+
UCwOQgTOZTy+DvYRJyj3ydv3LlNIEfoe23fpBPSE6tSmB2ryTIBfot5NUFG7yw+5KbBobbBumDen
hAVoW+NOuLfG5oe0J0LRUQ6SVoCg54UHmd1vDKEh2OVk8u63XWBwAqM4lS7Xn6AvWrrI8/x4LZJv
MlHAUWiDMJBI7i2nvRSIuydH35CQt2YyqKfPFVBulqUtd/vGAc6Gz/COdwBDwFsx7TsfCV0/MSAM
gdiS49uTihDEzqcO9q9dCj/4s8/Df1N8tXM6GdjHLV39ehr7CY7BfAhkL8SBQV6Qs36uD5hNxBgn
YYm0WkeDoxvdY7D8WUJ/JISQj8IF3Vld7PFsIJVkMRjT6ziIxtCEkDAkRiAfFkX1xa4WnCLST5Sc
F8gzmXQPmQqxyvaOUU9jtTaXohNGV5NdgA7oEoNmXEjCLLf7O+VhZKa4rASkJcdU2x1Zw0hh0N/I
UCjG7UGSZcbuhTEk21PwLdAP4OD0GmtVg20+ZVcs0nUl0Ug9pCLU2My7TEJJfWenRdV/DZ0LsNET
i67eX3DSvLyCXoJfvblmXzc8Xzz3oM/1zsNp278x2OpKKA3wxJx8+N4FPy7oVe8VL6L28hUiE5h/
G4RclUrQjEjX7Dw5gjW7seaPJrhP+T+Z/4Tl04L2d9F1Cqf3zpT+mgKcxawOuEsicqQtEH0CGmqW
AWxmNKaj/qGLDLsTjL0BOi7Ky8+81ZXRW8YM5a+9zXvK7MuzxOmO4wnj0Uu2POkVevxD/Od68Kwz
GbrYhwwgIx/J1x/At8dWxmnVp6DFuEfAd7jZBUMpXCWEYrmMyAQlFa8Ozv5wyBI59VmtkkvTZX5w
eIDkw2uKCMgT3Y+IAOXhFSG+yuBQAZ7Fiv1zfgJSIBwCkGcu8U8nT2jOfF5nYNY9TEpojbg9xIBR
Tf0sA2f0ZH9fp6di1GHEHeBKfy54/8SksHA4CIRvxPE5ENeIM/kn1ewRHfu74Hl0sylbuKBYgDCN
zaQh0fprQW1oPNe0ngdgicVGqy3EFXbBJwkP45b0pFs9S9WMbYbBQ4CkpNZ4OB5jseOwgQ42g2HD
+fKeCM1kaHUdtBOFb/tZMBUk/Y7mT7CHHInVmz65Nl3em3hCFHvVICQevZxAqHlwfoEAn9PnUmLA
MosjGPOTQ7EVdsjpp7whT5LwXUbcHhl9IKYILQtuwbd/mNSA5/SwPOwo8f56bLAilDTYpTu/FAa2
TnYPserzIDHjvJge/LpmbHxXwphyX0/aG0pKsL9fqgR2dK6tI87ZcTBEjadgRvKPPqC5CO3ejubq
XY8DxHRYJ7TpIv4BD0B3fu4vBJSUfRsfE0q7Vrr4MS9z0GSaa5aVE5y30IabDcxgTiuxdy/D01CW
0S92tBtMujKla4FPVgZUUbtRSDEnVTQ81mpfW9oWpxDZNqHvTinS6NrNuPD6VHp8cPRLOJEDPWao
BAOhRJKz6mvLOlPIGyOTkquCk2PyhRVhghfThbDycKLffWBd1tTNbwBbJvyD3xD0QatgjH2vbltG
EQ7BCg4IoIYy80AFvK26etbhnGJyoQ8sQygxNEHBngf1pxDxfF8f4pzLEqmEY1AAe02cBev7unGy
+H8C6fbWl7he+R614BiqKEFDtsmHz98UaJDlb6571ui36ZjzU3zeaX11ID5AlPIXw33SyaIqH78N
wsCG+3t8NruPiJfk+x8RBfqHj2CRwZ47z0L4SWVE732ICTzn9xxQI1Jfzp1WvOncZ0ci2BDRvxDW
t4fHib4HnvS9FaMyeu9VHjVrKzujGUK1IJOBFqN2iEomRVy2AmGw72qXfJNmCgTwBtSaqS0rBGBH
XJRHDIEYMxfQuuX2IRIdnjDdGiFBveboAW5E3eNr6RfMHp1dlm5Tg3dy4lzizzPcDC5jd3HO9tDd
wX9soAVJBNIQnMr9AzdRLexVEq3CzCSaoxOzaEXlUiFuYiCYy9rm7MNP77HSwSiJWRrvTxynN5tK
Yoj1eCZfzAMPYOFmzbCsAa3dEw+JgEmgJzaPy7O2SVc0QiW9mSBsF9bG7mXvv3KjCcLjj4zRtbtf
UVL4i7gKFK441/WdEXXOqfeQOPevaakfFBbMa0Be3VejN8MJLNF64e0rgPiAFgcniN0bdxYnJO0K
6j3EXge/5XbQtyPlpe1jXrp9nOp3qzk68FcoujLmKhH6TQZpwufrEeQdnFE5sxGFklzCCrafCPTt
1goR3JxbELDGEeejn+0yW7X3naIuHHSAQWliKWDZOrrFDPmLXCEg4bcFECd+LyIsRWtzQzRFAD6m
iMFG/HNMJ7FbDrF0ZKTakREjWFZ3rWjRB8Rs9pGbeIf4ne2n24PPbBCO9AaeMelrrZiKQuA4njjK
QBFuy0P6dWiAj2kRvnAYvaHeZeTZaiQV0JWtRAaAtRFoteHaqSV5hmrvtTuFJBLLq70H4I2w47/8
zRyLmWZ91p15ST+z68yLnYaSmJuC5mJvvxGTwUhZOm658SLojEtmIPgLzWYgAnmA5vzCY2LxxKwB
/nL8xD1eLD3JH342babjsKwobrJPv/xbBO9BVaANYbyq/0343deGZ8Cnv0/fhNXBjQSqhs6CXPo8
FiurtgGGYbvQRp/+b6t4fXg0BNI7+FX3uELe0LKYvPJNiuAFrZjcCdVCIUwLe+OzA7QK7s8zVGBj
vXa3uf9BpiMJOCNEWE9wBNdEuUsgvUNX4j2sLRPOXA7BfFysGEDb1WZ3xL6Zhg3hI0H22gwg9eTr
mZYC/zWd88LmB7xbVnskBAeeRDkqGbw2XWyajqID7TEmxn7xnlySR/WMGTBn4Nymc6vt/coYvbEZ
2Mrwnx33EFPZIJDYE06J6mnhXYPL3zVIUdVfA+6ioIRE+I9kwenBiwf7qPIvtF7YRbwCS1uv4914
P6PmsmatJMbkHRbpe1Si2EiKTUdzrmmx2c8UtMRFKjF8RANYmGXUJagPUhnrGTa9W1qP7iMiiMLn
6JHoy7Z3DN5Je++XtV9E7+QaPQaLpn+MdIbRvwh8X0z1MSkS2N9vfUVMtGPNutFvPnzNetDp9grp
OUgwKYGvVPLXF6trdOw+8A+btLvAXdYSOVbDofMQ6I+Q8AOpkbU1HJMsITLwj00lc7I2JPthqLcl
Z3CngRcLbCgJaQ8CsisAAvv+cFvqgAK/hNKfHkgno/BHQBdAffXoK/wUVhLxCJNByIXDFk6D+ycq
kSvYK7o95KAR/AO4qsZYdzsPm0McVwLxt2x1AJ9E5xPUqOserKkm8pkLaTPguexwJTo/RIzwWH2R
pq+g8P4P4ha0G1rYRrzcwTLyZHYIQikOExgHkHJHnGhypsoYNGkM4Ii+TPWsu8HyEkYv3HDjszvM
SXoX0eIioXnasc13AsaSSUbeZSo2ZkmUI5wvSuAvXkTKESTA3hf6umIXzC0i7ZWCTgtpZsStOJ1u
w5HK+yT+YoVmR3g9QD4GCfOW2kTzi73t5+Gw6Phe1lTyHj5eKlI6tEVBZ2nwWAt5BzBLMab0Cfr/
GeAQ02UVN5Vb7AYfpn2O6QIhbaYlTZZQlSSsAxn7e/pPoByxhqEoe0m6PLpNPgSKjYKbT9zveFcH
jZTeT+7z0vCgYy6/UBeTXPqYQ5DDX5SoaH1nEqUJFEWiDtMy6OoeCLzQsC0Qf8JWsUEOjtk9riaX
UOKtwK0A4rwiIcSOfCzTFlwElPZALAu55fK2r/SwN4lEJrBDzBTifGarRVmNJUNFQi1lpah/xDoh
Dn8ZzijxkzTXwyUE6ZJPA4hqToQF1ILgM0XOJaFtgdTGKLX+KH31sIOzQrzY4mxQMNdS9pG3bGD1
mrpQjhy4Zian86nDHWEIR/KA+6SOIDUK1tv/0tqckC0BNWAs26cNWj/x7q5TBL1s9ugAFz8qVu4b
oaJayEqQLZTUIXxkPSIe4EET1hxJAXgkT2SaPGiotzLu4ulUEz6JAOSg5oGk/rW53bRkkLpy3U9j
f+2jrNOZFw2Nl6D5m+tzQyhiVLv+PrujlEIjJyT1q4KpIzD3iljrNFI8wdkfmUDMb8lq4EfAG0dM
jEOXLXQ8nCHockRIX3IaiTwVc+dMXl7320OtfwjNnuHc1oXbGDdZ061MzJ3oPFjm6yZK2zNPHUy2
+2JAHOyrfsVA/+5Scr27JWELDbscf6neVKJOqJ3xRdObylFqAFfrIFbi+hJlDy5LO0cEssd7Lk+M
fJXAtTUx8AxDStmapB9eAfno3AwOWXw80NKwSTC1hKNIf7G+ARX7zO/52lPRHUJrphAmedpc5+nx
6mp00CiAoWxFjiyb6If44wHuN6wwDfwxmH18gpEL9l2KVNkGXRpQyZ0FREifXRIrBD72xR5ZsRmq
TEZBCv0Emv3pBjxqYbGv84jwhIAh4fUQMTfJefiBTxzL+8n0PEEsawPrA1k7DZ+EeYAfwEnJy5CY
i050SiWGGF0wi3y4J+O8ppuTd3fDE8TvGauZGBuZ3DshxIlmbALw84dUTPZzNST3SFxu9M/ESMt2
VvNhkHpB69hj7KBOsGkw45e8Z4zVonpBvOaQibMZoBMVM6qcC3qqb+pu2S1XlJa8XJv+rs+cVIIU
EULZxhTeiJh6o6sFL+ZySa7EjtFePlolApobIZjpuOphbpXAPBmO8V7eUv7JFrCYKha+VEADfhAj
k3wT1ScyUeowSgdvxhfrtiUp38dh/w60x6LYgvqSIsu454EIp6/YW4dgRxGBjgBmNgFJTDSP2EmG
RObF1hg1p8PuRCiX00ahpgOTu8thMY6Y6wC0ywXZDTojAtPsmIcMnQE74CcYPnyOyAscf2UHkytK
pcp3zoNqPNxtcGay1cou+QHxuoD7ygrZnaNhI2S5LLrwW2MZHXIaoi4FCSDckn1ID+8B/0y1zAyP
fhOtUqjO6M9NnFmdGdHI9Pthq2C+bZs+BJ9YzjaHmmMKVQAjg7M/olt//+nr06QzlHTbJikSDMyp
3Wq0nwky+g3F+QpvY+lridEoKIXvwUYHaPEJ9h480DIVzlNMpxxlbL0yRkBmRD/g4lgUS6ZEq2g7
DS+Bwcw35AsEVzwS51SzvfMMydEGoiJ8UPYKJMw8Ik4F9gAlLP+kqqLYM1KFyp+jt4n/nMhSMQ3I
/AQk03cid/QILTfJRQ+I1P1SnPMG3acpwOBaKoQ7qP6aFrZrWNvrtBme8E6I3Cino39MD2Mq9nxb
TUXYXq1wNKyMsCKXEek6pRo7kGtm7fBKDq1L9z89Du/bimkgNBEkwExvJSe+JCEKYSXbzC82Vz7N
2VNX5VgkiU/GpB4idvqg3JIeSpHw9DXCOSQqJih74sCQdyM/g34eAyGnARYT5KzsSL8xjCMQaDSu
RV/vsgvxIxhM71E5c6b1xGPzCy+RaDGpQSQXGDkDSIZECK3xFoThiugpq+4BLND0sCUChhFAxUT2
a8hfpOt4ut5W3RFePAEa7r/tcoHahRmjlDMkHAi2tZ2xzh9I0sswTiH0RwihREh8kMDEF659Ylvp
KUL4fdXqgVKyffoj/lrsnFtaK5vvXnghIr4DQ8hsmqzKklBK6J/xEiHF2SI6aQtOwKlBubTbW8ms
ckkxjd31mjfQsCW5EVUTuXaUPNaMkh0QcRSiqoLyp0ja90EIXSYutjiPuXESwzAVLL2Ebqa81uNS
sT9zxitedNQGpU8LDQhSkgtzjkHksm94ZrdMaQho+8o9f66RBnMMDd9ckxqH07jQrD2ePThFBAB5
72KDOWL03pAP+OVclQl6MhUBLHyaInCjw+RuHIIRwQqAqiuad7xYFQ4/Y/AgmKaODP+JIrOn/hXx
c6ftAFKBd1A1oh1CriVJfjhjRZFc4RUYvP+a6D2/RCqM7pMH7yW9AhSD5qJF5GTDdfW7xSj/uPCF
lw8OoqYTlcxn1qFq4J7dxkgqkDDQ13Ci5JzUP70Yejx4CdPV54Do+E6Qetnpep2H192X0kNiBl78
pT7gJEQWFnUGBswy/jt4ukXwvNp07Pl/NJ3XkuLKFkS/SBEgjOBVXkLC+xeicUJ4777+rmTOjY45
Z6anpxukUtXeudNEROcoAu0nm8FQQFb1pAakoC8EnpHGjWPTrPcC+kSZAj49BRxevzsqKw8UhNQE
HaUK7ocj/J7MsbrbaNJ8RCPYn/GmVeesY9iIn3AO/YyYK4YrX9xaRrIWHYEGn4L5FMCchzGL4fLR
ji0/bUbswwdwHHDlPXlGV4YzRf+ZSCvHXnACJ+G6Cf6DN3uzxy+HSSzLvd2VFlCp1owbKLC6AAw+
/6Kzx4ziEQCagvb6pQY3GW/3UAneeWcGZecsS8vaRDDQ6hfCPX/b55FUj7sYaB3EgZ0FWOh2FK/o
tCj3qkRr3XxjSOuOFqdn9rgQgRU8h8+/IzPQfPnAKAPEhYrg/Jcti+sXcFnVzpeVuIwHEZYRNYI5
8n5xXaNQI/yMurEYW50vBd8jwg/C1HCShK/mLYl7L+wjy0S7P6LMKTNA1dEowKP225+vfwbVDQVw
3m9WaDS4ffxZ8VMzDlCsKlzT3zZ48PRgA1QXUa+fEV0eCjxl/rmPs8J1ZrcK6dz0rDlbR4yTkUfa
+CHdtlq11XEyz6FhslepckFXJNUfpB0A2neIvzhunsy92htUZmIbqlquwp2hUag7fIGHak+oAmzg
BRVm1paRBY1FtG3WFhfOg7/vdMJwRTz1C2Uje1BQbpV7o8nf3qMoSAdUR3+H/ss1OpW45DxaZqJy
DUjNZ+z7C3filSPTZUdGOeIzhZwjoGDoImMBmNe4DzPVZy8+OVYDQPaMNpfHmIl8jg8BNG2W5fwJ
WcJgNDA9+q0r5sQFNvXHwIfAygATswpIzjLavGGUyjbL+1tZHjz0KarpS8jQANFzyvDewR+TM5tR
wMaRGaThDgaOFQ+MCNags0SqFYwxqwgMouVrHM5HsvjgkR+aVLMSCKtQ7p3IBTxTUnSgV6KvxJPx
zgn4nK9ItvFmky5HolrEXWfD+bvxeZ+A177mHodReEyp/6gDeLSIW6H6PjHHktnKCb7+pjlqt6NW
qrgKsrvtOV06+kkWO2YrND7NumcW/RUFKkGp11YxOjMVaD7pKMLziggjd9adEUNICUj6jvdorA3q
ithsvEZULfiFEXRV63YsLCzIJii1DZ8Gbdk5eaernfbrzR2EBn+63FE21UnIMZun0XVLJSIv002Q
z5cvsifcDYXcJSz2ED/Cp0DMxldQl3vDQlxXbK8ZKNhbDVwjHMAL+gvDsxuytWl8+Eio8IbHBXpd
e220RXTH8XETGGjEgfpoHwly6zzHMj/CiaNVIV8AJIsNxg0Ha3L6bBASLFko6z7h8Eo78KIhLf2+
+tyeNsJnJ0QE5C+Zq9IBmgOsPmx3T+AAdo8PSisHAINkvSTueE2CcWm8OzXKbpkauO4AdekOsJzX
fo3eUZ+9C8eouvtgFUxzErQNKC4wg3M7beA50Dj29e0bcLxMhIHxEeV+PQJnTg0ljyTTU/xjcTc6
1ZAW4O6zBImBeTkNxsTMMKTsyJt7ypECV7FCQalMPrODU4F3aKIkQaIdb1uWZa9wMeKhhoXuEhbZ
uJ7cwkSeDpxpCYDkCSGuEzBuRdAlGlwVNNwKyBLFu1DOyit65z++pGa3JdVIN76dLNTwUAK51eE9
QgpdH7+jYh/vFgcCfP+IBryE2RuYasL2gwj3rxpfOAaA/X2ZnGl3R03SQct1UZnqhn+XvkPj02hM
vxCp/etyfpmiB36xU/aqDrYOiHCekM4x7eDfDjtxne33AsG6Fl47ZnhPd721OxxL0su33js3zAx3
6Pc2QJNQL+j/nLtzcJ+ra1CGJKfwtiPhgxW3iJHEZW3Gx8gIix+g/tNwlr7W76Qa/xtrmd4Uuj8j
o/pE0sEtL76KvkPkBt4KjlTiJ8DKTJ/YFejiZyH0qxqkeKjXRgzUCbnl0lYsXeYTOdFSHA1jmWTA
3IGrXOokx2/rkdsjzmK/ecGs5+lBNK6nEEg0ow9fqMC5TuaBxBqX/5YZFJToVRHgp++XnV2C+vLB
miabdee/MJMoNz/o30K31OK5iDTLLNmXxroSkfnMsD1W31ElGoeVevM2fdYLHXgNjYsNgYnJh5th
cEO5+XaRWmHBgQEtE2v71ChGw5fd2CSNTqyY6jtlC4W5e214myaUvWMw+LgFnmcADkh2bekwH0lS
XlSC6kJWn+cm75M+oQU+tRY2g/9NF/N5toRGSb50pXYFfQlkg5d9m1vREh0Lsjf25m17uAbmYsWo
95TjRblbWrIxlaJiuxSxA3TOROg93UqPQcP4uNhEm6i4MFrw4cRuox6jN+N2R/Ww0Gl8URM87Bcn
zfQKi23Th81JUHV/DBYxlyNOnfBFBs3Ekr257cw9P+h6aszIOD4O3Y9XRo8/bqC+gHHxL/FAvXSd
BfVuXbxC8PTBWBV6S1UJDrUHgchpWum98elovhrkvIVlwuhow3ctQF7Ka7Gj5OYi1AIImOY6a93m
xwH7Uc3jFRRidouTh4Jr2Klxf4gMW8JKio/MwVOGegFcMb+AqRBRc/wgEsfI/s65H2SJAgmAPbDt
sTo6D+C4c9DAgYQjq3sD+Zz9fYIzchY5SBKMzTZCxV3aY9pRbyGD0kH6dOstuIO86RI/OnPrpCBD
xzgGN5r09AUMWrY7xuQVWhNOkRt0pE+iZEd3Cc4HOw1l0awir/N5n85HmFlbNQV/xheXasWOXMwh
NpMiDMaPZ65NMliZSSVXjNiY0dTivGtApitwkz74l9T1PfFDKMf7aBs9kWDJPeW0ZqgkJeXnw4Mo
v0daL4QtoPvz68YuNQ5TYn5cikRaqdyeAjVhFHBNaMh7b//j3Jh4V7F0KGMZIluUFk0bGZ58acpP
4GVRLYiSRLEbXoIKRSSoH9VXxStMlB9AQUwTgqXEiDB5+06De23I2ohZBiWr5pKqOWgSL0CNGPOX
wGRkcSUhUD86pX1e0RsZmXqHe9Ta0IMyz21BzJKfNbSAKWbe7zEZN/pXOJ3wyrlR2Iz0GuXOGxwV
pyetOSndmOPjWMZ2KIPbIlNr/KE2/TGOnVc7/2Bcc4sfGfvAkoMjG32X1cGNG5fZByFQ16PznNTD
HUMEp2MQXlaFeunm6w2zsmg25ZkROAHJZPjheMN9BYMWM2BnhjTrPFn0lBYMMgl7nDU3O/IKsUxv
FeYEtYbZ0V6zLo8IdOUMm/d2G210pN0BqkDGBfpxClTFBWCzPdIRsaXg/fo8JwqzA7fpxSSwcPJn
7lK2LNsEG8c4Wx/K/nH8blUxvYrkgiNTK1651Rdt+Qw2QuWmMa7qhlrK08mV+2H+66XBjgwCE+wT
wqoPFxbrFfuaLMzD2rkBKOG/e7XhZmu7dCz9iv+ACdS4iOgz/Ebs/pH8Ph4nB78R4IDt4snUKXz3
tgwjdi7MT3P1SbeLzRgjEKEJvS1AVx3sNKRCi57hlcMCJqrcqV8pDSaL859Fsxz7qekrT3tajTUI
0ZiUNclMHMcJ5FYqecE3AFFcisx38vqrY3Jl0R7veZhxBh3WfjmcPLF+2Ph5r36ctPHpg2gyA+B0
vMYWPp8kaV1am5hTswDhe885sU4R90JNFK/hG74GeXyFWUdiMuAT3FnO5JO3w+OMWTkuNZZ9GR5z
e/e341R5sTav0RWvlHNfosFTn4wc2KT7BrhPVFvmNHqHoBYdgvO8Fl24yinzc6RmlL7dHdwyHqMB
l6c6QcalL7W6T7q2XxtLVvZugNda+150ThQngDUeKSgMqcnrE7Yhg5ALF6q1b/3kP+gOSo1Nj0TB
Kd8L30GqYkaeRN49Uji4FP1cOLUH2nAwfmEMDHmW6j+fPuhVIQEiboS1RGHAA1fnMNrQBwg6Uk8O
WeIXdS2nvoQkr5byvIw0j9DLBOWeWviRfjNiymWl7VlYSo+wN45hDlnNjIrdc3gMy1CQKI4k8eG7
+QvLa1+9BRHlML35EkuDrnBl/GWiptN6FaJytJ2/JlvAav6GIZQGZoBmxeadlZ0w1+iWml88hx9+
saNZk0y/GColfA/UDvIKWcz6J/jLFae8zIJ2sXNca2hbwN0rC0gw4QgmEALT4nBVdbMUKgKUDAFG
dactGjdZjDQShmNpvstdqzJKCUD3gkCj20J0bMz0zZrvDJJTe1HoHRvHcDNHBFjK7PLZfr3wOL6G
5zAP5OBBFqH4DvdwF4AZMWHQKlC7KO/LXVDDvxO2gV+jOaq14V2IpeGxFJhQhOCEbcaG3PZfR8V6
UN+Ux2g8/DdVt0x+j5CT6Jrg1zC0AACkeKU/EmAv6p96Z9gCCHwwWBTNE7cPIinwRmACzbZOlI4B
N4ReC0Pz20+ebLDWuqQxrYkLRh+mAY1o1mVAl9wJAKbbZGb4QUIn21uLkSwftjvUROExfNDjiVkB
5QcKHdYY+nUBN9P8kptT8faNCl8toFX4TR2/nAU8kWvDxAnYwrFXpn87TEPZNcA36C20tvWxwyJH
R5BIfWq6gWHAxiBo8IO4AKr7FUjNyBUqEbMhd1FoaeKjpcpSxOngDFmf+G7uA1p+FuuHjBdBr7SP
FQesACxg1dY6QSgFZsdNY1JLm4EYkecCVBPeC1BrQ0is7JtAYkFTCUxjwCas9/dyeWPXX4pM9gMV
BDqstC7PBNfr5WMuz7eBeDFSp6Ex7kpM+X82uqIt0Kbzb3gGfwcwti1NdoxZRIghb1rBfeI7w3tm
8iSbKXDtvlwEapCYygkNRv/zxYfy8TeLb5n/BKh78OS//XyEzI1dESanCc/wFL6g1pf8sx/tG5l3
JR715e3iCsDDBb8y5CD2bFXuFMeAwmfn8obp/QKF3vFO8kTEUgjZWAoW3bMcyhTyCkAZvTrABPQR
WXhfvjEPHRl0ky155kHOmBSR94+qL+ey2oVPdCKwlm+QhdD5IVzFpKnc07XLlFDSevcQAry9+jW4
z2GPlOkxOYWwwvK2mO7w2H/sqmlP4HHRwF114nypRCaMaFkBNfc0oJppoyThQiLfS2utKyzlBSVN
2N0uNAGwujW2RigbjDhgWfSs+XtZdXiDlRGk9ge9HVUbjKg5DzP2L9jhMO6+uV4N/eJH5BF2Bgv8
7wQr63mFI1UZ7epu+e1ub26WO9hrNet3jjW4m+yuIBms/gKnozkx+xkPfhdSgAH97ekwdL5X7Suu
MR7KP3fXRkXaXnxRN4bMu51zt0wTjVam0gG6DIxufeMDt+Pvw1MJWof3s2NmzJMYUj/t71dmpuOb
a++SG1v5mDf3bWKSWJzuZw32qCfeYvkZrjAG2R6uvv2rlwXXUd4xmuYPeAM19cg8ezaP7MH8vtY6
1G34dF/4IEefnhpl6PfkcVNekzPzXmJ3kLjXwM3PXhHGKUrDur0/NtA4ZrUAZWRebtdmYYWH1HkX
vTNNjwEnt4cPOp/CfHRWgqpO/WCQsts0AWmnSPNQrjMXgHF4GXQz7zyZAlWzTIZgJYyJsTHihdQ5
W7DUJSbgaWeoWEOMvzoMwHkfteWRK760nA9FBrPWHhhAuJ8/AS+7auu0U5icCbJ75NxKQZ7ZNcru
t8tVhbCxY3uBXhXynx2PrPzIUfiICUvOnA2VGBuqnz5arF4ln46SnXg5vJIVowODdVw48p9KkzoZ
JonTZhNgG0gUhmFOqoDWGgFRTDNOZ2dhG5eeAQU940z2X6YW8sLUgctL9E128BU4PVDvCpZPzg7F
ecfGDklJBsW+0dRhYrHWcdPhFMWRv3GkVjfUyHJaPuNdkv2+FbGDiF+0FQqu5+/hxApNYufRqJ+f
IovhPVQ0/sfRDcSmg6cL/S/nXdSdoO0lzH4LwDsAnBW8OuVJdOZ819ZZZuu84n+srZNq5nfy6QVC
aYWSuzAxeOYS3eEjmhPeAFWGtmwuzkocO8303TzKo2KMJhk4mXLjTQCvcqi4XRSkfTPCqKHSPDb2
fCAqyiI+EoiDaBieFmdbll4J7NJ9Y/rTXrR5SRRV4bkAf4Ezts0bxm1tklHY3uh4YAjS8ZQaVXzS
rkCue2ZpJwf8kWwXzbx0roC0O+KfPBAffAMeh1f73S02n1COJpXmSuc2ockR1S7UrshocsfrzV+K
CPs63wJ+Oy5buEkLzDeaz4YOb7EqMeTmIH+HnB+cLIwm9XlmS/qFwM5lsDJFODtlKgHXFMYh5H5M
vxSGBucAvSfHBrdH30b/hVyrM0iHpz7NVK9TpBujK6PWI3kg/KlpsDhkC9CSVrG3Uv3JvhEalAuq
H1Q0aDWqcDSZ7ykYGLo1o/uTl60f8QUAWBkJN4phshem38SwD6H0bvwkLLJp51gvOurELlxc8FNS
CaCBqQyHynxQM/FkVFiz2UCF1nXEeUKCLmbElLmUR+KR/85/Hbsaev7zPp/FyMtQ88tnUWEGJQaW
OhE3fBX1Rp2CQmc02wLkyzndqN4Pb5OdRCesDl6GIv9+Ib+tcahgfcc/NZyfEpinDwKzdMXy2gdP
Vr0ghe0vmgJt6x+koGDBDxKBT9Mts60uWT+fi/3D2Bmk4VWhMSs0eypwoYIIXeiw/11OfeY/h0ja
5gYFJ8ARN4eyTVd948wVaaHAQcVTSF5AC8IHLEm+y48zRl+EtUQmZguHH6lyommqVj4Dc2Khx7PS
optwgpX+YiSroys8MnTMxJifXryfOk8qZy0KEdX3ZXff+GC4rg1lIabUkYeo6tb6VGlehmmn2eYh
DStwiggchlNpNeHgdGdLpNsUOTJJh0nDBB1H9Ca9DZ85z6tRecK3j6ptNmhOAIpteJET2N4eD7Al
dgm772ZYSk/jLzV9zmcsZ8Gr4C9EQkHpkj7G2lsQY4+f8X6tz4mFV2WORLJSFVasTAas4IC++eWS
UQjbG4sq02eyBJUBszMYZVp4ItH9tjWq9xlU7ULr0/qyZ8EMGle8b4d5ZHrz0Tp3u+AYfKg4Z9/o
r1ak0f6Lg+dtqO7hgNiPdM1YBf9CEn9fyxtED8Ep0oZaMKgc7Hwgh+TzqGDYbD0iZd+phgifHDEZ
ZUOg7GZdC7T5FYhdUYlz7xA/KOIN+GPAvYjG5uLWPwIQFcnloNjnPGsXZl0UHSM6BT7OtObn3rmH
jo6nUEUl37iBjaj/CtQAgmuwpdGB4eOMcJUnQ2+QfoRFrNSKnGIbwIvfVxESU+WLno2HRlo70qXU
OS7r3hG1w47KFsNKeIylpqp5dlpEICri96Nik22bExB6fu+H/UKeLwWvMfPXN2xiKjYgVUBVMjPI
rntR7tVE9iuzEB+TAoYE+3n3Gsr40KLEseg869C+c+hGqtu3c4vXykHG31w5/HREkf/8O9ro4vYj
Gr5C+zOp9SFY00sA5YOQMxKoctKX2+W2QqbVgGEeyXuG7FVm2662jX97FINA/U6nnwZKP7Y6TlFt
ozuLai/nfCKrFB+6th29uFtGE2t/9Os6RZ6jY8+EIU1rGBehWkCvVrMtw1TLR5WFXRNuS8lpmBNl
wFaKO1rQYn7gBiMv+TstvYjkmmurL6NUDlizT4HnjIwOnNoEFSsiVrIRSl4sQg/EJ3m6FHEe5Cpz
NQ7cZ3gYNKfs7Zj7M99ga4WS3+ScPHA/gnPNB3pwCpy4BrsUbROb3c6hEKd5ZX/7eTJs/SL1vy52
21753RMACOxOHCrf8TPefCAZz3w6Z941G8oR9xn8zOeHgVbDpcSDVYUso4JMR/R+RPv7+85yOGLi
zTfbLg9hFAXMTX1Ip7wUTsk3pEw2fO3UjwDcCpwQ26sjlAWGUW6KDYQvykc5TqP+KhhBCkSEP6xQ
jvDg2epHMfpnI4ASXaBO5HDgKOdRmeJQCrLpQd4nKmwLD94cgufYkU4lUJl7g6qoUZoWOw9E4Kts
IEYMA95/NDdqYzZNBA7oXhCzUyfJ+IPCha/qVCdSAdgBGTB/5Cs0Z8npmGRBgaE6nWwT4jfqgfe9
aaJvGTCQ6p1omcs2/y01TJxEEZPWQBGffpVYFcwxaGXhF6i44HqGIApA033s6EJz8shCapTSzXm2
85jtpuIV2RjpcMFsEBKc0lkW04Q2eJnDSnIYvLb08iCpm3NcnVASgDp8QYN0cKqtKY7qDITpTpHh
w4vEKSesgT+p5KCFtfdwbPK4b3qkl8mHRxQXyhmMugal8IFqUsPxGqjny85fHu9nh+XwLoTYn1zH
ZXJRrAXvRpY3FOxu9en5U5IiP44v75tRRrEY2N1o27sEgL8cbHFrRTXKOsClgjIMoa675WqzQQkz
5+zDaQDT7L8D1+s3mkbmXuTZxX1DfJVrWGb004P3RJFDNd5H5zUaTc5/hJhxKVdFbucVIzoGcLBj
5Ei3HDzhbMvDvZIu1P83ZQ4HPI+JHp+cTHbwqB+/3ZvNJa0tuTNUhPMpvmZ+MmI4qHIAZuiMM16F
Do5eGTRtxt4sLSrbZAENWgCT5UlBwj6tXyX30WRnprdvvAE13uH55iAL4GFkCYuTJGDlylRSygt8
amkh6pzniHdTGGlxIZKgCGFQ41lwasSuQ1hA17AdgZ68eJxl+lPtaw/UIcsxTN4357QcVqgE2elw
5UcQ/KQWgZUFRFFrq7hUlXJzGG/+VgTbrypwk73DGODRE+xgZz94kHcsDiyc5VeOxk4lkeygargO
iIZP4h3lhI4KUdnVH+y8SigoSuDnbElRx+s6oqa444YlP85TsPdVtu1diGBd5Shpc4PowxTRxLhI
CRz6yTDpKQ2MoQxtaFFYecI17yBmMx6NOgWIEFKjqSLY6FYnnKy4Lw/eDdFintw9wqQ5XOk8tBgF
j1BuecplKiHuR2mMJdDHJ7wMrmTmGoD1iuc+sbm+vffwzKRK3mhXKKAojvkP3h1iMxexDsJPkwkd
Nvj+undovdPcz3qZv08J/2YmMCO5bQYAaNmbFK43rAlyUWRy8AIcw3WIDedo8Vv8B7bdkvOhh71+
IF4nRoepGNO4kM30tjB7aF5YlDcX+9AfOccKxLQ5CEmj3gNFDTfrytQa0OihUtKtJSfDbkPIxU67
fcLctYbiy4kod2+DNxgvHKIqxTK2EF5aBTmaK93+zfa2Yn+jYQwuRDPMOKIxf+HMQIgzribS3pTw
r9URzYK1vMVpsHrqC+iB0FkdONgRBGX97fAzflxx/wC+OeMWgoPbeLc0jdQyRvUDpH0v7s0cJ+R3
e8DEG+oHChg2P3iWHBnF4OW/Px4u3UpYrweMs0F1Ng0Lf+hwH5fP8Xb1gTZztY24iDcIpq1GbARl
JnkEs+/GptE/8nTOgSGYrRzxEr0MLofu6U0nMqslAKJAODQ73r33gGIGFwuIp4FlgSZdPLwc1LuQ
5JPf+KK17x1bN6ZBJRugid9U/26dIk5p0YGs78oYM7zZwc26s+AIqd3XcGizx4/xznwOqpxVty9H
72V2jvDoRGgFUvc1zYKp4xMQHt/vRBkyyyCTtt/3ZYVHqux6n1jj88abEeVNPiRAVlLBUXZ4ibMO
zpXZip5fPbeqX7Y3JmVw+5gkig7Eg3kBuhfn4OVUOwyKXTytYrbukbUsw3iZPJmgDq6kVqT15Qws
DMYh1AOG/Lth3iTy4P5wrNamz2SxCnv/65hn6BisX+8CKFLiXdn7d0zOwnvvlDjiNTPbRHwHZ8xI
e1n0iaw/E1EnfLG44KY039iEs7X22Z9HYh1h80BHTbwyw+4egRCRlTCSshIFaxXY79kvfzzUnGWs
ihvlVdWFfwmnkF3sPzicIlfZTGUc9jd0QdIwiKmod66bUA2UwnKjfiZHPqqiCRNErIaXikCHCORL
AKHqErnlkn2lQf9RdYvNzbzYrTRLTf74T4xpMhoMOcBpbSDVad9ClAnAoj2OJqtRZCyBuRKgPqIv
fdQigRj8izIyGjFDK00QEIKwaHCaDNco0dLapApHj3lPsxoxTogKE5AwIQYE30/eGK8LgeentDfu
c45RaE+zM+pQ2mCQIaapDGyIdMy9T4rGH9286nsNZ1U9UeQACBBo2gEm33FYwyNk5NsUIKAK7Qsu
25xNqIZoCBTdjbsE7T3FPs80r3vFScur/Ie0ayaHwT99dZEOVXZf0EkVlabhMEyhoaLBhAWATCZG
76djhrgicbo0KTLyVNsqY1uUDVQcONmxq/zcknEhXBxrNAFvKp6VrPEF4AOLcfKh61EvKkse1Sww
7tStIiZwi3R3SnqBg8jiF6TDYArZoQC2hbYiPthJ+Z58Ia6uSq7ScaIQcrxJOK7qQSkuxnhf+TvA
W9JU50hA2M1fiChqVK8VDmAO2n6hfeMuLkvND+1ClmLMhdf8z1DNaiJppVvjxjS2O6fP7eGQUxuB
JXBHHQyzAtYN4AKWkWIYVvk7LABOChEmwTYijxLOGTyWAGIGxCxdorl2IuQDbAJf/8tV5KGZA0f5
2qzmPC0WD4iG/AI56OJWgATOjQZU65JO5dfyU679RDMWu6ic5AVFXBxgDbVRtX+AFOxBFp7KWvIJ
WUVA8LiNlBGtCGLRsmSYBAeRmAE2RKbyDJi+pOBqxdOSRyOOL34MRPeYuQp0z3f8AI57LOTEp2sp
NPHfTxQiKcRxRmmkcpS+EQzQbmO9xyGs7raI3cmHqboJi0SydCVZdaFYJxvCgXT+l3lwgVPokJgY
oS5lxxMIKZwTjJOlI2m1QI22EkUEuxThSEMLFFFNO4oSbCz2BfRqU7sL2Pp7lcr+Ur+gIkaGkYpp
fHpnrLDpX3o5zvUtQSd6iweQBlVhGlyDX1FvqLoSQEUByrOoEgoVFHRxGWqdCHG74iOCPoD/P3rH
+EqVgZUpVYTpFr1HdIkuCQ1aeTF72JuLg7j2hZKwyBkvYdQh5bEF9iCmYI2cHVXseL8utAots1/u
z8LbgvA7aOco7ngCyoTvZUzfib3pVVsPlDgE+U3UCiIvYLLTwNNvAZTSvBi8/G9AZw2KjoF5wlfh
zsJ+6LLKAUnRsuap+pSmqup/KqhCr9ACO0dj/yq6h5JzuHlGKvXbAzN3C5rwjtrMmO5w03xA1PIK
i73lmrO4nhpTBEuFRakzAwRE+IiT92nnPx7hDRoaRwOv8E+YH3/EGLEELnBPa8lhfL6tr+fgVUIj
WUCCScqFfd92buAl7LOeUfDAVyF845pXuTp8+vRygKWxkei/OfI48Vz+/zKi1ZUTlmGnQxVEFQEx
tPNNqRb2ELdmThXd3RLVC/YWmQuHkzhPmETXAEbAG82yVw1vvWJqupi3PfpfjN8r3No+ZpFEiNSD
XXvL/PAKBbWKU+Q3Lk1vC2vAMIt2P+OFw1w22GLw8gxuOCOxkPWvvh72TOG7DlvsEx0WFpzgZ3rr
lef6wQcC7W+ociB9Tf8xEg4UGURc6VVc2ofJs7n3Dn51fujd8Wgrz+8onqqjxwYzKD4dmmh4DPcx
eswzyKq30Gxugtv/xYIQIbb99y8wdllo4IKTYzpn8hZrjQFmn1jWJfe/fLnleRttcIIPRoVFZX3/
o/AqpRlAgAV3wvTyplpVpVVViLf8MNHD7OjjmOSVfWIzwEdMRYdBSNqYvK8rmz0HgI6Bkr9vs5VN
W1N5jmAYSsnVjzBypfuOFPfR5gFEq4RkyWmDdmhmYgxB4p7xggl7JB6mPCs1yqbWYcq1i28X+9Cp
zB/BoWMg5N3YxpMEMtUXVqM8wKsZz/agD9KAhRNuM0w4vWnrCXvFB1PtcxKRMg6DXDqVbquP1wVP
B/LFVgtK4BxyBd5toK5AM30Cv0HLXKQj/0bpOitzr+XD7PrCImNa4NO/QE4p9g+hhXYUHtaPl41l
O0Y4EJROdtas92DuRG8/BcTgRXy8sa/cP+xqcIYDIpKRTYHNXF/9wYxBDmuwMLDUgryYynxZHLuG
GcwGEID4gsYRIYcoYxkcUShrsWjA4lbpmgPALw/N8RFDcExxMHbD1S3F4lpfU3PSNPJXvo/FTd2G
ZssXBF17GvFK+4aSzaXroSzAe1gIlrQjMNrDGzH1islpoTPmNABK+I0EQBxI45taSF+eVGsf47f1
H4LyJKPjBEa8wmzS6OEbMvoEVooPaaXU+gBnulRD+Wq2RNmOSYS59fLVbyA4O3SZSWKJUXknVxHp
y9RmE9gz7nG+g5CrSkEg5vzLaDsDVUW/gyngcMMJaEJZAQp/z3cdwDMvASF7p9iaKoE3ZoBWA0iF
hNiXbpRaMRIMzER2bvxtR+U21Y/60nxQwMWfIwPhVP2kPB6TnYZ2dePjB7Xp9ZFjhfmKd1ZmV0X5
x/aiCYJRRrVOawUFbf1F/1OYU3jl0zNgWdNk4lB3TJxcfbbSN8Y0p6F4SyL0AW8UFw8m5ggTzdHJ
pG3JIaYvleQhsmpj2biFx5OPEQTk/E5687ht/VY3CuzAbgNfdE9PsPhuVyXgj0jCgUlDx4xCyVGg
odDqsji6rDa+VGIRjKzVDrOJwKp1K3MYXPSH9vVqR89zyb9RMBgI/PfgAYjFShz833Dv1v6IooVJ
8CKeBGfEcUcxAkNenKh5sMOyZi21IEEeA+tkuNXMKaRQiiDrOwE3GPBM0gq9QOInYdVAD+dAjTV2
2KXVqHSwV9TnQeFlr8rt1Qo7HVmuY/j6BrNm/2SM3r/tCywx8jaGhERRk8zaFNN563H0sEmh0z6B
7z5e4bsWcj22fUgNMew2Q+lrh8dqd7M/0KzWINfWIyhayXf7jr41uKoYpri3RxuCneU+GZJt0Guu
7xYV8G4z+K5nN+SdVjEVhar8IkP1uP4s90yWwdG2UVJroVPp3OPL1r4sckqOrZ298f7pXrYu65g3
WpGXNkZRwpSZQ1Ky8Chl8XUkAV6NOgZQhDZYkmtGSUw+fUrruR471WhyIRE/x/COLLj2ShIfLMi5
NFTLKxP34BH10nNe21LdrY52bMN7gU7PVCCj5vxNnVCmYlILfU4qrXHxwYZ4Rw3CeUjf9A5ROPGz
aKWwo4nOPRx+4aAwi+AJzsALYcfgVaAfp+GGvJ/xttA8HKSV/og1Bz7WZXDB5qMNT4GUtVhb/zUB
yZVLI1LvtkTZmPaKJbRFA0CpjUXXrj0R/KY6XkMe7BHI2zmvz+tqr9CroFzZUrUYnU9y/avUQAT2
3ep4M4S7UFuc//bYEjDZQdSF7YhBMgRTBIeruECbdw4hTzCIJ4g7GNGhqZFg8VAmM3Lt1yjY8F55
UXEJdVCJfnAwsaLBzOKu+tOD942+ZHWdBuLjfBvg/i7fs1nqiFcmdTjgBxjZtChTE0sVKM5JWK7T
9HGqMNcGasRWgDECv4JK5+ksFBD2BJSL8mBv2bhSu8GK9LGW3B3kTnODjkQVSGAZqlEuEJL3xQKc
d7u+UKcexnIYV/ixxlcKbE4Cym/9EdxPiN9gkUdtph/0RBTZ2QBOAxI1bdi8a96gyvojTEH10LzK
LnL/fPCcM75QY8xGj0KTJ1SNjFA85Je02S2GS9zYCh3KPSJEATjdp5APkhPFX9X+QWEcnWKtt3y0
FDeyjuwF8TBOq/UmuR6T8rbtszPrBhmdto9wcIZf+Su3KaLwCOC58ZE3I+6TV/nP1BjQidaveWBC
AxgvqwmyJ4cG+s53IpxSFB6xtAo8PBUPagTjkHjQrAdFtvrzULYSgqmQgoDmsUGyzceLCDIdgwh0
IZNdECxGIywc3jU0bPTeAfScb2L54KAHNkrWigblv11SN/87+tpWwX6tgHeZLoNcO7he8ZxA8UGz
ii6PIU7BoR2h/+CMJBXvR8fi21kgHWS3TjfLF3mUlVaEiRFIuzOjXelGCPr4xgKBoYGCS6nTJv0F
rzyhrIfmGwSAWbreccTNE+n2wuavIgIvYwoVccwUPb0YIYAVazoT34RB8KKLH00XoRRN4A12wsJs
1Qd4H83CkZXiu/BxN2HRu8ZX+9ndoNV/o9n/JBZImof9xagq64rQif8GCnlCzUAQa8L29C95mhL3
LmMPNCkYQXqg+cKDu2ePDQ9BF22w4w28yS6qkThz8RprItAaVf9LsoS6bPNBZ45bItQ6eJsj8plx
4JUn0J2eLS706KD3AQ2CjcauI57lN+wuivhfdkuknNtYNeFqsx+dqYCW5wZny4MSl81xouXOop+z
TfOsu1+4H6Ny1L6zEg4JzaR7U0aRGZFf9nMosvar+0fWLDCHsgQXIvqpME+OAHSC1OklSD9EUQHL
BqwnZ3G2f4PqLOJ1C/vUroWAmf17Fn4Dhc0t8PCiQft2uDxl99U+X7kii1lSRCzCLHN1e2FO5iwW
dF3iUPmg/DO2jTq+MnsaQK/+jRi0QSeDq+XmDwfNUo6pET3Ydl1KaQiLU00BPu1Z7pUZPqJXo8f+
zd/pV0cgTm/4if6sTwJcxKWpGTxEuAo9QMD4wBD1iC0IM8/XBEo/LGSmntHlzRxMLMtZzsAgC77M
SM/qp2r9Befat2NMwXQpokBGCBbA1QkiwtiaFmMwaz4O7rtZZsKOBoYvIjMAVP3eib/eJnwQz6uJ
/JeH8OUnEy/mAMCv3ZHfjBxWitwJwj5HyQRZPXwKtT29cD2sRMgMe8YLWR7PWa8Q6p/JzBPnpGiN
fWIv5gcQuOBwTxOOTbIq/vC+XR38a/xnBIe7ZwQV1vOhv1ueaLnL4xI3Orolt4TUqyPLXK6aaOSk
KCFN7YpDQ9X/K7iHNnvT0WbBG+hYS7GHvfU7YNSaBAlD5ER01ZsvS1XFlLFqQacYGDPYYKUs5K9W
ZEwIUWRxGhsakzDc6ZFgM/lD60KtGGDRMUKxgpOlfcID687coe5ak1tj5hTZDUM8FdItgi2UK47y
Bl/zHrYQ6kv1q5jeWntv8A9j+LjJhB9otooBP9Bq6u7Br9bLhO8VVli4n8l2zkvcjMACqiwls3+j
YNkO90O9MmtQJGax1iPfgXy27Z9SMWno9ckS9G5S7TgLgcX/npaMlceb3KniefByIRYqH69IB6x/
qVup6IqzPTihZJCw9ehY9LwrZcigrvG/LTSiRQAc+zjeRFfitg1f7/UyqqFbQ/bHe97wzEsuQVWG
LJbQOvwvWBWmS5v7HpRH2859JbEEtkYYZoTmHKNj/Mrxl+By3ho33EGek29boFqFnJsdFsXsy/RJ
SOXoGDjUf1yIXVpn5kDluaFZgOT8cwk++rgDH7x3VPEVmUujqpCyO0cP/dhPdfgB1Nf9yefynMDl
YoJuyjH6NxxJADKaumNIzjrnt1MIadSZGRVCBWxgVc+7ocxP9eLfOBhhcL8NlixiFpauFEbwNqF0
2+aJ5bklc1Ln1wKSThgkZOdN8AnNnb+ix/oZAExgsVL2r12ci3GB/oRXB9uLdPDp7ekd8EFKjWi7
0mXE0qTxBCvYYKlU0NN1xijnhJKaZyaAeIi5r3I6600DA8y3SwvfQEvSaCAMAaVxU6LbjjBF5tCQ
QiLoW0cQByZv97ng9D7UuE/zOMHmGxgPtREjlEN4b8ORxS4Mc1L+rLNKVulIjCIlDptYdE5Bi/8f
aViJEJz9pgcvHXhfCkifeb2FB0TvsUIUVOJmCIY8+jdOX5ih9JJbd4dF9GFame/pb7KpsPRsYBBn
gbPk/1g6syXVkWWJfhFmgBhfNSIQSAiBgBesRKkQ8zx+fS9nt+17+txTvYshlRkZ4eHuEXMCRA3W
46VLmHAbMleC4SmsIhGm4vxU+mgjsb6W5coNbG40GupZ6vlp810Q3hxpAJa6+JtpU+vqEwGxPeaR
rLwi3VrUK+IzUt4AXH96TWJJw7r3DwwRPs5v4W20ZwddfAQj4AfgcAxDoiVKASBzAz7WpQM6pfjx
wqPSow1NQMGBkvkSV3fZ5p7RX9MfFXTw/PQmnw5PY+8Ydpkn1VyKDLaeHPCnp3R02jjWvyBeM+kK
SfFqoJ/TwXmz+HRZy6x6mzoNB1hQAK5gGNk1a46SRUq705GjcnybDLZ/d/Xn0wbNJ8J3VwMI4rwH
54ia74YqTlaoNJDcCjVdjFl4v+zd3CK4myV3gy/MBYBI46KaQTUuuS+DH3PwdWZK7oX3Vpfo4tNd
ow6XHOXgQvlleDAuJf2Ch6Y7qjJgkdWCKLEGPD0ufGybGAXLfSoevn68zYuQqnS07n4XnR2y71TR
1fHBk/YS9d2Q8d2hfGWao8Ive2XvyWK9u+Cp89r8+y1h0t1svvohuKDNxkb0T9+ZZIVlYo+CyEyw
sse+1zB7/EAcQ70LbPjfusuAATwJnBOdt1XHAMGpU9ZXcTDRuVFvRCOrS3wY1LP+PEw2mI+EN1+6
XvJoyfOrDn4fFRu7qN4bwIrGGF66WoR/ywCxJk5UrwkT6vcmAEJdPVf9OopbxTNaKugAV7AB519U
iVb7EMi+fx3vWmTyxclGp0BjYrbOAVOoEY8VikgOhMaMEP8AOZq4SID+Z3SzSj4NK9zZHGQrxdWi
uHnhDQe3CWThYVD8kAytahAK3nf/PbvO4B+8QciNxjetQVRBN9neo4KD4kxcBRVJeAOpVVas0dlc
n81NXf5hsKTKR3F/QforlnEzwRoa8IKwlVXBUP5rmxm55LJhqgMt1J22Dk0A2UZe6SnO70+G9HwG
FYoCx/jwKZAWDZ6LDl55h+6j3oUSBuKO3Jax3zGpnAgCe3CjNf+BjAGdhjnLEXyjNzkvQixRRFGo
pQ/YNZ31dgCxZYUjKSfQepf8Pfp7krwTnORTT2ke1ZG3wtGUviH9EnF6j9Jv4R3HjTN5093F8ARK
go3PBvlXm/W7pM0BVmz8DChEv0uqNVMBmsOpIblkt3uUbZ4ZDAY/d38WmOCQMMurVkbwyPN6TK75
ZXdXYXYikMr4TsAJItOCmliR/jVfm94KjD36iOJFAPZAkYg2GOaL5UH8JBRrFiAD1o90luiSnGZY
77Or/5EAFcTFqhVVGPp3F/Nf/Yp2eBvyoQ4XswU9fIqhKTHXHQRTZGnNFxf3UJWIdq94McI4xGw3
+muSkyduK1/+JotEO4h8GN0XxQMs4JUfLeXXqVDIX6XFQxKLuGJN11YVtXish7QaGW+bXUqVy0ot
d+kiaDp6j73AB8KG+kqx6nSqH9/kQqNC5tWXesGlyDCsO2tDc2OfI+c4j/X9KHa3ZqJ9SLoDyiWU
Uixq6MB+a6ZH2qBKe2SUxFglgRyMicL8PbVW1R+lZ+oe4cuB5UCnhGkNBMir0PHjjxYDvDCWQzaP
UHUZPtya6is0W1P/6LuFsIAglepPe2PlKADKAJCXTFR4aJY0iyGtASR29EftshU39R77+PglypM6
URS0t16NfjIPvadOtGp/9ge5PLw71FysUQ4Km1HoQzHH5YRvKCUh8gLhRDSFCRF2LI5z55W1r4hh
zTelM9Qczgqv9obsuqZKwAX10PNiojF+s7Tw2Ia9JXhFjWGjDTs385Kl/4MCLGIhjplxHgvSy+HH
YkaT3zq5n+ccATsH4qtFPiHmRB7Bv9BfJzII9mvrmESw5GgBYrN+w3WJn8pjnRdDfmfGPASi2peC
R08ApOYKGMh9ciCWZmqNitAKKs0J4p+0HdBDa2Orj6nHAJNANfzaAdXmf8b6L4H6HAht9+/QUzwA
wNQ9rlhHlt+uXmEzO4NslfF6aE9FNfhHycYiM8B/pYyLk6T4aoswQpL3bnyV0wWnC2jlu1s2IXOp
VmYUc6OpX7mkX/qvcym3T6nlQP+g4lFRU3y8YBlJSTcDIaFOUuFK1S1MI9KWRkhInY9KlDVlZUAP
WLE1PJ6uvP6JLR2Ffh+EThDjI/0HDCt10of5JxnT9wYSggCKVIRMg13KJQEEtOOTsrY0ItUgqZg+
HPRlpgvtknxIMyruqyAHoU9NLFCIAlXhdUTO4NdYgFXnzTodB+vOxZ/T3qDVojfLeDCQMPbdD8Aj
2BKMrQcULVDcL7mfT6CtQ8e8J6oWeEhPdP1MT7bpnrjy6lzEm2hOR+cTnGPmiCW78DDagl6qNy2G
mY6BULx/EvJ/UgFOoEMayA85g5rfqbP7L0R56EF2ZGOQ3uArwkGKOSxS91A3rfC01CaOiLnquRYT
EaJwmWRjLpsOWhnUJdT7S5JoNFfwDE5pltAqJ2LQn0KOR6zOyg2CxiMtcedywf6u8vVYZPhKk4sA
zgA2phzfOp0QjjqnuKmt3jw5t014YdDWbIez4bbHD/wnG79XXnW3VXfNZ3xZO+w7O+VJg/m/sO28
IgM02zhNhk3hK0+Kml3h9Axpy9xI+jvvcaKrQg2PMwyf+a2wLnuHBjDIAnerMawyMrbeOxLkKRv2
JvPI1t6x4h4RK/wCxF4PQaPca2MQebSfJdF1cce8wH/nMsVOpcboyhtyL2nC++f5PQeo8qr8PV0o
6qJ8snv/c3YKJodz525SUoXn7D1DEUWu0MbVxdoZrAsPouSXgXPgebRcMV/QxgZ46f49VXP6eIgc
EQDAxCMZlkrnxmFKCZYQq28mVzjgT9RAs1WkNIZBiGgEf2W31QiEiGgJsUZeQmB3FTN2GlP0hMMn
6cRt061Dg8efGeAHKR/pziZFyhMzwg0pw6MDgA+ijxy1V6aFDhhxYzwBDC+b5EYanksKLx5jtV79
KIPwxmxX9w7X3jpvtlxo/guCOalPpSJ1VlSMRO5BrVPluiAIoStZXu33lD76MRAtHmS5byBnrpke
Z5ukOqcsoPQebTGO+nI87vABm15r+qble3pi+JK/RlGzs/053Lyw1sTnllhyG7c6y+4YFoXdCB57
c1nB8Fq8J2jwXKlSIixmJDxbEizKODb+J9sPYRFbD8aZ+aXpm344iswzZiK9c5/Jo5CBrsN9l/8f
aiP4Oc8MGjAPkJ48yDrX1XcYMn0foMsOrTHRYD4o3iVUVXag65huApg1MuR8ibgsf5B2kryQmrGE
ci8bPOhy0NHgHzwouB8MdU2YusSY2dfo7mFWPhIXjP31Xcac9V7n4Nyc61tBy+3F8CNzN2qmScyZ
lpae1cMwvMDxLcDYL4JQim84fuF26xfsDxkbTQ6PfoD+K8pTReYl+2gNsm36XI7cJRojTRuZ8uDy
xQQwnprT3nj5ypEY5bXBF88g9H/jXYYYA7qVkp01TdnRArXxa1gNr2AhSNig+RaYphd7W7D35PLX
ChfYmf0V4C8PxkD9wd0HAvTPF/vC5AIwtIJiFVDFY1aTVyLe/CuQiJPhtovRFtkHXQSAQfpB3cMf
yuzgQB8yvE458+COHLfSRJB5PWZ/RwDOtV8sxDnrh87KL40R3Xgpi8SdYtEJPDAR4e4SDO5n+7yE
ZkgqtwokmS793GcotkyYugzn5XkMqriDnawWnABxEJgjtMKFeId4oec3j3SneKJE853b7jV+7rE8
yKjxP1+mIlcRGQHHigy3RzB5pLWZ4uNmYSOtIcVhh/GEww0jJtjNve3wFKJZ+dnzpHkoV+s9Fj/t
SK7bgK1lawYH/gk942jrNxnXSqZ3zUELuHeYIpRfQHiG5fw91tUvRhOefgVQhWq7E079zzESYzJe
Z4fKveCe5I5KK5l6ofrDYLTk4Zdo2i+8BUNynswbwG+SQo8xuP/U6WRR3C1qKpUmwNn/ppQ+7Tv9
D3zG/Yq1GVxEMnLWyRvTEh/VyzE4MIcRusRI3DglxkXWtFZ+NbnAEyZRqMJgrN74iVwnrxavLzp4
+weNIwIZkZRkN0ouAQ8LdwOy2XW3CU2j8FGJD+s4abmq2vE6qfhvTMyYGH3Bc8W9Y6WKhSqGIa/w
HU8ecO4vzI1Z/z1R9LW+UyEojNvh9gfDC8gEVVA5CHtBrcVA7wYzwMsItD1MXKkzmTxd6hlJdVAK
GoNy3PSfOE+Nunsb0OrwYRrh2a93n1Cpr8x6fEzwZv4iryBUJ+92t/GIDU/jZ+cwLtnY6mBLS1t2
0z0MT8NW50oKBVrTKuO8b3WOOgaXceGAsY1xBOqvGGdb5PXZNS0wMcKFtjq4gCNLgA4kHbejZwdu
zRbBDGZgjJCWb6/Q0xL96QxYztuGh4aFDzCwP45SmMTjle7UI+buHNNWvfugA5Bts3OvcbGMBNiy
B2P23i0PGLsN8+UJEge3+++2fOPODxwO0vGKYMg+q/Jfio2kxu9xmSKWPE0xo6kOP7zJ6IAFOJ41
YbsCVbbaLZIiqaKNggDSrQ63eMRxmWA9w0j0o7n+QQBxfdo1Jo/M77TN+gYQ5Hw9uZ2w0231nzjx
lQfwBVpOI24MNh6uRxtnBSvb3c2Bs8ItXlisrCmzvka8upm/BhbkE/nlgC/06SllDD76xTgF9zg5
NC+svxtAtXU32wGNV+x8N9jO1RO2UQqak2z6AHfyoTtBaRA3cTqn5RxfMugZNKIA5AjBbr/faTlN
5N8x2Glj8Iuz6qF78kC77T9M+JrcEpDmdt1qCuNBnORFLDMqxg51vnOPPhhOAQRn9dk5faD7iuu0
6YFZvXLLXVN5E195qXZw7dSQYoxxKDD8O2gyH7rwalzh/TbfeXwAVmbkHD3zUdvHChu4tcHmKQMX
y0l6PYJJVUftS/CmguNuvNv3Hr46CK4wGW4zgde8GABeR3A+DIMGZQrf8WvG8KGmzBSs49tqGB4q
WDq3QDxV+z3ZD+4VD5cYntMddyzESs/evRRsGTDHp7s4+78jDwL3LKveqWGYsvnbAaEzfxQh64Rm
EiKfVctZQc9f2FeIiYATKCghHw+ex6AYrRiJuBnt5yrk1vTLIA63mPa6y7jU3uABDw6aVSv3Fr9K
o74j9WCEUGw2gKjz1gyWIWIAo7PtvfwFveUO2ZR5HF6tRBcXTAPEI9eN853l++gY+AsRC/PNiCHv
Kw21J1HdcA6rzmG0hjqQAXgVkUwjEYtx9qAHafDetncbNTtQ2WZ43lCqUXCHGTRP7gqPHMwPM+oL
jUDBxsZq6XdUgq06ZXB70154m6Q2ucfHuIly8eyF8wwg+mDXQTSPHuUaxd4T/Hn/zfd1yeyH2y4f
az++ZSqbqR0XAUkGuACUJS6Atfmk5wpUwZcB9ZDzjQoFP4GF+gjCRsNKttT62/llRKZIE5B+G8iP
0DCSNOBnDZcSr01Uf86NGwI+M4eOYWLkBaHRefehbUDIZl4l1WRWtVpeVuF3mVYGfLTuw29haXRA
JCBiwNnzZUFga1csHmf4+jCCS21vtCp2I0LI/QVvpIJPWE3MqqM7TKLb75rqgWDOXE0iK1q5XrP3
jN8DaNmyE7OY1/YIXt/ilWqHKZ8/ykpUF4PDAQ1Kli21FGkNVd2/mrfNQ9n50ibMwS4RhXC98ocE
pwHwSHrHnz5vxyz6r7TnDhGHxRCg1CQcfb2msnaPWgU0VDXgC3Dy4z7w9FbJWDIf5ElCjije3gDW
KB9lLvXwP3YxY0xXtAJahTkyfTvyoKwxkKCGKEH/LVIctLply4OCgAEAzQo65DhcQvMXtZe6MKhx
CbPaXHvcRYP28uSLd/7AkbRG2pccJ19ZWii/TfHravh3QSlwboSuZ/cKgf1Fx/1hr3/2kwZWxy9X
6sMdxig7Hyp2V1EZnJ0pXXC5WkNss35q3cr0w5y7OrffB//HIhI2/v6uxwnKkbjvIMJ8najCvxZs
VqZgfsHVuwVlFkLqbakhn+wxts5+KLcH9UyUaWQsvIjLLa8F8iYvLGwxSEAFJ4itIeoO1J75bQRr
h5zKbvxQ2za60xDAQ9ShSqoAnGx7Wnn2oFIY5bAylDX4aFpSLJ96JzQU+rmyW8g7P3pgL1tv2Xab
HTVwOGadPUxAzh5cB15aCU7ty8wXeJaRArPZQMpdinwEkQf5eGVZnzwYyZtMCWBI69f5QnsunSvv
jUkA4IyqcCAjoDFdP9922zwDkcO02yVK3HmmgAsPEFzfz65MqmHzAvkw47CvDyhuukbDbjn19778
C7CuqtN9QDBq8xVYQv314zjRb9BVEknhH5lcyR/zwDHjozkoOFSHFNQ5hllNjR94fIp/qClr6SQY
m7NRJnezzyqCT2CsxFg3gLwc83KXTV6HSyqgL94R56TSuGSgWHAr+fzCVIXPMMyQo+HSThNeg2AW
pO5r/qDaw8qJCQS4L0QlJTjyDwGpsBjkd/ZPri3WiPJ8lTQ57h84J5EsShwmFRaVBnmnxPSyCZIY
JGE0INgALSjJYWUfIdC5UAkGl6mRQBqiXqXeQtainDWPSnz4f7/LewAMqSBQbYZuMBIgDmRdhKrh
aNF8axvAJb2byjnYu4xHCZbPGQMxg8HoD2PSHj18SEuS1s4adIfFtKekXQKoUx0hG6feBlqEpCH3
FaaToxYAVIGyYlPjSO0hQIxfx0zVIT/AcgqnEajU4/EAFWmV2TFXuzRX85nxGAwJQRVFWxpVlTmj
NY5TCvyeOl5dry6Mz+URzZzaSQ2WjbSZUiyFzCAhMYxMtAaC5WojxGypyFgVT0rMCgJj9fSroTHc
+s3haQKBxcWLeiqPly06SSkfI4yNWTmgIuDrvZnOBpo82hnPmKPFICrnOhNZJNYe0dGVvVPuByY8
+haOWoMKH7PstjGcP9BihGUgBlbMwoqXdoIlCaQDZRBsD04kcYLu0ttZEA/3A+nHJJjiWgsLm2Mp
eEn6E25A3TzAcoBtkljTEJHKSQs5e6LorFNyq4tB4ch2YdwggDIweetbwSsQETPwFfGwzUtjYFM+
OidZB7LuRKK3N0wzhswtJXVMGa8jI+cwbn9vMePTsJkxwda+jLzFaDbYOAOIGtjMaAPvaf49vbqE
f1BQbLomdPpfeKs+nHFd9RF/h6G1lxTbOJizWIHhotDn2CFbYmNS6goy4JX4ubcEjqbiYlWh75IO
sLrYLvB4tz71E9e3Kj0IpW68lGEZ4zhm1EtoYbn0oOFpJhyQRLymkJR+RIc2DlLa8N6h49A1Hms+
EhLVJVMJO7jU0TPBR+CrbIHLSXjI5ocE7jQ9Xih76l+wGhXz6QlsBEJak2esuYRjbDJwpQLRQKIB
NlAZegC8T6gBK8uwBiPYAzAW0yVHQE3syXG51EywGIDTJ/olUfzCoO9pzROY8+R2IPO6khWVYfQh
/E3K8Cl59xichujY4RFwUL0ZzBjDmnF8GAfEoon5IGtAxxpr1jOEzJ+fkwnphSGBujd4zGh28JLn
gcbK1/D5D3Gdo9GEMQhQhumGJ9+lRwNU7ZNMxMD6AklnAE+8k+SsdQuDb4Uv0h3aGdwZvxjjEO+/
rhK3Xn7rRrG8V7AvMtFl0G3nztKXQd4YCwo/+vA3i14bahoqXJguDXaEgk0bYMXo1/tsZdAkfjLW
EyMcR9HLirADYHW/yCORBHshVHl2i6R46SBX4XUrXfEEmdyiyV/V4CeI6sBtCgdLTsEG/JlpbnNQ
73lZWv/4ZlZxFKfnQWcJnagZgMMLE06xqG/wKctuwMFPz8EMyNacVbqU834AwLcJs6lUEVx2Ar9W
SPry6GAOfqomk2V+GDvB7106BOUEKYOT+EsGjdAXk9XAti/K+wfaMF9ZSif1bmWax3mC6MNOxZmJ
j/Zh7FgU64rrkXyy29Sx4jvwotDVRD3agTcQqZIgiNmDMggiVIHBa4W4gDlj9E6LjLPAEbpYJd4s
bvI/iAe3rB0DyyseNQK2fOfNFSHbByhnnDuQez5ankcYd+xYJAUcV0RSn9iArwfcrBUXKJRHPq5y
jw/XOoshr9eCL5IGrGgde2XtmVngRPpIsk2C3jmQjxJ0PphVXHB0RXw+P1d4Mb3CRGbygsiIBPkG
4DVCbrTVM/0+2D60VR9XD3PcYADU40uRNdRfFZtA8V5UYEJ1AAhww0l4sJg6RHIupuUTOt4+aPal
q/54DSi5Sy4VzTPQv+HVtc0UBPH6QlsowddpDDWr6FUhSKJ+ZnwECDtRz+jEX4NCj3R+jEGXJ5r4
E37HK2ZpWvBwflqu7rcAa4IlzGCa51O6OXv6tyw36GPF4/3g7TtYYAEPLzqCIduuxjTu2A3sN3i2
xDUG04lXzWQYiyuam/kZbZom3jm4fMziEgFJMGTEbLcXxpmyAgMyksMUX+UE21V5j8SL4NxmCigz
2kDeargEBWBhG9IQrC5eTYMX81xKPuGsyqtiH/mOGXzHRPGEUs9L4phwE8ewma04odDxSXogPvhx
ncuaYUVc5TYRfo+NGXuDg7Tqc3Eu+QIYp3E3z9I0Zix38HX2ou5auK3A42qR0FPkOh0E3sL/Vlu5
bP6VztUofNXTymCFe1gixjxmuQVdHGkgi8EqaQ+NLpPzcOEjYhFc6fpwHdLAlE5RS0Q4I1+9moDM
sRenzkx+QXynaHnp8fd1Gzcgs6hWDN2JjrRsXDBzdn242tW7yUPVWcYr0qGnDXKs3AkBa8JZZZSX
r/HVTVMTNxmAg4MJB1NJkcMcVl4Wlpc5uDnMqE49HquiDKHqBlm2QiCtui2Iiuwy82kSqDUqokna
AOeOV9iDJZ9Mtjn3iIyN2K8zJUBP1/BeGBtADu9DJA28smHDM2gAGZZDEcoR7Y8wC6T1KBGk/AWu
9hLTCpxT6e9is1PxzmSVazZN8VezwYHJHBi1CQYsC01I88Oqv7zB7ZcuM6dxo6glkoNuZjkqHfAw
odvEL2LEgYpOPYkbyYd+hk+E10hqPr/UZFYDtqqDFcYWcqLjPTGVQevHruXEbb+H7j6m7iGFPfY5
3sxjIfqxJ8pRWeJwdCTcUF8b0SKTKwYkXRUodB9QbqlhLI5DFam9njH9RO5G8mLdPYij41u6ztd3
NSS/rmn8lprlW484x/fZMv2x+iThiHMs0QYYMFql/HEh4VUU9N6/MQde6QwstFSFu8KruhPUB8xe
EvIN3kCbJ/acASzeboGH+sUk5SPoKKXltBDQZE1h2EkcMX+AbEMQ1da28EcgWYZnJlSAK4CoFfyM
/jqDAHawJh3QuPhZQjNRASCOheIwR4pllUIdhIwygOjxoZU0m+FYqW2vVEkTeduDKkx4ygzCLVGC
3SEvvyrWS3QSEWTxZFQZUAf0lXgaalmKCbBLNYlUQ6rMNVw2AHr3zN8gowAs2HwvGOn8dQeJC/Gv
CEGo7tFC0ggPPva/fo96rCKPvHw/5hjzMSCv0ILVlbJM+Ro6eSrZOFhcU8rO2X7YGzkDazyCGIs3
9gx9B2k10KMfM/nIIYkaMe1uNLKq7suBnF7HCgzibs4NWVh6HxOyucdZVSzPqP0ermTVZeQKfkzm
RMZ66kSzBydr8ENsX7vkfpjJ88zEn8Su/+cHxxCkFjhlYp8orxTSJDINqODa/DSh+fNNl4EkkL53
BYXIyehD9SjtGmWy6Q0QPgzYAg8uzmnLDBQoqVlD8SKYOsq/cQZYSaPsXNl/o61dlZTlSkD8xqMH
pg98A0IZEd9xBqNOZzIcDogaET8jBsZaLSqZJw2EViB3vUqZcUJQk/gl2kSJPqj8b3GwCGjy0mNI
3hG0clc+zace/U/109kl1pLoDm3+5qS1EQN35zrRckfD3ZEW+L88XP+UTZwyUeEXfEUv8nTFWtCm
vSVpTk+lJPcM+/hfz1/lLY8cKy46iGsGUaNxp8EvqiKIOwPHvnko11Oek1s6Ym+OnZ/N3mZncAFy
DSPT/nIxKa9hHgjGeEMCJH8nEWfPeKkOhQKOIqMY+yfyJRPuBEabMybUlOG30XruI9/4UJNxbQ/o
XwGs7D1KJWxJV29vi31Ivt3a1xxNH25J13E7K6aCAatINVrdgmwiL1I+JoKiHFlIA7rNyCjM1+85
hpIy14eCvJbQiMckseqp13Kya4Qtm+rD4jaZl/iqFBFyhj2h/NRVcTfrtCGOTONgpAUoBS8BwSQ8
/pXR4TYx7cYQV4Nf1oMnxh8LT8RAEise6qOrZGUp02X8ZUlo1EUT3Kgb37BvkR9H7aEChWr956w0
Jp2WVx7WNLqIUSxUl3u6Qt16F802vJQ38+7s2hR/F3B5ZjeisnTOftVdWT/jXRebazW19nBUdjEW
CvgMYsqNY9EiYBPBQtK1CZCJ2AWq9fAAb4xZ8lASCitBesPHUj6hEwj7j+8glIa+cB5V6XetyWga
kCRSWrxwTPiCO/6J4xNDR4VDkM+YHoiB3PfYI98UTTPowJtEAhGyQolIVVhyEpeeGL7+hQfL123E
LPwUriFMVPbSSipFEo4OPmDTRmhQJYxme9Ja8c8Buhkxadam5yBtmJR3MPaZfC7llag8OiNnm8wd
qyWxUKg/OLswvH9/fzfWL44pNFO4ilDAVJmFWl2jjpihNHGhJ9QS0oSeIJs4Ws4GP92/YW3Qgv7e
/XlxeKA8VM3mzkZ30VcLWYUsyav3XBGWa5HSMRhxFD3BUi3s8o1yayfQ6dYhDqD0UaLzMKEB4b8o
g28AemyRGEoMrfoBaFdYBB1hvwxKZkFaw3mGxnWFbRpQ55GfyJ1CoGaIA65uAwhppJm89g2q8ubn
bi/9DAg3CuOVF5e4gXDffZuF1iZF7LGyyHGaIDjUAy7H9Zuyq+IdkF7WGeq5sTrW7Gkzvy+wrD/H
wRBQ2UiKCEY5nC5I0mWpR7BNm6/GC/s8rthUGqR4ggj4qEdkzEwhmV7BBOuA2Ix1ZxNh/RXgTeAv
AdboF1gHsn2eYWjUKYm2gUb8kDeN6Uj9Ml8Ufr25GQgt4F27dUdRUjbryfz4M/cjsxUq5eGi0cS2
7aA2bFHa60hJ+6MhcppOzGUfeTKfxBrKzWNFQnLSJmJAP2sLjoy9pd7gRHa25GeZi0LL49u3VZR6
AeCPhzbUInaCZikPgrWSlWfPG/e1Kq7WL1Q/HizogbP4bROquFQJAid60mBBjFSIpckgDYl5BWlj
9M+a2f5p/2gcwQJ7OhmxU0lU8OkOVYzKeVGgJ8Exg3LFjtjiaiF4s4l75N65oYdoT4W2KmmldgmN
7jXwaNxcdY3d7SbXQ+z354w5dBi9qiMnM375kHzQDVgpF3Qii9PnT6srzL/GxUWeM2iZjGyEJP8t
epa03JCGIceHPKfqStx7L85yQD7hTMnDNOcZIjEnYiSATTOHJj/c5RGo7/GHhtH154knjJJ/mQwm
SRzAmlggTmIqNOkxK5tUBYQ2uZrDvpJ3ALYalp9SXjah+BveKjE82EAoF+fGsozPYZuHt4q38SPI
Vt0MsJh+6UjoOEWtGWMhPvrOt500QZ2/QCF3P/WajFPEcwDl5z8h+k6KmkvKiE/QvMQPeSFIuLBg
eGx6JeIfxFqDG4ggwLBDvjdtFisOs9jHEQHmMTFFDoOMNuYA3fG/LHFKxB19ARSHyG29LM4FwQI3
YlEZHn9c2L8EPPX9yw5F0c3kCasKCfv9pzUptxBlqBNDC4t4e+rFIUJ0zvnb4goWbqe6kScrQxlG
+cEqeYmSDocfUIRlxl8GwjEN3iY7JolSEhI4MG6i2BApN8a7M8rFV1R5sfS3PIGAqEctq3ScCklc
lEsPsfej43kRcircfwFC6mo20CZR72jRl3ynbq4mCkFZfLalS1JIj6FHc7QgjL9s/HdidqYNOHDl
qci+WPRxzO3oNdK0Otk2myrxI79p9oY9PRHha4IzAQW/rQS4XU7bxNcizGiK7TsZC1VnXtS8yaOp
WbLU0rV84jLr1e2RPcXsitlWG//eLXWa5vzhsmrz5NHJkcWq0Aci69Z4G+8HPTf6DroMMBnRrlsg
IC93mmV8yhaQSpEh5ONgBekMD6MlNuK4UgDuKdJDfH2AQ6JcIU4sH1Yx0SwNHuPWydfEY9OXYaHP
Q5jafA2eLVV4CwoQOTPnnLtofPtGUS4H8HVlQDzJNw6G2G4scwAuXHn4enQl0OkC41Hw+qxIxXWl
EKTkickZaAK586km7HAaHgwuYjmqyLuBFtkmCMfBe8J+w1NHFCONOBJkBg5EXNaPFh53yZU2nZLb
q8WaaMzuCmCVLxCvTT+K/cSLVI5GohsMLW3iGhsvGDio8YBDKQSprh6cscCxugvwCYv8fEuQqJnN
ObLJuwsdEO8hLr8eborcY7RPwey4Vkkvx1tuDdiwsvmmrtuS3cXEU3B5xNzz1c5tvq2ipRyobW6a
9omD3z/iXEZ69Wazvbq4Q3XLKMvIMZgXl1Bs0q8gnd0Ro5U5Vf546Bf7jKGVJPx4VYnwhXs8B7bq
wzRrW000aODFYJCLju7Iq/2cCiKj0LYbI4m6eUbA3U1unqP/4yjzCEtjZqQysFxy0v10g1TX2u+s
4u/C3HCUgAXfFqiH+SU82ou1nz7v5gXh8dN7xasAZd+hdzPfGHcViFuLNwmHgQ86vRUXp+OBPocc
5M5TmivlEEFsZWhwa5SnH6s0bHsnIJkG71gH0ODilpNmQf3yRjUjwkdr2IQGdR1IBqBWP95d6bFh
3SoWGCPkrXa8Gtew6YElaJhP1Gekl0Q/VUpSgDxJ6WB5wRdM6IwvaFpQbSPrYQACOQ061qN9SNHM
LhLI/7W+UbjgL1X5pBHxBqhazQXw1Lg9aEOr/dD15e1Kb2b9PZCHIrMn1Ul54IN/ozr65qNMjkm5
IVE7FBbeBXGBVyU1+61Gu4xXjpuUU50TbiAl4F9AgPKjvx2vYaLDYINKtiJP7Z6AfV2De6TWCtbO
8xQ/SHmY2qdrczFZ9bK387JX3BfnAQxl7uUHWp015+Z0t9Ytq2CToAxDjrTo7yfVt1NveQeG5Vnz
EB4bUgrugP+FRsgTcAJ3O1JPDo8dErS/+XGQneOQJAQwwT2NgNu0xzk6zTFj2G8UdfDINQWBAyNH
rrwNQvs1dkNiG9TxYIio+SjJof2DppwOeDO8nT6DfacExb3GgKrjZPrTRh/tn5vXIFhS6Of0R6LG
s1tqc7fflx9kom3GI3yJkXODC3hPGZ8AnRP85XBXZoBe3Phd1pK0CldwH97vZg4KmfqJ0SM55Vbb
T+FmRNQjKate5so+lax73qCQB5DkZifRfJrnFcpk6zg807DGN9faPjtbus1fI33KLWq5ntHk7xej
74+fW+eR5dAAWySwmuKq1sgbAGztJruqlexPXAdUjA+7piJx35m/D86bXqDGTDTywwZLGfsTiJ+I
pwxOLk3EYb0V8sQmbCJYTMPJsXOxofNM90RMv2zQw3NhB/RKnSnaP3rfOAjNbWiLO2fy0PBUBUDa
4bFCXjlisBHx1u3j6Ih8j0Z9InQXC8GFDwP17pL/nSYm6Of1YHmNECzRdBHLwXT36QZxTGshRKQJ
Hc3uyfzQKUjADdK9AY5eJtCazT9yKvw1o3ofqbh1PAKSsRXeYXpD+UrCCwtxMR2UhscgxY2b5g1+
qqBwdvBewnf8SR1UxC0ZMvu+Qe5o5jFTOmgSGrL6LWxjr2TFqaRJiyCQ1fFqgHqREO4Pho/xsV+B
zQdsS67hH0Y+jPqSrj8u2TPNeSycEZYxBHp34oKCYg/odyS95ImuzT3hOBHNgRJhdBz6pxMON5zU
eG+9wwgBMn6gKe4W15maxHJeA5CqfWdNI3TL2wqAUd4csKLKzCymkdBq4gql1g95EWHgQDsQkCnE
MDFATmUamcHdVscAGVTdX7UC8jChCuHLJ+t476ATACv/a2LuS6Q8rhCaxx5dFrNoyN0v3CcmEq6Y
wNfEG6tuG3in9s/5v55cQQ1POAQNECJymaH6USggJCzellFyb1cHVSWiyGGxsX/7eGVgiGxPjQoj
7jTtbgBBYhOS1/HA1QZiHQ+jpMH1C4tGTI3KcuNXveqwYtirCZ5QxwnsfSL4HyxBNlklbFEwB29v
wvBMr9Pvz/GMNPc54L0cFdbgu/i4nizfLRfWdJ7wTfP8Wrc2GYaztRG32eePgT17J+VKJHNrjvPF
wY3ev5eCRII2IOaVcHTbFQfYfG2W/3FTthQC2b5zGbEv1piRYyy8m5UnVXr38RNCGytwhc0iolyt
W4aHiZl9t1jPOWVnG1YpWQx2ptHTC/tlGIe/sPZ2ZxNrpMkd+eb0PJkytFGpSCmEfwUMUjravgFr
nZWhxLpP8CfZ0t2iz2JH+AOYg4Y7MDl/xDEgP1bAKFkMUTftQ9DP2i4bIb/PUsOjTCX8EeUdGCOX
0VtZPomUIls4/6pnq8MphRDGX0w8ZQsTgIDZNHoFIQBXCRtPyhJMFXr6631svX/P6S8fWZi/77+B
y0y2Cm9I85ksn1bJsR/HJfAtskHCskV83HeQsgKHAIRNwm0va3RbHhOOScn5I++ejd9rFuJe1msR
M4nAksona9Pm8Zvz2s4MSdeAPtjzVaJ949YvPQMlRnC60wCrHPoKJ558qR8YTYwy09ZNghBMc8oj
cJRcsTdT1sdI1Ixx5vYmQm1Mpv38+yx1TWQsLUn2qXNhccvu0Sf7QktJ+ZyRXHgxFyymUbdo3l/F
01b/+rZ67FQXUhbP7OPirsYa7cnIdHAQ6GwJNhj4UfqyDyFIucI1uYtjzO+ZstpBH5aj64D4DIXN
gonIU2SiOfByheNPejGjvdLs1PBb653f1sXeBcBIpOMhY7kS8nj7Oewz3y+BBrPAV0pg5pviIKVJ
cMHcETAyIZK1Pzb9zvU4Xs0TmrFsOgaYUrK2TU7SxIi25qSJwZ+tPJ+kG31p7j/PBDVyO2v55acs
+cSIIECZ8DMq7SHD4pqnjibyb+LnqWIhoXcb1jOmDTGYU2D2gaQ5dYhDMGMNuY/J3uYG9llWeKJs
elByFGxJvH83v8e1VfyCViuETHZANn/wGS9mj5NUco+dBYpMBmTu/B731W91hRWvb+ChP53uUQhf
knlbsJC+7aZCXs9GRN4F5bPLLF+s5ErYefFi0yOjZn8ZdghPq878XndquH2/0ol3B7+1ITN7AePL
NJYb9IQk6+AzBPxiT557ZN/ci7u9Ne2XOjcMHGKU5vRtQ9iBXv9Ws6hRLjDOjZv923uzoyEAvp0K
03pHk6NTjt8c9Y11mG7W5oSpsqKqTxDWwWiRHGjFWG37c6CyINJDcN31xKP0ww/HivZf3YKqYwwr
Xc9rzCT5JwcCguLBcEejKH+gT/TdbDPrzy8rePuGC1MOBqs/qVE7sVWuXLQkIr0SWXr+GRynlbcF
HxcUq0yhsEl1IBAwzAkbQGIX/nGeyFVinvmoecRpkNSJArSd3f/lFiKRMD+FOwc26DfeMM202u27
GA4v4Y8sVRYXdGSoIXIQEF0ZENKOH6c/+YyeVo/F06Lem8TK3n4wP1zteb1Dj4IqhguZeBG6ITVW
74SjxhvZYYfoCI+bElzZXaW33KSgv/hjlbwfiymhK7tTYL+V4jNw9qEYUDSYz/UAOPM6JRQlmWHz
6jgoUIQnsvv9B3XN7cfNe0x5iFVsEQmPpgcxmO+L/2gAjWhnp1EMKa+/SZjS0ByfkfyYuIh9/6o7
PWAPabmZWo+Sh5eRlWADcyfVqYPl0FGm5q/TWsOlrudztGEA884HO0xeDCBjysZ9Fkn0tfQoRsDN
8O3/j6Yz21IVW6LoFzmGKCq+0oM99r44bFFQ6UTEr68Zee6trO5UnTQV2HtHrFjNtHlmnC52JnC6
FLSrj+0EM4bgLxgSO5nSXDv19ILT/zI3sMM4P49XgqXJL/Qtcacaj3MD7ndsRzpEkL5T0bkJmoHU
iR+BnsV3ETq4y2Lia5tU374yTDF508qMCU93EVBRxxYlXXdoDRWDXDSf4FRL5ArzxPYtbUNgqzig
hOZjWRTGdd7kl2P8O9qrP5OPr+XUE0I5ACC2w/Rqjbk92MZDRB+oMVHwWMb6s8plOTwehune7dcy
42Xcx+7tvJfwtyHRO7W+/MzIRVCNzsvRssUDl9FODguo5tHaSrcmPD7qYgZEe3tKN/3SfeNmzWeY
eM9eGJRc/cweV1BsEgAOTwNlxZfpSVeL1SpDhAejI00RH5JNMaxbeltMQyDdkex5CnciGFuKGZL8
nFo08gzNCtOy9nqlGtZ7Rf96WncsL7ixwcGM4uHCXI6MPfKe1rA+qLruhtXaZDcOoRZR4NOe4n0P
FLB9sgXNEMvuH/SPm8DXz401NJbL2F629DToO2q9Tn7rntP8DrafK6y/DhMLMBQ2dRCyaiNwGaor
B7wgX2We5S/VI0j0AeKBhJBjVL/W9FvwNzXrmYk95rlS9vTgwMywsICFW7phyBOjuUsr++jbW2bg
zmL5BJZkE4tnYp2FYL1W+wpAc6PUdV4gpSwphwPqjl0gbIcDDEDXz3ncQlqiU1vxSyjaGEsauUpa
Zva1xVVaxqXQDjx49x59LN68PMc9/FAtI2G8eZ/C3PJRaTkuTiU+N8BP/ZYbSvbA17yBEWPUYPRn
j1W5AQjpPMz6AfEB0mLtDtEKqpnZ1CYQFN6v6Qc6JNTD0Gp1MblqP1FzDj/0nVje17oCuyciFN5r
tphFaeP2LjvVk9fd66GCnnRINf4SaAHCUIZmM3PfxIZCE3kbTRSouR9n3q/p82dvqXatV+QXX7uN
2S4jR2jWoUkDGEPqK6Zxw0GXiezsMVC+1ndW4wcEf/th8RNS4DHFxBRZxViisEubG9XADpcncVNv
mJM+Fzf3N6oHyox321+yYDu7EgtVQP/VfpLy15ffC7UFX9BF0TaKDewjPmF2ynDq1zPo/2bbqoYN
llHupAQSIA/qcvhBIgD5xLxo1Fw/SsIIJ8osBIX6YRX9xXUQGgUP9mP8uYrJcuy9Vh1fXIVFT3Sf
NhweETYWfjZ8jbFwimSW1hw0YSY1MaZruje/iRyqT4Z9x9OC+wRDILdwQ5PCDTugrvtx3g4+tsv7
vHJT3HqaLr2bjSPVKDY/UAVwW/n7iqwl75UBApMnsd6GgsRoGjrn8BZEeCVJ6iqjWeqioeJEh46T
eH2shyXBIv1nDDTtTR9LLSSk+kGVyN6mN2jtEJjOU470JXsOUdISFo0AftZ1mv5+pM7YGYcUQA+D
vlMG4SiEl68R1vhOOXk7Dwtz4vnLCSf0GQYx6wTW9zEfEiXV3jhwHSUyti2ZXXbzFC4wRJYEPxBS
mVECiYFos5htjQkjHtmwjnIGYEy8YR+d2/C5gbv4q2Nq1t56jcRU6eEnNr7I5wJyeFePMLz6YNSl
ndq1ntPzbzpiiI2Qsq0SLFPA1f1aa+lLgc2hGSqIt5Fwj3CY3PGU+cQpsgfNJfekqUAxYFTEKi2x
78qt9ZeYRGyeZ8UJKC1HXOYhjaas+HINGXlDgnMAFZcAX3sSHH/jcpuD2H9YhHC8DDkFat1YU44L
r5IaYQKUK66NQuOWzVBiF0MwTpwj26PoihSQBz7tUFhvOX1WaTJoEvaFXPD9oPf/rPozprM4OBFA
YsWL7mb/gAc0xHgb566OToNM1Z8eKcM5xgWYa10UVw+aHqZtDmGo/uHwcO8vY1ws0IoPx4fDZ4br
BHK6fjzGNAX1FaqxAe7djytVDrVvE8ttvRSLK/t1qV0CzDmRuEGRv8wyc/zp8pTDHbCyMYMo5mhb
qiAGMLd5+/1X51/anJU4tjjAq52a+oNFAJlGzDL4HXdGgMzWc15Vr1CwVAcWJcJp1P7Q9xPrmDFW
+gwVu1MaAI+b7vKsTNPRzargeeCHGzkIsugTG0BkGV57c4mLx/a1yIzeputLMYY+2/8OxZEUS5Va
ZCO+KDJE1aKCis5qxjQKis7OpjFJADE2bXSvltIHpVF7RoLsAmXJSJkj9fOrmTrKSIP/2vdrd8cP
xPvI7w1FSfK2lcmNXYZHV1+dV5gg8SX2YRXrSWVESUjR3zBV3K8wQzKbSAIbVG0rKZHEsEy+BF+V
3CspNGUqGx9afnyQX+Xm90RQrnhDUhKiDKQHBYilRqd4lwUi39oCy/UZKzsy6aYQt6Nha5ZdawSd
tfEayoftzjiugx5Ay/nndYEvu0ZKH4I+J0inv+HjjG0PWWVMUyldH7RjEcY8u7+Lx7yob9MAYsAF
lEr/IGJ66HNCfhJZk8gULiB9HEsUteLKQNVOQ8zonbyatWPjxyH3VZRF1ehhLo74i4oupXTk6w4X
iL/Qdv/vGxka5l60iBb5kCuyig/K5o145GbIkPcNwIpJGxImBhDfeciIyOb1/lGv9lsk5M8lRyv5
3fy2OAhfJr37kSUBy4tmsKWC7WBnzcfEigWChUiQsvFt+xmmiJJSuwG+qQ8tnaKF6pL5gZj50ECJ
C4fQDfosYOHkPm6waJg7kPaU4jeGW8rl+3HqQO6esFnIicFlp0PjBwPW/pzv/FxQSF/CogUvCFEY
2pQNAssyunRiK59I8S1z+QpuhzA7dj+ARHAR8RT/2aLFog3FiQSJGe5ZYtEmfSavu4IsxAaJN56Y
SMc2Rw+pA22oBHJWkNzL/toEVEbOiQpzP0Yei9V036tdjiS+ZHNNxbeO8viGmVyDVV+t2dvZ2buk
fIoZeWaBe5mq0/Lv4/igsuhkto0Ggc4QAjzmNPAp6M9JGsVcJlkmS+JGttEcSPGftwhSp8xCtLZW
LfRBfhV0hmLcch+UXH4eTJACli51h9GfJKvqGh46c9WJ9fepjWJ5IM/5ZiRW6osf9Ly0MFB9jyVP
sm+96eqObM2fv5yANm4H7Na/ICRsANypYyi5kTA7QC9Vurg8yFYOuaXDTly3mepIksB+2CItF8iE
/yIamW/Hh4RMW0LgVPUykp4VYVK0JjE9Qb+iLrLIQsEIM/7ulG+TkvjufPFegvmpLcjcy3iG31M4
LClC6DXGPCY1bVkxXDb5NvjWULzzweNIFAz70csoGDIxN9kPcCPohPJns8KRB+cJ/qm8+MBtZm6o
5cZv6ty/jPk+GKEF2imkvy9YAhtP0OYCYLAMFgNkK6xv8hpxcX6v1Qb2Vns6OMYIUOxJkn2BTz6t
PsgTDmWaww1tzEVVh9xSfLgdeHXRig4REZTqv1hO8iQvGj2eXIWZumIS2hy6ECsFGaLbxhKZSkgo
AlgWIS4BCUGBUNvxIhozhBgKxV0l1QqDJkb5LCe4i87Ui5fBBTLqCRQqELkoJN3TFHtYiedCmNCa
n6bTS36EQeFgoiIqJippGZSlsG+hn/1x4aCneB7RN2NZWYv2kNEk+DIAFk+TP9gA1Jsbe7QANvjj
oBmoN5jLkhWQwDtUxk3PoTXYT5qbLQg7Jjz7CX0TPRCtYX/ZHiEqYYKFgdJ3zXPO0Ctb3i1w5GM+
zwnyFtENtHn4T7TgaCygZ1CaWG2S+ZRjZ13uhHUB04xdYScYMKUShnMjFnVTxs//FBaesOn5w0N5
57H5cH4SzANxOYbFIo42QK3WrjAAiVdIj9knBFCMhZFhL/DiV5EFfdkuRrujiNKEPidChd+VAgL6
wJrkvCXknEJMgG1rvWb0gIeQKOLaQHdYgZN08PzqVccEysB7kJ0P3z24vqQVM8DkBu6heEFPQGe9
lG0KYIPrayvMNG4LBRCvackW/0+HCIcGs+iLsHIZpRkJtTSdWgExWxyuh0P5oPxewaI84g7xTV2T
Trt2PpTe4DeXqfAiRzvV//Cxgb4FZF6ALQBBCqpPU00oKa9XTaHDIsfSGJ9KsW75xrx0K/LZDPGa
tYZDgL9TgEwFprIZgLyy4YK7dpmZQbesYCgPraYpxKwphJVWRYHGuAtKNsTxu/eSWS0vokCk7XIq
aDrOycYWGZEYSi0C1rc8eOh0J3DQR9ytAKY4mzVGUszMoXWi2PGmioPiR7in8IMF8RFJpRQoPfv3
RpYJm2ICntPm5GA65OFeIte7tKewdblq3D1wLv4+PmAzQIuIVUwOftA09yyC4VoYUTJukUMXeuif
7MvNZPqkmawR3dH/zMog4MiTBrt3rJmg3kFRoSSwEF8hz4LxAWecftuYaYZmzeauCO3W08Zqe4jo
pKuF2Px2J8WdWZUKNUdo7AwboailV6E24X07gpysACDwdguoiFuo6Ye2SHhomPrqX8fSM8/Xmetj
TK+3rc+YnrtGk1WZVpfRuLjJpnoFdJV4v2vbWEZ4GFznM/fsuu7ceLjLPd/oP3CXyA13zhvtmfJq
xHQZFuzhBoe0MuaCgUxf2w7kiu2eWOD1EF3WL6i2CGZOawi2sPw/3MneLAQJwwmSx9FhrbWhPawj
ZI4UNsZFuAo8OTiQHERx8icsFLlWaDwA3Vb0gfK4ccravgFWg7ux6+6heF8Nv6nSpjeu45YYGPv3
zeEHsWHI25fsl+76Mbvp1SQ0tkVLz6dH7aLFJJO9zHr8XSh7eBmLwqnxYdNfOem+xyOTg4EKQ4v0
AvywAKPnZHSgSAiwfpenUDz5+jbUpk3MbVntcPvsUuU2SPnWJTUksXKcGMbP9bmEZ/FcaxYWtIPV
BhZk9pfSBuuUojKmgL12IQnxHVSnONBwEH9sqWYpRMoxJE4nQUrDjhlBWeKnokbsUC6Jljv37gEz
BgfnWBYqb0uaEaERC33ulLshFkqWHHpU7GxNAJWWB1vYS4XIEjp9DHyEIgHoKvxkgiGEysgpJsoP
wUmknGcDPE4w6MT28k/9x5r+RxUX8SfbtUG1Y7GvyOCVSkAfUvtY+lRUKYx1iZZ6w2RmMQBTLuzj
iNG7SHKR9PDHfo4kx3JEJIqcja4tXUdwaPAlPJJB0RJ+pShghE8qzwcGey5Iv+Z1K4IDPusEl0ue
FPuWURVHc77sR8PIEFrTQk9IX2xZnXV9kSKP6aC6FP13C5lz17gPFJOxQIAxoIstqF2tcg9xpxOP
RWmC9FwqeF+d1f5+96LhwiEk8qAUaKNHiVMrs0W2EbyJ3nbX6lpXCNU2tipoDezIx2oYmhQ3iNkL
nlnQvaAG0h9CvoaOTS3LsqVZJorZvvXMGvr1jgVuth0Ik6/rz4cHss5Y4ELNbBNbWZ3+te/w7RDG
lvxG4Xn1uLqwjLCSg23DiUJRBslCjsMT7FpO0Rv7/4soK84BH3GKDyqVArppPNEYUgtRjBsQMO6Z
sukKSwQSeRBeUBVwd6S+5VmZUPD+zT89Mb8X6akF6wA1F68nJyQHA9MKUTfFwPYw7tYBj1NhN5bR
lRRqj21pdRtX9h4eTMdaw9YaCqeX7/4XT/Fn+Z0wVxfAIrcSdrkrlwaya5s2O2xJYJekd4beacpE
WZ2yQzAfeUJrlmabhcg4x6CEma6nIB7wZ4ITeziqHMAsxtjckgOMoWVo+H/Wfl0KC6GmOyk1NV3y
mueXysmmUxLaGSe4512EHSfyZJXFAa3a5gChLpAB3cJ7IUeluR/w5G8RDPiCXc8BO5fWLRAiag+i
hmxfuNfL6S34PV8W25qQ9Hij7G8cGGDRo2z0wY3FEjdQIW8JczVeYewywPBqYzOetnkzAWR+1Gmi
p+5x9qKWChLoVMZl/SXiYnqBwuOEkFcQ20pN3zzYEvpbs5+HeJTtB7Llc4xIHhropH2A4SUHypYj
Q3Ct23XN+SZYq/gdQmQozA6wxdgyZtfz2TXGnC8oI4bsmpzGwxNv/5/eAVozrK+LuviNU/AiIGRZ
wepbrinOalSNRLyCyMAwluOMgoTnUvQwFEUUJRsy7MzODCBPqGU8E6jpwLNFFTrFd8YlC36rSJKj
1yaKZopyBVTB45gwlePfhiRGFNKoDQpL4CompTaDxIvOqPU3mzoiCaEKniLrk9VisUcBxuc8BRar
yPgGRZv30pojVSDxaR6tWhN5c6cpnQIOmwTnWqTSeW3soslhhV0LXSS1WDpseRibtUdrB1B97Rgz
glW3FjoyB2CaYjG2BivNWA3MTTge2bYu6kLOt6N4kMgy0c6XHw+QaoqjPQz6oXVw5y4YMt69oGR3
iiB4NlxK7gY3Gwo4xbDO4/NP1yVq+691t3EKopSbovLTqZxLD8zyvmDGPITXy2YrujIJn7Bvx47F
vg4LjJdwRJUJhGaUHYMapDPWzlp3GDv5cW929ugy3m66po06vwdtyKFvFwEsjqktGrg/jfriQeMr
YiF5xWjdRw3MtQiHU1lELcIGhl9syp6YAIhZHizt04tpgVw8xWlO8EDkQ1FnnjqjvIO0i1hzEmgG
tFhvM+8PtLsFwkw+ZMuFp3LH5HN66ll0j2+0rHDs0C4M7/Rl1VDcCzDc4UNOgQRJoW8joXFCKDjl
MxDP2obB/3yV43QNPa2RzRvqiL7uAcWGMLr7tF3SbH4Ipdp0tC1c/Qy7oKh1aL/cx2PDcCUnBSvb
fTT791nlL0KLRD5eBy/FYBTuhjo2ayhHR5pi3+BksG/iozRlDu/bnnLbBos9apVL/hhhqHejS4F/
A+bQcTQVB0KUFQBo0fSphEZXNWtlsGc++h4/Q+lps7fJOOikdYZTfCKHjCO2tPsPF9Cv/7M+aIdk
DKFuXmiZgSCrDaVeeF6qQwy8UrfoeoLkJsC/RgS6TL5dAe2oh68sdvjYed0nb81iv3rv0q+hNRbY
Dn29GkajPr+/WR8ps/NlE1IWrQom+k84rfNa/17Aq9PLXKE90b8IKT52OIENWOD4VdGJ3Aetnv1u
YA3VLt04MUNw32GRmLMVvyyMSi9+vNyefSUIW/b90jBaHaNk2I8fuOo0Drd0jratjpDPoV55flxu
VKKOX4lI4Qztg8chl7cDWzEVEuG+IQ5DN5JeVeh+cC9KDjgohhQUEZtLTRSdHa0oOBYTYBKxiflh
ItN1ABgBTib9Qf9IgF0aYYV+M+DcmwWA+du63RwOYsbn1c3YxOMdGgaobnhKEy7V55nShkXpTsks
oTR9DqPDOmbn2X2eg85IjrLD06xzJyI4LkY6ChiPBZaZNPVZ1dSvVd/OnTZMhBtzCm7JTb+SrIFF
FiNSA4JPwRJhfBehUcNUniW+TVk46SosjUeLgseFWfhmRB90FwzNHmavMXxX7N/WrzniqOuiSYjl
vIet2lidID9r94HYOIO43NYauNRnHvFZYXcQm+vGtCwMEdFsgjBZKrQDY9hV2Pezwo33+jgiNS1g
GCsTjAZzhb3RAtwYzKV+ZrHY+802Gg8hsdwqMyZJ2PjwA8/QprgNOI9CvegVVDv5oElGLZsKlWxO
h8BwKnsARzOgQlLNLmozdIzpeCcnQIjOrDFKuYao0Rz1HnSaXi6hP857VQ2bw5DnnEOLA+87u1x6
PZ2QLxEE3Q7ovHOTqohZHCLY3A3w0tqbtTaueddkp8WaUdZWCXPcgmEIy7g43Umm4VsXz1VeWCW1
OhO6UQeXOmDd7/hDW11ek+udV8Q2C1aHxx5y7kyzvXFud61e24pFLtbznntiRNSgd5ZoNpX6OzMJ
cqBk+3Ojv3cAaLBrA+ptD4vx6ImX/O/tK2LG05vDHgNZP8dAU3jIJYPXcwLJqEGDErnPvYX2GXvY
3K2MvwCPLHVewPRWY5Hd7dLVgsaCYc8wc4sQNlt7nvdH4XcCVbI2RpHXm2y+udnDLVNZHItxveK5
pi/iC8zjJyESy2L5w15UZDvtvtshu1GKkDaM72EhSAkfYQcpH3BqB8OBWMZy1NP0alk+rJfoyOpx
yDSGnqd5bfmE5/6zKjSeK/C4vdWb/2wmAn1yGAvNYNk9ht1Zee2ztpAK4RDRG0TpRIEb2TPjQof4
x01XreqqjVYRvKoBP1ZEH2KS9G1y/XrhsEcvAYQd2XWLNuMxiUOv0qxS6IMNlJfcp98piVdstjh0
hqIejOZhZWXLkCcMs3yf8UiX9ZylQ8TMqYlr2Y/6tfIUIDA2JbT6mMNCRC4uX2SHqjip8q3R/IG3
/zLB8yjPLIVaimOVRAeou0vlKPA7HQiYT2fCPwG6Wza2rsxXbpwSiTaMzJJ+cq0gRNVmP2EnVpVL
yGEzyJa9n9lO3KIiUiqt+N1L3klkl9kyh3XFW8Og5Ai9EfpzEydCS3HZ5up4vFfnTRgu/FTyUdlw
nrM/q9b+d5WyAPkcofXOrLxv1/FUUV1MNcP+sK5GeeK9X5uK2UOHlLVv6tLp1ki8MMgk0URjElCG
xpetqcTKKsPBz+X9gDcxzSpHXfHR6TC2AsCMgTqWjF1CA3J2K7beLVDRcVOzGELx01Bu/lSXj13I
vWliQoVCCqqhlXTMZHeflTgI1c4Pr94udoGa/tVm+FXR76U+5ncRo40USrgZU7iLb0RXfDxiPHqx
x+OESayCWgHaFY4/TRuQfcVYioPtCmIup56SLgu4I4MPLKnU3mP6tTfnClo2Bl9mlUD1cPLSvM8j
enF0CS3rNks5I9i3yLItBvFnmmvW6wYon/DAAbzDEIYdWTv8e1sdh/MIE+6SMXL10sMTkfe8lZqU
oLc2fTBTL5kAFCpGi3eNKfE3g4fSFyXxPpx+f05GnCLhSA3z2TBj8wWgMYssjuYy3oZ0k28jJmeG
/YKYCL9mzspR/ru8lxWnsMn7NPqR8+Vict/HMXPy0MidhFWZ+qT0IGjCK3HQ4oLG+rhjjJOfnS2Y
5ZvtFYdt1wIbOWhvrw2r7WWmTEGMlFfE07dl9ECY149dK3GZxT+JXRPnRsgG6yfxyuw8Tsmu//L6
U7H1xKaeDVMvpq+mUXrPu6kiryymy7ejujnHchsZfe1ytL0MYzke43GwFqB4KuuJORYZifcdQ92P
5dm7X+kgo/ksJk8WRzd0cZiIaSSE6MjU9QFYCtUe9BBp033QJGt5KgEOQUBoxGXvdXo6iabIFIA8
mAdNaRsre814VjR2ST76Xb9XQMTrrUtqPC85jDgwD2QMp+SoDdet3Gojbuo4HxwyxBGq/pCKPPMf
P6C+jvEbUS69QZhyp98x0o83u0+qgZIZ+80NFnXfWGp6eoAi/XNSKux8QP/cEzI+04C3YuEGCeQi
qV9MsUVHiuD0fbcDplWOEpRA6BULleG2AwHyMZddbCATAbwhIfPKxszGw5pQ8DbCAkDAc2kaPdXK
GPC5cfAMHnSQUCuhoYYvi+OFeAlme4wW3F11eCIAhFVg35i8aGYSdBhMM6i32jlNUzsbKbn7rcf3
x3xjNvDyQ8DWQSfFULAx7dI4j8EAUJ0toAOKDBLVSuY1eMA/Jj1KIJg1TvvBhFfNicD5kHziMiD8
jZtPNK4dO3ZBjmhTKdONU3/3tr65TlUjmMWL5CBa9iAkZP2fTwRPHy6T9H7AaQglve8xgDyMTkeD
0MW/5Ozab/Nyw+1RyIXPaAAbWNQp0xZ38o8YABrceHpK4seOutXOsfGhwmGoQzebw1CwoOyrDbBH
RKgYLPH/4BcOMkhLPJNNTglKPXY3gJpnbLbXD0j/cPcvlTYkWBDvfX2y+FHHck0cmJiJHUQUqDQ6
mLG9VO82yY+chmwGSAB/ENN+JlhMOphCKWKVGb4AulDvMNLQsx3IO/klex4UHt5gX7HHvakO0TUu
38ysbPVw1Lqk0Bn7jrmHCtnWmXW0LvRyigtCEVBmLJQbqJdhZzgsG5/Jl0oYtI/JsoKjKIgT++ec
5odzjLZD5vx5afX3KAdqktSgyJKiyCeeiZNo6TQzZjYFAVpLtEYy4fOOu12/NHCxpPZdUQJsNrVD
Ulr8sfvTKzaxZ7P0nzrZR9j4ibC8t+YK8a3s9nzcOT+R9M4tVwQ0n6CY6Y/RwUXzEn7osRK5KdN9
B0mXs/kRTq5v7jCVEe3zvyY9PDqRVw6Oo2gqj1SGmrAyruLE3eEt6nNam3mJAajeYuMZftlv9M/N
rdcRgJ5972I6DHD9uMxo4oMIs4G7mQzgat7X/fPDYQ/F+3b2HqlAhGwSN4jx+s3qHim8cLVlLxkN
EGEjBaCegRZR4pcHYd/tMTvJ/Z7m12xeOucmNj5fS2VMoZeU87P3tAFfYIz1pSMxW2SdPxwiwuNN
iY3Ee4QVMPwNd6DBOHhA/b0Hux10k4pb2ccpZpAVeqx4z7d9LFqIMz7EELXNHgY0NOm020aeonfc
H1utUTZ+YhA3Zm2/n4BVSjwsD8/srPY2t2llPXpwmwqrAKSHsmvtNWPXP736zqfwSiRosJcA1qfp
x0nedkI4ZEsPiZaADhgFrRjr+X0ZfJiYD9IJyKmhDIsDtep72GaR/BnEEu9UDF4jMUnIrsixXTrj
TUxgn5hMm8rPfj/txqbfwsrfeAbpz77dzZyb9LPVq0aldzdi5B+/4TPoA11TZEbn7rVeaQStILU8
x7Ah4Fyzaz3O7c1jym/oYkoNEjhW/YSYcaygm94dM53pBz9PMHSBX8WZcifWn5qf4Myg+fuWX61S
D0tW6M4YrjO+53J0nf5JrRlK7h3qcEbyALk4iOInPk5gm54i4ARID8/DG2oDulNIUbyblVJY8YFH
9WZos4icSLsBhSz31FlyrSlLFf1zynJ9v4RFOphd5zQDQKxmijg84LkLGk0bpIG5Hs/EjHPJmO3R
NFEHAVmVZNyJ0zPPnYOxyjwx/TnLmmOeHkCKFTfEd237Mq4EL2o2FwN11LI88h/o58SdyPLdcU1k
HyZ2DGlgP2EctcsUHX5hAhmm6RnubAZvRz/HInD5mtGWa6o5LUp99KsznlL8lL2ZO1++rCUxj/4c
rlbL3vpj/FcIXNCvg9loIHxtRv9tE7c9F5gSgru+Qg1Rut2gB7vtPJOPAquGsAk8RHGo5klPUO32
xBj0DDue0monDLfExcKa61QRKnmf3Py3YckECjIua69jhutk0ArU8Xk2NxK7migjzU55J0vwsZk5
GIx2NgfLDUPi7xnxJCedaFaQV5sbbanMCc9cisks7G1GMubI5EW5Lw/+xvWHEjSDWjFwYTKACuz4
rprVasLf3wzcyHBdY7404I6+jfn+rVO6GFgQgMULeB4PO7v+7gPFB22mzCNlIunPmXauZhte3gpX
QhTSRhFxKaTFzzdQRiR+/n64j++QKV5sKND1qG71B3kSmJ0PKovr2HDbOswMfVMxjkYXaPHuEuQD
EoT2PNQEA7oz+CE8jgRwMjnqvz3T7LuDATTXOSPJYPmG0AhIPljKHnkdDEzKAZy1YswEWjIr3rNO
oY5bEMWy4OmimEx8ZdFlDCJCsIgVoOGsT8aZXeJvuZOhE9WNCSehEk9oBYvgZNyGvSV3njQ3Uu2L
K9Ac2w/tpSmUdd65rDKEE12fJojwqj5baHVtb1pIaaIp0QMiu098cc2Ud7P3+zSCfx8ZjPu5XMA+
Z6Ob4zcl9iCZjnJ0Fs8ogGi4OA/E2+Yu4+/jom1Skgjiv2CITY2xELY1GpCjBBcH5Ly3Wozo4CTd
qShvxC8h9UDhuMPMGpWhbTO7UKcc+gG+1TLLg0sIWgA5sYUqD4Sxb92ZNJEeJnMs7CYJGaWr6nZw
LOG0P3+EeiSWIwLiC7QfW/Iaz8ufqRUiVwFafzPF6S9z3FvwkefJAciV6RrgjQn0JbZPCSYfmO11
p7hsqg7FDXwXYkqAvWiAutjUGOIb4rxy54X+VSNZg1qlvRYznAviSioI0B5iA5+j9l/PlVUW5cse
p/mbS/fYZ8IOcRe21YmIcByrDXXVR/3F6LAaiepl8mB2f+BWEHd7Uq9f83lozGv/DWmY4tVWezLl
Kqz9riPye1aULH/hpYm0glsuoUBwPE4cH7hoMV7D3YJHJ4XIteNm4QMAT4xMGe+z2TQ56luclAB3
HsYJL+9+4FFiIr7ghgrlqof/PhPMK4KZH17NjIU9ul07morunadM1oPYOhwhLIT6NEkGKWJpzUUX
yBFkKxxVuGcArrPXvxnmCT3gHpRPoqPe5wciwNEdnxvrqFqM6DH9iUfwdOC6ONv4xkCKjC0xCt6F
qIfgDUjVi9IFD0AG2tPvHvlDIXMgkEAGRm7ItPtzDLn1YqQFGZkhsLbCZRq6cDLIQdUgY1DAp1T0
GLfz2L3s22aRcFko9aj+6TQjemnJ0EDhMtEOwkdIdovjLaLKfHFvQysfINaXwWrmobC2t04P7yKo
++9Vz+H/YMWwPC7g1AUXMEERoOCmhPQPHOKvyULAFTQoEWgZnsufDmwgs5oedBvCtGAuBbBmtqEl
GduK3ry8U1Tm+aSm5KeqACriomNuDalnQRBesHfBO3u1kYLg3qD4jwOkOeKDDstEZru+MhobtaB2
Lbt82uP7FGksriVMW/UHTvFtA2b8M99kZvW1U15H8QH/kcuuJIcuT/y+MMGKLfqc0mxGyzsr9NTb
W0C5rTkLpwcYKYuxrxx+7Al3+8koH4TxjwECo8thvbQ+3p2ZKng00SfPJWY9zIjjZRU5CEe6ldGg
E6tme9qwt4gIb0A6kP7aB5YWiujbFiplPHj0fCCKH94bVFbHHu5wAr4UHbNw3jQErFwrG1WV114n
QAT/HwUQ6AhsI5b0T7G7j1DQsV81wdvdpqpPKGpf+NfxLyy3I6/gPDW2jAcYFoWzu9PgZun0ZI/S
b1E07aJKTyja8ZyfPF/+MewZx+6h/prd1dcTo/Jq+QGIyB3AKAgt5CuM9gsypNlNCNJiEbC4cWx0
COn2eGhrY5pCfkUd99VsmlNIj/seqQRft6qJ9Hm9dLzwlSNWcNFASf0PrqA0FCLFI28KfXwhb6Zn
R9vv3eSdMa3k8fSbpM38IGW9PzZycT60MChkJZeHXSmsqKBqiAMSf375klZATDSBICmeQ+P4PR+z
2c+FuMlUD8Ok7+ytSwQyA9uqNN5XkqNru3czuhMmHLniJIhQVgS6Bu+Dcm2+/W2TOWKxIcs1gPQH
xw5aaI8xNPvM+dSEjz8TPP71M6rQSTrwTRRsnouNQseNiGEdUuH5MqEilNp9z2hqSUy8UUyb80cI
5PIwCLroJfY8/xqQF+28SRcXU8r2BnCO0kmzJckyiHT4NBhUwV3DV3Svh6kOm36wB+zRx+9D1jI1
PXq4hcpk784ZTcWmXCiqjrAMvUG4RkvxtVHiIfQwq+P8FztNnXeSTd6zBJvmkDLwYZWpOX8xCEA0
EJnNgerSW438AxDFvjHa6zm1gR5u20YDevsXA+DmRz988ABiFLtCKPbQm+yvs7RhbdVEP9TDXK/n
T5PMjdds3mAmQwaLcRuhhIIalzOsgaRyvqn0L0Yz6C67TA8czbotS1LtzOQ4GEjjR2Yro2j9eyJl
A1r1Hf8HlIIUNfSI5IOUiqWwPOGPE7NjpBd1jTvVl9lSQX1IWillSp7ZRTkAF1tnPZ9ia84lfnJ9
5vOnwEbhZJYntuuqx5gGjuvQzSx1/R4lio6yI7b72xsCPBg+nUsMA3PDhBvurI4x7L6nXx+7+VKl
z+c+DOa5cb3NQpvucH59LO82KN81ntSo9fR5OmoN5ixXCCZ0yHrj4f+gLVxh60eZHZ9uTD9S40nm
mwmKCojsh/Pm4EupTF6ru99Uw9pEebK8T6JlMWgMUUsQa5QbeWS1zy0yf0CnyIFrm3VQzb6lldWg
8x7/tcqNaLgqGPnWQSbMJTsnh6e7LKxsRcKPU7i3XX/LjjUmUnr+2NXubUYQN9s7F2fHBUx3if0d
ZfNny3j5dyxIZgnxYY/BE44Rs2w61tDgisYv+/OiSW4NeyRgbXFWaeuvvjwid4jVDrsp8TyQUPxD
eGbT857mc/5DZcb98YtJ173lennT25wcl8pDdOIv26tIzzSacBra1rGGsSyJzg0i3/mBCNwIvjb6
q7ZVM+89NDLjoH+6NuuCnxef83E97PForu53EwxOfdp9v+8XU42hwyEFwoO4uXduDAioVM+vl9nP
jJZZLlh5e/ln92Y9P/wu686rZ4baMj/8e2EmeLScUyoQAmFfZrUop89tHyLCz2ZRPKdKF15bDflC
foEC7hXwzNyA+Ma9F+nzNEqtoXLIgO5T/dk228wdpvWwfy0WLLLb4AlqaZRgu6jW1EHV4Efr3Zb1
JMfeqiYN0KIlj6hyCEEhV9++US0ermbvxSJZsVJ4oRxxehzpv0PXLu/mgzwxU8PYhZmq+yIxnGHt
/P4fS2e2pCi2heEnIkLBiVvmwQFx9oZQU1EQB1BBn/58q/pEdUdVV2abCuy91/rXPzgDBtdsU6jt
XiYRXxnbDu6AAL2MZmcIKFbVvhvVMod6r/KJDoWvNppaZPqA3ld9+Jgm+STVbFZIByMvHFx23OnL
y2shRtqxYd1+lIb2U9mpWPYa9edp1JWnDnytt1Y1M+kgbEnxOSyn1/GADs54YQOIJE//d/u+sOo4
0ks8/5sTjuBT9jxlWuOTd+Klu0+zd7bgm8T6cvyjgYT0Abz6n1h918ZywPhsNQhZVlW7PG6UkUZ/
yW2BkRJDenDO4a74qwFIN2ev/ltA50Px0gq5FtMX9+lmKXj+y/7JfuMQVeUPyA3/hl1ODWzj2PT9
B900gq2/0ot6kJ0hUWkoFphqVusDucX8YpQ3IoXgbVT09qcO+i9gFREgfmpLbVvp2e7+vHPP+P0m
uhLp92PBKlQD9tH31dkkuDKm8duxH8su4pTSGVZ1qMNiwyDIVnPSEFolwwXUjL1JzWZKXPVvdOtb
l7PFoJQvuKsUzxCFOXGumcNvx77lgT4iW3AocqRX+ApjyhIMBMh5bmI0gcqSVYqVErmVDPiE90jH
8RZ6F9yG4329QvSbImZ6w3u9dcOXUX4twHNGn8f/snYwUYA6QtcE0Qq27vDyN9aAEAwV72eOOMgX
ULXuFnT8FNAbiPikqR62ztTkKaAgdO1Db7jS3AEuJRwxfxst2GDcdoBTUtTQ86IURlricdmFzTaY
tQPhkaoTCBxwsVWxzVcedm9DQfmFbwJ5inhK/NM/zfCY7UH0H26WmPIhgfCEjBxiKtYYQOaU2ckf
b4MkOQDVtzgrXEYRI58D+nAkdsnA/a65ja01blQTzCE9eIz2XAei6Fc+lR/HMq1hdzVnuESnKI6X
vOVnz3Mh2qHoUr8O/HKZEvxO9p3nVajzffjt9JcMPwdBd/0prZtqiXJdslMGyOLxLVqkb7CMtLaa
trG0RnSTQC1YHkDL7FkV9gQFQSlpeB+XJKGjFlKefv3zlR7HdOkxj36VXl7ur9zQsu/zV7/+Iu0I
xj9FYEQvD4RIyTu9tdklphgXyRdfljJ71tBBH6mrCWh640WeZiuxORLdugXc8TngekND9bWfbbfj
tjUTPgpn8/M3krNauf6DwMD0gcxm6rQmtsLHB8UfdStbZT3OKgySQPBBeQYIU+cqiVXjs8+6OpvP
U6cAnVBAhhmh2+0vwWsOCBlsigR5U34Dtcj+irGmBNjutgESPhTqmJW1qBMGDNuVdTMXEAEJGG+e
iXphrAHzaOpiIRX+nPB9NkfPJftl1/7y6+do6/cJCwOyQJjnfxGmdE7AgGU53fZOz5Y3ILHNSgp7
22r5yWt4T2blJVYwpH/Hg3yVQu9DE1OhkjdbUPByr4snjJGUw+fZXBIRpw8v+3Tg6Dy3jKoZAVvn
j33Do8F89lG/Wb+oq5pV5ukvM8SwYPsZOvt+KMTa8+yzf1AtswvDQ81ho0UIRshn7ejHZ02NIurC
3ly/TF86JmTF+oZrKA1c+/RI7DIRuoytNs4v8zocppn/eB4eP78iTYt+o8iGt+X761y/W/32xwZR
qEM2kHPmt5E529kSwEkbzJpb+ORWl15WpfbnK/5pP4zn+J9JIWRLySnYfigr67BpI5P6ydzjpjDf
zIPu1/tU8UU9nb+2ihI3C571LAM3SSAW6qLEb7pMSV0oHe3pvQo+mVd39+36zT6zyOvZRdkqCJgH
eI5xU672LwHq0cx7L4eslirOuUEhyyt8CIUvzUsa359+vxwOCojmbeN8Krr7QX/yK/5amlW25vl7
WrbcHsmkRdSo/hcmw3X3a+zrB+ebwahVgNa3KRSeXqG497ffmnWqfzLmAiJAC2OH16jbUc1SnfzI
Kuv1UFlTE0bdCiw92z8+SIUFDB+rGKYovvtT/RZRp9Xmrsc3ZX1QWotkeO64X4iGt+DVoWOTTbYa
33W6ZCozCilsOwbnZZvldkMK8SzwYroc8nxfapOsObQaZEwfr93ZfnBpfztNPkJg9LoHTWeUjgZI
sM6H7je+f+ZlhsOLTK2qxm2/GJWdJxf99CGSMCv8az7qWTXwkvm8uN3HLFV8DVK5qYNfH7rbFXMz
MC1QaACnKIsrn3Jn0aUo/poBA+BT7qgvKEYe2T/3Vbc2NMX7Qup6WycmIS+zx8jkjPnAFXLolsru
nZuzRnUq4lqt8vijD2jMILNPiXQWjIGbxWKA0kKCCJl2GomN38209TXJ2a5yr/cldZSHbvb4IhX3
ztmwB7nHb007CAoDiCq1eaOWzrNpAi+lxVBf7eLj5zzvQatv/ESO2ftaOUgVQcF2o/gqsMqVevk2
7M+lLG47FZvZhly/Q5+/utbGdKpvptaAPa0CO22NUSTHRCpygyBwIev8Ox/pYFyB23k+0haWCk43
+WsUvsL03RzQn8NzirVI81vjnt3130bdtivvQ+oC3BAziRkV8eqkGbos54hRzaKEerI/YzABLu1O
NWPZmdZmFbBHhMlY6L5kp4hNMXYW3lT3p33rOuJQbEyPzMtZBo0C4Arn6WL6esi1poJDDgR7Q6Tj
ndXD7ObWQLXfk2D2YuRoIa5Y3J0dcsErwQIuHAqhMtB08aPax9Ps6k7/GMFV9rrTt4o+Q35sLS/e
BBChOk6AcYu73cYLx9QJcwO27R9elt5mYGCmnPXkOp6ZPOnfqL74udHgrFPTzp3tfzMGS//LPugM
q2D5BY0hnA2qF7q4MbGefy10i2DWlZllYZdTl2zJhIO7v3z3aV07UC78jm7hb5HDIukPexxtH8oz
DZImz9wohWjRBtQJZ3Qu7KBI4md1iJ8GPt+WhqNyNqZlXKUPO+QZ7T+M6Xs1O80QRHuf2pSnGp6r
tHq6n5DdmFMitRG5v2oTLYu6anGRLk6fK2/CxLoyRTkV/CTeMMUzPdCb/r7jBPV8NxCztkCzTWrt
Uzvj9ehJgc07jmYGXd3MbLph5it1yLIwu+aOorjwFXcBzA6zhHaWXYwRBVmYt1FB/3iT+F1CS2l9
qwAcXySjlxjQ8+wzA2GmSfrZe9uxLyg1LvFl/A0aZ1uNFYeuD6/8gna1axLAEkkELS4eOCSMn87i
pEQ0q7SH96u1rGCjcnUoXSrzMnvdWfBuMM4jSpbvMPM+Y5h24ay158rJo5uN6H6zIw9jEYboNbfo
O415hWlPx55s1zd/pE3W3KmzGVJtwNq0tjC7LvCiPh5x6FEfJTHCegb+8wdZQ/P+AZSXMoB1uXxZ
WEo9hrc5FmAvy1KZ7XNiMtNSNuIXyow+Tv54AOcHmITpn7pO/Zaf7btY010BJHb2jJEPPh0P+28K
aeVsK/7zZYjzArsUPSikFTv3xSJPJwDPWkEiDoKrfQL3wOOF1cZx7cJWL6h4/2WD4T16AF3/Udv2
iXbYzZixWu/9+XgdnQAdzMYdB0NBekQTxQK0AsFfvob6s5Sax7BH7jk1JicvVBTUacLGJz31EU1a
I8ytMMPoIOJpueKEoYw+4PnbHI1CL3V3QWv+NapchlZX968n+4vd42LsbyPBj3isHt6steKrRw+I
hT/ILtZMWIGz7gH/XA3lTgsOL3WZjND7PIl3J1/L81rQJW+Sg0g3MbX9mLU47DVGDkFwUZ3J3OuB
IJogvRLa/Y9pIkkerjxE9CJo0WLf6dg+7QNjjX+u07/hBGMA6mtwPNsthh2cYYDfqaHRsDB+p/IC
8R9uL16GT18NiA7FC0QP8Glg6KA8xrE7jl5fS8YfPGRSUmM5FqtoSDaQdhmSAL5TDcHMTch8EiuV
VXf6k1GZMTcYiBCgd8wAimlrHar8iY70Cz0oBp//INMfKDWtKqqBwWwDcjxOzfovwNUjnQM6i9F3
g3xDdXZBul7YfRriqCRoKLwzaOURScGEnvgKHQwRlm4FVR088U7XZHBUL5iHUL5dkFzrHgyIwubT
EcUpOGYcDYYdS50BC3K1O7oB14jWaIVEMzUX0oGekbshF7CjT0Dw092tjrEOWESISowbS8MGAJpM
g4rgBgs6ux1C8FsB7LvdEJYQaVTi6IyJO5x75HFCBsKtmunJ1zr3AnWj49WCg82InhGBR8caEAcB
Nn1KxempdgCfDS7jYAJBaany2CPm7Tj3eYXaUozTKU2CDBMa4dmLqAX7Xdj4xgoP/dlwMPkFB4Q/
5NBw7BxEz8tc94d897nWR7Uz0I3r7mOvIu7aHz00TP6IEETasVuY09AB4x36sKqKRW+TOaK3AGoO
fZQlrjLqTCLxiItYV04aBYvzVIkeZhV1FzsbL45/oonn+oLjDPwcJCISIyCBYW0PLRpDbxrTApoD
RtrIvERJMKD1YkSB1X2ftrRrR9/D4SjPi5jt983hJo10jE9IAVmtJFwCN5suAa9cUIWBTjZp7yGc
WPHxACFYAxb4xckQBdN8gq4G5SrS0OgQSc7TxY5JykE6II7uufmNoq7bnMTHBYUMSvCwCvtzuCOI
MIMxUTDycoIlZ0j4mVYnMpPByF50SBvULOhxcKh6ebSsYN2A71ypkpUz6YDxxscvQhb8fdMIJySc
ZWBmgtWlZoGDC3ZQBp4grWEDoqmQjgD0c496PMglBZvhzVTrB9iGu+dCxrvIaHgmr8F7MoNOFNR+
Palm5QjEjlOeh3ChRKB2wGVBHT7cu/Pg6G15zQKg00mdc3BzHzSLxu2YzzI0MHdrPGaLJbGoS3X5
EEnJBosuT/Gxx7EXOyynPmzcYueJdpctcIANqqQyXIgN16IvWQngAniBOYUPoMSq7Yv7/e427kKx
sLvuBgTJXORWtj0bwThjWA4mc+XJAhUYu7GsdnZzo/8DamqbmPUdOP/aIz4kHQX7LCXvxLYXA8+s
hmK8QiNs29cd4rBs+ThR0vNU37xoteLRn3xsyJV2l3vFwpVPYT05NOHlzOs5FkgjuYAlP63l8LGI
6pCPsgN8glQJDwSmPTcZDTJSE0bJyFzmbYadFeNGZoni+MAyxbseObtNWqh7wL7W1wJaNeMFL+C6
/DrVkKvBGaY6yeRF9JvEftFRaVj1txHhigcEyBBLGswLyFOzWcfvf5ppFM2d8AHKd/oaf5whZg8/
oLcRwsxgVGFRh3INefM8iuVOrsS/pJFIEnAi3MeIvYui1dAMXtuA0TDMr2BFi33FRulM/OH8jm9t
4SMP4HyANypTuurva4F3SHIe/SruQuiskdxdyH984wmEFN+A/MoPFSLV19gtvsxlTJpO5CJct8/u
wrJH9/sZCSRHGhsggFFiEaSuipfIG65khVJf+2QBBAsmNz3cp3r7HmPFUTKD2f82k8NF96/3kE0r
WxX1Srlan8R2VaytCCPKP/Y9I/aqr/ME5kPUf6KIykVK8zw+yDqwmWcmEnV0ZPeIQHYqYk9hNzRV
zBnYw5rpghYdU1WZNdymPd5ux2Ex7wh+k9jS1tfpYxHjdKdVFdAkAqzoVk34WGJqiZnW3muv/KNb
Jn9PNKasF1gBuci+HqcvmNP5GrQwC32DH+l5sBnMVkgv2DGhP9Y4CWutoINllxAeP8izaYnb20tm
y84/vjfuDRSMfVXfuSJWlPcKJRzsk03lZ3NLNnf+LfyB0WIeqhBJfsevkNQ2KLQdYp/8fDqfd+xR
Bsi/Liq4apPc8xkfZ4QT3s3PqoAthlVoe3yo1ja3FEyTSRTwLa0FqD/+Z/Pk5WYqcN2Lxj9qxxGC
yudo3g336q7vJEvN26dfCzjNzLGPCyWXvI3csIkbQuJ69itws+Vq80FlrhcMXo0rHff88eTzxbdb
OORR6U1uO5tzHOrO7GbWRnuzJLhdb6IfcwBOFmY0i+ruJw/o8ghnYUszzEG/a+W1o7tPlJbFAh7/
rGHdhJctpI72nVTjzytMsNJg78ZY9gKjBGNkAqRZmgTSFdAoRawDgtdbQvx6L39kSl+WVelc1eGn
sj8WJFmEF2vIPwo6q39Oo/11XxdUCrGEHhQt94wBDPNSHAzT2akczczvbDGgoiBGpmzZjTujTWA2
Fv5mEFFJPu6X3tvOW/4bR0BE3ANEvy+VyhrP3Pvphrdn1Teud6c3Pi/0mqYBYDuzMRtccN00E8So
5mGgATRnqTWl0RReWHNY31RjAIPZ6OR+0vKpFQvQsmL8E4lo5tfmsnTuNvUEci2nWrX79llbdS0A
rGVyhGc16fYXzcsNYfIYZ86VEz2186VqgAlFqzswdXxkQQ67Yq/arH8Dv58NPxZ4X1YSRl0t8WOG
qAOvUzLbt13YXmAVxwQvARhsdMp07l3Qj8T8R2WjtdBwfbOYanqB1siyU4S9xjRvkjqKNS32y9dm
rbLPBee+N0DbjgUeuKqkKG33n8l8fsGn2CYG5B9ZtTJLRCriWASpALTwS/P/xYm47evDv8FYn/Nz
8WGtMaXpT5SJ+ohEro0tK22J6oKhfk1gwJZJp/I8Lel9OyOggidQ+gYv/9z+tcNLd3QelZRc3aBv
fSk+wgcunMBUPnVrZWvEYVT2LXW77zayNfp23rrkk+e78xw1Gbymj1WMhT4I3pnHzRA6izaE9YEm
mbil8DpBd7K91/4T0Tj5a4XpU3im8O15Vkd1fD9Atx7mXnmxqpj0F/aPT0D2Ih761KbgT5fp7ell
CI3o/rCVaFO54kYgNjAtWFo6rK5eoEF6TP6llUuwecfk0ed7RRzjQFsYNcxd2nDt+4iXhFRS4cQ/
ZwoPTICEwQGMdEuL4fPwbTDgxdkE4uLftA5TmLBAHqXzj73FU4d/Cn4zHfuOyFiqm9l78YEdPdJW
YiD12xNWh0QDWozRYxoBYQMwiw+c2sz8hc36xG+YbSlEB5vgMfiCmHKkoo7JzGn5YirCcIDzVpg0
3CvbPzYYgrwdxPHYhOqEwLFSfA4pCWxOJsns9+WcY9bAkbJ90MePPwPKhL7KUVdZLVI/GQ4Ufj4H
eKB3uPzpfL853ikY3gH1csClUijtdkyKojeVnU+gHxq6ZLZ6URU2XCqR9WQWnzXWTXfFuYoMvetq
wSpaxSnYtfEFlTus3zYr8jO0+qDamOmesu3XSJ1pyKMoQieKwgsisxbsj7MJp4Jo8NfkTBIUqkNu
fOl/Bt5vqJCi1DP31BnsPZhPlT6mBMwVgDP9udjfsg246hbcHD24ZOXmdgduFUwrzGsJFeF6bznE
NwzcVlBA6ESQQ3FDOCrII5TeKor6uNNzhCWI8J+01/pWpMTFWgwf2H/YkxjA3CYV/mDaMCZJe8cJ
wenONBfkKoRpSgWVUIJtCMtKzAojRW+xw84j91VaizFUaOc5ZCyIFw0LkbkEzir0uYxAjLlU+Pzi
GZfJEpFzOI4zt7beC+kqNO/KB6rdjnmbZxGCEiwXarM/vGO6JpxaFTslkL9MxXmte7j6Pffqy3Qh
JZONqzVsH/Ll1efLFZv4MOF1VLucVeJLzg6PqHee8NPa1j3gaAuUwzWS8JUbi0QLVaH5ZA6UIK7U
RiPl+pIbpK1XR3HZUSSbAAu79S2BdsggbSgJQP8eET1moWJ3wLWPIGZ5R0LsJBIkJXyzvRXhNgXh
ZoMiHJNfcWNjkMLbke34bTf/X3lPG7ePEDwG5LR0dO/sth+G9W/PviClgLPk9QHPIJgbVfCwnmEv
bm8GJju/17MT84a2vzVcLG5T0eh86RRqw/uDq8fahpSnO2J7JDQ6mIGEKtyXj6FEASsckb3NY99l
MAZXsW/GYiuCG4f4t8NMxCVcHw8AFzCuQnqLh2KgjXNittorDdLXfA+njtS8AhuxciZEp9+em2id
+T4lnudBY8Q4gwi00rb2k58HE5Ox5uGNA8zPPaQgB1yOlB8m54vkE5NpvW/vUSNK8ICOQ4T0CHDb
sX+b99FLCK3TkSMbd6M2/6/sEpBEMW9l56CUQhEjBnMIUoh5GDGwGUmgENP8UUp2GgQ37zXDD+pp
32aa1yed5VjidjfAjYdjBqL1UTZM+IMkeP3LvN3LAiu2l8A/Hn5cnH/5b4v+mJTzgPcD5dxE7oA6
CqLeUf2L7x2YOWZc7uNi5M+7Xj+cMN8E8ni6LP7MwJ/NP6pQg2hQBxHOToSM0z8O9SCipBNLbQIR
vP07rvgoRGVeyakUL1+0+vLfAKpUnBBGR35HMy7HmAiog2HPZoDDLM7BPl8vxt0TXSlYxldM9Y2N
4m5WuEIzhhP7EIaM/vWVGBHwBk6vhAs80pFWUHwOyK5h5xjWayxBDC2AcfXDnBluRa5aL4wvZVfJ
55ADrnExp7kBdhRP1mIOGGr9bLyQoxY9A8N+cxzApQnKuBkX1m2K1TE9NK7oS8Fmz9Mr3qVZB4md
AWqqzE04678lyr2PSRc6mAgH3ABEcQ1yRneICby7dZ9ID9vOrG5Uec/9gBrcum4/8XP2cGc3G6nZ
QvVaqxuz57g31qJipVxc8XhEn4tfZS+uhFmNLwysNGTKaPtQp7+99+oyaXnl6Ou9TERiNAy4KbB1
iK4en1otwDEEx1kru5icFyCTqqca78kTOkyzJebFzdcvd+DReDtPDmoDV9SZunosvHqyeK8yfIOr
kHbtZ9JVIkuxNBP/WDHfeI2hFeE8qxq7jgPNd22PEcdRAFs0owEw85WmKl+rHsZQ7BvYXsAqMdl2
ImAgLLQxa2qbByPmqbgfCcwknrXx5Fnc78UJqBr32FN5mvDZSt0j9gcINY8UyBBR8UIEARYfszsL
GsVShYtiL5LAAmQimXHd4xJkEGKW/BFoiCnfXzrKhLonzjsNz+2jRQAMUFWD/4WvjFHTeqBXrGwy
64wzgBrJoTTNIraXcoFz6Tp5zFiuj2gvhmgyIP+XUkvRgMOWAIaSSZbi5oZY12JPiLj1hKxNpEkG
A1PnUVQ7LecKGWf+s3c1/A9AM6Zf5zChjQHIwskMjxz8V76A/Fjx4olq26CEMPUszW459Km0x9Sw
QIkJ+E3GIYbKJ5p9//sPWAHeIFwEZBnMW4s3qil45Zj0ZR+nlOyqhF7Xa/Zo8kztH/X3v3RfpnUQ
TWjJV8TjFijjxEUdt4NFZ3LegcnxFnsOA9errdIFP+fVHH/tzeq6xFcLXODDFodfoSQ1i89IelQj
RTZZSJXkEgpSPRweYXAweZbZfU3BjrY8nf315/ze34QIJEbU6CNJG5HS4PzXpYPEu33OfWjQql3Z
TagC8ep58Of7tg33Z/5edk55jL5PuYqraxp/rGpZ7FB0TtJxBtGG3LcWCB5HhXigyqj+xQ8R28/h
x5HphvysRromdOEq5/WeRvTf+X029sT27N+g5xKn/JuLqkmsN59Bj1p1K8MPUec0w20vkHL/39m8
vc0fcwUREEqwIAkAbPshjp3M2VUUPK0lF3DTd/bdEASviqnmhRnXCS4iaKCW4gSg4SUFNnbdi2D8
aBI5KYRm0slwiSlXwN82A4ar2ZnhA3HzEkfMJLF34QhnFCfWxeBGsJQA7TyiHWGzAnPCLJBBDq4e
G0bLlGINRygKBlUKvkdpfcheaOF3MhaTWTGV7S2W2M21TlzU+47RqBzxlIeTPQ4Nzjt+u/WoHsmd
AUv7sYWZN0gT5uMeYF15XhGB1sJ0piPSWNDbm7Eog6Btj/G469ogIXxW61jXcGNhfs5T90MUhzbu
bUpWSAf5LYdEp2O1+Ae9huLD9gJffTu9zH5CFlVcFrFMAQr04XJUU4dYxwda1bgff8Cqn3C4+/tJ
jLWGjAfQl058rP7KFcRvuiR2F5jY1IESfZAG834LZebqqHWI6Fb/ej1bQh8AUfGbEEztVVjvIcad
xodB1kvQNS6hCaHMLg4LKH9Q77SCmtDJf864h/QMVl2LAyw4Max+oPFkcoLrOlPDZPz8Wdy5vhwY
N/M5u9pV5C0W440tIAwziZjfRYVz3p3HIFmNDS8XlCxfU8oGswW7eeXTsYtG+eKVYG8XSebUahwu
JBj9vMuWIFOCyWFDzZSlg9UPvuftPpTgcWCDbNZY8on09OG1Zl3A0Aso2tuiGSlIU2NggN0P+1QX
yHXzzXDUKL3rSoWb9TJWq8InMxmmKvsN6OvkAs1VDWUkuZBd7Ge6Q/BrNRqA3cFCwwoDZ4tDb82/
/Cn/v7zoO6nWHfhhnQmgJ/KjKaOJjgUOhCXK8dJjT9XjZ9iNdF8Qlvu+WEkqReZndLC/w2MIw35C
RFEKdajfZvL0o5FuO6SFdCeYOxJvwzR9WcJQM5m4r5dsOPB/HCIT8dRCyk+LbO/3UgWji8iX4pXc
4nitp6i6YGdbzNYzc0rXmIwGbknUlplM/xNuDBDW4fng8II9F9NaFEATuOHOHu0HmVNXiny+WYKX
Mdt6RZewQpdsPIOH87qNti8UrvBAQ6wYB9EnenZmijQ1BRIG10d64raYWWbWby/ShbZYQjDNwZwL
QjkSJ1x8c0b58aiunLoAsL2PtxQ1c5S08zbFpBx58NCw3aRJfnAgqpyagEwr2frJx6NPlhFOs3qL
FwOhNMR/wOqna+6Zn+geU4S+0EVwcg3IC0veLAH8SxUaXsYpRg5li8nmz+eOrZhKZpJAgdP68GFH
7qNtS2DCcExZteNsll0rx6j9IEfsK0xtXC4mo+Zi0FWmcXctjXPuUcka82QJdY5knRsHOcIucVUu
N9vBqQsP/bDd01CuGMbFk0HwoYQ+bEevSNqNJySRDynbmqMN9z5REJDluVIYAkO3RiSA8GEFb64b
zouR1NVSxxMDQvX8C4VL3wfyYxh2xYcm93vGpTBvS+TyEfafeMDRE7O+jHLWNjI499wN7hYG11Tq
pTWhQ+CIQYQmWpJrpBz4C2/viwCaw5OiwWKHeUliydk5wp/5F8cy7w6FCIgqhV4fJ6UYpzhxtrKN
I86CB9n1mdcCbZjI/p5Mbm3/DZVhMb/k8nJMQo6TN3taGsD0sT6TF3NVM2eUwGYG4UCaB942Gmne
u8EA6mI/R28mU1MKkS2fRj1+O8YPdiy6Xpv5IRL3M88DXgMXqH2qOrvASSnNpwS0IbqwlPG8TeEk
xRYDIYylPmHVZWSCRGhGQKo8cXCjvDnTTkQQ/pfzjm3+D9YlM0GWL4g2EPxYsaOIbtEcP9/G2C6X
byh1pwq9uiU5nXNnlPeM0QPxnbAIZJE6vnskQ6q/PVBF8C3Ox3fY0uM0uE5abFMxdRh7r8rZtW7r
NJiMeWVreLzNz5qzrHHIONc/Zo7LAafYOo015z1+j1mgfZwnbWRAkVyiHyMqueJ5kE6d+T2AoBm3
NnyUiLIFu/sYXlMLakSJiKPoD2u6YMWgsTw2K7mNMvXDoBltnnfks7fPjnKZVwxQP8Zj1cLTueM/
bqBEgw82AO0VKVA6KQsGo7P/JCPzuZqFaFq4lyqSQb9FN6XcvF5EqheDP9JM8bpuQubIWpsD/K0Y
ZYLX87GJ8W3VGI1AZCapBeZzP+NJuuM8hNhLNv33oWPAyx237Ve82PBg55EMLXQ7aDEp+nGScFic
HpTxu5KUT4gDg8okCcY8A+vA10YFwNGMPZYS3SHwH8b3qIzHN06Tf+MVqtPV62y6v/jQER4sBF6q
o3k6BU36EERML0jn+L45cUed8em4ZE+gSIulKcZMCnlbqMXy4OoMEFYY2p6pZQF49mVmxaSWkiYv
fVq5606GY3ruMSywfngn3+yyMnabLlnfHW6gOWCcKLwuSNXlePce6n2MwzbJOsUJ5Dl/D+nxSGF2
uTJDuyRvZVfQtdD2vPGVofVrnxJy00tsfUUnnPywWZ31Vt4J+nnfD0uNEwAqS2kumKtH8IOZ6OGv
0Ndc9jl7yKVUHS2gSj8vOU+jo8tDIF3wKzzeFeqzIzGMyIPCpws0OuexYOGLN3QpMtCUPOmMHR6v
nNeqGDENsDRvcEInfvF+8wL/eXZhoGZpLjIHGzUS4uTBaQyKJJerfPi5r8yj3IJcmGc2IrIeRmiB
vJd/lBEwarfZcbMHisUUbEhhSPkzzxsDYyJOeQvPV8yAfD/ZdDZvXC8NNgMc1jmpWFvCtWLPS4xt
MW6ZZ22Ihra23u+4fi7b/zA77WJs8xfFDgChtsZqygiB2281OQ8E+J2HGDxSOYJW3JxJ7MffDVtg
8+/0me85/ti8t5Pmb9IMf5IHdzHqvtX7GqPJM/5MBktgLrPiecu9eglHlqkIO20e9sPBksWfq+7z
Kn8Bofk5/Y4Hd5OT8d72+uLWUACV0O4BOQ95Uj426wEAAGlUinXA04fEp2C2SR8MiPXYgZyW5kyB
L0UTG1yicaA/jYW92cAFj5q3E3Otu4RqQHZdKduVkLJxNVbgsY1x+nQPh9gnynaGppITZ8/m0Kcu
jyJlgR8G5zqO3dWI47Sms4UFmZGGYvBSYPhRZeUeczZclDCxcRoKCjjMCWc6Fs//QP5s2CW/kIDw
QwsVPfDaE5ow9Y4ywWLqQY/8EKH/tn8BWRXq9LoGHYN0I1EP8I9lFvS8uc/CusINkiuqrLVPADcH
1AzB6KkqrNHX7IgyiInFz7nEFaAHItox0jQGG8iYr5FudE4gvPJGWzDoGKrMvli/D19Wm7f2kMro
iTZOJZ/cRkXIgxRgVKfiiXFI2V3XHyVFrG92GPdereZrd+pQKZgzDtt8kK/PgAumP0V24R+6wMKG
OlkRIYRSxtjp7+GYHKf0waplyky4U8N2N74UIDXJmVKWTSBBW4NqJ0bWvyaC1CMQ9RW6B9K3Po9o
0y1AH6SoPjCOYucB3IPa62Zf44fKHhXHGOx8rE+lSGa/AlLSi5CGC/87lLOA7WxChjgBs3DdxOHP
p001ZDvcIFE0epp5Hrs2maqxZMxygNBxyAiCdi9xnz1i/QxfhpAgUHwoIwaAtcmMBSvnsJ76+zSk
/OSOi7f6eQPHm0rC+I4n3IM9kxbiraTbpV5pGZz/IG9S9nTEd+yGBIWrRUWCw1iXoswQsfuTjZab
BkrRM9L7iYXToxYEeU8+O6Xmt6IC6Z9/9bF6C5Of33Ro6C5jYGRels7jYk0kYh4ysFD8yPjoOPoM
lzkWIKwf43sCf7x//zWBhHX3TPBPBh9d3Phv+8PDO3QB3Ec3uKxDAp6Z675JRGAuQnI79UOtEJeK
wcbmQKWfwJxkACW51dwMaHGYAIrj728wVrabQndfu4axSHu3KAl5Y5gxpsx0L8x2JpKQJvjcOeTs
CkSfBanwpA87JcQC3fK80pS58NBeBFhMHeFy3OzdjqkzcP6cxWuWp2TCayMWs3vrjX3En8j2RQra
StmdK2BNyq8tntfqFI0to7MqDHviZfA0nL7nxEoc31bJ31FFm4J+/jzjvmqeZI7cqGANkKFYlB4v
DwA0bVtHtr3GwzSNIAuzS4Hu9i7Wx8zABDefZcu6/30xRoafbg9IkDLLngmR9q3A8WNs3DZnKgfc
d84bzp4RE3TrjaPoeHPp8ACzcs4x5oFWFu6Ytf7MvjsuT/1pi5BCvBWJnYIpgcCbCKw2jRe8w8OB
goQndJ6Hbze+H9EFmxPdUSaEnjh0AqTuadZoDR3y7uHn0Y++4XXxFyoUVJRnBDixfWjDmzWnqwC6
larzNmPvnaDsbSzkEgm2w+ZnmHo63jl47Zl7QHVkMV85vGK/mOLiffHAOYgSQKovuDfU1SkS+X8N
FgkkkEoneBfggHfGZySU+pX32PwRsQinkNmugZKbhgHy1IbC6Ai2T1xnIeaM1LznfxEDVrMCBKRS
pcu/WvWxGsHd44RzOIfQ0poXmaVztubBHcAuwdd1Y1OHk+iEgqlCX+PYCGbEiJjv4wM8kPjxCxs3
xkj0RzKmp9TOw+02i2QmtG4URzv0jRR3KK75oYtNGO0jljjIXxlV95+eZJygK5XBDiP0O6Mls4cV
FgPTj3/e/EsL0swaA3BjqzNtpg0XBxy62sEUWKlBbo/zdRw9xSEqbmVuCzep1OgBOTMLe/I+kwii
A4kfOWbn3FgaPnqidBQNaHsgfN4dnlWr2zducIAmPAMTh2Oe9pGRG/12ylCguyrsbJ2k5o9SUMOg
GhClQ55fB2ohI9p747W73vc4v2yZvXL5cBmEKIuL9vY+4iUuR94QPDi4ktjS0Q2QQPrzgFVSHPyw
K6flxEL2Sz9JHcBUbk8/pLFi5gz02hydZ0eFcUyEhX9u4UBo6rpJT8JlZyv5H0lntquotoXhJzIR
EMVbJj2IIPY3xmaJ2KEoCj79/mbtnJykalfVUnE2Y/zjb5AHwJqy6wisFPY+qXhxcY7b1R1iLyeL
tAIAhcX16sSDgkPCnlsost+VHS/UUBKxYR/wTjvxxO1ZxIbA/Rke/9W09pDxzvQ8v88X9RJKCpI1
u6Ko/dfXoxTEEIYM0RNYssD78ud8uRDHxK0SjDw0l6r72S8ZJQOLyZSKExVI2wDh/TiQ6WB3PBeW
vs/QZDIp1hOfXqoP0UVXwJcxv+jy6NHVg88+oSsb87YQ4+seF1s2lrIraTmpLZ64NnyoyIQmncgn
ExAxYJQF1uKUn0Z2JV+EX/CoMPwSnS2uhfRNP4/WF/SZl9mdd3S7QIIL+KsTSkBFJHKABBgQtvT/
SiinlT1713J+oazjjACHofeTkxnx6njfM1DAL3YXw7Q/JuSAYQKjGExdESdOZODmC4MQWIp855M+
ZuLS+cAGpV61hMrJ6UtUL4eNvfgFhCxyUwN4EslldlKSyKqXE9CeiBtHHfl2doB4tYdbkfdoLFiR
lNkve7GqGEn43+X7qOIjT2LgdcBwWy7+ZnGjzOZ+/GddRrTyiRH3AFIVaXbCVhpztlLg8igoRbSj
0Oezf0JsyaPvhwDq/6a8WMnvJYxOGEUWxDd+UVowZO+w+wZ0i4KJx+XtrfgY9yM5blRvsrhZqEPU
dg8akfvNZEhsuxfFuvW9pGpJp6GUrCRfrLRkdsiTYTxlyPA32xOUmEb8U24iu9PIWQD8rPMCAOUX
w/5kFtJ1NDiAKxufeaikf4zosLITumQLK2nxDS9vV78n6iuAQPyG4fV82f2Ooz7S6+1PcS9U4H0v
bzH1qA1Es6LgbcIYv1onduNvBF7cmb++QsXjnVw6Vvqr9iZ/Gzld+ZARApwKzAKCf4I/QNgi/fqQ
s1DiNwMH9/ihzdi+PVKHd0eYdPgm1ezig9QUE49k8Az3F75edakcv1Z1t0U8LGCHGpZmAFjSTdFs
HfsxQog3NoryQTMG6qHdV0YaxvfACXRLVwcXRRaoCQhRCeroDjUGRv74visi0lyDGdJfPvvXs5Cs
JPltZz4FvHYmkbSbcubLEUUXkI/grVVDSwN98PZA1F1/8RHRII1+lL7m52olLYc7TuHXBfmrhZUU
fmWrNeEmiLOgc/GX3lem4TCVJR80ieAZNNQS2tnvLmGFAXWVpk3Fep+vvixm6LBDVnY/W3B87QGr
AQa4ma/QRykyE0n7pdHy+XXE7JHqtBsxQbn59Yb+Mqqb8N9faxOXaIGz7OVIlx3Ot7yT6QoqH5/p
t+AA8M87g7Y9ApH1+HmN+cTyJfk8BOtskC74l9BQuqzU5LsHGybQEVU4wgpFIP8HNh+pi8I569Zj
hGbARHmssvO4Aq90SxZy4MWDT4tI1Owvf0/J4hpSkx+oefFfGBxP1NKuCsseT9vCpFVHbwqB+2Ou
NGR25LdRUUvpwvBrgSdTaGPgMDKyy8mqbrJ+26qWgCMHPzjMsL1Dg95CQMbB4O9rtqXV24gjQ0fR
7sSsPkAurhNDNWd1ki+x6xTntGPdxschtbKZfTDuxvsADzD88GAP6NnDomr/QAZ7BSMYbGM58QEe
ol00X2DoRBF+uwIfA6lY+NJtOY3Pnyn+SUhYqAx2DVfzeoCti7nUxwb0MKkNZ0Z04iAGNiS3Ulsd
NAb0PiG9p5Ry7cqRek1Odg95Fg7rbvN3trvhEY8NiGI9HB2CKt2+4w1pCYXIZf/SlyJ0jUWBpmMC
N/MpfoZYNdvNftjC4aEIBuRAWvijeDWcLDuc/47n4LtAnDVYXXx8PRFPgzXlXDXQWvwfLKQyPq/g
z21oB3XZwONZXYF+bTk3pO50pEhgFXHC3c5fdO0/6/WjsXMrX8/dxuqcLGmg3Me8aPKaAJsTzE1V
UV7sMsdvQ1qmcE+DL3LBgokq1Ir9vtB20jGfjJWL4Hov8X2nBKP0leTlW0SztLocpFnr0F2dYlYl
gA4TdCQsaTCzGVSwGGKMCSqznEbD9FMR/dN9Whq8cG4QotXArkYT3rMCxdpGEMSzYROCVurir0Kv
BjzHtSo0bh5JKPD5MvFYIo0IRBOUkndWkcbiIPdgHiSJIBdss0BHXQJ0vybFMHUdVVzzTw7Njb3b
9VE8UQhT6jFiPhkYfdjfj02tPJ0SmVNPBh+xGzif7Bf6jef/Uar8/ZF5ZuIc9TdVZ4OdZHD8pjIY
Yf9yXBuINxazXhjAYLbt5FGZ+/hxDSKw8TaZUBFNLusCkb11UsxdB54dUBHdwpSwJ4YWcwzSjiG+
Jf/y6QY0GhRun+nNmz5d4rqnY1qypTHib3bGGhiq7MWH1FTOJZiWM3yQzvJ2d3BMfUwl07vogyMM
xnLc+YnW63cy9ulEJT8Lbob/TRJ786QxOd3tmHu7xu7JWn0djoThiI6d0XTzL3nj/jJRlRO7Sqgn
Y18zIYX0bo2cz8nmXsCCyp78aV2RVPZKa5n5MmySInRVQzCVbKYcgiTeAGVTscD7OzoQ9W1rgCMc
Wp3WOU0HABp67dJ06Xjk+EtE4nNpdahJrIPZS8vE9QLCQc+sL9dv36mS3YYoLzQc2DuuaIVjnKf4
Ssw7hDAGr1AwCSw2CTPGWOzBkv1ULm3FG5YnRZUs87FcZUxYBvIL5cLBCA90Tq6ULoiG+JSIXfBh
o3egRp12P1PEHZvwzqY+0HkZ+JvSYrxRfsLbQSerT5R8RaXV7PKgIJKchh+I4DZrqFiIy2AcyYbJ
V4wf64I+EQL14zL6YrLxp0vfBxC9RFFwcRoe9tj4Qgg/hXuOdlnxyZuLIgS3BRl79704v4JiUNKS
zT5WK7bb1nY/6ltURwi1+zITkFfEMc3ZS2+/nmYNVcgoqgZMf1241N7rIrr3nEL0Ci663gF6+ocp
Uz8aMD8V1YAo7nbFddJMLoIfCmEgVgfz32D1hnY9FODjuLx5xVc8afFrbWiyK7FhkS5vw8lFdXz1
a4IAvMP244EGg4dSrWMWRvfCFJ5xwoOrl8YF5BeHHoHR/v5TicSYYoYpGGDu3ceO8n9K0nMzuQ1s
OMlfpuEMWqjpc8OWXMwROq2Tg1g9+eGF0ZlxDaXA4auzvHddWbNRff1ImtFiShx5Yr1cGDMgMhxm
kBHNn0Kly+e9mQk6stVlGqHnSP7uCwRQCyAO9C+sWslP1Lv863/HH8qjC5MbawKn9ZRhF3YB9mXk
1UCa43CnNj4/bIoTZUI9uvE2H0n1/5FBc7f2Q6GfU3yLS+cPvNBtKuf/OsGsSEiCPnXFdpqfQgWQ
3HhdeQmtf9Ph4vmAxedeDYk3Tpkp0PN24rfUaX3O0x7dLc22T+3DZ/Tf0sPrT9NIJux1mMX8mz9A
B/QnhSFTNemcSw7Cu+b95aVw68bt9SO4jPeAeN2CK4ZhPMmxIQX9BHnXHwP7xtSlBXTD7PrB0ulg
VQkAgRpGrhLkBHxP5CZ4m43jDgYCQI0vwf7CdmuymgTgGl5LKVs5yiJlhY9IC2G2V0uiy/CIQ3Ud
3Xy8qucL/FrsVXw5gP+JdhpTy0enOREhrVjU8EPoMEVF2SlhfVIHKVHlXcNm9rlPVs2R7B/8tpKN
jJWY3GYT092XHfA7ewAVSSK8KkcZhi8PFLI9BycvG7BI3Ukb2yv5Ieg2B2qI3vmfz/nx/ofyFvEp
JPGnmQqYaSaxEnvbDFAAVPzhl5GdqSSAu1+xAZXyJO50Tz8j7Q9JehIPg/ipA4/ajwl8HmV0QiSd
efw7zyBAwHmCSn5hApzWD374C0nRI8Dc6IRg3EN9EK+ebUYPozrPKTsul9BVjkeTWY6B/MHNt58M
VIUprd2hhhUnsc49YGBSpq0f9xvW20RnpCfE8/TrdLIZRDsu6j8uVpraQ+L6JIlgOBq1MRRlncwF
dgI+gfZ4AwMrhNSUp3LC974jXdjINSZlpXC/2QY5TbkcAcFvRDDGhzRfOb0A3oJvSZ4i14S2YjqG
a1rT9DFnJmsBD7cpOWW043A04EstfNDDZANEWoXsBbtIbEq+GFoToI0k6VPIL3KSQnB3kUq/uI66
nF2xHjwesQoif4NbgsIQQtYONg5NOYKmPaMRWnKBYyO9+hKYm1JP5yasJ8ye8ddVlkuNaHKEEyUS
5qFZTiAta1gY7Y2vPcVjEas7zPsMnhjJz13TGUP3wV98yUnF+Bo56b9r9Coy5E3p06vNz6oZz8PR
o3Zl3OkJSMLkYuZXRCMCHqyHZqu6EmF96PYIdCBaqwQ2MmOhqlR5OO9k2v6NwWuhXUPv1+Vlx8wS
6auF4y8W5fzXVnd+DoxfsPUt8NkJSxYfeigbUzHHxpFsa5hyOraRXP+QpsT6ZgADmp06IGqCYfb4
XLi7typyqAsEy1wgvlLnqKAtE8AZTsXpHcswS4Fm6DGtLlIqiAI+6935jrheyVb6Oi2p2sDPEtng
5JwyKWgO4EiOy1SdJMr/qQzFzdyNW6yACWJC01tlj/GXUe10zBwC823YTzJkmFOKO1Cy0afXPeTd
6H5yMXG0ULS+zJv2D5OUBIWP9XWH6LqRAXwgeMM9umKbBAG/j2s2bhRien7ivTxYyPru3GH9vkaT
0/gPW0CdEfzJ+iy4cgFa7Jzyvpm2s+cfOdXvcRe9F0S2r2jghfXtRplxu00/RO84pSIB1Hr/frgF
5lhTzd2M9fX5FffGaL6YVmij7id8fGWXBHkcGwisIpSjNmS0U0eXlyf5+hzsm5xM1H4GNqNzPZ29
3NfhqnfRgZZLKYSlBj6RZs5FxVX1czX2sjw56TK/Fk4pnXX7zWgPGVm8jNkL/3ySccqrc9KdAsqW
eODIibDO8AvVGv781sFkHeZqJ9iuThO06xShLvVGIt2kjAxJlhVvDc9jtnk04pSGgvbR5aypFE8T
cc7+28uxPVr5SnaTTbDgnwBJwDmiZdn2IkwgMmkdkTv6iiK+dUQ8e48CfQsPhCY9JMUMARubliKD
isn+gxwJS8ud9H3sLl2pCuPgRT4F5v82jzmWA4fXLh2CQ44xpKNddYeG0+IBx5mT25TtRQoocYZq
jPaY4SlzUYgMLMkS98gHzC+JdlqQL+xKteEu+39PAsmFpAww9ASnDcZ6T1ABwlRjVKjIgRcSClpd
/APB8CStxKwhzTnPCZftTkUsMZfsvhOPEisDbgHvuvGNW4DXLIcMcGtNMUARuSEv0IfcvXutu7nf
l8kajI4COnJtx6IkMERTxM2IHKndLlIJp6Wv9WsGP1WDraMXTqf0JOBydnGcJED5e7GNjscFTaCz
9AKFisaXeZaVHRfl9Aa3X/NZei+rB/CBDmUE+qme9jBsXL3n/ohph28E2k+iw9CiJHqEVC5dwghX
XV0AqrZJXwpMICtvgcSDe7ZBI2LpcfdO8EzWPTB6Z+rFpEWZ8OU9OwdJROih0ZKbW38ntRY/NnKz
sEz7mm1sfNy8uuMC02fOLfQtkCyZWqXYWg5udqtYhBdBwL7bl6H/7vrvwdJosx8QATmfP+eKTmJ8
v9qKbn3WzRqLHX2G89+qF9U0etPPUJxRbhuYOr6S15TymPPeVHH6R3sHAQkRbJfgDhAAQk1a4ADu
TljL7McXpIab8x710aWkM1UVcOwAnx5r6Bp/KeRy6TTHXxmfvdjgluIZsibPpfsGynDAJ+528O27
jyFBGGyvDCM8uAZvX2Ut7GuG07Ca34rHjvv7uL2wumDd1hg24DQdqtGhY6oB8e2PlIR+8PbU6uhn
l4dnMht2PQH7Wi/DSzGxy+cH6U4FeRrxnskr3vZnb5tTnCA+veEWI+BY9as0H/K1iN+AsybH648y
KFHOASwwp2pRuTfQoqXOQ2bID21z/7Tc6HdcUeGsKoSK3enTQVA2jQcBiOcpXi0+GHz+cxh7WgQT
YlwvKzeo0StucXfjJQzj7uMN4jCJ7RhDgJ2APvZy2F45KEwJqJ7jxQLlDRS6OX8bdIg7+LrVg7P3
GnoIu5bw0wwze6l8rv4CWolmbqs+h1MDBwjSEtRiUjplqBVFMynjdISc0GsZJ4c76dPVkCB2S5uK
scS9BRdDN4RwN8JlBHD97nRQgXgVzm9Co1jlWrhVCZf3d6YtKiMlnaf9+zF47KKDaWdA+fDqsB1A
hUNh9DGZcOnjHEW1OSSI3Rp2naeHVVa+sdKWcwsQ8Z9PjA4nmZu1M4d+K5NCuOm4YO1RyDR0DbAU
LhVItecp0/XGWndJfOEv4fhNc20peyby0um5s8e1iokuN/6ZzrRAvfdLf31XBzohS4jEbwGwMi35
pTghevmjKZ7tOLB6gmEA1cB1+saDlU6bF6dypQo2MImvJ5Dicj76rjsarw05FWYSNZdkqp1zwinz
+GL+Cd9XFiwYRA//cSgeTvkAELZ2N5vH08qWh2uF6fHFI5IB2iAnaC475SnpSwVm2LiESL+M8SSX
YMo/zAfwKNMZDTVQN9DiYcY9ZIGX3lQ3HOQiTKvBL3qUoCAUCr/R+Wv3rB5VHfiN8i0jQOVV6cWh
W3tndHlOu35ntytUSY7f7hESGIdy5Fypc1E9iloLqGDnhuQkPKYV7PJpGT98pEtTpSKCzoc/Qk6E
FigUtBE5FeydB9xTEsLqZ5IbYfEM60kXPtjb73bsx6o7Pw3d61TX7e9PfA73BHJLb4bnuDFvOFwQ
ghjWnbXxtBv/JHkazctVOv/SpGR2Ch6/fCj9JR40IqWPFin6JHcVK+gQx+ELyi1ofA/LgflFh8u+
LMAfX9lUw+zfGuhE9V6RU3nP9RND9WE8aC1SGa+XFPPsHcuAGwyXdBAHRfN6GtWf+KXt3lAj5lQ/
8OKnD8T/Cy65+8PjUPZTCt/izSoqr7tXAtz8i+i1AsfoZkOIcHcrx9/MMxoauhOi2oMxiNSPZ/jD
AREhH78itYBUpEZOo85cXJAwN4TJSCzk3ETcGoxSEY6rRdL/pPTH94WC9g8tdmhgboCLBdAIiTsj
EONyuSlsWkYaXIDzr6SE9yNNDyllti/VLHrity0JKFEX2DNhmUspRoubU0sUuyFvph21sJlQKeZm
MCC1KMAa9WZWLi2Sb4SXMb3ZLauCfvQIjQgDaTlWfuNEHveybwJdFbF8e6jOWQO6e3I2B/zJOqpH
2OX7h0Wi96jc2wyGH+J8s9g+kf137baRfEimfRcm6xb7pmQkM3umwGudkGzNASPvie8q+J4UIbsP
wPDnbbDznDJrWXwWO+NstffJ54MdcHBzf4sad4Sfe8dOuJp1njZNBJsEywZJviSWDhkyAKPmEDVX
CmXa3+pU891je7OV5WtrBM0BRifxN9pycBXKJjip7P9y0gt4qsBCAbcp5XG+bqV6oTrZRusDSg+n
Om6u9N0xAVc9gCiMJmjW4a+axr5BTEk4tHOLOtBUUTiBTXf8K3kOp2kzVlsLh+N+rOBtVjr93LyS
bPbE6HfxA94FllxryZmUvlVV4Pn7ndfwQHE9wU0MFjtIvRHe3Q3YpdFzvWcYnGZXaotpJwx55Izx
h87GJYJFZ3x0k3UR+0J50lr+vAvKMkFiFLlt3RqQDsP59cWwnTxli9w/cQ+HfxMoFtk0h8bma7el
fZWudVSW39kFOgD//OH5sKS7utW7WPzQDtNsHvgzONWh0nfbLoA8xRIoMIPkYMAx9XHU3OMlHh5Y
K28bXiynL9s2T0Fx6EqZZa7lzJo9Tt9CxiWPgHEPhtmcWbjGZsUUUAZiS2eChEAewNcVm0i1igke
yiOlCWt8fY/D8En8Lzq6HhwR5R5QMfUwbuqaj+9fefJ6NE8poPn3OYOBqlIBYsazfmTUtpXB0D3V
7v5Yof7csXQ/5pgBGG9vkwfjT9cc32AY8fjoGKGwomBXzwlTfazgHZL+NPApwt2spvTbflLPmlcm
36a+2NTjk/OuXNY7lvg/j5mvC7z/7Yuqcp3qIpA1PdkOKMYgnqc8nEFHVKvO8hbrtVANS2GY69+R
fst/8gxgbzZYYthnAAG+3wQvSjqZJ4PkS6h+xj3eYCB5YdvqZT23XTWlJaxhyDOg0ETll1CNDau3
xcKZA7EOhzwnxL0L7WeRu/ec3bgIAd/P5HP8cROtT0vmDfw8EA1QKHAGMXSuU+CO8TUcGDHeF8ol
+G62r2U3txg3k8OlWudtn++YxqDF1eRBVA3kKM18953mZ3/JwHl5l2mHuQNaOfRS436GWK7dyyoG
3V8t8CGaXifPk81cS9EdY8n5VdgNPicI8KO37rw+Zn1o/+U1MVuj9qZaQob0tdSov8ARGZzQV3H9
cgvdfgSUky/N6jlnMiErq5ljsJx8w9b8pI/SNZa5hNsHfAMRU7XOCBy39GO0gLty/DpsYKGPaCYO
CJXpSsj8Grj3yaDPFn/P30hzhllD8CLzXWwhUHNcapx/eBU0wgOK+Y2DMHNUwhp8B0WOw2yX2Qdj
OWZvHN0LWPMOCjCP5Q2D8suhHtBY3IDoKROebrMDs0UMM7tAHCXW+/J3XZx2MsiOMvc8Py3qL6gg
8eeXPLzaPdAOrwrywznsrCA1s8XAptHe7Q7Zd0HP16GY/h2p0Rdcv6WNS3ZUor9CyIvBZnK72DuW
P0QJwN92z2zswiE4jLsku+n/TygBsocWnfet8iByIjIs/HYM8eWDvcEWRc5YUpxh5h4f88YebJkv
awOrwwiXFoFSks88gB0Df6kKuwdGMu3LZpYZu6IPCc+rOJmSK9UA/sE4cRXQIyUUiLMFG79/YLDb
xX6qmJ4nJ+8cd/6qo/pD1Nps4rMyUp0H9VSf7uNCFuMPRX4PBgEMSMzicYqx38sH6u/jTCUxxzye
MEwBSrIIQWRcOr8c8p/TXp3q7Ku9CQFxhjto7QfGQxtu+Xm15RBkQNsbP2/j4QgEFGolaAA5H4Br
hIqDpq83wODkWFrX1moM8fyYL8KTVfeuuu+nmBUIGdxbsoHQR9rZRvwOm3XnZa9hulvtseeW2JcL
balKn443ya3x1+SOftLw45f4fIhONEweo8a9HO62fEQYEDIo4kGNcrpCRPdULN0xK7mW0QH7/sur
Twx9iADF/wIvgxind5NhMoNmPmc5LVBAMBYGW73jCIkDKuqQLjUzXpjucVO5rJxrOlw1wP5obXtm
pq9+4G69IGczL9/7/ox6obtQu1Z3b9A71UmPC6mUa+zm/NNAZdJWrAcCBLuOwUzy+1NGPYcdlkca
Fl2fB/MIJ187H6899DKEXuImx7YUOtBsFnXWuF8zX2irynm2eHQcauwHRJs+ruKb9uNO0sOpsLvx
1cWZmkhxcnItcP6j+f5CDbB0hruj3u44hzi35MpWxhqbQ7cAAaefAiYu6sOn9QZ/EN8FOt5H49bM
tRiJfs3+ZPM3OHQG9qfjnXAvgvGFmhWmy29/PXkv6ISn4APjEyuB96J++MWyHmPF3rnDR/Baws0h
YQxH0uP70DkWZ0524V6mWBbt+GMHYdbPyHJ+nzvlToUmtPGG6PexrbLwKB/glI+A4xM8N6R9RBAb
zpxt0l9cd2+YKZTm+x29gXo/klrSjjvgfutN0lsNZtrxmZyx453TsvaoAOW0gJMRQgVJzBy1L3tA
+1lAElnAXpEafMa8KIoFTh5YLr3dGj0OlsCRD14b+NTaeSBt5rAijKMCCtObid3QXvHO8REzxr2x
HtBeKjm3Ek/7iPkmEQ6pRpOHTLvpgZwrAaGoMjSxjLgFep7BJTl6TtWro7i/uBqY39Xdg7uxzKen
yROPdHN29ZqgsV+4h6zxL4AJZFEcdWP8nLuwsZxiQSKrpXoGAVQyZAHbx0964cNgfW0W4OpLeBVm
sddFARzIalPxGWsm1LvMDDwG2pcRJ1zDPJ2pOSJb4B0iT49qpk6LImTqDlTzrtgx7VhxX6B6sM1I
fsfdQxMrMhp4XF//d3yLztc82dW6DYdJZ/otpjjoy0wl+3tJGVfcR73FHRW3Mh/Oi72xe2AJbL1k
u8L1aHdhWRBooLq0+I+Blft3RnPgZOPNtH+L+CA5/VWPO3j0xC1MXGaUUFQyRJPuAPFLRAFcLRxD
D+801hYMR6EJEDZaHTUeHRXpIEBxDk/EJIogxJU6rUuzohKEOrvL7R39z4YjeH+rBSELpDVI9eFc
ZRlfIU9dZ7ddk6hQc4NvOpwSBkBkLQjPreuoJxvjp4Knsn0LhjVf4jfQgWRQx8qkxgdlzk8CzrLY
Do+UOQrXqZZ+I1Ck5I0fvFlneGYZ3Por+OEl9oSvZb23o/hhWNi5eQGHduGkZzfN0gDqyfY6iRHK
gPR/zY4P7cxOf6uQDYlfD7i/TBAHOdgBpuK3m2XZUT559/jBJs//aGYaZo+Z5c3no/CMUzI2PMic
DXF4NlGKBrQbXlNs704DBj98kGNBBuQ5mM0UewsbDAHotp7yyWoqFB4lJMXVHSpBMJzPAs7lVJ4e
uKWPDoTR8dtzqpbeCTzK8IJta9nuQoPz9X27LuSp93bbuBlmf0/SKeKgzmaBdAGIBi53d5TsE5g9
MCRNYd9WW4Z1aPzmC0VIfl4os8E53GtMCIjAC0e3LbKreiCWFiro5ZLORHQnh9QYYC/Y3cHxeL1E
enE4tOHHZBTXIM6tl4aGmMOBhSOLUns3D/Gza70sd7ApxpF36FF1RXA1w/mx3QHfQcPj/xuabQFl
JgA2hinEd0JR4eaAZ6W8+7AtZJmtIql52j5MydQbrvvg6YZUa8iHcbLlU70zsOuGpDAIYWFDRzze
IwLGCedW9r7wHgM2E+DoYtbE8P9mG+mlEz+2Maj3ljWg4SwoTSBj26j54bgWkAsBK4VMqBhym3Ua
pbiUkIuID4V/5njATdnrglPCg3vEK+7u6AYX4ll5kS22xEmsIrJ17bcIXndTvAdilvGFWqmOn1Vo
4RuWzd4/c/b/TJDq3fxRLJg6Olu1MIOWTESmU7W7gBEgqWLSp+8bxfocR1pINxILBV3nAqdhMl8y
BLAoA+jJnLk/i3gYrjNaiLU8O7ddK4LNsXi30Er1ALfjCQulcXlt+fQwMSPCUfoJticUMsEK3cOD
MflqxQPPsdzj5baEAsXbu41oDiXVxiY7kGUCHb/FHpYNHh28DCo/305/Ty/C+9X7IQQ4LoLfvMdd
XQUQ02bB7IxHtI3jBjo0kGKPySjvVPAPmZy/TEJnt6yF1jvy5mGkjLhWzGY0Y3LAs3spgrXv5YZ5
FBuCd2bPgycszU9RAXgiPAsre/IcW7PIjkEnkBu29vlkGTIC7+1meBdGsc1yN7zZxfGWCigp9mjM
Iu1VA59U4IRhXgis1LazD6v69rAEgKic2d/8GHPJLlmafEfCey284LIXxye0a1ueB1DUvmmYBrih
QQX6l0BJhipzYuqL2vR4ablrrSw9Hrqkz6ZHT2gMjAXPMk6PJabMGVNiHmb/7mOcfOQ36B4/Dj2/
eD5d9e7lr1D+txwTS5kShLFzZrEH+ePF4YiDcCXuENXAogK+z5RahVOnpVDl5PRjTkNKTVJC5JZ5
mHhT2uI952OxtzgnOW881gDUOtCatHzwGnd3/u5QC6V3jkljF5SruAP1cbG4GO6CEyqYBWnheDgT
e+Kg+GyN+98/m+TDHMii43Xv8fLnMOtkTNpPT1M82FUX0dg/sVHf7XSc/wnX/PHLHo5bxkLY6eCt
lCBXmY8dOWicvHe4gDBgHq3DbiuWo7wQ+OLp45FFQNNyfZuMlp/9XFqy8WMxNTM//NTB+N9wmLmq
dAdGbAXf6OcBzN5dxC/LdQmKzktBreoGJcMvzujKeVj9GVYBGuMYXLGfEBVkqgKpSHdyOMsyyNhj
QKEWLkaqB3BkaUxmpMU1WN/HHibn0bfku9kwz4UtK64l5/9LeJTUHbOwDjrXhFwNMy7z2c1Brf9F
oGP+HuyMZs1ilH7hjCNZK7IuF2E/PghvOwBBFwGb+crZIbYtQ/NK9LGsDChyHmhn2Nxv5rm4hGb9
XZAej2kOmQ/qQRZ8XJGvOEvMJpZbqM3yPb3BOKvY6IOAc/UTf5AZ4mEtV+kxLT3Lm8H9BFQilsiy
H7FA0MvWL5aBghzAFIPt9uQNWN5y6iOJzzonZgMOQ1HX032WgmrFTx+LmAAfU94S197dZjghkarn
0wo2S3qDWCaW4EHAnHB1SZhXRlDNOQHYptmAhp955XecC2yTI5OSbs+xZwsBg4Ov4N+XgI5zd+6F
hrHGO/nCyMdU+mZAOXsyiajHhQJ4bL7FqyHv2wrGzLwptKNUKT/YreQqQk+SAyHpuQBhUzqyEDVx
RzAAFVY1sQSPZ/dg1r9hk7Ba4Wxgwk5fNS+HY7N0480eNoJdvLzYvpWIZdHkEv0AaWJEsL06fTOC
zipbaYUc+FJXcy2Uubvom+7phsWxjW51FUUuvp0MY+6t9Y8rbMccHN51lo9xjgBh5iDIcFiP3/YK
aAIK9saBgcEE32H+0ODTON4xoVSETzYn+gjok0ysRHayvbDp8M/l/x6umMHSXUWdtQ0Vng8qWAik
g3GVIXILUCWJ7XnCc3YXTJT8CQKaKSohhk3U0sx8IiWI9rywS0KjYD/+/SXXkJthbrvRacck2f7M
41MY0DxDeJnp85jJSrDCfRxfWZvzzg5WlMZMls64sBGCy9peza1ugMH8wbBluRFyIIzWWjQeLa0Q
574j/jfCw3tJGjaEITUPpxKE8qN344wauAvMlZNEg8b1I4DHJlUUCuY1Znl4Vm/Ejwh4ZvMHBU7m
eX26Wyn9lPzKcGCGdc7rWTWljucFAbaqAf3DvHVxaks9IeR6YyHCRBXs0Cz1avrBEEY7F9fxG1ob
O1TjuYcEzQxs7KhkOhGsVQAa/v8dU3u8XQ7lVPcPcqPDxzmbx4fw5tohTVsPOxGPFcxF2e4O6ckN
R7TjBPBah6+ZYYfGTcCxPV9u0p/jDBxnFF6XB4uPTyXIhylDL7Ophfha2GdCulcYNrcfXoB0o1hw
co3JI9zCiMnWA47nrBgfD+XiIMs5KQRcWofzLOXzX1rxWJKze59aS6v0DhpVTRYIEUlXYITE80VM
rgA72CKTQqcKtCgGS3MUDk7mQUuwWMwzPPU8/Ms5IW7T5rhYMGZMiIU9n5xkwWVCjZym4S85yI+k
W+j2qA6PG74QPES9WcCio9QdrBfYIhvmB34EC5h3HnOPZeRSxM2W0v/LXZ4dDwOKHDhbnlU51oiU
4WAUtu48PIaYc841Cu5/FwlvsGVl8SewHypWnTSpYtQ741gdaqZcDLnDmiT+jYuMoC9qTS+8UiBq
pm6x1Lyjx7A5eK5yiFkfO1k0qYtrVdx3tgg8mEx7AghcoR4L0AmJlUBUzxOwh66sDCi1baAwA3Np
vsnX4iAoMERImIGX8bV7rDOL7yycS9OCEcJpvCbIqQhgKlChUp2y29VlHFgvL3zgz8Meqe3lILeW
8xs6M1kwcALbA/Yy52H8jrcNbuVxH3mCSMM6mDMHJN8ESjw/cOjNMwbyvALjFekeRSmKfRCaQGEm
TJjYIPh6yUIpHx/nL8YOvBxQ/nppzWuPDQsRjc/CEcdakkYNLi9JJ8YeZA6kBeWUqju4z47BYB7A
9RdkNFL/MKKAL3Wivuqxi1oHEnSTJjQ5sSj2gR3pLuWx0nWTfuT+sYkvIolcm3Jexm/JY55Fl4bv
lYe6SIWy5a9YScf7LMeVUo15BK3HQ2A/xCtQqRVtOGL4NYJTQjPtzhzEfMiihjiJHXuOi37yXXGY
TWBhCea7E/Ovb3FcUOqkA99D++/KGIu4t4xsFyMU3EUYUwdwq50Jhx2EEt93sdahQorjbcCBkBYL
Nsp9QpEbue6EaXCSmOyaFZvHY9+ndKKzzxZKf8BiInzYC1PetSCAc0XJRBcmr7FCrgO5bCX9WRLV
GODSYFFM89lyuiCwAHtW+zntHJuiXIExfSaIXJ0hbCjzP5LOa0lxJIiiX0QECP+qKnmDhBphXghA
CO89Xz8nmZ3djd2Z7kYmK83Nmzf3k85QVqvIgpuuxrJB40LnCGjhf5li7ve9ea8Obt0HuhWu1yci
VAgF+jlkkApWtKj2McMu8RVmwZ5jF/hjXL21WJeOGRIZsXXZdJIGwGQBGy+Uz2ROivqLj0Lc1eHt
JDz0p7B376bldKjV8ExNbo9vJAXJc9HnCT5M/L/tl8qfDzFmreWYfSumm/o7FvOYmw6uWZ/wJYpi
dkwhpsrK2A2MKskQMBorGxuhT7tWQxBF0GGCdjfxTOEnBtk1Qm5pib1Va1bB2nDiSIQckTmpKpsD
dGvjaR+A70A3D/q46dlnlSTkDwOgRgOVgjlqOLkA/UBz+EIiCRAtWt6Krb+w5NFGZ3hrA/mY+V7a
ZneAE9NjeBHOI6w4aZbfGOuzTdMc/07LgHWbsdolUCA2KjYdxg9MGHbm3zOZnJOXY/cvOrFC+rmA
Esyccxa9xBmeS/SyyTJgjkI08bEPvFQQIPm7A5PCcYo/52g4+zIMq3ZsuT7igZnPKyPqcdK4x3VK
vXNmKJl1KNQY+GXRxyexd1rhon93fxMMB652RenZu6m/2lBMnT9liR16jNQrs7NPn+P8W+KiS9IH
iQgM80BIr5VQBDwy/pkcTwaOWeoOyCWTOdV5dif13Ls+j4Cq3WfZJ0XegLDA9lST6x2rePew+AIU
1nnjDD4PQF/BBoJIhJd58OThbfO4MS9lkH/6t+rgNFXFAc0+XTtRmdK9Q0h3Y1PKlJ8a/971zhPK
MEarNcNCFlagmPkfNJO0aId5IOiCFGIsqin22IgrM2gCghytwTNqDkSMr+2EYfup2dkS4qsG2a7H
wZWZUYp9/ofVKEX9bBbI2JMWbM0ZDZ3ZBW/OIJp5GqZM/FDOzVrstKZ4pN9qkrpi9oYkbqtedb7R
/jEFV5JuDo4KfY5mGm5jBrvv8n8WiL3pUuIGxXRJ6gF0URLfdZodspb7/ULloQs0Q9+xZKWj+l5h
0rBKjYZbxYaKCJ4javjXfAwWwPYrlMqY102QU32mWAudfgcUuaKxktac/b/qmd5v5gV9NRlEN8iS
z5NM1kO0HZLLj8jtTzPk9kWFrOKIs3oVF8zdJjNgQ1W74nygyUBhI3GkBk/RlJzDxtqRqg2as3t/
BeudJ/x0iN34trKo/BWo3jKT+LA6ajNnZUZxG4KqnTRlBoncilA3xjSY1MUbx/JDOckAA1bYyYBO
Ml5pWhuTBb6uVET1hADudTXpTnrWgEuVB0IYqJPneInydzcb3erLviUOe5Weae/2CR8iHdOak1hB
i8JvEC++ZYf05lwyph3i/uwxw3JMpWakJOWKGE0UxolE8+1orSJYPhEJKIRYyqlW/E4qG/yXcXAp
B9MW/VplNJwdq6UQKsfkECkieQB3LgGp3+zrrTdM/ytn5IxT09MVpuGmGd0FbqS/ddokY20LKyVD
6uoyM+YvlJ9bDiDVyi46jICrR7B3PlTzRAXWPDAaAgYGCd6KHwm4kXO7gD2xbvlCh4V3WoswHDw1
UGSF6p2c8jp5xhsKwAvMCf2NcIECEGBh/Lg7rST17FN0XDLi4KlXozOt4JzLbleOBDtT+ZQ9VWI1
4Pc6rujR7QqyDZqKHPTzx/O3tGjQlVLw7dcsYhQK3f3NlUzv7qWegKfiGD766h/Zhdfmh/KB7GNF
PpDtgPE7olcri45ZXTvDLBmhGhhdd8U8z9VSt4O9Fax3VrcENq34NNgg45UgvnQcQYintDnYqiVU
tY9mJ+4Geh8NMRQKKPmZe9tQfVGXXXKKtwrRo7Kjar1dmbhTxuiralR+bf1WtDkerBg0p4xn1nR9
rdazt3rYt9EWAhOAJe3Vdbk+oGd4Gy8a3uLE5k/4xrUDxo+KFWscGNiaJszJohMD0O/R5Ab/ZeSD
PuTqZDqNHj3QVcLaq62L4uvaTMnVAf62A8WEwKA82SfBzJpYJu66HV0+CWxumfhZMfKCE29Koix8
RLBj9GEYOABgEnSc8WfSy/YfbE5Ov5mzbI7ZpwlL1m5l20S6Gwk988TU4w6KNF/wYuBp/GAl3o0a
cG1WxjiH+2Tvk6q/znjS3+5wMvteysLpqdVE4SrafdlPoB4nvXuHeQ0/q+i4bJfUC11ATwY44Qmj
kvfQzDoAPu+Y3swwxswIZzWQbVkd/rrDFvzebUC0J8KBvP/bUzwMr/po16J73DBMXrXBtvvw1qCR
+lk7NGwRRrTjH2mTrQ9sYu6wawDdaB42VCh/36WYPXXx5LW9e+frHELurFOZnRp0o4K2z7JgCB53
b3ahtocR0+EiMAG6F8xh0jMF/nC3ADvMtltVbdDOAfGxDxU6Q9abaQjDeSHBKJ9WDWcAt5yjuuqM
/DsJDhAzsXGGBSFYQxGuSNcOf6eGOte8mroerTZuKEU29br3T17l64p4I5UBCpKPbb/bUV/yYabB
DeeM4lhUfQdtRF78J5IJrwe7qHnV5I+A83AVrrObyOAgjtNiWgBDOe1COAkVCqlasmrcVefmqm8+
biHh9GA/We98yM4xoNEM0+GjvzwndGQNXcMvJq9mQXJ5Tipbr9KN14x0jY0GwZ9rJbLXLCMbXsnj
vnzfp8c8KOQZqNJ3h6xzJZ3ABuVhd+O12aBUw2C+EXNN5jRb7cjwZQbQPHThtk+RDUiazHSsGTCQ
rHPKCi3+/3vS7UbE3Kbe9t5mfd5n3mzZpnFI2x+4ge9kdl6ADmZfw86RhSFFR39e0MzhvkQtyEuw
wYJu069YZN7wY05qyXls/5S+u2RppD/2pmH2GZAyV29J5hFS3ZDWV7Nf4khNQeFuWkN+uCDNztUa
vhHRyX4fyiVAL0JjQyiqorb4Yr+Xerst2oRsQ8JE6ExyOAkkHE4YZsphHm1Z36olPDIWX02ZcNuS
np/opDFq0CG5pjFKk8x6mxtUUpbkjH0uG8Kp2tddmXwHiCKbZGyY/prwY5nS6dF4DZHtQMb9Av1b
CG6L9fw0Wt0145Z3lH0lNX0wwY4EmQymfk1I1kw+mK2c6V1NHnVCfIw1afBLc3YM/OY4RM37Qklk
o/7wpiUrc2+kp5fI60PQDcNxTAXzMf1BTNZ2BVZxLlCNHWMMo1/GEHnPYJUOKmiebGNbMs/D0xuH
VGjMAjpUFDTHmWdUUCHxPEi+MQ3J0N5xuKSUQpYVUWUotL0Da529et/py+jP38HCQkSnnffFr2uH
m+kj87jsf5EvgRgEdPy0oYsCEcsj8frClW+rIdmlRm2in9iyHNAz+1+Ed9hc0XceNASDhOE5Mm/0
L04DjGTZOnPLsI63vON2fz9HVXaYUAbiqYSD+BqWmW8pZym76n6GtIqWMD64b6QOOLzUzTIwcXap
CFiBhe4uURgfmqW1rezaYv+WGaLax3SWJvuqqae7NENnjL0pUpkVfWLVr3T1kkcBGZryiS4IDZSO
Ahf6YVwrXSKdgNNCOBZx/IisxkdHlze+SPr9zosHI3ux+/SXE94QaOGvlUju4ytgnq1TKjqystvT
pY/NHgIAbTjrwoCuBGDKZB70yEzE79jTkr9ZodmZUJwW7F9EX0mnKmZn1ssGzVrj192grV1SyQEl
vBTggHCyviRN3dkliWuMSwF14IwEQSCnUCuaexS/NANBFDyaKXCkEPgiIaSX0Na7OQBbPcuf4xQJ
vgGBeNob+zMQnZIRlcyV6ubJxiyW0GJs4Rg85Uq64Ge3ITg6p3CI0k5uRKhGv1QQaIBwixWDrNQC
0VQ0bBCG+gtQSzTUDkVX2WxYUlPCAmIvZQrhn9Aqg+lUtRnlA8gUyN60C0qjBop1aKzIA1yXTloR
dBg+IU52iyIlLbXYogbCO3bgvUjqJb1jsHjS7Qys7sMu0px2Cy2FoMEUnq0p+nnlLtCXIJskkCSr
bnAb0rn9Ilzgurw3kl23ALZ6WLTzEWEUxNN/pnTo9u5jo2e7YjytC/7BiAMdsrI7lmidZBl4egXq
HhoY2r8jW/hFdINx79kAjs2HbzyTiBNg6y0bOY4uZTPiZ687sBr7zRgBWzCT6TCieienqTvD9Qag
4dinVxC/y7tFnrJgbKklZGKAvEUiM0Vi8k8wziE8NQuk34+HpEyjBJAB/fb+m+PFGqvjnGRowGHk
RCkqx0qYcsVKAQ0Ieu9grAowqqvp/5ZYYsqzSl3LErbWEAqcmmU0kARbTIF+Y7QEYh/o2zLZFbDc
0QIyExNgeZAB0GWur+JKKu0AVCJS5fvxk4bC1tSZ7PpdO5qPbsJKYZmLXrArHgybWhRjwkxYQ0v4
ZiGLgSLUr+SHl6qZcD8g/qmGTBhCZmFl/YFtoAmTlPgPxpjbMXo7njhaOPEtGWtO8HiKv3h3j7lg
Xq6092fWUFqmV3N8F4jJd/fLjHwBfyQNwuLCRIr56VPjucqnFRsuzkGjEAHeIbgDKCJ2kQLzCWKd
nXoZeKlbHOasJEJnH7pZOEQ/mh6dzlfDlI5brMbTvbIo9fn5Ptnc3fGtGMFKyMBOX8AFNFZwtoQp
SnCa1Bb5OSjjyQYsWh4GDBAjjGoi76Ji9rKWUIopnEbUSuOxrMtjxRLIYsIGwI1TIbHFRaceE0nL
fUArY2iMLCdhdXVCwHwPiWzMCwQVJRL8ZFAmcNpi44Vmn6VefdMyx/Aca5HPRmeAA3qtqEyPkoQO
CKOxPPYh+TgdkfBcdZBQ7G6jGxTxb7+i3kRXJpLvQxkSg9KKFsYfvSSeJK6CEOJ5yTEw+wLQ1GS/
x8P5Q4YU/RT2QDJZRnIWyqXI/AmxlKg15B2b4QUfuv9YWAEEe+SwAfgsEG9xV4eA0u7BbiYq5YiN
Wp6R5lc7x4H6xLuLKP3hL+T9Fhd8ZKliZAkZVYZE4Ze6bGp5OZbjMBXgbIfgnDICuEfiHb67iLe2
ox0uZ79Wx3K4vbEkANH/GOj+Z/aDqnsE0klXPZd+u5Uwotd3BLgksgDfrkKLTIsndXWZYh8+kIQF
KYR/AW+xEy66VssbjvFlW0AkLAqBM2oSUZOpMws/IJS3/n7x04xeeyBoONsekZu+O0vRPO+BJsae
gLxEHrfL2KEmGQOTBWW6mgPXJeN3BwLr8HsI83GTZFoirWf/LREusxzr4qFVS1/lrliCzG7ZAufI
6OvOpqdq5fK0GK2OBReqV8kpGV9Eg5M9LkkChIZndIWQk/qZZVH7gBNzLtB7Bb2wSIZpFiCp88bl
13Na/dvIZekEXuKhuWU5GM3kA2Cw5icQbkfQiwhO7FeAKTJg9zxng00LgOEC5o+dhAF9D2WOqWbs
3wPAHM9iOgX3KIOtwomFO/PRM7xHSHuNmG32O4B+7FVyUQnZSKoJSTc4u8PLiGm0HtwB/iatx9NY
vxeyAE92dp4wVcB+OIGKmHNe7MwVOquqVse8CD9qbB4ZXD7xBj/074E/eG+4djoTEOEo8rDO7dWk
60VrJ3+fTQgAICWonamzCN5smzBOYSSt8bAXmzF9Ol9AWITkyhhspPIHomRbCkF+iO4hhm4Rlykb
sXMmiACy6IZg1ls6sOcmrvrCFKhO6pMFCy9p8jnX4Gl6TJtRBc84TUD1M39qAUnGvAusg1Dvp4Bv
/MroUTKQFTS8/3i/Uox2uC5ENRfHYlkLCK79ZROvDjYJwECSAcuKhGDAS6SXPISYPCRKy+I99mb3
sv9eEohIVns4/W+cXLpmAtGYciUmTYE+o6RFilkRse9KoqtCX4C34NMGkx7iuxcgzocVUhtDwiUv
2g1p8DP1dTaZlFHVuKsf88yAtU8QZkcWrpBOT8jBCikLJbWgT2gBpKIfWrF5T5J7+S51MPANy+To
bAUX65sE9Lbgkbjqh2qJOBOk03aMTtVRccnM6dImJTcCHPyRZAi63McGsVqWnbAfQrH5YNklO33y
wR/qPTGnpy/5dUzIOsFNrgLzvmC/XJ2LTWxHTCEMh7ShHBH76CO3AgeXqXCQfsb9eQk47uEQYjo6
mRkKmiIDBcSJoYstIJRBQow79y9MX//12cOVoIlLwx5qG/4kotFiuKuaCf5CdjbtObWmOSTub9hZ
QWbtt+crpnhc0cjeIuIFOZwrIeogvd7wVk6y85whpuPN2aBFR4IT7sBuxE2u/iin1qR5iND0qXQh
5CCs5pi2V9copi+YvF5Aace2MAWaIaRxviBWBwae41hwWynWFv0qQKv5V+cyqBuG/a7lrNcqkUDj
ghNqeW0QqfEk0hgWbtLKLo+sYnfVJ2yqQROCKagVLX/Rp3sDEEG7w/QR9BQGpw0FPNk4HU0h4SF2
s85sAuBTJMf+ThMR1ut4fdSVe5sVBRYz/KPJnFF9AP3eHBZ0EuH2mB+c1P6LgS3AwfElFHrSMmLZ
h+BDWtJeoaGBa7NkCI4NlvYztUZmjmEjxAe7TG/DEibAAGcplj/NZLMsjNx+suwkdWpsXru+RMxU
Urm2PFY+NS0qcWdMb/Cnnz3bIXk86AzpXnUTHqMePP5oUOQ4Juu2lp2q1PQkQTVzCFqPgXOMUa1D
W45iQGLigLyC6VArWXn0/CnX5S7Y4fBtY+UMHEvQoa5hGFCjaGsiaNeHP6ySp++ExxxtISJm1xmS
X1IzqdINTlsVuHo2Rk5MkAe6vFkmSPianQ+G8x41zWgdoi7dXnQR6DLbGf2j+7ipXwa0atJLIuMA
j+98xgkyIHV2oWPTrdEh5Gy+2HeNowy23qajGPh3pLe7HwHrKjWQNgu5aItTCp8PSsLM38dxDNkw
IButKfbGUQYNcen0hBbI5jhD2kTSRulOhPEhKYIi6U/T5h/kPTuFHhREtNWhL8FtettRfrLc4kd/
bPDJHazgEBDQnrQZaR0UFCcsqnkvmnQ/zgs27tHcp6lNi31t5kW3AHsDh6OTQwuFpgqhRNKTBeo2
rXNksE0KRM+pX+2QRze+6WMZDscEW3ohrgK/lo48YfcleGAKDQmOEigwP3RjZ3DpxNDOIPjPyB+M
HzwsksqNrCJCpcsYnTzKR4UCO/MRxMpVEppD5yNr68fJNx3ypClHoRpkjTl+SJgcLwBqvCgtFxJa
XzlvzPdK2l+mRZBfYWKNOg5jtE1w9HUyohvI6SM442+vVDc0suDh+zzW8EWJQPbUsQfcAgTS9EuQ
U+3xkcQDBhO9gqoNV6BGPL14C9pB5rAjlG8cIN05U3ATNHr6v9YuNrYVScaa8tWpJ3eCnrPg2vcI
wirMy7+iPEbCgQj06FX+qLpCzHIzKW9Kl2448DY+g14H1K0PF7JXHRh4ac379FGYg5YygREsNWc7
rE4u1pUGZAqXAs0BZEJ57S3qbrDXG8w72a8jieRZT5Vw4mhebGj/t49mTpbJ5hFW7TC+CZA1/aPA
kGahjAD/YA824Zir2aV8rqy8wl6+3qhiB2lJ46FYwSvfWo1+fgJd12/pJbNg7xrcKw4VQ/EKsuPb
LI/L1IceurLrT6BWs4Qc22GNywt8R70vUrf/eF8qAw425hnOfk0zC5g23iO+DuHp0oEEsZqab9p/
1QaJVltITOxivBGox6KNQ5fQvMxT+ge//yYOw5QDKriC4fMQrnaHqIwnxveBnLDGZeP9QjzlGJE/
r/ClT/vIxIE8GSo7vN5NC7LIGI8OwYIVJgZj6HNWwUa2v0JSYND5k7+siG/IzuSMKw0zuz8K3pjY
CZ4sakUo1FdjGDbmwMe9NTLgLaoaYgfd8QudGn9Iy7cD5Dv2LYg1Qr6IOinDa/DheT1s8kWtA0dA
M5hTZpJSkaywenbyUvfR2suhE6e0M3EqtAm5T/kDPhJBCWwdUoO5kc0UW3g25VVvPVCYu847g+Bm
YQqLs0azbx1CagEVaIc6FYYPQG4AxRUCHBTaBjxncmP2EYBWsOfgxWaxm6ZDT1CQ+aX4DD4CuAL/
MxV+CXQPuBKm/qj74q5ZtXGHqp3DtDa7xRSeoeomL3qvnammEAVFoER+dBgqqBLqJrSP9uk1gjbq
twKjY1YNCsrtZKNLcSVpkD8ggNfsCcoU3+DWl/k8xgd713EtlFn5K17cEWnk3SzqMonJoHx7wdIp
QjybPSlDrpTuzwqegRUOjXBAM5KUgUdN0xRuyhuIY7U4NwIaQeA1eWdjzmSlusEQhGFfbJVtU+aq
CEdYKeAWRchKd++67dXaLAolV1/Z2512V1n9ZB8xQ26P1ZK0xDJyU7B44P0DhrTnpDPqxkdekNpk
UNPf7q1Kx7oPTtnzZa1Jy+338qo2F2Y+NUoNVV1jJgwpkY/jN2kl2FCz35fwkvmPQmo1QYV+ayJs
KltwJUOYBgO3QGLgIasDn0g8WGv4Mw89bmSO5IWM5m6F5TRD6ZIlbw2+Cb1y9J+MDXThAZkAfSHp
Q785MCZwDCSBvoGOExJu8QK41WLYUL0dIdOX0OfoGwtV6gBfUeHVr3iwR7K+BINHXW9P4EfvuAGi
ejMHoEAXKR0hrC2XwL5/YLZIplGYAsSB5TmN7IcqrvtoVajByy2aXh0ETILtXVlH2GBEBdInxgpI
qL4W75Y+DIpnJtgT7Hj0ibsTgkSoyCFfxVUY0K0fTgJdAtmTJakKnUFgoyqsQWFHD3BN62iHgpnW
4J4ESB4Mvl4UskTu8wGM1IiL4kHFw6m4St/6BLv0yrhbjvu/aoQ0yV4eCslihnFoQFNW8evmscsx
BJxsE92FMIgAz+GPqLDu8s2fcPB2zil1Xvmgt8X83wVHQFPOI2CW27eCYXA9Kfq3Z4fj4W79+3K7
ZiThwBQrYURSSPPMxWdMjqBhFNAFjhvxGR7sGfwJZItHRzPXbJ6s5GFzgNsOugXcHBcQMLkCX3Xx
gZVj3Z3DI6Do0HUahquXc7t7qKVgsy2qG2LRoSd8hypoUJ2RQyq6c8Ns1ChTmuwLhM0LGAirll5p
+02nFaueHfu8k3NXPe7WLF7jjrTBdi16wubqYe1oHTGMeNRVPW0VFLsGVf23BUjbzx5nPYAxMty3
9b7DsqRzvgXDgQ6JB6J0GrDQ4W7hM83hjUUZbtKMwRfjfpP65n6QopDMCQVUql9koIHmKJvKE8BY
SaT344+G/gDb93p2yC1JeymggO7k0dVWjE+ACLfzmoy08WFS3F2EoCPZCMcqY0mNTgOKXalkfUK+
wca5HRObfhXyHfXYjPIEYRT1ZRVGaDWlY1WJNmyyPcPLNCUTRd2u7217f4DwJPQU8f0+QvBDAOEL
XJ17bobLD26c8Vbp7hysCtJI5qPBWDbl6pBDLjkIMzXlcwB8znVHGUCGj2v5qqbjVHttMe7OC7CL
ByKAp+D7IGotRSYnGwyo5wFHgFpvNn6DTGm4+BSUGKI/zA66pCl5f5PtbR33zU4b46HADCjuju5S
SiupO0DbhnCKpVE3SM9R9o1iiWhoeNpPdT8ECAI9TVbKqs7Y+/vOH8sNA9SfyR8FEsto6qIUCCq3
vNkL+dG8Dtp5CBga3hq8jek8AerQkwcSgmCJ4GiEhLy/bNDgpltFrt9V1O1VqvMWTKSr5QC5xgAd
UmJxLBhrKDNQE3hxeJSQQvFztBd0A4eGt/D60t5hI5v5Pprzr3nsEEMYDFUVvLHIPpn981BaUy7E
JHwEzRdkJpL2JCHZI7x4HV4F6w+5ZpgbQCSUjU3AurS9leyCQi8EuV6Qk1gKWAE2BZk2WRhDP4x/
mGPM77EI43FshMIKRXnQ95mgKC9DBk+hf/ho0ZELCCYoSCAkvfgG8QDCGdkOQrWOg8tcWdKnuwZy
K17N9bgoVB9DklHsCMgu29CVGMy+eWw6iefJbsnaX++PytaB5Q59cDCAmEFiP+GiynQUXDUFFH2t
TpRr2skw5+3xneWzgPTchktnKMhf/ojBCvBEOCzWtAf/yj1GUF6pO+qUl+jl2BMUVWQPseSSlAci
ekOqYsRuIWydAd+IuDkFL2BJ2lpxiu4OOVlQjQP5qQoo3LK4oo+pU9ASMsdl5t4Cxt2i7R8rQdQo
uPmkKsUUqS2AmQ9BkNSR1RWQjIQmMO2XxGiaVYc/XgW5P9pI5EAfPw+6bnAJiptPCgyp5tA31K+R
d4WkTSpOUW98g6siqKO7OAjSE9u+kGze1zRSQFB9HQg5FeYmPDizo0go75ObbKH4zxgjo9rKHd/8
k/seU0J5BSyaTVadQ/oJ6FztZwKXAx9MspQ5Xg1DrmuwUMqgUSLho+5zeCC3OxwjSwJjX/TxHA+B
Ucjv/oalBG8gXcAWFHHhh3bWmBF9g2uu4sHArXiu24jpveOn+BRYq8FxRLPNvhCwbnMeqe+HybCJ
pIY6utTrzBa56VsC23q5VzmsayAJzgz9nR1fTapV+RObFRlcVmfM2ROhGWDr0MNEkXNOklvDJvjZ
J788EOa+vILX8Kh2xInn4Om0iZ6npFu+URnqh8leOGPco0+8U8XU0quTllpUji3c1WoGCGQpKUkf
vhGR5NGmgwQlR6blzh4eyHiYMMU6dJTF+B4dAgozStUdtpeqlssuL1BragCsmTQhb2/IezpWQACH
ACTc6s3Yv85ai7Fj9MjrxyQ2dFphTW3VN+mGsOjFbNbubAswhjY409Xl2odYksjD2EdQvmTskiuk
MZRX+5qEG8pjOR7cerT/Qvj3oUNvB/oKL55hJ4pv1odjsbsYkpId6Vda3OV5X9HRg+YPVg+hkbjG
7kIIG0xEFcUWTVxK2aYuqD6EwiAALMh+d0pPR16xop2Ju4Jgy7ATVeCh4TxM2HAP6isHANrC7meM
3wJ0DnjKFP9b1uu1If4aDpqDKHWzpdKm/VmWV4dqH9Sqpgo6PTuY7ZceIxMkiRBDeHm8J0pUXvEK
2FQmAoBpgMkYS0AlHLAyvTHTTByk69QacjYY1KpBiyM9zoB1MrrAWday+TZ+cRBhBhUMHfwwdfee
+sGjbWI+K2aH+cWKaW5bUOii+5eu+SEMoHO6ibErRc08Dl8IU4Hdm3DyVJaehjmUWvhejChqJo7G
AeG7JHZXEVHjAzl2Ihdwj2TQiDzbICR8qC4yBFpoG6LkCTs4ZANCSDFGSxkWKTaXy5Qog91e3g0Z
h49J7ZP/ckE0w1wwEOvVE+zz6sD5dMpVRwaKslUPh0SwZNDFoyLHfXT6stRto6/LsoSglEFXO9nf
JYXVdkneLoXgM6YOCSn9mC50Mfb0ajcwfjc9RlmG/gLjwiQr2UsCynEmCdudaQ02I3nnZZX7yjYv
Kb7QCxlDY7eafTqkitQKrJopF2zHTK54IesxbjBF8sZf+y69BDctuM/NweEuixwC44OH/DJ9hV8x
7JPHMxaRyJto6JknmLgkqj86vXwymnE8t29Jo53EVdpyoNIEsuHG40nwg5gIiBg74yJgX8oAI0WJ
gRi977eGQmig8T0kAEmQRlaPhjoG0FjbjLRwD+kPrsnKG2mu8B/19GYW0iBlKZfCw2PujFOCbDRB
caL8elR12bVInYlQkXmydsNiDTEfhIH77OJccmPSxFc/MF7szP6YBRUo4HvLOtGcZwRGOp9k9/gR
6Y23cfacjpw6I/8d3COTGIQ2kCUoknunQpSgYbn26VtSkkonldYtb5F00x/IU8TxZPAkJKjz26Rj
bDj40dn4M97jLKbxLDN1zNQI0PDhBvIHR/fB2ZGVgAV/YQN5ZEdzGDM9u4f+KyF5FMDJLaEJMOxs
8TVpyrlOC9jLOvN9ITn/JtG4T4J0ANI1odN/IkrBiybhVeSu9KO4Twj0EOHBCygJ+cpoNOLLWK2F
sKt8TMT/TaJAQ/yHTVDyHJoARSkb1HTB1cmDKEouZMCKN/hrgynoNmMcTB6YQnGSIYV+X6CVITOt
MzUYYC2w8HI6IGJ+KgXaABzgdlxdkmbzsOCswE4oIeD7e3dAagB/S5av8SuOB9i+5HLyZXRoBjEG
P5OKleYYzxKohJJHGIRc1CCjZBjMKLJx7lxC6IAKg/6ShdJnpJe+cBy8Pq+D6qrgSeREHxpeuGti
ZVGcmNXFu6eUAmWJqbmaxMkJwQ85drSnODe0vulhol68gx/UuOtlwvgZ8t0R3VoSco0xFwVWwD8k
KIXMKRVb3DMHDoeLCWDWsLJxyzcXHISNV3wl18GuKx6K5CI1G5gZLK6Ql0udkQICwdiI+MOP1TVb
vmQdNI3ij9rMjuDTAmsKvCU9pCLf45pl4IU3BTxt5qW4UQLikaJ2xYP6P815YsrtyrVd9V3QOltI
LPJTsLzCiFFA5NSVG2Ba8cvcUl58gYWYRrXEGgpdpj4/ldfGxRcBBttEX+BpI62ePiyhzsscCe9Y
bDPjGGPvsE+4C5J4YcFjxmsHsBkElvvqmohGa5mTwWhl+2DACQ2ImtHEtkVFn1FbBt14Y2I6L/ib
DBXJIfn/9jA0RVGcZgFPH9eHpYjNCC+BJO9XPTCAxu9n1MAKdyq+gNfNU8WTRBOWHkSae2JeGS7M
TOg18hP5MiEjcSJsdhRPepMoYqLNjQczuXMSxkiuWf6Jem1T8xfHm/QBxNaVAyivcVR1+Bf/EYy4
2KY3VTd37cAK0iDynKeUmKgDzro9Zz3ZhQcnT0MeH0+BKbIH7mHtXNym12EsK+5YHb5VvlkOr5x9
iWhibsxby4nmkfKfpEPiUG4+QQwzkGSVW20y0QURntbNh32rV1jctHh4EaA22GeeN4GcxTQ58/gw
HhdfcOQ05LmYpgx94GqgKX1ByiTQY064RKxDfskPlZgr8DQVBS07zovwxKGKwBydiTcnJRKqVUZ4
wqTku2AqsJudbosATRSkEsxmPv8N6oivfnFgANyxIYjJDDoVFayai+MWMoyIx1cwYQLlJZMvgbGA
p6GV7GdyW2mKJCjmzB3jY+Q5wYCSRBFuF50aiJ2QjyD6WwDrnPZLsHUKrguqm8XMh/hmeWJ4WmYM
eNzycUeeGR8tT0Yuj7jBlchz2CuZgpcAwwfLo78EHXUaQr7UN5efS27A9ZJH/H4DlF43vXV0Czrx
1OpyoCDV8zx/69nb2MjvsWJ+fHgd2Turhsr72qklLetA0GpEJ+uCRqmM7H3Uzdp7D6u2eNsMbnEw
diXw/88jiGeQaDZl4WabMfQXB3NKRSaLOA0k1M7eOrmG27+nlj+t2Zw+kRqVjS2/o1jlkD127tG7
oum+i49/H0ucz8s6eru4PmpdxV991NbrRBe0aW6WJLpt/rnrY7j2QHs5osjTq0IGW+U8ZiV3RM5G
m8NQLGoVG89H/HXVD+th3bXhV3qGL+Yv4ZzzKb/kio2y48h10nt7+FXnYiHPwgOo+g2n6gdvHE8j
ZZiL0FVVdHcmAj3LXR0N/sWgvcMiM45qDw1xFrLT5OBm7Tnz+0y48TO5UQt51seax4mtT+yGsnFF
8gTkj+S53vGvV4ZWaSNYOYGSP/4iv8oN/79KedJG+nsvmeSPLTyq+NS1J372bj+UZKqc3aZezZu6
G64xq3UkD0T6LndylUIaFphgwcFn38/vdZKM4ItlyeSNJAYjdKZWG19o0Oq2msnDNEhOgikczSYk
VK/r7SM5liv7iBWtyFbQDtYSzgImrH1MFxaGLiQQ8HbowOCvOOkcVoyXf/gQWnRNTwy0njTitcOn
aHHVRiw5cR0hdUzwymOgDOQWb5b4/Yu1Dz/+jTdY9RmkhryWP3+hYJoa/tEzEJI8ek90YVG+XqDm
ln8sXlGd9YqGmk9Qep2TdfD68pbztTupEITfdd0BuKebDcerQi+9a+0c4WlDuqLVDRd33uPxi+qt
LFRC6HY+J1L8QI4VeIigOXzNBJvWtsYd4AYIWTQ1mHFALYf/HOAyxOEg4QKCRbhwOW88eYTNJ4YT
obM7ieoN9foOPpfgw4I48Kt312Y/3jZjF6QoLcJ/7X0D6TO/3YpQYkVzvEPb21lO7WR5h28hHXv4
Z0BmtDrYDinN8Q17qGVzuhBoV75sQVtZW/5dZ3Pkzmq6xvJso3ibrNUZlrDbJgC9kNifPxy0/ejn
8/AmPZ4MHOYJghLGARu/hjx71XEIIqhfajRl22tOdU10y64PTs/uHu49widSSOaVV0QNP2pULaSO
X1Wmz5F2WOnnM7q5XabM4JCQHSx40Wi/8K34tO7WwhGSPmPIeHWq78ylQN7ovThXOCB0c2qqs7Ex
snQ6lAxZRq/OSzGtDJ2HKsbHV8M9M9OzlOQY3n5AosRsHK7zSN1rk/FvCSllM8m/dRHMZuTEbrAY
h+khwCNstxMXLVKQApFeZuTzHKWStoajVZ6dzJc1F+Ke6di29b1mF29mWViPo788QXPalws4UOQa
Fjr+Iv1+Dqsuvbldb4v0C9OGlNXoh0iSj2PeRlOrw6oo64hvEAWM6uRuH67inmosr8U87ZP00aJP
WVV3iDU4zsPXnLxYPbByokrGg9ZiSwi1Cvg3HXx7qJHRRQdcKk4N7zbfPjSSWJRN6XTKtdWfES1C
nf3vLJVbw+bq0tMePlO9oY2pWg861hXNZbOCVHDiZtSc3+TkPuFtx1t1oXk5PWoYWFwsC6Wk5XfF
+Tnfnd1mA7dZyfbec0/VsTbMFYecVR7eKn8T3kbP8dp5tc03cWxKBgEK0U6nD3uvrq+0zapQJkmC
F9vPHYR6+zgddpnRS44+04Swgixs2H04Lf/XesPkJEdrUSBhmCNWeMukPl6umTWQjPp1TY8CqU1b
/AtKVMI01w+Iwbudeq3h6m3vWJnNICVMVThkassGi5ctc+MoJdWYAuQPz+rJw2v1iMFINtEm2cAl
tSpN9XxaxPETl7z9jKZscDArt3FzHeTtO/qzo0PO3uuaOdr+jZB2fqoXkCFbUu7u9Y9EFMXgePsn
G1NvJCDqsOZbTvzaVmDGw5flKPAWllP1A1za+sX45cPebpKi0dWykAN8bGRIn71B5w9Ink0yMAzl
DdcTTlaLp3p000YNy3rVGIhEao92OEjDw/79SGHUdfDNdvmMgKMc6azfDEJ6gFIfuCLomrm99abT
UbNltSJWs57TytXaIvA4/UfSeW0rqmxh+IkcQwmitxTZLCpLbxxGFDMKqE/f37RPn526XSpQVTP9
YaXlapsC+vqgktvJ3xExoJodUpp7ZG3kEk+m5uxCUVbCKVZ/Dcg+0nnbcqXZdXJlsTGsxEZuv7/U
4EN5TKL4E7Yso8SSYXBAi4mXk4yJ1NiD9yKJBNvBlmUdS/pUL9i8wAqpPa6ZU0f/3tmi38urvg5J
37UBxO6KVZ4PmlakEZlLQmJEykJIBpVsftIneom8zMSxASc09H7dTH3GsI87eN0sZpXUaK8p2en/
iHW8oezM7BjYzbr54gAAWcf8NAJxIC1hNlPN0VBQdI+b64g9XjbVm0PNE7LrAzi/FaEQze/LQbUX
oX46z8TGuFoHcdCe73UgB17MT9UcWlVXWWmp9zu3uKBaSFqMSFHHnB8bNHE+B+8W8Bw0uhF2dQbR
oTKta0BIU4b/yQLSDbNtfzdPkrhm792g1Lsl0MVNhtmq4lu+BQYxYoI2rct0rxxBaWRSfVS3CSQO
SJMKY2rNChi8HJh8VCkjj6amXmIABXATgdXkx4Cav03PnWMsUA0YUw4AUnt0wyiW6a3ERwhozO86
VGXFNUKBOthyalQklzoWvzPWXEs91xesuRjWW+5zDU/2g/E3t6bd6DCU5Mu2h3uEOmZsJ3RUiYBO
+U0wj8mJOkigX2AOrBCKfKjGKzS7xeigPtMCkfkukS18tJwewR1BPyCjoJUw7rKdFw8Yw+IP/ZpI
KmdjTBstZT1oAEwOmZNBH+u2dc7iUnYjknDSg+Q8JWUBQpGRF30ytUewkpYSioEcYrUuqnc50INe
AQF54i3WV6CyejJZI2F8ndQQRHVbs3X1jQ5/+EqFuAU9wEwsMVKXTkg9wgxZUz2R8l/fftaNBdhY
uzUiZ5UET0YeuKCRVmNEfVtJonkR5f132HAWvXTctns6mITFErfDr6CObnCpSDHs7Wt+sY97EBEn
ShqOlHeUSU3lgVKeUhXqW3p+I/QO2s5JnCO+aVQE5otQ1mRLUEHklew7enfXFOEzDsFMWEOsYAI5
jGyk+/hVTjlHWaJE3IfOnlV7USioOlaY7dCw2NEn5ChAsMGxIForfUu//M2xl91s1qdo+WMtXXxs
c5N3z5PHSlOIKa+L/qlzwICOe4X+JkOlo4On2dV5LNoy0xuc8DUYrfWSGGkvAGd01p+3Wr8gkulQ
UaFYkYWIyi+NXxKgo4s8bFxnYjwyMZ3PXyqPeVE2YET3AWkQPnqTQTFmtrBaVE/cfBooe+O7R0hp
G65xcZt+YXqA3aCX9iqX0mKRDxe92gbAxYdUtdGcSncCzQcJSty1LEAEA8VVoiGCq2F9j2GVpgZ6
lxUKPQHJ4egM3e7NVZB7PnoaYcYOa/2WmF+Sqo0yrxE0MHlkIUG/OJBPwOtjUIOx0LsDhyHFsIoM
dEQGerIwRroskBPGh8hu2KHePcJKYGAk+LMZTfsWJUSv/MNTMe+m/RrLw3uxDDH57sjC5amQlFLI
vv4o7DyCA9P+YmlvCdQjk+uhCfDBL5dMi/MAEFjQDjnoXnTp0GPjwG7PDzAs7n5rbazzaUbk4/RC
Op1JrJ0fQlO0rQAxALOKGrPczkTw4zz6AoIJeM1daQHH0HsavcAhCKRkmtfRrvPujA2qztaUeQjU
AJKvzDVT3KTR35ayogbAwKhFsJor5wmWZHUMwdR1oYfQmiscE6VE3UdG4CXoZQidqQMiUyOd5yeU
dQqFVN1w8fTQ+innkakeusuEZwVAYCb8oLt9nAgyC0b1HvGvZ3iuD3QsWUArVLSLo5fuPyrfetso
WtKbu01Wq2o7BZ2wgqrb59+bGl1GDUMJLpmGYm51GlcXqM/xNdIcVDOasL+WIqxX1xSxQVBKQ6LM
Hex4c02iueoXFzW/o4HcDtF9/oNwO0cT+dYtvsM3+EUZLlztAlY6+h53+CG4IiTT+2jJ6H16236Z
4DEWa1JGPtSza7TAiCOEVzlFjYkSrNUh2irOw0Ow4eTkPXovgrcgxqGBsU9rKpahA3pQLWOApe6H
ox9iOeceE7tZmnRelKnoyNFMakWDS67SgKr44x6GpUPegxYdwnNne9aGzXBzTapvdNd9U+9bvI0q
zJ5GpvMdt6j7CMSBgVS9C5qxFizDdh9LjYZ3X6e7qizt+2nUcvIXgIYLZpajFMphNgMBwYRbEGF5
3Y1cLjIDvZmtar3vaAPLVWzX6vN6BkYcCoxsqgtNsbtDgMRLjnKZvt3gaXPiUzAx5XZO4JOh8KLV
yC+oOdxdrYMExynGnYD5NxNwCqtv8JjWd6d3cEo5hm4+vw9vakkd4UyW95+XIvvyydGTDxr2O676
VQvnC4cQNMb26+0YUVtX6ZjWBiIR107T16I2G7WNjL67jDjsyArtV6w7i8tReeUW33JrHcoVTHLg
Wvbvc+VY6H5U77SSZsjy28OOwwquVmDZB81BuP7tYI3yKiJ5x3K4ltOukUxqLazJ9PWAc6hmY4xL
t+KLFHn/NTRU7Q/XEmJXbSm+AikxXJxl+GpzQ506D7HbW1hYv43T1G7uc2jpbyf/xouqr4lxyhkN
hK1+UQ3T5VJmWuoN0oBA9XY+7iCbHzLqlua+bTcuipj3prbPEc/XVOvBW2ZDbV+WiorcxIdamSf1
VOW23uoYCqeIeY3zzz8PjZZqWZT3FSdxLcZwot4rXB3XTPfyUOf6UGM6RjPTS4PWjBp2xIEYfaGM
00U/+TC1zDWmL5BbqV4bqtqFEMvvzllT2qlT3D1MribYMKwzAEuAy3B5ayJ+gbyEGeL7xNoHIxEX
U42XZY4wvKEc/NzAYB3npafrQeaITt1z9+jx8rP38E+L653nYH/Xlx3HOoc9z6+NjAImC+JFWdyx
cgQpgxcZhww6HS/+MuuhHrH2VsujXY6zjki7HqkIqa+YB75AIfRARMUp+eAjG1DJkZ/owV6EGZxY
pwGT3f1UYbG8vHEeMMOdMPQVRAcGyvimU0seFAWJV2/bD6o0r8kmboXzZ2n3a08Pu3IYurc4Nu5g
RbQESat3cKn/KJkfNmXmmW+m4JxoCBOgYX76414R55BmaMNv67/7weExfvlfkwvylx3g5gD9mLmA
N2GQJWqqDHf7IOnG/QQFYIqKM+NJ9cSnez8v9wwqxeASmfOrkzRG/NkLYtYrGBPy9ETuH/p865bD
f3Ov6duwgYnhO227w+yMNhlEbNoc3PTUrbksUmLx948xyhDSJniovMNuvNi7WgGDYxmOoTy2Mr/G
Z2Bn46FybV8w1UuFA3/q1VSb1pu6E78znNidXaPtbD5bQgywMOQpdFAQLayo3qtpE4xjZ1rzwdrb
KCAKWQ5INniAqc5IFRQcHLRN82/OFM1g7g+YcO7ukPessdm90A65Yp/XcQTY5QpHMPVeABIiMJA6
Aa8EvTL96riw85O1PbOnupc/eGOU0Pl7IYw1EavmcoAtXXg7FLWVdgfCRA0r7I1NDtzJ3cHFBswT
nIGd2Q3L3vlnvOrw0hWkUfnuLivOwBw0CBDJDXy3jZsqE54tYLuTj6Aln4XARP8OXw7Tk8DIe8dS
EeRSFA0VChLo/FB1QR9LWg8nm5lLwuJ15grsAnBRFYJfQLqsJtSF2kiCsBzfrZJQnlp+VI7PPNIz
E8/IOrkyeQCvS59fuupLsih1T9X+efSQp5YOeklF+b1RI5GcStvSJEcVgXlKu0f8wF/OpxWvXQMq
PMiNRo+SjkZBm+QHiyXbPLictekIbQ7kUko6uU932QORyE6hsG4TrCgaeoN2Z5B3QRZTPdQa9q1C
WovZs/rg0Nb/zYLqa5TdyTHt7+IjgA669XGRULECsiL7YdDwGHzid/+IyaDgCp+TjwOMlGczWhpu
0ogQu3h2cbbAhB4MFhTo89s5aHj7Olk9wBQ2qfXMDEwOXhiGjYHCMaxbwPzO+3q8uddBQDJjP5DU
eGZKcDOv8+vZMwUWVbjEAlp3n7ON98FSp/VQcFDiElZSIIo8iv3efGiS5xqOgZEks+mLrJd+ILRJ
YGsSG8NU1F1oO9JalHiX2teYcRfH/XpwjyfitrtrbVtFgJoF4i2Vl4DiA0H5mFTkTe2Lm/TZ3ulF
dvjSXr47kqqQP0GTB4K1HCR2GVnu0AcQ+Fh80fgearQb6HHqN2fp4HdYc3H/9U9TDthzCeGG78NW
B3dYuu91auvBk647+FTFuZ5C7EXo4UQnGzsWryzc9d27ZpRGNM+Wp6ThPVfn7bo1G9wHxJ0dB0VT
jY10e/HvcnnDQzw+9XYGCad4XgNrBCtYiC8h4AajwR7Dt/ItvN1ivml82GO6ZYMHZSuNhSc9mVS9
cnvg2dpvzMf1ztqixyp5uI7ENv9C9nSkdGBBMTAwGClo16HmP/bMRYnkZ8zbEU6ULqBMHiy2AtpK
fuWCRJCfvW4X7Q1efcrySt19qseC27EY49u9w29gqBU257zx6L0sJ3kUYrP5RPpexKWxhx5+ScK0
sOl8284RgmMzNDi64U9JLDsPlsNxy6le3PNXwBEJrxhWHYU0mcaDh47Po+YtnWYZhP/TKXrf6d3L
4vLoTTJiXcN+1ZyzSOxNxq0aZ631xIONZFMU/ylyHlOxYrmNvkQzG8UXdvqC0AwolWd47rXC3T2B
CAgZgaxbdR9QHquhj+f42LA4xwta18dhWgYmcbTlNcEhFr021gbQGR3zAhXQmLeuagxj9YAzuEhe
3G7d05RuPqf6J91hUfk/AsNvh53be+xwqKTQInskDmTeiz4UyirIhaSja3tyL72d/nGE9Heg1ODK
Jl+xiWXhNedHo8+Tyvzbeb1D2aUMmpkrUM4eVjKbs/UL6pt2btnaYHhHmZmx6qQsZu9r5DeR3vMa
OgcMKFCIayiFWHZ9OB4+bh6/2xpiD/oBcwibjE5/G+cAdfv+NfTg+LBP1eiS9bkBImNi1eELZgq7
J90z3aZTZK6focuFVYHAakQl/hZCG75MkO6925XBscov4B8BIfgBVuJNGmDWJ+8XiFmyU9W4ERSy
ZCkG2Sk5FHguLtIdQ0N/B69bsJyX6/G7oW49qtGMVJaS9Ht3SJ3ubSQ62ksHwC2bEWhrg0K98fQr
ykgUpSuISjLQcCZcz8Gp33giZ0G4YtS3RRIzJuKTIGMyptoHZUbNd+dJ3tGv5aQnBX4jIOnZejl9
5lsCGJXlXtSCMw1Bg9vzuXXHO5LwyW5ym3I4lEF+Gr2C9hiFGYedbCCEhEk7KSfXayBQjClDLjr3
p1eE+oGRus0axkJWr7uBSamlDjIzVP8AcFiPbZ6Rcz3iEmiHTRFTeR0Hx2mF7WgZ1Mvg4tceSa1P
sR3gfnGM8FhjR0Z6cnCwUD3t8qO3DPM1mYkyx0MceZBK2HPfxTJmfvrElcMBuRwsj9O3MkfmHRLy
ef+kWYjCEp8bXNvOPfjMQWnfLPeeaFe1W/JXyjUQjdxL75bC+n8wBnGQLzZL7wxRm/X6tXHSQuVG
6eJ0VGtyTrDCl8655JTSgxfOLdB0OWgSnYIuM8JlxjPiJ950I2zeGZfoA/6zvMvNn5xOvp5cUT4S
Z+VDk4FQ0RN32kLEb8iQRMimZkaUxUdKtKzlta7TltmtrcwSRaDyo+77JLcA1WcS/4CN0uKUUaI5
ZzYNKFdyF9wjQKK2MvvUewU+yRCZw1wUKw7wW0cNt+G+pYAmo80QXdTdx7COjpssaQF4GUGdaTl2
xl69cwKVxZkZfDrAUQDqMq70i+Ts04V2zRDbnoCPfht97RqmHug5AZwdnZvMdMiec3W11OnoR+gg
H0GYZjD88n69ixWO3UqWNXV4SpltMa3WnaaH4dbceAZPDcmlr3K1DYmh7Ky32jDWACT9/xf7zxHO
J2WHM58nww0A7yF0X1yIBZV5WIkeB88eqvHLhuLaJB3jMKQyoLx/SRJlk6jzd/kR+qWSIBeetXhH
x/CJWRXvxs/UgLMLpB0FBgB5iI2FjdHvxTuJYy0KXBjLnKXXl72jle0ccPWUDhknIr/knzfOYxZy
Y515kwb1jMwMeRWve/MOsJmbzv/3GkpieeDdjlNRj3p1SJUlnw0HKB2FExYSJ9greHVeHWMuTFlt
nvZM5pRMKrvN7iFplaoeLsk94dx+8YrAHrpXRne+Ndg9O5l34bMC16YnNUJvocuK4KLnQCj7oLng
7kPtR6YOSaI3vR4hTzS5lchzNCIUmX3UmtiH/Br7olI6x9wFSqk8AbmJvOL/Y4Er/P9H5ZF94Foe
JyQkQnxtiZdzKSZgNEvIYwok80yfyA8SERKm/JSk4GS6qElWDtv5y/dI5N37yOXMUUqS7yp4tDk4
MS4g2QwbfgOwGdgeGKW0MKht+D/LHJQ8FFLgbSwMecD/v558rCwk+Z3C4xs/eWPBk8plyPf/KoRG
aHTxbnCt+BRkbX5utfL3NyUIgpIRKqAK4sIrGkIT4H+8XqBkQLNfyH2I7qTNBQM+g+m3t4csri63
WYQGeDFUQAGvUIAyBqERxECbkfYbrCvDbTCeJ5irN0d33wDtcfftQ7USGvWw71LgAbC72agmsFsa
LijTeb/Lp0sey/1NkqdTYvNrEC+F+0+KyEeBmhOcHMwGdKqpgCkOkALgfz8Wch9cn0hH9MUWnKuQ
Z2yjd0KPr90DIMdRwxXBL2cZJJDY266/EVVzsHTIj6nxZgOVRLgSALpBi7CqUEJDvjAEUjjeDcGO
J13bt0MPPBjHPZkEUs6ocyAmyzoCxOsy1QfUFQDUC/ZoYY4AF8kcF8zRaLYF1miRpf2Bf4oQ81kC
0mKGSJuwjx4eXktULXB+6J5Ov6I4Y3Ji0BU9Db43BbCIVhai82ebfS6V45x7/hKMUgqYbAQgSZSE
mVaBF+Q5lAatQnwRgmwKiDUeMftz3QT+Ok0xoJIiJMHjwcJobjn3DCzHiEka4pf4C0yj+SOcQ6KW
8hQGXzylx6WYx8U8VMSlDuwSSDxUMWBE6padfjk2EXQ3nO2oMSA3bQLtZHDPg4CkuPxbwbSQWVYW
nbAQBdttwh+W6XhBx6QX09alrbmIA40GMLNVurspuZn8E+3GLRx7kJUjZi4Mn0fx1Ag+ofVWOb9i
poQOmCZm4vgwMLJSJ5nIM/8PprehDj4dQyZAAHz0W93hk4EMPAQPK8pPdGQnfAHwbCQrV5ZseXKb
QnpDkwNUFWdpZ88tpJl8VwyFuXCrObzQb0YAV1Z4eff0O1/2LVXd6e85RIYhPtCfLRLkvtKAzgvo
7o7GA2zDKxA2Ik5ZjPq9D16ubBJxlmicMCLGsO/gNlDxJS3z6NBcsXcBWPADYb0MouCyD/y8xjoy
KFjY6/QUmR8PntydO5iz34hJwJKCMmuA+VkulrT6AEb597Cm0+uijG1TzwINoB34d5rNlkBfVO6B
KCszbh5De7i3NN/cGkwr4uX+bDff3qZksxTzcfM5GI5zCp8SLVyaT7URvX9D4cr9lsPP/eZ28jU8
q3fkuKYRmxhzQgc6kcxTaSU2Se3JLMZ5IGLg6MFTfU+A2p3+mkHGw2mW/enpj2ePaWDDPugeLaT6
t2sELVq5UjW//Bz2BvI0O2YEuXouvZdfO0TnQ3gE9uJ+Ks+6g/XI6MDt6vcgf5PcMWOFprj/7hAK
a3ciaP37esLQIGo8bUwlg1qByijUAYwvcefGWIVOZ/jgVvj1a+8AdIhJQOWlm+OTx4R0bX5yjM73
YfN04i2TYtCMmEwDVhzxKAvUlHsFoQBxkvnyD1nMC4a4/tfq1xscT7T/myaYe75wWuDEwUkpiyRg
yt4ap04AaWhPvxwoA+BI8LjcUoKdRYhGWpYyrF6To6nNIS+ho2UX3c+LJ+VTHePHOV1am+/sRUvG
LhAGEjLx111l5MFR/1n6NF4ooy/zVH1i0fyFKXCAHSv4QTloWmuQAfB/66X6HDotpEKfrF7vpdqN
8NsIc9QTJ+h93vs0XqwvzTn9qAoAMLtP8Yfmp+myCqTDxdnOPmCX/HpRoO5llAgWZMxmCPWQd0Ln
SB9g/wgolw6rLQgg7a46nIeP1WJQDmlBM22SdrJegh0CGidwqs4fDHfBei/HDHznKK9AGkU/GOmG
rUjGoSw2/0L8O4w1D+VQFuac4/CAsTjN2tlBDTTlMQDW1DF4h+uqR7abkLyQ747HvqU2CSHcVWIq
Zar2nqE1RIY+AmQ0PLvddt0XAyCYk+zgFZbvJ53KyVLjkz9eCvnPr9g5atdEwvMyRbySGvkgrTVS
VNvsIz6DIstJ46GV0fBcdR8SdX6kzG5CO4OmyCt4g+HijegdiFsG5yWnan2Nzmyr/8B/gRvJs2Kf
QIiAJV2cUcRyy7fQtNLtF+0ByKNwJFA90XsoltKBOBou1pkx2QfDfWUyK0cOoviiCHELs362Sq5o
RSAnxO6+dny22nx8UeUacJhFEASFhkgF49k2fFMeIAsG0D5mCkIKEuK1/x37oWSGFLzYqaPqIjI3
/njThY3z7mMcAbxyRKetNiEOHnlE/PBpCCV/hPcNXb6NP2aUgu67OKuHWKbf1ImjQvqudiKBic4e
G01a1jXxBtqz80GDiFh5YTdzBVAAXCTthEHYo7XvwCDqlLXQdGYACY8C9axNBKWarjvcyvil+EpC
xqKiCFGMQYzoOgX7L9BUvI/YcYy9QYfjJ0cQgtdCXsGhNhc5WXKQUzdB/6lLWZZIwoOSlMRMgYZg
kEmcZ/zN9/QgN2OFByQlpuzoK1ccG/TRlxtNwTKmQtrtaEc/q2iDQYwtV8P+ZxlCryHUKFgafaS4
el0wgUCeRTGCXApGyMp1h3XyeDp55ItC2YgDPABIqCAKgJjGgYVCibuNlQJAn8V7WK+ju7CELUbc
Yi430lKbsBlzOrisMXAcdXvHlxB1fObuPljoFNAaSp1PCTltBvSyxTSAslwIdjXZikfyCd3+eTYn
U4T6gYoGUNqK7GjZkYwQbcub+6G/SGtRqC/UoUAJ6qkIeufckO0SPFKyP1SBoEqYAe/xCM1xNatw
aGpFz0GBYe2KzXelP5yTl9yo6UBYLWCeYmmHFkU3edLpETH0aHpdkBxsUSrZCp2E59p/z/qwk4jM
/IGkM/AFOJOvURVH+IB8Srvqvmga+E805ud4AKP6S77gXve4+hg2kygQkfd1STXpVyjhcFsEzIMv
xdRNnp7PeRrFR6c9T2Puz3b76OAYPjPGZBmBuIdZEKetcZ2Og121/SWSSfSenP53AXAfsCBbKfU+
a56yUQ7vOKcS3elV83aIsmd+MxsV5cxkighSCpRJB6pLEDegwyL/uRUYxEUYBrlzKMAJaDgEc+Y4
WmPUbtjMTUXOn8CtgY+1HN0U1E9qG81JfWE6f4Lzef3AHhXx3zqSeLYJMCLEM4ITQpwbxaSGfIy9
/cvgFwlCsyeY16J/IDgCpDm3AoZ6wWPcti/9Xs8cAEXXSbNAetpbediAZWqDxQKoiQa1EoSvbTLe
c26pbdW7F4ptLovmQ11dH8C5D4WLojI5qG0CRj4qSulJUy0JyTKF7mMQr0wgi9QCJljR8eXQuWJQ
e3Ybjw6zk49GPd/Crqp/C6XiEnGmzXtEaHR312CDpADVkN7CvQ93AJE///DfpRTYFDpPKGQP51s6
iPWcPrTxXED3SDcBvG2lHd0lL7gwqvQvML2YbjfxqwZz8Oagc2Pcyk4sqZNDpnpXeW/ZlueO5AVd
cSaMoF1KZVGCocBFNxsGDgZgXyWYKFaaIeokkkhrEGW7+gjXCBYZUZeZjSoEsBbHKak5wolwjP4j
ugITMdgoRoGetZJNf4JqMID/hObb6LbtdLzoae56Uqfd6xzUAjyPEclEQlDprBbYEpmC6TNjYMEw
FGUH1ZHiYAby+fFQDFg3hdvr8aC59cPeom6hPvxY0CMqeiY9fSvQVox5Pyw5gJNistaHsQ9lupxm
hCOTBpoPxX+GCncLTbZDSln5dk1AFu1v0D1xXiJgmaCJV2249e1RN6Guotfmj5vdDSI51NouuN2A
VChGc3MVzVFjbSETFJ2etKs6+Bk/J2QlZ0shOJJBYmAY8WXspTEBVJfG0PAOxx75yCr6LqZwaQDN
crBIConOU0Jys95z5Cm+t1SFV5r0hG3LTZnEh4+pWJSMj1CwAh8EiCwjF1oWKsactKgGrLoJPGce
JSWqICfFw8hv2hva599RStUss7q684nRewz5fVG4bPFbUWMKgwOQIW15M4ahRViBewqdG6zm6e4K
r4xYguExvA94lg8oIMz4AhD1pDNk8wrGosMJQWnEQMgjmjYgolxKkeSCdUqwf0e5+2HqpNDORAa8
Wx8uJyQjqK3dfBEYk7Zvm8TxZSe3bmLYP33kENW5bhdWGO2uX+0CDeZBMJ9XG96zr64wNG13BzWN
Po0R+sxnTP8nIxuTfKQ2MTwmLPLxQ/NLvkMk4VvDgSQJBs5+gfoWPIPt6Di4EkI4WQR52tOdHiB7
OTxAGXVA83UUGJbp6r1imUtKY9h7ohRvjIaAaJ6LQgNPhEwDbOGRoK2RUVKH5w6Qug1huuOQZCq3
m5Pv6RF9gEjVHObMxMRI4dJzsH+YS+KHbCP8TlAPOrjieTafYxDTodkh5M1g+xnPpJQENGTXyeVH
WW/UAh+BwDGdEHfuJpsWeqJHv4HRp6vk2+7Zx6m9VQ4iiqX6WXjh9QKmKQROO0v35CAZ1ejvuyEM
h78YVlVwlN6SCNsUdcA1gdAJtQYrDhUjzil9GvqF0E4R9pw50Lvqbg8wX2eG9GSKEm6d9cxknBW8
klKbHR04UyVQJC5YuNBbPD4wbNsLbURoKkDUEUsg9LmPeLo/ApiVQvW4od6onirmQ0kzgMBgFyFR
6MCF77bm9nMlUQORl8b7W3zcZFTMWkIlOsho6jDfpEp11GVOPlT3XL+b7Wm+mTYbwmLyzuRojoAM
AR016dVGG+JhXHgbCw0MTi8oyi16rtTXtEBoRUxX83SI3L//BU8NPfhX65NFEVCLlKaJ1iHTa9PS
W67YzTB3OuLQBhb2k/B1daQqechU0CiRCZEQpLokhay9jj652A0OOEk/DvCc8J7dn+I7R1YqP5F6
lmRtPDLWZgWfrzhDqiH5g0jjYJxFc5hTmPRh+aGV0ahB4wS3CUWcWa2GCh8MdM6rOB7RCyY7CLIU
ja6rf2fezTeiuMfXhntdUVOas+MTDO+EcsxQiDrFEjHkA4wADhANVPcC5orsGqj37xy5bYWjO/+N
ew/BDVKBPXWfmuNehnjNmi2F/oaERGkwEFCdKcXAR85BPkF3GDH/oNQcGz8RTFbGWQE+DRgvs+4M
egS+iGNjPMMtBu55IPXsyNRZAzvQ9KtYiLEQqVs8FlReV2AwaMPM6W1zjHa4XoIJ5xe0sWV/q4fE
lZm4wv29cGaApgxP6eO+vBtOmj0ski9gpAU8rTGoVKC/YUF/r2Og5UFs1vhueVPR57iI0znP0caO
WxZic82UUQrIRgtbFFh4dF16wlonyWXOBfVuXyXSaW9XrHHWxKgG5NzlbOJyDruDeOGO0Lgewdmg
Vc/FsQOofzlEIlJDRE9iS7D4zRvMPyr4DNyEVCmFjWnxN55VhsewrWuNkhvDHpqEFbJcNkOh8TiN
JrcIqGIkfgdt4sbOBgdm0PUGFYJkMgPfhMSdE3qlzxrE1npAwHzy+JslOIynhIUdkkRM5rws0j+R
zkAEhOPTfm7RRdq+juoQUL1/Qq7/7U4RgV4iZITjzOTIrMTDQIrWeEuKa1zJf64d1fbmnCM6UR4e
KQFyF48EJlZd6UdYxNZbdD1I/AU8GV3m5WhKQvsktFBFZa/FYVSt2Qg8HH59Rh0jQxGy5pGV47zj
udDbIUmjxJPbhw7xblpVwnpY8KhAa9dtqPMagw3C3yEAL7jqX+vut4GSF14HAsqZ0/OmKQvvQxoC
roRnYSjSgKKw4CyhHpu+EVaiFYYSGWgk1Hp4pqLAZwT3FUmZtkHl5RyzHgEDnBu9ots2gS1uDkWu
5t1sBdDcaZ49uunEUumanmeU6OAn3ebfY9KOVga2vQIshZZx44S56+QEgEKed0f7doG5/DV6YFP6
3x4FX7agBaK5GaApDsABnpgc10iMX0cPIK9/puzMN8UST2n16xzRbrKjdgHoBG8xBudtrukpSQIt
TYoRQBHADty8GFdHsU5rYfrh1+Dc2ExwmE5e3M0bSqnKcw8yhVdb1dp02ckg3gpvJ9GSpchcgXBZ
0RfvtwhtGDvS65ODeJWTq87bzJX4mOjOdJFHcQhQq+yjXyXflEODntBdkss6KUWVCEdJmrqvPgJQ
4ItE7wzpZnizZreawGKPbwA4z1MM/55JOqg59YScd6cwlkOp3QAvIsM43IRWXCjR5Km56DkE1WCF
vX36dEQWejXPUYRYNT2cRVv0krCqmy5BLx1ozbaHqaNxFtG/UO59RRdFiZ8zGapHlxiGJAK4tWTw
S19vM3RwSJo4L9Hu49H8UGvY7D3hPms9Xg+murcQrGI6FkBjDadj+zYDwq0Ek9PsLXdCmdtSeYKr
yahbbgS2KkmFeIjX6C0G8UogTR2g/KOYc4dIx+ai0RxGT0QjltLzAbZx7QyztQGxXnIsCXHoswKF
23RdwFyiH/vZol7WbQNOqv44fD1xjKSEpXfA2El671OUt70T7zW8m2gv0bgbJLrBcI5WZY6KElOp
QsDHuem9MVRKNt8+DgqIBTArQoaxi1A4gdLv3g/8aXe+QpUDxO+eYOMyF+52a1Pi6wVRYn8nRiU5
7whO/DIdD5dd21ZNVrxsd+nPB3GrI3ojBCeUSVt9iZzYb1HVIlJFyIMjsyVUguyFj47cHHrUDsuL
x6hRe3CXYt6AEEfzJF6uOVydK6wdQYNXCJLxtyYP8hpY4Zbts2cSSu4CK+DHpHNqc2D+tPuRoiKS
4u4cGQkEm/3I6MM/ndCr5+hm96B0FF02gMX6Fnt9VbrSa5KZ5WODzIo6Qgd2/KptoxSMZg+2W8xC
MvwQI5YTeRffsxYi9M1l0LVoetNg/2PwpY6QSLesqOhIo46oHNInGEhWzkH3hxDZBX9mZKP8PS+j
8EZyXA4xtysd+/gX66ENxtJ/hEZ9IymjYuHTUH/cytISLvWWvg/xZR/RlHFx/GUVYOa3b1n8kAhC
0Fzfi2wPcVnk8eTukExy/c8POeoBKR8nU40QfVuP9IQpznIn5IC/yl0ctrpXG2ASOWu8VEcbFY1I
uNY55m5Ma6ABfQKGGi9M4I+Dk2dQjDSohNg6dw8nDGOt4W7qio5OW3GTeQS/jyCTftzVTIK6MDOW
qxsSGJzBsmYk6MdHb0+eOnum9oxUyhxKqzqJBXovY3DEFPd7RyJGjZY8/4JEYWQC09O8OcB1uiWi
6PtT5JKBYQAPRrQmAgsVPAoycuRuw2eeiW2ZuIaPWCowDyZbpwLAuCPVJond0vfc0oK5+6iGybEY
d+fvHwTU9CmersRUtgjbd49kctMVjV3qZ7LMLYs6ipHFYhJkP6MRNWA8yqa85SWO8SuETsr63Avg
TqOCoR4i+W5hYAdAEAUiqLftoawZuTG5B7oK05YuLBR1NHxOGtKem71IA+CBUttIvS3kKsQOJJWu
UOz0a91rOeKmlXDD6i3vc3flAwluMf+kL1bOZzr9lpq3hcG5RwkbZL+qR6WuzAZyqJrfWvCAShQa
nRltp/RAR3fSn5ObmVE3kbaVP392V0Ak6qTdK1AHLDf2JbtRVaDf/Li55uIcFj3VyUgfbt8Daq9e
byFCaAvLXsiBWa/DzV9ONUh/zip6gnMRYWDhefGoPlDsDieX87fNYuUgLUjZh/HyOG8V/c+rc07D
+MlI7B5UlQz2dNQQ8WZ7+rRErmRmTG2WNRJTch7JfE9OmrtcoP+JYTBcEZ12wThKtielRnwi9DJs
yf22ROuH92B47X1XZQ2BFXf6c/DQD4G89BOuTuUvjIlZATwISzJKfpj5jKiuIV38Cy2zj2ps/thV
Wq4uKLSxUjX1pV31ncPgSrlVOsvdazVISgNakvTmeJupUHL3lwu5noOQpQzvAANdZtN7XWnMr+lN
kWT0L04pSk40NlmoTkALE7qYY9mF5ZzDj3RaaKt43vhNZx98lgfCvbP4esaaj1AFbYllB1l1mcJf
wu4pzNIe/RHmxiK5VTm3Cd7LD+/CcU3mvo+mOq0CHFNISb+5SBZ1SbBI1mmFoMJnYhrMMPvcMRyj
7iFSb5o2zRZqYRAFV0zAR0SzOv69G+zLQesIDtPqM/ZghKz7CZdNb/zrulQUAY3cB1dBg1dihijP
UYNy7KEYjvzoT/+PEQgeoYouF1tNkCsuThU0t0h1aGBT0CEEy34haafC6NC3FLpQZ0RNjfZl0jr8
FKYYpogWD11rztynbAiTRHQboFkCioA+DdcoNgJs3F/4QvlE3JXEJIOQ/3Ck0P34HcoTpjRoUu6B
QnCPaGHQmW53bxmQW4rAFxVxFTHtfFygONHtR6qE6p7MG7PBPqh13DvDTiySby7tRNwCsos7FN1a
affuAQmzJ+wcgLLQimgFAyWw1LdOAdxQHHdCOe9huIlcAkhJ5t+qjXkPGW2EIHFSMhGlvxIRCgAA
jA60XRF4ujh9zrJuvqfFMOVkJJDaNBSI4hWxnvYfFMkb+4bUnt3MUFDUfUVNXHW4huXosYJUBhXr
J5T07tJHXSxeXXS1keze72WHMEll1yNLhZ82146DLADPCZpKp8D6x9KZLamqbWn4iYhQbIBb+kYU
RFDzxtClYoOKDXZPf77hPrWrVq3IlZkqTOYc4+/GdIQdDjosftozmmDgFCYZkjDKrp8rjA1AUi4D
Pw+OT8a6YZMvB5ajmFkUER3XomVuge4x9NOmH5clUjnSMW97c+bIArYhbM8M5lkNUA3vhVeR2wRQ
LHmMMbxAGpU4w9jvyWQmakOMior5nPxJF862ijXatblCSEHqvWSvcKJLQFMvO5lv99vl5v/eNLiN
n3XpTN5ex5KxhstfdtfZI8bnZ0+DsjPtakcuBHszqgSMJPQuVjmUhAwwzdcXjrHxTh23bfaXkI2A
/5QotCrNeseE4bxvuM8YTPGefAbPAjUWfCwZYf/eMvz4bpOkz6PFwML5Z2DJ2Fti3jhlhvMTZi3q
fFnA7SESN++7kIF5uD+u1ngj4hoT3b/FPFdkIX0iKC3AP4t1xeRmxlrYHeL1z8xDuUG088uBWpiw
Ph2ImEeaWPYmkg/WCEto2B0ylsnplAiNNCVXEKH5WgcRQmTAzuB4bap4y5NfErJpscmWLgn6HFA8
JrRYR9gUjzE/Uwh9JhjnFrdagDt892ykEuIlWhx2X584LNB5n9KBNMw59DbYHamzWcY/IJAQzx3x
Q+R6kyrIWOmIE3vbJnvApfu25AH1erEHHgb1NxxWvJsUcoWTT3ZM7KeQqfgeo6jwtwhFhmfpNkBE
aX+h/th3GNaCXkjeL/qemjZDNr4+XB6gaurb3HCR7LNRWWzR5yHFH/ScnbbXPDiSLcQx3yb6eY/R
x6WdjahpKX2tuf5vQXIzNTsvAKHGcs7xLTitjqXtrGkZsBegukv3zO5DuADk6XjXkoT0zTi4e5Px
Yv42+8n4p0DkWWbt0xupEUhRyNpwPMMaB4ess4KIzogjk2IaBUNG+wad9zBBad8IXbEcAycgGkJM
U48JDOO9U4389tvnkI/IiQSx96FpYY7dsCK5WUBiun6eooII0sEsdjV3xOUnyAYjum/R2Zr3gABX
GfQl+2mbP8hfZKOhoJMcmhmXjBjLQMLv6ZIicmc4sYjw0GBjj+lkZLjsKadlTBFi22zSPBZhdgUu
2bKxU6Gjwi9jGVREkyCV4vq4Wv9m2Fho7ZgGP7/QDKk2e5hUyriIyRaAWYwzUEdngJSL4GAZOAXj
uwmYr0VQ8FIrsuxEDAbg6xBjgLPU3fwArsbuxyGoT+U3ncFrSbtk1fQrc3TL3FVsP9zI37IagVe8
ZX/HSBTifRzw6PAVZDK9B+x2rn3MZZu9kdF/xU2kghCXJ0BCZhJTbxC3FlNqI40J/h6YdYso45DI
h1Aaw0VEtDX3xCZ4QXJdDjjSXU0l8eTkuMzW4jhOEtovobOZVMCdUEazPWXi1WGuvZ+3KBd8C6qN
MbRgt0TucVKSFnczBZHyQYxPGrUjLRfkbP8fikOU1cjaIdK50yoZCPQZckquwOen/WwKiWTZaP8N
EPHujaYBsT6hXm/enQR8UMb79H5WyA4t2VtX6SuKq9Me/ebdyqQFsr8o5gDuo8iNxYB+Sn/w1ufo
XK1J16F0eWN5jOxirZKJBE86p0TOfJjeLROvJdGWrD4lIq1/NqtLj1WzbIXVYMaU55QAfSSX9Kd3
2+uFbJs892T12n4cLVLEj0RDsSkX5CvAnYJKShOp1SY0iUSERj0QXhPfzHaryjxnB6seczYHOx3R
ZJkAQ+BaM7OQ9gk5GwW/xBE3yB0fBILnfRY8vUOW8tufc07im8kGp6WigxQ58Y3zNmVEShrHXdyo
BJARuyA9sQDIR0aC+ITZskDZEmWOvLwUZzdCGU6/Tyq1RCuk0fU4Wtc+F4HkXqhQAULPwezvMflz
Z5pZaPS6TLLl13+TQkbKRB9SRQ7BbDe5O9E3Q3C1FXv0c8OISI8ZH9R5fHKJZYpmC6Hb5CatWxgc
TEoLn5ZB9JSfFe7SI5gfYKwDPDTmQyugxygq6VhICu/hdCISha6iiCPM5Oh/pTtZ4F5DLsU/3lcC
+D1kG4h4agVi4XNrCAWoQjjAGKqw1Gc5kDzKCDeOLnja+fk/oRYko+o6jPG0rBXs6buk1XC7pHIg
oI55OrAxS/Q/OaoKEFXOA0nXGz2DP0oGy55JJyZ4vEgSRHOUP8dDpCjoLT00lZOjY44TRJTzDvUk
cbcwaACzRKVImQNC1DiaaRfAttRWWbYYAm79JGT3hNGEjsINFrzRYiuz7eL+sYisErpKDp85vTgd
PYGqW39dlHjfbDhRualy2yX/cUYKYDAiDZciBQZ90BqLdKH4hI8Z3wlNvuZg9Gg+qG/zuaew8Vmk
x9LTRhDmxFS7KRCAVHaKTaFECkSB9IJrkw8dKj1k2TcKfWE7pRnTiMyVDMpl17UqZ4vXMTSRz8qK
k06Zh4t8EUkgO/o8h2zrZG2yYcksLpk6DcsgLTpbG2USQ8oBP1LmbJEhEMVn1eYYdnhm23OyJlzF
1TseUgWSFMh6Oz1d5uPwD5g0kuJ+M20+WjvpUY61aBmtXrJtLcB11mXb2oKjkOeP8tbUSSknAppZ
RSJKX8DOAup+oILfhagyRBfTi6fAl0cP9UNyW+HxSmDwum2KWcocTiEAFtHQarnn8KQuHUzk/n5E
CWBMtgUvzzZ4tCm2HKeWPJF9D9+gBO/fF17LRr2m6Bz5kB0IDQ/jD0OnAabJmErfONvA1zoc08hC
lmxOtvQtu1DqeZh0OlK3eWVXRGTGCGkl0pG3R8ElPSL1fHGKKFMrOvueWZIDx7kQtefsmWQKMc+b
uT0v70qBf8i3BIxAOwjoZd7bTuXdRbpTkkZkbY/gD1Y/gn9h3PoUNY21tq8+DAjMo4zIkYL3l9EC
e8XKF5enNezOeG7pMSyKN5Ahcvs59nnr6fmfBJECs3gfLhUj2utx78Onm8L30hO96bnK+dDykn8K
miLDYvptA/o4d7iC6ZoAa2FEUtBHP2M4+PJlP67WYrQbTneUmJ5UKYhrZSpKRL5682GPurmMrqXg
zxiZglu0otSipFlQFHqJCHx7OTyMLdirLOj2Bx2OM2j9k+HqZcJFvxFu7L+wK9DkUNMTMvKHq7ui
R2iNo1kXoJogOvLjJpy28VpWQ4fy7VvwMEkRydRaYIlb8HccYrmMwHEIWHcY6b1kcA33iaCeO0vS
zdgmeZxGNHm0jYEUqDzczKABmaXU8sa9MXPiHK81EzGqTPkVmVe6RRAE1uzTbxAPR/bui5OI9Ht0
UqJ0iUediPyQP2JnoVF7HVvC72anpe7x3TPi2QliXDfwoNsLgmXWLVL+QYfdXXR1OFPjvvR3MjXp
5tJxaOZuIixs/Y+K6m0vwv9/qqKFLowVgQyoRlZSpWRIb1FwcbzQ6VOvdqluHiwLBi+ikIP1466K
0owt2eJCM28r6Z3tfzdHumLF45TKmLGb2kUhQ3lgMMEC0Ym9HYIldNhfhx6gEvDrA/ZYgPG1NDC2
QfETvGFR3f/mfhEQf3WON7OcthjQAQON7x65Bb1V/oYSkWkpSBUgYtLf2NqfEIlIdq7eN+HGWL4z
TLrZdLoEQtmmNnA+QQ/iV8SDtUBldFoSr/r+95ICpDu2UjKFdh8PffR5A29eS6g+oS9oyHAvqqzW
nLvGZCYqAsopFyCaI+pMB8y5bQ0WDFxl56Ck5JtISbL3U+7VucOnrGYyJeyH/xD+tpWVKHVr/PdZ
GryNs0ShRTHVF6eVtexB+toH/zGmsqOGRrZWnHgQgCkm6ZrUKbKiOZvfJiM3QuozRNQzzubIBnfn
DOGvHIlpTOygTb9NCSNbQ2lH3SGdEGcIUQUXs7iHQIwZM6M4YoAbiZg8fq3GeZKDET3mvFZwmYLy
VqRpwO69RatvzEkxh6FgoROPaFHbv3DNufbs5jI0eVGTp1OBYTYcjbQaH7R+TLuihWaAMgcl1V5q
dH8APxQ+j/RVDgoqB6H9XhHTWQiUswkGz1AYw7UbdAKUp1srBGqT7pCOYnuf4h4gbQ5hH0pCwKmD
m23fjd3BD3R19LExOGj+vdDPzj0mhyJTh9q8Jpzd6UanAt3yd7YgK98YgG2SeAX7NN21OYOCuiT7
9TAgqL+5W/ol3KmuDrx38Ki5FrWH2PxU3L6u1nOqjt0bNWFn1I+fjJhC9zL8zvS4G9PcFm32Vpmy
AI6970ogLpCRcRpQjJUP2Gx7+q/1Yu+6zvaIWjG1z3GjLtin4UXe/HnyVDKZMLD3xngNwMW+4f7h
9EcqitLR/RaUyXW9UBEd+V0Cyiq703IUzdWT79697/z39Isg7RKW8bfrtc9454JnCHGHCbJ/RqAU
Pqf6oMbGXdwD/O3HDjIFZV7R4xy9tup2Sv+YERECOqtevc/TPeTKwbuxePau9gzuF994+gfOUNVl
iERb8fdgoYx4G6CTPn59JVLHh5z0hhNkokpaAKl33bgdKMktvnT9F9vHX50bgyZ8g2Ykp52rJHc+
URPo7kOzOmca407aSl6IGt7eqQzON6/8axH9fXAb1X0wHO3ldK6ejpIwurNVL18D5OKq1d+7R8PV
Dh5uBvL/zqr7pDzRnSc+p8b+Hr2SCYKqg6fisHkQ3as6FwIEgUa7Jrw1HMS167dffufgwU6oVmtq
0PPGXBCjb+ktxNxH3fzWrvbxeqr7mTY0KvkdTPLlECAFdzivP17X76sOIYk37M28V66+/SWO7W0d
a58g/Ttjwd/YSfkWy8C/gd1AjB2W2rUef92nCxSBNQAk9UWKT8Y75VeeRpcGavyo2F2DeDDn9tcn
ZKMFhWJ3gn58IKFShbUlb8ZtN9aCXXvwHnXv5CxY/fQweezt74wvtW3D7T3Mg06My27Crepy0gWS
Mqf4fUeJnq6RXYve6AMj0EzRKS2df33mPtbF48PE7M4Y1+xzypIClyLuerADhuBNkyJT7DRsT60J
Iv/+SFctaFgl6Ux48tjNbkEHuZ2lFZ2Xc325X7J04fZ8yjKtwIMeMpsj36ddnI2127Cmph9c5ily
7+7ojNHknEOMXxT72UPVY9YsD3wNV+el2EQsHVA8GtyE8l9dOd+e/d35Rs8moK53dPYAdHssBK/R
+Y/7djvSibzweoQ4KXtWM+i7NQTk/BafpsIrTYlcwGgl6lvdvSr24Wn3CQZRrYbPgy2Qp4HAQZR0
bPOEM2pcbRtygAyJl2rVJKkS7yrBi3Z5tfmRBbahm3M2nF3l7OEun6gY7Qty+rt96YjJsvO2zyCJ
pb27uodDWLXCRddqo+xtnO9XmIaPzYA/p1x+SaDbW48J4Om+5RAn0y1OYxCF/XjvH5LDpFO5p7sL
ZKge/CepMcfwQLBx2+5WzoFQWXJe/esp6IC2vXvsleYFYdW66tJzSJgDBW3yxOjh9cFED39+vmC1
mO3VxXrgLTZfEJueQqgjPstH7ehBtTq9CGaxDQi66QnlAZsC2acL50CCAzk9B1/PWrNq2Jpdvy7u
joOPLKD9tltoW7uABAfDKjHpXC3l5LS3ZyJ2dPIFnTsTE1T7hiWk7x4ebt13n2enhQFctU8QKDqK
BY+vdFp+3/CODL4qZxfDa2CERjdqu697xht4DNpU3vZF9xnM1PScVuUustvZu+ANLbrIf2zmKX+c
cnKElLq7/X+tj6t92XhUza97zJ3z93f/+Q0MPnI7/JA18XGVrrtvPF1xS81fHN32wWfoYfPw6pN3
3k9frNa3W3fddwsozlH7DrNme6p/bLvHt3csQ+MS6m339fJrYjed0/hvdfrYJdHG1u5lPrLJWRA1
iXdoi9Oa2dvkuY3EoUyyp3mM9Ze52XtQMrTqxCzHbuCSeXCHeIdPtqTI/jIdxnEonwU4g3yCA6Zn
k9waUCRn2SRcyZSp2WaCmJXZSwzx/QLh1Rw5YIXfEJwYBP5XxaTAN1kPwG8/QfA/BM3KX2sgVDgA
MOJWlgw0b2D+a+bJXMZ2f50hK9c0kKzTATBhMxfirIb+vA1zoxgi/EBFi71lh0d1yGAYNBZUaPMv
Yw/nCAmpH59pj1lcnwFvkweSLkiJCTmbTkVowtyB7pw/GAePCsUxeOZMI99sGFSmJownJlRr1POJ
P5KrN3FPzqrE1D3uncwxtmH4HxqKkVCrsOcZvqIJtFC12W67qxrZzBb5pO4Q/or5PaLnZJZMRc2C
1IfhpMOeN2f2lVWjsCGll9Zb0nO3VZoxUlzw3KbhQig5gCvMCZvuKZoiy/emjH+GZh1dkQGI9+JK
l0h5vETuEg6lGPfuM+899jZvzOVYGxISkkCKUNK1+b7hf3MC+fr4M9+8avMf84ulEUc0SvEJrrYn
3S0hLFMbGIRYQnQdpzzPi7E49+jH+GfBCADDbXi58uGw7iUl6TcXlhaIrFcTgYeSdzFhe+guTrj3
+wDDH8KqXTS5+losz+MyLc1VL4JVNCdYSHvjM4mWdoMaqkZrPB3swFBQbEl7FiJ9Da1tJAOZRTID
uDLYbJCZlfHRWvhYbpm6jk/FBxXlMwiW7403yjjYTPlJ/uc4YuwUpZ8rOA/VP13tzAa4PPqQ9JDs
tjZP160x+AV4BGn70Ta7jLiYaEb+JZu3j+TFcNCfgLbDL+AcBDKRkivDcekD7BQRjw2WN5BAoAC+
guUkJpm+yu1Ct+io6aA+QhIRwgicuJjDObZNyPJifZ++fPplP+cgAfu4bXSsn9Z+tF2caNfEtfl7
aiSJPE2L3SCavV3AnIYaH04bqS5zKeRIrbEnRGv1GBfrxYZW/j/cb8fj1UL48rWGTo7kGtj5MtUd
mq8TFgnEtSh8xSDCNO0OwtW5RZ0vVpf1g5FBKTAxrBwkK9iaBff1ko28i2xpC/dieAwnQ13oX6k6
Mxnhg37QZ2jKrH/0CaeEhFMr5M5U5HwCB1I5e26kJ6oZeJLBiIu6kRmcto7FFsFiAdGSbH/50IIA
z+JXQRqGuY/+uE5H3i9qjyZcp+uwLIUNE3DgssIwxBSOMe3eTDHjCXGVE/J13HgNyogwR5xL5LbH
mOlGitlmQ7x6I8LhKNVFOFV8xnwaLLxbrg0p7/TlH/PrtsJDEBeUNlx7CzhKVo6RGKRNSwKuBL/T
JBYcOBIsgxPAjYDDtIQujp6FQcRAspYglCxaaA+xnM2fsmIcuEBxvaTHFdqYLai+g35nAGAJXNMa
cZ0tlCQ+6kv9zkLdt8iUnM+iihEitf3NwFU1wDQ1LtImukyQepdP9CKIVIcMVhDNToYAhTYJXpK2
zoerug2HnrjtHJONnPXCcIxBB0pV3FoySxmph8hzoLm3NEjqGOG5qVzBorYiBUOmehcQ9oNRTVAC
7oPkO80OAejQydFPwwac/mGXLfO0YtFcaatMoLJeQnzy3kXQtHe7ZEHbGZUmpJX7yViPNHdeRRwW
oY5v4iwfhA1CNtrzJ5qvNr5ArbIlCUkngWW+hM7OL8TAgSNi8vXDpeDoMpxzigWKWR7IAaKd8xMq
NC2uGaHYkK0i+D5s1AtLhAZe2KLrdEF6CsR11zwRW7dRx3yo18d/Ht3F1T0rbvXw1Kt76XpXIp8x
cmqOdnZ3xMosfP0U3J7+t/RpWKjn711AGH1hnS7+vU/oZtjqBPr42vHpQMqMP5S3d/h4t1egXSx5
PZ1gdu8Bt/PxuEKLS2jQbjxd1EAkBqN9rYYHBN7KoBN0Rgo2uT6BEpPFoEzuTxI5DP9SvAf9VI3o
Ws/Od3PMHk9HOsL+8B6cC3J9siY8TI5jzMudpGSWKyXvPrtPTxHlWotI1+TxARDepR1+aJ+RQ110
U6rywwYhyi6l96IzfWNx6fpPT2PmlT59brqrBx7GK4oUi/fN/yLPPY4WtE7E3D5drvgzpwimIG7H
5/waIYpaoEeY7Q1LK71+SsvgXoly3+OGWYoIogWY07JFBnuEezdhLYXv+TnM6Xk2XAhAg9uRHGfM
YS5UDhAtyR9mA/jFrkQgdiyxwWw29+hxsNcoF3kw9//oQ9KthsN+2xMJOsIzxQT1ROINIPZGLY8g
ZueA6lOQHsWX/rd8snPJ8BxACiBXjjyZsNZJOIG91D+NQuLiyOcjKoU900X/R5lsSsU+xJNHMLP9
036TaBJlFhX8BrFCqZtMasswS4p067BBMxVpQramxAG6OlZUAhxw+pj6XNy1wPpAnkjRUZdIEbVh
4BYOG2b1MkctY5NVfqzlIsrT3nwLG+eIupHRn/NN707ZgX9qNJdjHpJQLLiWKA+iAjkFegLNVgGu
4AXyB9aW9D4VFhIcE/MRECY0mtiuZGyZ6m/3ZwQu/AIY2CWEh+h8ZG+loXIG/46g4COMiQfLAykl
5mLLO2NnY5BAhjVF42DgpYWN9NPWMF3DYQH3QfoEoIj2jBWGTK7YKSYQWPEdkQz+85Wye4Lbc5WY
zk3MBSKSDC/qHNmh4cGtw5/mMCg+kJVWMz1AiCLBJQk4tjGxMlrrDtTlgw+r5nWyzL8kr7Lprove
BOY7bzPtkpk9FZMF2AgYkVnj0qUOpIpg6dhY/74/HwQPYIMf6pyDV6noOG/cb7Ret7Fw3zIfPCr4
AGsAKfBZJtKxvZ1WKCHDMLmerX+YleaMLb7xe30iLNIvdCDFG2AclSy5KFM6FpQux2Au8D4oWSYH
Oh/aW0cPMJtt1gTWlgUNBeMDf0WcHJLY1y7BcX8zF5g+SWXgsjlcmU6MljFbjAEy+ukzOEiXVo6V
bLcwq4S80icN57qPvaXQ43K70Nxm5y7G7EBoFHgNzt4nj00oT/55XROvtIM8ip/uy1L7No4/6nu2
W+o4osIC2haohFeXAh2jxoHAnqIVPKanvOp5h6erktzFkmaiLi0YYXWDi4smoQ2SDJ5x8459Tzli
xeHMbCOv+JdnN+oyKsjaaT+Dd9tlf5W5ZR8f2xzMAOcMhyyqGVI5uBFW+BiHj1iKS0QhsKTgodjA
1krjCANKtUGdLVLdrOIlgOncw3DqHFC6//zqopDepj27M1lHyGlbUo4BDuNSkZRNkOatraECcj4t
7DB+JFpAXoo8FCibC7Au1ioWs9RVDx561Ffp75XEfCzFI8thDZFXLpF0LDY7Bo7yrbxDHShZCku1
xR+saNQeYfgWdYoUD6kBgwKsJ+Xp3hYA9O/xDm44VrDs/3TChv3CT/Sgnnm8vQVY2twYMDgA+3Qb
9Z/Z77m6Qnb5e7b422MpoReYlaDrDErdbRq/BVRkX8lY941YS7XwQa9LvAZ2NyQ9J9fA1wu4RwVB
3JVKeFZAhBgxcV2L20tHfN07LyzWRl5NH+TcKqAFAa2kCvb08huwgbTMF4xoBh26jNhW1ejwVwNl
GoIp3VIQlrIxz5g3oHskkJoJ7VLRso9atzGFoj5bzJAeWyWrX7jjtO+seeiwS0+RenkZZQtiftYL
cfqulPsnG1xqDTSNecknFsrl5rFZiniLS97jdEChZYuhC3U2nMlxT9AmUr2MZ4hjw2EsCbfLNsAb
/JzOMFle5rBAKMVZMj8nlRS5xDAvrNYOoQYlX9dEDoT7D1sZInBoCER3yM8aN1EnDVOl4Zx4EHId
jkF+9Q56O3pSvs94T+zyPzjecXjaGT/NU0xZTEE4AJeFpPyOKJ40sw36qdD308qqnHDcJ+1OJXTh
4O/2nM7d3WeMSYzq+BV2/l177gOMbWygWfZVH/vemcga3b0HnN+T7wxEZlA+zJ7mPEkLjJg3QuXC
9Irw9UFe35ppoZL009egjzIkrJY7nzIAg9s5PCHZiCgXBleyGaP7qq/J2JMD9QXbA6lw1ouZHv49
UNJ7YykpMOqATeHpyXc0SL39S+mVvA6BCWk7OC07o0txwdIPBjKmnOnuQb6of7WsvFrPgR6rrEnU
QyAlFSC4Nmq8CijcqnIF5S/W6uIwUDLewbFgWzpJuDoMFhZkRLw9SkQJTtHi3XBeJlCaqGye4ady
yQBXoyoPj4MmOOcPQO/hF0lqyLG180FKeRaqUR/G9VxUfjkDADv75XiX1SCBFFRz6pd+qocCbOnu
E0TT36Wk3wCx5ohLaNjxgl8Vp7U85Lsx1dhx/fTUaPtgqAOC715yQcPJR7Yarxx3QMqH56GWQoHt
vtYj/uyQmmvhLm0GV5cSHiBMyQ45L0gmq395U/BaO9hEMhn83Ww/voe95Oy0CdUmwCRszz6ZktRF
Fepj4Qcuh+DK/SKBtIteqeuqUX/YTxf8DLeT+oqpOcoAbHOyH1RUYQ3S5LEavKYIQ5cExcR68QjI
gEl6LJia2VrFIa8ZXcLIYWJFGCIWd/0rJWYfQPa6rmM9NgY0eMagN/o2lkFwbjVsgv2k7zYDKkgf
+J21cTfLAfMUh2WmAQncLf68+IytGTBWBGcV51AEEcKuTwHXGVWT3qgCh6nkTaeGX4X8SCf4IEOM
WOHkyib9IRFAKNxwKfsMePa1l9X0QzYU7eK+OV94OwIXd7tejZCccKoBgoZ++iVQxrAaptN/HaP0
FgSotyv3oPusJcOlBGhTHHOHnwG/8GwxlqEJlWxxM6/AFWevA/CnuWe/y9tjSR0IpFs+sKKoXJbP
mpzjfscsSQKawgCYle6qQVvjvEICoHasdtvbJ0CHuiuwI/LHNekMSLt1m0J3P6rCJsCupoXX+FgG
x7zPelyQWjY6hY+W3Y6OB7AVh6DIQ+Mu/B67wR7pEggIzzhRaR+Pdd2zeVorFYzRIx6K5mOP8+bC
NIkAdgF1eLt2HySFvhzWGsU+T9EiBga4y8wWaqTwvgan+O5AZ/j/nfwyek0XV6919XB89a+ORPWN
yKGBoc3pAvxPZoTPlPdwPAjf8tHd1xSmAjKAdcH8jrZLx0M/A4FRoWAtLZCKskN6OBYZfp72OKfH
YqsCoMau+N1UtUtNcBy1OFLcQ4r7kPCKvrWnxUx26ZOJzA+2/Vtce60I/zw1ejmixc7p51xEXERp
s5FikJNxNy1x2ImJXXR+sovTy9U5jjEMthumRsl4cQrY0mZYFDGxPmXFQgMj4Ns+PsczhS5/PY6M
l/laUeYyIlb57/it82qDUnmE18bjabX7kUoOVWtFUPhG2s7WtLtiU0SBn9V/z83JrdO7eIhafmvK
oWVzGHIkfpC7IkRKyb/fHBw1wg5zRFVx92UICsym83Tf/8iFQGxXuvxgyHdjubMOb7seSjwi/IhV
4wMSSy6MM72MPsZSRPeaPzbI7qvwxMZgiCsUR6v8x5tIuXg5H+3scdvOaC9X1d8Oyx5XhRNY3C8i
LaJTUqfHjENOMBqpOiRC0kARGUGuMp7E42X4LR9fS0DJ+AaK/pC/yasjZag34phqRRKozUuwfzxo
D/ukm/enbDj3ESMTVs8NI8WjW/x7XX5BHXOfSXADB8WhRbTH6kxQzXmj2PJ1jsioBTpg2O2knN5D
QmeKxlG378HdIbUzhgORUMnFdBE1bEJyZwii2ubMvxjuCBalTcLfK4vD1odvbFVMWWG0DN50tzu9
kXwQkYUc7e0DUuDqb+8+y4CP42FvXfHaXE4VP98JrQU0i8fXWQ1J9XezcCJx5xjgZLeiHZeSf2it
5M7euEKw7DW2DdYXS4kn7+btEJ/JreDPDSuGv8mP8hvg0jDdMLRl94fUZVN79Z/oONWpGvGxuqsj
WBFZqPY5F8niLnjYn7D7R7dNehOyNNpKVLqjzoZo6QkWZ0xE+kzS0uDGu/Qmpc3cnz7jxHaxMpDv
Lu2aRoj2hZ4at8EI8NnFly/fWYX9CO+TT/tRUXIyrgufaNvaUVlThvANsuIMW1mL+o2f42tAuKCs
1wDTlNnlQvFd8h0Dktemj/TKb4d397hiRIMyoY1tRMyR5KiiLOY9qrY++wx6VFR1WrH+utzofc0r
NVNcbRT6xIYYAS+cVd55Q2fO4yB1MiHwAIWdgDX3lgdsVXmHuGQAFg8hF1fAHrbuyWnNZ+BCy/uq
ZP4bdgqkW8xwIHGFC+mpwwdbB6Lou93MJC9WMqxYLOGbL38LxOw8TbdYSdgeWBvHTGfODzDBH390
iGaiEdNXTwJ1yhHPLtAblZhFHL8lK0DcBDfrFVzsJltM2fn++BhsRGTVjsUbcVkZfFJlfcj3bGL3
5Dk8rV8BagIH17KlrRkhtKJXykQ5SdQcTScHuNy+XwO6bibM5wHSW/wTYZn0olQ9ztm7owqwWONc
OLawA/g6mFh3xVZpM+dhwN2iHN45j/iRU0dyt6CWKURrawHjeCTS9cJmTW28YJ6ZzKIUt6IK3F1T
P+PxRuHPhsOt/kzRZ9GUlC73ZNUH2GMiOrtMTFj9qHRByu02fPm4zOQDqyVvXrfKqZhBqKYR7OC9
J70fjmC4o6smYZD5XZ1EmRhJHcvOzX1lB1endAn8V/8xOI/N7W+HophbzBbtPnKJQdqwIZI5wz9T
93XZ+tl92mytXZr2ivJ/Mb7wqp3gjTlXLh3XIGqxgCiy+HCAMj7Hityp0WtUcZUgAFxmOLFejIAN
UZYPqw0h0cJ8L5ct854RRwA6ybwLu548BhIEKOMNd7E+ZMCTXC4Uswo6cgwh3j0D0vJ5NtmF2S8j
JZFBvzwVXAUtWQx5BYBHQ3y+o+u0PacyM0WQ2Di3CQyuBHwFoxg4RJaBuBR0xqmhN/xvWhBi9y7A
tMQINdbVEfTjW7lgKwhmqskNAz6KW5cKpAPb6kCDs90/+UMdlXsoH81CSy4h8IQo52SRxTu7H1DW
E3FLRh3djOHhrC/uOHb/SU4uxRIm/7GOUFFjFDfbq/XEJgEqK3c0Z/Ji2o26ZDpxoNg7wgPXLIHO
nGZc/D6OehFdNg8ndwj+RPwCZrJ5+kkiwW0+T6m/tDzPG5/Av+AS0XTSC7OKQz93TL6+c8dmQt4q
qDQKLTSqoZP826CUPMP3DZEoE9JJjCPZKV8mD6DnXuQ7iOe4AcgRpSRnGs4HnCaSYuu1AhLFfsQX
NmFUgLypNCMjFCPZfAr5R2oEdEeDRlooSWtdXHycd9nLQme3/oncM1q/t/X9CEpJ5hlEEN9LNpM1
3pEC7I2fpK1egmEI/icolc+iZZNow9+02S7aEKN4lwaocJUjMNpxMoAIw9wAuI/yniyYHPBL1Fj4
7rAmWgKdYny8+yBN9KxoHxFSgcyEBaPHRDoc6lMeaf55wsqGazmET6oaPhY7OHv3WgtQaiP8uYoO
+1ZZ7ATdwX6O34WwBqgyI56S8OXQfyOnJxHWwA3uipQOH8uWqd9nF0ojEZzrBi2LKlUxCPiyRVoJ
pcgKRyzl95J0d+F9pmmdCwjLuyGmh1r9Fz8iZyYwIH35CtAM/182HA6m7T/MYUMuOaiKBe1fx3mP
WLu5RHOuBdnl/GSIH5sCzhoGQA3fmu3sxvMhphO+ilDoZvmyxGR4/UOmA3UPzC6RJRReCN/ZKvKE
fvllZKzxX1Tv4YGMAeI5QQdqfqctOac4kUhuF2ECwCPIgT8kPq4yyUVnFMmcfUBsB1UsaWxkJ8IL
6ZXNlXQ5jRszszl3nWF/RvA7LRiU0mvKBDhxxbDweRnQ0NwSVfOumLNoZYvzwbrhWQnEJQhjcXYf
J9NL0JqgvyWqTWayCq5kkbQgmzRWXUTaGGjjUdsm4JE55fROMo6d4ef74UzUfI2FlgzFIHt/zv+F
VjMRQfDJNpCmI3fPM3E8QWHavAEx23xDWaPgWde5BWwZFcjGP467m/8hB1nCR9qX6DMYnk4wg6CW
jxgvDZUD/higD2KgLt7BZtBAMIYC/TFUHFCcoRTdVAO/200nG7MQ1hEeB9OtOuZKMTHfWIhihUi4
zuVplpNEGP9SseGnHOeDa5+FSaBJPESywV++mMxynEckz/1o3I3wlDz6FOoskhTRPI0i/zHrd2cd
T0z9+12U+L4kFgGiEAW8j4oKChXfVaTxuFtsw+TdCRvAot4+c9bKfpSCBMrLvy2MiNwGJVzqO3sp
2tAWZSDxclTElJI3IlkQosLD9X3k7YXzDgfJB2MBmwE4E3sU5RFMj8smKGGOLGQ4SC5gLVrILR4r
bBycoPJAC2YoK5jl82/uQPuLqFH2Mshb9jnHdHYftj7h3uEpxU3m47tiN0PDAJyMT8KnZCH8maOJ
SgFxJbgVUlZLbGOSu8P0dh8nqmVJ9hE1Oq4g4Qe3FFkQAgDwwLyMUSTfjoIDUeR6qyTof8kjkElk
BBQi4yDmSj27OF9RMUMY3Lkdn72NIR1uIUEWON5bQl7K5fz/Vf0P8HIsfYR6GgWw8N5nieMEkMTX
f3ZBdXgyo9w6EjSDLN7LbsSiOeQjWxANH7GfSRyqbGopyZUg9Uh1c8eh+cbRNmSnPNr9FU8Gu6UH
FO/f0NEqfTZqdldyKyWea6BnUwQIS/gViPgfZE7uE3vxyXtZpc4Oqo2iT3oHgT/dhHfCEWwwGUCC
elFphxK3sLAYgHp2wqWD+MSD6n9G4/FhJRHwdMze2byoHKtD2rOQFQlYASuOhp3pGGAmxYzJi2IH
W2tYCSze//Tm3D7Er0so3FqIU1ZjxDtm06ao5u6Kl5ydgpR7TxLD4GKmHfw4oqjJzhYFgI7VQRs0
jLjjWmtz6dY4LJhOx9twzNoZe8xSQlAhgWwmNktk5hK3lW556IG6rKHqC80hHS3LU8qkC00ItR9E
74tdtwA7FW/OPVz3JYOB70CBDC/C0PdZwRseIPVEThnoyGFURDJzzSMht7RQ+tJdhDnlT2MtKwIL
lll4HG2rjVDstITiRK4GDM15mgQpzzi60I3bDsZhyVr/kkRekmxOaBNw4nzgob3/H0nntawqtoXh
J6JKUQm3ZFBMmG8s3UYURVABn76/sbpOne7qvV0uwpxzpD9wi215BCI3SPiWmNIHe03SQ4zxgQix
bWAdDuCuUUkTgFi8vH0uZjcUNffK+TH80tDhWEyUoDspnHqlY+cX4TrhQxTC95zbhS9jjtU38dIM
bTLwySM+BXcXNTNIUis4y7DZIDvaIISDQ3W2Anr3QBLhcqMpfBJdYUZt9U6E4++ahMyefWeAITN6
PIe386/nbAxfmG+4NwcbkmcABKIkUL8cAvKBJywDJlbQp23NTyekQeQ3REYQ3cZzg/ApjEOEMMDX
IkYFBw/yEEQNnozuVpTna2TkORhzdBHZ6HwdesgvXdTToCigkQcOe7XyUJUTh3ZixMV3JjaJRsdN
gwLyEuObBvTVHz4+4ZSjGwGQwIDB1C6BeRPSWQYTtl8kAcVGI1eQIPWJZNcnfvJykdGgKMCNGERF
g95WRIIPv/4klPsXLGEEeKAt0O+Q6ogmNXG3cpCHJ4k8WwC6ljA0tkQpsqX+aw/xCoiCFoMm6PC+
HIegNbk6HBD4nWVjKKjsO123gYERQ+O5C7IIabnxtuX8Ez0p2Y+7hHpsstBn/eAEfUSST9IPh6SK
6czqPlg8BXLTVxsoFyDNOe4wPWjNCI0T6D2lsMj6JuNZQin9C4PkBeFpJq1JUo7IP65fJqy+Hos2
Yhdw9BgRRPjtDbYjAx8xt/WgRDWQJFbWpUwvBRa3JsXaqWC7IoIAbLLCY3YJYUJ01OAPSNUC0lNa
V8UxYSyFQgVlOIpSwzuWlyCwXvRZaeVY5ubVdnK3npTeUXeR/1tSK3Sha1vCLYy9D/i8i2eENZ6H
djcUI5itt2z9e135Yd4ME4iI7hQkalyIB1QDZE75fvrP/xIA78N1GswTBm2SZwopYLHgTfAuPMQY
YpmNyeiZPIf0Cq0CzHFXIJsOaK8yJ+NFDn5ANMB9QRrgZuhFbJEI0bGacknFKd3p1sgkRfPqnT1n
ZITvyI4BFYguhuCmJdZuKNmyfpB+9pnZDThoziTV4TkCZRVC+kI5Ae4wKQ3qesj/d/8BXrSHIru4
A+KfoLedMFafC/wQGQgQeF+DquaJjzvVBd7KLJfrWNh34C5koDznIskI1CmDGmRhqNfEi223dh+L
wTqdGlan4Qiu/g3GynEsNF2iNURZFoVUc3c77wH1cHrOm8E1o2V2LO94B+amWNhwsHM3d49jLJWs
aU2Njc4kDOhuSIffE3LKAAJRNHfQiGPUiG+dKKHeQgigJG08wJTQLyChATK7uMssZyFSahjlBKDS
+aMt8CuhQZM0ksSRCcsY/x+qSNRLDJqlY8JZxuoOOL8mHJEJhamLuDJE4ulYt8fZwCdUmC6Sa2Dx
AiSVeIcAJSlrpDruXfhhenPsbIgDjR87sWqPwg6wvGk6AvG438QoKQA4g0MYwCeQFsfH+o0WB216
OEi2z4h0OYFgSQabhyueU/8yJx9fxCsgxeSGQtt+T75TmiGikJMQdaAbxsi0jhyG7MTFBFDGPGFB
HiaM026QJCHjACToTkhTddZmrO3AgN1n3QhsVzi7J2jj0uqHBwJrkcLDnxwgbPfJoL+Fw1guVekG
baH9UWRNWtQuUJRpAUg/F6FWIi09kCFMO6nJW5vtfBV3C3T7SDWllANCQZElqwvpGSHGQL6cUwIa
IwQu/mZ78hhKCSU2NDXauKcA3iCAhwi+08vtT0ghD2juASvhSGSstl1JaijYiUYaJYbdLaUAFOG3
B1gFPnoZnE+L+DbMM3vDTT+DK9G2JOtSJsVCIzXWLI3Ncx2M/xnOOYa+6iCSPvaXxEFmlnTrWoal
syVbzlDfMWwBcJohPCTQLpGG7IGK4L5JeP6E3D6kAo+YAfwTLUuwHzi8oM7wtZsRnjlMuTwhmjMs
dO4BafK6c5JmgAvP6MRdkCbr67svjRY51C7WZ4zWNFkVqfUdgR7+kS66pPbDNbpSGBdSSYI5QxyF
Qish41OnhwmaRnQKhrReuFFUqMDzzHjszlvYz6eAfi7Kmz71iGx9JLl65N0VJy7tIdKC4dtdCowN
uhmDdqAV0yQRTDGj4gjKtEiHc7PYirw9hNMIFbkt+jpok6AvDS8etAh1Xj9WT/DsHOGSXnwiK93J
1C8DZcB/msGPgn5wR5ZfTKC3k8a+ES0FiUexLkxkuvQnpL1AqHEkadRQjzNQ6DaatDMDSN5gvdQc
/2iMQ5jwPhBjkWEG0tqOuVuSXwAZQb9/Qe1f6Iap/SVfg6b+9b/TN7gB4iV6ry6FOJoULwflBFoq
XwsPIIISGRNVNfzdiyQPZPq0FSuwoMQZQp0If8BgQ7DF8NAOpKV7j9OjTfJU+MTKh4sWoCRzXer9
bNTwT3RomBT5/po3kSRk9JCDxefGt+idSk9PjyTTIkHIZms5PUkYFvRj+l+H4MAZoDs9sgqyXeoX
wesi4VOiHwzYS2oewWQIEFo6qf3u3SEmUh1RGmUjhN6ljX/iNv6yC5UTjeSHM2vMeWpN70uwR67L
8iVJYoTOL2Z9kI2eDid5an9KOii36CJlA89fGR94HFxbZWNb4f4vyp0CCxSAJiTHL6cMKMFjgtwj
30TtRHD+oFZ/QPeL7KE9WrwBeXRwveRpnihs7hODliOrmpGY9diI9ueloo/jfGOENFFm+6sstITg
y1InTwwi2RQcS/Hh8KeGfkXEEcEARXoe0ukVec2sT6Vu0yeiQSNEZ7bscNmDVEjH1bGRTzDtv/ZZ
BEQGrIS5nkxeZNSxyhnDeg369K7/oGZzUv/U1VCmohKQcdN5f8ig7ff5FMfRqmJLcrDRaRJJrY25
ovAb7jeIGax4XJME4pygJEifeByCYSGYkhMCDn6E0HxWK7YQkBlRe5UVSWqkTMiCWQNUUDTf2LMM
MAR4RgsTeQEYxpwkkW7nrjoDr/5B/IVjzF9zgi5bHjE8kdOH6pxQmkQJHTKUmrCCHI7HtAvRSIMX
Ddr931jEMDJbFxO/zG6Nx9nDHksslUvtA8NEQ5Uzg/Ud4QYLOjuASRL9O2oHv+f6VFkohYDD4HTl
1Su0fxzCrTTm2EHj1sNjbQtvlughSTGNYYTkYjBqyIyxwfufPnjgp2UUxDCy6gWrhuiR0O2ioWQT
cW3DO9s92sj0zLknljGb+kTTRlLP2iMLhX8xYAEB9mcbi9+W2BWQ2FLKcSkyOaLl5tBF48H7k4ni
Pf4t6PAlpDYoBgULklQKiQiQCT7grTuZfo7mBvTEiKrK3RXsM77KhyWF1ifPkRvmVGH1pn84QB4T
NRtyEM5gIGr+JW3I9hQNxw84dnsdcR+JVOEAxKAluLvHcLdraBm5S/qWS1JcDhI3Sek/7ioGDLQd
qAIQSlwEoq6BRMBoFP4Cy3tByUctGBqiS73Fmvu4G5oOI9KHbE4KQa+766J6gEhl3D8viOjpuGUT
bjlAlAd3NgT6LWIBdyQMXhqZH+f0nbK/F3ISH84nfpU4fNf4fhq+g4AR5Rf6RvmO2MdH6agsWoAE
UYAawHZDiqRzsfYbTw6FhRoLXFv1obPJpcUAKXidvGVbcIUiLIF4Joz0AJ6vre1ANug2VWnP+oWK
9TjEG4UvhBncbjsPCQW7PIxLa/+Zz0YxnCdr9XJXlH9/ik0xBCrT2mfBaPN1NnrCLTJbz2y0FBYw
y9mTBy7h57222G8DoqY7IURlmmcej2smIjMxXAE6wq3pYSE+HCLkWZvMBztoUrBkLIfGAEuMRm/B
51aLdoiWAS23J2xu9vlXdPDRhMTefN/xvG70ZkL6iqsLWd3NxFUAQ3HV3rS7Nh4GyOXXdAmi98Bo
XDGct9MZAPgTT/lu7ashuq1Rg8Ku3eLT5uo5hMDcsq+lt51UANesn2k9KPjrDx/QKK+tz65cdKNL
Z9DlMKJlFFaAml5D1cas/AxCA+hqt/DKX5B2UJFye1pQ2ebbvg+QxQLrxvdhz7TFr+0BYNTQ6eDk
Ds4tpEHO5zJ66rRBzzhcWo8VvXbCJumeo9x5CV01OhMWZTzyW1WVk+lOfZ3n6vHBDOc6T+8A1xc8
2DRo7A/wnLDTOfyqfmd0eayrevMpvO+qiXqKt/q4rSgHYDT5KGNAA/qK71cjve3Iw1FGKWjol97/
/Pil5QsBkGc1r9z0E0Hvr5weiBmrcdWH+z3z9BRUbk8NhRCOI2VACsHY8QB/lvGN/Q2R18Jt4Cqu
tRteyWPMuexSgZGDVvy2c4/5DmYSLkntSk3DejuqjZAcJHMUdfAwwpSv4WHiqWt/V+1RZ8QgTHHQ
bW+wvc1BgaGrS6OUjpr7/vLeaEq8gMzUq7QIa4/lc7lMVyTKK+PC3xky8DJNS/sFms+dmX+38nNV
u5xqWdQevBmTATINvybWysHvB+oO3oyVbyO12PeslzK4MYlFkZRzbvJdfSqHv782o0t4D+9GyH+Y
Cdeoz/ksRPMSP4NBy39fB1eofN2I3lHqXveMWx9ebZxqUFqD91pNY1afzniiUsOrMmDEq4c9/PLO
ZP7Ud5OPa3aOSHy07Pvb1QtHB6x118CXQAbT2AYpR1HD9m4hP0Y6bLc9lmYP+zMU0l1AQvHmHm4b
lrDP2q4dvQyeD9fwr+guGFydo4++HOS/4es5bDOdIx+8XqBXnDAcoWAgNmw2r6EpzH5shD62eDjV
3tWwWe+V0xnp2PrSlGJfFrzSjuFz3tyB+PKaOtvN8+6od7e4jLsfBUmRqHflFP3UI9QHfu+4LIdp
FWmd1aseVYK1MzJKDR0MjiPTng4icj/d7/YmudOqBj/lQtgG+AhD0n7d4pxh32CLtgNTg7tC59dE
yUUPCyfvTlvPxf3sVpGR9W8XO0sj5dJXikgJmHvAN4WS9a/XdqSPt52orOzKvU5bdn5xt5N2vbxc
p88XOLKX1jfPbtmeZIbNMu0VuKiZbGoj1HtTk52Jb/OFcTiMME9lqfzjYcdnDekW9pOwEujlyo0w
3EQSCSF3qrL+tiZ6chFk2VdRFNVBfT967isf5j33bQScYhhCT1X7Df/Ia13CXwqVsT7w/9T7Md60
3mPOKkirpjB5uK7t5vuvJxRk2jHmzKBJoTJSJyVOyKtITBnFBIxibtWRFI205DE1phBVO5WtdUIp
1mQKpNJO/BFPMJJG8QddbH/f6vjwgmnUWuHDsMLby8I0t+hvt3S21URFhg/T559Fqdqa5+sSqiWw
c4wC3I4RMGDe+qpdwfHzU6bJTvc9LZnQ77IdjL2/u7Y48HMHv/TuIMelB2biuXAGGXSfHNCosjQs
jR3qV7AUAl0jZzaP86jckq44a5FY16+k4VKaou5KkTLRGDGu32/DOm8dp7l4ZGrlvrJuf7Km3/kd
IMaZgkZowVHjmPisouS9Y1Sy9cYQslGWQvZGR1C57U6PNzF+Np7e2XrgmfSFEQk90vqCI7FmIX/5
7eMKadApdrS1kVrH0NzaU0t3xwN1peIfb60ROn8gN4lTlgDPRYSqrsmp2h3v3YE7Y++AJV+CXPXX
f93iLrk10oJIGiEAL0KnVJvqHVNM6WjdwkEnt18OaVC26nT83mVGgicKn/mJZhO8UDqZEzzigQUK
C2v3ubifM1htpNIdrQjfuoOKLrNAtUbHxO/56HOB71sPSK7OAC3WbXLqt9uhBrBuSvRkrMYE608+
31wXWNt9Sutyjl7LSzXrkF5QyXS6QxQ3MBjLyPdN3VXfQ3AtaALmPmr0t/ew3bNNo7Y+vz2uurp7
AfcAAWX9e5NOHzCZm4OiAp1JvcEgE/wb/cQ2hkW4DofGLVanckUWh6UWLrKtS9KqxQoJRntMfwH0
yUsomteRINMKwL1fmrisA2bH4EUSUx+w9gV9w9hL6DG9I0Lv4jq4e9OZ4wUg6Po27d2n5TEakeIH
ABfNC5rZdQVMgV3xI9kvvO2OAOTK/qq9duOBHUaqCIKj1UBTgmGw6gA80J0fpZ7bnL5OTMRWuzgi
eK/HYfFq7Kqwf5CsOijBlJ3wTv1Qp76OwOEp1eycysE211lBfq4wCSFJT3IafOfBfVLkYJVuo8I/
fdX+K3f4LBByIwVR1anCGxO0CzwKQnAIqkNILi3uQoBX2NQrWBYBQEryufTdW8x6bnZZL1QgUe67
JslXqqDVDRg+A+FC4P+kpC6g/gI4hgg/l4CJLEdk2wjfzv5q9fovBtPFFj77hWZ77lyA5lj1Q1Ko
rt1aEFQbiw5aTd75oiQ3+bYXQ5vp6RI1IqrCSzpS5SFARwX2o0o0Z53Zh1f69hhjGegInMkjdTxl
4GsneT65KJsOCDDLHBGmfCYOXmlVtTUiN7E0Dmy6Z3QnJuRD0OyMcDsh/4J3AfajtMDL7vX+wyly
a/8YE9LfqvOl26YHX/K4wtNpyrdIAavdRqutvXpUe46p2Jr9+c3fZpCvb3TVGkcPRudgUwxW75XU
y8hnrXvii1fuzyPB5jC/wS6USePpCnRyH6CK/wueuGkbXSeczbCJoFfKocmRcnzjw758U7+IQOIw
WwP0q+1HIQIdNPZb7vvpFigNW282jOrWNMSH5mmdqj4hNoKbXxeWKYLU0XU8xHexjbv1s6IJzRly
OxQ0ZD5n/1HN2dbnGfO8rbCGfjdqHxHnpYnLjqcBDt2lCBoTqRT1+CSlRMYitz95TGoaq7PO1HA0
8m6ba2Y2HsutvNAk2SN5CSph/LV+U7F3WpeqtYYpkDKLM4I5FVZe26embQMRIuygCAE/kBYCQDnm
Fu/psEDTHbIfKhkcapi7x/9+EUAVZIY4DztdaJvwoX4ayO982DWC289TOIhu5FTOE6w1+U47wwcK
g2/o60CoLPdTzLYo9oe38xjrV4a8QFlw6sTzFHCyqwBsVEI2dAE8aXzLQZjOC85zg4PgdL8NTwmb
Al4Srb2KngI7UB/UFB1pJ7nbnbWCnDxe5crqFdSU/f792v9+ZhpOF1ZF4sky14i2jYvUnxbfGrto
9dXL6HURMPYrd7e3OAWAnKR+VlLydc7RCXTub4pKUDGHRfSpFz/KsJfLP5VzyHbMQRnAjQfL9+Ng
08f6WOTZ6aH+rNaw8Arvmfl5EZBm3tGTcSt8HYef9voSqoakbD89ROLtFz6um68Zkzeabbi1A6M9
ISm7Wpvm527MC4q0VqmxizoObgFn6xwbH5fu05fGNLCfBueV4NvH/lsi3RV796LkU1k0q8PR5jGL
SSfJ20H0G3dmz9qmdHW25k+OiG/mZQ9pqt80i7yJgm5EAVNGD5BM9E8bR4Xto7vXB8mG5n5aNl+x
KFYm9Z6VbRO1FbdYLFaOwolVUG1t745yHZCjM8y2fsWkxWae/c5+S4OCrtC9QcAAkGrUNq0WOfg2
Id6I2xoQyUUmZctr62yhilcOWtutkHnsXUVmJtJh4o2uaKq3zBisLN5wt6g+fQFfh6Xpd054j2XA
5f8te77Z9bqGX/xGQE96mdMVdQwKL6qbxi1cBR5b1wWdOtA/B46Xbd/4hMhDv5yy7WgJO9tCfOFM
qgJ1sH/9F8Etxr6MgFvbLwZswGYz+p7vU4u5DxgbUGKc00ypfUJEGkPP/B2xJvHY9ICAP2BqmUDm
9u7yE3qO6GZN+u2EYtj7GdwYZU0LoJvikciTQCvJ4vKxb2n0VsJP42jURSkZc0qBs178HnYvfHHp
9b9n2dfD/BtCpVPPVgoemSRx/lrTmtHHfyr09Ix7oCqoA2JhOtI5zC2UA06EL4FCGsweHqy/sdEF
clio4fMTKO52fU/SETi4VoXXidmytxrC6Ip/LJYcLJieHlvhoHfBlA88Rj39px3aVBSBAaAByQ+2
hxXWe+Z+IY6m/jfHDBBfRa4vd7ufsGzj5eOoZ6e2y677YMDu9n5xiyq9h0DKOU7V2Zdl82SX6OH7
GvJJgwzeOZcuXm/qEWzjLzCz47N0S6580vbfr3358F4KjaPe2brpAy1scBN4BtPrsbbuzqy95I9d
pcTH+NdvB1ltf6qg7EEptOps8rLRjNl8uuwt+01yXrkoH4QEJ6CIXSIA9CXL+E5+8E1IBGA4H97q
qLf5lNHH623uGLdQ2yKsCEPJM5Cl9d8tu4tgmOlkbU97O48vU9Cp0rLPnKEQDRDetxr+nsst4Xv0
4ibto4zShXca53k0y+Ts9s6TbK6jz7C+wjh02OyTPx0ULvnivezwiu1izwZKn+Jk9EIQ6mmXufcL
LnnwiWfbRYk4bFCs93DO0AThHO2/95DDYXZ0gllnoOCvqs1UF0PHBl6Ie5syujXZvPHZBFKYXPGD
xEDZMd+RXvefmbBRrj0hVYy2fq7/qxZwzN8utpGvdrj9wQW3m9hEx8luqV7qVcfb5mVDystq69Xw
629kcAkrYET6TUiKycNlbie1x2v+jEVpooSO+YbiFmrZ/ozFxVHumtVE/eKca5u7vDm/5fNswzP1
YW2lHn7RgHOZDvGKllci96y3n12BwjfR094qYhLMJMSgUvc4JAGqMobOG6dN4cbxtPls0QDspOFH
iQpYX9vk3B4jAv6+BQKnILh+7c+/sfFAY6YBk7olrwaiqoCpctkCUwTBMVBbDD7sgQp9km/XRy08
xwj3ktxf7hmgRZHMjKtdMLCSKr8OFeBmP9JOx1RJyrYU9T1ysGzTK+3ni8u93GwkXHSgCWit4Yaj
TLMOibB1TNt2zvzhEeboOjDTC+4Mc5va/8qeS0dolJ+tqxKo1775Qy4GMnfba7bMYdS1Eb7Lfu/l
f5A5+wDysyl1sJnen1H4UKuZ8Q0fIOp4jkwierHh3Albn1B3P9ogz0KlolzRgm1QYtg0a2qsv9qL
Hv27rN+ow7plvygRNHRS+w9YRNMOLxSQenz88i0Om/G+r8vhOZsampt9JqrWc270ooG/XP61W+7z
xWlA8mSiFdO8Yzrnl71hHnpZ0NGTjzrMy3EvTbrnadOmXuwwPr/D+MWe0b8beGFNO6CkxZtJf9MQ
1IO2mTx+I0aQd3sNIucZdu8eRCm1mGxX8BLgwr0I1HDR3N7pjLyNwWA6Q4mp53a7iwK9pJ73dZF3
MAuv8QrqrSqBGmarZtS+O90zIwOwC9KicRn2ULk5udl/lMNM8bNXKFJH7kWjlcFRxPjE7bVmbQSz
qrOraYGmzx8Y4rzebQxOh0b7aDAPaztFdiTt2bpXBEgtxRxeWIcpfAbcE4uHq3cokbPbvGqNzde/
7xljUqyo0swp7sm3oidLA1nF8KzJZ4S1n43+jmGOQMyaE8PcNZ7am6bDL2YeGKi0x3eN9qLOcnut
s3SK+1x31i2DVO8T1rwSF/CfS3C66xgAtkLKV8JmfUofF4zufKPrdt9R9ZpRlLYomQoLS6V3lF8w
rxtxTPPrPyrsbOqej/3tek3nCjnt8vA5aQ1/W/XL0m06xFT17F54hQ4YFXFCF7My5QQEtRNdhlDA
zF4/K8KBSc0F8PmB9QMaDb9xR+fE9AqobO/o14xqSKJmXNCbqfpKmrzpKT1GRntwaftaGxXaVm9q
AE2prt59N+R5GiNQF3XhXTlKs/CDKBG/HfjF4x7Uep+6+/mVqxm5y4ekBli26GSHHZtcdXg7MK0G
IohWG9weWnZMuenhRpVqdWmcErUsZUMhCgqbfJn+atsxRufMhnyKdK3/O62brgtGm1P+wHnfBaPz
dsbK/OOVzi96o/sjrJnPLA06DKuugLM8UnGpIZrTQx+mua8CPe6+RFGP8xeqz+QBgYvOWpccCbEt
2AulTPsRXGWkolBk04v2K+rYO73a7/hF3EAj8O41Zzt8rEcclxZd1Cv/auwm0jY07H/jA8O0tZEJ
/u4Bj4KXfpz00RpGQbNly5Sk5MhGYOjhXa14Q/vYXjHHrNcVScfn5wBcg64aPJGKdxkCkqnDUTHH
jECfS3NWpNQUwjMAwwUW/dRiBiU8n5MymChMschQhDtQCy6M6rOy7ys8wA40g7JmABD09DjjEiP3
OE9gWubSDWtoWZDDnL2bZOiHkqo/YUhMA4DSHPidGszN2k40uBvQ9cQlCECVThFvf8lqmf8gDbMs
detc2qBkwbND++mXQclIkkS+CdIKuQbkOnLbHF9wwJF2xR6RBxnFwHBnPM2w7/Qcp9Ptxx/mC0wH
QGrbRT+zqR2fpBQ3RPc4ljUl+AtjGX2CizXdOu9gi4zc0eyEHZwiXvS/zm4X0AZKAxFKsQXyLdZU
JlKoE87ahtVFZNubakznf1anH06rDnNIf3qbd/lRm/O/bYXZU1Ibzo3oC0DLJyx+PkRPE3iWZbxR
zSTDjcYD2BfuZTGm84yOGmkG4fHitPk1tyN4zeP166oK38kfc/n/W8NPtwflJ5ifLD67t0295GqI
4sA6u6F4ntC/Q6FkUh8jzXMxuG+NyMn7gL18Omxc8BJ6x3g6prUfCsoIh0BROptucyeCl+YmtSDL
33bafwO5/e6qsy/zsmw8pCSMhueD5u3a8+iZ0AWiG6Qg2oyAIayVvrsWr71sthNUHd1MSEHYc4K5
QxdCYKiNp0+e4EN35WHo4nJcZ+A7dNsPn6xkgzYhnSmyyu5IZb5kX7A97v4D3Yb/pw0KOJkzJF9/
/kl2et+VzjV8iXuIl8PIyDg4OG15mFBUgDGhXbClATAC30J1QheP7t3wA2Tz71ihoecXXe+sWMfe
kDQEqTnDAcO7HFDfrJf3xlqiehXNk4C0HHAH3uFAVhLwlVJ7MBRVNhJqbhBgjln8tL0sujupc+F/
hqMDqdPa1uNifyk0Jpyq8OUrxLwtlb5rbhMgbzwVneE2kiqk/AGDGAA6j51hvbkFhPr5AYINK/Fo
hMwecrgL4n+yVHIbDXG7aVu9mEz9Y2NGwjiYQexrjzq/HQ3WnOTKJKc/wJ+jBCbvMVq/gPJndr0D
QP31hS0q+GloC4iap9tAAWUvSvAcuiD06sZ+0kGyKiMkhTg9B8gpwVPn4VJ4adZlofF0B/ZQaO1/
1AhhUh2AYp2a1MNFhacDgPwjkOn14w+HMrTnAehRsKeCsnKwQ5ezpRHk1Z/Ly5buISSEai/QB5fT
jiUI7J6m+vYobfRPH2E7oirwUeBDYOCUjWGlw3lhYZwEKeXf+HoE18LlsyyFZwBUc2tnyxMy15jh
JoUN3xQ3C0iAwTP8aX1Dgg0jcFukqxfXDH3460K3iitHKGMOhuXAd8C80ADsBj2sXO2zgIJEaAKS
V19sYrNDt1k+MJGdq/B8vkBg2Em0o4cGcAcYXHRveAUUqKBl5khmHx7MK2dYu+M49wLvamWFICVC
Wh6PAfXhd0Kz6f6zy4FY0DYzkHUY8HKc6ygcVzZsmeTuViCizrMBU+7zP5tmS7JgPgOg49Tqg9i0
1yJlgvDJLg3kF6sg20GS9qwLtvBWO8EngbO/mFMSH75rnr3gyyzxGBUZkyvtY2IBeIYrrX99gRQ+
szFQSk5d8TAqgeI14Rgzkq8bDQW9Mo0QZ7GYISEbDV6BtiEOHSzC+RrJHBTpDYID5FewDrS8MeJl
AqHEWSgEPyBioPSTv8IbTBNY4GywvEzB5sJr9hjL9gGS8vTnO+BkKtgrYA4mGAHKOfg3dEplr/O6
gSjYKCskrwSusJ88YHyWyJWALgMqncBLESQNxEca2aB9ni6RpvHh8YB//nNNHQ5fqgPC+dJH455v
hzz44A7aRHq5erBF0pIEAYXBNMoH+xuj6gBWZ4qc24nj4OVFugGcYB6A0fyzvTIsJGxEvYdJBbsQ
0VsxEQyQMmkGHcPOhxFOxMLKZOQmTC2aNV+kdLg4gD1/gjBCclQ58Bqn2uLhas9rWoH07WBnXmAP
yu3rjH7cEoy4cwV8O1kXi+HQhKUGfE2hFS44S8T/ADckXIDs6jpCjIlVHJJgId225sJ3CJtiL+yA
GMKQ+Iu1wGOCbm3OsXGq9jhqDxVPRugvl6lwAd4C/X7Yn9U+KdmcLCTRQ5e+chc0ogb1YIJiTpIC
cWEho6uZDuGVwKR6/qn0oOlGwJ0jTQVBhX3h9jjJbbY9tzQHHbZTGRAzoUFAWlRQsJBL4b7T7HaZ
aS8EW6n+GFrQKmTGF8urXJRAkOZkfnMCyw7QeUF8ATb4mPJ/a1kz3UG5hzUuUC0gbrhe0W1h5BqD
yMFizs43mAvEWNXQQkaUBQ8oWDK0PXuwZown7heSEC06SOtOkYRr8LhhsSca/nUBjX9eCGcD9ge7
LHT9N7qoo+mUvoS9RFLPeo1ZtEUMtCcQjopwyhiinL3Dx47BYnt7KhPSkNErwsWF93X2TlExYQwB
ll85sNaZWTz32A5yDezWA47ksAPo1G86wb7rEhwduY3FQfA3YPDEyEhgvjh2kbcBEyEFzmz5CACZ
c8LhmXRg4PAkrqPkhXQCFp3Hmowyt6EKcTDniiVuopF+FDdZaA6PL4K3tmSvNYd/jCYSOHs5AOdi
hyYnQobGwxZw3NOVlhn+KORuBzhTPEbgXgne7NA9pVl9AS6I+e7Q5u20fXBcWIw+YhFXIlQAMZ+a
ZEL/uo46QvF7TLd0SVRFd7B0Kk9DX8pHXTvI+4iQE3sNYQMgBAScDzY0OxYwSO0VgJLJFDp3Lj5Y
HApP2/BssPGAlZKg6S5DWDpqfdTeJ3/kxz+dJjNYyZMib9RAxiGPiFYdz7OCR1z7Q8Vvebs5qwAI
HYg9XFc1Zk0TfuhvyOFcQkA88ebaB8MEJKmyF/A1EtF1YHP9GQ6COA+ANrJaQcOUVsPAH08vPhuD
IGU1gScGzbkg9rDgzePwPuVokL4/fpkHwRLLvNvEqOUA6+Pyd1iv1X+gdqGSCcWrJ05hH3IH54Bm
PD8rsU9cB8R9nvxZ4dIn1RI5UmnIE04PZQ763YfzBrQXHOd0OO/N7Q/idJwTCSf5YpWx2YAdgaDW
NlIGHIgJk3r9pMJcqqAvGWR3RJS0wAs7Rnt2gleV1ffaDuhvwwbkfekKYLEAd0ETx6V57VX+KFXt
vQnSKyXxUNjWgviePZyRsduAv2xsNDVtqvB9bMBD45ff8Ltgm2yaTQmiG4EiHsIiOP2k1sJBZMKF
CZcXByB4ibjZ9FcwpYBCn/fOLWGbQuR3nNHF3qfOiG9xCVGKFBJ9XvECPU/KrF2580Z3h7kzWq+j
/aazivHknL5wNuhdkF7yD0DVaPUJPmtE/4gVOdXGTyDk9cUKZ7R2joysW8cZNUBBX3UmPAsImJA2
GGp++FFUUm2GdbwGth7dSjEGb0VgI9iWnGarVbnwvmFJLxThQrpusxlFwyuW52LSoJccqX9w4C2J
w2k8Ku0R4veWOZyNvFXn3xPBH+A9G9NT5wLJhKHJIsaM9P4v9pw+sRg2JsyUA2yz0lWSnzQSxaXJ
owfntJ1R6oVnP7QUi1HcbffCAIaTFjzaqPLpQ9VW+gyMlntGuubl8cYGCM0tUpAVmg92BWrgdxUD
Odr6o31IDeoB2T+7wrasDDtbrL4My/yNSceBXwpsjwffp0ee9/BT3XSHWySNULN0uw9a/0r4+Adg
mig4owJcYHylkRUJ0ua5yDEEMgO8GHgIXtSrWeHQ/d/WA+0yo7tpjw2zrygkNtggbFlD3uceN206
UEypQZiz3hDS4vnTOgyKVNZAe34j08KUxkXnBhk5VGWqJeXFnMmvaAiobrdto6p/UpdEOX5wz7BK
d9tr8VocnUTnwni58q8C+wjOanzOa58p9LL6OXh5MyGzeOdXkBDsP5yUOUQZ0KdDrUceUZ+xCOiX
exRBWa/IzLT2aJPWTI5eTHThos4VGgRATpjSM1Rmlm9WM1Ib00lu2oYDnly/3OLGx2CfLH0uXhsU
6B8Z6Wwba9P++LolA/NKQH7YELAmBu01oq/KDJy3LmkHdkbdUdrzWquKxLfpd3QHTEjXfeoBXbpt
14VaU4YwjK42tF6RLwCcihMkSoMrc9Qbdf5xAJjBoaOEQEaXjFEkHlY3po7cC9btKaoRmMPzZBvU
rgYOzC/eBfIdZ2yW0FxQW9ZWztV0092T8mOQAueUcqS2kvpsIxZKEnf2dAZyOt5o/HJJayqeLCNs
m+TaZJijDZspsW61upVel44caKn+jbmX9WRiLu5twI62LMf7TFoYmcNU8dUwFWXMxypWEXC1U0Bh
ZyR7miBHNaxH8q+8bXmUDLvM0fbiNFeLyZKWIB9frug1flCAtDokaP/aPWugAo78UI3gYy79LT7+
lLyjJkmiT/bH/tQBE+KprDFx+o+kM2tWVFu28C8yQkFFX5n0iIooNi+GylLsUVHRX19fWlH3nHN3
7dUITLIZOcbIog5Tvt116xYn3pvwGJf9kvqPwfDVAkp7mqTLr4AyT6wXBtvWCzfTpwkdO59AJqeY
uKsaMLbctkoK3KYIlH/egDzSM05fRkblcIq8OqCVessjgQZyp3IqzW3+hByMv15z7xC0O7YxfJRm
xiF6yMrxrv8B6VdXsT1N2JjA+oca6en0R9HwI5/Uxh3RDVZYUNz8HMjyo9IzTLbvwyauPOX2n2l3
qc4sDcnoWoIeDx2nkSN0fA65z8HbABa3TTF0S4Hy6Cm5y0xLzX2GPrHZM/7Yul2Z2+rtH+ztnsoN
poaOoCR8Xhk6U0pwgoqih28ZPhQYPTWuSoxaW9SsLIRqfYJ88Q6TdrXkcm0+AP68Fj1j9PRX+9kE
czWYhpzO++ILVkFvgJdv4+h+j9T9XC1w1gckLGvM7w5M0adiNcWsu4m01eBdKZ0If3Udl2oWnsVv
ctUw8eTqpEB3rOlE6Ab/BiqbhDFMBnVoeOS5Zp15GY9WkvkDYlpaqbudo+141kxw+jvz/CF883yF
/mVLCde/jyj5KJiiSwR1JP7pfhcM7yisT7rbSKW4fFuy0f6UTo1FvdF7zwpoMoqzN+93ARLGZHLJ
kxTiOwV1Pu/TiD8so7LPvAwp7G/065jTNtqUNpwX9wqPiPbW4z8J5kZUeNSuj5+7I9273nB5QsPe
dYgS+41cQEyRJlvg7pgFhqM4fe5E8gTOIKBnRZkCV6gUXWjLLGWmXogXJvY/f3HCi3x1+sERX1ys
hpo9uPA0G6guvJS4/6R6IJ6qtHRIwJiigruw7ey9pgFTX5Szqnlzm+yM8et1hZ8qQoAPxVbyHPJf
/FL6p5CxeIrsXdSx6H6RTmTSRMxgvMDXdsOs3eeFWdMXgdomAV/AR4c1Q3v37jHJf8MvZYx7FDNo
6YFyDIYu3CZ9It2S7AlMZKsQrYx4XSOuZ3eqOt1kvwE9DC+SyKQpswxqwDMUcUOnb8KjBXOmiLUB
VtnldNCRW4/ckZ1WFD5syNQFFCm5aaqFVKjpnu78U+fSh+z8CW52l1aIbVJU+pSuyQtKCGk0NEfM
1G7qzGaBnFbCPsJi22O/GrTgLiyhn2FL2u837NV+iE6qQ3ChHzWQOYqGfXin3L3ah7t5uDubPcjx
zdJjIK+CPbAncFpwHMITpxNJ8asfNLbYalyF9hjjeKKb1c0n1DYYWsPLIII1r7IlCnWUSQIlsh/Z
b9LfdkockbxmYT0uJjH9tVhO2a+wYrdG/84qbIs2DZZcDw8937hYWM/g+KF1GdwCwD69+wenlI+D
ZwIKoIP61Gk1aB4Vg3vVE9ae/vEhzfRJQ9kLWIgpAFtdXaDqWjKzkMhkpFMnZ/4L8BCC1e8276ze
u7JGJlgR2NsbRlQMK9tzRC6qB5CwfcqCAJsjVA0aCWRdjIcs+FwAH5q5f5tiYsGNNDVxoUD5KQ1n
aTYWw71bq9tdPhWtj9o2KduM8fHst/FoSULodtZjzdqcj/ldFFDjzptkWcKvDPKQReGsa+DsEqLh
qICkS7dkrIL8HFyRzuOD6MH/wZ8NZgbz2tmE/UOzecXjWBGt5O190slu2Q8kvmy8Aa2s5Jx4Hh1Y
10VBp9gCylNVCiX/iaMXHqAZt3N16ZUC+tGuA7wlrOU6wahBK9B2j+wjoLPPKakMHiiCJckhlCE3
UXHIS8UmPEFD0VyFWQFTmaKPAhVxPYcOc3Ub4JTshq8xqhdWEND7ig0VF4xwd9jOmi1Q05raNECw
p/N+P8GA8D9w0O//F/uxFprNh259bkgTjwSXe7ejZgOESraHpklT1a6rhpAv9DH5jeZOFsLBNMLZ
jA4OTUsNlKc2xjrBx8wex2GHRXxze3jDlWCa94/+dM45kmUf7VmBXsU95CKtQXDmkQQoTaYe/172
NQCC8ZaLp4GOrgMjSmm+sPRlVoKX7/oILBVjEVRzn6hfqu2egQMuQu7LMDdfLIz42gAPYzZiDFPk
oukD/nrlXG1knHVk3uLYwx29KJ34/scWCUwjU1YxVHNsnVCYIpJFLEhJgI85nBDMna8qBrk6N4g+
L4IogBIDM52lEsDcsjN+CvMCQhuvUt3ftLoWC5H+Gn1WFYqiEv0UP6PzdOgKpSZu+UCspfPiZ735
dY8diV2gFVyBJMB1vPNQoHdgYxitLiPEwwmHis5GAPxxi5PzeRAf41BbhOKcmGW4t3LQOCDosIaj
DgN6VojoLpgkUmUPSIBhsuh1CesYCMZPVoyInp7GEW8WVmqE2M9Pry3Lx3dkoAWzWaeyPyrXCJut
ATeG+hn0reayj97g82PUKCUM27yEXo+G1mHnsi1jmsF6sKBxIAvy48EKZN1un+EzSBiwNADkibda
TF8yzUCwVQ2Wf3wMcQRk3IaTivBmcZ0mexjIwPBkj/ZO0llPZBc0e2LQJkIJxGqgFZao8L7bDnJx
ZigdjOj3TxMjbOwlrjCi3lhqAtg3rb3KG2rjstWV2sMNJPwBk/+dgFrtKQbxYhSE1hboLZmoaaM/
Kqcj8xS6gKW2BvAKgCi2LTHXSofOOJ+MhOMfWwHC7TZRQA5Fn7K9aU6J6j2RsM3F1wX0SHjruk5H
nNJSt4NF8bQHVQ8fwiaNNmC32GYIC3fJcJ4fLG0n+wV5g2kfj8RH2hz0jnWqRYT97ylIhK0LhXY/
+EJVTrw3yCtr8CgeeXWm+hskmfoR4OrIUhtAnmevSDkwRE86GlLX31b2MpQjdelYqysQc3KKqHIz
QZ5x+rzD21PgsJjvpNlPVB59+tFPLxWmmboBVofcJWpgsLJYH2a6edkIzHPrqCv2KiDR3yTG6Z1u
bEtuyiI8JN3Gm4DAOdBo939mrlyfJwb+aWdiAYzvnFTrz5ymWoxvas+qj0HH/XAAkaQLuo6dAXsx
7j140jAgObve4S8GxJl1UXVRVl1hOigpSzj8Himan84rhG99FEJt4GZ/nVk14OVGjNd0Oai/LbcA
FU/CKf/z5fUHTdnyj2T3Xcek7yPuuiCt9Ar7OVaA2ICpVww6JDaJ6oS32Vz/MAjT705+9MhkT8ut
ttgB3flO2fPtiZWDse3v3ryt/ovRwG7s8gIfe9cHPrKshwJ7g4yiwzy50+UTLOtqM2rCwTDY8ONi
SHwRLe3G9w8QYvY/4oyPtQjeASwMHsuM40WO2l/4f46W7Q7zBEIy4Mgox3xCuSBS88kzmwDChhjA
4akXYxtANUuNtGbKc7DrRxWInNq/mstg6dY2BscvpkZ89xAKCwOB3IWAAM8GK5yhTyO771Jp7dZs
wuT9Lzjb1zWhjB9OFSiOKOzeAbzrYvdsz0UC3Wxg0ICb1cenfgMixd4V70uCQkG5OARIktOPjO5i
jWH6+OegGAwqERy26aZreyyjZhk+SZJGBlwwH18cLHkRtuJnKlrdWAT8WF2AxhxNXhmYhIw+18AC
BB36MDjNFK1ZmC6czxeMi98ZU8kkH4puIiHPPwsLRuRQRX5lc96LqAx5WYGe7Qc3/ho7YEsYMbEV
e8YuBHZWxC2WVpAaDKhitPXIA8ntSPgMYIDzCLwRt30Z2yMDHMAJz//I5jtva1ANX9A4A0gT3+8L
LFdu1Eji3GVfSOpvXD3SkGXea3SKCwSHIY5t21OUATHIPm6wS7guyM55O1jfLgppav2fe0K0aPQG
s7yGsLvpfgTGg5KA85YFuze6qetivJb9y2l9RCkeY7AEHafG5IPAw6XW1cL59gQMtFrmu+mkWEEQ
d8G8hbBbl2CfiV2QtuYnU48DYDJC4S0BDQDS5oYjyha/K7vTc4GNaZLmugIQTby07p4pIBlSIEbB
+oVmBaznxiMyJ0GX14VdKpzg7baWhWx02AIv/tgbhCoXrXi/hclGkBBmJFRClO2a0dOFv5tDlWsw
k183xaiF7MczxrZBelGxU+tmLA2VvM1y2slHM1mVDO1BKikDZIQ/or+nfgqLB8ffkpqLkY1EcgYa
tuFOnw5jMRbb06th5MezRtwhMzvyB3j/kyaNoXiCzS5lH/GDrR38RIZ8ETEuw5BDfJ3aVG/JZ0ol
PjmdTZxbgvOGDSX4KNCY8ExZqkvaxf4HUlwjZENZxMol9MtUByWHikapWIAhywCNPi/0qIPnsvcH
578nnAvpfcsxmKPGHIMFrcDYLwawVVucFPCkmU9E40xdjdo6TL8bkUUDJfTp3Hi64IQ89w+auUWq
iV3Hwjl6QnHklUsblJV0Ulwy0outnAKk2OzDpLwfh1CdZZmHh2Gzt82wH5RhI2MoAeSdT39wDMYP
c8ELeZbxJLf1PRUl/Bf8AHzDz75DjjGDaBcXfi3ar3lqCjl2n5uVZcxrAFSC0qkD6jEr7DJRY+CH
Y+5VsamAXmcv7JZt0qbeBFmHnIPh9g9nZM0WRPSMyzPMOA885rezEO+5W4C7zYTBGYEySahicnh8
gBwMr41b+C7dHqm7F+CdgD8zoOKDjeHEGHY0/tJAlDT+BBPYSsOKlyL+ft0MmNPs0DMoqipcNZho
btnyEwK6TGEh8U5fTHg2dWFI8QmpIN9cPOePa32H9fXl73FjYXApjpBJgxO5oG2jkcRqF5/4H4DA
7l+c1UX9wt9WGlSPiwhs4AjVCygmsOytLP9j79aZdhdcqmNOGHnrivk1U1wqvJNKb4Xy6LHlXPCL
n2iQTlXAkrGnwhImNobStiSQk9i8U9Im0YHDefZOEbPtJi/v9ryWN/eNbJkn8b06YtfJPEa+4Nmw
GWjLVPJeYwCJ4X2LL9UTeZOwTsB31X9R1UufgUueHvDJVrLaD78SGwO/Oo3XC43EjQ18RWXigLwq
Rv0Tkb5U8+Km5hT0ZSyGaCBSpthkPngFebaoAHEfs6a1SY8le1DuGMgwj6EaSYQ2g0+VLI4B3GLb
4d1kwrPUqSh57gcMRbssOmwzALNdf9nbKxdCCvtOAryRKTplPscwz8Ndjurk5sloLiw3MQ2ULVgN
0zuHKgkTCLm33xpSfzYHvhYgjL1Ry95HMFjseT8BpICpcstIvKxKwWKk3uvrWxvbSybLUxghdAfT
fO1uIAeypBFemUpoSEbx1nsxE2TkT40kbzm+QD91P3NoPvFVwfAddeZwU8ZsCRmLF8HqTNkKKi0l
0d2Z7Vi1ltKnd324QXgPMtJX/eNGSpkt7oas9qpcOJdQjmyycp+ljHfs7gDI66OQKEMYZ33GRKcB
Nou/owO+yU+moxNMhySOb4vMAO3EwkAI6x8WusD8C0CoCJnJz9PZZYEiMAmdAfe7zy3+O0YGxqRN
x8ZbZc6ydKmg2C4v4/5tB2BBMjjD2Tv1FX60G3t1fZrY2hCyVyebLVzyBcwQvKw1xgci6OOUyy/s
E5cF8Jkyi9iSjMUyS5mH9R/Fjy/znGo61kNHJpv4QgFvTniaWwM4yBRuVYzp2TRRHIQd5rXzvoxh
t10QeopI3Bx8GMF9b9UDunvBObMphPr8ti1xniuzqF3Sky+cEExZvg9wqQkjw5yQCmuEAySdHX4O
fTH9mTKKxaLObLimOjqhuICSKTB+gmA1HDZGQ2GLcczDpOnhjcG748rsKHgPAneoj/5gfPvyqARN
YZxBbglLATSxQIkzcCm+m14Pg6gPrazbY27OrJ+/popj2gvWNBTLIbhp/kh8bC/Y4JEcsJ5xJEgy
VIYjCe42xRCJXYK8ltzYRJEwJGngygLbMdxPQxTAg7EPZx8ZFVyxtRNRkcOPHBo1ipkr/UPbTpEJ
MkiMLGIFNXQ1OQSFy7tAHqEGMC1Exsjnqe2hb6A/YL7I0Iw5n7ekjjtJ7o7BjTAgZVL/9B7eN0nl
jeRmya4KCIsfwio3YUfJZpFY3opxWTs4ja8h5CvWRI34QhiLPEreH6ttU8tYR4etQ8zwd1uMbVmu
xrY2jDiz+8HMhJvJvFpBurLnK9kHpsRvKTteaduY22Jr9wNohAAnTxHvZPK8jIW5UIAli6kAAafm
g7TAgkzfSImYeLkxMEhMI/s2qRrAeEDdjWhXcziIKNzE+KeG4TSVTwHdFkoNFmF3XjHUL6XTjBjW
zdCSw5lwRWi4t5AyCpOqCRCLARR5CbdX8eUJid9CmkCBwcfDLGWlJ7n/o1GRh2d41NAlBKx6xLwv
Pq6hKuHNCDWMP3BM40CWrNKOwHwTfyculVohlsiD8o/+m9/P3lOZ/s7C3fYdnCKRxdannIsmqd4Z
V+agwXRYi8VjAzQFolP0k5qSRHJWbDMAoQR70GvVBlTmsjWRgMrgGvMgNWHrJ2Saik2CuMiteU0F
7Zk0sZVGSPj7LOKMhhWOIGYU1KLV+c/SqTHQAiecHAXMqMNNm2RwIbhhHk1CoIht4joEaYwZA1e1
0lN5wYjvFIlcGhbOYRNWFC8ZM335WvgQeMwCa7qf4SkkNhNeRLsk7EpmHiTNFjMvEuruocK0kYjd
70JHMzp2kImoNDX8RBa2Td7YUiZNXNPo9uniZzJ0BX/rGPww4CUpuN52Eysu2exw5hRzLq1PjHOF
hiEOPZT0dDaUdImFWPUOgEAomPB2Zp5HlVpnXM+4H3gxTMBM+ERxgufOpIKOjSgWV3/MdXj0KFYG
TTvqmsA67cXskrMX+APtoIgSdqxBGqQ21nm+S8ocBH6soEPVR0YDumvYjHrpqqheA2xyzLlbBVIc
1THz4jcwcQjJw/GR14HmHnHVOOWFYBwtEhpRywhVWThaWSa7SMPml1DJGBJ+UmMPqyzBOVdgEhTf
1c7UxuLzzbJpwm5KztwNMasRS0bKBZUyz4ob89c8hgz+TXEtTAja2xSaCwo7PDe1UduOZofxjNEF
y7RIYzVMSBHwQRjfpoh1gSXg+jAfUANKFB5JevsNTrPYkHuP+9Dbn2jOhZAoVRqrEFycKGH7fDdI
ApmDgNmid3MSrNHNqZa4NlbYKiaLPL1WBipB8ueR8TAJouzuK2Bh3H1Nwa9kRQsfkF8ppk/pk8V7
Z6v/kdvoeDKfoHgnouN2RRFBUUztAYqsvvbDR8Dkypipx7yIo0n07MJ2i/dr6EUR94Ms8fGBNKfi
Zkh+TLDuxUOGiloT7CgNVULnvSXQ9/swTeiyuR2muM08oHXxQmBk3cGHTbf7ALIHE4tSHYcwmhrP
g13Oy6uqIZ2tUL0uLYVTrhk1CeqAedAxCH9dj3cnERUuxQy92p0YVMPmaRcc4HFv0OCBzM0DKIaK
xQMM8wglsiwBnBa/3gR4l0SjYEabh6krlpKkT2AMS8I6EQ2Uu4ipDdh7QdmHubP5XuPbW+Msv6yL
v2AFummsG6akeNLIGflRwxs4NFQZcZgHe0ZwKuiw0btuo9nt4sro5whMNOtSnO6njJiAhyhtYsCC
GKseUHZmwnuYTBfpqWdtCKCQH4CPaO0hq+NYtznShNgbpnlULiytCM69llt8fSo4DBm/NtXsFfvQ
Iqikn0+KCMLthZe5gKEj7FPQcM8YeNCkvipQlscJPigJ3gGrmeyASEdBbXp5xCZ2m0V/sC6ezDEh
2Megwx/AWnovM6OOuM32WJ+D6s3pQJ9JvxiVcKx/Sw9rjhyACylg+RcCU5cTVkAJbA2JknWocsqY
ut0pqqWe2jZH1wscm9QY7LDoQ+9F2wDKQpN02PFOwjBbWqwFfkoPRMoA7CMEIzvCnI2snZGnochu
i4BHF2cN8j8Ls0p+0Dh8sBNG8AVuOVN+KfQsHDwpayNI4vOPcwCdtWFL0/DQRF0hiiTEbVZoNilh
DOYSJr1YQAnBv7BX5AOycp2CmFVCwHWQFxAzdj8WSwkqE1P5v4uHq+mbWl4np910tUxuMiNqAnO6
4FzE+pZVj79H5yFTwTcVkuqzdQtY22nO+nBlhWNqZd1eWEsQ+nqBENnAqoi1ub/rX/zuIP86GPgA
084M65FAfcZU/Gzx0QRWKPlPPWxPNTm8jEtgumUMdHJEWWLEEkHBgqSG4r4zqruXHiPpvZjaQZfl
dD+CesG4O2Mg0bJ2WzozCTkaGSgHtdXdWls2LIcCmAbKLiW3nS34CxGRIb7aNxtKnSf4Hu2C3vp5
WxLn4Z1ybIeb0dFtY+NxVKhTkSYQEqDgcXdBAl2cuhjqaQsuH/k4nWDXf3gZUFiIe2b/Bi1NAbXF
WYcP4XSfY4YV6r4igjCfJb/SvICMAx+7y5xhVtYFI2Kc22JMaDVnew1+PdYUnKMXF7mTWsALJpip
99Db/x1YtmQOa+lOXiGk/OrugrzE7xAUJ2VmrVdOZ9KRmSOJCMaPJ5phtiZX25vFRsuCnRQEY2iU
USl72wSH2g1KZmSCnVT02LxMGFlQenVQFBhBH2N6L8WgbJDG3jbAFVRzdk3gTRukfx8N7T7nHml9
mctaBQB4ggGFR7eL2X5oUYFCnOttvRVliyaD4K6vkQbpTGANm9NaSm1NYxRYxMbt28x5M2FP13kI
Zu+DIWAfbYPwa1eJNJXnNQmM6AQSYYFRUu1QB/UP6LEHdYdBHcJ6btn0oDklwyYCpInv3d/l5taU
izmnrFnglrHcojbkYe2m0L6VIk8TS/lZwAKPoJFEFtQyCy4ENdmIkRCVaqGyho5/fYUg05lsCSgZ
g3+CAmRp+4VvpBDRXeifD4bsPg+KAYb0ljcabgA+wSkl1W2RgbBDFd9dS9F1ATFsWbvOrGB2XoF5
ph5+1CeWT8i3yjYUKnvTPYVfl5cG6c6AcfR2dTfF8M4L+QAP9EX445Fzmzh1Cjq7tVagCyY2pmwG
camRp924RQM18VoQWwr3CqpycTE8JlhHkfMNBwMIcEBkM6xpI2zjwmbfYDxOJEqjJyV2fBv3e4cV
poFbDk3f1XzTpA4jd56ibcAKCBsZDDqkJc+Ofos7AcElIcnSsJHvxLPJ4p0K4na/GsJoiDogbvX+
jk9OXAOJAmZ7T5nv9ztKOsDjutYD6+eFg6IMNC82iH94JEISpQMQG0SWLMckz0RcDe+2yQPlhqlD
jaKgw2BVzJUYZHtMGgh+0hceejR9TMwObvorGaNU7hQgpqDWdTdlCIKVOBLtnY3SKvGdxYCHwfcg
4ZoemFPhr0lrThwRI7pt1p0n0r6AjK4AM6l98QAxuyuXRQJ94ThsJ5zdenK3BQblOQNMPNcxpjkU
fFj9Sm3D3L+VMB/1ZwM0z1iO0BV+h3HcwozpLYsW5KPtqx4uw1KrQ3W3G64BDV7ACixL3GUcAldQ
YDEvR2TKrA4bDmQN8v7esAIIuag39wLOCbirzSSY9zk3XfFUJl9KmbWE9go/HGKC6u35bsEuktNE
H+KU1HnITgY0jAQqoA3rB6QWG4FeAcOITzKZx4FWxhHJi9eBkXxQ9mkikcq03bTLco+31O40iaxH
6EouAaDyko5cWnadkiAqCMAjIqPtNddbZhsYDMzxt8NbkPJY1QqzvkTzBHCGReILL1VQGOnAjsy+
9qwtGW6BUT6mmI1yhwiPJsfGxZcUVYTw8KWsFJ3C3XpvS5i6DL3kc77XPEpYU54ixmC5MN3rakq8
ZdDP3w8TkGIJG3Y9maK4sbHoMr2r1zLDG+w6bime8YpsecToFnB9G5+piuoLoZVBlFDnPkZhfN3D
RpJjCHcU1nIcX/4wVE08QBueGBiC3QqYoUoNX3Nlpw7nVGBHholbavie2/urqXI92qsefna9QHls
UmeaJKhyHsRc+hKCpDU7jel4w5QDAxpkwHxYcpUbgGCMFMkEZLn46NCKtM07ZRrhD9N6yzJwn1SE
GazpBTiAqYdMR3x1gMN1y9nb2FhZjjn4FVKZLF5JUwxvUDzRLDG0YETQwEeCW/sA2a71hA8oipNm
KB2oTczpkWeBEZiElA5LsDk8eRT+/0CQUjx2+nhpC7aLUKfY7hITMPrQwX4LEUJAM0AKmnV7Ts+Q
0G/5tTByNHth0R0wXmn2Myn8n4w0ia2yHRFbXmkbueUvwV1ixgUMmjr2Z1RyZPkzPijqK0uerd0Z
NAfGQv+9CWF8w8G6lvw6n84k7SxhP8MMMQ+G3e2lgvEoTs1+TRXn43IKXl+5mDVLJppm3EiZ7s+u
Z47XrINogQ63ZUE0uoZUdGD7NU4mTq7z9oSiUlruBCauxXjjOaCUQpXKPC9kEm33Wos5yMJ3DlSm
bNSfN2uqFG59srshEYKKGMxevKltqYyXk0d7ivh7u0kygQD0oXbi7fV0+yO7AjawVYCOmz0ZI/HK
QI2oU4SmjfmuNENeTEBJQF6eJmEcURTsl6clacN7PxSNcTO574C8KLKJzRyv/nOdeOVESpYon2DS
Jhu7QGk74WQ1P61Absm2wm/iY/LuQLaxiP7DrcAKDQgdjk0ql8VMlEUO4ADpjbfzNpXt8Ra21yBy
CeMqm2VCppSBXVaZ8eGeLGVAEypQNozEEcONKa2zdMIcaRTsJm5KFLLLeW796SMDPiLNGPgAARel
otmeCMsr28JkJrECIpas4qGWBwcTSIJ2i3Gg+oz46ZSfUABXxnaCQqM1vIXt0TOEG5CQ/nXZ7ws8
SZMqbfHTlgFllALVcSOXs6fVCHor2Sx/HZOKxLclO8ucdivCM0lRtItsghY21nPNIjtZTPLAu6Rr
yfaQqPD3Xxjnu9FMdslQudZoAPnaLR+EhRXUStZW5ht85Be3je1gPCf7smpuetCgVEhBbMWBuMji
upux+py86myROIBaEX375hVsnRPEn6zh76eSHXf9D9tuOQgr7DX2agXuGAE1zTS8WYDTSdlQBgSn
PIg3ctYg7CFhGmRkUYZRfyTOxvy6zl3eAKx0OAvq7IA9yKXSd/8CNZGH6CKAF33wbEGIkW6C+0Jl
T8cIeYaumQ3SkkkIsEB4MoRjmxAFNM9bTisv1eKZ8lp1ovS4gi9thmDIdPVeRVgBIIgOPWJMd8xc
doT+m4slVHoFPvTID3kxP6MWeadBAMhuHgigJEvO5/n/9ICMwgIVl/lzJmgh70/w66SQKUq1gXTP
a3OKmPHKr84Eu6DaItAffD6JIMn6nDRGGaiWBgG0VXJxHIufXjJDTYItNQxlWVpJa6AyMtrvEXZs
JkAqM8aGxcHfWyEkaVSOe9Dr3PXosCt4zEJVpW8RDd6LOYdIu17d3nfSPjiykcrLBKuG1P0wKYVj
xixGjCj37HJpBoNh+9riGh6+DXlFHcROm3vPEErv11tBY5ijas8+sCSv1u6z+bxSXit2IskYnRWJ
MI1dBq8n9C2AyyLUIpoBEfGPQj+W1pPZQS7zzTolm26DjHmWPk65HOrWH5GyDn3Z/uJ4wJuRstlM
Efc5NTJuuLu4CTGWYnBU/U3qYxhF7J3pNdmoy+8zN6PKrELfbffYiTQR0e+evvqPQTjRX0xIMV1m
x6k8SGwKbY+N2LIt7ZVSdOPVBJdEuZ2XGtrmKgAKoWRgw1Bl2NztvHeZQVaA1/uyAd1nFMBIVnjF
pNpDAURFmxP0WKvI86c55+P8HaLrlFplgObls8W38m1zW8CnbmxVbgHQlKUVM1XE4AwqBzApdGJG
kzWfrAyGiQjxZn+CE4KiAz6k4uTFQs2BDHxQE4kuw7m73G+gIBLEQhbbgZQv7fTJd2KbhUjobT9t
XhopXh5TkAAA8IJvqbN8t0ZDrTEPIuYhZVjLatnPmtqGsxxf7zTw2J2BDs1OMGpkndFdERo/Hsjs
jX2bTs3XGYraeURVC0vxgaYYwJXbwHpWsKeLzEkhNrX5Ug7/wyuhfov6EzUMVGQ4AQfiBucKQUrN
Z49AzKMvKvX6u+J9g3EJu4tPi9dVwXDBYdDJJ5LPSufgf52267wseDNml6UzSrM//Pk6skvz7tZh
MQr3hE/DheOzFcEs5nvumtk1vIrC42x1yvX5a79QJDF2N0Id0yfndsOr2b2Pz5cEUqt5xMI3+VoH
LIAvdmVh3oYFPB8LPJ3rh8NlnhAOVJDj73f3EZ2sd2U2zO/4xhz/mXZc1EDVDFfkb2uUa5aG6xfK
JrAswyt6WC6zslyVD/vciFuDZgtW2yeAOcNtx/8Zr0CnUjjLaBBJNXLi0deWgfH1P2y3LUffg3+T
8al9sWX9pwgbWjX8IUrNYf1yy3rBtVdtr6A8MI2vLIlrQW4UVKDm1k7BrkD7QNjU1Z7VlHv7wpxY
awxJUq2afTFCRsRsMEIL3FHT9+xitt6QmvHn9eAOI9iEKS0ycAPN2OA4g1xRKoj3Ezr4XcJacgCu
FsxETETqMrHrQl/n+XZGDM/xx8N/v2IizGClUI9EVjk34KxS7p0d1u+6nC05LbywGpcjT14MK3P7
3SFunOzv4kKVxsWhQFK0frJ7HvECeAO8O34w/723UBS1HwiI2KgT3thMxJvR4LcdOff8/Z4Z/0+v
c6R12SynTZn4Qw74jrSaW6xrdaLyy3m2rM8pLV/DJgPNy/pRLnTNbkEAR7GcJy0+2/rxcV/1URtm
BB46XaeEcoIH1XR/dOsf99oEKkGmnN9cA4vOQfPvkLxh/txdXDS0yjuit1zTtu3eXuPmHgYYIrWh
4sXXp3WAcAw8z9YZI9D3GIdc61aFkc3dxcbxo7EpzHphdjjYgQG3Jq8IskDbY5xffNz7BNcTLNvx
WgkgSLDEIjrU/ijAGLvi/D9t4g0UvjvxcQCA2IC2zpb2Y8p3dJuJUbCRnaWQ3q0MK4Qlr0Hrbddf
jnaZPV/OTbMLDI2N6N11di8KY2MftZfsmz2GbyPYNSe3g1NGOyYlt6D5ta5flLBfq3XcfAzDNF6U
/RiD7ZfgiJyhWhVr3151dDVsAehTKv9TWHyEd8sviTJ3XHPs3RVLubAonFfhPJpe/dPDafSrOXsK
zU7wrlutyufIUB0PCBrMope4p3kXY8jJAk2imMGmGJlAR3BVnkqJDYpHrqR0q8lCKwgeB8awQUJN
Wj2t5rqB+d/T2r/6NZJX/YHWyqWGimt6wsM+Mjp/CBjL3sW9V3+G7bBY3Hn1CQCafVqIRQsgmEiG
wD6o9S1PxyMm0AkZCG8G0FHuPKFK2JFbPhNJ4hhiIfMurJ+VaptNwTDeJ7c5q8d00jUHWzoi7qGQ
UJ5cxdW/voevv+Orv91zoeo8aN5szKW746JR8MXN6bVD7OMBtnZ+LQ9e7D/ndouFpoa1CEq/OlMX
grIipr/LcAfCXTBvfNZUSwvl2mBv8R7wrx6v4fcdnd/O4TGpFb0cd2r7mDy6zufZ/znFdo/h9zS8
doL868pV1BSMGr6XU3if8AwKXOSsYw3nJdhOL/zW8iAobr3L3rtUdrdw2Ma9LjSHk1txzNC/7Xwg
Cl6gNe/1zsdZ9kdFz2GXKg4IS+ZbEBB5pFjV95qanZwqW+vwMNqHObAvfDhqdaqCPXJnlqMivwgx
c6ml1c5HfXGwa6dh0e3dvr26x+9k6tZBZybVyKUNR5R6iDEEIum+Xo2lhV9epZo/DvjeN2/9c9Cc
1r0aZl/2W7ffJSiWfrSebfeEzYzemB1baLR8jhE+eYXHCSYafWUxYWLgxHCfnPLgaASt4/CkY78n
fqz7w7zTdb6518UVsW7pGkd8si+T42HeeKMzM5/taN+cXBuj+2vQ7DrLCqeOsVZneNw8h9WsfXHP
ePp17RJru1N4ucStR1Kexg9amTy405DrYU2zu0vyZn95tK9H97KfF0Drx2P6vdla7i3TS9vtPlBt
+s+OVezt58XK7/bnbRe4GoOgVNmyPmt/XELbklCvv/uvVq/xsNpatMOBHXt8PMSB0Y3+sRg9vzig
BS/eSlYiN8ngdWt/2dxxjl/Gra6XIxtlvLWPtAJy2vNi6w7e6DfV6rpMLW9Z2cK/qLRvmtvGN7a0
m1iKnFEUY8DYEF+04PNAuNvZxTt8RB+0UG/8GJHtBQxEsMrSTNYYaFifk9e/GMMofPw7579Lk4GJ
Fd3uNMk6vVwj0yoaWTIY2WFS78CxQee/d9DLYXDM+5vUhrkNIWtHAW23RbZCmf3YOxnFTnFfdJ9o
tC0jQyh1QLArTuRzzXCKfFM9/a53xvToU7dR6zA87dLlYOkPY36KwKfeyM3NpRteO3g81tzK4JTj
2qAe3T8sGV9sUmSAR2LCh0m1xa2p8nCF5MBBXDahFXebHrsFauHOfH2tOwrgh+pC8kKQF+gj8Sid
79UHNHz7ujtvXXUXBOZbSoFAUY2ou9a0GTPRL1mMr63ga9/P1gNrfYy3ava3zk6FhDCBFdt3ZVzs
xjn49CrNzduO5uBdgnVHDVM7ZibsB0D0BRu/6x8qa18MWkGXIurwwI/cXBWv3nMnS/nyZw/0fHUZ
MdUal2yiUcXLIttenot7t/dow6LffdJC7HXb1Kqf66zUnUoPJUGfMcCh9GCfSOlrRLcDcRBbmH6p
bkeUTp3e922TDA+LQ+FIMq9bTdge7aufkImWZCvyVFeoSyX7z3E/buFq5LTw2mQr79sj5tXyv3ux
+jymJXmeTC40//5eG9Ubo2bYOPV3jREU/5okw6izjPe7IX5at9PiU1uVbedIPzc7Hf3WbvMlvuMI
8LYf3OzKfBB8/yt/CQ2FFBpl1EAkKUzpc53QcSRuSLDNgwcO9QOc1YoYZMe6ctV83qv1AAmFiteB
GQPV5sWPBB0ihkavuLVTj1K9UdYme01hUfVE3cFenIgVtEd1E4EMoCZkCR2BIHZJdvdER5N7tyEF
RPk1b/NqIbux9Mq8x8iMv38tHkoM7yuisDpUfmdKdmsQv5jtNszHgKdVRlzhTwTB722Hr6hOTJX/
pX+QFAsAOGrxM8+WZl25W7+lWdXkBOSlkT2tE7JbgCPKSDZmOeCgTKlB1G8O9R4yKBctusOn+PHM
qM9whYqIt/wfF4NIrLnOAwq5Q0wGo6lhdg8SxdRw3FDLGUUjP6yBNTAyVn7x2Wqpd/Ikg1JJOtRz
7Btph1/qQbaK4M11o+WAN32WU3gbcGth31/RE9JfkFr5hdr04tJOeTkkBHHB0awOpixfJKX/SDqv
JVW1LQw/EVVI5pYM5tztjdW2LSAqQQn69Puba9c+YZ11OiBM5hzjH394QY41ohFLnDOfJ8NPECO4
UuEU4HyHTUHieyWeGQlkB41UAZ4YhZSxF0Vq5mcJNcJ9ToHwCDN82zjNEIuHFrk6Hxi0W5QzYlqq
XjrcZHkpTV4+iySySQ6/3M2EYFqFGC3uMb+jXfOh0OmxeOAyI0EYpjq43tgUi0Hm6DOBD5++Fmqh
oFDolNu4Jvp1nJ4tNkzMLS6WeM0zOBAMsYfpPzVVGYhVFAwU2DchLdb2BR75rKvj01VO5JOe3qd+
f1zR8yM4/S4nBgjocX7DJ0TQX8oFJT6OD+LetHPOipKVPB1tuSjZEn9JJ8GVUi0RoUBRIwpWohkg
pZKO59JLDDmWxsI6Jf+VsAlpneFAIQSNzsLyZAzbgemcJVZIyDK7Bw/greHwCsXGsrz+e9kPEBuQ
DHCmaiy5V1gBHtXzFHSe6K3N2ysWsvfChiS2Ap3HyzUpPMQrbUeDHwxXl3sUZ9TId9pc3Ic8M0RQ
hl2ir93J2zsybPVG/i0SXRGLNQWdBDxgQ0RJrLi6WPxXwNupwSsrB/9oibbmGJbgzLExcNXzZnDN
lsabDicsicBVEkasGE4+ZuYyXVTM9QYkc7Xm5t/95r3R3RGYnxY8F+U3nAA83B7+Hfnpx6mwixX3
m0AH8afPFLXFgRbMY5F+DqrPyh1N67kS8ZvZLah2/vXQoDDWygTuYtEJ7aUU1hPkgJtnB5rm5pqr
XzqQQ8U7jpslq0xxeJLcfSaNfCKUo1gyjX4MHNtzNqucIeliwPnbdp/nW0RXpjj8a8S0R/VrwgaJ
J6fhdXmHhhkBGfqPvbsRSOK8OCFjCZ0KV2tDLKqI0+ORLtnsqCTf++OMrIbcoUtIz/XRuRO5tFNr
l38VZ7zhSWZkieAiIVYV64wHFGAr8OFu4BFQcwH9K/r4Ldfqd6H4ct6dCUeHjHXchv+GKjKzAu5R
liLD5jbynslwY8QnmLBEUhdaL9epTKyAS1Qmo59mZe9wrjKCd2xkoeyxlNx3zLL9ONdIRvPC14lb
4XYzvqwXl3+L+nU31eE8cmnFt7h1TM+ip/i5HT+VlyUF6Ip400ux1cAjaXgD+Tt++IelyVeq4prE
3743FSK5zGb3zCI8/T4Ou/p1bEVkj/Txjb9SjjT28kTceY3O2QMAhsIrlpBCsoSrESuLgBGSk42r
ayJhtbbQJh38FSyfeA27GT+wWbHKM7HM73juTe7f9oMF+O/ecquMgCev7kY/ne3y/e+jg+Ce91a5
u/1TuGWIO/nLns55TxclAya9/qqkjZW5cZb+GsprLJLJswHttbxnF5b34FqGV8vTSSp/LhXex2z5
xs3ZplR1u1t0f0Uyhogbm12bWHUKPlIhUBwCedxdLcPh2bnx2dOANVXEpTS32rAxHPtzUBqPnytz
NLWJwhANCk8sV/PPLVGCYUd4fWHH90XlDP2PcQtGYEEiXKUtJul7rLPgWoU9HIqYXbDv44SaLpv+
Z6jO95QZV/fz5BbzYUZUNzUOuEwruiLSnl/d5Tu9uzjmXmsa1U3Rhi2JWCSQYJEBq6l1n0TUhOHs
Vu8yuF96zWl391WbWWEPydJ5QJ2JS2Jubsh5/XfVuXJx50J2fB612CtX+KPI743GU2hcfxV5pmji
lLABvDHDxnbhcPM53MUYUm5o7H25jKQ0uRcbQL9zidWK5KRaLLyLtBm6CcFA+fD9GzFRNdC4r9MA
8gFHw9E7V5qHGkRBL1a+Ocs38kpT4kKJhmEGcCkg6xGO96PkNfLyAjs1CSOq9h3lt4sK++hJiLgc
ggW98F+e73bYJ71+B1rW+6KDXWK7tjLrCIzPw+uVErUsLvlzlpfe8fVHVhOX9Q2AUHw883v5kYQQ
ij9zVfA5H5EOsF+YgmtPpsq23jdcCqE5LhsbQ/JHGZxh0GIc4tZPtyknaaCn4NL4i92ZoAJCabyw
SH7hDfwJkSTQbjlhHgF0jVQDOku+prZkn943W5xHeiRn1DFwxCMaVwG5tB79MtqmS5MlJNVeTKzd
p2cmlA31GZpWtOS4x3vMUTBirMOH5tnWzmaSXI5TLhGKwRIgH/QTyt03bEjUmfc9sxkbWiVOksyN
nO45ByJNKx+eEcMU9pGF0IPtHzBVXNXArcbJsPtB+lFxMW6Le0vOHxnCXnp3mMswIfQ8TNmkyzFj
BjweZEFOOpf+lxLKiVAXEycKZp3h1ewOz28hz0yhs+B4Ieh3w8gbZwYzazTI9Y0HNJpbB4YpDW1a
/PSvqluYHmrt98KsptjgXx43QNk7+mvPes/11G9ugQlvCe9hSFOvJgaQSkNJClSoPbRpnAxOZm+v
GQh1bjjPGgncw6tUZ24lJfuye8SsHaX4z6cnhQLpBXbDztOxChR1o+jDoAo7aiDY4cTumpShCZRc
ebl/9WpYd+6GdDkKosK9zXmV27fA3J6U65yH/rGajHB1j6r1c7sCbcsPVHmg7kuSTnAwdjNzKjVh
pfrytKhCSoYfDbs3L0Wl1wrTdJWzLNA1mtOjTCLVncizTmgObXj+fgf2e1vowr6JSD6ivA7WBVcH
xTsckyI61TjHw5Ykjhyh18nQcK71rnjN8qmkE6T8lx2AFjs6H8U5lbJ7/Z3bqFw7AW//ZEyPcp6z
EyhuJ9yRphU+UygjMfghLe2XpKl/8TqdTXwDeWVc4Zy4GaOFLF1QLDt3oDUnxaIoiwogCOR7Qb3d
NOt62m5xsecLC39k4Ky76VO3XWXuHQ/+nztZgXgTOu8pIzdeHjdjgnNEvAYrj1asJZZkJ9PsfkHe
6ys8s73+4U+LUUTMT+ZjwrOZ65Pa3QionJ+dU9IHMTci2LzRqg97ugKkaftaBGU1nCFUqV6WTvFV
fz597PAFjay+BQPLhuHU7XEmaq1c4labIJzfo5EaBQUhICDM4M6sd1APxk1tdNfhMtyN5Lk/38uE
wFNeeIhqzR8MiXWN3IDTe3tb5ef0G3vYsqP8gV3mrnnPGH94DRsBFRyNiCW519sYgNLAr8PvOJwx
HnE5eoUYG+UTNQhjKTHaE1ZC9zXTW3OBSOkP/KcJaRC2yCMI7Rr8XPvTdaz0A+sd4OsvGhn8xi/3
WPl9/+45A3TabOefhS+00h9rvrdNmK/mFhTt94rvzQLPX6qc3WNs/7CivQYp1ogS0dNxi5g0u+99
7v7aLHE8k/M+wdme8Ua+yBnTVGHzWlRXqFCvIzs3Wv/VXfPeyMaAKI/44PomT4NyC8DhDh8RraFf
d34RqnVYTLlB29F+AH9I36G9srjPbv2Xt96G58j3rPQuyCz+Mk/oufo/vJ9PKf5fPn+Z9v6NMp5W
EEsiaUWmxRBJx3+q6hv8i/CIIb5/OAD/GJcGTbYJEgx7EKtc8RKZmKHtWn9kC26GlPpViuM1cYzX
yRWUZUQA0cMHZcLO2S/KcPqRkgMBS6Yjogi7IIck8lX+oPM0O+d0DHs10VB7jcJDV2yJk4tBRmT3
5dm0HCLxRhBGUUDjRocHde48grRx5odiVTuZG2zS5Ty+R2RF3dgHyp+vx+QTCJ2vsjvM2b1q7/SE
iuW8d8fXBL2N5jdcbE/eELyf3VdquZhw8REITaDqEzGXNhi5e/s+dBP2jrevwwO+uwdsbaEP8rYl
1PMxJa134C2XMVN5im+bmwwb39CJ8hlzRLLq3Nb/fBnG+LgkdJOcRKIHRAajEpocl5n4tF9D8NYR
Cui/pGYIcpHgq8luvXuwXxm7A7dRIYQRUA0uEFZaw5w4+H+5jdSHOLo4KfmDvTvGOjRcDyRP408M
jQ3tIofLSZgLeDvj0FMp+PZ6fPyBMAcfhj1BzEVfv1/q731nIDhtUSl1DRadpVP/lER9Ps4Q9nHr
HDyRRlGuOrqHwABJ5X+zCITCOH1jXV4fTkQMfeWrw3Ml3AQQNJGmyfZ659G8hf/bgfBZ/tmwP4Io
8vCZrQXPRDCO1fk/2oUgbKzPyx1kfR7OWhgCDoJ1QzQwg2vgYliNkLr0hRors50UVf1612MPyrAX
FXvqCMaougEoz/lJkcLbQkPlC9ZQj6XMV/VrOtdN63+NdU/IgWFt7ZittzhefrzDGFJktu2ZU0Fs
gebvM/ZHtd6Ih7GDRXG+fZk4204Y/HF0O/LyJYRO5BLBFMHikeF+zFddFPB6yFt5wC9Al7Bmdn4V
bchrBaPj4cItVsFFBFIOFaXCDJmeA6RGCkH9MBT6xkfjR/hUGad+LeAJprMe01k6kdDYNp5WQUaS
k2mgTubCCkLzTwdrxNHGK/WefuITjk0FBYQr3i5c3Jl5t9SQO+j8CFHS1W2juLntKnxmsqx0Yfnw
5vj1C768ybz2uNYzT03DhowLX7JBQDm5tIyOIJaMU7Z5YTnwOCLtdWsMwgAT1Ck5UMaPCtrlHfTc
kS/VZNd4suy3NmvfkU0HBJfJisXEvHETBp4JjaoHodbwSJZjw7LdHN/wyf49gZ/bLd0O9coBStPJ
mJ3J43sTW2i45c37VBzgHioGTUW6TvVp5qGK9Ajqx6LYl5Eccr5ObUzOxStkOsOvJx+64GAGZu2P
ivmA19Ph9FqMFIfgKAhdx+XAh727HN89y3C7yZECIkLt3c9JZrYLNEUSIUj0/ONkD2dzP7z/RpFE
f8rAdeQqfMmf/QR3Dos/iXE61muPYNOtH98fxXmCmHCkZ+4xqWI9eIY4Yt23NIZRLXz0y+ltPoyV
71eiYcpuLSRfxRzQHUXZGheG24K8TzB5Ol5eylOa1EmZMNF2gN3R6vCT06iIHjlOmXpw3VzPGptT
QV4rLilLsgLZnTm4ybk6afhKnN5Uqs5jbYLGJtIMCcFjbCB8rN0mfjrdomILezr30BLCAT8LeNzB
aM/VB1o4eGyYCW+5MGW5et2pDIc9Vr++uLAbF34NupOx4DiJnlti7cQm5X88kjUWRiL0h+mP2rod
0da3Ly0kYfRyDO25xD8YiyfsWxFsK5Lde/iUEY3N9a88SZ6xz+cZexTswytonwxMQf1YupdqqvNu
gR651in3TPjboib/RzTM4h7WC9l5nDbtzEoe3nXziu3TdW70ZBmlYR5asQWgNK23XPR6FD3dkSf/
sKceng7Ph22cPMm4mSi+xc0ufEV8EKfba4vmROii/xjnEzzua0+Bukc8rf9im1/IMCkL6lpIDhN9
CeMzrsYZ4RnHRT4dpU7mNWPJZzrJ2yr5K3SdR6ple2XOyK3ai9ttnzb3v2swjNWoW7wImx2+pN8X
t1vce5Wkpce5+YYUYTmsnOknakn1c2tX4kQw3Nzvoib6hLZ/D3PLZ7ZzO3oWQvTpK3qcqr1JQUjn
RCOzYoroN9E9zNavSPdN9+h1jLqA5aZN9BiTbLPgLm07liECg1CfPhEufZxfOR6wIEF56+Q5Dvwu
Y+6l5VDbUIsXQQVZ+HTzroGI+fhs5sYFIxAAghgqrZmCcrOGd+lpWAg28jQjoLnepaupHkhHJ6/c
oJ6qY6x1FepQCojMe4mDd/z+5/aDbSUn/7XxKCy0hIjaIZBGXn3pSBi/0ryiZks4PFg/JUJKqrxF
6TNMiVAQC/OkJc1UCxNyf50KRt4RTJfkYFfs7hg3CMUQmquMo0OMGaNk5tLgO0XsszsjHh6zpf/7
YTARL24CdwxLVOhn5MmjrmzYxpMtHC3a0iWU7+WYL+CQWLIUsdRD1pgGTzhJDK8R8Ds/VF4x4ogE
6uA/0ZyXJbmHfvMirgAfHbiuSNDHiClMxKOnwwFhaecpmUtornL389kN8zOi1Y+z1PsWigfBnv+e
MS8GlhglFlJZHtC+87OZmigQQgBjBWJhOd92KLy3I3721xe3UOyRvfv1deA9FHa5pkMNQAuKgyrS
GjQbmNmMcQLejflLKJswEblCKuX1K9yCEYWU1sJ9nFZchtWHBPWfF8x0Ol6Ol4ngrRWBjASTWfHw
13Av4a3ylckzxvgQqi1HH0d5RyoiYA+nLfwrl4OSn6ML/ZCgVQP3hcpUppEWIkweoRx2gYEQNDFI
Dh3meHrPlSl992w33g3BGAcb/GsaDFDk0GA0sYVWxXprk2HhwS86UyqgsKn9V6CuBfF3V/s7BS0Z
pvYpz1iK7Ogz31Go8o84R/GOGXk263E85caRHItYT+iNAB7mQk2TeqNvIFB/tJACaSKs8RnsQaqE
4Pjk34LwJUieHPgqmkX3B7JAxVrBrYLRvlhsNz51ASkMz6HlpWK0LfJSHyEkoVAUbqwobNvAu93L
5YxzKoIAy6c25ReBG8CXEr+wCUZrHRV36b+XMqNDeOk4qsZ35s6kfBPkSDyq/4Z2lD4DjjW2h+KH
yUk/xrux6US8ukw61DBGO07L//5E6fKtuvdt/1rl/XbUr/FsUsbdlyp8g67uGdtyKSJ0PkZQ4O54
fdRvfKbgrJX+ebSAIwZb/RW0Sd1wp7+okuCEGsuMXZEzBLfb+P7zr+QDAgFR+GkmIHVrOek89avC
6VbDYqXyPosdBA12/Ae3eb1GxqOTacJkIlSBrVk/8G2XuEePFkKoiEkZeglYtlg2EP0BLVWwiK8h
al3COCnGeLeu2HRcIlb0kVXPVhT59HHegNvfjHvOvT4vz4IAbLPOWeVwsLwL1Va0ns2ESwav7hAa
pAXDF+Rr3rxvMLPYBdFmi8gY5m5Cjw25XywLakp431sDcN0iCeLtdb7FD3ldqt0oubP/T99BNsMf
1t3rU2NNTozTBmqIMyZmkffJM2D6zx4Lr2gx2bfefaLNGVNhAKmsDZ55ALfnV2RAZTMNEqUe0v0x
bGv4RaBVHbMa0PP8uyQLlukIoVVkUKeb41xkSjEXlpblZnRpfrSv47ycZD/6PSScLEszbu/PDFic
RKni+zqWvR/kR9b+w4iiCPBVgIl5LPF/lBapcPTB/+Pv+veO7LiN0rUBZ+y7R8HSR1jQ4MCGQwxa
1ROMshn0Q95NQbAvEQW6YvhgBerup3F594HoxRtxX0dEO5SuYjm3pMEe0BsBofsaRQCTzNLLwLo0
jBcYuxQgJmcxK6ESIM2BCWu3ukbD7H72/eqnTsNvZhL5GfC5j9VdL+ZcI0iUERMn4yPILvQIvJ1G
vX+Vk+Hq6Tzhb2ERayN/MQmwDnM9sOeidqQHglEIl+H2DftwareuRDfT/A7q5LowgyNg/FqmIEMD
Pc8ddWJ8QIrdB9W85jyhYDJTabyKvCfIg1EaWeL0esTqL1LaEuw3bH5NJhQ3kh2yGCk2soQHrEs3
P1E0U/+gosTiRwnTmdgN9YW2qjGOW6gVoJpQObQES26y7QvlC/Z55xukTbqMB3ArRGShppWXxva4
TbOguFhb7fBZSJjhQF+AXgWRMyDe5bNmA9zX+3acbUc0kYsa9IUXYIT78o0vXf/vhcaeAxCIZQrj
ZkirdCRM5VEQYVYlTWyP4IjbUhnr1oTby9AZUmcl4m6xSX6fIPGo0d1aQhHCM4Q5LGz1s73QR8EN
0yxMMDYo+EGOQXPASt4k+ZJ37S3htQazNvPcLQ8L0Qu4wSk6kwrQJH6LukNYvSLY8qBxYFKBJx/D
4ZPE0WcspMWb0e9BDGelC9MXlApbkVHcDG67ljvU4CjPl8wDjcf0iIs31uyvmIng4xZW16nMZK9L
ns03AsjRH2QpwQHDJxis0ydWhOnlJIsecmR8+QxVty74/WO5TZ6LGbOvHF4l3MxsZfxCBy2skPDC
EnUnomMsBu8bLUiOY+bp11l/3RCNe3/NFD2R0AXfY/nz/YIFpNCqXf0CpI1jqSU6kcnom2TbN9x3
PZG1sOH//XhVAQEoQGdkKT+GGmvIlB9wn4Dh44/m3ViVtMHQPY712Hr+mTKPAWnIe3oEg3k/Fk82
sjq2KZ26bWedLLyDP21YrLqNGjxisUAffvFTTRoAgpFzxZVRDV9EOJFywSvDTk1TwiIhHt5aZlly
e4dHbBEwC4Vw3hBd+kurdmwmeeb2yROo2t63GcHXivshder3czb7pLl6N3OCnTj09A88Op0x2qPa
Pq3Njay2bimN1jIeFMevTzk166gi3xiomwEUabfQc3PJ71G/z1vcv9d6k3za6FUAymbY7dOav98A
lrQcr8xTOOXAqAOJaJ2jNWnefzR6IEa4cNMrSfPh5VvQyag8ucI5rQsu3HgRW6MEP4TdJ2Dpd3Bp
Zkdp0tloDF802kBFUMRljWD4hTblEM5mwzdv5vg67ZWt2UVZHynkt9Jszfls99qHKqsz8+ikqIAP
e7kB6ehtQo7qqw/lW1QFpxHj3g/GCK0LOerFHCoDvofqG5anwkhU09fIYfH7OuS1OyrRkrkD/CbC
6YzuUGhhdwX/qELtukQXYaywjoxgGuYeMXvVFu3yMIX5EOq7pDMQ04Y49368eztTR6yEQ20F1AD3
Ehuy6IXJe4X/Bv0Xr2g9r59TxY67lbGH3U1F9/mTXwznuz9wWsimr9ZjWpND/ESBgbg6YhKyef0S
yYP1ut7EKT0qJA3dB18DZFDKGUHW9SjBiryEOMZflZ/opmLkPtYoV+vnhHGVcjAVZNckWoOUWQTD
WTEpU3Zbgy3o9hEqqGvOO803h+Cp89AdTDQy8mAgpOohr1eXJv/GSUcQgH5a9oElrxp6V32W63HD
YA5jcGNGnchlAsyPGs+6VOecM/T8/nnL81bw6l3pNHKILoVmB8o4Jw+npANkwcMX+MPnvgte4I/D
a9y/gcyBBNRmHRd0DFEz79ZvhOdO+aGKfGiTQachZRwAlYvODb1ikejz1zGxEHSCvlxSyyMWN79F
MhyZd4DdCSCkmPkMwund+Djnjj2+Wxbt4j1M7jojPTZ/8/yQHNb+Ti2Y69QYNmAMYfw+R6Bd6WtS
MQG970ynp+2Er9c6JakY1jRvA7GHwLw/wnsWG/I/1wNYPI9DOhgEHJBAiKGHRjTi8roFY2H4l+5H
62xisneNvOFLea3eYlQMSBtCkQfe5IMohDDZTtsATxph/RN0mnvj0FeDmLv3VMc1/BfJ/Ugu45QM
BuxpE0unz+Z0y73DoHhFx6Sa4WTPKnaxo8iL5NFEypJz+X79umuBojLaxq3g7pkj79bhWFrTdVAZ
oI6JrPFjZwy4xSUSFe8rGchc3Q7W7EY4eoPTnJsSYV36JPcREyf5LQz5tVYEJuZjjL1Yg8BdEtXc
FRRgYZ22cLj1Krh/dkMW28W5bf0Hm8vFaX9pdjXV21Ojta/aI3g6LecDLCFOU9bxZ84frr2nTm+m
U6Oek6D4hZI/OAQAb9JEVoJiiD9VZBjuhv+BAGZD+506xfYqhBYu9ENF9T/3sWm63JCko6YE139y
q4kRqnYoDHCoYyA9RfuiPxGhj7Tpq/Lfmme+ZqZAO1XnMfLVj6Ot+dK6HzeYsOJbDrD7CfJ0jKaf
eboGql0tJ69PVE6U35nae51EqgYze8imHcfUey1cvV212l57P9UiW/P4g0CU2/cvWF4rcZLuUyQu
JJEIWr8TDXnSHnGyrlbPz/76Cm40abvbLZZCA9QS+S335q5SyIIqpFOzDcicZ9MvXHVsQrYrxhkv
arlqBbIxKuOGqenI7eyNZDojyHKPaIRApPRaqiHECJmrzPXlRL+tH+WF2f7HXo/kKcuvfQe3HYbH
v6QMMuohdcSIb/B3sFPEF0WDJxs/j9MabxRjXNdT6bhQEHFZ1Ubrx8rTf/kEMM5qKkB30X/ZRTLK
XB3ExxYAiEIaa4F0HUmimUgVtEwCqrunW08zyJ9wxx+0VC6s3RyLxLg4ctqq4fug1Y4YVtgmIRvO
zUhsXml7mPDkY7YOs0KKG9d/8X3ZEbTaaG7zfU9GfKW36c6xOi6nQDu67dzUODvdsDspjow9MMjY
q8QfWrv26vWa11/HJs/t6j97gdgo6wmlz096rkRLwF7Q3PwKUBi0lADbHM9590kBbrmcrNNjoMQf
FCGPSB4FOiNnnkFoFf6mrJ0X2O3+WWLU2iKN2A7LhcEQdLRk7PXBnr5BInBRD6NKhEm2INv1hq7C
XEqaCEM2mwBHk9SM+M+BxgPWyFOat5qLe1sKNCpI62gg3tdvQ16lhCxmQMLU/UGSQuLJCJLoPRQb
IrPdyDmwpnAyPoZ3bbe27abQRdW5+nTCD2LD3esydD+sMTwicJJ/Tkb5fnRNOgxyqDquX/B5W1E8
R++FQeG9SCHKpd/Zk7M+X0haWOUB23rxhxSi4438M8AJ1fVAlFzvkqHdIBApPXAx/aBcr259nNLN
qWI5hc/f8rdJ+a4M5Bjc7Tp70vURmABkET9O8M6Q6ENZYtpNbmx9qE7VbTo6jh9W8CR2d7MfMC4E
L5zBstGquVFM8sWRGXyX+3kbVvZsoE9wCzyIWWMIr+fmtAHWH3na5oniL4VcKcNhAf0yJMbvTAW1
xFZoyiBpqJFeJkoX82iP8TDeiCxuEO1H3NHOadP6CCbYAOVo3pOmjUgQifHirNAXPfoIfqtKEKWy
UWBm28mr+q2pgXrlQmioFYIJcnN5LNpZX+XTVT2t4PdCZUtS/7ouqfhN4OwjdDj8dtFbdOMJwQ/a
r2zFOg9/Aa15BIb3WSDpfwbvZ5R34acat8fwWM/V3WdX4Z0I79mCHOtS+bUdDBrIRYRv520ivX2x
M07uANVUe09fnhfPBLNLXl/rixfEbBbGPZDuCLLYDl32ILZBuDzthxrRyVa3FYMII5Iyhi+vv/7l
eHX0NgPCbo4ghW1gU5Gqi3HrDo1PZjH8Do5LSm4iXe4KU2P4bTCZ/CFMIHpCcEUmiYq83D+T8euL
U+lrN143f8eVIJHSSvLauRBCFoceS9ve/+q+pjr8C7whOjOmWuIBwzTDpBtiPEfaaHkkHPoZAQK+
izjjMN1U9OyO+dXRpq82m8eaXUhbGISzouDq3Zgf9uR89d7mrIZg+6ZhR9zmTV+Tm4LkMmBmdX9N
rJtnQ7Z1O4nIVnZtaVGsIfheKFMZpkWXLVN3GQuczzdllSmMsYDQJ9CcGEp+fVFsed33sEAIm0l0
o6PF5zE5yu5Nggk2s3DwlTxL8RG+CHkuwulCDyk1LFPUMdWXVHvUg9Vx2tDmxHa1ZGJMtZtJ09HT
1z64yE1oPrqgmBFLA1Z3o6BIvArEH2WmvsHmfv36s8bvCQ+Tfus2o2job0HfxGw1dTm3GNHACFWC
OnBvf9Jzvrz9kf3skvwBfDZ8a2rYBHaUXmTTpcEGdcSwufHtbS4FioHHCGiqCw+dlmj8jhvLMzIv
i9xmh08OgZGrnPTgCRs686d8wlFSwdlbP3bYMtXxUfWfXxPEgPd30CA8ojupIEDjwOpym/HaJeNq
rDFQhHJxfiD7EYHWWDgPIi8KHWg1EWbVUT9HngnuLKEniMZqTNIBXho0lkaV3I0pGjt8ZgYX9QNz
So5dX4GsLZTr2woEqpgjzHsUsKRhdxPJvaU/1U7l+6/ACx/ek3cdomsWd1vMd+UKGPJpHWokMp/w
Va3MLGoOGI8a+ta8Xq7qV4ao+fuDJsS6U8uRHhTAj8SwHTNEtIgqxCN7btozTl7ZCi0zzoexbP9o
wATsDHJyvXCrBHNvct2R4erfv/3jvNmLLOPODX3cDEvPNU63yJeWk6JFuaB9WXwgBQKyt7fmPfme
lxQzV9V1wrJ3asYNqMgfeNHhMZJ9RKp6Qrc9+WAihu1FvvDVnSZzSkTQJfo5v8Epv/bQGvA3QOPI
LBGSEU7301MQs18FhMNNQRLR3/Vj9YEL0/IuuV0awzDOqkB7jvM5IVasLJPvXSoRcSX4clE8Ttwf
UEa+xfaee3aO9/v/0CeS8Fjtngtdv2BWAF4Dl28drTEfnCk4dEQoVpCxEbOybbAyRNkaYrXJjwdz
X8O6RjPgvpBMQrIxUZ3+mUbwMQL7w54fV49EZuACmygD6vvAgbrt9eOam6OZuEsTV1/DdnWN1Sjm
XaMZYyywkvfwz5fs0WCaSXXY8gXvydVmHxVgaoW9zvt0P+VZIM9GCAteWLXwioum5MtIIAxau0/l
nYb1vNrcsSxn//xFAL/GlHRpb7joD+aPvTP+mgbN2f5i6Mp3KuEYgbLhj++76VhZseQZrHDfIGLD
et2nwRgn5Ik3ZQCLXTwHN3lbMJcSfm1S7vEk8KBxvPZQqOF6AJ046V6hV5t6nzVTaIU3mB7Bmd0z
5m84bP24DH6saUbvA3TfeyTOpbCHJPiKyMeQ4Ewev6O1hYgToPEJKjKGcXjVsboFaJKX2lQ4l2tX
pmOmj9ZSchg6orikv5mSE4Epbu+++qg9IWwuwhdjX6kgT+jUsPls0VBeIBfyvSRZPt01m2hyPOFM
bDlrMuYxyF5EFdHSdnxxUxOrv9sfdiZjMAvdrfHnHxcy7yCNZU+uxAulJbYL+AHOGQMB4PBj42Wk
nDJCXRGUIo7NljTgF2Koj/7A9jqus0BZcUZ/n0vs74iQYNQPJgSK2EMcwSPpJOZcEVMdHMIwuaMc
Llw0inw4Hj0WNN/4qiYu2/05w4YKLwtg9zA7WMj+nUoN0JaYhX+H/IaGMV1fYCSt8EhaA5Gs8xq/
MHzaxyaLaIWVSng2v3HGZCgDbX7Z+gMQuuBLrteXFlYGjqrCNVrEjz5yLudtB417SZDx4JehRybB
bN72mzKB1f3PX+OMRmx1Y+WQwSFOaJSi9KRD989lFeOpKsxB7Vw7BrGP8P44UrWE1uo6BVFiZHTi
KteA1SiXZ0fY6zBDY5yxIYL8k4ACcwyYoSFjQHk6LzxezRiio7QTzwATTdDuy3XZ2gGmcedsWzPn
W7Pg+T0Xa7UUXgGy8HjHCVw8QEpZfgThiwxF8L5IGQYK+2FA7Av/JXzh8Q2FR0VhLYwRqiVjNEhw
iGESSGfkvngu8k+haulJAcCsVUwIgUXtWAy/TBzh8X0hCvLfkSGZWMjAYeVrmGqNbYOJpo4wHxi+
eE+wPJYegendrY3N92V/wvKRW2TH3PgDms8iTO2lcirntki/zcDmLyUdgA+moDXYkJ4NPgEXgypS
O6EHMU4opqYMom5bBp0MuRpX3xjKHPOTazsFc7JQpTlDRzbN0tQ8MtOpA9CQY1LM4v6XXre+bpdP
YGSoHDj4ZQGqPCAryy3kLS0ve7fVIOZzzH/8Xob6uEMKCQoaeZ4F/4jxPys/99571L+vLQIxjZFt
kU54x+4Wy5YhIWCPtxwNyacnOIWhF+Iu+n4vel29MzUoZp8y/i6Nsy103kh9Y+623JEEUQk0HRhW
wMxMNMnTXvOdsG9YqB3ZMsDdrC8JnjaPWKcC5A1yUn07an6OliPDfE902+25Xgcny3R+Zs1jrPbv
01xojLmG+VL9zjBbENQlAPI1rdLAp1qbPQabwQdBIsNaPTLoyOYJw+EeuD8Spn5ahMqh9eUjb8Rr
aUMtXzP9QElH44YjJT2UYERhoY4BhkjM7hHh6agOoNunAdnZaDeYcIn7J9Ktuf+rtdj5WK+IT72b
kOcrklsdyLUUfCni6+Bgv08XkZRHcbwVog/cBeFqVi0JHEBJSB2uiVL7iJpA3YAsGNPhvQz1miwo
eGZlwhw0h/Xd8JoV06e5eVL5Gj6OM8vdQ8dozlc3OJqYHKvl6z+SzmtrUWyLwk/kGCAickvGnNMN
Q38VkCxRn74/qkefrqpTXWUA9t5rzTUDVI+W6+bUsv0qZw/JpS4N1viebb9g+u+e6PNexP2fmfYQ
w7TfzXpfUNmg+uw3ePMoXJExSUwlHpzw/ay4H+pLKX+MQb85gVkSWmy0gdmrs9lcv7MWK5EQIzse
9MMx8yAMHIsM/xgCrTYG3tPOlA3dOSx12osLYh/TYWDrPDywTUjj/fvWAMyDOfjcT4TwyHOcpvOs
Wk/MzMMETRKwxGPdyY3bnlj6bCS9yJjBBz6AMn06H3Yjy2vfGPYb1cd/yGsReHdky24xA8HvvwE5
sZUINQBIE29Oj3PJLtSL5IbjfzsMZqFMTABfdpgkwA5jRMH1QdDODaIbrOBduEOHTDkhdyWUc5Pf
TLrJYCZQaGlaBA5QvNZ69fMG39t/FDGgAf6aHd9Sgm2W4eWGoZMH6UZnE9/ISGQzrikpCOvebnLh
kLJIIH30geuJqDTlBUlL+lGDURyezDXQFGaaoq4j6HvJAzZPnknWgggNv08L+Ng96ljeX8wqqJO4
QClPasy/m4FBY4IvL+JKvbeq0QweDcgcuFUyGCw4f1FjsuTyoYveznOlW/y7qShg2y2ioLSZv0mK
1A+VvmNKqG/iQ79nVctNxD7hTE5o/IHWIHCogRPW2kGU7EBmRqxAE2Tu0WtBmdDj6E+o+Xf7wcTZ
FK6zbBY0m4rojEmxE8QDk0M83U+1dvxgS6vL6AUW/ziBLa66Q+ydCZny1r3t1ESGdSeu+9GZkXsc
1gDt9Jc0Hw0WvCUXwWdHYD7qcypnsptfs+jC9gAEm18xHpDR3Y+XgSjoPlMPOP4TI1kjalwweAU+
IOyJg4MQ0nJXitqoQTtkFQjVgKmgRyenEXKcOXPTwZfBaz4dz9JrUYDtT2a8VkPBEa44ZnAC+RK4
uwjvipvaein0gs0SOBRt7pxdRbVpxXEPIhEQ+SFmhfFhspUvfJVoYrHbDZdkR3ENQKwhUAhutIz3
KOThBbCx+0aDz/2DrORl5U7s3hQqmoY3bGA2kw1JtwGcw8SE5ELqX3ZMbuE22ZbL5lGM4Zd+Q0Tp
7I9m46bQNEIkJhqIDdOXgqE6XrjnotTyynxXWA3gb0CyM30zXH8w/bbQfQx8oLhhgHxWRmY0MENU
P5Kefty3t4C1yUOvVXd5GdzH+8lcgAJTWxFHyw2wZbKrUV9DCZv+pvyXUd/oHRUugTejaYFBjeYu
PWLWOXvfxQ8wjozsnbwP430PTqr+fahgsCiWkPzAPOnl374NupL+wwGDVWzlKEVJx/ad7BbdJJpp
iFJUP8Z4m8PSdfAdWtWvhM88hitbKrMMfz+kHbCjKLITk8sVo2Tal6/RD+tkZTUioUoy8pXoNDOV
SE4I75DtebIh+EWL+m22eA/zjQ8+quUniDxn2y68usLI2I7WfzVcryPctdVpcE2P0iY/KpvCGPfw
F3p37QfDKIIBF9p/mYsHhVNTh8dbcFqTxsyFMriCzWb4V4BL3+zlAny1TisOYLwuTvCCP4V5h4Kf
IdHk+NwSKK2FCEaQSqQXzHik6a8y07VktbRFpBDDL4b/DNsb3s6Do4XTwtMVIxUtWL1SxQoaLqkZ
F3IDa+if01gBcZmk0jlajjWDDUZ/BCkbLSwssoLOk+O9hMxM1O+rJz0HLpQn/45bVH8GlRjGQNWi
LOf0FbQNZSI11YDNh+OGTBkbn6bYYJQJEPGXztNi0/O7QWT3wCj65Lgi3xyA5Hr1jrQoej7S0/XV
Kjd76Ois5YW7VnS7tpoXeRkTfPvIaVx/H08VyS1QIxfLM9wGLNnikQV0ReSxgZJw3zN0CrXvAmru
7mz0/PX74kqOb09L40CCdAaT6bxYNa61+JdQNANIePSpSPGV1owK2aBAfT0Iop5Fx54gNImmsPIY
yfbinuEm5djeZ/cH5yS1cf8DZVB/3OK3iIvGjrM5XbD/D+aTn7ahgW59jaQIDkgKiNOMd4JXU134
NHRaD6p86DXFix/wxHJIliCPQ38csy8uV4uzCPcMZRNp6bMH/g5UmUyUj2TY90HgTJrZKKy43SEG
ALNCyQMjdQsZg8schUiPRuY+gC8iGPvexSncMDtxA8Mj3R4jnmo20L8kyXKiGvV7+W+yAERxZ3uR
nW7k8POZC7L/oZfDPRLwFitdOI2VniWzY8RUQQMRG2+LeOHRQ88wlGZz919nIDDGTOXxyg1t1tEM
lrvbaZrbW49tn82d6LliAZpPmwoah9XDQBdanYkPF/PS4A5gxTMASWPLOIFNJdbGxl9okwp9GuiD
7db11j44f7koO23/4zUmb2QhY/fjPL+PH0QJ811blTaf9OAHGhND0VV9y4AZqjFM60Uf5OLKQLn9
kxHvr9fEZGPZ7ZXG2jM+iJxCu0KHpjLTYgRfjBltrq+6mrQGxlY8BUBywJyIvfSjdeail9uriGTI
g4v1nTLoZtLKuNf4EPGgtZuj9MDUFeYJ5TV1zQy5cnlnKk1IltQrvjjz7D0gHDcFsJlvJmjbzqHq
P2WLgHlPl/N5O2Ymma68V52oszMwO/V0143rpXhiN4ZkzV9l7uCb1iq9wE3EsZAlju0e1jUWUhMX
WHl5FY1supdE+NUAfmZPHUWXgGILAiq3o2R36f9R+zckC+2zTh8kv01sbrx3ZcC6sHiFFetT4y4q
2hM+NnNp7qSc8plgT/cL73pnwsjUFrKpcQzmDlCJqB+FJTRKNiAY0OwA6+uENX8PsJdizK/VmxUP
7plYrQHWzdrirsyQp7HxDPiEHliSxmLdW9huAjVpTGF984/HZKDFcDucytO3IBW8t+RMxvxUPn/a
KnFWC+Xc2wjDoP2ycAN+IVw3hbPBHcsoEYJSZMyM2rwuvOlqn2zcvYImwoHxTVdixIZwuActaSQc
H5haIvzkCqDra4xe0bcvFmDpyze4RK0hluxsvCLD8xT2S18gbtBIPpQHrKD3ExoP7SLWHjSDrwfM
eybEbBdUTpRNVKPpM8APRcdGTK/Y7PU+n+VFBBQVhQyjjIDQ8Z/ZnhkTzQXrdqDFoTE1ANWnr/oU
wojF/sFCpe3ry2VVWjd1esBRwSIHkN+aMsnycO3FyRRJBL0bvaRF/eg8QOcmvUiWZxM2bW/qIKMg
Q1ZPV0ZJ6Uf6Ti9Fys+3jcQz70vqx8NLjQcVXSGakHpfAxdZaQ5J91/mS2lIaGFx1W7MnjUHZg3y
uMR1lEoNQUZvXUvN9ABsYWWxHvo8ZuHrSuEcvvA/Qckb1xMtvJMjKLDi5BUHmZFQksdc49KZ0QRs
gXdhguEzydSFAFTkJeCJg87ePEoArBITEvOl9oliHqdS3jOmcKZnPPHvj9pZaMGrsyJQmTU7dEIx
6uU76sx6/4/gSg+OlCiFY0l1i38vKMtU3mOyOyd5DJkxr0XbU0NW3QVXSm/0xlW332UrJhtmuuxd
ovkUr1dxZ5dvSQ5oFmpno8pb7fLFRjVE8hpIeutVyc6rj7H4gu5whMC9/P8cfT//UXuBRvoWlBaF
5yPf8Jqx3Ydm1ZlBqY/LMm/X6ZfLAZflPuFx+tH0eYlHMO0phMFdssLtFnpnFRvQPL/r9u90eUPM
7A1nLpmrnWiOqHZl/S/UT0QBEG7sPiduYjN92gKkOn+cvcz+2ERNLs0hx7CTBpzDgDSvcZ8yuSN5
JsGqBJtOHuIFDbjaN5Q4jfyABijWwRJ9Jn8Y3KXoBbHEADj69P5Y6Oj/eZvcxNvtAJaDHyReqKi4
K47My4vhwtAEA9BoqPkRjU+9utX7CYgXEkYuOnYK/lk9YprAEQg+g1UWkzUtyLdAHQxRgGH6tpZ8
8XGzhsoIxw0CHizZGjWURw+DlwCdesvnqk9joC10H31m3PA05vtAbgN4kd8GZ/oYXwyKH5JnxFkL
MMLXh3od7gCVvuQycDmKSB/OuqVAwQAzBCgm2GBYcQBqJ+TC78GoZlHzEK2HFoNepoIfbhskYU1g
wvU9SZfvbLLNTkwBoADEy2A5WYGU+zg31c5oKe4UFz+ia0kgyntDLgSXN6NZBhRuXegE5QOqEubY
bOFckmzdroYz/1zpHRbaX1eZRut8KzRatlemn+3XDRsds61GzyXMzWC4D44qBLmLZ3miZkZusX4r
2CKptvcnWOlPjwJT+GMCPan1+Fa9vJWyobZX0PtTW1BPc4Ks0LSOd80rB4Fl1GgFzLRLag+IbOB2
bN148rORI6ut1j+4HewkioaeJ0BIraV4plRGfh9zLIb2j66JM5MteuxEH6ehIiRuYGyUFbMw+9vM
CGeoVCPHPmfEqQOp6ZKeGMfyqwlTDigiviveORzDr61wXOGBAFySTWNRl7EbWVfM7e6oXrWv1ejB
q3Oqu7LMKqO9oE+BycuKQu3CdhHAclFRq56bX98AYho9S1YTLOJPOeu14v5+OmiKrHPMV3v7ILif
d1mc+UOTJwUs73v3V+wQMk4EUHs3Y+LsSoxSRrCd5tA+2OslnEUhA46nylpuaf14MFA1G93bhIpC
dSlw+t6R88zRgdUz9PozibmyFczVOZMKaicnOADzAe/R/koXWhZeBSMBpjQ/SyACAC57b5nSLRsG
wtWWo8c7eai4mHXtsIuiAEnuFKV8xvSPQrL6Lsdvp0lxbrK/6YzGMgAMh1HUmSLsjxTdq95BdaX5
5c0Lu+vsurA/8nrInH9i/WiSvJlfQbKvBlhfUCIHXysfzuXdB1ky2jRE4E4Ev0NjYtly7GFAXTCz
NWnLkGowuS3oYs38nAQWBsGZ2fA90HG4EC8Zj0Tbjhb2hpaVdbxlDq+JFhQlIF50u1iIfbgZKMAY
fsB/Q+yROO02dOqfXh6DtXQuoLjT+d4GZ5kPsC+oSDNVh9pQGu9GL25fxWiYJAZGgvFpqPVWtOj1
5t6GyU3ldq7wFBYie44w/ew6tptzHNrpJcaX4WeKif5ZT47fW3Erj0XkSOgffCOdi9ibMutuUGbU
zFm+SAZXg52Cf5mqwcL8nSMY66+PqlV/EOpQeC3L+9BnVxjMmr/BLlijWx3DBfkYCIJXMZPw13gz
bA1/Od4kt9jrfQWyWyPpXJ5kqSIiqkeafJc4aNcNpq6dwScLUwObj7mH4mw52CV9XoV3VVdo92iO
e30MA0e+TN8Zf+bvBxrVR2oldgmEavrhfDh2Kaoo1YE6bM8JTvISwgMMjeYkzhTnu0QfzI1JjsA9
nMWtfodHYar7Ehw0Bmw0m2PvjAyZ1awdzNCGy3I63ECsq7m/Q6w2RvYYk2n/Xl1QUY+MfOZR0oO+
Icij3cLWASIE8JjdfbT06O+lDeQst5qNL286AateNvPhNFkOmWabyq5C/LJl/WkrDMfsbFoSGYiH
GYhp1VkBzcUcZwy5blglwbrUBoCQRj1lzsbf8/sFVNdrSMGdeoSKLWHndWXam0+LfYfC0CRwEDUX
22/0Dy9kZ8NYsR/xLssxskkKjVkqr0tYEEv0OXTcH7oDdqFlBPURifWzaRxsuDml4ON9rezYnasz
JU90Z3+fCif0mfg9jUEOmwNFWrESsSWyExfWTkUpBV/sY6lXD2aMgpsqDMF6URKeuvu9/Ed05qQZ
Iq6orfcrCCwysrbSuuilOzJAeWEg+GUWQFm/hyg3YJjOPT7nL/QhKG0hRMG37usjg/5dusBPnjKz
S9AuRmZ15fvGU0l/LyUZJRYKzsPAHY8A3PCKy2zBt3NNBa/D9/enc1Zk2PMojM4xAZgPvNMP64Jd
hwuOaFBkKPAOUbj3LLTGLNBXeIWh2tH6sxnf8WBu7VuKnQ2GVoe5+BrwcA73DLIZ1Kb5GsoVD7gt
baB4YDjYIRUY909oJOE0qPlfS9p4bjx7Yva4RLrZ8cyeIrM9hvBK84lWH9rlB+RoKVkxaEljFMtC
f4bue5kRFdbKJsfk+KxMmRHgSAWxHVdoWLsdnV5voJuiOFI57S8FwjFoBpGptjBxD4OM8Pam7B2Y
CopIHljjPeOcXjDTBBXNYbVtuZgDbis1czvHktP4zopV0jsB8u8OP6XM+KEQ/GPEUaP27/SRsMMR
CNcmkovwz1IQvE/0EHgf4RODZXDW2CmHUK3pg57kXr3NR8sggoID08HfD7KgIUwg7urB0Z9jdE6o
a4KujfuIk4s5eDyG22ymGBMK5IkJx5kaE1ujz+HNAZUT1BpPIyYXJMAM3DfFk0KroQzpFP+xz/vS
NRNNpqTihNQKu92p6/H2C8XQbp7KqHfn2hfW4ELRS38z/wICAI7ybHqMhuRjyDxtaHvU5CidM02K
tTc0aEj0+JjdBI55BUUPJkG33IR+GtAad0ztRwt/Yg79B5jaiNUaziScI2Ht8CFqK1mU6dY/iASN
cILOPqt41TSghLqP2VtnN1C/W2S7VWBVUzyX6KM9S14kbrRO/ka4Xgg4zItujWoESJa3NzhvXGjq
DtjtV38fFVudqsfIwD/ziQbM8bT3EuoKVoXTSw/VwCFjlrIBauAZND9HmSkFK6VwJ+d6DvJL+73J
Sy3AYq+yOZKsnHCJvtbwbrR7C0QGrftD5jA898vLXx0wtL722VWhxZFOvUApmxD0Qgs8IvsUCQaO
VOo03H/o0t4mNoXQmzZckeEaTBs6VbMIz1KEuK07RycM+aQn8OuNJQuwHjLbSjfh38hSbIl/5Gng
DHCCw32VQrqcs/NtB0t1K7HQ7x4bf8fGorrhilSfweaATZ4mT3NbgHOSkZHVkhsQUzX9b2iBB4Cy
7vfSC4f0RYBKZVIb25VZzFW4sZQTZu1jVgOUgFnWmqKcISSrBNyexdOlBgwOMXbEY2dKdnkJYWJy
L6yWWSQk/BHbVWji+I3jWgbdVnVZBB8WCv/jLqAlxl9mlizG7siQNu/UzjidGLnzvfpeULBFoPYD
7StKwz6+zj9D5rDGcDcswdi9Fw1HhDGZtXt52ujhPDlT15q123v68xnxoL91r98UL2m9QnwMwW4x
hDqIsI0byBlSTzlIHxzhOKU4QwdfyehPXIywWKu2ga9FGImVluQtK9KNB4sqnpbeapAAv7tBvR1l
q2G2Ur6mKFtoWYiprn6rEANZqiKoPV8LHrD6w9XaEIUF3KgIN41Y+4l4OZswuZIhc16zGc9CDNA8
80fnqDg+c3nm2XMug0TnBu0oxeHL6L+VsJc6TaUpY8B+IlO1vIe7zlamOAra8rW1bpNl7VDgk6HJ
wXMZ0/ovqRYpKyF3/hvUU918cQM2snYubBWX4RNzKvaJ+YAtjknXobyPTf+Y98QGdgn26Dlaol7p
hpmNwLm4xa2Yy+SvSPVBTVhc8t6Ijmqv0SDa+I/EZcfDZJbuAqldeosaTUV9cvy6uP/BdkAtxSAh
53JPxSmtB1QzwRJCJmTU2cxnjWTfoAsdGlyt9004f9juJtDgdQV1PkodSC89MVSUtdHf6Jwvu6MI
RBTo8/iGrVkYGAN4hEC+fxw26oLYOQSAJXs1Um1ExfPQhTDH//eHWrgfr7hAbriBomXLZk4nhfOg
+91/tuzjktkdmi0N2SZz8byc1vdgiufVtEVkuKxuhdtahREtOlg3hLH1eieoRmBVs3ibwji6pcuM
bUWBm6/qiS06TzzCqbmGhvSSzMyKVl94wOyTIKkURbgrM468SOSJZPqvWnlfI7tT7dOie1v0TujU
gJ+icgZ41LztyDNG8HazPlWX3tX4cA9Qwr1XNOMnEen3e8rlzJ8eimJCMo0385cRHEQStpjPp88J
avXTZJs/edfJNuwrWDZRWB91ufO4rsm8pjflgJnc876ciiz61D3XLO3fDoZeeW8d2GPlvbzTc3c2
/JG+lRH1Fs0f6BXsvbuyFlGSKr12CjSNKSdtCE1Comj+K0CsSQeMfgs3wAQOUG+UNBO0C7ZCHBbG
nKnKbpDOGVFAuUDiB7zU0PRAMPP0Yhbe4zlpnNj/0rOCCuDusJAIrD17dr5P12O22N5XwPRv6AkB
oVEs4K3yqvBuTI1qn68H8Owo5GFd7b9HYayVSwDWn56EEA/X4c/suhkmuvkS/DCRQckqePG4eB6Z
o/CScWwFsdWEvevOW5qXA5N3lD54LTifs09x8sEwT89kywr2AHBrPGi8z/ZXuOV7l9OD01QoNhTY
JrZqNqi/d2UHE/s3dhBy8Rr8XiwaAR2Jx4SgN/0ANxvAjvwoJpetoQMou3nJlVUs6k/6uslnVisb
5IpwD7qqP3mg/0z9HdvlYN0LcBYFaBKkoUSbtqfQgvRJGttscPlc+bPDpRqaw24LYAd9YSzoY54+
wj9UgzaRJy8ZuVMVivRMehNOgSNlZYA+ytJyzBNd5F3fCA+MnJwPWqZNCSWFmpw9/p8Nsfe24NiK
pmwPbp77RRA/tuWZjBNFn8Xy6lIc8Rd1SbkYrE+wPNKFUYG1YbAXLzKyDeoJTj89Ykdc2Bh+RC0v
gPPkDl+V6Zeuu6auEcAWKOXHcwKxMusb7uMzfWmFuzNokI/1HeRe2T8kpHVhpm9BDvnUTkEmkEKD
vC9SlwY+uycj289Rz6M2TUCeR1bV0NOhwBkijnKaajrL5+OvPnw7hWBLq+ZMPxbhm5lMY/x9Q+Nn
dN4XtZzTJTrKBr21mZZNk481WSgfB4lTks4U2qqR5cNMgzsGEyi5lwVFNuWjLSpzSHUAZ4LYp0yT
MDLA6hqTatkpdyEGhRXKYTzBA1qc51hyWIhs9rDfJQNZXIXAUeE1XGVwLX9OkF06cj5n4sRmHKyu
mmIj6OmcXjkV1uPmJmSz4dA3pFD7rHubDTzkMiJaNZZFfgDn+Y6WKFViS6Ic3w4f0YIRw6Qxczgs
lBpMFGdeB+IuYAIi6qsAteizHGIYr3VO3S58pq32qiZpBWIVfZdAOWRFhSXgttW64s9IV7iIx8ni
g4kOTRMTjH/KxRCD72hOc7wyxnZV62ecMAYf8x3ORQV/2nL6lnWEmRH3O8AGqTbGmUPTB7qA4lV5
r/Onv5tCjEqgOkKOo0qtWLQrqXUAz6FmwQIchvDnp2Fu9ErZyP4o66RZJrviO/+80aptimpZ3OFP
DGJ6rHcfDD7AZ00Pj/TrijptertB7/V+RMtRi4xuxI6/T3jE1qr0tGa4W0WiXY4aGGEw1gDNIaDT
saoDqx3PlJU1s3Ca6ix5xYOQYy9a8bRRV72Y6cfRfCIsumw1S4ZTyb+Br4wYxg+fibDgsWu8aS19
Cd0wlT+VA8muvus6dPtxFQmoQ+dDtfoXcPstICBkbP4E4D09j959q+yB0dBBV+FxkNwGP4Qay3iw
leFjAwqAXKlbsdfcMR/oimtvcSliAzWXURh3TOAt4c5afkPDjkwdb6Op8VPm0ufKQSS7Sbzou4wc
M2fMb0d2MFq33VYEtRvDcku2MdSTZP7BPIxnx2aMxqH3NrEp9HtGIoQ7nHd/sOFnVThtMJ/DxsOB
d9bEdhr3DstZuomCORRjQd3E8s6p35dPSHTTPGoYbWYSMlLM+FpbxQ5SMFQI+88B4yXzTc/q6yC6
8JXhblGeEF+9oWPbTE41VrCFic36LzbDzzQC5VbP6TZQdWz3BNX10TD+TL+x289iIiy7Zls0Zy+9
CgECfaihK75asIANvcJIvO21c+KiueFPayC7poKU/RW0taI0vN5joF5Xn7VH8RNy1kOyHW2g2veG
ubdOvJbxXKXjU3rSORSUYthb1RappXb0jXrB0tyBB5Y7yGdvqr5dCjXx9/Rkh8+dMk9SVqgzPIzd
Nx4HKZ60P7NQcQJDnaCrT0ykA/80OtXrrHcZbjBazNz2vmOwxXWpPaJlldHyoLBpYrZ/n0CasQHe
BQuY6dhcx6cM20dGfXjPtguKFGSTNc4mVCwh/FXMmbfFDpK3Qop994KKNY70blGgI02cmAEe5qzB
8idCeGKKcBwITovRdkL9NrFRITaeGX/uki2OZ+AktCdLGO7edybslfjof6YIbzEg9lUt45gNA2aT
kytDLrVdTGQ7v/6uyO0ch0Cmr9T3/v4lFxdVZ4y8lT/eSvFOASyTGIWMokML/YZq9KOrCMicUQ6b
c/vLZiNpThNGTYaCKh2Y6vUNL/RroQvsSJ4zJhbbLYMgWPF9WQMVNzdhtE0nhZ3JVwkZGgIodO1o
q7Fr/YB5ybZvxFfQ2nzT5Wh8CNXkcchjUwfPGTIIwWfIx1w9MIR5tsZYn9HIZ0SLv4thPDPfudTG
id77AjGYzvsDXxk7DRolvD7GWi/DxIJIORCauojJFdpiRxQhruiFSblKbS1u/Xmjn/rA9WhosJSo
FGTwKHJZMcbQeZL6nKKItLVO+9hEFhLPBUPNt4TvnwpFr3Wi0PoHSRN81TpOcY+YYEGCa2rj5XOl
+y+84pT8LDCP3yHLQP8FZxhOVw+6sTMTHPDitx2Ebs4Hs3+2+Xjt4x4Bvxr3blwJelv9HQxrHAEJ
dccUbvCincfjHTt74IHvLVlnnnbjfv1wIykpjM0feK15kzsGeYZg+G+ttx+4QSofm/VIn0JMBfvn
qOlwUJlYh6JXTuF00Cx9dPJDNyM9o2eS3RSa+C2EnEegWMU6Z3BBF0r1aBE6cA20F0zYsPdGorru
DW2wHaADVWix6TwfFDlcGXw7OraXgQuBMQrBb05vVDvoqpGUIvbceE9lbygYtO0bDorlG+d2bk9k
MNls401JIPy71r3vPM23XoXHCXnHRGvp3zcKeB68PqSNdLNoOqxHRBo8UpxjBK3InDHHsZA6n4FT
/Aw4v+xAWOjKhKMIm0B8RmCRFbwQ/rOymUQb6W0zq/BXBN8C5MNz+ZG+rquNo/qO5+E4y1Al22ag
Ml8qtXRijvBWybZMYXu/iJYd8Ca2l6+6KcaLFAsILCX7aAy2aymakToTgF6Hpn9BUYgNXKWPsWkj
Uqb8zgVql1r66Ok/ajLv+Av/OFeFFNsGV8TJsDK8cPUTLfHBp49Yk105Ld+uhNMO9jprtdtRQtX1
tkaZ3QINfaL572OUr0rFcxVwWWHF4i6IiZ2FSAMvS3YHb5OO2EzQ7MAexpXDkbCFKfVR/WK9cubE
JPDkc8TxQrJQvsxAzDH8i8AZSYfPd1rUyz6xqLxmI5dad+zNakjbn5W0H9BpgtaO3J9iNjzLkrBp
34Bo9jaxGyQShn+wU8ZjoU0FypPKT5DVXJt2dQkEuaWpGWn7Ld/iCtfJ3fccBYsh1xhEWt8iov+x
uWFRB/GpL40V/GqzA6DD1b++jRpGEF7A+MwFssvuNTTrwJFku+WA0IN6hvgQq77Uu1C2AarFi1Fm
bSPYNBGFmqf/QYRLzoPYXp/eR0K0PrwaoqOSWQqwRSs/iJEZHdmR4YnjKp5RioB6s1H+lVG/Haup
/QsWdHQhRGijnJfdrF/MWjMtjPyr/31mmmvJ1srabv03GT3TL77VMxrHOY6vW62ZPZ8jo4+Yv+1w
6ITajQPRZJUwk02csTFcP0EGwtUzp6fFFpHTijIc/hzDre+c5eowQbYSnTIqP3E0Dp6EVByew8yq
kOpQqB+KasV19dbuoLA941l3U6le91Sbj2plIwg5d9XTOy0u9T3Y8kYa27ivNTsZ0qglGiUUGQnG
iTo0B6Mb8kk82SLJoiDFxGD25sYMRkxQ6mc0pVQNp/sfwgkbF9oMM71wqgLawmYxVYiLyKf6nHDa
INaNiSMQTKKpkN06GG7GuIVzE01MSC6mx32J9jjUfpX5qFrVzWI80KIDfxsPB/h+b5OHYjIy+AvB
o6XSMCqJhT9/Qq1sNNlUO7ZHJOKn9V/h/31xxMJyUqvPEEQB4E/cmAVksfKw99aTtWcwYyXVIzef
dqvMt6o5Rs2dl0u8MBmDOb8lTbWkf0yFMksbqtjb/TABQVEzT6ls4RnNs9FfbgI9KcTR2etkYP/J
lMM66uwndCu4UJrs7Pd4Q6y2Q8UcwHb8hFanVaftFoVm9vTWNAZgHps92M0+MUtd6HQe5F1XmNkV
k+dwWtLuvG2iMTEd5JIitp110BC4MVwEcG3zl5sZeMvsq5i/ySWiLZGceqA9K0xajJi1DvMU61u+
AmDZKQKy9kZmYYdwsmarlp+5/IHVs9RgpU1ql5Wam/UARtlgwpLX8QtCKcjJSFaRUS981awPSW7t
Vzm48LULlgzLD8WVVbhHZNebbecwjXExWXDryBChvyRNY82op8CNQythDhzueGImwOPgtke1sVar
KwFJPOBwJ32IeHo0XFyb0sWsGpgewpn5m9c3SL8ft/ueVGRbvT2jINkpjTt2iJIBq/l27WOumJ4p
Y5t+ojAHJNw1RhmBntJl0YeDJxN/aH5kl/i/vRcd99BdGTfyQA9EYkTYKsnCs/ZubzjQnNB+g6hf
tvtxY263iGt9bT+5dBB9dFnhwZ1k1sActfzKE2dqtOHzZwZcMe7mmEq9W0ep0Y1NpiMTY0hEjvbD
J1l/q65c2xReYxvOGCG0BBvj4Q+pAWa84fzzjTtD84ara5zPNQNcQ15hHKH/gjfNCAExCuMRdvtE
tsbEwTNNFbhwQsobYewxg+X3NgTyZbU2YnFiG07eRbTKoqPfLn790cPZ4MMzGEwuE9H6/Aw26S8V
Fv04lNx7d2qfnwoLBqauwmGoIjs0WPWkYFBrqDZgTlexZ+rWd5oGLAhDxSkuX4ZgmWF9x5jysxfI
oqXk3NQZ+y7PaYlqA93s0AhKtxUwjd2W2Amxykxx3jwShiqU7gncU7wwnE6ZFrQ8lOXoTw4NwybW
wcCfD6kWfVKtOGEMP3QmHegFfZP+27eobUghMH9ArfhtuSXpTGCiC/8UsFO82GvwMeIyjbxTEG7b
lHPSnuArRhopk0gZlfNSkKw3epufnf3sJOb0m8cs3JygPRLSRK3EQzJ38HyHx/y1rcyOVwJKoLdV
HiDmYcWKPTY7mCovglV3+jkwnNlpOXpasm5S2BAEbvwxwK4CO5OmEbOuRMfrsklx503X+aOTjN+8
WMozZv3FdMyzQYcBRLoCBJJlW5xhf8/GqgzNET5Pu3Aj3WWM2Rlg1irZCuYbKF8yKrx58DrCuBA6
XTMYgNFchumpE4wMkuhJxgjdylA/ela+KlVTHqNbBtTSSiqGHzPn4XHAyJIsjh1YHV7OW+GJyhl7
KDs8AfiNFSPa4rWTBvYX9re/hpf9afQ3+7pgsBaF2JY4B74LpeSLUnAb1WNEBoCgCxzH9KsMwptV
0FniZAqkMQSkGWOfs/h2Cwln1iH2S9FKvXvKWko279L2cURsVgpZRiCePVUhnUwV1JLAHmZ6EcfP
vLHBJZUEfQNKA4s70vYHj7dWlvUFrXW7DiQXAuVvm5zbkNCYRzybAOYV5Uotl/iox30RJuo47Htr
FWM+Z0IPbv6IkuuPxzfRWiceRXisLQI1M95xuz0AZ6YMxHMsPDA+Bg+tgoFqoxqC50jL2mdj+LBa
06/hd9MCSITDuGVlTi5CajVftMiuiuMKXmCRQpgrdIcAc/l4h2B3NDKr77XB14WBSNzeYtYNWPoA
6JZUDDYq+rvhUb2K15A9dpY7TM0JKICQ+8XPZN1NU0ZFI1NiEsqA+UfwHQPO3pdBho0CkMactbKF
Ve/kKpgdlga5lizY28NrYgvoVWV8x2dUH1JgMYb/j6RzW1IU2cLwExEhogi3nEEExFPpjaGWBYgI
oiL69PNlT8zs3jXd1aUCmbnWv/4DENal9vCnKFlAnM4QPS9J9rLOT5mDazicyiCGIWuivduVai67
47GaYTlSzdyCGfIrer9neMdPqKHKSD6K4oCXmvOLIyYCpbtHG4D9MS5MtCYXYyn+lzcWCXqYo2iZ
x52hjPzUnJfQndQlbKua5xprh0Ryr95HKPFHoGMsGZHViSKUJenCWmtVk0g5aH0ZRaHTzEggJSbM
p5mSts0ZEyxp+xjHFXOR8eaaY2SzYKbYE/6KbQLpRnCXiaNQFvDk8OkKIM5BqWtXdNFgFUzoiMqr
SJPArsB1h7BuCth66s/1Sy5A/7E13Ri+3Mnft7ceinXv8OS3zY2p9puWGRD3NqLVfPULKuXcNLY0
i/bkdq5BIr/BnnFM6WRAjiV+87qlLruXUyubF3whHPHgex+xk+oJ4eK/Oq8YTnHTMgpcuMjOG7tV
F8th2VuUr/i2hfkda+sGyohD6fWunRFctC04IqAuaOBbiFAuOLlMKZ3grlf4OMH/Pt3V0zAjPoD9
icBgOSFO6IqDnWqUFLdroAiY9pl9FQ8jc+GBEyFzzczwgzHE6jp9wn7yxwzp8HBA4VvbE0FheGFr
z0BxbEhnJe3pIHnc3PLijujHS/8bVXjIpbCToFRR/Fwc5tm0qjLaHNiacGQCTIRgQu69fqpDJOJS
0clXfgZNFlSLbaePJ1d3SDnyBsuNv9LPAGHQBDojvFDBeCGaG1hVjM1bGpVNWUZQ0imKi3OGT0Ud
vpjCYK3EnX7G9zq8YKal4dkQKP3pfonGfTgAv5M+lqxgPrJVbp4+BhKDSIv9ZvcrofORJkstZz5F
LzSBlCW91k+kszyD8i24VL46Dh/sVUU7IdjJfz7S4hbrhZ+va8aN3G/lkX4eAa2Dug/qiXeVt8Ll
s+jwnKRrUmMsh0gl6jVThSjdNcmNMu5mw3QchEx2Ux1xNX0qHNzkY0TcHDxb2MpGqOIsBAMRJjtP
CjNwVOggKJg0yATrbG/UnXDLaBjzwFlwFPNjaTEMSKrbGz7/tJuVi8sLA9YXWwWiGGx/4fICuCvm
e/tmhAqnmFA9qAgM0T5pc6xrh45DwQcJMjI6GUizmBFKsORslUHy27x3HuUpkidsdDQmdDbruzvK
4ENybY1wxaFWRmR6HvDb7Bgft2F3wbwLwxt05//4kPxQTtYHlt6Uo+xKFMYPKHzkuDHbYFhn1Tmj
fJgFdEMXdEiFaCeBb7HoGVlsxQ3+Wy8nw9VOE2+WBwRicHluNq/Mq1bljKdzodJtVSueFzahAZBA
7lzHOA25OeXwwPjCjpT8zy82P+gTGEX9Set34cpQDgZGzOW1sAWzi5lkG2zHpCFbXxZaY3GEK9jH
qTYAxh7GLvTNvUVzVBAwmAf0MqAq8MhrDFk8ZW/KEOzpWpFS40VE5mTtELfy2XaN+2SmgQ0pjzbm
RQD+G1riuR7RzkpYNEjibXKJi1Xu1LgWWfU5s9kD9iAFSLCM52LiEayhaRbHMBVy/i9khh15jPX3
jfAKlQ9AGVDBXhQVlswX1C7xbQHCUq24mtqWq35dYBtOU59IabXifbNa8fGx++Bzuv41nvZbdbie
s/z1qz2QjcHvnQMGHASiIbl1dv4BgDawJRvPRotvtP8d2/gnMfvnuZygIAeL/7LvOHg+DR4sOHSs
HmsAZgRcMn4tEfixeH4g7Y6BWvBqhHo1dtiXSPHiP+3LAZuo109+kK4W7l3d/dRjEX6YzFVhB6Xf
ki8jw+dhNKQ5vLmvkT2mzWNg/ekpRl1pVWkunH84um1uwlSCaT7Zsbnhe/lXaHvjOVyCyX5OjRxM
yG4CheI7YQqsoAePYkX4Ut2ttzNgqTjQu+DK4Luru7Xw5Qg5Hw6ktdrDH/JTFvu7x59TYG6UaOiP
dwAyPpEs03KWuZArgjp56S7Tfq4JVkcjOIlMUKjvBe+a5doyK2MLaY19/AqbtNu9lqS84RgVX9fQ
CuPBTwUDDPflJVwV4w4bmxk9W+8X3xX++gd2zstHgbsCjUXQPZGIK4eXg1+Swc/rrfbhvENcUX3y
q3cj2EeLx1FfdqA+DwgxTA/5e/mqPmKJtPzGw/n9T4r37sB+zDG1IwLKG/3RBVzE/JK6B8TaZ+Bc
RvgWentXm4/mA2jQbJmeHk4m65KCLYGK0ZxUDSc1bEe/1E3TDx8SvvYcjeJ+y4StnHHuz5pYgzCN
uDzpwzK6+GjHpmp0c8t4SN3IfCkgmPm2Gm/zGYDCbDhH4PQ9gS9mpC/9yHGFMhuL3EH6JSnr6zSX
9H6zRzsMI+CLda4U3Hn2VQfTVb4EA80cxondthq42Ua7BfvKkxdK/P25w0k+DVsH6qu6U1e40A4b
F0nb9bXlqvyq6WWVz1/H+7HC1PaGJSaDJUarWUzG+JRlcWqBfNnvbNzh4V1zcybuJi1BdDaRMFVu
zMPHeTg3BjTwq4pdKENfvhDgbr9POL75I0dyKQDCx+mLtgHD9cX3tWLfzkLcuO6YJMJdHjlV6fDX
h4uJPY5Ush4A7SHF32zI34wYH9QAJK85b5TvTNFgcgjDmBf8fJhXzVzBwjrbFlsiFKctGTBniBVQ
t5kLT5blBmscQkn4rrEY8Fx2Qk9ADzO93UN0DeCzn7Bc0HPNX75G5fAzgB1toa+ZSaAOIuaBmTx0
fxhRUlIsSqLtmQzjJ3GGmwZjhOnPdyZYNbiPI0dSneJhSVeYckaZ5N4rbnbi8tZH5M8A7zfs6CE9
wlGaXoisF8RWFZYIKLOCEZRsE0nIi7OnHju+A95WcgsQrMQT3lAt3vzuFfdUghykexYaqJJVdQEQ
/JwUUBPiOh4bCR4YcOF4IVSVXIrGhU2Gf6e9H9s5/utPX57d5u2KWnMDHP7BB8FrM+8ipRpoqDRl
Znidv3+r35ayADNvnE/3LuA2U61XIhFVLs8eSzIUFwg1sDkhqx4HZA+/l1g+t0ENFPfzjFTdvWPr
DblKM59rAgM1DyoRlQEaCcbCBpXY1/7LvtZ4Wx/BwyHF99c0a6d44r5GzvsDEoeoQJDYL0jZu630
y6Bij4THY24wJrkXae8QMl4za+dtQDqKqUU8t6D3F1eewU2LfkV4zXVOfiQABAFhOFC2Vn+o8GyJ
APOw0sJ970cYG7Echzzr97D0oeInCF2/aeEXy+4PpQV+yAeeiYFTwhoaONcUNqJ9gadr4GyT1FNp
2SL4dofHKwO6BY8DN+ddmXsMVDVLz4EJZzIpsHiCQEzFCAtzDXLTnnaDeo2LiaqsJiV4n9axYnd/
edRyDrSHOnkkBZzSwsbNirTdZODAbHBafPmAskrzVWJ3Q8QsRpMG3uc08yDIFjyg8S/PmUlj7bcQ
ooE3DGqzUbzF40tQi5CfPKyP/3SrzS+Jn2hNpehJwMd8xLUi7LyOMrxKwZohbUwsfd6DW7sfRE73
EF6One9gzMLF7dL9z6T0xIFYegKAXiprplTRI8HfavXZCAOSB341TFF/cur+GywXi+ZS/it/hyHv
xYKPhsXR+x+PY4Rl5lvwqNozeo/gHZZLnhnIbVB+fBCD27pbE5jr1Ue4TuZ4PvxpbU31IZPRYipu
pKZXlxK/gP8J+evF8K1a9KsPHFqItI9ji5euRv3KeN+8SJ5KTYV3Al9jHEA3tqLvGiGqZv/bQP5E
HcwQvRjDZkBgQWgcK4AF8WqsTMZRmImtYBgybuYo6tY5pSKU4qf3TPXMxNRgBNHql/qAPFCEQ3/v
p51nsI1Y9S5f7H8eSwVUBGvtN5IijgRY+sK1frBh2rUdW0KTdN/eBvipwNP8eBIsf9knYKQ4jOM8
vHsjNoXj4Ehf2EDIAHZpLJpAzhRmXZczDLOxhFYKps78slPZeJ12RgDzc8a4q7/imGzof8/0Qewk
3ami4bPAjPNZoJZpz9wAJGzS27/o9nP2HBmjaRtM1l30JG7ot84JX7BpK+9LzH/hFMIIg/jVmgu4
mMfGvW97+5TNb14V9vPeHHMirbCHNesf3RbB8mYD6ZDGOoBeGanmw+ym1Zlad5KOlq3NA7acHC7M
Icwic68Edroib4A5gxa+UUe9LFqyTeP1AVQpmMWYMDossQb2gaHbujnw4ZRjk5+WKxIJ6UnbTYsT
DhTVzKddSWr/4dBsE2vxTe/KVKIMRTS3KqfltF8A5fEbVOtHWgFggBqxNCaYrzMhRJg0Q2crp9Wu
3uVxHmtJu6GWLt5mQf3I0IPIan1aA5nLDv1fce54Zpgj4GRuNDGgIHgmSEOxe25U2lb/O3242F7i
1S8PDWe0vp6k3H2kHfRX7mxEWlWNBwJkLKJDoP0BZQzEj7oK60vrfb6vXqve32OvENe9WWPNLQg5
OpaAyHOIqSXOSAmfv9rf8xf8rN0Kv9c9zcv5ywBvIx2VhuxVLB4cfUNEU6o4gwD5EuId9Q8UTQvK
aQHUfwGhEwYH4QROt8CnAyhtCIZnfg6vwX3M6PhRtbOENOEjq3O5f5tlltZR6bULSnkgaaTleiWC
qFCX4MEwtLvjNa7n7+i5fPKSlIU4X1BokVoLnvtB7vPvRuQ/zwXgABU8wMNdJnOKni3DfAGM6h98
C7iCquVrAlkTYEBApurIsNoAoUlDufjf03539YfmA0JLwK2DDwUPinkgIxKLEKIKQD4LaBcKRupe
Ldx5kR3j8rXoksFBQyvCsUUWg3UNH3dzD9jNFqMg+3n6LVa3xU7z9TSbYzw9JZzOuC4HAapZCJ+s
hft0vITtPPs6+Rax1M8A6rCzX+Ntv5SpmG3QxsprkooCcwAnXuTjFa/wGUqLJ+pXpqrWdfFiTrQl
c0kz7+sqvWCHS+YSbhTAC6yh+wiEx9gH1WE0Z3ANuba3lFA/DsT94FqThnmN+RH98vqLEtgBZe9N
lOeAMcwHpm8iuVhxU3Vdp9cRgiN5SocJNKmHwDevRkwjRoScL5TN05MO9Q9uwo3ds1WvQB/9e8rL
De1yOp7ezwqBZAi3kJSNf4jdg53wy1COFuVrvdaYnjDfBULU/nLFwDctFphk4fBWWvabZFIYY2cc
auxBmwu/4d087oitntvF+zze3AM9t0lXXKOPehjq38TpvQrl5awOPrgjm+NQpw/w/pkZW2RHTftN
MSfaTNygeb0CB5WRhu4es/H063d+mTJmLq9kLVbzXvSvPFpZcIkrBhOop4LOz3HhXcAMOdfnx6xx
nj4O6LclANj0tboJIct4WkyvXSCHb5exl0ZHqjvKPWA8QLvfLPjYdWe9aRm9zGYOI8LRLk5FIheZ
XPSOfh3lyQg/wJxnBfq4TchxoMNg10iMM9G4zEAY1O2DyX96ZXPbQPxgtFx+mHs6mDeLNdc4Y5Rt
YaX93FM4PRTjZjYlEOyQPZDbVyRnIN5evOyRCVkgkuwlPCPAYDUpZ9/Nw31FBEQO7YdL1WiCMrik
uW3Ay2ir/iF4YM31SgNqLuwPW8wjYlbfEnWjLD4EW1FtMtgyCXJlM1O8fW+VgUhP9buplMoeLGVy
Rh4zhlzL0kM7JOQ/+QLfCOAQIHCAB/SozAEBOp6bfMGUgEQ4NsGe1ia5bLU/xEH2B/HZPhFxX1lY
/wzwcJrq+FNI5AMNVrK3F/4u3abfKBsmH7dFsxjZGJj4eoydokhpuybMKWfyERNqJqUiH66bXq1M
4MFICJXp5GuBmtezYqZE9emyuR5H23Im+NXsbS0xbHXEcIGomp+cz1i7Er7dsKkdFZo4gXEQwbvp
l6EV0KqVJ4Rx5knn69AlSU3bVCsZ8ciq8ybYSBTzm1WnhAlfFgzk+qns4ftgZqtBotsXp56jzAIK
/X3Mx4xonh4zvwtP/3owm2zq0n0AKL0xQ/Y+dJK9Nyzd8hoR3jJC4o+rSwpgqLHlAEEteB5I403f
trT4MmK8xaU9hopq1EERAIdcHN15Ll8H5eexBjTkXhNwEA4oj/8+7AEqjoMmEx6mf7o5WmHgrMZZ
74+Aulqs04xGgkbaFLbWezzeIESgW+Rqwl8GmeCkYu42thGK+mOvUoIsGi+ufuM//VfUt7iCWwNK
ugVMUi6w8OPMUnoPLFA9pjSNQ9qyEAzDTTEqgo6Z37wZz2sAwSLl3MhfHDqXny/8sFN+KnU7U612
i8EMF7DizOiBM+dso2O2DyiBHCEzDoaXZsIBn962LW+kCS/7QMX3eZbjuexCJFZ39Z98wt3lkHn3
QFuziRNWjBDy6gzOn+iZQAclidjVZsoJrB/z7SrqHBSEwwDiNoJVqOhUL+sbdvhIaJcNlkggCLQ5
xiUecvwH8C9BMiiY3Cq4n6UIJpCPQs/E/cTrly9hzMKGnnHIgunBHoWZSkZz5Wa2Yt38mz+0oTE8
F6PzdfGdTtLaBUb4hh0BhVfuI2vyQv0OmsZQ25JOkOCHq4E9Ekd3wRrjlFKeZGAz2Ym6GMtDv/Mk
Tux6jhk3yQVzduNbUh5KdaoT8/By6xTjbQs0FwgIPymXOvLvmdQmYKyDo3DW+c9EsTIqOIg6iilA
zJt1RtJu0txa0nmQDDGNIjiT2PeodpnPWEUIaE/jJM1ezpe91kA/4HD6zh9bCDw2oJo/fFO5obym
+OOJ229bDVP3fTgoj3rlj4qkqmHYKl7x9sBXBPPDQ2oCC1TULtJxspkcGall82LHeUARD4XkRPgx
cyiLxMDV47wXgdAxR2ZzZL2nzwV0g4rNrwx0WNrsWwKqZ9ZAPUiOZA38QLN2ksEcgKN/pSM+9b2l
0aKwOw7XsnFWgjOLy4E/MqO444f8Mw2vVyxuEMZEI2Jrj8qdgQuSEXhuPPelmS/YK/uNTK0JUvDi
hP7wTHEGFzsqosfuuthvJ5ESTVYayREhoqlUDqCZ7zQrm506LPoMkrtrfqgnTyu3gfcAY92uSU4x
qp36R5m07MUHu/x++ER/+qJSnev2izDs6wwhCpQurusOfEvivzKfHQ97MlACruGa0QpQPJgzF6lW
hD83jCUV1JPYqSvb222YFDbYXDxwyP7mg7WM7akaWbXaVt6UqjWg9jWbo5RynjAudKQom78Z2c7L
QE0QrNMaxHcX6gt6t4kp9F4P/7l+2kOq/TdKuFtK/U7Xvxp6etCuUaxSa9FuciYui5nYuL+YLyeE
pbNzMtsySBknyFLEsDLjRK+sG/lSc0ecaAq30UwUVzfVRPxFpvxjETeaOwWTHMWduOpJGCYoeDu/
HRDsVLKvlnrWC0gUdyZ3wfun/hn9fkUHzZ+MviZ/NDoQAkSL4VM1whLCaD9ULYndp7T366w3WDxw
9DjVCCgQKabClYfBXPB2mZd3MDf21sDX2d2+1Ey1edIWeZT9gpQ+EmCYd0hxGMDgYbtjKRyhkj1x
EF7KK6YgWWFw+l0gkSOyoV1d0S0YXdw49Pkbhq5JNh97lx99eltkuJyNo8w+DkyMKyhnAMsgBmm8
U8gADoO+6H4YrEZd2Ma3+LLoNiRWwG1pF3BmeAL9p4efvlUPDSaCj1CNy3C47EFA0DFzC0H5M2MS
oS6gmIfe9BpFGq9+tSbTEQ+FIEoSq1JR91fBU3e+x24DpSTpByYqRpofkMl2ljkZtgnM5w3hnZ0z
k1CiYkVdj2rUK2b7MAeypFXbh6NET+tVLYjrolCkcNyKcyYamd2Iw7fgFiMLdEe4dtwOHakSelSd
i9kgaWwFO5A75esvEI5zEMmFBI+xqDQHLIXJx6LyH35v16TUQcNjwaJAwN+GymH2FKvOHBBtz+jB
bdI3RLhngFMfHutDb/UmQNzZP1Fugorwr1z4RGXR/rXwxOE3BLKLcYbKkO90WzPOJmnhg1/8s7Eu
rSPdnRdZNASSVuHn5jRY0aHNv+H/txs+reJcr/YWF/ranbXtP44ajDUm0hwcPMp3c5YRk3tzRNBu
tbosLguaAUu34S1Cn/DubuMQipDZMcpYnML2LmXG/BbfWP4jgnyx4lfXSEhszLhm/XyYaP7XY/DK
qBYHc05uXTHLVLEQVMNHk1goGLHYHFWkbCcdFgvyMj9Vc3qo0pVTZTaMH9b7R+qJdzHz3NQKbGXI
EjIRAjGvuhyJhrFIVp2i2ZuV7oS6FGSTT9EuaKcVj1JnipHh7yQiaYEth4ZlYO8r+81yL0zsozLG
gCmVl5mQAPl7D3EyuaGmxX+qN5kZ8IgIXh8dKbG4V0y6eF7E9jv0lbTdqEn+s+f5n9HEkCpLp8pa
jOAGveaA/ZDNYLnielhTwmjoVHHSoKVhwq+tSdl5i/f5cZnXlf9+4OXIUBovRuOaQESDH8fJh0ye
VA0LPtY6P0zS7/HpTRihwL20N6PfbMaAzibchbMHbRHPKSkMnJEvp5ky8QKH4CGLbtNRvPfe2/1k
PaHivPDKjN3mHF3GmwTzB7Xlw6WKNQrvjVie6Rg3hzdPTgUdAI3+M2E6BbLXXMjlK9f1Gs+M4Grx
xi/Yzo0pkiELWszJZ535DUhVZAbPjxEvcEtQGzC1NeFAU77T6/KUcCYySPDgf+oHQbQ6suk5L8wg
Bn+4POANSCxQQjDxz3tNncGtwkvFeh7hNXA9oQmbYrH0QR/wGVFLgsXYj4s13FLZiSaEbp1ihz0O
07qcj4UegWOsMk8ddMU95LMh74ZINyMX5M2Jc6SQQpmZW5iwUXaIx2m4GocFX0HNEKiQ2FdOeLx6
YN9fU4vf7F6oWwzx+oMt0xquvjj9GdWL+43JHgIojrICJ381fvjdukpaQzbRNDNwYLaOzrNegqvy
gwkI4zZPAtlsDhnejHwLbSmdeyncD/mS73gBhF6myrrjkRBLrwxqU2Xm6iBhhvkKusVL0oZD+48h
Lo5hA8D6+NgPCnnzvWb4zSb9XoNQcDG+LA4qOR+m/Iq6rwHY3Y295wL/R3BGQ6bxws0LAxZxJIjX
Y77ECQ25zczONGviUwmKimBJYorki4/Oyc5tpb1YwGdgdsvln443Mj1m5VZ8V2nCduZjfPl/rIBk
aQrgBH6OJ4WpweZj3GE3vKN8z4q+ILay3imtUcqyQUNHJcJLaqFrIHcglnSyZuIvu9cpGwxYgRqC
FoAe7UC52NVgheJ9iM2IC3gfh4ZunuFVLxGNkwMMJ9dP3YeTaEb354ZGIqc3L3R1983oD66LwuVX
FyPjBMlC8uBBSkTYP55hDT3c2JVPp5J8uG3XE7arUPKuSHEVa7zhRlGGvOIigOPXWP5STyVzlAhK
cu4s766Pat1NeEt2Z6PV6A+wBVDMGCE64nNnnOV047b2Bn4TlGkjeY34EPLxwiwIAhCt2JBBNVuV
0X7/UZ+p+rE2lXnC0nNt+g7zj2nsc/r76ZnCmGGlmblhawvfbDv/N8Fk22utMGy0SD+ckQaA7NP8
s4QFp9CYlYfZjEKRdeNLXPw+YI9o8RCBOO/xUhbjf24m28wVGfMYVZkv3hBv8s4qgQvKcqvEm1z2
G4DIty2ogABePBzq9nyhxUBQbnZHgVDIwyPo3izd+wmE740RdiQ186lB0V98QY0SBWw0xh/i4Y/R
zoKhEb0o+B5Ot0JpAeTdzjDeQ2yGnhw8nalBQMmMXOlwXx7IYyPOooYPuPBWTEYeFAifQJ4xk4Jl
YB5gsgjMPEI7dUnJK9nYNA4TO7OX0kbBMvNcujzgp42KtPiH9pDelcFWY2xO7smnAIOJaaWYqLnf
wP7W7qojcSEqOzMSm4HLaQfLCTRGBk4lKH3bj8wjSw36PStkqVAIsUBoZ5vReTy0nTcouEmnlqq+
ijGnceZ29q9o4gHPGBTYO4fO7shlxQDVSD9xQk9CysUC48vz+bY5T+zTy3n9hAMdsQ+EOP33dQvb
aVPEY+yvMTR+21B1yFnFtsTAj1Ex4VRRTVgXydVwLYN7JZCF/RYHmDtPilXQVd6sTvCTqVNc+A5w
dQQIiz8QaKDgmtOL7PFMnGzgjFCnfq0dvp1DSzfUAPMQx1FYDeQqqY/t4OWpA6fYn0U9aabsykbK
MkR/afKRigAuBlzDbBS1WFCI/7jF3AAYKTCf8mKpqGRDEtQ89PbLXHMKNLVs33CfBiJMHs53bZ6p
2kBaX/Q6aiDykpbgkNNHHgy+P/rAUPZOUcyPTDLgZ7A8YH1M7O46q2DSd35lnllSIJxQ36fnEo29
m3+tM+r80NxevK9dztLlw11mRk8gW864173cN2mBFR1Wndh3+vHOgbX8E8ewpIcc2sfdbXlP8fyi
fxZGnfw2wfVi4X5pXNArXdiB3hheU93HO8TjM8Xq2PqNMUXfmNItjpUp7Edj2XEGZgz3szlRP/C6
dbPyAPbhySgem/jyuGuXu5vgiCvODjFuOMamaSe/Arbw8CgTSg2Vx4wzkFbjHvGONHNcpESY+DDy
GCOOLekIw7lf6ptYtmjD0Ix1eKibR5ooEt3udgy2ZuhIVcwdpmncCfsDGEdoo27uYmg9HB2y4UCJ
dW6/ChROHtmSS3adjjuSePClfYkyi9GkeIeyBe77wBNuNqSUBOc1dr3YU6PamKJer4yf+wG/LDkG
fBaPvi7cSv99vCr97gEjdIwfcBaK41vCn9MrcaCNJPvn4gsDx5bYFWtiNBg92XAasG4FIKHTwxHD
eRLzcpjlcPqi+839935qXmF3e/LwNpXT+dD+8T7bMJy58XnAurmetOd+bewIA+wturri6eywEJOx
bLZQLmFnTMrig0D03RHrLXspZkxLwbyi0jsL22YqDnLuaLu5LJfc7S1JCkYB72fivWzl6E5gl+KZ
XUwQgLe0i+HEjWyUraIDtxgIIGDvkDoYT7NLg69qHFY84qjLgJhFQAHIor1CkqhHGgR81ciwIF+3
1wWuTJM3YYJrmHGCUhWEmhDmWRu4Mb253es4amgvN9r3G1SDmwmydY1jcoSIgHys1qmvDigbjCJk
OHoQKJgG8VrotZgMJ5X/lq03/0TREG2cawOYbjbhDSaGgf9QMvJPyixBh4qomT0ucAmLNvnpGIWG
p1a39DaEkAU3CFa5WbmiKBvgeGY8CT0TYd+0w3SJlEf6LPOB0/8qpl+q/9ii1AlesDqe9t6hWdjp
0TC5Y/VLD4MJn1Mm6s8gnqRPjPo2Ssr3m7VfJr0Y05nPY7PZh81mEuEipFqwJEQRNuH0A9yn4/Eh
8HV3QKZsJxr+FyZRqAG95xHZzWVzITK1m31+dSxT/1GvGZZQKr+jcmAKNDV5xk2czVv++vy1kg32
29rFUMcfbyDC79QEVF5FrzJghcPMgQqKMVDU+O/KgsLTwN5aYnqLjxvs8QlD5yXS9tGBKkY9jFYc
EOhfRqWlCXYeYjb3I9rUN7UKqXYm8DKjAAU5e+HQUlCePZj1wHAzBhObTo2LQ/MPyW/7xK8R00n8
+9JhctmM8JCiyYGph+3RH/YrJKJ2C6Rss96j2W0ZoNJ4Eh82+nn+6StoXMBk0HJAi5fME9nMufCc
5WI4Ih3ZGgDzPJhaKY3pCEWVZCdIHih9yT49VZn7+SkfHoNyS97AubNlc0EIKeSGNtLd23qyGywy
ot2he9LsLeBZXqLhiQB5LFPupIllIXwxOK9k4jr3n3zzTl7MYUGB7dYe/KjxeCetNertM/niAeif
q9vA/mNbmfN0TzChwbkcdCnIfuV1mbzQZVT06HXSpQVq+4c1oeCDVoZmmljZhUL1wvwgnpxzlDdA
9A/cNZ/r4Sk/3D/ORRP+OmOXbGlnouO5w6POM0uiKfL18RwZLR6YKFBOOUZ7H7NkOqzP986/Jgyo
3JcjkmSwRNFNjiH0S7fNcAl98nGit9WfTqHnglUKH72GsnqxFMJWX4JNX1M9CS3Y/CKD69JY61hH
TOFwKn3Is7dPIJXiEt207udcaLZUGRjYQx4gcIAbjTOc3dHHDO3Px/1K+CcWoHRUBp8ApcvkeLlb
7YI2gGEFdbpuiulZQxy1AWSuDecCe868UTCaw+0S7nuSh0lBd1LqmRyPAfZ47CkX4jpizuozX9y7
vX9jjvx1qnV/wvkvt3rakBT5E/3l8OezGxy+vsiwZT7SLRq8/1MdpPU5F+qIFQdQk0+RNYzWChjK
zcWngTwCHOtB7CG8fQ4Z5l93nOsYl6/yH6Yo797qfltSOs8cNH/VgZjSrR4Oo9GsXA+Db6itO0Zy
8JIFD3UcQQKGzOSwOWyeU9y0lt+aLOZpT3ffGHLutIo3es3ysXsbIV3h3z2qC0R37BfgC/mRe3Q9
Qtkl4xi1IPsKPt7a28gUJKIOi0ALJ5H2+1WXeKLIwn/o33ZYA4p0FjTx/E/NIxAMwFC52UDGHvTu
aNttKIv0tPUyyVDmYESTOUSo34cDPIz7zqqCekNjpDvwfmlcCwYZ7G+FMaQlDsdMzcHfEbZFCr5l
aIVYNEe+U4Y7Rz3VOQzO2RDYzbFr8i6K/XIZSym8e8qnxuLGy9TnYTkKeIJXDNNwO2ujD8XtL0TW
v+Efs2VcKEjJtcltj3awDEfmPth9mKhY8RdVH0ZbdDt0wdYR5r14Aww5RJW2K0EpgU8uTLw+M1pK
dDq9gXtbuxCEZZ4BZDFnUl6xquK5/sdf9iiVYQkz5ycHIfMZmwrkd3A3jh/6+i3lFW28Vnrswq0/
fuBB3uBDqqPm8F/2hOKAAiK3q1f4sd8Hprnmsj5ThUvHJl7WyAfdfG+39IqbM3MtNAB0MJSST3F+
y7wd0BxeELqr+94JZaH4h5I7/D6EnFX5zAZgC980NLb933boKMF2I60Y3Nx/rkZ0qJ1Vzx6KaSEh
EC85HEwOIzwXoVDuTfckrU+sZZQQyCDPF0tofunOIxVxksk67zhxEKzT4eWvJIWtwjzNj7vfuAoo
n6+Yt4+4q2y5QHcqNU58T2PdYAgq0GOKdeCSf3Phz3nJiKk2Y8pNf4niUqN7oUCZTJXNUTVnTW6P
uKnj3N7d3m42vWG2AigicS7S1YEPAJqBE3gDHIu2WP//DwiJDjN90K2zP5kpTRPoPHNnKHBmA6M1
qCl+64ZKlwLrtVbxLWOKm4OKw6sQ/cwAz+YQRMjlkZg6Yti7G7rrFvzd/s0Wc4gnWDz9iXSvdWNN
x4yBn1YG1stDTH3H55yph681MHu28XScuZRuy9xhrSL1G4FzVFSXOHOJMSGRW8ZoTcW9hF3wcpfY
x/KANhZakMquvCNUBNNnJE8PNbELczxTZjjMU1GnwBdcX3z3kWTTjk25Qy/uA57ZaTtNCI+timnL
1AnTQ6HGco5aAW5CoxDvRMbfbtctUbQdR4fbL1Md7DUVI5Y2mPGSswCMuoB6Ar5986/S9FWHnxFQ
r8smImHOxApizAi4JZ7FRowYJJNJ9pvudSOa8HM1ow93abZpGj6RaKjcod8JdRfqaFpsqBAw8o00
PaE07sCKmAYjqs34dlBVe3iDj8KwhcBCaBlgYxB8sNe9QUQ3n/jH9/a9h3ju8QxdVP+VAivoBk8f
jQO+IxTltHlfkbM6tCmnqcGFbjYAz3e7wM2W1IDgQzwXqNYJ+xBZH9waxULgKm4EOIgAaLE2jb5w
atOXc50mZ4nvFriJ8U42UP5CWxDHwXBZISk9ZxXwS+rugdbCCEkG2uVt9AEl2DJSm4DTHlL3BTBG
b2I+Zstj78uiVYXbwPRkRecWMDFdImrHFmOL0pz3J0Ix7lxImltuceX6jD4exlEHsOoX8jKbYFPt
qfj9XIxYP8Yy9CQI4TdHGBE/LKyaBmbTJ9feQaB87hbvKoknR/zXxeR6XPuDN0MGIE5cmqfyVPSq
79XydmMDgwEue44B1EFdYAcoAYzhcdglYyzCcV8btiSSNOZQncHT9kitoMvufdxmSsXWBiFetdU1
lfQwIBOU+piCCLtnPajr5YCyajx/C4PtPQczyjlruOgCzGWcHm9rgGGskYXLXoMtazgxuQvDX012
d60fs5uJHeU/ks6sSVVki8K/yAgUEX0lSWaQQUR9MSwHnGecfn1/eTpuP3SfW6fKgsw9rL32Wgqt
QbP7DHZJJ4diAwOkeK8EnaDpgC0y6b+3CTcW/BjWUxRoxF7dLrrbytGEmnASz5zrtM1cf0FlDN4U
s1f8KlAOg/b+s8lLXTEbTLQNh+LAZA/9gjt2972PfwTztQ8zEixR96XObxtKlzI2V/kB4g+Y4giw
Wr2of6GYAq+Z1qBqmsQr2HE4LA/k71+WCw9i77DhIBja02Wak7YzOUeT2cNS+Ni6P/J9Tv6V3m58
pelRARRJ5X9uFuVJjuqulWtXDoaZHKtls0xJ06n/qmjf6VeIm3T6zCvuteVGSdD3REKcN4VLSiE6
ELTXeyfXcyIP0+bqY/n+SQ4BGtwb2Nt5wcUW+GOjIEYdGRyrvm7d3grEgPehUAZirl9H6Zo/3/Kh
KIRIV6jXljlx9sGxlv5afQXXBpMTRAxa93/g5p/p8YvlqPtTeOVcMlbQHBcUk3kEIUHRg95UdKIz
baa/bOdHv420KsqYSBs+rRS4hVuBz4UPMopnM6pqwdQCAx2psAcqlrvtrI6ik18dxFoR47iQrpxG
Kc/U94FRcSEHr/aZ9DBx4bdRqZ4teHCP0HctaYkAxuYNPZtDwamXgsY00UWAtGjYrnxCcO77e6YA
fLflzq8wRluwMSzkazYYIxkDtVQ0f0exEV4p5SBLapGwx2XVPp8+/4cFWX7etSx5GeF5+rDBWBeP
lDknRnZ27t8LSBLWjowjRgD7FnGcc2B6f1BhZL42kvWI80Wo+25YvR+OWklO/uD5k2b4a2zrEvz+
RuQ+INzquAAMXK93/HpASB1fKyp5TGTKR/jTbX51tBO2js/YoIKerMtg2kRJhOa+tbS0SdU4jyg9
qi8i02zt0eiGJwkhrjeiiXlMQR6JUpyJ0TA/2n6eRjLYKKHLZECMSJIpx0pdC2JWPLL8jl89bNBq
l3oYBgS0hdynqlcp4PynzhRjOiP6e6/9fPkJ6HzdZIHcsLTclCioarIhrj3g14QpNVtyb5HbdpcU
oSfRncIyqN4OPfE0+SxoGL2ynvatyAcp3rMoMoZmEt1Ogu8YtKWU7lrFajVzbWep5B38MwfcKExW
WvklztcS1u15kYDpCtvT/XEhTnYStWL9S1w38Lp4bvrWtGMH3sZmc+hgrYypEUcXdBoGBy4dC2h2
ebI99ZdtbINvkfzJxPPszzBL3tzJdhl88Wy4l4gThWfEt7QKraTfGnkmgWUE3HTO7c7Xls1RRDlH
FbnTxKc29DktHNXk+LMAVThF7ierrOkgEFZOva0oQ1Q/eCpxMalrA6Z//CcPTKobkzRDyYF8olUq
ZXAOgmkEDaCnMz8y8/QAWJUuuZVXK0oZQCjbmks2ggjAlTOFnO7Dpyg64aYuBAd8N5oGPY/QUo9c
iM1K+YRmEA4C7+QacpyB3yhMKh+osvqIKEo47O11xO8yYtLOzIhCkekbtevesdbnMGXGDkJzl/qM
mjImPnVWSwuGPfPXKb815uiE7CFnlvOtu5Y7ItK+UkXDbW7wlHJyryUXb38acUMRXx0yaLBAxgOO
pXRdTqvvdKRvue8JRanP3Z5ySvz2yPHzHY9IPHPeLRQJVw8S6dk4sozH90lfhJlEA5i5hDUtsR4m
QmwYehQ4UlolCt1sU2C32BbSSq3RqCuGYJGc6pFLBpjbo9fWIj6i0ZHzofznX55uiVB5xRHlsVIe
ZElgLGQ0j6Q1n/RZz01ZhmFaIOyDNQ4xnfHED2StqIuiYKkJ7+y7WjvB18tjGRsvpVh3aGaGwHEn
e5OFOETZoV1c7KSzs5IncUiX9QR9qSe3oxOVXta/sKWyycaT82hH72dv/YtTeHeq5HCG9oX1WDyS
r8WpVz9jhTV0/ICOmWzFLaGYPnGxdtaMDvplzd459l7OH8w9r1njchR/RXwCMQVxDj/p3m1CUWhW
zwueJXbpm16Om9B9/Vrz8YKdfWcrSfDbLtTv+s4y6Fo51nno+ufnEk9M0HbEqzQlIpaUwrNvf56X
BKwwL9TjURLKNtLAtbgmi48rNpvwZCJepeNmrQlyf2zwNfOEkv3gBDrvquTY4lme3LPAY8Pa0lcs
cUCjtgVvXpk4sZqp5rc8K1EU37+jO6d1lqvB3hKbecLWSLbh2lS/gFO9vFbYVzqJeOLL7ADbP6xs
dYy9ol/dXUyNp9tgc3KCV9KgtfuaBTvH6ycsNewhd1ogl4SXDDfdMI777mz2XsBZn/yc0A6Lfli+
51aAKJ0XNtYkbFBQwpMoRmykTLQosO2wM8OpzbTN1dvyMJrBUYN2+yA2YTc5XeUYf7bJPJ50cHL+
Z+LkeUd2gQLljBs0Q4/9tIIgM8hE0i7FaZh5qxsvf4L8l/V1x4jSoh0nijuzQdDdWhxSabpUZ5DE
h0AFlZlFSBErRTaw/s1CqDuh3NB5K1Nmz9ZxXEFVZfcxZmikJqutMSBsgigT2FbfqtjNocF2Ismj
4zNl0KxB1xmv+Z/JN2DzTWQ7XEtIKRxbNZJGAYAxKuoK1UsuApG9rUt1dDd3N3gmyDlPmSO+NgP0
46btryW5PKsbNaH1STNcejzBbtR5iUovYD7IOYo2WzGJjSX4vjNEr8Nz9kOWDFyGMPFbaiLsZJ8l
Syie551sQUGfEM1ZdQt3FaiV/Krhwscbte2ZbdgrTIfC8AvaH9P6x2EjMv4o24tJGOP2N4vt1tka
mzw8webWopHv37BV803oKy8JzaZEq/u0gBfojNHJ5lT2ZMgKtXI6m2jks0aMd5qLE1/wHRVFBtyD
yu2XN4UflMGN1Z0YYZrxean7uHTzojds6BX3WfFFJhQLxgMiVax4EGgiSdOJP25rbx1db9wIO7yo
8QjIzciJ43lmwp1YZYMUg9oGq7Yet3mewZhjuDFTIo7iO2b6v5WT8QCSuuiA+nFAs80Wz3Rkjix0
j4U3sFc9CUwvMa3yvyBsPzWRuI+YZKQ1sJwaXCT6xLQYACH3hMq99QjGe7Ea+Bkd9QS3GxdO1cyw
MMHi+Gxum3HLsbNznOETwEGZvDdPG5kY7xZmWCNqHtdTg32ybtlvHMg6f+2bFQTG+CenrWxKP7EV
5BZmDgyIouoF6Ju7fYqWrs3wudfgEEyJqPwHXSu5pIHYZrx2yRPDoJ6vOEQgPP70jA6CVQruxDUo
T0XQCp45ts0rwEVvHAPE3uEJyvlcPu2PqtpxrOFOaYnRi/ry8ve2tizQwCi3GrZWsGX7rG+8PxoW
Rr1hsd8zT96igj8e1BlGKqy6Cna2MEv72gKYF+XhIJBMPSpt6LrKKhEMnW260Tms2q7EwQDsB9pD
yWwRE3D1/62PIYMNLgfF1LT8rHkIUSoHblLqpVJmVPwz4eEOnFiUUMsnlQuHhA1iZtlCeOP2U+Bx
VhQojkLvir09HrdO0f0TSNBopD3NXlxQuRa3FXt7zJ24pFs+H3KRDdYC58URAxFEy/2z7CNVBWpy
K0pzDJ4e3WxssnXLreQ2T+bhgt03G3mh/9NBE2YAq9YYla2jFWvqmrA5kfBvJ54qp94JPVLKbYrX
2DrLsEKcfcdtcBp7vCJizHqaVT6GONaP20UT6Fb2/dO8B9FxqZy2SZJo3SlXuU5VlCjYJGxXCoG9
hJfpVje+22bRBkRYQkzT5PUtspYh2m/2flm43WBDbIBAQOfIm7+Mob5hvw+i2A1b6Ynrtq/9DeC8
t0GSmjvxY8xERGQXd9NKvfJXdiv2biZ3a3EPygcjCcscBw0IwPQHO0UeVu+or2Tppl+7O5nymPHW
u5AuLumc3fBkb5Wbq+sFPQfrtNf4FlXRITpa3O0E7z1S6zdkrzbZel97Ou0Pz+OnNOOzZZGf2Bij
Mn1Q9gnynol+gJNhqy4CmV76wyi4J9TFOR1FqsdVhCQ81tDnGG84VK4CdUlQd5KgHl87ILZ+UTUH
/nL3ccF+ryrUf6Jq07uISE4llW8gk2q5NvO1mmVVhHzKzT2lRNbZ/v9zOWFG4EoIAjlTbZO2RJY9
FKGpE/be06QC5jRsZzy5/h/JUCQtTjL8v4C6nLaJKozBZEUNUV4tfrdWWVHjv23FfiJvfmaLBL4G
OqPeJmuNyIeEtDfBUPPKDilLRxSa5vE6TmQ79TgKnPDixulle9aWSfTh8/Onu+Ebge7f21pdy03R
p6tj8fBCdvkdrEWyS1kCFVWFp507nWo2qazAer4U0fIq/ZzM6aQIBR55V8GVh7ZziLoYxrMKa+GH
R9FD3Inc9zSPpm1BroflJCg5VzirY+ydeTznat9VHt+opEbyHCI9R+fStnL69g8d7ONGnWstI3nH
4zHjRzCFPVLXYFhu2tk7/FpZgwJchQ8szxADFGTTqVIQ2s7a0/BNbhWHY6zrVlNtNsUBh0ZyPgDn
hSaW2K/sgFYDjIP4axukIpuntUF1nTiNGwsVhGeHmnhLBZVerAlZas/qEf+jMnmQOAUmDmWyh31p
wXAZgNASwZqRTslqd16i8IrV6iYnKGgGMQ7KzOwTJIPeIKiTo/+m8QJAWkCNlQGJdzUYsag14E+/
nnrrKAP24LotPklwGm4y6nTS58CavAPSygN2KFwrB0WAKON5B12nNym54YXggOQJv2Wfhei0Hq5W
ALiT/UkMn6NZ340fZN07xQf1T4MfJPWDehL3ZcvpS+I3W/L4DRU1dSdVJ24cBqV/AmSXLE52qWJk
8fVR/GWTGoKsxPnw6m5IsuQGZvr3th2+piFXigvCNjMDautXokdBx7c6un05DqlQCHmzj/8X70cw
ZQJYGH62KQi9ivQOO4/p4GNERY9r5ybjHYwpdPdYxj758uMInsfTuYQrVaki6/N3I35TUUBQ4rBd
fEaelADTerXQIkHl8u9tBXGX/N7nA2Kh0yb5xlc7Q0D3+bE8dNsHKYoAwjTS67o15ei+XCE/koP7
BF5SoSXQ+CGruqISiS8L0xr3ecOGtfsjVrJOa2t2Yi7u4sz51Lx7fLA1ddGuYoN9TW1t5D6joynw
3sAyk5xzs8d9aW9KVC9ZVga96liL3xjGVIH15DskyvXz7kytXu9W52OAAVEOQnNYBm0BdkiqtXfC
zObWM3viE/quXh/XYM3zJnVEhhmcyQ8pybluOkNIiUwlIxP5k7PHdoK7Dxl/OzXvuu3fHUBOziIv
IeshDYDvSgeGYTpIv6ERPIMvhHs6VdbADfazUeGhSoaEGCu3sUF2YtMaLzqPzaRYw9QjYxe5ajmm
34R9yW+tkJILuiTMXv2tJr4RM3CfPCBBGGksfuAHaDjFLNdHiCh5PClJY9Pyuq5BeWxCavGVnkEP
57I6ueMhiuDE+pgcqUh6bIfzzqja+wRMxUVSViAIS9IlMQwMjuVxtl3fKnSiZ6hV+yzLMC7bR6pX
e1f3BrdMrnDwclrOI3yHl+Er6zo3uHCsBEwefitDE3qMZNjwF/e93/peXtcnJDGCF5YnA2QRLFbU
xT44FCSGq6VBG2Un+lxiuNCEO7aor8Fh8gWfdo8ZtLh9xgI6yuYmzRgMY6ihs051adnPjtOwgc6a
MvXD3QKYqmHNXsPo5uwaqxduA6ybSrh3iHRYtxRIutijpa/BM0i3TOEcHRpK7dzQB4SRUqdm1pkg
a+G95069vM92yz6Wksgd9NkwR78iatFPfZl3gD/atzlX+wDKad8DfKhmetdWLL8riCzUOnCLlk3F
mR4ePOfGZ20BkbBmqIX0e/I9xHzQGqPzD+S8wuLOqUemC1pzmuIjiRMXNqAMmrJj8KHS5PvHLbXZ
bi8gwvQLWpc67RLJ3COq0CtzgaHX8efuNJt/DkMkK7pzDGVpCRao6Rx34gGDmXKWxgyuT4B2Jlva
04dfzQFIXzl41PgAgbe3Ok0+QWf5Gg+C9xDmgOF2l9WTmSpQGnRjztzF/YUfr5t2Ry9kbJU0N9v6
Duym/Eh3aaRziYdjMeWYiismq6xrRqAGkIWVd/Q9XhxIvvSMvPZzLe7/iEJHd8sMWCK2IM7V+Q9+
7sP5cV/vYnP5G6RlDQ1StuKEwbgKBL3kKtB9YLMR7UqBSD3Taqo9Zevk9y21XkVZ2w4/IEW83nPW
dxZQR70+NGpY/LShb2Drn1oaEoj9Idh9RXTkKN8eEnF8FBRP1HUGvR0BNaLaYqRIjK9rWx8dNn3A
SoIYEV7+Yn3R2gwI4g3DKG/vHb33UAnpvHBV/UaEM8QT2uSnB87Ie9xbu85PthCWZyjCdMzBAqts
8W/8IisTLVBon4i15DT87Fgg6Jdy6X30JInib047AiHMUaFwHDkdLGawAqsFK4bzuG3JGlwP/bpz
hjiG27DTvEUs9ccoGy8UXgL5JpvLQbTlU7wOmPS9iZWYCeFNexU4WGErRxa0G47kCj+Vxceht0df
4R78ZH+y99oxBNTWtFN1AbZQRRPzhjZHF+WNGNiemqsm7KDCBRGY6fMUFZce2gVzReXYIguQ1DHL
UrQ4URdZ1SY443L4RDRN7nPUO3AK2onT6MDKbRNQKdGJ/uBY0vofk85knzxQsmiiNwQsE+8Si4MF
x0xzT5svReUXazKA9fF82V+zMepCotnc4aqgwgGNAHIU61UQwPIDleDVckFtetFtYsyYyO1wrxnq
d2yQvhNIDE/MszgV6PMs4C7i+9VfbpWtUbdtw3a4QwiJH8CWOcVib0nnQ5Az3P3J3g0sTZnJfofv
Kfx2NIe/qWIc4aNU2y9589uy73BKmWgyPLfPSbPCWeGJ5fJn0Zsg0daiNUg01jGtVkYb1Jug2ARI
ylXgLs+29tWD+iBMtoIptLx9gJEuNkX8GLRyHqN9Mi/0gDQZ7tI7Fm5dQt5TKJ9CmrPJQWm/wirS
sw4iXNDbSz1nz+fvF8K7ci6IUPXSuXeXCJ1gxPf2CFwv99Ln3GrWoh3o8Zdtibm/i9vUJX7FmVHt
AbA+IQoOkkuVw8XuOT2nz4k/2eR3oKZ9BJImyXwf1Rsoqy6qG6Gn2wDtysIEnDf4dlSCLUASVTcj
5e3sxvsIhSWAhm4+8BHTLwdZnV6YuzhoIlnd/FRdZAdHzpbDpwu1P5Y+3d6Q/pXql0gO0+093NQk
AWwMHz6v/z7eEXQ19r3H9ZT9ROc7+o1xCOQy4ZGoR3s+1UKt5p04+F3MiE1bB6mlBELgTuhU9Qjy
SVhRBfeRvO0faRgQs5Q3mEZUQPjaAFv8nCfVI+WKW5O0EVKbnUHv+EU33OadgxEDuTdY9mA4QrPC
Isu7AzKfcRO7YCP6Y5g3B9PTHdPKauCcI1osxth8IlnCxt+cvZAOclFKmE3tl06fYlcMyIH+Nze5
1QfQaSTJsDx4SRVuH2wRUJx4/GS+AWZ31p1wab0WuLG7bEG48wSvdknRs0QIK4IJ6OnK6FWGuyEY
3ZITZ+9oUVGSciFtlgOeylYmb+eXvSTxG8vTOSArskqzi829AqzfjR72+pLB3oEcop5PPby6xFsT
7UmG0/KM15faXDN8Hl1RzquW3xf6KPhwielXN3d7ztrYDAv6m38At9Zb1MbnAwNl2Z/ORx2S0p1S
qzX9wrM7mrA+jx5xhbaa8PVBhMpvKeEf20Afq03O0EYYOPy1eGwf5gNfwobEC8U1o06G/ZfQIxyt
LuP9aMDSmtVOjy6EfCibm85EF1qET8Ke2ZFzdAejr1WyzQvO8UiV0swc8bFz9IPCwRY3n4gC4ro+
Bq9cMVNrd75aQlB1ybVuB3VYBykLEJyvab2xHSHqGogEq/LljVUxgpWc+nf2kHDabJVLVJX3RaOI
zDRug4zRAJElUDqzN3YI8MZ4G5IJPBFnjFyjvIODMcLBoOMnF/sQb+/wXaGaiUoa6rR8/rrAVcEz
7UkL2O+X0pJ4iO4FyLKxpDKXPQU8OQPv4T3InVwYM21P1YEhmfvcY3RwVlCl+bvg4fuDnT1C7gL0
tpQDJF4InmB/BTYtg0eIDSUHujckra4Y4rtLqCMgSp9cG84LKm1+Oz4h9e4gAmJH96mXm6MCDf1X
0Nj8/S/OwT1pcDqUjSHQoAMD8YVzrTJbR6wsNxDdfFu7oqmQM0JRVAMRIvjwxLihkgvLnjO/VYPY
xwN4/mAXuE8MP/zSX+zLOQNUkCR1+253gr77/zOnZ+E5oeXg7RFlg1dZnCc3ZSZ1+EO7rYMoV4n+
mtjmA/eZYDTjNh4KU5Ex3OHdW3u7qlV74DUUmLXDxinmrA2BCW265Rf+dlr3rX1wxiCH9TBOCfK1
GeGKnowfi0E62jSICbCChpEdaek55iehYWTYkBlg9zXZlhWi3Z2KFkyPhVtn4AMLyox5e8d5ua/y
LNnLYPoUQHQ+jh+MxXKdEmk7M6a3ippLzMM7k7m982Om9wznDmtbSxO8BP1FeWRX/gcxqMtcUM1a
dsObA8h4dC9/bd9g9SYJv+HqIc3hQ2IyicZYy+U7cla14Eu1YAKnZmepc204HC4Nb4nuKXHcZUmd
yA9Pw8wG7t1aPkNkiHhT/2zmXd1/sJrVkZ38MOSSJHiXkk90BfsB43TsTtja24M3hf7rgx+Y9S22
DAjt/ezmdB2GxHjVFcchPOucRkXeoDervWRu+NbDwUr1K+KOgTUfOeyGBl//AfepiWTX7GjygK8B
1271Dd5IQvFFFEdsHX+iNpHZU0f9N2wCg/sI7HCkIdX/fUnWXv9QXDxzlijiaB/bUlfTJvB5iIpn
nyuoRQ3u9Z2/fXZzWM/mFJt4vYL8PiKkD5xdcS5xSMDnhSXy8UK9aO6AkkpjrfZrAanIx2K+gVHW
5LvwpAnWoRtXr1g/C9kI5gnfqlsL3ljf7cXZB4lx6+SghNavrjFQAKJlwCzqX+DnUk+hkD4oMsiY
qxvfvUHTo4Nb10TZHqIlFtAssAyrg42iDidbw72PoyWvCPehHPDNDFqb3wy9diKN4qTBziPDQIQz
yHvnDDD0sz5QepjpAJUkhnqq7qZ5AyOenRw0c+kqwwMhDV0r0tpzdV49kKaVzwwh5U9ycrArtd/8
CdJfYEo0y5qnr5VHdSsyfHVyt+E1v6oMyhW4Rp2NYa1QtvO0qOedc2P8cTtVEx7ovu29jIy47c6H
bXqpHwpR1CJ+U4EEX6/Wg2JJ0exsWi1Q+PiHSN83wiOY+t05J5h22q0VaBGe9JiAEaUYsoPZEtYs
vrRgcZyT3vyRwMMv644GVHGVZPHJFW+6Ichmlfag82al57B8ul0O0Y4CVp7PuOdYHNx7Tiv3Risd
sQdk21l+5bulnUnnISk6+8PPRouuwKa6gYOWVf/1vlhaN0RkPpgNDMXi49SQz2BQdjAEgFvTxc5U
SWbd5h7/oVtPKGWQYaF+mOJmt1g8ZT/44OKYoBYZsYMQpcnqaHe8ZZETJhf7jwgRuScb/nlblCr5
PuOvFe6By1q+ElVEQkAB0D2wjR5ew9WiZbconBi9woeBKGp9wZx/AdU6VBxIRc4ciNoB5xPeUxrZ
NkHzHiBrLl5TSnXKqlP6jrjfxp3FaNWWdckvcCeokCi1Hw5jmEwLp3fJGoTqJV0yeXGCB7Ikor2+
CKwiu7Ge2zdCnQ7R8zfCb4R1sTrVJfhnyNOneeWDUWG/CVP0CyicIWF5FtnBISuisYd4VNf9wqf9
MH2g51XYRhccmnvpIPiL+/M1uPjqGmLJFU1UufNGqqftkObK85LsyDTRdCHUg7Ff3R6GcByMo2+o
mjQ8u6Rx0XUHCEfeY1xBpbNCh44+WCccqniuLtKTUezA5eXYwCRUD70N96o1PJGuvu6gaBdaPjCl
/hbttA/TlPayRBvXAg5klcMmQ7EBa0EZjyhgElwAkWFRFLV5oluze8ouBT/nIdvOe3z2teCYEkBM
h31g+46CAuFx1KVmeQQDbDOg9KInhrIE01sqOI2f6raibSsHbyad0l6Hz0zp5XU8rMweXIEUXMbE
cR19VHefXWmm2+P38FVeS9ruuSRldpIt9NoJXsNH94E+a7emBuRmmzzI6rPuAC3F+MZx+Y+BKrL5
JPZpyBUCuxHH/KCzBQoR6B19kgdGGhK8IpiLGw+XRpI0gBHtuil2SwyfsfdbbHfxbkXShGahakgk
IfSrcrwdxLvRKT1MT/Bk5mfvGO+zrrc32aZBKhMAdtGZIK/L/qMJb5DJ8uS6GGQ/QGT0Rg9LvXwm
TKCui+0znxfIEAzRNG+oyV4Z2hqAnqzPnTosbtzw023Lo8e3gPI5a5dMvOjvel4P5rv1ZpKN3wA0
dLxz1TyuTlnHRNsI7tQ27NJsKKCtljdWU6LT9BqQTKuHt+mxcvRRq7qoPfSchqvxXm0e4YWq8/v3
rvaiA2Sl4vdv+FyaQ30yWL756DR7LivoH0dz97VHofRk0bZF1WD3OR+mhUPtq3xlA1bMVat09JSb
KrA1yZysQVi29y5609BDmZGd5sjeWwZJFZiPXwWVF/Rbsx5vHKehzxwTR0uDp/5XQ9UNmxAE7FEh
2Ikt1K3g7Z9nPRyhDNYghPZ3RsCLgRfoLfEILwgWI5Ot26EOHCFq9oqUMB6aAvSbwGVXb4c3x8d6
g+wjyMgfUu0GXLJhh9o/b9vGH+HdGvClEXItTw8O/LifaUiJOA8PlIkKnMVpWthDgZt6gLIQSnAY
5g08wpFHp/+JWboTCPDbZt6bnp3H+Gatf0ln2FkiHkeFdytYLnWAWHlrPI+9eCJrvqe6W+1pbSoc
i0eHlMh+o7Ha+oMxxUULO0DkAXEOZ1uqQNeTrP5h+tQfYiw6mL1Mu/uQaBZEnSWyp2wnr9e95QOX
brKte/KRvuwtOSviHezGxpA1P3ZPtn49XpU/gV/EIAP58M8g/+e4d7KUGzUFV7LllmEuPuKWXEac
2N5kPryPH8491IovMe5L1X8L5wnoM6GO7ASPwsaVjIOnlAVoWqzdRDU4Rrqz5RcdelA4ICIdyVv2
mBbIzIqW3xa42YNXq1BAZU6rccwW0Mx0fPwGVPEHG+wqRZg1R5hz/UOgyf6OutGRYAX6p+DOLXOp
nT1PKC7g9vaKdsCTQUbkmR2Gc4EWtG+kps/qqvOL6yl6mACfSK0+AjqrsPGIyzEtK4OJfYmPOsnp
Lb59Kjdi1rG8xq81FSj+PBFYmH/740hj0ybhCTDQKkCGiER3EhzF+TnSsuOkNyP8Maw9LAgxdn+n
bsKP055uMw4pTpaeNmsXr7atQ2Hg0I2fEMOH/D0W5Ubt4jn5DWC7fFxgn9rXcGOBkb26IFYF8tMe
G2hY3GydMOYN8udW7aLVONSABTaR5tCTl/1o597/uih6ZpeYgTzbflDL0Uup/U+wh1+G0D74zAQP
TcbNagJ+ZrTKChxSUBf/4z5jKhdIAJQjUb9NQgQ0I18nVxdA1KBBRRdXabHowQ0ZEhh9PEf6EIhn
5wvvk3k5VE1U1FODM1H7C4X8I4Qatwq4CD9dKESSnhnG4fQBL3YLtPoianBzAXC8PhnNtC/yBvWk
QYwqZcDdPtiXgl72WHYhumCeOyIg3Kov2AANDW72elIzHt3iy6SLlsGPV3H1WB0r7Rydq3uooxlz
YzULCUaLtkZ0/YdtBKyesZysKoU7CWKeU02nV04oJYpbtsYIyVHAYSIa0xxxih9ESMzcPO4qMoCq
4QJ8A2yambEatKDPDGmyX7HtBxjyk2j7umDDUoNGfg4t0/sgx92Q3MGMuCvDMzzFczD9AFvcy04I
HS7bVteQTe/ARNaLgkSJptLc0BKiE8vOCU0gleHO3ZW1W/vtoFJaPC/vBtJQZy0Q7bYLLIhwvqA6
QZjVNrCLAWW7s8FP1SRraos59TPfj1lSU5mj7foie7EJkaQCTcUk29GVpbiR3i7qedDRp1ryWnZi
w0c6nCLe74IyELARWYOxydTsb4s2RUXauAhM1vH6PV5Vh9dnKZ1jEoJLgJNp+b08+QAfKDTSbzo7
H6GTs2xP52vSAKXpup7o4w8JSgDw2/zZt+qjxLhBbf+QsgAbkiXJfOjs0BTdnddyXl5AvMr+cPG2
bh57bvQ8tXjKBs9ndorI0i5oQLIf67MP7/nzPw4eUrB/lvCauvQYM9R0xQtnGXHzfikxuJsfAUE0
j3kY8+z0M+y1oi406OQa34ZYrHYQLiGI/s2ZL2SHZ3gpLgWTBaX5aFP4I+r8nL1iiDgaNg1rtLch
bO629tlwFogksMCIHlb0CzrOgfsr+pPXgtvG1Xx6h3LAjlGXuMk2G9a9Frz4k3uJn8OLe1DvWJQn
Z0uC2YFK4GFhC6IIjuKNpyU0kkMEVONW9Pgjwyrd157U0/2asujLhHawaLtXqoNfoGcsc74k7N6b
Z2IdsQY/eACXzLkvfFYK3IJV4uGHS8qsEoOB9OPiEFs9YxpPhw1SPmmdnUoq5bhvG5J4RJtJLzPw
zbUapF1jhfiBrBG3acrY9kyvSs24dvR0x1pY9Xn5+nS7d3ssCL0FSEt7eoOOaWLm/o80WA87O+e4
JqiDatwJrNXjnz839eq+PFWczNvTuvxRwzKk8HcHf8+Mi/sEmrlneVt0L0H75R3XmKaeWO5WsogW
7RcCU4AS9ty/uC9rCQxLoQq0/EQcqKaWkOjIn/yd6Pssf6qinxZAPmfU9hasYAUqQDHGFLXDNCma
20pRhaUlt0/bowrZgY/3OzfqaZ+Zz55ZTJxC9qLKLJXvuXUtz7j00vUdJVgEShKektYCnd/8YHcy
XPF/aXemgRjuhZIqv3lN2E6NFEmDaMv/xwQw7+QASi6W3C5i4WCuZkCsp0FqJl/mW7Vds/DEsvsj
/TJvuvDD8ZS3eyGVKAHr6yfwcXBoUNpdx7Ch/FPi3ITVg53ckB86lH0CYR+IDVVX6o05LRaXm894
SDs4uCIG+Lab0ce9003pgFWso9u/6SPoup1gHj8jWHFgFmxVs2Cr4GZxYQLMjnbHPS/RmbdpxovL
VLXqhn0YY0HC32/+iem/MFtUjlLXMbF4wyYSB5sn2Vir7Oqq56S33Z1/lUqSie3m70RVTB8JcO61
RibEdQiXDo2ii/vKn8nyArKC4YYqH3yRAwxmMNp7BRzeIOt7hn8V08GMbjSgcKVq/cWtzTe6rI7j
2wqNDCxsCDzpAxl1xjGvGOcB/tHr4NrgR/AtLsN6SAYktrA6byTXvz5EamA1fnGPVUgDYezTpKtU
ybjsudLINgTwUoeIxGqI/QwN+VhqGHp6Gorh1vUPxZPRJ9tFBnLZL4HCfXyVJ/fD9PDhtEp2oqOu
85EF5EIkXTFos0ilFC7x898ecQxqZC1AwZrlIf2NQVSYw0WdYX94GOEAxXk7ZvUEl2ngbpapu5Ot
V6PjMmSLAfbyX+N9w5rBICqTo/nwuTikDLYc7hL4poLLOMMRbazzdDlYPptRmxe6Vkw5+O7j9rhL
oqZG4C0x4jVKqHSdqBPxMjwq1znuw8H5LtrjT3KP6Qw+s/lSYwAf6pvrQNxGGmeqpsarR+/JNr8u
+o7KStu1Ob0CJbiw9pIfc292Xdpw9poVK2RQtrn8j7+W/RrQxCNMnN/81+YQ6fHx78DCCYLCr+Ge
B10hMh4ZJZ+Ry7muwZtoq6mQXh5GsrQ9htgtTWQ7EGJMtgsDiQIjwUOq1/ifO8JDaqcO8BDHFUXb
uJVPj3ph+E2feBITZ/50ogMbdfDb2FQdN9GRjboTQIoqE1iPhhrBqWFEA5/nP47ObFlRpWvXV2SE
Igie0neCiO08MexBxQZQkKuvJyt2/LHXwVdVcypkjvG2jQsZ93nhZbHIv/KHVLEjroGLvTOFQRe7
lbkTB8hzz/CDbtV+YZdMs2DQ8Zsjuowo7aVLABIygzYf4Y6HmbHEelVHDY8MWQYAHWKQqWzysGCK
QHz8sb9rmdAAexjqkBfo53eggDswy8xRAH5SUfT0DlKxpAx97OL+qg+CcgU6/AGydIJFQWVR2o0x
9Eg4pufkEV6ij8HSN5j2juUDfQ2SnyNPZ5QlrxNb2SXlywFQRUzKYdczaWzfEKNnYIVGLfJDock4
PdPAM7aLO6MSmgpQL5JPhX2VodvISEYNv86ZoAnnY61hkQu9JUwD10ZEon3yPRHPNqPrgwuBNHWo
STC8mA3EGy1QH/ha9FtBaWO7FkA2ywprBCIp9pweIEfKYs+z2OP5h23vzLv/ppS6jn7piwyt27m0
3/y+NwgjXIW6GIthpGkW48G7/lXxYPme3n0ZkTxwaqSaHFAIuhRz7N1PpMEEF/OxUL2hB6Hokxa+
JuQby18GckNUpPfH74RuWTBvwgeeQyDFI6rlC+DAG4dksbztXiEdL01wS9EMK/jvH+viXK4fQ6NL
wTiadXvmMHt6MNufoVD2UMT3Dj9rJMQ3BqBDB174YtIUDEgTvz2ywlKmFSs/3qNvcl3yRXwEqITr
XTGGCizwI5GIAwhqwCVWWRS/iFrCK7F9N0Mxh2twafjWDw8Pw1ztcKeYaGrRHl3hEKFQIGf4ITmV
toYaXjE2/uf8hyOLWIN4sK6gIGL1IPmNT/1z8pAEbpA8EIKVYT428tnd6zs99+6hrbMuK7CdPeie
1x0hZijC6AQwQ7bPBKoVuOxHDCyPCo0UTGc/bgDxcrKYol76GOO07zy8LYgaC3s4IikGTzv22Qrm
qckI5r9yMPqKp07Bdv9D65l3W/4S6lKnn6A3hZQhBMeBM9N7YTckcR7hIS2n8WAhDNUqzgvi5SZS
AMvG6Z/5zxgp7xuA62Y9N3CJ8HginlL5G/gaeyXEJ6EG7qpNbtCFgsx4u1dg5yYujrRRFYwJLgZP
s568FuPpc9WbK5vH0B5RmOkNk6d3nzX8OXLybMLMyGmZaWF/I7I2hZ5kp6HKG0Fav2Pogd3Xudk7
jUddZGnyeVzwHDChzsR8BQcKwkNvFtnN/Fj89KqZ1rSoQB36KWdZkE1Q01o9s1qxZJ1f4WP+NbnS
+WSQWXhkYP2xp7DUnaqVaqrhrdSHXjYZeuRhAmLGL5J99GEK7L/ppgqZ/ADZiJeMsYfovYTdgPiY
81typLF2jN3FMySWwYLAEQSclfFcIYj+UiNrMqG6fUROS0HAAre6A2TcOCJYGl+gsWFvXq20l6VF
gprilUab36MDDd6KBGyjxrm30G5Gk8LkVI39Y8B50bViCDiF133/2bAkKwn7x8e4oND6zMacmFu9
peEtt4YPU9rSaQjgjRmCtCcaL52iT6hJzAVyRcnJ1M9Pe4m/8MXkWr5LquAMcHcV6Fq/Pi1oXOm/
8ImT5z6TUAEQbRhmKlZgXeLVogwj4NMZnzgumeFzS6bhpzDpLjIFCay3i7Gsg+GQ+PKheG6HGfzN
37fMltnqx2GrwkdhcPeI1mZce/EcCDkSiT4H2f54nJwsieh5a8CPynuTMkNd0dBaEfs3RY3KZMPV
n83KSOVOkfXcuZ3GlgC6B8svhiDeZhPeoyLUDfJ6HF4XaGaJmkBywCrGMnvzaAeAAmbNgvpyiZAk
/bl0t4B/ZEO3Mzl+hihLGErnwpp1Jb14Cxr89z0xFs/kmRxV+0sKtBy/IbcEFdqtRw41827OvDEk
+1/gWxpQm77eOj1MWniIOV27zYvn8bkjRuv5sN7RY/pjaidYaw0ddp//dgQC5ZHsZKSVNO7VKA+q
+TgVthzInEuR6j0w78IBTGCT6yEEKPJwwihnX9kcT9VjryGjBBKpOBTx9e8TjKGWTgAKjHOT7k/T
0W7/hNaOMNW0dyz23Fc8mWOP87jn0f7CosAjSTz+1p5y1wHLUd0LSKoeKmvdj1iu2HpsGCAmG2XK
8O49ObcReow3eSy4zC3XE5dUzgf9c+q1FL1hzqClgHyBslRTmj2cd1qif2Q4sR7hF/aDpY6zl9Ok
My/rMsJRwoWhzcD/Jj/nyK0bjo9Ko5dk00w7rheV7Eu5dLi+AOlHQDbtmcwN480UGrXLfC7Z6lKy
C2+b5rXQUR3qiOeX3id5PfY/UySNKLZBxsUyz8JwYIYg049pB6/eN3nN8vWHt83sA6gXKEbExf8j
Q04XvzKabDTuNKAtGJhjUEh+t7tVz252Ri4TDz5SzTbip60bvQLjitCPT/qumE3Ex0Aga0IuMLld
UXQ9KZsfgoy4thuuUtA0jlmLDNR0ZFUuaSWUs4Kj2t+BrqGgWignifUIc9gP3qwG5H1zZ0ATWN/g
G0jUkHC5FSnmCY5M/h0an8DKERBXsXCfFLaQPI03eANh7of8MgXKzZfoqfIS4R8qw2XOfsV8/Z+d
fS9LwO1b3EPpv13/wtKv/9Dtt4unTTrG08n/rkRsOiPvwCrpskdNLinEojmYCNiNDcFs0he6gd6E
TkcWNY13dhQMT+3TeAKosFAhRRoaYzdRuBqHcOTfWWHDapR/r1Oz/99QoYHtkjF7HrlPdHac14zx
uIRQJKhLAZvw9Bu9lFjF2lQxAdZokJ9pu5QgN997lMYNn0Q9+cK7XK1fMNwMNw8naoDdTUZESCx2
NxRHd5SaqJsZnrlAOpPt/KdvcpHAIeBecXYLLWl4CTdXy5LRaTDYodOggmJBEyq3Icf1w90IceWb
ndUpDqj/51iOoZdB82N1w9/rIT1Lxswa5C0H2yX0MYTHD5w5m3BgpJsRwsAskEAmYGK/C75ehm8L
HZGhxMqa1LiksZQDUeBakjHvJ+W65iNRFi4Nt7PRuW8o6cs8l8kzfZxef02AuxPmjFyDiNaANQ62
1XWxpkzbeyGADDk8lLlfmZmA+1R0B3er2nMc1uv+rLKq4E69o85HCSNJlSubLecIlAbAB99PcmXL
tA4XAkpLMRvwQLWWKNWS7f4TMcEAyRKgFey3h2zbR7ahJG8T3ngBI2b3aCwDF/ru8z9SI4MbZboO
Dy+HL/gUZYkxucVMdDxjDanxJFFxUTj1+Q0ODJzu9by7v2nYlDT7y/+mDA7yYcuUIAXv9DG5nq7/
G2E5n3pIk+SIO5ez5Ll6qVax/6rhdhtIM5msWfSXpf44tBteOyxH2QkeeTyFernwOJ9wgyCHr+Yf
lm3vo8woymXguAaSDRwAzMfsag2G8K0oINGFCbWRYKCECZPM4BQsEXCJt+tvxGVwd3bvsPHwbTKp
9YAv2ijfNDEiMBY8rl5WHnYvddXSiKv3xNssHlCjdVprfObDR4gz8GThLhUErEopWYPrA6AP9Sj2
ILbpERVdWwQXD75u5AIqA+YZpn12dc9EnXvDORK7RCbm86mPztpfi5IfbnWdb4o4W0gc35FEjGCN
S8W6cHCzCfT/yFhnyAlGs5rIEn4XgTYK4LS0L7vB+jodwosUfjfvpFBJSeIEzIT9vhqNSmmq3R+h
3kNd1jro2CHImuCzf5xQoX+dETCMw/yBdu6+KB3JZG4HRXr57D0bdMyPBUg9GA/XNCLtKpQ4tK8u
eyzUrp35H7yoDMiAyG42kcAWoFqAetNeTjUhr00fbihliYeeNj7++3zZvUuO1BvVZddQRXuP7aKP
YCuWnDozpbPkK/QVbJ0y/FiD9LkkK+i3JJgwre1u+v3Zjf9UaBTa/2YQ1mE1Z7SgmGNd7X7Wh1Nb
DcehcD8AziGobRDcBMPYcgEgjn0TknmMh1U4o9my2EEGKcceDiQDgaRlGIkbsHc+YGZAq+UZdhUM
sPjI/5s0UlrNV41+hh07q5tGx/zJpoJeqfGXfVV4y5KHk6aDE144mhd5ApjZdY2FzR1vsMaFtLiy
W+nJ8Ij5CGUkRdB21rOH8ydB9UPziDu8wLvXOlEEsYuL5r93CmEvm3KGxeE0NmaztjJmc9mSIY9M
IiDc+Ty3yL3IiWJ3tn2THrwmQN5ooFF4ay5XhV7eYbmQ6mt6VU4Y+cLVMJk6skckvYdtDW//EJHw
C8tYDoRPUERupv4VHZ7hv/5S3DcGkFf432knw/svsyDa1EthSRtPBFhp+FV8W/sJRo/1xzJxX+nC
yUbTIxpyYdBOg2TSxYFpGpjZyBEIAX9RId7mxRxvH7gfjjijxAWWSuirufhdd+CZZjpaLbLgk6Ed
1NyUqchMyASYXKe4Hc318fjZ6kaw7LlYjb/IIaZCRBP0uHmmvdZJuAMySagoTgM8FMLTyZcbBBNV
N9dLFye7RM8fnwl8ZQ4SjdE8SAx/t9s0vDeIXIDtZfwsqMAW55/+FW6M3eIpUBJNv2wuBy7Wt76A
9iBDA8NEtHPFT0eYpGOiGA5cg1PYws+AEQ+fvhtg3a3BV6nYtL4YbLf6QtntxEDdVO5XsRukltFC
mMgBspIj4OJB6NzPEJMJ6g/+eF8I20eMLyyOqTvWeGjxIpjAAHjkUYa43PoGkjGsaS9zKTns34il
kQxdjaXwTeddWACOwYtjv8dDpjqUGBV347AKt+lDXxEooj4tLgKjQSdvrVDE86oTNjV/kQ6DzNjH
73VVgwjTEYMy2XsL4dUXYgoN3AFFTajFI53l4qI5ITHq681L51Nml3ZRnz35FZK7k6SwsrSZzsgP
GU/Rh7hQVV4WdTBnBugDPxvI2Ucv+GB48ayUPDL9zI8NyRxpkgC1Q6kH8Dg+D33IxsXD3aWp69L0
OTvz+792T3Sex3qpkbMm0k6dQaCf1Ai6sqevGNci13BlCTsmPxbsGdkYDTwqsQgidaLloUFLjUib
hBRmDYI57vsr2kP+fx0rom3pX5a3eLvCxBo9oohgBtRwqR8x4GFHHU9WvCcbnv5dlM0s5pY0Sfoz
MxHQlL4QbyFZDWz8KY27dBJN+AZJSvEJTzVMvvTMY57Xl7jKP+BJyFP15ZpNxZuQaXE8PgyM3/Ra
asmA8wvwgdjfjzc+3nlQHoszZty3hCbHxTOFhx39HCJc0Fx9oPH17NAEpK8/znWj2TOzxylhEmGN
pPiBq5OH1HeB7PhXhcmxWnF25Zrunt+pfGNVOfNlcb4RAtckPORqmqFMpPvIXpd2EiT1JIowiObz
lUyTsd/1EdK3RoiXF1UgY7O/eKZYAngenqZhhS+iCiyyHCISVIS/ltTO6zKMtIPFj1OiwDMYQFpi
wOgcej4J4ZmRvUOez4JCl5GpOxYhMG6kO1oozhELlyg/vJhgh9Nk7LmGxIsLjmChnuYNFJFlK6HX
mk5r/URVBAEe/9Om4Eq9d0N6DEVWkC085U1sWCIiDUaG7EqilWZ6HgLZv8eMTKFPcCAJtjIvKbaB
KNRJ0+nROE4VCoXgEMf7R7CljLJtTKToFCq6TLg6sQlD691MR/g87RKJeyiaSxGolLOaM75fuTzo
NK0oiYiT6Q+pBYjuKJCJIr77nWKTGzEu7R+i4wije1YQRuuNkCTbArIpqUX7GhmxgPitxuKvoVoU
APtiKqDMx/HuY8MeMR5WusoeeyzmTYkkFRXPtTOyqDxD7sQdORVb/AQkHbh01VD8UAYwT+jhL8YX
/ccnJEx113CpCxujuEkx01lgnj2Mchowh05RKUtF8p21O/bsC3rBqP7p8sWcCn3rYHYTTVbUskiI
h+DB0fwTr4vC5X4GJPhw+GFZI/+HX/VpvpE/3oTwOslJFYPrx02fBR1HQGl8u/iH9+NA+h7HsEIL
6Y4CFVMBLaD33efySwlyvAfD2W3yxQcYUIJTE+vaI7XzHgi2g5kZmleQQWAJkxuaiFkDHLfZglgW
OrX1SHwJCtYg++9kCBpdMjJ/GIenCjFExCSsKPvc5DDv7hc1cruiCc3O0pYw6b7Iz6Qos2dAkIWi
MEWBND+htkczkUW5V6wfhB/3ln0Uybxm0jHDix59l48ZKHSP6A2UNPmc2+rXI5AWlmhAngtiuOBu
E4V4/llDWhtUsEswa2R8iKgtSkPgUAxTo0w9YVMy6EC72hqZU5RsANNSL7AZR0pUIyLybkQ2d9a0
MG7Q+PdATnHoQOHEcC+Nx2NF/BiDPvyd87E3kC4j44oPwI7uS5QZRK3fTtp0IPJZXwFMeD+QXeeB
9ECnJNWtXVw9kEK0HP93BdHFwwYBiRwuKpcRJyWn1P4v8xBkJsYsD5UiexsjuhGNXA1p5IXrSCg6
ca0FDRECIY1ZKUgKQx6j4+IdDOdMiOvfz5D/PkYa3XCI8joClPCzEh/MXvhfdYtCdlpDN/M2eYhb
auagsNnwnfP8CI2CWBAFGXJDb/sAmZoWD2MlcPwKTnTobXeEMc6QJx7wziyewkPVTG8i8UWYaGBQ
rLu/c2p3xEb6NXrJ7uYhOgDe+FrcExPIu4eLIiI3KXkrwa358+w1fiSHSNoNQG5I5dN7jhPg74kl
FIJUhpb2/Nuczli928Meo7gQjaKqiIOiQig+sHx5HwQvUlDhvhKLt/Qzx/xC8N94PYV6Kpp2s8pc
8RwYigdUchSCVuwPE9W8XQ0Xr5eY9cTHKVGNovjPqYgRqNGSIrvb/i2v0aWgQqXUj8N4yUX4p60Q
lbsFmNpH56QY+GzeK6zAVg7YRZwCFoefI/w+mtPjOP2RQMvf5WMP5B8uWcoQgUDCPK3t5Ll8LyWj
AHxZdtRNQ/WsNeOsGFeYlibAoogpBw4INcVrIp6Wft+oecDO1bmyjuhyrA3MJjpCEdxywbSKm3Ta
5yfgf3SdnEPub3VSwKmgbY6KPZ/8y6IWA78Z0NodDRtko9XDs3lNRhFWs3adLxtrZDQLxVYJygTe
E3ny1fLDM4t1ykKYIYRdQGo8EzsBdgsxw5sknN6Etl6AdbBJG+Z+wnbEzyBYXvXvFTFkodop4Wtr
2yBF7svcSKKkBTxaQ51/3JwvhJVO2dydImgxC+BUx6Z5R4HHoWlwNKOeCHKsLLOBc132iZtZYs8D
B2aax5wn9pK0h97rZoNxkzVC6CbCE1Tu/Adv0FwbADBh32F3OQ+MZyiYSzVhL05KPio6kzXx85IM
1U4ZanvzliFj/8xsP8TO9TvWu777OXQFfwXIGNNoWKHp4aS974Sei14iV46UDSsWeHO8ZRwYoEJ3
uR0Wg0TomyDoVhlPAYYiU2Wa6Se03hIr6cfFTnKutHUiELwAG+UrBDuZg2bOyywSDz9YwqE0GReR
jjkqJexKgoUCdROq2MLjtvygHHyij+IJh5GGV3C+LDdWt0HEZcmJ7AChMPDSCkaOQV/wEBmg+ph/
gLeEx00O0B3izpFR5DuUrhE3gq65XmToHTDtwVOrqCF6ruS/dzWhYABF+AfRYrmjyXn32Elmd/6e
BXz9YFwEXOJBxvj12fN/OC9uND9ixkoZ2ycyNNGFDuk+Gk/IOBwKvCD3WDiX+rNuOlrIf0N6f53R
QnLyaEjIrkeg/NBuS7O3HsjG43gvzXtmDdfFrkaEyShztwGZxmk39gfHXng/PU2Z0hcBR1k9/+o3
AV/EiFU2eOKTz+YU+MRsyd3xth9uoLsddhWhEEAy4F8O3SZVUMazf07fgTZDWOXKXB1EZVzdTFgm
C67g935whgHio32hQRNKb4gJtHNoVZ6G0gJzP8HtQuzaweoHGo4JJeEpo1LbG9msISAQdhmWxGsW
Pg0vxHzikoDXOwGWa2QL6dVcWtFsBxoqcEOt1dnb7bvXi/vY6Q53T8YBckcqGWhvfbnkKgwKpoEx
p7rwPV/tAuyqHyM4CegKZlprHIKceVkMhhja+OTddZ0Hr/SWfNPH8RJ8EjKjFa7/l9k4XfjclUjy
1+3hwxpPTGo4cqQ/FMnIrNGoxcu7U8s662ieqtN2c9mrXoH0UBhygPrQ0vem2kwQBxJtHh+nSBr8
CftBQJU1qXBt2s2LaLBu13Uoo858O5c/7uIB7aI90dZLEaPTmi8mxFnpXcjbxYbUh6sYoBmzPqJC
oKaFBOkreFTwJfqQ7GdrTDo5zWjjA/pGoUgaRxWSfgCkBASxO+SgsXn4WrMUyH8Aaiit+4AhbZx5
NXk16++apaMx+9iE4HKBStpjNXvwPE+rgfNsTCRFEhRyVPS9fCmX9hPB+Iv2wHoD4DtI70NDwivF
9jPuLzPZQn4v/XF4VT+3fbu8io/hQDdfhwGryBgcT+kreg0ETOPpio2CjatD1gqHiKaM+25O9tsD
1Q/mEDm4vVxpT3AVE9MCJWNlgTdlCJHuLBfrEYG86haQhIgCYgc4cfO0k3VtX4FZnLDVBMrYeJy+
dEV4ldvF2xYooNhDsJZf76cS4E7BPPuEoSJTBPjZmmBSl1idXkfGPXlNYFlWNeL/Cuci3yvqYM6R
xSVGHsYp8hmbSm6Cz4FKvveoqMjw0KwuzsLX1cpZsS5IDSgH51fkX+RCGkwfKDeEzlhB+XWsHb4W
7wc2xC8EhVAiUsFinQKBYvt7WCjPkV6j24Coi1JOtjWOAuooYtVTvdL8rukZ59eCMz6OQPpgzH5J
s6r8J9P13b/DzynWgMfCR0hPPycVdqXdMRIycvBPqpZMEDK1OV8bBX1PtTjOgtfh578Lk2JlwhX0
AWA/qDvX0uLhPAkJgq0SwtyaJAMQ+oazAIEZERHcbbzikM6TcnFjY+YZjVouGcEOC/kz6By+EJK/
fI236AGV/Um/0YhTZ96iokQCdsJQpGrmq6Z4yRnstICVBkauIkSUrjS8Rl429AYUikxVvi0iP/q0
NQ8jonZHiLM67GU/oMvLdFxYWpxxL/9s5G1UtWmktI6NwY5uh5ff7fBWofvg0YyHEB/jyRipPG8y
J9cz5vqXpf2Lv5lPktfm3B97FXU4EC0IswAXqLhFEI3vR6MuYuvSouW0/jZFDCGtS9Xsr7Pdb4wl
UFrnUxwTL9H843ZYlU/X03DzxfUy/fh03Fhdbj6xKvvjWHbkuwm4LYP5VXrNjQmLiLYLsGci3sU9
vhC3Sa+uCCbgUxdSndUY5T8MhTt8w55DXmEkH2Lhw/I22svoYs1qisBwu767EEAmeWz3WUX+AEJS
xDsT5BSsa7f1g7qGsHduEBq8uGzfLkPjb9ZtsokWcZWCreu8Sw9nsEF5epFMsbwh6wL/oPLTE3Or
tALqhCcFZEBqZ0LmoothmOmFTdJezA8nPSi/RWAES+7mjXLQh5fervk4ldzgdujEB4oRAYkzzxSE
QRUQ+rAm1/Csok2+J1BLHrgT5jpKbbdn4TDiW0IEEP78raPan+SFpRCfb89up5ybNi3ptPTohGq0
VIz/9wrxhzzNqaL+siVn9EvdOm13QF8D1Ng8kzgtoLypb6dEqEXj+DJRbbgiNKUhaF4N0EtyAsei
GAEg0aQfMnnFA0xjVBLdoqqyhb2j9BCK5w9zELbpMJTAXlgS1x/0lZlFaPYS96U/suSH+/lBoinT
+wTyCWVyjxOuTtoFeP0R3zDG224KLE8ZCD7Oa0DzIMdH2GJbEaD1gKpm87Pvr+QATQPLUkfuUYfi
IZH3fGN2a2sielTru2jm9dEmfvFDkKJz7g7doeFMLsRfze06HS+f8R2RXUbjdWNdHuZoN7Qhqz5o
nwgpbU0qKVaN8+1NirdxZZnKDFpDboXFyY0PR7q6twgLztdQbFhmlgGYTdamDwcrFnsa3uki+9iK
KQBz1aobowF/qZlLRJLME2U3sF4Lqufx328A7jx6DaOf4isw4D2XZ+onTxRUoBBBbwcBzCjijMn5
Ovlq8XMNdgwKHTrXfKoCjDXzLe3llOsJKnd4tYpOpEZcT/BJSPU5eMmZVEv3EQKNCWIGoQv+lm1h
A0zcRwaa4IKHV+Zz1oKOnJ3WGSEG6pApowr+zTF2WCPmRsYMymfs0RzbE6ZGNijM1Bv2pgoHbIpM
0JKEPgj0brbA0wdk4UarezD4yz1EaFjw+FrNy46EGMIc/S2N8LPHToxa6C5mVwdIokTr26Oet6Ip
sY6em0ciuPjnfGT/YOE1fKAk8cEquoOkiUckJaDS3rLOC01hD3IY2XdPHBpDq/PbGdnxyRdh442Z
mjRKxLLPHQmfYK7sqaAx/Xn9153aP9m9CxfM1cdjh8cDNouNgv/HUtILz8hYfSEWbCdF2km8qUI/
OGIZxHTBFoWSIWL5J0pZKP7EMwz/eIRMr7AiFOh3L9Nm/bUY/zF8qRaGEbJ1hCQVMi0V/8h2hiZW
QQ2CdAk9A5cs03nIQ8aYgd2BrxAQ5xOPxVFrD2Yk//tjZMII/jZZ0MTYYDy2QjDu8sR+zcmFJW4u
y0Z1VM4/+Du0OXdfHEGLHu2VnJ+Sqi8ae5zk0/dmOMQxrXh3Y3eP8HPn1jNNfpiSWZvfcxoEEVne
XQg7aBrMQcvBAk0eMktclaG87yZwq3j468nN/nAgCDI4s1ha+M8GxSZRM1YZFdOnt42JakHmzRDt
M92S3CTEmTt4usl3kX1N/mAtuPb+/pqg3sdt5Ix4pCgn55TFmh8juBIGVnWXb24oAfwsIqzB8LCQ
FRA/5AcBPvCYkgXlj3ODi/GOXhyA070xojZ7OQA/IlAZx6moPxKJS/BOR9W7nhC7AciphE9RpsZ3
hCiAoMY+gZDJDUgYbYwhKFSkuD1Q9qHD1Nvq17QMpBRDELL0t74NrlaJNvElgrQ2IAXswWZzoLgb
Uf970y6IPur/jluL44F+KsZBMcSVpyIl+ULaI9T6oXnMbUSrr8kzLmmvcgCobn/PpzFc/TTrfWoR
3SMKBE3a304s4A3GB+wfJdYUOfhVMJbZSfxxdE6V8cHqhz5vxQMcfnFovwHYBXQgJR/acwrqMQx1
JZE5+sfYxPFOFCB7I9QmPto7+nZ0W6OvLTANPWeVwAdwSvq8exIOTxWz79slfnU9MFW3OIlcWHmG
r1rDYPg1b5yLzVnikBxgCb8t+0nQs597HuOBWaxEXNTrkKcYefao5bCVnkgjWzODYVhgMIOTvJi5
cJYO4cPviXADqUwC1qizMZ0YOSMYlGwg75HkeOQhiFPlUEECgJWrRiS7xYGoqVhySVylwq2L2IXA
a/YyyIN758hC1cGtijyQv5P/kQJrfcE/69wKA3j4jawBPdziFnOeg3itXifhudGHpZVnhkRjKBaV
/YebEmuAz6AHEBDx8SAHFSJNZdECDjTzKiUsgrEHcl7dMKZFWFJmLCwIB4XHEFGsiSsbzwcIFIBR
n7ecYVlkOKAxQBs9Iv89g5liRo6esP/HmwVTjHApB//N1xo3HGsxMt/9x9f+Xol6RM6HoOcHPUMV
e84uyyoinNNIT/x2B5gN16hyr4/D5A3wiJAB1pM3NvJv6CZxvEBjUDvHQz9Cb47F0gHspA+Z/dvY
EsSxw/zuPk/VIoNDFSlag0Uzf9tfQso+LqTdoWdNhaLya1wWN2dVzWXUNggADucjEXLzP7IiA5Lo
uB0upohjyKORz2jr155koRglFwPNC0MC6UuYTSU36W8hGLcBe0Y9ySa94EsUIWz/+Hy3JNpeBzxd
Vscij/61sDe87IwVk2HSP8hzhIY9HMjAoojia3R7uSExQ2NZ23C/0Lp2LEISjITgZZI5HC0Xvohs
L45kdBF8R/2V8M9dl+MJcf0sVD3iutEE2NL84Q4dbDhzmI4Vnv2gSrs/8dahmiITbEyyJGZuil35
BXGjYknDZcogT7P6vFjlaGyHgKlXfbUT7vDrhLwIQmlEQ7PF0zAk8FALRHTPDW3a094SOTVatTFv
zhVNAtFg+OuEvoeAlwXsuoEEZ9lyJn0jmahTAsrQQ6R4V/5DvpSxk6phPJKLPUKGi9VTXSDZc+8k
9ThoIdPx8rN/s9PhIZld9lppaFHvOA5RhYIcV/ZV9NkaI45gERQ8AN7CIw69QWHrix+1v0LKDLbz
tipCmjqmlsZ4HPCx6bkr4alHqePc/eHDGMB6k3vNGTt7suHxDiJDy8MLxmxcNDTokVTA3dZHsZVZ
EipOlkCbDVyH4vSA/1gNFzs23AnjBigyXYq8+UeE8cldqIvymSjXbM2KlJDvqm+pIshkHOez71z2
b5wB8y0PFyMBKk3c3N4bQ1U7kXoGk/0rQT2G9p+oGEApT2Y3zq379BLdlgVgRh4PW/12eBHCUcRb
kFOFCM2x+1kqTNgcOebyCcU74upB+W/95mNENYMJbHcVDrEUNEBqVQjZanxPTxtgDg8iGvEOX51Q
8GZAOEQh3ZZvy8U9YPM5iNxHfDDTERHf4JWMacuCv5E/8gFJEsH8+SpPAUtBq7I/tgW/8lQnp94i
C/oBkwc6+p778BB2cHtbWVid+Q8GVjTFZAXcw4c3OveClNsJaoCAbut/gHNS8xm16E9IDkgKAiVB
vhF/gABd9jwVem9k0hRI7kntcIHHGcg4p5Xz/Fkl+insAP57RgdNUE3g8DqjDr8EfB/5YAfTEryY
fhybllwYs7gOc1dz8h0Dd0CAJmvNx6pp0vtNWftmBEvGtN3RR0ohlkmh0dsl5iAckv4CrGYWFmqh
6EWlwDbp+2pMJY/ZBeSjE3AiJ1/AQda55HGQJ/IfHkMEAVICFAPiUX68IXV8+JwepHcVS3Cwalan
2yVhJ2TCyMrmQ+8XYDezEBckpCAGWmA38hhaiSpkvWEeuiFc0vQxSm6MKgJl5SvtKDFqnS0gPfos
/s4tKvjLDG08UkzGBYe/B6WtS7jd+mJonEjAlA252ujhufXwsunLbK6Bg9tBR6W6tsZWMdy9wGzn
yHR5eLlT78CO5E3CkwmdIMc4VVF8F2WHJhNiz6xnSGmccrqG/3OQFr3j4Ri/Rr38MhIduQs64wcV
TWmDYjYsoTI5gwUchPNF31hMB+6NEQF8dMzfBFxKVevAA9Ba01uBrJgB7jfv+TmyB7q8/LrS0ydx
1ctmDub4LXxAAZ5v53xhvq5EZOZ18kQ0vuMRIAjzYiPo77GpSyvqggiBQzig4pJiyGWtEM44k7Ee
NIjVxh3r68ud3XktA1M+bLASXtqSiZC4NfrepgKvy0kiVhbMsg1BN82ytdHRf449X7OlSoCvPx80
e6IeGoMcSjiRD3vN65RN/gvS+HdIkTAYP7cz5fjdcLop5HKA8uX84rb5W42nsE0CCYGFwu7kM9pK
YGkkDiJd/cVDhd4RnOBccVQQf0y7+Lsk9xoqTyGaVfBGraM6ItmB5WV2Bkj4Q7XNYIFLpJ0plkIk
X0Z2FSnjC6jL7aZw6PeZqyANiyyFYIY5FRUTPEDTfo27E9U3CQI9R10il3Vu65r8iU1r4I/jfWCX
oI5la8rW2P7GJZ8sT8PNog7bLjfXzc39pipB7+jVbzBUCsD8j8FE+EM3Q4dLSD4xTVJdRcvVja5f
KjF1wsQJlbXRGhGTwEOMo2WKAnsH/UdUrTFEUR5wiFne2zldGn5LQDp3xwoPhBBu0YGBcKNhFY6R
PjYc3pMaJztcDOx12EXtPsdH9vIHZBcv2yVioW752B0g38kI1OaKLft9SxHAxeljXmcsNwhf+Qrj
14S2goCleT0ilqTPNuhUFDW+9t/gNnmQOxcxW5C8icBV1ldbnUuwsjD/6yJ38Phz+QevXIfFlDOM
KQwh44e4b2/VRu1JRueNzK1H6trAlEBG3g4ILdJw6CYAs8yXvcbbWnJ0McFpNtRHHDHteEFjlVPE
6AY5AYKaYwTEZEq4DdfW/GpcosyDOoO90hV7zNyGruWLZUvMdPK5JWkURw6SJFnc8uTNCg9C3zp2
ccvWjSnF7Ed95xW2KF7Owr+igEh2JNgQqxKPpyxwWDGEDw+a0u1AO73+tGI0PZaBNh3Tr4GGge5Z
0ihnmxvXhV1HSJop5bAHLi7B+Rf9cuU15jvMrXr6Q5dOHg/GI778i13OxMeoYZbeuqRB+dJaPJa5
lVEPl8VdMEYhQtkmEUDiIsGFM8DYV93AuClaJwTBLnc1SJtduILducD8I0ZYXVNMD977i2OXT4Ly
NwTrzyxokUlSJ86q3GP0Dt54SoUDvJu9gq03mm+5Xb9Rd+qTtcrSbQNkDy82szNFuc85ZEoG3mIq
7udGUZaAQSvzBr9/SajevPIkkFRhvKD8R3NY+zd5LGzA3pIbccI2BqJCOuEM5Dlgx1vzigSDCF79
KMasDaOsri1ppZehhV6uCM6tyJ0ccqoVDP9aJE43Plk+bbGmyoEWCf+74oRkp9K21LoAzLr4/cj6
iwf/WDqzJtWRZAn/IszYl1elUruEhEALLxgFiH3f+fX9xZm5Y3e6e/pUFSVlxuLh7mHfi0VP7eYN
Kst8z6rGi0aZjLi+Y+O+KwIhgHqLOQ9UdAw41DW5Ex32YnWDkowf+QSkbDt1NCBd+5st0VvDEvmD
Cb46/wnN+D18bo32eOvuHOR6I1xX6mA192DjE/FY1UcDKTGWNM8JXZsfrDpHdEWAtPLnwVz67oHQ
6F4c0sPZpc+OG/Ovu7UEHeg6usM7HXaHvEuAysvqtMJ6Az2kebbih3MMNxXzYQvBKbGdqIlIAvK+
gtdRMoqgsUxfrDTqUgvUQ5p2gOEfCwVr4qQQz7AGxQAXu+VZKNgcqtBXyFeth6wUpVK5o2Vgqv+z
zlEf70YKLGy39YBtscwo2SOk+gkrqbP7fM0viKXXvOPdl49w2XIBC3GE/Vm9rVqKsvLrYqLGBEPn
7L/EaAohIyMKCie4OuYdSoBzYa77jbEEoAnC7ND4iYvf8V/p1062/oB8fiOPsh0YOBJjI27WFu7I
Y85fUXFtwiMe+0BncDswoVPIotRvoxYEPr47uxk8ZMYZEiCcLsXbAtGnRYOLjgE+NGxkB3/bIUpK
Kuhjxuzr4GY3u4Zzd+Kti6Mpljx+HfkCEn2K73e1dvZ+C0B37X/nDQs3QYtYXHOESn9yl8cUXLVu
sndHFoq/5phzHcujSBTvTsfs2hlqnBW1ZH6QvohcxcAUOA5YFF1M2z6NhzhNyEoFOqKr7vvrvD7H
uJzWdE0gH+Bw90CwgSgRhI3iEHBvKR9tB8nii5/MvgmUPePEoIpLMUu0Ub7SKL+prgDV49loM61f
4YWc1ka+P6vb3zl4Y73uwUxkkLJhW0RveewQgTremgJk/KQQAF9V1Ylm+en0mQrKOl+M8MAhkZIw
S2JKwxOlJUNRCoDCwedL3A60IyIYZqzUdfFt8glxTUXqg48iCeUfu0ZMm4RS0oadH9Tj0cCCLMCr
b+Pxh5RuTs8NSySAi4QGB1jCPOJUXfclG/HTjg08BgbiWSGIHaLIFnA+Sx2ENtNEnrALoVoTZ7yn
j2KBFvPGvjkiDddhgWs6pp4Jxk0jsaaGFh/80BlloDtrqqjGMrlDtkBbAw3D/TCFPzvUIViRxT98
psY/d483fOffJB1CfbVz2eGOPIr+RNTDeCs7X/0AjE2uFKA3i69Va5oQAfeztzc7IToWRvoWeHYy
Sw8RxUYiPjtPp2e0qyvVtQxRWGPyzZMOxUVzzixBC2OpBzENsA3hddGv1tyNBIOvBLkMxlRmK+Dh
MC7D1234se9pO2/6D1yUXCY7TNauzhuH0zvrwKRXRFzAZA9z9BkSmeOwn+OM43BRAdQeNle0kX0B
ZV+jC+aQQvSV2XIHPsWHrnCGdp/3bG8mZGxcE1ktBIiJpvFg1zEl5+UJ5E09iRMhFo7xydpO75ia
yyNjYIc9HO6pcTPq063zE8MHJjM1uLcDfJVOizQ/E1/IPWitJszJBmUHIe/aCJ8hNDMMMPi16XXB
ABAcZJsTg5XsDS1oj8/RFRyKvLY85o1xA8OoBMbQv8NDSXVZZliCe+8cZaXZhOKTHUdsLE32FF3D
SzorqXEF22wYp3GvWFccPJDXmAcKhYlnVp3C2WgPQme9va79jN5Mwmz81xDilG9EffOHkV/FtA82
lN+kLRCy9ga3zBv+zZcRPqyK4TneKqrTxhkST0Bz9sfNvqbUH2zDWb4QZ3Ssp93OXmN2FxEDOZCE
KsZG1mtr1k/M28/YJe8X/fyaNv+O4POIkwAEBmnTOzut4SHYqclGjJkR60OUWRsbMxc5n+ijjkz0
iMZiZ4Q5uQ/gxrh/QCUG/AoABBDZi+nbMUhludqFNvJGjwjyjEHc3dgUHUgNoJu0BxPk3RY7k0CG
i9/0OjzCRhLFE2ICM3zbvJErbBRjiVrghfkfKCZ/emZ34WI7Z0ZDmhBLioFs9gDMkrj+zvo29ntx
ch4ymqfPQTmuO8XD3bMdtGXWq9MCdZx1Z36EoMJMYYPg4fCxGebKzcToGrTrL7IXqxKHCZv2iCP7
x9Fyd8u2qm30oZSCC4A+a8OiittsNat7fa85etTYWoBVD9UqIzi0+ZuShENZhHDcRWnnNkf3HIZp
fDTbFLwz3hyqehlz1sDNPuRHzjjy6OW9aiDvJA4jVzy5D5aKbwJpYUxaUPI3hgRZn6o07tDSItb/
JzFFu2S8pndWD/SLh8YIx99QLa3jjT/AkGprelJMDKQWQaxoJnjJYbH6Cy/2YbI3evwnAWhucOJu
Rn5zPs6BEdrH2IbiHvm1OtnGqYAKbb4KF0WOLTzsN+wSPji7M8bkaItxFosi6zggvaz1qE+HCq/M
OQOQlWuT7j5jPAiKiWstB4NfTbwzra99cBlzrv1dvHObSW14/0k+II4eXmiJaUOE+qS6WFLHa2m1
vz3lDxzUnkzFxlxmoGtw2vYIViX3ac0o/MSikYHaPcwvKOPd/tattrvfmeednqG/Uqe/Y0+DBVY/
wiFUyDeJA/7ryf+REJvCw9P9vw42gb/kW9D3GriSMEsXajEmVHu3l3QSCIVxzQt6ozX8LUaZ+ECo
7aTNmAG/EvXAKp42UjZ08G2AzvRmAmo6jHq6REgGAAaa6wqHC5/+B24wBB+qBu485GSRUI7vuIiR
uiQAbK2HYp2BhYsbVghv+2J9NVbE4T9RPEr6RijjraZB8MN7AGHi9WFASNxOAW3Pfw8LRM/AtMO/
2m1OYS/9DaG8YDREt/D2W/EGRsRElI0vs4faApaRwliBEqkJIm90UojQGFt0+Rj3vO7/wJVgBaoT
1tVEIOoGzKbSHfSUn73rmv0YHR3n8O3c/97+Y/pAkSnsDxYXISdhmAxzjWXgd+pqg+qSASC2RFtC
yj+g1rrmF4XDU8uGjxkBQF3mNVa3XC3M/BBuSLcNLmRtVSvCcZg6GAv3MY2dNbnpXQ5cW+yDm/Pw
RVL+C+F3G3eoNtTgP2ryF7vJ6AgIYBfvgbmW7musA6w5ZjF+3qdTfNi75NjElqrPyO4DiMZcDbNf
nGgQlv4jhEKEE/ky0wObsRZn+VtRVWnqBz64jWsjqrZM2BHLPTY3Av1htGDiEwo1YUupiym1rknB
+8d8B+Hbmk0qYhTFOlTzADQgF+sBcPUCMIU4U5NZrLhpcaBI+Fvm6AP7EW38mrehqiJTQM7GkfJm
wYBrU1g++aBwLhFHM0OkQhhYfQjWLtUFb4zHueWJ4qAKzx2VOm/R28Ei1Q8CH5PdEcXWmymWs/P5
SXBuoGXgALgfyhgK0glWWfXxN8DWvVXuprVgz53FzYLZN/6qNmtLzf5CfOylZOHcYG1QG7Yj3ywa
xdHIBhzem+1xtiP9SuavOTueUWTEFemqQlHFZlM/tNgGNw3ZOGVmp31MscFGqLWZZGJ/TCXBeHk6
O2JBencHdrndjhDpMG4WXwLE6bJ+8sRbu9mTN+oP8S57oElGtAoFCnROb2Hciz3/wGy1DCRxeStk
iZf2ABZmD8OrgBkAn0Z1BxMyuHAwRiyKHSbQ4hNjBKvO6GWsZiy2ZH1o9XaWbKkUrIkPz0k8YE3D
WNDQ+RrBqxFwgEpWSJOudkwgRc5MbesWKGNFRFZkfgVKb8DkuSmqyQoOQOIoFviyUHSgx2Rtl97C
KhWQA4PtlBpoHiEuIWL6zsOqoYIiBCjff5gFgztEMQdv5mOtubWSCxbJkMGShrCHGO+WM6eMJilr
mSg/FKNGln9PbpN00rf4TagqqXNx7GPHzMkbxOzVQvwuH2qnJ+LFhtzvY4APghD+VRU8Wa3yYDSW
JbgxKiKNmTyip21XXCQYu3x43psAUpPmV7yyn8FJE+Es7A3/ZxWsbzWTi52yFbFaskdzia0MehaM
nVMfyTDZmINqHbeMYWSkBh3ox/zgF6OFBNgbkQY62PZuzhYkDGgSF2rQn7EEB3h4b5hwvL/lCd+/
8SHvmuwmH+jRjFHIL7JHbMXwjiv2mbgfwA/+HRbdBtz4eDS6IsXGtszd4nHWtnQwUAhkziFbJOO7
hRpHgJYguDfMPFjHKEcW8O6DvLc3FvHeXi0CGyVYJKKtHyKW5hA2uZ7fyfpDtrFM+BteC48w9eZa
293AYJHxC6ThPmTA2NjbL9G+mdJiMFLHB+DEcOaZL+Hufo3TimMie7I6KoXlzqYs/v49RDrJkjYk
hGj0mRvqFEUUf+VA9dgz7QjWllLSwd/3Pipo2LymkuEYRYn/C2VMuLOwF2GA0kZ7bj+nNxbnYQHA
HgeV0rZ/0eDBcHVlZ2/iVEdOOwvnTKdlhMVh/NZvpHK3ETCIjwcKw4T3xkiRmy25wB9zCkTh85r5
pZl0tERYSHOeeCk7O7gFs4oZBreUPX7z4/hrXuMGrnDvoUnlVtfTMCwom4yEHb5ec8uKUKobzzEz
wL22VxSs404cdgnevDmYAzMawp4HD68xH2TcnD0Vtle3M180mi1jGYZhW1sNa+qLMZHB/5qmJ4K7
s0nSo5lCiJT2+Hq1k17MEbyF1b1uJDPlVOTS6s322Gi7asMHmJmbdMQ4haG4/vjkrs5o1VPbGEKZ
JKbG6EFjAViE1oDlDIy4uLZfdoGQ5hIKfoxeZandcblGp+6mgxJzCTv1NF19g9XgDHNwAdbr8qQ7
Wydlmx0P9OIxKXhDKQGcitfuQsPPvw8fyC32YLTvtD9woEAB+Ebb/QTBgAkO+XS9d+pxYQmHK8K6
zIFgbzzHOupAmWHLR42S3LoWLfswj7tjO8/ZwDtH5smqXnbOLWsWHXDiVzVTViETU/c1I9YcHY9n
t3xDkyDxHXxclF4wduBnoF0/4h/37METvfu0KuQoSEnYZjPffhlFmOEKBT20crwPIroO+PI/Oe7V
Jer2qUGgOqUVdWWSLOsQlJE+A5VhgR3WNd74lCM0eUUHGKOfsPT4DIR5M2Em0NmS4VAQjp+Itezl
gLK5Ok3qf0xLSc9lxallV/yC6a95kR72tyIrXGPGIwM0RKyYAYymNq5NdxQFGGSOA4A7wz2rkf3g
ulAvpF3ME2iI9Vq0+K8aK+gboec8b3YlHqvMEcyv7UAe5/FAIfhVgTdBd9lXKFVJLwl0JX4boTAf
5z1j+Iymb128rOypsnXarxtVaiaDYOkzzVWJ6Wd1ojlnVHnSbHWOfDz2iJmMrbhavI/XBBuNWVTt
ST4SLOAk8yunkCOZTm3YwemnjPoHHTOt8H0UCUHi120fOWfItblwIRICxYTF1CxDje9p9bU7w7Ns
l6N6SfdxT22so3dFKHjL+ouGtwX+2v2xkF5PJmmKUuDtTphDU6wLAAnTalQzOS/+10N27ICFp/uH
ci74t32NCX0or4UcxDVDJmqWbFCn/c8iRRmQwTjxQpAkk0oLIbHsmZfdnKy3NPzsVDwJHoQ28FHP
qzZeKnFNRz27VBHriRxALJbBsnkOeMictPi6ZxAd/uli3cjhGpvLvvLD2dSXqsfkQKTOQfOGCIS5
EZG9SZ7ZHRMkJNGV86Eh8lNk3HSmIKoNnVKUNgEVowSbEhTVxQHQ2bPuTBd4UsZ0h/yvhEijZCMi
rhgkNpw7wCVx2A58h5P+HqK1Remc3lbwcR3ku9THMPEiVLyghDDL/JCFjgibfVPyo1OZjpQ/oD8y
i5g6FScM2jLpk9S5JAVCT71h8EoC2JqK5ajcOB4WRRpzVa6gLBTFB80B1+1MPATujsOyhATSkjBW
DmGysTtLdj+7oM+vVSqbQ/HjeTvJkvRC/B5S+hE+3gjm+qq9CPSNabcowlgJNG3sFEmUBcJ4wXge
vwwu59C2Y9aA3pT3b9Hp2m7GP9YIGC5/UPPlBhJqxZX0W6QABi4z3rMkILgS/9/2SkYFWchL9OMO
d4UdGSxBZ9N1x0wSAKkWJun2Pr7B6mXG2rgYy4rPPlHk3Xdsa5T2TnKlfGApdspuGosKbTtGo0wS
EKVuYP9uajF65DhOj1vcqJ0omStKySNkAVAj3ryipvIwgEM8y2yMmZ9Mh23Y7fDZvHv+ZLfaC+kz
W014RJyiZfZO4EEcFAcbkXfvw//s+E1eKrHxzVFL/KLYRhS7HJsk4coScpPDBLPtJMWoEJk+BV1u
510gpGRbgJiTGqmcWP9HeVXxwtliFDsIVdhxV/Txyv17DhlVQd7atehKJZdS3o4w/oNyNP5Y3a8E
2JbxKvGIIDqw7dDtCU8UDwLUhiJW5BGfDMoT/O7YjjT0qpPtZFgVhC2LcZklJ7Cq4LChhVnWNxaH
RmBEh56QqMNExGgv2jxNCh012kFUgYQV25REc/bSOhviXcr9nYnVQKl4UIzmPPLWlUXbPmKdvWIX
UdufRIROihkONLa7LQQh7tpbT11jtJoFC4m27D/2UCsoci8uEQlblCgCh6SxjX1bcGM0Pez8q9jg
jAuNeSBEbLAMh3CuiW1Fk+dQNENZbr4lHm9oNKceFcnWxFAv5YjDC4TG/4txmK9HbUz3asQGtgsV
sFiJjT2doT2j1iGK1XPHMZfcf3QInN8mnr878kxmFtc5r7YLeadp9ezOqm4ylY+0HdvNFnNXK86D
k2OMjvboCr5GqfBiXkO/uZ9AadSDm88iNwxR62qxyQ7+AA0gB4XlZouDv7r9jRgwxP+U4yd6V00l
Tr2uomCrVpd8tYoD48jd58KznNUYuXe+6cxctSKYkprF5uYE4I/j6OwmDtpRzRbuPNDRcxyVdYu1
6LAZkYH7vVGXvcVyj79jENwhTZCObZKeay+0gcVNZAQBPZEik9F08C77Dh2Ta1yOxin/eEx/THdV
m+OpERHsm8wx5qAI9/G81IBEI8bKFkUxPN4BB7tO0VhdeNOEJiyuDaVLSHO2a+8nNbVa0fSOY3e0
99hzrAkDxEz8ybGEaKS4PfAexTCD2D+wWqs2/RnC+gU7krdrPu0oIC9ROzz29pdi8Wk0R0txPEAp
z45sHBNoHGd/HAWNd90GW2Ay8fyHYZwxfI2np/E1otAsIOkm/BwgXRaKpthuGTMQYaIUmnOCwYkt
xaylq+PCU08XvBzKALDAiVMxvKHWM5YZNx3121tPZ950P7L2vhSwRDICqRUCiFmhnyXX/JcKj6ZH
jJNWjXdFD0su0x69jkPsK8K3Hu52xpTdYZg2Ea6ffPsa7R6hK4JHwozlGMvuxl+5xA9EVJ1hJp+d
yxxCMTSKDpUDdgy/PY3s219SSITgu2F4H00hX/h+E6dbf8c0GhlY0E+7EhQij6rP6eAX+eYJkEMY
i0cBi8ehK5dNgCwsOKhM3qp4Vxg39Glf11RLOTEyiih9b4Ra2JKmCHzmFEzk5jZZk4PrgDiY4XRK
7ZZlplOBFd/HpGCmx1gEji8MSlpSFIpRBRWBicqWOZ98UP7BpATesbueved4jlydpayEZ6Vyt4i0
7BH6DD8FNCXqKv7ztX04aiAIFCBekzphVswZiPEU0sn8GXjkCfkJvJOvoIYJaC9YMxTtJZQ6Thiz
MTCmD3sZ0tx+c5ODjdOFxw22lFYQZzENoprvBp0R9Em8iHcdRjy07ZxI+HtwHY203aQOZlzagf8B
c8LHPUPxLiYzn18BcxM6kRuHJSGyUZNB5PdpYij+y/xaQMs6gqux/EEf9fBs+EAfZlIR+TiSrJT5
PDmViMtCx6zkvYdFxm0yk16QcFBSKu7ESWkrP6PAjuhbuiwnpQoTt57dpHLotP1l/06lYCpsektu
LZ2j1JkFlqlUYL5yzkRK+ZiIpGi3dQhOGzIAypx//SCUZ59aS3mM5nEA6U1yJAK7Ac182Y6q5Jkn
y0aJJL2qHm2jWqJC4+BKabpbVfQ4RC0VXV16mJzkN4++7kRVX24m0apilMh5pfw3Oy6ZR37fp4EY
o89Od5fMgoQtSRss0lR3KE+m4sgGOiaWjQwLvk5jusPm3RFCHWQ7wRRPrNgkHjwdB77ob/WrIs1h
kASuB+MNSxMUG+8PGeQKL1oP786BTT/eJSKQ8AjQfVagIk8sPe95ku5IBrjtssxPi6sO9/luTOWu
n42/6c6tmW/UdbukkT5J/ZhcGM8/ilU2Q6WOyqOSg8cD3WDUQ2HXVEW4zbJwMyY4UJyyup63hDlV
gzquQzz4TEC359T9yB28XsX2FwPyTnDJ9HVhlAShiLMtGc3il/n3acUzBhKGpptNaQ/SlDS8qNma
Fj997DXWBuzckJOeMK6r/71TTID7X+vCFAgSCBt1mmrnrHcm2aS2NkbxNoAJofCdNqtU5lT8Fz8y
YvUkCA8/duLp05wKnD9DdwidKMbTkAqH98jmPJaVYZ8iNsHw5aDUxdmvpGWgPRmKV5KGVNPuu2Xb
omWn8zBM/hxSSw78lGvJINB8oIAPkCuDh8k68ZQTWZ1pkr6AkYrynWb6Q63J7MuBBpb4KNGXa/5K
i1P0+D4XvNCg8B2CDsylF62whkKITsncW04EroY4nBP4NvFRU6+T1C/4p6RfP4FE6RcvCGwfC7Ml
P2OzUzIY/3upnh8CcW9VUfSIOlaTdhinWepyYwux4UYMa/P3ZxOKyByE70eNhb2JMelKiBdxqNRk
xvOCvkP8GVlzheMUEWLIC2chGYrZLioMdDjY2IgJFO5kPJunv6Tk7Sx74xZE0N2BcSQbC41nVVyr
WiNoi+dRJ0W5DCNWbYQXT/WF3Wzcfy5lqg0e3KBPxy9G7y/eDMsHPgnrz2ox5WvWSemez7v8CQ/D
qn0igntteHP7jMzeZKhDUMCNIK+DZ10MenSFM07SoefbyhSWcIPn/Aaiu4MiIdnZjs9+KtQPa/7l
QK49G4b+oXsOrSqLSVM5g/RwM39yuWPCI6fFeedfw2sCTtiAn6zbg00CVjRt8dQ2+oVW3XhSy3yh
j1Q9c7kGAv7yTxht4SFL3N3XTSrLw+q2unNQyEWooTxaxSqhnKPh5cWTmPGVsisWTVDHQ56EQwWj
E/hnm6b0zPJ63n8pFX60udMRy/ZUvjNBuw85ejPyotTpxTAbP7bn+Edf+kWZBUjNTLJl8m50/rkZ
EUN5YvgU8YZMjtH0CkcLgM2csEm4VJJCq9nI/FBKPtW9n7c2EeH4x9D5AsGXPsyTTJ/w6zHvrmq4
Q1adM+DnDt9QGEGgpT20OPwygHrJnYoULnviMDhaAZLVIBJ9AkaOxd6xgNwXYbh2pmGH4O71jClc
agoQGkBBjDNyB8hcaAK6dsYA8q1hATJ/5s6gTNAWDkwOgfbrN5avgfHDflFxJ16FcDMuC379MKwZ
f2Fh3rX/tetTH4EwFNDkH8CAP/CXbyRr21rW0DqZn/z2d52gSGd7JHOlt9dp6TbK7aQFHXlgv7Ge
3lWtkMaLBbtQI6C4yyRfuof07Ua3OXBV8MMWE041VJJqMbt5remZgSMrVwt2Koy7dyo0ChGqlpSN
OT8YviGkljYA52XUB4Q3Dw7DbkRsH+9xIHZQnmPDtl546sRO1WJ+tR4r4LOC3zSApttgjkwxfl9D
P2soNZlUWEgxcFBRxLYVAh+XXiIiVajNNyNUR1cGWPNWtvMRo4CUwgMv2C85Hd4p/tea50CHXwO+
RXHPI0v8TszFXmOxTJ26kyKAkjP94F6LhO03fTc1YAbI8Q/Ck1F+SAKHDPtceDPxirZiY7qsDvDG
wNcjBgxUOvRMEvlJjCp4HCiIya43NXnC/wLWfzpgwpwNUCWx3YKx6ZovyhAW4AmBPXmFnx9yGp3/
7NwmPus9+U6gAz/bBJm07HxvWsC0uqwwTMOnjGoGCRegATWPc5tCGlTz3pWA9/348zkCH+xxyxKB
IU8SfhStZ1Ai6rqowxQJiME6yWjeqcjh63FeuygGnJK9PuQs2synCuxnSfPRPlgB6wUNm7FzzTBW
D/HDAvlpQv1Bvi3XVineghED7vOvUrAvfoqHr2ucwHEhImSHsG29of8w6ib+7KZy5ak7HL9GYL97
wvrk5EM1s2roCyiQPxDvkivZ4n4zioabJdScitfBc/Q7VGQUAGzmPSwHRrOi9gnPOks2VNV+eyo5
BgAAtHynwc6pG9U8+mVzT8rxiMRlb76aJrxuRYp/aXKnzw5VQMg4hNKf74MGHRs1P+P0DDCoRViM
HKIOcsGenVSq3HboT2e2XFUxb2C7JBygo0/dBSCIiSg8Quoge0mB36F1wrGMn/JHDgF7fdK/IOZE
dEOJLMMDkIaG20/CKR1Dk9mYUdzgQCABwIylo6cvhhjmAEp+l5/XlLxzZS9Qh4t9CKR0OeNSiPKL
FNw1cbtCmbNg2BWU0c5Bgdc36rj3L/JyNoyuWOmIgI8534SCtMtkN10TfJ0el8Ak9DYNVvGhPnY5
8D0P7xN+FbEWLHpGmGV07g7QBv/QKgqeN6d4sqwqvggNCB5SLi88Ab0AZg7CYuCIrKF8QvbnW45v
xmfAcYNA7hwtyhWHpxt27TBEiIOGWd0CuLlhqnC4nlFwpCgMnaw37jOOchLZzmIo7iYOJlATt9Zz
Cb8NQrcIfGQWkz6Ahebl2S3BZOCK9ZkjPfhe9FJZNu1Z4VR6S99JH2HaYPyOj9KZrlez7IaxpSKI
gCdRHSVZPUqo5kHobBqCTzjhHPlOB1O8S9AzsnXF2wET++eTh/899NVAe7gtVv6lo5bcfcE6+nmK
6NzDjZ9PkCyzh8xe+DW6o8YEM5enif8p9LCf7NrBzkphSIm7HFGTq47AHaxRMjL16z5nILfChwFE
MWwk8QFziejivOEzUHIvHt4C/JR535y5FEjykRr6fFQRI64PRQ2tFG5TdmL+cFii/z2zeexosHMd
LPJs8qfAn6iJ377j3LAi3Y+J3iRkhhU0sUxRaT7cX6JJDR79Y7WzE3kL4kI3c+xVLfpA5oMJ7LDG
KSg73rzN4rPuopR6lwIXO1LcgYmBvH6oLrJbg49TLdd/QDc7F6UDLnOLgdFrGlPMBi+ciDePsc9m
CMBrii4HxZ6a4/POfOIJlAjaHLWtqMUiTcyohRJ/UxHDa81MZOTuveH3ZwwNF6zk1LV2XSuan86a
CInpslSEKsIsO4IGC9enuOP0KWPsjps4pKiUvt32xQ8AoiA8AJMp1d9GXffGEAL28GOGYnCZgEjv
PH4JsoW/pughbl21bMzmfPQV3RmqjPlvTuEoZSwNr9fk82piDBpA8EpxE0XxLVf8AxXhMkf6cRxH
Hh2XYhEhcfj4AgiSXn0JiPBFYM0dz2p+RpAFw6OoumX52yrB7j22h3hfOIbuvbjTU8vgBlFyLz76
oU+lYe2dIZ0pGMTTT2h8mBzSGdvZoW+vGxi/3MwrZCJgvGI/J5LSXZp8zg3tBYU5Cw8DLhPIMEOL
QE3kPsqkg1zFV5FAKXjnRCsJRtQo3kQj9iVp8CQ55agkmXq6jSEBnR6A4qwBrZn50GEMM/tf1Orh
U9yT/h94Fs8G7Onmg2L69422xgbRnxpOZyxLZ+cFXwyoinVNrzhjGORfhNu4A0WHKbwE0KVQg/O3
Rf2DKbnnsCtFoVfmrrGgrHHUmyGyzuUKU+XVZqbipru46FOdRhVe9XC7hVQlODOHlGk8J7/pe+oe
Iyva6OsRdbEF9q7zx0ZxAGt48BhojL4mBhkBVIIYkgMJ9UgLvg5iF5TRvlPXGqseNAUuRivi7+nj
FjvMN6CVD48ru5aNDHfw5wKajeKLw5dzvNcxSbY5DII5HCM3Ko0AD0jjlD4AwH/kVRawG4Dp2lj8
wwUXpF8aUT4ynRt4ifoxAvMfFqUu3i0+nAXeR3QcQxVQkxNxYHJ8aur4H/+fmglvrK6m7SxsUJ+G
IElMdigyDaUY/mLOI1clWe52uqWZdQYsM8qhuJQTGKPzN4CbdAm0r6bWwFKK39QQR8xIT94p5wIE
hs7TEvbpOWA/kO0a7t0wXHQwAeMmYNAXtZI7dmUA/soCvklrauOr0ixcO25jpAjBrG7EHU2p0EqC
CIPGrzn/AmcGBsD0yB3e68pyR8CVi59td1Oh8gcb6EULTSfMSJaAYI9cF561czdc9we8SYDCTRjx
Jea/b6NJgpHWrp3TTDFGnNN5ejLxIN+H6Nj+h3nBHqd79ml6QVVlovfJ5iwu1wro5ZCkM7BJtpiY
F3f4YajPUlPKhCtz9geAIau5LO9Kw2qcH/gE0DnJ5H6dU+ltgIDSRzTnvUnHg4sPNkzB9BpdBfun
/k+FlYcnSNO8udjs0Fn6RcJcOTX5NLw6EM3Q2o7kz0DGk5IJu2r+POA85Y9pcgq419x0luwwB2N7
AnFV5kKaWYdHwL9NeEd8Jq2PYrFMiOyNWdOpMdxjQsHiyiBop7jpAsmwxLGcRC2QkBMxFDYOMJLj
TKTUE1qcbQd5TvUPh+AR7nxId8R7uU7l2wSXfQ85tUHOrm3GFdTvnmS3a+5UeABdCTXkGUb71PUM
vL15Cgp296uKUlLbdT4EH005tHxJ1iQnUySBJnIiOetnfk0mlOJ+O2WUgvhFNqdaXfSjHHd4N2pw
UoQFILXe8GE2OfMkTh5u0XgatE+19F+8k4BHATiiIMKnfdJz6Zuv7IdwNoATDTuGwXQA4Fdkania
t5uFeyyGuiB4ipbJCOLYcGkBVvi4xuhF+4Y3nzDrdJb3Hnx8NCYlGdaDg4GOmZznMDvYuyTLB98N
xP+HpDFqL0qCN6WwIEkpx/ju7uwTIuWx6BLJXRMWgPyuhhfRMtH+f3GGddEelB8AqAv4EhisFZUB
dISchxN5k3cfgs+4BwRC6Gm6I/oVLmpHlzzi1KlA2FT2HZESPF2STcp7ERC68y3VUNPS+qFJAHgW
X2mGUecmAZdfLL0nal+kB68CfC7MGoED0hBDMtAFulQSXnSI5qbTjOi7DvaSdOPj1UOxi37Q0lCd
qPdqVkZNg3mXDM+fqIOGEx4QndsWYhWfJaLFpxC1Uu5GZGO1u1I5SX/OwcBcLiNOeQxteGVSCTrM
Scr8bsWEJP0CaGVqiL/nvC/ehdQgKWQcQuHOiNaMwcxkSxk7gHyK/ymWLFXb2gcEE8vdEEzsnoxK
8uDGKBgNFTWQ4kiW63HQSHIQeQdUpRtBAyDm2fbjaKzyZsomkovChy4CqwDgrMPhLqWT2RuUtWxY
BrpD0qS2XUPMv49MvEGGfV41344RAfE6ZLP6wSK/sW5BZxtK/CYjO+XBhpNSozKBTCgWGmm94Kh3
UxusTb7Yr08PA/Iu8K8O6nwQzb/hPMylNnG0+snSWVbN2I+Mi9XhcfnC5UPaDdrOFCLhrTl+cYWB
MTxzYUmyYH/LhDpwwCemGHHY3bc3BgmtOJZ4dfsRsFrMbdO3UQy+xPyznDuNydeFse2RkgsiUY+i
oJncEfedfT51a3y0SEMliMEP3vjd6+JLwR7PxS9mGzHzZ0w6Qp8agiQ0PFhDcFz4B6J3FxyHIckc
oO+3+BSb8bnq2rUFM782Ezq2fVD06BuinTVPe81sDve5wZJhG1s2mo5XkoyQBN2YeeOQTmsshkws
02SxxdNDLpJ0qJZNYlsNNmrcmYrd6g4bBwbV9KMDN0nxd1AnWCrcae8rvB9AoE24szmck8EqKmdP
A/v09cbEGbqmZJ/OrRIT7ojuhlt8MpJ/oATfIO8kNhlwOg2ttnKHI5dDnW8oNzi0vBcqrVaSl7Rq
qQKn563DzaWbJ+8wFDqYTLfhojh1btfZjXZ+dHc7XmBoyHAAD6MfeXWrHkTc9lA4IdDlFYUYD8DT
Et6D4Aa+ww+CBkCaw8+rwCQe4Q//J0csy35DCDw9gpPYKOxT4gwpGunuA7uz5wERlcuxwjcWfJub
7/fGCbxhegQrotSTJ91PqfoUl42nMtTcM2FGOMt0h0W93mQ5Bxa8koN6wjlj8VI2qd+SrDyKhdIT
MM6jZMTvniJGgJOuzyZukvOT6IhrqdEUfBTPEGR2LQI71z5V5dE1OINkdKBvdj5y/BnfxzxJ6N04
hhX4JQ2lVqUQRQABiyeiNCevQIzoI7fT/I2AncIQktJLTgqdr1puIYYq8BmQuE+R3b0MOZILK8Oi
lRp7JbCMx5+E1RbNhhh86A7XL9hSlNT0iGQYBLOD5KSgbbbdb7hgqM5o9eiKWbhmYWBJ96SReDJA
jrG/Hi3kzwZMLwn9tZjs4H0tCDEJLxjqvNnwxdMINJsisTG12YcQdFlRh8+VwfCxPI4DjWuy/S/V
ktbZ2ceIBd2dR4Bfwu2E1oUgdTAJcMcBZkiaXJeTw/QjdViknHfHsPFvxkLSA/O/mP96It67shPY
5IFIYx2VOXXmmXsk39MhW2pFuCZ5gXT9+56tfxGPEtqeTVmqSI6rUobCR5f0yMiS0uLOPhvM5cD0
1URjsJ1z8iPS6orC8RqO7dFnDY0lL/mjE1reClCCFJpqD76EvJhHRMT/tjliYM2UYTBXeZ8+lAgi
mczLYAzctbTjMOTcRHi3RXich2T5DAS4ae+hC24sIv1fGFKbbSsQQAGMAVIBA/u29dfgOB47XClr
2immvH4UrMZ0PSpgBbcpHQhmT4KbdyjxFeEr0a4k/aP+siQdioy0ftpPN9O1SYGGA6pvhjJo/o+k
M1tSFNvC8BMR4QTirQMyTwKiN4ZDqqCiTAI+fX9UR/epU1WZbSps9l7rX/+gvFa3eeq0qB9WmpP1
HMzvfYn6kH2O5mtwuj7XfARA8XhG5NCC6THQE9OTsjfJuQy1HkfB/CGgxPAdR+GwsGBsgxRfOGJ5
ZNTLxJZ9wZC9waI+OtIiQJ6LZI6sig47aQtntXEsKkG2UXjT/RQXYcgMnpXVmmUkLZCH37xAcUYr
Z1/AcmL3BZyKcuah9L9L7OqVZBVM4H/Cx3idBNPI2K0RZ2GbgJxeYUekAg1Ku4xiMn45wQitIv2R
85NbyUljxD9l7+SLk8OQVJy/r+VqsueRxPHyPjc4+wqtIwAKd+1U+0GG6TGvn3Lo+is7f0wpYqU9
m9MTpDTVAJ3KnJLX6G/2lMwBAgE6/kzp/KRSmVcwB9UZXiP96wvVevBaNxxoHtA8Rxqfx3GcYKhq
To8Fyev/uYqAjEvrdEOiY94Qo/X3pruKZFPSGR32+B7kavsOBLXsliIMwKmSiotcgEgNz/AzY9sE
X8iU6JJh1DSAcl+2qLMijrUR+smRiCfpAbVpyih1ip3nBGQHlA0pAcK2BYTBvma4SL084Cbpzy4G
Uki2MzxG4esD13Cx8UQBN9RfrzVmSRBIa16SYLAattR4fsOeekEuWo0TTQtkzj/NZxWNg98T89US
IVBDthVkNUaaVKA46DEqX4hoPAeLvC8ijBj+rtPSn3W3hSOaAB4snRmtubT+LvuDAQ8HIqfmJZPw
OTdxqNTlXGSScfgsWmwlziliTfJOGLwpPSOoLpSOf5GrYewkqBFTC3H+uL4w5J3f7Bgr0SmX+NCX
EMsfAzINWdHrR7pVDw586HYaDOfmcrLY7ycv9EeHSBG2DwMAtIVifRVujD/KbnFIGJ4gnKvkFQoW
JtKgTV9yLm/M2ZlPdus7c51uQRPU4V8wpeQ3XkcaAIUW67X40tiTWUpdBggBgEqR9enJ+fUEYWhk
4JRJxWN/oAMrUhih+OpBXsxAMEzBVIG3OVk/Y37We8XnufkvVs3xhRI9GmTr11MnooKXoc9D7cIs
wL0Ysy+t5T/qQJ/S4yVOPyy69M8HgHPvZcK+Qb2cLD1OJb3RWhvTHvUqHxZXFPoIgWhE76g+kU56
kTRbPcd+cr35TVS5jnDqs3gOwtwJ2lQJ0k2Lln2RoPji9z/Yg4t8EUwN6F0LB/3uFTqEccKvIMF0
4jd/VovTSS6VAjuNOR9g8ZygZCNOh6oKDNSq8OPH5GpPvcgkXdzJGCewDUOVZfPekmDKDDIa8ExH
8r7fFQkonTndncc3sRlvIIyeL7/9hsm+S53p/SY87XMItwbepJEV19fith4gWQXDP5Zr9rC9dfPZ
ihCU8Y4ybZ/18D4pZujYV9PzgM6tf7jgoAk8fVTrLqEwY6h2+M6Cv06hNw1XdOwwOGmuV6Et9O1C
31cyMoihjPJa/fth/dbifEyQACvzhRvHopko8cSLnyPecycy/pZIXusBKgy+M5PNLTu/YZv0gT9Q
7OiEQcvBXmD0em825c8ynsZpIJFWf9uwQfMCT3NE6BSmVZSEKMEbZqRztNqC9pZ7Lv9kKZgUKG+V
44sLRAwF0aPl3XkZFbZzwfj8EnqbXfE8aJYMhqcOGJo0pRZ/xhVr84uJE5KQ63Vwet9MqBK9HID5
B7lPG9CJ+/6qM7AV3E+z6jUF5PeUanJYXN7EvROKNb/wIvKKQebPEcZnSHgcJGFSGK+H9aGwPnxO
DfYOoo6BZoalJqMLUeBghqPDfz125BUEGrha41hxGls0C/ZgnUU1L8PAl4maFrmuC9Yl5DCdBOT3
omuB9bKd+EaorA5w9ac3Ab8CIGeA5cm1gujsyk/oCT7gE/vMS5CC0s3Ni8EqLLjb6g83b6Oy3myj
58GW+Xaj1viqEoyj94nVfUmCk+J417BOFIQTc5EteL7lrWlU5q8lPvx1P+WQT4UECkxna7WL3c6W
oIb1BjGba08KAAzbHFfYsMQraled2BrIckC+7K+YVftPxGZMd3rspidY9LTz6NIRYSnO4QRUyhsm
wXPPveAc72vHZJlZVzpBHcMWu+8lZ0vK2eR0gZXMbDs1gBK2Pd7az2WwSOfFpzsUv9wrr7U+1vRC
UrU+C7GXMdBPMZRJ1zjvIPzHvYLZ9D83Hiyi0SIa1K+4LQv8CET/SrIZ2VBLTq1LgmKYbCf7IUZK
mTnwmY50MKf4ENiewA+/W/xX7tSdmR3j/6lHhoElqL0L2UxLyT1E06rLvZZz7D6Uh/tmTDjQbtbP
/qKlak7ldqw8LFRt6DZwI8y0h3fX7uBSVp8Q/FyJJEFktOE0NwYBnGS2JUvevF4pkn+wScDYFOeh
M3XySFI/0YSrg30v3bP5sfGIWxd975seZ3vBPuC09LOn+945bXpJnJ8FkIVH5BTzNdmWvOnlfcLi
wD1s7n66H7rdCeNHRtcV0J85se/mE0eoxqSpOThj66kW1kgV8OyvaaJIrMFH8DTF7bM5jRgU8P7T
8GYnhrhlZNfGIhvehqf5dpXKebvjCBA/8+nlsc1iWW93r+1d+20FPgURwubYafSHPzjOHAyU2QGO
GVRr4DpeqHeEfuIGIDETRh69n64/f+ysA5/oHmavTgn9MRq6HwtvVA3Kdxo9j91SQnxEGPHnbwQa
eQs+pCzDEJfVyn9cUr8g3ychTw9PBFxca+xTLXnT7UjGavlcXkJeMUYl2o8ozsbFL8PEBiRM3LGO
eSeoOONZL0V1NjZxbEOojg0sHLTJSVpVJldUJ+FYxzwUGZJZYuh3nMJF3xC6Xs9lcmY+NEY/vYvL
gBxqjfBjzqDthDzBEbqUKctk6GGrZdmt+mAUarTkdtcaQZek2Hy48AjDEG8lbkWx9iOudd6eJW/s
oGu13kSZJ9hCP7BJe+NjUxtvRYIn3Q/La2O0rZSM/jyzc2VmjnQwlYF+D+6rxJVi8YqAnAzm7XDH
qWS8QGDbP8bmpzE6vD+uE6aGdSxYk+Vvm6EUCktm4JXfwa+GFYNRj5kYv9PUzrg0MDCikVEw4pgy
p6X2IYpg5pT+ZIUd/nqyrSy8mHIE9h1HOKlM0uYDhlQHI+O+H7uw5zByshqLSsu/cXw12tsZhwUG
rHKI5bSXr/Cx1RoiLV5krRNIjYCp0jGuI38aQ2TjSQq4uEGaSn3PX02djlyedA2VooVNcT1cn5fn
pZQwZKEQTndv77dNTWyZr82zj3sUiUo8U+UTpI0kEgBxzCI8Fvtq3Yy4du1qEI8IrSGLFls8v2On
ZFuektYOI6I6XyVHiomuRRPrsuX2dRGdHpsfMmHttWVTQPPN6ZYbE+eDiuRSUMzhOX6b3++LGVcS
TOT8Cu56Z3yMifZdM57BC8IsuLESEiI4JqAOuxu30VpOA8zsz5332w2F+fhCVXsP2/AV5JCym/kQ
geBfERXhdD3uRy0//+c/sAsy8lNyTpy+FoRpLHgEo+gA1Z2Rebxj9u+LpDxOPOMPZ+DXm0k8idvj
wU79L4Yl6bG2fqdPhC/ifqw1wIrMY3FxI3sSE9hEmxATQnKp1lg3q8DvYGA0uHwe1N6978PK+Fp1
IN2XuHls31vO926LATcut2R7Ho4YlEx8QWu2RIIoTNzw4sk0wjdxwmh3tU43hi2D0cs8U2OqkQGv
dcZkmyKEkGyeQ+W+l/3O+7qtOcSOWOB7/sXCkgOMPJsKeKh9gsGxszIXE2/ISTUrq1p3amLLC2y2
DFR8CJxHvVmRqPW246WBvnmbb7Nz60I/07oerEOeV1jkYtgNw7W+KBn52PPwSJqoh/Vs3+Kp2/7d
GSPMeIpuDteWpfEyfm4Lvi441VkMDuHIzx3UDuhJcJOGX6+NdTboHZcAPTbOpCKuAmRzeDMHK24I
2CMqhAEHRhM8Q5hXAx8NsPXQulOKcP0Cbpxqw978RXS5g9sirtkPJlvcEkJ284cz3pGEvQYHaqM2
ZNK8ztlV/9hAqV4k63cWN6RYUPPL3utItSkYlFgiZycpxf7QGoYJnrbMVxU5wTGXNZkoHyP1IcWE
Y2dmsMXo+J3ZH7OUeLlqN9rfItqxH64n58bjuZNsnBj/BPUXs6UAkKHexV3UqU0OaEJ7Bkukz2Ok
5hbvp6/uImJmkW0LJlFScHY3QvAN2U2dzOo2b6UmYGFAUf90xydRkfciW6lslBCdmaWj/R+fp+f3
kZP9g0jo3WuDsrA3tEV1hvPHWPu4LX5qB6NkjoNAWqvxe3i5E/OOPwXhOLkG69BGpALIcyJhdS2q
L69jvAq7WEXKIgG7dBis4C6o1t6N3bL0ZM4BaNOWfGI105SGdZ/Qx4nO6CihcugfWaKg9BRVRgI6
M3Pz08SuT+hU6u3EZxk9NuRGQoPR75asi0ZPJheXuL5jeYoeEXOOBsvj0Zp/4J9DOlNFd2IjMeaQ
GiFY4PVn7mwzc4Bt9YFHwSoE08szFi4D/7EVx2yGM7NWK4QZ6AGsThfUT4AaxRpiNzPddT5cTX+6
y+GG4GVwfHrUVbCeaBZbV8aBajk4jnBGKOa0ghTZM8Z3r2WBlJHmjcP6vuTX+lpffw40iI4siqUA
isFXpDklSR037KsPXcRYgW0UoGp4JBbpe8QsHOYShX7QOj/n5abRNGx9tq874pPz/ShYM0M0Plt5
l26yU7qtNjnW/82fvLufwDG7M/FL0AB+EcT88XXKEmLSL0MJDBiwPpYPgiaJwkVu21o8bMSQkFTc
P5+l09A/cNFL57EjSZdvT+LWgg0TfrbVtUO9yopbfoyHN9wOva9duxjjkp5MsLLLV206tE0RHVZD
d7Yb2V/4OJj4Tvxx/OVBvNk3O7Oe3uA0MoiRt2aueMYW5DhTn0EfE4Kk08+VFzyq5pQ732h4vXNi
hL0FTCgvxe1zI66SuAilEz5RLsz8LBxyHGabqfrGEho7Gq8iKpj0t7ji93dGDX/8QvDHpjyVTmdy
NQ78ZNme4Ud1c+hI9MrkOwRO6rSPvMbnYbS9h7Lx9KUzFnAPGioLLDk98hiS/NO/wtMXIzhIqhRL
WDpGZFdgO+zU283BEVdc9DIQI1YPDkcQhvHDBlcKmVG+I4Gd0f6ZzVY+JTFOwu7kWgUTmIBmRwoI
lN0NHUpIcr0ub9/GM7jZP1qquJaXY+XWP65CUHA685YlzHo5+WfmxLptfhaGCvVGOvEdRJPMZ/5n
Wzrp/rlnSPb0xEAMJG8QNpP5A1eu8TnBAWh2zv3Oyq+v64/+FZtlzPzJN6NtwM/Nzfz3LjXEv2Yz
Y2Ww70PB8b/7xw7npMvdP5wPMYbcZfDeJXHu4rPljXXJebsz905HOXZvm4mdIpxsHPKpL/hn/SXH
2i8peDcJKII/3NDn6uVFDB/n6u8XQl15wmZBwrz57g9b7Pp4/JLNAIMjmXXM4ceFVBt9BmpUb7qg
AnXGWK4KGrtRc6cKa70Ist3sRL5FVFr9Ns864NHvexzkZvt6K/KRi7gn2sordiDZ57bkKCHBlhsK
ifQvi58XMYbIG9fR3buzSTkppfub5nYDPFN7Pwpl7+Wnu9R9eJ1V20l084Xz0yodhEBaiQdd7g2u
r+gZv8DFav3rZK4QS2HrdP4MkBcD/cqHOYA5lgY8PIrefrEr3C7M/QEufDNt4KeXdPfFmfVcHiEL
ZruumGdxDo2OyJSrzFgi+hHb2tO0iOoY9AuquNRecpuz28swc4iOf81hFP847KYMtezHZuKXxwcV
lM6Vr/iE33PzWYDrH16qbOcMX9QU4JvuuTyJwGZ+FZTepw+yLuZ3vd1XNMPVPtvfahrSut8bejdN
dnv9YKXafffUZIOweHbx04PIpsGaG/b23w70zHw1fc/ZoU9tmNMrccheRtDUKf4oqAbbak/nI+4e
m5GZwavEid5+EJnucWPGu26DbYpb6oczltDqQJnpAruSP9F/f4I7IZoWLE67nUW039kfn/l1lK/y
dYxmo1bJdsFHyqj+sKzcQeHtq4nwdxR0JlPs5+zQN35CuS2vn+B9PBh1gCQfhuknZMZvT/BdhBfn
EZB+wXkKHQg78dSstW/03IPEFDHpa1a+HW6yv8Lrtj/rdU22I5BlSNGUIhv5JBGD0peOa1zq2cw1
MR5j3MBmUQecKFoJV53XfByZdxYIGLM9bVlUBzxnQoARs33n2ATL9UYGZVtc4+o22XbbKhbVqTON
vyYz2Go2L84gQpQPlqzMNInfmv1p/FapE1L3Viwqp3LZXCYQuK/ULodjO6YaVsV/6gOmGsU5a5h9
TqzHdXRfcHsO63T3UtNruvlCnwGu/DtQKzMOcx/lYrAf48VWWTykGXbnxQlT3GFFEMQ7ZoL9Q3Vx
FY+vDdKYIl2yidx+SxziYVCQ3jT+Ieta4osqYAGBPay4BJ75TkCil6Nq/n0vCEZ4yP0fwRQgdYh4
M7Im34uSXlGedzgpsTVgG5orw7+30KseYJWLf5N6zWLhUT3AZ7jwDZwWSDYaiPX8h8mKX4lWwrhw
LPF14n1kagRoCIhFMQqB94FH6g77Nr7cSor4W4zhhwE4ne9+Regsop37YvxblJc3qDzFSzuHFoFd
DR2hKC749ztZ4u8iZqb86zF2IV9S2tW0dtiMTReA+zIj7OESX8wnnmIvAm0XxX0p3Rf8TQGx5yyJ
Xr6D0p4li3K0lOo53A0SzKFa53QDOHbniyJfSFQZNYmLJDs94bLP5vhWwkH4cWo8l3fwYOwpKSn5
I0P1ncDVwRDUn3oDjCtPBT5if0+0MST6TInbXYpMPQaL9LMUqXXRKQHG43bKI8Fluy1aFHCTeVr/
u7ntXCIVk3uLZzCvVREQuaj50vYGIR9hC7IY3s/pFwIw8Odqg+Xy5Cxev8fiyJIQo8LDF3McvWNp
PL+feD+3fP69roZYaRylvmEfMADBDaKb89m/TGo574DbrkN5wUEr14uUjAUg+Mv7TDv4uc7uC8oj
SGSvz/y2686Ii8iIQhFaWXRN6T71fn8NjvBdLBH1LsCS/6vVz77QZ3tIrm20KonKcvJN4X3CuzWy
nxYZOOsmwPgSyyL6MrXclO6LruAe3NS3g+PptjeGTK2J/dT7puq1IYna4qQdu2MNE0H7oDTm057t
JedHYC3OvJvs+CPRd4J/3Nsqd/0TMogzm/LCaLxuXSnYRJ9FKz837mhDBOsaM0MSCWaAVNWKaF/r
ZuIPRpIhUcJGtinDodd7hr0JghoT0yw5gveJ2jUJ7iGhh8z05bjRRibpKrhNlnZfdb8BFX7qzb2r
B/UdZD4ZKyohAxWu9MKOfKdTSGls/zzZYcWMylUTcyuoXD4+R5SFFY7ekuc5A9NqcUMDBHHBTUMY
sPshVlhvJ/O+fwAWqGmJ/LALiwvKdvVDuPMJKaL+JHscPN3cT2w6WigsPTw4sSc40r1MUd89HAqZ
mN5nlwMp90mfNelaRDzTPQ/M0uUxRy+hs6VBFyLlNwRliprrfTdZ3Y7s7wEGhduX8YKmiXGtezNx
qKLqKgHCMp2uMaPVLKzKY1tdjLafsNsm9kMVyD8RjEzva94Sv2eP0gD5QIqDzD1I7Cf5Z7I/8Zgt
PI7ldeI//9jtCIIQFOw0ri8Dt0gHz3GUExQW6R8NsJb6dCenId6fmNf6slJ43326uuOtlHnT48gk
QQzmYYbppehOtZqIoP6pCSYOqNf5G+XBN3oQbU33+GbRIWjyb8FtJ7NeWIRmdszs6vjRaw6PjzXU
M3WybCzRaA3yU9Wa4KabnqzfZuZlIbTWWsMrjjadNAVvZgGnGUnI2nYlt/Vv1utv4h52B0W0oZoa
/B2924gdxWq9Oq6iZ5T2EWpP2HTnCrru+cYU03383QzaV0Om45DM5K+zZqenk2FSG8rNvD3V648q
7yoj2b3cKroFd/97BINC0B7ekdr2jNnepKqllhN3iTJef7aHSwqr9KC8vdr6UFG5fb7ktkJkSxa5
4HVYeh0c0lG0XCFEzKmtel05L4uIOPKCegeeCm+dlFjcO/3ol9ilkTNdUfIZMPD0DHzysBepxwoL
czMCGBJTYBlkqzbqe9eBPgtK/e0/jJKj8vYPqezU7/7rTUmMSHb4We8R0JsPN9+U2hPgWvYhNjNt
MKjVwDegEDmD9SyexU8cCV5Ort58CTT4FYAHPPvdMGdqlO35H52rI63vHNdUjZupVpndsXCfyXq6
HZ8aAqFFjQPlawE8Z16+ybzRCajbEGKGG2/mcrJ1YyjoF0GDySuuZZDEn3rRJ0EZBKoHpBB6lZJe
7u7rmAVgdKn7U2R1HBH9AtQdp768GqwhuZ97s2hybDaky4Svzdd647X9M8Yky/+spn9k1vf1w2/N
3kxU4ITHC059UInK18R4+E+CCdhv89VbwSIOr6dZ9LWmWu+XKyh3t8fnJ9DCChfwQHmuvtT8DWr9
JqCuw0RWxlXypjAotWsGPDJ7HC2aNVAvKN4V6TjS5TUJcebwjysAgWjzDKdB4ifqS3+gLaFA7+1p
ucLnMmqiodmsB8b474D9/CRGa76hKzq24d2jdGLYAIACdLr4qu3px0KrAQDQD4esjD5pyWHrA+gg
ytPEbj7AXJZsvkS9fKAP4atKuHAONZG4EXdsQhfz8+i5y/U6lBYJBqTpfmC0ZubIfIdEkwW0vWoV
zNMovgr7GebbnDUM9r+hJPkyr0gIBZvaIw2hmuDVtPAlnoA3HpTeF7zZZpY+85l3mD8dzim3hCgT
TJb4fwu7t952hqGu8wPdGR9pyunHf399MG19rAI5KriXtUMJ05tEsmdjgiGRykZRjibsfjmwk33X
OXy5bzw7f5N5MZp/gwEl+f7B3GhoMoz4a8KnsHzvReVjSRV9IvDMa/P8+5rtpd53aJg3w+DAZ0Hh
ZA3Cr0t0Cyk1dHXAQ3vAa7UhhvzmEyGsflx253WnkxHynWNEbR70H583IYLzG4zCbv0Jh+Spp/1i
2PRzfhxbvWJTXSr34Y8WM+Dp7JL7aTzdAu6//XvQR0gKuGZjfUhBQs5khtFtUa1Es3ssh9sDrppY
nH0VwaGyGjt4kVMCJtiePrForswMleXDpTLMPLx8mSfX0ces7MyvAS/h4i7oqv3Shs1gUQpg6ZoY
k6ixs2BEoCUtGiHvTqbTwM6ZuCqvtYDU/Q6UauCo7Uy8OkpWmZJqCZnzhak8/MQo/Sb8aq0p7b7a
TWVTuzvDbWmNoj7tYWhOiVeWrI6pVWu+GYp9SPNpw8JjeXPHRlcRAcVkjR9z9Np9vZpmkGZvC4XE
SIz20gb3HQ7iVmsn51t8OzOiiKYKQdeI5/pY9Iwu5rMf6BW2/4g3E79g2NybzU9MbP6YaLAb3c4g
fj3YC+avkbTs5nuOj3zB1kF3CcNk19mTvzZIIYHYo/V7w96wfpqQWpg8gHom80/w1MRIjASEVLJN
2tiO7qY55t4oHNHAg4htOutlUy3plQcHgFahhKfCJvdHQ0ZP12PCpHkA8vsTu1HkS8fPOgPEMjfa
v0/AkuBx9IbIhJXOoOZCp8Tk6W0CV4UUc+WWw71hRpcvn3g8SvGsx5UtuJID/80kKNcGp3x722JD
62IJ4pFNtMDB9iL5PJglfs5jWJwwTS5QhyjUG7T6w/VoOOfUo1qdxAXml8LmxjFxoRhKgpxsuynC
Q2kpkdSwS0/PCJ87o9l+9Gnw4f3MlnCpCOxjQHsaX250fyfaOeNzklwgOeB3KKLbZElnsHyuUyuU
zAMLIxL1env/EzTyTvF3vdsDNAiMurOtHAyYOmLq66JkDhnZx9y+k6DMXEIm10N15sx6iLkf9OUn
xldgHNQfWHyqBdfj1x+j2Xbs1xoViuxL/o3j/qZhjL2DJuA0BogzsdrsbkBHO1yrlE9vfE5wXGe8
4G+PVLC6Wp9A1wFd225wnjUaFwM6hi38bEJNiX1ij0ILlREbe9sc2GUmKo1vatXLdDu1ettZ/KGZ
ctw5rrGP9iF4QVsWXNH9uQTvXBmquHlEhz0+N/bb7q63CHC/xwiZwBdACwNzcO62jN38ifnRX8tw
5rdIjjGGvR6cL6XsBx9YbHZD5tJGcX5HeSS68urtiA4DdvN75GNSc5n5lprKLZ0pU/rt02xUEmdX
4BRTV1DlxcGe7Xp4FcMgLqAjUWAxl7EE5n7YmxMVPFLvkeQ+esOUdjGGos1nYd6Ep/nzWjN1ZZdn
FnTfU1obng69Rj8sni5PEmBMESTGgMyV6XWGw8KExJJmCdjLH+LCLy8fjgMY0boUZe7drfn140gM
AYVzZ7dYWXc6uynW4hD4O7/W0eiiLJguH4BNwhKT8HUb8wnzSCDNmcscTAHvU70jTuJrzyKZ2c97
8+xblBeoJwMfBsv8iMvYLG3COOD31WEZPh3wHwyiOTlHW763NmpO++54gB3Q2vnl7YK7urd4ZGCJ
QEZtFjIqdmoyqGBBr9plteSRVHLjY8oLamlZlbZfkifeOJcXLtdm/XEGf6IhgbIyEIves8WMrCPn
pbcYLpCKu5GOXKnPZTrqt5YnbdkR9h0Y3pa/Lv2XXcALBF6NJ6uBx9QITBs7SArhPzmGTZr1nxnv
rh7NfbFVd9rXBwdddyTi9b0I8NKaKnw1wQy/j/uSYPd/ehnQGyIOwcbbvigUqJPbNf72VEWPDQIQ
RXdlmiyR4erTL/RaZZCr5GZv7IwHJXe9wke60RiDGyMKlC6HM0kCe1ThC//WJwsYQHRaT/WBvX9r
EhyBiDQhf4Hmff1ZM/TUJqupmjlEKm0ElsiIoqNPdjwwLBRJCpDXY+XDV2+UfZMreMw6UQtnnMyl
awNtc7SemrzMhmwWOMv5qomE+OazCLgzxJspA1tAkpnS9eCATCYV4GhJjh+djSXaAtldjS9sGzvd
VUHmDnj6mvXslP/hObWvNLw2fMzwzYbDrDnW1ndDfNuGPLTdiCUu+Q9OfelEXCKz1P8r7ZEOypS5
TYSZBX5S0wiX5DgFTnvxgd6r++q1aRa0D27mdmt5BaqFJc6bQrJPRzsYHbGDgvryp0ppE08GyxY3
Ck8mYnDsSiqckF9IUax2gF4PH1RxbA7Nok833LT7lm48xQYfbT8kzo87kRTCjTlyNpXTbvCGJ+Dm
Z7YUqJk7Zbz48l/qzC+0OwfO9Re3JAjL7tN5R3c3JRTt7j31xJ4wWzpSJD1NwWUexUPzMF4rUYUq
Tf6fuDzo77DmuWXUCYcA0iIm88QkWBnEXGalBO+R0+3AuveB4tR0V9qFS/H+XRINtEv155rood1P
G0S53jDCnxnf4KsVpKXd9e8ydZvjIHx7qfPd8nVrxI/nPRsHeDoccMw6mIfZb/Vrfa3E/mo/7YOM
9Lu+KWNlRmXaI4OtKZ6hPdhTOmhJzY2X/Q3GZgYmfo/rsN7nRO9Vl7f/C/K+rZlP48k1u3BpxdEy
QY0eFRRkYMp0HeWyPnY4MDN+3DSkIg0symLm+z1ZcQCyc+Yr9bWBKJFR58yQrWyxrDbrU/bH6I7J
XhGWgP+TcxdXgHLA2MevTYzBlrL262UA4VOA/YBWZeoxJE4jAIiR+fGHx2EI5kDfGANrOJ9eX+x/
mQDVjFg+f0VYhTeaqQNZuh//viZmBaSm3w19+qXNd41juQkjM3hJeHHMh8zUgDsPFiUwoRFObryj
KngT4ES4WA+T7lH+O4DTv/h1bd17mMXVeXYZXx4AosBkGKqwbc/4RsljNkJmszCeQ/DnxOq5uOly
2DDug+wVoyQ5+EznOJEpSwGccYkBGax6fJD/EiC1zRY9NYgUK1lpMZBBkAVihls+pLDBHPMVfjOD
f0oYNXFRuNbA+CWuJ10MYUoQAseLI1b2OIvx9QrvQeoSmjmZZ/vHGahMpHuvgeeYA1FwMfwgKO02
pOgjsheQHwrc4fTdA6bKpyk1/b7/pj2bKjVl+HIK0Ays6iGYfcFrRtzESdkHU0O+HBNwsHtDnEN6
vSWdhDHnj3ZP1rLRssl7IHP0WqK+hbUJiix1C4Q8MkDeOoZooI/ONfpByD7y4sVYAzXBjqqQKRdG
W9/j+x/+13oHhBoRfJnbboS/3g7RLEy6/sD8LEAl7kCMVOSAj7hZn5IgPTYCdL45ALSEG+3fmPJh
NyH4EzIQRSrT98LOzyPiWd7LhBFo//KZnxpAp/yRUvnM7ySn0odrKaYTBIknBpolCnEhjV5xgUvt
aQgeqg5Z/cZNr4yp/dJGDthNYiVEYyZat8MK2B/qd7Vb9voVoCCeT/zDlEaZ0XUDc60+qyGEHnKh
IbOPIT7dw4GNkDAeeQAUagobS/SQYZD3wPuL6G+wuuY5VPDVxXw/oa98kyWRKHJMkA+ZPZDVrB/K
qcESUqki+591txS0anELeWOlwvGsUIsp4JHqkORt1Ec2SQQUPiMDpm2Jc1uQED4Bl2fkzTblFTZA
jE71DtLCdcuhdREzapIjuYRx6g1MGmSfuiEYWYIrmBhW+uJfR+zdy7ytu3jKJiiTpHI3uuXwRAFq
N1pnwlX617glS+5gcqkDWjCW5o9b8g1fmGocQj7YujkL4T16afxQxtCYHxPON14xBwIreCmijvVI
riTKdHOwZG8cU1nhz0DKMGz8bl1SIHUkcz3xQfgueAnro2NouiWqktaZGkVNGF7SCe4xlAzEzdOE
bRP8u9EAGY1Tbx7ngjvDOQmOQuiDPoUlSBiSkx3f7lNNgpKMx9JMr1JQnOq/l1XAJSAnQue8chMq
51TNoh7wZTjcemIv0Mi9yuhTuqd6spqsnqAttzXGIG8YcMBxq2Z3QA37Cg/wHVN7th6uDlq9pg1Y
dlq2gnXQc7UiAuWJ8yC8eAmyR5pE7tDGeAd9bLbm5JoGmQlMTTbFMIKrwKUe47eN5YfFB4TXhjoK
ySkUObvV30G1oCfREpdkdgVRAschkXXmRyPTAGSsVNlCHRiLRhJVZh9IlHGAjK4FMgWGe4imhni0
kkVioRMwb9pEHW9gT6wZs6+LYABYMlJlT9JnjnRlr/UPnmTDJfRvLrf9cyyYpxx/Fhfa7VdW8FBo
q3u3KuopkqjN4VJQyO3jgz3U1GXGC4dmBi6LyHy6PODvUWtDcvUYPNoDWEhP97778FNIlGKZvS8f
sjzrI321ktscm2sodFRYXu+gwPVjzMY93PGMwMvpY95TbSZrQqdIoiLG1NZbADc7yxeA43ZFcTgz
B3rPv1/hwUr1gW0I1Mllpt/WDQyxBFCTc2h1J06WcR+KZXH7DkmVvKRQiZrNBBwo92Au/1i5tTsx
hg7BqLiXPeyh2R/f0yVwhMv7NPLdx0tVYG2YF8zwXwpHYIX0boFhVkh+nMojsvmYQ/W7LE8kw4Rw
LOgfIULWp4b8sqkzVrL4FTH8//1H0pktqYp1W/iJiFBBhVt6UFRARL0hNG2wARsUhKevb+2KU3Gq
6q+9M3Mja645xxzNdHB6sQGVIFpep80e34YkVu1reF3mi/dF305usyvgDPu/l3+bQOsxPk5GcAtd
KohFCZOHZjr+HgTLpeJzb2ZfMFX2iHzKWsxismQb4OGU4Mk2f6KvYZPdeSOUFdbU7gbhRazla5sL
ewXIzaIG9LMvWZfDe9fAUqtBGG67S2S/l29CgG/Ie5D7XAsjP3AV83VeOzWskGCXRzBTSvBv91u9
VwUbCwMNGrnl1hBUUVrwFiF4vZPf+/LITr1HJYwqImTmxY6pmrxrnPARid8JgUJ7SOv2JlapgDP5
moOzQea5LsVUU3vXhQoLR5og2V0ovCIRkak7df2ejSBeQlsLAC1oKrN17ajIBRHDMMTJ02LLLjwQ
tyM5IbPxFFpZtyhOj1mxgk0A2aHzL8td8Y/q/HQkF8CE5A4Z5BfvFvdJB93Z7/mD7FxigLEzBoU2
aMumJCW6wh1+4LDo9cRIMvAJ47VGsL/eqxb/t0iwdSDX1JRYWnsf2rjd0UThKxeQSsSEmHvy+iKA
26kGb6YgIvKvmarr24KMWZKaZWadL2uS7kCjz8s4WKk+z8H4BZApGBYhLvv459rjv3xR7YrZ0+uh
xyRDlzn9y0qrYoAZz89AuMDmzJDPKcwycCU21DajNa1V1EwRNFn3KdKJBapaUq5h1sBdpkf0QRx3
JC+BzxdLzc/5IkKPwVsMlPvlrCqugn6HyKF8OQTXrEkT5oKiMN2DD0e/miBW4ABVETOmP2DF8z3l
Vh61BF6TWmuKMLk27tmfiUqBlUG7AL+Nq33hwh7MRVjmC1NP+ikbC6I5xD63x8kWnvXk6wRXyJCK
X8TcMhtBLbkS4VGSVQvNO2TYcdVJn966h1z0ymqnDIeGalawTYElxKgJ6FGGj6VsMXxu+oEMes0L
ROAdvX30mbdbNu+Ao10gg9JmEznJGMnhaR/hju5HM9hi/b+MHe6JrTsHJcKLFPnVdYFYaF0sCSZy
QXGXZ1DhjMeNxazXQNXVXFLYQok/JVFzqnsTxbbgw269O4Heb4w3iuV3eVnUbAcH1H3iql01xThi
+pxSQ6fnWTGT/kpOeTm7bJ673t/gD0rae8bdHircnGOqSbuDPUiKFPypiKEekB/XLNy3MPjBSw0F
c0NSVOGcw/6sj2vyQlkWU0F4hvCyKOYogtsJQJJe7YkP9HMP0YD4MxiVd44bizEHKtLD5W0OJO/r
d3OuAUbWO6JjN+HVQ7gy8NkanB67u/ew61Vx0OBHzeqVtP35v/1t+bOIWZ6pk+/0unuzclJQrDCn
Yzg/ZE0KV9e8HQde51dU/zP1n0/PIfCUXopIQfxDoUr7sJxMxdZC3inuI+jnBn5J8Flg7fl9LuWZ
aks0YIT6AENiax6MF6TxTF8IaGLAWnLSv5Md2aPYfpxZIN+84YwlpiHzTdnh2iWvB9CpXtMmoAzA
QELmHh4aXyqIZCtWPYFW4NV25tdoKJugzyYCqspUCR8mR5j6SBeC88kEhahDyIXiv2b/jt+ECVRs
rbATN+BtwzAzSSA2NYohXd1rxzDrgFsIj73zsqKVXpY7DR00kcGKi82mxXDGTQ1XfJJbX0oAUr6g
wNzj57Gf4ZiIsCDkhG30/BtPR9ty3QvbU0dW588e/jXb6xRckfglbmF2W6DqldtNH//IKhdQbEBF
hjLwJyGTIeSN5PihByJhM7fM1HW2JxGatKH6iKO+f3UKuoLrFsAEqmvPzaIB4PzQI5cNhI9eFzIy
/MyldpCmd48HBvMZ2PM8Z8Yzr4FmjhcVnNKWWeWaMDqJUwt3Ow/uCfbOAXbCYsnItoIEDmvEG/Zm
6TIUi/3kgQfaeIp8c8xaC3uJaWne6CibFBEQ7KJqkuHUwCoKEhGek/NcEAj5F5JAE6YwIF5b9fts
B6WrBS1XHlvMbA1xH0/9A3wdEVXNW9f89fBMVmmLqnlvSqE8KesXTRckU4diyUtfWznb5S780une
k8pmcWr2mHKvfuHB6N3moQIl9onBDAmtwXMrVlhjR3I+uNgTZz7nONEvlMkYRhn4HVYDrKWhMSlA
gs9VtsYx0WLC+vjvyReJkuz0JyOz8MbW3f4mLwK37yZoxqI/OzsyLIJi2jmXBFZpmnlISA1s6kyG
orMYkH4nIkbIKe48yWhJUCck0OsDw17jx7SCAEaaFcdJBsy+R7HkqJMRpselR9C9JzIFASi5aEWS
d86hLv6+S+4flwht1BG/ZebTDEMm7LaayGjj8N1ntLcmNRumBYQygxPHEp2MPdCPBtkjZHM1AENL
h+4tZJUVjt1ekPnSHLrfHtfG6LXI/j5Aeu9AdB540Eb/aiTRmXxx7LR4e7Bna+zfqfGeRA+qLonH
MSBWpACuFCsC7qY5+0yA67BYXiP+AHbLcuE8hzKPHwk+TMTf0X2vVYjhPxpIVEJOrIVSMDS0gyLi
H/ssAkQuab0iPMghGRTuw2PJ9hF2PBkg0Jhzi+0NMw8Cre1jHjOjF/OK95t0Mpw20QcHCotJBkKz
DQZWhsoZ8S77058jru58IhpQdqn7VnRqUWfnFtk9PquGqfCVFtgZaAgaXHgFFLk3+o8HfCfiycgJ
Z+5wBkBthdO5ULBYbd/mOGIEuTmE/MozMS6YjwkmB8Jlvz+/B1gXTzVwsmdADiv8ETRW8OAK9lc4
/CFh+CR4rbpigmFZ55PpCog1nJR2bclQcuGZlyG+rnGWorGAlwueNoC6PSRx9mJ0YLPi9f6XWhhW
MHrY/LKXWHyIbh25o5j1fvxICDP2zxxo8cUrbAZ65qLP2udMQt8ryOd3k+9pi59H4N8fjG6/PP0B
beLAG9hD42flNgsqV8IATjYEbseWObyE30RlT0xLQeYRgrHlaFLwE6BkgoPTWT1+RjxOUX+iYGJB
3GBXSV42hnsEHc8eWCr0qYjqhH2lj40g7UYLOn2jNuZkTuO1NqPkBXfnR2Z8f6bNLgmpzi6BAfhi
flzF42swI0/uc4XMukFKTZyID2CAPR5+VgTDJlDR+AeqKv5vUKjbCVy0T3K5Uux66T1B1Wv1puWW
boSOQ5mU2+u2PGbR2TgH2ebMgyDRU7iErrX503u4ZcKinNkPylb6OcIWIxlthsJpAbmxPfVhy2LC
FI83cnzDNjuL0CKzjJtgit3xKYIzz5U9Qb4oGAc+zXx/0dtDXUbOwth7yKbdiePPOodNEsqqImpm
d2BBsCvWJU9Ff4rvyBKYjuQ2YcvcS9iZvJirNjd2LNRNn8p2/MIFgAqhpdqHAYac8iMEaqjU29fN
YB7Ca5ViN1xcVj9cIaj++Y//2oD5Q+JCoiJPlCOJ2Vo6Cl6754I4eDeDhdpL3zzIO+nJ7e7VwaxW
0ahViyu6jb/R/hKf3jaNMIrmw0DQb1tW7SPryW6DKVY6jThOrf+jfUKckdwZ6tiLI8KfNzgfsKeG
8N46YKTIxJIBWvKJGtQbec1OZylB3/XpylToR89Am5eb0bGOq2M9udBJ1Wmf9qNeXjfPRQ1nTN7X
qTx7xzUslc+iCPtQ1KAvUcqXA4pZBrkbvRDyitds7Cr+Z6lNbi5QgUNefNAkYq0mZIP3eMRwfJtk
0xy6NeNX7oEHeRnL4V6CNM1lCXeLauBbKaqC3i4/MNzdCzA8vYV4/Zt+fVZj3Ck/470V3EexULrF
/SNIDdyMj/dZjN3flI5wAij5EvqVJ3vhcvqDuC56pjFrtSLmZWtTIdUldDdLGxr6jjU5tVlswWjb
UBYKcvEINEAgAbjc9VAd1YlqvUEsuOicEZaaqvPSJwi9iH+VJwD0dsX+BhOC8DMdrunRF6iHbcLv
KER0FCxilLTHXg9gYHZjQkZQOfssht5lnU3qkPjzRKRu4neayF6+GDlmw0hULTRoaCzGfTwgh27N
/66mTAJsV0oPJ6akxYUeG1VKwpd2B+k+sPgrbJJeMO9ZbE6CNgEFEA0DJlw+3oRo/1Cs+Pnm4Y9R
52jLQnha5l4WVhE7sPXwZebCk6BpdYjj0JIyH4yZNuef9iVRmVTkvxIomdIs1EdZokZZ0o/va7Ry
gyjbXqA8Z8duIx04vMDgA7o9fuH6t9yztIP18hTiRfQPkGfFsWeTwLZWBpDmGX1t0GjavRtOav+Q
adBsMGl0Pzr/9Nso29uKw9+twQJg8pGi9gObp24gIawT2H70BKI5YYykcWOGDWVi4nAL0dYjYQJh
ZFvU4Ck9Euj4G3oAAPX2xxYs4a3iCCtjJH+GaF9g730EpZfdvwwtdjpeXTbwgJ/h82F8GZAV8d8b
jCRJoIHVHhWtDkTRDCE1VzRx+1ucsGFwexSCtEXwDWG7hUVKKg12mNBuR7qqEbFjAlJ8c2cgGd9F
w/y6gq4qMxvnuQUvtQNHLg1Orrq42gJUXiM2TtDh8XkQIVAnw2Sw50GhOMGUlh/lczbYJ0u+FNzn
+bpKCq7nlN8I55Id5DVhSMS+TB9HrzUEV4LJ0Fy9lkOkrI1D52WSNGIfgVfMwWYc1KsGDYuIyHt4
95XEJYoKOoZGibpQW6BLMVqyxh+eFtKUZfP7qnQveEyClhpEIm6G0XX3QeBdzkZu59RnPV9V5sjG
ZYHL9hkaIyr4a8G9Ku5WsgjTJ1f7md3bc4khCVw2CTD2s+MXze/0mIihFx/YVm9zhAnJiwVZ64vp
6APFWwieZb/cgxfbH7Z6TGAQ8jQfYRRMy2tCHaD+i8447q8x+NDmbKXWI0r9lpXCZUd96VgOCJYD
dExDiR94RGGV8NednitSAezhoQCqoWDx/m+1WE1aXBZiDBYG/s+T4ifEG6xTzic1UAygxAWL6/TJ
yo8lvzhJMDjSMcG69s0bvUwM9O74blP9XkZ9Gqz5d6LyHlP4jdq2WcvhA+hXoJ05Cu9qyq4AFgMb
3w6VwSAY1eZ5dYm+DqjGiY10Q+aB0L/3zRGV57u6e9RgLLEeE05WFrUptOvpeFpvzqvP+iPEO6/Z
I7pEWizY84genWqaR4NpzXL6bgkq0jBBbmmO5vnuMm3W47Bj1fCd9pieJJ6yFg4DJa59DZIwg0wo
hw0oNy2jwQeOTv+MFdjdyv2zJ83KdDhrFzgBw8DAmWL9mparp9UjRA8mTTC6m+OvjnICWYXm5U5l
nEMWWyzPtQ3H929oXvblGg/qbNvbIndAgASNaY5vjtAP5IturdKVI7OMkBYln79R0CCvVpMOrQmk
ArCC4bIjz4+JeiOAr9z6B0yAnFxYuxVmMf2F/XA01xIYFAQ29FKBr+ShBE2tTPP0OmOnF9CsbeWZ
yk0yATGglUas9xQqUKFTLibNSYvxC2qjCwRPTuGMDWD6W7xO7Yn0Y7YgPru8S8TfAA7REqBzR3cF
7gIFYIxdAoIHNUE9cd5RKIvZY19ukR5dDlxtdBDysVmqKcoD9lN1BFq7ZVdVhxQijjmMMGK1hcoy
B7hkLva1v1/Mtvi6lgYIa56ojP+ufQLQywNuJahVcs9cP9iNow340A4gvljys4OiojNYsiKEyEyE
XwWdckCCHiKIlILIAhGtAwUWKQVKrsM1OJgGIlcKOF3enCeTV8YPJ8qOCqr38WqgzcH5A+05BjyH
cVJpqNBZnH1OTP4l9jTItAlUR4aVpVyzckLE2OtAJhwi7RrY9XG4Hfg11ULdY6FB1+crBwJQlbUK
KWwhna7RZUP0Zm6xxvkyo9UJexWsUwSxPyfXuObqipEUcKgG1FiQ1QppP9gl0sNDs3wdxicEctnZ
AXTN2TGDbpBXAo0JeKIwGOz4/wUSya/xWmtw1DmXjzUrP/50Y0hEZ2sAunLBf466KutfD9B62vJ+
oGbo9B631RYFdjTYf7bExaBfYhtDDCR3Bw9SOCQxSAhWei8qGT56aEtxXBCt/QMG1mAPnEshp7pz
fLm2maPVyQMM+/LHUItAeVccxJ9nxrYIqVITvv+6zU8w6OMq/UHpy6JPWC3q4HMEoodOtOCuqFI+
LxTZezWqaB/4moMpq21m9TamNV636446yw+qBpjhAHTKcffXZ6V3mV2X2VDnFf5Bq0X+iaUMRY+7
bolSijeAHri3xzAx/c2VqFiyfFsO18hfWUx9mEFv+988r0X4yp4d9U8xr4nocPB0YLMt0TTgHU/v
TEd3pqP7PG24PzCfvduOleTiGY748qhLbwZ8PYawLmAh8olyFqPxQyTTyQnPQl5d/mDqKrTLyr5k
41OySU60DSI3xhjktP/W5BlkCGIXPyEJrgE+Nez3rtsL4zxWLFCwWMPBbx+G3el1eEYsEO47DDuy
GG7hhgzV6XctY3Yz61odTxPYeSza3kIFckUNylyBcg+VPj3Ett5/0nw/juS0H8lhjx4okukSN7wt
OV0NnQd/pVyH3ey8vC2oKWslzYgOyfbskshoGWN5UUfimfzEKR/t2ZfTneQjQ7ARMepi7fwwKT7M
XL9VcxhJhsjoY+WBNpTHA23FpMIVe2oSryTNAwYBNAVDo1TE55X/jN/xwR8KRABpNWa5CoUCfK5G
imNcIOlAoYQikA76evFPboqaij/usNM55U9cLP/9VSTS7LNiQT1Yj/6G8C+2CrzubMqvkUJqhrzB
5eCCrvQW8xO3EVgUXL/8+AkbxRita5KuuZZRk+FtiZ1VCr95Vs/H+yL6rO/BeCWvUPq6w/i2aiaX
5ciWgw/D7GPP7/iT50O87sag6WztjCwezD8nfoRmOtz8U3JOB9HDVXFLwA0mbeDWyVzU0E81KGpE
8i3HvGVX/QZSVW5B2H2FBQf6j4Z6yF0D8oIC4W+AvBCNII6DSxS1cJnq03NXMzLAGmLTjcre+KUS
dZBME28cvuCVgG09nWynLbBBQeKgxhVTBexczndw9lo4wYVEjI7eYaryTQWsGZ5ZUnmfvxb5iBLx
xIoUJ5Ys5JSVi8Gq7zV7eTGYqZrRpoOAewJ6FiUjkP6u8RMV7S0tCNf5++JLHdKnomrblvPPnBU1
nVULToJG/vRYocU7z2SM9Wh3yjVHUZ3RNv4W7X48/dEZ0L0zpteYgXt9FFKk5OTQx2nKEaIzDcXY
iD0pSlTTbdMaEFLAQs46P+5gywXGs+SJ/hZd3Md+CX6rFHz/vhRUzLc2JUbQh3JMSW4Y5v9gsb7x
SctF/3OrUWb3YWasWe3zaxH8HC4bjjJqGcqeS594I3NXf/DrRIxJQX77/cg5R6jPH2Er/fWiXko5
hU0JMXdDuRzxP1ywhdtWi3FjinoJEsLqfiptR3+sZIDs0NvnCXxK9jAALHMV5pqSm2+8/CFQ8oeM
KjwKBvsfgYr/LInwJ4nviH9YpueGejcgCHHY+qvHU3/jhIlPB5wM1FW19d61EE0b+7zQ/Dqqgbn6
ukIUlEcQsIP4Bs2dizDVfur9E1qq4GG+vDMvI8cBqkk9G1ztxmM3/bEgCYOocQ2n3AIjHCR6/OcW
9yM1xmSZi9pmFRaNeJazpnJfS9XGWMoSqtH32ZDhJJHk670gfaCSoiXD6HA8x16ete7dbZZETChg
DozIECYXmCRxQoQFFtuUP4ntAKQLT4z0JcFOGI1a8NAcJiF2f3dWSPeAzZkjETMo0wYhESFflD7l
IBikVXqew73h1dqR/fBgaaaZQ3Nk3aFwCv58oRgZea7/GgDmEb7a2MNdZHZhFQXmiQcBaggkh+xS
INuAewmaOEtJWw5b1q0jm3tetYFmBxDMKcSv/3k8OJOW6QCfNINdPzcsxfEuSL5zqujXHQDN30xB
GXy51ETzu2h5qPbAbu3e/Adq9jD7+GIp8w8LQ5+aDXzXc58j4+vKgFOga7xhsFG4ca130gCyjqE5
vAmuuVt3S4M5gEaG0rZ9PbExGvMYseY2tn1zdbGp0QMqEE2hAQcMrO8igpiw8OtFoLYctzu/GEk9
Aky6JCiHJofExaxtCVVmhS7MGaVdIkDej/2xT7flEBYFBDsdb1JfWsu4TvDFKjZOmi8sqwCe2skb
ngdIcvjjLYJ1YZ5R9xL/xUbJGDgCqcCZwL/Cd0ZKwA/4JgbhsRThOZC6yYhoSV6+LsfiP/OWYBpo
tKvR6o7mIDcrto8faFOwRSu2rIg4HrtqpMO6/GHIwfbZGu1euvi9aHgsco+Yc11qoiV7w7gJi6He
F5oN7MSgzODcyy/j2zqcAT7KgZ0cWH/MiEGDT2jTGbvx2ezQ8F/RVfyD9l5QL9arS3zmCxBmS2oW
lk+bEU62mfE20Q7013BAVyKEs4fdZc+6+eP9B476Cl8fKGyA7EEZVLjmYWQJ0DPkmfxMotFIjpIm
/99RIuHmyIOENoeGLSOwhmwmQIun+btZQIVQ0QSTXh9aiifPUBw29u5i4q8YE+8cNzZUF6vHPEim
8dAvsHu/QZHm6rb+aJlsFCjpbooNM00NWyD0uYbgh+jKYqGyHsebBKOoI/MSxkLiTWhZi9REJQDw
Azz2sA4ZpOIFaAw0AdWcQO6YMizk91+O7qE0hDbZSFWvo2YApD858qRl3/2WXRPNZc1C46e/6S9p
fOgsJIFbXnkLuXIgzbG1A1upqRhnNlQD84773I0MPliB+gEEyz0Ix4jWwk+jGFgonKiRfDomkEFS
x6xpcVJBvejdYWmAIndkkZJNjkNQMMTR/xvhNWGhuTUvPXRKwrRQ08c8b5NPKLNIQjYgD7H5Fsov
IGcMbY60L3wnhV2503oFsbQiEjkPWCpY1Dr4AblF9WeBqivWbWSOJ0MIMROYt7XX4PRWwN5ZnAVK
crbfTvk2cgTQLwYqzO+QfZPndQHEBg1H9w0lBTtwjFr5EUnBZsqKh2cc9dKzBcxvpVy1UKNZuLGj
HTnYQ0yrt3HGE8h+BRASW/TnvHYrooHjhkwEXsIDazWbuYVPb6ItJDKzKvZPXHGq25j5Co8qPnEa
HFu2GKaggHOvRV/Fwc5QMmnFwORbILDWVMyNmE7pQ0zM5nxeSf7q8M94WwNC/Ix80Sf/BTZff44L
jAV6HXE1tWyKHosvHBbqBq/+0KxRMF06HR5hfigP3yj/k3BoxIPM6tvnq4GxQ05YafKjoaVt5GKH
9wpp7Vgy+PD3A5jv2IamLH4Tv6UDDlXDgf+YMW22FsyBFRTVJrysnibbYhQkAar66zZjUQ+hK0aL
s+utct5a6JSHHkxpcJx/LwzNtkFtmiAT4PUrrIHRmQ9//XK3w9rYTj7OCItEZU8G/JcS+ptgS/BB
LeD19S0GrRYGoP4ZSFOBC82OP5SmqCrI0mHbgh5QqGIe6cvqIcYCzveEAOJLQeZC7HZaycedHaVp
Ax2DwPVIhpnE67IY2D94cdjSRA/z9K9MK+y2ReBPvTofchDnp1mshrKRU0sw9rTGpIZJVBRUArU5
tjMYJr2wnL6n143qtFYd1+YgbEIlEsRpJE/bL9E2dHsd5/mO0ZLwRnoHz5/BwXyKQJbW+px+1pDS
3cXAq/9Ooli4vDki96kIbm2wFt8RKAdZEJ4Gjo/yibujwv/lZotq0jOVqeRDf9NQsJsXqho3zI9T
eUAFEHEtZub1yEWOwoojiAsW4Y7ASXg/Q2hEEFm4fCdPFpWH86LnbIkvgh3utNOCoEqnpLdWnUIP
YaGwpkK2h/NLIxmcV7UySpY1qjWAC3eFfQQsx5vOEERdHCJ4eZuNVyFbh4aMsuijvwE2gSB9wFe8
Ki4m3ZsxnDGajUizplqBJEMJwVDEfJ9Gcd8HSpvU7jmUcJdRzFR80Hg5jAGJqHogVFbtShaM6P3Z
EnxK9FSc4IvxtnZ0VZiWCh/NzhkB9jDS8L3p/thlYKn5mgLJwa9R9J2QZr8J8EpG5GYyWDfmsZs8
nCtGBfqG+y2EAURsLZgo5xA61SYjoNus9TQZiclDAKU8tvQc9GeVDSEy+lmpfvO/4cv4y1wqPuE7
T0ssk/EpwmlBB3YRy+U/UFs47DdIG4Tz4ZfVzGUjlaATPZw/cNQvv4tZwpTTIlDNp0XzrJGfSCeU
ef2+UTTYa7/dIngFZ4ubhsfXD5DiTT/u3a624/1Pn14n8ML5U442V/vz1KuwCH/7sjLeKZotQQME
Rw5xTVj17D7DTg0NnA4SY4CocJhmQXeetE3/9w2SR+Nmvmz6IDKMqJN65rGS3VzTctKbw9n2RQHS
AABw68sxOG30GSv9QANBevzdSCQoDi9Ug3xscFcQY9D/07fyQVpfG7KxCf5UVUaVfq7WfWyRdDZ/
WKuTBu23XP3BfVwIk/d0d8FarhImisLT63oUKz+0Jz398OSGaawVSWsunH0E2xRXROxgzKiHoCkj
ecAnnn03dx27AYn1AeJsPogCY3fl/1M9/eq4KaIC42FiX4MTPLMzAfNsatc4SaLyvZr3+dVesHj0
Z79QA9CEBw8uJqw1GgdM3tYMsekxFupiDP+BH4PxE/YIHdKupnsVNqIFbeEJDHr9djMTZkTwjLGx
sBeoMAGrjfMRoTuQxetYBLyGlcRLMoYxQawQdv+cxoO60GZDa7gFu7aPz/nD0axuNqK9UvntUKQY
0V8ERSRnkxH0tGkWolEcYXWlzhBEDr8WgBTjVh/qE0URDOVikn+ijx0MKU223ZuhBXOS/9v8aWf9
D7GGv5CMkXd2Ov/HyYTcZJQm20xsQjhg74m0K11BBgZDM3iaJGRCHgN8UPmeXMx5uFPMiyfeJbby
DCiydYGOcPVCInxOpQVsA/DYUjeAtZjT4EHR/+aL1jipLsCFzc/YhozvQ5niFrfTB6UD43WygaA6
G7NLY2BA9hzzMv2I1MHIArRoIgzZGho/TefmhsLBpCz6QZzyOI7tnPP+r6nTUK0MzTOOeUObW7Nc
KCht68mVK+pnrsbc8RV0C3Z5aHsAVe8EPsjMb2OfdKuISUiZosrXP17mj2lSqGHwsNCmVNS3FdUa
zBF2rwWBh37i8IB4g7hCfdCzg66dmSVkJHWVRXokF8Wpb96xFjVYOHIWqNAtv2nfn/Ay+lm4lywk
H+HAKO0cwS29r2X/XKDe6ev0JdKLzYzEsEJ6ApMZBEPU3Kmyz63RrILSIXnrgSWNnMJdccPd9CFC
gj1m9SZ9lTE4lhjxNbMxneLZ/nejA/Pod1sIjdgxIURacwOczRW6XJbLdAdf/u0ZUt6xDIJ2hNE1
1MW7x7PmA4N/Zq7ZgZrEL/mZ1cWKQ1PIx0qzbWH8UsfSPkMqpuiPY017iOVIFZyTUaPPCeuAyqM/
ZorxddiolzcDPxcgxpHPZtrHrdfuePduRmEQTW1faEGRBkEdA+kWCYvw7EnRzNnqPs1qJTLxNAYz
sbn+MdCWDLz4cukvA+orxLY1MPKSHTPv2/5qz1Gf9G2wEHtoX9x6OrDEq5B5DAdGTmMLglXYfUSN
A7jxb+8WIXXyVgqR66wUYdnqhYsjTpyJtoN+7+4fxMOV7Rq719/yaZ8tDvR8yLOD5aVr1pENCfTR
ZWVIxmD5cX9ucyxc8gCEVAjHbINSivaI92vfuUzDvMkPzBU/iRjbUAJ4Q9BqjWtwzoknXFy04JUw
I3Ab52HgXW1dudxhsfGhDlzYPnAVgico4R7PmTkz1h63dM4eT2UCQ+9t7u0XwvPtnWAE3ATxFQMF
pR/OgYpfe+mQe1p8QCeMZkJ457G6dO9bKr6KrP3Ld4eYe2Q5QFPy9JNU3Igb1kIuUHI9tpSIdUnM
LEkeCHXiHuKWzS6on6B/xdz7YcYz5kLnhvpWI9OtNtBfETyOcR/XayIZKRWJ1tEZKgiScyLvnthx
fGFtvZiBS+GpTW9OHFmk6QfYR7CEIPr+OBafP8hy8Dz43Q+kMXjW6IJch0n82V4TZBiWJnSyy9N9
oG/76X1oAEdGukhG4kv3gs6Wv3UIJxSPnvx6c/LG7WhCku/kebwHMgbUDZcQaMeRBUoLxZEeCvpS
aXCjUf6Gh988420MHsaS9wFjN8YxdF1uNjYGs1GApA9ClSp6ZaNJCqYdg6UOYys2G1AFMLvkCmOP
QtDlOGzgX2KeHAIat3vaHKyKWYh+J8h25iCP/DDCkvTq0PcBlw05Opv+4r4WoRp/V/o8Hgec9UR0
MyXErTxhyrYfdDsBkBzGXtwGGzjwDTs9GeotEC5ulHAtMqEdqxudlUNBtsW6dTR0aWY2ATfRWeNk
pTvcvKFgKNGDXlnC8AkJlv7bSxFvokiEeFgdQnBY52GDRp3ckNpUiGpAaL2Xue5/Zm5gIPTD4P8c
0vxDYgdYymasCfjtDHTkNpidXYn/bv08KkORaLMCyRr+zFfzoSuBOFR1TyeDfv8xa55h8jTXooyj
fprICscAxQWa2a/z8qmhNi6KGGqwvKdTUVHriU73g0DkZt2B3j/6uNCXnY12z0cMxzs3z5YYhOm3
ijr3NrOOs9HZmn3bXm+GSmnGP3ajWXuqy0mEbaw54rPMJBaYAiDZ4yU+TGs+bNi0YyrFN3gdzz5g
ypxZ3Ib32egnjseOcZdiQ7oAAJl1CymPWrSFD4/dFl+FD+Q16ccfE8ZOtmAp8cb298frwh3EoZQO
g6h1JNbTqF54ohfrZciAHJsrPgxUbfI3+Gj4UBnjM+T6ZADrN6uCmMYlwKOpnNy4zfakRDijBa76
DMxzAHCRYILOujG6DdEhgAG4eeGJ+jGx4rBeAb8C6BSH/55DFaWhp9Pvp/V+gHuQQgdg0OfwCYFF
0x3M7tY1IWXTK04gHDB/AG3QSvOcSAGNfohml5qeJdgu8VgIWYaawgnYU/LDF121aIo1u/Dx4J73
3Zuz79vwQLadXROyK7k/XiWBcraU3dvuy8gmaGNAdpTgYjXgf71DEL5OKyp9CnY9QnmDZXG2vc2y
8I7+AAgUMAQFJjav4Jho46oJhUZhwZ1Ft8yEncHGfYG6cMX3pLwycc+GS2TH+tnfi3cNxAMKNQAq
mYjCb2oklDDckm61B3EfeqBQXIl0Z7d9tsOk1dJs9UQMY7ODsABJgd31pME69o3XVEPjyHpsRBoP
r+/PJqADy1MDAaffxSzuGPV6b1AIjFtY2hkkJvtAbcZti4WbUU8Y1UUvveTLkSMS41APWRH7ER1t
PLMB6T2iljLQEZYMEEvN+fBtxqAIXwLImVMMQDJx1Qyhu7YE0OBjAtOQHpoYosPkbE9KxMW1uUou
yJzJJiYCbjR7WNUJrvMcSpTRYv9yeGOtq4uvr35NmReBGyVsbkLDP6MEwZ5sXfp/3IWMJ4AxnT3E
nI/JwIKp7zcpucjhi59dfLIEdx4Iel5vIUOTfZJq3m0A6E/SD/e7NoEORXyCZLxj2YSWNegb9y2b
1VRa4MLrZgbfhmsA2z+sldjRNns4SuDKEg6DzHGG4uxfxmX7RnmclnwVwT/eNjrDLqukFztlECM+
jjv5Iok4sR0gU/JhGGTpBkiLC9EZSQMUC5qn0u4md7P0ZLej3ImCAMLpTbCA5VUCG7MgpOjqEbHd
+uIqyTN+OfBFTPrNlL0In/fHEXdP7qs80ANjKBKUC3ZgL7ihuGxwBAksEN0WDRpPm9ymOxxF7kCU
vlRXlr2LEVemOZx2k1uCY5aDZnysHzd8VE8d5teTlu8en/1zWAQdtWHVbfD8N05isuIaA9yhrktL
jOAdomYCbhewa7CQjnjSn43cbE+Tbpz9Hj0ZubmccraK0FSv5gtQNo+12WDBpt3qu6X5po9cqwY4
DT/zeQaykYTa4pHyHe4OacWjkYHFDtgrY2BC771tqbSi7gBayDJqePEuyW5h4UNpdhviOIX9Euvd
Iz9mNjtwEOgIA+RrDMPQTDE5sCm9s4uv2fBO/JvfeVhBMT6wj9b4PGALTD5U+ZguIOwdqWEh+/88
pmZzqjpaX5AGThksa4hlpfkKtEhdXLZ1+vCrIOf15Nc5Z0CIG0kEktVuJItFj8MLigMEoeZ0sZW1
hfbOH+FB8/OyOJOVgUJ0zSOkly/Av82H06dz0vBZ2N4Aa7kYVKojN6k9sl7pmOMoCiP/KY+xNbtO
+Kd+Cuurj/ELCeSXqJzi9MDeC5TRFcCaYoxBxccuEJrNezg0OPjfCQJSY83pwJx3/ghArrmcK14W
rg8bTxr0cqjf0tLmaWsEwfQ4L8/kiTp0lWs2vLfcLvcPY9/Zl9O/N2DC9694y9GncR/hlgXub962
PMEaMAavSrrX7dUszVU1uTCSC3iQ9SUxA7hvcRx4cKwx09FTLymn5h4Kg0/nbL6YfgPC/TA/44q6
GzgVoYJDexbmVA2jsbCOLPH5o/LSuZ/Rylz6BvehrEs28D089C8agyIANfkyJHAK6OIRVRg0vWRO
8Tne5ySMdvs9vpRTOhhqc8a+5m5vW+ieQjBWOR+KvMND1+lsoZVhKHNEtcrQLi6tob7FZonTAt1G
8VdP0Y4S+YIEGM8RH4gQNzlMr/S+WxzH+0dyHhmFg0rgbffo6m6+vK8Id0Ve+Jj3oKbmQLb/sXRX
u42lSxSAn8iSGW7NEDP7xopjZqanP9/uOVIPdHomdrZ/qFq1wLqoSJzpBaYPwXQGVofseMahuhb3
P3cFSnAunrqZfOBtkyG9SjjWN7VrM6FuUwfFs2HMmPzMxRLXDhb9bDTy6smpsnGyHkVztevFLC9i
rPXCf4OHmthx/8hOItlQozh4aqPQyj2gcClor14o/IEQv3v8C5lGbeumO5W0z7u5mYQ0VuZYass8
ICbu2waFzaMQLkxLI4lgAYv+Iy5L+YSoi6NSCzqTEYdWX3R6OPNkCUTyCrCuj6rMV0wWJ65CGF6r
tA3X0BgwRBw1kewRKqgeSQQgyTHblE9yNRhyPXL7JhNDyVM9zKN1gXnASJ/Eg0jn2L9CN2f4m//m
D8Nvfj5tfBT+rSnRE6LoRyfniAVB1x6ztEb3BzKwLYWNgYIJeQpm5NguJn4O1X031AgWNClWmY3Y
Sl1TWeX7AZLVfZW3Xu4VzKpTFTOsPsy3JyUj544mqDoYFvrmPq8+b5Ls1ec7f/rYd810RxHm3Iqb
EbrVfEgvCQnByMr+VOFCHXQOFKjH4J8D6TxmYvfFZ/aSSCOd4VJQlao+W4nyY4Gu9K7y3En1MBny
S2CrdksfkmDFds8zfU5NszWrXHHMzk+JhSvpXZ0DX4lvjC0tOn3Q68d0plBh2UxrPLdPx3fRIOZJ
3bJnhWQ0x8XQnt+9c5P5tPOY5u+adxTaQsJ6izDAd+K5HmenGWzNScYoIU6H9cZqKRxpVpznEH9v
p+LNmVerB55GCjr9WDnFcj7B7GnDYPpU5dGYGIa4VtTj0WJsmJgFh15524zx+4gV1ZytS8213fpi
XbXd8KfuamS3mBAUI2gcNHS1dQnKovVKZvL7ZyXVOiiQfAa30mxjMR3zEYT5I9rn4Z+rQx8VF6rq
zBTWlWcgHOduS8kKahAm20qJbA9quliNzXl3U8V8O/RxEIKr2ojk1FmVPcC8yTy4vArfDZKgJksr
08/XsWROhQAZCPvUgmW/Dyh1pwv/M+jbQe6QUtLz3+fvQx68bk/Yn0shJ3/PAxXAoWBCp1hnT333
ubca3L/WUz7jbMBMZAsXAw58zHEFVTUp3Aub6j+niqCB+YICLhol5+yqeqj7ympbmjyd9EpphFmj
3Eais3bJMA1uogRqV8KBB+/WpJZ46ZW7p4v38qeVnD/QiPLBzy1KDk49pXQdp2OUOYf+pk9haCJX
TnQUGmbIjKKCt3RmBvNNZ6/dbdOVKaiP8/hbScBaKMvZM+zaMWPKwz8al9zEpig9R69CtMDyUFPy
drZfsofSubYfqgmrJ/X7u/JZpDhxVJ+cYF1M5oiBnHmzPOoYtXaLaDCjrl9pe1+X4LFWMtqo6zHo
CiOzU/3QB21r4Zu7iZf/wMi+pfQgYfrMZiQSDWaMVUf0Y2DkUX4uYFw++ychkxKglByvi2ha2XDj
np8oMFg3bXIp+PuqvXUmWtMoCDZVDBztA6YZ0gsdSv6WNjJY1eNjlUjh0bgkA/upg3CRrX+wN8mT
XOQ5YzzYjSq2A3Jm9vJ1hfuEzf75VYi1N7cBcRaVN5dkSzVSSfY8FSCP2DDRl3HgQYywYtW+2a1B
PXg7gchUVmuav+HOMLUW6d0NTYPgxaBJhywicoY6G1fOqRDtOJcq72bUFWDy+6eSCpuCErNJk6Or
I4vYujTYTKmt4tbsuv7pKHHc2dWtU2taena3xbSpxLl2cJlsGuzqoJWuIfARikaWbZDXmXYCpOzL
M8dNwqNKOV68u/uqX2YRT9rfO/+yVyGSPxehyyqgpFSu4FWhIxiWfvpSqOPC81TX3+BWuSxYR7W2
ph/LUzL7xPvEyHYTfXMXY1mWibx626I6A+QvXr39XjqfwgnFespP66A+JL95DIzG4zRyjINchd9c
eBkEvlHD7MoZsYPv2ooNiylx+91lpqpmsbK6h0L4NyhvVwYLlds4nT8gSQ8jvVCi8JjYDoEoez+P
GYPpq45I4SWWNtttc0+Kd8nfiDHehahxuoE1ECdeDPWvn9zhmDs5w8MB5RaL8NNc3xqvc/ak9+a1
4MB95T5bLjOVEydw6XM+wHUxFi99RWAj5AjRkHb5Hp2UhPHS5Z7f7uqxUyEdzWFrJdqxdQ6RbjfN
xk01dfWWWT6FTL+WF5hLyv+1nkuvIs/Ap0A1DyZV4N+9j+SS7+oO8Fa9lA71ZP7deZKMaq4K6JsP
F/JBJYPmkygJ+JOJ94k3V6HciSeWIMeA4criI3uoQNxZ6NM47tsbPf/LQI/KDSG3eJZvQ5Vr4Pmp
rZ8GTV6x2+Di8W9CM6Y0FciRap1LV0O0ac9Nb5KzZewXMF4JEwWnZvcNGWmVkEqn+g4mEWuWgjgz
AvHi7NeLD7Zvn+ymxY4HAwkAjPZOoYr1WE0Ujnr0QzY2ibUDKfmGvWK6zCE9kWODS+OYENTHZqyS
WMYKFxsNINpb9SJLso9Ee2Uwwnb4VhTJNXUc4ChxPlOvEjauy0ST5ffgWVhVgplkqoKzGQ2qgnB5
N0rSnQZcpL0EHAWMmb8ZJ7AhBpwIbKrMAfMJIdRX0kgDjizyJngIW4iQ3UBDDhvV89dw54Zlwji/
tWMxw6aGo04LVQ2dSLCUTxTAcqlH3eb3RboYEfpsZwFpTPcQYY+3oscV+L+jZzU+xVsxU/+MNi1f
/BIgD9hpFbwJfj6opvmE+j5TQI6uppv7Rrr5Xqa+lVf0B4d0/S2/YdtMxkGppXglPo5SrAzTcUMN
zup5y7S84j7wp2G0O3a5RP1qgRelVLVDDtHL6Dh8Yu3JDZqtDDLmz3a0GFBq7F+66nD+YgQmIX7u
TfNl5L9w0ck2LObH7md1L/iVjdHAyp/8ZJ+gi3807xNZYyTwQgynyo9L/bIvvmK596kVe8hXya1S
5c239eX6RLiQShVP+FXNN4JVM53fNu/lx/g4RPWs6Uv30dxrx8Z4mj/OVn1dRNKdeDJGc3TOk/kQ
ovK6GGb3OdP4Ysjx8blg+hfutHebTC6WXziZKp/WrbhdPt7FUKz0Gb+Qdoeu9NXiqiN8KhVcUESi
Omaxrf1kb60lmlbZgsD0NwXPjSqCR1IlKCX8PP3TYq8mQxPh4nZOVldx9l35ZCi47VRcQL9LCem6
M13eVfojtzJlfcib2jZVAu8aAK0WNGRKCLPQscs/0TH33c/c65lt7ogEgCTxzcNDT5/qOVOMzTwD
U9BuuoW0Eh4fwczdxDfv6/UjlvLiBMT49H2/YppWKRfrhApfM5APZONdSc0i6Wzix1Ds8y2s5//G
bbeNlDcFgwppml8tvP23a/ryzl7+IQC3UqTHGk7k7m+Kiy7vIVeE3vztkRy737IVWYg2EwREaJ5F
TgYyC244TstMP+EHcQwcuR8l+iyxitzMKz37kgrlOV+VY06FKmLrI0Gd8dwXV53PQEIv58kzEkm8
nqis+6plNTwjFulCqtrGDVB5hk6DotL1deWzZAno5nSr1WNsXNGGJuBxbXEQifhSD6MGGlLj9AU8
Satl/zNtv8QYBx0VuxS+V8y1SqfZwyiGyQmzj5XCzoA26PFgreOMAxNBOIdjg055rxPmDl8z/Ak1
bvddxCAhCkr557eY6F7humb49bkaOwlwK0Qbx5xAXodqPw4PC9rZRmYebgQIEet+RQpUZ/HpW/m/
ho+uOl7CHVe5+gUa0UDc2hdJbsPVD4I1RLkHEggsnUpBhChstHAu3uSU70qLUy7xcyt9KcM2pUBx
lu7days4jIPLnV2NlK0CgYYXIsZNgaWI8N7w0qwj/u/O/SxfaatkN4hXk6XkRPoDBGu1cDZwcjgX
LmwEHKl8+xJYppJn48WTgYjBqYu2mIZztvjOtg8cCmrRVjIBJP7WzjrAORCUthND3ey1/yU8n+av
Q/UKuAQ6o8MzpmncaIYjxc8gKEFOm1xQp0MRTlR2IE9EnjpqUe7UkLQd+4nqeYf6qtcm92ER4B59
VFHqIn8ai2Jgycl/srhtXmtnhXMtPY62sFdJ7HBilslsZ/bG6u1NruPz+EalUnoX2ZaALz9ig7nY
TUv3nsf8czGZSH6yjiC0/Rxy76saPJNHI1aMYpZd82/9bzdtDH8sCutGjl585JMhQLe0H8YmFcRt
kET5hVUoOM/wn/ZeJmXx2Uasy2d6wWAWcY/OFWvJIGZXPlWJJn9Wv9O6bx5XdR00FObs/2xRxZ2H
eMIayJL7dae/q0T1i/r0LMR1lgzYb2V9mahOr/eawWSDof47GyV3jAepRyZ0yJaJ8TkAFo6jaEmF
G7sVQmAjlM/z2NR7OyKC5a2lw0Er3LGQyNSuFWFdS2PIVESqehiuipQ0SqAjIU4ytLPZKaoz2YzI
0RA7c4ERLKAl0cv3zk2NdLZ5Xoha3WPp2TmHc9GavnFb+jpuSERCkvAUMFu0T1mQpX2QH22inVlE
ClBCKZFYEp8SAA2BDPqiignQjpW8rlft4b9RoanGUtkVql6g0vS8wopk3X0GGxugEKBv4pe/81A5
rIeuXl23UUyEh82UlowFNmulLaqKwQAI5JHKfgPNA+JtfmXeDSHMiQ+i5AtX338m0NVQF9yfWeUD
MA2BgnDHItl1Njx6TQLcGiv42PuaR/OcLjE+U0bj01LsJ7zYKn9/zkaJ4cKrEQ5YXaaKX4eyDi1j
7JUINLcriXLVZF1gKZg1rntIDacDmJt88zXMw7lNIrkM/6Z/45lc/Jv78NPx/JUrdCKgaHx5kgoe
tdgoepwxA94gKvTUno4P7e2tPY2Nz1xgw5NptJpJzFPeqB1Nw7dnN+cb6H8Yf3n/d39yrWyveYvv
5OuyuTPZtcqMZ3Ekay1mItkM01mTm98btXWynpS5uxFJAYzQwGfy920eoqSZ37Oh6V/GT/Ft3yD8
NqZUMyQEkgRJgCx3Z4mmnzv258lqCDrckSvQ7WjntTy2poNbA5vxYTp7ydFIef2VQKwpoA82Po7O
dE19Y1G6i0Og1vQuwxOfJEDpOfIf7/hPaoVm/jyKMDOPIBf8XaRd4LrxQSJ4+wTqqzQcnSLumjWW
sm+tYTNXyAGqcnJCmXEfR7D6WvAWg+OYtsgkb+RknR5zl/7j16x+s0w4aHufeCBju95y6GWnxQrh
ZZPlfebRuu0+FE5oPvOIdmL2ap+WIXLMEShiowKxS+u+bXT58JuJ4ITgXyDyoIDQgjZC65kOui/t
5/6RDc1iXr106HwOeUaB89jf9y82vDcFmjmlJ7dfBdNl4oFQsv7iKfywmJXIx07AoCM0QhFn+dbS
lqdqbhfRlJ71pR0eZ77Z42zb9HhC3Ud92932tl2NHuWVn8y0rQXsRJu7D7kf/97ZNpj34ig56dUu
qdqjcx9e8Hf70f67FxhvRPuvOrh80/b/3WeZjh82vljP9dysr/tBPxl4Uz+Ua1TT9DrE9aburTfn
xHNr33v2vkOMuGOiee3G+14rNguAGHO6umPqOruNkeuaXBWAwYNHey2KKeCz3GeR4abDB+Ln2U3M
vMStHx9kRsdDcNkFg1xrmSR0EJ1EAr+AQWb2qe/FQqmEDB7x7zeNc3M9/O89gdCgIJ7AYXF1zkAq
Z49Q9jO+hbIvc0DlHqQcgqLKCIYo0Js4j5LvjxSFBwjaP85zfSycrxdhsjdPMzcdhMQ4JsevyRsS
G/594tIA1qc+ffwe+QgFD2zhDejQZ+R9SEGTUCogpa1p6NkO92PH7LcX/b3PXzINkoNrK87uB+Iz
uA9T/aSz2pjOHWVAZPOaSxKHdXSxmX68F+7G6a4Jy86XXPpvq90IFEIu99g1q59a9TYaK+U+7yLB
InWCuPymrhIIfDn/1F3GEV9JVQy/2Ib6O/wB6y0WMNtjTrR/8EmUFVbPh7L9u3ejfAEWh8npnZUi
8wrKHRsnAfsB2MxOk3s6G3O7o/gAYOMBnm6cflqEANILX7VEbwsJEZ9JuJ/83a102/n4r4wkbMpV
IWvGF4KEeDBiJUim8Hae0awr3rnGNDFu+hPICWuHTc6viP/XvNmoF1tOw2XWeCxckTzBi6u8u3VD
qE5TZJS83L+yaBnmEzvNr+b2lTu+i1Ese5fhTbAJPPzSVrWTMa10eNkonVYqGxrYLcCRYACPwvkN
RKwxZ9EyY+Q29FWhPItnM/HzWiTuwQPZ6JO57i6w0MO+w2w/XDtzzuqp+8wZsh68Rq/WfrZZ4ENM
ex/hxbWe2qh8wRjPJmbf3jYihOutt108VrnQ0Bb49N+CmH8/7pLCqixvsLuxMGd7rXtrA+2BoHiw
r/41wHkPEycFRJUcUQ2g77IXk2OIrwXvHX76U8Yg1m10EIY77Pq7BWhzJ5T6MYk8c5juwR/os4KB
Y6T8+d3OxeW0yd9rj8l3COhZstYqbn5PELhWJlj/9v4GwINu6KSyaX5Xw8E2lzK/9iUjMU6RpArn
dhB1Mo/8fkFKAc+PHIyX/sSQQDXB18tB/ctBioA7+vPi9CJjgB3m2ewu9HNbgqI629GVKSKC3CLa
d1o+2u5Mhc7cg3EqKzOTy6jrDGVLGjfymtP5L04+jHump9/nIFHW27356Hv2Z+CAU0qBoPI0c3tl
D+A1/+I+wJh+FPz2qlPx22/wuX/Gl9E1kd0uj5rZ7mcemsS7Plbf5hp8rr5RuPXpc3kaPBqp07/l
us6xnj655uiAl25ul+JF/JkUUY+PpsdXOsys8/lT4/YbuIt+egfeLXi3VB7rXIxGsRthNTpIsYsY
EfU9l9SAFxc85C6wSVZaXRdqJb/eiZx7+LnPKemusZwbMUqE6nhTOuFFLk3X1plAgLh3YWId0VUY
tRklGm//u+ETqYJ5zyWdfREp93bjFSEF4PkbKLu3m5xXJ0CMUuJNpqMNLx1jpPlpmr1RRemowV7z
1C+a6HWSHpqNJRtK7zRBIVL0PndSqFG/Scsmq7QXuSHJw/wLuSpzigQFW4KD378/Wz9z1syqnKzu
fpUnp1dekbDGOP642XMZzsjGfpXHIUuSf4Vvf/JPHxs+2kkBz74UDzd/gnXJKdGuad0WUTTScDbB
DQXvgF5hESMiHHpZp0WaaIDEfp2HVYdMd8UbYOLOv4fceZ4eiENx2D+bD9VWYmj/mMo/Z5uJWe1p
scV0XmwQ1HKbti7vpkqerGOFzOzdnZq5vCaP9haLa2CBGspaKHN2RVocLKTdN3uG92rjLznlnVqQ
Bbeaz99XmRzIVYGU8SOnavbOxmwiaS4CoLgH09rkLwz4VXDTSu2a3ereVuZYcWY6E8xB/HJ746T/
G0hb4VGj3GvOIo8jA5jp6R+OZas1Oqcx/cwjk9MrmIHAJz5j4PVq8f13L/WMK/ZY9taOowP0eIZB
+tYOEieMCYT1RAVOlQWG9nhVDcOTVx6/btkovyaQBLUMwA9apBy75BzefpTrNNiqgQqvsJ0fx3cE
1B1LL4BBcbQrv9mcHuSrkf9A8AYZMEUr/at2gK2Zw7y7t06iRglA9ywVoKcKrp7ayGXBgLomhbWw
KSf4KE3bo+9P2PS/lhw82Qxn/iJBFRxe+pvCjWunmYAjwTp0RImLK8VG1H1Ju6weGx2qVuJnyYKi
zgx0yLwuaDQ4ENtb6ZyC2gVp6YRTeSdNUHMecqlY7hsLvleSxAlQbqNMVNgOxtPy/IdoF/SjQT2J
RaYmXsYbz/FmmZqfnD7zG9aRKa5yRHP4t7NaGfht8nuWob6F+UU0++J1icD31PoUYonCvRJFp2Ro
9oU3F+6kJcf8vRfWvUSrTDH26VLaXPxavgw+yna+TLGSDXPalveh4vOODb5q7TtCrJbpXqRDdheZ
2NCAbHjldUmGfAg2eIr3j+vdYfoXjQQBkm9gArKI7midX03peTlxp5bxvxX2VS0xWGWyviDgox0j
qOeXkFZK9M5mMb+AzyP9z4NXVWvaPA8e9JATkptHjx5+fIVg/noJ+NLkIWJyCFcHSzzoqPTGThFS
/FXxY7766yT2dg0GqPy7m54AuZJ3mvn1Ru+WkFIhXowYkvlQPtnEGTsqMI65M47Z5NYGKmoaQ3gY
Fi4s44yBH8PvEroHsKBRVSx3g8xYJJwsAKzOy7RMz2wsbfKa/bA2XOdfiqVvLsWR5p+U+TV1p92/
2cv4PYnbK6MN0mzwzxRScCj/7Ucoqt7ZVODX70ubv83oRLg1jPq4XYHjD2EXiM1lNc2GAy+PtxJm
LixmcGklBm7JlR2Mszxi2bRzRgbi7Xc8m1S/MOuI5KjxmHjoyDbpbNxUHEkAnUchaySEhAmdSQTU
WHwOva/+B8fyxGb5XEprpac5jVam9+mwDWjp2ubfFn8q8dnJZszcOpuZR7b5rVdjm/LPvolYiJZe
axA2jyWEffaFIW8oUU5jzoD1J+/H6c/unyH862eHSXyu3gDNN/+2LQt8kW1ootJb/645IfBtb51k
KKbau5YLLsOUl7PIe+B5JH6pscZ++sRgmikLSmncS9gG8VqoemyzLS0nZ6cgxvhZZ7gy87KjfbbE
MqlQ7XKqFei7jwctH2FVcqi+8J4Nv1VFepVU1jWRrHlQ3DnxodB+mjwt6bPO9JWn1rW9Qv8h/yy9
WyiBG9CSxASX+iCVyV55evylDc/dtC4bvGQP5CcNzmmb/7/IOikBAJO9aCeaD7fWnWPnHkgghV8M
YUr7UWzOF9A8pZQMKj8dQZ4mBiHw7zFSaAiyEkekF9rmdK78+Th/03EYo6hVWtPR2oYT0DIdhnEv
kIU1pf5OeWVt8FxjcLEOEsAj/z7psJmYaTwSqBMllRXnm9Z19OwTbwl6f+/Qkzc+sLMg7l2HYcvE
JrtMdqWRcFoAyJSv05xrIz3/hgvHpY2x/VX2JlKmDTm+LepbfdJ2eB5QlnOsmQSyK1i/1C0398ie
jna1XKfFFIUDKsRKYwixvYzYRNjeH5S+mdtFq9Z8tSpaJtaCihnOBIiD9vs152fXLn8xllJwytye
BTdiTiSnGAsFL/855pLzl0HlfOuLyjmtQySnm9sOW/sa7U3p2zivc3FQTSJ7CCCQ7BFpjMlaPtON
kAMMQniUruAfJZejwrN49b5o7T32JRo4N1fGuXP7u1BCjENLfmQfJaCS6NTbGm8PGPTwADEB/ER5
4L3kmu/F2Sp6xx868Ul69jGsm70XaTerGh61jrvD7IkZNbRj3/3N2AZnSjZEhoSytbmaohhOniYd
AbVSRbadLE2ybDrOuFP2JHhUs8h40z0h4HOYLu37iZbLA7DGATT3Fgmm9uEgKyAlUZmzy5sletPf
KxE3Zb4qAgW8LkfgT3kUgtTOHYDCQ0tv+SyOi0c497SmvPfGt8/45ZP1eToLw8ODN6FQNCO1pFSJ
6gg9aBBwBZW///0TffxhOjp8QnPr0s5yOBHuKsJ2gWuTZg5ic7OGXSttuwCkflOl1P+5MDijl5n2
caDJwn9YvIqOE36i6WK6aGZWPsvfPE+epUNrx2Hm3viiEE7EBrtoeik0w2XgM/F7UTe3Ew4lN1Gk
no4H49jwXwaaVieYd6mc6RdX2QfiX1DZ6PA3E0XOdBz61QStHFxa5/DcptO93SO52Czajy/0YM1d
PwL7dhy3p/PnbDXRMUTa6e70D1+fJeKq9VxGu+6maDdUspG+phk1q0L0yXHJWek6cwlth+vlfvB1
IOjLYe1uQROQg/kb3/ftTRXrLonbkPDLXxGCvHfQl945qO/L2wv7AIZvpfXwNkPI4agxUideBvk6
iEOjrs7ergtvRTaDAPrXFefe599ZJxzNQbw4kuzIF0m0wRionV2fh9IDnuaz0QUwe4PzWWRpqwDw
4AYe+iwvaC67XEab2o/IWWzkhJZOnn9g6S7pWZsnudJft8nk1yAkCFx/tSFBJd/OkmRb3vtMrl3j
rtviUCqq08zRCrvGq26z3+qJIDKx+m5tls/evhdWYfx+/5RNz9YLcKTKksoruB6foZf+vTQyQ1gF
jO/95/a7MLcV3dU8tr7qMPQzp3wAxyl1ktcc2haO0seV6NSBUeDivYxqzIxqkbYCwT3uR9wFaTXv
hq5rN/eVd/88oeZ4TpJD/xvSktCTCcUq32bnKqjTT7pd2KehsQskNnZHRmtLAVpVZuazdf8L2nNc
1u6dbx0+H+nLPWoTU9sNM+RTOxsfaKat1Yd3z4QPquHlsx4aL6XldeUg8g85/sXmrmX2Az/SRgP/
M5vqNbv1krNvK9xOSHY9sZsy6NoREJ0X7999xwrfzZ+d9+JZd2jElAztTe0xeLVT80wr0U2M9Mj1
byXZlo23sDHDDDxW1Y/p6JD1MArZPFMBM9Q+nXDbpCOkM1bf4qM4EdxbaJDSyD0Bn2gqkXuo9f/d
PrvhdRSvO1om+1XuGy3ypDoAx/45cQlqdYwGZh6bZmIRqa/+pDYHlWBksGHrUhPpOwrV74VbN2DG
HqtI5DFMIEd62mFz6nL/p4dXNM+fYxC069U5Eu6AajWwXItqcT5gNgGwM9l+VpK/r8HrkwViW9AO
wOPEGeaPHU9azWSf1Coa/AYmEGk+lYXgfCxvW2xs1bgir4Y7rnCTPU87FcwOvGRqzAnErG12GiZG
sfKpnxqm/rZSEf6+XN3OSp5Y6x4E8GRGfARhvfU9AhuwToJ2upbuvKqp0WbgOLTDMNZuGCI6A+fl
ub5v3/ubrrlAO0oloMSdfUO5aVteGbw8cS+trkUwtkDPASzry04iXtwItIK57XN+vaHX/OZrD3NE
HlgynVBy3afIZnIOONMgHj1ROrXbQVF4jdSALCRh3oMP3zyFYcdYiqgh6mGQAfvaoakhfhOA+tV/
TTbVWDlR1u9GLiVdoQF4FIMNj2546BtOty5uWYLwU94JnvTx3PE2c9ps51Ok7mN/+Vn/ff5Mg50p
t0wxYPunsu5BOyQ6i8CrurxpXAPXU0Am3qVVtPkblSWtq34ylP0ec46oJMJgN/wPF4U0gXgk2fO8
UOj4ZDvbusyGTe74ay/fDjkhCJPE7zSaTw/1GPsBBOWpHxqc+/dF+Id7beXDfFOxEi/b07eg71Jo
6diOvV3Hd761Lx2HjlUEUH5fAslTSDyRu3uau1lULzAg4lFQalkym1m8wxOHZXxwkvpiDmR0599D
XbrJ33CO0H2sW2nX2FiYWi2WfYexkiHKeUV7w4Rklc1o9zXn2s9DbquBcgngbWJ0aoWcoZfc9/cD
xwaOOK4INEacPGup5XUQHZ0bieW6ptrYd5QvkUZ8vp+xby+/l7t5ID7rRxavLkuKW+8zuhWr0zIA
YRYswUhBLRiwe1e5ncIP8fsvnc6mFlq59yanBWHZlLnQ3nOjCUNH1/nnMmbnmFji92WCh/peApg9
ZNQAb+zd2frjyW0kzGEU8KK0bX/vpf7KHc35/tK6K4G9IjPqoe4h7WG2IwtLJEbJoYEMB+59Rn5A
2ljln9f1fweZSvs0CxbJgj7vybx2xVsWkfkddFnxTWGnodI3uUjvjR1bhEFmcG0E8RmbuTB3oVzL
zzxaERxV81p3wJy0BNJEDtcYU80GJ4IuhnR5ipfoDdwXq79XN8oGdBZ7K9/C6D7HcqiPmDm8iVhl
+EnBtISzM7TyiTIQ0CFG4eTueTNj9fpUvyuKpj39C7K+1nxW49JcbqO1xPR759RKGjR9cyqA6Pjb
DvWn8zgiT6RNiyIWOzR+1xO/ydF7qeJkODJhV1NT3im1fx69ZyeYMcbkQ4ht9Xjiyo26gNieDBGB
klDK+mp+Hhx6WlOfzLuj9lYTp9mYn4RCrFWZ60VqzLhrGaLNyLm9nIhQyGgn86/Pu1oRk+cyPrP7
3ArO/FdbM+HlV8MPZIMkF9GKQvtfl3KaTUXWB+AUg2E71Z1gM32797HzE+hGahufMUOP5IgfkYmd
7S/jbGXMtbRrKkQcAGqxIOF5M/70ruxc/k4jwEDh1ku98s8S6eOMzaOPpf2YH8bfQfzv6dmqlO6/
+pbpaDW3PdJ/uyeIVFpc8/a3Cgw9roPIUhxvWxk3veXPQbIht9Lm6mc9OFRSYgNuAtWCOI+0fTtM
wcfmN+FAbHcb6BzX/mF+/g0qs2cAQ5i4hCYwgEtrnco95kxifr6/gQW16CnKoUtPnAyv/H4ary5W
C9cfHWlj7fCvJwNrvvixUwHslvRw+AZsWiiAALcUW6h18fIXb77yyW5GvHlkcGm6atTZP8dZeHz5
C1E+SSD/OfPAD/+9/nQdP+bDIw1YpMMNabWITaxj/LLdz3X4LcVyhjqBCdh1+aw+q5/mM6Xz+jSO
zesQTp2hyUODqWJUVc61dPORT0rhOXJyCP9hTC2+x/J2KP7XECG3als262HSrVQ/l+5V/2KPaxGP
y6CGNmD9qfb5bAu7eFej1MsClMiMVyUZHcXt7NvxX2cCF9DtIAKNhhF9LDKr+sXo9sHd6lvl1Ctp
ICzZNZLTSEnWq6Ii8iNbteP5WyXdFP4wYNPWRIsDT2TKaA6YuziR2XM5Uz9RrAWZX9O6NJIfYQH4
jucSy3+hO6RC1QNbAJdgPSpe9sat9yiD8vCz6500TCtm9oKQJ6cyFi8rLYZapVC+kGMlyGsq2YgH
saHYlXEcpdPvbqAqVTXA99h5PgqaRm9jwuuvuxpwxayvuhngx4XZsJH0I5FVobyQ9pj+kQ9k6Rds
GbpDN64DyOlZgTkt2eG0zDY64dG288GKgsx8u6sl1pQHVRoYPrj1TsGswD5EudBtoX9YHw+151xx
4qh0lV7E4J3bavNVIEJG1NxAuSeHv7PePsNYJTFBBORseGh+f8Eq7hmnCjAQeek9cdg7OSMsVMzR
IfWSezXAS8PC/tBMuMFOQ88cDWy4fUKofcxdDUZcJ6/sJmDJ7XV4/0ZboIBkRbIkD0uIw1CMXo0s
kf4iVZois9JyEJdHhw4A9sr5fTU+9Lyrput104vuvh/0Cni8TCcMAtS3DB8YqRyC4NUW/k0/0g6c
Ps6D6M+n4rxryigcKrz6mXJEpyEtx2KaTlYNx49v5dy5Clh5/YR/VrnbiM929T0QtCSDay8e6kbA
dGZVkmF8/JK+IaX9d1W791JdJ0F44tDTlyp6L0Pqve66B5c3nEj2KVJd007UrJ72PImqoms27c+1
fxqGFKnlVzvJK91/9B7f//VNSp/rAlgXH+qYGqCHVyXFV3mKXDftbCVgAXFLPJwoNJ8i+tI4bh+R
c8kGjO9b58rKUDkcQFPUaJSXjVjFy2/Lu5/z8In0Hbb5kNYQacOc+vYFvmSTTENeZTk83KLCUNOU
X8ipu6YcnMkq35WB0t4uN/UnCXmyt6m/OzuhNqBVfkf7dqhIOF++8DBkv19dlac25J0rgn9vRjva
dkVPhJL92A4Pj9VDU8raYKvYSNbepacAi6iEM1u0cGFF+BQGdCqfmp/SqsOmY85ZqnKsI6Sjo6OW
UxfHmis2HZG/deFWQQiScXkK3m4F3bgiA49B0GtI+C/4VTMrnYArUzEsvwPLqi0WVy7Wsa8PW/cT
nDCou0qvWWDClDEXeP/tiofercK1tMK7uXoZbuvy9di1q2sE4WXK3UzpWdrJhEvWA/F0wtaX31L6
ZNur/PyVLT+y88DWbFtPVQInVHsRM+P5cxDlZE47+VbI7AWwbxrHXqoZkSulewtCustOiPDyQzSQ
6dq6wf+RHNBMwwO6zx8z2YC3N/g2P7Ng/rw49sOTd0uE59/ld1WOTq4jAuWbVoTEVK/1LJhjKY9i
zBG/AWhij1iib6tTHfaXGZGbH3iyYkapwBM0nrrKoeSlGeAOeKVUM6sDDc61oq7b8zvnDOHbQ297
TxgoWJhglIP0UYh0JGdFv985rB4aLH1AOujEjm80nQLLu+9iM0rW7K+eYyPdvC63Dd6ttx4Vb3k7
E7TGRCvS+VbjQugzk3hrPUxVzQxuI9gvU4fPbDU+4TROW/z+mgq+fSIXURlFliuFb5OQw1/hVjQv
ZEjCHpQEkUs7R2/fO/2Jhp1vwEDrhgpBOToa8zso0/06oV+uv1Sudc8Ov7JTogFjj6vUvcDAtJXu
JJr3H/GFFGgYhxzecT+b99xF5J3sqnyatxTvyuausnVIvTir9F/WWaxxrBni052JTauJCVoVH8W1
LD2zRhfdoxgvGjA4ZHZN3OpC6ZVnQMQK/tB1FhRjldUsxjwriHH6zBLj53jtRfZ2jEtKzlWoRwz6
E68F0kPBUj/bchhDfMcTKbgGr7l0MdZyijlHONIWE3VE+u0g0Qbs14PNEYT+bH++XZsGQwrlTiU5
2jfOjamsUHz00qYZlNGlB7Q9zkzXkRHvhGos0/XKf5rj1SzaUHBz8xS2UMnUBabmI63/u7RzgxUY
JEKHjCBBN7+unRvBsbnv74bRTmBTeJa1FShLEnlWu0pi19utBpH0sDmp1PDw5Naipgrri1cZRna2
PVKKPOqRs+HBq5LvIT3vti5UoHwb3Iu3obq3lW6sGptOtLQbhsvOo1LgMGjIWEj/UZX+CBUcJGT+
PGn7doOExMREV6kGUuEbfx1FA0ZXBLAsdUEUa5vazsN4/NiYVgBmbZUdQlDt7Yb30UkSSbi8kt0O
Nl+VE83D8jlSwSb+XqXzD1jlOEr3nRdyJ1ER2xcgHjh3aZxtH68Q/8lvft3weBC/Loa3gugn0dzM
djMfCgytCQ549b8zvbPqT+UF8VrPFPyfFs7e4tJPDM/NVSfZXw14mBo7qiy8wnqRsL17Ge2NpI6a
bEiF7N//SDqvJlW1bg3/Iqskid5KRsCA+cbSNqCIoiDp1+9nrl1fnXOxV+q2Yc4x3igq2+kdIBjn
sy+X9DyQyuH3J238muu7z4QLcFZvBDayoCQYoJb8Y51IwNsJgHULUIY7eEVt1Y5OnhOoip3TRqBc
ezwz1OzxgVChHSTzygF74jablX8kgaIPRNuPFXnPpwL4MPqrYv2kBKiRkEYyoCBC46ZFdXo7MiDA
B56AlBhwxGzCSuFAvpDHBNDNjvFITQ1dJGJ/NrZTsoDpKo/5lTzw95YI6lWPURU13BpgqOfzBSWU
igHlvk1q7lbS+XYaLMqQep99GyfUY9AdSrxme5LHO6JtgtIncK4mawzbDPVlpHIduW5tZ+gdzl9X
JNWqgUgw1naonAiA5+cOKjTG4cg0+Tsp/GcJz8Z79urGycvsB/TPzbOvAyTvD8wRGXACHrRexE5S
srpXwB0sWXR0GSwhr/U9CNChG7eZ5CsROEDntMDVzaoK26CVTYu9rH3a76DEDATtrFgpuE6QApTk
Qm/Cn2CaUhFtisYSHcYOe5lzdw5uYQ7HJMiF/fggG6M9VGzHQDSwH7i3Dwtlx7hI/8P+ZiNMf2+A
5e8UA+J8QJIkmAZw9+JUCJFs9S9G8MnLSGAFxMyxI4X2G4gH++nJPoSi1c4fAWLV8ccF3xxEvUlN
HDASkDlnJyxwfFip88+6uKpgJZR2BAf/6w0IRHlPOFrI0vj3ceBp6FEW8aMmr5i9UeV10afwsopG
6Jsx5JhEgUdRYyxS5IhKlizMTHT34LnROB5BEzjHix0AvA9bSDjzw+p5P1GOvKr+WsjxaROUXhqV
6AZ47P6lJfjJrKLrklCvhb7sL9D1Mh5oeN0ennql0WOiIz0FMILqp68BSF3mScYbkS7yw/jLje9l
VhtpEHpafH7NwZyo4brQzcO5wnYVc1WYbJsFW1I/kK7Dbe8zi74LeqoBA0TQ9cjlDZ6rLAqtkA4Q
7oE7Lqfus7WAp3TKFXNMSkwtJBZuq4WEWo2wOhQm+L6xVQ1YTIiHI0bqYNFDB+r8l2WWOk+j9Mha
jgK1NubguSIVdHXgcxBjBEB/LMXPANMtrpWU45N8FQcgtDayE1ao6Qh7JSE0EFqE2LIC5SYDT/wl
qC7hC4Ya98DNnp46735jFLCIgSk1Ucxswx+bn4dMdjxICZAMixEhusIIcAuwj1+PL26a11HU+5Hb
gpHisBcnoYHtzGUZr44ShQgvn6niHh8WEAcsLuXujbqOaDdiA1rUtofjxCx8ociyutnhgqTntlGW
rcOhZVoltizc0fTqYVpflOQ4E6PsJAlWw/WLseRBa1svoGKMl4lsaBKCOS/PcNuvLbL7Gfgq4e7E
8bfj/lx14PS6vxsadOOJ7YRfpINuwTUt1EI5ScAUaj9cFSOWjEyNmEmSQMwPdQe8KbcNjGO4G4V3
T/J7PnmmjnbBWOb+W8a4y9mh7gQZwiK+4KUpQNkT/8TX/NmUbDjH542evz7LJbmM1LtnS8UnmiZO
AwxVfFxYPVbPf5VEfG0PExkTXS2lgTiEF++7ZXFkNo5KAs1jaQR+4+VY9gg87fDoEBFpIUrCObHu
cMsixiOZJsqXvT+kdzQzk9aKZIs/5YsMC3LAGv5PN/vzZ9Dgf6bHuWbHhC7qxXTYaxgkiiPv1I+k
Df4w99ZR16zbbfyc3Rf3Q6SQ9USq7DRbM3HYZVCZJd4KBnrxcyOXio+12zF2I0+H0UJJ478X+Di0
oI8GLrXemEHU1dso8SHxhfdDkmoWN2Sz1FbmdBneXFI1MC/PldPPIYzE/DJwTvdEDsDWaB6Bs4YA
jaNrZxwHG5RpQHikQcDg8/buDhavLKMO25pejz/wOxyqpIkNDIKpuHzyFXCCLyMsQrvOUUXuzmDx
j7y5xSXTP/BAw/dRvM31j6OXTuWZuhcNSS/siztlBrvjcZOuRSjxbzzageHztyRhM1WYHf7hknQ0
/Au4g04IMtKOqi2XZ98HUVOmQ2HwQfm8VMgWTC8681luDUhPvzmlS4QX7JeDv4sypMQc/YkyZZwI
fISkedEFG3VBa7F5gujbiokKgTdfIjcE027BrvCaIQ+TcHnDnoswGBzLrKXBk9qi90lYpg+L+1QE
hXy5I8gjR+Gk05xGJdA1R+Pil2y68PIclzfSYZOJSpF5Ssw20ggChFjywBxBYWs3O/Wjw0Wlw0za
Eo4DVWwQp2RRoWcqwRBNcEB8uEPFON4sbEYZwRekYJgcufSTprjOaSuPGu/jkDpLcJYOWex0AYSH
O4pw+K1QNdczITOymzXhtG6+GXIpvm12pQ6GAeJgTkeojRW5OP6OwkbsvwI+F0TJ3ALcTyPsGDqk
D1SJ99FNnMmyDyVURP3wu8yIM8Q3SYnx+8hbxLLgj0i6Tl0ZtpmvAXns29EIMiyZ0txi3opM6vv8
Q2rBffIi16W30BaahQEVGszrE0WfYqWZfC6DGa2PY0L5xo3xRl9OLHP43aSEdG5IOHcOYP3BTTFu
nIKzw1mHYNPHpM56Kbt3M3mH79VwVjxMAJNm8+Lbwwz+Qi3J353tE4B4CKITqxrSU2ZWR/bYpJS9
Qv3kcyGjDEOizBaNGLs0lJPuysdKNZ47ZCpYTWhm1s7QFXS5EPKVL5tzFewZHyNpjPXMYKSuqcls
+LsGUzVuYTp8vJ5czxRbPk+3C5FDihCW0zkJ4Y1uAywCuTeabzTBKtFvAGDMgAOHURQVcRlwmogA
MDmSHT3u7xUq6zRS8R/Y4p9mQaSOZIPyk0nSmOj39vc9quZsP4DP/vHLyd+PbsTHlAAFslVA+Qhh
Mj/7im7vNJJ9zTbVOU33O92+ucy+5EPfxRTA+fcnz0vywOBEiU/BMu4/TU6VuhgnfI4l1n1oSEda
6BEykt4CbfUrfsTISD5wTaj/Y4KEhFWtARPFmwhzTMRzGSjB3X0u9b/6OHQK8f7drByNwgS/LqGw
tI7O4KTJEVTsIiJgFOlm43Ec89ghBIlDMjdIufF4O0vQUCZVrrjMTHkt1JAMOyjhaWl3U8CBbtqb
KKw9z5AwEOaYdFFcRBLCz6roJOqm940ADr1s+rKoCSczhhvPpCxwPZw36OWHfA5YBZmpbuT09Mk1
/REX86LwjcI+TAIzTgeI2wOZCO0VA86MomqVMMcb0yEBiLfoEXz/GACUJTeozkoPrEYKJnl+/KDg
RjViMBhCwOcrt6JC9VQLuv79Np4YnCqgQgLcicPaga1n4S3ER+w4yuS+T3BTNr46G8zqGXIJhlnM
z7U9MC+YcAlIoySI5tUkTokjwOsSaa5E2Xt6wWMz2A2XLxdyTo4/lNf/PPox4HwYOxSaYpt/cP6S
zODJe0WKmAj7Rs5Euu8cSTS7sypS42FgvuvBH4UCd6OYge7SJ94dP17mIcrAh8y5VEQHEnandz/B
C55bVTumAzZEnDaG2yejto0OP1ZUJkah2Ha14O2TCCKedCpkVAao57mF9YiE1eqfs0rBzEwBMr5n
Eu8fZkt+dLW5zb/xd8pxyniItm38RUV4sybsejfE/qXNNcjBPySBDjaZG3idchmCldsjkluIZ78i
dGBLBpRgQBB5tvejsiXVwsIzdLe0iWZzKRQdeSB0WtgvzZK46P84Fr9edkyPzR8Sn5tDqaYpLgMk
gvCB5AKQHeTeIcj3XAN4DbkbXqt6I5OMvQMAEfM8F52ngo0n46MKwfiYVAtRbvecQ/GzPBXgFohT
38yXNAwiqbzwxa4HH0PuDKGtR+rcM4G5xPa70is77xk6MTWT215x+6v+5U6yMvv/nfAqc1DEZW0N
NefTM6gBobMC8nyLFj6SOYZ1o0sNzmNcJdKEhNvf6uBpMDlT5gikOyM3a80yvhNjt+d9Hg3tn6O7
B8ioGTcDRwZFTMd+9DVVBxUvkS58cJnfDxGOG7Qc/gjq/LgfwAIQvh0IA2TVnltEZtVizUP7uuKz
MdgZrm0shYVgnbLCRPdZzNiexykELxrYY9eRZ0rHZev9UA+9LHzv5F+hxAHsfflt7qLyVG00YcBK
a0Ly+camoNJCRGp163Q3IuNipl9zv1zRTD/XoJ2WcEq7gkSsWeZxMGuom2FvR6yG0IvBrDl9N+Rc
g5GVfv9cCaN96rF5QwwyWxT0mPC6BAPi87fwn5+goyea78vL3cpXQNV8/gEAeVHcCuhHmZkNwJ+e
Fb/dSnM5bmcViTbBC/2sNTSbSYbNi+sZcQfs8c17/wErAtaBr4Lg4SRqZ+05DSirE5nj5L2S7oMm
j1uADxpoyMWc7HGQaltylhH6ZgZGzA09JtENYzj1MduRTDgnzmehuxWQn0Q4rKluC0+/NJa6pf2m
xm3AW4qbmxGvnRxk4mQZ5X2mFjKh0unDZcozAc/xpn/Xz7XA8Mg/JxUKPAYdnGThKP1nPBWBhdS0
A8SiCBIINSWwoxkV7ty0IKsIabelnQdh6uKFN0e4Duek/DNSz+prZ1cB2cIjXr7MHR6/3p1wZ9Jb
OKThtVvIDE6rjl5pm/Q4Z4RM5oQUF3D2VbtwnryCkKeJn5mr+qxdyn2n2B3YM54pppz4YcFnp389
IREGq20n576TXV/ea1kcOyZ9Q563c8R5dA0tkgvKU97SEPiJeZ+PDeiL72UQEQ6+as0vbMd7hqvQ
wfaMI4QrSY8p2nS6GNbfeVpI1RE722yJxqS00XggSWOHxUbHqEoICejIFAaMQiVmMEAkU8IkD4N7
n/LW8rI+Sdil2AFdCm5UHpRtssRybRyibANsydRopn8gOMQEfIKC9iIqRz7TzuJcviOy613yyeBF
QFF3GppIU1CP61QHDcf5CsAIiBSNLw3xHqIWFYFHK+h/ji4JCfUKmZnbTnIyCNi37vbz8j7F8Fyt
DQEcgGj60GBDSQSAYIFDUY2mYKVfJJyOcDb+G10AGKH776vzIZdREBDyzr4LCp0R2eRUESQam+aG
eGb7sySpBH4ITRApJ2+bVGvCsKu7oRxZ6K0+ov+rQjw64fVQVsL9jTGXbR6G/P3hbVCM1sbGJdB0
6Cgy2IlFx4jL0BoTmGrUpxwVHg/Fa4XC76DSP64Gr5GhZ2a5llVLmwusW3z8b/ZWKprhcwnGBqcL
e9f7mVtrNeAXnxbPnWgbx9lWAIhrJkqfQUSLS+t8MU5Jf8+gL+R49O0ou9+EtCB9rKIEJK/LpR5s
/vVLwOu+jUaUrE3SLDxs7TanmKiKI+WNYHV8EWSsc6ypp38xMz6LOfGI7Umoe8j5RFjYozGqjy2/
mWtQ0cUUoHkJuMxET9WMiZyF7mTgN44J2eZfmxSiqOtAmELf7KG4PiGSWdbc5HZ5oZQCY/iTjCOC
49j50eHdoSwIZtrwVEQs0CEvMbHmOKERzIE1ojCibd3twlZEMwZkMFOtpR8F+CcylhBrcXjwaNB8
f2GPLAmch0cjtIaIWyKq9yWvHfojtvivWQXADWQ4o6HrTZpZMUH6LnNUYDtD63wR1n9AzZGHYs4l
dYIMUoKEZvQRGG9X/Gm2bwfylw4TkbLZC75A09Pa78w8kFsGM4KHSeZ4zxt3QO+F5Cq8Tw87+XsS
dHKuZv0VMPSy80Y5SeZ940z/HZng82Ij0sTRzLq4cJjEH5jY2lBPjdTPU8JZ9cmIjSW75BjQT9y4
Be3NbIgvT+YnhRmPvIgvN+cNfg7P/uqxpdMWmaUnrwcGCoEppnRpz1BCMsiHVMPn+EQi2ddKtgJH
u33F3V5BnMw/q0+IwxgoBG09fiDws8JBrenUOH+nXTCyD+vHDiiBIXL1XoIMMUHws+xRzCWcJ0Tk
2aKHAH3fe5mPIxht5hwmVkK0aAXo84zxHesmAZ8Odt/lkMwuE2ki/PfAKC9fHxyVsZcoB5+Tp0G/
gwq7Ephu2A/SwqzWIMwsZuwSiZObbCoPA8YF0TGw0meqrFBxYNFIUEIWJ57DzEC4FQK/gBTUkyFK
4zJSLsVUDohA2r+nr5U+iwnADVEymqO3IWwEaQxthroRQbdEbW749L8hA0XD2AgyX/DjYGRh+4GR
n7F2m4MQrmClM6vnSCXBF1ezLxk4UlSKvHWzczZ9s3qZB9J1YMD488NJ14yBzZHsM07Euy+w22f3
IQuED0D3u6MysgabDP2AUH1qvGATUeE83HD98JzWPbBQaPeg+iCBKCSHxmAHmPdOLtiDcD9aonbQ
7WNEFHFfaFlFcOWXkAyZG00F8UGlbiTQcEjww8oCfqIzXcg1PhsQmML98TjpNj+wf+fN0KB95hCR
qwgVORtEWGfW6fisTpB5Uf0WodmMyRmPRwGBAuId5ivkNB4URJ0j1sXJg8I4VnZCecxyQvC1j43A
uk/xVnAu1qcMvSHv0ExkrBAb0AIAj4x6/UbJ8wfFwbJEC4LI97vP7kPvg4/XQgBVGufG5rEay3Da
FWqVz4b0id3tBAUmZUHLLj0a59tq+/RwWrqEcKL1MUVTwc3qXMzLt3E/epE83E0Hq9cWcefbmhOp
5X46wFR9mZ0AhKDFCP2vc2Yv/GRm3mNXmkhkzXLlNtsP1BHZL/Am+QyXPlz9TuIFAAiHhPAfIZPn
lN/zvhbQKugycMztqgB4jfPTApNiKhlauSNayq7lnJOSVzll7hme7tsmxMTsFfTMFLYOHj5v/P52
OCW+48H8I1kZSa4cfDEMNvIqelse4eFLK9LTGtiH7XcNhoki/cuxmYjOFwTT91N/odPpwhd9lKEx
qM4a75qFaBZA1CuYY0wnOxVnCCbInhAZZ6f76YEVXcdNOmk1n1+gcDqxb+Az8QhAg+0NcRVXINVN
EugvRriSYAXdbK8kPfofi42WTo6CULyf9Qre1wfKDyGyEek7CvGAPUMh8piU4PnP+S2ILmH3YTCm
OkQFwUNpTRWHduaEHUZMmm5hEfLm/XiVHNYrt+bkoVTv8nKasBRlBT2UNhUwXqQsC1Fd151ZD3yZ
qHNSAV10u5gfZhU5anQvoVjITl9xtMuONu3sHxEfvBeW4KguygyEBezxBgJ5/hIcC+vLZBamEZpd
AU5zQ/mHiOtTxJKIwDYxjcKP8h3TxcFRlKJKD+dJKM2Qgh5JPKcWsdj4uOUMNJkMr0l4G9rZRJwb
7Qak8xZrHplwQXXwpa+rl2TyGZluKqrVfscVkkz7c+TBwdWYaWT58nUQwJe9LCi7z1H5Q6tAnRgJ
KLy+mg0yQYheHvz4SYEtZiK7iGkJRhyJRuo/4gMeD6SS5ms62qjq+L2vw/sE22rCpyGCmlMLxMkb
AQkoJqZZMmYcUZyCps/qw5ufujERloBED0/e3zeIRx6ItYaOZHZuuXmHKMlmUjIGFOMjEeGIeG9z
TvEzOQoI+xwQToBdu5wBWUVADENfCyQXvdFtD4sddEtiCtmKuW4J/TOfywcgTgm1IE17cTHW3QaK
tVuWxKfzU+MykkzQHlhB2FhEcv6PPAKGgbjZiGBH5lpSCzPnuSkYU5z3qgdet+C3igBCQsMsxHAU
VGHqoxSo3o0Q8YvIid5UMg8CsYEDBUjFQGdAjMJ/s1NgOgY2FfXist8xavswqv8CH43sr2Jk4X97
MGue+4Pzi35ORRdLb8tkKNpVZOoNjQqmDbzGYeuMUtoYDp7AJmRggmJe71WLsEVsTeBjCFKYLaDV
bbLHaa95i4xJg9eFECCSuImWG3oPWxNBaLcQ4+aYBg2XgITFwOOYIwDpSzKSQtKyPq2CXnyY86UK
4l4jovFhs7TMCUsNRMdfs3ztnjZyRngIQpZAwNjrRQgVgDwJYlhvKwHw6rZuD3kG3i4XBbR60DL9
k256ny+pbM2MPUjUTHHtCr3kJpvnnC0mg8doW1EPyTgz4G83HwSBYY7OPfCThPKkpbo+EIoik/32
9rH/BgPJ6U2bba+xh3OUcvSycP7jyKX/CIFnwvnQEqRV8/9hRgZClLDDp2jl3sNL1+Kzytw7DinS
wNGfOHh8xWJEGKdMQ44lJLE0HxSuqFXoiUguSqmAOxOTaYNaA9H/Gh0WCGaIJuIp1rfZogYUF6WO
hUM0CT7k11L7K67A5CbYRbLjLpsC96ZhR+R66fHIHniCRrHqZxEWZU60z5Gpi3/ot+bCSBc9Hokh
4ygmDxcC1gIo3yQhbk5BdyIAZA200i1yG1TqgkUk8x/fUB0T4Qj9gYhMOR+MFzPTCq00QAveqbdd
gFKIm4G7xYbq4M5hXm7dlzOIEJIYOFlZddgRvSbgiykDDNK9QqCipCh69bFc1h9bWoKLdR4w6Kab
aJMq5mqTUCy01tfLSe8AydNJxeARes3aECgon1ZTkUkN3bxuPFbrbY+0eX5igCsxsiZUBl872/Qm
oLtgmE8SUzm/mKVhQt0c08rPINQXkBSU3X1JY/4X6H9i7+QciuqIADFSlfqcPhEZsCNyj0HaYMxE
3Cl9G2h5QnAj1evHPwaaTjjdgUpyt52y7h6I4r0DcXC0gFJv1IuKQ4c6S+KhtpXZmbySK159LXjO
RluVsTY43ICiSVGle9zLgz64BWt6s03hgsE5KJWe5n8tDAJ9S0454tX4Bi2Jr9lcO1UTZVHsKkCY
SIUL4DwyPyJIEdsa+v2SexsQObM+XuLqjjb/CTkzDbGJmWMe49a49nTjwLc/Pyxfp3tIbPqEr+1V
YmIwPgOzGwrgW4PdRkTCFOercHXoU7LFoKE+qiVU5kCCL6gaV6kW6GQscAFIZh2OELgc5ulC46y6
io4j+Gab/f4JNxXzMZcgMkMDvBbdwBskhCZJkwWWG3YQ0ajFi8hqg5iHo2JWH8UQRRrG/BAKBQpv
FnoA0gqVKa32x4NTL5jGjS8SJx4bbs2SQccfFtjsqY57EyeQnoakU/i5qaFTOn6e5vBjM0V0jZ1e
IdZoiWbT/hmDOXw7uOobnnXEB6/HKSwaUW/e9+a811CS1Q0+HRI1PT6X4rtXuC8oMlkkYDfalsDv
lIUHLNtrqalmpyANQos/1vp2Ajgix98nHT3gm9XsQjd6J/LceE/Toz7VY05JZSqHohxFsGMFOsPB
6k4pAmZiJMkbjR5kUK6XIKIZafrX98ggJQmbocHvJlAgcwa6MQzLQGCTEPCLnPs5vXJVKnw5favg
yS6nkKiOvkhO8jkxw9ZIRkIX9kDjNZjc/oppIrLi6hOV1OhtseDsaIXKUG9yEfUpmnywFPRMZZea
KTYK9M3merCiCXn2w6QCPsTLDuM+UXaomlbIzJCP7NM/pLoHEz7wMRZEv7K8Qo45jY9M5n/xRpTQ
E92EP7Tv6ZbZmpTIHEM3XghkbmA2W8Cln6cGn8oAJsF+v8ZDW2R2sUQP8hs5KvvDNZvilublH00f
sqnf6FQh4It+F5GZNtDsBj8+rn5u53rxZnTpSMMYjJlsWKQx7MKcQHyQQAEmVBOamARn0eESf0Mx
t70R9Dyt97SO2YRGF9UF6yY77UMMCSEGfIE9yCsHi6jMZzCnUdoBQMMQoyMXCO9oWPEtu3lqlSFd
2uQKEVASP6PCSxsgIJltZTgGEwC4aSfIoDzkjswznN2WslDNny1y877+YYOQ74qGHbEAsGww8juO
Z4qo8AXY+LcTvwNiYCNE28o/8g76thqQRgs9N5hKKOm/Lo+Y8d5pVwU7z8cjLth7I1RsY5ZqYGfO
nxWpIsyb3FY00Y4rmjVvMaYs8NkPipXExapAwSVRxC1DjK1TzVrH4Gd3IL8C+TnSYBOx9MtBVRNU
PFT1Jl/RfCwyhV1ftvsog0dXALMjVh8g7GxJIKBX/7FiRV9fxa52Ui4UqFMW+y/Db4zLIExYWbG6
CM6gf3r9KxPhXQob501TvWqTwiD+LbrTuIoe2HpH6xICuhuMdRzvMxIh5ljIRP/14YhItnUqNIcs
GXlqk7+/wakVwmqzsJMl3OcpBcy08gUea557dh8fNM7HsaRc+1uOUCrE8PTTXtfz0qkU1v80zOc7
BCqBjeyyMjVlCVvSjVBnnn1EIODgh1iNdeeLWoSaI6pY02NNuwxtrS6/zQAfIztSPzPziQJM721j
LeJiN3OgXyQKIapOh1JUo/xjJ0Cl0rvWPBS1jWR7SyjG5DdrJO/jvQMNRvcALPqxtRSY6uemp9+p
OHG3o3sKobk5A0QI6RC0lShqv2bFpcPL4xYib3xf+0jD7PdcHK2VzTKLcgRmUSSdiuJYCu5JQk4s
RMEIQMQxpM5HYCI85w/+QoWCdPR6Cfqt3E/5TsHHS5NYGZT+ohEm4YRvrefsNmm4Ajh2nCEAj3d3
f45EUOwX8jnuTg+TGQ3iRdpAwTxpj8pcOpdc7QQMxOcmkWqe2A8S3mmI5mtHZh+IsbFx9Wg4ezv5
v8Lfxvzuqmnn9ba6K8H7e+1ah+oqFvmuXCYEDoHv7m8u/k5OXrzN+TZbU9/mkh/p/K4Iyo3uvk5J
tkGuLYA4/CJg8hUFiq8VAA7dC925tPePKV2wZjqhvkRkE93JXXoEyhmrpuiidTBWTR+B5N1P8p5W
5fi3Vueq/10+zcMMnYAMg3Z53u3KfU0I1JJnXzFRA8Qpm3p19+Huv9SGpRaBeKqJQ8IYRZlgmV/T
mmmV9fErXARfG8YVTAEvhVFOEpvdi2+7gGsehmjq/vCAE72eTkpPYmxgtvig3hGiJwjjBrlzsmcT
HHGHvcDP//WIAPuiCswRgYkf7ttCLm6DNLARLPiRSzbkxau0viCJ2IEpdGImsfEwdvFnQi68yZoo
0nOv3BIeGo77z25IS98M0jmm0YMFMazRYz4jCsPlIa9PXDcj7+sgNKQyj0ZxXiFHAWCmRGQCOfMe
Qk/cgZV+8Ix9nDZoDpEGQEnYjd1ekfEh16iCL3q0EBUKHk9SNOqxVrk1+vNNFQ5cMsa9Nwc5EaLg
1FhGHonbvI2Bm0dY+lzAoiGrs/+EeeGPiBSPfK/h+2uuOIX4PCHy58B3NqmfAPdcKoQOX8BpgEuw
ZI6f7stKfE56WCrgrLf9BNKhzBSidY5wjdpF2R+CzPA8jWYc9JyPw85EcEp1QTHN90AhP/EpyAtQ
0lCf0mQH7CA0zTQFzeUQDpWLje+pcOvTi4OnRrVEvOk3tVrxdd/s16ULP1MYj5LO+p4Q3Ev8GmCc
mhqHCcwN0tRDJAO09/h3e5SOyFHHx3BhZxe0R3S3WyTTNLUAJYzMH9Eg8B+gfqB7hT9H+UAXr4Ku
l8oH2nc+LrcsJl2h/9GoqxlaCR2A8oKeWuBr8ZpjOCYpAKWexJ817sfHsjclE8lXZsr4sUTWdXBO
hNzb6H+IlqACtG7R1jErjQiTrIKaOvD9iJsVRiDqX8hmhD+vzqAwKCQIXeqMYtF/OgqaVh42LswF
Mo0mQ402Ovhgkod9Akh9Z4HtrxsB2JJatB4wjsJYiY9TDVPi0h6zb7AtLBmLSn4pNkMaUMEV+PCz
E+E8tBuIU0UGkwqfHDcHB6KRNEOcwsgZZizsMoekROnMYDEYIfSr3Zdx2LTmaw1shYFNCCX1qYJh
5d98RY7Za//6GtVgPLT5sRPgECKpIsIeMSiLoCieVvkmkPcM4u8VA2L69YisuMrMzB/qSjx+lzpt
bSERKmFSeyHeqjs/2xf3O9sRGjB2CfSA9IcLiu2BRgE4ydaoBkPi5GkCBcs5lpG0mrDUfoPwjjyD
bDNClf7AdsLxLSp4DXBbKpoUuJBRkCN+YnkU/X2cMeNz6wz32bX5o5Z8lgQ6CZLrH+rVPQqA3nOH
iR2uAkpieV/0GNlErKfECbdJYkzH5tBRNchnPlxB/GBVdnGYDm31hPFm8nZff4iEcxJwgIzDgrrd
nG0ItC8AuWdj42kE739dZBf2IkRVu8D0wV/OlkkfnVFvRNU8UY2rA5sne8QbV0KVw7kUMKlBcn4u
DyHbE3qaeXt9zkqYcGfU2kh3ybzgoUNwcAUbABiCwbuyZ5SUyK5bHNrYwHt9DwRY424S6XOECHXH
G6grY9P6xxQyWjP5eHltwlrXGFQECgoJygyG2lVlHxqNb/DuSGD+XgRyM/usuzk0/B3JIltpkD/N
9GZp6MVZ/hGpMjwGKPOQCRcQ7jQnUaqyqhY9R/EVw8KS14Uv6BNS3sDrFaDZpyX+MZ4IyeeRwcb6
g4ZATBfl3G7MGkRNI0j9Hr/HNugXCOjNgWDGRBkOc5HxI6+XZ4XDvgEW4IEQJfI1nX7oO4acwX6z
/9jAeduf10CwcXWgDZeZXlB1AIhmCDQun+mvNDB+43Wuvxa+kUdYwx6jRjjjsqErBm79MJEu1SrZ
D6OHj7daEWWK7OzObZftBsWcmS1vCM6zRlexKvCTnzz45GxEEHvkr7XF2Sm7CgYvJlQy2S3VlZHd
coHB6iFIxwcqmwoDSG32/6iU4OEgf8TpLd8H48uB5zz2kHPxL5Yr4/anXbKd1hnJwO7BOIjcrO5m
d6F8ajuTOwoO1YeeyUydY/rOa9cIQzn16d8LvB8mPIiOBqrLwazHz4uwoE027Y9s/jPmsyUxOeZt
qxFpZlfszYCMa+bRW+HqktPS++6qKO8T/+v3nBHyD26Xpw9HvmL9hd2U4/4fOwGTNIeiDwElcchC
+AOII273D9t+ggwYvF0yyB9c5JfuwUQa/XFMQGxEt+Bnjpye/108FwfisCT+hOIjiVzoi8M52ZAf
o05JzDo2DglmDL7N+t0LC3mMPsRrFh+uOto+Fr3VG5ilhbPRmPrMhpZsbrNlsmGmoippYMqI/a7H
3R3wjLUFb02gtKY6kzWj1gxNtwfLbq7v4ehZbpZPrnJ8JWcNcZQe1n8kCPyLRmvwNNiKgwqkb2sO
hxkO4s+JLSw9EV0uWjjqCfejYBpgSWeyq/IU2LflEKd3n+wvTAjmM+RCylcMzv7Qup9uG64O2sVv
WEovJLcYHX+U5xtv6dfos7ScYB9+vDKsi7sXlyci6oW6IIwchUkaw7Uz3hMwQVbSCt3Fc4XflniT
z50MoTbu0C5wwV/euwqOnkYaXPsi8k15eCxtL90c4BxvkMwgMxG8CUKpHEbNBd7HbadyO4TFidkm
mz4pj8wInQHqYAqJCskit9THrvNeP4NPDuLJqhG/LXiPfsQi/3EbnHxMVXE3gH+mY+tBQe/XhKo4
pZueTXOjcKMcuNcfPFxCvMz3qu/uNjZAn6HUyhDpQ5lD+65Ii7mdR4SPGq9cmH2R2txNOSDxYkUQ
GsEey+zcrJ9u33xEQEodjCZpEg+OpxgP7p08J7bdYtp3mShKEZipsK0Fn8nnxA6wy2zcCx4QE6D/
RX8Id6nLSe0cmfVCSP4UopmvJaycD68rDgYiITi/ZHzputUnyeA5QTbUoy66N/6eqs0jBol2iMw1
9GMdM+yM+EhJ7TQ2MHPgAhf9IxIsb9YMXvVpaxrdKpTCHPNFeQQy4K/uoVNB+HFYxJvDGch+hejG
H5DDeC4WGX1jxHssQUtBTZGzOcmSDg/w7sS8FGaN9IQgOuwb6kSy3gEnOKpCbd/atM7iT2nW6jYj
fK4WuNqIc93g9aITnCkh7q2TTUd70Pjf5s4jn0Ch/KUjR8dEnEwI7mEChKQUo+G/SP6S1Zazuw2a
vagYZJ9Q4pISOhkHMcCFHt9xGufMciRbQFSR2faqrFKya4VrEAPP2ILNWSjR3Sk35el1yhEW/7wx
xKfzsFWGcc42dEagYsFw2nNKDvQ1uyEbIRclSRdJBHpINptX1AJdBpDnbDkd1hJqy9kvFFnkhPFj
JuSpinXIAoIJGkT+hNuvMysxZY9iEKcOpUnq9Kk75LJ4TEB0xgPzthqaBN47fJrj6tI4kvGnereV
vPz9DablGgEK/MLPocrp0jmkUrrkwzT8xKMaMIIvpN13S2mpk6WKv5Q6HepxvV/YnX6r8kxTw68x
6+gBt59S1lUxybNxLAceclvSDd4VRBFVayttomMG2JBfY8lItCbERydwFgVMYOcyd/uSTdio+Vn9
wsIRCueaicvNkJgi2n51JlFyMqF8J3iLCiHvpnGT+B3SlWjobqob+VToWAkdO3i3+Y+HdNUi0bM0
/gNeDg/99SEfPyhyk4RkY/KcAi3zQdPPRSg5H8DBvO/5EumcZwCFJvqtarjtIx3WFgJ2he/F/s5S
F9ONQnT5B+V3seo81NToNkDOq+VLwOkvwlePrG31vgsepET9INZK2ZI2LT3SWvBZFAtlgi66QJX7
9fgLmTxJZjkW695UiykRXbx9qv5Efi2a6T+Ko3/u6TZ5H+va1OIUPlJBEP6ZPHVL8hK6brJFBwGA
74brHwIMRqj3L+ivNAekCWCFigk1xejKVVmz50riuwvSRd/nfCOnHDZngt0kXWSuPnnFmaNFUqSE
TE06kq8SrdG0QA1UXb/X9/Zxre3fWcBJwd1DDgxBF5WbatK4dXgwdcoJxhX6eQkXW8hjwM+fiDbZ
c5p5sRVyX4ZRHqfhUoq0fb0F0WK2QXZPijb/UHIqFDRlmYcmUqVFS/UOJlu0kRqURETPCZEoXnse
afOvUDKKdrnHVbdaEJyoP2soUQRNl73/SDqzZVWxLQ0/kREICHIrfSNg39wQNktFVBQVgafPb+68
qBNVWSf3XkthzjH+lq6T2jIW1Ukfg+UhnKSJCQXxcH0VhCzqYp+PBTE8bVS9p82c/CY4KmXCWTJ5
oknFefG1m4iqO94ow3xb8lpLnvZvU5uXpTABvUiWIOveXBk2z5pu68jRCFSZXrgHQ3HJPm1jgtfV
NUBaywP3qzsk4pS8VZDyfRVSTAdqWtoo0sdYjQWt4RBQw7tOIhXP8hnssRQmC9I6shneZKY+IEPz
u6mDLug4Imd6IzrLNM3+Utq7GUbc7hk7Rtj7I5JR9T+QpvVej5V4EOsmg4BJvxQWiE8o+RVAbDKc
qaNpz0RI/0nOdGIbPAOKgy0Uwx0AQETwPU1Otaf+aC2k/0D177yPrEUww2cb4TicPoF89J3VXA0a
5L2lJmdf5m8Wtc78MRYi66Dy8kXCozCa5hFv35D5pSEt5GUZwGXDCBX+BM23a0zV+UqYe4Rw1Mlm
HXXGyQtJtyGgWG02oOCmM38AbdhFHB7MD/+9mRbp0wqHGipHac0t2R4yjqzJMwStWdCYqFrq8RyR
6bCUDriARBNOTsd6GXSflHeBs4RvT7Vq+wBuY99WnypUFUubF5g5j5c9DMaF+Us31bP1PA1oT2/s
qlwaWx6zBwkbLo1YKl5ybcaYniJcIrMUPW6KxvW2IyJo15wykEQgCZ4RwEPWxSlpPuRbNNTHpp+Y
gq4IBx7T9s3NV+IKMAKksUNQxK9PrmpM5q2UMAra5+3Qbzd1iCclrb3s+GB8WhSBjgsDTnwp2wBQ
3sBWXMbIS0zUQMRXcfw68oF30UWEOH7aanr+Q6hpnDl2aaiN30stILAPnn9o1Sahnz6fHu9gN+3j
FUTlzJ3Be6L6FVZtnEnF4nIZze/N6DLL/Cc+2/u8XkKgmjXH+ZvSyhvlhgpzzbhurSLzcoRxa9Xv
xT2bBW60wGS/yBSvXzqkCXUqO4qFdQ/dhrxtiasgCOG+el8cBpkzavOHB9SJbmICIhSQavXGYTnc
N/Fg90qNB0bU+4wEOlSLtwUCW0YL6FuUmmJL2Gix4Tdj0SPL1Pfe9zbkHmjkWbSij5d9wfCRajC9
oaQHcjefAYOap4ov6UdPBGJcLJ5T4Gri8pQ5J6z73T8Ku3gimwc7KCv2An6Z4I1EXAODwozGLwG1
yMz2nCKrESLu3lZySkKryCKkces+R5Ep1FedXU+IFUXP1Zsb+LvaKbb1/gxr+M36YS6YaIt7iHK5
RPj585jT7snQI5W4G2t7YjoZZQmVuroDLi1OZBY9kc7WZyt5kBkAk9BGL8ZjwA1LYzwqSCJ5kl1b
zHrERVqxNnsu7xgXXz4kI6p+DEsM/h5ir9ce+I6PnqQUHHHJT4DPbyDZLQ57/LxpgU7ABil6IBUG
fhS2HYYpvzYgfbEQAUYoWNoQZlRoJr7M8asr8ssMjx7SGqyFzK7ub8X3iV3Ham6cmBbuUu8M8g+E
/H/p/M+/LrrNYEOCjCfsCXBAzLpWwRbqY+kEb+DXvoywZb0tliwHOS7RbA46RPSLITlTUT5X3Ft4
JozlIiIztDkrfeY0GBzdan9BKhGXhtDOhz0WpFGnEz6Uw6U8HOLOcgHxMFsO+i5z5BewYqtFt9L6
/kb5goDRbFOFuW7/PpaE5ogfJMFL1Q6s84Q3qgJJYdqa95CicLUcL1TCsadNz5G+rdlPsOC6Gh8Y
velxluhPTreWCOoI38FjOnAZ7j3OFv7a6LxhvXd1nTMthqFbGxM10XmBgaYntV2LsG1pzdamu7fl
e83NcqH/K/dBMPIIBJV3DGDyRfOk+KCxp6Qsvt8I6mjc/J0pqd5L4Z2NS95/3NbPj6y/0vrF2qjx
oZY8LmrCrmE2REWC5zQ2GmqX/A23s2XSn89kzxQQW48AniFuow8tqRaLcG9sbEEZcgLvGcNR5AIg
o5RKCCHvT6qbNYg1jA585Ixt3TO4oHa9Jd2q2p9dyS+Rwrjlj3519K+oOsa4FLb04DJ2UPXHwZOP
c9UifA8KLbO6q8m5PrDL9XdDcNZHTMn7N2Nxg4j2OTsH1cNn+LPL4GERxVhXrkF2oSkAeOQGdCy+
3OJmG6p3U2zabBa/P9wp/6qH0S19XWEsS/4VU+heS8AFOBv/3yJomwl2GAIQCJnyif8H9MwCytm0
U3Vs5r+pvhfTMg4Dt0B4ySe/ogARb2IIdgk7QJu9S9EAST3N6vM2MWK11PHYZ5ZzvxPpnWBOcsJz
N5zlqt3HTCmhWmauJUKAwBwmBj/HcYtXYcuj9yKWZMpr8dto1D+OKQKElxAOwvPkScPTWdS5aaol
7ttoeITfuK9vK5LKMGjOYb7Hz+V1ijgbCzRSftIQgv5WmdKmCBjGmgW3dTHppHkKlcUlYVaj9mFU
qDbfMU+ZWa2eHn9zhNUXcVT088k7mDKW08b+O+nJqxX2TRTliwdkqHGUSFBiqsVKYhGCPOSomZFG
HpDIxjTGkz6+R9IaCPYLz9qZt9OHZ+7mgWX1v1aFSw3KmwE2PqcsRoJ9pVEDFXCsVR47PnEOoNCH
ZvdOAXnZaWvuW45oVmiKeN6A8vlMqBoMC+rIZXkvrMUtViYdi2wJGw3pmeFv8vhRRZIm2CYBY0M6
c2zpnzo8hFK4upCnd5+otIwMiuG/I5M0Z8ki6fK3B3wOxXAmRdiBJpzPN0IHfmSsIHblaH64xvwM
QghZaBUE95658By1KsyLApyRoewm5wks4cl+3Cw6FTc7VPcF+Q/NsLhJiJZfoZYWTgqTbZqWezrW
sL1cttexVAZgLG8IDsZW0N2eN2SPfCGcpC391Hp3R7F3MYPKv1hH5qg8ulCX8yN65nN67B5LDAmt
053Y0HOsfHA1Z8y+PVgEBRIdzAZDhB4UG42ZggnU+yyJ5XzGDQFrOYJQEwm3oG5RK63qv3LW7qU9
iUP83NXfbSIu51b0KcJRbulZCNFhmbLQj2v7R8C1iUdgDB/0xrSEyLhba5Mrt+rV49sFDDib1QT4
VF/ewVXujGjSgaOFyB55zbODApS/AehZQP9MaSxSjpo8SJym/DS6H8kDCJQxGm5bX9ZTPVBBMTEK
8GQUxM19kzceS+yByB65Aq4uMiz9a6Mhhr8ApUclMIPpahJxjwF6INVFQsiEa79sLjmndlBEXxfn
mSpMD6oorf2aNdG5cnx2EIfmCbd7iH3LqSjd/FTmZ/LzL6hXr9A5iOSHM4JMnJpyV5KGuaYdvDCi
B9jJU6AZGKUrUnfoxQaRmCAPwDvi9+kCromKuUuNOdrqWjO1FQ6TwlQaMYHwyWoOLIYFaUJ0UFRG
P2QTwLyy12Bg2L+9t467Dy2vCiTNF768EOTA37HOxohxXizfTCm61Sf+QTehjlArMw4QecHnQ0gw
5J2+6c2VOULg4sQtjyalD4AvW/VFeGCEVoqTvxCFFRcasZCIdH53ePqNlZFNUlOj4GKAZMnCMDAn
jYdwIcEV3J+I9qEZxNpa4414CmNfOVGi2/F61IImyhlXM7YzajzSF/LUV9yxlq6vaTGadWZ/ycnR
2ZxBLkL8alzhAbb0l6kQ6RkNPeoCVn1g5CQM6dM7dGSiZVsj0ddqgP8TpyWqdyS9gwu90CN+F8zm
B5WHBGkOWxV2NtQjYY1Mef+yCa5F3tz3+5j48T9JK3xh44v7smsy6DJmeQhJ78RvH+Ox4W1FUXz8
jRpgPyxEc1hR9DScX7x3iFc6FBsyQr1yxTMmJFcXQHTwyYUgkRjLcBU6jIeEwiBJ9HFZzDSQdvTA
czT2e2QQJtGX4zaRZ7/DBXSMCNndZwuWuXrDNHbbfI3l4N4ncpR4CYHp+eQCjgqW1o3s12Yshxkz
0cfG60RdMo4IlrAxwQ5E1RSQFy1Gw4pl8sqGFMMLgGRivQFN4rzcFGOwdwK5eDrQZzxttrf4vM02
mk8VMGPOnBjLoB+0cGVEEd7ncXALPsznIg5OoLIZYZUMcD7y3CcDIv/lSO2NxreohccKlWMDucUN
gliL7jXydhbKHrjFQwvHguFXK9nvTxju7uufMwjuROXEmDKxo1H2x+9UukXwHvfifOzqJstJPhZG
ZOY8yGQODkISEW981yLi7COK6fH/6SuED2NE6TyCL3sgjZyC3sa+eQfJEgHn1z0TIsBd/fDyvw4c
gChY/jrSP5zrH9RICypsAkLNXiDtiBXs2nzwNjK0m3dzSPfRz8RHDZoKu/TCSYrNT2yTnxabnv0g
cK/zQOkv6AUnTJCsY1HLgLEC1WBcolDu/64eKsRu/VGdfubIkEG651hy8uknbbeDVc8W0kP18INS
xdQfsHexMr9Jwls9VhIh0vuhb0xvib6SEP4b5hWhKI95SLkhweuBgtDlhftWLYQu+poofZslmTGr
3Ugz0AIijwu85I1TBxXDrAuGyllzAcgAGLix8MTkHZCORWTtv569iu1UY+/UyU2jvRgwQ968xsZe
X523n1XFgG7BsjHInIfRCyS4SkoQAAPoFH4kYTr86+aYlPT1Fl0w4SUhSNkwoAcVKV3lF6H094tp
z6mjq/+1Zc7k7vBDAoLslIA57Bdmc0AEjD74ve3YB1c08jVegZGbLTVGcIleyhWCycG+nFC4i1j8
seqxxoKrggnwmcHm4j8fvQF/Gu/7x2d1n+TbOjSIM/C+1oayZOtNgqgtpZ1Ql2cQ7c3ovagIpPF/
yzvSsLgYjAwOQto3OJrFR0z7aBHkwt3chXzsNCTGYOdQtXwng5USVrPv5Jm+lw+y8QdorkWeWawj
ut69Olt0Dg+X78kA2LxKHxRMl403WCGvHALM9L1s+cIN/TgqETbXXDjwhRWApjQbIeyPKZL/BKWc
ACCDH6/ebjnOA7bqmJn7OwY03ahpRRZlPUIOS2iBI2wBRCADluZbftoPGd43UU71xHkHcY3hf883
/sErtHzFT19PHj45ckj0g2zTAfWKdABw/7ev4G0Stg1mCugyopIwEiQ59izOQuJ+Z5ruAuagu2ML
+n1hBEEDASKefAeCrC/Ww9Vzcr3ZBGIymX9MCXnTWF1onKLHcooS3CqJvaWlibubN+pnKchynC2X
kMSSDnGOAwYCm53cQNudgF799blxIC4oDCexhoaqM+A+FwYCPYhn5OlHdXdzLhbQUrF9JjrzeliO
jmQukWXuKaQLox9DlSJ8lu85pPR5803ppZ4JIxHFp8nVx36ULLe9VUZR0Rr339nNUFlEYMIV1qYt
MTl1qMdkmoXUDgWvnWTL8MkcTg3grYhWuRzKoATKJyq74Bls0RBSUgMuw2N3wTIVqeSjAV6lRmsN
8byh/UoGU95FIEiQL7zz1OmRvLN4j1lJgLJ/BO6Pnoo3XzOoW7Q4s7XNqGbAKFLN0UM7zR5QiU8G
BmFyWQJ5UbjyA1V6sYXIu3ZBDxdFyAw5pA9VX5d6CuPw8evkN+0IAJrzeUONHCS77WA7dJsoWl5Q
PAQCQy1cOIRbWEQkH4s88fv6AUZX77vVd9zMhF3AIUtgUoeQJ4S8GPtG3DSSxVHq0cWGN9E0wvei
H6oUJr6W9GJ0hwHk/rifkK2lHD5oxt9juAsL/QuBUjy6Nk4RurJvJIgx+RB6ucOfYYP30JklVFvD
eBjLY2nCkHVbE6loQYUTC2yDMC1qt+fjnNUenoK4HGf21+ZxIXAAJTmAPJc1o5EyL07n0/Vs95i3
TtKUIXIA5K+bLegQiN6N5j+bJRiXTBFgn+HK3QijP1cSOYLnAGAcCPsmZHnCl4+6zCkQLHvA0d2+
IH1ZmV6c9wJsfkEQqPMJdJfh2iTeHEbsgAT+upc2xc8DXe2nHf9J+qAlKKNyq1g80XhhyV55QGzh
hg3ahfbXjn8LngMQvJfGvRTk8PfSPp+UCwNaNOG1PouzqdmL//MyGuxFO0DBiLSgVOWO+pAtGrRh
JmgLUBD8Kh/gYAPrCOExMiKry5iuzs+NNsluXS4vvnDPUOpFnqJC5+RrpdmfdZf8JiLKtcX4ndlU
WljLm9tCrOuWPJYZpwoyxJR/Tni+rrmQbRdQyvLkhXxlprlY+cay/bOFilE1P0lDmOleVfGxe1ce
fYmppZsIAo2L1Lg4YDN3mJFVOdE/oz2UCmJvPhxKRhy0Mq/dm7gtxRFOGxmhlWQC5GikEuhkw5wL
G9BoRtmuK/99kbDDBGFheZPONmLXJqrHqZGrk4fEJaMtS/CBhKRI0vAbl5tx0dAfxW5g/pycmwJF
cEnkupV5U3B8fI4zckZ9FR+iT/aY85f8CAbg8dpVx8xtT0WsUuFigqz7qnVZ5hAcgAY94WV0vwsE
1uHTk4+D6VBUBQJE1SF4E1NOhDjJfv1lfj6GEeCVr+Bk7rAS8ibz32OKab0OyozHTTBvM8D6+LLU
cFy6lKgNgvNcmWjW/9i4lIoOKJWd2iZygUjUSyyU0Cy1lFADT6FNYIxzATIEVrFgWnqNP3s1BSNz
blBF/L6gT2Z2fOs2LKyruBudqHBis8CEIYnp3casCeeLXE12NVoAeI+7iIILhjhHBU42YibKuTpT
xsP5majFZiIfdbT09PkCqGFj9/oomI2A/uakTZXxLwXrgLJ+2pf4bV1Xgxi2T7ff1iUm06IYubgU
nvbmxUk6bgh5WJV4UTfKJh+4qBMGFJ9z/Ium05fI/OCoIBaUtl32Z4GHtzPJekeIw/5XhdGjZlWr
8wTZrMPZC3qsO4O44p5k53X22MhO0oRyS9B2Xit4SpOpjcfTKcc3S969AgNDLSAv4U/M+xPokvDW
B/rpJlSIIVZhhfiFxOR6gsUFAAITdhmD/eGSA50cngpEWbbiQ7UnmIcvWp+2KZO3UEg9bHZ5YD8L
nvl6+q5BBf+EqhB4h/EONsbNfN4dZ4CFgylSdxKyO0602just/w1zaqwB2R6oAPDKgmo697BxxlH
keKDUBgOE1QxuQffMS9VG2McrxCLijFBhsGid34FdiSlPHfDuTqn1/bD4tSN9Ud8HZrZd1RiD+RW
XjbU+8V9QFLlZj3QTCJqHw8jLH14OwHFyBIapuyzTG7ji1NijUD645P1jjopyWNGPq73cyyfXngy
aZe00ZLhN3j4P4Cl9fvBCEg4g63N60AGEYRk4/14nIBSycDnB4ZZJ7cfYJu4XsVViOeUyQ6WHcOF
yZl8c1dKelum9C/IN7eMyHKRyXu0SW8ZGwJd2F0xOcTAIxmE1ORGHsh5ZKBao39jsPwlhkb0hiiN
a/0W9nSslJzeDZFvxJws5LcZ8zi+wds2UAQcxSs6sRnKbUhkopUvq8ee/xHfPtlJL67ToHO7KVaO
Bee3MDXmW2UvuoH3nHHqNczHZH1dLCY24qeq+TMCz/fel6DkByXZxcUJal8SJjgknZ0YHF/0s/y9
zaGriHJNtXA13ET7Irgln/COG0lNhypU6cUa8K+PB+QaAMai3DeHX+v3ZxiiQJRlnYLkes9X/frj
bRj3YwlqkbHWhndciSio2mM4UdO3Q5S1xwBlqRErD9R8+HB3tLFYOySzNADInF8LA4kODn+0LCnb
MJoa4ijlEF6nGFIGOSIxYAEwLTI4HwFVTJQHovS/EemoMQDxu/bM//+LxI/ACunYPxHkhOe+CMS+
o5Dj9wzJEgEMtCsCZPnKyqPmrO7u64960HTIYipoRmpaTaarZxNhUi0W3eo9lhlJ2HvxWJZU7DZU
5IASIieBHxRvfA7qVXrIxWkzilt+26ISwsOvNYJyts+EQYD0YOhyDVqaDVMDk2/QLy0u8eXO+a6M
P0Gp2mBWzK4ulBrTToMGzcksBZsn18CAPeoJ+kqzx4xFxLDEzba4WVRopkz0MaLT9OkkSCaQLLOO
uPdITRga7CbkzdVg1d3cpwTT9wecxgx/xA8NfYBnqITgG6VkNq2INA0Q0MU6SaElm1t/el19yR8C
X+PJPoNmLGEBXDYWtFVL8m+du/Wd46pRdtKc/AKRXe/fh+6D1PoZXnP/zuj6GmebenVTsLLuySfG
+nqBVn7DR0Hwj+At8R4kLEUyynQkNNvq3yMl/0jUaHwlzImo+btTYJRz4PoMhCtSMfaX2kEMolIK
WIVUF/Cv82DTeUSxL67uSKcQhz/aID7rJRjqkHWTuZ7flNdp/avYEUY6qR53+3G3zxXisODHXL6R
U96rjnlf8Yb8gH/8udyUWKep5BVGZ/6hkll84+ct//yz6rUsspY+xQCYyinIKgeHWZG037N2ve0d
gxXZKzNkh4w7hJ46hNKRPn63Wqw/IuoFmW5iIBJQXMhsv+SU40dF5ZcYdpaeFwP7lzLpJ7fdx84I
271579lOFbBCShgVJlaz0rgkGlIRpi8PslkI3gprg9IjGYDXMKTAchOteZtwLQUoCEca+TR8WONP
jYugFZgx0PgsM0WUTWP15y1Cog4HtRr0D9eodVEA7lWENkO790Fnet3K/wLn77I9FDFkiPS8x8JI
37R3/SaDmZ5U8qhbS6d8+k/6ze5LkhmIHY30wm++kbgjSB2s1xqOgTfnXyCCOQdpFjNgZWRzmw1E
HiV6G3352RW1qRG8d+hwK86HxEAbeNf4sJxekIW0u/1RDYrkkEttQRUbQrgX3x0PF8A/dyrE6tk7
txFRDm0ZvKGs991AhOvrG8rHzjOIMloOZneGW0tZgiGiczUsokMHR3LLt6/wRzFEmfQs/ajMW5Bi
K19+A4BRnP/6nJCEgiQ9imCCJhnaCOw080p2bzcbHHuhYFM3nFuUDDPlYCAdLYBo32mNVPlrwVNb
vTnRazyg/Dj8/CYSSiMVkkbAXeVqiS+OmPshJwunb9gL82rED8fpZqT8k+/VJPUEreFQ5DnAFMMI
jLF0iLDPXnQb3/cP96iiaGSovdogvkwThgXF/oMA6CyNMxEum5UZSWPGpknxyW1MloJxvKiYnvSU
GgmiI5TgE3N9tOBZVJIsLnBxmJGbH+rgbiZsNRqmhGeE248nCNHTZCgw0cl3z1fCp9vD5rPn08/i
npiteg4uRsBMEqXgZ+Bjesccf1tH7BZx/hKp5xJnKew+biCUo2jmAIkR4PE5gJzjw8rsnvWevaHe
9uWm9HVOonwGtWnfIR75iKVtf8OHOh9iE1ND5W9xNpGGO5AnsDtfmCdEXgtSh1IwcmJQRpdVb8Gi
Kx3uTEgnIfq9edcJdRuMTczes29yFxp/ijf56c900Ci27h4M0D9bYzQzU+zdC4VNCAMM8SncgUgg
EWuMH9wo+KT9EstzYbPEv8jC4rgdTKVZHVAHFZVzwbfcsJZ9yAdgCfgMcVYqy8FJRhMMSc+xz3XD
/cRBtkZTheTxepISKBv1UEQwOSt58yk5e4rFC1upRgBXJmBOX7gUeDlw8tE5yMkjT1GKn4mOvXAI
uDkLJRqMnC07Oxrx1Xk67Z+0GO6AxszMG4yfnq7DtH7uI2bpzwpFM2enjuKc3PYZV0A1laMn/S89
S42RWZMs8ln+HGj12r558Dc4NH7ILa3W7UVZHNCLNUAqMggGAbrM+Zn55heT4BeIHHKyObjPKopd
cSRWp9YQXHQEO25s4ZDBWmhkIGyYqIPtzUGJGl1QHbU2NEXH0glBXPEaodcNfhzS7ifsYpkQ1DrQ
Zr1xMadaiGiz84CYIvFZ0M5C50Ph536e9sYl6DTwns2itGgeXrvpYkUHjAbyeJRWN72vpTQfq5x5
K/nYwRABX7QbTdwPZ+RDTPiar9sHzXqEIv+Sy0nn6BA4DKO4YbeMEr+/VjNlhIMelzfptBS8+Axh
kwexHLf0uv5iwSRSj9uJTBTwBA5Duu5VpmfmQqRiXOCHmmF+x7i1VibpEG2tP/Q70EtTW6LHMQ0z
H2EwnjJt3yEpGheOt5mgiorJtoAWI07ympbkI+Dbs7KIm2s0V7h1/E+Yw3UT2Rc1Cn14FoBKi0WH
WoQbvhmJog9sFofeQSMflL+AgFIkjbKIqcYXYsw6olUm3YEI+YaAvRfVEuJqe5+4V1M8U6TWqghE
rnPNFViT8ETrbIqe1mL1ZwCAvafcyzmLMGTsYzIhzTKBg4o5OFDQhAAlH1HC3gPOiR6p7jxnQpv3
YRk5k2Za+Ub4I1xZQBFnu3BJ5J3jz0OlIfkqDcHRQPaNhtZh8CtjkXkV46RdjqdsPJvHqmO2qUqx
4IJ2MBdxlbNp3Hrm/Wv1piDl4KVBHSL2xrBTReTNy7wpJHs5LyK4MQtyGx0B8xXxjjxWGXcmUkp8
vLN8ocTZEUUhkLGJaIOiInXk9w41C+15+6idMyUs9AipAkkpQK3rqHEInk74qAmc8Agr5l8dzhrk
sBgFwZ0kk6ci879/Pbh5DgN5jqYLqQ2JcgLTMeKcCiexP1UrHZXf20LZJ05CkX/nsjZdEoVs5Cyg
hdLvcHZenCr8BPA56TkoAU0M+xOgHP6js46gN96aEevMNTSCAW7myozag9oX2joTkQUEB/gI0S3o
CqcNEa2stYgBKe5wlLBbPSFTuW1Rbss8MQgcBthEe7H0sVTRzavwfC74zS+zIeIls/6nu/thgMUo
2AN2MzVeMbRuvJzpLUaOANd9s6BK5PTTR7f2BNxi4a8tqJM2rfY0UjFZR6ICQvMaxpmRyyAO5hx8
p2Qjk6hNLDWC47moPYIk9yAocVAgkeV/UdDyNh7zmn/4BHlEoMrmuTcYVh8ekkNLHLmmsJyxGvJC
A0f+LHkOx9MAtIrRNWmIYSOsZ5nHmftM8db8NSEJDqtyXWAa49zeD+GK0y+/GevhXqTgNtMsUufK
VmiTLD7/vytiZu97ILHiTGoES/+NLhrEoiaNmCnjO6wNpoe4xwVB5kkt5MpjMiJYTHvLzxMFi4lC
8rfm68TK555N+mdGG7AW744uqrI5Nr6W+wAJ4/AmVRTq12lGD2tOsFNaByzcYM//EqxRpdDXGUJ7
sB/8eHQxm5rvdW/CmUyjQQ/pg7BV7AY0p0Ax0dLBBZeh4uwmoEYofILPEsMRT5tVTvgZk7s9DJSI
QN6wmRM1B/6l3+z2K6IhtMp+HWDuzmN1wyORWZ9Q9oXzRHTbfRmknNV3yIJU9Jyn90KHgrLogsLk
ukOWpQCHpGwN3eSgHofHdlNxrTBLbX4beVau3xvk5AiNtUhu4qc3PIJAB5JiGihpyE7lyhSOL5SQ
EifP3dzzocLM0DN7D+CeOBXUGb+nbr6x/P+Dyqswi0RUQKQdNVTNXL+VnVlI2Qfxd6OMiX+wLsT6
qKCjIOTJCwJLn/7/ZBeYQTs0TZ3LR3Q9iXn1FyFNAGGeCJyhJYiIL54+i25e8ucMrTbp3Czix88c
tKVPUKCPR/BWUIXIqwfTP2T6bHAdAANPzQbxLnpsNjyX9f+LS4IXW7X0LUrUuV6xtQmVj0KzA86E
0WNVm7AtlHaQSsKopIgfQRQmiLeMi0Ziz+D2Ksc6ASglHm9S/U0VFMyWkh+bccSKhZiZvADEa9US
0M8Y84uxxqENFtBUa+XpIHgu9UkeXZcYRzhSzc57JlABwq4J+8Ulf7FUS+IpcJ/hAPCEykzCMq82
XwiM1N3VxSOi+cjBEr7oO3nbjMYe2dCuvhIAM47rQHKBatiCP6uLc1lDaVhVD1yD/0r4ZaQg6d/n
2bL7wOY42v3BoVkjqOdEv7swW+xm02baudIhn4PhoeYpIo0fS8QqiihmgXsBv7xgdW92LST5DVW6
a2QONIHkO/1lFSd4JBl2gVgolJpMBKx37JhEaJERMsADjb3yfqJkgMEtVWbEmrQAC9hSAEJZ8mWk
I6p5DsBxv30nUywW4N+GU06CxHxCp3J1o/KibuIoHBdMGGzGe4CqAjyZ7uop/wo/v0/hzG3FP1Cp
I1jxhwkoC2EpdxYBCU+7Cruvk4HIkhvVkW5ALvTNHC76vF8Ak1GDIRKDcxGUYw51bsH8D97feVk9
kIJPqFJcdZ4f+FrcZs+5SPjBQpnekSNB0ry5g96sYFtGQ45vAZBxlT9MXsjZA+nAoTfllG9WLMQo
Z4ENh8MIYd8HYd3QLslJnpQTfOAo876MhF7uffhMeI82xvqNyiClSdzF1PYvKevuIigfMWglhYkS
2cPxgISdLnNLD1qHuHsw7TuUxPCk00EnfvR+3PAIasiV77+RjtkFcg39GMDXv+SbjrAAGLV80oNn
5mW11dGmM78GKDLPlDTyAbcUcimRZjE6XUZ3EzfwaBHXXMvP1QE2/08LpUhEPHLpclS//ehl4Rqp
baFJ3RsbvFw72xiMdJhfyX0fjC3K04zZsiZ/mNWeF5vo9PWXi1qe9zkVWE+480DYhzMwABsNS6yk
gu3okgrZGTWDKJsXH35zJK09xWnMzcNckNsM94378G7lc0B2aCuRVnJdYj3mu+ufaFIVoR+46mg/
cQj7TO9HcJs4QyqSzc5ER78AsmXrngAKI8Rogt4EIY2oZEHjgu6TSszn4TtaAPo8Ed59TrADLJCI
uQZm9D+Mtytomhj8tTh9lY30GYFlc0r2SJECPmJdpKYJR3tJ67eIsD2JfOcBDBYKZiZLTm6FVDzR
8tSb1CcOVsSEyEkWCzApWhlcgXEUkGk8AbQoiwxSK23s/FgcKbqyc3qSes7FBd7go7mclFg6Mn+7
B1oUaH8ZuIS7tKLYriC3o3IkkpsePiyJ+zRrNLTIs5FJQVOwaGAumqBoSF/eNYJvF8Fh8LQYEDX2
X/xJOKWpXcCTk0hTtp3Zc0H2qVD0o4Cp7Yc3gJXFGc33CKmDzYetQg7BGBKkuvZrDa/gV6PTlUw2
HLDofSVE2+QIE+iLLcbO50TpcC5TnGfOLthlEcBMurhkVsDh6nwo5xj4EHb8qVhKFzg3+R7ACVhJ
gc8xUXw5VKmhlUjuz7nulUnLM1Um2Lj99tCjH1tUYOUWPsr5b7IUBSoSXYhkrF0ISOiRA01ozUY4
ViFHQAv5PqDJ3RNfhegKAgBAitSGEgKg3MzmXQy9BFpVWuSfHkn5PXQ8+ojwQEzm3yC7kaeC8doG
Hbzt2vXupNlqzGOMWulZ+I9dfdqh+qaODom6JTw58JjfzRcLJyiGm07tlBnWGdKhi0yOBI8bYjiE
MPimVeeKPmt6ndJZZJ5XZCzS9PQdzbAD+izuvgiKvaevzdX+knCB6HLIg6/ZerQ7pyRgB8/pEFzs
ZsIhUgaHbVgDS+mhSCW5n6KL0vZmnV0tjYC/HtUBgQcYuuqwHk2FPKk3Mei6h9YIjJQ+FZza7SgI
wPYxXwNaW5r7s8PX8jonP/sqDCz80cRp2UvgIBIG8GRRRYZqYXXxRCxxMyIYohrZ3zlpMv9UhXfi
HuuoNY/kZUCZkoB8HJD5IZsY0q2Zhu1SIt+c7AD/bR/5NlysIm6vT9qSGhA8157gqhckQQAqgxIR
iRcLmV3Dy9fj3yFIkYgc7iaGX66s107UfYjITSqfUOgTIOMDUJiXGq4K8VFA0pnJLgLlfZuTPYCK
+UeGCXvZJQXj2BGUuB5imkYMgDJROumV1buJLpuMRlSxNn7hBQlRpnACC9vH6af8chA+ljAA2z8Y
VH1NFJTkFvvWM1La+9zBrJ/QaxCfPvQBC/6lHS1Z27j+4GxQiphLuJ8TcWT99Ydkkx9q0cw1kvWa
ZAv+UnMdPg7NBujhNzLDt7Dpyu/Qm2TM6byBT+I3v97ERLPk9VRwLJjsiUHdXukpfdjH0Aql2Bv9
/lUx84Bgy7x5JBuM73xtVLSNtJ6o1Mwf4zM5KJKV88Fz23veBQkzYwqnL+fdSFhTBjzgL4ASf+jx
mpAxjh+eBPmrW4anN/3BRHoBHJFRxI9zC0o+7270u7j6CcRTMT/gWXf6hDXkyNSX+m9x1fBjP7F2
2OgFhE/46tXLbomzdqKuUOiyQ72tVwpsFcjkSqxwIEsegOZ10UOWvYL93N3568nPESlM31D1tDfv
Vo5Rn0cqbP9533lBSdXoZsdL0GP/Q4n4OCCikm7CzfHAZtuOziitOJy8o0ZmU7fpiNtAwiqUrwax
ScD+VN8CFO9LR8pA2RUXj9rP2uGbsnK8ZcPxlwB37gX0ELzLYMG73xJRV51i5hobuycoD7VHu9pv
BQNWoAXB3A+qQFhi3KQIAVIyOAlEpyhvQzXqGxeDYdEVQxYyKn13/RQ1ziiO4Dcbsha+os/LkY8i
/pNRvEYSVZpnbhVEmShc5gDvvU015gtoOIgz+3GAuyE6rZ0Rk0Z9YIyqnEkXDidrHCiCLvcRqg9H
TPAYEEYl2ftsPAsyw2g+H7+cIVK8zXmDlWNh/F0Z45ka2eQcZM6XsBpaHWFVQDVziQfiEeBuYWcl
faBMZQI2xYFBiMQZ80a9/EXV9JsMVw1cYe5U6qg/JGiB7uoQx9Px59fbawgqPkCA23cf3FbCtSI2
DKE3jFfoCEkDQKRXEy/Wm9xI1XIwt0NrZclziVDe/AQi7YStmntS8gXZbEx6bvYhWTZUa1fK7c8W
kxNZNyDrfN6Z6t7wk3n/kXRmy6piyxp+IiIEG+CWXhAEO3TeGLao2CCNoE9f31gV+5wTp2rPtabS
jMz8828USKpDGK6g6s2etFbYoEOimHmAAWrfzuBj0Cv01gWZjk2sshxBz7jEsBJEHinKF4N67ii6
+YsxYChJTM9EmjUeYpndu4IYsD233hBw8TLuzro7cMoI47VwmFAhuXTcEReOORDezSNwmpQL6Aol
rAj/xTYKx5d3ih23ezMM5OXIQsBBX1ixwDnl376IF4ZV/ibg/cPe6+1gFQFgkby4aLfZddHgNYqZ
yBkqcTEjhYJyHlKcxc/Cgyb+Ch75g8onI4xpwRnC76KZbKdf9nWo/aj2KYcKkJ+QqrNjXGIeRlv4
PfYTwVGYNxAFeZw08zpmjoSpYsFFHVD415eoPaC1IKWDnBUPSaEyfwzND61KcFs1jmpDNlUk4XDZ
+xCByZDw3ON1SY8FVcf/BTB5ILmAzqSvJXzVdmQOrxv2sdv4EbKoR46iIQhHgsf+9hvi0NtDaIv0
xAYLUXwVeSWrKOFByzpza2VDq2PdSH2hsSos7TSoncdv2X+Y71m5+As1VmWVeHm1BCSPY/+1q3gA
HOLX6WCTjl4ev0kWelsDd0TSDYwRAUod6q2ogVrnXCFxkoWwqJK3/wE6QulPwaSGZKzrS0tlsFgD
/VFD3ti1YgkGTaeyZJLknkY57QtUhfnOw9uYMDJstbwCtfVvccGJyOXPFYuBj1G0/TacobHmC54x
4cY067MWyR7rNScYlDITD4qa4uT253xqYq8crHESBeIg2Rdu7tWL2/HXuDnYWoSuXjnzya5eC6AK
jBdgQHt6+4yXaDNYiMKgBTaHPdkHeirnj4R0Ka8HBC3Wdb15RaoSqzm8Jj7gtvwhtwYQCQfmb9K4
rZsxB0aIg3wgYrx573N5P/QucFuOKuJ0vMhgsnMN0bS37pu5iMSsCtk5nNYxZZq/8TbF5zgpxzVm
wtkJsAka0xFtUjltEiio/ZqZy3gld/yYIZ4MPYBMUGBt3AXaDsRiIDC7B0MibNCBjcgpeu00jtOc
TGxWqUQYWDx5OQ5MfZw6cDD6u7BFXbe77jgM+AHu40nj3XKJUHOfR37XO4H/hAP9rIDA1jFwgXNK
gucLGjmQHcGwsnOIWBF96xBxKn1bbRgda26uJqDCpLep9+Dg/BMD2VdfFQwWQ/PhVn/wkqVU5nTn
fMflweYgW6n+HVr6JXgsfv52CsNiCeNpruBOUJvbjwlm966tV+diu8BfBCnWho3bWX8Y4o0ZpXHu
zXlieALACK7BY5Z7o90TPR9CNvBZqCO0QXeH+ysU9ZifC80dZ2fKyG1OcWpesFw3RicMokxl8ZuV
rPZqs5kXws7QkFZoN9k9x7QA8dt5hv1d7lR7rviCL/8nMn5euPGyYmEzpJj4MhOlLBuzE3YaOQmW
yGKckn0NjArpxLBL+e55rKyoVu+UQOwN5oj46stmijXWaTQh/nVkykgP/n1Qor2whYBiA6uc5dFg
KiNJRULtFquhahZnsazB7wlhuR7vmDesGpY6uE0j6Il4yCIoZpZKd4q3o5CCr28J592OWThNa2uh
23wFpOlCk40DMYUTd/VAmgAsguIy166JVSBU3tI3EdpbfgvjMnyk6S3xSXDrR7A/LKEQUCzM2+KE
XejFJ3jBfi2eOzVhzuEPBA5ADtaCUBk6D1AKXekaqDIV5Ikffb/kmr7pP5zrvEc3XU0mlFnuUiyh
z09rL0UTsCz+UP1Ae+WhURORetSI2o6TFU04NVgTu1eTHeTLkxE0oWcldTCSia142VJwZ68pTcj8
+Gd9X28+lPwTJpg+iTahdBxCyAL7bwVZbFQZASPzBVrfnzQHyw0EzpxFyHcqG2GD2xqWx/iBErG1
MapsStFeTukqibTBYurzMy5wVYl/ffiqHL5hAgLZNW6JcgJchrr0MzMaK1ZJYBmS/UWuoFj9YoW9
1WvywnsT8Jez5gp/q2cDYT9TYcgobAPR9FPbwBkpllgR3fCxKiJlzcZTD6VltUZEiwfUgO1i9PFr
HIFLG4D5x3APXaBF1WvJKruGx4kX+z59JAswnhAYxYWbtF2UfW+k2roKhYO35JE87EXP1sHLWNOw
x4wvx9xW2ULg4T7hjCb7ymMD7Lz8HLIv7S+aSxgB/BdzYKmwdfsB5tLH4QQmbAvvpbJO2R/wK0/C
N/oZRXqZPmC4UqBInh9fHJxdsXfugIkwcoHtiuDR0pDhwiljnSKWHi8zhhTGq5zZLUg3Dw9MMIg7
CDIh3i0pePCToCXhvcQkClvZpFkkfCvasqfSjltvNL+c+dMhrB5me2A6Ug45OkAl9EjjD8RsfE0Y
YdGQfU38Mv8weuS3nvRQmR4YHP702cMGvj999o/Tk2RDUCn3mmS+2AZjghLnIeMKQNbNGUM3yU/K
hvt3DziXWbZoC/YADFUm7TU7x5vGQkggV0TcP9EUDlh7A0qhbNnh0GY+Zy2oPXQbkoqGST5Ge/47
32awTR+bWKdSdShFcOggNfxLzBR0fMgDLMPr5ArT6sqCu/JKnnnlxt9a/fPJ4zdd7G5zrmHOwElQ
aUF8GUJbcYKkxejuoLCmuNuHvMOnzWRjsOm7w5mOYSuDw/TlvOiz70uOCoS1HJ7LzGmCeW142qy/
4f17upvrmDA0eveNxp4Zn4BbOO9sYDWTGjc0T+Sv2BqURroF89TjtNWF2AZbELACwqaI5lyitEWX
mU8eY2MPHuZUf2/uy4KTUTQ77KIsleO8cXF3+Zde/bOrOYZsMxhYjEETKgM4E0cUqWjM2jeDFpmt
8rKYv9w4JRQYy9e71yy6FRKcCHs5RD/SuKGTncAf4Rm0QHd9yB5I18mxuNiI7R7GHG7UGLpGAukq
vlI5dj0vog/kWcRYFcR7NEkvxjvwXwvhEUmwUYi7h054CYRRn0hSrtfXmHDH+fLNGLsVMCAhgbIq
GqH/B0O0OAcq1B/iETBLAE9ULNx7Rsg9Dr3THK8o0QNiUm2dyBniLxHSpGasfsGibgbk65yVbjcd
AIL02VcBUcFNgfAihla/HT/izJI3WDRw9r32+BH+cAK72dr+cbh7Co0MQw5iTUyAFWblx9yOMiPO
zX+QVq5YWT5Rf2Pa687PxgLYk4xLYYs2hXWWAvBOk/NwB3F+el6d7JSHSFrYSGyUY0XzK4FBc+2s
qrZqpkyYaO0kBdnfIF5xrwSOAulTQo663VwDVoTPtK86gLoPh9pJDBFCn7/BQphWaQalCQCzCcyJ
tGMCJLLXJAnOGC4EZ+MK1ewFCk54mUf3wfptGBWAe+zsMG/mSXAliHfKgXKJZd9m6230vjEXyh/8
k1RYeZJ92hKn19mECfqv6c69WNxFY4OMGTTpRtk+POeXOfsZq7bHGfj3Dcya5XHwgcXx2ZO1Hgxn
I6CE7g8SlL4CVhAZ65zAe0ERYUNt79KdGFr+RukGRVhI/yUr9qMze2FvZI6nF7N1Hx5CJRpJC598
OISUreDmPcEr3w4kDOxyjDfhaltMqpWJ5PJf8eZyQvmQ6A3CNaF4gGmlHHDulS5anK307oDlb+Il
KEFE4u1Ke86j0Bq2uuRKs0b0MTaZqMfGTDZP3ktWZ/ygyF4QEYATUasvHnHZQlXeQfF6hsu0ju7C
tNQGXl0j4pRtDfhvDWZnDxdzjgHYVw7RLjy522NnRoW5hBSGO7SKDjv1H+N/aFgQNQ6Yakkk+/6G
O84/aJw0HYA31dK9W0jljoAD9z4pFjZStiJ4elixcYZV+/6xAI5FosOlIRoOe2e7g+3N8Cb7G0L8
xNB8fluHgjGL95UtLovKxiHdCjqpFN+SHV0IKwRe58n8eZrLpg9LOBUQVqRdeDn9zOofb1hb38Mn
rHo9IRYKWQ/oBRLEr1NZDaOeYHBAbuR7mVv+jBpCGqqDVFjGgPHbZ147sFSBTmAPo0UvpM66p8wu
wlgyWiZ0bhbUL+Lv4moiWmKxqDjw9NNdjcafFNceWOIn3iDKx/3EXcN0JLdgenK9eKojCDHA9pfC
4YGSwCw2uXv4sLb5GXFj3SPJ/7jiDAIqQHLytDkwTZrBBSIht+Ac55BAbehxDP5OE3if7DSdGTWK
GBHmNKTLAvIj61OyD5x9RNJClcldorPFTjhq9zyFBvAnp33fff/zLVv3xJTD8jTgnIMOZvhwyPz4
GaRYwPkQ0SjzoN+RxHb0x+RbBx9sFXvWe/GNVdgQQ9aKN2OHdm/D1txh7GaqvjgnSPG1kSrsGHac
phwRu9I4yPySHg84jGkv5wOIqn8iIY1P8jOooweuH/eYtwFsFMMcb8uJ/DM3pjkoeFCGZjxEqRDC
AhZLRBeSIu86aw/gLeM6jXIzxWpHePMhpOE6glAbM37sZ4r3MB/H+25e4MeERxL/XJg2zEqIzGDK
RvymUB1kc3J6IE7NMFO6oq499X0Fq/YIa2cby3S3tyiXWFTytsXj2QkaOAL+PmVT5pz78gEhLDBX
BAUEa2YEaOMQC/YZB5ERnV9T5K9GrBkzmh1ebcWp2X9Xm59rA/dXsLo2KEphRm0Y6IPvfhB88GXH
st3EZOET0ptBL1TAvmitzXbSLvTVxW89kRNdZKg5HiscsAnr+hdQiMMJKDwqM67ZZ8bq2dDSzxKO
X6ChImLsRodgCTK4bp3ZtMa4yDMdpLit2aIEXYRG2Sek+lD5KucID6KDSoVX/nhd5bvqbYqMLciq
CItJLQTB/51BIxHfv9KLH/0i2DjgQtgegq6BlfNknp8RFBdbnDhvdtTfVSWR4QIrDi6PbIE3obzh
UxUgL7YG9Hg/kVFAI6FDIgFMZqn0L1xBH+vxdy+M5GFpDseFRcQIVr2skh2Qh69w+8ZVkghHxZXn
mjkiPwrmua2OeZ/Drf2y603mQJn+EVsyvcYtdwgvG1zv0TT8ywHFw5B1BB5L7C7UGDqlO0B0zZnD
lDbG/GLyXdzsH6JsPtHAtX5EsXrvFSSscQU78ULh6JvSphdAlf8bpNVkiGAZuiRBoHh1YobPTIyb
i8JDK1nUPLjJt5G5QkQhWyMcwd5M/ldvtLp6eDn72QpiGLuxAxxmlqQEut2JlbwsOUFY1NzN+Y8s
3cUbB4OafozLzEdK7l5HVNeW39tLKQkhJrCmNL+YfyNfn5IC5JYWft5hw02Bi+ttg2o+wOyDn6od
K9y6QES4LQJwoI/8kmXyHBO4yL1iPjKJKO0I7bjARMVe//A7yNNR+EFzzmaxPX4YuUY2gZtnYZ1M
z8ZlxSE+blbZrP4/ZtsXDgH4bpjMYzbpIV8GeSNh5DGus2b3XhEllEMkEmpM4pCiXqIaGMa4glZO
DtxKg5+KBA5WHGw+MpN98p0gdj0XJQM0+4l6QXrZlEACYoXbBf7qp3+eIHdzxcqZ/xXBH+z2QGYu
x24iTQHIgn4AjwnQGjOtj7UiwHAG4OoQ7MF/aPDdLz//XMhAUjMGP8ilXIgdz78/OrONmdckpV0D
uDS4mzbzc3Cddc5nofk9m1R21v7Hs0gfJ+GTr/xznlhNI4S1EMfaGX8KENXOdq+VgM2gJq6KyWjo
vKJmViNIAahA1IHG0/uarKGg7MGOM449TBxurjwW5PE6hqmHjoiokxV2Dt4bpN0t11r4HGdY1SPd
w1/kJ3Jouc4qdofFJguUJUlsLKsIwEo+rOx6/qr1VgwSGIhjUYayCydEoYfeuuw/ALsJcmJSz/YU
7P5R7EGb4wsn7ENmrRT3CL3ehDDkCUOvIcs6oOXd7ohA1Go5iGVK+xNM9wItu7L5xhvNHblC3tlA
fBklMljkDwfz9fb8EHE/znaX72+8LB/8j+iNRXA78bcX7xaQaEgjjFGtg8sqkSkqKaOCzf2a/azV
8dja3CiEJBprZMwJ0WaoWOUPRNoOWYC8KWfF/ZG1Z6vrCwQZ97qrD8o/c+8t74TiPg/6Ilcx+3ik
IBTgBj0auT4H25L1y7zn5wbHK2dXggUuMwakasFvgx0XtMYKY6IxYmbtTEiQLVShqn2ip4M2+ZwI
I56WXKmBhysv+4RMNzRc6UWOZ7OS4DyYR9UgHZS/HEBwwKMhDMPPiDuM3YXmn7UrO1bR0K0vMWmh
5pFsbX+PmmzCVcbIpjyIE6zln/lZ3BQWoyX4BmNRZsH0gvUkQx50BI/e2S6HIM2LfN+LEjL3rrRH
KKBZ9YEkerlsVqqBKZs+YdfSBO0+Y//wveNPsxpaxyAgShgDXLIBWPVqpoyVCRerCTA6e4YdDEdQ
nfS9JxscqToRJumD19f9sph88qxgfzYn/1dDGj8uiRP++t+tdWNEgkynOxIkgUF0LWDu8MyPr6Ow
1zPqxnrSMjGiv8aabPN7stf4pdjZzYGCiLVR/fUJNxhUwuRn+7PK3BoqDquUx1QGmSucPkwLhg0K
9YeYMoseX8uJerJ7Cx01Zs/u0yGh6gILgIP5+qC0Nz9kA7N24yyGv8sxcLiiGEEK3BmPPyxL6VB+
yJOwykSathOUjwsdJg47zuXJg98X5tEl1hD6THTQb0YwZkAI1uEIh+EKpAwWibAkOW+dZvOP5g35
ZY6VhElKlldAxDjA8INgyOZW/AcjDe5RImA/Kj8OQV8DyFWyU79grn/b4smiqSKkgXuP4si6vA34
MxLcdDo6o6aB7ptnNNVUGp60n/XHWnXep8xekmzKkmVMXIvBs0YBIBIDBgtGfg0BfA3pwKOZGjcU
Bxhz9pM2R2godJJqEhlYYlHgsbGU49d+KB4zm5AnKMqYs1nidNoiKv6BLlPVAQJQURE3CQf1yDhb
sHIfeVvdvjHnkGLJSpr+6iu8d37oC8Lb1sMN5oc59r//UeuwAREbc/qoV+uz9W715oVIrV5V6vwK
Xrl51lY5mtxY8xAgBN1kYMlIwpBlbUg8bnvGDYkEg/Vg3BfRJheOswEMz25cjuwR+X32Hbq7ttnW
FngaWSzsnlDPnjIe8zopZu2kf37HIIa4t7+nBYb0AHkZ+19lUkZfxaIIDzGxOQ8OE1ru76Iay0gV
Lsgq2MkKQRBXntVwNRcckhxfKtWH1iccN4fuBT/3B30Fr8CEnQpFs5lTsmzaMYd8eoNx6kmphgDP
Xp+LTOkYeFUuInTxtqTT7O+qY04QER/MLenpuMki9ovZnc8J1GscaWue4wL2nZG8LNAW4hOATNc3
zL+RQKAyZrQsDjCHWKj77N44/tm4arp5JG+FBNtU4B5vh5Zi/5h+K/N6c5RgAlBAE0RjzTS1+Nm4
JAxoWwv/EV+8R8Uo07O60+e0wzkTWpqb8eC3cxnmkA2J7q+wznjCwqhaYa5DY4juwEDLfibukYSK
LxUY3tMbrTo0nL8W7spT6A6RmiGgUrh1it33VOASa01D2CaZI+H3XSclHlmC0iXoASAz/F86PUan
3lpxZGgOF7BJXEsVNsJg4BscMuzG681ee128x4IZ1pnd7M7bnvEWQ4kg8Kln8bVCDrzW2K5x1hB+
txknAj8uoolRkOByR3fDxaO2+N0h390IcLgJzk+5FohffRZgMQ0SPf0tAdxhx06sZ9w54suQNvqc
JKJm6SL72hqsvj8ToxWVGy7Na6poA7B7W+Srni/KuYoVRr4fxu3+EffPpEk5BL1bCYAiDPJiqbJR
ILmrDLHczA/Yo4X4y3DjdWuOrVTE5GodFd+bsz0frEXNlixNyKWYaoPGpuk0j7jtra7Hz4zVLL2v
2bka+YYIjXwdOP33x+aX058iIRYrnz/Zl7Y24Kj5YGGQIqvhUkefIAbc5ThF3HPxeMoYkPj9iurh
VYQz2pYnKz4o+BnryUwNFmTzzbJNPetN+tR3IBlAEp5FeCqYbhkkN6Dj2gri3BU9Ma6+3nusWDIn
OHssTEFYd/SMtAgmj8PLufgjGjzVuDPvMJcWAJlD0Y4K96bdDc0YweRWidtEY4gO6hILxysYNw4R
ozO4zlgfyintMs8pNB0il5BzzDL8+Ihx6pwB/iyMuEL9V68tz+ab4Nv9kiHiIRWGttRHcD4RDJCt
SViCtEHURJTkrEmLkOFJpfOjGeDJLml5z0fEBmzLOSPQgfXH2GiAAjsYP5ELREwY4KqcCOIAEwO+
/w9cpAR2dP2rKQnAPGjy2DOtlTW6RnQ7Nxcz9IBwSiCEwT82AVcIPiczOUAxLlLvr4ss+SPwd4FJ
Cjbig9d3wDjt0+r4qni4hV9qA1Ox/HfWo32w3nZBez2Fytqf0u4gX46ODVRZdsusARxiCVkKAA9y
PTEn9Jp9jiNR0EuYy5wVsYpAoIJgA9LN+Cm8u+h77GIyXDNqXATZfYcUCSXYFHt47ztHOeccBdml
B21HtUoUbKLI7gT3BWlfdJtoSwYMn7HG2hXY77kZ8XzE1S/Jl3iZX06hz+xp9MMPwJXEzKwnwARQ
ZbloYA0Vqy3h3QRQLcjmOHAiasB6i0com96Ivb/4NFtnFu5JaZ2/lny+Lhj8WL7h5I9KjfHTQLWb
IRv+gd31AmgwNgZvWtjXhThen+IQdRSzxhFK1XOMrCYH6l3hfAEsCSCKTwqssBsKdiznRrOKpmt/
nXOj8Gkkg+r4zxYFvjgkUgu3LNBZdp7mCJueSGPjSkeICTggLKwjcTka/7oaEWzYEMpNpK5zhs51
4NxCdCUjLAc7v6KUe2HGUr5IqmpWAY54FDMDINCS5wO3GAvSG4/hEvde7p+QztKWZfN7SOY17Tvn
wLhIIU47A2cw2SjolAfrn31nmu+3xpkoJPTimYPbER044dSi4iF/dqVDCwm6c0RDjLA4wOncAvFu
0v5mENHoTeDR5bMPDHJGKldl0cwJFH8Z9JFk9u03Zvdo1D/Y9fduRFKUp3qJWHRMpiyvyXYGDxaC
reC1A2qhZiTki7TlZelmh1tyoQswlPRuv2N5uU2lEcQXzFx87M2Jc5nyAIDfDQkkEEl7VzAK64pp
PPDKoxDOvZur1VJlNQ5TNLiJusBkKG32uBIHP0BGZiCzBK3bHtiAQz4ym8K6sCQ/IdP80iYllHl6
oK874n77WdoylqkEMVxIPKE0M+X8DtQIF4qVjW7QLZaSo4RvEn0wXWqmcM4kGlEIS4koPqQ0knoP
0N0XLyau2tkkCwVB5dgBIfIUCoiFH+Lafr3rFKs+3qtoKwtvJtgwI+u6JGrCkScXmKuIiYA+dDf9
YVWQsRG80mlihIg8Ca6J/9nHMGsUj7UILHnkjn5pi+KNqQJx69Ki2TOH0J0KJgG2cGwEwT0NyWhX
3RhjJygyeE9HjdAGqrShNUYgmKbDAsw4B95O7qAKxdSJwoxtEqgD/aE+htOlQO1ARxyDPhJexghB
BBqvCwF8OCLY/YsQg9zOaCdGY4xWSsggOl2rzx4/93PWL4rjigzQn3fSjA7IMX2Z3fxUC+0oWRic
sGCxpEFsSWMQRpAaIA8mhkYPEhRcBAneee5+wKCLGS0789mBQBHeiQyfTaaDfA3n4e9p6/53ojmK
B9UVupF5JySoi+7RZXclvYgUYSM7cfCCuat0ys6LY689EIAhLhabi9FkMG8z1m38a6hRlm4/lqqt
0Abeos5ugR/rJLeo2NhT5jG+n1dWGwWnLre9RS2g2+lkRMyPBrNguBogFSoj9lUOIxHewm8HFZnP
FCOWiuQ73t3BjAqIs3hCc0mTuluyC7B1viagKnx9FFkHwSUQgScDD9eCMrhEJUuNNTSsof+ciZg3
kmDwhIgVwEfUvpP38W4XIdt0qIG8k6bf+RsWwyyQvO+iF9B0KKysyQvEQnvGUAocP4IjyxlvclT0
2XMtxBLiY2HSheba+aECUczGHAqBd0uJGESafW7h3T6CQfg+D5KW3C427AgrgXbWIpeAUGe/JLhc
8obTlh3jRyRTFwyLcIdvQOGk9AFyKrMurjFUs7JUYtwRfQzCWfwA3kQjtrs77zqbyh5wwPVcOxyJ
7YSubgKnfg/oSqcuDnY0jraEUQsTMHx5dvoGDkEU8H5ckc13XaEyJ5t2ga8XAjVapGUGYQMBkS3z
3bYtLCbBBqJJmRPlvGgASFo8SgvUy92iobFxYYXHMr7/lzjHoN5gO8Y8MWmSFs+rPybYVLGh+Aqa
DPA+sAD42CMa4uNTLTEges6pvJglg3uOltmuZJX8xnld2etWjZCLmNxizcG11+Pe/h6+Pcm7rjIY
tkCiMFoAS/Ugh60PnUI1tJeN7+5TtZ8Ab7KNJ3kFpAgcwunLlh29NdLqdAuivFBZt8CLEgF/t+V6
KuRU3ANt8zPk9K/aqzju8/J+PVjhYPHcWj4JlxqONxYJz1k/8/Gjhyj86s1AAxjzs4KsWCMr/R4v
799rzrn7OZUnPHyXDwgFso2e/UG7rzjlSYisWXuS+LP7csESgsUocnApICu6b0Yp/LfZLX02Ki4K
GMPK4fVJlhjtezXWuZTcROrRLhO2MlfG3khD9gr7EfLHJcoWr8VAMfpnxeqWD26oxds7ZPrRkydA
NuJuSxAjcRJZQFoF7P9ELVPMLoOmEjDU5UfYpPBFCXfcmjpXXnjxJqN9M8X1RA4RiU9rwtXxRo/z
rZFtJKiYfI4SH7oVVrvj/nIQoNMfeJrwLTBlNqAOv7Aal7NyZPWhTGDwNhvSSiywCIaeE+Noy0od
KrPk+48N8L3N24dQHJHB51S4JO18lji1QJo5DRlukwfkAOl8n7XTAYHo03p2vvifEGh+Bv2TLh0T
YxnHs9Jm9VveIU61VrbRMBJuoG43ftk3Na4vHapHpoKvcebwlEAsyObS4hkiXag4WEMo+g2Sf1ya
k9ZDS2N350skggLFDoCNN6VNbCvhGE+l6cvuSHGXOQlyATPWVnhnlOnxek5vIVoMRFCTHygDnyGu
4gEruRtf2OgRH/kOehQWnF0FFU0aiwSzu99Lv2zBrJuHST3EB/yLQJJB4RiOvx4mFFxmDjYezhwX
jqtF5RlF/8I1oezVVjWyPhv9+AFAoDmPtviOHB9xBxGsgRd9wUHcqpfsi+1yLwR/QDlYiof01ySx
XaffdLQvXahFH3eAgzSHyscd7b/plqWE5EnOliNACUQmFWz2dMslxXkFO2d6n8wEiQJFwq7e63lK
WrvtEathYu8uFc85ecBgioKHAkRiiZ6G9d70NRYux9cjEgOLjV1mnh6c72w6YV1x4wGgNvRD83eq
sXT31Mlzok7BiSGc3wDyuYsdMSmUWAozrS2mkWblkau1KJ3tHwbSHnbbz9PdZVLGZjXDvYvrUQn/
3CFy9I8FcFhYbIGGvHG7YvWlOc0hERpcIG0N3YWr08CmGDjKRHHuuw62HpqiaIAPjxAj6ZvtjGn9
j0eeoLvH9MM+iqVNiDh+qXH4FuM/GKrPxRdMQ2yhVD+LiwjCdCBu7XAjEM97/IlH2Gx7Q9F6Tnnz
JKxNWJgDRQsMgf8PS197eBIbG7BP/Dx4OHSAiltA35p2pzoZOGARgtFY+8qRAs5ZAr4N4WSzxANL
EJfSIR8XKjX0/dr4nEU8yGvZ6RhWUrV5OUGjX069hKkMN+WeCHJPBTojYsj6cQYfggOCq8iZQXAW
hB3I4rsG5YHyL6la/pOToY2p6FKorDFsY/u5QmXNm5tRizBusaUjgN1EnTOJKYDDOmF7QDdg3ajZ
Fs+Z7jccbHax+pGFnMcSJsEoAnY6K1LM28sVs7joH3DWw0oqpuzfgagGDiylYQJTfErqyL+FTeG+
5739do/HOIP+VnRBtrTRaLh5tbbBJ3kvQO7SfseSnqYOjg4qIoSy8cBCyYe1tlJhITHEyvyJDocV
Nitoeq706qKWaqxif/jYtNprnnYUNWMmbIw1R0A1j7WCx1R8h26BRpnx9N9sW74Zh1nIWyOvXhbe
iaQAGqyapdGxsWKUuAqQOXoSPNshNEkhCWNuf/m2YKE6v1XhfzVgGbIXAT7ZlbBI3CK0GwSlL8EA
2lFIvPf8Yu84fo3OWJBUs1SZdgCK7PL0zxWm8hjM3/ad7dfVg14tbN7jHJXYY4yYCutMrALZnD5t
HmHGgGKJo5ojbJ5gmYrOt8+2/oGPvOKIa+iqE9YMk8JCwgEFjIeOTV6SzfOpMMNctmLC4svnriBO
CF0bNyFgP1ieODP1DS3+HWXi10LICRuUqX2mh7V9izZfZ4ewGDACzZ/wZ98zpNryagRKgCmTNBOf
ceT0LkYZApTXHa9o4V5wtGNBd2rRK2Ups3nGbok48UFKfwfqq26KkHIEpYcIS052agnIsKkkDzw4
VQE13wz08/kCQNThSm5E2Istu4JMkYtf9llyqoAnfNe6sC9Oxa18owt4OCU8hCFr49q8/RFsHjK4
d2ziaWP4xL/ghwpZnT09qGt3jJ2oX2x8fHwcmZ2dwUbFTwd+0Rel3Q5GZM66kD/BL+JPI6itlsVU
E/Rh7ieqRpHzgXE0Hi3V4hdemK8Qh6GkQDnDYSECNgPUBYymHdG1KmI8tIII4jj8CQBnp0Up42AS
ArobmhDIXbYaChqmUB4oDsYP/AvzNue5ZOwGp38i9/+xcRfbeqaFYBAwfCJPcH3o2yz9fzg75qDH
rIPT+xLUleuPi8iYEc4kESR3lfEJU3nOE/Qg5fIeNin7WQz5oT78rGbPgurlYWyD7s9jjzx7OeVS
4czKICnqhFhgDMgR2OzLpXySxrowRKIn327NJVyoCbQTdk1IRNjooyE5bcELhTeHVbLvGlgauXun
LwwRGBJsLJdDyt+pwf9McwZ4KmhWvbX0aIt/AoRGThIpIhKJxx0etolfIs+ftmVfRq9EEqlL0WF7
Cp/dEo9uJ6gRIdeTh1SMnws+SeZ3ZHij/736FwfPi2uHdWOMG73DXRoFTDEeZoxcHXUBwIuzEFeJ
1l4IHKFtoKFSY8YRcEbhpp67pwpTQA4glYGPNPgInIYbxvsDZP50gVmcnYipHDEgDTes7D0KGNZH
mGoJu6Y3OrCK66ebM93meYKZPbQ/kMrE2SjQISnuMd2ctrNnqMxGNnGED3Iumj3Yk1mEt78rpMQR
x3vGqSnoBveE5Vp/Q7JozoQlfCV57hYtBzToSVT62UEwK24zNOQ2bTAX70AElE1S0X4UfWi8/1in
B0Q17OE1gssyULAnRmWznRf2FzMdHqchLDs4n5A5MY4ZmXzAGqAKJp0SfwKMzKvTMH2EZSrWST1L
26voiNacVgL/1Ga8XKC9kNTAL7EyxGaJnga2ss/V8t7oeGq3ioX6VY9ziSBe5OAqZwbHSd9mYxRi
bXVbXmyMMKr1A+AW72i2GIJSid1NCAIgAg0PlVVV9Gl4DG1Eno3MkOGCVvkop7BNY7aCwHLAeQGr
mGI/EMcb9YnA7xNDy75kEwkyc4uIQKcId7a4QWIN93WkBPUSkQugY3DNxJ5C9ESM0dxsCtbf/YTq
+LnnNKU29ow+pT1sPcC0aoMFyJRsAGeDl37Ynx02FdFWuWLnU/uAfX2LuWqWEGfCowUT0Ee8yEo5
voTd5rWv+TQufNnHuPaJsicTSfP6LmY2rnjDr24Gyx14MQehRRXcGIkCiQkTVl5q8mpzZv5ssoVZ
KrlMmx6c3gr8oUClC5zHg7z1pN11TE2yYfVCRxd8W9R1DO9UTJ5snlreTtVgsaVipxnXS9AGdq6c
lVwqq0teXHDQwUACXACmDyofAe5E534StuUN9lBLTeTwBz3sm9H1QMCziaElgHBJwwJ4vo2WeJng
VsEVN7hmHkHIRptSEgDbodMvYQ6dcislpI181fAaxhF6BK/72G2az21AqQykesBRVu4hq3KuSePb
cjRjlCRQ9H0Q6mNBS0QNAFHJhE92D2T2zkCskqvuroxqVoszuvC54Lu/gDhEiVFSThST4fMIlcmW
fdktods9Jt/1hyN1RJy7alGtMUPi4wLDC+5awcPqQ+z+R+kVSu73FCFbWo0FeMniekKvKkN4ocJ8
UcgV6CZcOjyAZT42fqAdDloaJoGw0SfCM4v7iBmQRuuMTNoFV4T7CPrrNudkwCpv8GJvcRNrDIoO
vh+UO5WvJ4o6YkhiEkRrDhPgZhw0q9uLmiVeeIDfjNVT4WGB8PFOPHJOsYTxeKUZ2WALwltH3ybI
shvd/9kp3zsUBHVSTECdeCvz8LPPltBazYgMmM48ClYC2/jje455J1qRD/xElu3sAbaO7HLBjfiB
8YA5G9ob1p2ngcdRS60sjCPU1+kzpNvkvERpoU5gMIrrH3dhPx6Ob2EXo964LCE6szhiDvii1pfx
tc0jsQHGxZcQsgauB9wo2enGQ5Zd9zEyMzTcsFjYJKnghd9lhexJnyIWGyWdw9yIxK7BVmSYDljv
4dsUs1Ngu1D5pIEAIT8xd9Fnv/RulXw5sZG4Rj+rt9SdBzeHkjdtoTe0XzTD7vs2FpwJFVuPoUGM
fccOp1iU3NBYU8lGue5yxgt7uB7KFg68FtHoMwgiUIvCYlIstv5t/XMGboa8XLhjg+1YIJrvpJq1
7C9KthcjNOCQY97g6hgdRr1dnzVI8zU00Wi2swHBCZCxZm9YNls3L831dwZMY8sTRN3c1fgzvh/a
HWq0eqGuM7YJXkPYwIAGyHwn98OXgAZ0djDaeLpegOlCIYbge64G7Z9A6zHrQ1MfSLCasJGjnwvB
MrlZ5j6PZEPbSNHNevtbNH9ttD0LkcbiZ5xQn65/vgpeQxahoYW4qvzA1g6S980IxCNBJ9ZSrq6Z
QZTaDCftTOE+3nl9cwZlzTyeb3bOfmYbadjv9Uw8wd3qtIcpNcMpDPgVHulk5L+j++Y/js5sWVUs
i6JfZIQKCL4qPQgiis0LYXMEVFREUPn6O/aNysrKunkaxd2sNddsPgngHt9dBiM8SMiQITQxwcz+
NJxuaK1AqEDBrP6CUs6kBBeQO4iFfjvxymYUBh3TRMFWGEZg5fPP+VFMP+dywWf+1m8tnWyOZw92
+EJCBMJEGz3gBKuxOKTouGFCsehkfXyqPAVGISw0zSoX2MhQAYe9D3ELwqS0NDyIT7cdJQk0I6C9
wsvhGHBbWahVME5ZiOyy0bxbYxZoXOni0EFPKJNV/ReNZoKB1fKWJfvqqZsmuDGrHe6kZcac6fS8
U+5zfUGjaNaCwn6BkidN7oScvuEMjbdQElZitCbW/t38fSkhhUPZiOfWdy+OtsIH9AnyATGHQxxg
3IbucsclknB3A7c4lp6Xr3qQdIXLpHo6o7Hcj0yaLoG9YNWBCf8QXKMxxmzGyTMuWccjcgS6uRK/
4LdVMT0qLsFwf9YF9UZDuu9F7weqjiwazvU1TIPxshIWkcJCoD8tbIkYIdm9zwWXaJ30Ykye2L4W
YiK9BdPHz4S5ZxarToFzWoD3AP8kzDes51mxyNojv7qdvf/66z5ThMFRs9iDfA2hPCvAhZwWXbh+
F/7+0wOhIIWDJ1PuiGmFKlmJudRFF0lfrwsz9Ld5x2OmJjAGY9h6JcMQVCYnfgyaNohUa3VbH6BN
cjJJOu5vpSsGvLirwqLTRHnA+g8IjMIJb4QQFUYEbEW6vGYvWwnUCvNH4B7dEoSNM6akgD83TgZh
z/2LBLlCXDf85mQUqUQT8BP/estM708E2AZ1VADhGCZz7CpzCZQDjhi+mg8Yhm8iO9SBfoH+Jc1x
Lj1JDlcuLCvkSJ2tbfEqA+H+QB5y8gY2CpINdimhhdMqqc/XCu9ociBB1QFg1dMYegDH2zXoGL/x
Gqf1eeiy85zU/SyIMSB9r4gwdTcbq8VgvPCGRH3gJ+oSePIjTe89h+nn4pjn4F3YLEpErvAw2GvI
CRi5swOlaXO1ZVX/MC5BwDyOswAT/9uyg8mx/cbY8Le11ezA04erys2gD5MJ0S6HcISXnVPeyDaa
3LD46BBeilmoWDFYxvFpsVONYT6VYQqp+uhic9LBJBpyrPJaMi9NQgiJDJVpbuhznNcxO3QxGwih
kC/8cikzbBHT1XflWQ7ZB9o8G4u3kZsNmyaAzVbZXYhd4qZ2qT1KcHBU6BwBO/z0xbwS+fEZZ0x3
jHyHMWkwpC32c6dA9gTsYX5cOdKii2ykM6ioUAlaqJCVcfLUHpDhE2EN9urTYQBjkenE1wBd6vkA
jmZ2pK0crX80JtZ9pQVsCbBQQlVX6jwRAsEmafH+BYpkWbASb1RYJNKKTQCjhD3R4z9ZcN1/zdPT
quNrfKGGFGUbQ2LG9vwGU0zSGTbPh5AzLqSgMUcHKe5FMqCId/9vHcyhRn2yy47ndpVt2lW+G+sf
9wShiAWNSozUM6iVqFIhyu5E+fKAh0SmO5u2AQmtyO7gdBB9LMbZSbn8T2uC+kXNxhQoqOBHcXTy
LOE1MyhpGa9gbGzmdipNVSEPVVz5CN1NNMjY7bm9GTGo0q41ynkDMRqnUG4ROLRHmXKjx5jJAe9C
zpYvLkG+eAaPubLiQ7UI3DKB7qErmDTiwCsDgB50pgrVlPD1LfWtgEu+tIQA/jwO62V+IqKD4zu1
I4zzdCGm2l2szeozy/qtn0c8eLiCNyqtH+dGPr8LGogZDcIeqjz5kDKTIl0uEipSFKPtd+LfvRqZ
XY2d0I/LEAKCRS1OizSVVn09m0vW4/iBL8SLigUszjrjOAN1XYv2iDSK9XuyBvOJOYuYUmCJILxJ
lK1o1AEOacE0NrA0eeCk+NuppsqFfHFG1mvJnMLMQm1KFsdGsziqfsZv1wQvWDGucLG5OGUA//np
kL7iIu2HzeKwSWAlmRJMPnxKoPrVkD3boxaRiCdjePP9yzZ9L3fjwepM/apMoBdRQ/FON2+M4Hw5
GU+uNBXitw7hb96mMslphIZEeAXrqAZpRin1Plg1XSdnLBp84hYDjc8+hlA5zbHC5yWwe4FmZcYI
MMTTKJ0RmRJ3GzTSfnt8QS3xuy18Yahr9OvM4asTtDZjLTGr+866/d2FqjNRw6dfJkNI390EzTuF
BM46dAF1Pr1vuKywjOkMOkExLr0HgrsC7G4LARcOhrXPyNaZX/QQG6z/wD8k+XQGJAHbjZLuULMw
Su+9VSD41slg8533bPJrfDgJ6G1fXkbh2RhC6LDTAD3mYmb/YHj8MTuyFTOz8qBkTRjLEVdjIMxA
lHAlILgIgV1gAqifCWW14L381gp8AHkG3domhHGL/WgOSVn1M1qnN/4VYsmJUrTw3v7bh7MrfI1x
uJ2Ue2xatdknikAhQEIBsg0uMR6nelTN2roIkFXI4gd6382dh93NRwxonRelWBlIzfQAyvv/oOSw
dSFcbD4KpZZM7g2/AW4Gwdh83Lj9BgReE+mxX62Bwx2L8R6q6ifp5Q05XqgkQdOEL35vciPKorb4
HoeyPBoBr14gkaCpwGIBOjrr8ONqeEjgBKbNcKPo8ztq/CuayTAl/a9MUiactyOOvHOJuLn3WkSp
lU7jP3Sfy/qB9Gw6EONNvd5T6V94Uz0bf2Nj94R4359VkUImi0ht/4OB+ECPOkJCpWCU2wtpFUyQ
YeoCPAz0Y24+OaD4qHcoveYDe8yo9sNZRaykvuGdmAMhY6beI6AeTVEz+1HRHx7JoQeLbQz+f4tx
U31C0OS+WGXeK+w8UC8ecNin/OacJvMATyyGteioCQRDcFxZii2twbLgJthvfCoJf3HRlzraxxU5
IBrlDHG1Ht6H2F7wkkSwDjrCIXADTqn8sbyq8deT8eN509UKEzgx0dXfaMW4ypvV1XsyN+445up0
OoBsYwxnMNoXzyV6AQqGgf4MBxgKMCz4hkNYvPTaVWGqsl6gRcWikOrD4TJlnE3o65LMXp/fDBxq
y5zJwIwIG3HBEHETkk1/5Sy0v2bFl0HyQECK8Ymik1FFwJxBdB1N2y3EtIKxplCVAd8zJPEGOPAN
DnxpHl9FkNFr3uAQ2/J2r4FqphjsoWtgGm49d9Blppvx5pc0ZLLAbWFkrI/+CvQh3ChsICiNU2b/
ojfoDjlEFQkIClY4iaUx/3h7OJXMR9k3XkgYsS+u9qKkohqAIiILa1mB/GfaJMEcd0W6mlC4O0ew
6yk5vgOPPnJKiO4ecaylAamgpaN2cu/4lAjCv3gc5ASwO/lfS5ujo+c9p4nQxHaTwzhmhrmQE3lF
mh+ndxnwr/XM+PqsApurPMRkwu+GuvrSFcH6gvzpZ+vBHFUS8bU/UrvPqMm3DcHryHVoKlt9gFlp
Bz+U0hNiA2Qs+EWQizi8dh+L+KU7G3PE0mAkATA/k9BVmFh+zpG9e8pDPH+JHp3LE4EVZIvZcEeB
7LET2BYkH7o38iw0aA0qtfUYNU6iEEQ4kQMYGjUNLb42gEv6j2EFAgbzv0vzG8LFS88purGL9LBG
LS1RWH44i4pD32KDw/kZUb+yR6hxOaip4hJM/mY/6+Y3ZyqsfJnuctz3M6MBc4kpKb863jX2DfrB
kvYVE2h8moGAccsHkhVi3Ts1bL0n77RP0UnNDOyWY7DExWJiQxECng049tmF6+fm8Zs0paHGPQzy
+OztUVCv76uShFOWI/Sm6zRVLMFPAYk+XJ7mZ907ARjFJJhPHybhtn8Qkfo8tx2t1g/6Rz9iZEMf
okUt7erNasDdRPtmbCRKx7+MpUxnyS3wRM7Ah4QenLaCc7w/3YxcYRJLlMBf3ptKa6G5afaPPXbI
lG42ld4HNK7d3maf9cWqiP+D3w3DlJ8Hqt1zKKzYqdDw6vXYESIOtAxeTkckqlaFjTMWFUJIO0IP
zlZQ7Mfi6eRLkZbwVJjijmlGoBZo5juCyQIgQ9guH1XK6HtIrAyCgYJfCp5BGB7uPpBU7qxSxbvH
wqHGHeLEfd1rMzYOFzSqKforEhDvk8fHQepsN8mX3XHnNuB0ZP6G3yg/Ise8WsFwnLHssg5+EEJg
2Ce3eT5HHQMk85veNikMWtJGx7ESDoQBIxcqFKN0wYO/KTofEnM08XcOo6FBK8qDRd/BIFoGHqTo
WJzGVMdC6vOdXeM7ShdFZxmIYuSOZk3l3CHPEjds3s/6msX1SHiB6w2mPSjgsBPSXM1CiQSuRds5
wCDcowLjqXMYYG9rtTOKd/4PV/eY2R/QHB/rd9KkODdN2II9uIqCNHk5KWAg5yZBKWKlBGBMITJB
R8r/k5Le4uCTeFBvZu6jGcd7hH0SExfmXLRMYAkeeWaPXWO9cYr6f3jNtPNjUTJkT6qRuPfH+G5i
HGTe2b54M4n039GPpzD55ZBM6/19jqwPiZmgfpqv2ii0KaTSfDk+Cs0WTzufSgORq4usQyEH+jkd
vAwKJ0F4rzk/DzkFBdNrA58AZOtVPKKYx+AeVsUKIzaRlgItnSE54SVsDGU+XAA0zKUPQ52LPRDZ
EIisuPur5ANV+7OmqaHO+OA3pSdodoRECPEBEITN+vtv9KK5hF8CXbBGof+iwiJz9rb5hqOd6suL
y+z5N1zXRAcQuS2WA1sq5sO4GCL6t1kPePin5nBfgU4QNXFlKgNa7mVLGM4IjIVGHaE4HRLDJmgq
iBGZN6WLj/0U+D0T+EqIndKgf4B/0iLn+k5kAFfj5Q7E1NdXyJcScmDOArhzV0iCd2Dexi6BeclL
Wo3WPQe8Lx4vFUcwRPdiJvENsIrjsGS3T5S/K8KNUJA/hRwLzIktJs86BIFfR9zFYvwMuWGGTg4F
JtX+F4h0RiKb8TDRGiKdQYbHDiK8Hm/wByuKJ7Z4x59ZiRygT2cPfdZIQfB8GAU7xWx2D4v92q2/
djYjNwyp67LlgDpkzNOA14NHUoHVERUY9Uzum5kY7BPJzZZGuJAv6XhLBB/n1MU7nJ/DufedILLm
UsXorCFsnVs2+tCT990NgZDhePKKK6qi4o9b58C/vcQa3IEvnenbu5Kjjjob3vWUaqmEccOwOR7C
wPFlmgjVb4EzXuEAnTzH/ry2INpXxrs1rxHEeyxSh9SkLd7D8GOoTwua5HjgpXMGkiTNMJryqHWx
q2EGzjZCBbrL0P9hDYkUTjK00VRepa6wz+RAGhzuiBkEuivqJWGegx7bVc0WONhhPKx9jPqq93kD
qXkP64i0KU6x+EqRj58jTA+qt1YfrwcojZFg8xunKZKvn8O/HsO4jMpdVxkD1ZVz942rQ2x2Bw3X
4WtE2gQX0IGXyEv7BBf2C2gOvtUidAAoQzp+ABuoaVlzZLD5F80p8Jj/mkXSHenCboTGgbdQ5PfM
QfzmjOkDDlFsc0FyUJJoqzKLt39oMylMjyoI0Su8NoQd6EV//6P32qgM3n3QXW5ELkMwkRbwAEo9
7m6M2/xina7Ks2hzXvM2VDyS8GA9R/2/zBuY4C2w2AtVvDIfO6Xzzb4FaOBuTBye03x/h4h/Z/jH
RBCgU0xEC2bonAfQ8eCiQfK6OqP4lU9/Yb5uudnRFyLAoDJkp02URme3CJYvVRZyQVqkVtyGT6oX
Nz1cQ7ojHAZlZMK5CBkq4hLGQJpTpTB0zPyBpTFPgiCHMQlIwR7yHx63pXMLCET1+vF4xmBoCh0K
jgF1zbpe/w59SFmSUSMc5FvfsztV40pIoWoq3bOMZIJsNEAYd5xUzpgc1jz50ch+LfCbug8FQMxC
r4fq8ENgOPuCkEDaQ7hw/3v/IezCi+cB1tur9R9FjZ0zpBMMow7zL8V9k5hL9oitnD/Lr+BeuMyr
GFwP4HNzq7uDDSAiGqf3rv1LyoC9SPY8JcRNXHVEy7UT5MwJG+n/Ff5xU+oSjkNTjQjuXapoCreX
qEECPxNhvz1bYueEL3yv8EKFE4csZSYvWbn060X4OUCrPTDvpmGooec16qSPpy/+fDRzJLu6r7kk
BMYQ77jwLqvngzz0jysdOcUB6rrNR1w8Ax1Bp/vFYXZkjSI64zL5/YcH5ekh2z95xlBfFpqVcQNT
LBIuF+S+8LLUIuXYbUT5+PVG0G9X3/Uunb1Z95TWeBVxVeDlO9cqKl/UHX4XEiAvbaoAz3JYdmbr
PJ3Ph+Rd6ogJGECfDN/RGf2sMN4dWreNFJbkrvDbiX9VmDeNYeuAr7k5ST4m8mD89LAbBKyu4p9d
U4ADg5McTTZ9WAMvuRw3qJ909mnr0BN9UXZfHEhXofzhPb+3YJD+jYwpwApc5T9+BjYOnQyvGy4L
mEdA9AhRLUJnFwA/GclYHnCUjnSVRQQvrH/gQ9WoPASSLVLB+oh1kISeZXp6LqcUVxsyj2LUz4eG
VD2UXQrg+LNvrI+dh9Qgh4QOLdC5LARaeBbuTG8X1homJ8XEkgzpb/yHPR/QFEJ9JOPS8uNmFU34
A5oCcEdve199WawRCwjJFfjPfcWg2KTt9GA+gyj3j+R7Logjnm7JalkzhwS6oljBWVuK3sAsY/e9
uDp8N6+Db6VhJyDKrA1cjXcvU/UVZ7DtLWsoSP+HHhFnA7NiDqDZK2LMPfLeCwLqh3gx+i+3CV+T
Ne4/cOjq0y+eC/YbBclrOhSS6g8jpR+ix8YmAy2CUYEjExwnqieMC6d9H29qBpBy9PSHkRgFca/i
2QIqLJC32x9jKuCflyvj2Pf9G9mwRHHr4KlS2iCaTaqbwAan1ycqqMEfjoEOHokgcxePJHUH+eIM
qGxN5pc7wg3mJUQWpgIyBXco9coQBuWUwxosHpojspXeUnL60ZgHcLNKBq0g6WLaSnoeU2geIIQN
HWy2/euDPaO+hHCiPyCk3qP77o3sEOAQ2aSHsDz5Cld4L1KZfoJax5KiQ4LxGe5hblSHAwg+05Q4
bCH4RcHMjajvckswjWfCYFvY9iNogTnwAjC+C8N9PGkkS0gZxdNYCyEyI146eKg0NkRhwZkEaPtN
e5uPyDAWi6cIHxpUF7gzgUiNkL07q0pMejudSa2NVaNdYZU0uwZSyHjo0DMvy4vTp1UvzHYNMDIj
2AQnq9sOey7KHKRNZmlnu3ZyFCT6r9PD6ugR3B3QS09e5CuCYcFpIAIRHgD3DossUVYWuryWvb11
5LwwU8+XiUpoMNJHv3EQWlfcaa2zNt0K3PVi/Fh0D5xm4ZTCrsFymVEUL8ynG7zucePEzY+I7ruQ
gijYw6ya6BcQUhcQUSzYbXxw61NuPHd33BoUXDDqPcCVWeBuQRPWA0EZojOf3Ij7IDAJHDu3P6cL
1viEWvL3b3Bxe1u4CRZcXw+MjTOSBmI9IMwawSCZa4O5tLxNp4X/RS42mNSbQQSlTd7AAQgQjgvW
IvRop3f6LV5HdWQ/mAczfqUn969LZiARBjSsQnhYIYRKNgGxKg5Wp/pvjcvD/DLrTj2f0r4+4Ijm
9ZfwViCKrS+e2OLoWyAQsCitjkr2srsANjQ2KISfcRb4g7g7Kcu+cGqd8JeGKGapbvFqA5f78RoS
9EQZDX/EH6AwQcs0g4Q9VtmArV4uvkxYsc2ZvxHY7bFQxUhWA67k5E2kuL8bLp64RlEa4vP0wyG9
ZRh3DdC3mg/gesFC6ptc3FHhdNMc1U+jtyinzMLBlQ5zfZhAIr8bcLVnM7CzKkaJyKp+FMiqrR4q
5jL3o+R4jLGfjGX8IhkPGDAxMUb+y+n03YLW0zVS6KELIisDfhuVJvfBufAU77d6xa3D6M/N9u/N
aMWwFzH8hqsc+wEadZpmS6z+bK8eGcrzfSm2l4xY4T1DVYf16ouQCjHEEXLa1lTgtvMRMywA45UN
9fgit++Ggq9AWfiBZ7/h9T1fzgYQmys7U3Xm8PRrNcYOBKQsq2qaUQqQl9I5j3MPUf9y5IJ+ESQ3
IHKFCt9lEgjO1zt2fsW/0bgox/EoYKoFW1Ww67HZOuwaStceKpILcm22zZ9id8u3Pw4pGI649QIJ
vRzmCMxIGfO0f8361BdAHbmk5mOSCNRNhZFAY68lN8psdEMHpv3pVN16hdd0OEo+wyeiqhmgeiDs
el7zIeE512n/T2U8+URUljowGk9HnBPiZwzRb3fzxXkAsjvpHX6oWvC4P71B+NPV2IYGe6L/A4Wq
vJdOqaDfnGx/DS6nlPkhkp+N8H+it8DiESe4+e0wP1Jcavi7DQi+hQMBjIK/Cn6KEhYcjJROo2AY
MKbAYTXXVZYUQhReIeMSk6r9MesFI0fgtFgwzAtgsR5ZNq19C3uH5/bH9r8442Ofpqxncy4G0B3w
HR6bmvWggQFgvKE9PxH1hbk0BpQyHRzTKg1UhI/XvLo0wVxjHJlCvAPKUoP24ryCwS+sAlvknRUU
NDuqCaNwX5yRaNPw3sWdEjgZyV6xIxDAUUNmvgyF8LG0tTkEmLAgKKFYYcrJB98/y9Or21FUw/K1
BsvPx2i4GmpilUCXh/tywdOFv3CxysG0J0Bkvw3fsUSmK5wkzD2BbXSoVibj+gXLmprbzcPDjUEE
yVK7BxLB1t5lwZDX39nXPwBHBFcJH/KzsktVcG/SEepvyCzt/I4WuKRgq3ElHfHSUuYdlImEb1gt
UGPqjgkpe9tKcMGxVSzlRwI8Mi0jiel6k1SGMJwCexTd6Y16D4wKq+MrIcwoGONq9nAJpRXYIscN
jRChOm9f4C8a92xhtHE+ZeCkeiJFrEeIHFG9+jhszgJmrAkvgss8kY2nAyiKwfPyKnBIGD7QUFuo
BlebdQamgPp1WmCTAHcANRzFOP6qj6B1mIvLP+rE/2M5HFXJY8UEhW2ED4xOR2mp8bXEowe3mbM2
y5Jsz5SbEXVm47n9o6rMEZB/NynmPE2QJlBamGFXe14zhwTkE1j/JFBIPCdWAnbAmdfyW5TN7rFP
oRC7Kh9IvVI5uoQb69jLN5eePgYiVdGjmBUwPR9BYchjRvaTVqNTT4Em52nPqMX03Wigbj88Kvkf
btZgYMwRSyt7zN9sNATBcMkxobrp3xsOu3Gv0ukeOaZScCaiLGGAUfTBBgL0Ir8ZHq7NFYEcbDHE
Axc/lHytLZ9rUslqLJHMD5UjeoDJ12VWyDwX8zOhtYZP6+WoDV7Gbd8c+3G3uK+xHaufUKUbWmMo
60gRHGzRr6se9rkMfpn4itJFsLIHmOniAEDeCUoZOix6fruYc1eQ3QwPkXGwkMhLAQnLHTGdU2VX
MQIEBAXKPUokLkNaRVisuq8EmqiFcy+hbqlCXhJqcTpL6OWbyd0bndBc5zqpURA1M4vIQrg57EnI
KLbkgbQQCEcNqv70PjITA2Wqsoa5x4lEqGENGgmpCcV1o+fEB78s5QB4U08YTVyxv6snIzaQRdS0
XfyRUL9pcK4c43Uuef3VBZYOrmgc8uU+n4+RRim4JdYEUohDTV1+t99QYWwDFcToiO+gLTToWIQx
CJZIFnIKuE4UhmAHU9qSI4nLTnm4bQQWJZkJ9SYD27vfmwBKZDYgNqM/oeUziqAM3kuaf642iwEZ
VL6MhVWvCo/hBYr10hsGIOp4b8DnSMVoXZBekKfIC3C+AzRz1RhQ02WTL1pyztvKJZoGTTKn+Jfr
5WLxx0ZvA9AEJgXsR5Lfrh/hISBqpIPoQksD3AkSAOAAzdAPjc+NKkxOhMaoR5qPirbh5QLGkj6O
jQYDephg3Py4RLNpPtPsMPyJDF/QhIJwyXjwmPbZBLPM/NJVmSlcIbADE8VxRZde4Ci3h3bwXylG
RQiK/HFZ7uoXyiF496F3kgME5a8eg/j2KMiF2my0ouZ5MKm1oXtfQT8otuj+qWpIqtWBpeAv0Vb4
7+QxF3q6n/0iz5cRONqbJ0aByOahrX4XLBkZ4qRJIU5/5OZ/Atp0RO0AXQ2hOd0jIAu378t4bkDN
28q5/iY5Rn5WVho0O4pqaSBsqcHGrXiMlVnfdAUHp8KpGKoN/E9U/Zw7NYqavCnt8vkTVq06ydAe
tAndab5Co0cX+lzh5oQS4WkBucDbRXIh4A6gZOf0hMQKjxaPidrBfwtaqzAKgsZypftj7m4qnJXS
RtpogIuYptGfis++NxcuvIIR/Jy+KaH+e1YCiIqH8ViKcBcIgO7Q9QjoIDAlhaXzmxYLWFcvOPNE
S+s57h2GCInKEWYAF8F/xzQvnQ53WLIZiXDEwWSNjB30OPT+5BNwWHcQvVQ7IyR0XkcDr3A1zIWn
EiMqLsZ3fDnKTMq4JP7ayeFGSiUj1Jj9OsS38ioR4FfBK4eCsZCpvTT9Ph8mDxLufm7LkLyZ3NF2
71WKSiQrjRgWMt4e6EVCac9cOoLMoMSU6w1vejz5URFTzCGzVSbvzY9WwgZtdsanMZU9gNxvkR1Y
qOhnFb0LFSoruwega0gQKRgM0WLQDp5YqJeBOfrp5UPPyCckaPLrjyElvHXYTARAMfbqELtJE/6C
qDPk462nLRnqmpmBq+FPNjABvCsujKUak/hmUi/McG6hQx4TbqGKv2eQmVd13P3J4GQZHND+uoib
g7oE3bsesAEDNwRrRn3CyxXYP3Eu0HfBt3lJ7A12CKMMCFFjna9Jx0IzjFwX3uDwofP1wE1M/QcG
YB8aQuHrA4eSBTgMOKt6Szzd6Y5PucV4wcs2dfyK8u8UCvYN6y/+wkOdPUymLzUBchh5IsZ5/cmL
qBSoQk8BJjIgkqgzgV6YCPCHDLiZDzBcOV0YSVKUM3M9IrgviY5jIy5SFBffpDtfktFyuKWcGdNu
qFbjtx4QMQmPXYKTjo6dyLzV8ba4L2hDqDoqsr2khN7El7zH7AHVEg/YAF6C+XMm1zktPoYkI3RC
o4j7HhrEgqmJvNYO2ASEuOKjsnzExJGFFZqVOsxOqSf7bK7L/uOkHupIyi7F0sw+Pe73DH0FTvZ9
1g84Uzny+JwwIubqW/HWym2x7bMiTw+U+mes44nkxTUZtcbPKxzyI9HfFyFs0DD3erOPP9qk8c0b
bqtNFyGTiIZhfwsuqy5IRQ0lwHlqPaIviY+yWq5GzS8MLbqSUTaI0Fc5pJdiqwjRlqC01h3GvRU9
nH5LbsnQ7kW93Xh3pWOM8xnTdwLnwIRAS4YzCRMweKbQ59JVF/ZQDj7Bj/AxZ5s39sO7CMKbvEAU
t2DU8/4b/GFGeWK2K/8PhyEbNEe1sh061UbeMsh3lOC6Ijt3mfrZkgz58B1gIASG9fDg0y4ukXbM
SdMu/kgljjENc0oinC/n/haEe1eLT397dbOdgoI0X6hPY7T9IiW/25n79mhN1zckK4oxniFDRSAI
POWkc67QioIE1v++7w2cUYCkimAN5sqjw5WIOjmAIuYqG4boqg/bl0MDPBT34tXQ5+PPl4M5jtA+
2/MNSY+u/sRGQPSlebzfY5l8Drh1Lt6rbDHeyK52qMJ7xOyMPdJf9KD9vSKoMu7rr11Uy88Gfg5R
vZgPLxuEsH2fHB3iLz7rOpTOCK52rSUx4+m5GCStX650/h2zP3WH55InbQfhcI3t+RKiVDYXi2/o
abNrmGMtm+8bcnHyBfgavl2IbG4B0LVLTUKstQjapYYq5+/gHkGPinswwUZH7TiKyVkMIfYlqouB
hXVzKzh14xWJvqa0avFjuUTKFkLxpvMLWs4qKOMG29qahfKIx1gda2Yxq1dvcJNnVM+H/metBe1G
ZeG2iRzePRE3oi7HOF7y5lbg6sti9WbosCB4800JyA9JA9ZRxPTSe4TdCrEN2ujF17sIExIUo7X5
+BsvKNbw1ONSWadsv77fzi7Oj0fy3QKIo/F6MmMSKqAnzh347gRAiYYUUqEwyr9bxRI5MGP0Zo6w
SHXg/s7eUJd2MD1MF07NvDExS8HQAwOJnsO2M27B2Pge7mfh8uEQDciyYdg8U2K8UDG+ubnkle4v
uBfgGCYIiZdTuUhduDh46D0PkINnY9Ib2jX9TlAJwGOXrcliZQISEfrnDS0GSH0ws3yBKt1p90N9
Oz7j0XlE7EqnQjq0w1Nxa2a9KLr76NZVm4VjNiHCmTQYbGQEopj9rC/RwOl5IxxHPnqXvGcqJJxP
UO81iOPg4tCdg9cM0SRcd3T11FJl2BFJz+0fgax5vZAW5XhZPhZ0NxDZw7c5Dul6cEBCG+y/Azkq
Avn8NeF97ws6mXT6ZvNlC05+HHCAZ6AMEajJtPmnJ5EUv0iXKyGWv5jMhHcg9YYXV50ZuM7bPUOk
+Klv2k260DgonxFjXU+OocOG0vYN1b6PLg/js/MvlO0fOrJiVc5RnIH9DlFh5skrGIXZEo86qOqx
GtIEQfdOo9tKSTSMBO6LoR0hMePuGwXcfsWZkxdFz3MPj6KG4bdV8VBd1WsiBEnc6na4ryxSJpjc
5/JCiT7Hxvkd8r+HR5F4X7Wbr1OSNzzAiRUoTI2HO+QV0egMRe//FZVHygbr08u23D9Xr+jhcTPf
CclLQ8r6jSBNNJTKkJHzv4a7GXIrJheYR3qocyJSRhdNUJ2vsVCUa/YgTt0uxovY/oTKHNCTwksy
fibZ1JT0HjBWvmO4RmmBl506R9DnV4Hstj7/n1lvfP/LqRlvIsUzwqhgDuhZBN8QPPhNkHnP7jYY
38JVL3Q1vh8HJ+Yg6IzX8CEoDiBTFkuOBE4srLLno+DjX0DycQCGNE4VF32N5+G6RBppY3TtD+N7
0qKYJ4ANf0HG5/wgomyW1+V3JqbvCgjkdhAzv/x5o83TreMvaiNGB4wB+ByZCBxGHoZ3M+pCvOK2
1YESh89KI6/tgbgyXTy8Yt+sh4fORT2GpxkXiJn+5UYZq355pmjvH6AGRYOFKsLCoFBviu1NzAiC
OREYsW/kDDnq43X5XA2PN0PeqVBnFbO3xRNPs1kTD0aPj9PQu8DNx2WPM5XxwmcNSalIethHFHBe
mVBFT91G/4fpBqxjfHmp/Qbxk1VQrSV+NsYO9jXOKRm67X2J9S6dywHyxvhYcVQrlAarhhobTsUZ
Pq1hfpIaChGl6A0+QRZpuMdf8ZLCBAc+RboXXmAoJdSQIwXPG5NAP5e5v6/+B9k/+nMvWNUXnOJe
uELDYJnT7knxN8wtWBKEBvxsDJ8zgF++x9eijP4I4zak0Mw+vY/LVA0SlNCCKoyOv6A45UxZ5GZ/
IQco6eD5tcTOpBbkmyUBPX0CL/lCsLka+w3MQ4TdVzATsiFirN3+AioHU9/ZWSLR++tcDe45Rshw
Mqf0JSQZXRAaytFl3k+Yx/mQ2xAsZCgMry+8BaRtuX4YQw5C+JHJ1UujMjcpUe/jiRyNsI2bX+Lf
GUfZ8DnrEf9C+nOkeKU78NQw3eG24/etnGw8822WpBk+oGwWruK9fGn+vXj/DTMwe6BbrffwCoU7
N+QH5nRlAsMGv/IzmF+VAMEWixr/tRclxccuD+r8vdUg5vJfBoc1dt44/wDYpqv7Bk+84LqGgfOd
Xw8A0hvJq1zwoL9yXeFbiX025Q5HToasmDdW7v/fD9AE8uXd+drooujTLzx42SCvcc9dARa9eW34
7ZwM/iMpE/kMLwyvoJ8LrM9B9p0PISqzQc7FfiCSYWy+tBKzL82tKC1wPIauUuhF2Lgdj5iDqgP4
qxb3pTrhGK+TYZRBUOzpMHxqr1hf/AKK4xjLAnwgjFmx/5xlKGhRdn5tuqNYmg492m1yPSvg2nS+
z+mQzlTYmGf7MhnNweygWF8RknwiwsNXz/WFXPveLnPetJpBP9GiF57u2bqybjEd3uEzTUZG9wEz
LqIh8M7NlHEeewpeIOMctHrOECAKk6aLf03aA1wsAsZyU8XcW9srG5X2sFhobru87pukc/oY2Cub
V5gvqRj91q8iqP+86yNQYM9Ttj0/XXGsnjuafg0JWOcPjsMFPRlyrS0AypppKpvbe5zrhG9RY1aM
R8D2iuE8DF+VsON2SpFKTUC6kzdcyo4aYP8VFX7h/42JNaj/pHUVff0Ot9/LCcn+kjcKz92DmwkP
BcT3xAgasUl9lsLbnDTxOItgIc+BUzCogLh3FexOaGR8w2d1Mx87weqEqVIlfNfoXDPhY0DF1k0U
mBCMyatEKiYs2AbUuoA5K0YHQ02kx/InDNTzXGf2nqJi52swnN88j9f4NdNmw9lvIYXfEEx30fTF
rELekc1VJRiZb0FucLw55KvuBIH8yIe8ezr1LJv9yI9Ime8UdkbEPXTBFWShhTzvHO38XapH+mkl
hoXjjxdXV1qMAyhvgQSQuyyxvsCJDYT/e+gO48XzANwfwFbxaGSFlQuhZFyIHLfMPmxCu0kZmF5D
hkufNaHXE48T5JP0z8iU1lQrgCu7ESbW6Yqv7wdPl1ojGEH87C9Gq18ESY4V28WDU3VG6NQdUzjY
EW9tPcJRYA2zMV3ymCVfO1Pg8Gxyn2a+SFouFZRbwx2Knyx5Did1UpyvMFCvSXmuzqxKXlacbuvo
K0JJxQneYbU0mN12UB256H08EJfMgcZ+uuv+kXRey6obWxT9IqoEIr4qoJwjvFCELXIQQQJ9vUcf
V/n62j57E6RW91pzzVBOlzx6DCOyIVl6af33irq0XvMQUSIe3Ef58t/haNuHesVcjQMvBJiV8rdF
mOJ+zcOvQSpCasGL3LH2xisRXGe4OTlyVc9boKSCf58thkK+mrNos9Ecc7QFTzHTsjkzXx+sDvYM
ehKMqRCOXNR91ZFoSjATl6GE7zCOey5EwofRrGGZYCDtj3ZvT64uaJ+4GXyoWwDp6ZHOinMEP/wd
DLPbrsc313DXuwQj0qoxQsMUYHRVhGDAI7GsRCFCo/y6KILwQaDVliHYz9b4oizSu39a4NCeoaM5
RFNdxVT6RHd7yx4w0rgTRb0dMJFkKsoYNGz7KkADyNy4U65oTVj+wB/MrPeCa8Q3AG6BAHGjdqQV
A9IAHZn0KI/rlD9kYSFulwoK5guD6FU54b5QhRwTmC98v5fYvEYp9x7OiMcNvUCH2nVkPU2PoNtf
ztWV/0k4zp9rXCiPHOBD+zBQyvI4hnms/K46lKr9wOC1nvaP1KJcisWeHVJVc+PgGdwiLA8TrsKA
M368HFdywri0Lfr5g5bz44IbROzaK+YP6xslBIOIfskCaB2wBV6JC4a5cU7Y4p6l/cymzoeSY004
UgSYct8MJ7hh3rJDioSgXf/TFs/Ky6JXytQacHxoCmmgKYFdtDPr247jc8eGMUt+MYq1m8a9/HgC
nu5TLYyoHv+3V4IkAuLbI4VrB4Q52r2m8z7iGrrpVgVg5E/EgucfkCgc5oc//FlhaNACn/4Aj/hd
WLaHP8q30x/oELgUiACfdwyYkrWFivsbTTQuNbMGJiZm7BtKTe51tzjwyrupjy9mhOPW32rTBjzt
D4i0rL4/XuIcQK63qydmSsq4wMWmW47+6A9HkL/pi24AvWgdldkf8SoHGJcfZfKHpxvpWi+aSAh8
NOEMBsvZWGkxmpkRBvhQ9hgrQpdEHYMn964haAkweYEJHOgYPH2mASDe3BTsMT6q/Jsj3Dki98a2
l6AR6JjorFAm4u5yVOdPeHGYfHKgkXH3b16DqOQMbYSSplOhDI7XT+YnhJtv3qxyUmGwPWJdE3lB
iYYJ8p901pCIMp6AH0kQlFxQl2B1OZoqPQJlQXOxHODcZC77NyGV5KIyNRpkTHMHfygBwDsZ3uK3
tpEd9NAsgDVEwUuGDu2NbzCykLuKrHoIjQmfb9hB8DKh5jNk7EFewBFQwXa5HlkNlH0uHlTRpOPP
l0eZS8L1Of4jwYzWJ8AQZm8wuLhcNO2NmPbgagblbTm40lIPXTKhf2yz4nJzC2ZUD0NVuNtdVQTF
FPrLfk2wJDcFhA/YD3PjE/7bgLV9gRTSEJwIDRULislhN4RjM1mfF/Q9U9qHpjrFsieVtQsewePn
QquY9zTYWykUHg8Pb/SGz3ylo0fHnanOYeMuzs4vpw70e+l1/kbDwMb7E0fAaCtvh+qDEhK7eg6L
T0X+ywGK8x6XFqYM7y2BLZREYF8hck7/zeb65Uj25JINujWYCOfD+FPUxcwcJTSY1aToxZzrTUHi
rDBpm/ojkJpXPnMnC0R/AOs8alsIcyFMIwZN5RSjVZhvKH8uZG5I5cyexuPoXV4DGvq5nGAnAAOO
yp9d4RJyyjkNfgywJACWZla/RPAeMXEWFazkAaUZ9Gv2Pj5voJ7donPZgOT83EP22aA2AUbkvIea
Lae9BYIFSO7s70uxD3wLqXq7/V3jkSfvTf2DOaN2Yrg6ZxV14cP+FGJo5dZpwzF0Drg77ABtxGyj
v4CXThZweUkGCzA9cHmSts4UMI9kGHIqQKTc47DUw5Eu4W+kw2Luxu0cKexTs+0nBhxxu5JSv43E
S22f6cCjQOD+3tdygvUFzdWUzrtz7j71dsfTuu5KthvYnr5IjJV3SISn2Tk/hatlvaY+ELdnStjC
ORsYVA/R9W8aQk2TLEQ8JbT2rhwvKWlnO3kHgbcY4wWF9m/zowp+5YylYVZSfs2b8u71t8PljAeM
B++fcZo5ZkwH2xvjW4KNMKX+lbBcs1F4rs7+IzhZfLBRuPfv4CWT9OCd8E998bpH+ObHELuaVkMZ
HcJqIkXoYn1dEZFzE9EK+COCUh4DJpqeCH4cx3IyzfqW2GOLnllnV6ggIfUqx/rAP+XSFlpt9qFC
YJF90SMye9JVWlSSGQIOpz0TY2pbWrxFs5CT+gct5JBPE4as5SU/xBcYgK17xyoH7evFmCw7nRMW
P+Al2d80sdxFa+T9FohncN6dLb6wBifLhswSPsKOKBjohDnr47GlE0a48N5+g5dITc9e208Jvhlc
wS8vWLa1cJw3v3i2fVX74hrAsgVU5USc7Q5/nBlTsrXP8RBrpuqMh6vzBXLTHikexRFCa0QTaCZQ
Y+yTYQH2jbbhsrzi6DHMZo7ssjVbKOa5jM+QeOMmfUDvn+RjZ7xBiJkQO2c9Mkg0ksBOjiFOAH/g
vjS/LUAFBRVQA1s9RTiEKZSj6iDYg7EkA0r0Z9E3JLDEQdCPLvHNRvm/WRU8p0gpIBNG3OkOVoHB
uA8bOC5Ct+M/nf4mOzhq16oLZMX52EOyptr5CAc+zCkkpC31pjH41uMYuUtx3cjhuZCT94JfPW4m
8BGjiXO3R8nH7hH32yw5/v2L2+ZQ7KNT8i4m3COvzWao1iBKiGeCYwtxe+vT14yh+MhIJCrEtsF5
/UwkrjjByA5yWOsaXx3KgIkz+BvbCKVJlqywdNkc3Fd0zhCYTcpXVUoo8POzMjc2hBh6hLj5cJ5A
E7B5K8AU1Fsgm60nmuuey9Kk8BKbI5Wr1ZmdeQRZkYyVT5W6T+7mOMIMAazhYEGFnhN/a3bOMxnq
H+/qnUlsJvrcxJkcct/F45Ai17LObniCcQyIMeYEAPG4flWT8r4+hcdgtb2mX8wx9iHWrCifjzmy
6KS/PeaPEjJawExD5Fw0HnBjhkraAj8Nb1HN/x4ZyhfioBDVDuyn1bg8SKiY9k7tz+ZCgMosXZsu
jjY5PNbK/9k8aiYTLJjZT49CpRfizR6PApgjDN0hWf+hAgWhe627EGuQ+Y1c4M6bkmz09gmwgNtG
zgLBhW3A4fpGAyMiWfX/wwoYwmFxhJux8NXFGV/QIk821FMTK5IMlhF4AZzJh/WYc+e87+aaXYLW
m4bcZ6ML9qSccX0RGOKfcU8uxh16DldWa6wa+zxAEX2EEnhvnz2RjI7MMwBFwZX8Rm1az98eV5w1
+GS+MIDPCefdomu0nPdcpDuAG8KTx43u4zyAIXqcW2IBkMfpsFmtn+4jPG2/FtAVpO6JZsJXMA8K
jN2hBxPgG7AXd0FHtCIwyio+F4RXxXJIVfjZ4BQsLyByVyf3Yd3/jrXyLUhsp/yE8A7jkSPKpPE1
ZogUQTZQ8rMDV+8S0JyMzasNL+OU3P8m/tsRcBk0HlHoPEqOhI/9wzKguv44CH4opY85NSu8wkt6
SEdQmGW24nsyih75yxqwNYNbaJBM4U3quDJ6uGotV8tj1ZsPox7nXS96UU9Ml6R/AHikK/gK9wJo
y3uW7BYDFE487iuM+hke2y/vuLzqsxQmPgctLu7gkEwvUbZhOT5NmoNQD0RXpOZMZzx07hSk6XUz
JOaRejj7buEYwsogbkdhAu2uwPl+MarvwRLAkI28VXmk0IzTWU1hhQLCBMdUwj5higXtNxAfyJd8
utN9zNe2n5svNc25oEvmxfy7NmUONGPaN2DEMrLH24d4dv6+4cyFGPpd4FHuHn5Ku+iiLkaLoPYX
PL/QUtikeylbZH/HjobhWXzbrjJYoMMIQTuYdmsAi8oJGP8WpyPU70yC+bnxzRyxwpG7YxB1IK9T
wmaTev7EIQmvFPlet+BkYipGIyEatu0xvmZ02fesxVvoEsrFIQWG5LilPt3M0mYrL6D+HTfO3Rnt
Grj3/otdYz/P6D1ArOWd+FvYLc7VBViCETx3fHP7k2LM+iPkaek7vBf3Dfa4IZ3kvuA8nySzbQcJ
Bxg86MVofYpnwHZhn+ZztOqIBbqEuoASLqP8cSfgdfvlEVEWzLKTy91tFtMvn1xO+cL5wYKhYT6N
D5Ma/gzwHYHUwxJEPbgUxcC/RpM5C+Zd9kxOnofxUZj7HKOHNRLfnYrtmjXoEYsZ1EEYEhi00fby
ZKa01FI2rsC0vsym5KDbclMOwhZihTveguHLkpa7w0+Fx46vxQlMXUTU3jDf41Ezwp7nVbzyH5Nn
mYAnyHE0AZwRMekXQJFrGtb7fFLdqWQAK2/YWnq0eQdAs5NLvcIcQCYUjJO+xYMUesvBxn84OC7e
+beqGdrurbMLP8zlZDYhS4O646fAXCLfh0y7lys2sx7OIee0F72r1hqSPHkNyGT3MLHYRJTI7Ky3
P86Q3o4+k7arv0iegKfjmPUDKefxB4zaX7AI+QuK5mp9rFZ/4CJYM72NVfLbMhBYXPAmfeZSAWmC
PrWDICU4MWw9zB6QEMJejsXAFhABE/fapyidIJsaJYPo6dLRN+UNM81hSm4plkjRCMiCZyknMktO
p3yGkiJHnO7lwGCBJ/fo/vfzIMo9RTFGeCISdXT73A8gA1hTSHm51BmTZVKruKrtpvkbuIxFs0cG
0M3T0qS9gInS9gHgvJ4E3+2KE6nbTsC5JMyUoCFj0wx5YwPnFrb+YXl1GErPZffHDBEHta03pAng
ge8C2OloaYbZM+y0Idg8hKLkinM9/MoMNs/2MyUSC+egFP4Le+jHwzVr5JzhSaM0NmQw9PrvEYA3
oxo8haAhjJC9MePen0OY7PaW9sofAv+hPiteHnCsN6K56dIWU+zkhJMbRklI6MBSp4Yktl3nE9/c
e9FDC43II5Q8ab13htnIBczAO6QP1rKQ1isM/QAfvgKgBbdyrz4YJoqfNeSBbBg/ojqg9T9Ej+VJ
UJuoBq7plcoFBo5/oKXmnGyrEfYuMniavN2v5YVUnDiBhbHdh5LqF98JFBiix66DZ9RHhdGdjdFi
JZxi/AHbPOEEUW034SSZGkPnDj7K6N88hdjbUecxDXbe1iuvY5RztkRD0FkXgjj3CapMe8C4hTwZ
DJyP/jO4WIxdw9FibN+jOsLbH2tn6k20sdQfqL5glH+x3mW8FA2NcdWuR+53i6Sg2G/pVxeDkoF9
ikHqbAHfjJ0B9wLkEaRUqdCqo391PRbUDzqzy3KKqdjE2XTo2xlyFgjDy1tKAbqRF4OopaI6uTfk
p1UPp7I6IWgWiQhC8hCbkwBVgIsLnP+C5oSptQd1OyaxwEPSS23Izph/88a4LG8ZuykzTL/DJZrE
VDbdxh06jLaWwuNNTphXBewIX4DYL2PCq3ZP8YXnhr8cmt1qQCi6VE5sgevlw20HavOLMbti/6JD
2BKjhRqvabUJe1p15Ky9kgE5wEwf+2xC8D5YF8GpZ2Q8CWaowDAWgnr2NK7a2X0xpm5c/NT8Oh/4
jK1txpLnFJJOcKiQNM6WXwCCF1IJSo8tpIPqmNbWfvtxRRIHxk/8IGIx61PiYgzyHL+w0JQiDBNU
Ge3gx5wuefK/5RgWL4Y0MAAEk1bsBkL7UKu0sqdwaKg7rP6dfshxR67HcE7lvmdqTdUGxktfy+NC
8D0NPpYokFTGwcq8BWRKQgx4LUmOyMGpKXKTb0S9bEr5MQYtZSvA8XjLm4IZja1ZfKJs29McT0gh
fYKlQ0ogmMSVtcYkvnJ9jJvg7FyCvWfN/EtydtCZMwL4pu/0XR4xwcPH/GLec0TBl3CQ0fTy0kPc
GZEhYklmdn/9fJav4Ki8CqwKIR9yoMLgRFkY1fkra2GLPpKXUf9NKAzvMXq7dwqqjcZ7IbtwbMgd
4JsxOV72NoQDGXvvnRLFsaMqc2HOVJx6G0oaUCg4LG/Knn0MU39gt8XJO4Wv5csX03PUmj60Vv+y
a71vOsib4MZkbgW2SXlrQwUwpgmhcjA8Go+qJKS1/1T06cz+n/kJTyGWW3JktoTUA+cF8Prw4mps
fAyLgj4eCuBr97jOILuz36045w8qwgSoDUjC41F5jnvb+xo8h6lKMP0BCjVsUeEhIdCbv45ZU9wK
KFFcfKHSALnDlfINdWVS9Le1IS1wItx9LTluCiQINVKAxsGwJNr/SXqdz+AOBEJzcCcZCZQXjJfj
mqO1p4mGn6d9Eu7LsTNFAjvwKPVWS3ItU+4HlkolCAiTOwottibn5jKUWTztK48dtKT1NGbOjjNI
ymTMkhOEW4gJblgePQEtevlnccC46b3BY0UgZe0GYgRoYvrdwh4NgYTT0wLg+1edsScQmtCWx5YL
vySVNhbk3a/b174BWA1zBKiS/APIFcNcZCxxP534sMNxc2J4Ae0Jp7VgUrT5I2VlC6XfKcXRVsTy
MrlltxfeSKCy9IcvjJU4pEVQcNl/G8K6SC4lla4SWcNwBRaAJYbefvXXsPzYpQdffkpAB+zx+Y+H
rFXMqQ7AP5S9ZsGIGI7wrSFUBfbh5a3JlvbZVORv91RYV9DA766AvYTTCt6LaOJw9VTL8pLiPnXF
fYPSixqemQjcX1q9Popw7QukBiL5VRJV2gyRhmPN2FMr+jOEdpw8GhmQMVbAP/Vq+UkvTJKnoi70
ot0Weqv5P9cHCZ4TIPRFe26jI4KFxNNmQqJTVbMxyOKMEtLwfPDQNRuG6TMp1XlSbf9E/g/JVmDJ
6kUxsGBMbqp5MlUyavm1t1LtqP1ahgTV7oLFNEIYrf7Hp76tAH12EyuBJ67jN2vZdvJTInRyGwd5
eY70ySTZwXImjFZLsATd24iQefp4w/PeGovU8pB5ebTgdFJKxJsUFSAocRv7CjpqdM2dMo9WPu6h
bj5cOt/SaVWsE+WQa0uYNvcMjuxobFGaOp7XpHOvpH6lo6ezq/LjZrfDUWG1GRa9UINdSwtGYt4B
Iyzw5CNiReYKOi4nZH0Tvw2UdFfKSVLjVEm2KbZC5q41IyptemrsGDWTj8Poic5VM6Mj2RuYjiaA
1ERkn1TkaGShIQ016YyRi3IVd1cHfS6WcLRQHwVVBPSGlCkLSictOv1FxN7+GEmJ78e4wI+iJMnE
hXdgKEFYd8sjMKZ6OmjoR3gQsFSNwS77cDVKR0608uv+dAIHBazpTZgrqMuBHszvmZUSnQXirnOR
S4YcZwUhs8evTkiVQ+aBeRN9E6oW/ASwZGkGWov/qzYr367Hw5ivlhNF5gRgeMzIfYxjuXrAKOem
/xtEct70ptSRDNq+6AkQedBxMONRKQGIKxrbS0SONp9TwTAWrqUScFfoPcVEHrH4j492zqk1FFDX
Y46xdLT7PfTP191TSn5eGMEwEpiAZGHzoh4BSEDKGPviF6je3sEdr+0O18P6bv+g2KmXk3E8BjJO
qd4XqTmEVyA2ymVZe7aKRD1uMN59AwCIVq03dh9DbXwIphBOWALwXGgxbuYX8drKPHjy19gxZWxx
upnsBic1wvYCc8aYdD5aBBJlVxq9As90nUzVl7Mixbwxa4AXhIRopWpI7983IwXnBUIwosioaZMY
INZCDzeb307Ge78b9LOOPh7mLBeA7hCzoztpeU9M4htrNgyZvdaUWD25aG4sn99MHZ7LAROX1Q/F
8huMElSfnuROWazT9PDV9+q+R3uHv031Qtf3T/og3L1h4kii1SFlgQxbRbpr0fTpRPSXcLAVFj49
84SYVm3gT9Jd99QRADy18ZJpkNqUPA8MBbUByqdOC0ZuykmT1mfnqP9YPQr+aHKnAd9xXu2B3/Fg
kpiJ4h6Bwe4h2K9iJDoP/btSH5ue3u7taTim4UKf9BwZmNdYqYWr0YURU7TH5UK9qnz3BeQP1sYM
SQyGdH975Zp1isUBKAk12u9svA7mUbH6m9NU4a2BIPFF2+vpuE2p+wKswTBZUwIQSchrDx3DYuvq
dc4Y4ajChcZnVO0jRIcg3dIxcd4pDYMPsGwdr3Vkv+rsMJ+GElRN86A9m3lMNDzdK2Nny7KQXimx
ZUmn8IBTnFzTy0bSSUN7E7/Re5Mg1vGjN6LTUMpmg5M21cgi4a+Z37Fsx3x1I15pQy7YkJHlHE52
cNLSyQboqsDX50M928z/rIek/B3mMUNRJzauhGJxqdCiqVMGBMcQWQqo/EQ/4aLOjBTd8bJl0Sgj
TJiY1LGyW7QiZ1eyGtk6wbvDBm+yOKFBPnMR3kDBWo/dgrQTci7PfjpHLSKpQ3XpabKSkwyLyMMc
YUHJluw43tn0NK9n0gbTGszvUfpS5gBEc9yk0reF8wwp7GxzHRth7WDvzObN7tqI7ZRNjHPV8cqp
EWCAiu8oXClF3jSU2ezFsHj4B1YSt/UhadSt4BzXP64ItzXaCJEtt/IZpDIX6IWZBAK87qG1eDGR
1SEuNlcdIzJ11NdvfE/160DEp34SPAGxdP64++9NPCArTmlX5kQ34gnYErcB6S533hFX+BKsLMsQ
V1JhVPNV/qDlq6x0K+5+2kyd6XcseJVw646VQlEsC2YC9RkLgXW8OasxH9PhvkqhATBT/OF78Kek
R93i5mqxHNPcp68l/5YCQm9SsMeTxLtcUAlg7h/PXkoo3vU050f4w/isx2hJBwsLV8QNd+isUuPx
jl8zVsLXSfmL3wUYDBw352870g0jPdpxfMSPjgUST0EAtN+JdYpZTXS0uZLXvzEudkCe0EyWWP1k
fQdHff1G8mBy94brXtGkB5SmhPsIs627bFyxDMBHfD9/whUaaf27dSP4lc/H2jl6X6WHE+f8K75k
TJ0+5AamDWTU6F2b2AJfZG0MHwiHXrzINghdnYB/75HMpkBQwt8X8wy8MV5rjL3xosGihxYdGT+u
+DQ1cOUOU2sE8stxd3nhsfhjcPWOf30ba4Gp8Rhot5QB92DG8hPz8Rl3NoQ+ySHJaJhNfqWwOx2C
vgRDA+u6MyYsGBkj/tBT2CXo58n7mXMXGiwtnc1kk15YYBr9BAzqOauts2CbnDTL6qmNwuguHApF
3xadH0k7YfcFg1MkUOCpxu3aK8p8ZU8Ksj6Mm2MUT92lDGstWMc/5aBUgDGmmTGLwRuSW2GktXHW
WQizOXQdhC+sp5V7dsfneQjVmDeUIY9yndUQJ6kYXqbTNvo0JNOds5OsWiR+bEj6faLiUVfrTN6P
upSh9Lyh/1z+1lxJEGO0dTzU4zVowFST9M0qF1+QAEA2p5e2ZB3yUL28Q8LjRkZFOyReCYw7TYd/
w/f8CPR3w38er6l8eSVjRn2CEOD/N2FGhF09b0KP4c8gPWmn3UbWrPm3QFMOzVlNH2cKPB7B+O9v
5W4PG4OtkuM8qw3G89lR2Szh94iGUfivTXDAIUgSG4fpHx+4c4G/KEOgxSzfPQ/bhH91DfYda2k0
v9OmipYKoTtC1bvN3eW98WFI+2YKjsvbHNjZdNSo7NY1FlGoJFlilx0FEE89lmhSrU4ExYnILX5A
avWR06cA2uDf+B3hTirjKHVHo9mEQ8GdwMh63NN/vWTy1psdcqQpGuyuUWcDjVrqAgftuO7hzqTW
XzRljMondHO4V0EeQ5Xt1wp8S3agqRZ/HQsoq9OWNX6Qm1qhghuCVtCNjBid8X/dvAyCIwWXsuw3
yvLBG16xjJQqymb6lOuachpkPr/ShfJd3iop0Ai6WZNcvI9/AGJoTSeSjLI8hB5maKXDpluWu5oR
8O6haaW3dzbgy/4+qDSnnCgeLvmYrP7UHFc/Nnw2fQwbsaTG/Ge3I08qcn6xE0GMuylVhDBlt2sF
t+amVjscbFU06y+ueWMizeqrOzo0g5Gwk0tglQDQOPt99OWSIwnHmLfzYWo1xMlkMOe2PYPNQ2YA
ql4ZejofgMa3dkCCPKH3uGB1An/+qkGj2m8xwB7or7171B5/tDJjyOS5d6G6Xf78jzFzkF3Ru+a4
GtYYa7EQvaBxV2g8S/hdM3af+fLtaquHKjo/0FcFk6GyVRka59TqJoB3RarIly/FYLQ6eORWIISC
LQQDfajtRZ4yQb9wR67U61nER/oodnX7E8/2vrTNivKL3vDEVC0BexMNH96OX+VfHsuG/LbrPDn9
VStIj7iRou/kMUVjL0xy6LHwxVCazh6d8XqZH5b4+uCJxyEZXzz6KHtqrh9+9rBN2hBsu3CzOXA7
QIbCHSNFTbzZvuBOsc3g1KHo6xHaanW0tuEprR5aIpnCwJgqP0y4h0mTZdi0YOPM7YxwI1Gu2A6B
2XPrMPGIqvdfxSXOLyV5BmxajQE2mbAsLph5qFFkMmx7JUkSmZEzfCmOafr4+dCRRlRhoe4n5PIA
uVXqLrqJj3+z+QDYhStshWvMmPU7EhlFt5NBwYsOJkpkJqpNOg2uJIu+eot/VvIwqk+x0iOMbFR+
KJKtyLQxyHso6kDheqHpU9CNrArb5I9bk+EMk/rqnSUzrZdynabOFTcaSamfhqQkA8XWbX9wVNZk
jKkHPRqTC7uS9I9S8eKPf63aTIuiHfCTQ1dZXTBXn37jFSpD0YrvNdY9V5sLv+TtOJ6NaohmUamu
gfwncZf5ZQg7NKi7iKdz52BzKWwxBxRXOktYuKpkb68N7O96fcCpG8kkdjSM4+4P83bTF769hk0m
MYHFsAVi6i6qLlwyU8jzUFCxHEAPlKeRNZH9Gu16/KK12KvjlaL3Vd196gu74erUO2YrLVfItnVd
d4tx4rrS3Fe5TJe/iPZc1WFS0OV/lGJkuLPlaGlgVbTGyEzlaTN6g7n4yvVDAVTAl5ylnMhnLTGH
D52JPrABcYvlwrajimjP5KEi5UOe4cMYzXg8JAcyFX7Uie8qFyXuNpRDF2fLp5gqKiTCDBm5EfZ9
V//qOr5rru5PFZ3cJkgHM8xkcBlT+CQJiZX7eWIPFJ/cR0J7uqm2bnK+nusW4REfO87Xyp0Yul1V
Uf7tU6zOeAwSdWxm63qlrJHbnbWBkvnk8qkJ4wzxyLa7LHnwAGOo/sZ7Yb5668Q9aVxm5vja27Az
VnFXLXw59xdjWV30dZKIbFaw91MqVVL8c+hnn/AWs5KTaj9nqaBsuBBVVfSWF77EqcY76Ama4ts0
/ewkbJ3T+W72b80wZ/KiCF5jNbMqLpZtP7CnWrg9r+hF3DubLeKgwxNQV8gwo2LxWI9qVe8wxsD5
wPd/Fh8UZIQcDWzKI3nxcXiEAKU0hpBADXrWcU2za8D9m2eP2BcPE0bonfrFmYxILa52zS6EsFQq
iKdYcvtuhGlDn4tbbbA3Wg315Z2fH8x9mgjVvkQVw6/qZpAAe8kqhh4Yb/HbaLP3bCZgMeIkwDT1
rLE1S84LPcrf4afar5dWpz66y8sYKdYxXDx88YrrTJoqX5ZUq+ymT7WBi/T/lnHT5Sxjj1uvE7B6
hWt8UhKTJd9kjXGeGFe2TxS5J31GzumZMwGk7IAqGnMmjJYGaMBHd1X+GxcVnmY46YlNWxwhQpCo
k4U14JNLGybMbJ0n445+QjwleLwq38aruLncKvaq2zIb8LiNOi7lTEVmpfkAZPA9eWyQbILok1bf
6TwFaGYT+G87EC5mweeqTwQ6J6JRO+RDcXuczjjKquty32hIlPXi44rVC9J2UwrmBOKLzwgsivah
qts2H8++6ayHY7gm07fHgqALDnXUo0grhLLfunGyhyS42GsMFRHPvT3z51TiCwnICPk2RIiLyvdP
9hpc48ocgMArUwT682iPaITNRkwzsbhiR7GvSdXi2vPgGPoUEXtwNSK/Qa3ERTroTUtwWYIbPQmp
1JXa/W5qfFsicIjShYtIrPPOqbhgjMh+gnMriEg8ZHdk+/+qhx2HHD5HPmdYH6otJ8+Cey49kyq6
U59w7Z9jzj0Uu7r4rBxKrKxMplonYPMc8NL8zIZHNjp//IoDUiK9FBIqiZjiXFDfQ203mAJvvE5q
xqH7tBOxSU3FHQW7/PJyFXu2ODlwRGY7ftk5rShOy4SmaFFrViqvRQgvdFRSxAKxedTIJxh5tlBp
iunNvG8AelDQf3DbwxyhJJnOuOGPbr4eOulzI2qb2QJj4WYUvq6l1OyVD4WjNuiribC6SxjrwGod
Wve79e8TwXRtHvMH9kYPfTCFt0gskc777G7U9sqPq4Of1m+LH/KbsNbjrt/fxOFQ0Un0szk+MjbZ
IdHOygOEYKywmH6J37NXynHIngofjLMNF3XbPzcqZCPOHI45ng0A4hukA0YwWWJS14lQFw6lSc8C
uv9MwB4rTHHBKVuhLHvAYYcF0FhmDYbJfsYIVBegt7wAIas3/E4ffxAez1qpiFwmiTG4eDtuB4uQ
Taj5cCFbZ8c71M7LrEQWAyHligMhAHRCBLRGg4FpRgThsL742QnweJ473i/HSEp5EeQH4iC6wBnJ
GHzRtY75XA8TfkUMV9kw8/X3pqGXpORwXbzwRkoRvrQ9IyVxep7poJTjgH/pw79DV/ebvw5ECLpQ
DfLxU2dcgRUEZ9OJzC+93hZu81Tcu6WqtoB4cVxRooiyhaVH3KtSVTzLqjRRdngOJ7ZKij1slm65
/tGyh2K/1N1tG24NLGLezt8oBh7oYt34qooOpTg8xVMlk1J2dpWHW+esMy7VS+MzYh7q6iFicWPs
Fi8wfSqoj7ooMERVTv64HLicjOKkZujGoYQTgvLVWxk4X5/Zvn2heDvoFGJ4aqgPhbPBH8zZb0nF
hv5d+hzoqqnVpslO5bu/LZtIp7KZ7SmfbvbbSNj9qa23+DjDGuFZoWUQO1ne9CkFc5Di/g5Pf+XC
g7MvciBGZ0KYG/WwKE2r2xLXCYuzi492YJt7KFAb6bHt+oPHDggARMeUYY/ty09lQX3Bxs71ZYIj
9CuY7GqQbTEmFRg93TwQbwmwPVHK99PEd1oOclnBxGEHZpRHV0kh5T7vkzT90v/vOz0HFJlxGTOc
8kKQi4Jqy9Du2D0xZ0nvhbOTDAArmvu5Ne+p1nwOOAUh5sZrdFiVgeoH4rfP6wktCqA5EyYM+uiF
Gq7zG3tyBgrA7IbTEY4GIRuq4kXN6TnEVTg38x20WrVLntq7RGVls6UIf3Vq+pdz2KvJVbtuqeiz
jPNYR2RL2bvueza2nj/rSRHKQFmxqfcyH6ab61L64mM74xadThbU1iNOi/ftUAMBvWvhL0CpPWMV
4DvkFkTtAR0r26feXbSjS27vIhwGBQvFdX12d5Pegqpjz4UTsyEiv1VOBHMnqH58QIrhNsBodJP0
Peo1Dh7Q3+yprhc6lp++wX6DNxL/PNHjqUUdokNTNwr6977hPvM6hfEbscP5xmxZtNp1Zo1GsG94
Ln4JB66eXKka7xSS0IirF11VtdJPdEnns0rLgk88Wg2DYFHoKovogVCGBUUAls4FnGJh+9Ce23wo
5ipMYe7KPDgCwMyXnnNwnzijYe2HbyKNmjAhJ0QMT6CjgokbwOFJf29WwILAzxAD2hksp7uOO546
jJzPiP9IK0qozVLWlnNmO3lEEZN8lzSEeFfS1Nz1UluClgyzzgo6d3kKW33CqijzCSncChB46YGD
0DoOFA/7o7J86eAgT/fY6d4SSIAlrHscL7lMWUDCeM5HI1KBgRdLSzDNveBsBulpTtPqaQ4sPRb1
peRHmUjy6tODWtZrJiYbwYoJSNuIGfwPYGN88SIQavefsrw1fCT4z4D+ZsSdYKBroWtVcoTIjFDK
vf/RR99EmhLxJ7P8R+483UjeZgx4D/ImhGaY0KU8chiViWsy0jR6w8pkgoXYmCpP5Fy0qoNFk1IO
qJjuzhvPLIAJOI2MaHe0PrS26oWByQ5/fcSBiGNbtQ99iRBrbuHLhpwIp2Upsmc2NXFhKJ4yYEtw
cfIt5kR+jNXoVVSS6H+rz2av0bP865mT5BbZ/ZsGmepntpvqoSY33afD+PqZSlFwUx0UN9xXvIxy
+PAichdqMvJDEUDnTLT8waXAoYps1f8IO7Ml1ZGlS7/Kb+e6sUYTktr67wuFJiQQiBluZAwpMU9C
CPH0/UWei65TXVZl22xbVe7MREOEh/vytZaTVowtmQKNq7kNoQnu/JkBWbm+ydMYWrTkKi6Qi3n7
rrVa8NrouV38aYQjJgYvDrIFuW/S3U0G/6k3PzcE7GuSvEpnnWTbJGEjONSbNM72jiwhvJBNNutj
tKaWzqY9BeCbgHX3QcXFbJcXA+rI99R44Ii0ysmGuIhWHO+uUzc1nEUfOci9O8A5fIMVEaRw3g7v
KFosbiE5ni2L+P3FiZ5iLN96tomiUhfRO51+ZzU+HevvSnVCBC0PiwxIpnE5Y7mc+AWJjfYlgs4B
zddOQIh79fwVZA0kcRvwz1XLoem6c2F51QMx1jcc19qSBtuRkvY8DcfaVOBLT8kW4N2b9bB3DDhN
si12ZW5GU5onXM/HfOw4bbm7lMiz41eE0VR4c3O69YI3tWmiulBBqHrPnKpjitBDd86Z7pHISiAp
ZRy97e4U2WpAdbcjzfxJU97Sor+y/ddg0JcRdsxAh9+MF+kNnPsL+szFgQEAqBFqcWvkz3LLz2My
DvmEBloepY1D6dkrXe++ZiER/Z6Evb0pImyBIRmRJF2x2cEymfqVjETOv6HUd9PrdkZCzRfsHb1Y
UAPoRoyhfo3Wy2VAc9xjQprFteMqTspTxTtAsZSYFc/4bH1rOcuEYpRA+nAdjwKeD6ET7Iljkqyf
HMr4nPMWR+M39TJA3HGKty39XxFKfKOnRF4wHNoerQs+yltnccj2pHMPQjPDYdg5/3owVo473jMw
K0tyei1xnwb6YDA40XGdrHzl5jClZdUnKvUlYlgAGaZAgE+fWSvYevPdqwHgbzCA1+eu1FxuBsPh
+L/E8e8blGkn/W5W0a5JZ3R8u6uVhF2BNT3bmSljkvjWMhx3NtFjuE4q1Vmf2RSSOtbE9pCGOQMz
4UqApYXj8VrzyNk4pxZzhBzek/r36IX58ecsDuSlDgzGJ09SqOyXC9Am+gxiC/QIAhFRSpZg1H10
vKIlHsJj4cpYu3jLSS4QbWJsvI/h2Qr23eoKNQAegdgHKYfRlPdcTQThPt1pdx6Wl2P9hDoBpEyZ
RqjO8PxIevrW48lTPrFul4E+7gXLxm1c7wEdCjxBovdxjJIh3LEu8jELd/2QPj6BF5Tckb7o9b5R
ry2FcW7tV5zqZuRNH37UE0MdRil+jTTQnezhyhqw2JO90lEY2SO6uT3Ueb1jroAhsC+WsjR0MANR
vAtKU8Fl+D3GwaPNc3qAPYAtYgyEAEE+gf1FPfpsi+ljTLadt0kreGtTrH6ITMnyuk48Lp1SDTBE
ZAt63C5FaeXPk88vGsAc+aeTHN6ktqSUHAWQYiVtIl51DB+cXAoOv/4haYRBA5phqxyKHZql7v3t
cB6yiCAVcZ7i6SGpG4f5jvnq6MlCWU7E922aNhIvpBzBXhnXMtYYkDMMpz59QdoHkGB8lJvTAb/r
3oXO/l0AO9qh3dPkmdtflev2xaVPEF3fwOAr6xTC+sHTwpEuuCR+qAQYcITODsWb12YEQe+cSdIS
EjswHjgNB47RrOi/XebvSW/DJkAxncRAdmO5p+h0xnFHJgitpze7NNib74wuThv9wwxA/LywvBpU
vurvbh7oNFNE9aBz6epAphuj6lYwopGSbNibv9DCd4T6pXCxs6Fw4Mi68yp4sAg9fywsxTiD0u9Q
pgcGc0tkQLZxL+P+XhNiP7xYaGC0HUatET3wo5e5tK0PKZaA9ECP/mn1EDq6T6cCjaYvea8SvArI
fujnfpgtx3gsh7Zslaz2Q94bEl5TPqBD0pHvSBXtmQ7rj8f44Y+7eDEe5A1jSxvXZCu0z8QeGcZt
tkDsgpXx1z3g1RVEbZey6+ImZpQsXwxHnB9nvIrgSeq0kP+xn/XAqICy1phbLZWO8/zwE7cLSC8H
NxAVo6IhMT2ZwkaL4P5zBR8m5B/7EkHJBMji++ajzshznJGptfDQHN1FDvIwvhF57R9m8JVAlEDL
x5By4r7mg+wZyJBGFFH9R3dPQyj4gky+2REum6emwHCS9WU5Tb4tb70Pb2/RuTlR8u0jJTUAkHE/
I4utxxJHllCBXJwoF8AICECzYraAzJc15ISVCAFaJCacT8fryOtsvyI49LYO465GnIhOLxsDXxRe
z3vOlkJ1QMYl4jDTpa7FdDkUc4pJ/uGdrtdeMVmyIT8SLMKxKkoggWYQOLOF7gQ4lL2lRKcYQvOa
cFYBB7LJoWqdMir+48t/f711hyHz+KINv5E6mG/r5XZIXUntuL4Nk1rm4BGr7OSSCoyn5qyFyHtb
9uY2X3SaAWYIw1PtDM0+1QpeksQW1WHi/frOB9xbnpc8U2wKUBQ7PGRAOY49CBtB0n47RO3evIBj
5MwJIVq0lG/jBaQ8Jt7zrnwAgDwNd1AAFu4Fs0NyRkGWQ7rCExBTYx2OZRCNF7fZ2+1n0UpOEVz0
mfrN6jxO0G+R3woyYGOxgDDA7+l4j1A2ORgZTR6C3+NuTaULeAsQRoj8Ug9RvxNucX0Csl5XhqcJ
mh+RC+ITp5zlKe0u2FCav1jxKzmfQ0GxcyBGtlWx1v2kHgA55gD705wqhTMBm0pq2+rggZnHuJXs
dhbdL72P7eIYxSgLJMaUX5z7mHayhKbTRMvvznqq/nZUfrEniEBOSpuFgAqzhqvg8qkJ2UmaNwWR
aZwHlXs9gAAcY6ndRz4T86orOF/OsXCASi1w3fIkQFPBH8uKdY5iPKH24eCJZQEuuyIVpDYiNZuV
fK5vExNhWswInnDxlOUs1iZPopvk8OCoQXGfhiandUibiMCnPwhL+fXkgXqksfGEe5XybJzoF2tY
gptPI3IuAuGMux6QGLB5I0MkJlYBgsN8fBiMb2DNaTVnya9ZIGuQxaPDAvLUmA2cUh/wDg2njw0X
Qxs9G8ojAgfxnXToUHsrk+sNZH2N9L7AUiEgbrpQv2t0O5Kit2vx41irMWZyobAPAIje7goeKllB
ynwzCGJ0PFcnUhJ6g470vr2tJqdwtSJz6K+KcDB4pERVfYZVuw8B4tafKM6Af7mSv7RakZ0x3hFN
3gwh94BOMEsSWAjmj/Po+NWp23jGd/44MAgPmly7Xiu+yXza4N9Vw4P9wanRSVnuF1T9/EpaytAX
IErRxIW1t335M/03j89WcQybLiUzjlNOFV4Zlo6SfwfTgb+oHpl4LFURjO0I8FTwCy3g/ojJHtQG
yMEQbt4DfwJ5gOQOtsRO5aZsh/awlW8Y5o6OnEZnwkmMqTJ5nM2lwb0BUkOJbjGGyns8kaTfKLEP
QeskbTz2fM6dhEVRx6fjBGgPMRSemybQy/WdZve5BJbPb1lsawmoHSRQINHagYfPyJhpAxnV8jHQ
pYsV5Bim4SQn5+TAUK3d10NuLgl2eMRdKx7Ta0BbD7RvMwQCujSB6kmE0qZtpm0VsoA6DcKQ2nNB
gxqTo5LB9RCEGJz6GG203qSimOqv+iSDN4+6JIBSSXt66MpEFVrF+jIsMcwHBaUus0oXv0P3kjlL
8NKRjPxQYntk0VNaLDItbRAdgiE5C3gETpbTRa7PzsqmV3xhxK6zakPS3SndHdoZOnsaM+LZ77Jh
UFKwUUUS7IB0ppgJ7J1PX0R4DnKTIQXE7s2pzdEtctpl5/QzDQ+Eeip0s7u71rREaZsRDQkWQLsQ
eOlV1Qd5nZJ/KxuU4hkxLiKVdq3kzeSvtF+wJ9a4z/w0AJ3vgOHK0IOwAlNSxGDc4nstHtAkeSPw
gdYZvz4S+VlQkuAqrEj44rzYFW2HVn0OXB59VxVF6x1VA+VW8MA9QEyV6ZhDdwDCvYu/YwyJEBD6
2HXQBm+TSkYgEU5Ey4EfTJRcIowfKip8ytb1gNrpt+1PwFa4IpGSDO0Z3mFSXd0puMYlDR3vXALi
Fsv10RP1PBXkhIlHXvzYyh7lck2fxKNJhYWEh7TQk90OKMqUS3w0WGIOfKm6UTi+BrlrsCrvLomL
OEoMDposVEkyUAqp9LebcIy+OqMY3aYURKmxzniXasfT5neJ6LfJJGHtHVo3LjXde3RbCymVCscf
0gqeX5iSCR8/PMZo+gIOzkGIqKAMIiHgFKUF+IskQh+D2RHiBehVXmHF6ecEMOLmGbDiRJid1uP1
aUjbGadE2H9Qi8gFVZ7kxa137IHV9S5spXu6ikTnCbunZTM5YMfLycL6oanxGMtlhm/uijpcnjQJ
/8u4akGWWUPpkDDWZTtdf2dHZw1IIEG+asNpk3gAg2MpSQlIEO4gxeyUf6P/XLjMgLgTYhvHVhQW
bNBAVrJgGHa4cDtBH/xmBbb69RXi1S9looLQYuUDaw23+DIavHYtx0ex6FAUQOC21hryc7AV6DtK
zKvPTG4B0INLYuftw+llS7QoSVY242m7N/1+uaaIU5cXoI9SFKQrnAN4sGcvEccR+YcFbI4Cn/4+
Oy+kcqU9j2DB5dUgYlc8dpWJJaxBVYO2Mw+fIqJhzIgPFgkbtiUxoHefXjAFN6+48ClEOzo+4Kzz
EChW9GgZgMXLnOb6dIKezCxlHUQZyOPyvNpnKtgSNKgDRYG8tRb5c0prHXKXTHifvBeKS85y9uFT
6DF4Z7PBW7q80sN8hNFjAEID4sHcdiHDxwzvMW1cetj5g1vg9HTC/kXg3M+IANjShB046xKoXKxW
Dzw8W87qu3cpuqkScpv/cQEHBwdGPqC8lGRYON7oMgGykYleJCK+eMz4Ra/hACmYsA8+fnqTLjxN
eSABAdkTRhlC7EnbCQkW374wt1LLqYrNnuh3R37wgj9WJ0i5Lz5zrAQz3HoKo5pg5AkaM6hDfnMz
veQzj+LDHrLdKs6JgeKw7FydqHMPyWdoPEtkKHXrtO8Cu+ozfDHkdU0ukTYnC2BOZIhY6evvh6s7
TCrn+uIoPi9VsSJXIP42QceLG456QXlAZfBhbKjszOwwvWbXIW8ECJQFCxUlNtqPpzMDT4bUf/cs
cvax51kDoJPoPQrHechc7biv8wm/4MUAay3KUKBV1zd8qiVJq3pyJLsqySiCxjiU8RvTnouPvsRi
T0m1b7qfvpBXgqN0joI1RXhgerY8I2T7EaGxK8bVmJKPQKDQenNby3x8juiihSasM+gb9G3hz7D9
0g5TKyl33w1DqTCddw3qEoy7D5vZ7Nj7Jdj1+5/eCoUwKdCsFc9OTIUGgDhtOJSxM5EK09/E+hzJ
zPs15X9M2Nr4TuXnvjXClhHSiHOMSZu51OcPIUF16RUmVEtEEZVOAYb77o6NdQ0QuAE57WfzHvgA
gMBzRJcJyIAq2U3JeOOTJRagzmKnjnBLH8DktQGbShh2hQcjmpU4aDmbxYfVsZDd1laPkillAkcM
ae3xBXMmqXIuhbORtTuVPW9NAuzPro94FTSg19eZWUEXye+eQf3rBOcbnGec9sOBJSnnWJjU3pD3
NBffiYnurQ4YUuNDwsQQKtpmxtyMHuRlrIAkqIA51xDxAa87SyV2D3Y1MK4s3y4fBQh67PYhimo2
uJhFsdJm4NuwmbUqVsTxQsePCKghN/KZ+MOKgSIoMDRjKDuN1N615T9dpRuDNOON0ieZI0Re0WWR
An7gcl6XD6cp/RX2SvRTBaas5icGkj+1+AbsdCTN8Upa79BvYBYcmN3kIhxHFlgeUBClpX/3BwAj
yhO+NfvuKxnAMsFjRiPICcG2SzDoa7AkIcsSSJjhS/X+BJRjurAHfpEzcVbW2GJHV0MiIHRcZqTJ
YrBA/rXnDkVM5+pdAIiUeD3koKdc3EFl8HLn6fQ//myPXqm8I2c5zVM65uPw86G/k8FCPrno2E8u
jUOmvxHYKHbwXigIB/IIhqD2dGvUAwuD09Kky9bkF4eL4DXrXrMy4w3Cu3Yo3yRJ76bx2sLekosh
Z8dsC3ATUYsvX9Yme4iN0QMaeWGj0XhV6UMSAkFe619BCtvij/oVq+OE4HbAdgPUHKeGvr85oP5g
mdnOU3X7Jnxm/rM6sxhoxOy5z8tj15wA9miSQEjzdamoMcaA595nyPKmAv5y0ITSxhQRSJfqqRVW
IGAqG9bHTHCIv6K7y++8ZweSH9Qi/hBZvZ0dxswI5X34K/CW38f8dGfM0iwjBa9/CXGWkYS2ng7P
H5HFjBzdxD1pteoPfJYS+2oh5d5UFV9w+lG5tp1NR6BpkOTwV/jTRdok+0D+KiuI/xwa/NC5x8NG
9p+6ABWSrkewijXEv6bjG0RZZD0orIm2PGewLuzgjNvUQB8tvsSIoHZa8r+VJfquL1QYxi+x0IP2
/MQJLJuVAIStoBBNFw5iRZB1Af4Oo1VBG2W1ePZebp9NLwX01Gyu4aBWQgiEhBm3qa4U2ZPq3KER
0pQmYZcsDQvBXLHZxWme528cWuhsoGJ7zTxoO+/peAxMID0pFujbO2C6nbuA4T3WHGU3g2jSJwaa
XgwPlNUS1rhS7yMyJRJNRl07sxlLuoQIyNgDyOFfUXVPSBiG9XH0RYk/P2HdPqd4rqguKSPmkn9C
72dshRF87TG0RhJmzE/sAEGD+tsa3qrShZRx78eQ6TwLNO239WpgxvSV3SNqT0m0/qrOfsnr4L3j
IsrzoK3CE5mlcHCxcP0yfJOFcZKLGJsZ2O6/tUYRyh+xIPbiz97NDl060i3vjE+2r0YyS6CWZR3h
o9g725SeAJtFvILR+1vdYQwx5iDDEpZeMWaWI8bVvrzDLTiNpMcYFpQG3qk4TlS+Rrd3mpgB+Q6O
VYAyu90RRqfPZNhYY//d994zW58vYq+6/Ep5ENLW45FjWMHmsugJZkJily8KrwfioBuOtzb+QoyR
dt3XYZbejCCEf0kfEVgAM/PjBeD8sOD0wS9aHkwykzMg3ZIXAkiSlAaSLnietjdpvqPtQ5cXgcaC
7QgNmDOAMTMq+Wz3Lqkh7IPBewJm1F8wsSTrvzmu28P33qO1qaVEB4xiFreaA4hupXxmrSPnwfPN
rqdotilzUUb7hxEi5/5CD6wVwIRGf+lSzspEVtTw4NuMRd+gL5lcQoaIUongOeK1VIctdDy4g2o0
kQjtBVaMKrrfLmCCFg4OrAKs8YBhXws6lmk6s/o0jx6WD1ngu1QTluID3yOoN+04u0YPbfDI4l1x
8Itz32YEb0HwOMCiI1cmj5iqLiQXhsrS62OqoyqiE92DUCf++9zChlmzhURF6Z5Ae7O8K/klJMiX
HwOgb5SDu1q5dJVPVCHzNITCAPS9AgjBKmExU0cxLRPY2EyGEbdLWDpMB4ISwmITh3D1od0+kfrz
p9t0XNkOknA8EF5ahTKJEAXqbYeaiIhRhjC8Y5K1vrq2Xn5ndqwpnMmwrhNewHqhm4LfgePrPbjY
Q9zdjd7zKt7M7sF40aR7H1cQrnDiqlCKo84jk9MmsklLhSvDF1k984e0wO6VOqcQYQPSNvTfELiR
mvrQCSoGhAXPykWZCr2Av4Hzz9MvGgJSO7JAUxqNXDb3l6sQ1QtY3Le7mx/7KXGbhO7HdjHqYKqv
U2zu+N05VTmi7T1ry1B6o59EsI5AGbj4IYVRGd6pNmGSUmLGTx8wRQbcGVR3LJievYbhd5jPM6TE
yX6yKT0U3J1QDx7mj7CiToNERsVqdDz1TKtTmif1FeaAvlO8bmRJAlOvZUCL2N3mUnG1AUKAcvwa
4EP6ZW6XMaSMyiFwkVVeUZxiKtHvzLFJVFuAHXr8JgHFMe93NVV4YBpdLjzkfJen6sbe/cIW8Dnh
+OFkp7vWDSI9DyEwaslBp/2+M68CKfP77cHzoySzu+N0l2s6g6DiPIXwtf84nPd0mSQUYtGbkieG
gr06qAbG/wQknkJE7CQD6HC/hIUUi50cU/lxTfwXGZOUJXjJRyJ5oJamzUwJXRkBBbGkFEGe+/Ly
r3DG0s5IMo3wirQ2TKNiqP3Rt+bsRNt7ZD6IaAM97KdzRMom8spyoJU4BSiGGk73OCWg5vW/kJ2o
yK4yNZfVSLyXUWjMaPWbxFHk+2aIUJvcOQCJZ9K0ZB6rm4NLQccNLSk8izH1Tau3240ZznChfZ3z
4qCw7Dk73SZm5wKkfn8hGnyK+IixcWDj3qgH+AhAWvh1dSYKjjJSPnEZgy4k7QtSR3cfS37p3Wkx
QQyy64mOJGzC/YqClWfVcWkNgBgz/ngbrjMNwLvjqzCrviCkluys3HbAXY5dwuKjS1W7wUV15vMn
iLwHZYxexJXScgHTe1C5Hfgq3+4+qTSBBw6ehT3zsnd69W1Q++2W33mGSmSS9dcoTeCVQ5aDw8ps
bPo6F4kRdjsUyG0o4x+RFEPaofVE96FwQ82jAXnmu7pwuM/rRPrZS+9+9rgzby+C4d10hlrfm385
MBmjwSAAcHquDDiiUYko7ViWL1Mq7Mb9rm1I38xHJxxC/nXoozvqoOchjKYop3m6oUj5rm5+KLFq
FlVGISbhhs6orbDemCDKeF3xr//6n//nf28//6v4ueGO0xS3639dK6yvDtdX+d//UvV//df931/u
7v77Xx2jo2mq0rE0zVQsS++0Df59ux4drgXfrfyPx6lsXdW32kzbEvcVR/fFfINASRhkIxhnwPif
J/67L3EF5DeH6WGOsg1747+/Cq39D1fR+c+rKIyWWZgVV6H2CTuQ32jo42yHz1RLTpFL2wWCXZRM
ncAievmmKLGHnBziUz/zP9E9V7cmrmrvAEZoJ/n7a1PNv7o20+rohtK2bfP33//whDKjqmz7wLXF
/uq5VJyze2Ma3c/HsUXwkvQFpB5yv7mwZWSWPPuHz//LN/SHz7f+89m8Xq1OZtz5/NNeFNJM+5bs
d2gLmVJanNw3wmSYlBwwpSj6cD7xPn5G7484MyVZzlqT2w4y1t9flPZPF2X/50Up5rVodEtpQGUW
/uQdy74DWWtMrlAi9euOggPkkIz2vh2JiFCPpM//+2tQ/3LR/L8H87uo/vBiGvX4ejfG7zVoZHT4
7cCDRMwaeHdYogqNOzf8+4/U5G39ebcYeke1dU1pG21D+8/bLurr5/v5lJ+pJMu9u6r37ZWjT0/D
DBxIH197RjY+XIOJu4zIWue5iZCA3Z4jIyFLxH15CnXSBxMM07+/so75V8v0j5cm39gfnsbrfqmN
7P78TGva3HrKPNjxmfk/voUvvcI52WH82pUDbN+V/Ae4eTDcGFqZv1x/9DO6BbDYSCXJ9Fcbya9p
UzAzopPC8elKwpY0ErHIy+m+yOLHcGZCcj5QlHh3Z1lMqu2H4Lo89V6IfeDNLtHkjGEVVW5CyUPS
qAHPAh3PYtSuvUz3O9nQIBkqw/LiarcBhT9tIEg97X2/tahmunj2StJCCqlTiG+DefZbZqjmqumq
p1BDZir2Q9NCXavR/vj6ddWzWl4WHEqi6RAdbqkvC2aeFr5JwmljgFN1fINDspy0Wn2qZIujDVh0
WM0sTH0Qj9oLWao/Me/4uoyebE5dPWeuHYiJRe3jcg3a0wXIxIcLkYBfjD6nXifHS2YvmOvnb0qx
aYH30PVj+jfmGCndPUmNfDCXt5GeE6TY9Lwai8Hm3vPA5MrjkB9DG07P8N1tewfQ3w/DJKUJgaIL
knPsfEpM5/Ek2EvYsEOI1gUDyIBKPvTUDmE2O+IfHr8H1WoCpWI4nM8rV4uuzvLllSqkXqfeuxWg
15Vpoh0IuPi+TIod9nJJybuxww5DRvEA3N0ObnuiunQiBNOjo48WkITT3fJ6oyEYGF05a1aYfh0c
vCJqCUkRQ4vNl0/4YFrr+04XH9L1OYk3OMhxeAQ3Tpnd260tV/1g2IQ1FvdRU83UnsQw+pOfQEcn
wtRdOakHLyt9UG2/SJ/xNGkE0+eeYeWjRXDnjT/HqDw+f1b1ddAhAXgxqQdCsWP2IWPUbi0np7Li
OGOXtFsgIKGwFrpONWEF53pKvgBZrvGZNQlZXjPdElYRSdiBcVOaKHZm9PHsYP2ifVJ2FeD1q8cM
pPC5ek8ZPfTW/Awftoza1anx/U+svddqHOMKef03H2D214zMb1GxggXav1MbYbd7wiXnPmi78EQO
O5NycLin1zd5Ar8fRIN7hvfoGuyPr/dBwUs9x2Kyg/uHSlPsmymXccBrBmTW66hwcgPK+yJ54hPV
9oF0klvHQxt3pd1OPb+TvVBat/zBvACTG8Rx8onMR8PRDyeUgKddDk+X3kdBQyK7Ig+fTqaIcpAf
9ABsSXq3O5ldtOkc6qT1OEgzBufjs0VLyLbSklLZVuyPtyuhQzrVkMypzgkElDnYohySBUM/mdg7
kygUKBv1tQXuqwcwcKd0LEIQQGfSdeBl0HfAcog26p0mnWMwxJWvaMGLhiE3zFOU76/2M2bokUoR
ZqAbkoWQIm0/kXy7luQQLIOgC4o46I62pYupj9doNDtIDRiXq/ODHe48+Hk72+EHJr9Hw2OZTNGh
0YEr3aXlwClf8g6EbPyR+e7iv4/Imqr+w2Hxp9TKPinP8/Pz+nBGSg241EsDX2SInnugYNcJlNgK
0JIWOfbKzLUdftwiZNbmiH+gUq3luBzCHMTEN+X+YUQhP2P+MY7q3QsWw/BdiMR05rFNQ/AxhBfW
tLxyXTLhYW08cTOR/zizrS7A4r6KHvcEKTbk6FyDiN2yuvTHEaWfh9fJq6fnJ/oxFuYuXFiNsTtY
jhaV1kJvjXFJUC9RRkqhkoLp2CAw/hAvCkwlfk7CFGBnfSOoJW8nSZIPe3c/QyhhjRW2yBqvgrUk
CF56ZT0uzv7xQop+J7Csvd7H2bIn3Zv6YwSN4rZBjqICzyyfjcEypvkvsX3YKzs3mZNyA1f4Hh+z
bDEq8RpYgz3vveVZWLv6X/HoQYK1OJPeHEnSJMraHl6eLCcubra1wczwkmDDZYujzeC6bFFDN0S5
VjGodQ0ZkRY7Bt3u1zthP/dZs215rOHXq7rQh46M+7Oj/ddhYBb9tNGHa8uYpuFUyDchTsufbHrH
ESPJcSrm65fheXTa7fGyhoqIrfv6OtJ9WsSKB/kILhP6VsZFQecReNqAPuK3jPs7Q1c4UjlU14Z4
s8jhItwh+3ZHe5ft47WCxlX4pEi4+HTdQiC+S1yJYo7PbMsv8MDiEA/rO2HPqVBSDR8xaK+08tGW
xlAb0htDt5R5NgSjnmSz//2a7/xVWmjotqm1VUvXdEVuiT8kIbeqOr+z1vczBXQ5tmCftD9uefN0
6WhQI69wmo5/Yog8k45ABEJ1RvONYYWX3hEM1hk46DHsVQmzGW0Rw9VY0V0VBoIef5Bgjl8pvfKM
d3gq+/bXu+x0Pc/ALZLkPXrBe6L0jZQ+4iX/3IGcMYVXAFXe/Yd7lPn2/5cDGprS6aiGpVjtP+WA
1uFWvm7G50NuJZuZyCQIvLcfub0BO5XJhlEzRGKpQdjD6nEB5ul20jVhn0ecpVEw0rsKU/HolEjX
jbPT++aMuFwoAlFr80bttjYvLqtEyO4WRT69q+MICRfIoz+mufn3N6RZsrr6uzv6U+rY6OrrfNeb
z7SKnu5C2Wq6RyTXSUc8Ol7Wd/V+TsBc64O4FJPNycB82QUNY8PS2aWBsVNawAbYy10SQxdH1vJb
6FokuxLEoT7Y/kiqbOpXZAQOrS1VlAdh3WK6Utk1eH390owZ4vHGcU1Fi1EwsfGLGCwFcdbouzQe
JCcbYJJhCj82KVVynX+RvC6/pmPBURJYLLHfppOrdPSQTaljiQhFtss02XF4P0OTECv9Nui7hGSZ
8xZAFw4az3nN1J5R8XKHL5AFJBC8h63BQWM7equvwluEN/xE8hjmZ+AkQBVm5cZj+HPdNkO0iCVY
pvpJK18uTyo6PN2vB4nH7D4M7n9lYmiU18xPhV7h0s6VpEsoKU4MikZdIAXO0MtbrjJVLUTzCDJw
RnV/yWyzRd/e9quEBniWVgqZ+KAjBvjcKO6gf0qOMBcWn38z1Rktnzk+afBiMfuFgrJ43TAI9+u/
eGlNrOKzoi/flssXb/AdgD9w9wCCNdcVB+5pgs4wGH3ne6xuhqbguJxbMPg8HsY9ny+JmoqQ3GxU
eXR+JfUiWqLG4kAV5xX0IO+DxjB53ImHv9RFqCxv6B+9uqvDBBd3JcRvk24aDAy/BSPWSuAau3iv
MbMEC0dGzQU3y12xVL4kMKSJvsJd12u8bzXI2X0Dj49QmisQ1dcyJsLiMQmbfv5QnCnAGcOTIZN4
b2ZkbfaGM/2SZNrhS3yyHkPGjZmB3/9FaFGvVSJE47S4lv5SKiMxGfySLGvtPtJFxlygcclT2IV/
v8HMv0wE/hAx/pQIlLdHVryrt9xfi/51As2hZMKLwKb2JZgX38Oqpl8g/aKPxdZ4MLSb0fKs4M8Y
AATLpaMP2tAeDjPfQtA4aK0kubWuAm/Nq52eFqCCNCT2EiXuQI3RHHxl287UhJYDHLlPbwPRKgRw
W4j2owy1f4j6pvWXtecfbvBP8E2jXG+fVpsbBIEk7JlUJ/eJdGO1Iqwqh5fkTQ67IGPRQOkZDLnI
AlofkTZgqENYC39vhStZW1BoOAHpfmCKnwuE8CtytU/3Pfn22Dbs4SeceKi0S0T8cCEdq40rF6Oj
iBGP+7BdMU6drjt9AHg9mrV5ThpvzzTR6HofUMrtkJ4dGkqp5WbzznwbbTO9jbYHcwH/oMzwqekY
NnAky6WF2njNxaV/XwSfs/+Ekm5hxBe/XZXG5mq/IxYiPeE7Hn04LsjXKCQSPUCbx9hHdvghofna
FnVOp+niQUcs/QYN+oAHIStCfVaRhOPus8HiTTr5dA+o7iKa6DS+bZ+5ds6qw2KJ4WrsQpwJJAfH
nUo2GtS/MniNmLxUCCsWOcyHaNrx16h1ayS5pM978bKEgRTVeb42+1FjB0bLa+PxNtKE3oowvyEg
WO7bRtEO83b5vFAe7pP7LFEoEwgLzJLwoqyJE6aJTfcaLRG20VgTxyvayei23Mf7+PbCURVGCLlZ
ysR1BGB+SPBRATMbV6VcdHSrSxaHooi1RxAl1fE80xvi+cVEvsIx55OX4vinaDIa2YLz4M1frzAY
YXnmSBEhvmuS5XmaSVUDPqLnAEv3vh7R4/Y3ppROZm7hBBK9rX11ewXD/RrOnMxz7i0p7nB5OFDV
Xvx11L7CLrzCgEv1BC9TkqTiil7DntAdTmlLoNDkUVsC2geEhaw1r6pRje0cWvX4fupdn4jK7Gbe
4PXPeRjd94EqmvaAMxFQoT7067UqnspQz42CZQmx7Oa4tL9vXgzMDoU5Bi0yVLqjx+G9q1VBqwq0
bNCuRjKA1w/68YFW8DuzDvDLp7u5c3NnnAmcB++xe23Ti3Ef+7HS5BVTcr3zlnGI3etSPQia//cl
xy3r0aTSDJt1s8aRrLV4lu63h68S2+3C4BaVyWocHQe0FGF9JeZcru5eIiVXMIhHYvifLkna50J3
14qOS7i77TXM4LZXJll+nwBOYF/Xe0/6K5nn3NlZFkNHBt1DWnhdG0O2M05+mFIJMBj+zlyFNzY5
BS3BPPEE94BmmTGJUgpuTe8emre5yWCon8dV6N0DHa2eidIAcnvNIQpP5Et2zYwMqrWGIhGFseqX
PWuhWbI0JLs/SkUEjuWssNvk9RXPGSdWFyQ9OQxJo/h2JOb+bcL5wxwHfg3CLUZvtALVr1T3sHtT
sbcCTjZGiiC7cNatQEHxnqEGUISZk+G3sGrZx233hXOsFAI8uqiBu3DlqBWw8xB8i+re8bcuu5eh
ESkztXf1mOzgGbQSXBMjNM3bhwwOX2SLz6wVyHu6DKt/TxR/r1FetdT08vLMDALYc1uAPDRQ4itu
4UWNeJf04otkncGWjd0nHLhz9y6hOF2dKMfpKTEsJoTgmPBN1E58pXX+5cVIsgQdcf6kkn0pVVZc
sv6Jq6odo7J4t6F/nFUHFMgQD43t3C7iNXCCW49PzDAUn6D9El8bgMC+CYUlDGOTisXg2jWvzgLj
tW1FB81V2gPlHJnF4vxZ27AqjMu4fAck5+tjrMLP5QbJnhz5Oinu3Y+n+1KdT4dVgCXwbOTfuAZ1
MWdhcBA+DzvzIRi3S5+LzERyDy2AjjOvru2Wu2LZ8R9DCCZc4nea/8P5/JfHV0fTTV0x7Y6t/Cmj
v/9fzs5zN3WtbddHhORe/rpisI0xnT8oEGJTTTPt6L9rZG/tncmKgvRJ73qXNGdW3MZ4xlPuol3v
RVFRqFdMhMHYjGFqlW7/6PZpWyVTfAmHD9dDADLY0mB2slzJIjEcJ/E/eLMpA3ncUw/9KZb0jR5b
/fy9c3H+GHGemSxZky6mcz4LK+RtTt+Num8okJgugwOCUvvz3ZGs/FqI/Xikl5R+q9wbT3lW3wdD
bISAlftzZBVt33Q17whZlLcMmATeLXASxqnh3y/07dVfEp7jZXvUtuLq7VJ1x1NTQBQ6dRiw++EN
0uhhIs8udcHLNr2/r/17LvLjyV9yEelZKA/rSItepTSjf41JvNGqh+YYyGdcZgS1B+kVQCvcvA/9
9ScMiRT2Og6lHn7JTQC/+S5H8rsl+bMd8ROVunkCbYLoKXvKEEpx6FxbdXD0OGs1tAvUVplXkULb
Ipbi3ZmIwfp2OUvvLHLZ/3gKYDi6iCiUOqvJmqoKxY/WZoKfEeBNQA8xFfrfL0ETL/g/FZ3BUpZk
XdWV77//UYcbs3P1vCpH8fkBX/mMkyF5EByOtJGKnDYLB/CGAGz7DJGcbQ+RzyWtGDIGB4uzgYhx
tNkm6K4QsZkbc7ALJsKbFpn+28YzbE3SZNnSNUt/GW2dL5fZ7mFzm4JpIoBx9qIh0kTOFr4QwJdv
QOsVkDYrKJ2FDXZmEOS0lahQDh8NkopW7Y1Ssl2g9mHsQ5+SfRVBskikyJMJ6jndz7/frfLbDMhS
NVs2ZFmh/H/ZWoZx1neng/Uk2eWWaYgK6uHZoUVfuvMozxcXZzGiGxXJLebRaJOzw9Zu5f99G/Zv
bYift/Gyx/jEp1O9tZ+DE7BVgTflM6d2W/vYZ7MWJhZk2Wsaeypd9wrgVpVe+vNIOHevWmvvOFgh
r3kLzfbR3ZJFrfwlCr5tPbnndVBENQkhDru0wyTCOJSX4O7a0/VwF8XGgh44HHmfc+XWUWid2Ryd
iofrVbgjncfUqdvsPRMhjQEuqH0eAaDC3KnwgAusIIvRllIx/tLfLPlfi6yf7+Nl3x/OWlFtt3yW
ofgqFx46QQ71i+FMYIqa3+kLCFPR6gMeS1ABDZ5Nnll0L2vviiTzvR2GRQg2wKefp4jGmxCaps8Y
igwuAc0jjlXA+QNjgYGXB6qoNYD+phJMQ1BhcNffrDTttwGnrbLKVNWSFMUUf/9jF6vGQzPP2v45
qOj8oAyNqUItfHJKDB3pCk8aZ5cqprFCcymolijiFqa78s30fHM2oT1DMRgx6TX+pnCfHKV/8Cuk
gHRUKu6OgfaQzqBmqp3DE9AU27tnfy9QRf4lBtm6bKq2oqiKLou//3H3WmmfKvVWPAd3nMWLwsWh
O8hCRFxceAs3B5Ue4FKBgYzW3xeWfx0M/7zySxdyK62tUtdLlsLZr4WU6MMV8jhTKqsD0ykcioD1
uUNAdyz+Z5MJF6HQQIIYjerOFGnm0BmFsAPoKgXoMh9DJ1v2ScmhH98dZI43/jbgpwVPYetlPjOM
wQhGRulYTcZnbo+yaOV1XUB/D7o6YiyEiCYd54sQyoHX2xIyFxc3BuDWRFAB7tiKIQnMJIEb/ftl
KGLZv54EtmHZsi3ZCi3ZlxCr7SxL3174ClinQSQXxSeJTeEEThQuVqx++vbI+W0CPsl7eMkvQYpP
r8mSZiuSxT//roG7opTK6qg/BjVNDR1kiUbrGxH3W/Pvx5StX1bbP1d6XW31Q37ea64konJCLS3M
A2qCYolv03QuvmU/j5zwRJvk6LIm2gK9fKdHqNukzfMdR42EpwABos9Pn+GUdNaduSCgJFBM6Ejk
fPw16yEPH8iTMWWMjc+Gv0m0g7PYjUP+Now0B756GGZFJEUbN8rnUcSAg+j5CIRCoBuHy2jkHIYX
3+hAsXmAeCJ2tiZ31xeZsctSQNoyXVOpo8gHCsojkU4/mGQGrBnRPtsOgERB8BN6bQ2vBJUjjKxA
Ymq5HlkuEldoYLQBQbfBaAo2G2xZVOj+r37B329d/yXN+Oelv2w0+/Eoy92Vl75zgkd6dvtzxHg6
O6AQ++AZbfw5tNStJ7PP1CZFZ7tDQSYQjt+QtW0LHYUr2LTegHYDShI0qECW8b+TK2SbBEPs7/uV
5V92g8psgrWog5WQtJdM/1JuyfTrwwP8RtTHk669SnaDhn+dM5hF+q1/zKVDtrrEs9XoLHWhbAQH
K6iYMVtquteTteTcu6WEIjpCazSf+1k58y8MZKhSVu3bLl+cCuQuCmTbwnXpBOtJkBvRVWlqar6a
JYiy7dA6PDVV09090gkTYwniPvzsbeXCKNuozZmaYC2kW6WHCOEeB53E6iotW3HwKrjsXe8w6N5X
0LYxT2HMyRp0t373E63MUbeY10KijrT32KuM1jo8CA3CbRWXwIAEZamJvU9ULtFi6bw5qeTfFsLP
96r9u8+Namuf7o/9Y8Cxy/YLrll/tWQSp8XMVv23kKzfwooq2yqINUU1SR3/vdz+WCnG6V4BWkNE
54aigSAC0MtF9mHej2aI2eM0E518CyBZJ/7gNaC1W79pe8q/3oWiWIRV22QY9BpyzsrmfC946EYT
BjgLfhtslsv1KEPXMLYA7dtr780K/g2MBmDv/1/zZccdbsX1IpcsYGSlQ7WT0LQaJqTEsyCM7u2G
a3jX1ixYTFBKg5wYNt5k7Oovz0yZTKvX1A3AgvYL7mt9l4zTdg+oAmgwSGsk6NyIUiLJrf7z5OZA
yzfdaIeau5KFIrQBjPPxM0SgOWgzo8TT5H2tK5755Yj7cU+G9HLIlNrtKF3X3NOzc6W4dpOO6gWR
/nQOzVmQ+TG9loEHFGv4dzTRfykE/rnuy/c/mrq9vdqbG99C6u6+gKBJX0KFjKh3JNUsyauPSf/U
6+cwgFMVmCD+jj3mmUJJI1xFV3ffXOzcpXZzQiUKaw6DIrPDGBYJ2CHcjTWayO/umrXy5nW9LCFt
Wyp3TdvdBhAd8FGd1n4imqnPNjM011pzvgm/jMr0sVpDal60Y4E2ITAutvb++/8YcNICcq6WMy/d
Ku+IxGgDNmCz8Y9HXEb7d2epTYzsDgHUzZfb+dXpB+cp4nBRvgqRhERAyrCdkR+yXp1rExgBX+ri
74erOFpiH4IbRLIJr6Qn0oKmRX4YhY0lqTnT8sEaxIzohrfONMW/RTIzwzveXAHEjT9azcaE4wVq
bVzVpFgHMD23PqfoxF9cWuHyMFK/O5M0m2VQTE/XDltMad1rglbqRrREsq4Cxy7dg+JGcwNmMoQv
4PCn8di6eu0LWjyQqTrg2JqoApC1tcqVA4FRBZF+nIOfZuRSwJj8QmvVkScA1YlPYP87GAuIkQDc
haEuaEzrKU5Y7ufRdCgdjhKlhZG+3xy/nHgawYmZvCYaAdLLhj3P9seVbbFIFXh1rFA3OQT9kre+
Cm+ZRSEdA3tqon1xczwVIVnw7X9vE/WXs4E70G1V5eqyZL4UqseGahvXen0bCFJVwhTTHmFEUTh1
An5k3wRJhvQjUmmtGqJdC6RkI/zocTsiHy3mf9+MLGLBf2LFj5sRr+tHUWLctMftsOVmjv4+tkLA
asmsaXTW7cebSKmIVOKvK4nex48ryRdLet42XAk23ClG1RGTBJJQtRlQRHthjO4tKttli/zs72f8
7Yz454WLAPDjyoW6varHkivjzsk0rqYLNp0yPMahYZkfmiNAdmIrCQlvJJ4h+L+5/q8B5sc7flly
O2t2OJxsrg85B8NopmHBtBNse4VjRflyxcWt3sgOUxl58y7UvPjdDbx59dbLgbCSZs/1WmPNH/0a
8jF0f1H5O1fH/sjoHSFL4TepznRIrm8e/c1a/65Sfrz6FeCXsyo+eqOJogzSti0wXNMAHxN3qadh
jKToiuYawYvOAZoOby7/Sz/t55e3XkL7rGHu9o8ND74ft2HkwcGjiOV8FpN95wE6FIyl6P6SHfQO
SzKi7psb+D3a/L+9br3k1+Wu0tZVwQ0MUYfqiEGoDP3c7fDym8tDG7RLDPIubT2THsTsN99dfff4
L2nh7XysTxuFt4+Z2BbMMvO2HRtgHyst0YHecMJd2yiM+qMMmCz34acm0AXwoaM1wDFk94T6xjto
9i+3pRP1VF22DVM2/09R8mNRGPJeLsr97kEzNkkYOaPW9CQgQCpH46BIwsyZtKh4egOcBlopCHHg
IisUi9+8Hu23jsw/y+MlEsvqo5IOJu8HabTj1zhJmKLiaOsdaY8UzCIL5kn0Ct0ph8BBGHAMm42s
+93+qj6EcEEwn08bSNmhlgAvVDCn8fDDMCFt1R1x23WT0zBq34OGSC3OLRwOv81VPnsIXTjpSFBl
RKhHjXyEVgXFLtu/CYVghWzrlC65Dwhselc8CHxRbk0MJpTwqPlNiObcwv55+WxuPeiIjjdbJu3b
EC4+TFoEFbnvBlgvWv5CLELQAyW0zoQ5tQ4GjI/aGgCGTkkbSh9lDL723nG2XwJaSvNYFAi5ySzE
8qW8Fv3aAUxnK2mv0plAwiYB0x5Sh5w2Vn+/dpdRNGcSLQQVTEb900Dxo/U8x/2GrpCDzCl2hIl+
hKvJ8tf8ft5wM/0MyIbhbbTcrb2Nq9PwxtOJWWnev/Y4kZerMEcrO5yUud8aYEEBLazzTeCzgkcQ
Mi/duPbJDaXP2JmAeGF8VPBW0Z1Do6tsppM4jq2Y8TnDp0PpcMDOsjMeVlW4c5nQWkKsn5aDkEJT
v27e9ky6efHpd9ICBZg7DQ7RjQaRoOTai86x1X82YZWQ25MjYu+V8ouLVh4u8bsYIR21goPFdsE+
HNUVQWYaNQx6Ij4byhUWIEgeY1TSTFN/JDJdA9MGENuCq1xnBrJk/Pcp1fQZohSY87r5iR99/tl0
PxhaIq4o1sa7+ECu8feZbInw9WMnXu37ubJFgGgzzBtD7ZUnn8kp7nT25OrCvknLlqUHFgNc8XmY
nFnl92CMfOjTyYtlVCEHIYj7ETPv5QwfgnyN9kcA5E8gVzJyeCxemKK7euKDuibIIm6ERg6gCDKs
ZXcdrhMyQ20E/wMV2kygJ9bQK2u0o1mPfCBeYOr2UI1BQuN9Lvgm+fkenf14/K1l13dbHA9H5pzo
prL9vyuPWJyIwMG73MmbA0GE3D+yIOslFzFXD626XHnjuBH5HWQfGKqykoh5aCIhN+xyDpIFV803
1xW111/XfclB5OehlnVxEIsitSP6UdSm4XYUq+53k03ENf1NcW6L4/WPi9oveYd+PFTXe0M8LAaC
og/hBOg7dDiAActkfb2Jkkj+TDOYGnBNkbw8YsBn3ZxoIbZOjDsJQ2HWQOawBB8DJhV9/BWBBwGS
GIFA/kBvtdfbTh8iXW/DCMStfOdcgk9wl47VPfqCU9tsKg7QWUJrG1Mk6JNOV6FIGVLGvPu6v9Gh
fh4o9ksFfD+Xj6Py/XXBu4JmR4wxFFnH/XPny9hK5vuRsI+zoqXpx04MpoE+ZvOiieEzE+g2kCKM
Pg4DIUL2JguWjTer/ftr/Vjts1q6maeKtoDqaJBzE6llCqmwsmCQMxaCKYiloIXW5k9pWU3Z7f1j
QpwfWwOSYmElliCCwMQA0gIQHSB4HNdCJrGE8gaUlHT+0sQYYePe89DIjOiWUQObvvRJ+9dgMExB
qkFUIDKbgxiE+kcDDRpR8AqlCzE6AN9DfjS2e+L4QgmFtoXtZxUGWo7cndwQoP7QTh7eAnuXnqiA
C/R6KPPv0RXufiHgDcWVI84BoCTU8d30W+OKcxWhD+ZSeIO4h4EHw3t1evNyvxtsf630lzzv1Lhc
i53GSl996Z0nlq4YgqOKAgIFyLPduXvM3ni6LucaEAjjE4kOyQdYSqpVxXGZhim0AMQa1sMyHZWW
G2KpDLqUqGgfnC78OCQrbkxu3laj74oj+yVH1M+HQ10fiIFekuiBQfeqy+kMDLhYZkXIeOrEsKZs
YTuLQTNtU2zi3sREVbycv17eSxom6bd9tRIFMfJBYuxNjoAaFhq58AKA/bl9BHI5TOJVxIeFUMTg
ANgtcjdCluBNzJJFIPzrZl6OxMvpXJW7AzeDETDCpELtIV/g7ijSEIbXtO3eXPHtF3gpjDW7PlbV
ni+AENsYngtoSCS5AsLlpU3IyLH6xAMEbgXytT1myN13lfmbIu17sv4zMGiXy3UnotYQxTBx/COc
FWB5m+NtMvLxPBFjCNyC3xXm6ptD6bV5WjUehWpUXBgOc+0I5fJgrgxIwZHdiIJYFzsEVlIlZBMh
7z1BOpMhtN+dU7/tXl0yNMtQZVWxYNCyJn68gHNd7+v60rgO0DTYpCiqgb8GvtoA33LzMBCc7fwD
Yi99eSE9gIsFR3Sy60usY+wYkB06CHVGYbiJVd1ZDyV4ibDyGg+3fEJIFpJzByqbzDKbKHHVpXf4
QNR7+6HVLqf9m8Wk/bJ8DVU3TGaLtq7L+kvFe9g/tsbxBAqi8pP2tg/4Cn1UKySmcvAHDWZ+p6bz
zW5dL6hCN4PwkWEcP9rB/ffTPaK0zEyEDRCIUED6+64AZKFW8WbPG798ekM1TAn+uGxKivGy54tT
Qz/fTg9G0qsvMayYdSHEDKd9Gf8PGUsWB2T/Ddybc4YQmehYF2skneKISKay13dEaAJ9UQBEpm+K
IDNvGUyi0FYeGPtvBhszJGnmmUKIAV8zpBoLTzLho58QX3vz2lWxQl6ixj+P87KC7NPN1I73+5Ou
Iio2CSxBtUBa5JvsgjXGFI8Ruj1omkw2ibTmiJzh5JKxXgS+kUIMgiTWc2vnKRSm7Amh/u/8z/gl
FTNU09QkXVYtXTVf1kXZUPXH3pKfA1oBwhPz6m3jLSY6KknQag8EfnYn8gpZdPsGqpvljoifAhac
KvOxlCVRQm2YYyobp7P1+nhUX5wCUJE2vjf8yQXVpk6soW3nHWheLuLRXiAdtw0qN0CTlJP/K9jR
P0/0cuTe60K61XeeiLP2DMbU3eG7qjNpm28DxNF5x2hFOtmEvBrGGhaLywEN8t47zJb2Sw31z31o
/waPi3y+zm536fldRCDHKCCnq1wwu2hxnlSvgW7HMcYsdtBnLdP4mfc3ieALA+xFO6Slg7rfBDoA
z/oJTu7jivjombm30JZs48X690L4Da1lqIwJTVOyDEWWXlaqUh6M2U5jpWqJN6UZN05K2kJsq7Gw
qlYm2xEVLf1ItETwPAHD3sDj4u970H/JRP+5h5cTz95I8nV7YPPjCkVmhMr/B3oNIIssyPW0hE6I
XuKpOgTz7uznp1G4JAiMYSkzn0ghbyOKjk0vxD/4cMIHjV45MkwzdzU/795kdr+1rUGL0KmC4AZ2
R3op2C6r4rYzNYaaQzoqqtshI8a5OVDQvRAUasQuEGbtMhlBQudNVFF+OZj/ufZL0XYpn9VMP3Ft
gcNFI1I+eVNq1OAYRjkxG04wTlYtdPrBC3AX/5ul8uPRv2cHP47FaqVcGpZCn86TwiOKgRyNUA04
7PJrM7w4zKdGIGZip1VHg2tCz+PN88u/nWaWZGomAxtZtf9zmtk3aac3nibyEh6kN+yUAH0RfFyo
KdPxkDR+KGSkBMF6qpydXRNsfwpGpQoD4CrYSKN+d4MdeQqM6RDNQtRj+m1hqoI0qNu/NldJRFau
0IZx1Dnx2t2PlD782xgSLPBJ1KyyZaYnowlobRdS2DK/N0NNzCpg89K2s4JUkORCEPWpEbj+DQqO
wAb6EysYfOOJIYG0SkxzLonwdEXlqltGQ3gVsNTrORYZqPw00fZ8t8t/w7vy4ixFVmTLNHX5NSip
972yU3UAxxL6DNAwb743vk6wae4JlyUPBglGRZ3+obPG8zw/tZe7ZeU6zxCq7UQKVoAZEbKlZ/Wu
DFV+C0CWZMmkW2wo3Xrtye+e18essBWguHBFhXTGDUUJ/BvipLRh9YEiQT8eyTB3ww/gEvdwd2w9
CgE+Gd5gdKJuEEgFtHTnBp1Gp/YLNIUg6aPVuHKENgSINFQZMOhz6PZDmfkW1DPa9L4Jd0i1k22i
/qXcfSPx9IUpoh9Vmjj9Zlt/fIaQCDsT/tLH7OHKECapbalLRQdxEy5NyZXXbkSyiuCX1xHR4OLc
wPHR9f3wkT/31FxbeZBZpU6G7sfVR2NhQjeDbHBnh9+lLDaPKmYxdDRXAbm1gJ9LzdHluy48B7pB
Y9BO7O6o3jIb0vHEDGvvhECDZ4wRxU6PKJMWYUFnbaJzs3Y4EQMUOvWW3xOMIxYXIWmoJF1hAdgo
yYx2GaGCTlq7zcMi/01pSsSN2ygR+BBJ4DIK6Vc0Pj/fNJ4ALv83NbJk2dY01TJV035VpSl2ulKd
7lu+t4I5AzCjMog6QYLc79MZJhpuPlpXaHHWhgdgExWWs9DD4MvxvsPlBTT212JDKxtnGicuMoBn
y6ezB9AQLfEalqehAFmQklj8VmG9fvuY0rSgGUFmm+WNNFyEcZlnWRjI7XzhxDoz8p3qnvxRisze
zrsDRiPpgrEruNFd+jC9fWJjSFCjOQ0pqijf5L6W/UvBC1FaQzpJNQGlfyMSfgTWQ73aV9crMG9c
Z743gbYPFZ0eypTmOJYEsFhiU6DwkDCgH9LmhMbCdhduUOs6pGOjeyLtHe6FEaJouAsnOWFL8Ow1
4gaCzwfP8B8tjBfHbcP/RIrOHZKXXLwx3QOi4PBcsNQhfaIhKqG01/QGcMOJCczxhaLKswjFlAys
J80dgsQ6CKbyeJeyDVQPAF/DDeZ4xWBZ5zYW8BiE3ZycrPhQ2THt2G3glFUSUcHuM5RubffeREg2
iNg8AjxRucFpgo+f15/vJ4xgBRKZc36TJtdAtH3gtx6RR2mggAJ+6QqyAvL4E44CepqCRm4uprd0
ehAy5Gu4jyhhMrypW58cv+1hMoNxqC+Q/B3zZ8kYBllLH5/6uEKy6vqbNp3qZzNiO8M1pMXEiAd5
TGjqTC74ZZCh0WQdj4V2NDUTXhq+B18AMR1GxuhvUh62z5CqXCTi2C4UFYIjR0g5xYSJm4tDVRvX
Q2GrIVEx69EnLmCCOkg/H/z01qf9faP93e7R5w7lyJzBmK+Q43XODxobEPy4B5DzSyLMDgME0XS/
gcM03CmhjcKH8k0DUU+jNESJdPchB3NUlNkpzInY10B0k84tnfM0IOmgrpUTkcDTWK2SXLh2pjSa
xXbheET10WOz0A1GlRgkMH+wxl+JxH/b5y42TVRntxFOCNEsJO9AubjBneyefAT+m6FwVEC5PexW
8xp5n9MA8xSWIrrlbuIN6bR2eR1Xr9FBe5IQ2fD5h/c872wD5CLHJrLu6JUiFS3YgWoJd0gM0BAh
PLeHV+ZNPC6XgXUENdHpg8KJOkLnh3NMcCA15It5Y0e3ATHVvSz4MMfhPSCw04s0wqnVAlYxR1ga
XC+Ppl3y8z6UsBbBdBSpEZ5v73VyDdbS2e00/NIjgOTOkk5jUbsLqerKW087elSX6Ol/SNDl1qIR
8YAGAKsCGJW3rHmC9M51VTYMTUdVDTMMfbB888oBgG5GGgVDIBn/nShe8CsOPkNVR0OnvLvx8EPz
/eeX4ZyR7Jt1RsQ2POsI1UCeIuIxcg8f0NId7miESu4ea1iVgqERSl6Z4yCOrsvD18Z74RSuh9sP
y5FdxrVY2FhuVwT177+RERvzN8CWoBdBINzzpPBYjEWRwcSh0BAo5y6CvfsBnDo9ajbpr6EciLbQ
1d3Ek336cc3Rx+XDCKfJBCe67pc7QFYIumH6cclb/hZlDjpTzQmqIuc61C4txPEwJ0pty71yLEez
Dk4qthNrQtLwA/mKj6ovBkGolrespsGhJLyR7mRLd7jSDSi9O/wmzvAYuYZS8MzGwiQuOerDqb8N
TwcYXdTYYbntT1Tf8UYQAhgo+Qq2LTREp6UIh/ceNmTMMekeLwxmCOe4/IBoReOFWdtpyF2r0xMD
PNDIVi9e9a3aEUbujzEPxJkK9pVBVXAb+1V0QkQWDqW1iYsJCrfCcgNCzcwxYA0iqdLzadRy2kot
wTP0GFr7yvg2VhZP9yyQ7qePc1Q2Hx5NiZbG45qGU9gIrkPJtGGBTDj/sQjCq+7vGkv7pcaizv+e
sUuWpJkvtYO5NbaK0TiBc+rOpsxChqpXdJWw8h/NQ3whYhFCw2f7OmLMRzLLq8K4G0PPfYJDVSC3
MPzyz2OzW8WHtIp5kgiiyt/3qIos9KVr8vMerZf5UHVY3W8XhXs8REa4zopUuEjZnTJYDSqwABga
EHfPrUZzbkH6dRQ8sA44SUrYo+/gmUrtQ/cxus33SzX6+86+20//uTNDMSxNsy0TUO2/Rf1j/dwX
uxMdwdkBfTG9bbZvgyJdJ+XUyA1/FRzAmK8TOdq2QLR1zl92U+mazSrZ9+xg35tFz/DSO2Xn7jJ8
wrUx3DLQ/cPXMy2Wj47eWsVGp/wYXdz2YD2FUxbpoT08ZjbmzlJsNG/NByKZ1Zty7hvL/dczvdQE
1/utPu73K3COcQODdd72UBb9ZpHmVOk+2mPVAOixveuuumcsaQUPau3Zbh2gNLWLVxkF+KZvpcdI
GwMCz+TklD7aZucaH5Gcqd8ljqIR8e/t0r80KF8EWwKM78viMNcNZX81b8dBA+GQ4a7Z2fiS5iHE
yQYE9ag178uG97+6KjqGmilrliVJr9nq8VEdpX2xOkIPAT9dehwUDMmmRoQurvO8eR9VUD+9d+3Q
X/qHuq4rtEFlVUd49LUTXt9nxerQUA8DBYmw3Yew9YXtJ7CzAqa1EFIAS9AGWodywrND7EZAoXS7
vAwEVYSW7OytnOQvGPaf92S/wojv5v3wqLbaAQaJ5K4jBLYdkvIrwdGkHpFdDo2/d90vpaFuKrpk
a4Zsi9bwywpVpGqlqvJ1T5OSRryQm1hR+iX96Nps+EWSbdvxJkoxBxQHZNoCFeB45jvp1f/288RN
mCToskbn4Ru++SM5P9rUrJtVveexH62xaDavPTGfPlX4HoO/0QCBoE74GMuVd9eTnXu70WuUonAk
orrbleX2vVRc2KbolEXltX8XDlF2fO/8/bZk+AT/2SJoF0FmZXMoJoy4l3HzxSwbl2p2FuDzVb5J
rekqJduNjyijy3GZHBabkZ7Z/cdo3Zp1qtF1bMbF8EmTIidFOVH/IY31VeKDobfJL4+pGXM8oETx
Wcw3/A66mNN6qIru6u5jNr2SfOOegh+NI+HOruR3RMEp0btHiPpoqFGU0H711BXSJlb4yJF2n5hc
HoW8o79FB1Lk895tuM1ma2e15P/M0SE4D7YdCTouxd89eGbI6k24Cb+xqPJLtu/USzsn+ys72H9G
G/TM1xF1UjXaU5uICXsLbmf47JzQpEQxPji1SfibWHdgn91af2rIm4G607rnL6v1TBvufdzoVekx
PfWqj/PwOX60rOkOwM0YT3ig3GrPmFrTsq9wUtodPdLw6q38zbBq1yPg5y2MYyhTNBoBMHgiPWr0
lQIT4kP0bOoL5AvSDTzSXfJcPMfM/rXEjI/pJX5mUn4cmfE5MduNnp7NBtVQyi2qsP69U2bXhd3B
98X+VHK1V/YP0aHfiJWuvjBMt4wDjwt2i47W3g9K/O/ap3DdrIJTcsZRY9/Ztfag+xmTJOvPVbNq
1QOthR3BwEi/jm09g+qiZw2qKUATfpUU3eecJrO341xF0BxMwj7iQ7WxwkuuQO8aSHRoKLDjw0jr
Pw94Sg4EE92ZsqcjDWMHs67VenyJNzLLGX41UWVHc96GS73lp5GXb9f03TatQw+NGf8YyvgnPKAH
PgbiEO2sMGNPNt29txveQoP1k1TdbW/WcO7zRxpYk1PnPqrIy5xzuJs+JefcXff4l41oTr20Gs5h
ZKnOqWePzLY6WrX1zikIrAFj6XWM9UKjV3agGRXLYlBeEUo5sCJ7mMFYOkUmMju8qW0wC8x80+W5
xmUs06yBjxRXJDurUMtkhFQPwSW+xFaGSk16bFWJnd7CR0vpGuG1bYEXo0Zqrnun9p4l55WR2juM
C3xFvM1Aujl6gQrYrVs0V8ui/Vwg3HzwtMTCeQWnoaJ1b21CaruD5GwvjgLfjeIh54lmn/VkP7y1
y6beRaI70MarhdG3vOUFyxbaQuXFKee0QvDoax9xKTZyjMysfJvbXaPD8GWfnrN6rIaQBopYi4AJ
IggaWbGaP4IyIdHV+o3hDAEVOl1ft2yPveRgLZHCYpPulCNUYEfr0ax3Q5pk3z41rc/jojHgh5/p
c1gvFESSqIS6GPptWyA/dCQxe3K3igRm6ejRNA3srhRIPd4NBNrc7O5HMMC0/tY3kxtUsJ49OIQK
hlGx0dd6t8w8O0b/lsl5OVciSBXHWGtqE2VyC2eTVWszUN1dsHIVp0HmvB7ILSPm374UrRE3uoUs
H8QmTvOKacrggey1MlELxKdtn4FUqGR8JGnCt3iGd5eHVEEwyPm9C3ivbjgzFEYRJSILLkId+gYv
4ZNXrCLY2VXQXfk8T2ratTiNqEJB+oq336c5WKdl97Dc+gZEiODaOrWNtXdO6sllxAffj+zcnpqh
mdisWyY5myVeKyJ3MpJGCjtuKznM/Dg7pLbS3k5PedXZ9GbNPbUeqt7Cz483W/NpeYxdF8KIEhXT
Q9skzLiFhqbCflmPrN5prkzOSyM2c+7wmbISxo9sNdgw9eK6N6GfdxyfWmcYZjQI+FaDW8ZzqZAc
MqWHoGwRmZwD6+6xs8usntC8sFI1e8R3upG30TFAtuzQ3Lf1vOgzEZxq/QcbdCDnen6LVnuhAJPp
HMn0I/aunp7ZrvwAyxTJOIx/DwMMG6yghPl0GV1K5znntk7JTYI+votsSMd0u/s11RNITEa+/MGE
d8JQtA54fvvmrGhe0kuNij61U8Dq8Bx0btkouCqBiz25pxHvhGvayYFm6Q3U0GFkxKBCYUuWS8Ky
tHZnfMxJ4/OORc51iWETfJVk7T8n+5aFJvp5PBMKFXyr05eOlF0156JWU+nc0GmGlxpum3Z6aG4y
Nb9LzoOZs6s1bzgKIk7h1gNeP6I3xgQJnLsDPQOSzESb8LK6WD8SjgcmHxn/TP+EYmnX+tQwLMq0
CQ9/d0ZGD2leD2nDrjKHSr8U8jsfjeRCiaWnl+Yq3KYnvwrKQePzGBTZh2AKgnICDkJrLcFrIuDZ
8AoehavBI0ZbYOUVbj7LnvPzQKXHc3UiK6sH3LcSVQMNOeBUaa+7F18JSmwhOQM+Gwen56q8NpT2
54fBdrnp9JR5FRM07fw5eMzBNxfMbbGbbtkpUYe3Ijnr9n3wRX8UjWrgxceR3YRyi4MEr+6MKVr3
BAzv2DvzCw+JMictD1HIiS5t2TepY249Kb5lB+5C9n0ed3jl+esRC3TTOwb8pjuCq3bfwt+JCf4Z
4LG0eIZXdIfw83vMEf3fT9l3tu6qa09nHUBpi4/eyi3zY2+/5NHO83MMk4wuRvcaTtDKQf9NSrdC
Xmhkt45IhiGp6SsLJbvPL/PLcNbWv5TYGJ2WZX4N19EBrTwzZGs2pUiKH6MiL0O7R2mXnPcioF34
1asRGUI9otykad+zciyteVruxe5IKSVqF7yQ2i96p+VtdE2Q6VkORo0Jdhgy67qH9nGktNVsGz8G
1wjp2fYmgDl1bq3RYpFIIRCGvs+rlt2UOcO1dDeCTDgxWpu0rN26xdFG76ql9qX83NQzkn15onSP
TTuzP9eJOSm757nUNfu2t13e2lJ8+dLaIo/L9i0zk9Jjx+6fEvLWGu+LJQ/Agiqn9ahgAU+swSwt
QyURLk8U2upI9nbtQ8bJtzwLNB4r+hSsmhR55JKGf2bzThs9eXGliJzhV4UEEl2z0ZpG7W50ofPY
P454ZnxwmuanThBtbXAk79+Hm16jb4X/Q9h5LTeOZFv0ixgBb17hAXov8YUhUiLoCQIkCODr70rN
Q6tYusWY6JnuqeoSTCLznH22KYNdoA6ldjM4vy27Tf+InSM4bZdhSqP5j61LH52cZ5TWs0fcDHPo
goT3Tv5dOn8Xxn/2lhTOqqWgSFRUGZDkz/b+fLgwnlLtcmoMb3E+uXc1LMcmfKZYsbKypEAPq617
65kTeXBZsfpYrc37vy9C+x4d/+Mqnjvc29Ha19WSq7hdvf1gOdx9XIZNRAAveclZ/9K7d+/4bVD6
hXK7pP66di1qtALUppof/EfvONDXlLY+kjoCXY3xPRB9YNqrWUdKJIJGisiOyEsNVCL08Df2Hsm9
h73i+3aw78DpG2SJFOH/Hu8XJ76RbdeOgFEnTSx+VzrTupicbae7fhVaAfVn5VzHOe/u1K7WdBH8
ERODSclpZvXs6NAjkCmo57hYJFi0YezUtaIivkSt6OoXM3tND8Df2evt567HvX2cRiDw9Wz7TtPS
p6yMd+HWPSXbYN9/hOAPEXUIZVaDK/y5n/nS2z7S1pih50wtiAMDrGMEv+JgVSNpKndMNuELcUYz
o3NbtbockcqA/1oOzJ49ysfLZNduIoEcpYnVR+mHlDG2YjhEBRbu8pBk6AA9QWDgO39jH8WBbyD7
d55jGZqJKG5avSakmNHGHLrJZcRLwlXmEhr9HgCuHNrDlq9GRmwyWjb7tw5XnjRJ1V4OjxOsFCEu
heyqQKtyeO/sAVEIT945FQdylZSx5hsxfm2dQ/CIVcSvZWQlB1/vHmI5FJVW3r5RBWUR4OyehmPp
c4x2MSsLLgGnuVf0xQs6Jgw5MQnYjcnBaWck0tY4zPDajsN9orQFrvcILG5U6+shdmrBKcbx2d8n
eJIlPcb5ohDAEbuTCu8aUM9LnIW3cIsw7YPE9X4r1t1dX9hVtbxmwAzkbrrVuzmhvLWmu9VhXvXv
oKDMZmXq7cdXNn6Q8X7t2UEdll/5VzbV37fhcaKSisYk3Q4w+N8OiEGbFB/32XZg1ML7OyOskOXS
vbtN9zp4KE4xOb0v32rFKXuXwe5T61Ts78uePIAae+kXfS26vsCe1F8ba42xOdaeEtvEU2Nt62rR
7CqpRLa2H+ujKqj6u/k2Ji0ssN8Y1LVVDIzgOMtAozuaTfAQYdEugCliYYld3yeccJgd/nvL+AUm
Yt/6cV3iun9gE8rjocnGTi7R+aeQxjqAzkHqm6Md1N1Dd9c14jRkTNYbrXfQzMUIfNkxOnX/3jny
LWpze8DmHOsTe1DMX5KgX17dE2haSlW9XF65OnW87MoemUc45fK3OcODM9fZrIBFIoNf+BJpBVaM
FWJ3OQbUDXHHhkFxZtUdaSbrAI+7F/DnL+9UlxDcYr6jgOyx6//57M5362Bf06Xgi2lJ4QiK2AVL
1WuY+iUeR6Ovrwrtre03Cd6B+DZFPq6CxDN6zKTmdfjvN/kLs+XPq3miYWmpda2uKjzNOvTE2Kyb
DQj6Hvb11WQ7Ho0eLdRQhykl3ShFsuQy8R7jtDIiRAb4i6RWMTXZN+HWv4ypLnZwG+3YZlBDkCWR
wy+AevMXLBZPMlXVLUUgst/K/x/r7r4sd2r2wEvKAJozx99zWswVeVxAgrIXT3aVm5LbQYQePMHY
7tGL7Bj35ktPkoNG9isyIHVMpaQ9OF6+p1ZNaRCwn8l86L1+7xFDVKj4eCBA7p1pcvpcthNGpozR
bO+TZLFP4sUx5uteSUxjiQC5kQNmD7ZdZii7yenFYjF/AQF/3vC3luLHDe8udna3MxaLPIaOIpEw
QGIBHBSsqi9RG+vUDfirgIgX/dMQLgooX9yP1XZ8uAAVSgIxtN2vZTCf44QXgNmGaFxoDzGUbsI5
mK2ZdMLwvAo5EkjgdacG46skc7dpTGG/sffOp/aSaK/9PW9h0f33Gr9JuT/uan8zDo155q5mWigy
GL6zF8g5vDJivQx3zqX7LU+gH2ZPGw3WJWp4i3m1cx8nvqJ42O8kUhvvrczbIlMzB2i1X/m4vbzI
pz2ubo55637jImE9PFy7/w3B4orb4oKP2OCutKn10Tq4EAfaOGt8rasRsd3fwoDMMRMGnSf39Ild
Jmfhhh7H3Qh7NfsFTKz9fUSIZ2mYNsMhHQbz02VerS3mmZetJGhMkCQED6jl49U74RKDW4lsczKJ
4zC+euFyLHIVmlkyJaCevgnjQKSkrx7cL9svV6SSwWTJhDFpz0qOJi/0y0XVm+nbwcctvQsVFq2O
eKtxaCOWHOCXpAU0oQM9hKHQxp/jiAf5wzl5x+4rl4NfaLFcDfJew7YgeNvfUqkfa+1w2Vk761Y2
U+T+EkQtxYfOAPlqdR8eIi2Bf9GeTE4CDaucZUzrPsULwxTbW+fY+KQlZcmUBhNIgNQ+BIL0OhS3
rwYvyq+fxH+X+T1G/XGZewLhrFTlMqFig0JD3cVXv8wgGXpQ+jt+L3U/5G6zyAjBdHXv36cAb+Uv
BJ9hk2TIgqwvwqqeDiXldD7jTqDAG1+0Sch+u3y8zWbYV3lYO6OsOronRxFRxbiIC6bDHUuRIoCI
KnKrBblDJqnXO7SvvQW/pJA11BIZpn38RlB1Dzp1MNe7A9sXRwikUefxPtgDajkmTisgnuQRQkxj
RB5iSdu0KCq52z1hHf4VOa1jkPdYOx+E9U2z5NJngxpXXwT2mQ5y7H1i4B4nnsoGQuO/n8sviqA/
H8vT6Vjo5j675SobVdOfCUJHRR44eHIf8lHl6D1op5RcHeJqeh+Co7wLIsHq/PdV/DJC5ypk5r+q
pjNDNwSz7cfauMh1dbTORTM9QudnjICMm2GnMhM5Do2KU9qCbHL6iXig+3O4H3ZXQgNrujhuM6Yj
++Qj72FJDo4jQovRUhfR1XxxNP96kRgPmZDJBEn5uYk0juerfTrkNeqhWZ3AJLKgxvjoVuoaToxG
LjVgaTw6rsI8C4tgrSL9u/LoUiQ1wQfoDnX1dB+d1lNx3OKi9upd/k1EYIH/uMCnWro2q4dyPXOB
Mwuy2znHBUIozfpxmEXrr6YtkvHEIUiKjUYCPaQN3H7+/SZ/Gyz+cQ1Pm7VR7bdnM4fJLARmnqCX
sj0uJpAE44HRGRjj9/d3rKUhTpJQ6rzoJn490UyJhSQhMpL157Hm9WrcW7KVEpiI4YEuRu79/mqy
E9knzkD7HOGdPI8Fofr9O88mefQJxPWGMpLc8fhMtI3IrP33E/meYv6JPeDBwJwbmSikTPubmvFj
bddnRV8qcquaakM07lGL8wEM1ilpt4juWxu0eRjtORlG31Q5V2c0+NLgsorX1PjEcvgHp9HRdbza
En8x1OLCZGp007bYe/8q0+X9BQ3tsmJDVtzN2+LO4ObgYy1Jcb7EnPLriDx+jLU74PilW3gZXRd0
u7abEe3ttB+wAz4/tr7ywkTzW6v81wP7cV1PW9L1kR5aCMarqXB0gHno34JdT8XoQMM9uSTMDR/5
rjnXo4OvuRrRB0zXvDQ5YTAre9mEUPNQwoNxGRo86lO4RdkKxh3qvgrRSE8YoWCRnrqsCX8+Ofnc
ciLMqaukDgAGAKTqtR62yJW6Mv1mAhTc3Ef/AmpzCU6B0s7Cuv05PIfHkODh3p6pHGHsUR78e9l8
y8f+9RSelBuFlZnZuYBXzgzW6V5FEYY+bCzYfI1XM8GtXcw8gO15MQ7MqwUcRCzwSWWHlwxk43yJ
0pgUPnFDoBEVa8mGjF6ThAxLEgYVhwvv8d+XLSu/1fM/V9XTVn6Tj+bZuLOqsk5BHLMBzESCtH/2
8v6J1X3FMoMZX6jRn9YJkYLwaoUXaoUFAgREn0hd5z7lzQ3Jlqrwbim4ToW7vzDyrKLFxZeSdERW
xjiDn1hPmxUJukG54t3jt4E1nXuaWpOJPUq7DGGgMOe+DrWt9sgZ92/UP0g5PLzvwyNkMrIlSLon
kwp4xx4gW6NuAyOGi0y7ZwTi8WkRUXj4HZ6Cu5clBU7+8nQ3XvqKx7hAwLS+CH4jAUWPHyRYyzzl
/KXHqP7rQ9UMA5YERlr/wzd/7CFl9pDvponrYO5RbyqbizOrh21ItSBA+FxCvhxtA0sXLniwiWNR
5U1okU6uE2K3NL3KDjlCO7qdwQa1U8+FbyiYe2x9wxfvX311qU+Ab621LsvqehUHwFubN+TfoeGR
ISdHfQVY01kZG8r2iQxVeUvWeNI4fTsgBIWvNY4HOIK48xGZJMlE6EpuMKv7Cwl0lopkjykbsnn4
E8L9pNu9xRLOqkUX09yR6RveCIPutF11qBUmE8xNOuF7T+62kg+LKf55iPdKgjX6/Lbxe8kYOnE0
ZJi1jz4of1G8o6YTXMvGxwyUbc9YijPqsdpEGieZtzvjF6Bewustxk6G+O5/P7Zvu/G/vvb/XrD8
RMHSTtdLk98wV2xTF5PAAit4cmx56RG68QkaMTOn1WgyKecj+PYrQdi7LtQzbHxK+cGg57tyt1xc
cH7Lkg1R7BmhyWP14NDn7rFYftx46wk22O0XB67xG1zx02Doqaqu5cPjelSO4m0faLTEVvVdPAqt
C+yVPvzwRX8ykdsTwfgGB+rGQWtUOqNmFOIhEGi2s8P6j4BsONNZ4yRRcnSxk5h1UYYgH8GxDtr8
3qBWYHDlvlitaAB+6QpMYhfwqmcKQZP5Z+H52KZWlp+RyNDxYp0I1h+yFpEpIMQNiXql0oePzb71
Rng5kiyN1KQ3xpXswVicwtY4BnJ0SBYmHG+AF+rPrd8Gk4XwTXo2/57wZt4FZ1dZ2R6cFG6oEtQc
/vdG1mo+JrWUj6L0IpUp/EGMFfwrEWhIbbxpxnVUXguRuuKOQHGCLVv81f0SQiMOA/Io153vxgS1
qOBxHV0E0e5MQtNOWCJEfuGBpWKKobDBoucKtnj+2HDDC2527+G8zsib/4gETJKEcDjEa0J2zmx8
Ih8V1J0/ljtz5kcPzbBfIMIW3sZNgHVxwB8ZYjua8McGhnf33mtcI8jGgnMMOWuyIgcXdsoOZsoR
a2Pxo1tsxpQ2LF7hAji3qYNKyNKNG0I2rzyRDGA4kchPrtzBiQP6fZM5IY7I3hqdsefP57Jbe8iF
8LZPudYyVPlhOBTzbwBlMftnj1e8kCmiM4BCRfXrsY1gFKlDsRRvt+Ruz3ASLEDQ2iPoEIEwnwXA
F4Tr2pm5SQNABLn5jC/2kbpnR6bne+7MMdUl/+MD2AzOMxsEb1Aktkw/mAIESHa5kZTnd4MhmPEX
hL2dJzRHYrLc4tzl4jyXy0wg3n9vXyxrMnnRIbO3BIJW2AJUtDgw8VBueT6o1EZMFLg0DOE/VQdz
wtQzX3TFvx/WP5b/02F9OR4uBzmVKLWcbg1aItaiqAaF2zhGmEhIWAqM0nm6HwkrGcecs/ti7/u1
Zfj5DT6dGOpJaQ75leRG8WQeDlISycXEDUPdinYlRlXQx9eYlplCxptGSI2nLy7hG2R83n4t0Nb/
8UI17alzutgP3NPMinIi9VBHCc9MIAD/tvxALvO4j2qf8A5l1sSrY4D6o+Xucdm5C41xiyN3zwDd
zZZuMyowfHHsxTzNhxwm+BDsJrDpl+teAtleAtxruonBVznLcZiYnhdZF94HbAMXt5xPyz++/ftY
+RUasmzTAqsyFQiMT492X6Y1FgV0Y+0alYjVPQuTMg9ViCxkfzDT4u7CZDuI6c/Ylb9SUxhKCznE
PejgU9BLbsOkxxUz4RQhOtHrjlHXftmCf1yj+nT0lcvrXluexDXuICNKHX28A+irUI3coq9JsGBW
xanSng05dxH5UD/OkAB1V0hkkosLhP/V9Ex3f/IVhGZ6OC/14J3MPXC3cfTiuPu+lr/WyX/PU31a
J7l+UsziyLXu9pGw8llggBxPYug3u2nYjAgiF1a6/2vePsSBO9y/+lwMMdv51zU8dding5FjNs81
iGQmIHNa/SOYOZOf7/e5WkEg668wsmXKU4acrztXS/JOg3hKOOztHDpx1mkBzaVTulUyL32hwVWW
QdLTz1A5gAdOpfPO1pa7N6oHF+bDK5zg233r+S5sxKkI5Em0N7SnJu9Y1a1MO9MV5544ukShB2mW
174bISYufJFb2sTlWBa7EUcGiYR92AOxA4KGugoLvbn9MQc2RC8MbP7RE1Ha7L/uEE3U26H3JtLj
b4Hngqd3KDTAF+EMExTJwc7W/d7aXG/+xwebK/XGi7LiF/4/1GpZl0AhNQV8+Glb3T0w3TAvvCIx
xCmD+8Z0CD528KZghhNNGE7gUIX4h4LIAYmF5Qej0gwGaCYRuiAlTVrCqModqvQUB+fzxiTa//fW
YIil+tcL+HGNT1tDeZNv6VXd13TZAEVycjDxqbjMmmBx8gNndFXRYMf91WLRWi8KVo2Y4bHX5RHb
xLE9qKSw2iedPYKpm4hGQz30RghZEmE+PPSq3Ffjz2E2TQOw3Jip9QusS5Z/6zP+e8a69LRtmLtd
pUnSQXwGOnpBINyoFRjTWY3tqin8GHFg3UcF3BIRKStrfkEeE3k5oiqSDpH8loMdvlFlkq/HZyGQ
RqFiP8azw2YGsZb2YlGyVRYbguERYBLlQFanmA+qc+iC0xN7vrXrjeyz97j7alfqh4bBz7NImvAr
0vGoHyq3QC7t3LOhpJIyj/I1ak7ko18UVmJFwg2R7A7EsGmeqMSNOxYbLSJGbb5Jx5+m94DVd6Vl
10YtFb/AwvZuULPgBDJ9rKhcGNP9e1GYolz//xcFC5hf/9FnKml9ecgGD3WGptN0tkLH3WW3XQ7J
77ZzMi+FK8IkgNXkxSNhPzbQnCXN9Ka1mNtL7puobuwWAbq/8gjRcFgg5qC8T8bZFCOx8QZ0Ng0o
f53dqn3jrUGHAk2KvI2ogYQVtDZ6uVZ+PQZ/rpWnLXObIhO4LbktHlkeHM2oloEgMCtAdlCKQrFZ
t24uMt4lnCTLPRIGmK3NKrjx1t4aYpYJ2uTGV/XRn5yG3Dw1vVgAxMqGa5VqWljjVJSzN8PrCEU5
Xk4wbBTKWRHTdV9TkUZrxIuPB50PZrywU8ggN936c9AJfT15nzLkS8djylqf+qYZzvm33uZh1l5L
44HdhRzHlqexTaxvIJmNiKKvqWRF4PyhA90YY055Y1EhYYXSpXQfn0kSduaw9fBXhE8YNV+k6tVO
Ttuf4kivwhFlvDuNxpxj2Yuy8rtr+msZ4YdgKSon+/+E6j+W0eF6K+6VgGGlcEcbd5mluARW3yOW
ZLZlsitiUiU6K8ai5ckVdhNHL0YxXDm17n59W3MrFk9OyC+zE4wP8thTjwkpeervfD8XNkpGu72E
JeUNm89Za1JvA8bVw0PwEtOWv53Kn+5HtSGwWSpDeeT1T10imR67c9Wq77iDcOTq+B5eofqGW+QZ
7nliBphWoYiEfV83EWoP9eoZwy4nr+A4cHQtsg69jb8Ck19XHMLIfFECpkxYtvhS3mApNoECkwe4
xiJEQfO+6J345vYQcwDH8DkwcYxfNyL2ms50gEZPi1HF2m45N33hJiHqNYrlWXYOl2t7A8Wyzy5k
D0nCnlwHS+TrVM8zS1AMBZW1cdUhQKd7CFoe7MXjIg1gJ78UHSq/7NHkU6CmMWWMsuzvX/+xDpa5
/pBwH74j8dK/rx2FOzxwHptocV0TWj6kUEUUeOgUwoZG8h25+kSlwWS5oNAKmr7ZVxnKSeGNPWNL
xDz/XwDDjD6SKC2yfWodNqUJbJ16V+Jk726uuaQIrLyqDwTV0FaW86UHl/k8ryIhnGDCtVbc20DI
myWm8zNky+7qGk40d4n9IW1HO5OcB/SCSRPcZ1ca5tugaW8DtUZ6oEbbveiOuhNArCUet1fqJH+Z
e2s1h13cGtkSds8VsxcjfLhSwtmAjIuE6/v7cnCOGF7tz+yTRdByb/Pt+pIGZV+5e/eRiVOhFrUy
7+DjDjSo+++U3LVXvIFY4pULmSe24ewOykj4LV3Bq88f56gGmDrH6tHHE8u5FH5F3B+kZbiy3yZo
JrIcV3uTCOK1e3LulPTCeCGue1fS0x4krCVleByqX/uuIjKyH+ADsYL2wTUJFOWPhgxd49wAoW2N
s65IGkOSH0ihtRCAz6f+juKFa+hVmq9t3ePWJybstLHA9kKpd2Ot135OK/7gX3sIv9lKdqzKv7uX
Nt1OCNU9N13q1MozdO52F3zk/iOg8kzpha2RyDHg925abWm0/OKPcDSmaCzgK/w4bV6FvjZGkwyR
eedBKg71zzPmOMT55v7N9FRc7jNXuE3gC9BXQ32IneFQGsG5Nr1mfGVqB+u79urgQ/S+IPkuMR5r
6Br89Yn0eYKy/NVhZP5SvmsoHgW7R1E04y/94ck+77aVcWPqovcfib5mA1zMPsfG/OSlgclxn7M1
woMh1UXeOleeVoijeHhgyeyFZbJB5Sg7JjJ2wjEa+IStqUE22wLmf2gnukEYZOnrtLCJ8G2ioPc2
iHJUzD7aEfAUawsoSuT2XUeElfNiaAU5uHi4s39XE7/xwH7cqvlcopXK46bWuXUTRfCn3aaGB/qq
cd/C3kAwFysWNRAQKXh1cB6dJmZ4/lDZnDijZmRHYm0wkwf/vib9lwqHSRy9PnYg5D6aT6W5XLYk
ZVupN0w4DaA4k61nAZc1wMiEYUSw6jNIcq140iXwebWMvwqQrRKmmoiFvQH+YE7IMk37qed2BIB1
E2h6uGO5ntrA3V1qmX9f8W+AuqbY6CQVU1HhLzx1SsWu3prF5XSD3nGMrRDfDcs7f1bx2ROY1hIk
bdfZzsR8a9fNoowJymGgeCJWN33b+2fX8GmEPCXZaCuBLr5irP0S6qLDhcHQ0WBJ28bzJk/+jcRo
fIkyom8M7zLmQMpGuE1o/pblmbcJIzu308lDQVEhYkuXnTtgLmOqR3xBb4bU9dUM+hdE4Y8renrH
ilSq+6NtF9NWG9cKmNWmRh1LR5CzJ1+SZXwIJXwZNnS5WQ0oB+u26h3e7lRZ0xcv75cuC7NL5duT
R9IVWVzqjxOwWm6XRdU6FWgWhK4Xke3Jx2Qe5dp0x4sKK9s7w1NuiGu13O0ceZ4IqdATLZLgGZ9i
wQ+W/U4KtepFra/88pR0CQaTaUvQYeCq/Xlp6UPVy7Nd5NN7cuEIpF4xg+uiaS9jy6s/tXGmO+ZC
DW1+ft5Ng3sbudlEN170ob/RM/+4jKcnpN5uChKBRz4tr/FbOWk44kPkMGgF2+mxp/n6+vxpBvZc
c21odIOa/iu6hpfpqXvj6yN3qtx/B7hbIZx0dcsk7+FhiSHPJFQkcTnMF7sx5e5+j/ylCtMgB68z
mPmh7Ij//bLFsnqqEv+4E7H1/HjXh/1JOd3sKqcjNcC8TT+kbg3//TN+4+v88UOedgNTb5XSIeVx
Hd8sOjSF7ywxwqIGsdy1iy5+o2eZI6Ik7jok7P4W3ejbj7DzO8Whc/jMk6yLwq23Zz7xibz+ldTi
ezf610N4KpXLcn8+1K1bPs2qwDp6RniIjlQ6g31MTGzmdivw01NSXnCx95reY71lsn3z65N733mP
ft59AcV8k3L+dT1Pe8HlcS2M45brsdHJpb4Gy6Kneue+8d70SCszF3dmFugoXCBDXF1awb/f128w
Bew8i00AzpAwgvxzUViytK8UPecr2yD0jc5Bq9eS3FxCyDeH73XxinEaGJid7F9936Kpfb5zWcWZ
TjA8NA67P3/y2SKTJZOMK00v9uwq2AYFg8NnE5lLaBG0GimTkuyj7qj+ITh3tdGrw1b+9RL+M5b4
fjg/voj6fNrf9jXGEkYIAtapaHiCcxvOeUdBIYsRzSuh/i8Nx08ni2+HtJ8/0CrrViGcLOoh2vtE
+JqbNyF9Rpi3MkMjqlsu5Z+Go6r3aqW9utknQG1vtA5KvpSv01tQ+81Eu7gg6939BXVNNTJQrmQ9
dvUWYx87tnpgO8gqqDpfAGO/QTgmHEdDmM8aNF9P23outWwe0eU8pbZBGgBdViUaBE+u+8Vdxsoe
VSNEOhptzdt6eRkYe1/HcmvfvhCwgY5z+7mHX8KMME32WmxW6zLKpYPzxe//+sqiAfptjN3eGbxN
H6vUU6wgu3Ty7adRdXZarDQrtQpPx65B+I09K66M/FdHV7tQ2+5bX0RrYWGlFW5kUaDgdPPvr03/
5f1j9CYrHLUCWjaf8Kvt1Tjo6v5wnqpj+HmQX4TjlyElpybe5h7f/83LRTUky8x4JOFiKPOyFtLH
qu5OGjDOmqRpt7l494cY6MgNc0QEOqT0AM6ta+8uD5Z4cjys+P1RYqhEQ2HAk+zSGkUbO94Aer64
o19OaZvqwdRI0kUlY4tV92NFw3w2mpRUq2lmY4XgnHCBEM7ZZUeFOH5wt0vavag++CeYPZpzYlWh
6+VvcleFflq4JhkqnzpNLyYOn6elkATvcCzrHDHDimz07C1f0lzr5kiKD0iQd1ufxuqB64y+98qL
+4AVPC9RkFywVYru8wpl2yrHvGD5Yt0a3zTuP/cr6C2aZgnfZF3Wv9/tjzt9VIaeHyF6T+UAcYNF
EPjk/nWA6o3LR3wOqqBA5cOvRWaA7V5osFcv9wzpDPcWN5NyyxD9XAGPwjTCqWsF1muhPWfghcfF
9uvQyyeHKIvxE2E2/qUkoMJx3sfQr8J2srMb65NHUnbSS1gW3lWOZMAbzc3ei27aNdZ5tDx4xgGW
2SFqrY9rVLxqm3eBRzMFC6Y1qnP92hfhsQ80WFudG9Boh7BfOSLo/uJkiNnOvtQ1cEjFskT8c4N2
GRxB8g6Vr2QB6vnLsEThqXI3GlVgu+St4KeFEmMZPxr3TuSD7BYM6aNDl4HjfnxaSBdXppbEsWDp
HCu+pmVX7fAb2WfTFC/vy/Q82a417/bRrOpPKhImQ6jhzZFsO3hYJOn0vnNuG7CGLwQmy/cKPc4h
JisrEV5FuaMYru4vPfWNEnq3yNs2d3vl/7rQuGHmN7WFzm+YT1prYjeTI87QsepdDQevY52dDo28
5m5z1Hr7Td63+VHjw3RLXmjJnhFhnwFS3L3XiYQ/4vErP3hoczu3uGIroe1FcH4f2JtbiIfYADym
IuIIo2fe7XKGvPgD8FTIeBCtn8I8TtvLaRlcwvp92dc3RlxMMTN528Xy4hxY4UEQycyhMVkOrmjS
2xyA2meaO/mkBIHQwwf9gLrSe6cuz83InFu/TLYQIYBtP9WO6vHjeRZVG/j2tkJVqLoHhri9w0J6
z/z8Q8blgsxhN6dF9JkFonjUMmd+D7J5Ojwd2XZ3ACIfRaDYCAPZhEmOTX1aj3NEKtrwxrvneQcw
9CbSXIWXpqz13rFxlTdEmHc4I6HxruKtQgWl0BvAmcCtFA0c/hhgBnZ40v0yfJgOzLSBhjHbzrFU
V61diMdkLTULebPsH5AxcvQqHUxMW5tjoiAbha2m402D3dBQ6+/e8h52aVnuXqB74jp5di1oJYUr
tQsMTKd7UGUmJx0zXm7dlHrTf7SVbk5YwNEt705KKfFGjSUlOzQt3M6H+m7evMvmDsgmOXkd4r5o
3oWSSSVbSgA58mC/oP0zvTvwJcY2CSr0x/zGFX2cmZN1TaxY8SitHQEZJK3B/osLkTD4gWRCZuUZ
v1AnfaNuQ7B4CCi6TXTzKdeImWPE598KLuzNi+rjEOqbw3q5uhEBDv8ZAzupU0TGEIyKboNZTE/+
KLsq2JljNXA72mbnFBgBuqesDosVqscOO2dReOkpyEa3g4NpATNy5pbrMgtam7xLAQcdsDmAWYFp
maDzIBx8sWdXZt5BwbmsIxvZFn4Ze5d7zg6O7CsRYEyB19XOXSpOHraSfFjH95KsLec2OsS794oZ
97pmr5keMAFK+9miNVX987Aa7CfIh7t8vhgV5FgCLL+w0xk26/NbFvM4ld71I0M3PODI0N9aW951
OT21pYg6CIaHq2B/Ma9x7jNWvJOin7plr2hTDDTeLdz3yi8z9Yoo66a4J/RwRJC8K1jSHvG6iimJ
5h1ou/D1nZsDa+8WZqLShlz9R4eHUMTHXivhynmbSnvbVm6CT8kp9IImTI/6V4H7zYcEGwEdsf4a
Vl3TtLwYBMtNl1+1Tz3FsGZbOqfFaXjoqcjlkn33OFz2aqbKImDukDucaYcVCKWxeEhwi/WYv7+9
H99RDocS5NCwHBTRrsf+wyxIalvBPtGG2eQxqmx2VwBMlYXbrjZWdLKoZE7gQNma81hhuvF+Rnij
c/guzuwpnVZgv+uZ0+rXPbmfa17WqUo6W21WtXHskEI0A+IPS5C6PSJ60lZ0+ThEOYTlbt1fxnD+
yoGBkhqWbAua623LR48TZZBS19AyGUFJ2s1c7w2UQdZutdzTqJkU6B6mj3DLTtSudsG9i8mO1j8k
aqcMWI3YEoCc46bR45CSqXXW27HqFRuIbzDQfKZIp+6jl47UzrYvCxvSWRaUl8j0dx3bZ/suIyZY
uh5eetUA9XAr2L8x34hvwCaay6xCZWx28oyP6tIHCEaqzG+SeirS4dmlexrpZsQafqP8ltc5YBWu
Ce1tX+2mSR7XQ7NvfVRRGvMEi4IdT5WctBH1W9U5s3wHWWfXa86MHatIekfKVJzJVnB4XoXh0lKd
PQm3ns+88S4ViECwAy7nsChd7epCIFm22PiTbSvR5LBEfm7gSbRPQ8xNVXwhpBDlD2Od/dYncsQG
kx+e2S5X6d07sSUogVGHLcW3IYJGrRI3oZHceGctVkc6Rk27aPAgzZ0BIFjXBTuBM7sOIHK3/jSp
wsjSG2xH2traQq3xlqttt+zWmptbni5F2qFjIUvPelbVPmF+u3Tu7Nn57KgmcjqsTuOj2d4V8YkL
O0Tqw9vSTeeBFBuDc6CAkqNd/dI5Ua7guKAhhZuPtYd7blufd3TSFw8ee2wEnBKPdd1J38ohG48y
Zy3I0zPxWGPZP81bkbqWY0F7LtzrwW0W5uYRW4pzu7qgwsa8NRB2BAy798MG2xDcv6FrPCgoSbPg
D+OdrqqH+1g1j6ilsBW17t5F8nayUxehfAv22Pbs3Ptn0bkG0gqT0tmjA0jNcJSj6np2gWkyYS1y
/bx/klZfOtthC5+inSe4KEvnBj8O7C68uc1G8ezaUfpbokbgYyG7Mlnr/jYqoOa6tR7KH9sEF5J1
lYTWmr31MT5hS7XAK15qS5MsNN+vbNC3xeFtr4QlEDuXsfMqiIFQ8foUw/qHNTffL95JD/OHYz7c
Y3e32V08pLD5xW1F3D93LkECXzJVwp7yRbH/d/uCGQYzU1XRiSyWv20sfpTARStT7Ov5zo42JM8S
owczzvHIklGfp5H0UXXYTpJlOFEjK8ZBlAHYpVu6RWx4RWB3mxBbgTNEaCPWu01CcRFL8QPzgW20
A2QwkzzMvH18Q3Nt+VlcRGUgYztQvACsf+EyC0sPkH9J0zVbVp5xMNk6SWV+uwC/Kls0+sg4OssF
Nafi6Wx9PYPDb20lj+4uwXJBOPtSAcmBzKgTzwVvG7Rg3CMWxwWsCNLJteOaLlYVp49jcA9y9k1X
w1nhvYirLmZWqzO2CsobNr440Zw79ouWUkY29Pc5o0uYl8i2JOu2pj9BOOkjS42rJV2msyBjD6ej
fDu/vXkyM1t4q/wTZQ7Tfn7l4qz69xBZOYLU5aCCJGDE234MG93ZryfFV91rOdv3lNkuIsCgtcST
3TedkspcWD1fyIvj2PL/j7AzXVJV69b0FREhIKB/pe9E7PWPoZkpvQr2XH09c52KiqivKs6JtXf2
KsJkzNG8jU6bjGbN+mWNOqcHpWJ97jY5UPd17jaVa2tYoyGgF61y8s4j53qjJrG8GvQSwrG/wKVv
AT/dxdwRnIrgDh3MPP4FUJnU2yfgZsMvksV4hl/fwHBG5k127p7h8w+A3ds7wz00ckwwgZEvRHby
V21vZhefoQe9bAaDvm5/nnZoWEjfA+kovQ8CQMzhM2jikNrcXzEk36pbRHDwSrWZ+SV6HKPhCDuV
Qfe+8IRLvStgwwj6b4ZAYE2oO5QYjLWoHyYAPsslGEUFD2eb3RUsKK0MCjemYrxJfy2hro6Fr6ra
axWuKn7o7lZ4m0ggxhLsNVFPFgQd9Iy8xeIZAgtABQh8kOAjxM7QPsEuUNH8bObMfHqhUS47uMhN
wl9QvfP0t8ezAGCQMQlDs7Hs1xpeJvh5bJM1i7dl/GxFe0EPxpP6N2G6i6DjSgyQttR3BzHMFu0u
cmb/8PeBIyXgSaAubz5qK4lAFlnf+YUI9nSe5thjUCz4EB9PngjHBWvL202bTWrMxKyG7PmXsxwP
mISmiO+hHBRub5HAbHBmeFcxD6bucWjfg5GE0JoCFmOwHm6xT4H125ALzBmtT/yqnfgnrEffjAV9
Hvu0ecxpfODw1ZCOurl0kjGzOWOSnBzUabFuRgvqZtcH612CzlDRL98aP8AN76BX7T28wrl/u9lw
sa+u7yAPql6EXDtzeoLkBVr0wI4taGLWQiOSuuka+yAnFmVgP8F47KQwBoQfAF+gtp6IEVgCXDXG
mR3dLaxNJ0mONY1ingQu/MrjGhjfaCL52WoO+kieiAkpYH1Q6v3YZYL8nbw6GgPPM4gdcBJChz/P
bSMhyasq+JrIl1uDEpWejyzOa8swm+xwQvL1nQxRS7Ky5Mw2SMKON0HnYnNzBKUtlxPWV7b+ZwuT
wGnwX48JOD44qQxIAG1MvvNqUiDTZWaOeVktvMM8AwTeLIi5Xso2WZsI2CNyxTQZBkYKsipkiSMn
jyGpNCdv9UAUJXPntI9VcH4KwzPU/cwWLXDUmlhGWzFUR4NkvRXgvOdKYAcFgvBPnyHWyuLh1oo1
xXxqwaB1OO8m9gyEJmubWovGATVbs6ae4Tm8WesRZdgkXKO3f07Df/ISlrxczi+h7z/dZP53iDik
Hr9QqEQkiTByGCejkzP/TLLUXyJBJ9nFyDZQcJpDSwG3Q1/x9x9M+wWUU+XeGUy/tB9M3E/95s9P
4j3xQPbXhlg1MexzOMZfsD3wfEPOyOJqeR5jb8j9aL5QT0bUxFBgwOoFvLHcl58TkKHbHBxBvjsR
X1mqPt2KCd518gQO0Ji9Y++E7yCOT7CG5r4MO4jTzKhBoBZx//b9BJuDOQ6HCWY0gn0wUPHVvQJv
l4XTMAqp5MNvm+t62yXcU9kcAKmWCKMEp1t+LIiRBKyEFJjhE0z/x21yogMHzNb30auj/0M7znYb
kF392b4IgZruuGv8CzrOu6DfTydRzTj0ZW2eyNDTIhHoLZhu22FrtVumNaheAXo+mB82vslf7vxx
opFMiZMc8+uJYHzhE4D4KUagrwk4kmiidk6+zs8DXzoiRNMJwQ+uXLloSUFFK9N9MV4HbGY/bFvU
+aPJUcMIxRpECFEiFoZ/MxOPgTXVAupIcFaAIBzSqg65m2nlPzoULgkNMRL1xmR+8OdYwDBAOPkA
xe9IRCC7cftatbEkY2+t8bFwO0+lJhZ+CuJmRQphNbuqpg0xRABzd7REZA2R/bu/epgLaUYuJ5m0
7CgOufcc2Faht0hVyfMC72BMKNNv8fm2N58zBaGCSTk2P+vXwBtjB1gv2vxIg+SH6l2Vg7vhtXTx
8OS4rqt+1jxNadVuBcqZDLwyFdYKrR087dqUQBJTxlQkyQLmDmwR+buVuXiHC7oJ5g6Z5z43Rx+n
Kz0DRIn95n1pgf5budkKhE7r0kHFH3w+su5YNpC4lOygZg1nhdfomTUs5QGYoyUQrdn4iDDm3Ro+
UfcAeszzT+spnMLnJIoIWfbUVFfBNJvtKl9gDA6Sc7dA6JTdqXevbwJhyO74p3OG6QRObpMAZHCA
iEnNlLifgop+Y8874Ba94DIiOWqMiQECyZoJa58BNwkw1foVkovgyzyXd2RZJbu3VfN11OpgIMW3
Y4a0bDfBQrviFd7/rPFwzwim0eUYRRBvPh3z6E9Aw8PeDDls+9hNApN4cl592IUX3UpYSQsdBbgh
oxASF7EQXf7vFgTzmQCCtaTwOTICE2grxHfhco+E9juA7OJ/J4MTeoJ0C4A/Av9scH44XeIasssi
vW60S/QkHqdPyBEGyQlsKkQ9zpmjnC4mbRc0SDe8xSk2UFhYIrCA0dvxqIedeS6cX+8hTdIMkk3q
BYfBZHWxj7RtaNljZYzPveGn9Ta0zi8XSzNrjfZ5NZGW/xP9+//DbtH/r+zxPwaij1defDKNLoXk
wRwzuZ+FqVflztA0FfKeBfepuEs59+RfWcLJpMiK1/99aaEKOPR/dNeZG6tDRR+rBjnsf8Cly5Fc
9ZnaXld9wtb3nbCVCKbXkrlByUb+mGwmsKJYxesefL35cVdsX/8T6v+/wCr/3WH8x4Dm+y2vo7Kk
wgEFBvhXC8mMRm6875en+uafHrP75HWYJEYfZqV5Yuc4DkxKdRDqPZatzXQ/DhN1UyafsLDn49LU
DiHbMZh6FT5ey6ZcLuFk+D7LLoekd7X1AeXv5EdLv5KDjRs6a8dphq4lqJjJqJisNFhNmBcHubBL
hroRfGWE5+iGLy6TsTu97la3PUXLMpAC7UzwtGoPbD7r5/HHeiSxyQrnfCbVPEyHoMdN4ggeLUhG
jf30qmJqRM/vcPzvL+Y/kNJ/nEX065HqF5gb+f+pE6VMfY7KT9GsJBLYDF3C2jV++8UdEP/k+p00
6+8RqWJUhaFV0BV7wwBpzXftVQQ+urNoFgff3qaH/65tQZ9vY1Sl6KVImKucALSGlw0WrBYIjAhB
WzsX28J4X5Sckf74XY487iN2MJibNK7ZWg7W3f8uNeC+ZFK8XnKHbU1DAbbk6h3qKTX+gYZ5ATp8
/NdCT437/2ncLau6/v8pnw15AOxYRTlLGQz+o/Acq9+3fM2V6+pNao4MtJBndF4heTZQ6wbNQMVW
mPqAQ3NUH8Cre4iv3tBFMI2t6xYBMWXDhePpvqKb84laWw8M7xH2I2c06zYvTzH1OHeHc8RFvCt6
3G/3lkAZCxnbOFWaM09FLdKjsfXx5aiPyt0bKiEolHV7HH7FtdB+MppStOc18ZH/tLH4+D7zgytC
hqgUfh3156LwI/WnZG/7eZ/5Tv3RfsoXn7Lb71VJHygUVkGG3Qu05Yjy8Vl5486TmTcbID98et81
s11EgLY0nYtjL2gO1fFL/2jJV8XRED/lQwkrE1TtUUEF4TgAf3mUxG+aNV/3W8zgaInI1ngxXvDV
B2dbnhO/XmYosIm2vBh/9+Hv+DReIPfOq6y/QVhHnx8kwXn9n5dwBcTebY/qaDYyEas84CxrWACh
er9HxDZVaktmjJzmaCymb6HA8/oZpHIy3Cv/PnZwWvnytkUXPL5t78GQ2YDfhoh2ebmd28EuKlBq
+AIo7fyLeUXWjomCmdt0UALqR9QZMu/gvsOHuLxg4TLr42JpgX5D4zziK73vi3tHaRMJ7KASsiTF
HHNWp0wNf+B1cU4egrwusNShxx96zCPwnnrC1x27kE2/EEhVdN+xMUtpnQfCzuVhH046D6rtw9zA
uIQmGXLU7WIYDvmohEXyPF1JV1G/nbXHal54t5mBnV7mXGzG5F7FgLM5lrOPr0VNoG6a4B6PZj1L
tFqXs7t7jymgp9TuQTmr/YGrJQ+/8qq5zgCTESYNZ2RBY0R6XdiFiGLbCE7HqFLGt8zEKWhxie8b
odWLqmFK9oshCe1Db2B17tdtUAy9IqbJLHMmJbeo4eiGgbHQ43c6joZTeTdEyVrdIX0wbU/38DA1
dl+0jxuOnXeMePjIUck4brHQSBihnVHbnAGLRgFg/QoVzQ7ZwYbO5GUt2w/3S39SsVT0FSqnSh6u
tCsSoLzIC5deHkouKOepaqt2GTJADb8w+R/xgCFFkzwXhT/kVV+xjAiQUOov3RfyqQxuZsCdA0bZ
MzSWF3eufLOU3C64AKurYQh0bG9K+A0viHUOwlecp/k+S1AZAUAlNPjrmEkHTg5dDIwpfoYZuvQV
hbV7SYtFHb9piRqzO53cPL4HmtU52VwJsH+YHebSMo9Lv/NftO2erKNydccGczilZcO8p7BaDx84
umGHWFo8MYQoPIaD9t3Nwuu0mD+P7fSFvt0bS4Riemf1PdzKeYq5NM1AhSagFlb2xc9Z6OhE8eZv
QRkUSQ7GDZHkvyIZhCzo5Bk+T5eVkJ6sbSngPvGNxe+VwUzh6LaMGPbVGs84bCv3JF/oe+ZomXSY
GgIvhcfMOnYp4fGaie7TAvVQw2FU4d0ggV64G9pQmcv+2NMxMDcwAB65I/dGD4K4xoiIeg2kegM+
7xXqM0GAuPlvu4tKf4jm7MFlPuVW9gF4nw4v8Rlf0IgsjsW0mmeeACGLhUDvBoEToAbePQQw5hne
ENl/HUt4phrcHp17wTgAoeQ5x4YMjGLTHuXsGN7HaljrAw/NLK/m5odLH9XJxRkeEY9hU3ZUrwnQ
ewkrr0QonuOuwrHTBKCE2rj5k+Y6hHrOOBYClu4VvF4rnt/U04NbTTWP4jFpOX7NM0y6z07m3Ziz
DO3Ce04PboEFBQZL6Tu4RM1RdR4OGD3OngEQnrarM7KLdcEZ7VGhxcYgQAcMsemrdcXlaISc8CAY
BXI0PhXzR3TgKwOhmzHCNw8fZ/CgA8/O9unAMku4o91r8g6vYT7LZ/djH2XhG/lXI7zhi/R0u0R1
MGkV5y1qvMrTIrYI5xu3ceVd5y9f3NY33vcTvTokka3Cy1j4GZLscFlmqses2+2YfFcp3zvF/EVf
DoDoz9C9elxJGw5c8AgZ55u5f12DpmAtfKInoQNPEHANQCvu1sG6LNDqmVYe2CCwAkJxW3eFes/b
fbpNypjLf5F0odFj5XR7ioDuLwI33hhgLrfGidFG0C1J65BlQOl+Uy9eSY2GOe1TcbNU88uSeXK9
vK+VczEvZ/r5yjpSzqOg4KMqtr1mjceI2M36bfxv32rWbLP9Vt4K8M82XzItva6lBXtmxcY37L0v
OpdzhkPt+iDcH/vt+229DUsbufzy8xSb7r3y8iWP/7flXfF2Ym9v16V4rnJ5SAfnbJ7N+ebOz2A6
ST//5/t2zcPKZT5TuPmzOepy9XJwpteb847aY81v7sdXVM74s3yZL9UfA+PVYk469kMHHRAhw6w9
qyqB8phgxbEuo7egq2cw9uqH28sT/mPUfljRZu/UibpsWCQU6W9kteXZ7W3Ks+G8340jKUI1fGag
fsn+9e9jvxvOh9PDAAud5qTOGJVGRjTsTDp7y5HqDmMd+5tso0yH0xEwokWe1n8HxsMSIrx5yljE
0hkxD0I91Nks61RB01kATvm3GvuPFXtS3Cy4Ne3rFCg75HlcJF4xBlwOfg3WhTuhQ8i+RWZJ9+iN
Wg0rHNlEj6aYQGnSxpVQSxhOGTXbctjEtaOw2edxw12PsnqA2OG0i5hE+kMXkQrv641shrps+UOX
4RY8CmF5f7AElwY7RAcpdevGUATEngiARJgbQo6gXpCfK+lzGzPDZ5N0h3jfaDSZGBS6uAt775QT
joXam77Gw33aTwKnRhtZ+Ftyb9lFOLQvzj3GwsA2uM+Y2vG8KvcjVieMTBWTMbODdEWocMdnIa6z
ruaJ349DZq6+/NMnLdlGiUFZ6TOgc6STiDFkzm6xUMH5vIRCsvfavEJm251voIv1ANuE0Ic73gJ8
COmDApKuXJzn7Q+iYyT1T7cIXpvSUYJiivWNQn/t6Ro2qsaeOIAOhRZ08QkDH6SYIZ3MhgRW9Mz9
PJY5EVBrVhoH84G1kk1HATZmPqEsHLqqf0VlvvRVDqkIPs6FwCFkxWsHkBSqIXgi2TerJQ7wOoQ/
PvORrIPnwFUYAg9CZyY4jNhgKjWK/0t1RUaghMArNERwW6EHxsm//tNY3yLEiB74ALObgYl6OYlH
6T1sJr3gHCUb+xhM9zTiZhEK3fAW9gz2gc6UTiE6VAoqYirpvRA7awhXQ7si2BHSuMBDW4RBcRFU
7032VDh1UJCZiYsKFB26XOX0fyXKMJpz2QEgQ+m98xsuq2p9ONO8NH3ymjP4YjFdnELoybjCZldH
s4X3/E8EGZI7mgunhlMv3iJKORdCdk9ZO57CMQzKRKMfe/GM+El2ZEAA6kMZzTJoe5Zq0RU0Ow9M
YpT5938C42MKuIb+E9cyLlAzK5idDWedx0e/ZoZGnoXolcGAEATQjL+JH6d+U6U1yBJi6oFh7kYL
r/ssbeNx2AS0lGW2SSMU7XfS7lRKuqXOSsWvLlb8D9paqjeIG++alhj9CHUBjH3m7fQ+zXfN/D4d
AUsaWfh/bhUwmGsVPNgW1sN7/V6Dq3tTD3Vc7dx+fUIgDYQ6yqLv+SrZxs8FIWssdAm8nYPvgsg0
riHOp0FGpGOgSF+X+yu9utL0g7kyk6vo6xZrHZMmI3oHh7gGNmGwTMkJpofgxp6WkWlkXIBBcEdk
KmfRCu+Bp8v6AOzxDttQj5Wg9x6bK1Ok4VzFFuDGnq2RGYzxGJQR9P/wHMIPp0xwSaLg67eIkImj
JBDjxNVF/4oliiByqpyKyVgwsKvWuDeJwomqCCDqmlKJ5h+x43oeL/73ZoT1tqiaqjWmF9X69aOk
qF+cCenXs5IOU32vJsZCI4ABJCPMi1IIHcEfbaGkzXnAHwPuganc5ubr54lmSRDK/FGfjB/mMJbC
2xbjB/C3sRJf8H5Q+I0R6Ssl/sweuyZ3lHkviJ8NsQj4t/orzxqB8RwvMcK4bq7CX0L6ZZwkvlbf
k/xvvAO0TOBfCZcSz3BVunrI2ntUVLFifexbXEIpBE3MDgAbnEbXkzLqEgisjLZTwgteH1JQzLp5
mepeO7tMkfQ/fwjyRK5Im41ATlBijDkSIxqtkP87gjeJpO1t+RSzi+Y4xjlMj7XF/Yz32g+Lc6Gx
ubfrag7OO7gsGkLwvy2VSe36SfgxFhLWCD0J/tdVHxh9SXCeOUP5RIqEjN+5dK27LTnvsAxEuYAT
jK3g1ixRVNJACmryJOy7UOtXcBLGhCV+xNniwjDe2CoCAONIM2BYKGZ7N3cQdn+XVXvCNUqaKezT
w3ScSN6Yt95h2ZJhHN2Raqt+PVMChWHQNRwvOC6fKSkOGWRpFHOjgNrugo/dmMEs+AtekBQx1lEb
7NzrYkBJYfhf7xkekPdkRgFOCRJBrAf0EMAKjKaUGjwWx2amnSirBTf6YzLOIsSk2djRKCMuicjG
ToRAm+RkOl6M9kCeLSn87NQZnnUnsBjikmJuoIdPSofrkmCE2QFGE7MWGcRyL8zu9HDoF3HNyzWA
+9PDvPzr4vFO8pEvqE6juOCZu4hBN4kBIu8bdSYvYIlxuE30dDI/81+BGn/Y+bHB8VWMD7DTWMqc
0ytXhH8hphaeMB+rUTDJ408yitl5jwr7qzI1ZhrPV/q1dQ0M/LT0X43YJM9v7HWXSJYxzuDU4iZ3
9fK/PNZ8qlYUY0A627foYoEGjVtUxj+0e27OBSsJJR1wiRUycq7KhSgoSsIihfM/7f0i1bxvrOF7
9z5rs+G0/2ETYce+x+rmQ8r22T6DDqG5kq5SP2tD1a8Q47/ZjB6mdaT5ojUhLqmS4rVNAa85uf88
fUGv3hbocSUZw4mHqKsosq/hHUULNHC1iBA068GAoIaL8YfxA1LM+6aH9BVdZuqTrA4nCJU0spxJ
PxqL6DoXd0ALWuTNfANTAKor8o8BCSdvdEaFyQMfPttpeImJhgR88b+I+KIiaP/k0KBeIBVwRIw3
iPSY3bFhswnu66ROrkjJUkbZWTAEiclJuaaNsHW5UK7fOZEglNGOCj6nW3gLvzvsteaH5cGrMe+S
5sZc2WXirzH0mmt0H1bKbOAflsKiQJ0qswcw3FHUpwdPZujoEj4cBelFlGOtoVVOH9Abv/xENo/N
rJ72QeYfnAybZhjBQYEHck46cI+kVGGB5R7y1kCHbDrEPKHia0AIZu+dHqlT3ExAzl2twxKzLGEt
dYMTssLl7GFpc36ZrUZD67WRmJ2Pdrr4rb7rNnxSkcZGdl/fPU50nke71+kDs+wE1yrbF3u+bv4+
pxFuXUOrQEWNjRac2mdDQbx6nfjyUFo9w75TIXCC99V9Jbbf0+f0EM/yOY1l+17Z/aY/AcoDy1YR
qjZ8Wez/9yd502pWsQe/X+x5eMsWLm/o4t9XPB+b1YYfyRtVfKrSav/8uyz4FaRV/vrfn/17ZCOe
o99cWht+EPr6gFdDGhEXvG/Iewi4PcVc42XCtXI5SlWsOPAmZAF9ImNbMAPFA8PGK9Vl2Xhsox4u
gR5uhyiptpbqfYk6JJtegVonVjXcjHTn3RIMhFDMO/hCEe5ifYPaB0WR1LaoHDSLikg8F9uuStsV
WLuZeQBLoUJrDhA08ifwkDz2FVyjNqrXBctjDLi29j9sxxfndQIq6WaUty3NkhtNWN1q/WfUM6sl
7Wtp15Kv0A35ujRR6V20qQwEUZvLbvubs+DAUfsaBsxksUMaGQ3Zm2zlLudqClma4LxHojTsI1D2
f7fldfrFM/6C4WaLz+VX1L6hempSXoVOwzTDQVUlfVBFCFmRcsxuBihvfaEGNxxrWLzrN/XBgIgi
TbMVBvUk4mpYpbKH28TxMmX5xkRDR11cac41S3lFzc+JGno6kzYDc53vj5pmkbofJINE3g+X+Uae
6tF7N8AuJT/Jc3XOUPm2Acc+3EmIK3DXnQygKX8AQFmcfA/cQoGHM1dmy4IM+453tey1f4Aqy+Qa
Mxb/nIBAPk767t+9yiwRLd6GOPQhhImV129YT+ITlk7GfHDhxqeP4SJGhW+ViDcf/xpgO415g7FB
tvd0S7qk3Xel0yU38UVy33/jd3zfX9MuOaBRAkKAPkUgbWp5Im2+sbIa4Ob53EOFeO6r8Bvn23HI
v1OXSJsuuaZob2R7oCrT0W+NlOy//UZbgDL/yZd08eeqdeJC55Nn2tKaX6qiF7EUT/Ra8LwpxPTg
s4DL4H8WajQO9TWQ/0hH7K3ePaew1hZN+hhNCu6UZlWAU0motxZ1JC0+DuX98jJ7LYvww/9q9JqN
w4pnf7NdPFkxRfigquKucE5ihxCMc9G3eq6v09vya4MBefhX4GDBx38tZbptpMctSfRz2kff42VG
icnHbjk632bX+YCvRXIAIlnk0Tno1hoOQzM/nLslQhLMGpjz8LPbslvy6b0uoIrz8G5oaiTU/GXH
0BgHIAPQ0RGIuPjutix3ajRcE+LD1+zNqX+mH7/FV1QLG4/F7pSz6/GylLZsAPxU3Epj7rcG56rW
BYgYf7iJCC8u4SjmL5KeBY1VpW9M84VMg1OhFgGqgkqbkui+BO9yLNIO0nFkDTDC1mcvqp3DAh40
XRAaavj9ZDTXFKHvTKGfL17gFiscQqW5nL6jr/+Yqu6b1x2A5Z5McePyB9vWl+gz0zBdKF7rVIxS
MTKgN/30P2fo5+iqAhHM06cjpdnuNq1mj/Vo0q0NPFOP1WtSN4xOJvm6XKOyoC/uWyqs51ba5+K7
8qwvvtsDKVyZglU1ZkVCO4OG8hEqE5GuiTFMnNbsXQAOlJk2L0/q9A24dXYJ1anGvjb6zVbGHOxA
tvp3JxERvpYxZ0O5baDWdZtuA3jisdF3WG8DrmG3Oakwr086mLQdVq1iEyG4E85JcaEgpIR7tgQR
9duVvJEgroAFh/8S8UIILmyqFbcvOxh0Mc5lt6lPh+gQDZccz1z8GbzzdIgWNmCUoIgGC1DDkThK
DgSmF+zA3sKWEy9mvnhdLWjWBIsSnS+6hXG9GfgXY6Jhs64gLGi9JRxoeOfKLBfumnF51mIIQWM8
EZ+W8rMhtsbGCpUsToQ6vxxMdS5C1CVU2NjdctO7fVDOL0wq7stxcNhWs2Im2A2cdTC8+kJfCI/U
VE61ff/v/wMqkcmI6UKYZXYd1iF6ON9EhEKQIPV6sH3/aPEj2AwXRmzEj3ryWjeg1OfaOQ+/vhwj
DRJ088tUT6QV+Yf3xs71vs2nr1DZvQitMqu08wbJPWKisB0lt/Vz+wjK42Vdr3ljWqrFrA1Pd3o3
86+RslUwem8wlDXiKn7YQ+9J3qr6DT3fbEFyYgtylTgLwk/RdF+mER/YyEYJFrSLR1BFGmdgtGDR
oeWQ1mcjluL6CJ4obGhdiR31HUgLYeCmM0A70tKkTD42qJ9DNOPOoJAn0oxD0WJqaY2geYPfGgpz
3GXtijw3BomeJyyTN50ZddOHAj0VloKw1qygbVB95rNOsWpUumFy0eSkTBetZFZtrMYSRwVWn6gj
7g85LSJtzmzGG8zuDlkAeCPekg01zx8nCNDSPP7g+vt1v/NRTAaxH07vmw6tmNt2GGPTCzZ4GMuL
YQxs9R6IH+qxsTRmt1X3B1h5Ie+Qc/PqCEm6cw/6iwrlhy424bSPqvkrYVItyaa8ef59NmKZn2Cy
PjbStHKbRwJi8fVeX3p6ts5QXTzLH0NZGa2bj50K0OB4eVcc5c3AtmlOuWLfsUTqrbb4bRRwjxl4
csW5KfZr6DVv+3bZNsZM7hB3Mx/j9FtZI8EfcyEpvDA+3uuUt6/0oE5rai1tpmkxMgW5YmL8i7zE
/Q2qjAyNFnX8Lm3EQtmBboHWbCEJDNrVqF3d5PnzFklE0tJ+Zp58s/t2ozDK0lwdvnixKy/bj+aL
/BJPY2Y+Vy/jUtHqZy3hVliZ1dOsIIOsLkekiNiG75yP3HzeJvdXjIf85pkheE59TY/2vRFqPrWH
+zFrWUsVYq4CcJG9X7DSyI9HUWeTosA2I/KaNJ4IHaHi1/Dmgbu+LVoe0qL+LyVgbaJPlXiQfn4O
Q4cBr7bok+/8I8xusakGTiN0jEfxePGRLWp298sogVINg7s/gmZpPb5z2AqtNL8+kieTq2dMQi4Z
yyrzni+b6Ndf/HG5fEuedrN1RG1Ub3hbVU8eGLWHdfa2SwSTRmnD2zlYw8P6/bSayr0ykhunMu53
WtJ+lzoSUYDMaOY/IC2ZD3k+gtZQz0av5HGJP2/04OIvXdebhypBs6pPRtpuUakirwHeNd7nld+M
fLlaDP3qeDNOL0mM3scDS4FGf3rcbWZkhqkOvdKIPxUwi+m9D1TJNNrgTitbdSWc+H4USqJqrcth
/5iSJWnDuB1a8giHPgs/2NbtBZC2kOYqnWs1kYtl+1oSdQ/qplCcz8tRb4FROPfMf7R2xtxCPtXQ
Ub5ulXsfHD8BbB+QWHGuzLspidrV67DknXIYCj3gS/yGqUWu2gWVbr0xVRzbNQ5x+CjjHgC1421X
NEc3L9l+gev8mq/e/HbeFWUgjJ4aX4VZAWtomAyfsXHxxGHSDrw62sUfAS7grH+Wh+GUUML91Vzn
+tXpkb0cTu5/mh5Xn/ih2JRTj8Pu1tqFvG1eiUEbQjLfbaSr+NVlzBleHpd+zPT34953Wu6AwGHq
dPWfSPC/44caDiA8tEHBgEgHNujrN+t+QIjNHTOaQjUF02LQm2MTOh3sFfXYXazMSO6EJnUCAGX8
RVLMwtqBP11DizTW6vlSeQpQxZ/+WGbbQ2YfPtNO8bIlKXFnOMVghtje9Z4cfq/rTytoivea/I0W
2m9xhFmn7y8PS0XTrOSWjzFGfnmUITSO5hV9/5keNydG8r/ZcYzGkSv12HMfgCa3/gseA4n3eE6c
eJqHhsEnm/8XqipYuNEie5oKqXuHOEM28r9gLn5af1CZ9cPJbybuFQl+A699Y7jFD1wZ4zwoI7xC
eZud1+Z2+2ME3NHwE1GfLEfMDLTezKfcwiNmRBz2z8AfbUHu3Hf6L+uP8iq++xlcxb/bwJQ/1uWo
N45aB+O4fs6xiOqZfhV+I7lv2WlcLhEA8EdpAfS/u9iZxK2d6tMHSI+w9JtYvU8/aU+zFQau5L9o
OXUcSATxSnFvF5tdnR29AKL5196TBi1GwwVbQSNjeog4C1UspKBGyTB6rZ6JTHJMkvr7gMd47s4H
R6HGJzWIBstHL5iTgIqgtj6QYrpPoE/B5IE7CgGTl/lGxr5ck+Vt6FgtcbgNit+O3jm53J2A94MU
Wx4OsFwDKMteMBT81uxlZsjAwUwiuDfm9J0T700i+UBcExO4aQfFjYbqeNLk1he+LACQp8m2zcca
w/cHkOrtcMFzz8ZmaXHRS+HQXp+gFX93hBUqMsJK9gdJmFgN86XICegQs9mahzMDxaTNYUdnnqmR
+9zlm3zDMkQRTJ/Nq5juCc7pqMEO2XruK38A+uixoV0hi4bGaGawDYejJXb0KcksR6X46p5D4nUr
LLWztN6gUIjJbZkYAUbJ23GqbOu1kly3TTRM8jXd/fAT5GBSb8d/GRhUm2SUvM6wr7YfZo8LLc24
IJyK8cTtgHvJnLwJ2xq54vL6N55XKKwvBgnAX2RtNbTZfjss1wGEnFGs1L6mLDLqe2dFwE5VdHoa
QeoyRiaaPc3Y1xpriGtkZ+XobeeWgblSZ5X6hHPP/cC2Rh7P9eKBnOENEttA+X+6M5fjzRb4nfAY
kGZc/1drXkjrTUWZGEjfY9gOrxbyOkMimIwA4hpT5a6gNOvNemzeD5OhYsnYKpD+kKy1ALFNDuaC
nuZ+hIjUYaKjRIdSDeB79PCwZFdNvQd5qgMEot1Rm9fO+rISXhP8jL/PSdmbnC+WzZfnZR5y93lE
OfBZ6RJe9JndAtHSJxXIcV08t9JZHLbEuTAslpnOAuOYqNruk+9gokqTjxHd9kKo4YQq8IdlwEpj
dg4L8fBbwC8Hr4i17Z0Zzsh//rF7HXbytDyV0DPZ9Ra3Xc4GX0yAk/WqSR34Aal9n/SMARs0zycl
iHUQGtxF4Mq+E5BekBvea9pSB/zrvxM45w1m4EQoSHvS2rhPStQloGjC6cZ2h4jQTDSIQmfZBUf+
VrnQfNsfZQYgPN108MuKVxbv26T68+m5tQaDpAbXAyyOHiYKFQPuEnid8O7Qt/uKOwfaibp5r65X
8/n3v3g6syZFtW2N/iIiRAHhVUQF6cX2hdDMlE4ExQ5//Rmr9o0bp07trCrTFFhrrtl9Y3b0qcoT
McfYh2ox3Kn4qDScUDykWes9aSRePSHWyX94pbr90KApsIsjl+xAHfFv7D9a/VsGCazf8QXn6PBe
o5nUf6XjQ51kQ7FbMLzG8YYd/WWqJiaUN/6ADfu78x4Hoh/ME4/v5ZBtidm8acIVhJJHFNrsysFE
++32DaMeRpPvWPTyj8YTA3mXbN5QavD6y5brHqPs+GOyDSlQ0bk6mHQxNT+UCGA5UaNTtNcneLdj
fnrc+7iZNO45qtujLN0jwiVb8E3a/edXOUOR+KzULX49WUd1izq2929rrvx1IjxjcPM5Z9C5dFD7
ydt+eS2DcgpToh3vZT6+SBYEH4DDBRwImvvrabBDkzlsaMY2+f2/L8b95KJhsqa8lF34vk9p+4RU
lmL4oFuMp2Buc2QM96mEGAbECJMTKGc1k5HP/f5ErJbhbx/cOdxGwk6MD9w/brS0SZNqLm1uP+qX
R3A/8djRs/KAeCQ9U8LQfOKb+qwpjWiam4oxeYflicdxPb3RYOJVE8rQEY4thbTDnFPAZS2gasyi
jjoBP5uWHoVGyAmS4mZNSk7PzLs0LXddnO94ovwaby/PiZykmzttEwlJkTEj2lbGaZwKkgr7Rduw
Uh4UwtONvvm6xRFh5nq87Hxlky31vboQiohrUvvjLcm0Mqj+PrG+Gp2/aLVMXPZ+LdHuEQz3rKFt
H3LlIrobhlxleep+NFc9FEl5wOiMCOgwcGiYcB0u0zssZTREF6zVFI8iBVmVciYtFD4Tv/bvuDoQ
5Q/Xj+CTdAdEMDltHwdyydmBNS7DGaGThgU2/CuR/3AT4iEHTiXuWkVNb0P67/0n0sKZ+dmOfMTf
g19e3p4gV6AAwQJhpo0jT5Fc9v1mNbsLUkE2MoEAJotMwAnE8AjKMI29HtrZHjMMgDZqSMIxSBq0
w/n694j2CqrjnKGTHDDMb26928lAIrCFFzFkVaCx6v6xE27BjekdfyWlM2Of+kAW4B7I/P7AJMw7
8LUX+0VCmpwKCaV0/rhOQWZz+vNFRw2J+U8UrkcTaBY4A29SYy8OChN/EJeAr7+fqaxNPgK1MO3T
Cb///x9xG1IcxnbZ4aalcwPeqmLyNW+iUY0GF4uBxk1QzEIwAtuD6nyc+0Zmaj0d5PggEm0/FA2Z
B/zvVVhsvi4K3FOmlhT7AaNM2kmOZ4pihftqmOOaFI+w/h/Zq+kWhVnLnNWF/jT5hcNlfANobXqD
dI0cixQWylkir3r33ndPvjgcUAPJ0TurEU+T45LMKDRgfNPN/fzCz6WsciAjM2RxqyAtQh5d2ocS
E7bepibZIkDsTRTruH8udmhId1UvDiz5axajSUrhh2EtUDMQDjPGvFtyVD2axbs7jOhsl5Df3vcI
oKQtuISLfadHtjY7w1eALKnWk+ku5aRTJqhisM0Vky27JZLt52c+WqZHJJL38L5j1jxeA3pP9iad
OPblZd3Z1Ww6MVWL/6q/dKGeOgrJiLHGJh4S2xwylQrt7yoITThRGIFPMx2w2wcmybaC9jghuDcf
pTnupxw3zR+FjX4N2qUzyVzhmhgkqWjb/5ctZvTYlj0qb0mhVRGWV3XflLVNBdvCVDAin7iac8jh
vGCH0AWwfTntakPsoxLvBRThdzJMxJF1yM/5tgZz7I982R/a9a7efSPjcD8j+IkLpp1J6EizX8Ph
1KrDLnldnE618GM+36DRT6KPvptoUIyF8G/+GVifmC/ZpQ8OkeuUS+KBkkLgmOnRLPAqg2hoemOC
SDXDVDTy9HuZdsbkqkMVx+MkzMBSpBgL9AgUNFEeb3EebNuwxClE/x8Yny+HVjnNDqRQsAUGBQOe
x/y6zZB+WaS5KoqTlC//lF1hg5ld3a0/COnwp7xCWP1JdwagdCfhBowZagMlm/XzUB9ua2yudOK+
fgYTrDFOBNkYQBaGX3mE/Dlbe0t3H91wrrx70ptZH6iAYOmliCEviJQpZamTC4fnv0M3D77USKkK
RLeYQ7I6UD5Dorv+kHBtyimMK+57XNE+T4yzGkPQuf1Wv4/N9UxalpTx0H5t6JN1h79K0v/iNLzO
vJjs24rz7775d9hwtmtkgDBU182EZBYeAQM8pT+MVkOMxkyn3mwoFeKl0CgP8ICnnpqPAPPIUmkh
BD1FMICL+rpM8XJaMOGYS2x0MgTijm2l8kLOF7+Gj8zj+Jzw5Z8q7K3piNxqSWbC5FUfmUTB9HMq
A+1tvlKBdxpDrRbpA4IEVml9eIOw3OmoyfXzh8twUX5uOup0qToBrs6ueu2uv8A3DA7RzfPY4CYz
Scu/7Bli0xzfx+743isrI9bI8I0JZ7OIK1AP6oZ07Yl1UAaDjRJgH18HhC3XtbTmkgmZPo6Ci39N
jOVoKx0+0RPE1s8n4layfNttG8Khyn+rCGeQu4anLoZt/BAkcCPLM6o77tnDGcWFZX+iZkdwzUbi
mAHnPgC3vOt/hju8kfyIQXujhP8pT/z9OxR3pTSJmNlu17PIvjrNT/Z7W10h66Uh5oznjteNA/KZ
l2uW4W0LQ4PX3SdNUvrEmzWTqnB8zzwSPi5WUVqXZ8K0sXigT4nQTPkttx8atoFS/bB9cFZQLDC9
4bc5fHFLTrxIZYnQUd+YuA7UWuhbgn2FS0hbU5s8guuqJd2s/dx29zPBCvnSaOyBq9jIrUlaBRvC
ycmyGPy+d5e/ghCPBEnQJYOfO9hSAmAGbAoXwOR+IK3Rf/iYrzMxPG+W4uhuvshGzngJ2k/e8cf7
EUFHjNbUoL9VNx/nQdCHrOVml/IMEZhutABXbFwjQuSyWoZcGMJjVpLHWRzxeCbUiJAn7dmZGL3b
m8vEcy23RHlw5G/3KTzVq7aUaW9TIQ1NuaV8VAydgVv3OOnhKCp9w+OdrrR5dtNyRTEoeu4zlyyF
dBB+4FfcXVFFB9Sl73HGi+WdxgA1MuaEFcRpuAaQpogPV8qGnudlvROdnu+paaJLnUnwOenuv567
fQ7gZMuBRxvGkqAgSvc3r/cuK2rhAd9PDZXcQTdvE5UI9xEUEZemorBgDiLmrkXLlNMv8LJ8Op5d
Pq8vec8AspMtkYl/8n+68OdlDKkRlobIHGQJgxzIbdnKqnIzt8EwXKkkyXG360PZkX2u2zjoK7H4
j02SJaqX/VLU5b5+TSpKhIJGNBBRM7ak1M0Xq+7I2Vz83ZzUHfy8XZ23zGPCVvKqGzzrB+GuIVby
9T299JNOW7BBhF1hXbIDDRGTkDkhTLky6xOPmH8i6sIwUCqHerXnkjNpoiXMuiXk4WdxNrH0DPYN
pFGIbKWo1LyRjXLq4yAAmiOT8PevC3CPPznWHM4DTBp5CYXsBYn3zLxpJsc5YYYqm0/OU0TfswtS
OOaZYPVIvm3h9Un/Qi7KqNLOCO4rarzz9FfyGca50gODurXigjw/s/yaHzlWD3oi+3eWwih6bG4h
GUwCMFLL6+v25QxtY1242s8LxBVl8Pi9k6KbTUqUbnF99pordHZMnkucyI20LBdPGlSLFYOXTgMU
A3RwbcdJIwZeOUhUtpLdrvVTuqz3HTpiAuoqGQYdNZ2R07vVCryVYeKxZvuetEai7B7HbF/84pHz
0vEZfy3daT9fxBZsVPb85sUeIE733rN8Q4MLHbjKjKg+hDUXXbyL9/A/30kdDLYDiHMvR0u0/WVb
2d1UtSoaTFfSYcCRSoHzzxp5BF7pqkiMgyjFFdvcUoJhQFD82ACZCqQDObJdtxv8lH7j0mqybO18
ldEd8zhXib5M4yosN+x5C9VKnKKDqt17NFiWy9od2u32vhAdMWnwRoOE+PhX2bWbzH0tjeiWaDtt
9lyNNpf4FvbuYyNShRsS/wdqdKgbGrdOLkfDK/bK9rmUrSa5zVLMM5mifz1bBr6NFElOuoRiNgej
YD8T0hf6jnCgcw0vmxNLLDS+EjDyLynLIR0KlT2YQeVHgqwgEhLk/Z7eHsF/x+LtB8gvD9/j1ck9
SjTbNMbDBp6qB3RwoDg7t8fvmU2i7EjiPWmyzCl7TMnNjCE8jkyy1lJqPZ9mkU/V1BIuL5TfzMKI
spvUy1S/TR8Yr97CCpK86jIL99TAJ86mo26CRwVXyr8Eo9Nni2OZ414yjuafh0lXwbVjy0wJr9gb
31MzH22NJRX2mgyuSp8hndj2hVOTFpbxCrWEnR3bkG5YegRTpz5STvc/dh4OLD0qfDQMAfPiViRq
wm6PimLx3RUxR+omp2rc7ehrSpeD2bxd/FX8htOBR0T5EyvCgdb2Fl4KSakVB+snLv4YP0Jn9XcB
aibRE1i7LpYBq7RObXmeBtcl8X+dvDYaaETOV7dzFYZLXBcc6GTAjzyFqXxWdkNsOkksAhq8Fjy/
8IXrOnQLWw9RcQ9WuDCYoJ3BPYveIneKSzRYccwME84ubTVeY4eIDvlFfpSPi3HXxEsYxft3OSkh
nzWidXY2pLSbBgrqrc+Z3e2jFSUJ+zhK5yIZrsZRe04X/Y6qosdJjfCU2u3nSLHaJ9FHoBXr2/zI
1FYp7ELAUirknc4ig8SvorM45EoeMg/zl7OUSyGyKzm+W3NUwapl8pNJVUH2ZO/7JUM0Jf3WszWJ
JDWspEkAR5JwdBOpEZYSJEHenwWFKSehiYkVruLF3DJlg7ta7Rtext/Ag8ynFBO0H2Vm9SE/GY+c
h/ZFdvoWRyzRCVEEBpgWsIjWy39l2vdfdVAHE7zk5x+9268Ta4vDUg8L972D4sCs+6/DznSVXf2b
HzGd/Z6ECtYgbjdv7xpwqx9njhuicDYQT3jBvWKHpDuypyTAh8mD/Y1d4zrY3xzd/V5EP4t21fyQ
fsVJ43OTQk0XbpboO31RhVwv6wwHgnINI43IPgNWOJdHjatZai4uFtwJtl5L54NwTEgUSKgRXs4d
ayF5iDqKcHSua5FMr37fw8klNs7PIX7YYIcHxKnG0niH7Yb0/WdT/BIjlwsyoOo8S8ZOxf/B3jj/
KpBjihY3u06e7siRPCDDG/FVkahkru/8y8eRo8od/hhRlnzOpT+eNzbJrxmILJPDyrpz+8T/OlLR
EYeLWL/Tluw/05HOctQHt90guCyHyWVZbkmZ078xpkOxiZCUoVGqPH1DsxjaROgJjuh4ozMxbFBV
1OsRwgI6fLwLQnRRkXgstenHubkK5uxiqZZKtxfZer9ye4DfmdeCYH5aCh/5Pau8+wKCook/GUjL
nub5dpaG1fxKv/6H/jmg8RPFNuCssmhgLNHRNn14NaNBiM55T9n/l6r3pfl1Xk9zun1lC9TosoA5
/6CuqzoseUtDkqLQUU1SRYxxV205vKCSSCfUJiPOrQW8MKwwnbyTRiDB7Pes3dBCSUvdGD+otRr7
Rk8CPbqeWIZilBB3ODeNqLJVzpknjQ9jS5nqwZeRdV/nbhVMM5KQyXbuCD2umEBBgZ57t3b8j9mg
mSux9oTr08/RFBNeGUo01Znx0yFolKZfpmCJ5t+Hd7FoAKHvIsNK3Dc3twhRlfoEztOLr0byXKF0
gT/g4vpag8XL6vZUbhc4uRDNaYBCZ4GXywR4aJbmY5nZLIN5sR/Sc5TOxLFNkIOw5mGOHKGzLeeG
zcgdpOKN0KBMVYeOQbsIxxRBtBkn5wK4KDpWSgGoVStERdRZAk3sPdw95BXtgraZBEBwotn3be2J
K8XUE44vkEwFojuoiLWIHsWZ0LsUjiBw0CYCl6mYawFLm2sp0KeyfeaIn+hjfbqtib9jVy5lM/bE
zS7j0sdVZXeQe7Ks2s7jhn+sEtkZRwYtUpfgOZP5x36GN0KnrIRpMHWG3jBnyKOWbn4dng/PhgME
b5O+3VmzACHGgIl/8mCnXUh/ZOhs9Musn57rJd3HWibRgu4W0dWUPIBzpTikwuJrYXWwzg8XNt2Y
pw3rY5UhoSg8+kaYKtQzoyf1MxrjDfu2kNA6D+GRXVCXSrTuMp6KVhn0poygaoV4y75sJIh1lUfH
qM3CdHRb2ClfZR0aXm2LwSul1c6zcISSB3fAymn1Gjk05biGky9p2aABrLPzxdtOrWpzY46uBMq4
sWkAmdW0gOqIYG78XUmcghT3yc/nRs1Qwi4yemg0bxTo0d3NEyXCdVzo8PAR9CY3oabAraPy7t5s
gIToZ/v5xcvRuqFw9lM68p/OlTbNAe+hRfzoBWIAFHUFfiohRsSgObZYMctmKNcjabERPfY0D9Ll
XXr3GXqWpWrn6xGKlQb/T7VLl76hvR6jHtiWURn1pwft/8rpEunblo4z2WuRW7woPJQxDmkZF7+t
P9ili9T9ziXxbLg1QzR4b/ttd2Fv50v1zFBPXz7XSbbXd4/Nv2/LY/ncQKbM+D8ybLRy6PDC0n/u
YB9valxCoS5uecBCXXWzjYhuOO++SYMMd/1Jy3W3y2hP0hIlzKK3TyvKVrOHthRDYwY9OHYGM8OX
He45ENYs+DqtxbTNbtltB1ODoVPMqcOQUyG29KDAqVQYdfLwNJ7Jw8GyzPiRZItuLiKM4I4+JPW5
rmmO9Utnk4o2lfscjK/d031F91SU40oMgxSEKONgYUVLcTr7bmlKnDXJyGpodHvQ75QTJ+gTok1T
CMBHCAJ6mgW5r2i52zXCClvhb2lCQD3cOQPnYbewUANa53/koI+y0zDWwEXFqh1VuTlEEVkvDXfo
q79GMk6gWty2t20jEhCU5y7r0vl4L4S/+brh9rYOaLAV4pIlcYeHUmTd094rrbA9iCMkmp8Q9856
+zPXZnWI+XVu4dN+c/43ruZ+MMCkErFMl5jZd5rduxgMUAY1a7t3r1a/lELVfiKUH/HkxPXRHWML
FSSoVlTr6FvWORLMfpuDgrz4I2AFmFRTmb3dIY3SvY24xK5ImHQuGXuigrnQ7heQf1GJ00Gkx9f5
GCAqXW813/MhDa6vcmqgoKQsTpSoCYUYCKEg06rvwJhl4Jw5ipF80dvipw+WWdBvhwuZ1nautHNr
vFFxiKekTSSP2UEYr84esS4ePhjOlEwPCyKqsXUShok8hPslJChCTHjEmG2cjCxs6BikCwu+KKEh
0lMMNdQGFhO3X+Gn8w4hwI4ZM1OcnGiRQ5ofI4E7oMgyM1hUFZvzhqQG9Kj95ZLzOQ+b5nQBTxWa
95s9suTjEP59t1T3pSexSkrcFMAglir8Zww6R/H8aTJCjIOaFhDxJ7q2SyDECChdgGlTyNmI718c
OrlLLWFhrMSrb8v7XLVhM6NAVSebFNwjmU/O/hfIeyaLw0yQpig6LQIaH8qE18joW0sEtdosS+hC
4jk/lw+zEV7SnE9lD6M7xrVGQQoAeT6Ycg1gGUegRD+ECnQ6TQc+AlFvgEn+BJ1TL99o0sYrfS2k
wBXxHgNBuMPXNTKrYOjJtoyFkjCU9UZ05D1o7PuAfxCyrg5x8Ret+dAarAt/tJID/SAHMrBO1FEo
0IVO9elVaEn0v3tAbfLzWyFGEUpQRCeoSJka99ah9nzwoekZrwqTJGXVzeq4QjTTOUOHHkeA1xKG
8Y7Gtd4Yq2Fvosc/5G6JREqY3edZDXIXRkpSCsAJH2+v//vrPDGYJp3zPrftyB4H/blMvkS60LOf
Z2mV81+wckJ71zmGK3oVXztx0c8zyIX46QhEzKNgFOMleSECQFrgojBG4W8sRiiwUd4En5/SHfEN
EpSU749Q7MnBYC5gPAZ31wBCMvAldLxy+HT0+TWgP8MR94b6IRKehvukOd0GGB4ap6FzA/vaO5Xf
0Fit4EKOkMrWwLyzuEViSBIRrbIy170UJTaiPuR8wgYxH89/7AeQeFGcuenxG35D9VeJb6RdYgR9
tAUmssBRN9vxf1o+am+j/T9LNdpnTOKh0l5aFOZunMmkiUQiv9uqj2kaD2FIPJgKiApz8Yskmteg
CeMIdJ4ngz7oK7vs/JtOhKHuliN22h0EyfLF0fYBory/eAPfcN+c0VenXFxoQ5RYxNLsYiNYhsOD
rpD1NaJRu56lMfsEwZsYkKLEBl9hRVUCp+1zazC6ciXtIYxL+6aYVUhpilc4piHyr9/CDRts2zVA
4nYNm6xdD7ePv3aeW/XqsX79NSsgY5A/HmZPy/fh44FOXzWBvnyu7k7rPEMGQxEIYnhbJ9tV01U+
R3a2Kfeye03ohgXNfQRnkx1fu17gbOrziNbVO0cCUK+l6HBUCDZ3zfGeW2m3HEefcxFWouecoAdG
z8Y4UBcgn5rH+g8l839jjx4w3Xztx/Bo9XJw4V36jfSfLKTITp5C4VgtHOYYCM6CRqqzWT+WqtVu
7pb1B26PgzELlR/iH1unM/EGu+yLx0Tw6OFWMuuIeOKy5M0hIguflkwRhjkLMHxMAMqcfJZwyAYC
m3KNmM5iZrTT0/xMauyL8HhEDaXBTRIm52GOfVJL6NcMmyK3j+PkCmiLwvfCJQUCn3sgBOh1LsiC
EfT8FQyio0UYB5ZiITRBomXn5TyRhw5xumj6EU7hFNcC3g2RQGWhSMYrzsGHPJd3XjAOheh/EEHw
WY7YSjr+2cUVQsqr3TkjIeDBeWICK+L8HBwKdd+5ONQ6NI4oKjao1S1tWXqG+5IxB4Z7n93QMzaz
ISfRle5sTkQ3x9NCxUmTsu7ddzoWjk7bQFtrFG+BHMjhkF5+77EfY2UeewmJe8ZfVyeZ3VWchv4w
bqmd0d2xBU5XdKbO+HSI0aXTbN9s5CHsH2I3X2CTfjqV8QgFKV0IFY1PEy2yagyYgqBRqPUH2DgV
0yl6o7X1GOzC6FeGzdDxxqcBP4mfFw/j6qTEaHKFl9Fsa7FJFfBpcbdlNML2eSpvk+eJXflGQgtH
h1TB9roGmPfv63773rI/cANO//aQtH88p/c1nYT1SjvRHuKkW8ANS3mtc2Y/Q2rvslcuBy6JOTdf
ypvexW/M/XFUHvXg4zx3ZMkj+ikj3DjcT2bZCfaj9UZsoMwuOMjkNqdC7tUSvl38OhS62S9tkk+7
jd/uhZxhj5Kgg7ZV00gueuhLfLgcFS5QIYGt2IpHbQCX0Hzd73kfzW0XlSfkJN95hQrV+BvxmDks
mL6N2IqvKXTamcekjZm+EP7rK0bcMH8RqKKqWgzwSDITXZOdOWl4528fC8MCg2h1uB39rLLlpfxP
vt9ac2Bn47kUod90qA57dAETNiHshzbQOsKrgjyBf/KA9oYVmz4X/cSBjYUeTXd+KdKvHmSla0BP
nLw7cIcRIwg2b4exHDRNG65sjxNxXRxMIQVfmDVMsV2lBL/8BPOFIw+/hrVKeGZrzMwm5LI+cxUh
/437mwOykqeMWsT7Q3Q8E87iFS9X+CXsw1U/wcOsiN3I4bFV4TDhGrU4PDi6FglF3vBmXdAX3e0O
RI0AJdAgAZGhhIbUc6GEHLx1Cigi869kGhhigUBttOjm4ggSUI03MQ/2kNBhsMwh0EluTiwtMTFV
nX6A+AC3WCAn4DGMTB3EB/M8V7id0LAGHCAqSh0QlAsCOZYKRHIuSrz6buL6a7MGSFHPFI4HugmV
GYQQ6fHrwGcR1IiAVMJA6MyNoZndKj2U3eAkQU8BABdiJT3Kk0rHoTB2l4RgK0njFy2ueJXzG84S
YDg+bbe9wJsYRr0D5QJ5990tYu4E2vDckQSuyNEc7JE5ZD4BMCacQoOpIcyMIHgbAoa7zhAIL9HL
IRbGiERPc0kL3/QG2ZQjK4OOMtzWs7k+HdgZeZQxK+WB51jPJGwraQQQ76RA8EYLHo6AqBSQm3BC
nBbxZQWWonF6UiOdTzYZD+CO5/WEIIWJQQJ2TRSU6xeP3t5pGg0d1PjfmQGMgVY2Ti9jqixz2FYX
0EwF8a1hV8HF6xEOSvMvkkXWAUpy+hrMW/DwdDgtBAsx0uNIdJs9cUZxcpwmlpfGrgzrWKjQ+CAJ
jRo2ltHGqUVYzCSk8JLoHvwvxrMM5hccoTdEMA4D4me4Usx1SD3du20E7QN3y8btKB2RSmEoLZmt
CV2CPDYRHQ+Jp0vC+juyZJpMyPaoIoUIkmz5xcMwbPxpUWvANjyit13gORRg3tQ9GT9PYyoqv42n
fvYrH4HJThlxQ9QqcFeXeT+lLkSK4oGNmYRbg1OHa3eIUX4aCo39kjwQku2ngxs1B6rLYdE75WTA
p2rgltxRigOs4hXvxRDAOuAdUzxMYlFmiMDAAzz1xSw97G6Ts/5rpp3D8gFGo/99Ia+kUFYE8QQo
0RGAA9oXgbTQwEzovkShirPtRwdrQdFqITIOBvkSCQeeS3dK1pXkpn4e4dZ7eKO+FpcunhooLhpn
XdhzVha81shTrDKBQsFC0Qgj6NBaYxjQ2yI3nPL8A6GsLUPCDXh4/XwQla7uPXZ4yV4GWAMnNdZ8
ycUZZJ0Qi9rFqoKIjQxlxuSNGM3h7GO3thKJ7xitSlfcLWb6LKAhLt/LKhAPlcl2U1jbk4tJvx6A
+zeKD3x75wZbhU/NoxyIUe4ERogDMKC0++7TOPVvp6gTly6CYYyIZhmLksEVD7G6SWdgC+c5LJAx
mvpmMUJ6eXUVhPrlvApE3gKRBbbhbpL0lQDO55DnugVgLF7QiWydyQwTu+RPos5K/5gzxoIJBSfP
aVrCrpVgKKQMIhegJXXGv4dPbBKjkqY0RE5q0jXI/4Wlc24bBS4DzgPP+Uk+i42ILvrmi1V+FyKm
iyW8cWkpfufxbHV6hPYaDrC8zz2qcEzZGcb5erynsWJMQYnabMhC5xbi885y4il1T90yEmC996lt
TIPva5bVViOFkh9qYuaKZ5iaK5LathhlR0/cYkgSCrQeJlncWAZyw2pCegwF5243c5RmNkwtZNXE
LghWR7sHCcrimGHCKkhFItn9XSIQWxLyMPPlDZpLhqCAYBPBTpsoDs2QxUIU1j9LNR77HPTz60ow
8a7heCZoPfKs8nGBaUAZ/eB9/UM4fgM6UQoklS7zX/ycNikslQLrqkwY5TLTowZEQeNLRG3ybkgl
YSOt3rhHtziFjPg+l3Rin0VcSnRmrMisnRWAkDcCrdsZ3IkuSCgAIaGcjCwGTKwV77t6UBDf8TNf
z8mmcz4hM4DcG9OvV9JS/PHpAHfwiMacYkOvyIyhMwex+NP1hYIggXC1xbaRBSTYO41d6WX2TAkh
HjoZtplh3Bk+xZQynj6oGfbZP1WeuhIwPEmaGlRCDX6GsNYtS2YQ9XPxkwYcIPQvcbS0SRYTToIY
QGtdYknQxrnyylgYCwGMwNGLuKjDh6COcM4XQZxwM8e/OH8ZcGI9zv+6pY7/IGLsnJ4xAu77z2g1
iKqzQGYKf5kRhSDnx1PGcrE2EZhbMjROcfcEOEYORvBTxO3o45pzS4tvhP/GQra/zNhh8ptLZL6o
jjorWtziG6iaiu4iESy3/0XCN2hzqVORTQMtAPBIDNZ72U8giQ/7CTRNUMt4MdrrMhzQJytIdg8M
kYjP4a2dZbj7IDHGK7wNfqI2LxNpxcAl4QI3Z/IQ/NjU++7ASU1l1ufLvoY6H0xg1C4J968kY3NE
kvNjrIjjAcClgqIqwDpEaKCCQb6JeFwKoNyRRBhz8HCoUWgh8UCiX5jXVgyf5K6vxjz+K1TR7yon
IMj6ieBzfMEdchqKhYFKMRDLZ+wWW4Ef0tcD/01cIocqLqr47tRqFuiA1OQ7YgqUQbBRbxUQafVJ
8ZlfpvjNiaFfCt1LITcbWPpWovv8lK+LdEq73HYEs5u+RqArH2NjvIDf2eo1/uKhMqpDmRL3XtbG
PlvxxXX9f//pTzSFrvJqKoUCXUnEHJId55GLkZxvviFbvbdXUCxoUjFiFIEY8Sri4Z64SwwvJxvH
bLFVfypm13V/YpJaT+P1Sdqjbob9wnij+aBZFKvBKY/KgyJUKvz0Irj/VUEVDE518KEh/TO5HMpI
2V6ch8eBA7izWdVBRa5e2VbBl6b24HqAi+o9/sroEimnFDzGDJ9DkDirJ/PBRDygzS5Hkr0UXG4u
oQZxWgvAhoKgR00Dc66v+ZMzJj2ICCnJ4TQ3STf7OGT8KQ51iUh0A/dE0tuAxNLdx/JOBFvgvd9p
F1Fmuv8iVKyJ/bSYg58IUApB5/hk2EnBvubAQKkPPO37Rg8um4x+INH5MPaU1RfwGBllynKEzwsG
EWJ+NToMQu1HR8luUKAgogVQCnh0MB840zeBPDIpQhHSjebmybYWTvUAdC0jYsSZKwC5D2NSUwcl
mQbMZvNCXYK9ABEWfaYZvDcm2UXgaeg2N4LKz0OUrRBGyalzDYJnedvIQBiaoyA/stbtEvTaBRpt
ia9zJa38L58NhpXr48iCdwj2RwdB8Pn3X5AEgOKaCNGdhYUn0wSpbvMA0PGBMopaiy0piI4MX4BH
mXod+wvgXIZV/y/lJWErwPHYsJD/Sk+znmcAoFEOonI4vU+51VAcmW5oEyFYD8byCW9oDAIvW/A+
eJ4SZ8UApGXNOaLO1TnteDPBLRJVmCHbfITn8N2lURZDYMROlKFAdUAzs9IzmE9LgFAVDrwBXk2K
f5tyBo+moyUInZkMq23EUKQKiROqad63smRIYt8ZkyiZtwGs1K4j44c5k1SI45v3CNrKtFELvOCh
jU83Z7i5BtVaoSY8jru/7/azfQDCeDn0S3qqN0Ra1exo5LqeR5G+as/DgK7SFZ3wtx0zl+YXGlJB
EP2B2UPLsVZCLTHieo02AH1X/EGOASiEBGVy4zOtwCjGJKVZ8DfArdd1/ocNj/BBaArIJ91aPUFl
c0ZUpYu1qE2n+4qk11oLL/SJyL600dx6Rz4eIQNdH5dlvm3oV4n5rd9r30UOL5IBZwH0Zg6H3G13
I35HcxsrmHVpyeHC1xwsKpnAfE3ZKcQfPWmxEd4CndLwB4Iu4Sm9de6/1zFVkPMZhjTHsuJ/9jDP
juVvtoSXsunN3DZW4Mawi0O81A5zQkZueKrBHn/WClOKgp6Rhr1L6T5kW5IQlYNhBH+6vU/fqEp+
+LI6FscBndU/o5/LkGTJZwcxGokkU48ygFLEvrXF7rkAalIDsYFw1oLhXJzswim97+476LrrO0lc
ITLvsPWjRLY/Ie4tOqoYd0x8PPHhxe8FhMuKbrE3mHagY6ReiWSlWQ2LpqIu2pLWav7V+87k870S
LPB9pvJXQxbf0K+pBohKHTeIwsr6QyMySTZGakCppHnc5pwhCURyanohx9Ti6wiGLTRJj4CBYrDg
bonKPO8GwC9lSTNvgrnKlO4pFOKST2DTS8BoXy5jokgTF35pDxz6jQkLmUOBO1X7HKw1x2lLhuFL
Tj73JOJEDno3c96czeOgOj74ydcEuhgJNNywDWFx0GzIfNt3VJgL4b+IaI6jMlEs2EbssMKXd6nX
4xfQH7z670Qb2fiu5KnYkS4R7xK+KOEz0wBBsMJTDYiOojIZWhz6PAwVQGYatbO7/XFfSORg3Eoz
hTIwngHfNYjFnWcJgJKut+LANH7rE89hbD8x04A3EwG6y2ogQeLY5bBOBotuCyUQh4HEfNxxhxCg
OgRJBKV5gqOX4+nrlOZkW/FYN/Tv4PC3UDu/BOpXgpfuXMEErAn/CeJngxhf0B3h2CD6mDyPKRZP
+rn5j8CYdf6bnHx9vAP9GTPAtY6oYkSIi+hBF6BMQAsAY7i8MFteQrqwS24sKE6wsvQDOTnikzOV
iFEA+RxHRUW6tsJeJ0D8oPztmJlawPxLI7wZHhBtRkHKitZMeZF5PYLoBjrYza9jUR8gAZ22Jg4S
uFlEkrhyxio9fH+yo6iCZBuxq0EpcMY82OFQmXfGQrgmA26gCEtE+eMTNnAOPyHeUPDdYeMj4dLg
oLAOK6FqooIy5noFDa7hiKr8jj5A0OImUdmydKlP8cQ00gYUmMlgCXNOSBSJJyNIbSN2YOoZO52T
5g35GYzIIls/MJ9MXopqpxGjLEkpPJn4Jlk1CXecAkqeGpm+bintBY/fsLtTvy0oEY/CD+4vPEfe
f+yKHfuBiEZOkL1KtRXUCZvX+KVI/ku0F4/RM/wzXbeT7kPiwwkKyj/DBrZHeHfCFKEqgYdN2fcv
W/1LiOLtSPsKDwqWIQmvE4X8vyKAPgFxu5zgJJHMo9hpU9+jojGylZiSADk7Pu//CLuP5cayLEvD
r5KW44Y15AVQ1t0DQssLQYBiAiPpJLTWePr+DmPQVlFl0ZaRdLoTJC+uOGeLtf9Vls7p0hQGovsS
x4PmKvDtalHtZ5jGjC71RWFKBeIxCBoBFinosvA0e5/1BU4vQqnTSOBE54I+HqIiwdPIWOdpdHOQ
/nYJrnb1HXouVrtIaVvO5NTaszuP0B2ToBmiLfOlbN1usO2bSqh0Ri3f1hqaG8WYt31Udv0LeN9J
UHboZPn4xopR8aYPy6v4UaisMckLXRjBHnm/vmdoR8+8YxY6up6TwVVGmlAMEFu+iS6h6RMN2aia
YswJ8WceLym5xZiaRG+BhX7+vH7iduiy7EO4Glo2kWFMy6IOTqE7v1QLA1dmMliNVlHJmQZJXABB
DGfv91YoTecb+4p9rEnr43wIHRf9wALZjXhQruPV+y+p/1pdvK9jPV3bU54+4TKYtHaUYEGTWiB9
bmzohczQ3UD4CxxhMiLIfftKusEA+ZnGSX3YBODzrJetWQ2sLIorJWFzTrx7VXtcDDJN2lgMfi5J
hqCVrbVVd90dhRXNkyb7Wp2KrYTS0r56cDaS9aUDIq4WhG7EfvvGB9ggQwHPjGX6oa+n/NALJ841
AqEPVcCLAtfsOx/TW9oItcJtMtf29K3YmLiijyBPGf+WGUZhPU8pIDzegs5gJRI+1qcfOKfaE5ta
JlzLbs4qKuM3g49Vjo5MbOBJ/y0p6XAoxLpTbWm6NAnFUMnrswQkC2iuxqmmZEtTHdFXLkNTShLO
FoqtLowuqHq21ja4svKbrui8y4xQYUZlRUEOWl7hOjgsHD0gR1h4y7nIcB8qO2rJe9YiV1XTKy3r
slEMCg4VIvUvuxbehbQwRI2wLxaXBB/xnITtOD5+6AUbNWlDQT1lK3ud44DkXTJxV5CKHz1Fsvqa
Ve5SN9quH4eiWj7GBLf64a5CgmJ9moYTpSaByJbjzKsCw5eQ2rgGEe1HPvaHnaBQ4nSxqRUYIxrb
Ft6i3Y+jsGI6hwj6rXNdp0sHDC35DYC3vvcZ1lZ/Lx1ej3V+g491Rt0zRMSb9rXGwxUB51LWYFcE
mLyfm+nB3s2Qed2Iih+viVgzXPxkSdcIOIZiTyO8SvFHJlBoPtrg+Y2lYHzbvZqnxRc96jnTsOgb
b4aL4QUd7s7jfV5P4cvffyTRrw8d6Ys2ZeaV88a2Ivn23XeDVcuP1Jc6d+t0lnjceiJ5YZuiXxty
xf0R7tIHYYvSoFFMVbxwnKo4v/g29Ab+EgfVR2dRH2sXynFtAHyo0t8KA3DkVQ0x0i93J3kPFnCy
n1Mj8xpJtDfKTIX+6TV89291sb9vuYNk/PvK2SWd1NbqM5OQYHj13SYjBmwyga0ExpGG/LPj76Y5
eghW0ADPClQ2Sz/3OE7jIYs5RRyHKqIK52AJ0VdB7PFoJCvyBvRC1c7B7fX2mqeZbaZEkzmtf/qC
1+TP6nn7KOW4yV0FQgQHH0EEABo+ZkPY49sMt6729HxVqEpoXNSSbN2VFFR1B0cFq/mgqAxhs34N
9a/twI3YugmsQsFsPkj+QFO7ZLOeGha4sGJHMIUUGORJBGbP7rzi13xwFTgHt+6UEcz+QdYUeSbu
woGb+xTBU8d5vHZgyUIpeHysP6bd3OtWrLdXnb9K6UhcPY+qUUF6wRZToJjUD1npa+1xjYtfIryP
RW/fTf6s2b/sf+bjVLxxyqJO6jVw5R+vSSTxlZ4RPpUmjxKMN378cUQeo/r+M+GpzHicBEVj1a1A
HMVxurA3CByqdHPxnHddvONaRJoQbsBEXGjeXSfI5Vagui1t+5nyGaR9WSeD799/wqPjKRTbij0W
OMyhPkN2Rxop2oXQDtWjcF6i3+heuvwewtOgxJkPxIFVaYXyaR7vb1xgHVPe2HlD7prBGtT6UCva
DuaEI1slbbXklui3m/vyK6fdS7jinrmMSKzONWdSCyGx+69vrLu+txKFSN+iIvBJ1Vfx5XPbeXwe
R7vhsr5vLobQf5qBl+a0RgKe6y5HW9WuVbyEoUujsanvHxVX58iReUjvxHDxzOznQzV0zcoFIlMt
pG84KQ6UwPDA5l6hbN5xuW6lvMjoF+yKXKglh1Oqm6ermgVRF4irXZyffh7WYwFvaDrKs+YfKWNA
+omJ2K1VnY/uvQf+7aO7ywfEZEy+14yMmew7GpqB6o5tHqvOh65QKNMUrdzuKSlUuLK33wrXtZ/U
XM4aOgXQA7afta44qhkC06u9cN240SXPlWCQNz/YWceLj8UHNS7MmURsVhalXn/+ur6cTc78iwqi
Sg/AV2KY+tq1V41QkxPF7n98ULn72f5M3oX4eQgdGeXUH1HfbUbZsp7gA+o4mcWzZk3e5+NDkaPB
4fX2lVG/vPVucQhIr3RBIZSf8QYP9YAI8DroAlJIvtOBXMninWhr1mvbB5D4Lb71WBoQ6iVhr8+t
4tuVhGXznXi7v4Tq+lUYMxkU3yJ6CJWvuc1w8Z58CRWw2bsWx/BwY+u5jhfvC39VeBPufIuRkDek
gEJLgaggx8cQmWoCJpQFmS1+U8WvRom3IEBbKW45dyxzVyPNeeIYNWrCq3stPwwbewqf+xGH0nHx
WbLObSrLBmbbOnmI5RHq3yDj1pJMbJ8I+cbcslT0XJ8sxDkapO34N1P4tbnYjrk0hYL5WJ5BXxC0
TEVJ905+nPoKS/TeOhTSOZOGANJ3p9CjYXF3k9XvAxRkMfg5dCTjWSNsKTPShIeTeLVMWbQ+AgIf
OmrHqmSHm/8rbfpa2zuYjKjp/GYnIe9S7R+ErgP2UzdvbQpuBilHvHIb70tun4da+Oqq2VJs86mg
h9u+FEOa+Sw/ltIJSV4KVGspeUCxfuJ9kRhmviTAH5f2TX34Js1M2WDXXT4otWL1Cl4b0Mk8T8YL
JMHnW439ePtSW34tqHtnrVDfIJLUuyaZaO1fir1lnHorqFyo1BYG2nOQIQQXoZ4b6r3X5u0VUbas
Wg1SuDQaSEve2HXUTQTRmbdM7/gCCFYs719oMnJvxbe8AWFdJ8TfaZj0DOXb74QJDwUWRm1PGmJs
NajEqEf5atQ0QZVwko3HYEPdMKdZxWfuHzrurnB/ylTcfyPipvWQO9L3abTqEzVthcZSiP5GHXY5
FJQvvSj7ednCqqGd1fy3ljigNF2rj8j4XgVLa0JBCBW2LO0IpxOlu5PEuuDl0hFbf/6mJO9bnwm7
+xH1sQTi87KrruN1fPkOL/EE9E/fpFWdzW9cHr08QH/eITVqWVmG+HwYAb0/OgUuNTN61GDwxDdD
eOIGfFQ3op3Da6idhzIMPxJj/zIFp0rKoeTh7TpbwdLI33bfBxmANwBJ0GNgZeD96U+qWtAmTJRf
EmHEQKITxLQai8uQK/yejHV8V+uVct1C/hAOa6tP6s3oAl5GZEtPHbNAdNIvwZUrfIVo9CnrsC+j
bCuUs+VkQcOhu/yylQ8WfDEFJbcsUa8aJpqyT3zHDO0cyC5Z3vNX2JKI7CgM1DlrR3xUt7hGBOXv
p84oC7GlqYhZfdXPjfINK/A7ILyCeVZb++ZULZp3RfOw0JDhxjnjcbPmjvIC2YsI9d5gHtrF77OC
Z+DRxZXPodscJCOMFHSqbXcy3mCfSf6hPyCl+2Sr8sLjqi4LpLkPa3+ylX2Zlgh2a2FCIMxghD7s
wm+hvCWmN6ARZFJqudl2tu12I9rYy+AI2yoRswQdVcmiVXMUJLYRKfD8lVI3TmuyX+h3yRliEhTq
k2k8GVhjG5sOcZt+bFAc0D8zpwppehBbQ/7FF1LgYbAFkJu2qGYkvPv4Vts0jX42I2nwefgLWtUt
UEfk1eYfS8Hjya8OFOTvs1fDg+ya94Y/5IO70iq4uxlcN66tOfzo3BuT1k2ZP3z86/MVtLLX1FPa
D+Hfwjy1vHobB0lEMMBMGE4IuKPZOLylje4qtQUh3dzkhSyN9pURWVea3pm9ewsbPQ6Z+tk8d9AQ
ZtuRQzjGEc3j2Tuikx1G9UPfzVW7vE9Lc8qhMMdwM15x/5RIhs5MkMt44sNZCO/O8sQEbVS6VVjD
mvi4SS6P7V3lUKeiK+sWV8426UnpSiAMIqAGQ0EZaq21FB4/wRZLjTBgrF3Ci7XMxpAn2ryXIQ63
EhItB30OofbwyFaG7rW9et4Rn4QOYpnNyzPln97STjFi+auUClObh6cP030qo4IaXm0r8mqinOqe
AHpenTiQyxPvV1ZXs9/HPTi8TqtXz8bV96xuxGfUGHXWYwIwqlc6vLX3HswhjIm0wvhPWtbFc0Ha
ZJWUWCohhkSym5Cknt380L7OcLq9qBsUUyPXnjk5GsXFRo6eAvkxGL9girMZ06M76tET+cter6GR
1beokqaFMu669ZfcIAgNIh5GVCDu2Y1nOc1h7iS1XvbUAZQYkvXdiDKley07X/15TPIaNv34+pnv
BbMQoyadjGaTn2+IIKU8DOHIz7q+C0FU585EZ2LBWfI2mEiZ+Q2pqhHvecMisxxdRrZ/qB7rmw41
jB0p4Sk+y4eKjfsTtyO/yKzIxgS1xYJmPT1g7ODsRUanUhozYYYhyHfUm6uhDkBkY/SLN06D9ttr
HeDzzO/cvpwZRrjA3j6tGQUN9wTpZlINkAxbp/9qOVwJRu5GpzZ8Oy1RIxtiqHNLOTb8kFaj+/Tp
3//6n//nf33d/mP6ve39ZVr6r8153dvON6fj//53Pvvvf/3dmDafS+WjTJRMpxjThq9/fQzmm6lX
p/5H4nC6pO6FxWKkRSEMqEajIw08oleFk+mGLgR6vmg4LT5CwHNTNiw8ZTEN8JLq5yt4LtEfo65V
1F8C2Cg2i2RW0z3RLljXCpX7+ulgsGrHeMWOnx1sSseGWcCs+So9UeNQWTtHTiEk84c91dJZVz6o
zvFefkhz9AvD7DPgijxpViNTek93//kERP/VtbSQTWWSuaiYS6czhajwn09AerZ6TJKXxWyEJGEo
sFh9fz2VX9+r0UfMu7xZ6WFT45H0lp0JI6Pb06DWsySsS9XP57jxZK3qdt8Kprq6w36r0yrXtVl3
BpZ+fjji6AVrBtX7hdI/H3Tmv7lquVSUzOXyxaiYTRX/dtDHTCbaHVOPzSgU0nJfCaYlShDlVVnW
0Z6XprwBCuVp7VJPvqExVXclNtgeUpsNR79KsZd1w5OI61//84FF6f96O/2nAyv+57O5O80L6UmU
3oweigxX6NMn2A1WWnxbS8SoNYYHYUxDG75+e0uVE5VPxaX+mmB5XzqyBLu18ZI7l5ewW0/beXP/
duZ6gfnHieBBZaF5eDGdSZI0HeZKKWW7oLGcDtcIQ0KI5Oe0em7983tK/3fezf/vZKeTf/NuLkT5
2exy855Um9lQ3b+r2Ll11VON6WvVxtBY6lcBp9QO5fTgn395KgquuX8zG86ls1E2l8+kcplM7m8G
1sX86phdR6eNbpra4XBTfnB8nGn82jbUOa/SekLJ6hWgmi0W36Xt+60OY0k2p0pe2Xc3igBzTo/B
Bw1evjN5Wwxn8QlbvAXrBDyibiR15T7BL2vZedQn5WflVuZWBWryee1B37r62Zso2zUNOCes7Fla
MguZjD2rEsGla4ALAQNngilgA6KGy9m4/7kp3e6r20aeiwRp862Sqc0N3mSZUmJakB4fS6dySoMn
iJUvpYsJqwlWDAlgJv44Geohgn+5tlnQGcnleI/N3AzSv1tlGuetooqbulEEc51sPxFfNOUW8fzp
FfOnaYS8kjg/6f6p085fs/ayVedSlU40hD/V4//nHsmGB+6frtLfHsjpLbM8nWdn1kMGFJREOPr2
sVH6CzKwGSu6VJmhgx7/5xpE1Pmp7J+LtaygM0xbeBKfNsSweXlX1Ck23gw8Gfl9VE5kdUkZvlz6
yRiXyPOf764okwkP5H858EI+KhSTyVQmn/ybI3i2mF9OL9Eaoa9R4NWTqU/7eucRL40NTgIxP/nd
argcJQb+ed+ZBU4q+0glFDp6BjkKZ51jCb+PR9R6kPjKQol+EQXpw23HKgjHn4e0OTN89DQvl7KK
64tE14ZWrKsc1HK9dcvASmvWk5CVMk/B91ZRSlaSqM8/snSPQSDBzNU53dc4OnTVKcdzZp9hGCj/
FNVCRh7GfgrsDfTgLl/RrnT70t5zIKRTi6DS8iF8fv3LE6yIAT/eiif68wDNRs4GjRj7fDrODdc/
4SNt11/2x8m+Nn7IwSejREuvXD/0wq0q9O3ceYp0Z4pvUahpGjqTrlK6N6WJ5O4kxFWUlT4MtSnC
zq4Ev5Is3PVDJTKhQFmP9PNO3FbVDKVUE85XWFrkr5KWep4YlWhS4BQiL6WLgBZh4JgWqhB9W1Q9
j7WIc+O0TBFWAysUoUitJCxrEsmrNtahFBSat+quJ+b4A/5cN6jiKT1WgtAjT94QRNShy5oeFeO9
93XjLhoMCRfMYMJRmVgrTzq8KxRaFVtZwCDhKTwGxVko1/FY4sAY+gQ7KrF18xCzwKqt66c6cXb7
wkt3Lzij4VegePg9R2PrR3j6rWnCjenOTYOVd2eH60xFTNUGf/N07rDzM1BrUqDJ9kLPVKmzfhyl
WtUdE1Weh41MS4GhlaMa2S7LusKkInhkJ8ytMo+QbG/SRvtEuVgGV4FxYbjo7j5uY1CVLrry12HM
ysgobToutP2sbuF5ylJh85nuFe/lbG/3uWMncfhcjyyQt5fHo3z73H/P+6Dfsf8PraVGD7Sgk6MZ
/Opo3zwNr51U4WnfPJx9yN6eMnTRvWDowWa7cR6Ej9F4XWdn8mtUcntOtVfcQf2VsZWX5VvXzrlv
vLIRviV865ynyaa3e178ucNb4V0F25HCz3ZAjfezHByef638op/7mFOkGk5vUiidP86h7PyR/gmG
rJrpg2t3KZbqntVlVID4khz5uelahCG8K7KHVkzwce3tn6yhCwDE9+2PAatxUg3eF4lBpmOAuV9R
yAZNAlbp40CUG0CCvAKPwRNOMd00/mtKy388CZ/tEIJf819JXIyf7Yd/2n74J05yH16z/Sh+0eAo
4I8XfzbeYvQjdIGwIln0ljZ85jJKvK85papU9Q7VWGj4EfsPOocA+vLS8zj36iByX8mfLOnPR/7V
d+RfAwlmqUbP3mVTmfXMfFWO4YCKX3577vXk0VMguDz5+HvAfOsgbKGMn8n5f67j9WD2tuodxw5S
06qX/YEfIzn2NrZjJvKD43j+YQm5hSG0M21MJltxXkhnyQ3mHz7wiL/DkoRP/XfDGj88ee1fX8mE
8+HT8C3ryl8v4Y57CSul4u3y47KqOqn7IGOYf4TulIqCla0gmxJJd1iuUZGbpLTcTOm6VqWj8cf1
ODHslPecL0MkSNOlsh3pddmVB4nXBBwdtUeagbntvaFXVSmq/Ke1L+jdmpl6qsyMU21RKWOYFT+k
K6u2TgUxWLF9UvkmYf2Vh2m56gMQmnVCmT4rKwyuyGEEQ+xhiCNBrJ8oByUNjGZw7iP3NuDCAuNG
tLysZEsPuUUn6Foz8ZrIlID8AMoF6S+1cRU6rAtqy+RTmANYlErLpwkf70I/pwkWmpp3Jus6x41t
N2ViiCrQlNCquimn2rf6rpLrA0qVHq+ndqq+w6GdlG/c0CY9Jl6dYyf3smN1dOyngkfziPXtc3Jc
rC7+5F83zy61TkC4o8PdOX1UlEZd7o9jopL/cpPkv4pfbvP7T/7r6l8yr53MK8jmjknVKxe8w9Na
iZdAek1NErSzaujmTw2S9YsMEheO3Y1hQ9P/UsLMhrYd3ZEd9dkKzNDrqBU7RcS3BjwsmDndGy4g
lN6ssYeZOlULt5BCP1xC2FsuqfgIjK5SBMBFG/OGwRNpYTwx3+60E1ZrKw3im2Yhc8ZXq3ic0+5Y
Pd9/XMF6uuv001KcTAYHVXRR4lDo63KKCpPjTW/V22uo7fnjLXo5tiaTHuub5rZzGIZJ4jldiWVt
2dn2r7VH+665f2ntR7vGo57rnlqXT5o+fjqH+uFljp6xgeZY61VM4h0WeHfT3T/v8ahu/WTjzpan
dl1QAOLJ7V4OGNdvcHKkC8PV8Pi9Hc2GaEm9BbrymT1XMJ1ekDJnWrfPwDDSjT4Cr7OwHvnybxOw
8DYbrmJotIx19N0KjMmx7xd0iI79sJReVKgpL6mF8lY8wcrlmcSI99JykP1Jlm44s9WDsmGqummA
mbKavfBLPzWolQY3PlpBFH/wM3bOUaSHmdRq+a3qu7Svu2dGp65WeDGPpnqovic4NOnXuTPCvGG8
9Bgftai0LI0yaM63knwpzaTFZs/ai3jlTvaYx/fxhm572kryHU+86lffGrCbqhT5VmiPn3RYF+Vl
P9MK73NLOmhSieJHczSn7L9g2v1o5AxhnsfRmCdjUAm1s5VgS3OtbVkFXm8SXHtCPQintuazgv0x
fRv0365n8MD7CKN5xhFGoTu27eiYybwerI9uL8XuunMeZRzLxUY+DzaFrctwEwcX30PM14Zv17R1
fPBo4xpuz7k18EJ/jRMf7eu8dGDZlnXyrLrBM3z2xzl9Phgz6KbBnTeucDJ6OtkRZm/H7qaXtiAn
x8bP7Q++RRsvbDpa06wFfjIcxLPrSu7LjjTTLf7t2WZebVkeanKwntX+Niv7auo192U2Yjar+O45
3bpJ4tuq5OM6dEMtQ/rXYQAi8+WDRcTUE5rTa14ouBybdX98BQnZ79Vx1Y+6Zoxkx49j5X6v+AyF
LESOv6HkfEz3FsYvovdk/6Hjazqi9RtABsLJ6TUxpL74MNksuApTfyd7/RlPUW/yO4QVx/6yrkV5
HKSYpN27m3g7ynsERN7Qo82/ooLgS8ayehR8v/KWtkcjO/aI/9G6HEQ/Re7bzoGFJc1RbNO7f/Cj
HPxGD2HjxJbnzeAmS/qeaWvxxhV6YBvuha34HHa+HZey8Jfr+N69Mn7DFcDbvohvfo9j3r+PQmqw
fF+48qllad+8DPdNdmXIgu/r/hKg+/q9i/Of7It96dHItI+DYHs5x/kTuTDNRCsON8fzIoNGGeGb
t8OF/mvC7eb52fYTuGrFwSmYZy2Q1DD0wwIxVYEayUV+mcFDBNrHC/DktIPH1Jop7u57pmV7ifd5
m9nVezYGU8vfS4uPaS+Ko+dlG3D2eVM/NdPDSXWmwAtj8ZPrFNrkx3MlxHsbAR0lGBSjGpnrTnWL
XSsIhJEx7k62sanf4+AZhZ7VYhERZ1r5LupGN+MAHuZxJ/XMYIqwdyVZIkNvkjKheWT0+GetSZzD
b8nway1UEYk/Ai0lah8UhRd08Po8uBgC0zgbX7/yfLPg2TE3zq86UY3s65zJJgJUZc7G82yWe6SX
hW2DbuVQUDvCL6xFQ788Xvo8wZ8xV8l3j9XD+mmNElMAIVyMQXMgnS7NR3faWJNL5VC9rr00ZgwW
DQhgmPUEKOwV+6jJ48kw+4UqpjAg/28ke9lGhHgh9+hTtoPEJWPH/2LZb6UYq6ATA7/UtugoB1qt
YDey4dxdr4ROVPfwsRgczQh4j5XbmMDMHPK5Matfupxre1fvr9hRkWqnBZh1w8mNnUHCPI+rlNH8
tDEDb73850++vAnjy88qAt0Mms7pY9mDQHxFLesnvzZ1DKU+wmiTyVnvOLrVc5U0LFNW6QCB9zXN
ChYTrJKniEiQ66uNl5aNjWq5/kOHfT3P5/r10zyz7FxfoH5opprHqolrcHWtNfPuILgaP0gR7fTg
8MsV2RuqNcK9JS57FMr43SwvTt3LB6T46ibKLPsECyoDCg0uCWGQhcZ+mg24TRw+ZkZ+C6WVEr6C
PMefQBNiVbF+3qbL2P6ZazmxrpytWxREm8pRm0lnGvMXulGoPQuvASFPFLsMYuZYC7NyxutFk2aT
RZgfU2Lq/radL63ulXww/4PbndQT75wxO5PnpJN++FlmSpl+1sBmvpRalZNTOgL2PaU7WiS7t/d7
/Oie3669VDeAYnvO7J/iAK3aBlTnt9pPdDcwtOvR4TNYyzLCGKGYTtXG3xgIqTslO2wdGyc5T/Cx
ffzuB8pQViKB2bWTa/Nubz4+Jz0QI20uRnvHb11jEclmGHTAxjo/F0bdEFsbue7kDx+H6RPUUYuJ
nWZt0PsnyfHTjO9QEr3i2R+ZQc59H0zX7D7FKkvbwZKQZN3xtezbfBSClJfTy5HtX2D+PV42Bnd5
GsX70fY9X+ePTuojqCOOMHm7Hmzi+7eBjfcMi1rrYbGVb63f3flNni+T511YpSbMaQ/Jp8snG5Db
y6XOiciTO2mbHyotS1Fv/R2kIIEhIdxpIYt847mmXhYGewIjfYdjd6Z7WcSFN4S7kpeyLj60buxF
w7eg56omTZz/bGNbsheWlrVp/9aadhbjQq84yA7TMWjF5V7ifzayJtRnQ1y8dhatdNW6DaIY7cl6
oVpZ4uvQf/D2LXbFa9M2pG12mKukLGXGbbCdMjVIH4+6Baq0a4CiY8ztsa2U8ZQUyCiBzpjsSVKe
79VArZhIxrEJrRHphtguznfyGpOzLgvh7rxTHBw8mFOrWdrKuKHXLVp9TPW0b+aE0MWEiHuilmgY
RIo8+iomhVuhvNpmeIHnB7Luy+sG/qKf2DzA34e/FvtTsLRsPSik8U+JWMMg7IGdOeCqlbaIvGNV
q+pSdK7kMplmZTXOOAeWZCP6BeisSb0wRPqxwLF8ROX41fRbJYSqZJvFDiEQdE6hl3xz/kEICr0C
UlymafzfPDD8Vd1SYeVIGCEvVO/tO6nr9M+yl/lJ9Iv9yzgcIghaGaHpKP6BjPbQbvyRfoUm2Y01
RRBe1VnntVMrJxNQiuhD08HSTe07vSeGZhjMqdoUkK0QUHSNbINwQLFZBciEPm2tUSf5T0fjygVL
meFaqvSAIdvybqWX70I5bBHp4Zwg6UwGuvX9+U5kKtWqYSp+V83D8xmNKqftb1E8Y3l4bpvvaiy6
KdwnW0zKbM20ncSz9aA3l6NpZ96e4cXl2LAc8flYk8uT40w/1wljO0oog0RpLiQUINQfgR1V5t1W
PyNF4pECitqN6klzO1u2jsBzSKq/DOfJcDLEpkzGXDdM/4yCqS5OMfIzCxXXYvUy9XEBKF/sJkpH
6r8djpEwubtWYprbtG9PN6esyEZ4Uc5VE5WcLdhWStK/aS3dwUv0QTsJ7Svjj1KutGid9MRvhsfC
5pt3o9x7Xm3ILVNjDKnFnP2aDDN9xwyQFa/sz3OorAkw8ORUy/UZNgEoxqjl+3KPkV9cHGV+XTYD
0HKOLjurwkpuVHk4aHSm7+ImFeG9pU0JrZkfFMTZs+GuvqkXnk/1TH/r8ty/Is9nGG/K9ZPgselN
Cat+09q0MGOxLpEyG/fK3LuyeZt5ynjep+39a6afjvNW9nCdbNdkLMmG9UO+dPxOkeTMm5eSaS93
Ocv5Jqy9MwaaAVwVuISJ0sHAn3Z/6MdXdvUMNvSuHn7StJHv8IYVdohzuT6HJ6ho1dlibaJOOgpn
JxuffvIOmN+CeOjGWRxf2z2X75zZjpy82XRlyQhz2pz2reigDRcPW6EXfslNDTRTzXoKvA4tLk92
Surq86uIQAhTOTdSYlbWkGwdaod6GmrkUeMe8MA/C3RC3DVKMbch8ceinqpE1Yi0QUt4sDSzCG5W
zYDdPZq8LKoh4pk7GpQ8q/Dd9YziYvNezlj+khDXaBfd1YtlsBexj75XL5V26eXlVjoEDsZgUnfj
f8zGuVoGqTywWFiZOXZ2W97lTlky8pRmKhdjdSFio+j3nC66SZygefvWD5dRjAhkGtLb8FYsuU5z
unH1LEyfbev3Vyi9Maxly7UNj3YI+4YzM/FkgWb8ZwNhXNWAfkNqExELr1/CRVsMivxbs7QSXoD0
Y5FqHKgfdMDJrXadfDNjbUUzbN1KucGunq+k+s6+lWPavNU5xM0CzbMVkCyU4pB+XJVexcgxQ1id
XMII4vXQez+MzuT82s3V5IsBi+HSsn1prsaCt/KauiHZ2qHHFapbXAsqGhdp1VI4qLOO1DrzFNBF
zskHHp2gUKHAoXTZw/1BUw0S2kW38WywRseGjPzyoPXXJDuD3Yc4Mc6Th61Gyo4GDUKHKRLQA21D
KQO69iaNZa1WLCUwq/PdYPea6e/889zpj9p8uWpy1RazgXBe8jrSy4anuQFMXxcYWtLhwUfZRvAF
LzyBfZs99SipJnkU6ovq1j2zVlPIls8mVRH7wExSNbwnfm2JAbFtmLLRxHwMdh7pEKBs3ee5ygxv
jH9nbycYzWDcp3sTo5QKPZWJlmbW1lYIMTU6IGWFI8obAFvWvi9cm7edmb/qMSqzGRbFJY6EQIHy
6bA+DMW28hXZTL3Q085gXnt01WQzXr00AfrwYGU0yqACyxub5AnjaQdmA4ljAzl0Dn7RHqI6Xb0b
UT50ztoG9xfKkTrsPrHDPM418uBhIeDPAumlGyHUn9h4jzYId+JghmUTZgzA+iB5EnW8lgrxAqhK
0jZvvJEay1aibXhvQ1taa860UOlq5LhgjQN/xgSOxkZfZysohig+En6/Ud/mDiGMQV47Gc9iQ7KD
HHXHyv1ydoEmHmJJUCUZQ7/2Ti9uBAEBMHEvXT2WA9MmzA3ea3t3oiFmX1nUo9aqc23dbJMCeztB
jmWxVI/+a6GtMgvAxqdAUhWYWF3CJAnpXIdBwHDKXniuR7DESbRtKV0V4DYlpPP++nsesdfbt8+N
MD/qpnw+vUxHqxcM4ae8O97iNoMRPjUiG1rkBBYgpeFWYkqQurFv2huExEb6LdcNk6oZRtUZ61Kh
obIlUaGOEDcsDIBcbWZHD2ZOF38CXYsSHJbfivKMPBNp0boZJDDspN0w4q/SvrxsvMgJ6TEcTROW
sHRFV7m2wsuRMPF8CQS/jw1IZuzc3g1/4mhzcDR2shzqkrVV/hoI5jmfnTq3ii3jGeWQJFkWB8Ea
VQvkR8XmkaCZAJETnnDv0Dq2V3Ru5qD8YHtSLeDn3e7uXspst79DBdvfVDg4yBXz3SyusLuuehmg
4pLswInEZnxau1EYEg9KtrMW2DxO+7gaZQfaV52LMGc2gNgOgVZ2eLBY5rzzE/mQW40YLl85fB6o
m8yzxatvCq3K5iXqzUcMkzEwaYrRUCMbIFmSimzazPbNtHqiH1U3HyvtIunQuU1VJQUPnNTb59Q7
W6s95rs8HqWaY1qdTv55I39fqTRHjcX4KEz1pLeWHp5jVebU9Bi3e0+BujaRkEMBD9xOtWzvaKRn
PkzocxOoVoIAMcy+7bH5SZNNvWCBgXS3kvVATYLVMsCUa0QDTUU7sMhL8rxRRDADHye/ppappfXi
0LIyU9bySmisxuIei43YoqVAUV/anEBkq9SS/hfCxID1nnUl8bbDWUxzVTNTZn+xDNk+N3jXiX74
W1Epw0ht3RBf0fABFE+dFxqCoIgbCiXfWBkUWTRSvWlMUF0563aC+ZTnUoijHZDNMWj00vJ0bR8b
wo/WVB/wJDuaKBHYKxGGE3qYSWcgDDZdWxGdzxkNNNOg5DWCN1Mj/e1/GoZ2PVuL/qFmA3pGLa/Z
niQqe8+JAJ5cQDYAgNN8ECimf0ng5H6lh41vSy9H96iTvq6SC/R5QzTQFou9oNtCJfA+oDhga8L7
wmw1MrXws9Jq9UAe7nEpg6Un3F0z0cJahUDxwNK6pdXLwtyEBW6Gk5bWIZmYADElW7qb7LgEpZ35
gQs4kpEkkY4iMQnMJ4HchnZ72/XVuik4vc8LeYyFWEc5HEvmadG4lZkEx3lDDY+6KQsdYniixt1Z
wT9De0wgE4RecLqm+2Gz++7ExaB9oEeNaDQ0cH4/hpGqJVlMRCKCnmtWswGRe/ejzIQRbaRIy2ZY
QjNLDcyXO2HveQxjcBStFisE1FqGaPKOn53GPGcY69Kj/eBxGwrpbBq5cgFSJlfWgQisaWtM0Ujw
VNFZw4lcky7G3g8fW8Zi+kUhpGsrousw+BL2qzxBRlRZe0sL9xxBXR94q5Wq5qocKY0On12afeXo
fV1NH13oylwIv3dSY3xLTWvQW7Pp5HRkuyevmXnH6AOtZUkDhRTEHQiLZ+ekTQwiPa2sfiAWrkZa
1/IBHwlANc4Ru9ZliI0qLSGEDPGjC7QgnKdqNI66MSFm4q5FB2x+42AafF4o6e8IsDP1TaykUUuk
qPGNp5WBIAhrE29hjj3hPRQ0vQORMDAT3WIvlg9jt9Ou9o+h8qYea2lqyqZYJ143FGIUylsMI1sp
s2IJSkwTOKSKe+OBykCST7Jq83GZt0Q72aUUgLDCZOsiw5ooyD+Hi7pDxVuRmLr85Y2tdm88I9PI
97Yvi+AUkG7Nv3APOvZl/7x9yZErFAiL1nj3BKAQT1vzXCC2naTpjWJ7a1qDFztl83YYGO4BIzjl
QZSD9b3jvKfh7wzHkpzPFM8uKoCHJufL2vnFAXTD+bbQPUf8RCp4yd3tc97iAvFUTlu4js9LzfnV
IC9zT1fV+blYM4RhOQD3xwCQle60AXod1vxEf/IVyNmnD/6u3Ji6IgjB/XZ46BTRmffVgP87iDAP
hJ/b4TzW9DLh4fSESUphMLPwemA739upMTZfd4G5hu4vW19LAR4hT5NyI040lzGuoNUa2ylrzpd8
fCAglgEGQskUDzFO1Qvjg2LwtD//Xvgbd7QWWNBg/T0bajo1L63TX/VYoaFKg9ozcskgqzpzo2hL
dE+cQxL4m2f3a9BI2taruIL7wlOYFDqMlnE6VZr1DxAuh85iWTYsTP9qeNho8zI++Tp+zBKoihJF
KeIAnDdtUXWUJ82VW74QJrtQlo0Q7+skJtggRJ6/xBBClF7CrRIRmW4/C4PFyKhECOqTn24LmP6I
JwG2ing5sO1Xg7OLeYHRMv9MUP9bRTBBa0klN7w9NQeRYk1k4d02BJy0LMQDIYAF7l8Isgww/eLs
z2V27RUwREVY/fhStiwdF47igiMwXMDzMFjax8qqFNYc8pV7az7kHa9y69YozyGiEQsVLlIodcUS
zHi4jVp3W4CGZJ5wn0GCgG1SPj6F7jCvV/GQABnphJA8CVlws5yvSHCSAWXw9Ma3xvG6lYXLiufV
oLTxDrg0L2K1zfqxOnWk4YnjuxyyS5cpEMpNNkuX1WoqAbWflhuE3sHUbue2K6usCjF3/mdE3rJh
X6PyZd3RhrUQ+UevE9IikEUs/HpUZqSmQGPjxMdf+AGeFrW3ENvfYIO2uP75UrDeKPb9ImHM2kod
xRPb7LIvv3Iv5cHaAs1vZk3c4OXZH1Db2irZFux9ObDYrzJDBgvVCbJPWqAsWPZQruW5vMzqKtmz
Zq5nfoLIqVCaDgO7MsTrRSc1sO6utsZlfGxNabT35XR10b+2/i9l59WcOLau4V+kKuVwuySRTcYY
36iMg4QAEYXCrz/PouvsbWMfqDPMdPe0u70UVvjCG/TroRXDTiHOJnbj2w2A8j45htAdIalDRJ8s
acCwPLwNRBv0KxHoLoNu6u+Ihp0mjWI/waOQRBh4BbhEq1/3L9yrTeB2IBHP8D9QCSDWrM74yUZ+
CHKelPEgaUpZy6RyFJchNDZPgjStFZExoYKDaUkMOBt4Q9OUlIH2/nlNWkeLo7MjmDhhQ3Ygn9k8
rxhpN9iFMGwIIxYo5iPSeCTu3fayeURMl7FNpOi5czxyyzxRzmk9gNSEbAx4+qf1dNsml6OTQcTT
WpH/b6fQNNgKIzDMxOttKQRqs0G6HLKba/ALw4D1CjMcTCP7eVOB/5887eY7evP0iBtg6WlIv8T9
6stqlAGICToHiAxGPgquID+RVwCVb1MKlqJ5OgiJqkM8NpMYdIU07/JkSVo0+NAIApVMiMigx+gA
9PFI5lyAzYQeZtWNmF5SzAedXI5tu89kQ3VhwysEhYaEUOR/yMDHRjoYbg/y7OXTakCE1eO07oDm
wzPkMktHkJyifg5LTGk4SHTuWLZF68wRDndbcPyFR1SoJZBhw+GCMQp6Tf9khlALA0qaoXQMoZ3T
yiLPjwc7UHPglNm2UQ4eR0BHJOeMZ9Mi1+DkGrhSkqnjTICfUJ+oEE1POatsdoNNv2BJGn4fViDv
zCSMvoQX6pEk0Ihy8s4QYUUxnmYVqlcQb3bU5tl8+TZAMQgEPMIcCACob+NmOIdCiBcF4tQOsXiB
Kr9LKRcVf4sKMwQpWFKT7BP2APqMFmJXMb5LY4KmPqCFtqTfoDWA0sGR6UmH4UkZn0GlWFddcRSm
cDIcHghrFS4LIe5h3IARR5xlQj2lzcT+RMwVuoANsQZH8A/dUaNxkggG+rrEUysqA7vOCQUFRCUo
IeOdQ76ClwcF2BPc7aJ5pK8MNqENeHiZDDOY0SYy/jKo1Fp0WHKKpwgIUZnbh+R/YSQHXoF40l4g
iyEd+OxpARRsZUKzHAl02TP3JlIE0MUl5QsllfId+OVoh8AdAlVowsn//6ciB63lPYGkbiDuBtls
oIFvlaxGKXYHIb2HId8EfJTkU1cd++nUkhkbWx1MoAwFC8KfIdpIPJfdUoon7KnWarDcbZ97kxc9
2lDnXRHD8jpbUvYsCZFYxlAGcDhBGmtT0rVU5iHbJdVBiZqm3DGomAEoiZCzoNL2FPsKYPMNIYBU
PpFnTzrdB9hhPCNDQfggdSGzmSsouRD62eOCmeyhz88aGu2Q2bWGSEJyVKNqBiUlhcUJsjGQOh5u
X4Z4JbR+HZWXVR/iKDBW9OWA8mwBubvNzZTA8loW46Rim8PCZbQCzZ0N0gBFSGZMLWUPCZ4gmEnN
nA4hM4IHMsiV00NtAgKTLJSXuIXAlsRvUhxEEILTl0AV1BU24Q0AkYhE5hgUeTBaEu7CIbwmqWSO
o8kBMixvRu3EJ5v4RNGOfOZIAWnDppPNYK6g6k7KdwYQk2ExmTSeU4SMV3Mb4T0JPNPAmgI9RHRU
4YykrE7FFnkOqrgqz+HQrHzItMJtr8KIQ27VXCYkK1jxkRvUDfTCOePjgRTHk8JNNUw6lYp0MjiR
1Hgg0hEXYu6qKDtErDCbN41ABNudBIgdAbSlPASgTU0YvAO7qTclax5cFHOFEAPZGAQrghFmsDzH
HNeAEgopTyKg4A5fHcL4mOwJHaMcUeREHrrXpsBmpAzROEbIhpInsXbKTgnlbyRR2hqhvCNYb3o/
AY8MQIiz0UbDNx15CAEe5FwdymoFVQtcz6FAbwn2azS2z51yRFUCBLjblqUErFbQ4aGSIKgJcvhI
/s92sAqibvxynh3RzaaYiq082hAHrC4gwTTkREB7h74TmqpM7X9MPyR0WtJERk588PndklyMX/NU
kcBhIcSTlE1I6oZIdlPVKpgcMk11CBSZYi1IOkwoua7Q92prCBRVnWR4ZFoQSHLBZUAGB6lJDekI
oilL/tKycTMmPC14bvsraw7JHKicB4q6RIgzyQ/8xyakGuNvBjTQMKCGkIKWDmUfWu/nEA9Skk3K
bZQb9hzFMrOtupb0Rgmvkhc+hTeGWk8KSHIejBVufyOyXgkEGyQU2gtSFsy+6ilzlM3hPKLpJg9B
9FRaJoe0tL5B4/gpfo/6yoeL1q3FoQJF3EH7SCH05Qzk/N1RUOGAo4dIujmTVE0pqFxRhwDx3Upn
J4TYkf+Bsk6NgrjpS0eMjGeO3tuwVoQzJRygE0ZJI+RiETdqmX5bW0Lmb1TCDVmCxEboPqfojZF8
ouPEJZxn2Cp1Yp6tlKzmlaBkhPY4AQ2FWtr+IfuwAzOiQrUX+g4HIl1HNIU1ihwU/SklwqNRcG2A
Dds4IqOzA4V5JoHYBoT6MBI9tsbah4CIZotG6ql0V+xr8qtYlBFi4sk8WDXwQnqaaZ30rZJy59Re
3RCxMoJ6MrbmimCag6ETt3FYf4KWxpIwUZ3YsAxQ8UX5jxwfJdbDk42wV/lhELMkTbZ5ZlOJ9BWy
UQtZooDhTce0avPyEYWUzl5VF7oyVWK+JtUz6JaL9QA9GB+4YwfMebheWj7WZmHH9yczH4ZwMpLF
D9pF6ENkANMjAh+ZzWUlnGUqeqRChM2jmB2OHIazBM4zDz/nfV3jIo4IZLFlVswZn8C0U2hpE/hB
LFwNidiARcj2hNPkSkgUK74XQghELlZAjclPIOmSkLGznjDkYpaHkkQLhZ0zpER6J4H4C56PQjM2
4aHUdYK+yIQgAb7+LZQqmyTTlFLshsePGFUxMRweLAw5ZNckcp+dmdMEYyveIUUIqr4GmQeFCvZs
2enGS5y990wBgZQvkuo2VO4lEQZddDYomZggbt44cASyMkIOWf46MiNoSqNkAOXT4Za9HqEgOwhb
P/IeTg9CYyjBRhSbMRWJUKKWgnCkk2xKURg/S5J88inTH4X3WdHzK6nd6mA895zHaLIvVmdiHmjN
smBEa8obwt7lZIwnMPjo8Os0zuvuFn1Qum08RdTA+eqeXG/TmezZuU8ErlIH3BkC2WZactVvDrv8
Hpa6hqQQlZgXBVWk9PMgReuuARkNsftkmF9EK9O1JJdOU3VXtTXzhrpWRU592qg2zh+vdFxo8N3/
9vYt0ebnt7duWGTaebvfQeQypyeg+WUL48Zd4/4I2i9W4M0QN1ye87ly1NhliBdQiMIT0/HnJ5vs
5Kt4wBr9RRq6DmQZpq1bpmmrN5y0eGNY681Kw8maKoNN0w1/Jor3X/fv5xcz82aUG07V1j6ek22k
m0DZwbR2d9MNB9j9IR7dyM073xqmbiq2HAKRGNrS2LA7XzIwuj/MgzvRbt79ylqVh1RRmVpskhDB
2vhlte4P8eBOtJt3n2qb6LJNeSWo4RCiHoAd1RSu0wdvXtP/nMb/efXXr3/jCxvaxYqqNeNkQxgb
bQ103VlcPQ1ENjYejGbqv27LcVzNhZnreh5kV/2GnhynJ/2oKet8muPSpIIZXoHl+6peiyfSMth8
BdpZyClJToizE+ch3Rlj4r3rEM+ej5PLJNn50qHqIkVUo7EpdTxSvBGBLC5TQPzdHbpIm6EFHRzK
QSFs3LsL9FDEunsJqvASGBP4kQHne7gTU/rAQnYJ1Ffk13wpcoa+a2OzSF8S5Phsn+9RvK1hwECg
e3UaFY9GF0dDrKFE0nxdhznlN1WQ9KkHvwLuDmOo9Feav30rxmsl9D5qRD0XqKejmjTEYWlXc4k1
hSygi4q/+Uybe06PI27f1evF9o2Z1CNZ+/EzWdTaES7qUbbgOEWm/wOlw0Pqu3PAE86bATL+I8aP
HKfdlzrzD5lA9UPqfQIlfcc3z5LdELKdQctv+UELmpiphY4k8UCLRr/nOI1fnfe8r0LNwPak+WzA
bNaFlLJQkYPcPmvLWqBC5EsNTR1hLLC+H9VsL/HReLKoAtCgaYgNjp8Ahd8QQl9uSx9Er30QRZ9I
ibv4dM2gVDFTl68hMnA4BumvTY9t6DEn8kMF0hX2Q5s0jMl1WvaroQVuJfYfOpcxobPQjbYwTdZd
vkMyyHnTgy1tmGE90ifAItNx5gSoE/LNMxgH0+0oBjL4nn3ULeSepki8dbFVtveiUgQTou4BJq9m
4B5LCEzvMfSeyAdQe+mjVoE4YSkqicB3ny9zKwZEmC5BLx3fuE95zPFT3fdGTCleo/F0/FTfDZ/O
SxAD4jP6AP8AIx6/8qnK2wITJm39olyAEaZBs0R+GJPb1Oc61Qle8e7b6dPApmeNva3m73aI9ogq
81MabeegRnGD3OYUJueGvgqcPNCxfWqlYwytcGwGClpoPYt2r9eNaJBDNdq106TlHV9daJzA8mt/
N/SyJp7rGvUZWZCX5j5KhWZO+wKklW9D9ROQF/DcWhQvKbwuT6z1AFhrbYvtIm87tW9uGvwurA7b
4KI3tX9B79lG18PrxV9QfIjaTWm44KL1gSPnm6n6niIQ3fSm2dY3eJyIxFBPRZuymJ6miSnqvag/
mO2ILH2xoJH3GtuzyhGpySIx0Jtc5sv9QVCDub+V/h+bjmvbJux6G9o1e+C3PS4x1glndZJPy3dJ
tzvDFdHgiB1snKJPM+ZtPtqyoBzfGWHwHeYDpbNagFTGKkVdXtbhcXZY+whv3r8s7dcpct0L/3tZ
MsL4dlm2Wm7znZrmU7SZ04uvzk6oKUQtjK7BRgJFJHSHa5sL54OmMqHb2/3x9V8cZzm+p2uq6pmG
6eg342fR5lzsNcbfTyFJ5K8aqygNMlUYLH3WBgB5J4wm5edlxP5SL9hbCNqWNJmY0y/a9LAVudyR
rEIgBH3/4qxfsQ8Xpxv8o9u6Z6nezUlu58UmUfbReboLSySfqQKLXRNF8uDSHlwCNjFydoceW+Wb
HQXoLYJwzWjoocBeYQDgW5ht0ESmk2A23qmSo10sxXOiPiK+H/TKsELyT9TmTbqkoChQL7t//eYv
kYEf188z/vlyd05WaLrnnacouIO7ZVmghqAF0xfXPwZocGhdG2vK1yjYYbYDpa55ot3gXM11pLJW
JFzEltUGqkWg1bEgIIu7f4XXIOUHU1xeoa26umrqqq7p+s8rVFbWbucW2nmK/d57/rb+9GabrjI7
DIrTA3kL3eBb3RtKfv3bTN/Vee4d9tZ5imxi8m5kHMfxCOjTWexGNtzyruf5u/f9sz1Xl/txtvN1
OP/jGKe89EHk9tec/37TN/GHYuxzJ3VUXktPfYbwtBaulNd6IELyO6q6ebY3O45WZft6ZfBskU7d
vxewjru7jX/gGJRW6wMqCufF/df5W9XiOqSpW7bhmaql38TwlRMdY1dhwdBUR4ZBoXFyatb0+jiE
hc42Ljj2KGzCWxhXvte7P7wh49Hfr/i/w98E99m+2m/iNXus1OyEvi4h8k1wbp2ym1BlVIcX8GC4
lSE0RO9oCGELbz+XZUlbEjFaogNkVB9c01/Bpm7/95pu9pB4bRSOeorzafyFwyFtFBjaNM/xVAtx
E0EGdt1M3s1gSJf0AOdFgkc1ECYrAChbf7gCbV77Bfx11LogqwL5OD0I8n9neD9fmnGzS8TaptIO
Bi9NQeVMgaAEG2MBwBCpK2eBYNTT9sEzcR68p+t7/LYUa+tQnZyKEZ0B+lShIo7Qh4+g+ZQhhqI9
eybNAFZj6HS4xryWWD1ILdCsYc2N1nkJF9/z56tmMtk17QUsq3E2BxZH6NOFzGEI+Fun97xXgQHL
h0cgxJsuBtF0F7E+CWzpbU8FjFaS1JEqpRkvje99AcUOkapHUkj6o1u92eCS9Tlb7xNef+VHGLCp
4Ul8bv2LeMeCg8219jVclbHuo9oWIVVxf/L9uefZmkaigx4Ti/JmQbi5Upn2yjtNKewN98OSDghc
y/3c8w24FzCCfCnmIH9Gggk1XyUArfFgH3L/egTfL+JmBRTmxXO5wtNUebErQQi9aulfGPxCoteJ
8IIzLTxMpgbRJqjoclSNFdKaQynYSgakOOK0Fh7EGpHh20ZFAAdE+hccvCktZHKsACoWAIS4g+mW
xBTpbRUXGgiXJ7F6QexxgdagOb8ArDanyZfxmk8Qm8d70yE4tL4SVA6coHbERRU1qgZD9SV7BaHQ
B4556KXYhsIcKMItlX/44pdwtXzwitS/TgOUeIgLTfJR3ZaP79tiIFqs3Y1S8XiSoIQkQx2dZvmu
WRXhfvuUQNBcDzV6fVUvaiu0O7ZNNgr4EPzSDRBQ5ClE/Azgfiy/uG6S5RzneiEIokj/Qpc/5iJA
AbFIQcDJ6nu+DcRhxd9zfARycHMFaeHbgnUxmkw6/GOKz+aCnyeTyVfr6/n5ORfdQlDxmSRigsfe
rDPhXww0vr4yf4IfG5Wa8K3T78zkH6jkn0QUEzmmDSbVOb8m3214QxhhAee69DtcBSvATLK7Q/Is
f4OKnSBDDtAvRK5PWo3bjYhkEFqiywDABcWMFEFkPvXieeYXQsphfUgCH0u3LRNqRpWtFfm1Dc5e
vDdfCupDaOM/gyQbXxuuaruMl4h8o3y/sgabuG2e+0X+oGpm/bXrO8QzpupppmGYNy81906XpLbz
0/R5sFy+KoLsr0GKiCTGSSzBjAj0i/lQZAZKgjA+Pdc0SAL5OyUWq64I+/2On4rOrGgDgcS5kE8n
kc3I69PLfBmQFdRui+6j88D5K1JybMtTXcsxdV29iZSKMjtEqamcp0gClAI5nm0QQyt8B73RjZoH
38N+x/DPyAJug/SjRMrHYP2+wvbrwQRej73GJg4i+SsNAWdtXvXXYYLS2lH6Jn7h+WC8/PN5MQZH
Xi9saGyWE9OPqlA7haeVj+rzdPdihTk2SlAt8BJ2g21LmaPPME/mZCj6FAB9QA3jjZb/66Ynm/7J
kB7gsnanqSM23YsjcsJxfMmXADiYcM1yvmtuP6PMNwvfHSopWByM7xx0XfYhy17SAJGeUAAdQZcd
rfyIEo1Ptv1umz7qocqzlBI8zyTUHahaKdYvmLUXAsovJQju3xS7RdpKmLiy07NwW5hCn5Uwq32v
EinKgZjfWPAgpC1WNcE+AsxpA3AUiDZTgNUF3Yeq6wTVJp45JRhNgIx4MoG7EDEMowe7svbXtvP9
Jd8EoWVRxWnl8ZLJDKAiIGcg3xWUgnPosu7gzIKQA9O6eBhvPBr5Ji7NLntDy2OORDSaxjnQAx3M
5uGEAtSmeyABwd9lfOlHXZvO3aPN9o8A8ftN32Sbl8jcsN9y00WozKko9S58Inrj2ujc0fyI4HTb
eCZKwNs2fhD1X4Pfm+jUQ1UPZUDd4SKucl/fNvq83haRojps9JlAAoDyGmI5yeLSqpdn2KYlxNfd
J6UaLL7BvtUd+331QaFNQ4BOlt+WeSzIdu8/EVPe8b2Lujmc9xvjUK3W0WlqIMa69/dMesSJkUOj
z4afb6McSrBFCqa0+PJeqlCa/2WLbHEerDpnQBJuQ41aGVjozHfPvrIJlL2f4IIOUXknNqjvPZ+G
Zu8yU0B5Gsh11fSGHtzCH1nu9+d62wRZJ44Rr3c2pnG+Jw5iqbGhHqQxWOsi5NHHyQgz5n3re285
3qArutjFMoJlcgzoWXYSbFes4PmM4tXen+ScHfev7xo/3z5iXbcN3VNtl+K/XA/f3nvkRCdLjS+n
6VELisT38HnZ+so7OjqbBS6dO/SlxMEvZqkrC5rph9UHVQgItUbV2PUXtuGnK7/eiPMYBH9GVOMK
zXpwkborA9HbqzRUV5bDTdXkVz+vcpVvde9yyJgI4hggHR54QkLF3Q7K90A9TkKSlaQ4z4H+/Trc
NBCy50d4h69UFqmObtb+arR+RTpr/aot8zw4fKIxsf1U4CRSdoxNVF4u8H1qPihtdfZqoM7kp5qd
E/HvX4rd/OvMCyQqrKVx/VjLU8lxaRLmmaI49M4Tby7/WqaJCNQWETzoaMpVb8fFv08+WlsiH1XI
haN69bHCB9uhq4wpKh2Mgy9P252fBMADr+ETl81HhpFG8xgWL0XDGsHb5CPpc0k/ntqegHWQ+Pys
YDxKL3KUZU2kDL7M9/LLfo/xlCHX6K3R+qQ3e+ZsJkyRQFNxhBJao8u3gYAGnm+ajg9wbNEloFuZ
cxAoIPs2rfOonmnroJ4dO1GX4jkwQbe7H+1Hhwkq1rSgcTUarSYeADpUm58keimndm3hLCcBUnni
I9ipCem9iRl5U2OlYdIzzufACqEtSrQGdTOK89T8aXFQepImtchc0DRYpq/6Ul+qS2mfBGoCYAd2
wfHgRE9haFAsQDMY6AOAtHiy4jLWCIXjqIQz0aZjfJpARmXfG2rNQSS8pytM02unnwV8JDoaIBsk
M4kGLAighDT7UTJJLv1g5t5sYXly2u9OLjN3F+agf1zAQ1ojRqYGVchno+d1/32s3nkvVNQDLkyg
2KHUeR6UUMYGDrI3R36UiiOHjpROK3FTjDpn9OddFI0ACKFrdcShu+SskL+HXBK6OFKnDl06lPQB
/QI2K7COlu51G9DSoA1gYrBd8tHQAZB1EK0lP4erLy86AlDz80+Jkts+KX2lbxOiw3MOjbEB19nj
I0ORmp3hJDSxVAgcPYLIg9B9WcdbLgkj6VCBOpLBIz9ilXj9kBVHC7pKBGr/+9EAtYLGg/FBVzUW
yNDBYliThV5E/ElesGUkOLbX3ZK+epDKVsbqaQW15gzT8giaHOk9xBrYPZ0eGcaUjoYFxiDqrsx+
NtoNPDdEgIMD40n+n4yF4GpGqjgimjUqXH7YDU6T/eg0ODKtvZ0v/6ecHSb2PIaPMnNgui0vn3hC
zfbrAE+G4wzb0cluglR710Xn83L9xptRTnDSdWkP8afN5eZV/ueU0xMczYOwADutCVoQ0b9inVU5
Jfem2JgiOsADkjyYE6BIC33A+5u8pv+R5XoGBUyd891kt7+JakynyNzaYxai6QF6DPYIHA+7KT9u
UwfltoIVEnekwgw8zi0fmm9LmZEppGhKqITGNTOD/0l2JjO7LR+T5Abgf9h228e5uYhn22bzIsQ7
L88fUsAT83mvM0P5fiRNugufOBRzbPkh7QkxgZKq1Bt/9JH5o8kX2RlZXb+/F4te6cMOOCHQIpvs
INgJWisIU6CiPILNCJShtTAWu/l2bgAC2YH1uf/EnD+X7bcHdhOLpfFZvWQ1Dwx1Sq4dmQkq6chm
UTWUH40PJqCozrJGRNpAAQrkfSzGsnBCS40PGEIq1FInOQ9sMN4lqexZvO9bsp7Gg1n0+v2ZdI6P
CeZy8cEhQQbI/omIMsUDQM/S11zmhOsHYdUftVfXdEj7PIvii0P/4OY0dWvlEOsa8AKksnafl6W+
UGY5JmyApWN6zPef5R9ldDkcgtsaQBOLjsrP4U7FebvdH+odh3cJQ7cNLBnSOK4kVLkeDPW7YfRz
KBlHfItmrKOxj1Nb3U0rpEqdqpGafvVmzPcnv3rR0E7di+Qt3QqDLuycdvJpfn98GYb8DFN+Dn+T
m24uXn3ITYbfhS40vdmROI8iDYLq98d5+Ehv8iO3VveuXjMQrGM8aQEbwvtdDVM4lPdH+uOOLGoE
qmOraDHTZ7p5oGZ6cXl5h2n9niyMfjJfXcRxVn/cH+WK1bh5cAxjWxopiKdRbfo5jFZole6ct4cp
erwUIKbqkzNKkEUisASAGtwf7e97+s9gtyF5VhnpeaNsDtM1HGAUbtpkumC07w/yx0z8fkfWzaRX
652bRg6DIA071lrGUwqO7P4Q11375qmhhU5zUjUMFvM1av422y9p5Cb7fSI3qfUbdlrgCpCTlaZt
HCnSVhU1iHPqf25gc7yVkJNObbgBBcUaBYc/jW0MQJ6E3gFpXzy4tt8njmt71O5dWzVNzb7Kpn+/
Nl2tioOiHKcvp/DwvPnIPpB/6xCMH57K5fbTgAUbQg8bLyLowmXfhW2bw/SCDbmE/yQ2zTVb+6OD
8HfPFJyb4/DM2PQoal63/e9XlTrJxlUO6RSxozJwBsmH1ThPVq+rTVharQ1qWlhCAqqM/eSFFMD+
XL8CJliHGbwrzT+Az04JzHccZU39HJqJKHRxwaOx4YI3J3nbEMsjv6WHOjSHnb9+wbpFJ3PSRT6w
UUuy0G/zQSfCJhs6eIhgTP+oL+z9Sppv7vFmyR4u9b5OLvt0iisQiB4PA6yVP83HEXw/qR+KAk43
j300fp1xMtiWQi3FERwYtZ0zwr0evPsu7+mc9yOHYz+pSUasfvZ1SfyjEuYX4W1R0HFFPSopcxkY
4sBT6SO+NHEgMWKH2lTAV1z8OPO3Oct3HxDeH+hnJE0H6DvYn0ZJQd9q72eGsGivvMckmDUer3EA
TDXtSqgOThsD9BEmWNKXqfgo5h+rd32plE339fQMUnqhzdaTB7vQ9dz7sZ5c1bEodgPxI1gyHblx
fJsdh8hINVvXkik8Yt/BoxHV9udYvNTzjSYoDXOALzM0u4Gp+weiUxzL3O6WKnGon/xi7h4f5L1X
2MXPC9Ko02oquyLHte3dbCJOojnn0jvAbQK+tQ2RDit9rxZo0lcIhyOH0lPQjwRJ8wrCqvx/Yx7d
n6PfHKaK6xXZOd0rE1q0de4DVNrrosTjhvB6G1j5g21Zs35tzAzoOKbFXgbcQr3CQb49/wSMgOtu
L96ER0/Ug6SZKBuVTzeFTwFLQub8VSizjH9h2HIJ/ZhEYzmtxbTdHn82+afXQ0drUfuL7Bp/AagG
Ep4H8zxQX3q9fq8/m7ztRdibf36OYzGdTklfZES3HLy+ejT7XiUx+Qm4B2A4WBxNSiAUbv59lq/X
1GYwlRXy9nj8PpxnYo5qRUBBuS0Dv3Moh+3PME/ShUG6ffbpElCAACGN/we82v21vyBzcNkMkO0A
dgECPaDzS8kqub8R/+56A19g1lq6Zlie57jmz0mtqEqxtTLLneSwY9A+bqEf25RsBFDy8PL2tCGm
Hnc8AYUd3h/797F+HdsCxwhMBSjFzdjpuqQLf9DdyVaoTZzkoW2tfHhF2B88mqy/C1k3Y91ue+ZF
iYwjY+XkvJIypYQ2PSWsm5ks4N/JVHfwEi9UQQoopuSwvDXItVesubq0po/CDBmz/Fy88sH/9+Zv
omxtY6gnD+T1hMdOTccmC3gDrPZo1fxeND+HuUE1KGUdq6eUYc6YhjrM5JPIgmkp3hf9CEBD2j9S
MM8fpBCGXPv3bu52q7SM3LLAsbJUzxBb0w98uJsZ/KzXTbCGZwdygAMeqB0kaEm1lVXrE5ZSXhM5
Ix/FBaigZuv+dNO9P65KtpMtXSXyMM3buZ7V9dk2d4k1CbpPT4p4xQqJKU+BjP1DVgxfXw/idfk6
nTa2/jiFMtuOBXMkCZptmbiyoBuNk5gOBoPX5WA5zZsNdpU4TIJ2e4pXuoRYJT5fkfYPbBztdinY
Byhe0BcDMdWkx1kKqE6f4+GwJyhgDJtiKEgFe70iwHzrujUVjV7Yr0PL7y/6Nl8ZNld+U9b3CoTv
TgGk6J7MISmxi6HsfM7X7cXcFPNeHix6iwV716zfka3M1tfG/6IxGY4UdC3kZuIFpJGj55Td5DkY
TWaTDg3Qr2DUot9IL5SW5Ff3o9vtbsULgPmXICAY5LeC7lp0P9AbHcUBjBPZUz0DIJN7cOE/f7j+
c9WkzcP/HIN/27Lqv7BDYjX19OSJp7rxEuADFEz8RPAvhRXQmFRag6/WR/Agrv5tBORiWqQSvRH1
Usy4hWNvLTUhrnOyqTNZ06DBK7m3WYCVCkFeIDep+QS/O2TpjP7B33aki6pkPSevh8F5rHyZ8wmG
4erJB0eNVdZWrB6kgJrM8W5Whm5wUqmWqjoeVjl8/dshFut1fTolRkYQgU41+KK4uaEIULPvZX5O
NfL+pH843s1KPG+2+83JswFrUs0zISHVrQQSOYg+OFXoRD5YZH/tsz/u7yZVM6tMO24txtsjXIwG
GMvCR1mVqt25taKWjYX2bN+FeI8ijRT9yWa7eeRj5DEjDHT7FXQb68EeeEWK3Hnmzg1IKM3y2q0B
FE53XzV2pniUcAYAZtaflXn+aTSAKSA75Y0Pn0yOy5nwRSjP5sQZ7abEUgUobij3UhFpP1rTYALQ
vMxxmi8cUU8evK4/TgWd2Maj8OLo5Lty+nybHgBNtYN6LHFgwAkjf92hkridFRhHof4cUyq6jI6v
QAyk0/c5hwf7YPhf7Si5eohsmZscGyRnP4e3pClY6hyyKfrd6A6uXvddrPL6NnX1+yP9xs4ykk3H
hoDZUKn73Jz9Hu177xirG3TRzxNH0EViy5Q1YFkr+yRKmzeHQ0Kw6KWgaI9BfPUI3qSpcoybeWFo
pitDD93UrFvTsK2mV+c8VVLWRtK2xPORnuGlUXWkVZdGcEeZBqourL9eRg+xpDpfNox2BD6jDtkZ
PWI1KnNZG7BLW3nnJOkeJUiJ9vylW86xGpjTqqVWHeFCZiNViqjZ0G3Lg0UqUDl+iX2j8iTV2qym
gojTuo0fVNviPx0hxgLWGjS8TgWWBGRZi/wQ1YF1AwQJlqMbeG4w5WlNbNjZ9zBQcWKmFqI07r8o
7Xe+yHq2yNZVmfs41wX/Y0a6WZyra5QmGhjizA/hFsuVGE1MuObNc+scAslHHv7RTHw07E1uY7gr
d3uoGNbG8giF6cEJiU6PR5Y3ytClCKpLXv7n/Zv9DXQHMi1zONL/a/nzJkrUI+MU10lKt4vQqG5U
GT6V2/GhFOe2g/GHMPpIGSPhAhH5uQSFsfLRKP2oP4FdNalJkLYfBhpVRPNRQPXn48CTynNN2yEN
utlWHft8Mna6if8Fm/j2iaSG7gyw+5wtVQtIR4XaOUOFRfg1jEegQooGejlEVIgG4ZKJ5mGnLAW1
coU5c/+h/YNi364j3XE92AEgsi395qm5WycpyqRag0yQEhQGIgtOiyI1wkhKcGns2EmkvPUq3Pk7
7OPpN4WXrjpcDVHQgVIipeNb+gIa+Hz7FIf0TGckk5fBaey+qbPjBG+hvSsuiZAGCvRv0V81+vbw
jAYd4n+d3QfdehUZilMXx56e1C5DfgPxOEjoCAXhGOsKa6RDYcVkEuFdcmL0y3z3vYJiecLfE48W
HJxoSQZ5JQzafpKhKwWGko734CgCGv57z7EMyl6GY9kWwMabfU8ztq65KQ7rKSzjJmYTJ0JG5NEI
zEtouBho08iqBXj9WuCmgyfKB1RXmdWOdahEa0pf+MLCKwd2D0wM6KkyQIaAhrb5efBx6JA84cDs
XxplUJE5wp2HIbtBW6gizbBoLeph3d7TCre6cWgiQXhp4XJJgCpFnxFe8uPmGelH2sJQh9Lu6RN9
74YOZQfRz+T6LVaomHGKd5SlWfLssgDo0cLqZVNwIfgokE4twbzS7BtLoSHZQEwCKRN6Fmh0M3F7
GphgMmJsZYBAXsgBzui6oqgzqOjp4HkHuRtdkgjAARI85fNuYs1Ortg8a3SjNTCn/IiYid2o2ggC
AQBFIRClkmyEjF1XnaNrAeKOvm4ovV2Prxc0BY6zFRtnOTuByeSloySIqIEJIfr8BC94FI3pvOlI
vCEbP8clTeqcPN1fJP9MEW8WiQWdj42Uc/03cU/d2Md1vmYFX951VOgOoSFynIyiJl5uvGGzeQkK
zoWiU/iQ1smAvqCGoaxAWQOxsALBZGQJZDkDjh0RPH3piopijLBB7iPbFMqObYRLGdrrHWp39KQq
KV0g3mnGNRPwZtIykKYqoBJevJ8Oc2m409bgjW8RzrxAR6bHDp4K4VgfDdFgHX5KlQwmKGeyQjc3
CdZNjwMtApXiAc4skZpCeD1cg8UE+dRA4Z18RP4u2kq8PEtCwdG4olLfW5FbowQfYhUEORJWieVD
KUF9XdpDQIjmdNx3acKApYxJIip6e5T89uI0hTnuI7AXwPbuyqNOipqgqdFxeQrUJIC/0BB7Stnl
VkgDwGXnTCa1kL/9NVFBXX4g50pKKZW1aKHxH65zs0eboPVH5GRRlpLsAVBSqncT15/yfLUrolM6
Vd7XBAc4K4qateeGJYGE06A6xzNC2ZxlbjSWYxQf2xK7ukLzkRlMZIdi2Vsm8jZwSdRMJNS+EBHY
OwUIqAT2lAGcBHRF7s9L79F13+QH0VbZqil1vClOgWilqJTP4Hv6jB5+AS9Huw+DPFBuSPKBh5UX
Iw2BIlREKDGyQSW+GiIm0iuYTe4IJTUwKtgkteS6PgTHUP54alxIc6RM8R4oATPwBWooNWdgKzZ6
q2s2iDi0gxXGrA76oVSY0Z9ZD83GkbAGCXDxxVaHA7LNlic7nnsaxPcfgyVfz+3qxDyWvEx36UXq
snTwLcpZl8YqVatNSlrGkQqtEnENclzkKFkR8nfY1bIgk6Uw6n7bZwQ32Mok4HWOdVuzpOqbPsM/
Ci/iMMtR5I3E2x5xNYVVINN16oCYeIMhNkAHg+Vv4RzwIEa4HrP37uEmd7BcLy43yTad4mpBQg40
NZBCN/BQdRTOUOvxdz1KnZwJsmlMnQDofuPRhPqjSq5b35/kzQFnRkfaCyuuwp1ZDYTmqMZuqbAm
gYR8oEMdDmvxSeoCBtqV9t0b3xrgu/DghRryZu89jJuY5Hg8Wk7s8EJlKM/uFXC0AlJeMsE5odBD
Q/zNFhY70d63ASa7bFwZuO3M/9BH7J28pmPz4/4su86iXxdFx8ug4OqgrXDzbKL1erdP17GcZRUh
EW+nsxUjhaYXeAr0lEBGsD8i+ouQKGobTPf7F6C5f+SXFpQ1y5CNVAOA9895fqrszNvFaTq1WOA1
WCPpKSgrYNfKeR8eEQEZKhwFs1xWuAt+jYsuHzWMvjDGRbUr7gIqBi+tBUYPDl6bzt0/MXNxHCS+
ERiImy6XgBlXYiBLYRK69j+Enedu22oXpa+IAHv5yyZKluSi2LH9h3CJ2XsVr34eejBzEjlfDAQ5
OUFsS9Rb9l57lV+/1hpjJY+vrl2rKR3bChBwtn+9vf38+fS0eE+TiysZZh0SV8NqfPxJpXegGMNt
nYk2XgPUcM7luyx8T51yiNLCSfgONzc/j8eXe07SHr+yit8VJ7+LmLmtKPpKp0cEyslLPhU34/vK
sF+p6BlM2dVDfjWuM1HZpMEMXwnzawlPuoV8+fW/63cjYB7vEThxV6irqUDOfkGbtnqWrLEJDKL4
V/f3p4T9HZFDmH5zSH9l35rcKys9RzFQu7K7/vzUzFo/J3mvJD8GZyKV5yHS7fidD+OEop7nzUMm
vLjD2bfkDEo2+cu98pGjCLwZbyMwSc/k/Cq/aQz/hvQwIwVPXat+3VAvsAJh0qUZmgGpJ8749Ezo
LG6OdNAcgHw8OG5jb3nCUR2GVmOLkFq05/MNipXyRclt8UeLnUDtjhDvcCZ+VZ7+vdDVv0C9a7O6
KmAt1Jmf1OHfz/PYWIy+HRN4tclxeDjnHqPblNqD2FDq3XQf3g54DHQc3CiwS394zH+SPrB6Yo62
TBF+TXrHW416IQ8MvCMQO93KqLIzToWitPP7FEeRPZLmmoCM/puT/KuwGUSCPlTRQAkl3bycjrdi
3yzaLMY/SGymC32ZYNmlCxWc+JZgFPbYXePTfYBTreJg8B2tGgTk8uy0QH8YE+umZq6UnItDgpR1
vUPcKp/MAyK3yp4ws/Ut6Ia+QbdCBGwBz/WqQeIxK69hDSYOA5bPW6Z+VWgmpjsxIXC6OR8S/r1u
EW/WQMVdqFBVOkSyA5wBl1h5M9MUArmEDGHOLy0OOR8tcojsqnB0gvyaR4FrqvAiyMZXeA3MdwW+
8aGLMn+8lSFO4U2x5b/cbnrQPWXsDWc2yKvJrzTuaCqHEkv+oXJRz8yetEV1nYh29sr27xyE18NV
/ut8xafZY8EDZQ/mDwXXVd9y/k7XCSOL0a8hFv6cThIjfnwp4Amv8B/6h0T+/EfaCzTZnfmznnkY
UU3uOccbBHTybnVHJAXQDj9dXL2x9iGs6vjWtb7+nG61H6wa9RvQ5JMH88f9sn5wXCvrdJpjXrxA
CUxzCSUhjOSTRp1CoVnAH3A6NFazW0Ft15xB9Kz8uqo3de+8ttc99QgB9FgNDC5HiMzpGwXacCzq
uzOkRpz+YUL11zKOHbGrYdGBig2iWuorcSBON+351lCuMsr45qpT3Frx4+aFLR2ON1NxaNVTf95J
wjdww1ey4p9v8pP89NvWlop6agZdkE7odHObJMPhRX+J32BxF790rCSi/fhRvkRP6l7hQ8X/cJlw
Rfv3+WKtN/XXJ80UiTkSD1y8OJGBYjJdmUzptFw3D9FiV8JRGpzVChIhGB297kqwss/BiIHkEsj1
zRk2bxc5OdRJ89bEYB+iW+TGgGo/lwytz2LXPlGUC21UskvOtzX9gGgXu2oOCtgnJEblGz0ONNlT
JyCMXcJCxfqSkFshaOm0XjIkcroz0RKiQ6ldXXA7ttmPAV43XtH4NVP2pathKXG17eaexazDFs9c
CAqaua+aXUQOEsGovVMDwd6kH80bB+DsRuPOelARGN7PpTsSULqdGCUsLqiK9M2pLX2pTj4/2v+e
6kUzYmV9MZiZJp1qzVu4mek/O3uYHXgNFfP5ycmg5D6Z2/5BYWCiOtbsdOXBXNy0/uZ2+3qB8FJg
VsCIVWVFpmD688pNclGtS02XTqvXCtrKj0VxauGl1R5aSgfFUyBvTp7x83wve5PiC7IXv5mpm2qb
lPpg9GISg4lCUv1ppMfDdJj6SfTMqzh3dUbcCAzxZEHDeF/hddxDAgwZejN6SCGv/nutfkVwL97K
RdUZhb1iSSkbJt5mRyjkwGGdwywM7BYlnDM+57ctVOP77zbJ/3iGGGOIimVwJl0eR+Uwd8ksSafV
iQi6a+R0+P+L7oBs8LZmdcaBJHtR43MODdgt4lyZuhLwAl185lEzmEgF3y2qxZviZIr21HNs+6Ia
LOdNn20kGJq1O2ebpNpm8WoZk7SbRfaTye9kT5o3/36Of93zDBH+39v5hAB+O3gSZS6aGXrKaSZ5
DeIvQIXp1IQnttsuPkTmY5rehRoV9fAw94qDyenijd0tFH92pm4z73E18k4IGEG5OjrDdBeT7/Jo
YUwFn+lZQMrPdInVg2E4wBcQ2vhUzDtdvKo0ctKEvay8SeJtZ15bNWWLF5mbBTWGuVVAR3QEJU7B
syVXuneHMogr36y9VPaVdMNzabOrHnwpu9Isp6D8hZ5MMCa6j+ZpiW7b8W4Qj31zE2KIWF+r2pby
MaaCbJ4m0o4SvtCFoCbqu6ly15srs/u3ngBddBKa0/as+29q3q/kkM9V+9/TvihC1ChOe1Fl8WQP
+XuFwe8PIuwfMiJN+yMqw39/tl8JC+tPw+hA0iURKrx50S6WppimUSdKp/AM2bEA6++8qLAX047Z
qpjMi25yZb6sgcoM8c214EktX8ftBQOSt+y9wWqD01dwNKgc/J65gkq4uZs07mo19R2d5WuXffF6
13nBb2uxVrJBnSJeb/sjpQwL7YWzEvUtwuDR5TAyGi/i2sBECmQXsTqul5ptVI5K6UJNOdv8bwTI
I7J/XDHxYdr/+4l+7XU/XyH8FkpJHujlIL7rUznu4l46dfh/kXAENs3qDjH+wm/JqcAi6R3RQqSe
/p7cIA0bf5WRg4BiJmdkcQfEz/137e/6KV7e2pL632u6ONS7SmRFaZ10MuOVUmiN9oSianG71LXk
oE0d/VEtDnnkFI0389l+t6i/QjQXD+XiKNbMLLcmixcgMYAwV8JlCwWdTMkX+WWRP0mW5JxItoa9
vWVLADQMm+mDE7eDOcZkAASR3DpuxMUty2+23P9YVP89notNUMWtsWQir85o3HByUfp1BQ5V3iR4
uepwammmTdiwQJqZEAhn99y4BVq6aBMvmLlt84iZiz3I3giPs3OyxpPP33yCxhec7uIBXqz7dp7m
TOt4iegRY/S3uW/mO6O9HcVjIhyb+moY9gIOnHAuiTlBfwGrSPOs1mX9SbFnwFAhUwCiIPRiFOkg
8K2rtExbvLL3BNlV5Y0ALQFXt9xtQRoTtw/tfHTOi92y6yUHboDxDMW1JpJXv+sJaCM7CjtmXkv7
0HRbIQsIqU2I/sb+o7nVMWqvr1PldoF5oPPqNiir02OPkTn0MmR8OY4Qu8LcDSSz0uZNW07pmfLB
+m4/rkvrX2v/omIdKr3QY4v9KNEbAG6FhF/bQrfWVuG8GUk7TDfVcI0/Qw6bckAov5nxu66defLS
ycuxd1aCQgniySm+G4t9ResuPtaLwi+qZH02BV5cH+GH54hMfjBQYIMs656QEXN3ZAbbJpkmIOUA
O5Uf0syHjpy60+TUiHD4EDFgg8y5cF47UIg5ieWQGsuWZieX/agK6tT79yH3t3r19/PkosBp1bou
uo6XXX0kVzTFYAnhPj3WUH+/mwADzv37A/xkcv5+5OtqpsgFPyykHUfpiCG5vA/FXZhveGo5LiLU
AGevy+25srOH5W2JPIX8YmaHPB4sXORAGr1i9NPNLASLENSkT0A9xF8CtGxcm3S4w4mXgbozMyLl
idwk7gfFbXBOp4lMnIih7rjrAcSQIr3JyAiwI8CcmV4idgYE4e86YjzTPnOnEKrGz4SgC0xoOprh
isyHpGMP9MmGJI2n20bWum/w4+uzXROhG1caX8OIu9wr5JLNmwxn6SpIpoDGNO+uZIJXmg2VoUbA
Hj7SrAEhSOJAjnaCuhF0NyWfiqDW6HYmkk0+NFaga8EZMSOFL8JH8mm6Df0rHHsY9pIGyGBz9iaL
JyiuBOGLzAAQ2MjReio7W3nofliJg8+kIQRSulGUbw6zvxfm/11Hn53ub5/oPBepljSDdIIN9mNk
mIn1fxDdG3hqnZbIro8khL/KP5NH8e7f6/YrK+xzv1mMqsR16HFJZT8vijRXaSudCpNj0dVG9o+D
94r4zlaqG6fV7bp18sytv7sCP8lWX8+h/370xZ7BT8+s83bdMxodrJe2W2IV5nd1sqmsEn5o7xky
hddmZnUT0r1S2ze5yl3iUFRrTEbTbUqCmeWUkUv7MFu+lfgpM3TTO0t+oq1FkNDgXeEi6u8bbkub
SlYNbQN5HtnismsC/hOjCQGwdSs4ccJzD97f2TnRr6KDAyTXWM1cO3GkpxAFkOKaOJASrkgmub+Q
psZdQrqCzqhA/OYOlv7Hovj/z8e8gFVFJZWNROKGY3Umi4OdgZQ7rezWPXHnvtZ7je4Ompsxr8cJ
iVMPkAvabBcIuLGdfa3zNGLUNHaZLwBm9ujtN73syLyZ2KvErZoFKd8KUhvQ0OLMsQfRpZfdyXQb
an7eq+lKo5MlDgEbOv/Gg5jHWWrpTtI5Kl6nprP+NZr+H5Xo6KtpqcOmrJW1BqWoiYAJIOv8GN+b
1gHb4OimjIZ+iccnz3GBeojbu+YbTGQXMrJk2RXIUCG+bNi3hByTgSqsf06iKyM8TozSwoOmX9XI
OoUbPbzuzID7l2T23HSm3osGr4HE3/gVob769mzuRugOAjaMTm04tNhUS7LqVDLt+zd36tfhKWwX
HeKLAjNHose9WMuM25Q4k/r+NFq2DndktFUI7L9wdBVQrjLreJbi9TwEeWN/TRwm8Mpjl186nSNP
C7mv6faqg71MRNwZc2ocDDhNOVkHd4qc5vOXPLgGl59qS1TQCJ/5hhj98xab9SjMUwef0fljJj37
I3kXPuLWsXKbUJa+A4qzWfli4i7P0ZvKBJ7bUbIjSoDRqcBqYZmEdgGkWdsVWbB4JTB/UuyRvx+d
XHQUusU3+dVoVtCzMW0DkQtYAZIgJjTIdDpHSb36u0L9Lwj0Hw/2chPo+G4tWlT32BXbEtxATFWR
kBPCEbNOV+3N+ZmbxkzoeVye6f/tqXX+d9W7OKzD+I2rhjhCfGtGO2HvPyRvpmw72AGHsSstFFiO
wUOqeNCOSg2Ic36JZ5VLBrl4BCmeoCmr669vb3KsiP56k/+3xS9a2zJS1FZVa/nUdYTJ5x9DFhjF
QRSei/EgNGilx9KdCrqzBa8NUfcVLfSMBNpuWGyMGsMXy1eX+5R41tE1wm1OsBQOiaMC+MxT6dud
ytejZ8ADkhwuFozoK3t5ebHK22RNQptvzu0NgIyQOUP3q383iH6ye5go8TEJjNWtmCGOwcxvaB2/
x87FXX4kgcb9HPA3bGQOBB/wfi0MoiCc7iwbHT90SPIncE+aXUqF4ajJd+NYo9bUnShQYltGRh68
pnFun5JgvE6C/A01wrHABPXYPkXrtx42jGQ2vO5pYSS5bNeZQQP8A3n+jtNu5icIdoo9123/nmCQ
MR2U/pZz+0lkxu2MN7O7fk12JcWb9Q8j/6hIoaC3T3wnO9QhzwAoJoQxdHf0zL0OQyZuXKl9EquT
0h0weuLvYsWLYHbCu1I2UncY+6AkF1jxC+VQLS8FKSKln5Z+RTQR1n4h3r9O1x4VZu7d4dweRxwx
xseY+SNJHO2N1Afn7qFRd2N2V0+PtbaXpGMcPZjyQZe2GSs0HoIGs6dxN5hXohRY46ZYXhTpmJF1
vW8JMJVvlPYpjCilgojUC3Vndg95DJITzOF2tIKeLy1PpfbAK1wSr0ztcb6ZTGq3hLPW5lvw8PiQ
OVALDsVf0bgv46MUbkP5sBAZWeyiahUCTvgJ0UGRp9hcC831oGxqdKIJsI+vEeHdB5a6T8VTVXm8
hqXfyuaVke/plyp1Z2CyM+7P+XawnBop3+JHRZAmm5ZlReS9dD2PO1G9zctnNTkIwj1fPnAxjDu5
2PF4rSi3legojBtR2s58jRXwypJ6M4yvWkfKISV9c80FKFqPZpw5wuJbAqypMxzseDMaH7r1KM6o
RLuD1G8XTmBVPpTdYY6OaX/Lj1SMu0G9NcfXDvVJ9xD1ft0HXeQnRdCQkplveUF8J94MD4rplLX4
ixWwAvib6LydID6R4JP6ybKR40ApDj1g/ei3iT9WwVjvxtGnDtXHg0K8uIJ7T2v6muioPYiQq3L+
Gk5Ilq/ArvTB2doUx4nbxDwU0fMwHYv5pquYmOzG5NaKHgfjbTSvQu0hWW0kJyYqwnVbHEUGN5m6
zRnB1K7AyGl0ezJqKGQ7R6gcDddvjSuWxOBOux6o0lHUzgGNpgHfHpId0h+scGBWkcmXeF3h64vP
kT8QP0Zt39+OvxgiNH2gCV5Kwq2wk4VdnAdauRkhkJJ3oXnC5BY/pA859rJhJxMKUXpjucnosglz
UZ387DJqqEmJIfCJwfr42HWuSBnWAuB758Qb0Rkzi+v9ZPDEPhAhDGHFZgYiwGhLlGXk6GBZhJYV
uxdF96U8CLugGje8WCvfCZrf8UTP7UHtglDZj8pOBmAlToePM9/WIhiTm4j+SFqr6XZYn/dbEeBE
9w0xKOcXwcIOuC9PAhwcfkzjiNjRfzp1T5VtZs9RcqcyoUzu4mGv0hR1YLv+NGz0flcKHg44sxt3
fkMwXYlT+hJUpPKl25LseXlXsJFxxIQ3XH6YmW/OPuB/NDgaFiSSYTP2fihCmyEa9eVQOAmx4K3L
U8uRnSVuSpJU6caVV0P+w9E/vSv6bSg5AiOFxT4/Vo3LHdzqbj66cb4R60Aw3TYJmnZnLJueP2CM
W236PKiYufb2RAhVyrG0/gS+lo+jbR2z8SqO59HlU5Bpi/JNN/kKVYnEFt8kb1ivnxWvUbwOVp5C
Ze31BCijzCWQzfKbiT97auLJnHS4/FtenB+NODBJ6NmW7+3jzH7EI59kQlAFRk2mB+7cgOWzU+i/
W89M1t9jw89LN5TsQbHrxW3JWkI5hcoclAlnH5a15ckQKSyb4oMhj8SjgVk6e6XhrMMqzN6jtVFb
MHKCv3EG5iF5aoK6iIciai2Nf74rpyCVr6rFnaog4rpMfLHexdHW1OkMfRJMVbKKAt54BTdZ3QrV
vrDQZhOHsOnqXU42auJ3WDFhn4kUCFVyuGqCWLsB+BYPQ2TqA32h9sdDsQJydoVuMiUjOecKhKvW
2CNETWLiQeS5on6EbJj38chWuApxRWdzdjc18/sRw6T+TvbVwm+Y1GHoebe6ZI3ORzWuFmQxeyC6
BXO/qe2w34ErCc/6jfZKBa7UTzUsu+uUd46LOC6TEUJjj/Xc6356vj+z2vDeQtePFB2nwDG463zI
l+3zUNqGuF3OP5YKQuVySs5ei4C33ap4T5GZRg0/OMYtNv855jWedat8EDz7gwRQB/fAN51gGkze
Swzn+K30NHhMJBE8sMk1iF6WO26Uh/koo2jKryJtjcVqrhmzC/iJC+voq98pd5Zz38MigAVp7EIg
YuaKAySoZ319YCvlQls2HTPMzCnjoOJRH4DKwK21e04OvQsobyvzQDzEQIwa4yOW8PBznO40TM6x
PkR0n3hFbcPvws4teuIEbNrrhfIQcjGCW853Nr+jGpzJVAHyM7v3bqIkgFD7gnunwMB8nZqKe215
yaSfCgmbw+bMrYY3VuOWSNgYUZaeGK+S95zDDx0w1GGcLQlLemPEB2zWLA9atjHC97P0puUP80zx
jCv+LNtG/lZ0jK/E0O6Q+GcSzj8CfF/abUmSvmlTlBUU/UfLfWkEMSxWPIQaLbc02GCicmvH1AGj
Y6AAHR2dPKXE00uiAl1KGQVSquGUlt+vj94eSqfq3Yn0R8FrOjds3QlvS/jD9AY4LtMXXEsnlcEl
ABFzzckHuP83WCH/Hbn8r1y+QO0plqWJmf/ny7fgk09u23t5SG+Lta1TYjUQclQ7nHolQJdgk0QM
zVF1EsVlHUyYxN4Nr2bltt8C5utP/teDXV/5bwDO0BQD1sW8MjH0Ftjrn73c2fzsR0Kbjp1+RILL
vP5yktitkRx/gitnuC40KVBl+B3DqO9e2Vc68grwaDjl4WXB/OUTcP3tlc1GMmpWwiuLuYGgD8O8
e+xeynfxIf9hYtqMZ3xCbowlw8Qbnq1XnOuUVx3esrhmgfSvPMyxYDfYKaZ/pB2r1yjhwsfqvb/L
3jg7Dy1MbWw+5/v8VoZBc0gxinhdrdiSU/Hz3wvA/OsC+O3NXDzmeSnNoRdq6UTWzcQnLtti7FQE
aqwDJdsk0VFxpiN9s2q64BlZfBCrq3a+SrN9m+2ntT7hpNq00QbYIxKDgamGdVyWYx7ChTlqzaGT
b2V5nSOc5U2Grib3tDowM68bILT5K7pYBqUS6Cg0MGMXnYng9t7rLNxZrwGEaCBLEi1btxk2w9mv
8cEgRnRg61PbbITzdS8eyuVaWIKSijNydRp3YP7S5YBm3MWd2s9eAW/DClJlk8NRhbIEDZqskdCf
bv/9OD8nb19W7W+P82LMM4nL2RLjijn2mzy5cud3tNKTzfhLJYrmPXsLBcCJbw6hr5y2zxWpkx3A
kA3DlwusRNerIm0zcC1FdvP2gCsuHVieuPrLWLtJ5CRk+8EAT9wMvj+2g6Aja032zWEi/W0tyWwN
FXKdAbXtYgyiWnFolSZrSSUyJ1k7XZX9h+wFWzcs/2UblACQw4RTuU5Lv6GVSJ/EoMuH//vPv5h0
YKYphI0G8lpj9nBeMftHlqZKbCtkgWijTrCGMBx2s48cLQ9sTvQ60a6Wr6Y6iI3AatyczO2zBx0F
8G+GrNhhH0kzDxhCgwuvgFO9TFz+oMG4z131hT/GRNoRedhvtcQTeb+MrsdtrB8aYujHm2i4zocb
dTjU1U6Jr6fhtksgG9lxTGCN20UMub0k9zVo0YBXVB7Mw+EuwNw4WMmWMteg0jXgQe7SDNLcVUbS
H4mI5NshTVOZ+LpG5VsWbPlkI4juJAcl1trClUKMQEi3tJEWcPlPmF7xwBkFNAGVO6YblQYrW39P
SUwdvFLyh2L7793w1VWEdfn7B3KxLqt+MabzzLoMFX+ZfcYl+X7CqxBlApILgEP8x0uPWzEcPfKY
TAAPHL97uyU6ls5LAexwafQYh6YjQyanDxkeeCaGhVXQk+h616BEWujI3dR08URdQm9U/ZnI99pZ
0iA7+2bnDZqtj25O4B8gDlHH6ID0XVhS0u9H/Ua3frAA5GrX9Mf0O1qL9NUye30CK+cBAoSFNcIF
HJXMdSt1U8rwDQbbltlghweh5NddAJ9Ne5wfuTAwfsUY8nnEsQf1kO6WXTDREFrO0nsijwfr5cXP
CWJvqWP9msmT4lYVdj7eINrdK/6qEIHr0p64JhY7ZVGgiCHS8b6Z1itb41THAL65L2r/LF/1530s
AFZsaQuoRtPFM0Hq8V3PHVVwM8WWcJik6idjlzBgZJnPYemHgKw748hRMkDTRHU+4EMoVVumRq8x
yppDv0A+speS/Fb8cTAuqvC6wjP4tiqcaQssDSoIDubEd8vLBKN7ghZeHwAm8i5QUQUqdgmTkA61
tEl+fFpST1r9SXUCp0+IQh1+iPCwYOISLa5leFSv5fN0Pe7mny1mnej6GLX2GHDh+/+LHx3d47Fk
eYzQRPzuCd00PFgRxO9AM31AUstTBWDtgZdIMQ1yJuxoJajYha1CN3VKhQfkfep9fH5qjbWx6NmV
Js/d7r5TSn9Sub8cWr+tEPnPOgfrmEo9SxkX8Jk71okxtCrWgYFFGoTszD0wrKMJ8IAcJPTRbhqD
ttxqKevbaUlqS92W0LN3QXNx2eQ0oAlNSgcEmolMDIOZUk2yLbpHbl4mPmBRQNGIcBBGiN9cQ6q+
7uev74XrD8a6bKH0/fO95NK8SNLC7TeJm0m7MslZRfn20hmu0QYy0WeR16XbpHDVwguBAXFgl3ZJ
sTFL0ORg7K57w4skLm+QNK8kWLnzOLop/crC59w2MGo8O/GPFLJBczCtoyweFlWmebtbkLwClzDc
wvPMcCOMuksPJ22cCNSPGGhLvm0YcmD3o/llexikQyMdEuMqUW4lsI72UDXHUt1bw0aDZxBDLHUk
Agc0D3ZYawYJudWk1Oj2uT52sDQqm6i54m56hgkccwWAg3Rut863vB4MavFr3TMHoA5PCzfRc39a
I7SwGDZdHW2ltMXonmEBU6G7JbSltdpxtPVShj5mG28SI0MpqK2A9cAtPuk+aCYYcFRsmRsXiGpq
X1lced501T7WDuFwSLVDlx4zUus6zSko5GHIIhEjknc/PuJ1xo2cESdH+Ymyb3IMMMuY7+00WKdh
XUhCrm5nup80x9ja8rbPvC9EHLM7vVooyRYfnIeh0Xzozu6oQZ91Q1TALfxxV+HgxmTorsWircae
3gljX3rD5l+FksshjYs+ylgmy4LTMWbBx+pm+FDxsCbi/Vm40whRDB2LqcDkNDj0qhuxdLgdG8uO
aIgU2I0bE+G15JoYCAFfKLQDQczhRbqw5PbJtjK2kx6k5VXPIDx25ZfqXnpGcFBsZOvQdDuRmyfz
s27Hn6dma5y3ibGVpX3j8o06mRXClR4DckG62SrlUSNrdjn0SEBDFxSkRRUJaQTXVIGoIsII3AV8
bfYmurTQ4wZnSKQqbg8X3mBc71WpLb8zkkM0ksrByqCo6e48SdoQbjeFrkaiOVAOHAG0x7AsTD/U
d2azsaJAIICRqOdyez6vBCku6ih0ytHTyakZGFU4EoSATRW6Q+IzRIGDCE4LT9PAYDf3IkCEarMs
XoWEEJgYEyDAPeLbULQcRwP2509L+tG3vrBsgeKWwuP6jJ4SWFHaymLL0SQy7kBXRvpwF0R86IU3
6pDsvDNplTDcGRDweiAnDcBltkJzQDgZrbu5Vdutbm6mDlTLiR6543oUltDMSGdhuMRagEH+jv97
y+GPopyG/mwbms0knqMMipiBHPvsCpB2z062b/bKgwBovRqGguQwMmZulr3rCb9NqM0pXh/jZ1i+
DKDUZiv/ICoLajD0t/muyVegsHFFcwODqNF+QVhoRhLyHMoEgIcZiNC8E0VXiLfVdcxIHqAFDK0E
2Lotf/XEHeuv0al8HgL5dWDUGDnTa78pG3v+FR7lqyyjRvOMpybA0JdDAFECIIPoaDSlAHxMkGZb
JmyYQSGP9Fdsh6/t7kwEY79+pOO0Gck3iXZpvU/SayG5itPjoB7C7miJV2F/w99E8TeVsf43bp6s
mIasoL/E5e2iycOY6Sw251A8wdqgMjrpm5xZP3eZeqcTbnRsxQfyduZH2Un3hhFUq5wLWhZKPRlj
tQ0UY63fNWh6qL8IIC+PYWmPtLnFrtt2VAIqcCEhhG741ElXMnZI3RNZgSAGAgMmKJqDHyJf+6gf
8jswaxMA5x5/cUwa/e5n5vOQmQWWsH7J0P7Gs+ivPGlDslAEGpJiYvHw55Uk5rU1tTpXklXaCrD9
PnlQOB4LLyvcWaUMsHU+O3YWC4ylS8YIIQwPReIwQeNsROvNvHhc2Q+KtYINGnNv1v2Z3FUn1a+0
27JxeoS7kKNMB+heRbWt2BUexYPbfQfXSH/7IH9/NxftpSrl+ZDUdFi1xfXh1LIL5iQUJJJazzR5
pmSf3+iz5BEsxDa/+/F/1cCwiLDvwF4GG+OLWkVTul6bVWoVEZd3Gc3Fweh3srjNzUASdnp9oyj7
3Nrq9RHOoBr58Edkc69Z/phdj8bOmvcMcXThbsa+OUc1Yae9H1rbjuiI+DDKuzjbFta2Eg7n6loj
d9UY7+XmdiatCBi0chd+hygIgNwfs3k/9tddftCrnTp945v8WZb/Wcisb1FWDNnUtfUN/7lqxszs
tUgo+pO5Gah67UPGKfaWwF5BJv8J8UBdHDhX61X4RrMdKRvfT9/TdwNeyGiLD3zReELiw0WQi/ZM
nMuHcjt+hG/jrf6qvqKIunL6Bx7OnY6c+MZ6lt8IeDsOT9EPFesE6+b82uIMcS/dWx/VjfEi3ZP1
oYtroPBI5uV0nb3VHHr3/+7YzK9w5vrG16wHWMWrLc2fbzwUTWuYtbw/KY07OQOaVUo2g7ZyB/lF
GjZLvyOLi/KNuiyCzyneULACxhWIthebMTMnIeNxzg6KGOMV4VMxXI+d02g0txz9Tlq7mLoKVK6Z
J6vwMILU9DHWJIFQgjL2Y3WqgulHlg7HCp6F/TruaCGbcmwDkXI08QcgyqNUuF3sERY7k5a2m1SP
jJEoducz6I6nQLzj9OV2+cX8gA0JMYOlo3N31CtJW//JYFWG3GKfU6eWfB/p+7fEy6/VMMbA4qo2
xL2Fovhis0ajRcq7AdEi/DWAuQMTglLGbo5/O1hlRXnjcMTwtKAR8EvGmgHIt0KHsTJUolvtOX9o
X6hDpHploTR75tncfqEZaAzo70G5zFfGWDMyeiAeSHX1NwW9snanl9vg93dwUc8nBo62RtL0p6hw
EbExXgpitO5oBhkcvlDbU4mbGaO6lYXTMGkBr1dx6KVCoA3pAis6QOWlF2l4U4PdXJemV+vO8I4T
4XfhmZ/RWf96sRfoU5hOJVpeXuz5FgJViUksJYpFVLYdtlzwtlrfoMZLAdKT0/kXkXdS7cr32aa5
735Znv5mfERvw81wkvfVzXKgALw1flEvtLuVJ/7EqPTMMMIk3SI5/XvTyfJfgRIc6wzTkEgQUKUL
GD7OBzMsdEE8lQgocxsBrDU6Ur9J8VGnbsh84AOevJLucxMuuGd2+55JTxvQTjFmkYytWh1nshVI
U+j3YnXsrNOS3DfWsbFO9EM5oBcgan00qutW2SvZvh43EugBCmJcgYgeVzdadmtRUFKIZ1cCo/cR
xKv9mVbbhULWujWjbYeQ5Tqsj7l0w8lBShGIHqnU454zMMs+zkwzZx9+yITHRnbfal4iXdeFL5BP
0cJDY/wCywoGgycSbZDtLAOJkjv3XpgFNG9RuUnldYcr9AYTr9fN2Of1lRp7cNLIeMYsjhHJjBVP
7I05eTlOu0pMPbrKGBfZwVP0QAxvpm4/G9vU2NYQebPTMp7m8ariPShO80o9j0P9tYLS+5QH1KYp
ziVQxk7Us2O1ac+HXL6Wo/uOms341ebQYze68Q79HkbcSk2PoCXABfyh03rgosLUPrPXulSxI2wX
8JV+6R7PMd/LmWQvvZUpuW1pG/aBvg9PsE7vWsAPqoMTUGGCwe4p3BB0Ka9lRos5OClPLy0IC98o
mNuNoG1MDIeSa3k4xOpW6o/AiDNhSuVVZW6z8DrJ9jN9rXQwETE6TR0k440Vp6QkP4rnfaQG1f8h
7LyWJLWyNfxERODNbSYJCelN2RuiLJB4b57+fPS50WgUowiN1NNdXUXCZu+1fre+RSyQWLZwOpnH
lDQhcnGKc0GjKcTvOrZO4kuJEdF8S/dK1JoW9X9+js1bVXxr5R2lpMzXxkz8wiEs0Y15pnEW03M0
ns30nPc7ob1I8y4kWly/y/qtmy99cWjUXWidE+OmjGcpfB7qX7k+68WtlI+Wtu01Du8LKqjkOte+
Jp8f7UGWTmh0dPUySkckOaP4UgSviHUiAJ72ooRno36bGG2u3RMG0UQ7RCRahHDGU80dUh366kDx
R2sbMJ2EnhmNhHyOHwckMJm5Q4lSI9SytlG2R0TT5PgDfCXdm+hlmnuE3iekCL6hBkowWKuXwdx1
CHYk2kRPSvePaCciAMjfW/130O66HtJlIlCiLW8YyWZG1ChPivY85+8mNTH7tKTuMxY/F95cwvqc
mleDkCFUNkh/zF0vPMWqP4JuzS0KDJ6T38rnOrmmopPOO6N3wx3/LeVzNO8EhuvJrikckxpx6Kbi
47aemW75EGBEaE9zQAcygYCMwDkWgak7ZMzgIgvciUSnnHcTA+5QUzFlJ91myENSb0TEhcboj/ao
4HeKjaAt8RQZN+aZotecwQxdPvOcObO6nzK/bw7ktTMdePrg5yHUYsoCgirT2CXyIen3UXTMEPSQ
fondLYLxOcjxoW/usXZvwnuev9f0Qc1dnD7GOKPhfG6mpzn8nPrPoL8W1S9WhCo+dLgiaCjAHyQv
TD0u3Jp2+EYkJgdZy52SFT8lPqY5tL1bc+/kA/rEERlY4eJ5b+/jknDuRwigwuXD80/FkJvMAc/p
1X0jeXxVhKRLAkFwDROVwlavjkrnA7SC5bDGEXDJ6r0pXKXdTNXxAWIteZV6KaWjKYAMPgUSOqSt
buz405Sla20F0iowvCDvnTePeDPxbFh1jERCc6Ysv8gYfjYxxU066cLNDDEzfiTTE6q0QDyNKMfE
YxYfwnC57SW6quYic03zLQ2PeYXPdW/UB4M7QH5X5BImAlTFmpjhDTzNIIcjcitWnXwQq6OgPiN8
DeDhSJfkHi6ysa0mHrncQvK07D0Pj3q35/pmfq6JVeE0lTsC0SRkMxI31s5ZPtR2DN9iShOHBGtR
cfkraXMYqnO7b6lUPlCCLxq/dM+1CtOOPxt5TuKJDbkSjrF64YfxTSumvSWehUknZY1f5mnXKX7R
X7kavmMV3h/tsoIyrr46G/SS1ZnKuXUEc8tTThABpluuk2+GoGzg04Uun8Xs9p3kqeJWVXwdhg3o
P9x1sjvU35a5rcxXgCx2VJaNoT6rHHGJdCr4z0zhl9XfZfBZVm+P4FPqXoOFX51f3s36eRDfs+gV
oV9XnYv6m88wjE85MirzdcpvqOOa+FAwpFbOILHY9Pv5xmNdqYQAFggBk+qHI7Wa0VeCWKBfHMxX
TftRhJMmsSNvgnD5v3H02jNldH5BFI621uj8uTxF4VEGhgye5uQJf1Vf33kGmXDkj1IukeXWbFt1
b5bHPHiqKmTboPNXoLqch5e+9PFHrz6zIrBhJd1eLo9zfRmM1yl8lfDMJ/suOkTCKRSOzceAQUu5
6NlND46dcqnV5wqDan2fELpTuhFuNNmDZVc1sXMpo5OAx0FGvkVtpX2jNhoUrLMbTbEFcKh1MtuJ
wf1YDQzKfRtAwUabgx6ZNY6u8hdhOqp0sVoJAAiwVHZNgdG4UrzTS9dCOIosmrq1xC5NCiEwYHTr
iCCDx+hR3TuJ7DDjtxQwMhAQmnGVbmXujWY3qIyl124tgmmW4iLCdZF18m+j91HIPhgl1jgzwUSg
Fp8msa4BzMgad6QEU4S/4VMla6vcyETHJ46Ub2VopmHXZ95yxprkFKFHPVbGZnogP/Gq0dEyt6Tz
Y6h0+DFLyEFPgIezSpG0HSy/ivePzK3lbRe7xrAf4l2ZHOTBF4MrM7Hy+OQ9tHezehfMt3R4NtJX
/pnTV0VCB0jiyXztK1dh9E9102NXy21TJ5HAFftd/tg2+rYnfw7t3rkGghp8TfdC0yHa0bbEC7JH
wTg+zKPRPsXRcyZ85epBNJ5b455Yv4/+WxipJB4QbQcdoikG4H6vmIT9+BxJu5FvseTwpbr1G41f
UfiWMqMtpqD4zBg+2i/obPem9N/KdJ0v8TkbLiJI4QC8/CiwvqpEhPzK86tZPqX6u6pWEDiUPcOP
EL0VyVc0/KrJUSn9MLyVypMYf7fKk6reavGaat5c+mL0o4a/ZvNu9U5bu8N4Uaun8PE9VE/RQBXE
/8rmpqJ/0mA6J/E1Mze6vk71g/lIVhFIvxEwOLd3zN6TTHR9fs4lz+Wtmo6mei0QRUvIKqL8F+dS
AHgnAP+udPyenWuWd/Hx3kt3kbxX6S2S3gQRZZMN8Fi/hvJvk79NKuDEvA5UKr5LJh4NcZs0digd
58Lt7tbsG509/1KsoqKM550lbUeEYcaaBhZQnbQe6j9gRSKV0kVFFROY0Ti5cpniay5S77lMb+yE
g1aeR2q31VzsQo6n3g3KNyW8zNktZGNlwieH1D0cF9MHBEXQXYU/dsy8e40r4B5e9fQ9TDzRuLS4
G6/Q+6AE8FgF+R0Yj/ujafoRSu7RoxoFdcwjv6OkZOYZ9MED04sddmgF7Ix0UYh5SO3MkUBpGVSS
7HJlx19MglXVrzAnMlGkhbW9pspd+eheQqTB0QUOLYndmVg9HZ0dFrf1A4FGuMcIgP0MsRbv+VVK
NtMdnV+PAsq0Ke8bYKLJHhvnDSdJhXKVaENaNqKh9UVDC7RN6c/G2v+g8UN2Kk5OutWvIYYXvHSD
q0ieYO6UzEY1JVfEjxP+YOD2JOTXxFOB+BR/Wn7lmmLkzuxtGERqmw/WkQfYLPEQAeMHoPvxPuRQ
oLj66K3cB7QzWw1kPoenuc0aWxUJevEL6SylfoHToaJ53AArAO3SonBavXAacOZs5b0sr6yf+A2T
XP8MobyvIXZ97OqYJE0nCTy+YY2PFy3QWjw33yjemN6ZncXPnhQpIjfzZVZLN7hNs8E2MRHK+pyC
GhgbeRXeMc+SHPoTcvjvp2I1tUgRVyhQxWmXHxIkWhfhI5pWIrsXWNRjZZzlz/45w4PgoZXTGZxC
3gBMEzDrdSEFyALVVs3sVEy2ZfZ2vzw4mVPGtKF+tcYZfydAiFt7pdVCt8w9ThA3CE79ThBP/awQ
S4W1tcIaxdz2PRN3GpSCoTsbO012awYYcsG4sF9SHXH0IjZB2msRry20e1lDnEwruK2PkJNd65Um
olYyVXye/yTbmuKMyMgHFzFqjA1CPIbTLuH4FQ59sTNmPMdOzihgZAR4VvBRgEZ8GIkfTMfOQHW+
iRtfmA+KQNW+FqU92BJWxuCxGfG/AdvqMFfbUfIt5vNQuj828uhMAlSHLeB5YmTor5R6regV6h5K
/BF5U+0Wb13hZV/iw6lozFA8oysKnGjaqtYW+S8jWZArSdUqg60lXynZa5rD3mCRAU9l2fkTLqSv
DiEMTf3HcA8Fd7rDWXJcom+SbcSNhQZH5FXmFgl7SWMKyAUoRMoso+zZxa7dd0TqAPKN2pEMW3u2
LszABuUyiDsivY0DT1v+gA/FL7hDHfdGt+FCyG2ao0URzQsQIogzFr6ox+jL6T5sJ+IVZWcs1jWf
SN7UitNa6xQvX+aCounoUhiNSWYdcbmk6ZtE4IrlJjRwJPgzzt8Dgngj+RNgwZhkLiXYdHsRqz+y
fN0fVZt0l4AEy2gzse7BgUBQXpV8rUNv4TGvty3c2sMNm10iIRTajvm16859wRrfqrBm7UpOD0F9
60zC7g9E6WRv7BPJd6J5OODzwuHiFdKf1K0vcTaMnjT7BdH/DYvHFbF1IcFmoFC0LysnT92cpLJ5
leMEoOBU9yJqVdoGCy7XYbPJINlJBxY2KFkHwWZZohwtMdOiwqB+gxmmGC34Jh4ymq7cVgs77+Ts
/EyqZ6LkO+8YO3/U74fwOZQ3JtOJeMI+JaZe4kXz1cAtjx35vUzOpOcSnZz9+ymDzdM9lnxCFyOv
C2uLWA13HeKeDKO/YAck8wVOV3ohxTkrlleutFVc7cjKda+otpnuZuMi+kffy+fmJzSFJ00gBx4r
GCgVablJa2j4UrkXSYrOHaN1hshFNIMAeLY2WM3gq3h1Y6QggdsDhy32XqjAnGBOUjcCW4jxtK3k
Cd23I3P+QykjhmcsLyPrBcztuJi3cGw1YAYZhDmHp581i7chyu2ZbktxjcyvmBOMQp24rHS52FjA
ZIo2fnGCbmDiFr/ODr3SOOOtWDYu5nSx70nE8Pbc2pUsrVWc5oy+xFCc4VzzUT6P5rpSSLtYMyTL
jK5T5xaoEwmgTB0MeoiAA2CViXP4KG9l/aQTiqOdou6Ukag6+IXoxr9Idxs4nWjh7jHCMYJMOcZP
hF6N0hrany7bfG7P8ZWIGG0dM1Li3PyGSC1gQX2E2RA/Md0rDCdTVJ8ZPIgZRG3JKbAhzUGsgJYw
H7CxRhX2i5XUMJ5BsKG8AHM5ryxt0ezDssModRguKTzSTXfGus1ygMnBSMsJxR2IEhvxLcL3KV6c
IDgGu+9ZcWXN44BFOIklpeGhhXQK3G+nnS4J415vwEmA5x9LdiN5JEBUWBJjYr8frv5JwQCqmVPM
sdMSTsyvLeRvOzSSguJDmE6MgJ3Xhh8Oq0bfKGfwsyXmCvydpDz0zR0D1fYY/BpCIBsn+eaHiRli
pYMsHqGRMUBy6s68OO/cAhhpBM7UBbDAwjXZLSY6HIJ/7MKpQiyXV6UOJDHnt1TsWJ2L8hwV95+h
ZEFKccUqrJAqIaxXV82N/6aYctBSl4tAGjgl/VN2IWyfB5iLBRSnGBqrFZdXMTb3j49nWvKL1tAH
2ZN6K7FA9yuORt4s/ppVL7xm9hUKiE1sbAvMj5WZxfrZP9XyH9dF7pm0DBKabsxkm7i0+bdeEBPG
zuhHuDpKR5r8+MT/G8u9VpJjeFDknTEcpGSn18jPNgi5H7pdUywKPEScab48nFtlNxj42FxFO07Z
pY18QXZ0dWuGe3blaNwK6hFZXzE+P4aD2p/5fSk58/1V6yIieQ29jDRW05ZxrUWXPD6U/VXhIH5c
RwDhziUhAOsRhVDE/Fl0ufNBy3fNH/SwxvorOBHWY3XT5jtt9mqZcA1fOETtXrFuAW/VfGwbx3iD
j+eYY74ndojaLgd7WqYmvyNsWGpX4ppkX00dyqrOcucIfcO462cPLWMuuSxscgRigpVq4GGgG2bv
2k2zHYvdlLI7ITg4JswIbq5GwIDpc1NfOJEpVTRpS3Aa+wYpBL3N8bXkpKFJJxyRuHPDH819lV20
5GhM6CgAoHwN+ATYRyBAZJd02weiGoMf5ZG7QfmBLjwdySKVXLLdsIGIy8UDArMjTzecJ4JvvAuH
2VwIygpuNfWMRUJA/3DoMDGa+EKPg3jEoSB9LKYZjYNiA30Ut4Q3rrHssJ1yoWHjUnRbZNEtYjPo
54wXyQMoRp7Aa9XwHht+/XANY8ObLeEnJu6o3Um0TcVVtC66dVEH9AC+xWmFwS/d98yJTj3ajdja
xs1BEU/sqSi/pgjNwFmDkEdZBKMKZKXu+9Q3sUWhixLP6nzOp9NDc2bCrR7bbthZgOTFMTE97r6M
tpQER9HWt6N2FPRzZO21fjsULE2nUbYVHRqpON0O7jF/nMPkHjAwQHk8R+HNTC8cyzoePXNvmpdH
cmzHi64fjORsdKfIOKfDIVE/xoImADjYb/QDh5ZU7dMImRWM8AGHnNntApZ55VTaPmYYrrDEA0Q7
jiR6gzjaTTOQgVcElyHcN+ld6k51cc2T4zxcmvmKYmJpaFQvH/2RCB3ppxBonrlziDvt3oA9uA7K
Kcg8VfHK6TXq73p06ob9nJ0kphXo2+Hp8Qq4Ks50T3jIoeHWRYZMARczejyMkAwGaKire9Sbi3GI
kvNRreM37Td6Ue94W8QVNx9zGJUAbU5LyUV2V7f53zQRrOF/0XHw0SKKWmwHTFT5M/flL8aDWA2k
NjNL8RbtXweGEyiv3XOBbiteNyhqsQdRYUUbiNcBNy5HBt0NOgb2NvLR0SegBAJyQYGBI22FYZ6Y
Gn4PmfODPZa/jfGEOhUQtGbCIPFkiw2gwrUd2WbtLMK7miEO64kCmuEDLFdipXDU4zqC1gc2CtYt
2cYGrwydCS761QNEKVocBQRh4IEKORiJhyUWj1/D9UBJCWBJy8/lYvHt48geMwqgtQFzlN/A9QI2
aYqqPxcMQAynDuEu7ZtjQigyoPbBOBrXmPm76mk6gckJzy10RbeKoYm11eNXO2R744JAUiNqp14B
eRDya0FcrVNIY2wjtR1EqwJDMZYi2wCKUtYzIRekBPz5Js2b8FP/dl/5Myn5X3R4IgQz2ayjjTGN
4g4/2IBJCdaqWfZDy1hyctgMBYIzkfciP2TIDbm9zzKyNIZRcc+xRtWkR0KV25w0/IJ6ASwANR4y
LX6h0cBSs7DCYNH7Pyb6CKXqBjob0xlFoTCimV5SBjiXJt0lMQC1Vf0UnizPIoz5f685deGo/5NU
ZckZ5J4uIckoT/7GYRuZIFfaEIm3NmqQvnm56aoqXkWKatQBK+ukvaKpXaovhOeREz9srXS16AS2
JBQbEDc0yCqAIG917tQvOJ6i8sVYmydjQsqwyMIoJjmjw2pj2PFJaO0wJ1DGEXYP1Q5+iJXoo/O/
fKZ/Cvv562f6G6udppM6PqJYvDUPX7MO800hoSeIgZHch7qRQk7JLck9Q7BR6bZOWgw+uRH9HrEN
zMWJyh+vXNURDH0diAM9WJIflIe8/JrQM41OiY4XU+hPn7lDtw6sVXcv0eP9i6brH5xb/6ku+JvZ
obfSup8H6G7xMkwspxUE65TZ4qG9EWiMS/WtuGf3+rN+aYEOro/j+FS/I6+mCQcf+LfQPG2R/vzn
QlkuR2fGr4XKTNP/dlOHNAzbYSyY6Pvw5nqLH6godijbG6KUOr/k/MICQGvWnywVeaNvPs6a7kcZ
glJ/ws6HN9TcPMAZNCCIFfxs0pFffW2v9QUYLFpR69GdsWTaa3/p3+tLeaHbtgpsE6uAybXBrr6Y
sUYz5upkKjBvBQHe4P7vpaP899LhUxIebWjLjEPj7wJnSRBmnZR5PuWfdFz2SKQcbMEElPz/bgcG
iUbi1DCnB2XBBUjzzs7SS5Rm64n4dyDKdOmiuOrw1ST/5qaDelz/92VKxqJ1+M+nsby2qmIQrkqm
+R+nzl9OCumRaGMlJjCaX9GZFqZpHUWNSFpEBrtKdtAkMK84FN/IkKnJmzLfxwFL/So6Ge2qLD2p
P7MT+8VPcRnKPfhJ94ORpSBUPnnqnoRjN2zRITjhO84CgSR3ImzY9Vf4EIr34LGkiCU/KH5Lxjnx
NckaUQgSNdKArl24DS8VEtgzatnKbVfzClzFxZ4wjG7/MlcuUn/5bd6Wn0rlSt2veQ8v3cOt1ga0
CqI2W/q0lC0bUPgzj3tJ3lofaFQfmK2GXUc0THL/6vbtL0hIljJJ1tiWv2zEy+u6/qIzDL6sjPx5
XXhiUUkfmFwBwKSDlbgdmQ7zvZ8ugDDmO40MhblUOon2hKUsi/bjD4Yacf4JGmwMdAu70q1erDeL
gkHtcEzyVn03DOoNt8Mn88Kqp/opXZO5aBp+dVsaECbRrsNP2VjX6pc+wDnhrU8c/l6R7UQRWygn
C8MiR1fYhSJASa/v0cAhAm5pm4e10P/L5i4r/61QYpmYKL1kFZESk7lZRn9ZJq3RN5HeZ8ROROsS
rcuk3yP085OtP7YtYNq8bYlzEreo6MksDAzYPNAzDqvFvIMbe44dlWaHTmbw8nmfligq3LH01NlP
Ik8t980ifF1kTf1iUKkDpwDAYLbA5DfvmbEuqbixed9YP7XpN0iYH6+C5pk4kqy7PnjVfJcTdzo0
iSurS6SKTPiZvoZoZdJMsRY5+/Q75pNyZbyI4AzhvlRWVAwIDlvy/pz6JlrY310CV8SPTgGZRHVu
65QUx34mjBz9LUKkVZEvaR7y9AZZVR2GQ/2dAYTKdn2enuo3mDXFnp5TxnDqLiO6yaJDyi7kF+Mz
g5QkAMsxqpshbZqBMTPY/ISAVMcTzEUMv4TnGQWIZkE2XUFMigWy1V/huKeVaZC9R/kg+CCx2kcw
OCAdlMaMOyN2bgT8J3fJUY0Dyd/5DMYCMOA2N2rmP/ZQRPDqbsFGkLZFbkms+qIQJMuDBk85TPt0
fmoAr7b9B0nqqHB0LONoeVbhm/Yhkl6OscEH3gItjtqvnEjGeClNMthm2adNJxaatB8UAm59LLwx
RVpDkb3mG1iyq82ELl4S3Jb6gj/QoQJsA2HgcKeYnxlBg3blrXrJf8gh+BH2VrGnT65eFo86TqF1
k1zIau8c+Rg61JESEDNpD/a0ql5qVGROVv+LDtj4s5b/a0v8y1r/m8QqqQJRivNRBDXg2e6b8qwF
J9jP5Fg0Tmm5ZHFqj3338LIHrpUNNj8SuGRcekwrlAj93RCOJJLnIFIkughvGxRLFHjBWmWKgUnx
w8QxqHoo6n6v1YexPGEvUUETGYTWONE3Lw2uL/3hkSZ2BurvUS39AEpY9WnqHInZVKpjGjbhLChV
euaXjfdkvKfZRQENyC5l7ZYGerUShcK4jgJnin2l9HL9lIzAJmAQcGOnfjgP+lExfYKPP6PXVLRF
J3gz2OFIHSNyN97oTOIK3LTbqkwPRflM1UhiGWK4iLEDZbdFwTUKKG03fFZyCtMa1m2VfusEYBFx
ZsL4ssAwdSz5RCSBIkjI+wUkG+W1mLgjHR4hGvXGmr+TykFLFBRuYNrRa/14Q+gqCm4dOVQjyBZL
avsN71Mwu+krmCBUzzxuB8YGvyleBciSeVgv4m3O7zC8UrAnEgrgYJgtRjZLuWXnCcinTu3+/vnJ
8DrcXBi/DrhiJkLTGMP2PdARRyukaXgL9pHuVkDWD+du9A49kEoSdOkgjgm9xZwCWUd4NP6hfIVk
1/rE68yzisvjJPvdc4jBLF/yflBSfHbbUt1MomtTDw8JRO+5Le+j6casGrwN2koZdmMJxus/glMm
Ea6wVyGPyfXqWC9LKg4qCFPi6+1k0ZGv5m8ZZGE9Eyj52ILvaulazGxsQbrkpqGrJ34abTJAtkNw
CzcJqlbaCbJHELwQ5A5RBVIGA5A6MuuHvTByaf1Y1XHqY8o2vjQmnZXrivHQuGYoUJkw2S5WV+rc
VnBSjB2fGpng7cq2vk3NJVNEw9Pz3tYeH7ShDMZJAzrLhJd6mzEpBh7I8ALoBXLv8tU96RajEW6/
SVsSA2p0Ag8odRe1/PQ2W7ZkOA+wR8WjsCPsZatw89E5MelDwhGEaHdLNLkZbBsJ5+wmHjwMbvLo
G+Pe0PwU74C+UY2N1jkDoYSIwt8t5s3QpRNG8mfYRSx6muBj7dVU1tOmJE8wPoV8Y+IKAJzI7eN0
43aBgOHBQVvUry1l8XWojzXRlL2J8XxDT6eTnQlQ09oy8VTi+oGUIQSdXXzidPXDac5tjFBsmQGO
y5fUAPWlENjU6/EHkBMiEB6ICAvAtgGz8WNvBQuTB8JElUrqSPoMegAaBvQ2NP6Yn9XslItkIG2Z
kVKMPkx9I9nNK2UYSiw001awzqhmlZVwCPdAC/oXzZTyohO/6hA9HfQe4yQ6XoFoi6y+AuN+wRUG
M0MuHq0sW8y0IZ5k3EWF21+zb/xBYC9yv+CgdX9CLIgSCUHrEr8Bo4lG2sZpTJKSxZCFAN4YQlxh
YAc7nmQ/VDcqWOtb3JQUZuHgMd8Ft26Bo3wNrS4qKz1HbGUzVGQUXWmCL/4Doyduir2LXCKGanI4
q5t8WiV7bgzES0qWETbRdYGphDluD+JJHbMhypQqw+YwJ3UiWDeW35oIcLzy4U0QWijQOaYINmyv
kEG66YXSuarvtezm5a5kdkrjgSQz3s4ieoYmOrYl0nLsjg3U2kDbMYeIHhr4rSIOzeFZcqQh2YGN
Q2BqEmxgG352nt/l0uYZLzyZBZbsSD/hV9y4sCVJ4ixZdhs52oHXDzBzu8fjkOa+ovqR6CbmYVR3
ou49asDfi9yf5frF7CjD8eu6hnUoCeGtHWV8SeuLnkBNerJG17gLQ0eWICo49e243hXGZZvn1yZ7
HcyL1h/Cx0lE6BCRc7DugvvYnwxrD/sFpQcUGn/BpsIWBuTN4dMjLpoZkDJR9gRBrpP3esnqWEL7
TM+QLlNwmMXDUF/C6TaDtBJTCJZfnljGRCMwb6ZekLlJuhrl1YS1WuhhM13zRSqsFGzxjTCT+DK9
NY1vgi3Kl1m+aLDF2vWR3TZmEGBKuXUSWXh3Nb7K9aXursCxc4Re0o/yWyp5vGoJyy456slJzC5N
S9LJrWChk/QlbrrYW7ZDhp6sy9ohPkHx2Z8kpgEb5xbxkAnA6/QCOZ3wY7juwI8vhXmZ6pdEvDb1
y5ReWut57C8zutvmPLcHsd4XnVN9wjQamInLFUFEbAND5crt2Rj8Odi2iIOTS6Ocsu7funXlH7E7
S9JoHEUNC9bfgJQ5G6tJGoX5VhDI1Po12g/yqnFVRYfUcjG6TsEGYxKuWEAHKm18qjhY2c7kgZrQ
NnKnH13xHRyN+QCKsaEt0GHh73m7HphRDMdIJepV5MG/pl/zEYhyfhGfxmyVl7a21/aUs6N8nlkR
MFMIiDnDQeiAqk7cTYp7gL6Y3O7QteDCeUlRkpDGTc7lHdT4FWsUpbK0N0kuh1lGST2g86JAWFk7
kpN8DU3CoXidMfU91WSrfiNGiK7652NHKinSu5ppPzHxrjBZdoIh4yhi4w0QFeGD2JS0gQqVkVsS
vinQyq0MKCHItYaRQyt6g6AFHsdltbJanIwgR4S7gKADqqHPSYihpDBg9B5Uzrju4SbL9UCTwCud
EoK0zAtASoArDysCNB0LPVhwp+Gb5AAYduhBDGh8BRh3+wQUBQxPNcIhwS5etT5Cb53cQ6ybX4HK
gQbVJ12RhGEEK4Y1K7NpbfAvHLVxSPRikNrBbx6t8WzgVFXh0TKi/XwZsQnuVHy5VObSLwbIjIi4
HGf2hkgupELEcCFIiTCXslmbS4wu6XCIAYinRx3xIAEBjI2P3biPbNsXG84eDkomtSBB4q4/P3Dp
JuRNAXlLIUik26Q2BQbxtaynDmas3+ysfosrbYKZAqjVDvhM/wV30P8RLvzLKv8bCjSnTCavLODC
DGcsWUIadLhrYBnh5NxOtVNkRAyjqYf6WE/5d4QeDah9Y5kuqboBtvSvmb1d9ECGQd2ZJDCd51/m
I6FG6W8IButPdh9CYRb3aLaiEsJoFKJFLTezuK4ZPKBQTzv1Eul5GQSiwkge3YJFLqq1l+5Bf0kR
6GNFw+8Qjz6FxmyCWaNZ2JQ7XhZMrlQ07ScYxoN0K7gPZa3edSwYSCPjTU1mIiS4V4TUQZx+GCQW
OyzQKFJF0e/+GOzZPBhf0n9iYzYVOwzxqjsvS+nyjmAQI3Iqbw0kTd+RtHy/2XDkYKsYSHG2A5MJ
YySDyI1RWLvFnn6MTg321gqXyJSy5ws3D6ZH6X7bezmTP3OvlHBILDzlo3QyXMT1JheQwjsqqj8V
km/P3sYQkfktiCHot2G9G5jD3B/Kx66kK8vRAG4MJsYOK1OkNLKjg8zQOHhepngB68OuDPlWH/YM
Y/vfq8XQ/ymr1RIlxu4psiFryt8gTEswCzGvzPkG8qoxvH0manrPKgkI7Ckgz9cP5p+AqaK/rGnP
yTGjptvwyAUcdTcWV4C0b9rwyiWYhYcVHrO9peAZcyTGzCfbLPE4XzW8hPXFSPax4pdojIUzpTG5
LSb84eCxI9LPKJjNNtqeyKbgOdBR1NuI4NmIyMdFv0IOKbECA25YHGpuTePwOZ4o9aOFLnfZ+kQ3
UB19sR0Z3Vp4XeJTS2mxBiNDpu6P8QuDXX4sJdkOWaz0Avf9wWiMC4Z4ZmKA4peMrAyWsKoVcQ9x
ehRVW3mXz1Xop5UbLGUfzQdL6UXbY8q30P6Za+Vl9pbwAeImsdkaSF1gn1eERuQnglBhgZ6AzBbn
FYPeyEFaBacuXTMiQZRs9aurPWHcYKnXrixpTCn9y4+1Di/Zu5EQffDFGCZJ3OOqQEZLM0niQMEO
2uLYXPExcjRJf6biUDooqOlXZIiU17bYwW2yP6On4uew/VK1lsckWrQQhEKOB+0blBr+57GfJo/s
AFh3ki315mWc3Zg5drxwRCFTsG9rH4qf1GDc16fxmbCQcA3nEcLIZDYCtBTsjkCRAcU5QXr45VD0
rWuI5d/oWbn002o+BlhyhrXuVQfi7imqCQMhoiQc3a5caTzIb4lAhMBWYG3dT9SltPL4NesXKzxR
dwJM7tSHTUh04ENAkYVl1QfpD/qzuGAEVMuKASMFJnAhLFCl/znwTGROgWXhTIjaKgaw2DKFBvfk
SEgJblniBPtzdYDsOTF8zMIrjCobYMZGqR3hUnxuX+dvghWJ1VqBN8xfAlPUIwzlx2ED9dU72ZFE
kOGHZfE5/qY744gIFkAN3XOoOFxk9F10V2B32S+2AnZn0xMrp3tuo5X5LKdegVyDHHxQsrF9mdvV
V/JDnIU5nIgr+3LyfTgteFgArvGafjOLgKtmiTKygAxk/tLcr0DxIxtghKZhw5qjJ6cVqxYzEdWE
Q0WyaAlXIjWGj2v/CsrjMvJi8zo6hN/QX/PkM7tf6o5mYpSusSRjzF8l6Q4Z5Q0SDp69aaLqs/Ov
8VV77T0a9eZK686FAVkTXCuyX22RjEc3mVb8V9IcWDufQzojFwCF3TV8Sjb9i/HZvwjPergR6EVo
VEY39DlV0ZAmOyLtTU/6HIlRlDfJjkfFoPXWGy2PSQt9/ATuo4s+JDBxFX145PNVFpa1zSytQTCj
V/KZO7fHG0BOEwvLBQzf0f0uosnBnaUN64J5LipySNKAV8I1tWxemTZ302f+pf2Om68FlFapc1f1
hrR23oJpHyDXaWzSDpbMhHpZ1MXg8wiAaqITSaeo6T3QjU/yMpH4CLZ47cirf9Gdcc0PrziZHFNc
yQjT/UdB/NNqcoqznp5Q0ymoe6/JJ5rgN/QRJrFJuSvay2yZZ/WVS4MxHWzL56KW9Fp59UUCK5i5
7LSrbj/7Qn2MniEz4/Pjg3hW9GCpP/906LH+FOXoaYAXRzeL7fEd1wQeQoYMLfXXiCIFd9y5ckpX
Xs4zfjQ7B03x46P+QK+7hp1F43sVPPWTrwT8tltmBH3xsitQ243dfqBbIcOGdPWWuM1fYlg6oip2
+IClZJs+A/bzuZcNYCW5wPCYB/+PtPPabRzLwvUTEWAOtxKpnKPtG8JyYBBzpp7+fPScA7jchfLF
AWqmG90zEkVu7r3Wv/5A3C8bOZqMuTV9G1SpI9oImEbNa+1iKTwWwHteudNiNUP+Jy/pih/EFDzX
u2g2xFsMbGHYroOXjvRK5KSIPiybYJIB8A/dj2He6PHC1TU5FLMpvBvu9uPCpzVY6npT6eJqs4iP
evC/GPXHouWOOtoHfqdwj1yHFJqECkib+9xtAVrhKOihyYyFF65cnFdMVnG7Q18xZ628RRvmGeKb
9pnswzNcYWzNH+gKWlQXIwjRvb5GZ09jXcEMXOLrJQHj021zw/JZVdmMKPAd/krFKxizHmFnio9n
z25jxvITt93qePmPdQgtozPCa4yOaNa4RacudAgIv0EfpCOz1A0bwLgKp4wnrPmjIVbEgUWqEscF
DADID7UKC6IH7SvOtKjDV3iZZN1CZgL8W4iqYv5Xl2wgTjcNMmgN1fpfEvO3uUUr+mHo5hbNlOtI
+hlA6vHGi4ulFhBr+4pOH3ENWxSYHXuiiOTLnfMmD5rHG9uIKTjDTk4RlhPBUMM/6s66NOud1kHK
3KIE+3yg1QnG2MxCQWHPHglPZJcxjm9t0fE2JH1uYfF3R5Yx5j3scwHWqAoHpAuObMPFsUbVJGpG
g9xpCJ/ysIIjwczB9gwmBhWM+Opxeg25EZuQ8cDDxo9lgu0KtPzpHXYG8dm4IMhrJiQu8/RpiT/v
AdED0iaKFASHWJYzm4MoSHwuSFoCHXPBQVBD5PfmIjDaCwjS3amIleBo04DuR92tAOzAfBKir4X8
fYnvjoAd0B41y1FjlQBMYxAybk3H9RfcS0aTMtMRNjVreK+YUoSvxua+YF99gcrMfNmfgh6VWJuN
ij3rTL0x5+JdDTgSGPcgK25n6kw749WqIOIft7Cpejvax2/aNAa8hBA8PCkqmooXDgBGHTUzOjgq
od6fMQmKttWN75tpM8Qt0YQHAZ2kfDiqv2YmlToArTAfFLwZCmRipDxEDg3WWoZg6aK4n2AVRw0U
bvkviqhYmCGwpY/UNQY+ExNXvFE3eyxgXaRIDMf0hXb80r4MHunZKNlW1kk+eTs4qeesQ8wxykbK
MPq8Lzt4GHjRQiK3exyKbtBsNtK6+RB2bjNxD/dj/Nadh4+j7hDGt/gjzGYxnNnkqlJ/YHL1EV5x
q52k7z2+ZB7MfuXAbJukDep96pmQmUj+kSs26diYRTOgEJlmny0TAAfz5TUtIe80+EmO8xSNXobZ
6aU+SWv2TsEO3sBrJCiqPMIRuE22YRNkQzh0l3LHiYNNj36H408dpyN/cxJalAE48u4HHIaZOQHD
9PheyGM4PWekHgSn0qE62rOQToBLUUqM2ptAnNYsZKapci7RuVPKGaCgTqUd4bPFk3YJF1LXGAwu
ArZdhDwoEbyXYu0ZU/5B9TiJ+WKgWKtLuNnWY1r7o8S8dud2i7NFCcwRxRcrekdiIv1CAZH/YhbA
DsLIU9UlS1eVn1Qq2fPNXuvEx7HbYnsT24Ag/pwX9LGqMRyD+gSrikgj6KMjnN2JKxpFcxNm/ZPx
Jk8jzdGnYmSz5eDry67Sg8gBG+pTr+P9CV40ZCnEKTCsuPUbwIPP+lIo/H/4TUSe4ufVb1DddvGZ
8Yp6n7qcnTAcKMTmlWW3HPtz4YU5NtK7aCTsqdcpIknCnRiQ35n/zN0d2wUKqG3GgbfjBaWq4fhH
OXzVn+8vwSx1ylt/NXgtJ8axhx6S4UU1Ck/NDqSITgcfVXOqYD/INFoea9sORt04v3Zb3jCKUx+O
AKwG+cIoaJDRbQu6iYNyy0BVcciB4E4SS8ucFSc9uFKf+CpQloLOdLcM/EEDpUlmBrvLK31v+4a+
gXnyBbEDFxlSB12qT3nyhqT/QdI2Rzy//3BfBDNlCY0gfwtOmLoVi+YMSxpdK78dd1dJcIwL/xxn
12YP6wmgEhqO/DQAumN3IkDzYtuywVTSrdcsQUMxgI23WN+FTkvZVpJ2jxLwTeY8j8YQ02Ejc0vZ
1LilbH44C/S8NAyBUgcv+I6fhCS/JUcAgyeMmUlFmrS3fMnexnsX6QRRjxt9jMKeKgGGsbI74+4u
3rTnphv5e6ipfTpQQv/dNDOZ/wu14/vK/WFNU/lC2fWNjvqU0EkFr/kx3v6sAxqGJUzTI/tidaIT
UZGQvOYXVPX0xmBWGIi8miy+T3NxX8ICAZMCJ4Nthl88PRQqFM8pIPybBwyMteA1JFchoOFUbuyZ
lJ5eaFBGkRxLxyodupswfixh76AURBY+7Z896+LdN9kStUkyk+qJ3o5Hg3fnpnIZpRxTONuLx2bY
iAXY21NZGBYtlgMqYpwxNQ0G6JRmjFntZFZc8SPPFmye9zXqz1O0NN8Z9/AOEe3M/h2aCEPx/Bw6
LetqtmOaY9agQu04zD44kbsbnZu3lxlTDGfklKPRzFZfJ+VIPdVPiHMLrKlGOeFP9FGAiNGmK6i0
59Fn34LS2+H27Y7107O3ts4cXXDxjAvZAgwL2Fcx/HeFZx3HHkCEbWQxqmC2d7cT8uDmFQZhS187
or+wnoedkv9ch7/GW+gQkGy6MbveGiNTc2LY/VWAH0dFP5jhS8E7BYyEMRYKG9MpVcjDVoPwid2f
DbhGb8OQRN1K/gzz2tAp8engc7jDGOezRY9q1x625LNIou+NRiLlc7Mzuho0Ml+0LxnbuAMvw7+X
pfbXiky2FI3UWMNSv/bbbxWZUAuPqOzRRKNvfcONANZpt+XQkDcE4CU7aH0Uw3MFcBZUuZxjnfeE
HWhANTsKYVco+KvZZMNU7TTeU6L0u0N8Usnwhsj6DFgLKzIcVQ4xDro/hF8Y9znE8N6aI1QYzp4e
L8mBvE2q9/Xfv0z5yy9TRM2yZJxZlIFS9SdHpgz1UCwe6eMI3ZELFjxbfKXdp81v4dwhLP/ylqGH
x+eDXRiK6lNx1E8QSCXKew7mgWYE2IuMglMZNaWmj6A3A0yjY/33tcp/IznADRYhfVm6bujSD0RN
671CNkwuFpKDS3aTdzADcv4oJuzHm1Q41ZMB0sBaxWFGhW5T7fp45J8DIg5nKg0WldCT99h2iGgM
O30FtS8xJcTf3IOV22BjxetNpTTXoJijGHycKV6p4WADBf0s0h1cB4pqnlgvHIfdEpdYyRxxGD5m
DTFDMH8fM6tYWR36qrnPMCbBA8+JVVvF/hdi782Y1XsgMDYcrE15zxGN0z7j8XrN3+CgIC59fWwY
iFqvnCJ1PU9eBynha7/qPlHseGMfIcaweTGQHLUz/eou6aiUfTo3KS1gqsFQY37CZAEJnWMdxDnn
1IY1BoCFNi55jHg0CwZnmAPu66d61SNGX2I0ixrso7wV4cjbpkeWY0rxk/IxlG5vQzr2gt75SzaC
QqugkYfHGx1wQsw+9XrmoWOzvTPWLEA1LGmQE5shAjx8E8UqYqEx6N0454bdmMARVL3sDnS6XMFJ
gaNByTvDN0u1o0094WQuruCeR36XtUZBRfSQk5JKA78KJRELjtENZvK0wqiX7080g1ypXVKEjclj
QfWKUguuG+S1dgFDPQ3xCJha5gflv0K5Ab/uAErOzx4JCfI2O86OuEqLYCHlJ7as0VP+CwqsGQPx
5gcxhzWLYyw5b6r6v2bv29aRt7osNqrQH9kpOlx4xUn15O5h1Wkt24dHWqLLaGMotsTXJ2TehcOs
lCZImwHdde8cZUU60qMjuMyuNoaJBxYVwUb9LFb9JzWb9MT5ll/SDXQQyuoCLhcWOAxjFhAM3vBx
AynOkaFtqKhgrI16ngekCji/GF7BjZncMZaF4rWGllFf2Lnn3ZMLL6hmF9eeYPwDNlIu5mOa8A1V
FiM2UKqHCadxLGPX0Sn8JTyRqEslaJaw1l5wVFPwso0p+tKNkK2b9kjrWR4s41wzuzCm4kIgV+ra
RtDFxoV3qLRb3c+FSS/ikjbWmvkDosIH0rrqwNiqZlBGd4OdJvwBqIfQ52f5pXdQTW6SVa5x1gPe
hc8NzMZXiNvNG5Gl+dWfZydMXkUg8u3AZA3GSGgJ1zYX4US48lqzpdX+KSjPiT7X8gWZYPpYxMj9
gw6yWSrX7krMJGlMz/XaCBkGjpnu0IwAY0uj+54exyY9QmD5YZzajvE2paS4ye9Ybb0YqRN9RheT
w2HWXAHzquUbxaH3ES0bQqNsqDwNtpAzEh2uMEQfM8Z5w7bAhjALziE+0/k8tYgLzlfGODTpIocX
IFoKG+X2gGtxVOe8x9Yas4hsSa2RLQ0mNPqQje196DtlU131dyscyzsaxfKsIRIGE70q1+KZ7X3L
e1lyzcxQ9efoVt3CK78uG15oVEwEMj1GaLV6hGKkw6+pWbWDda4+7+q42ZNhg1iuWCQv3tEKhpgc
CnE7+eC5dIM63xqcMoRljtiHeB28s8NxNW0xmrUfGyZme+8YhVNqISdaYhwoXIy9iNpgBGsiCJbg
Kw4xmRvvozsAuUfoI07kH28e5Lw49HZL8cCEGOsU2xrMWMHEKWr0cFVwHOS2ua0uxCYALWky+WRM
NBnYtsY5yNf0EHwbeUFNsfJv3Oy7MOUrmW8VvDzl4q7PtI1O4/HYsNe4E/m9mnGTqmW0DE48gSsP
DKJIibi9dKwp0CFTOlrN/ESdZS2yC+Qu5rY3GQPuenK33gEc3bfC4blxOp6ovknxAEgAzTuwgbGT
GYQSXRgArAucJG32r3bwBT9XgyqeIW69Mo8oD6wW6GAEjfSUzlkMc3NZQYhxbXmjY7CxL5fCUp9y
HE5KshEmpYEyvlhAaDsM/q4YLPpr7yjt+OB2LFsTFO3wnyAGg1LyqAKJIA59wyAKYccWdJK/wyq0
XSJhpsAiPW4Yg9iMJiAwDr6w6LNt0AKWIxykVxhGSIIheqpv7kR/ho6EnX90oEPJLjAzlxR9PVUE
tKpkzFgk2kUrumUESeiFbabQwRse3hxN1UdP+7YeZMHIsHBFAx6FOCicxANFMCmf5owWHKXvEnyF
uyNgjCwsHnshnKFgq+fi0sDWfKywfeFfqs+SN5d5dWgDEDeYMDKexvTHlm/eUZm3PXVbstCfEsf8
hZX+H7YxYbiaIikq2RCyZfxHvpT2qVCaal8cv3oS4xgv79d0GbzKn9VOW3qzu0P1vbQO/jaeQjE/
uwM+sQisQWxlobI/sEG4Wxw8YCsCf7JcP8iexgaIZKuZCFb1W6LEf44mrtg00b3opiZCkDYHOcC3
o0mpy6aulCY++vNoHu6A16bKzfeHaC1vsVXH6qL+RMHE8fNJK1ydmi0e/Mqym92nRCvM8UPKxtL0
DOIPffu5OAdHx2CezC4m+BMoBOZkHnxk1xECRtvduqMF9PEpiwF5M2bEi+ajPzYHEOZtcKyxqsQ3
eNxfwbue1fvaeH/8gopI/5E3/O/3AoiIqsaR/BWu+e33ikn86M2kgrpDot5Z3nuv/WcDVYEXZmdM
6ilvyJRDcwK8faQ502YIy1TgNS2f5mR8QJ2mIdumC1S8x3xdr8t9vueYYK1eEeZO0TGu03V4zM/Z
Nmd8AjEEv9OR/3llEIDydqw5qjBydyAhGkf7MmMxFBVUomHY392apTWuJ8KaXa+4yHCowdSmiAvi
KWoPWwcKnyBbcLpRxOAj2yCa1glNoGp9pSRA71nuGDsE5AHAhdy2qP2ZbIVLWqT2ilkKNTCcUX4F
YDZ0ZGPUCCPecw3GsjmQBen7h+aKVzx0dJgKQ/9qlzdjhylF8lsh/1O/8fUgDMtSTSxoMW7+sfAq
I3+EuZDGx3DlLTVk7OfgBWckdBX5R3flZL1Ft/7Yz5s90EP2EdzMNWHTjuIk+3x5v0GV+ndn8bd3
1zS/XdDQJX1bGTR+aeT7xfAmCA7t9I6nc4xf0GroO5j083jh2t7UcMi93KVrYdNwaBaz5JossrMH
GnxjOwUCVDfpjLZnUCDtWmRJ3GhYyb+sY+svFaVGNpOsYboqUlH+6IKquk4fSZz1R1VdFv2GfIk7
QoqM1tOPzlK5Zm5pWiup+3yoeBu0a1c7ltGb124xK+4f2Dxd1Qbwd2A0HqvwkLxj6ibGjHbm7iVG
OuxlU2lIZFiaejdA2LK+weg+9Ce9OTgeCMKxKy6CPHCBD3X2rAevWHMUJsPTxALkQIGjjg1xbSak
nU5F7PW6HawfiWCkfkF3wZK14mnsD2L5R74xWixbcJi/kGaonUFDo6cSzLHC0h7lTb3Ddx/U1w/2
YfR1QDRw8W108a56gaBPYa+KTiEt7xHl0gNIOLq5LcdVmP+yRiRtYPf8WclbqiKpJvfdMCXzZwyR
VGR+ZrhZx0z3KMTPmfIuhC8JTvCmTxXyeBGLt1hkFHlIEHNawmsB11mV15b20VCi+xmJe+g3RWj1
pbmRu20YrCJxKRerQH8CmBSFjaGce9IZvPw1xgzgsdIRWRCgaCCHP1bde2eeEnbkYim02B1u6+Dy
ULYJMgRwgW6RVDtTmHseNhv5qJLOXnJoscmkrLz7qDXjfdut02gHfxl9ikfHIU+aW6K/UIhW3Up2
D0rmYAUuMQzuF1ZJkusxVNequcaPXmQ82+NxALz1FsVHTFh4wEObKT3TnhFK42UoynFO3WuoBmUM
Man4aHEWbX/NvKegwi5kUXh7RTjGMUwV6rJ62RYL05rlqLsTuA1jhchRdVnmRB0MVNO6gSKBqcjc
Iiuum0n65g77H9E4AguU1c2aQIFsjc88L1wS31o4EykTHT9ADkY7PiyMYNu4B4oBSWA+tJZiZhCz
nryG/JqFtiQtBeUaBps7BjDSylWmUnrO5KuqP/97c8GN/W8LxxQxaGfdoG2W/9xdWiGWPDlPuiNO
j6TnnRLmxFPtCU6BurhvEPLA1BuV48fsJQI6wmrMTiYybl7jdE8WCh4go/ASOPUeP6FpvobzL538
8cDVgT7pRHa+HjgKPNCpdEOp/xGfNRg42EWzkwVOvhgY6+t8kWz1XWRXOwROysydY7604nQhjxjD
gREeWdi8LAAKRtbYt2OiZEfxOTkapCZzWIFl3ts17nbSmJFZQTiONIzatGUMiExI/BJjGl7raaMv
yV1oJVuats/w301pYpKXczWP8Nzm0qeFOO2M41I8EVdiuqXbCC9AGp0DZt1SCWkTRDbBqLnAICTv
VH4r5xqjm5FGyjLBTjN4rSL8s9DWD40KNwD5Ph0IbTSTHGEUUWWuxSXOKt62zhx/StyEU0OAkYbs
HYx4JvHWsDEGMQZOZLHPzvWS8ySYYG8B3oh6BxwEgSDMDlilOzMchy/duphi/DtVGYMsqSo1BWET
JAR/4Tra+y8r5b9gnEXqjKWbqqIaFojcnwvFkmXf7XStPtJum1BzVEItxoYxrl6rPVcVIgsTf4E2
rZ+72s+z+Md3KlEr61mWx8f0UG/USzNvqU69Fwu0Jv5Am4OPA7OCZFgFGXCOCWbMVJUl0wNpvchH
tjRIKotgrq/wed8nB+2CIe0bF7xIFuDTK5/xnDXPzsW6WEf74vxp2QaVDJ4d65I3WJyZnPXNOvwo
l+amv0VriWpUPMs8v2htzEsnOUGfmSYn+GfayJvct8IOBcmiIt94KqywP3OCLdabx3AhTNqr9stx
q//1BpmKMjwUnYHFj2JFTao8EYwgPppn4S3e+HPr2OO4vepOya6H5kZi2dndNyfomhZxF6P2JYNZ
ZH4Rh2o74Pi6YdsA8dobEzF1bq7KMuZFIS6PvNKdtMYlwymc/JTPo0P+TiztJthY9FmkaWz6U/wc
zYa011vEpr5vj+YtYSxEMOpV+G2fGp709/PtayV8+6E/iqCojo20tfihKLwm90U8RaKsYT2XLOgO
l8ovbNovSvjPr2NCKYpQJHHk/0pb+lZzFXcv0bpQjI+Mpibm9AXe1rbXx8j9FuBKa3QqgBSPGbE6
k/ZNOOOb40iMT2DNjBHfGmAn1RL9BHMgXKhoA0d4lezy5Zn9f85dnJH0S7owQAzvffOcL8urZv/7
ff1icP7jJ/ysY0Nd1Uvg6PiILcNCeKPygW1Fq5TNMXJxjCN8luZZ3kBWHxVLc0fRPw6mCOyf8HQF
w6xm3hpaxwiDhau0xv9AuQzTjV8uclif/7rIH4/1rpZiU4lcZEbqSWfD2WX8jOoUh2+sgbh7952w
UJzNPN+3m/oAptFt1FU9995lFIvptfllnck/WdTDOvv24I0fO05Z9GVTtcMFrcqL6LRTzC7ociBn
ToOFb4Ojj9mSz450SGav7MTFFKL3OPzlvuh/vy+MPHQU76JhWH9utpmhVrGasv7ktXYMXgevBxOs
EyX1E0S+CkNFTChcJwFSB0pldghh13ZPFacRZ/M79Eg5w/nK1mmtCFFORg5YHYiSMsXN8j7BfU94
KS7Va4sDyQwrK2vcTamufWa74Ti9Ks8E4r2BkBCAlC/7KUOLsWanzr+fvvy3l5pkvv/3K3/2+KYo
3tXA6uLjhVTARWLTmn5QEhKYzRRb37Y23WMMOoLCbZPCxgzX/74A42/bp6UOKSMmwAgpAH/e5rSy
tES1hqZ7DGZM+hTNNvJPmH3+GDkILiMwuhxyghe1w5wF1olBZN4oP8ROaBMSuMfUR8e5ekQ080t1
SecwGGeIo+mxqGyn2RKV8QTa0CWdVGeaBWHwCXkC6pndj0BhiNCvKgka4YaQS9u3V7LdTBOnWIQH
YREuL5S6s3zpHv79q2Xj5xybRY7iXJIU1OeSLIo/FnkrBlkXhWF8zC8MAc29Qg+GMwKV9Eh54/e1
sPwtzAeHGAfEmHjysG9AwQrfkx1jKFvfawDiyQrz4qnrhCtMbF6SE20CDFS6iWaV7No1Y+pDuu/s
fClM5Gm6iNdYkRJUAI9qBLo/fbyZ2iinligwhcFsEIk6Nk2DT070BuuSOo4xNq1AAa0SjWuPxTp8
0FGF9tEcm9TFJ/w3zs0RI/R5sMg3BEIN19ecmmP9ct837+GzxOAYXuqnjzgVq2RseRj3fA0NIZi1
n/xi/VPGqhpTnMe4/Gw/CaxQQTjIl0GXBuMocGTcpudUie/lJtxxnl7RzoLNqx9IY6MaEG8MLzVA
1PcVgWXC93a0Jeat03KOPyK16/uufOr2wkv/BCCYbarP/ql6xaXOe5Jn5da4IImrT6QYMMQyXlGi
6M3gPSNBCiI/g3AXdQyFw3tWqWCpOenduGhGHu6IHvfx2bxiCkvSPDY9p/ubdL6/UcDyaffn3JhG
s+pTY5/KuOe74N3L5/cn7dy+Y5spzpqP+j4OnkCHd+4KfLVZRy+Y6Al2NM3W+gyRzjKfPXamo94A
EtiVGQZu8MapCOJDB/Iav6O6tHpAWZYINPKFOKQfiU8PwCXyvvbF4sx1ehx4RGzSJrz4BaqhUbi/
v2HaimtpNUIDqggYeo+AIyTmFBt/Gt/8dTobVn36y7BL+suW+seiH5CLb0d6r7dZ2QtUEKmTkn94
kB0RY71381rtGQb9+xWTfmwspkQ0tQGIJ+u6JouaOfz7b19Wu2FftBpmXg+zs7PGXRpE+BQlVmfj
e8Y0j1wNxj4JCAycoKy0A2ztJaQVeupvc+H076vRfvR4w9WosmQApMpgi1Cu/rwa4e4aaq24xirw
3FVuWo7oQq4DyMgeG6npyLll8HVLBXFeQ0J9CNneQmYTFskiEH204ikmngoD5WBL8qUC5ItTgdLT
luBnLC6zMFnd0SmAbMR3GiU1hf84IPigtSkLoPURn6OAv5vQyipssXEOxYTPdfc9Q89HxM9PJemj
lUq0hZb5qTYfbb1rA2Zq6tV9ZDg1jyS8X8i1G9fiwvNRHDHZCiBBBXX+S/yUNdyLbxUJ90pDEoNI
kJGoPty5P+9VR8pXDM1CWckSfGAclWSZaIxsYw1JHXn41oJjonPKtSOyqbjbp9mlJl4tfe5cbABg
LGmEfnS4EXbQLfsAZQD7ltsRXlhgMo9QKnHiIN3n0eN4x+za7cEEFIx63SizxZQ5YINMKSmRZs3u
gT69l8rcTHEF8Yi9w928QlVTQGZw4eRYwtVqccSOfKJeSdSFg6uLR89/rpmPqfeWkPuN3q187DPu
mbUAY3e01BgbHZw0eWrpExlaeRQB9Vv6Whqs7nBaRYtrWPezX68wpg6SQ4cbS5SJq6zMJrW5lo2p
0r15KRyXjKrfi0JHzAbBYo6V2cHgvx9czNKvF5gILXoSMHwPX67OKH4pkX4WD18Pyvw6x2QgL/En
OcSNTcWKdR5UwZZddwAKNVR4ehcXxopB7p1iK5wdLhCoxL5ldtcOo+ekXUX5Jp348OXlOxqnQbsd
G6O7hhueOv33iyf9qCb/d40KI3ZFVFVdl34spsZty0fsqwoJDE+du/ZLATATJxqA0HLwGWbMXilb
xaD91+WZKmELJOKbyywpe/xS2f71UlRFsUToKZIhDXvEtx1JTvQ07MqHsrLwFxlc5L1LggHbv3/w
T4bc8IMNNhtD0WhGadd+7HtRADMmeWTyireFPEQcFcVxL+N7i+BEELAEspsU3dxDOSiRsBL6apPL
zaQLJTLHYN2XyTJgMqgX2cyQomkB6F0Z6elhMtvLW9tPxV+6pL+sInyzTJMXnug1Tf3Cs7/dFkns
4zKLS3lFhNU4hXSityQNKcoijglWtNRnmf44sYi11vr5YISB97gKP1IFW5IhhiTMHokhs1Ghu4kG
1Yppni4vSiH9bS0NJf+fGxO9gDpcK89QlP7Tz6lyFXWCp6xUeX8Pnqy7uhXSCDp5vBRiknAG/pYm
ArB+uAViF9ConLm6HBUHH/NuMe4AnnEwvas28oJ/P/Yv7Oc/1zbM6UxFV/C9+lFHG2HX8a9MVCb9
S51+GvpHki/8Eq9CHAZCgHZG1Bog3qN6MbLzv7/8v4cby1lkrKkMlbyqDsXutycoppYnSm0lrwau
CFiOYNPnCBC22/2/v+hnBcHi/vObhlfs2ze5vW5kYcc36eJUUQkowwwfDytE8yCZCO79lzvO8/+f
X/rjjSqjRsplqZVXrYhNjYrF70Js1p2yziGXkMLnavOGavaXb/3rTeWuGgZea4Si/XigihJkRuoW
8spdt4+54r9KEDLN7DNYGHC5sml3R5c0asqJOWgx4Xbdz1iHttni39fx3zIKHp3IW2mgVNUk8cez
ddOkk4IqkVcYWLK+q3gtRmfB++Vbvs70n8vXlPgmixG5RIH054PVqtRVQyLVVhICP+TRmcgIh0zD
UkFoeB4GJG3cn0nzUeFDaWFItC2G81k1YQeA22K6JYFP9DB+j9oST8ilFcYYWoONqs/MpSxtMKaP
sOOmwNI+akBM+TkTQjsjpvnfN+wvhScwIA6lww6s6PrXBv1tjd491e9MQRNXeYaxY4G9Ls444Qib
N77WRyeZjC2uxNpkWG7iqfHL1w8P5Med5OstFddKC3nQV3X17evVyDVbs9HFVVUu3MB/iT2Cogoy
GLgaBkZihe3KTdJQoEMrzwNCnYi3f5Bg8st1DOvzP9dhySZ5uwY13Be+8u06tMDlfKq5DZ3eE6Gg
znwywlsDwTpml9pbOBid4IymFjirzOUgxbjFdSLtmd3J50YNe1VrSL/cHW1YRz+vCg4G90YSNVH7
eQarVty7wcMQV5ELR8rX5paJs46INS6hFuVnJsszgXwS6XHfGnCo/dyfuD2Rn3UcjILiw8BRJu1n
GXPSRLrbSlaM7tJHbOFC/Oh3epgf5TtRFvX5gV4mtEpzJDwYM7Xy2e+gKoZntUBHl+kvrkfeQ5XU
J7UUthVpImIv2bHQYPHTOW2XYwKBluWB9JMkUAuJdSb2u8Rl+ib3Bo7T+MYRX02ZMVOF+JezRB12
0f/cJJ0Jp8oIXkSbzr//9ujKmqqubxBAU1Cdq3v56kXqLNPXfouIuEL56qrL2CPRTRoJvr9tYsGW
a4l0CnemdsRop80CxOnMvvGseu1b0BUrSclWNZo0OfDelUJ7kvjpPPQJ7x/2VLOwRL9sqTuezZMY
9RApsEDWhHlOgF6YJjegI6eqoMXD10+9xzmI0eBJwbwU8WOHrm9I138v3/8dWj9vAlGU7Hiahvvr
z3FuID3+72ucSasC0o2H9VO5IDm6qUcIhXPj2DGGMyZlRT5gMvNi7L/mBDNiJqiGmJ6PvdaO9WVt
Erg92ABjYiU9QSV+wHx+uSfTMiGD+g32ZVNj/XHO+kmC4wY0Y61DRz6PBdKCbbxIVBi6fDJzrdI9
idZEDSZ1i7i1P2TWRUL3z5CLqjoHtZAem9CYdcx3rXrdYFbEiP3LwgrrACTNp+w9nhkzjJXuZ3Xn
h+P8yTojHPav8nuq2tXtcfXrwWCgiseWsMD/GA7nw13g2OP20LcPqP0EcGtzOkRfMmtJl618Mqwt
nGmTnA7xvsAQrJf2BORi3YJKTcefAg5dcgqCWZfN6vzVR7mbYt33SqBVU0zb5Ib+39Km9zsZioO3
Ww6jxkQR8JJhY4gVVzFVYfs/phK+9bMyMsBDec927GG+No3SmSstGwkfUnxPXtN+eu+nufDRKDMr
QYS6xooLYXvbnGSSZFht0i0l8kGbankxkpnwusvA+xCSWY9GnueInyZOvjgx8Z7Ba5QqDBHztVIc
5cZxDfj5sPb1RZjMA2YwKEcUu0bOUU+YM6CxLsoV0Yg4SHmY5r36n2LJEeU5j2SRY6whjh9OMTon
a9fBTgltPRCv7y2gQwZwoPUFJCmjBbfcykwsAfisE3GxJj7t0jKXxp5AaX7l2UtYI5AdvwpQ+/PZ
8tUSprU6vVcbqbKR6iiMyjQ7zh1VncOa6p51XM/ovc5yOHy+p5zlYKLDCEyeZGaami1rqwhDFd3B
8l08SecIpmPmQMNiBk6KBozsbkgSwX4W6Ku5NA50QxieS4tArTmuAggt9XQ10F5xTmgnONxO0KPU
wQxnkmEP48WFUJ2PasLj9cHVC+NbNEvMln1zMTTs1dggY6YbVDZDyOeAlY/NALuwieFPjODkNYj/
ndqd4TaDq4iMEWZyP1WPQ+YBsOOiqy9MqB418F7/VOq5fc9f3O7Jr3Y8H/405Qpja/6UbjVSylXk
rT3k77ymw1C5cYSEph1cjMdHyinEcflxRb5t0YD0S8ICsI/QWruVYb6oKy9aJaSXEhcpOBYkRoJp
gWbDo1s4verI7haeQXfJYC62TOBF4LptxjuCH0w0qcH8owiTLJy5AGqKOSVchpe3NbK0UUheQCSf
TLjQynuPhXA49x9bV7Ix0G39A2Nz/kT6UlbGMCyTzg6e2xP5PBwPeHaF8P2NEX/kO0dHsAwYlnrP
GNiTcyGZF7eeqCYS7g3uHUMyO2TUWlsjpC6U/gP54PQe1FO3WHrYt7djkmUwk2+aGZk0pYEzmoaH
xCqVzoXh2GGKP4UxssptUG2KO9SEx29mlX+pfGXaZEMWFcvUqX7/PH7k+JEyEazEVYn7CDQnsgeh
rxURxFiZcR/HIwcyCe8P4SW0zsPfUT3ozUsu7Us2rSaLZ6oBNfmBiUB7jiE/UT1nQBQpzjStSxak
t7hLePhbmArh8FZMQVtcNrAi6lfqQoGpVeE1ChDHuTQV0fwZ3otZ79PiDn1HIjhTIcwKfXrmj3Nu
c6ibdljl17T2lJFKURNiuF5i7GjG+dqtpgoGoVLA+UBdK2Kw3rUgIPeFgm9AZZhXFRW+z/UmDW5G
4f8h7Ly2HEWyKPpFrBV4eEUSErJplE4vrLR47/n62dTMw3R1r+qemjSSUkIIiIh7z9lHf8sZQrv+
e4xVsqbDYygjM/MJViopzumIggS0Dmn61/bu3yf6pmwsrTemrpQOzOVT+b9B3/S7kXrbKB8VOhEp
hUJ2GsovvNJl9wMkyGzPvcUi3L4z8y1W3Tw7NPO4af3vP4+8v6Zgfx14lw3hAKAgYAvUmL9tiNwP
VZHO8jEJGy8ws5Ugd1InfcH3dch6aJUwPEXlfYOBVNdwE520eNoIDNht/B2QwRFL/7JJ/1CiMBWb
CZGmKTT5aUn/dZOaplQVeUzFsaA3J40DsPSCaY6GEzOnjmWsZtNJIVcYHQYAS/H64daHJ8RsFrVG
u/7u5ebZgqCQqlhkpAeNiMZi9Dd/3nG/t9JYHJum/KtbbgpcaL/PWLpJlHaYkc6YVM8V5QgfGoX/
1Fa06RuC4oORMzfclDJXOKgtPlk1CUn2lgawpqCEuIK11nDF74VbqMA+7Pt4uFNJlWNtHVk0/Ruu
HDldj4brZhZDEwpJp4dwoE/YHPLLjH58mcPzgUjGU6rif8AlsmnQh6Qo4MoifozJeQ7ynyY7GbV1
AsaF4R4xYNKv047aCBlGQpw6kyJiR97jfU3MWpsZ6wA+WVKpD2PCoMfuTSGv6aAcMhIq0ubGtJsp
8qvs60el7YBUZ5uMCHN5FxjPc/z85738D9Vp8790ceodOiLi3/rlQyLrk58n8nGqJpKUciK0qEeR
1opevn2iN4N9lSv7LtzLiNfrHWS7HtZYkZiEgOBsXNMfgPdc7K2hPce5/pCS4pp24XFZ9taVfJUn
xa3JqCwaEPJ1/zW0PUG4pO1V1n1FItUAaZVQzYxI6/G1MPu7xLZXxrJYKXGh2waz5Dh6KCFCh8ap
qJ7yxnDRnqOIBLGpEbYGxDZq/bMP1jX6nikhFwur1A+hD71Af5Io9qcyRE5QrMRZxyZzqyE9BCWJ
Biqq7yQ8+YNwCjw4FOV80iMkoP+qZG5qoLV6Xf/oHbMTDcBxHuqvKO5YohflqbEmj9LrV1aBjFUY
HYPM61bNXDwFfGpd8MYbVv5lFfrfafpfryaUFWRLx+pOj9lQ/vZx+ek4BoV8zEoU9k8Bo0XFrjG5
wOWQuclhNsp+bbDaNDg4Ix3XAlwXgZBME9sABKZKKkKdXGZ8zWpJXpZ1kENzP6gmTEDz0EMe1hYd
ZvIZoIWPa3HS+KMMX1IIyiSw+rvYyLaNmhKri2DCF8yz9H1FlqxBFF6jfqnRfGmglxEAkCfdfWfq
Tt3e98gOewGPrMqfYth+VQLlHSicXHqSal1HdJ/znN/VqXpAl7NKqXoFJmvoOPEk6SDLHx3+7SAJ
9yaAvbgj6arUDSThcC8JcQ9A3wjyaEcFYpgzQJSvwntUCZtiTL0sN9YDJJDWitY9nCQzdrtqcuJu
L6O0NRL8wRAE6fyIW7nUW6P7pcxoW4hWAENpCfGN+lXWc/y6guRimIxcr+1Scys0eD1AFR8ESOX2
v+hXkAon66BhDakX5mjl1PmAcdOZaU8xQsDRmS+D0E5xnN5VtdfU3pJNSnKPjALp11d+FqDuZf+u
zs0fK1Wx3ns2Pi9Lu5e4RE2S1/mUhLVvdOUwoK2NQO2X+reGNUCTLlkj0JUaqiOsX5Zj1EgoyvcG
VVMKuHUeXkso7fqiE7QgQRk3Nd32BRrjINlrlxQJUYtBB/BHepvjyZtj1dWog5ZZ9NbxAQpA0CEJ
MvJIThJ2OTs+qm8BRctfxakw2mkBhpngRmvaxo7CnjTwcgfzQ91vghfZQKg6pPdp8u1nrz1woxll
GEPHCNrU8ouNUg1E0F8iQc6NoZ8SkbxlA60xjJ/9rejtcxzvg26G8sn1ob/ZlX9WOcYj7JC2xDqb
z1ohQTj7jhKxNfLwsVW6y2wAEXnJAf6PXJQc3yo9HdymSfClyP+tvEr/k9Hzb6eoSq8PGAXFRvW3
coOaRjWluJ5ywyl4Ln7kS40gC2fzWTpAnXeG1bCiyY3Fn2vGanZzrz6Wx+Cs3Vun3q3XLEFcXIjK
lnWtgw7EsbZk+GTnfm3yePDZ63C1uExZggChIO5ylTlIlvfxFWcHfJucc51iDQKbzumol1fLr/zD
Lp+74olv0Dj5TBp0nwGfjIOmAVOCyldsmEBpfmUNVXig/SV3iJ6u4LpCcwJd7AcGNNbvONjCZw3x
lrU8EdeZQVvcDAHsX645fP31sqyTZgEKeDHjlejVzOVZOCAkli1iWRXzeG5ZcOW/iOU2gjFa+AOC
+uXekGIT+UOagwiTl+AP08+0dCLWsdDNIbrhkvr1+rxJnnL8EI80KRsqE+gxbkHHxcEpCF7VFvSD
D4aZs4WIZgOrJYoG/rFGMr/plSoYTDEDY1/pGbMX2hTyhvzB/0hemcGCeeb8kb4ZF1DphvBnUF0j
/fhiYsxTCrCRyfIKCZuLohZwJ3SF7hdfBjMMcSDsVwQsk1PjYET6EUCdYUHCskZyYAXI/Y6vaGxZ
7PCV8D62+b9bizGM7UKIARDGf0loJL2QZ34ZPrCYPs/P2gcviZUFyKmg0Yuu8tNcN/gasKI65luH
usk6S0ftrDyIB/Nfmtqa8veDnGQYLL4aThIdizr3/9/0Wu/oEzd1IAj3hJ6QlJ5fARW0W9do88eM
Sne0jEocLmk7boV9LpjaMg7oTH1MCRD6soyPxlNAvqChn4tT0idnfarRpKBjL4l4rmfty5/CdX4u
wnRdsFzN2tmzspuuvcn5sGtnkC0z+G4DEkVBUFzQeixYiAJl0dIW4H+f/jxTMv5ea6VRpukybxg3
BPr2v77lYWY06rJYHEPxo6qkKbLkboioZKAQOBwpx8vIttPGm2vFk9C/9pTMYgKi816Qe/o95Mqe
6hwnIoFSDHJjdjPqcRVXYBltDjx0amNE1HyPW68c1gEr5cnYsQgMlC9Rcq2qEEyQeV6nmRdH2O6L
k5JqbseRqVGLpkBZxHsN1m9gtTvSBSVyRzVpQNmULpNYW7z+iApt4bCfENX6hn2agKxm8p6uzW6y
UJoO34wj1Nr+vOP+oRnCjkO0YggT+IL5+wLY0EMqw9CSj/7cP2qgI7MiWpdGSHBFeZDy2zLhiNP+
s0Uf5rfifpkc4CN3ZRbrgf3dwbuZKVnQuwVET0suwrobgY6fnzJV7KMxBbtzywMDZwZnyoLl6Vqg
IYMNVzfdBUl2Kop/u8z/LoZldfLXN/WbnlI0tdEjYBdHGYQh64ZNzyEqCBaPx00MLKgfMI28BBzi
yd2SdJND89qGoKAV8gsfACT4nL5+C2sgDi6lgSCNtzoAs11moEU+AVOA4kcQp3SHbXFdTdLxJ1G0
s95al3Ts0GHmNyLaclP3/vxx/YoT+m38Uuiko8en1cG69bcpZiaHmZ6Y6nysdXoWPQnupMUhcEri
JY+TvSvt4uGpCecbMdIg2OnR9f/a/10Gyb9vBP1z/COyYti/9ensvpqVUlk2oqXqOMGisO+tMX5T
9Gvtv/lEcegaXCr/p7BGoAKN9WbqbymDh2Dx9+cdov29gGNp2EZ/HcDw6X4/8bUh79XWz0YCcJzQ
P7V+CjtTO/Wxf2gx9QYBQGTUZqX1bU5ra2K1w4CH8LWabKc38eoPN0NHcgcXB1DFDP813NTA9ztb
f1oIUGAXq0psKuZCanKfqlwa++8Xi1mgAYCPeGywlkLOHpHPkCxtwNFQC9XrCsFaFWm+mZwHEL8r
W5PWf37nXN7+4aKH9mLJE4KaorFU/OtFL65SOctUKjxhTpRwSOG9Ry+oo0oaq0UVmDGmtnZ2V0bq
a86ab5VJ4tbhgTLX9i4QDG1299Uxsx++i3Ht9/6mnIyNEuECEt9VZD318rOCCMOKidcpapIbmNAh
DJTh2lD3Cp9D8qsYRnrigRQwM6DqdUG+ewDFNYDHCONYDa8CHl/2KmIEtzMBn9hOM5S3HMcbH7hb
Nj4s//z2IjrqjuwztZ47sCXqscrTFV3vYZ6Y1fZPZiwowkfPfcpRl7QNIjvFzYoeRq+10lWNoNhv
+raB9VLmV4WkkZp1ajGkpwqghZShnjLDBbIaPuj5/Vi+kqPSEuje4qCIrc/arDeITy4BkQeu664/
TstXpgEO39wL/27cwg03vquusjrdTpfCcaeNe+IBJ/fETSeXO5df1u6tcLjN5RH8W7vFebnR2Dfv
CLuJgIT5dTrxyP/950ZcEyOH312ksaV3W56B+y6pdgy/eKLizC08festz1o5pxv/saGnm+2c+Lfc
yhcec3PZvBu/Lg/nO6l6TvrFd1XhrZwwUd1c8L47ngRV7fp005i33sigdU7a6jSvedkLVeLlFbh/
eSlltbwAb5RejyPz7Py9zAtVDv+4f9pcTpKzbEzF7voIVxd23Qcv9uGyIZeLG65cV3Zcj9fmHte9
NM6H++Hx05Uv1+X7xSUednW5XdwbhrLKuXw0zvLwi+RclhdhOF8tP4er28eNW9haflMwnf36dvv1
lx/Lwyvn4yLzcXELv92UZbP5G2XzwT2Nc1P5DE/8rK3+9/y2ewtXEAO8i7E6ZburunY/uDM5yA4b
GvF0ixPkg5f+uLJRlw91fXGTTbPit8i5XJqVSyiEw1sAHrviffAg17twy/LWeIPLz4SYsgM893p1
f93uXWfner1683Lrdfkfxgz2hsPdy1dvub1YuV7gePzZ7PDtGq49fg+wKHje8vN1ecjocNvM3cxQ
lsdy59XlboZnp/jm4Q43wSPdP4TY8HjItlhduT1eQ2Ne7l7+6oE//PX9f89HPqjjXUfnYXldh3sf
vN5xH3jah9HBqQEPHZLO6FyXv+YV2HZ+4UkeePllY5YfAu7e8hzFytk6K4f/XP6vdMW7hPI5H75F
/BHSy4qhqE5Ks/42KR2KKdhOfvlaUs0MqMHN4zePVPV7iciBMrzPZn099DHJkFQ3SkzQ17T5CVVB
Oa7wuvguK4IHY5o29gKRnQZapAUZUnBtKAgE89s4pfuRKkMofw4ZLIORnD6Sqe2IogDrMCk5TfGm
T79TMyC0nKPChCNW3RTzjsp0U/hP+dIwH3vrHOvvVlvTndJgDoXZPqgXoDyhkK3ylI3iQuN/1cPJ
bektahLgY0oR+ktsvdlh4KYha7N06d21AFBJVCgbVK5ov8mnU/qlVO+aw+eggLme4DL1ir218dOn
mvTao5RttJyqK3e0gUbb0q1qbRNOD7UGZRLhxTpWtV1gtm+R3oHAaNuDb2mXsVTXBllTJpicIGyT
lemHL6Z+qtPHQRE7SOd6jjx5WS5RPGD1Fu4KQLMWYgSYx4ESH1uDRgbRGS2rV002nwQ0MbkEm2/Q
iMIeq0UIwfz9YMaYB7KRgGAFCV1DD9sQu6gCyBiPGXUl5ZJUF4tE+XreUXDatLHmSlm5UYcpo42i
PwRdfagjl9DFHwZghgDWWvGIpZ0uo2xGx4wRoOpIZygHwKPzcQI/EKGmTRnZ9KwmrgWrztieQ7le
abALszBybeuji147svTyCcdkND8G6XDvW8pmyKRtpEHgYjhCuFpqt7k5ykj7WhP6ewNrzq4hAVln
XWhvTdLclYtmwpddvRAs6WiITjPSjMCrCUVQZGLdC29W23OrjJsm/8ynZ6/jgylI6lFtY9Ob2TNy
cYLI0k0SBU99czEIFTBahVTA+xAd8UBKOi0kDetyUgf7ibHUTDUnjKW7kow9o8RxVgzbZGnok6RT
4F0FchmHH35AiuJYPQaEssfjcCks9UuR6LC3xRGUqo+Yn4V/SRdZKSa34VOh+Hb0Wc2nFXuSIzA3
iIz1nxM9Xwc0mOPpOy1IERxP88CM4CtQ7U1BTaLPy012m5RHg48anzhpS+15DGH+quVpQgle04ZM
REhCRMX6BjYbGlw52/pB5GQ+2j3m2f1AHGOwUYXvNXK6NioqHwGH+ujU4Zmi4+fQJW5+kUzsA3qU
PUvUnSZddmJtOaOys1F8TJXkiFT1AoDrnYkCoCmmg2J3JDs9RBqHOTN7I4pXKfoATR5eJEwh7YC4
xESaFS3VlnM6Ta5czafKfNK6ai00/y5uI75jrAA93FqrFSvEej71+47AqgrPh2w+FpG1xtFeKtQG
KFWoTF0klTzwKH8vKDvq/ouqi7UZ+sikOz5WVAAy1KNJ20GVJJ0VXb25Wm6qOXT68lO2GPfvuuzd
CPdG0m2UXrz13XTVk8dxUpCbDiu/k8kzqledWq2QZnJch09zCymPQnZLMPWY27tIZx+V8WJrFwef
zLaGIodsEXVC28MqulNlyCuhc+pH5UMAHTUxkXnP5kYuThnrepHQ0C9O9aajFReT/96G5tagCW6D
tLGm6nFMQH/OoJkbGIh13G/neODgkQQ1KrgiLPeNWHGjcXrVzHZVUMSMFX9tKtVFJd5Jrc569Z1V
A7nzVG/aqHqoVeOW1VeJ8xbzvynZgHTieytGQgf9Xl0ucYV5nvtPQbCIMJ6m8cUq9e2kJltVWXof
gRvDwcAAHFFMikAGjUDz0TdMjX+oWMVlSYxTGDpm2F388M5QG5ce0gB2eaBC1GPDwBt0k+G1jQuh
FVpcEJ2KGk158qPJpdPJI4l7DfEz1bGzZoT7N9kgOEY+NcUt0DHGU1abbZO4pAoqiMzETsW4NyX+
cwR8I/DvVQK2OeWxYTmqXLtonLwBsggdfUOyVyp45InEJD9r3mWy4FPGwFy+TQOFdYafstpUgXLU
s2wP8sGt7OFkKGgiuSDTOo3t/BQpkqNpr+n8CpMsVUcn0rJ91ZwDmsxS0iCSdeRmXxZPIUNsVT2r
HZVmQZ+hb712xEVuRiTsdJyTdxMyClPCdzQR21qW27p8QvczV+3FwrnlwwoN5ItFSpih16sUcAPn
aKvsUqtwp5iQrCBaBb660yPYe/JzR1a8BCos5LSiGXjpUA5RK18PiXlUO7RuIWkxE8ehpDkyIUBh
QWyHufUlDhiyXBStPVtU8hVbc2W1uoykhPV2RoIVRKJykeEIsjvgckBT7QbtHIbdSudpioJaefES
vJj+5ySmdWrSboHz0yJ9gbivLGbIuPFCyJIDlcpUpzinr1NBYITZkAZUnWUJygFdJyWX3LZF18Kq
0CJCY0HoBlyodPsqSIKqKHgWGnxV+zNOagbJcSuLW0XNjDsNRBq+etSN7k09lKWNfBxUYFp5WaRu
rChy9UG7lnW+6rm9FPNOIKutMrJPN32m0UN7QJ+CToNYcpRaRA1ZEGGlSH5cxOlDFiCg9w8ZPTjD
ApIBatgKn40R/0NMJkg+eSbJchG5HnOmbEEyGCTKV6mxlrLqXsRfRvxVB3SQuid99NedGD7LiRFy
Jneb4kYLKLyH0NrY5GhC+O8ApVN4tmKJMUxys2ZwJnIipRCyQs1kxaAEPX8P9BnmigvqKG+NjhVm
Sfgr9VgTvG3NUCIM+i/g9vWQFVtJsRd4hJ+/DxGuPVQxWj8dk3kC6Iq7ldKiyjxEAcTTFaZbqq9a
+lSKZBNk1GVoUzRhQAbdj+WTNpeo69boVyU1X2GTlDtvKtOrywdTKhDwEA/tf8xZtrGYT2mUfyGC
6tO9xYkC71tG6KHgXlrmMwSAtKGTYQgw9H2Z3mlqdqiqxIsJUsvwaqg13v7gKMMUR1hWPXCgIn0P
vF4v11Zqb3Rbe+yqgKp0MHt2ldKnlAkaglYbF4gJxLDpQmIowFWHLRgqmMBpUhPE8qr6dKiSeA2o
BJt76o9rpSXMAe+UGdwp5FOJ+JqoE0c+8pAqV3YqsSGUnOsoPNVScG70fC+U9LGi/RNkNQqmeBOC
IgnUCJ6d743q8NQBR8Vs4BZm9DA0tJZwEeaE1WoEf9Etwi+ZGl+WHO2wWYXLNk9Y2BX1IFO9NyrX
lJVVTwsjqIAQMpcxDLAmNqjqCdh5Ld+b6FYzmfwu+lt9udT/r1RhVsscrI1kx/dP0TSdpeYWJNfR
v6VkAbYEH8a+/zTHNYRHigzmKSO4axiPv9brXNRKy5kDmOxz8mCaiAka7UcXEjRHW0XP502c50mK
ZJY8SwmbKPMnubadae5Pc03Rcigdi/LtBCfIRiKpRhnvnEV+tpQTtMucPFvl2qbXUJUIG5NmZ5HO
nD6UaoPRTHKtIdx3RnSqZVB2gbmFyryqZHB4E77fjF4kQOMhky821svYqvkbqMBG8qUyRA4Eoc5t
dteg0cgU9m8rXsHw9T6NnOVgnwWJO9DgmUlV2rxahvUMGmuTkqOpYyHmfJ7VehvI0ymnrJg1yU6o
j/YETaC5aZSbkHupj1FFr5Yt0gn7QDqRJLc0w+VPcGDHvCiOu/s8yDdzgNKPzpUMtYSoJRGpxzY7
ajVxDL35IiImvLSw5ph40hCRqfaT0EN1JCI6+zJ+1Pub1t+r/ktdYpxs1uoMrgmq3MyUc7H0cj4P
FHRagpyI+JyNvU1DReWCOaWQ3Ni4MlGIBCV+skNNi3qyb5RDw1Ejwd4P2QdCOo1L4IgunH4stgpw
k8DmBIfGWWRwlCzqyWN/HHDtmuXI0ervkeKvQpqokDjnqtqa7S2v0SqTshnZOLBnqgU6vRuQFgBf
ZjzbVgDBLN81XNMbHZd/RyOoJmQWFWHboCSkg7ksFQOst3YrTsvM0WeSkKTFIZMIgK1IrS6lo7oM
j+rMQU8uzvQccy5odXzMkTrqCkkSKKtN7WvEn5ywy/3poJNuZ0joD+vCjZb9xHouFvZdYEjrLOVJ
QwgIsByRlREPrKwKU98qM+F7c7Tv/KMd9iBO2/yGQuOJCtlDXfUrs8NGrXPh19Lh1HPZERj5taxm
b8mXptFvyxpoXGhbHFCj/F5ST5q9rnyvimOAkIR+7ZmuSDo+63Qeuue5P2fdSWslyqS4n9XYPGYC
HqCOhGZscaflVHJxTUc2s3FRZ9SAwhLWJlKkc5PdKssbgEMFW78BYJ+0ay3M76WpJOCdhUTMSoqM
A+upi8NdRgK3oqhrgU5Ya1EC5Uc50fejqm6NqFvV2VF0hBXmGnNy8OSMWlr0bNulk7EyqOvmzDVH
nvxPifVyVxOERc12qIjWASkqdcO+JcK1IUHWp0OBQ2/T9tKqJ2VBCiu3iL5TSFft9N1hLGsGjfwW
nqHDZFa/hFPuppm5bWeO/yRiuh4yh6m8noJAq8csfbkqG8zaGFCyNmQkyb2A1I1vnWwYsydn6E7L
ycEgZKoJAkj0M0nSeDEs+t7FcSw2vrHrdOCsQj+L4MwaxlvRAt/3dbLu02xvVv2rHkM3zkG69M09
UwOCmVDezjcZDG0StG4RH/XuiP1h20HYEr3FSYvPcsHS+gJEnhUduFx6g2Edy2TZf46B9U++hdWD
PsWrQSVcqOze/KLdpBxsyfCaISGz489K6dyoP8gDyU1UZHvkvSh8BvVZ87dadiKytKdSERCPaNsv
ZYnUiUsXAHqQE0uVoCmI9SbkiVqywNIe0Cv3vzOD84g+mklRZULNHQE4lh/M8nGENUD7LYW25jfU
1nOggYTeKXw2jwGSFw6EwdqlTGFKFjx6AxvJIGmNacxSuDfvI8A/rbycgJS3uKxJgss6qwB/IGUJ
ZrVa5G5Wvoqc1QTiI4zHBEuOI+Ejz/ngqWgMeqFCj2OKhBSlNJonrdG3jay58QMqSk7pb1iPj8G7
+mk/IggwnnDg0fm9mUr8xEl8iPjAI+oQWbMKERubpCm3heTInbyXBe10X3HNyXRRUG7F0G92cy3v
ZxYuatity6FeRi7WbWz3eUYTXDJg2sO2BxFraSUnA1CrjHFP7jZ5MHppCL6KcdQfnXu8LKKdEQVh
7d3IkudHrDpz2t+E1DZNQBIILYx8pyvPlraMI2RciQjBCNx+sAomqeVCvbXYRRo9o2UtPud0wVpN
4SGPOY7a/sBnNdPHbOziDjOLa9K4i5AXDFOSAt6jcqRGj4E9n7WmlBxD5s2QINhKyv0wwxIt8u1Y
2+tWnn660d7VHUU6pX2IWjKgW3Mlt9NmGiGO9sVFROQQIC/tWF7qMeFzhKHqFsRLG5GUuk6amqYM
/makStQWEmZC+azspkOq1jthM7sGgGwzYzdUCTV+fa3Hc2Iop1RDi6g0+6Lye8C38XmKaC7or6X5
PlHD67KvZCLuw4BKUVvrOgIX2qHYKJ67XvXihJnec8JH3u2jiaug/JzSzExYBSr1rkNHIIVI13uQ
ui3mYwJt1PZh6j9tZBFxRR7mDEC398oquaa2ClEbjA4UllxIiHbvZ6h1fLiUM1/MsV8FdE6FdZ3t
kz/tfMUzyJaw8i86z6dRKLhjU6oglpiZN7LyfBwgxDaXfAT8bCEiUhtPDJT4ity41+qR6fUixMab
GIj7juAeahe+Wa1HsQ5+/JFtMhfANLNTA7KHkOmGcl4Ap8LOYNjtsSfTt+eVVUqmllKva8Y7A6hl
RaiFKUneGI6X3vopO3+lUcmo6xutv1eVsKN6YjA3IWiEIdzscic/RhL8LXXc0cEmnS5m9GoJ4GIV
q5qL1ADyev+tYPAP9f7eUCikJPLwqDPQ+gXIqpox0w6vf26S/YOJ0/pLi+x3XYCezGphTAPTds7g
e1yFRnWLRmjvyVMhrRP9pqi3P7+m8nd1M55YBEaEZskIjeTf2nKT3VPErlWW1D3IYtpLS70wVuR3
SWirqtVXpt1RUiMeijrXfBxQhUSZIHWXDi5EVyAZo6SuVGtTooZhVWWR5q7043pYOpLqOosv1r9t
s7z0jX9r6eoGJjVbx7Zui9+NhF2ipBzXHfln9UfcLtUUYhM9YgfkbLcs+GQUSWaG2xFF75931z+4
5i3DhHgq0LhCEFV/213hKPtxkPjtseN6M7fqakhZEejQ9IB51tuECA0VwrVMWKW4FFy4JTrJSkE9
69+MoXit/r4bYAgQeKZbQjHFr/b7/ylnJjKi5jJu5yNd5UuRQNGyrH1W3ZkGlSx8YWMu3ft1fwi6
9FpL2hOpFMN7rLSPWTpQkUjcLgd1Y4Ngj1DpSdikyCTov3P9s0YbOegUNP3EK8bwThXx6VSVhy7+
ASiRykwzO2Lch2pFhdwKO9dvEGNYizftlzcwplFZrCsSF5bd1ArSDprhLMGZ7y+6ju2ABKBKuhUU
hRT7OR9V7OI6xBaWvEPcrtv6qliPnQHqo9qKknRSa3Ef5g8pgi6J8vBcSDtfpcAvDdlOUkIaJ+Om
r5drJnKWOhsPysAaNY6IlurkXa8e87k7D4H9qFh3KhFqoH4nslihtfaH2t4nSH0CFC3Ij6iXl1ic
3rKXwGjuEbYecKfsUlndd1xO/SraGdF4V4rhK4j9k649gMdUi8UQSUyQ1INJ2S+m3MCfiEC/Zayf
8prigPXI1BFotU+Q8HjQiQgMlPKYGngGRroldwYET5XIPSV4nMfKi+PgBM9wk72nLVswWoe6e1Xa
d9HUJIu+RIAvNIXoYxTTvfqD7vFdlYxD2ijIqZEL0u4JR1aXw5Nh5LuZZAcj+datdw4T+clkJXLU
GTQmJKg9W6KhoFnVAy0Omc9Goh6oXGd62YbV72IqUC1FKU08KaQwlAJ/tXJKsq+oPSr1sx8hKjo1
1MUWEaD2qtqfGR9iSRprRTXGGoKNqJbM0lejJaaWYwajUm9+hVizcwX7v5Fs56A/JgazyuGlne8S
s7mLYkLwKG8YpEyAVygYMTQmhWkj1kUM8v+g+FyIDuBApvQ6N+jiCBOaCa/l8k05gwvGNmTgj8dX
2UaZymotlKOXvOcQk/ZCUrdplD9FRHKYBgtK1pcTVzEOLS2Ttw1WmLgmXYGsaTHjB8zsLcKcXe/H
r32XHGqNYR9tlYms/mSGhSuS9m6O3rM62kl5DqFMjg5ITlZ5RvEJbrT/Ii0dGJpA5nKqzXdt7dWx
2OkGIV/jLiVbFD04zZuhaHdIjc6SuNNsSlN+7mXtp7SkXdfncajWVfkhmcQ0FJ7aPdajTgaXtNNH
oC2GABiCcCj093Jkb3KmfDkkBYrSWTWybE/VU9fWr+1Me0kK7qKBwn+6ihSEviamppTihVHiv6QM
rhObZBuVF9THlOK9oZmuMr8jNhWnaqJvyvkc9kTOUlu0GL77T/K6KxLFa6JKu+ysNnQyLSSfhJcW
9E964wHqxsbEK1dTxvA5fMvnihKCMO6DMHlklb9mte2MCC8yH+U8uegJ4j+FtKVW2sYhDb6i2OU+
OkxKxCotvoqW3k9P38dEpz+giukh2JjQf/yOS3JebAJKRwOiKaXwBtb80oSN6dBDYGmICI3N2ZsG
emcdqefEd1fdudWHa6PTmKGAHxZYAsN9aD1E6n1oRQBY5OcMFpJVkiqgfFNixr9NrqWyTukkyfa+
C0mMsg9K/FJXTyFW+3nwhuRxOX5FgLy6fbdomOhFtY7sx7knPoRaGeWswcyI23myct8LZe2kFNkr
mmWuxxRUiQ+XjfteaX4yOToqdrW2LY5nFqBZ1Gyy8qpn3zUrySi7YxNzJoGQ+n5q+5Mes026iXKq
6RfoZrJOtJRW2l63km1GXFUSAcwS2TqIWTkymYYTsqUBhloHD+K0KiXaNywTzS+/GQlxFesmsx6j
mLAgDW/PAMFeQso101OTwGCRY9ERXZPm+DmCmMpBx9tFbpat41H3kKz4DQ21+IbN0nSyWEGSC7JA
7nawXt4itdhaXM7ApSWs4+GaHKxCh0z5LltYa9QdHQDQ/ZO4loZ0QsZFeoo2DJxYw+gW2NPwqkvh
05hJHq0rsgSJjBeUm/Pt0EeLnWxDv4hmKqptqjy5Nu+Sgu/h1sjOZUOkLJGMEemOjH0p5CEWW1gL
52NoRNvCAKbaVNsu9sb/UHZey21r25p+IlQhh1uSCMxBotINyrIo5Jzx9OeDd3XXtt11XF1rWbYo
kUgTE3P84w/GT9xMVjHqdBHPpT7ZDu1PMX+KrISOb33rJ3z967d6iNwmgICSvqZVtFV9zYmAOvrs
WRvivd5Mx3FBu9o9BDTuMqZU7JSVya6nGzqPFQ1uskh5xg2zUwKWGvKtaZbnM65YxHaWd6vnxuYu
esunU06fUAJWjnCVHg0ZwDVy+uwu162Hxc66iUl+14LbXM9OH1afgWmfh9n1F183Vmsz0iAgglGo
g3WpWK8wTddCY7xIOdmVtPpyyRUUkpIAHltZPWi9o8RPU3KZpeZDK15rGQRQ9lZliwEhiSEG9UEd
s0MTntEwtAWevxXPlUDSyKgXtnkUHCgT4CH7I9j/UwZsY1bHFiTl+N5Z32P9qmtI6KJTrYcQnao7
5ecFZylX6bntJ9Ou+VRNu8tl65q49aTCOQzgr0v0fOFbD8UpHi1H6mkQVHB9+eV0UF3cxcl4yo70
Yw9NcvFppNf+cxfShBuzTZNkuxnZeVUeenkn5Tgb97aak8YByKG0rS0DweaZgZsOpnx9tJEwqlxK
hzSCoc4Eh+qdDesjHlj+SWLJk47pziwBFBI3SBiE/vBiRLFnhOHGBHxJLVQ+QbGeyCpDa1HQ+5Ca
U6tqR/BPv01O2D3ZfvFZpofyrJa3oWzPQ+U17dso0bEK3Ei5tUR4yOl8mCl4RlpaRPDIYBXyRBC8
77M60d2onc4ZtXh+UqXtUgjGvS13J571gTKuC3rePjLyczq8050T8xeeRPH4WrR0GouI1knpyItO
H3CnAkpcaa9ifApr7CaDFoIy0gFcvAYxWymW4WG5NareFP/U00/ZChAJoU+erkN4jHm8d2D+QuP6
ysXsUNaCTSlRvu3ledfgoto1pGZXEAEUsvEmvMvAF4woQHIe0M7gWWLtsUG7RITOFHm6Ky1M3d0x
SB0VqwxS4SGqT+3sqpDVYw0pKhWzThYFuLyh4c7UnscGwLR4KqFPMtX3ABJK+S2k9Cq6J4NoGhrL
cyPfkuep5/GjOVNlQV4gvtxS4YckBEaKdhjGTiLodk1vvMDAOApsyuxdCX8vqQ5ZqGzrmsxIzd+N
OYgDfX9FPxtLYFLQckQT55yYHQgCM9pcPLYz5ic6b30UHgwq0Qz/93GAw9/gwK3QN8VGnHLW1HF3
TOFpwkfpENUHta3LD7H8SIRxL5K3LXBqu3AbIFoQSSLScjzufwYiiZ1oiTjY6V2O1AfYvsdxtQoO
CqCUALWYQZIw0/YKDFENx47pIA90CecP+syMs34+mvKX0EJ5N3SeMG9iODrVkJ8ylRRI3Vy1ylai
b6LMP3raK+oTdFNtJkBhA6FIcMMWNU7M4lwt7gVQXCmqr1Ludan4HVriQRuIiUpwEQvxzQ2fp4gQ
VUmz8/Zoce6GGV7FyzyfxIGFAGvRnGkz046x/qCTJzVvIoZ+ZpZ6lR+d2+GSmGcaf0vTh0Voph9n
+AC0e8LibJyD4bMXHIn7yIT8TAnTj+DmOrJz43UCrQ4DQt5f0uACMRr9MZzLxJXz+6hui488Dm11
UndpgcUEsb8lqLk3Tx0BuLRZByeG/pWyWItba9+PBDkSpzlWcGeXXh/ll2LdESGmgS2Uwz4JRKz/
t5X2WlmPVA4OI5KEHk69HNC0AhstlY+ClmFLf2jAhNEsyYIAMkx5iAaZvDEx8ZujdSG/zfW4GYu3
2TDWESvxqH1TCMbyVZKjwu/E+IqDtyrKj4cCG5AkfakLumfATnOF8UJJ+bYIVnJKnK8+QJMTA5dz
MABDl6ypsE9ADWTsBevQWTMod0imOmpqrpMskKlwLA2CFjA0NKV1R7hazxqiB8xVTWwRZvpYWn/P
s+/Wt3ic5c+dKC1UBCU06QVH9S5CfRCNr7L0nWR4ACeHlGVa3X+awY+xobM6npOIVWzmpjyyR3pX
ao/zz2Ijfx/L0qkjNAeYnxdfI+OrSPtDA/AdRHuDsBVqnxVQ/lAfC9LFMgNf22YJGiMOBTOaIQEt
FLqtpTjLSJjSMxRhnvkgbfTqPCGqNwoJhGoo25jUnJQ0d/qZy4hTtvBeEZGNE8Awv+ZdgTuFnFYu
ukUcebqIVMrB2i04NcgJWhuEWKza9B7uiqkMryluI7O0BNFduTRp32DiIrm9dTDD/haJwPaAjarl
QblAfLwrogyjnZ0pkDBNwnBaK1+GDmkqYp2hD0dJgMN3paW/AdVckT2dWJd4iN9ZBuHNM+4wqnlC
OmCXou7ND01uvEyjFaH1EHSbcVVOjIQydsyEdftCV9JYHqpFQ/gzIuGSdWwKhXmkhV/n0qZh5dNY
IOyQUGI6IROU8Q6CoTDPX0bimVq+9zG/VcrupqY0HRqFJ8C4pjG1gtJ3kTW6JkJwHMTUNct7LRym
5XiVe2/VX+OiaMJvABtWDZFud++j7kCC5lYvikslJTz9Ye8t+5hV5SWCHt+W5MqH00b3o70wBcdu
1LgZgvWAQDbtSdxUQxhqk3RU1Ngbo00+vPV6u7Ga0lsOKGqbF0uLz52GTxiJ9K3qGoRYZSRM0+6w
q7zcBcM7k66eri0x2AnI+drgDb3OsS4ezYhwekQd5kuvTQYYKqBGbe2OoVnx7GfzG7PDQAN2lgUi
oBU/BajiNI0bgEKfPS95PCrc0KZdNU8G7rjLNFSMP/PCWMVCT8ZGBo0SpEoLLyJxJ7jDHqQJnxEj
u+uaHFF+1h8la5yUOzkuWXZYs5fPgS1VH0ILTosUXQt3BcqOAKSlm0gY0JgMlWLbz+Al2LD10bMs
tXuBbPra1w9hCwATQ4ieMXTs2ye94HUdG3gWU2Uw2lLfulbTIlTHMJdgy8B8r8nkpI9gyoSJWYZb
Z5cZ5XXQ5buvrDRcCYPuZCHtYztoUsYpIG5qP98EaXqPNdTAkvpkxe3Vaj873/xo9OwuJKaxCrQa
Lgp1jTXFJLqNq7bKTqZJRHtmnIsidfWCNBHD30OA1ywslJEKD9Z0QvK9mk1caQ1WG2xLSkHau8qt
DfUkTKETT7EXC65P7zplXW9IEsKw9wiIRIoJ5tJhfIn+DuULzQgujA/OM6ARGBK0xKmDDNNjirY1
ZtvAkCHcsoRvjN2UsJ6bEhHXjGZbd8ZNMXCXGZi8Alaf0c4qW3syzLWu4XMcRDvZ8gmLE8DhSdew
VHfw0QB2+l0d8RE3am/sdNfAuyFj7k+GDpm/HRkx8LZMbcLSdP7SGUM1IE1S9o5FvouK54gY9lcz
OtSR4YWW/CJO4xFHoFHZCTvLIg4ZG54EdIGu4sao+GSV0J9g1u1BUs6WeIRzUfhHa9wkhKmHFsuG
VNvNOnoQjLX9zKOXnTcffB1aXF9eJtJAQ2A3Bb5fpgiou4ZtPSnbNgnf7KyLUeU3JzmcwauQSFLh
rCuifSseU3rm3ES92EkjawJ/sPtZPGQm8YSythYMUBvCJyyclaZkWtYbVp/QFUXaXR8Uk6aWZZwb
Mf9OWkI8eVipT4EEL0CDLAGfYuFegyXi+C5+4SPS0zJBEuLFKWYuuITIE1iUNZJQq9Hasa3Qydkb
wcLOTkYkqr9J0nlMM1sLr1Krf6jNs1Bzp/SfVuM7tCtQIbcrPHRQbhY7jbhB37wkYrs15LeCBmLP
bBxZ59g0HImkPFhTQ0ysE5Sa6OcwXgbJzmcnzWD7vtRT5CrtG/a2eWZ5bfwimNC39HFLbLosBTvF
tDZTVmyoWvVq5najC5IB5FBjyNtc3KtCYDe6RvLmmyQc5b6wpzzwcggBYcj0EULyI+BOL1JHmtS9
GInPKhr85hwryanrkm2JRHyJdWr7J38B3wTkawB2MrNXH8auWc+uzsQ1bBMogguSMeXdfspNyHg9
Pd7hEolkuH9NBv18k/zZ8OeQf6kjJYUEOd/SWXYFMLBNDMhvRlPY8RxgqMrbK1jwCt27mVCGZESj
hn2qkbwNrNf7KWB5iuRdlZ7V+Kqk8Y9pGLycKAVJJoiCaQ0epEHAY1pDT1+mCRktsQo5QtE5hgFD
leG6qMDblIThcnGAepUJcweAWNXHWZ0wHvoy56uOpr4NlFM+9cwO8ybJNcBk4EaA1rdpUe/3BN4q
iCcxGcoDMlXm5Z6Wrj1aY9GgkWjdJnj21YeJP6gWknVKJ6tnP4TUwNuO8je7JuB0NEqkrYFbkyk7
E7yIDh6MhUm7ZXJnio2X9DCCcoJKo9GJadYNPLIai/tecYpKOeoZWb7ZdayIkgXiwDWn8OPLXGpn
Qy1fFmplQJipir/xgqSb+Agk0iaoi3PGMjuUj3NI7GBAKobRuxpiroHlWxwZB+qllFzwWtXoyGwE
UpCS4V0jjFMyVzWtiaV+08XklEfCseoX2pPYv0YKjEaju1tC6OZ1fO31n5ax9N1a7s0pgGRA0Y6X
Bky/2rzqtKbhN0bYh8sEBcli7IxN4RYsZ3CBDiCs5IxHVpf07Gt7mO5G3p9DbbSFSnQFwURoqtga
ihsJbcqnk3nNLwVNhVyFbz/5G7HLcaCF0l4bkeHkIkdBe4LbCgqQ/0hQ0J0gKeHPog15vjmxs2hP
nrc3IEAkH3zHzxCiONtqza/ydt4Rb/h7G9j8IFiEIYugZMvbws3q+bZCLsJrJDpBtN2uFjnJ8nV7
W90yJCyrLV8fi7yELw56ku3N4S2IRyp3+Sn/sW1/84yOhJ3yNw+H0g/9CzuxyGei1RbdzbJbz8/L
Pt6QsMz7Zf+XV9Ha8PrzIp1Z9m3RsPzaL3684hf5Hz3LFlEM21t2jU0tH8Ibn7HqdNIz2oRzdOUk
cTqQzNw4AaHDcS1vXjZ14ytHx67f+Lqcq+ULn07ndvW8aGs4AHbsPy8tp2b59IAoCRjFy5HdxuXt
sCv4qGIdOmhm3OUo+GYmyxpiPykfi0RoEQlFyynmYDhcPpNPPXMGMA3AD2gzbsVjca3PYIc3LjX/
B3tET+r643hEhmatEGlBd+3CY77FkX6fO5W7RAf6ZNS9Ph6cl361utGPRJ6zXa2Etbtd8eqi/nls
hfWNbwWOk8N93B4c9SNbLxfw8eDCPR4OCR43ri+nZ8PpdEaP08pVd27PnKkte+uw69V93Av2ircu
h5utV7x3u3UMXGCOSMS0PfopLpj06yShJOIIH9ufjBSG0e1mbpbfXt7L+WJw8MG/xtDtcVt28Mau
LReEsWqzf8vVYSvonVbbeHN7uMubuRXOt2d3GS03d7U6uIzJcNOvHiHXg91c3uTyh09kzP/6BF5f
Bpy/7Mxtuar8Gp9sL9/y2g2B1Xq5hmyam+D/vIeXeYE92vrL7bNl7zgxtwcDablwywH9GtwMEKRY
t18nc7hmQnyNoBiG7VOEAhyjGE9ExTFiHDfG57ilk5YfjIoqyB7Ls95fG8J7c7Ha5G2DHS3CKXDY
DhMzFddXHM5xmNm3WUeyYoqbSN7eMhhBIt2TXr0h0DnUVHcDIPQMk8/I8m0VYREgGeuNssLkXYPT
sVVnHN8QxEoA2jDo8kzc8fCMpZcWvecwGHi+ZAS2wWvEQUJiIpwsi2h6+DDizHNnvUAfOjzUAhJT
12QAmNTN4yOsaMpguNDqMHei1skj5VjS7hBHYyOzVxp9vkzLt0kPkVI467jnlHA6Kir5GEQ1x00j
Y7XfXNMOZnH+pJS3Xy5xYbSS6xrHlSVXAYIkTPNogLD4MesZTFT4g6mF8ad/mtNvgxjSoB4hbq7j
8UeNYWJNPXEfSgA2+mdthh9l0yCbeOrU1EkGsj+6QfRurILdun0M6s90wQJnGvOjQO+oxpWpd8K4
2Q+B9pIrRGd3ILVF6fhQYebsGabbRg8JgmYpJYaLv8UTOuJkCYsDLU7q0TGF8dOYoSL6ypM/T0d+
8zj72X6GJG4KxetAtVZDwUa5phT1KVqCA3RkhaK/0XdEPuLWgtcNaTXksOOVNsjduqVyR9DiFDP2
IKaHn+aAtawA7t9DWpGtE/r0PLnJlGMmKELVPMQEVIUe19Jrmpobq/itPMLjFpTPZLotVCaRWHdL
ABryw42h3ho4qDB2tvP8opt7BfvSkAVTuAraQ5P9FGCbZK2KQtdfd9C4eqndJpXpZKALcLdaS7/I
sycnkqthGqUpqIK0bZnir85Krxq9YaJf21uuqk1HAxSnouqOJ8uZJIKtxNcxixmz6Tbo6WlHBDBj
3aM64uLixc0RKtXB1yXUrxm6F3ML85/Y5m6rI9BXiPGJn7teVF0FuF2PTzPcGDKQ4d89lWCSNUVs
EV/MjPx1iki5ke2uvSbIuuPpmlsHtd/RCt+ZXWwbNG9F8zQK+Pyusz6+AeAfAgihIC/4h+hepQXY
vpA8RJTEyrIAqxemUdp/jXX00WAVagpeD/ifL/hceZrrYS/3HgLnhIWjHDUXEV5oIFkHeUatFynU
MqVEG4rAhxnn/fmODxZcGu1mjaNN48sNqmQJ9hYwCWiJwpE3s05/eULR0Mrc7XmASQEOkBSYOP6i
TKQsAyc1APq7/FMtcnRZEz1pWMWtaRcxflWqIdX413CK1Vd2OCnNa1yHW7+t3AwUNZZthW87pf0R
9RCVEYGp4d6wLil6JI0pTAr8S4iyBfLcnmUV6pxsYbJycelBYcCmsWCXA+QKDYU79Hu5vCrFi49u
SmrLYzrnxJRgicFvs5DGcSa2/YqaqW7xMO73hTY6oz4ffYK7Ldk4USI9xRWy5Ul5DhInrgzIfYtJ
PoWGOXnjKF36UnmZg4WegDiMqnUivVKv3Fhpjrpu3VW+1yK8zIjqGPvyUDhNnTzFqnygFD+WWPGm
8Km0aYQF+abSXpEH9G5V44jWdBbSTzN8xwMVt2t86eHgTdk60RB7yeiJRCjriI3mj8ncLaz8Fsqf
wOyol/pazuRLUiPY7gzlXohfFvZJMgxNXT1W81ZnvlOilwLMD0S1hise2w2jtycoBV5Qp3y2+h7f
yGl6lad8rVhMjQ+T0t5A9EcnGLLgI6ifNP9nGysrlFQaVsGlua/SBuD5vRIQX869M/wC/z9NqKLl
qZhZxvqvVpmy+rZOCdH1A71HTd6RecIIWhkix89sNcEdRCShQnqd5nBVW8q2EhK3Apyrc/i17Ltp
HkvAQw2mWQfdeH5SwsK+pkC+JXN3kyfuYOQ2dOKZumyySDZDIiKUh7yFMokcJI6ekDzQrCdKy3yL
iOCCgQp2t+7GEfmk7+kpZto15ruUbsRERhpWuAhG6vln8hgqNMC448YDESVfsaSs++7amDvIGibk
kjq81kF2W8BYP0RjYD2IauEhg5fhLyQCEGCedrWJ3CGYPFFTT6OqOP2H/ynOjjDCwWPJZf7M5xWC
3BmUmK0gW3rHPLXXHKblMdvVrIK6HVnwSeaMP7oLRPX2IwV+3kwe5OmNf/tuPpvPAN8+8+bbgNH3
+BgflWH1jXUQ5nAr045d65lyA7grggh6kS5oT9akxjF5rLFYhey8oglyXpyswsf3d+peFdu/NT9m
HJQ+o/OyEcpV23gmVMtWb/xro95UcuQAgyMndXNXea8fO6Y5O3KEi+hBuPx8+ga9chNH/vweVrm7
uwOrei2u0qs7Nk4bmf/8PaX0qob2iiKf522hbEZGXafWPGCRTw4bDSPefpZeQp3+p7aRtB4OnIw4
dN5JJs5OkbIOmaLiUSFqmVJQR9mbeA0cTDOd7IAFiGp8RzwAKXJXecuc0g0OwpI0aaFGgXEX3SHu
r0GKSpTbKoHHql8FTh5guxdjUozJsIIMKpmzoxQ8ZYN6aNXp2KAaFatwU8rzZ6gOtiIPJ0shFS2M
jyrTZzrSN03QL1jxNaUvUNYmWsRkF/MsFOhYpQGQJtMxf9BT0XjAOKnAxk8LIdkXcKAMgte596el
KxLT+/LJ7isn/GHnlcEyDrDbcOXqpYbmW8fjuzRIuySiJ4dspQliZ4DupC8YlY/l79QTVpJuNVW7
qbjTCqknpp0nUR7G85smmKumCZ00xeIy1J2IBl4eDce2SK+oLXMps6V6tg2DpRyhgBqrEB0SWKRC
O5Zw8uIBrxl0wyNYIz/VKXVmktFMqkUTcqKGg48qL/ZXGLBHwj03noTqoRrnEnfONPoWauura6pL
P7XPA/WoiMY4UQdPy9pV5M84ckLw1nv1uQoM0ItNps7NikkTm1L4Pmn6qGE7V41Fii8SXz0AykZt
sbjY1bSZUp/w3C5FcE4TRXMQwNhWSmIkDuaVAtcdELajgdOZJhAC7QQd36SSnNYidCofYbN8buXv
MMC+u9YhvjQ3OlWlr7+Lgv7W4/ZE+2CtFm/jiKUTzV9hmzX030tEvZAiQkKhxgectNHyYVsV5yEQ
WWISQSQ2Tht8GQBw88xxKgIqJlwNeshJjW6+1HO9pTnaGXZDRGCuPQlTfxJwP9f8dCcqcPBf8xzz
IyVLbhVHmyTZsYmvRoiMElTGCNM31ARaAJkKqCa2vESe7QYc1tSyfV2O76UkOqloMbJpALcIWAgg
FrRLPNGcnG0LJ/Ap98LhmmaLkAXYNy+8rKRR2jE7APNOiQbriPMe618RMu/R/w66S5pNmwTiHCjG
Pa6YB2hqyBEYetbTJZ/AksP9UCh7vwNuGdO3AvAfsmqI1doElaGt9JcKH+tC7KlUJmcZDQkJRApg
TlaE23yOEMhcA1YjqPNTfLLF5jb6X5M6QOlRoMXYge5gFptzA6Rgtv0383ofuE2M7CemH2rHrGJM
iiKUKaZwkg0M87U3bbxWYuppAz7g1RuLMll5M6CPVC9Gt530ehMnlCPZMz1Ow68voynbfll4y5B6
0Yj0ojget5Xcb5sWmd2iL59IAIPVLCefUryfpjngsYdZlN0zySbKIiC456jvFjGNqw3iOktrNO8Y
zZOFGO6a8SHOAgxD/a3DTG+OL1M1w9bkvgBPmzHAatQPmZW5kOO6DqmKqcoYDBryWA9i7codBxfv
aI74GlmPCBIUuealso5oprPQ+xyj+VCJV7P5RS6DEpry7MF7Ux0yF4aPZS23DqePFpGBQ2U/E/7F
lZXNBmLVvFaRCBF/kZjPUHqU8JTEO/gx5DFCWZyQIfXqyarU3Yi7KpSIKqPlq6rn2C92ih/aQF2u
2tGS1PIQY/Q+OggE1nND0n317yjPoKSuBuU+ix+izBWeP5NmLfP5Cd5ZkEwjhYkoxLl3GGwT8V4Z
FiezGE/IaEbBf6kE63XWtCNmCHs4CGuUUF7IJmmp9QgR6y2ictEM3aSr4cgnlzjvmMyY9SdxIPhM
PU8JDoyptELAzhTs37nuKbiwxnOIBdlnm1KToIOpaUlTNdJSFYgjxbIQtoN1M2f5owIrNNNgn4jy
P1jGf2eVmIZsyAoxErrKP//wdzYmKo0ansOh2cXphxzuaIGDMPrk6fj/sIiSFiOu31jdv2wuySLT
sLk2SUzi5/9FZy4VvbC6eCpws5AfddN5autvfDg2wdBelPyqIQ6TwxMy8ZU0wEbxk+aZlkWj/MOe
7y+TroUNb4hEzmFVRcPvDxZ+KM/ihDcFLGPzh5x/FwNShSWTBTOGcvX/Syf/Y1t/HHNc91o8a2xr
iHdFGhHacOV8f6Zhd4Qjidy5V11yvF4YOifWdF4ArkxxIwzXf+zI3ycfxy58vDVT0nR49X/sCFi/
iaAN/Dirb9RjKi35+jrBpQxpV5SboXX/c9mB8hePVgim/9iBhTj/+9X/fQcWG7f/uvpEokSZiWz1
UNiMA3x7d8ARw1UigcG6p/IHeUBNdmSK/cd2/yLR679v9w/7SezprTGQOfCGvnS/FqYZ5h4euR2Y
j4JF9LpJb37wQzYxDyO45ZpBSdMxLv73JfhL1cCeYKGuq5j7ayqD7/czoMdGOvkmfgOEqNEIx2B7
KxBTGHwX+UdDSzvLruSGWf0/zvzfHu6/tmtokmYpxAGqf7j0TZVsSnPFmU/U7NymIroBQHf8D5py
wJsktnUqhsTMsUL+Ds3AHqoPmhKrbprI6wTbUr8rQJh2QBLSQHALo4fRw3VS/2H++Msc788RgvHj
/93PP6QXxZwIeWGGFA46QSnWnavFPTJjDDL1dIZCmhLPuvyCC/EQP+MV8Y+Bstz2f21exsrQMslu
kv/MYxbSjI6bEBgHsaCx7DeOEDQHlDPPyS3Ddl1vMeqoroGpQyhUTlJR7v3sX3fp/+smgQogihYT
pIin4u9DRPDDLq5oAh40CIm+r2zldCn7rzyU9Baji2q/NDBlrDyyjhWs9g+x0N8CJZ3wCUaIYmma
ZHElft9+MgUh/puGfIDZEUb2aNKUfsEFn8wPczVAN8z+MTg5vX+fdvLCkCeJlqEr3B+/bxIHgriN
sUw6wFgOvGpYCS86ERuPbFcErMUhBcfvlNBJS4rIWvjsDzHYKRH29A293qDFEpzonX4GO9kuGmjl
CDpXBBXBBRGccBt5gHS9fkWS4WD0z8rd3Gof4js1MF306BH7m8gFjGBkbbA7iFBnrkc+Tnwyv/xt
tLVcw1a80aOlTd23GLtsUxdPdKZodRfGHqEtOfx/PIFtDTx9Z2FLvKHl18jw+9eQigXXeO7k8/gO
uJe/5WtR/gGlSBjdXIfPfipZwWKxhL3Bi/Qt+TZddVcu3fKojEBREHZt7WV6koNVeiC9etglr8wP
huA2hkNSuGw8/3O6UP8ypdZVGWDE0A1LN0TZ/COEhJywXMl0bF7UPPUMYXxEBg3JHH1DPGkgrblT
YiWlmvUpqdAgVtAnDMoAHtvYHUuzHfXzG04UTi0jp4knOMrZtTLUcze4tUzAQbyYKso7RDyIWXna
RP3dIqq26hqc89tNqTQ/YRSdRrG5TwVOB4N/lbTmE6IxHWZN9DrqDqJ4//e7/2+ZHEetiYpCUqQk
iqr1x2MiUQpZQh4iHfLODTU4QDOASGaiteZG69qPjKLe93vWi91TmQifEwZr+juLMvJu8Al4+PnH
bFwiK6LxW9qYI/ys6bkSjXFry+I01IT2kNv3v++09ve9o8oGGXMmt46F8+YfzrLEuBZCVqTKAVo/
no3wLBtpG4qvEfo9xVbtXjuY9SWTz1Z67rJLa5xTcYMw3YrX4TmhepUclmBEvoF2b+GvaAgs5NHl
KhBcsMNGAW94BX4qnJAVztF+/E5ut1nttGQjBNsawUV+jHea8IItp2/sYv2pG7KNbuwEfQ2hMExe
oKL8cylj/JVGyrUyWLiRiCnp5Pz9MUul/gRWUmQY2jhGejbTC9iYHefX6mO0rkHwOlU/+NqNng+L
YHru3Do9Z8YpURxF3Aj+taluosIqwKZZhTVs1Nzle20cRXAgHR69o4HpEx9V/ch2lvA+lt5CoVd/
VNUPbDC6YJvFX236jOW41GCVTz8EDB1jEGYcydaqV79Fx/8kNftp3M0yVgc/wLHJBAHMBO3CeKGF
sLWvWwQadtBtzK2BaRv4ubBKCC78KpTXqN0szs8H1YEgB4yM6zL8yZkqcAAc3yTQ0mGa7KnNV+CA
C6ZLE1fbfFWf1QGSntO6Qfekl5uZIzYvIjwFVp4MgScu1ynn+XnGnFcvNpKr7AqYUeD2sHxW2etC
yWm/Q0+YEMz8kCvSyre66uUfPTWj7BQBTN9tU2wnYa+r6MS3Ue0Wn6b4maVX4TIWxGvsFZ5ei8PE
OT925lXrbaMnGeJY4NEFIgCPiy2V8l6GLnWa/L2lEu9AAb1WaWASh1a/UnnwCquPWQWYco38ppV0
vDR3jN1/OfYSiPHX84fBZDKOuIVE3Lr/mO6Usg2RCcXKAcLDDROZrFwPEINgq10nXHSbO8OCJ4OG
YZg3pS+8oPZnwMQCWY0k/qzSfce5UT2IQvgAIZ05TYu9NJRUAggWvzW5wzfVa7j7Z/WcDV6U0Oi7
ysUhLHcWtx4lc6E8ZRz/VyV8zfDfzOdC+JJzILUtdNkOSKlYKXfp3uVH/VPRT0nxBhCav5XpT10j
Q3Ht52/T9KUxHDD3HU3wSSwHKD/h2XotI4ygMgZf89Q+sicfs53ojAOGUhwMCDUM2n1i7PKQtDts
0glYxUdhi7s872qnHReUvEgNKiAESGj1/bRTgmDVyegpCNzArPbQBjsR7n9/RMuFH5EKl7ZwIPBS
ZEv0FhVC+rz/feKTzL/X0ipJo6xVLEnSZCbA31cNReyLfhpYhLOG6wHdRkjLEzc7OxrvRFCYAv9g
9L/APkJrJWunUv4MpRuOkkp/ibRNkriRvK+OhbwvjR1u6f0e1+FjP2MUQAL6avY3BVDlNsdeFVCk
8l/aeROf9eeemxpobEPlpviE/2wkL2fgTC6rCEobGlTHeTqU5a7VmEbPunqKs6OMTg5Xw45RzAbx
7y5tbNfB2+dNb14H4QYRcIQ+VNNhyJk2iLOL3enChW89VhU9hkpLx9c1SKUGrIm2couKYZPCP1xR
U4Jfq8I71C2acnB1kUwm4zdtxXrwVArs+MwtNuwrT59W+Cl74w9MGaQE/a/buqgaaKpPChXYXpVw
m1xx91W4LDVA6QgvaXNiVRq9/8ohYBGzR+oHIYX0gPbWP9bANw2YEQuwo9BuGO8g3+VObfaiN7Yb
SgrgFipKngKttEd/WjiduPIKIBGekdI+PXaFJ6tM4Ygnwy9G5owidaebjsmTCM+ImGAW4NlPGgIS
90N78tHr/Csp3fx71c1yH+mHSu4W9fGvAuq/SlNYkATHgj4f4m1w4zlKD4hz5cPvR00qehjJLe4B
jbd8LVbZCd1+gUksOUcGGXxHy8D95cHcP8p3RlUjeDpecm5rvbfJdeRADH7Bv3XRT2n5pv8K5btZ
rkhh9fe5ZMfSOopdbKqa6gOfR8YgfNxZdWuPjjEB36VH14qbXO4v9MVXvtUBK3NlBnpkeHngrP0k
Ki1d0mO8hEXZ4CVVufkf0s5suW0kS8NPhAjsyy1JcBNJiZJJ27pByGUJ+77j6edLdcSURDHEmOmL
mY5uuwpgIvPkWf4lho1VBVvHX+v9WeFf2B3jPzoCN5Y7QZtFpQokvHrjXH6Vuqe4lSkxSfhMXTbs
iyyqHut+iIaJ+uFgA5392Y4rRCQgQmvTQkGYxYM7enT42gXOLt1y9LcwACTX51qaXqw31EqHV40b
prlTgF1A72Kqw9i19DFh3gKZ1VAaVNxiWBXhA5zN8sb7K+/R/nMRyA+wLdyDNVPVmJx9jit9q1W2
pwXqzj4Bjl72jwp1T7fwGJ8xekQ0EzGSZdHsEw320j9+/UBrFv4UKPl0KZ8SaeGPmHMdwtyFHtqg
ofunTdyCpmQ2D+2HdjUpj8xTu3uJGTjogeZp6A6WAkmFj7Ek6sT5o8QH9vxtV2xb/QBHrkqOcbD2
j7YhIhfRRR8Q6amEDZWCfgrc0xzE99Efji1e3MAE2IZGuXLALGhPvXO2NziCmv46pC/fGfuBSR2x
xhdITPUER9UGNkr0wvdQcdscS0xUcJeB8YzOa2L/0NINwchx/e6HAqAAzr1yMvQ9f3eifzXAZMOE
Bew0/5qF362tEEDhCv+nsP8px0skdf2HkUTtzPLcVSU0TQG0laS1BXzUR8LsT0DV9Yd7B602VA+F
mFyWPxr+GsBtkT/K9jFhsA71wj6Lu417CGMz7pSp/xEyFdcPhfngp/CD9iJaiGiky49de+8DlAeY
27kV6DlwxjEE+H0TMUJjOgmPadjyZx4H03hGUJdLcNm3IFAeaNKjCoelVwCtLf1TxjStaeXiS+oj
QpwTDPC2l2fpH0y1Av/JktaYkPR0Z/d1/INspUUoOCODWIrhKTHrxsVninTkuw16kfsinl/rXUh1
lukI4ME3yxRI5yXQqiou76D+Hop8pGFjM9bM7sKRIX06n9Cj90bjTq6GCpqruUBSdMnMaifB17Yh
SWcAQDN5gAwVQLbVtoUV/45blJ60Ahkf6cVwkDIPQJxaR81QfrVtvok65y7K8oUT6OckKpiQZL9N
KbgzrOKfHBe4ftK3aZc+aciCzZpBPTqSfkhR7G3Celd0yg+7kyh/X+MYzhdYhcwBN8zkGgR01pUM
a3BvQhyRJkRybL0SZ7IShlB1Z5NHOxB91eiPytTIgHU2JBCYMHkZsUxJG5TfhDIBCGA6e5oKAjde
TEqPNNmpBLLmlVuWayamWB4fN0n8Y+dwXVEOSVGw9bVhSwcVdgUtd+pdf3QODcezEyk23h0KHfLn
AfSQsOwCARLoHeIzxzLoTqrcc0XNy4S0sfHZ5NidGsuSsaSJanRRU1tor2Vrz1MyrZKfI6v4r1W/
8x8GFMSIpmTMCfFlPkGZHwqDGRzrquODUyEb1wO5bZNy2QPC9qKl55MM2A+eb0KmRf5oTJeGUj7p
uEXawQB2g58PONmq7nPG82mKuHblPxQ1w1MAGlxU8kru3uRJve/kyoSLuAey99MgdnPT2sdBuVMs
s2CUVTMBN+x2XiLuYGA8rXdtw4z5Cb3U7/e2JS6Hy60toq5l4eKhfinBJwXUDHIoyq5Z9rwAKiGL
EFoSUBPnkKiIHABTvoOiqLLppS2u2gDB85nQyQVj+7N0mcGS9fUDOqF4a8xwVqF8J+HiUoWnkTR3
1LwQ2OloRjR9fHXZ3CU/CWoJSQxotmyNuBQ6pLQ5EVOMNNo2i3qXx8/lrvRX1hYwOiIksHsNx1XE
ij1qmRsBJnyakwb62yFf9mgTo954FyWIHM65r3iz8fH7ZXK+9ilxWqFQoeAnVbGUC7vSovImSQj9
YAUm3YcjhwITmNUATAjb7Yz8KL8zKrdq56yHjl4h81JsGs9ZjMzijEZmQSn6xB8HzkpNmc3DfkN5
ALYoKHTWYt0txje1O+VC7Xg31uid7qAiQulJurnu9kBM35cUVUHNWrZLrZqBfJCXTMx3cMr9CuiW
qFmqN63AoBcewU+HT9is8grHN1dj187Hf3yKiXBhjDNf+HHMFXkT/ra2hneQki36aUKTzV4DP+xE
vjc3znlzzFxCg9+6hnKvwrjeG+GNDrBqfJ0M6ZquyhbETlWn+3rRKbc0La38old2SoOy5tx4AtjB
FlTllQYzS1kopIj8h+TMZBI4/mNK51m7hd2WLC1lFptiIY3hTpMgfszll17bCt/IZDNhHgow78CN
1eGrOxt23ls1oTwDAWFBelCFLg1OJVgNEMjrfY/UT/6EpfX01GxISEFBIHfAdyqcVbPhU5BcaUyd
t8lfVVmD8wB6UHQrOLLDD9Qpx1l8YHiOOE+IsOlsfHG0XYdrVPCiIodJwijP7TfAq+ha+/j6zqNs
iQhjB/aSWcwdYmSUvID7qZZ666EHnEDE/dOusDKvwFIeM4tfta6aO5IHGU1LbRNSTZY/9R/6wkRs
OMPnZC0zg78nLaB+oVDK/gzZBmAXOYOczEdtDilFbzlUfHstW/moEaeL+K8P+XHR7pJmKeFgjFQ0
cVx5SP9myN6AroUKcGBPmEu0RAxQVcFsOo3/IB2HsqX/SyBOmQ/MjDNguAL+fL1XTp566l5rY8OM
3jjTQwEqhhAczRMAEjDmF+lvu147CFg82DwOMUt/pZ0RxpqapW7sUOMe6mVM9QNOMpUXw0vabtnb
OB8fgFVZCx7H/ode2S1AkMBiV+7T31Rliu32T/yjypbxco/y4lsHciW5V7yddoLL13SLcklTDRfE
AbJPsao35c5UZjVikjuCD+FedavnukF6ZwZeL4HO8qK8n4BhPA3AuAbXrOG+zOo1YaZHUJEEx5jX
d87f78PNu9bWZVRmcshEwtIZjVgXZ0LRzBp59FrZYYFMLJn+YQOpW/1s5LPhCd8GDwudTYb9JZ2D
ubW12HUeAnfzdpMjs7xu7+QbAfB9PvvdG4ly7kO5FirxaMUOxqbqKj2gqcv5ScJFIJOAw/iR5uEq
3rS77tF5Q6sb/XJ2KcwdBI8fcuiyNzywjCvNSF226Rgj0gUySRYJ24e30axALTXY+ru4XygQhRFt
YXQD1y17zVCjsTcJ6yXtyNSADlRLbizUGNjEFJip673B38FRGTgSzUJ7E0q4XMxj7VEL6T7Nda4l
BeVbkKlr4wDoCfpfKG+hmlLw+UfKTEw7CizUD2wwKAHGsdF+9ahOxzhw7wF3K8MeMweaawZF/J/C
uJWOXvvxzPMRa7At2TYvjZd7qR70OreUXa+ssMxuo1f+NuR0A/r6Is2dfTWeSnPvSae3BNcMBaKs
wsC5nPfmc4wWtF/deiP9Sk8c/y2+Bw6hNmCDiwquasfCttF62DGLnfd0f0pFCA0E7dEu3qxmK/xv
Mbj19H1OmtlHQsRyHVeQR5tzaSDN778EurpqgYc09RYRz8VIGMsrPhnaD7z6yM3goX7jv1nhOaxp
+QFuyaRTkJ1sEB1pMv5JAJQ0Sv2UY2hue2+pzT+hyatxXPVIfAu+mV8/O8beaM4p1hoO01aFaQfK
pqY7+Mcpd7WCvzMQap+pOLN2naXHdFiBzxDu1eZ06iCxkyAa+baG0CtMcGOgV+DDcOVog3Oj69gn
AIa3T0N7huIFiu6toY9kncz2KOcocKP8eNZqU/SV9J6kBnE9ZJF6+pHVqulj1HwTsHKoBdVz5pwY
/oGoAigbZW7eWgsIFXbzI8pWASjN/EVW14UPOzgoKM6BHqbpbAiEVu1R6VZ4g9NdBq76UFZwVJ8H
hFaYtXuo4zPZxKgWDEAduDGDFp2YHeGFXTJFeYFfDdO60ikTW3Mu/rh2tJMn/oGYM23QvfNcWUVQ
5vB/jnnsHdlUDBtiIDnWRYTJ8nZIUM8YENmcGUtk0on+rkUTdlHubculb2/+0FAP2tWbzCVnT6U5
WCN0W0yXeHcXtzdS46++iKaJYLtMWqcZ4pxdbGqEQJq+1xCOrGDbLpDoQiPNfO02BGEQaOob4EcA
2fTQ5uGGInwdbukurfA6ThH1mDPsBGpJTB5e6r/Ztv8T5xTqKxTUvl83Rf6aQPGezPAZSjlX1BM7
q6nUChv7nYHLcHEeOBkq33MiTZZH9DdgDpAkFf6hQ1U7nE5N+NJXzAZ6mCLZdjTaRZhWSzq4JGAB
R69K2EjS89Tti+ok7BrBt2Uk8CYdJC5ecZaR0nTafFHpTE05G2rzrOTPU4YzAv+mIuNTITbgIyQh
01oo0cVpFGuR2a+SDcM8Huc2syuUafEFn4vjAI1iYCCpb8VJ9cyHYCKMC9z1KybTKmoyCATr/hk1
PRqbD9jdW2Z4Xzmkukyrx7toOrHPe7yxA+ehl6cNfOKDQXRE2dtOJERcadDmNvpOR7lCpoXCMEe2
jsLQyrGC0PehsDTnL5Upc4aDZCHRG4arOhnnBBzhnCw3SDRwTNOaM6GTPfh0WwwaTgD4OIlVlNz4
qu/tz8/3LbvPpAZFh5Ko+gUjVoyqmrV2t+PukqNNzJz2DXBhY3ICVtCTthVtlGwebxwoU85GKg7I
UgRbUK10sfEtutkE+RriP7/QRUpSwrJAdpIXAjIgb+1o3b8BFEBXt4xW/e8MfQgX3y44DTWeDzcu
mCvDR9N8lwhlAMGI3L44ilLv95mX6t1OhRAWkvy1LwSgkUEO7CI0FctzB+izzd+4PXI8CHVtFTkn
9jpjRjzXDWTeU+0OEzDXGN6mGC3KCr46184WjayEnkvnZStuFubQ0Ic78lxaIURI/j/NEAMjKL9+
83sddZF0YYWVazMj0jvBLWc6D3SrVnu3dHY96P8wQTzsPI3PUnViGgWMBRObN42kwVRewXuJvSQ8
wXue0iH1wRDbJsyW3j91uS4Y+0vB0R53Y3WHRhDMnYhy09OTdTDsBQZFGY4dV8v3QeQ9Z7jcbiSb
hgImkSD8ror6IaEyOyOVpVZvd4P62kj7VDcX6O843iLwTwlXsErwT6DESdOLZJS7HGxleBAHSVxj
bbNvKNHVciVuZi/dhM2sCM/ifq81tAhSsdAyu8XEJ+PGi8tfsyEAE3g7gm60wHi9pyYf3twpgdhW
OK7uILOnLyA0MBRItpYDxAOBfOSel4hBBg8jAxJA5egLzD3o6Toq0/M8+YU71a+m3ypPIwUlsgRr
IZn/pA4zhYmAW6H0LhwP7ZXyhFi7OgvXYMjYaWizeVjXM3iK7qsNWs9NvLPf4gMYXcjqBW0A6BoY
oNSuvO2PHQKa6C/9AgSvMcfZhWsbAuOSkvTPhEqBPYcpkc7V6tB4P+hg54lLU5ppJ23tUFth9g5E
1gSu6tbemlG2iuT4um8B6d7b3rIx+W/lvtZmxnMYLGJnle4S8l64+cks/W291Qo6uTNnW60YFkM9
zGZPJA74H/wxcUSbK1vpBEy8yRfyb0BHzgtkcy7gLbokkMKajZiwn8wfqE+BrC/WTn0HhgSRnvE3
VLZ2iR6WKW2bl/yH74PfpSxDTUiN56jwW1sqK0f0R+YkH2G88x80kpJzjUJOumiX9HxsZmrblgH4
EugNpWXQLRC+/1PFoL3noz0bTORq1nAgcmdJt7h4Jk16RgKwXr9h6wVnhQtnpvweOjdwmKTfeePC
MebMV2UZsoxLwRlsbxUf1/ICGykmVQGro9EQukhU4pxGmpPVDZMrtkSE1hxTxbucu1W9m+4G3lpm
hghsCacEfUEjjPARnK23+AfgAqypAjRHqbJd5UmljXOEehMNK9xG1PsiXH1/PN6xYxfnmneFL8eL
IoBmXwC9Ch0FuQxmwk5r5phDMSE6oyDJmW3W2BxINhnCMjkop9vL9NWWl5BNP9FQDRvkpa5dtMzi
Thl9vGaaHVlasbO3GqQObttqndLxaufdZiQJ/+M9dHcqI7S98+wcoqd2pdyRo9a/yr22cEjCZ+Uz
7Q0WFzH1EfEU1yCobFQK/CdKeaYT79PRcm4v/QT+LmAzMf/+fhXVr4Pvzz/lotysuyhy0GZFn1re
Zs4K052oPUr2scIHRiNtwPEaVVO45npw6JcxUk9BwUgtngXkTFwrfTjOI3rlaLh8/2a62GuX39eg
b6Yyj1dQHL+Y/bXppMXR5NX0ZRk2MEKfTfC2fxdoyIrMIT3Qh4LwBI/hObrPszle2xWYinxPi4ha
QXPVJ6ZU9g8ihqYjtLnMDoN1UO2ZET/Yf6B1QAXN9lyVWexiA6LFLkXt97/hWqpj421Cow9UAUH8
YrrSDaPmjbVc77Sn8VEmP6NjF29DYNmz6QdaSyeLjNrbqU/alrZkd6xWEBXuvn+Jq4f640tcLOTk
qYbuqLxEtOFOTg/WMuLWoLVNg7fZdA+ij4YiosPmI7TW+P/MtC0wxWpGG25FR9btYRrtCjdgls54
jbok/Pn9O37J80EH2iCvOM+2/vWOlgwjS0I8E3ZdZqySGgMktpmNLB9eETf21VeAjkAiUoypMgFO
3KufGyy+EuRjiFrcrpbsVTzC9KOPRy6Q5y8MZEAwVGjCvkwYOPC/kFen/ksGxjAz20Vt7nUaQnHS
3MAqfxlVEL9M+u80fBQFoO5FLMP8sdYSa8h3eYAC+zN1LKVthk7W98usXn2OrtuGocnkvJfxPfHM
Dg+7PEeNHkO27h8dU3Hdw3BKinfBhJGMvjIDDX3nnzWAG76FAgzEmoqFj/N4gg6xrqMZUb+SqSUd
jApGl4ys2lOJM7f4I3sIbvTDvuJ5xdKAH3UUsjf2x0WsbfypK/I6yXdji1tWS/tA6lTXhhBH6nxf
+gUAxBh4EMQvvAp76Tml/um5ja1w79Dtgqko5QgZwzCMJGZ64TBv8HtQzAHupvFYahaeLNatpFNk
7Z+C18VbX2wyqms17zTeupIASZbqsQ5eYjQIi2LVoh2qSwbiWPdxdy/S6qRLNwXCsirZtl/j6wpw
BiSeM87F+C1uTZTmpJVPml3Tsw+yx+93xZXDZ7MXBG/H0DXV1D4fCAvX2kG3KuBb9oq6FCgSwgT4
Yc5U48Y2/5LQilX58KSLWkfuszJtWryaGlzFVNE9o6KwoHsPz0mypQr4/oeJRf7yEQCem5oKJeHL
DQLlOTJTnG3E3TayvMEWdgzMlLHd9sWNsPL1IhW/zTSAqiikBl+YT6g4IYM3ZDniCZC46Lvb7kTb
biTL7tRgqaIHKSfj0o4OMT+bs5JY3bxTnockWYcg4rlO0xhjWxMucsg8tlRu7Enl2uoz3pNps4B0
g5/1+Ts7Q2NPIbPtnSalDx5NQdGySOMJaDT2DkzyxDkZLWkhUyTI+bODWaBau6IZIY45OKDJ2Ur2
Huby7v/+oT6+2cU1qdsQ2g0tYu3klQ63kTqwYgp+GpmS/vn+Udci4MdHXVyGkGQKz27jfEdhDTnS
so4IIjC5/v4p144U50lT3it7Tb9YatVIBpyAfDCZzmlqt8Rz0YPBAkm/lSZ9Zbmw7yA7WAadcCaQ
lyE9aDqzSHs72/n1bshOio5kMg3hjEknvSez/hVJCCWeuLoUWlKZHrj/j5/qqKasgqo0aSd+3lWm
XCso67Gg9MUBsiloZlTHKtwCyPn+Qe+/5PI4Wx+edNGmqWW1KExPynZT8CgjOAAvvcq0bXM/neUK
BTkA9jZomgqMV4bI2/dPv/ZFaf9zP5OoKPZlF2Hoqo7CSM12BJIyPtMF52dGIH3ox/x/nsQRpajR
ZFUTx/hD1a/ngUIuJGdiBpLqxcywSAmAoeMlef6vnnSZdZROJnV9zpPSZEvWbw+rano2s/3NTaqp
VyIxCD4dLJ+lMQi/2CSphBC3bfHpskZb1PaTQ8Ft3Kuo7CjlnwCMstQhnxv9xQMWxvDZYsrc6fcK
0HQbxwsPK+tRp52Kmd88H/4WtPA5tTShfJMJBdMiE3syctcGWb3cL8hQUAIF1/r9cl09ah9/xcUG
rKo+QFeUoxbrZIVzs3gxUY+ZakpdmrtwEZe0izLcqkWjcARCSYPhxiu8QwYuD4GDlZCqm5rNWOri
snY05BNgvmZg4pEJbIVMC7IwKJ4MVbZqm2bntEwsgW3EKT7oNtIyO8U/W869XgpMQH03IC2TxQoe
IdaitmgaTm7sP8k5poTUn4ReSULHFiHzWU+3PUW9nOihWigmqRkqQftmjNeDicvGQLKQQjRo7+gr
lrnnKhlwfAd0z0iDLV4GvTAEmKtavah1wJoFllF88BTRobE8pQ3rk5VYvKCo9aw3PSLlNmjqw2Qi
c/K3KSUXKQNagrarRA5pUb8ZSYiK5qfq+XRO0Kay65XjP/fkeDIALSnIH1QM28inYiE6jSB6b7S/
SrS4dOzFaPQlFjq7jr+UkiNiiDP8+LCbUn+GDxkSmGT9pEaLVqZNg90vqP0Y6d+EhcQoyYVGDKFT
zK3493j0qibB6bMx42HXiau7a6RVzHVPVxQnn9nInnCqV7RJ3Y62VqGO7tQ6wB14GVNxkTDaxDId
JgfpFP/N9p9HhvxMoPTWWbDcwsXQ8N7y9KjZKDrWz55JiYL9Awz+n2QI69LRXMuMb1SK1yKsoxia
ZkFn13UYDJ9DTxkNURnWuEgE6LqmofOShwGgNOCMwS8lttBRQakBKc8onMdNi9XGy/fb+0qGwkBA
Vg0oSPSgvkCRmgx6zphlO1vEgG3jowswvFKGEWvjgZ14i7r9tYkES0MxuTU1DaoGZ+rzL9baJM5x
SM2Qf9/wkRIHupF+/A9PESNaB3mwnLskTI0Vd5qYLzth6dqBcuNgf+0UXLzIRcZgBok5SEHEuQ6o
cMpqG/nCQ6Z1sbpYo8gboafWIU+k7cOkWWdDs2VDhu2xiCs3SWJkjApAJs9V4C3b4dUoXuKgu//+
61y5Ah0SaYfJvBjcyCLIf7iYoiJSAq/LEeqzV2p4jMBuMqCRDyqo4e+fdG0ffHzSxVdR1UJvWi3F
QjWgJ7/R5ed+OEUjQkZYCZCZ3s4tvrTBWP6PT7xYflmyZS+c2HmpxVgzV5eprcwqZJ+6mOFobzG6
A3zdnzjUnXyL1X+lTnFUIroMSVe1YA18XlhdKYystPj2pFAiD7fUekPuZmQ49UB9sx6+X91rhQCt
FqB+OlkjNd/Fj9VH5i6qFZLLoPQcupEvvPkeqwZApIxwa3hWHBSehCESPgsbrUGrSKMwgILZyNzU
WAVwv2b98cZrXd1fhD9Dtij1nffr98P+MuyikjKsUnZKj3RlcPCEK09waDSP/hwzi36VOM7KA5/g
tfWckKA14Y68SJeYIPIbQmwxbrySWPmL2xY6IFmYygDJog3x+cuMapPL0miku1Z5Zka3hF8fGcD5
upXIrzsPjGPjLGSWw0m2ORi1PjmWQHbM2L71Klc3iaVx6xuKbX3BTTWG32T2qKa7EPhDXLxpDazC
3BX7xVf3LXwPwzmJ/1bCLEECoXF0WiCo8w+ALbNtwp+k3Y0E8r0H+2V9PrzURUhAhMEkMdbTnVGo
Loe1V56baoUXuQ+t3Jr2gEGKQpoHcJ4mrKcTkBzxjGorZ9t9/6mu1d8O28ZQZN00QZZdvIqN0po2
qFO6KxzsUpFVBjY14seURwvyk6w70xP2bK4zPpquIvHIO4Up+qdeuJLGRajCqQH4hoOSp7mNc6Mg
vJY7IhKCIopJb4D79WInFXHaJxCFEe5IUa0DyGpvhLZpJxUsVzWbjK3RIeGDz8JKyKoXWwYn36/Q
V70UYhwDUHjH3HN00i4Kiwbddb8ZcUMEqx339PQKkxysWKWIXAPn8cyzk2PWag0LdOQWvg9cArJn
f2PPXNvH/76Fc8nP18fUqRyjzklUV+wCptje+/1O3SEAUd//5q8Ps0BuaYhjQL7h4Fxk7KnUB3bW
4giPWAfaDzmHgGsL6QNxHLybx0ETF9Pn8/D5eRebMKn1pFX7mvOAX3Bs4kYLkzHwEaajJE/xQ1SE
j2EATjY5m8OxkWh5MFcuy5/CJjCKVBzVcUyny2ehEmgXCPNBwqqihx737rYYELVFuxVXuiKEqokk
UQrEN4Qs3BIMALRrSrzDofsOf5U5MQIV8nkTDgfS3W2hYz+QQLAMnW1dHSJ7eCpjZZkH0YvdF+te
Z/en/gLbboz3GAPg/iwxvsyVTdFgrDYcVecRXynm4lrxtwF+6AEpnRD9lxU0Fhr03Zhz7mMgyIkW
PeoRgh+Bxe8XiBqGrpx7rk+NOZcHek1kdmmH+3ez9WFMTwaTXsbsJnaSTRy6Wf6u4qLIL62EJnn6
BkFlUQBaDZJ+6cTOTEKgKmH4Vukrv37ygt++CsYbOO508uFUhwLwgg+wbp78eq/KmBbUR6wMuM3R
oE8A3SMLz0TI9ho31DX0FPVHpFK0kjlWA+8xthc+w68RGX8V2bMEp3ZS3hR1AceQXEBlckYRM7yW
wvgszhffb9qv96DYRIzlDJVYhnfs50sniKKwG4aMSAZ0ONyTALEQ3C8B1e/3T/qaZ3160uUI1eOD
+6Wcpzsngnkeok75A5Bg3wIaxJIP4mR8446/9kBDRgRCoY1i0CD7/NMmKXKMSuanGcrZljr4oecc
xpcDy0EMPIqVFd3A3omS5fJEfnziRa7TZW1meXnBYjLg8sEo0PdkI4qm+vdr+VXrBA2oj08SucSH
9KVualOrppJYg0hjFpE+ck5bMEya4CggPMehBrtp+jduvver4+tPBFloCeoyqfnnB8tSICfElpR0
7mgB/4pd2cYgjAaE2QOYb8tF2umz0o5/6nJyX6fqzPRwtLaezH7blscGNUUqUC3MVwNss3gooci/
qoz/fGKQb6nLoArn7MLRGtHQwtQGO0QIAPqKMt6A0kQl3zm/PTlYW5P+lJcoVjJQaZHw1HCpC3uI
HSpENlYDRKinoNZ5awWubitVFqWJiiaVfrEC1jAYUzak6W5Axa/Vs0WDRbpvdfT7298Bup16+ytq
QrcY7AWYt0WgaqvaG+eSedaxNaab8EimEtE2gBMAaK4E8F+QtSSLCgFGLfmhdRhSAeCV83UuOxhx
oO9nwuqlwdpsMxmINVdXhrzv6BQPvog3obqigqLfNVA2HONpb9S/bSgwhg9lwhCq4uRt3a0u5fVN
+O9KXHZjyyHuEbsI0l3wt/TTO9BaeWgJRSxUjoykdD2AS0F8a+tfX38BwnAooxTn4pqt1UE2G01K
dj4Y6Sp8KSmlm9qHuUgbP6mXNYSMOs2Eu8Sa+UtdY4QiPGQ8iKHtuIgaJvycC38qbsSbK/U9h1L9
980uLmR6xlPbxazHRFvMyvZqu4C3H49ghCoezEX7n0aiEIuU8AiyejfhfrLLW/m7JlqcX04pLTux
SKLAEYHqY3gIU7PoHSPZheXZgfIHpNP41XsHYK3J9DMSYnzo/FooxhOLKTAEARFe4KrA+EWsZ9Gd
wk2tA2Y2dABSqnLHVy2Qi5DiYittyim7VyA0qaMMQ3O68YWvDI5ZR0R8KE4N2ZQvZ0dGx63by6yj
1gN5qiPigb+D9rQpkVdHJhMUCS7uZeJWSW8sEuSNFHyO5PwFvfdMVu9VE/NGtn5V7Ppch5UY8xtZ
/TyHEO0kCv5G2fR7QrLRI2P4PjJf250mUjz8HyxsirnPK1/ZTlmFnZ1gGh3NEwUDs2Kb0TLRxtKl
iiz6/eA1N27Wa4nnx2deXHSmp/RWqFk8M3MLaZG1b0F98FqR2EuVfeMHXksYPj7s4o7LrWZMA9NM
xPiMlFpANMmfsD7lyvl+Ka/dpiZxS1NBJWryO1//wyYODS9vPVXnZ4Gta1c6G63rTh091++fc3X5
PjznIqD7klXFY8thqeot+Gw+WAwFgPWDTGCkL98/7Erb0wIP8r+/6nI6ofVRr3ILJu9zYmyrwe9J
/3AEYQrj3MjgZ86FgJ7gzQHMe0PzMihQiwmJNCGkeAn+ZV6BP6QzJjvsU5dx063YJSmpphz+SedB
Zbsp0lyBCz2k7t/UqHKnqN2ILozXvjVQ/b5fiKv7iBMOGAj8n3mp1BU1flU2fZ3sEnqP7Fpa/GVM
QU9YuhGX1auPMhToNDJZIHIZn89kppdSFmgV0bAV1A5j5+BIVnlg3nxshbtwK+WYBUWGKyMRl5jo
rAoFKNQqLHxJZUbQz/3EjRsHD12Jd2Yqu5CDgtG7t5LmGLT+g2WN3LXtJjO8W13ya+9ON8hhFgl6
nZbd53f3qixkqTSxTI9DK1DUVhJv7OjOozgIvGMZg4s0tmDweU2BpjeZSnYxCNERTddbeefViwVe
CTR7U6FkuFQayzpNb1uTM6kVR0Y9QQI3oj93kph7QHcG7qwSeIkIYhoxmuVCXCLi5iP380AAAPIH
iwEIzqIPAY+q7jAvi2BMPCdMMKoVRzAvtz0EC2bI32845StDlqSZXjISicgDMle9CF1VHpTTpE/s
A/NXpZWHsnkRKq6g5pjhvvqa85gX1cYcmbog6NCMAExREeiPkRjgAJcBqYKW/rKmYYvzjznMDLO4
szyCoOcgvOK9RWg9kyDMfBSRpxRTwoAfQt4m034o8sjVvCXisLNc8qAe5Kjha0UJ3RJD+LBDTikY
FjmetYFsPfYTmimYrCkKXInn0Th6+pMTojmCuYqvzKIUa/d+lQVHcCx6le00ZcSu5VAuuzpZgI8W
n15LTDGs23TxFvoHtKa9rB+s4VnMdnJ9kwTyM4SryCuQugdemSHWlS3CoIA+TlvAOYFiHhsUw2Hz
UrBvVYChdr6Tuq3o4agWvP1pTyEVSQbMskOi2Pd0wypU+IPCXDfAxmuK4MgLloWPZSm5IAKlAiuF
fi0U1uTcYouBtWsnPWr6oilk9IqNXcKZM2lJi6ZdbcsHR0EqwKAeL7YhXJKWSVsSv4Ky3+liDeRt
WSjI5J+DH9mEUQN9JGY5I0tqZeUT/CpKWSVHdrND5tyhR5dgkb7qtW5ZIUkevK3LSIWDDIo39+86
Rb7PIv+xceqfKPph1LgYJBi/Uvvjxla8liWAPgTPq+joR16yUrSk9tROldmJFE3CUNSBudDSR1Gy
t8YBDDhWsxDXv1h6LfKfloGHMEAzsxayB1pi348YbypdPfd19UYucS3eOPTDYcoAniKR+RxvFMms
TCfjkmAZzSRCVvgN3FAXvZJM3FiEa/f7x0ddHEdE2U05b8VxLM//mcHpQNWVmdjkdZRiqhyLy7iY
ngcN3V1wQ6W5EWQiAsaNV7mWL4P5gyJMmsE8UqzKx1SjL+2sEpEBwEVUr+pp+iWpSKrDbcwR6R/1
lVp7G4O04L98sMhNPjzYyzHT6Gw2AmQyMTqnsiN4wnSESUmHAseixRT+ufFQUSFdJgIff+3FfVjF
+EngGpDsAuXcd+TFyPI3TIWr+VhCJnNOoKEKA7/6NF7+d4++zH5qsIW6ggnsLpY3vndI1WcRWOt+
nznFhpRr8sLNWECxTW4kAVeDv5j30p9VqNEuBbwTfZxaK2Jj+9Wr4YW/pt74qfIj1SHfeEBulQBJ
uB6j72zrZGfRvB0iXLO5UYl4df42dTnsPeGH/j7jL4Bb5NUbmeODQVO1AWsptW8MI6Sk2DRYVNoY
YYZsGCananaMu7ZeaMNeJBJmUEHON9yUi7zHJ9NW4+0QMV0B/lBE8XFuEJUdGb2Z10HoTbMlkngp
Bv9Bdh+nrybXqT956xufRmQSX3fFvwt00VJSwspUcr19PwMglLHfwSzeW1gQkdu9gpoklB5fjhdi
qgKO4MbTrwaDD59H/PmHg9ClqPR1fv8ed8BpiuyG8zBCewQfjXT+jBaQPxZz+lueGsyZxIkrzpKU
uZqUp+9f5lp0/rhVLqKBqpWjF8dDIkBRSTYnBIrag/lzgywYCXN7S8TtatBVHB3AAbBOroTPP76W
A/R2/CbZDd6pQXLPOguyMcq8Q3sr0r2zbb9+5n+fdRF1TTvpJ88i7878l548TZHdV49HpYwsFj23
no9rbhc8dvZpQkgdyIzr2H/5m32VovK2K6tTU0wLGUOWkEQi8fAgi1cSgmbvwUudZ6WCYVi1Gmw8
VaJzrL4Nk4FJAmynak7HF8xlDTRF8Mp7GF/UPZoEBx3gA515ZCz2Q/JmsMXL/yHtvHobx9I0/IsI
MIdbiYq2bMmpyr4h3FU2c8789fscDzBj01prF3PV1ahuHZInfeENuKoj26s/MvNdPi7sHjdlTn/o
hBpFrwhG68SywFZdbBYVaq6V92hx3pj2a0vVXj/YDCEyxuit6Js1EO2gVERBfcSnmaJaYxRbdXia
+p2ITBOCn2YA1G2fRJekabR/OIAFOpW+gaKh19acuAPz/JeIsolBwMlp4ZsIHmMUhL0GExocpew3
OxZkdPiQItbRxhPChkKUHldnZFROk/9SyX9toD5G6Ls90YcNuIegif+zqNMdj+fnBnFbiPMRRgaO
mzmXCndnCyxUJ0wdLXdyi4+z8tNms+Woy5uCzWZTpEAq20YSfQJlKMvWpjb7R4HxGCrYyvSdRyw6
fNSzBqtATQelz8naE9IG06PFhIReGy9sJr+RkWSLNrVkXCm9iWTFWPy+DIw8l6o7Fq1L4nfAkfNs
qKsxpY78kI3S7gkNmGPAUkAXyBxsnvnnY+DskfRpsNmutNt69LoiSq5luH61UbqQ0ElZwkv56dmS
wOe3mm1JqyngBDs+QYAkjBWwR4dZII4+wemGzc29KCHGEBCai0L7f/eWs2O/rHAWNFLeElc4BheQ
NvpXvOfPw5w94j59zNn5nhLsZ23PzFE2qhqkPsS2TvEO6N9/HsgWD/ztgPs00uz07ryIsqTP15Q9
JFOC8T7P0HTBl0TvngT7JkU+Th6oxfraWnckt8IiimBXrJ8K93BgMeFUXclIqvlcueRLiV8KNM7Y
+3d6zd5+hTaBq6bo9NvS31iCyVo9CTa+Gaeid5kRwQFHOCqlKRpNdlMeiaOjyq1TA/JgCManW/tA
EYUIxiCfDOAk7LI1wYMAbgccbvyRYqE4loh+RcKX4dbG7YPwRzLBMEXUQ/xlqD/mNCpxexDNl0Q0
fNBlNHTcY14avfyozVJxLLB2oR6P9XJwZ04VTqUv7ZDe6H0LqgVOLadTVMrrC/NwYRrmkW0TD57s
BB+FCzAjyIfQDBcvxaF2KZU4W5ZwbAWKFbL/pjVv9VUYS44Tggq4ogxIeCMKKx/E8Zk2FjzyckUq
a1KLZS8JtZEQL8CYglamdK5KFhUH+L8SAhbx05TuRf4vejcC+Ou3r8JvQhxkNg0b9OoLtSYFRoxy
uJAOna1SfX6H2SmQ5F0nW5kXX4+6vLT8CfAmIXjL+6jvhvHMp0PsEMa77cotnbf8tUzuxgBBT0Cn
JAykin5xspCldkNk3UHVZgqtBSQlexz2/HcdCMrPM2yezSPQS4U1buO38EEp/3SNFEYnUQriia0I
rlN1NwTYTmrpVW0fySxU6XfsScgsk7j6Pi1CoMpV75o08YhsAwUOrf4cm8G254apsl1vmkLVY5DC
xWigxJD8nppXQ91RuwjWGmWTJLhBMMyg2SnZ/jI33xIUCXJ92yKJiVXO0jD+mNGzyB7oJgtgvq6g
U8HFti3aFt7rn+ko7lLm1bWx8AJivK5xTG8dbNcdIAVIk/kGQF6NqgWX3M8f6wwmB9cekVdDe8LO
fC5FNWSBzAFeJEJ6Ia2fRJdlwuWxsPcSqYS4aUWm0A1uEKcrgU8QL3LhGc7eaJ+eQaQAnyas8WvD
72wKoSyzhYbDGMyG2lDRXUVKR5Bg3ig2tUEj8Nz7jqCbjAVcsOgxtnaxu/A0Z5JubnK0VjT6yEiY
z26eiiQ0CoeMp9H+GrcikCLTghcgR8U2hWb9VhaXol9xZc/uhi9Dzm8hE982yRJD+q8c9D7i+cj4
gddKiYBILf4V46eB46btu4WG3M+vfO6cYnxDw/CANjRMsa8TkDidIVlySuA14AGpnsQWpx4qECoi
qEYYSexhMj4jOwYWEpKYDelDLyRfOECbuAEUH6z9CPl5XDc+nIjexJ3hMZ9tVD0AtirJ3R18BJ8w
d7q0fs5c4jy+DfANRicvMft81aBIYTlxiUcggs10ZSPEZB4p7eYxGh/UxjX1ID5eDJ4Fj0jQMjCe
W98B5vx4MaM/A8LjlkfhSBdkTRVxoa8fM+77AOAuF32Rt3sdBm/NiR0p2SZXTiEJhDNEaxn3YlFT
BdltaBsHsyqBmDfGZ48N5xhojUI2IAzR6sf/A4Hi7Ar/9ISz71UmaVEbOXRXpjqQ74LwuculNeEB
+DP8e3d9++T+vMLO7PAv32QW/PRSI0/JwAwVHq0OEpA+fUF9qMDt778baHa9J8DG5NhiIPhRxIww
DkgXghPF+5/HQZj13J799BFn1SoK2gMsOm4ZTfkrFaCHhW6FhXxXcNsZ5U7Dm86w8dJp7gEjIJLk
oqsxmtpSSx9MopvRugnMa6tyfk/6E1KBq6b/HWBQ1DYJIhzpLxuHOrwiNB94It3vLENvrt8LTgWY
AX4cnWUhUTRSa3hTwWc3EtCaSl6RmI4ltwsBR6sdVIg4afwmNNMgfNNfRtk/yjeKvvSr4oa43kdb
0GupGZn677QY7qrRW0gjZmZxmgimC4I2/bAXEjEFjA8ue1A8DkUoCK7rLHinwZqi6VBusE1HsAPb
2njfq3gnW/h1cDxn6bs4z0UGzM9Q2R9gVsv6W+IBxglKY4EvFPvx4ANGjQgMDLATQXOnJZwxHaqv
NL8E6IYo1GiObeRSJM95715BNHZYaBlQPXREwr3duF2Cilr4e0CFhMCRVJBwMjTfzHplIYWucSrQ
L7NPZVUtgW0nmI4uodbn1SENn0RZR5aj92S4yyCwOCSOIicXaj1UdIhjA9F5TU91+KqCteb3Q/U1
sLKl1aAeg3QYjdG201965AiFYkQh3fkpOsQt1IXQAa0frbuyQ0952lj5PQo721IEUPqjT+Fg9BvX
FNIq9aPm4YxxsPiXSdXXFLgR6TLVP2N2lSSov1rDUkGkaBzfLizmsweCJswfIIF812aTepBORk2c
Cl4SzTDPCXeilkEH1soEbksqEFyqjfXPw56pZ1HJR+BQ2FSJsv7Xg3KwBrlJc0blGALwkKdHaH4W
BHvBt49R17/UaTsTGDKgY6mAT2SHM/rrgA2W1c7kmIj2ymjYfMQWBP+egDV672SXorohJPHoA/78
pueC6C8jz3L2DLCYWfWMDKwwzY5tuAdrvylwZbQQUfQ9bFno1FG40AfjkE6/u8rciBZlja6aCLha
I1o69YsIUq1Q3oHJX1jguz140qKjZhqLqiw3yvHnxz57r+oaoo+yUO7VZ/dER4Wmw402FsjhTEbJ
HS1n6Tazbkjefh7pTAEFzPp/RprdD2lb2rYpc2da/h0QflFhGvYe3Sb6ZPRmfx7sXMz7ZbTZJWGX
UpBUMaO1dBng6/ryC1iOILqzvF0+7jP9MFA+mvxB4D+5pi4ML5bZt2jv08vObo4R6tfoVFy/Ur0C
YdFqxUIUJaFhq9O6Rdu4ocYfbajlQTf/eezvZhKoCApyAAR4CLyogX3dAnquFBj3cGvlqH2l40NC
J9hp1LWEvJwsvOjhoKoVtGkQkCEaRx68E6vGWiJeFnQOSlsn+EbK1wbDnLf0xMZ1PiYoDC5zB3xb
H18PJbZXWMLFuMZDCwmCtTf+jUYolYirQODVNrbWL9UI6wN/YfJbP7/hGWLP1zecbbUxrJ3ELpjc
tH8kcFfiYmVXbyMGGPEVnZE6tOA0sX1CMC4DijfUdolkKxRyIBqJwiP0UO6/C0919oT99N1nWbTl
xLVSh2ylMFuFzZOM2YiBqlB4wI3FOQ761WU619ndCxiXgBimkzLXDjIStYYqxofwcvk6yjKO9D9d
c5DzJ19HrYkFbuwrFZ9tqXeTbVrKW7q4Eehz8htZ8bc/f4GzO/zT08x2uKNNYShNLLx/sRBCjizu
bmIZ9tdFwPP5HW4I8ykUPhH3nC2CIQkVSS6MWJQu/XZaovmKizxdWnJH4yDKKPVA/k9YYlG8CFC1
vHjmm2e3+adnmE152kWgMkyeAaY0NTlx09QvhsJylPI13YISsxale+f8iQOcR+KtSDXRHtEj767D
mADEBsoo4VV2TLviGFEMIrajtJwwX01DW2HC1rzZYJlF94Jkpy1LZLHRTi3ejP2U2WsD9wNEaqrx
UYexUKOjzF2B5wIGyY8ywk/c7QqoGC+It5Q7HXlyqTTBHsiIFgd07mBWEgEQPTv5a46Kb6tHt1q3
TTA7+3ltfJcnFKcSNpk2SZwFrGg2XXY9aUplqDFofzgVebhEuAN0ygg8AwgG1We85mU6kXqxyAes
IycUPnlIqXuy+HQDPDDeFKIEPiy0P/QicVUIcw7wEVnF0isf0WKnU2L7axiBF7b22YUNnwmBQmh7
zvxELY1OTrxu+Agqau2E9SxVUprVhIsk6z9/qPPrGukAUKXQeb6h02RJsitd0rg6/Neq37R4WORp
ik46qJccfAlWDflhhARCsCBhHXexXq6cjaEYHEFa1jaull8vkKic8tD0J/QQC5A09pHtROJI2C/a
zSLfH8aNkDm+3GRRz35pG6dfU2h9UFb9OnQ8Oo0HSIhNbTVXSHauVKt9J13VmOtQxiATFkpH2Sj1
o6PIOmowgiIJoHilBOM+b7Gq/4APPpHYWFJ3HZfU5ODu0xczTYEkCUJvaSP69/OsXXru2Sery9i0
60p8MlrUiFobxkvAsmVDihrERbPR/2WKLMGj5ar/hkS3+66RY6cjM+VAYZXUCdQF/SAkd6k0R8X7
yOmSRPgiFhc28jksp4K8xb+HFmfip0oeJ1utjvTergcUhtQ9uRuNT3RaqXOI7LCJsp2oeUNrB7nD
y7e2KZZqnbB2LjLRzi/V/zzMbL1kRR9LU19z5+I18dtL7ikrJvpjgPhAoRyEfl/ptMvsQoj1gRD9
Ft6BY+E8sAR/afYN1DJ1+mnk83Pu57Lvxq92FOzGCXVusDuyiYWtLUH12iBSW0/xQWmtHfgGFFf3
yvBXQ/HSIXsWLNZAqdzCwa8iI3RyEDvW7pEm3koWuhQoKmAzHlh7Ecxok7MUVRV6phSZiHrCNNti
sFNbqFfwQyLoAZHp9qaxdKRHp9PuhKqtTfNQgOuoNWCr5eOJQK2AFoVH+Zl/wEDHNFJcOaLmOpgv
VVhda9YHYPwDaxe85tZOIE4q5dUwr/wjl0eAToOz6WuKiJkWgUUJHrPEexOy4gIkV6h4Ycclzibj
RsLwKbGWoa/dBhBviD6KS+WgcykmmkDI1eBsKiixX9ejIyfk3AIVXoa/Bg15tP6VgiWYXgOlZegt
F2/9c3tdtxhLsSz0I7RZyiQlSWdahUV7CX0A8jY0/EoMbTats7tcaTwXVH4ebBZT+WnQSnopMO/q
Se3v1GTXBdRPOnuZ3eaVBBk62nbmC4hM2Qb96j+UOoEGiL3a3qf06erAW47BJsJz5ucT7+wR9PnJ
xGf6dA7kA7TNGG/26w5pWlKF6m1IBSs6bzfDU2jXuEecuCh+HvXSt5/lVVIf6nKX8Tk8FS9nJNrp
d2ZoFoOWeAwuAeYvDDZHjNldl1sQ24AlZTfULyyqPvQIUrp5mvFwcVmd4zQp1NQQ6BBuOmTkXz9o
Jumml01gf8gfxDYa3zwYVQMstY2eHVLrpetO//+vSVgGIBk4BpJPs2Os02XN9zIlEb49Hnc9rDd4
2khdU/MrqwtTd26ffh5sdlRPuRY3lQnekDMRAAXJf2WeqD0W02bAA/XS5J2jCyq0C+gOqhRHZFtc
HZ/WZ+uNeMIrdJygch0Uzb9X6V0KJfG+2Bgdbk0CV6TByXyZInVDwe+AOMZNTelUolIlIyLmwP3p
1H6tVzWi0a/CrVpy68CmZEN2291QOfDsaBEnOC0kQpDcX9Qe2lLQdsGroRNMkxxSXA4T2zwp2n3J
qVkF912wA1acBTtteJAq72bCW7j0lj9PrS7mbn5FfX792dzq0pRklileP71ROBq4yxax+jwla7+4
0ut1ormNA661ePcwictc0kFSfp706EvjElxmVWDMG3CcPseGtQeR4npKtyahU7VraaMWt6STKwen
p9IDXF+9yUWysuU/5q9+up7IOXL5D1qzPobPer8Ii+EC4fUc5U30MmHoWBoZ4JyqFcaR0tgNXU2f
6liwcCZRL37jEUe8JpvrWkaW6M4Y94q0jT03w+2vuiAU8yEg8u0bE6VCSRA+LnOOv2bm0mT6OZ0I
C2OUdVFvAQdJ2UvZTTjJ/WmRQgzf4B4j62SfWI74vuY7s8DJ6KYvX+sUbISEYdi+hfGs1VxYqwK3
Wh+RnkWhLJMGIvsSvcyyYXG1xRHPO3oqSmktJUid9CaWDbMi47xtUiwkf0GMzt9UQDzU4MKrnj2c
bKg7SEaYAqM9O+0LvwxIWmlf6hbB96mSy4WEv062dED/20LFk5z3EgPl/B5GgtoivafZ/yGa+mkP
o9SFRpzDkVhDn+m5YgHRSLirR8TbS2WccOemY5wcveSfuIsPRiStZf+u98DR4JEN9x6YXpzIC1Na
Q4xzgT8ihp6vimlXD2sp3DbjDqNOE6kj3Mbjt4TwuRprEFfuEHQ4Rzz2wS7EDJxynYpElBxu1WLc
htjVVFj/CtAs9SViZZCBLwFXniet1PSeQ8ZHc3EqonU9PtjqVWS9SHBjfKGBgWiW/6D2zyjNrkJS
BNk65qq8GpM7u7e3ZnPqQF+1gCFTTGuj7I9e730re3JQnK3H35oRbHxYBthiKPbNoKcPrZQtW+Va
6h/D0MXNsE9713N2CUyhzlyNGTii/E7XH5ENWTgxZzwVXiv+I4QKdFo+k3nDEbeX8KcpN/Ww7NKT
YXgrczr1TrcOJA6yftVFS9lZ6B4SA0ePtk0JMASdg85/aMEXOwh76ulGipBqp1kld9XCll7x8cDf
0cEzMMWgLv5TTVgtGNumGjfYvhAhD8WjYx49fZvm5dp567J0Fcs43eZV+ViU/lGtOUWNRr8thB1K
ZHvyhSPybBeXLBsihIlohiPPkjaD7ctsJwIRvvGlleRv8KsNw2oZ1u9hBhv11sP3sN96tev4h1w6
yGO/CPpq2VjYU7zGxoZqvpFdEAk9h8mDASHayngC69qcoWFga5RnTszJ/ahVO8v+h5yGCBOlJNZd
1N0lo4tnWxK7P98Y5wI6xuUcM9CnpoIsQtFPm82O8mzUW8ZVD5XqQoJJzI2qC/u4KXXpo+GL7Smr
C4OKbzw7QqFxc6ogWgJb2J4NaukjyBXZiq8VtM1hLl3naHQH5ib65T9M75iEqsF13vyqAvxKLsz/
2Q/N3GMHaaIU8+106QvFqcKIgm0J7K1GilbYpoKV/QiZ3cZc03/0iYwugmBFJDd/6c8DzzKICNE+
oBMMrMUvXvSrkm5z5ZZspe8o4C6QejdDDHeD5dgf9IdpOmX4f6ensT9O+qmxfmMM2O4GUIAT8pDu
UF2YE5FSfHs6+Ch41+gK4JjZ06WJZ+SdR6UOJxbIr5BSenwY9LeLEeFHpjQfCQAFVvRgk/DIm8co
bV07Q1vG1x6proFPirPJSGdb9RYWBafwARn+sqfQt9H7FW2JKj/oKdbmwVtg3iZEMK330lKIIvvJ
o+DK9A5RQU3iH6FFCB5bfWzAdxkTPokbuVnWkmsVj2Z11UTHC6v4TBkCVTVkh0RhkwtytooLjs/B
sbAKNWtubOxWA+tvZsYuIiyLXENG/LGNAYg0xZVRtrsLg59bTbQ7dVVDlVkHnvx13+I/LOQ4Unqs
YARk4TsrOAuMp4dvduMfBy3GwOyaCjigAgQrshIZcXzbOLe18gLW9kyQjwKRbGksbzSPvgVlwxjV
fhni5mnvkCHQvGedSmn9wc1LqM9dhFV9NCjna4gqDHJTqILI3/CXHSBYel0kaQqHIpjFBex9aj83
CvL+LWFR3GEfo8TLXCs30ZDv9ZZgvtOvKrAc/N2icDApDgw3VoelMYSLqn4Ypl+e8VsaAe52+d6c
UAYNr5zUWUTY2JUYVgidmiYUZlRCQcqg16O/1fUeykGfIlzQvETQ4dHs5GBzi3Kvoz9iQrDMX/t0
etM7XMH7bQD1rmpf4upXPXmrvjfXpBNTneDouSeZLUtrQQs2DmUQHcKgSm8Kl0byWirGDUj9Tq+o
9Z/gSkZC5KHZO920FaV1SkKO8kwtXowcIoz2AQZRH4WSJ9m5URAQoP4Y4LlkCRoLkF06DHJUrsjF
RkAW1M2mgrIGkago/xaYoTXtg1/gLU2jD0YwJuAWtsb8Rg7EtQp3fZoS2VJnsAuo8i0Qx+FUhDZ9
bywVsf7y66sE5dbSIorKJIzMr53uxSbItZkjwY3UpNqdmuTAedtXtw0fPkK1QsHfJ1LA1WCIO07F
oTDVXYxUqHKyQcwY0g1zvwnznTPJwFPwZpeLX0HWYhxJ08W6HSS7W/y81c6Vp7G3gBKNdp9QoJlF
DEPQqnLfkjCnIOU1mytr2ne4lRtpSZyoX9kyIJpXKUrWENpB0gQdDqP4eCcJXmo2fqbMvSFuGACf
uimRMmK4bqNVBe0MkEz23GuDi0DgQqkv8f3OFDO4XoXvgswpoRqzU721usApk/6D7idqtsOGgGIs
qewT516ykzw/mA5AlzBG/ea7p6ZDnoQG1HEuJ9L9xjzQGsNPSwjjXKwBW+diCKp/RHAkJmQn81ej
g6QEfkfARKtTOGvkhrKKleyWog05y9rwmisPObxWipYZmPmoe+jwVvCq+656TTrXs97UBbNF5Vz4
Kwh4iKhWd0xxv4RYHOr5JgAWH43Leux2/KqmDUggpq6gMLLPP9S76IskbCjagGl3ncm/+M98QFiU
ybajASnnVSAPsIRihSDYQ2Fcwc5Uoi86Oq5nvPYtOaBhL/XgOfUkrI9yECuHbsAUChsiJVkm0oEA
6lqxpE0AGslSlsNQiF4QDSAaZ0P0ZLblwhvfQc6Oun+dVoh/VeHGjrgKw+d2bNwo6N3Bu80wA04z
/WhJV77+JBX1UvZkt4eFXUQeJIB4j2IBFwT6nAu1JqmVrQDMbrXEtTaZFlkRHpvC2gV0g7r6zqvA
qW2m+tUcTIDEL1qTn/RggfLIKhuipSobR7riN5PTYYsVLa1a5ZgOwTmvGtXZWiqO1t5L4lVr0cHs
R2uTs4kcAw3Y7qg07QoXkisfIdpcfvH6TjA4phTJw6q/0QaNcjdthUrdtfr7RJ/dk8dtOzWYcRmb
9dZJjlH05piYNyW/pvxGacFbjwC/apxJ0eOipYWbqgDfCOaz7K+AY9l8HNIqCosRTSXKb3ryUqUY
cJXbwHTuQq/c1xelFs5d4Y6sou6AaA4gHPH3n0JvPzUkM0Vk7rrIboe6vcmNkeCTNyvTReaXLnIZ
PgeuhmlZ1HOCcrLd9FN+jxzgpaD4XCgDRspWhdQ9UfksmijqwDFKh5qGTV0ltERTWdmnRr7uVJ18
VFTUDQ7nyrGuJnSzfj5gz4UP8ANpOiK/I2DKX79D3dh5xwR9sBEhDywCZKyB6jAFGWk4uiQpsL2f
hzwHJlFZTsi8kPeg7D+rEwYaeaZv+lQ2kBZGjRKReCF33tGPNuS/SCSbTgMw8JnrEeys4VTsqg+N
bTjxgrlnjm5edBdi8LMf4tNDzSLjKIhquhrghzh+CodiWrGxpTe6zvT10TKg5f/zVziHXsOPx0QT
20Iam5P065f3zNK3KvwNBPm+MvqtIGN1Dgrpjer9UWjayNpS8MFkb+9zdwwQRRD+EEhRAHVOhV4u
2YglGk24A6e1CqmZbwhWssWtalTgZKI9ZDfWrs6DCzjdM9+KR0d1VLPIWIAafn10PDuGyixJIQm6
6IvBI4DfVVYHSEv0ey9y5s4N93GHordp2sr8tgnSvEjCgv488EPqpEuF2EpGSgSnoSlBUfBdh/lx
YXbOnA/gg0V0/68xZ12gUs18e8rAmVSshRHgmj6MsEJfO0tbYFupoRKQW5RsyxtxBuPIN7l1AgIW
OCx3u2ZrD+RvXBWBqFxFWLll8cYc61UjJgh1sp8fV9y3s5CcJobFXiLgEIZXXyekgGtQDy04IAwW
O+zF5bVW/DPKF7bIdz9zZlzTRMJjfJjmzj5KlPZGFk3A0dQEUdsA7s6AbycekHJ2O1n9WsDCJtrg
OFn1gb+PLHhNQY7GkbrUegSDJ4zXl7lu3Ju2KljdWWDuqnC4zaRLgkPnKk0wTajocLhpMg2Hr18k
KqxWzWUAJLR22MqC4i8YYDRlvfQdUCKXWkvUW7U3VnsE1+yVD2qOFjfKHNKzlg/EKlRa2WlC+uzn
yTqT7X95tNnu6Zqsk5wAxAXnniBhkk6jAkUMcVn4WvzUfF0gpwXRHLSaYMx9/Qp5NXamGtA1Fxwg
jINdkJEQf0TURCpVZFdj9eAgnxw9W/EbmPefX/TcQS/UvP49/KyE3Y21nwBo/ICnBcQY43iLCsgu
jf5kkCKL+klQrUH1kPmAWRNKeb101ZMSGmW6FiIyGqRzgXv5+bk+6nnfPwsxOZpGuEDPc2Yfewir
UMEwTPYBHx3QI2RugiwIVQwVPGrDxol0Qxy5ElIxAoST+69oZbWytS0lcjHgATo3ZTvol5osZ0Jr
OtzUR9F/gt84L5GGaOEpAGpgBsoHBMlgoKKQQPcOcUyCpyxpDqBvSEcBeHxAkhAs//nrfM8kbAWY
syqKG6DHPvjknyIj09dzu8hTLMPTFcqtfrzxB0zOFvA+LiKUz5woXwebLVAUaXtV8pLoOhtufPJl
tLNXEjrRiewvHJS//fBE3d+HpYd4vKlApKeC3pr+chjJlJPXbCDdLk8a1t1JGyGSmW5GQ91K8sXm
+/dL6OuTztZypJM2TxafBad1m3C5OLTOjZXfUsDElFsrSTAKmpF7lI7zfNtNlDWg9yKCILvo2yNJ
9PMsfT/xeRzqhaLsw3k/B8hpVuCVuRZF195je2Mfw4dLFmeXBpidUkWiaUUDvOW6cXZUMcjxIvVg
FI8/v8b3s/Dra8zSezuZqiTxxSitKAXb/lb9y44b+gvR1qW3Mb4ehPA0iaoUPld+55/022o/Pf/8
ImeXx6f5EA/wadcUMeIupXiRNFv5nVvGq+KqwGj8DdRCd8nW4dJXm+2aJPcV38wYDKP5XN3k/YGW
QaDswFr/d281W/S21rap3TEQVYWiDdaT8DSlrQvfylkWwQkYyM8Dinn4ejJ/XQ+zQAbccGwUMgN2
0gEsxuSfLhJWLnw8c1Y5rtQ4brOIIeJkl6jLJrmNhj9mjYuPduEsvzTSLM/pUQYKTYWRsPAlDKGs
DxWnC0T54OevdvbINhwgnDpCGd9axbFthpbahh/rIWxf8YWDPEaxKXaEOsnPY51pWjFFwEoAAcAC
Bwf+daVPaQlPoaqja0vDdGFp1BsdisOH1eshNa7z8a0Z8Zi5cCud/ZagKwBBUuPSbPH3n/ZXqtSG
4ts5GxjuSrkHNIO8rleswku2dx9yufMlaCvoHuJjQFo8B8RKiYrwel1F1ziYTia0ODs7xLWN8TPZ
19As856YxfTXai+jL4wl3hE7TiDmyrGhRRtmA73vcinbhzIzdk77ONR3aXso+4PWDeuCikuC+YuX
SjeVQw+UDjsXKwwCG90lKIZYSVpduu0w4k485c0rlYVWOzsj1K97HY19PSM19vx/EpSzkQqJR+uA
ALNO152OM7ilzizckdK3UuPqcx/25QcoDGUxCVEJr8dIFcUDJaX+0lDoSPb8X0IX1yvJEw1/nXq2
Gxq3KaV3DZlgg04YuhWTg1e0h/hkZljCEPUxaqjrUWYsB6AU8TJtSNGzdEE4VY0FVaZie2HRiXD9
26TQ7yGQRcrRMGaLrutav6IIFV1rw32HM0AaQq5cGDgLRMmieAq929IiIJjWGYDY/3Ls2ZnUaVnK
/SuFpIIwj6E9mI9ACIRqEXkfn7xm2mVzZ/KtSYAvDH5u3dv/efH5aWVLdi1LOVsbJYG4fCqteskO
KPF61ze29xEWBTShCljQyQuNDOTy9PbVTm8yYo+fn+XcFcf2g51r42j0zV8jsssYgIXP2Wxtyuml
zvboN1G10+1dnr1c1Pmg/HRu0j8NODs/a8lpvchk0hPNOkzD/SgDP+/+hFKBgQWqRFK6ENl5pDwV
wC8p9noAf1P/Tti5VSmnu7wWf5RlzCPeq2Cls9vkQt0bCsV/88V3pNvQGFaNANb7dzX8Fce3Fh4d
nFbXXcoytvKYIceTOKs6kq9rxXQNHIF626UqSKBal2tNWHZtu9DFScosnwhX02GrVjd1vU6x1kKY
flw34d1vkS9v/e6qDzZSsPN6fzVUv+U0A7sx7WI08lH6SHsFuuqmpXPhSPe+pgDifvLNlnp3tgVT
VkvyuvhNb4Nbf7JXHou/2xR2cuV393n/ZNroZyJpg3NEjrlRK+/l+KE17Re5G8lkUTwpLJz3MIVX
8YZvnkeQtDLVlELfZzXcKZhrarGeJqAhCwAuiIpUdYngdvCqDu0iHKu1QpunV82dI3crxMvCrMKq
wt/F8YkjqMzD/Vjt5XQZS/s4WTdWfUoNE8ELAA1xso2xhFHUv3ptL336N+C1WlNZTuHNpBg0nB5t
Za9paPDJEAaRImvG+0R5qfzfEsA9cFxO9ysxYHmh2awH8JGNpZncGD78XR1CRnqEWdPCMRgpu3tX
RvV7AJDT3Uf6X89/9qQjhZymeg6Cf6rugBcHTcPV2D3ZVHZ1SvrkEoifkuM9lBbNusZetPXRg0qQ
K1t7eFBjYCdrTY1YH3+NMVsmyruv31IcTcoOf1tk64z7EHIhQeBC9cNFK8MIIFEROzMnm+kb7URG
q8EYk0/FEO2QvEJ6DTVmU4eX+1Ja0qrvTqEvL0e8wkCVb8rEQRVkAuY83qd4NuOw7Prg0ELfvpo8
+dqG0Tva9RNB0ii9WHG/MaY7FVhFj4afV9bHOHhIRPqhv+oaPdnxuuSqKSvXjHaJv9KeUxW7YPz3
0ABRgFmtgfPrxqH1XOy5B3VtW3tI0+Yh1x5C2v31MqyAxbJENtlf1DKpyLYudhsbXBxc/0pyNpp3
yMeVomBMu9HyXQP6arSjk2+CPKpuvII2uNxeTWHuRpa9LlFvgBS+qfL2CJi6yfZSme4kyFfRpC0a
/XkEgVTbj1yjJlemMx2oV5hJ5mbgWPNXbkmdzk1DhmpjkUim5TjdhnYXXTj6PxqILfR87Pe2z29L
JVpJnryZetrISD+b8r6q6qtKatZ1Y50krnOLaqs/1G4BCSylrZpyl/ReeartaNsO1C1QtmMcU3or
xXWTQi9jUv18U8E17vXxxXHuGa2phKALik8VjBRepY2MQ9L/g4Ns1AVLSwUa/lvX8qMAvYXKU+cl
rk/dME5tml3IwdoFV3p24zWRS2q3yBxjnYW/qzpcsFR8aVF5boHxT+4Od7AKoBoUA2vWxU++nv6a
419AvcxiDe0ucOs9bWdVdnXE3OrXDo9LcWoAEtXVI8IngOcnOVl0V/SesBM5GRPGlsXGcVbZiAnF
VRy8dbX8EJbJryQfgUr6SwsoLRq/IQALS2pubZRIDDwNLWlp6OAsjWITOOg+mf110DRuZTh/0Is2
C2/fSFuUiVr6eykCmlqZ7yI8fJx8GRZMvk6/I+lXINf0+GRhURjatpsb04qWvNr7rgToUS6jXV+t
owqAr/EChmVdaSBhe+ACNdoA1Ao4rOUkX+Xy3iyuhoFNjCI+dlwIjCqnFgdRc4cFtVPv2G2Owi5a
d8kdSzbNwOeN2650w2gXNtf2eKu/JMaydNY4JdpFtqzkfVZcUcklUsriq0FZ2+ZzYSzlX8VNG7hq
SLMx2GRoDhIe5FWzHH/ReSRGQE+yV2jsdai+SOHm57v4jKofMSprHBSGbSHPMguIArUwwkznMhYo
ck1zFVSrSuUkLrGpLTeClqEFr6JS4nCqqvnbpD0VKRQ+tE8oU9OxW3R4lxsG+8INbgoDMyLrykGD
FBTntq+CC8HD2TiGYjqi7GheAtrhrv8Uv5Mv2k2VOuF1g7FsuPL8Pf0CpDjk8sKXES/+LVL8NNDs
w2h+NFpKy0Dc3IQogkJg5HuWfAYUs7ukHnoG0cY8QBolI9EoxszjM8N3mjTRzPBaklxV/YCu9Cuf
kMBCZo1oZW96i8fifzg7j+W41WxLPxEi4M0ULpGGSZe0E4RIUfDe4+n7g+7gSjwMsbsnJ3SqVIVM
5G/2XnuZ76wPvmzC/nzsp9JoMIy6WGIzYXhEO77v7zvFN1aXCWui3+F2Ex/Taf/vJfcFIfnvr7rV
6H/8hHKu49s6GAl+RvZUHaPUGTmQCkICbXPY6RB+Qvffj/wCxf/7kVuF+Mcj87Cpe3Hhx7Q6IPzj
FrEB2bvjkkbjm5d740xf1VZYEnm6diqwHp+6vaWgO8abDw3j+IqdijF846vwZSGsIUaCbMHo7nPs
Rwf+Uta9kpwa7o3FMSDjWJBhpvTBwDduS+X592v4cu/88bxPbyEjSLBWO+33kqbX4PID7gF9+Xbv
AM1/tXv+eNQnPE5bYnFCuZScarj0rjpfxcarxVwxQQAXkmrmNXAsIuY+dhbRlHoh1xwNw67Dhyfp
3ssLoTMFnrIQ1o34R2ns9YeSn6P7MamBnDogooIvr8Gq3Y35a699CBxJc/bSyl6D207hKDLmqme6
bSeNEdtZT5KM0bs+IlS2HGIqt7FsalxVWmPXVC+iILtdlB2sjs53G6hYHO25N8kPY4xsKNAEskbT
Wy3GOkGb99oMt4t0mfGR0sQx284fpIOlVK4m995K8nNrvW4+kOFiHKL5atZmu0apgrmJ25NBp0Df
UWeAZiKrFXNHtS7m+1JR6b4oeSIvxmhyEXov4+/DDq9T01vi7FmiNtVydODU4ItaOvDJwBLUm3UU
dgtx0CX/HvJlkDhBiWlqHB0JxIvJOoL71tXMRFAmpuqr2U4XgH8K+6wOCfhxxyh9RymxN4T4qkmU
Z7lS3Brjk2T2TNjwpMQEPYCFjJawR7U7T9xrkUu7ppBz3ZvfHLxfyKi3zWrpPNL8HXn892bVu7oe
lUZlW1BGWZDfEQWiS91eZH1AxWJRsiKrovNKKjyKvjv4v5jq8HyGOYgSmfjhbf3385GrMx9V2JYb
WMm8yxgjZySZYmKupEK6o96xQO7lUDgmIlNk09zNOvZJ0F+pnuv+Rk4EWzSZxrVXqMW+OT6/vJf+
+HSfdlZtNbUeq3w6/EnYVyCBoAd5cjXor/l3gZxfHRgbPRWVLgkw5P39/SZM9MJT03MphfmB0wJs
jvtPbP8vpMlf4eqWBJ1YBBDQ8Dr8+0mlXLShth1Nwghhp1dOhmU5cvM2jT+KClhpAu+c7JpARarm
VXkNh+KxyB6guzjfxzF9uQJw5YAlyEJEXvHp00Td2qyLvCYbWAKgO2MLEYOMdVlsY/x4Lgbteah+
KeroChXJqCEdQB7uagtW1lhd0yUJ74p8uxiZuwk1/n2If3mXWfgjGeR0IVD5PQr74y5rQoad8DuT
k/LcNSlwPS0BV7ZM4KU8F7bOlE+7U5oXqd3cjuHgbMWYJeFAnpfnjsT6VmjwteXj3ZKL+e8P99Wx
b2EXRTikgp73P8GQLHcNn4PfEJdFh64ZhOIwMmfXalBPy2wkKPmbCdaXi/R/n/lZh6AYHZhpNSWn
anr4H3okcCQyyPU7po365SL940mflgWh36QuLDKFSyOjErOczjw2Q43ZqIZ+qIdx06cw1xg1N90u
zaYHyomyXWjkEM0YMRwXfHfX8RfVLaLb3ldpuhoVHzXm9o9a7sZrEE0L57jB0h/wWMPtpRofYF8r
RCzNyUOeUWOPwnVU/uLYY7xxG5n9ftAUtxULz9Be0oqmTUtd4F4n0r6ZDvwOKfxUEhPNy4pja1Cq
qp++P7BNQ4QexWIr/DAm7IPqx0ogw8snLc6Q8ZObbuBp9pofG89hieY9tIt6IpngiJONvZ4hdApK
4mb9wRBuAPy2K7IYrgv1nqZ8M5dLi8d6hVPL7By6Hvm3gunNYkcsgkE22w9dLF0UBh30g/RmlY9S
lDi5yYPml7aBIlIsTtRfFdk3ZZr0hSLT3FS9yGyZZdMsbUvwjy03ybHazKAnp8mobsUUY6KEnqc5
lZruNdk98ROxAbLW2URaO5L+Y9XKfc7X0KseduoK36pCf/yIrFrKzlKc+ML1PKh3Q+QLBS3m9DMT
n/P6KX0ScCC0HuTMiwtfr47IshUV8hZfy7dkd5jfGvFDmQKDTlhkjP2uguKFghoYFOsGlvYP231V
rk+TMdq5/CvWg0iyu9lykzo/tDGIU1cBJ5SnOorculWPy6gdU7juQn+RtC6IsvVOgemKd7tdj0Ev
WIdWnWyxkEEKib5Sy8DM8xuQY1IxnDysd5wyo1Afc0s8YbDrJzDxMlOzIVqb4x06gg1eiaMiSGTD
YQJvrWCk1BH8dDuQkBVzEH57CShU12acSwWvXV83NGQF0drsYzapIK4t9JirUh8kdTpxXJ8g7ueJ
fmjToBdfZKnxyyry63q5W9rAqIAmG9FRKuqEKJv2hRreW6/z+LCYyrU6r48WqcWYLgAehdCMNN40
kcGRhIdWoFnjsR5B3ZySnVk0Odb1efD/fEjKEneLvs3YFMqDv1dT38H6GPUm2VwIyvZ2qXacE1Ti
8A8oxr89H79gz7B6/3jedmj/sXrNsc9kyeB5zeJl1C9Ndeb2gjE0h25lYbyqih5s2c7CsMKFbba9
TwGWmXGbi3iNI41A0/jvV/BVu0ueFmWULvHRiNf6+zMVYWFmEeIMXFfOUX8qjKNBsStpu81Jc7gb
o+vNeps5xLc+BF+YrPE6/vfRn0V64dpiUol105bwm+LBkonLkRzEYGL/TmKGxGR2DCZxyB63TDJE
QHLmdEPLf/Daz43Xq0xH4mFnrtYpX64Vi6zsiB/yLuy8Uqd1dmkria+1qpM+nzY9KOFICMrr/Sjc
0tNpyBQHjN9TRfvmrf7W+X0+oCEiqzSTuqVBuvn7rU6SlMhSwVvVxGzXd7hUFc8WJm5l4rdbQhcq
Bsk2RxcpuVp6iF0Zv+SD5bYzWLANeZ48r7mQvGmFxt4JB91KjzkZlCpTA4hLG0Y6WLtaVNGp+tq0
DU0zBpv9eG+KOwN8yNy2d3TYBncy/OxvFs12v/zr633aOKNW5JVWp7/LUQxPmsovlYCae5HhhW+a
G224Nb9zdfqivMBzU7Jk9DTEAH0WiOlLP23D92SzksD9mV4V/4MNS+6+zZrbGAOfv5/CiaBtYzEV
D8K/fz6CBTPU0j2bQjrI84PYfTChRsE3tSjQcCdftiyRf7/Tr/A/+c9nfgJjYFlC/h+75LQ2FwNn
wGi+trS7uLk1MBZUl13SnmM0BBjCSOuxANZtnzCSNkU/k27i5qRaQQFKWa1eV5h2jubBTMDBe1f+
LnDzK6hKhuQsbzIYbEmtT7++sZpDM5VGfIonyx+Wq9GAowWvvHQ67UMfU1ePXlecm7mU/v2Ovihq
t00lqyquGtBiP3F+WmkiA7Do441gvd2vLIEme6SkXVHr4Tj7Ld3S2F76XwsBNaIGqAJDVkPh+rsF
+OPEHse0iNpK1E5Nn/ijcqPX7/GSYo9AYoku2k2Hr/1E6KaBRaVsUW5FIALtz1QWHw1mP3Uq0quA
aoyxO1OWLrG1NyDbSMRTNqDZcSWRkFteJ2P1JCAEq05JemzK9lhAOrOyNoi15bosSydJMmJz7N7I
+W2r1ReXcTeivdszQJFmExjUTruPOcEaOD8TPthquhtZ6PiOhV+vRNeE+NjhZYcqmmxA0hEUJppG
SY7F7IZK5hZCjTojc5CjOZaVPeL+KyXKqa/nBwl+wqIA+pBp1Ebf/KK/3Qc+v2AUErCcyQqW/uMC
vnDFKbNmqCcRx/HeGvEnrnyVBJqFDG4zYTavdb6SlztxUd0pfo6JDC+0u4HExhC3fyHvQVQmLIOV
G6OcfEFsPFzRaBQpakkgbn+Ygv4Nhskq/8+qwLFc3jQW4CImZvB/Hw+JkSbWkAzaKW2HALD4khgM
HGORHzqqH0a8DjrJXtPd2D1oZDNhlmm85IPDHCfjnK4OA3WdWaJoc9buuWB4ZjL66VqaWKxEseJy
isH0+uS+4jI0ywLBOlQB8SCVWwYGuSGicp/UrR/OLxMGmRlGgJ1U++lMyq5qvnSzfIjjaJcPDWfA
j8giLTZh1OgvaUQrczvcmMKbHBNEzqpUdhIJDxJISsI0dGmWQzbb1i9d/6mLP6v1aVlbbyh7P0rK
l1If7EafyChlektFAJMBLVj1sWg48CMyrIbBxQj3Y6gGT4dkraWgV9Kyb1DAGE+h4g2npQuGGB/v
Q0Y855jIv/QVZQ6z02JYX9oOF99MckYjvGhtdzKm5E0pGKyrDKPj8pJHiVv21Td39e+7+O8laIoU
gJuCnlaeff73r7loraiuta6e5kU5AHgoOpZbpj9ojqyme037JVLk9ijMJhoj4L6gG05rzwCptOMm
96uyop5I/MK03Maa+VWsxzTq9u2ACcXi1oYAr0GA3VHbeqy4usQONlUySvugkfOjrDznm0NslvrV
CEn9O2nffwFgDAEgkUlbpjVC/c+hS9U0ZW0ntuqpTETs1McgKpe7GBBSguSx8cdJVCmCSjIeeoMG
ieAcdWndlFG+hUZsml9bg4qLm51fbVgPUXtrTCehfRzxEUmYBE4hLVb7iOxF7A54MkvE9jA6x8ii
ro8FiZ4a37xOt5JGdoz1uVnWb4AYLKK/2JB/fsdPG7K1TKSvS6XirPKsK4jStMe5k72l4fpbRLJd
QXaH5VrqUIFpD0qznLdB/NJwKIrEpZm0x+1NYngrc94kO9ccz6OlHCaZ8Hkm6UM52cKAydy8sqNe
q+Ei551XQ5yMLcS+YuxVzNeTV0n60WE6Ny7ePJ9mAyrd+KrRdU4NWzp6NZfQU6vWmwRPYQSbaIgK
28htDRSS6n1ehwzwJq8M4+NKoljSBJ3oW/l+zXdZ61HKYpmRaUGZwE5xNK8NeMXYDctETDjs7CJj
VO3URP6FTpZ5A2N63Slj/E8duQSKdlFwFloQ6TtV8gptr7c7YfJm+tnZnaV9HN+u+ZNgniYqYqUb
7hIrBsy+RcO1F6pv/Dn+mwrAojSgHW2gHgK7z1IpY6kmaZUH9SRoqS3VFxEattjl53gw2EQyZ7ps
t9qTmOeeBFsBAeiuX2Tcn2ylKgRoJyjNdubiCpjDJjG1IGgHQ6wK+9KBqrn+iNf3sbxNxdKZQs0x
BwXkUnYJ5LTD7sYsPyoFMGOo/UxDCqizbrWd2MkRQlEimPIPbX68RPtoOdcMuTOLcG0xvGm26XAY
XafoXXMS6GQjtYVMdepOd1vhKSknl4MGE839Ol7q0U2T5zAjDKhQ7Lbo9oO5+shCROTonWl6ZcJg
C1Y5J6unccJaEJsK5ZtK3fhdFX8+3bCHsNj4JuOtz2PaOC6meIGBSWdH+htxCh2H0aSa7rQkwBdv
I9hulXRM888lDCFcoGLz2hS8qLH26M08w4wdkGmvrkKnEWV0tHHjZAkNsuYk40lM4U+W0X5ey6eo
mK5G5TFENJuj9xtpcRKDg0be9Sq4bSmiP4U7jyd2dScTO6x3D7lQ7iNJsLP5Va82R/nayScCnItf
xH8RgUxZhZiVYyoyVY7NMBiE7qGUDXeM7Tksjq1SPOWr0RAG9VNiT82YDTXTvO+M567F7mgmTCl8
7nLV6WTFn3qYRWxx3XLi4Wamn8qs0kH25Fp57BnHWm/5ju1+CH8Zi+i2NXax06uZkioksRWzjTdi
VyV9JWZ91dI5ci1dK+J624s+BkiHUjeulRIaTb+8RPGMR28zPI3CaxrNe1GBYUBJJuu3Eaarsblp
YeiV5uIhrqA/YIkWb8GG6PGt0F3V8UkC8A7NzRYgYRy7Z1jrJNKHOF42o9JVflj0oIz8BbVa3r9X
Ue5W0Odm3I9qPmW7nTNSdI7gX2B5W/PZUYFwXdeuhnNleSUMyyGpbozRSyzGvRz1fRueZHMNBtVi
o6h7Q8wfarP5GDkQoqzfFVVV2cM5ASUy35f2o5EGR8gfNoZck7mDtfFhypdRdfqbDQOKd8qps5z8
ZxvuiK0QZ7dO3A6WzY/2MgEX3iz8QXys6PXJHznNJ+M5/2ke1lN1JmOtvGnO46m+FOeF7/dS3WmV
LbyvvuYjkn7UiWFF+H29ynZ46DD45w4j+hKmhJ8F0GHLwmlH/vvykl4mqeRM35vCk4jSnNhuu2Zh
XxMp16TBAqfO4jwZLpgq9MJHJocMLYmxMk+CFDrUTkqT7CSmo234EXGzzSmaMvZ8BirWde99N9nD
7ay+6UMP6yVzy3B0q1a7AUTBPxOwFNZTkkynFQyDH9EgkaTubpaydEkvcVUgPSFWvSy07LUsvRDX
nnrJUHRVp6mcdgluDfj3KNPsrZV1mKQuiBWYUvE9JH5SRKSEOS7rusGBdIiu9I7DyBz3vcW0FeM9
CRy2DCOSPcRLbM6abYr9NQgLMGh7xJ0YaDz2x6g9ZpoS6HqFQw0++5yXqPdMKF7UqSkkIbHJ/Mi4
qSMmL7DqXlr0240R7VYOt9ZM/X6SSOeAKTXFL+IqO3PvxZoCX649CMmbqULERzOoaweN9AYd6lur
zn46eEXxK08URx3VINoCo9mZKlYKTSsFCZ1MpqYPQha7jCpWutteHnGwep5woYlVnDk6iJ2c3Mo0
XjGffui4JjL5Ax6JW3PrjbMURLJ+D7MO9DLxVTU9W+F9Fo4vE97t2wyEwF475WebpddlRWzP30xN
+bzZEBLq7DBOiJd8L6pBA3ep3xRK+r2p5F4E41LnmINitFSFk69sUYY5EZEwIdMFsmuyggkpa1+I
CiLSDW9oZX809MkONyKkvHQNPmaiHwq323BSmUPiS3WaR1ebH+CLsr4gPneEWOlnrNUEqo4UpjhG
vTtxZpTTpyeQ7yamahRGt2YhpOgz6+o9lSq7xqNACKVjNksEw9cUneNTqQ2OyZQ4C4kmmCwEeJcc
8HqJeE+5HCRTiUnb5kco3pppGRhDvK9EBORd9zzmNcVN/N6l3J7zZjwib6fQMAn3xnLbd69plV2y
dXSnBquEInFKhoRiNf80ikMlRHidyBdlUO2Mi6BPdiOz8IJmZ7LgFKZnQTxZ63NaK8THYQE7Dd5U
PMfw0dRKvhGWiAw5erkC5l+ITeuwPKvqQBWt2aU4OlGR7YfNuhfpXknox/C41B8gN34+Yxkjx3YD
JQoD4pNSqq5WCkcxb9yZxrhSGx9W69jKpMO3CjuR2yQKUz8v+12T3o2Vtcuk6rqNp8Cs02Ci51q7
ys6gGFjGHJhEzq2lcqaH8dNxOueUiEXa3soaOYOlsLcS45RoSIadBDapPmpuO0ZeiZ1MZO2kcXAq
aLgS38JSk/uarLTthuk1bl8KSLHB9BivBPi8a45tziQe6vx+aLQdC87JooeEm0Iu0TFCS1XxN6iJ
ba3ex3E/YA8CitrXUDygOWDbZLJ7CHnCJj45y+OwaxEyj9zMqdbYVhLh/A58QfMVw5ceMU+Jc5k0
rechQR4Yq1d4jHNeKnaE/3/c58eEoZklHwflTUGhDamvFccdcy+30jHJNY1AowmFO7v2/iRAJOSS
HJaEK85ZqsfWOJnqrodfsU3TVoMIE9LiRazt5OIYUTANlX4zDxv8ZReGdm9mUJaN9VDGCWsWfoa5
2o3w0E8edme7pc4cNVKcWKPlnKB1viZwYi0RNQkf2Myf81X08mQ4kAXvlFcoIJ18yYI6ow4cJycf
+4u5+HDY7icx91TjdaYybPUZ618FN2pfjckQLVM/KRq/Kys2+vOMEUcdghbLGpYfQ4BVhqNvrvnI
KoedMV1NGwFybB6TQmAg1wZVq/pCRUEapVdrKewyZEnwGwXDNcXbMb9ZY4aWiX40i+ehv4/mytfS
n2vU3XRmFyRNFbSF6QiW6pnGQCkkQ/QtPUmEKp/WCCVi6hN/1s6ZsVIfIHMWptadh25vJM2JAb4T
o4b+dvQobeDep3pySz4iL5LQCJ0//d0tx4q2ZEI8ySdiVTFhSRudXAjoGOLrOO3acnbKHogp+VjG
27qvfUKrYutGqP2+ehsymN/fDZ3/i0aapoxpF3Q91D0kM32C2issF+ZljORTnSV7bP7wkgmHq3TW
KUn2mXbqi3d2wvTxbyjyv48l1WezepDxAWIk+Tk2RO7VXOr6RcIzK/UqnKcQa4w78rYxlsZ0NFG5
9r00eoqi9Bv86T+AhWzKIs4eYLC4bQBOf9K7mX2sxvE0NrgAe3J318iXdnkqWwKxAEEdvAwE41Ud
rvXo3rJe+mLfjYHJhcBGEpSHxmBxB7rqlr/CcadZzth89KSrTXcaKSvpoZvg7z8n4UsjviXWxbSI
ASND+xvQ5fMq2r4CYJ8iwbO0NEX7JK5MFCJOtK6vT0buK6Fsby48eMy3EFvrPTP6f/9YXz0NHxZW
iKFqCo3Q32s2NOc2aZaqPq0ccsi7pOlxU4DL8Q/ibb6VWP7HB2T7csCCFvMDnQHXb7TiD9BYNVst
U8OoPgnGLt5LohbMQnGsTKuwpV7f5pjupA1HvRTdoWz9Bst6WeE9aICuxKlHfmPGdgczu9LA/cyM
zDNanRlbtHKujjH/8zQK3Xymsv9mVf8Hjv390UE16UZERP76p8GHVg3Y0RsMzKRBGEg3mRFB49IW
N9mecgM92e/UOIZxsVETtUsGPB55BHF4xHicc5wuU3N2uhqAg9iAHh/oSIkCkj+4IvRreC7d+O0A
88sf94+P/OlAaqXSTKQorBi1Sc6gas86rPtaKb2yal4mublXLHDh9lyPiV9NCIT0j7lEXgB3D6uc
kKLRYWjrbWb+/151/+EHbS8Tcw1knLKMK+jn8fISr2baTHp1qlsBfj5OtgA3OhdkIT23XF4GmsqS
0ELZeNQxh0no6ooM94jBrsHfk8wfKM+bObnU8a9WsICBL//+hF+9OkXZfmwJ/w/xM9drMTN5pDir
TkipYAjMubHb+EHay0xDpZIz+O/HqZ/Hav/zQv73eZ9+qqKRQeFGrSK/FV8ZujG5EfeaGi82FJ5l
1o6tqfpyk+6Wvr7oSvoY98tNm5MSOc9Ho6lfh5Sus5a8VqX5aYdLOJn0sotXVKotyBbTIJABDIT7
10hJL1AtEIAk+1lfr+IoCRIJR97ema3oJl+kAw3eR8LGWhN9H6H9W5O3f3/f3yEvf96Vv7+vjjer
IXLQ6b8H4H8cBEM2aHqrZPUpakm4LESipPAlIe2wiZJ7WWqPQgw2hINioI3zudNFDwQnKLf1eh4j
4b0WuoNkSo8J9RUEx6tIfFt0484qZ6+BjLdPou8c3788ABiuQYbAiRPg+NNRWQKiRkWxMogiaiNN
fwhhg2EgLJFz/rL2+yK/makcbUlpmSPVz7VU+qsho4uyjhOtrqrCJJ8iXIqyewq8I7ezQzMFFVc/
qRO04KX77jb8PIveXjKaXh1TbbYbNMG/D/dhnAgA15vqtGr6ZiRnYqCUi/1hlTxFp4ebjH0Syh4q
pNBVI3Ggx+T8xfQbQzClg3uRYjixl5b4Emf436CZafP3ppG2SnjpCVskAabS10sjrYgOuku96nwt
kkkxyv73evlPbfX5q3y6Fck0ZaykUlGiY5mQYfJBe+IPiaZIzsmI3bPWByM0BtL+BES8k2n6Fr7x
o2hrNwtOPQKBKf/+SL9TWD4vYVWDiEW1QaHzeejeYEkhYp1EkQsQmsIEQYGBRwpSphwf6vXO6uZz
W9dMTCq3lx/CRHYExrKbB2Apaihrs7OVnauNZaEb98aU7ywrvu9j+f/ng27EMBIY8aOmrft7GVhW
sQ7KzLvbzhXRLAPBkoNocxCRQ1ePMfiUzdRDYYoRm7zLxcHh75lS6eXtx0AkmOJM61NTWt7av+bW
ZOPGgrHTv98mRF0+xR+vU4OMSdFj6ttxwIn7uVhN10iKB0stHsKrBn2Wj4RrCExPxJ0MrHFnBcp7
QxYN1LFTfIVgfCe9F79gjetO/3MNZkB7e32XCUOF50hUwIzbHqxFB6dL/Srfy6/WaSZMQdzmweOd
BAXEE48hGLN84J/Fj9RXvRwZpifeQx/Pyc19AgvFXQzj4FnzUP6xushqj98NhtuVE30gHrOIrFWI
18Tn9JAzneucrPZxIEOjh64yRVV63Gyh9lIwXIXY8cMbMu3yur+fGnv+KR0nEl7seS/PbrmHmOM2
Z/mweMAFFaIPtzyZt9WVdOHTe8Vr9lE/yfuejeYIP5gh6RdVQTtGG+RsLIgX7dwGoJsGzo+gc1cj
ukPpKI4oEeiduRb2EJd6aDJeKduan06AJqT6IGiwMUgqMWZc/eJRvY33plcf5pv4pnsiyP0IdWCf
7sEd4IExgX3j636EbvOhnXNX/6UfJDd8SX0NpfauD9Zn2dH86SrZaTuN5GE7ub0YzoHk8+v0djkV
o90pjijZGM3idb4e1Z1x1A/dufjY90/Nj/peP2RewpjhSbsrrtrjQrq97Jin8k0evdpvdmhCD4qb
nxQfA4DKRT28wn3foRA/KA4Jb4rH9Jus3yV1UTpYd+LNfMgGB6lQN0G2c+EINJETP2c7o4eVb+el
TVEfqBfe0vRDC4bKKX3z1xxgU+e1R1LrXpOr6SW/iN4YqI78q3pVd+1+q0n2092MY7lrIoZ5Vs7r
QQAxgHwuIb22RUS4tnSn3akp0xWnYEn4FRlNTh2AS0zPAF7pGwLa7DQ+Vr7gS489wtN9/5j+MHaC
O770d4bbPue75D0OMshbhD1eEQG8N935oPrqW/aTwQPfjJ439AsZga2fqB6dXaHj8u/okj3U9nBl
ePEdOCLIDqJx9R77usFZFCe8lnbWD9Vv/cQVL6q/POPei6gYNW/QYtVpZ9fTG/bcsV0dxw/rkOzB
BysbM9ydiTqFkZndoH/J71VvPYvP0UU9dQE8E7e8xcWRISfv5KJAo3ZAYvjL2gFlOJqXX5ySq1fu
wP9Vv//VvnZgBba8i+30KnwAtlxqB7MJn6RCiUr1XL3RmaU7SHa3pemEtu7lV9ghH1vLxrDcs+6H
AF0BgaJ7fM52PGhxi2veJCa5nvLGw3DwRVJ+KMglRHftyf4UgFRj6jlepYflSbwzBqe9N3+JB/C4
PWfNgr55cox3kf9TnwCV9/amHu34BfiDKeM+M6H9bpp0YZu3u8ZP7BlqTx79/m4JCED3u4Psqr4I
pRYs9qDc9O8LsTCljWo0P2l7Zr2ocT/EgxUMom2VNlZAhPQWd/HDFp7gNS/wQYliOKteikwXtz1g
anaKYAt73S/uE7AdTkMCMYByUN29Wo/tcJ1ZfmjYkXCUX5U9FqkQYpzOBcJciBywSWUc3uSd5HdP
8359mQ5m0Hjavr5qHumwHgEmh6Pag5EgmrHXn8K+8ht4PPfqU8xXfrA+hm3xsTbyQH3DN071GcHq
D7UzXXBxfSu9+Cq/4CKbektld4wXPO2wnc/N08Sp4ZSHNrGh16c30xXWw0QLXIC4dwrA2YnJxfAE
Dia7fBJmQrv2pbxkO/kao91jmzniC77wHbGL21tfbtOTdr0itd71eyWofe0aWW4ngRkiM7IbpLrP
0gVmB7nj0sm6ni1EOfCuWB3jK92Dtg+3D2rymFB3y/cIc5+f2a90V5/wlDzLrwuDnskGhi6vuthe
b3IPJb/febwhTsDUEW46llsPQLhfH4DoTM88cII9Zz+S1Yb7e13uqpfCXw/SrsC+1tY+jJthP13m
xIEtL7y0m0y58sUAxjVQf4rl5d6gnV2gatssxlsFnnVqJ2+sCxegMBBdcf/eP9Ye9xm7Zwety+bD
mE/iqf0B2tjb/dXws3+VPjRr27lX4auxJzQc2/H9cNA4TuKA9STslYdVt/vX7MUM4kA8zu9brpof
3cc7IAVw0tfRLe7wWbkSgfZs3FZISFevk4fmisqJpmy05SMob/IRBtFLfxx2Y9ChrvfXX+Mu3sWX
zDf96p7UEFW0pYP+M7uA2O0palzFmx8qVhvr0DiMj0CG/FIZ3bqTX8UPfIzkvv3ovsNQZO1TP/Wf
auJTsR7rXZysocYEcc/Fda3yA3O7edmOcUhm79e95ifn4a1P7XxvPam77jAF/RVtcvA8eOMpv0mC
6ZUlhZui2wSR37KhSqZpz15+J3lLwIlDwt0vpjz72Tf21kF0ixvMBBAPOLPLiteuNeoPZzwWD+mP
0WmDGrIF0xHdRsEKPP2LbT+zX2zrWDhhML9hwI4Y40p4ym6TD+Vo/kJbAMt9PVKO4PTxIYmcB056
rQXTDyTQgXlDb7azrkIfq2XuMMVVAq41z3TviMRl4U6BbJPz6kEOe9AgyB3fqf7c7WToHgxHc+JX
CGL72cOk4EBh5S87vuQ+3Zle5EN68IwbwV8Ohquf6x1e/jvV9qgSzobXXI1Bshdukx3cSjvbIQX3
WViH/sra8/JuNL91BTwZbDUYrgcGg4yf9iEfTnoyX+BMnTQvOuHIeCfshIaPVD3E19WFoXbIQeHG
r8INlgE3mCL6XG2X/K69rc/ja3VfX1XudIx34Q+NM5bJ6AP0BU9wc0+5UV9hQb+FANR2E6QP6ZXu
DQ720DsAZm+yvxO4aeoX1SpyM9aZtYnOPhO0E8xU10LJyocu9LToDuUn9YXAs5H4Q8VoW0IbZUyI
bifD/T+UnVmTotoT7T8REYwir5sZxXl+MUotARUHnJBPf3/0iXv/3XZFG/elz4nqahHYe2fmyrVW
6gy82hYnKIc01BHVeGbhXEn2Yi//LoP6wDrZOFDjbAv+5tNJVjcajMdQkZBYOEciZRViZkFDbR/S
FOrekELkLrQjety0uEFndrmQVzdJ/Dsnt95oxb82kY6aBGNwSnTo2n8WDpQUSiI9uElYBAWedbPa
O4QM27TPpDim3WC8rkFSkq5ekjh45bSQBdywaqq1bl2rg+t3wewecWFOBF4GGKG7Bpi/JhrHdnH3
qoSoKC7xDsLNBAaopgqF1VTZySazXw176aA2bQRYgHwTdZSXjQ/T/lta0UXbE5hYU/d2+bVP3YKk
4SRyzWbwEuaJcDiZiTGmO3lkHSSrXGEMmaN8F+PnCsf147jg+9Bgcm6K9zQ9ZYgcxNh71KwHE0Kd
03RpZCMJSj89Txwtf1g1ANMYikHuV5R3tPVZ0ITADvo4RpiHDeTRbvjW1X3chRppnjq5Y3ZkeIdL
jPjtlrhnwF8SncmtnfZ4/Fb3kYnb1VX7u5tzo+9xF6mK20GnuQvVbZG07hMd1f8talzWNNBfJJRf
1eg8MiUH7/iDu4sa/Xr23/EK182xFOe5j9QqTpTowgEg+6UUIh3er9hCwMzqY/vMKKWWoEuLwrBf
Vqs82FKHoqN8gWV6RtlW9K4Fa/bJ7CXLRDx1G6rHlWn1r+nwWCEpUFfpnk4wILqnnJ3TwbWYvIPT
7MrM4yyN6H1ejis86nA2HjEUi97aw/BNxT0B7071Zntvta0GfupGCECtQahuQGf2jMqhJ18qNkAL
3F2lI5NMP7wTE+YOkPdSOFIQEJ3nbmIxj2P5XTZH1rJ1gY73hCy8zi6LBko2c3Q7OackuNL4tWhy
YnivjvM+9DDWMpJFbOeHd9XJrs6uRQ7JCspGUtM2YQfRk6ayQdvsQw/e5560JX06RDkMxlNQxgwH
GFlMVZZEEuX9q6cyxt5RsdTx5fXpGlgNgdFPIUwEzzd3OTvEECtQkdPDL+BzMGoVJ/sex6bc1qKj
4fEmfWRsFoW5TRPAcI9TyAaJbj+iQ0cm5Z42WMGiWBlTA5YtxFmiFvZgvuKng/3mts3Jm1Wxn9/J
6LMuyQinBTz4I7hieOw/BiWNqRIFpECBOWRWCPYl7unrGMO5oLF2nmfz1zSfnzupn33pnftUCjB+
9CgXGuQw35lztuxLGwecZgDWEd5bZQ+a7r17asJTEzIKcb0NhwRF+2Owr4YIz7ERe6WwpiivtXZi
jXUa1YzfLgdlmPSfpb1sH7u7Yf691ES5slaWl8dmUAW7FRSlOPcfVFijXZce67Y4uhpHElSP9s5L
N6+O3lMichcc0xI/HTZOtrTax0+m0i6FBqcHxl/YhJqD2axDsJFhKWIk6SbzbGhgEMXEFObYN2aK
4QEQNFPyrn2IMQzV4xQQQo0l3X2+SK6Oo6OvcnsD/em96HU2hb6qvhk3UkzUVbmoW0cxHKjmwBhZ
Q7Lo87fe1oZMX+BMoyAk6INNNV0ChkHVWiz0VvoNXHE0g2TSGFttOCGwj6Q2x2yT/ENxL5Zz23sN
Xv8cIgUZvdJ7bo9zvknhWC/vNHnM7rpXeojeCDQ55+DN1m70xR1IH9KIYQlPhP87gbnUdXqMsSPA
1ICcAAaOZ41o+KSlWHbuQ61XzbKpXvFjqAPMRCNjZV/JuVDbjdnDz/CyaZNs4zkFB4BCfDl+8Kkw
vG80bkQDU3tAFsq5djY95DBsaKaL40iODDYlCf4Xv4of38s/79BH1t+M4phsWBocd3iKx3cg/9Sj
yNsJjU+8IJ6wmYaZnwJN8fZ6WD5cpsIAcVeKgBbx73j3PnDxV7z7/Xh+i3eVcbkqaVrl4+aYKutw
9+WIM6+cZYPq6t4pQFObE/fK7utUbVhVjxZwzEK+BMele1sdDZHp8NShjNoANl+6q/aU/iN4kvVZ
An2+Chtmb2drNpzxRUGqktENl/oH3YD2hvr+dxc084DWNbiN76zmMt3vErV85mMDocTQEkZLm17G
GleOTODp1T0++daiGVpjY8FQrINoeM8ZvDm9KazRayC3eSenKQOC2Ogfmmj/qVDfUT545CrTbUib
5Hf111EqtOQl3/JxMWr4yzFlIwsF2lPVYYw3uBsqnkTgOVGtb+s6xmGetuZdNLcQl7Lv69haae18
8KLSyp1yrezhaDlwTE2oTZI4J9Grcsyv83g/fT2IEgh+SEgiCGz4cUBBg1ZaAPw9+0VYxOgCjKdd
zeWONLzf2scRCTdcL6zHBnnn1gOkY9TqdIfoFcdDxlE61z7JDjl1PYiROpY1kfZSDZQlMRyTSZkh
JkgzyiZmojjatARRrPzjvLElbENV7lpruZN0stbVEtkAAwaX24crGR1aF/Kc7133hfbNBMaBnYfo
OGGBzMn98QQpZbFsJ7inHQPYGtfx098DKJZtRv2cmq1ivlxoD2EOVYjPVYtjdPUalyNzSlUKC/DW
2pOrWzFcKD6tcLPCMW1z0KR/mXnnbA4zMk3nyd2xjAXIFcIp/eEWU4gt+vAcJGMmohmDyrfcXfc8
1TooLZ3XQ1wgvZ962rLH+sErZZRZAkHPfmF6+RjrvUZIe27BnDRYsSBPz7sA/gGUbJ3qXFDe0QC1
G20txhcA2hizxIe3QIsTbGrtqn/e0wES9IVww9ovngMlANQDBzwRGEdXxhwdW1cdqArsBS0JxnhC
Hmsr8NXGqMELNUWxj88nB+sP5kbQy64pn8wxDaRBJdvNkbKzsz5obUrTCcs6wkC3Gkh9c0weUfEG
06CZOFhjbSCQXMRVF7WYphJQ45bd11rZMYLVIc0Z7CS7DEEnpGHGYwK/7OxjuAMTOKmQZgCHX7Y6
O0zuoHsM0GYN2cpU/TrFx0m1AFJhvo/uVISM+5avzGj1V9c825mvryEI7XvLLk6G+ibxtbjxK6bf
dbsZPMbVy2fwdcf0YXGVX/Jo15dGO+zSDnbyxTEtbVN0eHVEF/eeEut7+wCo0AZm2E9PrG7FlUZZ
2b5OAUSyjRxYAcavc71yCCsVyJqcekTv11AKq1sXie222Tn61aN76KeLFGyPD7fa2K7i0X716cdT
zqs6kfM1fQ0NyaXUu95tdag7EKSYvVO0jpO8l2Bk6ylAUMwPmxeDxkoaoUQ4RnJwGCPhCfCxI84w
debczzz03/ZtNpO39NX8Y9TZgc47S47hAwAUUiyKKXfvnYE2lHnatoYYm+B1AKQNrfX+lW4MPkYR
SEmaSZw36gyaRJlewddzAr/s3DNWZgsQBXvNw829jdLRvZNH59EN6Ockh1bZagI1kYXDCwR+XVLV
+Us1wPBQ1/1HEgDQ3CsHHO/eYnoOcBuraUVog9Em2bdvKcymu4dY9sFOjyHaO+0eF1JwQgMPmyJJ
EHPZxYXtY3O7F0x1Dy5mNfGrR07XOIHxLAfHtUG5xLTVlglpB/iTN3qILZg6udscVGOpd+rRtYUV
enak+SV4APSCWB57FJCvfWTc6wh7MFzOzLBMHBYHEfa1tDFvPdZOdIe+Mj9/13OK2tKQuVUwMTEA
2a9yPVAYuwtnbfUoo9uzn7/aMK9MAnOw/Dbn/w62f9dC+DMwiEdDJ2kwk0jR/iwu99ebwSw9RR9N
crFYdBPx3evNo+glNv++0F9FbH0dIo5SU08wR3jrHB6yrDR1Ro+Ois2+ZbrADGrQ/P8zvzbw4fnj
Gm9EK8M8J1rFmJQRzN1EHBypb3w1P2QndfLxR+R8u8YbonVkBmRRGSXXmKBEyOz9aHcX8F/T6PWh
Of8uxq9vh5G1TEVA9/7LeP/PV1M8d3K1N0/6CGvDEN+OlPqUeAeHxNvHhotEbajMcZ0JE+w7PevD
yvirEfh29bcXVjYV7apVZ15YG0MlUdqVXfj3D9iG8heA83aVt1d2f5jXHXaF+kjqmi012reeMIvH
ir/syk71vWsB4S8/rJK/qv/6khDxVEbOwrTS31a8fEuXS9m6csl16qVg+x8+/10n/d97++0C9T3/
Rqow8tNLMbMbWwqcWJhiwaxpQa9AlOK7FA/Rw5lINMXXF50BbG+fYjP59177aVP/cYtvjANtiSWV
9OAWKbUEDSP+hKXsVI4kUntVCRylrU/X/CvffXusb+slf+zvd6O+68ZWm8rrS//Run4b8UWi7Sbk
T2N9609724Z/3OHbumH+y6usXtyhPIF4Y5vR8pMH9zs56q/X+LbTlWV6fMoml4C06lGLixVqIXGy
Bz1d6KKy56pHwSW2T/HhUX5aoG/1j2nK+4NkcOH8q0GNJz4dLB8+/xdo/9v6VM7qvrxKfL60lufn
L/PDSf+LIvDHu4FCUMuOmfZrqQ3FeNtgO03aPYrsnI+fdundwvPcWl2x2nGACtyX8+icI+Ytv1q0
rw4fDmf1r+Pk7dJvW++hHPTEYJIMzY7lAjWR0U0qu1ofNkePogvDEIU2S0ud45okCXOwt5simRtf
jxP49eMRfNiGfx2hb9/mbRs2m9fC0K1jPja7jUH21YhM79y9+E1Hn+Eb0nnYzZYWIYX3L5+u/FeU
4srUnShOmejTwJHtzyOoOOwOh0N6oISGvrG1sBRC3AORQXOMu5duaXnLgbzQ5nrdqYQOsfONuf7h
HPyVOryvg9+/xNs60A6aZT6be6gk4114JB8cMgz1KTEg0isnmUeb8zB+DT48878W99udv62Aa64s
leOTiz6AhHzlgjInpL4A0JP8Q4FY34E6o8vUu6Ry5SdsWVPrm/rXTb+983uinJRc4Z0/meMERiVH
zwggR41p9ioOmq5sHyB1S5gzuAupd5v9yxf1524EocoAs6EZCkEGr+Dx0U7b0AQCkv0lqJ9Ogn3r
UQI3o+cWFCZQAtpULmSM4DlIApq8RmsZKoPrfLeiaw9VoXATn1nUeCB/V9NHC7LKfqxQ3Hd30OEK
9zpIMSjpGMF5sx/cFyciPF4QtjzJWuehMYVTd7/QEm/C0dlYHob2g7OHG2YZ7F0lgKnm4HPpNsMq
uOLrLCx4L2d3N5EmgC1AM21tkH/DFDqNm3MYKK9eOdi3+VIXhzO7K2+wkEyENF56y9HFoVhJJ+WA
noQZN4ev3s09f13CdHKcKHbDk0pbinDZoduCYgXXU2qQXUfvmq46V8MkrPjki2NcIYNgMeY1Hcaa
0qfAvxrfYYav2q8NZDtcniyK0WqqN8CFINtcJ8wJbe28vPPoUaX3b1Ojo9/dytd8uAulbXWAFLuI
qmmmX1KncumkdeC1AZ2dxWGBDm2zhPnhqeKxwMvNP29hwx0medicAZ/b+7icZr7M91sO6dw2sY2P
rkN5pfSu2+vJudc97e4Zu8gYELqfDp6jKlI9nenCQurpF1+Kzl/lVez6zzDta2DJXrX3CnyGIL0s
7YYJzu9ArDL4Kxb0gO5FtmLWQNT0TwME4ogRAxhkc36X1jq/Udj8Y/hcqa32i9kpOLXo/Z8CnRZd
Y3CfUqyqtANACG6efsUOQjHdAxMJ2pftPRdn+jGFfZs3xrXQWDz7aRsYleLe/ff2/fHcogzB2BjJ
Av2ZP88tHMDO2jO/HcamiTuEmyIPOtBkeDgImKzL1+vT5JUfA4b52wXfDspGUen5UbsexhhUt3k2
aQ+c2/5mel3Tvs6WHmy7AF9TpZW4yDG9vAtk/5xepuYHvfmPcGFTl2vVOdNhreabZCI5lM3b6XLn
xPalWZzqNm2kyXMvtPa+D11q/c1MtNGrd4FpNnh6h+DSLv3L5jLizymq8IMULJlgYF8/RBIs6344
0PCYUXUmp5p64529qtx2h8b50uSVDNV+9qVGx1EzlvB3qWt6uWNuOERZQCa6rZoOc5ydYE0zkRIa
i68ML4Uo1xU0Gigmk8rT2uf2LVQ7zbE1BG98obO6I41zofKakod9Oa3NxhmKh9rfV/aNQRjotqIc
SoTZLhKmBAvz1anQL3qIKZOvfNDoQwDIQDxUJzbX120aZ3DyEPjh9rq9X73lL86KijGMKyFmgIiC
H3m8r2hqOlVX3gWXiT6oNigXTquD4mhX99SSRsdZPmm+3PvkDrsAX35IpXXfQRtR1cvI5gvHWEtt
q/2MzNG1wjGPjXBbV2u8hzvntfSwmc2wD2+zqkeQYweezq71CBsrWLzz47gBQwBwpwZYofrillNv
Tg59qOPb5eKWOjka4oagc4gtpr5Vv6A63se7GWgkhEXGABw2dKuTxSW6PQSopmkG933w3AdGEWKQ
Zt3pogkZ1lXpFdhd6fbr69XZR0n/kYjdsiff3de8XPGhykpPAqaswamCCZch4EQu8cQNRmRjRjqk
W8QHDHM+bPOX1wjVUcqjtlCjMqWaYejCWCw98MLOgUF4qySS4MG00iGHeI1CTs1BOsh759xJgApN
W4d2O37N+Wd4sJzGBYN+OiZ4YmjEzRHIatlC5ofMtmtiIRNb/eU6G8nt2z4wI6WzHD7b16HaXqqC
LpDVb7ZxP2kVnZ3kVgydfoyLUy/X3RdR5Tw8RXlpa60dkz5wRuC++pcFhEL4cHl0icql3RwWWHIB
aSs2ZEGlcyl97ewqA+DHjtKBxFGwxy7fy/aO5grCNWHV0WG1W5kduWtApsFFNQJdvaxBCvOwbAFt
XsGjEgfcdB++DjY01BUaUjM6fpWTZ2iG965hQ6/Ju0gtj4xcAPCvhLUPpD3KG1epIAIWYMxA2V+Y
3aTdp2YfUR/zaSeLwTPiOr/OgPAK546icFBhG2o6yzXEw2a33KqZWI5wl4usnu4l7evaatF0DMx+
8p3HxlHkPv/rYgRD2le2lFGGI0/b2pqh4jKoNBW0f1A9d+8vj3hGY1Kx5yB7AK4QNurOW0uZN+Nn
dGYP4i69KsacNMc4bz2nDJO5hjC0APRmxubwLa8uTy9TEKc7dDIuJ5SwTjLEqa+FmU7e/XRo/mWr
8qvJgqGQ1cBsTQdYejs1U2aNmsalAr/c4jkXXV0U5IB9sGEPjlkEEkh8s049TfiuMtNZoM9eOq8Y
XLsenuuTNFmJo7SsPu/8HkMrPHZfMT6beCJZ/UaAnfvqvGJqFUkUDQF1U2mBuaog9n7viNq1qZhA
GwKWDxAu9eTRAbMq2JqjMxSrAzj25NRLcMub8cM72wDSxkk82yeP/ke62I2wN7I8dJMGDzmNi++y
w6jvxlrqjV8h0xQ4Pr4bM1hmoLLMphzqCwM7vZNDr7xYq4tdO1ntPhiYfqp6jbcIvLxJWJ/klPG5
aC1WmRiNaFHabG3RHtd4xUv0N5v9Rxjor7RZR/um0SarbUCgZLyl7WfVOgIeWvJICspMPFQoGcux
RAocH9tZcB4udz4sggiT5Qx7QVtzss7L1+Y7sHC/8AqIrhNlBDzGaI5GAKpdIcnvnXKXuNRYFOwr
9ggWn6sUBPXYl6LnqBkYAO3PlTVKx+o0XWAg3ee3mNH0i4424wCFOURKAKANQZIh2SmtjS+ZfQGF
7FmzyBv1SCYhrcoRdZWKPKceENagE1OIC9ZDiFJScYZVQhZMr5+f0N2D3lvVsPi9tHMMQ+BJ3UMs
4q94lYDT1/HJPj+duxlkdx+9vQVgROFKB38GIwmeBRxspSYWcFZYVYhc2yjWL5RvJrh8Zqt3m/a6
tKABnDNkCmcTwQBTnJVxxr1Cut85EAxyR/1Fcrj2im/s3Y5lRCz6dx6nvMt0/tuZkGtAYkwUXI23
F6qgBnoVsnIY67HaJ9SjEt4RjEbGMBlIjhLCqQeOF0T0sguYX0I8zr52D8Hbhy+Du0OsIvfy4Nga
sxM2wfBNcaGZSQceFV5fNvnH8RoY66VBgUvfjZ6kbOPjdNm5ssKAHAdr17KlVaKx0txzi/CTfhW+
QqbhofzIRtdQmTTWeADS+6laRqAOm0NyPrT5X8VEnr3WeoCd4UTqY8wxt1rN3m6YtHcDI05XsJwO
HRzqgmdb72gu/QJU0w9fH2Bs11e72UZtpdERA5EA1Twmxbfvm6+F15USQr3paZ7VNUNCQyKuAQ+m
+aEC1sy/oHZK4JrX9H8f/VsJeixOywvuHzz6Psu3XDOr5jjT1vrTgYU3tLqqqy8esyPcjzZCtkhq
P7gDOF8dCtTL01G6ZA1n1J7rveoXm5oX1NoH9PXOw6e/68EIxpRheOgZbSzT5gdF7Dao85qGJ28b
sO46mmRL05JK7+rBPUhvEPP8l+TuK5c+0OXoW8wz3oXM9uLdNxSfn5DD0MbX1lkFY7gYUXkazET+
Ulr3frZozk9PPMnt53e6bk4OmQuaYdWdFmt2WhQjNtQFYGl0mDcnyctmjy4T22Na+3SpeNo0q98A
zlMkGs9ZiRIgPYpTWTcjZThomPiB3BMBoVyevKuHTimJaXHS6Gw4uyHoWGvv7sc0J3EcGkLzHPC/
jU0Sppl9Cg8TpXP8orXK4CD6b2gcDhNitTzDJgCuezKEzNlC4xW/Nurs5HAijR9f8Lsfd+dM9/C5
yqbXViNIQPHhmnw3pnr7QggW+mg5uq+znrquJ/8RR2fqTHvZtb2X4d1H+gxlFVPNj+558pxdZvy6
RU/OILjsvdfmOGnWcVzv/kpT0sklNML9BHvECQOVk1G22cGQv81IT5KesTh+GdtGNx2krdOdXOYc
AM91yD7M+Dg1A0r0tNNs62t4NjgziufLo/zGXObeZt5CMclHmFGlwa7ziC3fjKXFaZy0IaY37aKz
r+UDh68ah9g2dRfjl+PkAgFji91YQR4fYwaww83DtkAuGmLfy0cwlxvTXYCyoZ5jM+TMgvTSUIU6
xbJIi8ombrOONYfVjm9YjGOE+xoYvaxrbc4zFvkDP4Z7bzlGXVsVTjqSZjDN42LvnIZ0W0mAvUuG
JQ50Ivzw/Jez7CzRFeGcMWvEt9nLf4QFM+QKhzRBmb0GpJ53UkiHAoMTRqXBXMxo8h0f7lILLaX1
qseChZceKq3r6OE/wyJSp8mcR9xN3ddo3/1wpP7dD6r3dZOGkNloUCn+8tH7DbflZ8fdYVccxhdD
3GbpiPg/SQbKmo6uc5lAOJKGiEV8hqpVob7lb3T3Nnu2JORbSvc2TzpoanoH1CacO+1qdupYg52n
8N8DRH8i2iHUXdlV+swlcY8dBYCJXNC91VRQF1qzc/Jpd7mlQ8JKCcriDmhBhXo3jzl3by09tGK8
gIE36dn08vASyh6TgnxrfOZ1R+zT8OlVrcqHGXYmsr1sybEctXsKVe/gVrVh3ASmn4ebW/RwFRea
U1froWoIzuPDGMO7fz/PHwvb3x7nLy3wb4/zpqaH5+5yOYzvkIwoLAZHlvaA2I0o4LVtPp3TttpY
o3vEkyRwKS2tqw1vYTZeBtZi3ztMcXs7iaOHjThJgr1vQ0JbZ9gtEuwKT1/Dk5CiHeITuGafhJjq
u8VCHV9Jevm5YtC/VX/d3W/fPkNL+tjLWT6+zXZEy6fDYU3YzK51Zc5NoMNr2Ma0dOTo1jaIongT
4dthV4CSOEhtXjGFLQd/7RJoS5pDCZoiEENpevd28XOKAF3VA1QJ6bVr3exl6ZKIwdmhGoYssiYO
03dPGFyy1RAmTm6I79amZwRZdKCT/wxIkqAyissEUqQ1LUkdtyf++cO5f2uOOuFsWdW8EPar0YPC
0bCLpdDrwRPug6lO9Qnt0zI4dp9YtQ3Lm8g4RcuXDRujSDiCocvcKbCgGVFDd59dM7qSS8fyUA05
2xNfvUbJ3V42IH8RuS59jAdfMWVmSsJgy6h2diJv76CKYVTCsZ1vSlveUBjJHFdRvmHq6gO/pLps
waqHk/S1VmGfrmGTKpCWzy5SESjQ49utrs5kT+uj6LqMOJhx7DEwCs8ceFz4Euw6Gownkc/3Q42T
j4Kq7v5jEoggIx+CDuTwZMbS9tJGidegMXDrqIG6SBT72oJwYEwADYlYMBvxfkIeAXO0nq9c+sYX
bNcmOYrVM0iWKCujy0Zf8s/u0al1W0Zq5zQFoaulSnAMxsCWpV99N9cmsWAX7FGZL6BPnO1UdEqO
3y5KKtsM/73HtB/0H/SvaUVYtY8iThN/4nnJPVUOtP1P44mJYBSVjogXigh3ThKFPOAYBMB3EzsK
Mi8oO0N7aW821/9P3+pfW0VF1GqZDVySsef+80s0H9VVQTV+JBWNu3G4nNeMZ7ts+Qg3eu15dHKG
8vTZGgZWD7/LD4imVie6bw0BqBX/u/p7FySRpMfZ1I7jlrfwqKdK+q+o/rvadORnF6g5vWNAIiTm
WtQU48jeHuLT6vZwD98JqJLh/PuNvDsc/PUw3vJyWT9fZevGw5iYQ0oc2Y6fHZnjvRvu40a4lnZx
Zou5/ehokxoeiPoBWG8rm0yk1uYpAK2Pdis4fXhIzR8fEucZVvSWqcrvw2BOzb1+emk8pAnGXoKW
uewuUptSIEagIbqxHsWzNLcXse6uTgsOpW4lBoPj9CGePaocr01yMteF/43Bkbj7o0T0ej1XnZnQ
hIW7E4EDhz42hLOl33YI7itcAZ276C+/A8uxd657FtrWRpJKfXsPNuqHqlr7AURF/v//7u8d3U21
5V5pZNzfsz+B/t6xUL91q7Cur1NnRIUx6MlhhbancKdsdyJitAvGgRQmDgft9KNu5sd9+dv3eavy
96lS4BenHKHYOshfO7h5QR8XlNXi3FVawN2JPYK3WB914ePs5rba+658jvv2F27BQm89Jehmy+nZ
HqYuY09p5aLZQKH1Ekl3mIrhAf5Y699r96ea8o+n+LaRTw/sFVKr3koTxgv/Gq4FswIRuPiWvtyH
Pa2P4rOIACqs+bb1aZXqf4EUxNzf3+LbVi7LV7p7YCgxxnJ6Mou9kZf7TSiWsDr2umAYpo2CaPid
2z01hOTR7nRSEZxjWXyRC5xFxw6Cp+jLHeUsPiEojR+Kvj++29u+llJVvRaZyg6axaUTP7qrRTO6
QPcI+VZ3hwzuJlbsniSonCp1F7qdw+rJIp4dFQxec6vRxU9EOFj77U6zBRgZyAE9o4iiHexpcoXl
NN53h4nHsTRYdrbw4Ff9xAv6H9gPP8eM39bmW/mqZY1mll54ymo8I6eFptuJOQPgmPKqw2/YpW12
SdLjgWr2mJAu6kPpKUznw3pr/EVpeXvfb5QWfX9pYPTGN4GJLby9y7HyaFkdyKwjQOywa3orgKGT
WGiOFw4GNwujPtEzB9+PKVSf9dLrTV9OBwnA3YmWreF+uGVXfG8QCQf9bYIHl7Cc1Dczhx6dvYs3
/94ujFv6KfSgGJMNXMfw0Hl7kvuqKmWpXhNSyxia4jCiTtwsqhAxuOp2s1bNgGb7m2IGTwNdmD07
hpAixX0wUr9JGdsq/d/FdWJ1DbEL6TBC+q+Gk4fnPN3YY2lBJo7MznfjjiBe75VMzZVoBMOxYJwv
aqQGxLUAOuj8jvq7Elo8FW1bFVEwhPNUPO27eAb9IHciN6mJl6XNjPKDmBtR50uJwdtgvsCA5UQZ
7qIh/ZFc2POn0+jSiuvU5S9nz4IFGWxp6adu1j1Dpei/cI3gyd7IlqZ9mpZELf45+UXibKk6Rmfn
349Z/flU+N9TflslZzlhfsmeU+nmxRCbo24egZkOBsqAwtApXZSdnIdH/ykurU80qHcnr//C+W+v
+I0HVZ618pCkXJyxtnY2uIgs6IZWZ9CrBr19m6yC6xf2eJt0qQLBba0P/UHr58j2v7uv1+BvdYj5
OCzvRb1HWlcXrhnEMrGwvK4WsFt9REat0XU8IiqDqdv7nT+o058ygHlD64Vz86YFJP9nMTi01kQ+
/CTbU9wlbJjeAGit3t0D8uTsfDn3XjTEL3vBuoggSEOcg6Tsn22rxxs+NT06/Ud7s7QnZ6c1O4RI
MXGLZVKo8qsR3j/4w0NMYLKlsN/6VI69jzv77zXAdcGd/5cv0VueK5m4OS2hfbAGWtCH20BU3gqi
wdE7RUwmhV7+gF3hKOKyyPq7IdEitGzL9n0XTwLvtsBkKQcg6Zx6kU7DppvVTgK7KHGs3tEeqtND
/+z3SUz+vXT/g9Xfk1OkKaToMnLIhvW2fJJbmaVFYqCEdGNLxKuLf48zItkAysag5MRVWoik3e7L
pVtBbyWGJAztuvdwupIYhVVLDCS7d1r35p1OdIjczrzhrJv5QJJJGcrpaKBvwkdQCk6KB56UrIEb
xdmD5qfTENP5JeR8rHMu0oXAklvZ1Z5gme2U3ZZJ4tMcHGIwHVlspM2G/pLNS9z1t/wZ2eAJhIGj
cC2/Y5PgDQ/+FrtZjp4bvh3/fk4/Jh6/P6a3RY5P+MuUcg5SvKkpaysvbtihN6C1RAYqh73Shthm
j0l/+nt0e/a/L9/4KVv7/fI1a+K3PfZ6yFUO0Y49dvMw0HYWxYaUPROkyF0lGMH6CUZnbzlZwT/x
ErEMmzgqhnrvhizjYVvxdL7s1luoExX2FqG2HVBf0giAvzx8YUUkgqybDwNmKW9Td7jt9//9/X+M
Q//7/v85wP/2/SvlyaCMOruvunnd7X/241blnWou6mqUuMTKW61V8XeetoJfSefV+uq1wT7BFudW
nybjLCd0wbo8i9KN4AdwD0DXadfYfNgSP1YihiwjmcL/CKDtLTNeVqdb4ywX+ZiwBzUIrk5kjZRu
1sFNdE9LjiZunxkFkeFBVgoNp3SwMhAvN3M54vZtZQJ3GSuAW1C2kLPuo9RTgmeMWJqMIfdV77wo
3VurCpA2cEgeAZ2vIzqCv+p0T+rftpCjvGO08xt93JYnMInggLgMFe/RU4j06bLDWQ9Ghhy2u+zA
nngF9LN6n851yuK/k4daHy0z2Jbjjbnvfy66MqkSzdTOOKyTHLSXuiO/8E/fmFaM5ktnXoqEALD2
Tafxarj7Fm4KCOqVnP1KMmb17qNz3GQqDiRM2qO532gOTeTdJASmnzMfWestNf9+DJBENC4+VKOb
2U5ged3SgJ6JTrIBpg4hbXXGF2nR/D+EncmSq1gWZb8IM3rElB7Uty73iUzeCARCom/09bXImlRG
pWUOMjLCnz93CcG9556z99pvFoW8Atlv6W/XWOOOea+BgHeNDYZS+xQTJ4lS1VHOjAcE5uILkZrw
HPta8KiRzrvPHxAXVaDvGJS9Gdcs5Z1JPw8rqXi7hHTRGe4BnfEZNKE3IGLk7XYYjUj9k/5oo8gD
0VpWWa4Y72m1G4+u9POGIj54CLOGc58GFeC8enP/GLNlPSxyJSir/av0zTsYaWvmJSdkr+PkmWxi
R1uj9ruOxeYhrIGgmNBYFiQ8MgdZvtf7ijC2n5J9gx4aHWqmFLCYIPDjN1eIsj4VZ+BhYuHjfJP5
BEai1NbP2G1V36Q9tReELyDABDXOch8B0X2n7Qsag/imcJgYDiQWxs4Fw2ngCE+39SlgqzNWc2Fv
eihB2h3aMeVzSoy1NDPUmYrcnU53af6pI1KseSX4g4xBzX0AoQKEFPviazVqc+RpKt7oMxqaBmoW
ATK3NrZV7H6cimg5kjoUsdNr8rHEeKpYnWDDLoJpkpIR5ak3aU7+QrGXmDbjRARzUqzSdT49X0hx
HutMiBoWKzJwvh47mmVFs2NOEZfL/L0am4gmdB2Vvgxj6MN8OOPhfglEPDiJM5mMaQsakKYvLqgw
+ofSOxxoyDGlB0WUITEjRHuT637c25fNc/MWMaM9OfVu8n3NPUNALFxpIDepk6BYqjz9Aq/TVv81
QXpcpvl/LkCEx0XYa3Z+gNGU7rH+JNAiaqaQ6DXyP5hm48PTjdBF6PJ8h0x5yyPg5snirLrCtVyq
ZVgXkNBsYFrtOZfmk3AQ/ZEnPefGzFZwDoEi2BZrAvhKlBqAmTezE//WlHbKRWnfXpdb44zMKSuX
HZlP+YZEBDY8zndC00Gyg90fv5XTU3D7NV41oTiJtfOYZxuSQZAwdMdmJT3cYnR17GM8Gq+1YTii
5MibuAnqRcZBiJkItRUIkgaRJTQn2sk2Nni0Qa1pVR80a3fSjEcaLyYeetAOpC5bxqbuLGWw1M2T
6TWL/czHDg5RCxKx8BXjyJ3XPCWJ+97dM2B43BkGf/J07txJ34wg6UdMnIFNyg3MzJE2tiPDNKD/
czYfbo5LGxTCBzkZHTc2sGtGR9hIIVktp+b8aYztTLAuk2AH1lj7r0mW8tcu2irkZqmuFWPAFVMM
MVTKaYJeYdA+pt+IdJqY4b2NwYe/OtLKZsy5eF91oEpORpoHAAWHIXt/qJi00k6j670nbg3e1tjZ
DQQY3PWgi2SHmPjLCkrGbMXkTTtNuq/YZ0GLC/z9ANCcB4pU00r+npnX+FWLHjRluzn+j634P63q
dCNFhgfELZFv8++reiUQiKSPWnacTVidFPR84xNQmV/LF4lYUbsjXKuAwMA66Lak/jS8b1fJwaCI
qv0i/jQQDxgMecuP0m7PyXcWB+ov0GLuBZ2BR0LnsKCrOVjScgzMX/TnL1yfX8Z98Zzkgtpn9Yc2
8L+/K3k6Yv2jjDWga87ECWmswDL993d17+RY62QpO2K5E8766L5WtV8YwACBEFrNxSJuI3WGxKNf
D56P7bMt3cGnsVG/vYRxMw7hu33ZAd7476/sPzX+DHkCjRjEICPu/McuShJCN7ZqnR2x7plRPGcE
8b7MGTkrQUXkExevsNTfGnNjDT4vD3hmL3ZxY4XDGp0kQZXNOc5qB243UyInAqVvEsmL55/2tEvj
f1zH/9sR+P8u5MyAGG4YKtb1f5wHJMJdXhro+iPSDBXxITEwh5FJqeI9v7rCEsT5W3JQWBaLizFn
s8DbDB8eRK1oQmED5vL6oC7Q1li9mexm33SYk9rlnzGXOoYM2cU+c5ukOykBMzfACAL6mJlNYAVS
aH4pZzhEjcNZLOzZdpK74w/2RAbJbAtItRookNlXOxFTguc4L6VwLFaSJ8u+8EPWxxulgRgQ8EKZ
oAiRgCSRsOsydzgF1impIyzVBNNYE6GUDF/FeW5wc2aVTWDxAws5Y6d4/y4chYZMvnw+tkh/xXzD
DvQrfRm4Rx5b7VvL0QfYEn2Nr8tsQaYAqxbnPdmRZPcBkxEqG/IUBlr5cjb6YK5mqOzEoEEN95pr
qDH1FfDDug8U1VcvQQmJAJf2w36SQ0EhB33OcFkiUYL1MiHMeIqjWHPbSeqyu+cEIrqEi7xq0hCX
nT4Xi4NW797Vdz94xAqay3fuaNun6sewTnDGjpbGsjuztJtsWsKV4WTfTpjCfFGcao4zx3HOGAiN
KqN1aRk37rDVBSsky/CNoABQPooz6ISf4JA/i113JJ8Wz/KkfwCyAEZvFrJqC12QfElJ8DZdodyA
s89c87NA4QS2pXdTMnbgax6TFazkE7y8cWrXM4NCf6k6uMMQEaDnhPPxtpAylBvuBjW3R3QZM4aS
cNf9gZEaGvYfFsnHTT2gxKEfxSuSGxiYuWjTd4LVKSKigrIYtYd+r37LZ/k3ud75kNEmQ4vr7Xqj
nWoM7LktDBMWU9Y2cHMMCqKZI/GBmXZvglW1zC9WA3RTxTSMRIiFbso3DgQWxpfJNTz7mKBaha+O
jFttFFRmgAIZszJjVrY3XFU5dQbCUUd6LcH4pClhdQAn5A8lpDhKQ2TSAgA6umdElax1HNg5eklK
PNuAQukQ4ZrMBebQAIICNqPsV5+TqlJEwK0GjA6sGKu0BSziIMSEgZPInnnjRN1p0Y9w1K7E/sV7
oEbHHuM+QqP+f5xH5f/QFzXQ4gGJNaaI93+q9OtL18BmTrJjvNJ+exfpG/EXPFbpxdMdqjqr9WYy
u2QeontU3Dv+v0P/0f7P5eo/Lvv/z+v4xzxATQ1B14Q0O+rHJHEuo5v86uYeGd6wLk/pLwZzFtCX
g3E/RdBjiRvwEI8bmpTf8fC05DA7tg6r/+wHFifhMgEPwrASA31lCOF/3wf06aX828JqGHh4adFq
xFKoiB3/fYdSk3f9aNpHeyjdNnoc1K0SZmtXOQzeLGIwxaQPd/r1semfjkoEziocT9kui/KgXzVz
Y05VykJh1T9wVEPQDKv8MAWnZmsN7Jq5NLbd6UHzCCkCnwC8wZW8mL5jZmNYWNAfL7+15H9sFvCy
/vmeFHwaHA95XxOJW/5HW0Ib7mQT5ndqiQeZ5O5zGgH95IaTKAtzFqr5XuedAG24WIXo9P26WwO6
RUpZVI68TZJjqtndDIsWK42nxH5WQIdyJylZ7ufPeVNu5dcGqT3P1qMOOJzlxUoX3JlucZrWHX1P
HOhryambLhX6gDggeNhErV4E6hDBqMrQmX8hRuP40WfzJ46kwiHfo5lZUN7MtyObNsnWHFEnn35N
vKCbIG9KQ7QKar/E1Q14JJ2xY4QXiWQ3u3hOBbwKQQBHFOp6xc8fNiCcDeYgCLhPzCMfZW+rhlt1
XnnUtLm0raF5QnR4hs1jWxfefSdLPkdkIiylb2RuwjeGKvAaKZ2OIkjWWe/KaPFPxZyjTfH0URKk
R3ZTsnPJ9EF/UG2SD+GYqB7MmF9EyWIP446SpqhtClH0h8tkxfmGg8MaqJD0qX+wlrJIGSwpW/kL
Rff9h0pcyKL0xgKoO9nidZicWqgbcE2JvxNH5MXyMao+SffC4iLMsd4owOVeBES5He+XX6UGzVY8
AAWiS8k/4VYVpZeJixY7pfDZv4K4Bxxti3OdPvASK5vs6fTFNjVZVqvHXwsOw02DhKQlZPNhM9gD
8M816zQvmqjLt47rtZj6pra2VZ8eV1cbXZnGJIMzI0iuCujplfKINHyF+vktRwhuKmItCXeqyDKg
5HYIfm7K4zBE73zXiP9jMoSL8l+qgX97oqe7f8otNETdMHm4//2J1pIZEO4R6TlPFs4RXkmoRwj0
mR8LHsrKDTxlF2XOL7qU+etfDJjB6bzqp43wwCyKzTvkVHIvbPUKXQ4XeumqUbZDp/MG3Mh0SPQv
yyp87aTFnVaFiqB9zcGYGACKrgLjhwcobCH76hb7YH1SmESd0UFLFQuhZZ4VKkmEy+s757fcfbNd
vDeTeBZeRc+YykVriVVkPVuOW3hWbGy98Wnoi0fnltOusU3TOduHyL78cUfG9T6p88f2jnIV6rtf
LXqr3re/w7H4qxGYlTcugrEXSGPjMtCZpDoqnp4pOK3fLy8naAyax+mz5b0lG+kH5ScvNdkIZ/ri
wyHb4XXJds1v4Slz0RV+nqC2UXJjfrzDqB39141HU4A1VdjitqKInPoxAw2ZzLAYn91fDp0HOq8S
AWar/rvdv9ZT9m2UbGc74/f+Lcwfi0dYhRztPRYkwIRJZKKLhG+lfiExRreq4rNmvL1KPuuVjrEo
OSADk7fvNWxCHezMr/GbHp/LWZDholuSlLTEcbUEJLRTmJ2xAYW8O2Gt3oy7JfL3e7hyb7da4G2y
iiMlBCWelR5G3JV5wPeoDIcQ5MXbfMn65dWnO54upgYdKD2HxQ7nKNSUqYmi3rLrkC4S8B+AHjng
rPmAqacr2MHPaAwfO9wEHKHxyiViCB9WfdgE4aLD5Kmvf4XovlF/IP6yMDhGY8siOCZerBtf5viS
jN8YTNz8zoxsYHJnN0vBqYP9VUTA+2sSmssUD/yjdkqtG+p0kgtRgt5YxQd23O1w5l1TyBtgDFkC
KQR4fbQBOB5eLLL/ZKZ0nY3rxjGgBr1czKT9yvCmRZd8OMTyXCWGBcDXHxtzTf2vlA53EW1NOGv5
nPpsjkg2Uhid3T1hM1uViO0sNpvXOLWIuInounC/4dTixkb4hqYtTM/ljnRbT/blJX2uwjEt/LHA
6zASHEaAVZXDC+xP6PRgzmCGhVujXit6GJ1N2k8V+3rvcCiRkPSzGDmX233H7aGOboqe+VdcSp7u
l24Kt6VJHGEfs2cUywxBbIyyGiAnIW28Cbp9dAiI1UpBYtFddHnOuEefhkvlJzWOtoF1a2efMnRb
7uugZ7tGw1e7+lLFoQkLe4XRQ1pr6wHu3hnW29lYo+zjfJSCeVZtKDhzzVMNKDV2tkPCZ/fIsP/F
qoZpLC1eIMfIX9p1n+P2sgTID42fHlnrSb+8HgralHaZVX685g6vtWTFn4vQZiCu2Xyq2o94y95W
RvDqqdN2Gg4aZJwJNS1fyHftSpkrtGhIdqA9PJwR3Q5n6Tw40pk7AS03J4Sr9kMrB4BcJFHm3N1k
L6xoxHFIqdDe081D0jz+6JgXtuJZ2X4grKTz+7Tl1EW0/SRfrP+rIUFmuLw8XB+95ohglDzuPpB4
nPIWGXOlPS6Ly+DwryMUqLOeOwQXZIQ9sgmwkVwsupV8mths3mdOr/mpCCWPI2kVokdPDwk35s1c
X3KXl9xMi0Q4CWu5u8SbfNM888PwTI8dumBU5+a7+450UPfUBiXTGPqF9HT9ysH46CsuB1SnqAlc
j6a+JgXBw2vho68l72Wb7tNLvWGeePWqAqrC+Bu35usbLtVPfNV1J141PFqn9spB8dZf1auXfFJU
Cz+YI7vFa6efnt7dLQhdm1he1Y2zLlkGuLt9KWDV4KyrwmPdH0oElga7AWyrz1H3yP8KpDkYtV29
YvPoVwD8/9pjeawomiJlHkfdvP2LtwaX8jXJKemtdvNyyZWWgnxJhDN2l5Ds76+YvvSH/DccpCms
1geTysuTiHGH6hj7LA16xAYlyTcqtncTmZQwiE/8AoL/MM+iEe3DzM0soomniy7nbkpYqObS9SYQ
dYDWRO3BrRP7rytfFshbhjY3DPuONuqV/QOECc/W6MT1GonBhcxuicIekL714mx3fKCOrOfDZ8NM
ZJvfWCHAnWtrQSGCwmFIMG7jD331WEKecN8nLuxGx8P3obul+wj7E7RpdtN8zn4TvPa3/CbsH2Bb
+9V4pOevX7u1CLsKe0q8GuHGk2xvP8J0Uw5OsSl+pc6+ROqNBQI6IS151osKczihIjWAuTur1ZkG
AA2Ix2zCniOcvYDs4WDEMytGyv5yZC5mVG6OClvhoG6Z39Wm6Thoux1IfYpiZKhnatQReNftcpR3
5VxnmOZLIO2qs8RfWeP+DHq3vrWR4eCjDGlouLpNu+Wdcgd3Cy66gQ7oRzboDdvIeW9QhNVugtiy
g9KV6zxjXS1odTt9kH/HAGhXKqdgx2Dm+IpE0kDErfjVovtFuUvnyn6SFIkljCBVq3LeJbmyk/e2
psmqTd2p7DtTYO378feMk9UnFC2IEytEJMovYF/4mw3ZtKkt7lrsXtwGxQJ42ja+9QzNwnEr7HWf
Rwwuu2bP4w/p873JPzpoY4j17TdQbADt7A0h9mBW+Z+SJ1IImCs4pJtTQmWV1XPTxat0QUfHSnzU
torV8Jwtk5Aqafu95MWfp7CMbsOE4YDAkPc5yeC3kBis3mZFXeK7cGkyIJJJF51Tf0COcHqkuJMu
pWHwzNC5dHHJc6zXl+ywDkvANCqvztWPAjqGHvHizDU+i1/8SBRX7LZ42GYc7TpH9SccKXkE6Ium
kuOMY+dLaian/tQjWIDnfKRoVrLvtnDJLkiOl126xPuAkkULQXC7CboKpm1hvB6/zTAZLA7bhS8Q
tE5UtYXyuNzHTCSuuacHQTBvnJPgFHbEGV21Vkh+/djLHMiiHgWCN7N0yy2sIwd4Z/RcZPGujd/v
Qgmzr+xPKhbPsm+uATUFmB9T2KPmY4AqYbdSamkbxhausC5IgQaDjpnaOT9s3jukFavlYeEAw7/N
2x13BnfV7zTFRS2RIEG1vySH7cxq0Qcz8j+blhF8ny/gQRioscR9cD5eJMeWiuCGP7WiMrydRRSL
Xzmvj4PUZKz+I+N5XmBZiPjJ7s1Zeig+UYTMWGfHj8pvfHGRO8H5axkEturhB9nL1ooWZ4UoCeqy
dWNldX7ZFZe3/daR7XND7EDs/CZbOtnc1xGb8vmrXmnel2kdPLRSueWQFH1eImmfcB/e02nCjuoe
KxqSdl7esmbFm/6LC8JB1fC6UPMM60QXbSr67TwguuQ23XR4FENt3UyuqJHJgUVZKsyJ1sBa20Yn
YdEiHlKQWaJala3blg0asl3Nna7j4Xq55RwLuoc06/by8FDAlErRwPRR4/ySy0bEwXx+rkKM+0ix
AsqS6Q/5aehOrCUSMI6mE6Eqt0OydWzv3Nvcs4739ba8ryL8ok8V6BFYNevJKuawRFiym7myzc52
rcKelwEe9tZ5p4s744I33v0kretoK1rB6aThS5G3sy0kRrZKji0OxxF+fQp1J+PIYOyn8hwxYYk+
klYY77GwAx7CE7qucPSTpRbeKajW/Kk14aym/ZYu8lL7JL6AAIOLHTyZTtD6RU0ihBe2VtawOauu
fTvV7hxZWOEEUe/YiBdtPkqmSNHFvjvXGWq0ucIW3loXO/f2DV/cfxK+YG3nfAyOM1oBdX2wRY3C
u+o82My+CnWl9g/cA6knIEi21C2TG8SfbJDoXg4IAa5FyBqORu7hMQFk6W4xzvBZUpZSI5XT1Zu/
Qwzp1rIDGAy1PjxdfMN7OPzXsjlIFrWkXa4QPn71nLgMdgi8SGbpZKz+Rey8e5Ilus+8cAfB+tVX
78/X9+tbYijPDY9gU0M9037U3y12hY3BpFK3hd7umbBCLuR/YeoeTZ87iaztI49JdHWtwbIQ41th
GD6DxXWfuqxEdh+QyeNEnMZOuj/dyyb3vM3aEnpU3wgAeZdObS1/fwElth/TB2NYPIgnoB127Uoe
Yw4b/TY3/YM6N3PuTjlX+Iy2PQWD8tOCu2a0EZ8KwKxSmH0Iv7QYkqOWUsUs6JOyqNEjhoLzmJoY
mswogrb3XOtdg3pny/FEZR+1Lmh/Ob7YNw6HrMzVSnT2Mcq7qY/6tKJ9kPhBZRdLpEYvd8sW5UYE
h1v7W4RDMbrug9/UDm5bNGwsU7jBthCfJx02y3S8u/gjDaAFvhGmeKwhzplDxddy2mHpRe1Yi6Mt
kJYpwKJ2v3Y8RmtOSGxCTEs90Tc7W/4yFk87elofJtFOPF+UB6xtNu4r7n+EMRo7ZDunCy/PoUeT
X4Y9I6SnUnUOg9P8R2B0G9YbUFXJnEmbvGAGOyO55OmmUgio4Qmc4VdFrUu3nRPlqd682NdJbvoY
/hTahOUCzjZXLIZRwOveVDuGmo3oNmR6ngxg0PhvFiyFl5xO8ws5VXKshOnAInjdD07qmkSsW3HW
eXppx2BsoR/5QOyJxxoFRCSHyo57kZWUkKUP4ZDPM9Xr0It0854HyQgLwctGS9adOw0jzumsMy8v
g55LvwxJvBJO3m2DoHm7qtcVrSM2SGWTomsQ/cpctiDyDYTK0rboP9AX9FzV17YE5ADvmoJK8t+M
xujPSdED2s8PRlZdRW7iIDdiKi4wW8/9gfLHXOoi0iE7M/fduBLRSFxciSxkydfWdRbpw5eKIm9c
YaGB/y9TwSl2w9aB+mV2ndY1CleiJKB2DKwwXOuNfHG7mmRH2iAtYbe5i87lIvpT0qN5NeGV1O7s
taGe1bMIwrIaL5smurxWL5lO0F34uL/+Xs1ipAQpD30DnX0tZ5FkfM+kbSv5RfaFfEPPfSH9GvPb
RQVhD1wFtDeHaP3MWKsf6WLOSedJlRtZJpkYlo+9KC5BiBIzXgcx1kk0MLo7e0fqQHm5lTHhlaTk
WZoRvf4ISI17d+wDQ1vL/dLUaKOulW6TDUy5vJwsiM5DvZQSxoaFHAgk3Uvg//RPM6YUprZm8GUg
mdCcbha12wsTEtVqOCJnc/P++bgccoXpvXrtsaFnK9qxBb1YI2o158Cc3qTqLKJH5RP21hfXFwf1
dhVjcSqiFFeXvmm0dQE8S2fUvq/ixbMI7kMoYT8YMNQHU2ZA6ZrkAtwDk6FuvBAAshibRsbYZinf
8RAUgvN+Ly64bmW7Aeefeu9ZZBQE9NgzGUKM++w9vVt3j/UMGBvRBTERnd79sgAc3e2N5oP6uShC
rl5DQDrHF3SHNHTo0JAPk0QG3kbZ4xc/dL9YG2QoPFZD4YzoGHRbKV1eagW/gA4A5kktlOqP2tjk
xW7U+Hw2+RC+9A+uoMI+Tr/msZGFE8R8ibX8U86cbv8WbKOZD8hiCKgdkNJ4o7nQ+Ln8usYmZSkD
Cs2jXi5mj59EpuB3dNJi5Xk8LPkUenORD0t+zaMhBixSNc5C+3T8M/Ulr1mSaRPnW1MN+F2p6NRD
SHecN/kUnCcjhMrNKObKyBDsnlc6BLJqXfhwcJX9CZXPmwSI0JWRUvnTK6ThF9tc7KSB0/WHyrzQ
UFS4ausItZ3rq7HwxL+09tXefd0jPsGM1Y3PRqcD8/y+u1n6F+crnY9PoSMhg9TlfyQRJ5jyxs/7
HWbOFEQf1FRHpelW64KWIoTvIawZAr45hHrPilBrZmE0zBfjQGPsZMjuHWiP4opH0qf1PxLTpefy
bSx5y3da4Aa3kjU8rQuJ2ABwdgUzPDYVspEwbnZWUwazqwKxIWZ0axOVHF5uL3KgGptTN1ea65qe
BeaVKCiGIGUCYpPYwbBjeq3jVwKBebCb8Xt4fVyMkx8vdIRw9G+8Nl8XmGA7Byec1RzM85C4JZvs
OnXuxEpIzM4xEO6Ut8uQj3Ek3bkY9Uxsd6Qb7gdqfaon4gJ3lH6XnfA5I/cQQy82Hu4S+kCp9yz8
8e5UW74wKYuUyWjNA1DanbzsOcT/SsOEOMabnX+KuitdxYW0BFoSEk4CI4LdZDDtHIkPyfa/9W+n
W9qp2+axc8XggGs46pEsjJNvqDrMbtzDTvrZrJMfJGv9F0N2/vCIpDPCEbqrZBrTtGxYr6IzSHdX
47awHif1p+ys/PDckb8xKm7FFP8rzjz2PHaqunUVThUUz8vigVzGNf40HArrjjSiaivwuG6rr3q6
KFMCYbftuJuBCiULgw1Ud8ZmmnykdJxU4kusHD2YAhYDpVG/MQuvp27Qyatzqsc8/uG/XkQxYdc4
ZnyjRFCQJRCHwng+bPf83VR36mbi87/4hVvApvrdy2jXts7lm7/WYd6fJ4bXrHCNCjcT0cIuXUHt
qH86nAkId0dCpoMRZSO4O1w5sNtRkd6MmwYP8PNytyphVSlRgqYCZgz7C4vrwxH7aRiEMD5faLoz
5D6hJmi+npI/XT5anuTpEb3IDAHBI+qJqCDfiBvz7rQl0i1LAklRw7OYVa6qBw1DHeyooLq275Fe
Bb5gpzPQRIS6HqZ0X/jhpiWl+0Kbx8918TrNCMHR5qSAx+j6xqAmLuwLrtae0BTvvYtDfZ1eaxpX
TuZMLQe6fag49jpt+ueZcZMH/T98vF199NLrEJnH2UQbgMK5upwRmdU0YbdcjDjE+IFB1a3QX/Hu
kSlMEVkMQ+gvaq0NipCun0o6yOkr+aX7/dzoIBFpPPR0AMrvk0nUCg0q1a4W2WmGEeM7dcBTARH/
eS0u64HOIBIUx9yq5+5k3hJogeSmkBW5I7eE2VqtEeXksJ+BJ0AgkMEqI/pRnmzF5CXmroCkku8q
Dhm7+V7QnVLhybC5kkK/hnlFvETeT85ig+sfF0epWT3Y2ThRKgGJlyS7Pt87XSPQx836wORMC54Q
mRm1Ccit4gNtWRfpsQMCht/Az9BEv0BT1VLdBDT1uSImlvSLpTE7IQKVyo8YHF4uQI0tKkf5rJ/J
YbmP87xBcDPpsURYQuMKSQM/VoboxKkNo5owAWW4UXipCLy6gJPLguAEPrrRVjykYECYlfn7+/JJ
NgUF3Scxlt/cOMjTQjQb9t/b6g7qtfUfa/LHoEK/vIEdnwYC9g2gml4z49JZwupBKZs6MpUuAA7V
GrPVncVSmHM1YHMZO7qN6ga1kyqET4J7JHs0Fo1kN2qYF56crYRxQb2RfQ3EKs7caSprgg33O7qN
2gQBYdQgi8vR3OuaFe/Mc8m8De+79mPsU87zDP1hMoLPe5Os7M24UkzECODRrYTB+SMwzk95uleT
X/r8dxJkxVClnSZEhsIOtlLBOWUfoNXAP+giCZFCpIkbbsOOU0PudHVgDHMazTqWen2n3+KZU8o+
CpC3SknD3evfibxlwYQ0cWX8p8nQwUibDC5Qv0aPsmz2DvTnH0VeIZ8UIqDB5hX0hr6wtnbBQdjP
INVtjYVwIGnqRUtT2nB+IgdPsjW/9cQQQhs0QGklrzX/aDocP076ctzZPTcVWhnWG9RlkkuCDfSM
Do4JUYCESFClDVS7ODtBOACoGb+ZEPoSuQujXbJq2TT4pwb7SVvcSy9ObUOpLKEO6KKDJCQOrOOJ
lVnVIH+ddKxktDLXxhbLDtmz0BA2+tvmA+KiyrAT4y3tUHupncH5mevsZjxsQ6XeDsd3YDY+DcTL
kS6ETaDd80/ny63PNOt969wrMmngBWTqOBrospk9jCS2BbP0QxA8XTuLrP5kdGXjl1IclB4V08cD
QwZKYFbYTFG5ux3anQ3Jq2iCR69+B1UVCrHDCaGSF/IbH37jD8+1iSr9ElHlFxJiZjehDU0XnzeY
hrW5Mvt5y7cKU+PU/KmfLATejCiwhk4X/RcRPhWtNpve/8ZAyFx7rQClipNPJE/9X0/z80Uexr/P
6/thvRb54nlF0J4SqlrDDE1pwQByghlQLiXCbu+7RFg+4CE1s++zqs+lWSignzOc9qTfhGopQCcB
jio7EJBou8cvfxqi4SWgLcOEJm8WWU6/gYRFuBt7ZnxBNh95fXf3CecE69TP0Nizu01RwtuEsElF
ZSQumEP1vb7rFpd5gi0x0EO5EZlcPk5U+hldBlPjl0RQiDtxGsghjEEq+fLbnbEkg1hmmkv7kZKC
ZDO+Uq7MWSBf5dpaj1eeVeBX3QD9cEYtNCGxwDy0nXM5pT8xrdbOKQdX4vPgRPsItYvPv+iK9xKh
JlpGF6kMQ1rADqb97OZGZ8emUxTEFNoMmI0LRgG7HlyPn8F36Eg5yQ15ueL7gPIkM5333ZFqtJ7O
iDoNUQI1EwMjWjADeXMs1bYY2wabyV9turo5HQ/U2KZApL6k6kdAMnKRHjq/vPYv6Mpp22oO9aBs
LjgPUHlXsv2cRdTi5WNOBdz0HgPF6rkskOlti1lUST8ctShx621/TH76x4baMq3cUt+b8YJ6V5x+
QbIoO+ddhA+FVc7mO+R3NNDIVFylB2VMPcr8LpyIYsQxDi5uspYXWLlSEb4YJfB6/ma0HL+6X/Mj
nvMTS/a7zuEjgKZWgb+cAZHznvmCdSmlZUyQ5tPTr9PlTDlFOAlSlRg5uCWoNt+rX5M26Di+R4Pu
KnyJx17eKLXPRU1bl5x3cqjNzmeuGxse5gVUK5/PlsRvZzjIPPP1ThOdEV21ZvMNdb/je57kA+lu
U3Ma2Kp5VMee1iAoYSsGFsghmoa7Vh9MM0w/qxrm65IZuEAxzjgpJEtOyb1iUyMSLDhY5tw3i3dO
Dp2XmoHS+RnmKNNG7NvFq+qx4Ac09aGlq03pMM4LpIi1w/rcXrt4npbrlGgPV2TJJg5ICmT4MyQ5
diiBSINBvm7neQRVKvEr5sJ3FyeEqkTNxU8JQ1C3DNfMxHkiHnsiumeCOHPWRh2KJXfSrkWNmjjt
2810b0BQedDm96j5oEK4JJtZ67JqJ/XqYTrPdC+NIXt9bRxnTLHxGiRMnssJYGyam3dhNw+nqayP
lxEM8LKQF9J7WLc/M7g6z9WFvFdQZwb6pMUbgTZF85Mse+gzZBquhHuAeP49sqRa/os/07YlRcDD
yS+Bvkg+2t6f4S6QV0SnP0jqUZcv/CU0K1YlU5mnnTN4MLxk3BmV3YE57W3ETWZll6lTj2fikF5o
0YC0AI1hlJSyL5M+eEDtBNNO6U5AEnNSS/jriTcarvo68vVEjy6//D/pXC/J489fqY/pQ2K1eS06
yaVkm6JwbaLjdsWCCfeEfWEvcxQqQ9Hhmdj3Z5l2EwqXJcpIgFevB8wvW/6VLwGDSmIvzcJPsLN1
wQNXUf+rEBis+pfUJRE80fw6DtL+l2JDbZzpZcG3RlPE3Oyy4x2OjZN34b0LKWPu6by+b2qI5ZS0
GJlfzliv28uOvEK8H3dfZ+yIWCYjadHpQfdRyDzt2W/KOSS/3OJ0ww+Whp8KC+PbmRmu8IqgjPbP
3R0WedkteWGqQJlPjfpVoQZXArywJJcbr4hLIvOENpuaAJj3d586+tPWyL0p3DJdyQa9GrL1Gp7D
TQ8opJ5+0It6TAlAfa4ui8ecyNJ1veRmeVhe7z/3j/3LR528N3e7zFedHTm1XuFhvPs/JJ3ZkqJq
FoWfiAgUGbxlnsV5uDE000RFQUAEefrzUSe6o7q6Kis18R/2XnsNCFSdd5BvET44rfn13s4YW5kA
kpGRn1PnvsGVya3tIbuqNuFmzJXZhxD1r52unog3mZ3ob1rBwyQU3afdEeoJWS2zx25VkizUOf/K
a6IouZ7oie8eLmWP+5aEUCQDj2OSTixtFB6LSJGsZxdLtCoSromr5giX2BQFDxXXe3hQDrunwPC7
nrUY/MFpk5Zl6hZq2MGUBk2UifZVMZ8a2xpE2iGeSnZ6h/q6bbxx67Ck5Uiaaz/KTI4eATFe6+HH
emyOszrs/WLHVqh3Paml0YeY9YkJd9fJuAYjTC8QjM2bfblT4adRnUvGfcP7Hq8m5vcndSby4DPb
ftz0NDDBwoH1AnVDtI6maihLLSVt1Sp3lEIu5I0UTQfqNIpLHrH7nhGgiKbRV+dNw0kUSSNnjAzn
T25NaHoocqiu2qetQffCxtGnKa46d0iTysz6jHFjDcsGsu1LHwyNRoO1OUDc9eV9L7TeSEz2Shk/
SDy/6Zlb+D3zfIiPcA4//PoN1dzLX36/RTbFqEN0IINACcAvCes8Za/s76hZQGTZF4AwGPTFHYw/
7O5e1ofZ8N3pzw8mWFYtWtDYAK+m3Cdcr9L2c7M793MGuwvl3ZyDgYjX7R80wTLXadHhtdNsCw0K
NeMFAW5IeZkOsywAdoWAxD1cFFnwOsiB2AaN7GOv10eDnNge+wyFhkmES+TloDfZjNRT/q1E8Hd9
yurhBG/QfkCljEYBtpggQBiR1WZmPJ0+kBjPoc2z5ACxtVf+ve1+T/pjahY4SNBNe9QpcF7YljHl
iPayFRpCSJn4B76WUEDqxuy3mqDb9HTmxL9tBJdvsM8KFyIkP0RNC8QYSyMEDAAQ1NmeMHgC91kw
c+H+38ogWkG2LK/6CaZl7maK29rULegRFXodXGKBzrHiooCXlTCnO3OlIbRtGPt/7Gz7aclhJIFK
lwanomHW3ZzgNDFNU5Pv9jv4df3iOI2bxEQvzhI0IZ48PM9IZvhqjSNEl4vroV6+F99QZCDjPWMK
9eOf6hJ3fZiq+u3CIQmphBMyP5rHN0GKCyWZ5u4Vy+z+PJa2/P55D6aSl48MjrEy9ftsLsElS30l
Pz0wyJSxe3TVwpRYs5y91fj0zr0C0hy+u4HWOdDu28e5axJ+LxYnabyWJzPtnkwxm9PmvXR6NuYY
DkhD0Pc9zieecjc/4vno1bQrU2wlJvENxSTZZ+SiqWExIdnu/iOMT/LImqrzrt1MUONpodQkfb+Q
Swe5PQtWzmnwkPhwDn1/Xh+bGG+pJm8oPnKUvmmKGwC25rMffyIRP0NYkC1SEu/WzCTOxCNmygoj
3Mf8TmSbHHfT1RPW1BP08K5ErxsOeO+rcRcXvewgVgFU3eFZO62DlEHfzS6UBPy8Z9lfpbXCO05Z
K31t8Icdf3spGxSa/pEbtg6uZBLeg2ayfBRemm0+A+FWn+KMgSDWbSrno1mTMyKE3WsxJuZejsQE
SR4n4j9H7Za9upgurjPuCS6VLx84mmUuCEGvwWMQ5gAOlS5QgBY2d+vmtHvQgE/hk9V3bFU7RarR
45Tuk8GrjAIBiACVioQI6OiOyUklE+DLyQy8aGm/yPC4DHn1MQErMGGpJOwvXnjEnFFBbMk5gGI4
xryBU89j8T/uzmBt9bHYxWLp0J6OcCDH9ohIdWM3MqulHF6pK+HNoj766rdThxCR24rTXbDrLxio
VQ3dEjyPLpGYNw4KkhJqnfFsAhX+KD48RxveAwNOp3DvocTg9lDD4uBEx75Z72clI+oDJoiBmojb
csZI7GqRfwL8UUE7BQSenkWCWjVoele9h30tz/hMu4n3KpksyGZZLBoleWY/9UvQv6yJlva+qjgY
VQ2+3PXSPebZ6/TltC+ix3E/kk4loGU1hCS/fBjo2dhG5Fi2otHQs6lQit7igqFHDsbe8OfRlxf+
Ql7KVV9EJtlhd/p4B5/2gpFP35sPdnTG8nk2s0+1Pd4x+xyGeowy7pAh0bxdj0Dl9JCAb03yjMbC
QpGWnPejakkm5kRYwKurvuH4zrGJ3JB4Xoqbz15p5+8m5lf1TRHPnviGtywYKYeMqi7vGNixep8R
U5nbFwfwqkLjuL+Ju7GMMk1h91OZ97tMSSYtZxir7J6wedLWe91n6WT5qraqHFWPuTjZfp+oA4rw
JaER/0QdRuts9ifOqenleE9wBbzKM0ZCVRPfvg6G86DF1XLy2b8L98O9JZ7TYwmmlqQ8x/rQC8FH
CNhufAcmWcqEj7TbpB3Nnf1pYnbc8LjeKIgKaE0We5hNKWMoC1xU1MxZN6n1bAl2gE5ca2FbrlUG
AXK2aictsent8FE8oywLsm7eQFS7C/AhMnRJJndDH7TjAK2XILT2fXLqj3uFKWqPr+hHWovHjYL4
88ZMnIOjxNkw+3nx8X04Kx7dJufYuKu08tK6fJ5zfjclA/DV/9zQ7abd/PPccRikZNYMiaiJ9mZg
EBbp5drEbz7LD9eONZGWEnzp6nDNVpxbx86pBWS/5piqGRE6SlSOyTtPWFb1KYMJjkGtZff+HPPF
F7md1lOAwBhBPC9//vJqy8emIl0f2x/mwM3s1q0K0kc3Wvcw+wr0AMK/yBNpXmzh7EdjpJJXToFP
NbYGZyZ4kwxyQOVo5HwCfrC42s2xIInA4muYETEakxlUdEYOb4rBn3rgOT5Q9wFVocXBSh+WEC0E
I4R1U8KX4wKOppAa7iakRFgfAPH57qNxwvKCLH+HoPuzfJbO5YXTlOja/pMwZyojqkoEiVEfXO82
Pz+EebJb4RoXtEpBkTltCcT/V2lMMjiJJbfm7MicjpGk4qcXTGtk96r5ddQF3Iaf4Hmpx9AYGRss
JJfsGjrs9Ws2uXyYDuaDYzFickiqVxIwKKMKzk22kIVQmiv/yfIzPpsWTo+TY0A7RG4iHMOsEV7z
GgW5l3mdVdol3HSiZSFjp6ZgQ9Rxrg56AvMOuDpZKledkayhBPmcr0L2bA50FlQvI/hVuXM9wMdq
hgQAW1kCwhlj/uXRYvYfTlTjAe8BhkZqn9C0GLeoQXhZoqKR50QlH5hYW5In8luuj5WMIxWTBehg
JSC6uB/BYPqVAYMbk6EUFJ1iVh0+BwpRmfEKuHLGWrNHUbMsRzpDlxICz8ds0cDr1byBg7HO8MHi
zefoPwBfArTXyd3fTOYCXCQIxKbL/DgAsjWmS7jCfxB3778AvNffydOsT5gR/FWSYYKRmgqMrMrA
QTOaDIXzgZBxdOSPGKXkGlT/c8LmuAQmN14OClT9eBAdxYIaUMKLw7jCLoHjJvZxC0FGv2BejZ3t
FZyd+IQiJIXBiu+WumlnYjgJx0EOL+i1Q9mkraeKV14NJcoqW4V0BQlurVjyr4j/KAXWwFH7LrrZ
aIYR06JroU4Ob1Mg/F0mUAhFJwYL1HXHIC3ssTc93f/YmSXyJ5XZx3hI2iV8A+lOm9ADMQDYvDe3
XzTt4FQAN9vxWRRxRda1uLC6H/Ri8Xihetc1HCgIVZQbCQwxKEySRw8O8wg0n4YUO9DaUKgGL5Pc
UydmNrXLCWYvTSBgXZ7OqKPDUIMjyAnW6V/BeD1iKTNJJ6VK7y8meLGQIrE11SsXl6fK21ZcfN+6
hA8J7w03eau27OniuR6dwewv1x3SV0g55oa52PVys+G7PAKQHBtZJiM4f0pxeqYJQFY0pcK425zL
SuVMxzbfvufQorrpjP5l34ko6Z0MxK1yJpXDtf58uQX2QY3ZvEyCcksNZBDeHDP8uDKZIts3IH3Q
fWSskJKkR3SbSyYcjh9inGWMqVxYGSOyiudI0seHuo4ps5WvWXF+wDwkKZcbqGj/qsJQ2MrHFXPW
DIyNh49RG4cQ6qaxIRK9g3/L1aOQU0kZWY/RwlJZMHDt3H6iiy8ymWxm4bB6AeMDRSXehQKGA44K
yBTgc65HraGac+KfMeh9+iMcxqnRjUH1MNOs5kwbUWVOfqjoOdbfM3cGPtgYe7CASY1RFpVN0xG+
Vp/VcVPM++ByjcWdUxjAfZ3HxA7SAxZ/8EAgGvv1orWyzYGB8gHjdNhzcDlpENHtvswKY2yBciNW
EchBG1CsCsHbyJUJzpoy4HxH7bk+TwfPAw4qhvhzwRZWkC2vBx7J+5D+FEfvfehhQYKPe+bU/CwU
j3aY/Jh7veTKokT/1AHFP/UD8NCLU70OJndnQhFC9Yi+lV9vA4aR3oGAVGJjWD/p1+kHynl6ERYp
5z38sutQywx37dh6Z4C9kP6beT57HgofD/C4yU1tI26e8fjv7uEVweMcTXV5qQ4Z6tBunLf3TnK7
32aX17mBzkZMwHRBWgxktZYoav5XnJhAMamS3BjzoIXQb5l1m7/ZEbz2TMbXmstfFxZacgxlpjnx
UO5xvlxuqdHxD6LHTLyM1y+GaoMj5dFTGQRTPAtxeRnjb63hq8kwjI/RJlQEn2ItfLvgOVMm/3DX
4K9jblRa5eVzNHkhZupAvpl7308G22TaUg08/21L+3o7+iUQeeC4ocWJU8P97G5xS/KxU8/VLTlB
y+c6ZfpNSheyItVK8cbAXULFVn68ovyf/PLWp/QLzgf1oj8ok2cdzFlw7jH4uNV3BksPUKdbK1gY
f8wu1twvyq6A2yfWdl3cerC7a7NYjXBpX7WzPnodRmu6+HMecbLAoG+HrQohGYp8wThziY8P+1Vo
3Y6nBQogrD6IbKl1/y3u9G5/MvMd/dvmsBaY548irg7KodciwyDxFTPo7P4emavsFAnkwKhwTT7L
qJcW9C5ZVF6EGFAoPyPcx+KBhwqyeqbsxQoaUxi4xZUh5jDCEU1bNBd1E4K/THfp1Hg96c2GqWDL
kAVgbihym7VMbisE3fVo4kFLogOjWGku7Xpqp8GgEGN8UBrg8LgIc11Hk/U0KGPANjIJ+GYLEF1H
gyTZYWBbH6A9GdRd3nSfsp6QxoNXgbfgnwGXhqh3BmfFUN5QMDFti0satZHdca8gMtfVmI8RqWav
6ryp23rABoe4IcBwUERL219n+c1OfYF3zO3JF+LOIBhsHH5t15OLFDIxfUNPKSku9XzFrcq8aXj/
N06UTO/OCpjojJLrBYmK/cZZh24XpImC+EKNVHM/4bwfdaUFu+j4shk9KCcK5GZ+/4HWhEZqBL2c
qT+JEhNDzdY1s2LUmDKouaNAwgUsR9Pi43qEqwMREkSwuzxmIZYRA9ABDvAd7wSARVh0WwUtEHed
/RpbQC0V6CbBLFSDzUA1wr1F4D7jBmGufGMQwpwclhd/AEOtjR7QosN6caQAyPdjBHQf477/Phi0
WtTtxaLWzNcvowPmSvythEULAatLEiOutEsrUP1ygZBQQIl5I+aw4J7t5tR0zQXWmXouDlMW1xb+
CNjae0kFnsUVAxmAocGVR4AH9JpBEFoRl3i5j3QpaOHO8TLkIEXi3+1UhdA9E7jXGwSi5s3HxMrM
w9b6rIo4D/Pwa/XQwyfgon+Fi+N9n4jE0sGBsWsgOoVhqDz7/CA7VHQY4t3uvZtExxMFIFPiDKDb
/cBPROilluarckc/8q5avcM0RqxxSP+gRLIqnClOWldPWNokzXFw4Wm0BGeitJP+sB420NfCUIHy
TLE11DK00v/Sb2/60ZQWnMsgmdbUmiSFA0VmA1UXtlLnd74STgBOmS+tvkynwURhq/gj534Gtrc5
nwIRGP+bcDTpWFNY9wP0b0eYM+69rbClQGSd0/BPOQ8NRhJabssxYRxKOGiq0fps7+9B7VQxPWAf
zOvDY3Y1+TN8BbkGWFD2eD8F2G7jDHiMh/vZ0gtwArBdBnhkTQ+RrqfWZ1s7zUFcf2j2pS30ZUv0
eKc8bn6SDIx0GNOSkbmcGuoaNg32ZJ6wAGG/RcDJ7+B9Vhd4Ql31zBHxnCRYjdmZCdYcwGLgPuCW
gBSLKuvmnz92v3wgCJjgPnM0x7/KXl0worJQ4Pq4OOjjPWZVd+OLNdHbHO+P4VcAjU+jo9vsRv59
0RDRRQwexOzPtlijihnAfQ6ARPsdezfof1hpCothAIA/APEk8dOpIwz1eACLd8CWygDdqOHQChQW
+j9noJgPOjwSXSzVJogl6txWHW6hWyQtpCgPREm/FybSMEOZkcGAuIObxhmbmv7dyfDFWT8eyKbq
5dStx+XpZiqxYOJqs7kSjMgJQP6J7PPBRl9Tg2EQFyEjLR2TLZoiO/5ht2OF6QvzMrx5kIvJEmVA
wSjim/TYrxHaboCpm0XIka9SOcuWGufuMcyB8SAEPWJQB6qNGyuKl/qRGEjQVcnz+1+5gzA1+Jvw
cjdEBJTCFJf4D7n1tgxIK4AMy7N/WXw7W54rP08P6DwECOt9ukkLgbvDSYrcBki5dgGV5upsk9mg
BsFVgGaoYx5g40oDUt4v5dW/3MWhOSMdMCypt/TXgpPAbn/wRZEcuuroRp1+tcb0UaQRMUYwBP9r
fxDWvIxWz7aU4BDUvz/DF1+h8F2t8OVqYW0CJtKrkC9t03+FFCNkzWQ4IRQYOrK2xnif9A7OBsai
NjFCPlFBEKq0f+5uHsOxTbdh8go+fEXKxs3rjXzVYTSB0+7XLc9kz9DWVdbXvro40xBFRPsT1wG8
fFvT/2eFDZR4Mkq952psisgnLMABZ2SMLjSmKCEjRgTL6+Zx6v3rNo3kxculx2H4Mr1kNt4jvBp6
ohlbm4OdJlVcTMNRUiLSgIFPG3h072ftxvEg+bDIW3MgwMHtL5YtqiqKhzOgPDj31Q/RdLOYY0Z8
zGB4HhPkSlNTCGUa2SoCup4JTrYc4QXcBkeL2jhs3Dzi6SVkNTlvf7QY2tbUGAdAlyzr6QJuDuy1
YQf2Vs3RNTHHHrUDrTCctGqh2Ab+DsLhETfcIdbNfhjVDqk3P8fdzRdTpzN+2MSWilyUTVK5dAou
SlMTKe+MBk3wcOxjid/PV8jSxtd+kg+L8lu/zlV+ImsvzhT+heSkCB5nr3jqwwybQ/DbTNd8vm3y
sl6QkuKxfQ+es9Oe7DgsPNfP8BrfUFzPbsk9Zp3DyTnOnjBAkqf3MSaYkFOjmJ3+M41wgTCSNBot
RjHbx8k8NRJ/sQvSx7ii452rq36/ATZ2OIPiNzSxHYt35Et/BCTjbUrrKcxlH8cOT/mBHp4cyTDS
dni6PSFjzDu/TYYTOZGGYQHIrHumjIh7UziTQYnwHZcL/0jQLtAZJyYdR0jdUgXPsOJgXb1jBU0/
o724dnOHabInhtoPVk3OGwN3ztAtQ0dmLt711FnASvCMXXbRIpvRPn1g4F71cn8NJmGG+WAIf69F
5tqZWNuJnD2nPew9meE5E4GJNVnS2EtcIihK8Y7djmd5IMVSDBdiDn/RP4ZHVzh8/CM5f7J184bj
5vrH18yZr1+3r0DxcpdzdU1a+Eyek3PkMrDYTpn49MmbcRFpYZiIBWOYUWG1YdlUxA1Yj+3x9+0+
zhRzL5ehOxc1unYHLUGSsnqOP5NdumqTf8f3JElDshtpC7bXYXFOiAumqmV2SA3G/00m3qqmx76C
gE68b/JN9r62SM3442vsMZhS//ialSUmkNPsLQAtnriVpYSv4B0QXxvROcDNZDgec1xiFooo0h7x
NmoPuq1NW21AN3Uzv+PnfJEbyVA/1GYknqUWL4kQEEyiNv0px/yS082E/WEhxynIQwb0wp2KOwKk
iU/sqMPkEuyv8zBOkv/a9MZoMVz9CQbABh4w7NCKg673MU9pbQycncGOBPEhXHEArpeDfe5wqMMA
hSp1+61DFucVeWT0pnkxxZ8pJafd/b3ziyqjpk0yAispsm70U/hwLY6/lAnqonSqmYD/J5fmlaDn
1KIjHZ58j/xrzKgPcok1SlLzjmUvCgJHXhBBZ73/Hcoo5XCHeBjr7fTEIfl7R+wCuoNOjPGMsa0M
Wksd4zCyZ3HDIyqmNCYITWuPoK4ntxnOATqkS7s1xRrjUEel7Kcae1pwTCXBitU/CHOYWo3GDiTs
trfxWukyDzuT0dOEDYv9VlthgBDgppgPzlOAVghb8kAG04FwmjLBEW5eM7F63PulUADj7IZ2lpOj
Y4Ix0rXSFVOY+847jx/ivnuhk7c/6CU5ET4ujm1o9id+rddRNu9+b9aFnFlOvqlB+UOXflv3Qbn+
nHlhIsNZhSm0PpbQvogwUzmXzFABjymGSE9Lo+SKUwxXAzcCSli4jsSBM+SgYIEUNE/ntFCKh72l
3nqhthpW98vSzNv65YpLlP79As6kg4EnCAzWZJRWxK8dMlyNvxvYMMKsC0u/GCLgWhJTphjp3qGc
jtkEA1fhqOMXLGxxyfQL/zErF0x9bRatjvWDp0wY4jIW9crthoLe1Rx1BpZMoTZgsio3oGSQKo5k
r/fKSIhV+PY4NTosvVC1M2TxavC9NPH3hFPosveE7aBZ1ZCKY6zmqvj2ItD0UD/rII5sFSZsoWLC
gyPvKvNgaLLrkE4Y2fq2FozHrNNw+3jYtDFvDpvejUQsEVT7zjljs4yszLkv6b3G65Gde0yZ5pe3
la0otqfEFoKZYwB1A0RMwaRxprw8HQAISBDUbDDYLALYTSAmBjkTj0h2piJA0xWfFsD2+Quq7dPv
o5QXGhtnPwNWUNg4MGndoRgbzAgfMwQGxMnjSwRpwGOY1lpE/KJlLObIDMKJCb1FWa3e5iBofAd8
Bns1zqynxY1ThMQl2sPGqe4Ix/3eIOPdhG7FXVj01FzsCWo3asxhgllz/68rP5vhBkfZeJ+ztRKN
ndiGML+cOnyRPANl95TilUbfSkE1mreYMe1EIo56fLwAexearpMzhhcaFwff1YU+vhkZ4OG4v/Ug
1+7NY77p/TQAvtjSGdeNCJE6fDDHNbko7dH2mICq4cF89DL3ahwdtN00P+9gVkNxvbFA4okrkSdA
zB81Ume9fBKiOARSh8fBdVtGLyr6PUwRlhIULdV6u7cox5AtQB0wzNR4zgO4DFDMwUl5h1vPdSgw
EQoYwjz17nGW9H4CtyysDdFiMbNxFHojovv8qQ93jNpEMLJ5brYbyYTebiVc2lyazMl5LxmJum9j
zwuPDAqSG9Uxw9pgsnqjaBwGwxTUDxqbd6BRan+sqXM9qVEDrRYqCR8cpDxngAzihHpBiHHDopqo
zafxpKrJeTAYtftAshzU6fKEUJa5AFHGVyc39rXZ7HNoV4nmzY4OTjT2nYoSt5LBfoUfOnVau/BQ
HJgXUuTI/+XEXAPaMAPtqUn4WEzVOf1pVr9kiEppTZ3srzss8TNuIYUAxPEqjYpdRfvD5N5ANkF+
wdW7LUsXiILm42pB+dFFdwDBBd4kn3M8HZD29cevhkNiL0XqQZ3nLqRbD/MSMBd4jlCU8sPDR6Po
PgzusccaRJ08o6mJ7arxNYcqZGoNZKp30NzNb6KE2yOV/HOGVNnZatyh6RI/ST5Uanb9l3EFxH3y
kSvis3DsJE0M/TV0ej7znxdhd4o+jHJW29xVVjIFJzdc9MIQeR6y71mOFIbLHypV486bEn5B7RVr
ybwxgJJrt15/qLD4mQRfsoCK5dcl1QIcLo9B46w/9LxfAtwAroIrhCBg6zPy/6HMREvhc1wwSRu0
IG/LVxaUv+uc1AycghmMNH61ppCwgW41t8IwYHg67rCockfBW4KEdJe/WtV72hpmQZRdgQQ7ByMn
j/q25MwfqoktB39Ub29mmG856F0u1QDUmMToR0SdBYmMqpM41MPRohRjdgW5zGxsijS2Fm0E/6Fa
x6TCFeEaAQklADjImWnvKNqhNpvZOoH2AJH33xt7MnvYY59TMCuCCxFMzSV4QgAQYN8cByTBpgSX
SWFPiVCA5kTB0PMg/u1Rkh8wQ3tqOEGopjpAITC3kbnO0VHoki1aKgurcKWkhxE0ux4eQ7Zwz6eM
xHzMqUt9hpGP83Cvlur1e7g9zitESrpgkLG5hthavLDLjAeD9tvyGI8Hdw48BVla8mr6W/KT4+wj
ecJvS4pWzXp6OA/AgoRhRgNyMAN1xZqEjJ03Mx83mzWAXNtxUHsgrOtqfT00Z2Uhcerz3o4LORH5
xthaXBQchGlkF1AqMJcQIEarOk1aNlPcjzMGdRnbQ91TBPxkOGBAHIqPqc6CYV+b90hmd2lwWDFc
0Wm8EBG5SAfJuYcfUV2gok/xmQR3uTSKU63F8/CA+aKzOthQ0mw5MBgZPp5oPC3qAXMwN7oTcJr9
8Khfh9LurakvOet0Nt2Lbr+G5bdpl8wNEXZluxIKoDGp3XtuSQ5N8vVUe1XchP3fSzPw1YZzJ0cv
l+GKyzq4MnzI6USTu/lUDWye7VQPv0MsfPqLJIFyS41uoTyf0tu0uzq8/d4ZxR8QcpW/cOjaZXcp
ls3yxdJHH1G4na3uB/8jwcV8J2xP6Ip4BZhcrHgNq09T/qUNZRYKTpcGjCisYVopoi7Coe2PmZsp
o2aNBse3iTOyhZ1IMFW7Cd6LDouwBpLKIIBnMKVXNhidydg3wt3AzRmoG68DD+HGJwJU2pk5lAu4
fiC0m5Rbn/sDUaDKgVGAtj9tv4oI6xKCdDmMjW+2WFPYIeYxcsbvwKKHYcoK2ztsvGKF6izk5DFH
uKNZQ0iGbEgXhjgwHdOQHuUWQVHn57zZ8v4Vjc1XPAknOLbFKe79IfgB20aFcctFGj+cJqBW5wzh
/rWY0Q6eUXgCzCdumZSrR6xgmhgiJS9XtKPMXiljK1QEOIDhCI5ZxKBlGv+m4IzvJT404C8IGxfU
QvaAOXYWvHpyMjFq+Ni83pCZuVfMYcvCkrZYniACjQf7F0gmZ/O1qzdTaYLca+vbGIAi4sOAW0K/
JXrCGkoTjA0KA3oMlG1f238pxpqKj44KEl8RTbmahmsKN2735U7XiOHe1loMaNLpASTjxvwa8QMx
7v6uPKOBPQzmbai7N3iQuTKzo6AA1coj/G2dB9N9SCw4WUyZ9U43LR8zBzAEQAv6ny+iOeJWEDyU
HuHDEQNiDHCoEJyvnbuA4w5ejYjoKA7YNgJb2dIC3OVecbkqfpWdOqdx9+RYBvdjv3JbY4LFDVkC
oxIeY6HL4w3jXeJyTZyA77lEphQuaQjvdEblVPx8uMsp/gxapDn3SaGPaXvy6MrJRs8zkYwJHns/
PaDbYWDozsWfOpwioXKoc2C+9r5oVzGABxwnsnw+1HHDlS4tAMXhE7a0g3CGQ4SyEGetG13YFowE
eErGqom3zKkG+6IPPi4/xeIf8Muaw1vIVk1lQTu4Lm1sClZvYi5o/l2AQcPCsJYBT1bqxQXhM/Uo
Ht4mrtH2cXZJdYxU7J47ZPxLX0oQd8tkmduJcZlOM2z0Dgb9hP5QYYyswSWGo4jUFhpMBCaWEMGj
DW6AgKkxBAcRvIkJIF3PEiEp19wAUKEFoYLHTpUlUgFGkG9htMurW3hIlHiPjf3+q8NLYdx/mLO6
U0r/7o/+Nrw5P+QJUNikXnw0xigU6QFGyH15KXlPq5uv77we1yGVCn00VWnhZQlklB3dUFSp5s/U
qhmBbogZDclup6N2OV3sbsWxxMgkyCIA55R2qSR1DqIq8rzS+a4RJEQPui7FreZbxkRDmCSzMCd3
7haS1N0khDa3xzLQkDXjcVJ9wX/Nm+Q1RynBbnz7zVQfjHupkt06gcMSljtAGCr3YCB+s0j4TBFG
BOhRWPDDAgKfBD+Cr++ecKY265WC5S8tawyZdf7lxJ+EsDPxoQYyUmY0fStQrT+aVMAQKYJQjTou
vJ7Gu45wLDwqcv+0rdh/8DICLWCm46hfRGBUc4bAi+GCaowjAf8MPreN4JRUWLV7w9aRYhSgtF49
OKsmNmrnYI1DKYJOVgMu/IONJkCthdUMrQfTTD6Lo/U/NQMCLDZGABt9wvMBoHhQ/oQDYSefi1h/
DCt5YJSL9nPF+Yxj+QZSXwiBAwAyM/sos1G2mPW/smhBnaABFtKBMFPmZlX38GkGN0wyqElP+ZPD
NiJRYCYHY4tyGcM8EUvp4jzgJX2yywlEFYY0ZlNzoPpWu4gJEGctifXYkJtqyYAAY2wcfc9X9NCu
hIdIc27d4XJ6eLeYWmMwrnnzfBzATj591RxAjpfzOeSHbyAncGZJI3/xHdMl26Xefreq96GaYIBj
xazbVb6tzVAyMMQ2X/Rx+ARwdH0DbYGdB6Dm8OxUSpnvQkoa/JRUb5Rg68NEjyCudikB9bC0C290
Qq1eJxlq3prZ+QX29+oRvaLCPrJbUdnuSRYwxwDU+/VfZWOe0lJIykNPAfRGY/+v4bAVSl4t/ndK
RBqmWzMVBGQAjZA720CJso/G0xxiSyCz9SbR4W9aGoxyn5RhZo9uqNJHvDU+zs5scPymrsWORcKa
2BAxndsA30CuT8uZgg67x43MBUp8qotBHY9/+yip+Hc9iQcobn0NVIaicQwLBnNUaqJp/IWUK782
RLK3BXyGXek9gcrvETZBOyR7kE+lpAY2W0wT2JLYkX4iTNZm0wtSjhVeZdaXi41Vi1pQP5Qxs2d8
NLFyrcy/CouZAtML7lmk7nOYmriqmLn9TmCa1k4Rga/yyeGsh/7UNr5LMRzbnBg1tkdrYYPOnJ4P
Ej2lG2QQgNk5sYVGAyOxMrp5zgnIR4B3ugEjckrAKrNPThg5vF9tsbGAkyaNdWWJCU5V+M8bK5rZ
Dd4U0XWkZ/N+ywS2uGhJS+cWtJcvCIGvoZg42i1H2yC8NPItATzDLct0K3PeLmgmCUAecKPHUOCJ
QgX8nJEwweURmgSa5McG+JUldofxhtsPvkTOGqsTDp9/eJtqvLZHG3x2UXvSCUKx+Rm63Jt+Xby5
CZ/GSH97d0pJEJiw4xsgU+04gN/9cD7RHKTYVTXzJ3lMmilicJSMaPcZ8UEhKLi3rZ7l4rwCENsI
Rlmzyzd02tzLsqkcNOOvWHHycViIh6OxVJ3H5s4w1ZMobNufWzjCblWxP/MM6609ToB6Pdgvc3OK
NNTXGIW00zmIr9bD+INXpO8DQR0PplVblNghBSpEo6VmI4z/Hqly/rVeQPYI+y7SBHW1Rsp1/YMr
dtC5+XL4IQCaNwwZqaFoezBVgvLmiF71L68NQ0g34VOlGgBJdbJ1v23ZGjPguZE12YNz+bgrUXuA
TuZ/T5BvmKdQh0368+IHMRofy2NJBhslLyNioJs3JeCISUrGJHMQDnU+sPoF/0i3SvIEVGim6hHZ
ODpggmxgUg7V1QFdosNewpQ8JqO3XviyC4q4ZeraWkT0bOD3Uao9NtQeCV407pNSUNMXn2S44Ibb
ZzKjjXUoKgesDnbx5mFffq7x/VRZxQ8KIgR9wE1bfMv8o4cbpkoSVzKtDIBH/lsFY+/NrE8ZA8SD
u0H1gbE2rAa09FB0+i1/NN5XbgU2QtTpmvqJb5cZn20VvNBQPZZcuyZ6EDpRBrHrYob2lbWiDZOt
qzs2y6Vo7tEifPQtKRUh8wGqupcFyHm181kHIIQXyBgISwuZNh4ThVkNZGbg9xeXtjirgDqhpP1c
BgxQmV0wszzc7ctwm1d+Mxsg9ltEAIOJ9jEcPgQkMyyGJ8FNurLlGOILvkEFkgb8NSdCy00n+oVV
dkGufHZ4r64M1YTCCvpoUIBQdwCzlBf8DQUPcL/K9pSihnNZjXk0JoMoy0rD4e3Xl+ssiYvZw3pA
b9NDUB3AwM5YYa8IAYqWk2GRNqvp+ySmY4+DSIZ1zBQNRh5VkbSgBqgCdRh5AF49naGG+4+kM2tS
FFnD8C8iQhBZbtl3cF9uDJdSEBF31F8/T/bE9JnTU91VZSFkfvmuWEOSNZAAHA177NgMZ537nOjW
jCXshIyRBKV/O9gNPO8ZM9DeU5O9p28XvJ9v7sHGU7bq9ui9gqlhgYV+ggLTMFcExjf4pOchR16H
neA9vfs1N6sF7o0jmAUFzbhkb8g/sXDfSEX5hxLYB8vOpg/evsa++U8rEZsLqVSiQKHNjcwYQZiO
Pyl6NyIATlEfkBFNW4bDAcATlkIaQr+JWFz73jj8eh6k1RWGWnZ6+SCr/YoQN2Y4psaBLygO4d3/
RAORX38nWdXTQhKbHWB48hE8mZ2Y8DrX8HoOdQQOvmxkGAbwmmIHXFWoyBZ8RZu/co6zixozPvP/
wLvSTIfpHFR64GmmVSvY9C5slJ3DQaz3WNxuyCfO4+rol7yHn5i8rnUXXxkz9a3K3X+dKcT5LXQO
YWw4MbYrNlqaKFoQjz3Z12QIuaSHKhyJb1vO+5KwcXWBmvVGBHn1C6wWVNNdbTLAFBcSMtBB+k8M
5Nz/7VQOnvBGIkyWXRLGvQnLEaTvvCPg0kb4g2ri6KKaWIfrPc15Oc/LT1hQjYR9Sce7fmhoV1kZ
N56dljP/Jzb2760851Tj/m36DNHF2Tt7LDJoIWwUVXAOhnMer5diNjcKnQSLFOPQ1V9yMIhA4+nk
lDmkhP2cNGAufY6iPxeUPVcz/n9I5EoHY1CF1K2Y9pZPq2A1yHmXBDMP/jOiIMkhksst3u7P/cCl
TzugSC7L4k1XbmnLTYi0qcGEdoyFLvYXvsenxXeKpJydidWuHxc7aBxrJ6QHCZBrPth+Uzl4+QCm
wuUkVtxTTMBTqIAxA/NbSM9YMOXRkbCFJhFH5DUBh2RW2OQLMYHzFzMqFJ0LjlaO1eRdZZtGvCFi
e2NVhl5j7SF5nyQPavM4zyLUDFSWFZHgCZvJELkUx/E+A/NxC5Mozkz8/PCxhG7gp2RLx4iD+8Ql
r8mvgnZ4jLKb92bNRG8e8bTpo5OzZUxCd9pzxaEx+To7ZB5ZM+3zo//hw7N5Ok+QC8xc1vI05uJn
Qq697IHqCL8R4wR8CNsL6flK2CRky7CuytD1CssTcoLxLEZvDk7Ysw/PYRnpoZKRIMsuY0edp7vL
Ey+2BJFHBRXA9WQFbzpHX2oGLH1e8u/i58KqqOG8jAuoG5fDGmtZP8XsCmmqWZseO/DZmt+mSkHj
jLX7ueQk4iw9EDDK1fzYBfNYALbLmZ1H8xUMlqSYcFP9RiwKqG1C6scYxqfLAceaSxZuyUCB8tm+
Gw6weLD9HX+PdRROmmH5HD19PTL9ndgg0IdUtj4D0GG+HU1fCXVPBFqSmmezJoxe4qhGEvUHZTUa
MkjOe3EbNTYqJmKUsF8gMBlBBNjHiSBYlsRzCFWJg6iAeNV6S9Cey/UsBlnCLBCQ4IyPoAkFrt3m
RLywBDUEbVL3vQSXH4sd73WBW2DH8SaIYv05GLIliOmPwyHdvjK0I0kQZBor6M8WgOfRK90nZTWc
QBrGfjYfLgzq/00CTmRhxjAB7q7x3aXP5zRq4YjWcBLJ0xmjHFz+RkspeuRLRjluwSrvYz3fXqfw
t8z/XANsklUuLAWPoOdzRoAX+HiyV48FpAyVerUOso2IkJcm+9nVR0lw5o5eZwOHyKMIfs/6LfcU
77hI5sIGafMROpqUPyx2tIRxGBZqCeoaPUr2itcczTT6zcM/w4UO28Tob2XsYH0ffh40EouH+yB4
loi8mZKjJRkEr+naKTIhD73xIKMH+tLDgpMixPUp1BUGJZ9SROyJi+81IELZQYoYcWj5glQuQVDj
Ha2X2ZxtgfAKgHWxuZHrxokUpYT94RBBgPIIvDkuhyd49TsP5FYKyV8b63+fjKTIl0X0VzdR2DVH
CuVUfGNfjsqZkf98JdwhtgJJOE59Y26ft/d4J/ZI5lFXCa6wWfbOHIkV6OZxSmZT7pFTzVe0VIqe
Ei0Ra6U+48AX0FMGJfErxJlYitYLtEzu7uxqcQfDU00YMJUFwJMegdnVoUjDcgZgcIbzjOD31PEz
QODz4KlVQ6zfTKR4gJze/jP8Dc8zogukP/6UQkWVGFHZInyoJPde8I7i0lxQ0glsXxUc+K5m2mI4
4+gPayPeJzkC/hrW9rL1QC3Qf9UsdcEgRAbGeqWCcfd5MQ+s3v+wLHRXsQaahfAfoRTmD7aLuzXl
3AIMhWBCnxK742hYhXUUTbY+HCBU0wp5ZU6vboT2Gcm1rfr7PqqWC6fetRuB6C5P8wfHYlwvorJ2
+8QO4LTFK7xuPgecEQQaYBg9PBb6iotD/APAWZWIoV76u7KvAGtDpS1Oc+KSHqQbbNhVrWpElHB2
mqMNYBEF7wbnSXqslYAfCeA3/K3dT82UmM7o5p19cP/xPSKHSxz0kCq6FzhBMF5+AjC3DKmo38/m
xMuJ+sRHEM3VCcsMq8HNo00LkI+ZGQztvnklADOXTJBtQjEhOUL6x5mBYYghi4HYO2c3ZAmGiiyE
4dW6QLmTeuCBClNEwWULFNhNYC6DC/0mGkwgR9cZqx5vbN9TD9sdxy+hzmIO+ERXhi7QJDKLbYOl
sWJYEioujYEGYHuQ6Rm52DsM1MBSA0AB/w1PP9XCAZQQ9N16qRTUT4RKIoRpSJ1ABS8R6RA/krSE
Nk/MiNJSmJ26EB7soIguMs7wI+yllGVagD1wL0OkKixlbX4EuOxBFms2n4I8S6AjJQG+pfVbSU4z
GfA86s6M6JpZFTxYeSOFlN7b/Oy/fVzFc/gufz1q51//erZ/AJu4uW0p4bJz9WpQPOpI87N9dUoS
pHXW4C64+oPlcVwT3wG5DSSGcJD4HPY8c3n311vFQc11eGfr7ccFH3Teq3Pw9F/FBwUcTxxbT1sR
/cmRG4kOMO6EUYIIInLWKNPGFcUwQ+AdU84L1LsO3uQwnziF3/0h9pTolxDXYOvL0+gyMjwFzStS
rJN/dci+PMzAQR6ioLdjWizeT8JroN7AwMRf37CeDay5unzbGfAaEA+o5L/B7GCMueZsoVeWG3aY
WyAF9YyfDuDns7nzkKzt698pvVFGgc/Kb4HxkNJj8iHv2CuRQ5HRD2+ovrzHlkNHbNDfWBy3WDk5
qhTnLRopeuDyx7ydX8mw5nL6vEwBQJ2GgGfMtuqc5bIdq0m7vGZM/xo6wgUimKmeNosayVTNdkiI
hfelhZaUC7iRdXxbGh7JZexXr5zuxSc/EQd36EVC9C5B16Hs6KAHFqweXjlcZ+325hr8HqVUZ0PU
yWj6l9Ie8T9kZ3xPv7zi+XephVWKpFdIIxi4puJpohN5KQ9x+rnspct2qxMjfw7LgpRVb/GCfjxF
Z78fKmmzNQMTV4Z3LgidT1BJEToev9g+cN06T6K8xqgu5617XjCoc/FYqQ885dh4MBYm3xFqye06
uyPnGalDDQbL9FZdpI6kvVxU2z4qbI7F4AgckyFHU83tXe0WtcTfq+F7gHHNByE27PHtoOeXRT9X
EfGzL23QZ05+S/0qKu3MkJmTFwymyATznLKDj2CkfIgqkjJAcik8jFtuIaHUts29ePn731jE1OMX
Z/HnyOY8ffr5emjOOBNtiflOz+4RBjpQmcE+EAYGMly5OLzCnieqfNlG/GYiWDxqeuhJUkbaHQ8T
LT82roiraErIXobdHUz0Y+Oa1oJU3kOeIMcZAtm5xB6Asz185FK5mZf+Qp2+XGUIcVy0gZbetrA5
IjkQCSDPKoMRbAJ0buV9kKRG5+DMgsTbxOwCZTVsr07jcFDiHuSwz+OLlcP7hN2KYm0WFH7SiBsK
MIgFE/Jizufzn3fvxdcofaZ0OwDDcjYHrH9exxiH1VF0oN9i3oZBYRZmUm318DzFFR/qhZh1aGPg
0Rm6sp2U3FmaNR1qw46ADQyRNj067nvBkxC/7P3d3v+83lCH4XOILjlNmhldQykVXhuA6Aul3g7N
dFyrgVXNG1ICTq5SejzQRwa76wzZrkt/gat5rK/zC5Aa5qKCmgrqnXm+yblAVhx8o8Ge//6ebIaz
9RQEm++GWdFS/MhMN6T5ADjLYz3vUDrygwfTW8HMwxnliZpQQVxRZR+HcDMr2H/xx6WP8Tuj3pVd
QAelO0Wv+Pz3xle37BdHWoCtFk3f4houWCH+eG9QXcNpJuTE90a3QFmZQRkCjtvLmh0T0jkq0f3S
CsLuCbbi3QpuMZ9bNT1PdacZDyi9om2CogvQMOvckNJrLVg6SVhmL6js0Qc3DfmsvGP6srZWuAiI
/m6DW/CgWiS+k8nBas7NyGlqfw5F1r/GNHVNRAvMjcBroDjTkYlT5LHAh3zjoD6CEBzItPuQ1xBc
mONkt4+xanvGuAtPm0rHoOLfFFFIo/Jor3+jx8CXuBuOwQvqBoSdvJC8zVFZI45+Baaz+dlXRKCH
q7NOuQm4J/Vlbw5mYR+FwICzCDt4TMg0uE7aiz+cK1GRLsH9h9e/s0/StituUhzgrFGC5Vy7U1gT
t8nJJmGLF5DmP+2XlfG+cxwrI3xik5djfuBYO64sRanuLWHKhl4cAl8H7EqhmPK/PO7ikUIp6EFe
Mqe8kpv3hYlH93MjsT1u85LMNPgzvUAmgrH1nkKWeif6WWNj3iEOOvGh4/jFmfaNruGBXuZBsV7K
rAemR5jgK77bg5nYoclWCY9b4tdpVRB/oWeV01tMVIQF1xFQypT2l+xp0VwIu8VwL+FzNcccFoDu
CZ2gfZMqFMMfOANrQbeaN8hZToOSewY8yS8nfTYqJQKeic4FKYtYxp+hlD8OxkpdKYhxXXTzdSIL
nsZu8GSzQBF71cPGs07VqMkInPhX7Ii8wHkhIBB9JtddPxQFZBR4IZFDG5NzvLQRp6IYsaoxc4kv
nnACUhItfQE7YYu2BksCkCI911nYZ/3llf45UXEh7CiSPdJA9G/2tnGvk1+SfqitOCmkeONkFlUn
slMH5+WFd5hyEzLwg4sjz40Cxav7TcldnGJeovihgstnzmtGhO80P/dN+ebZO/7y54sEsfBDCwgX
jh3PP4e3jahWOkFA/bNjHGc6SrnKWg9vG/qKyDfEdGmt9mzWMQuVq/AUqf53WNFmLuQYEufDdvYK
nlAfnMwaa/ueG076iFCvW2dv0l816USOaZzEWGVdEPRIeSU8+t6PeDSLXO4ZTY/q136BAlXJjdWb
xxMACSk9uCa6RFJc0fum54S8zWtyTVj2iK1UcX2T03+47/4ZGCx0dAiDDAoyiLnjyuDfgVh8plBU
rMRSQDeyvyVli2V3WY6JrvS/M3Nnjq8LcSGk+Ln7wlFAP6AbqJwZSXlD2RrhoUJLSsTRjvsgqOf9
sI3Z3TkRWL+w71GmRKUUFXJIXGRxPRq+5mM22BmkdvJfh8uujXGUpNrZGZC2IgSv/RexLtbj0Lf2
T0JR+/lzMYMSdVDcff2K2g5UDqnIsd8RqfLJh49kOnzcLcjwawqtOXlEX/+NHlW1n7m+JbkFnQSy
1wXBSgwpcxxIYcVIIrKjhJSodZsZLnPvOUaPT8WWAmKPmBBNRGs52/DDgNujZedfaxv5EXDRKfXI
rr778BxRbsJV4fD9XXJT0YWQizUfnTKX+ZLs9SUxoDcbt1pI6iSZUx94U3YHoO4zE6LOpTuPMSM4
KgJgc8yOFURvH0KOa0xsPdwsdOPb3lxtroJTcYDUAzNHw+zA/TuISKI7zyz9BJLXxbf4Me9Q/Ohw
tVfARVAjd9L3tKiZqemP3MbGepX0FXvoXSuCsPgNLk6+7LxlpoMDYyz4jozpN+Jec5uMMhuE2Wxi
aoanr0ya2TE7kv+MA3NENBi5C7dATY8b3D0BDWFOg5viQmcRuYv5NWkynWPUEsh9dHbek+MD66ND
KO1jRsQthspnIjrJ6tkNSuIOrQgaa+v5AwMlK7pdZccNpWfaIzE4xOakyI4rUPMCeTrXE6WrS+Je
8ugc+iWPjSsz8vX9N/AoIgsMsy0rX7XlB6aN4er0uNnFTRNdwjJUCY6mjwHNNRsyP7+N/4Z0UOxh
rL3B5j0DbHQM8QoJm7ZQM7k9m535699ZL7Gna2RDJD/IkUwar9NueAWiz3jWr4sSozqXkpETqRFF
eSqQAAjdVNjo/UAvBg6v3vMwtIo4x9kzUYeXRF5wT5WJhkC4Z/cZpj8Rb88TKZRMuQRLFLvGtuwL
uGTaR1r0hzn5iv6ULox7GWlvj5IAMO0mxXLSNsPqOR4onvaZqch0an9w8mXEuIhe2V7Z5v6dXDqM
ZEDmJ7sS+rkhddBfzlDk/7WyO9ijBySGfNyLWNld1YXnAMTAPKat3siTJO8Cs4TYqEeSt3dDVUIV
ZcoiEZZL5B4y0IooiAQNjiUSGq0GlT2EQf6YPvMPP/8juKb3aRdTtLFlYtYTc4IONnzD7I/PgVDQ
QUv0WuIw0BG7pGwnH5L6SD0yRf73DxJYCxvcSqMBXuntBRoQPcKDUzz4DQqL34Zzkd3lz9U9DaBD
JA4vp1hCXN4PXogMsRKgQTPBh5iHGUmMYbf9ygR9RqZKKfa4V0/a3kh5Ze27UIzhXZhvn3H7GDfw
OD3isW41QeTrY/ZBU7+G8+mjTnkQdH1Z9PhpZbw0T0Dtj33/2F+TwF1cyMmnJforMPElQQprVGHT
wOFKSvxmtjMIvRW/+orXU4NfHetGomyV7R01BGAjuBibX+eqakCahA7NcYsIeOiDM4OJci4mnSUD
2zu5XfAAsGOIUK1f5xrzb21/1ekP809046SpIX5vhmvWFc1HK9ZBFqLhfOf12uPLrG9RCYWN6NZY
mRjrH/6p7xGvMCCY9UQVICx7bSsUbKKYJJ4WSI3h/xPw6p+1c0X/WZOzRFCF3+gpgo/y7dxX5yqS
//qcRGqn5BS14v+Na3Cij4n0lU96AfrpvBtH+AsWNg5gar1ca76JKYswfR3juvej95JzGzcRDTVv
XzqQD7SvAWaxqrxoNRHGrsGQNMR55UuzKjnNQOMKIwHYAtN9/OELANs0BGedIBZFXwcbDZcwem/B
mSNp2vfxakFFcJQW7kzSqtjVU7FbTr/JE+KLcg90QAMMGdENOWOLjQ8/q1EI/FRhwPc46nJEvM0H
hVyw//HUDIiqqHJiO+3nDIDYf5PLwjzEUvmi1+mIuLIXPPJ6B3XOr5ZcvUnnvJK1aZF94wP2RcuS
swvnGBHu99eAX59m/ahLKN4AlC4jluLnBbThNGz+vSFq8hPKxDbUvKfP8RyQQchcHnCBO5p0BuDC
g4DfmFVU8ig1wfHi9RHNP1KTEzx5d/7nTA9P2DwDY4ElVcYSfUxw3+F2wpCKmAupFM7Dn/1nOHO0
tjn0Cv3GP7h3YkHyNn2jQMCFbX+mgL4RR0Ga6FlMSEFkg2V28B5JXVS42Y7h020mwh4AmwhvzA8e
Tr9eFfIm+CoahNuWyby3xWzFJK6SuENnAfNm3/2lzCneyb654xLWhVwZcCFhPRWQaOWxm9UeStzZ
ybQHh350FzobeVZzEB+BJsFUInVARBriLEPih7RPeHLL7JwR0TCrF58/1oqOMHconhTN/QLzo4LL
jF87o4sfNPEdOspbF1B7JHsSU9emdEXQ530aixps07v9GSFQ5vgFPha9caEKRb8amhkulYonDV5D
H4pkbXwUVY7svwQCpuR03B8COAJSvX1SZshOutIeF4s7Uoro7eZ88H8XFEoN4N+Z5s94+8F5lwMU
RwfDLpMDUnocWMULWoR8V6Qnx705xN4WIZLE8fVPv6bhVUN3yXPsCPu7UJH84mYovNnMFWgifUFC
PvAhMSThg2h9fYT5HMcnUO4jbOmlQwOP8KLBfzOI6VXZniFDMO6AY2PIA2zCwU0tMGmhOKDs/mh+
yjlUw8GSSwshhjQgQr0ENKKAYBFVFJ79MeoEHxoP7rragzgXb64c8V1ge2u3szWfo4q1b70hciMN
pmOvO6Kx4Q7h9QOMJoMFXQEdgP/gXBi2gqFqyA4KzKsmdLzE5H9wQhcVfm9HH3OYZ8Ap4VR4EQsg
srrgvWAMZgtj9BBMPEXRyMQ5Ixb3zMSMzL1DblnxdTqvg4xj8KHG111HojON4FUWIf83uzA8XNFg
oO8jeNUnkYmbWyDYX4hMwXEcEF1nImBJHY4NIfZGZNwld9h4NFcM5z1x7J4ITWDajO9D0iffG4Pq
CMXi+7/hClANL/htj48hUmabkwg4s46LUyyjo+HyG8EH/zaiFEpNmS7oqyNTCXgPBeuP3pcBjWe3
tMDnieTgMUHMw7SDm9A9jbieP91RyXP65pR24EtU9ZAihwtAYUPkHDXNJ4wIcBRkCaAYRn8LY4bg
jy9tYCdCnsRtY0zWy8mFAbiE3EYi4OKBRP3aQjS1AMWMUaazDuV5Hd2mEoY3Nmzq4npoVT2FqT1H
tsG3gznNFZ8WYaI26JBDEisEXGpx3rLjVyvCTyHly7GeIRjhCWsmo8rSZrehzK2LR5dvDSnNDjXs
BUbMnvFNJMQoF07zQv9TRXfOPwo0ejUk9DbVJnRgoBlFMPnJRjL2qaXBYiuyvuhasROE134SIVUp
QKj3LXDX2pXDV1CPe8EmYfxoU7gnSF7MHE28Zssg1WkEy8c6RrEbWirCFRAORiVcE5AAT6zOf6P5
Cs2oKZ6bMuBmsCfP8IJQpp+t/cr6M3J5xOfZUzPkWfhF2pgzHxuR5ACEEDiN6nt0d3s8krAL5Ckg
FIC9YKHgiuj2elL9KdifcHkJEBAY8LcgEVfQx/ZjsfZOW5yRQ5hcn+aSzwGbQCqWYHpGcAqp8XNI
hk49ps/Z7RokZKShcatxGrn6zLFX++c2IXsoagc+08c6jPAGkQvRbwWYJwJVecnjFJ2nYCjwUMCf
cH7o3s7ZcSJf4u/um6N9gabCGoDKX/gqlYmwiK/Ho0eKNnry2IGuQOIN/GOhgkCr2yZvHVIV2ToH
4WUHhA9vZOQNX3NA9TQBuuF5AdHPi1wvGBvlSM2pGvRRVQgNk8TuQrKyh0VFZr39ROxLwlFqjgbk
LhKu2/dl3GUd/E8ZCBD25V1iesPwFd/HnCQmJJT6ZmoOL3je+hEC4PKghNzYvFohM0cPookXAyc8
/yF0EZYkNNQpfXEsJyKaQNw39F+C2tUOfC6fshDK+0roKydCd9uFn/Rub4wcAzW7OPfjM7tEPW4z
1rIb21GJgUEQ6sii7UHO6wdbpCcVR84Ae0iAgGDUsc7ZQM2pzIqK8vjh/TKuai4IJPR7Qo10mQ6W
7D6RNjwlBqfVkTiKECjTWgvMAilZa3BB0Fo95p6rv/+SBF2NTOAEUL8uOofK4cfR//bH6Oj2dypD
MELbh2sMe+LU1cbrrMqf0/PwGwsjFJai4h3+OKInR0A2slwAZE8JTembG8dFPeeoL4G1AfHtiLoy
Jx25ggrBb9ndk3efF/B1y8P2KTgW8WrlUErICUa4Ju63DoBo1ouqjPSrDFZl02bqbNFRZMu5hfNE
R79IzEUBMTboMOZlzpWsP7kkfY72+q7a/HYDviSnPaDcBZkxYCEauTmmR7oijYkfZiBRaIsHkS53
snFRUBDU9bB6gEQmaRc6AdREUxflmzX5mcHIncEvn06NTLr1BtLh9dkbRJy3JMSOyzp+kIb59U91
diPT8+v3zZlc7p+Q6zpjI7MQso9jgJ8K6PJBSOEYDin4FChq/2hXQQjO5QRscQF/fXCzF2HKYVkG
2K+uBHsYEN/YEC2DxkRrKip0ETld/45oyPjRmew2r81jViO1os60t+LQe7yEuPXM/WBJISF8Ut7i
12MFIDpAmKoRVHhgHIlGbBoDBOzFzcPjx7b6jzcNWfEAn/UVJgZanOqwYza4M3IKfPq3VFJiLtll
+n8w7kNOWLxwhKEFYCNN8uwFOXEuaHb4DOvJHqAdnsmLXMoz9IZHW4NAqWmi5lyct7EyIhyo2UoJ
nxnxjnDaxnu1XbvK/DTVRtfpIybaLbgvUH5jI1DgNlKT36I5GyFmZwZXoLWgXoL3sl4zXJGHkcoM
AmBDFMyKtEiGSqueGDkcbUrLErQykxNwL7N/Sq4xfhiQCb7/OVwPu4igsxhIPOdJ5OPr4W+vudJY
6Ny+wP8CWLsNiUv315SDsG/zsQe4zm34zglu6s2Uw5dYAJPB35bQ/VIbSzmvyyASfxwB+6+jwRpE
kkQut/e3wtxprXL+6vaRVqIpr45LRDzoeRvbgG4Ah4PowE5EaYWwagnL1pvH9Z5UI9nJ9fgZdoiz
i+9Gz3/UtTTue9cNlZGa6Uh0SMTS7e+AmNxgPcUxBg5krqmv1kOROnP3aJOOKKPwVJo1gW6Qa7FE
JFICHSK9XInuBdLSuP6JCPustwrAnLz44v4Y9Tby5B0imo3RSUSgGzWSYyY4biNQPfq4ZgZszsbo
uQ0mgI8P/wEtQ+qiOCxbLPL2b89t2s41+g+uc9AKsxc/W4800pLdFsUStJGBWBNPIbhkaGS3QA5p
T/C/NAq/vX+3bs7lwZeefYpfLlrFT+mvIEg8Aqc+hXevTHGdNrLdsS1wQmYH3xou8AoofUs4s8qp
ZXv9g5YJoaqk5CDYKxEJc07pigUc63tGRL8PrjtQ2F+uTe+LDpYu1ScQgfOKsxe/HL3geeUSDr8R
fUEZMxDpIT+xqA1QvGCqs0E6dygM9gpp0+gkaxd/3PNPIsgd3ZXiyjcLs+zHMcQdOwSBzq/pekti
HQGfEq8n/2Gw2HJKFWGrSzZpacLKzFR1pRQeVYpd+p8C4hivQW87btluRHExDDkPG7cP335A086Y
HYJFg0jIXiwVXBg8lhqvY+DIxBHgEh1s9DIgBe9NGqSKzgN8A3BAocpSAAD7c9/rOD5p/sl0e7cI
AEBTp/3q787OJuJx1lkfsq8CkNg+AkAfwhhHJ46lMmnDji4vaoWjo0kSKvNSnZOpKTgdzFZSl16H
eJ3woinbI7sPaAj2Q+ZqGU1TOTziBZziA+livjZWT2hYznAa2B/6BPLCsSQQHQx7uufW6gnKkSwn
mCcUteOSteMBVCoMTuSB9rbnCOjhw3xFqEiZqFcH7IaLsmbYpT7BKN5G0faSSvdbsj0lm79soNiB
RSKiSM/etFkenTOOqXN8Aazte/xRD+GURJrsh/CulYR8Rc+UksOaVe/WMEY5QMgHjUtqDIIurzlH
04f5nMJmdQPEinb/4vBvDgFgsajNcalqzpuqHcAUxDDY2vTsA2Gr2IMyPJ+ZND5AzRjzUN9Lw54x
Mhr71AQ3nk98ThBZHNM5GxwoZ7gYzvrsrXfS8AUeB0+daHja8HmR3RI2gBlHHh/aIcIWkn7VMYbv
1O13DhSpCfO06aAy8ZqsU/zm4lzovkG5y7g3azA/crjm7ExG4Exjv4DKNy15B+4/OAJWS7sL7pUd
SyBAv3R09XEXHedEiDYHiqveL5votyNRIjhc7GN2YtT7EoWH18fqHeAQjiMlgjSAp4+ZJ56J4r4y
aWG+sK42m2rUbfgMEObf17s+YCPtNd5tEa0KY0BNIFLVy/5OBZv1khDuOixW4M89SAJabggC4wwe
vImCRvPbTY2jbSAgHJWLE6fDJf1VfQSwCeDzSJqfnQnJFnutOEaXMSEpf/clThlOhC8Hr87pDMpl
VwTrHc4bomC6daSROMfgn/T/BSA1d+d6YPt84cjaHH0FuQFw0nvyNkizjmswt+lt9ZrKPIhIR8iz
IGMYo6BqPVby5L6kfgPKS7MvuSTb6sBRpuoMQFkUnz3HbdRxJdiDCJQNX9kn0dgpwu+s3dQbAGf3
l7wTjRGSm6Cy7vhucKEideOipuwKxA+5nz24fTf7vHwN3azPO1FOBguILqJNquCWSSScYjq+EVp6
T96L20z1lWjtl40of68350LGrhnh03cGu4q8QC7zMdN81kw2fon4KynpjZoDQHNQzVq3X3D8Jnsn
+UawVrjk27h1hbnLZwyUw/5SJrDB76iPW5rB+s0m/oiPHOR4PhQY1BonNMbXqCPu4gITxS2KMPmP
gxJyIrTkSw1qtCJZyeFeZl3hL/QNwlidQV2s315HatslZQFSNPFUqz2HKCkK2q7oBiu33f8+WJNr
zyzQxsTvleb9ZhwOBcIr1gqV42LKKaTQw+9ISeGZXX1CDwaqXmlM+dlqtOvEmWTEspNDaUEd0Hem
rPqTI3IK6CeqBUfasJ/rCVUhR/oSfgTMUsMXnLgasqt0s5cUY5ZmTHthmcYEIS15BE+foAGtoUgn
lfkB+4VCjTqHrgujdKAMH5EC31QyceBgptl7MGm3x2uEW36Nk+vtPWsEO0IqIUPvQDXrNCNt4fxF
lxyDOWiLsZLZ40GuZtW8i5jJ97xgfcIo7pgBBNHXhv/8Rus/nQNfMshVqL/19LNbb+7OqvS2vYgw
xxJZYNIQqoA0H0P41gBkIS8Wg+V9Xn4s4+2dLlsqYY3HGK0HmyuUFMsLsN7XOrD+53gmONj0tj2S
I9i3SFBDcMrUznoviLvxERHOldX/cLj4HQ5z1MZ8tzOU3hcNpFBhDBeVKhwykRGg8EOH/UmnWNSc
Aagh9Terhtl18LeO75GanGJC5UCHsTvYOArIvPYvEQJV/p9ccxe4fqrO1a14Ycr2iiuafwhEYBcf
nvh7pHZHp6jmmPfEMdXkNWnKRK+5Vx98nPx1kNsy4tOCeyrMjMLnIf6wF+OD+YPdROVXYsRE+kq2
g46sDbEJEekkWfK/uzMzbITUzN0wOGxt7h5Alxhvh4f2unh6sKEwWz6Hto3mQ2ayx38jnfHkNDFR
BMLLFTLnHyKPs9XEKhjg57K9xDa+J2WPsLclqsYfuhS04yNfxAtZ/s7njD6qkt3aUyblYV6IzB7D
+RtxF1ph7qWp4S8WA45qSEzGC5qdrMXP03eKnYcEU4Ih2pPJikgIu4YjdoD2LVrEmJY8Go/552at
ZGe1IrE55KMGQTbsKXBHbnuYsWW/rFhI5Xni747gILXVLxfkOU1XqITMYBiMo6MdMUMNWTCEMucW
l+hDYAtifSLTYVV8hGDC5PjHCeu2hU97bJltOa35TA6SUFKay45RAoO3f2Gh2hJIwOiGa+h69coV
hNqdGQawTLzPp0iZV5LzpPjSZvnAFynK0kkUF6uKur2NLytl+8SyXUZMDvzxefj5A73Ix4xspAGS
0fPH4gN5I3XhG/WGYKe4W7jbYUyBv2NljoADMmhKPA5n3tbuE7eiZVBj2GP5Jp2BjFGJZYo4HDIt
oHyYMeHUPYQvJ1ed87VIHqcmwybl3ueDEE18PGjILyVpYahu31OYJl60MYd6YpjFA2BAYSBoRGkF
b+SbK3d5y8/+oWcd9ntxsSGb3Rf/NNZ+3/GCOS+trvaZB0QyXHo43VvO/Q5l/mdikqSi09JiLWg5
M0ZLjpSuGzhxY8UxtzU3OIbpD8felmAIrNycddEzp7zGGLkUr/Rz/PcHuoYYH8RsADa8wp+LQ2m1
RrsZCV5c28Jy2Brr9qJ3AvO0OBiM1QCh5PCh8NR++Vm6or67HTAVwefX8IKK1XQNGK8zPdvBmqNu
jZtqUYleqxc6PNRsMgxTNgiBvcyAiX79B7YiL3sjhIhhsxVoHuWqbuMQxHJNhebPPuUixkO1RyTe
DCuqplB3JNKUTD6hVf4OAON+eB6QIYfm7LeRYEhIHHn7MslY1EnDbnV5RQbkK1gfIZmOBQkK9UIj
EguX+AJN10ozohpFBFeU6Va8epdmaLYcSDj4MYmgU8ZTvPAXpzEjOAzwKsiTCZNh9XLPhNG+Kd91
66XxDO6j34oyagzO9cWDBdLWltz3JTlsWeYxiiCGgDWtHAO8G7Qe9hoevueCLjNEDj4OZHP/6PHB
F0baF2ySe/ra+l9L/APxdOyetTgQUGDD/QiGeF1xSKlzoxm+cF/esPw9DOvYS8oyNGmowdWhBmyi
F8JhCH18Od/+9F3P2JbOg6xqQ9LmLyDqJGCwM3UEILGoU0xoSkFnAg0xyK4JIH8vSxW31Ru9Fv7/
/kYC3TtGp96iIhgUCBbMeK1Fp2qvn7cPEtxqd90sAE1o4OK4cLhfaTyDzaqWKkpHaj+o731nHRYJ
kzGrJLoB91ud87DCgP7Eo3umtOqf3/VKuTI8fchTRfUAD2oFu0LCEvJg4htq8RAAOPKn4gHlBaMR
PorHklv68a8no0G9SXwg60YNkxnDvPcUYjj6pBPjeDxahkoMhWdSd9qzTdi2WYkzXI8/uKbvQhTN
4nZQmK+IK6Hy8ewpj+D98C49tGbOt04aiJb/CDuP5caxLV2/yokzbkbDmxu374AEQNB7I00YkkjC
EAAJwuPp77erJ1V1MrImHd2dWSmJAvZe67fPWZlTvu2mKXFMom/DcBWWz8G8/RAvMzoFVL9ARNWJ
3Rtt9AgpTY1MTNA5PqHreIqRyL24icjFYbEiPt/OOAoHyEXGb8szSiJuwFjfM8Gm1d+6OQTCx4cA
JUO6Zk1IibEOKenDPUEQX/g9uEm0/nDOlJAADJiAke9JzwunxthZZ9FlYeygLCyWDYRaBIek5+5j
j71x1EIgvX3itzbYddzuR9sFkwb88ChvzW19Cj6bA2lupDeMbvLM/I6mjwW1gxq/21uye2GKdAgh
AwPn32AzDvARG6TJD4Y0WzIv8XOBAou+bgnu0Cd7WHhnMa0dgukDPqP4yrd0tUYMhMvw3Bxir/Qh
0UYm+RZsCC9MUcLfqc1bvwOmsdbVAngGhJc/oolyJGGUgrMi3UCf6iGa/uAjGxIt+ZNP1CMdy9xx
4KQQuugZtnimkA6iROWvi3CrYoaLwETZIEi4ezy+isjezB4JyFh1WyxiJZtwSTLRcx375TZD8W9s
l7QtYT8mmG6Nb3/a7auVdYqng3V5uCA3pASC4+8y4wYjgp5MC1ZqmHxoLHbKTTkucNMiJf/IvQrf
MBwlp1Y25eW/aKNqpXCXtUJbiHZYMNsC2Oa58g7ZUVSp03F1BXbAIHfUxwX2PK7D7WOHaRyHBZIO
DAUakxgdpiDyCI0ZfFKPVreJGJAuDPKqK7PxWyNwgiuJn5vBApsud4OCnenpv3FRSz94lp0HYnZc
VLSYAQgzP6zUDsvhYAwGSJjnY7gTwXEGEyRA+vgPrLxG5er48ReRAzg4rNVj38PzxFA2IYl5fD9k
U8AXjoU9B0vREpsyv4AA5XKxh4YfEyqB9hTqzKGykL95YcA8vOEh7gxr/DxoK3zGcX4mpEMA/gK0
RDuZumjxKv4ORIBLp9QGMH5sne17Mxd7t0RMLPKul1Aoeah7l1xK1iacCEgTlwnrgu6GqCVdYtq8
HSQoZCLaZFGnLaJvppyGqmvNwlkDS4uXAC22ZwHjwrJg+6AzzlGO6XDDhQojE0+FnLsFB2/GNsL2
saB5OOQoZmOZcOGsCNJAZLAREHRwEk0xgH/3EqoSadjIQhgWI2ymIXZFRQvCKCRi88e3wAtpeZiX
kxrYEVRlSMpS+GlOaEZTMIDCcj38ACkHQ+17btwjWGIGPvxGoDjhFGRhVwH2lohPO5ZJ7j2/5egk
wBCM6ps9bBH+dEfEy4RhMlvNpDEJln4DmfH4Av/caGyXwlxlE7k3o5JJ9YEjKHrm203mSTUCfczZ
vPllE4TGcWfP1GumOS+MvSgbCAYxXZWkA4BR6uGMqVats8aXwNdpsuK+Itm8geECeyr0idxtKJug
gKQlJQEjMEmLuFfahc5KqWNj4ahnBLH85bhbVU667sjtKtbVPt3HX/YmWqtHg2lSGCY653VEv815
K9jsevMaC6dfMW2A2oZMU0+P1EkoZv2PYKigHpYkcaMpXVs8wO9j7IMUiXuaqDbhs4yOgLQMQKKk
iDc02+AVodRaRGf7COEOjPk/NqIBoWK2RCCAj9ACPp74ax7MjvRp5joXgF3/oUB8D6cIqSmNL4u7
CH9QzpST7tGaiAEv+eStZbnIRhRwoHifYaDaPVbmhwXEF98GHlSPqHYKnCnnipAgNMhDGGGB2fjV
ASuTr+XdeUM3hN/gSaLwbkMW4LQ/dL5Jxh3aGBTpKXnL9j6eR41zJNbi01oR78zrzbsC3IHiBZKd
UViswU+3/OEPjjD/pG1FHm8rama6dFadQyKflzKpD2k8p8XgPS/uyucLHARkyeLF3muIYvlRfUAw
bPjSdzvmeST6Sgh6QLWh3Kn21WeEj3JIMAdSMmAPgdbbaqSedZxNd2T78RwSGOHLFe6PQwOVDhi2
BIeNlcdcpSAdg7lK3zqMG5X2tMsLwopNfcn9S6LUiGTG4frNf9ud9I/nSUhi0z9QLVD85WNGIuJQ
28aH0DVOYMSXJSaViCELB0j0Fe7TZbbe51PiWL76c0w0lElE0hiolI+TmCICIumqgakNx/QjHNPj
gKiXy8Ge42zoiFu9VSfAdJxLWx1X1cqCyv1J78am5FPKecWY88jOEb8XYS/+eloEhVB0IoGAouWj
hHBfTbvpew6t5VyhjObJFksvWVSCA1fWkOUQsjHz/oZu8VYEQn006JY53EUQ2GPXqb7e7GW6h5sj
+kb16Vkm+KoAxAPSH5A7UlnHdbjLWRioJCRMp0W5L+QkQvIiYsuwEeHFeOwYuBB0rZr9c18fQ19E
AwD9NjMOk3W2xKZE/xWCz019AMJliK4PWCPPQlyD4Mo3DtFJXF8pheWIO7j3HfUjdF8bgCt+ekKv
2BXD8dvL3WvEb9aaSpbTEXQ9AOUw16QPgQUBpFI/0Hnd/GS77QjzK0p+YRYufHltT3YdSh0Cynhb
9fXFTRCqXDgJe8T2soeDZy5oOwA4Lzhli8KnJArKdmy71bnx8KuDe/L7wx10VBDeaySGwJWhql5Z
nyp4zsGcSwTOkyaE1eVOjSodGmP9B0H6WNkWs2zBHTAzaXGhtm490JyQhAOOm2sqVNtX3hr4rQnI
Py5jOrrAbThw9QX/87IEQyIerLOdnBCmeEFNpjhxwFsJk+iFrAaPYM6TG4GvxHzyIDRYm0tMewAv
JIc0uBjB0mDdNLDFsnStaQNJlvvPbxn7C+px4X9Rf2oadR3wTa+8vvfNmMxEl0P9hTA+WlopL2Xp
HC+f/TU6vQZDpL7tBy8eatRWyM2WzYvi+VF1giyS/mCMfDhpxDXMy/RUWds32ZK4m/iyLZ++CI3E
EOwjY1ww4w72UAQP9ukDiZ2dn+6gxqkYaGZ4t5Mb7whHy+Z1CHb2vN8VDFOMUl68FE8xti5PBHmC
LTzwOBBTQjq+OVXm/ULxgc4rfpuQDS2mOrJocdKggqmQaMASOumRpxaZB2IjT5vFs3oB6IRZhcI8
rFgHxUfVctTv6d4mxANRxdHk9ElwhfVE9Yro3XyNup8/eU+VGeEuw+7EJjx5rhrRrMsPg8Y5wWLe
jdk1ARtde51+61eky68zRNFPkwnKMoIk5nZYZvsKByAN59g2LLAn4YCA6k4+FKKGPwdgSO3ZWrAY
z5Txg93CANjBgvX4et6txWBXiBBsGdReGgWBp87DH8AnTr0lpxMHd4INfPfdfUVsDFgNpuKrfnEh
VASPySCOfB+pA8ovdUyqCMxpbSQhAbIQbXt1f0JFOcUSbwLKoEO5Jvb6bK/iCWTq/P0VfLy3GR+B
9P1cxTP1GFxB4us7KriSoxXAhriEDSvGhbEZbteN7901/qYnkOi8AY4o0XhgoKgGzx0bn1K/UIWa
YZD7dT65wOkQVvZdgC5FS51vPfQ6GqWfXp4LfJoXSmYgzua97MHqB/YeXonkt90fsS0iyKxFP/UW
g+3l8PRhBpUF/jVSEX9E49neHK4umEIkoNwKexjRBSc4UaosEXI3E4TMWnPV5ZnaTp+RR3aqre4a
YmOo38RZfEPQC3vDXkpS46ZkzOJB4W7bWJ49Zt0S6tD+QNwJFmF9Ii1RGS6wEh4TjbHuCoG/EU6V
gv4grkWP3xIDVQ94KP8Ilvqy7Ad/1PqgVLgafPOIXU1RrzPVFkg/Rip2nQHqBMAqRlgqCxamU3eo
BwxSonSPlhQHOJinkDzBPSTp7nE0PmF92DY5mk88rvPLT7R/TITSEFPIbIfIAL3sYN6vgmNwbz1c
GXg0hLkA6QAbLe1anfBwBbAB//7Xf/+///vT/p/g9lw/ky54Zv/KqnT9jLKy+J9/29K///X63//3
5Po//zZ0QzVMTdZ03bCQbOuazZ//fG2jLOBvy/9VRtm7e2VlfLARgq0sqjlQVhARNaBCCyb5CI6P
QwpB0Y9OxS+3AS5X/AHBNsfRj3448XU0dZw3O6LH5JO0UL6sH6Z05OsIYy/zWix87ovpj6ZpIDZ4
ye2AVHSqJ6T14MaD2jKr4kOkXGBbXDOsxQAUE5N4BpXjRWeK4mXZJ1sMzntOJNaWUXZ7LRl5BCDJ
QjJ9wMAxCMWfEMmcZ8r3ZcuFoE/KxfP0+09LVfVffVy6blqWZiuqLf3t43rUg0Zq+yY+8L6SY/YM
gO1EF3nBG4VrlCOmfK4WT8uRgYl0jquqoXasIbg/HdXh+BU5ZxP9KdpE6uKPRNRikHWMZEohukkW
a+GYmqvzqMWnlsczpyXPphJ4GWerRpnE/HMvohgv9ggkIYbBQLNSTBO0YRii4ParJYqcZFt9P8Ei
cCLWKNdnGgRAd35joCUpgv48fWrD+wy8/sx3DFLFAjl7DzyrXyTqXNG9upgUBHSht7PcJxkArvEY
I42q5/K+n9nxKHgiqRrnjJRMrRjsI37drk7G7+VupxPDOgYCUkgbXy12cu4+kJMStIXaRHaAGbVN
sg8YNpAXb6L5sxLB1/yjSkOZNv6NkTUYqpWXZ3OlgUFGLyk68cwtjYmndDB+zuujMaOb4+2LXCV5
WMCzYoELHfWLlUG6AlVq+1xzgwsrf4Owk7iClEvcTc90ZhLcQyUA0O/mcR6ggMfKE6HtvvzQf/ea
lnfkzLQNXQGSunSkFCisu9B9Q6sCUFK18jp0k8uZdDcS0XiLOR4XwYH67XWbjwgTIld+18IikagJ
5g7ZyGJ8VH6sdvngV86labLAAsJFK24fZUFkU+4DQSabZgNan7LGOTLzGuANnMMas0dyNy9MJG6C
xQmZH5jgvdplmFsZoCYS7CZpPhDztCnow0cwI6eYLCiR1DmyHp4B/GaNAU0b50U6qwsZq131DRGJ
SMUEzYMoUm/EwNMuNZGXVUVCVQWCBsXf+5dklG3rA/9gsISwICQTDmsEywYev2KMRzotuAv5Qf/w
prJF5yvPZLdNY5+TBH8WiPI0V+YxvOyZ1V1CXM8uegbvsz+EMKEZpqw88joky/ITfyxJBI3Lt1sn
OGa9inB4r11yliv+2xYOoz+onh+unVfp/P6t1pVfvdS2KSmSbFqaasl/PQPt8hXHyiBh3ZiUc9Ue
V9AFPsy6Dk42Mz25nEUCgaaz7o/mMpIdzaV5en/X05YsPVFpmD5cdStPkw3rGTczT8wbmYF5e1zT
yBtMXp+oKpLPDv/hITw8Mz/GuMDt9Ua2xZyS+7//gRT5V6e6rsqqadsyB7skjrE/nepv463WRmFG
/ETaG1GUvlL3EjWUiOc52kmIueuoFZNR9MU1n284UIAb+AlRMnSLgMBt2Kf7a0IvH3aV/iWaTCcM
q+mUrLRpD6nMh3EG0QiOorw9Jp1oVTsJB/aG2KmkpPRyTKQYOR4stUDMJIPB/+7fq7TFQvBmjVnb
1fgtrZ/l1kSz6qqgD5dZWHsKHuuP9EUQCR7BAicBXfSeJlY44qaMF5LMNznPCEWnGsjQ3thJ68R0
Yhr52CmnPLEW77tr7Cj/5NcS71TC0VzGx87THPzNKy2gJU6ZcOhUJPsg8BncAZnLDQNviKV4BNp2
lr+eu0LzX0AmYPLEbHYOxrKEGiaqG248y3RDwHaJMQF5nvWZLAwu6sQxaKAl4hH7xeRiULqmeRCx
z2CsgzQsrZ/M5S8ojrHK0IERVT7KvQf/x41p3vrEcn8IN+wbeJpKjTyfP4qt6pt9jNY56d+wya9F
s2fb3jCL1CSW+yKmOhqAX6lf4Cw67McwBLADPZ1HP5edfecLLn//YFmq9YtXxZAkybZVW9VV428P
li3b9lN+5o/DWx0NuuVLc6FkL2Sj6LOXzLXl55Dl2raSFpaJSsZJ0Ouwvz985TE13wh+ptaCfmbl
PcupqWNMJ9Gw8Plf1D2wO/OnjeGA7K9Vn3lIzFQ8Z8CkVGKRF/cZIRGp/USayZnw/nb3+ENu1sqD
eTLf0in5JgHyfsmu+JpfRB2Rh5mEphgJXnAPlxmigwrbejcy8MAO1g2FBAhJUC52WO7fTs4WJn/E
WJSo7LBpV50XXA6DUUi3CP5WvH+ya19mDzAYui0iR85XHeEsRLIh4nyBgl/cCwHB0kLHL+k3Aw+O
7I17fG+tFbI4C6ftvJgSsINkjEISg8mMMD0TTICrn7y4cBj3O5uCq0QZDjTC5lEPmNYhL7fN4qKt
o0+NWD0SwW1PfYLA3fnCRFpitunCSc1/pnvpsZ4XSFgcChXf64IG9C+jp1qeT2FY0ozwR/xSeL4c
gyPGzguWW0LCT90Swro7WHcOio6dQ5DmqH9V0neG6Q0OQ5s8l0rjDE6qSdhz+lP6YckdAf3FJcnj
mmztzqWdG6EGcwX7C6MbmN3qRUrPWv3ul9Ehyj1yBEtinNDA8zVK5pihdc2BeVwVlXnn5vue1Yi8
EVB5iNBi0m7ePRLjWdFsSm0RoxxHRUWwVT5RyrGGeeWYWFyviPZ54Wpu+XuK5oY4aj6lwdRmBUpJ
B6R5DSHdOuUjbQHtklAUWID+kw0ZiWYohRF/mRfueynjG0A61Q+59u1uYlIoBEjIY5x4de8TWtQe
8r1CPDoMF6gj4RvpOCYf5+1VykjO1/WCfSo+ShQbQbOiuCDSjwobm6TtF29lhxLEoxEzWHSDSUNJ
0GWmfGTAsaVDisw9J/L1nv8MTBJr+L3gIiddBkT+OQ3B3p9bomdColXJBSZXq/cgLHIy/kqve6za
4wUyyZxgeGo4lhkUyJTTXLnHK/r1JrUp4oOjKjIcmgSTVg4j61M6t8/JE4yF8zghO61nConGlrrL
g10SecQ96slZzqa5zdG2CZ8OBGF44lrj12ZaXgQSj47ZwoUavDZ6NEkhDaJZUUzfCI+IqTIAhUcy
SVqg2/k+iA9vGtPb6aVaBPIMphKVvAx/MGC/1mc8iDXCRXAoJ1P9UnVfxe6CPEZwZyP4ziJ0pHJR
sXGBdxcjvXckgp+BKMmnw9ERrUuIC/Vq2mRlIlRcY/DhR37fw3QK813ARelMUMOMmGDUC/amk8k5
7F9OxlvyJOfKADSelF8pObUUEtLYi4AUEx5a1wOdsgy5repn0cebbqTHxjy/zu3+oTsvaWgjdrui
eIrvj3X8WcM1HMmd1nyLsbJzdTa7j+aqLsstLPDLnLdY+kNSe4qpuGvnPKhJ7sFohjogiBV6dE3o
txjnFz4HTCvIlb2SH4U+uBnDUv0JPW2C1uzVQ3SHNekbobPhjgvOIVx4R9gEd5V8aFNHX/IZv41Z
SBqYTYSlaY7q7Qt8HNxYGbcwY1/hiXSayquPbPh37JpoEkuicxWuveXrLh+kp4u+FjEUOFLr5bwN
OEVLXEvtVmX2NjbZgXeF5R6yxqLEE5wFltF7v0VsawasA7DOSwChP/AME01dqzgNVkh4SDocJurp
tX6YTtIMs5u8NoFZLdeADDw9v6FmIHtr8qQgmGewECogcjnHvJGtnrjVmAHwi15GKQRI5CbyTBiE
rwzQ7HwhYTbKvLZhmofy5Qaw+iDSrZ5o3cLGuyZ7u1ewQ0TwPtTxmpMA5EAIabUx4hgJP2QyKzHn
wZeRq2E6jM+5zY9MdRyBRDxbYyzQcuNIfNY3btvqXFGZQIzxJt9nhA2QH1Qj5h1VgJTGCJqyG2cs
Ut8y1Vv1Goi84NOZHWXAWnR7zM3rGgYLchj+U1qWD7+TsA4RSpvrLjHBH2aMsiREwgLBornKHHUx
RDD/DV+sz0Hwq28KlJ/sPtOqYCyeX84BR+yiWtjLopySqc7zkxIPMRns2XYCG2+MmxLTlY8r7rRt
W3/l6+dJo5Azdwrs8rkTlXPZIG+BbxAla6wLCzkuUYtIGFL6eI8+1Y8W2DWelsGX/R2DGh41ngMS
rslylFmJYQEh1l87qm9vmSnAaLx76E36yrXN7xJ5Fv/7wNPffLzUk88z/jIciT02EdbQHN65dvgV
kDXIK4rBfMTSqsULZJmtJlJAaspOkaDC5JhHjYJv0CUAGVWomDKCC8yTIbNb3nJit7n68Z60Ac9j
MXyQyoH1Yz1Y88wBGdHBTM1B68jg1lT3XmPVfQDIcDApz2tn7wJA83qPZ15blmd9R8CWlU1a3Cv2
XboI3XWqjETe2GM+YJchnrze8PNkzIvX8ox0gBu0usxwLv9+AGPE+tUAppqWrcuSDnIj/vxPk/2l
aAYvs1Pig6ahUEGGTcn1qAzHZbOs+/kA+xjHKx6JblraG4kzhnJTrlnZLT7ryG0s7If1TJVc9dTP
y2oc/3BdI9ZtIbgORjTDwKwhFSR9GR4TVfKsQSbYD59w4GRMzajA5GLBGNZ91GyGSMhPCs3qS/Xc
PaYcShc0S2goyLIY8Q/Yc4vicnS0mzeL/TRVNnzikEnJR81yileeVgco210TjjJe/oh71MUCyeZr
a55OoNu6u1I2TflWunlYTspfmEcHzCAtSZ4EHA8t+qlC1KtD6znqvuI9NpN6kt4KMUN7HRd5wGEx
KiedyQcyGihH6Qtypt3QzAgKkPOWbDkpuGnAcLLxY9N8FIeMdDjedcaQmUBqUHXzHApwB61EDty+
ZELsycCbNDero91xXG24tlugKiaLT50Yi1nove6Wds85mMKxbYGCvTvXoAARmSY50D6df+daJy6y
iVEfEVVJ9CCiQcLdLyNqZAPEFDCISGQVTmWn+DHIZ5mbSLe5mY4XqPZ1CEjnRCRUDobGjwEbyurx
rRAUAM45mMrIyONJf+8TzO0oQ9QFWprgiry+XcBo7uyOnLZh9EMTEAqTXVqNpXJcEmujOd2Gfe3y
qbA+LVk0ECtjCWOyD2WP5z7vfRkyNh9Z3wHhkmTp8gSSspQhfprEoaNsshuKKi618s6VKyH/IDkE
0HXGVPP86KBVZqY+q+8BRiL6roT8iK+w7w+k4EXJIte8fh0p+N+ZO5GMd7hFbwRJtLtq9TxFrNUI
zUyPn6E5FUCy7+mbTtbPwR1dI8IwnWwVe/Sop1A9Ack68odZUjvNkD1+oV3hSe5m7RcKreSYTZPY
LfgH9+lLQGcvCMPvbKHMTeZU1Of0UUETfYiUkRVyMPtKroTAlQaI2RaB6XRbdJTqVQNr1K/JmSwm
ggAp1wN+nCf4DapRb4z4PsmnuDzd3x8CigAZ/47ZGppmGqakq5r8d7wifT56S++q+FBMX9kHoFoZ
uFU+Um6MLpd49kK2X+9Vk8YL73EjBfbiaqZfH9Pd4COjs6YZstdKezoXbBpyAePK+B8QFflXa6Kt
GpaiWYqt64rAJ/50SmVZGbaP+BIewAg0lJAEdC16EOxVfApzQEmSwk2shvjAItSVJnlcvDzyP3xO
mvmLz+nP38XfcB3tEsqpVtt8F9Y4JIyF7dkaGZ/h9U283T3rZvXKIJ6C2aUaD1i10t3lmB60UYA6
AsUuyTNueddI2XkuBonDbFO3q2fhUvCMkeSCzeLOoGZyWBwRuoVou9jHJISU/WOJqB3OJKo9rRj+
/rcvy//xY5mmJZuyZnEFSJpmiQ//Tx9unOtxmqqPal/+1Lxew3gNlOtz4xB/h+BhbuMbOwYbzuzn
NP9EAzYj158sVOSCtMQSxUb8rVtPwsccecBHP1O35YkVZ2bATIEi+oUE/f8g+9xP/aid5LdGrCTo
PSn82tZI21SI/w3GfATUGyQZ1YSF7UkoO0pQNG3amU0o9ZoTvk2/HxALO+ICfl6ZEQkJ6RSnQvUN
SCJikZxXM9EZHNka6UsnqC8/6l6/x5LxCMhehG2O7FHv5d9vNFk1J8apKGCK6P3bdP4Lus/y+gVs
ttByiBDL+e8/a+sXyKAlqbYtaXzQBojaXz/qwHrIcRs8kkOvuZXptIOVmBASn8fm1XuMKQYaCQAp
QU6aGBfQfxAB4HPJMKkFb6dbqds++JBID2jEypMSDz2LVxFqmZTQg3l+M93u50IK4RyFVOg+CDfm
qGbL6oBGPA6cNqF7g2HTIP+UZ+ugMfM+XeZ1NL/PD1jfMpiExL5w54zNSckxPe0/kkPsYwKMHUwJ
T2wj6Rpkclgljhq4WBnINIQw2f7+s5J/hQ1ZkmaYpm7DjSh/Bx3zd2qXvR0SxshXhcYhkUwJfXhR
LRGMh2JiXEo8nRoiShCn75XC2Tge7PqP/sz3iTzlYs0NYGQ8kydpWhjD5pYzWZTkmR5jrk68ffqS
Z0y2Rq1gLwcHXtG89yokH62DePT91UqriO73rxgncLFBQfTkTgyHa6l0ak7FzatyewSKYASPma2J
QuMGSXnsUqPVskGQHSW7pNvZoDwEa20LYjmQqobE57BV5v2OiJUXKb0cZ4NpA+3LLXqV+iXB10AP
ZebqxCQuHpmf3JJgVO0IKMbMh44u8np26nZcMiki1gSNz0aGdHgNxpnm2pXb/ihbElt5juJ1DtbB
SDeRha4viYXnIT/BhzF0RqsWoPkGaVPtENTHB1MfdRK+z9//KjVD+8+TEzrQVG3ZYgTVNPHnfzpi
gr7tMl0zHgeJA1Nsmyzo1wHKW28AV0ksKXogZYpleZMfu8CLCVuxUJvaqw5sb9OvlZPly+QyyaMH
0QmmZ7i4BLAhYu4AVEPGKP9cDgat0XCyH+85a0F4ZYZjNsx6L2ThOz4Jw0UXc5lVCA8fZ5jRrzfm
J9q25tr2wszB54lcmuF/F+1wkuGKiIMZ5DzetWbgPnyyBMPCz+OJsWjYxsEmPPKOYlTi4OCp40CC
MZ6n36wQAb0SRG4geDnhpbR4zVCDwXxwKWEdBxomUfJpewTiPkfPHahvBEE1RJsnLZUNLfMGsbL9
zhinM8J559mqQoZ7w+KdrfIvHXEMJmqs+PA6e/ZenIQ9svIv9iBtgWWpIgAsGmV7GRc0LY2jkJoA
kBryBLg6H7i9hf8Z5QFPNin8kQNapx2RHgImztWzkrmY8xWhSpCoJ9hrB7sEzxym+JWxlcKVP304
MSD5APUJn+CKZdvY8BuNz/03QE8MxjIDnkmyic28RzLOrCas+woieU5bUVIBAMtVAkw4NYTmfCjR
CPIQSWec9cFadjfV6cumdgI1yOi5kM3hNtWGGglqSAywLH+wegVjgCY8hkD5+5Bp+wtUhTyqae48
7dFAX+nW8EWmloThYJTf+N5VxulZuS++arxljAZL2W9Drz9VGxtJO1cF4IpraY6FrsYBQE2MccJN
lsdOvGMdKKmGpNGDR4kXGPkyECNU7bQtkBeOEXIDKsBKQvLDYC7zn4xIGDgzxA8LDdEq1dso6Wnt
erl6tXwhLwVlGtW7bN3cQKrQx89bDBiZH7089b0DxXxubKxmwaTj1JgIOIBuzCBZh+UMgrRofJv8
8zenA8FPon+aRlnn7ZfyOAM2bZ2qHlPepRdex6OLGhkKlhKl0LEkR0q9npj4q/n1+uw/yxug+XvD
v5RDzCC02nAYPa72rXeb8ysRyxTgjnyv1oE94dQqCCBXxjHSJHVrfT/pECcgNBkhnkj82iChNN4+
9K0MbPSOTxZQxwNZH/ZSlKpilhwXvIikmVOxcHssQqhejNqAu5QRvR0kXa0bW1QcjYhDi1Adc4m/
m4VdLx4vVpNRQa42rWKIhT0AB5pdcFq/bjgI2NDrW/ShvCYQHXLr28cB3L/fXJz34alCGf0krQ/b
yN+vGq9qb4E5Lb4VbVFw0s01ymkiDxgH7Aa9XDKN0ewg6P2HI1D+5c1vy5oGx6Fwl/2N6MhVO+6r
7p0cEG6Q3YNH7LFQ1nhkkRq/CVn4/Yn7q5Hekv705Yy/HrhVVdfPbMCXQ4ACKARiPCFJYfTcKqB+
vsk+zmU5EcE/Yn/B4eepOaVy2DfRHk7sRYs6HVjsH74t9Vf3gGyaqqbYtiXzOfz122rDuDUs9o1D
60EYlpPqeKEpY39B5veVb0BQW5IPXqIK1xqZPYMwTpDA/l9hznItQrbcL/CXMWc4osT4H9AQ4z8m
YdWUZFtTdNvQJJVl46/fXt/3aiRLYXRgBmsefnUHpLjcUnVV6LAIIjB3rzzcmpSLD5UQMmBjzkR9
qc4KyUVxIS0KPIsWTARZNCDWD+6H5eMDf1f0kYEcDTmmKsBUah5Uv9GWGjgT2J42ZPh40Q7/acy7
s4wkLHTMe7rqY1SbwufSE8rHr4vdHwmDgwPdOAGicf2btAuAc+Pb+IdBVbP+ExcyJcPQbMviWbUN
5W+TalwqzTs2y+CA7lsn1mrB9Mdq90bIjg+K3Ms3TdEUDBUf1F+bxHcNPJkAjnyvMaEjz4Wsx1Rh
jZuAvAMv/2LOJWIc0eLF1dOV7dfyrjOgbcaMI/X5iWHmB8R7QKS4cmirlUlRoO0h4hMsnuqo1jhG
WH9BCOvCaaU46M7qGoDw8d3AKD1OBTgIAzS5RfQNjBXSCgkXXiW9N9Dcy8C1gEPQCaJQPDWpU33l
hEKTy/ecIdOycZW9nILQEnUOSf+SHSuf4d6VwTCscVpukSv02aoHYQRMBNiWp0a3iKOZfe0Jdw+A
dg9h6KLRu2AiEX5vA81552K0VK/8V+AYxEJaq+rhWyzVqEUQliwQA1YbzP9tPW5tegR4QYtNtIG/
CbRdn/k9UOgyo8lAmyTpRkOPjKNFW7HtJpcPlCFIWfctPQo6jMaTwAnIZQptuC8a+ha6FyFyOjQD
Ch1i7fQx/qIGsY8G0KzhRAXmiS3vVS5LfdpuzHTWrZGqSPYQnAGSoRo/4I8Q3c7Nz9pFLwXj3BB2
gRdGJ2dkYspjo1+XVH3RdYHR3ZrQ3EEjqzK0dhK0Ke5MMo4XTeZZDUCu9+IZ9d7a4oKjgw6oonZD
zH2Ert+iDUicyG7G9XC6HFWy5Qlmlbl2uPq5OANqC1rUEIBnvGFE3vazN5o3ERyoIQb1+bWgP0/x
9k7qSbAhXsvB8e+FTFOE06H1wvKLUUb1IebQ0dTVUvsg3G2weBYOWJ1PcvX2cmLdI0NwlYrQSfdx
5cAhjI4Ck2WOg+IJGDg0j6A+yAlxFTSshUw7meiiZFxH2+8RpFl+ohBCJcN392IGI2r5icfRhBgm
KmALwQUun3IvLhAM67o3WOSxK636T1TXIuaymT/nFYkjK5MxyHaYC+WzDKUJMIWUk3YhdGFoRtAt
AiPp8SytlkScZAi0dQc7HJWSiSPzRUVXgZCMobIfcaflwTzF5civmh2EcY1nL8A9GyaObbkF9vxD
WX+972lz0gI3/4EPLEzS6N3BWENFowOoeSH53hMGAc1eyfxesVx269drByOZ/1iklKdDbV+anhTN
+4vbQSvgf+DxCBz1UyrcshTo1et4mT/wu9OihhWuAdVfyZ1jEglLOznkyhkaUELty8d6p9741vHE
RcxxlIqTvDrkGEX+EpFYPO5LbwBNS2wlBZ9zyGGeQPWWfFH6wwEZjNV+1MIqkt7+SfTeIuUlY6Fx
+MEpJRSjB0joQtgQ1ziOiZUhbHWrI670QeVeU2Sy6o8CGI2IsHJN1a0zLw8WNUUtrEsxgWORRtKI
Tw4A61cCdRyff39v29Z/3pDohhTLkG1AecOy/3buKqH+lrJeDQ8GMUz0SMcTTtOw27G9yarL6GJc
zu/YDb64n3osT6YrE92U+gZ5OoC6Gc5NPzT97l4pYzA8s1uWpHq8PAIxkKT8SOm41rcZBaXlN8tC
9Ji2z02tkF5GkFHxdflEkVUBbNrLhzCRLVrZUS9ilhLaPxwF8bisFmU3NpOjJM3pGSBIgXK/xul5
Ce03oarMryMDgkvTvUfpZeyiuD02A8zZoKsNBNy0KOZsUnropmDZOQMlzVAMkCj4AXIuSwkvJoc5
VIrTVlO2EOloslgjHHyz76kbFd7FdHryRC5DHX8IRy9FLmSkJQfbRrQvq4Q17UyKbwi9/8mX+smG
ro+8giJr8GMPPCWKl/2F1lN26TGkQ4Ngf97iTwqnQTtJmX1WEkoqY/qmwpLYKN1P2LCgkIthUwuh
amU58BgVe0UNj+PSdXiZROR1UdA0sZ7Lbqn0RFSNWrTsE5gQKJTCmvEDavIkQAOiudxkpT0Jey/R
boSLDZiQg0X6/yk7jx23uW3rvsvfJ8AcuhKDROVUJVWHqEhSFMWc9PR30Pc27PoMF/7TODgHsC2J
Ye+115pzzKjHrAuNnjEregMJWEdEAIJsc24aCAVlks1fY8DbOK05qbcgaKcqwE56yuzIoRc8NXQ/
AW22by2zTo4Uxzyy7cicD4+NCUcERH414QSrkLTIm3GiRVJzRBjPIpU0R1HPxOn2wiTz1OcX/sGx
n6078Pw1Lg8pX9ma8RBAGJoq4UjBYstDXlpxEAm9e+xYt1GcxVEwfpIUznXMv37RqzLdxQWU4u3H
BfAWMtBcd6QS4DEj7e+LJwylSLE2ge2PXBrxKyblKnRGdUuylG/PAmZ05neYP3dB4NRzBj39UgWG
vr9zHt+JxbSr3hq0PZ0H0B9WTt+7qWWXEZy4p1hwHuK6+ZIgYp4e1eJ6WwUNOjQO8+oG2WnbfbWi
ndKeZ33G8qvYApSyc8Y63zr1+JeYk1j08bNldJ8XnvDO4mB0xKOx5XK8dW7YEuplnyPy87MepeP+
hkFFe7kBEGj9eBfFyNxdgclIM/aJWJ3qV8VDf9F0x1p9lZDUE1gjaOiSuilTIUqC5sYww9byGYdl
ZtzhruumEmlhOA6R25pL5meqjyqJ1taryYBg8CkkUW02F0VdCVjC1tWBpZztnHkI8G/0JYpum5Id
PXGQLU73C6fuHCNdBc2HFXHdGlN2U/CWG/Fo4UtC68qegoJpHGvZPCzLkqBjKj/a3JLNgk5tcCcJ
Afzxdc4YpNkyxiBqlMaZ3MDBq8B+U7mhhxgz4NuvqAO4DpQdn6d0d0SMv7Py5skcs2PuxtTqbP6p
9iR9pAdZhUiCXvwELuLCv1O4CpkY5h6Gwwh0h35ZbBQeAAjHi/E4yLCBnGRzwt4RoOsWbcbjh5Bu
ABZUn0o52NSPmSGtOPduA3OGW7/hOEEFHdlXWh2ECNDCzIgbwRIlztjsBbTgnCgfT0zBGCZEdFvg
mHBEWhvYKh90PtzyldN9L3nls1VOMx1aL9zMxYhEpx/wWTKiT1/Eo7iANKCvS08Ejw36FtTiSwwn
dqqi7/FbC3U/87GytRHkEY6wSp7gLXHOpc3/cPT35ti/DLi/WY6vS4xTsyj00KhdvfKE2xHcCBZ5
HIyy5SmlWz+mMXUGbdGj9RRuqw/zOUb/CukPnWI71jCUARVS62mPis5E+DNh4TAgt59Iv/TiS7CM
AbbTfqk4IE8z6oeUgCVM1TLD6U02N1FGwyU8CCNuLj0wWkGWoVSutAr2gk8SC97XrdbZMev+Misd
jISRTQ2RNN6F+pHPC0qnKedkyHGKmQONVqcEuUDsRE+3hDRSMpesxpggeWctbzsEKnTjeIhUlwJh
rKFeb2iOKBDWKpTBvb4H9hjwNvlBsTJocCIHpT+RHRmdXulzH0045+eHX3LDUts40YUQcB5XSDrw
Grh0s4/tK3mJNZ3aKcXK+FoSdMVxhccEkEPvsg6zbMtb5rHL8pTMYXRz9Wfq/ga4nMWN+OXw5ppX
0JygX/QPazXi1L8er+KbeKQwRPGAIZCC6g0djkFya2SThcMI55jvy0+T9g6mj9gGkUIXjqyMwEfn
VSB8fbIG6FeTloPv4WF46UbLt8Ak7jsIFXS9hWMCi+DZHOyqcWjX6AtrKbIksVTgLKPuzSdKOsLY
4L49ACz4NbHvXF9M+a/qV5MS2ySOWvVO+bitxUVwRgM0UglYXumBLZI1kkO2KPvmS1t2JsrN4KUm
LVGjHT0dYN/RwLw0SIlufgb+xa6f0Ja+Gn79FMRYrjBxBE4vgMWw9UuxzA4RZk7TRleizpJj8t4t
C9AFcwbmCq7RGcY0dVsyn1/rBM1/Rjy2E8O0yy/xzCgMeATCq56cWvZmL5m+x06+iI9A8i8tBueX
3q/4epdghqRL5bbMhdYOlqZPCzRFQegVXryMj4xvdwlzNdzD3TM9OgCFnDRb6MwKjHcZ3RW3SpyU
n9nVRS1lzCSnqTl9otkjPHxhXA9RtAlwAnIzqXpTBve0iiHXl6+3L+EV8nMobavSRtkmNK8BLKFy
LIe8e2r35RhryJtD1yD7bC7a13CIxHn7mBvczYbRbvLcpigIgm3AvlIyZM/fcaZJyk5Wn0pEl52r
KYvC8MRwGZ65kDea4MHEYqR/XRQ484L5SA0M7Ac7A/XdnTGHwxprQi7DZ3QdcTVJ6OE6UDUnJztZ
+mF6KP93Mku9SlPfUi10vNav4eJvnf1OltW4VIXwlDHI8qkvaD4bz3l9kPgiCzZ7ooFRb/o1lgJm
lwYIMnYYNtuPOxqYsYkvEzCPb9P6pILUBK8b7B9q6r+W1L99xW9dnSxSxTvqnfA09jG8cCYR3wWd
BX0rZr05ld0KzdSrNGGKgy2N1TecPpsfz4qPQXamXsQLO8xF2QvT7ozjbVNvIiAe0poUFcjY6APm
mKankvtx9WK7xzamOJbPVGNB8hXRZciCptftdW56WCuwAperD1JlmXViiZ/QkGimi4KQFeMA820J
v5uMjwNP4LaYjyHP1UL74XLIP12Ob5YjuW4lta6C8JS+3ppD1qNMPgacRrVpc8mZ8KIyHhxpcAJq
sYUeLEYcJElbwO+7pSa61hxVkkBYx8e/b5Mi/bdFOj5KhqiIlsKkyPjWs9TT5qF0mhmeKCqO1iYl
iApm/hhPiFoLyfZG2kC/ciIw03uZaPLgxDsTbRW3PoLphpQvrKM3dUK4h38nGzF8xYUJyc16Fp3H
LFvHa0aVj4/+DH1vH7M+NDgaqUifxfntC3GsOMcsAmJcPFi9gyJ42JJV0NDwr22kwyiN2Q8y/2FT
mzMdqef9gokizwAGTAyBOreXJR4JqqcjKnE7ZDimTdKLkxBkEPtovA0SvdIncdrOrYOxVL16Htni
lo07XsHtrjjdA/NvCIakCfUs8FwpzjAJDppDx4J2BZsxSITRmK6Lv1KxEDwd9PXNGx192FtGJpvs
BgvrhfZDpyEqgySPrnvD4W5MZZU/yud4Th+E+AlboUEDFIXUlsyN8Pyz27JK4demICxPFkK9eeq2
u7tzgfnN1gqCkWvtNG+vnOIZPnyNvqn7TFhRam3vi9AHlYTz6bGq3hKXttwJmg1AK1rs5XSMFGan
36hbvgQO8m73RVeByRokDE7tF4HUcqTYCEhFVlG0mpwa5pwvRyOCnRxoaDA767BgE4U7jCNo6UMb
AbVU+6OOj5f3MR2cEoDbaAOmvoCt/dig4F2CMqZq9QYAato5nXwVLjmWpF4i0CaQjNoD+qCd2yEn
MAuGGo8TfUZCkvqtYFPghIDS6vODgtGBofhMOiBb1gOhJC5kflkvk3cdeT+8BtpPr8HYpP5tRU26
m/iIrmp4Ik9rGzPrq5w3BFAzLs+0AOtNlLEEGoHtOnhh55fOFvJHzPu1eyUrmktF5M25xk5xwOzp
EbTj9OeHzYFnPGdZB6wei2bkgOo7ZPJMIQJAAOh3vqyDxoKEDtSpxtkE0te3wBWY9b3dF8+xo804
3DWIkObWWZ82q8wzbVKDXtGXOQjK7XYmXpJPJbB1XoR3A0TWw6WXD1330H0qNpFxrwDVqBpnlLQ2
3kSmZjfCHflXSWyoJ5+8eXPEZceOfYN4VC886YSnmx7F+hZs0JxBPe1d8oilfbyKNjqSfl7fdqHt
gxneM1LfyUwKlizWdAFIYLVGiSyvSkdHFkYGmBrNR9hP1TYiBeT3sfSQkDCsH4RO6OfyFZbI8bEj
U8PmwIOTmRdzY/iZuxy28F9t7avmQV1icN52B1h3xrZBo0ace7jt5tJ0m/iMHHEawNg4NRseIEAr
ECptpNK4iaWp5HFoJ3YYicX6vs+JWTiF/8cPwjw/1U9fJm/kbUHByktAfePw1DMdar3ySXY170p4
2lFbJXPznfrztH9GYYdVnnBz7aLCbWxm53ihuMJhJOWgZ15kdsmJK4A1ZL7ErxRFRIMyu/tA70Br
e0p/xxdm8G13LCHunfi6zn9sYhgjMaALWjdLIkSmES5rUDH7X1m8Z9o/trXRNqT15rxzSPxmjHHO
xSxaNYsTlphRTmz4yBs4a8CW2NAgP5OcFX3Sxt+w4y3pIe2wHc/+/db89aVRkC7ht9Nly7C+7R13
ydCqNA+jk1GNulF6LfTHereVv25UxGPvnjG7gomnO98BNLxnN38YlRsYPHDOwXCr5mnooldKR1lo
8KRyVK0dvZ0lqEKxQCCZTCLsD8aECUxYc7RcNhc1QjgB+yhZWsEz1sJIRNg/bVls6FCm/WLUo60z
2bkLWAXm//7F+tgI/FO0Z4iqjIqIEY2hmNa4zf+2TNT3Js6KtAtP5OvOy7m2FE/6K4Y6v8LcWu3K
S3/QluVFmqVkQsjznLY5rSXOVQ7Htv3Doz1gkgZk+GbMKTufGlvQCwZaPsBv+3wlA+yWF2RvlZgp
iZikFhEXeKZpPcBtYWmMduS/XwSokf/+YZL+t9ETMjRNln79Qv1bvaY3j4ZW2D08jeyNfBl5OHwc
JiVELecblnvGcls4uUsLVzgxf7pjMZkiN6oj9u4+h2XicRIB0jADQ0niTvGSb1EQkWAGvuYO4R0k
PQPYbs286IlGUAld6QE8HrZyyF9hPt8e2jdxOwqZP/JFiUzGi2Ch4CDcPHbDllKBBLgZls0pTiuP
h2heQhkTgUq9Dm4KHBQIFNwgcia28kzyAZfY79gYqSXZE8PpkvHhrJ+2DpbOBcakqYbXE88RYboD
JbwPtsjGSIX59UJIBm0P8HgLOtJ+coQB+MJeru+zBWPkjJgGPKaJLcwpocd/Zp0Qx0L8xZu+hicE
h2SEPMVsd0AHbYnxmvvve/UXXQ+3SLcwhmqqIRvSt2512CeJVVdZeAK0Cp/KhKYPXQLoRfhWj6Ss
wdl063qjzJCx2BDhVuUbUoX5ABmOeDQn/wrmN6qusZEy4p+bEUPMcJcu/4FA6XHgDzif7aJzWYjn
HIac4FAtLR+m0unSubDXwunw3FA///uHSdI4j//P6/XbLxt36d9er/6aJVkw5GxCXrgHCEnCUemC
qYd/b3KGuLmQHc/0B4nGUQ8t583Ue4B/JlzVwxhnTWsnfyqd/RtkD2MSeeeX1GESyq1FCDP7jKf1
oliZ23IhHoQTxZ62q3kmBptte9WxO7Kwm8iGWpKWEyBxxYw61GNINiO5kbwbFbBesCKC8GCujS0y
CBtgiNeP6S6uiO97fEVhGLrhOp9L9v0wOE+BQ4rsS3K8AZThbdnzWB5vJEX9+8Kpf1uWGJ4jkwVn
IEnityeibvSbGRZieCIzc9OzicC3ZtOoSAkZBQgg0hF2mlBHV42Kjsd6YcMg66wjBxEBE8LdeXNp
zmCOvPqTXtUcwhLboDHJpQXxi9YM5dcPX1n/Zm7WZV2UJEUfh9y6qcq/tBS/3eroFveKqd/qVUp7
Cj1pfQ+8Fl5oD8qv0wgkYuEs6fBeTQ6HjVfRbGrLY0DTPUXRdUfxp4wNNVBNwWeUz4Y75jAdgzuv
cG28CCbmX6jm57GbyvqbXNWJNuyaB8Ii8P5K59xxGhmACYaWZ6zWkWIxxtUgI1PdmNEut4jI0xoP
c1AZnOrC7wZ0T932wYw66naPCMcQ6huTSMTe6pZGvxIigqPS0inT10J/+fcN/iXR+O3F+N+rhToC
/QbXShe/rc5CXndXoSvqlYWuvU4bWJD0Ywe2+76ZWbKTKu8ipws5e9FLjEb9Weo+RWp4IzpnwcoU
D33xVgi+Mgw/3Efj15b321czDB2zPSJmBYW4hPH+W+VcSWVjFalK092ESHxcqMChcm+gUKaqBbGk
ObTBfiklsbpOJIpqdrmwoWu1f5gns9+06j4NcQpEGESndCXVZB7QTz9WFXrCBIoDHD4qm2RmEfr4
mODoViHSkGBb2xGhEMxcyabiITFnloo3GSQkGIxpn13QQmTXeTK8XIPNcPcKY1Gwn4KIqVZDcojF
VVx8JMai4vBoLLIcAei6+HoEvoEopjgOt0P7WAf1XrTWWE8SbZHpZ6Vc6clcJxejPwz42ax1b3gK
SdLIYlNHDtYpedHIHLPPINgyb0t0/tZC4fnFZcqiJPipNK8pLmk0ybbBGoMxA9/ldZrhf4HgfebY
zTwGxswAupUGKUHbHaLVOX+wQk3HwMGEE8qxeMpvNgH9jDWlNB/1jHCeSJ8dxr/PlVQ4TH9WK5kL
ilaEtQqwLyv4AnOkdZ9VEGwJmcbhwAsiON0+8Pk/KO5oLl6Qsw5grM31Hc6kvueCNoofS6NckXuA
x0uoPTl1FBZTNg7a0fUyCk6B7N+tt7x2svX1vSKbIj515DFC2/gUsk0L0ZexluEGEHxRqySH2pgX
pcu06l5sAk7tPBkVYRA0+6fIB1DyNJKdmY6I9hLfCZ1DhB6QLB+YD50BFyIt1OfxuRGnxB0U6SyL
zuhOYwXzyz5NkaPYuYJnZ1G9osBkeKkrXnGfgXVPbrtS2BsCX4xprArgI1gxsmpp9WElrDg3C34s
zqR+oeZbxqMKPWYZNu5UoJfOtj46310GrMRbZxhUcdq6V/A5EkdkeU3uSwtnIPIrwycdFYJwqm/k
5KjF2ww/W+8/slMqz9DW3I4JWzKWKZHp2tow57Hs14LXK5xzeMnxsmTzFAXZdZEh67woFMekHHHO
tpZ3hluww8gAeVHOEjlABk+DPVSvsryKJeyMK/E2C/rVXXTRlkaUVQwkWgTODQeUyE1w3wb8q6z+
GCdsumGaNZE41Rdz9IoglNfZbVU2dkXrDusopyEYC0Y3F8tnSmoibkSuOT5G2TGEvZj5Yv9ecbwK
QYa5VeRydWA0NSTp8VxWXnu8fww5BBvomVgFtpI66/OZgN0+diTJeaCCUxjkUuChcs0dncqXMuVZ
hFVJL5P6pWVmNpVUbxRvcXbKZm0wPsVtvBGv75hkJWEh5kzhzzr1It92qF+k6jmWz5jnrNsRSX+V
vuOfU4u9pXtCAfDj7cGQIVygy9PM2U1cW+5VfWVS2RLF1s0k8CxCvVDJBiydm+7UaFCBFnVkEbhR
crw367rdKsK0if28QrXhZoXLP2XJtgpUpvW7vUk8B61LYMsYnzhZQ/ocfEaSVveVWE5k4Dq3Xcbj
Ero1dEQwhjpPPnUgXsyJ1nCCtBypfuaeVrdxxSqg41rEPHjVe8qkLn6JsJaS+UpCDQmvCYAlh943
jnNa55G864A/BpzIMIFsM8srHmtVHkeJ7XXeQWzKLkb+JN43g7xsWHslO4d1gaqMYKWrj1MmDPzy
vh7Sy0M6WukHbOOQrEUAVozQYUftu2UINMnyaBwRv5gw+UfvQZITSwbzaFCzsZucWGtEaaLRPUqA
RWNXcW70RCCE5B4gHVQqcuMFEUPmaQeYKsgvxXC4yf7t7tUjXUanhyVBoFZwvIfdVEzIE4lNREni
pM3fS0qAmtdSBz+UHXv9gkveRJgbCJ5UHHiIKh2liJMoLhfSRJxrTQPaJ4TDJOsQvanpDqI7fNxK
FxI16AEp8SkDMDMJ0dQSng3jbHSvuHMN1loRWbZ3I9uCA5+6FmpapMdUX4Eml+RVTycaZm7ntuXa
DBcMFu9MV6+nkHmBEM8TgcVENydxuQrKXayAbGX6YRT8FnQVOyjkQb2Q0rfM2nXCpbivGg4jXf0s
00QximVULlU8ScqqCNdFMC+INUtdkbZITS66e787vJ0Y8/DhaQxba468Tkt7SXCVzjZnd0yRmX03
nDvJvlCj0TkTMRsQ14SIwjXfGf9mYA8JjdGQVMxCVDYqopOLfD9DQb/56vDUiMvG2Agg0CGmohfn
f0kKtZpwiLVPAzeL3FlwIqCrJC8Dndo2f8rkZV3t+2rd85LSOZVPcrUxjVfTWoUIN5E8CQbOthEZ
roJZEsegZZreV9TuNAmRcqNcuy4eka90KxZAiHFS/toFx0CdWdqhbjfENd9oJRtevTPimZXawIYr
ILHBhmfpcfdGh32EOMfFgx2zs/Ck0PbHNRaQl42aEWjEKoXed/OFxFd4pQhNpvdN06XCBxKiDqVo
SX1BxgKN8N7hGqThi0rOWLTTwAHOtehspL5E62Ggl2MsUuuNoaySzJhtM72q2ZkZFhHZweD+WYRN
+toA0SBvZtGZaOPc6LYgHZsyBgxYH1C5+v8uFvVvvcyxIjNhwcnYnXRF0oxvpwG9NE0ZkWm866t5
wg9IPLH3I9HmyYz8e+4/UN8TYIAB3LupmzrzZcVpmNINTI6nITrE1rnhXNpktQ10UB3WJY3k68st
X0Ieq6dROCOcHohiTmaJ+VxdZ8Z7+ExBNngaeiVpF8YugrusWbfiOvJTWK3L6i0uJx9XQhTwFBcO
PGJbrxa8Rmn6Q4vme1PqP7/+2xmyCYaHNtRmvAPIdl1ydAjFOXgYg3Yy7dyX27JJiFc4loT3sdQR
4AefSPOAptBRRfVL3AUySAga4n5gPpO4IfmNKJ94sO623Llh514HtKujef9anR7MDYzmFdKX37M3
dRB8aXanjGwXzJgbUvCUGU9gvP33PYbt9+dR+f9+pqmP5bcOyOebqFu7qcWQKdxkQ1qqlWtga3TB
zdJne8C+fbNKR3jHZI9aR95aEwvRGmgM61ll5VStA+YrsuWotZAvYrJGSSqsQvUZuwEiUm567CnK
DEeAI2TzJD/dymcoLhliVshMhW3UPl6N2qdvN8B/YAG82nm4LCGzGk6rrDPSd6qZBUc198V2nkdu
HDLZsmvMA80Wl6FRePq2eSlJi1vWxBWqRBM81c8G/js6O+qEBlGvnO79S9M6WEZiYUywjh44Nv3H
q8EoUyDMVCEgWbdFpkc5xanTn7TtoH4+siWs64G80y1sU2Dae4nc0dyNgfUQJvfGj3wZQIRTPPCX
19BN88wNkLPSI+WnI0maNg3JClM60YkJG7cF3GucennH09vuruaCjDmVFFFzrrBvsXL1p/Juw181
ngKk/cMPowlE+n+707qmIRenz8p//myKZHVgimVhxDuLqEYs5ejUY5QO0yu77mOKvW4c8P4aduP9
JHTpVXsDc/J4hsRD0ROMxkzscDZbsVzbIi1nOpKMTlXOLfitZ6kwEwa71oC37jlEE5MNGytZ1Lkj
oW3I3JiAv6sdt07xyRFZIukQuwJ+uZE0Vl4wu481XDW+TLI+qRB2cM0tj1QzTjIB7W9WAvg0OE91
NLAw0H0kqC0aOLCFqNMf04CQuJubl/Mi9czeGct2lIW0crHSjJAAO92RB8YJMCumpTzSdnm7YOTA
rsrQIsFrlpxFuO8JVSiesMagzmht9HtI226RDUq2pAXHxAArJxrJYXIlOoYgS2oJckl58J5FetSY
kQ7ol7UK2hH1OdhElBFs/6PfiT+NR4JGpcpUUVmCcmyRG483Abl4t+q+YFotii/lnd5EdOGUV3yq
R2U2fKlf8T5+JXN91PWAEeJgjryGuKWEy0Oh4FK7wmacdoSLAqJIRi/UCMb5FN4YaSovCEbQQ4WQ
bS60OgphRCchjAtIIUXSLk2u/HfjsHjHHJSwN6B9Z00CrNG7BtE09EfJ8xsPybyH+FhHlxhVkIw0
OHUz0jkqAJI2mkudFZDsENAzEDFQIeE8Nj8L+rxfI4ANVftrd4bVL44SLk5gOvKQEJz49P4EcDr7
oBMhnNqXBOvlkW8IwVFGfPTJrlvBlEGV/2EwscXdxiatOVdxWhH50k6AIF1f0wOW4byaVIi8ASdm
8Lfs6urC+2lbhMBTPhQKS8cch6eQlGKWub2WT1vuE4UdclWGWqgutbF+0EZp4ATOd4f8i5KG3cua
Dm/Be69OYLogIZYJzhhxsFRD+DhweaPBUT6GimE8iXewGUE9ocxDuVXgAR7FqGOAEco8FM4Uhzh8
C1rGkO951jGPpDYSsPEj4/KJLxrRSlzStYKcyYiMq1RhOWAGdp32nxqQ/nrCggH41mJQBBgqs3mf
q7fyRQKxA1GF9C2SEwya+/VJfbOWut+9IcArZIeoS5Oz+Y0h+FiRhpnLxcRb57XgdN4o+gkpY/h8
UM/8GbQe4DLvqgUkyxFBbK1MPIs1vjvkruIOSkAUr9Nk1+JzQWmK9mJYhiTSqWAopqk1Bq3lRGIk
Tt86YHzxulYDIF7lKz4iyCskhy4FPwXWDt5VuEG4ISSLCf+jxtLnNDmH5LHghML9//7JuP1lA/q9
zwSGAKGCJEmQEE1L+c64FbPuLj3u13STB+VnDn2mIjpSPOvUYQZD4YfYrOMUB5AlYiRkxQFnmRDl
E2BlUGnstFjm9GU2uAp2bkud3QDEDRH24gbKffNl4IkrzPb0CM8Vu5mA1U0cxYVNNsuLHuIH2tBs
WZnPZuErQrS64cKveixICJmR0CioFsVKmCvla9B83UrAFTQtFNagf1+F73IN43+vgmGZlqXpumh9
q26i+63IrCJMNx1aJrFRWYYwgifswtjLq6SfByj00tY3adp0HL61Svxh/PB9Oxq/gSJKhjJ2/fgS
376B1Mf1fdD5BgbxJ8mSgZ0FtFZfNvVZhgqh/DBklL4pZ379YkXhpyJ3Gu1h3z7voXbVtaul2yZh
mNql2F2K20phZ7lVA/LgU46Qppnrw3U/9D1OD5QJIpTr/gdzlvSX301nXTM0yWDWqZtjQfZbw1of
xFCUrSjd3HvBFqqr07Pn368IKXVPb3bacOfEunf15k3E8sROjlf+VONL4SSh0nnR2R5+/lbf2ujj
1ZGo8rk6vBU0Z78VB411DVPzFtw2MRIBmXBgVPLiw+d4GwX0bSSOLUAVxGTy//8cSuMRAxWabGra
r7v229XIH3IvlhwJN02wLRQibCRWOJjlFkuzdrevWNb0wHSiiF2hOqTS6YfP/9vv1hU+HH4KEJVf
d+u3z4+UtqBNH942+MDa4miE61Ijdvxut5jYeIkLYaE1ux8+9NuM9NfF1pFJ8Rhqmsms5c9HIH6k
8GeTON2ECk0HTxLXBYaOKYtN/yRHawkV1314vUeHW/7D7/3bw/f7J3+bO2dmn1rJwEsHjK1B1Iii
gHBHeR7mmw4RlPATUPxbyTk+VYbISw705Rc64M8f2mhl2uQlT1WGxKQ48nGlsMCb3D84+nlls/n3
heUC/vcDZSZBooQFRzIs49uVTUwtkaw0uO5ym0rIs1R0J+esgdZO6217A+ELfpjGrU311jh1aFeF
N+ySCjkQ299IRMzVufk5GsjhDRqcg56lzOl9zv3UKoX1hP9EeLvdpwKiUxJiwZX26JV9sBRSd4bY
HfevqbXQnwrqIhEL4Ka6Qu+sZiKN1YUkP/VoB/HYZK9DhbNukpPLtGDtvw0fXf1SZ3PFdDGbC8Sy
bJHV3JRXvG/oRTt7xIIMwNaCDU7rfC1GrwVCdeUrClcBdVjY7gTRKcKZ1eOsWEekrNy3+vxxW7Vv
YfpG5Z20qyvF43PeQKFMQYjfppgA1QMJPwnGeVpsDhVsIXhpOBPA5ELD2FL9jKlQTT2S7tSCwAx+
xqy4b27Wcwbnu/BqClCO4p2fkjaA0adoZ/olejamj8cMD32o7uXjDbMebWOdwZqt9cjI43knrxkj
qGfhVZ1TkFqiM2wyWkCi1yaz/Orzh/nnO7vaZrYIIm4vjswX7eGDX6JYqNSlRmu795E3Xq3xwGiA
zX7sk/SsXMm4vJ2jOQWjc4ZYyCngxvwV6N/Vk7O5tAEeZj22UPVfkwUcOls4NgNw0U0HU6s76D6V
tw7jmn4u/p05KTPkGwyzqz5NTV+wD4QkDTtOBzQq6E4QYInMrLTVl6petNnyobhQCgftBT1yHJPP
Tgs497KNxN5/oumIOO8+tYnrqcneo7E4C1uQ0FCbesbhOOdQcYvD8qlDoMw8nW5xIDFFH7zsuYZs
G0zz99glc5ymOn63UFjWRFKAbebJhp1nXSyEX1wfkpuYT2jRoiDKHF/9GMoCCXGtfRkJ6kFSTtJ6
m+a+FS1BElDw6D+cNs1xv/hWZdEbYtDJqFFWLfHbflLolVnq4nDdjS7I0u3ofNg52gm7VdGYEZ5h
nakHy/NgHLDYPjhjmHPLrVYIxZqqs0vaQesh9EXk3TF8ZTAoueZjRLzaxdVLkRd0ozBoqqwCeZrh
5uZwBNW9fetx94kcWOw7xgp/PPDjZ6DTEM9HxysWKUd/rkO/gaW6Mrku0YwRGaXyOJAa9xq8EOoe
ZAF6bmEGzxk2N0laDBzxKCBIW4dYxJ1WctsriKG1DqEisKXqh3XsL6u0wiaBLgNV1JjJ8OeymQ9l
HUl3K9xZpld/RC4AfGQFhKzQ4kh/2oF/+rBvI+EuSm+iJBrhLhwoSdYY8BKyzWUfocfaJCRleEN9
VN1d6wV3knxujH3DkfGT+/rvxVv6yyODEkozdKz7mqz9Eif8thUr5T0sjbi77pAlZZPbMUsmtP9F
mgg2qp2MwxTMMB9zifgswP18+/fHm9+0D+Om/MfHy39e9PbOvDyM6uuOzgGEdIwAx+iDwSW9ERWf
KiZggj1qDx0DTXVGZmhIOfwJR32dcrgk0QnrLmeDr3xb8cVfQmyJkoOzm5kNR2Kt+4R1hKCSWc7Y
5Si8yHSNdY0rlX665qlotCi4YcPUrKYEQD721y/sXDSly336gdGqmSMPgJLplqtRN1NxDGfs5Ybo
SvIJ7SekRPeXB0lED7oaY1u8fbm/3HtidKfIv6FQMhz+9yX7znj6zyX7tttWmSRlovXrjuk71Zxy
XKFPwYjzTH/vjhN5Yt9dbPGX5CRvpV11YYMQt91WeUGzeeg9JofisvSro/TVLZlunlm6+G1SN2FZ
+/d3/Q6h+893/Vb5VEOQ603akLVWTPOt5Ra75jP1Q1xCB048NZFysHoXtx2n0eRNO/7w6f9ps/J0
4bFQFRZEmuqWMr6Fvz3cw9ALpmTJ4e6KOVIbUC2QHsVR+zGnHZUoO631A18JPaktGFrtoVT0MxpX
zbQoASGOWFqdbooHqj51XpLUb6RVBnHpgaoEPCKceRd7kRKflHMeG4tQvTDV6iyiVE9QMNGw9QG7
G7OJL/NSsRUU92m71V8lYWPSdQHyjNW+OiAAAU6uM51KVjd6ZOjQY3B2wMgMR89chuidzKoqoWUl
733JXAomQPQETPeOyt5DxfqmZ/4wC4wXLd8r7SoQFuzH9FHK+3ujPSmQHwg0xt6DqfwQmQcAltgE
JvhS/ST3QJa2Czp6I+RZyT/5+VvzwopfAvPgysCvbBFpFNtMc7Yko5ENbFvW7AYCNGOLXV2fO5uw
WDgAjPbZ9UVonuHjySI+jSHBNB4+G+PFxIQfzlrGVMypZTzpmLWwSf37dn+X2YwPm8rBWjZUtEki
0ro/77aiGlHEYSncYZJDEQB/8iac7taJk6d5PyAvkfN3GnBjSu8yg7gnkE8H4uIqvjBGo9VoxPa/
v9Hfn7/fvtG31W0IjEcTC2nInPMdkYH0LjCwHLM52eWIGwDq4IBCpnzICTK/fQSoD/tjZS0ZNNPF
DK8LGc6r2lAZ2kXvmWAtHKN3euzSXPC7TwNMpu1NqAcNtCFwMR8CNWhNB6+VoNhm/MNp/tf78q2+
0ERJVrWxvpDF75LhVLpXslSE4e6B7IX8O0Iq8pUlyhP9cYkAYmgTW/fiPaBz7LKlMjdCWpcnKFSS
tlLizQNVLSOpHuSDJ1MTXcm7Sfzb60BpOGu/4LU/nN6jnScu8vYSakRxtz+snupfjp7jyZdzt0hH
3vplzvptSUiS21DricS5V3CMgNk/iWZG4IFBqd0E9utOWpabwuP7d2vAKyH2D25c1U61wItvMBnh
V60qJmUXY0plk2NXwxpHU7SUYGzT4GCi3O5H3aheIJa9ncK3fz9U/xmRjZWdxGIGamZkUH7X+iph
8zDv6hDtFOGlBu/1QJ0PfSpBFLesrp75gf76fwg7j+XGkW2LfhEi4M2UJOi9Ec2EIVIkDOEIgHBf
/xZ0B6+KrShF9KBvVV+JJpF58py910ZvQK85ykB/zLjIW9qAKQ3z+7oecOfKZUou24rRHXXxAha2
4PYVqz3vYUxWdZeJJ4V0wKQEXOKz5xMdgLBbsx/WmNxqDV7kN0VDcEahjOl8zKQ3xe1B+iEzmscv
4uYfzju2by6zltHe2uV31qYbGuG5DCtriVgLq7ovY4yI56UxZ/bnsatSasLAWkeActLOAcPGywfH
ONKGyhxyY51srV2F9z0KB+pCzg7hlqm1OdFF3KATOsWKcyNaRG55J90oF3/blP5b6GngVy3oFEx/
DNl8m/SFcZUkQfkwls+zracX9iI3mCLYyeqhWGHNz9VhYa6UEgRIF0Wn0Y2RfC2EGdbZWr8KCO6Z
7ZC/8cAFp/A61UF1zF+/PNjSD3unpqBHViUoU7Ipi287ldoIqS6ljrGMhBMIj9DYyvWMIQ3bfC2P
qYD3DPrpWRIs6I3cFLf/nL6sw2T2uQIQl5OywjlH4EBPKJYh/qGCWz/3Bz8anQv4KDg34VZzJpq2
rw2lvWPDONe/dEaeHWcKatPRbpVIEAe/ygT9OlDleWYhFCZgtmF7uOr+XHP7IpWNMIbwv5XIMgPp
5lKqomFh7lmz6p+DqJqepQlQyhz5OfwTv+6mq6f2qeT9Vz48Y4xOe6llx6MaByEdSTTAUEEfyC4m
ojJUMPTR59PgrI1jEYXZmVfHibUHRAzx3dFmT8IkvWFA5opwAh0pLSHa681aWhgDHT/dq6eIbTee
uUBrtye0+pdG5rcg8+8tmK+JZqEhswfo2ndB/cf+5agtE1LNtSUTYe4Llb4O9HumMNLFJIPii+HI
WsG2Pl4/Z6nZcc2xETEyslNr3kR3l4CUIZtUyhS93D2WTfWZUH+Rc3Uzs09jCoMZW40OMWVieL/c
TuX2AvX20jVwybKo0ndWFPntdqqIRWzkgNOXOFxGzaHypuH8KY+bKf64qkAVuy2PrtsnxiuOp7wH
ahSm8aXADZtwWU5LZSTJc3lNg9gY/XtT/elj/eu1vV3+0md8NkNaxEvX6shkBgwRoVcUpeWMdosA
nmKC5c7oMjJzwW6Gi8zbnRfeC49TMNbEm7Z8IM+hK9EGLWUF6akxF+ABw2mi4jrJs6uY3c/7v1/z
D711jddsIh0nBUjSjbc7ZCKetbLwX/KSekdAFjR3e0F1pciUkFZPHz0GZtJRQ2lY/nKI/kejYtJB
/fM3v9XVpv8QS7cp5SUjGxJSx6hVI7rqaJH22S2Q7cREEISiOXmskBflQgUkpY0PkYX1LbFhsn8+
FgxY4H2S6TG3vkrO0q56QD336fQcaZyf2rxb+n5LcQIWaVSq/UqZIKYiW3xlbLiNrZTRuSVTkiWs
I2rUZhFEgT1dAhoLyAn+/UlT2fy0dGVLJqvRAMj6DSn+46mrlcZ7CUUuL5+fyRJfwnNM8E9YjExl
7/MbY1wMhS3jpXndPW/pFneZ9gm7Hpp28YVnVSfhqBpq0+dFJHUIiTyC6Y6/IiMaec+AZC46RlMj
H8p3xpgKQp7HPfgyP7RtC3+1IVMxjzWCibhHVEerEGvnSh1Im5ImHSz/mYULmrl/umzIF+hCvu2W
baQfkqwJkSfnxiby1BX6lUC/EeOjSQ4BtNwJ2CBrwgaaCBOBHTRjbOa8wm5QAt47UmujfMOiUhHy
KCOUwOnoMCVhgFtfdVcl1ImBZjMDz/GEGsK9+iiuZLzoEIREhKq1bUwJOG6xuVm6L2h5+pjI04U0
RCAqj5EbguNowa3ilkglrMWLCnmdbNNhC+g3SsWsbrtE2tYAgdUvP7Kxu/NeUCK0k/4ctHQpG4CO
yC+c0iPy5sRToX7AV+52go3/tNX4MyfjgCiCegxKuHbHGJp6KFQS72rQmEV2QsFTmv3YGBvF8Eni
jQ3ePiynnH+IBAADKb16znSkNDZoeKHSysNwn3BJwpOnX+CaohaW2ShRiBbQb6Uvrog99g+0yXp7
DwsRlBz+vRKZ0f20Ennc29GNTlXxdvuvZLHIZEch4homm0PQ98HdBtfHLEsYV/UE2CDayIkvDy70
L73/BAf4ij91kgCALyN0fawc7pwkwJNQaKxCheFvF1gbttx5Kq4ezhpcWYlTCx9Gss+cIYqGvOm5
yIO0QYluygpWSErUpT6dFnf9AD2OFCBk/X3WkrgT2ny4WlkG+7Br2U52Aig6SRihr6CG4UOzM3cI
X5YzHykaiMAxXe/wpj+IzuooffHR7rqEPwA9EiXaEj1lgTL+SZEKkczGaKc3lyzsPAQ7YenRXR2W
vM5pA3U2ISydpuzO2cUQEpL2Z6M00rd6c6ALr7EQIN9BM2W2nyqLAhSMt0sNPD/OsVEXnj9ILs7A
ETrZobBbOhw5TaSYeB8P/hsRXc45mzN7eDTTur5EZVda0tfssOKmGHHSiaCvcGCDjH31RO5jCFBE
ENUSLL9Ofu4KUFcI8kNI9q2erf2J58poaoeuMJGBy13CgTIwWnrwOkS2SFPVGIdY1CQ7xvM+khnw
pwh1+AqRThHB1EMItjPCbvSFPEe7xCAKaXUNhaE4F4iQqnsmUe/wa0gUBHvURQ8F1L01mZEgFu1e
ZF+qA8IkWl5bp9p4Y4dnZZrvAZYhA8d0Q/87MftlNBU3EUG51S46wc6s/GWCebptJBAKWht29Rw4
zz68RTAz6Cv41B7CcWUSFUoccclUDX6JvkB5TBuz8rcV0mupq/ZCkPRJsahJi82wss9LLDtGDz3j
lMT20jB6QJ2UbPOg6YABT7Rf2tLDlp+DLALm1cOJeaosW7sTUDurv9rLsYZkG2YZFuYPzQAehkOo
Vx2ig/TaKu1ied34xegB0ZH0qDoTDKmAoSeCsvP7AtqhreDjOTxSf2/DfmJ9hN7RXXn4Cbq0sZU1
EE8CRkfiIpHGvtFq2YLngAFRPnk5Y40zPwFijFOvUpmtfVA7PvmwCFfpSJ791PqZ3pM8uivDwls6
ShtCbIaTxPrSIccAEQA57c64fTL10r2uY/aAs4lNN4RYDqwAEw0hSCrJ8+Ymt8V6XlULy47UYU14
AAjYxwvjOSZO4m89uSYLEHSwc321ua57vWWhEVxyVJH+kd3XUUktQvx2iLiEoD7CREiyS0hO2zk7
OP5anp7PyCT6Pt7bOM76bPFwRgSVNcbALPA/6LjSvkeJ5M29AumhgXYfvdQwzMlZ/k6xFVO9kyQ7
Ujiq+FNMaLjYSbQuJ0E5jIXJeW0+B+BZFc6Z5LnL2N0L1pqLjitXNhmpAnT1vWseT8vOOOiOqV8S
9yvPF7IToJJqs9pXZjyO4/FDOFgmrHBlkRYj7YuaXSTKU2YjKXziWJRBLe7yeJXSQ4Nan6rLpzqI
niccAiVhOB81XTbDJUpP69ZsTilVv8Gzq6JMo2g5A0QqJ+qrf/d3z30J4Qp6Z1+Mh8JXVQ1QzGQl
opUvR0q7KEOrBiaXP3FvCpmdvFR+6tGr10L2Wy+prebeqmddRENoIaRRNcQK/P0fJUgo5pIXxIK0
RKZxrz+D3smpuqZ1k4shyRLsCikUd3K0zXAoTF/Z5EyVTJOG75IpymMS9BGq8bAKWlvRpq/5c8fo
NR8CCFAViOb4eLpkWHbFsK8LALB76LR2L56TaquzeyrLV7b891mmts3ff7yjdxGsm0tmUSaOvKww
hSfSVJJulsa0QV17KB6xcgnZuKrnEc4XlVaiEm8RUCauDYFd6Xl2H1szrQs6rMxWc8p19ZDxbjRr
n5Wb6rERaPPnlU8wFyuYXszAlz65C4XT8EtA5FXD+Rwp+hT9D4/ov9+a9N8uk6Zz02GYRBynqRpv
X5bYUCumzVlanpF8Ymuyy2s8rYO+ONX3VGH//m0/f5CmToeECyGOzLceQ6JUsnp+8UEWCk46ahfR
55I3lu85MJg7yMHkMXUfn8KC3PCYduMQMR2SevRsSQ9pY0MPqE89R8M3IYSwTwcihM6gBcRV9Gtl
GuDbAvFA2nozCY9ctreAyRkzp8He144v45e3879mw38WBiIx/KWiZprvYh1XrsPkRRNsmbEIzRFB
YBU0V2MDq1J/fuTo1smXTRFML4UK7Z2KnhWTUR/zWiKCvQr2FiGm1liP5lo61qpJAIiRUPhRtMX+
553nWHREf/wINk/1gKeSpCUF3IBLXMZT7+O/a5YaoMlDm8BU03SHeqRsKjYtplCZ3QCXHJ4/6huH
lH6Llgqg/uMJcmfR88ES2kxiihZDOy3Cz7o6kbBrEOvHIMvWW1oL7jNyvFU4kWm9p2eloUks+3mB
wg/mJFdLJv6dxcNu9metq+YzUgJl+/laUEoQg9LJ0WiWDGwanMkZBMzeWb0KZLFQ81xq8DEjq9oh
onrCHBRQYqebUCMBC10Apb8/rPNZqV3LaTWT83mjrdx6lZ8sJhrngZ6NXqPHC1+Y94lBCM0mOHEk
vjTRgWsNzrQ1GAQH3cboI1OgeSWsyOjRp/g1ZhmXTxAzY+w4xH3Wz542aNSxLy2eUt+fEw+SrsiQ
041OvX26tg0qEFMUb8aHkcvnRsnHYZQ6fQVAYDJ5vgaVfnhwiW0iHJxbYSdX0zJf4pl7pQvTmRZI
R3qNNHhiNYSPkk7FTqyOpHrw2v/7wfqpK6YjG8NuoRqaSP/x7z03E0w5bjwWYh4uRI386+g5a9Jh
Wk1MrV/Wp2qKKSaMpx6KZiHtCw1utKEi0rPDsNrHhf3v1yNZP7RQeEG0rjVoDxa6sb9fkOyKQaPX
hrQUFj5wX+hC5uYMS8hsLWhYQBMe8C7XFNnG5EfeL96Cx5rFV6MrjqBVdJ19yokArJWLH+k1tN2t
dWIM+U8qsnY3xZZH5/Hh60PtgG+O3Em02Fn1+UTl8uk99lBBan3C0Kvpy+mV51EOUlRTE2NYbSho
uZmqd8PHCme7+lofO1EvouAfigpTFhza2PAToEwCQb4qftSeKU8Fb5g+xh4J67CNnV3SnML4GGtX
/AHqshmSQhERp36DggxfC6RhfgEJQ15IBx0V6EN2BOLKsvGTu7c2G7lAQhG93wKYOsY0slaKNmPp
CmvS1JsBvtPSGzMLLrm8o4qHo6kBkcBDJyLwgUXDCOUiYoREAVt+wAB98EV7a/M8JiyaSwlfPiUq
prasQvaBxTyeauwKWJ8AEEIweywZA5TrOhthL7EYl4emR0eO2SKILWEiJfTXZppwc/2JTnaS/CH7
Iyk40bvRrthzpo+7sk1preM63GeANGhpZBPhNUSO6yBqBfGNIzc8RLSB5414M7lrflX+wJInyqiA
GxDj9LELZ2hGv51nP687BGWtgd2AW/G+7mRZSxhGLOOafNeD6syAEp/HevcUrs5+T96KCBe8NuYs
SZbKLfplBiAr/60V2gfQ4NeImvrfyZNQKZbmarm4lE8gyTSk1pxD2A9CW7pGAHlR2H/gFPyUig7I
AapK/6u8M9xD6o+TgQZLg0F5qe7goDuPr0bmUgBeLANJTmQCtPm0k33mcu9J/bpMF/qNghqxmrSV
sABGYMiqL61lBndDavVujWbwqt6UCZJ7aiO9+2QW0QMN3PommPF1CzzosPPBbgdt1Ds9Gsrhjxdc
cLs1I2zQv1rMhzrg1+OuRV79rkBZkPTiHau3pcqBdvCRMBPTot6xicu407mwXNOtcZHpLoety6cA
we62Nk2UIk3S7aDJKZcCN4Y9RojsqtRd8eCwiAhffm3lnuiSYtzhmo9I4IPo5g/YIeaOG4GJ5bKL
lZQTHR55E/QQyLOHg0ZFhpZyJyEtlLTtE2PKLIDc2xMIWC5HXLMpybm2GneFWGGoa+4aONkFcRht
omKGFSdHRdu2Q6EfdwsgVHS9+CLAzJxkjOr35IMLmtnVuuGCWwXACvfGdUalFXZrdtpN+wRvFhBL
4HUCGOe5Xc2b0gZNBFgI544GGaPqeT6DT6gf0Um/pDtdGQYz10JHRqojKdow6BhActvh92MXq3EL
fYdoQjN3eA9d7av5IvsdLjzhpRiRRDQi5IcexV/1PuZ/+zY8PQztGN2JGiOWdoH/Ub7Lz5dRPuuX
uGwwgKQjtOVpZteY9uqO9vXcazpobzBuzBQHUdA3YI8CIuAjnFYBaoTOizoSEAN1DW04bvXfiZ8L
C8nqoyNfCvCiraHd2nLxVra6baAobnMBHNw+VNRYcgbJSNbhMHQ8pxvvMMgQ4ePU3QbDBbGJl3MJ
KevMKQw1p8ak0CbeBhe2LoXEF/Y4Vu0Lx2TPA22HyYubZ8VUtItakr5GGw/KD1C4i55omrO5Zpjm
Otmd5d97TEae1tP9HvUKfD11q7JW8m5U00+D0dxhYeBADq2FR2+BngrruYauxMBpZnJUMC9bUwrE
+Jx5Rls2KP//RhwD+Cu/syAtZkeQjlqFA7+FA6RLK4Y+BT6QYO0dWS8N7pYOfk6Wo4lalFYl4/Eh
ZbG+QoqAA/0GuA4U6CYZaMfgwDJJr3D+rimlVp+U3mFRMX+zi2qIdAY9YUaOHydqewE24IoTgAq9
EHp268ls/4o6z7tLV3dUbr1lPVW5/P+i8FV+0E39vZze9OzW0/d8J6K49JVuSdZsOBQJH5I6HrFc
fZYYJAi/nPAloLJlN/Qon3m/ZFLQPsvb4Gotb30rIMIf93qlP2CxcHEl75kQTXPN/SE/sKT8rdbX
9nC5ibw3ualvXrdk4bxO9Y7NKmc8870aFFAENjBwllmIXOGEkmcpgJp0PunJIJ0r90wTk67v2h5f
EUs+7B1YzxTa0AOFxbkmULTLhUS907uBUPU8aZfn2jrAq4+sEdB3tu9SHEJZmKQYyskG2yp9sB38
dPZ9/Cs8E9FUqmkldbkPFAdKtfhDveOg2Wl7vFX6J8Q8+d604jZvTIbPh7Ezv3DSySOmOT5uWbhs
XH2ldmelGGUPLI2R8CncAFplSsfwxyxBlpXVOrQ62J/CLbPamucLgBPIQ62DXbnicLbgXBVen/2b
HRnKTRq3LdnXqVgwi7OMFiZWAFSm0sCNAwxnZZCf3Is9eoiPGSV+sjFr9Ied84f+kW+qS7Ago+8T
LsH5DuRk5Z3kI3T3nXB6TqcIqMwUBS8cpHAgUel02h18BTpXOuH1qjfxHm8fGS1VL97yiGA9TzOg
3HjDWu8/dRtclqKLO6pcYFISsw0qKDDZxQnUzBg3E3UsW71s9rEouXL/eWkleEdzpQPDw0YO+Bvi
HqcADQh8AsTzPLoOKzDvWgC+qYuvyDqTFWbOfJ3RjizIJiJYHdFo3GfPhj1uO198dMLJIzMEXudR
/MKAJYv9emGtmIFQW6kKCNVOUJB333Wp6Y4NPkihw79xs0BDDdqXeYfZjy7PA21oZU4WvTPA9dYA
UgEpTAYRJwueQR5M5NRUCVsTdiz7u0c5t+RArO7GuJzyh30yGrfuhzAD7zaBhhYvzEP6oR+SOdR1
1eR/82Hgzz0CzUfHD9o5y+bNV712b+4OGjVojk5r1H+NGAsw9KBdTEwUld95ggZf7j2uziK+6GJL
jIn5YmiU44JhweMACroxrF/YVYVNGyyBBol+2f/l9vCDkAJpqygyw8IVQC/prYijCxnr+jkUaRN0
nTU6JGNT0FoZ1x9nOqgMj92rzCPaCY7iZ5taMEavNSBWsBm1BkbCI0ACAWYH1r5VbOvOVCpdF3Pv
oBwJCeAj+PdlB4EHR+LfbYD29RrI93Astaquv49MK9C02Awe4jKa8jklI2Xhb9GF6p/lWt2J9ypa
pIfzDZmeu6uWPvsGT6dK2vbgTAEAvZxcoWoCeraaxgO0IMjA+4nck66vuww1KuzKl3ovAp6aCVPG
ScEUjoC1UCv7xYaAcp5ShfTtO0ZdqKnIOIm5Y91AaWNT0wDEoz5/3qvl46JsOJf5PtmK0TPzUKBS
0QjkuVKpnk/SJkMImtoSSXucY3fssFR0yqZZsAHSX2DCFzfd7IMX6oJ65eQ9Na9uCse+gtDd7tw1
sE8OqBk3lvJ4XiL5wSZAXGaESneXX4oh8mthrS8pGckZlNDsnKw9ESbq3aGAovPLLyEhq2nPAoYC
aBRBuvBZEbAA/OyTn61N6w+RUe69prsL6e8UMhlYeJ/5NF5TvIZ3f8ppQGyH53UJOeGT5a0Jm9f9
DISh7tPyOLATt9tvOiR7hddvXBMEIJATjp7Vy0OQ3IyAuwrcL0oxOixTao9wjJ2xi4kvQvPYiwrg
HliWu2yDz2db/CKSZIBBB41AqdxlvmxzOED44m+JClKAvQFl82YCOxXN7Y8AN+2OsgTlXIEGGOcr
PlPujmA429lmh04I2++tPsolpUNH3WnTQsfVASqpm1Ahge+wMTUrTFtokjEYwxiQDWMMFFsY3eYd
RtEK2ho5FHz8NS11esmoKKndL20Vb6dDRgxVW0bTwG79t49jSlSW0Ys+s6APn4EduqCjAvd/ZBD1
RQg6Xfj/1SvALOgfoE2BPI6NX8OLeXCm2eF1zZjC0s61gWD1iWoIprT4KJvxEoNEfJawNUEuunhI
dw3QJJufSOWGucP0MCv3cwMQMDES3ZxJqjXBxf9QiUrqpYmNZ4SQKT6RhIU61NAK0P42wGu1k6YA
t74/wORsKCMRS1Zih/KEJhUtZwg/kTZwwSyUtk+hf+7x7x7U1rGyx7GuTJQG0zcfcGLM3AOgoPSL
wYZGJOYngWGtwTrsFT0N9QoR3oSZAzaQGFphOKMXZtek10cDmEYSLfqiU8/D5ydfORqgZG/tOCv9
sBfAbuaRop+ANybsnTd8tp5rQ5AR0W3wvBPpSE49vWJyifgeg03DUVDbObMlQDcmYQSDCsJV3YZ9
BHN9xLeKyZsPDbYN012mLq8DHfECVAHin21xaZgFxj0n5uPqisf2+N5ap4qeCjXVtRBHyr2FnR5J
DxAGmk3JTGnsA8XERkNM04JckHCLCMQ6+RQDDodXi0TlmsXbqBk4EIyUw73DgteB+U41jHXZ50U8
pgZNeWqJU2Snp3xlYqoBk8iVi7IH1k1oWygUw5Z740oztmcSKXC30yWcqRciIANms6B8bxWB5GRO
T6JVfkOzrm0Y+xLVxjyQ7YZAtwWAqHTnCW16hHAkaMG7SHlr8Ddp9U3zA52Uaf6cyTPhK5/V/PcN
IeYo2PDhtLJxYFLEH+t1j1YwVBRuiMjjz9WU24nrdPnZj0X86nBfzC7A6mm1Rg6HoE2oa2t85hFC
prQqN+WXdMtXlAfsyxf+Eh0oDmD+qS/KMt5XHKkX8WLui4FFkxAF8Sw4UZlgwOYmFxSEhsKzaEtb
fipmZ3RDVYWWAr9A5/VF+a98koFNwUPABWMyQj/bwqjo8om5DZyffrwMWvM43VImx/W1Qc1Gy8+8
YwRTTsqMJ8gnbhZ13tbkjt8xPjwCJLbVB2vNO7fufmdZfJj0WDsmDUluHGiXYB3u6AM5WTfG8gNw
YC9OTNpuI2DSGouZBQ/AjIYStyF/6G4pqmgFUazSnr+fKWO5ypA+zc1nTOfFePbSa8B398VBxAfv
3gS5S3gCobryIPCnntEL780XJyL1y+NK/QY5C53JWNhyA3YJAwvGRC7NgDttdWsglL04G1GkpVh6
qp7BX5KOxPqtevLUT7vS8/s7WCZQnl8dcZPQduBraVFRRIDgoWdCgIeC2Fbs9Cd5wgiO38unX81p
5p3JRjlIO940ZnmcYgyYWlYuCDJI+Ak9uAUfOBNA1L5TuV8DF5cdblfJL95L6oQfyghMzzoZlTqo
fO1NdiZZeZ3GkkFKyU5gRzzQvcw+qL289ePTRDrDwuL8ZmO4pgfh63GpEVd7E+9i2garFm/2zN9p
27jucLfgw65X2oZrzkGYeAt9QqTOUNwzLhhhTuOP82NxJBgE+Q5X/DbYiT8DkscpzCkDJpkjUaPm
A97ASBXEC1sWU5j2ipZ8nfWOVjA1bgOrGlYldw/GumTa84duK27lUGLzpGbgpiXDzqNDs8UcwxP8
weDvDDefn3Dl9JLggtKboRinRUbRQZMeNyNRXGuaTtaFE9+w+mzW9S5rN/QOOJEX+YaXUJq8+KJY
tTkpkoATWja1iaKFKBfGGrwPjkjwEC1nzDpxJyeDpZlzBFl8kRgnLz58mhZ238yluTjCaNk3l+aU
Dk5xZ59SOF2/bynEBj5mZdLPbqhBrPWLbZcTFtcBZlhCBVTFZu5QH6I7f4zVETnjyBtxYrrr/NMa
Z8tole4U9gP4DOxG5wnPsPFJyC2EmhO8l6aroRP6kofInxZouiexZyPfhOG1Idj8Q1pS46Gl70hA
M6CKbZ6LNrDHxyHZth74+FbSnDMeWSJvCjHreYuR5mROSUocnVfR6DXQR87I3Egna2UNWP3EZq4s
etBtuytBN/R55vynhjG5YBOMzq7eC1bNzbsSJ9zeLETZdnIw0dot7/qT1+a8zvaEiAdMM27uDJ2t
of2iG5V+KqaxBUNlVVvBoPQmcNTMOiZHFm5QMHXWQkeacKMKeWeg6gbOFmpu2CckeWSMXGS/v9w8
cF/89AziN9dMVcKB/z4PLSv18SqfXD3cqdDMXxDDG1ZDjyw6CgL6uBz43DgMGrFU5ixuDmu0fQDk
MYRR0jOWhEZHY/DcAy5JceKyyX41RlsKJoiFCHqndKT/8gFxBlinhjX0PKdyrFy7CLuF2v6jt9GT
gyzrCPuCu8AaGVSKRMhp208OOmAIzPzD08d0wcfJ2JI3KanLpXjlqHYvT4stm6q8o+zDWzShPyqs
sgM7or5JiZHDCqlOo3GwyuVJGz0F3qcX3aCXACFxuPZDnj9WVKRkuZ05eqCW9JhesURqOjHk5FAa
gxqjQ0eiS+d1QYigbFXqdwWvbftA13ttx6kHqIAfWDwGMCu4ybNdB3T6qp6wgjLy3CLDcH/ZQY22
l/R+D1P//8t7l7CbhmA28oMvT9l8X1b7bfIcKSJ0c6ytT7NfXadT4Jqj89qdeZ/M49BrTUKZjGnq
MU40F+FmN4ZAuqWkZ/Ohe2ldDF5p1tPUbnSkN+Iu2Ci20RD+2KgmgGJhdMXN66puGA+er88lRY0M
OnokXrMr7gt8y5pNIFlGy2kasDVzeVmae6gvKf0rTltkflUn2Znrf19KtR8/C6X1F7X5PeK3UPSP
Nm75LONKRii8ZBeuqSQBRHxjYLnWuKBzogkXv7alu8g+MxLjqx6dEkcZc0ehmnWoUG/KHlAQ+yut
DXNbH52ZNgdq6rNlUrgTGkYqE2rIB916E6hSV+wJuHCtblLvElD1XyGsnaXe909EBNDcjvf+rPcb
QAAsy09f+f+/TelNUdDIWhE9cwHD9qa5OtHA+UDC9BorQT+lr8uXT3+p1a1yqepXXG4yW+fBndZ3
Fka6DeGF3nEitihbY8jNUbxngLlgxbq2deCBTL6AvgKWep6EosMTSfZivufGF3wRUg9plK4yoWR3
4mUuyoQbMLfQQ+110bK3/+/02Kx58IbV+pXM8jusnigYh9uGbYQUZQ5Cqdd2KwTInzbBIB3Og8DW
jli4h/kHf08vrBFsinLlXnyqU+/qkNMmsy0/esUNeDowonboXcpTykGeq4PFods77+NNzkWSJt5K
/SXqXG3ntv95xLDhqgAUSGMw3moUTXKtJvPZnRVcvnGHDy6p+9gvICAzP+IzFwH162Pi4/txe2Zy
x41nwLWenegS7Zs5qY2jZuCq/ejO6J/GWbXK+hVxqJsHyBXiPh+d8GmXFwsSftvitP3yF26h/OMW
/8dbeDtgotownklRNMv0ih7d2UdXaSOOrb5D+pA6Ove5gVNYZEd9YaxedOF+6xdpP6xZXdMlTf+m
vIj622eYJ4YQZwmQgYRp9CF+DBXXpieQQJzwbA3QL63QI37ZJ1DqbxxEgoSS7ZNT/kyhNA6aUXml
xrVmhMex3/NqkY4ivvNoDrAlOQOIn+ituKBAROUEX6CD6BD9m3HIiCMfdPwLlmX/gUDrNY/85b+3
HuOHD1iHFQOwBROUCjaFNfTH1sP6CA03oo5trI66Cu/nmbFgSZDw/Jzno/rDOsh3fcxo0V9q1+rK
RjyKlsZBvCt9AnoLnKmf7pE6UPyAjirjuOg851zz58qQnJvUznrGSqHo4k5Lx+W80Bek84l9rRk9
ti49B25GaSe/U+RIdedx7sg8MaT8ntBvNjuk282Mc49y6ZdRh/XDjvvX237TYDiBX4RKwpT/MX9+
giSm7GPzPAVLs22lNYfzPdkiv6BVRnAJkH+9k7IRp9xy4w8mZWxINL8qucMR5JPa0yzo6FCLS7z8
ps2NFT+NIUr5iL7rvj3c1ZEGHatqaw08KM2aQRWSdwd+Vjf95GL+SrcCswr6dNTFq/SSbIhphbQ/
zMl5dLh3HtEPciliPhkr3OGR03fokaKEwLlZtMRXGZ0Gd1BepQESl9IEQnjPS3o0mdFMOvS1wO1a
CDY6hBNivmU0lTpooP+9nr6V4n/vOfDeOcdEmbB643+WsD/Wkx420TM5y+ISVHZ0RB+kjhy18+qz
6YGJEWi4j41j+ptL97vQ/M+v1QwDHJRptLPQv5dx6huWoAWVuOSeUqWrWbDEC03XIp+UyzYEh/zN
R07eLg78XfUa/fKm38tgiwenlc1rqAlUQ9feBDRWrGln2AveQpM+kNIQRRwOdIV86IYrvNbYDdHX
wtkamanVL3yEvKZJqtHO8Ws4y+NzuAyDjXEeZ0ysfnll79vX/14ZVkFJBD/xn+7886m+BLV+eAuQ
PRbhtxkZqvSnYEGVL60lE7nWUvYXr9+As8q7tuP7F0OgkomSk1XoaX9/IfrZiCQtOhMPBaPzzJWs
chgG0YBAjvsKeXA4Mp950jcMkKJny66YLbrS3ixPL1LmTWchEVtrJEQO0/I6M3Lx6YzmzI9eT6wi
EdBtWFamSzKjNL26rPbcRwUT32uSZbPXIYlDcmT2qriL1V9kI++S2fadGaYGb01BFKl8nxh/rHC1
Vh1FKwx3IeuTMrbhzRG77p83BjNN7+OX76+dnvy5rt9/2dt0JSMbqczj9pdxPktn2h7OIbVOHuKc
cCQw0so+0G72Ur7W344G6b3F0f5ui/UM2MwwRBRif3+FpaSWhqkK7iKXpwhjMlqiQOQSoMExxqnZ
i95+KjEkbQaO8mlUYw39xC9v/6cH68+X8Pb2g8oJilzyvcXDHycIULzwK4tvIAIKcMOCQDfhHMwD
5zngW3CzuZEaczmbVcBXTajmGQ3ejCliEWv9f7+w317X2wMfhSkWqdzxFkJyCI1D/ZhUylA0PgQO
UFK/hNu/f913Zfy+DCwIPK3ol6X3Xjl7opSJisLTpGZTjWajMAlDgWfo+iKQAPi9C6TJ+GXtyT9+
/3/80rfvX3tpBZgqfmnNlSDkypV5CIF9pSNwg6zYxx+nJxEs5+bV84li1dFyeDpkLMUdqDS6TShS
Dy7fiXxMpFOOjrShO5DTl6yanSg/f+lF/PiV/PFq35ZKbShGIJ0td5HK04cw96QDXwnwtxaHBlDi
16+kLfz++5VQNrUCMk6ctw0uDovq2fLmFjlKcEVZPhu99+QuljWXqABinC8fCMIdb1dXxMAWmyi+
lJyE6RNMWPNbmdy+ubcXo4lstLRhdANNW/vh/LEnBVqZiwj33IVLS7rFQOrcidPaovPhjB5sHYZy
04yZrMi29tr5DyKcQ5ZNuJE8+BCM8BEyJ4Mnkpoooh9FtkKJk+Tfi/iHfRPMQ7upMCdGs/R2+5P1
RItjtXEXPMFQ14rXkk3EM67xg5jmXxbDT2sXNwO2fppS7Rf0Vt9pD1/01fDlLqJg1wCVx/zUaBGq
gmXpnfSC3h9qzSYaqudZ8twX8bh6ZXT+Fp6A2JWTqrw9wO5EltAj/+NBYSrQ2TM155d95D/lEh8H
HAIF86eq8HKVt1WbyWJSu4boLmJvb7RqpXngHRWTfqW0D5tlHt88kMnxXsZK8isx0fimHPy5bkxq
fnrYeuucZncR3xaxEcVC8TJqcRkwvGLw6dMg1RGk7OVoWoAVmJAHMzWY1Z6XWqX1ZJWMkZ58oqWY
5Tgb9Z38AClnqwQDnKRkZpJrM9VvBFxI9JzckTQ8k1XtAXSplUn5nCSMD7HcDcOh9H+cvddS5NjW
tntFipA3p5Dekng4UQAF8t7r6v9HrB17gchIxfoOuqK6qa4pTU0zzGuUdyddVre6u6+N9wQAliO+
5ekpyW/5VcPiWXJvzFc8dJyvUoGv6QNhpKueU+K+9tQl4BVaLfcBPQ8UhdNyRW/dKW7Tj/i5Gaxz
7/J4ZwBv8Q5D9jBLaUV5KwEn9XZVQfzWnuBRS0BLjVVpvUcHrbr2lR2tK1Hfmr23QIynr7d2hIEd
3bCH7A1sqsEfz1dBslVAslgr272rhZnTrZD/hLGWADbKEB8p7vXoQxePdv+q97jlAutcW9Dl2pmU
33t4TjjPtkgzFysweV/cijTrmuIxp04KPesggO6p6KDQqRFyOjwRBjMswNhZCuCIXHInJ1RXihTT
B3DWuoPceU9tQ95QC1l6158+0CfryakGoMfa8+BayY+29OVIj4YeLejPKlUzQEJ9ewFoD1rLgTDC
XnfBkm6lZi6AI9soV0T74FPyjxabBnWPT6t4GmTwV+07viWDN8tT1q6a5j6g1KgHHxl/U7gEA60Y
aGoHD1J69G4tOqlYmWrEmjHOIMBC3LcYJBMTCsiCHVn5Fj5dwPRKZe601NE1XGq/gscsz1ah9Uab
ilWF1KO4CehnD62nOpo3SjFXCAwTB/UtbSFWOwq8+GZ4C3VO7lVRGvV2pN/VI1kccr8AHSjYpXsF
1BpJR2UAJgQXk9N6pUERvxcP4lw4UgyhdwmOoXpIHhBHl1+CnfjcNoObPSUbhRYHyGw0BAowtLDv
Boyhfk/luL1jUC9eqqfkK3KvKxov6FOm8wpW5cBQX+AIiyA+BGBccJxjuiEZ6z/T7Mp7osdme+sW
yQdlxgdvpc3QAsnnFoW/fKFCpbglKvaqt0B8KeOXBkuiiIhXRZq493Y6LUrDhGPHwqZAcZ2hmUhP
SK+Ma69KMYYBqsbaAP6VJd3MczC1gHsBNMyYRxgKwzB2D0iC4x7TJfcRndM6G651nGvLtwxFlAL4
sIhGf+WIA8AgDTZZ6i0FvcceftaHzHmztWBJD3Lc/JGivzGARoHfXnjmUToRNaK2cBVhp6reQvVO
lE+hfHPBIuBlCW5K3yjZsqFApsZv2iGJbtP0DvsJ/cay5qV9QyorCDetcJMTcDTKzrT3nQGv9UZD
8WOmsyEaLV5rwZNJTSZYNRTYcfHypZMhLrsFrfryFoQvRigUYWKExWkrdzi+uGW2ylUgBNoWRUtJ
WyjKpnHnhthe4yVcCbOGNRG5t+iSu+0DGd+V6CKHj4xAhJ99nUKXHPCe/hon+lY6pTRdGoFv4Lx5
0VBdjSH7EBYAgryFwWvvGwoIxqtCZ1BH/kd9ropjQcGDe4n1e43b13qvb0ThKXuMMSoZVOacFqOx
JVxrMzy4uwihq0VwDO78fgMgF46js/hnrEnmqg3N27J9SpsnFTwlXYjHAiGnFAb0fR8C1jSB5SL+
hPale+3Jy/wGX/FgKdn7rbwR9HdaJQkUi6y9jzahtwycBRpkMqXU2jnYygtFmcEm0L+3yd1v1bvk
o18EB0ilbBQ6B4a5r3TEIOf6EngRZBDq0NoCLfQv4SNF5foOsf1OhcyKy+/crzeAKg34oCIqLFRQ
gGq6/o6arfFMSWDubdttIv9DS8StH0IDzgRVaXRQ1X8ltPf8QzQfwvpBsHc+R5A7o5Fo7vzyRqKf
45RL03/VfIRH8HCDqS+IWPAA6SXDtu2jGoto+Lw7ckseeWNlj1H6wk7Tc3ldRMlVoH3Ix1B5bdQb
6UlvTrgyi89DpHQA3pOlO7RiIzNGLvK6qPdAWEg/wSEbA755OZRCMfPg1GrC18BGtwMK1SoBoCRI
mH5tYJEq6bwM9kZ2F6JFX9zB1rZX+ZeOMNBeTl4at0G29hDQeUEH1L1BulZ4QdS0iJ89cONdiNOt
cXDyl0q8ebKyd3ru+QnUicvn9JeOuUyxS1MfVfBP8dbF7Lu/qdwZ7CsukfsEz+eIN+yB2G0czb3O
kYCPrlCpQ252VWMx9CAma+wsCI3LlgrNDIK3ET+E/lJwt/4nMEMcTVp0vzLhnYZLRvbdP2DfizsO
e6SdZ8CbU2XpeUs/p66ivTXKgwXor0s3TtnOundZWwOUsDEZANxi3WuUPtG3Q1biSlTXGC1W0Q4B
RGfvK6e5Y78L5tYp76w1ckmVNAcWusRe3GlQU7jBSs0xtpq5rPxVbt1Kg8Yc3TvlCaACnmotePOK
VvqnIG1tByBDZ16FzrHqd0bDu60KfU/UkPfPtb9VARZQRY1pgR09SBSQ+nXwNf0aoib03TB/bcwT
QU5Pc62fOdVNKm81uEHBorY/LofC0jh5GMddQ3nyR7xuyGFRhH5GlQyavHbVpvv+I1wbH7Lz7Atv
nFXaPPG5vQGm0o/yKbnPLz+B/rcASuRnSoPNpqiSN4yicV+1kkxJeAL7kRoJSiPlQn20l3210cBf
sY29t87GvBJg7E2pznVwhKyLAD2k2Fz7IA3uO+FA9KYv048vFgzuIj7uRdce0ixtucx3MmAU0AvG
EYBDivzTDKU8oOuf3FDClRBBnuY2B+QRXatc7hZU/D6/kolcRNTcBJQK4kEit31olZPRv0IB12m/
0sFIr9V3sXnMp4Cs0rfE2TgYprQjyajQoIAmj/LdXBDSLvToSNrBSrUOFUjeOR4jOiDafkXVqb0x
7l0Ua1FsqBY5UcjgdYO0eYTIHnEAHStaIHa8sT8JfcKvDhYApK9110QUZO/KXpmh1lXn66rjAIK1
GX26NK30efJGR49ASTa3yaFVPl31MSIWCo9Du/dkgNATlzLMDmrk9dJ4tpHgDb+47eVNNec6EfZB
D8kHYeSSvW5vwEDW26o+edh/JGhM+FtMi0JvDa0M5VPJeuqrbmGIc/cdk1JVWsjIdIBvQt40RjjH
WBQBUaZ34BJGNsG/7b9k5VpZqjSMqgUqE3CXSvEKXKiCeVKOCqVToQ250IR5Zvyzn00o4e0WvFvQ
PuNBAlQDCSbrTVVuTXPppkgz0Qffmf5OHaLTfN/BsjpJ6RcXaVkswmLR42+RP9HKTskU+BDCohI2
PiLZUJ7nerXtthI+He1XCBR+hzoq/zcQoPZa3gEXr5Ye9Xo4BG70j14/YDV5K+wMWG62vMLEAS7S
CuBs4E6o/MrjcuewodlNyJWbpqQp41abWjVamPUeBkrxFrRhDEFM2IM/0BFp0uZasKsRWqA9mB6q
5FbOnw06Bgj44LlGPyWe0/zQuV61RXajgD20VhENifrf5T0vndvzkIRY2qKqKpI26vV4qhyhXFB3
N2107GC6JktcrpTsyaFG0IOxAWdObRrcZAYi/r2vkEhIry4/w7ce/miT6RJ1aJ0iBf+M9fLLQkmc
Mk+6mwYAZoIheH7S0ebybJxXwteQnpp0K5lXOC5ayjqq1k74auYzxHKN7Mtt3wvTv9J0QMDuXgrX
vZxNPN+fShsf8tfzjTLioK4LGmJZd1OCNqqRKb3xKhNg043gPNmDtgR9lanV86fS+p9BdWMQZ6Ya
YI5OnshXuqCNmJS6OyDkJ/bLCisbY+7ha5vN7PRehQO9LqsdqI4U/tblb3JGgJN3RmhfMVgXgybi
79tIaTstM/q4u3FR5yCBMuWjCPhVW3jQQmoZBbjr2tlpLSWlakMTAZh31O0lpGDBXHS1epUhyoS2
q7gP8B2t75TuvvFu0f8oQ/RCYIrdVVxzEjaxMIOdReMv5GiPwLpb8NERvQzSidvtT1nle0L/+0bj
WlOnFHITk/rcmPmiF/Zdex84n3q1Nw20URbwJjIcPIF1IA7Tcppdns9xJZJajojYoS4PonTmn9ZH
FGRVoRlleASIXFjpteahPXWSfTyHSSDrQ4sM6OURx6W1/4yoDjV6Y7B/G23sWugCRy8yRhRPunrq
210vcnFgwbL839sCDCaLIp0PncE46uTfq0Uq0waRuCAc+h9i8dl3d464LPwbud1Tl1a9WUlHm2ta
akm2BQ7oycbEmdf99QSj6nsp+LIuFDxBjLKUZN9aYrUyuRYzxITMACPfbV3uDehSfqYRwkECB5om
7z3U5+l1JZk5y8FqXf4Ef/fwaFpGB0cvREpc5riP5EPsvqLRJuRIj6mbuv+g3VbjQZLC6EUkA2RR
hZEYlYXLjyAPM//rbP1+BFQFZElDJOT75z+iSg0JmdKw3PBYCDudRm/cADezSFmbpZLAI66jVVxv
DGcr5EvHW2XtzHT3mJZkUBrzYlk12G3hgIf07kwUKApPfbiz303WdfYFT/jHJqgTHMksbKYIR0JY
K7KM5/bgWGIB7vBeLk/GmU0oS7B8LNPknlGs0SpNLDsRZdcJjm56NIO5g1gbSxOlSARQlzgS5fC3
Lo/4V5ac6R90WWgCS4ryx7BE6NJUSEXdpymkYDBBrqzfUhT13JNbwgehximYxxLNKu9omGDwgAi3
bbIUbWPpDQyoEoTO1+Vn+hOW8EiySHVZp4c36BP/3qu50Npu6yn+4BHDdrW1A5Mgi8MyvDzQuU/7
c6DRdDt+IolCTc0QdxisvDXnQIuSZS9iwVTcXR7rT/I0eqnR9g8aO1V9R/OPtrJwjY8SeNUAbvcn
YrqpuRttaNlVk7Ir+WsH/Ed1pArIiTp4tUoTjZGpgYaw7ce2lTpFEN2KuRO7V2x1yurG7Y92tjGn
FCenBhom9sdASlpbJfe5f6xREu3BMOFAtcrDVZTOLn+hqYGGn/8YqBM8K7VN1T/66Ym6NudPYH/J
1vukS9DUQMOy/DGQXyM/nIhMXQA7mXuWm497Vsxewvr0v7/S0PMnacZhjUB/PJLqx6Wd+kf8zXLp
lqXtaHOM3ybtu77xAz9PcVpCNPIAFhiaisTz989/vFOYRyjHaNxu9LxlSZ7R844hMahhidwZ3ioB
8PnmHuuxtZ04iwBRPceCJUNGKblY7alz/pQToIXpHMwED7xTxW1Epm0dKcPW9s3we/kLaDG/qbL7
JrsHvEA9mHZpmVG4ju7K8kGCumTrxltLLxFEvtG84mznQPEswEJLobYJhRv+ZGefaN9dnunvzul4
AhTDwNQP5J2qGKP97ZRWqiNHzgTQ63CUQSmoiNdtG2Jk9J42qHTp8YrUYhGbD6476zZG7++LBjqm
F+8Lm1Q8RRJWiTQAWv1ac9yFa5VzSS2vwzjeO4PLfEurS86vvdxceWDyHad9CiRtligJFtkGPgTt
GicEDDtqOgZyqh1ktn9XektayUUeLjL+8qrXdgYlfznP1kly7yNT42bli0dhoCoA1EoQxbLWPkpN
jXFHPnXbjIF7wzJBbx51LgXokfpdYvqxTERb0b0iqcNjGbya8lJLVgZocNalrc7Lbs+p60+iUcYn
L2MqdLpFnRYz3cox4D7pejOQms4/Ru7eUv/FBRB6A3mqAqcJsOs4m5cyVUaoKVmFsH2w8yN3KRTO
IodjqTYTTd7x5h89zRhB7hg2LggCT8PlZlBHCvR7N9j39MxCfQJK+ye/H8aS8CgAYDYAQb9xqj9m
u46d2NPa0j+anbAxZeGAE+MmdHE5j95A3279IF2UtM9VJAXEOF5+VG63S2RlWyAgocbRTpReKmTX
uXipunJuCNXe4Ypkj7vy1pdfXciKl/fR+Er+zyNbAJREmuDmmKFU+blmR1GGGZZ8UpR/gD9Rtbor
pDupdeb/8235PRp+bTK69IBJx/GWr3lp3kloQPFGNLIJwH2cFmDbafQUL7+YOty8owOCAoKiYwwn
QjsfN801MXflWm38o6p1MyFfSX229jJE3N1u3SX6zAheJB2UeCddFc5LRsEnz4+1BEgVKzejffVB
wGlgWkzYPnELd7n5yMgC88bB6vy+yI403wVUNyyYXY30lqK71BavEQ2/Jq/BfJeAo41kiddjGCw9
FTB6Y+7Ru83z6DlA0MbI3i6/sTTcLpfeeHQkCorVegJY3WMLfHvQ+fFvCUlAtxQQo9Fa8LTHIbOY
Mk4fB9HDR5UNxdIx5gDqNT5jsqyV60Ku/WOcQgS9F8E4B1vPuh1uhYYDJllcfs9z54tsIUXGiOAG
x0s2zhqlrIzQP2rZGmgdt7mkbyeX6p9U7fu1LFVjTwx642PoTqArgFQSXosEvS/Ig6C3H3w4jfiG
qtp1zdIga0Qcu6hucrVGJnsqVTu3N+UfTzAK+UyvkWKz4AlqGY1MdPK0J9Yc8aXvbzANuDyrfwxi
x+87ivsMR+1sTx0+Y39jSbgHBtBa5038lksvnmMPUQANeamZxuGcHRqvJJ0jSB+wuaMgutTzJBGQ
ikVSlXq/2CH3cC97p0B6zmKMOZnpWqaerWNQlOw97XXizc8dFeSAwPYlbGJxCR5NtIvOXqu4HurE
IqqGWBWldHPBS6SGu2kbaS8AforipVmZqMXZs6izrnso3zXUWeKuFsVvT5WWoMcU9S6jqBG3dLuS
fQ8DO66wYwJtGtcW8M/gmKrg3ucKhu+aDBee980qgB8m2H/YZCoyeWBtBw9YPcMcQoLQiiZj574G
OVxKVDyj9h8w3LTAP8h/d+hqsusf3LJdGra0wK5kQ3ybWy92ixRKpe7q6pGjDFuHqxqXIS9EHA9E
rywpuH8ruyCJ1pXdLRu9mPsJzONGvNYs7WDDIf8PYtWjGhC54VLRKaPDYO9xKi0JIj1Zv+k8tBbN
JwdEUI0FdOarM8mvAN2sgesufFxh7EKYWRlQHHnbWuSy3guRR0zJstLea9nZ8N9J7/m1sj+6Cozc
EGE2MVYd1TFHi6Dp0O9yQMxBRmoDi4hUAg8BGdqq5jlKD6VioNQso3Kd7mRY/iLoALq8juN+Jn20
8jX9PtHTfUJu1kD2NkJ35Sq3DeKNyeA1x5SaYbNQ0WmJTTR4YlBLHar/8cPwn2ThXZNW3LsTq+3M
cUn/yLIsXQfWBSvxd44gKY4QiAb9+QGBV/hfTqgsM8daV4a01x1gy1k4wywbyXri5khFmfPWIw6v
nHihNGhpQ+lqIE4LeIBefrIzx41GxY7K4HA/ox77+8GU1HJqo0ld/DIxwFuJzifYMiFYEbvH1QQ8
+tzp+muwUSkgzJza1UsGE6FKiHtJvKnTYxZtknqWNkBQaFULe8AuBtcXYNnJ/OFPCZ/jjuaCpPEh
TALVsbWPx2XWVHIDEhSzyMJckVNzsAM2BJ0bAEsZwNLVRLHgXIBIoAVQmoxN1y11dEOLsW44ftgC
B4XsGkXvmFYM5gbUIqmLdlbwRoDOFggGoQ9eXM3waJeTBSwAvx1kjDbRcIxgFSrQFrLXQXAirhec
j1R8jlnRk4v13JL4+byjtepZoaxYZQ24t36g3xlrxwHSbawUHFen2PLnwhdNIlhjevBT+8NCSPo8
bXT26LAkamDjSY9i9yeAbc9F+8x4RoGPZcDbXl72Z/ajJim6zLpX4SiPK9WWkhahYkWA5+k1lThC
14NFsmw8AklmEYAZuDzen7b+sPIkKn/UxsnM/8QvMnSIpGrpLlKZMtR/Nqr5QOaJmXQkOpr4nTNS
hs6geqCwkHPtHzyHbuZecj4nHuRMhPzrQUYFmNgXHTduXNgX0WHAzcMakCCbJAikqRFgV6QIQiBG
CvR7XRgq9GLymk0l8ucuf00ClyxJqGsaBFW/jx07D+RcEi1nyAksHVUgiPAEO4E5pwop0u43YSUa
yQ0Q13JqQ5799hpjkq3B3fverz8StiRLnaSxVUSMldsa5EKDQ3OF4LG9tsUM//XvVOzyrJ/dUj+G
HH7+Y0i7jSrHD6CuDP7nDXg6sCywSYmb9fX05A4HyiglYHJ101RUSxy0e3+P5vYUTmpXQ6gg+hrA
w9SFfKzm8mZJs6mC2sUi92rEJUAMCOh0Tlwp59a6JSMLDvRdQVV77ILZ1EASSx+ENYOXbbYQpZMl
fxY6jhv6NiSYjlTYxro4RyE+D7NrU/3nRZSkhAcTgunlmf9DE2Xj/XyYMZrFSHSjCIsSvjdasbvW
aW7dXEXAaUubw5X6ueETAokLvMrL+hakuwvh0MHCi7CXohgBHUmGVp0uP9W5Y4+nooJH6Elv9xuD
82NBZJ6T4qvFsVcjPVh6M7N4ZO2zBMsW1dMWDvJWwuRVfJ4Yd/j0o6Vh6Yg5cxCJhsIO+700gsoP
FbuPnSGNqo0P2nNRv5EJOLcOIJAYuc1XuHisiiAdQgBdm6Aj6Gc2n4VEvUT2OJRKldFl2PdOLaeZ
6BxlYOHKpyPt8fBLgj2rUPCXaM+4WTHroD224M3xnfQ3XrptyKAznhnlCwtUrYzkNd7nyHRuSNDC
FFOypT9EughD0sVy2rUKFslHZPpQmOuqxmoXqexlmW1dfRE4WxcRX28tZAvFP/n51rYQF37lzQW3
BNLTYqm1bIvHGBzw0dH33AWKtNLsQ4d/t4wOtfGQ6gNMlCC/UI9IwLr5dWUtQn9++WP9LWJ9H5DM
FTLIJkZ5v79VpVSOLtWScCBYgUZaqkfORmq1af1yeaC/3+TXQN9iGj8Wo+FqSY5Mn3AIwHlmVwDS
I5QMODUiyqNzOmKXh5t4L2UUcool6g6ePxTK7AWdJz5eo+9i4xnt6csD/T11f7/XKNx0q7r3+54J
lFHn7I8i4o322o2/rM/JRHpqCkfLOq9t1bNsppD+KolH128KxLmSag8Lq0m5VeKJCucfHAMlAq5P
TBRFSv7UwkdXimdKvWwKqnBIepB2HkjlGg4R0uhA6WR9PYRPZfAUD82PeD7Z1DsTSTM8KQMMTki9
kjl64diMcj+UAPpR/+kRPLCkOVHiUOku7YOAdwEXO9n1xGl+dun8GHUUNqRe32ZJwDQTRXkOCLJg
ngZ7yrILsrzLi+fsF6Xcg0QCMsp/Mja/agqCFObXjA4wSDKEf9SNXd8P1T/FWYcT9Yizb0Z0SHsH
RqUyriLHoh/mmsZaJRhNwg/JXXALKOAmpjrtZ78ckSimiNqARrNGJZ9ANlzCX7ZfS+yjWrgYANhx
F9CtYoTmMPq+JtDnRL48nWciPiheP4YdJuDHISMmcmqVyfCC8k5BEqrck++X4udQXONoq6ylAfy3
MUJEfu8vj/1d9f1969GUINL/bsDLhCW/x3ZK3/Hs0hIOERwi7QO1YVVc6tljD+hcTFABU3dF8CT5
uz4/uf0dJT9PRxL7Ws2fTeE1zj70NL0qRFxvoOFr2DjHADdhCXBRhMm8dVeodabqna0CS/vfgylY
YHDHwQ0ZEktjdFrKTWDHtd8LB06wAMjImjJZgpoRqav3HS1nGapxEBPI0LLkVDod6mIEOJNR3d/Q
YbDFhWdKcwmzmXFPRaKIn7gee69vF6BrKJCa9l1vUWLfaZgkFUfuVCu5iZVNVm+piSFHdPkz/pGU
Go48anU4tKBpbuGq/PsztoGXNZKVAy4GwaICyB8gVJaHgYSFLiWVe/rjhHKGm18BZLCHtIJiAs1Y
4hmAQdcB2puaik4nx9PEo52dHDzfMZDRZUhzo6+U1ZarqVnK+Z/ks6x8NyB7GIgC5mRYGoSAtsAh
KLvupGxfQjcbgszhScR0o6O/c/lhzGEHj5e78uNhRvME0kfD/TYjcGjuuuiuL+69DHvVneVhTG7e
F1hUmbVzRfeEQmN5l6KbWNhz4O45ZbaWSpyNqmeE9G6KXGGrZSf8hK+rbhDip78g4UbXKhtH0new
O0LwK6Z47AqQbOkgX4grSVLOi/LBVT8TqpydKd3KSNChlgLhDZSkhzqTUexDTb7mDjnYZrCUEftB
oci04kMbI/WrJPsqMt5N4U3zcFcskemHncHRUEOkaIuHGrNDpYXfhEieXUTXt1borjuwc5m/E+K7
ApnZEM+aIL7PCNI0aqwd0GwlfWz1RYG8d6YjWbMOSgSAcE1xNeQkcRWT3oXwXa0eL3+NM6E+qxbs
pG6C4eQEHH2NyO1TC69XeMc+gtf3hDsd1d3Giq+p69NfhyTv4vkrFvLUojwX/ygDC1mz0COgc/J7
v/SyBZ618L8DSE7dAZTXz0U1mAMz3YFCo/pQ0b9InHTGozQYU3ksWcssZqCB5432llkTkaYx7IM/
S9PATdIwVBjZxugWKNwstmODfQL6nYdp040S7yPUR9ayfDLtG8XYR6hZwgvqEWBBO78XXlE39mFX
deKLJS506Cm+hGcaymmUm7eusVbsW1jCpnivhbsmeurbfwLimMzzkCiUoBAeteKpjPaK9WIWr1JA
Gw+9enUtdvh7y//MwQ2on2fOW2MdteCu8rYGrsXqP0JtUJKq8kYJrkrFq0z/KsyN1hEC7DRzFoGU
7rdCs5Z3mTLrow1BVtlO5EtnVw+yX5JBkAc5emy+LqGjkWlSTJjnr6BE1nybCkELbqIlTn2auHbQ
cbNvJ9bsueDn56jDz39c1r0aucB0WLM2TnvZWlJnPhYGOSV8ikW7CBw4hlHSg1vdNNU6F3apeZCR
A3W2EHtieeoKPBcbUSXSdUPh4vnTQJbNWu7axiU/IbwUoITYVgpqfq9QsKdeiOaEb2nXCPHCiSZ2
aYcjDzpxvSF1b9qpwHuIMcdLmFqeQRJr0JEcfxFPylM5FCT7UOSLHMgLS072/nn2V418JXdgIM/0
bD8UrpxNrh7axprIC/8o2gz3IKIypkUQB61AHIX+eRxqIt0R4WBokAM6dSY6z1Yrk84eQ/95KGiQ
yXOyWLWHZBsdlPjVEB7NQYiLbPnh/7JWLB2hRzjqLNPR+WZ0ram3smUfKCiiQeGnL719IraTklff
exkOl7xElpqE25VBWMJ2pp0EzCGJ9esAgWXXDK47WP8TjzUkIOPPNIQLmmlAXiekHi1hzQ+UrDTs
g2Q8xBWSapy5iKUwM/RS2cecbZqC+h3gGOGxnyqznluyP0cfJSpJ4MqtFer2kJ1VuvpPrldEJgE9
qsn+wrmhdNEyvpvxKijc3y8alygFKFKKsWnykWX/IndlV2sZ0Asx2OU5PVNLG9o3/x1qdHpHrewg
6F/Yh97cI95tLgnkAwySsKnMMHJosb7osQMH1gwmyvPFVeygQeXjvlU+RPJ7SJjWC8Ls6/JjnTus
sCPXgcRJNO3HSFYrkzq76JmAvaSvUuO2albkM6htB/bD5Gyfu1N/DjZa7aIYdEXlRvaQ99b9o4XU
OO86ZPnJXkyCqVV8Jq6Ee0G7gBohCP5x8KDpuWlnLYcNHj0FNSDgktlO9w8c/x4dS3Mdh3NZuq2g
cBtzCKO5MgFv+i7IjfYRQYtC/CJy2ojjxNR0ejMKzd4+iOnBXiYVVSGSfkgn+NCHnMIbEO0tWmIv
qfckio/2QlffC/ErszdR9GKWS6qqevbCsUyJzBVWvrmU4oWJDFmBobi/E18L6TqTp47IM7v/11OP
4nE9w7NOU1t7qJ2J2QdhRZY/OO5Gpp9aXOnlc4MrCw7A0pZJu7wcz6UpdBjJAqjtcmXpow3ZyU7R
BgjOHMRXx30mtwykdYwZSPYUwFLUxKUhr5sMcYj5sGzUdSO+ixr05JWjLk1lKu8+c139eprRnq0N
r8watHoOobmklErFN1GWICS7ei6lc7BQonDkG6EmGDdzzZsowf0hHnBXQSpTuB1kit1/EqO8KRuN
FpB9IIzwG+Qjqc9ipiDahyx8QiuvbA7V0o6rtV6duLLYRfQz+3DORca/cm64LiUtCLlTRYEzx6ak
K8DxRQQwdUkdXaKuYeuh1lbcD8wBUlHUvxkQiah6EtLzB/7/PQk/xhqFU0nuNUFYMxYCROgP9/Zx
lmqPhC4MupOLZyKoAa0x5K4wc8CQOJ8DTsHp3i8vzbPvrEJ9AD9LQflbme1HWKdkspvYPYcXuRmQ
EWp2kDqN6n1ycv/wCb/fmAY7dQskRnVlONd+jNQUnZiHVW4fgMroxrC28ivayQQqKHQBCUmlt3aw
2LbXQ53ZUqu5LaFWgmfj5Tf+40EzfpDRZjSzGOhzz5XF+kvto5ncgIHO40WvraJkXqXbtF/wm+hU
3oN/suWN22+7ZE5FigadVqkzq6GC6sB/LMFB6aA5ZylW5DU5FDrAK9G8JYUshZWpbfpm7ZknEDrK
fWcsLr/HGdWioVn53wkdbWMBITzfzamtcu9wTtAaAZ7Wlhv7G6eW4FctrOjj1PZcSOa4Z3FBcNAZ
EsT8Fe0KUvIYvy7I3OGJU/jyw525gHk2ULBDQZosdziMf3zsuui10qCFMMwxs0tlipWFekwoD+Cx
ySTyDIxkmIv/jjcKrhQd7ljQM96wqoAr4GzBm+NBQStdIo12K4zXEA90lWhDg7VTm2ULyGkyFZh6
79EiD6um8wSX56AazeLmdCXpLPXT/1cFnz5Izu7fHy8+WsxK0LpeKLKYodL8p6FBoEP3dLKd8S2C
Nb716Y0bA82A7auOwpy4s+yupjF+qD0R1y/EkxV91ntLzUErHCsvUDP0iNqtX8NJR/jCQE4E6X5p
GcRHz1lK6M7Y16pEQWFj6sfGg8yMpxFaqo3fYDuCkH//cXkRniswEwRKdMqGBza+V82PVajmTqK4
EocbdRaYXZyuNZgvrpXGfkNTs1jG136zx3F44og5ExH+Gne0ClqKYloQxfahbLfEZwn+KSQZHBUU
DxxW4sRr/gX3k3sOcBGLvrYGxPn3ZlODEnFDx7cPFTJO+kIq57IxZ9tTs6AWHfHG1uzykOde0GAg
BUcsjvMxptqPNMFySya2N98Ir8EIcmtwVwJJmsTJyMNsjRcel4aM1TAk0j/ZtSFoViAUrn1o83lo
HomHonI3MBUDktmk3lUDMH4uqGt+beyvEFYPWsCF/daLe3Rw0SAiBc/LA47hqrKTpWajCsr88oRI
Z7+BBm7I4kNYfxJwV7L8pOsk6wDk0VNeBnZRiSfEiiuD3UhtashtL495NpAiBje/qcPM0GjvB12V
BoYpWAexW3ONMis1GhKofUmD4zihOLeqgNZ96N2byV5KtmJ359tP9MApTbnKovQPQnkk6L78XOcK
VENu8P8/1+hiSktJ7S1up++WnHWQswMZCjU3ep8I+uWUgyPUjfWJ+/BcDeTXsKPwzQCv1IY509G1
8wD0p7SHszpcgMFGJ9KEFKSsDG0zcBrzmZzNOSKd6ub/Fl4PxyQ+qyILYXxQ2pICv9rtLZrZJXEC
Zhuod1PZBN1HQlRaQ6SjYMph9nhhGx9F0myF6mXiGwzf/s+mAe5DpxJJ9z/Nw0bRBLsVOYJI39GT
w3OuxNrvkAcV4iFzof3HNUF3tk4+NCFcDv2RvhKudApFkxjPs4eFBakEC3MCgrHahZ/rQmd0HE+p
8wb3CJgv5bkhxmNXaOrNxIsP19CfF/8x2mjx9YbZNKLAaUHhiSJPnpxE4NccT2j0W5T7rWzoJmoz
M/2/LHsTuCj0Kg3c4ri2HlRBJgZoWiIsm10NndQBgg27XF5HqGw1HcD1ZYJwhj9xDnznJaNXhuEO
dEbjO4NiHb+yzRWIxpmNJcYe5RkvfUSgkUK4Lq8NzC/rBzxOq/ohDRAM105A3PgZWBoOCImUo5mn
+kaIOKy2ClptBjKglM7tdWJd5f6qgnKgoS/SRMfSvCOQtLQN9s+9to9wn/RmnbZCgl0Q9314VSFL
U5do+cx95JGqL4KTiVdVzixrtBIU0KHwymlVD8fwjxvdU/PMMRzN4kTp0bjRAGz/a9C6ibq3VBvg
S1V9yzWPrHoWzuPghYw6xnp5w1Ij6nWwU8Ctwz4RoGMupRQoH+yjCM0QqFnqzqr7a7oKyOYjq7Xw
xVOI2hK9Ltczpq7ss+9Bp52ohNoZTLHf7yEordX5VmkdTPKcGmn/IE0XXKONbS0sJVo6RsItBeUb
lTgh7/eJ9shxJYbhQjejuReX/4f7i67Qfx9odHiqWG3kXlx8n9nsHFNads3D/+PsvHbb1rY1/EQC
2MstSXVLluWW+IaIU9h759Ofb3oDZzuKYB0cBCtYSNYyycnJMUf5i1otQSEvushNEYu/xQK/ugaW
hI4I9E3aWRfvclbbOE/EJaUPrjlbTlUOUnsrIFzpdiiSJepbYjIM/4vsqNHVieF4IcLxSqCZBCaG
vJySZAgexbDLF9xcH8ro7EzCijmIQCE+fR2WrsTAv27ioj5R6oqEKeJZVfhYDckzcCC5W2nge5FV
v5msXzuCGQMwl6fZTfvzUiOmzfPKDMzYFtAKwhD4aYMPe06+QcMVs24jOSCp6YT2+evnvFaIKXi5
CLoSor32R0r+6QMtcrmGbR/aH0Vp/ifRJU+mB2p5ZgmUz4V+7eZ9vQbHK24jJShLcEVu3MSVjBE5
B4oVdtfHSOTvr2tUGtOKA26CoihEPXG2Fiu/QZtOGJGnb8UIWuO3GA7bWe2YfIEFtb+Jc9/tF3Ft
kzORM2GDSxbeVxe7z5bVSfKZlACfPjN2MMHYBmO8BdgMiJ4RqzZhPqkc0ZcQZB/w0UTRZ5o9EcpZ
N1bl31uBaQBthwNK0NIv21t2KqdtlOd8b/OS/mPqP4/DKQ7vJMAqxR058pC9JdrdItuN827Uj7Qw
OEG+vomP5Ofvs+rvmxAF9Kf9sbAmo06VisDnn+gUQ1uAIo+ipVa9lO02rpd+8DOEg5lOPxE2YkTb
sxChtaNRW8T7HhFfa8mQukne5Wnb+6+J+hLRQ9TsZ8oPs7szFu9FvVPmu2ZY6fGRBG+InuwA3ejc
rcPEKQosOalOmxtN8SvtLYA4LCodXpWhwyX7saSyzIo6oBCPRUe7M73RFmQSbr/EDKqDT7InivrZ
iv78gLhldWPXXzkb/76DizMln+XYnyXy37nZSf7SwmAE9z1Yqj84K5M34y3B9vte6DY/Fs9G7NEM
wi3vvRkc+4cBTexBHbzuhDmI+pwgKPbhGiefwNgiavtdOWv+jSLySsIObZPTzyJ1QUfvkgVjFjgO
LULTPg4jVepdqp9V/4dd4mr7QE2nhS9kbV30PBZHoKDI4SDUTyUrje2NG/mQY/h7U/59IxfR2S/D
1rIiwz7G1v3MstASBHswgT/F5Mbei1Ya1rMaXBcErRB+fiynN3t4ppwCGW3oLOb3bL4VSUVkuLwp
hGFkpB2wjpQvZZra2pwq3+DcMkA7RPgtZVuEtX1tVeEFXY+/imfC+Rg8JCMq0O2NJv2VJinz0U9X
v8gH1ArDm0InWGTlUWLCU+JHHOztfNWrd3661bRHyfymUTZIckQhaTlRf0YHYVhP+nGMsZAXMIBW
va/4k3BvZq+JD6SI/BC/SgPQyzGujz26sN0aChwjwE3bpriTPk43P8x/j16eRHBKhTMFravLCJx3
QVjGRJyk+cFpZIBnhAW4hdvjj4ilP0cIXujQHpdK8c1/R1RngRJv2+AbewuqeuVw5FZslDpACTDi
uOyKIhdvF5pFFqCBj8jvlWKPvFIWbjmazQnZWMRTV5P2B4CS3Hn9eCtASMqVLQXpSKjpKXSKtIvg
2yp6X1rFwjqOtFHGNzn4weAuq1YZkCpuYzYQk5UDrNYfenwESzTBJ14YwRjgo55DvsIAdsasqkmX
8vCgBCZ8vEMQfEdrHp+2GtPX1DxLL133k3a6sD6077+Nzaa1djV4ogG0ykMSfxuGe1U+pdNeMj3s
RGuJnKvaZeneGjGtxTFszNCQ1zkeDnUHPC+9a8wT9AhMXZzBP6X1FmVLDrCF+T4yPTMeEoQD+P5i
i1e4AR3rVysfRTPgzkwT+XjTjI7QE8IXItnrD3O1cPNQsAXsakftMyyQFucxTnnwZATHENajw3HD
IMYvBXvgJRnXGIt4SnpmT1MccSpFyRqkC7QCNM2C8MkKHrMAjzh13aSbRF4DZTKLbWqs6X1wpg3j
rtW+N8FJWeyofafg1zR9E3+YHWwLeXf91PjnrGfV10QZsm5b23btilCYY2MIIpXahfNZFARJ7BXh
H1r81PP09OcCWzGQyCvNfqmkPWcMFpG09Ydmyy7KWiwi0cZFs3kNLojhhF6uyOOZwCTIixebzN5M
9maRvgSLp2Y+I1qcPEBftoNf5fCkpu9hEDrQPuwC5VGocM+McLVeZCg08fmTCUNVXcIuEaCp/Zvf
sGeFCM8BTKU1VQfMpxDNJX6boxNJd+GwgdlhCiOzNaL7fbdVTfSrz5GNK8uZBIlx40LdtTJ82GgJ
mNYY96ayZkQBaqcdNmZCLrlP2l3UeHOwErDNAc7GKS8ec/3EHXOsim+ncul88v/G8r2fPCNZxJrw
DmFP+wUdRKFyF2uvY7LnJ+uWINb0IUovzYqLwa6tdyB1TKN3WS/WrlfWHNpYr1Hw0mS0Fi+0skLj
IJgXzdZfPMsL7LJSRu0PdRGvrUxZl2xWVpcEKjL3/fzKYBxQGn4/DS9cP5bRwxhuYaCoqLxFbw2S
+Ipyz7OUiLAOB0gP5k3QmDj8L08T4N025QAYO8O++PTtaSimticPpUGA4kaj7aLpIAU7OduE+SaM
VlK66pmCednCQyZ9H2fvN1keV3Ok/94EfKO/k79uWnTJnGvWke+S7x+ksJ0+8EF0i40Ur0t8HPN1
b7sgN6PkHpxGv7gRAq9G4M93cAECiAK7laOJO0A2X3yk5sb0txH8Syzno20Yb7Nmw9ZSUZ6HzF/f
qrL/LUwQzcQ/A9wagnscSH8vQJ5VslHTKROdUau78ws3sO9U8i1rOXRLCERSu2TLxdrekF2GclF9
41y/whGh3FYkVFcsaKf/YDdqo5CNqdGto27y1XpzB8h3J9ubKnop1W2MTol6FyTnUUag50buf/Pa
F4vftZUYALP4ffnAad+W92LMGm7+E4BZeahZ7EDiONDCr+uOq1uPGQnqEhZdWR7975XvyyEv7JGV
r7QVY1JGvExK+mbNzlegPdZ75qKQtvjSCQp8uMBnvr6DqxkV9FKYWyIXAT3z9x2oSl93ldJaRxVw
Nc/OXcTKKQKvOCxr+Vyrz7TrAckR1akWyvFeWzwkpJrFC6jOcXb5PSl+YFuNSaSlYbu+X5CdSphB
fKvkn0bjNM1Rw5aiDmKUJhK3knfA8sv4aFu/v36U6y8SpDD7B3D7P53O1grbCaFq64il+xQ8+OpO
H1acdnzHmGc39jOHTTKcCIF2fwO8cmXoAaBLwkn9Q0AZvcK/l3ER6m0KeMQ8FuhNW2u7XVeISRWO
MjjSuM6CDbtauE+0T2m3meEf/SmanTmdJ0CqOYbfyLgu/fbG1v7QmrkMr5/v6mJrq1VehmVgm8fa
QtaqWWfRfd0cfHuPD0Ld7ix1vcgst7AE3DocUd7oPBu8/cLeMKkRbFxRjScrqcAj3eRcuWvStVQ+
mFiOy7qYYGjmGhULmq9dfAQslErfyVkIGAljzXZj5Q9Rj2PJfArk82y/pP39Qj1i4NhJK2ax7XyP
owbIqylH3hJfcP2Ij5qwfP56Yyj/thh4OQqNH+GkpEI0/vvlzK1MfK8b61gkWNHTdIIaEr4P8N6S
KHKLEL9hdqehHpt4Oeku0Y4YS6zX9hWGGqBc5jVnoD5se/znrfI10N+6/rekPH99n1ejgcX9CfkN
WvaXk7NJD8y0G2tLTOsaFQ8EpBXwIAsfIkwSZNoP6nxvWMDrfnbz70rie1UgB69u3MW1yuTzXVxE
hGYKZx9QD7EYLlGnHZjSVOWpWvzKk3sZDhQCXEmPMNtrKm9Uay9bvZPFG6U5VhMJ9q16UxS5/2zh
T2tycTYtrEhFcbWyjhLmbbb2U0oRFNykw8n4yE0pixlgp+nWTo9Jck7aW3tHfCL/XF8QgZGkxbTu
o73xqTM02WmtJoZiIqS9J4VmQEFvqrHvAkTpT4g7obVERVbrewq2wlgKbA3bhQ/aUhHg99Jb5ZIi
CsPLG2LKAFIJvjjEuIuuAFxHP0pL1TwmgaAeEFca6Y1qxEzvcUdjmkyKWVHI5GvAWsxHUktMFAS4
Bq/WaEXrCWQ1KV4c3+hXGLfuTKQZn5bKGsN8JpUwqS12CVIFi/gHXScKRvrWtDC1+Hu92Kotkvm4
NVT7qf6lNk8dbjJpXrkVaIRpOEjxXqo9qbi3jDMc6Ky99+GfjPlO7U4JYp/DsGusFyliaLxqOXqQ
5Fw4pMCw8jRgpgN1+15WnkLzobXwFVlr/WnsPDViPbAa/xX/0A61sekkPis58prqxe/++PZriHdS
ODz53UuDa6+d/bjxTd1aGhGhPi2NjlOGFA3sIhZEso4TNyZtKaSYWYGlg9IPKYHxL6IaoX7rtVwr
r1GPQtBX+4A3XhwCC7/rJtQtuHZZvtrSiyHt/GlrGu9aj46Lqjql8tyG+5rAL3FwK37iltVmitdm
tx+yl7QiHDbo7pULNxtzN6fexQgor08DwBnpMS93cnvOqLJzm2rHhwKzz61jorzUGEb4rxX9vQDn
N6tez+l7iSMI6R9O5O+K9SsYXiSfxB93k2OIpoqKbUeq/2ma89xQJsuvurkUMlUL6yWLH7vqvvLX
dCq4z1v45Y8z4J/PCskjC20hlOTNizhjjVk4ZNHAu9GoV78jf0ErBOYl33yLJ6hmPcrWD7V4gk3I
YWmzFsui/CHy5PY46ru+ONGA4ywszBeFBo752tQ/yJMoccMOV2akq/koBQtGX2J5mjReJT1O5htI
B4rbG7vt6hv/9CwXVVUkzy0Mv56CJhBCqn0gxkrRsBnatcDZ4YdSLanr4IJ+feErYCyTtOt/F/GS
eZn6sZGYM4vIVRf9Ohq+Z8keaTKboQYis6xlYTgTbqfR5KbgRjX1NRqgg+PVdMfaUMRzZ1TJWBwR
RKn3zIGmgexSRAMg+fpmr4h//H2zF99FEQ7W3PTjR9Glziu/ek6BXJUgO/v+F/ojRBXuyR8bMZnv
8x+teoQcX0o3ap9rxy16S0zI6TejBHkRGtqk9afQZs2YOMiJJsbzImFNGyBCJCxPN576yt6g0qDK
s9CyI1m9eOpBbqaqiEUutFjG5h+lSRz68JSb/9F2GhBdGd+yGZOn4f93aQ5Rak0NWKT2dxAM9b6u
g4CjXEgBC8dZjIf77wpdmPrPpNwBfEOhEr+Y2x+EOHkuPm4eGjkthvTgPS7Hf33VR8FiQVQC9wkc
kSWeYvEtuEj+S+aL3j1P8bPxE5yYvQCjNTFW1m9lodfKE2iVTD7B/hGIP7Ban86AYQziVh+Kj5tI
zG8sfm9vcR7LSy96o20jxOsWyeCyDv8PgQn8dj9d++KtJ7nSIeopwnK8G7JHSjouWGJqW962NhDR
5Z/F/nQtsQM/PWeTGJ3SBBDtcsz50jcWG21rLheU3zV/VWibGzv6ytnKsxnsaZYWgONltAv1YZA1
yj5V/ZAoPE26flCbhaC7AEOuoFuXmb1NRwt99cexyJGQCm9FPrGA/z70/96EeVFiqKHZBoOSWpAX
3k1Y+bnplB1ErsW5DY7DtK77Uzz8NpRoSwuZnLFAovNHkUHynR01nDaRRJiRICwPzY1buwI35d1D
8aICgpKuXtrINm2d4CHB+8B1tJc9QAb0fonLlPPQcoizzCQxNA8eb7yXK1UX14Why5FqAae42HN9
Z8VGF7Ln4N3QVlPbh3lB59gTbp3znrKP1oHfbiR9wz0g+0p36ybq7YqgAg9PnLdxDDLFcOPvzRgv
DKVBA8E6Bi/jR2vJ178l0iHA4auuBdVGMeC+299pfvd95GzpqzPHBRXelq2TyL9pvoTJGlIQ6TLS
nlr/ewEnOk9egLD680uBUrXoj95Yuqtb2jSF4BIuGAwj/75rlrVqqjlm6XB79Hc0M8DrRrSksKmR
9pP57sseYCEoxovgFo9XROF/drJFmUy5TNp4WSxLdSdrRW2ZgvgsaE8LpoybOLnXtXuFnNBfoixE
M5AutGhz37r81eCBbILASEBJukTl2U0Wd1bCk4MPI3KA3gYXjfwYgYqz8KbYh3H1aeHGghdmVc1L
td6hte2pL7keRDG7gaF9oAdapaJDjiI3IxuBzaGTlFoHJkeIZswhzY0d8k+mvabdzlSklk/oSwi0
EFqA+dZsD3awpmMGlmZuHtlizFwYz8DWnqZjLa2hcJMExuir9fs+PbH5UdNmfNBo53rEXu3AfwNm
GIA0e4zBCn3I/j/siPEByFtZ7K3SIzda9AdGF+wB+Gpf778r9Em+mk+rcrH/FM03Z+Dh1rFbBvma
sU6WiskPcwZeCAMVMcjwz3m3ElKUsJgtjBKLJQphWBY02ja48T1cgRKKyhthAEFlphF9EeIlO+ME
W4TWscatFlvXtiF5PRmowkkbKjdrus+jJS3UpH2HCO0q6cZAqxMB+fql0EtXmM3my9p/r1QcRLZK
sGSVhQXrrDyR6d9HcAPlHQU8r0ZqnlBcaKPRUSBmAkApKQlxyntg2sRubxScUG2PCRHogLB/+nrh
r8ZqjMVt0jMxYtcvzs4uSUoieUAHaDxlMoMo5MY2CAc136kOGRkRL7mb4qZ2y7WsUKX1jnALTEDp
g9Tz6cwOFsTpqKKpAI2+VjxGkzAlwSZTMXBGWPaapy+U5e0LX4t0kDbRcxUtOvmfw6k3R7NATUYk
JgBvOJzmfgewZvgAglAVl8qDiDaoX2jbrxf7Wutb0ATwADAo+pSPv//00NPY1k3dTuaR2S3gdO6A
UyjK8D010CHEAgEfCuKAkq3rZulLjF9N/Eg98NpWt52ld2zcjPycDnc4gzWT0KJl8ibIYmymOfsz
Zd+BtSeQGUEs0dCLvMhe6fmZYkY2X75+FvNaHPv8LBdfSDuo1pykvMCwE0AkAreqnhPnJZnOzJQI
adWJcEq5ioomN70A7zNVTph/IzLlOr7sGb0VxLTVZxafhy71X1BTkMth/qSTngx7Ov4VECU6Soyb
USiTrLsAFK6h+Y5ARs0qFa6CvS9G4fJYEeJihy9KDE4Wv3GUpgc0Br9k1OorSPboLQ4jdj7ZlliW
NU91/0YesGhI0cZ7ONtxYAKPuyPKVY0Bh6dw+NyKxGZp93m+cKBq3SSHXU3QcXCDhAqfiJnMRQsg
m7IqiaPOPBLd7ekIKJwODSP1hsSEfj4Xb1fkA+hYZOWNU1cXEfXy1EXflREMvHiEgy7zlDG0R9OX
zGOW/yrUJ3AhQ3OO0vWieyiib4ty16m7bNr69Q4faz3fzJHutPm30v6p00lvtEeAI3p7hE+STCcz
e5eLO+YclFa8PwMjsQ+eD1N3Zu+ivR2IlimdM81csgHC+KnK7hf1izZ5elCjQ/NTo9g1jvygTgnw
jj3IM+6az5YAoHSHcHzQTIFBuBX+rq8CWHEcKsChXMIS+6BOER+tP8IQYAwtZ/C8shhRA0LeF+EJ
OREU1LAsCLdZuWUiV7XHm2DAD8rnP+/CokITWlzEpYt3YVXSaOYS+2AGWgQY0NwuBieMl0q0SdO7
OJEdxnMgA7vqGdNBLJzfegk5Qu4wvgMoMTanKP7WRevUX5XaKvOfGdwX2cMc/hnx6muS711YYevy
baG9VvY+D2hM5s7X8eBq3itI3cI4Q5jQiHjxKbYVvgrzMCtM0c6isdAiihw88y2twz5dBvEWdUqm
u1L8jhxWXJykGXjKgYFMESwZ5VTJCwkMwX8xb8BsENaqQIyCOTbJPMnFpvHXHK+76lbNcO04AAgg
5GNEF8m8OP+iIDXroc7oVaYeUQisIuo/QLToxdAkBe0AAoNdDFbxZvv6Gu5PFvLXkpjhCZGGv5dM
Ftc1A65NIkF3FpZGmz0xAmUlxGjoe9me2+pFro6gJHBAJPGnHUS29/Wbu8KfBXauf6TewgDPvsi9
OsmeY7/XjGOuzp5wp8EwyHhpom/SvFOj7zYeubr2JkWSK1G9aWuCgXHCx1yi+brMbPgr3ak1Ngtr
o6U6067ixta6lqFjewfTEstl8MwXyxQPZdFEoWIIwQKSdPRQ4A4BVGcMwz5vbgkxXWmPgcL/7+Uu
2mNTPmbGglT1iOw7jddROnNa4crDtThSvl77a+GHGGwyJRQY9Y8D4tNHk89R0CYyxjswFon+pJgo
K8HRuOmPdetCF19nndR5XbdcCOsnUh7kcEiqEdFOb4kKXz3TKKM40MjnQRle7KbBnOVMSxIDZInq
TAnuw2S2ZALCtwBGCpVvC7EewKQwLLCN7v8gZX/tm/58CxfHqh0VCtGUh7V0p5PXZnDkeUVvxvBU
bd+Dd0Abc3CREKYD8PULvUI4AFWCdDGgQvqrqEn//U0PbbKIg4IUj4QIZAX4dtrgoNcapB3x1CyE
3mh/E9VxDdEI5QmpBqAd5LWXPJrOWpT6ImtNgWhMmWngbw3pj2WnyQr3yko8BnbYlwTg9Qht1lQ6
ZTU6lRWuDIX2gtk50vTNKJ5r4a/Y/QnL2vH9X5p/Tjv0alzIiib0wXoDAMP+LY9ugGdt4yXWgXKQ
Q9/UMY9eMlwibdqRfgJjYkZPwwd0OvQ6396R0DD+psYEV5JXK2z6gKWDZytF5D+RpdZcq3y2uy3A
Z3Ulp5iU4l8viLyY4SESAjqJEiGPHeov3hvBwCLzZbyV+mg4rXXm/OHGjPbESLBdDE8FqUL3z0bf
IHQIOLA9trjngrAdd1K7D9ArK1dkixgS3ZxLXMNX/fU+LrZglxV5XfoVmR3Z5bgKjFXIpJDKWdmX
HYKiG4qcqdnAGpOV1e2J+pXPnctTvYo2mK1cqnoOcQm8KSnNI8INi/ohQc6hdmnCATMD6EbKoGdr
HM8Q6dTilSCBWUvTuGNSe+NruH4fFpPjD035S85RFqSGMeaccDBz8Vwy27X8ZOlk4mso8sA9MUlf
6M4QrGcOQWUZyS42H2AAv76Njx7ORX7Fcvz3Ni6iX6XlXZoM5CbMrmkvlcESDhTdJtZlMB75RFC+
IwMhPLFMmtAiAVfpQQjWVZeMAANQcLCCLULLAaI+8F1AryS/4OB5DkBTQuKz2IPUzLCWpyOjbOcM
yOaWhiOtJBabj4fRjiQd2f0M7EFwEgoA2LEHBBkCUfHiwMdEcOBv+Z0WYJ+63EdGNywTt8tOBojI
Dpb772jiACAlD+UjALmBgD0vkE18O0W5MseAP0VygrkicL3LvmBaa2ZriPzYmA5kSJAJ2cRghcPs
wMyI9/gfSXQVsEq5otqkKfP1u7vCejdhRQjYAcejjdbr3wG1Sew6X2RsoYD40p5R+Wvc2tiSJtGo
sK0nNA05U0ztHmQQyHEg7CxxPK4BDgYTyKJhO5bAbtDXF82rm0rkVySNuD+kniUmAaKrd7G32lGi
fqgi89gGP5R8curorcB1SLtPu6Wx+FUrqjNbK3neltPoTqUQwAsXL9jp2uoxyw5JcaOwuxp6ZNob
4OstxgOX7VTdSsY07UOaDPMjNm+9F3qSLCyEDnW87ertYnygBO7DTdvQxLoxW7yW04JFoxCwEWCg
r3RRyhiLNKbQMg2yVSrpE3osgNOwTW17IcvbV4/AuysqAL6ZGNrtCgAC2x3Y8tfb5hqy6a/7uMjr
7UGP5qznPiitdbh/KEZHHoL+k+E2kMyoOmiAjsGqGdZskSRHZPNG1LmaChioY1MNofyif1Tgn5I7
vQgUc4Fb55G+LvGP44xsgP1Ld42NSvZKXUxd8fWDf/QMLmOdAfsK9zlRSV72t4qpm4ZaZj/OcePl
0uxJJYCLqQXSuQ9h9VrjR2dpwESMO4qw4rTAOdXFU1O/43Qm5/fhR7mZSBzviozVn2i/dO03Di2Z
41tLz1K+QpXQUxejq8eyx0dIU5qZf6zd8S+z70KDposGKw2HUOB5PC3JgKwfGENhn8orBzGkzLVD
hdWXoWssHmgaMIgHucPvU/1AVEGCjIzAD+/ZGzJVbFq/wbBgKW+25D8KiH+XDA4y1HzEIy/neXmu
15Wu030o0j+iSWSJf3JECpym+6EljzpjPkgWpvLHjByZFe1jF/4EJ4ZasbfXgjqeHNBKtUGvc0TI
yPy9knWRB5ENifyKp2avcxos/P1Y7xGBU5V7hRSlOOr5L5YLNBGZ/6J6p40nnL0IZlAarPBMjw/9
MYIrEZ43SGYj4E2lR2cYaC7FYDc1Szh0tFmG2kV3k5OD1GbSD2Zx4HggLVLVV/D2wbACydx1N/qA
OMIRgP9ZPZvCjNJRUXX7YhA5plNuLxrxpU3iPAKvBqJX9Xek35JQshPeZ+X3ovrFKLxrOzcAdGHK
EAMStEg3uv1M5yuo3xvjwUxdQL+ajh6N/JxKD4vhhd5gXt6rwTqAQFFNb7x/4SAnfk4VjA70FgH8
8Pf5fObCNFTRVohxe2z1JYkjnzzovbLeDeUZqJpwb9Z/4UFgh2chtU7TlU0/WK6pOKnlBMm7pZ0Y
hGicZuMePlAoeXq8YnzYlQ+MM7WydGLgC4qQMVBfICkJHFWwLLUnRhJSLMBvDPc1XMl4qwU6k8I7
S/mjYxAHFsFZg9nRgs6peiaAiYKeQOP4Y+1k9YNo/deIGFYvNcCU5m6aVuGRoQ29kP/UDDQ/yNAA
ZDM26pU/7AMtEVsB3d9K/uH3q0A+dfh32CfR+AlQ+njkd6Y9oErJiL8OMrzaKy+dQkfBa5j88h+T
Fh/vjTkAACtOZaDHyeym6h0zYTHjRLGYAY6oPeIViyibZ1TjIXiRiyLJgMA1r/Ab/SGE5pk2QgEL
zS0/hp3KvkZPd1YeNVj/pEIMqgZBOuHPKRA4SHi7pf7TjJ5t7awz22oHRwxWIV3ROSfS9+OOH0Pb
l9NH2FfZ8u+43THQJHnjgwynd7Jv/iUYDkJpmq8eLNqSrUGrg1pHCJnxYYrSGNuEfL0wH8N3pXT4
z/EZwwa17Zb8JRpGbBT4Grx+Gpv8id2ceXtNmy9p1NkqXnG7UjOxJHxs0h+8deZwMIEAGQK855sH
4q+yH0QKOEPr2ULT5XE1eNfaqiheRPeZnI5+DwLY5IYsAiNQ+zdIPeI5VRRbjUGSBj+Pm8R+hRyT
AAJliFSeDjYTQ808BD/rt5tm6B/OKpdfO6ZUYFsQ2sVc4+JcNYuxa1N9ohkjn9REcmtz4clZ5pp5
t+sUY5NYjcv0sgP/LjDENUgMYy43JfaQKvLmiyo9KinGs63uBId2OpfqW18nL771M6bXj/+cY3b2
Mgx+V2jMNd+/3rdXdy1aTVTnGLNK2kVrRy0rySpziUCP9ZNPMBTOVigByNGvry+kX8ubaUH875XE
nXw6+6eii4fZHowjI0o9bbwsfiizu0TZ5kq51EZBJ7zrmmQZN/eS+gYHEXhqk+sPi7J3BumhHjNK
U7y6J3CqM8dtB2LcV4RgLOy/CoKdtCwiaa8kEA/kaSktWnD0phsXCFLX63SGBaFAZy/7VSg3y2Eo
N30fLI16XPm+RpNPd2PtybS+Gb28SsG7RuDAMINyfT11q6Zf8d27RfstlO4rPXSxrLrRJ7nSZMPb
7L/rc5HVp3MQZXbFmwCqIXokyp7+DCnR/wUeJIsT6J89S+WANwLYhn/sVOem0qJmGI0PU7fSCMFb
rWfsL3MPT00fXRPMkeDCfb0Frg37FB4QggttS6Q9LjpBld9LuT10xjHNYq+jmsvAkOrWe5p0GJiG
a5sP2VCTVRBj44rFlnjdoe34Eylr4fT5Lo+05RzJQhOyBapKiDLAhRYYD0xNvQR74qq9v1mo39Dr
9GSbhkz8fcY+vbCFhEq6sWjugQFeRtYzmaY0xDf6slff4acHvKh86lS2E1NrDDJNGFx/5vGc6nus
WWD23czRrl4LAUXhSAuq+LLKWswpAjFTbByJ8xVmBgRurjfNRzPq6E7feHe3ria+7k9fr2QNaWsZ
NBCpu+Pkrqldzgxg07i8uoH69vVGub49xRQcsQQslC9F5CiYFmaYiGebVilEUuzeklNLPtIKqTy5
np3bDMRrT4j2BQwsW6FO+Hc9hz7yw8qgBBVTvbzdM5xRhi1prQQ7BfAcc0fO3EHdAPZABCNpHrvu
JAzJbkIBrt4LdAc+UM4US7/4UOw2HbQaWTgxgvGz9azcyT6mmt6C/lh6hNBL9sVkiEMzDR7YyYtw
kw2reHdTze8aQFeBiEI+w7tAL+zycDPKuOyyjN516dIon5EKC3DkXYnj3NjV1Zo+Jg03vFO2HLPk
u+Qvwy1q4pVxh4JgvGgio5n2j/lyYktTleWSfkR9gZI5izZRQ9bfnYfxteV1TWp240P+6A5/CpA4
POOUZRMYNYM6FSDU3/s9N7BH7rVYPah4ryqeZnlK4JL2IpmmlKsMOWQ8lzRnTtwCKDzKxN/mkJGI
lyWeguKgtGySvTWt/HzFsT+obpnSdF4CtJb6ZdK58bjED9xo93Gws6Njn3gxBGd0Mee2cIxDg3PK
t1rBzpl+tIMe3+LGaXyxouLxcORi0M2pher95YwvM2ccqkNTOaj3IeIL+FA7Wof0jzuRvd9Yy8uv
+Z+LXaxlk09J3ueWcphKFyx5+UuancWPfmICgAKro62+jh4XH88/l7sIwjCn7KoFc3gwnhEkCHAL
foXdnzOeu/Vkt650ERS7Jpg1I+JKVun6kwNqXftlhi5SaeUtaeJbL+wiT5MnY1T0iksNOgoQboto
2RLvCOmn/qO8NbCiI3MlPbAsVLiFSQNNI/H3n6L91Le9vBiJcc0yeDHve29amit5pTvJn25pO9VS
W+fb/m5a9p61ltx4O+2knemMnr8ONukpOcurkf9HclUH/YptsQHnNd7L99pBeoOI+D4/qo/9z5pR
5U7e1iv/0K+apepkTu2BvV733sivg+JOrrLWPd2bH61D/422uCv+ab39r8l5/vWLn8sVTH7Jq/vV
E+hdhx/ySlvApcx1fgQuCpeuOzgAn1dwJ5foqK+NJcoGOw/tZrdyt+ffiat5a/kYHdpNvX9CU8DD
R8bpne198ANKm0NDzjWddoX+xrJxEKTg1qTlE3J4XO4tdO/fcBd3Ym+7eo+c1Xn7+3fs5SuYA27o
Fi7a0c459IJlvGKusoy9hWu7If8BmBwveOv3UEM21K9e7xEAHLFm6XZyJX5k4zbOgl+mI7n3iju4
6V3xori9p6z7Vbzdjyv04Tx5hSKGM7mlVy2bJQ3WtVg/iVWkz7hNtxgILZPzsDQdbV3fxU/jxP+o
75MlULoj3ukebYF1u2n3lmdt/dO4AT60ptW+b/fGKTj4d4aXuY6Q6WI+8kvBBA7447t+Ll+jZ+rM
/rX33eBQb34HjuwEy975abvJ+uR7rfOz8jRPORmn7DC/IuCRBW4FVGP59Da52hrQ4mpYai4+8u7o
aN8hPB/G/ciCFG7KUkEwvB9fg9+G6uB1Xe4jFi7Yto7htI7P4sX31qncn39i8OI8wxl1Ag9XYBdh
2zWY5uVD6LjWavBA0rjxTnqdNvHSd374juJh4Oupa/XBPryWS5yUHazuN9pG2xceapwOfiOOtB3P
iM8wLss0T6yCvszurMd+h9SGB0Rua74FWxDuBzqmu3lXefJ6PkZ36np2LWdaGd+GFQ4XS8mLnR+5
M3gSCgrJNn3J7qiqHXpQ6/kPCejqe/nxPGKN41Xg/G6d0X3tvNwZl8MquQvuaOLzCz2IdbLFL8OV
Vsi/LOWd+HHTqtoaK4hQu2LLY6zEo0or2YU/xp+Oy8BVPMQ43NR98JeB9+dZXzcrfWevs7tynzOB
MfkPm610V63whdigZLEJl/Ey8UL+QYCTzy51jaXp0Txajm62Mhn0uL/su2Kz2CDVurLcflV7xiF4
ibe0DTzx9aqO7tELdJF3dtFM3Kpu4KbLcDfsm726BcazMpb1SmF34i2wrzbqdlrrW39pb6NVs+k2
5il103Xgpev8EO5qfgrnKn+TujtKEgfpKbfaY13h9Pz4wQtcV+IPB26sdsHTeLWbsBCTp3i88XV8
mDbQ5db2Nlkpe8n5Prv9ciI2dPvFFvT0EyFk2e2VMwneuvRsj17FdrjV9/7ATH3KJkx4qwpwKrre
yE0LiODf8bQaq7ppF2TPJgNH/38oO9cmRZEuWv8iIkC8wNfkKiLer18MrQuKgKAIwq8/D/2eiDNt
d3TFiZ7pma6qliRJMvdee62195fii2IowFAlsDwRCm9VTNHxDisWB516BdE5Zce8HPwOMU/p384f
yR2PY83Mkw/trgn9Rbcg/Tbql4s8eZrXLjFID0BYWvdzxF0D3EWTl6FpzU9HeVur+ONGlLabHqX1
Ab//fiO9e5M1StgC+HTc7oYbLZawdQE28rFVJVMtipWa2leoWP8+0/9aRNG7yMdpConCRH6bQTXJ
DyRXhIBxtrvLI7RiKd2IL+uynl8fk1c9rqSPS6GLizoQ4bMjioHTVyeDanTPf0pO/gJk0AYCnjqN
PiknvycKVTfsd5Ko6QVpEVmZ9imRPl/rZaJMUNqEjSN1BiATN0O/r6P+TaT3byk/xhDR/j0lfysD
/jaOt+jjgmOEEt1ZIVm7hrrzhzKRJUXU+eJAn862veCtgkMrPYlGfjGtH4So+jldJA/2X5lXJhoQ
l+LfFOtGVETQ6xJLPtiPe2I+W6XgQPrpKbaR3tvyYcgwyFsrcjhxbxhQUURS/SwrcicaYR6cTvil
pZui/IoQ+z1RaJ6JoQjZdInA+vRjWvWXqEZF0QATB5iWitzb1XMJl62sLHilegv4uXCIs07ba+ah
LS+X5b+fzlu81r7xv13rLYKSeo9bnUglL4qyVjK3qsxHY2FxI0IVGWbpqEr1w+T+Use+Ty6tn3Ex
0UhZeurbu1kUetK/kDoH1WCxviA3x83hKboc/+G4W7lR6GDxG6eq0bs7cr2PpatJclFK9JwsN1U9
fvRHz55ZoAUu2Eq6rgRt7fra9gdUS8uxouN9ij68ihZh/AHbXxp8HbIOba/3nWKsIA4v0Sa4tYIw
IKN3xN2WJe/OIVRY9LgRUTK6EbpeCqFL9p1KTbNoqILSjvOOJkMBumtg1xi9ahl3RdxwLPZEN6+M
ZLAD6E1k+z7wY9AdhDBGU5pdUdA6GWy5b4ZdIw2Nfz+995Tl1+NTW+dBJIIth+gtZVEjkN4oPHTp
0PlFxgkLrab4hykn0KicbKWEFQp++++rdtrM5P0J0h2Zy8o9CpbvEskwDbvde9TvBglE91pjzUTD
og8nqTbVw4ei1Ma5rLjzVCSKalFMpWxj3LUYMVnHOGhfYSe2kuhsZh3e+d6mUfbldV08TS2Z/Xuk
2t/2wP+O9G1+Gsgt6j1ifvS7lfe0llwFQlHmy07+qQDM6x9q4/d7m265gw4i0cYGjgvSFYQFVTx9
pnOYIBHWJU9BEQA6WEnZ/0UfYSdLxslzrzRfzzY/Zrk8DmcsDeOZGvZGYD/9cB9pSvsVZMrLV89W
Kqyrde/xdDX8m4tR/VhQG6GN+10e/q+X9fnmJ+qwUw+ztu2tCT0KSgYS4kF3SoVNP/sISdCZU3VR
IWPf3Dx3qBBRMYQIBBUJiQ+NWuhZZGiA1P16TtGp5U/Qech90Vl04Nx+sljs/AWVZ4Ns++HgUat1
3xviPAa3S61FV/wSHx75uX629Np+1FYRGs+Lfe7gM2fEHZEe0MTD2jGSjycQt0Td2tNaTo6d1ezo
QBN+oy0x0zQiyDvX/CfI+q9H0H/H+ZaVVq/Hs+w2bDnnHv2B0BOLK4SfxgAhhIrSxzp72uSOpjlh
5Jwp0nxe6MOA2OBmhn1LXnYUE4VH+Vp0SqFU1g9r9G8v03/m8G23L6/3ArJD0gtQOUPzK9XWJw8s
tmmgovz/o6Nqy8ZpfSQR8Lw3XjunoXbTLsxDQ0cqChJ6/LABR9GUlWFoda8/vH4Y5vzt5loKUqsg
hwjUHj//SdBvg0KmrZzWDUaVMSMGf5m2RJo4ECTnJMMkesOn8SBVJ2slY8TfXlCnF6c9oZqY8I9s
bEeLxbf5mYjRfryWjQ4550D0nftWGQ5EOryJkYcShHSC/i0E3gt31H56m2wm4tPEL3Z6IPXXjPbP
mTmrBN11SVILEIHRZ0TSERvfqfHZfl0yZ+s2P6W9hlOYfLovG69fOW9hki/w60nGQE6P/YhYWKX1
vws/ydQOJGRkIRVAQAm6gFGz6BggAZGzHi2OuxXfS8iQW8RAF3v+Y3MZ424++SsaQ7iSIeRkR7X9
stpb2YEEEa3S3sLpGd8VI29/sk2a26y+azxJonuTp5Ucac7DkNvbqEgv2izqKR6W62Xi+B2R+BTm
c11wPRm3bv5afwzE8X8zctloeCYV6RhaDk8xJKcmdcOyQ3SEx9y0j4bq1OLG49GcM3n+hbtqU+IW
y5ANnay/Y9zI6it+skVc2q/feHSn034/vHrTjynWHIZfirP50RVdsbM+NqpDD3I7NBRS0I8p2i0w
mHQITmNeg4bZ7ngtrvAyY7NNsIlPrb45MC4GCb8V25EtWRSALNzdP9o0u834X+7NARAIJPCPTekm
YxACvpiTq56BA0LvbB/Mm3OxDubXBYSDrs72mW9dSegROnlSa+7NFeAqWLSAFYQVJLq0jZ9u2ry3
ssOpbBKocyuVr/Hnm7/JTWcKZ81Ec0Le3Ka8bQ7ID9gZOWi7IEKjILVuM7xjYyH88jFCCfAOF5tN
ylKNfv26C8uydCcIdgfxGNYmPidjpmkz7Qt/On8J3eiLhgwSk3UReOALIuaXJjYVS0V3el6fBJPG
UPxlXOFYki8LIya/aytWRxy5hMyvVeAFZPA0jBakrqS+//sFTAbs9Pn97/3sf7y5P8KDQds4CwcF
GIBvwOahn5TRM9O7QY810oCYtYuWfhKgPe36z6Y4pvOEC78xFX6dlrTrs0689bCZzVOHZYblA5gU
ZCbgpZwfvvFvi2hd+M4Hokpmt109QBdG+87vgs10+TBON2NesMT8WNzBLGpeS8WApe43/BS91Zkp
im/Gw24Mlbx/dTW/KdUbpvsNBuOBgGTG4mDMRjXvJS85afqKl5qXj57crOrtDIggC67AN5i1svAr
y96OVsHuuJB5YUjmxfqHqWyzxbeZpDswaYgGw6llKv6+fUZJLGeapEJihWQB6KQPIWYgKwwVG5Vg
lI2uuptkbho5P1z4L3ETahL6G1JnIsTT39ICreTEf1AjDWB6YBxF2ISuHDMfPGvxkMU4CkIE3F/E
nqo8zDID0d4PI/hLaPHbCN5ODmLM5qHV3V+RG+wpDD/BHf7XKBpXXDlE8uPq95GU29BumAmOa1gz
rx/5+f8eB22Rfn8E0iUfnLtU/zDWdpCwpDQbrlvPYwi0iK2RXJd625yJ0E7/xohWHuCUR8uknx7I
X0Lu/0yHLr+RM/M4LR/qQ+22ottW3dIXUNfQVdcv+/E0pDGM/vRlDKYDGrD/9Cx+ZWTvyxCLOTpl
ka6p8CJ/n4NCj3p603S6AdSfZ2JBuWy7IssOZCyaXXaw12bnwYjyscyfbt2FdDA/VJu+NKT+9Lp7
ZfVxb2Y5BiZpq3rF5uhpdganUBrFSIZ/bEzy1ycGi7atNuMQ3X0b7b2iSwCFwm6ARpiX5l6hmV80
2N6SwDFbr9Z+F/EA/c+z2EIDAW+JSiB01x9WcL+NKv+Ytv8M5A346GVy/QpDBgK3LqmIRK5+Em47
kN8u55cIb18dmjkg6WFWWzfkQ8uvx4kZAUZ6Lkm+T+QpPQWA8pa3aQlMC3j3YCR5drxiPFUvsL4O
cSlEXth61Uj+NR5mRSuE486hhbJUIBBCNIRrhy19Uy+og9ZgUeqRbaTz+ECmH2dbSfF5qJhMF5Xd
IJmTaSxDZ6lWpAh5BB8HbDF1yGCgoB00oj37WTil8ZJn5DJUGvkZWjM3tXXzYVfBwdMNP8lpyzSF
AdfXac86QzGBPTE7RUcOanw90BJVWCSs++VXvztBLg6dCpo97Rx5HGh78SvuIT1qlafnIb6FdelB
JbtebaiTvOSQqohYX1AvFaFpS1C0/lN2ssEu7GyIZllfDBcFKEPFleNQutQxihFMVLN/G/cvKz4L
riocrZbfTJ/FHIM1R+mMuRhcEknZgBc/h1K91asZWVU/noS32eCG7GKI3RBS4+Zm1MksV+Zoew/a
ji9C2tLiGSX3bn/5c0eSvywkwBIZsaHM20fZ//f3r1OH9fUQR2T5kp8Xp0Fu3nsQICWrNTJvsMfO
ISWZl8Qu9NLtk1fTO0gT3Z96AGMm8ueKRgCPQkzv9RX9T7qtKkuqVt06gTSqvPNNhOtrNKy+q291
q3nKktbnI3XTN3rbiPM754S/zS8JwdTTiaZn4zXse60h3HDwodqJCxZsnJdRCdVPnJfhvPAlXVTf
dS226ge+IW42hRWTGLLq5fDuxGVUTnOkYP5hpo2rWgy2Oim111YzDRikGhDDQdyCYliN2xAvsVSW
MxGqbEVT3X44mKYO83HzMHi3Jp3hxQmpi2RWZeoe1g9Lus6TostP434cxOLlZIQXMTEdKlyqGur4
OozmT/NhK07oP0w8wu+UFb/Px9J6dMzBTGprFkQGCETaOCMWHwD49nktby8dvMyJzG4dkR1TNCxB
zzu7t8/sITw8Qz71WdIjZOxs48bq0mLrbD6HXf9wUo3zqJjd8ZWozB5hfWZIw8JIj0+fZPRmtnlC
FKjffMl7TGiPZd6Gm8NEcmgPMqtHoQmy5cWlKP1LkC5Bmw9WN3jtYiPcVPjvfaT+PbReH9qs3DYT
3QRLHWYeRPvFYQ5NQqC2H1XCeI7OP+2Lf8CbgH44KMgafAXsS9/ZVXWR9uXigYsf4aH1GqqjbBFa
nV9Vo9ym2iGieRtLaVaz+GFH/qMq8Hblt5Oh34mKTnTPmwAbyeFJG16NmNznmzLSTwjZH3nv25Xe
tn4ZbqWm6VypJ04vNyTH0IbdYWcYDqVVYQUPF22f3ZuGNh7SZHagPe4P9/pH6Pg2gnZP+U/mnVXX
Tt2EzHJBspdOM6p2oOii8ttCV2r8+2qDP2DkHmziXgdzDgTZCoHh71fT4ltya14Q4JCn2B0vG5ZD
nF/sbWVE44ebjDiS7MKv1wdHmx2chgp9e8v9sbSQJvlahlRJwwofNooRUjZ9UabW7Y51nl5c9gZz
ozuZFW/wnbIe+5xEEKEiqZvCxMZCtjVMu4LLNKfweV7DVC1Sh2Ljd/9XtTCfaHadGI9pbMkU2n64
7z82RO4b7xVae8IXRW71Nsu9GpFQ/ezUPGfNAYeuLVCC4R3YoQrUlo3AQqMYb+DkP7laqo/bhilN
auu57liKrVAeTqiy50bXiKY9SvBtwbhr0bKZhgmi/YsXZ2DdqaEeKP4W+5oyZeUfoOkE2fx6EMmO
Qpzst+/tpwq4UJif3323d6z9NJDNjMnPzH/fcecv7xBSKY6GrspBBM3p9yf9StVKzpKyDs4QYoW6
vc6j5XP98ovpw0icvhmLcHqZauTdmFc68CPF/7+urJ10OB8427aihd5bSH7oXSv1lT3qoDO+QcH/
Jh7uZDAubmRldgssnUIgggNJduTlsaE4xDVW6p2twVD5AVD7lYH9FuOhN2flk54p6Lb4n9+nozxE
WOz2emVQG4qdG4dhZEPgFSq5LPkC65mO75/SKRSXlTTWKJDXn7ARyGGjuWqpgETkpW5NPfnhhmtV
SJ/xSp9Ky58Q0F+Q/H/G+X/JRgTwlArQlb67ZWiXsKdFId3pntbLvLqVk0NTuPj5tO9mRvKDlOxX
QPKvq71tB1l6e3R6l15nfN/egdTPRm+SnMGioHfAyWR+SjE9H/sLGpW7DT5JtCsStyW2OiBgDQGv
JQNU/Hvhvldm/5iBty25G5bXKE8ZU46iVjyB+OzJZPkS0xwMJ67FkZPgh0u2t/mvaXjbHTrVpUyx
04PhlTDrtj0JuXEKAtvi+waN4Kd3U8Gt7vcrQpKjNwK9MilcYhtJg5zfl2M/pH23kqbhSls1Dyu9
u83TScaHYYdOk+Lw/frIfGKi8y7aPY7qBxHcXRUhYaUVA618Ryvc23AgEX3r6WKuCRuj3ZvVO+RO
8/Gp2WfvZqX+i3rbsRwqbp8sQGhmvM5XKsa9lubF/mGPVImghWiKKkSr7BgsWuARZPETldAFlHVy
jd2mFPenQKWj0FwMPdu8crD0lMF+VftcGuqWupqmQSowaXR8v9oFxIfOUFfNfubcbt4tQ2jg3XJH
L2fZzY9eRr7JCxHvS0se5Rw3r0nnYpdjPNA6rry5B0BG7nObf9CexAsPYKr9AnDs5mPQc96fR9Up
+bgb9am7SR0tpEUNoCzVXfz5/Rxnr55d0ZP9u+9sC/+8u1p6IKifY2Y0rcQsHncC2bvOn07m94PL
5LJW2MNpUIJHcmR0I2gdcaCvGJlfbQD4t4hYZnQ49/qO5N5GmCFHe90ZjHvOc3lGa2c0FEgawOaO
VwXXL0lg4labAx/RZYHbp6gd/RMY4gpRiQgqNimkaWMupveHGv2hE6f44E/VwTrUFqVjINtZMzkn
RhgUH9pK8vGv+7pODkFyarpm7ioTdaEuE1mkq3oWk24ReaWrzjzcyCi9KAJ7fNphhbmgIW9vU7oS
X42rYilPRDDiCVBbCW1fWfk+nlzG5fDhMGT+BN30foYCRj110/VaUl08VLcxLLo+wLGr+GR2dr8R
HQx9bapaBoTS5Fv9vJuDSde7QD5bloqIhg1xQ7aVPXkNlYInBAI/zpbdNbycUaGZ2fg1JZxV0T94
yuh6BdUvl72RShXJOEOeFweKUabsRdMSrym4AlCjxWEWMSt7KPtd2ap18+H2a/N2wm46/SrGL6c5
dmzEXVItXkHxAk5VW7UnJ67dA7P/ukVGQYLSMSC3wMF2I7u4sKEo2K+AO3q3+XkBQdVuNgrN5YVm
PEZnP/vqz/tePpbXnWl6urjPdeVFKqU6GHtJELWUO/8yp+mOPC6uRugqZm8TbbPPp6UscMeSB9CV
su25K9QlTRM6dMoQz3mR0olR1Fm7lsbhKIcN9zqdqWRcRRjCe2p7SdkHRyWHWj/m5UTdEIVwGmLb
uyI//Kw+BhY0OSXQYgOP9Dq2L7V9294waqj8+EbLWSfvmkrqdg5zRVueJaMl4RrF5rLPRvU1yCa6
fc5E4w72UIBWfL/IvDNZcjjsTrVhz9V2B7uKrPPksL6OT4j2ZKs5yXykZscn9WamigU5uTtJN8qJ
j06sguOgM9VH2i41c4JA8C3j5bdysFHtqXZ4NR/OwWGqEvEiCVqdkeSNgUcwKx/FE3Lvswi/7sMD
cSdkl7Fi41IxwVD8scXJdNKfSvP78OLdR5iXhPuG4sI50A38twNtJ6/iRdYDcE8XLzdd3BXjNoZk
0Me4bZir4ipRwDT1VaXSGNnof8pwKSeP8ZVClRHtWGxIOo3i+54M7+vqFM+07Vmapt+DfaXAfl2l
o8EKU8zpQx/f8ST67s3P33eediW65n1dOrKMXT3/n1ICWNTtaSiNewb+chyHt2F3AvOKxYbZHnmf
BCO5CUBcum0ieN8WOlu1+hHJuzRapK/55RLo6NNY3kneFTr7cC9f3FGpXa2QhJbdmy2Hg9nqrrFN
eBqXocy7B/81nkteZ9Ld3Xihto2pnvpdQbPFy0w/IeO97hlts5Haotso83sUoMV9gmTR55N2ty99
/sSodnPe4lM1HNixGdvZMLPlbVIZuRlqVsIm2Tf6lcCvOhmT+ts8mdeczlxTdSF/0yeCYMhozBxb
Z7im2sC6ZDaHjWpyvgS1LX2/PJU9qbUs0bYD60GnDXEhqso/K/MyVkYX6iHdaeoqp8v4sLiqIh2/
tnQcK2fpOHLyhTo/H8nTJ15s0UKkNjGXK3nHnesEa4jKrD6w5TLPQdW1UP02sgH37TrtfSH+543Y
NxTwHJ0e0YsSLKMyz0caboAQFAMkxizQwVyiQWyPeL7fNWUYj9Kudukp/fpuXYhe3v30hNnKzh1B
yjAHNzPnyrCbdpA0YpfGENhJR/PoFA616Y0KwwxLAiaIVfKwwRMQKT+fsDlENgd2vYj6pPQNVgoy
pEm2rsxi3OzgdxeUqP2Ol29Sq14UY8mPrMLKaYfRgq5TZi4n05rlm771GlfQJrcY9p04Oks2Bael
Jnzej8o4O+qJyb1mQTp6jnsWbZ13CmzEgHBi9fAvPh01OeET+jYIbaSP49F1gWa4OilfT9pZQE6F
FjNSJYyKxGV6pXkZW9YQ0tbtk4j3qRj9edRZsJ3h7uD34IvM+26465z6p9K7TpMFzuINGprUyL6y
fWJifwzXVRPX0tByU1YNfZyChHOC9xf6tzZK93Jpl078/aI0PKmH8uZ2KnbVp0aVsoBzBrpxXUZ4
2MBF8DJa6LgNDo3TaMSa96sR7J5yPNg/pzJc1WalVoLIPM2pnD3azXcwzNCBL54XEY3qgsYDIoTi
CQA36swkmmqC4ZrZvtJQwRm5LC4bjvhpkop+wPn24tw/EAIU5ME0xqvEfVV76fTu10doz8br6tw2
mQ8fndiHN6NvZAQAFeiZI8/b9sZjfZiNsVyWPquZvuwNpUVvGK1AzWCDbtSlcnATzb7zFAirbyaE
JiEH3ZnOIdcWqUrSoRMDLlWhDBx+V6c9J21bIFIW06ePkT7j91D0dv8OfX8Fmv8JfdtAlN5KuBIr
OuZYVAF/D0SzQfl89qvmsJQUqnsljPmKSnq3wb3ipElf18u6YCqrMoV1IAt6Xoj0oovbtpRn/cfZ
UsKXFTUz7cUTpvdGt1hd0kDvnbRiXTenf48V2tJfwmbwzJaiQGZEGv82WjlWE51G1vHqZsEeIGS6
xp4Mqx9eGsCZHtzbzksjiRaT9GoEyFeNK8iRuGmt1ihJzPVVjHRzFH4z4/aYhzMu/f1kMBpyci0n
Yx1sYw8X3qfmL3vqHWTruvms+SSz8KujHs0f87OhmhT5XN7OKbVSNAvSR36kv+S4Nq5r8BJ/NmPF
f36uz34irgkIpD2YVIm13Q4IrcYgfa+O0Gl1zxovnTa+HoJ7tkWHmrC8+LhBiPuGcHDZSB0j2w6U
ls7wnRyxy7Ry0fiTBqMmHAfFi3L4Dbq76p/uJbX+8CHwhBBMzN3UITbAPEBC0ZZk0yWQx/hJKilC
bEvhYvQHZr+2Mh9OGGqkg6OLfm7ID3sPcNuY0laxGRgUjlhI8rTwC/NOCkLg0zXqi9E/TvAHWA1p
7Mt5SrG3gQLinSQSF5qdhTqPw3kc8V91nrcz6XX78Q+q/yYJCiHA9CLUEenEcHIa2BNotvMIlw5a
y9AByehxjHTEuW+h6H0G0Eo6tdBV4yK7l8aqrf0EfXjX6Ky7KVkM3IPleIsXwXbwsa1k9+ANStE9
5uL8WVka8BV8ig+mw2/BhvRTL8WEG63FPlUFw63XjXnGqoBvKqWgsE1B+xeeEwBNDEaTi5iHXlvK
JniYSwZ/WE5eJaXulOdV+uw1YpJphFWR/Rotl9cVHTH603k5Gt6MQ1sDty5eiRTW6FolhRj/PtTb
0Ziy85qSOEj2uCTZfIw5nx/Gc3YRy9xhI3L5dxT++i/nkXdzmGYH8wTCZZB7BA9U3QHlCSrrwIai
kvnhwGy5OeO2ev+Yn0g9vk6dFcN3EDRAcLNfLsoM9p7hJRfYOg9zxx5sGKUCB+PmxBPgLS4fQkox
l5yRDSHTGQZH4uArx52/iJ6JeaI1BXnPWnku2RTpxGMTG/rum7PMMJJlFMB2cDhnY2Fp8B+eYGEo
l8jsDHdRjfg7+tRdSOYK1+bAaMYGBIjadi5GdLoY8rC5DDf+tWfh7G8FPcMzrouFkdsrveOAHZkw
sMdnkdvgh1z/6c4utuvdPcU6Nt+WP1X2cSs4i8W07885qkMxbL3oWgpCK5fo2N55pJDpGAXpyDcJ
RH5KnYUbCGdgTJFkXIx49KHv258NCJ0VIZuB7uym8WjqW0GQKFwaYxdATB9lhrezVgxFd9i9n8Lf
afAcurZmB7vNeU3Hd+H3vODlGAvQ8eAQ1BzBzXhVDY87/Q47JDMMfZiOvWhg3+dBUJldhVJEdRH+
pn6KaWV37y6lc3tn9I7PYRDBbDFr8+zClUiFqLb6bJebTPSH9TQDK3aNjlsLc8YeOFycrdjC68I0
Ah9Oq0iu9sfTZhomfjjVRGDd7MTme46S2xB8dnRRrUwLow6D+kqDzmXSRyriBSk0i2K1OHspQ+WT
lemnWxjHQPkO6DPeM88vtz/iSfaOXUDd9jOgu9D7RVyGlvrti8KLTtPH7oMwyAr62zvkGe8szp67
8pjz5w4dPTQl+2ES9Dx44mLO/jCHTIMP3XEnOeHuOg28joDlwW6uwf1YLG4mKhX4Vv2c/riG39JG
VnLK5/tW6Hw1A/HFs4xi4ZC3zB3mzzrSiX1F+cW/W6l4+IER2mdwBsZghey+6/RYmd5qkRqL58H8
Tr8+k02TARQY3VMtuifWCo+djckJl5WpiR234IY2sUE8dg1tFKXUYmhkcyw1EPs7dTKzWhxv08MI
1gqMz8nie+Hqw4W7Mnb+wIB93F0SH37L1HNQshwhHO2K3PA9b3F+wlapReww5WhOeEtZ8V64C+6z
4xEqk/AvhjNkVZ8X7AzC+ZKHU+7J8hCmwWoxrPPc4i6d1K0l51AaX8XI+UjdTdNqIkF5TMOt5wcr
+nI9Y9e+MS/Ev2NCn49dcOycHRLpnZ8KzXcsP+mYrOjEdC+my6PXL+a6P/+sNwseBy2gCMWtvuhv
g2MR1OautHyf1Em6+xjTeC/jejYPOtSpAv4DVEWKc9buUUKyknLDwCVJJP7usuQraWP4aLpC9ley
QU6bocMI/GjuX/2sGWfffSHNgkE7tbv8bFZmyyTy7mLlHkLhwpTyHRlkan242oPa6E/oMhUE9HA2
9Jx40/0+zN21y7OayZzGrWbHYCd6+MxauyjLtYaej30GTuGsx3N13dxefEKzUuTRJ82nP6/imy0i
Mb8r97aZMRerwECQJYLVahGannMZtnSlzt2UOEjZGoybveIJ8mmfLoIgyyk93BVRau0sLzFZCAT1
xqUxi8oYPJeSXb8oZw0+k0IsuE5oeLSTqvzA00Zeu12u/x08vXsl9PrYcQzoB97p49EwGOhvGGdy
e+XZq46on47iBdA25JxqTg4IGAeBMTSq+dX7uK/hzjmXJXYI42yf8TjJdC1piMPPOHqJB/RpwnRb
lcGCcFQ99edMMNjTv8eqtejnW1CK2RHUJRROkKnkN7A+w7A7uuNzRpi33iJgXE6gDZiZNOyZ6bbY
JmJLM2+6TuXCrpzlFRRFDAbi8Dmn8iSSfXt6iovTdvAS9w1HHpmeqRulMSUR3PjpevNCNEcY6xtW
avH6fxclejEUfrIojFXkIg3jDZZ4aNoN2qW8aXcNTxp+u+wNPxVq/hbTdgD8IZDpKoj/G4FKTZJ7
55FHyeqKFFV5ioKilAp+SWT6DJbt2x6Kac/yYRINn2crWSpGsFr8MIpf5aA/pvz/jeJX/eQ/ZcjL
JUniqmIU26elPo0rIVC2JB0M7v5LNSLO5ZYocA32NmERrL/5wS7Y7OP14+D1nJsvczxGuhFfeCeo
daGAFF57JNXzf6+NTls0+nOgqKRo/AKE/m4wkz0iVS+7ery6rJuhcop3+f66H0TGjZB1TsbZJvIO
KcthgBO9kDGbDKKcFO/fw1D+ukRJRKgqYgCKufnveVOqP8pe/mIYlaNQze/7h6lyNS77dMQR//wc
TLvz6tST7X9f9peg6e3uUf7RWkyllIUT7VvBJsI9QZKv12S1bhXOTwvLftKfVh2dBKEbupp38GhQ
C2szXbbK6a4hW/E0Yp8iZUFaN9QhkVPreu5hymwic+447JmKVS8LA7MT43gX1RC9pzjKJi1N4MeG
lKGRFvIz9/kvDqdqYBc7VCwV+WskGov2GiY/7aVzHFjdyO0QDHHUi+cPu0JX/sucI4LqDyCLaUha
ftXO/rNG5c61hOzIGj0Pu07XQ0Xu0fQp9rt3sr/epGWKJ0ESUKLmK0C9vS3JVn7M19nZCucJ5GjK
tSRft+M9gZ/eMr+bG/XbVlpeDl/m3Q9daNMG3yVfqtbVMZ3GOxWd9i1Q/C7ByUG8hjSMoOXxxZIg
IsMX8w+u5pNRkcF3POQfE9mqxuftdVS1sfxoiUmTuM6IHxmjalZO/fW8ipbj3HNv+2SGioB4PzKJ
7xNIi+QMJBtSW6SRrJd72V+/zgspwFu3Q9TRmF2JDANlNULpAcBwugmd3h7PCKNxX5vlaThtvBJC
dCmuTnengYY6ys2kBZU0B+Zl4AENT8flSMmdO30i5+yNzaYoSAwSh+ueJwP2T8AeagPXVTLmO4dh
39wdwci+6ab7mHZ9zS7nPV7yq7n9VA2MO3wMSwjFemQBq2qZIJBGsbzAZUob0SiSgGsmO7PFnUAP
p9d9ZMVj5DHwcC82KcTFjkcalwg09zV+TkvaBgO8dE/3PbKtzin7ivbxvvgC+zJ5xcV+QJBErEJC
aMbj1OiOEAkQ12jG06i9CmnvjUCJNhNIfu9f8uj1dbXTVQUPfUgsDmi2yMbpOFuFkxAh86rrluNs
fHaulFKeIzqPfh8cxb71TThu40KGEMXCsGtv4MjmInYos7WSZoG4mZp1KDR7Fx2DjhBn+wqfXBP9
UUFIfgB+JObnQ1cP6D2QvFHFw3MXl18EoXyUEcgkRlf4gWxTlDF2rYKb1KqF8V7GjvfNuQPyddxq
lPMeAezakfC4he4oNBbx6rxPZ1jHEPZ33XDClewEDsF9XO7b+U2Ych25NXM31qcHCm7sf+dxiJEz
YOLDvWzkHzbD3lv9tAWRfnsx387ra6nWr2d2TlbAKqgemmEzTNwM/Y5VB/+HsDNbUhTbwvATGSEC
ArdsJnHACdP0htBMBRxAUJye/nw7++JUZVVUxuno0zWKuoe1/vUPRmCuoX6ZqTC3+HRId5URjAC3
CktmAxC/25KjBaPKew6scB+0fMzaEFnUI2V9Y3jy+RjmHyrOC+7BU7bXg31ePftHKi2U237L+emU
6f70Xr6dsEfdylKzyU8xZmuZaEORSYPLtPg8BHkf893FdXz3yxA7gTe1rzN/OLPm/GT86u9nr345
PA1b00Oc4FdgUCUbk3zemmjebUSLVvBFST25MkRPxdd1omNs+dBuh8WKtUjtwViX7xJbolmCtcRP
Y+fvjml8TWang4EkbAwJon2vNB5ZemisR3WIpfql4zM/RjLvdqHCnGzoBkhMCG/kosf822PJjNtu
hKpDJF4XyzixfYAnjN+6NNkfTFYg43rYZc1Uxry26kNDs9exXHl0UHjvsfj1+b8vP/0bpeXr+VXd
wOlL5gJSLP1+56Yv85q2HuqeSunqdCeMyBlc1INzL/ErUC7uwQFcJLiNWHkiJ5EKFCwefLwwR/JI
pBcJpURDEbEU9sPHc7O+GXQ4wK6I/DM3pwc7ixnh5j9cXd2/PjnOU4Y0jMXj+XvxfTx2rLyl7OMK
nQ4YK74GLYStDlCLJ1UT4GNSVSGlExWjFQ55semdqFjRrtJBjXkPH/x/a/h2tAdWTAsDyNCFSmhy
M6c0NnGAH8Ps4NCh0rE7eGL/wBwDfP2j8JKWt1LeIM2iIdL8/unv61tbPxxbeXxxuZ5Gz107fHjm
sFoUNwa1UnwERMgYuB3iDr9Qloyznrt0fV0+JxeOZuQiI2olmo+DCxDZb6ibyviB2UJ0iIFfueom
RdT4WBNASFPhVyED6qX+NbTc0i8xRpFVzcOz7OkV2Qi+uH53Bmaiu2c3me1HBYgYlUmbGbCEhbRB
V/LNQCc0GtKo8dSVhOQAHVgJKG/R5FC1LXNNHMayhmnm9UiP8Ud80uy0xnduR+cRMVufWgPY+u84
7g5aHv92EGv9e11/1S2/F3V8snRnKlH2sqz9tjrq/a3VLdR2HusUI/uo9YbfCY3y+io6iej8dFh/
o3V+7SKDzU8uHoXkH2uxk5v7y+1+yVmLmv8Uqy/TGbxhfEBbJD2VvVqqdv+IzGvJL1V2b+6PP6SC
JxcfB0G7yEaSi1IqnSj0uYfi0frhY+Vhs//PNE500aWr9H74lL5Mgr5/TL8+uGykfin/jPu1KvUD
D04riJKO+K6hNpHqPAwbBcA+4UkeP6Aq/lK25XYp5mCq04f9Acrob3GU6YGNesPlgqhkWD2606eV
ZPTEiddheW343fhnuhkHBzUWoOD4bTAgFY5tJuGHdwlPmew6MDLx9oHTz/gm/Ok0p3Fn23ER43TC
ARKjdJIbVBEhszdUjOYPK6b7Z89IlBFxiqTewmake/z9o8h09XooHkUeO8OhpGmunm4eyPNDbkKL
VQRAj5U8dWFLEEhoj31XTMTnJJhx+vFG3pjNcrqgbxNiMpssAgDEmcTBpGiqoIyahaMwCH6gm2l/
eWzMSkzolwoxTCy+3x+75Ms7no0kix1WFgNrSuk2USE98mYeLXbnKZynbg8mpf9mzgr7HTU6Gxst
3oiRny3O/otrydYGccK0Q6x55vwgwCgRt9tZBaFz8e8115GFy7clRxuikR7eRh8CY/b3B74r+kPJ
292Mwma4ug0MSnUcnl4j2zV8F/wunnAeLH6qp74u4n+9bOf3lz1cDK166LxsE/alhvPhdAmsBJGw
N10xn/darj/VnA8ug4/mbPsg0KOONwq7wX4FSdE+bqXK9Icv7ztXUJ4bNNw69y4RAVjZfbt9686p
uirXV8a58cK7Kyo+VecW6ZuL6NnjAayKsLnZaylkZIjrlJ7EM3eTH57iL9CQfAoYpfjeY6PwlRXw
yyFwq/Cga9U8hbbCzIGWKxsPK5vJTkccx0O5/EnEZU9niT2UQuD26GBP5ASTEv9zP1jIMZa1pCnD
16cfIURjslML0mMsYRXOpWVDS/h4wBsQj6cYK6f+szUZ164Wwe+g9inv9gAcZlS4MWK6th2eJ7Nd
troOd4CSmEVJtpfJjGyugh92kp9Modvym/9jZfz/7X+hI7+8/ccrSx9V8cwogRow0s4gP6DCvRzt
JXCY3PpHagahcyKsoDShhVzKoeGqTXnBxPACm/S16c175vtJqNMb0S5wFlIMNPD38T+s9UFsmZP6
uH8ydOK2dKYSZ1bDu5M09HxJ5mRqWM5DriYgU7asN5PyWMDd0G3j3GTrEzm4gDQ5pmd89sCeJ9zw
9u7e/+y6GIUtO0Mc2b3PruX+sFX/+sngkc5GZYWAyvy+Z4xb91YciyaLraByD/ayWqyiTQ8jtjdr
SFO1Xs/ET5iq8mevQPQAe0GXGn2VyfTvr9nBRK8q2qcsxrYuvHOBljGuY2K/hpPkWFjSsvx+eJt/
qSR/fcnvC6C4vZD4ZWUWd4dXh/pq2uTi2cJI7ugxE8BirKCZesLlUDC2FZhFO1Af/v0Mf1iTfx0F
ioKjCKRqA6nTt/PpkRjNrUPgNqswowKzH2w4EBAIBAKR+HwIzFLMuY4unFylDaXRRFhcSGYfLLT2
Im9HeMAUPVJ4V9BPQnAJiB01P8Okm1AAZ3GjOPZuSF+0Cb+Jilmfaej1h1El5tJZ2DabKD3YFr64
Qk5FDPeKupOgpfm2hIkvTsw4YYiN8x4u3zbkGxQ++KalJ27lUuUi/0Cl3Y3eZLQaWAFzTZw/3qve
aQxANIqDikkDnTfxmmL94ky7Rw24RFgLmvHjRF6R+wm7v2IECz0WbCCEFvaZ2aHlWD1S9OzJj5qY
zl8Xm/SDJxa9bRpfv/7L1r8rV+OmP4/yQ4d7Wdj9xVMY9nIYKU70cpJwdZYQVg/8wvZKQYnGTMV+
x7NQ4nqDpwfa4NiDEu7AoU8oduL0FC4U/P9AvSLuENPezqOO24uYTLsn0dveGOdeHPswoPsA8OWk
/HgJ112vwVEcpHlvswneZkG/sSd7l0Hb0wlnn5h+up/8LvRRnCq66zLCaw0SarSfmioo8X85DMm0
po798pzufisn0rvyzJv0kMWI3JQI6RbGjzS1V2ikeiRtKlaIaaQLgel0UfVMD8MWbetgcLbt6Rx0
gjPfl40Xv2s/w8gD0C1B54EGAMgdb1pgOZhu9yEMusnBhcBLW/kIHvxBmBfMrsYsPUIMBAg9LYrf
G9tJ9D5y37gn3pmgSXsIaTDX7rc3pA9hGRnM4hnzJoa04WhNPJi9nn2CJ4WzMGTQyxRpFHPI4ih4
FSNI3czXY+ZX0jMP2uxU8l/3vumS0Wj3m/D2XrrQROx/b27sq374VL+V2fVdSVtazjrre5rw+p+T
z+GKkYuEdkxcOrO5vGQBMMNbkNpTnBXjaS6miIkgQvuy/u7ARYEfwa5tpAdH0NhQgvu1h3zKlqtq
O1/RxLGc5p7PBJ2TK+fj6w0G7huOj/Z0ajAIIUzM9g4uZLsMajDyf3eCQNGHoI7hE7c5HjU80rCC
lYGC473bQ6Kw2VYf3NWGGHE5jQbQ9bjPpg+x3ZL2YY/O3GBywsi/ueG8iAkHbhYe9bv4uNlTCLYH
n2+fkmDrP/eunLyY40Lh64UvG7An4htfPtRd26s3Zg+aCxitxrhjqPWktaXhJt6NBbfQXeZOfcYj
wn96jfeMLh7LTp3K1SPfbMaC+3DFDgqaA8vMnsEXsrhHGRNKMF0RSWRG7+eQ46UQ5Wx2ALuc9Clz
2LTzlXOwP2eYK54o1Xd8yPQucD9uYAlXh2GZpAkZdn/ZF64ODOm8jyRKMILVEMwc6TnS2Ce2bM1f
I51IWJS0QYmLsdeoCvbi6avyeJnVjm4vnMkuWNBXOc7EksOcllcFXVf5JHXQB2HcfcrFKPf2JSCW
+IlEbjkUjExnTF/RyrV4PdzQggsCxZM32x19BRBb3Df3C6yCu/3TvWT+9XL85UD4fh+fu89UvbF0
2yvY2gyvAPknpe+lT99jJ5voIJp+E8PFfvVP4ZH+uiv2H3Qhj64LlUrFIbQclsLvzHVYenhPPtGR
vu1HFwfJ/iqZKaH2UcKshH2Ii/LoWEGHsSZ0hWDLaL0WnQ81w8hCOmq2LVykBSwDRQduUFx8TvvG
+B7kEVaWtNl6gDeMfaWfCY++9Q4oPSzi67D9ljqZj9wb2j38TAFbPao9bajCx796hze9Z1LcwF3H
3bbGHxPwjiPg0m9xZNydbnRiCs+999b2wvUs46bKvd1RBEPIPLkdrRbBxJzCcqfnk5vHXvY/7zYL
YBKISeo8tkc/G6TTcpQbZGWLU7Ak7MZP6QpfwwMY4I3gL6EWokY8Ptj/ZOHw19peTn0NzNJVvCy+
f32t5GhdLlYa95dL2czK/0XRkJ6Qg9hLgY3o5zmvW/YKEZ+9kaqg1jRaOat5r4dIdOpLmxlpFjO2
obpwgwsBX+SB26gc1X8N6XF2pbvdkZ8imgBChL/30ZXu5LQ3Q513Dzhw/32iYm3+txP1/+/re3xP
pTTH5KKZKTd3w7GVrht2KO5CqkdoDffxkasGxlgv8zgUoVuZXEKAFahRecsvya47udL9t+1iv8LZ
MS1snxqo1/Pmw82q53neyqMvnfbmKzqgIf89j/Av5oxDZ8cdNe9Nx1zgPQp/3/fdIKS6CUO8fd4H
/mC7HYy5uyDjRT0YGPw6JJtRyJEjhMvN2eII9V2GEvLjk943MShPaCxA6LmoaIHDTgDJhY8N2OdA
MQgFkjc33Mzn0WZDny/R5YXulP29kGv1k1bLSUj3YXQzAyzJ7Pjmj+JLb7QWs93nXnya/DX//gq+
J8j9V7D+8g186+Nv6X1vEe5BWrLbR6lBU9TeHWjmEcxAjqI4antHzsrrdPfvF+58d77+emVdIaaU
JBcdw9Fvr6xYWak3eZXGrxkJwyG4tX+yFSov7xW1gMk5UjmomLqKlg0hL0UhQfH6nvS4i/x8SCIT
BL0XzghVfPROD1tjYoeSAWI+NMiXfYXq0AwJB512e9OK0dMTfp1/41qVtIGDALuCe0MpnPqDGKrz
eXtCb8HJzPyrZhS2647wqh3vxc5o2dY7P8/x03JgXrkjYi54HiqiuOXuifr78m7W3uERllvQdcm1
gAhCYTRLUSp7FbLSWz8NjSmnqLw0EYkkWDd1exZkAeAKRAMQ8rLRcw7PcMjNBeGBSyljQxbwMJre
ZVwzv9rD+s8d8mucSUm9M5KQ2wvg/hEeBkZ8A7aClJd/bfUPa1q/dcc1Xs6GUH1LmKz2g/scFkh2
cz4mFv5YFmL+tKfiYKSJec8ewHR7fxv4I86H2bMfo+iEmoicXdI/NE6QqNk8g3sgPb+TkTWu3kxR
e5cQ6cNEjW4fFsPtnsZEi+EVZ3TZN+bkQhpO1T/60orr8PYT9Mls+y8nyK+r6FvDZZiPvH68LmmM
TxOatUxscAIH42Oez3WfTDY4LtgaI+VKwkR3jJw0P5tz1FANe6AD2Vz/wN+P2oyp+cOR7UImav6C
PDw8kOfAA5XfHiMFqddOxt33U4VXp2i2CGO9jbm4rM5RtysYeSHfufiXGDk0jYLSL4WcdklgHZbK
zdVw6MawgSF10gMfRRnik3tBod0Zo3Hk5z+J/6IYe1nOtY/DMETHK92fZ4IABoehxu9SGaw6tWFP
9ZO9zVnjpZie3zLHp6pr4X99RiQyO69ulX1FkYIX9DneoxVlkDWUbHrVz/GtnlfB6/2xd1pgMgpG
OJhwiGJV0DrFpiJOTnv+HKiUW6Jrcax1vNvi5XI17Ee30WDPSpHqldvT1nX6KMlr2yJ2tC2S0QZk
Y2Hb9p/+vQss3CLHYnSCnWNNGrjW4EsQ4wgdwrOPOXDHO4zv0THs9A9RPmsuos1oYnR5M+Y3XSjj
x/iwMX1uWQzoBOsc5rPfXmFrNyGZrhYdi+WFUbUZrWXlZmDMZVC/NQx7zv6/TyrtpyUm24Jf2suS
mOz27V6m8ZBmnlOc+vDOui+p7IZDD3omJXJvAx9pO/2o+YoGMMOAwiHUYqWNe14j2EbOvx/qr5jj
r+te9sS/PNTpqL9K3eShltGcMmA+n8vTbEv/1vNdVwRBMkqde3/3gwZZ/R7x+N+xjf6A7EgFYEf7
9sLmvWkpWn5KY1q+ko+DjnplItJn3IBTuAPD0Jtbb/cDFYocPm6ouKEPsMGIDogkEfdTjhg69Ct8
lLCkCRYgdwADvv7uvwmdvCuxWYzo4PgzUHZc+veOoEWwn+851zqNhCBa1O6tqt2NAuHETpCvQJXP
vJWbXaX3x1qHEc4nZAhXes1L2PVuL6SB2ycH/F6sDqFlLyZFPMHXESL1gPXMnkkdBZ1Jj+9Mj6TD
+iVYQEq0u4AfHJs5znpGv5JlculPUx+NAfz0qB0O4Qt1qU0qXlu3Vzi5KU49071N5pV+5SONjCpM
/DiJQi289hR0EpVQ3hjuZcJCLGrYx4Fk72Oc0IejTnMHK2U+fww0saHbCg4+5pqcPwqoREMUgSTm
U+JljNKN+OV38Yu7OMmsGmgf7+9oZXwp+zqO5PwTEZVTDS4DAp6mmPg5SqhyB96hrCMXY1cFJYCY
pGVQJ8sZxz3IQgjFtT8qFrW9M5ys12duzU7/OMWJ43eWyN0dWNZcHpSQ+xHsFaBNDEgHX417y4fC
MVAndL6cxA5DpmAK630/QjOCSWP7Q/HpcBMn8eAkkkTqyyJU8oeBiFMn1rDNpzvg8Hr2Z6p7hu8x
qe3JpV9AMqGB2kFY3elf7RPF+Y4ecQ/gWsJFtVt42+/OPnAz/z3/9377wvC/w8vMH1UivPRu9w9g
T6m1a3Ut0jTGqiwYmusGZgpNeBglJNEMz9jnwbFx7DkuPoM3SemBrf/scawad3HrCnzonoZtIr75
Ad3924iUyShwv6a2+cf8dgEeyDWqsrLVml+9AlnClrHvnSyCgg320zhW/RsAwgHAhAqWgYk46vdD
x6zupnF5JK35sYcgpZw2pHYs9zeREy5fO6Cc1cTkaHzLWZGNpxlB9gpOvSOyawc56M3l3Lb3cdM/
D7HIIrjFHP1YEPyto/j1Eb+B3S/mgofS4BGtGaYNVdfuPF1yra694ibOg/ZZDBnLbBHmdtLgGhjc
LC1TKKxy7f12sTvwZ9K3fy8d7W+fWhdbGXBwPjki2X7/1FpZktRKySOp0QlLlRIgOBscZwpUBoRJ
aTbpiuntrYlPmBzbm4d97KsTRYEknbSdZvkSo2dHPmTZMxFIoaacmkHdlQmcdXz2j9tn0TvfXB2p
wQ/t2deDfV/zvz74t8+ySV6GkV+s1tzB43j88ozZxZ42ABUgw2HHCcMi/MlaHb4En8YfL6oxSIP3
S3rdFwj3y8WWqrX2aj1vrXnf4TgfQrfBioer4OFRuQ4ZUcv4m7738Ax5+6LPQfYzTfyl4wR0bohj
3eATYGExHK5WqFR7sJCaYSQxb47LFOoe02vfcrUx5iFi4PrvT0fzXHfw5r65ouAumoXrIBAztDg+
FsqZ/exzSjPK6UAlWZOE51xHo5kQgfMTSPPXXoxWCHMTzSIqqvNtK+e50X0e64aFQoFR9J44bqCl
GsFDkJ3isr+4eu2J/qXfWy7AEO0F9cWQBpJJ/5I8WGcVeaBolLubaoQil8N3KjF/juqwa5/di4OX
LWDPF0eGAo+ilioYmy9bH20xm40Pq5e92fBp79IuE4tNtG0KtCgfwLangeF+ANv5um/4zDTxkXce
w32Ye1Sece4cmGll7kxmusiUkz1WRbMGiPSnAX9H7pY/1gcucrjAqHLG8m3YCr+5/bxrZWseHT0o
u/ZUHU0RgXTtj7P7zg2SQXkks9hemHQpgG0/bGa55r+/vNHBNMiEJwbb+Buyrlz1e/lIlTR+IFnE
zDis1kXPWRKCuB90SRYyBdLKgoUb9SGLw8OWKT6nYUGFLl7TEuHMUbCzA9RUKNWXpjJ4po62TGwG
hdbiCs5E/19uOtOfPIcUXVZmvz86gR58cCqDYFVjifHrv+ysW0N66qtldOdAV9gZ99puobuq8yI8
YL5nGkyhccGx7uk+GWrGz8voOaUdPw+trlsonjmqotQ59S+b4902xo3owOYmphPmaDI1BnqENLd5
khiT7pLC4Qbug93SNo4anEz2Q6X3enj7TxVDhVNo6oDJnfV1oEIbBkbmAl+ZL2F8dNzzrKEloiJD
uAfndD87+ATxclXgCdEVzQLbBK6Yl2kfdZ82SG8LZVVDcpkg7y821bB7l8lHGuObXr49vu1hpjKU
WUJ/1xzjMCs/EhRl4OXeUcOLVVgSKLh4xQK3vEU1tsbHSQM4S3/YdVuQjrY4ZHvoO8ygWBchrnaj
3AHhyZFyaedJou7wj4X+e5yW0Sl1ivC4vflZKdr904faFXWYTU4/LUHl64v69kVK7QeeukTJQjv4
di5Dljq19aeqz6m4Tb+6eNnn4+4dZy3e6aKGtE7pvOtObwwjXBWPOFwrd+fEVi0StqpF/Z7NAC1e
ulTo5VhhqM6VkU7PAH3ppzDWAj7X8xPULQ0e3g000741ZGyhfiz6cKIZ3kS5C+ED/43JbcxpESOG
fS4etJhBGuoTtOrS5CAP9o45MLDvC1pX+7kqsLAk5tq+gzFv8AE4rzXnsip6jzfrhaOEnWya/qmm
PS2fBEzt+zq8Nqc9VT9I7XaaefKBHui4xQ8LzxZGC5kbY8iUgDPzjcI3R2u7qP2sHdBSDpugnoDZ
eKmniENUvSlxhTQf0b1zH3Tf0e70s/WJk4J5SlQMTz19WgQJUna/jdWz9+yzWlVJnO4fobLsQyxI
Vq94zyxhyeeJ6NfDYUcl/oogcFqFLMymesxZWNg6dK/U7nTslyku80sfrjaH6eYYm16Dk1jUheLI
3mhh9/JzjfrH0agR5GmZEiVWO5Sq3wqN/eHwSJRj9ZjzCe6heyDELm0wjnPHfmLEgDCIKmJymlqp
fZTuYuLy0Z0n8+OuxNMCgmqszZ/vp6Va2wx/73hpXCfgA4ndRoPLP5gn5F67dP59on7hfL+tZp6a
e96S5CdZWH870Ovzo6ly7fqYH8mpv7hHy+8W7i1zC++2uadBbc01fYwFS035gdZK84oGI9WNMtlP
77MXqk0cWIiVgagRl6ehkgYqWUFYqOfzaxP8+1l1iUn+8ayGwiEKbkmuzTfM0qiTe6s2+ITNlTZp
h62gYoRzdQ5Bl/saSw/OrSe2nTfbjGjXyJnTSZ9LetYIO6s5xz5y5TO+79is4HJ+Ew33ZO5pAGoF
nvZ7n7UWMOJEPnLl/Pv3sxPc9OfdRR5QV8N/1YRrS8zn7xfAOb/fjCP6N2yJsOfzKOFXKo7teJt9
1M+ZidfSURiP2RFfM6ofrNnx8dxpaAbufTr1HJDddK+f2Uxl598Da1lAdByfQWwZSfqVgY6bwE7t
IfZ3Pzedey7UNrk37uvi3z4taKPPLUY/J4yLsMTJDP/QJ6SH06uAec+4EO+/S7TnjO9OSpwkHoA5
+0GNIn6m3HopY4iPEuB09qKvgUWrs8W8DmRw4NF9jwsXW6688E/wKzo7I53ui6iAYJgHVjbmr8so
rdUsKGJTj86HhZKHJgBlg0uQ29rVE5jlOcNwKPejF3TOym0DHBBIgodHQU5be1WskpH+mc5awJ8l
GpfRjSOTjAYvG5/YYIfBdX4zNwaJhbl/g97CgVc6AMcv1b6+15j1+u1R5+XcW6LbjJJ+NqyA/h7+
hXDuminuBboEmCCv6Rwb5zzXAVuDdN1GNLo9d0bUsHVGBtekirFYJF7CijGTxccqR1Zm35VeCrsi
c8yFdrfPLcyrmeLdd513etD9y3lgmaza5YeGTxGsdbQFV3lVYqayaK0f8tYXOgqcjtukk/YaxanC
b5kXvavp84aOMqdIm98Q+pXYtzga8PsJYNRA1ME8+xFn85wZUsfJ17hpYcSFSxsTuV5Hh2m2Lgie
T94MslWYvmLSUYjupa8Al8bYlWDZo3t7zk+O3y5WETx9jcqILe3ya8m6NuLnDmskzHyMDdfT2euu
EzD2vavdqUrCPOwujkj/UpFvudMrfv0g1+GzjhU8niKzhjNsYmK5v9r6OayxplTETY26V4fWygBd
6cw6GhN3C+8sDZK8YT9MT4Xre3Bu+LS9EKXa13pYc9MfnUvitvA0mkmzMtzjkXTTPbbnNZETojo6
d35uCueH7fTQN+XJvRj4hPlF3k/iHL0DzHVzBPNb6SyOn2bcIHp4nt09JkEXMmRmdzIFrm6NFCVM
FjhJZIyd20Ny0IkexC0hlgIrddDEGN5o2KAw21gVsIesGX7FhmCmaoC45ZCstK05UMnjWDzOboXp
T+IeCMe4DasOaezCJKCi/+q1L3by5WDXwneC7GUcseMaU36ErPgUnaEeUbSWgj//0BGK3qJ99EQY
e/Ow9Eqc416cN2dwuyHuV/z8Ic5vbnbxsCuY6IPu3jXByoMDIFCmELNrY3hzM0R59BR4V8vjodcB
uCIsi4deIbPHN4gSj229bt47uFC8V9hcm74KKFgt+V6T+eM41In5RC1Edwy2AasYe43cPYwsoC7y
Ey+OvtS23S71hVNEV5Bk9M9vUhWW9pQ5oW1JZTfgZeCylpARNb3zZ4JqYPowRTJIUBgFV+QCA3ML
8n4Y4Lf9sWc/boqznSMAPjgqWaWTdGISVDJqqaKNYwTq1/VjiZ/fvRbJQ/qZmOhu4xJ3K8ZKlGL+
Y9qOWgc8dfp36c1cEzIftuLbXrRz35w9WuNzJvaMBEfXHXke74jT65ObRI8hVVgr90xauHXdDsyl
1rGrjvMKq1q8+pRW90ExRKzHbGF6xbrhaTfbcqhMKykVv62hbcGfcFNcDuY6FQ8nxHuRSUeUh+Up
uOT1DeI64Yakrn6PVXwFz06H1/I4ujL7ulPW/xlOrTHhfpLnCgOg9u9lL008/OT0wrVeeOjj1yUu
Xbf98u7Pfqs9LB29SPHyck5G70noav+BIu043TNUK9dpeGmzbp3UEm3TMdesC8u0nxofYXV01btn
3bDdeLr1PkoH2EdfgEJJ+/Ovn5fJHl0CB3jTV7kq3+/o1XfdOmgRoIfUDzNrN1nChrZ2xQKxvQbU
A7pIihfA6GNyWNZkenlJ+U40vY61LXcv4VO0qhePwMDE9Ds01+nwSjyFd8NdFxd35nPDrHSzlbWw
OCNz92IFOiuEWRc5VwvKT+M6LY4zXhQBRffDrWiWZmYS3WhZ6mF6cZ5m0H3AoqqHcB+uuejsY2vH
cj7enPI9jZTlZXrfZUSI7AXuQJ3RfaY3zhWQ8L09b723Di6MbWDofcChUQAv7j2T7ClCpg6CyvE1
7G4s+KRAvtH55R8DA3ydmc9Bcw8tLB0FqvVTkLQCI/NqmP+M8ltugTMBcTvPHvSNMzv40i+vTitO
t+z1y9PjjbCQDuNyfiRSynTSDn+lqLV+BfTbx0Cq9JKLMEcNOWgHbq9LoH/kHFIhO1qhwkELHj37
TIxOTgF+791AtyvWMBydsnSU4X7CdwMN9gUiDQmnZ0RP064sr5q9cOtBWjHb+2fcwgfk5ZFukNjF
tA2aiLOyd15Kox5f1dwmuiLOSniN10eXGfVAR2Wphpcp3Wxnp1LkHsIb5ynCx/CAJfMOeuUrkx6S
2CF1QSKZ2SxIvqNSeJxtmgf94mqnPnLolmfR6WAnRDDau4EnHNfIy+HOp+KnQxoC45K8+aBBYLQG
mx4ntmZ0essPQu8ddWGQVL4sHXqC6h3b4GZ2mlks7YEcwZzDZ+ZbHa/yLvnUBG9nancOmuhCBE/H
0Wb1iC+79uFfstuQ+52nl6vYc1oJ7Lmu9+EZyszkvrmQPiq0ljhA1lgUpZu3hJ4KbaO+74Nmo/nd
UQrtZZIRMpM43ZbT3TwijT0fn0MN71MGnMQO89FFGrhR2EaQYZOE3h6kM22pLPgSWAFlm/Q/+ziH
ZdAR5A8myyOFKrdDITC24MzGfqwNfxz+BWuXDvzYy2IqL04L8gjq1W2SIE9cXklJXZ5NR3K0ntTy
DlEOHTwhSe7V3NeeOpDPsXHr0tNK5/Zw9PUDFk0WYt9Wn71r5RVr9uBhc+zt/efbneelOIsMBt+I
mWeG5pKS2zjG57/LY2j632t7leqYvFWmWgjICSv4vTru6g9VT1p1d35cKpbNla0qNr7M6ozVU4Nt
7MgGLAaJ4mdWb88wkp4Tj+56WL1s6zUud9DxaLfqQjSat0ehBhHHU/fOc8KPKR8OF++B+fcrqHB+
6oR1PSlPjh6R3/ak3KmcQ2sAdbXdCVrHTYug6pTjAFJYFra41WZwEyDI8K/NCUvRuMLl8eHruH36
CaX3p7F3mxn6/gM5ReVU/bJ+e8GgslzjvYX3qvT2XMp7S7fRdSOF1+3beS5xFzYTPaIpH69+edhN
6Ul46oRNeEdL5vHWYWCkHyQOYsYGI8J/XHGDPja2Pkg5JuAVKHSIYUVOwuiBX/q8XBea4AUBHUxQ
1mekPPpV1ztc7NM9LjGqKpg5O0ZCFpdy87QFf1VTcc2Io2rDrVIHnZdo7ePuy93jLq1FFxkZ4jzj
c2NzH5qfCWaywDFMojcP4pOuIj2OK8ttIzzCMqzxzaOjM36xhpAQ8ufmcv94RRTqdMFKVFWiAT66
2F0UCgtr02abbS2uAQJZ387MsMZazxpacVpOdUVkVOjYJtj62+ngt/fuTR/uZ/yR17w8hgXMNY7Z
p6+chulDdLat3DYacXuNurrXho1WgUIqDgmcB3yOEOu+ZUim21jaDfM3XFOT7e3Wa+m8VbszNKKG
imuqcgbic0HAC+HTrn4S+M7lfS5qOUyd7qugfVpckMF9FUBHnGkxhxIKii4GaRZxoz61BoYT2xey
TghJFNPv+vDC/bft4MXK5PJkX86Doo+bsj7L724uMx5I9rY8YiHzEn7NcwutEzvAgILLuHnFc8AV
3Rx61/n1My/wQ+OuIIT6sK5GQEY1dR/aQmraxhSF1bMu7n4fG49+M8rz4AxxCHckLGn9ravhrPye
UbIRm+LRLj70BcVSh69oyzyhE+tvhjhQ9IQPY6kRk8TG652u0uISnJC5bxNyhCVLiqgOjmGV6B5F
pcJrOZ6pnQrNa3EyUWOUpLcDh8cHAtVxDDhy5MCKAbyftSNW2ekqnWSUMB+qNzun/n3rRCUuAuq0
ogmZtWca82hCN9YKZQ4+/Y8AKKQhFHJ1brn5ICUN3OcRdDd5V6cpejj8lj+zqPtwcPFnDAl55I65
pNxWPkU3pIdaeldR+N6YH+MSvZPJJientbq9gcmcZ0VwxW0OSwLvfnHqdT6/rRqKurf2QEF+MrvD
uRWv1Duub9e9nX/oZ++cYOhzcfD5O9STav6E2fJw2x/ZjpyivCv46mgcKJEtttLZAasze62p9XYF
6SS2+9Kv8U7EnFfSomoGSs4Lk6YZK/0WmF3XqgQRr+rDoaLowid8jQ9zDLBCK6YFPMB9hboxxJSe
H6kItCFDDF7HofbJX/capagUAuxp4yS6/o+0M21OVGv7/SeySmZ4KyqTAyqOb6xoFBAnEEX99M9v
5a46d2LnxFPP2dnZ3TvpDgtYwzX8B7OpIPDj6aWfYAxAkYzK2/ZQsy94AKYtkyO4p+gdlgF6unsv
pdrjWH0pBGF5aCqfOucofwokxb0BpPLeL9mAsZogiYSXA4tIBCT32bJ3PNnlRt6hlXAm/XERbiJI
yfu1u3OsuanUMvO2bjSrDMXJWodTpD590oOkex7qlwYSAC7Jc5bZEsHAg3aHDn6BMjHZ3KF5ovar
TCta0iPO2QRR5pp9n5RDKobsrnckuVo7pN96x7HytK/VLAeafEFlG/qv1bwvru6BHZokoY0dyZST
/DbQ9PbVPe0bVkRHngWrNCyUapmPxsexS9Rcaz1H12ezPoXuTtUjW3FdGffDOXwtDsH8DFLmbLXK
3kFu3bpq2k7ACk1qRZuKI259FPSpIMUtLpqI4OWwSrDlULzrAxTI3md+6QqmXgQzz26K/B9tmql+
LZBB6+ifJ8rlI9KJ52AZmtgLAjziVYMTULwazwUmBM6UiUAE1elaoiRDHtfe9YzWcYs77OFqmyEP
/4HFpFMhfcLB09UDHXnYYAe5XOtymNGxvNSbWemmHrEOL2x58coxMXjqJYlNfWL3cYLCPFB3raW7
XONxNyj9Z27npc1U04MzjBleUtbJInVUl5pkwOzxYAp8NM0WJ0YGJgIxk4t7q9ushMqpTPTTSOx2
vLmI4vTdrYf1D8NNqeuskH5WyGLdi7ZimS4pOwo0RLNC5HwI8/kxu0QshZRFqjcS2iGfl8LDsa02
LA3W7RKqeuWxo9wHu9HN42CyAmnZTNbSyqLss0J4V+qdHKoqhHpPhDy0gML3pZ2Tx4XaUKMVNLVa
ZsSf7e6w+sChktrMOm8TIqMYm3zFpB0dBrkhtg/eaEaK9mzs77YAiCOdRYI32TnYSNXODeIJ8oEl
BCfUfPCSbuCeQeMFCJl/uTFH9916RycdiVh7cKBoqPSe/l1vkOFKTJ+nqJ1LQ32dfVJrYF6s66Tn
yKcIuZ45bkD8bIsNuWVQdACLP5GxP6IhjGBADtXcvNEJoidqruPKJr8ix9YGlXfpKOT2I/2zYvmv
l7U28nOH8Q6NZuQieCuFdw8uM/a8pEkp/EjmzEE2q66ONcwXFR0mUHgwxcZPOq5ELO5RZ9b5BzAq
SrO+yttAVw7zpFUh47MiicpbRRtX3jqMd+gY9/YSsb8KEf3jOF5BFYcnMKD0noFBRxUf+AHVBJbL
vWF16HRqWAY9N9LnbswayqYE5NkHWt0zfpSy/qr4TVF0HxaOOTxv8v5+/HfoKauisfujrAzn3JQF
j1aGpFdXROfuW2fusCPylI6ZHDFAGSnhsqH76JQmpofTw4Ttz1zcTdIBionrh0ARH739bElrZN/H
PI3gsr4tr2yUMp29NTtJzYWHCjFmbBBEAMdBzcZOHDa3tJdIQtIsxZD8wyRDq9kH5gl1XGhmIyqZ
8aJyjPWO6gFynzu7WOPoq3SxKNdm9bpNcmnVGzqysSRPlL5XDHJVxg5hMhL1VvyRI3J1QNj32c+m
8eRq9YxAFeGkaoLfSj4tzlfFPhybpw8ajjekISkJSH0ZyNOxRRkyzu0CLgUmakRmtZBzBe5mARgM
FTzNP/KG2xIKKeBtF5WQFJU/8zFmjnnl403l7ahrjTimqCfJ4LiI8SrndvYrtJnCFQeiHp1gI9GF
adYfzR2Kths4CebUuDU1s8e5jlxe8XSXSMs2SF5z9GGKJiQWVsdl/lCbSpd+2WUlajMFvAZXGGZZ
MKowjzDSQU2b6fGwirIUpJQC6pb41lc5zHHYdlEyod1z3EAVtXYeFO1kOap3COclMJk3YJB5WE9a
BYL3HkOCQGdREauopBac9if8uoNDW18bC4liHOfc4DjNH6PlaZCuk8rNJN5eE4Ug5LAVuV1gg0XX
liLI5n510npzV9jnfAgg6eJZcLTMlu5eTIyuaesZLazWLzLopKZRNqXSpLb6pmFu/qvwgX8hTSlN
MTH1oEH1klcd01xearUCVAPV83OnwhPphAjGTlgBkAE4t3ZOfY4g2ESlVQXOX7ddq4nJOG4rJXoG
vNviow4MI21boRaySMfPuRXFK6mv9ZU18hp0HymiD8xFzkskOoWn8aHSMBjp/nJw6lEX6Z6p3yHK
wlOlsDmjLNfKB/h/oD/8BMCo885ubnFs3LwMIOveW/pVF/E8xGQBbkuDGv4jVygGVQ9jtj4aqv4B
ceUZvhmIrbXBEyYbKVTCB9IxCEcMbk2EANvnPpH6EgAAOmPI9J8ciFGITF3s1L17Jz/29ZCQ1WYe
Npk4KE7U7aVzcE8DeiRu2T85hLOXcT5IF1hvzXftYnpepeNsfO0KRYZ8IrWXvuns2CKoK7ts/E2z
9XCqwSFAjyOq4ZzeyKeVTx3fS13Ode+OJs+zmfqpkzpkD2gGXzjcwrx34zbrAB6RLmk96QRTYwqw
vvM4LdsCCH0P0m6tZwyNYQUd4NYyuqV7XynuyU/BwF5clhx8IrTy2zQP8I6fWrbRvQ9kSFlAsLoU
r528g9tI744ib9VCxSR4jFGKHiLFFVK89p6O6lF6BjD6pSrUShDeXyLa+WzqPp1LTM2DY18wiC+z
A/AW3hlGE8PH5BxWz8axfxF2JmQx7sHVgsMiQ+34hI/TbgSdrKv0Uu/aLoOkL1igCJE5tdlufhP5
AENrJKOlZwyP04q9NVih00/leuk9g9I9EqrgzBVgx8xWc+OXZbPqGu4+OrhCgEXrgSDwMZQAtXnp
nkc7Rmi4mUvisesXARMtW8CuCzmz25S22qcuXgu+BPTRIQrqZT0D/w1SJmZW7N5CGuaMWXKWwuj5
Dp586aiw6KzWwcnHOfxpLfDiluQK0CGlIBFse2c3Xz/dOnYuBDxYBgpAWzIpcRGo2pDebapwgJ5A
kKO35gm7JMt+OjIWgjpHwAA3wU45PXQzWq1Yn7a5bdKtWq8MLMwkqPoHCDY5GtZdppeAX0UseYoi
WXiespTQv2Pna11hP4yU0OjQ6h4vsY6hmtsquyzWvhJSRHUKzPyeXW18Hux9DHeDi1vrnNwaq5uw
zqHst3ce7rGVe7iY2iquz3tIDw+kyHMARUd+FLK9/qmd0aY/j4VIGWYBQkSxdOSggBpGR5gNTWnB
qA+IAwQt4ezgjew9guVw51TBoX8bYn7SergZaqI7P26iQO/V3QI3hYdX83VkfzNYfyCa5DbSt2iH
1Tumq3wYzhX0QAqTf+cfW3Jgutn84umzSx9gGEqKp8/DskHJ3Vpc5495Nk76Ig4cxuPahALyx2OW
de4kiH1jEXceBKyt48RcS9vMy9mKSCVRRaXt4xnbXaCCwIJgQHAVZG2IFh/lFg0zfH6KAWnQfqAG
deTSynaxVsJshAsBSJN7d++PP6CewXsrwOmbfcs5UGqtu+Wckm+LyjNfR7Jph1pIV+9LDmaLaLl9
XvyLS60U0i10tcatB8gNtWrE2sBOOVJ4maLx490mlYe5SU84uKdhzQERg4cbfydvXztZWAwz0grQ
hwOdfkL34Zrtg4dvI+pdeSB3KV7r3X0Hbohr9tIEWbj9MPUOncw7RDSccWmUiczSfjI2IqOTrpSR
LPxsToE2YhAUldr37oELXBEskGmhNS6J/RypvaRrdIAaeZJ4u0Q5+5lCkfDZFU7hcGilRoFdH6dz
QkU5TNtC+y3xc6CDKvTcAmOfS+OTOkWTyLlttpigbrqSe5ZHhBwcu3s76Z5aV6Tm92yBKlo5VG1A
qz6cezthmz12sCFaU+ZbdidL4Cs6+K4WgDcnD55vqpG6iPh+RISqqtUNgBEKJnVI07606m/lBbWy
Ql9G2CE5JZTTftJB1RHmdr4tPBk0n3N0rGbcN7wcP/TKB1k8KWkwV17JPIht8pQHITtbNE0H6tPU
D5D6MZykx8KlF95CEEFDUHmP8DMaT7B/KdKFPLji4/xBGsLsHiXdgsq/a4KoM1u4ID1X/w+2bv+A
EtD+otiKQ7cqG7r+JejzLfY9l2V8f5yPy4gMh+2KLQwWsLLKOS73jZ4sEm3BQVpSan8Tdv8Tdb9c
+eUZn4xEPtRKrqw6EFfYAGlroU8Zu0lbchAsYlGdPLF3H/rQHwNrfnLfjOCXt4xkJz6A6PmCpn6N
+5eny7V6HBgB5DfoR4yCY4yghK07duConV3WLBoi5QTctNhvHYL6NwDyf0FDKnjGOqYROu+ARORn
7rG/1qD/SVcrsvplnyNz9dxY71C9gp76Mpt/XOPlSddOZ0NKsxvmH6Qojd2n1jMGddJd+R2E9tcH
+u1mXniypyq2UFHiZh6bCyqZYIc5lu89NA5CjWLRgqRYpgL8TpZZEjHs//0Gweb9fIjxsXpatbKy
KA03cGDYULSFCADkIWkgkvEmX/z1aopkSrIpYmrli1n5bcmYcWwZNz0HGNU9fhpB7aO22A2xIQGG
+fcE/QdMzwpRFNBZuGWigGwJrPa3C12RfSqfhyOP08/H+ogWdPj3BX5b/N8v8IKmVY67W7I7cgG9
m3hAcYb7oN5W38wKTQzz9e0oKh4udRIQC9zuz9u47R+FViQ7KypmBGjBZSz1D7SXjJU8yX3CfMEY
gat52qQLbcX/n8LSua/yjTk/R7lPPEeTs5XTi6RB2tfdfatG6bX8gL7X1dtnX58lwXWU9/cDo1Mb
nbZ3/jo1hLK7d/5+WtK/8DPex39vxHiZZmVWYI34SKwoC/IcWIwNOCFZZZ8yRyxFC0qj9Tfpm/Tb
JqmjKizSN0O4pv58dqaRp6e99jCjsvP0irnu75tFK28CQRnWyXu6b+7wt91Ih1qCGiSECVN92SmO
pJdGXlUmDM0jvHXkYwdo/Y6LQOke3Su8OgN6VtVQ5qfp31f+bYv6fuGXOVIes6dx3N/NqPB2TdAg
ARYduJq+O3TeXOaLzvptRel3I76fYy5D2ulk7mmc47IFpHj+991Ivy0slNnY2iFwmHX1Zaacbup+
VzvswEVO0gmSrCB5Ea9yjgHACxQiJeJn+i7uqf0u3/9X+Yk94/uVXyCS6fKSqIWSmnCETPLDQ0/I
yWyEzUTu5W1cwd/N0N+mzPcLvszQbPdIrfTABTGjCqmkkkVabcABbaM1pxUd4b8SYDvn//2Eld82
FWTG0TRAcVxSX8saqnyv1U83w4igDtvX7jK0hhbv9IRGwTPIFrTTEYLJHWUaex9mcGon0EhIWsg7
ku5yWACheJD7GBhov7Un/3VoClBagkgiKvnlFZh5aV4fy6URJZ7sCx4IRjZNQVOddtCihgMft/9+
GL++gm8XfHkFJ0k+q9k9NiNKFzCbMRptK97fl/iXFyTm1bdriPb9t5VziCV1eYxrRiQjpvKwSZmp
SpTTOuzFm6OE6CwE76aW/uuDNMDYC79oqCYv1zSl/CHH+wuU5GaOvA0oI2yAyFPwMKrZe9I0ktu5
eM3+vp13H13QW9D6hYiN5VDPsOUWhVQ4Ngg+CSnqvuDR0wtC47ZqjIVyN8VbiJSCeknlD+ObKuB3
6HnX3EsLwgPAFKXx5jn+doZwov+fexIh1Lfn+Dxqt3NiFkbEIKDMg4kcbaZy49aNm39fSRFv/eXY
RVXZ1AVJ2ACV/rKXm8/D45bVSz1S2uqm9CqoMvvousVZg0Yryu/n6Bah26DjjtUBr3ff0gyLZ4d1
zT/2yp7lYxU7LcfWfDdYDv8emixe3D9DQ0gFqWddUM1eVsj+apQXXbno0WWLilrCOX+ZUIJxMQYY
kSqp80cXCHw2O2ENuqDVFRTO3kPX/OG+Gcgvb4NN5L8DeVk5e7U63+Q7A1l2sVr1KFc6Qilb6aGT
QznnPHnM5jfKKkubyr//fBeY/7aqUNiFTYJssSKriljZ32bD6ZRaWf1+0iNEDOciUw+P9aYyVTrP
3nK2c5OgJBxCWP3v2/5XjkjFp+DbZV+mRpnXrXuW5HrUnM3wzcDGGho1DrrIs0IZx0fDa3sbVFlY
SYLQ7mzWcLxarV6LY6Rl92wfVR58aVy8mOyxhsyu4OMNjqydJrw8NoLm55sR/3Jw/xix+P63B6We
c7UqZB7ULOjyDyPuRwyzv2g3KRw0m0F31l20F4dWtx+t+twB2jReoyGMexDWmuOURbHAJ5dl7OjH
uq7t2y3EeFpOS3gV2a4/qBruIBj8Pe53L/g1EDCv8e2gnM56RFvbeXq5b00vY5VqQJQEecfqXqhA
k2Je3p3Kv60w/D/ILNk4NfX1upqS79KTtdcjaZSEt2g3KlalXxssiaIfU4qAb06gXzcbVcL1pI4E
oEWn4ef7Qdy9KA+GqkUBCjvMoRU64cwl3V6s2YC/3sK8xz/MmDHqYELg651AnPxLugQxUNW4OpI2
kLN+jmF3uBxrifzUyGaEBJuQGpFbF4hUhYtad3BtL9v18IBmjekl7qGvo8xBKgoXaWy9Oy1/m64i
+JOgh9WV+lcK+W26cpTtlMcVqgcyQyhWsdWjbDi8o/hk2M4Ul5zt5M1EExHl65aqokCvSRpS6GDp
ft68kuyMtLjCLjx26pOD+3RvdgURFHz2m6n1y+aNrKEu6xAZ63WNPOHnlcx9Tc5MNNej27WRxSDX
r0Nzi7Hiw3lAvinb0mFWm6S4sQIye7bSskXB+IYMKHIwds3EghwW4983r/67jUMGVZleVHHE437Z
xmtFRtibmM+oNJwLFQ5Ib2u5amrQAXAJQBWicDLEOU/N9GQfaDUJvZe5SWPr3DJpjGOsDH70BGJJ
BYvXpqh+BxM3Sj/BjGafprsfxJB2UcDQ7Mtqt2DNLuutv2/hX14tL89Ar1U1LFYs+/PPp7osrEuS
xsYtAl1f3Ox4A1QAYNwDt+DWdWv6T0yR1VHSf3A8jjipk8mTGnENknpjB0hsJQ+pRmzeDOrfFWXo
ls4WouqGJMMI/zmoSr9Kt2da3KKiuUeRECZ4x/SPkYmGBowrBMlpyzoQlXyF0qblZCGgI1HEZ0v+
eyT/Ck/zeCwGoRLOmPzzMumShyln+4SRQPFIW+kQb2NweFLjPnps6KnTO8wBrUJa4g1uNJy61c87
YeAY7+jo1isH54XEd+DxbA79GJznCqhBQmuIdvq5VQsv7vhtpCe2m58rkiFDBtQxJ5DQhBYP99se
cD3s9eq4TG9RqdhIHCGHcEebaCQjNAsgkqnJmf+hTWqf76o60i+FCi5tQd5n40d5+HX7OefPg1HP
zSthxa19xsxZx06janzCYi8QOiEC/voU/hRYnTvwgtuxq7Vl+lg6+l0ZH/XlSB3mmgnqoVWdBhpP
106dzJbRs+QWBHsfGhNYEr1ZD5FBYWOjLGHTz6ZKID7qdG8k9iA+m5pvNiTURz56H/54/EENHNUs
9AgReg8xP9MGuEMDinIB1e+7adxLNnjyZYBaqKtDJZ9AJhc2B0KvXny+fVX/JlDieZli80APTVJf
Tq/a826Vj3N+i2Ta4XpX6hznlJ1iH+bPJumxEqGtriCV3cfvChJfeerLLIE0ygktQQyE/CdyoG+z
5H5/atI9vkEabR29A0YUtIW3547uxK6FkRaeJ+2rI+Oi3jRclGz8vKOPjsGaUpi3jGiN0gWFgPxo
PMLdx25Kt8i7IU0fRwA3ugpINdGms8La/Dy2wqKdg8mR+qdA7mkAUdw8yN9E1NK/unIkG8Y3jubL
Xry39FLb1eCTqoviBmytFWP1CJXDvh3sR9dkrU7Nz2qu0CBZmOcG0FEwxZcNZrBIIwCeoikEIqBq
3JH0A0UxFwyJAY7CKfSjpJGCP90WJljs5hUZIwKpDQeQQ6m5QJ80suBFQY6E/Wffvii2gKbgYwB2
fDbUkCs8e5CD8bg697PNaVZOCuwQJkBMtK02vvWoFyctnI2UsfZxmGdzbXvA4boGcraX7bBpt6Xt
5ZMmzW1QLggdwAcWagPpD1pfHDtHrKNAl5YCz3GvNQ5ixpgLIDQ3TpYRgOBMbVSb+0yDfhxl0zv3
GBUhOE5jKo8VUCldKOIIOd3G0jqFrBRa/dNQ6i8/zJ6MTjz+hvPlEH/vJyDoLmhzgyGtz2PQJLAZ
j/SsQ7Vus6mdVmD/JTT8kFoS0eVdbfy9G+v/nrfiHauqDq6Ew0p+WS/FUTEqI9nfI23U5K7BcD0h
FYQpyNFN2b9+APdL8UPCXn167oP+C/TmOcj8cnSf7kOjf3DBdoIfwH2JI+4KP24NHf4Q1qN0RhJ0
QbTG8PORGRjOc6Jt4s9lcPFA5maRNs7WcG14sDwRRWmomEKv0VVf/X2DYL/+3by5t3qdww9XSn7z
c1kmpnp6PO/3egRGVQFVqq15j7URTHu49/ZJCIkvPXmUdsEGuTgxbYtOHADgyi92VTR0TJMQljq1
NETnpvI2R4Sb4AOsKL5Xmz2Sqc/2AzDb83MHkEYd7GfYGtJc1MqmvKjxfIrOxUe7HF8yjOzacXDh
7TaVmXalUq51zIHSuKewXzGmgVoDOPTzsj0Nz33oNsgClJ108tiAwKmG+89zX+qkg3R87CttuRv3
rsMnMIsazJoQNb0OuvmovmKK5JzONkfq/fPWoa8KBOYyNhFWGB3zpioU/J7tGpZ7uDg3ZKHaV3Hj
CEWccCVA1vSzbl97UkD3faC2ikgJbiuoT+Ac7GU3CTX3sEEj1MnhuCFV7EtgWitg3Lv+pcG0vwy0
HTBrevepXesp09tKWpS6b14HEva2FLOaUJgw120r/tkl8rl97D+uHZgHCK/snQrzKlS2us/Zkf3u
acuj+gyMNDCxfFbvPO1REaCxx8SB47scpuuqaX2oa4EAeMAIvwf7FXpanZp/RgrZPUKjk0AfN4/d
nXu8tOFRSoANkgGkO6cKwWFSUMI6ld3k1NwPlsEubseg3IHOzCBWACijeb6zd4vHSJ2a7qWzc2nQ
W5jKTZ+bRwQvtsvEBmnpHQcHLweKvGzJCwy3QtmFi4LDO6u8JCywfMC+z03RKycl0DqmIYEe4jgo
CP49002xHf88f0yJZSykftCU042X8+d2TM9SnstXmlnXYzMmvC11F7lkLHYwNaInjJwt0GqYy7co
68JEyFYPxCRyyz/g5fRgWPTYHn1wf6M9lLj1yjoEB3liGfb6P348QooQ3TE+ni39y4dRaeViJSBB
sbkSGrlp26iCgmSxChLIjcgigGC/SYASQUT3PkYlSnfNe8y07CA9eGOXpVfsTarB89K8gbKK3+ZS
X32Al6dCz4VAXNcQcwAC8HP5H6zigh3ZU42yXuYa/eU425azbHLaSusY398UffpHC316v/KLjuLG
XUBEvUPr2CREDo7T59Dq6YPlWO5CdwfmX7XKjtEG4hbEDhQ+qosUhEMZLHI8Pk/RfB08BmoXAVYC
MOwiOwQh46JjevWw9JWeFKMMcugVs3QLUCzcoaVc69G68PF469/Xz8/c1cIkgqfu5cOqu+/HWCwu
O1rvPF3OzXmtl23SltQ/A/YOEHFFNT4J454UHlbqUJpnk1un/qH0n7NdR0FSNe5a/WO4C69ONr53
UGvqcbupi0BJcBxJw7gbj/fewze7N3i6RYAb4xirSFAnlY/BHg5Z56Y0PwTof4U66KqyI3UkN14s
ES64DojTjeHNLwOd0viuAx+w++wvFyiXPpxacJuZixIJ3DKSXNnbB/Kaom8/36i+0j961RCkTdto
c9co+Fk9GeCY6l2bcbcKD2HVuc40P+mdW5pfd+U2+Ole7J8xUlE9mnVpy0JlH1DYwz+5FxRFnp1z
/yBghoNbUAZnIBgnB6qUBzVkJQBp+9URGedoMxwOnSEoMLuB7RlAbUobQh8WYOSZOvKtLSoNdBug
huLtcKOUygaF1hA9l76IXQEQ2wjBCeXgyWKxWFFRE38MEeV23hCK6MJFZ8a/NaYUsoVCNSpuCInc
ZyPaNfv9GZjTJuLy/Ah0yyOj+ZwnTuLouOPBp+TzOOPRgeiivovzFNEDUaM+wHOgCWCY7ZrQhB+L
lnP7yX/TBqBU9GdPlMkhkLWE68JqBaeyLRwXLGQWhWJ7nbOobE4owXJ3M4tS2slGfQo6IreGDLSX
of8rjCNps9gxeEF0q7B0EaJg8Ji8+pcEvvjb9aHWNLCzQvgESeHjGqgMB8HkS09rsRC1xujSiCLu
NUYnOrU3YOAWfYNbFlF+hejWjAdgNPIJMJoGOvMITomHHXf5bMzKpkCwCrNZgZyEtGxfUHSUuOfc
3ojnTEWbBwmASWhzix1NyNAvKMSgKMuPEVbB4m0BlBzx2UQPmM7Cfxxoal83lrSh5gbia3hqkZ2g
uVq0xK+A5vk4499B9kt6gwBje35sTEH88yOnyFJj4Ae8q94sGp24EV3siJQGzQThqnoCEch74U0I
PWJhASiuAMMT/CNvprlx0Jdl/8RGaTNEXXQThutwim5kZzr/wIxBSOg00P37ghSiStcY/ucmRdlz
s1mvN2cXa61OiC6l3igp2jIyITMu4xmfuNiWT8NN2Ol97CmIigHi9wBP5etDsj+WjY8PsHCIdgJd
tjvAVYXyd8ojP5DtbcRbFwPlEa+FhpmQQcb03EdD8kH4fHaECwn6JB48Y09Dzlya52iQCp1YpLv9
Xm+OQ4X4WEO64BaFZ5nwDBRK6HMc5333CLhKCD5vR2hwn5rjsXAO/fiYmw103m3hLij+juaojWno
RVIDKU7xHMVbbTjM03MrHNYaC+ateNQJwqBiLqy54lTo6QjzizzkztGVO9qIg6P1gJx0y2qmTYQk
Gzs3tut8V3yAYGsdaRTGUBp2iMIYEShfFrYHLdsTOu3Qw/hmDeHqtC3E2P7z/+JrRycVpqw8EISk
Ae/tB8JWgR/Y+EC4U1uINyg+4Z524NqAhFy6Tz/2jq7Z15m6k9og866d3WC/eQ6MgQV+k5xDiSyC
hRpSWahZysM6BUwgjqc1Fq7ALwl8UhjKp1ANjsO8DcUp2veqTvFRRXVgnmoA+Bx6dLIQ0Es5kLr5
KOubPQIh/zbkvN0PYERynMxP/Uc79h6Y3ifDXWD2sxAWuY/i4RAtYnjMBaXkZFL4x7FMlF5CYkD/
5wGhrz5Cs6kjdcuNFfKgYH1cpmAlXVDaYCTOfgIhcsVXGb00J04e3JwdnhH87O5uc94sh0A3QJsh
IRcmmK4aDrNnJLsCdniZKvNshethZzm9Bu4zlIfl/O9w6KtG/NfB/1K0qUpjGR/NioOfnW8yA6XC
pnECDCF+pYTL1iHWGm1FsUuvmVV8Cm1p6IVf+4LkEB6j43+0B0t7S1OBD3f7EHYHWzTm3wrIi0jk
dcCWBKymDl6RDtLLgPf3wyl77u8q6pZmN/3AD1pAiscHBEBlJmPNz8Oa9/dDkt9d86UsqBVVDecA
rnna3mZSP+3dZ4D8fSy8i9Y5UAK6d4tDpLuY8TT3PQUpzbxD0e0ddE79t8JmqjjsKPAbqHpT+/0Z
pR3Tei0tLzsVtMqhERwa3WebsDV42PweXTD81WZRhD8DmwDnBq9LWC5k3t0mL5jPO19b1mg7eNPz
UX99PN+G9VLKrTQp3mkVw5otaFOB/ebIF5sQ57mYNmI3Mpkv65DdvIWhwXg0ELYknxMMioQLilCt
HmBr8vdbU/5tCf18Wi9J+y42z/e7zLAmQr0SL6aVCAeir/9e2D7FhCYywZkGmcqx6JWPsQVmC0tx
F30zln/T6x9jeS1QXvbneHe/MRYhtSmiAWKBPuLx4ugWh1jSJOwK59MbrtVzGkcMZzTaboWXwzvE
jP5vMePnWMT3v1XgLlVVL+UzY0EQmw/KMXygLcVHn2kzFO/MixKbg2aPLxBRwNgXu7gw3MYtCcX+
MORQ5M8RxkQc0mdhYuG7o4E2F2fLm1bov0IJOLJ+m/WvzY7sckvz40G8x5IgTQRrwvcI146vrifH
oIuGjjNMGwiXLsQ30b8Xx20oAgUxFw+gZHjdfjyAh3ZyxLiJR8W0FMekztTEa4Ne3RirjS1PHd/U
TybmROxlnJDgJhCBsdH3q8i7qddwUP/nrO6N8R5EdP1/NXPpOGmYedOHkF8be7tnJlsnU4lmwutJ
hN8s94o7izabTbhmxx0OMVmxcFPwt9QIQXSNBm8e+++bzbdBvKaEl71Uz3HijPrEquJBwhj5+nUT
UhZ3NiQJMud6B/8G2py90ZiRfLrE0IEIfz9F/HsPrTfl1q8mwj/b/7dRvWz/xWV33KcZj4YdD9XT
RX8lbFk2OBNzWomZO2RJE9VuhkRLjiOP5h8sJBySWEsVO80eXDf+k0jAN9/2Y8WG8u/YdISXKQeL
1tbPhaXExflxWyq8NoPJ2SfKZzCle7A7Hda08BgbfA4CLH1xfXp3cXHfL9dGZ48DkT5lXaDwfl6b
kuX1urynWvRI7Nq6COpIaLb/3sR+uwSnrm6Y2KdQJnh59Pv8lhn6vabSNHh26l6O49z/3wVejjet
9lDu9SsXUP2btyTPqIV/X+CXPhFj/3YLLydVXOhKLNfFLZDOkIkpg5On90+dFObIO2nwX2bDj2u9
HD/aYbl/xOdEA8xVtSDoNQ8dUg/7bUHrlxf/7ZZeEZ5xke+vjye39PAf290ojdY7/9l689xE9fd1
dlnosNMtUmS0ol+qw+X+ftfumqZGFPObxuzknzYF7CLTfRdqSb/EEvjaYsGNtjz94a9d6dvhBP5R
quVMvoicWWushmLjcchiSLZGkzd39cuh/ONaLzvcvnjkEhACEU4twNBw6m3IOD/G2+07WIzy+wP8
7229rJ3n467dst2S2xJFEhw6KTsgbs4/pL7O1Om0RE459kcgct4d+PIvJc8f9/myrurF81orcy5O
cYETRRz3i5U46Z3pfE52/TF+s5C/+iH/zpf/3u7LOsszK5OPR66oOrNPjgQRfoGS4cD+OrM5oAm5
WmhS8y83Phq9OUG/IKd/DeBl8T2L05KthFcrAgV453yC6xo6+DN/kHJv/xdwFHaW/87b12VY4uNe
1jJLjfYdRDC6BXURwyYdbcpvfGd/gVr/vNJL+PaIs4NcUd4GGSbioH40ZIFQmmmdGzhEvlkib5aj
JqbWt+VY1283+VhxMa7VxRcLR8YbhlQ+/Z3Gm2v9lmX9eIQvR5h1qkARPcS1KMGzGBFfIeIg0tx0
MBwabYNJMCcufnePvx5rKoAFOl91sKMvc9V6nI63u6qLhBJxo2NUe9jm7O/HqHx1FV7mo4HLuiJB
PmMflV7W/22/M8+7eiqJ9S8+xJujCokh9IzALpgtyOMAJl4a/ZVsi8A2yoXb3hfkD5DiguoOEbeo
IOEo1+fPXlu8+OGGEuI63DAL1kSGIkATmZ/YM4l7G4ODqDdGSdsjFMGKTwTFDkDhmC+TNuJd+p+h
9OElxw2Hv893SEwiqo4RvrN33CHa6K3xY4e8dlHlo+A3/Mqa+JNYeokINCWGHmKCt286wrSOwPBO
nPr1WyLUDaHY+trshCwIDlwRrLEJcINDYtm8mdrDkD+/gRjNwMvGpkZMjjfA8D+xOeqKDSoODtXA
PdDFDpEv6kXeI1RHN25l7QjndVGXZBtjXTM5MGmiDIGOke+DfBflrIY/Vuwx39tu8RdM+1i2VNhg
M49QFWtOPrefhIcEiC5fu5KzXxsDLE4/PweAMBRCb4UPvvYZtwciad2OxFE0Gmyp9jWvgeFhB6vB
krPQguRvozjhiSF8sj5IISaiYF41sJUdCbtD4b8tkguuPjrbW4omVrOi/yvggZ/bwbtd6bfMXBCQ
dJmAkFn3Ou0uaF1nlWzVo+ca2bUaYjrIMWLcBRN3VlsrHcRTBIYIzO0JLWx0mnCwbhwoW9FipwmK
YjeSDZpQ5LkgyAzNmUfmPzyYzMFucKCeTPuwsqlzUUXD2h2LlXIjEWgLqUIeB8W6vxeS/MtiNUHh
1TV0HehXSy97xCO+lpmkc0MxODH/Ac5H95Fwdi7oJKRdM7oPrHHaqXXDevvi7X0sPcWrCS1YyH+P
5Lfqwo+RvAT70kM3luqBkZxnl201efQuC6MUWidXIHd4NGb282Kj+fOo7CW6a3W7wOcSDddPVD3U
WTE4qw1UoKuLjSKUem5VmpNkLSTZANvxSBGNezPeX3ZysLHEVJA0JBA4L0/uWVjSyVwiIPyktZQO
k6g2q3pagG7uJh7Qcpovz41jvaF0NcQZP5FkQtSVRtzRvdPFlDbZaH+y0Qel3y+Elv6HsPNablvL
2u0TsQqRAG+RCeYs8gYlKiATJAIRnv4MuP+L0+6u3a22tm1JFgUsrDXDN79xlyjGEkigdLz+8wsl
vf3PYHMcUJ0htYQ3QK/238+cTo2UyeshisfoOPsQl82qdctjvu8/keS5mPRRgpaP7y/cliHsIY+b
eVPMMVFZ3PX9cFXW5bHdVzd8GfCP/hFhg6eWwqo+dd5wD1fxcrpRvoKNhM6BhgP819/4ON0EHlUC
nykP2n4s/XIh7quv6AxNaI8hmTlbMAKHy0G1RGO2nd6hTmH827oyRhG6pUAb6pcSU/W/kVfaCcTt
aomWw+1+sWSZYHPzQZWXbpDfu/qtobtX2bqdeRiEryYeZhauvtau1b06T/1krq8n8/7OpZWP/3xp
/4uokMa3JIAE4v7jO/nXmo01OUhf1UM8ctqMb+MBdKdVdKdZczzux5aUu0W7fL1+nk41W+e/3npj
N/7vn1/MH0X2X0ciL4ajUmZmiMz17yOxHCAEa7wYGmm8ng/J/RgHo+9HkOns9y6nyn5sdqRA0Dh5
IBqc8KsfC3Vwu/9XECDq48/+Hy+HnIP5aKSLzDL9+6rL+qgivS25NvfUmxjikozgeF8J5kLjEBjf
QEpyYKBxobyRmb8HnFjo2YwVrwVRNaH17bYaW3wintqpzRHH6c6fbziRmXhHM5tDIYV3/9edu48N
yJBvhdwkZhmh7cI0KLwVkL4wiqKrtkHS0pErgD3BRYpvRMeKbQ8taEmjBjPf0oxFC+c//L9wIEK2
JSimh49b5ousfYRF3+I5mRpibz5/axyBEL78CiDkeWqxeNw8f2hShNYIiNb4mTgFIBrjfPenRDki
8rgtqzF81ujdAremXTpiDx/wkahH7bgCDK3TscLE1Y4RFPObPxNHVs/00QFuGmUzl7XMDXti0htz
1HHyjXS+f15Kkvpfcm0dxgzhm6ozxCn8lclF71kZSmklHvNzvFc/IjzCEWoSUrxMrli7Hu7sx6mK
NSzkgGL1vMerHB1dvNZvMR64X/FlNs83CVPUlxRRx1hJHMjQNhITS9xB2Rmse+Bzx2geb4ikXtaW
LjmPznhduOV//s+NRbgxYuh+9tstAQvld5ce3nrpoqRkYfcwAu8McaT2HBUT9SrCvAGdPP9pVpn1
sPjgZgz+9j8/+4F/jC70+ExSyyLUcW0YwbV9+dOQoW38MllOYwy4/dFM1xhDYwITbsfYloToS+BT
EqovKT6dKG36h7G9J/FGrbY0+XBpok1dX68kgWufBihfeDqc+O3Y2yQVhQf7e/gcu6RjI1VyZi7C
HGfkOeFEOg+3Y4OVsKs0Tq/tc4dZ3mjBB+YTxV6WGiETVqH57kATl7fqf470iNJ/yd5HJQ/jyVgJ
IMsbj5H/LzWJNG2ShWo37h/oAy0BFutIRxzb/+qi3KQ4Lm024zM2ynp4QExkH/xu1B/86w3LRWqU
Y59rFA78GQbi0eS2MHMH8Hn8lRzAKWIlltDw3y+vuJ7ws9MBp+j9Jxb+GhvZYwc8Nt0tVQodKjMe
mLR2Wwtzq/n46Z8kL+OexfMAVwZ7a0JG9o8APRf1ZP56fDq4eobiMa1nlTjQpBZuc/gwY9ZqcVeI
GceS9D8/NOp/CwjGaVKIA0xRsAP/+/UTouLVJtNAoD0yJsnkI6yn0HZIDWBX83f7PW2ji7uds7qP
7vKyHFP1Jc2kT/+X57+2Fofd4dP24JWH1v94dUgO/8t+TNg6jvRA/vuPRzpTpaKvMuIVS2XvRTBy
o4DwQeyNCGLVm6uxxIo2j3uHgGMpOr09dgTYs2FskzNy5zGyte88Un+y5DErulyWS5FiC3WAMWEZ
051RNcDf0ne2uH3Cx5/eyxobmowG7786mrQDeJrGG768EqKP3avdYZ3O17vfHVs/Cd14jJ53nAEj
9DswdzKuXjsesOXya8m/ah9+/8fV+U+yisJF+f8uzl9nZxa9snIINIHK1XjnFmeuzo0fnWqSOyZE
4+Q6XRnaGTscs/554YjCWGH4+6jkmwugXaajydpfR2XYPpuX8MpQH2PJ/5t8lJesNjOGRKYmHslw
fhLEIan1BC6Cfp7NAwyrM+UhrQ3hHKKC517k+F6NieQfmcK/1CUkl9c/dfIAzcKo2/gERY4Gk2Su
5D02oPZzPdifj31pwNVAwTFqUD5HpZ1/4v0SA1MeIN7wTxE8apPaH9XCKMbQObXH9+NZJ3PQomPh
t1txYqh4vMWCgUv//H9cpz/JyL9dJ4x0NMqmMpYTFOD/ns+qH3QDMu7jUUsdTVpyEsmbhmqYZmGm
KY2zj0h8mZaK2YKGBdPcN2zmQYBo3vsumOGlOAt2B6dii8sYk8AbmFrK1Klo6CpmIhsCjXcce9Eq
njCV7r7kr+yIN/5uqpnlscSU8Dx1oznzD5DOltlPe6mvr19eRNp7BSEHpoBGrZhTVFE+gyXgY9eP
T8WQF5INOXQutljrU8OqNYvR1NFeEEceNopTLy0hG8wAxw/JnGknWAWEHWkJUceQ+FFiI6j9dvZZ
nuMWZIs185vQ7d+uMnOH1xqrH2LurPVEzc7vKriHyz9f9v9Saxn9iwQ8CLjwGHAIf9X+5KkgVJEq
S0d0fF1j5NmhEuYtlAoUuBG6SjQtzL1iNg4Y623LaF/QXZ67DdcYw8BdeGaMKufP7UUZDPXAD/r4
IJxI8DYIHhgUEVBhBy3OUfFyVWZ8D6435nmCuBKHdYV5R2NW62CVqHavmS2S9OdKc8reIdCD4rd8
H9VkyXwAGJA+9+DQKeWWfgRu4dw0fbpQPstl/JtUnoaobQntCTtv3GXxIzUi1WaUOYQb/DkRrHBi
N3i5ZwBosA6cAqWT0aErRk3k9zm6rYZGAvMDd0k330FYk64DbG7Ea8Wi5GGIjFzDlmmZojUJTMLO
YnDh4KQrRsdE4h4ADZHfK0Y8s1vZUS/SWavnhKQoHnlucXWbZU6JzyN2TqjEfyUQCYuaS76QjsB+
GE8AytT0RkEMVo6YAPATDX5xx+BTyizp9/0VgHFlFrSzcgE4i/WSFiTIWekwpQY/oiOsjIwpcQTu
r1MUbpyGmp1g8KZaXIFWX05EzLcO9SXFf/RhlIGFsWgRYeBttS5f3S1R2isnZYsPNoZHnQuyRl3r
oZmObHbn2RuvI91cMbCfn5N88ZIYwbAVKORfAGTiI5FMpK6T0BzDmMis89/HaC+dDbZKBSW0BBpt
YIklQ8WhKzHFVSNZMnpxFObg/CSr2GYPW2PdoHlalb8VH0WtnZtJb1IqEYnBf4Vlf89ZXqtoavGE
SBTofht4CovSlk/1Vcdfi2cqtIY91qAMNtRY7ZsNrujfYB9eE2conRnYyYjJ8SG3ahrbva1v38UC
U5nowieGmZOqtvzaalfgCSsMaMUBS1R8Pl3iXjw4X4mpeDJbTmTKKGeSHwnnS8zDMf0nhMsBxFgI
xdtxWZnY/cKMaAmNz4/mrmNQBqeGjVRnnZhZ54ZXPPvVK5CTVjb5kucPwKuBe7eIOqtGcpnb5U36
irW5oNijnS8zUcJKFeaZvHs3ltqOY8FcTFHf1NMlu3SN951GufLQgfgZ+C5GDNHvMKU4pZgB6jUw
z1TVQNT+9jODeyP2xoxtC+1eylL7H+fen4Dyr+0cfzSmffGEYYeZ/rWvJIn+ng30FY6CD9nFGQcC
RZwsm5/Ekb3R0jCDiIy5IaaiOW8Pq3KfUGbAEC0q9+GIXsbnQE/g96NTx/inAmvGcaDwYbc6bfzU
SW6pI3gYw/68kFi6aNhuuSNhAZTY438RGDnBZfwTFncjMNZ/uo33PzZQ8T/Od1VBYaURUqM/oJn8
1/kud8GjjB5qe5yeagdbvSWPvQ2HkKniAb/Ipxfzvr9ix40eehzJSlej22jHnPFoZjm+YdjJSO7D
wikTupb45/LkPl66eE/qLgCvcK1tZiBNdbdeBq5oyRiECrZoiVa91F02lMcSLfWH4NYQWSQEv+Jh
eoMh6qLExrUTi861TsGA3zwZ09RdBeNR9nv0+bxmbMT5qtIZDVJ7H6dT/+0AC3t+FNj79X7tFB7W
g0yljI6RkQuFFFNIiH8um4cHJARjQwZouR1ccZB5mDGsZig7I15M744vKVuO/07vS//60xyzBuiV
stVwb5//txLEhexJduAy50d3eWqLc+hF2DpQCPiR8XL3Si+7l1zLEmdNBgrt4c/v8A6Dso6iHbfN
YbSE5FdybpzxjSfR6fzGedrxHCQb891Qr60Bxh+wj13F32tMqEqHpx3yr8AqcmXeRF92e/wSxzq5
8iX6KmUp1U3nohvPiw/RHT+P0Q9cS8fvVnxUzvhV+Tyf4+w3V8j70u2AWSWpDe8HWyEXLPiY4Mi/
4+f0f3LDzuajVmKzhv0HPphPV7rgQeJgoV1wHRGF/rywoHktEMm7o1IWs0xvrJ9Xi9cicvs9pvPq
8Z+XMqDEv0PVv5byX4UBsZgGbRIK7XG8b73bABppuP8C46GSS+Al/d/NfMimvioL1s/UBdvtP5fj
gsLEcTlOk5bLlNVW49/72meY7ujzJy6lTNGlc5oRXymufcVy/JXPZXfwx0tcLGXQxeNFHeWAj5Lx
n5Ln481zUbgidoPFSgUZ9bQFnLD9p80FX+IX7LdOijXpi8s+ohoZLHbHhBHPR2/G2MMAYzTitY9r
6X9cKu2/PfUQsMcaMQZcTIP8ez5YtFLRDQ+FqR3Rapg7EKHfwPybwBSq/ReEz9JKU+/duC9hrtym
a43mhQdAATLHe7IqxBVxyhR3WTxkoTlB3cLz+NZw1F7rakE9OW5MufAGFbruCBl57ZrUnoBBVeDl
udOnIRxKfK7vzMi9bsHTISSdXSCbvVOmKLU1c435TaI0fZqlML3sV2d2g/VmbEo15b3w3QM+boz6
M6M9EZ6UIzcnWEje60P5Sq/RXkxM3HxFfhT8qNqrunt4/XfHjEdqYJwKhEIcNb2BZk/u4U9UG8lv
tZxGtgya9Kc7xaoJ0INKXA74ROxtkVMYygfsN1vuDSVzVNxDCSIZlJrZJYLfyGC4PqIxxItikNPM
3257ED9LsDO2OjUmtAgeq+5Wd8aDVgHykNTlyFITDkGQGPPiaUv7ViQ6sirGqtr5wLEQqi5xVE0f
5lOENEsNEsPQHC6xCSA5Wj5wIm3mLX7Q+4dq/vPi0NB4yGM95a/jD1ttCshkNLgr/m24kMdyNZHF
CXOuKwl5774moXqG5gRBk8BUBwENWzUNO0vfVTsqmP3U6KHKU/OgANi6T9V+PzcwBNWv3lQP6kiM
nTIc9NhG18ZGH22mhZ8xAmj3bK3M0E4MHSBz6JFMlsCRnx62pGFhLeL1ONcwxeo4dbMtc4n6ucoh
oUH26PrDDH7DqGmsKFGA2wLqgUMsMTRL61AgvKIOIMNfGK9cehnt74sf/OFHa/hzXpp5jA31phiJ
0BReGVaxWfhSbi+0lyd+VZ+zjyn1MKTuqt3IdAuCXeLXpjcQQJ1VIr1diP+9FSyU5SAD4roR15W3
MYCEs1ErBjsjdVBp/10soh9gH8J+mpo+S0m5ixSZXsZhka1S0aT2f+Z6ErRh+NeZ+bJ8sYTM4gia
YLAfBKHnnMDQshkBhmfmBikVYkNrjZdGzGxHcDG38tX75hFlZHc4aIHDNE20UFYslcfX+zpZKuVC
kVctiAXjMcESHCt0aCzc1JloTNjrHOZAH0tV88JzDWbtM13HndVBdIK+M+MT4XCJvSMz+0udzyla
qs/GavGgFlO7DcEkkZ+IOc4tWL1n2FHYRbcpLT6dYgzxr7t7y0aUWB+NX/mb3r0lorVon2bXeJPY
Jj0Aj1ZamwjXawpRamOSZAyaxz1bk4lJ/pOsuIQahBEt30wXfOJdetjlPWbuAh46ldhl+Ml4qnqg
nmuxDhkf3ZS5o7Prf0c1jbbTWAQcoC5Dnj4xAkjsGnxO6d8qKxJD76OLtgO3oNyQLRJhOqq4oHNa
OzV46MEEtm6cJ95smawaY3YlldCNHlK5p6E+rwar5/xj/vkaxAxfHyVnm63TbXwl8IftNhvD8R8m
JZj1PGafmt/Bdxtpfacwoxros0IlilOT0Zceq+OcQWk6b/ldnO+UFH4fjcR7v5CZqt6+csDndQ+g
2JN56aoxrffR92vdZaeu5DItOK78EJjorQE/+XaSFyxTxn9a1gqVf6bG8IRfJTQ2UnP6Kdg94CFs
p1aFL18a0dkOGEJbmMkY8+DPvBit4rp1QjtfNQXzVIFsvC8TlKjQksk4VLvwycSyr7kwWTNyC2k3
y03wUhQsCIX8cCFhE77nXfuZh6B7rfZT4tldk2FYoexO38t4LKepgRsv3vXqOfOiK1uGTBw484YN
T28Yz+uv3FB2mjZ/d5cmsFlUb0pOphQ50LuvoG5x+o5w9O4Xj6lVHZJTRY13DU/32lyGDUyfR2Uv
PvCIYF4TF0v7SG+Ag4ZOYTbSZlPEbbWXXTT7CfogMJqlRiE92QfOcEHQPh5pwwUQY+cKhSNinYJh
N0jlwNNKRsWwTTGD725+BzWvAQJx6enIjIJXoJnQGzKyhYEJBYaa+o8l4lBAieDlvZk8RgQP3T4Z
n/+Z9SuPRSnEDGq9Yi1UCxl8l6WKDjtamQAI7vfdNpr3wm4GvDS3G2EVMWpJ54r8tbW6Gd3kfdvu
n7HNYqisBG1DBAUgMsHH+MzeycuMaZwWOXVvVvt6YjpoRJilFqiaYuROQx2EnA9CbZcAsGeWJQGv
SLlVdQrdwtp6MKOt7itnfqKJ9v1AIv2t+xrPIMMHUDbFKacpPFumdfjn5dor9qv2uRBzfDdkR7DH
gcs+MygXNHYRlYbVfYwbDhOf+tOc1ARrJdYA7cx8Jw4tQOZqarJWoIWxJT0seTkXUitxEItgsnPk
cGfgOholCwzoEhAER5i9OHgJhNJQFCjnyJbICJXdYbfPANbH2575M26/x/77vpW79Bv+1NTQ4VGv
ot836LQNhCkQIoLxM49PMVndYLFGgi1Z7GgMwi3giXQBnMb6sgNfS1HFSt5O+kMZIpgDaWOw9Wkr
k/37aU/Z9V2hYZAUlnGyyC7t26sDklRLUiz4tvMSlcuf52nyHq8g7IY3Q5sdXFVrqhjlZtMJVlt9
KieNcVB4b7a4rAaNGoym4+RQubNcMfrcT6tzmM3D+ivZyuEi+JUd6yaU51q1n8cUwhsTrvyM5rDp
e7OjjB5/slFOvqo1HNOzpno89q8FtTKKV/JuoMZTgQexMgWy3FalYLJ8Ux06D1vUMBETAQAUqUm8
zrPSmuin3sw/FVenLs9c7NPEQT3qFjW1iw1MusvkSkcb3oVihwH+6Oy9H71uQiXlpld2fn7WLsLE
cWQGz6EuvTfacTafEGIcX731+JAdqkg1tTeqt5tcN0t2yHWeWxwhMxgfTAV8cA7058cx9tpbrBn8
+K2td177SfXz/V09rP7zhREmCXRlaDOcDTQKg970V8TyPvOoXw5gCqc+xwQiMCaf9gGxLsVUtotg
tpaRvpiQLdQvLsFjHlScyLsSZySb46XJ3cdsU5ZzLmsCsLG3Sofi7YKNYI3BEvWf2JmC93Sl+3Ml
wfo2iPv0fV5YO0CLD/zugLtY7aXBCT9SaMhqLTbyvScs8pfNzEF/ia33KXg7iGxaL/oZWm6itFIY
wr/FZ/KT3Tm8CN7zBpM+kOwx8sT6Z6HsA5sB2kFcTPcUS3QKPQcIkOqfoI1O5stugYvP5oso9Gfk
8nSkIsVCspNkJmIhED76qvLrq7iZjCff05TuKWOLd+bWfC8QsbNP78OV+f2J6OxARHqT728Mw096
ZWa3qqYDgC3EuAzIynuzsCv2O/ATxbIhn96Vq4a60aa9J8AWaJmtc0bO5uyD3/J3+WKnA29IbGtr
DAqL4wPs12+jl2iwbKaujr0+sYqZNNbzRPhUHBaJT750qHEMcCDuGBXP6NP7fdwyZqhxR/PawALe
QIP3EPfL74qC/1i70nsrrsxcJyariNVzi6hP8JPjYDmghYhgH7Hbv5w4QZDeKovyqqCsg8i9eB8F
syJk/VRnkDopWkXzRfA0sSvIPvS3xSrpWbAVZhMBmaduTw4g6KzcbiOPLomE9uemNJaGTsroLsOF
AxWHIk+goXoeH2kSR6mxtcpwUQXwQbIDIxzc6Wv5lvCSMIeLfFfrheawkrk4sRc9TAFmsGwWpVk0
FuPp9DomzLZElzg3H4ylGYa4G/LF85eMpFpWXNlfSEFuu0y/Jy4AtB7CwETCvt9QShvKBKVvHiMb
HUIdWzoT7Qwkt5vZQqC8Ei6EzM9qr2I6eylTtHZXWWlF29nIVZqqRkc1bsuJMXUJFwfCxBmAqTuo
XGZQpxgamI96vLgC2WXmWE6+Tr57mgKb/tTLTguAwU6u7VqK5pZAx+BMtrRqkjVBiIKXk75+Ml3d
O9NN/6VSw8DcwxcqtkIz3WZ7wao/J5mP4cRoOZV/dPu3QYcD0KTeAp/bhrfnJpPMTB8ttAC5kKiU
97S2vqbbyApis6i/WsEONTPvzGalDRZd/QjuCWew++YJsfTWjG/7oVvuf0IfglH404qOGlgy30i1
AWh/ghPWXMYACZWgJWMrFVr5vH6Zk53RlvP0CHxM7MiKFnAkV/1XCLe7gkdHNLoOVyouO4WDbolq
f/JYCejJ0GWwjHmxRrHjcNDWR444PIMa3WYZ1aSFFKIo1ul2vKBhNI+ugu28l0/lPIGi/o0MorGj
CLSU+c5MaQc9o70PBIFUVFX8mL8XecV+M72Ufn94u4CeLpRReRDJQt6iU197zptDTghksjPkaEho
u1EroklkSuuoNVFeSUeaTspuekKLdXq1Vv2BYoU0D5AEaJOSgGGDVaVMeRcJwvZNVv92guPEnnKE
seEAARpr/Um/nGEPyeTQpRTZ7k3q/fQwOswwPN2afrMmq58aYd0lKJypcgn9jnowRQej1ZbhD0B5
ZstTgxrsy9fopyEKMKcuR+r0NBxeXh16IvCWgZBjQxmDearA3sfPdXNuVKeRdm/J4pF+4FJGyhLN
CS0niwHfC3ZkkCOYcBiQJNnQ4RsqhpWhbFiM0GTlEjs+2TtyIJoQhfks6OZH/sjuIpBPx2xHyQ46
PbTjhs1f8oUzOFwypbbH0cdWIkdhV0vXjurpE6yRAPvh2/Te8jB3ywyO3ZG1B0x09xYMzd4L275z
KUigNUgMV/wMJL6pLS1f25S6ZWXRTkLxW/xw2Lc7qO6Bsp68LlyoIbBE6fRaJU9rKi0Suj+314qH
QklcEZg0ZDH93KHquyL7nNgdsevs57FQBV/e9RtaY3YUWFV7xMCojq4lcKyXe7e5a+S+i7izgY4i
XruD50NoTJhJ3Z8j4ecSFkep8tN8LwjOdLKjB8cJDiYKl6uRXOamy8np2e3ba81PXz1MfYlQMp3M
38DwEnzk7O5eFp6WG1vxgQdzeaFmpEztd7XuYeXuFc1WYf1S/hj1T8PnjEdf+ZAzgiErvyqoXIDp
2KXs4oftTbBXirei4IF2RU8sm/vDE6szYTmpnNAfwzawteJabpxOkGEpCiJoSeB41pCulMATqG3g
NDW9dsZtGXP2NOuUrhtOMTi/YZLf2q+fNPl+SmRDtwwNYHfl4R09+4TYqwf8uPn1eHmPya7dB/qi
0Rcy9WUcXTAt4NTq7Wy52+hTi+e0gyku7lQRaptZWsnEKdSFf3t0Tj1xSdhzjQCIqgi2STOvS52s
didv80kSQt8F49OXR0aYzM/TW1Mvq+zQTra3ksl+/G4gBylmsbayLY5jYXiUPt8UIK/50yVJqLBd
gQoGfeexa2Mz7SwazfW28OGq4j+DfMqshx/ygWZVpdaMKtQssHp1zWmhbGIf0zFCjxPdQzrMk3v9
nWxj2ZcJJb/52vznod6yHvNlS9VWGlv+y2VRlxeNAN7lyR1JgTtgmjTx0l04W7Jh0FtZTFN3gh9Y
5HF4lPSHLnrrsXXHmMooqlXBJZ90UM6dCnjqhZ06LuwJAto6cifQaUWdeFgTAQlJPMydNZ5bn3Xu
VCg4J2zmqHPruVrzr/xKLxN3OlPGAXObfCvhrq3QCqg/BIdqv+gfhwRvtXYaONVnMSL3bFLIgc1A
kXfha91jGJOewPlNv6vJQdEJDtGbsSkJ63AGv/JSB+P52Mxyc8bRHgobtfICSH0lzkmUkADHyuny
NS0MBSOBRnJf+eFNYP5BUKp2i0fzkco7CqsD4QatVZ12c2RBxZ4O+IDHnVHrnh4cajKZtlhkbzJ8
HdMSGtNtQpY3KuH8dLCz2ib1qhz4CuSSORiowQ6GTQf6PDMKwUv4whTWdCMfFf4TZIdhdsqCU7wP
vfoNMq65E+dsYhDC2B9zVYxJ6DXUWPbPjxdCpn0nrbPlY+LUhUGErr9Metvl/HWm2g6hmiLeG20V
nes9d7fEyoQ101hVRko42VBLniHjeQafz34kSmKwOtPmHRiv0iExZPxem4e9HZ/R0B4E5Ip3eX5A
xBjETiHD0RhRVZn32LHR83y8MivovVqxhddXflaIzitPfR2V8CP75oTPXjZS9+C7RpZCKQdCFZHW
iTv8vHPqpM1KIeddY7C/JREoz9HDKSoELMGOrtUuAbE2n95y3Mo4YLplcJ7cX8/PBqx4oNutKxEo
fj+/Z/0iCu70+CGOl5Nd025ydZcusBc7qk6K3Ui5SfA1WRN3MurrtD2Vr+jY3GjIP0goI4fjcfD6
ziTrVdFajCk45HML8fM7ORVrGq8H1tYldwlndN1in59i3/a26HG/NBt1N5DmynwiRY82grJlVxXm
08p+fGaPheznR5irb9z+3lg/1ptsO4ksYcXxvEgbS78Cx6UXr8jM167zU3R44IqKUYVVkFKI35A2
91LoPGe3NlnJIS07dSkvc0LqdpnE0Kq95rFu7MmGJfdoFz0+xNQf7jJh9Bi4wvGMvgM/IEOyZpg3
pBa4T/ES75JN9ISZnXPkSJP5E2nCwwznHQ5hG/1rwLZsZpQY7jUTI9xxfvE5Fal5RHGomC6ryC5k
jGKyCyeadJ3IzowdDQohJxXBBcWbV+rKT79MzTY0KXgokK3Np+4Rj+Ya2w+70Y2O1zekNS1fT5gH
cV4MiCroInAu5BCdU/MZxZn8U7puF4Mve5NhOU0Xubx4EvRV8koj0XiUds7jQHXh5bVrmWMzDpn5
K3/6kqL0c/D7zwFTPKpifeap0x+Fnih90jebETdhQIygESEXbNUsutf6Ca8YecgURN0f2U4PRJt9
VVKOLVN2g1loihH4j21Yfb90yAH8VQCEtZl3b2d2oVj7TfqM+2Uws9OXScwu2TUgT+f5tELJeSXr
Cdw8dI1UUVA615fo5QvyIlLndeA4nO2oEtBI0oefDw9kqQRgbWrXD3o/ikI0/aM5QnjUVJuDLjCK
3I9IBAc7mdrP7DQhmoyjDxbvtDrHwUfgVmN/F5kMQt1J4uT+7GmXCwq6OOEXp2oldfPgHC54lgbM
WsNz2OFqEy3KyamgvP5OWltL9iU05pi6fvs55LckhBdIDZy7mIgYMGFqQ1c56i2IAI5Y7yLIqX1x
H5RThNOoX53iaWskE1PGhKvAro8qnZTgwYYcyCi9TWYcVRvz7JpmEtsp0mtUsMUcqZNI1WIJaHvB
0VEzHBOY6DgHQvM5PmKmus+abSfaT0YLYOU0vYutaqoeZOblKPFOqTe26VfuZ8M33fAfEpEZ1GF1
rPXMxYssj+RH3Zqkq0az+2Scv2hpbz3dvN+KrnZ6U+CWzqJbUjDqzJqsXGek58DpRz03oRYF7NR5
Jxse/hoyXmjWC8Sp/qMncl2xe6hGIy6lY7/NUye6yKhuaDB1/sAOnQh8zKEvHVOGpMcUckT+qG+r
uc6g5eKNFPqRvst/CEYL1Hs3FsdjYjat2UWbonP18FtP1lMM3saUE3b3248o9UboEGMghq+dhsMP
8ox8HhxePJ+Y/RH31/g2QIvsIRPGKKWuM7P+Vb7e5/i7XL/DTYk5V25X4rJYzsADuzlSINokRv82
7fYwYqBng1tBhNR2+j5ZEX4PiiGoS/DjipdRsEACKGjUT/LD1FP9cdR7tpJdvHetdqnX81C1T2hv
fYFqAGBEJNBU5+cJ8gDRaBbxgehPwVw2oyEbH5H0frybk6jSiDNj3Wd4R2FI5uc5jj8NtH6txXPH
vTRHIq9dSyutWQ5EBPIuQ2lwfpELUqN3Y+Tepbd9fdASfpZGgX5/tgmRzDjTYJXjN4UE+TgENldI
FswjaXujWM2DdojRq/vZA6fb91pSvJl28XEKbXbxGMGGhAQ1BPjZgrUg3qqvymqxC4qX7zFvsbti
0RerWDynuE/S6d60VrhdJ3v5NJxaMJjyXNsWd8pttDTzcBnCaiUsW0letxpO8pSMUMpI+rRNsihi
u1QdERHCZbZKclem2OE/chspUnycudWxeznRe48WcIh3YrntBpcIoV31xwAFCR1MV6MR4fdLQduX
D+uxVxALHlOHLYKi3kP+1iTiFYT7WEjJ3Vy/1Dd6q4e2/Wjf/oy2bOQazz1QLJ+T1U3M85CMk3z3
ByVi3Su0n2ZDZtYbmY/Oa9s4M5vUgeYtguroFtOl0RIeqnr3ShoI0AZ072or55egtoPsJIjrmbDJ
Wooy6+lrE6Z7/thWu8fMnGIVwmmAdFWcv3XryV7cCbf8O39tZr9YT9HgqO38O9vXBIa/wswF2MOS
zXI2cuIuIspPDpgPfUkyYdKQTjCqg93GUF6x7X61XTwfdgD4LjyBszXpnqwbnHH5SWKajmgCq6t5
B5RxM9kH29dJ9JLaRF5UzCNcpN/w41WAootu8V4UrsZytnkEI9x/UEMZ+H1+qPX3ZNyaWap02eJ5
lhEmkyK92kNNnl/Qhk6Q6n01jUfeLQZMYWKrYjM8Sh82MulQK/AoVxQM6KE7XNIXdMpvKV8WJJDf
Q3KUji4JnT7bvPS7oM8VkdZ21Toxj4ncsI+XT6dt6GCwc1UtEUSBBs3InplZAohwXpa8yhbtdpYg
ZEso0JrNVTiErjCPobV4aFmuT3vWjScyfofoJqCL3ihro0B6fYmuit4FAYBIDH19o5x1iZ1CN7sM
uZFjtzOzShC1pUdOp/LVFEzgYiPd9AW0LRx+aPXmvTVzgw0+vMhZIuwUqddw9jIuw6e85vgi8xEV
KU3L2pcZtDnge4WCzo3wcG0tij70QEykaEFp/T+Wzqw7USyKwr+ItZRJeZUZcR5ifHElMYI4AYKA
v76/k+pVXemKMYqXe8+49z6HHQrxp9fXcEfnQeNNnvE/yE3PAjAiDxgosA7+EDZF3PLSgEg81N2s
EdbhetJA/JyJdzQ/2z4wlP4A0poxQSzNPyATSR+KyZoEEekHiKFyJGCdw6zH8eNcUxVDbxZ4lh52
n83nrUGlSyAoZ0SzD/gK0V6rPTJo0EX0/oA/u2eWT96wPL24lD5mUqTt6XoBK7qO8yD9lsZeLe8a
Ih0Pgu8W/oMPyWU/1BF59xPki4CF3qfrFwnNwGcZCTG8Hqv6DA+UUUU6d0DQenpHvZ/XqWN+7HnN
hC6muA54yxs2lmmtoTVBzxtNuNq78JFr8E78i0fZaHE/6lhKucCOkExowHzLDYQB6OuP0XU63LVb
3XtNi3nfNex6fo10IwR4HKRXv5htlKHD0+6USUsks8dJOTEex+dgY2g+HrL/+ipAVoIxWGdfApSq
7v6rc0tXTZZPx5pwmBaHavKenmOQo8B7GPs6TTi7bIM4/eqdNzXj2x+zlqG/z5EF+GVdV/kIBGrP
eVZSKHo8feXiGEz6JN7xhgfqtg4Ku5QcqmB5lbG8B2r016GTgo20y86td2d9mRme1bld66kzCpov
lHlroK3KqA5Q3b44AxhIv8bQsXoozrktrJE9oKF9VPo9GCgtwYPdnpRLwERg68m8eeAldvGyn/1R
3oYMYdpRPoqGLDNG5EWvsw6bl83LUNGgAUJ6/5hnbOxrqFbRYNFxGphWf3O6aleENYmsP6CfZvnJ
ET+EaTy//Epf1Ouod8P8yucgKuBWGdUXFWZgDEVMFJAuNTsxXao0KkOZ1dq+JoQn7XDVEpdHgG17
ifN6pqOODnESDl5OtuX4T4oHe4a9lYXGwpwZTOh7T7u5iJfWFJZfq3T4CaznHHcFGA3SgOUBpKWy
NNeCj2t2Pe/aC4CnD3wO8APRVzYTAEC4YBSRUF8WNF5O1QlscbqsLx5xisWE7Jfz1OfEV/BjyQRr
j35t/zdjC9WhpvvnX/rp6aqXjZXMfgVgwp8P7+dOpZjy3gXL4T5RrRqn3fJwWy7v2tftMqqboKM7
ZU7bwrWAd51nmWecvbQhtHJqKgNMI25x/6MscdCYq32cwV1Z50iqg3kgP8oc1MSBY6xzXOasIIBi
yscV3bd1Yjh0QR+TMPPqieYYiNFKLN1R9CxtI7Ze0euoMatOIbsZApml85Warm53brEkD9KK2XOJ
MPFWi78veCoKmvDmom6ixX2OJboF/cBSR/xUN0dJ5enpjt7gsNimgyUpS3Ve6uDDGXA5oRWY2oYa
P7763rWO2sdM0X4ta1OtX1XArGPGsG/o7aYXnA947lHxS9mbmPzchFZvySLhAxuEXvWQslpyccif
2jEt+uI3nV2iNigmCUVXBscjx/0G5QC5L6FHEgF7pywMEv0xeQcpJ0DgdkESXcDavmE7o2+KRwyK
XyrnrCqL+4gGXFDzp0XcrnIeee6vnoriqMgbeybymp7GKuaUw2cEOmsB9yLsLZM8H/vLvjZ5R4pI
OMUXaE5mRkwSvxxXgDQn1jT/JuwZAwowj/R9P5m8ss4B6XyUQfdpuOpR6xxSjuv32bdK+zIZhtb0
EIIaQAxhrEx1hVScZvEY3JqZ0SFqZYdd/IRG1u9LqqKI+QYUwCv+x/OCrG/znVzH4Xj2OVXB8ChI
Xa7KP4Rnysg+vJu/p1IGowvoC9ZUrrr7JNuQOTHh2c/Bpg7AK9IVhKbGD99L0m5nGA7z0ZV4G340
18SrlaKj172YTn+b0Jb6u6IhLyDYibOPwhwvAkkAdCzsht6JLaFGzTb9pPbhDj5o5Acgo507+Olm
c/f+Iaf7tMmePsEP6OHowVXLp8k+Kt6RkZLR0x985B5t3i9aT47BDI96IXeECR6U2JFZsj6K/XP/
Wr3mN1fZATYGhatzwwSjrZNuVzN5X5Kjwgcz8GY1BKrMZmFfjB+/wLWhUmiONNqpB+rbV3hmf6iu
RVMMT8bREyy37KX/NxqXWPiUWUJKtjyTK/DyT9r/weCj+H+1X8EtIuFm9EjfS5bqSWP4wVxAyxVn
saAz+JpTGpuxvdqV9QFOfkbp7ebmXrm6e81G9lv/uw0Y2RbIZn7zl9kY/LzvJHw8lJy5pS+2+oMJ
UANPP9vnoI3NSPPSObUp3hvtfMSq5dcEZ61vK+pP5H8BtCyGdfK7IBAJkdrMrvinvFjLvZE30OVu
BCzVzQX8Ma3iPFR+hr7yk4dmVK01J8Gtz8pVvQHU6md/GHeOolzLIeSQsiiC+aCICX+pD8wbbOcf
SJobD+y75uDdwYhz2rxL1AfSsT/vZWX/HSaBzJJ+Cmge/BflhWGE5Dij1annXLggS4A8/j0+T0GJ
/YHyZaw2o04bpHpB6NF1YgcCRZdbDawF7C3X5GpUqB8Ul7tfxqK6WFjezgz7Qe5lR9rNgir0JSs+
9lyV2AVguuZ0aIEEWnDZI+/wZq3P7MV/MP7+n5E5R/9v6c2T96lW6Q+oRxaZMs1VXoc/8nEHJFqj
i1gPbSwvo42BuHxfsN85m/lG8W2NOVqmO3Dz7IuB91wIV9i05fP3Nqz3uFjIysmu5+M5TNu4s6wa
P+YSMV8LauCmXSwt9jtNQPqSHAuD/fxaq/9sGvtbNsX1CAfsHtan87QX0ZiKsN6Cf8bbR/f4Dqz+
FcP88TSvZEALAB3gb2gv0NOS6YC96BrKXwHhq4iPXaZs62Yr+6qZ8rFx4Y6cJFm9aq0PHGhN02vY
nDreb0jx78zGSD/lQ96detGbyNzYgiMuJ1Lu++0XW/JL5ZsO/16g9UxOCHoToVdo8YX5PfJX38oB
Fx5R8Obj6ewJHWemObLiDGXl4sn0aYy+Y3LYF2/6d2nhHUS+o8muFoPDCqO0v074ISspR5/fPUTP
5TmAroWwLDu4/gLwxK5im+nbkhvDiQZvAgoUlGpfHVHNRI0kDx98uO5E+079W5gcGDnf/uTx+ycL
ITV41U/PFy5CyVo+XGYQaFALhCIgoHRZz46zIGcaC0v99wze/AxR5OCZIR7E1fbo767Fphsu6T6E
DPfgafvLX6zPpCKIAUIAMNwGaOZywA8H7hPc54BXMlxyorOvfp7967eYeooLnwJMFzfwRx5YS4JF
uFSEVyoUrroCoE5bafOKzjAGqNNekZsm+aF56ZNhdkgqnvr+c5eQYdSeQsnzpwLt7hM93Uh/fPgK
5DUhsL3UHuzzk/yyMA2I4ElLfWuvwe+NJUJLQm2vrgy34LWEwyAph+R4JfmFVzM9gQvLT1aOmMG5
dM4kIcreBHB6epCr9CUR0n8e8WMYPqF6nNS+o+y5go4I28+FIMT/3Gvj9AZh2jjG/klcfyMqmXTa
suv9Hl7jfn9B7NlmgfrkZXuf5/umrwYaLbWa6VlJzaCy4Wdyca/cPi4q7+K83b674wHjmKHz8kyT
UW8YY5n05PeBJoJFs2lcmnjpPOoMwqmJwhCDwyLBHJr+s/tUqg+mJrsXkSoh6n/etloz1zLv1XMO
w3lphofrtH8zRoa1KNmXfTvHPi5adVkviKBuBMZmeHv71jeIEppjvZyAyiPYI3iy6OHBqfu5gJ+x
nEFKRBMNM0BnrsIZG8zrjZHE6u+ldVO4bO3EUOwesKQiTn8G3wM9eJpM9hjrpN4vt9X9LJ0N+pQ2
rPEAQNbBUZNI6350fZo0Qe8VJr+H87jMP9T2ZWvTPm1pcIbNqHdxW9A+TOuxvPvLq5UjnQhiVMPw
B3T4oZCZs6wev43wDPWBx7/NJsjecWktjEHEvAK6AneY+724rew2BOtiPUP1sCIWu03KsdYuIQ4U
iqDpaLURMXftuvp4sVPaODVmb8uzHmF28PrtHNhN8ty8hsAur47x0ebO3fSrJO51fluNH/CvspX2
8aQVtbkTGDpcHzF5s2lMe13lOF7jWwvk92ixLoapiNqDzJ5YmZ1nM+uBmD47wAJBu8umw6BtYbyo
j+CQk5CxN9v8tgRxvT4DJHqFVTnR00lPi943kK8fSn+OXbnQ6cVWkWkMku/88PO8hiZF/RyKLmDL
46tyU42LHypQde/l4vZlWaOB7tKTngBC478hgnM0HUYZ0zbOoDB1gT6UiB7U22HHlOoeUf4M9ir2
7ydd938aW1s1A1vtHHP5JJwAd+CDME31D9BbPFC9Akh4wI+DKzW8jBL84uLpH2/mRjGMiaoFs5ej
Bn7vpr+5b4pvUTxfNLPhSP2hNtgo+w+uaaX5H/Wutd/dXrvTVukdRsbmDnrwhqhumi8T7/VAJaR4
OyBGj9SCCW9HbyYkoae1rG7k5MGDJld4Z0YIoLwOX/YYVeQ8DcIMgzOenY8KFANqLaxXwjXDo6eZ
D0OhqxzmsK1zwK9Soz17uf/61cfnH4BJsO0KJ7f1DyRUHJ32or+5zOBYKM5lFd8ZmW1uAI2fqS8q
oTJvAAwltrkchBpMEDCtNE4PY+MeH7t7mP0y6dFoGX9w++zgEXhE9DJALbsG+chMfCViwABDY5A/
qUbdgvEOoOtMYOiM8f6iF6LaQz8DZlwAMITPDVRuC7z9fZvdtlB7mxoPDBb+GgL49qCNOVCa2+Hv
e6XvVTAU+/5o+f3wOVZID37fx40V/VzHhQCEvLI3GpI0EFEQDcXl0LuBVFr6fkLbypyDA5iBG01G
99XDBiVO9wj6PMqU5gRUeT9s5+fv4gA7xdaOtFm0/uhgOsbVBol5XUP0OOP37seea0gaVez7Y0Cy
ZDpB/3td7E3CZkQRcACeahNNXabZmpIfISm/3rhA+Ihpw7J0gIoqDs0ZdaoEh8113W1hBxFFgjsT
RZTykwyI+RpNwYSOiU4+Rcvch6pQLxF/QK1mxsDz0RAvBnEG9o4eZaU4En/EyTnps2xoj3xz9KLL
fIUJ8nTTr4/DaqQfIirjw9mVrq5fuVeKffEZCVi6DAVwjiHYqnDQuZdy0ZRO3PwoWwS8TAZijvs5
IIfeL5PH4XUzVEXZFV8PcISjA6XWA6fFAQT93RMOeRkCZk/AxTdUUNmflU2vs7BJmf7AZ8AhRy1b
thgiNKKQ272CPPUMetagtLwmRlLKSceXHV2PlOaUZxBmI7/jAtC720s/2SQoWsM6p9NNceIe0wIe
Fy93CbGQEeVgcarR8tBEL2aIMC6lhMzsXx8BeItzBJ5sZX4Nt7rMqEuY9bS6Xz3TN+CNqA51BSDy
B0pYkWxO9mo5UqOCKjzCFsqcgq7KqXkCUfpNvICDZYWivwU27PJVg3WtmFLn1PuSMYoFpDHfAGdH
EYAeutij81TmfYblvLchrGuW7A4/f6Hi8YcKX/dIkvaPqbWTkZsdkdj+DaXoACegTOaTeqsMAvqh
2ZO5Q9ru0AFnY75KZ2PvOBokVcf6S9nt+2gcMRjlaIHkRdtlJmqr9QkAwGBVG6Pe/kFr3T/VYwRZ
0r0aoFZzM8JswbBW6ndCqHkjTbF/oN1nROr0wfCFlYLUUeaq49MB+oXxmW5IjLn+UUBrEjU9IPNA
0ar5GTsKIpZQNcJtDzdPF1ZLT/eSL0DPNSJR2pOzR4nkFUMj021MuNePWSfNoRfaxq3zBB2oxaXq
ECFboUUvz26M0YJqGbIxQ/BqDlTK0Q3jceeCLqhQ5f6Jmb7R2XvRpL7TbAFXe54ls2asfKYoSTnK
fFV/LGp6uiMYBmBU3zu0I8qXTUEnIb68O7clAQ9vzqVZh9lgB1VhSA9dTuF9dhaYxIM5LcMQ4W84
vy6xm+ppDAsTnRtauIv06T2IJcPhXHEr6lbUl7zCtr4t5RMTMC5X0ApIugIgnlQuEEjLVlApFiTd
3u0C6IIwAxSGjuvjNvbp9QJABM3EDJbDuhyb8YPKp0tFmWwF7kj8Z2FROX5/gUoMCoTr6PGse/Ft
/tnzkrXGkW4N+mB00C6+btjDaibZPWCcMQAJZfoiB3yBw7/cY/NIZ5N3lZE+y3cg1S9ldqYnQyrT
AVx2X+f4PZw86DMzmGg3WOU8cxgqg+9CAbDCzrp6ojl/Xjanyxbksna8J1RgmPe2viKRsy0heVrH
98AHMbJXWg8E624xGJX5olLoAa3ehZMi8LV9PWbaDmCHGg3MH1yYWf4gJmPu7u04f8+HJmYD9GX1
VUkddIqpLrbK7mKM0stsAvaHzWC6TfnTK8GOgbEB+ZaoftlRhxJACjUSuDMP/87ku/s3xZV6QXXC
prgAurkdseCUjSg7Wc7tQTfmzVyrLtC131xc+ABFMO/aueBn4mcdPJ8zYsBZrvsz0EUj4K+NPteZ
ZmcGQ9WOuhktcx0ae/JF28LNrhP9PH1DCzgAqrF7x2w7txiUVLvgJJilSqqHYSMDeEbGqoxLUN7u
g2eyDFR/SuSVjhfVb1U7ZVXXw68k915DqnLUX6g/EstQ6Ycp2fnlxBzDhoOSuVF1u8xhYCn1RDUm
CbWH8TPbqalkrlzI4g73sLp4NE2fqdfHpR/GJbjAObRSko6ed7jQ5X7GySWaQUEwv0HU6TdGTQ0X
+6xYPGhjE/2jXGJo7AU4dveofwT/Iq7tbBcDcOnjp00FMbX2FwLB2ZlmvbUGYzBpmgXKqQlDZyfp
ClCJ3kYDuMSbh3/7XV4W+q+/u0PGqvw3KNOgXlHVzwH+sEyQaXSvdOA10oGGWnnqs+moHvy8brMU
aurV7pNmA4gbacQxH/Ft3GeNcA2DWM0mBfSMBkId8hOvERQPXDJqHruKEI6mB0Ut+kk6KgRbbMDX
eQovh9DyBUwE+ZLk67G902sxx692rMV0MUD2aDNUMHSqIYRXEY2dC+xeHKx3ybzB12v7jB9UVgH+
osFJe6YIh+VkuNOQirnZj5cPX7ZqncuxuqJ1dUTypPQr/6KR6n3ocIpnLS3Yh+kzupjxy0SdN+99
2w57I3fxCVOUMIqhqV7LZ3OqGg53Qf5PbdvO+56yfn5kSaQYFiqn8ds6DuL+7UuJjbmqzdrzVAXK
p7lZbVPsIPGcgkdTVkNjdMaunEjRDzPiy4HqoEAAQYV7ga3ybhvm2UPvPvyQC536ds3yMA9o/ogj
WMGXAY7bHqbQ61UANvE9WNNHdq3pwzdhBNNye4/QsdyPlecEWA7EmlKnLu8f+piPZTYf60SA9Vdz
A4FrF9s8bGlGq34O8sLxyXSUXfnDMO85+ikdHd1RmgNrQVwUbnK4mm6xDIfByiomyKWzrR0ijd68
dyJQ4jNo3DcwRgsTPZVY4VqD+yccqvFj+a7smuJB41ogCwlD+mPgbvRKbrG57q1Iq959QNBvb7hQ
FyWkcxnHdpiSB+NicJjqdwXSM/N6a6gxN/vKbUn9CjWhUbVQ8QlWtBgAyY0uwCKiDLGR4F6Hh9/k
Zdm3fPXcDoC/wxVmDF+NKJvFxzrgkt5jkuV6TEe6Zzlg+BIvU4LVVQmyiYEdI4hrbLMkISKjHpkQ
JPykGh0N5+orcbfk30AHGsz6iOmwyvoKFu1SHW6UPhQHF5G1ELJsWt3QQjaomdT3APUVjVi3NOMD
wo7h3WpCbY40kXXHyeeD+IEz8xuoSSkCS3289dV+Ns5hctkyUPAxQ9sBJmr44kBQpKDA0XogSp/x
PS4pm8ILGn7Biz2/w/SJcA9BPN9BFyr6Uc6E0rjspjJj0aBldXCfusdgmM5WKEzV7h1VOK7BqW1d
DYFUZoOQcXe0VEAJspppDMqv5ZBb91HVTTG1dx/5C9RoVBrbddCUkOSntbETpmwHrhAR41ndX1QV
MCl0dOye6ejMxGIyPBNYRWHjnrg7rQhnw70awTH5qt6gX5AnohPTzoaav9q/DPv2ff6o4SsqRgxV
9/D7bAFx2KQLiFgPVg1yNH12oHXxGrfpQU4OZddojd2Nnx81njdkoBfM1czBcmA/SIgIpRBSsblJ
ymfinXrjM53LMVKFgfoa0Tv8IdYYLODtfXWrHBqMbR4gdCMY4CqegSYHB45MPDAQRDBdtux1JxVK
wVj75y/CQjIMPxtsL0T7mp+b8IDcAe3BRaotmRF+Sijubh4bU/F1zak6+2P6XlBq6uakT+D8KCtC
iWkc3T9MLNIXwc3pI2WZfS+pvNGPLQ4z5mAQN5NAtDZCEM51+/SsjfX1YBIuslsMZWanYirnkBHL
97LfdwdTgIT0UFLPNObWdCShCUDoPj5hXSTh1UGtcl67h0kOzyl+OxmeWTeZuWFu+8/J+B0WZCC2
8dqZWaS8VjiqPuKaZOjxrIdQinV2oIGzKm0GC4xQ9/x9sAArj97WBDrOrv9zmUIUpNkjZM/HpsIL
TgjLvD6Ym+4X9Mj18HPnovmAo8cVoSCHN8RNYLiGfgG8FkVHnEbnwtVvGGO7RrbnjnLuwztxXE7Z
ZDj0sk09zifoQSJnVCFJok8yH90hc/og4fngF7rcRZcNGl/q1bBzOc7M8+pH6k0d1dv9bXnmvRU3
SSaDmdoBpIOQwI2AiI3X29627LOXBqwVsYDHwTZf2+IeFt/t4USAy/tU9BKXbDBtjiL3pPg4AO51
0t908/hI9SmhOnOF4aC4JPLFNz7iDu8HoLddjxPvAZkeAwJGhTB7OHrmTvcBFW+FSal+C37yS9u6
GgXQiwmcFuckXuUGenMw8FobKBnfUEBwCxbFbsZmjQLKnDjloQYWeuR3+z2/EsfD16LCgku5LC7d
T/0xBIA49LgyDMx3PdYo2X7fXyG3r7jsqAwHh6+uRPIANA26mu6h9A5D5ztLp6rttVCveNgx/TPZ
y8QgaOcy+xR6LoNxMm1pG1nw7A3AmJmLbT1MOzq53+wPNuiuWQi3h7J0SXHfdM/fLAr4ejKK/LcH
Q5A1uLoQB23da7caGAwDoIcW3b+SuaBnRBWGi/yTyWnGDWIlpvsM0LFGYscIHwGvxvTOJbO+mSs8
0RGs8GVSIsvO10aA2krI9ECihNZnj4RWCFQYWiKPzSwEn5ux6MiUfu5fGRSOgICjOvA4/mT/FIAq
Jlge/ndDmrQfmT9A9Uj+gLEApWkpWQty5eBlIFg4fgCJ6GVizV0ThSIpgkurUp4CCSuiJskLqUAc
3m47FULh/Tf75bJrPg4mlT/33zuXSIly3wTXSRo1hCFdAKEqaMYi3JTt0Wz6rjYpyuPyfbkp/dLX
P0BwEiaJqtDDEw0nbhPiiC6qiaws0HfY50jr9JHQ6TlkVlvBEQqGJV8adtLwwys/6iMBlUbyFEQA
1+8tstzu222Od7edVIRez1m+EFEoCZcKilkiEfXwXhs1qCjr+HpcTfUYYBQ0WgeIE804XqJeJ5/l
F0A1mHPt1op0L70jqPiccwlfelBwuTmvyKG4sgai3JOiVnX+lDIXRtN7kHzxPoaI/IBBRK0KpIv5
IR8/9+979QORMCFFMeGyN+ZuyktAdkfV5hmAxg814GW/sqTIi8v/kllH2toJ0ZVQw7v/Vg+OHTBw
vwekk9ekEMe6Ii5UtaN7xHcVcJcboyjVcS/QPx58cHU8/M4ohqLbNu3e4MLNy6aoWhosZAx+c4Xi
CRc+qFHf1r9znxfgdlWTe0RZgJtETOpxjlXuGnFFmMwOUwAbgQVp/IjNCjlBohoF8HCAztT7brOH
zWkdUMBsP8n+OVdo9HBgtTVZiWcF3dJk6rW2Rm8qKL3XJ2VEtKdaxqWjTGC6RVAEVFb44XWH27oi
dqD6erk0gdJCAuRkEmHQ30chaomKn0k37AfNJ+Bg6C3sBC329HorUeaCt7SoQcqd6ZXRvhJprLhA
XDMkRD716T5ZMxVpoxxJL51GUxYqK96Jd4OyjcBCiS6SqGIVBjF1hwaIFSDA4CffHVjdxr58MJKS
W4apJAlk+R7fg7Aeg8P8HU4VL/tT0oKt8akDJGGbmBCU2s/BkfVAvSiW+13wcvcJcRZFxTWA9N4U
7luQ/+jvkYL9ETggb5rGWLcvZdz5RXD+UDy0QuT1Ht+FCEYdTbcmaguvxOKf2KuPLGawMi8C7brP
04YoQjgSGLyB+4WY4ecYsaJj+9kPD9CEyBr5hNJsG2trWHjS0qy8NBxObqczwnY20VX7w4grlou1
6yLILGiJdAizp+Fhz3otetSQIKPQrFP3l9PjdEX/K6Gzma5ph6pCL9epsdCyjfpOs+9+k4C6Ciqe
NI+ffrPsx9JC1DxSm3Ue3qbwymPKDVfujjUbzKDZMyQcyAR9bu55zh86PPsWWJ/mD2fKpB9dgOj1
vDfc2qg9kZrDLZ0kL5J04kp58BJ3PxfUqdCgGq5eEVYvFrEw4OpHcOVHER2jlTYG4jEGHztNAZfk
I9CW83xcMcQiHpLDHGJBsoC+GIM3GPfpqUufnuQ7lMbnXbepwNFdvc4TWvLoddAHPdOOTedliOhk
DJ8NwUxYbrY+pMTXOn2PfnJJ4fv2la0Hs8s0Xd8R2UICiC4pbOF1Oj8sSibtoiMhkAvKqJAhkuA+
l57/K6T95bT0Tuj2ftGSN6i9IsvNX4qJ8WGh04iGdqwu2A0hx0ZhvnzlDVZGfzScZCHtkcGMSidP
RKvly0Tcq95Sb5/T1g5R8aGRbeb2ZSsNamgmC4hIJTp0emSQ3lxHfe/xdedWmackyEPk8E6vGBpO
nM6lDpnHQ4aBd1EaE8ZgFq7KSI6THKtrTFF0C04i7McJsz7oS4Pmpd18/5Tl7NFSrmJUGJgwjuaF
yNJhEu92HUDyh7FKBIepInnPQp3zaKBw5XUI2qmRssrCJyA0Lh9Jm5Dh6xMQuf4hC0Q4L+PB/orG
SXKSkDCL0YpS/cEKaUd5NusjCnZoRclQe3m6/KHNyHZv2OjWih+ATvbfcj6Yo975+p68IY2NFRI5
sb4frFDkC/uz5k92acdT/r0pskBcBOgvHkmmjFgHSZBhhc7THJk/S4bD+wpfqSnLmRn6Q+5cL0pk
evykZqLDJFOpptN6DMyFMZPRCPqiiwYzoUQ+o4JBxvwmJ5KSdXyYYKZuHEPgH2LU6VKSAHvm5CoR
cRoSE79XnYwOn5AExDI0vOfz7wjwtoAb5AjK8BAB1ORktcB6EmAYIFaimzv8kxZEbbX7yj6r9ZXm
PrC53ZlDLLqPAm4BXBXmgAbNtXlEsM8ZuBUnC/WXICPipSuioX8ospBgMmhpaKi+/UMqCWpDgEdA
HICxCcJJhCR7bimIGjH5TaTvUQ1kXEQRiMFLfUJUBV3DofscK0Rp7K0/Q9bzRRPxdkIh0ePnJD7U
+jC0aIyjdIoXbcY1wVQ9rqG2HJsBHqoIHgANxDP1cYLoyYWyjhTPrRm+Bv0LCNC4B/GRIpSn7iUm
lPJzMcaiClABLay7jemHXsEEaJw23eI+SFeJWCS66RP19EC5Zi6qisR+xhwKVDLKf14/DXRV/BkH
5ho39o39Jrf4MDGjbovWLXLqM/XUCqGOrXEi6aB/5GZHYTq5NxKWbf0FZAWMBE4L+Ruk8MRLaWvl
aBEiIC/qMPgZjUKJEK/LZ2hRJe5iiZ90j7EHJqFRj3r4ZVbB0LqwPqLyaErsLuGlL+GO6uh/ISDj
B31IYA+QyVQyWpfoyB/uCHZDa0HKxRD0ngc6fKHvrtP7FBgrMZtJZCIBmMQNxNB4Ge5dLDdMRFDk
K+wanOq/n8jdHU441jOB0dxj0ZNk11JynUgs3qGm8u8e1NHlhCPiUA83OB0sAVNCmByShte45sRW
3v1HfFgdiQsntuH2igXqcZPlddDzDXNqSIeNSAcykfDz/E1NhxOhhTkqES4LSPih4HW7ZR3JdbJL
2CcSlkisIkqZ+HCewaN8KvGf4rDZSUQN8pznmL7o+btFWoxgeUzX1GFVaU4gN0BSTwAvk3WJg1lv
Mos/5dLMJTB9zqC0ERazdTwDuMC1CUtRYlRmaA+EoK6mCv1N6Mb+O6DvlywvW33BGqUULw4bMdwY
Pmqh7Fwa5v4/JBOmUAxMje5GHlMGY3UxRDx2Z+ekIZwgLKqsY491QshzgWG0fso11DZa26X3JAXR
uIOohMJLUUZWbLpi0M1OwoPhRgpiT3gSrPiOIqf3PCFIMpVbpPsyPuPP4VASev1AwI5efcIOZVx6
lxOp1pUO0En2rwQUXYRNz7DFaXg5sVfY0iqXpCETLYZMntQwLkawQnIjLx+kU+ZU8qSMbCn1KQCB
g5NLFivYX11jkbmUACqLUx91X9HWlKNKuYvIe67y6y6fyTr2+PScvg910fPPp8q7jXGZq9KrCQWf
OYrh8k8DhVZ0VYGCdeCiRH0I7KArEIa+cw5KQoFzgCYeIzRALSGWw35TEPhEIaJj+8m+lzgrR8PG
x5f12U3yCHV3qkaySWWHESi6l28xXxa6eBKj/9tXaSyxKLtx84xkq/d/kul5qdHlTZ5z4aG8AOuK
smyPDhwxMXmB/mfDn8KFvXqCyRSNXSPIV/245/YGpYc5PxOmCBRPvhYLsc6gDrG/BaBfytlu/QuM
EUnfPz+wR7/2Q4B5AkmFeq7ROBLIH18XghRmYtM49wRbKdg9wwMwd8GXnQQ8ZyGzRLvzDRiJiKEM
m6+XTjzTfEF+DcXsQFZ7bV6oPIlkJN/I4chcYCMYkS4wORGq03fLJZnd3LBfmNQHmR+ZFiaqdSFM
iSXGL/wJqYLRkLTotaT/wcCmuwv1od1YiIGTmT1IRfUPEijsIKkTyYwI2z48bWN6l08Nw6c6ktLV
62dYh/kC2WE2jewvzLbYAk3mbRE1WAXqjsXp0sc95MQZ5iIVlXXq1s8vgcilnwlxYDUDHs0Sq25D
1MSp031ko36GE1RW5WyoPjs2C9GrBxKH41EjmpyyzQRFmLPVqjAn6pMIOAcyK6A81GBY3vNUogwJ
gNBgEqSc1DzvnPqKjKZ3EqFWWszi2uWcl17D50CB1msnolkrXBKJm1XqGKJiq7NKmSvJefctKXy6
7wIUgKasO5m1ODJG6YjusiTA8jSxW1KIMCkK7+Ve1av6CFVi8po+QyQ0oETQa1RHPSdf6ryElEzw
Cd57ezkmx8OP4dMu6/2IIq9E8AN0eGG5nyD846a2h52UHuTyQLMRTUg6p3DhyBPwnucZt5fK+uV4
Sygj3LxqI4LQcmlygeWvJOeY6HBwBELDMS/GqGanPipyg1COFfcSsjolMb6T9FVSsQJCcPvZWI52
FL8uDyveEwsv9xy0yTjro6nXflIuOn8Dj+A8PsbyYkQAnNvXp/iCx9jgt7GQsK8oKw2wdegv0P6j
hYn2ieny27KVxBKhGCVZs7zZoqDGVIxpZ2yAHWEZ5IIe45tc3IR3f1FmRu6T1LNiDB3dKRLFQawd
k4+/izujiUEJEGkXeQtjLXmjfogPXyLtS4xIvRMx/x0hsEQ6YkvNvbnHgjMRkA0oe+jF/jP3ElmL
n/yLiVO2F0gKshSI7uQWZHCeDjJWvEceP08khAB+2KlPkr5eOXrilocLyRSQCg4lgMScANWUDAtc
fpiQZ6EW8QkSMwnJ3UmrADVKrPjYCc76zfMraPWWEaibgQf3AyQsVuUdkJdRlpKqFmX0v+IPPEW3
WP0rhNUr2aQNryXC0QIFFZ4D0i28Iyw3CUSh/gbMOSIcReGAMgNBJg2eMxhvuUCwpaCXu0k3FdBs
xRG640nLmGjsLyX7Z/alTCAob35K4RuHIZGABCByhp3CzXcSich6ioOqMdO9v0LZXz3IqWzDvv+d
I6pcHqhKAiR55EqE2vxlR6QVpMgqLgUJVsDvAygAEhuLMQXlw2YUdyH1kb9SEeV+EeGWTSobT/aB
6d6+ZRcTnbJtizF/eQxptL8oF71piXWVv8qGBEbDvbg9kgHCJ0mXSHbEYRJ3iVm5xv/+DPG7krr1
+CqeGU9GCiXRGsUQQm3x1/h77F2JqflLfKLz1CQLLsmJJS8uQ0nwQc3w7hQtuHz0MFg5gpR/+Oo7
WtIqrTfw6EFGxvEPOI/QEkjjnB0mWSxmkoxM4jqUJqip1gSrOesrpeZsf8dH9MYy4fKfYZIQK6Pq
Jt4Biqvsmv+IOq/lRJpmiz4REXhzC413QhbphpAF4T2Cp//XqprvnCCk0WCa7uqqrMydO3duEu2W
rBXMBQikMJc2DMTyYx0QONS3AXQEax1mPblinThj+mJUkW3ux/SLIHaKkRO3f+zQOVhpfE48eAYJ
/8Pxu3b24+jcM2ng3UuyxmWnLONGZz0l4akEoeplGgpRds0c/gMykMTu2Q42u9ycEI5ln6lmICCG
2UinCwAV/FuHV/f4xkJk+LT2e0EtF50Ef/eHXCP1iVo3s3XGBW2bf/0y43AailqzaCgH9HGrb77S
SR7E2qozdtCmz914BUvOrcVn4ruKzDsoZIwmUCaDxq5IkaFFkeiYATOLElsGuulB02hT4clmQeqf
hVr4sZ6x1LwAtEjsh56Fs2BdAXRqzLrfs2R/pyMaClx4yOCEIMiCoj5SgN0C3kLg2+aG0ugUJ+gu
wolrByiEVF98TgnsGZl9hN877hdxK4sXkuXm6ySI816G5/sN973yfSa2EX9edsSfjzjaYUGyKI+1
gEBzlUyRVZLjyzJ1fAf2wYhOU7XOOfu/DQde1x3XcsvTyocvFoP27wpF3MXGsnV9NICCQtKgRP3b
0XfieWw9Dkf02lq+BSJm2FABdvv8fAP6tkkekbIE4pv3sxnuyGRw6JbuiGTrGdQNaJF46Pr6rL8A
CCTmeK3A/WVpgS/yV4GMwbULjsz4nkCal+oBEPeyy7A1IqRGMmzxEVOGm49Zf9Y/tcqDCoELng6Q
5LyPKPL9gfh51geq5FlD70oPFSLe4+rzYC5lPO8+u+urUuzanfD4Z4N4L6fm8+x6brIaLA2T+yRv
9IeplmLxEPc1/qgc0tG0MEVwzQKXLXvNZGQ0SFASQ8IsGxcOMvGO5gzjhfnJwUswJvoDs1h937qT
thUpGQoorHNx7onb7fRm+QoLnAAusK96ubERxeLNd6ObMfQzbl6xRYXvs0bnOBRzOw7TNOCkVIJH
kVK4VavQOowsc7o0r1Qu5QGz8s++E3tGgGBtls6fr/t+ez5QX8P7ShRUWIxRCgUZsFioZwJLfI6V
HLqLPgBk7q3j8QglxADZD9gbw/FJmuBns02OLtTosVXQcSFUviT550xizYaVZsLeE8wJoGGvND73
fK7YASVs+3fsFzEBcaSNISbkdzC7y1O0gZgNWx/kKxDygLDhASx7+gOGSaC/7AZHtjijs2PDfYEH
vzEYWM4ZZhmDzLS7tlhj2F60/XDYQQVwM3MsKZeP6y6sP5ZTFhdcA47R9jlyKmd+1mAmLBgcOxed
nzI4dvHkeb+NQUQqbBKybW6/zYmsWOskkEgK+Y07qrArzcK12tHEnd/1QpHJrGNnODcSL5U2LKw4
jSesJdPmzE+2UuF+r7s4OjHBNKWlIXgaUa1/x93xHMAF/QB/BBtEA/ADEW7jUDqQIfNHej6ulkuL
vD4LEV+sLVaE2GnYf7r5F91ng5Hzk4bmlyBk3rKTVxF/50g4wggxYo6TGEIwmWBZ6Iv2sQ+sK+NE
ykNbx/aqY/0KRYsfsW5tReGnK8qiMot7jm1aA746I3IwkFE/Rt6RICVNGGtIa7uOzMsBp8tSRAK6
UA1kPZ7A0xnUkvCNcK4IeskuBMRs34gQ4Bu+x9mgh3kkGRFRlIiu/ZIuKdc1Lqkc4w7HHb+4yGkQ
ihLL6PXMaiyxvwfiJBaIZYxU2zGTj1+eNcog+L5M5QyYOHTibftEjMVGyQUYvLLAnv4+NABF3ElW
cFj9o9OI9caac+VuRlRNsUR0KZGesVwt1jpSvwhPm2XfXb15hBUtt3/5iXV/VKwGJ9Gi0qCHQ69R
2J1J8XHa3F2qeJPu4riYOJirUCuIZ8lHIX8fqVK0DvFGmZxWxbI2x5aRhaLJ9dHRF1g0z1+WhREx
s4XrK+kzQVRC2tVWG/7kOyciuiutW8y9ZJu/zwFLaRRBRl2Vpkg0GJbLRp/bklWvwAJW8r00rSaE
sqFGpkPNNz+l5qG3fE+zNLbvRoIrJAQUdvBf37F+N7dNGoVMC5VOtJRIbLdyIeXtz6Z96O1wHtKN
Kzr8PznJXxcO4Bf4u0x5+rr6V7s0Um9kZsg+22Rl0QsHQpzi2Jm0donqDKmQzrEMSpkHi6QK9A3J
JwgzkKG2lHfRxGPvMqMpehUgXjVRBrUojsw1iRu0G/DkKTDmkqnbtZrLmCP9WqSSC4EMst1TvseG
MMYgNnWZtGz0otKD3/uLJ4EYRbM4RMCKM6j0U/1F+9YpDj3vDNdLOdUQ1ZlVb9pGZadxQpu2fuyQ
XOwZb1hH7MwRPIFOTgEAN5luRwIlbgUW6eWpL6V+Dqaz9nXb/h2QXsHHNmCYgWuV+4VhCh+9QqCm
m6vLiZNJdVyK8ODYAHPw9ouBGnr854WSEngrPu3HhKdvGhGT5ZhJ0BKU4AmVycSyENMY8GLnEoog
XdlXVK7DtsCB4wJNsR5R/XVLNWiMiKabtz/Xe6xL8IcF24WsLx0zfvuxlt8ZqZXEPr7P27fPmAEM
fmkZeThfdMrCPxLoLgzPzFhhblz6Z93ZfEgvQivyQNRBcKAlG75ZSA9vhAnYpez0jSjC2V75P7jf
7yIvRQnulr8uP8YdplWEPIhv3xjHjp+KUau/cWmJXi8/GdZYDgeAu8aKkfxA7oKI0eruAvc2+8gc
QU7F+UC9XmfLCkegSS2BEYAb0bDfIyhjfGzYHENpdgdGqAt9iIs0g3Rs/FEfuqaOFDFl34j/LnpN
lM2lCJ4uAVIMSrbN49PVLY1tjiaJ7CE4StwKN1WH35th7KNHJu2L//fwz8JfhUfb4NjlydETJhXp
PvKpxYtbMhQWoIEcyXZBxl0LUAQE4uUAvn1g50b6AQCcsN9x91PICfWlpESywUyFp2uLpmNp2AyS
PNyu2XbDQ+RF7GXeEVXbjtyy2cy+8W8BuxH4QKWKD7hvQW/5XkJ/WHvw7mQg/AHK8TihoVAa+2XX
sIAo9o2KdLzsHZZlk9gMUp9HSma0kJMfbB31d3hGsepXq254pdN4aFodS1Xwvw+7h1l7DLW+bpyv
JWaZYqoX/SJbZZ4fFQF+MTKamPMH+sK8wQOEAJztg3Stc8ddVgSFxBmeQgHOjh5t4RHyJQ630Yvo
8gnHWy6AG/+BXZrU0JdOM7SIEj767ZUkAk0HQtiuyy4E5VBHj2bFTm/YWni/sevbYupWz+HBGDL9
vU/IuSzrt75+EaEEMW029OqaE07tOYMIgnkzQMnwjyAfEt9uv21BxS0jsgJSBfw8PqVbMyIgfSh0
KYE/NR7SZA7DY/PwoCHRFzPYEURNh3BILyQCsdGX85zIbdG6XfaLPzeCJt+V781bhDu14+gwNAdm
p/oZvXuykGkoyLmHLPd1uMPHC96guCB9fdCrObRv9VIHQo5HwN85PgkC70EbmXtXUElnmida+M62
COVAZ635EO31orNc5rwjWaWEWcjhVZ+/LveLUu0woukB84jCce6qLrg/Rxoj0yQU5nn9/OB0Cx52
Uv7WwxdjdWs2w+9m7f9O9z5T/rZyfBWQc7dvX8eHodrOMF4xgRx/Ie7RpiVEIlobqr7v9ONXdevO
RXRt76ZnovcDt+3e93iSbBRsHmLxpRf/Mhzyf87n3SjFpqJrVOLajPWpssb8EP1jivx+cwF6OZ6n
rBeBF92yLO2+im9C8WDLxEvU0bHggGasSju8azG139Md+pv5pj2ItAQIjWqBOm5YpIOwRFDgEoPs
AuG2ATc6gExOhaGuiew39x34Vw9OYacTGAyWzZtoDKkN8lw0+2LcYodaRTcT0h9U1T1h8jB7PvYY
u1y7AldGg/UP/GI9aZw0ia4ZIgP2aRyUT30Ty6RP7NVpwAhdmXRDcSW1kVbt2UCvJQNlT/BCB8ff
k88Ks9Y5CzgX1sK+mf8Q5yZD1z0681hZ+XL1MpQyJpQtuwvNHxa7IUOBonWt9FJ0iJ32huNbfIoX
ES2vpkIbXfk6mHx+wUwQ4UfoaU/+AWtfOwBpEKrg9vzhVGxxWDLNLbXhBaTwq3qa+SQbfBmvUG/l
QFl4prlLFITK4cqlGzsOkeW2+BuRokN7fS8asWG5bRq3vgtqlQh+bFgvmg7vioGHQZQ/mgzCNUDV
w4PGxLu3b8Jh91bq6XmLpQN6+4Uvb3UBHlDZT7q5BugDquA7/SN6bAUc1rQO4BwHEeoQmNtT2LAf
HWsP+ifmHKD3/Ygm+XNoa2zyDW8Ypeq04+tdmVjZxhFLKBVRWSw/lqmnOvmABHvXTvRxMJbU8s06
aWybqQtplL+UpHUlVoY4L6JJENZ4xd8nEGCoJWIbKSB7pxdsLu4k8xO2Q/pZF5z+tfIi9MTd6Y+0
1iYcD/FzWHqYGJeYUgf//XV4P4P5GVsL3gkdr2FnAdWRnbmRtduImrti9wY17FYgz8/ChGUSN65i
0WdxZ3vuLUn0zR5x/KmEhZTDK/JFootjdeCqbu1WcI9xk3WOcf67ot3I0+Abu6epXOMjn8jtNJkC
UP4Ej+peGFy3tUA3AvfF1fdvB1eWTyl/oCOkk+w8zD7Iq5vS3m/anuBan8FKsFWM1JZugLpXFJPw
dxFnSxfMbTpNAIOriw+EXwfA45rHWwWwTA1Tw9/Bvz6CXLPpYiQ52Va1UuYfgINCO8wtQEUGEJl2
L1x9HEzAZT4hxcnRMi9uVKhuhXv+nAzmPOz8WnC3bjVadNX0uiT7aebO0jp8gv4MupTi/bKdOCJP
c7NDEsPcmXZPcowhmVIYIPFchY6A5+msSb/pEKSb+uZ6unmuMd05/OiH6QPu6vsxr/D3Ghvh7i9P
T3TAB+ibzgSfguMR0FuxJVunKv1x/DgCEk8au+SKdjerXhsH3bGuj3oAWp02USSlb85H8VEvBl2M
9gr/Bg/nZdfMwKPJBh6NIceakEPwgnTjmajCMEJD7AlDb9Lr0zYL80dXFr+7rZpTiS+KHTG1TH41
WhiHf602yec00MRgZr2azEE2UdNFvq6l6sa0vacdcu1GCg/BvN6xoxiHLzOrWmuuzOoAD2Vs6mse
zrmnMuGteflMA+wa2RnIxnBdjG7X/CVQh4X3pIPmXhf2RlaSElbRXfROTVBscQ2Z6tAPZ0vBmtZB
P1NcPDySAeE3+6jMJDLn1MA8CftlSHzTpaqO1CW3AtUYNmk3ah807AhxtoJIv+T8Y4bD3JjImv8r
0jgnYm5HYr09mZFz29u5ChiBmUwB8ALG3sYmBuSoXbJ3GWn4b4hHgwTItl5483nVSwJjm4VpU1mn
N+Rf/BhhQ6c2loZ7ae7P+xrZrJDRvMXlCs9VyGaYkQhozeon1bqwtxvoHV/XYzdaymBx+gkBSUKB
KLiVObmzbxIhNInSZSotUa4UIUvAduqZL31hB9bFIA6YGZqeIe4iSKF5Evu2QYrHksVAbinMOmNJ
QWE3RsOalGFOdzsuPpkyK0NJE2GLWJvRIRwCFq9hk1l2KVgRZTT5VYDkVXjkjAmQfJ68K5nR9nGe
CD6bDovFMMUDrBDXqRdnksvTLb4BmTFG2hvboXrZEn4MgLtl6LFeBtk0U7Ii6TrZKDQCB5jzsNGp
8IE79q2J4EZf1Zc0FFN1Wk5YS6zmp6CD8xkRyiQdtvAIRZj8dDHHFeVyPoebL77gTS+h9+hrFE2y
wTtZ4iY/ax1r0OJxsc9hh5ZIBMZPAUEEMsXkocUIPeba5Jf1uQIH25zzrmvw50V5Txz76cvvx6YO
Jwc8gXGYPLn2/TEC918ZkInZQFOb3luHUHyCGffmb3vIGmf7GhG9XAbDe3/fPlGtpxMf0L2HMc9o
9A6zUUsJc7Ip50GysAG0O4V3RT4cb6LAuJGBYHnGoXKeSNLyHrtF/7uRuF8IP+KkpqH77FltQpiX
gUpPOsnGbxehzO+AzWAeyQyPTtwINzWt50rNN5XUxOj0sdkDA4Q3f9mStgZkcoM8EFr+iwUbEDe5
BhN/XqTz32y7rV5cgelRBCx2P46RcIajMmtrb900Jk/8hvgXejX6Vjo2cs2Ek4y7ALIzkcthR3FA
TdD6cT/qik03bydGBUSIai/HpMJ6WY/FYwIaw4fDdB47reNUNl51/QMRNfLcJQ8IDwsqnYd1vVEz
mnnQGnhr4z13AXpjp4gVk+3Nczqs3E9vmVcVrAgsu7C7wcILvDxnCnVlzggticcWEeblN5iznna2
2d0mXmC8ZI0QRwqOgZTNLZukFxpmFp92znnZQFvP4BLm16c/5bdr548TiTMMEGkbGDTiTj6OCWgs
6l2BQ+xeF7EWfzsjvSF+qSC+2IxX7Il6qo5vhb+8jZ6I01xsjf8RfMQ8uytkPY64jfiOViOYNoB/
L8w76YDD8uDm+IoEtv2n74R67Q2NX+QX+DU4CJKPz5+sED4ObfHadCy8PIfXRcGpc/q6KHQJIk8f
3Kk2XqT0vmLTOt3oc8QhgNts4tcj3D51Gd3k9oR6hqQGptt2+gf91E6F1mFaVd8j+9hBQgEA14e6
c/LQ+LCh2TOOKm4djK1nGE3wfjOknn14Vjp+abJE0KWH/xgD4T54XOoEBnC+8NXsIG2SoEA5pefl
9aU7k7e46F386oH5vxy3NsNZeHOcjM4RzpBbAZXa+4HvhuaeXtnEEkBUKfP1KwseFjxbLTIXk+bi
fnmXCW4aYevPkf2XENeN0ocDYBYjprtMgi0Gk+YKgF1vIQJ6e9x89eEmeugMmkfec6l4T8yfGLXm
GFp9dE9ev1fvSpqDsTs5ui5+yJM/MW7HV+5SU0joHxIpWqnf1rQLrb9xAVAQoAq7+YtvjClJLU5I
UbLPo+wHyxpfJCQozwDeRWoZTgRKOxB4YzAfRLOj2fsJZNstJ3uHKCWOP6KXSDsETsy0mkUxbYll
Kwzy7ETLj/SX2pxl6Ahl86UIzE3hXvx2EHYhlSLugKtBBxBqIpsb9f68HHyj8C9eUse/FlyyF60j
Jl1lDSiHG/4ZtENJjXLmPBOGhdfDlSKai0OlmNxlsOsEX4ZSijA2/3ysx8rYW2xIZO7DgAL3OGC7
xls+EyYBomzc4N29x4suWkx9Xgb0VlxQ3Z/7VEBOFT4Bb8KL1pYKNJExts01WkuSDa4US1lVR0T/
AXRHKS5bqi+tm3t6ojaW8EtMTl67hLVdI+UAFQgXhMDW4JZIGlzU3ZgEH0jbC2/nuwysxT7n37EI
UF4JDwBh6SL/2YHNj+EB+2IRer9LUtvkT7TKpiTJpBPHbrqTuswBOBOAjLLcIgxpEtCt0BaGczyV
cPJ9YFb+jhdDtTr0Ck8n1Y7Yw7ppMbj5SH0HP2OdGmE0zX9ehCVmdUgS+jyE14Tuf997RoGAHnEV
jwKqK34rgmuBkSlPPGt5AYwoQ2eVm4NAVxxGVUh03geG5KzyHwIDFJVeMKz6Z2QF+XqGb2gUz/CC
M1NK5Xute/R4HkfCjoP6m7DRdGYkfv0en9s/eUOFbCKKIXyzHs1HP3tOQYLFHuTh36XU6V/oXT02
6Uy+GwpPeTpeOhfoLSW1zp3ej/LdHUBHGahhe7+DdUoiu2UCmhMMJa6eVQr2qucENskYCXaYmo7s
Ug/qWXkPEBABmhBTuQFp+qXyQmSEkfIFlZnX//qMtGluwJM/XjXdDQ1/JBvc//8N1vXrIyX5AKmz
+ytwq1ycbGN5P/1SoFzdcBk5lX4WPXZhor+OIBg0yxTq0Nt6GpnzCWEXcUUItA4NdOpLNQGzUlNA
N50UOtvB9C6GJaidUNN9aOd53tdObdPR/DyuAXk9qw1grsn2bPBHM0C851GZa/L9kb6547xg6nLV
gkgiPimyjmlMVSromedQLcxhuhYkB0+N/Y/5xgKpOOC5ZprGGzy5ra+wdjlCyByO97b+N9qMCQ7v
wcTIzELu6wrgGzRC78Ol1vlWNp0s3hsBZcsmF8q8++MrHsl3GaMaP/9iAqfEZgE4aU2+zJ5iYQk7
82SDMpRMmHl3MhuulwGJ/NffLLqA3FN1XyMEZh7rVbuH68UU8NPxDkbl2rEhdc21rnsxh5hu0kci
zaTWBQ941M8+1EvBc4bd9qSTFXwWdhixhHm7NIyFTIZD+ixaB50sIxUzPNd7St0Jz/hfNDC4yvuG
5f+6GXomJBCf/VuXFDqnqG+JZIn6vIjEBaKjTh9svv6C8FgeHEmnOwlP29HaCk48yDRf+AeAQfKe
lTt98Xp3rW1ihgMYjboA3bzMQ/zaEtHgpK8ZC7Ed7yQmoYAYCDcy9kWEIwfJQ1JewBDiHKL4FQwf
rjCxA39qMh1WHQGC0c9N/S/4VFSCWlPFsKKJo4tpRKM3rl/r2V47O6ipMjlKwzJnYizr80QWcGzp
A3JvLHt7peidEiFSalCZvLtUBTxsx1eqT41ULSCKGLRkXl0+gRIj2hTwuBZsRkF/eUCxmnzeeV+8
Nw37l6J+foLzyKVyZMfUBJwcqFOVHRXb6fGhR5lMop7T4iRs++Fj2cdmdlGvR2GT4dKwa+B9HFpH
OSYeGE9zykdpKRzon9jfEBRzWKpCKfRMRiiFCIDOOUOqnxh6a6Di9uHGMOuk7jCz38tvqGjgolRD
cKl9WlmSW4TKDPsrUiKNgVfH6sY8FteUaWcedJmJM3DwjMwF54BNf1A0011lnurThmoMb0i8JQHr
4kjWa4Tr5GQkQnMzWDwOreC/s4FZHjwsZiq8JGDJaQexb5ld4ELEx2KcEin/EAafwB5EbhvmBnl4
YTNlwhesc6T2ifRM8a0/kA/17a0bVQu37nS06a8Akv5QTpIsUuiaFSpQ2IlYclNlbNJBd78tFoe5
FjIz/Czvoo+otxcuW6/WhwV9RUr5ys0dNYz/4T/RR9HXdg1QCzNE9MyVS/iHtxw9WupiDLVjbGXR
kivLWeeUN0whCuggtdtBJS3BKw9hDMwkEpn6VLrAuqjT1uJe9siihTPMqg7uK4FBhEz16PHZ99X+
qb4YeJ7rNnHBmFoBh1dsNTr0JtHRx2Hsy2TuvQN6uBF4ga3TlxLm/04/NMClngPgyR7BBu5U6AVC
4I7IzUUpaVd7wqpsUegTi3lEd42SXNGpACcJA5VpvvriOiBzyoSIv80WX7vZDzB9JI7YXY/letho
cXyurcor6L7/JRv4RoIBh4HPFWmthhmgrPkVlGfE13MKBlSGFNJodLfVsUcTmvqdrmLce+CNJXHD
Lz42Ddvqk+f0u0ycDYEBj860CyupnX1HMsxMHWK1cPai/2oOzm8QM+VCx4VhjjJbrTVhEbEzQ8W9
v1Jsa9iGHc8SDk360srNCpSbFTLa+x73ANIvv2/AC9R9QDurUIp+JlC+4ujuQPXLwUOXPLzpy4+G
39gXsydEwKm2ajLzEbBPTLrhgulOUc1VR/cbyX4mt9lxQ43fDgVCkh09QMA6wTvXXMrhiflPEZCp
gMLH/kHFc9fEurEfmomXLVFQdrsvyOpnCRVkvdQjVRLydvK4RKsZhX6YT5IllN8nPeGalJAlMyaH
KnyMF4xs6OwKwuoiM+QSjHUWC7eTPuiYViVR2ri+GyupX/3L9+fg2CzqQjYedwaDw6Ofu3r5voNm
mJ1HmmtwkkGMmo+ZW/Vyvft+DUz7BgNeMLUAymtc4oBJhhO/dcqblKSW7Z/5S/X+XuOkjZsvyASu
p5zE6atJzyCTgAUtgEa5DaMdAKhCPURYaRLdlLg3g3SlOs5cq8ex7ti1Q/kPJ7dhvE2aIN5C1T1l
hBp+6APsCvrPlq5i0tsYeRKL0HfTb2z/utUqSpjOl1Yh55c4AZBMd4SVNvZ0NCaAMEj3AVvA2GOX
ZYUE8LWxBdHwvUgZ0Xq48nwjZVqBE1Yc5xux7mp3N+9m6tTvyKI/3WX/MROjazhrHSb0djL9qDca
f+SImx/etC9I5dQlmSmOwl9JHgp5AfpZltSxOh8phLLOzZBv5SJTXxkwKpEPQ232k85ZQEMjG0CQ
AEAtoarASn/JfVFcHnfswLVgiBwkeCU0kWAUNCWwWFJVwyDtiWGRvFTijs6846Dp72+JEXTNZ/VI
JpBmEHgqfWQjOSejA5Ud4E6wTxoKWloAKxW1TIMxQyICneoaVRBvmEyQC9odlTY8i+Z2xLsS6D1P
plQJDgId29BN10ebSWlype1pbfk4OpWeN5eBu6AngasQ9kru6/qbSdfXM4DRrdTosl9pI0l8+Jjz
rNf6NU3MbP7nLZy6qlJQ6ohDEFFf/Q/RdpF5v13PJdpt/Aq8A32deXMyIFRrlZCxYubpOviCP7gH
8sclfXtUfREBZz1hj8OjK9FI5F0vQW9BhgthKnwfv0Gmi/+aEPeT4RN8CrkQ4m6ZM75bX9KjBD87
HKM4wB15DOcOR678lOq6agRhpliE0LQBO2Mi9L+HwMYRd0FfYHK36Vco+GpN32gwTy6J3jWtP1ni
fbpL+/SZ/0go1KnAqsAGzdGXVEvktGOljp2VEVOLXKC4NYqe4apbch/BS53NiDTquceHKYyYYxQL
Y1NgDzQNbby4rFe+JfzQYQc6vCPtpDQIrjA99HYBb1mpDofzIhJ+XbGii3qNOodxtqPxFAjN2Irg
prnnIimA08kOiMcCbZRWBMsv2PJfJqwxeRhViKO8ImKZ4y/jDKE4S4e9tP1YsreOsykA1TmiecaU
Ca1R5EmOFpAmErOUoNCIwn5p58N+cyFPLDG9hGuFdiBmVlPvezTyui5CM7JhFm7APDKJDQt8xvdw
dh0nNPE+o2Yhmp/N2hrCj1l7Gz/kLkKy9+6EkTchaCOLNQwfmiTwFXt4h0Yl4i7CiGe2WrZbXBnT
riZ5de1i3i419gRTYwdHt8/Ng+JrAEHzfL6bH/w9d3eDM4cMJR28YZ0BcxbMFdaXK8BISd/PyYCg
BFImzlpgaGBbysnY7qMHGYmd7BdvBHVMIdPkJtap/TbXDeyKrjID4PoxFbVlOmgGhA+sblI8aQY5
xzjl+Km5572cjVdMC/oUpfaGCDrvRlSeYvC2+dfkmQWDRBKxsEo0x3VLGsn55XI9kTgKS5tlrwFw
4a+pGXEZx5RSmlLHbu412F+moxYIOK277GM2XuTA+VZtk1NTK2N5ppQYoibK5LUMTkGmehdtDrxG
I0nvlfujV72pT9OhaNq5n0dNx3WRYYYbyOlRMksbsx7XwRVJ0DN9xEfZYv0/USLOKEg/3EhMR4De
PDwAPKl3cjpmqLQpOG8EmpKfHL9UC5SOvuKoQ8BLMstYQcEA+iVL0evxLrDRfOSJ3jkHfVprwSyo
O7Yp4O/uu+vAUN5CZs4jigE/GcyiZXpJjnIJ5Rm6IoA15EEc9q0sKUSeA5fY8luMQrpGrp8eHgJ6
YfKcSthn8V/zxoZCJwCcQ+M6pPFfqpoTGOF7ll2FvrLtLMljcd5Jw7/otJ0NFrJSt2WSNBF/lLeh
HBj69ALfT2KHKiTSEYwl6PCT7Al9NCDOK+e1CXT9/GiD4xR1Xch7cdXIzterc7ELvEt2mTRTYzqx
jJaQNPAd66FTFXGMJTFSYRYU6az6v83KwEyd1+9jAYwFrxzAIoRzXGrSixlzXiNPbiZP+oBMqMv4
ty2gVG5niOJcsZ5PX1tmkBJjGXF7fL8UOhPxvInT2EXM5ft+V7g+oPbggq9muFPivXNSD+SVpC2b
qdyPr/hVePVMnhDKMZGMAtwkoovodxaGIV3INqWpMMGiqRD4Nee0CTDFkuRdjCEcXqRbeUWU5ozu
UjAqkMQjiuMkFXbIEwmSk2OCg7C4xjf1sj3G+tZl4ujdecBJn7asdb15CREhCOhtgyMsU8GsTpqN
QfanLKpZS3jTtDLkNqBHN3uzi669mGsUbtAuaBkAFaBditnidoTtSUREfxcmiaZO4+g+om6K6f0T
1lvLY8LWA8atPdVYkXzWREZQxku6FIip3UKdbXu2JPwj60bwMPxQJC+7Eh0IMRqXdlj8xJ2ErZ0L
qaAFm40FU2ZatsMCoVEWCRv0jbjjpmuo5iFTe4UkzR1lCr8bK7lh/LX23SwQocsrQolOpS2UZGAC
sjq652SzADvKo615LffDe2Tc2UA06NwE5JPcYGR8K8rjKLifxlSb0Z2psXQn91ka/tIOnoOBHoSV
w571xoGf3FckIRlspp9df+ZWpIpZHqtIDlgnkQ/q6qRq6OZE2toall/CQENECTIxtiNbQ6RkfLZO
TOfYq8vfvrrkt++jKyAB5R99l+gqR88vYksCKmCRc6ils90V3Qz4OvUlNpTlkN4h+HN3D0wc5IKs
sMNswKOx0FXm6a394Zxzc3cn9swJDEfxPCXWutZcf8h6kWxzBzfvZS4MjQr+b+Cmy4IuFloRptbK
zb9eFnKt61LIQqYNabs+0YwQn8sAjZP3DcH7nh3TPKGhFCy5KTLq5NRjOtV9zwytttrsiglPLQL/
BvrOn0plcv50ZI7t8yMUKMpq/dZik7gM2VrQlzDFoYVxV7SQ4i/TljCK1Q/QZoEnNRMuYAN/LeF5
uHxlNnJvRXGgmy05q5hvBqHgo0wFnBAdDt/u0rVq1vvAo7sI1S1FIOkDbDCN/6Z3A9+XNLRozym6
7RXR8Qyo/4lNIRdg7sPnqUFLTipexmDhoeqFXYJ2sdQfUw4fimWUaSJED9vBka65bAm6zTzrJiQ0
rrST6mv0Vmcz4lm2CUNuqylXsAblm3mWguhuav/9LF8mrVkoxbHUWX5iGXaa8BxXRkXUhqA4NWwP
18NNkza+XbRVazn06SqtUjI7JchtlBIdg3INZAc1vCOknuLTLt9YcBdH5Ob31W5Jebl8JzXk3pzQ
oMGLRW/5Mfla1vLL8WpREzoSTdvU3bk1PlYnIme6JWcT6anLN6pleWh1wcl15TXxmx/dYW1R6cGl
zf1ktbqgJ/3zZ5hwLHH1YP5yNfSz90mRStW/z2KzW+yXdsl63C+gvYeoY/bj3M/39Nci8mpxrjlC
/jV1ZTrsw/LqA7H1ipTibwPUi1SWaaFIxTUpBPF6x1n7uKDpEuocEXUiklaq0ya6FmyZSFHdzing
lpkfKyakMiehHFY9lpKgU4EfyTmY6EKVyGA55iZVodGzMaiASgQQrOmOHuFlhGeWdJUckx3oQhU6
mgdLICJlY4QFW7oWQtBIiCeCRSv+jSliU8AaH5Vk9g+r+maUae3RO9BQ6XzECo3jA6ZJJjvGz0hA
k5FmsblCjnyz3+0CNUY4ohxIjh58IdlVcdXfNvfX+vjyPr+bdJbALqv7TKNP6yAkv99+Ec+gaORQ
e2zs+uh70evgj1rMGp1fDjVatg/uC/ff3xUS6KsmbWtL9c0bO/ttOPlmU6XnQHVeS99Ph+s83OJ1
rTJv3l6p2e/RqGIyunEsHqr+ofhX7JSQgUdlfKDmeGpZw3SkO4tnmtZ8gu8tExToaqgnkh4B/Vs2
JsgbJOcksa1NugaYmEdcZkyThfIb7RvIJI7wFNKjTaaTq+aFHE91+qbCx1CJaFfLILFWfkaU7fKM
cfw6t99Ar/eTaj+/aCHXPL9L1/ohlz5CXpGy1tz3dIDy4Pulvu2Nb43JiFB6QIEqqBjNo4fTAZ5s
QjcR7Guh2p31FrSXStdP1+T5UHpY7pPTGTXmNzrn7bC0NCpApQCd5j+epP2QodnhGRn0ER2g+5ea
qe3+adVEyzvdXCwOVcCoIr3R2ymaqn7mRxXcbPS8BT2R71+tmnyAFmL1/JYMGbk12gLB9Ee3O8P8
g1b2iZJ3IJuV++PKMF37SIPRnhk2si63NurlV0Q0ob2hhIbAmaoQ6e4DCsYNGgBTkVxA3769v1Wv
7ctjjjL+IoWKCLV2aV9fr4H3/J2S34fLxwXJ9c0HvQTuSHFV90WYUJzM9Pye+awcVSRHXAbg4sJj
s63P3gCRMCvl+gmCQWvf72RbNVCfYu0HAvrgAQ3fBp3GXkgAVRHAunS6EHrU+k5Qd78gdVwcbOnp
ld687Ijuigni/Gtq+S61FKr3CN5lGpXXyYCsewjvD7VlbVQc5KnMvEc47X76sWBmNvN9hxPNFno9
VBmkUvWYq5WG3Bg83nG6tr2b7GoTN6ReqkrNOr1161R21lctmjjQniRPfcz+bnnX5x42/mjXnhSw
3Gcms/7xG5+pl7IU4u6qw/1jtl6pDo+PmWS4GzSuaFTDJ0igI+Ot7F9v7falCV5M4yJUXaDAbmns
e2pCNVdsG1MwZaaT1DjVFj/UTBNs/hxeclXsNlJiuWqNWqludtUqzarj50yq0U8y48MzOor39LN5
e1u1MIWNW/W0qdHn/aX819nU7lf56iZfndPsYzR/ANuZNeYPk6/P8zW53lVq0zra4qunXxqt5F4Q
z09+t7XhxzxZD6dVWlj1K9v6GX0glsBQGgxiclXwrz9oKcNFq/RJl5+Hy8vkMGBabZNCIlxDOqfU
SP0mZ2GxAn7ZKz1wflKUrubBsijs4wDzWvf82p3+DbOQRBB+So4Jkl+pdA9Bc/XrUy167AzLaL3C
UV11j8nztXO4VvfT+v7zuZJuzPrPisbTPa92oX3N87IGSFbpldF7nfe2Y6Tr04MtQnovSWtem2Gv
Jt1jrto9rJ8RGZvUElqRJanHHKqDFdSxkdw/Jtsk1eoy8U6tpDyg2UDm7hlw4JogXEWDzf197uHK
kkkQDkqPsE9vpd78/EhmZbJOukc6jGeXqVp2WVeQ1zDm2ulj1Pq40rDpd/PW78+u/lwGlkBvuU8j
yW/WxQNtnS3hmv8hed/7TSEGPvhheGzdfWqN5s3VC4OY/qsnVxmj2sACAPriZ9nb1U+XJNE20eIo
IcCgzpMuC91cdfI2701LyWZAp2W8KlEcnW3xEyNTqPc/CtdO32NIor8pHk+7MQIxUTsBJfQlyMMY
GRi9kgC7swuTNaXiQTkMKkmTDqvz5/A+myUAzgOSFE1UM83q6VfINHaXzGLvoAeIU6ETOp4+S6UW
d7jeS1OWxupbgyolaS5xldC6POZlK3zw9wWxGY7kmyxLAfiqThD/IBZD9/J6j9beWBclQ3pIrMSI
SCR737SKCDxxlfwmD4KHYtbz+nSMxUMG+/JgDd8VKkemPn3NQsPYteuXpNSRpyEEr/ZLqpnj96yl
4KPofYHe8ks6AoQKxAyUD2goyIEVagjqoNuPy2EBFUU5BL4QoqVwTHFHJfjTLI7M66oNf+S3vesp
3LS4s6hPRgtCmIDpkfCzf8p/eN7yZJSMADZ/EEIKuDNFi5E5E1KBmGVSflvoPj7gY1DubNYgHVLI
RIDETLr9BAMq8OmwS3uMnoP+gn61paUQPKrnGsXs9zRkhlJvgbnF+/rYs6F/A0FIK3mFbn8HM45S
VMOmA3WlaZQXjW/Mk3oLBLpKd94Ga8HMqBh6k/Q2PpG7ZuRibavlIxaqxDyWCnhH6gh8xhIWYwtl
HkH9xosXkTPJWlE2XL8NzE8yF36a9KZZ53dN7pPa2iGC3Oq6GB878QqP8h8EyECqiN6FC5wvE+Qx
L7AfnJh5AAxP0rkrw8FZRJeC+9KdBDPRuQpsAcJ0kg/FgfPbI1YIlqjFA68TAMy11ymiF3xmghsJ
xTT7gdEZxJGMxaMHOe8fyD44OPnBpgtBQ7zN4u14SD1uTyWyZIUPRDkElcQ/jKHFzVUgdknvA8HA
8F3yqaHfhnVI19v6pV+iD64ESgNhg1v9S3Kj+KZsEWXaJetYBkmXl+uTIoneTtKgvEHnVKTg+JWl
CJMmN2XDRq1ECOm5LxHC105YIKRF0Ep4Ir7L52NpN60K/yEXeDgK8HodXq8IiJFeLGGUwI6lAxJh
XBYU/wjGesdkaAe8hfslP0igZNfN3+cHYjoojPllQtI0s15y/xk7aonpMALcKNzg4EG3jwX4YhRC
eI5cxB+s6IzPRURi8hY5NPm3S+3ZwQ5CwEEhnZw1RZna0BsQlEeOqLXZFmMgS6W0pab/abypq/iD
jrwIiJiHue5Y866ZlSuBvPXdDq9UgRkNMxF3QXHjUODvqTrWaRq+4iGffgjkPGl0j/GLLfXKUlQm
f8GxF6v7L0uMhgITwIztkRCeniQwmqXimooQOxHTm716P60bVynLeyXm7lGimIl4HzvCvoouaorP
e5KSgf22MowOgkup0p6XQ+Lv/yB76xecr/jv6qBkHsKew9FKZPW9opghchq4ikz5hIJRGTYuT29q
vBfpTR0xGFOJMgPLqE9R3TFQ75IScIy1VbYGdgu4PATkMtysYJiCGYv+xtbANgmetCJ0pdY5olyI
nrdVVYzcwEoT3l1zJ/uuaZ6Wv7HyOzaFbMIPz8jDEzfwwzdEONCGrJ9QcTTNfRwtW3L4FPPxfDK8
7rul2FgDXGnOi1WrT//IXbOXmJRIoStGC4r2aWyXZmFtxDRIVRjiohKAf2A5+Q5JINW2TCt7HnH/
mQ+WA1iAnV2vEM7r0igPrYJRioNv5AIFgb1ca2bF67Z1/uZZn/ttS3K0poyNaFvzI+qS3FDwgFtY
6OQb54FXI6sxy6boie9gUzpGKKHxv+ldqTm9o7fVfJD/rNAci32sNPptB2V5LokDL3rK0C96i17q
yW/wOVFo2tXxdvXJPFnLhBxYo3OrjyVpXhpFamYVYXGXLDXLlWqGKz0la2CcsG3SYKud//T1PSqt
nPr+J17rhXqjKZD4lK9CRRHwm9qjzpr+B8DhxCFwI000RD7k6TXbluo9bZa/TljsQIsqQ5ucdirW
tpAx3dSQ7kbaxp0w3qH/5kC8t6lr7e/nQMbeG6Ns4WEoSqy7oQaBoqFiE4EYywQ+PmVbbufnSz2N
b0toxC1L1SaHGpquaXD25Xu2StDTyFba9dzlKZMbLbeDNZXOBZqUnmkutKkOUN0bnZcdWn/SZWK0
O9WKmR4s1lJlAOv11iY4I6r8a7DN1zf0JPqq3KpyQFV7sSU4Si9wXB0ah2xbf/mjI1u4F07qW+dI
ZMSbsg/ldXVKUuQAXmJdHpffMvsS4StBL6nxxy7dVBVTWvTLfAkdRgW4LFl0/ZE1YUk5cVxQVvS5
Hl0+CxYX0+gL92oU77mSq5ZC+vqmR06jfa6vqE1nDugnOYc94TiV0o2qU5GjMhlzP4q0Vpq5nxRE
Xd2zP6asrpvHd0Ge37NJtrejsPqIzFyB//Fs+JmxbBHOJeTGlsSTDMaBeRZmfoD9Mxxcf+/vmXCQ
1e7a8DZ7sChIYa8Zk40CUhIadDH3eG4ogwSRiF3g+MJXHpQbs9aNo9Ahp26wwJeKTVkwd67jEV7D
csjUXnUhN+0j/VZKfLWjpbJfWBNkeFaMkAPiSNLInNc1VvqhnlgOBXKWbFun8oyH+/8nR4sn2oE+
nG/NwtOFjkDTbqdTnvWOZRc72hbzYm1EF5RSb/pzbhzpi35sTtMtesmq9c42hqL6jHrLz80zqN7t
UCf9/JMrta4/ecqga4XcDxXOzdX+c0fa6fJ03ie75932K0NjqCKWc0zrPMhcoD37ZYMYoXC7u5SS
y/m9SFC2GJxPTdqw0tDlh74YO3ojdN6eh/8j6byWE1eCAPpFqlJA6VUBkzMY86ICvCghhAJKX3/P
+NZu7dogTejpPB2eFj3fNFpCn9e0eD69uB0ttgHpzE7+Im1xIZseYkjR3Bpb+S2cNmD2XW1xNFm6
EwZ7tK9wWOf4Jj76uLJc/S7aykaECy5xKkUopwSIrhP7K9IWNBXuHYke6k4dfunmhPAaGhjTILPJ
f7gVw2/1soDGUzulBq1Rsc+EcF023nC+JWgs15c0G3F/7rGtVPIpTimtSW+niLi8DCJ3ZHrnuepm
xUnHG0vn5vEH8Y0D7fOFhJXbYyhPlbNai6A3iYwdya9eX/HuQ2u0pwxEXsRjmHd6ckl+//oySF8Z
VlvC6Vp3zQUzJSxppNFyCTpb0pWCLnIjd7l80fMUcEnFdn0Z0fBtTMtPM1iyKh45a2dD/cmrMTtL
dF85t1gC46Uy3hqm99IWrLkqTuY9f6+ywTV6HAxoOYjO16EoaEUYB6un7p/Wy+iQrVrLtWlHUk0O
/bCmiyCX8sVz9qTjn/CQBNt8cCWuTsYSHXZJEeAgRBFs+1gM7ng7eAK+EdGONK0qNTfMRm5Pe/og
XAJqBjn3NIM+86JqnCO6Hj73YAqwO9c43zzaAfR/GcWL3wO91zQXf2fro7HSxlI1PZAuI0xpcHMc
kHyTeYczgKTHJD5C9VFy+IC2Fs0QnwfOBPxjteawMhTd184kwdNu4M4onPSYo6LnbhmsJQ3e+8Xu
OKWk9vGKv76W8mgk2iDH1MFG7enm4a7jGor+rPButqGqWyuZduFX69NeRDtvs9XHH8YZZSlfqjeU
KLJgdNBcKW8d78RBaYu+vAvQd6Lpo8ZlA81XprgpixO9wOl8FghyYAb5ATiy56yl0E7EVQ+kony+
Gqzybs/MTbyjF9vzYJdoX9m18agLtT0Qz079cSd39PsS3P9A2x34jj5qJkcjnaiWGw/+koXeON/0
ul5awwRG0HkopNzxgI3At9RpUU4EB6GiEQWV0fhQKklrRzgJ/sGmgcdJdsPdMBZkqzOFUe8CdQvo
1hc6RtPTHGTwtoVj0CATdtA/ZxrV/VUn/MAbBjfB+U879MYdun2wtfsxfcVBUkV8gvRz8HMYdAWq
3HqRh1sWPIyfqhe+VxxXa8xDOsTlIQeHvza/wijgWqY5EZ2h/eLECFgwiOvMpQ1mg3O9mgxPLlme
+6FGMQIf31Q7PejJkfPgVBu6QXJI1anRTm066QUNZsHe/lDdHHzWtBNlG5TOfWcgzl4vtp22KE49
zA5QfG5qvatH/5pgzWGkV/OOgk4L6BJ2Fhl3S6wIqLWsnI133R6duaHbo/UF77XvCvdEkk/N6S7y
PlToXyhnfOmAG5yg7Sroq4q6n3GwF4y25I5S3kDIOvcyxDMPE3hfQTLezBrWGk2sRfsa/V6ohQ9B
wQZBXonodOUsRTut+85M3P/KMqTjt6nfg+b4tGkHhrE/XIa2G7/eP6H0LbtzM1+3XeYn5TaOnxON
g8DWaOPxSO3HSUmAGT0ao2uDcU5HY3oD7xLrJgVrNm29uVqVN9awxEdBTiRmpuVCT9DDi5qCAciQ
0/YMyxY6lFdpsDLK0oPdWmDKMNFrfHQtFz7I/6dbYErhHX89EnKkE5ZqDqkLUCP7y3r/1tqjgcvL
JMpwgJXdzEyuFlrBrnVz2uuVHxT3qP/+i/IOly3y6lPfPtXThZWDmOaIXFvwVyLyeRVRCX9l6WME
DEFEXLc1lCDfapjS54FmwVLcbGwaQ9J/uUso6DCszPBayMuB0inqQaXgv9JPOjn3yk9AoqqaE2HQ
o4YSVHwuTq318S1yrUp9p6mnVpW9YvSegbRvRBg8VqIHaljezxC2EIsgcHFSiB05wLfCnfhTFS7o
khWwbT860Lw2Obw5aFAnOoDkuLx5gu6OOwRCclDO1paNRAdG4is1n6c77mzOw4jGGIjW/JQcNHzM
cCi6SeP11xBjfxrBpvVpjVmcgm0GRximrw/30tEB2Q9twwHEe+GuOIGdsHhwOr8mB7gsrspDcXoe
EDlAlkH3nXiYpgF8CNdK+LZiVFo9hV/MmJ/g5a9DuJOJNBeNX9pqLD/Sq703Q2+0xRyukKGWi9jh
mdaTaJL9OWkE1tFHWIKLhztkGNtldw8ZvQ0Gr7nAjE8jpjUpLrV9lXQt0M7RyFUfYur8pJwL0WqX
sSuaOuen/CQ6T7EMaR3ukoN+ZlVZNRbtkvlQ7FzaA5lgGwK/6gQl8xTCMtyxY+aJmEymds6DJOXo
kJ/EuqQ7N2HS/ePTS4qJYIf8y7KBa3KId8g3AUCUEfIJ6H/A5oBkBHzC3eih8kf8mxzEcq0tbY5Q
BfITj7AH01Mf8Q7GDAIXJxYG6TAzQ4g9wxbAmFO0qd6rYPs8RNJS+yApuHgQUUCsr3A5t0ScFp8+
Dxw/66J9x4FB8GmjxNEEetcCwt/R4+OjqhQnRqZYwpb1WlvlzII1gUQCMAI8QBztTEAle6+SA8Ml
m8Yz7/Ya4S62EB14BeF2QF2JxMxApTjZaxYS7prI/8MdABQdjL/zCLZ/x3BAKiEABdhxkgjcFTuU
9gKgJw4dGGQdvsm/UeijEPqGeBCQBtva4/yCLXNxUjHEEx2SQ/WHh74gEbEaUJCQFBQdFkdjF0YW
uxm1rI1z+vDE/4sHbqUkMj8GzQWjwe3oEA+CWpKDveYnPpSVL7ZHeU+B+ELuiG2yP35HLeRk2cDT
UyoEgdA4hDoCJbA2WfiSoG1B8IwI0iv3p7hap0jgNr9Ka3RbaEegz4F/OCidMfgHckwOLI3/g20v
Fv1H7ZwfK+KkQAsmtYMZ58ra+fl/gmJF4e4FKgIUgeAMIVhFcYJPgUS8L2ZmUWBan3kAKdhyfNAR
T4LIvCUog+1VJ0WoTuCbOhPvsN0O4qMhHYC9wkxvCLgbylEU77p61spLfaQy+s1q6W6IftePvNK7
9VHnxNBjvROnUN0UrucGCgYSXEa4obq9IQjTl89fFCbb6Y25MUxVREz63hiiubW4m1dlQgSY8a0t
ImuCIH8OK+ZMDXR1Taga6GAarZvT75ykYi5dNIHDfIhCUMqb5zvxhnxtmxPWcLP6C8R1Q++v0Liz
U6X+YAZwZ81+2CEnJaQa27nboKRQozK9cVIaWFBp3f5CCxDan2G9udr10vyfMUxu+BAf2Ag5JX7Q
FrEUzAmMmwnTLnNoLg0F6SWq2dUK/JG8bHKKRknkk6D+CSNI+0e5ANAvutr0BqbfxmT0BRVx5IyM
DvSRNsNYfu4hC5lejfdbVxxYkKEe+AQWeQaWeXt8k9/bekl50GDmV9ZTUOPLvH1IkXm1Nl1wsZuV
jubYNqafaxnnmJ9uILfURkIUIBORE3aFgT1pISzYZPiF4GbXQ+TrFueyUcNl5YNriTXFEIOTBsb8
SSFcmblTro2Q/GCQ2Y/XADItuLV7/avkZY0iIX9it7NRWt+/qjEXZomtRW474DUXqzI5ox/UdIQ4
Jyerh1Tddull3VDyIBsusPEQuFvh0qp3GsMxDPYMxtlIFWag9kHlogHTn3GKnSeQw7D3mUJ74HgX
o+Z3zEKuTP6DZJF8vZ6hlRJPoHR7bN6IiH1UaG1kOEo9q0HlLl+jbCbxDgANKPbSLJanZXQtsXpQ
C6ypaX0NY4lgT/Gxr4LoaAm9+XYLeYoxaloplhwgR6uxcXokxze6Kb3woKpcHzcempse7eAaT+bG
ZIuVJewpTiewY5gNQt9cV9JGz39UCXVrwqaEQj2ClNpjYJxDgIJlG6yYDOaFPYyozXGd219C4ZF8
+JpUzxjnWW4hn1ewRrO28t+QFQj8ZbYS4CrW58vquMZuj0wLBebv30RbfEgtoWDeG9tnWHMiSnqx
KVDxKKTvd33uOWj40htEpPdi79fdNwiqPvf9A0UU0QAlgn4azkCKI0cu4SQy+XwkI2Y+3nBeResF
YTMs6tIDfimNjNAjWWbkh9TNBEEpNt/7pTWFH/I5YGYTGL+wKamcJJH/ytcK6T0YSJH/prShkNYg
H6ZjYTgYnTFWD30rhfY10ypf0C99KyEubliIvqSCly7cGmhojfdh21e99CCMEZlSxrwbVrIxR0HX
MDmxji1icogiF/pg7ZH7WJ2YChUcnAvkpdSPLViPMedelRwlgm1aD01SYcDRL9PDEJ42NQr8l7zJ
3xv8HEk3R5LALhTaanLNY02BfM0rjKQLixsfPy4lLJ/KV/Qd5KFzAxA4OAxyPIzoc7HwobyJzSFa
C/IUOnP7JuwCy+jLdDgFkGJd4biXZmDrGudDo+/S9ggQMFUlcABeRa94p5U2ajqD63weUBlrQEuu
7aPBGZHQGX6hYwBZHDU3NtDnq8Zej9JZ+pwBdMmaYmLBV5EMnFkrlM0noUPPMaILgx7rqjhx8sIz
8iJkBu0Bja/1QX6uxuHvUJds75EHGQQ74E9LJyX+FbqAokaO/KSeQaMM9wq/kNH8LZZrMoypbQz8
weDqOQPt0TnfWEYE/IXi61e5ZYI1ki2j6gL3xekFfGFoxAKChYXipcB9gTILrhX4Z6D0DCT1UTPZ
G58gE3Ab1CkU0Dic8GeE0fkAsTCk35j0kacVS03fhZUTW1510saZcxuD0RxAOLjV66G3c7PyI9qb
9D5OFOxOkBeTQDiMIkH9GNGcGSOBaHSX/TxA8VA7ZMMaOkpUp8DIlaeBImw8QJnn/yAVzgatGch4
mI+CtD08GnwIsf8pt5A7FhLSEXUMOufU/yTJqROUMsF5F/X7Xt2imIEhQK6lpOACGZ/Q/IMbZdxH
vJr5qAMJMM7XMHc2BaBlXDuS33GHTK0FkvZeX5ioSF38WvyMsMhrKlFbrzkSc+jmFZpT48iDqwyY
+g6ML2BL0BA4AB5+kF3dPkal5NQ5HU20hjF4ggN82Ue42oAnLG6P6vvUZOge+s4mnx+uU1eTQD0M
ZygMoGGjI/Og5ZdNP/sJ6MYJwkBlZfuKvLS8C7WrOMAEhMwAwJjo5bBKq/RP+kScJB3vLVeNKL+S
XuR8BcOBj3PE+iBimXsX6zuAVwEwrH/BEdOLBfoj2VFzGBsHAJYoZ9iGyxpPDgtoSIwtTmU9Q6cA
8TBxJXWBJwwqQILkVxQfgMoHbDrO5yAmHCE99eVYiLD2KNAJ9tHW3JeQK6Gd8BLo2j+z23csA556
1qRxhuuQWOZi2WLzy/aqRKsIZoa9CvP5R6hdkp9djcCHfPuHdgdSmI7ZFT0TZ3D7QHKJj6U95Ipq
iH/tCsSEr/gZ+Rr/pZRVRQ/nGZM/z8MLyzDD0SXth7O40Iw8nC3YLi1C68qT2v3/x8/YHWd7r5z/
n2bPO633EQZlfPWI0cNNIh5HKLQPrBT9rp2VMz0ACzc9EVR0Tq/ZKbvKD65j72B+Jh4GZA+xCovf
T7yOU/ROBNU1A5hi3X52EltR7pjA/OENxjhhCv4tCs5+x5Q+wRDbx//f8kkJg+I3sfzCFdPmOIjE
H5BIF65LMfxwhvJY4h3pgd6t3dkzO1HOSKR36XXUhHi0j/gaIzz+KlEIOOOzRqAxRX4imof4p2HF
wnlAvwNpIHuy3miexla762f9nGyq00vY0MM5F0ricA65nYBFbBmVwCpORuxeDCi+bB/a+W83wTK+
Yr2eKnxJcLTrG1rHT57yTHplxaf+kUGLAhqcwHA2yFg7A1HBccSBC+CJf0ckDWKXh7wjzjr+2zZL
fSD0/pCCvQLK9pGfxLx/tirihtINHAxwFzAdzui4uBfBj/wKRUIuKUBhcaTCRZ44tO7Mnp6fLxxs
d1y6eC4FGvFZzqHrArDaGT1DbHc4A2sTKIJZyCXm4S/AuvcP1HK6U/IjeCx++0MPzBFgd1L4uOU4
MnAiZjegiThh5SwWopz/ruP/8J3Wzbya8pgAFMBBDegfIEQm3uKqGRDodyGcgTZf9w+GGhigYxYB
3R5PBkyAVf9BV3wNggBVsOjv7Ni22IZYC4tjvj8jXixOLJnfwHC0xQeghaVqgmbQRE7CZczw2al9
oOawuAplyGUhCGNER/7/8tCDzI6bQMIINTE/UGNEcJPychxGsCwIJLuyJ0hY4lzR19GET90fbRCg
CquhbePfwxq+anQHWl1zxfLnWUPDEzP/oWp2hUuIXYCSnB9KCLPhL+O4TGxq846/ABSCYYgPBVB4
9++Rv2MRaNGJkaEYYANMBI5xEbPng5T18Kg4J0H1HBMEzM9XvmNWgTGEbmA48RG6kzgQ5E96UgVj
/6NsY4sArHARuvZeX9t7loXFxXraB8iBOwlX8qOHcphGwPSP7aQ4NR0WzBPCHP8Dwh9y4EygbdM5
uBhbICcWBT4IAuMMBbZSJg20LgENCxQHz/C4cvlBkDsPKHfFnAgU5UzBzDMz/E+KaLqMMJzxC2h3
xsZ9+QdisSLWAIl/HvYad6QrPFZi21y97YQ/Q+Cn2DhnpN0RCDAw7f6B3UBuJCqcWSF7E2uAV0GJ
oJpAa06HLE90TyAhBuQxDgE9iM8geBgPhEfH2xb/BftiMbjJuMPaC7IBrdAYeJKRWVr1YHGA9m+4
4fxHHn/wRG9Nr+z4f/p8HbAY/7ismE20B89Q+tJJ0K8txH/fkW1hTuKIUhvitqDIKQIdvjcd9tYw
+q2jwI2zwKm5ztYwCqnht2tpxll3eyWi0yn2acHFl0YO7GjwPvXurT6ixHLgGTo6H+UNEKz17Gk9
xxYJ5NZU2ve6zF0E8hMbtFUPutERbrnXBryg4u6B00u9BH91zlKiYJ0SotuNJBeXc2QFzijfvNGQ
9WSRhlwEFnfmwDzlBrRGkUEnGFAmXo83eMh2M/wTnXXEJNdpRYEepDZHA/u27L7RADHyP3RtIK5J
+cpQOOVlzoIHF+UTr9arm2NwfLj7h9at7IH2hFM+6C/IQ4WIM/qWDqsPlc/R+LluLLb1+4AqZuQb
ozmalAcQVpITUUsXpaqMPRRe+ALaEiX3bbwmuGRMPDb1LtIi59mPWUf3503GoisnQklPCFz/UQKI
BZ84Kbom3ZjxZAfLG5RCeKhQXk7ClR5pD6zVUb6CCoBga/xd84GbHWnV+SrHK1rQYl6iwOHPG7UE
bonlBFfBpSOu3ZAE+U9BR/ZgWZVjeCGGF8Oqz8Dpg2/sLKvaQQv26tXthcMc5ZhvS+eGBcMUKdpQ
Yx0FCC2XLvSYSfo9wakhPEukUIdW4oL3KLry+xSEbAY6wMNmC+WrpCbVa91HrlHjhWCwE8obybmE
7e7x8mOYYrRxkwRoqdw/KmsnQYfDfG+wZvNNwrmGVe2YpEcaBqHn6K4nFoC1nmJN1oXHysJ0groV
JZW4REDmS8PGSPd6fpCTSVAtyKbDNsMsx7HwDha1UrtWUbpafKzsVcrlQf4ioOjj6qOdlYk8itsz
WPO7qVDVrv7i4GwauZuTiBu1/Ld47lt7BZvCjfqxnawndmDABVHtwtfgvgA/4JLTffo+UWCinBbs
W+lXnWY4CBI0fHVYWpSa0Y0bYP/glq9aRw38IRzhx3CbfmWBk/1r/sl/zWD2wpuhghZxOgviKTiC
lMFoeqsnxewdK7Xd/PVPyvvFQFOr97aoFpoZOKkxHzj5PiX7IpnYxjEwXdxhxbBu4F1/qLWnpiGh
vKGPJYOG9Aa7WZVqksBSxbgVNK+zr/X77ajZo+tXDS3DzCshd4Yx/3DzVu1eXOLVC6KZ82HJKaO4
Y2PjVY/7dVgRk2+i6SuofrUv1HUIwM/fp2S0y/s1zt4nTbqyf7JoijBqnO6eDdMhOkb9Kg+XCriF
Jp+nsyY61uVUzn/7alEq/1h6HHbOCwUMZMQ8jY8MtZRCUcuLyL0q9c0P8lShQIs9cosgdM1KcT5E
SGtBOEmkDuMLRwVxHBVAfhMS2690Y5IPkz7/fdHkFBx4Wcd+WCbUQSilwY3tvVGRK6P8vGxcDGhw
VTzW8zfJNtTjJ9wgrm4BSsJ7dG/I6QaEqfKeWT2FzF9rOSQcGwoJlIOkEtFFWmfBNUrLjcA7pWR+
3lIAMcEuMlxFJ7V8JB8ium6P6PiukUVHc+dU4g5Ey9zOomyWMqKCrRlaTq8/vUHKnFBrnAhbFPgu
bsn01j7waHTcdrQfJy9VVzLguvF3Rxt6fY6UxXAUusgnnUk4nFUHJln54kVGKPGU8Ndd93U8jk8h
4dcqfTciw1GJulWI/n796KXuSFrlJM/G/RiJy1HCA3BTchOA1+9zVMmdbI54S0bBBl26gzAS9Z8i
2W7Qda72cQqiuUoQVx3Jjt0b7hC08+FDgV+Zdg8cWRSJ5J3QtQt73FNGmbVm01FtujEwy4V2sa5J
OHxyii9Kyr04YNaTMqr1jr0Q9zkmO9KV3KpdCmJBpVIYz9StbQ9urxPnGqnjNCPCqXW1ZNW+faSi
cWn7dZJccIy8yaq2dDxEc418idqkUnj1xLZ9DCwa4UMdBg0UDrMvcvVe8cfL+rVqf2sad3rLJsNL
aH+/RCp3seQ2gKgen6sNinrSfJn2yPCLZ5Z4pjSWZ3Bss5qZ0dHKTw1JJfEpBs42KBci47phk9iC
CbXdRQd8IZKH47dV1Qk+R6U8P0fGpoK8pfyggI0fUH54uhWE178I+Pi8fKkWYgjkexKoRMPEO0Q6
qHRcT5E1Nb3rCCSEQBJWW6JulMBhNLZIq+KWiVLeexs4w9VqhetjalWri1TZwtMroBpf3zS7IXzO
Vzkaff2JR65h0Du0uzTcOPsjlkhon021CZ30FjQOe6WwM0lxmicxK562JlGr8WrzSE3ehoujR59M
Gg+5K8U4Gza1vYQmST2q8I4/PZu4jpaipZ/rcC9Hu6ZsHXiXbUyGu+ifTgNqmA07ilQWH7XfEdcA
OvFHw4Z1CuQY7szHOkQqGqV+ndGbunnVrBidy9FdnJ+1ZiA1nhqXJxcbyQWRDMctbdAnOsp26Paf
o64sgII43HJivFYy9SEoF0EqpEKD8t4NXrkbw1XIxsvK2+jtDu9l3vspHe6yfzn4bpZ+RM/O6IhI
3IeZH5WfCbup4VAwsua9hdW30iJ+/XbrwiAwIJ72/ZpTNXG7efJr85TGSlU4UkwNu9Drsh9J2urd
GLnQMQaH1tRfAf5teyNRLzRyButqf5xRfW3FuxctOmq8anwGfOOwE+7/0XwLkybj8CPNfSGBmuyn
ao2p9KGmIwW+Qk/vN1SXg0eyjhzC2mfBxu64HPlV5RFhXte2qBlumeDj0udKv3mZU2KTyP0h29Dq
fKDUVbpX4vQAXuRo9SEoXGdcnd/ZxECfw74Ifa35TsnuHJ2tYpxw2kCJ5QbdiwAvMgkr2+nVhv/J
E7BnlrlK2nkZeuTzMYXSjT/uqF/K2dy2lmYzN/ppQgOj0G9JRJSTinscHUfWTbdnqowKvpRiTB2a
h5fEAtZup1CjdJqWeD49Xq2s1ain6BiJVC8iLhQnBh/jy9uYZK9NykeW4RWkRdjfn2SfhDuWjgRU
tJ0sH9SChmLmdUSKZrdOomMMnqkFF5nPf2QdAtEuW/fJTKcuSueb+daA1nictpTR4hNPzXiR926q
Tix5JuXL5o2mVRZcthILoizULCHYb2z0y7CXvaaZS9by3ezPBrscsvWnuJkV7d9ZeNJ8B2bodmzR
jih48vyJ83uVf5ccT7+peN6orvPQ2JKqhcwRM6v31Pyxo4shaJQSlGBHIinTxFq3/TRkgXL66Isb
v5h64wFneaWq07imrHM2l8vdoKKn1rC4Sfj+jj/4sWcRNROsdUpWT/YVSY6hTmWq6Jpfn/byef5T
lN96FDgWWchNcM/7SVNMpbmW4ROVnegZje1u0wCbcldHR1P5tZA04RMm3HycKEpQ326S5PWkg5XN
twFCFXjvZ02zV3UZNvavtA034J2cOhNK6Zcm7ambkiuT2inZHwDp5H+G8RPVHHrtGNqliMZhNC6S
2eh1Cge0rGUQbwvp3LRfTAFMDTyOdniSyHrTolUjjcYSHadJxPsoRHbElO56j4g2UV1TJkktwVv1
caSF8puhrwYi+dR6eSAmjRKCziHTkoqGHUE7phOFfs4z0VijtSz5u2B87SIydORU4RXk0T3J4XSE
fkJYKpFZpUOBD9hrtoLWlD2l+BfV27UnNq1eQ+/1cnmivitrPpSC6ZM09sFpCJ276wfmGbdE1ChO
Skg4bAODiuAiNMyHuZe3zNFRixYli6D6p8fe42/6g9J3+uMDeZb5bJ2K6nE3xqbjxwgE3yk/mY2T
0wd8zDL8Nj/v0GP9tAVArLApsp17EMWJb0IzpFpE6fAB8xYUHjMdslRFEgqiYiCTV5o3LeNDLQJr
BsfrWHkwkUuXqY3KsUlE3bA2LqtzgKjP4htCnEzaMBBQajRu1Bb1T3jLqM0q8iXshbpqyLOmHFhB
uT6iBHy4tid54a3dlnebomAiOAo84e9UvnQbIBb8G13IG23OZPiFvk5ah3YnGgVQLRMCGkTQhMZt
cjiJVVINN4R1zaNtuE6OFB2wVqTBtyhrpOtR/FTZAzBzMVr2W3mnbKhOSlijJHvdRppTxpPmFCke
Bj98jAwPeRI/2AVTaweRtMMNKNkuzc9oCelvh3U7O1Wz8KYuE9tpFuGJg+x31YxsKnJF3tPREihw
NIAuJHUBpCBPFDuGeDIC1R+4B0rQAGiLw8TcQCXTxbcf0+3523gj6g/myx5g2867G5NGrEbf8Frj
5dnmWiv95OnKJjrsCUzrO7rgjlVqYFBBKida33uGflN4iubBTHkYkUHCZ7v9iHWkJ5S7WYJT7OWQ
F2qqblu61pFaSndlQ9abLnbd/Kg7Y6eRM0uqKT6AjrjPvbJJv9Pv8Js9g1kIsZSrzG18AqXgxFuQ
BAQBimAbsJMvmSlIjB2bsQeGihcQ6JSxOIPfIB9rYsNh7gVXzkk/9Lv6p9uYC/Uy/IKS6iV8gF28
P/xaR0anioRxJOD7afoANtFdagaCrpI85mQh0Td1rBM3vAkaO89fd/bFFFT+Je1TMFIH+ivvrzND
lKK411EtXTJrLfptTz821yXz991uv4J/8qX50X61Q/Mj9540J4AiSTz5oh2oqCySW0H/Yd/v6Ejz
a/+yKiilq72aVu/kxdwazL0d+tFrIZH1aTrDzwiakx3yyw12aC6iRpTd0Tep7KTwvM+YdFMFolrp
vyOS93TNiZHmP2XiKz9JC9kqP1SKbFEaKHTB7R+5Q7/5t0IecHSUgJrukYi+ISRw3qPAkocmMv+o
WqhNszll/rJvfRPsho22oXHzjuphC0okc7qi0qBIQKcEsbrsdy311IZzgArnixYS+l7UD8CviPLe
nfGkd2fqSC2xSZAqTmk7aJh8FVz0/egSk+lsLYcfVP/u3Ny5IA4u8tbYyqtoitN4AhcOLpwBCh1F
NVJUMxpXtVshij+Oue/uwVGDpuJv68gC6jNxPcxuLtCHMqLErCVAzh9EvC3eaLTnHCaprNOTsZTJ
/YYSRQ/l7t7j2y3Pr3OEcnhXWFa7VS+vs3B7XEBzEKHBJnlXfs8tgDesRfELKvZ+iTplwbIce2R2
b0dbfa+t4fbZ4/P0uJjlomarbvttt3mfdSolj766dWricsBiUZfBkfvKrbIWNR60/fsOhocnjUra
4icYe/xQ9giQ99meNCEROZ5x4SdDJMOXd8DyOo8uUCHMgckvlDnDAsudfqvsn+Sm3uVLCEyGPZmV
W+QY/Fbbg0BTkZGckO6QfcWoaQhUKjAg6fYMK1+Y+X0Pri+xhPIOzuKK6tb1GXDnj/qHWip/LD+m
+ooQOU03hqFCj0LL4hsdeuNYoKyOXoHLXBDh6w4cODi+5+X6hyDv4xvVbitvRXVg0X2W8Ggw6E0a
73bYww9f9+f5/xFjMQITQXf1HZ1UbKnfaoeqd8F8bUoRLONI9yosKp8JAEMxobPOhqqoopCEJQJ3
HMo2XioyMQ3Qm7z94S1Qp+zGouwEuxt+h9/4AeeR5sG/dpt+C04Pd28JSCFrDCscDefDKG8P6kUX
QIZbnRDHNgWUAiGJ7djnX7QDcrOR3QEIQ/vH1IEFw/Fedxj2PrwN+0AbB//giYzDCHAidA8NVrtH
VOy6DagKS2PH4Q0WFeJfEpyPgxFDneWVTe2pbf3DG6Pc1z0KXOzEK7fyDC+i4k1ve/Et/kZUyjsU
k9EuvtmTbsOeIXz7gJBFEqfflO8QXBQxY3topt0PrA/JOWxeS/0wh32i0RilG8ro+niPnGBwlJ8W
RlQ7+m/23VOiHbYFk6K8OXI3rB37lwgj+IuxUqhXSSm/D7U/+daErX5XxZfUn9MbHGlZfMOuI8pK
/IjqoOaP+YtvsLoxSaUQ4i0YXUpRC20vOFXiUJYApZihE0oFkJnsYYzvUP7sje6R9E5p1v5bn/Je
fsNQ1igXQIjJD4OYm+fxeZR+ktnrYpGf1nv2NSTJsSTtkLQmp/TJzuP/wSeVjmwidOzjy0UxXZJ8
6BCFQBLeLHSvvbPHS+IbD2qxcJfubUWuouw96b+V/Vhng9q4lAtxW3I2dApdibIBRP+TE0WyFeVh
0fd9AOlV/stVJyLTsPGhF94pybgiBoYqDBqB4tzguxXF+LknpbpD+bUS2U0dDSHScejGXuDbnkx+
/dsnGGzcT1cNBfHCKTlR8de98sg3a3zFXRC5vzLGR1Ek4ulGjuXIU5udFFPCUN3aZTl++WVv0PDX
kR9TDkRkxzYsDp7r0orCewMBDpGKFIGb73W3pFhJui+/WrLHSBGdw0CpjZJ6VHxz1Vu7Qpf1e99L
GQTngw8qeD1VS1HO+epCtArjPai4gsHo9GfcdGPVOwa+jsxXXWUhuu2qJAdRk0YhRabHI1F70Pqk
dE/6VKL8HJV1xX+EXJKRS6yyO4gOOJ6ov0No3ixxJqlXOvvUQRFajLk0mdUHjTsojkIbvw/cN0Ub
7pNWBGtRsGEeiC4wos41WTnw4rHhWp7pJiwALtbObIdS1CTXmr7kDhMk1dik6KNBKvBNVE6jhizp
kTQEu9RORoIRPONMMarxa0NBuFm3aKZEa42JaqKCs6i2V3tnQvx92j19USqE0B1RXJxqZB5Fq70x
USitq5PYMHhEznoWfxJ+EgJZIsbtQqXrCbcqVElR3WZcTc7KXlAmNWOAkEv4iUsIkkvkLJVW5kT3
8AtWpNf7otj7yE08yX/j7Iqvr8VScYjnmRHW4pO+7JJfdbBASpHid4q9BJ9ZvCOCmUhbkumDKa4e
p3JxBJFYsOQanHKnoq+R9SXATtkrkrHlGf66mbKgmgI4DLv5Jl2NvXCTPxUtrshNWYniiVS886VH
CHVQ0WwRzkUJhN4llskhiAMqgOS4zop3GbAQldxJ4FuXoB4dW9fWLPoJJ9lqdOo8cz2nONFS3qW3
kPI5f311yGQproQJjeh2UHJ7PyzqNb2VXVFErqGwJAVbx/+xdF/LiS1JFEC/iAi8eeUcvEdCQnoh
ZBrvPXz9rNKdmJ6+3Wo4pkxW5s6dO2X7aticrXnHwm0+6vahEnNJMhLMk26C5s7RUpnUMMI7xK3o
CyhRQH9/4ieQvgE2kaPI2rjh6+wlNazEBxUyS0IdS5QhcUSf3NZ2TGvRUqynW5n2VseAJ/XMkv+J
ueJDpRgNbnWmMBa5eapl/9i+S1oiWAYJC5vyHOXf97Wb8V0qD0q8B/WCfJSPPkOnorsK28E6kuZQ
QHVXOLXqbWvB17oZ7yBTv3zZdWBs5Vw8e0mTtcrUN83vvV2qiOxbeKdbpYZXcSGOFixTgvTzOQZm
aLZEXamutqVRqs4qpAPJCLwxQNVc68Ftii4dql4x7bfyn/q8dXuoJft5WoiL5vwlFMUeVRyfqoIe
ql07jqP5rqosLktqUF6QFY7zBBEkRZvFeFGbxxI8jX0MFyWKEVoVJCslnVm16+reFecfvkgKWblY
tpUtd1Bd7FWSpumWpdBQtlmoztmW1qH7eEOCkaM8tg/dTZcaf1sGSSfPIOWvGzyZ+MJPyMENzzNF
Govu6mvexy4u9CQDMUVCu1rKmJ3wIPPX2ddZafbbRSEaF7SgpC86hD+HzL/8o7TlX8M1PlR9Mkg2
5RMGxXV8H9N3mHyepvlOrrdsC+NX0xsrZGX0BIgDGOGFp6qDbZsHnnq50Jnk+D0T1YtUl6Zvl2J3
GULKmrM7xYMFtIIu4zlhhMUfDM63C07jHpjZnHRyq2qm5zMc59A0ahk+NA8+KDUDScFs5/k7m1Li
CIbMz7iHbfJZ6zZ+vWv/9R4gADLD5CzzhdoXDlexEG3bAMZtuBao8NJcInEal6ATUqof7FRXUM7X
9qpemRL4y47vOggZLM0ruNSw1jYfNd/hnvtkeA8EddmahksGVONCNFcbv9oWIzE8kNuUMNkgQeVl
gGJ5r76g48WtyTsMz+W1DU5THuDSFIMq10q+8sA4Z8w8DWo+bnrAXrtCqndpPqjfe8Pw0B4FcNnk
q7qGxoUBbyLaZrjkPDt/d0zUXSU9oEbaWWiNQwr4AcIvl+B5yPf+ejG2ZH/Z/VszUc/0sp270Lkz
mwoX1m1PH/ITRFb3C0+d74RXnLc9uQFLGwb3djMys3pdIPFp7OgydNPM7Jbg6OHh3WDBtyYPNNzG
y4B9jUhvNg1gk/tzO0M3zfBel2a6EIWePjxgProoR457V95Tu+75b0a7PT9+NBdTUxneX6jyqHEW
/dZxBxBN3rhcTOa8vf8RSBd0GfdIhERuoWOn5/c0QQ47qBWHuaO8Qq/01jyAt+0V+HK4Gnf7UQvP
FG5nDsIDhiUSZpZbWp9NtffwbuazbmqMsQ+GWeRI+9DJNz2cAGPgIoOwKsLTaicriugIQ6w8lSph
HfkQ9/q4IIALegjbI9u5AMH4C72gFZPtmjdlzibQupv8e9TMK9zM3x81QFWpbvyynf+mLxE61DSM
QoDJzLLnNlWzSaXg3qkGJAJkYm3dmoUgmxsyB+Ef2OW2XLaoNpKnyZiOcDk73OyKnC5NY0ISepx2
G5vEJcP7cOXFzBn6gEP330eaFn6GANGIOLTDIPw3EKemt26dmgHascx2dSpvvt/akLfctcIzOofC
mgtRtbU1qdjQtaBYHdZnqmc1dIzX31qlJ/OI3DjoXQPPvS70hEW5V92t9d+UZTvre/dv9wg3LeTJ
P+jNzhf+3gIOAyUJn9xLRNmHYWDCQBvIv9lbTMNn3Sis++dvEN21wEr1t+fvqSmUgp8kP8MuD6rb
87aH8UNfT8YeWrZJ/upfmIXJPyuhBdlM6bAZntfGSMT63LR1lfr7t4uDtFNS52iJ7uqioEtY3Zfm
5N/a2Uk+CNQCwSFk2dqBXXYlIbYALdmdTS9hE6t0LHkGd6ZHlvCIwqfwuKX65Cvc0qWB3dj3tfyu
chFxbEyY71mG//Y/7kfaqF5ou3LdWIaf+7DJmcNRuqYK0hJQEe33Cu1S+ygK8RY+goZag7W4zb8w
VNmkaTy08BG/Mw2fSrTBmAb1Hl5icgK/RpBQ0/63Kw3Nr6Xeev4+ki6RCn2hWuT+PN+ulfqdL+M9
t8BqXJ/jogHiqmoJxzXxNL/re02EJiwrJWrFYwQwCr9A6x+5V62ftteKiqHsUNsELYtfCx/LUaL9
GIoSi6NiaBiR/JZGvGw653+Jj8v7/F/qo/Sa76a7YVGYx5fkp3C8B7XK9J/97DBYlO/MS7GT1hZI
S51Wqn9p/Q05aZwi7JI+T+2vtfjsbTcNYj1JRyRC10a3oRWHcDEMTuFsuH6ddRFm8oMLabZzjJKC
RJWbVZL0P98kMcmmj/0wtJIudo4YdCHyh+uMzYFshYXLZoSo/BBnP/c/VoVj5PRomLQ8ZJNn9VZ4
OWOkLd4KPQdRAudkNfPYQaio8BIoki+b6UrBBcAohyHSTP0UXo6EOiU3uxBde51+Iujzi3mcfenM
2Mh+5l5TPd/wC9thCiYCdJSCobv/XGcV+SD/cqg8AOyXyB+dRUx7yEPmgIOWnl92/vnH0Pq1mwKD
f1bzkJR79loLxJUxC0gxlik8/hx/wAQ69Q7uP3h7UFMpgCxgEshhpaY/g4mVsNmFVIKk7n7saVg5
GZzjDz2L9Oclr64ooB/MnVvM3uSsYBwsy3YdcP0rJbUwAHa/wfTVBzyM44dn8gcp31fVAJ2gWYfD
hQOgTMglbncwd/Jzj6Nc/uu8sh0Di6aLqSGTjEpCnyaj3IvrHSrw8f3P9taEXqUHOsc5uD/htXDZ
ebhnGlb9mUYJh3+DmwLmdu+5uTPKSQWQCEKzu3Wcg51CV5xQcpIv+k2ftf4otAPSOvmaCKrGk3+u
mOoFwOwIaUlC7p6/mUz5IGzWsmIcRh6t+81/86PbYPvzhxWmGs/fyRdLQdf1y1KajGZvi2mSRYFI
Z/QggLe/syHecDx7v/dug2IpWojFJVweAeNicIBAQK9LSKTkbe1EWRIlfw2pk92mJbPhvTZLueyQ
J4Fps86ZX9cFaRS9fQHDvgE1Kl2jDeUwkdC853eDPvknIXNeUGYzUAGMNVPpR8O/mFevcUCqoGhw
C4vB9RhafzWSk38StbCmt2xn8c1krN7PH8+X8MogFRjdo2x1GRPfNA/GGGqUHaaH949nv1TPvGS1
Um4jqb1ZX8SyEyFBw+actwHt9g7ehwM0GYXOeOHdAUCZgGNByK0WD+YxVlMj5L9BK+0K99zocn4q
M2MMid8h+qdmkPrwWLN39uv+EQCqX3Zx9r7/cZniZ1beU8g1BjrNAmp+/fBbqW4rW6UOCPddgCNz
r4vvQrJqPmUOQLsMlPFg30qcs+s4ITXMqdZvR+T0kjEqjwFYus5mP7fRKoD9XAs5qQDTyQHhRgUO
m/8+LxWyjR86FpYqZnk2hed9PgZSavdU7OsyCpbQF2+sfe/NheOvySEDvKc7/ZcTkQC0HMJh51kf
sTRMYlG55WNLwNUNvtSL/KGxkwuzK+UySpn4XPwXLNqp7HyQgLCILGAA460UO7GcD4A72RQLZveI
JS18prSQXMgD0lt2TVHmeLxQyqVmRnhaimR3Ui82v7dkFBkkDvhuamq9Ja/IwebljKWX5zVJ/tip
4RyUxKQwwIxS1wpJimN1s2ncCYat6b5KylbdweJ1WW8Ay52sK3ZB4mSrco4KgaXBrARHjKegAtXU
78uAP+8O/s5uqOG8yCmbGWe+ubs8gk/hM+5lIzzy8Q7XwE8uA69goFgdB561YqA/5ZmDi0a8XCJQ
CZehfJ+Xhh48+QhbLQ9zO8SzXMsgc96f96rcHILApKRW7uOWrHEww0ay+7YRI7/aEd6JYZ6ZX4Pn
qPHy5s3beSkPdf04zCMBlcEjrtcz/c4Zu0de5kgK17Q4lAl0JmsuGRyPZOyqEGM5OG8vppIzZhAN
2l+OE/r5Z+GSTG2mUsw2mRKTnpa2ZLvXwSFlovc/FhFrEnwoyYREwM8ZMc/D3zx/yDGOjZ8fGmlZ
V/7CHpnR4ioF02Sa/JlVDD/5WY9DJAAL76cBtM/eUiXRpZ4c6mMCAi/JH6AXLqZe1/7Oj/zmEhIO
QGhrNURyo8W09Mr1MqfWi41lkP1u5534IY5lAyrrwHjdtk3YuW1wlzQC2ElUHpCsgnULJ4yY9hwZ
DMeFXwKGedsr+aD3NGTezd0NqAdeHkL7VDbFfFiznm5hPabQ2SrWb0izPMJwGxQb4X6IfWQdWzsm
zjz+37E9hpVY2LRtXZ9d7MKmkRw2X/xvM2LbsDSs6+PRgLUbLovZzW8m5xCzVSIPD3g49d0/7JlH
3wNuV9VwikoZgCHXkcPCMewPFo+pd3J7OuPkd5Np4G1xA2lbWxLnj2ANme1k1XkRvMp9+KuXDG9V
sR3kMgy+93oM9D71nAbXW9iW7M6GvPPpLy1q0mVFJFgS1E7KnGnWJc1qhVWSChj+fVuVttyPV9TI
ktTXwm0WxVPHPDoGj5Gd45rMjJ8Ha3Thfs51MPSmFjmjmVvEYf7NCYh6G1IW1pVH8/rm3bcQYyRc
LZYQvnGNdPRavPukUfU8noIB8Prkk3+NBety2fyiPzjNc/kGs2DEXd1ycF0pM48yL3V8P9VLWar5
LrCgbfVv6MJuw0pI6uL0GYYCo4MY9jWkcQ3cZl61BeQ23DFkc6ReWcv7NpLFkKiVBTlW7N7JJ9uk
5idj7b08LeZHnCLO9s2gJgeHkMFZfBtSX7J+3M2vsBU+9j/h/89fy8UQ47uvl5Xnpe5+bsGsmZUD
3I73Q025UHYiGWsb0vPJoZCxdqFnhu/sj5tiVb6EJy+18QB3nqKJsW1IqI6WtbO2GRkNNICo1TWp
ksVXiiOIujAIhSTqS6bMkPN3BnleTC3Lyb/crzNSxCWxbXHLvu3LyaGAk3vELxqJwWp7Sdrhjojo
/N/iGe/eF9+PgYtkB4upasT3QiMndR5E5wOgfIDELiOizOx5mQCMdpRUZfvLBrRt+7ptkL4on0dn
SYlVjCICITnGTr3+oy5Wb0Jrp3qxq6iTRbiFfiX6M6bi0ABmq7i/t3krqbIgq2CP4/+FCa3ZVHa9
VjY/1t0WCbrNseUXswbe8CgvEfKi9pH3CDv+HLaw0XUe+Xfr0EFxRu4Ne3E2nb0zq3aAz/N3AhZx
Z247pjDAHxgVNrbv21RuYbcHQzcPJsBJ4tJh47gHr3fTYKyDn/FnjtLbpl1n9zown/3Zd+CtFII5
YQNODuPMnz9I40YCHhiUDJ97PGKWxhFuHdwvQaV1nWwlEqfyJFMjF55IKzkOO9d65yN4C9bG2rZx
HXROlmsimAa7GxHP68j15WA9RwV2vKWZdRKm2gLl9v56OGcnvxu3IOQJy9JhyADCwf+Wn+0RMseo
1LoI/HpKOUK8HZk9d/SoPKKPO5k3xUmChpfnhwRfWrCVD8+1/YkKv6xq6NCKdvieHxrX1O/uUCuR
R1GSg9GoEKw1h3lnSFhUbKzHMP1Zeg2v8Jd85BxlPwMFRJtDJ/lFhjQrso1yi5CjTX2oQJhQlQ0R
OSuxeVKl4At9zq7/iove7lwWPC/SVIXKp3N3dhXsab6Vgr+vYvUx23vzeG+WKPGnKtdC+8l752a2
7wXqcQ298PLnskaJ4XWc8TtFFmie9QzJ9VSU1nQQXUTTw08/OP6b6MFXLC8fNarKfcqGUfonOd61
S51UNEp1VnGyHJQJtTYva88M0Nm1eB9VJ3xFw8YW1jLN17MsZVBEL/We1XR0jme9dEsb+XoyDp0v
ZfTOxJof39lUtIr3zVP7siu3c7LKpA9Fdu3896K3rx1681ahmR5nahOBVXv9lWpefiYvz+jc3XYz
zVQ31xWVNU6NY6TcJxc9K2CT3h2dGix8HSZxw982ZNjGiU7yhULptCiqzJfv0yTcUP5dCjpKLONd
CheonO+um9dPh179Kg936kpJNdcyitoPxsf2s31vl3oPSuLJWGq6qoe25iPzQSHOsA4JndL2o9Cm
ITfO+1k6zkTpFrKI0HQKA83FD+/7LjMtdZ96Mf/ZQX4SPaRK8u+Z5nLdnHcv7USz9O+Ur6x6HNDa
cth+VoooXtK7ZYkmcXB+cK9KHNA/aSzdStuu6FwtDhe9tVPyffZSDF3vKkGzlwfyHcRqDV4r8eG7
kjdyqIcKcQL5ELXHssS9M6UXvvDXo3n/WP9zkUn3PIbMaZ+3HKbLif7tXavJvpqpUqqV6ycHFGNU
e2/jRzfbfEtKxjrLByqUn42infpy+Dr2D53r96y27l26spma/72eHShDXYMGCgErS3qsdEG1zqkU
G7jBEZ8yvvzbjba9TH1GPg8RFYziJeN5ZVJed5Pl4jCHd3OsyuvUVUhIzc2rGuhKzo35tHKMi6au
TnHoILjoqs1qKq1Q6Cb9AaCno3P+ket4kPFpLs9RmiveU7DqRypZwR4yf0DpbAwJKrydO0VNXd9T
xcoK9//9eImXWaLzuD5yx9UzRpyN3zgaU/tp8U2X6vU8KeekZN/yOjMeemlIwo04W3SOyIqNUmNV
ubpgikgHkjImoL58SjhdPo+iVe5z+9E9hdRlDqcn3n7INuWD2PWnKLagkvPWOb6n9TMYlYbZ/sa0
/8t1V4NkPko+y8uPxE9pXimlmavWdiOxmJkHklg4P+99J65qmU0leAvNQlAwnLWOL49FJNu81Tyg
nPyHkq4n8m240t9hMbxWr+lQ7f9MMBPyxG9qvRToyJsEFYRUbUZ4U1n/EUPrLfXAtxFkBtBdeieb
rT4XowSePdOM+P7sOeVu2aqSjmfvPi49LJwj/GhFrhax/CxbWepxEB184hr+uvr2x0SGuJBS6VfD
/t5KxiPx5+OJU4jsTore5Ek8eiZ1GBxAsVe6+F68cB8Jyk7R3guF3no7woYt3PtbHO7BQVlAqlnA
SCWBp6JtHRVxLAinzM7D3CF+BNdYNqfm9gAVxVdfgUwzOI4zizaeWO18rh3Idrwcno3TtzK4cFZP
MV2yn/lcKz1wYHKliqe20DoEw/ceBjtQ4rSszyiETDgQgzxH3yP8+YFehzTPj4FRbaClhVDijbMO
JuN+ep7gzSmfvldX2aoUwvnaEpA8oV084HXlPqt4fS5eADmvUaIlSMWQV7xdPkwqS7X8ydpE2Avo
yxMSF3rldgNE9fR1W9+zNsfhrtTnaJZen5n+Ol8XaYKyjKVgWHh4XNSQ99AnDNJ5tCr1Z9p6JSvz
XTUGnoi+FtvulZX7cAlfIGS+rnA5ix2jcFoOTi1H3+9i14T0ONJWlDGlKLWtLcCeFlXCirLTXGn/
hnK8H0GF/86+x6pz5pt3JpW9Rb9s5DA8ErFcs5w+A6Vj5k1ji9CZVC/C9nVc/OTFHKb5T26AFBvy
Vbq+p/o/aSVX4/2srjdMsrv8t+yk+sdqqXf6Iiw35j+dmrlX96zwWUjkh6z0uo2xJWW6b6dethy9
0KwgqL5Tq/padQs/QRz+ykeiKqdWIN7UF/LDXhcz75Z8XamVUfDsxK9ZC8llk1OvLqOUb2wjARbu
/WJZ3yZq/J8T3tJCH4wQYEiYX6Fp6OxSVshlpwChhamfVIUdHJRHfdJSHXDlAmnT/PNoUnCrH/5l
Ygoi+UjxaSy5+4zkPepBcE1unjzoIf2h/lMRmdTIVM0Gprt9c9NF5RNOmVfccLx3t5TLGyYNkFzZ
HIe5S+g1lA1jXPgNhRPz1+O4cGxiL/H/QjkDQui7WIOHv8SpudWKQwwnbKvSr3nkam8QH7eNRKGy
JLsqJNL9QY0Z4pLL4ku9rl5MsaAOB4kFOg1JK/TMvtTElu9S5mNN/i2+DE06UJo4jF9b6Qe8g01o
QM9Lk3f+wMesiTaxdIgH4PKEmZpEt7J7lP+hv1ccDr9vZk86aNNaYCegsJczTsrQQyAR6+WlD/VJ
UlTcvHk/jo3x/awDkzKxTV2viRcYGRCi9OthYKL6qFrQwjuG6VleUIulctekoqV2tyd7gLJVCyJ4
7b1K4x6GJdAL4nWsLUebd9m8YvR9fE+18tG+AUYHDPcKP5mr2rdK+hAp6hVsdFO9KxnDY+P5jn0d
UHYQm6Nx+6plUALrC5vh0dm+bnSMulWulLV5NYtgJh7TY38zyBBhTTRoHghavorNXfMZbLBHRtXu
icX6QfIl2nRLOGpOgKjUs8/TTgAQfKh6Uo0Bb79Xj6Wmze60SC+bOzYZeMeF9UF3WoCGXtJKDlbT
7aaXvLXFsMdr/R4iah4AzpP2WCFEyqWi0+BGMeCK/6GPchYntNSTe/1nwV5fCM9ByZXCfLKREuai
AHHO8jDmgu9/itdSXZiT+uUHszCAOWOPJxz45OjaQl2Iughk1VfdsrwOINxnOGTrtPkVUezqi+/d
+74TqGvPytcMMyjVcJTjWK2jC2/rbd2we1HAtP2uJ3o7vXSQXk64CWLBRuFXTzlec3F4koBC1ot3
reVI3JrrHyr4jbV7rB9BlNF75YIhg9gyur3re9UU5tS3nXg+oPQef22QS4KvtIoP9YeWvjrdxJJc
p29MVCeksE3U+Hgv9TV0SrSzBb2JKuvRDs9seGrmB4nq7fvUW6wi+27Zvn5ILQDTnATpbqlfsN++
1y6vZ/KArO6XFiOtU5tf4YEA8kKy+NC/fRuy9UhLr3a6WJ4tdSTJfq8m8eP7vGwVDy8wjvsPg8N1
FPH8tWArVanchi4PId8kMEvhJgo+nSzQB1HAZZqSC6HwSKXA1q0LR4lD195QPkTC6bcrSUXFPdr7
6CC3qnwfyg9EGp5fQwSjX1TC5sCTcqqjx2l2TJAkV9+MXjHN0fwshfRAx7V42zpr3fmkeZT9pMTS
Pfs68CzajiZR61S5c/dW49Dh5fB+m4BmOK5YLM/fbeN6qG1qRCSxCsfacFR2o6MenaXx/Zs62KBU
zl/r2l5t6vQX64cJjKc4sLc25ew2erb2DXEjj48achObJt7wlbVYeb3xztFWTtlyjkpaeflD/Evq
TiWbc7JFLXrVStHBVrv1Y7n0i++CAhTIzwddnehCZiHRupylKDw349JkZLY/2RqebLScYNGl2QQn
SeCxUX3TmyeMVXBmiU0heKvlCHbjWi/hwGmtqUEGZwSTTTKlqna52IRFVbBWIs2qK3r/XSqHioAN
32hW4ayVgynfx4H/df2DGQgKFnh8WcAFstVdmW4kXHyey9l7lHp9bjDnfClS7hNtqxh9Za0oMSCJ
9ula9kAMWYN4lbw1cq1rW13+DFr1eumSjo+1pmwf27fObGCTVAqt9cv1+6FANCAl6E+dveInTCky
AR8Q/coCj3BW+eYe0zC+4xg+dS6daVQoksFCPem5qOZ0tNdKvTSewSldcM6SRyvt2a9F83ga5dok
CLOjTL34lfouVdWjdCUGu7fhqXN7e3To2jXu7zzqp5jg4YA/1W6dwCFjRGpFnNOjTt1Qj3gqeqtp
4EUrPFdFwoIzwcmVtiZ5XMbODJeqyMzV43upm+nu65vxunWPtm9Kugahc8WzmYpyA3Xe5ZUAZHEo
r0bPOoc5V79rY3CNi19LYCjSUYOuRU3F9ImkK6H1RflyGxUW0It9nybWigJloa5UFBHm8SjTE1Uj
LnYk5TrrTJ6O1tZ2roBbRpaDkSjUeKgMs+zHJB+nSohNshJ+BdA82MpIyfbxEtED46vTDhDcBMWI
PZnGEO/DTWlDNSatzGhyLs+lpvxuZYA/wPSgw3+7RZU3UPgNaeT9OPNBFKub7BYHs+5ShbjioMRP
+i15iMgPCzLog03m0TEbZf+pmxOM3fmE5X1aFkdEFRRQ2WFBwxv8L7eVPQ7JYdq7RleF6bMsflll
qQiUt0+CKK2imoKHgrLofi4/Qk9KxYfrxjE+V9kk2Q9FxjdUMc5EJfSRD4uKBnGd7thEVWW86ob9
+pugJYN4poRyFk+6yxrkB1Gr99ebSIu/vBV1QMebNVP1JHLoWjs1KGJC67vZ56amJUd8q+gtv4eU
sn7lZyPT9iikg/+miBIEUei/RgZCEpW/K0O0qVH2XVAyH6yo5CmjPzcR666WEz/2hacgj+7gheOV
lMol2isCdsyTJADJzFXVZ7Hz3fFE2sNxoXJMAk4zyY1cWOR4hk7e/lBiOJMsA7xWIOP2l21LEvfl
ouBpokQwZCZEFDN+CvXxc004BgQrSLAGc76l0lDOC6ETr4kAki51boRGj7h9qa1cWXRF/+V+0pC6
Ud7/2CWj6ynOT/PT03BXK3VLraDeShNmvGoVzJQJ72NutY6jdP1aW4wnrUs/1eGzJls8NkSYZsAt
AZzLfmJ8aB6dbx6NNFt5/XIYFunJnMC2MH6O+exbmCqFVNRJ7Nq6fdzxkX9X//bq0cjofOLcyLPm
OJvl5Nvlc/5yVusDux/kEBfDD1HkzD9HhU6gtni4ebbQU1XzOhZ7KsENv+dDOg92WMjXuR+LBx3H
iiJZIZVsj1GWGIS/X8BuAf3TRM9g/2Rg3MSYMK7/2H/XqugIWfgR/GM4PTnd7rb/qFjryrpRNgKq
Kbz6w09VDwISZ+8h+dPfvd2+DoPnd3aUG4cZuuiFEckLbJXckOU9VvlO2htKxGyeHTQ3eXe3TEkB
FbulQi2pOW+AZZ1YXDQRKlgXBwK9g+8UwljhOVFInhUkl7ii9GWpL6ITXbsqvB8db57/XhLefNQv
Sfn80WlLwp9aTm2TraI5MCDpZzARPDgBoXrXzbKZPlTBmfBoiCxQU0JJHh7Se0besVZ+5a9pk8hL
kGGpaN+pT95MrM+ylEvt5Qi0xGcoNY41K6y7F9Ylr81kHT6GKxNKMwLTqPCiP6dTHqX3BZNeVJho
JFup/5qq6GN3eL+06J6UWdwo/S5IBrCLFBU7hO7DS81WZtV8F4q57Wjy96JoQ2PRraDxgedscVcd
Mc5CjOrarbWvFVRvXfYVM4MLzWHB4+4GUEqdVhX1xLG3aW6r83HBwXjEKkOBGyCeYI7ftTcu1fn4
oWxCnyaENVUX4bTFX4Xynxk11uV11Zn0D2WywJW9AyYchql6qr7pLGqZboKns6nfMHMLLed1TZdg
X+KT4JTPf6mrdC9fIKzK3rEkaR4dcdd3ke57ZQ1WQj/HlfZld1TiU3TVhm9ST4xWbQ2ddHN7vZOM
ltNznN/f8ZQ1uv9cN+ya8ier8zFrXlunSPQKjNVxEXNMobAygr3CzxvWvZSZ/n9A1GiCl3yKMNMx
SjG2DUv1X+i0LXaJi5+4oh5kUlOrOSyMsTawlg9O3ODEzKvYCtMwonKfw3tbD9xXmqUNWm1lfdfQ
oUq6om6aTz4OViNH4xjnaUu+3vGlQt1AAen+Wc6/3Ya7QfFtpcJADXF1r/L2N/u1kPLmLrX3vydZ
jn8r5ixf3v7uX9f9xxsyfc8htPrcDfCs27e39bMKN5tuj0E/9TRlNzkp9TtoMOh1Mxn5DpklUv5M
nGZmFn11B3IMLcioHITKzlpetW2OrwpSqibURQQH65Msy9+MKMtngjrcXh2IK3NM0UslFGRcKoPQ
CSieg2pvg70enQ88bnOqGWBB0Dfvp8kPxZjG5W+9+aKThvVaL/N5tXIXam46mxGuu24bZL852Zt6
6C6PeSLTVfXYigCVMtCs0A4hnANsnAI+KDeJo8FpyhxC5OBUhBkFPW+d3UKiOTTAcA5R6woQ6IYM
OHlYRsvx7dOhn/xdXUD48t8dZvkAxT1/HEVPuZ9EZbGJySVxeX8m3DsBIx+WpcBr8NhUXalt+dzb
+QfYgC4GU6fBFsr4Nm80LHCswW5ALMccywT4OpZUdv2KQ/0QxUuczaqRolSOCKaRTXnxCUibM9K1
syFkCXkhp2D6EzJTn3SkRHuK+ULhH28DBIcQJ+Ol0hVN9tN4wIiHQnOaG3534zwv81F2yu6pLaL/
yLXj4mDQ5ALP3N9Cym1HJg4z12w9wvPmR7EciZyvjKKAxYGMRT4toXRtf/ampC5XWd3Ut3ohiJjh
Esea8LaR5rM6MVr7OIiO39u5dnY6cYI9FDhLAQAhyBQRHSIuBFZ12KdxnO2SWwB4Nl8arXfSttKv
H5/0cfgbhgC+FgMKWFiF+sRQLj4D4VT3SJ/OH9j0PkIVXDlLDLKz6BCfhKTHRuCGqNN0qTD5L4G3
jd6iNBpG6c8q09nIF4AR3+T5w4XAVlEyTnD7n0PKcW4bbEeH98UXsJhg5990oPFNhutsyGbxK5Vp
AiIEoovo8i21pCj/hU8lXJj/gt6HmA2r6WRkls1hwOzUFwZfBUdgDCRcI6ylP5PTxNgSfQxC5VrP
nOZ86xabeFMgDc1RlY6buUBzExM6av9lYPXMaO0m2NuJFvn6bT87VcY+q5AZpsWa6nmN3TdnB5Bt
TTt3ARpdxXHd0PJQiPaTVCUc3kDVxufm+943N65z+zJddJER2H+33kf/2+Lb81X50NkyyQ6AGNeP
UOEoGsuXra+ZqllJ3v0vmKdAytAsJ4SsSzjB7i3Re0xJ1637pyEZWxNpZVHXbuAqOKAat29ptfIs
2jUmZVQenc3yVWFlTwTfnYyY2TrNgsqsmVPzgz/ePuq1udOLeda8tyb9VEtOUdPE5FAjzPqzjjFX
C5VXE5mV3bW8a59iiq4vyRGeQ2/VXPaquTYv+B4fVIF/bj4PuKvbtkQ8kYrOhb+97Jd4eDtBcer1
8Nc1YxBbA7VTZ/nCMXq/6Ry/b3DQmqvhrHXqpt9OA6kW7vSx91Q55cxs4W9DXYP9n3UPX8vf1OtN
F9lMPTvav1z7axWtv9e2gBpSloWevSY7qe9tPXRkXERSHf3zq9hpMs2ORKxC+L3ms3t1ga1E99A5
NOe92S7KtErVwnj5q3XXVHZlUc5OVbrdX7cfsw3JhDg5LbzQfwjyBldl00BRxOwBZaQW2WVVFHul
XKFX5qqrv2x7IzRdVlMST4fmXVQuv49se3uDErw/sJchJP2AFNLUp1bhXGz/JHsZlUDZONN9Pfep
8lQyrUVlV5tX7/WN4J1mrlnT26gqQS9FtzFLW/+2r+f00uOsNKyzdeNazTl6lnFei7xs76Y3o4lV
V6Pea6RfQeXxJhPwpsRkIKxKToOUIsNYjJjhxak8/zj2d7Uwcsho40Q0r246mfdzI6TZinrQXxs6
LXSucNYULY94c48un2eBHPEmNZ169SIr9Ap0TQs9N1NRtO5f5TYzP9TlK9CmDrkG+Omtjtmnu1lm
HCL9nXyeDKgExoAu7DSQC/qTyqKa+D1UvjGxuxcNfYmjoYgqVtE2+lJRHgRIV9beww1J/c7eZebb
TwfbPN73tT/ta6jBU2w1lvGkceIsLAM0sXFazwy6WK7yUMHV2HVPb9rHDkQMgfFP/DtKv5nb2up9
yY3qdv7bKEYkvv1bDXL1x2dylOD0vC+riW4o0Tr94w97x3mfTalY1vr3ypD3k7qpzuoaRwC4+J/t
XCwNhu4E7fFB+emDir1V/dk4dAqtpwRBolpsLioUsTq56ma4bU8Gi65oUA2Jzl67LoDV2SZgJZih
MbfjMtSQhuq15Dv1rPq6wymWFw8O0ApA9tRtN+8EoWAfy6GUwZvRrplRuHbiRikIUwWaH4rc+lmA
U+iNnUNPURO5j1X5wYkkNSAcObHrDYyxrCnMUzGqpwj4huKa3MUyhgTU9n1rTtUlb62lDnnI22iq
mqusq7dOircW6lbXo5xOY4cma9naDDazaN7TCroV+qoqTiY4ssBfz/RCr3Byn9ie44eIOa+2AwT/
HmCUq1SNOPpN1rXpFK4k0EJBERGaD68xtCrfyVwcWhkIlrCnf+iGZAyHDsowqXECKZYON0o1kzW4
kNBhLhUtvnXegofx4dU6clTTr+yC5r/Zr1PtVHu2NK/pp0cyhG/aSF312kDxw1N8BofEcTDm7ajq
vDP6cNjjTf3CpKMIqZ5tZY2oftO04d5Olfzw0grNmYudOUFd9YWt22gxKHwn4U9FKPrXgRe6iUTJ
7kG7pDdvu9PMbWdgOv2uFEDKZVSIyPVpUXYmmr5cNbpVzjC+vSXewUGo/oKoaoB10ALSsLdDd8vX
lBdo4IaUXku/6eFZ3JLitymPzI3Zy+6hdnzP9nNMSWsnP462DPAtNUoOpqdhOPdOn9dV9BidX7Xj
jYgJ1U9KkXXoqyx/j/3lBzhmMyR92FerCnbLNICiYpM7ipUIqJarZtpX6fr1bxpBSa8G6Qq8pWDB
khrNrIbn1+3vqeuYRjpQByorJw8SVjIffdV6dKkqPdvJr/3HcnwZJUdFJcUlXG0xTOUwkIf8LNYC
mMgQtc7qNoliJt5LrW3fYO6cIHMAojxXd1eMj69AosmUp2wxJN8cEiWGMd8vDcMs59rpr+JUWzbQ
kMjRfnk9RaVWtkJ8c/joPBuyrvvqoQmD6gj8mrrh1XVAamz7Wn0MA3/iHmrz1AXXgIhRsT1p71up
upOlf1ZX3Sm8AGzC+VacloiND0UdO+dbqIw9tgEW9cJw9bl9sRp8QwuElkZKlUsr/W0oOkvUC5yt
VwA6pFG7sD6VLaYaHkjAMtp11686nnvYQ5d+nVqQpRZENRFAbdlbjWbO0oLYEYheSzk45v8e9YNW
5CSjxJO30By9uWoZ6Ozb40tGujP/4GZlleOxmcfX7FtajDip7QZWy5cVqj1BcNus06/kF7H5ZvLf
RVtw8mOO+nu8aukx1d1Mmc+lloAcF1W2i2YAyRaqvkuhF3wlZJuOvTvbgvVxrWLJfuQnceJjrhV0
0OUbr5ydy+9T5xJnXwqVUmULZXMizsqp193nFsy66GbYlqTVhurd2Q5m40LYGVOOM4NeUOITaqWv
1cwLXzQONa8XI/2ofPLkGtb7Mj51Zp6nUEkNV7UlumSL/Kl+syuhmMLaRPTo71sYFrBsznU9Vyg7
RivA4gNc1qkoKS4M3+NGzDXdhuK8C5xA06HSskjViIMcUUnvBj9C+d1bsXl/LbRS7wFI1v7tCh2c
V/MCbl6MlMJgpcA41LSLWhuYiYyK+AEwi04RyYD8j6T7Wk4sScIA/ERE4M0t3lsBQjeEkBDee55+
vuqJ3Z2dVksIzjlVlfm7/EjXH0MZiM4ndyw9OnZlmfeShWk5anyuq1pdFh+tlef1Uu3Re+A0yeKa
pG5rx89ZHM/nrc62wvdOlVdYVULrvZwkYeYSEqsnqEjEJD+H/EgAX0MZ35nWMm2zK6rnxrOx7+zq
p3pqim899M8fy1fjaSJc27szxMCzGEzHvYQyR8BA+Zf0V3Wimr53Y3zYPHXn0v1nZ0fM1eiI6Hyw
lLV3FSxQTjI536vvxqJ+au2q72aiacRGy8FiUONUDvb3y7SGOKsD2ZQBOKu8cS12XQ4jk+F4jw2h
IVRoh+iz79DrpLWkpcNBYwDLoNRPlaQEL/rGzxTiE+4MtgWKqnV3wZAfrXA6du/lWDk50hNpetTQ
sfJ1cGnfPcTCp1Ed5ByX+lbBd5thiZFOIR1gVRx8r0ukDvmzS0rfVQ8N+a3tbCjR6pb2FYrcjseU
nExIkd6gZvcpYs+7q4oRLJVTPVG81yCAeRLz4kXIjf0z6qE4AUEddJV3/gAfuChe/8E6DmJFAziA
JamYLZ6KK2WCBxz3eMh/5Kwr8ifihmxYacVzY915NsVPfJ5ri8ahopoOkQyUULn2vXApw3AbBt8S
1rcP/fvHSZ5DmO5u0GXt9BevQxZLt1Ewl78KPWuyLBTUAPeHX/9cVqLzUES+NeFCwDNmHRyblz+J
qnWHpHMjEGwBUqLfGciDkYTJCC4CE02MFhWdZaM4GtvhhmLBQVLT4s9RSMi5JKnYI7EsT4vPatBs
Hcu7fT0aBpQFBzvEwgEND/U5l6tSem/cKhgi3GPlIQTVMMCoTxnKiYXN+VDJ1haVpALwWVzJu2oH
L3ruJ8wq1Y56s8cPM3AEsb5I6rQMxSh6JyEuQylTTTUfwe0z3rbEh7BX26EgBMKOeorlnLEhSMyd
CFbjahXdcH1twco+vApwmtlCzk71tN62J0P2/YOHNsbghoYvqbQBIKbX7DLmBimHJShgpK6GGs3J
lzKDcL1Ch0fEcUFFx790mhAP08lMPYnbx8tinshL1s2gDNam1a/sPsmvJHFWuhKvp2UspCuxHwMe
jBIQAd9ZyAQNIAgYo4cNeL+7XOq5wbYZr0ArViOoyP0nNwAWQG4ig3Ut0QFmyF/yuViC/sVH3TPK
PiKpcPiRenzFe9Qy9P2SXh9F/0KBhN8z2awdr4ckdjgF8cG+HWBygIRjkwVYEUyOnVPbP8BaABs8
4yl/HXSOg2c12120Iv1ErPCe3Q6F3TO/xRVDOI9jg45mF9KJ8h2mB/xyNggRKYQp4svxbrgcUOWd
hkfC3q/MVQ53PjGLLmov+/j4MdyJKzh9pWa3+c4M9m74LdGgd7vPnuOTcysRpH8N4QZbgfB5yo3P
aU/uc/xS+rT93lWmDmi43ybmXr9YCuPOkZCnYGOP18M4hyd81LH4bT/S1C2L+Kh0D+4AMYt05NxL
ovbI312C6yfxfzmMqjjH4VkAMYBZqmOzRIGHiQ4KdnfMlXTl91xidJhazjT5IdRmkaO+gDCQQvA/
ZoXe/RtWcRkFnYdE2Up4q8cmhrQE76kwfIY/hlSP66cF7N/S9ejfSy7LA2tsv1nhjvf2OxqROBWh
r6uEPXqD22hl/HVuELxlWCOyDqH5MVh18AEv7fIuiUAUGEG2F7GsVvkHt2gn04G4qUFjMdyGz+T0
b/sgizZz2M+j4KN0OD/jehKTgcJYMiKVCLSbj7uOlgqJ8/+gt9Pf9dOnlglxlExu+kcbSt75/6km
iMsNjh79vQdbkQoUdLnAMAeG1ERH2B8JvCUJxGND/Ul6TEVha9C9x7+7XzKwoIOI0Bcst+AAT5cC
jMRJoV8cmCdg+IfAsdBKhUvNf0f/GTK8M8BwyJ7nWoJEpqYTDdOUpi00TWvxHW6jKOM66V9g3eWP
11wguRCLdkioYGxtoK5uJJNA6wCwpgY2rbsMxsUIDJf+8ttcncvD27vJTNlVEsRlA19FKlES8nx2
vMM04BLR93Xcd0Rp1V28EPghM/7wZhiWB0ozWN79AQZji/45NpKWe6Ya5m2oexGUzeGPMT78O7Qo
pEFn19ZzsrUToXBhCn/V3Sq7sszgITrJL6IMFNWjuZLECEKTevQsCcEU1P1y2ufYl6nvGerL75/7
J2f85NW7U7wlKwov+N+p5mVsNMGAsFQJ61Ny42C3kXIyIKBS1HRip9p7kFLKeFKWdHOxjhRgLJRv
4zOjb3wPTqWgHXaJ19VXj2cQL3UA4NzfEZLFCDxFdF45tIC2wrZhi5zwvHzM1B8XwY/xtoSQTJPJ
bZMtJwgJHEVjsV0TKYHka7Furvli8vi97en5iMnghTzqeFjimqLxVqW0c+DXwFDHOl1hVhcYxEUh
5e/Ch/6/3XNxLHH+L01Kawc7YuNB8ZlUrCoqzEikUhXNfWyBhaGUyV2Qe3lOSVCTQIMWtFRyxhCo
xG/GVfezGgVyw4Kws94Kpgd1uCU8qHZsILlzqJPIDFkNh4hMuh6QnoLzvhIyEWbzSN+k2AVOJUNk
sigNrJ0T+P0DKPSUQai9m6DcCnENjIJY/oW6GeIfqcaJSd8dl3tIYnr+xHLuYvVcauYXER/SCIBR
meiilSsEHb459IKsoAMPZ0u2yc7AAOSeU65ODkohDabehJA5vx/VCUgWDBfP8eilHH+grFeLRf9W
hRuTFEnrfUNYG/Jehc2yg0znfGbyRwUckH6i/dmNpt/0f49zsBGCmlGLLEtN+swH9/JqzDOyO5Zy
t5p/PicxjbAoSADyBxtsdzN7hEgiP0+xl4wWzlQn3cM48+vnNi0JCN31MBeUiMyym0TNw2e6QeE0
A9PKDJD2KGYh8zH9xsTmqOnxqZw5fasnWUzGa5Fznaerlilyjky/Xz2BgYJjEFyxgX2B14Mn2cji
Gl4PVkkLkCzF0JA63MW+GJiqdsTYpdP3os/M/8orbeGd7y9zLzeg4/pjRGzt+tLeh+nLROkq4vL+
I/p3+84si2AJFQ5rRCdkci3p6L61Hn4kaxLWiMDzW9cWtlU7Rs0slfWl5l3o59TNimRD6HO2lqT2
eFNNbTlNCkRJ6BiTw5xYYRjSDVshPLLN19KD54yQEvCOc2h+Vfu2RidD7mdPxkVMapSsMs/j9W3U
xtvRYK+OaqAMnHkiMrFokvhhfrsSMCtMt0l0nmVSXFzaafQy96zuADYBxDF0c/H+rqLpoJg2bies
qVPgcL1VBdAYN1ArwHd4EiEblBWGUUiEXYpLCMycdG5fvSdLcdUD5mg7bb3NMtOVedkH/4HY+qrl
aHt94pwgk6+yZaZyU9j4Nt+w+KYxN8abOMTaV1HS6HpqmfnkU/Y2I7WhKCsJIkiIcD5EqplBJOQd
BNn39ZMopCmKcypKP6y9LMV2NOjNZam7xUXzhmB7TjatwyrcoU/pjINozy7udxtYgAiYfllI//gv
kxgcQ82dkICQ3kCEfgIB2E0+d4FuU+nRKfgVScmYSDJb1+clWU5sqKULwhZsKelW2LzZ0NVrqTxm
yz+P+4mUorYDk5Q3LWTO3iQavIe+QKctRhgXwxZCVfh/lI1kG+EP3vmPdE+xJ2BJZqWLLumVqpjk
3DYGz4TcSJMOg6eqHAI69KOzC+49W8rVtsMEEJtaSIjfltCxt63EV52FZmg4ZNfMf6upSWz1RuP4
VHRLhjDkBf5I8w9pA4gCoO2YeyNaHdURu7D9Q7ibjYkjIFrQ4zzzwdEhqay1utempG6cvdD0aXFL
EJTf9G54UgYdrXCiGufrGVNeVc+DQI4+AuPBp118a+uuGNPYRwKgFi0dP84GQQTd2sNgtOTfmxTH
v+tR3T2DRkq5T6M6L5vaLtNIfaqx2ngOK1UFb0SVG2ze16twadAukYvm8g3CyIpuQoZEIu+Qyhaw
YfBt53woHkg4dtjBKLaWQwLxR4MH4l20DUw0euaY+Ivf2e3wHtZmWD0UNRZ4iNOQIxcS5+QNB15A
NZgzNs0q1k6lPoMKPQxiz2gTTIhycHsOvhftuP3iUo2DnUeHbPkdqetiJON3T6LoMmLMpG9pME59
GX9YjeuHKfJaHYwSOWL7/kE6CUjNwPlkJBTlgXRTohMXvTSnY3tX2g0D6hurWp5lcGr1BmXwv0Z6
Qi8HCyYwqE+bhOdAjqS4OX7V9m64jhSMMp4ss/mNOh99SPCQqmQKtJqtwz8SalHLtKJVifTdVWuv
mdiUpgLqrmtPPNTu0IM5pl2hqXsUbUZxYRrbOBtG6ZAuk9GZGO5UxJ+W8HootNhg3YO9VZc280Wf
H5e8cFNfVQ79DM1FGEpvw3p3qIKh1kY/dCPECUlgDMXM6CJajZgIVzA+zJfF3OzcPVdz4LFjZ92J
Ne7jRcNTpPZel/eDTS/STmrC94OYC0mOA5ei7MivKu+xeoRMIgtjh3FLeXs2THglMKM8BUXFxucx
Z1TtcnNE5SP9qf4cQDVPjbed5zjXz6lcoKTtaftCPy6VVTz0s3z9yH0+KidakfAe4rz1rU1lWhf1
3UDrlI6NI0ZJg1NGrNXitTQ0TysR+i1ttPG2FRsZmwi0uXYtpaBCN4qqlftG0tx0TRqHwnmwIusA
wFcvs2j1IIwPCKfUfEPKLg2vU7vXZmwSxUw10RA02U5QiETycIqSz106dw69xfACOb5XY4Vj282r
Z42YC2iIhMhzZ1U/j4/jKNRv7Il4tXf9abag/8Kw/79lCTQe2txqDodT+91YDjbzaOnchMdVCHD6
R/F5e5F4dzhTFAgfVoL3KFARDDgjaPkyvyAHi2+f7ZFwyA50M/RR5LLx0o1OvWUm2y85GqU32T7F
xi5//l1yXjRvc0Muvx+jW2/djUrbBCN9/GMShutO1gH8bLq97CtBX3KqXInWll0gB7AkXnpzAcaa
p+FjmPV3Ivjqq69bz+3u8MUNMuNLKwDet/mmuqve+gactZ+119flK9O+SYjAlBsGlL9V6HBXj9p1
dpmfG2fc2aO0nSUax0FktuzE+ncppOMzaoiq6FhdesgX4xWL0rI23ehi9/X3XUVkdEdptqKbvH5s
l5Dh8u3U9fkipgcfKjhsgHY9KCAC55HrqDQclHXpJ3xYqoDNtyo18qFFqBt5Vz13Iz+PkfLiUdcx
v2vg7faGsMX4RWvziAM4dnLlSD81Xg8AYNeNUESN7OA9foYhbj+LXvb3EmZ1g1DyEWIqziLP328C
t7Yuo/QKkf6hRUbU5gTCk0CcVC2b7+goa7JcPjLbD1atXH9R9ZE74l3LCO7qtpOtHYb4qKGCd7Du
ZNoUVSoTA7v6qI3mETOXa8CQq4kSxMLpgdS6EWHFxQh0o8a2SWLtw9PBJq7M4zs8hylP/zGbf3KJ
XuvLaz76sybOiswcG61p79JO60VN5sLnqWxKl5HXkhjduVQSs1XTVLQyIfluHsHiYOrMGWme+oTV
+46vgKokJHy/Z5vec6bdjra2H+QJn6tGaqyXBe0HQtCcs0aUkX0Bz2MqyXQXjczswh0YmCDDFnvS
VefTWnZCylzfYcPkkLbXJMYkhaT2xejHurHprgpklbHq41BYzOPl98nQhTxdH7kK6zLM83sLYj/U
r9bFlAaruR0ccCME6uLVN5pPhS4VnfFfe4N/CwQcKsjFuJEwgISkcQQ233YzoWmHIIObJ+kw7Tu/
o/xI1Z+9gz2JyunuhXNfm0mclEiRRnakHYeumbZQ3C1Kmzu1XdVsoWRkvlnOgftBaZrfHQ1XKO6P
RSPVkbQMA7kyHRjhRcnmM1qMbrGKmUOZMEtu7bC6hfMO6TnDKbbv1cXXs4GMbgWd26p+FN+7K0Xs
/7FGrncsbTun+tSky3xyEGuvetiI1j0oKMSTzaeTu17/CfP+SRZtVkcFMt5zEgDa9SDenTbTH/tO
ujYtrsfHxnVwFs+Uv1Smv44GPsryW+JY2bnMnP3KcOXQ+cRBEAAEqe72IVTOlTMbY6O1HiQaz2t+
+uHYbqSUFzLEdaKJ8q3lwS7f7MaA+9UwY/OdfpnJ1sExKZMi8l4vTJ/9RB/vjhl0kIw2Jautehpm
dnluvXzKuCci89JLIlrQvmXGqXEkmofOf/nlVCPJiYd01Xt+7FqvSaw9/ZdHsGmsGvvfl802G47E
n21300aeSqMFivS2P+GkI+lvHL6yzRPt0N93hpd0FpfNYwNxznGsTy6ul5iSRmSccc8e1kyylFUV
LMth393yU+TAyjkff0c+00/+7mkQevvxufOYPx0VMcV7w7jaijd4aR1prEPxj0JvLDtx+tnZ/mPV
3w+y4faseoveARn3UvglCwkgT7qY5GSgUe047QZMrx+8p3WzBX8In9cdM5U+rzWkSHE/viANnS93
BSBVh8ooNbZrWwLkeSFylVSRQaSTbr7oci+ifGNFDEJlUYn1NoWt5NpjWSqpLfRe4/Abvh3tus2O
NSwgdjqJtA+CDTvyXiuJ8WKYnGS7SYpNyauKjXRdhuw/7I7YA4GSrm0qy8FJHZtQK1wb11m6YiKJ
CTf5TH9VT7SfopW+XuKI3KI14WR8osyomXc2SX/ty5k2weGOQhpPqzDdOPLkJzeXuHYIXzXUrtE/
lETr2nkOFF+ZcaQUa1zmN0amSD9JWjGJyyjlT8M/xdoHl7BkEbzH0dallZJdfFAtycKss2ZU/a0i
ez9Jfl878ncnUZvmppFqWn0snDSsb1T57Rsxu/84SlhejTm8mxeQzkFlCw8vHmsslpAOg6SQHmtF
pPcWZEnUHIFG8GccdEQdpTkrhsZK824Nv9H7i6o5ETjpqDVsRF4+rnwU1UF8YMKwW4ICkr2bQgZH
mPNXlWR+NV8PAh3znAUlv92hvnerHq39wEy2xqGn5KtEkFDyjOvJeiDvnl7jJoLvXfwKooc3Ie6B
/Dda+PoIVOedLmNq8wlOFSZMrYU31GWTr2y0IKFkhmXYF6ZlHm8s4aP0rOn+0MnSlDBBF1RSuvTl
uWg80aEHDnfchndOJ+GqxDFAbH6nqu+gz0nX1i4GFWbDzPjeduJC6cJsimUXIUCXpWw35glQjVMd
JtuX1n0crZFGEbQ4k0Di831xJmm7sx1sTNTqSJZQdDC5VemxsDPxVqK8ajlMFvl77TSPTu6N09yr
tpBzDVl0zdPcz3kSTQBU/6eg7Em8+aFwmydm6fnxQ+mUC91uDgH+nCXso061RCMGxgt19nsmrb26
6d+Gu+/MOGiKHS8orWQh/b0xgjYcafvyorLvnHpTmqV0b6FluLTirffPtsxAk5x8PmuZ8YoI6aq8
s91OgmZIfwvbY+LMqwBaO2azRDfb9pVC8GpE2mSQIL84dXekGZTNGM2qW9SiaKE9cwnRQy6r/Oig
cb60Zurg8mZIy1oO1FSSooC2l1f0UodxeSwd1x421s2ms6108OgCwvw5VzLetZws5oZOzp4B9331
tXNA/+M7Qq58jAZl+qHh4HxUh0t700i6uqnyl2pKCrczui1QojRtB2KVkOVj04i2EjPl5kTQTTEo
gUXENE5fCd4nAeWdUys61BLlM7Nwjjgz92E/lW89zLg9WxnRlzbL0SDVePxJVULNoqHyaXJUqnGv
9ugH+iVB6XNvoMlEvaPHDU1gxursu3RMw521MBXub3a5ZzQ0X9ouFH7oYBVqVDm34abCu1LgeAvB
16RcuLdIfoZVZ6YtXLHPJBHFwL6AZiTIZ81T0hOsfObZqaDp1JPZPhMe7RtNw7mRa2n3uC6/nGPk
sy6sm1FVDYcuFKl3sw1jRayXdS3qATXDgGBPZA7Egy6htxwQwbS3nnCUazmiSsTMgouIJJ1UxXf1
Xv2Zlh02M0/j16JnH5KccG2oDki+8C+Ek09PEINbK10IjYXSVhhDeoRYHj0/3qINCit6lmv31r92
r93o6jMb7WQM7XlnZO6sinHHxzpN0zuKqnkSydHt3D2mRi7pz6YXQj4a6e+94nxXwIKf7wVgg9m0
QRr0C0z89w3q/2kw2mQWlURKp1KM3fO353AhXeJe2Wf6CzKwZDOW/dnsxms13y7NVbsDQ5hb9Nju
hVHuS/dNtBDnpbb3xDaF1eUneqCTxSQRW08Me8B+gyU/kP7YGg4ZYAiI6dzN/uFYdNHZVz5tsPel
dDe6rKAzQ3CFr40SCuN7ALxRrbg9cpp40nSPwlt8k2iOO0kUCItLtnnDqZMcnQTohO+0pWWTxf7K
ex0kyF28RyX/5yNbjGSrx134BfsfxASk019oRXSBB5xw80qcQ6nWJyjezWj1JYm3Xq1DOzlPNXPj
1dxvznjt5nZfSI7OA43zhDzmUDlK+YabxKlWAEiXwkZMu7c63jxKlyyKODZ4d5IjrrTcOPVznwl2
h+s3j5eCV1PSnzjzBMk/8+jGByeAB+jU02nH549+9O/ePQ/if/Q6aty5SmX/kTBh6UHA7YYV7qfS
ic/xn4HN0mCWVW7mqAvMmWai+KJdVT4nKRnk2pCCm7TCGYezAlLS/Lic60gxDhHg94zmj2YsYGtU
owJBfsL/d+9hK1/9RU0Bc4B8x78fkDA1WoT7U9cFLXfWwUL42H8xdyjU4L77PDtZxtlJIlt+3Iqr
OK1vIbUp6EPSQ5c9PoQc7wHoJ5OJm++BHvD8+xycB4a1rItZwZbyGUR0SV1MlJK/D72agpUwwAzT
z5i7cDDoGa5X3sx1AcfO4yerPB5ufFP/5u1uivfONQt0i3wmYWTdyDfvqWiTW98RLUFqUzRFL1l1
FVMyaCKF3fzZuKfrybWBu/n4h04scjBDMB+d5Gb00qMtbU+oVVbpgromDqqZhs/n512GpbgwSgr7
d+86VgH7voi+h350HL+3srHy4lnIyUWKBs+vhzLLia1udut/3n/Tge701ju0Ev1MP1GJD5zD7lZk
Wtg5K44lP+WK+C0xIGaSXYaEvHB2C2KmlxZO28JPxmF/Lzx2hVt4QHYGaSRre17cZ8vNtSw8j1Qx
ydGGH6RNTXBfSlEoQO7s3sxFH3p7bzfWAGVLmfuzqPiCo3Rv58nlK/fzkk+Wf2ehyiUvtv05qeko
TnOFhe+Pl9JkMZtS/FAOZ3bK4DHNwLRQjtJAPfNePyEkQcpfNiycaCcLd/D55B8fg191ny0/Y6Xp
4fuO6D7Wd6oqqiqNjOSmXW17qPocWb4qUUDHTD+jD0vf+3Gtfewe9HPLyPAew3ovZk/hJZHFrnzl
YlvnrqUHGmT5Ll9heDsanL1Eu+vZpLVdcZXdFZJms6eW39ts9UElQmtLmXBsn+UKT7/jx9/Nsbub
DrbRLvPAtb6TLD2ty+gJ9ATMW/dvHXMWenIZEhIfnBqf6y6k0sNXpv5Owl9gP7DPTPU2fJAfWoBr
qSblqMQeT+0EgwE33A5Sz8GKXuQ5OFyb12wtkq2cYpWzV6XI2NSvPLm5dno6fmZkhBURDKdcOwtE
ysZAVWHI9qZqlrdpwWgKs7DfXHW70lrc0qtqznCcmvxkZFqZYYdbw7Ri0L3RqqLdCbdlcvJ1xorU
TehiQxQZMRBwHBnYsRTQO5o/jWVz1yDo/d0s3X+hNnOqkmxhXxGjWBKsIjXrXUrVL7V369k6t3ad
bT1pUtm1OKMaoa8M3zjCXjNmyifgpGNWq2/r78Kx8CsZuGDQFV+e1J3moRwlf81CLYPaEGAfXNJg
/kxtP6Rl/IpDqMqxUpRGbVNM8LesyvbByqWWLlej1Wz7XJEU1boP4/B/mZC1W21dfUoLe5hGJKW3
4YIU1nQz0Xa6/5DwnTLNZVkL7HAWP3tpLOkmk/I2giRfcq6JanGDzl71azB3E+ib5kENTPsidKF0
Jyc9dR61OJ220BRFiQAkELztyseRDNAKX1f+Vjlf8tcSNov6Cx/sawLJi8uvVTlTnKIpVh0itGqQ
bJz94nsxpIVwFnZN34SkYQLz2fF9vqzKP4Pu97xAOVm9DC4+j2AazNmzeRKysax7OyzyKmEr/FqW
2KS614e1zbAj8BZVWd9Wt6aa3Kq3f+pR6mblV+DcFqfiluioTFxIvHmhZMItPvNX0plPKjoT2Exy
qTmAl1/Xr2xjX1/JuNqR86EFl7+v7/OEWPoAk8T2V57t6ZiNJfZzGjEpfEqm2zUYe7fsz04PKHxR
YFyRYqYQL77ltq06y/rvtkISVx7u+7daovRnFBLTa7www16V/oZvVw9gamBTIHYermhgcIwn1MiE
0TqR/OgWKrP8KPVxQPX/2pCLPaq3fz81WZeECw3CrKcgZ98AI95ul7kTZMnHQrEnnMWDPNJplIMW
T7mZ78XzmAxNFwZZFRpyD8KII2vEr08ZyLSWr8G9Vto11q3IxHS0Ro73VHI8uR2TBjVEZPAknQk/
reAqIKbExWjUi8CjQrjxu85hkG1kx0lhA5LBS2c5uPldLUrnr4/4tffVX837d6L0GvOoVsWZlbJV
wUIdYU6fb/bSaWnEnaFDjk2OleMwNZErgNzOi8ZrYc5qNIGV9NA6KSWbz9ZROggVZffc2pYezXUj
zNp6l8LyyNRkTLe9vWqsux2GyeParn5Ejr50yVqkG6NB2PwRerSB7QSOHAWDBZUI3831I6U/jtLu
MBPk3y0bK2It1jl/soWFGXrGmnQyH6MozzC9mkbnVsoUrxJkxjDX1zjdfxok1t3/3EwcYx+QaefS
erlIc1mXwzBWlBT3Ps3Z1xLBF+K2USX4U4xX4ioNg17M5910pv1cWJneDml0fcMnFZf/F4ZJhHwI
FJxl/fcMkSRlVuKQZlY+GWAV7RtZV7uMD4Nlbzm3imrXT+CZu/2EfJHAT6btV8NWw4Tx8NhdjL1a
BTum3m9H/MgAU5qWBM5Vb+YEmJpUWtfXpVyXojV0vPWnHWZZifdTtb1LHW0cOs+WCUHldONYjxTp
ay15GBMbsX2pAGczUynyGWaV5bTbPMFldUr5ybNM0VX+Tjd2E8lDbcOCWq/aoWyh1JhJ7cGCgJy5
tVM1Ncj8pHv3z9zAqQZmitZZygqRyi/lBpVsUBrbLtwxSGiUQd6CrANajcDq30ZXG8DodnF6repb
Xem0xFUG64IOthbVWzv6vWqcm+uPk34kO0806fmppNZoonXrwIacIaDet4yaC5EoLiBrMoXNagAJ
znWJYqshRSRVo+YMY8s6rkDVVSICugMc7EQlMZuTT1Ma9KuIHUi9pmG4KuM0DY2Sq1+6dMKNW/Kt
5OBeUlJa0Rn1lFFLkcHjT1F5/CBjrxlO25T73U72Tfc24uxaWbYcPsH2MtwPpeCk7Ar/jjSJmdF8
omtw5vDF7S3YjmR+1Qf652Gr3pwcIRvlIf95HmJYCyPVDVOtyKyuoLaKjQNA8/FoE7n3YmHEmGjG
dGM6uyHpG9Hqumdjtt0e+DQYanI+HyuvUKBX7U8mXSU5jgsxvMzMn6gca0yYTpd02xZdWI2CCPfS
v7WDaJuGA1NN2k8j7NPrfW3u7dRHuiVb0WYPA2bnpRUvO6UbMQBB6eipFV/Lln6pZj09zv4yKdWH
/obb4t46ot43o+1H6ofwvHBsrRuv8bOSKJ0GzkCM8UKnB8Sw3kig2CllANm3SHdqx/aptisn+7ni
sR7ExSczomSb5O/to6UnqYh2+5GPVxc/x69Xw8cprRrsFJyp+el4zcGVJr5I1kk8khWISfHsVbJ2
SWFd8mP9bdg0o3lviEraT4U0FJ/+Wrhz2BvmW7jJO+TWLd57ytivQ+dUtpXi6pKVqFWfa077YYgJ
uK2cNpAlV1x8ElS4V6dyuvpw9y61ZDVZtQWXzUJB/qRIBTNN8588YTlL0rwPBDAfdSr/d25Donw4
w8C8N373n9X3luEL/23wGo9mOaBziRqz6W6MzkRUcpv8hGmDG/gjlW1zw3UWhIbMVNQFi4p2kygH
KqXqn3aZmAAhiXGimikdS91NLVGPVVKtbWMBDD31z517BxyFBb02WSfRw8/qpWg4MCBzlUc3sNhd
vqeVBNg0AUwE7RXko7X31WTnWRfsx8f5kwMkUcMW6FPqj+87JARSxtR1nHA67UAMX8exTkLPsUOI
4KiS+bcPJQ5ZMKmcnt8kO8i9lKjoq/h6KGw5DkeJ+qtMPs9xvyp9LMEfWQCORw8u/dH/aMliEr9c
WeVnMYKIi52EyDpclKsWBQNA5k8BwUtVuUyWIzjesfoK9KZ6qRot37+n5fRE55DqQ5t0HWqM7cRb
ul9CX539lnJ5B+W+e7lelnhxgNAs72FJ2dpbzrBwns/056kZrd2GB8j+MIC+u/qitwbRXKwX7NbX
C/KCvQMGbfzNs3HtHjtvcQgLrDboqZBBzhAkIAh2pQzw6vB5nsmpn+ANAAdtYSDSiSDBcPYFwE7Q
TTEQx9EgE89T/ZSXo1Tz0s7Nttk8smvRXCgE2ufZRvM3etoUZzbb29d9ZpjaZqI5un0tKn6utRSY
3DyAdH/Tv8l5fJiThNXPDK/j5EeWXPknMS2kEJtCBuZpdySbD4KFRzmSDeDHoc0Ygq2vR4ZJYUGv
oXTNFGjv2d9+BzqMhixZ+E5ywtvS06tCPJ1P7ArvZIEZc7uieC2iNL0Z3N62keT6YpRUb1l2X/Qq
u7e0pnikREIfn+NhkrV3m9LC65yz+aXGWb4GXR/ZsWMHtk5zA2eCy03zb8WFgQMQZbeYyQ5aMC3E
tsXs73G8VHYbrPAqm16g+4CiLKWH34vMckCjbbSY5NozyPDNPSpMSL/O4XOBXZiHeStOmXXNmzwV
kgmROpIM/CfDI7ky9G/FJbkhOtjwHpLpQzdjxU0pfSw/e5dNMbkoRL+1xj7OKliZzoNEa1pd/mVa
e+LIYaL/mKy4DWAWpMqq40PQiz9dUPZXzwAwcsBEp9OUEnDXJ0//WE1OVHZgZBMAPa6/wW8FDMPE
81ICBa/5a3cjEBBCcudByLuy2mB853Adze/wmySDtwBxWosRreRIZ47QzWwK6fmpp6O2IlEfID24
TpyZ8lCIpgr++obQBAvBR24AgGz+OI4CPJ4FKATcLEdRfQ/d+HKUEcsZL99X5cWtCEm4x0ru0UWO
+19Ovn9SXn5+LQcJOabp8BTAi8b69c0770H2i1xWQbGeNCF/38lhoMko8lEfNqXfRb5f6390OrN3
/oM4Q2LPrvXM1/rzZbQ4zZSSXAcExHKOzvnEu5CMFxMh6rr4ipmeVlksS4edMQBS74vXWxnEc+uL
DXjbcHDwuI1Mc2HvhYpI90KV30sZx580T5VFvHQ21twHMHNglo54o+Ki80miWH0Zp4HPvytqkyUw
EE4fPw9KItoTUw1PVMX5g0bA9kQXLPxa3jjMF9YVMZyjGM+FaGp6Tq0xbTFdIEU4z8N5X1gmCtxR
tM+Z4iWZB4dIDZTdczoVMvH8wo3bhRycZNuLJvtLfdgqn6HR2yzLmqIsGbYxD7BwQM43iTofZK6Y
JDR95G/fjzmwi8Av8nP/8DC+SJHYFGfx+QlM7Xn4dyvoeCA8t/l9avpKPgePg5vNHv19YzOMD5cT
m/leN+f5/M1NLh0TJjyefS+UYC5gaf9MDteTHBH737GD1LNcA7o4ki4Xnz8heejmOVzyPTvUMHRA
OcqAfwDsdfDuR7/t4CAPYkT6YLkbwEQCzFU95lQZHg6FHORJhO8vTPgYLlf+al+A1fnj3/0vx/k3
dsKsjF6Qnez5cZHFN8gKELtHrzyxQAkI7CSI7qQ2yl2aXz6zXSQp4SPsSQ6LuuNSOCXzdnlA983L
yawk9zUbw5FcwufvNwVyO7HmMF//pd69yJha+bmSvC562YhnLxlW9/rCylKgfN2MhVh4Sp6kJ3e+
ECyvVXDmo3S2OBwhI5zDi8KDZW9Ten+w5rjf4Sy4Y73fRDMg3YsJtnuepYJ1csDWsuR2Lfa1TvIf
dofdvhREPdALRoRbQMipne9lKzxgqCADWpm2dwB7s8G8P7cTsK3PlZzbFrJ/ybkgDvjapsihbguj
BuQRfYwcoD4uhD37baNyNe6/UFckOvqdRinJ+GK5Us582bmy8/3v8sfp/7FkkxKCLXk9EvC53DA2
pq949j1BNqXDb4LoWntwEDcQ+Yx8XjyEYD0x+AKSzbAeH+2gc3cWwkrospjDkKPPwnGSkdqaX/8k
fyKtSMg499/sIDeiQEQ2k+bML/Ms0g1Wot/+ht8vx4vmkU5wMU84Gq/jlSVjEpWCF/GPoFwUXqL5
AfZSib7fn9ZhjlA11CXJ3pSvZjU6/+76gOzd3Jnsaft09loZ0gJ4fZs0HlkhH3uf4dq9xwq5duTP
I/eue9fX8eVn+XMaBmHJELqKFlrNgZ2vZHiY8OHX3/NU3DHG6DQMycJ5x6iPF5nhKyGzPj5B5Tf4
dvl5zYWVZ8/yEzFiPeOu+Px/H8tSFPPBB2blM0BQYpsx9SxknqUTuIBY0eBd0pZ1CZAauPKbeMpN
+UrscSsfmDVdhGnjfKwnXtLmPk46pY8kjEqK46IghTVqoHSM4Kl82JaO49VXdP6Y41m6CgNSu673
nmpsx26O9Lz5e5ZZ9hezWNDh9tdNw7trh+/I51Gw1WTTj+gMpHAAGzF9ZFbT4bS+nyR+HCbuAPGm
VZ4mssljknZmd7+K/KJh8Ib28ifZSlHC+zV9NoRVphiF5SULVlp0mj8IpuMGDuZLJA/Zle0y9vP6
drReZ+/Sq/uc0V910r/7zn2cqvK248AeeakA3XcT4XUf3L7sJ4d5cujmOC/f/VvPmj/M6ewi8VAE
kaZjIWD4oH/Jnv+CJqd/aOqpLN//SDqzJUWRKAw/kREqKnjLvi/uemO4FaCoKAjo08+XPdEzPUuX
VQpJ5jn/+RcxD2BM4JQxv38OQxQIF5ktAW7G4bNDgXGYEMIIc5B5IQWoWDI89xMgvqfWQLlDbEhB
dwQwWSAHdYv596IsMgkdxm1gUL1M52x1fEkLDRx2+g2rlvDMVvk9jBVCcjR2kyHz7EDuabxhgbM3
AjkesmvRFNT/djOiYhbFPHeelxcEK2at8CiULY3lRtmOZ4WX+3u7H9dr+YgidtMekOEbP4sr+Dnc
wy96swfuXwyY8T5pw2Y+9VjDSJDpIdoLBfVoy1tkY39dMI1zleSd4KkfsG+8Zj9U/v0V8yiOBtiJ
DGxoZnhxp92D8V85+8wfIe8hvM7wnjy87esGSy//5ffC9/p9vLPvbIpUhbWSjIPHsSKalSE+w5ft
cNm/fKM6vDsEXJv3GOKtI1upM1xAGY2frHj//fkDl++Wg7C9TJzK78dcb0UmaUqnwJMAVs3eRl5j
ZARz2/+aeYLBoaCPVKInGJMWrqeXKhx84ty5BwP3fmpcBi4UpQXKkuN9x+xrpCunYVSGyuK6vlup
P1o8kKnKYBw87nuQKuj9Yss1i3XlcyBOw8fxZzNlhEFA7h08+T0GYjjxCDHbRGO6VRplyKEbymsK
98qsEHs7xa4+kMjO7m3s8dqmvhsCebw7tT3l7n03Nr4hDMrfWmFMtVbmrwEQ+NdR1h1jTKs2Jk7P
emIh/AX8rS+P3Tsp3RGE92b2SK7e65yf3mE+ZtrqZn8PMjvmrCJ2rXFApezc3Lf9imWsDt7z5sgb
invM1uyx9UE+TgUNO/HrAKQ4ndvDsg59Eh19uYam7wJV209rjH1P6lY67hEwn1r9gYWhejczzl9Y
i15mI1naVstKT51/W2UTT81srPGQTKGcXRfI+iE41wJvAiKjEZh/Qo4lntSJn9nAuSanBEVvoz0h
Mnwu8npEAp2dTbXSbUI89l2G0gVDSBj/BvlgNiD6vG9n9qy28bdXkaPAx4ElCDEW+mvPe3sfmAbU
lbSv1v4wuasowjbZfAwPl9P3Z428l6i84U8mDyBS7H+JcJJxqxY0D0pXyes7XyaC5o8vvO9uUHso
hN4Qi9dsMRSfnxvNbSe7jcam7zGTY7b/Lh0KYvT1Jj+jx6Z/lC79eY/RpPG68E20ewwARPdJwtRC
dl9n9qW91gc8SuTkYZZ269x8Yh3kAP4n3/JQZ5TuvFuA30O+5CbSaTbQXWua+zwkrtNlrD5+Oig7
+VY4D2QY8GIvQZ21f2qdA1EKn7rZ2JgeeSaf2g2tkvloQgXI435posl2ZNaH/XbP01cca0y64D10
0DRlTHxOn01x4KQtZL2j10mNdqDmsjHEQZLyBPabpXQWnzejFydCLYCMyD/5HS5m/MZk6B5Mtrcl
504L1/dyBXA/AA5hUAlvvBBW2BacmJjDeABFaxhyrXVOfRhNFE+g+d8lUh6hMRqK7gpjPBsd6YZj
yNmjurDH0Efol+CT0vbuxtDNSaTGLxHxRV/9LKGQ/OWYQA1OIwQWHCtwhL7G61CfkQpZtMAyKHWd
4IZiU8blqytemZKH89hlBJoCW5AJbCS5+B17IAbwXuBiGG3ExCIT5VBtDzy4kXhQ7OPmODHp0eDl
53a+Q1DJBiAZEwywMsz8Yfzjb4UvSkDXoDcuQ07rFbyNoc683/j7BQcC673xodsRpWzAAYRJNeP5
9d4G91QlP0KDtAzTuve330jLOlBMxbw777/vhl5mEo2D/RZn5hHz5+HhEXOpZAZwrQmVUNI7j8cu
EoSFInxAdwZRyA2K+dzuHSlNYSOZgkbSwlitLEo98xf0rAofJsbPdaTE+0XfxLrahkihj61emGuD
gMFEykPS24yhJ/7cegYTw/gkMNoi4gAdzNGDKpYOk81j9mWYdGaGgbw1+jg/F0t318gYBT50mGkA
h3gWg+n3tG2x4p56HTS3gX9jIf/CnpXHPU1oVfqO+PFPfWC0jnIaWIzrYfXfkruNOjYCS/gucf72
4PSjGG0JMKmStymMz3sgt8L74O0fT2gUSZHPDQAAN9s0c55Wbtjeubs5zOZOk3CwQf7if8ACJ3Yd
cvXZLX5GZhfhwKJA6IWsfbN1RrCyiYA129kn4NDelVsOaU4djd1azXcC4EqBSTlrIYXCXITuwe2U
IYbAdgoVp54X5j9XYumIsxdDPLj+gtc5g5FqnUIyPMyb05ovkDMgikDWiA/BHK1xetpAY9PS7k5u
PKIWTheqAn3KE36zumQhbPvhk2E0zarTOnQmqdUitE0K4cLh75dMTDifXLY6CzpgVJlTKwMUxBHU
6hup9/NyyGRKAGjiTM7jAHeHxc3qx+VqdH5dMBtZHO/GCZHfgR7Y+61LG6WF2ZwyUFKoU+lF9Pz0
RMcx4hf7xhj2kQyMimCxmyUb9EsRl9k+jfCSg+QJ9JgauFf7U4txdZyt9uaJfhOXEKwXGljIr+R1
GcEIwizZbmfNeQLLdXq8xoKCh/EpnpwIynHjlO3a+YCkwNPlCGNWale7Pbbu1TFbtMKLxHhvMTZf
cPYc3hH8WGigvJKZo8iFUhDhk93hdrrkT80N2jHYDIw6gFNxXYbxBZuQ/lVx3vbexgYPrw1ObHho
GaiR4ILiubVo1kdy3rDFwTjGgsYqbF5hQ485OKcc9w+igLKon/xYicxVeAFeH07nQA9jsDOBeEoJ
CTcZ1NGaGsePMGyDrkwjgfV7pl0U9aWXKo+m1tep51l0JSOMNal4DEwnZisAXpQ8eKroX7auRnvY
66E5VA8N43WSH4ztwMC9z+qwbkc364DbGlAg4MM9ItokUrJEQQahzvCFvw0RWfbIf3ENOHdYcHxH
9qqfAQHRVRjqrEtIxRIxVsCZnjB2w9dFa00QPd4Q+LnYm8I8JjrU5Oecfm5jdVj2lAKnN4f8+di9
2pM5C4TLiauDcGDgrfeSwerpo+52QArcSit52LbYICPvqnT4HFTtn39jDohgCHgk74KPHSZnZKfq
MnwD1GumeF5rYPOpxqKj5sHxUEtdiMB4od+pHMTgq/UZaUN2/nCtTzH5JIai9ngQGpYqjLNgovaC
vfO0ROkSZ3a9aik7Bwkgoyklijny9yZF3S2h8ZlNmD0JbjmzN5b5iAmcnKSa5N4XVKp6Y939V/R0
YnB1b2rVxIB9Q5mHNU9wgrLx/gIgl9c11P0KczlEtwbW7gEeeQif+Aj8DqHdGCxSg1IKhx58DRBF
VfAMTwOB6VsvvfbuCBOFA6yEtRyFpc12SBNz32HRM5+uaaPxwIXjSOo8C/KTUMAYI/OEqRW+gtze
AE0QZihw0MQBpaGQ1Lr5iUsGF6Dxa/vLnYdzyecvjIswg8XhhHsJQMQeToSGRpcVDKExIijmKoAI
cE4ImmvORoKJuk3VdSqjET61d5yLCqGnIzhelZErgYx5EhW28Fm52SvhQnjdIKqPGnv9sST78lkA
bpjfOU3KlZMULnuC8ZxFWLrRZ3GdKl82aiqvHut5fWJqHVGkYNciPJjAYpxWofoG1CdxlES2YUSp
yf+nvXYnKuPepOIuf/36QPsVwZVGiHMBCfa5U0aO8dmUHf6GASNg631TOQ/juR0fXiy+pyt7tCra
3v6a8Gs1ebbDCskvbC5lwJhi89wO/ZEfT+kn+iS//SwlhrEcTGKJYoIHybpBV7IYuAefzZhnfEyR
OfTbqIPZKtifA7s24Kt4LQ/oxG/NafiGpzAVjx1aVFI0TkMzde4OzlIzJtgEFXr7TcbcRdRzbDb0
yccO/GbJ/rq7hijoja/Z98M9J7RyurOGnw6hKa4M31SJWwjAi7Qm1I6agfr99n2ZEiUq5kdSAR95
6r9dxc7ghMcKZ3nwW95Own44/ftncg3URrwOdowQiqzaar39jBiBG8zd4/gs9I+SQbtRCRMmLT0D
ypOksyrZRu2CafMRTCALiAmPSxqcdjE48HEaqodKb8Kh/6ZEKAkyeS8/gu5AG30RIn5K6hjIXIw0
+SXMj5bcWOZp1gD4Ae7qHSTfuoNDDNUQXtj1ro+FTtu84r2K5xYACkbd+OUwSnxtbtKsX4pxhDi1
mYvhbfS2S6h/Tr3eb0G8Kf8X5RlkA41uilzxvf7od/92/v2Vq9ciW42iyvnG6DJnhPhtwX7uG8WX
wxfA83s18X/JyAHaYmj1Snoz+lSeEdYtRdrEvOEUeHOVuEJ4gcdUlMbf6L7sO7I7tb7n4ohkFSK9
7NGb59aYhZvBVacI4JG/IfdTtuvcaNyp0eqKCoxKicc+bzGdDKcgG6vHYQi6hNkHmiKoLIB4GUNB
4Tb9Cr+INqHFOcDARswu6GZsSr2gxdpGolB5WeXxuHem2gcCeUrxAUzzXAiLqMwWXJ1X9IVNGVBW
9vETs1+QLnr+HqExxlpUW4jbroYEVQOfBb9tFh9pPbglN5Qu8OsxYH3qHb0Pxsijxn685wVwNKfR
D68MG+zlg0Eo9n65Oan1+9CsIR3geTpyxuOA/9yn7hOLkGuUpk7aBl+oqoh5SBiJnkT7vefdHFSZ
/36Y7CN6seivqgM6Jm0a3KjfeGThagj++dMVtqcv9jmcrS4FEtTaK6PvhflMxcSJk/cW/4ZGj2kp
0PyOUU4Zp0sa2CLu44TdOuXbul0YN/ZAE352/bP592FhPgbBG04DrJqx8fgZ0sMYshTjF+02Drep
Xv+1oFLUzWDJf6DYPBRPrHPIedsww2pgw/20BrYEBAcoIW/9/TfB0pf0UYJ8UXy31nfiN6PgITmp
7E/f3r6KBpLzxHATAgx+pwy+r2Hx9W+tfRuagyHk7UwtqnkjLWm0W2RXmf2o1q/eSqq97LnJ0fXg
RY/NIBGIhCGRUIl+v8amqY9UFwh5IWJTOlP2EeFuhodPUq4BjV7JLQwAQq7xb02Fw6CI2TgNGRws
IQ6vVm+KMtANopjQUxGE+bKUswyIyY3q1mL0lmPme3NpPbzPrpCMB/QMTNYRx8KbZFEd2p8wVqdy
fMQ4+q2ymFJ52a1hSYPmIX7lVuYa3lsC7Fs1W2A8dfqCWp3+QTnCPnDVIFZPRZ6DULArFLqVMPvC
oBF9PwnXp3pxnw1sGXQwoI9kzjZc8b2mm/ssxWFW0WSssRArUeFmevUj7xDGbI8QH7gKsCTJasmC
EXSeEqEb4hmQO3hyNMGSsMElmwEG+YCzclf9/U77kfkWtgfIsDGcEWzyH5zKdbGcbpV5Kh8+5tsd
NIarmA8DTHA+ebvbEVZXRCbV1P0Mg0jQs5SlRO2SYfXO2QqzXSAAWS7U+KBPTOTGGwVrLriFHNRT
MYVkhpCvcN8hYHqyhKPKTQ3zdctweZ7Ds+irzU643C1aF+fucfzYNKCEX3yjr4vOz8hLOwNQgDc+
d88ZBmnYN3K1brbCkqXtHRt4FRDX2SfjkFfBkxhIwsoU2xgkm6MWiqsqnUiQ+fwx93r+/TiLGfNA
yUPaxPiq0SazyWywhafkMP3ANEXQp0kVVkezx4aV9D6LkXzw4rmmgpk1EQOML/e80p+4nKJdBAI3
FKJ8MCaAd0kzORBzHRm7kcK8Zvg4SNE0ghFIpI6GgA1yBkcGQvI+SpRO0JmQUhMJq1UHxjXFGaQA
NQRCiAnQK9ov/IEg+DLxnBPBS8zi7s4c4/hR1CtIMzxI0BIKW0yMGVQgowEDgcr5mgszCWz0M23z
9yYdAp6OT9GHNW+xKKB+ZYGEuUGFIsaFRAKc3INL81sg7kbYm5sYbJgoBKL7H6vnO+Pog9v2cTHJ
If9VkSC8csJCT6UNLebH10o0HD2INBJMJvCFOabt63xFlOK2YyCjQW+bv8ArKVf3983DwFtolYWM
Vxns9rlQUGm+hNNNZMphmEKtuoJ9pz19Im3VvtkL6I617ADk99W/m/FY5a9KxNWamX11y6W8rRhV
cZ9xl2K0OhWOttyLdCKupMimY5j8h2ltWC4B4qbnryWMhUuk9DJwzw0VztvMguuF071dg66oI1qs
D0QtN3nTUwhCEGssehjQe+CQZfhiYsmiDVWIr+vxuXL7NsY50PbaBNky6qWw5wgijjDgwxMpxOBn
OQrhZ6zfAHrUkVCPeHxu5FUx4GUJAGdBCEDQSaqrzyeI8a9KJrMhpKA9Ou4KKxB2WkgKQTp/LIfH
Ikg+NvgfIryRBhKAR+rmzAZrPBKchFhd7NGzcsMkERqYu4+7ZDB78PwOsNO+WZQ3kEUFS0hQsWoa
yUksvB8lKJEYbsPaejhnxaB1X5BsqQvp3tuTZggSWEQV9KcCVAGI2vxy1/BfxWH3NqOUoRC+Jzws
uXFkf+EbCbMZkn2tMRiSc3Vbmxubz0kqw/WWgWqCopJ/tjsBPzAGRVAmDD+hXAr5deUh4cB6+RMg
D3QEm7lz0HzSOY/974VAIoAw/PLX4yOzRH2MDELbY7jxpMBB1wSFBq20jbjGmNC8psRoPaBqUQZi
iVKAjAywtgBtZf4PfxWAnOD7ixLD6wDIwrnaf8EUWrBj6XvyLYS/Z4WxI9kopqRhG6avcYCGgAOk
743i3AcBnRPoy04ArYuHAgZETCaluDMurYiBxpfZqw744qGTowEa6QKMmrBmV6/4R4/XhX0fdkyo
0GtzLafq/aoD86W41piogKiYSAuBJdU5+Ml7b25KvMcqsRelmCLkqNbYO70akfSdOh9eEd4iZKxC
CSbA1hCLvPaxO7AE1+gLIxy2AhvEyKLzV3ugOCJeo9VgNcOJG5EZKY5aCLWYcYC//tu2OGM4vyRT
x0Nehwypsrmjsq1FGOXIYIsCEM5nWOPSNuKFDjOWZFP2DWEEA8rBhodjH84iONzDCeNdclVp5zWA
NHrtxkXuXXN/9gCOI/XESUeHSaPN9jjCW5OtFL+bKTeTLD8wlQ9IBzUeTBjxEwHggRwLTvIJYjrg
E4/uD0ElOX4RUCH2mRIMcALVnrRKd22ba7xLznwRHiJ0ijjpUHZDlkJSy3UwOkTSEABWSOssvAGh
rb59QWS/I63FvlXLOAyxSxGJOBMucSGQAeo5xcIiEBQS2TfTFSkZ9u36vvsN4o7bNDH7OC9mpPKJ
oXmayJXdsgub8kDSEWhMMP70PoNA4YQcczBJrwUjw2sPqY41+FiwGH6YDQ51vK5ulfkgUPHAocYW
J0Nsb+B0d17xjPY8Rl9DroxRs8QcCmo36l4yj8i9+BKpJNQHsKn5AMEvvu6KXcYglecKRCqYougm
LwwD6qH3WlfRB+1+OsdCm5Kmgos9JdIvnd+jFt+jdi1vewuI01defymX9znb05Gibybj7ystpnF5
+RxxQRK7Cu7se8b7D623fVzI6aW3nT+RZFD/sqCe3tTPltMYH0ccdyDqv4PJ8YtmzGiPg2UNbTPB
mD2WFk+iqVQOuc+xPWJnV/2NkobKcB9IJAORMOoQfeaj0lwNdx8PUIk3UrOr48lIystsZI9xELmw
tEkocN6LhoqRdqprWZvZkuzb9VQvYPE+4WMKlxdo0AyiiqS4vOZN+DLhkXmcgeSVCyYofjBQ7JGr
wJjt60NvZJeJOCFenIg1SowSi3kYG+FT/H28wR+XF0REme06hSldEE6L1HJWeRgMQF+lEYGo2gR1
UC9zrMMEzxhbHY2pTvJIyH1i/xsAhyQpjSZ5SGgLHtp8SMp6QUaGfR4aOixw9CnwyMAzxNvsgnw+
8abs3pgcccI/xUzNnXg9tFXJd15FQvsiVDD8Yu+bszvuhvaeWRVqfB8fn+3QICeLA64OyOKDKZ4l
fa+2eAkym9LpwTGEkmDeCO8cIPX9skWIRwk2Jwuqz8OfkYeLpxnBQaS3IIvhlaBLGNbMofigrGV2
yWZCv8KkTvi9EnzojzQSXrCqqU1sJ9xuA3GTFKiesQcy+8329AD4WZAyzDoBgM7doXPM/P4Oln0y
ZOuHUUEOaItd73M2XLWrFonwCQchLhkuO8c8JNVhfo2h8zrNuhciYINrjv0obGnhQlCsZRTDfQ07
BIaT5C6B964ZeXHecIqiM0BWLfi/OGq9MBigFAWOBCIzUgtcMVLUh0efyYafEwMFC2LeAxDIHTG/
AK9E9ELvzla8FPbmZdzOXowGYqxq2ac/pijEhI803TONLpfJeSaYuQCAwhpWlQX+H/EwAd0lz4n5
n+KUx3abUe6fny7bXEsv3aICr5h4pRfeMskHOKfjTJRa0xnnkz7QxoEcmvh2H1+7wbqD+etKZNTf
Zkg3IwVuP2OApU4gYYhmCqtt9D+4oL/w/n8aN+Awzl24Ex+SGF6IdGrO5wJuushcKR0cb2AYVVCU
MfSiMBnNBkAD6GEvyGMtoaDAHgYbgzG7C4IMaOkT0MIXdqmgO2KRop8ZspfDSGD75ICm04S2iwYe
HfOD3ngIyJUmdwK9cM5iG36DBrMWIA1BonKWGGT6IALgfkQ30b0oXOhyDqIMdFtzamcRX7hF1HJE
Ucl5g2f+UgooAZT4vuNoYOq+JFduOwY3HGCKzoDBpt0UmMeN8qniTXFb0VGXTmXDZBHKa0oSYTOb
xZ0jFOnlUZpnjkRNkNoNvgL42lHbDLBnesc5TutiVoXqnCgG9iHCVb7Y/yKzn8nbjqJLUMpRfZ0g
WGPixH0BmMJy4hE9xRyg5ZjAGs6EuTFjUBl0G2HF34CyKVtCGDEwYlrK+8q9ScD8RcRzcGinaD1w
H43F1xVH+MBxOW8AhKJMB7EEghA2ExAvXSYCsKFRNHAiY5RpKzjrFHNRvEDa5bRjlowDTbi3IV0a
1/gZprMWq57ahz02Y93MAKrAwxk7UQCA8+LehFflAeo/6RaZ/8Ovu4hwAFM7l6Oew5sEIKM8crph
iybYXEu8S/ToCF4GFHtl7achPPkZ5t9zQX/A84pKeWT8OIsyNjZ2YFjQTyBPRqCI/ZHrOV881/Pk
jXroy/xL2d52+FVaYw/uAdsifteaMNhHGGX908cx7Zia33WBmuJH/cswcZ4tOq+l1pyQeyF/qF/r
aId27l9t0/PgBSNMQx4i1i+qri7oeYOIj0tUEMZjkPe+qyfSgvssh62DXZ+F4cKCz4FVTWoMt4U+
y7Dk746lB5ELe7IXCg1WAY4OmNCZICw8BriS84gQYqT/yIepgmL+wWAQxShuBlOsnTGShSksTjqq
GZ0hRdALb8TowuL0/ymdyCLAvTHqB1ddxCJhxbO8uRnobY3VcAZsDEt9DnFscAT2n7ed4Hx1BAM3
YO8kJEFGY9vHebXwX3/CqLbySFM5Qx0m4kX0f08kR0h/KdSzgPMvVfPjk2WDPgn9DMnnlIgd776n
YnlFigrvDAmDsJYtDDkW3S+dkHENGHSbkiM0Slhoa981MIWNRxXVE/U7Q3Dmhyw7bLHQGYHEGQXu
FbixA9Zw7iM6aV1IWmgfdWEK8aTUR5dqQr0Xc6t/ZwSf+qfWHoyikgHODf0E5v7UiyCVGopNU8bQ
QUBzcM8wfsh52jGwCieMiRE3Ae53zDbgreDr94IVdUsQJTOj+SDWEkNk8oFASodMwXN/xFRU9G8N
H5reCoFo6o/J1MjwJ7maMtuU+KdY6gi4mHkBNUIUAFUAYBczKBFmLFm8S6fSW6ZT68azag09o5ix
0YOK8Yewq8CUgTEbhrJ6gaSnhjJTA4u2przM2fm22C+JQhryyNt+qA9sA5kW8iF72pGGh9qeTFwO
YCZe8c3/mBTZNsiIN9X4KDyXGmU1bhM4RNkMtEi22Ps5a2uiP+wDM1GcXH7EKHE1bVxeIBTAIGFA
lAeNdmGa5KIR5GeJue4+noZ0Ow7sVvwdcSbheS8wfhH6NaG96NE3fSzuJH/CnIihGMFDbHQ33m1B
gwDXhLON3YObJXjzGKqwTQn3QKje7PglIzcF/6KrvmH/0pkfAZimYkrt4bbBFgQJllnmmzXMngID
bcCjg4YKn5g35pckAWzYmFdveEDIumlmOz42hQmZIxQ/uHcKJSgpcjiIQ8rl7yFhj6n+DjIXdVXg
AS4z9v5xmOPY4nJgBZNFFn04eRnk47nSM8b84qRge4HAxYBc5viGdMI0ibZFhOtaxHMwNAP7YIOl
gyNQjvaBE4iXVZizsPPB8cH7QUDD87jB/aMT8VkkHaQMy1hCHppvU0YZdXWZSujY1SyzdW30rAbu
1TDaz29+f576Pxeyl+Tu531Wbe70VpUDq/6FRHis9dzrAaSYzmdboW2+yAArrTbZfti1IBBgC/V0
xvA8enbeGlMGarg6LPJydu+S3n7xAKeltJ+aw9aQc/NbeJ/O/i4fivsczyddcB3OXihosf2L2Gwm
l7yDFe/C04eoQOeKdkdWU+GebrzQA5GjykTPBHrlf+/BsgoIIoT+QXE0b7RWDz2Fxc5s6as/MKNB
s4NyTgkk/zmDXtydCGnDz6dZQAKeE5N5wt7fl46YiIXwtAGJ5XUroNUcXKa1brL5Y9iZa3fuOvUr
kD3CLUVwVXNMlBnNwf3OQeaw6Hgy0ixhPT5/6n6iIkYBjAQXnu7VFjUNRfYQ7Sim4oB2e6DnXIfF
fsdbfiZtWmwNYKKG/DbGHwAoXxJ8+ZIK+eu8s+P1vvw2Pgzu+hWN0LONhFlItXhXfEQ9a9x3fjcL
/OOaTsS2dNBaYRMiFpg6nx9v+YnfU7rpF+sp1nk4BpXhHRbq+BnV6K9/J6oADnSmDWBQIkGtQ7AI
jMyWR2n6Ve8rYBmqf5ECQr+ngo1Sm4n8jRZ/f5AFyocvhs2te5w9eOmH/w++iSvxx8anljBJ+4P8
r0KK/8UDSyStid5A3tqPHVM3VPPMexkYacJVnUStIEXcK7sPSyLz9elmNJkilhS3Jx2zYimG7xLi
qoxRF5CKgyQRMHdDgjTS2cIvrCVS3jjDMBZ9/Zxjjm/5IOtPqBgxb4JL0WLlnx+6TReNoymCWHpV
xgBLCgH6GBKqdlXyHOvUNMdx+HSgECLOx52XOcB5kHycyYZuk8npBytQCBAe2jMbNXD84kikXgmL
sF41QPUUA8uOoCB4yk65KldDZ0BwA+QW8HscKC7wWRnezvdRjqEZ7hPM1SR9uiZc2LyQlbKaJqPN
c/GM7w76IBMXVbZv6AKCFG008xya1IPglfRSw3PMGM2wdU5WkyQ7toxL+WMGsozsbRhqIF+2Qmlb
mSDj5GQviRuxcg9/IabjzLBs0PKridMZKe+AH6DTardGBaD9CKDjVHFqmwqJWhc4G/vVmmBVMSsH
c9L6sEJqZMGK2tBeyVbJz73irBiWzItBq62GTBMKxDhPphoDLgwf3TGKtxpWJEnzwWsJZ9lZcyEg
55JrTxowDBAYYamLl4OgK6jD7TXC/cd56fgeXb6U/SlfV5KriCeujMqIs/tHdE5lIcBg2DdeIyAS
XCOYuZX5wcWKVK718AZHLptXMFxwYDGniytgKAWPxvQR8eaLZvamQrfiOoBU4aymroRTBFddHBgC
r4FLs+7WCiw4+Np8Dd+IchdQcAk0AKmAfoPBK6ceRilAi6KEnWqP6H+8LDPXMK717YlYwzk2vfiq
cReZjX5x54x59EJqQL51QS/y1NGNg90eYg4uegtFMKyWN5hVN21snfCmQYNZ2hMOHvId+My1K0ap
8DzscvaCxkIUNScb9I/KmeIvMU0kF4aDP3B594j06YMUfUrbiBRYHRuMY8Bi8TDU+3HfSX0gdDX8
WZA/rZ7GuDJ+chl/bLX6JazgDVabx2oIy+Y6E2SYimwfSEjHhbVYpFyZ9XoJ4s26yrVyls0+ERQU
c3ppHRg93NybOVrX1j3udnc0hDhtzK8JnHDn1qgyrOW9+kGX9tWANKtNuboeIJTeQO9OzCBHA/W5
QZfGhtYDktaqUy9fTyQseJ52Xo+pY+n8IWvs/Yb3yvSLYh1+GBf1Z4AROimDxDbZT1dTHNSav1vq
jIXb3AdfAEFhgBhJFx4QFcJpPPAf54HIjKMMwsrOuq5GgioSdeqRXBELgaRxnMka10pIWctwaHb8
jaXKvyxA7IlLuKE0K7rP7dPX3D9te9e3jbaGBMRKpbQE4BWkagkFTac9b7o8tn4ACR1HT4u0TGlB
WmwpN6HTD95WccV/7d7ZL2S1LPEmxvKnUFylNfLCGJazPQtPCW6M1XN7hLcOHPxA6nGAGikFIEe7
9y2EvKxHpjcG9i/zQyDRTRtA0unoI9+5MS2iq3L51c61FXJKye4X1o92au+0d5fDpwSSwI6RcxWb
AAhHijdorH4JxJFZMlvMqDdXrtB/y7/stb0SblqATYxW+9fqV0Z3mBi9+AenvNg9yu0EQFnY6d5h
uxCQh08hu3IvlrJD+Vp8yjCXkkFt3aiOkKeMqNb1OynfICfY6uIIAauE8SDQMA0OgSZTHG4QtIGa
EXhAehAPBW0DtZn5QDwukwSIJ6wzJZkVCJWkPQVPDhtfryjBAdgAscBIQ4p7EGvhX+K0MACAwtJA
b1GxY6RiCPn5F/U151+QFAE3xhM27EWCCh6wE8W2OBv7DA1Kq0igfqi9mLWM+UlpZWoICY5WEq+T
f6Yz4kvtXE/uOnhhX10aUMiuDISYnuC1UXGgbjL8QCg0RY+Hx5p6/sLgdd1zSqm5IidGt+EoaMtk
zHcEUeBAfmjhVfP+MFwRX8Aw7e9NOxCG4RlfMY7jsbr68/fGZpXU2p/H4GeerMhKwzODP/Rk9c/F
kZCPW1gJGDyAIZz3f+WAePG5Iuzrj3kg+yOhYGsumvvHN8Klg4vIlaLnrfXkb22t/X/MGO2+DlnZ
1oQnZuuP8ZRItQnnfbN8MHu0WuZICa0xTwCqdsadRCjzSxQNE5xs9gbXlKaFj5JZ9lII9hWMD77c
KRjcGA+Id3LGgoq2hbGcmGmfRfBnqyY9kz5PTNT/vK+2siEu0zOplAMfdSczJsCPZ6xLlPyUK2I2
Ra84VsGZ2APUM7ouCppV8sWCnVkO/873oKxE13bnKNBT3ulK0Wjsx/ofLiVUHWdxlAAxaNGUH6rw
tX9Lri0XfVVo55tQj7/1v/MqClYfdXku9QVAGy+BKc61PMwlFavbFW8cuw8awo5pEE0q30Z8kawu
RJg9OA6JuQKgGfO6DTN6/gQXEtVjTfCg8kcPfzVU3fl8olpjViHXRiw+UFouHO4GvBCVDAgAN5Nr
vSKSS919tBUpfVB9f9iCkIXHD9zscuoR7rsaRal6BCMM4HQyS5yJE+1jMr0g6tDAWUtPATIxQfnX
ZYnvuxGv6tNwbyJxjCC4UWeciLy3j8H3guZEN92pEYY3OIYejyPa2FT8p0CpmTgPIbiJDu+Es82M
HvGnbqjnaGnQ5jfqhVfCCgRGDCI0IOzxsoVUnJEMszRQWGEpiSTPws2GcQ6kSV7FoP7fnRGWRri2
hFQIHGVfSKYUJvN5rYXb03ZGfcIqxE5Xu/Aiyge/MYxa5eeLCzJV47g2BgzfhuY4IXjOx5R3JXGY
5o6CVyz58kwkEBDWaCpgSgFAjrlclx/O/yM8j3l/4C/wbEycEfnKn0XoH8cyYk6uIUGAYH00mEgI
YMSbJVUGckjML3vBLagg1VMPq1WAiyvoH7kSTKOiBUXES38bSGD4QFju0NHy09XFEZtg0fPSA3O2
U21xdY4L3Cjxa4Akbr5APVGm8XPFiTbB2FGUQx03CsNNsEAGJkwMSWzFH1aEpOBw6lbLjIZW0iEt
oREgywyZA18FqzMNSKyjtLwHWCY4wuG5Rap8Gh6uJ04vWrJhh0ndu0RECBlGuPU5kI5j2h385Ye8
dZ/c6uaMQ9lb0GFwYmsaIXyenl5/zz+iI3HKhEeKpwxsGOa8XD2H9BX0Ev+m5MmHYQQp7UyTh4kM
nCy8k4Qzz9QBYgLt076r3hzYFRxKpH/hPLwY8szRofNQjwBlsy02uGEVPuJ7iJ6aaF1WL8sVENzF
uXRBQrjJc4J5IQAjvmR66qXe3t0DEmQxBgKPhazSdv9w1cFbGXthrC2Y5vUZvNxDnHZdbLpu6hGo
CB/tCX6gY4Ckyoxrb4/3bd8BVoX9C7OYL4B8RrWOCkf/mCem0jws0O8iKemS1IeEJzQmGEiyoaLc
AabZwiRlbxWYfrbKndoVtqFU2DAaRzDt3mx3EPFTjS4QEjN1OVB56Re1lhbWlRDuwlPw8El1ZWLm
5E/c/fGUkI9vyPnezfd//UPGQNFHhFjH7ymO+5LfInX8I8y2p9aO6KArhor672d2PB3/WtqUhpSv
sZ65dnvo77O5mzAuwcKjtkfYCSIibawenhUgzKVKAEVW+FdwSuaclYNz3a8fpqU3LFzmm6Ms+JLk
TjkwCKbUl+7jnQyfDBXkDe3GzSEEs5Z8pps1k308TeH1cM17gtFT3WyKQW47mGPCYtCvmN4KekPH
NgZ0HiikbbcGLowG0fU0aJzblU/1kFHLnzN3KtrAB+MrgkPxq8IjDvO0u7cP+15On9gRp/S1H6wn
WFPMHWFvrDmCl9fLHlwzwobfgrBATDCT0mWrdaZChsYPTB1XZSzTlZjhzJqC3trP+PY00j1/gJuu
hNLsZZBL60rREGOca5ATXELXXS5SXNVwDaKnAb8v2G1LT7YJYeH5xVGC4TZq8U0JQMguDSBU6S8f
WJD5V/NH8Uy2IcxyylPapZ9+VNg2spD5CC5oppCGVLQOxE0SnCk0BQCsNP4vurMl8xKnXo2tEfRs
UFnYiD//AbVKtgeAepJbrj5P9XD7j6Yz21IUi4LoF7mWs/gKioIDqIikLy5HnGcF/fregV1tZXZ3
VaXC5d4zRsSB+1PqM/O6NbP3fUiITtG/s0uhF1F+GiNTNkZPnNZbnQmnwGZ4/yfSEGhoKcv7UkKO
5V9o1FcZLslgbnRsVilzQ5j51SgtkKhe78A7UyMFwdt6bmrjWrPU+/joOmIkSVv4YAp7DBHAEGPS
4Ehh0NwSl41AdBONAu4/hcZT4qLB/oPX1y2dWv6bgu63OQFGRVuBUklrmXDrsoOIRJM17JCJ6UPi
JXHg5/GWksEmPVUVtzU/0HKLGRACmtliJZm7juWv/hkY2GsGpyaxAlExI23cMW321OPumdiIsmPz
06xAqCL5B9QjnTZWhN4WTwD0fkxKmDINttCZUe5kkYB1Gk5hCN4EV3tySPayxily3LgdvCaNI3r3
bHcmFrAWTAmmQ0aNscCUFQYrUe/PAXTgyDKmFUH/F6NcFoBIsO+qeWtSIn6cyGC1HUSl9gKOGoMR
i7xfPAQ5gxPBwYNa0tDSLRYIzUCGMGIVKf3S3kEiSEPcrwSsZct/NCh3WwcotEBe5kUbJv3Lflsl
aBicJ5rNNA7gkuCo6a7VesJp1XrlYBbsgMMg7K4MC/3pxZ1yyHmebxyorADoXeFbl8XEKlG0nUGf
be6pI1ZbMmz15uMLxNXB3Tzz0Grt7Y3UqEVqUy3ZhtHY5hafWn/7ct7fzjX2d/ueAcKCwfXG8Fr0
L5Kqe6wMBlVhoW79+nfyvv3VUHBlQgzFOwgxOe9xD1+sugGatwWA0oh7zEvNsY8LjcqtMZt/R1WQ
ADlS8Cc0yR399ZL76CKr4VSQ0MojoqepfiF6egBE9h4tzT8pMjGk22FsX9NgGAa2AQjKG7lHSl2A
CCv091CJblb7xC02gyNOTZqZXXYRVT1oE2VruKMMQv8AvCWcXYrgn82uCXI59qnKVE3DwyiYNxoH
3Tg4dZmf5X38Opi0xDJQWGFGuY/TA4KXQCCKmY99AXuE5D9FHnQPWrS8acBbZe9jv4BgDU/jB/Nx
j06BGbAAZE7tK0wP5F1hh+BqS+7x2K0Z7WLBoYr5oqQQL26nCfLO6WPQ28X2B8oM8kpPe1cH0d0E
lvo02tWHfTIa/MceCvK2kdZbhXrrdWyfy10qk7diixFS55dbo9VI7w6bNxvna53rnWGAbv7aB/Ey
O7SZSW9U7JqBN3Mvp1GR9tfRzVVpKCPxBfab6iuo8UN3/3IBxWwfVEGt/X3wgBiKNjbDb6Hywaeh
dXnuIKJxREeDzQ7+BzYV1JWJQRzEGC2OwBMazWxUGVyCk/8ku6NdYu9ahaY6Ommvso4L5mvy7NLV
6qNSiVz5c/xErMHJu9XNNSDbHM0mxxYNN9AwzIBk9k2FSilAvQm6QH2J9vQffnWSAHqpMkDA3o4/
IBLSRgn5O/BE/Qe8+FqUW16DCgPv4bXTGEkBSbCwu85qsP+7rmhk9l7ryzgPjOsyRUgJ8hth3ZsR
uQqDCc5pKNJRUBeEieDU1uqAFGfmUtg+MWJo23h1wptCdOu8l/tWvp1DO4bpXdUmCEE29JtRVwla
f2RP/gnZMHSXWjREoB8hZZEhAZhSjPk4cnklv4RyWtW+AhwDu+oiO0WEBryLOU5bm0IbmciBRrtm
LEB3t+eIyTn7ACvTvbc+wLl2UgN0Ri+32rvTfqCKOTO7TKzqoqtOO/bVeVKGvuBBwUSC9Ubu1f2Q
LVMjdmZ9w3rTxp3RcdmBzEBaDnQIwnKrSvfooXYyIzAGm4cuFiaw9+BCOKedHCt9CpkISaeKTneJ
rO3cRVKiVbfr0Hc1Gnf7l2r02WMYdyhDM45CLagyNbIS9ovWU+vCeZm/IayynTX3GMHJr11Gk59B
eSO6vTXcqFTwt8zmvXughVGEpVUEyMpGl3d+dSTZ9Wo9CxLfjpvbEf59ZTDKpqMeNLOarDfdJzoa
TVR5GkeqEW8o1QumjrVBGzc+Uk5lYEqFXAdRiCrdIIjK7eu6QhbWrTpbxLdLvV2wHdHv7x6YLbVd
xjCFP+vHNKEeReOLydNb27+S+ZwIMOpDVRxn9HgSC7meCyVdPw81D504Ylukf0k0SA0C8Ff9cxMZ
xtGZDsvbeQ0o7hM90wFuH7xt8/b3GSUk/5/Bu4tgV4OIm9IuWIsRBboWU7hgzs2GxTxFz60LN8P9
dKRceqWy7BY3DIcG2JWG2+HHKWyuAyhtTp5D3BBKgp64xRwN1i8Bxxo3xOE9NnNL5p3ULWQUewX0
SWDYlBxCqKSVGzJS0iPU7MNI3/UL3dMAa9833CedoDS4e+ni1n7+FSazFXxjjj5N0seYFA9qUm2Y
a+UnFUrGe+uBFxXdo1mb7P/y7ksYNAb+Ecm0Sn8oET+ZBEzSDQHyBAfdfFCeicpojGv+0MmtqdNQ
8ICSsWkp7yCvCVNvCGMb9I14W0gFITJgVfy6d/RfIUI5aMqANKX2T/IgsGKFGTe5PrJj+VE1OMFF
AGcDHCrZbH3xTLdOvv9gUAa6yqYxLCAjtSrRiKmRxUeF6DLMRdiOL+E2I66ZTEkTofr3CIG/X4Ew
FUN2Pqiwr3NlEDaIKyAziAkBW5C4SBGAtJcwc6o8vXVE/yo8zGRUXTxgOQFD2a5uYc1D+ICBk1PD
La4/c7DvbCfmicCtKNnJGGxVbViY7JHlAMK4ecEhfi4gW2AMylODx3EOcst0ki7KVC4I3W5T5Az4
yeI6mbKlANUxscstbypAn8e7yT74eqD2uRdgCohH0JtiFCoaUtTbiNDpFZ2eDGFE6SRnVlaHBT9W
pkSESijy1olbWZ6GlwG7yT769z96gZ3a8M7THN+jV1j8sHeOoyLNE56Qq2M5rbGuNa+EYy2h1ZgS
uG/dmPnHAMTsr4dClnv3Cl343D2QMCFzqts8v1rEIczPH+o+0sUKUf5hZzsAnz+YT5r0zKYwnIQR
b8n07QMvHBwHtMVQikT+7fx369Oiy3w+7ckSeabUpCt/oMS9QnvxnRwGYCrO43OPWcP9t5OfA/9z
bzZHDjIxRj1gPDvaoXVKnzHTZI5+ldSHIQ034EZMW2NmTwKDkWYS0d+FZrWg1Yw7dRClBxKNVIB/
IxkvDtIl0iZhbakpiIyUwrQmJOHP8X5Q5iF3QMQH6EGNK53aAmmJyRUmFiVw+7qagR5FV7TH8WsD
LUWr9uAh1oNgyaenWRzhdlrsH7wPAwJPbdCyEuFDE2LAVCpmJExQN+hcxlWfbQgageFUg0qXqHpN
EtRdcqjdAzbwARwDQRkbEcbvhJkjf7f1C+1enoB3oxaApCp5YA4S2XWVhDUGx8TETifYNTe4oG+b
c/p2LmxhNKrIygw8Cg65DshvT6sYMtVk751HdeblVryCD2ZtR8hWGyJTsL5K+v6AtAzm8jqq9J+T
AzS8Io3yeACKG1VBNFnoyBQDf6uA24UvREZMiLLbSG/3gRDsFjNQdMtQQdWULA/JAQGKMp/aSSa5
TIE3bhwaBV/HOmFbfIb1oNgChUcdhGHrW7iaRxIrJiDrnmntoPjifengnSDPFyYnHOXdNvp7twYS
iTILJVAgnk1jaPBRaAfRpGPwd3cbvOaoElBeA7Z+soYqqlGaI7uYtc+daye/BANPlqWpINdmjd/H
oTt0EOgPPtu3dTphHMAWUhJnjmr8+u1Wu4wAWwF162PGUDBNqORvu4f+J5TQZLkRjw0yJyS79qOq
k7YXCqS25BbM90PSnGpvr9gHLNSCUzSqdx+TGnEV0DY896MJkwlmUYV61ujxMaXHqnsA1APMohIY
fQA/3xGEJ9gppT8IPtfg4tZRFiH9tN8Bj699XJU6dYBVRHS9Gpg/NJpQQwDMAtg04CYY4YSMBuzf
ntq5Q2iRbn55bRcdMBPUx5I+Nqyuj+gdW/VuPMyNnqtZWKKRXeCnik4clFw0DluwzlB4YAAF+TEp
TZHWKKOc7vYXotMk100T87bI+S9gT/ETL1Ln3N6JDCq0nBnewhj1iJYdXhMQ+fLsnHDYAJsAZ1Ia
JMPPOwBFnBe5acWNfeCNwJ6eoxTm8AsNUAb6ITRzAULFSHprT93rNMyPX5yyQ6waKYhqohNggqgk
eug1Xjvn9psWBqlw59sno2UA0mUOEtM5TQ6L76qOjl8HOeRbRyPjyVlgBAe3FQyMU866D+59pBjx
uLjDXPs2mQ3vY7gP13E8+ricKupjdx8+Sz/XB5uyWKcO/Jvvsh7kVrc25egQ0KtN1pUSOMzvAXLO
8PL4zpxXBu2gbUIidGHoESofMFaASzFBrd7fU9WJJ88/HM/XvALSRUD5sQEUxOG8Me/vGBBiVgdJ
+zmIR4ztTRpMLvmWTJAJ19VlcOiWBmX/hTR0GVGLSx+90UUZMHDS/yKMhi+GiDlGh2jyXjAGahP3
GS+LKCq4t9gEeD7LA8ow3wn3cemD41mWlrthwvxOHKVfie7duwfRYqIUbsOpl1qI2CaMru8DwXDQ
JLNA2UtiesfxYiPgpL4vE37c1+FEjWrL2oTYaQIiyT+uyptCNxne/TKA8j98EhKdk49frlj1cT6a
jYATUFYsgDPaNwKp/Ve8192kptrG6zxRUZIgZxoAJuBAfsw3ymaUwOf1qBjCQaMGgwhgDvcIocZB
zsxniQpLuIMJvdNpeQ1XHxAsZnm7qHK9fq2Vusly1n1FLydNrTwFGDWbEfAZFBCHAOLbQGm5a1Ad
YuOXATEZTnFDqk8xhH6Z9JhyA/RKoy0RWvfIDJAzLK7y6tuR0AuBzvS0LkdpmFcJujOj9TNMnMog
rZkAcfajd3hzahtahMewRGu6MDC8BCG8ZrXz7iGQYBVHuTkHG7neXDtf6BT3TAXp5Cq96ruHBNqD
nmh59D0zAriRXhwarmWmKANqvaE52jNEU2/tGDucOmXQdDHwHZSPGkdIzcjR1HAYFEKraaMOTvJu
VU/uDQLXubmr2dtth0Q5H9tAeRgimkPlgcSO9DDuXAC859sHo3PENuW9EuHorvdEjvnVvT+bDIZk
0OiF9wFvdLXSypq+KAksDwCVZMLFQq+AYDT6c6DikKNjWkUKa9kypjkAqIhSTNLpefzaHEm2UY/K
0SDYQAIsrJ7QZoZFotqppo/ACqcMQ3V8Lgy1Cl7MhvbPsDQZ5dY1BrVRGpUYIXZnRmnZyicNgsMn
1VcKnuz3+xqq/RXUyB98VGwHyHl3C2wbuUfmbc7IRajGAl1icxcsTDtc5Pfbvk7wg9VRojk2hQVK
PXMQTmcKR4Sh5i2HV6odredyb93HvNn92SiC50Kln4IuHAZkeGEuNtEyios0AlP6slvQfe9RkWrF
HNkrbITk6QhEFlemcnNzz+xG78uT/aFHQlGHsZ8xKuCUDqGF+Bcud4PfOM33f6d5Mkn7p2US5KcM
cg7q9DDQj5pXw3eEsCnRPIqr5fnJfWaRJVayGl5R+llB9ZJK5GvwiF4wpTc7iuPYhH3zeTShTn8i
dizSk3capBztslkggQWb/e6juwW6rcD+YjIvtYNv81BwHucmZYo0595PjNSAnngL0+gD+TX2ZkDJ
2QSSbbs0odL4CLDaVDyC9/K2eI2O7XjxEAshF0HhSRAJnVYcnpgxfaOcO9y3xPx5Mc4cEQISE+ZD
3iQoCgoghm/zbMZlE/Wt55sR7Y0dIqkAVuGS5iTLGaeEqEBs4l51dKpTdn0xxBbkgsRNzxNQIZde
bXIM7uyDDSJRKF+WBqfuZ2ci7mBEr64xQq0uuCMPf9W8o9rLfyCJRoAQW3cmoQDHoZFHGo08AA0O
OJx5iy1UBv2JFUI7gLSuatZLwO8gCDscJbBrr4OTpzEjXOi7iKBbpxgSkKXI7j4EFJMmKskKe+Ay
P6DBVccVJZ3S6hnNBjcMzqgSXcaXMVF9vcP7F6mG1OmnXerWnqilqB+8e+e/+ha9hVb6tvLf5pHu
DRlQsfEo9AI4WRhRroAre4KnIclU7ZTy8Xy/2v7tV6/5h1qvXmro2lPaCzQhE/5fbe+nM1Vnk/EC
ZOYXJone+vyb37lq5AAcOaolGyR+CL24cn60bk5Vmb3092WLTAI7AK2f3cB/nwOmEp8DJU03aggK
2KC5ZR+1G5YICT8hH9o/Mdmx6hpI/lSJcfV3KPPuqCRBLQiIuEO0nIIviBWakUQJ9Mb44IpIBsz3
ZmYiyJgaI91jBkbu+LrjpHWBVyI12MEB6TfDNOhW9/HD9PuQCwUjI8ECegqrmMal/q8eXZn+fBjO
Wkj1MhtBDEIg2ygK0YEA1g5BgCnrlz5HmXxOivB358LSpPxe2kWDNAl5qjzdgFH0DktQBaJbdSmh
UfQlYIcFr4eQMG76gBdHuvRKf4qNGHfKAIMoLWW/6KxUomPwCKmuhbPBbFD3DL5288IyjeL5bApS
1KsSSW9BDAIuoe5doyCxoqN/toBYbD7moEOeCYhgx2CAr637pybX4IncWQbwBBAYgDJ++FKsfTOn
N3PBlL8SxfJc9lLRnDSHL0JF01HD2gEbkMl+C3lBi79mogDIoyeHpWSHQNRUP6ofKjYXVYv3Uynv
YQp0FQQLfQyfEmT/ux6uh0NwOvxxLvuuciBsC3PoVxt+HUASNFfqYKjvAZVWsWnPdzFCuYjAW0wX
ugZBBwSRyPcFIaDJLy0usMfs3gjwKS2G6GR2+N3ezfQWKGWbb7R4hsNAyOsYUKhuazhs+a3WUP9J
k4wGN95Ii5FnfgBt2iYlUBYPmhKYXHQPeeSIadCwLRKkJwxgp5EDCprmnfDgLDIbDH4zdf9GnU4G
RINsDR8mV6wXLoAzp7GoBzNMzE1irlg3JA0AsxYtBP17nTAM2RNcXLBjTbzFYppvTtmLfID2cKSl
F/YAqFdqrrkZLaLOgw6iToaAK97bHEJI9QLdOuVePphV6bBI1Df4X7oy2e5XV40RRBQw2BOSLGsU
uty9tgi9ZS5JGwdLnHDVer0hZugqdGs1W09819Z32s4g1FCf5Yfy9CUFxPjtK91EtqJfbpHdrt4R
U0eOvOWb1XrSxNFoJgFIdAN6Zfg2Ri3kaQuqDS7OX3lDeXHOCdn7Wx+2FqgrLIVWl6cA4VPPABfN
ptRLYBFvutPOdYYGY92ACxwF4olQKeACmXzZFVuJ1jWWh+JFX4OOYJZmD+KHmqFHYXbCvRWGpA7Z
602nSo8B3DVYA00b0r91xPgT3Zn69/ybp0cHSJgQtuIU0nEDVgw/yzQyfuLFNNDfO1AZzl57Br6A
XaPJxoAkcBvKsxmiTpFGzLoyBTPG3bPEfFIbq8JS60o/hCTgELs1VjJt5Jb/rx139+aqoNYyKbFV
MoEErUKeOkui46qNooskeKFpr02/4PRPo85L2DMaPGGI8dAeI4DkTqNo8DFV947tzWrA+CNQDxqn
+m3gxFmz6Yp/wqhXtCItrLYmiSHaoBWWjHfGEhS6BYiQ6iZyCId+y+9OzubferHwghfTSM/mpMUJ
HMorkOvxmRRFuNLpQjtXF6fnwYOrm7RTMQCE+NwCUI3/XzVIOEXQU6DKBvDxB9yn7pTbZ6VqEFc8
dvRCj2I6ZcPwUnM6g9Bw2nlOGJReWzVrUlusBpZUCKXEbFfMHvZkocsosqrao0DqqI2gGwdDz3L/
7Q25Ta4UsDrbEElj/ChLznNnKYCAAZNi1LD+krBV/FnkUmJr0IYDlrYahFrwe5fFbvBTLNtUpvZr
LvQQNBNYc6qD7mTpv03bb7F6hldl3TjgjP6o85cAArA7jrzFs9GLcqaHxZ3qAeoddIhlITIDm5rL
IW/wsbu0LCYTn+oELXzt/reDyaZRMHMQOLUDdj1Ed8juWFAk375tNF7ZLRdz9UPaAftqhBHO5GbS
NTqZ5RbrvqA4z6XfLPY+VlpbRKt9sdb+ct1yAqgSfBJX0zNaPFYyTvV79ZKVlUUA29M9d8FNAJ2r
gg77nb2wZkayFvpbJ3O1OoK010tEfm00femZUzTju1yftqLOqgzVvz2/wBU5PjFRE3UjoOWIOpkT
rknTw+UNwHGt17CAeIEPm/LA9MgU4yy4MXwFfmspPuvR9E/cFMT90Y4Vw8AFzAP4I+he3YbbvzwT
ptBH2llASN8na5Z3Sg+HcJ9fH54rFgKj+EXJCdsqU5oyiU1QuohNfoCR0tiu9v6uaidhnZZa/dW6
zUtQQehkYChDjjTLocP2s3dgJ/Elg9WKuTod+cMSi/E7wtPeIuBJ4FYwh9z8cMh4CpA6T3OZORhH
fl7n+d2Ibs1oynhscHsRm/DcVQTBxckJZrGClkLvAbgKTMJw2P3jNWRDZGeIaopcRqSYUpe1GgwU
hBB988W4NzqBnc7b7rB5cHlhZoq4qs6A3wepNE14kFfOXu9j9YBHbkZbwJBs8b/+iLQAHCkNDZy9
9sMPe6hn8wsBZtg3zjY7JAsBOGjYDtkH+R3tRUIGGY1/hsOG6sJL3hOIH+ckWslsRDhWnjjLJY8V
aE8cGWizo++0c79ARGJXZv0EzOJiOUzekAFiNiBBjl54eIUw+pAF3XSkq8mZ3UNYQ6d0F1LOedtv
ulKrjSsE5gZVE2CV/CICuFr59scEucNvcSH/uxuugpaoplN702nUA1uLWtunvdFG5znNoAlwy53O
oDOQtQJPy4+vSuaKVSiYhAWy8b8vbkuuBniluQInywd0Ih1K2Rid39+XEm2ajvw+gtxI+oHdaTT/
5v2unsPyaC6X6KXAv8tZVFn/30Nbzs0eJHvKPGpOTwrhYD9iOAU0jbO90CPQ2vB02B28Ai9S0AZC
9f8tKmPIn2IstOgIJfIWCw6CtgO68dq2hyY9a/4CR5cNjJ+AF7/QqZSF1/tkPj/MM4F61pN/1idq
aCGDg3hP3RspQ6gga0fBdIfW8y/KJdRh5xPUWB3Oj/bAKudgVHxhaomUfqZTVrGOa59OFwvwBwxe
5/p4aDGzIPkJbcifiZKkHVuCN6e+ksVBtiwICTx7+W5tedSDVYipl1WSXQKNxh1E0b0RRb0aobGC
0ixqABxMJ9f0bPYhD5I712n1PP19treCZVREINmgdkt8LHIphUe1SLMbZt1LdtlFU8C9dlO6zW9a
KffGinGM6PxlxwgbAYCN73oc3MT/e+5MMNGJQjw6h1KflTMJohD55xHzkDtphzIBSm4pn5a2RU8V
ORXEEC/lPWJdy9NTwgA/pAfPDeIVqOBw+bTVzRpjzG6KfVG2lc8B1fnzQIzCa2UGN4rCn5WoNeQY
ZeVkJfU8FOTfAc1p0Kfe7Gdb9PzDUDcR4YNWOkOcInldRVrPRiiYemY15Y1l1KZAfrWsASvKZ049
xnzJ3+n9pQXDJe8w9qy7Rp3Lm8j4US6gdJ1jj7L9CLpYvYTL0B9mGyQCQ00O1pniE+nU8BZnGBH6
ovUBC3UP7ItUhndAdZMz9gTYALSBw+W645ECRq5Cf+nCsdTRXRAhoSPJs4WK2QJ4BuFa6Q8BDSFQ
W4mKPJv2O9UkMnMevGwep1+uHnAt3xTJK/nXGHeAYMMvheEj8iMYyXhIKItDVRD8EbeExB4aPtIE
oKzYorja/taPUSvda470DFQIwEU0IpGJAv1HyEX1G6JdRIV4nAyM8aljYFAIV+WqwXwBEvoXlOJS
skP9c1YQI/9337PmqhOSn+lGuHzhgymWWude7O3szdVS5LlhG2idCTDli7W9NJdNt0jkuB4SYUd8
9TAj2Ak9S/0Z7nytUBOztGVRtTByUbotyQbB0ysDzvi9eOSD/Xg26K1WBCaEOnbqcWqfnFpCQUJj
7bbsEnraj0putGsps5H0UHEFr4anwGCzzWUu4F3SbYmuICtOYcV7RsZUK/T1t8hTaZeIY5FgGz4Q
J4D/v1sa7Ym0MFJhB1gZR2S50BxssJlRIDPpA+P7Slmye7QYRcDrbNXRKxmNRvM5E894fWwIFVtY
HOCOQR6XQN5rg9JI+z9xk/mX14kb+uSDvcGKaRSuvvaWgYcV20BHVhu6YMPQ59+Knyokegoivw2e
1OIXOMtWg3wvN/BsMOo+tpDey7fpZ15VZzaBfZ09EYVdRIAnyyd4omLWh5PVhfFL3L/Uc1wgRcFW
r9jsbOlwS99Zr/dIYkR6KS/HBDZP1rrbfTW6/Gi3BSdNgWkWyOgsKPT+PV/FkcqBdPdaBZTqeJXQ
lWAoFTDba+PTytmfFt9BAB2h3WAEV9RNNlyaIdw6BLNcI2bqY2wz0xAWCTpSZBh6Jlpe1VsIRoAW
QfNvUwFlQ+kjZdYVJQWk3exINqSSmBjHhvgdlII6SKYdX1Tdezl+D1UWBKL8IdjYg1Xr57ihxb9w
FUtA91IAVB3vX6gnhTMk0gjKgXBg1ZR+7pm+ynenTAz+CwvFyw/AEflq7spRp2ZALR1ZBbGFFAdw
luBKNDkaF1gPawWFZQWFByovQpwuFFGT/HCWFA8o8p+GnG7EoxhZ26AxJbM+nQ4lX2U0hooYb03s
n3y2TopyZ+0jtsuVO8BledAMFSkgecvf+Hn3zr6V/UxiEdDiXxc3ExN+dPSzLJzHOc5iCvrgh15s
9rKrGhWRpC/i08qtKjj7DzttsfiZgzUUw/bTjbuY1swCRHvUNQElKQPHitf5bNlxZtpZRUcrM4Ot
sWTXYutlcQkOoD7+ipqySN+G59GuDupmFEZTEeXAEP7CnzVLKtMPhUbRsJZ6123Bs9HpV+iAI7HV
OpzRv9ZLpB7GEyvg4GBkhSGyUIVgWVrFIhNWySPomQ2HsdLeusmqQc/kdykcm6iGkMIq7lG5VXcT
my3psM3aS8Bmr2zbw27Ho3HkKJxlUhhy1AX5OT0xj3hK2hB6rOvlw14W+nV93mL67So7z0FPFZZ/
uSyT57zAZpe5M38ob+3i9JpgxRq4zzXB4DrLgLB+DyyyNn6J58UJUAFCeN4PlxjoSgK9IxJovrf4
NJnooJqfHi0tEVih54niSlRwiD+1LHW29hXtjSocIq7XWyj+qPfpsLB99tmKPQgdVABRXmtAZlBl
nF78rlHD6fr8HwAQXtDpo9s8v7luG/RHHvSoopqDZqBfYIYudGxIeJxqwc7tSqcA9ANo7bVszUIK
xDHLvoS+myKmTQn/6JTRoCBOnz+Y+BAyBCF4oM8U0M3YUmB+hK+wJiQe2qdX/+q/+ozupbV9Qr8D
+kb2ujuUgIf6Sb2o5UQp8eelD5EJadjB2/tMGRnK64OQCtQG/zEsh8UQeSgqzCmgWaRYLrxo7Pp5
xh4gSsf8YTT0wMtR7ue6XTY3hSHKZ1QgFMpgJeyfgSftssjHULLJvIEqRh8igp+xARPqKKKuKbOk
AKSzor2NRpFKk3w94OQqaoaG35suyJUVevIoCsp6crjDshuDWysyHZcuV1YPa+Q8ZfNFVxjIonsi
Qr/bUgsFMIc26J5p4cpaDGQ/WF+QmvvM0ac2rVP+llhyEfZHcZTH5lUAgY6kXk5oNFehzlJtCV6V
o/3ibkWw+4DNzNIgSlKX9oq4QeEeQlzYZm6KC0qaWz8ra+kHVoo+SOJkdBVVKPDRMYG9k21keT9i
y2qTN/qddgxnSHyqJPaMCwbjhSuXycOAKTLQKeCKWZuYiOAXjut0KCCu2KwVaaI+Cz+F1tAnVNGV
cJFTTfb5M5jEQQWUMRQLke/4vj/x/yhTZMUfHRiiOvbrjimrqEmPyBB7e8gBqo5THx/pwdB47G2B
Sv4ekW7rAjNGJ0ZVWtW/CFcgOdDI5djxt7O0Traf0YSEqHv+bNd8re8B2AbDxYsppt/qZymVSE2B
nU9Ixae6F4u5hfzXnnrar2ilcEifQeXn392iRkpBWHtNqYtyUrlzRcIni8QSQSjsw8GivIJ34McK
fCdZ5L1VksE8ZxQ7eSGtiYp3LCTZqz5YsR0EJQewFNItmbtjLKEJzL3vL/Ft3KCd/f6vqlOEA7Hj
B/7ZEtaMLAY9e1af6suJJwOIpfEYBFCjuGAdCkoLvzD2prSaChfr9gWdpWKADNg781I0FDC48tkU
Vju6Oa7a7/q+Yh4CliPx6FoDFsT8Vh7N//prOd5TV86XDifUdVhmTlnfoc+j/ZWxwnt3hi/tQOAh
cgBxe8Y0ErVD4iaZOD4DSn72YsZsqwqftctsCByGHAkSoNHLFj+jxtCpOmIQa9TjAM7OeJeZk4LX
PADpZwpzzS2V26W6fU/s994+1ZsvKNPWFnF/IhaAbIyJpfSPDDPzGVEEuptPZtZtncOnXau3AeAf
kKsriY19OCFEql/Fqv379bq0+DWDjPmw35iGL/MDzNPwjqnEWAaGWz1xGg5MedsD5T1AXcIsKDRG
EokTxlwxXmLZlvCfzOfGy/17INrVCsAvg52C/iD4PRKawjwmNiFbv47Nkz3ZZzHzyb55I0UrUZRV
eSnAZGgonrT8vU4gQ24pyyIHDMobfra1gvypF6dHcrAu8wbAH25pOajjgVwo+NSH9XXenONyUznb
QjscqowZTImSoimbJguKe9nnKiIM8LRkl6hWZkfya/p65g/oyDoSOoMSDxKVkSFM5NfEyLh9cPlE
erITJbVs1SVFdI42Jz4AdZIvCG1F3cpwUroJqYNiT7tuw26Ee+ReKHsBJnuhwfVFgv+AxEad0R6a
JZNS3UJglLINCr6q3eg88HmE/ZnFYGH553esdbQZDONfeIBJeJvT90g2TyorG2NQQnjGy3no+Q1f
gzcI6tPgOHogPrEfEWcuLi2RdX92qArqTK3FFArr0ZwsT62jdx3dQUPpnuM2Xh2wKPqr/Zz37P4S
kV93SxSoX/SC6eBHqRGeTR8OhWzgQPykEuD/QiOLk/RAf8HYz6OB/icTli2O24y9AeF5wk7LUIrg
9IbzdYDbeuoRFwCavAOABX4OyKpIdRKMLeaH6JFudTzcwaJM0Cn75ReqROkV0tIjjRio4fJ7VHpc
9JGgs1NS+cWGqnpuBu1Ne9DGbWg3V2g0dWC9Q/3tU+b91RzkrOSlH/N3Vw3oImZK+aaKLmf7Zwtl
fmRCaDGb82/zSu7y1DgSsxsomgY9+v8RiJDRzPw/Wx92Rubi5LDU5FS89rsO/bdqGVrpL1kEzoyG
Nb9DgRrP9c/cEYrTcqDZoJ9UyS0rYhP5/YtrpVUhE/6rsepSiWNVfl63qCZeMVLKz39Z+gRepvcF
VKWyOrYeeSxMOhZ28u/v4A/V58uZw7+/SZdQXY5B5RHdHJ08dju1v4EuRaGAONxq1T/hGsjXKt6M
O/I+etVJN1X8XZ+sYEGjhP4qhkM5ATPjcWJ4u1+aoBBV3Qz+qCX0qI5K2tYuNjinJFWurPbM1iY8
m/M/VMH5L6a6klzwUJgbeRobnKu8pk/CCCsB12SkNMN54L/S2wg52iy2EgXFIoQQMYi9unfv7vo/
kAQHG4iFXimgam1coNWZ/5W//T0MInXiay5aQZ8enf66zJPcsJycJInlcfQQdEuLIkuUkhSJgseG
fZkD9w8kAqRN191m2gCiKuvg6NXZ2VdrgBrDB+Kdgvp3A3FetkserCQVpwJvq4oTV6CFw9zxR5Tj
nw36NdrwF9V+F/LpBRZTXutiUXbTTZ8IN8NShPnXYAMA/ZwZVIIApNqPKUAjeEV9IzK4q852Weqc
CB9Q1PPPyNodxvt5NdgNgYgaVzOP1GT7uTGcvQ/hu1dpV4PS5NTNba37hgkQ1wnz2gH0LNFHqjMW
npgAwKl1cPcQGjM/yFgpVYio6hPQUsFZ9PRg9KK0dAz2DFXCeBFtlOGrJ3adZFRQE1a27UVTZBvV
HUCOqH2YJmMJEX7GxZQ6mXVAuYNqOvMMUweAEFCs9xZO9+3sQjYflptP6p8a2oB2eufmoiBiA+ux
vwH/Zu4XUk9f5+bqr+wKCHX8SpsJlyVnpfBKAaVCFy0oJ3swa3Z4AMrUdswCopi7aY9HrkunMsmW
/FffZJYaQBj1juuNO7icOgUoeCLo5G9h+FQZuvTA7cBM6hfbKVag/54M10cT+YwW2ZwOtT+Zmf1u
Vi1hpgQVDPkrhW6//r+2IfZClfYHOE2uEVOvo0SqzDAs9prGT6EvS1z7s9zHUaHz6DExCQVzJR2K
NWscgK9lzItG41YHfdcthknBefvx3f+ISOcXy8Gd+iQY2S04vebpNLkV6BYxKpIFfT+BGBogSKxq
jv6mUaABreZ5Ph1fV4zMrlrFe0ifAJ3aj37dmapK/sAbA+ShRzgzyfsA9fD+/CLru6GmSKYC8FGQ
+f+/QwbOnyVnzfcSeulkpQwV++q7YVhVZg5QPgVz13qdW8+4hZp1Dc/NwC1aBHXmxzQv3+Yt+1XL
uSg5V+H+0x1MNkzQhZQnqXJgywdmY3TfYMzGsMtrYHf39VbROY+26CSFVIJRatj6M1jKuVF1cIEq
dgjLg4KHlHAfURl/PFbP6V+yklDc4s742porlQCpfGcV1qLgeW+EttR8kOWURUkIucoJRvSJkgQa
JwiL4PQoqSO38DZPqFnPmoWCCZJaOt3w2O5W2bAu4ILs/aYEaY6ReMv40gKzy7ZDBBJKXWwi333/
K6+SPnXlvZcObsPZ6PWHaNKdlA9aIDNhXIKKR58ImHUT3YupZUpp5AuEfgBYRC2c5gxi5YGgHOo4
yD2y5UgNdmw38onW+ky7Po/k5LfZn//1US3Vj9dswrTAP4aPRivrqugECZijGieegpOueCCDO/FJ
ClnkrH4OrYocgnS7DvyetumCaghwMOozqrSpb0jVS/h1ypmFxpATMySNm3S7QPqr/A7k8Qx6o2L7
mQL0uVviSVV7KK0fzUi7YpOWrGue8SvMn7zDjmLaQN3vGdUGzLKdW++XyDkR7mMDGB6znzbYQ05p
q0pRcqsJsHRoNMJSKVaWpTX34KfUzNTJ+j1Y1ah+TRUAimXHOFoGAN0DuNEKJ4j6Qcj7XFH5BF5N
NdS/kM6Bx3ubBY9pIKgbbFefP4jv59CwL+CakQJup6P7X6VbhTkExX/6GIMGfHuVbfPN0IMaclEQ
DG9fKylYxt1Ml7PWObi1Jsx+fJuaisw2IFUzWrVlTG200gYPsXkvRNbYcCgRfCPZnQIbMro7Bv/g
bqzcgn2HYVEc+asTS/v2h2pUnQ3GluqyyBRVGjUHWQPQcmx0NXp/XfdUfgwvpu8C+un/KZNEg8Po
MXl0KtEOOQNMAGzF9whrAEejRhrCPnO3E7Ce1NOpM3ZqW3SCGQfpoDJBBkqZCS6iB/9yziw5Cq+s
EiM4iMSrbDzKI1VDLZQLRA1uLO7B9n22Y5jm27C4/HZeyB80Cies7m5Bk+KwPqzLAQ+Ds35bpAyN
81KcJ2kwhRil1feAEamMUlDAk4DvxPghU0DJKEveYXQZriCKOQzVTQiELX1dIsoKpmOTfcPqGBlS
Ut9h8DLaCVAm0IMPiuPw7gJBtATSuqN1Te0sqnulZYFRpb/arI7FL7RQ96mGIMa7e4InB+7QeTWx
Yoxk4IXoMaurVsBC5ZxfiYlqEa/EWvXd/l9zT80yNosYYSzt+BFe17nVfoDFq1CjoY8KZBvh/tF9
jBkuRRi7ZX5a6nwGF0YGeIfBd0BOMnn8Vd1i/xWWpyfa519aGd5s+minkIH3RZN9BoQMIOTRDyB2
Dl6o14BicsvTah+hz3ay+AzBTeV5hj6mKaERlWyKg9IyvpnnP57daXNeVbtcTR0RPtJhP4FFVV8e
Z6hums8FlJ77YjfduS9Kjj3Ar0MD7VJjVOt8epUlZ/rJTAIUiFAi5JDWPcRb/bddJZuY+ZDx+1xZ
kdNDv3SICIL76v1H1HltqY40S/iJWAsPukUSThgBwt6wEA0I7+3Tny+q9vxnRPfu6cZIpaqszMjI
yA8iN7kYbDLAh6Fmh6iIPpjXNnrnGNTgNSJwp2Mmcg4Th1q10vKH/gXarTWQhjrxC+V2swvZiCVl
OT0HtW0A7MkX6IglWnNIdW2b0FLBQ0KIzsRPOW33v0YmWhZp9rHrbBuF2m1QwP16+XMksws1pMH9
ZHHoXBa73rn1istTQs3+Gc3eDbe1pY4tF7eEnEWBzosf+Hr1Bx9Wojip0KG5TfdQpwsAPjLlNc2X
T7+5sFwtRjvI19WPm0PS9TUuTj6L16iAVzKHq3NafaNnN2uY6+fmtwtmX7+MSu6BjtUXdzAYdjrN
aRm0GohF0kNXj2aKHdrDjBPITNFlrIPGaG8wKtqj7bwcwrhTqN6PsVQxwESuQKaq0lVMSHkBcvel
akQWlcm6bUZ3NhWRjJWFtk4hQlej/OJXL3aT5bHhtEuTeYiW5Ki4SPWKNHRJO5XpGG7V0gYV88YK
Y8zvpZdNC8Nfl6ZzzvB1rPibVmrF9nZHNAyoBzkiellQgAAnPlfJE33TTwInHkAAwTF6cfeA/Txi
dD1mGcIKdZf//bzrKhPbEOP4qaAZeDtVKHL9rr4rJ37OUPDH+By5qB2ZWQTE2PjlCCqFA1vaR5WG
1nXX1rWxD4htyMARbja2Q+VQlIggOsKEdd8rKaKTIqE005KuSfGDtJDeIn/VF8RB/oYIICgFtxFd
3a9tovG6OCyUbmv/4RBHVNmBOzGIajgvsKqfi/cI1hBOmvS9yKuMghFK2lycxOOdyWF6GTnKZdBq
nJqekUaI0K97pa8NKoC/vTp6J2Cy7XLBu/bS7T2qxqdQuzZ9SyijO9MvjXom+Lo692/nZsB1VOyD
/ZEK00wrmW5OXnb0CEv1QnBnCAMnvs9S49QYfy0g+D8eFf+/73qcpre/29/lb7upIKZ7f1Tpz0bR
RulV47HNoQSi74UjYqL/HllUh1Ce3PqPv8cfJQtvkDnzKCK3Bg0w65USHzb//ePdIn53i26RQ9st
80gjplz24MmBmrEH2e95ysPQRyZbDJaK3X1UM5QVmccRkBbpgaKcWB5Q0HBZr4vs2lk6S4ypUhUH
CPkil92iLALhHd7nFP6oTKDqpKMd4+gRlDk3PX6J2pGRb8KpO/nXk8+ujpf7vwfOMHoY1K9vD3W8
arwJ+Gp4kjzYJf+ui9QytbxTv0XNAbQ4R6XG18WZo7R07v4JLj02whAJMJ70LtysqW7BBd2hzi7d
9jSCbA8KXlmc6PVS7UqlHdkEsW6pWfo7TG/T3TIVF7hzlJoj13KEMCFfcWfcHRM+G4SA5sV4eKI9
i78qjjGdbjrcUlw1kEJfEd1/pQAKvaWWJYBDCS2BIJv6FR/RwgMAKCP+ZqjQ8h8MpCjtiy+pRrtb
4msoNYDkHpx86oUrl9kAThwgzKM1g5aXdgOeEMBiER1GLohOzoHvKZTows6uzIWwCEt6iIWgrMgj
Y0TQiKgT+dOOV4hJyQfoJpULaCKgsIT4jXgzQp7+H8rAe6i0JweUyARJzuIZzxNiJW7qbFadYe42
PitdxFjWtG/QmmXJ5VFEsZoO1oAafCk1uNySYbWg891D1kUEMSTH+BXpCsIocsiIJympKsyeSBu7
RQi1UjYnVuiKWk84y5JRwoOTAVkRkvdFxuPv/BL/WWGtca1rfdKPoZKSISpFsE2AXO6IjF0nuys6
IwcEqhT0KPQpE/rQlfqLXhXtESicSHVV5jFHd09Mcrk1tB/8jpjzPFCH4fuRuP6nJn/A0pcIwTzK
TllPtH+l9jBbwTc6kLFa7PvK3F0QHaUKpuDzHU/izowuJd53dAd5o3Ikt8X59lmazP3UMrtGQzS9
ziN4wYpLLaG+IxaTXyMyAwmUuhHkuEES7wvib54MxfMsx4TakK3LB237z0Xyl8J3Tbz3SMu1NKE+
nZ4jiPIRqKboF2XiVmeZXlOByeLm1bwH6wuP+kVfpbxbmpTQCRC68sSTI67cnyj/zK7p+0mNio47
61PqLc6STkmgiThuucl5cYRwmpvgbXOZ+TXfeK3ehqwniM11pPqc8+LOW+t0zFnxjPT6zeJc89N5
USDzqpyoFq6+buijnWl4550Xsj7EzUQDXLued6ZHzq11Z+CaeGsFCnq3IKw6SNZlFYZwaSodwm1O
wn0HmKdDNI7QXYfAHb8wCdFY2PJs9AVwPumy3NIlOQxLek0Hd+qQGjeVs4aM2b6TYVQnzhJ3DsOT
Z8yJR1jRMFm4Ryef77RAPANAqR7vyh4H9APGs3V1shjCwoRIgEvlcU/5eKubdJ3InqaZFO38XI04
IYN6aIJtmkD/giYKTzMPfuYT8EzTa77xIx0wf7TBpOfgpDCRuzvhNvLgQ4iUGJZNp9Q9mSYW5Xa2
V2w7yL1u6X90rErfZhOz3uk78WxyQalISeVNUHi6bFtyOdQ4gy82bqXeWFpAdWz8BEGCjMRLYILz
hfANKAPmMHDqCWVMtaQ5g9U/Ewxt8/l6LvmBbg6uh+GQYPf0DmrMuCNDMzoJVTlE9Jcf0PsLHGR4
XsA5g2jqvWF9rDokp0iIkfeqyXpA4/FbIcyXLZAqzANswLkGwUdShj9S27DSRs8Fs5NGZuTYkxAk
ztyG2x3pHDPfDlGJNpPMbjxyBvuTDvmBWcIDwAXq2pyonp2I/p3EXf/d6RRJCvqNcSOUYNh2FIlL
H4g0cuNqCD03w5gUd+RDnbtFlgVqKb1uvjNfBdf+Jsd/yOh1BHqAS5MaQEKld0ZXfAx4ZByGgtKk
BrWRqutgfBGMV93WxfuFxKYca5s4QKgLsS7EP3eVYcFdNKljJg2mWoQ3CDFNcVERenBu6E5W1blQ
CSGLWijzk3YN7+Lh5QARDJqBLIY5Z0EiBqBDMZ8yr6yvajYcdJKRglYcoG8iaS5O0ITwX5WrYOSw
5coa4jXgTAl/1uYp2KLIcAlsRzQDK7w327EliykHYKlx4oRqFDQO2noVm/84TVvyw6wBgvxvg7VV
USg2Qu1JwajSkRl8uiKCvHtnFDDEdtLNgIoLQBvjJZbFhPJzzEBtdix2ZvdMwI9ybwI8lG6KRSew
yRmBPDqAmJRCN/XnoojdDDlIYLUAL5YH9GpVcahSEzEiACF6nwgQQoyMrDtDKcQB5NtgDYXJB56k
UhBiI4huq/VU5nBaFJK27nDraE14D2iDl/A3fY7NZMGacOV3/SD9C7QHtQIeVyZfsK4DaUe3TQfQ
2z8gn6IQMfHkmcjZsPGIUHa9KQubWOXI24q3oItWXqEEke0Nka1saiX0W3upAoKEd9gqD4oIGUYJ
h+dplikqWxJq4ZMUpyhNJAkBa4nrAJ3Z9P8GJXHGmihUmekimWkNjk5dzHgwZYZEtHOR1u4UJmhY
6MIKq0OeitDgf5l8zhtP6BqI8qH7ocQCbKsK6LE4Y1wyjheXq/trcjX/8hqhUqVKmJK10TySm6bb
L0IAmXbJgDALSNFq6qrQTSRXlYnqtjKGQFvMS3FHDK2E7zdkLVKIurJmuWpmAlQXe1ExXqsZZZ2G
HfujLXkhnyuqgBo6KhqxgJQA7BfFQKDJ1VgDLWLil+Fk5+NtwBHY8jTUJWpDZYknI2aLCrWovpi0
Z0xSOFwNZac4CwiRQJs0tuSkcBJ6mYk4NXe1t+R4uqfJBYhLDE7RAx2qYiAvcmxp+LrjWCi/cyGn
vqa1SeXSxtj87SteT/ND88QwW0WC7pIxCEYw0rU1HFU3IlIt9zuKkZMnh6f8ugK9TKUbUxkHdqwz
glZm0nt4p8vlKgHzFLNac5LriGxe3mTciCX/xdWE1tAkKivSZUqmEeG2LSeaTuy1pbxLsrskxJER
1JfIpdBMSZI/cX/zeTKdhPwkfqUzbMgVJnfI5+N8Miccmq3rTDlXlhN1OhyqBchAXwUztskqu3iO
legIWiLyi7xbOiybz33Qx0KfKvqbDv3VvrdZiuHcu6VN4CuEldSPOi5oqaKyQKOke42Y2T/AHdSh
Dq1azOceWRDEX2zen8X/pwS7LRmT/XaQiPlVufmx0mp6P96F3hGm4EHnzP2gTGfCMyCXplQsAxWp
R/2HKBIlsgUiPGl1a9zpDhooUQhNx1BTBP24JS4lxWnqdARew3kjmUyNSTdixvHGLD0T0CBSz7uZ
vCTU2B4xzODmNgcutGhKjNdiZkB239WevKIaU56mC4661ciw02Ho1CeWI5ViGiruebsU5RY4R7Ow
zP1nnmDkqLgBK4c9AVdQdwznlbkhhwWtbao3kZVkNfchsQqH+B8ODwEH6BEoTGQlXSUTTQtRL7sb
ZhSoGd2X4DVodSoOEdmJ4uKWg8cheg7OBCetKIXPZH4h7K1JIq6HMt6sVyq7NY3pMctiM9VXLFUe
zHc7tOwFNd0m5gAnlHT7FgxVfl4cJ1kqgfCaiwKDbNIW+i9cpfZKdNIiB/MLD0hqqGRq4fZcseLK
HQhzmjdnB6aJykXEz1cZsgx/GeqrA5+Nrpui19V29C9UumhkdsViJxBv1dQ8Mtyx+BLGjGpmaNqP
kLrgBj+q0N8iiXCi2MMJ60pk3JWBJ+lzXwJSFlvJiN6uk/ss/9afyZSeV2Rxa58ohRJDC/IIZHhy
CfXjcMn64nYw2LBbPhXK6zo5HBboJnx+kBvTjY5yaRphtuhG2wK4+LWOdE3sILcdXogKAKmRNSPq
KPYpovl7doAuUpkQsCHZ+pAiSVMexkJAAAMh8SaKU76D7A49ThdX/gdMoLcGgqah5d1xkQUO6Ww5
B+69RbyiyO1Kd2k9v3/1nXK87Rf3dT4TLxu92ih3mBV/3Q82Wu6mojbcyxxnRNwTgnMoBIRaQByB
ZE7r7YvG+cEB/E1+k/OosPyuj4AaCjnOixSo06G5i3A1Cd8d9KXly+87l3ujmGnnnrXnKHHfTBEU
ABRnkRhJKGzWoejHocG6CJWl7hXljMd05yJ0zQ6K4z2Q20gNAFrOG69nza9NB8uwiJ0nPqCgAO4O
BZzyL9kSKJjcsH3Eus2iC+op2CmogNIA15ap9REJvyMvr/qEEy9xPIqWggAbgRG7sjnAXcEL9dLj
E53s6HaEGehNZJoUtvMmUglWin/TEw8RkgWsPC1qy6SgyAXG4LbJljgjsFAawHiw7GLAvbABNt6l
dqvtqw4Eex14C5OY/zQ1z7T0Af3EvurfzPjsQi3icjlv/BDLRtUAYIASd4Y1UHWAitxk/mXxLJFV
5fp0t2NzvvatU8NyI41Gey1sIg4jczjGGEUmT/Gf58jygAIl4p7DJTUUPk3aZKxY0IAwxQYXKevE
8GK0KBPlymEteGxIFidZLrXo9XzDy8Q51YAxbijWVz9kDNl9I1xMAaDsw1IxIPaKo7Mbkagg1cmq
MwcDDP9PNgsJhaLXl0W5euyYj0rI/ksrITZTa3RkfnSjdcgmUojkqdi1QGczFSjdSc85QZwfgvdX
RDzOwwhGDRXkPocDZNk0qqLQjDDE4Ik8ArxvTAv0NFTd/0sniiAPoU7tDaH1okJOoWIPVybAf+AO
3DHSmRgI013/0ZaE+JBq6zaTGHel7I4ClNPxIdgT2AB26njEKCZVazCZQLKeunpNHqwjTri4jzXI
RLXOkEjJb9WMPbfP+lQecUJFYjLQAOjGy6iD68ABKjHsukodhar4Q2l3j/MuHpEYztY+pqExax+1
LifQmAy4VlSXUkytOG2Nqp+z5SXyWHXoBZrUXAyTSPNOroB2CGZhW5ZVDoj1PhhReV+9P5wyBXhq
h8HW+nVpgaIye+a83c4eSeXYs26lrLPWUggGF4qeL8YUU4aJaWsD9dG8DLCe7YdOonwi73OtzOSG
333W1DqhbcmXfjAndwK1/l+5gjllPADeZ4+bx+zH8cTp4227MzZ0pqbctXAFHEjLKjlF+vjpz53W
wn6KkIUyREYccXfuxKsCKAlmx5I47c0gaCA0FLI1194RbimSfXyX9XkAHnZJVGkX3/J3zSuyck1R
QY4wG0Dof435KD+MP4MSYvA3OG6RjkxUHH3Qn4TeiH4KaO42yPpzMJzG7e+FBKcwhDviNT/lNih5
Q0oVqodRmLGBnrx44bYgsgGTEMvXJexjdivKwGVQ2S/zULbvM0jcLy1ySRUaQj+q8bRDzNPyYl/f
Bk96PaFiP6/dT2zZjyg7Ei2/TFpV37TboQ6DAowOcK88/2SRphSfSoiBetkxHZgMOP4skhhVVJf6
UzZukciNCIKIpGInPzljTS6ml6nqhsYayHLgpDeosF/1tYbglb0kgiLzgnTIvTIjflOQYT7nj/k1
oO8PqbPET1N0/P1HsyUoGEFEZyqhsmldLd5ZBk1h6acum9PxO61WDWBXa3SPlav1+cCcx9TRDJEx
7veZEf3+P3soA6GAWsQKhZPyXewxyZIZJthRgIHh5IP0Hpi1UywPUOZSEjDiS/MdWjUcLQ6tf5Si
Fd2THooKY6009fVF4RQCrJpgELO33oY0eXfLq5iZwe007y06nMIDOfLi6dmj0Ckg9lfolDoPem4+
CGdfATyyjupdtzT21qZCd1Bc1TjPZGAOQvnNea+QMAS+1BOtjn1zzxPx+Nlqzr2ToZSntJPKFhDE
yW+il2lPzxAJw248kB4YMO299mp1anZ7wFyOMzHGw7x3rn6B/Md+QAWUx3SVCYpp7guFkTuvqg0T
MkBHqeLFz8BAdNd0i4zbx+dHDa6/3+HmhebOKGkf4TJz90IqKB1czzKuJzdWBxVPpqCOgbu7j8Gt
i47jSfaRtUu5b9UZf4ekFdto+8q11uikhw8UWoEeWB8qfCGdRsYctpzwCI2W/lAcaZXSI3JLl+M9
OUlIbMgRMbyyDzYouVeQ9stjiiOCEkzXBOmAYMS1KxaOIzZE5SZipv+M4aWAg6pQTBezkHnn9hvM
xCgMlY5URS0pScIcHZY1pDyACqRAj3qD9WBw9v4md18GXTUrUJeBtMRblJCLpOe6zE7BCoqpCGnZ
MUhWMPNd9T5qU5CCWEGPGCzgXGRF7aLj7Mw2Yd+Lpaslq5vRj2dq1FQdIPKDucl4JkzmCdroTXmj
QpEa6OiWUJTUTv/qctlCdoTNaLfSofNRhyWxWGx1tHI+gkfahHG608R6q5JP2kQeR5/lddcSqI3J
0JgVG8nJiLuRuM9y1KSur8Wg8HBTy1MkgY4a+fg3OhmnygoyMaxIZaQE7HB5cFnM1sJNM95F8J9/
J88Dv6/f8iEHdoadjTr8VoeLU6VFQrxPCX/Uj44+N0k3R+tdQRgiDBo70ZJxBRiviMm5lWW2A4oN
AYEz8vAALFSusQkuucstv5XhA4RydAAAakDLDleDk+X18RrCcDluXeC1doYX+k7xpCkjQCFGkZ+0
FPINJr+N2LplxA702yXvLIdDBzeFc2Qx6B8+dLWSMdKSlTPCYq7CcAdm5NzwuXdV46nwPDkcEtO6
s0CjWi1fqamaXIcZRiyerhx2EDed4BUfAbNBG+AzXRkpy6gnAy1cjeydsnGGAqqqNlGBC/+ZDPkk
kHtDmQwdtmrH1uOLUKpJD92MxazFbkPQ1TJP2WPBl4HV9cmfUBlKGPaF6djcpm7MCldypavU4OA7
ug1msPxmTTjVdf+XFVAEKhceLtRJqdpaCR8GQFaNz6xUFfOcZdsnm59/moUarvrZ7fBx9B/q0WwP
fANy9K+kAs239wXF7J576DTXIb8mTDalaE8DyyCgbyYa+DK6TuAgV4lGnkoNMEB88ZoAU1Wi8wgv
pE88lke2559OF7pKhXoCdekNKUL9jOXpSgBLOUJlfJV8nbSZd0Qjc2VGZRoCuPtyD8Di4qPfzagj
G48Zi3dG6zOxbN9YAFovaQDNL4L1vhIwb1jyzB+MyASQJjG6bJRQM71lxFDD6N3rPSpIya9VGmh5
jBBSIjVLLvZMs0pCAfEr+hEmwTyUUUVLF70yv9WZTpGr79day9ayRmGRG9LIrjmdUs+LHSQLyw3U
OlBcl3S3hGObnjqAqsrjWjt1cUpnakEq8EfFWtY+2o2aqkQu5IRF0d3UIVUEJaildyIjgMQ22oC6
3H3HYXtXXkTvo51H2BeFk3Ll7pW4pGrPIFMZL24I5e9YhGKfmvQGDBwW76fG+uxM8WPl3Ose//8c
FjUauqR3mfK9pagR6NZTQyuo333qTPBvoHqYQ3UhkcJUilfUw4QlgBohdR5kdiDVZqqkEaU8RnmX
ka86GOSdCt88Vp67S6CpmlnskiW/vmgJoQtTOxqV73VjBTnEuhjAWVvBKRou4FoIx0xm7bI7oeQk
U6VTs6bMH1hXqdLWhtVlNungtYAtoDLYXaYMQY82FWNbmEgaamYajmhv7ookIGuo4+LNcPCM/4Jr
yIxjPZkV2kc0i+LfWmv8IgH/rY6Rvq+0Wh3EJJpw+TsdH/9cqGWKCDFF71oUd7vQg3IYAMMQwvPm
cRkgdPkeXgYvjku1FOwyEGmcAG5c70vrsaz/7D871/61/4ielKU+wv2Xe3GZXpApkxBeAWn6XSh9
xl1UrNGqmczQjxykYHbpK9Kq1EglSDBPvgGqx1g9ZSVNaMb0EDgne6gv6cfImh3dUh8kmVgXa449
2jFseF8/+Dxaw5Rh4XNl0CnOBeeeymc3SCRsvAzZp7z7xmO/e88O5S99ffgFlStwNJG7wPP4tU0F
IIqBHVN6T1G+cgD0iANEP5h0RbGvijMQ7gl3A0xe2zgPUNJuzG4PRwmojT9RQyInV1Em5YrZhlHk
Q3iPk35VLr5qGo0PzeXR6pStGcHBFouhUxMusTe5HrZnZpf2V+nrSceIScY9FxkDv0alJdxs+t2y
L1HKEZuontSGvDSMWVtOVs5zUgQqP9JDg/KIm0YB9Cd6cSgiScP2kYFTqlNVujaBgBTrv0pWwtDm
uj7gwi5G+SkBT3yjAK6RkU1TZkyzlFGGXKKEgf5PE1SaoRPmrSlvElWFSS9iNA6GnMO9r7Lc9ZqF
ErRRcrDKSsxotjL9XYstLoiIjhEVUUZfa9CD3oShPoNu22h4IrmK9RUCpYrTiGNN91SXPkWBngyg
ObGgOc6OAp8U4QTbzr+Nu49fgGGUgtCKaaVxk5awhVnFHdY0EeCqfIx8ji4LE6+E6lzl5UwEII1L
7r1ZitohwxUbu+o2L0gIKEGQbeRxo8JWC0eipcmtgF/nIv+NwzhLsshHt9YHGh0+cErkmFCHXmFG
SMWjhf3W+QltUGrgDEals9F8ajB1Vq1wyi4gbCDCu1iNaWh14mo0xeT46c3740tFvpbew4y3Xjx+
e5LcYCK1atowpL+JesDbGxMAaOXx7rIVYehzAZfKsCnQPVzhtdlYUEMHkfPRpLMir+QtIwFqSm3Z
KizphbD8KJf80LJNVVnyUw22gMOTX3UnA+BEWqMG3CwVqUgYsUTnL5O3ZY9sY0mDCfEp91IzawL+
yRM1elocQaA8+DrgDpjrki8JcEWQIHkOoldxGGB2MDt5s1i5U6EgmmZs2zFeJz/ohkjsUbKP+Aja
oRSeGvADX8iSmc3ItELKhludznBDK04GntDi6vKZjIpcohrkBYinbL4MHfEV9waKUthHBOVDIkFU
qKXWPogWHuV4TG/rj4tiGnV6GbfT4qaBpFx8xEdxWhUuRyoftpemdaGRBati6p3g995d5Y0KiPRv
JaZxRY2V9641VJTDVWkZUbxEtqQmLzvqN0LJsoR7TKe8UbBg46fLh1S1cxazbssJ7ay3KeUklHKn
AgwzXcnib/CjNP/1LiwfpvaUEw9XaXiz4nklxNFlukaUJdqq6OGEJP+v86Ep3Nal76mb995hCTYw
zog8Ev5ZLlGIsb6nvFr8XxZGAa8evEkf09ff9Ezin1o4nnYy7vTrpT2Ep6C0sqLadBylzKILIZVe
pfnK+eNCrz909YdcwFHPQRCGEAiAtC25+JT2kV3lV9lhMskPdRRaG0B/ACHW/hYX8tu2x26ZS3vX
JjEolaj1fYlxT7cLrUIrKbh7Ra18ZUlFoHRvNGrkQMmSFOp4KeyI+7oKuLbB+QL3VLvlAxmHR5gf
7pbvWSY6/cmBUaXBR+UzWuHCd2KdhtAwOTEH79mWCA7drv8hCiePDkgQUTUX9j74AobL7mtkiBoS
h4QW9idHic5vbLgSRiZSres26n3lFQFNIc2OJw+XgQoPZtIXj5w29AhPOJSZGVdaZFl9HanlePfz
w5RTp3aNli+j8ihN5mw0L/J/J7ZKEGsI6sBfuXnlmqtl7l7pVXnCpnyEuOt9uQY6D1PKizSJDRM+
NBnL8Tudo/4u/4JycRq1No5sKubx7oDTvnhzue3Pvti59JiBe4uihj02wbb+AuyZN1+RdD5eFIFB
r80viov8gh8O06cDV9W731WwS4YJFJELoh46P0qm78V3kUxJPcE4h7jLd54HuxZqLQ9+oL9AcqkA
JJYvgd4CBQ263NKXlU5vf+8yQwyDF6jpGsy3FLM0tuj8J7U8RDHHfYSvw3Ceaz4/HkVQULieI3I8
h+giPt8ON0lq2nS34vw3wavxk2bHvUPjgzutXvVbRnSDT6taJhFURUT/RXc0MvmxQGkFMCII5i2y
cr0aBcFec1qOgCkiWn0j92WeQXGKewHTaJ0ofTPlsPKUr31xeDb176hQhegucPLVEkPy0hBfDun9
R4tMFU2tKP2AlD069pVPE5z5olY6a9SORR+yW6bqZRTtSdoG0nP9MuU5Uu//jpAbm0CnJVnCyOFv
WSdcJ0iIhSdCJjMynCCTaLAxZH62H6eQFWiTivvbBukik5pRWL/Hp96N5UMtVCZCR935c+q7ZSY6
jq60qFvz6zRbyOiHrBQz/uwW0JHBi4M6R/vpC/iGDbItC0DrS8oAcMSNYTwAlV+Avf9bU2m/ChtU
g8YwLejMNkXrmeF6dp4dpnimlfXT5Gs3FaHM1ObTLcW3d1P3QXeJOaThEoNNb2KHl/ADz0vMqTI0
M7FZRL3VIQ9rR6WMMrp0MVFqdl+hiUm6NvoNkuGne/a3/RfdQeguiOwCrlXjHXw62WDLPN4H2BdI
JsPzNDve0TkFWeN2sjz3DysnJL25+ETOklYfTXTEQ6WXUh2khccX3uC8eoVFZOrdLWkQNNrrJ8yv
e+2hFtF6xHfOIbjFu0GZLmYOMBqw7L6PDjf9HQ/ddPsREGN8YdMfe9nqHH2Kdy1ZZpoperYPzlSD
bSiLeDfo9hL8as8VqSXvGL5b86kzTA1heNw6O/oiPcM0HECbINN+JfRJ6bXdOAOB+Vy97brPDWWv
ALQHKnppPzcsjLVTFIICySfr9SqmsICqUliS+929K5ivWn5I4YOfHl4IOwhsqs8+FqlFWymsonX8
dQs0/EGx/QxK3VJLbZzzpFeLzVSIrgy9nP0yjSmIt7xvfAvZErq04es+UTIlD9nLdT+1b6PUwFj8
hjAjo3flQRPo1yBdv9Zf1UL93CPYCrbTjJssn409XXaevWTwbT0HezeZ5MYPfx5/4tPgsQaOGGCE
+7+aA4U9Mz4FaehU8+pxZcRfxtoRFc7/282JGoRAKbspZ0Ex69E/N0tBzG6iQw6TXC8bwhNvToJs
PzfIs3LPPvIatW2fboQ+M4l09jVIKEAJaJODlAf2s+jfmygpXdplnztN+4hqubtBQOQ4+FZ36LRd
BtRhPBvFwKm9o3nIM979X5DU57T6qB4Bijw2ljTtd5+Ng5pP/donGpJM2XdofzLLNX9juo+3knE5
ytLT6lgr+CdypTtmk1OlaSEd3HVos6VFCAUs+eEnUlYfEf4WSZTac/3DzsjdFxgGqj47kxG4aFpS
2bGlC2l6MV+X1+oVvWVvAyTinyg/+pAzyo8UExVo8z2yCYMvO4LdFQ5TarQP0wPquzYVj2Fl6qh4
xPIW5tQ2ZlG34NWqISkWKQC7sgHRjwKhpltYePi76Qv63Wg3zY/SrL4PwsCOCmK6t+6lm6srqyQ5
2V03GczDVKccHuCfW8RB7rM2ymJP8VkWGl6xdoXfKErX3FerRfOvLzphka8C3MjNOhXcm4hQtcTC
pUZvSQ9EOPESfOQqAbfmdBKj0qOR/N0aKnCiJNn0SPi0tCHtaOf2Q3ExErv7PlJK04bCqSqh77oJ
dWxNUKg8GRkqYkJIY2lYjCY9RWwUExDPyArLox8FPaUyVae+/vtj/6t4khmV9grFORziLPBVeXRy
4fZAv0aY7J18L1U9xseOw/a/Sq9wzIY/ck0bnENDXP6XFbxRUKlDNTyxvIN9IHfHHiL4qaTDIg6Z
KvpdhcF9kaMkgATOVlbz6N8aR2ql2fZoRiboU76+UE85z8rH7CbPnlOVn/BpiJe1CU6hdj7tgB+R
7tlZtY3Na/LexLq1CS0LIXwJZkxCuIsJR1rqb0d+e+73npVdrew/16/lCR7RukQ280entqT7aX5o
Gv7p53fksfAJ2hd48s7A6X8xyxQJ9vbBbZBelMPNDOOLZ3BcbXrH9jxEO2x6ooF1CWv2IleaY/d6
TyEFXNunhtoU56n3lV6aYH2UoECOWSTieRlITCgDUB5nomIQacroXuKDmqBKkxFu0GhH8sHaHCH0
QsI/iCTsBtpMYRgomBZYh74ptyJO4WymKPSXKyqOAXEGuLUsNEkz49synr8WGKPatieQYPVKHGhl
goXDypNREavabOhL465NVJndEvAvpA1caz3LdLmHGs6J0sunSZGrVNCuzd30STPGYvXxcsnzkrbt
80nwfTgdbuTFCI1fSd+yDMLivXpFOGK9D86Zxi/rsZufogTGNEVZyH2Q4MsRhb9RZqbhDCj+kZZ4
wgju+ECHBz2E8v65PKFOI0PP5waOaob5TfuYopsrLZNX7fRydyzQrHdF+cmlafDl0qUEPptGMig3
OfzxyuRw8LJNeZyfYYkKUWYZKgOvFuf+HlF+QjUGzKBqimaGlwYL9NGie+WcEoiisYFwV3loNt4a
+35x/SPifrGgVVFCgyCapauvSq76X9oZ6dY1i0J9SFTvIXsgiRT92XomsjUPKnw1hYnKmSMKvNGH
mb2bTiMznRuUWkuFeA0PVTAP4Uol7pLRmH3mNFmaN4Wz0fhr9lv+KDwB+oz/o0uIsFhEoRlLQmY7
2LUKrLs/Cr1EwiWC3fJ3gDgobE9oaRZaEiC6x9hYfuoXUjCkR6fCZItjnYY2PRPabwF7FElJ/+6B
jUMTkAERLAGPj6X68sTW0k8KvCRPZ/dG7ZHaKVP0P91S5XuK9kO65UJ/tTUNI7ClETR9WIvYQim9
0XI4uKDEvqe7dr5dbtJRs3deO2Hp7zf4DR7T53rXomfet3ZfZGCgyd0rTb6YffkgebaRDcHVpnNv
P5oJzcUv1UK3FGwb6cZ4CljrnxuUx3vTWmuFKNMjKBAL25w62Mu4UFMqjqzVzX9Xxy3WJ+JpoYAE
RBUqiMB2Fht3QVpg+vCF9FANwXerrpavLBGYMomfSz3lCg/WywU1aXkraQ98pPvd9RjbRgPwAjSD
RmIdsV5vwWZ4GW/am7ZNmIsPKxIIEmOtbFf/59A6XYxrHUqEGU5mlRrVcaaOO8O2x9YX3wve7lio
oCp2hwlN6Rf90r3Cq3n9tq+Ash6aJ9j0BOxDwP8tVAZWsZs19srh8HuTm9BNTELNE5AiFWkkJlkB
Pgv0A8BuZ4emJpgt2gN0EDqQ0Wjd2mWYO9RqPSFMMYGuFQQGtgi+4uKRqlwWCB/RXBbALvwvxYgI
xkJkiIP2gcFyA8xDhs96XtgGDpPHZgZqFqpWoOg+e+/ZD8OgA6TFpSEAaMp/VRFWy+eC8plKo7QG
kz/NTrvmNNE/09uQXZxVh/+Ecbhze5Qf0XwAyeTzddNABEkoiqdjfUAtCOx4mmWp2N8kqWISVSRg
MJ2iGSfTZKriAEkiSSPyDetRzWqEer7R8Mg3c6bBR76ZrXx8OEnUM6D80RLswPNa2Rppn+DJzvKB
KAN/rM5a6kZ0AYln4H62dFEDTt0A3YEb+4UWs4grE4/chn+vlxB6LLjvgCiIyhHU1tFl+AZzv0gI
+/V3Lg0E0JjGV0g3N95wQ1pp06dcE5pMFhiJEByMVLj3G3VpiDPUokAk8h1EfWco2PhYKZ0Z1Dtg
QeGBEAWrFzhpCV1wy/4N2j8tVchPIExCEQ0eEz6/Ro+CGU5bwGWmCmjp0li4+kHxCUpGJUq1v9W3
d/UyNUoOaUb6A6F5NVHKc1cU2EDl0WeyTaE48cD0Mn1RrMXGg9Ajn8JdQ1ejMiVIYGNM+Rk34774
vnOHWpQax01z/PQ+bufizoMzGDKvbj4hv+9Yg26ZdiMJCeYXekPjh/tj0V1Jy79oYvFFkKgMXn6p
bap38N29V7QEYoj/ab6w+DUpGpexBkilAUpefDBBrmq5aecbhU7ZcxhUkT+U2LbSklq99HCGWCPD
OlMf7QxpqO6VApiXh2cC9rztUKYzUPl2gXTdDy4mOmwvKPNw/Ni25FHsvGmRaap3oakihAYgQ7fA
Tyq3r76oORpfGBaHC0JEhmfeifykREzZnIfbuUTXqbLUnBdkLhHcqXzLPeLMwz1XjeoQqCj1AC+T
YWBYvM4HU1TG7pMdhnpSxiMEuuEJ+ASYqFPlzYgpzCT/Ja01lQ6cGfcP9QVP9FvgYuLAlJt5t1Wu
jFekir1xmct68yK5U4CqZNul/kVJAmpglXAYXr0iUjfTdY5z+XEMVQyLdBwXPKTN2Bq9s7F4ephg
GArwNFWvK9q3HfZ97RarYFkl9J/6K8aA0gabLAh0px0NtfczmVJ47Ptepi5EMDMWmVNBsEiBOFqQ
C6naNfcMSHJwGohlJ9cLFGScHSKOSAPzd1t+LlQb5Yrursrg837hRGPAZ/8L8vQmT3YLZawKLXSS
PPZV8XNkO9hZRyikflCIVRpUwNEleiA6/SNMfpmNVY3Z9H+yzoLtPpHAJuj3vRS6Fg58sK3/io8Q
HBCyb8PWbV+ztKcVNZ/mKb4E8jm8C8nRk0dWAboJPcRi0aNk9TKCfXHQj3XpN8UxF1IwBIAMEgfv
4bP25eq2kB4567grL3TGhOUSoSFx3HuYxea7dm0KC1UqR68GS+cnRRPMO9/GFmheVrWQUxU6rsPD
68QoKkImIwZo4PY0tYtbky8DKvBYrz3aFF4MnQfDQINVDRS5yljWWAOT8WKw+6qzlA7uruF0f/oE
L1+7MFVVgUXTSDhJBH6I1RxwxHhJcKUR6Yd+w16sihStI6B7DMXqLkoBED9blzIb2P6dpw1Pn6rI
X9Dvv3NgpKSmJc+fk1H+IzJlEl2MIy57oCwJA0fb4agLlkXFA94fgTXnnAMagfEgqIrG7Yi/4EZR
DZkm+s7TtwL8hOSp8FwCYqULCCloNMRbbBGXlsRclu2JbqmsmxeBAwg1N5roq/5DCkJ04Cuvpsc5
z/mxwbIRUW5BP0CcNY0Dqjm834Tr4wwwsXmcU1X8H1TPJ7gRppZGjLZ9mG0YCDojUrlsdZhTxo9B
wXfgZ60R2ocyVInXVSiixZNwuimlJFJuTLTDb4vu5CdMu3V0yUbK4u3JUYca9cRjHO9WzWkWK3kk
Lh7bIvueDiq98HsVoagr3IOe4vu++BAMLI9YHqZoEw7CkSIcI/9FhwWlzRiqP3UzVFWkbUYmXjrB
C8/V8zXA2qc1GR+EpFqLUMZ4Me4PVRPyI9S90GKrBAnSJBCXGaE5Xqh467vQ5k/JBZsPd1WfzjLl
O4O2lMCBfBuulktX7CwaTIag4bkAp0Unh74R6silLJ42R210yl88iS2U3qcbHkAIiK40HihboAB7
2z9STqtuivq9yr6FOSALS+2E/r6L6ID9ou6WZtj8eQNeOl+fKbcnAFI01FcDRr0B6cG1FKTtZypr
YN2mNNCyVfBUFiHrz+TqiceUkJESQob2APFpCtUCEk98xzXlUD6JZYNefUM6+06HHhyYXFV+Jd15
iFxyV+yYa/ueR4nqh/gWbAmCdNPo5LhKAXDzpE0PISZjmA2Q81yxTgXXGR5CoU6i6djM55k61w+m
KVf/rk7dVBqC87N9G0je9AxT4QZR0h5dUL9gw6Kr7Sbv2WFJK2ilXkxuQPRle505OCw4xaKdap4W
GFkdGjoxKp79fV26Ip8GqQPlA0SXcgySJk0LpE2YqQiEKLWB+hHjTKNqdoy/4slUt2oKy90WZ0xc
Dc1E+WK6vWJxgCTBHUDpgJBON13tO/HU0Ar5vairkYTvvv8e7fsUaucQGjnRo13tr1S7rTu+obs1
elBo/b7xB/qaGpqyl4ZKaW6tC1+l5dHogZwX9Nn9mcL33OSRrVzXNM5DYqn/qrNxAjZFrETLgFPm
MKk+xkn1NYYvx24pKaPnyu4qv+BAWBTg3iNvBN52R4FGvDFtoECRuXg/O2+QpSCVCLdeqr7k7+rm
NpW5W8Wyf+wde/qdDojq7FBsv9XvlVzBsXehXOrW/bZP+IxkDm/3GoVNGzdPwMU6AibrnqpQZpNK
duM+uuw/5NhKZCd65BNBNMffpLFDiqVyWNJDWa3D3n3yhUQ/+SHMjRu/ut9c/fYXbShfZka8O4XW
vS+wUVZKSvKyMECaZKLIuUBEhxsTKasmNXgIOfDRpRrPYReZNm6TXiJlJ6hlg+3RDNpNgV1Y9RbM
ktgfsktVEvGk3/+PqPNaUlxrlvATKQJvbuUNCIQwDTcEDFZ4b57+fCn2H2c0TXfTIGTWqlUmM0tm
vj0R3wPF1L5MwJwSrSrcSHJsTRYx2SlZKkrSIvCRIqdvak9OwJr899utdz6k+0DvNlhHgC8K90iz
gV9aGmllIQDyhYKAoS4VvRPdjaiC1DyaNpizgjnU81AzrH9zweQfThSezXRIPjtcqIiSXwWCA5Ws
FchjcQUkoEWB18Ig2NFckBVe/2I5utGCBrWVCglSNMl4BykwlhKSdWKQg+ZC6lsxlKjLL2dtDm3h
X1g4unMpiMwJwiSaWuYFE0VgSlpg3i/mCJuBYyAckXIOWtRXCDkxxr9Kw7JCYuswS2A80JbEd13K
/Jdt3T8tLcTa5ORYqWG90JyGoiVu7cPFRzRHGy6v1jUFNjRPkJP54i9blkzx4VntY8p1zFXyAh/3
7uw5FNwlgoHZ7EqbwmKekLtZHq5ucKMdTtmV+CcLIqezs0aU7uH44RGPZ5RgWBCL1tT8EObA+TcD
z/BeruGdgi3R1zmq4vcWXAPft+y/CPQ/7se+zja9txOTh2BsLIWB2FrePzIV8WCQ4qvHyC4yqdgg
7DYI3yo0qhH+KR4xqZfdq18aI4bugWicxTPa4Qxi2o1J5uVXDlK/lGlr3d7PmzlyX4K2zR5FK3El
IZyFgZrLahSWBElmqPZA8I4QKx3TvWw2CMM09a+mBHqF70WYq1uzueI5r4jvOPV4+3jp/PBNgCcI
2LDkAEDCzAZn0xFSmNdtvR9IH9E15IXoSEK/b/eJWbJP7ZzmBtdLvGVv9LRGI2qXDvHWtsVPH5e9
C3ntLX/Ks0ofENDjFcuYVee/yqSAca88w42PmXuqKmsZrL2K5oEpkll4B+dSTwTAq41y0HB/bLql
Zq66BXuH067Vd/bzubYLi2/v7BfjR0a08SHmx3jig7GdyEL90HNUsLzdRK63ap+k0+m+jiOMUpdg
BwAQhG34AfhpZA62n3QVlpLK4CEUJeDThgIDolabYH2FwdOgFoddE3TihMctMVdyt7nJ+bZkfrQ2
iRzQWHOqWqTyQAFH8FdSVu5EVb07SEQlhlUOelGNnVX4RUuUss1HV8yg3zqptH8Z4R65NXJlBAZV
/EO6YsLBAmYQRWgNiID1lJ/0pU3PNJ/eDmuAOj0uneo1Ks1T+i/Mnne/MDv1CsMiaZbeLS4/6Sry
bV2R8/ugj3iiiRZ9p+lqKn7RJV4fbeS8tqV26Yj0gjCROIcExmv/MYN0KltNToauHUIiynvR8o0Y
ag8ULdSkG1+XuBai1yOhxjd8JRyiS8yh6GcFWXdEbZQtgrLW67B6cqBayHOtOrQxecW+ewNxg/uF
rCYlZn01SepQZof4JBysfFOZfbWw/kk0Plto60gsR2u9ereVuRtnpCjZ1EBbDpxcS+MfruWzVTrY
G0C+fFZlJYiBel7r+NgN25UJFf9K+1OSIMQMB5p/yNDrQLRKIMRF1DpDrJFcO1Wn5j/AIH+o7ECJ
4tRROtpsJTu2Lfi3gt+8h/s+DNrqN743PVpiXgr+xpidm16NeKAUrt826i6nm/s6RY2idzXC8zu6
viPj5uxvAdovp1rDPJFwR+Pw0n7fw/vevRB9TTt7yi738JUF9K8/0b/z6G0awd/lZReq5ntvldd2
8y7B3RMrx+Jydo74c/a1TebQbbiH1BjDfZ2sQUy9zRIZFhxDEtUFVFqvhrnLrM/V2rPKfKxp3UJa
CDXOB5gZzP7XLO8EvSkiVwfzrUBWKKKAT3R3sBsfHev0Y13L1gaaOaKvVE07VSNYY1Yh0N/SUovk
hVukwEY+xTm3X6NtehysjO5l3uyX++e/UlLsXqJGXOy+wMT3L6O914jX1J+71UV1wXO1q/Wgfy8S
Afxfm8iRFMfN7t67LrdUc/Frt25jbR7oJ0Twh7t/tMpnCbIVJg1cmn/l9LBqpvs+2W+Uj1ZFlJ9e
s0tMc1JctM+sstr1mhiI/s5f4w4WKAbAqEUNltJZtzSjwHztT8FSURBFauFsVfHQYQil7+jz6JRP
/rMSbD9eVgvXJ/dBdggGzh6NH6u2s24lZ08wiTASjSheZmOxLrnnrbt7OnWiRYSuCNjuVGdgDlmV
1mtRIH07NY8N64m6QdFuXtwS8Wghqm2RekRR0X5mFACMXvnRPXzCwmXw+oTZutV4Bftju7rrbI5J
8djel6xqNahcWjWkQclzbVqV46jMQn7wN9PgVnOnl+717iCRV77aMLx3MyAof2eAi6sHelJ/lXBt
tAp4GKeoGlQzc+PsQ5jfjhGe3ItbD87Ef6feEwHgE+3abn6tTYWHCbyLcTLsZnj3mv196wQi4d5q
JBumFLrwBE2V5I7GzAED8cCkNKNz5za4tC9IKKtV+YnXaA8npxxQ2wsIu6FSqoJ9oAhBBgVvT4Cd
zNm5l1HmlZIvQkKkHXAttxHNBpyMLsjbdEp7A0jAmBHoUcMC/sXdPfmFUE1rCqLoZ/3qPxIFKE75
mVdPIQMw/dG+Sd/dTXAhz5u1r9xzG1j402ym5U6pbUSVeDfftE+j7/gyqo7LY8MHaND/drMWIb7z
aN/Ad2zwbl4uPk73QHxSkzC31XmnRf85qh5QxDSLvROQ4sXh7/wxq6Tm9ub7Y1bIBrAIFNHWNgtk
f5jLyYcM38mu0K31sUbsG52tZ7dAOAhojmL81j7RUwWU9M1FmJuAdBd+qfffwvIWKTKbpuetT90q
3jVpTqyb7qV76BpjqqPr2dPOMrsOuOWyWC82gGsa1r737JXamMP+Z3buXmbPznW0TnbP9r5ogV08
d1jNculfxMfqUwq9zPb3v/Ww0v6Ov8tX2kzv/Ub8zsyG/54Z6BbQ98IywmrnNWsGNbcc0PaSXhj7
5GyjJAeGIzy31zNEYHcREKv/1cTybEc4HV8BkyBEd78xGat82rbVKCRZE/vZ3h3jbzF9ZMnm6ZzL
yNAlWb11xF+HLG9EO6ov4cffdkjN0woVY4jWwNQiH6Qyvgr5aj3463okvRye76sdpzwSMsWoZJQ7
uaIY+XSa6gnSrT6KOf9K4ICzt0pXSb4a4CXLOZfEyK9By8UX4l77VOvnDY3mVDrfW5c5vckjBFwR
HsiQl90QG9AKF9g0/SGtt3e1voODe3AlHLBzzx5dW+jjzZSj02EkERK9cAPqpUBaVolj5IVJBgPy
kx+amQe3cDdfo93DrI3qyxrJ4bX1IX7cmQYlixFWkrTzEOm6OqOdcsaitsR0lVtEqNOzJfXhs32v
h42SW6rapYZNEoNiJOaaesHHudNIhcoh6RxgNxCLiOQhGKzqKB4BkQASM/hiZhfZyTpX0BG17oDK
QcDuzCuar2+rZFh76soL3PWgSVb/YeOAYU3pv1NY1ufrtflueveyVaz5GZHz4vqyKkXnBS4dJgz8
19Gj0yDtW7SaVasxYb6+EIUomWAYQVnWZrcZdbEDyTQy3G+zSDQCJIKcmmEeMLyjIvrStDP7hMCw
bp0jcio389HZkqIum0aaoSkNXPFkV48tFipGLdHmJyyPT/NNeG3v/WLF3OOoT3BlqMZ/0ZmYfeiJ
h3JEFQGLU2f7VyDgGJw2Zn1m4C1T/6uYjXlh9H6ZFSzae9FYZv3LJ19gX+abqIgWf2DHz/ht9rRp
c02fpARGu6N5Tb4VXbOTTt3EDj8N7IFzg2WUOY2C9ZharHT/muyZOkzevPQCficl307V70SJbz5N
MqnxVYbN0W3yuqDPuP2Yl4J5uTjciU1yi8p7686ekVxYI0ZtvQkcKKXCU+buFc0prDuyc6R1oTLh
0TICJVRCyuL1tk6o1ZatMve81+D2cT2v1v1m30iDosFKRSsusEiMCjcfW9ZsV5Pt4NW9tc7xNTQo
BoH3GO073/5+jIoliMdh2b92vhij1iHYBpXuzrsMjCKx0g5Fllf73AHb90ebzfgwOAxKKA4b3iEw
Bg2ull1OnsR8C6O3HZAEc+5Pd5s8583JOd4FZwDUeJnk8/6uHQBd5JT8T3f6d5hSEby1ti10nAtW
Eeptnxhs02BE0Ir4sLYM5hA1UiSuAWb1GZfHltFpcLclloivO6wQU5KQntze1nWxJtilpezgCRm4
aN2K1qtgfmna4J3DffhubxFsLwdXN7q7sFVab4zjgdRBihQwgEuAy8Odd3ZusITCyr9CZ9p/ZHbl
hcK5SRKMVZjQfLId7UYnYH22izBo7zWrDO8UBzjTgtkHYd0lOd8CGAIIBCIc4JpBISgmhfF1367c
Os/Rg9kIcMN8oUOFJHurGBRJePQZv9O20qmo9j9G2WS/3K4k047jfUKO47JEixhAb2N4xIsk50Du
ATfwSVPDspA1lbXJ3Ny3ca0O6F1OcMTwrrJ+KeHv56r1JvF8BQLybm0ThN+Z5EerfmDKgC48dw+T
rxTxT4M6TQLZe2MGB5IJm9w/Jn1StlPzgArOxroC4EAFsAh60d0y9LzDzj6e/cegAHy8HNUvTlZ2
6jWvUE1wZ47968Zb11zEbzjTkoc70/q+rH37eMEsMsOb/hEXP+sf8fhYlKNy/HDPsNOB7VOlQLkL
sjwd2LyKfY6yEQu0sWQgd/ej79qsxt/eZwHWwQfjNy8znCKC5unLYt6dO8/ONCSDGJSA/p5ZLAIj
pUYbXNoHHxgi6RI0cwyndnXBpKx7U0LeN/f/Y+Nfr5lV7Xv/FL/CShsRZhql7Gkka4yK0XM0XVTG
AMpq3RIpdYbkfH0BlegZy+cIONWb8fNeYKnvYCBQipzdt+CHC6xPSBGTW09l1eLLzcrCspM5686+
nXmnCJFNu9rHB4IbtQ8oigR0/+qeBrRxIdX07RyirN0MNuEx3Cfr1AgeEStaCAjNygYZYp2vaNN+
u5s+zeH7ZfPkZ0BrX3E9OqZMf0SFYPzQmrYUN3EEXlHFv8fn5AuO94JNNVwc91L87QBTaRku4PP4
CsS/sx+UgWuWgNgLR6CAr+SxdoasiU7FHVyXV28T7f1mAII1OrAYe2Cng0Ns/KtwuqtjF7cwrbbI
DFdbzARqcvBqQR/e3ar9HXMGztk7tot4H7RMJrV8Csst5YgpC1EOEn6BxYlS2pNPxu/k3hF0x9zB
8DRA/Xt0BuBCshUd9m2rHNIrIjDCzL8CJjXiLeS9C7VP2kiAK3EOvODVuifn5Blful/m3IzuE/uo
0W3G32jtXVrP2XRjV0hi/9uy1CXfEIxxt4q4EQNqfBlsl7sd2fxnVOuu20XwxYcm5nHqTlt1doA+
OlOneGdho8vIvftu3dDgq3jIItoff9NGdTIpTdCbTq4u/urfjnQrrWuoJMunbmJ8IRp3oEB21uE0
qCF5WI3unV10XoAAGBZbYD1bT7vcL00qidpdZkHDefmNXhnods0TopSiOcN5tkOM5NP++kCoYdmX
k/2w6DUHR9Rw5vVeFZvM8mD03iOAosmWm7FZqN8YAXb13xsKRB1a9AumC4TpdmVszKoOi0WvNgaS
C8cakRQAsyQsvv032AmflZf0BBC0J6zvEpKzqKQW/16rC6vtkNVsjSV7mNNZuduIpzGr/CMy+sd2
9raIaREp5ZY3Oc0LyZqye2xV2s1+tY8abQDnIoIGSg0G2Lpb6BHQtPfJxa24ZavUKvnSo6M9cvSG
kfLqIUjrEi+GlbjgN9wqA6EZMrGoKZY7lwgVknCT7NuH6NiathvxtlPPzOcYBEm30D5MOLPP4JAU
R2VaaPED3eTaVHnCow9kMhBEvQGok6VlAG2VOgNKYghY+Ov2dQSpCo4+KZcjwKTGAj0P5OFJ3ncB
CwO+gCkOJgH4K80L8NfwDgevOZ8N6H5YS7YUJQrDBqwhqCmnRLecwTpR/ZJDUm87reLtywD/4Tpn
sf6rJ/Wk0TGAclbSLeyuKuNz6la9L3CPN5rd+wjn0t9iNCG2dhj/8BgONFoykPvCm6Thna9u7RVk
kOv/yBw4RehxlaQBtwJosHuE7kZV0605FxZGbmEjOQxpuwcovdrJgk3wybEo4tzuqOhQtyevBnWA
JCPWOUP4ioCQJCoNqAe1wIC7SjmsZledL8CWCvCPBo/Q+6zqyWmA5yBkgo+Kj0EdZXKCV0Cai4TW
umGrychTEry3FYAufKzD/P6yas6eBmZ77NPHv5GxK/qYI5BujeTi0CO+/QoNv5oa6WUIf4XuNd/o
0z3ODyBdz/1a+0aTC6p8O/u2xFei0FaOIRg4zRg/6rK8pkxAehU3M+v2sDHh2Xg/Ls2yv3NKZXFt
PiY8lH1O6kjBbZTNC91a6x4W0uPq02n0C9077RK8cix/qZ40aTtBy4pUfhPR2Xe+b9CjDUE2swSf
EzSB3wQTfZvBiMFV/CR7ZFIJUpAfx/BQ7O28KCmcrQOokyy4Ghx1WKKiiCAW9ta+f2wA8zf/AiWK
xEBm3x/gRgkW8KaqdeR0+g1UjFieSJVieL0sftlrEmi4EVzR8e1oHahTwbp/0GUKFb486cFyxkGK
GFYk4RQUuexjwDO4O1er2j6i3dy/IqTJ3Zqc0yNY+Gf3NZsm9bR89ct/xIyqPO4oHtFunhY8OMfU
0QnBOIyyefm7Y2p7+1nTerE0sTrjkWX2s+hscchxVwtQUoLi164yBYmL7uaFyCulbZkqfBHz497J
yjhol/Z9dKbUPKqOKITVR5Q9O7yhHpGgmDwmux6taNNX3iwYMKq3HtXHn2QdUzIC38xnfUeUWpnn
fE5p/PnjChahB5yCB1SLhmuEtBm1T1DSnGO8iWudb1gEL42Lje+8JUsFomUiByx+dXnrN7zTEeDa
aQRlr9aZtp7hOWK8tUrux922oU/Er/aafkpT9xmdvGp0Bsu0DS40at8OjgwIpBLoZ0NrNOgFkbr/
ARMKiGOsSnqzC60n5I8NFXen6l3+3XEZDO9WsT9rvzZ+M1kb5gM0BrIeYK9U7cNmPAnvMAFV79Pa
xJUFduO23K1Hm+YEl+xGyovSxj+QoZPtCk+MhHl0mZwmn8l5US1bb0TBCbHhaD7MDzOyGhvQ+oAP
0K8C/HoTqqNHlvR5tWsopQBtIx9Cd0uKtMFVlr/87/qPXIMhB/RS9TYE2ST9OvfBHqO+m+OOu3jq
5X9Z95FwZVanj1QLv8Fj8J6/owYzgDGDP0mkNDrQ3mnrFdD8RYmhzjpfjDezx9+nuxsIcc7dYMVh
FB6WDZbK2/gerROqol166xASMHSdTdCRyEhPnNf+HO2LKIIykCgXAHweLgDFOpjlv06Ek7kwekWf
Dlr9YdOmVLdIeJVoCBJfQ0lBEAX4BygiLpR4oFv7fC5uTJ86C5UWQeGlhNGnlpi/diJdWpHDyQ6B
owTs2Qc2qhLCybTbQ8g7kB2kVYrSp8QFQaKg28H4d1VohKfMvx/tOEn06ZLM4HQE0NQZgXymgCpB
h2QBOX3I2ZxQAYKGLK6BJLEOiIEkSTqgQIWeqhjyK16Z64zwTkGTVaHM9YFg1iOhghQbe0FUQrVW
QT51UCxdPOozyQOwqZmqBIRQGeAg+J/jYaWr2rR6wvrwh6DTZkeTNnuhWKZ3vTme6G5LfPjAR3HV
cNPRFgFd2pnT6vMPIA7NISgC87FUmyBqQ/3o5/BraqHAiHRRmjprKsdzXhgMkTK+cGO5sEryICQe
LDkK3j9pA9IUJAMNVHBIXOGgVeuMndZYPPQl1HMlZii65a0laKNDSY4/AMy12a8KaL9LPCebRmlB
zXBzsjif/KtYQxMP+fT8kuvvqtAKTPbbfteq11v+6y3zmzpfdrs//lgfZYauGOXoOiKDRGE210R+
tMX3ftOqUEVMePsxKGt07ip0puNSt+iDKFn71izlLqZjUI8IElPvU0FxSXl1HKdhij+UFMy46en0
hNWmI1/4MVHD97oCWCPBU/ZaW2vUBV8M/VU88xI2jdLi/5CZ05zIocEoxEk5UoHut1XBXKlnuGRv
JMIlMQghGX/4JAGMGI2MayHp+z9VgLlu5mTenqg5unqggZ0VGoiAoDdR2eaIDILEDHEACHWA5bYX
fhpSD52aqeR/F/k825l+qIwaZVJ/UXMM97+hzmBnWGwsemMyS5XQ+2NUaJvkXU9gCAHmpIHTQIIP
EhROEBJdUIrnlbplgtkB9lAtu2hyqwGEeXVuOH/Uxs4ZRT/V0j7HKxgc/+e/0cjJ8StzXcOLV8p4
yA5AUWL/EaOOHu6RZiS3GH0NaPuIHWkuLP+7rSo9d+nefbFJMzD+NAIgxwJeEGS3J0kS79+bWvzD
Jl3HU6SAUF7QTvRSDTWhIzgHlfQBJVldkKQfe6qhrUI0hW6uwCvfyFGG4Pf5y9dqjXItS0/QVGF2
EQfQcXkO4H51zdTgmc1miLykKZeM0xn+dCBxYuBVnn16E3rSFC7HTacSvMk4BNcI15Uvyiok1UHZ
CiaVkwkJhgRtEvBUjctPKOtdBuB8HSIlYPy4J8BqilJRh3qpSvG5gRU+E2kAqdmFUnO8AkDP0ahR
kWSaYHNSv1MRV0o8UjHeWHVomWpBhUcSC8IEjpSQ8QcuFaztB3Cb37hXQqLRkEg3GNjkHOAiRoyc
FQAJVFFyy6jbygxFEKXXw4TxAtCiuEmkawSmYDfaM/dYwxq1pTmwKcwWKj9Yskmf4YQp1SDi17eL
3lI/QCBTYBeSdYx4mt62pUiakwjm+jQB9kQr0V7n8zkEtP7SQ82B+UoDQxNLxWyXaRi/7HjUGjGN
pQoiYitPXx1jIuGNUTkshsAPeFdr5MzCVowMxxIxGG47YOSYmxqmAxrhTRkOdMm0Q2AVs49Njrro
1Fw1cY0tZ/x23g4kj1nBZsyQfgPr8baabUJqxyzRnT14hs9wCuG2Yn97FZz7m6vHio0eXM3ej4q9
rXf1r9EXxy+oLWqLItELowNlsEigOLBzTrOHz8048XBZJb548I5bsBZC8246JBQvqLRu4IJ9R9sJ
KGVEuPcMAxBULtEnA6NEUgDRYPGqGSNEHsWR9A+LPhIOIKpUj0Lik2z5KTkxgt60KwMyYIxomcfA
QapgKckDGTQcR1itBfqA/SihKt1vI0Bu4K6EvZJ0gQr6ZWrxAj5dqEqj9InftvVpjdqfDk8UcfqE
eeTPxsfxDwogcB2AXG6n2kP9tPnB/oOHJD8OmKjN+p40IO/5pYN581f8mEQaI9JiClBF6eEz14Cy
dF9EPV2s9Xm08ypjdZpj2o0rY/2mR827eyTVSZy962g72A4AgfTU5aSC/eLHWhcfaTu4jp4+T+2I
DalxNfCsNu5uIE4NstX8Vstx1OzIIc9ZG+PFK/3qToM7TTyC3YDf6hDAcyj5mXmtvMqS3CCh5pEX
4ODmk74hkWDPm8Kp4N29CmTM0W5J4MDnYAGQvOQnDYD/rTqNbu3F3oi3/VoX2bZRs7eRD2igKGXE
BBAcUqzP4aC7HBw+YsZzu0GTKIVYqIHFQdkQ5c43hjHoI0+DcO+oVcGxZ5HcDJttZolMnfpHadXk
35JrRA3Ev893Ay6Sf8hZAJL0186kMi2xFGxADydimbewZ7hO4U+Thsyh+oflYUn2WkibN5LI+YKA
KyfqiAD1P6/whIfDX5x8ZXKWS1A+cuEOVoAIDlIuJh+4IfOunvBcXM5SF0GHNuWxZwiJLe8RCk6+
/ICuPqFzfmIdwPdE4IjfoEvow36OGqMHtkTeKYKj4DvkcCzTaSJXVciVA9qhWq2OLmZKgG2JcxPV
8A1MEME70+vnx0iO7BB38OBwWs6OBPzwnsygM5nzo1ytoN/HUhMuIs7Ie5QSmKPLdgI4xg5RLwRo
30f8Xb4DRlYoWi2TmQugqj8Bzqf/uYeWW9x5J5jCe76tnpWteaAbXLq1z+2tS08JpJhsCTKRXzxb
u86vAlcYbTvH9uduHpVHXrvSH8+WTZSHf5sKczf/RT3RsFeqE35MErXe2dKXth24h6275W16g174
ggqdWfX++p7XIjNK6z/nQqRlBRVvde5gCq+edgMStTDje7JOhq+vkreG0Ue2i0q2c3IWU5SIBHPf
w2V4WWrMc/wj0UwDEDh/CKcfonvG56i1Rom87IXusfrijwQYhlvsbkcGqZg6+upVvsR3Vv1Szk65
b7jVfs2pObvRh5h/0cjLmRvKmWdeOJ29uxCtcq614pe73UaKGC0x7blJ1ZOVXT6WfCS29G6ltzQz
B0iU4AQUHVB1JQSaUkse5yr5e7o+FUuTQAOvpo7L1v5rD4neeG5F/SEnTspydcTUxjHWGie8vjbc
uLwHNO4ynCpzqBIvnT1YGyXsJT+wRnEcKCeXV7tCXlbodUmPUtK0xM2iFyv5521PksZiammjkw/M
K7gEfBc0H2yES/OwI+IXTXJaD6f8T6hNfPjwdywkUesghnYzKZOpj8529nbPSEqeW3miizQMCg0d
JCYhiwE0eHPWaiRU7oCWeboXR7XnAl2DVEGWVL7Y8OpLNVTJWqPnaCWrQTxIE8qJtq4r3idOeLox
rZWk/DbmLE7Ts8UV1XVfLaRonoCl4awJ+BbJKsXbb8VO+DJFYkUTTt5l4q+GhK08IQVwOZUTIh8i
Vl+ipugpT+SGz+d8m0/6R9rnoCpGJKnQEliULpo4Dxqt5c4nBIpCL+grw63gXd09I/KbGu4ef4DG
VCSaevRtGDE4Rw10AOCj+sWxHg9z1qvMyzxIfIwjKum/Gr18cm4p10Pby4qudsKokdCdhiuP1Nka
vKChgW0dy/GUquj3MIMy5xzsq7VG/apoAUVzPvbZvATH3nO2HldcoE2LBpSDYG2VGZT0N6NtlR6n
phHqGT3H/GFbs5PfJunHkl+QlYCVN5iphwv1HPNqWXtKFvyRnq9628nVGxnrfPKUn7A1qXzkgsvD
bFayB3cv5H1mw5XCLFUapoY+/e3drSNxxd3Dg2Ub6GE2KzoFe9wMC/bgP7ep6QnnOg5ng8E+1OHo
5T9/CheXP13ZmY4EkWxGCFJtA2o4ehHUtBw3kKMZmGEbnUINT2w8IKXNQUltll09hx97jEe3s3k/
05V5zHxeaU5jKs9WyT/z7v/FAAtxnf+GiL4QiO9bZB8oKcnj+G1ZXxIL6EqqgcqwjOJzsvKTpGkv
hoxQ3iIs8N9QaAq1k9TYBx8qU3Rxhn6Khpk8RUFwT4EwuCuSD9gbkpl4QVQowzpN9/RRjGC0PgEY
/SVpii9atDi7ly3dMn582OOYE2FyIF/ZJofwtvnPmEfdj0QHMydN0fKMaXQ51P7VzIiGNshK5MH5
ZFJ2xRcCB+Z8WyVoZTmoFRm2X8z6w0eiJyDmGVkl1iNIwqTYtfj9lB4UPtxTKRkI+i0cyQ+5Lv2c
My3ZntCqKkklqZITPwyNVI9Ykr8q5cYtvdVgnl/9yq1n0IOxdljthoVjtCZ1jm9x6p5JlmWlVnXt
1Oh7bLjNde90jA6rrETDXPLild703QEScNrbwzISFsIP4Ix2ngCNAKdQIFT5rhQ3aP1Vt1mcukZL
TQ6qQU4eb8sKCVGjFe1lrpmHRpchMP9I+v9qcVkRuz6xxjSs4bsLGIc7uAk0TxMk+5MFkrQsf3a0
oLfoImFO0GXBTxYZho0Fw0AkhO+LpG4nyWrB7ym3Q2CZs4WKYmZFycoq6KMUeGfkJEJijJSVNvmy
pEAeD7m3lq+5MBiEgwEj/evMNNVnmUmWaofVTA82MQpmNB6X3FR6tX8oYCc+yjDpQkrYZXNBZROz
ssDwVoObv1CQu8eqMoVXR08DfvEg5E3kEKzdRRMGMMs/jYRuJEkoG3Gx6CtE0yHekRjwklc5Bsmp
xS/q74spaDnZPhYu1L8XTZtdMVRDJVnQtPdBe+8tOPwck4biwOeEOf6dTcz8xrjERyfkdGKl3Vbo
+1mE4mlK8i0/eFQ9kexgNmpt1ARhVdTKHA0XIJAeTKgFs0yJx48WSQY2s5HGXcpeLIaRRjqJNC1M
/01GwzUiI7qQlh9tWDZjw32OG5RXoBm0KOxSyo4EMIvKwcZDoQcrzf4gSoNe4f9pDjCwV+3iZAQ1
EhgByc9bVOHwkB26RY+oSZWZR8TOEBvJBnuIwGvgTwbe1ZKL7Z8H6r8ki7Ohkn21Lp0rjpVMLWrY
CBFyHQZpyMQVSusA8LASHcNnW2LZAzoQYvfAJExK5hnDJnsL/I6xAr7BlbWVPcRI1Mx/oy6JEYiK
3jgE14+cAa86Y5NlGltEtiuu4SpMZaTF7k5WLXSN4nCG15JiispmwkUsINW9Iq+7WOS+D84fQ9EI
5MfIakoqUyAuCjmy/wdbC4dORIfDQUEsL+Rfl+49LpCqF90CW03tjawi/IK4RYIFecsHEspdlKew
2GEo/YQj3tSAxSjGH4hxrNCFX1G+1Orhr1LM7GrRajFgUg6O5gl0NmlHC5+3tkbjVow7tmJyKuM4
VALh7y9hrMX8S9Mq2l5yQ/HJ1FuBZMXWwa3GQZhM6PEy+SmU9vp9CKbEncrQ/T2kagpqyOGyRCR/
aa2ykNGFSBEydAvm4Grl6xofoueZhrzrD2DdKmFM4oHQREQwO9SJ5Y+QLiFwmMzFGiT1iy3wAUly
f1fDv4eDgd7GcrjuNkY6d1lIoZDDwWHs5xkPSfeDqHLn7An2IklX3FVlp3/pmnug703SMGRVlHHT
hgDAHzMzdy259XQchpWrY1NOUXmWPDlTwfnTexR7/DpF6BN+jqlerI+YczSEKeIF54LBZHcmyEDj
RFFtZwLKrykkhn+2CxOpJV3tpn/NPXbpI6kD0u7EJKtglYvdhlPqNXDZZZgefoWwNd6jrkQ3GjrX
sDQT0jA9AN45gxTmCmmZN4npsbj2I5w/OSNoBjIPdN3/c9DDcPZ2mh6vxivn/sxyyssYFku3l9n5
8Mg9zd8g3pikflKSd1jwJGTYhbBjNA1yDVvp6XHDdwifyvhoyWfRx7qsdIt1YShzkLwcEr3oXrfJ
YRA6dgz9UTFQbrJyh1+avUrCcvf5379ZhHPkuvqCiE5wDxiu3PwJi7jEnfD8h8NFkcVG1k1DWYOB
scwe6i6jQs6+Ph/Uag4/zt9Cuy6zGAxrCDewCo7PhEF7C2OspO5gpgmTotS75YJiy8Gr5ljSSk/a
Uhw/65SwpQgDi3X2t2CO6y0reefYlZyij1Jq619AzoL/sHrIrB9h9F9sgHNQ9jV3qYlyT7SN8Q3l
f17ZcLgAhptQHDH5SA7lixe3zDm5J/fu3b0sLEV38j8RiMEOnh14aG1b8KOVhnmo+C8SeBAhgC9S
CjW1wK52bubs2TKn4heXFb/iH2xK34wWDpldKBIW0Odk8zk8ixiedW3v7ENHJhdvmuHTxDmecphl
XGIOFCA2fnbn2pZ546t9RMdgi38AdnW0th8YYg9vHgDPy6fllkffFvDZ0gGbMowbljq/nVvEvBLd
Ln2QRVEE1vCU11KpiYwomQgh/SrjtVJP6BaP5N/mAgr/U3jaMsMlSKm2DhfkApApgsavZicIVsCi
1QbaMU+nKJfB8vqkA63iOJFHxI6DVyKsCJu4QD/aEGYDbhB5X/gucLdh3Yl5p0a4WcvwgZ4obn8x
oH7N3L8w0xB1QaFb1NciXHpAI31JdhaGr5n8PdF93rbOUGR0RPgYreDKCdkNOneWFDmG9IRWex08
4Mbg7n56JzDtEq+X0RFFULq/G4hQ6ozQB21Cp/B6ByQ1oxpWYFJgQ6kLJBoJgcJ/vWh3dUBhCr8M
QPB0CI6MlrZG/FuA1fAq486/25lzb2fJla97u+T/RtrVu7d3nRKrVqcU3eR5FaLjYD+o4U+MjPFr
hL6lt063biEqRBm4WRBk6BE+on3bCLagmoXVJ6fCK5pMsAdAEPX8+6I3ImqRzgfxMtS2ZB5VdZBX
rJh7mqjVyRxVBaXbd3lCXtx+UZDgDfaU0NaVUCpe+1DVRfbixyhXp0EFpk9iC11NeaWkLqzV2k7+
lByiIw4mBes8IV3/MxDH4O9Dl5rfmkPjG1HjIcbPIK9qHGLlqQIpG2dQS5Fu0M5S6UTVCNHyhW7R
oJ3nVQDJrWPntQT9jutHbpd0gcQX/pPKpZWB0mUKIBQTaPX4GaoMJJzhX8nQFPAecIgXi7Nt+AC8
0DD4MODRw6XYoDSwcvu5drV2y6Y0GIVSVFJEG+cBtUaKOJIn6ZLZ9/4drB2FuUq37my9rSdYkNQ7
1iE9IHOmcX0uuQM6ViDbcoPSJ6GzCkgcje199zdRxMlQEU/pcQmuiKom8q5o+9tIoZHu4n9fEj6S
EiFJPPh57BPBj+Q0OMH8KEfSioWtxiuKUIBFrS6Ex5ZSCUiFkvja8Lvu4y/VoLRT1kLnwbusSuD8
MlZIRRVTTM4a0L+WwA/xMyrsTRbQKxOrhsCO0nTC0x89wpZcwvtPrFnVDIErsdbo7hTQ09F3YGOI
B0iL4pc8wbX4MfmlS1DfWyThimWrubeeY24yfhF3Hn2bA5cCrwPFacSupXYwb4QakDIGeZsG0ANQ
0liScE3Uo+qXdlWXMgbiL8c5593cTJGWfzfyV5NT8qvzN4lU+MO/ByEwzEcpS6Nqu6Dhubl56fUf
dxyllkaLH6ByUoKTlawr96sENDeb1yuXTZKXgtMWbFoR5QsdriajSgq6HL8JocCaVJhrpNtYYq8y
Q5psv17cfWq1GmvaF21fmMSbDq1k56rxqmMHwyKf1AqDOZl84n6GYufVViXI0rnYG0hq1XBlDlgG
DrOvW0R7Sds6PrZqyQ37Jy/plw6oOYBSCTHepOtZQnB93P1g7T5giz38KWGVNklL5olO8kJqeor6
B96hOgKi7svNLlgSAXij+CJjg4uZ5w0UBzGMQPVtFGQqhCShxs9kPYj55KfJQ9FFgBCOnZYeBYZk
nrsmOYflRuVPI+Z/vswfKeoexL28wkgFDyQjMiYUFfMpKl1y5dqV5NfspCTBxj0iJS9Ah+45jjZF
QLzvsotZyl0e7jtC/rjCpC2IURcJfr6SSHloDAxD0aoCvYecIvwSuVQahTJDTZYPSXH8hjfOqW5l
0ez8kY3EbWJM4TLp5TpH5jFSpDXEsfQGRqQq4vM5B+/3h34kE0a7vfx5EoVNKk+kVqUs8hs99KXh
0341fI0rTSiNrv9/BiakhUrzr7rfoD5OWyg2LjbXnNimbJHxmhVs3Nj/I+pMuxPVni7+iVhLBgHf
MjobjXF6w1ITRXBAEBA//f9X2vd5Vrpz+3abROCcU1W7du1NarQuhvIH3aWVXE/A9XTKPyp+ACQp
dwVJkR+PCEsg71eAGi5mQREi4zhyN95Xxj6bf7J0rS8A1dsyR5JGGRA6u11QILI+quESrT/Z3GKc
I7AnQ/QdBCOYKOF0EBUSuZjsS3l/B9kuUhzAnJW0VIRoPosFahd5p0jZUmVQhEiMECG10+A+UylL
BBoSbXOry34XQZAdvmHy3UYrWV1UJQVfrQdy70iEafbSMaFDAsVDeh7y10y/TIhxfsQsnLgRiImy
Aevr3CsPrX40kgYB/HN5DW8K7GXAH5AHJsTKf683h1+ySxA069Y4tcrdSFlF02kLMsqJQvIUgPdI
mfE+ZAX9EXheBqkGBxAL0l7JD3kYZMrfEuHkfcnCq13uo+DXFPRuQ7tEsCOY+XxlCSZ0JluU+VDJ
F+XvZO1iw8kHpHP+9H2gaF6eeB0yDDrfcTAFqJJ+S4l77Od7Snn96bjI51b30zjgtA8+aEL5hmWw
uaGmowoRysFnlclKk++GY8Pil2/9Xvc0DWQlI9X4vt+yV1kx0p7/tMCkz7XbgTXKppQt9TncpFaR
OkQK3xG1DJWwHFht0W6QmlM21iugKy8bS9bChppHjKVI4s5i2oPWT3h/ZxHS32PSyIXpIq5ZPGvY
Pu9G3bvrJ5QzfsnhIDyzHee/RIDPhzirhuHy5S7Dt3sDr5pP3t9hshE6mqxE6jNWF2mPvHc5wIUH
KTnUOxn6b2tIGJSEVUDKz5EmQhYirlS8d7CIxUnO3uGdvJCcoa2Jq+nntzL7aJaLVrlYxJAZIXeN
fgYJuTB7iAQj+azyE2TLSkKEPsX758ubkvNSLl6SljcJTvSfeIvSM/x39zh32Ziy0u9ML+ADM/3c
cOHfydP9BYSTRaWweL+vzvBHVpYAYAJzvEtRuagOt0fSuU+DdQJyC+3j/bAlMMqPljNaLvAT5t6X
iuWXuARDMZGYJ+1aGqmCg/AUP18grcy32yNHO9cOvWCOgBYHplziRGKt3EkQFPRzvfbqTswTayox
qBIsW65LYDkpmV8BIJ1cIdNpkunI9UFWZbdL9ixUvALeyCcDFtRZbp68W/4r5zXnssyuf/Jgk3qN
IVyBmZ8ICEYjAy1LenITqohRQQNKqiIQfMLG9Pcg8KIUvQ0o+Mclh9N0IPBC7AtaCGSOeSCEDQBh
NnOXvc2URnCYnoJveIzcf+DNGvzpcJAEVuIT1eK7MyIJ2jtQ8ZTkYZ3d+G2mK81VOW3kfJHSiN5m
731K+eLSxQDxTNavPL9GnIso+Bf8hF95yp8qXYxoPhibgBV8s+/j5EQhygy8nDxy4rzPDP4xC2mM
cHJJdU2XpC94EweB7SoBSB6HVgLcDSANYsaK2fHk5G4y/+gpQRzGIYcKL2Lk0v+Nw1+5RRwJ9MR2
0qeUzUitypJQHfTZJOzL6cH/41e5zIWRJRSBGfgKBE+hQn7WIO4iwiHYk7zDZWDZCR2LFJuFiOOa
ODPD1AObFIxgnMOnwRGTnyQZw3+0LVl7z4F8JnRIqGM5cLKQcMsPkpxCvhfL9v325DziFBPUawPj
FBWTZXh11usl7jHyAvkqebG43Ek+93kviMzy8+TfxHRazkb6gWCBHybnDB0cmBF8PZIBA3Y9EoAJ
9vLQIP6Y0b3BMEDrCKqAiP7NRCBWvo6ER5SehedBXcCb5s2zgGFvVkHtcnvlFsr+4w2x+2TTKW8S
ptaz/NeM+h59kydkNX7E22ZV3rLIJ0tZhmUCgnk6VDDGKtDWkkkBhfJNiji4Ju/q6H1pcoG4TENs
2MkeEvFn/BKYE2J45Kthz4kEMEjTvxjCfwUcZaKBvrCsWAZMvxP08P6LeZ+4l70pA+wPz6aPLqPG
soVZVikwknyYsw9KIkGtXNIVo6EwUn6Lrqw0SIlcvuTnktZIVJE8V5l/oqpEYnaXdEpA7t4wEhyt
5RhypuiGXtlgkARCuAZdvUdHQzr9b+wFDGYsjQmBsqSZqpO9NG/LE7zkiQaf3+AVQ0nZYlI9ZBmB
VRk6EZYcUw9k98ipcC7LbZLTXMRP5KZJSokpOSjKp9zTBxLI3ielL1atCh7gTEQxrMVn/7i5/SQ2
T1VINkLjkX/+PxZRm1s1gE70pcygsAitayR58oOaVuiMUtuw/mWtykp9r3kJXK93cDHfIUcqa5kk
EUOXCI7UZStB+KOvLFdmDYToJ7pkIkctM2jE6y3SgFjhYWDH/yFDQk+/fjMDKgoKyaTqd1f6XTC8
Ew3Bt8Q3HIl4gEKBCmMa4FK9ylyLmEsyP8XZLn1KxKTJdskxgNBXg8M7L5IMK5CKRn4Dk/Ck34EM
VDcNGjIwTkZyGzm/5LfkSdJsiqhZJF8iBLrYQBAO9fmd8TZ5aCaXhlwm5fsdCTB2IRtOtoWU+bCK
+ICihGFwNRB35M+OFms2ieIf/pTNRoHT7wsjEyk6ZieFKnfqV4OOLyM3BttIShjZlu9VQaWr+dlX
G0VN2S6SjH4+gFpdbZZ5zwmTP9xIqcXOX9RjByFa1EB+klGIXqPkzk2/5EPtXQatjVTwN2a0BHsT
7OMDDr4A/KTmkmUqaQxbdolFPDOVsi6R5eQYSGKOwo9k5xE2U/kjyxDm3ztReXaj3umvet8GuRX/
nQhCkTVpGddIT5WIo4p8pXSGhC0rv0Wt+t4TSzv5AAMMKjfjZlhu/mZMlkECJ0ymqKLJS9So9mfK
ls9rl8s9olg9wBdURLmHTCH3mOn6Y/KPjyckVlEULVDdEy039ES51aoKAPoazHcS+T74OqnpndIK
6c8RI3a4lSgXh/kGxPXhyT05XcXbqeB8ZeiIxx3zCBlthWBZeJ0wZoDtySzKMzS7Zvfq16DQT64P
LSuyzM8Hu6+nMUpt9v7fuPqGUODrLRcoTlXF6EYF0td3oo39ebMM1SAs9yQm1JAjYWqJjxVOJ937
VJw9LBFouqN0X4/KJxaNNyYvO+w80rq7i+bwR2q9YZnc3gW8IDrSKxUG0wOwVqPF80GBKjKadgD6
JZCSAEsPlF+lBy/nDx8B5ZqEpZR7IxjT7edEnsaKjz10E98O1RLL3vgEO0KONTHA6oD9ihYU7DKZ
P6+5DOFovkXyrEF7YDBNLBZUjPTTFTww2ptVMuDLaBLz1OY2X1e/J8LZbwu13EP8G68lpRYr6GJ8
m+XzbJ7LWDnyMXxmYLVEeJcGPDU/yke0qskQ0B9miPZwhu0JokjzD8V/YljkXEznCN54chHBv75/
ZXRyIod/Mg7aga+qYv8Ze6gWRa3RMe3VzEWCGBMwuQ+zG1OFMlfI/8jfvn8BtkBMelD8gUmcHURx
9InBLJ7JGCNcwXlEGJO4kKOvghpBjBmk5lxpRSC7AD3h8wEWTm5IpSk4mnwIIPko1pa5aBjlZ/eY
ToSWyapaPVanxXH7WrX3eeyl22fppijC3t3q/Yc7hDzb/XyudLdF3dVxXu9fUdJVVEdDJKdxOqpT
7av95VDtU0eblm3niHaKDC+rPPHG0cnTS/kDQ+jRXwFlldkvXF2YQF+rfNx29509bn91SFojBkbr
gdJDimMQ9z/tE+l+5PRk5ePomoHmGUH05tOob0oQs2eh9GvbC82RTko+lT6JRZof6D7TwXwIEZCJ
XOpKxRNo6voTJXJiQxK4up1esZOQSxEqqUHjiIG9pLBA43RoFA8iAn8n3WKaoaQBU3kAEgkgBghv
6+xSAsDppeEEsLGADiVlu9QDGylnLo70AY4I6FDw/zst5Mxg9hptXuHqSX9Owp9UXYIqCOSM3PdY
wBNZr/+45ytyLoHM5DvLU92Ri0kC3HLFYa9GPvUDKhHMNoPBrQtytNnF7iQLqGsFVZOqEVTPI8Qx
p8zqeICaHPpj3Yf+D2vpjVZJni0VjRQeT5Koj7W5qK0K0LgaTBfyswV7ImuVD5B1zr05CqCoQIoc
mxgCyab/0PIBZ6mBYrTZJCwInCnZixSxAkSRpFArIS7IBTP/OZc3aYeUWKRX8nM+Kb4gwSa1GAFs
i1poX1AfuVZ5hfQeZH78U8J93puNote7ZSG4Fm/oXR1Lm4a5FRCWK+ALM7BENinyuJEC+nwUSiXs
ycNhMp2xYQSpQSikyN69CcJkxQLDyVO0uEHSCAa6uctNEPhBWE6faCCvESBbWkv/0Ymk4LuMg82G
gxWIgepZDtp0AAIp4ybyhYwSICf7qTskdQJVIJWaceKHs/1JWgW297XvMPgRrodk9K8QzvMw7M3A
JS4Qj6k73jMDwj6ofNzRmcFVw6j7zqpRaJeBNTFT+ICfAgB/gAOVt0l2BkqHhj7rSJ6CwOrznZCE
SVk40g13VYM75SHXi2J/T5blTgpzsX8UCFVHr1jSORCKBSUwA/ty3z9Jqzx8yUITDwo23Zk9gLjw
s98cN9aeBGPpHrbDh29MngR5Kp534vzwMz7KIPfpmC/XkmOK+i44OsyxpbRsZUqBof4cpfiaYRhh
HQlP5IWdRGtSianEBL12VwB40VwUqJ0RBNGXeGtMiE4v1jmnqUylnPo5SvmbNr2W+o85/bckeEmd
In6M2CXiBCYhTfek+8QwlAQSLuvBVtC7sjgkO5UhKVnnUplIVoruKMuhJPWS1QW2LhtVGuj/xuIo
NymtNqSeEDM2QFisfbYu9RtDKJ9vSV0CakzhJVtYoJlymoi0a3sJHVu1neT70jc5eFkCw2ac0xDc
ZxALXm7C2Thvl66yv42xuqHtchaxvgNBqqEaIcQN7UWyuvRbPyXSaejHMn7+1yaN/06+0+lxqh8d
7av5am8eRyfeRXOo9WNtiIaMb6K3s29TBJ5gsYfo9GoL7ei2dwypFtAkOEMwdbAdncN3oR3sMB+2
2bUXD4G+Q3nAs+YrLZzn3t6g1/WLqgEV0H33KvqtzJUgCBFnjt/VD0oqfmtcT3PiFVGSYNtZ3RAo
PNwX6ZjIiYONBO4/a6fKhaYvDHO6CHzor68jtmJ2aOOeRogiQ1zWO7jjNuPcfwrs7JqOhUcgsLDY
Td0rPXUg07irMSZMZGHiF80E5jFG9s8NBeLOChOn7/gXZRNMcUwUy45jdVKz1AijTey2au88T77y
NdKdR9faXUzX1lH4fOyKaf1HtkMaVoCSw6Z8cpfOa5SAaACRrsL7sJ2a02ynDunypXjMtzBbrr41
vGegI/A0V4+5xfVne2uOdFTtNC2nKJAf8lSU7ZjkIcag0USKAGvQ1VHZ051r7b5QtlKcbN9q0CMp
CidH0tlEeNna1wt9ddweFzojMfcFblY6FPZ7L4l/atjQlHcB8/dtGIqX2RGxo2p64pgtA8rcKVub
eewOisL30GDUA/UByFAPRjS8J1Py8jUyRlLtUBZiKNhwjpipwn7AJXynoCsDjDx/onyRY4QF6Xr0
nNg/tO/aTWDnPNpmq20fE26C+FkdmZPiCfwqZfDc2RDVeTQ1M9FO+teizBk/luzQv3tfXT5St/Vz
33a+jRGWeyj7+UdsKRDMTZ1T4eYk4ktjeh5aiN91JigiRE49O8PjXbV+4r3g/tn6HCBooKyEyR8P
we9ZVDNkxqcUiQeSHXuazHHzGTNIPb5+2XDIz+jt0caEdqAT5Rep3M9eZxiHl8YniSJLtAYlEku4
8iF/gFbLXzEtxyirlWRYTA+3HbYseZH6W2IgA78ZGhBRzA6S1NUTt0hgGbnaX7TgH1SkxkFSWAow
on+0H4TYigZgo40Y65eBxgs8NX304Gmv0BdAdQL5xsJPtT65LK+9ZuJbqqL30SDa7V5ISfFG0F1+
erY/jrHDackA/pH3Q6OBU2CdozNABpojCJ1enJgHTYqLZUDpNgduKjlceki3uu4aB3rxvHjLzuQr
yi0Te0vDl9OF9r7lns8Br0ISJ4v90vZsmk4LNn7Cu3y5MeczWF/bZ4gbxTAFHu+f9Y2i1+g+yuc2
nKJslYP9U7dCJn9/D+bHjchPL7518muocDpnnIOK2pGIC40Gv/bKLe74rL2QOxhoRVDNWzmPBy3L
b/0b+cQpafWjF381yI4ip44sEMcm5TEnGcF6UW6qL1TKVw/YNFgQxPDXXROGWdf0M6iL9s5YiuYN
xwMk2qWaeDqzScxjMANPxU8tcfa4auTZDI4Gdm0+fyF6elsU/esK0bdsdWmYOnh2nOKgfisn3/zJ
98816kDWFd2xwEp8DUEmtjVcIdQba7dCqmJ33bcn6Y7Wue5CaFlzJpzIQCbZ1blsVPbAbUSJF17n
yurGsislTddi90imTzHEgUsqDjemmSZDHgwC3mTheLgzHfdDsLgTZAAfM98iA/+9wNZIZfYKvcwK
7BvXMRxYFCffvVRXu7kpE39HT0MwC0qzW1UuToUZOrMVVrXRlMoFVYuM3JJ+/G/79wWLfn5dpXlw
jANUUO0N9yU6IEy/Yc09bKfZoGSKXusTDhNJ9cXp/L7WTyuUBNvMQuvZP9Ha7dpE0IgTTZRE47/r
T7m77JR5/FN28+llEs2Y3zFImA7Wt3ZIxyUboHSuuXeigIldahILY45YlopJeD7cZ3rlIDG6QNih
GT0YfENTIXEQi4jWBHcaMh2pvihwNIYStg2ZCtXDKvlCyPcb62VD1BIQgcqZPkjEE7ZDv2V3Xt5+
dAYGH8hqIdQ75b62ZR87dhTUsPdJJHklN46e5cnVKZ2AA2s3u3lZMkkmxIiH8RO3hnoUdC6BVYxa
1kDRh1SIvAvGJ0iSt9oPAkEba5msKUeD9sO/ohyzLs2g0/Yr1COe3iUbWEjaaqHa6dnnfqSO8Os9
zuAzzpWv5IcoEW25ttbhNUeR/g+JEnKe++bJDTGpJu2ubvcez4GcYBmBhHGjB3EoRCVyekSQT3d4
CK2LkzEaQ0rAOhYpMRdeG/pSjO6N478aopG6rtZxT13dx/mkGF9/X8za7InfFhZOBjjkacphxl3X
LP/JHCd1AAIiBGVXH++jb3PYGfM8zPX9LwMvMRdU/GnbQfaiOvkNM3YqrqLdmxlwh5rnT8md16cd
c68gI2j0TyfIlMR8y/4p0cDk9AGXW73W6Y4SOnfLXfpwVNyz2q5OdXKV67hiVRn/GgdLd9kgVikK
wnnhPU7ojELQR/66nfunXUJzFk4WRVvLeW5s0luKW8SkOZNOb8nQ78sK+RX97qh3pFX8F7laKbca
eY2cH2KBYwCeEKtJ75lU/M1+OcYJH5iMsg+B7TjkUWcEkzO6SLPUo/YObalkhYqHuioOJyLHiqih
UY1iNsWph+bSAeL3adFeAdvNifIPSjF1mH3f/3BGackKNGCzkhAsCSL1zbUYgLEd6+E0f9Ghs8p+
gU7uhYNxdf2TPp2ExNXwCD4WZedfNI/o62bDjtEz7OHj1rNu3XSqRN4r8xqGu7KgBbMc/Ooqc4AK
ROoMnB4pHQvxxyOBhvwspBUe3JaYV8466/aX/muMoilWIz/68ooUcSqWaW0MhL6Tq8MvJk2rXWnI
wSZ/euyM33h5XqBRnGyv7Mk5SiAkBjfMrKhK6P2krvKGZWzKGnQa8Vr2OWM0Zja0sbWupx0UXIBS
EZmvkP4FKVGH5Fzgc+pSfvIu3t9nRseNFpgX2YvOTt7Un3XzETSsv+Kdqvrxd2sdXncM0aqNd8QL
sEYV0iU3w55BQ9aqf0Gz/kSe5F74Po3YwD1XCYQWTt1DcnLyFWyZ39NO/QUDIRM95sH9AIBzniPk
uaphE+DhUc6MP1IFFF0m3MrTVJllS+vyVt/5MYf6lHWVQ9Chftk+tumXOs1AKQ1yPZh7yweIbuLx
BtMwgeT4REz81QPQ++E7kDLpfCaJ2LzCFlCMElgkmW0nQ+1pf0cOh6VJTOStEU8Pr5k+41zjGo1k
wEosmX+j8KbrAugKpX9eofX2imVvKCtSXrKi6MARhHZV+acvy2nxV/9ZKABmc/hqy5rjz+P0s72K
LGdw2lhsHYU82Gs9XQXoGApZEjCZXQMcxAqFYloP0dHLotBmeAAX6Z7+mx7YPi0omEUQIW294F+o
aBZ3Gopc3N0rkCQCrJheYz9nWGx5+UOlNycqh8a8gqptfCkIxKPVjqtbzSLrxSjmwA9vfKJdCllN
8WzO/oXdiKknmqjp0X0gopTKbrFZ0rbE2xYYp+a9aJBXwxv65GALBZUrguZJ7PKWiLXEjYK1t0GM
NH+Ep0VjeR2gtSLgaZMpXlHMDjrxzLA8NHvxU9cv7nXOJw0AQu5F92KgrkAceuZh8fRNZcyBl69f
Nno8XToyRuWz9oEo7UBlQsP8YdJee4bHJjznYd1G+pOb65mnfv36OQIMEZw6rm17mCKWDN5dPTSK
kysq1H58CbSXfwdYob2Jjl+33t4fgY64oD7ExoXykbfFRFN9DU9U3C9gAIi0tldagwsq6Yqfn+mk
2BkpV1ef33bJ0L6ErbSr2a6xFTEnprG5z6oc7JeNJn7dL7fJ/op41DH8I2PdYJDraNmmbqC1fMho
ZDFlh+rqCwjX8irYlDnSVr3jxVda3rPsVg8v/msNNA/NWF55dO9BRKF6c0tqYHjR74rtssyDmkEp
Mp++vVVwU7edBPOfc68gdfmp2yiVWe6dKU5e8c22yW9o8Ho87xyxx+NQa3t3eqyYtN5dzOxxUmFm
j8mxQIWQU9/H9SK/zylOiak4lCqgUNtTObQgRWyf6bDTnmmvyTFhiLCcFdF3/RgmSl+GxK7rV/1d
J90Gytv6GraxjkvDenBDUPQ1MRoXw0iTX1MT6ScC465YxnwT5lpo5undal0CGNaMIOi1S9wCP33R
09NI801oohAGF+YWcawLXZPzPDNHHUTOoEVTDsKW+DWG6bdOECe2BWnvtmp9UVY11vABTKGTs2tB
S0MyMsm6r+Pw3vHz25QDsWMMZRWkcv0mFP9OT1mhE4joHKcv1STsuLxX4Nt7ce9W0Fldsi9wcBZR
ua2o3pugOAtI3iYesujavtnqXeKR1SzRpSed0jV04AhFOwDyTtGlfLBfXT3HIr137ezO3O7oNnjh
nnXut+hPUvpfArMzbijqwQVIZU7b16OPXL99DeUsMmasK6sMoVRY3DlgDgT9m0NV+BHGErcBX8uq
vV19aqB72i1uf5QmsebVV99G3AH4FtZu0lOB4grfvg3wAiguXk2bjy98zNLbgKd5rE9ugQIsNNN6
8LJDSTPY0gRxLSLaB4hhFzA46IEZXoyqVd2N8E1AKy6Bl3qMvOvpK+MAojNLerxvf5tXhgsfa3Oq
jcAQuGHIPJPDNeMO+n2Vo92HTUl2iDA8av9ue58uykF2I5g8SheJ8VF+I71GGJLECtsjdaLgmYGG
HE0CCBxfkdpNX2GVutjdI9iKdiLd7STU0vENubG/hiTEcotm1NryDLGkRz+86bP8gPQB8G3elH32
SJi5JNoR9zbdctLC91tXA92jnD9V/stCgOwukofW3ty09+juuQV9JJQjbsNHMaDyb8HEBuKi7hUb
Y6CUctxZKWxkAHrUAcPoLd5Xj04bvsp8oMjvXtpusyfCnr0OFjT0YSCMgrjSxKR0stm8FJVl7RnA
wWn3vSC4/f0XTPa817bDO7kA3H1oBOb+nE8phE7QpCm6q62lL1RoDlt98oBeOjtDhNddjoxsXv3C
othZS0p/kzhZKdtIm+aap537j9eSA+Ha+eHYvF99NTFIdkgBkHIAAel06BCYg8KSeoPz3/pVktDQ
u081gOZP8ZGiF0xJ2ICS4vOMgqVIChC9qAXj8Lm/cVlQN5jQvrJY6Zuxg+ydXnSVZJgzBdJG8ZsN
g18n4p4evUU4tqRNUIeeqnOLGefWMjJclMGpka3Yb5kBnaz8Cz1FYhYqgmVrQoOBkxlfXL5KZdSP
2VXbPaWjG02cyM0QUoj65yHGFqerzyOPmdBiBDpMYzd6OZSfpfCSWCOACPEXbUNc4NsS69gAGe6o
lHlr5L2rM2LqqY3oIFMNdea3Op4OF6SaV2swqdOlR+VR0Juqk17r4rdVp4369XOg4YLJbM0kiQKd
7uEbjCixOEeGw/RIstTbnWxlYmQBUlNP9N7cG3F/w97X0SZUlEFMpJ6hL/nUujGH2rX3iNx7EoKZ
PJZWy82oHgVjci+ao1CXc1OoWNndq/jQrHXkAQfcnetvto4p1QD0KdIqH8EVr6b6f4RV4ytAQhtd
66nQWudPKDCEhCl/+SDhxDPdJgqibj6KFtoWx0Hag0gcAZ6awwKR95H18pL9tQdawYFS4mMyt61B
oYc4Fj9TF73rbFesI3IzGHHo3syP8xuez9Tg29aKdAjBPc4djvl989XULv92PbR+JTvE5qGGP1OX
nkqvRh9lhaefnFvaY2kC82iVV6PLszYtYgpAZxuI3weUXpBi5jb+nyQDuBTTaBl39AULjXIlLnyV
avXZfz8z1gcPuuk/KSISNw/UxImpU75viKaZ/WJg6z3qoXTXPH1WM+nYk+XIwSk4TZ+MKMY3CuiI
VPwyr3LffCtiPpdZy9FnZJ23/X2YoKa6pgRMfeMxaSGLXPk8x7MdXHmU9SKBBXfrUXOTEyWZN+Oy
X+N2453hsCk9DZ0DvaeO76srlsNLHdL0svnj5KAtrC1U9gPcEOgdOeuuPeFkNmbnFSgFkQZqOEdG
MiPRobJUYv/Va7187gi1GNVpjgLhmSXTu+0Vv411Jw3c1lT/1cmMNwTjaErqhE8jZdrTFTADBxYW
TILVhAWU2Ve5xR3/sSDyAeFQNZi++ta5AWy5tcf31kokryy4Rxy398HFGGAjcVaXdrEwEL1eX+fg
cqjIUmybGbby3XRga2F7WBlDlbzTjEcPCnasbKyydkzLiymeTo9d1QTxbVLUngKVgLMSkB33j+fw
8Qx55xSuxu50nuhP5zxN/oBNdDyAfvUJ0MiVSvuncZlxAtaDaxH7GrE49tsUiddr8ABUpT5UvBLa
EN4VZGFf9SZPAtJ5wbdDwF8KzmsVKMZIHSMfSklxZOmiaGq4l6/2ltuSEynnV7QTgLpmRvIFiqxV
3SIZVOh/w4AACzCcQqc4WVIvPACAWL4dL4fXhJsHcqDLGWugZQ+155SjAou8Zyc4Yltc8xUAMYgn
5e0+Mj2dzItJY87I4T4UF5xHpcHKiJOBXvKDlRUYDfWObyHFOo51v6Z3TaHNnFs2eH5Hylh7gUd1
QSqzR0+OfpJSJOA7CFRvMdIhQbMDBLmH0YbMvgWBq1/PqNRfPXIiyAZlmCNAhfYS0bt7+1Euo9Zt
ZqzrEv8+/wQSeu8pLOs1QBxr8MgbanjilBlUklQ+1/m56rdMEM0lcbWFoY44I1r2rt0J+ReSBMQ7
UdaMQEUzh7qTOolTpVBHLJj85D9p+xQeeKYySToTkwFLeL10Tb9j1HbGgg1Ud78icAUc+LRMTtmA
DCluBuC0hJn8+Z0dQ7UMW+f+LRqXl2+WF+BN2TjmBlzxTqZnd48Ig2KigoLbKyDP6+h/r+ZbsBcg
SAUwqHHNxr+nPe5ZjsKpNiyz3xzcl9XZYXgvmih59x6NWWknc5DiTc650wQcXbwmua2zJoiaiXkc
FQ0cOVoGUO5fXzm61Gq/bCbalZn1oyMWK2ix6kPeNmkin8nttDwgUtmActVPgvS+Qw2hO1qxVRhU
gUBDD4KR9WuPTkfkl3Q6g/P8kTlxyV3wk19AIMm0jDHRFWqFvRGg5eTWY4FbDWBFRx2/UMuvhp3h
jc7HiOQomYNzLNkZeR3Ax/qmAnpgWYP4Q+2QPzwLT4tHBHmdiUSKWLBusZAigraD+Eh3b5/w/zSu
mB0jJCjODZaSD4bK0b2JtiDK6p6vNi8e+e91WDRuCs16pwwSwhTusKsW8FtEwznjO9IX0NdN8QWu
dToAT6fLNsD6Dw/wBluFzH9cjCwdHW9PqyFmAbwQuO8+BmpkadGRdoV4UVy/Hr3reXO5QxB2Lsoy
Nv60ZkN2kJfh4/l9trB38cl60Sm29L9cAZoBYL0hp0NeTZrRMj1UjJvXiIRUZzKDXYljBkS8ld5P
wf3Hz0VbqBjwMkkdz65GEhR0fluSrLGQ6OXRbMhPMgiRbukltM1uTSCCJDxqlq9N9qeN0jc9RVoD
ZZ+0P33Cjkh6Qkqj8sSRGpNerxmJS+V1cmcKCYYjSMiNLgkWwvS1gNC7j35MeeZYo2u3jV5+8Czc
O4Ho74U5JqS1kYHmHZSOAn80ZdYekywfjIXygBxn9m3W7Qznjg6C/6HBFmTD9y+Qm2iWpvTdYXhp
oe5DKJmVXOOo2JfnLSVovU6BWfvYDHFI/OaYuAxNKgqayyuT4tu9RjwZp3h4KqHOiRRH69mVe5xz
fqbzggGysfH9GhMgtbVqTVssAdpsDJO9UNurZDiXhKK2h5nVJ0jH3TsAB3MBu1yhtqDT5CXantz/
7j5+mXJEI48D/JV1MQ9B97TjFi+fZ6HRaJCDCOYpVK4ThqENGAUgJYLwS9bLUmG8hDHSED8tGKBU
l9SKoFk61k/4Hh+pVkAlb2+1YKP06Fvx41Gob4f5DdbxLoGmzj48O2AR98VxAMbOMXuiO86zbPVo
DgHlAX3DHHm5t+MKUywNb6rngIWRm7PWY6ijLRT7HOPxw7+bdDVigEFqlB3tayAcFWqbGeBkw6HC
fmMMt29MWxfmI86rJ/5F71Ir7VmQdWJyXRchqNpj3dI4INNtDpxf+JIpfo39NjjmsXtpdVOkxDgz
cCx5YNIDn4IND3MutsJbFpLmUDng3xVxJyP6fOySC7Vp7HGIoXh6eD4HBrlvYne5Ujlm4djUA513
QnQB4o/nJ4ijOPFNYlyjNARbZFxCpoN1kIZR/EtvTvPo/tjd04xMX98b/er0A20TbYpxK4xGL68a
RtMYtO20tJz6sFDvyPS0upwwp24DWwGwBWMcBOTkJ0LlN/P9DbcHAEBkmUl1p0aIUQGaUG2H6we6
jDYc+vVUsSfAq0XlMYyZdtmYHFTlQYGMoGA4SB6IoCVh6HQM6Lid7S5ViwQObYqFHqAIieWLdO21
Oo7LQ3EcnRT/Uv/YwI2aB+bx6r20AxkLBZTJBlKgwKTjO9Z6z2XTb1WW+8SpCvIhQwrXgZm5djHk
YKhWHTNyKojB4DQ0Ca+DFkSL0/BEVsljdJ7mjpfbjZthO+heFkfcQlAwuI5L5ipiDtNpgtEafOzO
hGwu5ihIA3E5q6jLWyHRiD6jNlK/GccSYrH6ex9kbc9MJljaUcqnO9slT25j4GWKIRBCMrRE2C6U
Km4aeXcjzP7Ofxlj2NIv9FV0vAEloXhNiCvX/bFxbCQOONPS2rNUT/TvDmbkXx67I6xkUucjreIt
mWz9c9/AWqx8g5Pg60F9LyhW9RgrizOly4ysE4F67YvGeGeGYQWDlJeWb9J6WbeZ6wUXAm0FR5g0
JYj6maaTOSgPne/S8gzbxQgxmrLns4ffwuPwuCpbPQPQb0b+F9HJLoIjB72BocSEoLqStImQ/+gn
mClXW8WgT94aPawdOfU96d063zVt+rQ1IolIenSgq5V2gTMqHVijGEItfOa9BHc01OFvDB3A1r34
x1eXKY/LOie9ipZs0tPl0KTfZU5O+KM2FFayO/j7RMPSYHFmt2KNdB3jjdg/Aosl300/84CAU3Xa
KegChFAVbubshXknsXt7efUKe6wAN4weZzd7hI+iH8PCpK3XLQp8EO69Sw4DKzT4XKvg+dLC1E69
mJ/X/n6wzsq+kvudeze9LTS4fIAh5whrj+wZXC5hxwqj3HIvwDQFM9J0HK7WtmZ0+cq6ZSr2cQqP
hzj+0fU9Mb0VTos+eTlJyHOdqi5N/BqOOm6Um/LerzhKN3Hh1CCMpZev6ObSAqbsInwW/eMOtR84
c9iaPraCzvRPW9IgM/XuhxZD2O39ETcQA309nlJhM0uIzdh+dVncaZobAfVZJyfLNKH/ncIEDcJz
lELzXNsG0CLAihszEs4LUKIYKKBFc62c1H8Y3OBlQrW+tRaqfw/OtBsCA0GLwYVErHuCg5n96OsC
fUa98tkE3XYNxtmPGw5g8Sq7ijo7NoP7DEv7DqYu2iFagAwrs0vLfcwx6JTZyPRwBrZKfJWJKNB0
N9e+q6rbitzbyytOFCDOo/a1rNuBH4wlzh3VjT3R/IYQLbgP8riN6im0Cfc1Uqe3wZn+AeYBTswa
i/pXNbwNO5vOHwi8d92/vqhoT6rf+c3wHtK693rIw6AHjprgPD8inIewl7oHY32A0UMxXldwBzRC
q985+uQrpwPNdGZPGCo4dk+qSyaoAsLZYOPuqQU41tPhpm+sRdPrHOqi2w512JGYzxa9tOyDxZIR
xKOq45pH3j6AVkh7DuTRyRbnbQGmGlBAufqPUno6fDgfZBzVk8w75mHnizbrERI28D6nYdM9bsuD
us+HnOLJHmFcpIXZSnQy25BRGdvHeWmVBtHuiHoS3/gcT+M/SqsvymHuuHkOtREhgoYjVCG6A+JY
JFuIQxJDVTYMh61OXQhodNxVCnNYcR8D0V8lVF1ykut2et62cLGjGfnV+Sn2/J0SFpz5ECgQsjhz
n9wraxXEz28N8d5DJ40D+qZ3b0ZP/8pHFpmkGlrW8N6rVxaA49eFHxVjNuBY8/aEC0W72GAnG4cI
wofzOlSH80Kn+AtlOaJkKSi9G3dfoDER7+JJ0Ar+x9F5NamKbmH4F1kFKOlWMubYtjeU2t2ABIki
/Pr9sKtOnXNmZk+3whfWetNqzhUyQBJbz+VPYn5qlC0u4GnJcbwLRzMq5lSs/BtRYbCBlVtMVmP1
CEcUYgRpQIExUrMlWaM/Nsbyc55d9KtWQZwQjjzZ6/tkrMfqpfTDXKHgi48qYmjciSsdraMPtwZe
M9kp3DjIZqbHcCv7vTlIjEu1SyY+KEAQOxAkRnd2C7Q7SM3enMR7hr0qjPp7VOuRmOALvp34kRTf
78wPFiKi+c2MeSA+RDdwf+UQ6UHaqLTv7u2yuFY7RAwbhX31zX9xmESd9dRIy0HRlrdmJ1rZnYFT
PFhrqjK2ScRp9FvUFwoALtSx8AbLouT+n/syFlpLxur6DOxU5i1TdS+MZmLWD4zfs3Y3CM+rC+0e
6gpxZomVx31F8ORychEDMMI35M+ZOXS0GDUpEswIvcPyoong3q2tLPFfnZndaP0kQHeblZtNmZ4R
A11OLO3K0cZlrYpLiL9gRtALJMdBfUhjI65gdWJ4SzaOt5oQInFgrMIX15H6qNcwD8TU/wiMuwKT
EEah/lXywTEQ26FtIvUZh9x1lj6KzcvHvfDXqrRsjCVK/qTVEKz0lDmZ9GyyPbXhHAoJWWx9Rt3I
zvgbW2CL7pAOSJ9QITezH/7WSN30hnwYLuUwTqcBNcidabBSqGPIr1Dp/IyGFy46CssKS/txIppq
T8apyJtowkXDGOihWul5CCHKViuYMAIiSn/fVmfINvQoJJFafFsuPjT8aras/We8nqInSp8mK+/D
XCiIM+w6oiHwhhm5mf7CG3XlocPtbj73+TnzTiLN64kzi+A36oZbe1RaxAEGRyjQaC+u39SsTrsJ
7hwRlnyi+QNq2feoStvjE195uUAAUbf2qyGRkAzRgOfOOON09XpuhHVwqv0X4LmTPzT03WNgiKiv
aIv1OaA2j5C51LtxbJKkG5w2xTalX7A/P8D1yRpcHL4MbQhVEZzpYzTgfpb5t8TA1nuiLLhkp0DA
BtiL4AwKFbGUmpPJj/gzUbzpJhGdYgDdOAIf9IUxQ4KEEHKjBRYFpOAURO6Rrp1Z9JJrGGKEVfFe
Eq8QLnQRpWoeG8B13dE+8+wPGgpAvnn0TkxDa1RwQMsWVG7ecPLhZjfT3YsL/hF+9YL1RsshOLQq
dC7FkeIXxIivsk72fBPKGr6Z7qD223wAZiBZjsjRf9V99BdSD7MvEBz74i4xZCugqMPtv69/KfsY
EYZYlhkgRPbl4+jo8K8EJR3yeXPB5mEicCPPqCsNBlwLN7o6QR/NKfLYGVSyBa6WwMeaz37BWKXs
BvaT3AJcbJzncOv5BO+nCkJxZITiYEWFV4IcmdWWYPPWmaCccxu37vz2aVZA6U9j2L+fxgRPm+zm
TIS5JfDA8WrQ6bCnd4igL5mBXIEfbbHfpFtYdPbGBt1gd+Nh8ytRgLotVnOvqVzlmvxRdWtWyISp
MRqJ2h36YuYo14ZzigiZDxDWCE21i1oEqDwzRwdDo7oSVq9rFDC7a8EuZfj1h8lz0NKaI5S/EeGW
CEG4gyEBBFsPGEpL+gJnWOFxJgAN0KacE91EFYViWestaFuZgYLmx2uVNaKEF/YpI9jybMqd7CJl
pqyijJ4I62eIsgmQ3pplJhJGJv/WjBBLTmNkOBoNLrYRoLKwtnHkzPRlN7oZMrdBUUX8qKmtnj/5
DzPeEB5vMDnC5SPYYSYQo6dhUneMw2Ew4Og9mv0B0ICedbIt8x5abBKMx6p+pNBOYjdJvvRmIX8J
iMjDMTk8xLpq0DOToyzZmnIBbYJFYci9vAFh7ozAFuAKpJ8eRqPiY+ZEUfvydbqfXkXJHehpHf4U
Cqw3sUzjA0A2ETHyjCmk+UExwqvgyWROcB3bgR0vS9xaKI67azsicdQz6TnAcH/oQzM4zKBiEdeT
q29qyO6gy0xGJcGGgVa4gzIvj0L5PT1/IKvZQeFwCH+UYlMpdvYzu0ic49r6ewoS6KW0l3RvGhoe
Dk4rD+33OnKTCxKfL0rj2GzR7phSzahlygHsfWj/4yN/yUkN6bdtWM8M0saR+IheW0ZLPVIAzvTv
gySUK4mgWBlOba6Cfzx4k7RFsQ595YqUkL6+E28RpssvjZMGf6u2LkMrB1O4KYKNLCac64zq/jBc
3IoROMigOtrEU9cz5LdPS2cdCD+CVz8YIwYDelMtaKrgO1uN4Qu8amMS2ipyQ0MOjPeGA5CdM7IV
w8SQHtVgzKd+vM0aS3pkvV2c8T7QE3KvYao4fvb1gzkA4u/AJCbGedpvkKyO+bZmTSy/gPIekZP0
9mZ4TmvZkHOvJKzpAB/yYoowUDSvdiBfLTx0kl3UB6DICdo5Rvox6WV4b7OPEb7RaYVemzxerC+2
kkuroPGAcF8S/TBqGZXxFCjYjWgkvjp4C/LLRrRr4KdXucNfTvljMvP3hMVEPDUL6W3Fkv1J4CkV
g21cKC/j3TA20p8w4zH08uzYpQsdouJJ3XLh6DxVgslBTkeTa2huQLYiTxbmQWsKp+Bcx1N0BdsR
94eT5olKVggqIa0TgF5E3riOPx4wTZ2607s6khDDvV8lPm00mGY0g8HKzr1FPgMXrI0+hoVyfY+/
IHMlP3Z5qyiA4p3CBRP5s/Qcq0YkGx+wjXIhx9bs4+Y0cwtGiWIX0Uf5Muz0DBEG6CqT60cIEElx
5icnxSBIh/G1j9ZBJDqOqTCbZbMJttNFuyJYjBrbKi8TKuGvBO+FTYMPMyRbaFH4SqoaAqHO8yOw
r7bPvZ7Je5ERr7mu5jTM/uyGBtJQH6SuOQmskGhDMC47/lTIeI4XEXntbwpyV/H15Qu1zuLzv8JP
GOnSjFJAUv9LpH1z2E+GPPK4tRu1UZHh6GTMPd9mwcWN9ANMC+PuXhhD3NIDZdy4fRRfOnU4eJaV
F/vKITLHfvX4xNjbPD71CjlBEl0UwC8NZziN64cJiLmwrW+UYXAFs11XYLwDkuWiQ283RSM+1jss
r/1YRGYLvB3ehxJ237KIZo/Efx8+rnpPfmMDp8ClWk99CemFmUOvMcfYeP/lX/Sr4UprVqpucCg0
1BxOeVDPAR4htLbQH+fhpP9GbmOJwrGjEKPh6lHjqcvJmaYjRbv3iM7THQ9FbO15kXvSZJ5py2lh
TXK3D/7KYK+Wh0bjNH48+33ZIhuZS1puKLkdhnBaoK1WrDnDugiY9/bpTZXpEaghxwXJDtxEup0y
u24xFWFwvtrkJ21Rox07FE3goUHkt1cF+Kg2M4hm+QyiprY+JQ3XwshHjXSjvBgnj4CbUlWDk/IS
xAZbUj91ZA24rrZxqKV+j5GVubJnXsGw5OIRplgbxgfcW/wHyJEympYOdgMORB/1D0C3k7t8qVec
Jm5ka14OFsCLbufVvaHTMLVjzNw1lito0615AX1SII8AaBUuVZRp57g3u9jF+YfzKDMVINihX6Rb
eSOSM4ChHwVfR2qIskaMeIvX9RcW4iVyv51wDmhvkBuCTRiJZMPcssSg/D/CvP2OmV8BcGpGaz7G
r3B+rfR1yIpJOdnW3E2rlPF7mSOvPz69Ibofwh7YxONBgGtgyQxaBRCZwabmdFGeex6VU5+ROXAO
bXmuzaYqrWShcBEyPAJMBJ0Igp7pgnGdDgB/hShSYvKzgBKasJTYmZ2Hxnq19xmnMExfPQ9w3XS3
6IdZefBQn4kvTI/tsEkRbkATqJccRWhfnl8CUyhGNOR5ur/Rm0TJqYkDlMAvawBBZ8YeNocwHFkf
hzclhKsRW6sLomGXSbP/yBnivZOOqlAhC5XqsVpW0rkmu0xFnjzB2YpTVv6vNaWtD4Td8/0FKlmz
Tktn+lw8lS2te+1DJA3rRn5Iok/n1azk0+yrYHBMbVSn6irfEmncK1x1EhTjLpo5GmkPqiGhjvJA
CPDDo/ti4vfb5XCF6iCMcSMcuhiwYuI1647UXLR663wlH3qXm53k6IWMzvqsXEqb+4/8l/AvPJxJ
7jx2O+xbr/OLFpNcrB3J0z/PPWZejiT7fe2pGT36s3xZLuDEOSzCG3Pkv0E7OAX+0iWiMiZmu9US
zQWm6S1iEspfFObdbubDK8Rj0Eh0ROfDkeKSxGV0X0DpkLBO+stdMD0C5bCMrNRBwEKPxt058ASF
tQ71BeWGls7kmFrFt8lD32jr6jEAmWNAIJSHqvjCCI/7bFVC/K9n1+Qe2jRX9F68hpmDRI5QO6t3
gwXPwqsu2QKe8HVDkExJyMqRl/woqHaOOlYplfReQ9ubHSlN+FRbnJJE9qOoZ1sYybFk/g3yWV92
g21ixEfGxoDfSxaS7X7UyiMiRj2feVxg1PG77ARm1fwUGxFZrXpnqbOdPJ7S5wg95OVH6tEJagP0
i7qdH5hsQybB8/tpivx8xXgxbxbumgGVzE/NTjGIRu1RcjbH2VZ7W0CsgmwG5ycQglmAo+mWjokg
2nW5qZG3ljs6g4U1zYA3VpHmWdT4ae0iHpMxZRUIYN8D3jYydp5fUA2FWSdwusyc4r58MZ4iNSrx
DydNKbIyqsB/YihC/Ny0bNHPPebhZbmrR0uVjNnYexfXZ+e/8X9wqmnPryrEWJ1ehOvnO8aqJYA0
EVPxRnHc2iytV2HFAKT9nu57OvHS6Dw2cVOXf1ToMFr1ItExXutcKrwt6dYNppygkwYXtTUQ/A6W
1gthT05oAFRIp1h2BJxf+CElu+p9iUqnfHkS2KoMlIIRyJSJs2WUL7NuBN73T9DM0xNQbBRSGXhZ
/luW5zY9QD7BAkGu8P0gzWmjEEiCH6B9Qyzszp6uRPEVT+euqBsqqAND+q4oQfpwnRDElp4KGuto
Ibz9mvHqOCxrRM5WjcRBvDUJs+YRUCynI1r86KQzeoqMpvdDCt+lExpDgduTGcjpfcJ5/4M0OrpR
iNcB0HdlPl19W5AXw4HMwQP+svlAe+3kj9FLZAynqAUrJ0VtZeSrIfJDEcGNI0HCURaVQAgkA4XG
wBxewkRB1/bC9QlivoSulpJVKm9p2MWtpNm1m2OvHQ1VaIZWpZs6QBG9k4O4UVgdwgujBJ5u6lPn
c7Mhy9ipRAVMcJIxeKBBO80q/J596SrtPhBZP2L6Uw7T9V+wx4QBhir+TGGJ0yWU4NMQdq+XSVbC
qsCciRQG6LndNflySp4qAd3BQsXACWcW4y4SrVm7FZ6RCWaoMrdK2cR48XS7dyv1aRaQWRFDkB8i
lfgM0yIGoYLiieAc/QROGLkCam+EIbCBldfxnxZi5jST5iF7Cn45nsuBRbFfrKPFgPnpqDNSjdtW
jm11Le4kzjc0w1gSGitjty8FD3hzh3LXnfx9nA5YBJjxFCCTdJJjsSYLoQajr5cdCimDBVcvwws0
IVQ++k4qxrf1PkW7cjO9aQL9tiHSSWX+1P/AWPvBpd5Ix8wDeJ5i6xgsMUV+batQgNVOActHbgBb
SKZOvMbQRJHwPMDZ4f4Gs6PO3TqTNURj9qtDtH+15swubeXrjcd38zIjAhrGgm1mRz5UKBbeBXAn
07ozGxD045TSnD/EqDen8mf3YA+Qcyn30ZGjdd5Rp+NZv8u3CKXz+IvF9XFYcP7FK/Bmhr1LbnDQ
HVQKq+HaMFXa5LkIx2luZY/g0h5hDZCgWjUjsM5CY6m8rcHS3Ax6XR73VEtj/5ynoqc9evI+ILfx
niGEJ40NOQSFbEq4dreRzwVii2v8PqiFnSK0T02V84m59jpM9NtUvrpDk5jEuWj7VjB5/hpN64JH
PWAMqvZR4TTMFSnM4TrDhG0VviLNZ6gBDjzv5zrf18giEHv9Mm4Bun6urYJfgPjmB2QWFvQPgeaR
WgLRM/wWBgjshmx2bFi/PGQFgPnjTL5z67kGov/9kFjeYZ1lWOTHofHnYrqMOPETYQwl4aWES9uI
ROmc3n8TJ/erkzAGobNA0ts8cAXwdVj0c3J52aE5u05cYuoycwZCN2G2eMs8x6mJ1BY7QbJIN/JX
t+/OqPnWyikkDqLw4jOiR0YJYaaFWMtKo/Kol28BidPplnLfBVgGIRjVUzNqMw4ouD4ULrfZH6Uw
v4p7MrxhK2TzMc+ITKxibFAmj3Kd6Yv0B1XcgFdLwR1ppZRpLEjcXe5rH65Q266m++g2RiFx+aXM
rYO/5CPTetX7rmcQRCKYwr2tR9v0GwEmpu5wn+wbPrfu8luaFh2r8eL9fle/GcBZYvGHUeggAZ52
nsY468CcFnPdHVavQzAKv0zl8r4NU6feUAvUm4AJzRjCJm72Bd6uPL0S6IJbj+snqY1XckTTDy3w
2UZEvWh7YT1csCkJcDgI0bBAwOi3t+gordQfFLbanbNaTTy2DI/oNKyDTYBMKHFbOBa/Wv+XAmGC
aBex7KnfNQoBbDtOqZCgXNnxoWb7fwzMEr2rMvdGNYrrO/TUEQKHL+I1Qvvs9N+2s6tTKTvDN2yj
wHHDPzsOrR/sJFJ9K39CiblvjeGBcmJ2nR47Li4Pblef/x8MjsB7I311lcXRPH5eICtmO7viijMz
Rbkz24ma97K6e3LROVSgOE8QfN1mRg/DjVKQGDtKcKkRrA/NRVjMM5w28+lZ/cyVe4J47dov2Sqh
sOw9oG+Wc2MIyqqXrF7mYF7I4mLC3SvO1jrDdocLN9dsnYrnfLoPFBMBAWTHCy640lxuWMoTUnES
Kgb2/GQljghq3vqj667/IoFt2Z1eBTJ0MpyIDRF4O0SW/XHkA9aJ+HvaPWhimPoo7kAWn/K+fW15
MB/2NAcnWanbalmYk5/wK+3t6iEAZ1BJHyiL5eMIMoNScr5HJiw7FgpMRv2frnooOUd6AfdJ6yPz
K3cgA8LLSL9ncMxa6nDFpXN8szM6+xqLEZqLwQDJLfqDioYupkEJKUlr5KhHRODgFCJnKUKSmYV1
Iaztvlg/OVEYebHoD0XqcRqCriWHlLhYyooKaNHEwQSI2ufWyMl2C/oF3dLu+vb1BQbGnYGyrzXg
OaLanfRbRdwBrOS6U6b+k5afGihbvUl6+Y8zNhekN3AfqYGnVnAhV3CDoFfPpxVG7rGeHHHTbN8L
K0QiQEKZgdRR+phAnCOuewRwQekTKAuUt8g10QSHvlTYGslwY2osJQC+rYSma47ln64I8kj6w6cz
EHuNP3lYU1Pxr2q3oHcmE4MatkTAFPmAXapNAZCTQ8GNwegJbvBdeQbd0XA6MX8Uaq5+vGszutQO
dsPqmH1u7y1y1w4KFZIAIBD+/5ziD/NenHVknbBg02WIMhx18RdaJ/wcvEjYMxKW9+8ls+rWNN/5
A50I6I52U+E6AIpf68+w5hqtinlFo3+jwA9++m3zVRxojIFhkBpnhGc+TQTFo9QCHhBepzbeBHNh
/NhBw+p/pf0m8m5CIukhxAXAAV7tKOe6TXMurJCynh/EctKKE4kMuOE6aR2irU/M7oS7uwtt5rCe
ShWiLSwMmvwZ8bu0MGdMCrMPomA8jKeOvQgC1hiJnx4y5jKajMhEB/vUfB5RsUGH9TrRQuy7S7Ch
dnhdVF/hIexQpMA+VN/o5mo8e/MssRpaG/1rdhpIliu8mdX9cqeXSAX1W/D9ETkF0C6h9yU7mf0L
X1xoDhLK+MybQklDi1t0mIuDpweTFsMjUdEEdvodCO5UPmNa4DVgpXs3q5CDjwudrpuT8OWxANpV
ZCuR/zmgtY1pYJPmEOybh974YgkBsKkZ/iAeXuhr5/X5zVGxf2+SPRSiB6TYQxS4oDD1TVihg/JR
OO2ZHwCxZpW//7NYokdI6hXfNdpGv+jwvHj9QuzA3W8mi2pDwp7xHts2yDEWRgYGO/qWytGzz0KC
saseZcMosBhITMPM7ry/RJYfCMs6LtBQWmF3Uny+U4NylNQLkssJOZL2kT4v/6olUgCiuhByz0SD
4/1Te4BDOsMBgKbCFd0lOXDjeVY9mtp6HkPF5sOXiT8ekKgfSgb4EhnQURzPSau0+jMJJIf6zK3H
TmdaBPQPZ1c757AEnbrTlR6aH32sAoPOkNfRWiBPj4QHNIP34H3ED4rlDogNIBzljhdtMJMIGpYn
llNwFjB84iVZsHZwBLDIsTnCzKwRRk0nTks7GC+Q23McYkkUVp+p2xR+wNKd0IQnZzbya2o/D9PK
QBIFvcIP+bwY7hpQpQhbvMXRWWW+QnCw0BD8ftZiRvQbz3E+wiCfKzcRxSNpQoyIeyTdfCBKRF1q
REu+8bLyd4WPrS21Q8owt/2rdyScKLTKeclk9W22G09pckPZkpEx2KVLzoqJRQv2bcFOrdz+ws0C
O7+mNl9N72COEJZzRqlQTkCl2B+nGFtbkvt5QMGyv9BPjR4Qu/bGBsFga58iJFWAB6upX1kfDZfU
5FcEK/0TR3JkwKfi4fcevgQ0sJRUPJn3ge3LGT/M66vusm4MwHreHb2zjzYWxVvOmBXmPlzIkCKr
UGHeQg37gxnEES4B0I3xtprrgHNoLbjpL7WuwDyaaMXkBiv2XkxUVRYv8IkNSxyQrjnrf+KquqWu
6n/+irXama9ty0mKu4/2RnP5Kh1j0Ovly3wOxsQPNvVx+tcYFP7S8l0saKIMicyve+XHG/3YL9SP
Uf68MkPeaYDbOJM+lkbUZWokHp1IhRmUdCZkpLUrPdQJzQoams6eMIhv7GppuVhpMT6uyKTC75bq
Of7mQ2JsCc1E26Braj/2x1cYX/v6eleGLrDkL/XbC4eLWhkNKLNmv0tHKU5d8CcTBcqVjJaysOT9
MPWEHDJbYr2GflXibMY1rR8/w76LKjRtc5EusjeVbvQCyLKD4a0S7qV+5v+INdobeAjybUFiQD6V
+KfsHX22YbRg27mSUBsq1aVyVd7fIhsuMUdekiBHCwt+hYIIhBaDq5bdwcqTXeZ+3rxWeMwJeK42
YILg3rNHIKewg+qaHsLMyxMj+FanXiE7RXaJryJ+epXKpvqa3qVfrsSnqs4j1DIS033pl5XRQJjm
l2aCIwQnip2iNEg2PRpj6UQGAAb4wZMXgNKfn8kdT/7rta8j9w2YhRM5cifdVtV3LevMCNhZOkWR
Up0GemfNjEHHZDNCYTASJUz9GhzxWKMKL7GXW9AtQN7UP8HunK/SS0Ql/FoDkZALe6Bem42WzTd5
Y6SYSgzzRrNrlVe4iH21zDjAqyV9yQHPxQBWNtjFBR63h+Zsvz/cRbGvosbgcJnxcozpFS0iMZ2z
n9km+5UVHNOYNOZywx0n2Xw6WgcNVtVIR6l6wekJmDPLzRcKMCtnm1b+6+Nx7fP3pHMUO+3gAIx9
dBdlMOFxCGymW5mkV7DiATP5SPHoksXEGQbs4I4haIcCpXNUpAAa4+qTjEqB+gZrJOPtyM2BBEf5
gmK33PJRoE6/M9zch+76HugDScgF2MSWjAlt9a6PJducWJYOgjA3Az+knKM2rQQbSglpyZRLRDI/
DQlBzvt5mugbClYUNthzcYKF65q85d/Ig6l5fdF8Fd2Y5KNvAdJkm4oGeG2KCGhCdKXd+tiilF+i
gsnZJAM6XXQ2HJn7WoLCQzWdWba/n2N1J91CtWo+6xoebJEuaIKUZWS/U3O6o4CFYn3ga+vs7AXs
rDugybvaDDzkOX+qATHW66OHjzuP5mkb/jKEHv+L123jymT+vCdXcxQmm/e5tKe+sOXEIrdc3U52
S9Up5kzGetmJ+Xbgo7FILAFjcmYPsby75evjPDWbaBZxtijukD3NPYCjnWo2YnUdZfurc3XpRNk1
2ulXbM2evlD7OHrp5CruQ05XTniSc3+JbBp2fdebGPC7FRYgKE0WOKzk56BL5Zh+hAc1OvSn9NET
wdWcRXmpwqK9dpMYRaWlQKCPXprNCzaypBOM0JjKxydVH4VhZIC+L1mxVnfWyb/WbvG1+YGUTUb7
tH6f7RCwcCr7yaGu4OgGxkWLK/bQiwkY2LWwFKKlx53z0O3Jnnt58LgvUX7IjzHlSGUugHyRcZyT
h3rFmsS8lz+a5XxV+WN/SJdEC30YsYfan+2VFT7bBa3Jtv+jr3//dERkSb/JHlo9A0WWF9kv3OQi
WQnc8mgJXubH19fcyFBD406lua33jISG7MMJt3/xr/arYRQxUjs4wQ4dAlOIzpvi5daX93is0//9
URN/cyOdO49XZ76CbBV+8r3KyLBLspSnLNDXvpsdRIXwKJBbrI6SjU0ST0WiLbsPUWZOekgQF04B
xRInEkxJ/io/xzfuQEY11G82HXZHZSUzppt70ZneewBPF6PelAgDSV/2kSeFHu/yma94+6E11cYd
yEGIwiwAv8znAXKtaN5hku2/J4FTHYIz2RlJ/niphD6RmbMlECxqPcyDnx8OQhzSPbOakK4xrMWq
YcTJxqQEZKrMW9pOqdLQ1OWNy3/LtUNqHLVeml9TZEKRw5EzISaGmpyITgX3K2ClOzRHmSO5W6cT
IJbZPf2mAoYJHM8sdMfLdqcv+HgfM+VifaKtstPkhhg3J4/6fYnZIMo5HgUPlLvEPoxhEETKKnan
2DNfUklAsrTJGpJDiVe0NS/UlCQ2GPVeQVfTWID0oxuAsAwCvOm+MooGI6x4oVAEue5GiI1r+4lD
Z3IXkKJQ8w9TGB7kRdlsl4megD/GzGWoV2SflHqQeFMqFtyMbOGBLILHO+WUwsc4k9CKKjYBVLk3
KD9PUvbG4w8xPS4hYV2fZUSLAvEXaowcqXBaVkNLcAKyugI9AHgLGFoJ6iCjmK5COxpsFB+9PZO1
L+wjgtg46vQv6dlDKOxp90vWM1ESKgdC7abh6PAQgkPVf0nT3nmDh1JdT+Q90sTRcp3/Ec1DpYp2
U5GODaHAGFKaioRE99Miu3t6bbh6EZzL9uMI+slf34L03aK3zzd4AmjBGwGOR/545M7qmxr19AVG
gALuqd5jFNs1F4qSb4N62RLUHu7HrXx60vrm+mi2jvNFnP8ANk0EO5itEHUis6XGzFefxFzqQBBE
EEh7Ee7LAXSM/GB9CjbCndmwuZ+ilkbWQWSLk685ktFLMP3uSRBafn47wOmo0UlBh778m/janV1V
7EpKwlKjlJv6pclfHNAuH0eLEAMMoz3s4qhQYUJmu2hsQFFqXGSGHXpu3Qcqm8Ddbrp7eBFw1uHv
e/P7kz++5tMK+Sn6lqsMhgiqey0t0lPyxT96HfjF8rFdRLvP6XmtA4rT9Dc+D4fAirkXPBB9jwkb
G9Igf+N90JjTveyApXXzeo72olikY/4QRTJh6jssYh9wy+ErcPW1jDpeMRkSaDPlDTCR2M8tlqT/
oQxYh8od1hZeBSaZ9wP8jPqLFboYTDxtFRmhlBDYhFbhAvcu9x52XxwruAiddEGT0KDTUleUjR7s
pD6f3bgyS6fbRxvlVqJzEZBDtKuUyPVgdycaoflBskGj0PxE6IjoqtbpAQpb3/Bq6fjO6mO4IG6L
b803KX/qBgdjcpW9hu72f84ecAquo8gkv+ov2U82lDLJX1W7YugAuI2xJmjd8Q8x1QPAncq55Crv
nOdPssgcaZvx0WBBkX7QWLzvqEVoJODTccmk29Z5GTrTFhmj5NP9TZ62sn2aPXC5YCL0l5fZDtZQ
+X6T2RifmN2AJAa6CmkjWS05RQUSDWQJRI2fQVRsRLUwAMiv9SUgDGqUswxehErmhZ9vVMFgiAAc
C8UV9tx14UXYUAz5O0WCwX0xYr2klyGxQVU3ZgihdqBgCW/pVjzyY95bsv9MCaXdlbgwrF7MuokO
zUa/cEJKBLCPIa1jf4ToUyI5Z9T4lH/9X0h0cnaubODaCfby/X8A2y/v+aqL7PaeP/Dt5NDfGOJ5
29AW3KfSCaO4gb5OOQeesox3AsMQl09WuooekKcMW0Qb2TAS9GUHb4ua7f2F1sfOSvgXm6AHxEqz
uf7Fw8aLhmD9Ok7kg3GzWrJlmV3X/XVgVeC3X3oLZNAtAOU4K5ZIUcmbdHBFPxmbONl362CnbsQf
OnusoxQYUy8544Ll0kLKcMWKim+KRzUqfhANjP87dQu72vJTfIEBvdxcwuAMR+oDqkmiUHiJUv9N
Q0ASFRlLrY0VicIZM+nQQTN23jvZcG9mI4RkFdFCjZwgdcXBFs7kH/SzY0TIaiu47WD1Cioz2Z4I
xN7kjpZ+CYL37A+z9ECxKqiXODuQ48JWw1Oiv5EZL7NwBewWHUmdJEcSWE8SvERwX5ixBTIEbo1E
wI2tT1b82CmGU+KaMnv6xK/jhgtBdFIEArCzuFEBGKMVd3tVbApxXtHPg2kNPolB2mzdF0tJ2cql
RYeDqS/bg5G0e+BOnGXkoPczG3OhY0oOLlHp6edTEGysbNIux/hPYgDQBkMkuC+pCRklq1lS9x0S
VP5GfTdvNJoyQrbixCI3c4lcXlW9GFRl9hBQLz73Q+nX5anWz+1z/aIsyVYFZnXJaZKlGhDu52Bx
+8j3SXlRu4PC7YvFarKinEifdtOds+5YpZdeRg+86/ESuMRfoa/j6uOAWHQULgVgDwypXdPEsVJK
ZTHraFeM1/75xuAKK2lOCHGSV+AWCJp0Bng1ZsH/J9bJhd7TZS9uTki5C2BG3gHBnMUKjqrSnJmI
U32PxCK/iAfxoJ2mClpBs5e8XPN6yYkFq2/sCmdoySfLu6XWWk1BBhT5gIjR6nmenMgwbv8Hwb1t
vTb6NQm2fg8j1JnDmHMyT7/pmxIcglThb0v/z2i9OHBnVkFoNGNcYOVnHmFx09iu0a2M8SLgfihl
H3Vp6JUb6Q61s3Qj+IMoxMketOh5H78r5LXGj49oekQPRwQNJ1AOfptB6OYZCpWaSYhg7kriQlFx
aJMvgGySuCkqKOCw32HxPFCbZ+5IDRMcqFopYY/IkGRjUK1ONYJrxG1IT45OG+EAqkzcrHwgVHnI
FGm1AoZeMF+KMS8GeWbkmCjcO4zTxMQLnBzOC8TF6FZIJCG+N/PSfq8y32cXkZhUW8AeNH2XZ3sM
CdbMUdLEPhKPv+TYQBUmbo/860yBV/SQHCC3g2QNxBQkZtMYBENzSAQfK77B6PAN0T/CrImC6QWF
ze7gMVLitmMymt2Q9KKfBYksAYsw3XSdMKa496qO/Lt1KBHq4qUBWVTYCIhmpdYT6OO0URRIWCYU
AE0d9nCYP4yJOCLRcImOfEhmjopYWt+/gUvhz4/8UQrXLnVpc0lGJvha0CEM+JW8TY46Lj5CkYgv
126fB48SzlF/AJSgFQM7JtwWZzZDaqkqOxV/+rhYWbJkgRK/rY0BuzoWI3C4+wfew5H3FbOCLZ3Z
GWiTSHRpbv1l+hdcZjNyl+dwzwBG9BCyjxpW6HZA8CCchbwhiyINUISvuMtfkasG36wK6swJ5MMN
FWqeMRolPWdTWyX+eNgpCMpFoiR31LkKQQHl95s8a0qLEcqW91NmSKSjJYacBepTNPzT2lLpnpjT
XNsUmjyWJMDaaJREinLEsVS6tYKRmxqK0LM5zQidCINGjzFda1+ckgqpEIRR71cUOfrx+eaK5Hh6
GYuMI615b5XPsQt09LyrJvlH03l1qYoFUfgXuZaIiVdyUhAxvriMiIqKEf3185V9Z5ju220b4HBO
nQp775p9F0wvlVRR2HqhgxMcEDcH0IJOzbeHQUaSQQVooV2iNu04XvR6rAIw//vzT8Sb5sOvgfIw
Xp/4O/1Oi8v4dPMIQO9zdrTmxSbWrIYNYFgaEZVxnDe2tYuLHwH4rGUgZ6IcjWc/Z7CpjZ3vqFCR
dMHJ1V6BupA0jJOD3srt1+gG2PxplgtcKyJfcMHPi/sAitHZdEie1gessfqYaOrSw9JKazZK6LiQ
W0Wx3aoxUUCztFmQIzYXaMJdzaqVlIFQK/I1t0C1Mu3WZ5rXElWC/ayiIHlEtEL4/jD0D+UQdUEV
5SESM01WOX8GrwYJ9A3i9tU77iAoH+rxpRhmhN+7/cPMFP9Rc5ptE1IEpFUQi6QApzUkS8HcvRyK
F3cKODRbxTK1wRrXJu1XdIIEdFke0Fpm6RSz08LtoC2wMDL4QppNpbN5m9w/6+rQ716dwwOKErCG
cYktEcUlmMQR9uIJuIxoaKDih8F4/vZLSlBgQRYughIfkK1IDLTQM4fwhcuHO7B590gVHFCli/Yv
+41a6tNFvwV79Gh6YDwa488OgqcWdsh9K0Zzj0E3AV/RKO7uAutBchV5qYZ9d9s0angYaGlcnw7g
OzB8rQmA4vCae49JlQtnubF9smL7d6gwSKihN3MxcIf2UA2GnyVz4Ha08bQRHoH0y+Tba/ZbCbGF
bTTunoP8McNh+l6dWi+nOp8rcYts12LZwm9YKzeDdMCdBjIjPGkwTu0rDsfDOBQm0P8DOkpHWyPt
x3jSVGLyGFbUCrTZvRPeO/BGeiXphGvMsvjcURkxQfwWXam8LzoO2j5ncglPs/GdPrGEEMYX8FWM
68eqgD7pWlmYOSCYbIvMHpazTYkJ1wKfj0RrbnM6GTqqZBm5Fwi8gtQ74kPj4H7JTeR+BLaXQF8x
FzWrBGPB/6h7Z9Dq3PtnXhy8btY7gDQtDWpRytVvUBMlWEIlHXftEAI/HIOT+VbwE8Bax6cVPgAw
Oaegg/zCBn3NKmu243YrpjDzmlCQAAz+ShfUpb/xHU9X1TXSkg8yAUscRXIU5KqfprYIjvCgvhef
6gd7QPpCDvp4m5NuaVbpQbVqqy/pdhgqzOuu4tY/lJmWzbP1HB9iQuZrR3QE7uqsodFJ8KaGCADA
bysPbhcd74VfJ25FzsI8ewB48zptjMxublxn5ZySHRC7B8tyERQIWt2dhmLuWVp781sLoWvca3Zx
Yir6X+BHjVW5fb6i9vOs79dIjVYPI0PwpCtuxgahpXrnDDlesmPLOpHqbXzBWNzVFGTqC2eUzU9I
ObCUI1ziLi3ZPnCkYc5a5T6pYCkujE/L2OIxNA7OF81Q5oT2sq9X91YK2sQnxOsOcN0arD+g4Jpg
EMMuclCt+PVNCtgGxxcwCb0enTqmqjh16HBHFom1oHjw1d76h65tqveFB94qPEQENneMbx5S02h/
7Ce8tNbZaWv6fvnRfCDwjwJOsm4tFeR5SmOWH8OiMN7mdYxv6Yxuxr6/TXCXybSqc2Zx1bSP2ubV
BLsxYCG6zAU9e4J89upDbLSJ7NZicmXb6dWHCptEQZyaYvcgU9/Nw5gyDh04wCJG1KTm6IEDz2/a
6qgdlNFjxKmYKGvqhOx6ZjRpRQ8VVVetpq2QDDhZ2EzgVCS4KVxh+SxaGbSTG+4Wudy79/S6NlpX
PYVnUDe+b45wZCm9SOYhqnr3lIzgJ7zYTbc7Ofltoqs7WhBR7WiqALzoBSJH3UbwwYOCAuCL4Ipx
KLyvf/S6Q9V52gtXnVNTAjYbSmMw9NxusG/A/xuq8bXeIYz5Pk64de1DeQxv/SLWfOkvtu8jFOay
1ugq165PqJZoGQm7XnXw8nBhZ94X+ReFRD8dDeU4BbDoXh09z3zw6S1y/yB3msP6FG/hEp8UJ0sX
w/OyO7zV4s7CwuHoqE5Gwy+1z2bYhoyCakyTdYRDUjxnVCOf11GTFiDoxLDlkIku0Qo4660XLbAj
297SslqPdWdGptBilpikT33rML66aNJpH6Q0dFTPSSui+qVToFusX+MW6Lk3UHP3mT7TfJbNqn7V
v0eiLHSaH6yHc49hR0Hw2oPjaUCuIBe7JOkUdnZ1mphdwg5I+YWvLGKy/E3ayNHj7pV+P/DOhKl1
Qwv6DjDWfuVR8eoB5UWF+BNp89sOGtVtqRGDAlXqg5p8LG9JMWuGj+STXrCP1LH0YwRW0ANBvrkl
AO/WF3xGdtg8rI205e0EuxdWK90w1f6JlcIonZP3I3pW7K1oiaDLAHUef/w4vt/npwMJPqjlLF0Q
Di3Re1Mo1MZsZ5+PZIS7KOl2zQbyVYXz+XgL1Xk/cTQiyMYYxoZbfJHDCk/Hfp3mwqS6EBtcQCP2
a1V8qNlVYwNS/wLQ6xOx2ZK97Dyn75qlXqLshJDObXbeL68wIdn8w0MEc6FuNDMgptewKkVCEn6w
RroQgnW2JH/1qJxOSNnrnGKGGpBmau5l+2p5+KzNxuQB9AHFF7WxVGk5dErQAcncq9uOMpBcLrVV
HHj6U9hYEjyxMk9vCE2s8vjVnNQXZtF2DgSmKhJ7zoFbedPzmt+6q4JGVWvhQ4ubBXqRdqcAPO5T
HMm7VvFi62r3Go1g0QAnCGESRFXDQT3kq7JppHVgqtUC3S6aBjRC9DJgD9AK54nYQaJ0e7XcbM/h
T+Oz0lSie8GRh6DHbgdmNYbSTLLq1ARiuymR7itqwxOYEDbyclkQkH+HKM90yin1qAWYMcrHuIgw
dT9+pwTs8zY61wmbMfvT/Rq2q0GXctGHlH79GGSVe2jQn621PNVDREgWiFddO2AfyZrk3/Udv7Ro
OZ8BggkAQjDobRJCqquoy8cDhGlQ0hAYx5IUL5K4RPIvCxFwek7cjxaRPL73F4/1vXhDdqc2iuI+
2Xjybh233Q4IVjUlrue9dhceFnV8+/QmaUnkKlQN40Bfr9JdlDYk38570sPNZ3Q0Og0/yIs7kBhU
S81nJ+rWx0iF/flYmETKKKPoBbEQl03ZuPF2H2SL85Z56vg3yjWltcCXfvdLgHZtG/lu5W7Va9b3
GtXIc5I1x1FX19WULMpih+Y9zq223iPbv09FyHdJ+owgqWVD6r1A1+haLbPRU7x8h1ydx0lLb9hf
byk4SPRgZFMxm2buQEq2F6n6CwJqAQl4H55UTB9VmvQC9oWxKswI5t0G+hHiL2RQ2nUHBZz8iOij
U9P8L1oVQIRIQPrI5aMoUutQmrcPKDhr6LsBlkPxyyxgEiAsRVKRdrjuZVJDf+QGV67mXeh+BhsA
QZPL5HMwGm4jZMtcNrXgOfnaC0+Uj6q43eeFrZnqta1a+HZrXhm0+0jBOZ8A9QcqJVDVgmZf3dQT
NZbGIR8yo4hghIjCnhCeafjtwcenYZPIi3WCPLiloLrG9+WVSiBOHAV+snvkSbSHXt8y1qQ4qV+c
oAWjOYXr87FQnuXqiQMQHKlupB3jd2WdWtIJA3LM6PAGdeTUf+IkKO5UmVNqBlNBRtD2UluPaOFg
p6u7EUU8ApnDSOkmRWPyrx5leso/Z9vL/x54k089Ggqp/FU2eAV5D2SWKx1kH8TGFuV+6+imIGNX
9Gexnr3DsNVvxh2nERSrTnyPPt4larhGzekGi/7DqYWya+dO56dQTyJ9AQCPBh2r5gyXlgj4zG7K
fekRswLOpKZGaP1jq4CZ40XkLT5buCRkgdWAzCaM0/rRAtlDCV2ZkItgkd3nCqrU9Z6wuiFNu8WA
uY5If4X2SCIidUl9fE1Pm0d6SuHWI1LRaZhg9CiAIcp1mbN810yxb3QcA3msudX6QQfU2oR0dCdo
HhyokxR4vf2AOabnIDiU7QkOCr3NXnaLonBPie8+tT5DdcH3JGQ0wetp6KDSrOVKfMTsUoZ0Zfrh
Kpt0OEEmVNOvIORQtjg7gKdgm13GH4e+jUtBXw4XPQqlUH7eQP2R8vt6vLYins+sR9n7dh1yIUhd
YYhIYsL0ahQgnlidyLG8ULZBCwwFA3Ro3Y53CoGEjw7haapklkj81FxkDswT16OZASJWo/YKqO9+
jkQVBveimZ+6gf2/sj6Rp9pTNOikHVxaSCuCRD6vlYW30IzayYNKVqPJ8cNsqTbo5zb+ik7LKC7a
fNMhdG+zMJB8bRK8ENQgNO6BF31tm1BK6d4AzG502Xw46YmWNKaNsOod7WqnUhshqiVPNQDD/6V7
0+bjtDYPoEozLBCFdTJR6/O6AlnA/o1Us6YIIBlJINSsiCCRrQbTMuvMvvF7kg2LgF+JTIBwyApm
tXI6fi3sEC5utfjh1AP4ib3z4OpfB4ukbTV8ZDa8a9iVVf8B5MlkVeyM1ObB6rK5w+3Z26cDeSoL
RfuOqjcfceblOHLdIWMa5qsM6zJGbGSdg2ZHUOO+fofs2mp6oTkn6MNqRtYv4IqaJOf3IVE6gV1U
M3dqjKXXqFreLBDmD3SgB9dLqmTmzVZjLuONH/Ixj4RHBkl36+bSkGxEXFai+8W2FdStFp0Fu8ZO
HOTuhBVpgqJ2aJMZP4NaWLqNpJMyKS8LgzA8M4nU9iI0LAhYCioaCScUxvA9pK8o7sVbMiS0XlOH
AKC1yqYoVKB+Q0gw/iT70cXLomZSoRuJywGoElkDso3hl37UsUbM2I2zjlOvIbflfjABRg4Njl/3
SHVTSgyerhYya9zX/AGdmL449Flw1Q4Rs06QQTbttHvauReTMNP7VggYjP9L8iql0R5eUS+4kuQz
ALeDrBWfEb0Do70Bonpjgfab0/bmE0GngMQXHWsiMdsC0wtCWZgtJjxVEHQVEQclHRQGve8ANjAM
4BO3G9knIv+P+cKjRpCQVF/5cJAwqM9a6FkZ+RYQJrnuLsWW3yE3pKMT7tE4b9qgtEpLzO96Hx8p
znQ9zSpVEKoZ5CxE1HI97EZ3s4W0JVR1oEI62gYq0geK12gigdAgSz3b33SgbCd0q4CjEKPcrAVD
By4A/sw7etZYowh7s9+alLZhyLEmmmEJ7OLepdBxsdQCtPWHsgv4IPAf2lT9jL51dpL2rmAhIQkO
Cgk6hHl5Tj8AQu7jK71yWpCpeDl+JHl6zVDrrkaGH9IWVgo2KYowR7s4zA9Ht0vq2eOdal+frJnd
nZELeOFOwr9tD5UBBP87O7YSKyRwT+RTcle5ki+jBw7tA55M9QdJte5+hsonzZqa5xo9EhIVAOEM
YLXy9loQnD9cLgJL9dKvjheIUGzBtC3qns06zQ1QfdIWqzxLc+pL7TrUshwr2yEaPiRtvMEjYOgW
wM7HrebtSZO+bik48gYaOYs3GQYA79cWaMZznlCIPcxAOh3ii3An9rRbst/SqAxVW/QgyMjVAmRZ
bjH67nwWkNiDkK2FVioUJqw10rmb2pTEMmXRbFkbdgQezB6Dm0p7YZh5pFPhslAcbBP3+CQpgFSV
y3JZH0vZ/yPd0DDvz3FzB1OFyshNJIfrTFZIy2NwOQ3EHrve++STwn18bDTxOuhtSegd8GYFrSOQ
dkbdEITj3TtT9SLrS2fPFKHfv90lPzsF6ICTDexfeHZj/DvAC7RkeL/NCuLkw0dRkT+KDi89U8iF
U8vRcZrhJtBvgxLNB0XORQ/u7Tl40pQG0dR1sXl6J+cyyaJL0EhgE7l3V3PbvoqUajmAcmezLhKV
iKx0WoCvBRZlPjsi19WEYETbQRRTkWXf5WOG+G3kgMsHCzT5BmxTEWbqMLrQlnp9m8LMjRGPtdHN
TejW+IDDodc2FVoaSSsldwrJ5jLpoMfUmlTRBdHGuq95UDKB1+nd0Sn5ju/xCyYq78Y8PQSdMJ+o
+KRvvUXKCgmkkDa3O+6aNr3FgPVJVrKFbMiYSN3Q2XuX/rtf7xFGfVfZiHwQxGubu13M9zYJud59
UMy1RO130fTohiQ+nmT/yILh+QBjg66UEEwfhpctOLGMiLFHEQCBb0DEJmWbg13/tSjqALEi7bMC
cE9keV7YYOYpl9UBkMb0VkLGa4z10adMdH1KoVufa3oPzA3GR76kd+ivdSzC6uzDdBOAFjZsDNqD
bNnAtMIjgLlPLD9DPrsRLTYkTFGevVJb7qDLkUjzNjCHgLfxXTq6l5HqR0HChTvlZnhg0PNGdKPu
P0U66xi8oqJ36d0AbQFQNi/LxqCghLyPhHwM8iDzP9ujD3Sh6XUh8UnrdqTJneeWwRV9jbVoBRYV
/Ufc4uqAa7xYjQbtujwqFeg6wfgAwmmd6MykMamYEDZ9g+fHwSlSggs9KhSaetP+0TlHgAVU9xYd
hotYcRFfda9RO+7S1e+U3kcnyAmdhAzGB1FMgACUmg3Ojgp72W9RqlMoEqEX5+zfFCFdas+tPTCC
lwV2ap/DBdiilTFE+Tc5se9W9geR+4wU5+I5vHd7FbAlxS3aaO+YL+ImBF2nZMXMuql6t94jeacX
r/BeBvXFvgqS/LqEh5DAZhvSu3dAMyjkivTCo59BgDjq5ta/6nWcVe82RrliDby8X3gPHcgj/GsT
YYvYrgbwT0YV+nUh6TYDigAyDrChLASJnjTnAhdj3ulUbdyRg2Ijg7EB8aRj3YLiwAXZ3XgBdAUJ
w0ETSnXbaM4eE3bLx6RF+KrNuq/efe837vPqEYDiRdmHrh9g0iQu+QBIRrhKhUyCZsqY6l7FPo3w
q7Y6rTNaVKJMoqCBblQ27QaRhQKQC1FFJTzu9NqH8+yuvIx9VVkKiP8egSi1MCQ7nmT5yKSTYZc9
8q2YJECAZjxBWhokN9m9+a7N29F9jnQNFFs6fn5BoZ9maNZtKLWS7IesRGROoQuzeY3L+Xv7GQG4
+p6vAIktFhIyNPr85r1i1b5544fd7MNdjTsb4IJuFj0JvGZZRHGKCnWhzy8J7ZdyhCTY/muJEsJx
Iau+L81raR6edDCzICxRCZckyUeKFfvB8YziFYgK4W7unS8F4Dp0XhdQBkoCnjK7B355tt8Pg5RQ
SWCFO0z7YMZj0iDII1g50nqphisbfmN2lAdpb+mRBlWBFPr1FTTRmwEyR60e8DiZYcp+bpOQoUv2
oF2R9DZoVwOGAI3GRy9fd1dnpwP1QBT3OpvzqByWWAMMcMkOvBiXNxDLiCTjyhVWlwV5vlwsIsms
87UouPaf2Rn8rfkd5rtsdV64XVAo0kQlrHLnXA/qF6sO9h0mRJod3Dsu8cW/Aedw1JcLBbt+cWmR
S+uHZo9OvqsSBWrUhrkFV+t7MZFgx1VT3SaYKZg17/D6BmlPAnffJ9EHO4gEyc1Rv+Gj7Zxox4Qo
IN3OW96xsp4n58n3iwVW6DkCGlq+TLIqeVvAQ4eb1ariCz+Q5ywDqEn0CQND9ZwjHRKepzQaIJOJ
302qPAKE1AN2t9RGzSHEVjXhn97BPlIBI1zDZh1ppmAAqiaapApA5ggmH5COFtpXqGlB8cQ0kP0m
EXk0a9TWVfpv6o9v8DmbYCmlk9a4A+n1RqsFkVKvwXldAhWCoEb2BwIOSNsvfscGJTZEUHDKeG90
DfHiLJ7LDHtt2mNyXo/hHs2sLkJKNJ7C3SM40Ovj91INmTNcY5n3SoQUQI4ABcbXeMEL4mVHoOX4
KWSnOU8fz+R1hVxqV4ekpCouETVzGCVtZNBJMfExeCqQwqG/FQagYmAOiN0dNg8Bftm4EghDg1xA
pASxASpXoOjVzYbxRHmV8B4frb8ffWdEY4ics+/SsBn4/vDufpIX3YNzqCLZgHYR7D/ndA8BDJnf
MZ1PbsD0kZpYZWyeWCbYPIRvk6cQuvaTi5enncGpf7IPUaff6UNgp0MCBR3nZD6dN++R+Y+gbSoO
WfaPrfQ7VgvmBQB9RE+oHpK0GmLR7dtxV8exZIX8ogRudxcbRSNPVsfbu+Ja2aQ6QCbh0NPukB/u
LKj5kaTAl+YKuFGQYcfFEkwr/Zdes1oEVHnUSK/uJ6pHWa43UhWRf1TpLASxp58+YEy/GJQjZXWO
DibOU6qGdK4/WaDYmABANWpT8A1A7MHyc5tyxDLWuIgoLANpTtvjT18LGqPXMPdr2/bmtGqHmV8O
lPQ2U92G1R3dd4/4MGuONezaOcZYBxh1lIwaxnPL/O2wmX71C/ImmIr7w2ZWlYm2VkKGOsw6khTh
Dw/an2bkws8m84Ynb57LfHmuT7JWCtBJw9ct6Kfa2x+S696pYMzjwwIPpjEwiQja5ZLFg2VA0QYU
I4EMyYqmcRX5ofq46ZNt8YAMgygHsXLrNcsxcEFUBp/L2t2l0QOdtJAeql/7bPboW2ZJTg6d/mBs
eXe6O7i0JSUzQjNOkjIkGPOTS/qBSiBF74oBb9kIdUIEhU66hFOqdFGIMMCn0gqBwiiqLQSj57Qx
uuwe+EnzNEqPVvpFy7x0iH2NSo/jeJ3g8+i5viLbosv+AJCPX3EobNVNyVvoZA+pcbEqjS1kOKig
1KFJG90rEywP3jmCoThCLN97/5Fy4Vwfl9O6uwwGJcE3bf4aPkHEBZX8twnG90ZMtjcBXSF3Qln7
9SNBQ+EGFEr1E2x1Cti3dUd3iU68ZPa5LhHQDnPSBscQ+FYJZOsI27rAj60J0w5KY4N7jGsPoYqN
fXheNbx2nM1fQ7gWlxFl3iygONAKAbIDUQS5NickAdW/XjidKebVqUX7WL6yBJTOWLFJXftnjyCB
4MhD12hvdNaA/r0GfazrfJ1Z7xaNcmhYL03rkXE1mRrydA2fs7Jp4WECKeKAx6PPj33F5k15Yw08
LDkv70IHe/KQKZy2CF8fUKgc9O8xn0nTyF2Uy3FkQU0hZVp3WM7E1dzFkiNayX3BRHFQFqdyVfRg
zKBjVhrRasUTyKKj3Ce3knSVySowttBIre12byaOFSpGOJuc9TDWw+1Dj9E4N6hc4kjBv9BhR/Gd
4IzHqAsYbMiE73v4D4s4s/YmOQOHWdFDqMPsmkcKo5VBUUPvD4fDwWCDBI89Jh9lMPf42us7kmr6
kBa4cM4h9VBh7OpUYhEarn6HfM5z+vWbEU4Mhc+rvlzoMzkDOaeHvl5zfhxATKz27Oh0zVYi51Qz
cB1+IyDzFxQt8xhtx9/ETpKaEb94abxNc1qiqfRbuxhffSsDV7O2TP3tZPL1ycP7Z53VECnoZzJy
K9aBrA9WCJr6h+HBTEsjSVkocQwnhTc/RYDzbdJCHJCXLG5ebzoNgrdPrw1jDqdQYhB/Gq2ASfEK
KPm/w4koNnFo3L5VlAozis4uplwZElx838P3kutB+YUrQ8HIoFrF2BLl/Vaf3GdZhQ+3MJwtWyuZ
JBsQFqqVQDeMgy3qmnKjKvflFgiWgAWBO/ObF7BgBnvpl0wu+Rt8g8z/BmVPCeRQg8Jvt8zn6Dy8
/o5igJdtcZXmcSDfC4uSQ5/ZDpGuDo4setI7GzXgwS26RW3Q55bkjx0YFWgtqS65MV4mefKjdTb3
a5iGBv8acNphUXyBZTQNShcBtA/zbBK7kFuW5zStxu9QzbeDFrpL+trfg2/Mre/D6xRop3VhlwYC
oo2xMTcE4WCy5TRXBIxBwxoCBOPNnnu7g9mx+K4gIIvwGPt4LOsaWhJJKsw3h6B+JZCUxYVGCqhg
xG28Fj9Nx8FRDwa7kT/aBZtgGhBoTn9Rpqy9i7776INBMA6m07rRGwe7QH4JBvy3Y8I7Z2OD7C+P
TCubN5vO50wob97jXXrzHjWHiMbN+gqSB5lLGqKZEXMh01md8WQSNmbV6rKlQQUJA0zaTG5T5uc+
ireBytCCw+LYcyhQuxVQ9kC73a7PXoSHc44JDV0lJHboYzVhsVUhe1LZh41yiss+Itm+2Je3JcPw
pXkMQHRuyxFNEuQKISo3UKxmn1FtaEA2VUO+qIx6bf+KEUTssWtiTveb+1IOUOKQCuDRUdnKEom5
5YA0YMsBOhElYRkazdycnLe+WRgyniRvLSie/Nti9DfjFpqG4w09qEyY0iwOlquYq0rfrtcs4D8z
J79LpUZuQI8GY787Ny51j05+OvUbRsWRvUvM3W+hA4mTn0qWfKUn8SSeDMnh26C8rJuDX6T3wzje
bhMp/cgXBGdMAxhg3o8ftsk2duKJg7mB4IU2QomqrQ6vn+CHBNb8nWQflBZlkDVbs1GVZDY/BywQ
V+7s3wwHOok5vySUmi98BiE5PWFYvh7Sd7SZwJcQv5iJCT8CV7XPdkemtJ8liwG4/gtGN4VZQDde
Hep7iOrV+G69bMbJGI83g11mDkg1m5uOueABmcrUYPgunTeQhkRa5OISdJGLlb+99cx+64Mjo46m
N6aKYj7HRU+l7HXvyZjj0XMURlrATLjwkFSjZADlgIY2SsT0y71AoSKoYYzEsq0lLS22nKhLd7ZY
SUyXg/HdrksTbB+WDSvMxsMcF4MmT588rHiSoJ4A1meBiaqop2G9IHdkmCk5ZKOBlMJXDSN2NAjc
MYhsO6MtxjvhnFNmSkTmRy6CVRbJMuLxrploVrIVs/f3/nzwdh2vw8ksnKyd2Em4ir8rvVCyk01B
cRWXjcPCScXunUzxg4Cn2Ku2IdsBvzryncnlv50rnEM0V3GTYDaZJf+uANgEyInCPIXrYohxk/VH
IxEMhjzxGNTY3wG00mGXbIxkZGLZ6ZH8/k2VL1u1TBl5FZ3IeaVKkod2QklXnr/RmDykz3Tabukv
D6MRIo7DMy/JFwoLVXQxnkbUsNi+KIfoC0e+R5HtRWxHvyHqcCoalA3EZmyMGakzuf9/cwCEhDGv
G/P5nIdvJkYtWMlYJg4bIYei9zCJO83khXMZOSH9RXzSai6JX9nR5vwJCzdP6VJjJAmvXq34XOgR
XPi8xn3ibfhFqgQVZ0/vGfhBfDDYYl6NwzJfpSv+o2221Zl+rB59poGcWtSfvPsSALt1TK4pEtSw
HytMGGAwhgbEjN/10UufZq64V+iIIj3/MvP+m2fJdVGw1CueRycKZPUVTJ4cSPyn4uGh9cFjf24X
yq1GyxYTWIWvUF5DUMh7/Fk1ySN+UNwu+p9db/7ENTXqPvU+xksWpJgvBO15CswGHxs1n0e5fjbx
t1cRnTSNGpKJVC25cPli6HBK/vkQTGPGklPlA2VJAjTGQPIini49HxYGoZkxZuz5fyU7CC4kH8/H
sVFtdoNgKtOB9wArpEdyI56otjPqNfkY7gUfsMfP9LCg8/F4etTl/TpMp/n0d8eR8tfH00BuL2+Q
Y/2+8hOJIvlIOYtfklVuG1MHL/TN+4vLKrOj68ztOaBpNjKWZJqyBAuxpT+/g2Wdpl4UrXg7LnqB
bsvV6zoNX7K0BVlcmUAyF7Fom42rmYMN2+eGzSKY9hri7jKrbua0pQdj82QMeMWUq+WaMosPSsS2
O/HWSV66d8H1lRWHP/bvrP8/RShIMuZckWIzWWQg/z53zPDxWU8dPQ9u2c0s9M/PNMo4cNaCA0j4
HK83JYnB+KItRORZt7CZibN1xHAlbD9iHXC5yVn81rtiznHt20AMmM/RN/wyNe94/hRofJmWUiOr
qAmgUkVwIF+wolA3gZYdAQxFau8hRn4DygIASOnu2T0Hm8EYV2SVnkw+kDVoZvo0IP9l4o3IdPnd
IrlBF6bFkykX8B+7LK4pXgi7JEJB/LLZMYYdPRDfRLZsWb+pk8RiMQk8eef59MGZ/Hwe8V2SlFHe
VoNf7FdggWWf+PnU/BEDSfYA68isFK9Exr/2+5qDp2e+yCqDAsKDcmJIQP3u9pP7/bv5D5bl/5XD
8fj5O0NOj0n8u5x/7xlFvzuGBvXvqGwFWIL4amj94b+N6TMxGMgb/gbiL+A6e1kiS/s3GWSa0+fD
L8wRkYivGsslP+wGC4N7L3OqJxPNHBB3yPCMx8tRfwiI3+/oGMbe76+8e/DR/eHwre9YdyyE3jxa
ndkw5vxpMBgOmEQoJrOsaHvORX/t6dNiBouYCfNJ5rmYiL8qhYSBr5BS248eSPxp+Ddj2NCHw9Hu
g1fElchtY64za8XnYw2vWEGYFpbKbjfMTbnmQu9V5lTMgdxHnsqNTpKtM+v38SYvsrexURJkehlb
eM1KHhOJIZKH2yV0k21dtnj5W4Gvs0BCW6/XSPw5797fav+bUPAswCHRlslhPpUWE4ezZ9LKHZYz
5ENlJSaOrJU05UQxEdj/KmzZrKOU9SqflByNxOMpKSl37EKUEnT9DAMXFqnmKhJryUXU2KgijBdz
iycz0swWLpJdajzgTk5XpYGVkuGQu/u0frNDzoN60QbFCuw+vYXROkYI4xA3iKyh3qHGJFrKtWgx
yPlei9606RMTf0ghQdNtWiZXZYqpENMvdFnnQKAuE1TumaywtiMW6+8xGR/xYf8O/C9KJtzil81N
uZEyJjnoBDwcPGxuJs+KWvoYTRmmgAQbgFz4SQIRF0dusyGtKq8NVEzfzRzLwpVPQrPv56HJzSJ9
NWKk04TIjiHH9WYHEZcVIy/TI6p0Jw7jM+E12VQie7ESOR7xXz5H4lWZSRFDDMKeS6pjA5i0fNbv
54bBTY/wAqac0XiAiR6UVgWQBpPFyVBdYklLk0MZH1m14El5VPYZZDlY5Ar1J6RWfn446oCm/EU+
6Wd/Zc7QXIZUikzWb8QwyQ8nT/ZMem6dBARC1IBoLIMk26r8JPvuibjsz+MXwwY+DWdW8gulC5fA
QMKLA+zbv1Ig80eCqsJa8ZOc32p158plDM6MhhxMqt+ExNzhSy7MrfiMJCEWLt7s1SLsYDYj1oqb
w59RaqFY8HsDRXy9lfR2/Lts2A3oAeUueg4YGpkpJ8wsCXOfOvr1ZbSoe1on2mAd4itvaovJlb2Z
+bwbDn1/2V+y/YwJJjs8htHmGEsYdA25nL+BYar8XsMwymLDIG/jROsnFwwEbtl47zyhlIuLL6Mk
c0ZmKsaeXpSSZGJxSH5K1o3YV2ak2H95V7OafhAHk1//gjeZbgunMucij/FzHeeYPtmxxD0U/1Mm
/e9uYhU5w7P3t+/woFwaaxS/R3xBefufR5mK0yG7Pw/yP6ZsHsnHYLMHcrbi+HCfVg1rjqGYc4li
MOURmW4yfTAgR8teYRGY4+x8FrOd95tP0Z4Qf0Ne9TMA8kKukmHcfPQhe8KbeSIm8m9c5nhOcjkM
BWfKO6Q/VynY4HlI0BQE4nbIZonyNbuFMVB1VqO8mK7K7JO8jKGZmpIekEFsEOC+ZWFwWXwfk7Lk
llAD8Ke08GH/ZPuVjWWOTyRJEZL52YA8TIC+h08uxqLRGmFHtMI9xkSLk/TbKER1OndJC8iAMAx1
2T1YszjSeFv+vAo7Lkr4TuFr069GvvFGxjFjRrZsme6E8MTkC+ryMpaysBu+LDRxOGR2yJjKNs2z
E3FlioTAn2PaddhLZGnDyvzlaiRk+TLXUe7LDZLyi8EbV0W8ZnFl5EteJ68maLHbux/8Fbrxe3dK
y2VtyhogKX5EaOga0miN/AG9C6bIudni+MgBnc8pxpJClfQmDpAdjOWuscU+JVbdUIRkIeK8MGnA
dXDaEsA0JGEqSyH7OSMStomT2zYwgzw9+UXyf17ZihvOWpLN64lXLV/E1GiFYYmelpxXjbQcN4kZ
xT4upkcMuniCDYy9/BsELRNvVJ7FGjrqA05N5sAuN8/GcLADO/ib3SzHoMfPGEtGU9yR35zhj6j8
6fgKHnGvs147SSH+aowVEuPkYYv+HLqFmRMEy89id+SicSOn8NQ4JCxUJBWZYp/xwNvsxJw1UyTX
1xOHSI3pLZ6X7GAFYohyIPtKIvIDcFhuvkQn4jTRVUOH/9Vnp5FEgVyupC7/MgM4HDWeh7qIyQYF
+JOZozE/VT5bvA+5vJ9j879nzsz/7dlidsRgtfQNGQlcObmfdEj8OaJ4RywGiQVlcMQKibsvQyT+
EDkIXFpCE3zeYPpCHgMRAM6ndA+GJNm4MsaIhS67/d8pUHNmekesF7nKaRqvtynPnIsxqf3SaqsV
EHBxE/BISEo42HhsfYH/Kh6sZJMks4k1/xmNafDWhwNXzkguTNaJGNufO8+WSXdA0nOS34ghbElC
nOQtfk60EtdLohkZpb/tkM/97bdYSxX/U27ejQRag+nztWUl5zp2S+5y8peF+O3LLEnZQ+UjZY5H
xNlx8sXd9whuUl4TdWz2NMkn/LkFshaiuSKGQTKJ+GAY578Bkpnxi6nU/31b8X+ZsqQoge7po/fv
zxjr1QWPXXxGB99NbCmbysvGjjGVB5LYHL/9cQOPMxhvwHnqYzF0YuLTOcG7mFH5lTeX7Rl7u9vg
6kzlbH/3KgDJOa797cJsC+LGyU7Ha1Y/NxDDPV9xZ9kg5FHZ63kvpiCLkTRpTmJZ4We5Kvk0/hSQ
WSWPuMOyfiDf4vyjmxBxZUO/P/KvhjtEfF+mItucBI3477Ky8Zr5XPEeBry7DKek5r+r3x347SGY
Wky17Gl3i1CYWbzbW7j6mzE2XBzcg8kSGxNw0T1wQ5J3Mx4QM5Z9STCs8DjYlbwkd2r/MvdNMvrk
u+QOiyFiHWM5ArLBrFg+FR8dZ9gRSyXHzyWR07qmN49JLefyGy9VruKB+Rmz03AJLBhsye9adjsi
f7kwbBYHYhbsYWzmYqdYZT0xRwQK4oFudjVcTCIkho0RSWmG8G9Y5R1luhO+sXl8zdUcLwl/khGT
zZyhmzDtyZlhdsQJ+o+p89pSXQmS6BexFlbAqywSCG/7hYX3IGGE+frZId0zM1e3OW0wUqkqKzMy
MnLzsVpZsqQMtA+yQYz5x+LkiloT1gNjMLdTfA1TzP/saTILfGqouSKb/WkOcwTb2S3R2A7llpFG
YX/7m45t+XTQWJAEOXpGW7E5XqfMnA+ut2MF94fLj82e2fHxd8sMJZ/HQHJaWtUxMc8Ok8jI4inz
EvBKqtUs8i17mzNNZ7CWnOsOU1da8T1TgBNh0KeArgNlkTTvMgOq9N4fUAlLA6M1ZkppyKbrMZMp
sxQKomXU5ERx64T84JNk6Krm998TPAB/lLSjI8Qf6G6cdyLA+nSmZ/eQyQoKQzCr9FkegVNqQICV
SH+w48qoh1pT+mgS2XycNvbMH+QDUqeOGc99Z5Wx7GtWxUaF2KZ6OXWlSx0C5s5bfjaNLDMXUL6e
lp12RiKf1D3QScttkJtAv1ysgztu9tbCXOQ3ZM6zBlr5sxUZi8SZtDCusCuwibm20Fqlp4ROYNIJ
Ps9sajq0fgj6+KXScUyOdEHJ1gGikqI8BTyHbBvP5WOWy6XGRhGDDP7RnwqG4wbVzY52jzHTWbN6
21vL9GQbtbI04R9AKAJpvEgOMmMCh49vGRmSD0dmFnQnAHMGKIsXuOfCgJSplA8dwVquDI6tY4ua
hJAVxfbBTPKXWbykRIFFMxGlPfeEZP+daea1/vO3/t0Ygo4GFKZOcVxnKnWS5eXWP1QmO6N9ZGsE
s9uhemSg34DU65vLZdbhyu3URPu3Mi5o+UA+iUnoUEx09T7VxpyBe/URvqqRw362KOeuUvP2ei+K
8RHJvQVdiZ7wuHjXLyI3VyBOQaWXtpw1QZ8CY17jf5AndAz2p4/9WIA74rLMUTT6wNkEpi5bOORc
2/AUDJHBoThfWPf3Z7oR7SXJdLQrZC6o2p8b0z1BDgUc0amGmuL4RSuTaPOtuIZhhxEtaQowxbzC
9B1UO7SfrHRQIskVmMMwywRsPSLHKHlfcM51lRK5HNULVBATlBB+7cUCpcBwPkY1u7A2/qLwgwba
HzpCVARdV0lEe/SfH7dhzw0h6gIYv3rQVtBRxyailDcut6GxSYiDQsh841SFrYGgVQIN5deBzVPP
BbmKU6P1Lh19/ygtGNBULXYi+7at1EYJCEAPCi5tNo5haf2lQL1kUleRFExU08nIf82oBdnjR21b
AFjbjZv06JPaADRl3hHp/QrdGlXcAH85v6Ua+1u31HWHaUzF891G0PLUjNuHkpQsChca7uQmRbzr
p3MttsWG8XdNYwtBBHoJJIt3bM1zk2dpTKFTzToWoFEni9qtnUMggos5tmp3SrWDsPilw5Z1LVKp
SF23Q7tqGOZWHDVfu55BT+7eJW5fL2hGGzTdCRi4NxLJtJShz8repYVM+Z0zETYuUO9ybKH024/8
c2V9rS0PfXQuY+vWRueZRtnImG3Vu5sePZ/K+le0a79OBF8G5sB3ANsloQlKeVuK0T+HdzUkVtkt
ynRKfk/qCNjUQ3rW5GlLQIUyzOg7PQbomWXW2KUDpM1adOoJ7q0ymcfz8NA/cZy7kHzahRb6FsRQ
UIPIrd+D2g+iBiTyqtrBYx2pkvyowXip5u3vIfnfIjn+aW5ybyI0U6R+Fv5ywmYzDyKKeOIFt7ky
hTde55OpRLyLw0NgAN+7fLapsqniBMPMx+jBFgMToeZTXHio9SzELyVMY3jTzxm8wlInwSsipKaH
jQ/1vHZsoIlRiG24styDexTyEcX++jZhGu9DivH24aNZa8/bVc0wP+cisd5AsQiQekdLMbZYl4Jg
7+jGG4oSgk+DUugllYK0PN2dEOaWAskFShiEIzQ6QY333vOJ8IzJ9GCRxEfN2Aq1fewlVGWdgbmu
oO8Cwefed4xc2kI5FGXd6WzDp70XhwbyKS/yNgg6F1uIEuXgW/YuADbUy77NEj1oKCKihLueftWc
B4sYzUyEtbRwxIdR0kWJ/ROhjLKKN7zt6c8gRTDN3RsoxNPD04JQR6/7w0QOnA50QrDiAqKKpMJ2
TSjuEMrrZKCVsFbq+tCA7UR6G/SFuvG3CYP4r9KMg1/iGRCuwGqRhS8XhrtkJ6mXY8W5LCgLK6xy
HVLRVBssTrcm0oGa9HQIK+4tRCAqFP2Q4WEalr3nHZVih0m/im7qZD6m9OcdHFvlHqo6J/MwMejs
WWH/0JgiCkMbm+RgQbV61WC+F/toIMiET0R5oqjerA7RLoF/SMnq5JRzolVWVUQ/EBqK98/QgHpU
G31aDCsL8Ly2H3MnRkSEuhDrCNbYzvcS/8n+CN3iOcs3DwWPOcGu3q+wUsIiWkyD17L8R7E3VQyf
Vdwrf61b80PaTRwdDG3Vj8fxEkGiCwVwdxd+6a1foDsd+zOCVIhpqsSj0HhvvyOWKKR2pg3ESQog
vibrHAmvFSkIzJ3DUOSa2K2yg+WiAgAyBzqQe4fCgDiIvzhM1ZfJIBLONRIYst7p7t4fToXFtKBW
g8QAOSyVA7GXsW2dkHaDEFf3otUOanGzRjl9kKBgTO6CRmneDuOCH9grgaQ3PyXroo63B+pmPJwL
IreAgo46vTWs++RVs1Cnqgxe7XcAdTM/Ow8NidGdMEyG4dYHaPyRFN4+ofd3wTHewb7i5Lel6YOi
HrpsTaudz2r7G5er5mPv0nPxttzPuDlRGNFNYfS7+4Vm0avGNjp5asgSlOjxQd3cs4y78l7w3hSk
D+OUh8fGLz2OxEdOjxptbuKzc0SzQ0qFl+Xr6jwf1kmlKM7ZZythipj0iiqgecE+Zd9zlOhyT1F/
AwsdUP+SEBM97RpVeEvucH3ADJ33vnleGy+MP9rZX4nVKS85oGlBOvK8if6EZHGnrULnMK4OPrQf
KKNqbniV1cuJ2ThyHcwzD22Dzin0Tgnrg2srwsrDrmuXKfgD5+F/WHnVabygtJjiLbHiklaRDqBx
eKTY4QSIsQLLeK2+L0hij1l5bfifSWnymRh2EQHpZXH2YM3fiWfKzgEh8a2BF0YB8MWBPnJH2GBy
9/OjwpTzZ9Xk/Prg0sh/nGiDpsBxiGw+uptVVRTdEyd6m7vld1v/dJHYKvZKpI49OI/Rij3vQi0a
TTHrd/8RsjLm9u/pVNqUeNcbtcV9UtyewIUbFHNDlR5cXu4XRKqHccQgx9xvGgfOUPDsM+zxH0L/
e3hpX+cMiMJAkxCBWbn5ITLWMSLatLjUqnyfHkRXOnZUoTKayNC8od/Nat24Yu28h0vNyHl5bVJK
crhZvyVVMYAHdLf44TvjgKACNeb+M7tKhhM3P51Hs0p/rM4+LP6x39DwEC2bkoW3Q+Ut4dYTHqWF
tbh3WNTInzqPZo4y0EjwjfOrqE6oTuvRUVFleu1kQ1m8MbmxNqtiqZartCe8fIFrdCEY0ANUW/u7
UM9miHYHBHqh3sI1sNHEu5k9Y1scIRhXn8Y9pGNGGA2asufr1vdtfsfnybnzGdb+8AHxVmfsLtcH
9E+7iqagaQxpNXJelWff9rn7REGLvM80X3aLbeRq7hS549z+HVrDUx90EM2aGCFcw8YQ37YJjIaL
i8YydgB9suhAtyQkEnFPqg7tDtE3IBe6RzIOJ430wsBgi6AWE66rj3sBOYroevKBCRaeKiaM8VLj
iIY13P2rox0cJK+URhCKJojLuCtU+RxtQkfCPqUtl+ATf7sGyNETGpNQxqvPWeKZwSEQMilskjWV
BlJUKZJroJJPdRL2OVQeggCDGKJHbbL5TcMIQc5Z/NFBcdg+ijAEPqf0iPBbzkKHolR2xobiJCUX
lD8Br1JMCN6lTAroj7L2kFgIni5k7Tyk0MzZ2xUzkqh8s0kaRLnKDEEGhG/sz12YkinqQJglEl+B
thCIz0FEEWnsH3FMEajIJ0Ks6mhe/ylHo62XMF0BZpP0ItlMvgEOARP+o2CfsLIHVdym0hRMHY4c
f1LwSDDWrFlg3280W4X+KWmjjVx/BEHgajXOSgkuwTSEQt5dbfWpy2yumVsMGk42b4hnCc6WDc9S
9BHhicIvM+RS2CXVsACLIrMA51tL8oV8lwWxzXGPjCgnPQUy2fsItlKAw4aY3otOho6RQSRnEQrX
AI89OYBSAoWwxTyL6gqWKSGr4AyiVFAGzYESwAiJL1BygrU0lZYBfKLzCC3XpBEzhHTxXeLu0DxA
mbHgFSB35mzZK5LTokUJRoh61OGNpL4cJuqr+6dJAziJ1PHRCWYt7m+rNSN1O9iKqzU42QMi07NV
8c/Wll8h8s/oC5PiKqnsZCx1gENAAumtCfpf+CmKhjMqmO4myQwwoRQfAIMGq807ywLwBNYvpZeI
aoIAknsyQ7Zywl0yf2RIxuIz9q7WlvD646bZI7JXwFDs/nwgJVTeeqwbDBYsrHBLxmXc/HpaHq3Z
YMDPW/gKcsiZJgJIuPl/JHl0PkopcSoAa7pVQv4FSQtQEeKh8z+21OFS6DDbF26Emfcy91BoRRZs
Z1DntJflboAeB3D62oj3GAg5cQJahQBPfA6nxxgD3XAtnHO2OMEwO8Nleqv7G2hrEwbfm/S73X4f
ZLcu2G06vjTHFaFCwJTkrfRSaBOPgDkzXc8dBophq9jr5rqXnZ3mPbRP8QVEwuDFgJTTNZglg5S3
/n1k399ALcT+YBCYUOCKJFznDjcWzC4FywQJseKIlXwGkCXIPeRCs5VV88A5+CvwHndoDYmBjo6P
ZvoGe08ToCnQk5XH5dGfhCQwlyQrs1SiLOTSlKbSUtRw8lRwbNF2RHhW3iEzjCKgCwZ6tvQoAFSE
OuloCAsShVkfQBpfSDjgvAZ6Ou38walgLTMEIHsprrnBOgGGPhuHsA/jkpPi9+L7CqA3yDHBmBx/
/DIW6tIweCwKKtOH/OynLy4AXSYwV/SAIoev9JRspRahLKbCA6EYShPL6vBSWRAgBgxEwVzqWUus
RMYymY7XmsHkTMkdv9J5R2Dm5ntK+wjD+79pliL6W9Y2dlJACS5hlk3Vlbm8OST8hgBN2XLlFLiq
A6RBpdh1ZUTcXIKMSmYhhGB/AeCM8AlBJN0FSPBkNhS9avZCJE4wo6oW0OlC6uP12aVSCGLHAPjM
aVqBkpdiJsvSpSY2Wwk6cU1tYCWNDGOkE9D01wWfYYiyEHkBU4fp3OmIkA0mudRqUkpaGZUE9xJb
z1NkOmRbMBz1VmZoZIaFxgl01GBCbuGJGgCo4mbn2eXS+VyhezTFbNJGl5+UCcGULzWVlKYEQoQg
q824aKWZZmwAF0Kmb83kD7EmsticJpsRvizZI60jPR86CKCq1mCWneNlnOpfWHLTfJgWKTu5rkYn
lzFw9B1JPaWj/0MINdw6tH8ocZxdu2aVPlI4cye9jbD+WSwaCp23Hk/k1KZ/X5kBXizM302nGjzR
9JUM7tMGeODNtTzTMYbgolU1LIAianKIM5klMvQmWj+E9WafzfoHbSa9N+NpOloy85mpV14K5rJN
yqOkVfUmaSrikd6RpChvs9SnfPgXHyYEvx/2/YPOEFyVP+vcNfEw3aS4gYbZOabaSNmzxRfGymFd
L2wH3G0Q7rnFjgTK5vTIe7IxpLZfHCi6LGg2KqUmPo+vZJEWnF0hrwQPSYNFZxeyFbItITZBeR0g
/X8wuqYRNzMzY7kXd/K/mTzGQqamE1uXpp00iFo0/MzkwHwelevJUpGZZROCTB0GY6D1DflxqXOS
GXpoXKtNlJBtAeadElxa5dSwRlqyOiEMIEGw22TaYcpxYtm4n183XlaIm/A9u0b/tEXU+0BtIJDR
ugYgilAWc3YMimGE95cmFIKrqOdMfyiqb34UzmJPFpQUPVd3XIm/wrCw+lBQiY+FlNtYYtxmGWdn
SwCEJjjubC184aGsaNM8zjFhiVgX+J3R7PX3axH4VVfzv7pbmvxaObrsVKaglIRo4wN8sdfYoMps
RnVuc+4jTQBSWNzC/d+cW+WvajGpxsghpPIwiZhQc6/wd7LyX5tIGsEqzvyFCNS0viyg2YdC+o5a
SQJIkK/c19715qie+Sc+YVne0isUyG03Lg2IQS5S/f0Mb+PrkDYKvQSN4HUyu/TRobr85ca1bsmu
d0j0C7ZpL28gdKX+y00mP7pmxP3bCCmzyWV0CePNeRD36pNaUAZR6VT6B8oE6Q83SoI72vlYutsE
Eh2aWDmz2kLiyIvb5LvdCvLwELWDjx/3ciHy33wg+JpJutuiH6e7ggUdHnoHlLEjyhDQSWhXmz+Y
EuQlvHe4C1ETdZPgMJoPYd/nzRUVlHQ+LztG+7Coujk08d8hvfUKntCwZFWgAOPZgAWEvlllcvBK
rRq8jRpFFe8FFf2jX+/lUnMK+6BuqUadLj7BIaRfQ2NeMPPNX5ALj0G5kYRV7+JSfd4yaCqFD42m
IlM0LHageZS7n0WuTacgL/EO3ff03E+Co1MP657hVq1fs769dH+LPe2Mk21+QDt559UqrONm0v6u
cv2q95yculH/3Eva5787TXA/YXFytXb2frNz6zgV4kcZ7TO/UXgCYm2BS5ADpkteySlSoF9wfhxf
Ozs+Tt6+dPU9Vabp8XWrXtX7bI+LL8WlhNdepVfiuENZVyy88xkuO3JuRzO3+a6vjdw4t0AjtRk1
60zAJgUADN3Bo0pp+EVnYRhNqg7KypQnkTAidXeyJiQVuytKC6h9WnmzVkvMtUOgJNMF7PBCStUz
bHKQS/7DPUsa+iWs37PZElUrAxk3mxxlB1mN1IkKKsQC15W2aI4G98egViqhIgyxyrvTJaWZWEAY
O1/FCAi2eYqnVoROsOdmN39uVj2njUyHFYDtWkdzBF1U9lh7KTl0eKIFa05z4K89K1h5lFkpWot9
NLGtCC90Z81wRI8L9CkpLytQZIbKHQVyLX0z4aNAfiwAlNbs48yQOuDl/EO7PJh7SI/gwqZP5BkT
nR8FFpRQJKZBTvlkleCOqO7tCJbEqGaXyNCFObysbpfnWoBVvPRlTybe5GB5q5erj2w9Ee2cGGb7
x+nNasQaG3YeOX79frfGaUONPbnoOVIdc3BRrwyJx9l59uao1fpY8qxb7dZiQU0yx5u5wI0jzkkL
OujEhXJG5FScVY1G25yhYSOy6TD2Dnegq1rBE+hd0lC5R669t5MmqsFJM6Em+tOgLjog30MzTMQk
BziiAdoU/P9rHjARjKV76NEJjNZCc59nN34NSD8uzWwoWgZh3tyofoPPwW8w+/MA3yPzy3b4ZVk5
3cnirt+d1YOKORXbKciTewrPostkQOjJLHnpcD8YrYd94ZIlWMEsWSHYRDlepZ3dAu4EHcecp5oP
9gi4UWxI75fKJtFKHBdX+el5cV3c/LpX2lLAO9VKShj8QoDSUrV38p+O5EVLwQv10Hfr5ZeQOyox
obAM7ovj7jwd2jijjiTF1ch5IS10pUPYtZH3o2aRr6iJOQvnw+KsPHsd7S8qjv3d6DB6TowZgBQ9
QxjLzWf542AcH5vHBstWWpaWtXejtFQ0cPpTlaMYm+TY9M8L9QUqzVR4V8EO71cU8yEih75I1Ck1
r52zW3oCzpJ7DB9hibJBVaTxMu+VFuu9+ReQrIEmBK2f0MlDdAT7SG9nEP0Kee9dA3Zuo8BNS4tt
Or/GDT29uU+xYkqpYfq226PR4mnd7Is609KCDMAKI/UYJnQvL6Afi9SxW3MTD3kDCrku7vmPprje
t/GFRVvtgoMxYW92JX2HvXNwAY3dvYMElwXAahXpBdkc0UYqiEI0grzY3TfqNNGp0/LZMly9OR2V
XITEPdWK7Z3n6E77b33Q07u5V/6GIoFn8UuEeY8B3b05w5JV4kzpyWN/Qr68r39Gd7WwKKbGtYyO
ribAly/MAF+z2ddGG/+/1+2b1CZbhf8OSerGrUIgU6Ij9hEXwLiwNkV7XW+PuG7oaVBQknPF/hf9
VfUhNQ5l+0lOKYFJoZhyMVkBi+gD4kGLvidCgfL9ygUrE3wFlVN2uBzIN14PRqM2tqFCOEwZLiq+
nMfHQfyqi/iBWUrPS4ZP53bGkrxpe46MLrP1QATh/QBBKw7tAVn8mFzskxZ/ZoQljqiyVq1HsUT4
CGe2XZN+JHgfYAJbLdmYh42BnKz0cQiLYTdjvxogW3xYn/u4MEjzIkvFF+YSleJ9U6O9b9Y3e6Rj
fg55PO+jLpyM/WvIl08SLnjwFpXgQXsldlKUjBMk232Z+Yr19YvmAe0lqzJ+WjWXAntuP+3gmC3s
lcycjI+iECqytH+itkEpoeYSIlfcea3bRdFtL2j2FMxY2DLZsglIkGNUMO9uZLbYXg6eMYQxgaVX
6TVGfSWJHNmiC7BXVq+oSDIruLtgzb2+9NvSGjuMlvWw9UVxK2oXlAWf/Kzkrhs1ulipElyYsvnr
ZRYZNQX2tk/wzzixbSM3fEMs58DLtNGoDltfZfflG9MdpdkMU9Gc0+Gw+2zfzQX6x18+9dJ6muft
p/ershfXbr0fxbdmfUSTuDFJGbDsZ2wnySRC0m4eWUaPXDdyOXRvkl2g66N3IblIZx/72aXnN2WS
SmueKFSPwWJFytlsDHtDSTYNG/DlgSmJDRW3KAIoUy9zalNqQOmX5ispdB4V81M5Rymx4jbFBYpV
oY6C+YknQgxJg8XeByYhMBmBTrmnWnyVbH0IWz+AdC/Kzyjqh4tKgyv4CYf2gf7rdO9Lq1cNQKes
0jKj0OS9PJnZokf2kGcbVJyVXOEWKtrjkfdQhiUe6z0FOma4sYiX2SdkJx1DnAdJgIBx7tISikzn
hw7ojYNBJxmHHp+nNrq9t0XBRYtNYVs8voxVZ6FaF8GUBzuHfetRFgKKo+AxRUuXxL16thhxBHZI
DgKjqc5AAK7G47aYw+WHfQhyotPNIIXI1WhHbhyIOCsC1lKgy/+FjApri1YtUAAsTnuGX+QGAqVk
KhRUCWoYdqknwZFQMD1N+bcEYjtQAN1hPQEQRu+sj1W49g4j9xIIaNXP2SS4jWBGg/4C5gfizJSa
xJpUFcWWuyRMVyFWFuvpkXdbLlViJcKa/l3yG/CMJT3nPUSCuDDeu7e8uipMUo2E0CKBFGK2/Uya
25tXSF46Gb3fjhXINi4XCctzZRMmT4rZhc/iycuLFrJEdS+zRz8rP6UF0DgaS8AAl0ibP9bJn4Ad
btw+3pQ8nD6IV9RE0qiholcPt+xOJSyz0syF+m6S+mj6OCIZ/4Q6VsWT8oLsv76kw15kfe5wPgsO
qxFrjLOI84WKAkRH1Cxx3292fUzLJou/SlQBg3o2Hfw87Avf613aI7n5R9MJ2HDasj2t2csmiZD6
onqJzuHuTNKX5F3cwreNNoTOdecnKLdjp3Tak9msFZkBfjD+IJ8nf1bmGq+WV8ugwMaxGAS8Pgu7
f5CzLSIYDXSgfgk3rLvEDEw0Pf4rxVBuQ7IFwhbnlPAJZ+Tu8QzBVyl/KSOk74AjRUy62shd0RtN
9/QSiMGrI4PaMsZttjTFX+MvgHE8hxRKrNQQby2uGYRe2Iyqptck1CFMakl2QNBWRpBfanaeMEmU
eywF0v6jMsgwE6f8q2V+rx62nLUnswaZfBzJyaroI5nSlGc4mWgn/WC2izhzH4ypvEpZ9Guj1qJV
AEf8vztG5kfKT2Rb5dMR4qWPtLY6nEUmAiqOYV4TwLw6I9rEpY74enslphu02zUFEYvR4NsYQIwL
AsUghjmjIojavpnA3b7HfzNRgJGB4+CV+oc9fzTC+aLCT4vwZn2WZKUa8QivuoPHbVOP7epG0r9l
3gVNDjNdCSlwaGs/EaDdG1GzpjiY36Tln0JEaS5Bf2AUJ24hJDrMApkqYixtet2W1/Jm5sxpt9ua
3ouCM6o1yL7bJefYvJtU6hF1pTOfy5hMJl1GXFoavByPfUIco/lXMxfkNrkc8pEW0mMh8q3pLv01
8w3Erhm0o9aOfHMabzCaMxY3jQsyZ107IF0oXDwePmSVR2Ru7t7S5Lbeveq97D3ggvZmzZROh8qD
bMJQ6c/ckLRjqXGiiF2F7GiswInscmq8nyJCvT3AEV+KtiV+wql8ifb0a8PVGkc0JzU18rFQZ5Gw
CsGvVA20Eh4eH9yUanh2Y3YO/jJ3YA/Nkj5iafCHoMBSLpVGPlMNmRPiyKXIDJwGXmRjDZ0UFWDB
8wmqJtP8xsZiJPVzThEbk/Nhc/bk4s2brxHTHNKReTWat3JFaoTFtCrGiZnImeEVin10pPcDOTAz
FywWz3Y2wvIVadZHzCOPEUEj5+O0HTpmpZ5zOkTcKflURNZlF+reMDN9sQtTJ32a3OzMFdUbZAZS
I6q/5jXGPB5x1xSx3q0RhnLRYjAhSFnkd3QVstZvQqvskNOqMOyVurJyZxXTx/iE6G6k76b7NptV
PS7uR2iu/NAGEMF8YtZXuslVr/21ZzOMvwWAg3cEAXrZ2SgCp40shy5Wn7rC01t5vIOmhF6wwUpq
1QinSMxoYKgXXzS8rgvu62GuCrTJNR/u3K2GMho6dAtIkg9RHvtCE2WTejrHhby6t0ukiNecYHJ1
f1eoLjy4uPNY8WMWaRZddfNQ/KF3UegukyRTJOGYMjc1auy84jpCm77oK9jdT2TCq/SfpimPE/93
Ftm62dGepMiUVkx1so3J17x10MMFPLgN7ghsECxp20xn9pxNdLGQ53ylubSwJxqTsc4VLfFq9+TS
lHhInxB+X2ZFaNnoZjzYhl7c264my9s+9nUBP9ApoqoRAsZW1C8S5ulOFXkzLKP1HX68Ynpiwixk
BnI+mE2DIp1FoO0R7G2IMZm9bU3WdMkzQ7QStBaW8oKU/LqE87Q6YYifIf/gja8lvFl/5WAX4elp
mQ4cVRd9yKbqpg+OdidtbVi5vt4U65km/2MLEflPs/iGVmLlRuge/7z39D539i+3VLdrLxCNC5hl
gqbbLqxhHMtaUFo5GkNNybx966J7z3lrk9GjYi/dyQfbR+QUBw8QAoVeWsPagRV8Hby6I5yNVgy+
DsAW4S/E28DGGwy8F9Nt+ub9AFTQbeCZeUjQ/70sg8wEmz3cMtpyKQjBxMoCEO1J+tKk0uTKeT/c
DflNleDmK26r0TJcjkzd01DLMnABLSqvdYe1T1GMbWCiF3hXcjIUy3yCCSFghPXh+m9cp14Y+z8H
pwVUsCUcK7/OsdJU8pVSK5A1YpRVTMduD1yspIx262ggOEi+xYbM44aLTy9cqiVsW0BSbFbOfPgm
H8e3dNvw90tJKZlf+vX+hxcCCbCyWPJEUSugVx6I41aTdwqn1f/o5qPzlZ8Ymee25um5r0ftM7Is
/wSuhCfJsMoyKDqmG1C687+7VWhD71nV2XmrA7Ddw1UAffBLngxvNX2UPhUwYuoRaih192EJop+F
FgQTLotDFBLhDbvSq6AiicXkgWxDPZAMGU13nfkoBwXw6309enRTF1BYq0ZAeMEbngQUZS8hL1Im
k50xGBQi6c3k+Kv1hLKrH2R9EoInKXcotSn6iOKtd1pXoKyK0nWkkKrUs1PJqrQOuWAl//TU/1+C
poiGpx6tNZUevAxqHa8QE6CZnZO+vTlwAtRpoELWtt7KtahBBOwARSZZ/mpUZo/m0UMvoi42qitO
arWrn/TheoFCdxUJK42IFg4azBLmD1VT9uWbLMWZFQVeKKT1yeCpokbFJkPFLx0/C4jqlFdKQkQq
LIRlHEvqOeQAZM6AfpMGbFyiDkWkz5aRjGA4o923o2W7R+v3DxKk+10AZ3aS0JoDzfQSZqq+Rone
u8NCJuR1yCBdE8WuZPqOPsKlj505p/kHfZecI8KO6J3Ttgw6fMnZt4phiVRU8IPxXp8icn5A9x69
xM79iUQR6TF6a6LctEd820bP8hA1IYRXEVDEx6Vn6/RL1huZ6ghCPANF15z7CnHsKuVUkMr+IFu+
tlm2FLdYdUH2Uu6xvrCLeIksM3KQJNnIqZH+lNqBHt7OARixWEYY1IXKtm+h1gD7EEZ8aYq43hgv
nfBOK5YwMTuwl153lSkwiQzFV/Psnkgj6zYUMLmxhQQW/pZiuzQPaXIyIktpuRNphlSOUC4mGy2T
nqEqyMWBPZEWYEMr49tt6s6myx5OcymwKvwYHCN8IVGw9M68o+6eqABK/utCfy2UxTR/dSgCrpIm
L5BSVM2rVh5RShBlRudKdKHPj1NcQ44HrhlukpwxVSYp7vgXbVShMhfZMbQsUKsc11Al0TqTfJYC
/hokgby1zK6W4mmdVZYBVeWP8ts6P3Li8OtY3i8WYGWQpLpbvEVfMB9Md+8FLEJXAGATMZUkh1Gi
kjTjfGvSClRRXxq0ZYf6q2AV2q+i28aGRy0q6WlkmHwAZAp6+Ony35Hj+0NwHCT0VySDWqOPQGNf
9r+z1+w8SSYF7BJdtJplgwZOzu7h5MI9JDj3SSZk3kqamRycqB6KtbIjMxEfOxuHDP3R77IxyosJ
JixD1wzxK8u6a8Q0gmIV6CbFVDTBewSWEf1CSIckuJKh3kMISLY682l1ffZKjWFMpKg5JDxbhD1m
NZdOO6N099YtgPhK9Ch3Osskk0vuExTDgsU9IggicZre7fIAaB4CarlifS7+ITyXCYTfADcVqwzo
hGeDmhrNQ+Z/lZ1Dp47C6l7vfO/0B/Cefrw4r5PuvfPYJHlUrs7L12yO+PnD+jUA5hFgR6wb/b0q
8m0hDGzqgUsg65LpI4ZG9I8it/Tu5By61IBpND5VNSk9/V2vPcpPdmhVO4gpH4Iqm3TaGoJEb71N
LpQOwAfzC6txccP0EF3E3fPB2q0r1IqYFSUpUPdsv1v1gP4MQODfAe2+B4LDT9OP9yFzmXiFUeJd
nRj8VBj9i0Z0Ql3r9Ec79y/DZEwL3fF5UYS8C6j365IhadM2jgVGZ/hpnu5jdJD1q9ZEoRregWJU
kQ3pndk4QXsDykfxJGdHXuRdcbuc00Bt8O7gIHL/7tYxyDevYUTCVb/Tb/ViuX8S5SPxLthiBKCd
+h8f5196M3GEil44ePRJ1Pq/ba73IeBWkFFgFD7ObVh0v/YD0czM/wKvIXTy5YzLC8pCGkUlVe/r
yiUnTxq84FB0k8Z98OoXDXjQZOld1godb6u0OMW+UFfEfAaAxmuBjYdHQJNTGMYgJB0GiTE5xeaT
2NmDsIvIzqlb+NHhFrIembSvN81HoyjGmWaCXKj3uUKxd5A5P04+/VJYqdIO1X7eWzF9QVu83X2b
OHVas/QQP+7NySRimg47dMsHuadbBB4jnxDSK6RD8Hi2n8dG1XpCCaW7IYq3bJZIygdGp+KVYG96
T2e/2C/ewPCKpQq9OwHCy83+jQgYYjmhFkLEOFDQKEj0HsJDGC2fzcqFKZd/o0RTAyRDwBIX1bBL
/dpQGYOqVWsp6FBYYuAR/oJ6eAOe7FR6HxRGhXy3SGtqqHV39v0jGYEsj1LAO1aEqZBVRx2HVE5p
FvfQKO9JuYRXCepe8YBLWSdNUPVu3PCqVwpKwYVsQCUounWPHrPoK2sCKUC5E01mxz2kAsPWHKSX
jnv1SCv9HdJ/zyNk0T1omrP9JvVE8EPmF+T25o4y8PsR6r2hOMPSC9g7yh18zRFl2CAc9ETDxa0B
Cig4ftm53lHOI2RuflAuRIBRydO6wdXPwjYFd8bAgAyQBElQAl/KcrbbEcENLZbxDZnBbHHACWw8
3a5iRx3K1bzteafeoxkNzns+jQmf47qnsXu1aPOyePOoeZ84QH50YK0TXICN/VBJUW0nOy21TRQ7
0B4XTgw8FdTO4NPP2zFB0Oq2PRwne2Huqt46oxkpbchs78z8PwH1MsOZWykDLxOcHf+Zcj4slf1z
al3ilxFqr/S+4tPLM3qbEqjUiJcOmzliqHyHPEuWD469glKOqBbLM6PLMvqY737VPSG6SNEQmxtq
xBcpAl3aScvYvhZHlJ6Pa9qz0jqvQohHzoJUEJh40a492Cb3iQdbhquD3ByctscWRYuNN5VU1Gh5
dE9rxI24WfIrHI+GHlXPqEeJdlE34xrwfSM7h0Obp4NDafB0afJxmlAz8xvc6a4WvoJ6PaxRY/Vx
j34+UKsh8ofkEF4k6nIdOd9ISON1JG7RQ2veu+N+lwYPWrPg1CLhTs+7h/frVPPbYryUxNzbQKDT
/tHg4bTN7UdHCkLdGxmwhzenbLh5gUl1a1SH8qmlmvMyt/y3xrum8ci3Bzvs1lijM0yUoMmaxwiD
Jcq1VsnXjjQj2sruYSGFBjTrBxImjqZ4dxR/6YABx/FNPSP5EThk4LonRTYp3PJkzuVpram5CSq1
wTnCgKbwqQgO2kn30NkzoineNbs4g8Xv6oIisCbzVgY5gtcDqQj2YruCoEMHDqJtxeeCbZd4NvKL
qKO+OcYfcuUu1W8thSnKzWDOVlIiUbZGGSLxs3Ul4mj/BtHq69UbZFBrULSPtPCjxWy3wlHleDXK
pcaz5lC0gm0w6m4R6DNNBspiLJRP40GgvdLUAh8VxIuWPGPjAbgA1BxVrBG7VD4lVwgVEV8H7HKk
/UrhS9Xe1u0tHB7n1Nn3rt53qdTvdbQj0tRuRscyTAzIQb/q1/0qh+FAqzu2Tlu5g1wyN8dw9rCx
KeZpV+yceydbbIzoGNV6kSU+8nsFU5X/KsRVt4fatpcbfKa0+fsvMabUWKYPK2RDHhIYcioEDY4O
2OaeB6ncMGjkDicIeNgr+zuv4rxmZZvuHBZ9otgJnCOEHyBfQCzFwGydGaqV+ztmcXFMCC6aCKqd
sFrw9GMeufnCPrmdsH7+CaoS4No0CpBqTXGsakBOjC/YyNI9eSy+kHRFyKesCsqWlk92u1VDAD2f
DLeCPvKBT2YGXTX44U4oTNH9y2La9y4wAmEojvlFjyhWlHEaYwRSVzpSVUW6vVVApu/SzMrqJdh3
12xKRayYV3wMqUc48QqbVJRacGGkyj/N/Mwsu1lXcotZKtiVeAFuKB2Ws59IfqUxkdLjPnhzpoKx
HGpMNCoKugp2QiaKuwHikQ6QBkmHUmvLA87sEgqrQjOBWQqHWCB8d1K8diTvxcL7pFUjfVGu2J9D
sWE2B+IdyP6o5/RB6qFS8i4ZQtwnX/8RQRWEW+AXfyduKmOS620BXUe731pMPI9wih0HLS1jVu9L
U0L5htbCYf/HD4aKy80c+nBddTqg0JxjD1WWzcbvk/nB6eYEh0fEUfpkFD1/BTMMbk5/+Vf2g6Bo
Qqsa5e32Yqac+2EW41ECE7GywGK/LmCTM5sxOQA5+f5jAUurmILMvJ6y6bNXcHGoNvYnIhoAOZVN
chB8FmfZHg2idsEBVSSZ4M7m0ATL3VdCN8hHzIV8wZb6CQq0dH9lEG6qPJHfnS4IfkXrHwIA/uAp
46WNMgOZGKhU25ZP/kArydEsBSOlNwCVPrFF6yTksggYFvINvgmX4J93UvF0fUov6hAv6Uw0SeCR
BRypFjj41AFfTpIE8CXVZs3eRI2VbqzOib1TpzKnrkF6ucwP/od+ky6vB6V0cSAzDU3HfXh0EmED
pXD3atPvptqAFyT/uUoBVMPazlOHWlvBwc4v6V0Fnpt6M/K482YSnnCYjkERUE+8G9mpOUaUDqaY
ozhVw7+zu2nNqKSETq2sEkkVSRg2S+NruSpiVY5ZuidXir9SrrIKW17Q9vV4c4Qyidi4D/V15Ls5
RTLVdcUXXCThkNODXFCVuhmjn4FBUogTHHWhvv+OCMaYcgokbSgMkTT1m5fNtR9qf+tSnX4b7xlj
whM41KqY4Z+l4kthAoq+xcNO2OpouEDECQ2ie6VoRLYHxjI4iFwcSqugFwgYGfcomhpQ01aBw40f
NDsSc472G86fHWbuII+9zoKVc8jpTKj6YXRTKt5A7cf5CdLhwR1QkNNQXoz4aMuTeuwUPX7dO9i9
dQ8wbfds838151/o4Qh0efd2/0PUuW2nyixR+IkcwzN6CwKCioqnmBuHmojns6I+/f5ms/LvRcxK
ogJCd1fVrFmzGIrweZPwdMO6vI4qtweUeXKZAeaYk09kAuIbgd11SIugy92jy0UtHxwpknV4ft0r
z6IqTcOfMQLWrXS+nSq2Zs0xq481Ae9esAn0UMZK646AEP6wbcymzPVQSDgrzssuT+sumVM6qkYw
PsiUXRpw8kg1V2DKKJ6+h+jvkRvM1hutV9pdBvhQ9m1WPbSaidGNpmVWEJBBVLo1Q+BUcfNYn2K9
laU0XnsxXH6UE529N1QSEuRCCUmfOuoA8BDPZ6waKPSfRO6RoRXLk8Eh6/D0EKqiwufUrAwZMxo+
1N306cfXGOhl2iqNYoQHTNtb+XwXrqp3wgV8+/svtb+8ewXcJHHtb67Mg8TYYI+PhZvuIovBojKH
UxOQEx6+sCfVUGkTAipReqrafd7B8wJNhQLJbRYykt2Jf0g419uk2iHVZdftY/AwFuy+5rsQSlO6
YLJ9LcFUIkLoTZLBlu5Ytslu6NB6AKC6YK3NvX9kmApkrTeOuIZbYu8d3w/kb15Q5G5HW6mcDS6i
HjlKIxM6fyddxg6jknfdJrOon3hyI0ViqQPiJjz2uKAS3eKrqIj/byNx6xbtWstkdvy7r6zeoXsW
JcsuNrehDq8j9dHp4+JzgjDjfM1nbksr8Va5rbrrsVDhcclewBsjrhG/gb5b5K/w0uSdaWoZaGBr
FmDlXOSXbWBLy0PL890kb01yUEwv3imfTj6eYrcH7dVprOWOqk1ESUjx4txtm6THGuQOqTg3fL83
bDU4t+6cNDsWSzxfZQemWCH+nOX3lBxQyGtSIeEOnlaBTICSrsrgiaWBm2QDjwCO5Ns6BQJIMBOD
kZDu1wfXg+w/K/YPXz9Cw+UmFljBgwdVHaCznZ9BOOKzj/ShIQBkhDa4/lzjrV1tiVSAzAUAy5G5
wCE4EnuFX2kPoOdKPvfq63F1Tt2UBCaZNjaGw9rV3SWq+Td6K42qq9H/9FKEUPMhCgXMgBcqNPLP
NjEFwkCSWjM1ljWa5SPNAGZpX0BRcLBritZBul0xQBoJK8zQQK2y2scW5VDkA004KV+vvsw7AjOF
7MkpRCqEZVtbhtuzTKkgBLhaK7bQQPIdvspVWLOVIihRWL+VwAdTT2IWWUyzpmtMmVInet1U69GG
5Aureq57G+tIbxDobFvkgOeGizuSxYtXsFjQkI5nHhG6jbioeGf4rnrlscdfqFrLEjdkGsgZ6+/A
+oic4y4KCias5kNDMdMMX9DEkh1QiUcxnPlg2h0PIeVSXzZSaUPSjv+lMhcLFcapIEh1UVgjlZyd
29IVTV3aCZqrLhj4EFPUino/P+okdKILFs4ZKyXeQndBmR68GFXZ4mRvOACOGiQIockAsXIQu11y
NDK7XEbtQkTfxXD4ixbwdzmUcVdI+HfvVAeM0Rmz7v60SCsk59YrRi4ETF08vKz6K8ME5NI+AxLq
yvPdfCUFTk78C0IZ1Fnmkf1inec0dWU4E3mU2p7NGueoxL/CB9kM0SVY5HDMsILGTA1LDePcsgj6
Mdwj3kzDRk/d2MVgkZNnQtAO7TfYkWkvwTAUJ0mKLHKVbjTf2pr2KCKga+VUpuIEIWlvAliMnr+l
AglOEddNjA4dRd6zThTBMtR9mjjg+hmPGLfYqCSjai4rtUGjDkYflU/9t2yNETOljQYmHkO/ejcV
lK/wyPqUam8aAwJIVkO6yb6b4KSsw/xknDDqxgar1b5z7MiyPZp90l9MALVK0DbGAmpJ3uDo2e/J
BgeDANMsJbyWCEjHtJjV5m+sryoM22I7lVnTGs6SzrcfSZcBPqAwRzGyipXRphurTHkMI1G2K5NO
VmZDDp2qxemXY0dbDkvWkaGTuVX6scP4WBD7cJqqSpMnRWclT3kB2T2kA8LvmY96KXeDpYFHmVGe
vV+Lgcwk5cusiArm9JtOAZzdLBZ/Wb8rMV0OGvW4H87r/lQZXEXqNBN2tq0Ki/4j0CovC3Ht0xqb
PPU8I/XM53CLx9UNgpBEGHQ9Ih6Jok1v05tGH5fOleJdEXiEV5tfqLAKxWaYZnUTsFKgxLjuRAkq
Ig9eNg9liHSIuwMyIGoEZmTEUVinlfzPrA00vvY8auuYPJQGxhJsjcmUUYymU6hUMJAzrpOeZc9F
OzyGo0MjhCgY5hvKwUfk3Qejj4t4YJ8ziyDciOwzH/HaOYl2dxrN0VLcNVy/14MkWHBopcMJrgiI
IYpd4WxH8ANJfWPfarapHoJ5JmaIYbdcgmk4gj49GM1hasDeaaTdWuviYfvmZY/3cxwRtk4e1oUk
Jhf4CDZqMQpT6IVhiGmSZTcJZFAN+enGoK0Mz01umjwvPYyzz8p9n+KFca81VLLtL4IQ41eOU4pR
olUf79DDNBiQnycjKHvHWelOVWC3i581+9JwgIYwFv9ddITal/wHrhL/9KkVlMlW7wIGgOU/3Usb
w14zJUCy+vIzRF0XSi3aKMSl8Vw7YGhgxfF1ldPX0QCHwI3cdtvvuVNdnCLnQ7oF70f3fWbXoa6I
JvUIyObyszadrPioWZoCOG0uUsiBdqk6hVMgvuDH4fhvwsmTxhH0ujMpJHt6C6Lsw2mcimAgMoFu
3pHI2dzHjCilUBOQbbmHxkgoEIjwJM6TioTwMjjjiY/eJcp4Cl7/qG4ayeLi/W3yvvRxrlzqM0UU
omeVm3c8iC2+UsioEMf+3NnAHsKl4/mM3njHvyg35fTdOyx+GzyLFaMAo7GFrlBiWSghz5vNbi0o
wvQeAFhwtgHBSsNslpNVof9xtvjkgazVm02FzVTZZwOB/ZmxgItr33Cbbk3UtNEGdAF+rl5fI0wj
TfUJyO0z/uh5GlGpTNKdg++dW1P+K4FBVtNKMS1ligy3Pc3hXp489QqhYaC1xwIVkjgE0m2upOcz
TUdlXPWw5JubZgHKxWZOkQyl3JxsRdNaptVNPVW0DErYzzggXI91oEIPaBhG3l6JTpncPzcJR4nl
G8faO+PSZXeGAV9wtlDySpSv0GSc9a7qMUyujvJmqnxQ9mwdyr08O/nW1h2IdKybi1/tPFm4S+NL
T05odnsZYRl3K+scZ8g8Tq6jXIQGF1kHDig/PA9pi27VfD/Hlf+yd/9Ps+BGMvXrQJQPqW9bz+mJ
Wk4yfJ0B1blWUGOl4MZkSwADUXFxAzeWtIyd62lKy6V9du4YPCVYRszXKSuVFuUJCFV5Khjn4KiW
TiiKSAD5H2Eo2sS+KTPelxr6UKfAnGuNHoUVL6fW/b+jLrecqBWy9btbBpERu+cFtqkysnKD2f1H
ThWZiVVjH+cpYqrw8UXF5qz+Pi8Otf5pOujGzEfQon4YegwpLD0Wkk+mJ/hP8T55Jwc3nEiDRXwN
V1amokLViib5fK6PiXlgzYoGM3cAZUrap9T5zbpitauSk+VqMrnTe2lC8tqcqK+V6OmKxj6Aza5V
CePFLt6NsidG3iV4b1gbypQ6aX3SENElJhPL1D0M9v0y6BPlgowTQ7rTk+RaryzmuB6DFZ9OZEzu
Q7ZRaWPwIn0EEzfk8FaUYiBhRvSgRV3UhRKLdq559x6hwFct2/lI01GTHn8BWCUz+pom8uUVVSt6
NrMRPFyvZaJmyzwGBGekJWV9AbOgNJYN0UKgE1OT6Sm2hWIHlGXGs74aBO3mh/FmzDMPu3pslC7B
U3pphaRRwIBUm8h8Fa8SVgLSwUfGS8ZhkRePFDBldMQueKUKYxDKEIpKWeLwF/LJ7xBMEe/rhNwy
BfSqmdDMR8xAfiKAL3/r0AtJcUFGWJBKh7wb7X4hZFYkZIUBXYkG8B6B4OpVA/lFJ8Ee1Y4wta3e
au83+yvWOLRcBrsGTMi+Wc00Sd6MucGKtTwLwi8sZT9y5n6Ed/QHRL6MswGqMj9j3Mz+oDnY0pyE
odhEFhrJlzPjIIoYr7xKK3QfNSQOkM0/EzczHjREis37CF5oZxY9UxZtq1Hs74Nro17zr0YKk1K0
Qf77Rd1Kzt8/+5VGMtNFryFjqVDrK723k42D4BsX22rfiU4T2yLb3VKr02YJIqld7FzeaEvy7UHc
HtwRmrhECigX4ooM997ClITgMOq2CNNThyxlNcRBqeJESo5Em1QxxB4ptJEhGZO0b2k3EgCR3riA
/QU3L4s0VLQgJ5qYA2IluUk7GcXc43jSezm+5bDa+Ll6ozdZHknCZq9UrYlov3Xnl6pT/gwkLTbp
Bb0ECg1gWWnLYHvD4bCH4Fdim25FCYeyqTpX7Yso4YAUcha9CGIT+0MJ0YPzEeNoAyTNzhVHKNuq
3q/IIfuTHgNvqJCzi6K9JeBlzC9GOkOxp+yUoE2ccLGrtFFio9gzoUkgvVoD9d5SSK2QTqQ4qDVj
BfGi7GQPynr/tfjSuEVqM2vfI70Q4aFZeEv6hpdz+IaEf7CtWjfEEibfxeBkVBm04d65spqf+/uw
NtmHTxYTYAiQ0c+v/INiS2jE1jXvwFrlbWgpUNP5o3ZGYSg7FDgiVOKEHFGKXpajnC1Lion2hXIV
uvpeNbCy5DBAnENiBn/bfvO/yiiFV6sdF9ACiwedt75eBNSbSNdLHwfsUf/EMqr1RbRCdTfOqtVe
Rr5ZcYsuUnbxCu0yFXKij6HV2z7+ZJ3i0L/OSEzaZ522zE6KagMlmneusbH3pgdAFX0c3RYTkCse
ZgxR0MSglaKX1JwMUlm3F4pYhwdsWKXza0oXjBwZ8fTGcJoV/SpwVR4pS7UtFlq8kLig7d2iW1Ds
zwLFIMHBIeUlP4evIpiLZAYFDwq1xM8JuWryT9RIDAwU7ETLtJygbSAkX3k2+WHaGFm6XGC4wjAy
eAfMmJJA0fcUspPaApnc8Npvy7xFH1czBxEAMeapFdSsk23Lzl9zRmzMg1Ej+r02SS7leDbbCvTe
KOVNhE5bugwE0hDW+JMdYQaMIYeyTGJmyVuAV2JrFenCkh0gOvEPkZVtEo3jbyMwyTDSrELUQJlv
H8D40vzRYKqSg+WCySQpBlEYm3cEHrNkrm1W4j7pEYcFVgfT0quwmqYIXxeMgz4y175DwkBDVe6Q
hMCq2EAOxGItV2dEicUjeLfJjEXzvIcLpswz/oVEC6h1JvAbzaNpeCATzczJ6PFX5+KJeA0DRaoU
PKNvOHBEr1j4u0JQWWqLAAOBTvMzWW1VZSi0UdBSs2GD0fU+xOOA4E/MSeTs4TMALMrh50RgTvXk
8SmAOeNOYP5hg0NlJnWhfLdAYLyEvcsbDKIq37LcunL+inpysMZVWp04a6Jxamea+KhxyS1QAaAq
AClWfNw1SGsWEWUnKjcomrriusirUUgvIDYLmLK4bc254OG4EfYbX0Y+TfaEPgPnRtfXET98KE5R
2CbX9ekSouMAm6uka8NnoXzlQ0nWld0cekVcozm7SnTNKX7Hx9MvKRFbxZy/jqSt3Do0zv0je9vD
IOAWNZBGbZZhz9/gzBccCprbFWI8gOpG1TvxbMk9TI2bTKlfoXNqXCitUNmfah/wKdvITjovX3UQ
CZXMOoEiKK58NHma0aWnp2pekYurn86hxkW1qZOB3gRkrzJ3xQZyv+SE1SJBxrpD71a9ly4gNhm2
wWVimAk9uWgQeXHGVGgqV00DkvtJri0B5Wdy+DeS/z0rSBjON2Bn5TK0KGmt0LIgzLbCW/82/V0S
i3pFDoE1qtuRvtdWcwqQoyvDV+/VE1ehBv9ZSXeFezJSu0hYr7joCyGiBVaOzHjiFmlxKdPGKGuL
AxZLglmczg2823vwpMVjLZR+V1FkUq2Ulea+cULnTRs6pT66rWCr2qc2FhuwwA2rFxUDfc1kWQN5
ZXLFdGwtQvgGgU8vjVh+RhbA/XPcFnh3/zLf/IAL92csWYDMlzxRpT6zkE8GoOAdIn2X75ERd7U2
XzjMjcd1cCTZlkeMXXAkuOEvgKiWcpmVMmemRoc6OwhPqDEsFmY9AV8GUVdZhGSkfxXmkLIXNqoC
NtmCC9+5dv6jc0SAWcdaZDCqAFg9rUsINRbnR0sw/gY1NOS5+fKlq0KDlLoTk8UzlWYyTYXWhp5g
//Zrg2YvjL+sj2Lg+JMyi01B3gpZdWk3EU7I6gFSLedF4bCuh/wvqRe8cFBkRoS98zwiQTLB8qLJ
vXX1+pRnMDK6XLrxBa6CjK+GjIoVtOnFOhy3X/wiQb5AvSzRZVoTIbFksru69uijIpetsFyULC3i
Fhffe0S1YdIqxlVK5OnVML45lZ39wbCybxDNCv0WdEdlPVMXyFWdTA0anxlKbGm+b5EgNlGMqgm4
KGRPaVu8Bk8WUoxAR6gy5S0YMReXf4K0VcQKpwNxUP0mqTVdWip5OH3pfRIP3Jxn16K2lfbZGFSZ
Ux7meqlBAl9eB0YN10eXXPhChjDQpk7Qypl5ptIQTM2tqdmu7V8ARlCmsCzFK8ry9PqIdGbooL0p
e9Q8l5x6gn4TlksOksAWmX2OaXkSAssuiPwlpoNOlfSBGt/r9OQ7VrnQuiq6vTgjDEReqWGs+6v4
TmCPdnKyaXZ3Xwjqf7Zmjer0QGMkDkBkuCOxqMTXZSK7DHo9xrILwZaBTrH1X4jG2T+JkW/dYHaF
JWBfcfgUeCuG1CO7fwjS6WA0laCxB/kztCT7KzVnZM5yDsaXIuYSWM11zdok6uPxm9AbXR9B3mqo
KdhbS5oac5Tjdeef1+BviYy0tsoiAuWv8i05rWdn0IwiE67TYGPv1pq1ZfXGJy+GAKUOsMcogd3x
dpMBhRVviABRHA0yH5oekjgZFNaScgSvCwtwtLel1oU35YGyrpSOZyAdNk0Gd0CyleY5lHJKW1ZM
PWqGYcbEJhFBll0glXHbEMuhKzZQpwOKPQMVKDg4BthDvvbRNla91tG+cNoq/iqFll/vS83kQeVa
dbkZCqbMWNTY4EejFAoql6WXpcTWY8/lUajScyqTLrR0Onk6KqEWqI42ahTqfgkP6OcJQE1hZhs/
BKiTfeb6kIIyBrC8AB0NUCSjCOfbOlIVYy0v4kpRJ+4BXs3FIP14QXKTDphdlZMmKPLIYspeXsNr
ODqDWo+U8kUxnh0dDXgGxB8q3VtiV9oy8FbmXjim3KsriVWQfX8fKqLOntdzCk7ODkd0b4NmVggp
Y3xB6ghQ5NTd8iDl7aFw4wrn0YUhI1AwRf+y/ydO9MST5G1d0rFo1YSKhQSsEwNDkz//rkmT7/uf
KrdXNbGZBE61+STTm52uvKxjrKtCdTkyNLruNfw0YcIiZYrXbYlIpQ0PE+UBMB48WIAbofijOR7T
CmfZ+MvVSHNJnqmyRSrH1oAmlAtNJhl8ao6klga3himO1hyA6o4nh7uK24TuDHc9GwzZ9U/AifrC
hvqPZu6n0uuv0uZPU641MAUrqBYXBQgqQuts8AWU4cR+0EDhtlLWqRiaBVbrnJnGphGbbAA6iufg
Ww3ltPphgOl32yJCQRyPZSbz1NVfWSujdiTG4AlnXpuAJStA/xWOAy6TPvPMgJY/cBG2zuroS2t2
PK4RH5yaBofK0MoZnMutQ5MQnCh2IWc/C6NE/LiTJpdssfJVf6tktoBmKLeoIObcaGYgsOtkYvWM
FHKH3qlIRO/lk9HIuI7dwykivtYN+aGoTYxYkCREHrX/bEMJHo3AR6fwBV1y+Foihv6dHCRP+F4d
H7ZXagNrDMBML85923iML516dIvXgz0hOM7aNO0UJsXxuXWKZ9/HIX0A4sf8tip558YRJc8KXbhr
YRV8mCxfpwhWOgc0I+z1t9M6bhoUiqgakh5eVjv5zi21L/GR6C66otiAtFnqFBC/ATFI7Fuc+6UK
vpsfVyIrLrTuk3RUnl679ZgBumskaqjyQWW/MKG0umwve0My4thT2Q/5b0+P1Gjz8D3rbH+s0Q5i
t53Ds6p3P60t6kf5vQpyurSBbVfar0khz4mVPEpl6v0Pq8PoQmXgelhZPhHEtxbHybHxWtIAtEX9
XbSnXxfq7/1ZmGudxuevilebHqIUVk3v3sZuyLBJW6K2qvU5jtXazD9eElWkcKdN+fCLEVihuTFc
Dxz1Fdyz/mWc8tZBfcK13vVLQMzj9eDEm3KU3bcO1OjOepcRd+HUsaKdD5eQ3mM0f/3tUdZGx7hn
M0bOTmREn8rXl01z3uXG6cG5yjm9urMs4C6K5xmT0T84YEkLUjm8XuckKqZciwvYmOLrDax6ivHc
dKQgXdsBH9qi7amSsNLo/TSe6HHIERYk9GKCyX+ijlREM7o3DWlMAjj5l6fNLavI+mQulWgcCgiy
rWPcAnlByOpj23FLXSQoOC35QEbFWJ49pXpoeYLKwvGXf4YDMVe7333vwuMU3dvadvyPe7buifB/
iE9sx955WKXJQY3llNCrp+fUC+UalKjMEnJYW6XzO42RGMV0SimH6peiHaWHxo1CbuoZ1D1FjmH9
a9vbcpfXvV1EyeYueiDOuYv1eKD3iUbm12OM7qRb4f/K12l+pc+CZIau9IvIdZN4P9TjeHD2wz1/
mPVn/e1w1qctDz1vrkE5vI1LX/QEGBe+1ohuHsb6rtILJDaDq/mIJaHZWYOG4ltth3bsfxMlbLWK
/Vg9VvtgN6dJ0hfNiN60xWKIAbpyDZe31S1t8G1V3E7oEPKV8Hh+7cbPr814B/JdGVhsr68TOk90
SbmMH6srKIt9GutNeq58dqzBoxBuwbdRL2BJxX+Gq3LqfdAufX5Zg2LfGmzGpS4AW7fYp49JWKXm
Yd2uNzmF6vfhQP+FSpHWS0VapBV9OozU0eu3z3e/vG/QcqME2k67FMs5YWKvLiuqukaBzJLhMY0R
ipsgxV0zXy8qfvETwBnomYNU6Q+wff678HOfJotkkStR1GSngHvmq4TDkNh51k9aD226QMn3lDpd
mrucFhZpJ2iaZBgtTqW7wybGhdQu17wzsoSnuVUanNEAAkrcFBefmrvHTmycA/Trs1tHNrHcoOtF
iQYX1HJcG3SqusHD7+Qtu/xd/KXI9zavzhmXN94D/AAXLGYeXy17fXZvOBg1Z01xFr0NgGPPzgdr
CejyfcvbNSREB9fvyuga5yf5xZFov20NN+PCstJGbHV8QHs11y63E3gq/cedImLWsGTC7VljGXfj
CxS824Cqhs6xtxkYqjtuL/ZB5uic4h//GEYYrRSjEaYJLzerjWZdVC03zvSY2DUe+pCo0S0m2B2a
fEPWAFIwGlAZmVnEpkmhknNo4ioMojAix9TGF13bP0+PXf0cHSkzrKwAnshq462Sbmpvum/SB0Js
ZS2BGXHwcGTBysCG4R/iNFDhh2MhEDLvWstPaz0sR7nWeXRYbeb5qIACJxVJNO2CQpHaXMHrD2Pi
80W/DOFrBnFyldEUcxET1lj3620qQTqvbi6wGmv/TOMf0ghW7xglg3rA+zYeS9g9uszfbRLDo938
SneIffieVKPctIKAIdxMlzqeceXnAr72VWnVvu9fs9/PNDeFgbgOZ61bi3WdfhiDEj2NyDhRjj3D
nJS6t6hGs7rVengZQS8L10Mq8MjmTWuiMXbScYG+V2+/FlMDnuxtegfl+9zKWec6RC2kX++W48P4
ezyLofnhSkjF3AAq5K8hQyNAjfUBTxaaUcBHwlOiAQ8LhEITjI4JUOQ64fzIJxA009/6XFwFWPKB
FJEhrq3YW5A3gZ5KR7JkXEnXqwOSLs+IgFykPvap/Soa13uUfJfTdCHnpkAcTEEU6gw32Q6fDYiw
ZMElQ6jQOku+KWxMKTjLzIgidrXy08Ez3P1OX5GZjwYyXSuqYS20viCvHdCqRIQHvaJtu9o/oF3J
At8/03q+9MWq8kQZGAPuo2N/sq8/JbybtcPMYmzcogdZlJUFTZz5GG8Su8BdXJR/q6sXbg/CLtSN
X5x3tKV4Vi28PrTYsj9BeVWaPOYYkULJySGqVvYqSEwRsd6kSS6eoxqBGQnw2+8r4IW7j0OY9uzl
Dvblt3Yk5wS8/1jd5ojb0ZeLsl4yXv1j+92pjhnCj7RBR5heGp6/GDL5VX5c/r2M1tNkVR29gsPo
PS6uaOl2HloeDZHQFiPMOTcoLlgjPEWVDFRauFM7+1hwLpjxUiPBoDO2tdKUlgXAoTEfcLsstYt0
o1+BW/BK9lBdwXbk+EWGdO2n/FNiRURW7d15R8fp9W6fRrmvSxQr18HH3TDCjj18HN13yFrjK6xn
kwmgXYHQJD2GBPgLIWnCewTuCMjhPQKm5JxRVSTFNGy8C+hN91V4oRqXh+hbiMkhFmqiX59tsgFa
ksRlNG47tUoHkjBiN+rBIGrXu7dq6z2//mCrjNP5BJcuQDN0nnl7BtLoHdHSaD7wOLeNOuItFAiy
HJZxcc6o8NGepYwcyrNH0a1z7iLz3P8EWek7Talc5d9ipVyH3W4JIepa5xZZOBTlK/mL8/AxfwWV
yXW5HlxbkLAn+OLdDgfHhwoSolu4rcgH3O3X4EBLEZimzBVQqJNdgPCzth9luzg6/F5wfd72forh
ePOOpcj3KNf+0BGRsZB8J79bxBtquOCNd9kuxYdfyvMrVNJ1Z6tTp9S+rm1rsab0KmYhvI2sVjK/
1+wNcgykowevKZMDVevtgELlOOlzBVqVxC5xaR0qgA6dw6gUz7w8PalIm9CfvGO5Pgt+zD2CMhHf
IfQPN9/n1scvN05+qQWRAoe8EiWdxN+4dYwiWjekOPt32BUb5ijup3sPOTZSsbsWEyBBhvMQIEMD
RKhNtZ3QI93nRDo4VD4Rzc+hKinopI5F5E1QRicZibdx6KwpKUY4EwKGimcU5Vd8sbFeYUbQeFBr
KOx/QLkiZbdSBQExIcakDkivrvIuFRjrkQmyvZz3stK/o5j0pqS5bOgcUkfKqFFEvoS3Ivv8rP3+
IAMlKExa9nDHSb+JCqK629e/CuVHYzN88G4RLMzHw8FevuBrpW2LWvqnO+uKn1VdqvY47z3ajyeZ
lFKYelLykSiVZHPeDSEM2s7kHRQ0g9CDEAmb0KZAGlIU3IqCk+sjOUO1s9ISmc7sazXrXtpIl7Wl
LbgLHl/teqfeOZIg/5JWYcEvUaZ+51g6FahAHENEONGC9FcVG3/QSd3824zS9xXQwK2gSLVr69ol
weHr4xco3dBd2AQmryIe2f81wzLVG4Sp2lQqO3ebXp+NQqTqDwuyzcWwZqqIVEnECGWcTr77JFup
n3V79P3cvLKVA1HQ7uxD9eblwRVB5DPYxNk9U1lIpZL77pUDmm+dm5Svcz45yIAdswd0dl5xefiJ
pdRQilVpiCIIYtQUS5GH9yHa8yUtMz5RWwe3IPIUzYmIH/TU7FAp1RNxoP0EejCfQapIIvkILtOZ
/Hce6LmaWsa1l+LFgImtzhW7WrBV2i5BXJTPG+VeraF6Le1SD+8XFWTEx3uoPh1QhtawR1hbwzQJ
ilwdfQ7VvmY1kujnGvWinEtTP9NvVyomaOmhJc6d1A0QB2s/1mzQpdXbM3aTdlBFKhrm8XmCdrh7
nqjq8kD5Wo7TURBJzg8YTVpLGvz6jEtiOM5fSheOLm6d+yipOT24kkrHch56bNhL3S2QYWdC84II
JQrn2soRy7Fmagvi3qSHhBKfMRJvxCQOM3RpgrJTUBzgAnsWCQRtM4RnK650FlXzq6K6jfM7WU6Q
aP/boFX4x+a7V23vOK038sLic21gXvBx6I4lVTudpErtJspRcoUPgcoFVVVxdTMpRr0LYWt+vzU0
8jUzJOIgeuQ6/jhtkHflPhR6ijSi9AuBM3OfhMceipsok1k5veQIlJuTgDUVLM13C0+3ZVFppGri
GsmQ4NT8/KhEqIh9dPMRkEyD+MDAwiK+HTsSRBLQ9Ib59LcJoaa3IK6d/iIAqOqf28itYu+b9CeB
OC/wXh4gvW0ApEgqGzqPvEM6jNIHYP1biypAT1aDunUKlKo0pfOezFol3DgBHTyTTlIPcR1CqQpg
cgOcy+Qqo2Savgh2Ij7InHQI6YMZdByl+saqxqN9JDKK0MQL0zV9ompuoUfQNbtRKbX2DxOlxZFm
wpd8UBhS9F/LIh2XH1SQn82FsDhjS2dCvZHOnujEbLcQRAlSEnXLysjjzvLQx9F382KKoVOu9xti
SBl+EoSnBmjc0cfz988jlS2uXX0nMUkkoU1I6bWzdRFc8YSAMzwktZUVC0lij6m4jLn9MTdbJTmS
A7uHe/QpvzRmZIXEcWS9Z+4hbqYlVAupyWY3RekG2IQLhwienliJqBLOs+ELb1wSE2DvvODdHmWS
eKeBqp1UgiTkUyWUYgn8bQ/6x6rUjM/MLRV1P8dF0rjgBndUq670gi7kg3QD0kuDGlwe6AAUPEs8
4GuxyEgTsqEsYq1y490tDpJ2pWM5+e6Fhc1itrAkmCqIzPpq9BPoASd+CxRNTfJHMmNy56QN8TIZ
NGFFeHoL+f4Zy7+mvIugaG6Csi96sDFUlQ5RMslqg+TzO557R38zysW8TunktKk0TtLNPp9SUDlg
Tt19vffaACzQmFGdDv3V/kFO+H3KEqZolGUdr1V/UgtVa5Qn6acGNaDAOgEoaBTdSRgMaTBnMzm0
KOTL2B6aSMKxdR9kepXDziaXWMLCtgcr1q9wDmItkgEoIVmFkC98DMlBfiQuxcz8RFoyda31fTKF
tRBNkRvN+NIaLIep1O7XgOCy78w1skFkhNwycd0ACdeIPIi4q2/KmqOBTmrvEFLTiEFmVjxboHqO
RQ/qgCL7g/1MqLyXeX0gzpLiz2jLfsqsvQQVC5D61fyDFAI0AaUGlLGgno/kEBvnlfE+llrlk5Eq
iOWZ0bKDQv86Ckfn1rFFkWjzSH+PCpbVYt2WQqC2EstnSsnb+0taONmmv+p5mdka7oNWTGVl8g2l
RAYhUzYbzOggkKwQOQJV478TkYyLxFyQdTfdSLTPq7H9iS9tAdlgHTn1Tu0L2639aJeNmn/Brami
VFTeOldF9v3SQAKHnJj8GzoxED8GqXfolam9ztglRS+FuP/Gti81Vy6MfnKxXOFyEBPl5BlM57aG
k6DbLO//sS1oZN8pJNUAs6/LL4stb0GbxFplv2a4rhYWradT3qHypw/y9g6BPlbqYaWDnHNs7vqF
5pH2PrsoNzjNK1/v8S0SR2ENKEuy2qu7+enOl7iuPOIYq9ebFHx8k54gXSYhgZnMLWFH/EsF/rQd
uVBzEodSg9GpQaKFegOpAv/22hNo/bdGuw1phuIS8vcYSoab9K9V/EBKTS1MlNEDW6/iAMrVVkLv
7vLMVJKiRxzwN7UD2lgv25BcfXEKsG8d+IomfS3GpBLx4hOQ9BVszIKy4EwDHEjeNXnxnBplKokN
VgCng6AyS/wq7MvyFsrFEj1KUQHG4gXJ1LdLnqPLqkMZkKvaO7XDEkolyFjXnJhl4pMSbHO6KqQU
GXxOuf9o0IYO2Ysuw7kp2NkMRVTXpyMsQPDxgLpj2d6uToUGLYMcFIj1btKf1Nf/RS5iUFudDQ6F
QhFgnn6lw5+UPJtMeryMPn9cYB1RlC+c9TYO0GTKwKZM1BgJERVXx85KCdk8FaSSHUoY+yUWlr9N
pyU1zOLDqS7xzrj0I7Ay0DHd1MRhUfj5YecQsFBNne4jDSfFKZJByB67QEtItsklzNSZ8gMNRC0O
emaNOKC/oYVqyKQoIeO5h44kQtKFKKKAp79hvsjNkeTny62HhDNBzTuRtpSF3XjKJc9vVCzh//Sk
1yudpc/qFBS96leduSsv6Ynj9WhAlnjFRRos0ZXXoZlArxTv7o3tGe2yzbOZT+3rIkWs9BgcfsvU
kaf2qdpLit6DXkoFd4Y8CJwSScXTi8RXE3C2hCJRuhYj+FP3aFNNquKIUpr6j9Rb+k5aqXGDsvJ9
6F/IZ4gVeBuppwzqGwigIoGK5zpde5kU69NoplaDa+vcLLLQaY3NjU50gwZjrHiPon05ODf6Tb9b
VpGCHysuEkBGs8Gh/fGfIUpJSC62DkQB0wM+4zoqxetFCsC56+yRiLvZpc6HSKgQE5MECUJf6O9q
TTi1KzgDZpXLowMBzS7Kt2/cPVJjcHaQ3RNNskm3bPhLJC/6uS786OYa5nLWDWdNdGPWHPfePC5u
KIIiPtej03l02DboG9NEfJaFUnrz3G00NO7jXe/dfvrl1r1TbuYbZ0abNrAHu8qJDdLOoX/HJ+in
napTaqRRqXGdpn7qH2gEg/zqYLtzTiNtpKhGs17u7Cb9VwuVcKZvJ+mvu0k/6W+7l06hdeNx6dxG
ZNVG+8Ghf+5eu+9OvbVD6HFPq/sTZZhEJ7S4IcMFZacYIm0Jrp0Cw7alXbj3Pq1cVOvNgvuCpje1
3iZM/Vt0iehvEt69UrDu5NqXFuZzWI4LvUdYRLlUYlR09R2n4/f4OrwON02gWGDBa/AYn+a7eWmJ
wlQ/N7C6h3GlW+6vAwk9nXFXwnozZ7bzUv/TDp50FtlU8hHdbbvWoTf8oNzfjeuDfAiU4+VBgtpA
SMvP0hpIVOfmbkl3WEz+NtJRSP2FV+/WfDRpWh2Q1R4W40+v0KsP6VgciWdTdZULXgd5v9yx2jmS
jLWOCo4LlBZVlrv5PriUAWJr1MxOU6DdU/vsNNNWEV+UIJaayPAN6M/BavietBobrWkOWp9+aDRP
A57KFygg15TWGWAi1uAgTy2BCvaCpQTo97ZfiCGANr+82R6stz64jK1rk0Z452DzcZG0QVIT/5LC
9/EjTr+RRnZvafN+c17H4GK1P8dmUibKZMjTDua62iMUOFSLc3f3g4T99ymHqql9heBPWVmRootH
cNj6yQ5Z89uotsN/USvoPa5TgBBqajUOH6eCo+Lcn3bh4SRREb3NeX2J9ZifIrIsig2rjSMJw96s
UcKF8T4g+2F+tO2mneT7hWNIqH9xmdtnCBmjamCd3Vycf3ZyCPAjlFxwUUkFopqcagKvTklzl4S5
uNqr9upxPc7Fs2D3qyZFiJFF/C0irI0Z40RDvRxPV6lSidk7WBuIFqtE69B5tnbI3dWjO/+rwZX+
wt9g56sDlv6fBQLKwCni5+ReEHX/V8vOnbZO8qyKQTUosyWUI5V8md9MnU5VOAU4sOtWtYnAR/jy
982UBjdqcXOO3u1db0cZql5L0Snvqvgs3GEFUcMCf+F38J1w97RPIHD8FloMY5644TDpDbWulPYq
/Xqn3LX+Pc5vuw5yVO2yP+Jf5OZEChH08kSeTwfRe2U6H3ikJ9QT1fbqEuR8EVuhr9I4CSV+NlX4
bQhW5EpnAYDccbnpqlyTZqlIoYn3bkpvgvIOggWxHqQnlkdRbAOdLaWljJLRWiou/nGAxjPLnlIO
IgZW+9ug6IP1M+H35G2PwcfbB5qDEuAAH2f/mRtfCi6tCo9LM5NCPrTqJPPfCG0QODSkrflp65jK
QDyMeIe0zaRmN/OTJnRAOri8yU1IYlnHe4dPb/Zd5P0sNE8IbE9PEb2i0qMzYrbAGHrjb4vQrLKn
lPkvSEBBmkQRdCXIhSibq/xwzc9B+xPRXeCJ3ExlYET5+BiJ1yvxHbTcgCjJn8Up7ZileQPTTTyP
C/R9U6E+GkpLRBGyyGVXOlrJUKOWwRKjHtVC4Mk7AWeolbVy91dg6aOTEuR1n8vCKm1YoajJOb+y
0k+0AXSWPdxXuZ1CbCX7JShWgTDzXQ7424PjQUQj/z05Gub21ozRR2Dhr+HwnxN7f3LrhM1PZ3Zj
7cC1L1mN47pT2U1e1ldtSVcnsnkoN+XCXFinX2YoAnjJpU8OrkTeO4Hh4K5EuU6u80IiUnjmzUsC
RPsCghICEzw2fBWGOQsupyRT9yR6WDfFqj54Z8NMEskOYp2n9l9qEJUyIx4M5lz/PE6GmgrPMAlm
TW2Kda4HdPJ1hIQGd/ng3Xv38jw+kf46ozeb5Bg37TLDtr1hq3TQswnVEu9FYzzL6X18FNE+fhHc
KUzMC3Ae24oCpDxq+ZrejyGzhuhMau8lyGoX5tDFs8ZqPVb1Pq7Fq1P8hDd0e3WuMEhx/CZgYU5i
OK+ttUfOj6IdiUwwkj2Sl5TMb5qQnuk3+Rxe4qK7I102o7Yb/oS2A+mPXUivjv8xdWbLqbLdFr4i
q8TeU6QRsO/1xNLEIPaILVf/PwO+tWuXK4lxGUV4mznnaCYJxcdU9KCsSp1JlGVl7WpeFJgebugd
gej81C3jFVocGD0SzsM8T8J0Pk6c+4REtqOCQtFrdO7tR7vGXh6SEFNIxEteRQYlYvn/KOwZ/PyQ
daghnkJLTCkppDe78rpUpKibLrgWFWWLJdLVSlBqnzCakulrtqxAYo+piCetkM2PjOTrPt5ecbun
YTTclJtzVfDcw+WgCjuO3BGUc4uzFTd24eAdPIMys6h76FK/6tZ66QN0U3fzhxRShBQIg+wG8wfS
QEQbsKDWq/SaHaNsVnqXg2VdecAYFCYPzt7IuLQqo9oonifzw7RARGy08H2anqbv+WW6h87YsKN+
YXDBkpMDUDiggKAWYtIQb1Uw/Oz9M4Z/BzZj97q20hcWVRWXT0eh7eve1rMqnaWp+qSLDxe55qcH
t4kGlqrFtMbmSsKKXjmy12FQ50pvaovaC2plmDr3i3t8YMdNUao6K06ekyLml5sDJrXH+QsO2pdS
aNoclOCoyX11bVjYAn/+mtBIi94ptR8FO6rajZ+XXXqbVTZQ6E1v87V9vifhu90YGO7TQkve5nLU
z0cHfcKpVy75jcWT/oBp/9Sr7C2C5+MaKodlQL0XelHDeNYg5EuRp9Q6CUFCEB3scjeh9QR7/s93
cRit+/IvzYdEhvhQ2ZapoPajmCBA8IIS7+9AHRCgMbEW9gGki1iOp+ihhTZLhS1gGpUSTMI7IWZu
slLjZ0pDMbjz9CdSkiofNAWluctbCGRAt1J8lgstUjySSVJjKTVCyiUQG1RHytkUqtEIqfkiTBbx
UeVAErWpCkVUGOcuDnRKTicqLOiOVlNalGQZ+oOq5VglJiqFKgsqBUSaq8YHUlLn/VNUnvzYYWuK
RonKIJJ4Wvgc4OT2lIjKTlGl+lsbF+hb28Cm0ioOqPtTdUhHmtSFaYVOMRyE1vAP7WUKgGxIoSFS
gwSAKTzmOiYhDt++YAs59KqhRG1ymNd4EWNU8dSEUjEK9f4avSU+hGCqk+j2YsrTD4ip3aQQEnGF
ckCHhLqvtUvFm1dLoAeg4p7KiHwI859HmlAImWiSvRB3sm5EGErSmmRSt9ll6KtEfSKvhlVYTnS9
m2xBqlfqkFVmEVyLERYfTakdEcI4GkIN6E/IULpCgQdkJt0IWzKDeLFPf1EsyridKW6BUZKA0J20
jycWXzFdMlga5bUN4wtgnSoevsl8nojCGO183YZ1dnlet07yzh98CPY+5KYaNmLKiaOmpRcHWobT
0X7SEvOJR620FZcsTa1zLyHv+eBbIy9bI+uo+XZLuyudOPV19iEd0FK9DZ+JfPZkVQPEGf2kmzfA
TiiaXP1Mt4IQWEqWDGwZkuJyaXVVZI2fECNpi4eKgWf4RQ0ziN6JprRXUFvK60vSeEwkMNBLiM6Q
vRTf9YjQepFJ9oADL+veUU71Bc7P8XqZEsjZSJGEpk/sixH4ooOCXuVgTUD3JZkRcl8HtRe9RNA+
2MVZVCO62lHwgZYivkfqQOBy6txfiXqf6zukJKiTXuU/nzaGDjN1EBeB5d0S5cBcCW2nuqQqEbqB
7NV0iNxZLVZ9/HZgOipcRPah4pM+lkpTGZiDwmIAttShwjIfFFbC0rRlrdv0DaZK9jOnkNi0UfnS
paU8UgNW2sD2BOEBM9kjd+lvpraqPnoX5Lbbied5oYksh6LPgP1fwiB3RDKRlcREttxp5IvmuMcB
FLVuw0LAyypDPoF3uDyIGNldxCnQra4kCBh01obQCrDWlN/TaIQk8h8Ql3+OXBapKiDHkIZupSAx
JNBFS3VftSdTZi9Mj+PMLO4jhJOqLerSKd79WBwwZT7+wc+GE+q5PN8E73aZsiOqetyKgEO6ilw7
B0UXeeN8pCVRRigdTuxk1OlQZPsbfp0DAdVARpqITSUyivWBKWToS41zGpwNryDpO4QynToW7qyZ
Fisjb6jftajAusglIIKehn9DYKcAIw8KnTBVeWnyKcnj9dQJTqUTXkxnWOK5/6slb5burtDi/B7I
H+gOk8nBYs0jG/6F/P6TrnRiMvck/bWx4FJJsWCeqcn0BsQw6KVYQjEsxYCQaYxezL2uRJZVhSn2
VWWqBpqLqpToS3GYYRU3r0kVwmzZKSwkJ5JuGNYg2U3OsxKjVC6YmWUIRC/x0HGhFRVL3BZNAybH
qwMzUKNXICSqbEV4XdmB6NIpWVFRFQYl8vdSS2Zhdw+nJM2FQl+TFDZXXeYnQcb50lTUpVy7PNpw
u/JdYrPEC9vZUps1WDS4jiIE7y2+sVRnZ9TXgB0x3hdMy20fTbmaCo2YWlekYZ42NdhE1jPTzyHy
1czfrh5Qa7nG235fjJ+JqEG66epjAs86zokdaBd/+RlReU5v7KXdo6S5dClP08yQyu28Ma4OWf3Z
AhDVD3Q9jsy+Qrb8v3h4MFdXRT0Bzgz1e30R+S0E0ZHDmkt0MRBLVKbukAYzwptDCBlLtTBLrnrd
eaV/7nSY63kJX4EpJdw5qa3AE0hcXfqF+ap2CyfEKmmKrIM8Qrc1BIfWaShTCzAMlB3gKaB7jeCG
fuQQ0BHY3mQZDZlG05cd4bsjxafQCjWnPfTUnjaiZyRYONiJLNqXdJFeXr2PPr7qucxJBcbu/GcH
PZprktKuBjR6tMsMBhROMLMwOsP3UpdO7KrJZ/va7scpVllj1TN0axCTC9KIyN50y2NtNcbKJTNr
zlMuV8FJHEGMPp/ad/2Jc0IaLwqlNCUSyJDood7Ju8jLu1bJDOAGoCf5mU5Yblvf7JYBf3RpIMbs
WEuJekLTcRjZNSAVDUXtDPDWECmoDlcbQlc+z7Tk5YqHfxsNA09OGzLco/h/RI0ol3Ht+mfICKIm
NLMd+id/O0mauP5Dqs4kTxzEqXX7O/HSoOeR+TrbqX//45cyR10fGn4x69dNzV52LEo3dALai6BN
TLanvSYmrEPE24LpCfsAwX/htHKY+a3op/DS9Emgtc8+5OsQsUnxZSXAk2azKn8XtHkFHDgUGCJI
5tL+6wMKXMBgzC4zDRuGEjKrYbyQaGFmObtG9lLyehIwIBBwCaRA8V/BInQ3vov/lHvPwOcouOcB
hR7i1E1ZVpVyGPtv2H74KaBcji2CprGPs44XcXG5u7eL22i894tzGTTdpneaIa6En+uZQizRDWeW
nJoCdz5MidODsNnZDZoQa7RdajnP4WFsrkkwjYBH8o6f2cqgdZiSNvuCopR4qqU+xsg/9FU/pqBG
T0nK2YLRaJQlb/E0gxHLXEbFkcoF4GyROsZe4qniVPfDQWHYHBa4qSWXYcvDplf3s06EUoOTGFKd
oOg3ajjE3HfzOjguwxZFBkAXqdryUyjZODr2SnY+c9F7fsJ10mVYy8oweJgDrZJb4qsWixvLZxNh
Uc1XUCSuqsQQ4rLKdATzZyLI3CARJiTl5yNl+1x7nEUidr7VaVXUvs/Oq9WNyaL3EitNpCBs3Xzt
zHT75JJPDVsnXkCyoCBJ0XqyyNYY+NgQgtjBJeRjGde6q+hNsZkis7pjwJAt2ckoDD7gx23EQgvZ
1FLpcr70Sz5maiS55r8zDaNKRogHahS51A2s5t47RAGbQl/yCGTRmFTU/OcmN7TK48A8kWIfZYOU
XbZSKeUcgjAfbZGRyClITJpE+Ir2FfOrQJoXSRWQE1xja5J1H1VAjyZF6mTgPoJR4YfbBaHjbBjg
VYjvoFwQL136cZB+wRpAuH5OoIbIYjkXj1etYg8bIbgnuYO76oL6fF8fPWufvBAWAewAPmn6JAjN
6m38KvMNAF8Kggabeg4l5Y1rVS9R4lHQlRLKny+nirK0WGvE5P5vjcysTWUogeM5aYxKOSvVP0Ia
mYujLshqbaeLpUheJ1DhtMBQRWfizmps6QhVN+RYuTb6BPC/4dOovklpUDQLLCJQlSLC10+5W4tC
lKl3s+spFZgWKdghvJ7GqN4hD92zZslZT97Df2jY0b3PlZbpi9yaCyc6GN3xyDRV2jKYlYLgVR0+
Aqer6CaESW1VhG6z5rA+yewWJF8TEr8Du9pidd1MD21YMxfG8VSzE5UgcOl8CaWEkJj+U1noR67G
NEPJbqNcLtnljpQ/OuBsK3gBgEnIX/m7Q4WiGkEVl0ZR/YqvjL/mM1LyTIZpIEKyLpeGGGTEUUZY
Y9TBYyXBBxpgtFkfIKZXoA2F5WqoHFmheE4AU7pEXKQoVisbDGQ2J/DXXzVamEG7Ej2EGs9O9B0M
u1xyedkny0i9aaUHM/OMS2gVYni/alFHmQVXu7I5/I0D7qC+pjaBOoOtRQVwDLkpjM/gSHHFDl5K
xJ06YsuLZp9XxiUwS0y8WjVk8ls+30h/h0p0J/KGoptyk5doDKH340Fd79f7H6f5ZNvSqJc1FrQZ
RpPmwnqlORGzEcvRcxYHRNvDcWv8HyFgqabGWo/EBRW7JKFQCGdu+MnYowq7tPuoZ6GW0awZq5o0
TfGPkvbzy0liBxVsrY9Il7DMOSZXMH5bJ3qh0A0l834/8b0ylDZy1pCIk6l/NofDOzUPPV0Dv9DW
dObkY7cyNyRBgQTXxQxeJClOasPeu5JH5s/X32jYaxJpeVbErHgiK5sTxGuVUplH/giMB7vOECFW
chuT9GxSfygNyj1NWpU2ijjRZgVx1mrd9tZlPiq2HJ28f2p1cZXwzEFkIr4Tn1crEbKdrUhchQ4Q
17b+WwP70ykRYkBBUusXBSQwfo2ZOjdxBOUmk/nJyE9HERFd+hjpwiEIg2JGpeMoR1cKpE0kT/zF
ulCioM1nT4Hk3s6KayJUwtIcFHpnINv9GJB2Fa5OSIgLLRWCU2DayE9i8zROQGov4+PwOa3On9P3
lJZW3Xrw7sZ+PXhSHKGdO19lKh0VasnPUV5VrqLKk7EvFI2Z3Cs0ER8dVQ1kCKRzISjmtzbKxNwQ
v7Kxl1HKPqxJ8i/M1yTVK7TY7lwYGHMaDg8GYuEpes2jfwA2gr4qOQkNkEmStWuA6LWB5D7qd0qt
K4SaepvrcqrGQ3RMQ1YwvbxzkJZb9eY7Wfe9mdRoa2pUqJifqOSK16gCG0GeRo9Ou/aCFItqViHr
9NMk2aM7ScdYs8MjhexU/uJNDWXLYVD7K3fqTmNG5SXb6ZVh60JoHdfAO4406CZUCEiKRGaRmlIB
hKodB4SJJGQ31rMVrtAUSai7kyDKoUJxcsAysMhMczNpswb0IzKbEOdwCp2BgdYhRdRhG73kv0Xo
wThHnLL2dQxb74vk5oiXhPwk5CHBkmaTNLNSsD5qDGFIcWGTNgi5AdzkI4GRmvLZfIdg4WXApVwn
sXH6+LNF8Lla8Oc4R1+MxjN7BGWein2iAAtp0WZTHKU4HIODWb1tpEXA+gdvTQMeZCdnrgxdA0u7
yqa0idk7gQMButHTMELK9EuoGa2oaH0LJBv0YIGeCumBVBNk+IXmj1YWzfkazjTQAqVWAjl584FX
P89WEQgMNR0ltHj3JEXBXrDohn+NaQOvke1x/jzTLDSlvwTayIViHF+6rMug6Xxr7CMIuGosR0dc
Sup7+mMC8qMv8pLNlfj+PQ+4ltTfGl+6e5i1P6SnBMKDxpA4aSUkcA2ouQeOjGbyDTcWxaqJvJfx
XlvFfxwoePvxb71qdOuStCsD+lD6yrOJ3Fh0cf2LZyfvzaIAUW48FrlXhn1Uf6HSNmiywSO5D09u
1RzlTEE3tBDY7e2xzP609CraB4Pj+72F1y5m9Rt4jPqfIVICGI14HoxxZYXH44Mn33uKJnGCzBzz
sR8oY4WEd4LoiwIEBTuRp3PurY26M6uV+fLZIRERLEUUKm8IftO2vhH2iYECjkl4JuBSoFS82upN
fXnOk2qJMAQ98gvoWFLIrt3DlxNlxqxd9pqu0ToObuZ1kr99lu4scVY24BnpHS9mSPlOoW8pC9rV
v9z4U+jOUSkePk/Ok+o3M+ntkNT/DOR2zDthVYmXIe/FoemLBtFYTYgjDprpx14ZZ+DEO0+igYKX
2AOl87Bf6KC78MDkZpfRvVdbrPsIO8hUsJOmcMjhQ+mz9qPsEyzZMcu+/f+4nMvM+4JqGS2pKUxw
IC+7J3iD88knUvtBtSbkCdQ6ILQTFxMjz4x0BVpTwAas2r6VOCNLcpzeBX7YshFcrYstfQjqr8Vr
xzXMPS44N0RXIdqEJsaAhfaB1oXgTI+o3bj6h7f/CkfPonkhsP26VcLFNwNBt+mGlAh/aoomU4YR
CesaiMhKbvZ+GSXBQ7Z7+yPJojarN4xqkd2/dGFE3ol7FOWCFZlixrR+zmUFUeQ7mBTbmxJpASdS
nVw2a9YnssnT8F4yqV0l2/VPaDF9eUs9VX+kYSuK6tFKdwQRMvgjG6dHFjolm+5rbJA0C2b6kA7k
9WEWTEW22tq1CkVtrbpFFqkXxGX5scR22leJ7Y5FeaFdHNYoQqEE8hFykgShk8MMqzsx30ShvIJW
WEna/0XcrBYPR7FZydVLlftKnMp0+uDRBTen0X37KAbhDMGv12zX0khx4+/SqZNpoEFM/lBbY5D3
ovsyuljatyashNGswpcozWo/oL439GQzvGIv7cv6Sv+RvSFKAm2gp07CaYRbZGQK60rX6F8W0Hm+
7npTaO958VdGGaDXmY/ZoJd6H6/p1B1x5I7tXMYftSsztutNRIMXmuB19myctF8or80T7XAmW8hG
KnbGq4tT2FbbT6hfSFCzEqe6GqgdVxV4RJuBbvWMjMGJtV4LeqxVHap/Yfu9uUGhR7UpbbsU9zeP
3dJXiwCxNMTTQKvJ0epD/9MCHFjixP+/WQ8eL2W0BXFG2O24BToRkhPU7GgrxrYY8YCbsByGtJ3O
IzsdkcqtkDdwB1FUJnvHp3jsvmJBxSEGRn4F5LO/suPTVVJupG222NoPyoQmNsVSdIlilSv1Uka4
HyhEEXFDw0IDQ+mjBpZutW5uHJmb/yh1lkhWz8vZ6UpMIL6gwcRD4DD48uuXl8osORXa1cix69Rj
8XUFSRCAoxBeNe4q1rJPdmRtxhcL5L4luivNCByIeFnLZJov+2qfnEFf9tHn2aBI+pu3i4q4e3NE
ELk49Tm9En1ihcqOC8svN6ceNLmlngwqUUUSK/RxJZVJaj1Qp+NzOwquqAU7FxBwnrmn44F6HshY
Uk78ysJUBhCfR4GSDFZVGb/wDN2eEuoSLKK3bDWD+zL2U6/GPX0UNcwQFUVREZV+TjLd02StNKRo
QfBAOyrvzAitbS7LIwS+yiydyIRCrZTzQUh9W0X0LFUmJC6jvO+9G1acmGXqlPD+qvxgKKpA3qQF
iSyqLsg3MS9p+KAqhCS8YWxi14WPL+Vq9e4geSwTmGUZFkKutgPZWIky8FLaIQ6qO1s1mCQugn1q
dFRQkSkFxfcJvnBMDyHL+rlnHbaqzjE0dbwxYfJtYFg0KelUZtA5JxTw7bqTjO6/hJOdBAQNzKR3
G1y4VVpr2jnap9/7pAiHsRa3bi837hGNSKfMb3y496zh35jmZ4uHGVlHTtnV3CdWP45a3AspisIZ
bfj3Sgvq6OgAy44/qv3VSJuJ0WelFMaOtf5b/xlN7/JbL1mX3+Ls/sLftTi7DO6TB0EuZfYXf37Z
u99nhzaZl0F4dWHn8SihTPncendhJpTkblDuhKkJe+8A7pu2oprzhf3B0T3dT8mq363o2Wk2vMzi
xaXdVOnk34+dsOSWQ/f9mdbS1v23SeMcZH+he0t79VLnEE/Sgg8IUqs6a7K7s1sx/PDae1eDb9E1
yK288uBL/EQtcpRgH558H36xNH3sLz9F6nY3a3+y75/2++2sS/YrbN3uqIoadAeCuHGk1/L0TMRN
efBjPovWHqSGnRh7/dWdnPJo18rtOkQOOO0Ht7h3Kje3Apcqdmofew0mX3EuiX1/tq51K4XCA4ZD
1t/gSpn3qn2lvaq9rgfX1Hxf7QZD/GTjsVO5oh43m9Qj9rRLN8/D8+q4O8yLP8+Smc6iQUJFvuDy
Ct7JKj6suDy/GNdWoYguEaeaLf471N4L9F+F1lVq2gk8Sup2P2FwG9SfvnEYXaNu4+iti+0GVcRf
xklmQmL0q7F1TEYcduFuX9f20/8Oo20RhAffCFwftu+swVvGpvlC3QlbDeY3yo+3fUvdGv650N4A
gd1aCLZffWClAdlMVMpuWKl3mxERZ9O+Oh+34Tx/mzVnH8BgaqfTJm1B18MjjoXfk/OGYDI+DCvb
Cs3JHubTaNUom1OswtxT3UfhfrZuKkqymvwABlxK5jWFH2IyWDHReBEIFK3z52mHJ7tStZJrC6Z4
0r1CQdqvnXK12UrDkt2sN5eqdhZ+CMyTGWL3mF7AsEmjVpK2zsROPfwZnGZwc1JkT7CF9l6tan0/
9nNeZRl5t4rQg+33QT9frOgH641YjvZblLCwKuk1iTiR5+FJ/TAvuyJ8DISL0H/q5sk1HlZzSdPm
da/YmNwP1hl3IeJYzjK+RvPy4FNtXSDhk/7DfURCRjzTu3WTbWHd/pD8w/5BEbN7TB/dV/da5GDM
Oo9xVGUzPdgGEBOBJrp2DPlRwFesx9UpQXFbWwlOkEU6aF02at29Dt7zQhCOCu3q8kJSj9KbHOrY
SuBtootAewC+QABZCg7YeNNvwYu3lVHU/4NU1K87UKZHuBjUf7Cp8e+D1MKwhvQjawCcLhqrI940
H/aoqHVNMLuIeqxdgohVWRwa9rcjUqB//S3PatiPImyfGNM1bo2omufxCb+l9x8mLoxKbFm29x3d
p31iXTfpoDBq03h6/HaKS+ipk+8V4KOOJr3Ub4yLY4gpw3R42dM3+jit90rjePG1KiwtGbSD3ezf
2+E1PtvIq64+Q7ykPlsjuMGmX0VI30M4+Hc00WwDQCwnUot7zTz/NiCXpTv6mq1u/nNQnj6mt+ln
91qdlwkq/e16lJD5Li/DkM7L30lKg1vgwO5++G0Q7vKUBgXUUusy/FbNUvC6dU/X96R0MdrNe+zc
Vzz6mg6TKzV+CPKPxY3FZoHgHyIZThkH+tXvK+3zIZpGpUrrQXNxtsRBtLiHzrNJBdQ6V6GS4FoT
Un67Ud5uel+2B8AC97WtQ7xEdLhtgpOou/MV4uehvPZpR33pXsnTsJB5mI0z7gNUHW8Hs9L9yPRE
lg9fc/3Hgl0GyEUYiIMols1guSDr9IdvWKWzRYZboQ0lJKO/L8Ai6OnPTToIEGosilJn/dV/Pjqk
5HciG3QgdKtA5PlHPeVcdc5xC88KGN11tv9G6/m2iimiC/tTbjUqTt3g9Vsx5UF+pRST2IZh1Q0Z
n1zh6RE6kffjtAl5VeDjqcunuDt4eBFXVUk6n5h6o/WLgN2e4FFN7zr/DEp8nrHx+4UIBeUJbTst
fxrOteoW6nbMNIzt9dV6Y7eL0P7KccFIM0/DprcHN3p2SKvewJRidF53p7HRLlDwBEdzz5hygTJP
ixAHf6tQgQjNymbzbj4wDqbNi132q36x83Cv9MEM5SgACxoJpH91bl2WlKoXOo2ejP7gTmCzqUIg
Atr2l0Sk7KHxhFUI/XAKn++0K81Pw7h/2zHIHt0ryUl3+pqRIyMXJP8AbCpYt+lld/IfR2u9Lcem
sYvgKa2ucGEIfeGrHMw0bSVEBHgt0AkCVmdAiRYg7uaIjI6BG6CDWF7R5As0xhZHyV7Uuk0TrBn5
vTUgomhRGCMVV6EfmruNrTBdQv84NUxuUToR92GsSIt5/vwE8bnaIm3FrJhxQ6ZPDx1qwsLF15j8
IO30IsicZbDHkLwRzNwTXbrovoeNbsxvuPIQkMdwU+4wxjHYw7yIOnU7CfbuCej52b7hkwOX2r/h
UKyib9WLqCk0PSyE2t92CI+cpZCfoXPo3kZfyI+gpssHvLmmWxhiQAGrLsJQ4GZPixautbfAaN8g
n5b9okP7p3ZbDFwXo0gAbqzo2WG2Z7KLEAYxraUw0wFMGinKv1KTASuH/ldAQ1hz6tbJ+7ofeoOm
9CAmGJZNL1E0oRezCnbuVqXbg0dLCImQnkSLlOvpTyncBU4M6ERTJyTsXSZAG72HZwzovEUN9Qr2
hh6mXfSb4zJGgC+uv7Q/zBv73Lt55w0LdQBM1GcmLKrjQoCwOjSfWI2wKdEBmTvAYjS0p9Z8dNCc
okWh/cZArRurzCrhRAc3AQWGMo6Zy5qkWz3rGZKSwXYPYL7qqwUVHUPQAjOTrhhuSGJ+APk9uTFU
VqbeG2ZuyOXljThjez/ql3C+xpLEOQTiWlPZQFz2aRGYUDrq1F3Vl+AFhC24GaioMZ/glKfwf+Ff
1CkzqXxRBOet8HQ5cvYQyaH6vmCg2XCWS1WQjn0eYUYldAAoDA7dL5mdJAVP3DU/DAnqD7fV3T34
lbmarB77AIX+wY/H+tToFDpSPBQhsU9SemZd+A9CCwYxvuoURxjHZSa/Sf3RKYOeO1WcOQQUn7IY
oAalnHGCCSd0cpdV3v0DFO/SQ00dW4dD2nnTtY2TPtZrIdYnUXyzP8p0Fu9crK5+1TbNwjaSui5u
dfZ51Oy8qGEouVR3LLUAVSK6ONDGDA00CqUmL8Hn48b0cKoUY0lSEETHXJon71UejJ+kkg0qHtQB
x+wFQXXwcMuDeH4ef6YnatoXkxgB8gOdzSs/rH1JcJ1XcYh5EoXgPbdh8cUAkqTTu01uDsgpIikk
NoujHfYww2Lxn13t/QRPt8HdYc0X5QS+EBlghdH+8QCknMbq0JHOgrqo88Etr9r/DMj1uzCNdzHK
63sXP1QkAkXklUfrRKRzpeiDRn9rjDHKo2bw6hy8p/9CmDbC04W1dg4je6DmS+dxdcbuHS2T7av3
WsWD5vJIRWkR/a5/WJRZvQ1Wvgkr86ubbupLTDuJP+d3OrQgcvqFXE1IVwnN5qK6wB4u7h1nn7Hx
85gU7TqmoJPSH0Y66w7Stxg7IbhbN+s92kMV+UFdNK1Mkk05uEGC3jaWMesKAsLBK28N3By/fRQo
kD9Pg9vi2iPuLzunzoE4DfigukDeVCKRLU2NzksVoG5h/PyrQDOz39gINtuNbqGfelhmjp8k1TZB
6zsxS1ErhgA6uZIpoA8DQ/JPXnVRZdOD0TeucJCbwgIFVeVr1hdRcItM8sNotGJnZi9/9+5owqhn
hS3enpQwHu1/qluCiEvR5G1ugNS4E0FDA+okVPq9DxqE1NcWJpSI+o5EsUxDIEkSsOER0GQC5kCf
eQ7hMWkGV2nwNt/u2q8+zc/Pe3YdlXJ3rubVrP4UFtfhuccGffdIGol+e/GuHhwWibvulqav+Zcm
I0HUXS9jtIJVNdz9+35NSpbxlnVrPSQPduJpkS6l/fv4PfpMbnNWO786P6/2Y+TXSC+H0RC3ljXt
54m10dZz0kAWscStmPWH+d5F/pO3IsXu1NuRSe5JBef6h7sSn4OM5cZ2OQy3z7qZjt/BqYP7mpta
b1wwB5TrwCG7d2wT630yEcbAnWHgVFbr6ZurRrmm6lBZGxe1qfpN4OT0t/pbaIc9yvtZRe6FP2En
XT79xw9IQD/ugZmBQVVZzb9tZECz42zdjWZR7/B7Bf34w01q/O5FQTxNO5XNfcwrzuPe1b2PCRvp
2d4Gq15BC3b2fcF4b1gSZKbjQ/8I9Rez1t6lE2/YDXbhsAp2UUTbM6eseRvTHgbm82l8YNFcnYFx
1oBnpI04052n6TyEED199U8OWrYDNaHQr7DQu+l2fTNfc0ZKGV+QaTh8tQ/9b48xT871rmAj+50W
d2iCgghLKeYLowxhaLyLUfwjjqPkH0O3fk9DiKrbkOscrXjWJ6Xz+DZuWF+MIp5ug2WEoHGy74Rj
EsEYYSFMg2WRNRtRpppzp+NwXuggj3RPgGWdFN9oGNlAGNsCZZkBznQsGS7N/pbGwQz7F6JkMlcK
sYO9z9oAH8LflxyjQCB/mV77em2DpMpKAqBjcNgR8o7Jerem+EKlBkOVjvHTgD4T1H/PW2N5/rs7
pyl/QUyJnYvCEMz+nJLb6Bn9Src0LHTWm2j+WDZGd+c9BKBCLsk66e8tDEX9Kot7rRUPa+RgN/Pw
E/vhKO7Vdt9dw4sZm0eSUNLaE1xavL2271WFZ0/59TX+bphYAZWDZFimws/1GhTmmNmOYe+PD8RW
DIPa0oDCv+4cQCDGWJF5kG6xxWX8XzAr5IpxPoPr8D5Y/31RxkIk6IQBy+vgeLGrgOs/2OB6dRyu
fWNJAOGUIPGNy+P1qj4GQAOh/aU2TPnWQsj55fTaksm9+niqRd36KPqghWSVOH7MMuJHhgajhZzr
PA1XzdGjjVCktizRrw5bIPzyUPwTSeB49mZNxgS30GJonLaVdwsd5a3hxIU2jm2NsvnF2KJO4mLV
GWwPy6i6Sdh6Aqova2ADsV05uh+iGP7+0LpHdgHXMvo7NNunl28g9pJc76Vy2evUiaJuioisblGn
uS2i+UExzDm4tsOxLGWingro4d8BLpgDmlfEko8mE6TNYbvGWdHJ4uOvGsMXgReE9jH6v0kRXobx
c5mgZU5mcXs9xFDwOLp777+onXo0hv9pDA+dp0so6B9nWBTipfpE6Be1rxuBf2g7Zpz9O3nzbXJs
n6fMzAK0R4h62/USFeu88YvNn/YXplGDnX2L29KUSSxeTsLEP/RBuFlSuyCWywRyTgOmxjKcokId
Xdqlt7hJYZdHPDh0vdLyuYx2n/kxNveII5qj4zRhvh5NEx0DqgG40OslpVonHJWqpsUYjkjQo/mJ
c7HuLvZe2q/+VIaVbhktQ9nq63FoOf5hfIJmQJv766yOefS98xw++mX5+597FKP7lI0H39Vniwi8
/Z5KPyyYZa51aLde1uhDjiSc9WhbnuMvN0eLMtL6Ra5OKwR0ELC5g3hYwOhp+iQc4i1nFM+eo8uY
SbVha0Xi1b5PqCjWF2wd3frPeop7Jgt1/QdUN9lAbulVUX3jFTlEFoJ8/Tpt9s5gG6921OW37t4x
5oy+B/9YoyK4Pw0YE8XBCZHb2jv10UbsKeO+cZM8D48unnzUvgrbchBRkGf2qT49+8xv4zOO1bfx
kwWaSTr84CGwZqGmPOdeIVwCmKQO5pLUaEtxqwLLhA2A1holC9Sbf2W8QB1oMQNiE5yLfhGz94hP
7p7W1mZgbN9YGauujc3wZVLBwbiwaI6fPleCJJL8h3s1LNEP2FPTt8uR6FMvCWesQ1JCUpEwKQwu
X12XkJqUzSrB58dVGp5TTIM06zoNfSZz7EbD6/TUx//QZ5itUjT8FPwxBoT/MDiPyovk72mXPSqh
4Cm/0qxXyR34RvxNcrDvcO+melUJ92r+/xxwf91r/g6plF3nsV0fHC1qZDvEdtM4QMG3J2Gmdqla
JBsr62gTRb9cgysuQamNTXCnhrM71zVsvzrXHj6wPuQ8P+7RZYNStCXpBOT8Fm3tV+ddDfgEUtiS
Nac5CndP9OmfAKENAwENuZ9Q43oGh2lCdJxgG3Vqn9DnUmWrIsu/Buc5hN153L7yFAhRnky0GqNa
jzIEEFP7O/q6BUChl/PG2LjAmf/84AiNtdcXzXw4Ig4mn63gfIjmHo4C8wv+vzAQyioQ1EYfpjgz
4Lwr9KgI+cceD5UYwEXUJbgb0ErQoJnaxJgXiNHQPG3FGUR+nnT3/bP/7CXEWwq0y0KALPwkGwM2
WqPD2RGKJehqBUmjv5XGA6jIMJ1JZoXBvT7wCkhGH1ZGH8TCsPo0iTtYzsSBzKqONeKlerBCPKfY
PYO/CEVd0Q4CRUOmk75NRCv6zsRp0WNRAMmDjpyfZc7H5g/7Wyd7oW1kejCUeLURMhj0/wH3JrFb
np+nxlbaCwm2+BqjxaceIXWxuFgx85wIjLcETZLEAdFQ7/T7YeMBlyBPOg1qfh08R4CZoDN5xegL
SJV06OUQ0jvnGUQ3/fcT3h6p/q+YsIKVToip2EN5ByTf2U2XLZmdN1SlaijIL57sXEX/abSCJ9/O
c0BJ6KQSjoP48hYQL8H1QBZBBUVa4qxysrkGss9g/ee8fDKQUEp0PV10NWCCdhGOKimc1ezUOwnr
vX215aAqcoo6Xz6IKnJIVFRP3cS81UE1aJMiOePV7FqBResCp5uZ/hOmIMno0moFmysHdMvpOn2v
b3qOBYWoS2NJfjhdEC79xsXfbtFjeBNz9DJvW3GopHCqDD6iafu4ecAlY483SRkydtsr2DV7YE48
KLkHQg6NJ8LyVn1OXx9DchGEIMieHA9iPwNlZa3q2bvxvkLVtt1+Vx2AGDXO6gI2tuqvuhwQ/ymx
zcTre56UDRAr0QakjJe+0z+3UeF423K73O4DEnb3LQeeUtpmuGD4IFA0wYiU+YGrLuAeNu5s0irq
X2X8jntzeXHelFCzpyTUpcPs3gnJq8PeGkrl2zJ+yj8P60ZFHFyAURTSw+Bwt8KN8UOJEr/+n89C
dubR7LF4/Zz/Hj+vIxQxq162yzX7hVZ2UDecZEuQeKE22Jjf3P3wtmtWTACSm3/uV9ppl965H7gO
qpPAssHowh37kE58v/VHYUK1DFHNcCRuiyD4C+g/S+yAByD2YKQNHVQUScoZOUFI6PQ/NURshgHX
kqWvo+EPgzsTUDBiRYSAP6a6QIZYctV108OZnki8BqHceohwklfXC+wnMkl7Z/irMFwxuEQhS1AK
qWOG+ijLjkDciu0EcZlkVvlAsAwTMSNDotilcMuKIs9faGdhGzRVB6HftuLifrtVyGdi1EZDiszM
cwHICZ8CntTo01n7JD0Ap5DVKBbzV+LNfaCYI+em3QAbOK/GKzHgePOjfZ+nOMkt6ECI+wpsOR2y
YGeh5OU9ObeMpS6068neJqNwU4pWVU5PYHERSntsH36PgIIwELo6djU4EJKbLZ0cHccrbiU0fTjC
ZyiFRAN8lhsvyxH0b/1kRQsxsi8ElmhU2XOeVgHyBh0j6MnUTtvrQTq/Tg/jdG4g4XwM4EwE4lKc
MCo6Di/jw086eY6Ii/10i+qzv+f1ifjCoVowXH1j8u1Ks1navDoXlvtyUJkSurcJZFbP6WV8XZV2
0vqzs1tEHj2S/A/0/fPsQceBZHabYBruf2fx5uaV/s4zKIqtBOHZzVmTsL577CUmAAAG2s5hkPRW
+AJgTt0MaE8wIPx1zwSzSGH5xLAO+K6LaViwAjk1K0O/ZDedpMiHxc701QWO4W9ODOQduRQkJ3Qz
ZXkFbS9kg9x0TnVm2dL5uliTbRToJb9d/abninCY0STZzMr0DqVa4P2PqDPbTlTbwvATOYY9eguI
IiiKvTcONQnYdyjq05/vh9rjbGJ2JZUyCou5ZvM3Wh+gL7l4Oczg1JJhm5wgQUUE2vbAUHwsgJQE
F2mn0bviVwoSKxrBRssze1p+Uh5fMpJ5TM8ZPEA3R/YbIRlgrqtXxT9+sEWT3HVZcnqpPGMWJEu0
E/RO6e0ii8TpP3icFkCYpGj25tTZaHOtOZHHGN8UCFNY3M2pRQAGMKBXQZPX3lRZjNhuZr+Wl0SA
HgdcIe4PQqsL+fIXRVOY46K26yrkv5SMbEI8BMG5GUsAreJAs+Nfck9mt4did06302rVOc/P+n/s
yhC7yYwsz7NuNoJGwI7V5jBmc8BlY6NLzTvIbuA+hQI/kUGZWkCV1JekLrRTUOPaa+8VvhBn8eqD
oASmLsSs9ipBXrlwvCk9UxV8hgqoKINloTyC1LfOvw4Fm8iT65S2+oS/EfFBJAitGu3XvE6dNB26
SBJGURyTkbOimS6g2I6flsKiODclCCpsP1YUClGrYy7EjnyX2RJyejH9EfvtgjbZ7FC6ug6oyAxA
Lqfhe/MgBZmnYWFeZjEzM6CeX5/C25BOFc3Xae1sYmjDNJ1679MjTAzfowtTSZVUZEMRNpOkvltU
1xWaxGIlL7PmSEPBEwMqq+wlfw0NYqs0ZsgaMwDQy+bHdehNaj0QD3UJ+cQZwORGcBnFcr1toUax
KFv2Au5GrjzrBYYxye4/sqU27CzrYelnd65WWuLe+ILnAy/EgsaHWKnRqcNKrnR0rx/t50T/TncW
a5tpA8i1DPqigKl95dBhqUDDE0ibteUJd47OPHcYLnXcMuYGWAt3juKxwNyU/mR1BGIk2BEQg59A
bcF2DgP+1YoJeikdKLqJ1V9CKDUqfaca2RGaSPcRaSgw9RsY9OOowJy7tbnrQh0HNKnl2H1rWinN
lCIGLG//PHozoaUV/ksQNcgJ1RuMuLgJKcUVmn/DB93Pdth9j55h8ZcmCjLtDSLmJHlYfMUi453n
RFXU1zmkKciGg/57Foucr88fhA/a5HcbZG/E0mGHoaDwC2UZo8cmYODlcrPhivCXCD20B3JhDvn6
hsvif9tSfo4DIqXueE4agWCjLJurexw0uop4iiLZ5dKNSRAi9mrVUhgnQIQOHoJY+PCUzA2Xq6en
VizOOvJg/d90C3gJUWscKgaMpSQg1lrdCnSdz6Mzz4q0ks07EamJn5407IHe9XYLgsiChigLV5EQ
JXwturcgt1KQYlzjLvrQYSM4dHJymwAuHhU7I/6fG9P3AaNC8ckTINEH+RNTG4ljCAj8zwSW6QhQ
VU17csKiEMEflNALQGrFPZE5mYiQGUlyi5M9ZHxYnm0YulKtFPJXCF4RTrJnFKb4GIrYt+80mNkU
0GgVZVUPOIscGlGh0cFLufZ4wQdGN/suXzBa+NA+TH6pTmdQyLrnNiOwZXlnl1DMQ69kfjpZWNvV
vV3E5Yb4YspL81eMdrGkdNrEB9vycYPX/IYjlavqicJpoOyxTtafcW1yH+6HTeYvp42IEJm9WIZQ
vANordnvwdVWXaAD/WiKBcMuXRnv5GK6ML0yOlHNFb9L2G+Gb4yD4L2IBEbXE8VciUwJjygGqvgy
TMQDmZldbWgNzKLm86meD2oKuWbkQFQCx4sPMoqOzAXh7++7R47GJsHLTjNtUttH8G6n+M0C7Ono
gjXQv+Wqoy/WEg+0LEYo36Dvm4GP12vZ0YI4P9nHFuq1i5Vzb3iNTtlL+qkdDYpOYSjhpad9cp/2
wYUHTpjZ0Gi8d0QSFBt7u9K3oRnN1uc2mGkRvTUbfKGJlGSsszrypA/nE6DLAb1D1DycIcmTNsof
dBfnsuuSJUfoOJNflQK/SKJatTLqQ4xZWfoaz2FePu56fP746/76Y6+0uN6M9hv8Wi3+NRRhORFj
SdgddUcjJqkdFs2I5dMHWS9K7scGy41pIV+CMhcMG6z5hF/Bj+u/tDP6G41OQUKBgJd59yWfQBDU
uyDusvgs3iaiLd1v94Ue07cDBoG88UQ/5jC5bnawSGfRkoJ5c5L4YqZ8ohCsxwPaBqq1LVRDHM2V
tWlmuQ/fhRqEWgtzOkhOWQ7DZzmMRmh86hTrpFyBsTPJR0Ku2ZNOrgGn9uHfXAnrxh7YtVYyPHJb
SK6aYTh4fpH4yuYrlGtivVMG288t//GvyHcJ0/9tEQgmCNBOwG8rAOBRmHERoBwRAibrVn/hz1J2
4/Z+7XNnzwa/KMlqG1ONRzkKu/tEGi32Xh1PBdGtlNiInIfeS5DVpLhDiCaq498mIxtUmoc5pzL/
G6miZL3P7yx2dstLm7Rwg4YEjz3ScnqgAdGteDxQGMVpl4xeSFvVE2yPFAxSzdp1ctxzYX5SfUI/
ApJLfrB7bjZZ+sUWHA5MRHgFgmDBKIrhR8T0iVXUQNZ1N5ZGK6g2H2F6PCFEmhS1+QBxUlYSWvGi
jEqlNQFEoQC40uoT6VcLNI9jr3Zu6yiHSq1V6loUP0APEXnuIKzeXjn1ZAeg48UoW6I8Bg/FLR0H
a/vfFsdrjm10SnjpvyGuAEBMxfRsoYCymMHj3OMFWUUDVop23Olc/yMaZYzGbXgQyC4z5mdlHEar
luFee/suwgjn3gGp6eeP9gYRFL5Up4zX961sDdB1i8F0HOz6hv5bVx6W8fDcKwrBYYMQXJZnn5mx
AA0XjVaI2Z9/ic1A/1U3Cz+D4IJpDKGftl7twygenkbIMAwvgEP2dFOAk0Cz+3igqhYYobJFAcQD
M3/xnjPJEhY7JQKj+UPQNGyFQD6J5J6zDrij0bXlF0BawT1bMQ0iDMSWqiM2yurfPqh4BCM8bFq/
dRvZX5goMygk2aakn9LV0hvH88AaDUcS+/4T8kK/KDb5JYLGoFBpVzt1j4G4+SLlC6LRI6h3Xv3U
PQ1e030YAwAbA1ftPwaxl45uwX2yI/lcrLhBzuZptLOrs5NT9Q6BKPvAOfWGUMNnvA6moVX1qt4H
UQFWMrjTj29Qgp+cG6yVQqtcNqtlluaVGfPY6IKXaZa7rNMEJjLbXQUDHff+xV3I8gHMNumv/Z34
+ekLXtvRKjOLR+oZVRWiTFzv7adR2trHkgpcuUx2GeLhHIXCMLLK1pgOIPtiG+sNKWuULHQy2Dzq
JquxJUr/015A2YGFs+5H7QaVDlv0BFqSxLTq3qunOC39NwLphP8wuu37uHhUiFWgUXmaqpl0AYAu
obysd1YNCb7nYvWw6356Nduyi5ALSdV97s0HpQsSF1W70rSZaPFRArZILNuUF6uf6+a62aPxNWm4
pKB8NNwyi/A3gWSY4GyhiYwGboRe1eongqsSrhsNXuqvYKz8i3Kf4pZmJi1bUmRCS940UMKsxAve
blZgIc/q4S/lIutCWh+QllG3kO6JGEgxKKYqaSTZIKOycV4TqaKQDPkFNaX4RxUWQ7qWqCrzRpt6
zKa4EGP/6KomO5nxGNMtiiCoDPuxfBmluYToJFFL0k2PcEMiS+rJ76boVWeYfmEKnORfzaSKaF7s
zpE/d+bLOX27wB1vqDl+4OIMh9N570x5pVIrV35aKvvl5/h9qtGoZXg+vplVLQqQeQOAKf4Y+UHV
LCEKSNqMVI2oKiDXJqJzYkmd2zMfTW5JZcT9F5GQBVLDs+HdYrH0K62MubVooYXRBspJun8Yp/w0
Th6NgF0oV864IJ8CDX0x6ZKM9JWLzyRG+BmcPehVnSYoMKSSmVXW+kr29QJ0EMoDsmSdG703zsxy
Tv22HOt1Usfz6UulxFvI2xm/tMUGv+Qs222t93TKAbmzBBAHRUT6DYvMdfG04aDlyg6KHcqniReY
o0hfTD8rafbBqlNZKhmS743iv4SbRap/MTNkQaELe3O1oaBVwebSZ4vtTlAVIY9o3Yfddf/hfgjL
2hA4R3nGrqxdj77OGz/fzdJd5F2CYqfz1x0NfwzI3h12aQK90jZgl4BzxNpHSqTbZ+PR5j6ZnGzC
Fmgbss5/3gVQcHKVgds/9daCo4S24Ax/aI0C6dKBP1cBDc77UF/I/EDJOO5YnjIubV803ndm3Dn3
91SNNKZJlYk6xI5acxTf6N+jhhLRzzPsN4vZzM51OJhJU2EA7nXlbPnIz6h0aU/jBqeHt0r5IbGa
3AZZO8/OvpN3VTdlD31aE/Zdc1lYAvZ8oegHznVeGpbxxqjaq85joaBB8KiPFTvSBWKM0eS4UV0P
5Y98Enhpu7pAGXEi+jHc6qyJTfMcPc78rs8lpSDpzx9WeYI8Gk0rNYng1ji6A6/Myha1nQn2j88J
BLqwakmykyo0BCL4Q68klyYkNY6tYMmjRIFKy5FMyGX1Jh3EkP6TzBhlCnaq/xDTkjofTcuA24la
vdyi62RkRauCVBB5uiGZ0ih67YZKktTe559lfX8Vg1LrIUMgK2v7KDTM2vtLf9t+I4Gild1CRMn3
m5/OoFY1uT5XhtpX6/k02xUcqUY7sxjsvWts1Za3ausKDfVo7XDGLLUbn7/9qZ80W3cyiMX3i9al
nVCYRs5rZ53rzu3rIBMJCJp1UGtY3NeHZrtBkKO9g7k4UrB+offtvrtGjwuF70LVZk7rw9RnzzkW
zVXNor7/JdEdndA72ipQp79E3u4xwHzzOrqT7RPzsqhKbDuV2glz+xaQaJkoi2udx7Oo02T6SjGe
N1wwp1PAVCwmoikkLAlrV1dMfEZo4/832H4l3UZq6hQyK6TQBaWAQCJ57W/oZtcPyaws5JFqUdKr
30YBHpmustQ8R8cSjb8knPCB9iBvczDj3pVAneKafA3yfE55HJN+VZ40Ith6B6uSc4Z4RJ7POI09
aHnByRC2Srav9Gim+8357qFu2BP8E4397hX1YR25JJmY+xIYqDmiWJXRM/zAqd83rHJp+T4vDRor
BVYrrR3yhR+wb00HNcQb1nYzgWK0/XBGskz4AlVFqvoJYhu5tCOXyqnaeWRUJNxNjvBrXlgdv/Go
75SrTetWoZ9xI8BQBIRvcytTK+L3Ki73y9z9h1vBLe7tZA2wj32+2zx3k/fHbxTdQ21QjZ8evaPD
4Om9iiSzrGb2ZxUGtNPVqiWc6wr+5JRRhqwK3ubVq9UBQYe0klaLMrJSn79nAQzmnrtgpB7llfai
jAmbdDb1Z41CVsMiUMfmttrVd/X3Eb0xxn/Zidbq0Xeh7aA7IQoqYP4zTIlOxFOUkfFI/0k5qIgo
CkoAroV/zdNAFqcHRSTk0KtVy1Or8sOWqg1YEzgVd5KEVFubZIObXvdunPlzNVCqkGglmG0eJEZs
NRKpkZzov9Ib4eETLWmQ6/B9I/6QQPs+wsikpDiPag+nRlej9ZoWsXGQure0iiWnpWStuE23z+1t
Xhw9Fu9I6u4kTyRKu9/XBuzkd1PaSDlCOv8GxMIK1LYrw4XE/ezose68twvMUVMQFWmaCGEqgACU
Hl8GG1/EGqLuyiXdmp3a9QWAGJe+tff2vh03wgBCdV0uMET3ncubZVRqjd4LE3VVixbdZwj/NNJE
w4P6Ruddc18ppHCLtRWspRyhsbraDNp8lUBKE02LUk0bGoc1g1M3k/h63Sm1DJoP4Qm19dN4FTSH
Bkc0lvPMvv/w8ff5T/9cP3uGhZFQjHQ7f39sdawQ+hSSlsrvYEw37k614X3IZG7eiQJp30si80Ci
zM5a81/Aer7e+okCgnWOPVLW98vnq8auV/451PwtKXYYKkkh7hDdX/dFo+7UHyTu6HWp/9m60vva
n9z27erfmV0c7XgL8al5Z6oqVYsaAjAyhxc79sNaVs9ep47FJRgAveTx+MTttZvcAQtjAhr/fJ6d
Z5Hss95J93drB0sPG4/K5AlVq2G9Z9UvwHFwco+iTQOwr/8ObuHuhN9OEU661wNXGNOT4/w6ywrr
2Sqg+mKeHq0j7BcLNIR5B1ljlj4ni/RgenOAhR+h2pFjwQG7wS6KSAyCFYYLAPUqf6insfNW4Aq1
T9dN88qKEHt5XR2/K2wSpW/7E357j5VD5vJZFN69Cx0EpOq/JzDjT8u+Hf3iogkAZ1lDoptq6oaQ
lHcbPBCONvBPbVeA9TdG549qmqiEwFutFiAhZxzWpYZzILOumMlPcEbnP9hvjIedAH6X8O6pdcTT
wUoFoD8crcvNKZTt6pNOkEF7+fGyShUzqpPvPmOwu28PkBpn8HIe3apvq7wol22j2n7DuThTQvZv
u5APztCZjYzZSHyOeu/i5HArc2c+CLUvpz5N3HplnB5nSljzcoRk9Jcm7uz+d0ji1ir1LnGofBPb
HvtZc79v8wqGz+zQiXEPTrodAYQ3q4G0AfP+QNmNeugx96JemrIa++eHU0/NW6FXuW/hRV5jFhK3
DRn6jJNqndd7qANmGoO5xbukQrfTsIfDv5RsUUfzZo5osw5bbjT+uElYZD0Dx49GUYA8diedSbaq
iba93M+enVUr4Yo8Nrh5Yo616uvzsW0sjnAx1KQU43tHXlw6tGANphc35Y+Dxpd59q5gVe7YFZ4O
rUbZr2Mgvkfmi+zyMH0m3UfZAewq+Cpq6kzAGOjWJHd9fMOTaYLuPEdLEFAGhocbds/ug6qm2j5v
iqyRAzK/mJugUycrkwfHeZQHLlnSUCdsNOrIRtwMOFQU6loggmttxrC6swyBfZ6dkXvXDW9znrOx
6tWNTuHUev89Js+K+HsX/zhNDFi8tLmUUmLCOg4qTMbAAdohEf02apg1kgPmCiWzQtv6hQAhzfM2
RpOMCyzgkyDZgQv2pFdMG58cK+v7qPiY0TJP7dVCApGvTbI5/BqRed/wqcxb7fBJU1uxz7UHbbSh
KTx8CBCwPiBOjSurg737FtqHF2MUer/7dhLTX0UG7tN/VVq7Ch66KRLSbpr4LzjRe3B/r/G9v/KT
5OVdGh+ztPk+Kn5t9oqLQfwsEYuieqV9MuxXM3jZFWyHV1XoNNe3UwbdiO7P9fcm8+xmHBy/Nus6
RJd2Zw2iz0CariK2H22yqBgMAKMRsudM/wYtt9w94YXSzLrYVVtcyj6Is9AiUQ0jnovsFSscP7iS
f8xOh67QYXw+9BuWdOPetM1laF3tVXtFwR/ZeWnc+PJwSLu017tglDv/NevjdsGv0dg3gIvVICiQ
QfRus3Io4NAlQwIhbcNBejWNYJArJRceAT1KmDLDe1BYoW9gVU49qAXj9639qAMQJHU9OynJ+dt6
RqPYPqB4w+2tG3wwuEGQ0SxCBSU3/AV4NVPIePR8j9CZf7WwF/2rAq/mxnDzrqM6j3cMPZ7OzU7x
SVD3URYeOmpYQJ1c5dklzGnzHFN5Jr+FA76Y9YpAVSFUWo3B69rYHpNQzl72H+o1pAgNuGnY9Y4/
DZKoqNaipfOeLZnypfa9sXl3iqv14Wnf9ki5d46EEG5CUIcQC+0X9xZacTOD3BnGZ0q7sEOtno00
1fi9YzBcsJDyJRduGZRfZ3altugnoW4pNfsRHN6Mx1iol5vTCB8CFBTPVml2dWFkfx6bKUprUox4
dIS8IdrQj9P45OOl2OqyJLxVn9FKW4bpWRNFBQEdEXozD8HmyPr5znxKx/CnQCex4JdcAJoXr8Ra
fXalKiisFz2Yp3ktR5CaXcgmsJ7aV8CkAXfo12Mn45bSXFuNHlSemI6XnOJgB1GZy1fV7Eiyj3gh
xNYrs6KQw0PVNfp1NyGTfhES3l7tMDyNgQFbxZQKBB9v3JWtNp7Dg7q9rYRggSlNpaNIEchnykGW
BWqcJ4YIJFJg+XeTkwx5vOjX+HAB3ALtLoarD8HwVLUK1yBxOUEtqpZEvXINY6Ha5FtCUts50yBE
90wCHki13Ym9EqginegyXkpwn3zyd4Ik4dGUPQodWc1D7k7o+1J8PNofxoBO8Y9TS6OIfw1zOhAg
qQzE4B+UKRueT+cekChB8l4OQCUrHVbM6cuBO4VQl5f94h49KT19aqEDQqnGFQP8REuIQT7kT945
S9W4tblvZuobKh3ObwjNGGvdEk1J9dHpsNfhDV7ch48u7wdVhlaBGNtcIxxbfjvnj3VunRkTkJUR
B/04uHaKUJT6uCRgqgXMibwcTliCr8jwRp86E3tVzeb7b4vecCMTI0q5NXGFxDNhrqZ6VaoN/MV7
Kjopz4MqkB5SJ6WJwccjtne/eLFZDaZ1D8hfrCf80NwrlGyyptiaVbBqSSFkqpeau64dmCSk9oN+
q4a11FEd8ojPXCqVBxe+SVBpc5NnCo5FxzcINA+qirdFumqfh+euuhwqLbnvVgv6nplqOcN6lang
T/ZAo4UM1HQmm3uqUtNvlAQgQLd7m4MKrMJNwDjVS0LoVg5f8oYWa1p5HyKM9I8YIfcRN5Vt3cHf
QuDa30x/QJ+B/Wp17Wl+stgzuFiWAWL/HuuI056gF9La7lD8WRN5IsksRqO2O4VwxAAKicFRrVca
lobIFZKSSq6yOCoG0HK5w355NkR2fRoX3y6tiwtdxtRpjKQYnfXj8l4SitR+Jg/l881ZCb/vm49b
DBfxvKAd1eK0757sRDoGsxf5LFp1qh6u5j58YbJ2Ge9+HpjpaID2cXXE3r1/GRzDYxiHx/Xrr7ht
Lh/znY/DrHf0amQM4TdsjFdj3Z2JPKSYb2lqp9IOYldWphw5I2oA6u2qdKvgsSMTPnW9ZARVwaUJ
J2+HaYONR18Vst2d9iAKFRR1MvIrkceiclWDs8yEj7cU96XdqREUiS8HRHxWRv7OJLwnj3GowmxD
JtnVE2R99lEBtw56HUAobPaP6T+cV1fi+fhZjXFEoTNThRqtnBKDKU7OgZa9VokmUrr2ktsSx/jV
eqCHnb2q1dFp4M2adFJfRxPDwTLggHzA/LmVzNuitn783H5WiGL9Nf9qGBeSCB0Z1epuEXxALcC8
wao/7QYFaFJGqwDSgalfJ3YoJ08kSxSALQp+uTlwZINABioErOxDyBDqUOkFyniOrkKB7uvk6sVh
aRpNKmF5cMNnZNC8tgsEdHoWYYRbhi7fO0yxCGIs/TTPnKwtBjrJXR91aOoQ6rEZqgeMTyrtL5OU
gfSrywuj3wxF6hI94zg6Ai1Me0Am/QoOJSX7FF6gBh/HyDkEqyFcFGLoqifBqWd37x/9M0JHaGL0
r/ypDJj4Oi+3FQ2VncTu3q0Om6P6MLpZhdFOnwqjD6KMECv5h91VL0Wzs3f0I8O+fcwGz2sEUV9x
Ph4A48oMqvTM1WGRo9wr9y64SafU/lLRa7IZnrx7Rl9IxDcAxJVDqzWy0FdqZFBUCobnhmzUURd6
ochJdFKpmHaZfUst85PVjDKXGVVuotloinWrbJZWzgpauoaS1UxDuMkuBx/QU6KrRz33JUm8CjSt
zJ5Eux8IeThyu66kLUuIUUvNkoMlSLsBPzGaXHnP4OxqZ1MCCuD6bhahU9IM5Bxl/mI4gSHwBRV0
+A7wvPt5LaJNNItm9cl53phUl/VlGVvAN7Td0X2uI5pG68rW2DbNKGxuy3+VOTKNj2ltDtWqMq/M
5WNxdHfr59/RLW31a/bue/vpGkENlVYjc0A0kMmSSNSuA4kAi8sapAOpSumgKPEzOJlelUAiEgZE
+LSv7FPFElrlgFgMF46Di/u3p2tU8B4wFupcX6jkw1pw+dujwiXI3gewnpJmKUKhyjiSXlOZxDiz
H5HWpx5COErSssxSw2XPuchUB4tEGSZ+2kqvlUjL0A19Aio0+UCrXmsO3tNXaq3a4FSy/FtZ+F7c
Zv4B0HqSMTkhVpmsZW7W8k2vgYFhj4drLAHjJziWo0+pSh6h7oU6F/OmcimpXNLazlWoPtnae8O7
F1NdbbOXu6RdRm+lT6OyCsqoL4JpUL30P94X3LH5bZpnAt63458ZVsFo+rsCFb8DBt/sTbCcxX73
0gm4b00P2JsJUbQaHmhZ0nZKmcDBWDkQszvwfBCAYWpc7i4AJs222jcFWSiQu57oq1MIagaIL0Kw
XCboIc2QmDTuo0MM//8ykeAPpL4M3ZCjVTVHVEvPvQBEoK1za72T7nsTuXS3o7INlQ7pT9iIjBaN
IZY1FGws8WNwKLSi4QpoROkDhSqHM6D2yVpXjLtQL6mwI4zymeltRrug60x4xPqQbq12dI0CclSJ
8Gz8h+DHlwksc/9an9/cIJoydNjVLTqxzXAHHrw+YETqFVqrHzlGS4tVv66EBhlz0UoHZAZfwiqn
fkUVCeZbROgAajFJiePfpTF5/9ACK6zj2a1izkD8gOuxZz5+unwwBGFmd+jxA6AFqRRAkbZUXlPB
4wkLPgbFMyhfHaNz4l45QFsBTf6P2wGgHb2QevtNC4foh48bqp3NziYvG1Tr4jbLif9FhTHLz6rZ
5tEYMRiosRIQz7i25OmNkqIV6rdSc6ixqkaJHOi2A7ottyWjqFPZZ14OQilTw66xjx7c+9+dTV57
qvKD9s5/WfpHkVtZJsTaUWPE/yrkR/Ydt60PFpkkoXJlUCZX55ffqLvYRTsJXHn/3acnmQ3MtY1G
5GTohcye3EhIdMw+c66E4GhvXmUc6Pxo5YHsULm4VW9TgIVL2/zN0AoClFg0+BiRSQMkIbmMrHXD
OXYEhoK3zoYagcvT/AzC1ke8WkgysBFdqZdQQTnolRjM+l9kpChAgvL5ULtRIcOQErGl4BQ8tb26
hn+1SwMVwo8uWAGCUOy/kTcUqwZrRgLUwzPcW2I+vRgUfZ+A0EfRQZKSjO0EeAG/wV2opAcTs8zC
8uI+y2zv8izGl5hU4YEjQNLfe/lRQI+l0L3LJPPH+CvvTGQ0yc7j8D4tDHfjaEyFiMElOkAlUEvb
dL6fFpgGpvPPfDU6Tz/z8/S4lg12ggzso9NoMAHzZH+phEmf8dNkf9JlTh2mUUHkH72kK5H0HY/s
/wiON9GSliOekrmGC9iV44Z9FPPvEyW/WuQA3/1H/4gqoPgWcrEkNPWj7PhQWebK9Xeb8gN/ywtg
fh13V6B4YQUEFBVctIwDgTRwub2omHmSMrOdTxfCqVhRYom8M25UPdOQzjXq/gPSi9CApGA2KuHe
p1qUtRV8wCExZXiAoM9CcqAVvwklcLhA01ZbjPZoYOSUCgQiMjZXLIsdarsxAurkWSfCAX4v4CMb
48aYFkK+nLPN/o7WjBa5lrpStgUjfnJ95to0DrgXZw+pgfhtfa0xsSoBpde6l9Coc5mMdekot8/I
hAToph0cvx4Yw0KvEcj/1KCzwewwS5UL7TWTDpzVeFZqsZK1fpIwq+hboJ2QJaUNs9/XbQCKjVb9
AjlXlTKIK6MGi3IMKasO8DDZIsyb+apZ8qHBACTo4+UV8A3CwJYbH3N3kukn4y5lKpKhTpCjZirY
es10YjhPjOg0OKS/IDYdNTqjogSfeRpnyPYl+EWoNwS1BHgalCtOOwbWBDoBs3eSKdUYxIAferGy
YKg9A0hKV6cfQMpSP89V5V9n0ubkmdIAlwsT47DJ3q54NwIEG0a7MI24QkrGaOpw5B2ANIMlo2ad
jZ8u6BELuc6A0JaVGQfrJfdi0aCNdoMIfkD16BhprlIdq9bSydUlBkUEbkPmfYJfGNaXwklBVSo9
ZrglyLll+hf6KxUNOfzhQZGoAoF6kSVBEYZkDNLPjdZkkvkHAPldZ/U7l1kXWjU8CM07oF+pAyeX
n3p908Qslxt7thrF6/364xTnCtGlLre9THJ3aATrODDO0e1d6TbbPMfkSm3Fb1XlfmZemAKDvS7P
y/1yFzQHUbAKiVCT/STmKIxzX8gmVFclNkptQN/SNM1OGFo9cFgdqZYS6To1F/0nl9QMK0p6352C
i+OKt88L5rbscyXOUwQiR+PBOTJMQmiHKAjosnsJ5Oqq7wK6tBksYBD63vVuuD7Oj1Al+KaCOSjB
yYc3LowY9FoaUQWA9jRQQF9T3sRMdMzX7+v3ElQBV+nxQHCAFQjA9JfWHlDhYb0DViq4DtHL4eVd
e3G37J2X78l3UmFQgZBcUPcm3969+3HX4ED9GGTvbXAZnMPLeB8m0/t0FSyu03itGjfdFiYnGYkq
mZcCExCZ0ZbNUx0R7i4XnSnK66zPeLOZPy5v8+vdvNKolCDcyoHTjvR+pW9QMmyFr1lFIWof9z9q
+H2GFoiYOxxHBrIdNSdmKkRwojM0/ywMizY+udTFZoQhK+fTrzzFlf1ogqhAVkHI/qN89+zUIEII
YiH2c9SFYq/RI9qLPKrxj76QrY3yDpUQcvY7EQc1KUehsv3yCcyI3Bok2JVAafaTlDmzDGfQjl2H
m8yNES2r3RGZq2i692OGOB1tiHV0CGQxjuAfeTQyK3ytLL06TKDgUT1mHyjwNbcFjmU6LcB4kMmW
GHKI9zJ6IkknWhAjughIUPEQCJQF0C/etZWfkWLGvG3d3gIsAFkUuJSkgDQrpNeRkA4IqI+zKt5x
uk1uvuZGX5DHYTgOLsMvbBw2zU9LuUTWsOSGNFqrsXpFNBUz+X3xA0kzFObkYYehdtuAsdBR+zKq
W0AUVi5aB/ryMDlxrBaKShxP3DfIWTzYdAzsfwXJ5eiA6OUa6ZCnWtRpoCosxSFpW2JKg3dEta1K
TUfsJuQeqouQ66KPf6H2KSCuVud2vc1us8usOQYk7146q/WjW6AqOiBWFqTDZxetOFr6aPZQUjdH
p2mBxx5UGOmjtGlVVYChka495axGJOo7xzaqKRl4RutJmTXNAF69smxdAH0XMj1f05MU+E6PVftS
HVXxzETolIfchSOaQAk93y+euyUemO5yvLslepWRK8xEXv7S/c66F+IbkHq3OV0dYaAzhDefo1Y9
o1eqj3tlIlhDs/fJKs837MhDRoBc4xCiIgRJ9rQ+rD/WFc8Ng/1Hg3NV7Ge33C2jNHRY5yLGQgQK
eIhjUE0sAo2NVTG/0XFWMVpFp5lJMO1gSkN2Me1hb/uBACiyzxFumPFCKAcRxpOgSFsjGTz7t/CO
iK0Uact/xb8EBBSb2l/UV/Mh6u/6Jw5xehFBcYzsQNkTSAbJPZIO/NM3+6SBfhd2xzq0feqXZzTV
DIydg3KUDyeEELk6MxbGjVhh5cUUpBwQk7TX3Owi6VsOEi1hdnqerRAbUr9dSRufKWjkFJrbJNeI
XnceQsl/HKMttonoBGqwHcMvsvjKm58ubdsBGbt/D8+hIuJh3CqSVV78nXvy1d4XTFUgxDvgUuUI
2pxVkahU5LWng/px2py99k7zYX2NbsQg8tP+ojUCGcouwkNGH17O1TrAyd2elnG16iw72sJE/d/P
z427jFn1Zr+psztGUvKJfne/dHMPyA8AiWcM6J0mjcEJXZGVTYr3ICW40fwXViIcEBZimmbgBp7f
tiA0Ooim/47MbFClthAWSjU0AM07PfKhy2ol+Efi9etzRKAhMkgTI/3FZZUMBRB+B0Yl6RCuX0x2
HmD67i3FJe0LgAA4q3n7Lz0rLCE6e8D44q/qVZCvWp45BcvVbDWrvS2kO4OVd+yoH3zsPH72dIX3
HZCMEBiAb6wgjYG9Q7bmAU7B/BT7l5NT5i6mQZs37hvblOSKFvjf64/++sGtBoVlfYR57ug9LI7S
AX29cD9rjAUVri6o79t0Bhf7EePgXm12JZlH2NrfeU+YtUrpz6hlnMIrgh1PWj/ipBdT+wA5/XGy
K/Nj2YbDxkeK+9/fE0o9CjUnfZC+wwZEN33FZ4HQVm0RJ6V7rZT7jIKHNh9tQmxR/UOvPjD6qL3Y
A9BMmvo2acHSMotNc+czH2A/bZ07FNjaS/mfEKmfQEdpWKEZ2eCI+80hrfAyvyCri4rzA8KO12lx
fp1+Yhs8ZmMbDbSI79PduL6tbsvbeF0fKXSdvZWfH4bV+DH6eklYzATsk6wiIW9Yro8d2Bv145SQ
ioh25e1IzlsK1XVUrd72LtyFjykSJmSwf5Qttz+UaO6UM8DUKEOBQJGybb//DrbTM2r509jVKPbD
JnBHlib5lzpXbO3NqA5nvb+sEQKWLYdgNh0o1J03mgEUTENkAYYH4syjT7OVYgyl86V6CJLO/7q3
7q2bqsPQq3jHAJX1ALxkQI8Fu9YXol8xemEp0NBoUl+IoMJABJTkL1y6NneMU2p/ySn3fcGE3n86
GtvdQJ4WzekrfIXpOO7EHYCJ4F/rTuoekFXsFLqngQLGCymMeTKFODatzuvb79/3r7rdr28AuREk
AxpZbWUNitlWtefRq/QrfQUuTf8aiwJqWr0Ssypsit90Sr5IoECS4u8IZ9kgESwfkg8widQkJZyX
vOLlAwZtExeHNLSM2Q5lbZdPqHz0I69CC7KSHapPTn3Z++hx6B/HkslXL/FII5MrVx/GvlqNOioE
qsjmialkfURetyckpp5/h7WxZRf6V0Yq8dJrlXi91nkEJx3ZnnA/5m5BH0+6BG+1jpCcO/HYhVGI
nHM8uPSRZSYkEYFQyq95CAqh8nOWJhqP/DqdaG7VB9VB4oETVSkuVKjsp1WjIpcF8AxJ81mNuN8Y
V8Lj5jg7r6zjDGxbjnBD0orICYqRegUoo3rQ5D5PZ5tCi5Q5YIJzxy4Fe2GX8clOuucMxW2wx2jK
ASQ2o85E1QT1XozbAHOn5FnHZeWvfmyYUZHb+04pf4dWhABANPiWlzX3sx8mxaDWLgsvTYtw+Bic
ISQ5CRs8YFcgU2X3WXSK/gHCoF0qLeljHuhHlmDfolPUbFadY4mOJWP21iDchiq3TDN0nMBZ9sTQ
Vut3nrbsnuf9XG2v50mYw6Vt6SLDgZ4H//WQ12eQKmvmXo9/yPddATAGg5fVNq2JrFRgYwBuX8gF
9D6l8ialvLhX02y12u0Wxp9Xz7B+E/PbH4h0NGA4crMB97sAkVGJeLlPLqHTQ7bEGbuhyysE32G2
ffIY80W7DJwlora90+4HOTzGRjfrjbrhsbCuMKRJC4hc1yr9RoS6FI3FJfQDxr/QJqRxA9YZpC3P
CpwWJi483MH2+a630tesKAXBOkzUk8kmmUABgby3AO0U0+lELC/7WKGzjb4Os1HanUzNo8lqXAtr
/SIb47VzsK7EUzoafqUX+cWgGJSD+qgyrAbHaW14ZmPeNV+tyilZxP2Lf/FPQJdrw/20MdJPlZiy
6Xg436PdnAh2/m1rClKYaoKkveYbojTsN7NKWrX0y5oxtWz5fdZf3W+e7UvafRnmft80b083hRhg
tNn+938sUXB+FDR9o18NGNntp6sOzTVyoHRxogqCVcRogvZUJWyczUpYp3ek77Ku4tmKahKc2t0q
9cEiFt1bsVW+tAw0a4p95cv1yXd0nj8/nTJi8pBz0T6q6eOF2SF5MZPp7AMgRPQxV5NrNhHBeglg
FVC7X0SoAU6U+6XBHbzS4JxadVqQqKfTZ9xbV7A5qQma8YsmCpn54e/wF1Pj0bljr1617kiy1Jev
bWN5hPdP9oe/Z/ZRZQ4ODBddJAQFYhRxpVc+bGIqi/4oEJjgXWVrhzyVMm6PmlBq+X8NdTFe10+V
nmTNfPrqFNMrziYtMh1R4+zWKo2k/FMbyaik4Km+zzEksr0pDGh8wkeTFPHBhkNRAFrSCJv2/5g6
r+bEmW4L/yKqyOFWEooIECKZGwqMySCygF9/niW9U98ZDR7bg20stbp3r72CNvbsvSWulXJNfBNk
uljOiXKk+D8qGaZEGiMzFEnmPBSp6EoZnaEFdFR0PGg0vX4SF2paVLC/F+MUtNikPIiX0l5HgbOA
2qQUx0nTfE/feNboBetxbX/olEAR45J89Pfye8PFxsDE6tTg9qG30erU0Y3ikdQwHmwjfxLsDpPl
fVLCsgLS3aYnVBc7X0x2kYzcTJ8tqI1UggNqXzo5Onv2JnY62dgY8TrwnwA5CnZGi3kyy9MTTIg9
vMOqOpsuutc4RlLnd++kO5a77Lb4/cXn+OBwK6cjiCGTW0ebksbvFxdo9pGDXbfQu3Tw8mke/6Ly
FQgYEs+RntGGU7+Pkt45euGUXw/qARLDB6JIjLeh7M6BhmUyfODqkLDn3jGk3XrJeuuVPLUsMcUN
6oMtCA6u22ez9tOkJ1TwUmBoDvaOuI/zwH/cF6SzdZqkDsl2V7pFyVjUlhY+iEo4OyMXkYlAv/W7
gop7rczihzWYXmlxlrhj1N7exSrSnsXjjNPFUziwHTuGaYAjNorrOth10/14r+jcfkX7dDEHCIGx
2kUvXkCcvv+DF/lcfpb76A3yUu1AUGGDTsvp+nOCLxyUO4qdrkOOAKx5Y0h8xNhYj7P/DefBN/yG
5wjjahCdj/vklMi/TP3jjTtHACBcWQk9VYDjo7f1Mluqn4+TYFKeAF2V+pV+fVDpN+AY0lrUqYJx
TysHMEt7bpVhW7rNNdqY1ageokIvh4WgHBa7teFngMPrpPRTxU9NR6OfTooTzM4Re+5nW94eZ4/R
fPmY7abFYWPsV7iMOrZuAcJ6wbl6ZeAu/KzZY11tHVUXESW9CQFm39toIoI7up9oTbIbFyx37BJw
XuJoOk95dmV3HhaTZxp8aiWy2wXPvGS1zZmQWzVmhSYIT1CTk2Hj1NjbYrDtHYIiQYgCiE5+umHH
ozyeCh6Dp3aL/z6pA0WzTWW5OOw1UIBJgzfL+19pWVmmI3WoZKu2IXZpjn2dnNzYcSENggTdp9ql
AX/6GBukEevz75OLDR8uizf5pnLHo0NSS43bYj69D5/DV7cUxnE1ECa4b3OxZx+GIq7Op957vTkO
n0GTzR8WV1Q9LHOTCn4Iw9qP+Il0iQcFYMwd4tkiTBq1V56e+ijPzhwQHX7CPE46Xz8BFAUk7V+6
Yq6Ix/INmwEM4mf8jL+j96g6uaFe3/UK/WN4D+pdkeNKXmm1WROGxRzN7Ax6RdetSgWY5QSQgwgC
caLY12j70pn1L7DfsJR+dKqYck7T8Qm3wyf1+O1itAJSU65+qaPSc+4oY1K7TR2kW/oJxWehh/Mt
Ex5+CVwuzP2445W/Wgwe2Q0ggJMwjZ6miaor4fTDiTllEal5Ix2aIATGnjEEyD27RgwxluxCmHQQ
wqM6G8qvgPl3mAyv0FnF878A9JB0UaR366dwkLX1vNryGC8GrmLRNr0neQG6U66u0F8BU0l7fzTF
GSxgcHj3mc87FZ6w5dw98VLXPFBkHpK/LdhwC5uHFg4QWjm4lqwnOajLNLANdTS8D0o2gF716Qx2
D0y08FqNGFFgLPxYnfjPRFO4bC8kSJ5PdMsQ5W2LaU1ni7kom6qJ25rD3nyOz0ArQrnYLlN7kRt5
OYcYryyXYgPmB+RgdVAx/+I6lMDEIH2waqagMNqsChOA6ahRzRcIWFIO1guH/NMibQdaQc5kHGCL
xiSl0etvOVhH/S0XZYuWG01379A79b5VY+8DSJe5mh8dkpb/O0sQw6EMrHDpY2Xec2+L9FIDsBNs
peNlZfQGHIoUlnyzipFYC/LZ+7eEwrvI+sPawIhtcWKr8SbrSyDW16LyteY0C1nfGlwGfgyLNoy2
9h0+sZiMclCTD2ERNyTNJvLV4IVwGfwYEhy+D7nMm+U3g/Nv5rNX5nqVWU7LLE7ozNv7iPIh1iXK
LxAsOevZJ4yJNeDZx3fB3E0lm4R5mB03vpN8TGiK+kXu3IS7Ty3SE585WCO08W0lnwHo0fTTypqs
1Y+Q14gWT2zUoYcoJiEbWVQk/GIsdhqbOjeYtv+WHcL1SCcWcfnBd5EroaZFJRCI5VEbcjaR/WCF
p+7kHebrM3tUHWGxR/qUJRz/juScoWNOoBGAQ4fgQYh+BfQCq4MO5XZB7JVz5e0QlIgxh7/34K7W
dQVEx4HvABpgLOGITseBqoU8w00xeyRwuKil+MHK1WMqZ20Vo0ZTuBDEFvNCPjMoXg6STBYM/nSZ
Er8EyHPfhE8azzVPw7/oaAVr4vv3/S39bhYnFVT4B+LPveseurfOA2y/yRKpKDuZP4iYRWXMUbkz
vHWSxMVZEf+sCkCnWmViy9qHKv5oZTPq0bRwA+oK7mKcp0Gjq4PGsDb8xs1RgxbuDLNBLMdV9RzY
5r6AUec+4CoA/31c4vW0Yg00Xc+HpWJP8KtwjyZ8Dxz8BX4eBpd+2sU0tnONzsGT7l8BFE8tyLp3
cdnfsJ1lQ/wjZd7BoTdLz43UrFhdlrOLdkgIEs9utXPHjYLpYSq145nw+oc7p9TlHXKRPQmX57bY
DGxiBHfg8jIHa7rT9awB5ilwmI02Skj9YEHdVa/Y17cXp0HsQB1lr8r/VnF7asDjKoAeFbrqsajL
on7LKTyE7Lo5LkHWDHJfqD9boebmTe33wL7q7R86h06dEKhxOf529VJ3sNFxiQbvEItPIOMVwQag
uH2IrvTfNj0M39GVtPrzNpE5TKU5ZaE8KyD4obsBXJhtMFqYGzK0yG2B7SjTUflxMrPYDEYCx24F
74mxPfpwovxUwD+ovbk8UJYeFB5snGG3T1Pa+JIfaA7SyNW0IZbykrtD7QXdVXLjgYfOnB/F62wz
sYPACYWTBx/jmMH44T5n7tA0vkaBnyWNU4VTemvlUySmqGC4jFIga/jp3tZnGJjZ/+suUDlH+heO
o9omtNz6CJ/dwbtfGSoIZBueJirzSv1qV4eSaeb0gFmrRPTaejnUxtaJ6UQJTkWm0ps9bpKFApOD
m+ke7DOtDq8qLHTyciAjg7hFyqonE4Umh7d1g0FzI+obWsPwzbzKhoF0CO/+lLk7VJgaqrflkzw2
/GC8wsvDdwavnfXWqRJPywJadOqhOOEHA2deQ1TwcWpOAy7LKhiPV6u7S8JGtGdNCAKir4zVmLir
Jo2tl3fGHGnN8hjjyHlsj5ijR1pEC+GN+4GFMZ8eJUV6MlSe7ipOieWOSPP4YCuPRiTFF5YPP8sD
dzVWFaNYivaRH/tN9+JnabcvJ4FNrrqKeB3bb5KHogm69Dbj9U7pIBiPrKKb3Rzd7H9tYWKCmE5L
5rXmbDfmZ3LnDrOh07TV8T1hzrRlrOYzt675ln2EXKJ0CR7kio5hy/NXzpmtOyvemaqm5r4fpOdZ
KAWHM/XydeSN6QbXj2AoTqCEEQg7dg4bclre/RaEM+WQayuUHXdXY6PmbZ1rthVI3ISC/8akKQdb
tdiuWZNNz8ua2yrARP2bZ4zEZrc+qA+qg1K/1Rk/5Ft1g6943DOT3Zi3U+4KNZC0jPy/peQKZ7DO
Vgv+LDRUKAP3FjkGNpuyS/xIL/Ji9w+l3qvOhnB5iRXwcTBTp7iqLy4/uifhBvKXP5J/iuilt+K5
5NZ0NDng+vXfonzijK/bVa4Z+T6c72vXZ8h8uKl3C95iGY+gx9ECr4hS3csaWxf0IuMm/lsqppqZ
YZfSS9NIG72HzY22zeLttR4dsll9y6KYyuaNCWBJT3CJnzIfzp0z3spN7DlVtugQpxeSJ4hAcGhY
T3JkmVV8rVMfHlv2Z+zQgL3PxGBVbDXY9HuS0USLNWOcyJSAxhXKG7GYpaltgvx/z+6X2ZS8n4VY
bhIOiJ5Rhz0hQzVCDaUiM9T5fdrvwRv/sa1ZRlgLvTUiWg5Zgpx/oM6QYHyG3iGunki7ijGGtkN/
GEp44m3dB401BUVd2mr7w4MuH6CVZ8QdeCDqgLXCE3sMpbh9of38HAmDlvQiQYSUNNwrW7f1pegi
MLtBI7+zuGgZwQsb5PoyqSFewFCcxTxr0z3oo+mARMLak68thTdfJSf2Myqasndcnpfz1fWv8LQH
l88vDDAAc5au+y94GXztjUxlhOh+fTRKEINu7VdG78+JS1oU0djDFpQK4tAu1MLvck/8nnnf+Bhx
g7FT1RzRSYkpi36eqliH2qqio968zI85PBnjoil7U0bA176Pc3z1CR4LGpvCZpUUX9sizhhfrhSp
XM6sshpC6xLLPmy6B/AQ0T/BiBhUPQDJQF7OiARZrOnno6BomKgS+r9YqYiPup/UkRDwH7+1dr9f
Ag4+wMKBFqgOP7tm0aya2EiJeyhaU87iYbx0WfYZTyrJ8hb3cGvCBaDdL1EWSZbBbalOf46ki24t
zaz6mG7yt+WJX3TexIxQ80kuQguXfuzDFeGIVyvqj6VKot8/8KtULczC+bMx6p1ralAaQmoEzO5C
F4dYqn43PXcYLNSQ9BJx1OebSCtxyMqEwkAMjwJcejH7VfNkPH8GRAN6CTJdrLXEKJL45pu9FTZ7
6LTCuVtmr3Pu9n+RnsD54dpzB3Q6mLl1/e6Gvli7eusdmTrSbabh5KdzMjHJqlO6NLm9EvGlyPuS
Pl1iA3U1seSEe4nFNk1nAN5I9PbsdWBxc+ZXxvAsY2XABYOkBfT+WDYJiES7TugjTHYWJbTJ+PSL
3nunB1X77yAmh67BlTNDowZwnXJJnL2NL80IPV14B2DhNM5o2r9ZG7TjwZ6BFDFhjtrG1LRWUFmr
E/fo1aBv0FuU1Vl1kVP66gxc+F5MzlolhIdlG9H2M9jhNnXoFQO2aOxgtJnctuF+BtQkB3tNSPc6
QpylIueE51BlOo/IfNQ8TkWFwShSqojCATFBiWBsYZ5yZlXemVg0pEsvUNYEzXGdA8bAUMyB9/AZ
veLWpAh/vzFJRzUeD7bDy9aysCxMYO/w9716rfbI6js0jugM4bvLr6Q+IGqDoEF3DJpFVm0yT9DH
oaezwVuJwYctKvg3NC9a2XQvrgathd1MB+awM9EiZTLH1cmogpKOsb5m097VKvdqoegDlfA9qA4R
oA+KcWX2/D2vz2vmwreP6EPlKUY1GZWJiahPdAq0F2ye/ZNf/qvhc96YJDO5IFxp7B7tBjxm4UQE
OdJoO3UzOiDdrUOkPZO6Wq1BY1Dt1xAL7SffQX1Y/DkvVc5v7ZJ2Vmya5G9O3NigTtYrwHvLVQVH
5mQGf1ZZjavAn3X2IHcO8tpHmKf5BGGWg7L7Gl3j1yiJi5NttInlVrmV6MPNwsdFa2LtheCUE3lb
lARa/za2SlFtJlmtGC0qqHUQlRPWowbKFUVoC8AB+FqL1FFtQxBnWF8xg5DmUPcPhsvRHYX1/Ocw
0u5EBxsWySBfJ6Ps0a2ROr3WbXAGlGSiFqYst9DJIptpBFeiF3bBo18ev4bl8X3w6D/6L4KL7mST
6LjF+DlDaT2yIyBq6b8bh45on2nlBKBNU1ClAi8rI1RCUdAWFLKPGA1MekxB6mLLIbDO+X33a8PG
8DRR9asDEQY1MMiP+ww4JSPts+vU0Q06oilimi3kG1T/3pk0KGGFFcYfzcodLynXHqV/6d+N3NHw
OitMnpEK4zIGguaL+Z2eH67HBc5+PXz6qjf2SObBpa1WXwU/mek+Le0BW98yZjjGBjVa2ah/CJy5
DD/j2zAZbH90Zt7DR18+HOKPpmESXeLKhLgozojoWEnDuMGXgYW96X2w4tuDzAqwEeb8gtKyw91p
UGnj1QfZkv0IgXsbeIdFCxoMkjxcPymo2a1QsX9eZmFU7lGcQcL8/MIqgNYkgRptKfRkNawC4F8d
8Xya/94WTYBNgYwqo6tB0gMbiQ74ZZZdOZHOlyf70zROWA4CjjhVF1TIFekcyBS1hpyJxUpWPxir
ZNbXMagKGMkxAp2P+DJ855i91SwozkkWaicQLWEu1sZNuwK20nT9t3MBhgcvZPQLl+bxNopF40wS
IXkcCPQfglQbAP0gUdxjGXESgGq+/MRN0Gq8Au8AqfRl7frvbkiuJppIjFZ4vQ+sEUlKzMQv2g0m
gH8JkOk9IJARrOsRgle2vyHJiZSStHmOZjXM79sTmGoF2v02JEm4MBSR7cpNS9wV4Kum4vLyCDv1
PWpOHtEregw+w+rcICIPY5eyde3TGynDqqEFx6JR7LxxfoQVRfoSZrQnEpmPEWpNp4xQkBYKMOk7
vLBl+cTndqWNuJIrm6sMu4sftJpHWt5nJHfYqOKPwoHsLuWY93SITiJK0jyuRbWI8NF2sdcISfpG
v4rykoKKqFHEqxoIBywv80Mi1YQY0gPVFanCXkqNNRD1J37RgdrPwLt4hefZDRdR4Sdy82KfwhZI
uI1sb3NhkCBIZaC8WLtkfidQSAdKBLRq2s5qU6rtirBqGhE4q3S3o6Rkbkd0Nzjx2lRdrKqDmFk7
g7pDql4x48OdvcavegT/Yxvqu58JSLpZ5agcCYxi2YMG0b+AXz+76gmUmFXQ+r9x4bpAfFFtkF6h
6MmPRuX6v8X2RDeBQ5RtqNmnGak78E2eRFwgXasgXhMbEu+NHq4XTFql7KEn3XF+rgX/yC2EJGWL
6MatsM1WT0c2CDlKKU1bkdgSpTSLzVhFXKabRdqv3I5dVjBF/4Bi4NsTkiEAsNhV03KD5YYwSowY
YRvo3k+HpfFu9V68F61jBoG/gc+lJym7uL2Fp7hOXhWbVkHQRWLTlNPa4poJGeMdiVNVOGyz3W0a
c3tyqxYBwNWIww0kpN3VvtNcxPcjVhuyKCm0ytQLhIiEykNuqGLsf9uy5ZW89TXG/I622DbYBm9H
SGsucXn93chKzG5gGiiaoLchmeahLEaYOflXEJA+q62toMUUB4hvfzfRffciNxks5EH+tprW/N07
yVJ9IbCe6PFbG97+Sr+UDTfy/sAD6Qd9K2RiNv0ivgyd81CwHGQ7vKPQ/IOJhjr/mbYKMi1sJPWF
arzNaPX/0bskzkIpgo2bxKl76PbaUwh31NDW5l3bdxydBe401A/lANDy1B/VNlVAbarJhvf1OUFQ
4DSM92z/KnBSl4JWNXC1etSaR2GI8wBbWq/WwBxHmikyZZm3r5OUVFCpCQtwa6/tCk3xhG7vYZKw
CeOkJSgBP07LTf0CYZa5jnEHSUgMziaRnqLrkncmISk4kJDkPZBW2doC+mwgX3S+4+fJ5O/xP7ak
qI16iD8lTbOsHLdj1fCyEE2tZ+djnfofNizQm8zGiH2NbBTZ0LDaXOBW7idoRanZKI8dhAUhHtA8
8ZDt6PRZPVfyDRmMiwitnY9UIcmw4GxdTUctp8okl4DcCIOpT8hcZhK6mMTxMXIhSlH8At7rxLMU
S7e4myScBTAR93LmE+higb14m2E8jLsMHXkGdJvo9hS8gqdexsWRAEAGpzjnXns6RsLymeNskQxy
2oCgvIt1/j3/SnQphDE/jp1GTGXkUKej8Gy5JS9/W+FqqUlLX4l8XznulsldVsdBb9VuUcMlrrrV
QHbfZfqIl2wMrImvXWG2+NNgaDAIVrpro2AVBEE4oyM5/0NKNC3BZ0wgMzZ+5Th69ipsXmE4st+4
wCtqoU2UXlUkYYBTMLrUzPsy4ldIwalHhQlTCF5liNIzbs7mM4Hv5w6Zxz0h7lLxyYAC8hd76EO3
bO4pIQVw5T1Acdml6s4QDlRQVACEO5GLCP2NvR9qFJkTaF/JVjUDtPv6vIi2ANOxWOeSLWmndiKR
9IThmKQ5+nZAxhR5JX5Q3vE6DQ6D5zhZXNHBCHXZ8/a6flIDRgA1621fx56DaDpGuyhyZH78fIhn
USYRCUWMfopg7oxk/QI/zvY99Fx0GzXpTKgBCZjMzKjbbd4WCMkMmU27tHnUH2PAqK8ppyQ6g+3C
UISEI5/hAvO8gnWgFtBXaW5lbGYFD2nIoUwwJQwBgfy7jJo4VKEddEFC70WpQ+AtMBZgcjARrAU0
C7YE1sQydcRU4GpyoKkR7SwGUqR5Qf0whsR4LF6MlL8iPtCxZKJZRYQX4Z3bUyaXpilg2YqnyUgG
tS+r0NMiI6NALUGkTRCgsVxicYVubFmElMWLYy+a7aLJlBFkrz2/OPZi1Gu9gqYmcw9mP1bbfB7U
jKIOldZrjbq0XUDMXV6npCTl886mq+YUbNgKBvY5zJFaLUeHsADxjGVJqkO8jg3/0qUTz06imhM3
kG5IzNrNrb9D7JjdSJovI3r2LHMwxtqyYi1TcO1+SiyQ+I/e8EinQ4dXer4OFYl0V2NTbc6UFrGa
ELTpszasWsTA89GFffYe6TTD4SebmEO8sVk9dYm1jl4Z07zL0kof92GefTX/steW/RBdO5lWl9qL
CrRB8SZgPmGteoE4cH1JzrHeMbGeOebxcbwf15Gh7scoIWXlyT8wgPl7oK6f4qULikD0O6Qq3G2Q
EmYUaQiMJGdDl/7yGe/bxh0b71it/lkFQAK4phZwfMHYjBnGYk+zJOg1v3Y+QreRPs5oMgwmoQb6
HaT33NGbVO66WqliSlWM4GYFQPqrVd5VaUaqaASbfe0azsdNqhw1b4WdybSHgDsQKsyMi8wymn0y
BENwbY50rxilGzuKYvB8nS5spVMtmN4za9shnuc1FqwjJUPA+MeqnyeVdZtw8LVPY0qb4WMG03xt
VbMFr7flngrihKc3ex/0JtoJa2WGR0TUm3xxm21sbFKIbSoUYStZMgwSK0U9Ec2XjFrgezlY0X1n
blONKPtoMDR6p68jdK65RfrpIW3XLv5Lyvd9wfqW23PgdCoE1ZL0JCnxUu4BeFS8yI85Lthj3Yxp
eYgG+/drbTi3lUiMn01maV/WRrarL9bG6foJ38xeotoilL+az/FxeB3r5pnPdJtp+ZbyQ5ah90XT
AbjBzcis+vuDg+v71q/8SAU5mePsXzIbzr77sdm0sZiCDheBl/WhIEckmQWUe8KexfcXg0Fc6Pz+
WzB6eZ+iD5OXBWOctozHzKMihXZYTKFpLNQSg4wWAzzRTqFG1Ed5d1wdMwQDRls3cZnXAth7tubB
4+jyZfFu2IRa+2pfxqlVcPD5BbFuOMmQMhKY+00pKTsgTQxbtj9zPFTmQFwFq0xiCDeiRjK9un24
4eJmczZlFpebPZ1MDZQurLR6bcllh0ylE2qIaF5veHBUGNc5w0AOq0suK7odENVI1fsjUwt9s7Cr
akahIEHcKKEy+i9tLXNm0na3xDSKas87/rw9GQcXEdzsaFVLQ/y18QtxyVQKLdpkMlTSPdMAcFOr
nD4e3eqPs+cl657Yh+pZg4Az02MqfzFHNV87eMoz3nLa1XqEvCf3Z1aB12xj0V1bUQx25mYNwhwh
nxSb9N7F5jc/oTBw7cTBUPhFRByh+5Q6pGVpCn97NZvWB/RfMm9onVo43832w29KsOc+Melyzbss
c1A+Jmv4A9TtXM2dHa0Cdw39gxllrVfX3RqLY/fYbThfKjeeg3E8O9foSNk6J5JvZ394wVvvHT6N
x7ixfize4w2K8c3P1hWd9glbjDXA/0HoKUccScyZJTWubuZ1VX7gSV1qF/y92wDluPeZVtntPkyf
8cDQgrXvf4xoTYONCf5jrIoo51kKrMRu2ghU6dUWO0f4/U1Qgefw8CNi/90TRkCK/RCxPTPjiAKN
i0OfjXV/Y9NKAsR5sm0FNzuNL1NRNH2a0Al3YB2nEeiqsqSDyUZP+TBOfc6/Mb78pv6ZQLzTBKcI
GrEfdHA14L+7f7GO/AAaoOsiKwv/ZyvGCYpv/+s2f4SV3xFh8w6fCDazDTb3jwxhA9aWETakgIRl
eoIR9gope9Dk63BXPIPF3uJKcOn1plfhjaSaSTi2X9Gg0EalYGg2lp6siTrsadJQCxulDlRK79qG
FUwpC5ujXcfrazfBPgz/RzpNXsu9WBpJmhnpttP40GquatEq+7O3XQCLo2PnY2XFHCnP+ju0b+yY
xxEqJSSHxBK8Ze+g/aznkM5rnuCXT7/MjWr7yWtXDLIqs6uQb1CiEvfQp51p76Njp9IruF+sCWhM
WuPVz5pIHQsfLyYd3SGa/tcMP8QsTaNASaQFQJ9mLTw1/Bume7/33pkKA3M6pNA4hASjXeZesDP9
p/mIFIKElqlqgz2925t+zT/0KY0u6H2TgwkdNK32UqNIUxA2EOSXUpvdZwuSbNBK7A/YRM869TCc
G5Vmt8Scbq5t9zb64kHXOXyC9s8Ld1T8tNmtuK+0jZMidp3PZQ3vLRdjO6DEX4DXQJl5+2mhaZTb
aTccNMkfe6HxkBCH0cIISpkiOnQxX/SE2ltmHuzzqpwKN7dOhvLJQfsKmC11kCONDv4M0eYNhf4Y
L5lv+7zilx3eehX3OTCQkDwgCj1Wv9+d1QrC0tZ6jm8bx9nLYKj9CVeNAtcCBISzaHz81sQOQ8va
MqDLXTjL35XwL0FlQDYyuQEWALHmsrGhUVdc2IDqM5Gi6sT5gpfGUk1LO334fc+ePXI5rVsE2Pg2
S1fW83pwjRNJyo6z1G2Ex1an1ns4sChH9N/rpfZ6w2UKKEooeEEXLde1AosZnZJt+ZFm+9A/h6sx
EfTHkfv+msfCqvqmcWcsK1brGyj2biZKCLoJNWA+sEFwESKwU3NvQEXMxQjGFuMHt4sBFzqZ1M6d
O2Uj+DTc6s/k8Vd6WkfCScpXJzxPb7/ars/qbW3o8YxDxkX7At9C1SZbI1LtDvvrZq5wNLTiuGCJ
gxTtwzjwVX3UVPMHLoWAxWwYBK4fsZ+DL2G50WpKK0jbnGVP0j7uibtBhOwWiDXpHpxZLwys2TSz
QLSJ6ENeMfSGYscdML9sBS+TyN+looSDd93pEy1MbN0QqWwW84raRPOAtB65PsM1F6bb4BMedlD8
D2JYo8dZYq2apW3SbK0QIr/JusXMwgcnI5yyirmuy6BYCkMJVyXLoEM6sJ81q9Qgf4v8UQeeKBrd
kGRcvt4OrR7dVptQWUQsyFY+/rg3sTce9tNMIRjy7GOEIUMGGi/DY6/PP8MB73lO2RwgJ+UkO/ap
O8ATE83UxasNnpQLS1hTJBiwClaVHotex3ov9zUwGuLuYTj9zYd1r8XUT3/pu0RzRT8BAU5lNMd8
vcH0Q0fzFkwKb8ZA0VeF+zRaw+3BqVStNZs+KOLnswJrziP+RR34eRvpwRjWiBxHWzkBF7T+aD0a
neEQH1n6wFeTmMoe73sG0hxvmIUDsKc1BzRo4jv40ufKvNd/q9NFbsAJIx2+FKXNw+WLPH2gDwec
xr+/YR1h27lXWXI32zvfmL9G24IvjQMPUVTZKkZEf6xcFQBQIpptqgNGXOpCn513ozX3YDgyNxW3
mFiw1o9/rb5ruvrrsmvibcxD3BzK6ICokClXbEpUJNIjRTFza7jzSPzrj/+yb/0x1f84GlsU76t3
t8JcuGLsa8OMM/HcSpe8004NF6ZPwwpE0YBbY0UMfStwg4jy23dPc+txaFcjdBqSIbBy+22SeOO4
ZcV0MgBxSn9lZ7T2BYzgg+CvY5H8gS/Vx4jBoGPTd3lc+T7GC1vMsp0WOyXsqRNzjsicKboIRMIU
29TvyVzxNJgvpoxqMnn0cVgduJbmEIZ1MGUiRm0VhBqa9jDp6q6b8q5HyabzweRRNm3uNfa6vdmS
HQ0RyCHZyD2PxfWOU0GNYp2cxllt+YaNQOE+8bwhTI+rObjTCONZD9/DZZox8bBZ6cpeOnsejMxI
RLnKZwgj/Ev6aOfCHXE3udeGMDTxUUJ4N3dsxyBVFGsO3SA7vKQ8r+bW+dFwcIzwzyMxXInPb8PT
TMdXcT+awyVLsi3pFZUecW6UeMpMWBKiMO5xD/Zm3IzLcPbyyIfUfalJ0rK5YW1OBhs2nRBuSVyy
eCp3Op9Y8jUSnvEc8qIRiZEpztN6fC3/QYI0J5AHfp89e2rZ9lJ3O1/Q69X4ZMJsh50rk94LshHY
xSgeVdgu43ydWWrczMiPFeJG9aYCfsV4gG4HsW4F2sEoGvPuzka5Qg3g+4sbcreFj0GM6Zgmy0iR
ocQe34xvpq8/G33Y7ZqQsmlMuWvi3tibRLB7XdRBLjV1zLjzyV2JFaaSGvFWzyJ+hY0LP3DNv4yf
7GsOdmzyPXxeEgIc0yV0zhxRU8btBaNRWiN+lh+sLH1b/Va8QKlzKNNH3VEMGU2NrCy5DWCegAUh
8MFlBGDBrpb9EQpqbEIgmwM3CCTcWPNBRTqTs/nIkInxusvvwU31cSnQTyRTATGBRt7bJQ+jN+75
Qv8THMHBdTeKvrgCNdY6xc1wojl4JuQOYQsQhxAreqJyjbK2f6UHlEsIauwlPq64BBC3ifoCF4Ey
uAWLr/20OnzR6EFjYmPEB5wKz96A9kjcYHXaxxuq4BCfVnKZC933krq0AMNjAvHBL03gjOKevXxP
TuHcqxqDpfdHaBOdDny6qUx3QYWPZMQrerqCQZdpyF6F1gySdHryDHOHADn7hNL3/vedzL1SgOga
FfCWwsnHqRZ+Da5myDaIk59c/Ud8jaQMSUkqP7hFE1UWlItCbwOZXHWwsAoYPEyzV9wctDV6Y37o
lYyewoLbVKue2Pb8ZkeLN3jEhcpLtz0nBMIg3l3j3i7PuJ2T6U4TtuT15P9i1c/tcPB7wwGTOp/X
X0SPBLXDuxkipqRVLSqOqDvIUrLgCNkiyBRkIy4R9766UnqP1zMcEk6VvdOzt/xgjymHb3m0eZpW
Gm4rA0Ulr9fbtYmC0s/B1I7ncufb+ib59+E1gr/MuJB57Z6zttWqeJpUWtZ88V0JyN6sm1goVmd6
gPnAR3FO3araTZcVbkk3JhBVCAS1sMeBaLd6zs301ElguQu00SEGprZruhvY8Osog1yCui1wlv1Y
CxxP8dUtmRcsnT6WbE9bDo7JcsSFxSG/5R09gh1dgSrmasqYkUeqnMZkgqaky7dTzzDyy4iBSrNU
LVNiEMMNTjsZai/Nh/pbQukujhq5kpywPEh4RbcZzUmFODOUaTxdSHv+dHLjZwx/2mKsnEgL1JsR
pC+uvUzAWvzmv61ftkFAyHX/g+i7vxkcuptBjjULb1bifWEqLREdcB5zfxdscX3wyosdjgEPrzwu
jtV8EqNMAcwCXWnKWBXW3DQzzhByVl4LMxB0KjGiHhLUXLKOQ051VKsope2R5fcxxwhkBB11ix3J
k1V+qyMLTpy1DNaaKKimmSKx3SKnik21vuZhdn2C9LbuQl28uUH6CPiMeY+VWccUw8X0AVEXmDgJ
SR0lVtorhUf3MxTLQDFURfbsXEy+lp6Rpb40zhuZC+4ZnKxfog1YoT3UIo9AFk5qDT4YHAI3xHqS
fCOXKsDBpEH6QfWRdGWnhvqQ/zsY/HODtbJ1dpP895dnPJaWGchax3O4mpFkaJb8d2xniiTQBKf+
jkiyUkFKOMH3YcDXmenYlfeky5SQYrOQ2WdOnW11qt06R6Ov8IPWTypxBk0A8Y7n7WSydwrDBiCp
YFJ9fv/HM0zo6yCOQoRlBoXVJrvKE4l6WVcMjzL8zbojwBFdFe1VM6GqdRwJfhW4ynYps5cShhKP
ygYFrbUPip06zLzu6ef0k/BojOvAGBVa/EhQ4FrkQ12WUTSpICrAGUCckzDYseKowgXLc0zPdFRF
GapTj/WF9G44JA/NTwp9IBxnG70mvgul6XV85wBeXNwXrWlh+hm/sL8Y3rHPkCYPezns5nChg9u3
CwEmKLFzklNG0GE7r0aQYsNl/iJYlTkCpRsT1FLuPJr3TqHoOrRSmavhFzH6idVi3meS5+sRCsND
ogGLEYXIVhjOsHF3SzvImjvKo3NmI0EP3t1hY3NcSbmWdEtgwfBpzlWzNc3NaRRET7eINSFxoPHh
FIPnkaz/solFLceyJwpTHUKuSJQNbKbujgqx98G8wRDwZTxFUEv2mhq8ps9CPgg65HskCtw54w7I
PoMvuDJYXcpIPF/AkPbOm642Y6TW/yfqyZu88n3V3vkO9iAmiRqTudChYtRn1TCPGdb4VumrZqYm
IzWZ1OHRnS/5gGQEOgReUiiwjOcjXYZm9fYYrRB9ILmz16Dq6yLo8TRKP59gzz14xUIPy/cgWVIn
f6D9zWe1uIrSZreo/V67X+/tPbxSD4PIPnGfgwq3Yt3fBC2bFlqnFJze5of5iyK3ZM3HJ7fSSeDR
Ww17OSStgnbeDqLYwTnje1FoV9FJ8k+RcuLvnbFNYVbC1hV/T3wLoeSceoOa+s5Aka9Ki/ckZtOI
UQHM6smwy5pNmZUTT9KwkaLtk/kMYbL4Fgr1v+Mj5yHIJl97HknhoHydeShsX5zynFeumV2dMomK
tVdpcAuTkUKpB2cyu0tDZZJY3KGxNliar1jzGNFaPXUcThZdtXHrF8cYVEnjGqnf62S9WewWO2jZ
JXYjBjz5QvAl8JnFFIeUR8s4dj7RvlOenX93ywthG8tGXPaLJNcWF/dBrVNrGungM7vjVJN0n7My
52SmyPULg3K27x1mL1RLoPUMuRnduf3ZLL46yRtfwhqAza1//Nmiw6JwwT64GZYhSy1aRMF0L9l9
9eDKyjlKuUxqSujkAOjR/HzYktXrZEg1pZlW3RLt6yTgRKQ1uiOcn5v1gXj16qJIpKbnacyKWy+3
6Vw0oFOsk6z165tx6MWjl1Br7lTYzhThHBbbc+xt4JPWKK0+cE2RSQ01+6ttlB+6burJiPUv6a86
s+gb+KGaxsXYapI+Wx58f6TfRkEDEf8F/Bdd2xAsRYrQy5HRZi790YtoOgUWcNE9ROXW4qspS0RH
PRhy9HeYEEImqL/SnZkKqmmkwSpzRwmMZamkgQsGB+Pny5y2Ge3wTqrBU4ggEsEWDPF4oRCCBUF8
FtfqOmIagjQtxrWyQhQtoZyQasZ0qDkkHFBsxAQO45+DU+V2kecNP2C03tqtWWY+hp7rkjEoIC5n
rFeJBDKaeJGVZkMz+e2opVxH2EJ4EDBUVgf8pw74sEr/wJ/GHQ5rSbrw0LB5bBx5XkkhdrcvvJUv
/x2xEo5nX5+6rvPFv9RB0LFfpPZ5nNo7b8f/6YlMpHjhdt4D8dZzu+QEc3ylecnOXUTvjOoN6Fr2
sDnyMVp5yDjc3UG+3bCF7Rwq5h03oXFpvVtdf57xNUbGb9VM1QyqGqAOIWtIrSK5m3IefyA7SFEs
pGSlHLBne+HrguFHB5+dATYgA7lA3Za7v8ey1QVI57HtCX3O6QPbLaxshGzwCCD1Tq7O/WC9iSea
ECwdpqE8sDD1xrnHfsdXM8Hd+GUU2wd22HRcP0QfgpQLBJFJt1K69ICclS11Gktf9IdaFNi+UHUP
dakhy//9/pYcucVJkEdmqI1lJjmIokFItpB7O++ifzZMuYodzpnYrFoQQS+BzHVU+O6acksdvcXZ
Jvdv814dSE3ypZIP31zIMXWkbh09bhxwg7JSC2RIcAxAj1q4kvmIsPQANpzuBhUcDs0qI+vm3A7m
k+XhYOzcPWWCX+Xbm9/OM5qjAbWOD05ZBe18MrvEitcsYHwDcr+EHn+Z1Dtntxa+/Xlc5XfNhpNd
Q1iAZjloseoWcY18GE2r1tUAJDEwlF5C50K0e8Cb0qe9jakP8CArTUSzImgOOYnebqJ9vI8PkWj3
TzaEqVNl8tAN/OyqQctajcFUCRLv09HpaeAh0LA3kI/fXqnz7XzGn/GdwqYxra6/NCT0hr8YGNEQ
oHQ/D3cwSnaDI9OQWNGZsJ31B+8TrqWu5s39454x9FILkj1w+URX0SQhIqFUJllXIys8JL84+MzT
pUBmTyf8e/WQ4TChPJgOi0dYouJ4OjItEPevQgLxgVnCO//oCpNBaImBjl6jbnJz8ZVND0kmt5uo
UuTVkkJObwx27z/3i717o77fY7gm32hi2zJfBrRvtjY9qpXPPkxS9/94Oq8lxbUliH4REXjzKosR
QggQ5oVovPf+6+/KrTl31N3TBitTuyorM6uKrwUN6zjdvv17dIv1+ezTmi1ikc6UoaJ9LtrwFJ4v
6/6ynqSlVNlfhEhIkToMeuZSzuFvhfPa+Dgg0HnHCYRpxA8wtdvbyWemqVbVcQ33MVze/s0F2DIZ
QAKgGopRBtsbm56ysfoDoU035gqk8pCnh3Hv8NHMR1NGcGSjbCT+WDRMBSOKEdQwmJ0iPupSZToy
Afi5Gf8Dw/eWfNyaL8aYaLG0sikXspRIFD6qdFhk4ceK6fo2TWXcA+JNHQYld1cHvNB80w1KNSlZ
PAVLbAX/JtEJ8hgZtskD8gNJDUZIpzY+LJ/DWqMq6w1oJCRsKkJkYPCcUUvG4vJtSOeU0gFn0USg
LDO983oX2SOVy5LuOLYAap7svWtPBLdz59xhjDrNFG3UCh53EgtJgI7SSZUgIq29oa9BBET1J877
GwzbtMUkoUzZM+k71teyR/373duftoroj/9uXBtvo8KRZqzkNhh1CobIKsHQVseS99QpYvac0Gy0
M41YFwLIJjDHjx8bsb9tW368bABVg6D4rG3xHoHTy2pomP1yic1UkfYlz4gBFdak9paWoKLffEtS
js87/vVRv+EhiXpY8k45SOODBSrDVi0LBypJpPgXfXntDwt9jjEqFkSguFG0Ipy/ZOTM40dYVUm6
jjKAWbPMN0HpVrODI4OthpEbo4jjCd6MpH5hAHZmSt52lHfAHOyFHYwB+iQNVVtbPAEV172b5TKi
Oh29iwcgF31mPf4wR3C2Q/oPS4I/uqVmHnebmr++dLJUAjarWnWxP3ub1RdsdlU4WN+iXUoOKEWO
Dp6GjAAqjzRiZTr/uAX1uq+QLX62hRTKHZd5ROaD1nDVfkLLIKloZLqZLoPyIqmkro1ncDUntfzp
bvjVPeJcm0YaA4IUCPL1OrA5zfQrazumd+3iuISBZqH962I/GD2zFOluS9kfDR95n2btG7W2YfXx
K40jn0xOC7BoijhAMrtuO+2G1VA/SL1ZvupeE4/mkwb0ivb1cWjvCFfWKmgyeeWWUlAK43hTiIj8
0lY2zggIjZqiu0abGOYtilJ6kaRWoGQ/ThOZqmIA7/tM+MEVf1mxLd9yLX9uWbHtxrT1LGsYpYf+
xTKy5RRgyBaMaafcaNfsPyjGWKFxakRNdIf2fKix1Ff0QQjvRDxkHE7zYXHSNZjDlGU+E/5d4cNl
pweBawcVfxwFrm+PfZ7QCuyQH7zA4yWE8FCKckGzGjOKSKgJhZtlEWpOlhVYjWV/3z6B7B3tkJPV
p43DDS2rw2nJFQEyzz6M1NXhTx7eZxSiV9pZ3MSKsUxv+Aj4hxHaOwzZilx3Lm/L5zHWIIa+S/oA
lVb7BEv2QM5puoIiLsd+A9ifnhoXJY2Btje/ou7r37kfcGMfXaCWRTGv6ADm7YmGJBsDCKUtI01X
5ou4KMz6ejgjKptROgckkacWdiZYZ4nsqlT/aXgQqR74mMB57qR11QF3XpIJI7BXMSESmOosoToq
CFQylfiqokJMijvwa7qBIaqoIvelyqCdpIJB5DFtP++ShyGTGoeUsSmRqvbLEiu+/t2n1cLnwYOY
37xDb8QTUko8uItk7iInqsZEYRu+MIu9mkxNbzQL10CZ1MaeCOGuwM0mbNZ/i3MLQRBvs0Z4Fopz
RXXWS61AxCeGB8Krf3jTwaaxxQgTcrFaFMJz5DPFDcyGiZSVbIKi6QVPb/bvYrULnOna25eNk8Mb
4oI98gnS1tcejT5cALLyVaJR4trQZfJ0j9whWYlnV+GJkpxXgYJW9rF04w9teaGh1ad5QsnGNXq1
ul/rDEFRHRftrZyHwP7JPj9bBSifLcwpbYYJGYYvErAql2OX65OHvyJ9KYY56B9CFXZ272BngqTb
6nJ3gbstCCF6mVz6b3c0aXeAlyW5kiEuVQ/f5cxQZ05r1TQahbcHFKq5r9alfrR3LLeg6zH4dJ9r
IF72qzhxHinqa6R7HywNdZIGtEsb8QG92J33C+BD7donmyO5wjAwY81oeunEpruUI84IOVXUEQZN
uMIMkUBEh+6DRQzBZsLJTT+6Q8MO2J470eymc8Wd1bhTH4/eFjFO3wDoc2HkwNk7M0/wPBeTRzeL
5H3GpBmiH03cH/I+XgIdAHB1ZPwWjTK9AkVQrhi9HP2ohkJNO0txUdU1DzN5OROCrPruPCNuqmod
qpdoN4DRZ32OK535JU1WMXYKHmCN6Lgi5T6cFpWtL9hXHj0pLKwY/W9z3/7Fy9AauHWkTzl3BUKR
KmOKXEX6+jCTnJi81uaT/rYWMBoM1KAbbz+Qnu6MBbauEenSpVEuhQooWoK1CXkn1lVsDp8mMafI
/Ad6FrNtzFolTfbVGW5xVZ37cwKTH/tkpBFrs+9HS4tQSpgjNsU0wBvKKPigre/HJAbLmAQhBniL
oxgPFGScpASI8PMRDENutvSY7MLtVKyWiItL32cBqNmkGBIXx/JHIfpxQwoqaakxklxGQ8mYTp5N
gOWugW8HLq8iGPoRA4BOlsuPLK8vN2w2BVbfNL+A6RZVGJDQCEimw5BFgLEI3CpgMMKYF1Wcrx3k
Vfye++uhiLwWN6YL1ySb9ArNlWvbDCuyhloIQjdk3NCYFOZHXKcwyHZ68HFHqy+L1jCeb7caDoQ3
ytVZmutCvZu+15g16PvC1uDNmw/SpnzBCk/Mb3jZsXTYVKIU3k8Hj9OyFR0Ylie1xHyoaaDs/CUi
ab2I4bDIwWNf+E+m9fgnc0Di6OkEQ9dytZJaXKgsqZ/mhffU9/szwDUVmlsrBrybqWjl2w5Of8we
XLKGLKMzCw2pX6fqHOUYxNmi8+bR6rODltuBLmmdQjewYK53Ft95UG28k6+Z8MqKgkHjzYE1IKwN
UqL5LkngpC+SBBZTggTmyQKBkQVf691aAIJJ4xcmTglEbgFjwFlMIag4ZrFw1JaB52sjT7AXDy6a
Y8IV9gBvbh2wSX8yKF4+jhCRLTjBYrwjELi7OP0TMxOtdVyiip+r6aDwJIpCaoAIxPzp5hqqpvo8
IuLKwAG8t0gZfjGzPuTnnsF3VMr6DRIHXXLyy5bOXrY26iBKyaC6NsUxCUdSYuRxdrl5MDIlrzB1
t7FHxkSx+TPtDsFfODpwcQtEuEHZ1MiCL1T5keKZfilBmNAAAdIEdYG52vDagvvR64Hm7twelDi6
KnD+JT3SkkQfmWQYuF/k2HTTuGZ1R/gtPQx1LQw+zforPO/MzhDTA0YxphHt16gI5VErudb0FCtT
6BOsIJiwwsEALOJBJHDCSU0UEuqhHug1JQ4Ecl5pCj4Lh9B24lHwfsx1qgZzvdLLlgOWCNkG3WMw
H1IMLK+8SgdlB1bdhwjBBnZLl7GsvGtsV0TaZz6lwdP+l2aEUfUuMBu5gboKQo9F2iYHbZ5jzUvV
MosBFdwmORkLF7jGYlnvjRX6DkemNHTiLm+OpY6pfPxV4Ms0W3MclDhkQQZy3q4vNFPrECPPOFHy
YAUFbHNoBMLMviYyFlnHsr5Wn0BlPLgh1f6uc8Y64LS31UTBHEAa9oH8kF5sNfeBk7G2y2r/st7B
jmUWEE/g3s8eX5gJqWboz6Ukz3uHMMNcsRqfcgRcv6xNiDEg47Hw78hMniM0vj152K5pexT7N3w4
tmB9RTJhzSFW4VsDwgZUm/benmDGG38suW+CzRdTUtuvLkpcR6wDWgMot5oPch0gQqXTTw/Da60L
/0pgwyJXLbRtlLq1SdHazPa8Nf9+9vY+5XIByKQWXuqXocZ/PHb2C4KtfWHWNzY9N0eVCaq6cuvO
yQdkHpZgOj6gd1JOo6XDKNEqwTtol3Bm2jSeDFl8N88YEnUOgXTs61C+stOuDMZIGpnkxtcrehXa
iEUYlCpwNPRgW38h/9wzug8PQ44Ifr3mLBJcsfMYfWsuYkwtau5ppsZWCZtpUgAsmyPeggYPbLjN
foAFBEYQn+F0jLnFOJ2tRhiATIDZBmFfDY8lRsvE6ZubYxHVchmONfoKH/F9f9r5wro3gz64wYst
68H5RZRbass5HHwkuLTWYCZ7iaAGn+FnuMW4Osu0pxcTM+Npg/MdY0v6TvoPOHMmn4I0NSYsMbFD
OfCacIWwyqBTQhB/jW+IDh9W8zRWUIBBNsMJV0aLyEnT0ACrn9+ntH5aTzBN4L1ueyAQXcUMbSLR
o7pWY+A/ewG1pBLCLR8vpwCnueSt66BoZK/i8cqHXJoQeEckQ18KCdkUyYgUJnxXV7yKAsyDoQ7D
Dvp4ks+pZ0WuCkOFRD0S8pGLKgQtghwkHqn4aUTEEkOiteCrApoxySXuKf7J4g+/RdLztBEuKr3k
O4o4ij4buM8Y5P5keeQU26bEoSZQQBNT8z5Lv5O8K70bMhRLoUrQgB5KMAErU2uRh9HB97lI+fQC
8RBOttOntzCUOlEKRSTQ8qfoT90BkCzTD5VcCq0yOsyxhmXdiVqhafM0rZ7EpZ6pbwpHpC67Fqzu
OVHllC7gUc2KI8mfQBnl433hMpT1i0KDJQLegiowRok2OIUhdcoYUU+qp36zEGph1ma6WumawmrL
YOcuA9irIVXAomon0K65QQvGB2s2NlsHu5XQ6ORmdCso5ctt9cZaLWXMPKY1evMk5K8s0xoSTf9X
95cLmLjKKikmbdZhRU/clMiZWScL5O4jSlE4EIIdRjVyb3cyUfevA99UKPUK5QY5FywTdcnZoPqn
rouahpdtZXFByeBvpSO4w35tgxXWBZ9YCdA4/17WlUkGu/6mn0c6ftvKjOGa/DyZ66YhIrVsUsDe
EySkAX5jg3GnopTcm9mQ0oN7AmpllCFlsIZ/pSiwDtCdBfyHT+enIUYgOBAYvpYXeZXITQYLHNjn
dKOnpOhVkDV1pBWe6R6Z7cgggAeUQbxiCCZ671rJZjkqDC1ooFpQjPSpBpTa50+Y3qoEcnXVvOqr
bpzahGlMZAbt53xa/5C8azZKgThPnM1x9jW+TD9klnDj6VVoLKmT8/Nrg1/32zm0BMSWCUBXTlQz
ZBEGjqkHyMQFqclOcMsKvvx0K3Y6uUWrAIMQyb1vsE9wdzKCX6zbyIIZSkQOqpVCtYX8ApeAirxW
KAAfhk2y6ALtH6kGXy1w4TFuKQ7WiExLxwuBKHzjb4966pG0vDoRDzkcAhEiWxrKyUpLEUPrmvIe
PGJnwFuiJ4XXf1vOhwWSVTJS7d1XXTpSjA6jDHZRyljZy9BuY4CgfIMvQg1Vkyr/PctlBHFP2p9G
0gN+8FOBM6/xLjHJa1r3ub7hjSFsVuus5FapPbBq1FZssMhRVcm0UYmxXKrInSlo9XkFvk99GJm8
u+sxHqF7xOyjNJPZDFMXmD9YoLXbpLaDxKZJmjrSxueJcgCKWV8DX4ijoVKOL/3TNQOY0pQmFSeJ
RHdBsw7hd+9UZvQXOIULrXs7HcFw0ERj/JrodcoyitPQ1H2vNXtiM6v93ccZPhkiUsdpnvyjvxlu
hvn+GUYtE/6UDmgDogSyPOIZkWmntK2bO48oLigR9GLhGZ/ajCHiFNamBoogWujR1NO09rnazYT4
NOosbo7UqIpLgkoUA/FDpyWuVStdqnUt4S8kwoCWWEW/M8ZcLMOQunXIyASpHoEZ4ob8doou1415
jxKr6k86usuqI/Msppa5GfPmuWBC1MkRs6+4eMj22DE7+Ns754Tqa+foanzUqwXcJvHVYux0gYAH
HRO/LOHXJ0pgk37S+C8id8ESVNs1+bCYUQaezTwZxBDy9UAK/IqUiutTtoZSroEu/UvI4XuiHZbD
Asn4W9bSMJnDLNNOjWdfreLuBs/hblAZS38FH0kmu+B2xM+rn+mVmehFbE81vfJu0vmR8wzQh81j
8wjChegNGafaE1vjAiE3CJhSppWgub9vRKIyfUgNH+A30VjYDUQXkgKWCgFF7LVetbPxL8J1F3q1
1kgMIyg/1No44z8l0SjIGGxbCXOFkkn2rC3tY+z21mZyZBA4b/s7hFNbp/PBrVWw0Doh4bj4iKL1
Cgf6qn5I2hWRPv4LLVaC1TsOML4yGD2M1P6yOqKgQQkozYl6PWd4ZjnYZjDO8H5RC4dZQj/1r0rN
D3rCPLIvJMWwYg+8uC1vUm8PQg7JSUoMy/vETAR62gDWwOs02wZPWxwVrvCcOr9Ovi0jChhjcSna
YV8qn36ZmMppUYdP/LPUzxZ9wQVTEq23qU2AbItFnxCJQvOU9VvtXrmhkmbg3FgZK8Pa+LkxbqGN
bwWqfVXlGl7tFGtSbMkSpNSTel0UDhEE9Vm1N9xPDSZD3GiXIgwf2QSzyqWy6n7xhUBsGOAgNboZ
XFR8CLVStaEPNNesouFHaYUWn86MX0OfqLKe/odSvU0CoTdguCJwQ6rgqSgtlWPp1NCGrTlfa4Yi
d7LhHHPaKBHSJkQWdEuaWHIIPiQOVhgQuqd8UDfUJ0o5NGC4KcEz+RpHY2FlH1A/ZZhSi4l1toZF
rJevyo9uNlyyf4RVIqUp0dTUvdIuvgKpaq1WhNEn9C9LcUajBxF8kiPfY/wCKf9TxpF2wMHrp0u6
TOa1wH/6pUDPNyt4EwBlMYbz6OPku40zOgZmO3qpnwP+8C3xLcBMQEW1yihZ02oOnppuop5IAqea
VS9wXZfBQmqSL9LKC8MCSD5hdaWLWpSZIjxpvUvhkNpIo/igE8/pJXqMTg4dlwrp7kry3IEuFJxf
1FdEC7mjeyQhrS4BfRW18OqZPjHDCmR8BGe2ri3PJibtZnLy5aS+wxUjX1dn8ja4DE64tVfxLZNz
mZyvkEuimdczP4DMF73eHw0LQVNKC5gHkG6lpuaDnhtVOpI1lHKhOKl0Ztd20w5FKn1GN9rUZ65N
2cn8G6HJVZ1uCjEwf6G5hDDrQwA7eYXgdnkC2Mv90yunUyAUfygYFqiRjQ/0qifm/ZqHFNEV8UoC
r7XgvntXmJWb1i18Ag2GhaSUfPvP6NEVYx/OvszPe1uzbXjfikk7dKfM2STIwOg3XNNKo1ixtCM+
oOvjG3nO8D6rRJz/PWRpYqQq8u49eeRknRwjQ0XjlGXWpvlkV8CPYSmtWnxMc3buElRzNr8pz9iG
l8lvgHj2OP9N3ovn4jwu/J3HJWjDf9dFjs/zYj8uJPvxh1kET6ZQ7MKfe2/gNsWuBcLU7LY7+5vd
NDzA45HFitxCJQBPZ7UyqZUjIHkNxRWKA+IsJVe60WpmBZAFhoqpG69fJOEb6ts0qqu0QqLPRS7L
DMO8FTdRUcFUPQptagIpSlQ4N5D2Y0CCmJAgtQId7UFWguV9beTo5aeccbyFyJYXmSZWXfgJlUc/
d20Of2rvklahaoHrVSnUqSpb4LbPXja1mX5TMQWjXgk6JT2ViOngZG9WH31qEymaMWZwdL8wdXdh
pq2hxdXOC5mYoGEtHqIS1HzcbfrV0cctF+wDzUDA6n2AoRjswZ8NmJJ+4M1Q+lo5ckOkk4tn34V7
gDqFi65Z56yjfJE68IOl14lhKbqIboN97zLYTN7DzLgWASezolq9BMYdavDrrEhhN/5gH7GY/mUn
61Vxchk5Gx4cpmGlt08+o2MikO6ciCp3ccrucajMAO3HKq090dkwIxIwhdE++Tgba2pQ/mW0vbkG
7tcMHHk49HrU2N2uGWC9j8vMQs/5t5dhur8wT3kFO3LOvxLJTY1hIiV8U6Zt4JagyLBuW22+Vpee
GCjbSAebArCdIR/ZNYzYZ5Qc8ffS0dJSAGMRYIlzTSxw9blEUNKqWIWYXW1nWXW1irFatgllkLa/
lHLVgVZLs94hSKVvZusvhYXos/I6OsvWx3AFVVTnGYMml8ZyU/4v6LnMPDkN9hYRCO5o0ccnyZFr
lrZa89lgBmGmmZO7gFsmFnCRLh+2wuQTgfgOIfknFDOt6FWapeamnif6qBSVXlClvSy6ZLqPf6wL
dLmqdB6O9qv2hfZIngZniZP+4owoo1stMVJpYKkwHyWj5ErbjwyhlbR01Qg5EAbxrFdjqfpQIWF2
UCd2oVVixBctCHUsrgHQH8FVcnlji/qngcOIMTA+kR6es90vzkixBIX0sGOA1ioeivlRawIPJoTx
xuWMWOPonT3FxB5yhbYI7D0F16hiR5CBEGbQd/BpMfB8AbE2JMCETO52x7eq/Y6ov2gBzjdl7xRu
6jn24XT4W94ZJoHByPHeuz/D7Qm1r/9uTdeMVEO2SIrC1Sq6hckYeebBgGD1J3YO7m9xjtWCqCQJ
lfY0ceLgbwZ7BjAxsuob5/FwPLYw/eoXolKjCFZIohCV4/usGGe8CgN/ZHd45hJ/kutkweEZZMUs
JHNZ1fPxF8bo9Whd5mRx4ReWMw5k/R/Gmk/05PJ1eTOKA9uU7rqD3SY7LV9/dr4NyaiQKxvdQcrS
MRHEfmG1kWouBDeJrWOSHyX6/P7W3ns3/0VGm60X7yS8GvqjhTQPjz9daFmKCXGb1qvLRBcW3s/g
ySwZSFxRPnj3sY3pFyFxfXGBlCjrZ5yL7s1N8PCKXQD74MmVyGl/a5yCj3dlwOWjcbdLQSHAXaBV
aSENhtP+9qWJ+s9FCerrxcqQ2tydDfwfpgYU7PMb5nTu4d9xSfy619ve+qFpBhpl14AChAzglRvU
05VvUGpdl7Yu0sSLp2JybKPCTN3uG4sPhkO+xrkoN769rdfFule8Sr823nXXvQpPfbFKO2vPVTqo
vK0iwg5MOtrb4aYPAjQREmjqQbG51fRQt6cILqjUkJYqQkxuxYf0hALWAJXpANPwPcdpIrshoxKv
XGmfKMbKqNTAqPxrtYuuwJU4GvEos1m/ymP2ZwwBaGt0HU9PaYUH9GTUmdGLfkWIExjeK7erLGZy
6r2rd09efMfmXGX3M1ReqO+Vyck6RrtG3x/Z82R5Jq1W4a3tg/qXnpFhQ0WAxYx/HnIlh3x+HVIa
LH8MbHLkFqnN9Zr+kpoGAiRy6lLr7ala1tOYH1Vqy57GgBgW7I/O7EBRqxYGqEOkdoaMTYQV6UH1
BLRSucBpuKpA1qbHfw7g8cHN76WONyq5dyDJan3R/WvslzLnYjquu4UcPXUo/CM+hhFIEHPeSSzE
0gE1giw1OC5/D+u5jFVMqOGZvratyoq7Tbddb2Pvao7TmeGelXoN61B1TfhTqbWD4lFAieE9WA9O
s/2B3zBUuZluUzD5V6vIdU3/vZfUHU/OxtPuma7m8qkBp3evmLFKTz//tjOP4JXs2skraaAGqUFI
3LYPGEDVS0fA/XIjC2xjNvocApaAlmiWyFx4E/5s+a+TjJmmR5G3B9oBcMQH76iDHFhHl6EgODiY
fhDAzIme9jeR7+PNoN/CweESyy0QEAETDoHeR51n+k+5e0JCREnFai0bewoiI3UKaIHUkx2Lg6qf
tNibotbQQpfS41VKAbOKE/hfS5CAz6g1krluTYMS4A6yqGDmRXuUx1XCJKhUOD9JESvxtaMoS4xV
dkTGbHJmhUpBuGdII9gWp3SdA2UeM2uo75RikShS6G97FO78ryD5GEhRJ/WY9NoHNNyp5EmPqXss
FixwyiYJ2SRmmNpJYLBbytpwajPMjKSTpc9UkWDIxgvB0DqIRlz4chIVlScNDZm5Zo8ew2ci2PzD
eBaNNkr3i5ZdZZqlvnx5ixCZlGpgbAJoIIOKPAZ7UtqIJy8sWetQj32AgoClOYsJFAublWjwdm5+
X/1Gnzlt0VJHJopI1IJN/0BT+YQVGWo0Ug/RNHZRuXkHFKSWmT3R2zdKLCi857QPqqOkOm1E81t9
BJkSSZtrMljybUHrNMkV4WQOpDfyhBP0ccQzEdUZTA8jHC76y5gzrn9rOGgqZU9rphwacpUIQl+g
M6mX6GtCgKwItHQb+1BmFzJg3dAdUEJ+8xxRRuW++gX+Q0dxnB1nv52lsSEcHY2z0kCro3fc+O8d
CfKj2L8Unc1hkHNe2H0WOYD3KfPmL3c4XKhdOg/WepokZfrnAq8xvSFRWVYsHOir3dxchCvhAgKa
GJQluAme7G5ya6fbrvkYACR5gvQ1nUOD/W4kBkoX/zZ0hUb7T2uLKg72c1KdXwhUzpqrknTXqp4t
/5V83AvX6NUuAQ/5Cqdus36yGI2KVqLUfCRvp4b9FFSqoNLcxcfo2s86pzhLEijj3AI109PCjXeH
NyPnBwbBL5i5gdu0V07dtjG96DJf1Q7hf/SU2EvUqOyLcM2HaauCh9LMI4dRrasKV9MbyGNIb5SU
6RNVpi60NIMc7HiD8taqkX5erKyjSmww4JpUBrfqLroLeig6IVXsZ2jv6Cdd8i9PSEpvxLzYEa+u
V8dioe14asvoTBNjDIdc1roUI6hhxA4jlVZLyp/SyXC0GNGi4IOsmXVUHLSzVaVX9HHufx9H3RFt
aqRO/f3Wvv9d/6b+OxHqUkC4oxiXohBQscAfWsrSKfoY4bTxj8MKtA5mlNAP0+nO2RRRiBNyePvN
gQS9f8yqlT4SXs44TIt39PzNW1dJVrOp8UzS6OMQwT02XKgHjCKY5xI2mQlfrd9h4NGFhv+B54L/
fTu/UWFe9tXY0dwOuZtLVfuBRCXGqyoV9J7JCyIe1jYfaAYKoAJNFHVh7k1Ef8TNh5xdYqgU2sIR
JFhc0NKnIUyHpcd1h76T4m4A+14eQmkOOwh5R+IMo2oQIYmRGP4ZrUtDRfcXBUsFj7OsVxwVR+RZ
NPMpOjno2KqBdAjvEBp5RkQqe202+x7J7VSJpSBSCUfpcZJSEqiaSkUFJPySDCd7DWNBMd61HRv7
xgM+sSZ+3BDiV6CTalM/RRiUoG6pdWi2QPSOoU+xXItSJFZ7oasZFJIZ0WsRUCCYAKKUig5tYtDr
nedJWKtgRpzRBacCKTFrb3G8GuOx9bMyWJyjCipZn3jKqN3Gm04c+zYqTPY16zhSJ0EcblHOlIaY
F0WDwCyn9NLorNE709rKb9xMqFYF4D1kqMiH3hSMXfZalYGT5RZDFPGApVwmWp005IeSwiFBjsSG
Rr/I4nluPXf2fQgCSve0zXzB6Ak1f+M+oxLWjbuBwHhAoMY50oG4hEUPjsUrmdKBWz7waVniyXll
UBjEeqD8Jb3nPr34NoKKJaogTGKoAjFEp9pqST0OfO5kiPyF6DjEwBjg/TEvdHCtvq+IkeTp1ByL
8uDZFPMShM6XC3YxlFEvvWhe2+IDXim5HHP/gEkI7o0qa26m/66XwIRZNuLaotbn/7VVJGyTYS9u
O6sSMEy2EuRjzZG8DAilXWayDvJHq4i9LzKZirXNWrWLLBxOtaSmxjV2KOfZeUj3YPtztncblPlO
dKH2/kW5RSYgS68BH3+ih3cyhqnoGLfJY57Dc2IEywV5SFLBA9/bhlX/gesd3Fw6/dfmt11NsoNX
59rdjSqzXS8TPlrrZmF4QsNzZab4tnXDDmfnyUf7h03V8hI9GlUiTHc3rnmInJrAELVQk4B58fMK
WMOhf/47s/gWmzx1Lzd/Ji8mS0z9Q1Siri8EsoS98FUp/haa0Lv9pf8ZniIWcJ7n6ONAcrBGYMWB
BtGfacQ9cYnYd7fd66CESqgQPFG/rvGjmJLDY4CKrOfkoIWFzYCH/yhHuCBSnHDLSyMiM7sJgMDi
AF1SKFIwarXipGLlxzsNzkrny4wBibLgNDs3nHSzzI87t97kRmun1GAKJWnL+2/dunFZokJS5ltw
3u1pE2EkVs03eE9F97DAB5L+4NHdLKoYIsmm8O2rWf2ALyZedGZ+6TMnmOZ2lmmxP+cRXMOKp/yo
Rpp+Y+DQ05/CpOKxfXTWaJAyZMCFmHEyk3VwH0tmU2xM6yhbghI6lx/EHYWrO92y9+jGrLoaDCFs
0eCHQrOSHBJfmRkEWrVKRSbFBolQMhe/6EHwGM7PmJHFqoskjNKMHOjCUBTI66neUBBTi10aWotm
8GFn/Xg+F7WRD0R+8BfH48FfcxwGMBl9HlsbE8Q7nVnOmcxU6KjrDXUHJqu67KJ+CaAXPZzKhV11
54mriXZoKajRsxeKfyX2peURTyrS9TVWhSb5p+w9UwEoD9e9L6Xe5CVPxPhTsVOL9VXFU/qOf1g5
qdrSC8vQmBfN9kZ41VycD7+h1U2v8g4RQMRbrjNCHuI1ZlzMsP5oHttcCl7VocHncTepNVwxiH60
aqGeefSJ2eUVHhJeWEjfsRRuhm8sIbdWcaSZp4/JsYdburOSEStJveTLZPrOin+smCyXeRCVAUvS
35+ElMJVQFQgH92dHEXiMb7Ut6/hjQEHB5tZLG+rPH7VK0RQGD+kELMCMhfrM+P7NXObOGAzU7T1
ecPUfOpqQ8pV0eeCMKO5Is/62L5awyI8la3vXOWS2sUId6TWqcKOrHJHWJKwIFTTihgxhfylTb7P
a/fQO3QyMFf2fu7Y/u59pObZt1t5hYVyJ4tP5clCznxwPEyJ91ePqcF88H2pVck6O/ztWHmL9ho0
ExsB5uRsrAos4uCADfz7UD9Ut1Ts949zYBiDwRZkva+iAcGNAQekYnm72xI+DzBQu0nZhQ1PZaYc
SUmVtMikOaKvtpCw4IWVtIQBQij9Qj7VrDCJl38OOnqyI1wPycVzTqcUZNuQz5pSpe46OPSx7bsb
74WwUQJADJZ15BlgITVq2UY3uKeTWZ8CVnZrrfOPS7tq0Ex5V5cBenIksSiHDL1KnsraVJRs+tXu
pl9mjp9mUarKPATqW74ZBV2eqNMuvbsYW3ylIyhTi4pDeeSW4xTkp0Ai09g6+eGxoywVj1UyEFV3
Am+Vf6hkEfRecrKxIP0zmZ4kBFJl6/GVnabbF/xTe1qbeoz6TFnsICk4kcrygREz8GmIKFy3BQj3
aoqlJuA6KbSlvLqtW5rhAwD19j1g7yFQ/XSPcFhgRG3puWHiSFwsJoUAgXk12SNtikhMWhmKsw/t
ve8aGOHnvCdnlj0ipwKD6AUGhNDF/2OfY9hSqjPgCeLdYyZmB+THQPQe0QnEyFGskGRcVqlZ9xiX
0XcBLWm9Zk1YXRoFTwuFxE8cITXgn8mXhBBiYoK9plxjwMVyT/9WCDYR32ZXuW+vNO3gcXHO1l8V
yjnWbAjBUNpC0HQAKjRW8HIfzrS9Dhkz+rcOZVEsYFkqXoHPUG8XFPp3BiZAf2qDp5kjJIov6baK
Dap8AOwBZqlUFmltwV/S0pyp8hAA1edXN0U1KZ0HRuckC5nnqiOrkgO9giIogYwYCs+CmGw6w0eX
Liv406dPZD6Mufbw9Ghl8LwRPMWgH4OJXOMSa35K6VBtSqBmbc08rC/HUuQXbbfOt/1tp1O8dXB0
pqSI2yvQlZnCeRdPrKcNyyRqWw6saLxHF8MODo0OkYLy/zfOJ22CzOQhIWBQL4yDp9d1o9Wr1Ym7
4pFm/ud7bJTEtEo5IymHUj+xdOn4U4EBtSwOPlW9xltqBWvjt4htel8UMRA3EydFDlOqLZxPKwYe
fnR/+MaAf9DJCYPjGzlwO8179TK1g2WHkb4iiSwLLVkNnnp68cIP1ZIuuhwJEf7MNDfD9dSd79DG
tFsZi8ZCtmNikvaF6nAZagBuqrc8uTX4ot2Q49LT7uX87wNg9dPRQ5fOsUtZ3SYAieKua4/FneUL
1J7QrZl2GYMaiukk9JCVXsFeNtLrCD0jqwBY5nwp9edSrBq9f2Ge6YUt4hxUns6rp8NYRMpSTS7j
05jO04MERsTRdV39Gs30zRp1VDq4+P2zN4CqBfvNg1lPVjLqUAXt38Ypvp0drVjeZJJjSCG0gAcX
l+I66AlIikpgXYwAcmzSWSkqCVfGHAxaOBH9xNDed4K3k8/IbYA5fZb93OhCzTwZjVRUHq0cYB3q
geDMxSAcj6IXRZ1o5e2qsbt/eRd5DTJuTSW6TErIOcmOJ7MNpyanxdqKQQ1RvlDIcNjrsb71Iyot
1CUxTDjtXyiBpRBlLbvQl1RwCI0O/Ul0IRoFLzSLv6bm4YGyakzGuXHCzfvIVy29Kf+Ouk0yV02A
5I5ahBFAgshG/tA8wNUBztQ6LZCCQ2aMJIwuJvzDDIp84Y8+zCbm9yG24HJuUqVKEVjGun7+pjFa
6+Z3wS6W3Tzil/hdTF6rfXAakj0Ud27taF2R62yc7Nr5AC/AQo/AjXHM1KlwtRt31jisIpYs38/J
9G1lCaq9HJcMKPzF6z865O7HLudhT2ncTBco1mwdIk6807hFRWOjlmGPIqhEUjmPGJhq8w7HKC1R
rPAr3i15JJtsJMQywIZpMABfAEdAmB4XhhwSMH+UWZ0JaL+oLfwHSsfwDjhqE7RvAKtGtZJMZjG8
+KVYbksaYX7A06RbHEmR5EvWFMdSp+LgSzu0YHXxkzEPlIwww1ysVl3iBecRMxvwzm4nRFhBsOoV
KXszSM8h+Pf0SWIQYX5KU46kBaEWJYzJRZIRGGqXCJSa0Zhl1tsmGuOCp8wfWYh9Cr5NQYkv2iY6
XVO7Co370Kduh8UuDdeboY2pIakLQ5fGSK1INDYQfXWOv11OcuE7raSkLiXLDV0nrhl2FcgsNrG8
xhLvE+Ca79iFOITq/UCOBjQWe0eCG0YQ5iLRAMid9C8TkHaCcmuIuNIr2W4nsAKxIG2BfC/K7kLA
MxrIhOyWnja3/UdVFpyq1wE2zQPBcwIqh/IkQcqCm6Qp2Z0nZ6oeuk4G4pCkadDOETWSaN9a11Ia
UgFjZfPq0EbacK8c8M+UuYDpdyhRipg03YXSn5SaIP5ICSu63kIpjl6GXsJipRQHhB/4rArR+uWs
Q+1NbH+ocUag9ffVy0uBOyFRWQz6FZTSyQkThhDpVNM+ZBdyhxcpqZA6hZqqT/xhB7kgbB9Hxr/c
hp8qlqjdilXKEehiILLml2mHIc+LEAT43yaqoHrTdNA6YlwhnTDdNGW1Zk9yhES0VgeCE0+TpO9u
GdMk2ec8nB9jYPT/G+dwnTE6MUSlfuEDfgnSgKq9IcMpzaRWhqIXwqOOwLx5R2+Ab51YLY7QGyRO
T7xpiPiW9a/uqHXzkmL7waHpTt1FK3naXTX3u9w9y8tVuFafRGIukeMZz2B/ER2nYVjQqOTqIgbI
nFxXhUbc8HoCpemwxrqZOmo0/sSd1Eu8zJWrspBzzpgPJcW4XcJzBPpgyhRERcYLa9dwRul16eRR
a4C3M2XnQfnofZFp6nXp2QU7qK5VGiJ/INijDESFXroEu6oBCM4f0KqZUtdKB+DIhifDYpqxJf+h
lcVXHDboDUXbNgaZFJ0SI6nrhpfIjJqw96GCXnepfDVjh5mrmNnoifiJKpg1GmkAHTZ6fNTohrdH
UmsxYJ1YKUiNvGamHCNeRmUnWsZxX81BFiQ+tLSXMJcW3ZoI96pL04tNg8w4KMxVxe0x7xSZ3Cwu
8A7SBUd/weBGq5Fq9/ndkc1NWQ1BEDvWAB5SgKI+I3JGbTy00FHZPaqntm98wBjkr/GkNlW/Ygtk
qUA6DfBgtwttGLtAmFoaa24proRIY+Bzy2Bsj+FQzcyXzYRY0bxmKraPNFfZP//aoGT9vHVMSpvy
YVKmlLOwVMbgDVq0zx/3GinKfjGJm26rWxxhEK/Nr/QnJV9FlwRXtMA7jtvCh8TagxnZj+lp9rdN
FiRx/Y0OiGxRTkPmUKGThjooL29z5bboKAMEybUbLSu7XscNkxieY6YjBdGQhY11xF8GASL/vmjq
/caEnE9LHysggmQ8gKXGTlNUvdG1qzdMktZgJPQpDAM1HjQcMOTIBAhDGaXMQwrmZQxTLBp8LdR+
Uj941wEV8auMlRCzGmhYX49LSYjwJgJe4YQyEy8oweC8kMHeByJik5ZqNicIzNrFoFqvnZl4TSbj
1a9S5R+buJUxUrVoZUDqO5VhaXaeVGaV4bH5IWlxdYsn4/IK9WPzhPGyGArtp08xP/wukfPj8sMn
c5HJctD8nZtP1g/mrlYgM5CuMqUNlUb4jGveboRj7OjFrPHD/DspL2UB+x08eozSfUTvML+lGCwF
N/qBwdtYc/6CUzQjOYvf4Y0bPADedgXrMKZsvBQcKkdu98D5PXyH2b/d+P1xTot7eIMmEV6iG9ME
r/E5fv4VV8VVefX8y/6Vk2ry6z/6EvKs6zfqwFsjMy+uNovN4v1XYpLP4sJWYSctqqvqqsAR/DiZ
UW30/Psm/H26+jFiI7nBAU2wXoSMVrTfSWVE4ntAXhCV8OHB7hCfw/6h/0x2DEThmsKKVC2YU/Rz
dtGBv2jbx4dI2x7Q8vm3j+9/PEj2ap/6FdaWbVybT99OZn7iofaxHu4Mtev4lxsVu+RtcJESISKg
dDOd+4K5VIpwZbS3nGZLJP6WvBT9YEhy5QbRUHqICHIQug95rHjlThGLIPXDHnTRHyhBZOvBSdgM
iRMXN3p6QzccBH5MMEChPXYJDvTUfVGNIBsxgdrInjXR+mVd6sNhqEZL2HQ5s8c83XC+/h9N57WV
yBZF0S9iDEEReKUoipxB8YUBBoKCSBL5+jvnqb6N2kqocMKOa6/dWkuZAQU4ogYhYV/z19fHigJs
YC0UBDUKV+rDCT5hHdM4mn7maTf1Fm98elVwcSGQDBF4XFPRcmpcMJVn8Ke4WdL0BALMsCSbaDrF
VG+1WgS7Zgi/uEdR+CWOqcK+RojDVnLr9zCR/yUDMTb/uOJ5A0SrqEayf6QATZ7Ms+KaRLaa10zz
m5oWYyisxx2+cdLnGOUeyk/uI1+dd8gtzcfg1UiDjf0sSC/eDmS2EcUN2HRNM2rDi7/yZqd/VXKT
nJSEGaHAQzQ211ib00I0XFF67BO0qcQKx9j78zEhAdL/DXjWV2V4UVoks0z5yIwzn9NKdc498QwG
dGMeS4nyGmKKvEXeJBKhuhLhpCRs50VG6bfqz+mx1Vn2iBF24mncYTlQnD+OI47ggJ0rpnOoz++1
mJEYThaGWP3CIE+nnbjc6jG6OJbASx7LcORMp2oTk6wcmoF2YIhyjskVMnaNTtSBErzz0Sdl25nT
eIuOMZb88xwXry/A2XQLWmW4CgC58cCgi7gIDnVXaQCbaM7He+YjIm+7L4+XUaMz3EQ1RjuK4pgB
KDOWjDsHSqdw3CDAGlNVX4aAdx4zWwxTYKznA6L0EMjTOeM2Zj2MxwRoAasy7swNZwZOF7OophAQ
JGMY0KPxR5+FQMO3mGmNhxFXCUM+rtjcc6YPuXunIPjgIQfsIbAZ1iHne05DnLDR1MrnynQ69c4A
S9v4jBOO2UtRZzwDcO2n+yD9GD1emBsegjR9U/ur38eQAfPFaf/Kw9rHkD5DXIc8Cqw9J4wttUTF
sEZKSUAE5pjefTnqRCvuqDGNee2uQmaXO+jErK/7aDpvMedlUr0dsvVQETAJ13jKqQldfww7U6dm
Sg7OaTWifGTYWg1hhi3GRidXq4P9xjunSdKDPAKPL6w6X3pCFvV6BKd6A3CLFNfxWw/vEForohLJ
QgQJYk2pRiYC5/sJ+weuiVfEVwnuiHdEhvxViKV/ISCCLACf1K52KURZjoNzuU0G74UO5kwa0S5F
748VGstHRsUGAxXx55iDkB0IxX88mVo+uPj6qi1yGgmqH6KFso8BTBjGSoiIY4mNwgGw5FDUXY1e
7WdiNloQBG9uFRpJLYg4cRPis0Yj7AcsQa7ZY3H5CYIKIXmu9p52CDPkV0/R1uulYq0UYfz1BmR/
vyNv1cutL6RS8euFFMtgoMTWcmDg4xYzxTGRq8krGVhKrPgQYXvjgKmrjSFzCRaXmsJIkVZF/SfR
kuEcWhmb6gjGTF70E+FTJkwGj2QEehnsEAYuwygP0sjircbf7zyLv+3MzGo94iDqm34ft7k/sWOF
tP0gYi0CUOiyNlk1MR9kQEcYu44r4p8olFfAI41jrUg0a2FpnF2heGGCu9hgDIbf68YXXFQMycsN
Bhsqbr3mNDZnXBDjXjIArUSflkuFe8baJmONZa4V90P9nT+hH+Yvo29bfjNWyfr7ofjEx2et2+tN
pxBDg3BFLSBap50puuUUf9aRiAQusNieki3xm3LMHMIa8orGQ/+w8kWWEDO6ATVpYe+BesHOS8ne
FHQN9jrICbZciu4SVItIsB3CdwUACxx/VUEmoAiMDY8bqpM5m5xGY8UqQsEkJm9G5lOc4fZFpqyA
KYwbwhORbJxhyr4+IZ+npSTfyJP6MdBk3K/eayWthC3M8uGrR7Fm8nSsov57rd4RbAzWfhVfAY43
2Vl2E3YDU4y0+IdBG85bHaI0c0Som1pdNnf7t1oQck0jRB5BqfEQfDIDNXfq0cP8uKI6oOjizNSU
jOe0/zY2iXSYMmaWOVCM8sgyQSoFJX0FiqGSfVLLoeE6yPShyuQbStUN2GHUouIwGxs04j3opWL5
p96ZcnLePW5MQwSuc40xawjQcbudaT6iSZlYlp+6ZRcM0G+lFbSjNxJ0PiPX0aBBHXQa3AsHB4yN
LB5PJXRUFSOlkXxYV3NU2ZT7ZMCo6q0CFMWPTI2TTzZdSr2q7e8adQEaKsvFxHdZqmdQp4/R74ut
tf7Ide8hONpV8EaMFD9xnlxlvueOgR6VxnddRM4AAcLE9ODne2+xjBqdVu9CbSi8Lu5X0pshpG1K
xGMoSXWb0v3DPsJxwHtqksOhe0JVNyFUaw7xJGLj5+xL9hZ+mEXOujs+CrW7MeBPQtHnhKg/VViE
uBcvSCMzXVv6sUD/jaFqpkW4EfFfQrV44gRBDAYQ9mj2WeoobiIx5uRS+FN7IRoYvzwE9VJWgbvG
xGIzYkrEIawtCw9YVYzkC4GyDkJfno96bd7n4D1fKC8F3im4MpT+Mg25bo9WNZAf/eDx6vveGo+Y
kwrO19dgIwNUw4U+1CCurKsfXoO52mA8AY9mYD+k4VsFIZc+8OIShnF4gy9UWgcepIKpCsZVdV7P
7RGpgYQxaputMmWtdKEUJF4c+zhD8R+d1Yzph6h+eIFcBqvhztVQwZo3h2IG7kCY6o4A+r7uYzMy
NwfuqyFPFTAxQoWfnU/CVySvCOKUCBMaMjSwcge84K6RBrAMe5jCt3Iwze0ZFFFbmS4ySp6Gp5yL
5i9c50St7P4iBNJQUghjTZo/ccmYJg2hCCmeic/cET4nAkXAyKCkc0s41sQlMSGbyyv+Q2jRzFfz
AQQl9ABvR6BdBpaY+naTk3Ai/JgNqSxjjs+kbDh4cwJAFkoDg5e+TgwrWkAlP8pXs3h24Dp6Bu3F
ducYH/kRXWnm9wQsXFr7uqNj6M57h7iA8pJy+38dLXIuAzZ+1pf6OpzBdcWNeUF/EcDyAxjVtrwD
u8BWxJMuX0aGsCnJaMJ8pwr0CNw5wVuulJjwocoIGP7jTBys//ZT66eHNLYXTvDscuY1khwMqyDB
O4kV+BzNjewmlg4H89YgDMhwNielCjFRWgbbeNIQZ/ONi+AQ0DIR0WScRP6+fYR4qsC3zTtFx5UP
lS+2GtusT8UXeUNSjLIImXik4hcfAgH2R+mYacRZ3CSWJyBhFQ+xUT9EF0s3wvsxtWsG3iYuI66y
VIPxrsWp+eJpqwmJ7XJF8FEQX+3TrLUZArz05mn3WR6uCmNzGAR9tr1RYDIvxnlZJwwXV89qCq2R
DZVzDMCnyQf9mZl8PrZpS8TKH31qmokRGqG37Qf06bB8EH6kKodhtd9O6F9FcjwiYfoB9rnvfBDl
Zi64sg8pXR0t28f5KEbrhZCgYtx8m7zVGC7AjxVO0z/WZNcz0jjB02agLZb0ZFT+wLAhNJF4p3Lo
GDtr39yfG6r9TA+1IPFo0aVAI4fQ7D+L2aSXUh+QNxfy8Vv76DfQ0x/4LzQM6A/7IJopcmOwN7F9
pId7avZQ+ryFZic2O4Khh6aIwxPNt5iiBv41/ZJyFfwblEKHLpuNBn+hF+cx+s9PqpVvuCN4YSFv
pHrCDUmBglMc0Q4cmi1MjOm0pWf8iBbrxCg3NBrTRN5jlbzNorcJZGBwDfYZOqbNRKr3Uqgw9hNi
rW4DKDpIAChSoETkb3Y7n2m2kflpVPv52cZisIYwG8fA7e9RfM2fft81nmVYuf1DvWZhaaIwLFkP
ruwT2rWQvNcas5ZWHi7420kPpmIwPUyb92EUY3ZjclfJ/qKX4PGjzoS/H1CrRAIfou4Cnmkk7mJB
Y9XwjCnXVQTSY10uoXSV1KTJM2BwMd7JmhAENHBs4J6Ny50xFG9qr37I1gMkE4Lxsa6GdlX4/0wk
pfJM6D5h3j4kWiEa7V1fFO2plYpHwNkBZtFmk/ZgQTcsMAcCaJx3LciucxNeOYyGeA+jBQ0SFyiW
bsnUDiIodO9c8KGjqTF9iljDGVYFAU9WSZPqDpas4+JiZXDgp26gXV5o8nVtyehv5rZUZqwQkrRP
4tZTRCcXiF2PB1EgSUqCLR1+mhm2eec9uVLrm6U8owOd19Lmip7p28g7FGEvs+RlcQ+9UAYDOhcv
HHPy7hRfUxLd5rqgahwxAIuuJ+6CFHN2VWnPXMKCm2TWDNn6B0Z/0uUNMjsGChrOQ6tqbpyDJgsy
+Vnvk7T5oitQhE/4UYbEjDjtmbxjUhrIJlDt+CNvSJ9MNU/R4hcCJqUMvWdzM658mUlBaP0h7F64
GdI1kmtS6eR+TtezCYR02fGyv9DmO3qesEAQ4lwpIUNdNCRA85lNgiHDNppQMICShKxN0bB4WbSp
+CSz2GclDYfsrMlzpckb+OBEMVmhz6RbA13S/GApseYU/WoSk4IvZrI3dXMytt8+wxPKjlTQckJt
JZV8nrvyzlSvH5DQTdys5jZFTFu6khJ7MDRhWMjmUCCAOLfGYh/lIFvWuPZlpG4AnXQ2bS8u5PI4
H6k6ZI39xxXRz/StUpc1eT6v1Zdm6BlLbmPBZBa4uOcfLEGu4jtGMagVGWbggrvRCZSo5fQvD43l
wCyoWTn7L/txRQkXjlQu1fsz+KT6MA3RijyUSQIlRlAiNf9nHRqy++ioOOSOeRdEd3SKM89JoziH
8kTXJJFV3ClqVLGVZySuPQfMK4LnIO2vIdCKBrapPgw6Q72RJjUZW3QKkTjmicXJ3W3oU/pvmwkM
keJOmxsSMFZEaARKglbTT+iIKzVlHnKV6onri//gHgghEY4pn6D/ryKLrqh4G9UTis9wyOQJFTmC
J1xdDUVV6kQ4kmwDtssACIybH9GBn5eYvrjU4IEMsdv3AbKRjUf21pIj7INiPIF/VnmKJb3QASfo
glBZN+hSbFaXVqdOOWukmXfQMNBc9ym8kz2n2comc1OoEScQpS7YgqZlRqNy75igRDEdyEy/NdMM
ftfkyWDAWk931R3Tq9gNINMcHPscji/N1T9e0hBj5bMM5jS3QY7uGW7wJwMYHBLVhhTE16qz5xx+
kp61666Slx1lucQn2sR+CyYVtYCsryogbzQZ/3heQ1ewiRle9Qp3BytMKN1irQ6HqGtigTV0IOIN
K5Es+USREtTiL11r8iztP1Dg6Q5+CQbRC6hppiY15718xtuCfW0bbCfXkalOzR8WkkYX29NsKQY0
G9SDOSgIeTeCpjXbh5jGMkZ4WreIQDyWB+uIgBhpTCIkuig9cLgEgYjRENJ5J9r/9I7DCAc8vqHB
f0NsgxHRrS/mmQhUAsnvy+gd2El5gBJIXt8Hoxdyj4cawbMnUwP4TYMrhZzOGQAYwz2eiHXCpLDk
lvxhBCjpGdUZEUoaDZC8I+JiW7hYqSeUIN6X0GZpbKlLkhnTm2GG6rqbi02bAbF5Io5BZJCc56th
G3CWrKdUEjzzDlfUQhud2BnRMpIRAJ8HGZqKfL7niWdt/Dr387X9qfw9nk1KpzIZ2c5l8Tj9bRen
tLwg7fdc6JvRHPRkAfUuQjaNNJlotx3ds4qTBwDKqlDAjmWGWugZhE+V8+C+Al61mQuwRJemLEhg
6tbA4+C5dBPCMpmD+SMPd6Xdr/JwsbAxIVpDA7RFrYQ2nUoEGwqOBLOkW+CXdU7n3QWxK9xv5Ekg
BHfVPCMfZXEvsQ/CeF+JIoa/wcP4YTd7l4HM8jOoiFQMnOop6dS1XiABd63PQKBnq/fPVp5ZjPoN
5n7XO3bMsZ0oq41Ooz35NcD1pE+L4FgvLcgxuTy2X4Cj3EB9Far7aYHbu+eRed6SwRLPvxvRCw5k
665uafOhTp7sUE/TW6a7QLtTiNIQW69MCzIwnHxH7itP2OBSfgC3ASqf4EVn29n0bNe3HGxGma5Q
2cfkIWg7qyr3FfuM40Y+w4JqDb5FWFT2jDGGOx39lGewMs8IgDfcMkMMBQQCKh/XRP4/mtuCA3xB
8080D4FtxM9HVprMeQoQtBd7M+haWb5/8fE4xm+kdk+1PdMxwiBbKFcA3XxjPzmfbA4ixsDD2Fxs
K8JoBHAfQ5tEck+9J0treaFnVgyUAdE3Em3GhjKhrgZqTYC1x6SwMHhAIJKcqgBKIfEP8RVu1c/a
rXWpF6lqlOnhmiNDuGaQSgzRlZSg2vRSBVAUfYAu5w4C1SNKCuU3TJX2G7pKdJCW7ATE6qT5ZgUn
mFRMfRyehEWqAtSFaeJ34t8H140b1+pvon5nmPoVnSA8YVx4xa0q1Me/D1+q4fBBgmobMrRoeKw9
BCtriaIN/aFzTM32s8cJjtJCADb2IAUG2J6b4frFkK0BKOXFlqATjRkI/hJ5UQCiJE3++9O/DAwb
NEbpLBaeEfZKzk8NQnj5/Z0oGYh2I9zfxLD9UBoDphtKQ2JGdSiRLk7xzYl4ILhBajINCK2R9di0
uxGZwN+0jR5xpUQTMPa6i0AIja4cYZFpRaviX1gddBljHo+d3YgWPN0NTT1+ot91BBD5bpJFYz2+
le56u8fBKtPd7bv51fxnlzwO8HNpOP+GkUKdIDPY1H+hYzsehGwbBCEau5bkv3dJWkdsjxHVhawa
aIhhWnqsv6FOvAEiy7Phr+BiNHW1DuEUAY5JNrqqQYXNzrzwlWJzlDF2tBSUfuFuB6mHRrkuuWZ/
d2m45FVqhi9V+7oBpxbyh+w4zL05uJjvGUIaYduqT/5DJHIVLEDtBrXrtb6m56bNCmEhCOyN+aZt
YclDONt2f2InrLCbINNsysfnJnk9VoG5+Ns6eYQ7HSpdMDWf8R9RNmdTf8D1xZrirnDpXZEGwL51
ZX6ASmjYULgAYdy1/GSKirxwK6nzKmsh/oYSb7AdU+s0vH/6G//0L8PTMPPk42GcG4N/PBBRp+af
NAFWxiX63kdnUnl30X5d+T6W73PlbPg6PpZzRB2/ysi1AoEreG5n5TMhx/D1Szb043MA0QGl5/fV
tPSRcqIUiQ6HM9vpnmDGJsEyTcdeakx3H2JpArRpb2+GM2257ZZm/M7X2pCTAJnDtDHMQ/9lHHBJ
p0mQvv1hSUrzehHyqgNPeDBsSzaN954y5mNm6GeOdoibdU1CbXisVYoEhtVU7hrNSrZu6jQoJTQ2
jW2f+N4yrG6vW/mx/xchG3R29HSMJlvk7D4T/aQtMhi0yj13rhBo8Tm2VpBT+4FA8okDonkk07oG
UpvvjpJuPaCy9TwBUlx4ppD843u+h94FKD/LDnZQxiiHM0RHBb5d55uIrSTxKdEaRg+3HW2gh0XQ
iW7EkyvPCtfHFYRC9Nr647kTrK/t/g4ZisU7o2QCh/FDv6LRmkLe0mgMh64rcW6ocpzdZp/mzoJH
Cf0El3xd67Zf3BbdBQhJZ8UPKFbxgLrISyXwizYSwsoYMDoo7D/saNQKY+WqFsyT1kBR1kQGS0S9
jzUD/Qj0Cvr4RdizC/Jbge4cnk679CzbomuDsWVcngsgtiUCtI0vu6pj5//TYcFEByHlduHaMCCC
f1bgyjVNyPRwNB0NZ1TLJq2/8sK+27QgYYhxTw3JeFVMKAgoEwfZMk3aeHuBxtF6PwQkAKdHebb9
lc1/DzROEexKWQcrS/JVxO6YZgcsNxQptUXp7dtO8sc0BDVaDhcCllhBuLxbWHbc5sAIgn45w9h9
QVOE1IefsdAMG+p5IpEBGl0NyNiawJ35woJPfOI5U00RTZyDBaapeZPwiMmiev8D8qOqigUNnom+
MFMn+rHTukI5SNivsxodoIE3im60eV+H+KDFJQkvmsF4p1x1NaSCkiKmC9LSmLQAVCPUuYYmoIjm
v4iuI7i9RPz7tAehfoigyoFqztT7FVO6q8uQrtWhp0XkhTXnKjNE9Zgo+IBlNu90yIlLcdduVeHI
HV0O1gFRZTT/IzsEkKV43iMmDkFKdoe+LN4tO0NDYoJNgHPYJNDJa8aa1fSpc5Ue1k0GNWElj7Gk
BwOGGvem2ecKlEK6WAKHfaDkMbg8sB/SvMLhgYqeW1V4NZsAIUjHNXYR/pVl9MHUellgCYy+E755
YtbWl1Og451/iKKAa+gtj2HmM+mi1lgOiChcBYWLcRgCjssO90P8pdlk9ehddzm/VzfBNURlhW6I
A08idY3lCNrHBe6+LxDcRtKpUqOppHoGxKcwULm8j+i2e3wAb4Pr4jzYW8g8tP8Im5Yu2UCuyqAA
ceDNBlHtwfmpboq3nS65eja3a4rKFIbnOSSy0EfcNxeu86e0pJfWExlLkk4gw1i5N9z4p5YumPfo
Jkdz4UqoBd0dC9Wg3yECVCliNpAb4dls6tyvcHrcZn4aO3UwEE9+xalesyctOecQrlBYDCwl0h7z
MnTyBpYMYfEQjHDyzDQJ5W0+U2/JTapW2Im+d2FFB3aHLdIXWk18nK3vNZpNxE0xvr7hAETzyECx
YojyE11VaatYRiOc1h6uZ2uRhQKyi2mdoHvCCTC66iPcST1KpKgG0gsr6qOWhnPs0OI24kLwS18H
FKTiKLl0XC4e3v2JhJZRWIviHbZbSTionEHWurM9wEjfkGEzLfeCdF4w1JKCu+L4NWw9SshdRs2X
VZX1wgZzhyEcWcaI2hLHCTuHuRX2PAGnHnHRTJnBg19c/mU1mOZGTBjVyVu6kDmSt8rAldg8ziOR
LpY7cgrDHF8y7Rr88pO0H2k/kdEz2Rq9QZxTOUSAh3tW+XHiMH2QI40GGKxOspngkeEhojEMN2qJ
ACsZ8VAnka4+s7GKVKaBsXVnvHR7cOWn6wA5Dyg2xBR624QWiLVibz3+fr02WVifyTdcVLWfK3Wx
6/7pGB0uVfoKFspZSluHNlzFvH78AbkMMphAgasda/lIvttwN5FALnhEKphLZ9B4gVXqQu0NeCPX
hcnD5HRZmzjeBDCYvtB+hi41TN6AleXSdH3V3ryL0OWM+j7nv2S8hLUTFjR3A+JbZbkN0G5WA2ht
bZ0bKXGFvhYl6aPmkMXpnJKG4yuMdSqTOZ5xar2McEjRRyyphL0pRCjc233Fa3XYv9FN5pfxQ7wj
h5aAKclGNNFCiSWgSNVI0rlXit/rI9LdbAlCqqibhZ6IK1qJ8L7UoQkjMwLuQvMexkEEB5gA4Cev
+5hwDghtcE9iM7eY0Nvo1cZ+dl2bvX3yhEnvgFHg3WAy+YLLmFLKzaGcmRyrBQqeb9Y372ulu2iZ
FOWahopz8FC57dTiCCRF0lflXhgBUGM6ZyCe+M39pvVRwjoNtV1ISBK4zKWjaqwIrD1cZXxekRAC
+fzck/LYkyDIEiTIkudx5d0qixQiAQ4cju0jOGZNAtD0Q321dAdrftJDiSOntOG4e06qEAgtGIOr
unCbynlcwsN+wD85U2SHZbJCet/jUhCYJia0jma3eAWvQalKeoZID+St8qXZxNwif/wc6t0w840Z
XhHirkbWKUtk8hWhAl1vErXkCdVliE6k4WQVvKvS7YiuNYyahpEtcLFsM0OZWGXTohEYtSeSJ15w
3ZTJavsc4hKlg5h7YaMrvfLYBdasKKTSugav44E+NXhsPpmeSBHoHKgMSlxZo1R9fH9B5Sn7Flib
i9FilK0poBdd7ZsgKeornAC7zCr3nS6HNXUAlix0LMHwMww+22Xd+KFVFm/UC0Pfqt14iK0TOfFI
+TgF5HWX4Cv/nCfmDMZ4l6XfVlzMWjvazt53QKeB67VbiYWKFhlkClQPR9enPP+/fI7D7wA8BsFv
QUmynb1szh9kfSHuvd/1OAtC4Z3q97quu7ucL/ZHj4AMr7CRuqUqm/LSXL6cP+MZhhBFxyFcb1hd
x5PmIXYMoXbjhP26CugY7cl0BFJvWYmSw16iBsuyfkPK+h2GdAuYERbRHtkOA6TB67WcH+C4Qu4C
BT/tkan0Y5hE/SBkwjBYS2Ei9reyGkjOsJssRz+UPNHiGWaW1mf9B4xlCbyWzG0/8BE8cLBZ1RF9
LUGQVaxen1anZhb88qa6757I+p6i0l05+5iUMtH6r04b8kv34aGRh1T65QDG/adzT3097YdwbN+W
wG4orqUx8tuWDsXbGm3kl83c/AfXdgZlyLJ5bd2t2yX2b2vZPC5Hufm2FH31CHJijLey2V7meU1J
MJt5cKhvB/kjP2a3KP98X9lcklVv9lf+6u14Wxdw/KEN6r2zvcV5mhof6ea7hF8RS3xeGJFvydDK
A+OTr5BTUxUW0iw8FUHTtDhs1To2VrjX7Z/42qVWrJlpPkIMTidkiMGpFqu7tWw+bpWYflwByiit
y5CrZn8KOPmpPcbkwt4AFGg6kJASVe9eXSiKRkhuanuQLIhqF7bekHWy1/IjrdLsZwpo8dAsYjTp
LLBiEDY20UEVUYTzpPzJdJQ+2F5dZJl7g0OIZcQLWfHeLSXsSNk4A7RUCCveNrbIskGFEOwTRECK
1SXVwqtyiQtugHUs1o+X6cORHsOFQXbTzt3HuwPdy2bQdrZndIug50/v7yt6sPHCHUwheZqK/p3L
fEEVu6l9kzf8KkMlsa6v5sdWhoB1N58s337e7olPFUGrlxoPC2jEVtdoTSUctG9SBwQABKMZes9L
vARAReJUko1QLpFlM7TKT+Al91PastAPhh2R0PW2Zopcuvi9zDtP1CvHexqhHru58iXJlYu1bPsU
bYWuSykt5/Kp8/O2as6AUtVLjUyj1IDpp9T4bckx/DXYdwAbd9a986W8KUEgBgHwNKb9KtxKR35u
4Z7Px4+YlINc9fPNp2XVeEBhH9qrY/ncut9W+Gt3i0/gMqn3z5XhGrsQr2lIcm3j1kJjR93TJFcF
MNnIffMKXLLH8B/UTbnKfp6l4evDswxRd3DWFzEZky2EThxFBKM1ASkCutQGV2EbIeCF4B3BZIAZ
tBP8dgqscwecA0j88LNKMS5MfHsg3FAAvPw1d+3VSwrb0Y/SW/ndN/AtqCrINE6dHcS3q+YPrE5f
8CID/gO00RjmytfJDP7oY730ccdY7QaO17b3AJhwUATWfQ/2fS8h7CUwjYiw/+psKX4fUBpMZYJP
/FaWCGzUDsxXh8nn6K4qbnU1uMPMia4x754+vsLeTWkz3Xnrj8+rwYmRuqseAcVOpVrjhDBmcZ9T
6dKkoJLE2/qJ78qtzW8QakvJugLrItOtq8OIywctmDu/lN96wzZAzxqCSdku6BuAYuC5InSIqXu5
rNhEjb8SIU82FhCLtIER5LdcGj3SFIpyChhuiQBhZrAt34pLsm8c5L2A5d0EDsTnMavJE8u7UOuv
4JreR+FaztA7f3xWjaAN8Syw/ggEicWhxwEEXwfwOd9+TBNeV3vdBXLELUiTy/3wrK8Fv/gDfW+U
4Uw8N1AmcijxS4G18Yv3gtjnKoZAeTIN+Mpy1H4E7odN+cQJD9EFfrGvmJ/JP6+XZHsX/m64v71f
GBohnZrFHJ5IcPm+bup628yPHtrLCcSB02Yl+5oZridQInKJRdsh51ifL9GPmfttNcutfMWFH5aH
62ZFWQqlJ/HhfQspb+WDAdy1D8mGk9r44be2b5d68mdtXragkh5q39V89Mh3tv0V08mJXQ4rcfUA
cReHgP74dQ/U4vUAE19ySY5DaEogDixWT9yYPL27uAiRGkUy9oI4d2dl6GLiHPilLy7jq5ZpXDqz
5qXzVVs1afsdqh5o3Qwtfq6aSWDihfPZSohj/a5CIQ8DSmCc3I9ApjuOtYll/Dq0v0FXrT5jJpN+
WuCqGHjIfeNDQvE3kwyXMG+39sdvS3kcnD++HbQ/5pzV+Ne/ncu5fHlzT9Om2Seopawqn0Aj0ZNC
HcwazTiehNpZKi6IIiCz5kwtSSqAdex4RtD2GezyNY2v26v+HTQ+MLl4MhtsGNc48ElrUg5tn+f3
pheS1o7kwmV+IzE2yAzf5yspmTEwv2q/UNl2s9jWd7PBaRO93voHQrm0QRgcapnJw+gXCDXmfj5X
L8RffPhU/rpUv9uPm9d1//JdWz+Us9v6vnY3LdMfB9j/VzYq0RNoE603tJWbVX+ez1U8gx3ONH/f
t5MWBaDjC9XjONe9hzctPXyRDGEKwr3Dz8amssNUD2GX+wrxTfWo4OPP7yhPSKi5O5UPFEVRloGd
RPihCllsanP6LskysuTCPuN887dtsaceh5W728a+i0OJTeY3QYV4S30or419zzrALBYLLF2Ubhal
63mDh6n/uzBsqLWOEaxOHuF/8d7gXprfB51EVMjEMK9tiUqSoOBXeD5O3JaR7Gzzq4t1yF8mqTLY
u3glRBSW5c/3GdFdo7bhEUKaqX2qA3h6Oix0TDIDLYaU50//U09mQPMmMoiA56kCo3hLXk2kJtVA
R7Q3TKBQ06MpsOxYV+6cXZxFoN5eirVibda0lcpD68zSx5qtQdbPYx8Os4kv7R0E1ukK55jsC46W
vnyKik3Ow5ZXaaAZ0FJXGp9LRPVTR2Mg0y3KSguo3FffVdsKyP7p/zQEHO4sZHApujyBIbKdoQTl
cWJzztNjiGB/qB5H6ggfHo9P7Sm/She1ajCtdAgitCZUgr5uUOQUB+enEh0LzovHU5lmD++w8WPN
0WkRiD5Vemk3iVS7BnA5gn1epKZK0krrp4o1BGsFDGS4Fu8vrTPwpzXPxeHdKyUI1DvYtmpfnlLt
hAbjayzEH0qeYs2GEBtGSnnzO8oHHshs+9LPR5d+GGyIFnMwlB4Gh8EjUnVVO9dXNX9u31a12/xc
X/LJewyc5R7+0LvWb3iCKoYcU/ld2TSd1ANyAClBe4RUBjjewDq5cqsGLd7zmr2zM7raNvX5xkbb
5DIpJVeaFObpIubjD8OklKx77N/k2PrqbDo/rR/ciPWaYr+/qqOvZnauWEQVLqiSq1pqYbt7u1Vm
Gz+UamxHV4hD/vjE1ySf/FU380JC90oISygxsk6E4rWJFJal9gnekyNWJ9QltJ1KlvUbTctmGKG7
Wq5+xyJonvNEE2atUrRrWhpBwAFxk3zWDx+fdVui3Sd7OjFm+Zj9uiz23D4bktjX7BG2WZSiPY6i
nJ3m1S/8n0Y2dIJoMP/6NE2NjRw3tmr+1d0RhXf7f0DZWUU9sWRXLHRUU/JThHd/9xLUEZT6h77a
K21bsUZ6S3x/rn0v8vVjk74O/FfbLo7QpBYqoIaxiDVM9C3sl/EF1S8UFBIY5MvZrj0LdT7MzWJJ
l0aZEYSQdGiyEZLf1K5YoJNWR07nqHuKSqZUwDy1zhW6il6Z3DO+oMWiJYLjFMTwZjKJxENfC8R2
7juMnq5yWrD/iYNo++dzpdi9RX/QvhSS9cgGon5DEc/k3rNw76M1Rtkh2Nou2QN5glSF3JW37D4K
nCjctUOLR7F66RfbORudeU7Lkm+2775caOxZPOzWQBqNKOEKf6kYsrPLLNiFP2BaIbvJJwUeNyZg
W5VLH7uh+dU+Nzd8l6Y+bHWFTZacm/dYfW1oyxgh1CegvVln2eUGtaTHhOKH4wY3DYSJkcNeMidn
9RWXxloEekEM05orKw5Znzcs9Bv2LjS1oLfm91jJQHQ1LYON7cVj1wkLwXU/Y6wNKbQscvXzD0J9
gMfdgtgKHx+7MSYZpDqwL+ZCQ1DH3OQl0tr+ny7IPWQRLEhqrquPv0kJdgQwaHdxEkIRh9qrr1qv
fGo8lHPDhOLp12tfdlVnLZ25U7yasy0/Mu0LBbiQ5w3OvWz8OVWk2FXlPn6Cage72TZbsDrz0OJS
is+ejsOtyxt7jBY4ld/q9UrC5qu+/H5ed2fgawjU/NRze0JCN7bc/ly7ve1voEhdzrOYL6ehDy59
2BjCVpsWjlnKjN1CETNFV+OvGgx+VUl5KOiyTpVaVBiR4w6uSBlpzyixfGhFW8WjYX4EhfJfn2DV
n1lpXBYXnPZNalgFQCHWl6h3bDMQpHYKW1ZOICnvq7+n5Pxbvt9HDw+b8u2zcs4UnBIgfw/AwUGR
lCDFKMZZKBbzSXYmaBceQWLGaPxM+RHPtTtLCgvy9gTEzLAuXm5AnilYOTcI1wEGssTk7eMNcCh9
VgHMcI1UDLyRscV8/GkCz5uUiA8YIyeqT0Ce5piYj0NtOiX1UNNf40s1OBx+DIc1ssOVISMUBnI8
Hb71KaYAf8PqYsdMk4dyUqRY8Kuc3CiKp+SOJWuVPHFbcEFUJ6ELSchgBn3SC3Db+qXlKXnRymUV
bXOVT4QdXSmj+9+ELUA94eeodYtRVTBIseopDZ43dLmCu8UwD3FdANicRS5+kN2js8gv3IBvswGO
FRuhUJE5bsIUMFl6Lv3l8EwfVQo4ym0y1WT++ipDNtG8MaYPCTuGr49+SkfXiKl1XEfyf6CUeWgo
KDtY/fErvHCr8sNmArX/9ve9GF0bP5AFHjjLhnKHXFPLdo2UTb0lE5buS1xAyO1oYjf9Xth0hFOy
fUmTgOA1XXSdI0zq8fvdpZyFVBfWk/LfpX1HQ5rft2wPOf2y3ePenogdv2WI/U//NmVy4iva1rUH
l1Gm+rZK5EIMfdeaHyQIWBlagjJFIgiYK+ZLgQBY3KA/2f1l9YNxoxyJBSD4gWf5Wwr4TH3ZpU6e
Nic89EWblJfkksnbBCTVGQodsKIT6klUFD7ks5m8DS3ToBwSUZ9P7pN8X94v5DqpgXyc7RiYz42g
byU8ukdN/o+vIBMGzSeR0U96aKai/1hRL1/jbDTHlKKSEgHmNHQaTOhQNgEXg1Tm7ivLfiz7aGjR
ONxDI2zcjC9YXcoHgy5yezJBUeOjNF5Hy9YfMSn4l/GXdEG/u+5r3N0h5SgBWwZ6nb1cY5qGYfyE
idGaliNDb8rJqCuaMFoTHa0+V8bPN4AsiHReYZu50wIughkgTV2oz4geiM1JqMKmYI8yvV4mHiD8
83SvlBIHT8EOz2QSePadRESdMKuZkzVhrSWyf4sUmw0ae4YGMwtbJPltbaP76js7jQ8PRiPzE+Tr
FiBY3klohlRKPeQadE9IPXZaxo59hZclDdTuJ7FlsTRuDHnHT0q6B/V/aYx3KtoBzlI9uWzUyY6C
fKi/d6gep89Kd98FdYQngZ9CEoOP3iqcl8vH6zDJRLY4hLBhBLQU1KMvWRB4BO/2hT6ODUEPuEZi
3Sacbv8ikSnGN3gwJDeoYVnHd5+Nn3FxBm8tee2xEUWRTxs/TeC7h5LUg1mCdgMyR7IKK8KK/z80
jmblZx1m1va18YnSoMIZB6zy3SK4U7/ExzXcgeuqZDfvDHbog2K0qzMkPUhyXWsZhAxIafxe647x
JNDanft4PPzQ3Ou1wrJTHlJpK2h/CDk6avm3vCdmgH/Z3TXsuVXEsw9muMHuVs+mSWwX1eQh5gZu
jScNx32NUmuGCA6BGKOoEJvKTbFIEqn34JkDZolZSKasB24Z+15yBZY5a8v4VNqyiCXZ4Zq1Cz4U
0qxXequpkoZsoTBqjJ05EACC/DQXgrFRxl9I2we464rP9Asntih9L1wiDMUeE2o3l/RP8j8su8cz
cfuHLrBlmg7X5Ap9BJGO+CFRbYT7myKjnzKglSqO6JG8jc6ri4OFKumdxXBAPdr82galnqOykVfI
N5mtLvYLNBEIf4AboECxEUjxKJcJjGV8BiX2G8HfZfLUxGqQfOjFrhSdoDP31ZBIYYnQ4T7Nvlp6
BP8hd714aQKmZZtyFHt6tCm2CUU7VMi8tDlI2CJpwtSsnZBhtC5wemRwTEqWE3o00jUZkmfiJdh7
3cV7D8ZiPXWethgpCyCugKjFL38fmBgMnchzUTtbJQNK5dckxdKQvSKgTtHBC/Ce5zSf35WyAXIC
Ti5u028gmCSnDD6EzDiVCZeKZWZCctjFPkYLU5Okm98MzcD1YSfWEjkM8Q9fIyqN6u/A4AdmO9+l
zIRP56G8q+XjZQtSmyeqivlZoEIeIpwT9CfJ0x9OJJ7kX+hLxx989biwp7BOWAkD3E0s6A7PvWO2
IsEeKw/1U/NUI5mwqpTAsdevhBtIq4m4iAeMBr90nfgRiSwkjREOyz8gdoABLAuI8gbG+14mK3NX
cRFfKGwOe1q+2tkRJpb0IREPJgbn9raI1VxHly3yZndrfhK3o2d9+fUP+zvZXxo7qjTj42l0a98N
t6dqxhLlZbK6QQ1HliRTPh3BEm2j2994cOo8YAeU2IPkhJlr0Brv7wtTt3WCIe4fgkKclSxImXMT
5ADl/zoY3VcXCwIylN6tgWowyBSDLRCHoAvSNcriUiAaUOEYDP470oZ8KPQOou3NHRvZcW92nwO+
5zsavLbAU/E+lrT8D/WkZQZVoJop9oGpPqC5GFZ+kIsCy8HoPvPexqr7+YB4tBre9EwPEqQBw8zM
Q5yFSjZ/udRmcM/K0faexFADqKsoX4CDodc7kN48hYAO4pV/ReoMMvEDuSTQrIIqCB8twYZOL4uv
GzErbpoL6A6EDLCRUDkg+q7lcn1WGQHoeF4wYHY+5lwPdXYMqc0ySkzAsyqEXHcpzvWo/kc3kuCP
bOWNBwQXAVKzl8aoygMtOSHnPSgYggzEva4/Pck9A12IkALiUXtwtV5sJspRS1E5LDIUwZ66mwyV
Rr+P0akI9TKzGmxsE8lWAcwgUvS79Cqq+Np63FVyE3P4O4Z3GX+WOvvHwS6/jv6oLTxWjjncje9D
+/XxDcMRMr1ioNQzJyaJuwAkb9bsrTwF1wVzEqjOnBRDgqCzmXC44aCoZYKzzCs9ZMtVGcKzCNVd
XQizGOcZ1/UXW8mQgeCVdqwwFlDFARoZeDIs3x6vLjEfpVdtufa37QsGF7Uj7WXj1qRwqyFa4AoB
togYKtdEefELfyibuyNNgNGAWUAnsFtdpRsSBFDSZ7EUZOZNiRWuC1W/ehgwZHv0zSJimaUQCqDj
XAakKtGtBoFjLdPeJ6fK8IyBzJozG47bAK5D5/dJb2H69BP1isNDG714SUAMYxrCb9DLx8kT9Tqf
9fskRxoO29Jfz5UVRcAajg/dfH/LHNB1RFbZE03ROSbS5/U/os6sOVlmi8K/iCpFULwVZRLnMd5Q
0SSKszj768+z4HvrVMdMJojQvXsPa629ukW4WVdP+YVapzq6JYMbSm8bUtKN55o6zdRZJlnrFViv
0XN2B5b0pKQyKjecV8sAg31q+Jtej1btrVcbJyJoGCiIrkfmnKySV52bHtojfyf6nuRFsj8+U/xr
mXNznk2fHC3vinIlW3YPTz/UElASkirHGXryubEdJvQd/dDTUc1Y83CYbP7kGVIgIQmpQVBMXifv
QU00pp+USFOrbgo+JP3b1CHb7/bBcKkOthPqHZ33Mu39TJ0WUKoK+KoCMkzShmx+4uIP4E5/K8pS
6MNP8pAPPToNtUhhkKATiRsMLPdI8fCWNSlvUbYNhJdKw8ruGsPHLP/awtSiwsbnTRMgm/LcQ2C6
qStS1pCdTuAg7D4GB8Uinhmy4EEBsc5xAqs5hqeApdLdvPlb7/KXrFEkkBq/s69UqAbcT4hTfN3T
nm52QYJnRj1OiSXF3WqCe2xFIxULJyhncf2Qn0FOROU5KoKkOcX0FLG8T8VSTX4sTxm+7uRvOlBt
CjEVrorKIxNI5DHxIIpmKKrgS3XFvKnQunIwmMQwWuj8gmwKydvgJ/rGsiByFEejPFeDYzSrclEn
2ox4HUwSexMqMqiFSaMmJig6Iv8bQIgdQCSlJjciZuEMv1qzX3/Fy3Em8WxGdhohHdw1/LgJce4f
2izohPFSOG4/wYgjdRWfSw6m7uOk0siI987rI9YSjZS6QLkGt+wT3dEFYQ+nPQLRD0EMk++MOBcZ
DYR1oKNpswR8M+znPGsfT9L3JQjEZcAHrtLf8zy9oDrHaeL5cVY09I3+MJ8EwypZJ7jXSot9QcX8
5a+kFFOhG07SYP8bxpNoAL93jcvc7fbjKP4dxt+T7WwNipqGBD1IdUuwi44LnrC3OEJQhGi9oG2r
Njc5lj5AHTkruUMny8SHYD8yz3yLpnVnsfTGuEriegj7gwHTbidPR3+4/Mf90DPCGEm8BfyWWN8A
IDjKAnRlMOB/Mf3SWlYAkhd0CGKGIeYPVecawMaWsnCoCjCDcm1n9KiQJCUbgMtRm1hNJ5Z0IGqr
rV2HeU0I4A7XqH8RUGj7YWvmyRpRLw69jUO/6q8+/E0NOSVud/eLCc7hVrYdbEP1RzPpF0rAjX+p
5auFrGKc41bpon5p550TSM/WYvU8KIAgAjCw4tEbKUjRLH36R4lZc4E9g0h/T33aadvnCfCsh7gD
uLx8lg+tTV+X+A0mFAARV4RgbiyPvbgFsCjkzeK0cOXuXbH2egttVyL8grAH38j15D48JTtyw9mF
g5YfiLwVvZkQaZEOOX9zHr+EOANrI+A8WxAksAPAtaN393dId6JaFQnSpmKYWh1oE5Qri/e6esGx
0u03eFkxmzSubMcbHvW2HR8A3l8G6sGCZCio1zW25DFLaTVjdNGqx47rDguMLwT/ePgLoVTofrJy
QM8/sFSeMI6Kh2DkhZxv3lV3+vFE2PtAe5R2yjm051J4lyKQdOLVbpHevoD7JAl/xP2rz+VBSItz
DVnS9sxWwXn+56EVpT25uzmHR44ZvSzZtHtYTKzsULr8QvkR/tOREoGC+dTwxIiaAvUphClEG9Sd
FJ/v5UnCRcm86SbchEL76BdzcOKbcC5yDBhefpBeER2AeBqAvcWGDCwJ9VT/BWAc50LI/CJUUMuD
ArYvwF3JpbF84/SNh0cjP0nMlGoA9T40XpLQtEjGb8B7TAFWIEwQKcTopAjKKIY2dWbb0Bo84fhI
vlm8Ls0SDT1Pi2bENiSzwQTNWY1tJo4Wrg6jv3m7KS+sU4Noyvzkoy43iYkKHT1v36EYVq4j7lW0
GQFZouL6atxmRB90zwHTBICV0m+fVjdwcpEGZtmRrVyRxV4p9SKY5QEQk47xwqXR0djQ6AxAKGOQ
mcl7MWAbEtkGo9QHsfcpiWiVO6wrbDxLGe8WDFV+uOELj3nITwcf+GGIv47II7J4n4AwYOyFR68M
fBFFDKJUcIoe0aftoSXh9fj4KXXRrZH0IYyUNlkn5elI/7KOTb+gLBARI3Qt8HdB3S+g53vXDsV8
HAiypyGZaVUbE1ACN3dV7pQWFcQCmvQJmUvzg0zeD8YDwzkfDAT8Bps7wCnEnrQX1JSFMUcdBFzJ
z70xffBPIqLfwYdTGOJGqon328/yO6eKA4fkoGqqremGOfCUPyzYmYDnWVYihUjeSUobEAfVqLYI
VxWy5qZ5ucR8mC78BP5EHEo9tIIUVv9bQ+ory0rJr7bciLq77kjcWuFCgg/oP79qrhniR8zKPkBg
q6kinMIIOYQWsqDNIkO5wrmo+PHTy/g9XQlQ0lJ2Q4UiECVspwdqLrgdlGDqvmIPIs2h/kaFLJpR
Z1hx5B7d/oqj39jRuf3Kp/z+sgMT8ghGh8+jM/sdgsqXovFpwu8wU2N50mJeVt1FDl7VhM5zcsDN
5T0hr8hfaZINAbTjCfnngNQQYW5ODlU8gXoyuLu+0aV0k5dmCqRo2jlQSKSGRG/smH+hCq8gWYlF
nCyXLZi9ishpRQ6r/2A5PGj2VA3XvpUvbSFxjZ4SC6JM0PKHMEh9F9dBqaVEhaJ1gpaAiAJuI5RG
5B5ysgEdqNa/0hNX7yrFSkWIA8NKUD/+ixPGsgHQagqGCExA7h3icsJXoKfN6RE0ShJcBVA9LQ9S
v6ux+I4uCuU+2ZyAlmBnaJN21+o70DJk2B6gjKWxr6Gu2hqX4DCjn0zwJoTnyzWw6St6DcrAD9pX
eo3aebtIw0tn6oRHo2mwlht/Q3dWp6uWttpctY1eWu0NPc7gVamxzd4/Uls6+u9Z8dD6yrlFgDHR
YCCrJJISmWiWGC29NbQucruYVyCo0ImLLLYRy6oS/uh76UBV2bZRgOd7+sXyMH3lyFihZJMxopCq
qr4IsE9yVTKS6vGhxZKjSWUvZTE/+c7Oq2lDK64Hp0Ur2pY8hkLfSlXD/4+8XigTco2qLTkgvBxv
eT6V5v0+ZgOhfpJzbsVMKkRfigzYQufh7DkJvAZsMiZSeQ/xV0QHY9dfsp71g/yMfEuQuZdbk6NZ
KSnLSunlZCWEYaVnQlAG8rV1zU7hANlUIKjdKJ+p2op4C3DAZAgFDS/2KNF72Bh69M7DRVA25V/S
WYAXzVelodlkCbwlHI4bgAPBaV6HbCgbdwnCmzyK9mb9YxlndMnzZd4Vz8uDkfOEy8QcswsKjDpR
JJ3yKPl+9etxdZLOaj8lQcuus9Oscm4cADRZjSp6L2SDqevfGhQoMY+Dv/ZPfsc7PxTiZL/fbufo
Q7dsN+edDnu38p8l99MW2S6JPNKRC2QSlNLBvW0umpD1RFYW4Fs+sjqrduakXCFdLTqSicOeW741
EBNSDZy0h1Lvs5kRNvy4glxNGQ3Uq6yz7LWeKWw6XRHgmnCrbs1tKHNdWOYKNIZPU/dZJkQrUEL4
tS6GyQzJFBKo/cZ+n7BjNVsRpr/cGab1ShdQCRampHBuBEjUNgBgsbgRDxCqXbghHQ/jAa6e71uF
aZT1o7oAm4YPpUgKB/1C6lN7s8D5h07BryQFwb9pz5aEjEoDHCICdlxYGugV2Bz+VkkYco05IQxy
V/EKOlwPYy35Xeztr5XTr0ginngltEeElMYh+M9oCdHEBJcx04GwwjL22OZeYxYqwS17T5lDTAGl
TsS+BAmNY0F6MAU3Rq9CbQ4rQuuhfGjeHaf0algY8p2YQ9vmb36RAI8hKU6qYIijmm8FkNF6eOI9
2Li5IA6CIsqteRB2iKOQsOdMa7Nj4u3q8buLksdUTM7qQq0sjJ/K012PAInS+H7ToTEuqA875EGr
0DfA6I6NsZTxq7Yq4zL9I4txbr76Ap9/RpmXQeMQE99EuOKRq2c8METr7/R7H75ygn2VjJlDdqrw
i8nTT5VL++cln4Zm6/aAYC+pETMniovzoccxvLcqq49nZo3LFNbz6oip05zVEgf4Pk46ZqeKi905
tqrLZ+rt7JDEbs9a7qMtmEUyOjMgmnTw6fIm+9VyC7B2WIfZnrilrkM3FfCTMwq2avmdV4lV/KRQ
XEUAUm6SvCu795qDJ6WRTW1k96zBFlf69GfS+Lx4mHlHOzHU7/+1NdYyK6grT+iGRdsVCUStu+WV
nBxtSnKE8M9lpbSbPmHZKNwoOqirX059JF9NQjtF21+hb8p9dh6KxtegFoLwremtbLlFWBCHONCI
K+EJM00nEfjPihnfWtW1EY/LGHX+7Q9EoEoTRZOmMTtyE9sHUkil5mu0zhq3UX1pgHs+N+veC3RI
uFtYp5hWi8XclbOholuaJ/b4PnpiYHCMZRdlVGVI9b1mt7yUPUWQjUfEDkwQgj2ablQxsE4ERhJd
yXWPCL6JH5m8OO5Y0yKwZOKO5ebLT8RqQjMuCj5Sj5H90RSQg4t6EA0EFZApkKA6jrlMvx8YJ8s3
KNSpOFTkB2BkICyqrjWqf0u3Qs2kH0Q1ev7OTeK3RQ6ecJfdQie6UOy6xNOSKeBNBcQMverLvwW4
GzXSUhiD3zE+vNLYuMSbXDuH9yFn9UpJa8wyHl/9UE1RxmT9xWrisEW76w96FR/vHKffNIDVmWqI
Ur0eWpGkDt5MoYI8bVLMhYwaEHArZrw2bv0NoTPtVxvLq096F/WNZZnv9aGX1pvEZ+4Rvz2au66Z
98Sh2W9HV9Tk6Fpb2g0O3ZJbjcS7KqZsiUMqvF6qpdvGvefFB+15YqKROMaMKqzSOEUVKgucgeRx
RPLdj6W4kw7FF8uKVhPzdSCNjAonrb1Xaew8TdzM08XN00BBOdc1fLXVbWbXcSgNpR2x/TpJbIZJ
LIr/eUm3UWox/X07jdkwgASk4St6RWlo9ar0dLAHIMFyCN8p3kz3mf+8uxtyIY3j5EBSeAfXAic1
Cx4gi9+N6qg+WYNZA3iXvVulR7nxMlrbLk++sGW4MEDWL8GLvWfrnqGc0Vdh23o3Zg82SWYjQ5go
hQq4yGqeUxRjJbCkoBI6P8tkTMLc6ZdxAzzeAE1kWmlKc0CLdtYwhsjRz5Wl1yTXRNakrmHNjJ7R
O3yLY6/bcg4T/05rc9RsEX6oRjVis3/5A5sMwzrIb/gVlqkmq26YKHxiNxcuFY7YQSx5+XqyJKqJ
qsvWa15CWEWiuedYpvnjJfwrchTqqi6RiYxXljm+D/T5FqZB3SSJoTurJpL6D7kN6qik7kf6LAu2
H8vcbUmIYAiZA2pITGqEA+q7c3inrsT70LtQuCAzcO0Kb4CzdWkcx8rjSQaYQkbaK9f9y7Yr6uHO
adbnrBrpT5nuLZRb+6JViN6oJhdWCHPCqqNLcbyUETlxlXfd919BhCX7IY9XnuUOw1748VaXtFjD
7Oon3OzDzCG0ved/oq9q7SUaEA42/y7dW+0EhUAXNltMW+n0ct116kRpTx+Krm4A5RPWYlG54a0R
noKHG5ze/mtmDLcjxwgqBC62RF9s5s4yjewMcj0GBDmSOypIyp7RQ/mnHL9C7YdKFBXjFu5/bO9G
fhV2Jt+MNQeK7JKWHs0C2X+UhkN9VDbtzsWTF/jhs2zSstDc1HKXaZGHKddVABbQT8TowCIDYfDf
oPSfUDfw/gs/WzQ/WVelWuT4gbTKZxbPEpPQAHgGCQMVN8VERmAEau+6RyRHL6ObMH9H0qwzRvIL
tBO+mEBFvKCLKT2TMwavGKZv+k5H/oQMuQy7Rp1auhQPdEDNIU2TfB7wTG6y0KrBaJWhspUR7yZ1
IrA8OxMXVz1a5SYKa6KxVAdQxSS5UlN+xfIkGcFN5gFmglA3EklVjeiurUqvNrq0PrQYK8iq0gdL
v1/eHukgiVQ8W2tkBdCm4kx0bYv85JXAgGCDc3vhACo/oQFSNHpOBOiXYBInPJDyzIUd8zKRLylV
Jp2pcpHKGgoMwXyT3dY+Jx6aBJGQRIqKxz7ch/SDrDduZtMGeUpe8fUDsbhVXx4kRCXOpV6eK0Cu
4BUcJnJw9RLFC+H0jhR9X1zpTukUaF/d/MBuvk6OI7UP0Mmx9w8Ey9F3nBjqrKrWFH4mxT/q03pr
VxJX6gaqN6oj6mjohi/YQXEHlLV8zNSiQc5zjc1T3rg+99HNu3r9NFZBt+ZeVzm0GohtkWsRqjUC
YiPDS7GHOsY5a1R86+hBEyzPeFsqKwNGImnKWaQkjHXWqBs1JVqhlqS1W9e8NU0sBwnGbrjzr/Rg
KpMzsGqtrK09R+RdpYtEGU8pP6acChmgc4uaR1Ng7axljs5wUS0wBfoDMcqVhXBCh39NQvAM5pfy
FkVmR193ZHk0JLekr8r4kCMkGaVMi15LWUCciJyVT/mAhIfQE/A5eENETTyR09ZXnMmlmUAn5BJU
Btp9KI3S2kDpKMGSzsBxhFTmGnF5JP7ep3ZAU07gwgDKat0bledqaHB6xaD6gOdGlBJoVydc+e+V
OBnOkvwL2xn5E2qIEMxa5RoZFeVT6qAtUgBmqb+dlbtVihw0seKE84RayoVT06WM6m5K1VWIIYEx
INtZ82Ql6J7YiRW3CrgqzhrvpkCUOnmnURJtkLyrclUmTZeKd6xEnN6y0FCbLkViFYiFvleOjvsj
wCChoqDIZH4O7q5jks1skxDadc5L7k7wmKk9m/J/xV1TJfjlQhki6tRRdZY5cyICpuLrp9ifUYYB
yUAuGKB9Pi0EcqBikE8QwVaKW6npreSVglB9pyW1VFuNsSBuxa3nenIT6VgnXFY/hsEBbFtlv5gA
WA0qSvPz9MDFqkSH8A787M6zSjCKYXhgdvFNkU9U2yaBFoHA5oArPguBTCehpJFRwnStg/smKYYS
mm+mrdfitjhBbe7V1uGevMH08lM/NO+gu4elTSvpnbtZbQ5Mortzgt3B3dvQna7Hr+yNdoVvovHb
O8SXJOK77dF/GpHxblz6FiJASaOGMQOC0zlUQYln7STelxrO092e0Sl4kgYA3nTs13HFK7EDD5NK
T5TOy7/74A5IdofSbp0o2Gmla9i3z/AeinP5BravycF7YT7ojX2LKycQteDHIgedB4LN7Zq3Dg/f
DKzAzIcg1iCTPWu2y4l4O48Bd5Typ8htx46wtyqYn+kXRV8NOscon5D0qQYJ93GgYx/0/by1IRRk
xiPQrS7UJHa4nxZ9WS2j4fSFf9cs1wL+L8SXTkCh6SUQ1i4CJaHmsOp5DGY7T3IWggwoMSEgUvRP
VCIUV5fEarGoABMxtJg0mKPRaQ6c07+Te86gmwhgdYPcUFAcSlAeNEqeMdhc8x/qfvmv5B1CQWSf
kFeenjMST+XjPlpnlHS+H7BabHIvu9BYQJ+IdjwOcRX3+QV2RpZWj/VYBAoQttENliOFbirVWjd1
zkn6Plox9qC0esKL207vvBSgXhzvSlQcWyCMu1f2L3NIeCkXSTZVy0hwscSru3Ljt8tKt9IVhnHt
260KmickyWutarMMA088f30vGJFG3YWPR1dn3HEzPLcVElihhSkD65y1s/YGgGdHv7FxTYgKu9RT
cThapS+9QM398EKbWQLEC6NFpl0PnZaQN8r3KLWsm12s6Q99q/WMftZvTr+qEe5ItQmCgBkRKAqj
w0P+v4zTGtOjTpBkx11Ji+iiZDSktPOhm/RqqRuxgOu6O4Iwa8LLFhKPA72Y5FyMMkBe2CTM8z30
KLFXNJ6x6YmbLRZ1gXR32iJDiP4gPudtklzBl5faZnvTqjIPW4cNQA2Tn832HaUN6KBaJfvWNqc/
ZcCkRVg9Q1DXgIxMxlrYEaFH7rP9RG6fCO4J2YZP3x7LX75z8Tvn5nt4bt68E5mLQn/RHJiDa8tZ
KAV7JBVMOO5WkSiobxondE+Dkm+QLSoeWbOKL+W40x84m8pknJulLoficJ/RcaUD65FM5D/e1s0a
cg6BtUgmN89Rv125llLy+qHmlWOtgavKUgiCT+6X7AKZh9a+ex3fBgfv+fOZlIIj5BBglFcI5rX+
s326wswoOV7Zaj7bW7tp9N+nZoVInobDG+8MK9FoHCN6EnqG5b2vrdzi7Vv2tELezRxU69QsPl1E
Oso3aXRGByozKc0itz16SOXFwOGW0wks262dW06fiuOJbKjRzdo2wlpdh036iVyC1TTR7QVHj+1c
W80kbVVNd0f5de89jP4WgtV9UhqZhKWIYmFwmazXRjZMDu4TVrEVZH7JaexKTauMdkTae4JS3zTK
k0voeOfuDaoilGKYx5CcduO9MTx2EuQKfoEDOWRJ/MrPhx392dgMbBz1z7zE+qZq0H48gxoQN3By
BJIfwyVgMYbAJNnWHA+7dxkZ3QcM85/b3av+3Nnz1oCS11DerB/MGCvyHNxYqrcA5hsJmdbt1LS+
zjO8hYnVX08qw0pX64Pk7wsPQUgaYCsfDEp89+SoxDgqwyEuoVw4EjBk7MkfXVyVUofDA5I8rHdM
8XlW6pd62+lz/p5vvk+xYVOau3op9pqFTIH/MLlMDovnJBtdBqWOTcrTjmnFiULyZr6ZZ6PT4DzS
5+1qu8q+qt/Zz+bLmD+/74zDEP3Kff9KO85XKJjpJTIn10V9+f59Mpsm4WFQme0Wn+Xp9/C7+70t
b8v1r/V1XB5nuY06B1l7J2RdqWF0VWqGwoKdt5riD6fYRhtU2AFsWB1qh+WZ0J1OTSd4dS69itW4
9C6j545+WL36vbkGQt2x2no8OtVA4+U7gdDrb+zHP3siE5zhlmatKzTJChRH8f5MhCc+tNaDGACd
/NI/Di/jZAX67LZvXEng0Q4Mv4qGmGZP5yZTnPoZZb7KupEFdvfYPkL2ErU3zT15io9RuY3mFcBd
6bpYSLJoYyqB+63O6+hOPL4NBCVsdE+6z/geboMtbPZruO1uuvgQ4IbScTa9TSWgsO/uu/f42EWF
oXX4srwnzpx2GTPMmFBVPrNqsMlp54UlHNaGVl9b5Y5TlEmXHExG2XbNCWtYzTT8RJuc8Xmenqd6
od14M0z7Wx5Jrxx9olfGJHl6t7/bn2ho8t7JmMrGB58ZjY3yBrGEDRQtWcpAGpUX/cB6vnZgPpOW
6pf62qL3yyozXZKsGfP8dsg3JdU71AZYhc2Lr4Qc6S3CJ3kAkndH6vOvGqlrlD5f0IK+d9P2JXp3
zr37BL7DaNNL+k6/2q93q/jqVj+/AcGDXVpkR6W31uP6oD5IeltaVm6ht24YRmfTPcQVoI+KT+Qj
aMg72FYbazxx08/MTm3f2Drz2t+nHLwrbC+TUxM4F9wp9QulNyFaY1p0qpxwIWZK9LENdrZeOijP
rpM7UeB5JI1Ym7ZRo/fa1frRaZeXn9np9zGr53fI6hMpqFCsAm85kLT4GVlwwdxVHrZIfgnDeoFn
fuAew4yF6qo03gmiLj5E1jhe3HrZx1t5r33s0AfXY3jzkWixGk/DraLX0d55Djk5Kqx4etYoOQWi
AMJeiMyg1L7jrZOka54XT0qlu/7jl12SZw0ybdi7XSMFdt58lt3MaVnXdvZ00yXS+Y5b3UVGuVEi
9q8FRqWVkESgHGK7R5Rvgsz0LjA9rcBKmvw0dXAb7hR6E5fkXvkY3OrNE3W/BXIq89L8Eh5BIUHr
82+7Bif+oYAYrdGZiB6owPmH3mnrlS9oXcBcBM/ZS5bVS+sY7aNjZJ9c00Q0uVn+zgBB4P1DEDGD
Y8Q27tj+kUB+dpzw/q1b16YSd3U/z8BsW7cGbzChrDG+t61381Rq3K1wdCMEckuVRjLeEvBs3Y/J
wi+37e7J6l9sVx57f33y6t+VQWXjZrXmEZWouuEeexffnpWDbEMnYBgFlXZlVpm9Mr92BRUtJJIk
bEmyHfsCMSmRBxxjak1f4+vwPjwcGprZNHUbHUflWbr4zC4TpJrYTyZbp0FIzoqifZhXn5Hs0tFp
J5Yh18KLlPlTNRYHMfC18QSRZq9NQvEDHu0qq8Me2l0ywj44jaxRm5zmV8/oOD0thaR3Ci+5Wa0A
08Chxa2tDW65m1z4YLKXBJnfNb8EQLfkmdgtZF4MTJeh6WYhsrGB9i4WNaRQ0eetFOr8hyHfSwSz
wuXAdXNWRUym+BYKEdhUJr/RymbW191iG1JASiKjjq3aty8AT2Sh1yRdohObWz/ZNEuWe0tO7fvJ
CZ7kqzasOgFB5EtygOkjwiV2syB1SyAvtn/HACy5d/UsTOVstWmsQDDvwG08oruH9hJc9FvL6Snw
FsSdqL/un+mIBPIy0hug9kNDpARKq94M/GD4sZ6u1yVUdL4ZIit0IrGCh9K0I6t3Jxonvc2rAPqs
u335/n4IJ7UtNd51uGbdyuhW/DKBIezp4QxpAkRy5mzn5UghhUIV5Sae/8kScMHmWzyL1q6vnW8T
GH6Vz7fufcQEf/yyu/L/zcNYrD4httmfhPYgHFMt9USxFpPUOuVqpLe2shnsFO0styMSGZPDLetn
Ml4tMNSgcIr8kRoBK2TWkcWVVsaBGnx/E7CLPglkbN9cibx9CCVwxKX7LnmSCUIcgN22YJM/E+Bs
ddKsDU1aWUhljc7sk9D9wzTevhtpXOppVDoOrH/FMMU7UHnjxRmvJ+aXM/4MK50HsdftDblRVYwy
4gEEY2zd0810O/3wXBqe4g8xlTjlB4QfymCKJHlQ/tNWq9DhGVcgqlPHzGNmIW6l/CCNC3S50ZKx
PLwLL+H9Vshs7LvZd/atKyNsealZ5gFP3ft3VaTceuGxmSrCe7gH2nze4VsWnoqmieFvAt01UW6f
4TtEQ6MtlYjKpDR+DCTR9OkcCFuEWef13S63DJUSQS6V5SNh0tuxugWWS74wCNAfXrMXHjnsAY3K
cofAJ3wBHtLhBsUlUkoOHip086r/naPCWoVSLOd5Lb/jlQiyxSlUBuUQliMFuUpD6S0VmTwzrI4f
clcpxuTRdXlw9RSnFrumds4nQzm+O7QABGNy96LeQq2P1SzMqM4pgwSJXQSOSjdEkRtEOBT/iJDV
vYJM1yXENF05chEGFntyEezlAR2BWzKTWyb1DOlgZFHSrlNAMNhcnGCPi/f8ef6c6eHLj9XgHBWP
e6/c0fh0ssgkD9qutnEWe8fBcbAfaEYXETzr0b+vEJmIRWs8xEanjK6FIvSaH+Mqd4wOuTPUWVc7
ZlY5v2CX+BRKMuMaX8mkTbfDx3Q/3A+v4/tY4h6PruNVyMRIqOjkfX7JvKCahHxYRspxOzyN98Pj
8NRHT4O7L28WibbWBY2Jk6d9zWxnnVL73El7R+QOth0JrNkw8RMkopA8YdyRc6rBFy4j1m+7YLHa
1LDbNbTURDW/MZT8ySBPkvzx3gGEbCM8+6U86BUjfR8VqQJJXR9cD2/mwbzSjHu1tZMcyO/cSBVY
5A/Q+ulXx59uNX72kwDdgjS+RS9mQ2m0blW3pGdOeYomwcOT7DH4td5LFJnNCKRZfzPajPDwflUK
loFXrvNBJVHrdPtxKVdRbsGfUUakHF1jbTbabqTepBWklXkimYVvv159fq1gH7k7091Hj06FSdA+
RrBCUYtz2ll0JzNGfiyuRVxnPL4rn9f93Zicz3CH7TIix9sHjmfFH02LwaV36qUY0F6pvY10yUvt
TbQ7wtvmUhE0EiSSC5jhL6AQ47GKx1nXiLLuOz5ysy/jz/QyZkM83Fr2X/qlY1eVYuN/pdBWsEqe
EEoQ45I+WY2CtBQMuK9pT6M02y5KM3N2myAdBnGk0G2Q3kuZHUiRejFPd7iVl8ln9polX4qgsuV5
qcSyaF0mIfELWRV51OdZvYU3PKxsSdNnS3K66e95WRkKIl8s7iIjVe+8iQQvNEj4vv1lf6VVafX4
23TlLF9jmUlNSyuWsIyyH0TLiHOYwYeM7RGWN7mR6OE/FlJMITl57ZfYZJjGmu8P/4TqnKQ8SsEm
2kRM1vadRy2sAHhn5jKfO/iKxYdDu7Ba3+nW+7U+D65Pz+inPaYqVz/zSdg0sgj0ADN6215zWrWp
jQSaVkuxYg7NM7Nc7JU1siWkL7VRaTfXhvjCr1EKsNA50S7lrGq+MZB+xqN1282qaWz9nO6DtO7v
Py1CvTN6lFG5RElq+1Obn9hTK4PDPqityihv3N3a3r0efarSKZax3HiUmsen9+EuIeO5jpwwBefg
UCnJwZh5IUM9KFQeIkwI3hAxL2tXxbXKTNX8iy9t+2MODqjQAOPun1GWPQDkt1pm/niMzfy7M78V
tF8it4RcgShvG1auQj4l/OQ3lbDgejz77569o9BOdFtsTZRIqGz0H3gHQMv4QrOl1KcIsBJhHoel
Onq4iPJQTIFf8WtAuiC2oUJEeNMCi8JH2sCSt3/hXrD7m1mAQfyQcX43Km+3jLYXs4iSwN9hQ7Wf
Uj/kQgvbsKhT86T30tgZMdkABp8RDgDXlfTmKWlWiBW2d5gmg9roePpy3q0riNZrc/dpEFvUudxU
E8+gLp6uBZmj3Cv5VodyaGcHkrKatB5kue5/5W1cHagJ6576HjBuxjMf/PWiBJpaj/08I1fmUNMX
qlUgJXVrvUEH/DRv44KieA4dYAP7sWrxl++r7ZUIc27Dx6a5H6+H+zHtJYZOJNJFQoedoqqvuv45
TjrS5t3HaPMCFKTr0H/Vxj1nVQAEEr8aCcJgU5Wuezbe0JEMmILnFLwvU6dvuJZcMyyuqgMaZkhG
ge33tMKTlVNcja3xZnb/Kn51a57jY2wNyr0niM4BuNKe00kYqnKeCGDBkT28J1trywbLJKCVCBjC
TQGneDSu0wPd0YQJtwlIyk2bdlS7/5owvOhl9eglU/VooAxqe0spM0v3QIVISABYHqU0SHsg9XaY
l/DG2TVX6OFSJ0DNG1ayPBF4I3xWiokcSdopPck/px29ySIBLZjxw1ONeBNm3hu2DjgsbvetCX7M
e3Axd3ThqN1zAOfbPcb3aJcB891TZU46x3jdVSMavSlVxNVd5o+VWU8bNeYrZNWDewdgRXMJos35
6VusjHoD0jYwCgHroH5yxx0K0oKNVLwrwBEwTlPRUVSQzukxKivnJQk5VohKkLZQcUxZ7SOxhvQv
XkM5SUXSnzwnZWvCYSgsH8AWwtGqxH3M58Sbe3P5u/xphhxTgLimL5CJeuZWqJc/gF4Xt4mJyY3a
jwVJOAiLAahCCeY69INa04i38JUcAMZWx2T11EcqaB/DK1lX8lWUCv+AMdVXzyldZKbHh/uJD0dw
I+exxnt67D/CGhOx5j3Aqdxo/JWFDxA0Jn0qtIhe4A40ilY/iEZXmeUmyBeNLdXzopqu2XajrbTg
eWCoc5qOIIoZV5hCPAxf1dILiIekskVASiLhbSrNA2SlI+6hyEkaT/DEj94nhJjgHqmZK4emAqEG
2VwJ4DKNVElVRkvIeqojgeoKNe6AQiy2NpxIFX9m9xXJBYAaHY19+0PNBD4+eVf+T2URK+TmociE
4WypoPwiYCOQlCltrSfVL+frsUy+Dr+v5Ydx+ZWItTJeAukrV5WDTgCwn9C2OTesgz5qYXVo96vd
Cg+h423g8kKLFgn7zBPXqBjoD+R3+uEdaSEI+PMdaTInnddqR3kETMfDk3HSvdeFfbu64IRSgIox
bW5p8IS9dKOioFakvLhfYDtl1jQK7IfQH0/ALG8QQ/u+IZ0FfbsDa7btC2WSg0XrPXV7EuAM3BRG
Ajj8oDoARtkzB+K63Vid4Dr2bmnftC/N6iJrmn6yKGAmJrYu4zQkZ6aqww1bi5j/VIu6AlCIH/6t
TyFZTwL+CMQkQJ4Ja7ru7Ve14EmuuRjvjhJ8JEIIGrTqipUn/N98Ib3+HHSznj3XDaorlZCvdcCb
G3/dFBlX7hLa2MgerfvEo26J/FbO+KVyc0RATPqvV+RdERzOxYZhHSBYKgf73ubGDatdsRZkhtI/
I7ARVA4O+NXIsPqFyLE5rMWl7qf36a2nzuKzSr8r8yqbwbq9bicRJieBSP6KjfnmZ/NjrMy/4+O/
lnXvd4OPeq9Oh+2eMzhNK+BvRrUeKMbb3U0B3XCDk4WzyObZXIf+rE615md1jA/Av1h5eyAzWUy/
caBnA4SrOg5bjk115zCrEhsgL/fq77ZuaWiPT22NSig0lniOAJQ7dj/p0uKlk/BTbVwZO5PzvLow
wEagc8xOjhQ9qHa7caIlt93XOMxeX7v8cQkuAS+0YReltUWOgTvHp4v7wM6BlF8H5/GamI8cbRI9
UAEvN99dGT8HyywkkjqoC+L2bGGXgOXsY6N9je70YwJcJeCl7KPssmD6WhhnZtilpb0zw6Sd0ZDW
RibDqF3MGBWmqc5XgYlMDmRFsj5CA8OCygvJAlvSDgAMqR5r7HexHYlLo0IyfDbKDAdY/K/Uy65u
cvJuywdliF2eotAepSFEpU3h1eyjSUjGH7YM5ihH3gmG+GyZfpW18Foli22YOjm4tsz8ePVKTCbD
AxLePCx3S5Fgtn4d318PUWEkCiisXDnMto3ihtlhCTJH+zDbzWrjV/85OGEvTrzEDaqXutuoUrjh
6iFk3ikNbBR70+mOxUZvP661k88J7Yzs+Uln3T2CU9QVEloxC0WerLHunqDlDpEd2LSMza8SVvkc
1ns2gC1ahrGGZdstrisSCcyOMO2m3XzyVv2tmdsjWSX1IUPcmz1Lq1yulYGCX3mSa/h1wA8ogkXN
W9HnerSdbCbG2BrqOjCVKDV3zY7VqXLKAMUYZ1pD3tiAlO7XVqROX5KM0DiGO05BfY70bAXZeUEt
Bex0cpN1zdlKYs8ZAS7EAh+xfW5mXvJ9opxa5RUqvSqLRqgvgc/OIV3D6WhZjg/BgRRFbYYXnhfQ
oKeQTWaiVX3Azd/iqIonW2Ao1T1TUDmxyj7tR9voarYo1/rAgZM7j8AskG1wDEGCGdhdUb3f9h+0
KXOiY/80PPcr8QWS4r+5SbKG9A2wNuwhwETu0C5Ytx/0caSMNqbH6MSYnRZlQr7Hcvdb/Uon64k9
VE2QfYx0IjkwhAAEpCpiAPOn5gpfRKWpX6fnaV2DdEweKFKc106aF/CJ7ncT6qwCDt/adWY1JJJZ
PccjCXqACgFcCD5YngJtCreonQfSkKCPKizjVXdfNJChmgAQUhhRcY70fYXfbWGMvfompObo59SC
5ChWjm6L+JViIRTQyC0gWA35boLxn75Lf0ZPzpLagwtwvQfHKIS57B4kHBEj9K2JlCQTdM80xYlS
5896b9c1ejeU2le6Z1L1kGcrc1CG/1wF1biH27djqCymgUfq/KARx7sHCqEhzMQxyNao95ihHFwA
K0TYX0Xx6oZ10F2XCIhyqQgtQEhVnjXn1gi7J0A/iX6BB/lE88L2ieaRKHphg4RnRwiYVOwrALNN
2arWTTvJuDIsD8vddx9vP8DbZyjNJhFlDWAh3E9S4yRoAm6evyW2VcMJzBlyJOJjax7qcHjd3VKf
CRC/yaeC1iLbrPHJk3vKWyndX4uUst9ZsXH1HJJa8TU+lPvIxJMbef6PqPPcUlXtmvYROYaJ4F/E
hJhz/3G09hIMiAkVjv69CvbzfZvWvVYvI9xhzppVNXGKFSb2Wb9aJyxbP5QKGhj8CfXa/5tPkceg
MZUC5fMrNbnU4oVqvOLTuWF+nt7mhH5L3eJpNC2ax6oufO6+/7696m+F61Hzz/3y4DO4Ii6Gysg5
1dUQQS6ntgzCZelHB0WWFHjXnEGaWSfr+iybXPs2y7FUikqzdfsCKkm8ia0a47XIn29qJOgVC/mj
b/5V/0q/1T/zL1hY0xeVt9cKbGtFcZzre4Q79yZOrE3ursqGjYFu7wP13q/uXocV59A3BtYgBhPE
ON+79wzObNCDWfgGzP+0Rd8B/O+rYq8ZqhQtWj8JQdP94/ACXXkciu8QLrNJvK7OO7hsb047CrHs
MZTErOH9DW7D1OaoMnnVJ0KjisZO7p3d/L5tBpSkPg73SOGqU45hNq4PPkSODfZ52n+SVWR7+6c8
SSdvVqhR/af+89q/9vHhnjp1g3qYYzScW5WWdMwUPxy/WJ3O03h4Gd+Hb4jVZcfaqlXPokahy0Qn
fBqvcS7HqjDpl+A/oPXUIaPb+rQy1keI+mxGOr7wPdnTEWB65iBOHZu1Xbn2AwpK0mz4Jb+MVdS4
MddHt+bZOJ1+JtnsOy5jTY/TZg87f9x0G7iwKDxLkJOGgye4pjU/r2rzbEZ4qeD4Rn6Z34cPWL0m
5p/sjvCMx5VN+C/8l53cKr0lVqX5tUTzBycEyapAqz7BDqUhatppEJK/cDw5OW/IJKhd8p9t5lRT
ANawk23uXUGpOr41p8wyppt2Yx0XqMqDbFQhOJYOQBGKMnwJDTLCv1y2QU7NIe1of3mQyPIDuejU
svviHgFr/Qs9zFknMmkt94G62CyPI6g1RxxkdtzJiabU05nA0hpxrPwuJYk1p4yC7C8MWsmtWYHq
Axw+/LNqVK2l0fpaPk7CZuq+Ps7p0+T71Cn7VvrB7pU4pQRFVEySfSV/s6GAF7ntEw0MboCD+wDI
64SX0nbzWr1W9iZeyKGINsNUHbFURykgAZJ0BRJcKSORSFjt0IuXksZAQZqyeFPemWDU6uxhAetZ
eTxZHzJiuNWHyHK5Aa0Q24i8VCYHJrsh8Hi0FTHd8VVGCNwt0wYABBBYsQq+JzVJCYsFKVYXWNP8
4tZCcJ/bJSu0R4W8wauWqFcRhoT0Sk7VcToaftUltFcm5UAoh6RKAZBCoNhTelrB9SLfH9i/CRoJ
R0c/f2pjbE7BKJ997jLgoq5GY7QDcx8bRHHCcTFqHuGNif9/zgcrTIqffcmilfzdu8eVRhN/5qlK
CaWb5tfbphmgTlb4LoKWtGlK63Uw9qB/JV7M8/LH13ol/wiY3peeWsMwndSYDMoTgt9sjWnE9DSO
hzTdpm+VWNw4UrG0PgfJIPLIrTrI0nr/vyf0O8+vRbeU7EIXT5eugeZVOIUixKiVcNFVOFTMLDEA
ui6cyZBVyF0gRS2h6E9OFcpRi4zTYHzeVxJcFzHrq12EdvbAGBUYz4sd2yKS0u4ekN1Pr3/HPiuP
V6sifjnNTbJNIlkyBjkxFLYGcus64Q0iAZqkIxaWGWrWJn8V2zt2o26jfe6aS0GlVttEGVDcgHx+
XnNjvVPyqSABXM4FY9JyBDgHZqZYWaGnOTBg3dPOrBtqhagixixuoumVgdayUdoh10xZOngM6Y/g
RX3KL2GIgsmXL+WPVEX4WjB6vpxg7YxHmhwLV5MSyeaRLBN8M4R3QJMGMpmZNTMn9oQWR8N4qNQp
p07RwaD6DxsLJt6TqkpR19/2zA0bApx8DP8ILzBy4M0re2GiLG28pDVSVrmdlEZajSSFAsccq5W6
Br2FsMEiwlQ8zUrFhyG85StIfqovxsrAqhj1beIWr9F95QpNoYdax5S3S3ioVvcKXe+TihNP1LVZ
HZlzqTD7uP6fVx7hB+Mr+gEZp5SpXSzKS/R1in02vCFFyRWq02EbojBAmoyrVito48KbiwhVYAyd
/JqEtsA+gNyS+UoWAasI1ccrhGBh0IxMmp8i3qqBINBXMXJQccMiJ5QnFsD6yAW2JijIX6GN8Spg
aw5rTyGrT2UnJLWxHgkFubWbo/7+gfnYwh9G0EmtzTAjQ312drsjdoPTMRHQf5oJXE/wWAQtx7tq
im8GUkaU+lgbydxoDFcacyPiZ36FM8Rms+pgZjHOCOVknraXhHuFrZQPUMWfREv4j5Mf8ZXp08lF
nvP0YwsBTosX5uAbCX+lgZ6MELG6UKMMEJmVspECRKPInpsYxt4OPI1zA5ImU+sfxJk7fUK+D5G1
lE1YKI529OYGJB2/XZoUV1FArdco2iVvsoERNJGf3vZXNvU6NM0VuBfhuoJywZPMQ9xD8dnhQ1M0
wGknbL/6U2xh5N7UGEqQDlKKCOCfPf7CHSshAbUpW9gbXd3jQqmLSpCiIJ4XdCgGLdYBx1yXXofg
OaJw4PHNq4+qfHFmJPF//EnEejOGUZNHKAhnvvBBbMh8xE6w1Pgl9Uek4GISiA2h8rqk6CHPjyBs
nVCkE5rnv9Wp12+p3iwCk55cem8GSLd4koQRGo6i1UTNOls6uR9xWv7WJ4ldaWd+1wiFnabO8MCX
Hd24bqiT9Hfdivuse/5R/0hYQwyvDFPOuHPUYOQhqHD0XXi3vHwkt4X873gYaSDooTFGULv/viHf
iyflo4MHTBQ1qsuIeh/qeyUL/R/cPjeUFCuEoZyPTY18TiwjWf6iDEENRaRC9uiMI61UKCb0AIkq
6EIwLSqR1Ghp8CSeSOoe300DleG1+c0cqn+1X3gqrwt+cYgmoNReh0TuxB0nj/sT+wqWtlRLP98+
DGFTZCJIlgk6UzUka/zA8Ln82vvk1dyWYOyGlz8KjIgESy6l1wiJ++LUMslpSvR/OHWrBLyJ8yS2
XH4QOrygx7xKrZsqvX+VVtVflF0MtFVXVwHzQq1wQaxEJROH+n4V4hSwKFzRu3eRexym1LTZCp0F
QC4+CrTAbI079UfLnvE+FbJTSoO0CkCFwgNgfyAXgo+Lcyb/rVYUzHCHliSOVRbiYn83kgyYXfNI
Cx0JfgkzIi/24klC/XLrZiuNVK5w5zww0MtC9WCunKn+KBOR/olXtBl6pHya9rpMalr57lNTyXUx
b4ooLDG5ioeFtaV2GeSrWHOKjHqkdl1zofVX0ZNSDoXONr7RpwUK52qavFshzVQiP/1L/1ACizBE
sw/RQ0QOEdFHtJm8y4EaPRkXKDJq7SKbxRWuehAfGTOoAGkMKZUg40kVoqAfNt/oqwXx0+61fR2H
G9HcFBELrAn/MrSwCXXSboCHBp5l0vwp8CjyyLCZoffLs2ZSl/zQUD5PolZt9Tq264DaQ+hit6h3
ha5HM43V/cfqPiIh4b2bWyAKWqRkviGzE92HPnUln50dvMKlblTjDwgvQRzypZ2lULpIHYo4FNHo
JlxLix1dN9txd327E8B/CNdoLQYXPnAL1xT5p88OuL/QWQs4T+UYhqQnMSyFmZYM4sOFMcYZQY7l
xJOkP84f4+0XhYj+W2CXP8POhvFX7eII6hJJKlfIH0zHQWkK9NTTYEuDN+lulwYhY82hEfcEJ0WW
IF4zl93y/ktlUZdOCFektmm4NhH2qflHX/M/Xmg7rKOGzLuj6YvIvSrFUJtuF+o6v8brbrKcyaMS
ZYW+HYY8eU85ixZikwb9CdT4gH4XeD3M1DTg8Ge3+EZEMa7uTdQO1aFAHsE82iU+Xl6yUg4kmbMQ
HKpzgMXIfz0hShVUmsilPEnoFXgGXcWFJn+X5LYw4jmCoiEuGKuMRAfnCyHIYyaNZLIQ0iIpqDAX
oVoZSy9aS63YfUnzSqtwRmFpRAAQAbhdKJvTIMpLBlp/BcZoUd32GgxF5lvIhiR2MlazzMM3lCca
2lLbk7e+VDjsbJqKmCaFboMZy46FEoqblP3FoXnwzEW0KuCX9jGYR/CeChu/D8skrKjpGfJFYUZg
mnA0OQOlnUJhXkBscuCRMpyK7UjlH+Bz1jcerG05BnHVn/DW4F4VCOl9nzyICFu+MtTtMACh7aKq
QlLgMh88MiFmRZm3keJER/Eh5AWe5VdBZ37bIX29zlFB61pgZaDK55MqnSIso1totVBu9LW24dmM
ox2nsM8Glz8ZYBBo793G17/ZN5loo9cey485/In7MFKXWl1wKeEx+Ggr5yjxvBdehrrc/8tFdxUi
aIs3k+8yhGqqzWh6r9rQwHhA6gkcgVtzQZi9sWKPeGDIBfl2X5mb0+NgOvIM4hE5AbKAtCI1dtUO
PqeTbez84dc0SfoTzVLVkgrcUmp1g1EsLzZdFyGZD1dX5rouMAw5JmlkV/+zUUHTLbZBSP6jLDNa
wrkd2BOoCRPwSCVGQkkRiK/1PvClec0z+YV+W0iiBabqwuhifclOPmiV5aeh6aBlSKConFyU9BTG
FBUNK84cRGjSDaMdTzO6nmvJhYNM8qPhd2ujRsExREGhMO0r3tlPBytQ4rtb78fuEAyOfuha+v8i
ER5Y6EZ2MlLnwVxyVWX0PnpfpXo4IZDqS5FeLJZJbnrIDGeRow0Oy8eyPFVvo1I/7i7pmDJjiZhg
ncuKVyzMRdx4wdKXL4ZhBxYiEsVX8/1C+weDrfkaWf2IDfPIgFPaKcQWcgycaqJgmVjqr3KcyinV
POBGKKz5nxMem4JANS0LgakY+V/4FqSIBlX0yrpRbV4xaCThCY9DrjPNmCjN0BFWV0iwtK6Rliud
eV0FzBF/CJbYqsls5or9BMASqg4JUNH5grmPtQjovoCVGy10F4S34O00LFbLH5jurCCXfuCHJ/hX
aqvXWHwntYEIj5vKjzg7YhBAM6eXFfbK+/0U66eO/NjpZlDI5d5ebturUBMrd2HOrGFcIE0plbxQ
9KOo61JuuA8DaBoPlpw3rERgTRwM4FYMQ+MAbltvlWiB2Iqmb3JDiv5+0P0sb/Nq8+2//fDvNL6M
BfAwJ/cv//Xm4n9dXEjLzfOwGIcA9IzG4zBe6vLpI2gt0BauZ30BCUZqGq8JrVWE7XX3Q5bx6bBU
k8oq/s8jznwJ5sohG2FZVcwOYzCPtf+r9eMspTWZ5hTcK962e/WxHNNLrM44ru8xpLZxm9zvj/6+
MsFzz8KYcIVL8OzdmXkLn4xymoe6c9aUEYb1uECtjNYY+TBntvWrpkjogjmv6l9BnUNB1pgIGLst
2bjzmGFryFZ3OAyx6h/jUQgdig+/p1UrsWppUKMmH7XsytIMWhW0G0BIRLuMorSd5PTtj2t1RDMT
W1h2waXOCy45ejNCKUXVWbMxuSNXFlHtBQXdmDxd8V+Bktf1/dm/Ls2Tn9HVZ81bXS9OxehnUQvv
lTo0SPpw/r5uHei5KXrdgzm6pg68zBi94uBOX7ju4+OH9TV2/HFt+Li44cH036YrxvKTbgRiAoou
IY0q8ty9eGB1fqvGBUfutQ0WFLGAYFQDFHbz2hiIrCuKvai7pptNeP/P0c8mR6hjb0+vqQ5WjYVI
GdK+wor26oDkb2/b1SvQQH6vDVavP357iIPOzYytDIFwoXelN0Cn/ndsPtEgd0XpwGO8W+7tx7Qq
oFsH/vkhGBOx1O/HrwzOnzb8X3h5tMeG0zC1Lk5jWQlQiHzwux2Xrs2q5XzjtgVECqPPv+5PQetp
uicw5Idzttx3xaVH5/PWeVptYNXgUOL8RERV8QObETbNOlIGGr151iwC0qblIUoNSDhnpz65bL2o
4gWH6z44sLbw7/z6mo0vNzaEi38hHmATEVVCUIuK1+YEFLYgcRSwmeGEtPSouBfM8O/ulZ7Y7P+b
OpVyz4oH18qscWxVy81TxW1gGPZd86Eb3e+3HX8ov33Xaafy6tT2d3gVyyjrirxBTZxSMBv9aPsj
K3pwQncpy0IpQc/OUr9baisqNkAteSc2JVrr/OEAuFwuP80lxnb9w0FqOPZxKJVV0rUHfwZzfQzv
7SploZ7NJreMXRot15tGsDZDF3eCB182dD+Jl/p3qFfDcvs8lmj3g6xBoz0cSuJQyBssLLTlC6re
bZpwm3drI4N6Uq8jkRc6Ouk0kJvxO6auNMN4V3CPtSWJz7SniEwxGakTQ4rpn47yVfLt1BC8/JOv
QZ4iQXuF2nMDONjiO6486YLoUMO70FfnlvaInDt61ai5nW/nsmtQ0Id8itKq2UMLJBMILOZwplI+
lq9NoAH8I6sS2RoDedzIc7MSi9nWJS4BzwD98uq90gDe8fTrGZOk/Z18Pc0Wqymu+V7fp7BUEPv+
cah1nq49w+Q/J6FLnnak52GtowS5k7LOUNIjH6WuR1hLoz4VgPMK31c6dIn1YLwiRRDFN59+J+/z
np0ha599GzUQhJxRxXBIbekW9p1+iDP6UceAu2Y/tKyUK641MIhyEl4qq7dpz8UK0vg1x094t03T
jwnRZ5hUzK6g/KPxGAtUXZkLWhqkD+BY+GuM9//2rMW+X28jVcUVmCUDYQBXFdN23NaB3nrT0ZQV
m8cLEAP7QsK6o8EFK0+xHRa98jpvrkqHczsdswrxTgwDtUPDPfZ3SL5+OKROl+QdXRj1gRdpqxpm
kZTL/h1XgDHuKFi5I5KV9RR7AmOpUCrIBoRhJSMqKRDKPTyymoB52h8ktoUIS5JLA9pBCNpYd8I9
nWjbW8j7sGPWEcUy1wC/USXtMq4AnsEA/iyy3nkajqnE2SQaUdDcbmLWIq9ut+6fln3qx1+nipXy
MkJV9XfdZH6CIeHZt0j6ue4eJLutAS6OaJq6A5x+c2E2G5bzGZyn4PEjPkeMCLjhlv+qvXfkkMe/
b60y3AxyxBcqaSfiNA8eXVJ/I3L2JbIspACw2n5P16415DzWNwZ286fmiwy/0hZJgCeWT63Pqf96
NnGjqL5R0C2QL79uXmPbvELfwq722L6V6fnr/MN906HdCa69SPedFUb5NP/R2s18E55L6whjUIfg
NzPvzrFL7GHARFzetp3P1b39VZ+OfUYzd22baWfLmeqA1YVV10ai1XpAH5l8vs3n4Jv9HSfBT231
eDVDXAGYRo9TO0071rZZJ/PvA2lEsV8f1+gkgn+V0XxpWW7xvcPLoIFUYHEDMbpRCfmujG5Sa0fd
imyunBLEfjSLb7cxr8wynKKqiXtHcYMlDCT2L3h2o30dWd0t5xlty7kDXMP9jY5YyAlhY0IzH+E/
FeM5ggkNp8jd2v6N+s7ZsWglnXpPYoS71SztoIDQ+br12rYZPFYzIcfolnkHwCj0E8xSyDfkNfhQ
Db/eZVWlnswuHkGRru+rbdsJbbeGDInUqdyu/JaR17W3R6c8r7TS2bHmALrVKr10llTHl6dzjbrx
33kT/91A6XGkZEs9OfyBH9plvJtJr+r/73jOr1OD/Hl+m1ZZpafZ8jy+Do/jyxFFWziN0ACf5xJP
Wew2IswTs8RUvHGr4IaD86+5r67NPcqNFCQFLjX7S9IkAOInhStTmUAKt3OEjhUn3Sdr4+J+9iw9
E91M6p7L2uSUF/nL++q+vq95UiIaXglQMFce4K2tvhm60eqa6V00OraRUiU9dhok0PUjbU+fvdcw
7L9xaup/eg12f8KklpqA6LijQnij/C/kNGfqrOfRhVAzcV8x1MAL+Te2XaeJjvMoGr0X8Sye5fdI
6yC+IHSg8TRaVC5Y6ARX/WxBYBfbqT2NyFJXlJqNDcrS5+6541+SrZvsapt0qlq1+VODwyX+F8Jb
KpiFiqVKb/S0TwGYuO9BNpB7I9HgVpG+XEFizrV0MdoQtFYp2hKBB9iQjUeYsVBmwR33wXnyIreY
aa7YEFbNDbP0tZKLLCShoe3LMIT5jYNC+eNU8x9z89jV0E/trGHNciSdhuiKqEQHvWx+xFIRoUmH
mu6wjojnUtsC1aswLFt94qRJOFLOBbTeLqxrMSNBfCK3D2nVRCgS11baywriqgy6hD0rDVhx6QSc
tglDCQjFlr72y71H4PAt4dY9clZOKCw9z0qxoJLNDIg/qRYplQ5WM9IpE+qvLEUUHqiJ3I0xCir7
hClz68Lo4VEtqWG0C5OizUTbxp4JVYbAVTlQ6dmyHTlyntlH8ft0jYkx2c4Iw6GyzrazYL6dnZDI
SkUkXSEuLXh4dRoDeSdag7MvKXbpFy+WQTYpYwlgzpA032wsl6CNPCI3gw2IUSHT5t6T+0Chiiz7
qGoQKuEw0LkiYK4jXqsxWtltMTaQRwkq6I7+L8EbjZcRzn5b5/nHlQ63DPBuIO3CmYTjtnjuwn+Y
b1c20UrMz9pc1KtgF+zem+MO0woYnNkm2t139pQOpjNa5o41+nSUekWfXcQ5/XiHKgf2hdUrpDqN
ngy5P6trJ7RbjHqbYYBlYYdXoVBdUk/OjpoUP7BZuHgpPBg0P8Ea7yH0d2nv1A/78abye0KoGtDM
Gl8WJFw64raJL8NrcGHORbPy6rZIV6XNZ3f5d+K476A4rJ4r9fIuPu4VP9RFMLsurovS+La40LN5
Ek7SXYPnJDtrY3OtEZTT5x6zFeBimJPGPJ0eV3Aq+anHLavmBivOBkzWOsyT2lgsxPsqXFSPI2N8
GmR4ieTMWHXx1Hc6uo2TgxJJ6YM1DmbH0Xl0mszK3Xo/Jg5e5K2i2xepz9nP+yl9sFDrXX7Ku9PP
4195F99bJ33GLk664jA8BtV+FUOKi/fqPDoXD2UfdBD1uC2k0dU2iy1KQ7p+y3epefunTpw5twCC
yGMBSWR3hEN57WDBy/XBvbZnT61rk7vx5d/1Xzlzb/8a44+MTUJS2qwDe4xUUosHUwqimihWkouK
0qEJZbvsoS54J/+GwBZOGnqkHRI9zDSAUd/9I774silpUI2jMtWqrC7YGcjSIJoYq7DaNKQ8R7ly
9IDntu6VCKHSPH+6tzNh8jaeJmfXeDbfNUQoI3DZkXEimo6vGLqQbpPc1sLmFsecS/NmtNN11OvV
+cB26IRwnAJ8Y0aP/geqx7G97X0q/YcxuFt+9d1Nbglg37bkpKdOlcIOuycZKE2HfSLi0lZdyVk/
dRRuGbmrBnI2eG409xzj3jWMxvG45LExljyz/Zv6x6cbXl3stHr3vD2yGDq3TmMcLmJIROGCbtNc
DPVwQg+HILHe5rG+aGANj52oAZsu6YXF9ksUmpsMISfUZhNOGBn5ZJau890p5KD17pP5AnhC01WM
ljEeYMRTKdjoHXWU5peFJujFu/NAel3eEDpia8BGhDUC3x0IpuxkDGkDahTDGsFBcUBVkRG/0YMv
8mFa3MQWMxBtE7GUKXrJ0YGfBkK7YNaAEW7z1JIfDnDEwf7kTFdnSf1UBkBj48R00G1GmA52YgTC
MVJYsoLcXUMZfWkQ9e7wBRP/3ruhh9SBlQkxQiEnTtbVWZmjtIig1cXcviz6oji+WPBb5lyeJIJK
VFBE3O7zbTknj7r8p8Nvfmb4LGgmP84d/7tPM6YyBWAaeC/cQCkbQXZCyMEKwJ78r7zC1aItzzMD
SyMiCQZE58mVeaLCNrxvy6aaKSmgdl0pldF5DOp/jKKYHfXkmnOzt21vy+0tEMD+joAUMSlB4Yxw
sl3DaU16TKl1vyzbb+Y0QcNVn61EWFlznjDm8kWS+21E2dM5z06TJ1vNDO0Bi2D3taivrj/11Xvx
Gjxo8wtBmsAieTkhkC2bMyHsywFfuGOXyms86Sd/h0lUG9/79WHJb/j1YXJqWvOIAXLHcqq0uS3K
K728dJKyp4Ij5WBBJjn5EdawDuxUoGxIUX5qv3M6u/zAyr1tNwB58KrzcBeuwlVped8HVGAPp0N1
juMQ+rNggLvjuCRvIbm5y5Benu7Kb6lL8iudP/6kiqU8iKlOxrgOQV1wwABHQpFJUlufxWcR/1AR
/1FNGve4SWkq9WqAKjX4R05BdMI9IBA/avUnTue7S329Ac+2NCQswQ+jwv05kIhyInOZRtl5Duju
k4uOBb1C12UDtgZkj7B7pb7c9gIeGk2iSQIZqtbHnlsloMgT+QQ+DRq7G9I1DBrkviYbAzVUV+kT
f8sck9N94bCH0XdLUZmOGiNJymQdUvUXNyn9xa2tUuDKQ+VyjDWhxPU174QDo+wcUIr7hNSnIcJ7
/esT9yb97ukTuXB6/8c+iAYSJgj0PHIJ6lSHjp3S7zlcntHOMXuOnajklGe1W5OM3xxhTcSr3srd
ajt+EfMy2JenIb8Nd/gS4fqNr83o3a+iuIIKQcXG67HQIwHIfHnqgBT3pP4iZ2vt+O/ocA17gVJt
GzeQy5L23BzmrDapc4J1kquQi6sjY3ADI/vJsCCtDWoD0xeFWQZIxjCAh8z59wIa/HmlKQRlOgXR
4nGH4dOuMk0p44uULIuGKrG62U7GKPb7R7y7BmXsNDwbk4SHd+qf+u+rGwFwMjeoQvR+H9NTl1UG
jXfJMzj7Mn4LmlofFVCEE6lbarAN8a0fBbm+GkNr1hJ+zlTvNeW8M5qXsxbg47dNImX8Er6wXZed
YHaGaXghcdRkPP2ALLAlvzrURD3i9bI7xN9EaC7SIqc0IbUCiVCp3HYwuOEekWuOY20gJwIdq75K
w+DE6QKsFXXp/sPNZqrZUoainAsvXgVUlCAtKXfOK0rE+JFSuFXv9bwBOaKyYPhqvivt5xMAZ3yx
fUK3oIuSh1WUnS9f/hp0Nq+Ms7EFRbA2D1bByl7Yi5NfyGBVAaz0VOKQsnA7eee60Sva0av/fba2
A+ReJGrwJTGG959eqR/1Sz6cXHSGivdk16FAvdy77+E8hxcnZpyjDFleluV1MCfWjfEAIcIldj1h
XsCtq9Wc1Es2XNrDcF5gB5Q4/Pvz7Zhd499VceMVpwbRO3UTJl/vC3f85R/Aa8T4ytePyWOUDiQN
a/TF+NMt/ZF47NMxNKX7OiJPdvlW36yTmNfopEN5F0p8MIDU78paooLVyZkpXExlKd4/++f6jPoK
v6ijjwUdQJVF3pCcWsQrVT42YEOte6+7KZnQsH5zgMHuJ0ENMWWLtB3MSXAxoLuVWmTPJxJ5n9yl
a35657OTkXSALSdu8m+7Sf6lCLg79A543nGYa5GpBYOErto/1iQ5OkkZsBTVNLxyIEg8SkhQ7qPH
sWlTI3fN2eh6GdSmt1UA8QcG6foCckYp0AYhyyYRQuYLtR4WGcKtbmWAW0aEX+gVH6fspwLmiqcR
pBrqqBQ8UVbK/im84GNI2PTvjEs320oqm19IFgAiQB2QRsv4uzdTGmPenRtDmzgcewjEUJXO6ZeY
4Grifu6Wrf0RI/CsebmTkmcYCKSvjlBDuh+AQSwuyI8/iClAEbHuI2miioYJ0fLZu0MLJOd9Nytg
QvfW6ydstG51MHmvgchpmOwgma++JQXxKZ7bfQjNL4ADGgzsHghQYfhjLnTuB4yBVWThRNVOdpjz
QVon1M5Ada7OHZrj6ktRJHEifHj7vBNkJLwfsF2Tu58GYulQw5uj8iusQcGPzBFlT2Q7w8hFt2Q7
KfZZ2l5jAEfMGZwNoOcN1W9hr0L5gvy2XHPuJ5Lbk4rioo0pMwWZpd5X75GOSlgi707JS5TqSqET
uiLOUPYk1S21qj0KHcggEro0JyzJFadjNamO08cxba7XgYOch1hcJUAB0NS4iWghk6q8H/ZEdj4e
qm/3eIDrgnyUqZx6wTCMmvfy6PoXdeu/4f4ys9rXGSgilPCfSj8mmFQNTvS0frajzDn56j5/A/AA
NBVs7wDgYqK9aXFpg4EDX0Lw1KH8P8xdQgo9tL4V37D12YQHY2JizOifO7KrVsyge+XfghckeBL9
WAJPNbySBkRAgkqrulfhVmxPAQ28wQKIARoJkEdAtqGWvNZOMU0VM612uhBVNnfA+ceuhrvChb/X
OI0qhd9AFUV8VU9f1SBvuVH8p2OxfsAAR2wl/TPKFOjRWS7qv1M99YUL6uG0lMu1g4pu5FqEdx3H
tftJAC5e3oNqMVWQlpV1WREZ8S/wVpgDsXN6TS+peibYUJmyXuNB4v6puveSV0OWeWBSPbE5az/e
TYDPoK8a9bsXe/wyRrv4aTam7x0LRAr3Bf1hBXLSxzlOMJb2MQkOwyamSVI1q4xXRjMUdP5pfc6G
n3E2/E7SUXWWjkqL0qI+e6GBm4HGGT+MRAHtQYdiyZsit8UNZs4yfTjSMdzxU4Cl8qTHDd6Zv8Y+
W1f25+VrLar55ULnKAkav6P6gIpWwQ+udi7sHx84dX5GK2EEEZWR5HdUpXrcIORRcTMIWavJUop1
0d1Vh1JvQrFWZEfwZCtZ0lUBpeeLehmNjfI/y09BhySu1JTQFUtiqDKajlzNl1O3GyF4svMx3eDw
2teooK2zWYzgWhR7tBx0eEGbfe9XNtb8DWqysv6+xMm74y7qW6goQ78+KHc+XhkadcoS4qZVNKxm
1gyPboDQam4gKQTQ9FOQnMPz3KWmV7k0QZAtxJLGiMoZYRZPLdT8qYdR3lJNKUTFSWF2SCAhdbRU
cWJ/kSbwG31xJBRNdR6rtKtNBV06NOxxyIL1Jprm/OftmhNMVicBnUgqa3lb4OpwqE9MBP9nOGNU
/eEwXK2uGTYTami4esCsTJ0X9FRc1fxXL9w6fP7GKPm49rH32NNe8g6t5eojgkHGsIaPh2/gkR5C
Z1D2Ix4UckdjgaDSpgJvSpHmPzkcHmY5qAfGDx+iEGYTm+Xkcou+OOLsiLEhJYVI51KM3D2jH08+
7NvSWBQKEnkNFAdmGIf6xfn8Gu3PbwTvBHqQRJ2y4vj6EeSWzBfdSLM2YU5jsD8CdhxpMr7QTUmT
d919CZxOQABuBJ+zfx5uK947gZ6L9K+Be7XZeuG3hZTLp7pCy5WkA0HiFbXPgWNAx+hX5lW4DLfe
4UbSG7TqaBDOyzrtstNh4jVmulUnNBWiC12otOz9kQYLS0E4UqXO5epXai413PqkPoDT/4aLNUFP
v36a/Vc8qkKJXGefPv4Mo9qrk3jR8km/oIbz2Dcwoh0++xEe72hB8p+T2bwu2PyEdX12pIYBgeri
3lfDAglfbz2YVN1G3+rTnxV/OXoN5E1eGTdIAhB/sJWoXwKalrVaCYguc8N30ICkJURVO4f2DzFI
69i/cO9yfW2fBrqXfj3fs1ghhNjijg08CiDNmr7X8+bFxjOfqiEEGR4UD3V+0O1DzzPZFKNC1qxW
eVuHyGCYwkALgYTKiqBtShoIpLfsnftKLp6QOFxuLCHQY26VVHaOszJg1ypd4SApRK28S1eNzXMX
77JNtkGJxW75alqBS5ltGzalnHhyYFfil+Fyo7r90klVcS6RLvq36/qyZm1AzcNqwsw1YSIxd1ie
cYlnrsBueDpnfF0usF/uqGiKoDLppP9iojc2dOjHd+f8D5rZQwnMatvO8FIEZaNq6pfH1TFm5OMY
OL7WTyka/KSLdPGaPSdZ783GG+PqKKWjDnm13eHBEFbiJGlSBQu1S5y2zeQ4M3EzovVuO6CNHJWJ
oDea11tlgH/MBWTdYLsV2FKt7OkeAzYNlqgbNURos4b/rHUuN4b4s4Ig5t27bhLbhc5Dj10kJlQj
O7jzmrxMA61+/7o57XEagsK8igGfgi+U2nYd7Pk3ZfMLnS8K2hEqTjThqtfxWcL9cUI88GzW7DZc
J75tWl8FP+8n0/C9I3i8kARBMvbPiNS7lY45U11b5A85MBF1QicH5QEXzyj/W3gviWesRNsCGS8w
NSHkVEVBggpnprR9nN+W2UHWhDoKlEhUAvmFFRQCkm2ZOCW1ZrR1WlvxatOeLKnSso/zKBFgzXC/
FIAs0yndmw8MC1pWStbGw821TPOvmO7qpj8vqu5iQ7/ub5OCsTJ2m1cvmDvyhKRVQKkj20BMBN3v
8r0M/pDSAhvUOg/q8mqIGvgX1KlbX8kvBrndE5xer7ajCNltELsj8p3WQCjkT9tAS6onq75mkZZE
PaqNlPuflBSkgg066ThlN0/HtQHWJgN2/CP9m1TuJ2LIyxqqs1Doaenlgp5BsUPsSMnQld4XYVE4
gh4pn9kPYBl888yB36ndl2kLP7q4VWaVmb1Ip+mUevPiiqwsPsQISZ+H5MCOzOLZ2Jf2aUvdY8XX
g8JJg6ob6iqbWh7Jq6gl2ti1nYaYD9RGKREF/kNXjBtgSflaC+5YEL1xKJBjSYJ6UOw/3R64zxy7
WuVRzxMJUm+nuxqiekDoumNvGtMzol2ZGUv0a45tqe27Jh0IxuQkxERjKdhBkChx6RE8dmiRGQMs
nfTD651mJ2pkF7qyUCm2mie7fVvdVkzkuT2XlriGb3NteOlf+glFS8o62y4zHCq9jSpFp5lwF1nd
5x/LLUXp808FZ5gz4JgJdYqECGvyO1woc1aZpCSV4W91/zpclsfQTdeXZbr+YLh9+i2DcjNihY7W
SBm0yMp+W+Y1R27bdrUnaA5L/qkxldC/OsZ4L8+8se9nXBgtYS1wRzAjJM4k34BL4m0DF3tUH8nG
r7l+/H6X9vq7jOdfbOnucwm9dZy6R+HdKSB3lZQbL1OgJz60SotFcVHZjKy2Yz+gIyNW0A8MoYO5
TaeDiOxYi129h+KGC4MkMNdJFhoXxFFG++0H0y3qswY+DvJZOA8fbPLl31fvOr7NL9zOUxwd2HN8
m37latF07Gd+efn5fXKUD9sJXbxm7JeMGg0cYsEDzigGdBMKBWGTRj3EMsb6+WutrTU7iHwgaCIE
7/1KHpsiFCVLo0zbtjbGXwL/gXrt4dYgfW8eI/ca4ijWfCAGw3IMghk9nBuOHY8xc7svg6l5MA/S
F4qLvu3sxHWukAJrQxXbWRxHcWElFnjQaU494LSqXjBMoSOzq/ZW6AvpgASrCrL9YXI4ACiB/VBK
EucAY4xP98Nuf+1F9w6RKEB2hhMkYPYT26N+VmmjBCUDHyLCu3eAgLK/x/5ym9MPgFjg3Y5JwKut
ZMdLBSPM6W9YSqroF8PQ2JuDNGwSyWFXdjVaxK/e7TkQx/M+hH0NxSTAy3ZdSWAnELfaSA63kwdc
1iNt/b5cj3dPSIqFGYi0/MqXnpmTDJNhqercxji6kxlJvx91LbAWA5wFhXjuhSTDOuVYR8jIWLzm
WkFeVlYvnCOknM9WY1YmD5VvlBqz2Z6aokXi8OZuxVBCSQiJtBlQtNsYVUjprrD8oxZ9AjAeA0eu
zOUmf/cyjZhessRVxvsZ3HofumTCLkFE2YBzTTzeyLXt/pUCRkofswAmzmkcER5cxz8VPxnW/A8J
oOAiA03sHT0OgZGH9QBTDmwCi2C3TqeiaA3G1Tb9bJgNr5C68WC7xC47262bbLKpHpa0z5SuzFZG
6Almssl1YmDtiMm6rDjbDbrpf89/CcHA1ykTSe8yvGSJDkefn8gr/R9N57WcutZs4SdSFUiApFtl
co43lDELJCGU89Ofb3qfv+zt7eWAQWHO7tEjnNuBBZWE1vSffJT5CXAvMEDc9n+rWx6LTu8aMi6j
CNCNN9TXzslxij3ps4qSJcGVtk2hRDvfA+qmXWxH6FW1aRS79Q451ayFQjhrv7a/Gi/DwVL5zCad
E+7SE7/KA/BaNtD34OvxRb4U3I1BO+dWs9Vt2q0L1JkmDrfIqizlda/INtFpOCGzsDReoMrUsTE8
cMJlI1kFvZFOC+RDMK1rA9s+6MWcNqZOufnZqU5UWOH3Fh248bHyewdm5Fvccl824pYoCbsc251y
iPLt2+M0XbV/0TU6SNQ4RJt12KeJN6yxI2j4gK27AYUaBXsHk8b+cIuD8EDFQwaSYsI99jAw0PFG
YFLZn6Ew0SXU0Mu+eOmHK+xtQfjKmVg9q0s/i0/qFgfmnDtiGTCjB64CVuPcORDj/BVId/IkMvEQ
HCArcMgBwz+OFK9GaCGWg30KqV3szzt26HW/HW7T3GEAGb+wzDfVrfBhxmTIHlKrjxfl5jMHTiDq
jjuLq7E5xZgJchy0r10TPkTSOgaKYCStoWJNdu5ruhOzG++FHQMDTvLOoBqhguJnChhh8fprB/0M
lO5+EpdwSIlNA79VKFT9WTs0xzsZh4SquR5E7BZ1A9Uje0v0qI3wLHMwz/nDdzhndDQ3gZV8ZgXh
D+/bF4oHqQzniFqFmRBkiztLisHcYbAJ7xaThPxRsuIxpIMag/MqqPq8WDW4Y8/zfYOw2S0ykICv
7wyJfxG2ewmVebqWgWS9ZMW/JWzEWOXpG5cZ9uqbwaqY9QgxhA67mQc/VOht7mWgznDL5TUOBypc
xOGijM2qe3yAxRl7vK1cX0OOXbeA5Ycavn9pqM88tAcUkQzoeN+Mbm/Vyr52j5tx6MGr5f2jGiFS
E6ePnTFOE5UXAAVEoL7XgOEArHqqGUYy2r641LTwdBp4uXPlQZvkaYWeGIG0RIgSRtNY0c8E3hOz
5QYjRVykD70b6HhTQ5/ksvryKeZrJCJSBIIIMUL5UvrYI92oITD/+rHdwpaE1JrMsaemaPatEToF
yBPVs3hmz9DLKiO/xTeNWZdvJHtmiDGEAsxoMX9pDYhM8jkfr5hCWrKX7Sd44THlXddwPyWzH4Fb
YncvTeEPyE4EoSw0A2mukZ7DncOUumV2WD2yB3slpLhBaiYvBW70a/jrY4VdmcmP8HLpF39rJ2M8
IAyrXySrFKNb31J8S7pEwE+4vJSHfJNvNIQ+u8BTgVAxV/piTJBo5v1WUk5KsjnJHJWVzXcKfCwS
u/PX8ko9lH/n6p66CsSDghCYbiafiY5pjTyx621ypXAf/6BABBmP4QqxlcHS+RmCFvMygXzVjbJh
UNozBqi27RpzR/Gi8fznYNUfu6tWvT/TKQtR4ivzMLLrW967EhZv7fS77mhAGMtc+ydlLPsjYE6M
xRQ7iHCiAifAiEpYHQr9IPDQvkdVeOAaFlsdVmb/b5aIlAVHNGEKAOL6I3zb2t/3CUcBAAOqEPBr
JvHSQTqMrypX15knGOKFJYKiFbwwdOYtwjFFuFnq6/v2vQt2IQXTd5duykOCgw6HlEVD6KiyVbjx
N8LEKiRG/iIwMRmfNGGcIazENFvE0RcQRARFJHU/Ymx9iG1hjyuG++FMUM+EvW54LM7ZQ9w45+KP
96OtuCxiEzcLH1uSDyFJjNKdEvrcxMsc4UvN5rL/OskahgxAeWi/UDyNckJwyMvFdgC1fGWWsiHK
uZJMg2aVIE1Y+ReB3TByBT4tgUkpIP01Y1maYhpj7wOUoSwKOLTCe1OidkxOAuErrf8d0RjrhP8C
sEcAS4WZI67G3wKgd+xlW4GdAw2BhAQIq44QM4U54/hBvLLgqAHYr7lQgTJK+06wl3+S98JbXnDB
GI7/VS8fb0w9yttBbq2Ecy7ZzDR2EdZ2nwV9N0BRpUBuMXSc25yIUV+M/QDGrcvxGT0NUGo2H4CG
eJOJOcaIHQIa/xwi5UCYNi+oZTywLRnhBPnzMvXjfwXwcCHGWGJ8ReQTF5q09jdocADFM5eNC598
Wsd56ojvDlhTUdK2h2w3XuRPoad9e/+lZFKgnu6wrzH0VC93F8iNZ9IfUrCMkms4Z6cO5sGcxGaq
MAHLCICmxk6DhwDo90RRJqxrUoKH2c3xh0AWsRImbOkBDG/xscfn7/J3sobRhiKcusVgsqU+Rkfd
0VB3ecF2EFpS5aiM7qzuOlnEZEiflHAr0p6dmtAjGViaObuDZ9nhE1pxi/fOHQHlZJq1bqDs5avK
KGGhwxZuyRcHOLjonxmG+wA1z+GOhxhdi/w27HctfTLCvsarE29Izlt9GpYrGZWTPHR8gs1S/Toc
2mGwZi9PO1Nq7TEfO5r5Yc7MDIUMZZSbHTa08h8jmrfnT8uatBebKF54b8rNz0yh02Cq2gtf4gnf
0fchAVOVqbzdBOQ7sAuIGXeEk+q6QMLNTFY+JlDuXm+AnEWHc1jGsj1hdKY7KekMhZlWVliuv+VK
jxGyezJMlGwu4ZykeOOrvMOIyE/W5IwH7fEenRsuFptyJ3rW3Vy/ZCmUnh0CyuFhYoax0wTcBr2O
FYuuYO7HClUw3H0Tg2H0l1yb6pcJKg0iYuAmy8wyqHzFb/C5wmoduVyYJezLQ6bNByf/qlMH4pwo
0dWT8VTSeEhrxRnSuYIlNlwlXJHcZOxNne3D9Pj1F/d/WE2qz46bNHfwZs5x5P+aORL8VVc46ZTY
4eHYjnUvxAZouKqhInJd44p56KffUyvNquFSyrcBHqCI8Ajk1Zy4F+it8gD234Jij07SI8NPpmZe
Nng2yI41s1WZzGP6btzXCjBOzK7o49x0Z9xD5fqqKO/0aYiN0E4pnAw/UMUoAVNm2X0dBLuq3Svl
Ts1+x8lGHx6IYWQDf/t2G8+ZV+oTa8x4+20pkcWFIVieS/4/Hlzl/bndJtyrOl6XFIe+MuU661Dy
TCvWcvR393kPBV/ygPTu015z/N4i5IvQC1gcXpP8vBuPf3zcnAt+bDILLdEWHVVHYu6RrJRHRE52
3ZxkybtTqr2xyW+YnbDAUuFDhGo8HbNP+HU8HPy6Y/KeDQJA29E+q41496UoP2eQyEa3doTVQQKz
tme5q6zBWkUmwp0I2rADGtHtGqh5811OYjMDfoRIf8VIDmAIkuxpjMBfMZMa4ftp8Nv93neDG1VT
OvHKzNJSV0NPriJVML5XqpZ4x95ci6K4uxZHJmKnNsXNv5tL0PI1GHGDiOfgvwBlJrL5/liorNN5
iwRmsA+wdcSu5DXKPQIz4QL/IhoDk3KQKXTZFNM7Aj16T1+O1qBhUHIpmZg+VWYkQgI4WLLDRZBd
VJiSuJRc7qRo8cdnaW+MX3dEBMvKGwhrQna0ueRSqqVQwuAUMROArF7Y/fZ3tJf+vUfMzP+up30u
z5TGin8CuhRXi+hw5iPs4+D2jRjknsL25/115G4vxWLQDRgpW23hyLLRyZZEjYNHDOGe4Iukgr4Z
N7HjlsiMcoveDdOLnJepwLViCOibzXf9Vu2amRinBFCe2PqRlaCZI8qOObnvBFxT4xnXyYBZKgi+
fFTIZEUBwYoZ1k41sqBJqfRd9hAvvEFscvHU4tvpsDQ6sRIw4lPZhGhd2d63/aENKf9Mdq0SnE6d
xQzYo+2oXqZwK3kSFOEY6LF9SsT3hCvSRj5mArWpMNGupNJBZlykEto3JIYI7uVesSan0dvMJ25y
bGG6UqZTzhsBZdV4SiPD4hltdMmkG9NGhoLJMmGB22ZVLUf/ELMFLML0K8uSWvVjyBOWD1PBTnIt
ZbNUgZYTL8cfMzuqXpItaPjS/l+gbXzaACbtiAKYBM94pTTM1apAj9GslNGRR+J+CWHtho5UzeO3
Ff5Sjw6BEjEkdQr4A7X1YGDy5NM6sO6U0hlbiIfapMO4SfLakYuuhi1HGsNGs2IyPQvvQ2Ff2iJU
RLCP9IkjtVYb2QGVojMg+oMAHnW8CtCoRLZGJjtIQjqTwbR1Z6A78LuBR4GbzMnYU5X5PXTGp3To
TT7HfLDOWdFNX7lKWK3GdtOev5VqSXCGi0UeYDeoL8OXJJlVsg8JbqNkZy0UfgQiAgzzdEBPPHUE
0AmpD9dawdGnwuLbIrIDXiN5aIL8Iq2EZyVJnK0XNZA8NQRMBpRG0rMAXOX5PXPbcq1vMpqVKNwE
vQVPNPw34tSgfUQphsAdCXHlqsjxSjv/myEwY3j0qpAfBUc68O+WcuvYPYG+N+PHnUuxcepmM0Sa
cB1fmCGv79Bgs5k/Zu/DlyuK1p22GbI7oGJhQgVLTLiVpddPZ3HWsI38Ea56DwgTOwwfDtm8E2HT
oMi0e+O9tP6u0DLTfCT42xDlsZGf2iafsnGwD8nckKB3IB6oinLnS3k3tEKmCeD+rzHnDSUKnpIy
VevwbZdvu1YYA1lqaMEJC1sTVYcOBejtVRJTl8VwtFfabT8xu8xWJ2b7ofNhvmgp7aH+zMtulnxM
mrEEsiiq/D/m6rtx4tZs8Dnq3PTWt+y9zn2InsppWzPExih1SPHN8QikkPqXRu5EXdbIgbhO7tui
3YwJTHjjmYsRTmrVvWvCiBsSh/U95JGtwFIBaLehxft46PkeGcVF47bc9ZKV4w1CrgtBx5kzwJK+
XvsU1RHrgnQt40cebSqeJ0o0mtP8M/fpi4r5O1r65Vq576pk1sO0i3ekoZXXu/nN54mybvHwtVRu
jIglCd85xt86FmP1poawaMdPKi9zhPJ1mTzGsQkTeV/BuDdxlK5MaT7Y4htw6XD1w8yip9BnxA2m
yCWFP4TDlODrDKrF5GsV3A7ISksHqz5MQqMrRAwO6DPRzbJGfj7+bbYjdpHp2OFCMvUbIO4V/KJi
DS0s1omQ4hwUZY2nI0w44U4j8NoEMg6Bm5jgfOgS7rPOxqJbQmleQyKAgrFQnxj/cGlMjJpZvMx6
AXA1xNsNpRVl9X2tucpl8PGS2K1O98/Ux9KHCiZdfaMZsKqotSr3K8/GjOpUqySeEp5FMm/STVfu
uGvlxb1f1sWsxsIEi6Pp4Dvn3tIGM+gPsJJOTXKSiDibXOpfskU6UOUbLjWSZA122lEh92/+JVMF
EUiwgQFYM9nvfRphc9AuYHpLT0UYQXJoEiuWvARLlNLokx8oyH24gTldDW29v0gIwv59YTIylVUN
NbSrfP+tNlCLDeWqYgGGtcMqiyxlnc2jy4Al0kkgiLDMCRP4iAktyDlGEAn9Aef2s9IvRW9+QH3+
Sr1By04nGn/90tCGXj4/MUN1HYCpMBiiHku6tjkyOjhSVquCpv/nPAgfVfgLpBvpYYAP1cwrFQdA
HM1bd5b7NacpGW0xE4dzsaDIT2FD8TykX4GAsWaM5/IJYGvWOyJWl4PPuBk7agNCSn+hY+fIJJ5K
psCmsJXpfRW7W15B8sLyHDbZPwrzjr5wqcGJuVTIlCdMYy3djZf6c/gMfBOR4FAXs2KuBWXB9jPh
3msZA4yHRndU5kzOmfKNpr2wO391AG47wh5BYTZDKwAATrgbkQCrsyLUOMMr5BNYtf2+bz668n9D
q1nCHIB0EFgZKAftlRlvxpJVsCD8RE8NYgT11SmZoUNNbTZ95fFlNy+fkxOd9Si2AJab4+BjTFCn
skVgNnQJGFEf0ilQK/FCIMhrzvY62BU3Wr2jvmOywIjeP0ygu4yt0bLicW5jAIMIF83kjOem6f9j
jR3BuhGRAKTAPlgUHAzjnyBsb+AS1Zauk5XOdWwoMFPpXSjCOyRuEFXwxAzsyS2MuI69WDGzD3KN
Va67o1dZTAEJa42p4SR2gQlkEIkV43ccoMhwt6KAP1cfuCCUSzwy7+qFNlzR3aX2oinv6Y+/O+DG
mSbhQVoXUwY4mmA7skGDr7BIdMsWpy3Gw7rd8vux2/vWu3B6zR10noZiDOt1Ng9lr1qDm3/A6kYd
23I6L6qFf6hH9odbHDX6ZPfJNjzTb3GqaPNYkUbbLxSbxp2ccmBXDScoONFW/9CkXcis/paxvqOg
nZwHx1Ihk1thou7D1023+iZiG+DeEUDde61MYSSY7KefHVfxYMytB/MDlhQE0rO6yUdIHiEuLmFp
cklOPOrLYgGLO9w1++L8YRH32IPkjMEPDKvJbrCracOuncfa76uGxEi8RuYAG3qIHNS+w30BHPjV
gPFje3R3g8KNCM0ZEVo0r9jkkgXWrJPMHdAtyHbHLb9HkbAjMoxkww42KbSTfTlTqfnpiF/qUtv7
+EC6tGNCGN46jKTz11c20Kl+fXcwWgyqWQGZDcjz1/eXAV1zMBUNQEFCmaHFzmhs1gPIG9QiwPPD
uZ/aFHKdqWenEl4wHXfwo8L/QpyUr+p4P5HWHfybV/2T7r4bktVh0NVmd8g2lY/o7N3M+i+jTPQ7
k7eLbhWbn6HbKabPjA8ZKPx6en89PEOPlQIGI4H5pa/NLRi2zGFxNkMdgrTWbLd3PlfdfEUI6R0N
W4SRXP6ivVFvtIFsDXaEWOrEVOQVkreNSFQNrHCke83k2YZzWG0zRt6w4SRsWxuwPMmLcEFWyIhg
J+Ii//PUH2xZlIjhIa9F8vq1sk9syWlmfMS0/vOCXjexuCP7/RiG1pdHFXlvww0gy2E8FQZb37O8
Ep8Ja1ltp8FasipiXp9jpCb6QcsQ6+lWkFrh+zXoFjRid83pcM43ABoxwtgRtNV4VIC570nNdF9p
Rut78bI6+9v5FzWQeh3cEnDys3JFZ+T/EyqFYCGdIPwfcDxJVxiEi2TwAoM9nRKhCLcDdsprG2wU
+t2HD9c/NZoHTPo6oTkWl2W1f+MqMH9/zOrBxLKm+eywsRKMOAkKHi1YdekMq8Lw+UOWur8TVhHE
zQNdqBYDrkX0wjvgGrwhGNuZ7zW49mAT8FlmzNSLBbMr9iWQp9ETvTrS9hF5utjTkBIUMs6x3v9E
Gm+HMry3S9nl0mr+hjlKv0xh2f/oDX9KvAPmX+6/7Wn46lkGVnJFScXg2MkLBx0RXZ30au7Gh2Gu
4CyjUnOyEeTNaZiIENQJpA3G6SPaOzMERNKn0tgpDnfDfxtDlix4KvyOBovcgDMdkQjOonfim90i
P/ELCVzozqh/OlrOS8oqcv2w+V40DjoWBIEV4AdM0+m2EFB0NnujOPCYkE7zE7oPRbKhi/s7/cUf
rmHSWUXt9vKyemp3t9iHt+jYhaw0XUpzdguVXXR5v9jEqOvwPWJ+9nXvuDi7Ce5KCblC1MEk+hFr
M52skruFurAg6pAJtFPekHcy+KpX6VHDcxXGFyq1IRQ3m/JVphSG479Lt2jTx601piPWwEeRGeom
SH7AyUb7qhxrN/036cHgDZW6V+RfYjpzkRdQ4tAUcPxYqX/6W7XPt8jhIdyUmpmfBswrj7KIpntN
Lgwy05XsNFwnEH+EqSPOirPVimNkjy7+Sl3ecZtIZ3f4FsjTryJFUoSAQ9nbVUQ0kunl5kc0GkIr
Fe+6xfCHtSWY2Lo7IZ7bn4spA2ttNn//ltQamaFJ5uBA8yTDDofCzaJucQLVE81+NE2c0cCgmG7y
czTZ9ORd0hOs+em4tu5nRjNAKGOXvhCBJs6i+OAJdr1RMUu7yrc3Kw39LBPPwk59W35B1xrwuETf
BdYI+A5EPWfIklLVm6N/1S680GD7v5Mf7DrYS+BaVqt0QxE7OHWa+JKGdFB2ye7oXtWJDfVWUVU5
6ZP6MT+8IeZ71Cvf1ZD9sze6GykLlL6Y7OVr0SQPrfL5yc00EOEJkAm87IfCDv6FKMFwlMpAQWCq
UuILGqtd9k5ERnNrEbywbbEJjK+p+N6bKx9Px1fKNQBF+sMUbEmHEWBmCMGmmpZw8ulVGDf4prrv
tuqTupVyIhIkYiDVMcvyARXMkQwP1UTNuO7Ggr4nA1iOCIgCxLYyTzaa6YAsTOgXH+Op480YzsAY
XJj7sdsemzMsDOe7Hp1FnCN7qBdjJE72td2x7jXemygW6HeGny6iz6/fbkFrR2NXmoZHxLVuQK+F
jpMfRiv9MejjfBsHSKHFZIGV2Sk5t8du5KFibtD45S7nHLpH5I7OITMo9ma7kG3YaChC48eoXtW4
Dd6IlZQRZ8gyLvDRDJUG/VvPOoCFSb3OkBuoiXkaTlaoNpQj6MLwWN7eWKWQgygLufg/8Vk40yka
oD8zHWQq80srKHKvRSj293Otb1W0riN7kk7j1NRxOhPqSB46dQNkzlAIeRN+5SIT6T/L9OCMEzkT
pDtOlhrH5JTYtKOW5Ai3IAiUf9lj/x2uuykI1kLIxE1NouX7z5c9NYVdA2fgT0PKlBi2Ad3MDAsh
S+Sb/r3NyhsrBc8bQZZ+/aS2nxkhI0r05sJEPXCECWbudni9BwhvxRkAkuBNqKXFLEqkvf70dYhP
gcgdxXrawTWMoGNwISAvBAzCLk544k6F0a/QKog9427tdjpqjfLPc0YwElcoPGP7fx5HM5YDX3jB
4th/F0LKY+vOcmS/P7PVzDc8EW+jXyXmaOIpIdPmKW6x1IS/49v0Gutyif6MScA6dl/Y+ltbr+Ps
A/ijAf6uAwcDCrPDKvT5PAm2nOAMCbvziSv8H4WvYCPclNcPnA+3Mc53QiPhBDBgECEg31yHGva+
iCNciAaIIw7F8c8Kz8ISXLgj9sZ00OaOQpnyWXFsUdRsKQJtIexN9rBFOaz/vR1nwk6/NHGkpFwU
ifb/yR5F6jSV0+iScVNZYi8WqZk6QbnNn3uB0PGLRT3yhB+s4EHC4+Q1rroDK/BW2vho2zHs/WKz
tImbaTQrGNKh50tMBX2tMlVCsfKjfueVYHe7yq37cYS/0BoG+HA6OUmlDbLznqfhD8MoCvIRDoBf
czzc3GnDdJfaW2HuhDkNL0o3FR++OOMJHRaW4NyfTtvGEO/VWRiVch5P89tFcJESY/k4iEibOxZ+
kClMmqq3gAiEjd3XuFwU/K9gbjVGNX9bjKjNp3hI4ZZdLvC3FhbXGd52azqq+de43f4Y0CKiZn0T
9rVCPqI6MpweiPBwNYR2pOI8If/gLbC5Co1oj38lzEZ0P3a4F6aW6DyFNoarkg3lj4eH+GUPEmUx
QdROEIExzclWusNeCYIxpycM70Y1dvpfUjGuDLjLt2mp++zU/8JuQAwx2javCRIG/xKvsagB9OUR
NNhb9xmrOfjaAPDgmtULSCdND+Gdi2yYWkM6ctmeqDY6E5/mAyLNEmHb6JeqpAisBoNAtwksdsZu
P+4R2Q8uKdRpQrg15Je0v8+yswoujTM8xkM7tCNwz8wGAwW+Yww0MhM0LLeRDdA0cQcVfmd2sFWB
fSkOA9Y82rjV2Bke6mk6hNUSNGvpgchfY4iTME9B4DrHyQgK6Him7wjqCrHugh8PaVTBBySBzWch
XXvj4rMO15CwAbxVFPLMKi24M8P3wocc6tD+NzAzTtb3fLe1FeuOBAgBanxFR6k/lYaghSFWhshu
Fv4FBFwR7BpsqitxL/KsqZ3JrOP9yTytouvkSWPmE7Hm733J6v51K77B9osdcmYK1r/O3HhNySso
FuSvbCV1KsGNoYHbdi8u6u6G71CJuB0YXjU+xRpQlVFSsMUwKr+OflpIk+bXq25MppklJzjDuf4F
UOOAjxIQe4H+CVw/dmCETUzoZirHI8X3MjpgRDXTjfggnCz/81sdEUkgXF0Fxx27O7N8avCM0C3t
29jI91lrwCkCvM2O/sBS61W55zrsPqw4wzOE9rfJjzFhNjmYHDdL17wehtUqri7MkjMxZoQUDAq7
YYg7DCyaZVyv30wT5pHuGN9/GHmqczAK0J4CsADXCsJmKiEQhFz0toVVkzy72+E//U8ND7mxRPeU
7ftNlbqQSIqvPfmIzBUSyB15BvrEIiCl62ExzUevhjLYJpSOVr6F58CqAfcXWKGli9kBW40GoHjW
dweBA1bzIJ4DAsPc4MPH63P6OYCtupqN/G3MjIfTbKaFi2F3s4wY63/cCBZxe+4Sc3iAjNEX2O35
G3WdeGBqlYexCKMSEzEQN+KivfaNMcnNjCkMVJ38wjPxqWbJ4RSwTnEaF542I48Uo0NGt2vMBKe5
I2/xkWYzeEwofvagySmyYEbGZiJRWYNbGnFuxXTZAw/scRzsAsCRH3gqXXNE68KrQxnAnabFgqKj
w9KNPBnfvcr8/nxOEgZQH3iO1CiJnVI2chxYDWBzMHFG/fVeow69U9QQL3WaMLBCgzf/+rBMEb98
ADNT7gUzHdglen/uaKjgwAhEXoBObpRpDD5M8kdnNmOjT7dV5zE9b4az6M2EYfamnL2QXAPbEWM9
qJ7tsejmOVv+14Cck6z3/hbLhPFVGZtk33EAC6INPtgZTlL6rF2qeq02nRzv3W6EscnYhDPGkYba
qw6tjzxTC3vwCmt6f+e9wqatZMTfzcEkOTqD2eQ4xBNCWX2HoHQeOOQfCIsbZu9xQrhyG6A7rspu
2bjvnbaMwGrSZ7Ab4UbdsRHNhHwQihzgOiP8be8jOUN34X62H/R+sdXuyz3fZMVAKcLdzLyufrBA
sWN/zJbhmGIiAiXgCVodB3jCWMckxUKfs8shQClhR99v/aVu91wNWnPMpzhgr9rB6iu7ae/UX2e8
GNhq40i4g96AmGrunfWbYus4OH1XDTk5uhkAKTF0h9QNVOl7JSijmGEbSjHPNWfMColjjIsN5VxF
1YDufY8jxCMFH4RwTTsAFtk+WcfwsSB/jhaF28gYb1gN5c+yRdcxDccm6iZvSFQky5+JaBxj960M
Y5tL0L5nLADlYXjgeHb5IrUGW8GpOnG9s/COtu3nkRJXuCl0V3IV2ggF8Ud/orsjZhkkGG5gQ5nv
W+g0hukqORxlbpb9+5e5S7ZnD+J9/C/L7eG/8DZmgre7r9tTQUMxsHrdzu7YX6TbZq0jXvpMlRea
8mkxlZ2Yrd78MfWXdgmkZXIYWPKiWusYuH3MPDEnuOTAwhwioT3fOanmmwqW+7AUtgH9ExHjhNxC
VPbDTbT6mCksgARhI74XnVmgdodr7NsTLj+qstXgwIwcappAWVz02//i2+Ax6a3mgb+Yk60phqpn
tvkDsu7puvo6emY22Oxvow98h1d41FD2UivtGHYAwrAQHqkNqFscSIhfaLF77GmQruEzgzSaTB4m
uFMIguCZNz7Up7vHvAcWK8lt78NnWiLBD83wnJ+hKQxZqOAgKBAYPNwjEPDnnLs3Y/YBpmuhF/ZT
6Z/ixnOZgQHJUWz0/Utz6iXA40QFEYQe1jdkOgW8jDnjBRK6JqamOQweBmcc6uc0AMfAKbfhbkhf
MgWgcXDjYODxxJiWkTc3hMQDpTQGtf0BltnBjZThjr0YlEvsW1v8kOE2YXa+bGmfw/e1FuSgCMoo
KPzs/pvu8lkUuXAjB79QeubddYiCo9tkF5IrMO1Fr/17/5XIN2UINX//wwKDFSBHHVOhdmE/T9xi
W26Y/fK0fNQ+0ZIDxtRc0a3fEYrCXX83IY7FmIm1BKatOgxLpTk/8K29/jt917YmDDjcOvT6iDHK
Jc2fQbT4jE9yaSsml2VITBZW081aqW5crmBCQDqr2fcpS+yJdsZGNlkHdyffcnWbw2055zm5UHA+
dr0ZE76WiplvtWRxYqpj9qugMn/ruRpP8TVfZkdMBllpfNxLyDfEFJAqr2WMm8yaUJzimAEwR5t2
mwsCmkYZmNXdaH/St6O/GB6xODI9DUy8AorFpzaBmO5znpyh4myCPl+ZsfIHY7vpV5sGGZxTLFIj
8W1Vtd7P97Oi6B7Zez87JUwWFuFnCvqa7po18xOgazhCr8HveNvCIxMItp7MeyzH+hWUiqT0dAVn
vZybSXEH7DwaDBcnE9ur+U69JLW+pMWwQfBCSnBM+n5jcNYo2t3hMp7RYpm4/BFSyK7M518YL2j2
vYnn49AhaEHB4T+dWH1qbVA8JLUsAfVPMb1fiqnAgMRbznowOBAPgucl/6DtE72l8OPKaftEByt8
uFJCvcR/3Rw0gYkbyos/qEC1MBwSeQ+iS1YtzRSijc7tIURNbCRUtroQX2UMTWKD+CnRTYgGWfhI
RQxYcBMWBkFM6qoHFiWWsF4Sf0L0Z7gRzgZGxH88GVf061/hSWXJYjhAKyq+LrzhhN1pYhF4LDRq
vflfgyYM5oR9Ijw2oEfmdBvxFfHv0MOLlFf936sHQ5ylq/akzlS8m9gSRfcnHkjjfIkHA5ycVdb5
CryKpE5e+HO6YcXEAuUIo5I3EUwhEACh6dbs4QZp8xScmrgy1hpe+l8W7Lwj0Aull6uwWC36j8Nu
0L5tjS8a+S+ozBq/l+9vBNuf9mLgif80B1tGgJEUB+fS9UHgWOhhnTJvB1wRP/HFvdNLmpX4Obof
7B0fA6yen2OsNMDFlafGXVtbvnak1EeuTdE0WB2/GBVDcGIigpMxHR/Diz9jpzvpzA4wdduCGgEF
uO9f4fYUC5s6R4NxchwehYFXjoiQBd0p9goTWfEbwoUT20msI8CWGdfQphwyvGzaVWK1WFJSaC1C
5jCJxRMQLuKEejyfwmOeTZl+X4jv3ysROsIwHUEcpSseAu2K9FpXeU6OyOZ9jifwCFhBY/qty8hN
5M8xsceodZelNk5/S/pAlOVomucycdhPSs7CKxUjePBlERkizgh5KCA4ofmiwX09T09CCbYY9s9P
qnHpHbxrE+PEykQRJNvCs+m/tIwIPd4frEA2UYZCQOSZIYX/0+zVZGSNZjCVHAgx1hKeu41YvSCw
uXaWQ0InRksRwvJ5DdzUmlMumCfJIXYF6r3vkqvojS0yxgiYmouswPdZBBOKSchcpIdjJHA7AbQ7
8UVh2kEGJK6EDSMyQro9S9/4ZHU/K6/gcTM+Mm4yiTUkmvp9Lh2G4ExVIEBvIkIVpc17HS71q4j3
vq/EV/n5v8+qORaD8+bcnCW80AAGydRAcsyogtsKQibnLN6Ku02ATngbWkcFc5pmrWGqwmrBwlNj
bChWkqENbO2MnN6eHWc/AM4UTXz8LzPH9374PXCwt/m5SgyrUN44miO81QYL8ZvdAkv4H6EyHQKO
D81gIzsrxbz+CCvj6xkDY9XcbPi/tbmyvYm31LgKD6IObar4q+JzyaUsgZYn/jjEWfva2z/cuUeB
u/1gcncsTdLRMS/ipe1ne0xRlvcHjQ8LXjRLXX8WL+PjfWWq5HpK6CmM0arb5cTWjzibFaDrLXnl
F8GYwFEIW4P6Ul9QvLvo4/9cHHonWDECsKCVIDrrGX/31kM+weFA2YmqboRyFL4LV43I+2GMK1Ta
C8beYWB/vf5OhU1GQzlajKAJs2NNy5JkFjijhDU6ya5D9CUC7EUM3cAuVvJJNstph6fzs5yOYBnE
18LINzDTzPVDSPf+C4XTnXqq3N3ymSLDZswcX8GOCGJ5xhUqOew3SG28BrxIzap2ve9Gz9FP4Alb
Zu1UTwteR4+FQn64v0SMnlCpQsX+KVYS8WnlVMA+IxrtkUnU0lQIBbsV0A90btkuoamInMmHEN7j
x4J16+F7+y8jDAKzefgQ34bkTaTOQTl9FLf/3BOEX9rQOAR/vxNRAvwp+w++uV4fhKIfHT7o3wyt
HBYq4k2YqCCam2b8BDFv68P6IJxTQHYsvnR4iDwG4SshwpoeDyAs2QbDEvnoa1Js7NoAIUXZggO7
/Nc/zNHatcboCI519hHjbeoN9iVwz/SpX80yURc4dyyxd9rdTpjNsJIj6QXcIHh+GD7GewxnmlcP
SMDiywoy3mljwBShT4RIQ1c2g2uJZT2yy0IECf8fTWe1pTgaReEnYi0k2G0c9xC4YSFFIBAkOE8/
3w49Q3dPFVVA5JcjW4BZ708wUoBqBaWoVbmvP/d1cndvSfOLsArlMIY1Hw9bEZlh4FzwbesOUvkf
LhsJOtoWbC4hOSIfwQKagk4qmOcllDLIGiS5pILl8LgpUJVpxTOS4RwvId48Wli1Q5KqXhtHAgeS
iBX4AOJ/tCeglWQmLe/ecyYf0giRDaWbHrOC1Qu/9wEkylJYzDdJWFL4HYXmu+obXJo9xdGnBwwI
cEweL8jUvG25SJUBO9HHQrkkrOWmVBrmO5pE7eL2XrSB1BB7gi4Sfo3Fl5zHioZfjF8ufVEoCNgu
s2MZGLS5q4NnVdp7glL7QfsNJEORwQkMsp/f0hmBLgpw5+MdphBcG5T6zeLRuu3sPMUBJOfjj1NG
IhM0r1lbkdGQE93rNvS4+X1y2BS5DttSs0g3ARKVnV8dkXwqug8aW23KAfmqP4vTVCQcqC2eQaBI
iD8iiSJmO/4ZkKonzz92+U40RgCAmAYKrRtv4UK93EW1scBClAIzTba1kQdsAyB3t6zP65PKHTz7
KEYFyj/sHcSuK+7HPozjAELdNyXNMutCG5++Jsvv9A6YHuzKNP90yUIQh1hJlTXaIKPXeHZO6bzO
ogPNf1jFbmWFmBXv20YjtEbQhXwe+ANcfvfu7emAdy1dHPCviIpL40FN5Bf0vjlpVpUyBqoWlFco
KVCaYaSOvhBkKM6RcH3sHEf+DfJtBP4c9VNQ4zXLQ34DcpSDtMOJTsTNqk6IgpXdQGABX7R+b0uE
HWEqHIlN97Y6McaPdb1zb376cB8AHEAZT7cRDicvsKCgbx0oYZdu+Uu/0a65JaMZhTROnqBWpVL6
ntOsvhybC4o5IG8M4ryri6LW2YXLRoH9NS1UnaLhYQp8m+6pRMDVbdF/QqV60aXfQjiKuJy93ebk
PMafWL5kF9Nh6/HI2lFRlgtCzZblCtxtRDv5ly5xw/yS+DpG7xaiFgKNcpvHONiHkX7agtym1OUW
mDMos85SjOBn1TzY8kZEw5PVf3RzXzWPM4UPh4n2+Es1uQC72KA66AE5eACiW97unYr76h3Ikrx0
TqD4i/4UGyaAS2lqJDZwyuTiF9mjH/0PFZcYGEHZjv/uXJRuefJgIzn4NPC/MHqgsA6rXq65G5Zv
7i6lD1xC+Ty6EA9eugXIOeSTB4v2XtyMB3uEO3Mx0cFpUjrTmXCMvHXPeThLU+7avS2U7b4069i8
rz00eKnY2aW/uFn6e5MIgRKo+aABau8pCS2E2lm5m79QuTPTFME8EimQJGFeSBQYqDBPG3VibtCO
7uHu7PvXzasBXgexPBCkdBDr/S/kc06OMBtnYAZvAzWmXeyc1vy/kneuEBDMuOAulvwQPNYVY8bL
iJ9d6zbEM4oJqIW2SjgvE7m2alV3QbEGkzt0YqGltZOWQFv/3uZAwCU+CiU91vQjcg6Vo+ytwBiG
lEgPAd6ynXjwZKK/1dW6z48YWX//EoT5GhzsouTTc3qjL5sntqBd/aWyEfWuTJOHah9373tofdQS
Qt2mcIAM6S6mBF+5LMEDKRI3ExinAHAe3HGKzZ0PG+9xAsQnpsoGg78WAmgqOM+9taPYuMl5UqFz
ahFi+FeSnxvFMm7m+MQ6VvcKWGpUXFR/SQOR0tv5pLrPtw0K5Dbe750PQoD3fO/aoOdFBX6Luh/1
qMX61n65M8sBcmC4QAwAYYjxwA9IbtjnGzOkYaniuV53ZHUJtdQKw1HSms1gAPCASmo6VreJIouT
d/GjQDYS9uJUnpmQriMc9hpOrkmwmLfpMbLg5sf7GXzreLkAyMhQvVpVCLIhS+2hT/bN/8Ys4XUk
t73YJ7DjT5mITh1LxarKHPVgDsMhsGrMu+mxw5cTJa10LXmQvGZyjlW+Bmi+qWPBveuQXyNg30DB
BR8vlZJ+/VY1iCnWeGqI5Wh2ntUBRz0T4Un0sX862UpreTiVbuzxhuMb/WC4hNZm5+VcPVIepQYY
n2F9HGcaymrscoxkkE0MwnamRDXRYCY/VZz6aUgFUsExhncsfx7y2a9p2QCfSPTfiD/Nk3fsUFm7
7JpFpP4YegCoQRFWOhdoshHM8VnkLhAQMlCFJ8u0796hRwdeCuWvZ59nDYC5qOi09iquv47jeh86
BsL/StKPWZJOSEgirrxfV1J/wQcno4O7La4uEE0AL43072FEl9vZIf99Jz0kn3R+VQOd4MWi4LE6
ZQ7o3JCsJQmS2z3BJc174RwZCQdcAH67887T7lxlyLvqjceoaplEcD3CNIKUrPkIXhUuqoFhoqz6
MC2iKckmY+c9NwjCMGfOG3tJ8TYUGvJqXlo17VZnPuZ7Gpx8P3fnkuOar+gs9276LaJC5XxqcMqe
UZ53eigzBbGMHZAMBtllEIl5u2HgD1phCh70bIYrRbNzHQQ6ZxRrzF98uTc7iYn4BfZCYUeHOj/L
H3T4NodjnQdP6IRKbt18tvnZ73Npu3JSEBZDHzvLVofvOispVKk1m31MwK9wxAcMcdX0/v8xVk9V
/W5+ETkWxCgGpfZxZmz3l9YXsEC6Tt+t6hqpD/RE0qpPgPcyXMh6yOs5qACThxa7ORizYFrAPmyM
obr4utu7JjfrPfnA6+Aw1pmK6w8SsAUWsNluBpsN/WWGhbc9drbbi7XdDgabQTBoHcxWc8SwJsVv
BS/ri204+EALTiyX6R2KdpmQElfNOZZqPyO9KrdBtxqvxTH2YsM9X9fwOc/xYEhQ/XL0DTq1ZkPX
ZMgN5Xm9BFM2LnGPZyKTEbBaFex5kexoVWRk8X4k66QWK7rU/IRonBcJDK/P1Q1hvK0qFg7aDBmI
aOB69KrrP6ETbjR/EjriD3PAl3WzR/6Cl1/wf+FCHpKQuAe3pqS/iFe7L4wMN5vIBduwAYdD/l7m
cpfNwYA6QyhVFfXai03121E0JWdjJ/3n+ncjY6Gk1hgKzgBw8I/MpncYSLFHYln6G3E70IIkyLCl
JFkGeIUcZg2koAzE38CeqwQrctyTMcTP2MwwxyRDXCEHa2q5H2fjhkEENESeyhpkv8eKjJGryTzp
kUJ5Q4/rqp+vflcWQoIjb1qq42R50llTlqbHFSgwdVrehiYReZ3a/GRUp/NMHOqRP9JYaW2CV/OK
BtqjCTVCwhZiJsxXVfi/ZbdGMvxs18NzNx3Lh09TBP89qjJFVq3gEYidSyJMFo3kjQUO/lyz4697
qnvl9wjQEtHqcec8Tn+PxEm2tCCBAcSorbFcFtAaRgWxkR9i6U7Nbt+FSWBA3OkssEFATx2xuXjO
Zl1333Pn1qhqv2HDpJAF/pgCuagwMeDuGuhTGrbgVF/gW7F2DZKgPnq7ScAZoYP403t7r9FEzJYQ
LSV5D167SqR0gr6giHZei86Kyj+FBnUfUNvoNC6WqVsuMSUBOMKC14zh/RlLZ67XdwTYli6SFqcH
76N3K2xALWZVx4UDjox3y7OO9Z9PQVL3qzw6WpK20gPKrikJY3BCjrapX81WBUpZZGj2s20hclxz
zlPhnwDjUUXiigCVjS1Q2Y6WBaR8tlstbf87pqHUgieu0a05JU5Bb7fBCpfK2o4dmDo0aWThZNWh
btA2hOGvt955XzDQZT7y3NIrjKFKxFXO+zUoNd6z33eFfq6tmFx1u1+Z8NGsdUCaOleGTQeIYKVz
WhvdSw6p32YM1RrtXas+osRZ6n03xbxVBpM/475W+2g+FGOr7h+CZIlpXDIFQwefusknNrmm2F9q
qQduB/qF4NykrHdpiI6h1Vrrc9wo0zj91Snp2PCMFCwRI6TMC5uClbPcz21UBgYAxYrKWvG7SlKZ
1vqACo1L5WgA4QO4L0ahkR2GTK8xknKZABm4HOQkeAhWCFLhjK6gh167s0MV7L2mDOgtOtSZAEYJ
3KN/s01IK1MwCOjov4EusdLWBvl5FrbCVWFpfvDyJ5SQgCoUiBgnhvMGmf6LfuStU8qbq2Mv3SkZ
rEfm4y+Zg0oQRRE91tz0mLcLLQP/tAnk76D+aVGgoENeCd6AjLcpMkmV5hsPRypGSfP6NU+b592P
6RSneMShCnFFo5eqdVBytbv+llvN9jpbsQQYE9Io/qJy//fLqA50dlDaXK/b09N2F6AaYCPZBLLq
a9UMp07NoIeyW6O/hkFzspI/+s6gTQ7NesG6IeFe8HNT7IanMMbd1zBxLjTuoIQ21NL+IuGRA09r
WGgBjOPNY3mGMGaDxiwcXQgZyRJa9+KDE5zzIlhZwLHa9QF58ucWnBEnCxABEO3mDaDFgzWGWqlc
YN+uVAQu7dyomnNRgIBvA9wzYu3oRnd392R9l44WPsSUuH9e2vpa1UFwRw6CMBTzcOulpqb/L5qq
pEnIQYsxOz2CxD8TUISw0W4ASYQ35ZraDtaR67Vh47zp1SdF2AkLOk5URxz6o1CND16he/erVhky
BPX5nHUqsbtNcfK6PFApPfggLhn07gdlCtQUQIkgk+rsqsMjvrco9nDHP85jW+/dPk4Ndqx5DU7t
Mtgy1Owqi2nh2omKTUC6dY64YJfCG5SjbzdPxQfWeryzqXTdtkmAiAjFngRY0OGLWitML3wg2vfw
BuRoniMDGtU6X0BO+eaDXDOi7r0r2AGgDmATo4iEkNgMi5+iBSb7queK8xg53bynv/lPh2gG5lit
YzSptdU+JqIEiLF8zz2wEPeziZYw2ucJFrrs2dmel3iMigK1USqjXHMDQQnZLj/7tea51kqGeaeC
+D/Um3gM5e3cjcfGdtGUsIuKtRRvmZu/oIR4Qv2Bf5vm6hdVRL72prTxwVaWxqejLUxWsFLhpI5F
zJd0FXWcEE77vYJ908xezHzBElwQ4ngcj1/OFwExdULeoCLBRTK0WL3HgDjeOy9BZ4QgTYKCaPrA
3KR2UXIWdStGBRX2W9X50iWBcLyhhf88u+XYAWZNI5Et7Pt08heHJ4tV9uPrSsCvNnlzvvXxrv53
tPj7tazAZLJl8SCsoXQno+YFknLbSqfSeVm1DuAeC0qsd9tKowTtbXaZEhuD1kTqnw0a6172ep4n
dpXS4T1r7bDgUaRThZw+MyetxU6gRS21esvqaB/IxVtTC92hJsp3OUrrKq/XR5ptx/bNkXNn2QyC
sh2EWl0of46ziYRMboSYHgqgRiA7aIhkFIbxgaO2TAE5KxUfnGpL3/8Qo9LYltb27+/1CiygW4ds
3rscrA8NBEbRYfDCg316GFS7eGuMruG0MkrCShuxAGSyqpPcsrj5zIw+TiGb/AudRmOWrpJJLTbR
6Z6/UOdBvN2mJA48kxH7IS/H1ccEkg6fL6Gkr0p8v+TO55e+atQKMRVzSfI/PeYc9kZCdJjBYUwj
m1kHHHGOoo6BM9jFzLNrZVq8pQ2BzZtuDO0utiE2CXLJabFqfh/2c1hwktnJKdCE099682zfKK7g
41DEbaDmVgC+0rDL+wWRvPWMMtC0buk19+GX5PwwSg9BbZhrYKqzuc+gtZ63u0b1TlAUl4cfdHk5
sAfusAcOsUgp+sZmSR+SeKZV2px5Y8YAAlapYyBwvPme5Fjj70dAdPfnhtGqB1VktMHg34GJI7h2
LDbPcpe4Lw+b57AK6sA16JG4dzRboJKRoeEIxFBKOq/97FChOr1IOvf5o5d6lEz4fSSiChN0CQBP
Xrxyo8q+wKmdKUCygOy8KiKe9I7oc+FVEh5wLaGcNkxpjgz3qJG7uyKiahSlqY8jVA+XC7LUEf20
O0QZJEopd3OeFRuQiA9gJE8QjJInDk02Suj0qo76f7rNdS6UMD6UXcqDKiQQaUn3F7P36mqQst06
0bxsNF6IYsRupUZEDbQDndwEQSBolZi0GH9pjW/Y61xYjtdJ0nmguTz7ot0TGL19G2wqinSngM9B
usK9PcDL/8GvSQMYNVcIizTyadRBQXri1rX7WNfNnoyeIjLt+o8LCCJfn0ALkV7E9oWhrffpgeg5
s8t8rvadCyZ5D9wxaRojkWEhEcMStrBQqbpOCCFg/AFC3lM0eHmAAxFYQNvq0EJdAduJFU7Xfy6M
pSr8+LqTW1XrfpUYxMtD/2aIoAN8A43+9m6dHXr6nWiSo49M4tvktABbo+KIuci7WQRxX9QtSI5u
vRJ+D34FVS5EQA/+9ejiB53fRHuOOY9xZGlnJbO0czo4lSEFysIsvgpjUKFWgLpZHyL6wy5+h/ty
L2dQBe+cEG0dQIjIWZiRQSVpFgB6jmANUTShPMGuS62mtRi+DXyILH5YKTfArUCDKZpF/LLyVgmR
hOBIKN4plVs5SPVIxfi3dPAB2EjbJWdfN9SiW7xb6e+8QSMDKHEJ/yRalM9hjnX965zHT9RHZxCT
KUEiSI7lCHZthLHX1auFu4PR+oyodkOWr8OXB+Sb1WhUd2IyNq6tqy/EwZU0Qg/y0SElQRL8q1Po
pdBbK2jNKt7VIk0qYB1W9fZmoyAd1jn1QkzYqJ81gfjT3/9V0MjX/C0Afuo/ao6yYNAulfkkvd0I
IMWvAyvTl6/k2y7dSop3aQMLmTb46Cj8dlLCDWRpI9C68HBT9+MBLKcKRNkgl7EZtv52g/nL1qL+
1xzBR9mqAj/ym1QYqMOPJqoKwi0C8ZGnDgbi4mBTchp9fEpOenYySVyfSj3lBkwrXH40muDyak3K
VnN0svwBhbWF2Z0sJ0eHg+a7kapa+9GWlJQjoZlubmkNC8bBd/ambFPVOJIltQZUSNiQWHCJ88j8
qdUobIN+n5UB5iU3TytWu/ze79XB/DFqHP1fTbNf8aLKRq/tXhku/xHse4oa6IWqLfvw1PpckfvS
tcw6lDdrrPx/nFDgUblqNT7a496BJIDvVSVbUcxYdSg6tShV3ChcoGXBNqqiSQ+not7qbLZwrw7D
CzUqxafE3U1lMVmQsWiqfBIRdI9j+69ij6mdKD6Zdzi3tK3UZ94Bxq/TnGNY/7aTrk5HWsfZD3U9
lHGUyIAoy3AWHKTNM1wM1dEo13EQKq6EBPl09npk75z/lzeshxAHCkRB2QVZPoI34czZRKcAFgHv
mGtRLaqRZhIsKMFpBa2jRSUpIfRQxpWSpCVmJyy4KUEVpZ/5gSa0SoXjMe8pIS/YDTpX1Qb1AK7q
cA6/23bnRXnrlYmxKgLR7yu+0CUC98FB9Ygvei8MgfTjCjGNQpC3i41I92nnel9yAMVlisxeWVyG
8JH3cMBMf8OXoxhfD/JKYhhEjnTA0LO66B8QFQnwsmW03+BgUMhrBUjoE+hSbdyQDVKO8JQ3MkGZ
nhSaBlTSDiZM1KxCxtFRe6ySeABOIelstaomOJMVkcKYRrdOEBAKp6IDINpHfhZA6b+roKvGJx6p
dSpeZdygJGtxk/TQXSVS5wKnqA3oMiuY4td/Ra1AeasyVyXAvxqWcnHltGiiYKzOVs+5fpp6bsuc
pTxKwev3G7qNRHPmsVHv7cZvglm6sRhB6CbVshRXN4nToh7IJ+ob3VV4A2iGMdEHtIE0xjUVmAaH
5hgykMAM45Otga40DGAuL7sGyoYJkZ/2Yak8U9cBOytqULS6y+zjAr/L34kjLnAy+SazgtQk+0JG
EjEY5yJKI0vddZQEQ5127WLJl0Nvp0qdolNdoxcALvxmFIcqpAWax699eJNoCYMpZK1QBJv/WPvg
nvqlHl/dQxQAcvv28QG1iWC6hrWU/tLAXnREduLH+yDioYLSfpvzKY6OWLBHV0dVWjGkolXOzc9Z
2n3Rn38UaOo2lKLAxWe8tetKtZ3y7OhVGwZ3EndM8chEbINJplWvB7jF0uLOOsif7qQ7W866UJ8d
irye7OfBjf55w/7wZE5rhCqAa7rLJdIetBIu5nRKT9MEALlcAhgUqk5S8Sg3O1iCUdwES6UCB4OH
gUM24TAWIBN6TOwsA+CfgP9+g0wBP/Evg2HOr21gEFBguuG9Kg6dcFpsGFRTwQY6GpNcXC41ktNt
YiwuuEZpwARSnaXFejDvoHFOrehhtpa0nroTTlDnqZ//xiFjjCVCC8rZ+VVlfuNY76HP/o1aSl4N
bmmW3OjzdRxi+7X8j8kGAhhRrqRqJak25W9El1TaQ8VO/5rCZ93ApdEH6r97xOhBGAStHyuQTVHS
13RF9Fd3RB2S3QBOMxgqes2zky7rz26y2f3p68/acmanNHI0cW/vdkfMM72cDbAI1FN9l9EGchcL
5++sVKDSpVVepYUfqhbTSlNC+ZfWOy1cX5vJph5KkPf0OnlU/FZDXW39gGeIFnTNafiyelaoWmvt
nvNCYZdeMD60sCvn1e/Ace3qXunrX7VDtS4NXSgXsMoE8tNqUGDK66NpwmgFIy1f0YzJ1rGs2K7j
1wbwdDUZdTS/h97t6ugoXY6glG17pOXwfekYQJnhnbQerlba0nTaMM3cJzZLsau1z2KTXanSzsXQ
ipl02ZNoMcmEiZ/rGs3np8YiRQkH8Ee7HOaDx4BA9Q/gCdKOuMt0CzqJlOqIWSBK3u4xylgERVq9
+JJTwKQVTSZ9m4JJ/w0qKoHbyGVm6Gp+LORtRlpLWEkcLkKwqTYol7YGhCD8t3mYZbaNQdWmTaAX
MI/uNtU9FnyNMP3VCq0FRqeghogWemoKXE1SZp4W5ozT36riAIOKU2TPw9Ll/4e2B92H3CM7IE0v
+jNK9CtMk8FrQGPogXgqiwr12Z8iq9H9ztTNJF+is0nhhuWGojA0WS03sbeb1Ia0Gh1aqTOakqw1
9ER7+9GpA6hVDsL0S0EPI8Cqv7BGiNTUH6wGVyUfHxu3RxmsTNt92dwlsq6eLdU7FmqvS1e0uwTc
4mZrEU92Ky742+5y1qab7LASaSIxscwRUI12u/8HobHfduJuGix6zCktYZMlgFZiwmyWtdtPq03f
2ou7VW/WVeQ5Gg1aA5YvJJe4xqrs//Y9VF09oCcSBdIevgUWMtCeptkEesVhbg+YiL70X3VdyTIG
3LZdI1BHiuHIsNK1h0CUhSboxPFqdb+IApgC/CECIzhTRVSlvq9J16DD/SWA0gSmp6h3we9IG3DR
Y2HVahnQqWMlZV19WSy7jBANOHWuCSX4u83+HL3WQB+jcfEvDNASzKv4gwI+RowqfbM8b66tCua3
lWFurNuqPUUauuoX1JzrNLOQtAvqgp9XgnJvrjCAGbC6JNpPyAjIDbiOgw2dsYQWAj9WQdwpA1Et
YR+cre7wfUEW8np1QLRacsHV5ti1if98xr4/GjWPUFd1ajTMGfEa7woGWWj5PBIg8LNZn4GXtlqC
Z0XWxN/am5YgvKqr/c44DAZMnEHAdX45Crk4cU6V//hfSDilqB7dFvq7TEwu0aGrF+uqC+D4BcoI
e4lWoJqIRCHE3dyJHsE5bTGasyxVN6el+zefU60Z9/JWR6E3E4zVaZW5hkZEM9nN1zLMSOANuJla
8lTcIXR723pWKb+6j7xMPeD5r/nIWsWvAozUqpUtXFrOs4BJIwhHOf7l9oewdXVxB0SXA+0ELDrZ
vdEAeVjqVIbZckLbhNWUvcgahLxOm2KYRV06Ca2cvDdPwXOn9MdF9KVZpq0S4x/KcfLnolvbQzxa
6y9DFx5Tkxpitj0rTNLS3yGXoLE+X+lXFW9myUmEe16vFbbCOUs+r9Q0UOg2z7q2Q0qzgoNSjpPt
iYlfi01uBDtSF75AiuXO85wut5BbR0qgsb6hkwW8uxhRYXowrpS+Ra5G/83PZoCGJc6ZJJgtTp+l
0rJzvhr7F7viBDuPCcAk+vfPzeerQewNgmDzG9tcR3Zq6qpMAmIK9c40/BeOtv06Ta9fB02cBvJZ
loWXCXqQnhA5pG4H/+jqbwZ1e0sXWFmMDv8XuBC+60tqom6Zy4sn6tHzGZlMS01zrSO6lFye8dl6
0yoZs+1q1dGao0LrB7NDzYsj6SUDW3PObP1C6yzjYQwpL6Dm23srdyVt06gk1csa7oQCDC2GO4OV
57TbZ6vOLybrAYeN6AmrTawRy4EwPujRDBm0Pe4Cf1oDpinjTMwOnW7MIf8bTDVPKE6QFyHbVmqH
LHwaBIawub2eJk7Y6a2YS70526mGUS1DmWq5E4peoXv2ViSQckpjiujU44ZO/9dK+VeBz/GKVqjF
I1ipjpy35it654QCzJwx1wyACYPsf3yH4dFBCKMus5+DyHJI5e9KzQtgKkgsbuTZ8zC8aiutEib9
UhjdIm2/rOkcNk3ttz8c7+zh8K+/t7x1v6DpCYxBucDH0mowBMfBR9yE+uBgfplWGOq6MTVBqox5
IzUlIpZ8eZAlLPwFP7bLiHdLpgGHaa9tmG2UbOyYIA9z573D3XAwBeJlCc6TkUnRoRNy85gi+oSa
p9tEdt8ZNoSf0HPcdNYPfVJj7Xl/TDTWoLnuOSetwnjJV7tfF0/9jV/kFPkKLAj4/nJTfBhTBEoL
U3wWfje4k72dIBqr8YpPICcnS+VJfbaHoMQQyxxTB6CHoiqNe1Zn1jNdO/Pv7g+HlLdPNigfwRK4
1Cw3FogGXsg9IG2zIDcD2SbvE1ybDP/vr/+nwx8LJy6MARc9g4dHTubGpsuI4ZkF+HtFqAdJUitU
KIYG+ihopBRc7QtZ04BZxjRjah49bQcIUGR7DQvAZoBmE1wIZj7TGUf4fzyVi/3uMTl/e6tCDW35
rCwLa8Aqm+8SMKlwpM1Gf/ARZoR9+US+eVgsP7/PBnTEeY+BkqN6sCLxPZv9dZVo5e+p6fU3HOti
hUELwnYne9XDCgEekiACL9CbsdZrFM3DeU5Xe9hvqEfI2+4Bg2DzzeUCy0KOfzU7OSZu3mESrRK/
B2pe14PYUcGICgnI3DRUnbq0FeQo6K4wP9SiVJj+22sWHlMqmwuaCSoE6EHCtaFYMz2z7xB8kObB
iOzo+d/rNQs4VkyAyIQVFWnifciv7u4vgi1zOtrD6OdnU4YD49YE3zBhitEV5zb3uBCqeqhpXtEs
1oOahzBWWBl0KhZZAyc574XzDhNagXGNVJqATCv8r1ikS6ZTqZs9gcz0FjCL+FbrUQQZA6AQg7in
pVI/4GP4Shi01YovyAZ0sVQf0nKgr/h15hNDtjevNenX8KuCmTFQ3R6liayLq9yoZBexKKATC0G6
tmueOxcspYbGuV3pXz7tWv+NFiKKj/aul0fAblbr39wISQUo051KI9ettLVjRk52d0u+kDXqVf1P
c4DvaFXhVuhB2Y1+Llr4uODBwEDinu5xm5YsHGkdz6m/95/1xhVdVlQEa2COFjUrqtXoyy7fsNEh
2T6XSAdG3RjI6QMgMcMjbpza6QNGy+vTexTGuz2UaPsACnNeMisOumw3dtIH6vJAqcG4Vri3PClv
ce+NWkQHjta1OtiDgie9bR/xZig0jCcYZ0LUKrlug+YxtY9SD6J3nY0oRbcs9Q/QFXuAN0KcOkbQ
EcBzRAiwfJwbOgZ1qJmjcnjrPrb4oEJDAZXgR4PX5Dap9a8dKCjwDt/ooZZ9UkMr101X104BUfZc
ezE8t27OoflcxeyGGK9SKM/BXDjZuSG/49Ov2I3eLepEZE2lPv0qG/Bk7zgpzEqzx6reMDxGAr3c
B3wX3tx79iIfW68l3e0owKlgfLi2anAxQVoCbXy6X/aRyeoFo5LugVmcPVDyMHrFPnrViJwc8Oyx
Uab4atepOZ9tfguo4Lqk0YyuC4yH4EBHMBmeeVx5vLqvbhwW//AevO9kuEA/8YQIM9VsGPWGeWbp
P7sJ4xty7op3XR1HBQwjrXNqwSZCRHhPyeJuPd7o0psR+rv4n9v3ddTltxCe/kMPaJlggLN+vOwE
YgGejYe3eaJQBmmB2QTHHxsddEufEsIuQI9EE4T8DXT/wq1Obu7CLeF8XwMkjcwIg34OqN3FJs1a
UPfAou/bLWJzgHLae4BKbWma4C6J4oYMUgt02KQqkKMSdB+zoaP3RsiPvxqYP0TmQTk30h30WMxV
isGeCvrVuuC3PUZb0TNQi8CTQspdDP5tTG5R2cTjd9G8xMM4wvsrPrQhzRTK0sYFH0DFIjqzpqEv
DsbBI2df4JY7NbqFMyCmd+8SnsaVpcvH0AWf5wqQSo4NI2AIt+lsgqPBxueGHtPD2xnbwsNCYpm6
obUffgAEgwGhD57vX+o4BaDDir400SZVz8Q70Glr1nu4cIFSqNlIGBTpzzW+e7Oy/bo5Xh83SrOT
tfgg+hY83m2Gfl4aamhRHHLOmXlDaXjXjC8+AwfJ8L0vpZgQ/g4HdamZ9dVjfurXV/dns17yK4VW
Oq3nLTxhAbwTQpzDO0BAp9ivoFl0tc7wwv0dUuadRVjcOWm+AfvgtS5AZmifQ4z/qEDV7RI8EUrK
sZViF4L5YO/m1r9qACKXvm/u3MOcpiVq/MQn6cVGbeVBmw3bA/TeTnDyUcS2a6DaEV/A6bTUOrQS
59xMZ/cecg3ue3Nc56YfaGXG8jo8sX3trXPzfPsrcxPr/jvXq4efJfiZyvbazSNA3ooXXtQC6Xlj
giRHHzGIEwChaqsGjhKTAyFoPmV37+/6DIsSQn1ODud4uCofgj5ISLkeq/ULLAFWUx8BXIw7drVE
0hSNsesrhwZ4Fuf5ce+ok9R8cDDnYQXkKvYgC8je9MXXN7YxgIvQM6n4IM/xJRBIQO1cIDh0yuG9
f/3D3QSbuT1r1KV3QlKi7NCzLU7QFjkzyGkk5xxQRu+HF+OefnzIACwFzpfp4VTsM/XgJWK/xC9p
7zKrsisuDWSQm7SaEiLbIE0kkVLxwAL0Di3qzNvz4BHkGoh0DurjBLgKwxOFVwAhBeS9UV+B0IZ+
1XIxvw7QpXlBh8ZWXuhfrlgZ8yemXfhdnfwHINWvSZf2O65AKcKWNe+fkB5+2Ya3+DYoriOeSfu4
f11Sbr+iCoKt4WVWKXhlEA3QVe7IiuMVnVDfL62NJaRkVJFzzuuDNZF9ShGrbB3TBt+WDOf1so9c
6OsghvdU9W8oGh5d42K9CDJO8kYqIaF2cCu07yllf8x6Orj0Dbx7mD4IJKb2+4B89gp5ISBpFULE
Yam9X55KNmeWjgssW1Nu+22wmyEbtIViduNVJh92iWiMxjjl4VtNlojIIOvHsso8vMJ2q53+0MfP
9AfZeG4BVrNrtsMSlWio0WgYSSiSK4FuLaaLpfV3JN4vr06s+zS/vfRuw3id4J424qZzv3J+gUGx
mF2mqJOksx39bsSqHVZxZnE9fLDQ1ln5QejiDQxHhSAMEH3VelDpmWMwwn5g4PIEzezp4bq8N1H+
/77cE2yV4euNzrQJUi93sY2ac+vAW6z1E0Cx1ETI2LPwIscUftjXeV6mAHwsy7fxMlla2aoeKKtS
nEKeg+0cJAKEECS7SC1BBvWrq8tFpNOo4hZu/psGDV1OVL/LpHovP23SGe8iAdIuuV8sfOD2eYUW
U/RhXVHX23w7+/V79syZ90lt+uGsQHjB+l3C6GPRNCgSooNR9HBJ2adoi7AFRU+/in/fjJCJ3ak4
k+emMc6/ABIgIc3i9Z6iODMxUPG6efWnh5zNtwgsyTqjhAhQtRH5xz5q4/Anz28bkfRq4ubgkPTr
ITo4dRLtNpOpCrB4HrHDAAhE0sjkR/uvc/06/EJaFE4SFDHTE8eYFFE73Ojodu+cAtFkzWKQ7iut
+s1BTv+V2GdGI/CDI4wbrTJ3qjEEMXEbny+iGRBwlVv7ARmM60XBELwOuAt2jn0murVk2pfD8roc
8tLHdt9l6xiUUP9ebEttXCRHhdZzdEeaOlh09y6wXmzZ993L+AbXbVI82WAVWfoZIURPXNzi4MGE
BhA3fyGfvC9YeSy0JwvKL72k/2KPCBbTo1eGiz07F7CZW8wZ5OW6lJeodCcW3NPFfLE8LO/9mCMF
18Guj5wWeIeLqIA3aDT0QLh7OASRLyIFUJH+SgJ6om7vVjfEHmMC2uhAjpp0GIR7ZICxXQGBYdVX
lTeaGyGGFIhRA9kmxGEjprwGKoaC02OLt1AJyRii2ZqfJKbq6bi4EeX/Jc1Tr9Qqt+rc66L3Bq+J
OG3/QQPtbeaHycWJzwil0GGihhixdn4savBc4+KS2RcxWGOzxKjfwXfdrZkrYCMTGGuReZxVlkRI
aY1pjUXlcV2dJgfnYD0BgRE4lVHGRRZZFlWvukXoAK6wBsghcTkGIKIH8GQfO6rYVQgXoLwWm3i1
b5+Cy/K0RLonXcK4Gl0RpMlQMq9JCVutFC3sl4PAGVIrz9QrTZmSaN+VcZCNDR9xdHqeOZjPJlom
D6SnR9/GZbTnHCI7Z1avzg1LhIvbuFGWwS60kXQaVAWwtNj1OIDa7D5lvzY2N7TIqFxg0Hn1KmCf
UQ3Dc6nAfGCps2F5VmIwrm5C5f9lJg/gSqcyzGT3TXml4BUN1PAb+4dXhqRJoEy0zG6Rw6DSipiL
QM0wiD6PcYxehOmwHHxGGCchNytJ6rRbDap/r5P5GaeDd+cyOP4lowjWcGJOXnbUiNrX9qJVCO7d
ZxdO2vDQT/qGex4vQghtRVZgOtEYS4Z4UeMmnS6N8DQ8j4sYyyC/Db4HrPDCrG9hCVYoLFz4chHu
Wp/GtXHq3sbP5Xn8YkZ3a+4d3YDjsIbCJJXBFhIhGHUg3Vx0UY1op90U6duvcxu/96CE4FZCWGNx
HyOhsrwvj8No9mmchvmieRwehzhKIJy9QAw52vCWlOObJaigwYW/p2GuE3OEe1CGACaIMlgF9EMj
xEo0jLvXomkA5+5ijQ3vDabu8NgteZflpYu2wfaOCfKxmw/342NQguWF+hl4p4+Np8/aWCdFE/GZ
FGtQJsnLjkkmUQ2nPBPCtQNbQp8Hmh5infCe13c+8lVq17ArKmyTMdcy6UMZHl64hrX1ArTpsrJ+
IIr04fUvTgJrCLZhPnR9o8SKDTI3aw7FAdoZx/ly8SY7oye6HyRe6iP7jjjDrYjww2O8aNUB+gy5
A2kX6UNrRq3lRgEJkf9W3cXgmMgFr4MJWQj7walX7178XZBfXzhabBPdYpibVwr2Mfg2HyHWUtc1
kuqAzR5wzuk3zgDCEXu2Sp3PRZnEC5ZAmTB23ynSh3xpaL/BepIh1+GJ81UJawecQQgTzAghRJBo
7VL38PcCg0nATJu0YFXQcduQWRtllPD1u9XuGmNUP+7xBtFfNGFRiNDkRAeYSlRkAoRnsjynBrNq
U3npqbvypP1k751WvCe/hkhSMVvzSrQyYkpPmHNHhplle/wCER+N4+xHWHPzNRi6l/kfSWe2pKqy
RdEvMoJW4FVAerHvXgi1FBEbBFT068/IfeLcu5valqWYZK4112yqBkkoZx23Kz+j53bRecZD+RF8
t4adFDUDJ3M+4Hvee2uasz8cszG/ZRus4t84SeCBxcvEnsXp6OQ6+43ZCx21nrwpt03h4MQz8Gcd
wNtF/sPo+INDLKXw8pAFcgTIKRqIz+K1wNmgOaqrzsczkkP2orjviAgslAAtnjs9m8YSNfhvJRLF
i23G5r2HSJ71BjyIhpnwLeiYpNqvLqSq8yMF06+Y9An+QsxyfOJiex7MeZXynj/IKxhNW+JOkuZ4
O1ojnkCI1Z4LkgPDbPxb8QWOeR6YOfLqMkOF8Do2ZAp+IbHniRrx76jSn8l9Ruf7f6shihxhoviY
CA0AtJFH+Eo+PGKPbGIi+22K4dSW52wmFVXSXo/a2WdhrBowg5ri+TuSaZ+B4UdUvMv+TiJzR0Rx
P6cqtH+CUzhd4x9mc8rA/Nm3Oy2AjZ+0cKAEuxw+R5T6FBoqBxkES1V4R3N4Pbbv9IVzlOXoVE9g
o2/az7NrwqenU2BXoWPEL5GVP1Kh6XQxxh0W5qi0L4QuYHCnu6KLodDGWpkqA/DjstIvMEe8GlvG
s1Ordv9fZA/gg5wyuUXPcoJjb8KNgX3P3S08IOhWqUK07ZOEBVj0r4GcC5eIG2as5uiNKx5oL6x3
WbSYNaxOHJoZjRfek/MCZcX+TawaJqskEmjOm5XOrYizQka5RCqk3VBeEGoLfVciTMDjD6rmYIcv
jJ30sTB4ErxERlJUG1e72zzrqKZUWL+YLMkafiWdICjbCrM6bkGJLn+g5YPu2NtoK/lYkzWxbNGd
f4l54FhE/8Dnt1HnKgD1lYrPoXKgWqgZGKA7BdVbSrv3uFu1e26taoZjyYS05dSa4qHJzcvJh30c
Nx+3PhUzzLUpgfIhGwRWs0jALk4NpMGWfh6yq3wBeSPtj29RMy6Qe+ft4nLGOJp7n9LOQUHTRk95
qGS+xJ1MVNFAw1qCi/hXYRPyT3FBftYKfAashU1Lmxu2PAWY2Cvz753UkAFoyH0PcRxXMnZ99nNq
qevpN72veI3XGSV6OXluH2E7A/a3jURHF/xLFL+I9Wm3zzZPzXm9XTYOjduNC4tfAzPKxXOSjSsa
uEn2x53JLsKvbCfsV+IWdMyA14k9LLtERy3Cv4G7s7n0qInQRxbh+7IxqrCne2fYb2bMLYjdG3Vg
xaZeYD61l77eh4TWLd3D9/iZ/ubf0UvsA8+jWgx5FZSN//c25fax7S+zk3XIJijl8n3VY06oOu9V
hpe4w5Ymt4MeuTz7dt+m+N1wo+fsu2vrQIeuo9NBfj59cREaCvV9f3M7Po5sgP2x5txiTl4S0cuo
3HaEffUDfdRsntDH+6vrlgAPTJEWqOrwU+rFZ2oQZd8bK34VfoN62qFPfkMZPfu3ef+A1ULYnz3W
qOyj3vQHJB2R/zctF9eVGeeJOS688ljve1Nrao7Psz7njE/xaO4oy37z+x9GoX/0aEg6CGbvrXtI
hsyayKHBea7OCQD0Lwp7CCnBHJfD30Ya5UuJ1TjmRi1G5Qh4b/RZdjygjHja91wL3+s7Z+jbRyiA
FSY7zDUbIMfpn9D0UzKzOyimfUVcVVOGikb43vg0LJLh0JVgLorjawaNjUA+VFEpyglBeBTY/e/f
FpJpw64OGhywLkFHYA3uaRX6m7iPy7p8qg+aYZP+hpPggbszMUjXlQHDbGuuzx5+FaMuY7tgzRmD
C/Gzew25PMGPoJ04PCYFGXe8O3bOGeHTFmetQfGKs1hRDs09vvBsH8CHgI9YX7CCZu3R+uuTafRO
65m8z0zVo/0FY4E1h/EL1qPezX9uLykLGOA0vPvPIwbIpW4bi358WyNuGhVHA4NRU1gpSiTO7sFI
v9v6T8WRsz8gOABLWTJC2Ze1xfmDyUKsgWcgqjs7T7x66FOhzTw/jhSeoQRdBpcjggTVcDuqjw2v
8QrTCVybvQF+gkN6xOSuOfKGRzY0qos3A8s1fSQfD4YMwe2obDh5L450xPx3iDkvXtU9AWzGdSwg
Xhyr8WjKXW490ujOKafXzX0eKbdxBh9koebmPhEJ+Ikv8TimEAhRIUHKeZwMSyAVbcz4lmatd0Br
gacQWVTVmMzfUQZKgPPyEOCt8BG60vi+ltxGSshC0cIvpFUm+yxMIC8A5iknaIM6YkbUT/RZFFvO
73bPZeQGLgxbGDnXm3+wA/DGOyAz9bUk2rhphH1wJnuXt8dQ4Q22aRwuj9QE8ukzqFkIuagJzWDK
nRQjEfbB5sPU4D8Lr0MHXAfzhc9AIrl8w1UcEziXESmTqIP7Vzw1b7E/wVSVDQqTRew58CjozT8T
Y6YeXicyVolUaJa3JSJe75LUyRWfgUtgpJgreGS8jL9+L6bv3fKkECqNwzm4xL+1kvRJe7F8Rhps
tl4Om0XmuGZeBN94260/bFOvHUfydV7u1KFA8Ljvxsi/Ljiu9TYY8IFofU5IdZpdb51PAXKjx0RI
6Z4Okccgl7Xq3MfEMwYgiyjtC1CozWfHfhfLwIrWIJu0a8xDlCuboXBNMgFPbpFCvnM5/exuU2N9
H5e/wbqkxNixYMWHtL1Nnkk3k2PWsCp4IdXfY3uFCJjTDtLH+iixbVHC+NDuQryn37My1AJsmWdY
3VKN0HA/4ZoXAyy7xC9smGEfZPS7QxsTNXzUYSU516EYoRjMjkq/Jd29sMkUOymL2xSKAJjJZwm+
BSTaO/DeuAT9kyXKlwYF2sFaoxokzJl8boxbQ4D4CGT8j3X2EZgaS57JmSXUkEKtRh2FizHDTxJM
PU7hGaG+NDWQFc1/ZJTGZUjDxO4jBqZOwtkOoRuAQHwdL6eyHr6YM6F85jEMlJkwPt0IPqecMpmF
Kypmi7VzjoUrG/8uzzQ4RFcbUGRSFd53WqykUX8BTjLtMI9BLcHzChLM/Z9yuofLsjE3yB/vJ/B7
44f/G8tBN/6Nm7AJfzNp8kRnkY1g0B6fJIBT06GvMLjfRMdDotSuCaXRY6VMrfhMUtEjOi9EJXQN
r6itvkhYmdfAlnsyRxIMCTIVgZEfZHUITnAxEqKB3MdEFN/Aj/vl8KzGRaSvVL85ylEx+SSivsWR
LCTAet4GVwzNu/iO7E4jHvKOaJi7LO0g/qsYaMupnF5iyTMTXtXkyhCaC47L4DnOccUiHqQXNaEC
5yDlmrhP/8V/H58cdrgxmXv3/u3mH5/9EG8IOWigbaso5dGFC9G2h8QETEowMn5CkL1qfItcBQkb
onyojg0+CkHdIjBkyCiNW/Lhi3T2bijooFgvCrW66dKdeRMIhAk+zdALXz7uO9ykTPcCbPH/CVVQ
XA3h3UB6yRkdYyaC4oNkRy7smXQnvPpg4whvjh+DcTGZFpOdBm4nVY3d542d4BLDgX7wSQuuS8vn
9PKe9s27pszIHDqW8JL+CE+/M44S9nFqJCMXlaNfhKgIMpIw1a82WHJvf36Qh+yTZaJOFRgguWvs
76m0uE2wZ4jatIvoYtLvkfvqZw44h84YMOODLQZ2WH8v+oir+VsZXoffo7wS/I0LL6JZqEiwm+Tu
tEihcpSGQu2BU9NGWbxZAGJOj+IAwWo1vDvWSo8vQ2YpEzKbY6RPE6RibA3yUEgdQaVdomXgiohM
+SewLJmvuFzxHojuBmz6RTR/9/R1FObUCCCHN2Rmut9skWUhOeMsQB6JKyjjQdRmDottUCBdbMft
+IwEJN13czJzOj+Zi93CPFHyzLhuA93XaUBOl037B1CeILJGNs3d3z9Jy62SMMCevgPZl6Nq30wQ
ij+n/COF3v+4qepoy+vm7nz4lT2rt6dsfZJqhWrS/RypTZ+TcgKSTW+X0v3Je6YXNKyzdsVhm2+1
AKA4uEZZbFJybCi4aZbxBqZ/LENGUrcFceP4iaFyd4qFaMKhgeJnTIA4m2cnhqg0pmhlabEpP3LC
WGwx/kxVn4uCMw4Rrmg3Qd+QkjB6oXOYS5syaVc3Pnxwd9pjMLhNHpK94tzc1gc5KCbW6B1dHQ1T
jv74PmSsb2Odn6qrV2JuZJSk1dBY8fqI9m1n5vI7kpLXgqU704mhXjK+grCihdhBCtk+xwHVAKeK
ySauOvVYO1Vza8gyDW7hFf55RM+u8jra8Z2s+9LNxo+kjDqEFxWPKCctk4ncBxgfq7Huf7bnDTp5
PI6hBxT0gowd3DsE/+A2Ag1mn9fwZhiAtXIEtC/P6dhKakGVlMNzHeh9HyoAzhPsuoJ2QXwit57Q
RqxzYHIoySyvFp+eqgkAxj7YpvfiFqnLuj2US30OYCv/YVxY4IdM2ufuZ4nKCDlGc7pC7m8Bthsy
Z4WfImp65ln0feWShDi4UzgrZrvuA+qDsuYSXrd37BspjYHeKS6oPjxl1JL/CFxB8jIe9vQYGFbx
MQgP8QIFKv3s270R2pYUq0vMa6LmCI01wx5c50lKs0XoDgFFjjIzZ3fGRphKMH4eFH+PubluR9ob
e8cBMWRgYO3oE9SCeswt2s6FBWff/YEHgBJkAzTaFaCZCgDrVutIz4l3MUf5rIetFLlL7m3c7S58
4u4NytG6826zetGP2ml/r+0NbXCdMLSflGvwNsB2/P40lBa4ef2BKZocJAPceo0j6XJnOjr2FQCu
fEC/jQTHUd+BTsNFLqb/wme0sUk4lgFykZ4eG6YAx3piATaxu2KRAecAeS0/4PHXY5SRCRyz+MMf
uCY58AYemQ02X6cPDsuACXIWVT4gDa79RHjp3gOn2MrV4SJmDi9GAWymgl5o+ywTbXt31CJe6O3Q
bW+zanJf4GB1pXVAXs2YmDv8QlVoq2QKLizg8qNKhtNEg2oAXKoNXkjZaW9hgMIT1IcsSIncIaxM
bgKDAVOxXrasOK+dAiDQc5ueW71Fjupnd9moh2JpLspT1eCM7EiGjRiL9kbyagfSJJQ6POQubvYa
YiBMtQljBTE1imRjo2D3WjBiZjD4b5AHx2b12BIGwvbdTErq69uUfC/aMjJ5KG9AZDSglY/jUJP/
XmIgk3HkPlaM9FoeDES77UlDlqIVXzW85txH5Raq/5VdFTWGwYH7ewzLzLHQZ8i2UrkNQ+eHg+Mk
qlUN45LghnySRn5FNphcu/+DJrgbZ5bDxT+Xbg8uFZ7LSAr5FH4ivxnxf4dFqo4zO7ev22ECyYpA
Ls0yqJwCUsCWhYNnSSyNCC0EWQZXZ5M/O9rPbseM1RoOU0aZMKDZkpidDMEayYK+YLddkQVAZ7Sq
oWNvsuk5t5X9D4yAkOaBtmLdkgrVc4j7NttVa9iKOVB35eH5Z+ys4yd4/WXriov3tt+0LeisIQ7+
udXyITB3/SRw/3Zy9T9YzTEZfQw2WVrMgdWH+uRJW7hR1kUAbAKgbU1M8plE9hf20tNHUPsFNkiZ
r6Ta4bxjGdufoVvb/WETkFsDFFqFI1J7hnqIDhvjb687nYWdnOr1HXlyXhq81pSY61Mx1tbK+ndq
2BwO6NCnYtDBym+PXVLOHmnnCUsgvPswWCbgLOBmDTeG93MNr3WtBOt1rJcO3puAo07gn70pCHN/
09/gtjK7zwzhLBtaEXHt8Qt+TzV+z6xIogoHEti1QQlyTpgniZoDKWG8Z5Fw7JyfQW+vRpf1fYNr
iKAukDz32fFJkYNHJ1kQyA2Ue9TY4TAS4Tan4KFPQKnGYXv4yoPvuN1L9K/7wvtNWpb1QgwD8OUI
8vGX0EVwBsy0saik8d1ekJuyX1Wwn5nv18OC/mj3wnr99ECPixfnd/ik/IIPQw3PlmQNPs6GRICx
4UlMUwlaMQHpGNcOX2RKvm38Cp+iWRDS55zPAk4yzwhRq2a6T+gqiQKDZ1wt+TuvFxPCatdxO5HK
MsgZ56DI3zTjblkxO3KNkG9nuehf+pwhEbSF/YMKFNbeggHFd4DroUpWVN9tR9Jw8a5G/bPLD++W
ktbaFGeH8WMsE/nXhopql+qyXeoeAPOJn8qq0hnw49mPNKRdSuv78kXbDKoTZjMGLvLZFsaenI/w
CLdSqk4+jkFc6neoIpvHB8BrhnJo2XKUBVlAKkHSj9tQS9vwepKneLKEv5GxII7cVhNugDBjVV+W
P6/Z5GCAURXlsbpV0hd5ogNpwwgk5wkq3FlIMujt3tFjUUf9P2VzjzCVhadz2ReLbHMhTUvMF5PP
+Lq68586UubdtNl8x/rouleTPJZQ2WgBkRKLhrDQ3lY6fNM8rqIifjJE8XglPh5KkTwiq36kTuso
qCNlU7lPRwkwlZn8QjNlRCcNWdy8o5rbyJi8w7eNzoblnvlj7qRA9/K4johSDxqn4yGdLRy4ST/A
jdTCXRWalE3aaFJ57QhofVyuLLqOimhC2CbcVFUCJWskbAoGCzwRqfAHTFudWW3zN3+CPtyPPj70
CAIca5ji6EgL0GuiuOE97qTTd/nBi4tcZVbGPx5HpKf5KdthFhoBvd32t31/+sT0PJ+ZIzU4xy8s
0Mn5o+fAf2X3+ZLLOcDXolzyuz4TMMReeKRLEyUkGjn+4qy+NAiHRa8bXmM9VSb6TPjQ+5Fj2rjf
WQ6xReiWhUiGgxie/AR5gOX8TYSCQA+gGCMIg4TI1yY8KsrcifPCpdBCcvN/PAKc43MyIXkNcrIx
fNEcWU70N/nDA//Yp+L9h6Fx4oKngbTcbcIhbpy8eK4ADIy/aBD4G+MxRld/FvTcf3+77Z/gswDF
WIcLQf5PjrjDiVbiWLBAzZP+6uULzQ0mgMBTuHojgJBIOSHQsfcBexz0ZTo2DEUgRtrWhrNGpQbD
JUwEbg8+/56cvD8QM+Mz+MBQ5XRhsmVSfA1w+Dj2mBzBXmBwRsnChoVwHTMwmjqmWawSxrQgYBL5
QeTj2A/yu4CkSng+DofMhQmumEHfUrkIjXb4lbCgiIjQLgPmw8xqtSZ4QdkyHVyrEQkqzrN1TWA1
U+R66LYSX2g6SLXA5BtfIAYtIKVt+ASfEFv8+RrW1VgiKFw7Sl2kYK22Ntuwv26+M7atnuRbHs7b
54Qxq4J/MZig24Xkm4A3LCfXXYMp+MAi2d7lfDIQuZPy2AFZEL9SYvtjHPpXsrchCzr8WpsA8HDW
GRa7mKiSP+YRxqrGluxhE9IZazVk8zzDcoQfBkRv4w3cu6w+wlqpPziwUTJ63mGGqg0vPgXhnfYL
NtXTfuXe5RXzLon9AG8mmYMSbndhymWbh+q1zwHHG590IERwTLwrkx0yw8tfPk/0nTZU83mbz89+
55FpgxdUL7n9veUgL5wbTLjvrD7JpBFjpMgAC46X5CuUWmSDowq8MIuBmCnKw6DB8PvhvdrA+Lln
ycZMmLz37jm+mhjercpm0tePpKDU5Ej/bN0j1YvRfoqlCg5DBrvlF4BBd8mef+F4znkqY1Lmtz+X
IwZLPqpm8q1x3VAI/WViT27Hj0r9cO+5BeM6sUXhT/4gQ+CEM4rdwp64uV8rfB5K+35Zt+hHPl5z
nfaR+kOSw1vtK84RDvw/nHSLv+LP6Lm47FKSXO8O6V4X9gy2N2FQTUnjgWTryGaoa5P8DiLl9nv2
b8tZQ6hoRhhhQUAji5/ymCE5Nh/keWX7rm8LY9Rm1iXhZ6ZEz1SDlWDkwcdM6kXD5JNZLt4msK9i
CmV42vAcWLYiexJCQf73SWsKrgVn5295/Tq3De8VgkC9k5N30pszSWOQ96DMRB1kiqEA/SKGQvBs
XlefEDQGlyaUyPuAeg4KX/sna/bt4T0s+0NeDTL4zOtffUtbflzGEBDLaPIpq4mwYnj5pZk72woT
UDTgzC1apuyuoTDLdPrQOkyHxvEGn2IJ6gdRroGwi3ruJkzEzAmdIJ57y4pIL14NAwziGiFUaWTV
tC6PMK7C2KqfzcAPKe1LbIkzWplBTTmAYel3wBd/39WNvJsy5qcoFPkAaVe/nCrAsy9P+4dwtxRd
qn0jLuFF0q2jMxjkBGnJMrB5STQJBPby3Ti9XRRHh3gICFSN3jkbRHDHIzUE9+2F715YkOPz73uq
ODG9/olpTvucM0mF59XDO9XyLE1wvmTDh9r4gkiPmBWfyx9OEwY6cZcXDrWLvu/LSWcGRBjXFGD5
/XS7ezC868EaAlwLJi/mL7728/uXgIi+mz58yN717NBm82QwJLndZeQQQKd9aPfnTpC99CyUCRsA
5kJMwYU0SUHBQ8aFSvqrsT8gO9D5NS70Rt4EY1JSF3uMZA3nfnZMmJXXIUS+ph+RPoBZICNixiCd
7GSGjYUY5DTSlt9ArNRcmGvevNbYZzTSDfFJz/uxu2w/DUNOOHwmjdCTNiurDo1wOiIp1xhpzbjI
HBJaTGqgR8pB1XKpDi/w28pmLP2b3cQQiyuKWdxOc2/Hn9dpQU1/irUQtgHHC+J5g4/KMe9uYdkN
BEfWlTpv2Xyec+m7lSB19V87Mu5kBhfWCA+FBW7Ktrx7JxxpjK8ozt6CoHn32klzYoT+hn6HWZ4E
RYVJGXOgToYOnZUuOXXEpkIphQh8Y9J0/gP050d2fDwM7biHWFA/7AUdAhKYvENCpaAg6YD44ZnK
TMCioiD/OzpvLcCRQUdptIRPl3ZjbByg0ulxObkcJDxLn1v48j8STpf3cf1Hh8or4mWqae9PWVkM
k5zbqkiFrlVNGSACo7/Xlq+S1qIwMLTSBxSvHFM6rOgYxwxvLlrJfbV/r+ThJbksLotmn8+sGJBy
UY4A3MeXRQmsi5ZmeknfaXPSTlwSadHfMAyuGOnvK1ARLoUYlxPuVUweR+bAn6MxlICoqn2+ZZik
T6kujcrN4ixt0ixiS6xGapjHcFh6OymwJt3SCvk9wfRoYiUfxrLYMEH331xWYlKK8SC730cMmpoj
yZ3oOVWnRxpAab+OCmMxxoFHhVD7u4vpOCnm9HS5V7oMuD8i9TPDlQ0gbQuF53kwU40LOJOGRWLi
7DbG7BDrw/Pujex823fuEbShXuWhqGEcnU/EMAwuDEkkR2gi92EzZfqHnUvM7sGNJG6uIUtSKCn6
m7fPGkZNRbvt/C+sA2tzj3jq4kcFseMxYQDJMzI0g3oDyAR6eD7ANL4ewAlloAwiR894YaHnEJK0
8xBuvFd6/aD1+X/0hsEiopk7/x2R0OlClr/l7MgDq7T3vQFrA4LfzTWAG6GVJBehiTB3kHwvmwLU
fv0cGTdbOpbhPzGs4nagavQKwWWe+5fxNym3EBpgCTA2jM15tXqDK8qRupKONfj0A6/PfCKceUnv
vPYcAyN9SMwFfEkficeL44YD2u98VmgrxQVAf0MEPSMoj6gTpjhkbkgNTnMuHBX4122ssr/kk4wt
hsEX9T8BOW43s/Yq0bz047pzlYmSJRoj0HDs79ntrE6/WyH04CqjkiwcYEu+FXNyeFZ/sIzlf1QZ
+OLXxmGSCtqMK1t/0M1f3Labbtaj1+KUzj2o0miZONIujXNTJw1n2p1hH/TQb+corxogJuwA5kwi
tV5QvDuGBCXREMogZ/F+Ir1w62La4xE6nP3uu5I++H7uykdUwTCnbvvAMezpoCNYVEKZeVD7VOa+
hBz/fTK26q04JKzHxVnnfInk1Z56YpzMftlIKIlxanvBqvwBSH4JNtaVDgYg+CXMTFmJ6+/wB07e
p3wAzDKstNUPrzy5wHzHapOeFfGVVK5+sM1xfmHmBfyNDOSGt9bwy1ErBUo/YoTJPn5vQ6scokFQ
VWozBu5vwZ8TqGgvqg7YM6DNeyw/UQMhbvpKP0RJybQszepJf9SEOvZbjCtgfoFNSEcMK/YNFQlk
2Y0+vMyAvRnnncTkcIlhz7Fa0ww9T3DmGQJTDMBqKHfUY8vXDroHNxzv7zqTdtqO3R1ADNr+e8OP
5jl76L9A+VKGO+z/nIuc6c3uPodHwT64fqFkgjgB3ek5lRLowcXyOoeJturPjembCFgwTd6UNJVT
RZAdfX7A9+u2B/3vt4FsgOt91EO4pR4YRh4Qk/EWgtde9DS0LyuoRfqfArOCf9Jnt2lvba1RzjDd
FDTcbZ7A3VPvoQy7QyfpbFKwVUF8eLsQxqDWGLUt9sXcrjYgjgAthmqTS3qAeZVt0VZwxZuVcHl5
hQghoP1mQxkcnrzHzxjQoLeoIKHVqXZEUHGrbDU+/1kHsMOl9fdoGWT+4tuCucZ3gShKAkMeS6k0
e34GXWPDeGdn1rHJOCKOapkrvf8kEqJov6ZUZBDXybQ17x4qF+j0lFQc91Ci0Ia0WHls5c1rJZq8
i9Nu6nW5hBOipsUOZJ9/NhfaqN3cht8A5ze/NyauJqaVSIjOnBipuoHgxTWjPYbf308IciWziNsg
rgKcUnHftmY8U0JlUg37ceZDWENgS+bjlInDH7v3hv1bf3qgEinzJBR3EiNVhae/Lui6OeouCXHT
wTX+kIl9FoTmGWVboru9URULYYyIm2RVvcX0DCnaAI7JF9W/Pv6sXiuaVZYyaerPFN/uQMzFtBAr
FKG3AsM4Iw2rZ78VO6l3HWLbsjCm+bE3hQ2YPJPfSo4v5Gpfhh3SytcENcvSYEmg9xqXiSJGr16Z
VH4RXGAmleHzCG3KYxjM6DVn6xzo6SX4+QbjNlgc7svrj/tx4XGLBtA/yFS7ei/m8sVUj+/jG+dq
OZFXmErEjwgWLmaevRFrLCd2kwODgZO61+PbjioJZ1w5zUkU0YXVh4GuRLyxOv6cqAWi8sj0ylrX
9HaUdFfifj3Sjx5KCOtCbAgH+AR8eDnw1ZJdmr2DetqcSqsTrP+NsSln+jhnxW3yPcwHOntYLhlN
wTSbKok2wU17/ALE+ITspedYDHw/q3yojfpeDT6Zw+wlSSR4hCLbF3NYT6THffbnBcuk5z9dBYAi
t3HVhmtEmCjnawhZEMGVGbZjdGm81ehBEE7mF17lZ3N51R9TXBTH/uaxVrf8Ud/WTJPAqiqwqvMK
k2ev3hvw4aRxBvFK28BQ7U0ficSMk4z2qGOQqy2foezjuodu+D7XD9KJKbWHKPBEj3MRYzC/4QU9
vXr8TrNAncoTbQ4N97v5bqTxdQdEfJIOn4O0kQKvm1b+9x2wcmHVVjM+lYTM1RmXPZ8UW2slr86I
Y2v7rNsdZwheu/kQTLYeU6t+7t4D7IqDk6v48bMRwIg0dW7LbEJ98Tld4v6oiayN/lcumcSDd0LO
XHN6L28nqunnUp+VuxfIfsr4CcrbE96HtKiY8cOkDo0oF1c7uidYgY1eaEGbBUUQmqJmwXRTOl7/
FNx3IQ7xwSGb8CRX92+JAdU8XwhuYkq3KIH5zCjVP+sHzkbs4gzcrJnw1v94qn/GObdgsGEGwkva
WLyxQzw91xm1KIwC0B4GRTskSjA4mN/NyDf4F5H8hXT5+cct5G2i/NSZHHPvnu2Mg5OSirbrIITM
Wvg8sWUyaOPsEawSbfI6QZlgHuHpcMa/S+MASW1UwRuv9txPgeFlh2J839W7co6dZ9Lbwna/7ij8
AJrX6snYdlOpdfKjuXnvKc661YN5qgyf+jx8Rx0+Cnxw4q9so1Wqxh/USeaGU8qyieBdmRSl1EKt
rZVOpbp537keHoSNnscqCiIJq2znhzIICjF+sw/GqIq0/RFjpIay5WkSMTkj8sqeKlHg9gdr8Nvs
3ATnOjENpwL6xqn75l4REm2rw53DGEsQXczCwMW0acsK43ChW2FODVrFUCrsh2iAuaSnnkxw3803
vef0trWGrwWVZuHn8N7uaZueZ5h6DxquGSgMw2ZCISATnFPZp0x1EP+iZqFMRVgSgcKdQ2mAKphR
Yz67C0+mDTnpjkEyaes8XUAoUj0rZpdSKPypn262EDGCNEBkswi2BBNNtPnXcTe8o38WfBV0IgHr
9REx8XCQ/IuXjimiiyk2tIs6uELbEJyWbqiuqUrxxoLx7ykubvBzMXZ+8ec7tR/2zE4lqtfRN5SD
LME76yQoTFVAjr33QYcn85NwWIInw1DJv02FUF+BFnE+YILhWkRYXGCzItPE1ZlymYriAmfmiRzd
tEXGCImn48vcwjM/EgZrQtzfBhkqscwjyhD/w5It7e7UqTW09gX7SZkczeBmG24rYHtU+fzfAfWw
QTY9a6jD9ha0CEzro2fywFDst/rhzEs0d4RKmuzCZ1JM7ull+GKlXZ39cpI750GJD7Hl3GYAWF7l
EZ3r39JvVAx7gbavkgspUcLqDrkkhgUy1lnS6oua5gU1ktmt8FyVBgvGidi7uH/opNDOt4Q/UH3T
MYh3gbMDDiIYtQgPAIgf0D94M/QuNzxEGcwI14AhK2R4fEdtdI+4cP5a0GMkPhOInT6Gv7gECDeN
85CRIY8WpvxzGmG+FYzIOzsfWi0LH7UM2mLJKd3j4NMjPo06xusqebgWbRSAjQMjlp9pIje2sG1A
Q8WrQZHropxn5IpvG2+AXoqfBVZlz7fyEGcK0fk8effCok/YJgjOAx8+XVAOhbvGSeCemFNMASCs
cUovEWZzEjmPaZVCAaEb4z7/za+z977EgmNKf2tM2/3LQ5UgCRFUt//C2Pssq1cI8Z6qlq1Mnf9S
ZUqlWO7vMbnyKxmi9YpLQFRlPabJ54Dtw1YyYiN+7KUtEAgJYeUJBkN/e2NUhXQSCQWcgStx3EKT
sGkWj+NrAT+j9H7A1iB6bHQZwuXHpIyUJcpfaUcgE7Uf+nOfe96Y/TblqkM8aaxQ2RyLLTRrfU9B
DpFbjJm3etxy04BToJLH23zceO3YgLkBSgEJz0Bh+CeBJ2B7AAjQQDUWKsyWZotlF8Eem7DPKiGx
jj96vHzwBMg6QKLjzbwPfIn3wf/4KhsUuN2c4fSXwzzizJ82K35PeqSkfam7z4G80ab6rJc+JreE
jtwcW9s2rFaAB/mWc5kth6++o+L4i+Dqwucc3315YqZXoqjbxWPcLjucOU/aAXjAhIXT2goUPtZN
n6G5YOP0L15ZoQYGfbQ5SlCmXB3ex/fYzQo+9jcWDkrYsSsIjZHMCOwyMzc/PuCJlAADKm41gzZF
wYh3LpB7X4jd6sgYXdPPiFZj2NzZxxRs/JUlGe3Bff7aWXuuMh3vjxSqS7yn1TGG310xKnbV7LE4
p5c19/VGUjzh/beXjgxLy/hdxkW9pLpAqtHmHnDivXXpV8nkRGouU7XkQxq8lymkIjkxvDbfbSi0
sP3TO+ZcgBJyF2V8PYcxLPnMbymWGPKe/2lKoDTQUSuGA/qEySBgKO02ZzU2Am+MrqCpCUjKrS4L
Fg69GPotUe32wxuDhW6oFcGzBMV1QdmAz4BxMX+oyPQTP5SXyOqnVkRmiiF7ljPIuwVQXVbXgCL4
X0qDOpNGZVp5VtA/IJJLbrvHju/AMmQJaJWFBNHO72NteZ/9mFzf2K/JuIBKDUNNTmnWXGTO4S+A
jzo12DKvyNFx9wylRGVA43YrUkyHFexMssxg5P42mocFqiBFUPr4edhBfNdAQX7BdW6s4cUuL2NA
xmYHK1iFztjBmO0nfMpBNSfTlI+N7QfhvPc88Uoof96c8zokM5xK3OekYDiC5LgH8xBKaIDcn5xY
uMwJY3Uk/yZmAnJMTzBBzTUHTkR+q7kMLsfS+O3rqzrV49cIG4707RlE9Zreaw8BOdbjz1GPAGb9
V8JCQe4RZROoGNUYxL23RkSEWQKKjvpUMipCDA0SJVI/u0l/gyLkmpoBnhlQWfXD11xI52lBBCIC
9ta9/1wd3BKVecp0mwx5wo07vOdxXs1vQ7Pxde7n1iUXkxbR6qaWsdFeyIvsb+epRQq6l9TLZl4t
PxvWf+bg3QDZzcSq2f7Bo0HA+/1M6irUv3GHj4NB9xH3Q3yfA3kkT3JB8rWr7wDLDgpGhUJBdS+K
395DXQksxZfbsabMrkBoF3R62b7coE48w/7SaILz3VfI00VP6NwXHXb7U9rPDr3oSAIHXEA+YNJi
GGRhCpbIHb36e1gxL8uIQbVVGLSAzrm3qZkOY4nOcD5pyMNEsHM6M2H4j6Tz2lKU26LwEzGGIAZu
ySBixHTDMBMMCCrg0/e3q89fp7q7yoiw91pzzaAPj+ggmT/EYtj3I00WFsfy+TZ6qs5X59BdZrOB
X67uy6f5O0PU+MJfJLgGZtLf7LKC+gezBn/AzfOC3hoLDMZOApkBX0H6DUJBZC6QL1ccTOrOvr8q
T6znyj5nKeFqhRSejnK35tPcXgECeK9gvgxYQiKY9wyMSYgEQe8tNVnPL4mmp+vHMV3na5Qh2J9d
AMCHrIxf88oRju6s8wcsYplX5R/ji+HkjmlaSCQDH1+7Gbrdc//AbPSzrhFQwdQ6IMDKCeCsFt2o
PINtNNt21l1cxc95V2gutNMXUEdCdvW2MaxZIzhFIrsveZUz9JXJ4R1jBmM8BgLVeEGXhmYRgME8
qVZFNrBx/xpEAqAPpZ+cfyu99T7Tocsg9jpRxzyq+XLVmTRqCUxSZ3fYjSomsqS/AI9fIdxKVq90
5WFEOiYkQEF0D5gjZ/Ao/XtrZ+BJrDftZlAdamzZuBavjuYMJ4w4r7i1MO2i53gHd2a29A/qPNur
E2mG5+fAKkcptAbgtg/dY2uKKNV5+7FiNP6QQxwYHblk15rfo3AO5FArwWOtjG43JNyWk7WLL033
tvke5N64h3xtl8h0TcqZWNCPrnD28BplIBZtnW2G0DLMu/vZVfNf8GIJSrbZCdjyE46LUxNImzbE
YIC+mEuRhKA8vHld9AOYTl+6m8Ib3xH1/QV6s15Sbor6GK73TD5qk9jBwhM65n/ibY20pZw8SKPr
2bkFS5/McKKkvbfNxnM3QOkriHLQfIFvuXgPyLqQjOQWYm7eVZ+pfg+jA+OJ7/jVa2nCjp+5GtVO
f99/6TBGlejFg72NJzFYpNykFIP17nElWToEWC627AjbLh/3Ctogb5mUhSnWRhiFOCXN73cC0MSo
4sRwkFAnSFcwxRltu8J4mUshg1K5fc3IRxFdscNYBWSJKRk3l2gywczg8XMpvw2uEulltYnLa0x3
1xkjCjwBpp9zMmGHv+8YDtBCgn/BkhZ/6eg5p5BeuI8DM4TKliJtFg9cGEISI3YKd4KWL5wrNa43
+2KubqTZ0IbVWYiADSl3W9TM0GrAUnvWXTG7ftG31eBJZWk9rCdye0LUqIDvfgX8RCmZe/CAVCiB
pM4aFeATNiBMHTc1Jri4UUEhk6cJ5dMpHn0oiLcIXzbqUO+B++dmJTFvpcl6Q0ArKCciOSKbAQbD
FQZgYUJ760VdSwn6DHv2LaJSTCBP331rXz11QQm1v5/UID6IxE3QR+QRm96q73KFo6ZHox7dJ79o
OGoJWP3uflF1ek2rReGUYRecx2vC3xg4mMAG/LSs2gSr99+h5Jd+MmLldpuxNs2cO2ruLj8p/WJW
OEzQ/deyb+fHz0SO2mW+lRyCVUOE+AEEsK5RBZ2NIqFWF3oraSUZ7Ynlgl2u3A9DcEHWGPweNCGH
qhf35WPvpe0CCT8VM8JMzNKNnJQyPqyog3YOd64xbV/IQJcTCEoOiqQOlHBOvwVISzO0Oa2vkAej
n/c4NVROcBw2t02XogXiE7S5KfS6aR1R61FiVlFnjBmUnSAnSF38uubFSJ7dRu20mf9m0uo3741h
qbVH6tMLEbYEtZIpBe4omYo7tL9Of1Qv3mHpdxODNGSr2V9pAhAOAJoyP2kF8VVh0sCQm1nrWJ2w
ZUF4eKy+l2vPwqn4Vtkph5lTfQ4tBEoJC2bLxVHoNdN43JFoIbg/bIj9GxLlXhDcYOyKkbO4HewF
sm04GWI4KwHztCHhY8xhQMIopanO9STqr4sZRIpix8T/JpKe002bgqYILkIIKQAA5PEzOl2ugvec
23xhaEYkQzMs4qFRvTE+pxun44UiANSHyAewCfbAbtBn2mXA2Mhkr0CNUdmFPGba8fKImP5KFi+b
+jyDzNKs4kVhKWxxp++8gXgDXMTDMubHpfmPkSnveV+tokMALEAYCJ5jA2zh6dUmZUYposAng+lP
0k0iFhH8wT7ViB1mTWashwsFDvosurPP9LqtvN60GtUHdX091qfu/j69L4fuI7qjmoBuxBow0jJT
RdWJLnfHBJAan8UFLsOoC5K6idd9TvUMriqpWAULvV4BjCMDGkVQZdLls5g0uatu5J/48xVIsZXC
bjm+L9+BqWwg0wZDUBcmIXgCwM5jmaHEaP4bL7QWXm2cluaaEgSiztsimAiHhMagc2DB+BmN8TFl
v7Z7zocyBYB+/37COdRiyxFm+eu+7gQEKPcnwjj/HqzXH3vtfOzGeHPjbXD3grXD7SBr8JC1nXoB
v/0ax7W4900/isfg69jXpzCj9cYXpFZ1Ulq8T1M8pnjSLR5IOu/EG/JPbCAgYgoL7WDb16kD+JvM
gxdkNG/Dbc8IS92PCHMNCUX5Wf7b2EdDe8EZqi8ITKF9tFOCV9xLos8W/NjF3DkHzFjkkPcyPYKY
Fy5UN1L0aP8N/yJZQn8f+gQClIYfZbq/j0JCBbY8Df/gy+em4iZ7yyJQPebZ+SPk+cll6RpkHYfQ
J+xwezX24ZadhUO9/lp//46MCPNvbvfnNSGCCLZ77igcwHkAES4tDrYjLPK322i/pxf5ex8XXjUJ
GrPLAlt14bY/k7zFZeaeiK11Pzou3pDsLhfhXn0BqrkSBSOiLW+Gf3k4/MBvuQdidgHE/D80wvBT
BCEzLjcLyIgWMTIL7gU30f0fNMAB4244iSc8agSyaISE5TBm4aj5xt+ButvRouAtRT4EGLIJOlib
++GFg7QgWoAMBd4aPknGvmttE5eg7OjlQTyzfN70dutwehtAhrxrjkhLyra/7Rp7qhuDw93Ctwxi
XXNCxSYmoLG2Q53f1Wa45XwY6k74/Tt4fE7RwmfDNfgoeSd+Yaguz8ynxxOLt9LHxJ4NmLAm8raf
Ho5VqvtSrCwXl6HiShdWu+Snw6QrWuuXenc4I5jfdJzk5XRlC9H7I7UrWNls5iBT0JFVr4/6BAfN
DWxelk4Wwy4iR7oblNglTGEzxXSAK34b46Ago5u3rrQrb1GRqvjT3fwEqjN3RZrRD3+wRrvTZ2+S
wA/8wMyyUsUgdL0U/pNundmD2kprsQOXuQmduU8wN5z6w3D+A1yAAIwuFqwP5hf2NwhQ8IRhnbw1
5oeGXhGkwRyKEnNeZLvJ+AsJDQmGcQu/l7f1vFrU1XBzX2Z/AtrNP9Idw/4llS5lyAFCAAjG0wGL
83GtmNB8S5vPXhjMyUu0T37RNbVRj8+QNo4h29N4dBiVIDVjZk4Ox1Aon3DfQKOf2TmpTwIOEXKk
e/PfgXH6k402X/16Ti6tUt4oVu1UIOzQDFtxHOmIx2BPbWTrI7mkdPVVNOLC56D52gk+tqMeDkv7
T5htaXSEfkKoDhGjp/M+5CohwhFu96CfuF+hMgJxo6pjUA9H3QODLlwyyq7oOBVzUHn4UD2G7ksK
K9KGhDFfi+fjRdnD4oLrdFuSafc14hVQHkyEwaFHWRtR8jVrYDLGQs/Zw86x62zJNEvsAWRWV6Lz
0PTgN6NBeeDtjlMrWkHAyQU2SQuUc1Dcgfox1oxKljSCLPEFZIbABp4gcfAbsEaYY2iVeO4jPCjo
Uv9todrLz4svnUhlbI2NBIPQ/80epCIoCG9aAB5vJeE+Am+lizVCZn5e5o+a8+0Hg/uoku0+X4yF
n6aC1S5IGAyVQZBJgnfPx9bIRJK+SdxC2jXw8WRrJGwl7DsZLBhAIJv5ITER4n1JtbobyGvfAfQv
d3C1cABkwA9J5wOTk4bwZYp5CRDPHRGUUZweZo+ZY4FdLzgKqDjjVmhOGPQje/IonrMjdXiDKQuV
KvigTcuJTUAMGwy8dc4hsoHlNDG/dqUBgJ2ZNvBd+k+bE6VYvJmQPDG0gj3RCEu1ATs9hHqi7k4M
LZEzISKYIWVwOjB7Wlx6GJHTQOJgS0FIKcZb5JRIXDC8J7K93OR0BZ19vHCT85LMlmIkP85H/Nzt
SjyJASrVYnuCBGDF1cIcFCSXB+PUxq8yJ+GMghj9SoXfisUr/8UmJw2qvgfSFtliaM8ZXSMMWmOF
YVRj9Yxb/5kupCJekQJw/wfF0Kf8FHLfqAaIHP9upAlanHHH+2IkAEUUun2D1QCugH8t6OMi0ElN
VxEonFkOemdoGkIvQwjA7jtOiIhrjHpBvVX2BYt5QEkjYbeCMYao+IvzjdljNnljesZ04wrkYtRU
LvjdoVnS4/UHzzRV+Ke9w3SrSoYoy3xEV4++TVnGcxUzZf2YsZKpGsYEpoR1SG50W4ca8G0MGHoW
wfd2BCp530YsjlLudKFTd8ykYCJpqFQDZOOEZAxSN5CgiNkn6ATQUdf8BJokyjll6CLwqgIVVN9k
iasJqZPWMIybufId1Tjaw6pmKdeJuOScfBnq3ajfbkK47HVUAsBrh3uJOMsbPrc3Kscb4N3zMYEu
/eC8Y/LQ8T5wqJcfJXDyIKlNhZeur6cUzvx5jG0ybKbH4xTD62Pf/OqSSPtNnZ41nUIoBrGSDPHf
3Zjn/DE9v13JmoMiMS4Q3t5X/XzFVtxb6t6QYT1cLWcOU1zoaE3ZnZ/PBHQz+cBXiZvmkbgjUlju
+jTO2KX93RKqpsUvRnQXFhHr1xljtrkWdrzOhMKsO+uNYaAZ8fQ+VqZd2qliRyELrrLsQoI4o9VG
f2Cywfvs3GRj6kB8BJF0oJ2zb1PM+KK8MTp/lZSoBS4Lg0qkNFo2+78NF+47/7H9is2/MNh/I/E7
8gNEjSWKBgqE3KbcuoipncGwyKxdSpALN6FemT0cIaFgmlju+pw0rLl8zHSI97uR9IUgBixF2llJ
aHydbJ4jfErIp6ydYpStEoQhPVB+FAJoBofAMOjimOqgaBwPPfzHsRDX58fzW+fY8/lwNLFDsc58
COf51DlOUT8z4aHj0bmLMZ9rxlnlyHKzv8PeT0iMqDHdKB6mgqLtY87JdGStGGjmlwUV6jomElRt
HQyelrFMDVNVnqJNUnaS1KDOvxPBGKpc5SSYHyRVL192RtXVxW3yrh0fYnFjUCKBEHQHX71oSZe7
jq+ilTeb0lLuzpVkTpXYZe9KGrLX9iY/QNtcCO7uDxYfp/ce39QpN79i/ANZkD2RNR3iAtGfr4UW
z9+NL2OVzKzIUW7jd2a2PHU8Utt5DGEYYz6fS7CHDn0ANdW9Uevgm5m4PUyEPgIQQNpAp/LmPdP2
5KMy6gG3nKvplzWx77zBqAhDnXaL0RC3KfJK40n8C+kqATl6aD+z4J6Ync5UU3yBZlydng/VH2iY
8oTvmiPKFAgIEFVQ7pGEqjhSz1ZsJTHfD6tb2S8v0+tAuvw047WlhdaWkIJhRguWUOW2aGaQST0Q
C+gZA67M4XW9KTDsG46PPfO66cHKv9y39eJqonvhTTcONmNMFBDQYUKquber/e3bb/j7T+eKqyH+
yJX5u6LyKZh+gADIs6mCFGgMg4krXrN6c5S0lK2s+TgSjQv8hBluAOxDeoyu4+LP1owNgCUe4fd3
rVl9jy0GQhR3adbXqNPVUyzU2HW61o1zl8/kb2ykRDE9kQxXcjCSXw4KK1Ra0Klq/IjgbWFBdp9J
aOPdLyT9yuhhX89ros7CcLQwvqf+/rXLZ/BEOaUwJl40JyT2C4ZI0G1ZB4YYrrPVU6ZUY/ZO6ApP
FDqNI4ilaFvYojCNw3pgxNQOjTjsUAZ/0rz6IA/tjXK8M0n/JVtKkkbQLr8duNGCednDrBmo5evA
WBwcC6ZDSwVWS3v+EPamrbR0Auanfrbyd6WpjhLPpXw8qIMUFBkMedHMqTr7EDhls2CLf9iPrvc5
F505E6xqUaOsf+6U4nC7R7/+uSfxpFHSHuHFZj9UQhuN7/SsjdF/MljEy3zWnMopwF8XGe3NxZg6
nwsAU8XUm9Hjn1FtdyjywwEckcy/e85wYA2QDalOx25gc7Ze7N7uXofPBm4ejwk+O7DvPeOHbe0Y
ZHqA1wp9Q28sbZG2zhYzRuCmS6tZsCymoqm0RPPJkkf2z8JlVuQuWF7pjMT/RLQnnST/65h+ILpG
fi66JJLrRAPE34PQp20MhyLpaStC6/gr/SPfQ5phukQ6YGtLArK15R8hEVEwXa3wr1XmRoEViP44
+FrB2+JX4k6kQ23V4+Ad1HnAYtYbsgyQg3w/KsFz+/C11XsnI0BDgVvbGdc065fi35TZAGZrOe4+
rKvGjMBodoPVM9bfVCIP6/PxH/PBygDsifW9hMEyWCVLJ0MSNifQQUYMwCw97BZblKYO9Lzlc1Ni
L8Vg/qfn287yDdMjeEWMTDs940a5ucPl4NyvqSbMghEH4ZSNoewHUP3go+Nfy6gYYuSkezVhvQUQ
SAxpPFwMjyif1OUnAqaVUlt7mgzx0iibgLURf9kfCG8pvI2YUsGdD+4Q8yr7dwELeyJvAN5CnAR/
aCc71aYxKjMmuAMbGUE35pIYqXOCCh1QSS5w8HDq8El/p0Kj4GSdwL3B3ixeXp3YbfxrJAKQKW0J
wrmO8pCqFaJvcerAm8LPvm/c/Sd2w7khGiMhIYHg2N6pCd0bEI+HeS+inkRwvbGebdV1PxvJStQU
/vvp5vQZFQWlrj287stJSge4eVwliDyYLycQV27L7rENqZuVSMYaFdXbmK9HugfxrsIeE2qUrrHQ
E/QvcJ8wkn9sWiacH6eeV/Pi9FZZVHSSxl99XYYdPFbZfgEDh2wElga0X7nsWH2KF5aMq1HCq2Qy
hmterbM3AvC/NfP1MNQuyXGWBlWtdLmejPjFokO3h/ICKxGBswHvMfqqUqtB3NLxftifLbsMCjcy
g0VoMZBcsF/q0pLrOflH6PIAcvo+Hnaf7Y0m6gwPDBUp/JGnWVNhY3wvJiQNDA5qUSGP+DI3i42G
zgbqLBUSLE6GiCUmbczMEhE3wFT+SbFEFQ418zXTYBsj1RM0q9oeOC/vHmjw8dNpDwAthRfZc5hz
znFZ4SYM1SD1KKaG4wjufQWzcgMB4Rc+JcRqmqPGxvZLhguDgfTPlVnTVZ+SC0OB10fgccDxONRT
lYI1DDDFXyjb9Exm96i37cy7U9wG97dNP3oIai5zCGZTWoOyyL4+nPzmdwbCMZCu68YHsoeyjmQp
vthJFy9Ljrb+4Dkwb4Qvi79Na9JXouHlUM7ubrYFli6WHIXPOF7FK5bJQhWs9+YEuT3bcI/flVMF
QTopBkZywsRk+bFk0kVGcAbCbIIfDEV3mGwHG65G9u0W9MFRFIf3rb0NrOCuc/iVNHEyaLH5AmOG
ao/1wtWUU+f2tepDfSi7I8EzxK6P4ZYN6FFTveWGPBbuEwP8WsbAnx3uQBIzTcDQBWS5uYwh0nZ1
i3pIdgFXelOQEGXeCdm6aImgkdKbcv6Yr1BesrvOybINDrJLds6ZURHDqcp5zkHukV81v/Cd72A8
1ESut+DLg+/69x39dx+AMrzuj6HWQCl5bO6ZUQ2IZdcHYFcffTswdzegpZhBE2SRhRGZhmuaYxcN
bOZ0CgvBah+ZgzD86i2wIEH5TVIgo6oIAv79Ov5zDB91huEHu+VU5Me3gsyCpun6QF0lTArYzOKn
8YI0o0Zca8h7fvSZZyUqhtAQzc7XAg5ROOdlQ7p7jEOhJ35XDb3cCzIxJ1qDKdnTpBbiqsIdxBui
674HdInVRpncEEV3tqU7mMPDZRFLTPnAxJCBWOkpRBwzxkP5oeI/evczbF7fRnYkFyaGBKsx2OMm
CDcwB7MFr4qzzaz0JTnQxl+wm2YfRAwTCQG6YEbdTFZ6vxzi92IIlxhMS2H+/TyoSSfZhNGKUeNz
hiOffVvAkgY4wcBIXncPjwUUNP8L9fHrClnPJJ29nB+UryEwsexuOv7QgT81T+d4CfmD4xCmrEhS
fu61CdhDvkd2BvvayjwNK3I+S+HVfiNRQTha4LsWPTZACG4zSdfNFIM2JkC4dhL0Vwra6zqeDzG+
G0uQdZ7WfS17veVzneEXxbBmDc8YRQ0qhHLcGaEy0Lb5RJpm5+uiXucLFexfXXcK80erTeNNlwyl
ACh7d/Pdx1iQPn6Tp6sFQ0JvZ3RCjBz5byWiXs2TezHcBcUBICtFA+2WS34m5xt9k2TSN9FOgRtY
qo1dO3kX9UiycdkwpODlZuOBp3nxfOBlY2TgTFi9JHqhB+96DJv90u6Eo6cre/Ikjiq/e6pIdRVa
8GTcY7vKCJzBLYxUzCELUml8qbuFFYM+WGpLIteDZNnxWZLNFBcflcSih/1efBfysllUOxZThqfi
U0N8RWeaCeQkASKgM6Wf4kAQuI4qFDF1KImdnlWbf3RIUTmAToGJ8IUv2OHGgrCoUE0Vk4FdERhT
LKE+L/GGmqfhG691876vL80GfiRsh0lv8Qjisfm0hnPMvKLqgOMXdr0Hxm39+X3dYHS4reAGhYNl
HwfKD9J68hJKXEqEr95ePvVOJRXdsrfMD691tsMCBAXH+XbuHFBb0LuDQS2Ug7al7vugNBu/Jsko
c1/2DbLjx03Gv8WAnmSRBNqye2pR/a259nHmkXEDHO6UuUxtcNXfgGwPg+/Y/UCbYFmRmHNEw11v
89XE5Z8tCQjCjq0/h8S34eewLiDQ/k0YPyvYcWPc9Fo4Snhe6RmMLmp0iv/6TKkvQ5okheuj0sYK
3crnSZVBw4hfdex/9rcpGohjHxtCcFDirS/K+Lv9wZxHdm5JZMPHKPuh8we/6dPFeNDEau14Cza4
rhWGMhtittibiMx1gNVVO5PsW0RajplN2E8h4wxNaMithN5D52NFthzNG33OnxBQFfBEU5tL/Ceo
lwK7mDfk14KMWOIH8OQwqW9wpnP53JGaLEtSmM618ByTGQWBVpLlRfa8HZOwkmy7cAh7bnl6IiYQ
gWjwEUNtc58jiyMvZ4fbK2UgpkX0GvpLo3AcrgauvOQ0nWYoibARnw99yDGgwjUQuK1ehv5tWuOX
nI5gyM/oU6Dn5qPvtNwix8e0BItBHLGIQmLdooueN0sFK57+qo3SEU2By5k6LkaxLe2FLwaKqhZn
YsDkr1mhQy2tK1J4dsKPXQz0M04u5hkQx5asxxuCIctajFEQa2P0Gz2N8qF/0OugIGeRz0WoBfAn
qGW9ulLXUHS5bahxUUOn5aNO/T7eh6PbMeXhSfvQwUyP6egTKsQKZdOH9yVtGI9HVK13E969Az6i
4oQx5MRbSIxRmT4wNgbUxlaiMB5iWmwClymLp6bHlJDLavvZ5sabuoHOH1rOdjCPTx2ivdA3wKAa
35kDxu5ny+/aU+dEt1QyAKBydb7I4OBfIoOAK5UZNVZhfYMogA7rADgR0Offd4De/vk5axawCrsk
bwhPP5G8jC20Acphbhi2sMqDnthPdgV8yaJiAlXPUS1SkMdgYNELQcp1lkbPCOo4OWp4g/kPdqif
HntUSFiGU8/bGKv+zZpQmPHwgiz+IfZDkAli/YhJkkt14pSN3usL0Xrcd1LAgqW8Zz6MUVZjwcmY
XJfK8YcabNbxOPrMe3xt9sKkhybiu0rm6fTlvewKk/rnMp+25g3kErv/Ew9x3ebb67Z3UTbvVU0v
1rGFLYw2UyfZnpnLQp3Edj19bfoTxfvRhGajGlpD5qbb7KpXpxb2zFwJmNkwLieqYFoH5YqxbdBF
ZtqxH2HmfvhJFn74102EGWDrdZ1me8yAE4OWa1nOq6UKM4pKnnna5bsHRuXh8hOS/s1wU+4lH58D
r4DsFjKUeuFNpM2u4IXX6XfVx/w/X2IosJRmRZjw92L1CnLMBZbZHroX8DJnQhoMxrGLKcviMWpm
1+BO97BsT/eN1Ogdrx90JmlQXFJKamFL1PjJvusUVjOrbbT344rvQneVe1evvxiMsTuisxPoZXf8
KMWUzQYIgoMm2TTkz02P7SJQiW9qJwP4iY0Pt2NMB4dbAqAvpQ76istgLI1rGwJgY6yZPPdJYiYD
XtXXuPZTCnH/ZzCcDCc/H0UGljX3QEb1q5rrX3gN3npsly49HQiQjOU/Vdsc2/iIWROmTF+jBMoV
LJKRZORjgfzOgRBJgfyDERF/WiCxOF2zPtKc0bgBnTQHscvtaDYgBaWz5pCJpZs9DwY+6QKHDww/
ZvL4jdHN52RHqRaoDGeysFYSvrYpVknl9EWnhsMwBFFGRKkLqysU4d9j+FhjTcchb6RhxkSBdkgp
wMC+J3dn6GnhezSc0qIDNQv2+zWaD0KwzgH6kYc7sBhOGL1x7tU2WlmrtD72y2zt3GNt8iQHVgnC
ug5MfwKvJ3cbVzen9BtHtoCIE7fm5MGSwuv6LZw4ciKgAaRe7knjynysVJDo3iz3vkYS9pxXUJsD
Hx7SEL+qxrrNFZu2fyqyM/B/WlYe3Atdwp2kb3eNGhz4uh34DJ/siqAOjECg8Wjj3+zn4I+IayEz
XQBcLWTchmzk5WCyf/6Mf65m3LlMaRz7xCwQ1Qpcx1bVM1IAOUBfFJxUd3/rLd+F176GK2vHONzW
uGjQDZLH6LzCl1+N34cr6izZQzwS3KZDh6Q+bErpRW0qT3v4RxoWRjo5CkDsjafvIA1bR7HQnvtE
2yIQoal2SVqHTzzg9n+Ok/mcgLpQQSRXXRRAvmM8lvAdPTCiINEQvGr2Nev5d/rz0hFRQCPiroSB
KG7KBRaI8ey+gvASlMKH0WlG0P1Z+r5whx4rHNXHyQprph2ZR5CWlKkWxkFxgCHZS/DEFnFJ8hry
GqDhjz2Xc5Cqm46DsVWiMy9TIYwxoa6w+qZrJxUGRj0lUoHcAQueUxbJ1jccuqVDAJQzZNoq2xje
WgxwTCZAqG++yBaJqGfDHqx7o2JyxX2+tvAP/U6E7OUxVWj0fYXAJax6B9Q5dm2AnY2JXfkzPy05
2FrQmw7n9bqAMqas3eeieekfIDsuC/bGwtQgdCEZwfkKFdL0vU2QD7D1YxSOAzm7+iyevUKGicir
qRmRGGSIQHUNFhS8HmFqPsMneXJdi4qMqtTUkHxXwuXtQQsFf5/yph7hTac2cJnNgvb/5gzjQGlw
WVSB8AegYjYGeQWFN05z0FUwp4A3j5qHzo9ZHJRUVCT0SFPMj0GP+cFVI2wAY0oTVfQNClU9upEb
htyfuoL80O8o6bvld9Qpg3wYZhAj/vzPq4eFESCJToBfPTLfIKfCJku2G95T0LOLUQcVBUXe2yUz
ToEyiIFbzUhklM9xQT8nRz7VIexfmJ9LiZRUaAcPKxcZUUbLdjI0lR99uJVgpI8aHh4Xv+IVX96K
Cf+fCboEbbkxyY0alCaiALKCOsJ7xOjdbPTcL0xDgOsRLWbeu7WxY//CoJWDNLaerVGXRidM1zFq
1JKps2hJJXA+apWh9W79pnZz3J/N17rFZAY3KCiV2CaJrD70eemle5KPBTPVS7VH/JGdtA3IleDe
n3E51Zrgi1N6bBKvBRj+jAZQrInEQbIBrM1Sy0pa002S9YiQf/brGTC2EqoKBS1RuS7W4EXn+DQ4
1JyZwMKj8qNjYLeDTVqLPIDkyEVCVQq63Kzb2qJJFitGHEhjyE8rspgo8WFzrNrV8y//gtks0WnU
LigToL2j2QGIwJONBB20gwPzmbsf2YnvTvucllmA3Ueaec/cb2MrUa23DPVDf4iTibm66N/5etK5
cTiQ2EE672gmtp8cpn4H/1YOk9V9GL+GobtwXcQt8UW+IhOevtEB5cLTAigIjAIRExGeiN9wLCPV
lkGvip2ixQfSICQjXGELLY2PRIXNIhsCviisTtdrGqfkNYClgW9W4iW9qOWCDjIHPqZ6dLVxIN9m
sytDZVYSmiaOFsNjQcF5QmQRr6BP6bjOomKWzH7b2yZdd2DX57pZ09w2wlkzgfA7RBSARwouGvpg
NXTpqrHTGIJb/E2qmXpsf6QBvZa3q64GwozopCR6PXkCqR04e3gHg9P1Aj3igpyfsKzfUXizoKaX
JwKZQpxKSZAYCC86l/6lvkBqf2uCi4B3Zl0Yn8K4I2vBjhO6PHPpVCTFc2QYeNHF3TtEz8MRxrIS
TrGsN1f8ZXSQrIQrgcHL17ix0B1vNcupAdGBTo6ejedKThDu2cRYQlodyglIGSgYp29HsHN1HG14
1orJqKi/xUN9PzqXvoFm6UHUVW30cXP0sAlzMpGv56EArH0FHPppka9lpnY66U17Ji80edrx/o0T
rYyjO+4uwHu0N78NKly9t5BGaWzka/mUg2Bt03V3C0s/6k6FFPI1QraC8TQUBwDRSAmVw3Ct+dmu
f3j/+WGCX1Q5E3MiSQxcO/thhsUH/h7wOxF31fqdnZTRE/KxtQZ6SFgcjp4JXdZoAPBQH26OMJbr
h/c1N6sBZKesToAnWcQ5+AYk2JG4G8vWMzY/fT9+h92vKz/trmx/CrxMzZS1Hvrbb67GprJ+fyYf
za7+NBKMLJk9gVcyzr7t7hNmetFj95ipo2L2PhcAC65it8Fz+vEg2K/yae4J48NyNdy8pp/pcPSe
fcftOsGpuwNPf3pFfXjKTlX4mBKceewdpQWd8p9xHocWe55Ne2F+INBFOPLPEOrNkSXph+hZmmBB
hFF611NDeStPa/zzmslrlSCEuoCZf+iecb34+BXGDtBXpMl9XmIJ8SMFVh8cSkEbR+TVBR85XMes
5mF/+l7n0Ve4xjzH9J2YZv+WooAgsRfNejpD2jy7+l3k/Pio+8kiBjvub/HoHSFaVre9eb2tRYtW
Uhw1hw+OKV+vtYpAAyxRfUT2Thf47DaVJnmIA1afLR7Uf/kOpGO1/5JD+Q5+8Ocbr8ff03mG7imF
1MQMcIx2gYKjZ12pFK+OU0/biTzvbOMp9ZR8oIMHqvzMhqshXj0ldPy/yy+HM3Zk52kvGDxjxYiF
QTgMKnvopTTP96DjDZf9pWCcFm49VZfdH0KP6giBo7gkXC8L/k4x005avlfbawSrNUou3d0TCxK4
7b1Ze7yBE8xJNaHOHtFcp+fykOGio1nvQ397Pedn8mPpTrfNQQrzqOEXqfMeXQEYVQ/KBiuVg28t
14F7GykTyLSXYl8RQbBSNreVuqDjKGlOp705M9zyUH8tNp9YxZ0K318DAhLjmhuo50k6J+sB5WgF
fKvYzBhp6QFq7jsmSby4DBkT4xVATagmmwQHzQ/yJEhNQT0t1tSaTxFnSmdAIIJ6qrevDT2nsmH/
4nMi5SDieNwYrp7SQHYciGV3qmb0JwBbJCayyCyf03gNU8LCYyrMQqgxUGReiVnAnYotvt/aicr6
BcsZoB1tC+YsSNbYdKgA6DyvZDaNmtQm7JBNlhA/3FMKX83FIA4zHPh9//1weCosfrpAv2DUhhDv
YqlDebc7iFRxlmkDPJMEeRFNj0RHt5eYqS+JICfaGwVe6dHbGwjBdXoWJNoNsfZf/t8n8Toet0yL
Jrhll5WFtrQemFxHSAPzFp6AMVYIPgCTB8/7/0VpysZSk8p5IjYqWQ4WvQkOErvrvtoP/dcqOwl8
YdSe6109L6cdKPxCGAu4MoDx7WNTlCKQQqz4VUTUDfUhyoVdMiW6B1IAPBeGl4cfVXQ6e48QcXTn
cPq40lCtcdD4yKn0MiHMebNWn3IRh/aX+sZNxa3hd4E6oLkF0J0qW5pByH6ym+74lGEJvM7l4nWW
DnX4PkHzYj7zxQJIxItS6z1X4w+zZJwKNjJDHNyueE5wzG1nx07xOz026kwMXPba4k+KwAXs0OA9
PAh8Cmbh5KG1u5oO1L9x9F9z1MUvX0LYA/xVhVySqDvLJdGvyqUKbWJX/JTaEd1QtvmE30myaaNs
U2ypaNWVBEm2q1Mo8sURE+rdF8YN5YLZXBevQigXYJ37fF2NHhGsFIjYn8kQnoYus48IPhjbesqg
/0Ax/z03OeaDYueBDkMjdogtiupJyaoMl3kkg1jL2/68Gj3Xybk6AGYDo+LVjCNnDzAVBBIX+3Oy
q2PzTdlotjBTaEqjzFdcSnkY+WJfOmBms5WEaWh2Ztsqzg/xB3foH+DBqesfQ8xzBRi1VIJs5P8i
gd7j3P2PqDPbTlXZwvATOQYCgtzSNyL2Gm8caoyILSoqPv35pu599nIlMVFpiqJq1px/Awg2u02t
jtkjvjAKZ0uIQ92n7TRGxqAlWBj7uikzLIBWrd4BRWbEQzZ6l4jhloDLlwoMuWCcfmlNrtuK0Ewd
7KeEULcY7SD0A1G9SAktyedxnVqrg6+Syaq59dGI3zp7U+S07r3DD3YslO+YI7iKjLH8P27qsc6g
ImJnd1bRCN9DrIe03f5jrQOAVXx9EeXieQfwo3QDArYxAxKdgj53Gp5T+t1+w6TBZL4Q/3MGKeYg
4IqXh0Aoz3G+huD9wz1KpvM0RKkEA0T9R8fHHoFUynb0W2Q9irU65ja6jKAbI+JMmDMCtyna/Ie1
ldxSsQaglH2bP1Nr1d6w+IWDpoXvoOju4ZluB1fmUEAg+D0ZSYvE+KLZv7975iW9+sag0ZE1wbjZ
a/7QiOqgHgA4iDBowUSiD0MaAbNxGVBcSrZ9sDE7JG2QzPF2aROTxy19bsMMyrwIxYfJoXAKcqfe
U5MspTa3xuqIwmuNbxt1YxzMegAMnfkLzeCuKOpt4/zinRLgAX11uDv7SgEnK2ZIZzXBshYw7Dss
d2GjFbJ4bnVEv+BOoQMIDKs/rhPrFWoun6VF1f8AhVk8sCpBwGM/RzQ7MbIjE0HPnLQm72VzUrI2
RfeKLGwtZfKCTKNH9giDR2YzHN0WvevqOt0UK2yi5jtoOiR9aqH2mHDHkIRMrx6ZMnP8ql1iCETu
rkn985S0PCwfZ0PqA4jpuZmQzmXcYva5UyHJCRURwyR9yzTOlNzC3IQAE8EVxTsXXg4isHZbuKuQ
LFkRUiBfg/YswfF0j/wbykJdtXYuWIVTA0G762lhk/dAedEgke0A9AXUq+7DZsaK1Xh1DizxMQiv
kgtZAlxr0KxjDgmtFaOSfvYPrhZe3z5154qh/q9l2QxOz7SebReUem2VMukvyA4LCATX1hDhLcbG
PaCeNfcdISo41jNVUmj06H9oKyDBgKbOkoZAzO0MWo06NcUG+z7b/lFcR2WCtQsTB0aMJJw58n41
OgyuyItd+4++BhGpi5XrCKVoB5OWzm7yHhrzy9qiJFgQ4Uve3bEQIyBBOaG4uF0SITaG+wmLPiLw
xwwfYJ5NTpQki9FcjW8TeOQyP1GrpOXiQ7Tr5qN9F4Y7YAwY3NCVQcawpmSBQPTIXE0iBuQzq+u/
xfw+u8zYqZbVg1aP5V3nOGU5APkDZl+0nyJ00C3SXYYA1ui8KtIDmlSMVb12F6HOEDt7r9XLgxNs
NHVAvYtq5ROBaoT1WcHdpjqlGyQ6hqeNrAVSNWlEVogNotlTEQQTy7lFl7oPglVW77OGcJ6xObx2
rjP0kmiA0MzqCxT7u0ujPijTr45TZVXMty5Xncj/s5QsEW8DpkfdhjCVliBBB0fp5xy2IqYAAHv5
vJpChvoMq0+Rl2n8kODZrlFMho742tyGBf6156E6RYB5jB0vpCwTOai8f+3fB49uHZmTaqgnMOR6
eoKePUhj7jJLnPLS2/Q2VU1qtUA09qvm7zlp/uxXrPCYT54rFf7S9D1erOCt/Ty6eQgxbfvzWpYj
kP/+ZcAjvo+p/vVhdDyn5fDOPqshswiz233DykRfnV52E3u6uSJ/Y/G0R5sDc2u4krsZK6ot7FVi
/Zdzmmu4QcwRQFK9+/gwVgcaMycFE4pClErI8CwX3cbP+xkd3Re3VQbskdUy3PU5qGuTGuqmEatM
njPYaOfhGeeSJeXr448lriRPtPoCTuvOkruaqilmQw7TZcZgxzwA+w2RGAKfBuqupwCGOAvi1lBx
Ctxkx1cW7Zan/L1cJH7R66q7DfD25DcqBDhIBT5ZLdqLDbuVIOwig/ErYkrYwS2xX5Zfj1mRkLZG
mYFsMv7TL3bcouB79dBPcFudg6+k1NKe40eCwAYlgIezj5gAvW1wD68JwXU7amP5dRtTx9wwx8yv
Q2UsygaviIrzzzV6RLn/ghj97L27CvE4eKhPZp0gm/NjYtQ37QneA0DURrfBrVsAASM3O9qSNa/T
MsDTBlkbcNkI74CK4RDUaNExuyxJejBfGDTmu/51WI2vQy2kVEV6FNNt9twzJjuOQ3ONZXNUjx+Z
4TyizErAC2EIJJoaVV+ZPJfKpDHLe+asRBWwHJQDK6loCkGDMusyBedDgJUypiORKEP8uwmtQJBd
YJQY5xvhmzn4iSYqRYAL3Gl0g4bV3W9PwKz3qhQhzOTYR4kW8zPKwQlZFIp7oJ27sqCR9BdVyxg9
NRdq8pxSIkASzS1mrc59eEGX7pxqK6Qrxu3Cwzy7RPrnTO6c4+IYKdhTt0iFREFeeFqNL0g2ZRjR
XDLytPMzdJ/GjNgPOBlDN1k5VI1RRW7ZJA4X/cfByVmrwv4eG7GGy9c+3YW7GHUNlL3gx+RDtbdl
XUa9WKMMjqIqBjbcPEQliGt+IhxlQ0K6GmgJMiwcDxPDcQO+7EQQhjw8Tg8X70JDIbniQvYA2Wo8
QjgUrze2DELgaD/J8nkGgE5UK5BztrXpnfdTLNzuk2MdXC7ubQwMJY+JdYh42IE5NfHdxJg8ZoeI
FxIuEKITGSFiQ5X0hUuRw+K8uQK5h/gfhVklLX4asxtw2t/9wJoBm0SpQ3Eyi7XMPJ0j/6Q4lGLS
B2iZVPLjc/5u2X4ma6SstLOGvZqv0lXKquk0l1UP5f2Ha9qzsz1DEa72ZrIoSn3TTkn7OWk642VZ
Vln2DFU5j9fmKc/kg3w0TREi8ypPPl0hY7Tov/18lD493jL/bCN1TxGbZyvsgoWn7aZHe+7O2DyJ
pWvHgMpPuZVt8dLbT13ZujwUx3VdnADYh59lfsoj830/+vd7NDqnCLVvWDslgBr3qp8Pd+UYsOIz
LYZkYoM32mDjZ6qiEtAv7k5zdJ5fM/EG5TqDv+HeQXFieYM8RyFRMmcAoPS/oncdAUO8/qIYC9KG
Etg5xiXAttrCRtuN8zVqN48pLiRzQlGtm0+vIfJ2lMnBI1fj8pQR1dW/4J2O9Ewpydttifgb7rGF
yj0lrx2pIQi6zAkoxPTbYZEcBi+PImfcis+9UxeUR1KN8kGjD0sOAjULuXERnt3F9DnMwwce6K2/
SkXOP7KAeJ4CGPoNGHAEZkQCyNQQAHhELcVEzUBENvsXRoHyQw3CSzxRXjgQIxBCwAiBjDmxLR1c
/61/GBEpEh+6FIPBmGjxnjraqavT9f05Xe45eTIko4TTIXBKbgOib/5Elrl0EK14EZaQxgHGqW7Q
aKJA2GYKRG0Gxz/PgNb7ji76QFl4R2hkCLxjD0XG1KSmvoDdroFqqZEMIx/QspJ1cwATHUvhcf0r
tVoR5CX97LdrRjHErYBlghMgGzcnVn2KsYcOOIg7DaTF6Ig+KBJYmz3aNSakREfvw+zrIqr2g5ww
dZ92tE3f3dtaQ2SwS/aFNYU5VcaNFeA3yiYg626yHD/Uogx7UnrbAfhJEuvQDMgjNaPrDosgr1D8
682FIXW++2UzgmR0C5+lQxb0QOmtdu7IbOFZ+bSL+NQ1/xbJbtY8O0zF4zuzc8O5nBFFcMiGE4oY
8Mj+SCiYlJ6q6fmn7likrT6e9KSF1NllWXcub1tj8J4TjxAtEXVuCWT427o5Y3X8HjF7sO6oNtaq
eZ0TlGyUBAHDFXSJKctWOJZAGZD+BG5z8a4E7ljKmr0HdTA8iBKAmjhodllnMgmTIyVsaneRCA0v
kERRvk0OcrCtCEJnBgduWfyOshWZTg+3MYB7EMYd8TtDv+/lypQnSRXmnBBjbO5jkwCTq4anGQkV
vuRx6nx/ihhRE1GURmJ22o4sc/EsAd8ovh9Fihz7GH9DHqZrDMTpEFVQXkNpFkA1qc/ACrElmJEh
Q8qNvmMbgWSAGMFtlmwOxcPC2U2hdWIwufDgKR9Q79v6dShGKNhhOCc0H8bj+Ar8gMjXFpm4i3MP
hD5Ey0MfRh0AwCXbscfj2v6t7H7yO5kkLLzYj45GX0XnqjxGrMxEq62JLzeKbQHSkbibnL06qAMN
XTHtV4tKgs08APcWClauwqVk6++ANNWYHxUXn+hMmZKCCMhw17T8JVDCvb/37/CfsbnKnhnx3IGC
JxmCH5wqEAnAyukvfztwbc+5q0mKylbXL/D/3ZIsyWdBdyHznCekPV4bSMfWD6mMcnpN83mjh1UL
gV9IAXRMaURZXVOCvcXg2m+OTzHZkjd0fIYNVC4J3oYYJ/Tb5LgPmxZLW/J2PT50GZer65jf2Cy6
St28g0awaKdaI31eD27xq0nch9bbfklKm/+L+X5ynbXHV3cxKP08RhCnz5pm/AbWjjAy8/m9o/ar
CVXonWhWT5oZgwh5JnBrBIFadkz20waX5k+SxTcUPFGMG9xHz/mjl1NyZ9iZtBKsHVckLY6M97eA
StwWmq/H6H0ashJGGO0LAzLDIyJwz0F78vqtsdh+/bK6a6LcSLLzU542nNHJrYJqfs+IRlCmrQIN
R0strDdsoUo14qHCv40RBnRZd9gCO71xR2QgiVjRS+9/MREbE1StmUfM5MgeUcD0VEJShJZ9lF0p
00P8dlc3UpokMVwxHEZG0BV9RQoTCN9on7fKR96dJglPXuW7jtooZFEwR3sB5kFLLYjFiL5IMR5J
LBKbgVMDz+6YPmtWHrmDSQlTGT6IIrAbbkGRIf0RvUaytW0iKVR5v8H78Glnyju4qFLxG3Enr8lR
Ee/wQGuYiXz2RskWMUi3MWT1KTf4qSO1nZvHhXz5qPdjUlqhGitzuYQaTB3oUNYeEsNiTSF/NO2C
6EDeIC/LYCGShHJT3by3L42DJRV7BIgQLoLbchsKBlgkMsWaWY5bvDqPqL3rG2wkBKVCOpoA+ZEd
vXMMyuscM33T+MeQGrlbzc2kxUN+l0+KauLLnbP0lwCK0KjlU94c4QfBl4aeKkF/B52UaD8gs3Du
In3npIr3eUww9NiGYF0QFd2GWDkiZPwaGRO5hk3OhWOjGMY5n6naFL1j98i4KKdEz5YfL3c3kO9A
Kwa1hxn1fBvO5YDksAy+nuhhyabQJUS5dH6P5rKLD/55pSOIB3XbxgHYf6bPMcE6ZqcYz/MVjQaD
Xq/zA7cH1xqbQNYdjwtEhHDvOYQHbGvu3ZbTchj64vhie5B9IOygRs7jHbf6BuIZZt9E5joQFI5o
SIg6hMh0AFiJEMJAfKMViF7GdgTkkUcP3iO6+Zt98LI3PV76UbDp7WKFs2RcHZOm/AyltXuC1Im8
H0AbEn7/3/B33zil2Zs1OixASQejUZStmGO4m7Y2JzRAScpDKLURTiYz0voQsO1dlz4o4FCJRSUE
hl8NiRsYZUicKzjN1REQDHcwD1YFQSmpumZYCbNc4ElaAnj4sYf2jLz1VPQ9pUWpiw35HOYQRBBE
Ed/bCAYC25+TqJvLvYT1DSpmYDaBun4f+kT/vCV3spv8JzRw5MCDYLOe9noHu9O7uT9TAo/5eSZa
zbIEfAfU5UGYtUQK4TXQR42JGsEZjtQI2XbPRKAVHiRs3iNqoZht8Iy0CUKtyPK6e2DpN5S5Wdmy
0OL8bogfNLnV5Yvzc5+piI8+A5ZffmOK+y6vVqJKxdINDx7ZDMMGuoNgeY6wU/cBHnssgx8JscSd
mpsJmlbWqySGoo0RgSAVQjAYLr5Hcl2AC1C+AvXL14sTRkMVDVNZ2slPefMWMvILlBohOo9FZ4OZ
X8tbQ2KerteVT/TDZQfo4Eylx8IHDv/w54LsS+/kt2E8RgIFopmVgrWTt4kKy1Q+BFSPD95cHUat
7Acg8sEX4D/KBraMXxoXuWTBA/vJnlOEZ5D5DjUkEgIRS81Wt/FicsmDBtXCM5KV11sseXOfHAZO
QK8e9fz98vpbvaA1XUfHJZUg4NawLwHu3/6qQWN6nKMdUBMCY6QOH8ekyEpaGR3tNXNZQQQBqR7L
+NqzyhTZVEqzaChuwJqAO4Fo+NdCQA3BrYoson1ZU6bNqOSivE9qEIiuQta/CCrAZU2PoGwB1rwY
g/NmPQYEXGzg0L1FTb3hojOz84HoFygtOFo0MTvEKrBHQkxeHb37LSB8Yyk8Vm0WtoJ8QoRFAp4d
VX3hRkNUIe7CYE20dOVLAi1Smr06mCCFPwYaHcmfdisWyM7vk4QPMZUwCIgbvRb21HcoT4wzCExN
+QZyCVwVTmyNoPmDGRrO1LcQSkEggR3y7klI4g9VZb7AukPV9vb+ET9wxJ1QVH7DyLk4w4tDL9i5
wwZREIZjAXUFxEtk2VT20CczsO6SLxwMnftgu35vKnRsN8TJBVsrPPku4MGdf6JkIolHIiyW30Th
90T8r/dDkn7oAe6GW3+LxzaQFOdXEpkLzyAIzsfA5wWxW04X3iGw3L+tD/Qh3tFW2NBydmhqEJGy
FAvbDh73JEZPtALhLDnasBFWcdE5/uVRQfhcRJQJSS+DxoDExdBFT2SFJws4h1pji3p+M9gTBGcY
EOBfBJvkmrs1YJ0/pduinIPJeiNZ1K6W4Snwc36vXndW7RdPK4A4aMPjxOhTAxu8IaCM4U9ov2S9
wTiUyG+iIKMM8jxEy3Fxju7zsfVytrPDC337sIk+IvwpQNEUu2ClUXmct1D+fPo1+nwIgRLW/N4t
p3u+hwinPoImrn+PgLJBefkpEQqoQdAU8XaIDKM9pVYOtpOBLTPWOfB4XQRiDPJE+7iF+SU3KRyO
0qV43GReAGNcikAc3w3LRvUAMakz77GC4uYLWQ17nPbBOQBdAzvfE0tuGJRgPjmVLp5eYDfGzeUb
5VdyOjcX3mezxkIoUayIsPeOIxy0ffjeTdS6284PmogKp8CCgbL01bcI9682Em3wPoEggf8tZ0p2
ZPUO2qrptLnFsBt7+oc5vmmrx4QzUaGDDh57xKjJyDrHlT4o6dYMIn4JiaGBl+IVQOUZDW0sALTh
7g96ZeedyaKEZQNdhjukTPIU6BSmwtzeXL4ehDLJmA/oa8Hf05ZVEDeW3FbCzSnogTg64XHY7iJl
AlJ6q0fI8bwQpBmTvs1xLpJyFeMWY4aCUg3cboqQ4FtbGSy3RStoUjYynAX1X6pyoBeHVdbSuVFI
5j66r/FQ26jkRX7BOtGUyLiprCBY71KFIklbC1t1j+xaH2TEFcIbkIDhDXgCPGoEzrgIn9IRBaRd
5zbT+iqzMZFnHwDAYn1attfkJRSCxLNtrBcEj1S5iY3/uBYkSSpUuJEXA/FAL2rZ02LJE3XN1d6x
DG87etPdgmej1tCCFO2a88Mf7EVIBGrUHgJKOOH3Q4o+bgYY1jVjY737bU7Ov1uWc6N3+vzNTTTg
bkOGBRWlAHe75pTp8Mj0RQW2U2p4G1qT5xA42yBP8G4jCzek3LBidVRRR0C1dvMaAwq7xPWoyu59
sJK4bupTgGR3MkJtO2cOJH2J7VyCupN/775bLkl9xrAhrELTaeC0Aw7+NNj3zODpY2fYswJy3oPz
lHv0ZgqUiZU59zdgAvhThICMr/PFFO7y+cec7H+r6Nbbzp7DmmI3FkKUTTJI0MMXU26TchoGxFK4
uG8OKePaRbef1BspVZM8DliZ1SNySG/Ha8/yEO3G9BSwvLwHJWq4jJmIqecxvdCRsfq4Yl4CTIX3
GCV/Y74Yb/+oQO9XlP4vdzcHfIIULlzTX8CBC9QfwQH+Is/ILM/UD/eVlHgPpYctiEjySYXbgpP7
6YtguV5jhgymD+w4jy5rP+JHFgiqp/kw3agTARQCqfwg33TtmEPKCShkclgOq0HmNLsN1/Fpw3cM
eSDfEUJ+7D9t10mcMBG/UJbmSegmMxKH6YzEoevLt/nnpzxL+f1o89OdMVGn5BZdd5YkbtKXVKP7
6/ZdZicYb/3P80R+n/CC/O/zcFFBc9kt/3/DkPykw6PPnsNfdiv/CE55GxtKuH8BwoRJmpztjDWS
32aWhbUUTMiMUsuIJC3KIXCccjwkQD9P3NnR/vwt4djc2cR15T+HiKz7L995PknIirI73v/5yQ9+
+f7jw7xRnsvH2bzPptk8yVV2wzc+JelXkq/SHp92kP3yOfmFVuOnTwvKi3xenrqyEcnQkgeezU4R
myBFK4054YRmiUs8js8BpywH1XeTCYeauJXd9mi5SWUTgri/SbKka1qj27RKzN6i2x5QO4tPY8B/
vuqC7/BgOKbENAlRQqziE/OeXdxnf0dqBkV0agDA/Tw2CrIHNCqi16Zr9oq09WNF5itAAtnqWT2w
GrLJkwMaGdacIuap3ADcoAr3I4i9S5pjMq1zy5H+KRzqDvb4YuMhiVmBxxpJEB3MGnqCjSkZmAvJ
IjIwwSku/Ut8iZEF8ZosXy5xA5q2Gdw6b0eYMA24M084BU/3zkJK+AzoICz3vgp+HBkIP9wTuJz9
V/oIjqAUgpuoTKoMQHVURRg5+YrLeMA9+nRvLoAPfAfa7h3tEWLvRndBXeqBYk9AgpSSXM3Mdw3G
6I9lyS+ASOIpzNAhy3JHLtHQioDMsBKhtEhYwg2OPUXDhbAZaPYv8wMn94DfDMTeU9w2odSBMasR
N9NnVPbqDpBXsrZO7Z4jxBm9l/dAqBEHWPvlVbgzK7A0jiDwtEAfvoMecF/K5K8nMfmdghpyc86B
NmoEeUi9NKyjM22wz+7j3Se4y+PntN2tV8oUE5b+qY8QYsexHMO+cnh0/YJGwj4JeT2kNFnBLG+0
kJrcescOBzRqE88j5cOpps9M6WgTbXLr5QnST3dw4hCjSH1PBMoHZZ60Ap7JFReo5ZTTciUY/0Zw
WhJyXP/UWUHxiDgMb+oLILX1CWAhBriR/oP8G+JjUpSirD8V0oqk+s9jI9KRu9JRUm7n7m10XbKU
XYN5i3QfX1VHYUjTmUueYSPaZidSl61eQ1KUXQVCHo7TaysHwWkOSY4Y4+YQdB4Ia4BCvJ3Z5hSo
lJdRxEIkheAXOgK9UZQte23SkEe3EVQdRUS8TwP4KHSa5uTUfXa2vQvHcZ00ILlUrro2shpD6mPn
DR4DzeAuFQec51DbbGeL7DoxsmJyWZYds29krZpmNyLB1xxjnOrRwtyxGNWH2vzdF6wj8lVjRGXi
3ZxFktgdLn7aI7VXrE5T9Uf50YB6HpLKf0GIYZGK7mQbw0Jc48faYEsQcEhMh0pYqHUXLjJ77h7U
4JG/X8kwDQ8TaDkI071i5vTrO6ROcuwshu3htiPcrQdKyzC7Wv0dsrhqR0nQ7g01T0luK6tX4t8L
T/aZADp42QdGjQLMjgIm4CGQff6rEK3X5R/Eay3Dhgt6srhL3/28cw7PQGFhFPtKvzk8JiXpYeYl
eCmsWJI9171AFc1fdAmeEIzKgc04JxJi2KLPKf0fs1OwfDiVX9ObEen1oINE5XA/a0FIgYbhH9LL
mIhhyEzcz6myH/DcwJ2k/2DmA+OREYCEefLoPjOkYcFuQX8DeB0+QREz8JzhogM8YK4m4SPweGWg
M1CSwU93Q6xAHWKceAe/qRm0ArAhZA9O2D/t4HEB4ETa+4WQfmOqpFSohKHYHBSgj/qQ2oaLIdJs
BrQ1c060GZsBuVYXHwzSCehnZUrGvRvjWvy3ZVyYXICe4tfu3gd1tO+Vnesf0n0Ea1dCMkQjUkPs
J4xhgd+fo8XkmkkX9ZuUq8po/3PpHgYkmdCdhYnivzdNr+khNeCoLDFJMs8x2t3b7dVrfO0T32jj
d3rqQuC8HJIzLhp+3CDZG53dW2KO6lU9uqcs5Sh9EEQ1IKUZjmPCY6WAAQRDhpr38j2BAem/Jlcy
4RAhsMkdmcGLG+oh5dGZPtdGgNCJ4sQqWJ+yuGGNGwFOSfHRY625Y3bWu1annJLZ/v63dByK8SNy
AIGDr6MSm+Xxgf0Sl1H9Sw2/hDV2GlCkIfTUUak8g3ZztxV0HhT5YirEgANMklQkyruNgdhXtjwr
ZqHq0QeQekUfaPmaXAacyR52h3i1xgojBHrfvzQLwaoGeR/QFjVGstLsl3zcpsqI/bSJMZxCvSKd
j0cJ3HxUkBY22ht4YOp4f0AK9+5LRE5MUsdbn2XbEcU1cq5b/8WoB+4NUAWrLpxmMFekzSFQASiY
N15OjbxzG6NgewGl6YC8t49UsTqjWZHBhs+/VwQDailuyV1suPgmPm8DoFB67ryg4+XeEQdYJeX/
/j4QEYu2o63f6x0+FiicWvYJIRfCIAtUToBsVrPHgT2dxbIEwn3CcRhhCf98TcrctxDyfBGUPqlJ
310GCeowuf2ANNX2t5BFsEX5YPXNXXJBFRXmzNbGweJ5dW6MdyoSS+DBbXbZNlBj9OGTQ9ECKqX/
QshTUPm8iBoOKj/3a6C2OxpDVOW2VO946CncUCdk7eGo7Qw337ottNkX6Ht4DVYPqEqQ2r/7yt1v
5cED1++z1wRvuPWxL6uYtW+uQvtSM6wTdZfOj+1E8bbNrOYlWMyTCuuFPL0eOnw33o4YR5+806jI
aYKj/z6y8K1dKFDtP2oEyPpT32WxwGLYivZtvJ4Az6DOCYEKvQkwwkxnJkZJe/Jo7aNzfeJwYyH/
cZgiN3QrJ4v7StMmbO6Np9913ykogFBQ2ZVNr30fYLWFZbPF1Tsr0G6SxiLdfUyYFWpH97iwsOCJ
VZJZ7WiPYyYZDLVfqkAR44qewWGXI/0dndW+Vo7YVm0ki8X0jZa4Dra2HL3PmX4YlvdOG9tUOR5j
tlf7udJjY+dyYrzRTEyNc09RR0q5vpajE8C8CxxYjnub3stUvJvRjV7uqaZerNq2kGd6L1KFcANL
XQg+JYX69gLxyUGFdMNlYhRT9TJpAyVj0HgzCyokCDQcNazhuz2uj0GFeeuk0J0K33ogSDOOqqa2
WMMyxxrUQfEUZtlb9/B6RktUD07b4HQFpxZAoWoMGwwUR3F3PjRg7rHuhnnU+Ck2yDogpXCRW6Kw
bMh7KsxuDhnhrspG+oAEjzaDRn+hlI8Az/I2AHLAIH0XoXb0acjxsBerHYA+51e97ezhXJSkDv+g
8bw7QHUA6TTFgM0agn7rcSW6GMoVzhHbHnNFCRvrnRQkGyC3egD2rzXD9gnvIoCX+N+Z2aWX/9Bd
7iOKG53WVMWARnDgC9i5nCxKJ8ioMiQ+4ZYe48PQTG59CpiplplrPd52tXARg9TqUxWGzlGOUS56
bgCtSNEdLZTp1b9gAyox93ZC98KDrgNmZYAm3JgS0xAmJsPYag8ki8rqfBvj8lttuBA9hoHxkaLM
iWqkPqCeGpjhA2BiCjYxgf4HSw+4cWuFjAc6kl5jffWLOVg/v0ARRKdCdgZ0XmLba64ovLrIWYVQ
TFz8b3pQV9Pt3IQA0b0xTK85E3o12FWYhphr/YFfKAeIFukv92F4JSmrZ4gGXaNAmNetWi5DaQW4
pHd6BPk2KNDNQuaw7RmwdDVXJXayHIWJbHluZjllfkIz+No+vaoBewBoA4gDvMMYAxngYOeBOp7i
42C8nBKd5dLbArcDIEpwtMBszm8i+ixg29veU1vue4UiwgvoJxYGsJInGrZeD+SqAIP4fD8o7lX1
MTVCUZYjJfknpTOpgDQoIRKviDyY/8ikZokBGFl59GvQYLoA0AKiRdkAx/oAU0/KlgiueL5QKT4f
pB98C50oGei2/kgLojoaWYRVREWjALZ18KXOoErJ4QjaS6w3ThSt3uikVCg24RnKQARltB7qaO7m
LsREa63+aYhO/QnKhqCUZDx5G3K4SLVRRds55YTz1GYQnEQegxf5zz2CJ1T+y1P1jxslHyF0WfNW
6E/81+Pj0kQXwYUR2si2qEIv+iizEQEihoF6gwppeTdoUkXcdZV4IZpKOkoket8cUkbG5ZqRE28J
wmAy0lBLj4TpLjQrS3NeQ2MDmU6ndlhikJVfPSWtSIF+XD3mUOVh0jOzG73tBdFMDCA9FDBIqDMf
HOYPKVk+40oKmI64/RncbMBvQeZtB5iKzzhNIZWyyJYCqMHgTi2LLkoNAtxWhreUHDTSVxNuRky3
5MoK3qodPIFYMRrjbyI2fC+C3spTYkAcUeUBPLh2ThEbPk8EsEWSEiDvp864pRXmAPQ/tTJo1jQM
eKfZeXmbPD3qj1LGNYIT9G41xr+SbCH1W1S6SMXA1YounZySXHdWO6zQBDcM4me/PAjuruYJDcU7
EJFp959/UsxFLax/pSQHfSo4dXZLNIKYwhmgSIAfOpClMSaMS09gGqQKmhHIl7MngA6NfKeo16FS
Y6META14lkhdmcTF7EGdVop8VHKolFLSAc2WOz4STijQDJCfpcy0oRAU2X4U+X7uZH6WzudA0dBw
oUQoNwfOczScbA3cQyxLBP0o2XY9uIFVcukQC2BpQBDIa0zk8FBtQ31PsCWkWhLRCJFnAnpL5zDx
PJ/kiNRRtj5FAQoo9vAvDEOXS0HYx+6kS5Lqn5E26QjixRqSDZJkDMMQi8/g7QOx811/NQegZzh+
Nuc4ay676iyCF3kwI35J2kau5oxODdAOW1vaglHMJyNDDYFfTA54Rr8nacYzk8si4lOVl4KoYjcC
yLl35sAA5/cRAqGhQHay1F+tqDbrTvp256iRgxd9dxaxVJoVL2vYYBNKQXEpKAPYgO+ouHbpgCA4
6IWy0aeXnqLbRHE4Dit7+xraiLuGkKYuUL7A9V0BjK/pJQ9+I2GEFa8RGEgJkAMO0E3itGiMb98l
YrPvvjQ776ObST1XsIIwTpjY5K/0c27XrIa+v+0KQgBoKo8TuQ6UEPoC+5GTtrJTxKdffu1sGaED
9Li4cU7Rmz9gc9RiO29/1u6rHMWLbGA7oP2ocLBtDgWwY+1wUPulcMGkK++6xUhGHIEwXTqXzstP
uZhf6NLT4Q7+ICDThnSquRw110nOLx8JEEiAQXKUbx9ZFyyOwKkChJLtCnTo1GEL5Se4JSk5S2dz
uck/iMyZdFBRpAlgoaW7CT4wSCziZ8TfSUrTu7jxBGRBaEIeCf6w3iSdKLsH/fl9fHGaANG4h09y
AeQQ6QSSGEINATioPPO5m+R+8jMhxwGz/EBIsTMOpJNdOjV6L0jbM4ueq+VOkpoUvahsUYfihuHr
7i5SuCIUwaQEJnfwlb9LshbWCz8lcStRfMUwJW3BQABKBGYI5nWSn1pwl2PX/RmnvugSjXTpCwTK
OT646MR2vxgPuJ2UCRH0ASciKBWqOBwJRTgW0PBxEe4RKTK5VRGtZ4sqCBYeHnEc3hPfV0Du9ltw
ZiVS+GJZSM2wf3kvsikeenUcGbmyT1HP4jxlawuQrQYqKMjnelKJRyybL/JDmHKKtesX2iLNKJAf
gglaiYIqD2kLOWN5hQXS53Vh6yzItrBEcMXyZM9n6CFr6Z+0krQUXUIjdyetK2cF+pi9oM4MmISp
gB5dfVpW2lHO+du+T45VPsFf6SQ379sS0hZ35hRaHJiRwrYFXs/0xG/M2LTCKxJjUcHCPIbS0jf5
KyAdeY339KSlvi3+5vhRvgI4QCgK9oYz4f0ErOG8ZrMyXMllpNjNAwFOHEDE9qNBuvb7oJDFATZx
vxb0gUAYADKgALhj99Jscm/KzUKXAgWI7yy7IBFE5YvNvf7BBX0QQTyXe0v+xhDasnEZwTSI3X16
Hzgq6R8Sk3xcUSkq8tZtVy48lQT2suC77A+Tpc/AAGRZ7kuZRqX1ud59aVtDp5IHVwHPcTkD09W7
gFJ5Rnf3KIBSkr5uINKTSha1cawASAF9ivG+VN0BujoIq3GJZJNyDLI/AUh9d3LlFUDhnplx6fkb
nY/Wo8ERR+PEZGLmEnz+QlN/W0za7AsDEREzqmBgVMrPqcoE8j3hL15Fur/BlyC/W377L/9lQr76
p811C8+jTGjrGa+B+Ngy6j+p3qMx2c0DE4/SNl3yLkdApwP3wsMKNQZInfgP2gU/ESDgudzwL25S
mpsbQzqvTNMQOvg00R7vQlUGfZWFdFKPm4xPgAylXQq6PVujYwOdoD1lKJCftCAPGUpEK0OGFenU
7MEVlfrz58Z7IbuDVD3tIMcmrXDkPAmdOQtAH2iFor++IuyVPz84WBkrckJd3sIJycGXvJ1ezUGL
PD4KpM6OXKvkQB+8QpCbymtyivyEUi2ngbIXk6dk1t+uTJSiSSl3PPcHeDx5Jt+/75PfgHt1pKn+
eQ/NIpf1C479zmCNTO5MabKH28hIRXTkxmlk0hG+X8yh374iwy1zOy9h9y3f6S8yZMhj2233pQ/J
zSB6e9LLawchGgau747kGX3rn/dLkClbNSTS+e/x3dF/v7dTo89lYZSWi4noAEcpz+nEaxmz/33n
g1aQUU06n2AGpcNhwsmlkK6JSuc/Y4b8JNXOX8BXhmCx6QqyTYR72JaMe9Lpvj85bOI+Ga1kLPzu
SV6V2eb7m3S1z+nx2e9pfmeAz63G3xapGNbL1gkxiAyIDzDklq0h+s4rgHY+nDFYG5kMNtJ57538
4HhFG2WNqLHovY/ewkpPrLitZVsfnLibmWEt5OmslOKEjukYbMm3Q+VagdADQEZzqGWr2K6apIF8
DEaRm9ZnWqz9CYDYCC/dN9x+St7Us0F287918EwLmzy0PTz1iQ60Dto19wDzk6ED5MtOyt/nb5uk
3NrTACqs1V+FKHjIivuF8jw53HKQD2+6R0Gj9QTHcN25++h6cc47kM6kUqkwO9DEVzmAwRjBD/8K
tIj8sJ+3YgMDHRBs1tmLLWduuHHQ3bRxKSc1EBXxjDqLFP2QyrEn8aThdj2dIErr7QrvhnTrynA1
yzVOPsTPwlV3gSrlfqI24EWWW/dOIUKqBlyBhYpW8YJSwXWAUBvJ9Auz5z6ocHausnIMhgBi7Veb
bOuAyKvw6sljkLuHSfNO+crISqsDgyNfq0u561gYwsro4x8emCv0ak9U3lsu5j8KaowsJqCMnbs4
nv+hvG5aQfVyIXQoS20Raf9j6cyaE+W2MPyLqFJmbmUG59ncWGoMggMgyOCvP8/u71S6U92Jicqw
91rrncYIPqoRAzo09yarQCEUVg/cHYc49yZcxKQJgR3uiTeL6JS7Efog/BVUA5ccN8W20M+48zfF
mEjc+X353b/339kNwtcfRhvfVS35X3h8h6xhqKIuTKy1GJE6h+J0vFTr57z6NQPCXr8ibAJmDIGh
JvuLjCzcfm+fzUjHE89gYiVC5pgGt+HwZIrpa03yCpKHC5aAr+UHFoJ+Zg49OAOqa4ehxgF1tNBa
98tk1y/qgzI3WU0VnyM7uNRMPSDee599e8kvb8akFwt6/IXLEG1KCSRoQYu8iJhUdceAGxVrgt3M
xtx9J88LIoKgPyNSKM/SoT/ns3xVXCkEKV9wDgbj1gYZ0TKrD4zKVSJDqOeLgFpEGwoUq4NoOniB
2X7nJcQ479PRHxQU0MENO6dkp99hS/RMLBRCDg63sewPVwqB3jqdJjSuogubxNYZfImQjbFFICU5
VUjqx+IEMRt6y27eLd7dtskxNIobBMoQcyB1MocAS4IQWywzffbCSrRY1lqYtXPYv7skDQw81ME/
MZUg+EByvgOnKcLP12fk+/ELCDutp8W30oFQ/DoUaAfNLVLC/gttNFncbfTyiomYzHsfvRLpg5iZ
ox9+H26HfvoFghTloRWLcVQbFWP5pF71+XCRo0sTndorBKMao9pD7+Zl8pLR/ZAZj0JQjVPPdOr+
djO4YrOpyp5mRLkxT4y53obmowtrkRXqHSUcR3wVHxAlwDojU8N7dnmwEEP8UpHC4nU6aEI02Hd1
ShbCG5pgNjeIbNQmH20uN8EnCZ4ML7Q8kofxRwpE/BJ2G8lvgVGvEtQmrNKXUzwmihJaMBeoqYdx
hniqOBOHbELkULErKldDlNuG12WLe3Y+ev1j2WRABA9X/rWO4y4yk4wYYPrrG7FIgAq+DCEmzge+
3P5Ar9QNYX+krLAtL5FhY5wUMkglWOPmq36NN0kWYWU+3nZjZvI43z9PjGhuYzQVB0xvwscgrnG+
QUFaH2rNljxtDt3ESKInxwPXTzgs+HEuy52EPxrcJ1wcKClKH/BgQMLaIZlJZDPITMNBnHAsWsGZ
4RvDuT55jautsVJ/EMRc0zwgsEQDQYbv0rjfFtKmC91lyOCvswf1CD+JKpb997iKrLV2ADYaqo7y
z+4KdoJM5q/q8ON3RNPqDLNgxMcvu1GdJ52EFJhKmKQeEh1prF3IVwIBPABRoBWBFlSFDOthkNvv
+mi/sI3IG7vKhXV6WqvAAvYQ0I8pWzvwJWZYvA/qCcMVPB6YmnAV4DMxBKX6qhcyzLNvb2u/FrD4
VwiUje1w2q57Daru+fP7psHYihjPjbUVm0QRlswRv4v+6D0KmwcZTF3gLkKuBJKJJEYJCNja2XCi
IlAT9Kf3JjGFfJrh+ANS2mPSQvgo43bRLtRJNxvQWNceqVTr7jAs4Cs8hLB8sLAS90FWOUZVSuIb
e0aGHyRo2q8hRU3iv81APU6z97qvLk8imIiPz5a35EymALN8vETkfwlwCECQjEBGY64AYxnlQ6c4
2CFgLPeuQ9RbHyxY1EWP4lDDAaAITTwSUY8xv5NgDR5l38Q81MjJpLLrRf2Trkq3mLMAmHhU7NP4
wQBywBwc/6wnfOGe6a4tvd1nT/YbSIxTQknBRBHT4t5Detbi2QEBP8UYrwpAgt38UH9FXN6RAqAY
4bCaEENrbAkfXfJ/HYYdRjiAN78ZAnLO8DRbpr8NpPzSHowfkK3Aewj9IY0UgQAIESushSbbTlLn
E5pVOERO2lA1eFQhcPdKKyQRiwAN4lZJQSdaVliv9sjdIPInXis7ee0OW0cB2vgGkm89HdIzhl8E
cPgOEl3jJrYUtViMcvciSIMH+PfqHABEXgJ/vls9xuy6OWQbUg+pP26WYA1aE/kXQOKxg/7JoFYn
wmCkJz672PHSk6po/A2g+1BplzYeEs0WwFZ7Oprm6eJojo6z1tO999Tc8+6ZYMIMpEPtVxRUHdOn
C2FZMlVV4sMnLHA/vGB15PVkJAmiYo8scqt62Nx62HA5RDvUW+WPH/mCnA88nGMdeCCAmfx7Zm2G
i9ZpsHjDCpSdcgzZcQBTdDTAkgrQNHW4S7hFVExV7XRvbKuZxkYmqoTR7RFrhAt2AZ/zmcy0ksEl
fvR3kkhsDdnCLCGNsxqXYy1SbGKC7MJ/QDdCjmh3Y7TKdKOQT8MW7l3jQ/kgx2EjE/B0xAdyqtfT
+v0jvwKYvnI9H+rjVzUrCx+jG2k4fih2RpK9xkyKQIHypDLjApQBOsM3wHSwbQY73LdU9wglaRx4
XhMgygZPwt0HcaQSF0VADE3zK4M9kU2HpnovU2IgOsa5/3ybGbsKYa127nu/hiVNcmuy+mozQ5/c
b6viEz+ZmnHvS+vnd33UMI6IVQyG81Vab48MArgqrK+Xpe6rciQO+jDsaOuTWAKAqBYa/G0z6D/j
5hO9SFS4ubkSva1zcQe/MvbNcUPaXlGFX/VPR6Gta95x6JcQskLzHnwxxh1M9Haj3X/MdtMN5slx
Wlubz3F163daHfWQwDEA+vjM9NUInJQ/7V9R4eQfEl5xPLqS6RtGINdLRgvKXm4dyNf8AWnjM9N3
zDB4IHKkmQV8fLMBCMWkkTn3x7RVBDXrG1kmTzi2IUeuDCztIpmbez3OtGUlLyw8sOFhJSdZ37fy
+p7H75oMFTQB9HZt/LFgBG3ymqtt0fVkdXgl7ozuU49La5og+fvOAFGl7Ke6B/IwspLTG3UTWTia
9wG2y8aKuSn7n4ScuGOzwYPkA6amHncApd9j9MDDAOfWPE6/syrBuT3I6ODy6a1bDaxVc1t2lLeW
PBapL13c3Zb3Bq8U4ueP7tsMS1BXqmfCJCyE1LNjNS6Y7h0jbCMl1DLH6Cmv62rP2+O7X5lqTTHC
Rt6C75MkYyJPADkwgtttqZMLiWV49iM//3prWpDIVUyS17VW3SevRtjwLVWw2UF5Sb49ol1ArTqy
1KWRLNt+BsLMa3t0K3aRcnEzzmV1ztE/31ddcjreV6m8yId+U0f3ZjMgRaMw0axOefkJXiev+GFu
kmaT/HMH1RJMsKKbGT7KicWWylspFl/18snnNwVKMD+tGZtXtf/co6YiT/JSVeei2qfF9mlNeTk5
0gUyWr7Ipa1V2Wy6dKMP18lg0g8XN235ZECNBO8btsMDtqxvhuTDiDvRqiKekSM3VJfDdqeX2DtW
zKcUW+awWrMMvn4x0aVx9Z088lnznXNka3mbWNOmn954QLEuXocs3aTVufvOeT3J848qChbDRjfB
1njhLDlai4c5JA7+K+NYQF3FWqby99PAKOgF9omWQKEy6ryCC750MrR1kpdqXtN7XP3CxoauCs94
3XkzH7577GPF2zEfjlxg0cHsRmV1ApjoRy/EICDa8OefLokigv/BSTdsBa0fBl6gZN9gAKposfZ4
N6j8Q0IwvYIJmGLX+lnhd6OsqlwhcWBQdvf2DyMoGIg9ufz8geod05B/dP20ZFSFgf3D6bufl0ib
wRudeFr21VG6TRkjkT2BS/U3aIFonv4w4fWIX8NnhUku6+G/P6yNrzFPUL+Dl+m/3zz8XLwD/iTf
4Kb8Svma386b4M+Aej8b85lbRtbiUqXElSya5xrCKC+EFid707ooTyeH7wNdQE1DnCc+TDxQIzMq
fHstG1i66z8nrVjIw7WZrVJu9kK8Yl5C9fjL5KuiYjN7+8Awaqg0dCBfCzMfCZHE0NZAFCsREUdp
leMH+xpeDf3I9e1r2H0eU8gvSPGfbElGWToNP5URdlQNITUlVAicn9cRoe03eLe7IQzqzoWv81Xc
1ppnKY0a5+YipeOMXJ/heNX1cznd5SyJevg02Dw8iA0YwSY0KsKxbycoO9Tgz9+K7eZGM/udmFkE
twa4QZmXEFXuIm2IZAthEJe50ObAzgOmoJ6Qygi9EWeayakFq5qIxsnLltjzhGwJGvo/chySi1gt
IojkDOqxJHsLTzbGHs2UNKILaCEmqCSBvpdGYSMJoPTkMN2wPPTfixsUogmSFdpgdDXqtko9UZq/
R+aGsv/Db2MKumIq8QSLOsHfwiZWwYsNxu2WByqHFDEyG6VASpeWPMJS6TuWpmBpz9N7zG2TQupE
cUPgD85wtShm3vb7J53JmC3M8AOVfvM/MLEEBwJ9ZOwxwnv84vUKqV8ShQQub/PeGEE1E0QyXg++
odq2oN0Fsv5RUTwsWr5NeBHm7cj28hF741cWwbP5qcOMbzh6H7pf40AC6vuazbHHDIliBUk7axvo
/9YIaxpXhv7bg/mBVF4l5KLjZ+oN1iXOdoF2PcL5T1fqJF/2dDOEQlPurt6bYtssGECYezZiJgLT
msIWyoz1a+ytS/qH9hyzOGn1CdSdeb5fup/0oGwk5rA/j81xycPW+azH4UfoeW/jdlv9AXN4XCO+
taZ3z13eDtPrEz5wNoOSwDrXa8Ysq2oqGaNyIgD+bYnXuDFr/8icYgbTsZIJQ1fYSwPwLRrORMgv
ri91lF01Z0ESGrkmuv+MGb9weVDFsaciokHmJ60e4xfcvXm3KSbKCpPyrziY6YkznR3UzW0uRjQx
spcsojEp+RXctLxeCBq/r0u2QITP4saB3zIRYiDQT6yL6n9x/Vib7ifmFqZujY6csGU1y38ZoWeg
o0yxUEzhIHt+/1P0bR/4SnJ8c5G+q5z7TRLgsM1boak8kpU1womO9vLQUMiQT+fwO4x/7sWKuPue
cTZnXEB9EcqLY2/fDqRoGY3dEG9InVw62kpFj8abGE7Szwi/MR3DCs5crqGsy//K2eBtf/es2fhM
0QR9RXDeVyeNZJSTE7TlEq6BL1bQRkA8/U9Ard6Pb+wFI24BHIMT+Exreff9SWYmh+LMVOPUk+Eu
hbjpKvDKRlL0WkgZbPBuyZ3EjtNt+sZWrrVwHOLSRs23+m7R7S3r3Zwm4+48ovRijuotTcMrapiZ
rAcLmrUhTrvCw6wOhZ1jyEF7Tu/Lhr4Ap4qIByg7WaLyEybxxfg93ssLib3z32GHGUuizkT52PJW
wzuRcGCsm/s/aZatzR0NevuC1N6P0wO7I6E3+V8FNrJ5oqlfaNFg/RTbkHE5omu/4KDBuMvEiEuz
sWSHjbJig4WsRD2SRvXOqJh2sKZrqxQmTTrCqFws1hSwZ7MThvms5MEQUJaeKFRnhM0xxNHtbPYB
JVgWcAhKYTikApts8Asa/FZDB/eo3imJ+8CD7OUc/zBMZGu+XaEgS7HJGAEtzkidgpSBlX09BaYZ
NYO3aUdbRhfIFLRQwFxCvFDFoqsguhKZzAMo/OgzCPqntsWPFxrFcYLBs4dCyPvJWYhJ0WHOC5kV
6ISU7kCef0d7ASCy64EhDfkZRh8I5Z+T4RmvxP33kpyAFCN1Wfh91AZqjG0MI6ZzsnpMrLA/v9Fw
1gLdXgJjOd1E9bBfRqVBOivQGTFUszaCdwAiZGsj0DqdDUHfQbN2MwjjU8wWR+PNanEf8cbfzg+e
ge7Aj3MX1QWqhhRGheRseq+fXSpvjJQAX8sy0OmcGFGsBtF3jAMKx0hAAuWfGOsDsEdtpE8e4R3g
uJp2hFUABYa9vUIPMkNd4FLGw7yXfSFYxbFiwbzQeSJs99QYUvfkP91niQ2ovjTdGxNcwdN4h9Ui
mx3DwvuGSgydN745TaxgXMjceo/nVPwN0ObaZaBGhiedhY76DkJ391XeA0ICE4kMalCc83ApHcH6
EwrleEjQ/PI+uV5zuNuYwgR01QiYh+B+7KpLGIK4RXxDAQ79ZwCm8HyKB22qg6xBqYnIlflsXOMl
8J0wUah9dGPoEXukpreQmfRbXBXALkuG1Wwov6rQZCBB2aA4OCez51mOCiAnmC1jfYLdoveafOAH
3Zc0QdBS70vU4yGhE3aOhQ5eXM5tRv1hJ/gvMwHzLzvSNRAZSBhWUtgBGFzpf7nklDhBvU62ymWp
uqqrBcrO8HT78yN8C/DQiDEGgUV2mwELwUPgUMTkWILHkS+CeBwwgmGCB1SJY4/mJQs95MZcSlOs
6ydQq9Nrw2QMDKmJ5ZBmFj82sAc3PZFi71IFkpFiTYfBvysPklHp/nwQwUC0og75ROkWE3ljnBOv
6Jcxc0Ze2dvRp8ziyaUmVBgtnEQqWYL5NN51oLZPdjaSKnwqA84O+YXzULx80BM8N1gvJDudJJPU
N5ZF/F0Cj08fe9DRXx1ilREkrj6XQ/hzsPCw6eAWbOK5vOriOjiOB784LFGajvrfIhZmR3jTBSQ/
8K83RgCDlTVB9xOjvIug9KOhaNBVlHtEHjg0uR3eK4QdncHVcNWGKnp3GsIij+Hw6KvbTtoo0NDY
BIS5VSW2zGqU9bHe607TM0aBNftnbm4Q1X7o/FqX6XUxZU2m5oW0Sn8qJW7fnDJljA8yRWxWR2y+
Sj7D2t7U4rT4tSQvAW0oL0W50NB86zQcEsYflE0VuYNcgpRTzNG4496T+0zEcBd4Rfbxqw1YeJnn
m6QlBKx+QAS7fs3/TNZNzjt3GMgBTFs61hSHGY+ul5ygTCQC6CS7EpYaILqaItsY0jyNGE/mVNA0
8xdj30OTe26xK+pF+9NPUxWYh5thsJBAotFC90hzNdUt85h4C/KD2Z51jELwVXiBCowYeylwHXL3
GFssLlBM8ACBJ/0Ivr/H6WBBkcn0+nHtNBEAWTJm7Wzp7ip3CKIOnHOmytCUEUnyXAYJ46+RtTPg
BMXCLI3R7Bhr202HQhvjZkybgf7QpEXsfZA1QfGCweYzIRXCwULHu08/mHtoXg1mi+/PISFLCtDX
vV3ROCDkzOm4HYTFE8zX3AahPdZy+CJgXMvesVjUvsDRibZ3LwhnYNEj96IgRxIP+iwQawLbSNWr
poynYowHCO6kNiJ0b06SXyAowS0sw9uc0W9YTHV0Sl+EDG+/u2KDcMhPrH4ktumTCk38YI3A1NWu
yuF+KtbqRJ2ky8EG00RS5i3Yj2zzAudMx2qoYQSLM3ZDShU9I+aYFHztDpb+EGMQvxFpW0vsylxl
fwvVH9oY4AaKJsbLT5TVCbo3TRltb/4RclYTPK4Gvnk4Ywd7C1vBhgwyLXxTpC1fv+UPtr3b2yFb
Q9Ik+nZFn/GpbAPQgEM/eXrPMThgIm5ikWU/es4swmasOR5QgUH5s+gm1rxnqUUE4WbjiX5CuX+I
6Uq9x69wesIcwKlC4NXow76hLpjF4W4DuDGt4MgsKd/U0/GvmOP5l08yPCTbiRzm4SPARZhYONoG
8kV8vIzE9g6IRomFhbtLffiMe3TlA3KOQDMe60dY/VGqUE9iU1E4FFHVthlDJUS4eHlj1ozj4C4L
yz8cRkMlhBS0JxBo0bvHiNz3OQrfiX7WAzAEQtRM5pif6H7q9hCmzdF9OavI+kljJoT0HtIOj7h0
UfnS7gMlHbv22QfuGWYGDMUi3BUZX78B9EG8EtjIdqmKXN5OttsPfk4Q2TNE3v+cxPFRBROBv/sL
LtCyGSb2EQoF5I8VtdyRkGCBFrTAMPoIB7cHdWrpAsN1VHg/6pLeZ6jRaLovrLRoZmZ/gUxrsWsJ
ysSNNvxEn8icQIfjTHCzCGIToPg/LxQOPqktu88Cu3LT5dmVX45bxzRPcHXAOrO7s7AHkEcwOIKp
2oEGgg6XtgT+/tNDhtykm88pA+A3hKIE/n6fCONssCjlgisVJwW4ia4O6jhB8LTQNDDUhEyCW5fK
kqJVaoWL94fS4IkcrVx+Fp9ryJJ9vwKqHTN3eGb7YHBCKjvEFpV5h/D3JTRaYVBPp9t6Ze7liGI7
37LI02VxQTIgbPTe8AQGvsLJU0bV0eZuSHbHvzfOyjHlOmgSvTQ6HflEqpdxJOudXBqxzBgklbBD
QTA8fc+sYzV0TqIaWc6qWbpCx92edcQ7doEv9J7SPL8O/hSDLYEhk/DwSvWRfkYzd+MgnZDPUQ4u
gcCqP3kDAYHQPVxqpgbkyetDdm8DCp1wNgOrfdqj6xo5JWsRIZxbAs8/9MVcbHtQ95Sy9EolXdO0
c9cawsSPoCDFEsx6Dj2jWHrbL2Nag33IKU1YNxUVjumCmN6xc+IiYgsxRtJA7InwKro/MIrErk+y
NwiVKS7cEsmPKBeIGHgwbYHe9CH8w7aOzg23EyDv35c8fShAnuPnv9CjksFmiGpi0jT0CAGfsTiv
YWC30lzMtxhbeiLa4rZWFzl7Tb61sKC0mYaSRNT7zy0KpNs7oNnTO/cxloLnNnd5KAZt48eYrz21
UQbFpvbVwSnJgqMVvzS7wji2WWRAi4N0dsQgAkoM1F/8LRUIXIyyZVcltxxbe/ODy1W1ASWmfJJw
Mfr4rxnWVtDWn5GFenopohsp26DiHNS/coubvzRmJR0ejnYVDS+vBk7F5+5gV+6YB+WMBiJAJ1hH
RPM+1+Dbtz3eEdv2J+1pdo7E+LztB/7yIDYXAsdAshZwwW9z5ElDwiIZRHyITBS27JgzoqvErRyN
yoCZkrgoqol8RSlB4HMS1yBdj3Bwardc6fR7LUqL35xrJOAEsPowDFzIPhMrSGs6df5w3e0Qtn13
YBNf58lX6Fbb8tqwgZ0N2XmvkR+YzuALYRgHx9PgHj23PYMR5oVsH0hTxvfS1zcsYdYqD1CIFnvx
gD7CjesY5bRwEbC6iAzG+/Y41+eQc8gTDGjl8EYhnJ62YWtG9VihTkB2k5Oz1gn/eN4+J5uYvS2r
u/ZykvBD/2NbF5oO5q6z76q5pEv5pKQu50ELkh+ktIYH5rbH5PU2Q5AFCn9Dr0EzwF2jTckypV9Y
02OfEaZN080x5O/aIDhenyU+SpqgC1THQh2bA3NawiaD8EE8Uqr1A2+Kh39f4T3hQMXRUqzngwfU
IFTh44Qo8e+yDIesswRwoXUKtUjjPyW9D84VmOuX7u0W3enYf1pMeZhyyY7218FlWqv7sSxT399V
20zc9oY/uzDnKC9HIEe2ASoxSiqw5ad753HkoYHC5lu9RjXqWCcL7Q/Ka21kYtlDfbKpmMMhoVhL
p5Li5xX1XFfQCtZDmhjWS2zYuJfftkqUFEbFZG5AZCZWheqw819kshIn17gvisnGu1+Rv+V3N4m6
XQNTGXYtzEVsj+iFj45iemYinI2PaJkR8pqjAjutTmxYBEOjREL7Z6jhB4bxJJsNxG+inv5gHUMS
KZko2FZzK5WjigOPWRIGgpvvrj7Xu+JsbLqFuUpD6zRcmmtl0oAdCVZX8vCg3Gh0JMxSf1WZvME3
8lWKHB3s8XlQ9JEKOYzxr+wwTYbqdRsE5jvI/jLko/QEj3OPUybXMqvhb8NRkO07qzQux2DKiIiA
pGeK31B3wy8cOhtOhOa+tkmoIqg8v846gZJkXhLAWU+7absagHGNmiIGwxXIruTmmtsP5oTnRiCx
NbUtNwpU/fta+k7uGHPkOBrQ9ZSf4IW6Z/c5cK4+zK6EU6yJhFBU6CPO4654jz60VMyJWyfpvdwk
9d17wEO4OQPF1oVVjvsh8LL+M36GQJbEXiXOI+6W2hfqlc0mwHlOYQlNpK36CUnjxZXt4VxuU3Wm
/XANpYyqGX8xMCQvBM9I6suR8dPPQDfwGMoW73qaZH5Wz985CWWop+meOGyU1kPDSzJH/7j+HUYn
88mPB1fl2QRp5hdHsIlTL69MeTrUog/OAKjJitGF7UODqQYtBkIZFmrHX2vxwVOrHXULvkCB1cT6
gR9nk8mGLofFlJk9Yq46uo91bgzvti3BB0bzzz4l5JP/G87bLVjzt1ph1zhG+JrIkORM/N22IiXU
LuFpdP4N7RnOgqTgLPvT3e0721BCUuKm7/hW//nFaBP9GS0yM+ydrs2EHiU9iJH/siCGNHeWDBww
cqu82tUSkW5t/vIS5UMywfBWeOM49O3+gIgm3Fu8anoTaS8ZG8BvaRs2FAqPX0bXw02evZzBeApD
4Y/jj9su5y1Z39dZrGxFi0+v1CGZE0P694n5cvwkjYQCoL7iYzqxxpB0MOmssOtnNldcBUZFJbWz
fpU5ml/lUApnnXRmCtP6ZkHdnezTfWuScA26EDeLBB+OX14MNIn0YEXPudUTywkx7i/DQYf9nPII
M0Z85Ont0lFLOudj6WJ+/GE+y+gQ+6j190+/9PvhGxdkVKDibcxfO9VRvXY1dLnS0axnp5riEHsq
AlXrzSDs5zB+ma1DlMEfGJjZMcOaa5fE3GCIW8E9vBQuKUjMfXCL93CMYJ8jsmmwN1fySptkxL4y
i4hfQb9nC3GSiRoew+Sn2xUxGcBbadItSHNypVM/5x53SO0Y95N8okOUbNyU/Fkaf5c3OE3WiWJr
DB4oWJfHNQwV/jU4kMZhwLQkLgFbOJeKTKeZnnCtq5Caw4phM02Rbx6SdnF0xPrBZpKIIaqR2XVs
LR+a/4YTDlUz86GOleXmg+UbV8GdgnxOeVfhp7cbnkOh9iwON/I2OlJKPCVAAP1YsQtFw13+z5q8
9987bqp3TGUFRZ/Myr/2Atswxz5awXsJHgfWX1MEp1HbjgqhbCRyOm7bsDEivQ3K602GPxbgvajt
Kr8hHZDeJPM0+PB4YESFcH7HvxsrfPaKMxX33c0QV8juoGPtDvl3+dMR93Ab4epNYcDDINNtBrzg
KcZTxGg3YWmDRjEOgh5lo8AH3p0N8Idk9Vqxlj8+I1gNds46gXCxnsvC05XRvXJGBB5I53JqeKqb
Lixm2UUwCFsHh4rgHdRB7hOWgKsI5wjLE80tAvwbSZf9eAagQpRj0JDv5YN5eJETy6yKOv/GnkB+
EFLK5w/7Dge6RXEPZ0yE2Wj4+bmcSwb6mDaUP2w3KgUEiDjCFJSsjnX+hsYZlkA30k+3Pb7/NxAK
MOn4TdWKupb/wMNhNKi6wgGWaKzJi4O3eFO8ODz3/dqdmzOwIyxb5mZiizVGg18WYxNXsQ8EopGs
2MKynDE903mk2ittTlAIkwNtjp0JFQVZ9HERGScoRNmyObGNMMJFTf31zXLfFjz3m59klExb1ZGR
t8Dn4QdD4VK2xbyxFKwn4CjAEJbSKz1hdxpe+1CgZOnosaynzTSng2lHgurDpT3qcaoJyvn9YO71
8W1ZvqHTyNzI6N9xwRlz5+NXgaKrdNoDG/F79OJyc/WR5YvU3tdU+NX0HsRrDB4S723nzhMbQMKw
HNmDVIm/pOXfYDD6g5j+Om6Z/D3sQVxMhBNhgR1gNukZS8dYAE4M5zWBvTcTnoViEPiGwlYGGB8y
bMboLZA8w5ECEv2gtwEzOxng53cuHIWOPJ/iQhhiUWQYOGmZW3BHLF4TacwuHlNjONUH3lHrmIxl
mN75OWOH4+w2ZcLnK5N8zJbxV+ELVI2xe1mqcR/8Q9ikYN9coKBg+NMTTvScquBpqn8bF4h+rKA7
DKZGWHvCQEu4IC0/u8fmtniucKhBNcV+iicHheLi+TvcDhjVmcL4SMIWM+5jqoX0t/zFEBBEDaOk
zpZpnxpbRsRAc4X191rZluskcXLV1iDQkrHOFPJ65JdsiEWBv0yZcbrvsS2zgbNxKetjdVeF0gIy
1mfdWTaIUM7eSpH0CdlVAB8/LBNKaBTCjAV4/LEx5sWmOr82XD9v8k1+GQc+6I9uHHyyM2uubwKs
lZPSzAzNuQtGu5PoYd9EIJsSHgHQDOWYacfliDGsR99n6/QJ5XyAqy+ZINKqgBunroeD8L2lDGLn
q8btHicC0GotooJQ5xqWoVMKHyKLuhyjkGv2J13vwz+59qUrJUjCks+3tamCKT6ACyEr/9KeWHIJ
b6h/IWhZM43hmBW0TI6ZbBH2wyBpTROolAuUzxVT2cZWryVlTy3k4cP1/eGyBvR352t5yS0UXZ1E
1Q3RHR/q1+x2eQZaIAOw1jZ21Sq7KLX66UnKCMAAGV+ASIgDEWHzZcZm16wdyafXof4VkBaTZF72
UKQA6gS3TBrNB7H6ZFPNTRU7XRNRMNh3EcGIoXgi+QTglaO9PRVPpvdppADo9uPnRku94foxr7Y8
3WNOohYw+hr8kncNSA0CjuWFEkn7I14CX7e2/Pf62OGUikls5rXw5Jgu8XJMJre2GQ4OjCceRG99
RjKJtPD2Iz4pxFLBHehpYmkwIa4AoHtPBbYjUMfRDMqjb2zThKnjAPiyhcyqoeoJuJ/qDkOTWzz8
ulAlsqDz+QYrVxvySWJWHsr//wG8ViC31j8DbBB9jQOhJrM7/JZ04LJQD1qbucGgFasmta8YwJjY
lHjKzSuToCfZClouE0sYBw87GbOUZpILZRFiIrZLrKkFImjFZkFl2cJTBabspmsYVOLnsqK/ZtgD
DCjtWKOfG1r96cfRHR3S9NxEQjmnsCVKMxaJWnJoTLXpHZDBWlINYMyr+m3+L1U798o2vDEUT3Mb
Z5N36jFkMb1hZWNhxS9ZFLAgGpea9YOD6OXBFWhwaetzzj/jFpJX8NS00To8J0fWZqqNGbkof92C
i/61u8HAY5LMNY5qgZkdQCmtUUU+Iw4ySF6Yd4kOjcZMXSMvAFLBtFIRe77ENIfRmuy+hzaZGKmf
qw5f5miS+XiE1IdEHMcNuzLDYx118Nve4TcLtH4ykFf6CxrDvCAg3vBefZCny+d7kcrj7hUNc7fi
yAddJDyneoe95LXJrjguQt1loiLSYjc3fKFErt/DZ7W1Hwthbyus/0VIH4u8DZMShYIwiiPkEnHO
qXeIh1fYvbnKhjZR1KHFNkIhM8T1emin85yQ+YHXuYav8MT3kGYn5AJV90+66Bqwxx9G/NPvPUpP
j+AuHomuLExtyDruY0eVF328JHxihNXwdV5+pK7kGYwnF6L4ZAg2dPPyS4eshgBxF2uncauMcg2L
JsKW3Wc7Sj72HVNE9B60MhCHwPcNu4lYdejQkbBRyv1zWeZatt9uRd9ROZe5Yc/1f2rTr41T99Wy
5xcGSe6uifjRgB9WfozNc6+5R08UM+JDxeyME/8OrlSxcwPMLZ1YYG+INAhPenNJoCu4Mrd4Xp/X
L9E/VI/fmFfv5xtArricfAH0hnF1ff4MgwqH/NQV0LIS3CPj/MJAot8wV2Gmi3WEyPIEM993oeWx
GAovfKHSI2vkn64OggvKOaFZ/e9DSN6E0E3Yy1dYtKRbYSwgA+KBMjnGWOXHUV2y2QqAl8wIac3w
MyCLGNxlDxr9HQsxLVPi0RqgCzRcqAH/qf5QpglDDPFZfKf0UV+hV9MCHHb4yhCTaWgP/z7EoRZ/
qZqxJxxx19JfkXhva0sIAnyI83EMOCy+yvctzks64REHcYbqkb9jPGYzqODEQPDGio09QFiw8T3x
s5aNbRE6R9MxphJegDLNCUMiIEQwivNZ4Mf/mWqLX8xIPRafJZdx3+jajC4X1UG54jI74+NLdwdt
3KHudKCT8NsbnkU813/PxF4M2CrxmQDgAhREeH4bS2tqhuK9stKGyyffF0+Fzenk+rSvx7AbYTF/
eI3Gj9GFvosPeMfhdTmNppto6AqnUSouxuxCBAwhjM8UWQBSQuLZn4WFMlQN8KiH/yu+TD/MzTgY
RebIHXKD/XdUWuoiLtvpbcl8CetFjKSxE4O5juC3sFlMuHVhAlGL/yu07HxNuUVtDrRjA+vzIRyg
//OVfqKoeLj4SzsQARxhsvek0gM54bGafYt1eOe3QHw85/9MzOg2y1AYPWLAhN9wyX2eh8+wIoqG
EBU+Phfjx/hpL/1FYLH38BthtzdJx030P6rOa0lVNUzDV2QVioqeIkEx53BCGTELGPHq53nttWdq
Nq2rd7dtgD984Q0P5tatahMR+0wwhQW72EXlLFlTNAEOHISesSEL9EKPAPYBl71VaketQ6vQzfvv
dR4lvlfNaCQOAQLaxHcnW39qtN0YLugsutV+5hmSRk5a+87Lcva0u/sh2oTHzrlDua/q/x0IIPL4
lDSF0hTpv44cffmy8+3QVMb2jEJBmSrDg1a07M/kjcZy/Zvb4fxT59aMiGvIZLG7/3FiSVMY7LSg
nSJDLHHMfupKmp0Lxop2a2kFLPkWx4UVU6tmeZ1OXm6KrNwL4D2oX7haHDQBoAO8nSqiksW1wXIa
Lw3P8uV7eJ2EQ3bV8wTwh1fpogBdtav9S+O1uyC7eexEvXPnjQwWiQtLsm6Z94HGq1l0d/L9p/f2
UnAJJRblU8P0PwGckd96Z1HtsGr5Dr32etSmYoTcGH2y+sE/T8uOTk3WtX4fserGq6prDsyB0ct6
+Q4tIEc3lmteQ5cFIFTtRZoB268vocz9wPA0Uqzfreo/lho7kgU9jfQ5zV3Vp/PG57VQojSR4bvT
TA9ebB7wExj1nL5vcGkxihYyX3jzOJ3M9+/TMN68xPmifq1ho3t22zuGUmFdt9DTwFO5LPj6+53U
AUvu/x3GkKCK/5epAHJGK6oKxUYBP8Ia6o04llWR+q8426KzXl+Y5lSgG6f2q8ka0D61gbMAeBHV
WkJAAIabbFasmbpPaiuZHYyQYNlu/WkL84fYni/5L7SXqc09qwR2c9hFGB4BMFf8zZtEhZCUh52V
eJ+bFRQ8wp+WJvm9gT8F9Seeh/PEQyVw+bcGKCLcPSbUsGuIc/OEmgvSXtUFgMxBUZXHgwIIGF2I
kuaDKytg5vGKCfXNcvNoNPadeEJnCYerCiMRqdGW1mDofj7SpjDWYPl+kFmkftp4epo5TOaajBp0
SHzxT4JR32k/T2bJjGuCJiNql1wILghlILZQts+UUpFsFR7Ti39oax/VLvqqU0sB0clyBhKgyR1Q
fHZPVNJcCTNRM6qzl47l8yCKv5jTYAPoTvy3U+lawExnUeby/ZZxLekINnFY7V+y6ODzaM35arXm
U8BWrcybTu0pazVfLOE6tJnpkuZXty2e9+7f9idYjUjuNBDZePO4yFUQB9JNIkFleHkI5rivWWlI
o5JvPP2A6int12vrS9HXh0pxbuTXSNN0z42iHy2L5MUx3LYnVvBRxyBXbwE3Kfc/SAVVh9rJ9Qhp
cSQ/3R+pViDWIbJ5Bf19FESeGC9USGUlHSBIca4liQW01EEyoPwLkksKJBKO0G8BIQNru9N0u7uo
fZIQE37zc/0FMRQqJbKiQh+QR5Y4SCjJ0BE/4K/z6K4ndSYG4QLNUltwjclmQ08CIC8gU2fvl7A0
rdZ/cu78cjFDOWVBLEEl0z53uWYBV7IvRRGKPsC/aGRQJoY33KMqyM+4wi790G/zEHynWCXyRBS9
AF2BCl2AIMyvTguTvimGi+rlvf2qp9iIRO/vKywqa8iwiXxzwyWZFh9fwNTJ01kF6bcXXLWtkCcD
9gLSCqFQoMTdMpl6N6VcpDpZO2sfcJ6gdZoE3wakkeapabZOOD2arSfGeGdsL0grwS1sgN/QB75u
dIQ7HRECiJMqH/w6+rIGS56LRpo5S5QO5mfHkXMcHUfJRLpQF9qi1WFumBwb5f53DX/zRD3lILoS
yIi/L0YDnGqcaXUrBjzdtaGhY/yOBwLhp4mG2gv2YOJabO7YJqiPuodxie11r9A2OoU29tej77Ay
jmewXgKuPp2D2d9xmJhd6A2FnwQYnbly3+zuW8/gHujeHEYTLDyAUbZCC9GDdIbf7ixMWydaxpFT
bpfbD57oKJEVeoZYvJcXECBSjHGhWIVjg4YtaEf92d/tsDPKjkGpyByqMFStg1uq1kHsFtoyxH3g
DRavT7vcHghaKm1gPhDCgXgQ9KUKQibsfuZlAtrr2hyB0GRwK4SS0YeEphQ66fj5pP0b+H2wIwDv
ibeG72mE6QUZTgBws/7YpuPUp6jlv7YJTVSSPYC5mb3DX6gVNV+jPCbStwFQGy9Hz9C79iBVAmLL
O2kPehKSUHS/iMjlo6TAWdH5qY48pQcC16Ofy/gAsr6Hw0jcRv+4AdqDryoAqZ7qy/whmtIUfDoX
KgmdiN6nfK1iPK6q67gBGphFRsfbDfdoDz0QSYS8BUl6XeD+iuce2LsS5sWSkCoEJ9bChkRcpAYD
OAndJGq3xMSr7qK5qbhMVnAhmuWsA89asU19uS1FHA0gDaME0DznHYzqdZZ6LDBAAXHb8HEqHkHk
E5CdnIKEnzkPIYO/ODD8tEppPZB4F70SP/c7K4f6824/O3S9qXpc4bSW7RM1MuLsJpRRehn1qge7
gGIyXlsN6KifBhKMrZiiXxsv1VHMb67eY/gn2vcey3hIkEko6p76xFUZ3ZIEz2NCJNwZGr/nPDRl
Ixbj91R/NcKAAhesc4YgtxjpQ6rfvLmrTIJ+nlBnR3JKWkuoBdgy+sojeQCltPEeyG1K6jFXZWFr
CXPE5GGA8mhPr5Wg4Z5bVx4kRR25KgGdqlNcYLuQidC1q40Di0myKDwAXN4iWZNUgu4LfHP5e55I
fwygpcSW3X51TUdOaPpw+ohV1NpSDJOuTgG/q/tAL6F3k7VpJXNwYsgRESbsX1wR8Y9rFjPUE32d
paq3UtBBqPB1l0SBzqFHHZjgkFjgRTfuwU3fKTxDZcOlIOTloYgiSN37SxX+0gGEhMk91TVv3iRW
7CQ9Wt81iXHryLsUAkwJ1sZsFNWR7HFkFbPDnyhYLikYEAw+SVYyWuWKchV+SPaaziAh3IXkoOSH
Q6UOgi3GBAqFBqHcLykjsucggUE0HmIqQR8GnkQZH9LzK4GEkjPlZETgtPLYW/CwksXS3YcG43Ge
OZCr4Eybv6sVEZVpL9qTPiqoy/3UrdC1JGL7IPeABIokW7rKIan61GhQyL+JbakPdcHuQir+pYRV
lyzQfdD0KCPsndb/Ig0ljYr+dXt6335ujFeEU8IFXj5OXzKBIjABRWc6bi0Aq4HVPrXiHd2Ff3e4
rph8wKhBGbpLZ5syd5XvSu1XEKGyHjUIZ+u4b3IjVULfwNE/2SasJ+uvD8QC/XnDq/oFD7Ivl6nA
JftL9gzMFOUj7ufmB7Q3LuSJt19GKEl7XFZ7yiMvXKLM+TIoiEUdlChJ1BQZKSJSiv1nsCXxn784
ad2bMsCY2gpolXAe7RtGReOjOz4HuKsN49pwt9spja06pd4vGNH4UOK72+1tPKxiGw+rKfsvATcl
WHtgdswBVlg9sKE8L9AI7nMBOs4cUE1mCp+DcW2HKVN/b+/Y6zgwqww686ks19ZrEv1t2OqtW63O
EkqwvRyPCbrnFo/ozOVCoFeD+V/zI/zUVL5Yocxjr/LMs253FNn+erttDEaNEb8cKYZfrfTTXms6
16VDW/d3g+qOKP3RHtP/55OnQEnPAZnz7w3xGJOAnRonObgC+r+zSQfJo+5Rw/2M1+dFYBpIig95
OdkiotoHGFtr9gqnNiztBIdXsUUqV4pKqZYQeJMZ/8osKkRsq8TR4JRCZ7D30GRi/DdPcuPcTC42
MpEA1CAYfJzZhzvagwzz1aqLOKRmAt0xW9WRiDRlNGKPQy7lDrgVxjhlBPpCdIP+SgljyB61JcZ5
wd7u85+k9gCYOgbsiRBwE/AAdkTTEWhdnwCaMP9aqAtdG1IkknITIo4LfaAVBnSJ2A83e0Jfa5pp
WDbYtAds33XVHq8/0TAZkcqGdMlAtoMlr4zDqOQA78u08XZVDqPkyop+7OXQbsTgnXX+gXDbHvDu
6tsy2Al0w84SsDmrbeyV6rqZdZaH8cEtg+WnLYWAoURzFVPJjkpCimhBcdZv/oe8nzLsb7lQNSii
Fa2cRmWI4q9q9K0x9l8+zXSKo0ikMnVUW3j8yowAHP73KMEOKrkpe2H92iw2BipjWYOKAzj+l3xW
3YhMiLyoSr0JMjQ8H+JiLK2R16K8ePqlmwqTlfxEriqLKO/JnI/Nrq97bWqMGfYonZkx1M9mnFNO
Cgnj2wQFxI0CVZ0PVX/VS1CrUDm7tXkm/Ma9cI50GEQXzP7q7/EdyeEnYFGzzvN65yHIN/qliA+d
AMFpeX2PSb8+tgX6EWWiNoJpaN7KSu8zLJAiQDaAP+rLgvLt3wLIB7xF7VcX99UDS4igC95xz37s
mQ5b2OA5ABOJZiM7ncnx7tAQQf0Ryb5g1h2N/EEPy8DGgHELqo8NWZuzFLMYT1QjlQoAbW6c53n4
uWga7XkSqDyNeGMs4951A32R4SgUiUlQZTJk00ZxJwfL8q4SnAAbA0xGluxNQZXZ8iuhKiySRZWk
slB98yyeIW7opqkqlUiQ37VuNwlWqjzmNaVGDdYUKoPUlKg40oGy2Sw6/ISJ3u3yqBXf8hA+y3a+
/OX8TmsY1Dqd+Xzamrpa5SH1s4msU5dy9Prwy2RVxdSSq0WYi1ak5KkZX2GAUHRm3rt/ZQrtahW1
ShiqQAj0DNRTf1uP2S92Vf1+rrW5xjtMmheqCq0Tp7em+E1B4ecryGrdp/D4rjMzOYIl8cOxbk6i
2vLdYDHlGtnjvT0cDnf9Yb/q9IfDYLgMOnwCFvJXrTdXfYHqJzaGPe2j1EWgd2gp5ePnuMIKlaky
/25PLp4uotY382fwQj5PkgNThs4ii5yKwvmOCjuqw4f1rw9yjh0QeO6vWkgGx89CD1wKtxLqOnGd
Vk1clwyXZmypo+256PSM7wg1ofMsRzf6TX/6bwXL0MCTuqjWLA0HXdo8YGnF37rgynSR+0Q5TWr7
f4cS3D4xjrYwzsTeZnHUNqhjrp2UBvpgP1AZRtWdecC5pH83gAP3y56B4APKxu+QxeZAElikPS1B
4aIPqpPOdcNApFlLpg6JpHKDc0soBTORWgJ1giLCD2ByjoKyOyRrLkmck9VmnGaBJj/EOBotp9+W
EVNuB3mD9JIsRAHDcFsxbm2vzWLKGQjkLcXizAX6q+Sjfz7IDf5dvd88Ay/NITlG6eEhJfQjL0MK
grIs4vJTNwycEQJ3wQn+jhtDnSUFBhdID6IsRIXHkmdUrUzbmWpkipU1AFarPFcA0W3OP2xRpmnm
Xre5ow8bGpM3lcjDDisjgQTpHNleOlbeFzl7uHzJ6uzLwZoBy9aFhyQ33PoAOcCMZGveUbrQm5qA
7f7tW2Bkf7qgSiBVO1G9JEKyOLN/f69tD4EvtvSCrR0+8Y7sqU+7BMtOEa68GxXSRM6uL7/DAyqX
BtYeJJPSvISkpxYaGel8T4NN2elGTombvyKMXvDPDU+pVrGd7yYuOpD2je6M/lUZ5o3sntywVPqR
LmaRmo+0DK+UibQ7aUuVyGqum/f+NnZZ/1aCpHNg5g9Msj+NYhLXX06qKXepI6asveFvf8iPkgDA
rvtCplzpCOQwYDL6HRh4llfoIazBMMBlZ6zq1LWVoRaOQjXlZ/bLa0NpKibn7KIkHe1yTQu5ki8a
wOyqZb/CobUWgg6uwTqUGMqwGbrcgjBgNGKI9bbF3nb7F4Ss0OLNagskkU9LTbwz/MS/UpOm4mLR
ZdT+llJW0EufQqun/osiIqSfSDEMDlWRcWkhvblTlS6zveLeyqD7aYJ2zZWCHQ040vDfwS5oT/qb
zUZVLcUzMkOVfrLSAV7SG2G5K/feNft0jiyOMFjdMQltK2DjHf86NApy/+oOf76fsOs0ZNAa4NDI
oq6g5YLVYrnsLKn9TglxXWJWvno9f90rua15ZzlkcdWw1E2CwZTjUM/gckvxu8AqYQQZ3Vz9WpW9
f+G0Ri+G6Qcs3GXuSTuHZg7926baQbAheSQqQlBfRY9VTQ+/UbTo+hXC4dS16FEDAmRfWPOm+GrN
FXpr8sD35bk11OUutoP2rIh7OOYjDId1bRbUZTashr85wFwjGtI6KHdkNdnUapvyMYmcQRYgGKSQ
jvnVJrwkvItRAEprDz9mpqW8XA4G1atTcNTJemCZdeHDYDjGXNLbOKDFmkBSNXUPSGN6xzPm2L5D
TNS1Y4Nn9VDE9zcQ/+uQfpB2LwZpqxAYrJQF/8+E8gEPV5CgpubZb1n931VXWr3SmOUPmTFK4AFS
5zoKvYi1aM4y1GspE6DIn+ADMeA4ICXkI6fzxkEIJTB0RmDeAAWHI8MAwbDxJYJIDhuM/+7LlHuh
ngLqJ7aGWTd5T9IR9aVWAlYt7l6wJUiH1Wk2PgUs66Cu46G1igHTr97b0uraJehCewVIEVDtZjws
sKvzR5c+EnyX/rOtEoGqEeDkGNmFwKJ2hNSRSgPUtUYwleBwPjvPjua75CPhDjT/qtsUqGLn1dP/
oL3GCpJ0Cu49ILpr5p1qnUk+knv4HqVS1L3pHuO+p3mqIpDm6S+BefTKTvdGPaPqduFWHJqVUffV
yDe+IwA/5HL4MJi22To38/USTiiUkcMAyAUOb7Bsubqfex0QtwCt3peEh2Tk7lBKM9/Tc+bdM2mL
EXfUlGctf/swwciuH9d26n8Ox2M25XEQ3Bzm0/jkdII5/dchloR9DeA6uzYyYQQvFy8YarcI9B+r
P8a9R7ARWuJ1r10h6iKH10DQvo1Zblv1QZ7hGpSbIMDURQWhqzVA+w5jmK6qSoxywX02zzVSGwdn
XZUf4X+pDAlqkCIk1m+MZ80a/SWKJuwz5brSSP4P6FxpkwEKbuDLhajfvl3p4A9HDv/L4vcBuw0K
WdjGNXVgb9l+Q/V7Y30cDizsUrERhDUKpnh6gpDCbM/3dBQ6RufTffdVZn14Bf/lAYeFaCQ59bCN
uWWUr52vg9K9+6UNGgWVZJr+jIDjMUYm42h4HUMQrPaORVsn5dA9/Y64jXoY72lP8TRjHdSOrTKj
djMtUeTqw37sD0/ODm3o/o4sbqaxsmD0SG2/y5ag7ymC8lNF4Uwe7WDoE/eOHJdODKbq2otHx16I
dYS2loqf7DJo/NZQPZIzeaaxY1OC88GvHogjhMSIKAcrvtvzDNRClwuTMEex+0obwEFe3VsfcIJV
27IJEa9XHIWdIQU7LfGK8TUBlE8JeAH0gg3CWhv40BgMfvoAgDA0SZDRC/Cz4FWVTV7Beiu8SznN
s02VsK+piKPoY1LZ7w87FCawpH7bzclkdyKpTRAwPLK2PZulhtVQlAG7Hqa1ooQbzH+DNhItod+H
viwl269uk/ITNXT4Y9ZHnDoYO0Lfft3bqMA+GK7N3b31RGkNfKFfpIsfzY1WLBD7dZB2DGfMWl1w
lmmHAP8I+bFUMxwqJn+1Fv2bUmkh8w5iGwwQcX3mnAcZjE79Rqs5mCcwAqjDYRsJifmXruv+P9Xv
S5fxzUqP9C7rOOxN2jndtFaeatAL76lQSnOMafKbaVhvK4hjv9ypkq8dVRORCI+ZJBUB3cDeNmhY
EQ3qNzd+RnyoTdbXk6jhpYjrz8Ubk2z3L5o7Bzo/igaXy9jmq2IDG2WnWu7r+uJc6BizdnBtQJx2
Y3//z81a7+Jt3+ulBjqVmpWgg+sbbfBv+M8K4xXwarf+G/MUiNGqoP4yAa1l7zEqxCdEkWcJzWYe
GCi4Ux6SuIQJsHX1EZ58XJ0H1he1JE4e3+gkKHIEr/V7hKYT259NuLKZlHhaacvoHVCmJ3b8C2r1
Xgq+3g9F/gB7YFsJBzyM33xUfFlx8T/31bVTCHFZqYeHBiwvUR4ovtWy86GWN/3rJW5uif/KexTz
WDWZ4v0NRkws9tSXuKCE+yzdNArVPFTGzHyX+2AWyEvQHFlAlkm4SqmD9MwJ5UAY4BSNYUXvYWvT
KjXXSafUwvYJyPYGvOYynYX92/K5hKT6mucbt4m6Yg94NWOypNHXOY+QBv3aH0yv5rSPKD3Hbzte
8+03xgDemFrzePZesqficki1LmebOZCKzslCZoyeKU2nViV40W6gQBGBDD2O0sbqDIfs20TMAq+X
2GGhBdjMqAVuzgqvARvhdYcGU2FaWd/mBj6dl+5lGPcLLcZsq6gJ101aAGFQBj50EXviRAD5888j
a/gd7tuiLGsK59Zkee9y85wLnujK5TyzW0y8l2zeGtxHRf91B1TMPngNQrNxKtarTwTy7NfNq9LB
fJHCHnbP3RMu9cXNPfzvLNxhSJKyWVacEmDUyCtNQfPHWCwhVUB+XbVf6zzlpEG4fSG/Ca6MzgrB
ITyXe/1yAmuOhJ4PNanG+SuyAS2u6ErzgWMeQJHzOLhtMFEDMUpgNkU0Nas68PsL0Ixz89Pw1j3X
jwOY2V1j+kF3l1rc0a2ktcuP22t8XAQFuq9+0shgpIAfJh/YQQMrDt9PahPxBHgDNs7X4NJ9T3Og
6qHOXpqFxEvxh89cJKML+RpIa9jCGVRyygm0bO30js5wbY9hoIgs5115eGO9TglnQcFjjuldet9F
fnx1cwFgmBKQhhhwfLRJOx2Azi3TvXdf7QzoI5InaJlIg/Wzxv8Ix6F6tfUdvmss6EzCN/rNFZvL
/mHzzy/j5Z2KaSaFc8DU0AyrO0DaEt+Cl5Gg52nD7eEspoDfuPiwgpjA8DwpWdHEzuxv9/GUVEN5
zJ3RiXbpmlYnogvpmi5tF949o8xNgzv4JSQ6J/EimybNF48dgP7+zt/s+5Tx4Q5lOHFC36y4xSmv
ut+GA2OFdhfPQNOUWVUZ35cPoGcQfxg1ULaG1zm9R+TfCvShqKsBBmGx4SpXYV85ezBwF/QxpPv9
Gp7XCrwWMe4Qh0kub1/JcnZEsyIkg9vsoPQT3rCNF0i2CL2ePk/9CwBrz6YJXRSxu211lSyuT56r
RBiX9rJlKpuqBeNxv7HoY97FaT/OksVz+xxDLYQigeMH6FjLDnEGQ7N4gBvYh+cfV/Du3kRcWwQd
3QLiUM0V2du0EGHotaA2n9CcoYKA94K9OlG0LTVLzTyhJHBGQ5Rb3uqp2LzB4hUT5Jq6X1rFd/u9
yG4ujHY+8XWOEnputoeyObotDct571D6oyP/ZqNrqxyDpgxJLTJHg+LVhfFMPxbRUHr71iwpIxNa
mh1IddosWShjlq5EHPcJjfzKAnbxpDx5DUflLYiD4vjRSwYZxFMMVNhQ+Zvlc/DF7B0SZDM35QU6
1W6y+42IdyRJj0LHBPlu82VW/DZXILxISxdfLtrBSGsfjNr34HqFA7HSqUPu2ir2Ifw7aZmVqBkv
rmOQn1HeR1GzitrgCZkPBJ0o49Wp3bBG3Q0bAho1Q9Bf8GTAhUJ3BxiSh9Xwox/kajfmuMWQq78W
Z4D4QCnu9mkjPd598+OfsPxEIBuczSqandOadXUjlJioXG5QERygu/s2a4eimyGQwAaWSHT3+EUM
2AZRiAPBBMl2VLmykel+/PyytIwAxWxZZo4V9wixsh9u84r7bfTEKBpBnGgfnEf/NEvmJrlZ/Tm6
hwhrI+5oh7PXxMyEO4f7W2RPPQhgnvF6iOpmtTOyrjBj1vul1X/PANzxGzUhnwjhTt5dFrLgNixP
WRLA6Tex3UaROyWlAabwQVbbmmOvu4pguk55N8m0OLhMrVHS3KEJ2D7QU41q+Tao69fizRxAVxyS
q4ECyS792tbHMcse8rklEoIg5Oqvi3vn/HFC6u0wUfYO9x/LSVCw/fZyz+WpsLsfWnk08A7onaIM
YiDpgzAUjoWPVokq/Hn43A/iCZ9CkHrS5461RHJscRseF8cF8tLY48IzglnEgoFoPO87W7Fq8FVZ
3UlaFhCb0+0JrBmndppCqtuAtMh30fMqt7PMDqcfFw7KwFoW6f0nPKY6v08tJBSmF4SET7PvpISo
GWKrSINBdUSRLm6j8hBvjYcdDSEzZqsy4g7g2jfFATCURdQ8fX8ACE82AecF03BK2XB6bpc2rzyI
j3Bxm+S7pWG6Ni2/sEAnICHRY71bAwOxDsgSOJ/ep8t6DV+9Fw1NeiFkquCF2Q4osS6/FMXfNePj
5/ZelqtDZIZR/6w4RbqgTBj6M6hT9u9B1OUDQMJqXuUQBmH9vkQu5xohOgzFqrR9DmO/CrlwcFhF
uzdxDAwlLQVpO+9+JtVdBmkrKBZcTBs4M18+OdRYsEfD+wbnAOYl1wN16b1/QO+33LSO9S/0pGf9
e2qb8bSMAWYK15AOTwHhLbYIkCB3+zJjimR5B9vwJxAR+0TJAG2F3WN561VWSa5WDJEzx1QDugeG
rHaR1A0tnFiXFmpZiH7YCVCB5i3vvURk1HvMUeE5Eggt7hZP7WZhMwK0gcT7FWda7FjlAEtYcTzX
0qNj0FZAWgepdGJoHI+QYi/VyN1zMKKoFEbOhV7lvoZ4H5sWkQgLVDrDwTZcpHxk3DUjCpTEaq+q
jSLFnrMqANT3prKHCbaxdV8WIRPAnL0HlcV1VmTZZ680bd7cHhwY3hN37Zvswmx5uU0Bfjgu5ac2
39yIJohWfdhWD+C/nCKkVAh67+4NNHWytvIOGsXvi1NGWBjBtotzyjcwX618u6/I3xMd4Y08tIA6
0/F7QIz2H1cvfdar9LdefZLjBtqNzI7+75WRha+WauzcvJtvqcZixLj/mvYBgsc8qXivB7WjD4El
Jx9tmbeNYFiEFpN9eaCJYvPBDjtOKypPBP0jq2UsbjvK5lTjnnojfIOl6oVy4qEGFeqOxvTFLyD2
Cnk5cyX/j4h6wYnuHp/JoroFXK/kgiGMidnItxbxG3cP+8HaBgAFNHW3tMda7DsEwHXidKAbTtDH
ZQc8RZ+A7GXvNY1FKc+GdNqdVtnNyUB5jG5Na37BnB6cxN7jfX8ZM6PXPBtY80KK37vMW7n/VG2e
kktaIM9ADnQG/olPOwfThGpiAWnoM0L6/JxdlH36VLJRwwDvAzjuA3a0D+mS5o61YjtGIYZCFTv5
c1ypuGnovLe51aNbgNSFZuS2yKhewgJCYwZBApqb3eKSljgoKWrSW6tLRAOgiAIfLCketaN5ktkP
2NkTox0TYJwbB4RqWBJnKb2OOoUkZCz2NfbpCpo7a/Ss3gOKSPDBIhhRSKbjbUYtCtQoFWSiZe8J
lmXfi3FEAaBFwlII+MCU7DDvyyMiiyQWKwmQbkQcDpil6H+LFf3cJK+42eHuRPrNVsyT0v9n12Hw
752YdHOSbqpA9FCSSBDqCHvgEDw8AujZG9vK5P0NkCVRoFNqfRtJ2bsWWyja3M9bzn+6fCJ4iDEa
snrAo2IHcc2YHiiKHxV8pXE/dT8PxnvtjaYi1TWW8ihgXfqMCwg1vTppP1ntx1ciNozVHjW8EsqP
5ndb7FZm2Ge/bojH2JdhSkILACdu5fETR3tqdcTWjFXgiGsGo9TZjwk0XzAoYDgxlo/AlR2USNg4
YnoN1AVIyg2XwQYb8gEXp1QLtwxLJkcRvZIbUgBMT4WmRJPvfrRivBHTFx4gtqF5ki4ty6R5yweo
IQAw8MXLQFAyp9q4uTcEHQ00oDJkPArOpZcPcv0QxDlbfbVzR+zyuTy/+OADk/YFBka8B8r3hGjo
PxCOYRSHotneIQ7Zn4KiVCJelLdJVZckH9JjwlRgTxg3KcB/H9yHl8K7WWlG6wMYUahUtOoplFNs
RUt6FY/Z/UDG0dq70TZi/7xN8cntCy8akyp8JPFCLFvcQk783p1v4z4gRQ9S+iwM/nq5XiBowlGc
9RqmPwKvMfEPe0+NbaRy8IrvTXpesRNHOERQIe8cRuUZgUzJN7phSxzlZnpBRfMBdvZqhyz9ATGA
yV5cmYZg8UjrwnaxX+6TeL/mnH0KiHPgezOUbM1aRGxbHaZIUEsnOrtz6iSGxLqBRjLZYUalgHUe
RTd+aJFrcslYFhlVZBsMweyLx7TDnlM9OkSO+23VYeHTNj/nkbkmClWMQQANRuOAZEj7hlbXOJ1a
SC4UnYa1SjdGrUyNEFxDaC+YpAZaKcuI3uj5rc0AWxUY3xDr6NKg5tXhX6tHv6tLD5F14dCPkLdH
f8qI7QvLL0KT6KF1rnMmNWjLtNqg/3VAUg+QGqBVeM+VGoY6KfMz161MnkmtjPoctbK3w1bBEstE
jrjwZ5YpfBoG5yuK10TL9gl6tolDhkMua0Ks6uaSRhy579gvPjbXQ/NeqKdIglVGbwtheLu0QWe3
sij2S4A9SceKYu1WLOJO+2CwOTDW93wLx357G8IdRmBl/FyhSBk2j8gSgITuEUC/EuKm8viFcHA8
yq1LM+R6oriD2DwbA6rgxaJ3RUgU4TP0kmB95+fF1/JaXVYAIB/GcXEQXdzSpVuqBs8qANMmD7sm
DePlVK7OLXZR+GPuUgngPjv2S0bzGdYKYD6aJI6F/MPOjbikhXO7wu/vNVV6scbpvUiUnx3r2ExP
Lg3ZF/qEJf+W+kh5oc7y8sqYwNBaqGK94OfB+bzd29HLo2ZJL7dIZOpYkHVC+wOjnfGP+ClOiyRi
BvoW0XAPFZNlhKCFHgUZ/l2CgRae3Miq5sLB49YKWeJoASF0QD+KnhuyV9Nn/UxDJofJjJ3MUcqo
bu+9bPjxKTCa7tnyDoRUFpueHa5KEeR17tJ2iBq2W5ie3azJpK4kgYFWTuw+V2fsAlyrZ7KnIido
diLGe4es/wpPMgMOfW2RzicEVfOUK9aMpkSkp0k8Yx27B0kzNz8H56+972CD09SjLWiO63I/mpw6
ca/QPk2wWAc5O75uJUCa7cKg1CzuKtjGRWhRn4jXoW1bbLOspCP8u4b5IavCdxMNyhQMX1oyH0gA
JH64M5EjqMO7X1ZH5xE5bASXdF2dEBXi1BL2mab3CkqIrMlVitUEpAwqo3mZnhcwa2dVBwMfl1Y+
Sm60+ps4xDxZ/9cJSRGqEOyYTWNr5WvJ2AAaNQdHkTahuUxQnM+fa5cJdxZxhaO9FG4f8wZ1cd4E
tE8CgHlMr0yadq95ZYfGJnlShEds1EE4oCKR4it1vXIJNzJUn6Hxdu47FLSWULCnn0F+gGzY4Il6
ypfdRSscVYDb+LMy8SbE8wUYLAHs5sFbGhI4EzN/DdR6as+cDd24kMBUoarUf4G3it3b+oDrHEEL
iDZCEKIO7MQRqcFxqaQfojZ8nryx5dvduLDQjsdoPBQBz1LEQr0QeO2YIkUzvwiHVskOrTpbCRo2
AL5iN5937/gT5RSwJ+jLMiK/WoquJRRvanq+NQI2O/l5EXASzt4cuC28bXStGVKpv2fmFDA2cW6Q
8ymjsomzj7ChQ3BALkM6HswPN6EJ8qnxQ6Qq6PBFpndQbOrxDbWN492niPEA/I2lowPxoUyBbAkA
jFU6vfbDQ8DXrdC9gsVHvP22MJ/Dz6V1KI9K18X3NDiaTv5R/5DoevuDX15+aLaaTgpeFeA4NQea
hh6RHLqQOfZbcHDYsxxcAbkPrmEG17kF0suShzcOe8aURvgAfzfKCgenHOyRr75AzaAeyf8fUE0p
YPtuXwbEi1EzDJA5a0RNqBLV8uDCcl3nUXFuzLdIlekxaY2BAFyABLlX2aUj3R7Io6G1xM9RmkGq
FgWMwX6PNtHueG5ZiMi85GD/RrmgFxJOI9QwoPyJPNkl2aJcRxyWP43NtA81H/ByyT0tc91iH1tv
yH20YJHrZd98I4nOm+Gv3jssuqEonYN7vp2767e5u1uaVR+zDHAOyo+4HaAfC0I5G0akSKQcROuT
kqaKV7rXT8mGUhkRYBT19z16vYT6Ce51ROkFJ6vULuYIEeO4wyNONzLcyL/cEJ5XXxMvidojF3yr
Y5XLv8yhE8CuPgWcuOTeWACPcZdSDhsctfTb3dunhJenaXJH55wS399f8JfIpffjT/N69l7YlZjI
bp2AbbzoG6EZQtz6dsiSsIN5Y2xi9I57t0QfkB2Ezwm/iCrTxcXzpHxx+RXfhKn3OuOz4OkbB9XB
O5+FILfc5B7d26O5OxBO/8II7iEjpEipcZpo9EMySJ0ium/0ollEiM94N4A7wuBj/vuTPZZWv79F
O44vMiC+CFROOCDxgtRpKBxnXgH97MxL4gn3GJhgvkIWhK/lIpOdD+K4FO6uIJ8uTsS5/33hoBKV
2atrL+pfJg4bKEFRR6R7c5xeC5NHPCL8ofRwKNYPE1I2ZW2A/WmCk4WfPe4x2EiJljCEoM60L7Qw
6eALqUiCJjI67gtAxNB04O6zpmZxz5BlVIKu79P/92WQtbOIpnXuw0rHeuqRvB6GKdzzw8oiXFSg
y/Bvu4RIRtiutEvwcAx2FKPPZpDCU2DhXbANWdR1dt/Nm/gLTITI/cc22rTotmR1FL9q6mwX62e0
Z4VVRlbGVZOLNwQymWYXalhNNZ7V0BaQCUkbOnCvbeyjgATYSoAlMcbo9FxAY4I5CmZCyy1ms8m7
Ru+qZHNHI1fInF/v1psBALDsJgoxE3mHguAULoBP5QtQQ93y1zcVmOyvryo2BuVc4IE/ijazmNbr
FwQgteofchB4NmCbFQBKYW940ADorA9dr7ce4N8paJMwGhS1a7oXPEd60l+oGXoi6g/w6S8gUMEg
UP7lyT48k/D9YHp6PSHAV4mN1/sbgB3qxkCnqjSfv461ZlnLuUyQ2XlkgBzLKYmkpbyLWy8q4w+6
1er/YXVi0d+LOoTcXK6/Sw9fqk0Tjnon3cEvejT0CBF9r7QTRHqCXD2HgDBNsSEDLg8oBQoV5wA5
S2g+XPrXGv9MAgLydTCkyHZUIe2R/QJCpCmxFD5VjC9xvm74TFBuqNaPNJ2L/rmBLjJzm36xFN95
yowX/awZZnozDGUC3p2k4mWKmYPbk3p7RIEL/KW4iudGFdlc/jECvWeggV6x/9LrAUEiYgH89/r1
pG8/1pm60l8QaOqpiw517Z17hZpa9IKFh37mZhORmNSuhyWpqhiAMpJqnB7TFlgZJdKtIr3zjFJ4
QJGoHNy/WIGdQZ9cBlfu41E6IhpGuboSYHXF7dW6dA4DKtzgNaM6e4luwBrBv5ko0ufWoR/zK71+
OUiW+NnBz4x/eDUh1sTeVFf/6yDIDua/XEMcvV5cijH04O/+evkvdJ6PFNSPvetIB5UHCv23zrl3
65jeZdAW5v3z8kPwPvivBQbgnfT3NrFkpBrWuUNKB//UO75qT5qZuZkxEebmBWfpUL/8ChM7vfPr
5rypFpwrrc9wV9nRhdiUcaV+Lg2kmY2JMdFHf0MqjDkNeo0KA52u6EDfG1S0+efRuBXa5YBw7NXi
jQqVIAhl6Ye+K/F657k+67Vn4Juts1PhprOjE6hTekVHJ6gEUs/X8WmhmgYXLarryJaSun8vbwMa
ByqXFP6HpvPqVlRbovAvcgwxAa+SRMwBwwvDsBVMiCDp15+v7HvH6e6zt4GwWKtW1axZs8wH9Y7a
5Y56/oureiD1GZBQ/ZyTRTH5zD6zN6/Q5pnVTAkdxXOvGRsT4MAZb+BSHHQ2HRmb1+zX6QIb7vZI
CzOEFR0tr7EDDiSPAXr2sPGFalVZz8UbHwC0jVvEfI7eK9bra6Vv26Gpb9MDMBp/FLqqocdCZyAu
S/5LD42T/KefmvSTuDpxbQEPMdkEVfsSDA3ZwsGC6KvWJiHraypKtpKo7kECfJKMjvlPP8lMhaWc
WfxL0NphZGP5AUeAywA84g8XyrUQcP77k9xdnIJvyjPAJfnlelrGBx56bbPFKzbEEbv5I5pp1E8I
qRwsraRo1OgM8Sy4gDKkA0GDHNSpdeF0zGn6AS9eFDgQuwIvkf6H8/vvL+CH/W6PuqjyIyKI1Djv
XRf/DvJyddjuGCmIXmCh1ct5UsNA6qNrUxf3MbFewl8j8cbGR8dIJBtQ5eTMTyINtmcEnDSnBTGy
R9nDlVI/KNHhoXuCCHMB5Lda7zPu8AmOzFDvA479DtTMRtfa8sZTDffH206bBj/nprmF1OPhBZnQ
5bTCtDEADA5ALXzrtuHtbXJb+ARIns67pwD78YJV5+KeU8sHjBz3vbhv8wOHZJvhZ7BRvLR708Vp
4Vc5hZzs9/berqkcHWYf5JdHRDve2Caexq+ho11x6ekTaVeHBiRNfVrGA5AAemC2wKt6o3HIbkG5
wgGCXq+ywHRxJQl0ammFt53S94kTM45eSGeJueAJxNSussU/arf/cIdoYIToDxsGUCvqov1vY4ZL
RBu7xGfsva0N7oAjhIMBPGXQpu6bjR5QELJhdOA++DEbcWLqhvG9Qjox0e1Rcva8kPoe5Cb8Klrk
gf4WinMv1mrf5j7x1r7N8fMAyBz7nJ29AM+L03Nu7hsBaY6S0LU3nnQ7GPP74TXiYuGXJ4/le3SD
Q38qLswe6jYoCbPp5Iw/yvPoLkrahZlNuCsJgGdocWI46HxXOXEGPsLFvEa/g/JN8Gd8Mb4C7dCQ
fVIlHLWUE9lRLpTT1VsORGVcW4Ds533AEMAcZZjoG/dyGDrxfWVXmaCnzLnEp+urU8gmlsfgEwgz
LM9De8sq4ZagR1ObqiIlHrranhQDzvvvBAT1I3mTduW/65Br2VP5zrBRLCvv4BszEtmwe2qfrhOh
t3c+tryBrwjFBI8VhhlhsgkIwwPjSQH5XLhCMkq0geAyCvL3FOJD5iQhgW+LmCu0UvqC6lwXyHm4
YkS+F+4VJ9hRl6Q/ZOf/mNeDMPivE9yIr0PPp98VIp0cstlmJi3dZZAAyIg4rmNOhwcdjKUYgW4O
ZCDwMTgwYsIygwCh+lysz6m/FlF3Zj79lNPCHu89nQJsmzZe1A1Y1wMfnvI5/wsQx7kZjj2zy+DS
uYdMHZDy5oBbzhDhd3AZal8u/M4YBGM5j9yEKAxpY0BE4aY/eQnRjQoyDwOT8GT8e2soDKUHxROg
9PRpo6M8fsoSsJOwnM/jOOJEsrBAHyzYnCraU4OOw1WqU5J5oLPux6xPMk7klpjtEKnSy2ebPC1m
N8dj6YDxAfBzhfjQVK5LEkqd4vxQ9zciiy6/RwfhKmXs9JTTAu8y27o2cCTsePrJwKoGEkDRGo4Z
Q8nMf7jcAF9lNL4Wp6RNBv2ZnbtPeBH5iLhytf7D5cvMiS2R5dXMTy25eSskJMEDJE7ozBlwCqAM
0nQsMp8nNlVJIpJt445IcjgxCVZ4YvQ12yrqIGz91uhvFGWQuz3apGNicPlUsvFI0re3uY4T9XLV
aYWsARXVU0x3exuMy23sv1whRoazDh3cr5hkisB7HqUCEiLdD9wzK5NBR7D25QD/QpWhsXCyUiqb
x8RMZV6oJtOBTwZjnjrV+4hiGjwVqT7gJm4EVoSWtOsjRrO/TKIPERkOq7xJgMXdP32mJ2uGY0Dg
GBPM0NHwSlbwC8O03adhpXIi8JLZxHdkboCtVEZ6aaNZRaUiy4t5sHyMvuxeDMGSEpghHrXMWhl0
NEHsfHtnymJSDS4Qw+lxOfeDNr8eGsvQDShoV6fxJb7I7OKtYMx1Pz48KWaVsOAgiS/RE+azLBUg
MXmr3Bb0R2AKLVlAp9/34EhhvWLulv3keqDLh6t18JFZlXToMsV2ERVGfujSIFSmgRw5kGXPJAld
IdRyfeCDpU2hkc/IMa9k4LgMiFug8w94DcSKHAhlXSwF6ntYWyh7VgrTf1zwCMfYKJKpTakKEupg
l8kQjDkCo1cNmc2cSwZJXPdMHhPP4I2tY73Lk2ZqxReB8+Xc7uMzANcHyXzYzRtziAMzKFdun7vM
t7LeoY7g4lCCeiLLR+w2TC4FchDqlJA7SRctp9xi35ILR2dtZHZ04CdMFkacGlYxY3Iq6UDGekuk
LVgbHcxK2E3xB6EAuT0wRIil7FHSqKEYVvPoNmjtySZ3l+oSTmRrhJUrt4oYAGYL9yllTTDk5mCQ
wOAPm1PfyIPq0DtMHC7aJ466S0IwkUYhtiEmTi7/RopKKvKGmAlW/IGtW0iYny2fAXatyfdKz44m
T4fGjpIEX7JtKBgydnUZYRnrCgvGAWQLI9RXB9GBEWKgfvsBb4B73JhG7DyjAryP376YCGY2E0d2
C33JWsA1YF0IRbM1p5UUT1ruVtvDj3RoFEpoV1B8Kk9eJrC+BB/AKhGpqXJbDOyPNLrswoHf8sRv
brbl1F+xXhyd3ee3TZVbJgYtuGl+a5awYPc4UDJpBH+A8DdFnINOpmOs0pYHk2/jy83lrlsqhpL1
dkUyAZWKAfY/P3VgSq31FNImifzMBvXlmpoOK0aWIeuxoCM9mAWjw3i0iU0vL1IjD5M7ow3m5wSI
kVi/CU2DTiiqFJzQcJWq3Dfki5J6Ayf52GzIgZVqS9puMuAcjbXL7AFIgWmhLpMLvWNl1Z54DRGT
aCNPjAsSLwC7RbrG7YzpC8FjlBwrH2TA2EFI5JuJBwECwgTkTVF2JXPYlqUPCj3L4Mmiokos7PCp
QW+uMNtMc36tJNDOIbPtoqM0Yk8g3kErgXjyvEDrzvvJAsk7D4mHhX5StoxGIfYx6G7fo+chGLPs
CcfbS9hXjoio5BA7ycYxureRSoN3rD5aKE3mgLoEGZiCF7NhqdTtdZw2m0OB5Dxdd/hYCO+xryy5
rWDNOH9OiK3wnrYGI6indx/5FNlBbqN/B0BUEspXzn3pVFTk5gMGesfBwONYsdChCz9c8CFOx6mk
e4QP8rqUv+xHlAAEYwA/LoP6MkM+I7/LTGHzQdiju0SeZg+fHYGYDIvLMPM5ESWSb8qULahVzNgS
tD2NNJe3UTltjdvnfBdtaH4KQMWKE26jkI6JuWb1jvyrkYILkU0d076eBA09XSFnf/Y90IQxJDDd
6nmv4RXaOGkY3SXTc7W7MwqiYOQwxhTMMfFiH5c8b49iuPiUwb1mkZcM2yhAoAdEqmj73pGkQBID
QejjjWHMWJ4Atk7zr9nhxea4mASAzUi3ZCPCW2tamvwpR3uwce+6r5uwCYfp+ogokcVRKHqmOOD4
mv0LztivxBZAslBOEeRu8WWARxlAsjWkBVihUjSc0ugstXBtc8ro5C/EUha7lOPg0VAVcBHLLSpQ
Mq/J8rC5wYoGi2H3yJBzpKfTGEvNW9EEwg7bg7xy9QXdYVIUw2wrj0XMZGOgsrFl25YDsM2Dka/D
qRIcaqrxqEWFmZn2e03mJr2M5zwR3pOHicsy/D1AltndbwCF9sZMG0Crf0cUdlb2v0cuZ8B6LVnZ
X/ZOsc8Yc+ypXC+3weRHI3v8wT3iIJdwhDnvoDSDN1DN+ac35p+2zPCaJaILBejpqSvSbF0zpZHh
w9EsbaJDSSfZuICM8x00e0MNHR+o6h5U85k+0hGcul/aLksWd5D1WY5IMnQOeu29cy8k1UZLomN7
U5KMhA3NtgmdksqkeVpanb/tOxmo3mMZj589qCQ0zqI8tnHtX+fIr6JjZ6jQKsAJeeZDhFy+44f5
XnbIiv2h1bJF96XfhPc7IpdE0N9/sbrI3e5LCPMjHUES3UrbfYU5Tvk/PUVoQIEemjK/9fqH++pQ
X9Th1YBxyjYD5wnSMvLw6K7FI1LmpHWpbW7ADLh0x+q+nqNtN6/O1blsDboosB96pkiP3J3PQBT3
yYb0gxVn1Y02lB06NViNCTcCYxYIoFx2UGWA3mNAbL8OmMQNFPnhDFB+PSU39nT4JzTbiHOKbiaZ
tRpdvz8Gk7aL8bh/vMFVYeNDOAeE7bnABkJjWCfOKij6waA0km3Dj1ZvaThApXi6is+076iN/q59
gbVgSlauPUR+bfpl7X3dD+DBgnJDsILbpGFQuc5f4exSm0yhmDbrxDQ5bB+5xCyyc+CJI2hXD5IO
OWK6V92Ht+V3HZEiRmkPxHQuyDG69TxXAx4wFjp2HuZCbpcHvv9Ac5x+HxYPh7WPbvyrYd4UuMPl
UvOJAiZdRKRn3YGAx/Q+eg4767tVwOOmpJVkHm2Fu7baocFY116UK2wGOQPkWolS/6I5BmIV7O7j
Rdm/TR/TZB3SddomyUeSBCrNgNzvQfPLZVAapNJaAN27zKVNEsgWkgRAu6DZgB6IMtRHnsLtyFNr
e4VDCxxAJlTLaD1XXB53tOAimnYCANkpequQoqB90LllIA9nnsxR7O/5YGsz2rouClYYxeStIfu/
oyy7J7BbKdFTtnTLQxsE4jTdGgisjWAHwIwQRjSE48OxO+v3rgPycPdiaXBAL0qqB+e0MTKdFeJH
KDNsbpSm0ld4kE0BRnAZY6tGQiAymr0+5PGYrpCVBXwOmQK9py+eswpvjH0TbnJAWncmnVsrC2Cl
3cPoxYPexMS2afPk0PK/KIJ7PeY/uhywIe0XvAGJ8lu0tMfAi3wDBYDJAhzxK6WHqMT1FzmsMvYY
VICuqiVaq+FU2NxfFqRJl/CCmH33jkwFCRtqomtAlB6EExopGV0Km0ctP6FBtpWQbphRkvjT7KoO
bVu7fKGrpxPcGNptODhaUpeyaFpUIWYdQ++HO4GARU6iHgXOEVQ8HTd9jslIkMAmx/imQx/JDqtB
leFZPiz4pFgN7qQz5BvcB4SQBTIXEyC+F4htTL11aSZgmFwacCj5UMVu9NluQK5+SffWBTAqowiD
yUBPWAOcE+JFH4i9y6nkFiu/spiv1Gwj+DJSt61L5yI6FakmpXUkqhcNSdp//ZiefH7qJ0Syud3E
LcOJ4YhMH9gnPABUx8w7Xa0oq7ZQKK9ohQYITGPM/rEpSwPa30U9dU9gZWAkRE+y1VGZtgWqIVDD
exWoX14mYQB6B7JIYddvU6SanUBKMgdECz+f5A2IdJam6D+O8qNla3CIiHRntBwdJIN4oLYtDkL/
MXZcYizCKjbc/ksnv6AzIuiHqQMqY5+sgDXpfqTB3Qh20PhtQcXaRCOA1QGKgFZ8EP00xlSatq4Y
apvcBYaNZhLRPN80/Nuyh8iLh1+gkicCLyUdnU6uqMYNcCZW46n7fVEoMaIp3x/VDgl2R2SO72vd
EhWUfDkGn4YbvIS6PtLR2kPGT5+yAhGMNJMJuTMp2kUCup/+QbhBwGN1XaNVee1jAXTkVpnJNIfh
FgYR3dDN0EbiQ1lUuKUoaDYmVFpENI2NJuR07AvrT3KfRA8Cl1MYgTX0pAL6Qyaer7jIAXivs/6b
6gwUc5y1cwWCp5YDVw7lCHkMokjJdj2nnS1U0qfxmpUuX7/SyedNVuVNEka1kwn8SCb/e0bNv78P
LsxcqgBo7EUFFY6rD/2K7+r9tvxz20kNNd1jsZxNn20ezJ7dGRI5hNdBzy9X0Dg1zSvYRHODiXZF
N4/BZMlxHHB+irdq8zYrIGwN8xHqFBBfTzUECnQSROymL9X/WPu9QrNzYNX5jUITkY9o21MapbzM
7vE5nDIuBH41cBqQomq2melsKXbnEhosgQkUNOWLXF0JsvGeeFu7m6z4ZG2CKbaJHdHwk6cJBE16
vq25ZNzJu3NNkhwi53/qGdmIQhJWOrUYCUxVKDgOMSChAx91r0vAwH0CeyylAHd/Ac7CkrrlCccH
UMvLkGMsKW0A5yLVh1PLTU/VWfBX2k3gjYebzN9LAvUNQ4thjP8wwNl38qTXEhvlAcVMSr3XVwfF
seivj57xprfEnyDMdlSAtEmwi8h95tMQ6tgfHTUxI26PJoELZHFA+MWIMGlaJiW4b1fuA4Y26QmM
7wrdJhho45rM/0FzSEf5ZAgEQceMHFqXCrOj8W9t5mQ0oGTcJzRMOoBKw1Cm1L29DVcMIr/D4HDg
QZr56sg2gKkNhjSWIXrDZ8AxWsBqgDrbQMOQVqQr8PhHOghXXwWVQVFFFb3U2JfFvwJhmReX7zCA
ktrvrm5/rLG7dfbXqHaYX/zEi0HUh/sIMZI6yg484fHeG3xVWmQQ3W1zbCvJfemPI5J/eHIo72KO
HyvJTKMrWw4cBEuKReBI42dl1lzcYVT+dFVRxaIUj124XpVMtJcNc4fmBF8UTq9WtS7W+BrkBMzP
ss4MYpA/HBZ2I/7ecW2as55bbmrmrIYrA0eUUIJ2Sjgd0oKy4cGPjubPu4dFyETmlMdatTzFi9fP
u4mNue6fsOEg3wRmz21IA7RsE9oajes0lKkQp/djl9rfvwQa6fxi7J72Wh3qzHFTn4cHFJmRE93W
iM/2Q2m6JWLc6J/6kRv69VDDy2261zXH12aI7JgFSx81bERz6LFAJ6djMGrNboRaF2ppWpgwm0qI
LXV1QT89Q99H0+7r3gsagYU49Y46brp0yTCDVYsCB5gpq5wwYoEOh9EqYF6Lmvqsi2znn/SR9xoL
5muQW87Cjv8YoinO3atBXyXcDzhb0Vz18MaGEGjYiM6oe/nx26Dx0pcPk+FHSh936Hm3YIVmG86Y
DxaLcPrFRSXfvxeJqIc+rMbZx8qmjyVlanRoc/HP0Jdd5ygEojkL50rUQfgR8C+jcMLIAtgxkLIM
9W31cCgyaAV3iCMY+kdkB1hFUt02DHWuAbEXWo7y6+1UIaMy4LFx0mTc9VoIhDsdUBK/je6BBgZB
en+skKKWFHkXhpQ0NUd/EDohVApMZM2+RuteWBxGTNdDGtOqs5T+OKFDsbja31KPgPbEtwO7oYwH
dFJpk9ujR/kx38CjJGa70ueWaCaDrLiAz4lPBHMoJ1gIXHURMZA7mZF0a2KH7Mxy5JTxtLkC/vsc
NZhqt41051IWHTc/9nYnNNBH2RHON/Kbtynj8wHDbK0joqTuhgI7bPV7cLdwcp0v9BwXq16vvvN4
2MEyDRUK8dK97gW4MKrxTigxdeNEwrGq7IenkGWc9z/nkGqxpp2SDOWRDXDW2H7Zqgqd3CpKYt3I
0p/rchXuxOWKw1Xk0UCmGD0JctqY6gnedVUSzUUAnYUTVSYH5s3Xd5Dp5NtB/n/+Z4f93Ge3YpN7
neGmdfzvJJvl02TfXPcIYDWTOkgcuCyizxQe4X2goEs5SV7U90NWK03xinDJLRUf9/h2AWAX+Ie3
XXSd3na/vQ+a3NXTfFxpJKPN3uFDLsOmty2GD2ocLANOn7tPCHa1xT73zg28UU7JPsu9w59D/Igy
Q3rMG5JQJu3Kq3hgHba10sTl89m8qe27Dsid0yZRM+m8+sYwoTpAsRDOXeFXB44JR4Aiw3Cn04AE
mYKfHxNQl9eUOmH2WT4bTyBHUChxyxDoq/yrSP/8u6nXrLLwkRZv96jY0wrBHjkCXiDO4UqIo1gu
tupUnNXCjxY07V5RFdTniqAJmsEQsh3vsP3nI06XTuBFUBB5H8jtUEZJwkBogoXP45ZzstczsXHI
mQwrbci+9DjjKWOtOEDOqd+507RwICgdmHFb4uhC8+g/JyLDDSfE6V2IruiyE0LOiBZ4q6Sxa3E3
wIW6oGCZ9UadlLOU6MCKjyDes2IDy87y0Y2s+KiyqE0yuBJ5zOFM3yq40LKxy9DTHWwEL0Vex3XG
wUJZTt8e+TRJINBUYrrK4lRH8VW4qcXxMZMtleE7sq9NXis5KvWYP/m4D0wN+SEh0qB6lEeQMKmO
gUPcOcSxpmPVT1wmHz1W9HZj9oEy8BaT70AQh0S7jWcE9YGUY23f6WpAGgWSupMe8HC5SShW+PCd
C7sv5ap469GAiePhrlzEoRlxCJ6DL9ck2/4TZ5jE+qRx+vd7b3gdwHeheSxbecAbpcljksPKg0bg
ETMUcn54OkJmoGYFdkhN+PecEIRQG4O4ACnbhkXBTHll2FsX5gYEhB6ulvAchEzwuo+g4Wc4D9Ta
sJ7ELWvbMnoodRDvybyPJ7S7/TEkoAzJ4zoTYJhYPI4oT/7HlGBNii6ZDA2va9xJ84J2D88fIsf3
TXB1VcbcRi0OZffBh+USamaARvSgVURjrBqi5t8Ba5stHlpGD8pqgXxWgZhQmzQbP6QHWKOpz2g2
Bxz76hDpQKG8NgeEQ7SgrfrsUd8IhD1kir1+/hShJHcgJ0Sq65RLyKcBBbDqjXGntUtglwoS2BXx
SlKE0FjkwjpDYXkgK/K7SIhygN4TahWUYBz7wQPxL05iAxRDqBZZh+QiuRN1pLspdO9dVhhUgVO0
QcFNA8AsIcXNu6Sp5zFZbytaTG92bwa+g+JqB6a40aLh0eD0A4AgzttXGs8UFpZ89H3+uKLSy5gn
qcLim5NNATQWqF8XSfAe0LxwAqgVSZ40D9b2RA3EwRd5YEgsDB4UYmtYcZaI0ZozMbrgj0B+d6L7
8w/SZ8+7jaSaaoBbSCUE3EiYStN601g8bJ3Ao3TTefqnx8hbIuJg1SNUkksrGSt9asDi8Z2xm35Y
yDZuIgEyhBQC8x7rAs/hicARvAMgm2gekkqgtpYcASOEuIoye26QlchsQs1B12PvUjftIzXoOFj3
v6QFMBXakaMvqGShzcuCUKyN6yVunUAmsZMCBwHb2h2oadWF7CFaJotwVo8ENxITqbAOxZu+E9qr
p9KG9nv0xqRSbBpUU0+E2nSTjM4H5SWZxrfVGzCKogBHNlgCPY+iOnKxVuJrPvP/xe2I63CfeBlP
E4EgMFVmGrxhGHXS9Ke6oOK0p9c40XDB0uNBLVEAmVYX1P6wVHTRmeTH1Wc6ztwxFAAyn7vmQj0j
Dq6cyXcsrqYvwOqL5S6gdr+kI45V0TrxtkJ4cN5dtRadRext5625VLZ3/OJh8eiAwO5GyT4Jd50W
FPht+5tNWEZ9hhOFQsXkr3Q7kleTNc9tRZhLvLQDxrPi9TFx0M8MdrLFQsYYEH/RDuK1fA7HIhsH
f9zGL8Q5awc4YkSYk5zWPtnmuqYfKTvfGOzwLO5OYHZpDESzaHQvkRDjd3GB5PVZhx5D+uSxoXMZ
zSXoAHbfH1sH6AMzQv5+F8lW1YG9je5NY45KuUt4bt6d7iQw//79j1PJT4vohqyzOk5/nTFGvRHi
rGtGNuWJ45ASGwzfFIvSHIkeX8pGt2FESCIfdhVhkAmcQF0yGADyrThtu477p1s6YM5Ret2vFdKU
sf2KTRomWXK29yCmKVBonMgj9u/0mxXFq2D6pJ4WX8bNNgVsDRITNZzJdHHH4Mm29KGpHYplTgXw
zgCUnrLBpB7R20t02kESF490krIu/vwHqGnbBIkQ9LcfDbujF9G75kxRX1cAxKWIETI1AmjYDMbg
bigQYIq+NopHm9Fwd837M8RrWeOhraA7G/91KIcAs0cGilJX5Fjt+zkF0qz6kU5LwOc6ZNFB6Wsj
s3RF8+vXfO8KnNyaIvA5rOzZ1zy9uUSiV7efs9C6noj7ilIkaIijz5kHk/bkQ1Hahgd7hw0scqgN
MOxo/AIiGQcujiouPCuWjoPjRQN4GZiZH8Ou8wmQ3n2ugzarmuafn4F2pgJg9hxfuybqo3ivxFzR
vLNmJGbYJFwytEDaMEmgAcCdnvfTdYAbEAzZN5RBMMu9aExxATmskafg0Y9baMjkK2JpdN9LkBwa
lJrXdcbwU7/XsHYanW6z/ttXhiU9TsKH0QDLhYK1XgmGhUtO8UtWM9JcOIVvPIP1Kp3jdx7ABdjb
MKO0o6Cd6R0hLhraPGmJA19wuGku205xelJDbnREvhvmmVXNZp8Ne9KyjTp0KRHODd07EhqsOVBk
PFUPQ+RhWLF/KaQ8670sew5hMtHNvA1wljqU7RTrN6K/Ff9SKM6323jczT80eygOr1ySwtgzR73Z
rT+g9s6aLBuLfw700Fq38JILcq9NlPNAJxEKovTBpwbMQC9jCjeE1gXUDrJBQPRgG6mcXxIYomQf
c5EaYOqNl4udv/8FM5Y/kxDt5Jg0HRdih9No/nVqrGY8Btnu3MzMKyuzojslpXca5imGFL4/Slim
k6DBIkjOgWaAmINQbMS541Y3U3Iqr43aNLTVF3mMnQ72a0brkyx+ZZHgqWx0qzXLdZMl9TU3jb+S
9jclzepI1jjKojtp7Sjj8WiH3Z28B70zB2jvW261o7/gGyYUHceetL4GjnQhDS/DSUSEruwLhGJc
AQuqDrdFXmUXo4wKx2VHcRpdl5oujRjBGel8h6WJ7RDDtHqii1gueisFeTMadhlvb6Gdo7EsBNrR
MdMlFPZ0Zp501iFyfR2JWVGBfeHkMsuJv1gv9OKV1fIT2kVfunOmjSI1FEaLsG/nEKgjcf3vYtEi
SM0dNeN+ifvOneBJ2Mq8XBQz2rJvcCNo4xvcnOdfPnj+EdFGd/N1J++UVA6hNQMGtG+0iY0pLQUk
jeYv+vo8rXrwb+6hWOhIuPiapmMeONmbdJwt37RCIMnG7klPaBw0SdWKMGOKl7KY0fgzLfutM/1u
LwWdBVvTt/c0TswBitbAeihA+1M2zGvOQedfWoTSEHivQgsYf2m9wBW8YY39qRuQQ0fyMLJNoW49
DwVZdNKxXCzBMa++aF8jFy1y2NOH+UI0NXHoSUF7Bjl6ZBWkLeySGbW5DlGmHncHz3kXp0IqGdRN
B4SItg1yz5Q7yGtg8NwfuTWP1ZIvizXN9FBDaJiABhrpXwvHQkkdasVfNPJ9WF10qOEswIeY3j7S
xCbcskD5MH0BG4jkXA1gkQa3hj/i3WHUOXEONqqVxpeqoJ6l0yEF3hXWJx8qn2F+XX9vY1I3SFjs
SNa8do2MPu72VYdJNymltJDqZQ5JfxNmxwt3uON3DgTS2TlfAUE+QZn5HoJBBNuKPnhSkUqV/K5B
tCVUiQ8BEMo0xHociswPYuykghrYrXyo+XyqJ6E4dfHgkRyMwLQm2Mld6jDCHWWIPg2ez7lLbCyh
y4eYH77VYP8Fi+9nZ+Ll145wtHSrw5eW7QhXjt7niHwFyjDu1SO2vnp0ix8IGL5XSNPqtR2ScmKf
h87r830kDEgHTbjAEpgcjE1OAgitEK+XgCzIDxJw/w4VSdjewwG7elKWQCg+gtvm9ghk8DOJC6MF
SPhEYjThppf4dNqQgAFdenkPYYqJZE7vH+O1YwTzpt07RMxr9Mrhw+fEr80HV0qk3hIUPad/MDwF
QUHYLm2yRgu+Ti4SfOAXzXdtic8liJUIXMj3EnQHl3+/CUaQrfa2fJOM1ipZ4BUzlBFB7oH7JM/A
mNLnd9aUUBYzTAml4BnseTVHzVzGEnBDwkMGgbGTz8UMCm6mQwxOE3Q34np/BRAMN3kBicehFzmg
NzaR/wHYy1C3/wZG8As5EsGxRPwScZYm0aNgY+Acgh8XPruC4BLy2WggSAcqS6V5xCkm/sOL4m4k
oP4VNZA+xFeWdjmE9qQZDrTryciy3QeIh/7/jqMBKTabQ/xujSQGp/0hDYL4op1E2R3yrS/ndvUE
BmlcuRheMEooIympU3G85RW5WFxSQzAHQn0Zcjrg9rna0gSyEPhBImNCVvyV6zz13xpNWXlTwmZJ
XITnf5FkafYucqfIYAlMItDCv8GQwSTCHsgkkq9IRlAGhlNUAPKgE9SdtJ5mM4FpYPErJQglmgWq
SRVCEkxC6BptUqg8s/MbL5Zqd6RCTCWlAAS+6E8x88vkvQFqEPmT89AYqaDfg67NSqV2uWt1yGLx
S4pIonXlThGFU5NxHqL1MHk+hvJpOFl0Pv4OKZooaEdFDNz2k4YVoxRYT6C001q2MU5fTk7fAM14
X512cHispF7Zh6OmzRtLgk+KkmDxwWskGVhv8WXg4cNS+lIAEEJ/vBORBGMhl6qEw6rQmYmKcaGE
9Ycym0WxFYzF7hQOGaTJ4EXJVROvoTKEQCcMZKjFpMRolGVSwkCKgbQR8lq9EqHZJ7j+kbB2QP0n
Q6ifkCOjVMw7C6kXGvZQ1/tTefCSHOz1CJ/qTTInf7YSCCf15QEC1jAFbrPOkIITr0EFgmj8EXay
hVMxOELTUTX3FNisiPeZm6wlSlhJvmIQz3XTzJY/aTBQwgHp4Uk+e9lsZWca0NjxnBDJActu/t2m
z3X16/1AG8YH5A18J3iaXPN8RkNKr3Fk5wQkgznyAry2OytcDs39pCid2RHZsdiBtz3+wbMPE7mV
jLw9MD+7Qj2PKiMh5mz3k85cyZ3b7nF+oCk4w2P6JOCAje3jXByqA2WwmAvdqPhZXrlRkRSe9a26
ZTKFZqCaDCKKKjxUslOQKn8/sApaLARMIcYLu7Pa1hgECj1NDYmHgQd9HG4a9Sl8r8D06JIzfM/I
0Wez5njagXlDIIgvnAEtY8Rx3sQpp5duQrqg9e7/uavQFq/YuCkSBcLwY/DIjl1pBchWyg7a1K0O
Yah5hLKza0JfX4poM6WCwP8bgvkxsQyj5QHsvzf4Q4QPm6hyoHB8NetLUhhHBSKs/R3/Em/H433O
q3JdOMpo13Qd0rWhma4Ry6L9FIQDGECFg+SihME4cAZ8DroW/NI8kUX5NejDh8L4DbQKMhf5svMX
z99ca8/izz2ap2QNCByfwADsiJovO6gg4MGQmjqkG+BgjlLABOlgReU2XVzoJsFO+Z61qYgSNLYp
mDCFXoi7ApRiDgn9A7YGHoMgEVRU/7gMwJeYGHqnkJlFuR1sV4xZ02crETwU6GWEFjQwHQ3EeapA
oGJq5UWxS9h2dHgFPhX7pQ3h9f1oB1wIRjBwsMR+4GTu7QwKq/++BtfgX7Yd+oMswOtADCf1NiC9
Qiyg7gutIphubpsxWsnZCl9auGjsJZhuMZOE1RxEkI/vITlQIIbxg4/gA/NK2xcxyV1bG5Jelj1M
Vi8GmB0HhxA7X9PjhaP4H409oHdRt4XfQCiSjVMMe4rZrKy9AKD6lqK4p1E0LJKezO37gvItjCQw
612MPklOtqea2mQxv+kBzR+57RBeFhfHb/8WgdS5igbQy2qyu9Q2h+S9CPC4tgN0BCmohm6IVDgw
ZnyIQKkAtjn7lFJT/hDZUZD29alW49KpE1dPlFs/qLhrmeFnTO75Cp1vy3rredjPoDlux1NApoQO
QsWFIh+auBFxk6ELLOiIQHEUk1MZVVGgBCHrQvXKB29IMWHH1yehipL6BzeC4U5V5sNA/QqxeEdD
Q1elGVBv0hhpSHr01VU4vh8bNmkpfM8RWcqdmL7XSPSHPzYcRDYFCvJ4AtpfNmX+R3tJtoH05BBF
Z7DSjB49U+m5VYKqaSvnPpqRuqqdBS3X3SfiRgiCALmCczM9DBrTkKIMJdJGdhwuV9PKeVKypcvW
fmR5s8cuBM8Pd/nqMwMcKxCosF8ahE7Qb/YLPFBSDtI4T3BlEm9S8YhwgXiYA3n+bft7wGJprSHo
rWxyhUl+/90yOwm4FsUjw70Uv5H//0JjoKKcDko1ArrPpTK9GYgPIEnhUD0PnhE2zOSLpI/wv77r
T9t8IjPX2YX1khZ/QewltYV3xe5NUVwBcaLbWzBLGu/GgDe1AL4LxevaQG9favYekO8AzLbUSTRW
4DxOVazTWDdun3nZ/nuzxdMwl0odtK5a82eHhp6IpRPYV8hIoul697udcztcRMBGUeyxJ6WpzbTS
ishAHq0sPRUM/j6o7jlODCwcdFNC9CRy1hCcOKZZbQV0ZXuTEo49RXMf6DihatIoASTDHFNHGwFt
W+SRmeuuogOFb+7qtkptyATwZFraa/DtkaWEggZXtb36Poba8+3mUuJVLfU2zchP6gM3owXLZJlV
XsjzKhO7/Myv0cvWssUNvRA0EGSo2UZAm5RgmjJunSZLrnvu9LZcPzB6VQgsH94Co/cS7S3cmwYa
u/G0xVBAvU/raaBUA42u3WygkTLuyQPst5rVIGHAcqVETy9EBJXGaT1QoGz0CaacIEwHuTpI3oy+
dqRmMGvOKMQKiBmaOGYfqLP6BK0HvJ22thZNBkWv+mbEOV45MEOLvBVvq0A5Xbjq9w11az1EWO/7
d6oNqLSIp1qF4gAwj8zsADEKPRui8cASvPKqmsJkiL2qtbs+0P+otFGajTL0m7qnMGkbjWpSqSXR
UUX+AdgJImkXdmGbMB+mlVJ6je5ChRL1mccZxIAnfBrtmHxHj3rZDJr7ZzNbpD7BGLyxG9ONcaRC
hAIAdDMhipHXCQ7qfaS2/UAvIF5untAxemy5PD9Kq+7vWXkbUer4nqmtzFDrWZAeKbQJardFEhgL
T71RMK31Qx4e4OZm2vqluTFQEwJI72TOCSiRpRKwvpE3Svw3pUxIVaumUpFpaPud1yXJFiHl3VCI
r99+tzXiEHodm3nN9lkuSw1+04pSQ8azKmNLTBylvvch5S4h8vv6A/RnUwzrlv9JVj3ksVJJZPFw
eupbqvJo9BVPO8Qagk9MSzJB7ISOWk2aHVvamj77BRpAcFOcJhTkTRdxVKR+FMVWRwEC+kiuVXNt
Qg2D2Z6msDbdRGrYXied0PxjNyFG1xNSM+XusW6YPd2C2mKUgVntC6iCgEHLJrbgviAvrn+HOBDh
6aoMymVNwqKdelhCfXH9i4sxABbsjiPqN8EufKxwXKQ99c1ENRK+Az/HMDLQ+3mDvX1R4KECBara
uVbhqCGE4+A5ImDg6Qv6Rq4QiQZ6y4+dbf32CmBVXAIYSew5xUFFSPQ67lHO8LG0UStBmNVIWC8G
UqqsgVbPSiniV7wvaswdmjF8rAgHu/nZA/no76FyfCuw8mhxjjfyH0nntaUoFoXhJ3ItEQPekhEw
YPbGZQQDigIKPn1/u3pqpqe6SpFwwg5/aCbnB+4sj5BKS0zQjyBwl6qv6qdXqh6TWz25kZlUYZ4u
7nRGG2ZJjTamPIIgJ/H6Y+ulavgp3LQ2XzlQerZedHm14ysdbPI+oTkl68Qpxu32mnSfYkJCJbkk
H2ig/gUu3VDjPbhFdnHt2yNlTR/THwZtW/IzO0c1IHHaIDgyKtA/K6PmfY+HqNo0msMXLCF2K71f
282kEo/Q9/GRUP8lHi6xUHJ7jQFyOC/N5GBPOizkP63fpo/8iop+Su3HitdABUSdfBrh4z0hG0vu
gaZRRWqDiGlNvqzC1fxLFeLXgJnGQoRCXwn2vQRP9mFVuy+bfJvarJfEyI3fkL4NwWCXlekB0YE6
G2krCChGLg03lugUjSrJ6sjTmGtdXGHVp/l7m8oteAKzSAA85NQ98coyL4xcZCe3I3bIe0aNkUY6
2h/F6vI6FpXPZldnw4e2N+/cE9LjVzzpv8KE5SGhfX4Fwz14tWKzz4a4vU9x5+iw3FxoPz87Nmoy
LNNVixhDQzrNicWm5Dn6mWytJPpE/5DeBpcrtDlWRJU16sOSzqaEcsfNuyJodAfk/wJ5QYzTuQWU
FF7sSSxkMZmpwhargpVgH+y0TzBiSUgebVZO43pEPOKGEhvhayqXR4+FUeU9AnIySV9prIt3Djsg
ZQzn6W+xHRCfDggGREpPa/qyCaKAIl+dVpSEi+9AVPBhctB139fi7XWVP46LxeKIognmDQPjPJkc
F/RrkIogmdRpqdyM04lnivubHgSO7okaiud4jo6LJbsu/y3HPfvmV96d/l4HTqFfLsXY6okTtzJK
OCH5miAk/GcqhlmnPp0PguX4rlvTszgkyKYFBy1AdaVnLsAC0ewmaEWYZXKcUBuTIPmFRMvRP642
lE+sEL8cM6TTTbrQRIuF95c6VnqSVm0kYRVdlxUrCLXiSp+toIpZpneKPIClq77ukXXrclg6cxxH
vrNdDIzOps9fNpQWgSD5lauZwfqhr4NYbO1mjjPMdMvyvNnIOy2D+TDGXXSno/z3dID9j8VqqG9g
IyMSLLMNUJ96IdCKG8+J1YhiZkXa/7EXD5a1GjG8rz65ggEE4oT0yR8AaoP5WEf3Dfxlp1PuAwGs
i3OLfCuEUjPRSf955VEMIB7GZLUhFSIq5UqIOb2ufjiJJ52wB6gVQHASquifM9N5Ko85HFWErUAC
oVFOnrpzGkf6iA6b7R0OgjAHszXTnfU6sGaSqAaUAcHlk2WJb5TKXYahssyXyWkihk3txR6LkSiK
6fUiMSAJyvGmH784XMhXZsx3a0zjdtMJbnpzBDxNDCnOsGr4kvbrRk5c6NIQTLBqOOOpOxhMhHb5
hZV8LN0jrXvc4P+cov4Oej5KE73JM+/9ncyd1y3kUMjy8TZ4Qs6Kh0vmQm6Ck8gmcsZOtJF0ZDQ7
nA6RGMONZtFYvr38v23jJTI5I6wl5WzYPanU8Sv4JfqJpEj3vNHfefIupgEHYPhDRBGTVdKPv5v9
NE64pz64nTJPnkYUrLmFQPjkK9aXywfdKoe/y8CIrB3aRB/nYKkD3UtMr284MyyVBymLiZwAMGKy
LJr0uq9ZW8NvbzIgER/mOIozQCOe6AXFYjC6AW4FBycKN+FqxCkjIhSNNR0DZJOBQDvVIH9mJEie
K1ZPEaJAnOFov9nb0eFwiGZ/A2fkILDGCa4HlTUXraTzObMAMltPmlM0OjeVKXcYbR6gFg61An32
UWh30xSLKk8swVUTZ00KCHrXGNmoR5K59mBkgPCY0gK76sP5zT4z7UDX6iufwTAhxYMipq/c8/Q8
+W+Xk+K8MTmeZanIDJYL31z5vjs9T90FtBq+fJaqeQIaNlyF4eJ49FkYNnLLZAzJ8TYbr9KBD3PT
MeO0GZoXeSIXCwi8EzhB5HnMS91iFu/WXsSj8KzBwDIc8cbxNtzGES/g+xm3y54hxsuxPIa+PYI6
xVG5xaQcdGs3+42sEzDI/Mz0/RXNPRmXcknhzIuiEQ+JS1yYk4nrLygQ8asQbCtjSYZqyOLp6ba9
Ce2ZnPHNGC+71LuCgJO2vUDWVYzFbJmL+PLqs1HqDXEPpl9DmVqI5MIX59NHeM3y4LdC3QOFbzBQ
BTv+FNNocxugrkRrVlzPes4YlohBYQeMyWS2h9WK9+KKKioDDbEl8+qB0TQnpmtOcHdhbjPKZjPs
5+bhxrYjJ/I2K7m8DVfHjZP7gVqfjq2IlZicWmWM6VjhpcpXrAc/I7BwGJ55jtPVnej/TDgFwTr4
2z88R5ZVJ+IjvNMBeL9+YCawvgZBwItFJGvsrLkhVvT3yPShYliOfGSl01jwXiGifRgNjwurMigV
9lDfxKy68KOruW+i7bCqbFkmWBZHJ5mldgor72OvYD/KWFFnixWL/AwUqTxv2RW4nzb4aBksMke/
duBFiRmdcCkdj/kZP9edIScYyZxnW7SstWVxV1G4tWr0xaCL1U996dGEfbIAKyz3Mpul1sv2I8oe
4lEWHnvw/vD5VUxQ2CsGkH9mPshJyZ7nTo2BGzb0zcqcHP1RBoivoSP4EsqyM/O8E9cuCxUjEUcn
HoMsVOxNY+AjQDwKuRpZZJwhFLzKaqjObdNpImjDmgIv3aGf1ucs6Do4i0Yw8c9m48iWw5rLo529
jNOb9E1OZYNXtOc5uSnPmk9jXpAz6GwSp3jAtDEsI3A8Hl0UzUJkCxYM9xf76mD/Nw5zYxKb7sT3
ucC3uVhMcLjEV1lmuj9x+U5+sTpOzl99am5sDiB7wtlt6gY7yN/qPzAGhmvipbUiJuCdUibjnBzH
8eyNHRHIGodoz/y5MRT+P6DIYeo4Mt0vujcLKDayrMnmDdCD7Xv5Y56Nx+MTj5BnrGNUNbScGdfG
0egycn3WcDo/u4rBiOya67dhBLzys8SBHQAI/xkXw4nY7rhDOPUi1WNF+pIPZex7+4jXylY4Y9rp
yz+MgrtcWju8JmzqJuaNxjgDhvBBdvOvEd49JjBPECSMYBfGXttsepcgaNmqMR18GTTuF+KhrAW8
oGGML4a1btvEXAEQZirpYpTbM9iIaFgXA0DIPZ3UWonoOhoxAFUfNMoI5McGCmJslPMPDdEpxVoK
vSqhD9rsbZ3h8ZjWrKKO6nbA+WCt1xFUBN3tGz1jOH+mQhP4gS2xDMcOgOgSC/onsPOEKdRxv+Fd
gbdltNllTtkaG9qfd4FJ3i1slHhIspgJsY/gqKnoNVZ7xVij/xDbvxn13rUSxGx1bs/+BUCiy+iG
ilh2BFZ2fAOdikDN1ovtQLavP47NxX2MpapPe3KQrKsAqOi4+QcxfiH7SaCisj7wkiPY0kDagI9j
FbTPsdvabQdpBHfnuB1skBYD/rgRAbaWsW8Z1JZZ1QFTB5RX6RDFDzCoT4Uisg257eJSvlXt61pU
weD4LV7DD7XdLQxn6adQj20upM3GBo367SsS0bFb1Fw8xn9lYJS+EjRjk3W5y4ePcWPVX/E+8WOm
NUE/QbTbQNGxZeRorzUX2lkbgKAu+HQkLzy6gwQq1H3hutOPewtIFDHZgjr3B8itYIop0ALLUzmI
AKhRm6NDJqDdTwBMmGyOqijuRjCuAKEKOvcPGk1YcIn4eQ/ispvv2BG4jWNp6GUz3haKSBtiVS3q
2ZRN/lqZB1pH1MUFPhy7f0jbDzeMGiPEufaZVtLgDriaYjW2ZLP/vT6buiDFd5NTELUzPqFe5Du0
S8VXjvTF2yKD1rTKxRtQIZ1SNO54zpSxO6s4Bw+RDj+UAA4ZCjDQJGq9eQawCqMPN7rruAg2Gias
EjKBxaYyB2FJocXbPouIXndAafqFpCqygGMKzQALAb7SRxb3GonJ0ZlBw5goMaSoLcUAs3lOxqB1
qaTQ4b5xzzPWd/w15YNftA4o39KdvkTEXvx7i0KJh/jEP4i0kBWh3F0i6V/L3nOfXaJNuQC2rXdW
wFwpmUt4yY0gyOHZUm81QgrwVPhXKWhgSWUuEZ/OTeKXhF10Wfn+rq8oqhPHoZKAvqKIv2L2Fwoc
2ib7rIAC32f8CalJ7gpXDWDTus8EQf7xCMwJOjgI+jmkIsgAAPvGZTVn+MBpcqChgVSWnuzXYh1u
uGR/hHxFoDnlgpL7b0XhjMK93I7OShwH+5JZoJjqcE7cIOrK3Eka6Asg2QyuGiV1Ih5FdLBoX2Ig
iuyiHkepMNJoc3AjawZ0l/IzJg8BRX+AzSTYtBMqBjQ46zPX2IXBKcqLKVXwEY0W6We8du0Bd4BP
Z5DTyw+uHat3kBeDW0Oth1E4AMkJsHvWOueL/gG4gtloW7De8sWbxgoaQhyKeYpgbdSiXULhrEWv
D1gMvkei5SpI3Z+xQruNi2ieedObivMwjpoDfMS4ibPLsEDekZ4G58EQ5R7I3ysycM24DHkDvQwe
tpyiVHDpBNI7ZMgiYjT7u2VgtXt8fAPxihRxH/5zeMw8OhlpoKgh6ykrnpB1nYlu3QrQeb6oGbeS
9sA+e8HmnvUP6ZCSlUNtgv7KlqOoh5a8O0aYUeROiIDQXJk1pnz/tfy796zZdEpj8jDAgJKCf8m7
kAsZLSbTaWFA8THOK3ZbiEGjdCcTPCfeRHeW8BYhD1NS6ho5zSacVj9eInlrmmDQnNSu9b8AnQ39
nGF3S/5ARiaKov6EiH06AYwryTxAcL7EVnBBrWGxIvZha2fbd4/wpfUF2e3KDiXD/LPt+zNa3YQ+
IbQZhsTmHX6jGZI4ipP3HpFW8oPpdEphmsWOPHgjZQwSIf7h2P9Dkj2x0ma1OBLuERuPQnc6Pbvk
DWJ/LvGgxF2SS8rJgcpjUhCYrPjx5oc9Mj0YObDIuUraI8UFSQJGrDobe08mNSILWK02RLwSptrh
KJTAn382m1DkQiWS4hBUa8xwQ944WpHUhCMyarKKGnJrbVCkkBSApIN4XpKI1R6EGE68V5BU9Pmc
sJr2weYAEKMoATFJuKY6BEz/4SD2rl8o007OWZgMkI9wupYKDEHQJ6hquH//fAmszJtu+lNiCu6X
exabWInMFn9JCvdlI2bVp8KHbEzJg0shJLa9vS35kufZkjJLaQUxa85IUL7aRLG5qpCK03mBC+ie
a+cB1Q7oRupIT7mLkwX+iSIutCDALByyOjzM7wYmoSYjbjoZ9WzbH7jEfLRZ2XZ1/2iSPPBoOS1u
w4a4TILZ2UYez0pyO5qzwci+2vvRasVZhHsJSHgM/Jr43snlToscQKpDTeUpg01izmNMKiRwnOlM
rlWwiLbOiijifZsRgm/cGxQVUZ5lSrhnxjLDSaAcgLZYaCqTcByMhL5qOsct+vSZ2THbPCtxqq6N
I6AOUQJGxtOYdDmkNI85KDVfE+U4UzKDaTngzRsQePoKPyckZpuOAitWgl55DHJ9F4RLGcIswxyW
EJg1mNWeH7HM8RbpM6CIl+64gv2MoYe3vE/nfRBPCO+sqJFypwSPm5jPEFN6gMPEuED9UuDkjC5S
zOhCcaqtO3fx5S7NsbULQEoP4xkLhtkEYJjp8wnllDkoGv18vOvBgzFmrA+lmRO+1vrwY0VIeBBW
0xLzMj0PPpbgJPEDME4jqnI0JEX+nJY14fM4CG7Ylq9JnVVyQMVohAFx7Hq3rm0MpawgKCl7GkFp
v8zgBfgbao2BpxCliwfA6NQjgF4u5ei5KV+Vkd3FvLvj0BGCvrn8jonZe3hxjPk3algIhujKsBh8
Bm/r4bbQJNnO+mgnaJ6GpIjY3gpS3ksAZsZsc0bfUqPeUH5DoYc/3BiWdTIF6Eldlo4hWTTVse2Y
tB00Pqmc6NwD/UxP1V5xlSWSI54k2RfIk6BLyUMYNoUePUPqyqPnCQrAZbBXXRRFNtREkI9oESBs
gMDJrcIaGMCOYKEkr9lLCEPkx2hj/CyEDseqhDJujwFOIc7+6ONff/b8uqiADm8D0O+w6TuhMrmf
e6HqxG2rm+gVg4BxOYbgAc62XZpP1X8gdHUZlADxtvbvO2yCzPN+3uxFLgOfUqfPQGQP5dcMe25b
gFVmDCId9onbcVUs7/tg1LKxNmCnEwjGCCBniJoG0anwPJEWBnNISDTaOuw9JLV7Wj/2C1PvFJa6
AhpDXHZA6CVdqyP4M6CJDPWmV822beRt29ala19rRXA1QDqeJeV8s9W1kdAFJNpekyk8tntOtJON
WjmWKdb7tSYRAdqjsdP28IlBzKQKWjevumd8m5d3o9Ne9GJnoyjjT9soafPigFSgIXFzu2278frq
RddVcaClcZEYxRdsIptqNkRLkAxt2rnD2/jG6PHDguuqg7ILZnGU8ZxkF5P/eF6I5rAqsu7kuhTe
+FOKXiB/ZTR5rFxUNpgSf3VEKiaMMMG0jH66FwHV2QAA/vuV5ItYM4tKN0eZRR/DiWYzqYiMHUpN
1BmD8VLS/DEpX1bgCqHjpXC/QqAHyc4CxxoAnMgEKPSX51nxJAaKIFMevDcEKGEjf8EVoz4DRZkv
xMOXV7sf9dnxmtE7c+nTgJ79aSR+1Lw5e3JRChhgyq3fUoEaPK94AwYgVCgvA3gfN+syAMolSGa+
yjC1vs4D2vCso9n5/MfTT2lqBJX36btbKEh8NuwWqASzimj5bbS7dpb4+RMg3YrGXeJ8Xmu6haRc
n9YD57jwui6eORF+q+d3kHAA47Yrxq1yjwdcOu0adQxVoF+KiHJidNUZzSfmSN+pEFRimaw/Kj/n
h9+ubAnSqsEWBPRJPGnTDJF2ldb0UlI0Wk2oEt9ewX07T9s1dmnME9DEXX1Lx/uK798WClS/Meis
XqydpVM3XXKJOxZKeqvTBLIo/OA1fStOajvsfRX06KiUfvANE8GJfas12OcLNdntnzTFUE8GV7j/
MtAYdTSFwM4kvCdT0V0C4uClr3Gjtvf0twQRoJEjoKaL7Xg93cccc99pQfj6SZqyJ+7dq2gdIipK
AtDFLFGaTcmx0XObr45ftE90i+RFNSlw7jF5wQwQp+/535WDtwAN9Auisc8Fj6+byavRJtg+T/0c
dlkftM92R8d+nze9PXhKFKgvlNtiB8BNDUUv/232RLlZibwNUgDN56kB0Cnd5sb+8r1YyWV3bYRq
fy74HxGlNuDhdo4VgNYSLAjJZaUqRvGeIBt4ePeo9jc9euPv2Cm/REA03lqAa56jjG5ja4bBEZiV
iq7fNSCWz7MjJ/JQxvggZW14NaDq2vcpmAXwRb/fm+6p+Y3D26OP9c4Y7UZiZE4Dwd7Kv/YdMJ6V
5m7RdXmY29x+d8FoqAiNu3WzMhZ1tujTd/fQhHwz/kVO+ZkKa7Xd2AI+d5+NpfpcP2KH1vq1h66R
2chNtYOeoVic98vw29MZKwlB5eb3BX+BglnzTGsajOYPvNF3UnbMpGOomgsrbvEGT1cBiAc2Tp4j
zBGfHeSuGHAMRIgZ/PXp2jRVQi7FUG+TC3kuHftxccVDxbm0bMVF0AUfmiZu5Z9xXXm93+HbwcjQ
BKfQWwF4IZFFsWuhwBN7m6RawBYTgCDnMuzhNF6wC4Bdq3ctDgPVEvR0c0hJ6hIyoJJ6iSGthqpy
kE3LiLy2HiWkxg8S6AdFHfeVuBQ779DhSHeyUNngVdOxLrHbj9fFB6ZBvilmT7Y06zYo9m+Yd6Ns
ymcgdABSAo82XGIqK8UaLtnaLGr5Jv4NWlT0J73PsMBC9GewbNfnGArXn1R0+wzBpp3b4Avap4vq
w2Caqav+tKGKYisMse3iPe2hyVaa7fHFuZ63044ge41uH7cLs1bs9IMe0qqPpKr+JGKmZGLCKWBq
9mh1QPEw+zu1Hd7Y6lS3nbhP/OnQf0I6S4F8QKErd+6xSYrVQ+kUpsiR1bORWa11fWyt6f1+jjky
YUNlpihRcewS0MDV/+AJZLzXXzanG9yILYa5LTxxmM8CIgX1U/DkpAzX/bq9+0TTgquGO6zwmJ60
RWNv27IZBVvqARG3pP3C9Y1UVe+Az1qrTG3Yg9BjW/DFHm5PmbMYd9qjF+7L3bCPEhqN8ul2fKGi
gWijmf3ui+p4Y/fHfO47VDWyvC0Xkq0Qk6K45/eWL/rHldvsTCrt2IIT+Zw2dw91fE98PhU0GkSK
GN32YQzrAcQmu3sHRX2+AYIANCy2G9t5+zXEJYf19JH9YTX//gTf0Gpq0A8w1YGvcB+n7hs2JCCF
sZYuUb9SxrfCvrHnAvfrG0nfLVjRgUThnPZx0nTZ7upxMvmWAZ41sCzAY70ynz9/gNnv82fmaw/i
BtjwPeTO0eJefVtOC5+bdFDkoBsZm3iXOuj8v8BIUKV6gSXWpLlPGKGW4I8Ah9Hz/5WDhA++XULK
RxL5vCn5UbSgEdo+Z40Ry6VZYy6T2po6s4uP00e5VWCVZCEIkZcR9YWqEPo1JOPFmzQCWJrmVtk6
fy/yRapBfk674Ndj/3tj99LYVrQk7KhBffOy25wXcISW9cN1PQa4iTAXs5c97d0I2cqgxd/dLViu
2fWywy0ItMAWIEF9H7AsXhOHml2yRtjrFoDUeNfLnxoouaek1KxA4GhuizxMDQB/Kmw/1ysDgJ2N
kKrL7gUoAQCd2uOZ9D0AFgmZJzxuFg2Di3ikdtzz03j125JB9aDC37G2p4YHtl6AFWl2ujQRwPwR
ZrwnZSmCO+WgcagA4X9Ic0rnQ5e58YE8n7pJNgK8Cm6jeyBq0ynStIH8vic8gJ56HrW+88v7ULIV
s/A2WAORqt52IQzpCZHAj34OGNalMmpG+Ax+vfeORbjzJVDUMau7UYY8o/Jz/KgER6CZccm+s5KC
7zwVDIKwmjH3Uhh5YlvsUmeB7Q23JPpiC0VIDGFg1Ld5LIBLeYwdeor9A/wPIitobxQuYXdSZloT
tqqru6jRXVihQZYgsELrmw744TFVtmiVmVAeb7sWlT3QTjwVECz3rfnG9vMK1Y+g+R2wU1xJOLrw
nPSSDRDKFHXCOVDrz/JNia2pbxv6bd6z0ZIBLEXtM9HBj14/Nrw+BnK+VlHMYP4r8NtJcJKbwXYN
hKpJ7g8PUdXBaAEb/erL9+mVG+8zj4o8p9hrnmK8qVoKMv867dFlu5BGDIC1bo+PoVjqEGRWu9fs
mVgpJWTNixOzP8fR8tKzqocrs4imMJDjh1u1R+3rAbevb8umP4f/uZJzhS3sAUt8e7lkwiZwUSGK
fr/eCG7bFqHSwkbG7tu3en23GZNI3H++xs/C6oje0O+7un/8Cu+eJtiw5vK39Sr0F4U+9Cjcd2t4
R8yl9uvesAVw9u6+uUTm5r17AQ9LzJBPIJYh6UFmkboVdfCfpf6mFAu1u6jaa5mBQ5Z5nfK2H7IS
TRra36aLbhU7NEW11qCFbUc6SF21sB6xIHDAafa34Q8i9XbQ6LpIIRPjYJXO1YLPG37DElf5G1Ir
fv5Fp8CooteVAp2hTZvxrm7Y33HHggN9IeT7kqcrT69oz2X3mzbQAugtGaN9GHVsMvlv3vk43+jd
XNakJvXwFo8A17F8FvDd8Jr22xQGqYmDDAD4KrJ1VWojiyGKQrfHlFWVsy7pvPY9ViQkU7gj3Z+F
PxcLAytMOfwEkLa2CzYfIsvErm++erHVNkDbLLhUnobJofYSbuvl5eePQY0sfN977cDOU3UniLta
VzRRY6sAXvRzVYIOCG+1Hn+8VtP/EQmVZtUdVPsq94utEbeJwuRePNvWNpsksF0yI1WCxg2Vr7Qc
JQQU6vTT3TwB8H9FSA5Fy6tZn6qOVwtXEe72Z5j+HM6Jeq3/wugYvo/9nmZvoaTDPSB2+IbpjwI5
0OvuIhuXqgMZLgXOlJd/ujk12gsxxV9EGUqvuaufJLdM9s8Fpsm+jm1lxusRxiFdLT4Dtmoq0gW6
BdqOnzMQX3+J8wfFIidnalLy56YU7DlthhaV+H7fk/uN6cqbsrqiUpdGatIslJ7ZfMBLaIPRwUfW
/aSb5MgGBe1P8yUmU8174SKUWLecpkI0TF/ifZFie4ZECyDmVouuHUVltsKMzaMxVArVqMCrl2Qh
tHCaFYSNJN38bB5zr1wRj1Pp/t5dgl/Sbdbw+xF8NkXroNPYVcq4uOxoG7zDBu0XFHmu7iWxv0zY
5a1tK+tOE386cfLCHI0SM4Ejyx0jIU8Gnb0yY0m8/TY3Vu0W322n/Wl5N9O3fSWkORCgPNZq0+xh
1QP6FjmgzO5f8IrZfMa0MBBBWMLcWl1wfhjiA/gjsqJy5T6lUABOPN1OUeGgWt1O7OaG9bh/+AX1
sDy96XMioww/GtJp38jO7zj8AModbXMAoZCjlgWpCVEIignHNqwiUPoYcL5Hap92fGaSOdcwSWlh
LpXX4No6pH1fHGxZzmH0fLBBUECwfRNM9NqX8D4mvOnF+27X/vLzxGfYt9UBsOJty6kaIwKSolsY
z67NXEZjV1SN2s3NGyfvLkpiJJOPzrmlPi1e3uw9YCQMstf63TYSOLlv/JipQTfI4Ou++QvyMngN
3zl4MsLH3ad7FBc9APSHfJjv+KZ4z56NKXEElTgJQwhYX81NTQBN++w2JzhIe379Iyx++td08ygH
8C+JZThUtM3QT2I4/FgVIaI0BvRZ1PuGukt8fesbMmK26lYZFe1zM02cxrdyis6x+KC4/JrlfAQP
n4ATgkA2g4rXWKmAKmngEug8nCq4aZQXSfK2w253VeQuLi0tnuzDedw3v3rZh+F1/770DjDS942I
mhgjYQ3cjkiEnwTEwEBhk7RJRPtdHkOpDTpUZUp+c3/PviUOi+m0mR3vrKNNVIu/2YmT2NaZ+VYB
s9+8WP5mtVl00uvDrl8LenlD7HQGYfG8DFrssrTdGtUy/85f7y/G00CMW51RHFeWBoHgThT+vA20
OVZltAoREqDwi7Ap+tbo2THvaGmxm4NAOxbQ4Grz3gMVS/JgfGvjfmKx3O4rFNMeflkbCph4UJqL
Fv3r+zEdKqPioIzKYcfvzh7n9/nz1rvBbcfCET+waEymYPSf5HRgRLzWBHvhZTdqHNVDJ2DsdljM
0ME3UUMn60J8pTogGT+sxx94C8fnKV38vFKEGYDkfUXT/z4laVDBTgLYgKW1/B2ZZOdGg+b71muN
laixg3GHwkrY8OEN7LKDhiA/GNxc5+E8wbFoepcOLTiPY0pLkHLIQORvWlY5v097kQIbvj/abqoD
TTIy1kzVMwqALTvrhsg5pB0zr1CjlGWSbYfZ/2NkXFghRvE+hm9CM9LOKcEkYniDodLqgWQdzN9V
49iC9B/xGrC+rMYlG9KLLFHZQ2Jr7FGrpUsNbir6UKViQhds1UANJHOC9tR3OpoHNvjGzo0Ua21q
JZPEfMfi2vNset2mS0oCz/yVTMshgj0xKj9GvYGALEZr3x3t9eZCrEZ6hdHdqCMqALQr0TzSqNI2
lbAW40fWuQsJGGF2/2Ve+yzb9m/aObC6Psbbn0PyrCYQ1rkF+hs1djS1n1YrNlBIjh1szLroMCGt
06COAX3DpEL7U1B9iXdqy0gIK2inrYVfD6NZgzYFR7076Cu0cBrHmDL6FdNglSQoQHmyg4WqFJpv
fjO37zey3mT1W+pdFj4UHigPIPJIB59CFp6wjXF1w57abGHOtWhsHrV5yL9+G1rRojVDP+NF91lx
nj3vUk1vMN7a+J+en9koYeHO3W9tlwgiBVmYL29PDmKSbqq1d+/jb20kL6dZsiuU4/d7Wmh2Vo61
C5BclHkVJjj7Vbr//HBoNa7fhcZOfrki2hSmYafh9xkY1bbUK077mdmvcvRMQbN3wXIYvx9BBSC3
av29+/H1BE+/0bK4aMISTYN71vW6BS4c1DEaNSVstmpkpRPvWhXG6KclwumPUUa6O73CSgiJL9zc
33PF9nXtReo9QHLvo1HKfDwm6Ou10A/7Rjfcm2M1TBX31vZzupepK8FBvIg7kzodwKBm6b63htSm
X8nqTp/tYxCIoFKgoqPU9W4sa0bOwsBQOza6BPKoVMHwTwddxDyEjmBszygaiyxIC50gCt8u9EV2
AFD5UNDpSv9x4mFIljnzQEKUYnZfU7gpd+Qc6PC5xZj8NfsYxF7sxsBESD6oXPcNXsRiiD1f+bBI
bn8U0pHgoWVPMf6v4K5udX5+FR/xrxyNt/MiImMycsIEvql3jdVnxizrv0PG6yW2P6nRpz+PXzjb
ykt+0mq6knfjLw65DLQFvPyWcyOgIy9OTOrkt4gDyP8VN8tNUuFnY0j9lvISPSZKqyy1UTHTzu3F
Bx5b5YPHgRnMWD9Tvyem4XzZZTkGb+LFSEQT2XK1TFUohoSWmNBx/Vd2T4QM/7ZD8jeE+VjCuDW/
4AVRlK0W8BMi26su1Th++S5QozKvHye5zxUo5IV1+ap6cScebYSXzG833RswgZV2ZiVAnvqO9y4h
fXIUjmXDgrDAbkxVjxsCNoEm0jusHxZURxjxMNV4Fds3ZwbSBVk5KgacOsyAB0p4eNs9HIXd8YLo
Jo+ZW8m+yU1WDYJ3UEXUgFWQD7AoaUvCC0UIIBX2McgI/HW/N1cI7zBA2OCJ8dFEix18TKiocoFc
8Y3aBMAonLcSq4d1pIhRZ90DGm1F32mQpcj9ErQDK/ZlO+3ij8YFNYdkAApMoq7NAeC4dTpnoEiM
TrL8mxIKV/AMLoUz41JY9ihnw11juy+Ycofvg3B/xLrba477yQ7CGPyMNmQ3GH6UZqGisowjk4c8
3QtaJcAK6hFgExNLe4vRWVNxlMaA8ib3j0AGujVGvaAwqqC4BW/ANTgB524fbwk22VQKLU0WKqRx
CwSsMkMFP/lyOx6njbIOYB+ax7X7sFIRg7M6B9WmW+VSl/OeJvq+BioaIApyvLeAPaFlcjWp+fET
5Kjs1Jw/DJUK09Wk2Wy+lvAEaKpULpqoPKpQWRK60nltgKRX9e0Q5W6U55RxEuTnJnQyUHes3GqQ
tSQQbp7BxyzyKFuXQxVITrojjKdGe52ibNyhvpWMMbwOsxH5O+oxVO0dzeN5AAN6AcmBz8qH4VZC
p5wgFG7V1eiva/9zorBzike3qRa1h0mQzOoFIDUsK+MNWgg+7RUjQeqHKpBcIJ2fws3B/0LK8pCY
I4ciwkUMqT+8hBc6HXQw0cwxtNHPqizwLU7ffDiX0dvA58reuoj+OQU8l0kyFZlXyPgroAikqDYq
RVCzyLvIcejwNIZtVlbYJv7llNNSauxVTe/h3k1Rif4FU37T3oE+Y0Zoi2xaTCGYUkSjArSd9PHU
KAe5C/fUJX/F1QCxMIep60o/T8SuhHLdt2kzAZW6DNAQoyXVAe5Y+E9nn1vEf8Iq8tDQmTxDbfyi
K0l9ZkVa3xiBsMFGhFrl/I7HcEY1d0QBGZvM1RU04G3Q92MsH6olsddzniPxSN/ZeQf1oDO6RZ/R
Y3odPecIpg/ffnO9PfaRXF6XVNubusj2ZUvF0Ubt0W94C8XR4DGiUpNtTcYM8Anky4LLZLvejt9u
ad/9r32bqZO2KRx/Gmco73zYgBgr9eJBZRzOdEighdjcz/vOf/TZQ0CP/F7DIYG5InpKThx0BkRI
kirnq+boM4jHXbtHyq6zO9gU0v3LRDSYX6f3FBab3eNBKpOKbn8bSWUkyAAGgOGcf09E4lv8gu/W
884qrn83ZMlsDKixtvDUKI4EgoKipJI9peTSWJZRe87PJF9GcX1EjMO+wXbD1kOBoZKOLs4tvZly
hP812J5+B+49/CbYfH7qoK9LGx77T0BNoODjYRdx4ztqI2wAs3pXIaCIrAF6Qz+/taZLNFBokw0d
xbkMivHvoZdU0t/ASV841aGuBJ3OwxLiadAlRvdB2313l2ErTE6QFIsDuY2PtsRwu0CtwO0Nc6Td
8vljn68fpKkHJ+fE1peTpyxfxE+ZqaIUZl6C+0IN0Zmz0nF1bo60gMiK4hmsPor2rVN1g7Ioon9o
ImIv8mbYvZ0Xg47+cAUvTv9hePtZttf5+v3WXweNKsHT7DJh6MJS1crYCCmuGV3BxqFfB6fihvo0
hDxAKuhKGhtarWBm9lSJWGfABYCxoeBtIrkDaIgJYNNaAtLYQWriab2WFc0Podyz5yJFjLZvPS+H
Gap8IGjF32vrkBEjKRIPszGzkMbQc4JVDApsB0oWzLMO+SrsGMBmxCvSbEe49OH94+m8thTVtjD8
RIyhZG+VLGCONw4jKCpRDE+/v1U9ztld2662goqw1pz//AOlJpQT4WQOBcBhyMOzIsmARRLTCOji
IiMIx+XBA5oK8BKMJVDNzG1K+7HFWeVt8+8Si28KVUopTsqdQ+2uz3+YY2OMdGMUrUTZWR0pE40a
BjE8dTKLInEy37DkUmGYQYlIUcz6JINqnpRJhX03BaHfRoXHDLs77Yj7W1tfJRiCMSWkewKpFCkD
nDc4gnH78D+uEchzaQ8AkGR2ofp666PuvLY29e3LV1fYqz/xuUDQiTi6HeeqnxAX0iHObVBqvpT4
HxYbxqJv5wGnWXOLr1uy7CSD96g0pnnPz4hs0odIhyvUpx0/Mw9Xnsyba+N72xbtIjcw2tbWdo+5
gmEQR+hTC2eSWybHHOyx+eHv15xzwFrt2qXUge9pOmk9rLr2r4lbcy7VzO2ee4WsYC7ReIcX5Suq
t5+DAltHcgs7m3cOGOkPf0w77dsy53F6gx5Yng9WZvysBsTY+Ux0LOQIePeKuN131rr1CRjDZ9gs
XbkK+zemnf2Kk1WjI6rdHPcJQG3P9BXcJx2MRyH/l76O/0ji6zNt0rXzETNZLMilWJli29bH5Tlq
7MRWUPxwzCIFsS+++7ZoQ006bWzTfVwKiSB6fwMYKVi4XMtFkhA2F2BGUr69Dhcrz3MHXyNhxocp
AIwaWqwpfpvlN+D7KHZcLkaM08/Z5MHG3htJI7ypbXDQfg3trdYB64jrg7kg6E1XNsB0JgBsoOBG
bLM5HUXuKUXAJuzfnMoIKvzkacOw1nqyjzXDWrM6eJFr7vsLKcHG15JMHhrNclGa9o8IpFoYjrJe
YNaCB80rDd7aCpRy9/ZvSWhm8ZdQGtxbOxbQt6NULiPYFDLAZ6AZAZT7H/e87dtryA903h5rByN3
BRd4GH0obOB8YwLDmsRCDSuAezDiKxwacpP14jt5c6ncnKcRITK+S9ZXI6tJGZLPYRwM4sL4PR0M
LMPU3N5oh0zA8Z+6uH8varXQ77EpLXfddWtui8c8Y7D3nXTu4/tuYrajt7z+yms2gyShY/hNHmi1
O8a7r38Gdc/uoEjbhdp9ZLJx4IiFm+Qnwol8d49fClNMNBXQ3BT7Vlo6qwyuO4bLVlHoPnfig47j
At/A3AUDtxseR4iZkwEdcnpUausqe8mNaLsJTdYDZwSMUbbFHTQdS7dm9C6n7XP+EtNRtqKG5qig
oY678njX3ZqacOlu55mJJchuq0bdtYaf3uW1xMwYNxvFqVh7Bkmnz3oZZ5OWrv9K+od60S+PoBpd
A+qFQKSCPKKXiwN6kAJu0MtiifZwK1R5lfeLiR+wWy/x85B1vePfhz/3CukOgXZfdtKhimchsRCR
6oddmxmhzSDRhQsWYT7hJba+6cFHY50i+QbuFmrT4XWRLN5OY2ehtAVbsHZjhrs9IE0Tl6ojjpQm
0/SeGPTqaDJMeD5cRMI5Xk1WdLNNvn7vwvcWG06O3R27v41GHlLj0N3KSLdAApddZI6vWVHCu/oJ
Xd6aUoses+d0cTdNgudIWZUlNJc+75fcnMzrWn2uZHI4qrjDYnzFF7JpJqDfDGOkdq2IdLunI3e9
lndZt6WGvB/3rbg5PvUwEFF/0bTMIbgXfecdZ0N6tDoup8Q1YZv+iLOp8IeHuT9nYhpm08dSOtL1
FCg90BmMoUVf46ePNcOYaqIaa2veb6gS9L7F7Asau6ija2D6j0wAU7cZkVSegVIGhdeP0anYnW5Q
+j4evxDaeI0J2MM2pr1pzSjk51AIXvcmJDQ02kgSEEUs30w8fus0vIeklX7W5A0Jh6H2VGw4b2ng
RfuH8SF1C7GReASxeFI9x103Zc9Mhbb58Fho0wcul5iobfIzbMB0BlLJO4YpjPfcdEB1T0K0USPT
/hN9sYtihRYnw3wq005eMl4yyCoYLlINWLQcIpjyP3Z+2P/RF2fFBI7Ah+iCs9mPn32oYGe2NaQ/
IHfsvtZZaOkgWNrMwDgSwObC+1WQP1H6nY9HlkOHjopjk7j8MJxdHCphHeBqffM/bO4g7iQ5UnPy
xDRH2IpebfI5KBKFDg9fbT7rEtm22S/2ttBTjV30fah8oaFBB57Xg/mnv0L7vQpDexPCJ3Xdno0D
js32I0pRQRMbZkEWKNwqHvOzAOFZhnJIodoQImIhzsY1+I9MhwF4/8BCyKvGs3Ug/hdFsjgCqTOH
pUakjIYptyDJCpYkhw7s3MCIGHcxuhrSRhCf5vxhvYSrKXy+H5FgbyKrmggBL9QzpHAfW7BVgRgd
kFghlePfLfd+bPyG+2yk6FSZiq6VyxtYhAXm8lob294Cn57hB+zzuXquamJ5mI79DVY7sKjeoJx9
0R0AUwr7RzEJZSNj8yKqgvyMLjPhv+3jwVYgBFWAWKXLXkJRy1IPcQciCMu+mg+w6RzyGYuABJcP
PiSE2HxwA5GEEcn9fE7EG9FfNGL4WFDD4WMIqId3NIkrMPm7YtLyVMS0l29oZs0IW/FJJ4IWFLMO
t2N1oS52maUubkfA0GrzxSsUppCPnSZI7i5x4H/w5xW/MRXHf5eZixa2o3akhdIO8PU3J8Pio5NF
1n8/PH4Ed0xoQ/8+Wi18VVRkKL2+Vrpmjsqf7hzcCjiXThrYcCc+6baAVYwnA26Rhl1lv9n5HXIQ
8GPrDXBI4JbPk1tU7XwzdyWInigPOLlpJ/9uVRMfGrujTrilLclyGybJD3HPw+N7fnhppENuceek
pVGBiTD8IiuBtMiHw+0rcZCekQ/El2hl/n2wCigPR/sR/gFmJ2k2eFVHF4sR4+IuTBIaaNPilo8b
rFhmNeXorl/ae2iUG0imfIj4IVwboF3xOxg1i0cWtwBa7F8skdxCm2mYXwOp4WlNKlQ1yDA0SZwP
C1rtwPLAfAPmqwaKxOaGH9eVObOwSuNHFMD07xCWCAxJAUq/Qs0EphAf8t0zZVdK0XEBlvE3H4jT
sDn6gQ/87+MOWGN1q8h8AM/THc9a1hDNhsTy/49njWQSR8EKagVtIUAc+BCrMrewLQF6/n2AePEJ
s3H6xt09ABcTn/NCJYyUKmkk2CxYewGeY9wDhQJc+c84jx2bTwTeeOwd//3PlsEH+xS/nwf68/Oc
VnMmTTGJB5R6GI/uXzR6Qj13zd1n64Kh/ZCTEWPFaiJEM2yOf9IZyP9iHU1pY8Rq+l4KL7cvOj8h
MNDooQw+yzzxHf/+POzu1fRf6sdPcTz6UnaKKXpLJ0ZkCEL7GncNZaSQXUsQ+wAXBdTn+89Zn8pD
Ci04IZjLcrzlPkAZcMaStM0pBq9htb6NaD/qmLhURUQz4FWyU62uCdpA000dKvQdAomSoJgjL/5Q
VcC6jztOxwGScQJ0M0HQDPbojY9nHads1ghfcHn/kBGcyFF8cyss58EulJWygoBElTRG9rRlBKFE
LP3Htu+yU7B7IWuelFEWaEPIjCzJiieRH0ZDPcIFEFq66P2ECkZ35YCAZXpANpZrwHrOzwtVt2B8
iz8NzsDNiJQ39i9ogFDHcVNmrC1zfAWkwjQS/JaZktDv3U+N/8JfnuiddeeI9NtdnYVcWtCLhaYY
rIrbjN4yszEcDmrGHz/C7piSD7a4oiI45Wr6e7+EKFSimOBs8Q7C1O8g/sON6k/hq4CHGBP8op+D
qiOYc9g/A+HcR/599BwVo2rUG1YjmAGB4Cvjoaj8hswZCEBifeWCpBwqOjhJkqvB1q8Al2lhMypF
31xOMLVksQa9ks/4En9SjFf6fHKDLndb3463NW/uw5YXVCw6HH5sXQCT7nY3FZ+/t7TdW/WcHuWz
dOicFTyTO+d8gffmorsiBYp3Dorei1Kn98Pw/LHNt9qK5mJbQJXMJ+8oh0Sp4UV9H+UY5iuOkq9V
bdZoHrETLP7Q2hgt/RBe5tGzGdBsUI7I3RF8UxjKbxg9aAcqGxYNfNfMEC2Hlox/DQGE1vUZwDOh
9OGophNWGUZvwrMJ38KrVUNCSCftCyseK/2tQI6JkvzU7lMDtOn9YQgkLD5s3u9ve/iBgN16fg63
Dz2Y7ALvd1+uoQzSDU/yCz/6F9DVUH2i58RZyCWQawqtEYzFJLJ4CeCFG2XUCUQoqTKEPsQ+Tq2t
ivas3IVlssqus1/3aILZ4la8h/RbbjXPNMffZLTj9jepOcfzWfJbQDrPeutE2/S05U7d8KEyktTT
ddWub/J4W43pZjj1EKu89vANb7d9JS2U+6LzWH1+M5bwFJfHq9U0Qp2LuzFyqhSvGVZESdr3gNC6
cOZoSAyaMEiXj8HrIwYL5i5m+FCpGExB/ZkyGMl0BxOivDyznGOzhy0s3C5mAcDs3K9f8t8olUZy
GkGqY1CwI0FpCpOc4UFeYnJn4z2WiQehho0KPNeE4KgB5BFWGQjng2AhqpZhFRrwvhCtGaif8G0Y
HYS+fT5a4+jjTd794UlgTXjPY/0h1O40JH2sKIX2ORLfO9/E/LfHFiN2MVn4E6OgVeM7p5/+VDiY
XBEniL/dI74NSOpX4dgVsgSfMRP9mUCGu0VA3hlJbqrsyKl3q1dyNmyNiAUvJ9vuE8lVnME6r+kK
B8/KbWuXVvHdbs1fgA84dIym9NjHf8zOqCkg4FSNf1WiKnXJSDGm7LVvGnwp3sEWwIbxIq07mY+5
Ht0IfBwMgXMuS/jCacPQxGUn562lffpBWXz4oMlsxV/o1XQ2LkQBdkEoTVrtk6XKSZWgLcQIlIEI
v612P/DKavcLewYNNnabkBV5Gmw/eJq2rvYd8tzg+UDkoSn6XqNv7n6LIfdnHnuimEx9rA7+fCkT
/4cRG59hh9KWqFaAdEoZBy9vqhmzM+ppwuEZUSG144XxocyuKSqJq0W/fNtwDomRHfIpUjdvUx0b
d/nVT757g12dPKkawpGbPgtxpl27frE78Kze0qykueIUVGCR4HUMrwQtTFbGEo6xne2TkoUgQrTn
P5saoIZA9IXIZxZx/Tr8pBEnOzt1R9mov9GNHVgJ3p0tj7PjDO74P1QAEJAA4L6z6yvEPWxXLnkn
VCoTvsTElTESZsy9I5MnzuIjxR2e5ZoUdWgajbUCTZppFM8+/xNCaKfrHrUIwyGs8qgfChjfUEgf
adQwUfobjAGa8XqY7zOmuzEG4q1lyVKC4ruC+ppz+dwZVSN+gpzr84Q6Hf9ZzSk7cig06R6+igal
FYdFShs8zhjctN8ZrCZevJkFKnBvMlUvTA3rSzpnxEXPzIKEo2TGXEsaqxdmWMy2UCFgb/lRljvU
TUXckXEq4wWp3/6nsgiEevPo2lpZo3eeQx+EkbAXxn8Xnv5jb2DxfPwiL+8es/ixh1ZayULVh2ID
VrtYjcjxoZT5CN6V5DWWjDH440xvhCInIvKBzoowzMnfGGFCwwAMBGykXbHkdG7SMMWs9kUINtWr
C6SGDV2qLbCdK6rR87EQF1Wn66kdsiiheqp3L1NcpecZLeaWHsEVJfr55NA8TYaFwkmTeg3W0StA
KgPLV6+dtmVVRCThYbhfJfEdyVZejiFBARc0nRhqs6AftWrIKtiR3TekHWPIdE9LYHtKAfSkardQ
fqts2vR8aEJiscTqFZnXe2/uZs/rnuOZmdhkyAEc4LI+8h1KE+CYJpPs5t2yBfU0o2LG9oRrIdGj
hiUzht221WzeqJuwT7Ofmg21EUHP57v6XKcaLX2rLDOGsHjShoizqcaoSrnKoDChOfkGvGutOL1S
HzQDw25pTaOArAAJmsUjQw9ntCsYHAhUfPnfwIzr/yyNezSMUe2Vq3q2s/VYol4UsltYPBI6po10
kk7fKSHVI7gfQN2+cZKnemyMX0Mtc4xRerpvymmPVIh8+preThSg7RpJuGvOO7PXsXNS4mL2XoB6
RqJswFeZxJaPv8NWghmpZEMT+NrpJt0QPgaScSXiJLMTSh/KTNZHRIabz4HWcQRNIfkiQKD+fJ9p
PsGdoMHB1aQBe021dgCKpAGcUMqu8ylYzHNDT5jRRYnMPsgKeNPh7FpBorRot1ilEG9BXGhCLjFW
R7Y7DCmo4h+QZbER5+KEHAuFByOJ3YV2iLKgmJtbXmA2rapIzLwBX5DeM9NmfXqZ2MnrmJTnw/v6
YUGy9L4uKovu4DpjKjXgzcMb1wxQTAftSIQ90vcp1pHJqfMIsJjD4x7eipDtuGlImYqK+4ewox2h
8op508iINQjKIJiKJXOoXxonWXKgbZZdQqnS9XXRMHz+O3zn3STfPiAgDN+kVwmMGa6BpUzfLrxe
lKdfh33eMla9LXbWfmch8yzoW72+fnoSFRqrp87mumDqoRZ9eQyGV1+kXv+N3QREBWZlakno5kic
S5RbDJ0gQ6JeSA40nLhb306YfUiBoHwyMpfH7BGCR/GzZUwXWfF7B9j+8EQQI0ARMLGQfpHPJihO
fvGbwVng3IctyFXJAo4ShSE8vZq2/v4RCjoXHpEyg3t5MjA2IBl806itIVWLt4JVCOo9xK6uk71C
HFKTa0SZQiwwlg2Ch68/XVZnGNI8Ek9AxhmxHMAy4Iiyn3yHmvBqRApR1s4bRweIgMjuYOiRXfmz
O7uZULHx4LAThBXxjrAiGwZpBouJ0wsmiexCZIUehr3+Y48MjmuVZ8z4GH6AhJaUMDD8KCADMBwV
TDHqMch+BAcYHh6KfA6JgAy8r84z4Rnx4+Uy2yP9olNsprw2eKX6F+Kdsn5f6EDJnzC8a+1kRGrl
o5dkPyToM3vxG3m01Ka5+x1zOtkeCQpWvpQZjeMpyeGTbGRld9OX+51+Zyr5+pTgRN8YPSxl3Du+
Pd1tncqtUeuWXhKTlkJrA/XFyvVhEWJP/QQRAHdKHM0XpHc9gGpmf0HylGMRvr3Uuy++ND9YDOGA
cY/QKESdiR7fgleYr0CmhsDobk6jisLA1aAj7KIuZ/8boE93oWtav7EalwclMGPF7wU3/J1glHv1
kMGvlzsQJyLixon/vTpPux5mSLjsA2CNo9vl8DNO9oVrTslDmxHn7D6Wuo2Oc9BGmp+vBJTYnZHU
OMSc3EoD7CVj6BhEICrezZdGBVF8z3B9JyyInWvCShv1UfoStwVcBmY1T/T+EvwVejiWJ/BF18+5
cUwwi5Pd7jrfZ3sdL+vnnFNE4Spni0QXCIRqM00jaxuXDvpKh/WP5YSfwfrSpgzqes3hta5Y2d3m
N6hgcn7JCLR3IN94ZlIUekbQXJIwjV/s7PPOSLa0QKOaXjILs0lE67+56L1HiIUIenXqUaDf4jsg
rytssdQ8wlW7n8hlcOnjEUg/8Hr/eOqYMCXmTEO1sboiruux/k2YHTAlR2Nys1nHBSCHoSpgl1sd
kIzTYvmmlczVQ4L99+xxKuIUR+Jzu6rP+uQ30tbyB9H6tR7pYRIqMUzBFsXIKl114UlspGlFWtQB
nLkTIZKAz8r2CgyI5QcQ9pDIG7Z0SsYPzjflGHFUhpE1KeOa85StzgWdC5bRXpNZ2kYEefdoqvtX
BrvkhB1T6AJb3TP8l105+TBf/RZw2FKy8wYl/BfW489z0FFdVfFbnCvEyHXwjHY9y4zgxz6GhpU4
5hBqxhZb3GbyuHwiE1wArxKLx/Z0fHOekD6KYE1GAp5kC2WURswUvZ5fMN7lXFMjfXsDPuGOcAcA
kzjpnDXdFwrz1qHUsQ1CBERAo/g3v3xM2XLUZjzmGFDUBZxcJvunT315c3GYDdRJE0LoBHiGDIg9
L+AOyTZYq1Tz67lHZBKdROYCzE3+7K7AZhz9PcAKGheF3pSZdHeaLO4HeE7Bd12ypY6aZZeJNMS9
aDe/T5mp2iR2+c9VZddOiRtAEsmNRV6Lgw9XZatjdaRbhv0cqlaxlCKYanPiQZzUa+J8zugnm9D+
N4Gmw0EADjZxFOAOxhykBrZesSrohZX4CYnI3IDeDZgdp+DDgOnx7gTA83aKVWdMaPaqc9RiYypU
3y+ndsRDZovbiucFsWtYQePh8frXBQRWfazEvAAwpfuQOZSl+p8p4W0A+CzxODNQRTBmoZKkuXSk
AbNeWMM3xkMW2DYyxXwrM+wXMFN9nr/OjCJJHjzgXW1SjzK4GraQsvaNYDm9IW2e6eLpmRntk07h
wjMfy5C4uuS7MHNBd0kfXE/x6Jngh5+8baS8TMQyK0OByFyrHZCtfNf9nEO9YxY2ouyhFKmBL7CV
Apem6ETUCEWlEoAvnMR7N/6FGc1cZ4QxMqPCFyD1srfG/ugLhixwScJ+4cMjT4BH97TYbtkAsWpt
BVQJMZWC/beGqdyw9gbNNg0kR0IVMkuoEoOrQ3bAjBUI9Yb1W1eYCUX4V8W4GtFT06oypHp60Jfn
gIkuK+xBCXEW8BRvt/wwDZMZFSYLUidtWI2iIHk4132xVp4AaBC6XSX8hVQJ4JR7eZnOkyknszGi
1A67XWqjm1sHuwUxIxNabocUPAYdu/Hj3OA+m+UDdcwM12BqMkR89FxpsWJwckvbb2P1IEjG9wMU
8OtAutQzc/j1dSfHgAPl20n14VFQMEJy+ayQBvNmFCPjQPAIgwv4HqA2EHI+MzglUGqFqAMMjORG
uPEdzPfRgP5DudFI1TxtfSvrFqNrVCdvN42BcoTxxlDE3XUZ1iXxLvqsyc65QAlkx7+iEw2f6zem
0oMigqL/9sxBHVSORDDDSQrTReGC4Fu98V1mY61cFiIo/tqBB/04GjYT1L0Ew2A94jOktQFkH0SU
mX477Nm70LDbIZjpOD/vNqV1jZoVdJXHQh43o59HRXwb6RsmOZ8DI5y71Q3bE9GvfgZyv9DiytN9
AiCjkvA74YuKCboFNWWiRK+jwSXWjfUQvw9oENj8kUPB1ceIYvw+GnY1ZM3g6kmiq2uGb/b/c30G
7Dtjt8dZzhVkrAQ42YG8Rn/iVKNmnHn3OYXE/jZpnJpEGagBtk6cOo7nzkHH9oxiF9xV5K8A6+Lm
IeZmDEF9aEpDY4ovm/dhGZBIbqPqwL8D6Q6kH4HYwou3TF4Lw7KA0eUHYiJ+6Y3Vkfq+Ps5Ia3uO
6cj++MbpBvUyRxe5r2AdP09MFhxmIhRdVGtcQBdmKMwzDKcZM/Lk/TtJawcBE50zllyXdH7DZtOH
83DjMvgGVZRb5K0xPbOzreRBEQSqF9PWzxw87ITz5HvcMtXEij/obaVzEv2wDHwzIpdtw2tn7akb
MgNAzHR57RnmC3E8AxM4t3iLMO4RsdjUoayIey5mqj92QJA2GMWw5EFPiC3D/BqVJfDl33Hhgie9
hsL+vrmNy/0V5jCbKlOmPSdP6akxVKY1qX2E5yUcZeF4AfLIb9WX+LiyXzkylANA2ylN0OVGz8iR
ORmU+ITl0mJWBFZhuJcCUMgujTDlp3oRDQ/J0fyLHAqLnxCZDki2IG+aIpsFpiyQBxU36l7uhBdM
2hQFLJXn39iEchwUgh+lIoeXzK8lLYPyFPcDVAQlYTiQZYFqKYx41UznC9FxIGTorenFoBRSyNP3
4sChQtSBEC7c1WRA79ZhlDVSXVzDvjRawomuVWB/tRy2ylp/wnLKcL1fTstI5U0zrRLTGJVzLx8w
nnC1KWTRBTm1bCpPzjg2BPtujVOUt9iVickagwqWAPglBabnQ8iECOZQbcMUb6XRrfE4bRBWtyB0
Fk+XU4zzrcLFhOSInss8jSaUlZlWnHfgpQsSHOcacywaHdzw6RGc4jalZQcQIoyEewuYSZz0ULQZ
PILGLfULdvW0PGIgl5L+7dJ5cWJQHbEGIT5+XWhGWPpfLPcmgOkh937od7Tx4yJPlKOxhrFciMvg
5+vL65D57W0kxdcta+wQ/nk6f47gO2LKk4WAzl5vq2yLlRG3OVMIKEM1khNjmK5fUyCLToSSfgel
DA09sQUWExWI8gMuKbrw4mQGrKggD6CD4OlKz6VhBJSCjkb0DmYSBnpKYWrD+y9QCjxBxEHBNhAN
LL1RgaqP9HRGjoJaLkRjvHLRZ/JdsMhZnUw8Q/pw6xE/ifgumM+szD9xhLnFHPGP7I6MHN48x0cj
CSTFCZI0wwGDvRsjyb/mMaFxv4qrDCBFTB1fA46+wMpgZvD8ENFMkymiQ3HEmaCRPsToEbAArgGH
XlwaAIi9H0m35MYIIjtfEajYQ1wN5Ji9AARoLHHuoWmtxNWQlye+AZY8fShXLAAQwsYmtd4BGRR/
Fw63NKVIBej+sBfizD8yoiiX8Ou5goh36wi8B6I5pTCXJL+Bp4rVX5fXqGDyIgKFCtxQmLli9ULf
Qs8IbNQ7kmZEeD1z4QuNCElw/FahEabx4dfTYxxMp4jukTnND10f/4NIXyg+XMOC6Da4AbwZhbjV
5uXBjPNhGvXGt9xRIzX6Tnvz3Zacu4M6Ra81RFHbSygteiPeD95WEQEpjR4XfSG2TTkCTKqxPWOQ
YiV7AyIQfAkgnc0uJFnkKM9L3Dhm8jHdfyaUbeb8ExB2EnUp9P3vuLoRIEGCKEwFWLS/AwMtzkqU
MQoLJamh+rkZdcP3Eit/rsgTp0m6US/X+MaEZvaljRw165oXTVaXssoXyf4zVk58UWLmL+Aec/IM
mzHpoFMqDzP8HR6eETWB3AzSixk2K6gSJZQK/D/IIzxTRPyqDaahy/eSk5Vl837iWgVu1GxOBrAE
ruR0wynGCfTqRoB+vFGIHSQoVSRXwRWB0YGCEdwOc9mpMc6HXMXqdDdRl6QcRThiAjnm29+huxKW
O7POojmBunBiMI0hUInzhbOSE5t7OEf+rQZAv7/bAmIm1iw8HsAg73Pzda6keeE4T9DtEoCDREC+
LuPQ3BP5eKAFcI6+2EYwSZ7LTKlibfNY/TbVkbnWRS0G3ZE2ptOpSAKgWdsb4573Cngau20x14hA
u58oQSn3OLW662ckhepWjpL4dn5Pdgkp8u8Ah4Ee5KlyCh+ut9Y8uGsjbfo83A8ip9uEzJwF7VAd
lWt99gihKi3K9dO7IqHuE8ZMKzn8juTRU+tfweZDnROJJv1pvciBN1hqBJ1FwlXEBO4m4UqipIDK
skUNUJs2nBVOFsLSoUSz9rFp9a8FhM2+Lt7GHQZpbHVo5blfBVFnJIUTA2cVNQNlKwyZ1pXZAwF8
fkhzBVPh2hMyFnPCWG5CCliok4D49FMuU/AMHU/uykndZAVTC45QJ5anDdg6zK74eTBDEr5pbPIQ
nUt0p8mSHf4+pCvUkQUkfQYaUE+hFHeIcJkSkZxpFtq/RhLMcQgyhWRBeYNjSd9ClwIOl/YBSKEf
wgYj4Rm5QaAui9NN/NlAgznxEqoNrBGePiruN3vomC2UkTsL8hKPJEdfylw2vEAFVj7axBMQa6qw
yXJmC+ZHbRXjckIxRXYoDHlYIPCYjrQcrFbs95xuxZwvCF49Cg82PMGMwIoJ8vxf3htaHGXN4sMJ
Dl7N8kr7lOxFICSZ6axJLOeMlRWSdrpoJN7IJQ4QiRhiw8FEk8Hpr5/VhdBXUhTtWfofU/oPyJiv
aTtmKo66dEiaoPfnxYWBMi9mF3RxVtmwU4CxAAZrXJPguXch72pDighIOMUJBRubLKs8uad7EDuW
/Ff88OrJY8JOSfwtnQdpJleL959fAklCXbJlABZjqsWYgJqADYw9jnOCoZArHZ8YQ7HMVU6Lz06Q
At/cyYe407n17/alN3sjJAolp+JOyjpf2I4C0hSDTty69wguJJNSj+S2NUPDgQwyYSIYoU1Y68O7
EAOBHoAwTF4XFmfaCnCrI8fl7gjmR5fsb1hrbuPBnA6xrxsQHRTyua3FD9LTob8HgPSAba8vMpPS
vvvIjXDngImy/2dDyTwlov2h8GWXn8iIjp5QT4CcQSCYHsN5YK3jq6xphL8mEEG+wcfpLNuhkO17
O+tInLR7yAdH8Cau0Z3XQm0RtDjRhADT2skZRmofU6r7itMjKA47Tx8kgezzPD1lkgSq/6IJ+YZV
bCyMrUgVLy3UucHRcDeiRcmPvO8QSLrkAMEEgT4+UO/IiPJJO3hNQC4s1vTz8SAHDxvbdwPVNIGt
Cp0Gm7ULQxGvRj736+gD0ttPwkPqsEAudl7X/WJfjssMvaXIoPj0rzDJv3wVACGsLW36C2nMAGKu
HjpIyC0gvkOUW4IBOOphmUFm07LwfistSGyadEdyP/B2DVtzy/BttTYKApDYcWP3gs/+E6GO6iMg
Vtd3DzIfefH3obQ3qsF3gyAAzQCWKSxqCMETDPCIG8PkYKus4M0gW3gTv2fiWzTocf6Q6W1EuD7h
FSCVdtWxMLPD0U/zoM219PYtIn779bG/nO8vsV0WSv+KQyOWq1SdOCvXsLCQSTGIR2q/66vSXwkq
LtiXyHMs5kzU9CXsCozrlpQ2tCtc3Zz1xbgHoVGMzStU6YGO/GLbzqQDC+tr8naVwlLP5YQMzmIG
PRBKBcsrOzbCEjjVLMEMt9GjQgMkJxBHRkFUE/wk9nVsz2tBDaLShYSwuzDJQSbKtIEXFtbAqqRW
BuDOw3wJzy74HEEn7CsY2g3Sz8uWPNzGcf/LmL08fWMFcYrzuhvCo6dZxCLNo0vpWOWUo8F6ry7/
gRo0jkkjFKTMMSghcGiCP8dawf0vyGoXqsjekbjlHgE34EAbmBawtRtH8pKV4hu+CLwtrKCIvoFB
g5/ad/cdFOFvo4144hSrXxGfDlrSi+uBec7sekquFrgZ3EwFrAsTo0Fh3/FYvF1gwE4agC5C/AaM
F12qHpQuKEJsgKwzk7AWjRlvMr3m7YhDBdsXgewASsMHxnemcFNigco6A405I+Uz1SVETrrpPf7a
2JYDQd/87j63yEgcypPMkZznQCItBbNx0PEdCpUJVcodJEOffFglSvu0c5luvAbQERn/N2EN0rYp
l9QOsKbjXr/1mznSf6877DLjKZzPENPHQxIlw9cCyx4kEe2QEn7wgm6uk8XYv802tcPTc+nmGxzL
HBkBTklWtQMDyEXkDeeMWQyD/l5fWqhjmO3jZogv28K0Mh99VLUC+kDfhiB/a6yaU3cueNBYy04q
Bqwjtjqi7TyOCu+zRv/fETQcsSOe2N8TAihpAmApIDlmJd5jk75mRlcuEeRf4yS+7gkY6X+xmFZj
aUhFTXjdpusQZXOoYAQ9/Rc+flFpI/Qe3nyAfRyQ1tdpticZjqAyzYEC7hsAOjorG7bnWKKyMtgC
raUQUUKZwlaaPpCkVH1U8n0sQvyCgNwyMgalu3Maj6D5+GUxw4Y3h0ABxnCyNewHui8KISjpuFE6
n+AR5uFuVq1q677X0Byi2hvU858HCOruk8H+hsQrlNz3LM7Gzb4LfjfQ19XyuexhdTG4Xd6JdR++
Nh92JQwYurDRcb/AtC/PbB/LOCGS+lwdER1anvMz5QieCcrOKoCmntRiJrFz/TqzJPiN8Jtg3pY2
5QkyAAou1iDMB71f4eFegCpiB6XYw8QmVxgP3+5iZCu4NWw4Sw01By57uEiwXNFYCfYjNQn8JS5K
sXNDwoWzWlvV1cpwgeMyZWbKdVINwE9ZITpX3P9l9BLYzdVQd2nPkXGKgADwU0kKlJ+AgkBcuft+
oryxoHrhY85+iN/an1cMbJQcLPY7ZE181hMAGS5cPgjoLLBbHDDtpG8FgE17PgJtOB2NFJUMo5jS
bYAHqLLu95AJISUxM2JWytfDYnLYApuwpoAaRic14KHl5WtP00rPlu2fIY6MnckXOzL6NB7zTbKl
hYCAUq+G7ixqK1xFWYpJiev9+SHuCNelf2BVe4hoyN8T04RWOJvRIye6Y14UB584IIaKXSen/UOq
bIqhJ/wBxpsgFybj2VfIoi+9XH6O5QJch/Whjpt7iNEOHjzQyDrJ+q8Hdna0/z1IdhYs3x9SaRpo
OvBpNVb3gknKXsBYkzaVaxLNBMAGL+MlRNYPJYBk9k0mOMBBEoaARv2oS2PG7azvYEZUkrTRDdUI
CBivkVEoP869RGNycVJxMXmnNmMF47ixLPN4H+wjOuB/u12sce7UyjzvaeAA07xhOVSx0m0GcCoS
+D2QbFl7wFuhCqhLCk7pga+3tCcENinHet5Yu9cU/xXWQ1IqU216UwbNXYxreVgO/ANvcExdAPm3
Pewv2Jp99X7cpR5UjSsoIdwinI3ScvRmRvDSxISZ15XLEY8JkNbqvMgbgDcdJIr6XXHKYoW5AsUz
sX70/MV3SL/4AByA7SP4RDCCnizbBrMGztkiOVQKrEgZCRelfhUBfEi1xztPAuxNgVBPqsl9RSIs
ZS3HWuQYym9ihF+uVkYmyu8XS9MDv0CY+IycXaP0e9RAsAwHd/RPo6d4cb68uo6Qb+t4RTjvCcMy
Vv7Np+dhWoH5HTrXhZhIuL8Qg4kd6vXiRA1Og8mEnKKVArIHRC6Suie/naV17cLLGCRp/boi4pBh
nPW2pAnslr48k093UmqA8xEVfAYMYRCclne70n3jNevOJUBmLuc8d0U/jU8B9C0ckEmuj743T0G1
hacxrGsq6fZYkwNJGebDjVe6x4gMFwTCWu1G7KBA/IRKwnyCgQBxq/KBTnDyk/eFgyahwyzx6uD7
amfnAv3IIcMKxeuhpOw5qhnW0X883ddyKlmzBOAnIgJvbvHeCSNxQyBpC+89T3++xcR/YhDDljDd
zTJVWZlZBAwnPqhYI3IiGYPkg/gwV0MIYFeRjVZ596rMcAyC8QCZ9KCUmwSjJLWfV+kUmeGVPfFV
r69OkrHNKTfM6iTASw0R4B56L+JLQp1Cd+CRtP2Q/AdGBaAdEqUnSJcx6LEU0dv5UcyBnQYGIREe
/7xXcc1TA2/qX1TnGraCsXz2PInS8hA5avaA/0W50L5OKPpeeq+knwEx0reB3ZLZB7WyiFkE74pB
I8HPs3WKFC7EM/1bVayhyhfoDr5OLnVcvsirTyWZFJMGrBoka9ZTkeJS0jLE2Tp8MGLT+Bht7Mq4
TDSnPXpeVxqIery4rWoOTjmBMFWxFID5dPF0rSyR8Zk02qdffono9goCDGV+srPUhS0zo9VEsOGy
RDkhrh0WJ+utyRLwjM9OvBf7YGfzwRf0WD3O7u3nZH0vLTgrDuN3ApZyHI1HsJAklTuzIGztvk3d
3Zj8upYVP5PIgfNh7ZX4OF7dgb8WzNzKiAm9vZV2WVmcC/PhSf342lnlBpxSEcy2m3byMXhlJrE4
DlyBA6wcS/mTwloOfr3L5QlTo7vCdpj4Tj4Kz0VdppMrr8kEz9QgpeWidt60t/XbvfyI8qboLKUM
8wkfrxtdNemawYuruol98A8kF9pWN6kmUmUaAxSPPfeNIn2e5BrX9tX3p+UG235Mhl2Bqu55DvBL
6bxL5/cMfLSmX/dRUVfm0ib7Y6cIpa5r9X5rCmgP3f1CXxfmatUNRAujBkPm2096wy8dQeU1Fnzv
ppUoJwFnzppznRxER8JP/dMDn276GAZAnHYSk1MiH69D3dKHP0v0DW99ebUP2tF5miev35b0jHXq
uKkqGSyyhm6Rg9vWHmUps0jaQwGGi995srcOXV4W0K/ds4Hx6bhjyZHlnNOWJX73HJ/WTcxixknm
8iFbO6V+2EzFe8lJjuv/tnzplRKqXAq3Y8U4hJDOK5LffQI87bNxPshtqcd1wsY3DuqpaiY5SWpc
WUx9ZLovx/3eKUcQD9M+No7+0/KWmWGAiZdCzFRz9QtrE+7K8XeyzuHu3wXVKL/495CFR8qZS2VD
epGfj974CCSQg4CJzmwDj8/OzEkcWMNBctWQPiLgr7u3xwiIA+tX40qXRfG2mW8tHCRD15lJkRpb
Kp9f8973tE60qF9qtO0taVrQTMbTL2vpcRoMLVE0mGbeW08AsPWNdEtNVPyMXSwuyh2Klw8UVj6X
0X3TKnJnkLyoc3ZKzZv8hKf31vFRu4iYz6NLubfNV7PDgx6f+sBExvcWymYsVVl0YLDHIaHacCEF
J1r7uCkXp8qxz2/QenR0Hckx7n3VdEqvHCvleW1bX4TpyNp4bSwabeTPquuya7ntpYejTb8xL3Mm
ykba1wut0++BkCG9L+6lGYeGi+/SnJM9i6CRd6gxgm3JR4+hDXqiZ58VhxgoBiB15qZpeYuOtnxI
0JBseRmYKYZv6s/vUxfl6lXhxoxWSfbY+w9A3UXblkdZTZy5pgj/76z2newvmpKAeJ1HjfUc7cKE
FrCURWi41F8LcEgHf1j5oW1ZhRRdJ8eKZ+zrY9GiBBG8nomN5qNHTFvbRP5Yvq35KZUytcQA+pr5
lFIugMud8xeMYj6ZNx5FGBlcvZIe7pq4vqfP5Kakgj5TD5Od3H7JPSB+5PrY3CiQlK0ZgTQq5X9B
EmoAip0amyAJ8D7O3pWBsyD1tCL5YpTNb8bXn2dXaHC+FnLkhq35MNeOdyl+YgTnV6r08na4rAAi
kXe2w+7x3x2mUP0+nceRZ/OFa/WsbyIRA73wQAtDs6ACvG4aG5RP6t5EK/p2bVQOZGyH93b51DvB
QlBcjxGDYWA8hZfVVGj+wRMgiWEkk2nt4+VlUqX5pvXFtHZSsh0vypll2RyF7S2ry74Wa2SRu6Le
CMFeaEbYxP8ORDB5/ah3xPG/QsuA5aoYq59Kca1HevvPLXfaIo+MerIz10ET28U6Ec4Vx1TT0qqL
lK1wWNCJ5VMEOz5WaOcjffhujw3CrZToJdWBhACpyuoUbGaPZsC2B/1fYBCxz8L9R7VvDVpq2pcB
q0476jpq0bv1Y5fqBO64iLU5cAlJ23RyKm07obL6Mcu6WHWzconFeLAUJHMd3gRVrK2r2ZEucF+v
5ilXPUaVWN/G0NBn9ZKLZnldltkqj2QuO+6LD7RamU4QhMRnqyiX6fKFDimbqNMzIUP9khykkROz
WMtonRrNL0sQntexww5LCw8v1cRCBzZ5Tcgtugpqc4EUPR/LW8RG+ALWkZyAQZYwFt+hz3NvwCSw
e4K2VkHIRIdLDo/KdPkTk9U2fQKVoQcuMI2dzGOj3Rl5g15jfs/+44wf0BZQpesiyFCbAtJOQ4tx
Bx0K4uETkHkpWt4vNpzsMAAMjpVOcNFl9qDzgYA4+MTyQOZIpkt75idurRWkpetnXqV10323cun9
36Dh2N3eoB+Dddg+bwaqb9FXx7tED23HFtiabX94v/GLPw8iDopJpoFIQ/HtVXTh6bJr9GraI7Wq
2zCqJOt7HRSBHmnlwni0JmN0xKtf0b9uaE2Pp2LxdXXR3XTVPtp+EXs91B9K/I7S+cU1XkrrlBAp
qe6FMhHx+WODozRS1svlaEIkd6XVI1PENE3DQHT7ikbGKpo+ld5m0dIJrrbux3Uqw8MONvf59LQU
ORLHVu2Khz6YOZ/9tAdKysf70rK9bajS9DNN2tPudnYVOHd1F7VhZUPmiT+Xg2psq7vOs31oPr5u
Ov2c29qfDfb18K0rbjevlSsC2nyyrGeqiDbVQzf1/VKF3xWW2+pk255XKRh+rn97QW593j6Xcp2/
QxECvpA7xD4t0ejowNpkbTW2CG1CUp+0c5VvhH/rIa7OVNvER803qVYarsSm8GpK5eTTEMLIeFm/
Tl6DXMh+dS/7fFamiP2B1SQZOZcsBjmFbq5wnTmgoSHp2lcCVllUnnuqQyQ+YrqXrSowPdlQMdWO
VeeTWzWm1gbrDK2gjtV4f/7x6FCGkeOjQLVhkXh1J+tSqhn391wn7qo92/vhiRlI/tV4juaNRedV
41+Sa63Gz/KG5Teqi0wolS9Nr1/nxMdiKy2OfUJK5FD1VtIIqi37hDWNvf4t3oS3Fd7dDn6swWV7
1U71L5j1CnVYO4f2MPl9aCcbu/6jsrSLX/P3RZGJy2ZDdUCmXFrZp5mSzuxv61UJ4XIUmd121c21
G8uWb43VtHiNVA88YyaR/mvV+bYf3++1W2ayuZeR9HNl+E2qgVMUhZeg9QRzqBb6If/nAnv95L9N
Rp8/ossRayNnJoCoxIexgTiKt8auMz+WY/ltsvF6dH1Hh0pydvvI3EJoMIjmOEbGliX/9+wNT4Z5
MTuyDoamS9M6LX+ylyLZtp/dChlev2V3ArDLr0LWVw4Ho7phjQR7vPmbf2VHNloh05YlCW4tLkhN
YwyMoTaE+3oLsu+I5DRdIm/a9jXrfL/0UkNYON0+jW+yaCSghv0KzXMpDxROnQaQhUeNfCRdR64L
gS2871GcCL+DYZclkUxZlT7eYk82/faJYR0MiPFcR85fiQrCArW4sIW3NzoUuR5MyiJqzb3VEtsJ
7ErVsW65en9EWJL21ya+g+09nBsdcJPTQ9Oq7FgsF8Rbi64j2beDeLtw6jpiC631Yts+j0wRYfpc
oTrSSdcB2BIrLxal2CX7uecHbTaGPbd+uflsM7ica8vt2NtaqJJKPKYKVDnxZQG2ProgfeQb8mTh
uajpFW3jPKgu3/SKsMYoOGeyFRC21RH2OJu3M5cCZuGqeSlsi1tY9xKzdV9Nt7LQ752CaLIOo68i
TII8KU21TUh8UhD9xD6tQtab7FbaH7p6ZCJl8Y75u2HKcSCi3vb3gCWFgmP/OQNlCaL/Nr9wnqU2
NSLGt6tXdKQjKfbG55Qxahd2daHA5beNGbou3PJjcqBEYdWfI5JE6qddKaYBgRPqMLnab75f2fJ+
OAXsrkqWn/u++RiLevztKUaz5+2DY312Vcrd/mhsD9k8RoDUmw6wEUvWsEnNk/jwrohk8F8OxUOq
tvhZZOvxZyUyFY+a9cXntcgSds+ymdKyEM01GdpsN5XpaLEbwO0rz+0oV+6YE3w7ea4a/YHQcB3L
L78M4ECR4CC9at1QIwpm3OkrW1825tW5HwHC4h5SwPgskq0uomXVmdOX19te/5tXNme7bIJxOC9T
dvH7PsAUw1Wh5P0OtvZjd0o8oHTFzZ2roaKL9VOtJdQ6yaINxQwfZkQaQayra88LP4+wtdnOXiGY
EDqcBuG7fZyLN69Bd2oql/rAJuAC2pbLLxizWL+9W1jD20basb0I3imO0Ew/xELdfWFeXrhKUWUJ
iMLPvi/jLKn1vj807KgIUjwu24BG/qKDuEBukc/RjnKhYIMlBrySo3lfkVhqWgm7yKO5uwa3hXmV
OEoacWLvdqm5Didx0qlGLQF63+ot+1/MAtkVGTlKn0lgUntE2y8NBFRu2hQeZjilW18IY72JVcT8
9uDVrfKKBGkQBeFOrBC2elNUTIC49L/wg7WkqSzcwAkTxYo0TNXdL5jmUdOONm0lcyl5tW5ZSwf2
E+otpkw/8yndBFErn7NRowMjLGmGAjBKfUlFRoSKsXvOD0Lr9Ga+mXnqAMQD7REpSM7OiOl8uG5N
ASizGomspSacv6gTCgBu1eHXNSoKE9/EtqmWubuu2MYVWN6QNv936UOsBUCtXV4fkU/VT2e5DpEV
JU0GA3r74QngNiyKemzgQ96hnb+L7s44KdkQjS37OAaZz6APRjGpr7r3Ea9bpKvB9VxeuLTmAYZT
LFCklBjnj6HICGUloqYCHO9n4BytJULfsvzcM7KqXw+V/bYEAOCazXTeubDgLmfsZrsPAMbXdjjt
Zrs5Xois/CpnnGNc4OlouXHmtuv3UYbVMjARO3ftdq7Wsj1UjmRZMDU6DWJNzaO5j6V666Y6XDmn
2zKys/VZh6RicpJAsZlXMGp0d62opDI2ZKAEwZHytBYfxqX2Na1uvPbvgt2qUHXTpRJBlPi4nyzi
IxZxcj/lEcQZoQymKSDXG9T2QVYfICE7FM7KwwzgXp5vFFqhOclcM/4v+2iZNeA+3+/l0sptdBxB
bMKhDQF02MvA+vaNsMMITOex1nGjbVhl04x0ZMpF1fzSqRjv3ZSy2IFVLlyXHiwpNcmrrOuhOdvD
AWdra+wa38mtOUUUOZmUT+CJwtqqozUGdb8jWPyk08KCcyubDBe3OtcWE4V8E7a4KhoeMSi2TOMA
E5VkB9o4c9eKbDuA3VteAEZGrGUKmE6+E7ucbhSYLsd6ZHxup8GNFk+NvsbrIW8aHnGmvcsQ+bZa
pg/lSHpyp9xhGto5Jav7CbyDT4GvAnvIaBTHi1PnPT35Hvmf792YbQaNvq18Iuthvwl9Vg2Od4/D
oCmwnpAuiSN5v97y39lK7mqgookYugXdjkFWgox5w3lFudA1QiXpsqmrBqHprsk9LBUWhGk9lAJf
pfucuUbkkyzIXLMmeBGnK7RbHRt52eeGwttbItA3wf4gifNfUvGisqg/HvmRHhPKafUDJt4QsbAd
7+kgw3TfU3bEJWtG2l4nZrsMjNxDDcWVzhLGAkKCa/2LBL1EALU3KORZveVyqNoS2qNSX2x8ahyC
lOLVBs0sit3YH1/V7rQc01mk+oRBFZqZAjhyKOU2mNmDV0weNTnAF7pIdV0RHJZXNV/apnyLsi5l
JI6JcmrMJ7FBSkDMp3p8pCDTHOIf8lNtT2x4YG2B6f69+8qNZba/x8l6GKti5X5tGkyN268gcrIn
lBQjNyif+WT3Wkx/3Ern37jpmxxkB4uyCPLaRoS/a/XIoIDZpX3gI1kCKk1HDnL5xHZdY/7B7ifb
4W0wH30TAVX5YXymR48ibsBnihdtonz5FdDVXj/yLkO+OZ99XxUcEdLbgl+DJznbMceSJHnTlvE+
eYz52og4P6flqCpw/9VI9RV/gCcdAuf2vKUYCtr5jv+D1N5fHL+04lGtvrbC/x/RZu6jk+6pmdX0
u2juGecuyvSw/Wn9XhFLdozhr72xKhBLkm7x24VZUkddECpFURzwR7AQxdIq2bPJYquXw4cV3V5u
2wvrKqbTsxQfhZXbLlVXu1AqsynLNRJN4Ny+HaKBRyi22fo8CMGCFzt/q+IORMLtq2T58G487pkQ
VKMASl4dtrguLtQyG/zO9tFJfMQyQmh5akasrMV4K5EdYoyjjNiNlVm7+ky2b1Wh0rzie54sAEgV
hZ9kUGFkR2ozlohG7MJslFuOSC76d+pK1cLSlWwKm1UfzYDSbQAeEB7reYjtgwGN0KPgWVxrpDFw
tMIBXgtcANQ/qe9HCmswAMrVoPOcSXQDHDHTAcoWpv7JGUDDvZRG1VjI4hO9SijqUyVa+P2O/rtk
Wo2AcKVccVNK5If2XGh2+/Xl8byYbp+Gz2qkEbFWdzeT3c9DDkACWb8M5j0S507oL58rK930sbHG
DgRhKks1wZNtilNXFGCBohaU9WSTRRaPqmoTueP4hdxYP42n2OvlKAaiC5Dqy+UHb0mH7JNO9zAi
0blUV7P4gNVh91heNxcaLvSzyiiNNJNjS0tVv5pVBPYbAmqD5i9QDeJd3hDjHRPaR+FQNS6RagfT
MkVDCTb4dEhsJ201VtZ0wohNZ7pgAdy1LiIkcgNkMtXJfR5nK13nrYd7Rsjn2X1fmKTK2ojUD9Jr
sHNmfO+HVlUFTWlLqVJa601TtrMpz8nVuAWBFqdlS/SpAec7jfU/ymKfLoINugpw5gdOv1UhbCfI
FBA+SOD0lmjo9lCd9g8/gZHSPhSzKMdcLyQDyHQy+26Wy3+yNU/39nOQZ/FZ3Zf2jUiQAmyaZ2Te
+a4Qf7JvY6fdu/ycR8lesttdfXBALdisYyq25bQL/gxU5HL2I9s9f7oe/roDBqZRpWqOd8xQoG0I
p3p8lQsr61cEy/Fbw94vJ4S33F18zPdlTUiH8glNrwqP+nHIXJkbc5olS55Yri/5t6RohQGwZBha
zg72/24NKVoNci+90CTxMb4ovI3Pw4tWrekvQgU9SEQeHYjf7ksQTkOwqV1q0uFtNT7zoxDy5c66
cKk9AXLBd4R26VoKf9efw3OOwbFZUbyZuVTTM9uUvxznnWx9UUgeGqEDbFKNSSbbMPn87hVi5tVF
h7dd6Cu06abpN86BTvSoRa51SW6In8PKwQxQs0P/CFikVCTYaFTsuGh3s+cseW0KsN/cUsuP6aeY
c6tk5z1K4mcDLr/tP0uZMoeFE/aF5YU0LfdLTEqB05NFcn2worYw2xFoweJQm1Ut1U0FDV4g4L45
OSGeg8vQb4TCB1hGdhnCutq8dOrAdEb7mWWErBYFd47iI0K+w0wvTel5c9SRggbqa/H1najO+8yH
jXPNAP9t6wycbVtr0cGqqJb4b43P5qKmv751/tEri8PUsgb+bEZatzoS8qJvcLfvtUTlVkLr46G9
V2JkB2SzGFz3GppKT9c8np8h25xPVnCxXb6cjZdzx9KNc3go8AGYZZbB7CpE04ufdYM19uANuAQJ
Gxh3qcKK9IIVd1tpfkNxd5DX0yf57uRZj9rdV73tW9NXX6cax3+EBKR7BWo+Hpov5RjxXD/Y4Gnd
QppdijRuq/yQhS2FZeNaPUyGAG7sreK5nfm4ju79Z10/9Gv+++JC805qcZzUvffPgmYIpztzYrUL
KiMJSRsVk4N4VSZNzYXZK7bIFld0kT2+VAUZ3u+6KkYSHi3by+/YEDe2/tRJHLVqCevkib8ZoLbK
KZf5T9k8A4oSWPfYO+LLRTr3bf3RvA0eqhpdzbhq54q4rfj49rwSEcv6n3DnZJNetZMihRgwqLio
RstIIEVK0ky+61BwwS935dQQV54KCANKUa/qfWhTuv0mZysY0RefEXzwG44OgiSXMExPOI/D0nrw
Ah+SuO0V4UaPWkLLRsZ3ZekdLCsAjAJaaCUDFYtZergfT/HSAXbFiwt/Hy8qO1tkOoVkn8jfg5dE
svIciUk6RAXKykELXVAC+FXig75hEY/iPcO3gOmMKi2yA7c2Fa8bj2bICE3aRNGAj5ZGi09sdhgd
QN+ksbPHBmonP6gqzzzwZstXNVWOdAACg3Tv24LeTAqHwshpQUkrHHsQ0Gqv0bb7+ve0K+kG0/93
L0+vBY3Kk2SKKncK6ENJPtt2l2mR/7EbNxKh0TYKrKix3sEQrnuUnRmY8wMjjee/8Aez5/V97HuY
rs1rGUzPyupVIF1pdY+1QyVWWn8cy4c2Ksqtdaxty9Mx8eHgNEr+Hv7WQyZyH5cNF3TZ1cxXrGDp
uymzfX2qtuJUSJty+eSpnrSMi5CLD7HLqpRNtDNEfALcj3Vr2uXA9ODmXJhPAqted2gKC6myOlkh
/HmNNppksBKcjo9x0RjL1GWZ5iPSTyBDtK4BKX22llWqpyAwXnRV2w41tTyT8jjafMHv19VgfESY
Py918cQx2IuHKov7QXwQa2jYodm1fUIKaPDaqpii0UblvpH9gyTxPDvqgl07jflMjeODXItzdfeK
Ada8d07C3sn1Y/UPzYvzeLo6/T6j1dQPvaXgLn/GjKNR6h7NuP78c3XOfzyI2w49Ff72rQ5q4czZ
WbN9OFV1PKzPMzVXM1o+f8XveIbrRFvkgXO51IhnMG9dvgmXhweETKqPc+F1KOWyg+1Q/0faBMkL
27xkR//41Uek/25MFBuvMuyI9y2Rx6qzEskue7lnk0H+2MV+3msxXQTOuIuxxrzORJpp3GMc7LFX
5c0l5Lgxhg4dA2wxb/q1B9k5g0O15tWxzgt70dE2eHJzxcgVeN+ovsomjlzxLids3MGZ4dp4Xb8v
6hZP6WL0UBaErjrXyu5Do+x9PcUOppNNtaXNwUqQ7bQ01pJejyF29LzocCnEGjpu7utHAZ0cOHkE
079NB4sq6LpqonlemSQnGp669hfusBNt6dOFkDdr+igPef/tliZTJfBRIkk1Fj8BiJkcfg2SBQ8F
W2ZWlrz6iaqiKNyJ1QBfmgnMFaRtLhL6LW/XqKpkrgzNAwtq6IPvy0Ic9SVdcgJ8/e6TayU5lBXA
1BdH2Tcz1QTeL0Y9OXVGm7lqSm79ddBuKPvfm6SqQPMADo78hU+Yh9kRRByF5A3Qs2C4pISuEDnd
W+6f+/YbG4/OjglpY2lHaBwEcbYfIeyyceveatkRwzOVx2UQSGxQa6tAeU2KgG9LLNvfHQQiAG/4
mehiTQlzdrb4nAe/ZYHK5PQL3U+NvODyi/cdTr7IIe8hjhHl/BdUCDVCZPHGrDLoliyQE6F3HC/W
eTl9LkPjHXA4FBMoruWUlNwKLIX7mv6d3mZj0P7ovrIWY2o+Ulxp822yQLl9GS9uhUF6rCslFml/
Qgb4WKk3O6PdZgixhL6dWtPTSFaFiwS4l39gwyRtFtEsQvuxYxtWJJARzfeV05k/e28FG9sKhw9f
WTUeErxIC/TxYL6/KMVeZU91KKJ7qD2wUXMahnDytcW8rV1stoqNw1FMX7vzCAwBRFRDcEYZPgDH
FGBE7OWtLPjeKJ78eiNZvpQo70RALVcS7iEBfSAAQ7LB+as/c3qL1bd9OM/AhQs1l/8QVvWBbKA+
EG+dBmiM+0T9PG1fA5yukKe6QGBWd+Ac2NRUd2JC2G0OftlO5SqJcxWOIRtcs5dLhCvwLiEwOIH6
2avIH8VjbtKQ1SC4XAtBYmUV1QHYdNnWumw9JagMXX5SZbXJfmBBtpV7wyWB4quLkoigxDQBr3in
JMfb4yiWGIXnvdsa49dgnHoFMBHpoPKIIaJj3rHQeX7oYWQis4W0yzwasU/LMy5prCVuhucyCcNh
CCpNvSIBkJrNxwTtm3KoeTCvEgBg/WWrPjT4/LAaOlc9O9u7ZhC87fZIgiMHh1MbsKxPfka+53kV
PKoyX0Qrj47uya+9eui2f26DwjVxMsiiI5WXe/tsWXqHcNf32IFF6w61LDphoRES5+pcnBwc0S7Q
Xf+LtCH3OLV4CO138Wi9Riar+0wDQrtlL9ifnbB/adycKinZKve/JBO1ZyJUfhx8IneXE+nURBkk
2zoVQ0V8pU+PvFnRnY9YBaVRAX/dBtlzRltNh5suCiqUNlEmaHwmvlxnV3h+gyepy/WN0IiLjlGz
9aubLSqE8SBfF/48km1vNhPcrePoPFNCiluTCRUl5Ofa/KEidQb79b2xyXg4M3BnAw+1tqa37rt1
UPA66nMGvoFiYzBi21xYZcuQE4NY+ieuZ2T44p+vjsELY+eFJZE0IQ/tjGg2Hq1B2u+xFnQh0WTI
6/qZoc/xBgac24qA+ErA5HWOUAFczjK6RNDs7v9pO6D8Pj2VEx3nk8jWeC2tUigCQkJXzu/SB/yG
zrwftJ4ZPRYfH69HI1CFFtqvigYIf9ky7dI/CwD+ZV7J9tbaYaxn095coSoCrSKpG6VZh43Oo0fW
/2Bkn4dpR04D+bJankuR5TAW3CbQodX8j4mBT7yOWvEXK84R+xFX+eC6kwPzrIt0Mxd2hzV8UujG
IVtLdVLMiRTPzwj7t3xrQK2BtJ7uI1Emst8rTgjX/uNaT24/sFMy0TZ6VWCaMhIhXOsSafMSVYR5
L1VbYHwgdGSSf2a+6bsZKAQaCCwCMDN8LlpfNFZJ91y0dC/bi1eWyCJKGAjkTwZmOTKOKjV6GQNt
HSS9jNb7HAFACdfRpkmm2zUErRq88AP1lUl659HgiZ9pn79uh4JKeLpzz7GEoy3PXzjZyNY71qC8
IPCwL4aYiW6X0WBr30r1wZzAYk1eiKdOjW+P8awgjFGE45o9d7MqLx95cF468F51ydmuG+cKp5fY
wXguPfn6lq/DY0KFuBGL9224i0+7HsZdematlce8NCvWzaMK77Bla4lEERM6k83LyZmt3pSy6Z2Q
/0er7nUWiHGG5oE3qxqlbZvVrJohit5Vo6N1cdOpyM//qVR3FXkG8dmmlma9UzeMdr/hpLb/Hh8K
W4caJYHlFTc+1LCHEcyxFi2/oDs6k9emPl6JIE9c/er0M1kcdE0Ttz+y5fmzkv7KXgroe9Mubeym
EwcLkZV+P8aBz2GNJRd5A1Ppr0Tv/CNZ8gbl1PejmmhrktXKdrK5/FN5wJrcjNZyrVf7IF0H2ndy
/UUZBxnYXNFVK/OcpCaxCdpNdVreZppxcq8LZQucyg4tueveQdy8gvord3w0luXI63vuJNMXkXOg
jH8lTgXJW2aoSamglJ2RFqFwJrWXItj5PONpMEt9yrHsHTmeykSijPj7N6YbiPEg4n8/fP5Z3xRy
dX3RG4o79VR91d4zjtsjdz0K43Gl2wW36H1lEGjNtOuU5z1x54XV1718ivCi+N2cVcx0txKZxXbk
bCi/grAULL9wVKVZF/1LKUag9hmJqIzE/yVoMDUEKS/mAJcj5EzHqUWNrXIu07q/3iSnkQwTK7sI
Hbl/o7cdKoevxbJiFMWzaBH+DSzmjQ62eTJ8DwgP9Cw4E70IcTH/RpcB1/YZpe7W+ezPIitojhGj
5mJoyE9l/ig9I3skThk53aEbnQmeomdz5RfYsa3Os5Cbs9fMvESxZt5ADYMwIRHEZ+LUAB5Dqau7
lwmnPPpQ5ZRyzbJB0VJYJdTi8LB4omm+llkURGnZus/MZb3TFLBaMT3ObRPhXnKmyrgB5jGzV8g+
6OIKKQr/hQmgSYuJKqKxRWQUC5I74LW2TfEgTUmg2nr57tgJrzh0F1+JsigP4wz4Lr2sJsrQ/XnZ
zLJMATpSoeFh8H0MVKMQaEXTZQGuwizKOseItoDHzHRYAr1lFaxMngEWs7DhdVal+IlyXByhZgUT
Cxppte9bwJgv06FfQSgW/hieEH4SZXvpq4CjwM8mnCBrFb90LNLeWQDd07/bPi/O/5Q0y2qoIBHe
gPOEbuIKH/vfS/mEjUidvB+j7CL6hqd8qt2/fyGWACMHgBx/6PrJ2aQUWQ8ddKw4ebzPTjH42Pf9
+Eh4fHgCaogtTcO2a12wHd5WaTupzna3cZ8H/qAlKjzuNMDK9kpvHo+1BBFMTm3GFnvsIi4v6bJg
k6DNKc0bzOw0IhFdBabaZmDTD+S46U7twsVBWglhkel1w9Eo+9jLpcRrN1tx6X0WmMSXLs55Goav
FO925d8ZBsr60LgcNOspK8QDG9ngjkLgyZV1iX2Daagcry58arlPA4Rw8Ygvjqx9r1BgccGHI1Zy
xwkW2O4rsMp5aE0eQm/xdSQYMb4L2VZjnJ1EsKk5RYM79mIBRG5fePYLnAaiZldI5522jqJrHZm4
jOrOGAJhRxprXZqOVBxK6qz+R2PFgAN3kGfuAvq9NYn6dgA22AeMobBIL0oCKYBPpCMmT50hjjtL
oEYqNGmBBRHb4fvWlQPtp11hS6AOLK6fF9ntPWMDAYrlVtHCAxnnHOMnfc0voKSnJBJC3DZ6veRz
vuRDtnp+MsUOhK7VGVxvZLxWwtF7pJfV+fZxj8G2k/29Nl1K3URDRGh3sD30nG+EvgZqIOadlgef
yMM0LkJ4995GVcS9W6jLmyTP8n8PAr6FPouE/gweI/H3vQfJjBoOKn/8TxTrS3EzF8WDy8KCm4oQ
XDc4dZ4sQ4Zw7/HcnFCJ5qeGtyzIY0RRSv7JFNwUcgJq+TRnSt7VTRPw8BUyYRT2vx94pVvkx2D1
XDYn/3/vrYRiBuN/D+ZoUXgV71vqcx1rOQO7h5ug33lo+unklKKPM/+KWm+sm5a8cD5qNO6TfzZz
FlaD++io55iD56H857iTf0eSWtEMZtSimFIlOc7gpvb8cMq5n2Xi6xRpcZ38cRByDZ/pjOJ/HGFy
P45IPvPfkUT/eClkftwxaykn68eZvZy+7ziTZhyVslxWfDAM/RwTW7/zAOeoSjK4oOgr8S+NH7rO
530Y+9lq4HsOuZcL/zZDdZwS9UHK9ilY9SWccvqncXg/+2Y2g81APCs94xbiGeEkwin46oTw8T8j
xFUwVKJ/7v67oV8b6Tym3TsGNk9Rm81f/C/z+chVwoU4zrxd7scXRg3lQoqw/3ujeV+nVC5JP8eZ
EZD78dHBgNqBOrFwEd+f6BXJP3cCfB9xONfkPR78dxN6urmi82gn8hP/I0G4joTFm0H0L/cT/TMe
Y5QX71vmhYxd9L0nyCe3oa8rsB/0lxHp+0DfgYsbdyUs6EEQSijm/r/RJEcu+3ELbaBsIAoJ6Nyw
9oXrogvS29UZMek9F+KxigdZnT5MxLfrhReSq7h3ubyDI9Tu3hUx0HimTWcrC4Hfp+EuAOD3B7GK
2W/q22ASFIxs3+OCfjTjrMLlNXR8F7KjlQTpnSZ5bGqYFCFrutZNYFlgmMyCgfeX5AN8vMeh3Kno
BqXAnBFXvz91M0hKwkM+4xYyC2epcuM7wQt83xCS/v8WyYXZ/98aIM8xUdnguvd2YbqQWHIy1n7F
qTA/d83eSrn/nuDe8JBTvcJ49fSWz9rVVJC52shd3Mu1ziMDDGWcZQ0atXl6L1LNYkKhgpvk044r
5SVrLC3a2vftyVwXBursFkWKPDffs/vpzqKLkWYxYsQkUWT/3JHRP+O94+kHKHBYKpZ8YGF4B57D
vKLeK5t7N58tuw+p7HkUrv3z/R8cApMp9kmQ83flccY4LonzeGk6aj5q4dCTtOQMEh0I097wqkwG
mlA4jo68fdezpZ/EDxbkw3evG5hF2HMW8WKMb0RHrojVhDevQQzFf/8u5GEgwx46w/j0N9Xl0dNd
DDeF2NexmuguWonucZz4inVfbIp41a0KsS6aVaSZFWYUcEX8IwF+LFyrwVHkLMRKlEXylXkL6Ku4
rMx5vNVqsV012P79W+/L8S+b1XHF8xHEz3xJfStWyBK4kYsQXf6ertwsqDoW959UopJ6lLKx5mNd
j2eHOl2SLK0fjcX0Y7rnPJr9OBe1wEOgK6qN3qY0YqUpBOhLIph4KpFuibSmeACFxKFwJ0zHfni1
I8/SY0ZorLNX7QgpKj8r2ZbxIqAAWFTPbUM7ve/OrUW9yC8p67p4PFWyZ44q+ga01vy4B/sX5Rex
ZmcznnMC+MuWBTXlU1bT5cxoUz31RADbhJSqFBX1CCPq5ybMPfuz/nJcpdumFm8+TPX+bZT8XBYe
vDJv9QsGSjndJBNckhyne+BYDegycHPtWzOqYiuMEE1aHQex1W722rQS+yLiyLS4vNW0rYz/ptYt
Bh9angGhV7DJfOpQ2pPfK5whyuRTADverBj8+Xa0eW5m/nL9eYk9Jo3Xa4ypzf8qMVwgtubZAz2+
lTmeq/ZmX4XJA+u30mqi1r1WSsdifLD5Y4uiHpkQiTazg1UMIC9vLi7n9XO8nMmWs7vCMUFjX1zF
hpFtFeMgk0OaLmEDUVAuhysreG9de6r5Z6oRvu9Y+ewbPrPoa6rDmfy9m4EWXku3KxhWC9v0L55b
RXF9Xppe9HWb642axOA636rkmFK7VLQ0N3T+oh9LXcweZS2Jm6/KHZ2ruN4UUpNED5mdAd29mIpW
BDbERKKRxisViEERyBqabjUX6pAJY1td5UenxGr2UjyvS3e2b4trpBDIkbn85Cn3ACk3c3nAa6iT
HTQjuZYGg84+/4k86pfIzu//sGMKugdtYWjIUXqC7i4Vfr+TfafXSNwbZwzZTW623Xc3p+odhW70
mynqxcOYR4W6eGKQsWDbk55QEdRTisxMUIjFsPIbpMV5Rv1Nijhwx6q2Mve4811ytIv+V05P0sDn
fuZj9Wwrec+tQZMdlh721/mPqRpbv1C1ZpKhFMiZmjw6f86Vp9tG8lmP7Wl48/f8r9to9Opwn82v
86Pf39/e775446Lf2TIXmEVvzWN+Eq5D4uP083xWNzky8N5v70/UxRC8PksU6s9ie5H/qxqHgYd6
jhTX5ahsjMt9vBJlaZwMdhdF7cAL2f8j6ryWFGeWIPxERODNrbwQTni4IWCYEd4KJPH050vxb5zV
wjgQrVZ3dVV1Vqa5nz0IFe2atb17Adz32TfPk/YBupg0JnJO5pZ0llGDx6gG4bXeCI9xrzIomdSU
shtatyv+qQBv5d0rkV2xS4NyD51Q0ERX3lG36zYQeLdp6zi4FUJMPguEgydOzIoxJRwfSWevxidS
6W5A0YjkVc3XbQEkYhac6cvUfQo8KnwNhGUOsIg2tXVQGWSxXRjjddb8OzvmEIfA8ZXCYpXNS/uB
Pm/FA7y2/fL+Dt0TbN51xBbhUDEbPhCV2uI5ayyem1WvDmXGAFJ0ikAlSg63ecFqwSrNy/XlNTtN
Ei/ZJB5szn7LOnQPXYQfus3e9gWzEr6d/TLDEF2c0XY6RwZns0R9ADQHkjf1ToXiENx+bAE/V82Q
3Xrm/AI+9ACuCq9Fx1/t4PJTXBaXD+dmoc7ssg3uVIxAajsvY3rNrLSvP6G6asSOhlsCR+ZqUjPm
c42nl53BWv1mcanRSTs/mta7Oz8/2FD0s/YOZwOZ8SYlzu2y21yulvvpe07ZD06MiwgBZwkn64Mx
Go3Ci/nHYxuueGwZkEHN6DLRNNVKjqruSg41xAOGPpxS1EkO0s5SMKynjY40J5MeChIeoIpgNSye
7Xp4bvJD1ANm1KFa4NYp/Zz8ys91ep0CEwBAtO9RAOFW4Ly5+CzzOJUIsIGBjDQf5tiAJcByEl87
UKI8sK1UMG9jb49WOhuaTVVgsmKxNn2/YcsTQ8p/NoybBUHMweSgBc1/RCrA7EHwDJAyoTLa8nMx
of64PxbR7dHGgZ89XfL04EfYBYTulipwEu4IEe1ROOovl1J3Ow6XUFHz887sl7A/TxNg5KYIcIOg
vl82+zAAgTHgbXoj75Tw5ph3gyQDsH01+GaJklifPwIO2VzYgoQQGpWzbAJmwN3syYpJ4gzmdwAC
lCoAYngDkpHAHAwFPC7W2d6gxFk3aQS5mJLl0ARf6kkwEqvBdIHNT0qtcRk8znafjANlLGq7gyaT
GsmT/kYjnlzPcrPEwqh1ZAQ4COI5KBpz93ql2Mo3G/06ZQudq6NzvmfXBXLanoYEhnkenI2ubLMO
3prSEb+cYKzTAijjabPhU2jOctPv05VIh7QLJHDoYYbTElWpOc3YqJFchN6PydcLAS+S9+ElvJ+f
AVegy0ZMR+SZ/wLBKJBQecuJ/AFp6go4yQYQFteoi1DuF5AOTdNjU+a+bT60pFs0uXqZWUrloaPV
UW43+EkH2XXAs0LsR4B7XstneFfZZ3n9qViQ3DVm8BgREdspz2wDm3Gg21Ay/H7V5FKUKkKmEzhm
0V6uyHWAAAFRrLOpk3RX+rp/Ppd7BRNAFnQwOBk9u+CuW+2ihdiyWezA+DGIeztvZbRL9sunhtfq
rRfUa3Nq9QjDQVe3M98jhmV+Y8GjWfQA/OrQWvKskRP3z3YLTYUK8N27dPG4kQd4iyQQ+OzCEf3q
crJvz+lm/woJJTlA4jjz57dq/f7c7J8BoCeOlQUIHB3i02YPaKEyPPK7n5PR6XQWaHvRRANksUGO
0bj7YBSt0zCzSqYJj4lL/OpDp2CCnTPJLRp362kdpjmw3oEm7g99tLDYh1EdsuuGHYFn1wcByoNz
CpYzKKVPznNyGZ1DvjJKYQDhqoANwFtdZDwIRaijMhfv16NTmYsA7g1go+lqlMO+kc8GVkvGAq48
FnR6sxi9OvSz7v7FRwPG5DuYtQA+Ya4IzeHVO/H7OorA+x4Bnv6TSAIyzxzVwXTUrHgyiFVAhSWk
mgdYrE3iEFhyw8lnwBxRtb8/dBdPNhT31gTsLcehredTW/yCN/MAjfXR2bHKU+Vrsj6ZLX+bUxOy
/rACnQ0azIxh8wfb0mKowfLu6jtZbfjTmDC7QTSEGGl8Xz9UXguJ+26gVl57HAZTTi9mC8aYd8HW
NvgCiYHFD3NkE8RPSK4cAQS46ECjCfsKUzMPuGOM4FSZPk+jRl8iv7j3hDoQQHGkjvwd1nZagPbC
uoo8CTTPbmJO5wjdMJ8Y6/3xt5sPvl4cs/7JN5OXkuIKUSQOZo5Nbch3bKKx1uhCSBjWSSCnEai1
8707G8xms5cFknqQWKv+24YMnaPssGzab1jTUxz/Rve/Qda+2WnYQKxgNutcjAGsK4xr9g2MGcyE
M/34cfUsQQ59/SEJxfHDVHzYP9RnwFhIMsD8YYfE+EGa52as1+0dpmZxvJjZqEWc7iXUKLVL3RTO
RlytABxSiT1bq8nexYxdbAf9DLBaF/BtiaXn1bDJpGcd/zg4n2Y93JEMM1JYse9BvYr+Sb2HblX/
1j3YUFTYcLPYRAFQG8Y23C7MlCeEhigESbhjyF7MJA50SMALT35ydJtYpK+904ioHqzO2/6YiwJb
PyuLvXfrv6v8qdIaOK6tF409M1spYrFjEyUQQq4zTOpA0xiQ7IDxfGNwlgnW9ChaMHENKmbhrwhm
T7N+whCWZ+q1LLQLnGqvYTXwI/Xc6tRgxdzi5N4oUZ777PzszcEAUG0HDKL/+9u0hkMMvpZWGc4K
eXbZyLIprKumlORS5U3LSc9A512dq6Maxhv4vFPu8+mz5IlWMyt+d/dsAXGGxPkQPzc7D0KOdmLs
uSDNM+QM1yjIY6CaBrSxPEQgiaGbLdrGpDehENsuzw55F6gr9C6ZNMK7xcfsScaw/UfpXhBZEe7j
t3eOFukk0F63XsUE1NCTBS9aNZPCdKtiv8O7U/e+j9g82XolrzOhOrPqBj48nl9AC7kmHXtY/tC1
xys94Xq+gq8ViKzEOGENZAWIq3jFbgnPG73dspQpkPd9nskPXwGH3zuEzoweYRlrfBiBrPFA02DX
zrzEO9gPeJVYZ+tdxHqsKps3O4NClhO8/SOoTEvzAuS3O+NE1gJmJpNUZm7UM4awBgw1NKaGzrWj
xxOiL+PaIXMP9yHWnjPqeLtVrwr2bbWRYYNwwQJtrhDFi0FStTn9rl32SLxzYzTaHualXQ/YEDUm
6m9wZiakkwy376Kit1PRwBFZf4hCMBQwpJPJpLcumb2ePiEszzLc2vbBWGvR3HlVaD17vUUntjsL
/q3XE4zumtvP/wU7v/ai5WrYa1qvS/Y67vHuUZtTokt+scn90oCCq2ZAP2ridnbUNNq3Mw72hAWP
q2bLimGkhW12MeAO5UeMy6I3mbR3xuhv7yRe3lRaOQm3f1tqEdyDS1E4KZ9wzrrU72NQvu4jDk/u
jOGWYYu7TRe/qowzwq8lGax16o0llfXP57bLQvDoaOGSIUHeAscfIL3iT0ismDFAW4m2KPQwmI1+
wyLIINj7a2M8Da4UDeDvOlOw/pLg0k34kVBQsUBxOGV9mKMnkS8082AeBNOgaeKlZ2YwD72/vRVq
ibqP3pOyVyePkhpVInyWMkYSERy1Z1TEsPsBAccy2ySbwoLHIBpFoxbPJyKrJ3Ore5jsJnrsJlFC
0hmJ4tUR2Z36xTvXlpQSUsV7UEasgYJ41YXi/BU8g5P7hpeZSm+WR+I1iKEYpgFt+huFkeWFxLIE
bCGBVZ440OLVXdLVOOty1N+BvMzI/sVVBU7rDuHJwevBnWznZckD5N3z+GOHv9MYglIiASdP7ff3
tPl9G79yk1yIcSbx7ISI3AQKcfM5fFIKvWFDj81RWK1YU6kjM1lv5w+UVbWI6mZKOlqHtvoK8E7j
pFMcA1KcOrU1hqun+jXcRbIixdyhURi2IqJl7xXzWKHuW2rTr562alNW6VWYkJ3XnsBrWnL0WhZn
voP8FEeIDVhV5sgB5d3QfjmQqnoKw6E9pYFqpFIuOmR4ZXQ3cmSeKF8rNxp3Hp1Efg97l/I2dAKK
uClV5jSOvFmSAhxs0tDI7+jkkjMW/vBFcIvp/7r3uXeP14x/fib4wttH6x5+4G/g8f1UMEnWAcf6
E4BdtRSrUNDEBvAHzuSPQFcPqsF04RlpVtzsYR09X3UD2rn+yr35eob8el0Ce0ABwd/Kbf2Q5CU3
LFzbh075oF+mr3oPRVjyhnSb3haFrfO6qyBbR2Iv6+0ENFSd6CCBE0WJ3ZLDRpX6Uz2XoFYBLwxz
jwBIcxNfh4vN/z9tdOMNlr2EDAD5E2Zgy+NPmqu6r/poVfvmziNxL9vlXKO68Z8rTvBibBSHKPbe
bDZUoSPH9TQJoTbEQkWbL4R0BwJAEOP49epGrZe6GwWqq/FJ6WSJ8SpC0aKPX5C/TqrYdGweO6Bf
OP1QPQLNOyuuokxiA0K/E+7rk1EK9oHnD8NHAtyi+RQw8Osj615rAIEY44K0Zn8/WwOJCjh6uPoH
aDqHuquTExvR990WfWbC2wrlmQro1PcUdnGCjwUEJp8a3/6VE6tBF5CTC62TSVpIBqmbmXNrGoQH
8y+ywvDrvMtrJagj8h6PiUgbhr4l8syDWV2vT1w6HLg2KKbuiWIuqIB4hrYRvocCkaUmh8p32LGn
bzXKkRpw0fuC14yhpJmVkYrXbIKThKpsvi2KiodqGbZfhZfUvKuABihw6H4CLciHaYu/3XDENZ10
4DKTCMd71ljVhNZl676Rv6Df1CH0KqOU0jZGKjRa2ImK81rDjYEvf4OvAZ3FfG84bwS9xN5DRsF9
0b4OKRwAbgDbEP3Z4HsZItkRti00WDVc5U3V+k8ySXrEdPLX0OiF1bYihxpDMgWJqt8zl5Xp+VqI
ljH/ujrkz+wDi/eRFZlOsC6TgjViYf7npcCOkCdVG50AO0zicnsiYVQ0b51vlCDfV6FFljdu+Q3Q
GOjkWLDROthiQmBIo5ohr4GV2f0xFM98pzCaOH68UbyaEnuTt3FhocWTU3QJCTnU4VrXFytjrWWc
BX82w61nvRbUSO7fC2985iYDliy5/kcWAYi2vsF4atTJ+COuSQjaysNPhEAhq1jlIb8adTaHw98C
swpWC3gstDSoDVeTk7BVk0801TYTamPfvhaOBJjFmPy2FeZg0TZa1CtwhZq3mpEnS0B2fQdMDGJM
EOQenKQ86A8ufcNVU53jj/0N6RWSPCD+oRaWldRBRX3n+93TxKPukwaB6dOVGZWVpsKMUBQeXgaF
sgbKHXwzTHlS5J/1h2qLiUDMmqenyBLNl7mfQtJCg+Cb6sH6bJpTQEmcI8V+UFpIBgsiCBIs36NI
FewH6/Cd2JhxguF/P8uaNMDPUPTI8RjAkGlrDmICe9ch/LH8DKimoyTb25dh0JxUwglqZgZAbhG/
xkY/qFGEsfKJqEXMbR9FzdhO+Uw1mWHGYMPHI5gqTqBI1MC7Ye+TQ+/PzdlIwavss1ZA1Ktk9vhg
cDucZMp7Mea4VZo8TB9ep0eXGyqHYkg1H5HiN0GirJBufn+8yboNFDRgT+GcevByjRUlfHAYXSxu
zckTRsKNkR67WP2+8mGsKHiCuA5TsrL5woyHmGfGlviAznc6asHYbDQ27pxTGSjiKnc4dsabDS9j
uQmuRFYM19OIIWjfRvmqO3SflusOGU38+OPCHovHyp624XJ/v9anju2W+m61DXMVTihK7SSr8kyX
1z8bsge0Ul24ZH3RzNuwAr4d5aS/fip/WfaXvI01inwc96WcpxNPLFpKU4IBHLqu25nhmA9QetdK
ovTgNye4IWM67n/XLTlm8MWTU20ZJCr6JQs3WXdcDaCj5KLOl91liVbsnPFY/a4Rr36JjB9cvPEd
8V7Ni29ScHxySC9GRotYlBuhu6VbSBL1O1P7spGwRuG6aVnhQnVfNhpmWs0YaErGk8ykjzFuQd0O
eE1+dwGrMnc/ascyADUKzZU6hOnTp7M345PV74YrO1QcF5DIkRs2RZhgDpiaPAg/UAXC+JwGc7L5
+J6pMRjcrUHVati/v79DLkaD59tOnAKlTPVDPqJ+eNnedEl2LFJ7QXRzMVx8VAYnZtOlu/Fb4WIn
maYD6nUXdQVRsLuIFvBbUUh8j5b95i+IILevvAaz5pY2WD0ONMqwNsnwGFDjivHCiGGmZN/k0j1Z
VjFomISsS0Hco590ofhw4n52JFsJQ8ev8mJ61MADKuWNAiEQMMoVIFWkNJWyGA5o2O1n+M1qyqcg
c6WpwG2eTyk+0dzVocXs38FYZ05PeRXDDhpHDPWBpsiVBtej5F9N0omcQ+6LZr4ycxC4OJrncgDk
wnxXym9wxZs0GnXHExsEloZCi7Hf0M6UtvlwwpZzvmd2aIlilsznsuWaD4zQhhJeDK4hbVIrNYlZ
xhhn3zUZyY78xukea21RdiYizSn/F9z3TAuE7LpcKagoeIY8YSGDWCLWwGFgsbjAXI+4RrhHCU1D
voRZ/+eCfY0fA4uqQdZZzeuyEBogqlg5hqkPgRw9DR8I5bjffHGJ6qYSZBwlL4FNkT0oN3fPPWC6
sIxQSOpw8z1AH07UjtoaHh+PNbcNHpnWL5AOofIL5nu27fKLkk1q9Vq9FXuBvVtM4btK37W0fg8N
MopPoahoWi37e2ggakgWGKJaemvDeoUS0lavPmgNCxzwmVK89gmoGDvapdkNs0s24kqB251Cwasr
jUaaG6ygqITJhY//HiWAFgezPqgOUm7HsNV78xLQQFxHuiG44/gEOkqB1EoqXplCrqS7o09ZPSFi
OX5tCr0jwb5jW93/wDC83DslXjC+dBsBqj+NIOvWIYDqZ1CzVS5s6VCtCM4Yxk5Ews+gZD8Mc4hY
UGV/LsX+ugNogNSdjuLkHmbdVnC2s15GHW1KWocMMLQSLRQcj0GL8vLbApYuKKkS0MdHT6urIiDF
Y1qBS8jJaDVuOICYq3Y63gHQJ7MnTkB2vbS9A9uBh0tMS6AmfSyO3vPByxH0SChpfQziLeVjwDKd
j09RdZvVy3ssWk7qH723z2Lcod7r7T8Gr16lo0eKw+VXOjUQsA1QtWV7H8ApzSzg7SiN5g8u+Def
2fBkQegJQLzWkSHAAOQP+QUfi3JYCwc6X5S/+10tjM2ZBDpLMTRTdbj7Uhrwhr6lCAq3Bn2WmgQz
E6NZPcK2nqczyo+QZ/09mPo0q74+UnwuA4V2Tu6afbiT39WohHnibKLb4tgtIvg9pbeEPAcXrq6D
zdOL8cSbWR6rgcDyDgvKSp+9J6SD6nc+l/4Aw80TTatOQRH7UKDJrsUI0cCKlnegWiz1DWrA4vF1
+Ob0og+rk0QbxmM8nzoOTOTBxASu++HD/sEFUwDvF9c6p84NaOTb3XqrwNVwyhAdqPfkJ8FZiT0F
4IyXpahN/QHWT6PDegzgR2YJvZAIqBDLKQKJad/qD0z1pwOq99MBWg4yGkB1mQ4/LDLoAS5bchpN
QlagOcRLLT4f9DOHNtT++W5FUhTZVOctT3V/6B5Eobc5DQ+CubCC9QBbi0sL+LNYm4oA5G9vugFS
KnC2w3sPdVDotgbJugkn0TeuB2bOGAdVj/2CGHD78EkDpJ0m22pit8+AGNJd2VrZCF0z4r9cta5b
D9hk6EIpZapdsXSe19Dw8ur8TnNPALUziiBB9G+DeFwilB6ilSMMOjQENDlvW0KumJwH9AoAD1om
hXT3+99t1yuotR+INk5e4Xowq0/nMW5OoaNZnHE4QMzit+d0gQnwuNSS8AJ7GrClvPFokWMjSBFH
HyZ5tyVHAXwSnndqABJ4wOJx868ufG4CP9G6gpdHufy2QJkeNwngC+wCf/yKXxwWDByysvApo5K6
4PzocJd8qicpDqrWDXQsKygPC/sN+hocfTFHuqP1QJuQE+IDwFaAyI8wxJEL63frB3oX0M+06TVt
siuxa7e8j5OZH1DGfZg37SouopIiGm6Jy442g/Bt7fwjBIM4ZZ1X+0V2F1SOd+iCAiHcLZKOBM8N
So78HgM3W787FzRyYI5jY4MdAW65tD3B25sXnFKazsKlELWOthSQUqNkp8Cj2ODwcSGDg3JuvGrP
zaYElXQnISUDALOLmA2mo1NcYwrbJ/8wbqm0XkRz197On6JKAOAb1Sm2SFGuVexO0BWzpUXFPCrC
zfAApKLqKsgtWyF+GtNdJ/9gs2reDRv1Mq/sb1AKXyOoJrTmc1cuipjiHB2HBSrl4UY3by4hMSxT
QcFPMU0X2nhzI3wN9ghh1jj54DIwKvV2M0ytO84NVwJ6ssSiAk4A36Rhl4IHGqgXDD+0QXix8B5f
aDIUliZyQqR1oL1AlZjgY8cac2/f0Op9Suh3VNuAsLeImKHHKFurwXt0suLg3qUe2m300J0ydyOW
4C6e36Q+QO3bb/rs/Nrx6BoiVtN9uc+uvJNzN/aAPaKdle9qhvsAkL34okYfKPFuA5y1XnmakCgr
9HcDBQ1II4YE+vT83UOYj02HG5uaCeljmfwLoIDLqOQ1fhhS/YJfDo5sYpB/YwEjLbrnPjF8oGSq
eY1Zw7uGuJldiEvphE+AXBkUH0HKdVRw/DfyR/asxc/uCuEwhqR1EWeuu1qyC9kjx4IOT+pB/cFe
ONQjLIFvaGYPdBXwEpwomCYxh5R3u635HqIHdBeMNjo4tEeBcg2vD4gLiQEZIblKmT1d4Y8Wba2y
J5rwMiLrYG5ZTV2ycQ1j24SysM76KkmgtF10KtwdOQ1QkSCZJJfjhZ4OjhdSIYwr6ridNzaqwQBB
lxsSW/SMvL1NBzm7LTu2qmWk+gVdbkGlFFMUqdh5deXrwW2BDWxCaqeKFZnjh7+C8afWv4ACK7BZ
xjxEII70EdRxhR/J3FMt6FAfi/tW8UjwgHpTqqeBcnaDcUnrSWwBKCFtgMfOnAIfhx6SlmucNbP8
w45mEE0aPXysRdSOkR30Iu5PyXs58IE5DDjY51Pv6bA923mYSM73q7hQ4xbAw5tRXDwACM6aC5SK
wPnscpbv/pONUf/Sv7Yvo2f3NEompRna7ps7YngvF3at0T0szKD+mtWC1gzg4N2ADq6weS1XUzSq
eqpAv7f3YDWg4UMu+kjRO2u2RwZhig/2WFTeJry0/ZuT9VbE+2QBw7uovALYBwjQ5UtpVSa/wsxk
IWGx4avcIaCyfjxIx1UR9NjcLOqmtOARwSC3soLPEEtjVTp7XBPUGqDuqrBep/z8oAms7rz+1WNd
VZYEQXkt2UrOUqAzrk6ViFGuLoJLhJvPZgHZD6CiLPcKWCkzz3MmX/9Ins0u95e+edlnr8SiCrkq
i0YxmyC+UdUouG1ZyrbU9z+2JdZ91nsthPFAC2Ke0SCZqyQJdEAEXlR1Ac4ky3IdNvEbDgMRk8Sw
givHrEwymJlv9l2NwGZhhvnUklaxEuNNkVQCE7XgFfnrODulXyIF1QXJL32S6NWhLY3voaQL/GgW
pGJMM/yJ/8IwKpH+W6FZ1dRGnJcOzMGEinAAKRaEYoDksc4mvwDeMaVqH+PdntwTpRb4JnqVxMQ4
N97KF4hDtov+hDvJPMDTiqeJF5rfBC5h8028Umx3JTHNedmEwf1Rww9b2SQltRQfapbotTVno3lL
d+IzRh7re4Xxssfx/L5qqatL4YbXLzf6gcbgzylDq1dAIcCz3HYYUy3WZNCbeR1YihOtXm+2FYrC
n9mDHop9VT5X75BTp+HwdfZxgSFLWoZzFkm8RsBJnFKNQyiPJRUtSD5M+W0IptTD/4W+yt1/8xgK
SOVwqXm642XMlq6HsrheleIEasfpo29e/4tIa8EPpWy1MuUKM3H1vSoDQGdnMjNu1EFquz5F+yZK
fX9zP2j80Zk4teMWd0F3Qg92Cbg0bX0Vpzsoc9Uh6hj9TldUnv6/dfg7OHBc6m2s/gAIBrxFHwWB
Mg3QdlqVy/j2FDHzGA9GLdKoBntVab8q7RgNULPGjuRpe9niX3HPSZ5QYpdLXVO0Br0UBe4Q891N
FIErZQuOB4TNaS33CLloanIAQUI6jW8H4cMJKFdqUaJ4g00LbhkynOSUOlQDgqRbt34iKiJqKuyQ
90H4wR5ZJjcOz6oBWmfA+T5Aphg5e9SJbD6VIqWUYuumxZ/OPX6NMwZzQv2P11PmISXsKW3hNFTH
0FDKJSiuO6sS6sErxiBDB1lQDJIZjJ1Rf88+azKDQt+LRhVKESr+gxUBmdB29lvB9yizxRERYGlv
kQIEgBUXvsfdJvS5Altf+SdWfW6HDeAgPOT7XkiDti9IitZYFZTwOkChSrKFRBwATTYFLl1JPsI3
j2+XekMIPsnE1oyCswLTulEeCAeUW79z9u4D4R8ogciPCPCKlhX3ByQ6xEBA+I3NXK+GpUfJb3sK
nawHKtbaCgoA176xZGTb2tmC342dhCY73WV7zOJbIdgG4GkfYHlrmA+vv5HvhveKU6Vxhd6hd2Ju
aN29wny/h1gfJQ/eQzElWQ5Ykhlg24O5UfJlUzCaZoRPkLAOY/EHW2GGwTxZd0RDcZ6MyYWtkNhc
EDxANkMqjIOow3o4IJtZWyIbZ4pL1mnWRydiZ4YidAccCc1SLk2JcKrvaZhCd/KbNAjfmp2vC8A9
HrwDU4ngktYPVmJcQCjXyE0LhghRCnfi3CZbxNcdKCh4/cwfoTlrQZLzxELE4VK8A5sTur2u5jB6
F+R+dDIYBtnFaYE5ljVGzQCQChSHXjyudFrBB5ayLQrHuDqa7pQDeBU8IbwKOiBbPrvfhElEwubI
Y3FdXEEXUEeOPOa58/TrjqAWkVkATt2uuLe/dEflyOUv+Xn93OfFPkTmvLrmUjxoAaTtNMLHGsGS
QhgNVpRzFNr7bY0M9ZvICTp0yDCMw/qG3OmckupWWI3dKx7jzvgAHgQaZTQ7K+dBUqkJWSxOY3Dx
6lbikNE0H2Q3Ix90VuczPGyancPsFqycBCZBNNlQDXgHZegD31DqsiOE8OsCd8g8+kXng1YJlb3j
lMQGKTq/ESb+s1Nyqa7nb6U2nB7cqpd3cPfOrlvwSn4yLsOfu0frz4bO/ImeTdMsk+KmRvls7cvQ
jZsXcvYAQ9bVnwj8TQX9KooszUfTfBPwwVET26+3Yd5BwCwoV4yMrLODMQNPkKp7wg8sbmSfqJjn
PZAuwOHDXWQfmbLFBT8dE/QyjBLMzxBpuvXtHYkE5GdhKUJnAj5l5PgITDZvRFifZgwQHyxcA67j
5t7N4FhnF292ZlLDaWjOMoeiuG5a8SvBMXiRm4P0pFfvl8IyTg11FjM61o0GhbDi4uWdNhl8tiTx
0najZd0S7iGfULLjopHe7ApywqypUClUrQRVkoP1oFTpQP2KXUywlSac7vzysAevPqBQprEyI/Bp
cb+eujfeCCWVm5Czo6TkZsdV+G4M6n/jvQMzxANvHjvysq4QJpSZyYW7i+Bl7WrtWUV4rgE3iBBP
gkXghfKG+74hd+h+amiBILRDgatkmJ51M6UiqL+jRARUyJXWGddfznO5Q71t8ecLgD4A5wdkCs2X
lOuMAuOXtB9flF4imUpWVvBaYi1q/piUEDagzwGXGUlEr4YKmQed4JlQrUkc6+9D+KcAsrc/Gyi6
+A+N1mGUlINbA4WUoHUK03r3SS7yHL5qvYhMYq1XqPppo31oIPRZezsvmGdB19Zmq1f/U+82rl5W
dtK3Q5sztHKw5+y3cRuo6iBCuFkfjQX/hjLPPl7uan4GBWvip+duuTaDUiOBIiuxx5Di11ho2eSN
zBN9wV5vuwZRA6lnkH8Hp96UuDFqO/TOZwMZGHReZS7q4CQvC6JnfsP/atPmczlfoYSek0QELwX9
npwt3xTh9eA3YAph/AYHQOEc+yAri0bC2A/pGPSN0NZB1F/xEIvnTA1R7brVpEolFrXI7h7m0sgv
1qzs98i2+8mGc/C6hAsSPBLvRZIc6SPUlZHmTYzS5kXUBc8WdWvg2rHI+Wku4DEwHci3fjrPyHxC
X3q0s9Ssw2/wW+QrSucE2CUmnXFheyE2Pw8X0jhOUMA3RURKEltlqr2OZqnmf8iR5Rz3/J1uPzYg
LKMUrE5sXbQQfUYGOi7oP3llfqQNqBTx7usOmUj7U3fPRJ0AkV4UgZJacjkBjGgW1VOsu3fnElME
hgwYJIRm1IAHy9mhQwgNDkoIsdlAPowEw9uK2BrI5Zqb7JbXIHARRcadEhxYa+EKabavnIq5mzjX
5qCM2PfNr3FTU+8BmQbSKqcgXjlZ3qQivlXqcfIWsErqF2jkyqmS5wOZQ+D1WDzBNlWc3dHJzt5n
b90h6IYp8ezQ1fEFfitLSjY1eZys1WQZChS22dyVC9vnZb80pCwPCt2r6tswFxUKtViQAVa5SKJ3
bqOkCx8hM446NewIhHzXqsEQurKqoFEWweAGnfQbzG2/ImbOZ8it4hZfYdZ9qeiMNLt6GOwqBHwt
mxCQhiXLOi41ONeT2QSFCFJu/kZKHXYPyrLAD1QkYPHexghB/TR/6URkVQtcz5NiQnG1IaTDa25I
brChUrcaUKo5K/iwH2IRbv5SzQFHHbYZzcdfPuPxwjpERTQnjEaxc0iohLuy79Uw6uDlSDxgTOEn
oFXJELWK3ulglMbN9WsZwTRbsSMgkb+7n3PD5ANR5OY5WXJBYpYnAGKzjR3PzOTFNK5KPVML6mVi
rHSLhPLxLFFl/sC7uAg1mdFCYM77Gc0/J5jGgZr/0EqUvh8Nl8tEZYwm3ehH+hOIzvBat1pUcwJz
GqbbVkDU5ybD0tO6UC9npmNUEfcNOFHVLTWi7dSA9h1eFUZDC3dg+96WEDks92gIkwgSvcrT4g1o
In4/6Ul8RlZivYLz5wVDFwQr6lc+7mNky+aac0LRUoPAjvzfpWp8GMWqwniF1Srav51m1C/RrXgc
V3sFLJPtblIyl1ED9avzAGqXynEY1/1WYVKm3qcZHM6TC0n4aBxH0+a9U9/jtnHXd7tehXA8nqJv
Vy53V9XxPuqvCr1SNDgQSdXMqBpUpMoVls8zkOnv+yLJJpfiqLkL989BKw6bGWiY47r+nJavo9Jp
gvzHaxdWDsNdcfYq9U8vv/UJ7o9e9MqgXRjcSr0T+yuNYUK37Kn9jXoFHJx3u1zoHR+DPb99Rf1T
c1h5zUu16bU2vrznMSn7c6cW9c73vxWXjwp0YVJr/ryuLN+9CzVTbUK4F9nc/RrG7XrRO9/FCM4W
enH6iP3XuV2Owh0XSi4btSwKBvft+Oa96AUSs82g8m43Vu7x0KU5lzjsFurbMzKWGAC4C+7Bs+Qd
Wh5Sz6s/qMhQdM2udnRzW1lwL3mrYv9IzqvaKR8ltE0tPxtQiAqhgldrUsnoIapGo46xk0IjEksf
JT0p8D55CZNmhsWHhh2oH7BLmKnJTUOigwuCzmJsQwr4GJzYDYDehjxhjJQXbdxoGonmwy0RwZw6
kN9AZkhbdu/242mh9/qB8OTjQPpE5ohPXblN0mM4XlMKxo0qdANwQGFgnr1jNeQjX0gWvqXSROaQ
q3wNoQaB2+6wbdWHH1rxFqUWASD5dSJE1cL/vMhvt6sg3Fbha70PM4iy0Bwhdf7ZJsqi1//ADr5H
6c8ORLrPyo8nMzwT7jDgFyQRKGurIGMafjq1zWfv1CBg693G5V8WSYQ9WXR3LCnYPyPbygGkrVYz
sh4Pp8U28MG4P0zoqR7sgBz7tXev0ApPqJInA1bRDDMZUZy4uEIJtXuPKkXScekV6erm9PxZxzhO
F1L4i1JzWHwMnqCbPNih6Z3jZ71PhuRCtklv/+i9q6Kl5ybARvKYQxbVWXVJ+I7A/oQ1HwqrsDZI
+8/eY3MZHTqNDrh8CAhRHfLZrP0Fv0PhILlzHRv8nz1mtoGG4Kp/H2fW7Q+ymdVYxKedZ5+RM8Zp
rELm/Lbv7Ft2V/2PXRhGYQMGWgQqw2RZm0VBrVNzE+vZ2ZMmJINJ6UgA89PgOn4P4XZw9h2GPc7+
jVclSKyMd/V+hmKWU4CcHG8jNREgRqzxTUG0H4+OAZb71EIKD6swYPP1tj1cTHbm9kUgAL3s3cFi
ZSRsgOxiY4qP3wJliNGlfYjH6eNg8t3zHsToCSYu0n5PNtjR0OhkbwZSCnl5nVX0AUtMyTw+tzfK
lPb4Qyv3wsCLsDIrytDJueXF+wHDtkmPlAqTUv0PvdhWaxM1CcGSYYFx2PhlZNZq9vHsvT8l43j/
exV6d5iIilCzUojvsEcGFejhOHz2shSKmOe40vKvSI9cR+80Meq56jrW9bItcX9gX2LKvGvTOEaP
zodp/MLMQqG63GWvke2j1mGNkeEzkl1Ii6MMRxh2wt4edirm5V6Cbwzv88dEPb2eiT2qNGZSfii8
JMptmWRv+EzSFmQby7/7JQbz5xNeTQTEJ/icDEbK3ZaPxTmk4csrpFbI1tnFokOZWCfpxMPz2C77
0B/18BKOt8mt6hYO3forPKbtV8Ouvaer/U+phJYTWZBa//qyblW/lP3cz5vkTnFqOm68nZgd3UpQ
LgeVooFfjgsCyR14hwCX/tg+MqLqmftitE1uo0rwAm+Le0Ee+szo0kP7+BJe+ZafsY8ePLvP7qXP
M7obfJtMrktIyMgSzxqz+zKbPEZxHz8RD+/RbwSI81H42T+GD9bX/pPzPN3GhoQBoL8ajLCM4Da+
XtK99fFebn2cWT69+Fv+1V8Ym3wJH304tsPH6Nyusy/Wbm0gI1++loUZMJtuEfBAsfuF0fQbzDQS
lacFm7Rks698Cp8TJHDxvrpIZUCABq2uPr7Ch+uPOJH3NiLTtFVAhGIXGE5fB04LGnj4F0ScRwSA
zOpktW/Da/uE3Bbn74IH8YObwP/H4hNz83lKR6+wNH6FKcLTqym+AFISB2N/aDNPk2Ey/FBEPo4h
/c6siFt8M5hsYBE+YxyANw5DzJGR/4GxuoJm9wA35vZiyBu4NBT4q8af0mFSe0jYXRbCIZBRT8fX
Bzvyj+1tW17rAWgG2tNPgF0rs1HGUL1C2CgKt3IKsYLUM+Ixm90QbA2FRRQu+PYEQPDpVJ4h84hx
y3/S7KTd2qQMI4/cIVvm2lDG9fKF8k1hFBIOV8hmlVVQXS007Mn8C4OtEDjCuz6xf/o+ZZeo3FaB
nZC+QlAr+c+SnUORhAS9OZustykZG+0DqlIZJBCVxkCOwMdBKiDMWxfYkTImBJuU57LLBdoGhPPb
HORFVcTGZIFU2gRvHs978w1bA8/thrmCWZrCthSupxPyFahSI7psY4/5hoUJtsHT1YeKkdlBIM2z
X9qcKaSmVp2SMOYDxN7Lz2bFx294PeFh6+rxrCAXA8pJqImh2A2lhCNcys6NLRjY26nDAhZJLMkE
e/CrCzkKpwUA9+iyF3ZnpxGAPChLsgxQSv9WNlecSInn9JLETn6/Hx/nwVtRNBWMly7iGfzX2Xak
V+zva85Mj2uIRckmuImtGRo2N6+10S5SNonZXSKTQc03L35OMD3PyTkktGZS1IIGvNFgTPL9JHFL
ZpMT28ma289uJZAU3O4HekFmIDHho6/5/Z2OCWasXDeTSWNzX1YATy2Z/796bs00lzSbBIijuIUU
REhFcf7ATyaw/x9PZ7adqrpE4SdiDBUUuaUXxb6LNw5NVMQOARF8+vMVrn02MSs7sYW/qZo15yxY
QAEzXYWAxduyXosLhSy4dVx1KtxA5RvRLGubJVJK8Dn7S4BjJACwC89MjsP4V+daExlPWrMKnRjx
sRnh9GMnTuK8WEgTR5s97Wr0tJ80slK9F6XJ0hqUgci5SpqZVPVROMqk4b5t0VSWTmULPROuc05R
fSoSemcKuAnRDUomxDeRMQqREUtsxDYQIUfz6XQqcuax6j1twKHLQA9p2VFaOOjAz6Z5KIrhXwxJ
3NTpzOLlex3tWr/xrrG+7jq/6TLZbX/TXb4rdp9l5L96sR+l1rsX9XFI97s+bumHjn8nsZpkoxsS
PeSRvNf3oAJXQ6Em/yOKN3IbUb2hXgPsqFVscHjlgIkuyrm7h91D/QvhDgq5l+2K0YskxGInzsMS
H4xRt2EmpVkQNfIFuZxUnSy7tLrYYgQNxHmtfRzEQft1BeyKzv3k3hlsCzfSac6kowFRmAkljRn9
nKoSPzOLMAam6hnJ9/LAt+OkJuoKm1YOYd4KYVDY+kIxlmsNMZSvP4xC3uaR/yoTGTGF6iAYBoPh
jwgZUZ+BqprC+xx4YyGEYpvJ1/hnGDxmGbOx/koZPqAbq+4qm30Wn8XVATAJs9HMYsWanG2ld0Kx
Nvz5uZor+PNYRy0+odY1s1ErwnTLNA4anfxO7vFt9iuKLxAu4UHKv/KehR5Zm3cIX1q0Ztzt33tF
ModGUoSUrx68Elj4XfNnteJlfscC4cOoP0R2LcjynJ/h6zZICcnrr1ZhbbkLLFNAccPX6MQAqpha
Vy4ugbhqN7vydYEQQHZAmyPD0m7W7obm07A+LMtdO+/a9/QMiFpBI2vZXSJ38Fc1uPF4uEgkAngy
MtWkbVZImLXF/QLtHQg6TuZ0T8S8MLXvVFfrHwoiGRxNX1Ze/9Dc4mcCSKvTxedllccPZmaV+UIk
jiJZJKYssnw3PMW7/Snex2m5DRd8znkgi9eRxetePIyGz4EcPEx+8ei9Bs+eHujBdq0ywPHTQgkZ
+3ISF3S5shnHSxQxMiYmPteOkTAcDAeDVW4OxheLs2r+BCRDzntWeKKYvbid1c1NLIS8Pg4ysQk9
54ULC4gsKtq/Ld44sfXs63be5gdid8g61B/6IMm8phwoPlBKonJcyUcCeHF/RU8NMg/xPaJD1smJ
3GIvHgFUzaaRzdfJ9KZjZzhE5IwitfJTjxHPXHoCx/SZWa1+fsgPzIaY5gGmtnrMLjb6VCsJRDJa
mb6PSYk2FQa/jkjRPPJRZ8PV2Jt6U9E9TRVrvFvc63tr/huh6r8PSFmNt0xgzWkD0zAzRp0RyNhT
gmaHb7vYV5e0b3WTadNpLhkadjLMOOVy2tsBntxDyg3AK2tabDx67SDZPXqf42WuTC7zBlQm1ppT
5Nwjlgc427aCcqycpcdX5lCRuBHG0uM10LRpeaNjlXmmsnTC6orfSRGEv98JyyfXZQQXakJbYB2H
K7ugX0hPSaTv+/ZFsQaQ45cSxG/jN9opG+5gJFZ3dl3Gy9vLipfXZXvSGbUn+iTWbv0LRlXIQSg3
RfNT5WC3RaeWx/G9ddqz8moVV4vvOh+vGt+Oxe/lbRe/XeyMupt03dlsFycciR5YxM5U/Hqwyjbf
AfRL+ivhcQtDcpBemg7+Th+SbE+f8AaURhAt9covBAwnnAEN446pq/hiAGPoYhfLHvr0jDaGW2c2
nMolQ6AWA3Ie72lAAVyejKkDkx1rYqnIHG2lZisSqwHCEcztut4W94u+2qtolGRpk+0EL/Phh+aA
50lkNxNAZTqVxUvhgUGJckpmC+MX1uwdlscqWnSmrSmB5t9n9hnZ6uyEG842PNE1+7Jr42iIWeNf
Ms/n9C4bQ7mdSKGOkNgZwQfB7bqC90bP2+n3Q7UC/BLWKXRMKJsuLBQJm+nQ1odZiC82bhGNIOxM
rrDfsuDRB1i0sPHub4fKOAnT8Lw2MEIjmntiFvDTSGkZVkX252gws4nHGsM7Pt2Fd/r5wHZL2b9y
epqQOnj34EOGZDZny+XDUUedMB5Uk/Rq3UDeTnbC1WvEQYQIgSdCt7Eu1vhS5Wv6o+nIxQl5cTSA
qURlqTLxKr2+vG7q5ixw3J/qaW1tV7L1cB9MCOenqdwwfV9SvGRpF5roV6rWgD2kEHJSFoHIDQ/I
y2xMG0xYbS4GVKjed8DbWH5UtuH94NKNFIv8zT6NDUQBbBJeTMUr3sW7an1dypxYVutHasv/pcQI
wWVwGYg/CJ1nKQGPDyLKEKhRRW0K3uxQJoEkj7EPpcbU3/pFcB4UQXTc+h/v1OvMOjOZHtuZLKcU
CJ+D+/LONJFfdtAnDW6DgrnYK4MPeyPJHT2fGOG1DlUsU16e8JyFoEk8LgyMBzDOfY74j8k0lUtM
6yusdGmutBSZ3Doav2GEggVx9lgmdu+u9UAtKGdr6xW4oQqwJd+lC6A8aTp/7WiKR4IszXHHl6kK
Z1ekgsKVEHwcZdVofpBzIGcAzQaOK/DwLl7uHzz8L0TZxplllrC2kZZxhll8wszOnczOWIgKJ5qK
SF/+T6faKfH/Nwf4eL+rt0sbP6/hGpTxvlsMdUUNO84BIJ31gwXfdXgfUrW8Dyv7Q/jXxKiA4djH
Hb8+2MhCZZIvO2spyFJPVQm1COr9rpvzrr7vqUOoJ4d8DOr78lEGV5NtULbCypU3ufIOyN0mqHGg
ESBqk6LZ/mxuKMV4pQsVALcVoiCecShWLOkgAXWioS6ECmmxy9nuHOO/+K97BIG4joUsIxRtIW6f
/fewTdPQ9gAIbZzVt/s4/qGnGdTf967C8pV2aZplrKO/DOa0qIRTdM7JQF4KIuY6nqvrjH5k+aCB
y6jW5RtunLJcnFu4pbbXp2m2lFkic6R1RN/pJYNG0AhEhY8Vlk77yNNOwSViV65PQ8ywAFIH+qxw
xUGsa20d2XVfqzalVu/lI87vZf7TbyNPk4M7wQQtIBnkuNXJA+RGq2pszp6rl69Qkc9oifnoG9iK
0QYAvmoV0Mx7ANsVsxoxrOl63+M7e0VCWi0fU9p1z9O50AoLoarQAhGTEGhUS7gsCX+58ff7OKnp
/RcKviASoGwRlUIIijDZIPyz3gkr7tQH6stgvgv9TTjmQsq+DUXiyjIMQUG0nSXcD9E+kSyQ3zHX
vhGDDCVJBQinGb0yhr+BuwTvD0ruREH3nV4HRw1cHBRPc0tcHZpO5HfcpoOfxaBNjJ9b2iC3qp6Y
M6i1rPM76OgOZYnGRERN294DisIzRLHBBH9MLkhszhMR1wiHySCdF123qMMlF0dXLgRUYZUJn0gI
d50lOAscGTqLuULK+xaxREskex6Yh7MlkaQjOSYk+lztPWmEKIdsO2J+orJu09Owtr0TNzz2A9gT
8huafHhi8kZhhvt9b/L/20Xupu7Dkb+2MNLpeNceFpF3OjrKJYXi6UV/Z3E5/4rwhe5ezIXoLz8J
h0ZkndnkK0cqzSkm+9D3TUFKJaOr8yVcX+TMv5D+aaRkGQzsRr0ifq+NVl+bHL51WWMHYoZDCRSl
EuV5Ij1R6ctNmDkXZyRQFzU4WK0bUZh8hUTgAXhOec2VSMhK6MgiH2MwQOUFtJB+sqIpE70OJf0e
xT0MaobyAqKN1ftSSqfBC/Twr6ZF6MEi0RIPZ4TI6yUhQu4uMXbYU1JnV2rCCRdN1DukDi92UTXC
lqG1eZJPX5DViBiWcjzACVEb41EUgKK7iiGfUKHgsSLrkQhAtFcgvVxtZN6eDGgBbKBdYwwlbgEi
ZC7slMFOjSMfXNkjxA2pW2u22WM/XLUO1w7U0cUGaRINvnOYtgD/LBL1HnWunvhXSDoKYRz+VQKV
JPUkq5XtXwZ429JczS12iicpQLnT3MUwJiSXA7sLwZjEOVDkqeIm+TV2kDxM3uTX/CEe01ackU2/
Qs6e/F6WlgqXQtSs8gAZicQVZrNHzZNwRwxD5Mh8yMxfBxFxE8FPxCGMEHsseXqh912moj1Huon4
tm32l5L3QZua9CVnFaxLDNwkhKj3NRGDfszeo1Zo1qpuISgKhxQyaI9eO8hw/pMPC+Il15TRxiHX
SG6idKOKHjGEnpM2lRFX2QsgU8kVhyuWjmSCZ0z2M8Tuh8WiI1Yd1uFAkin9ig/TKZy1yXUkSIsc
Kt3J3jUyk4yqA6w4xu4XHlJ90WjhoVpDoyKWQ5joi8yrUdKJT8jRdN1kwLCWMPCELh1Bp2YlZM+/
wna8TIVCfuJtyMInS18LUE4UmbIeCp89A957gzB9Dz7oSD6sqMIRh4GTnZ12DmNEZhNSJV8cEWUG
Qg3gTzD4MYtwssWDNXSRHaiqKWBZAFpp1+Rx2eIN2RErILA12rHj0S+9XFjRw3jGC80eh++8g5YC
T0UCLQBH0ebKtP7K3b8QIvL4M8BNGciy+iSm0GxhU0nEUVoKblsd1hbkSz2R3GMtibHZjFRt+Qdm
8ZXqglybfTGQYXSIFw19cbj5kbmguUFtKFXZDZLiypXQ5DR+4Xo9jYfJMiE83BLSaSM9pOqlh03J
O9qJ9Vp/D9q5zihyjT/TcnLtp1eYg1TIRhjXPvGLoRXxPKJB32dajTvzinsVyJSpqMby1cK7KrYw
DYj3V47tvD1tT0+L9jTvn8NzmOxVWtIiiuj2Lgvss2YiPfzsP/vnobmnhcrkMrmPbtxo58ZAugHh
J6JCmwrTXL8gsK+Gxbi7dLNpZ6kt6frNkc9fNA/TaegmrH9Rrol2jdYZHPSRNYXdTpPlmkKE5x2J
tTFEjsf1eISPBctUfYhG86tDlMX3O0lkez2TFpN+c8OwAEHpgx63HeJBcf6ayuL6dbWREPo70Pg4
0pr7APeIJ6RJZ71iyqJ7Z56JfaC8rVstdpAZ9hWaM6UwRDtb3krjunfMwZAMH0RhETtFCDqxCIJF
4PyMNXMlXgyyuYs1lCxgEixyR4aImIvdoTAaPycbWKtGi+6eeCXxBIvd4udnJd5KJJrAIRKvls5r
ACGK7NwImq/BNvMb+ID1X/MtofDDlscBvFfmRLHFGezli+urBEw6+oyv5yxCVOyAhUMq0UkygGnD
2sTYFHxB7LWeqysUzTeSDp7EWvAxdimDOqbTEYiN4Dakz14OPZr8fpyB12xHgt0IW/FCj7NJTN7R
Tk0HCl803I6i4ZmGDMFzcOk1g7bXDPDE7zU9OI8eTdeE3bJp8lMCNbE112EZnsiu+tsG7Vo/nhoK
qVGbNUZNr+mde/ejNtJGRki+H14G50HrZZ4H2kxZCOIrw//aT/yxOlSHjTHG0EzZD9Au6YkFEWDY
tVN/DAM52ctUZzzhFyAS81P4KyaM5x59hamlgsu5rd87hMzMljf7wr/u7ZIxWSt1wrfS8oqgCFae
sTFCOeS9UFoIvxmLHkZLYo3V0NlVcCXNxM/ubqPXnrztATilRBUKK+DgebKb9B6Cu4gv9d2n0pmg
0omxcHe4t6PN32P69uShnCU5N+VURU3oICphBSrq3Oblvuuj4h1iRNa7zGWYCbYoQ0xwn9sPiGGN
mD3cRW7tAmu3w/hLPqRYB8pNhpXiyaXNepF/++NG4de8jRv4t+XDJvovOtM4Kv+SEjkfIr2XWXgF
5mqvGZVIVjK3uUgnuNLVtmcPHkbnAlDVr4EYzAOnwa3Ex690MNdf58vSaQD+VbZGJCsvoBLPtq00
aIbvUTHBkk2ei9vJUmsTMvEb+86XBDRbllaoks7bxLvXp9Yk+BbnEFiOTkn17oKbLTkVV5gwx59K
/DcU2750is/ZjkccBUi7Y50FdsAzisGfPL+4xQlqXgxbNsz3HUCBn/3Jz03evXyKCqvFdJhzpEOF
ShhdXazH3/Mv9lv2ey6fJfJ3j/FtnA5BULN5w1aOglvKyfyenxMiDSsFmBdoXj625n54cnFwlMvy
5vutd+mBoLW9tvdElWgMK/dGSlAx+eRqMfky3h2Xjpk5pIsln6yFWWo2Plk7rhRLjCStYvCXMTvf
ZMR0A+Y5VUoe8Apq10jEko5g0HJv8TMM5PI+MJ/D4M3KRg+3QYdlygvu1TmBPMKes++B/Bb7+PrN
Vz1c1pD/bQtPMvHh/dkvN9/PJSeRFjOWEigBl5AcXe4hRcHjjF2RANDq9/GQXrStBYvlPViwIPLX
bxiHU/Y6lDpAKMoaMYMREZAcOOh+awPSWuDrWgvrxcuccp05hKbY9Ei62JlIlRFjDCC05d/R6E2u
gDMT2Y9v5pK/ANkb5l4SH6B7thzZQMQiaS6VRds++sA4bM0NQWz5rFLOJEll1ST+C244ktcOVwLz
yyHFTH0U94rf2xGuIE1AJi/kNm5rIqnu0+FBlgFtX/zWJYgsXLEIrSwxFPu+4dpN5PtkSwlj2Qz+
qHHw/e+yv6zIla3qRtCgYCXZmkrqrGBwGE8ip/Lpuua9sZ3E3d3pTLvDLtaTmX/bS3aszMUWXNLs
K/e6Czkblj4czUXu1R+PCQvxh0PBG74zNPhuQIPfsimdIMQ/Er4l1sUVN8j7RMYC9oTM7I4vw1es
MmVmyG1L9imz4zuzC+Y3ICcHBbV1tZZlqvFbwc5mBKqeLJl0+FWtaJmk5rUy22E7PA3k1uFoqPZ7
3H2vP8NG7+7nQXoy6YQBg6/+v0YvrxGv71PJ9xZQZ2K1J89oWhhDJYzyQaLDCFpl60bz+AFjoYuc
AunR5Uk6Qgq/kPCy9nMOZ+JpFElIUY+Ar+MEVWY5NvjxS/YuTuCiyZdYFvUZUa5UnAmiiU4ktv16
PSAk5Sei+4uj9sV8RbwomoQzBJKMMrSvo4iqxoRea+vXL3vOWB9Op/s5ni4Alqh8dfHbIJ4192iC
+YdWD3yn2EgFIc362JcYQBgAKiWuEYrzS3UKxqQsHXbBMt0AepSDWg3gfTaIh2pQIO/pyWoiF0BK
oAmbyZ1ed3fAQn46NoEMvye9OXyT/rBvqlMoeatkpdHBGo3igRaT++Y+O8DypvD9PrxJERKSjAc8
jHSUjzLapUsJWKrHNC2Uf1pAA6QM4kusozchIwBfkNxdUC1J758OUuOATjJRT/Hpwugorjjlgx7Y
9P8Q31Rj/vWzrx3t63gFghLTpeGBQ3PwL7BQawI0FLyCdmTSRsbLf6MemWaQ/iotqzmSQx3ps9uy
XN+WxqwRIC2e4Mkb3DmvQ7Q/6IC6nqAYYOwerUprqTxkINSCTXSEIu8SPE1Es5IXix3I2RH96i0s
0UmcJuKyjtKTyJP4WI7OG1bb+YChB0Fzp4fhhuF0bVNMPSRzkYBWcrjvQZ4mKAU3EYMh9qKxXFIr
ukR0hjgFcR7EfOwvcNQADhAYIHEly6utrWekPqRPoo6BpYMTNAkw95BDcBuxJRBqhdjOvTl5baS9
EvpFAy2U/g8ZR+Fm4Gxi9Vygqu+ddxFVhF3n/7iZTIAPhyRzggTRV7JO96T+DQbC+GS4fi2kJMcV
rzQD8GhE1jk1rF9JRX7zfygXgTAB4JttrE2WuGZHW/OjJ66+NDCz7r5RI1YqDzSseGUATfwWJmbE
YlmmB13GupQTC4dWbRRSMgZzht4WSUtt25MHsi5IVNicPBH4jVqjl6tvXi5BYuI8SYvkeeVqKNZj
AvR32zUCWk1STUgGp2E3pJfFZYpqCu0EvOsQbsTNT8alW3Voa0zrNCzu8JSgA5W9XdLHGZ1m5OhU
OyFwYYPMFQUYY/0AEjgaaJuAMtH+6/Z5iN1D8kOf+3LVwbcVTzJ9ra6jV3AdV0RzICpfA2m9aZ8+
4BEMdHcbZkdx2RLs8zpoj64D+dmYxb3thmoGTTkAO2k2sLwtOxNlBvBKvwcwsgoLdxquYq7M9ifA
hmAW0gCj8oA0rM9MNbOgMSzHXQRjP4qbw6/rGYNHPwoz1DvR4eVn8jPgXRzqPbldQzqJ/9Aeg23m
hP5MNpKk3krEq1c2jzty8Yt9pK2XtVDT9dlRSnpXYkEQzTQ0v1crovOG9KTWlm+afj9HWzh+7lUL
rvnyAX8JJuyvhktcad7PAZyD9LpsIm4kMHDOP+0gb7slMdHZbKy5lJ3Rj0Q8OZa57EHQpsynC9HW
llvLfo6/oZpYJVB60WkR8piTWRO1EfiRzMwWsq8SC9R5uGy2j7427FLtlQ1Uar7k5labMyY37AzY
tN9We/YOuqFo4+URCgvWnVpUDzHbTkDz7yGm49K4akwlhJKIdvFpKNUGQ8+W+eCLCovlZScQR3JB
MKVAIrWPL8gqSApr5ohuy2TUjcgvgENXqENe8GpyMalPRq8QaccXrRE+jTDd4JELSP2CrCUFALVl
ZmfrNr1NLxz3eUKTrPlJgFLxQEfkUpkZbqQ07qBLveA8ol0DHMbpADnBffbE1hGyz5MjHp0mjxCS
9OiDJRJGRwEbDz4Ughqe+Q5fwIS9QIJKVkcLb845cS7RY2oF+uTca4whPYo8bHIe6N7Vby621lBz
qwHlp5+Omw+fGfkKVSUmeoWu2X+FzcGt6TeUYZeFFy8PXBzhA4fItWKo7YLLNGmkRVeJFEWeQTew
1YshrtYDXYg3D5zW8bmjYB5A5SDSSwGRq7oVjLSDiXq3IwUCrg4Jw+Z51Dz+j2FFl5DCpTVeqM6S
Nd3j14p/5dZ50oqWp2h4ya8UP5lCFC/UmZRlaEDCPO14gH5iDPy2+kS1kmEfd7vhgmqgFRGjCTT5
TbxBFR2pT0h9REz0ZYWtjlQbaaE7KAFKZWcsWYzlkOJmFkQDGuo0NhUbntoTC1WZoHUqv5ChSvsv
m/4xoEjEpNyfOuYg/0Vc4TeQdXFSEvZKOeRzs9+uW16LrTGmMCvfn855+XQoO/L0NN8hG4LcwiEG
519oleh3JBboE18myxXW1cU0sHb+hJ9R7OXhp820UqidUGHz2p0fDU6VMK3gVq1fEJtelNmk1JYT
A+qTnLVbPJfl4K2SaSE4qUNSCTUJP4dv/0XLGYyhfVrcUNhR/x6EBgpXUHH1aNhZfGLkHEKqHih9
WkBL1aeuHiAvJqgAv6A+RCtZguX/nMn9Y+VT8YU38SDgaHEv3CzWNYzLPYXuZIct77Z10jWgnPz+
eTRm0N9x77gtZZFt4OAhJTG5THJEVD7P09uQBS4ei33tA5clKSxJyCClYTEawE0DGjblWvGlkMF6
o3vdhhYw5qljqmjI/9gnPg9qefRs04KUIrsxOg+pb1CHfh279KSWvtSdiYF6wjJm1NGGOn1iaGlF
8byG17seHiMek7tD40Vox/G4fkcxb07anZ6nF5AGjDRS3rvsL1TfQOTjllTA+aJZzXlPB6GqxTm8
Gt52Elcr4+l1UX7e/1oP593vgLast1WPh8kwhaZDmdxSoYHwRrTeDXPxJGyjrnuMG9OP4iO2flyw
piaKAekalM/DlhLt07wf4sNzr/yp47fmnoB7WEJptoOD+/hBB7R8VQYJnmDUossgPcYfy5gQzIPE
lE7aT/u0kw5Pm9eB8GeVgcvqgMpoljT8sC36lnVsjZU6oVHzbfEKH5M2wHMCTRcBqd3a0PgSzQy9
vNt2jitPbH4OzTfdWKHPQkVxysxB9oSU8LS57nXAaZ4T9qXhJDQ9REid9JUPwX68IrWgG4EC/023
T5dBaxs20eQigaMbNrTnVTt9OQlv6RR0hgli8tNfrDmR5mwxIMMLm2Iy8UhiFe9+CjTDteQSE41R
v90kKPdp26ZaIoBiF5M+3LD2p9pR3B3EDwwCy1Bq6JtsKtYPmBoMpPr46UllUow7EldZfatOtbNZ
X+1DGW0/EIg4GaAAM/ohX6+TRRqUzpLRB4IrhYX6S09o2YwziHZAD4akC4mUgcILAi6Rgmimkh85
7j/pH4OaL2QpMIIhATcwvHnvXhxSPd56yu+ohl6Qm2ssBKJqb4y7lCBb4zYhnUJzcxBh83c1+DIg
6SpBw2nceeBOUdkgC8OhR/4V6Faf0lXlYADbdevfyF8FsRXbMjnEMBasPquDZkJUsi33RQETO+vU
DuOPyz4nxZev1S79wCbd2zhqgHIKzhlTfRSsU5BOFrbrhMZXddpLGk0Zuk0hus13ll1uT5/uVRwV
LcNUGt4DHrB51pTTXz7rSdr8UCfFxvxDoL2RvodYZopbvbw8GwAL99aKDltLFvDMz0h0ECTh0NNx
GiTz+gAaEYv25SiL972JvNNK1vJzSeD6q4XiGEUL2eC/8pbsdOSKm5CmRj1I4MJ55o14mumtBrBZ
C2v1AV+lpNn0pMb8q9GZnG86FYun3Q7RIHM7kXSa46b3mciSzaW497cDmvzVF0LQdvE2VMG7MfIh
QJCbFIuSho1slNhYCMkLvImCZoSPZOKeVA8jngEuDB28KTDNxpfLdPMZslmExPqTlQ714k0o0Zmw
lbuXIbRFBCaKfRgTRnTMFVQZclmQLYCjrosa1yuBGdPJ62Kd5urW+UzeT/sC8tkZwC5UgPhAMkcl
baZAmfjNuwXP9kbB0i5LpzUuEi/Fs/JqG5R9PHM7ui7RlJ/HkNny5fVjtWCrIDrqq7gYbXiNx18J
VAdajSbG6z5p5AdzOPstcC3EIPRtopYIVGAYELvT34sVhFgncc7IyJs6DVuwOcNT4Qwne/ShLyyd
7sgrR3NP3GUvPUQZGkkaHdKmTwYebAr7vjSy6enkxRSet6KM/1ChpvkjdZnPi13y2rtiMIME/27F
ZDJOm+yKMn2M3hr5FpW8sgUD6aI7FY2UE9OgDz19INWeEpN+Y+UocR30cWKwCvQ6mhWvYXUKoOSW
4Nuld8WMxE77r5/OX6f1NpO94Rhw0/0SLh5jrw+7qEHxB3F5VIy5A7pLmoZC+n1SOylW9CPbWq3Y
aTedO9vJ42IjSi36t1Ov+8Mpqoowfjo00bzRbWOGWrz1cNPMelMVeFEg1zL+4Fz4G6Br2GTSFyH7
z4lCXXQotR6PjXNI8IA0XRqgj+D1bU8B2UGfhxGjttve+e0nT69omLhevjFbbFIKf1E37prRM8g7
YWG48Yj6oFq4zX7VHWgt7C7V1ZPfrB6UR1sA3pc++0mCmyY1cdqB+83+5HHxhIS/QBtgNKHl3CaR
S2mLBn4+/HxG7wdnTAj674utOXg7QmfkcdDP0Tth5/TEW537RXpYNbFDwcED6v+dHuxjIKE22fwl
0KiaMou6FGlpA57tNOtFpV4oXZ1eil+DHj4AZb3TgMz5hKmQwnq3fVvofxMW7hGCdOUWMoN0JiVd
ECLKtwV2HdnqjWbAKxXr0weHuZ0oDYPTbK74lsCun3TitwilUWsX1yMDTmN8b/FIussT3w5Z9qZC
puDZJWn4v0TZuWAqJjak7emFVlS6g5vavCaV1Il0URuXfh11xcZUzJ8vzDS708P+gBpc4Xd7RT/C
eUOwMapxlG1lbQGZ9yjBstpMn1Fw3mSI08Ln4drCX2b89Bhwz4fVXJ0mcv38R5in3mfVfPgZbGKs
dMfxjDfNGUxhCeF/QDPVsPFcIPjVzCZV4xEafQqTbbaL99tvtNx9hPtXAwcD90mrLxarySshx1Zx
CZNWgcLVxNqPDRcfEVYYogoWkdy59QSCr9allTuiIAN8YR0kCnkfGANMDAuZP4IpUjfKLq9Rh/FE
GjTj5U6schV8i6CCs4MDsPEBzaNoyodhEe1iFixrKFkWd0tc6tf6/rYh2ZMqeobmnirLAzmjo3bN
Z2VelrQRxNdUEjVo4cf7sjvSqUXdRzlGNgAxGKpd+o8N+jG2eHq8Hl4LscXdozzhrbx4QmYgfX7g
4IiFLfjkJdgjG2mwXAHssJizlb5sVCld3tUpMPaMLS4B7zxbiC4f4wPslfr7B+q0K9ctEUmLRm7F
mzLJHbEf6YN/hAhADAZBAKmki4VdtsB1DTk+kVAJw1mxMWN4MGDITOtm9ThAQfucXsdvqueYmImm
SDwJ8WPuIXoZ3IctyE+wlgcGrOT7UA9gIFMyeg0qN5qex5ex5t6Hl3HW67b6lzMjeWvmYDPzm/9S
ZtgqSVtBSOkAYLxNahQ23gIzzmubD4jUthMmzBc0Jgd82Mq9dJPazsFA6cDWoEqJ3WQSnHBmG7eA
TxITq4/G3+9hTFc2/9p/j6+Yq+gON2hBrAE3XGXgXNAkt4vzBSYaOSvN/h35WatPg8PHgOFnbK0L
WggNw2DVzyL/MpmzuOyT2yQZZSXZLg5K/XQUUTbERBjvBAyvTGPfm3Av9DwbYjgdOjqDvGpzUa7Y
HMqZb/ZVKpl37A02DCzRRaGX5YJ4e5W4mQQ7fJZhzEvCr2j76I0Ys3ez4Bo66ipxp3oLf0Puj9MR
lv5CvqD9AE9L5cXAYlBzkCiWZqowdbnaOOy8QA9ueDhqxMANrILkUWofEW0DbJyHbrCIYIPn8c0+
L5MTUPXLWQv5A/lc+ycl392/nf02MNioru3e5fBS/Bx6G2H4KvP2sa0d3ostc9gjWM2QgFvthokQ
ic8EYIIZpLs5MaGTGa8AJwUxEusxAWzQdG9iFLxiEQTFx+tH9YvZfYTthcrAxDACp8qU5QPKxw28
BRsmG3Ib/mtcgAnxDa0mWyw7cFWYjc+AjRSz4D2fYnwJDHw8LiCqkbvnKYrxoaOZvE5kdQmwsdtw
tNIaAdl4GOzhusCVWz15X7DSe5w7XjdnVc42+FbyebgDratLIkpYK6xzlLs8Y6XB0NOcJunUhI+T
Qexh1QSx/PSwmSpYQoFbaVaCPhMXAKoPmmNQY8JRQWyalRViLo/fa046w4ED2SXMihF+GTcx6ZCF
CMoNf0/ZjoKkSXmh7WIMwhBhm8KTBgPkhA/Ay2+uNhvJ6j5j4vJO4YJ5gmES5M0e1kZ9wln6YI4G
/+09lHPMuSaPIDdzuHa0KSBlwzwEM1MUYZd+tTCotcsasI45D/fM29xnd1Yixp9iHZg4/NRAwb/h
jy7mUBcYUaovp5f9mvOB6BRVGSvUy+Os9iFA0R7Bb+L8IZYfw/g3WuM5gWBiw14eKFwvnYGlOecA
3xJUnY8JoxEVLNdE56ViVjCDWcLay29aJT/iSogXJbsXVyBAjtfueJgTpsHFZygz+FH5sqFojv+R
ljPoOIGlfouxigGIXDFY2rwh1HPuFAWr7mqH7935zFUHuj5TqxfZmGMjiHueGH5nB8U26zFW0ti5
sYBy0RCX240yzGcC+bcZ41BjMnxjYfZDisHOATIelEKYfO+Pd6FdHkP8EiDkhsWB5bzsOgil+eDc
i2E/OlOA0cF/N/DGPewd/BaWiswBUDS8A2SYyBBXmd/PTecA66t/ptbRsnpZyIBIMw+zDIBF1nQ0
y+AXTB0sUeEjzkXCd2qbeH0A6f7Ebvcg5+a54Yw7er+JewV2MrCeXAzCqd+FF0dbEDxhdAgT0dxD
mqSdD63UXT55NXxhEYZ3VoIFLyMVKerP527Wea1YeDT9koKI1Vo8qlDesZiTIbutzxb1tr7Mhzm2
GfNLn7LEb/TLpWRygjUJFxv5NfJHZo88AA0vn4H5R20HCS7PtSjGMNrcDu1En5hiyueXiQjiDwEQ
QQ5D70KYjXU5xbw980asM2FZOZzUExemnPHB2e64EGyizLnX9Mo7bAP/wbFiQsgLfqev4d47mF2z
Ov+ywWIiRgeSNavXC1PfA1em+KNCWM7u9NWTvifpDycwZ6ImVrNhZw122hdgN9ccBuMYUknIq5Gz
o4fGGzVF7mIzo/HR060HVgziYcITVNS6uYCfPk0EVC/9yXMicx8Bcf32oMpSQiDUAB1glW4yaugU
YVDeIWjMcbvwmzSPYH58YOSc0JKNYxCwfNFdPj4TTINY95iUXjHmCio2ziP1v52lCkMFEgAsX7uB
9xRMgwEIB+BBtwn/rDt907RhnhcpJkUn93K12/pfQ2M5a422j1m3qw+1G/xU/l7pHU8nE9E63Z+i
IHS+85ool88T5ZX1GoZ18kElkGMTvd2j4bs9/zwB8d9w8gAvoHiW29Gli/whbl0mGm0nWgx9No4n
MuvU3Wo3u32NvKYalDl/PENt+cB5KwJoGu1dAyQVNLTjPE+LhEL4A2GNg/DxRmS+WoK5XuE0fnBX
fYrji94XZ5u+XrDGi/tMiAIcVr+MAsYgQuaTTP8PFhhcawaShhfYzUlVVst3ZoJ3Yy4+AiLMVYtl
EHqhr/Q7jDaNJgLp4gSJGPuX7TBrDFKRmpMEDlJ8NG6/bZwZem1Ytkpppx8ngkPENqniNdACfnIU
xH4FF4O2jjgT9iUvoZ+l4rV3Vw+sj096irB97G1vrnqmuJay2+bsuohWVKymnk9/W/3FnNQcF+dL
6rXSIDX6ZXP6eBBX0/+tMrvawogy1lmrofcU3YqHt3RyhmmklGIiWVoqgK/hd5ETork5OVAYjfDZ
w9bu9kNPQXJL6+50Vy1fawIMNvrGOAqa4BZ9jCM6kJHdeHMavSjLsUziXOYiJ+XHDhlt1tdxm8JO
x8LKX6Bm8AG8lUYvLEeDfF/6+d6g68HPOx7n+2Kf7wnndDyCDgqrEjkpPrY0vAHXcrY/2xywqjUG
JLCQrKmVqR7fuQNO0GjZ59zHyU3jCmBWREUQlLCwb6pzVslyvY/aLz6B8g61E9CnWZS0WvjTSl7k
ZHbITpNQp8KBiyIMAjYcQ8A/dd04dh59CNWMQRrktXAuTelX1wowkdBOIbjw7t57dK3roDVJ1u/J
dqfPm3/lT2OjIfheZxC1A+fZ4w0Q1rfN3Mu25kNxP1vn50XsLlmrtR0N32fQlpFBy1l1nn6sa8sr
l8bxs0NiZaGtep8dzPoiXADsZmklV2e7Lw9vBVaarZ3d2186fRLAd6yi5d6wqsrN7VBrj+J+67mu
/rSXLclMSWpz/h9NZ7bcKJZF0S8iAsT8yqx5tGT7hZBkm0GAEIjx63uR3R1RlZGVWbYRXO49Z589
uLNmS0/2+OY/a4y6jjJz48mPBUdjypCLDqHuAws1/vrxzei639e2AUckqGCh4NP9XoiN5YO1GLgz
lfsnC6VcD54wBBpEbMzNwMF1R73Tcqfm9dVcySQZwLKt94zxYhTg5UH9NrmqEJFiuAp1YWqrbgzi
zZyD6WTHaIr3TCeuk3xmdHYm9SULSvMKKXgyWgxa32BHfZxHbdmov/mwfyYLPMU6GmAA15B2QHM1
9vrRrlbIYZipTX6pxAFOWolJM/E8EIqG9+cURABMOv2GMgj3Uz9haE/iCk0gLpuYSvPvZCw6MV1r
yKb4dLoM5DAyh3R6pDj8b0I6Hte0LPP4LscW9sTn8oddGwCAreG+LuY1FuvzlhbYXH1jOIqnjfPP
0pPDutlwFtQI8Gm4uNEal4EbAEUHgrmYji3KN91Gh7UNvoeZIpcDB1zknEsyvzrqHKT//JBM77nH
jP1bRvqCqyG0hMnmGLNe3IFWGLr2t4oBj4sW6YWoiBG5sphUI+FfgQQWedcD7cC+EDfP64Nb0XCJ
EE4OoU4N3QTy5DUqsgcwNf2ZQRckE+CMvbLx2/hV6nFqkfZHETcVsXQ1D0iKfFSPepczhT+Yapkb
idgifcZUn6pKIF1otxBTFbdenSf/inWDM5wCeDJV4lSv8AAnDJqxIxk7RszV5igh0QMB5H+wcUzu
q4/FhPlEnPyCS2dLjXzB20HBmpTAlWWFHmwOlsVEUgQV2c9SHBTXLOI+pZVcaig5dkpnR5ENeWad
bU8Jr0cQzvP9XJ1xkqCLZmxjUAWhgsM/a5p5tkxHAO14bVkMwE+cxkEPgOWAUunLWTR/RXN+Wz62
8dGY626D2TZiEfT7/oO9fEZ9is+ix91mfchBjD7PpzQTZUrYqXSe6mA4zE5iOl5VuVsOIEmxo9wK
z4rGUYE1euk1UwWSH9I7FCc4o6wLPP+/aTW/8Ibi3HpNFSra/91Inw61h0kF0UZzlibex8byxOpd
44jxWvNZ+Jj198sHN1RjTwG9e3rYMqZbmZtHczzuJeyZRKeV7lTv1DA0AXKxbg1C36h9TPzip6aE
MFJjRyH62rNnTMAZZhH0cFPvNLUNzR4kcscrxVhyz0l35YzFXiV4lnyeZv/6ZwCHGi7HHYR6kMPx
iwSSXRLgxSWen6atm3NBBi3AcA5DOYYexx7tWWoPONZFIDtefqIfDdesdj68EVnC3eS3V57gcwlk
YdS7sTvGChNNWFX4QcOzKZ8Wxl54wg1rwM2y5Mi2GOZN6SKUIVf2gapdYBiWx3ujWSGtMj+L6Izp
WNEEZbuU4WZkS3zpQozvHr/l4wuRh3ALcbbCdv6IXU54qhimTOFEReVj8OW9ejv6lp8vKzv+W7VL
wAg0DnSEuE519A0dPg77DFboR5JtoKnU3VYcTq26fAhcEXZ1U+nOq+V03CbR0WK8RR0JFGsiw1Pk
4ZjDe49TTg+K5abChECA0nyD3evLCnJOzUvTfMRcH+FDGJ7wKiF1wmbKL18YJTp5PMUl0bh2Qc/8
vz6CiAKB4NhpmPBl9nT2ZuuNF+xOHkBRvfXepg19cNMHz3yn6mv8+XJjif9Mw16Bc7lM86m6jYGk
RSL4Qprxh68NO7v6yZ8XyirMj/VrBwZEpodSuDoeWFBCHO2cwodmSnymQWJfAf/KXm6oOBxE0xsM
vZe6LLNnaMsT2ySAgj1mF5cLU8ejTQga/PQBZ7UlayM5lTAXpYWOPUl9Q4ieXnAwqxAHDXaF1TnO
XsuEJST+QW7XsPpzu2aeYFSNXJhb3tkFlqULsTgoEfwYdRezzsmnYgS5BP3MhGVHdgGfswMgfjkC
RCFuZ4GpH8PDc0b8gukoLM6bxCMGmlkn4ypDyV9vTZAjYRmDNeNBvHy6iukIPxXWrQNgGIhZGTw+
659811Ep/bUGBuzYDBSbMcN0cPPeP2gzOCLe2a5520Ji1z+MInJcjSnlUCVmBuPtTUEq1Sr8zKI9
ULL4XrTUmpkdmmt4HzAzkLgI30a3zB6LVPKzNzTk1+s06f0HVwEao7QkhoW4lzSA3iyzheU+5XhD
IUd88lJmagGdQ9yNPtirDZM6y92RuDZKHmlxF+CWDxg2Bg+23pJhRP5RPk4qyFq06L7Yc56f4pc6
YH5oD28nlXFsGcrvkSFKzUSjZNejw4PHQzlDIMmvCLXTiWgtGFhnTg9FpXHNh4UZsfaZ78bhoxW3
UK0rLITM+Xt0Q/qO1k/EYyraaXUolUVR7wSGEo0zgzwy78mVV2kmMHBlEyuAyGxNhMsutviQJMey
2umYIcfuTHWZRc1mjj7zpTU1Zs+RsOrwxeWwT7cKAqZjZVxiEQMiJ0mcevTM51J8bhU0kKZVqKz+
VRgMkMr+ItWVKrg42lGd3KWcJw5nMt62jrLTn06FPXAxTySvgg9l+G/wAXhl8GNwvWnnqbZ7AKQL
tvrRgCUjLX0zzj5pxo3/K2QgiUShgdCFcD/AJVHFsWj+rv1ql39zC6m46m9e4Ge54vVVOj7Ikr2o
Uze5YuWNQxX4UDmgW6h+gQ7JcoEtb5OrroZwRsKdH4ZBk84ZHFan9BMIgHgv3K5Rb28kIyhyzBiL
QIbqYTdxb4kGmzp1DMPEx+A/VaZOQQqa3ToCl4Cu4/JmmPS8MgLH0Im3usPMJ90rnSV+8XYyR2GE
IS2jD7nEW28dV34FHw/HRcvwuz+StX4oQpR9Cj8BOs1sI2HfApzrpaqdl66prwZGom+rB01oPJVJ
ADoy1ckWEUdY46QYBE+G0BS5x9m/buWJ7XDyg9dHOyzaj/ThR6VDiPegey80sPDsbhFjhU+NRN7B
hVDY/WGBD2JND89+X+u8gBa2+69sUTWLljqqk61xPGrCJpd9TvMKmbXmtaAcLe7ZziuFLPk6RYht
mG5+oCKr7+oMKlMgGn7MqsP3aPG848Zh9q48nQSWCkfLH+Exf5ZMClVbpv3t7BQcGMFoB8pBEpRw
ZALxxWfUoIdzwiZejRsINmi9VxRbCT2KxIq1n6Erpusc4An/DDQblLScgAw1NHsGvX0IJDgHsmQN
+HQ/FV+O8GCtKYrxP3287e7ylpaNsuZkJTOMTWhRQKCSbSfFHKC0u9I2TyIg+0XbZJR/Fxn9RtDM
zKBqCFiaTR4EDw7mNgNUVTA8m0xcfwxjare8JMdwLOLtfV3KqvSf7O9R3LqUpwE38YmH+FtEdypu
qte2TWqny4L2AauBqkAESlIChiGd4bbYYJgepyCmYC2GzIZXoy1rNlK2TsDgHq5pYPjrzVpwYF/C
V+aG4TiD2RY733qb1kvGs+WNXHdfQEvMhIPTZvYeXAGu6uzSUkXnzVbS99p7mi4PNbRIwCqUVj0c
WcrCp5P5ZqCKS7X4yJGX8hPE5SiwLx46bV+2+4osLwAGdFSGV+i4dCI+Coo20OQgkuwXG17izYAU
38usXCXtpurWWrsbo3mIjhqMqfNmcLFCkBcuwI3AUHwJO+Q+6F6LgniXGMtsN+1dzKeEh2PANqeI
MhzlHdQU22iC7JHxDEKfmW/mjhFTqDp0ywpzg4xPSf2Oeaqr1UuVkdXsKqZwbiz1RwHBOahfsFFr
QpOZq7M/L4t7tFVP7bRVr/vtW4W9+ry9PUGeshku2cND+o8TU2xVyNleDn31YEP0qiJ3Jn69/mS2
rAXc3qcF46+GS5fF1xb9MEOpxMa/7wXRFBwgI7dRXfW3yV8VXoiBAbY3opN/Lgth8aYnlXxD9Rps
mnNuNhU/j39upkESrsNu2fVLlbbdCIScI4MFO9dLrNw8DjD/s01Xs3GevdYFZHDDfiPsQt73PiTC
rqiCqls+i2VbgXF7SRq8AYOJEumWAqro0OXP1cQlESN5XMLyrM8sY7TT2sl6L4zmLdDTQ90k34w3
QyAGlUfKMzTA4r0KnPX10Q62AJtVdV8ajOa5WM57yAm9N748gii9ihkcgVD6koKmF+dZuSmggmwk
giB6J1XdrvB76iiitUw7oUKIsDqH/o1dM/+MaLupD5i18F5DzILSDbWydwF9nywW4rkrWjk71lze
LbzQGdnjT58/PR21EFIvWn3WBgEA1NNsr7A7CntEjviaNju+LfNc3mPy2GBXp5WT0sK8HBOqzhuC
tKMgj6e0ISNtIz6WIU2RhPfreNUZCem+HLIZEufG5Qd66Kvgl8/vFDdFhEF4dpcB01ZB9Zlcmsx2
iXjsvBfRCOCHEI2gFONjS4YcCx/2XuKpL59f6c0juy1dWCUmcewgwpiCxQSVeLkxb/SgRZ2OTkj0
zMw14IsTIgL9K3fDym11jHvdgtYX+jkudIIz0wira0kSwOWbCbWMJxm+n9xF5O5gCR8ROCJ4L71b
Z6ORSSHC2RLnngVIJpl2Bs4DtIivCaIFGHmjJ9JEj26BpHaAAMIz5bgF0TOPqubmgxuG7EvzSnWx
S32jpgaYh3hBjKNmezRUtNk4aif0/zjXc1gnHAGwOj1CBUvoR2/w0rn5ZhtUVi3+SJw+Ja9TO3g9
3jP5kpVaoQsYcD13owLOm41Phi5RsTF2cFkHIq0BAFG5aFGW/UgnBmA04oAaYA00NtMV8PznEx+h
BR3hedv44I3U298jJ+m7PqaGFzOu0J6rCCZmHGA/jQe7qq3F9zbut2q8faUzJyX975GPKz3VffWh
O7EMQRdT69oDk60LroOMAlcD13jiNUPjKxO+9MJZeYtdMe4/P/Ue3XvASETMlnQF8WfUk1JKQ5cH
DKriFXNjAj6ejHAYHiREYopM7eh1KHVw5Z/T5zBM+2ZIG3Z7dlc2pmnRgygaQqBH0KX4W9Rs9IjY
4JOZwBcjacPK120QaSk0aKCSwpkFVnIe7CmVC9TfgD258wEHgXm3yGu3eO4kHd5tVwFILpJyX0qc
ePm8FyeSUki32Ri+RgtjLgTQ5ZDarIQJQypCEO1BJhqY1RhH/mJt2f+IV7yO8m4CH+9vUneYtEFO
NfzmcWQK89zo5ak1rRw0Gb4ue9opYx8OwWoZBB0SzOg28esLHitEUtZErnji81K9WENYsOCiVUEb
/SxlW/vmf+gw/xwgQWOWCLPK5bsIRwkW6hhoa478wYJqnTYnVTZcqW79fbgxKlRoymMtHhSAvdp+
/w7HYVVc4WMVPGsqji7z3lf8pEzgo4UwVw7jsXbVyOEHPzWofnweXKcBA8m3KWYorKQBNjHjBDb/
1H5HC5CuAeLUDjNPfD7deqTHXr/tZJuTTUB/AI9scjoc3hCWTbQnAUC3rX4lFebqloK9eOT17ScD
gI4ThWJ+dHNicNg6I9eEG43GVXcfbDbPoCDKBnJLibxpWT49lTOs92KG942vknstzvVqXiJfQCPB
HAmsHgkl1hGlzeCLIhDneRm1GQlF9H98kqlisGnrTHCxJ8esBwF3IDZK9TkLobVKsq1jdMZoGJd5
4KvMTioPLrHBYHL7BI7sHB41jJ8RUIB0zJ6bYH4Z5WYs9rIyLwhzgIgopGNoW+vXM10ZLxm4CQat
nEnAEAZEyfdrSSknmpHiDBEGa4pxqKi0dAhctRhRybBXdDH+Om9t0Suhm8QvW5uQaoZCYzPuzIZW
uXkNqzptHDNjQiQoVyVOFpWgLDQdx+UCc7BH7XbGOX1rVsvU5q3rRE+Vq7wcvFcRMVJUoSiL2E1K
ZvZRyOIt156cphI4RkN+JWG9FE/DXcZ9cyUopC0yd+o69LP0EVIb0kO/sftGwCx+FDEt1RO0aTnK
iB+RsL/7K/LbRP5TRbh1D2SrEpGlcrKXwwwF/AImHC7LBHPE2CsDfmXuP67X5NLP8Sed6EjG55zJ
Med6CH4SDjjMT/lYXAR/V2mQHvhtv4JCWQ2/T94sdkc2OeK2IRn8MITPM2f40NirMKV2nsxnafBv
gj4h7jjKTFN5WHf3cdph6GmJHWSG96/JKWxUk5jSwU6kKzKc/qYxspDQcoFf5dverzq8FPvS3j3k
lUbZxmTrmqNx3cejraosotW7cBn6lNyshqaAxe48kI/tq/PoavecGhFm43nSZnJGQVpZCNgDfej7
FgZxAu+LXl6F1QoTABFT7HWp28CUzOnuta9Wno+LhFVpJ3uSCgtLWuYf/YFExVlARf1sCU//gKNI
6dwvueIYFZu8jpU1gTN99jcO21TYNR4gjJHZxfjNwOzN3hbk47G6ymd8UGvEmrldn+ofKvzMHlYc
u1a6QZjqxBsFbTVvLP39kxFTccBDUysdvBBx93zxiZdxd6g057krD6ObtSQwoaGOqRhgzy0e78C4
ax7Nq1eDYVyzx5wboC2jnyzcMIFCARfbd+wR72zSb6tZ3UNs6riFi5cesJxr+PPmRZ0cERucDF7L
Wj7ISkO405KblQ9eljsaNCAn29zz0xsbkGpSfKshQMC6J3JK8YSX93ajFQz93Dfji4wnywvnT3/E
REajiGcHCeadBC1Mwt4CAo1zf5DfkkPt9kjyZG4wLZv//dLjBG7R0tS/uU/cBP9OKQAWnYM1YiTS
n9L+j3CtrQRCC1xRx0fgXdLtSbn56uvjI/0higivZRok3jrciRqHcCE5hNbkkD/0hkVgFxcWIfP9
jaEcITFJ2lq4wRxLx/Pwy0ic4XTDO49PRmunPxxiGaYepL4CTWdYiWCdB1Jlem/449jLWi3R8EAK
upuTUSBK+xhoRQkS4STiFvqAFGj1/kydi/QztBM5ranuA2w8jk/KGbasZbfV9EVoKwSpuPyS+X03
D7FVnxM0QziVS6+Af0JIRo//NPcDzNJInZtfI0iA6c3oAbl0qwmeShAeHl62Tt0U448Q7oGbIFsT
VnEDyDt/PRczeCDkXMIVISol2UnyJLyr8u1smDdo4jkFje0bPyt9/hq2wku1HgiSBMbudIHzDtLQ
G2MzRsLqNjqo27a/PDbsoAydkZkRJYABiKtSGbiFvJqdmRpES1qn9yeNJJDzwjS3Te5zJNMT0i5y
wAvLlMhojsWXL353sCgoJtwYJBU1Zewae1zkztSGLPdkGlzP8H9iJgJ8TA8BMgkHaxpLEBM0++1/
SEopmIbNZJ/Rw1TWNNOsXyo+C31tMO2n3ICi9rBIX3hRJalb+caVJ79yfXyZKwp9ufIzhHSl0AAZ
Tww18lXhH8VQOhqmbJEnKysK0eJLuJTb/Dd0iqD7wt4Nyma5mnI6EwgrRNSQIX4arqDDYDdy5YhY
Fcyo/mxuQ3SVju1nwbf/k+g4hEUln1vvveo/mU7VTK5qlxuApQrTRooQup0prZRROYVfhEH4XIVH
QgtKTMv0UhBayNaWeRPnF16M6oyth8EQb80v75F84/rdUc7wd3V18wtQJ91BRDowCACdbH77G5+R
l1+EJiC/UYM4FVc9U8AyLXikTwOqLd+HN0Vy+XvuBPFHBDE9lsSNzA71r65bpqcsugMF3Ex3eVMN
sH5ivLhYQ9+9Xlh1Qz17TVHlnDVcYIt9uJsB2CCkQT4IyzRatBoDa9KaTUZ35wJWHLBox0KgN075
Z4caiVGEBdDXsPnTxFIsYmKOGmAKLIIjEgL2nrEyZ25e3rg9XMLxeWCQYF4A3hDoNB/8dBU7mHDS
LX5hax+bcI888EhUR7kjAnaRqibOn7An3m44uPkbcRW0HIRZSIjorvSAxfm6CkdkP6Y/O09jN5uy
qr5Vv9kaYMkI0oN8nl2qu7LgZWp0B8yrnbNmuVn6lgtoNsyo+HDkpMgPwHFLFFwkTsYC5hSQ++S7
v4HYXyNdszlBqddlIAXXuOJejq6ygyRTfz8Gwix4fY76hSGNoC/Yn6QZxz5BJ/SrdElMTjiPhw1z
Bk7pEud8GlslgJxTZKdZYtN4RpFXFwvEm8xLJVdD+85qAfiDY3NiZAVUqRMX2/+whRrXKb3mDMGN
m/f8Dr9oBCFCf7QnqkxeS26gjBEnh5tLEaPl06/CUQdIosommZIT8sZjGrGI0BnVgozSbYntFWM8
nIqVH7H7al93kFO857o/fGzJEp6HSHThMPc/D3ENZ0a5lSSLMpkGyJQZuLjNuqDtRiEUoQOAIv8W
rftMCO79Ld7ybhAmjkk0kzmaaJgu0GsDlh7NFAtUiLzigvCD/v/xcClvwA7M3J5dw8m0C0AWKHcK
q+DspacnLRCwa0FOgYLyihnQaE02hADChIMyEcyv9cwnnJbCiHsDxsjLR1AE9AfDea3/1T6my2HD
DEkiJ8jG0BaK83Qiegp+PDYVKvqmhzSHYs77DL5uTcsWnJSzZq796SAgbHoGvDyqYoDl0pdb/xFf
HrAjNRL8MB3gZ+1jfI9P7CjAZvFaIvyYpHH6G+U0SZGYf1kkUGNv8FjRYlHbIkxIIx9UVOaZI4sj
VsnTkYAuHud+izSshkUIFc44C0v5Xn7S8RSk1hF8R5gVNMiEubVoqd2GBVdv8trrDD4JlSOLGacY
Hxr6ixg3fORuZN78oxmw7nimZeI0ePbgtQbRYLR1fjzvCPGeyHT2yTUR3Bl6QrbHuD+iEQy/+cUs
128FQrBNxpT+dkBaBvvGyopPHooPbK+RsTBrJC7+OIkNMKWjmYSnTNBn6sOnSaCacxpOELAdoujZ
TZ7kFxotxH2C//zCO7yAFDRYd1HcpZklDNtojrGz9JdBsdy/KKAKp/EEEQGgYv4J7bmFVA+a/nAk
MJM1K+thkqPoza5spOhT5Au3Jb0n/108UAvb1hMUZBwO6wplCAITqCcUzCT+Db9At1NV/gtroCO8
HucFZoPmPI7957Wv5+yBGP8SKIvvqYqqVMad9SroQfr+hOLVffAOgxeY0u719vBZZGoPoKTh8hwF
MCmWIGJQKQiEh90xGTCC4fkJM48xCJ2GrMeluVEPCtpbpGDsm8InlgBP3TUvneIUT+dlLhSoZo3H
cAGCWrGYobd0CgymNToHOJHjRsZsxUuvNWjiPT6rsEFVm44fce3DwzmlKIKmCUb9qzSnWp9JtvA9
oiCAkzFzSlhISXEhGZiZ4sYQmD8hMpjDqcObl2yTiK7KgXQHn3X2+e6IwAUuazmtKG2YjhMOBqRB
uDTW5czM8EkiCxQzhxwSsOTHN0mex38ia2zJTIJTQydEvvU40jh+fPjSRuqAvfG+wjiuvjgpwimc
aRYRcS1es2HZCov06/k9pnaJcg44q/EMbI9U5hBWJ0zgycRuiF36JRXlld/fgOXhdrNxsVvaCB77
m8J8F/O/VbYjyDX4N98lP4WCFXfKezkvE3cy2pG9Fqc5wSM3C3yPDjlyUQ50H9lXiKsRjAg0WwfG
VNjlljIDauhPLED4C2rQQrP/x7HYVsHrQwc/++D0jjgDNPvOZjNVC9/NiFYkWpQ3aZgnTCD25oFV
iljFYVoHL83CZUKlGmL9RPs22UIRMW8Q8gnpVHicsiXdOGYiMFc+TmtnWJIY645dkPGOTuC2leA9
dTDrgJ2rWo1vIEkiQ2HPTlUMpV76W7O1wFYgJ93mi/TBgw2YzZH8wJu01sxTNCZMmddBXe+ZqUid
Hf5Gm4e4lREGlhPvudqZn1Lthw8/mySjYoKhBe6V+YrNP/O4pyOsFYjsD2L7qBaEY0sETmop5QU5
LF7JjZuoG6itlK/DzB+TQ/9ZYRr081hQ9+C4jP3YqoUS39rwJyZSls8lAqwM52QDXE470BGQRroQ
RQ67TrnFyxODtAR+wlqUFyJN7RQxCxRihf18BhO0uEQHGbV3QQFiK3/EAg7X+srABk0Y/CXwXfqT
GeOyHYeL0R5QUBPxdlDaA/B4Y+sQXmjrIEjJNIfQMK8YSLLAJq0B9AT9ACA53JU7cNyJ0SH58dxs
EfbLztiKof9qsWAryJWjAj0RfsFD+umYnfnZtV4ZNc28gPnTX5buBZEMMdyykTLrzoDPT3lCGsOA
YdjKw/qhTzIW+hYvmuZyms7oGSori7b5KdkhYYQS3ovHQI6l/j17Y4LpNJFshaYfs3zynCvf19g0
xV9A9yNSSBRfiNkV7/XwwhDYCYnheZzh2qNgI2jhUQL4h6LjqqCHUKj1RgoPzB5QWzZfHFVnJiTr
BpF57vQH81B/Zbd2qd5akgXtZBYApnL04VzKHsu5RATXVDpDuEamAQn61AE9IepBsABTfjjzsFHF
f8U7kMdizsLhR5Y/JH3PX2sMlfMlUCSu4/teh3gFG4u+R/x74SPJUd0uAQCEdaZZlWvs1GVU2YQ5
fwObdcg/ifrcAbwjGPxXB3T/qEhrfkK7ixbqgcoEpDb8emAORwZPvVf+yCbhDKeZwtGCdhfjUsg7
GJZCUU49riu5Pgd8HuhJEg+YA/2H1WKTLb/d0YR94yaFqxU+qyDNVvryfeNVR8FZY3qhU1zMJngI
ffMT4hklCWFbTMsnYJgNauhsqibzkP0JfuUCUqmoKvPAvE8g+SNbRuApn7zn3FbW2JU3Mv9m+wdw
br6bX965KUs2tqSL6b4+ahz3IK9k+0P1tl7rO5OG/r0BZeaIMVqyPZGR+VgXQK/DSyV28foB/D7z
pgsSCSEY1FJOsg2EkAj7z9fm3yOqMYDmkz2uxCPSSE235QCTsTnTOvA+Et3uUjl1mWuqV/2SJL+8
ZUCV0IBwm4BVeQG2UhiZ0uNQ6G6FDR8dP1K3xwL5JsouOA/K+m9MwYR9bU6vywSpqD7SyIbhHJMn
C5w3Pj9Xxiral0flTHPJeJ+njE3fmViPZRoMP7BHBgeiZ4ZXokMxksKa+G0wnAqibv6GxQgKjMBD
dhScfgDgYd7cZdEPoa5Dg7zrmQOwtAnv2OazPv6PZr1Sa/hCiIuyt2ndED1rYVM6H6E2vymPjyki
hel/oXWQDC9DbkirdkzW94c/OQzBgvKnMx8OI8qY5lCTx9VtSFWCX1nQbEBI9Lr18G9nhfSDrCJg
3/tNvxriCG32wKliA0K9YNWzIlhO+22+3zuEbfUGLJGqHu0LGutBCrSzuuLs4WisLuIXIdbZhcqr
pFNrXZpFPhASSqCWEEYRFZIl/tZ8MYyhebKpz+FCuDB8J8Ds8D7xB3s0Thsa5ydDBXpnbhfG8l/v
H+IrtTOl9Cb+Ej7zgIJWvJpLxmfCjRZmuFJQQM26vk/qCv5Y856y9NhMdRvmGfSTpJ3HJKsgEzCc
dNOg6ouXkd3Mta22fZzem26OkY892YJMJnL5SfmMTg0B6cYJtelqhOaLlvrc/NS7bKEsK746RaCK
ZlyxbRin0D8B6TEXQaJgIRM0Ahk+lN/+iqyFi/yFvxBwD4j/b4EzcG9rl4bd3ceQwacsD16n/pqf
Hqf2Ch3d+ATWJJkc2DM5tWdWJYUWo03qATJ4+JCraDebIlMWlQ9luN2UhG4uq7W2QRPwuulfCWYm
sr1iRIj75q7382MaKFsNRg9fCTKQE+XJw90w/xxVT4dBhtqFeIDc7g2wM4scYHO0ogSjo3zOvgD+
hHdbcYYPJVdedCKThcRHEzTHsHvVo0xjegWQr1plRbHq1EA/X68FIA36RShMwp5vMnzWX6aLOSrz
27u0EHzYAa5K8MO8Zg/AioJpDTM1njeYz1zeFMGkfuwXpj2l3LT2ZCNAH4uMPrHv02+mPyC/ARBS
xsuv9iJWGX53k539Q0OoiHxltH4FNkHeTAMIkVYkINic0ERfmZEu5SgoMgMqpNoGxm5+/+UXlz+4
Jvoo2FFjhT/pbXZ66nMNv2XjGCakIU2fbxY5LwGM1DdfXrvQjoO8i3kxGtV+ZRPBEHYOjAmCixfU
qgqK5Wgx9IyFSSpy0tAhXX3KXqcQDe1RslU8om58uYIDUDxvvQdJNaB3U1eBm93y9S1dHgjhdLoz
FGScGpgjoe5g18SxuJ1PiRyT8wsyGwiUyVRBYGFU2ul9QMyMkDE+hrvyqP0qv+KvtORo4uXEzqgP
beYpw1e/Z0hS398xBCtKg+qa/GACwDNR9yDuzGX9En0pfLjMef+lG4OzIH8wLfmgSSr1f1E4cBpp
DoEAqlVkghZLG4UIgnZVnAipxIGmPUUwI1tc7LJdhjKFc6Z34h8qRYJkkRfhygfQiotMx0weP9FT
BzP7kJO9tUS3h5piQ/PN5yJFc5ItsonLdMHoyz+SX5qA/AXJtF6f8kW1nYITtyOpCDkonn6hQ2TH
FrVL/bwlmfvap+HIYMe0pCQ7RsQcduolLectE3jDrqf3c15tBXXejH4qTvvINJuHXI8RcAc73nDg
PZR+pi4QEryxu0FL9g3nMIqdKS5IxhN1lVTTPZGRpXmsGggzJpDemlEwOULCQeI0+CXa772VmSwB
E4UTU1eduKPaXwmcFDKvsSoEWJhzqV7uUh4/dqN4gNT8bBqHmkogm/4pdtbruarA0zluZfVbxagW
iPixHPP+E329ql6RR4+/SvM9LaWeYb98AwoFwo5hA8pHA3pr+DWX/3Vh6Lo6BpWpfyQFzVggdcAY
nKrKRtj/y2B/cW5XiM4c5Vpuw3mMIYeFOTog2eDe1GXo36a2h+EmdHow9om/+/o4cLM98Afev4BH
wOGoH7iDPkoeGL3gc1h2Y7VOq8tpMvtH4YMD3FqnAmXjJO1b06v4Vm6P2Pi5SK1sGm9UqCEGBVgd
BGgr4m1O7DAbAblIpwyh4fNjMqg/IHEMaAc5AjUOOqgjuCwpfnFC5LtVqCYnK+/M04MG66p8Q/Xu
mvw9dl9843xDPCVSiPgY2/inAHCj1jNwt0C0gAvCIfaqLfY6NqfBaorBqT4hJwLmUkCutHV00O8C
XkeCpXKJbEJEbyDTt8XKQl6KVHW0tjHeW4iz9ujOFyrPvXMJgceEDY/QQISVjywFBz5uFD5nuZsc
EFX7ecARDlKMSwTm5igdF/Euwy3ghCtIgM6GnZH7y+UwbfQKjARISmQDY1fYY9fBfZOc9ATzYkOW
ItizeRpc0G3+mCpz2fIdbjD7nHrCZRmIMRC+j06Y+vhIIGPusViQbwxWcB542uI1CqAqTpL9Adny
LseHQJrPIqtiiI+bEXKTTFg8g94DdlKxGaL+8zsX081P+W7AWzibq9l3cqYi/9I+8BNxhdNAuMO4
BWZdlGy8E5KBWla4Vz/6J4TiBulKvan99wo1K8XH+2f2wdVgCWlcn3usMnn/J5FfvCNYZd+ZtuoV
XwiR2Wl3GFda/bxxcejE4w60KKAyskduNmniTOdrd9xh3oUwZ4JQ8YUn0O4rh6456Z2vZEwtGY4G
5rLE1pBUMGSU7QxQ+tSjauq8fmoYfcJO0S1TQGFr4tCjER3I9bzRe6pEcI2ecBAX7EPQNqAOr4Ct
KMgliOAYeuLbyVNBED0uQaMB0hIE9wWLqSA1gqSkhcRMjHuBtT2xl9rZvAwfNV9HRCoEl/nzA6sR
sDBIYRSKxkQ7jt+ocHEotkEOWfVgLaUHTLYqnecx3GDia7dzGkvklqSGYpYxERWdnLKVhv3xWepW
CAuytKhNH4wMGZte2tySWo4rC9k/OmbGKFXolXNY6DaaTAbEg+zBQjAvWR1EM8KFWOwVx/DwCq24
XMuxDgR4H9iqBAoIXb8JR2E50H7ulObcMZVltroeng6mjz7+aS7UVnmaYylOvFJ3s0PUwRe2n6AZ
UxoQA9Pcp52HYAGGmAMfGXb8peAdYil/2BnPaSMYMhWfEPmEH9HwnrfZRlmrcOY8xFrMYnhIVC4O
zOg/nuVjWRyTb3X19BERHjFp4P4zU/+YYdKl7xisN2xe8bE8xpjhbdUbxmrWLKYcTn706eAZfsa3
CeiA7OWVvWS3eXa+ZCJKVEppHxk5m6Za/PaCGfuhGP1EI5NFtUXLWsS+AW2tF9OvUYQB13SbosHr
NUtTuxcFknigI/fwI/okgGmHFwi5eN2c4SIpZDH1KHxbLNLhJiv287V9MOswnHJR7mW200O/7T8f
MGwhu4JLMmZucarvt6O5pvHScJRrP9Pi4z8sndeWqlgURb+IMSTDKxkRc35hWFoKIoJg/vqep26P
6q5bwTIgnLD3WnM1dMVO2xcnt6D2H/X4DKlvSvXphvKMev4zupqj65kZoc79zmBn0swKLc4pZ/fi
DvotIE6Mg2zswZXlogtGQS7DDVTlVI97o4ZdcvNmsTTqwcRk3v4Wp4GN2FpmY3tDfP3hDMLecIs3
aOicv/Ar3x/+kdkF5t8C4f+Xf7rZDC/D4Xn48gRRXHbFrwRtPZ+Kz/++fv3PGydt7O93ar9dsg+H
Si9uUcXiLzcD8ZONGQ42AxGIgORmiMd8SWDn4LXGlRmKoAR2WyORkYeV9y8VSSBfWQF72UhZCzgc
kb108QXR/Ma9CMQ0a+EqVogHZJH8h06/8+vr8rw7zdlL+V8XrgkfgnYPyWP2YY/5WRs8NRB51BHK
uGvmmhTI2k6/o+DVqP33WyxD8Os6ao13NTBOJBzv2Ye8qy555P3bGbOKBXORmtsTi5bsqSZ1gkux
LA4YBT65l0/Luf3yTDm8dVHO8YM3pVJYUiK5R/kilY21/N3eZLgMPQYj8JctXZMCrbxVIHyL0c4R
7YZtltCD+7E9ymRDRloxNUbZTJ/IoTGyRkUspSIOIaPE+38KQTUwRlLKcJTTzkPbEOFriIuBwIFR
UlYdLZ6jXmSQKkPQvLqjwYQoNjZuX6EyvAxxD0x4NeWgIybc1War76TbP/av/Rdub722eAcxzg0e
gqmrb1mQg3x0KAKxh0U1//exN6jdIwgX2DFnz5aBsRMvuX8+bWRr1ll9GHoAGfYaXWngfACq9KWt
ky5AKKFn+73xPWp//jBEvtOsTNYHgj9UCO+Aj1KAyDvYygziBmEOzUrZINiFII5bw9rg43gx8rQP
jGOqOdYQdn6ykHTUsBQnFkv0N3N14xNBqU6apBYM59Xzx57qwzsN1o7VECHSgK+gjBHX9F2pPwVT
EvunltNFCyGZefDFuSdwdmSSZMg7YK0CDqTGkUh8JfG1+L125RNuaR+rDbslSlnmUB+yXKo0bpmB
aBtqBwHMyOKb6VtzdXpl9y62uybrBMbvO4EQ90AlDKmmRp88bPeVcVe0ppHKAlFjp0xpD5l8xXva
RP8+eo3Q8yuHoCHdWjmcaCuwoBA5YCIEGykan5+MnrD5bF8jWu8UnsLPeM+e7poAsALYxxyooTkh
d1BkXfEOinvQ5r0DR3AIDCx+E8QIlh3h0LP/2Sv4hrE/cdHzlLmSyhjAZSjCeF/gk9Q+19uoI/zw
QXPn6etHjfyC4VCE5cj+OWIQZZPcklwiyKOkugp0LNXBaIc4YwZStj9REiTX0cU/zhb/MhqUSEme
6ex4BB/q9nMCoESWazV6cT8i5Xh2VPiM2ZwdOoy4uIVgSrRAzznOuCd82EpiBJX3GFGHcoyfQo/u
KdY6klZz/06kRc+59m9kxOb9S1+EUJ2dCeoeivseBSdeLPSx0U2PdOFEVy9g1yvYwk6etERifH+/
vcXl4uvXxT3NnVnp8aQJhVHJVahGFIic1s2S2uMZ/XtIEf+C6MBDovJFpOebWEZtlHl+4amQ9q3A
iCjrha27gDTgD/+FXincS0+8JtWfwWMZilfYX9zdaDEjReF4dmb9an/1ffA7bp5kCa+7/5wuFlZE
hscrln0JS7Oz4A6u/eFfbizkGKe/u28/vAbundfPA8BXSfqAnW/BYxRRFeAIfN9/yH+kyAR0AAhw
6A4H7YTn2BJ3E80at/Dei9O6dW983RLn1e+L94QsBV+kbPA2JCJ4oAjgSIv823O/h6RydmTD3Bf1
mMLj1yClcx+/qVOScNCL/t5lbsTTdf+FdETHwmsBUCsrkp3EnfC6BW+3+AsraHg7j08kQCkaHd6E
ArTjxZ3x35k3V5wB1KQ5ZB/u7+oeRHQCbGv3FHBbFqP8PPIiN5qcfREycoBqLc60K4fzL22MQlPS
o97j8u4Wwcz1XpyzDTS/We4f1wpPt/L6iMF5k/if+9Mi9feOh41d5gYeOMeMeF+eL2o0fkun++/U
55g6fSKCrWA3bJ0de+NYJ+hsRpWfmljjcFmIhAX6EiQtiA+83B76DtjWrUMEyO5Lyo9+lHgLl2+H
SddwuCEnpc8U23DnG3FRwtJinv43V4t8ynzoi3+oeIm0c71fzhunqITJj0ZEONv/xo5Pb40MIhfl
LP/gmOHaHdjhavM3zZfx7sp6wCSmUHzYk4H45sm91rGxB9WFcE5M0RvqXgOm4OANnUF8pvVP3nrn
UfoOVBCJ4l9EWsIVKOZqeIk83iMgDTVW6A6LG+EyCCinO/TCH1DJlxoQD+d6bP13P6NhEpUxDwuR
+hWsVuOXt9uhwvG1vR02OyKJWHhxz9QOwoFKONEqHwrKo8EkukE6NxjzLbVtb2Cxk3t4oo5lumNs
114W6ds9SM0eOQmYEnyIn6FGiSwbMPzCAVu1EV2oyBy2RGa90a+xagXlWgQGiISz954oAM7E4gbt
HaxaUuRXtMHJtKpFQ7sO8c6WE9a9jtj3Asej9seO2L6lza1vgbYQNvF03rke/KkbgC9CqnhhaKeS
V0XNMXjVP9pn8q2ZyUHzL78NwBloMHpEKbBkc46BJ4ILm7C1p54DPEdkV4C0AdMjJ6RYkATJLeEC
fMkofBNIWC3oVQNiLQkxKOrgV5sLlCu2CmZOmrw7G2kifEyboyWF52kz3KmuHRqszDkhh0PQCO5O
jOvvIQd2U+OZ8kVUyGu0YARBhyY4vEcRW3np9/1udLIZsPzhd8Eo7jErOO3E/MV5w3X0OCxObqx5
Kk7/iMdzEf3Iu3f6XSheSQNB9T/ifhmd90IXutURH+bhmaGGnAqqGqiJaEmMWQ7XmzPhEeIn7xAJ
GMh4ES6Izmzdmz9GjF98J6JbVd/uG0HmDDbu7oGsc3bs+4ILyje6+2YPgEpmep5ep7cDHS7Wx4RJ
knhC9g4ZNqgQeQH08OeDnYHe8+9bsrkSZhFYtIOSPuVo9+IoqVyD2EjJzBkWY9at/FCwsenRcjV2
A3SCrFtFtJz4ENXXuzPeixXr4HIUWZQIuJmiOfP5Jcg4TxBcS7C6vE1MUUzcd85JSncbAXK8O7+/
3X7PSkHM5Xi1vDJVh/dojzmOX4sFSxcoMasAw6HoIDPILqBNYiVMbNYnbEMOT3sjP7H8DVF6mGxi
6a+2o6ewkLAJgh4lIuAuswuJemc2+Sh24dOi9THDO9EhCE5pWIjgtBs8NZpcAhLJw3aLcgu7YVZu
72ILjhqJcrD4H2oA3kLscSe0AYyDXwiUbNarFB0rSj62jypgUups5Mqk6CwoM/EkgECxnWFTHeMZ
vzmsFKuUjEC274JNRt2Wgr4QQmfj07ZhhROq03zVW9tTqLcEBMuhOmHweX9QNMisW1jmxh1lQ0gG
JMpzN0BuspFYiONahm5vxe9v9NH3UqlFFZ4vud8xLpDPxx6ZomMXNcsLBFXsRBALUWhSliAXDaBk
/0Myzs3Yv+vk2YtEzD1NgdPt7LEP/eIDuC3b0nB6tMLPD+zbc7kXv4ypWnkfKb1TP2Ehx4qJtsRj
/bIi/oIWxSOWVdYZ549bMCn3vL6Y9MQ0imHcLZgCxRwHQaedvVT4Sr5RxYRdUCvre8gZXSJbwSIL
jL5XOlSI8lAKLBc3tntZfzBVvEcivohe/OjhGr7ApKvOxIzvgRwvX5Qc+X6mbRNV2DsQVtyiljKi
TxEpek3AIIStV6JDQ09LLmZCqiu1v9YTdGbVgSLHw2Q7O6JG4vdCa4KHT3WOoLfg26vzB+EVSymg
PUh54swjfyiSPtylOVDCNTJWCl8PJzH8tTloEetA5wXt/HDX8qhKgN8PD0slxPWKaBYbHI9Y8UIv
7oS/EUzl5fLAIhufBw/l9FjQ3DgaL4qJwBW4OTeEU14GXsJT4NVFH2qD3JxXyivgJSIu5n6QKvgH
Qu431t+xuFOL1cilEWFQ+p61unuLcMa72ZAYLe8WmQdIxpJDqIaH05XFEB45UpdeHB+8j84kX+hj
kceBeMqdaMMOaPSJNzCS4lPAUgaAE5j8jKwmcqLO6cf5RHh4x6gVeR0ipYrbhORzeOdfafOKutWR
e/at4SOZiFVXNj2a3sTkNgc7JhaQYCyTELQ/Zv7owJkyzlyR85EvQGP8LZ3IcD92K8k7Hk4jkVZ4
Yq2NSzGeSN7sNGpC7hhvEzNwmvknFGI8E1ZBIMwWjUBs8wBNKJ5ZGRRikVTwpchG+PsqOXOKaiuR
+Ypc0WtTsWhkfeSf/48W+bcSFOu9nnNac4pzWY84q0NyD51zmk0lrxwdr/7iM1PJeWSlTg6FEoCA
YZD9W7UGC87/zO+S7+b+mzeu0qGLDO+1j9istnFPhg9SsIliSG69sUL5X0Hn7YvLGII/d8jKspzl
1+Ttinj1LijcUJjus+jfZzzhjLCiJcYGOpTJM8yiv84NQ8347e7DcNWxTSTuSQzWvViktKtbdndB
xv8228TfC+ZPuC0f7LlorfAK92sjyo9kdg6R9mFxU15hcQesiU7PvX/cspnc1hZFzQtbdo98QvTj
mFXYSIwBon4hcq2tbMeuVc1IDWXAeFCVw7Txqtz7TgneS6kX9x798+1X62AaUecYU1N7zbFE5Bev
Z2xtGKIrnNb2HMNxmSVCso5yRRtf7hjTIw1KeDH4IL1AeOy8meLfXG0tKs5EXKlKeEIwprsnNTae
h2KmTVXeiBrollcCVzrFGKFuNMI698k2qGQmJneOdiQ+pgBeWqD6lh3WT5hzidkhrnbhVNVjC4Wm
sG9j2dgo9qjCghbf1iIHSA4fNgLQWPQp0UCmxaDx9xQg+rxXg2skh9UaFyYS2OLHABQ++MgzFGXK
4c2eG2ArRuwTMY0AcijXxhJLpqEyq08+fVhG/xEUD3LKtAaBkk+PsUkQyut9PE8nIc8pb/DQeGX0
xdAmuIgZSQEj/umbUCb0qDaETyJr/7LdgXugo6LcKsrDFP3h36FmeCZlKg2f0RM+UJmW6Z3qxp2m
wF/GlIt2u33C731qo+fq+0FwkLOnGWVwwbXnRpZd6LI5FdQ6hYwdWYfrj+1OR5LzQ48Ggt/Fm/4i
XRKLvpwqyb/0KZp+CyBQM8HqB8SRZGMBZqYPRAODJGomUSLMiNpFm0ckD6UiURSpfykvhm8HpK1I
iiYHJhW8aiFuvMHNUPzqPUH+9i341fybyBRnT2jjkyrt0iDueLFg8un88I/4Ujw2BXS+F0chjv/9
hExVjhi/pHMsbiWO0Vs8AX6AnIKvUUrwc6ooIOnfgrP+72eUdf6OqvPmsIs///d9Tu/p7z5ptoRI
KjKhTGWJfVtcPwORDhueJhaMeacgcKz27kmIgjSLkSNndFlcJMvWmKaxj+re4khgQv85AbFHEBtI
rJ5523q0twnJoRcNsLj6LRaoo0+ONDS8qRPa7mDshNO9w9fTkvxluCmpTPUpFC/uh5WwG8+n4gkL
RsCXrYw2otxGOo3tlKKCmKOHoY5CzW3IIjPDqbfu7PAyLGPksy/WKjtR0u9fpg+S4Fl67ygSsMBb
c+WbKFT7aBZsyf/tw687POi6TLnKyaVEJXG5eiq2rjHjKYf5wM/r4Dzkj+6hxEOOSjNcWBR2a9+i
Pzss1y09JzbTVsXiXhnWenTddrMCmCAwCztoWWVctz2QQSix3w4AEzWPrpPnCwk88mNKVaA2YFch
vqHB6jZRL5IoeKYPi+VSdEWUUovSOlMZH28Icgzt/iUtZ4wUl7dbjjpIHhRjWSaCletrNx8IASbo
mfpb7G36X849vWyRcjhDDpa/WfXPl7idKtaeYmxJ1JCmePdC8P7PVb9+srTvUqICfju812Pjp8eO
DLE6W9KZyhICWqRjnsWM9lBd6gs5RRCmzmi2EEssikrH42QSRbNhf0auQzSbsdoyuFBDK6FKEKJD
YymFSZ4OIfpD/+Wbo0lBzQeGLCeW0y44vsEnAn8m0VbG0vR70b2Gqj6mc1LcKNetCjtYUNtio0JF
h8LA4haI7VGgRJS7OOl2n/jOxIr1jWY37XqaacvXqPJ2WKXvwVNE2ji8wY9H/045v74Ej70Mys55
7bNbLOP0O2JZlzG/spMw3d8xJUuyOUz/mpS49Db3HwMyIzXXbxWrZnD5afLA3p0pPQxsqmMvQAne
9ezu6Wfr0NtAgiM0YBn88lGJc3WxpaA1/kWG6YMyxx7Tu7CYKkd3ewKA1hz3dHAwXYpQG86ug2Wc
DilZEUQk3voF/37nGoZ3HEOcl/XUtmGzcbdzwlyx4n+Tfxl6XM549LnScwIEiBy4TnNUas/nEZmf
oc64ptFzFUrAmMT2GxpW5tKtR42x6nCLedkAo2lyT7gqNdZPLM8CdL0rsCcn6rK419sEjncGqok0
CsQQFKQ29vDNpDiUp0gBLdLom5D2HPMEAQ0VlRFTUDdLYOrjr+mq9NiwnC84oBey6L4t1XRsAdQD
epuTJDTBwIm4vTXrxZXsZWC1jl/AJPjKgvyIWio/asicODT5vN4bhW9+0P9OL71JNrhKzL7Id8bf
9wjMwlLWwSN5lDVME3qFSxHohBQYETYkAzqc9IA2VvC6uzr5cCLU0/mSSXa4KjE/wxNrJbd8aHUe
V/f76vXyITIreEObCiwqadafWXWotCXuSv0o1keSD2uIYarppUhQID71qJsSm0fz+SJKN+4TQdH5
HBlkNpmkQlASyWlWBtKC04zR0Xav79EHEgUs6yvT+aQw4/YT1esSSO2GhZa1Yvpt0dbTx2WeQP6B
DfrjWjM9VM+RlfWb4w0FAdxntnRUmSv0ZS6uTNWX3QL68e8bTbzi3pkvUF1RtH87aj1lgtbBDVPJ
Rckzg7Ck/LwsungvInqQiiyrQP5QuKssp2YtW3o6nEK0GKwVdhAxKSqU7FbAHASPmIHkhlGA5b4k
4F8fK3wzbn186xY3OIPlDs822iL1vlOBEX30KUdWLfeKDNPoxEpi3GWs422oLFgHeUIMAixPydZl
xiHiWezWIGNO1fGNcxei6spkgtrpp/nzDlrG4W5o21ErXPNPlu/O2I4Ur3o6q6KLK+YFpCvgFOoR
fcIX1QVU7TYSkMtKb4YfxkrljxM6X2zKMaQb/UsBjxmgR/3BhoIZWcZS+vY5hu+Flc1le8CozqKd
y5fatxFirWasbv6GLHijTCAWjFj47UQNpIzuFr2QPHpw4Kil4tc/ze7arKvW0jmEPSPRrmOh+GW4
DbFH6vWg5EDF9+qHt+UBnuY57q1ORljgHABKXMewRxmPG6xEwEw/Ju/Q1/IZq3l3qfI83/HVfafG
T4tkhNocJX3qUEFvQCO4hZfxy4TRTJ5bSCPPIbrv5ZfglUf4aeN8x1XDEv/6GTUweOlM4X1OuWTp
s5DN7ZXw7RTHTLnwufxfYz1F0Uvfa2TNYBbPm5Vqe23j3kET0PLdoDqlqIAeCm18S5H3Fz2CSQLj
lE8U0n6R3JCjSlW9oZkfqpfJC+LHCgcY8SigHSv8XQ1qAlT2GnfhdW9hEP9KjFQOmRYaarTLHjEt
DnCTc4Jll57g+VFRa0C4giaKM05KuCPWhKgKnkzF6g5/Vg2LutuqZzTOPJGsnFfy269IH/vcqNsC
wvv4ec4CT3JPFiw270ZphtxEoKBsRTH/4vdhn46ET6ho0I6x7Ijbd9CwG5Ex8amX5JudA+W+favQ
gPI61Fm7a7AUNdXCgtUm1ZtJ4Q2vh9X/V0KUX3Kbc3C3txln+034rzFzfbvode3N7k/buwFFa++E
uL13+mdQddvebXup87joMRFxWM7nze02QF8Mf+Ihjd/aQda4CiR8cyrGCThaqtRLNXnT2gvrNLlK
E+u+xbNswkC4vLFtV2zcDU6WghlmaKvL+rYUcKCayeGNVd/kpDKeNNffoQHNWs1R0hrapM4oS9cg
ym7zJlvoeK/OEJVNCzu2XMD0wXeNJ1iQUVTK5+Q/tTYWlclDC9rTFCzWjWIH+kiEn51fU1nRguqI
Ll4LhdMIdAqFAaK6AQGRQzni04V69Tkqj2CSD/kvwScf9zUB94S1o34NTMf23sqKXue9IApvcjgd
SRuVwX+y/+8QI1NzBzFyAWQjoMMvxCgZpjCDvs2KfZoytAeZbz9SQwtfhKhSqyaKItHYhBKerYW9
2pNwoAABE7a8aUb9lCXX79VCTMmlzpxHnRYQ69XNpog8up8PJ5CB0iQjt3NBaHQO+REPa8zC5pV5
jZIoLGwQ+VLPauJXE7E7b7dMPmf/S4kP5QPcDEzU161OA98YUQDzPgXsaEgAWqwz2U5vatSQ8AWI
7oV04BNVAFbkN13noKCgfHFuKBdV904W4rKeGvQ6ABD+Wm8X4bSKkwzerfmj6MPL6PpHz6TXroJU
YTOMAKYK2aKxK4P3ysJzpgp4y2NhkURCYRIYq/pTEnpi9NHywI0TKn0iUTA9MmV7IhkYAdNaglL/
HWAVJVNFmOMQ+bhwZYMiEYm5j50WskeayIPbEk02NPzHDh4+yZxGmK/JekV9Tc86IcF1nAeEuSKo
7lijBzh+7jHi6+bZf3ydc+O0B9IpEJWxlqsi4xs21MBT2QJwj7+vYGm8OOEkYnilOvoJAddQAGeN
dJk3DAkJ7oFi+3htOCA5gdwv8DZx73y4fUN0inTLbVbys1z185NHTMMGaXf52VhI2hPwoycKwcJS
hQIRH/TlcEoshoCd2USIxCu0xK9pZ7tYcD9I3Ssuam15u0SmHZZFWsBXrrE3e+sg3Qo9YPVmd/xW
WCv33PzQMZFPG6Q0KAC3cqCuPSLOcD5YbrWEKkg12ejjy4Ids8ZZdF6Q3To5RMtjcjxGkxldumgy
MfxEd5a6Qxrncp0kyXqb8lV681M+105i8puUut9kNjl5UZTMxG0qhzok/635CkiVl1ROkijUDa8x
8zKLMJblDLOqQ2bbR5hCvPLn5R4Q3wRvci5XLwp3b7o4q4wYTVt3y5UyfNQez058UMSTMKOjDHUv
6QstOicz1E8KPqCm0F11kTUtLEcan2YgDDSCdhmjhfjKyRfd3eH+JLT0opYiyYkxbWHCCu6Vp93C
Ror0Z6QQ6R3BGqipriPrv606LuMKdXisj+34sep+7PH512j810oQrmMpzGnA1jSX31TcuBw/STG6
pvg8rynU9VUvOvtib/KKXlQnXz/QyhLRWc37FBRnlAVnOecBScCiF/9JuBkbEvD9lO5eq2LG/TS/
9MX5atGkBbe7psXoNIKrcw0BzEjO5TfHmvtje11U/nBA84U1VOCkhiJ0WBQl9Y0FhC1iNsJa4hyX
WLwSFgxYiGn4SrwoHZoSeIbfC1VK9peYjZNTwDOjqljAOIflcAnNsw88wTHQRlToarkZmy0zZjbr
Iuazc/qIAIMT9GfGIupYG0pzdSxvur4yrSNzbjDTcY0OpcF33PXVuUkYa8eabHUDU8peQdSY+7CM
MdGMoD6NcvJIFfSflHVnFIn6mulqaT5QZ9mCAZ9KNMW5vYxrfvTcn5b6jCzClJxyRJHKVp/Vxy9a
GkJHT0OdOCqdiOfrAJPujZUK1a6QLDl5TaYwKm2sVEvYw8sbCrx4+x2IIMgq0kX4za8ZCMq3TKZG
M9N/yJOq+rDD6QStqEhom+yA2vSK78vpjXvjmwo81Glpd4+YwafQ7k+40bEgIce5Ax8LRWu2N0br
m1qsheQpvJWVNUDSL6OVOWGz7jbI+R3UOb/lnd8rcZMIcr5Ofvy0SbL5h2C4qTG+wP+I2C1Jalyw
bmQaGlMvoq9DSUwJCkTKUOKjdkSo+QTMtS972kJEnrNh8M/jGjA3dPc5SRkDOCDW2ysSC/yotSRY
QSXGSKShM64OM1JWtWM9vGZONb0jyKHCktzjFAPS8TyuDCDVPcIh843VV3BLIM2pXD338KyAYicl
lU1sS0wrdoxAo4DcazFHXwaCHEhc7jeSbUckpOOTFnjz81zpa6QnDXp9fVT+oa+uMOyeqIoVksQK
nnTHVmx0q8e8s4DxjrAgGCukeYbe9uZfoVd8+izJpEhJz5RfqX+ERsos4D9QrnwcdSZFnENStASg
xJ+Q6xDSrkGK+R2JTgnoCVLuaVFEUnQ4Dzi9ekNxQoqI6lc/43+RNJyTeQmvmIcS93COuXe2ZfF3
dA/uARRGsn9vCIPFv+wq6FcA+fcI70auEVpbTlzghWF9fPU/JCyPzJmV4g7bWumZ+37w+gDWzPQR
AeSVp/EM+lrfCq9xO4BHT1gpTWsyXaClO+bP67eeID+kCR3pif0DmDyFwUhL+iqC9fq9XwB4Ouqr
st+FaDxJs/8ga1YjCDMeKm2+P5PJhAqXsCthqBYJ9O0VMx5cCwqX16ACNA4CKwIHAO4BaRYxLyAp
vgkdSYlTTbQlq5T5h5FyITX+eXZLa+LmsvjUP4/qNB8h9kq+q8x7J4aEgYWQdmucjcuUM/YeFWnO
IDw00FkV6YPcbzb6oIpo2elDhYukTZSYArGQdFtjyeeyQBsG8ndAsZxuKwlGcN2U+K8v239shByP
9fyeJHuat/ZCVK1DJw59Z+hMA2foOu7K4Sfb8FfzpuO7QzdaUJ2oI2Ab5sbERfKHQkHx58LpU/T+
6wSbNBj4LQ8ovDnKX0H8EWz8BYXD8cWhhIsjFa3F211t4A9xAffJGAkujqOhN9qiPS5iHq6l3kob
496niJHezyR+hva2u0w1yAhh9xJ6MO87xMCfMvPvxTFpooWQxPFs4tIda5Sam0R8I55uiygD2+GB
ciiNYCRy1GCCkCFiII4RceKuOb387LENPKNQKPuEfK6k0ytWZRI6RWTZ6S/KZxodIJtowZC2NuRm
Q+q2nF6UoCf6jyhE49LA5QtdeIUXASU3+goWaKdQnBL3SIu5M1eL20SdYnSk1UcVXtxArPyy+BtR
U56USL5HnHS+cOgF25hK+E896S1EqE4zP00fQ+BGeH3qvraT1jZ8B9c6skAjpZfmQfSMNXc7Unzk
+un2A1dGc3+w7Dl8/yNuQVXZl0hiZ8Pof4aomQ0epuBYBR8XlTzy/bU0eixLVh85vpwfe22vOwMj
OiHPBSp9g7ACkRj/9fIDVlWP5LIxD4XqAesMSXc8lMigMPrGEQE7G2HoFKjRaZjDHHsPLEYXAh/s
WHHxwnsikf40vWpHVp3zbMImF34I5cp6p/EL9EQ6yFkMEm8POQo55fIaMCpmC4bLZox4WyFo7UxX
hgIgDwuHJKeARpeBd5v2xEc4uiF6dnfnkQ0Z/F+oZfO5+gGalQU3nNhetbst8Vu/caCNJOKWOqwq
BiPL/i6ecpb2XFJ0a67lNejq4esDbxBn5HuNqcKX180AYij9XJ2e+6hjbAyyLSrQkUj8hSlCmLo4
pA9fXZd6kGo0oal7+DrTN0Q5kP4PlnvWxIQR29KwFfnh9LJF3xtu3uA9ZsdM55bYXT5aHjBLz+zs
rkMb30343EB0Mg/2of5hR2THNs1WlliLhv4CcAoj/USs2x6rcyqzDAFWgzGB9iz8GaoC/IQY9Rc2
MiAvV8px3vcxaltsocDW3o1r9QRHJHp+wjNI1xs1LcZOrp2DMizAHAD/EFU3T4bwho6Mc55W2DI/
M5bjlYJueBpyzNba8AuCLXwti13vqF36sCkgOQCNIWRRJo8xPpuLh4oyzJTjb2hZOkOGqgO+YXHP
GU015pQ25bQZk759llK9TV/vRYaOA9trAQkSxOO1jeFvyflCQ59DIg4zdAdBb3AancgnUJKHQHiG
BoWHD11RJH4TZIvIEmbHakR7mk4wuGt4mxGVqslsRq5QkptDm7bPAio35Yk6oOIekS/oV4GWVHQH
bfpKOL8hAQXl+LYp95TOlIgUBDbffhHcRrOeY/x8EN0p0XOh0YdWIiPRotusb6yozHArwCer55/Y
CE767NIX69srTf57+EyFOk8IFRUetJ4pyPz4N+C3HnBqWtbbgsXxNTzNgLOIJSmLQlaWl/CWUD9m
kq9WX+hFUwQWfHymQsLQoC24s8DzrEU+MARtKqxhrqDb6rd7JSTUM+1h5YkBaaODYHatQeMjPI3F
GSzWGBnlehQevkDB7C7xPedMN4SLiVWMR2GaXRFXgHONwbuwYIRwQeQ72O6Lg9OiGPbcbYUNR+kf
MEddXA1LjJijUZmIK7gcFsNv8MLEHj2B05EKOTcQBXwSqxUohJY8KvZdxfA0hZZVDQE3UcVQUHIW
oNVoaILFGLcy0KUPWEXEQ80MRVnwpQwxoi4Po+qbnJmeRYfym7AXVa0JE265v9SxiHoox+z+Xjw+
gRb56BL8iJBG4CJCsNPMqm0zuo6wUi8a5DSctJC4q9s9zDpmfex7WGCWgF8UhNBzO4GeSDxIqCx6
C9zxWDQbTwSQCdsPq4Y5a45UTUj3aHleE3U1v6XFhEXICr7EiMgieAApWQDAZH5Utl6rNyyOHl4M
BwVT1i8LqGx6QmcD1AfPuMxn5JdcZxSVztun10tYy/80g4vMpUu5/0XyXg/SKymecbG8nwOJ6XCu
d96VYE9OJ9tVGF/ZUaO+g+cb47B/LFv29IxbWigf+JlHAmUijuEvhEidDg6VunnBpLXHQBuiKvGp
NXnm/ltvrjE2E3OWz7Fds7FQ2cozwlGHGFLSjDnz8PW8hKttwjoW+9U3kFWWndtzjNfmiGGW0e/J
GlOcqpyDDHj8RWot3uxupET3FDbRQi3T+VIkjxh1QYLwEPdAqGR6bHyh+SGDYRH7t5bs2G9QEFiJ
0ZOKER6vPJwoVLNZAFOW4onh6fXZ/Jlzk8vjhnrnFj3JuGbPxQ95oAo7h5pKEaY2Zw1wlbvGqBbg
kRy8pUAKmhYeJdw5WizN9oJbGWXveWKSGmb/dvfxt0jOT5besn3UjUFTauuEat9NLTy5hQxjsf+t
Bg1trAc6MtN6epaKRfMFShXfj2tW3ZkWJvMXHjuWBbAx21Mvapnxvvc+lBCmqCeuLbG2Vwd1MwSZ
TJQ5W7QTFJHTtBy2sQHHZJCFwojL5cQk3WEbQdVVkyOS2fMvHd4O4FplJNmrDmXpnt473z75xpfQ
mS+JKQ26D1ZRtVP00loO6/vJ771oX/8WFKUfhjyCptJI1Lq/Mjvb6gSCAuo5i+z8zPX5+5peNzp/
r3qvGpkkuLh2nB1ZQ9xKligWRKqnc4JByvXEbh7OzIlQbkJJPLZYnRzr7Vwqph91fqV48922ubf+
vIAluWx7LlIqOy2A42zSontB3PUYXvCjUv1Tr9uPtNL0NQDa8mE6J1Z+ikcRB6oUV236vm7u5g/n
HelfxBmwJHn0yzKW8IqfB3qWWlj/iNFs5jWrBEmhCwMxq508iZDuIv3BEQkL7HAam4XLjCIbQOPx
d1KlNjnRLXKce8V0SNAcO4NnotI7/G1LVv82bnaDszyEUUX4LhJGXGVE3OTKtLd4x9rurozfh/bp
cnwoY103Av6VJxQPAbh1OZHnNPXpexlxh7sJu+g3pNZbGd4b/pGOscslmAmix7WmtwlkPMIQeJVd
IEadFHXq7HXdSX/R7NIHBzFaPyS4tufIuHhwBJ3KbkCFDvUGHgrTw8tknRP+HLGHiRsGMBLjvvCr
EEjXox9Ff4HIeIgyRMyz0oISlY0evw8hx9VWN7ZFbwVLaq7jDdxYccZjNxTOQDC0WxtRak9l9Qo6
X0P99KqQLJVRSYX3sz6/Dlr2W2SsjT/r7Dp4vgbfb3qtsEzlZT3728VbOaabkrfrD+pqhQ2l4GdH
mPmUXRN90seGSHiJpVSR4HPB/J/TiSS6BX/HWKGKOz+h3zMHN7CeJgHD1vgBCJoGh8CZoCWlbXCj
eLli0IWNzqVK6a3+AdokwAJMgoJRZQEbvnKNCpQUcGucPHRvRZGzRj1FAd8p1jYDK0MZ1WsEKdeI
NyTXqD66CFLqF+86fWHunEwqX69p3Hvk/xhyorz7fE3MvMwewvRNxpYHIOFQ77m9PyATnk/g3p3p
qKZfWUFr+hq6NimmL6G1yVmCSx6/60FGjjwmz2esv8OMo8GTwQNwEeoTPUskInugKmCMJEzvExLw
o929jwzC3r+CEWFghyeCT1TzekRf5K7g3uKWsHzoe4hgsVe/Gb3YoXzQhd3o/zBnnIeXdtb2xsWS
YkTvcjwtKQSc++abosBJp+6ZWyGLh+bfXC4HRv/jYzDuU8Zmz2I7dB/+gCIiaVqOEIyDwATpRTwq
W26/2oo9lthps6X+j6Tz2lJU28LwEzEGScKtBDHneOMwFYgoIpmn39/qPXafPl3dpYWEteb85x8Q
HuPhQ+tEqqUL9cfJprG72QznGzqlJ6wWFiSeTWwS6NJx+3wtk3U+JW0c0rpgIT2Z3xAeHDGO767h
SZB+n14TAPF5oEszzD6O0ipCl0sXh4iccb+bTtOHIAXTqfOV6NebIIfizj9SSwBZtH0aE9B2tPra
urlAFxngsfCGaiwS64vg0YxxKwj7jxU+QP3FYk9A4JC8s/7tJlphvb/gKae5tJHQaVheCPCL+Bv+
E8RrTMVoGUMIPqKFNO7Gpj0me/VLd8uobMvbiBZaHmY3OHULc/XcotW1V1Vgrop9RW9szvirY0wV
v31N1eNza85AE8KpSBkX11T0pnC1CJyD2DAKl6JQQggAZwz+1RqUAhvAVXgKlxFEI/wjBFlL4Bl8
F8OKOSVWMscvnG8UaWPKlbRqUDVa21EG/ZmfAL27QbNJJZY9qF/4A/3FvMGQId9i6UkIHmsuXqDF
pN7Vu9eKJLwVg4ZX0M7MwARPBJaZKsEQAvU0XqP639p4QAkXO3HBAP4CayJo5qTu0EsLPlc5pTbK
MKpud1i8qUB0yY7Jgt5u5PRKOoQBUV1EVQ0Tc/qbn0OAxzETzvS5xrKbuUMWGE1gIm1GpEbakB1k
+Elo09DYvLHQ3NhsHOzVz6WMQSRuX5jQ1geZwe07kEixQ75EgZsFBAnHylpthqHmf79Qkg+RZk1s
E+O0pxoXGNahiadTlZ4bDErC79Z43sruEGuXSLs09UNjnz4fs61kPac/E/WpjflnJU0a/WKq2J1j
IfEJOcPCmpg6RHKs39nJYG7WUCmaHj/lcy0EUf5IJ04RH6mwswAe8DknfbJuiJtEjIRhT0GyRC4f
0wLV9/eMkhTlcDgLYxqokQ1bxigRgGfSFIeM/neVb2QLGhAeevYIiXdwPnTed/VefGaa0xtlQ0hc
4TFEXyC7rJb9emL/JSvoYWzSKHaoOcSLklnKJGfRuszA3Bqq2U/QRcOF7LN/4K81EPqh1v2UE+xu
7hZKX7Q7Bwp1/8Vzos7JmloWCPXg2ApdGAI92EpvVyjb2FrQOyQBagpkUZiM9P/JoPhJ5ogjFcKg
zsMSbSUkTHEAhdGNiPHqJzBQh/rkfSxm6oQwWwRQNcmmmveFqHqRx2o5tHNkTtX11+FIP0xhItTT
aFShYuL2QwxO5zB6bqDEM7EjHyQf2DVJNYGm9w0sOaLAQomFHTFCFmEWRxLNCMG1yYQy9nGP/lHV
4i9MWVAHZNMw1oQW0rD+P8eFOWHOwCiIAXmFfkQaZKghGdKk7AhOQ1g6k2B0j6APpMk1fYvxLFlZ
8AMY3FQcwAIAGBY4CuCfi7ET/krSjejMn0r/BjN8Frr3KcDGPnavsrMRNE0ATuGMhuEWUDTSrx/O
ZnRg/+zSbIjN0DuMMW1+a7pkGhCJetARLiB/wm6uRGdf2f36+oY6AXF7mAcGxXqjuPIpoinBahZh
DmUpTBJqdMnjfShr28+YW9REvV/1QYpAjKgTKSKltYw5kOYw/P6qk+yvOCCGxiDfFI2gU6NXHzGO
C6CpRf1gvDu9vQIlf+7MT+PNxjqx14Lm1aSPOD2cLiO0yu+ynyoUM37+9azXNInHreJ9w4Ad0ygx
2vMiXGy/rgRg3w4k3jd0oAvyHqizC8BNsgLbAerB4hR1GwPXOTwYprAGKWvVftrOGb3nnsFwHfJU
ySjWpXT+Ht67DzQTuEge/GUAdJCgyKV3TI6R5moTGzNpRMU7jVv2rsWryh6S6FDjRsXV4uLRDwBY
4qUL+41qjgG5A/LFNXnC4a5ESQlvtEZU24O84bSsrqnH37fqFNMdGwE+wm5qUxE4Z3XeE9sZUtS8
szpAXXOGODZ9wWV+B2bnU4xXmJKqCD5mvDmH0Ct4t0GoDXqMLYgAU6c6zyX8026d0YOysMSXlzKv
zgM+jOy/tVH2Hds0z+9TDpmpMYcq9pFkR2F0t8mXKtHFwKlhn0BYAgfO0UjHuLv2widZfBhCjtLz
zqYgQS/42pmvuWhRsyAna7R/7xap5578ITD4Q+OZxzD9HXzP0DMcM3eNCza7djsuOpy7cT1w6/ce
F5qD3+DmovjEcvRP4xN/YfYPYriB9PVPqDBrBrDzTROwv52H33myaIndJTyuY0xC/ggGyi4zfawg
i2pk/eUNCMkIG2Am8MKGD+SPgTrFscaTOXtX0+Ls4P2U6MNSX1NylGQk4a3cTWIAJGlDJlHOOAdY
E01OJWx0uTefszeIMQayqscZbKpB89omvkVoZTPS9GHew1GcmohQUp1H6GFi5sauiHDAHvw2KpR3
6xC/faMOqEtlCbNYh/6fs0z/VdmBChr3gWQo3kSJ/fw5ikjGQTgD0QTyaOeF6OspaJHhTD+wrRkQ
2bD3cQwUFEFId60ZRPiMJUGG1o4RZkmvaDcDvR70vre3fcFysled8m6hB3m+gfaWk57S+14lKK4R
PhHJSA0HFkArCsIkiNOBxSPacCTfzfNF4cfDXXhS+OujYHrJqM8k5JmtQydskW5qL0qlcdWkpiLH
sWTRljRIxEw7z+z0xUpNdBDq+Cz9FftVHY5+2qXEg4dpK9X8pURLRqa3PmAOg4bXpP3gfb1fGeKo
5imyR3mds7C+8eJEK+iIzgGLEFL6NA/xRY2bF5cHbOAIqTyuXQjYMjeO1MdGix6eOeYbZ1jdzXF3
iMe64sNMzdGp2C7BB2eS0lJCqYR9H+PODgIK8+eeYynEUTnSAxpmhUqF1YhSkfrs42uyZ6deD/HN
5DuWF9A3a9Q+EC9sV36ILhcbdxzvQHMjeE8uzRVNUMpQ6OzQtDzjMYEbqkQC25JXSOqwxPOXlDao
bixbnFyJCb+LPyW2v2Hq20jx0PoCw2KQQV/DnpkSZhoYPeejBszFOGIgYTJnSaj7CYjdtQkm//lf
xgvkxpRky/RT9rxYJPu1VPkYOqOoKun3XAoJi9i4Qjgp8uPKyD1nrqWQGhc8YxfG+T+TmYGKGvHc
B9pI3S8WaT/if2axDhjYx05MmOSKyIVknkPoYRub0WKy79FuTTPqOEwH5UPvfGyjUdzdW1HOgIEJ
fooY771H9v63bqe2L2q89xb7XPP0AnaD+kanQfTRtkgPGTVaQoTysEzGFG48F7SGT7jJICwf5ryf
jx/GI+WN5UYQgwQWzFiLtRgp7JhjQsCLnHrWwdPSXSv16cc71U1o2kWEK2/lYOjKPsZ0452Oz/B4
Gax/XBMq1iJFLReUl3KpYW76dFv60tpnUC5Psz9KNosxdM/HNRZYgjzK6HYmQRjPisSpLDxCXZPY
kVfw7XxTm/B7fKspbxi2QMVRsRx0YdZQnSDDxhgCxs1P8Gtka6JLQRZ7tvF4xjSp2LhIOkQ/kKEE
xAP+L9xC7ZZ+9oqBbUD4nKtRPZJVcxfmPu78JUZpMhSVbId9cyRdXlEBoRbWkMawJXtUne2afDhZ
P0qoBCMxehBr5FrE8cDKOWvLT40xaH6zgODs4nA2D7I87722VrmqejgU81rJa/CSDcesrgYe2Mk+
Akpl8qSymCoD6TwC6tq0UwKe/90k9h5klZp01CbgpieysZibAEAT+nvREMIixAAsfjpU3ee3V0Ue
Jy7CZxb4H5x3Ep3SI41sg8D1UiztDclFAJ0tPKPIqVj/QexxCxilS269btPcC+aqOGe0RDKxV6tU
L2jrV5RC+mtkpItMHWXGGIQp7aBduy/m07Dkca9mOswjFmHf7Za1C9wmRlf0sB1DPFKvn6sIPOb8
88U99qP8cN8yOaqmKB+ojKxllXuRuksrg0zU0VtjmCS9p0/tO2oKSQRpdM06a08pWgnoG5pEPEyK
1N0IvubQglRhXM9Vhx/30pIABP1zOm6NQ4KGi40LlRZFvwsKaIZuD+gSGR+Xk+rOGlDG/FofNDJ/
BfgH5ateIM3k+a8VblEQqqtrfMtfIyl9Y/x9KUEuv8C7P18G3dQoSlpoyI1PHlcob23rT3CYIKu+
3FrDZ864ZuPmOcbp2vmAKi/RSDNlXoeINKMBvSKDfFzTGuYXxxYN5iYf9+6Wc4A1J21gkA7qPazo
sb4sCGOkg/AtT+rfSbRYCZ8nju1WjhofdstJPrWrcPfevf4aACQKUJD5wxtg1iWsUofbaQJUDkPc
CdCSYOT3CmBItJ97pDnh5fV0oHtCzeAJxaj4ybOI4Icnm4y996CnuBl36SvQfsPOgrY50cxhrxhw
Nn8gxvX4Z88ta2b0xuC5IJIyFoWwm8iEQ8FuIhnwe1/eE8LwQIc9TygX1uq5T3lOioiIQyRdrvMz
OaDwwAGRoHjMmu00wIgdN5YY+BcuH/tfOZXgqzdQfa10+3nOjZJxxoZA2/xRjbPf6Qcuon9WJkt5
SvI0vLLKx+fNTAiSpD0v4crXDoIJteRORgQTAP0ASNULA8vEHEEHW/Ewx4Mu9WspMCqyBlllJmR7
gFYht0h6Uxk9G7mPIkHRihc9xcMY9/wkzEW4hWo0hRQ7F/0OUpqzQzMyRizLZs6orZjnphftges0
oj0fYndgF/tNCgKoUG7itfPzyVo6A8ODkZNqCAOnIviLX16WeyqMfSAj3r7pf+BiJv14zIJjXyxM
P0oiBZyQMavGLNMteJzwXqLRuGSVCFmu0Foys8AAk4KdTRr/foZw1ZhiA2d8SgJJozZAfxGzfVfD
szQAo9OlYcYm2bpqGbxMj2+MKK+6VWbvJMy6illTEWHiZYoXMS9u3Ree8szMMzdPXBt2BDO6jwur
VmGuRJR3zz/IuqDlqg3RrURUEv/qdy8G1ZiS4ZV9Z21JmN/olzfS4/MuK48qRQboOp6jlChUnpQ1
6IVycp2cJ/LAh94TXhAyJVyJzVpQ5GMmsAVEWIYOhFdj3wxE3gyeLPk5PRTJwsbCAqoq2URlhEtJ
tftVlqPuy2v8eK7JDLraR3i5mJfQ7ODFQXQiTFMsY9bFQ76icuAfTa1/lp0QO1M6aJPxAbBIv0Nz
gLEHZR2828P3kPB2rAG5SD9lXRN8OoptGWMwp0d8HJHjJGJojHmD+uywBhV8bveL5gd6O487zDEu
Hsps1gwW+oiAULQOlMD0iB585ronWNRwhIzW0ZlaGDSKHmPrkIQO9GkdgWRei38vpvVgJ6g+LFI2
cLwbQ7/+EtNEXoDqfbIRofFPGO20bdSPrYuFbgVjLcPemXh0AN/nw75Eq/rIVn87b7O/53hu4tgK
5pQ+PvP3SRUWrA2p1ozDaux+RJoJlZEuLg7OHMQtEkRNED1PHfmbgLLKrF9cmbmBL5YMEhkxaLya
Wf1LBKzWPJ/Qk/kz5c2LlsjDravqXL5U0ZbAn4eIQXDF8hwNf7AEGJxhVMgAGfgGVBIwHy3U2cUP
G/gwX2IXubdXnyvAOFb6SANA8Ti6bJus2edkGEIPbKd5fw6VpoL1Q8XjSAvOoMUsOaCokPa5+Dih
CS9Bc4Y8OXSaK8pIhiB7C0r7Vhv/rr99eDKOIUeY4n3A6IXhKL0zbJgXnYqoor+UI4LUFKPTpAaE
+Q/JcfxeYtI4RujK6lCwityLMXW3KKtLX4PIt4n37b1eJL8+iwhjjRc03W7KtIy20lMTJ1PcHras
jA1RyCdOhGUeHyOM/xqLfvMmXzppm+AHjLEBTkf4e7LfUlKJ/VCUaEAc7OwSchW0PTSg3MIggoxC
meARzvMvvpcVUzaYGTjyw+YguSAsZJzFVox66CV//+ZSpDZgF8GsQIMkC0rgnwmKrNBmaUXA2Jer
H6YON0OBGIOz+nXf6YqINM4TKzlGvdTlQsyDh7mQsw1Zupl5cGnCB3WUzLaVOm3jmEFI1yI5cLHP
BOYw4cWm1SYdpU/7bNsiDIh226LpwBKNoh6E7U+pRG7Q+1Q/RHkouW/AKOYbR4xA179FtcHJX331
dbRw+Iky/TwCIcSsFkSE4uHGwJO+R3xIEwGNoJNAlgU94OkX/mA5zgt3fRM+AVb7zzPxcv36gFfY
Xr5jEtLBBlUcm0cAeuZgiMMo8BYwOSpm3H03Z7LEiKWiPOqH21IEpyNqafALPXC9z3Q7dAYNttVM
zbksP7gN9fiN91V0M3SZp8MMDPZms0SJ8TUCtaKVGT2R8+kptC97leEUyTilmhrF/Am49WA/y8OR
qQvBHVsPzjoo22s6thg27GcsNWwDo4/i0RDb3HtYOr/GebuJw5NMRymm7Jqf9XDhxXJn9msm7Au9
hgSuvSws/elUbXuE9zdkGqRHELQh4GC0lbInQDRTPJ0xUe0YigdxhR2jU3wLw0xoxxDWKr+SAjjV
STgC+SNtk+H2FzMYgK0UIYzb2i7jYN4hw4VFC2wFfHHEMvrOBtJE1oZm4cbNgLeEs1MjYn36UH9U
Bd6XZ2G1ykySPZsdBN9ZLj95OicbODGkXUXDQ6gVzxZ1FkWTQWRHS9COp+EnSyylDHvfreBt2gMl
xBrAe2Ipwxps+CpSWMhb2LibTu9KmDGTSozsTMLRqGkqASOhI9egzvTcDEjrSx7IP5TLouaEzk3o
IpYJeBLVA0I4QJ+g234xdgL1lAntJTYbmam46ZF8tzgmdi4Ky86kU/WYZUXMOlKnUISPq8n2y4MT
O1wl9kXmf91MOCRQIpjEco3wOLVl50vHhYQVRRdXP/LZF/HPYyk6IwmhzErFWO5D969Yvg064mT1
kJEGFkt6GIhiB+Rmmz5YjVuBzdD66dybbJCMBYnRlByxDdQ+4qo3GXU0iVKQYEDH44LSXiLSTCQF
0Tl+IQhxp+R9matK3WV5/CsmpIhawWco3nIDLRDqkwGWNEKSCoOZL8mNxe8Jn7Z0xDoJ3MGq+kTF
JQoyGFglZGdQyMLh9HEpii+CAVgkIFQAbg50niLyWpI2/+FAreUCnLXpAG9ufveRgRggDZ4ueYrq
it/tgYQVFxPgiGzpICcXlEkNucU0KKJkcF4gmj2PZohOiwaLgX+VDysAxMY1cLAzBOo4NcsBP1X0
k7Q6CeHVQ1PirhlAceth89UQie3GFRhNUEKUfzgO8czmo/clVBV1pNPMnxjmlEgGPeUGfMQgo96f
WZtp6XHe65wEnLVyKiIsCYFC1gH6fO4Tyu1pVNZ0rTo9oUe2eZoEsCJeM5N2S3Trbmo7Oa5N7PEM
4WDgQKsSJXqCOUxKEvW4Y5dlsHGE/WPAiMQdFnS/dkweSUbcgEBUPbSfPUKJ8Jx0dHyDERm3kLV9
REKA2xLCLZBJ2K9EfjLjYFKy0iyUNF6+qob8jUZcBj9+CpdCoC5X9YjjEDWBBqoUMr8X3kOEDrH6
sS+XkH4LNsU1IzVlgXSj3L9h+gBgIORALsi+w5dXpYbPAyccaP5DiPyRoBdAXh679woGk8jiIOIG
PDZkKcvcYl2egD6sywv9AjcPJ5VtnqdRccJtjzX0H16mAkxR89K7AP1Ql2Vew5yG1go9CcyPf384
w6sGdrT65NHJxCiitObToRHGuOJNKgeqfDeCE4RH0NudFglkApfU9QJ7WAj0UCtBvFGvUO/xJMEL
pJ/EpIOd78l+juX+W8VVp4wgPzD9QvSx+d6jW3SDRIX+CbwLq3UcFTQWXWwEQyTR9JLFyym36BNF
AhS/vi50BZX6o6fePvaIw22ZZuFXw82WvHbwCzF1+dD7IRXiD2SQYPj141a7VCdl+74pKBUwuKPp
IGWXXRpFAGIWrFbqgC9lWoKS5bdvoQDDtpmykd0KTwkuHNowtjTGCQqsGKehBGD9GdoPje9Ghgmk
v8jnNbdVrMpBccK0LOVmZi1FVkywHyvMvwmQwvSpg9/4SSj3SbH48NTRwQ+eSQDyUyLy69O0M/Lh
Hq9wbeLE4tx1ZvfvAU4ZhPiQBDB4IsGA2Be5dLosCWbii1hI7NNN16IFgHZHqRDS2IO4DwGk+Jso
d5VSqEMIDFGxqgfp6PkgITx7lE/8pSz2ArYh58VG8Hap1rkFU2XEYWmF02F8y42BaQpQIMTUs9Nx
F/FM4yzfQnkQywlVWczh8UJc762YOwBb09s7RkQzjtHHmi7kWwO2jX6HYBDrBLW9kfK0sK3e6Z8+
amtcLxmCdNp7IL3e248yUxrWdJ59RHz0AVjTYOkBmRty7h9nB8owEg6QHZ5R1juIRzypEK/49/oC
iYIzwj8afx024AIGEPg9v5NKI37l4uOz66Hv4PFKbsXidWbEWub+m+XEUoaJtLGgwk0ViRw38/qB
YahdbYVwms88XZbTZP5lYsrTjzrBpGnADGKJ6n5LTZcvW6ppBLnZSaM6xw7j0KzVbbmkqCM1ZV2f
mrWywaL/WC0E2wpqFfI3XA5WxULZEGdrsF4yGwJBaz8oImcp4MgCZd95V+F3oEyaoQgxJeVyUc3h
BS+6TUT7DAGM0u8OMlhsMsKLvuRftWMTgy7yhpTQl6hiGHA19hQVSD5WFuhIWJJwqcPxHsN2DKr4
BazPpgZnBhDhyAJVENwOZv7zAVKSDWM+dpvvQvyQImhQksODstw4X/LjZfAxQ1wUvqtkFAFWhi8f
MOfTYe4EHAM7MXtzTw34Zib5IE/WHwrMPy4lsCdVPPMfac5MEeJktvySwtVeqg13CI4CnGbbO9/z
A8/+zJqfA2nXrBTMoZg6+tpcTtze7XVhrMkmgfSGe6y0REfJQSU6NdLgs5C3xiUDowJIQNzQ9U/M
7wSVi6MC6/zjBOPqvQF+/C54eGRDZPc1d5zGBykOtvNmbe/LR3Kjq7T0vnRFAEr1g2NjuZIvxM7i
gF9s5Km5Z1fiolNfsByzf5t0pNd8+f152qS4W4aAIp8pdAX0kc8xDQB103MUEpnL0/ZZE38KXRai
HdNDFlXOGbCSGOoei712NX0mjVY0xcwxuWXFvYNTXnxOPC2cU35Vb4Aul0eCjwhqRRUg7nY5YAGx
wfT/fos3QUOwDAifj/KRMFjTT/nfa5f/senJP8wo+71bdfi521d/jKazP6W36aOSvI/HlC7uAXXR
eLfDEqrngBU897A0zQ0zWvOoI4+9asMMEOK57uJBgYWC7jYLYwVqkLaT8BskyzdoOMhf4evLOjD2
52s3xenl+8BCBbHjI8L846GxusCMifrJ4bkT6iIRkw01rP/+K9s+kDrccpAC6hjdctglVdwVcOzc
cR9lgBRQmT+eyXVrhV5gik1U6Err84CkFIaLBd5xwHzMEZHmEI8LIXUSecjsUtljGNAgOvggcuAs
hquGtaZHLTK3b200ZYnhBLFIW1sOrwffqXa1uwpgjOSBVDRNZMFZWB4yuvnDwv2YXs2FfURomNMt
kR/96NZ8jhznGs4zn4ZBWuIY2/f+dQ0xGlnd4difLx1JQTZ2CJBE+urf+0LQ3izawNgdliwev005
q+bK/r2Fs4fV/17Z2/vnWN3JcJPTqbSC93kS0inGh7Q0D2pb7dpc2ZIzimKayQDYiKa+3PIbv3po
D6bsrqjko1t5kvasTdiwk8WB5dMKE30okpDQaS0v1SK5VRw/k+Gbvq1XxV0s3uy3jEKIA909x+YY
yANqm0idpyKChELxDC0GElBv1q2UZYxvUXRNBJBhASbszdlnb5AXdUdUKC+6WTdrVvIw3ht3/S6x
hNBNetggiRHSo9vHxiBe86Zv/Lo9mVW53sIUn1N+mXtaZelaLAwk3fExvn+O8ZHsQ59enUkixh28
jBPAB6ZXp40XAIqAAxCfDEhbeWJmylYPG2QfzQG9xzzAEA2bCIwA2FH8QX98ZddkRJUvWez5O+NB
+bKCg3RTt/kyOzEE4yzTEvNz3kuMB1CT6y9X1fyw8Z7J4Gl7IZbk4vRCPOc+px4ib4+O/d/b2cgC
aZ2YFwIbY3cgO3HdhzBUEY1oUhv6ygb6koTxAxlzb5ZInwXCenAsoviFVpRPeeaLp5uhUyQx0z6j
iv7WOGd4ss1QyznjbYSxEaUmbmyQSW4sPbxzC3oLCBdYD4PFjQRvCxEFMV+PkIbQEnP/866cgUHo
D07wOrrJW7AGTg4cJIhhX5WRKBSlPgAW7FeOzHqw7nF+yJ5b8dH4RLqNzTVAoagttd4wGwFX0LUb
kDf8biPt+VBii+M0E7TGOHLF+srCSYUK1YtjqNZh7HQJqfJuGw3TkXER12PLe/rq1gw4hfRLySI9
gXIQgNa7UgHxEZC3kt6x+R05eA5Znl75kg35Ak47BSkJfxyjfJGuvEEzNC7Xepbc6Fiifn3KRhFE
LUjdfQOgUVTYxJWo29+XvcOhU2kImRJgJLyG5EbLC++KrrekBPje44N+0bc6yRXHfCn27GoRH3mO
okN0oF/gFHGVypVxgRyi7pr7eRcfslE2IsX+CGSjW2OufDO0dtbuc6xXXGFlw/HxpTLpNnBFWPY3
1o6O5rfgBFcLsk82v4X/PVoXUQ5oE/aQclWumjWtO4e34fGNbuKtuerVhuvOnfS9N3dYF5CbHtwq
nEvBnbirHi8bNmtqEi6WtWMfIolumNxeY31b8sgXi2rRTsmXm/8WvcnvXvM5oltxb9YEfVsXi88S
3cQL/j8LX0yReC7o3wmKFHkm8YEz8Tnq2+/9d+Ri8Q182rDFIIUTxB6skIxJ4wI/Ce9bGvNNfOMV
LEWTesUf2A8pfS4Ey6zk6e/4PeoXug91V5+sS7HIV9+jSbcxEx+ccRZLpThkzsyON41pStfFnT+x
cBUcurX7rXFKXlKJzdVLmvd/a/nSTJQJFkD3epauMsInOX0X69I+PhvOICAjp/y84xO1M20Cu5yz
evl3kXpj4yLzCL0ZleyoBRbVWt9Vd/WiTCgkzh3wR1+9GLt8iT3Dd8F0kA7nbqKKE1/+7vKOb/uR
wVUP5AtnSt/V1AGL35CiyrxRqH428p8++yCqq3fdhslmsmH61E6RKu9oKs05VTHFbL5M5phvbeM/
kFYmfD2wRkyRYAqelNlrqjAPLI/JuD7SsN7ro4xltr62cH/UlvoaCPDzV1zPG21GMhyfDdH3d1zW
2D6ri3d0NZ9kTfR1/ztucSUGavNU3MBrDIlx0vFbF/9aF04M/8LofxguWijdF65lHxjZEx51wvW/
xMpbuOYKRq34qvSFhjzeZW60Y5YmvLwdIGKCKZ29cNUtPKQ2AyLzUMHSI/eFdBVWBHbbAn32UNT+
+/KGqsctRvkRgamHNzf/M/791xOhEFiWAUTyevF3pC4Qa0DLyn9QdqcWFsBFIJz51AWZEmQP9WaM
w2znt9cX+pE/IkyHUDVjy2UmI/AlRiWgTptiX4wx69ue4fhijOjBiXcZ4cNbxvuKjKvno9jzinAJ
2MqLAXsAm9mH8dUeQ3z25zGKo8QVNj2JL7TIwqK4gxWBg5krgoj+/3oo+NSCTa0wKQV88aur4P4J
G3CLvCLBehZ/gyAWc8jzEDa/S1YwyyHwAwXcSGIz6NAJXTcbaM2Lpi9eHXrC6pHz2V9Q3HMOH4sZ
ZQDesEg/Nsn+S8APJnRULqxHIAqoaOEofPoCAP/nYQR03jBnW9ZbFm8qCJZreDwlnpH5g3MEFPz9
9x3s0N31BbsawUVv9t1TgvB+ZucCFiBSoOuHAURBAJRHZXDW+uFD6vp8s8DGUK1RqZmMDjyLwJch
ltFBxOcmXQjtBvaXFLQ53HDQWUjHz6XQ8ypBNsVE4ZpP30txlsRpJcZsrIk64TtPR+321RDs3Btz
BDQ0VDXb/KGgNxfXBBoOGWVPzKrhLIhrw1VALkl4NNfmNfrwZxPGCtT6ZbEWVunlFnDI3HMSMv6V
l3ob4D847yGLuk3xX32AiXDXhEhPRLjDeUJsTj+SiTZBfwA3Rrdm/RNAKXwtnGggj0GxA+pXdZHc
pD/mbLH8QbP61zeW7agEmRUv1W19qlfSvpqXJ+PCbjZVHyBibBn83tzB2/+vVjbtozeR9kiJ2Uyg
frPDsXNFh/hABbEyHvHN4P9Z2dpZfOBfmo11ae7sAOwXrMF3LHJktvgLKxRVB0qemhkL7hjIFTbM
D5QT81sEHFxwPe4bEHI2Sfqa1JAIaaOSIxyT6JjO8gthoDDH/6jW7RvlbcNqw1N1QyVoH9JL72Df
wIrqP5GpJx1o3egkRX0CWHaq4X8X65qFOf7Ne79j2lajTmWr+RaAvr9ZYd9yDMaa7yFS7lFP8CiT
bkyxZFaopq4FWyiDxDdmdWh+bYfFPu0tTXgrtL6vB5gr8x1Z7w/dfMDl6XTcfodYZenfVeiZ540N
EN/DSMmhhnsnXhdOpGxE5fUmdC0ZpDiffaZpNuExpSap7UkhLbHKSfWxUi9sQrhqSMRjJRt14Y7y
CM5n+uSFuNG5KtrC5/pHQ6CSvZM/AOJ/1AiUS1DXoQ3+eqCBX9IOgtD0aeO4M5CxggVRLip4eujF
rvy4bbFTi7usYH/RvoOPwZTbZ/ukDOqQ2uVuvSrhdVoAP4KcCk4vnZHPwJwy6SA1c24pp3NKd9Hc
a4Ws6oFa+JpgZgJJnYcJrFe0gJv0O2Af08BqKWCUwH4xrTfvvWbBFeIb3tqAghIEVwMVofhENr2J
i2nv7X/yKdXK0/1A5Fw1Gza2Xz79nYeagVeF6VfE+rx9WK1QV3/d2lICwAOBJRkMdXiMaSd6e1YP
gQcSiyyUDO0D8qAwb0dB1Yyj6/cKLQ4jWlUoOG5Qha7NmMeKswg2f8aowZoU1xxn4rOrGFNSjjkz
cNbaZPEJJ+BD03D6fAijs5pPwtoJXMbTxrAVDwLkwifCJSNpgHwM2H7am2jlgAtWXrphc3bNyCfj
UT72LL+jxsjBjR6My2DKAuKJce2vHGN4yQiSMgt5Ej/6ZQvRWISOkS+MC+U5RRjVDy+3ftQn0YAy
RjFE/SX9jmYIIY0oeqgJkGe0gfb0OBccCh5VxBULzBmPiSkEOwbE5oh1p5+sYS+3Zv9Hp0XcHTyU
FXEyrCfL5JBgBcNM/Y28HsXDgN+jSIZog5lYv92GLTPMvaxOc310rlddPrA+sDXAd/L78zto2UPf
kxy9D6V+BYfTRyxpIrhmHkMMQTc2ex63HAQIAw//GBbWZ5HPmEoC8dN/UMIBL7MgMPOkawQ54RNj
2oyfmOHxjyBZPRYJzDEpRxn5P0UdiL8VOA9jKbAavp+asbTGlIigGrD1OBD+hm8wgJhsdBUe0RrK
Ew0V9RXFId0U5/fZIqdidNbnZmYegAcOvKRqwPFD7BbDUkgM1J1P7BhFvUp5D/TO/cq7UNGJ4pks
BW7fro/w8QxGi10q9haFXzKHWCVHXg8DkUPgYeRnsdbw7FJqn2mlccoGyM1dUZqiACb+jURNw/t+
fM4CSxIf1Ewmb4+fm3NozIGZ9lG9gPRuakFoGRRExn9csusM0DYE1bSD9CEYXEFrpsVmZybGFZQI
TI1y8XdX/30ORgW8hKm4YJfzY3gJdw7VPtkRgGLoMT4wSJlpewxTmOPx6NIlXhn+0PM35wHLBKeS
0TQnXRxV60Y3ur0Urq6JAFl4IOircKb/1WJn+NyzWXEX9wdn2/RDaN5cYDiO6Eds2m2BwNJkcB64
KExleF+xIjO5IGiLu+DBeeb6sHDzKRiGi6tIyiquGP+uSEQrAo6NcUrHx3ZZiLhFQO7mQGpifFQ4
K6bGyiTZQGpZ2bfywiukAz+X/+dXfPx3s3FY2Y+b34HKH5NF+e9KUIqLVoZraqOZfTo+zyFDN85Q
CoGfO4DmgaqEcTUvVQXnno/GiWQqzxWH6vnJWcfFd3JXcrI59M+/Q6TUp4Pm1kY2BZ86GnwXlGLY
EH02n7t8ARcFrahZY8lWE8V7sRG3+4yU7DvIChemRWU7413Ec8NEA+ULe6fKYQvYkA42W4H+c3di
Y1TPzn+qp16eUBXEw/K9/+uzgWL5HDREvAvdzUb8ICx3F6YfH7nhuOmBZpN7tuIis47rO+4aKCmg
vPzVsf13Fhk/rHjMxFMAIgsUOQSIxOD5/rtzL/EMinv6ziXhAf3eecvP/XOPj6KhOdJVHzn9XNzf
XVwGLsq/wxEfARd5urxzn8c/s7HwJHu5n5F/zjvy8Xn6OJ18B4dcbLhX6hmfhOaZJ+vL0BP1FWQ3
N7lz1/AKfhp3Utj1uRKcfTzi6BN3GTivf4Z36Z3/OMRBuSt3xeQuuQjUh72h5GONNEkwchCRCslg
h9aDWR3Q51/dH99F6kHPlTaA+NzurIyQHG1fd042m42weqGy9Jn65Xr/DpZH0sLZGWf9eQ4yJ8pR
e8aS3ODnctV8lEXXDyc1XrQXMh3wtDBGTKT551dg+vXA2lGHvravbY6vHfCFw+LDHp1T7b+AdPQR
Zk9DnCLwSnWUOa4t2CqRoQAZK56YZE0wACVdgsxoh2MmX6PEjoXyQqQT0zNgFw8SRgsCbaK5focE
MLgwpqn4gN5R4zEE8AvXIoyB/ZJ3wtwVSX6MdwV23CRXldzCsOMQc765Nd4klvXnrfNDkE+7IlYD
bAjortionDlNUJ9VyXlozGQnx0vmboVF9BPNENuUKhLO0Sz/AhpVn73duisztnWSSntBOsVHksCk
bEl1jsfr/RsQtzO92B6djeip8AOCD4PlT7jteJXwDFKcI/l5K4oBUormqFyCObY8o2L+Iqq1PLXb
z7EbsnAzeGF6Us/qGXpFHwrskjZ6gZ6fjj9f/Y7GLhspE5CTGQ315bvQt9Wm+4+mc+02lovC8C8y
RkTlq1RKEnL8YrDZhJTQwa9/r2m/z9jP9tjUWqt1nId73hOCxYrssoihco61FllI/k9MLpf1HW8N
XoVF5SsjbdFaENyLSV9WEgE5+GK0Xw7N16p2Ggds4qY2Ia6oy2/LwxG3uJjpQNs8lg3hrMOzyisx
yG5tppPLDF0EPSV8klYO7q8I+xL4mx5wOVKv4tcLZDYAKPML/xyidz3m2I+OYMED4wTGvH+asw48
YDNYPfOlXv/chmfzNbyQhhmQJJmL+fY5P3ntMN+/CZciWRH2WVK9t/qgP0yValWvSczJIF6DxfxU
Vlr2br/az2vUhd+iF/tP8mC9do+IULxqB2KINJYqfkC/JuqvZLewO0HHK1eZhckAAOMQMA6KI8hM
3PTpCLc0IhmnFjAK0EiMOidKcCPtTmcKJS3ddps1oNq6jJWZVGcRXtG/BYXXIetkOq77iV8O7rBs
3Qfzlt8hF/oTy8CmRZQass/6ttNrdnHiUcCKEhfigzprz164rvFV4KjDL7EHOBkf1U2OP2FXwBEx
+EyUGcgT5mUGOGKpTi/wc/gNR/e2P53feqXj7CRvaItgG3xkPy+cXXhPAaIC5iYRDBsW2xjgctyN
LK2ITkhDMvncFtcDEGV2OQKoep9FvG7hh/BuAXc3f3WntWqDk4ChsIni19f8xijfNXefXcbZvygW
8Yuc1rjPvMbZVFDbsPpKhAhUj/3YgfkUCrvUKxllcKC87uHSo3PBeaG4GyEwgMqwwZ/h9W9VkqbS
58T5+I+AqGjWp7EubQkC5U6PzlNmdA14KmA4RM68Ok4TfBNxBeSShsQCBMtXpe8ARurgWsNEY27X
vFTw6AAOJBybaohGIRoKsvabDcs2sZvZroCaMCPSAgZvcCzYWp8m3n4s8GyadxA3488SlNs7NdV9
ChwN6/kGBB18qrdZqZmdPZaTdu2xySLhv+dV7hAqfu5lM+zs6rI8orexbzoQG8zxz+Jte87B6OD3
QMMHdjFS9/uChGadITULHhTAIwYDxHEwSZPHUV1S4+N4Yl4AhyN/+Q0bAvgwDAOX0n4ewSbgTCUs
SBMWZnwAeUYmJeKI7bLT1wsblrIvfAjDQt3ulUcghkCBsF2XmASwNrGHKgICr4AvACli5eIU2ouZ
hJjWlkD8APrdlX53qb37FCV3XkFKm919Z3/5xobp+2TCLRt93yXJATwv4qfAcfM1pxYhWsoWX8Yn
QlVPNoqYBEgIT0AMgG0ggx5mifdGLBCbx0QMB5gTUJtQOyCGE18E5tvZn7OjxJFBE7A53MftDks+
yt3SegZ5eBpmY2iksSMzWzETXHv77hJV9L3Jx5QW62b7iA31KD/YuMVP0Jq/ZsUsG0fXYbmpj1jq
l+jv82TzwXlFiKJT+DC1OgQS+iquXmzZIxJUg0MpkD4YK1jZ+Qf6ACdVR3exSmCFAGByOX1BZQBc
30xq2o8A/N6wC9IzhOGtiyGOwcZPF45cY4EhoA0OY9aFSxulH2cW/Pc/2tm9YqtkWyv6XSQB/A9k
22QekcGcvkd8OPXRveGGA9LCnrBBJ2p3RTBHUMkIS4XLHGoexUMOzc/BC+zb2UWqjB8iliPT43G5
6jA1iBEdsQtnA2aTLdaxrgjtj2nHVjBrgJ1DRrmDMcfo3+8CueHExzWXmwZuAUSp/KDtOLvl0bE7
cvCgCL3UvoiD6NlQj4qU6lBltZXzDZm6+mqRYpRGfyHFwQFHTHFARkUBsRG+EaKQqhD7aD8SLU+E
SInqhHDH5a0dMiZENThjDk3M3rAUszViWlvRC1x1jxEvkbjQsrgZ/YjaP/iebmtq4H7xUSBzKhbS
J7oScjvKUXtHwGdxOIs0iCzaJi4bSJeoddlaPAg4WJ5T1Y+HSEGi1FHyG8fjGRdGe9di9mUhzaTJ
Yp8P6Q5jgQPoUAfnFfJj5zVAJxZZ8vjwKP46QCZHAD0NSTiHcqYRoClaGUcycBhRw8L2DgUH/ZbB
Q/RmUuGhwCbyVB2UJXoVyBigIWKOnl/VJbWQ+1HqEDrBPiRf7RKgWuNj41ov1D461EUSZ7g8Kx0k
riqY8l8WejCXoQuhyvBG9ATAEh8I7XkMqHw+rwGqKiMKyp02Zs8+BdDfmEm4ZEvkOx0qknkHywv6
Cm3nW2CX6ZTupamtqv8gWRHqJym40ANJxskceNgoKMSmEJqK6oNcjgIFSouHPZ+HMTkbQNajjEfQ
NaBKdvw6IKqYgHG38tvWGyZYg/wnFq3RFvEJKmh2v0nyGJZWcegSPYvi2zaVxe38NSHYqB0rRyMo
Cv0EJbsghGqAYnAd3h448hDeDwTQY+JEMOKbZIomVNyAQfzBFlleLDYyu9OvQc0+9iFRMKDEQzwt
0FKYO6mD0aNFmsVftY9JgRnMwkkbqAgsOjJFE31rPG1G53KdMs3U05AWEW6rPic8KIugBsVY9Dr1
sFmQRXvWulufwkkg9mqT88LDsvFxGyvUni1MmczqUrYXOlDzsEPlpwAkkEGYMtS8UCHixXmYCqT0
LdYu3i+VQaZs8q5GaPBpwCgrOFkT7xFoixLd5m2dCh8FnF23vg0+CYGkFrjL+OYyvZTbALm0jwky
GZwLL5l2YaRgrjYsHpGBhxD7NGQvuDANQVZBfwlNkdA/MjvYDjpgng75y2rN0422QI3F3LL1mCev
2/xpDJPWiFVgPEIDeHCUd11GtHty2Hp8nhA1yyBnomKlAarzC9Qu3JqKoHnA2NOHWFs/kY40SOqi
L85KWTDn4P8zbyQtJ+jWoumFw2JhAHhs2qhptkGE+hMmS4tu6tqMRYZtEdUWdf4WsdUZgEsg0gec
9f6YLFM2BPqv3OX4C9qTivnLHtvqg9ziJmY3DZnSjZ2zxc1Yg9FTZYw/9v0BbE6eFVsHdrPqA7iJ
JWrp9j0CLssGnL0GrLyOr+EF+W6JBZo6ACYsRu8podRik2iNskjtYywgunjK/sLcZPIJpgHAP+JR
wLSg6NaiXlDnFQeKfTblNxfYXD8hJceA9mueGHGYFYiA0BixMfH4HZ+Rz8BoYbExGfKnQNKuQ6i5
GSSKaiImEguKMQMwNW77SPlY7Ij0gczFX15eqGUsiwGLtf3b/NZPf4HnuxKLdCe2FNigC7CO08Vi
6M+yyYMVLM+rtjIuTgErd0v49oEwGixejRX3sB+oPpXjd+b5M0IvPbG3pNhkXxEFfRrjM1Yp0JSn
AFOG0ghO3DRlSDJMfIitmEfOVseXZjVXaUDHEfZXcJB/4Eymohz87lSVfecVsQuwHbd2FE+nM9PY
HQ/QvQOkjc0iYlrxOIXbQs8ixxuH9QcOe8MxYC7N3daCE9LCmGEV7sutd6cBSs1AcGVU4tbWCf7U
Oxtjx47hSb2t8dDSNx5EqD7splY8yCGCfgQxK+gRVH7Fpy936xVuCv8znyJzVFBii+yx9ejhrUec
qnS8fCtlxAP5YRbIN8SRUTRXDF6u7PkuySD+vokHW+/jy/ccTlI7FjBXSnkEfMBz5+5fXdC+Mt8p
6Sm9tvX4qiJjhZxpUnLl04iO/XLlcQueQIg3/57HIFqTKoGm8YstpMD00uIJpaV/TZIm6twrxRsU
BeBkoPG/lNXhPV20Ow23jkK3CSW29IUUKO/+SsC+Ij2ZHV4uD8ZfUuT3WTXvfJASdOiupd9kSFSc
CZ8+7LLyk7lntn0/JwOC3CLldrlSZ2hkyFomg8rnhmcwrBrv7lQifyuWPDZ1vegiOolF4NIhcjHT
6K9l8oR/HSz3nL7PC5W5XArPNxV8+oC24K0l+4H19/v3CSPFBJCHl3kkrzeqhT9gIXXxZDRmy0yT
95hlaGzFZOD9QrqsY98PxFJZcJfwUAZNMOCv1bzClw6U6SGbIhqnexpCyst9PAYE67yRuSZPKrOH
R0HCrZhh2A2YyDyLI4XJVd9b5D9O3b+ZW9B3al/uymlCRY8WfCkVClnwx9dpyrcMGiOfykj/1YfT
hnknvOZMw8Bg7hneLZQehOGCYGr+JMmDC1zn252sFGnlI5D5UflM6G9jZL3I/SxrTlAYXagBPTH4
zj75Sp6bCS5EYGLdezBJ2MPZXRlNkmoEBRKTzzaq8KiYIDmmp38VMvd9sQ0jTdIr94PMXKn7b0b8
rU55Xpmxf8/LrEQalOEzPI0fGU45V75zcEhtWCG5VMZq67EmviuBLVMeB63W45nuB9aZ1IJVC7p2
mVY43OgAGR+ZVewkGerNJZRJKaPKx7/ShcYvQ8ShwgesUravrbORWxgn6RGZidJ+IY3HwM9NUoDC
JJLXx7SgpX/7jWJJcYw+XIqMAY2AJEfWHBr3oNFLppTq0N08ZOWzMTE5pBs4H3D0yzYBMRyJQp50
nOwxMmDyP5KULISh/Mj2JS0vfCjVaRwAIX4YMvnir42CIJGvaxlnKaFiGGRyMFhVv8Z6xQc05Rbe
GCfZLf/eibUL2Y0+v7JkZOpLT94PMp/TQOFQTKZgrgI5X8KKs+4eyk8eyRfJ9DqtuQQ4qnyIKU1D
Iv/42JQDSMMwoGFno7WwtwDYe0xTqMSQpvJITrI1k5fSXpCLyXekO8Hs9gie3AXy2LuHl/BK+ckU
jzJlVOypcj+qD7CdUG5Kpo1VHiU0gemJaLNBYAHyjZTyBLRCjEs/Vj3wsIh/TBUVK02IYVlAVOez
wygx6KCRcVZzkjHhkZaUReMnj1Bo7mEBOR7ZADJMg2hNCPecZ6p/NvXVPezaQBAp0YaLd/KARcj4
xVGrP11lxwxp9VnGsOgxAd63AUoTAVPsZbgXUIcxJwNHhuKO1H2gMdhUz7AD/g9VRhQWXwTC5YLi
8fPcwuY3TkdZlAGYNgKrCPBjmddWskDK0jq96w5s66/s7OzoubAqgIrC2XHIHmseqNxdK6LbzY6N
EN5EeE24vg1tJ1JEhF8emQ2Rns2H85x7X4ekEWC6l/VYLu7PifbLFUyiA3y+C+XKA7IZcOAr+Aqb
Lh14Rk1ciDwD5pCog8V1qPqPaUsfPuFuKGA1j4dEmL1QPZsuc32DYFBF1P7etQn/xda/w8YK3524
dIQVjU0gYXIau1soeRUMT+bShzTp51Eb2gYEc2A4KMZ0xIOIRUDnJ1JoQv/wshFaEKjwqljPHdRF
U2EYgjA5av3SWp71b8Nj1V3Wr8JhodDE4i3nLiOFTIUnAaELpCC7PsIniPoxBMk5YVP9rSJcFjSS
5kN6TTM4gOBGRzLEuzaFjKJxhj3B4y9w7+w5KHs8vUhIANdX3E7npjBHxSZcUEK09DeumI+vU3r4
qdnokY18xHthdwLi83TLBfXwgBAKMV8RUcmXUzNBY1RBWo5iSmADe9p7UfjvXbMxTmnch1xTcK6L
Hw5fCBETtEc3Bsw+1suzNxrzB10App9hKRfoK+Qdgkfo2YdBhEahM28xv6Nh7tiRkNSIH4SvlYaf
D7B2NOAM+qWjCBxClEWjqD8EbziMiH6GeKHPGPD6MEQIpfIO7CG7mqB1/KOYQCykUrbJckfE4ZU8
DkrAJOBeYsA+oLfEuCwF0k6mP6uFhlGhlNmw2IDI2sGMeZ2GEiwDwuzqovGilwsPMjqcw/xBfKUY
3jBl+J4pw3KTpjUk3K3VkCbzxqY5XSZn29p8hSkOOLbk65S7ZNehe7/7Xc1+1GWhZGwytzCZMh7f
z7syl2TzezNN68UtzGSlIelN6WfOS5KwgK7s4zKtseKX351S2DUrdy/VgVg/TZPgzY2NlWxiCH+r
LNokU6kIdYKzjQepF7K7ZhFBNvjg8Jj12Mgt2YVpR2P1CKj1dqCnkP7BkrvA02npe4eKyTspV+7l
9Pvu1V2Jg1EoTqE5G2m07NxYYamQDeLGilicC4f8U79ZRAdC9M4Orv3mNIeKGiumZkZJJXcS80Di
atyA3M2MXEk5d8qTugBlh7fohX/2/T06zmta313hPF7oq3j63L0XXfTEWwRhS/fnFqW7BC7x7jhd
3H3Q+VZ3YFjszlYnnDyXRrANqg0JSi343q82GcGclvM2zw4eU+c50PuvnwYJTcTHBwKiYT+Hqtsk
VXqyfAwbfsPuk/KELfrmlsQoj+IgnuLtBtc1JZUEaLLavLmGg7HVJhTFVuld1V6tiHXCBcj0MPdg
9UhK8nQgJ4WriG2K5M0vkqDcOGKfTgqg0IZQnywN2NFJ0xyPQB2OE7fjvKwQNgXc9XHQHUPkMzMm
6UIeEj660oIzn8w+xUq+1jhmESPFLDZoWyo4NwNc38VW7RhZAUGKDCTFwG3NEw9kgFcAAQROiEHR
tDFWDZrDs33FykrlVtThGSgDyRZ7FclRCNb33GKAGk9iccl7/YH/dHp1nrY+InB0uHVJlo0P2wZI
11edkPQlNkSjzz487vCOivl2lA8c2BFc8mBbbgZRPBzWlp2OktHV0a3eCfTceyQZU2IHlyCwOjri
/mtjREemEdGUDBgg8zp49CjERKfJEHFEyou9bhCP8CGdHC1USREktKpAuehHgwQcdtGHooZBaJCW
5G1/PMXejmOXvKmePkn9enX1OxNjbIwtfQKZ6ESfCA3lxyHJCelX2u6dXzWALMJRvS31Q0dCpLkv
d3ccC/PDsDXUhqQkHlWj0r0MGk7pd7xzcHWXqQvpB19nHrab6XlYBdAeT67j8yQeZ6O43x7ccZ2R
j8GZp7Y2yD3uH56HLf8OBMdpw1VZBdBdBufhI3wFRNiFip9PH+E7egVzIbO8DHMvJ3tP7zNqYg3v
Q1LmK/6u5cMlEJ6H2TQP7tMsaC6ScNfwaj+b3qandelfgfev0lBKrP08SEL+ina3aRKeMA4vtgTM
TuEg5Ytr+P2NzlNcZWl0DYvFNYwPSZRGH8CNYRrdpjFpj68hRG2ra8hVWS+N4tBYPdyuYfJdDmFV
iO/vSi33IN8lUQ63Rkzk0U938jGlxy+7bFGuTlFjs50tb4uaqK3bwr8t5KdeNTa3BXbeBekxf/ER
/t4Wedlfv1clF2mz5+qyWGozctbY54UybsxJPNVrTlq86yjOeaFKRvtZeF60xvroBw5jnKwQzY8L
HHQkxT6RHYTM7qAR9VHTCe+Q7nZG24E2i8FEfyawK0/0Ed5ADxKW9ix8C5NHZ1SPX546yi16a9IZ
KTPYadRRWI/VURk2g7Z7FKwyP4wxmXSwhA+rKciwQRd3acZry9X6uhkqLvTqvIXqd0BmAFMHQqwc
QD3x0wwEn8xiIx8ONAlczq8ln+oWxvqdXBtzB7/WZwo+i+/lKsOXv+X9ZalbXMOyw0a61GiKkOnK
N13MOOZtKbfKlzAPh1wK8IOrpQzdygdcF2nkuIGw2rotxcOpW+q0ax2bU1IU8VFX/uQGQoVxSnFt
15QPCgA6fXUaZuCcKRRUNUYy2iHo6j+Etbzi3acm+bxryZ1/V8j1UiSvgsF2pLVgEGmPXEU1ArqO
Wdb/LiFZOjuW3H51iAh26MaBFN3GMzLNljmXv3gS2Qm4lS0AOx9o7TuI9dOchw/55sB1Q5ido6uj
gSBZy8bRAIotsGzKtmA7o3p5DCiVv3U3+Ku1pmFcly1jB1jBEuwBn0hrbkpP3pzm0ihpGqnMJNkQ
bnb5RArj4pKEQjSEyTGQH0FiyysF0Ua5OoFgWqoWFAMV4j8B0nB1XkuDHXTryiUUZMFtuAQAGORL
+J9hXZvCTUQa74F8ky/ZwvZkOZpLcXT7mpm4h0tQWiH4COjvqbPi4i6c0hwA84SDiYzcAhqvBnK4
GWvqpGk5lNM0jURWhXzer/hMriDkXoaIPpD30tjEAYb9d/v/F4O9bkz/ipMiz/xdUYvUJYj3f0Vy
k3yxdZM5dcylJDJ0OMaarlgyQIDUvw3mc7KJcLvcKN9u14wW9/4rstg35AEET18J5vNsS3XSQvwD
VEqbufu1h99dWiU3S6uKQUo7+TuEAQxAPek4TW7jAa9z+Z6GgSHn+5LCpQROgu//BMnxs3WltRy7
azzc8oFcIh8L57i8o59BcfAGbgvK4OMNicXWAkiXT6UC7iYEUrp2L0Xj9aFN8uVfOdv+lhGTsv4+
Fe5yyU4mLN+C8k+O8qgg/HkVXD+ucLn5ZFWQ6P21ji5Z4oSXK75ffNsptcCBTn3IC7i7P4MH71IH
z/E2BPZvwxLufZAQpJqUHvw2wNyG1RJsLXzgtDP2pLUxXOpSpbyX8mPvw+N9BpJa/cQVfz+njTRH
riB1wrcwrvg2UEqSn4sde7En98D6DnbVAwggraTLwQ9JNAL1gLumM74U7oxE7DX3oFjsC/mF6Jdq
+G0/Xl4+BKIOxF8Ku5LQ7cr/TajQCangHSQ7J48UluRpiz2oKKU8xBa+4VsECSqlKRckOJpiU9SF
bmjuaRU1chu0Id9fvoU9aExtxKx+4zOuG6ntA0e9FC0tjJG5qJvHvvL+71FP1AgVPbUQtMh10oEn
D7ADDPZc8vcq72SEhO7+6ZA4hv+bfPI48tm+uWzSWB5VPpQL5VduRPWhBQ/n36cSpkCfSa5WeSsf
/2s+94N//n5AzAH3xNZ1I6UguRJLYxJXS6SDxE0wNtYV1DBumNGnxx+o0TzvX42ETEIY/60SCAZP
bIGFkGJJvgcKg48Id5DSiDQBVALymAi/Tr8G1EBGDZK+XIcnUobTRJpzIaeOBNSrexAf10ougTQF
rAa9Q1EU+D7Gc8Cld1LQAnB4msSwABYBB8L7c9eGTeUBP1dhk4+3rj2FnLSGL0USSVG67+vwgvmr
7Z6zQbNNJg/I+8LW2atPLoD+zmt47ZKpwr9pTgsi8Y/3yR3j5JIom/hP4zqE1++TDe7Z4GJ4FRGA
72H88HN9pF2dQnOSCcRB6cd7qMNy9Crtx8cD8K8XwfXh19CSAh1wSh7JBm9BqADRgzg+313rnuNd
i7a38FIGJ2KROz27s4fgkwCOitVJNuR2j3QW/AlLjt61dSThBnxYA+XjXW+kezavRb9Q+oSQdh9A
b/A2+7kCmNnUG4BRMQ44J6BN5BcHI6X0iRy5v8zO8KHNOgyACqJVsO6gUD+kQQCBAuqDAJ+iDxyh
CeykIbxjfL7Fw1vasJZBK0IgypUiNQJBZ+RXLsi3COLu+w9YBqAJBc7lylQJP8pB9Fg3Feprmwfl
3gRGvItNtPsp9wllaIKhuTmErHAl8ZvpTa75NIAxEFcP0VULdQa4kAamAF4Ki/56PuwOWc3LcVGF
t1MfprSL7nTAPpAidmtXM9AJYM15HgD0eO7zJl5ZgXUAsshUaAkEoMEjEVwhWH3wCwQsEUz6IHlH
n5CJrdhCgOxK+MQFHlxiUy92rlr84xZVkRtpDuAPsCN4CvE1ArYANDHGUNb6AieA8FMfMBVBajz8
q25Cs0XHgO8BedNOzXx2J8aj6oFJBk4DzRhQN8IA2PKIipIzI4XYKj7mHCvdfivS4Eerppff7uQU
difqCM6tLkHAPzcohIGdrkuSbejfVJJEY5FeEpgnAA9yBBLoRNwUqE1ENqjiyMkJ4K7jGFmvhkQG
sBvAi4upqf0M4AsEZLPOw84vAyTmx08GYQfWLZKTwlZDCA+xqDj+9ifdBQX3AfHeti+gQMFsYZBW
zfQHvsoUnHHZS7FyvM2Y8IyfGtQaGFywyet32avhsM+FlBkG5SS1twfItd8Xq6GY14t8RpD3Q+1l
9YD6QOMph9uvviFnTXNS/ogmQDq4sOs9h9UPXAR3dpPguihWZ7cdpEtjSl6f8DlUnBcM7LUFf7lv
mPjVeyoKzMP9LLpeGZFJQHL6/qQBhgrsmaj42kR1IXixP2hIpVsPyUVHRjOItlxkQ/KmFfYiHZRe
hqvmNMAZPCiwDjb62N08SWnQdco+JjsvBfKoTkq7M6HXlNn7J4XDwm3Mz7tL8PYxzJJHolcRowda
mfh5Ap8CeIWUAL6UVIewjRlHfE+PnOw5tIjEb9/MCnMq2Bc6D8bTz4w3agiHAhnXo3YAKjnqhh8w
x7X5/H2TlwdWLwLFw3R5G90dybIM1QzBkzTOfIFcEYaBDjEIsFOA6Dm0U9La9N77TrgNuuFpXO6T
WU4qLhDGUChysCDz7NWwAHU6p6GQfhSgq5Z1ZdV4vQmdRQY9SEr4dbJvYd6klcFBTK09+JxSMn3p
pcll5HqddyPiSoym1YWcvUmyi96H9D5knwanTIIwOKpBmEIpCGCKOL8Oc5fMyLCG99p6D9biqjXs
tmEQ6zfI7M4eP7ouNYI8l7nDfwUGJbpyH8NVwAnBhr9H2/ZeozbKfPyj7RNIRd33mFRN/QR1/Lr6
bF6QFm40ItOQmtu0y2ycByUcQ8ftUF/kwVMgVxidezHEPgDpYMWDBQW5aK8Nk0N86GLJB8kKyCwn
rg067O4chCYRtGfWCcR6y09ACO0PmQVRDi/7RpDOOaev89O8FSrhbdk+PBo9hUVB3wFtBq0r+2zv
unnTmIuw5hFiBPr0LAl4JCxXYk4LgNOgX5YJ0aKs7Xz/MeyczIWA3JomKx29Y4oNCWrxCyeiCWVi
5+JegYQkpEmwYmy2xLK/ISw2z4TYfplSOxCk6hBKEn0PJ5Op2NCE5ruaiLvdKXy2eqew+r09MAoz
ZczHiiDa9XWO4B1ubX2SAOTNAs1GNgKZu9ZDXRir0vHtPPgSWsDWwZBcsz5AbkgMl/qxHNeR/mv8
KKvGvJq2V83dC/ANzkGiGJjw6M34S6dNhD5gxePO8b55HXmbnvpvDiHYwVOzg9UQsLzgd3pn5luk
YmSAzIn8KC1AGevngXdvYKo4J/kbfAM28Qim+jMBOWCj4ZghoTzWAEsfpa7Sb/W7v28/9R++YT+j
avH5rdD+AZcsyN5DLr+We8c8xBbtbMnI/DZvk/QQr9/uG3uMQQpHPSyO5BeJsmnt8/mY9AjKkA0E
+2LnoE40Xw9eIkw6yphhfOAzCjCj0Pm/1W8cxZE2hiT457W7B2K/uCxS/8aGC3E3SJbajs+WInkh
bFrMoJ1xLcWEpfRrTOIpC6MHpPkM/Y9BcFLvg5ONYBeOvYZZQyz08LKKhWgqzLwfXsgVhwuIaGrW
9krnYpLjLZLDG7oLcg3wvn2WvtWPStReZlNjBeQXpiywv92PpWORX9RRFZRuNm9EjcNlHs+queKQ
VTQyHBCXE0YC81PLT8NqUSyYE0xot/Kw+ZT+2zWW1x8QR6HqbGcITCbp3/en2TbIMHldpmSb8QA8
k3JzwlYPZvdYVL1ifrUzSSZfkoX+Moc/8XJ8L29HVmxuWEbQXF+Xumzwy1eQ/eJess+bevmZ3xdP
JmxAMjy8VmwhQTNsDCsgBhK1CxULwXXzbfDWvHfbLVlU84QeIhUaCUiMXpOMnZvX/PQyoZwhG2jx
7mtPcqhCpQ4iuffmaAX/NTKCrnsCRowaCXkqIIMC/FG/tQX61VdSkB5ksLOSzDtfyBnAZfDLguHr
NYF3z95E6c3uVj5Shplzd8R+HmmTlNRBsy10xT/X37MvdEy97bwxLJfFETpeNmNQLeDgiG7CN7ZQ
oASIrv1GeB/BQ3maxWQX1QZ4PBxA4dnOwJZpwH0WItEQeo9oNyPuEpPKT8fBITRk7Bnt6ii7HCx0
LZPluXtNr6vbJJ8/hzqWlHUNmecFrnOryy6umakBntnSYLg1L9AOEnou+Gf2FUgi7dNdtm813IK9
I9qEXtnXHFXENBjIRcLvT9K03oNEVUw+kqQ+1kwr/ml2HbXspw9Ey2lMaps5MM179eCvjmN7WBOO
siQlxGf+gF0EiMIc+6mlETtxoAtY6AmhX+CowPFDEGtAwoEiCMPOrFyxeTZ2FUQSS3WkjFNEEVBG
zhUOzX4zgOe8FXanJ68c6dOGdcHK9LaVgxZbbcQ8WOJQp9uwUY4k91V7nQ0zi0N0oTasjpdNtZUO
yY+PysIaIaEh+WWNwVO2mXf0sN+zCs63Yavf+G38xpyhYJUNmT9PNgcIwSQLIOn/gqLT31rZiLmV
Ir9qAcu1zU6+VJaQfw+VKAVnhdXQX196HgC9oOtV+AaBuQpTIrva7ulvx+wljYubfUzdezExsAh2
gZuDIiaYE247xqQaX+G9aYfErfZ2JY5kOmn4HBfOjVU7TNasSaIw4JbqkfGiTWjE3XqMXzBfMloM
q1eQSW95s+DItKqaJQ1klf5BxEvtDmzJJKZyr24cnbAsI7hzTo5eZsPp6HLeVB9Xm50wRpKY3HmO
DXggVCfB32yRx2z0xClJMMQC+N70B+YXt7NARPJYeK/jdp/80L+X6aPoXTivIuJPXtP7lBjsfjyu
9/lR27eGnMy3DR2aj1pQ80HfS/8VlOoasZ1tkjFSgU1YqwMzK/0Nw3nbee+TxvA2ai3LZQrpkzbt
kDT0Vxtex+wK067aa8FcAEvxaVCRqncEMTbTz1B8CA7BEmRiJiNMQrcKj+7yn+4HshHgd4PLhG3k
vinmNbpsL3O89bmvk4PP1qFQTuYxKdAvC1zNI+i/gO1lEHfZkL6Mi/0WIrESCG1vy29CUqNGT7f8
l3VG+ds3STcCg5HY48iK46Wb5xzjFqnFMQdm4w8enjdBYXwspoOzHZbkOHTh3MdGEleEmZhlabZC
wPokKy6XbCOsRYhSlVBzsZdxSXLE4Ijh6zkCTU3oPhCPyoW/5dieE+dgoyuhNKVe1jDfmX0fG7vH
tHTIoLF5Yekhj6xTzrv7ywpNCcAsmEP3EpFRKsa1PgU0cT4U/Yd1J7KH2LFxocKcqRPgxQwqsNvc
gP6Dfm8tcPgCKjsDVQd7HQF314AAQvkPpjYGp59oqP0Wr3hw30E5lRxzXRtUQXC336P7TAUHh7AG
OlLYPdtrbMIZBGCIbyZpxsizjSryHBjdXgOTBFlHIP162k1QeigEn0XtPyPWbUxSZr/N3PQuOw7q
4uoZJ4s7mY0IF3RY2/JV5zK4ATHntL9Mz4PX9BU8bA48OE6e66ZzDgzyfEdyU9MhRKgx2nZ7Wm1T
8/YnyCAux5/snJ92uR3BotyZPOFbo1V4Q5qZqY9YGQkMEClehJpwpEiB7kJUqViUsQSnIh6rgl2T
x/LJ1eDAMplACwF9CuFF1eJJILD1nqnwN7CQmkeDdAjmdQVYhO0NeqyZMSzdlt3Bb2f42HdfzIqa
iQDXP3FgMPz2RQ0lPWIyYsr0S1v1EKpo4OtXGaPaQV7ZIoJHuEMJmT8aR3VAqkyMY8wkXs+ak80I
/4AdrJ+5798MGNLHTSYwXoFvMVXnAX7m9wMcgL2j19hcIx0O/F4cfmpqeP+0ZslKnVyCC94r1cxG
+JOJQYXzepRtOPMfUMe88Y20Xcnq+CBUJJ9pqv2YdOD4onHsrKMP4E19lew6TwuWzHPRq3+he+z2
RnjuAbhAH8FIZGbnhydGf1l0VicAFUQJE3fb6qlEZ0IcX4sSZWxOeJaBqTRZs6mDOz79vZAJ+xyS
Eah3iiDDmSkHPJx7tsJ2SAaEi97DLXVxO4nzhqyQ5Otg0H6eeb99MxMogZ4WjzZIo+JXGz8ixEyy
g+i1ZDDISb5zmj7Isaa7uuMf6S2Hbe90eIE68NkaXA5XIlpH5KDIzbebRK3Vxzv5L+8jGxFGTXVA
tERp5X0UxwbaKWAuWGbKdb7PO46YFI5Clwh5SQuyrGW82Yb5gHBvm77ftf3cUyvzAY4HbhFwtlgW
Mrtqw1aNpmq/MFiQb4f4oWV50ABqzzmtugZnBGfz3SIR3mNWuxegQy4DRsjSBWZ7k3ufOBlSjG4Q
86Kg9fOjMuTcq1EOFJyfyQ9Z/jbvfWZmqKnl8onohRKEDqiZKtkqmGDoqmskEdH/2Dygq/I6M7U3
fA5qOAIfM45BJEJ+jEF6UBfIqLt8lDvzxiR2H6v7MMelEWxDZodDrAtE96iDTOI3pych3YvmhEwB
0+SI/3uE4kSOzhJEkwfayUzHnZT512X/nz/2CJphmrgite1bOlgvIibNmkguOG90GAdh+7BvkHzu
0+WW2Yx7HmH6gFoLyTcBmXBxQ+2HKKqju6qDgiwYRO3eTeQjGBFzguY4s9L+c4+o+oYxHFDp94Fb
07fwDtrdqIAq7dFvwejCSrTbI0gO2U+j2sv6WM0gK9t33XRP9oW7bp0ezhub/5AjvxMm+34Dbi0C
KDIrXeawGWL7Su3GdgAZ8x1LkN0Ho+bXHkVHz4TkZ0QNGxj7f6H4JBcctqwAdX9CaO/wPcjt+yqp
hdD1Ufc6p35z3PVvul+8xJ6RiY5mdn0eTJliFxDFnrhgcFY6UDSzWk9SoURcYyNozmrv4hqT+heO
ZqJmSOtzGTEopHmElsJFmIT7kbEeg1EryM6dLi9z+vc6Q1nPNtoAK2eIwHGWdWX8aKt7D63VkLjs
8ybDhTNDxsLpbiEWRqhZ1jVaY5dNjyl+ORzEky7bXzJCx0aJxiKmhB8HBqzbEI19DR3yFToh0iz3
Ps7tF4crfgesyxBSoxmR5RLWqMZRcVWCgLCKYMchdAwMQW3vmniGMaEZ2EZx9umQV2krAj3R39np
b8MnYY9R7Bd/SiAAosxE1wse0QlDnJt7GnJ+ub/AaTuE5xH7CYZluz1ASm8uUGm3PwR3ng6o1gvs
FKfMbUAivrUzuPPmpxkWl4Zffm0y6ne72FQjpQccq/cKVGb0QomS9XZVA2sC5bQoIA7pvTFNNnv3
/0g6r2VFtS0MPxFVgIJwS06KOd1Y6lIQA4Io4tPvb/au6tO96/TqFQhzjPGPP4iu5e6Zp8/wktKi
E2JMM8urGeCN/BkZcUaSCkMCLZZobGYaVuY0O/SQIrtzl4pCaaH5NP70P3aRDMk86/TEq9einhVr
/WTwUjP9owBFCHi69+L7FhmlMb7h35PIIYBZ1PduQUnflWSbl+Ze/soxliEzs7TPNy4L1wnoqR92
K9qq20L7o0HyHu4DU7HLXD1ystbLYgqwFzKHWwhtxy+Q2XF5UDjg/eu+hltHKBSCsUMeVel1/fB3
cISAazygl0iw98bQUnx5tGMkw3OH/ND+OhtXYqYPJ4RNTK4jE15P5w/4LMEIPDj9ksvA/QMsRk5o
xo8/uGk0T3B6x5UNnzUgstU1vM/ktyewJMz8JqZvVIJP+mLpc/fhQif6Wom0yW8CcwVh7hjI5g12
Q1PFHok1CWREHz4kMqKAdFrYQf3QROxk4T0aMjspLpiRgISIcz5hpG9TMG7TNsTAhWNZc+7ec6IG
YLZwDfoAgJkNrmIEl4ujetkYf1jHGGdbEiKepkdD+VlVvhYokJjQybhopHUwZyrt+BtT4q9bajgV
frcxRyz7RTkjtowND3lrM3Se4Ov1DEzb2F/Y4kx3Awd9jkzThtCR6wt/E/3Vsp4j+AlY4VQ8Zxz3
1jx9bU28wbY8MQKqps9ktMd/ZtNuDGhuqo9jND6oeFEbW07D0SvInBntq/dE34Edz6k+PFfdn5re
lp/zc092HUfBS3W4FlUCYELwX0sbgCNaREXFCBjjBpzVIWCS7UmH+sfIgeddbck5U7ulnQc8P2cI
MReHX7+9wHqu2FKQ9AWXAcps7taYzp87WoncUY+96BUOKhF39/m5eS+SyKz9A5b6TOSX/Vi8AjOA
YxYP5u+B9dn8xZ9NdsYoNsDo0yvTz0Ty+2v9WC/B6uqzkX5dVreefiAK6dx/47DjV7yutAgUpgka
d9G2myNMI/JAEypjXFZptzoku4NDzxlYqi+qC45w2JbBCoAuiXb76wLRdfabT7oAFgLSuFD4Sk/p
/E9pfxacliqIlT4lYIIS1GPdlxZRiY0E8C8JPj3gNrQinDCUkhFe9M1xkHKtuLnCG7zBWK4O327v
+AJoiHYnchgpQtQBw32t0E0y9oA54RkyGiTosWawGt/4LYdSoM0BgL1b1AXV6uk3+M4wfKrkEfVH
+nQ3uqcmVhOV+wd867dBzit/G2GXZD9XTEhPt/X2PZskducCfO7k0Qsc+2lTuKDntEgSl71tCxtg
9sSjgsKGzwAowcZ0V4rPiSzj5s9dnD+m/eRKPBHM973MWzdndK6cPvgBQv18VCZKpB9fJAfP3gHx
Yig1NyYQ287WyuSN1Xdp62xVYsZ91Dr7K8xWZwY1K20oTlvDplt5+mR8gHH87CfRxm+7loRcHwDW
HDYRGxHM7lxAv92Mzp7nUjJskLaw9IoJRsdgW02qfKM+AR+I2v/BLNr4w/RNkhK+ZZszgexd9E0p
oNZlQzgcxh7UY359CacT+NZlRvc4wCMCdpqaCs++K6mGwDtWcWhY47CN7ezi/I3oy1/rgUCy9ZS3
4YWgkNiHtOcPbFgQmBLOYIQcdKdy5KMJkQr6GBAOIfThbiTNvxtl3NtkXm1/Ju2cO0P15kQ8v6jo
SGmDy4ydw2XWPwxo8Ngv/juQdnEXvGMt/I4l7EmEKcnF01ffbTmj3AfK8Ha6La6pGlMG29AFcoMS
PiuB8wUJDoiQ+lelBi2BBnrN3RONASYW+UyJy4l+YssKTxEOlDb5nHnNP0tg057LrXF3C3BzG8bu
VODcqvXFKex5eHK5FoUX89CzZaEK0/pwOkTauk5+DnfYApRnikdVSHorKY575Aj0ROf3+brU3Rcv
UrPYrbIjlWRBlwiy914S0fzk6MPvDOPvghWnWLmbYu0B76zFS/I+LBfwnSgoZQb/Gx9LTmxuy4rA
1SnMDbao8EHB2loYOZdhN/5yeOr7nhOmxGgydEO7BEGAuuIKacclEDt7zARJm+VRba2Nuact8XrC
yFCUjJQx7eYijyYbiuirL0+O5nxWlKGB+53IlMYpNCT4nMLSkrAoyjlb90Hw3DwcTOsH0eBgxmgo
dRbqIyFvGhxaOv0TW2R87voLNMB48KUli+7caqgTrLlZyOc08Xyz6bbnCUNuxqwIgVAAjc5E4NwT
PzI0pfw2wRCSGbMAHPikz80dDqn1WDZLVLqw4uZXWMue6pHI5utVxEjx+7cAkgCmtfk7zpzCrbye
+3Mx0SB1FkSMlRoMEvhYLDrWfe/7cXhdY2IivdLLo/bjsS+yACXThpnpr+diNOsaqOXZxCTPjndJ
OIKYsE0es/bfbtbA2ILHhHIMOjKHYzT0VUvlZ/1aFZ42V/up26z6WgUU3jVAsigSO8jdUL3g6hnW
40a+g8tmKWM419i3i/0I5E+Ep8nHvSdgfH89hJh2RlQtjksbZh0Ypaebge7XqYck2XCgW9WBoyg/
PRbRR6CI4iD6eKJLZoqvmbZdNlxsx8DCfv9PVLHEeBjevd5CDWTZCoqojhj/7ItH/0x7pdLqYgsx
0TYPu5mA+DKV5VtWOCDfgPArxhl6eV/1mF4Fzgyv9DVXXJVTD7yca2m21ufUXTwBheFebxmeHgso
kag4VlgAivYGc57VbgNfo6f5zOzyFWpIDksLfzqj8D8xoXXgdEyu1xNPXjE7NgeoU0QXVob7Y4NJ
a3PFadC5n7TpI1bFWoVBm41cg+REHFr6Gpxhh1vKGgSmxywM9FBh5iESf4es4XoBXg54qS6McZ4O
eAEpr9xlg2MN6hJ8Y/pACiChNZckq4M7QZn08KZ1wm8ioJWBvKr27B5LZUIw9uyVir3cd6kyQLGX
n1eP5KQK6+XXjUxnQLeKBYNbRG0wCLmI58bBOipoDztXHVEq+VdO5shTncPtMWRkix8oxiBgT8wY
sSVWP2xc4QlYZSBPSSN1OJbuK9BMlLiyZ9jcTWCu3KIygFu+43M/QYaLQzLOCgeq1MOvidzi0o6E
7xP7ud1osOGP/sDqtdz3h9tMaAzpDtiywWiO6kmuoeolMdJ+z6Srk62bLYM+DT8Txzv9N+nLTsCu
j1BEdsjPYbtiNmQ5hxt/yKBOJhZBVjW59vPilEf1FgT2X6Z7HmkbLfz9MSRzlKXFVvwLggxW1DjG
ESrlIJlgYIRl7y5p4ic+LaOSgCfBb3wGHTY/mAONOk/Ghxc89XTccCYVlD3Qt9ZRbJV9/C8y7cGU
VruuwEWgD4XHYgaD0VIi1Oze5a8LgYOjbtazRwlWZygPdB//0pmGKRSkix+dS0buHCtc02RNIIe7
ObZElAXBXPsE8oauqkt5sK6I5b3bnu6WD8481F91+Nn3zlV4myJQgqjvNHL4K+MbbGzDI29hIo13
03fcUu0ZpZ68FYeW8xhPmSNbuI/F4zMa+Kwj57XFgoPFpZTZUc/+ncUjUsXmPHOuHGy8VnSwlUdM
r1tHv/3l7+3AQha0/F06AK63atwIIH/CXdhZGv5eE2PFScDLXS9UQO9kSjff0VOdpMNuKWyukGRl
2FO6JNihS/8nSer7jSePlPSRKJ6WcNiXU8BXAD0SyZl5fuELjgwMCvS7aJleI2RohA8wZ0xzNDDq
Ul/e4YvxwpZDzIwTasvnALHFJxpmri2fo+ceiZ17zD02mq+w8j6+ZnPkqR7YGTMjAOPdT9UIbTAO
aPl8N9HWoMHq/o6Z9WBV2ke2OZ/l14a2Cclsxnv9vM6/MSkF2VbMoKxdToK2N4PIaW90T/c0JgSF
DA1WuitcA2FrsAI+8t44r5TdqP87D3YuMoBZ6/EI00uMF5LAJ+nJGsm9WaDOKO6uATZotp5A9Onh
syAF+EWOmHq4HFnwXuLhgbHwjimQ+xv9jg3BasxBPJutI7Sr4p3WId/YxTfOUAAx31X73YTYK7Qc
CPF0tJbiI37hA2Mc7Elgpwxmb7cf4S2Kv1q2fyTV/pl8j82xOvdm7DOWKLLQ8aBivARrzApIw1T3
1wCbsuCjcDUUKxmfzKerQqhAIPGj5ePlL+w85RR9nQ7kesHIbSHLwzgfm7biD4ZwsAFHZrj4QFQS
qorhI+6gLnRMjviBLprDL2i4uh4y1fH7zvh5sfUwEyd2NTQPlG2onMJWgZtT2dhjz9vNrgdngVtj
/DWQ0Gt3IHxUO4uzGvz6MqaMOEA5C23iQhFCR7tmGIOo5RfWgk8fAkKIycTtB7W9x4ka8+ohWwsf
pC6GF3CwNnKSsz8J5WMD9QecN2WskteQpRwoWR8Evrqfs00nB/pcLZkvESGn94jERKF6QZp1nep+
7eGr17oxMj6SCeza6Y2Jj7QxWLQrwjO6EWYcaRv9gc77hE559z1pI9USF9vk88HAmByELdnmlmRN
oXviTYHdDrT7jm1cCQzwtQvecd51X3EQBNZYfl3JTtCFOp1BVbJM5+JdMPZ7ua+lMbkNZz3EAQme
ruE9xJ3FAmN2URbS3eEPgQkM0x2iNho6jK4u//JAS80xsZs97DQHWw/h1UO7GpgxZx0szpQlTaO6
5cJElhp3J8ydMvf4SsbY04IBlzaGWIzkOEHptgAatVm2pAcGIircCWjnPAu6vflGxX0NSuJ3SAhI
GOdIqLNO98Rkoq3GP4SLdjOsQVKh/YmpXPaosdW6Wl9ZNL2Hl605un/cJv4duHMTtrb9GaQvdrUw
6HnP2Fz9Uw6IjRkgecZd8JnfuOemRefhdh4LPuZ8C25Kt2btApyyDipHAVdBIeFKo1sK4/9vMNIT
U5xudx/L6fsQpnTKmfAatn6Pdl4jvGzJX+/xpdiL/BTtqKX6FpeR2r2IWGlyT5mpOaBzlgIC1r2T
RjLfoVoPbjxOPecbImHHEobcuQw+vOHIy/4/d5BCMLqE5QwXXxRxPG+w1EAof2xAJ+TgYbKnn+bs
AfmlOoN1ix3JC7FDgFhTR43GhyNPRpg8l1EJIpjDMyPhXITYiN8Gj843JJ+CBTU7GG79Y8bfXaA/
SxDuvnYkYnZh+yQMvr1o1kYXkrJzNsCvGaLTCDYJ/RKbCS7mi56YNahC5IJzS0qXIEFGrc++Sh6G
vTFS3FwAfFOYYnsBIzIna2fVUU4S51uMw4zNhXW6ACR8Bo3UZ6a5J4hwPo4y6affSA67jRwOtihA
ncfsOuFcNsYEcVj5lF0YG2Uh87B5Q1g3AbqhoNJcbmwV8qXg1nH327etDRXrgN/FB4BNaOE/KdzZ
ajjAfH8nLAPvJGhgYzCqE5DyoMdA4vXPTVgcb0w9GOCln4ieOr2MB1Hr4fOXs3FGY7L5rrzfTPIm
3X7AC8t6sfjToxeSyFDdqhMYb1LCPvj9ryl+8BzkSR/vEZEcL62g7mKwk8XYMXxtqs+XK6+RvWgN
DtftccdNkMPLEG45csyib2MMQD4h8uSg3lDH0J1K/A6NCQfnl1OPWXPqaDyf2MSBj9lTcA6WjkCX
zhik+iMGRXC/h0u70E9+gMsckLzN14gHQrcx0Idm5Y15/MWGnvLJOkAsd/O0iWG4rnapRDwVsth5
NmfreARMooeVcBMGg+aBoKnCcX/KbAo89o+Z8R6DjmHg6G/7kYxvAOkZDF/71r2MHiF1zcuTFziW
GShExBIbMKxYs9EJGH6/tgqmIQB8Yuu7s5mKAdlev1zZTpk+heKWCHcHhqvbRqW7JmIPI6/+VAkH
Cc5PziOU0juqxm8oD0XOiv/j6cSx1M1SetnbSWeBPL6k8HQmF47nC2ui8eXAW1mxopAjIi6Oj7U8
ZffQn95pUelfHMLsRgiQOfQJB0bU7bb4FujCy53TCCkvOCHfziCkLX7z0rN5MBByigl15+fz6/6G
Uwg0ns5iIcmdagltDfIxN7W/5NGbkL9gvWmoCbGXvCJ50x7e3eZf0BNJVOW5ZnFD4BOJVGeWA7P7
klRrE3dWfGTw0owxfEj6kJMjSohwkfj+vbdPrxMPPIdDA64Br+MV3Q0gQed7NBYfmJ89tyTXDv4E
0lfdx3+V/TnGtyTbdWCAb8PufmHVEXBlq6jIcKNPlTRP2N48KTTzr7eb9NYvEJcPNYWKp63lqDxf
8NLnu1yC5mFFtLwsa4wM8jlH1YYntNjQ6EB79yRUvY7kwHpxIbLKk0GKYbFNLBsaGpAmzp6aid/R
0c1qll57vSNRmaRmKeAUmmcoOBm4JWEnKKnoWh5scujsGmZZlg3UnwusCVJL7ftZgn8dduc3uCqZ
V7hasVIK+hFeBKAzwU5Qc6nxBMwHuqvMKJqYEqJfQUlxdXnW9ALVGfSTGSrPPY82szmwm6DusFIp
ph+gNkChVvCG7kn1SD/n/lHlMS4O97ywpnwmJchFmlR5+iJagqzNT0t4lOr+Dqx5tGfErGqOVJaU
48G0UjxSNMvCYYRosQjNueXP4Z3x4W7hsubITvb3T30JKOGr6YZodnTF6+u+GkH7Sr+7P/iSjMol
0FezuGDnX7nM/NGXprnHO6oes7Hkf33Wq/2VAD22ctz4qmADwpRpd76CoxvribevJS9EMwZa3B4b
tZvu3UYJAM1CC66Tb2xssiEUbVXQC3x1k7NxHEv73+RVB0r0w9ZNMAuhgZYp6zOGpz3MJpjS3Luk
t3il0HM+hgsj7DYpIhq0kbZ8jSsaX9LFg35rNYfmX571M9h55pRUU8YxBiht1EQf9LOv3DWjPN5h
CEY+DD9wKLHzv1knPC3xzueVVFbwCczR44Aecc6abbBADpm0x/x8GdK2iOitcqLF+fqO41PrFuEr
qpMnwzfmDaBIK0K22hOWfRjy7os/1c1EQEc9A0P7xtcFFNucaddHN8ctc67JYGHMcuYRLFEjbm8I
H+zNjUTQCBIqbVsHYrvTwYZQYNDRdUYsCRlKH4E0FOvA58qs7WbFAgeGA2HR5woPOWbEwQiNF+BU
bICJBKcQIi7m458IGZhP/77u+xdiDfGc6J97a96U25xXCmrWUAkLHxoVDw8NyOROw3dLVDF7cKYO
d8N3hxhDAMzOK+rsAz8OfYhTLYs5UWI4zPw4A7NVtlRoZjpfH8HBBrw35xocTMKEeFQ550C9DGif
agDE7rK47SZ5wo6ClRk51Hf8hrVUcOANXInwZpl/DCZZkdporl+Cv0GCHREEbNDeturXTsfUV3MI
kTptQ/p2TEyjb4ALgmhZ0OGNJ4WtKSKcL9tXFCExJbYuqbA+cBqiFLaDrH9wi0VvGCP3GTRYZZCi
6tOM3kxv52hIU5G1zz6Ve5sh7+FPQ/UUmG4THFKFuai0wpfzbsY/a0XokGnX05+Lcu8yecxeW6xL
h/eoab33FjGIav/tBBJSUhvmJXuEGIwmKlhM27vZCEL88uu8cTPBa9REYrVDWC7jMM2qmAe5+j+z
xtUw/Tx9VmzOCk8novugQKzKA9Cs6xb74i/i2PAZ9GeX0JjzGix0niLJl3ECtMFnQsl5RIBwLAlp
VzUS1+HLR0SrfGeYP1ha/KijrOZbKNbdkKwRcjH4MfL1Z/bBurpIuWz3SX6kUVcQGG/Ew9Ixif2b
A+krkEBhbZPFg6CadCMJnuQIiyerEf7tmOaBW7f+N9RWcLZEt2H1jnQoGf4gP1s6at7brdf8D44x
0xkdIpYLuKn8PcdXUnUAi+k2P/CLJ1hxUzywMGH+hs2F2655wPX08cfV47kmWAvq1wu2oE8+9KAm
mXsMqS7ha8nLHl6ae8E1e9N9U1roHJ5/5nqwpn+cEkHmgZUHz/kHEuXLvULQfPsfNclrh9qqL16U
IZek0ugRPewYz6Fx517392V7viXi9SkWEEoCfUFJAKn6/mMolBw26+uBYDXcuk3vMuEeYYNNQ/rR
h7XpMRUNDjKMaVYKC/aQ2YlQZzdLGC5wrc7mAD7L/pGpBXxU2sD+H/LHzW2mucygs6qf/l2HkZPB
73ks77hgilGl9aTJ7vjYs+uFYjDqURCr4evNNMNfgnWEGGDDCWclbVruzoK3ipJoMq4MH8eBZ+vw
xaXtxQhZBsxA6XjXgzr1vy7cNqXD1lP4UPdTPkX/eJ3Deu4Tcko4H06j+CSShmTpjf2lA5gVXLZk
MJEWylZvN2WgOZrsqTfWIPLd75lYihB64Ygh0tqWbDz6eKc4tzCj2aNBAmPpnEuJ6baLEqh6B/lB
m+bOtsA5pYe+JmpdHPZQ1GpTFDlT0HHGJc7weQVwxn5v5wru81+2lOJr6SBxKS9hh7iHxRIlls7m
EdOY5LAJi9WlSbjc9o2VUcHGPWNTG+JsyJoilqbZwph3m9vBYPWej+5JTWa99ZD5BgfI6zs2lDQM
OdxrocRAriQx40O8bpymIV0K2At2xSR3wvnNaf1BTIDiNZCsksJBu8dAHzRnluPMNOqqjuT5awbv
DIYdDGjOhcH4t7miIiFzjEX9WqqcqrYo8rX3cgVO1Z44r3g/rrydwz5oyYUNIdMHZRbVExUFTCXb
vk8lL+WPcsXQw0kY4+QpHdCEtYhXntwWi3qlj+UNcvvxYI5Uxgxhd4PVZ2mGiwSQvGS4HbnCNAfA
vllquLCrkypmkcYYo7CLxmmHbAHOhvfVL7fyCdHN/2NMCGlJ+rgSofIH7LafQ42+lwZas++HVwTQ
FHVcfKzK2XrwMsJLwxAm4/DA4YGdPx47MBEFtfPKcn2NHys4175a0uRFg+Nj/lWtck9hUNbKsVzu
/Ev8TfK/wVHubD23y33JGoRWn9GAp6a+2R8eYNaExMXj6sK6Veg4QI/R6Ils6ZxNWOOjbdpNMD85
m+2Mj+9vkawRrMnzRFmFw4C5y3oXvDwTGKuEq2bQA2DnN1JBzPDj+qOtLCNlxWR1Q7OOiojoNrE/
u2Kphr3LsPF+KXicWhOdQ3YtXNwtsNrkfZaJt4A7SBaBYffPl+llJIYQKaxRNtC1c25M+S1HcuE9
UBs9hzkZ3kMYcXYVCqJBpNmv9OpJEpw3tENcbmDuawqjZaIMcfXAbHiuCZ+GpBLrJAlA0QHH04mb
O9I7e134cy/ze8juxH7yHS/kuX63vygmdiP6r5QJNdXhp8gRUA4X5mlX+L+PQP7LGFHWs7Wqp93K
tkLaWN9XYL0rTDWhxNGB4/1VBNh/ocYiMTozYjx7yY3RGy0CXjlYTaTXpbJWz+aaejAhwBPJKDGH
SZNc9xJ+NDmOQv9MorBHMwaxCSwIixJuCIojtH62QfcNRCWL0ClCSP2XCcylMr4dSbhkmKXU/dFi
63sa+f6yAYkRwhZPuOiaD2SquwOyCECRYtPhUMFYhN8PTx9ZSV/OItxwKVyw+gxhmFoDf12arbBm
n6ADp9kRWH0M3giiBNGfvSLt7mD4Q8fYOi/WC3CxwnacDfsPe+e9AdeIVnKxpbEzXxs+AwNy9oiE
Mt6mRmXgqZMDz/niukg/WCI/Zt1CXbBqpTmgMn9opNx81jtcqaqE9Zz4JlJ6FBTmIAMsVhVAUHZy
bNJI+qDr5Hi4DvGhJ+WCV//HbgWF2aHnt56e4MMxUmKy2ggAp6FBQVrDcmytmyLC2jSQYwhA5MWy
zWRpy4NIG/8nFvZwR0mPuAmNQ8NGAD7BY88O/8uAp1v9HhJagE8nhwsGmgNUf+4N4eDmLMt5s3mX
GSVHyL9ym5mIcoK84XOmWjXIagajYnmZ79Z82IXi1sEIPvbOMkSNUcZShe0t3yUGXcy4jNeMz7nN
48+XgoCjRaAJGTyJnOmadT2bWKCsxm2g/kMlhfBwdwyG87+v/1mUKe/Vd/jmvO38ftxzi/jjF9R5
80/wAm5C0nfxvkAjfjnWhBEN6+SAU5Ny4qC9kLi5NMmqw+dlmZJtzHMz7Xsl1rSkAS0r+AznKoEs
FDOAzmsI/aiUHBWiDVcLG5zL+M3EhMyUFRtDHGarPgytc+Ne2AJjN+y2IuABTl+u+Bo74Ulm+iT2
OsXxRwyYQ9cSQjvmSQMEmnVcPDgUS/ypMvzBgPreZ3P2dJrW+o5LSvLT7qhZuEtlgMvLcn+lMRZN
Na5jUsqIC2lwXi5fTL5LkbzNIL7GqQ34ReZkHH/FukW4PgqCgcmd3GCRjkE/jxON42t0D0QTPeTw
o6tsCiRKPg8qD03NYTLDuxmiJKWocI70fD7X/bfQK1c9MHjUCwzvlmyZyjHnW/n3Th7Mzu63CCvR
YPxGRH5yYvXeHoMQvPE3TB664aGGZzluEYxZmTu+hyzbaUiQwq/Nbb4n6S7sq7SbNm8hzj/kzcCm
UOY0OE2UsHh91N5V8ggJHN9iuN7ciK/9cpTesM0c/mFFT7N+HYvO+k4g8SI/htrwQVbVgybxnVw1
Wx5Dn2O7DucRXvWwW8tohfMRjzit1mBi7y5/Rs4KBRjBuMdGdyEtkZ2KKzk3W0oyiMjaJscjY6GE
34JgBtrMIuSDiXRy5KBlbIJ761MYr6NqqYBPDMjmJHyTF6d3LrG4OkErCwcxtuab96iKADJw7SfC
R95WLrA9c6tI3EQ9jG8XlBCcI3eaN4CNiu8n2BL+xYqD/eLm5bIenSKoxtAU/zMh7BNW36ZX/XND
aY79iezvttn+ugSLyqG67XEQ5XxcU1jXQG+7RRn32ac79HW/9aN2+P8E9zZP6iP/itFtUa9viDzR
kGGoxjdi/tuNwKREvcBJN3A6+mmc+AZMWsMWcT9zIYzYp7gsFOYWlWjugBwxnGxJXWRQfTOsQJRc
/Wbf1NiSfglwNy5WTNO8TCctfrJE/OJKXCRfxWEQBF7ia4Or0agfKreMEX69xnwHpyfz+Uma/ZKW
Olce5KiP19h7KNosLX2wss8mvAO4O0pHaf2ddzAzODCR0NPusP2Di9rjq12HrI7VOd3uzBzCBGid
7tiNYZUIGwzCTtlg0exyLtPpP2ULWAFPk5ujxW8OVU5asBlw/5GwxgSj407y75r4e8Buyy9jHtRZ
ef4lGDF4GBRi3bdjKf09QPkA22wwPsyFzZFLk+dDFfJbbOJaspSQnTuPpMQfQzhnENPKLRdicl5u
wGWZ+3pbc095Vma454xyj4Xm7DEWQU1lXIB9C9PfbCqYqHm4VTDmgIAXqGMDWmC54B+dKE5u4ZtO
G8C6e8UytOh5u7huha8Jxm48y/qEZw/0vBczRbInCW8EOd2GJqH3P54/fA/6fiyinbSZ8NAkS5uv
fV/1kEy8kdsQpZ5+PBM0lJ3PP9MRmio85/ozBYJe67zxE7pOCHZM9eXujHRnny2ruDfOh6+4DEil
m13Tp39bDBAMA9jCrjX83/o25kBgAgl3w1vy87qgHubRxWvBJyqX7p3fq+C9yjwphGzA+DxIU6Ae
xqFq8p4IQ8CdU7rF8EY+B6MbgDIecpD+C2cAKkXq6wuTCTujEhduowlhOb/uAMkcNGIYDEygUyw3
z83RTFj3FGA+Z4BszmMO12dywaUciYgR0PQAZ4uugFrHfDfiCYxk3M2f49smo/Xh7o2erD9v90TF
cIuXXOS9OxLTJXIuAl35xhTIQS7/0cF2RSRBOrC6eaIZ1xN13qWIfW4xWBnYvAY59gvmUC4uC31j
EJVKu/ajDvBJYjogWYi0kCOFfFk8h+fdltcjeqYZq0tg75jh3/qMxZOMWhqDUiaNi1g60jl1W7oM
GD8U5U0uCliaxQ8m/JLnmAIsWy/snQ682hiFqCdweOQ2hlWjItleYwNAAswZWoluM7nQqVBl8jU/
KjIU9g06sjxV/A3uIrrm3AwWCLLLXpi80odggfE9UKbg4ciL69c1y6CgwTnJFKXMfus27I23JsRI
mkI3YhMABIcgx0CLifDp6mgm/Ptph1nEy+4TlSXxMJC2w11HagZLsvN/U+hE3Zf3iJkLLuw7ybev
9BNf4amAAID0QGKA4cK8wNdcQOifsiHExKsdD7bS4rESQUnghUgz0OLTEuoJGp8DuyYGST6J3pIM
JT4TSwbJol+kk+TjtZGKGaHQnB4w+frhywG9k7xKJixoI63F17hEDIkPDnNAyQ03g2o5eZ24tOza
b460os+m01Nwq2G5rduFYRlshelpp3wt/jSgH8D05QHu68m3O/7uT7+mK7p4JmqSi4fi78uIXTjs
3n9g1lxMiItbmlu2UxKPMH27YNfBxaA3LUyvKMNeP3ypXkfeKd2zeFwtiAPkQxFqqn9crjtiKyo8
xyYTDqITCG8ogPkPPhmk71YEPfFdvoESOXRYOkMaMHAMFedrL8iG2BwUh5wXRvbaMWEIrA1XUprt
mfpYtpNp3Rz6pIujAWMxOWnXj+XuCKN3q0KZh8iPnH6LBqFdAWdC9krKZX+C+IVruTLnyBL+LSVp
4UA3J98FhEAFEz6Ch1w91lfl7J7uYoxi/NdM4Xreguu8XPMtfFWXUCWq9JN1JI81uPM/nFpcZhaL
A+u56m8KRmgWnPyESCop4kdgGci7Jsc4bfXbbn52Ydrv5IrD85H26HkeTFpVqCw+yPXjfoyYqsD8
UV7Byr+nvSW99WtTFAA997/f4rnglaah1Q901YMJPz6faECs7QJ6LL90UrC+dPC2xFr2ZIw40qAV
vnh/NIe5kmYNOjcbg1Y02LwdttA8kM3FZbzZIOIaQsEzejc6UbrG35o/pbg//Q3f42ckJK+P03NR
bI2pfGi24PoXLgvbOzrHsbZlPrgxgzFEnFXJu8JoAtISFGRpzB6MZU2wi3ubcgUjTQlzxamJeInZ
yXMqw56hlJ9zKg5qbliNXJLS2q1pCLlILB8ZEPiFjODbiYb6cWZ6YJIo/8xTdvwCVV6t1/g+7qCJ
sh2dsrKpSFBBagx9d5KPmqE07hUuMN8Ooa7NRlDZcG301Tt9z9E9jxV2nPkBOeEIExuWkvT8xsMG
PRpzgqlwQg8gB9HtSKTitBfjZxHuNr9DNsGSB/ASTQj5Kb9/eTzMsk+AwB02a+pcnVVHOX0cmNU5
B4CDeVugTWB4xUwn4sFeJ556OvHHpsWGYgmAKgpGVIwZZc0jrNf8D09mQFV5SUQKZUQBVQGS3eO2
3d8zOuPCZK6qU7WoYx3guB3rc/XvdlAGVrMajGTI2PWoDLUzLGF5zSzXMAwAndYsSeTUSFpsVLAy
Ch5j4wxsIxaIILtTagRyR2ocJs88Fgzv1DaWaSgf8TDHFJ0pE4CE9Vv/pJ8eG0YWQH44MOARVDHi
wXBF7SmThrdsOVh0ab7XqIJLenyMq0YMTNK246OP2kSGp8fopGAwIC445orM4QpBx5vp7k/dYGqi
oxaLmzZ59r3ejYhoh6H8WjuMBh+mHwAzsIxjc0a2e8M6Gng5UYQ6tk/mDsAYS/mlBkS75j6c639G
GUCrDBODbW/7Ppr7F1tYpE6g8kpiUOIZ0w/loq8x2//T0O6EUBnjZ9RyguiHztagws25kLvLM+2V
rnR4MKhfhzXs0TM/oZ4yTXN6URggZexLznucYrbVseYJXpcsvO4we9mfM5FAqu+NqC34wc3EYfoV
YijOEkmc3peTLFk1d7LGTJRLeW9Wj+3l+EW7nbyeIa91gUPeRAJUYnO/VQ/PBbhPtn7NYaEVED/W
zanglefJg9rHLTpUqy8F5u9y+I3Zf19YB+AhNACu5LC28emA8/oSDZGOfMp6ZLZ60Fkvyrxx5gpy
0I1wLxRqFxG4zL5MVG1yxjxqBJZ0GfpFh4a64j+iD8O4EeWM5/Fvqs7KdSY8YprlgEs/N8/PUbOn
Lg55DfQNrwUVt/inmgOfAGYHjcQPjxd/L0I2CX3tC304vLgPqwngdfydiX5HO0n8C+IihHogf5wK
oEL8LRnt4uUAMcUmH/xRwnaG8wSE4rYlgUbVZbwO4CdSlBd6EUB6bQ1PunodSRDPgGtt2neYqazT
0XBRSyHALxV3sKyvzqsfoq1Qn/5XD16X8NYnKHmoD0h79h5UUNpOcM1iDG/boIp/rQ8Jf88gI3IO
/gnvGSpKSAQDtr12ja0TiZVAXsLJClUvucfGZOfD4QGyEqcBoyuoPCzcKjYWYOzgn3182zoxUX1B
edC0CN00k/2XNAN+xLqJ+izjO+Ha9NHsG/mMqH+RjYq1OLg4EpMa3JSNSYeZmQW8J33s21plkS/v
q8JGsCO4K7Q8GyEQJPOoFI5MWuG2sPBKR5Bvaf1vUPHp0izmuTvCPxxQsWB522zxq7vT8nsZiwvP
DoDkSm4StNmf/cKzgQS9ty1+8cIadoPPiy4oLZwZhE1wt3CNB0nwdv+RdGZLiipbGH4iIkAG4ZYZ
FVGcvTEcERUVcIKn7y+r43T02bu2VaWQZK71r3+IGWvmQnnd8mev7rnl1NXgHW0iDy8clXs+PjhG
ipbhnOgptVdnxAZy57nNw2aOaoy5nkmj5svxY/xNdeEqiCfC7LfAaPpYjdjTpPA6bCOCjY6XVUm1
6+h8t9Kvx9fxe07eDeGtX8w8ZJIPSYwThgMFIciC5hdIJG7oS2tZztkVm9PlUKeXleUT9LDiLsCH
+Kgn/Zl8ZzkVMh+Tlcx1YJLG32ylqAnGIKr65IU8/HsqBABOa1CTSyfGChaNCuX091gzfv9EVOIc
CbT0GxIRiICDHysN2XvVvk/yYarySR62Aq1j+9vT+1tLZfAXhMRRznzPbDhGfnT9KwK1qsl7Zm6r
FeGF5z0D0BXFfZ0SCZjrCLcEFCQyxSgroXIyRe+XY0RpivhPnTlIPT+umbPTY3Z3VX0Gdl3Uerya
HfYBXVXAi8+OBxGXKg5qNGBmfXyZxEUyYOpTOZN4ScmIaRs9ACgnhDxax61BW0Nfib91Lfxuaf/h
yi7fhHEhE2TREwcFZvnFC5WfaFO2i1aDA/PQwcgQfrxKo9TA2bfFyYFL3Izj0WLez2drfYtGY43M
CH3TSF4bM3XCjEBb/5agIBBoeJCa1MSaSzyTJtRiTLbWecro94WmEB63zOyAURpyy8NGNCFIXzzs
6T7weJmhsrW+oy/WN0D6f7v65eFS9MkT5GIcSuc5vKmZuqtn7OxwzzZ46t2RgbkZhTONyJdWUYya
sODFm4xOJaeV49yjOzChrb7cu6hBVE4kpOEP/1f1P1pQPnz2pA7veIURH8c3n/yHSJ1Hkw6EOhHO
e+Ocvy5O1GdcaDHSZKxQuszzODwt8K4fPopQv99LRs2l+yy8gmkeBhQgZIZHnGom2SiWD1emLaCy
p1x1ANHOrMxXoDClWGvJG2yY85LDH4YNjnlljLPZpnRRHnbHALqgwmC6XIHLqWa4wCgJPgoXOMqP
twWuhFAU/t4rBzsbP3+3qTZpT1R8eJGPhWkegQlFeo4aUo7N9DJjN+oOMOkjZ5q+Or3FyFcWpASr
W0J06dKytbnShz9uT/+CgX3VhyeI3ZSZnmMGG7cjFexB7H975dCysEePhPC/pMPAPScbV1B+lTWl
0lqPW4g1yBksbrH93bcV6i6VgDWasDUZo7KNjkBUbtVOZ8FxUl+c4ghfA7oAg+rujm0GawDR4tC3
kY7ELHLaCbrRE2oacid2l9tQZmh1ulLWube026tfTv3EMFN4HWnDzo7q9BKrqzMibZkWjRq1Sx/Q
HrGOX0NtjrX+ExMteMT9Yqf96VuhhkPRNPawYlK9py2LaRdA9+UpcbM7H7vT71h/2uzuFUsUhV+y
GdMCz6SFfHxOCEHbKuKZ+CwfJzXzroDettwj45VpzKShwlu/Q9BN8JVA81/xbY10pCJDzqGco9LH
q4uCi1uO2LzEqmTN8pgYEyro9577CsS6z3kWuLE4tPP6z6lGBHoLGS2wlqxboF4Hm3nR4wEBZDNW
wi09H+hDayYfeAzkebEttuAn1YgkXtIlsHQC7aMvZozDYKSgOA2KSmwgDC6RuAIi0p5zKqBVZ7QK
XAGkAuDJERRrM0F9tATrkl8HQUu2CZiwJpt156QM2M4oKMiNYLaByI9VQnTStk5FZQFpgY0VZO8j
XD7fQ20rY/j2h8heVnwj1RCUmmnD7k7XB7LTwhEmK+zvHZpzbc48StuKbBXKF7xw5S35LWSaEDaW
AwDeyUG4gum6WXo5UOK3ALGcEgNiC4DKZiS4EzNm+YBFWb9OKbb7xvEbc7Z5AtCDqU4aJLBqwM4L
pVMKCJh+91+/OcT0hikz3rpjC8PCFNoIYiXXSsWChSSDQ/wAJn4/xy5IxE3Io1cPP3hgIPyH8F3/
hLSO8Cu7/vIgFJDYQvC3FtOBuRbUyW7EnBKdOO6kO+gxSHbv8Pvqfr6AdeEUfT5gn+MfS3Io64Mp
XV+IJbBjRvCyEUQKc2as7hwiJ5ARXpKzwDchUb28cp/urvNEskf8VEYOMO2R5HWR0+RwooTvsLCN
Pz7c4Z51xHkaIarl+6aUiRCpqNudT99CL1DwT7l31KHEQDEbKY5pM8NGnJB5OwolCOUMdkaoGFMm
E3eXEaBPeghWU1j7s48wJGBZQ9jZuLt7REou/BxmmLxjnJWCW7+bivcPCIPCvbPXieMQnWN39sJZ
o//FJWugJVZsDBgZrl49PSbFxMd7W4s+sEK9DNl/4xp3Wl7RYLQMZXnoGAIeS8aNqpCh3XWbY4dk
bmvbqTw6Dxk4W43hkLGFSvYXYI4TLBG7KQRuPGFcwWWIpbkRIcvoVSfkJ7y3y/w8XFFSh7kotFhX
9wEbF6ZCLh5gjtAWYCIwRSAP7x3ZBpQAnNxCBAwBA4gpXPgRbwS6MnMaE34kTIoJ5xTXBYane0UE
hLiaCRSlgDMHoRHG9lCSr1z+D4ZBWH+jcPZTtHZB4ykIRF72EPYCt7UI9wZS7C2TU3EjH2CK9scZ
kkTu0kY5u0+IvtQRikyqO0LDPc+Ozq5vjwCQuW2mu1/x95QWiQvSHDYsYWmOyoNdM6qeHq0jh+vm
gF9me4U8j0ke2Sy9b08CWX5hBmisMe7RoQNmp+L0WRoeREDGIgrP0Q7jAfc36YMcRxYOr2hkHCNQ
kx90NYZyrpZC977fHHrV5YbspmK4GTO1c5Rd2yfHxTYCMq65RI8e1X7PGBfbEi40c4Z+BV8KQSur
PhAmji3yAjY1zWEiSw4iUzSGwuh38Hz+MS8Q7g4WUzIsjH1sYt0dBbwbaPYItA+WldlT7OMm5DEG
g4HCKYzOd9ysftedT18LfCQ8jIy8n52A6ZLoI1z9ubA31DZoBvEMTuVvLOvDSg8L1hSAeuZ3uRHk
qSCY6TrH5IsWocY8H8p4yMNLqxqzMTgKREqxILgfdKrZutpd3GxMTsvsnKSRnfOiK8qgwtl17Riw
2d74BOzSCOpx7pCXIjM4v5y+CvxJnRv1fXuLVy+gjaVwHHQiDo9GtVX8Ky33+iUAKijbQHqGnd6c
5uXr1HNixFldI+Axu+xNpy3vhR1dclKax/MuC6Tt1Una/WV6x9+A0aFL7OvfZEDaawHX+vQIOVnZ
0tC74WbzQgpA5OgAc7TgTllTMYh7DvhdSrKJ4fCzbEWcAMUm444X+odJPr9uOQQYv3x8Jri3gTXJ
GSgz7ephzYhTDdcz3Az1u29d/Wpwl0gEujBsKzxkIxq+PURt2V3Bm4YqqY07mPXBSNWXcF6svQgE
hD1D54CYFL4dhOYrZzV8NaxKTy0n1Ki+RvDvINfc2PZakbFFE0Ei1B2bOJLpTnRUxc81yGIb8jpK
EQpbWMUnQrtAevgO5sh52iGal9PxHtBg8+WWKNazJ6NSJGTt59KPGSLPjNaMnwPcmQCCg2GBS3OZ
q8V90fUgr75CyiGxNJB/BfDiaN77jI7Pe4Lp4B5vaSiq1Sc5L4lAh755HTNoVviJFn7/5gBoQBQD
cM1QPQnQjn/7eWN5+PLxawbPmdJSPTw9ytxnjyRtRNY8CVsrLm5Oa7jPvmgN2FwoOT2ccNijiuX5
xJZKLYzfVj+LrK0odOlLiDORD1+qICi8b27iEJc9/DdxR0LCJIroDlvqwnTZUTb++enlM5mCOGa/
ziVEem1IR8bobW7SQpiB6tMfwSWs19hgiNNrfO0Vzn64sYNzcsP8AArXJnrPv9v1w55ZJ05/CEMf
Bv9KmDRO/zXq0k1D1SZFB7fIvTT8YjHJUJClyD5YkWYiDeE04wQBKwE7rz9C+FwnpOCK0x7xAz8K
0jroXp3XRFmoJDopi+IIiX0TGe6o6DHH4rEfY3TtGKmAibA7fdvzy2guiOM7ijxpBTjRLKwVRvEk
PuWEYYgTGR4vZi3dVPwz9l+9XIQoKGKLRul3Fl0ozj3PPtFtvDD3fosy9tltxhvqWAcpXx82Lj7i
jPteO5wHHIpwe/u093zNLogRKeOCDEiQf0LIMZIRaRV1XMaMRvYFLCaA9deD8JINaU30JQCDNEt8
poPlAODhX/cUrl3F4LG3MPfYDPh+BzZDQGUItYQhOqM+Yqw0UK8I4xuZtJLJp28eSuYT0+wSmAMt
+qEEMrFrkAVbB9Ybmhh6e/AWPEvZVDFpcvLoMUAenOE+2QaGnbJZxdxtBI5PUf9nPQttYz7Dfscu
McTBfpF6jV2Lztgp0OUDyQeUXbv6CIw8oTzjD7zE7CqIwZDOKx+60eKHJePXExeOqZX/9DlSZ9cj
wi5iHHgRc6nr7AN1QAm/RCYUWGvkvW5fGI2y6QnfhsxGQWTtSAykqmI4Aa0wfpCSBZlcWdSc01ix
fSEynsnqkSgB4dRF+PmjoRL/b8FJkEloqNB0fvqcsypLzsTAlHEZTkA0Zxjo6SmpXn0onD5NKC98
gVnNmGOwtVH03/qdiUnIUdemyxShZTg4BKVrrHZfbw2+M7hsjyxqDp8Xy5OeFuuI8NW/7wiCGRYx
FBwfahlH4M1PB6XvHbkxGEZ7U3osysRXX474LMwVz06s82E5zmofsg22K4iYgISH4nCiIBYlSo/J
1VEaKmj9axd3bDf6OgD1UkqBZQwarC3UlKMFs90B1eOPy8bxEANdEJtTxJsVysjZFQgT8JMQkbAY
tySywYcJkhvXpyd0jbhZf+yk5ZTnUqKF+FATwXavmOCYIFeZ/1Rdpeq9GYRT9FpI9IZfVu7d13JB
i7sP3uy/bKa+6pYdUdl7ZKsiOvrp1NdmyqNIHW2gpTbjL7jXHLjYuXKtBudBNj9PkerAvOP0UykW
KP8JQksZPxgIsYdr6JEvn9LkdoHxVy0hMZ99fDgtLRLwC/AP/QrU7NanHXkyvnn9hmp0jnTX8LJd
E1gg1Zj69d4nkXynj7CF/3jXxX0JfdUHVjRSevFz8B1b5N01vMSM8ckN3xRLlYvwIMq31EL2NcWI
7a/S4TQVbbARaA1+nipsj5leOt15xx1+mesjgrIxWPbGUCiQ/ZtDjNkdfNM9sd83mB3zcwcvH5el
JON3UP1UruJX/s+/Dz5uJ/jx/N4H2rjyuUQc8v8LyTluY/SsqJL4HI4xv+F3wj5Kcw5Sgp8qkzyA
t9uAbD97ay574zZhasXjj1A6K1y1RDSVDS+B5E6evU1/TC6DOxbGBbd4KdjGd6xaKBTdO+8fKOhp
X2aQYVf14kLzbniIulAB9p+Ox4yQX4GEIKBVdd9sFDDd+cBVT3KX9+hqIxCGPwujaCnDBqRXCn/J
l6NPmSjESdol/J+N047U6LkvPWMNk2SgpReiL6A8vGZyvxOK/51htUsjCde9y1FyMdfhqcUVmokn
TpJ0CEEx5Af77fJvdRhpibMBmwJk9q7o9KVDl48QAF+3E9DoJ7uoy6QJZ6LGx6K8s+BnkoEgnIJw
BbDp9YSDIFiTcIai00PNx7L364UU3XtX/714xuXiNsN8osvUzb4F7z5Zdgy7PIo77KC7ruDcwyu0
wdswbKrR9dXemJ8PuWoJUQq17I85L6QaBsV5LIZmMeybmuwo0e4KObK54rl0fhMRCMRjzBm1prlw
EXAyY3ZEb41+hCe0QxKkZffv3ABKwBBeKsKzXdIOlhmLSOtBKHH0iFKfpaOIbZx/l9BN80058eYQ
KPDcvs3AvGlBCbxBDYJ9jT0+e67iop1nodG+ObgbOWMmXPCmAQBZikxvEby9+xgoQhH+hvdAS+eX
MdeCX9Gc6pCFDtj7G0FPcbAf8LqDA+HhbHc8PnWIjQXrQx90HIgZrghQxnK71/ooaDVf5rbGjYcV
0i2I9YHYAj8H2vyZ2Pdf+A2Am278PL6u1R2wCsBVLRSn1AWY8P4xmDAZ5mwGkMxnQJ2w8Fw1Bc7K
ZvfQsBddQAHKNjrdY9aTMLqk/rD3t23n0IxU4IW2V7ONEuyIwIg09rl2em9xNI/a6MNoHK+UNUNT
MBb+QLh4Y50CxaZ3nSElbzDf3ayuvS5zhrcYrXR3sE3An02cfTBrNW0FOHnHK5EHLtQ+QhE4tJ0S
lwTigtilgTd5oETuAUgPGE89lmdTyHOA2FDYgdghAGEx9OVAv0qhtbUYsED869rd756hKFzaJ+cc
NpMoYpkJsOnns7z3JwKEBiINP/biMmbawUCAQ5Om1385PAm760rHy8njZIMYVQdAKJw0tATouzxs
jxGkNvRsGgeUy/57d3ZTbkeP2CRHRFHtylh4ydeBTsV7A2O5i3wz7EQpOmfdBMkidC+RSUrst1uG
V+6J4I5vUp4JuCjvCPTdrfudfceXCR6ojsyyWQR4KzIeevfRTOGJwtpTIpj+gRRNfry1rrPYz4Dy
HHWEg9yAfg33A2jWJSXjZ3TzN7h6MTlZcWt6FMuIAJ8cRVS5iwcLkcB4jp3YcM6T0tl1AnStlEiw
v5Blb4KahQq1j1XP3IbRAZUHcX0edNOwtffUBaxyOShDk+6RCoXngQ5WCXhSZsVAoHymfaqZcCaT
IrICzCj6I7zREBMW9DfuL3j90ND9PHI4J1n86+8/vafHK3sI63zA7KGGNGxau8zW7C8iF64XBYLw
SuwJ0mCzrqjVeHfUWKykmA99YyYEKZq8oc/oOVILHyr1YwiPPGucb0rINoU5TQ7E2NGTyFV235jB
JiHniLZ/A32J2F8YKZwP4uE22foQ90OWqoMijInLgZg7njFFnrYxGyB7fbZ9DfJhTceJD23ymLwC
rrZ/m3/ZWZ/OAQURjcD5wABJR6qADRxNKfqVWwB2weqr7BMD2ybA+6ePa4MPouuKr+LJ8sX4cwMx
7e1WPFYQ3Za1E6R3Yr8ubnQdC4Nrhi1FD83IlGXmws+EybeEtQeCRw0fShxB+KNKExCZ47UHsPlC
s4OpyX38POIMG3anS8UvUhrb0ZVFgysdGAbYRXdH0LTIjhXgxfEXUIcVADrHD7onOnfyoW4TZSc8
SEyk6cR5CZbXY3xLCvT4CMFtck0caD+UO2pfXej9ogdkOoIXyLd3PDGrEWH3r4NIL245//EnU/ll
BcJdRgvszoUzFSGta/KwueZia+wuYCdt+RFrfdENO14VFR418AOphsx7p26k/K1Zzz/3OeiCbZ7B
Na+cFECqsETpU5lDjzFF52ESB8TdJcKAgrFHFIz36EEVZXquRzKzPLKfxuXwwSe+orl+e8vbQFSA
oP0DRhFEpFn9wp7vBGLzHeJCQYH9C9Xwsn+CWIocRqAeWyBg0hAEERLk3e8yqEKpSSFIrw2w86Ak
r+Nbgr6aErH3xrU9pzXYBHjH8dEDZHF+EYpC9Jb8MKq7JAZkEiIJQtZ5sVamfKa1OPwoho/oAtmv
MIOnNP6McIMgLh2bNaAfZv0eLBCioTaw3tOuZ05qd6SGjPxm5fjiays8R72C01K0JrcIRQZbh7ID
SlnhXs+VwGaBaF3aXvwMSFCntL/BBlV8Kwm/kyr42n2kSggwgBFK1jNzlGEVZX0a/p5JljE74wzX
dY6VT18dWtsuhbud4OCLeZCVgM4EcB6vY3zgJMVpF5z97yOt96SaNEPVZyAgQ7GNzxFz7QSvQvEY
/D2KHSeRuMwosp0dCCbdIGAeLXgAWApUd2FHyvv40c/yNUb64S0pA55g0RGtHvDb1hD9MHfGz3/x
AMd67mjuZojUvOsRy+wUf5p+GdCkSlTkq9zjrIBHM9zlIb6YQFwfLy0QfdAq/PwdBJN08fOOlz8d
MQfAORG/inQzBsMPejXYgpgCskTJN24lR1/QCcciHPlOxCNn0zmRviPUr+A4OtF/mxEULaYDOuTu
+WfKUEH4KMhztImAH5RFU3YqDaGJ2eOMm76Hv8ONgy8xjtAaIa7xh6XcHNGV/FUBlMLwDTcrokz7
3O/ZY8YIl2OtwkeNayExVgS0G11xN+YJGMJqKwEQdgDOEPJx3sTaVD89RheQp7kMsIyFRTUnPegN
1oYZy2UiGM4vT/bvQymwenmUe3rIWY8cdYKmHt/AT6+T5DMCxl4P4ufEHJARLl0ah7W8AgJg7Mpg
9NK6KhUmXDpQ8bvD198YUT9cJqjXmPxPoHS+98Bgc2ql5yQ/WkPs3j2ZA7qkoOFDZUcIAgD8kCH5
efkaC6AxA7vx/+RHVMuKvS+fJT5Z2Lu8ZxweCZovL63RieCFdd3r258H6XFQsi11meFZi7tfTaQd
ignwlfpIJsFzgEFdNeomBTgNvTwsmjsyEUcoo2A7wI6/e28w8TU3FthnsTlqpzptjheoMxG3tAlg
09KfLJQRAumDwcQfjO/wyt0XI6UDyByzo5L7DRAJX44LCFHWQDZi5GStUUXBo4BK+5uYZMHwak4+
uEQALPXWHH23zfaTXPYqpFHsbvxfdFmax2b9OdTjepwZPL3SQtqpX/+TyLN3DOW2YcrBcYpbzKKZ
1WMmaV92l3qs77oLaAHjZwIuRtsiTpVn0IHZ9wrOHgWp0+DLdosUYDEuC4tbDZFAKWwOFNAADcR3
Y05sRlecypH4TPIh07+EIVRwNFEzSZ4E6lWFXx8DGDC0W/LosX6/lI1PRNkKz991LCj5Yz3kOL+M
qwCfw6BZNP1mlyX3+E3JIUF9fw/VUN+9/7jA5YwzgNVMPcpwA3xVWt1n96MEM5aDA8AEPTWA5lRO
29EbyTasOtWBBZnDXgMjTy2oQieespxYcfb0yXt4OzwYxJ11eNmu/kdQbo7lkRsoHjEEAZQIcJHh
c4E5YPfBE9wrDiqE8LQ8qNsMlcyqPGQYBR9+bFJbg/t5QmV1nbJrPkfc8i77JlUJTj5LEfSa95+j
++gzpV4Rg0oQ1wN//f9T4rJ2dzvzj+ZQ/zKjlE1XoioD4wAoBJVlbA1aB6mMXuCSUIlOWIRgppJI
1VAN+uEqyXAT+UEHsrvEiKya7e1AKfQevwNlAWhVzMpZwW4l7h1fIxd+Qj58Us8uCc9jvYf6U4fN
7qnZ1kiTbVlksiSvWN7d4moGMY2LssgSeBhJuc3TKvpuL8zCtp8Dl+iyZN02a6a0DF2lJdcai6z5
gzHs/j6SlvoCHXW/4Vw3ehhPByVb9wvoB3ZSockhm3So4JJFRIV7wX7efUdnqDa+OICxswTSe0YQ
szhadf9Cy4rtCcObGtPqp1/bj5m6wI4bZ/AiytBfjG4B5bT3HoOlPUV9TD8CMZn1pi9oaZpjlfBs
1FfhuQMpnYcMZJt3DteECbGBQYnXXcLjgQ46tPaQ1S6jcqFj1SZNsrSYb+LMEPw1yF3nCjkKr4Md
xN9A7ld28FAfwtd5eAwcGJEiwGavhQubOzjpPEA6obrhzsU+AIP/oEPPz+DTc5eUBaZtMOh22qEA
92B0cujGWNGFHKJMjxzYnkgaNVZVWu1wj11WW0z0SHOPUGYxwuicNifOEgqpcfZ2YaqYmCtoAqSE
oYjxW3ZUBGUzQyqIsRWkLsKErEBvHH7Ke2qsLgt1ba1vQyUGUBKsaugBsGWEErNZPzSerN9Smhjr
hv1r3O7bJTy3sYA8M+94jdqeyd4gPOwM5mjtAA/c6DmwkuvWSuQ/2hdcNVjIVJNph0Nr9XKxhWJZ
L2iojuX4Mb7s4QDIW/N0n5bbAgiNZcpyKL2ceRuOrn/usGT90tjeTpeltFMg0VMd0QX+iHrB+8Yr
jsUMPnz2gFcjZk8AE+ioqSQgZKJ1ezpmx7lCkoFOBasdarL/9r9YLTIotVzE9ehFX4X9paLzLgtp
i6x+xVlzPv0gg1E+494N/2lixjp0quS1JARtsME4DAjKqwashxrwDn6ADZexI43wrAELfNyOv27Q
PIOPmEsE7ExZY8PuMxkMg+vAF2FdTq0p/6SOUOgTRkKm5VekmN1mGgcmGMzr2FzxuwmfYGoIzRmI
oLeA/QAj/2yfqmPJ6qbX7b1gtfgalhRJTeWBaFn/CLLH5NvXRxewuUhuwmc+qy8Rz7qlefcsqGH6
IYnEzhsY7expFdm5QiLWmAQQuvxh0gVF8IbFT4nEgFXGA1FDo4PlwEMAabAACKTWM8kps2Fqfemh
6boB1OCiwxWkV4FCdHb5Z3Arg3UB/btLwoEDcDOWsTMQIkdloKJ7hWjD0BLIhyoaLxrqERoGDqMG
fh5DpA9zwGIrSwOYi/wCLpUMuxIoS397BZUOxswnvm4p7oebXGEIQvXgMAfk3atMVVTHaLzyEj2U
oEVuV3ifSvgVPc/eBfoj5Wb4jCHHx82YX3bd8o6Z6fErutD8sLkGVS1PDUw/VJvzTlyemDcyO8fW
DzhXPnVOPObQAytYqqcKuAWyH/5ZOUGr2OeVkGDYDq1lTkl0YFvf4K6O3LQLRhBGYBolxe3LfTLv
hsn6NzflsZYVX2pcKGLW2e9eYxQlDTvmxT1zElQXv2ROcsNFxPkpIoqjRFxquPLfwvrAAs1oNFnc
BLg5JmPmSpA+PyhumMWknbWc8sVv11a6HmxUyC0v2hDGqEutLwNTEQoKF6RJtZvHrXlCDj1UuAbw
Gx82k9H73y2Cc8SRE3Pj7gOutjlmSVC38Kd79ii10naQ9dvoN7mMaOmYkeb2LqPsnsNSfCVf1pCx
ZfL1x1hfPQ+fARsohZBxYotkU/6ibCWfd18dOgyQOGE43XQT9angDoIcwVZWmBZjfKA46uI+uYed
iIml1YfTrBOH+HPOG1/OsMt79JjO8318FfESFdVZdrtQFZGGkFqsov8TSRXwHD+SEGrJBqsI9amL
FieHoZ1z+ZgDTZSLT/HLT+QA0Whn1tpRO8KspI670YYYLtnD7zSjDoK+4io99kUsHlHPG3bNqP7M
VO28R7sWy1C3quSVnPewHJH5gILCw2xmRS+H2soEg9SajHbzFQosCVOFtRlLmERuhkiSo9ekvpwA
2jCpgtCyOVXT++Ez/Q6bNXzu8xIbMWH4WIXqEH0exQ5GqgjspImy5xGE9K/NkG3Ote1v+sIdmM7u
WB1+xFsP78NOog64SxCu3ykDQjAZBGzm1pxL5AcpqTRvUyb7yw/3eXbrkyT6Q+wA9gAvG5YN83LV
QQNegawglptovgGw/QrghQalf0ZEz+HkfUKiVnyIlTzgyRcxLSfNSQOMfgXGpFkiEZdOWr9gd/Pz
mULsnsKDc3pTWbW18OjRDKHVoGa2YGXSU02zoIXhyuT9fMCaAr0b4kIOOIoy2Gx/pK+XBjXH4en8
La9zJi4bDkt+Rtmjv/Qhch54PQ+7mnTijfc5XrMx83gLMx8Ma0oH0Ijd8rFlNG9Ct9kr7IyQY7bY
nPFLOieUgz5jvwVmWiueeczWojseozfwjadA5wGmfZ4xcowOYGvz983t0KDekweCAyBlSJ0qCBuM
McNk+CWpzoupf4oFDpsSEroTTnTAjGzQU74AJZj5Bva5hVvMYWxv4hJzNZaFj+VaDoHlsf3xErZe
But7dts34aYOIVeZKVI1Gmbq6CibE5Z7Z68UEyg2xm7CHs6miCFM4SL+JG2P4EMMf+VRQfQFCBjP
Myx2enbdp6j5SiKXrdv4vBEOgI6TD9ndngfsZxevweao41/oMCyC8dB9rN73gNiIB87JTLnwgMM0
N4V8R2d7z3CEwusskpj7ohCh9OUNzyvMghwc4riVYA+fiB3rRClL4wwaRzJtjdOjTJfxdi4QY/Zs
65CCoPJFVwhJVF1rDgAYrLQWTPQi2BKssMFNbuBviLRlvQw5X2p4UsCqPKd75M9Y9/G1j0/qCJsY
uClYEs40wsGEa5ef9Ml9CckISnHMbVd80BBl3xKlIxjKu3qrFcJ0r00MD4nS6+J21MRgLmP6SiL3
pD3xu6Pu5LdiGdTzekzt0l20/jxL6FnOb1fqY57CHI40hB7JIltI92RmoBDIbf/nqiE7wpTpOWtq
RPXZCIQRByvEknN1aa4NElSJQbRcg73VIYJ5ws2pT/m89jhnXwMOUD4G5+nVdLD/48OS9osoqaDs
HxZECpqDHBooMxGKtb/XsrG3q+94g8npieVBodDMb1GHjLPOVKco4KFvYPwM7ir9lCWYmmTNVwTG
C4IGzrHfSEW7O/tSeK1wxWBLBQe7DdtQjuloaQEZEcguJjVIEn9CgvIzbSSjyCOp58QrMsdaQAgt
LO89+87eM/zdjiqwGeiF/4zOlqB8g8RBqjtU9Oi+7jNZvg5B0dcKeNSV4ueFBQt4wUFOyTPRD9US
C0RqHbg30oS6gyLGWXL1QWg7cad3XumwEg885sCMX2/+bd1zoCyZ+8KZtk2SP6b1zhiyruD3m1tW
HM0dS1F4NWC7PLyGT2D0CcfDe52P6S4A1NHrkk/p83loXQ2U6cAvWS/DqLN1bzsMjLJYnig9htbj
L7A/jANLODBz+HBQY/ileVWC5f0QGuECbDnGQWz1Qbln7Kj+mMk9+ij/Si1oD0hKskXLLOYjpCLo
rkni9KR+NlRuzPu+YCsUxnZ70KfdEdG6yqTY8nTepkj1GH6dONPoZnj+Ip5tLi+8NbHVsG5e78Do
VYdreieQIPxuOTCT+4FBzUYjermH+vYlEp4Amna3yBKFMFCM4RULaNAqQTjcHvxahjW8DFFHojuj
N2SnIzhpbRwtn/ObH8BNP2PkBhW/Jx+xG6WZwtJK0GxzYfnCf+gu3jMOfU7het2Z3RIcGEVAxk5D
5X5bsZAvK3Yy4GB8OujmhJAJJzHKogRFgpgA6oLY5HDdblfXRFzaot4VfjZI+31kYvTWGUkDuZ+N
u7d4/XTbi6d+p1cmX8QpujlRim62KENL8ZURhZO8zlJ2awzEaBt4Iy6fDFlSihvwbXQFRkX8zYQv
uYKwLqjtjNXfA5x1fNzuLk7ngLtIqGsBRvMHOPj4tOYRijbNBQfTvTdHEdw7nIG6LrObBHQ74rgb
mi5JtntSq0MrIOqJMcN9q5NjtwlbmsJvHlAhnncAZbSP2oEWqKJl5uZiLwYDix0NU2O32ecVNWXQ
7YqAC41Rpo0WQAlw+1ADwmrOaUPBj4vFOM+iasK9rslOs5DrFX67ldnID58xcoTBNRB4dUC+zPuK
1XR5ZvP/UXbFQCotvFwKYQ4jdtN6/ZjxuWBJxB0pAHxkt9FjfVzNv3uyd1E+6MN3tbToTq6mbzUk
4yGOwGwSt06EpdnyMu6WNiF9twWBy7yzHvDA6MHUF0ZzYmI2R71hhgw4kctAYdmiXchBQaBY/Fw4
7i0NBB+Z24UEs2Pz01+ow/YS9a7pfXCi7W2Yn9P42+QTujVXZG3azcshVesJYtlTujjydudgrkCX
2wau1fSMo8eqMnxlbnZcUueiTccV9uW2cObXKlfqAaFo4NvY9evj84mOvOLTfKcGwj79VESdSYds
o95zBnVLX7WHq09CM73TofFRlMMV1Yc4+084J/jlHRtVn7tZtlhzULVgaWsBhHqATSodvMfH5Y+K
1wuW7FXvzAA8vg81lxPj2bdmBXUWg/DphnkJRDVEIGz2EdfOQHuLDc9HgMH3OUsEQSb5R13n1SXe
onYJSh1D5ayXIOrGoDopgbZ/75+nUnGNyY8yZ8tayjwJTj560C9phVMlfeJbsdTwFB6zm6GZbOBh
jDP0J8PPe0bA8umC9Xxa1j3kAUDbAGFACNGZyFuP3/H2pdYefSy3ORSQX9jLwAUhuAD6gBowJ2TD
Y4ecnrmCP79c8sMqdHBQZcDY+c21R8aj5muTS+N9uPOBkbkFq2nC6hfWR43H3zKJmtxrmAzcsZK0
REcZVyfEy/w736RgqIUg1ecK8WJEMGQ++RV8B+Yn7u0a8lJmEdR+A6IDWGfcow2ES0TL3ogn96aL
4PZRB395Dt9L1EWiRFg7zCpMen0smd6NeAEp73/Gy1oVcgdUQgh4+5q3aoU7rckVLmMJi80pNoEq
0E8bVlvu16eH3Sip7OzMXoFL8LyGJLvmV9y3fPmnBNzpJwYzlGi4ShJywAfgx9G+gUTdHOvau/MY
KfG3DtGyd+rw5ZlUStQdqI0QTGaH70t4wVaU3FQ4uMG0/mv4ammRQ3mA53/z8j5DNOHNlOXeGCmj
gzNQJXM8yCYe//9rnQ1Skl6zqLz7wthf8MKv/ZaZozbnv91b70p8vUFWyOzFswHQy62YfplyUeEV
8pBH+1VMeIzJ+P5lYx3SB2ICzelwe3j0g3bL93c4SihepmSjyxQjMs8oD/vwrMRPak1bYeHQlRSY
zjLbYWu7LtjduD8VBtWgEyjhvnBy8HgL5M4gpyBmz9G8UXYmfnluSv5bPVx4heTLz/jC5lLGH4WI
zZS9Sb33iWij7dFe4pdezrEuzv4xN+f5VOncNX3WqWnk1Ys0kpuUkrMoohsEg1129i+190C8XUWb
Inhh0HXtZdSxcPVA4B/J5TLbbDwK9yoLbhhY1eGDjq37m1S/iXRfaZqfM6wh77WBVitrfkszhZcJ
VHHJfS4z/It9OVVV+/bxSApT2KR3HwrFjYi2rhFWIagIryfq3ObnnS22luTyW8oY5rdxQ2wHyhGj
X+lcNLcdFENG6ZSJ9OtvGJF3z3r3mMZ/tMGrdhvCe548gW71j6UzW1JU29bwExFBK3CrtPZpn3lD
aGrRKYiAgE+/v5lrxzmnTq4qU5FmzjH+8TeMnGlaY2h7TeRnRNC8xxZj0E2NIKEJeAu9WvL76YzR
8QsfJoTv/sD7KWE77J/E7elzUNFYXUinLPHfD687lL2TxLMc5LMOgAL5ZB4bCreaPsCUpg80URje
tv6iey5xlf18lnXh29WX5nWL15HBEtIBGZIud3yx5WybsdPybAmbaxpxbCv/pQC0Z7xUdi1PO6Nc
DKhVYQEfgy9zGZF7LNRirWZhmoeWOm2APM7C73RYdkgdDtT+7Q/W2ZYzLCEH8gWrCVXHOyQphNaN
AICO3lo+/zxwzvTUs8ReFOGGzPEz7ql68OUPfElqxNXjpl3iQGP2CQ8PK6m55aPPxieVHOz+4d2/
kysmeLSqyUnFt/rhKRAskeNt0nTS60KNyyml9BXwO/p4oO8DwDJHgDKJf0RbrdIs0c61c2qJaBor
i7h3LD9SfEq7Buc7ewWQ1oPRoQnn7oanBDaInfTUxsSUU/qklPyEd3UGWN+QLwQ/FSnXSSd1VVgK
PnUXfHd4iD8xeNQmBmSVh6tO6ThwhUSGx+JVu+iApdhFsAkQx58qOhWM+4vWF0Aeb5Edm9pNabVj
l2tCnyKzhbP6WBN6UfEBnQMqiS6Zzg6LRhWzUt7iM7EQYvB8HpCV805003SpMgstBmqSq9KA0q5i
DPbXSsdY8dOuYmUMxxPXw4rfRgcgBdp2IA3hzP3B09bRdcE9/gXLvM/5NC4+cjuoNZ8Qn9JRca3r
zcdeAFkWxKAVs+S5g21YDy79deOVZ8WRrQnwWPzvzaZLK0lXCS/RexxolGkaFNVhyCMcczWmwhP6
W2BVjBc3/ZauoSWvHb7LFapCPCme0x76OrPxDeAHtC66BHP/hJUAUOZWJ33L8l6c1/YXLjOsP7rT
X6J5/VvAHCMfChDhxAbGvk69xdYWwUXfVjE78yN2R1Qx3ueL8UDJEIkqZtKqyzid6YX32ZTZ3+gV
eh+FNSM4xrWma2xK001B/AYGfOzy0k1Pnfb7cUdGKFZPNqERiVh8ziqSvBFX+8wfPY54katvcwwM
RklINci1A0VpXXXR/dMXXDjmJAAL3C6Q5bmibEdfOOjSjQ61h2Kbx0I+ozx/X6VVQ0xwyXAHk8rC
lycorxEavMC1mTcHdE2aDWeS/xLLqYCctVfA3WZ9McT9uwOd0QIMpHx5D6KhhNZA9cofkYf6+LLA
0juINKGxk9bPKfxyug+6ApExMGzoJBOYd5SJMnmXo31UefTd0Dd/C8mjWzZf7uOfzOiTdoDP/jVI
bEKHhL2cQ0OG5S7WpTU2eVcQl27cf2u7rvXoKuSN8RynTNsY4nVjTRpf5cp/7rE3M13i3kZPl+nm
AMuEYX4cxBbtiw9j6I7KiM5J9fQLIWOzEo/YvsP5q7MdFCtJ6dHVfngHnIPKgP5VL4OiR8LFPzBg
rWaUiN0XWbyTISCBRwj/sAUYjk8GxtNn52ZMncnYpFmCTERIXCucAwKGrGg9BV0jp5/XA/vtDkcZ
AFZozYBWx3w0eZDgtsqEhk/etBfy59GagkHXMK14JQj3n81LR4171ZfMhJimwD6R/1EUgr6usGX5
lrCFwJi9AyMmBTJfq4j6wujQrHO2MCrsHLiNKSj8KIZCUuQQ84eeNPMgRajMisATGHJicSWGezf+
YOJuda4FkQA9IGOT0r2nTvGN3zd8OCE0P2nCQK84mU8k7+M6wEmDanGMHSf+w6qL85FMDgVsKeyp
GEbjq0TUHu9fiVBHRo4wW/BgQiuBQzmHcuswF+VsG4zkmU298XyzAOE98FQDghSgNUZQPfetDwTd
Y16FxqoCZBMQtHahbax+6HgxU0vGT8mBw/7MPL63ysXZngAY7lBbJ3ydvvNOAL4FdVYGzxVApdvc
6cChAUN6XN1hOTOExluGxnnx3L5WzMGHZfolvArVDzy4kiJmmsN7pR0TY86PTqucrVFQeR9SlRxc
cGT3JTn2mIPQuIvIN9zGP/USBBUzgAQbNm5LBnPkvjic8PsveSxn5i+RydrPKGzUA38M+C35KNtg
bUbM2uGYCpEFSWSg7wl+tC5zDUHjbHvOObYC1Q9WIMKJz+EjQZZA6B/sQ7nTLizu/AYDbGR8kFTp
PkGO0reD61j+k5A+VAi/CO6PR+XR+xupC1T859OJnRd4BQ6TaNvpkj3zaEMCdVKmCqqbwfMWeATs
HsjSC/VsCnYovNC9iTSmOnQbWWCZ8j8bEAbU03uu8a4HmoW+KliJ7XcLugo3lGJoYLH44TTBOlmC
RZgzfopnUARdIEjftoTtKkj2iIDeYU7lS1ASCqZjOS2uH6SCUANSbSp29car3k4Ju3gE3lVtMIoR
oDx4e+KopqP9FmSTlDhN4Z0TGh/PBMbRdtkpB63FMWdCfRH5UFKSaI9fYphcR8OeqbZwqgNffkoL
09jEz6VtBrLLBPrN/lLQ4DgVmJ5LH1mcW5AUcl037wP77rg5qbNqjf8XBKR577HLYs/yQQGM0pxt
FQn3BDc8qjmHlaw9tvqEGNtowjRJ8Tnu7ATNpgbYHE2gMfOIvo+S+xLsy8LGI8WRAmBNsn6KMYaR
c4AUbj0IUqsHwtRLnrslYWWHpAcLNYP8lv55J5BUhJVCTyKXEF48fupNM8cDS93UkFiX0qnZVqqH
cVx54/lkic99mKO+soFRXCR+owgAaXTQqZD+NTv9DCS9IUHl3J2TKweAQJkhYhB/KXNqNvn8RCN2
JBab0teEBfz9WlP5FSMX2t6xZu6KdVMC7wZmnNNmroplImZQLreIwsjDnAgOC/TJ54YFQYGCRFrJ
T9q73ICFU/mN5Ixap+lvXY+3EndkvU0tl0F/gNGE+t1fUIXhHTErf5R2GYvljZTVrJpCBwOlYynU
fJMECGRepB34rCcwJl/coM/JCQR8iFw2vfzDBJsHGV1oauLq3JbEYfXXoQ9f5gKLvu4mP+dD5zJI
kx3WHyXoL6PMjXYSfgT4mX4jGJqxCNb4lzAqW2PvzMOAb/W0OcL3yvcwVAS9ZNqyUrMYUF7LzvsC
tgZ5EepGcsqoz3FA9kBemQskDJ8P0bS2mb4MjAbDunWMgO+vZRuK6fwRWIxggYGrr+caHPzDbv7x
IGkkCNeFWlAVSTkDTe/uff2pzhWDF0e93SvnvqIvGxg2/+qcHTRgtk9KoydPRz6LJhOzu4cYAeiZ
eisNuESsj2nQ9JC2yi8FZhcSOsjQWAIsmNaPvVUa7ELfH439EBK40PiuvNB15/PbBtHPxE8nN8w+
OTN7IecTirnPHxe//hYM/Tzg8ZsICXv6tSM8bUWqlTZ/BPCqoIwGJv+ju5eQD7jh0YXkyL8jVeph
lSqzAuo6VPQVVIlv28TuoNhWX4KhqY0rgjJ3d2NiXz+o6pZSD30KvEk/ysdsr1LaSAU5VCyRTMEU
6Atjdgomjc3OmPPMZswd84H8GFPS9x8NsZA52vTE0Hf7p7TJFkZYzqCgQziPl895TsqWiDF84IRk
5MlqaJDIYtPcXbERjJj+tg/mKujRMR8Mi8irNtlaxeeJGo/dktVKdRWbfXgBEydhfst+B6SuztgD
ChWuWJIbUJi4h7qQaC8F88CfGHrOJREGd5IXsZji4C9d+3TXDw66r/trdrRkL6ospE+bjGBjBAc5
A/oXMqSCh6LjRqQaxPVnnL+BUXvv2ceOgQNqyy3hPSgLH7eY6J8hxC+l+rX3WBGyBQl3L/yG6Teu
77ughNBHqpBPiY5hCKSQV+yWqc/PvC61cexUd3wOJTAAFapTftDubhWTq8jiBghruhBKZE2oF4Ct
+Auk/WCyceaaCEiuGYN3zujYQsdDvg5iGlZDiBACw0Egy4+9LN6df6deN+E6deMc5jc0WKwU2LMY
v6CtydwWxhAiFRjeyJNwkamcz8CtNKlohjGHe7r8YA9Yak0+OmJMU8j86ndQNw6I8fOotR48TYhk
JL5EE0wsO9h0TMyR0AnJR1OEjxtUGUiMM6ho+M2uiB0iYENvgzuMafd+6UlRRTcFFCZPzEfYY8Nz
EbA335hNHN4CCggJVe7j7QJ/Y+FMfE7+DjHCMXDEIMqOjzfFDyq6JZwujQkpHcCOlFMtDyhOA537
hkh8VMVQqe5FfPUnQMdcCksRpgiwXbmpkFrmPzBpk4CKhaV2oFqGxETAD6w2aoobC9tI9fhxJ5ot
Oua3Mzp3S3lRIf8gHmLPO3yOf+Q6yrVsaxzJddwbxx4Ji0z1x4iCEX/uYOJa71nFqdG0Y72gHMW+
DyY/jE3qluNHD+Epoub9s3Kl5KNc6fbyrUbi+eo8Phv6g0+BKVisvhhuFKtq2m3aTfcDZ6FZmTPc
UpbGfHQovpl0azg0PKaklkETf60GXKXqvbx/b8Xq0ayqL0FoFTyL9xZLmEV2gofQoEqLDmxS76s9
e27hjnM3LzCApSphQ17Xy+GMC4pbQUxolypBgS2962NTLe+wFB8bG3te4i3JHWVixmBoWqxfO5HE
95nXyAPjJZljCK86lk5Efbt8me0sPJrrA5IEkhUL777t9hrBJfWCrsordrqrr6Od+WEOEM2LI5wX
bho2ymg+rNvTe/rZaAg+RzsxDiBjgSS9BuHlz/0S39Rv9LvWFVSPDjhGGYsZLNvRhYD6PWqfY4Ox
40tElX4DEVtX/oiucIfhY0cTiXUcI90IK1d9PcLyo7joa2MD1U4sJJYn6HQ6I9sjdzYhVpiuHe1N
BzUH1icDFKoZTTy4d35LWtpLfnOjLaQfUFV2lz88nY4Y2RMq9rF96LbWZTRr1/G3fuIfgQljwJ+v
Qnjp5Kwf7LMwFTC7YRqHgpBc29/h10ZkaG0N3/garfI5/IoVJq9f95l0UH544pmpsopEtVOeGvhZ
BMwBboEIAcadlcPjW0aTPM23ze0tqJuQNzfpCq7MH1OMHo7/TajNqb5BTFFsQX7B2YKlvyMpeGKQ
PC6Svl3GgjkLsw7v9a/fo7q55duXiIE2bo/vN7DslEsDYPC6qOt8rrnx1viONsPROjKdMc5l5Cl7
a6bPQWZHtFOIJK/Gv/78OZTXYfdeMjnZQTSEWb64w7EixAKsnF2aR+aofL83xUZnUAFeLcIGPv+a
KZOA5/F5lCWItJimmISgycfR5f5lzZ7LBB/T+pjchuP9q/mjpstrZTmc0rU8r3btPN2lobkgjTGs
dvo8mlXfxea17M+JPYGlG+onKO6Aw3BPejAaOM6QocJmYe/UpTR/zPrVAMxlU5fSfUSCLFlBNAPQ
oa4GLfzDU5IDo6wcIiqd7zoS4zYYh8afiyxeaoJexKQX0pgulNsl5HAWCbqQ0pO3ny/cqV7/HvhP
A2CYjn7ighJhi0LIFs4JGgw3PiaFNzpOryk9xLcKy+YQX8tdA0UTrCIx8MotaM6ZG6TAVKD1pBOY
ZMAHYowByg3siX0YpRUcz39sLmorgCB4jyCjvJwf7gP53sBG/LXJwf1CDmVS0+heLeIQuO8KqC3/
kgGy64REdLS32g8bFS9ja9SpZxmwgrQLg34GV4CBaGwhR5gT6c0wYYypBFuYdEj+8W/aj4XmhCmJ
MvazfyXcPFoRtICMLtgTda/vcXFm4A+7TOyu7MbPAV7nmKFYZuJOFX7k80ve6W0W6IybM2zSNzwW
+k5TV2XuPaHQ4TDQuvU3O+0bTtVZZ7IGefX6TDwe4MqgJHIgd2bGlHTSK6aesAkqHu4rzxjTJb4J
LxdrDhMos3BM2Jrs4NDZcE9BHsorOCzKGHww2KHwIRjX7OxXap87/pg83TG8dNQ0d9fUfLGHz+5F
0LeHEQ4IbLQ8XR+SvbS1avFWCNaUa1Yvoxc5pWW/VJZ32aeaAI8XRUziRe2XLnsGIXsk2o3m1i7P
XIWpu65h5OGaP50DCzPzxSlPBNtqBFF8bousEVfMQCwxAX3/U0g4olh8u6gxtB/6Y3r5CLOK4h5E
muBpdR7UOvwx6njKpLympYVf7t1/aVjrcfQlgFbull2EYYVyhLBLenRWzvNVrECtmkiqv0/A2Wdi
PYGTgJ0oaEzhIzgXtCKZNPDBbetNMre4Pi+BtA+MrnYtFrSnGvurBwQsIJJLhvZo2DwESPeafWyG
sARJeBr+9PlIjP4446/2FuNL7TTm7qm4STSTpfDNnIpXm8/eyVK4Idg6tKAC1sGwHVE91rDQpLAy
50/myulu1C7K+CrlpwGcruynOKDI38VF6+d174tAKWCZD+Ei3Egx5RqxX5ZHTdJHMyFggQ5JDXy/
ZNhrxLc6W+N62s+LhFNMHmQ0aTNht9CVXjPToOFgp7muuq+yJnMo89mxEj3khXhrf/hCnxfjOQ8b
BWARuwgwa8r1cZmtzXIqKfsnZ6nN6CSdkcCfn0erY2TpyOmFmzxCjjOjMGTgmjADgnW44kHCuo9R
YiKHo3KFWZoFckQONBvwPMJaOhV5OytBdqRXndrI0FtC0FAZN+aPTKQvAuGIhQwuzP3yqiWoLfsP
tQuu3vksIuMmhy0GIx+BjQw3nO+Ti8elDPKYwVTYPQun1DVBoRiwln4zvIbkh1D3vUV6NdUPOVF+
L+Lc5iUmaqoT/1Y5bnNBexUzc/j+wB5r4JrUHcEkb39ZwJLzM1rai5vOyjF9fQ3m1CZjncHkuZ9K
h/RGGfam4fRV7c8wkSa6nIIUC6zkP9Arn9K/XqUlsgVP4cVfsocp4HDSHTSnocwMyyuxQJw/nOf+
0B4L1/TZV1mXOPXaKkV6AO6HNnxJctxUuaLzl13jBHtPJFQBKr9DQV4KNKIXh+lnS/vSQhKBybRX
qTinzEnvgeToS1yFqgtwKFJPElJ/yQwPIdULGTWwRIm08qbM6PXmye6RTWDWA2aweT4mrzkPHhjy
C9ryF6ZyeOjaFyipsE8pX7Gle0PAQpVb0aBVnWBZE69KLcbTqroYnm4apGoAg9nuQwymgZapmT1q
MsWBd+UNFvBAbpq9475NAMxJL8yfwHDK5UnNyn8ZjxNxBdREMUgD/oeqB4RR+ab1BY+S4QIxjYgv
euJtg1p6jcEcCs2eCC6u4b/zFRbCHxzK99lnzo3OJPZfxwv5jdYZbukAySVfiZvKGpt6AHALPNp1
C3uYlwlbW74yZnoXDgve5rnd1SiH6N33pC8FoITKEbgUE1KVrIL0m0JzxcwiyLjhKen5ErY00ww0
3Rc5X+ZTOYFM1S6p0IcurDsavy9oPo98xr0cx7g9wW0cc2TS60hVjRcLWQLoOneCBfvnpZ+vjWFe
7Uf2AYQDbBEe80Dud8v/KUNLru1MXiMyeNfr4eWy8XT2tIAd8LKIBfhMKK/m0WvKfgkNo4tdnR33
XyU24RLf7MLNPQG+BwyM+n45IjCSDZCozsb7GxrVs8obnQgpwuT5yggU2gzFbTGDOSYkM92pYTUd
MKtmg7atrYKNHcsBnK+Dunr967x+8nEjMzR9LEAnGTWG/VhaYTOFMyFYKYiwQW/Zv14eRUc+eNQd
Krz9QZCFeE0Z0i5TKjA5+iN58FyqrSudrRRDNtR8GC0fLYxOKaQvlGlEENDnUVkbhPsqOEO6FBY4
l1IysJ9KZ/76hSUx0fWxaGw1pMu/eMT2wUj29OtQeGypXA2xI5l3MWJqqGhcjPGkGJ0G00aPHrOw
PHa0O2En3bj7prVkBSDunYYhZjXDmyJzmFdJ7sB2yQok4UpEKa9eEcXgZwsCTcqBRfuAwQL6d7h2
rgWAUuCFDNiAVR3BuMSRKrTUE071U5D0WIaBGVXEcu+wQ2yGJxStMGacJou0MFylvcdCnLFz1v5R
FC9cbnVL3UHBrGABhPOpyKnDzZkJMO2Wx21iReHzNQ45Q9QbJuxo3EiqkBouQWqCeQPEcwbfWJ86
xnOSh5XDtaFwUwEkzBAegvrLlK2oJuteRmk0qaIFzAalXMLyeWGOImQtIZ6e6kn+lUFroSryBI9f
+GHjpT3pRzPIUgTX3qdQLWRt/n447+cSdFplAjYaGyMvKMBnW/fDmsvKByB4tiGcUT1IDM1h/HON
UaDNamvcbkcXhCm1BL/I78ttRW1gON3KPvRuGzZnbap0MDeIEYDkBwpoew/PHq1HiGdv1oehFJaT
2IEAfpiH4T35SEuOID+9psq+IqyV+UZxaIbNvTxUJo8LKxkIj3c3/ewXVIv/Yj14EkRbnMSC9GPM
0I5D5129hgNxsvKNFQ1zKViYeqBjnalhArZurC86dFwtjSPbGMtjbREBg/U2A07GNohpck6SCGFl
gtQIxVh7d5WdLjKXdIyR6KsjHwmnGMl7rzci9mf9JePK9fmLjYHFIy0goyfr8h4w49U0Uu0d3fCY
SUPAzpt5pjrK3QNyt87vX/jbfbmC8vEiRxNjAnUXdY6moZNwRk/s8aA5M9XGOyRxYUJEzQYAflSu
Dw0xvM+DTM6RukPKM4KN90Dy5QL5ivLrH+Q9lcrtE9T3ah7xDJEvLbo/mwDgGFiQeohSOgpSUeJD
0x2/2W1wP2BOkWFACtvDjT6wY3PD66DRcMcYriytEQXV6ldPhEe00BCnMSoPa2T+mGgVswJaizRH
fJkWs4w5Wj1vbCArclgVRh3As3ObmLJJ1Lu42jBMVIeAVNA3E/IZveCd15rA9eMGSVwbxIxGWw+I
jvaIce0wEe3iRQt1lC3XCLYsUozJmxWsWTGk7NSg5m+YhjEVZOAQWBt1U8pcwkkZ6BucOCy3oXAx
IxA+bljMEUNEWSl8DnA/JqGIdYSLDf8fWQyfTfFBjxBEN2rYAnkCdmJn6CQGR1GQG697DZLGLwA8
0yt+5TTsW7owOhhHQd2kTKXeyzLgLpIXu2nLppqMldyLUQxWYbrFs96GVau4hjbOx1thlfT5Teb3
BQ46AtMdCItmecbZKV0zfGboatG6iDV2orPNzBi2tOLbOvCb77jf4R/CV0Xu58rHlNgc9n1E45R0
sOjLXQcIOVFGkHY2Zupn6VLPFhgxa63bI3Y1I9b+NbwiAsQ46qE9C79DiMZoC4qZuUrq4F1+S9Hi
/fpSYSxRpdjYGDChhwurUO5Teb3evnqfPvDiWmsGDtsV/MoyPb9Uy01UJDoxnBUq9IefWLuKzlo/
NvqKCq73kzdW667pIu4GDjSpwHQpAAB8Gax/wlPcUFxbCzMQsWZZx0G0s9b/T3jFxZDzt0pgPTWc
FXahaP3UAi1d1dI1tw8SXoOjaZ1R2jCjy9+LeBG9EZnn2lbRwspYawCifAx84mIjdgc6PCNdse63
bGFJ3TsDKYUKzPds2aokS1XHUl++P5umnn26a4M4QCKbsYsDROtQsbUgsXeavhpeBDwsP8l38lg8
Lw8djUegMdovg5eYpLshNTQSWJ3fI+/q6QIRsCWlg9+8Peu7P7I52ZZ3H+ZxHJaqJ6Dx97/oHVKp
Pxhmx0EzzHN1xmuyl/+WZpRNGcrwnNxzsbfFeE90vDVn3r2rbjWwVnl1FyoKbgHUQgKLGPxKPj1y
H40lQUBNPdHAVKmpqfMoY/E0qFyyhDSKJcPp6Q7gLvdA0AxGW+fzweAuWZUirBsMX4tEXZnita+6
L3Ma9whD2cS5ghWh23CTVE/iCYwOXRcQmE0BSegtg67e9t6qm0gOcC61IBpOI+Xmc/j7ygeABUFB
lCUzN3oyAaacxbDBKMOs8xge6+ShMoJ/+XLnIjog+OoG0ssMMSPPBT9j+qmpRoEpikXhW9/IjsFX
YqNgzNvjDORiR/o0ApRUT94Q9zRMpRkv92LqzKQeyPmeiQ7VYjL1cShxK+xaVPdtrMySSYKDoSKC
dA69RHVLMYtPB5IxaAlsLBcEZAKDZtoPaeMX5RpbVQpFBjbPhbfiAqUk/CBOpQVgtAUxt3eeSKMT
amyIXg7tO8wd9IBs+53D9jyqQ4uAOTbfAxJQSH00FVjIvHL/3YUZoPi6XxZnEMc6Yn0hLndiAPJc
1WRsQS1YoWLsOmxCJ/mRNY3dFeu2bGrPjV/2EtWgyRyP2NvhKCzh0t6h5UA0V0NulPf2QzSFOeuD
6gTQoCKjmPOS0Y7HVeDz7CeHNAatmtC8wJR6sSsihUSraWHc1mCsTN0McA7Yg1AVGoYOJW/MMxxG
SJQZDEBiqsBCHcjIlKg8ZyAT+RSPe8X/D9AC4SgGN0JlMghYg1fzBeXEjQnuZOUh5K53cEEZBo+i
puYFSK3JoWBUh067maCNIUL0DSuDjkaZCEd0Et4OQJHJhqp8qBxMoqneBG8QPSXersM4G41fn8kI
tjiZos/x0gCnA8/lzFC77ruL8n0w54+DSXYiq1o0Hi30hb65/8Gnylk7jFghOcZfCFjtN/4VnCtt
MYYZPmLU/l3SRc7AOo0vgxxxxc0aJzqr//odeD0ibk4ltiswFScxURH0Y7iof8FPJCGCnAoW7T9N
hLJ5zAeEuZFACZODurMxmIBHdOm3NjMQGHGQa4FU4blNU260F2TeCVm/uFgMMNamw6ZmYITVFkXp
XgA9hwGug3KhMYSgkSA53n94PiuObhIbIMiOfLD+UcYYQNo4FIwEGYMHgwCEe+TgFY/1GvI/01FX
R1ZRKGXvJ0W5G71F0EIjuAuTz3L4pkewN+AQ3DsdDw4rFQZFPKE8WZ1nv3yp8zTMxgGskynT2eT0
ujKfplrT4BWNhKMXx4bSm0YIhg++wjAKKGf+JDftz0DLvL5fpZPIe2daMisC4+f1z6T/E1Adlffz
wpBJWHh2LrrxEs/5j9O/vYZKlJBdYRVe7qFU1oyAQd5Rf37hmUDLG5ZhNwejBt/umDyD3RZuuQOB
6tBa47NFdaQu0CvY0/4frO3swRAOKWmQ9iALXx3VPyp85gTczBgO/cHJINDcsfTP3Hf2Xkz/yG9X
BI5Mr8KRUPWTJEMFDm+QM95DikaowJDNfdogLq45cmKGzFAjEIrDJINpZQJcXXBRkFk/vmtCB3Lm
mmvQ42RZe6MdqAxW5Ez70gU6EeDWiq+y60JmB/cvReLZwtx4fF8QU7Y0pig0ICeSMuObzCwyN2Vp
xiMQOAddPkAEkNga1BZgmFFicZEOJh0KIDJF/L83rekZYvASsnF55LDepDsqaBN+xICAOxnTk7MJ
nYJTR88JKWDLh1fs/9dolu+QlCybKbd02uPZ0Kyz9X/cQbR6/EANzWKDoFM6tRt5j9iKFQbwk2n3
z/Cd70WTj4Y7FlLD7oCTpYryUVnlF+2qozH+hfqEnFnaIQiKvXwFreXJndaTnM14mu5lQriPckVd
+SMEfhDToQQREBXDc3iS8Qf3bttveQi40cgewO7xMb6i7rug/IPp9yFHu8ch6b4yLvrhLsS5m+QX
ngS4cTGhtqh/uJwJok6FDtwtYGKu4Yk3LV0ligf2WBHT8/yx4mUCvZcLfrOO6sYOoj2vqV/eiMeR
G4hAOvA05hSWzzsh0pYpoJiCG5OMrFrmvRQCnC4kl3xJi9BLfgl6Lf/7Bv0ScTDDQUPnMMaxZHQg
dfuccmkOJlbWIPrgYIIFS9GdcapPABAXa5Ozll8+PEfYEsP3wa6TB5lik2qbZ5bhDKX88rPnPNJn
9CSvoENLfZ3ZMFF1+NtndOHMBryWfX5WcS99HFiNMO54h9GRURY1JwzCFcDgC0IoExS2aWqep0Oj
aXB/QAiDbiqRMA5VavzQ0HRM6maCmIdtjs9pWEpvyQtSmGAc06NAl2rVqfIKAGIpm0E1FF99eTG2
pPYKgxiWWZPw5eqM5HNUHT79TFCbMGMPed7ussOfkMnkA5icBI0Ukd1OYoMHQGZ7hTLM5/BQ7+Dc
lRj9aWMciAQrPsUzy8OzW59S9kaDW/Qz2MeA6hYcHOVawkrGzNMMO92r0BxLXt/4L2VOL1KckCyG
tAbiHCNDZwpO9uob/QJNKvS2mUYx8dXwWPBflBjWmL+mACAGNUIIfzMO/dLGEwPyCJM9SE4XkaGK
Q5N4ZCBj6Rz0t3TRb4yh8W+k+seEBzyyY4n8GfbZybgMwm+qJVvkz+QxZ/Cds+KAbbhs2SUb6QDG
JQDSrl3xfJI6+ZBPkRRQXj5U72Pv4GwBHIqKiHKR+l+H2eNVWHT8NegUU0/n0TqYdCXw8BBJ4pmf
+3e8YUbAQhPlQ0iXyOEELAegZKY2agjmGhNFgYHm/ffJfvjn3wK/82KSWgmJkmPBEY7W/e9gKT05
2Dz3STazER9SnQmK0+NGFcK2BkFNmFPLw1TuQn67zWd0/Sn0lhRntfvK/jhsTQ3HQ92pehA6687t
GK8qk91bD15PsVVQUTfNLDFCC6vHd/lHYIK0MFr0ZcjoX3jutJjXiCEHQzqf34Okys/AEQJLJch8
xVZLLUjt+OQE8C+p9+S0kmcc4wszoRCmTK7+OwT4YB+HcpIXsF8JwxP+1fpji1G/JwFkGv4GIJOy
VRGJoA64BpdNudh/n8fn9EdOP28K8Y33hdxqUroiUJQmnA5+sFOv6kQFzpfjaneDT4o9xT9bJIwz
oOcukP66ARBmriXnG30r78fZgmMEIk8TQtHeWXBQHQDa5BlkVNu2l+eOckH82wVDAk1ryVhr+8YR
ugtLSu4tcA3vInXsq8k0ewaca5iYfCCALleXk87LBKrNIOLpqXEIDxfeL9QoygYYo+DhkEyxbiA/
BqCaKycDM48m6t8ZAjOX3mvIIxzUf6/kLDKdBb7njIre4+VrGFmzTaIcpvygoqH7Y6QtCG2Ckcpl
4+PgAKsdoTfia+hxCOULS4kVF7lYUSQgVu4YrfBkwvu48Gb8HqRdvNcgeIjaRXyZ+2ilDn46OoKf
3KCEgGEnU/IehH3gCo4WX5bMK20Ps5i3eZHzzirzA6n5tdIunbFNv2hFlAvfi9JI+I8a9TEnNphi
qngGMod84Q8OHcLMa8vVpS0CFydXlvdgjyQXgQ6LN2+2YT5aPodD3i9opqhItppTaTN4MDj5QKDy
6GHIGmNdjecsE5gnwkvWHjsqT/g3KXbdGCWq0HI2vIZSLeVGJByWShTHRYyAVhjlEac07Dkp3O90
rcK9ivzrLf2AGWBzecqn0Hao5AQGuxSpK8QP6fidEx1BTVQc6pN0uP9rv3O/s1mfsJ1ZsnoiRKpg
kcLkebJwIEungmTDFcEQpElQI7/wAVjbaLSYwFEwFqv+CvUxg0flxJ6+LBbycVB4xhz4ZJTlBuPu
ZYJNqL167oYzbhhAe2hSQ1RNAf5YCMQrKJZOlQZcTha/O0k8nFZ7xmPFmUrAtKSd7ZH+jHENWiKm
CmMz4LPxoFT35eRHN5w03YIlwr65Zb+wQqlusVa6C/fSF+aF1VSCx0bj+YO/Gz6Z2uy9Qglvzwxl
g1FKQgnYN5PWp4esf1QQVjgdI1CgRY1pBFT4mbznMDEmx9EzYWDt0GmaXnX3cen0URm1MDHuqHfx
+ZTdxxDGSCp/qG4lQe+2LHy53qtXFGapr8yh4aeuiWmS99mhOoJTRB4qPRncNkZLk8GaGfFyoIK6
5upPuXmvnnbQvufva6MsYYQWKekwRBtslGQ5GnxxX+ZilSGZqKZ07UdIUFxsaEEf/lmgfydG10sA
62/Idt+EJsqHEZ6fEENIukdG+Q9za6fG5RyrpmhtCQqLF8/EOUs4B1M7WrSH7MpihKUBIkWPI+yv
sJ7rDQYy5m+Kuca0/cCssqE+1/7n8tjDnMeAs78w9PlgYYaNoG8SfeMBcDCsRpOuHRUHVAXLtO3T
Y2VDWwtzGb9HLIDDx9NTMJBu/WxlwwzD1cGpflgH9BsEM2Ou3uoFdAV+R4HUSb7KyGUa4SmSaCty
6H0QsL3Xt8wbe/WNvQp5DeFQ5U+LY4CDqzwWMwE39BeA5s76d8ecj3JvAbkRs15ua9gTwigQnmVH
3A8J4fjT8UEsV7VwwaI3ikOduZjT3swjXRtOBvj+YXqDIjuhAF/npZtv1MMg7m9cWxm7BkB+VFJT
3mDPggfqLXa2gLEvhBgWggtSijh8t7PPjOkx9xfICfXohdfjmkgquKBps9DTzOklEwwuS46/IvAJ
MgOPFcHwGm39cZDOYYwj4YwCtsLxUjSsq5dAB+Dwi0BGUSaT2I71RrW5f6ODehEmxdH4d+cVimIe
NlAonxsb0Qbj7EZ1Hpbz2kFABuO22OzG+XLkf7B0ok92uiU7uBxw6+YBAP4dajaCS4GL4EYMCcwQ
NDR9RcTDBOtSdCvHURh/0etiHeASyBjwhAmy3xQm6Sdo0Or/HTMNLFeMU/A+ssQjUQ9iWPo9lEhW
fsFPZKkjKVtcbgaVrOGPlLVuWHyEjQFRATMcD2itZYf+EsYzOJxI4KSqwRaWWTBQ7oU3ghHB3IK3
K+057wHGBPV8A1+MWUB3MOB6MAgkVohtx8SbcS4ds9y7955E4Mz2wdr8mnhCaIiF9ujfA1tcBJa0
mBApzCnfzGf7pCwGTmsmej+RGMUj5xB3reG9QjaKzLOwwBENPkk0UDUiOZQPzDpYM9LGiw7ZiKbN
xZyR78Ra/53CtjlSP1FMJihUJ8olgjFpjXWXU2idE+YIYGc52ukJNP3F/0g6r+1GlSwMPxFrkcOt
REY5WLZvWJatRgghkQSIp5+vzqye6dPutiUBVbt2+AOHp3Nmxb0x9XyiZAIUjtWy5UrtCPxFeABA
TXTkr0MBqM/jei72yd0XLiVg7312O5PgHI1bJstsYJKwdYTxQ1ByH+fjDND2yP8RqYiy2U58gTjr
LKK5xkebZkiZB68jw7+4W1drElWPUtkTjWnmNUh6X3FbQL5gtpGwv0JpeAZkDDHUfE6FMisjItvs
9GPPjsfbbPV1QdJmTmrJqNWcIbD+e9mU882GsoxroSQFuEcMc3g5a34CiDGnLxWRpc/p7c1Om9Pq
q/FOCBcWKDuhKbD6lhBZBgUz6xfcVaIuHVeON5Wd70D/kL2lxBY5n/PZ7rxMUCaL0KD21eCN1BDg
V4hLZaLN/lC4mcM/m0lu5l69ITxqXhOULkLkTNsQ+0Qbzq3DlzCJmN/Q6cfNhvFSGqOS7XeRLnCj
z+/2O5W818998tljyFLqKLj/GztveHjNoUGhGDPrDmYbwA6P8qfkWYqYw95mS7C4c8IAC7UeZ/Vy
PKu3lZIm+hgj0Xc1l7Rb6PUXl6uxVHB3wSuTV5hrNq3ukP6zIu+M/zLo5WTFNl1jj5SNQEeaghDq
gNPMdKJmuaLxwwiC3OYgihOmzwmRiIajVjExCPOgP9eX9IsukeNlJLkX2s3jOT++YEhfSLrJ69gU
j3WFfcD+GUTP7yegYZdTXMsWaNog9T56jBf/y54BOoOzHfdleMPZ5AR/47VMR2x7kAEDP+M3nJKx
cqB0MhbPb/3YQqbj8xIunzPb8DmYOFpatOjmFnAd5iHz8dM84rYX62gpvhirZAFKVSmj2EiIHtEJ
ZJqYwHAifhMmyYJIJPEZYOj8JxTw4Q8y1tkgxZByTjis2A+i2WpMaNLcJ9fcgH/tnsSyOWDlbyrO
MA9FaxYeDYo1uy5CCXrBjsB8eA7BzJfwh2wjMly3jbI5V1udLUs0A6kDutpjkDOxyjQfOU0+BkwC
BJAhJ7Bz2YrxbS2tqLh6qjuyaJ26KgY05rr9AuZioiUNFDSB7afhxhg/bMJ7giOrrwXI88ct6p1T
bOAkpf9lS2vHVRBLKY/2Qp18NmJFngMJBmMbeAUm8TVy7Bn4+PBBalxvy5CJ6gZMZcTvKyzOvvLt
dU8p70sEaUYLBXr/qDKjnE7VtUY7IyCeLMu42NYIh+chnBCcae5rbADI5RDxBpndLps9/J5EOr+C
Aah0H2k+2yQQaGzOHQ9QFYp5RlJfzAitsER3uQK0UpQAfMfLF456oPq92weNN/JbfI7MDWoPc6bO
iOfaWJqVAfFtKYJPjjUQT5Q4g5RPAHM+sfGnl3Y0yaOr3/A1NgXRb47TAb6AQKnNyNxYGJZzrKEW
ks0AVyO52/BtxRGQcyJeqg9trP6EKRCfJZQ8PoCrA28AqEPUsl0bh8EKhygHmCTo2XQBwroJRbBr
/eyo8g55oK0e4YTsTBEVkRbPHifxmTprS2UjMPqIGAKKhqZ6Xz4ZL3FKlhC2Akg2VPhMSR2fWky1
F4xLJDQRSOjK82MtylfDxbKO2FB60Dw5OIUOUEJpRh2UwfwiwpNhEIeZxz2WBn1we8HOJH2oNV93
PMoQZgnsY5kUin6dhWyFcD4aZ78XgFnzdENy7oIE2dEE86bZYZfHEwRA8euAZHcgk6j/9weEoJ/L
J2kbZ8Qhnx18QMmMm+npIvTEud0ecyICUFMeZZfQ7WbaVX7Tz2BOR7ugcAsYBatfNPuAGM3tjQzl
QelF64BmCfJPF4Z+FTFaR85Pev0zwZjQ/MrCAXOppSyRs8y1XXX/tOFo7G5GcFWEQHbBhgKARoVO
Hw1U+jN0Xj4bBwRDviUO0JZ47JmTEW3ZlyVZIxlILW6XciaBEC0KDpITuIOQOEEJ31EBsxwlt65F
uEe1MOmxcOCmPHckovwbAl5gBQ4T9hz7VAf24ZIKiJYOlStwNZMeJY24BSpXQbV+beGpMdIi/yxx
VBNgTuXQbcgFrIT1BGXt+kv2AxuTekUB3K54cNhaNWmeEb0Bhm6WA8jVBQU2gBEUv4QfKguH9DNH
Yr3kQKbhKpY/GyMEQs5uzxFFtDhpR++2ez+h3g44onjmcLDRcHq7Y9Ed84VT/GunKlAs7O+Q1Xm6
tMCbQPG6eVy66jk7TD2ukAaDxWX7/Z9ydWhv9Ig1b54l8PPXI4Ao82BogfRBv9ZegCHFvRIlHLxz
vm4fg1CgIeI+/8bvx/fzywZKHquzMXh+Da50RF8aq4wTyJ7p7aEvGjS/zPSJ+cD8fD1g/K9QJyYl
UHIUvpAsiF+MZrKAiV1n+BkwwCyqPgpQisp9Xy9QuFvK65evYU0KAwH90LUIRSlFTblyZtGm87KN
+fn4YRbUyxHt9x6qH9TSO90XP++5D4mKOhJd4H6OckvF6BpqJzLL6Ff71s+DCdRRQitTQCBIDwRI
J/VNQUqeNdvss11rl+lin9PTc49i4LqKHwKY44+rCnVirLS2Jutr/9zfYhbyXAqq1eTFuQuEw0Uu
bYZ6lq8m1RKPo0RNin3+KyeP5ZDAC5sNqMB+KEy413IynKW//sumQn9s6cEPp/p0M0Rz+B6oKzq0
kUnBtMfKfgymD3V2j+n3DknyOICICukAzZiAe/zhfkQ+PMy/LJ7dTArQPZoB4vJxvtqXaz76kq/I
g8Qvs0eeSfzhSNt/1s2RaGIu90Ni999f8vfib34wMEfb5kgOxReMV9w4nf3890+6z1ywxx6StTXy
T+IAbfg301/1+CyELXObZSkTAEFKPbbG/LUH4k8xv252P0xqI4flDEhwxSMx1KD+e1FdI8e7fZdz
EMtYOUQj3ye1PuMcmjF05YU0F2N4vZxbcQNekRSvgFPNf/1Xcj8+HT9n8HZqcZJgJD8mV8Tfbt7l
zUZ4i9ewQNyGPH6b5ceSBQjI8zF9zEh7BKViPvPm+cemiRiJfwr5zj6wUVuAsoyByZEvcU0CAQ8c
d9asJvpdCLCQOgDstWIpltp/7+vHc/X8ATmhwg910AMrQkrbMmSIR2ixJ4QxX+jP/ArxQKYFfxKH
EVq8HuJudEQIIGMXNl+TGOxSNooGxA85FC5Ri2GnzgcouCskU+w/8iiT8gprl7+WmDChAjp73z1o
p8rhjvAr3OjjawzpfoEcKlyTTP+bzIUuOkJy1OOIWcQQFJlaTgE1MFhTPqGSjJzjNZB/EAn7t+Ix
STjg+81eAGIAfR97CTHET21PXtKvU3jB7Q02m2IiBqWSRPRJtZZ2jzOUaKaSaxkYtW9z/XALNdce
cjet8K+W9qint1Cq+Qv9xYXCu/rKdnfUKp/o8VCYQ5l1f1+LfittmdZxPp0d+NqkkGo8flZCzHjO
0BZAll1tSqybkOajJM3wZwzMH+xAB8bl9Ml37/DJE07ukY56pLZAqE5nOaOHjPilHcH8noTojvX7
VAPAaUx9cH1bd0y9dyqiYjAaZ53GIB0BUhRMkV7uEZMC9ILOyb+iiICp9p+AzgARNGhPeHzd+Xyr
+S33wC1cxH27YFtCn4eFwjvOeNE7bBdMs4p/DuJFvJ+LGGgeqj90H7/h32UUb0OoWp6Z/b2cj3zZ
nRAMoqS6YonZVXE2u4i05cJz9eGXzg7LT1oRoftJP8Z3Zp+fH9vMhdZIibVvz+2JGYpCdXsh4HwZ
uP2cpIOlAXaYq7sqCxlT9ShvDLP7JWfUPc5VCE08k6TBfskMIDddutV7/9iOgfahHXMWCnGixweJ
7jIq2x/oNc8Ie1sntn7qfbZ2kPJhPBIp/pP+xuGNv2bILIn+/UmzwWNBXC532me6hbeO1ske8vNz
RzuKYYPjidP8mE+BTmObYTTALMxqz3cSUqYinFfqxUgoeeA4T+Axrj7cNww+oiym9c5v64K5RirQ
OtAmbJgIJCkYzXGJQqRsXiL+gzjCTM4u1z29MN/ciBRpCrnlT/4q3YC74ltJvSUFfTH//0Mb6OjC
SUX8Qg8BNjejCgjYVGkkOMCP4Nlfkfu8MJkHWQu6aDqVb5Ta8XzBV5O/xZObU5wnJSxTeBQ+KpfQ
BsipWlhA6m3TgWhHWWDXY3EOsh1ld14E0rd9S8Az8RpRg3oCHwk7LYjH1OrHBjgcuyeUVvkRRgZm
FAENzBUI22fn3gEKUooiAHFQ/7SVCspPqMeRLfyX4eqRsuuprwLwufJG/kIiGd7xTjARu/j2r4+h
t30rASb2y9THZYf+eIja18rgqXN3SAVdY0n1QiKuRsLb9FC72UKOpB+IRqar7Bh6gotD2QWTY1qz
YYHY3mIKQLDUrnBMKSJjSxxEsGk+bpH4IRtngOoDec4imktCon4UH4K2aOgcVUS79+91/csr+NLH
2wraX+Vb3UMU0jBiJqc/gKUet8pKjtCNnP/CQC4/5QgqFMnSezNsGMRYgrhkeKDOPYPDBmfUgX+A
fKyQ4DNS+aQ5EVCcBkCEkSStEjWqPAxDQ3lt75GF5k4YWGdAXeF/4iPzWVrfXsh7kM7eGPdxF0MM
k4467wkNjVfStvUnzGJA6x0Xky9QlXLB25jrRYCK3ByQ9O3Ei5muM6cqwfM8n6uwofKFuc85fsTL
6GtjWSxGVO/MNejzKdbX6u9tJTPIjJF+3COhty3gyC20wAjy6O3fVgTk6L6rVlL83DxdO9QTYy67
sCY5pdoIIccYA4+Iw7ya7/8Vs+0HkjwINNeeHlyjFnGh8qN3HQiuym/nfkJnJiCSy3wxv2CCwPlL
TtOTx8mE4QEC9xoyiLQnQNYfHTJ6KOwi6ARu2sFVkqHhR8FKmD8irDfFK7TJDYVekAUMigMI8rHo
6jCTDR4Le3s9wKVhfKLG4DdwF5CDafP3mMcrJ7Bnm1/atfNfDX27ana8kvQgouBJm9y3vpzInjsL
BQPgp5d/qIGOQ4Oxx2UzGubK2vwWV1B7aCYEehDC2/7PpaFYIQD7CRGcjjylxxojurji36DE8bWO
j8OHCxCKNKGOfoilx6/WRV4FaDrl//yapLNj/O+PsWOMdKPHIHmXznFR88qk9mDazGkYBO2/e9Qs
0DLz79EnaQqoA04EJKZBYs25tD05FthjgLbUDTR4r4dRqJNtp09LcY11/2msGRZgxgeTBjEmDjJ5
hmDNfI9PJt56BqLHr2RI+B0bxXw9JAP2eRZ/a9F5djUkaRPTK1DYnqXL0U+33eJb8824/gGJMZNd
LmCYfdwXf3//Cp8/QUZciB6aiOkYAYTD7C+BQj8zEZhmgWyBjQid6UX+AzRcKMYBD/XkuRmDL0EZ
lr7Kd4GumfZpBpjUc7vRm8KGDoGZmb2zNvWpPbVJ6j3mFCTzf0meOx+y0OiSlgCR6HEvQFbG6BG+
fWwUP64r9Vfc7sDa3gDIsZEMeFEdQWjw6wWd228wNmyozgNAAkeALcOS8wf/ibe2BEk5j15+Smr3
+gS8zQ5qqetr1ijNicbLIuBQxBOqfc5RGqTPINsy2yPCyWslYLc13vDJxiYW4WvBV3yMj8FHTrPz
0L78LiL5E51pPuj7VyOcgbXZ1NBtf6TAiO+rweWzxyMgCRyYyQQBEUF4oCq6/0OSjj7Ee0OQhMIJ
JKulUzkJSgVkvkeKuJRg25mR5NF+Et0SY3U9VYm9oK36BUzYQ9YUNC8fNVT/hAux+tUk6QIuX6Ls
WnxsHdoeBBSv4irFchUNV+FIOK3Owu2beM55erhkQbovIkQ9f3py1HigHhXqENH4D56ktWXWOl/9
2H7+Vf+OEd/BATa/VCG4619Ir2hsXIS59e0MIeVxgmDJ5M9heDzvki4ElUbzgTOqwPWrDMZTupF2
xdKwZlASSKDxieE4wrowank6zG1mj9nP1xhb25pVoMRv36AyJCHl/61LEbh9Mr4lqPDoWSroKHgm
CM0WBoAgdjw+qg/1U6UMtH9N/K9d3X/z8dvFa1GtTJwn51S/hZu7exCOtH7lQ3eC9Ifqt8kb22KL
00RZ1xuYL7hSkh9xn4QICjU0YUdCAikaTAFO6oVEVjEjcGi+REoyRuT5j7/3z3Olzu+HwXs4QY0u
Oawy0TiGSlesgBM9VPfKhA4fHK/9ITUnnaGLP2MkzJwHcsz8sFwvk+0/Ig7y5o9Acvdy+E/YUyWE
jJEuIlNBIqSIzDcVupVXokcbWGsO/NlaELdQIkWZLsfwgCqYZVEdyNFX6VGbGbPvb4bUzeUaC4OP
jEop9bQNSMWV7WkRxVNJxnOAwkkSW84ON3ft+suEZMO7X+4Bz9R1UOycEWrAzgUOghsnQi5dXBhF
O3slYHcwKv6L7TTV3WxO5NCisEywbu5Ezb96YXOC1zGC4ai3YDvf/iDMg12h6NlzKxUfINzsHiHj
xIRufaA1xXbniAX+my1+7T1l5lze54uN8/1dz74dsmZOjeh0iWau/+Jnbwv0kL8xCYgMCAt0bBbk
81uBIW1c2stLef59Zr6xzmBZ5nGGdV4+Wy+X1uzDv6GBzXQTV9NDPfOXoRM5wpi0nH1+M3X0QeyG
KCjNtv8oUxJRENReMfv37whsmdHH18uP/19+5265Lvb/HJdmx8JcgjhGn4mrH33YD/P3DiAW0wkS
/B9Qurg3iScn7sAfc3gX48hdQ9OAwBx/9u636882DxxsrflmwMgcPwy6c2mEGMzIQXG2vCaxaOqL
fmq2dOZqZKAfTIrGmJAjDTW7rzxQ/+itTauGs4Wlfk/MRR+TgGGcmIakijeqCPIPYwUrIsouVYI7
+uqR0OQiJmLIJV4+sTw9KucYcbgAFzzmWdEv7xiwKQIxGSrntGL5hEgjsvAQbV4FKGsdq3N6gHbG
pzW/mjMcOZROHieH14JXBvT5v19op7SUd1UAFXkqli3ccdwy4Itw/wDvnW1mGqCV57pQtGhC+oJU
QZZga6sb+6A1c8JmgeIWC3wFL60iBNkHPeKSMHtfWU2SLbPgem7omj0QggVGBldTqLG08H4U/0pk
uwU5ZT2J3o5/uSse99ZY6ZH41YR4z6AM86i8gRbbgwuWN7YIzLIx1zH54zYLY2ekW6wVL5oHZtSd
sHGeXTaPWfB7MZH74Jt2XcI1WI24pqEPb6C6+MDERi/9y5fpX0nenh2t3f8b2jZNZxE+9U12QSIs
saMmgaK3yY8OIxmUMJH/4I3U/0YgZ5iHUAK7JP0rloRVxEiOFhId1ooXAASJbCGSG3NuP+RuZG6F
gI3F56HPyZhENOJ5HW2nb3h6ZN3CnRWFYvJEejAc0CCbV+Bm94gP0SsmwBClwGfzZ3tjciN9Ebpw
T6C2EZYtKQU7JaooqZgppsz/RINfInjRhudqyfg29h/vyP/ypcSYBgDo/Pcx85rZsXC7AJE9sZ+A
1rtZQM3CI+CWho+T+nWnGyEugUt0kJHEyZsLsV0eKvRHWiG08/gXOD3cofSv1UVrf8fdsVGxnTVJ
l+THPgFrR3ODRhcvKe7JiXZ5gde0DsaGWRwlFIXiSVpJHu9qukxRIh136Yu1YrQAxA2vUh3WCs+Y
ahOqGQMJBhVhdeZJXZkxJLxIc2JosJxgKQFev1hX5i/QKQWOIz9KOwaiXnZhq53B0Z7/cyXj0S5p
ajq7/MI0BMIwA6Y9Pw/irzllxB7KVZJYdND6qGGVHe0NH+sx542EWJGJb4MgDfFtFJUIhWDHnHAv
ajQx3qJFoiTF7beWLu/nApS6rCSDtDOJwepP2X9Z+boEg10sGRdK46LhImggnm2CJs3GfjnZ1+39
vr3Rwbz+vTUGSrJ0mdpkfIKOH2PDhNn4Aev9Lp/79wJ+0qO9MqU/DvAjckSZDR2KjGlsBukf64Sh
Eoo1jHyY13j5EhqNLl1yTGoFovJiswH3fSKmaFNIPx/kZPaNnR+q2juI14r3BAxBxU+3K4DqYzsf
NWiLJcM9Ye7ME8HfFPjPI6IAT7+A8YOstLfZd5/72TZ9Lh5+vsVuVme4GQAdecdXKqWL0N0CylDT
kSfmE+IEZApS9xuoWz0DRZVvgZswt2GOQr1mw/yeTQkYQSaisKwzVGpLoeuFMF1rrMBuMunHr25K
JmYWVjwJPAPvCcBT5x19TKpdQJGshgy45QxOkZDNDBmX0HNouoSeAm8LO7sWcinmDS9bkPAYm6Yf
+XefABWFNNXp4hq5cH6GAbLq0Rm4rXli6cbQwjEBNQrDitF7hhNcFjOl4rZfmL/An6IbB3o4tCO1
98jFGueLGP0gPxSTFY+mAmvHWk01c7Y0Uozv/tScrrwlcyDI8Ko0yzCl0yOkqW4Vc2nsS8X7MtK5
M29kgY1mTAeD95afC6zZabo8KWtFgKCrQacDwhcfhB9EhDKbAWOybL+kaZaj/9f/Y/Zt31xkGCrQ
FIKSZX4xzOUqwSoaS2bnNFzAEQuKF2MpaGMmjUraW1rIz3C1KjRB8hxyTcwiFJ++iLnJbpsBXwkh
YYGf2Av3zd7TFAagNBPZ62w9GhggQI69GZNuP5fMoV4Y3Pwxiv2iNqdSv9GAQwTq6pNbD8DTf+U/
9Q8SN7Imj3eYCYH60/URvGhzWlQqd/rTrdZsiwa1pEfxO1JxjQdgIC2TOSXUTu2FjTo2e97J/jLG
BVGdh37pEz7PuOCaJEgbNIyQ8+ZvdsxV7cP9GRIEGLQaxD7uOW0sJ03Qd2Qz8zSGGxqjK26mYvuE
foA5Fx7idU3cInx0J5xmod8xRQW8yQn8R7B408WpWKnOite62VudWRJ8wBS4N1wxcUSRw/MwswuS
UKvxdHuGqhSmkUnleWNJGa9NeoO2zKpg0bE0WJrak5BPzNH7pXjGJFkXnqKAJIRic6o/LCLIY8UR
ETxI53zF5oBxx3NVoQsmj9eKtwYqxzJLyfFD8dP0qpc4HaMusmPPjs9wrGK+hWUMzJolxKvUR9Lp
eY5tdxbftSMhqUTdQ8UIntYec8QR/BbG1xfIhjWjQqh/tNu8FswMetDQ0pSET2CcC9CpwjNzoaC+
W2QR7plve4Ga0R0uyQXCDBtVA/iA7WixJTK1R/EbPwT2F1VL20P0NkMwcAt98EVz0Vwa56nCmp6B
L/8FmYt87OVhxRWNTmbDxVaMF5k9IfkkWpPDkojwgopCj/QIzDkvki7/YrLJG9C6J6aA2jbuaLUB
lc6vMf+ihVwKFyl016BExmCNmcfiwELC5xfVgg9Ce3LvYJq6JZAKgRtxFai9MX784nOpqpC1THn6
PGsxwF5e98hrssnooVoifp1B1HJ2AqqVEGR4B8MFCpYeAWBthZwpnEZ2EWiVGmgJQigvRpiZNyBI
d0b1yUEKjoQxE5dZUnNTJswBIpJJTix3YO4oIyieRvsPoBkxP1JC+J7AtyFvFt7NigmvyAOSG+b+
aASq/Hmjy8MV7okL4BWuMdfHhJaYyYS8HpluXWOjTQhlCpV00Pw3Fb+fQAQ83UuTmH/Xk/ME32P/
MGpp1jTcMYg9I4d4oS3K8r3gtSSOHgirzZkG63RmfbF47S9Okjvtd3BqV6LPeMovCGtgC09gw5iT
2Mf9B2TOmlwDWDvXKhKWrLZiy0HRMzYE404BtiVg8aCv1jc+fjQEiw04cOzNrXg01oyXp94Htp5t
QZDwQMsLj0wLGWUJiDl4Wo6Yl5pcH5/MYwBmv8bDdH4XEP1h0px4Yyu+Amjek/ig1PDC7Z11Y4VM
xPmYdKmLrWPF7CgOCDrOCELOmkXjo/aNZCaojwvo+WlAjRrAAW8IWIUHeZRxNeYhcwnOFm1AYH1Z
BE4dHMAbjspaoMSNk6RAhmEdMwxyAR5n17CBXPTNO5vFajBWnRCa8kYIHRfjPMJnKVwgAuCRWO+w
FBAVZKkpSG4gsFou7+XWpBhBUsHxme/fuSb4+ENhulCKwPlfrrevK6BhfhjZV47d9zbN9kzb7/sJ
5UhuF4ylyn9dADDm1oYpO1pzhAfxo53B/U5VPyV1sOPrLwh0PO4hiZ7BUIEpRWxFjLWWLA2iS00Y
oEDmz/8hOiAXixnMEngKp1/ld4xh1vcP3ec2izy9WGXGajyTnmTPcq+a/dftZzL7paMpa3w0tL5d
PYfTq2kikEj1h/KJpe5xZBzVRM9p/YDLrj9JUqMHNhWT7kldgNL/VLUu0E4EE7CFUlT3salqt+bo
RaOapQgmVl3pS4Uyi2cIg+ZX3fZIT2Krh7dd7kmKzx8g4dRY9eCNgNoKA7B7i1lcyNcDSd7m9fFQ
Nm+myoOrQHL9QKG/tjiEGWCuqbMAlPhgAWhf0PMgCwiA35NLHBlj3KgYtL3+XAzDoUN7RhIimd1t
zdlETOPvSVsl22dDgkihp4lbr0+oyQARDQfiB9ub39n+yrxSmVEyekOlcuMY33ftJ83iB8fTk4CO
G5OKKsod0g0LtR4Y5jBpeWb71ztW0Ju30Lgtxy+1VaFsvHoFYST0s0CSGlVKE/vplKHUdt5LhuFV
ImWmDHSmx7h8PL3sdl1d7f30UMNn03pp3E/7Fqegl1oc3iBROmc7lSD2CpSGW773plIUayVdWx3J
ZRvdmRQ5nd5GkEhlylfJ07FDN18v3olk1KA+qC+Vz+sbU09lUhhovzAD0Vjr9829rAvaKrf4Po2r
tEUvxMrdof43YAzdED0mmY50VobpwAK5AzF+A4lR+mAYJgRS1eWzzaEQ9+NunAZu/Mimfj9jE2m1
rraCBoFg3UIddfx5LluUEwbz7VXqw9fut88KsqlCx17VW2Q2eler9jn1dKaBJPzLaaoh/CXnV1SI
Tm+43G8Zwg8frmnr+Tu97i2IVA/paKCgO4xedn2HzqjgixTWuRRrNJl7LSzh2omfQX2gloBcCpwT
PQm9az9ki9bjtMoRyrZvq0dxeOGlVCufsmrFBhw3DeXFZ724XTNm27QqxmFegh68Xbsoz6Q4m9BU
Gaaj5JDA2nn3JzG9bchwTbRJ07QKXwZr36Yx9lAWkgW1moG4nZWxxCS2Byd2h3QgZZEK9++lyHGD
lYLaxS/pB3xCi2IvvB4VEY+x31SvhZrCMkTr0IAAXrQgBdTjewAGhEy1WknhzSjjpmG4a2Gw0qxN
7CKfFS3HMf1Umy+rqBclOVAhn9Ubve8cNRFawXWxtYpyXr2WxgtnRaiJOOekP6hepjcUkHdtJftV
l7u36TjpxU9uKaubQYp5e12/M/lxUF4vgFJ7vR9dOXFgz2vBlXNNUdFoGeNBP+WtDbSGi8nRJ2c2
XiJIzpln6MiEvLd6CzZn/OAJZgrGQrU8v2/s7oWUEnrflvJPaqUosyp2INcIMVT6aMfyMzXBG6c/
msYuzCKJClAzYGnA5CBeXTky8vcO753stZMAU7Bz+wmzxL4mi5MTQF+vjqeEPmeBJevkRI3Wh6Mu
7xvsvMwrgCOT7jMemf0D2za2sAXlu5no7Bi0VxRSFFteFcJA9BVJbTbTJJs96Sr1kBS0nkeZOjww
XnFuY3jTGSgAdHOgW/SGHOyGaw5PolujJxaFgl36cNGHbvv668kamvzXAlkIFffGGKialxyS/4rq
10HtRtepihF2bywSHw5YKJdUDGgiZTfYKEzEMwROYZeZcLeuVTyNWOGkznPm6ClIianYGUqO16Ia
1goTVWCtRnY/y7L9a9c3VIyv2qkYOHCeC3uCAZpLYXOrAqf1pau5sG6ra/+t3OPHa2F3TXxrPgi4
osSQxqs3dgeFOmooVimi2xgRVFTPKmPOzALIhMmdLS8mym2oncg0yeix1L9aCKvCHtHCWDmwvw6g
ORy8HzOX5I8j8UUKPB8yH6X9JyTOf8VpkoQBJAxmyVrc4FTUAcKpjlvowgn8CsW+7VaPa8gGbaGb
pIgtr7ouwuhC0jzGg0BG0X14z3Gclm3GiYj2DC9hqMhXOBnxu0M/EbFmelB9UIPq64N753X1gcOO
n9OUWaZoM7RlXhSYGmmUWlGboHdmkVWSxzzyvYiMuVLvhxtqYMwfi2u/13O67u30jkoZxx2FMOn0
eBHok4Tor2xxkN1bKymrKu4b+ub9d8/+FwE2nnQm4rR+ptpAkQppSU759ZCuZC3GoRFmqA2VFM0j
lnwjb9hixMACo9MbG02gm/JYubOdUIjJsDfGaC+uFEQ4PLlzB331Tsn9K1dFtavygQ9AF81RFNce
mxpLvApmydVrF1Nztm6fKUNQInQDG/aNPAVdS7tbmk9U9Kg0Wil835ikoi1Oq5I70b0203+Ws+7T
IqnAuUsGs4Y4lHI0skWOjZljffNpbqQDR8qwQUazENjKFUuerWaxVvGPE2xQeDcriRYZcLm+RqKa
wTRk3LRn/1aWb7OrGkOIuQD0BEp1q6ZFhf5iRT+qvgF/YYUTR5smi6cU31mQvZ09f0GgULUY2F9Z
yYkpWmQ41ZlEbe2qRebtU65Wo4xdC1STmvOipI97hxhtKHRq8FxV9i22DaMMwRMlLSgw6pNq3zxz
PZ0Ne/4mbyt7pde09aRiq/eQ89Lcvd5LT7+VJ+f6TzPBtI58CpDN0pLv1frnb2lC/32u7lRFZkth
ebkKFyagExPrCFdGiAoa1RHzdniD4pulvpy/uqXexZO9osmmVkKl3LNkAxLzSbsHJXoaRKlSgTcl
LVF1rOvGtx7Yy3HnLDyGWbx6zzpToHI/+k1ZjFCfKHE4ErMc+ZiJ+gwdFEYPaBXXlhzKBtNYpAok
sDqcxXxyReCScthlsPNtFDKv98+XShmTk78oy6u2snJ69e9VNdxCBWcg+3hHOmxChkYZ4XCQSpSj
vVDoG7Ls66HBEq49kiNch+QNEd1AgPZmM/R5HOpi6dytrVZc6eZrjQ+OP70zLb/KQc6e5Zk55do2
2dX38lc11aXjbIsU+V9exsJlS6vzpUoumjmPzcscTzbRtVAsZhCsLSTr0Wcfdi9yQY0fyG1poztS
7apPmOr9ParTMVGaPdzeyoS5baIhlU7DbLKVzWQ5tBhQqO7pRg0YJiugBZSjkI7AiLzVUfQxKcBe
+qIGQ6Qq6FG+TVADKshAB1mP8YZ3F0yMO/HrwaxOcb5raXevNb4vx34MJbj3dWG1EHygZ6UQzUtL
uK6v0+5gDQwgH/EdGeK8OpRpEWQ2Y9Z224JI6xQ76XpyuOKO0k6F0gW9qjYY0TjrkbrLOIHfuZee
Sp/UELbxPVTb5Q3UOBnCoEKKTSONenrqOJSfCHA94b45qis//6aK1Tiiv5Mlxl8tBFcR07kO2w5J
DduAyZknXc1qxKZQfvAUoqK4ukP5l9/C94g/c+OgHJQHNS5fhh09WMwGnSNYtKCx6QACi0sHWgCI
3knTy62bDn2ioKPLmttsX31/b046q99R9hIjAwwCen2f2QhMEUNS+Rcs573t6ErBM3nePjgoO3lu
ax/qdOmv5GvXeKz/OrlP7rjNZV3FDf67bZ0XYg9M4pX602K0PuSYE4MqsRb5/adTJW94xVfn1NoN
3ebtNAiHU6ELita+vuU47TkUoFCSwd4KmrpC+x8MUo/swk1HvZhjtVHY9rpxynPUGkpDpkd9D5pe
5TjHSnJkdP3uDvey/bLoUAwGgVaNpyfW5dot5L++8/QHKNH1xqCDeZU+amc7ytPngMWh+sA9k6wS
VnfrVMk02cGoxu/0EWSMe7MnjsI2RatWknxmgMmRrKDpQco02iQKsEjHIlYJnK+8jw29jGzzfHNw
MEIZ5y5z5dk6zWv3fX/Mx/HTAS+kqUtzgs2Cded01HRtPiGbUTtfD0N0bOi23X76f7qKBbEGxZTS
tOSar5iyKEyqpgfa+gDKOVvTaSddYboJmpO0bJW/5sH4EP2PKvvMnagCH0KpaA0/GgI076i+07ls
XlCF6HF4l6dMsxjMoyF8setEa0b8xOGIjkWgD+OHUTW4PF3kl+y/LdQCRZguKam6d1AQBsXix65R
8R5mLHJ1NCJSTf8vLW+6bfM/ks5sSVV0icJPRIQyyq3MKIJz6Y0hlsWkAioIPn1/7I7o093RZ9cg
Q/6ZK9fAU9cXNIYf2UthZWe6ThsNPEu7/uJRTG8QSrBBUicO64YCCkHP8ofLSgskA1K1T3k+Sf0+
rzZf2AdX8YFYtLbvCXQ4fpiG38Ywj2iD4wYoUgH7O79JuL/f4ffWWqw49StM1Oheqa50Z3+iWm9k
zeAA5bexHkn84e16f5wvG4qR+lwoZC0Jzyx6EF/QrmpM6p4f7Ld03oGbYn1ZQ8B87MEjspT9drsb
fy5iq5ga8qSad6nqCIkpyMNLS7NUQRvJZhvRHIxPo/lIURxVlNyE+3xqLLX7eaqwwTkuRvKLFPqv
Vz+wbS6/To8/oXqHBFP8tF+mcaCLAWCu/8QMBj4mUMWDTNRyL2esZVLuVo8crgsxKFX7ARTA/FaY
uEUD0aPAN5j0twkMUNqnVoDOgPJx6GiZY/uhB1ZZILyCW+d9xHyW1WhpBzV2L5ga4nf9xoe6lw/r
JpOvA2Kk+1mFvJA/lt51MoupM1iHjCW6BRi0FRDKSzwWwHuPz/Kb4yGXvPzHRyYlnAXMZHp/yFtN
vUEGbSzle7v2+jzn0in3JHzTT1egD9/kfOLNFdqLjCP0Q8Nomqr76rKokd2XTD6SIuHU8CyWCZzb
Rr3oPPVZBUV29N48Jl/qohyJJ/89VvwSkU69+Sq9fbqH2bsh05754KbAkvi+MENiC9nPR/UPHdOI
EozRofJVjtn4S8Ke5n6ky/Aw5hppn9hXdClaOjxvsZvqx95Ig8qIA2wDg19K2HnhFPbNu1ku87be
MauiaRIkgRt4YtUKUvbOC6yTzCxXwJHB6XvILa/Ue2SYP+6+EkSi91g8tFXhKzd2m0Nc3ENBdosp
K/EX6pcVKgDWoy5S3C6K+QRbtIyhkkrfq3jBp+KazE9Jj5kUqnQmjVQbKF4m5bJG+NLrqOFuy656
ut0YRxmGK5no35G8qNEnjdWzBmWG7l+RErstbrvbCCoSRi/fh/fqquUotd+5ggY/99rsaQMI1p6S
nxk38ydbV2WT4SorYZE9h6LN0/TtlhLCeCJvxVdmJF/Vuz3uLtTzSRI+GR4fo8/hJKPQkKSbfRsA
p5qdHUb7LcsN9eM90no2Ughs+DZH7YuSuM1HRJzpOLkrp0AeCxa4dBXnxWj/ZHqp2Rm8TZG9ZHvQ
3wulvU7KuaDw65M1wpuT8sY/hBkbrnsbVO1fh3ehhjHSEBeJdRTbF3b5FW0q2iv2wKVdstW6r+4B
06JTy3hus5GqyH9PppgkHNittRjFJi5rWx7ex2nG9gXuAGs3HGC4GdS1V3DCGMyc/LJpwUkbe58Q
zGzAcEHcWDGzeJZWbA75tSrG+Blfwt4Kf/YGfM2VM3bpisUoTNfFhI+nL6R/Aodm2M4i9FVmgL2d
XwZSAHqLezFSekiJ6JddtjkPqIynFcQ69tTJEU9KYD8YF989HqA+RiEGZgLW14/QdbElm7I2TDYA
eBpYKzK+6eMIudi4sV9BkNrFOjAfq0kzZiB9Y5UXlajhSn671NTIhboUEAXwFQ+qqDbYbfKDoGUf
3/Hn0ClT5WPCuZ2ONi8S1DgCOUJock10JP0kvsOPEebw8U6aQ7pDj80DD7welHhGX4i2/pJn8ZiV
9IcwlKkoM+VYdjb8XXg6QGHD7dBw/DXTPY9zekJr2YIZQAnKSSIcrI7Hi+Jm+715YX+J1ngZ47YI
M0iMbpkte9/45LI4lFZtTIoLGRgOJA2qNMo5zMe5KSZaZaB9g1WKtMiufHrqWoIkDrrqYH4CK+2C
KBehCY5IJjWU74pvpMc6EGh/IGzj/HQdOAwIlNZIb4+sZDGUfRn9TzUDjzIG8HnaxiiVIwFLCdYb
iX93O91kc891vw5/5t+aHCWnPiMUACIFea/AsVOy6Wcn9wrXHa1nGpL+4JwAFacnlweGDSNEo5w1
NVjJnYWtzsbcJgCA3w+3AK12ToIjQK/mEWhj4Y509WWKB8oZPAZL/CExigibP/gxCIXwMcGj/jkl
ChW6BpnS8gkN/LyG1g2YvHlLwVhCd6Ww8qR97ywq13PbBqye2fH4Ikz6E/MGkd9nHU3cegEO+E3s
OnwnxoDNPTuD4+vQOac9FlYmzFPpZanLE+EZYxdSHooc5jce5rE3XsK7BMy2NdGp3nbniHREUBxZ
Zazyo0J5RkeYWTCAMG1+cEIa9TAZIKu67wWPeZiZZCRgVzd92uR8AHvuRnDkMMA1RkSDXQTvvtMv
EpbecGbT2WeOoI05aYIX04zfzHzav+kxvZLbza4cDoloJy1ISYb/o5tfBdnMLd5PCgt6XfigZrr8
sMnIZfiIeI3sb2hG0WxM2O4voczQguwq7NXMBg8ys2HtTjMwZWFQIBaE5RLA0GPopUkNiPGE0O8R
elPGqv24qiDwB3F2C+6E28xw19UOvZda/WRZzkb7urXHOLug0XoaCQDtAabwc8B/sKGBNvnGHA3e
pQtVyIfqbUjHj2SMje0zuHEuHoqQ4UXb5Nexh5bPyMKqtJOwDaCo2PCz/cJmqKudnid0rc9pu4WI
jDfnbf8iSxQ6n0GseXgY+GaTqXL4RnqoRYyGIWaUtv9xW2k6ilFKLfR5KtoZGRL/oKhx59Tc7TTK
oPguCPkGXOR35CgwUmdSTENQjk0qQKzjkY5qexQr3pvrOV8ifEllizUC0EkCX5z0YmmdmKL5ucAr
1VUTL8J8Ifw9jfPNUvJoYgjezf/Ek63A2wyl6o6Mi//WGDXScvcF94+Pn/zJWLuD4BUbxXvBemD9
SGXd5lbtwaF8WHhbX0u+gKUldqoeTplqrNOrbEebieyyoBAgLGJ/x/1rWLDhCYdeNgB3UwMdIxv/
dNTnp4W4IMrNe8wBo1LGnN9KNG+HD8rNGS3EALssqdpU4haabUCHaohYOqNykiAe8tiMjsmq/nvP
qc/xB//iisBOpD7f8+M8WpOsVGnTPkzPr3l2SH6wyXHy5St6zal11GQz324V0Fs+O0tcGjksZv5/
QtqdtoTpdoqg4o198aeMMCdlyx9+IyI0p5rT//RRZ1UrTCPhSmSHNmAHwsm/0A/IAlZSwtA0q+iZ
9zhVI73Tplko70UeGab0YuqPZsjIZESUBJ1HNUTUvWIKEZiuc//jxUeEuyuW4h+K/ABFXATqKs0q
LiGS1Stt1uy9Rv3L1lZfAQE8YyQtC0quEXcY3wGhwBd2SaM2+13/cMhXhNiOz10CudtvXDSZ6Exu
xjf8uMqbmE/VYbF2WubziuIPdwaaLznnyDK1v/eRt835pTEa1m+ggyLv7HvzOrLExdJiiEeWZ9ka
/3auLEktE3fETzcrnACnyQt2ZP602YKMe7cZm+lChkGK6uk3Y4iCqmPcLB7BB5paloC70j4nl1bk
HmbvuUD4tnFfo17klXPAtUtYDGZpYrharSi7H9BK6ivVxuG9RJIzKEBJtgiAfBdiMGFt4OEMumnx
tYooaOHdbXbyubvjcFWtgV5m5OzAOvbYg9zdchvnm9zTL83EyGLYO3fUNZx2W/YeSahCyYab+/v4
e+6qlWBODB4E43P4GuhkjZIuRNvevvDR+5lsDwsQOECGdsa+jwqDxoXMWl7/dNX8pGSxGoiDCXHK
F4VJ51yU0E924B464lkQqSsG6qebOVnc3EbzYI0jr9G5RBLeHQvIBwkxv7h5WCCqkdoYjKMNW1zZ
xZP5BAkiaKxd5bA7hEAzGLfZBR0IgPw0o3+FHS1j6PzvPAEfKjI80oLT7L29XT/eJ+YzirHIlcYd
1saPnVwMqqqD2VYFyfx6o0CUZr7g91uU85G9hezOggiFU6wRsmnKRvM3+bsv3rbmTbalzU7pUnoc
RbuCEyvUnOLwCCahePiuSMzZntlOHboVpsvGwKykSMBPZBLlxjkfzERdfmOHF2s5cpWd7sCC+Fe9
sSy9G6LJm0Sw+hwFLUDL4d/972CY/9XuW58qm96IwVNb3OARiR/pP1BbvKZ+FkqfIbm6IXb+Zuz4
CeB5PcKR3tUcuKRHXkp9Q1a6LXoDQ+trwgvSFv0veZFsvLwKSYPxDnLmc8Fs9j/fEPULZO2nzQFr
CkvV1R2SW4lQspQD7LvztndVspS900o8aiFYIgcBkswNSkEwfbxadhRO+LdonO8b3oOYY0ubJ2tS
FD/TN2AY9i4col00Ix19/uUtvgWQ4Rg61V9efNQNSZT8QCOe3hZb8XCHJf12Xvg5c5MXOjoPCIai
x+7xfUzCsaUA1OA3ad4FZvTp2xHjQbX9uNY0B/KMBzuQSfgaO1+7XiGC0YyRX09vl878+J+pjOWE
qejT07k4N6wrGNco8JQ38mOGxxSltZUbt3l+/EDArA0oAKPjbVNbfN+fbT/bcqUhUML/F5C7dBUy
fLJ8UTCDECOIkFCY3WJmh9ueZ4HqwY1V6GED1LILuF2D6nbAONzEvsctH1g1/jQGbw93Q5uDNzGl
34x4LFu0ME9FvvfHLaaiU2+xzNFdJWSruUUG4Tw2kpnxhwSU7jXf7gvjgggKU8Qh1hs9otlksuHo
Ls3TnL1/PRDTiCHDAP9pNnPOnfWJjb8jHZKQzO0gm/PZpV0WTSiNXm2ewgTEbTrCQdrt998gQ478
W9o0OzkeGegsOqYfqFlMTtc74zc14uHSUHMGGTX6Dl9bAyJIOVoneZl9gzFuOB9raAIf1tjwFX+b
4Rw+ve+IlXja5Ji2g/HuVl71LtfOgCpKYbt01JhfZNw+TrYzcTW+ZHw4Cjttz983zLc67DUT5TDC
GXwOoOgYpUUXSbGizRFvSD6G9Dwi5iQr2yRO8stiRfHT2Xc7IlmpN1X3gyIinde4r+4KhCOl1dHB
5n8jvhCex+LCJETOFEeUGjXNMOAQQiMoeIphVT6yyWSd5YsP7fKuubTWw+KCpxbbNQ6VLbe5ID5k
lplbZLkLAC9YXe/9i+P02MX5/m3l/A4XNKHV2AdOY4Oynuw5eJ5XUs8XJeJD0YbhwnE0uKZMCwoA
/fzmxYaOEERO+i5fyItc8pN8xs6J4NexuMFYAeV+ncBw2nVos1j3ft8A4EEpOc3NUVQH8wy81HSQ
bMy3MKTs/RKOoYGWyBo0xbcVQi+ZyfA1BTUXkBHCnOWC4xgvG+WCg2hs4NQ5+Mkh9xfxY1OL3Wsw
oTwMtCv//wmYkTo/zcbaBpHoZH6KJJinPMal9SEVkSntwkdB92Sc3Le1Hcs1r8iPrB7/gN0M8GwI
hArU2cwWh9i8EkuZ0u/HtNOWdMxLk6k/6ozm8LHrYlAZXavMEy986xctA6TVaMllHPtYXz/YXYvO
mGefokz4y7IIS4su14DkbHZINfLFWbqmLp157SFERSXKePDY1tBJSSQNmg0BlO8jLjLWa8e9pNFP
5iLnByZJu1NCLHTmjBWDbrOzvotyC/DZ9rhMKzTc8qIgoMXsX66yldmGGAC8H4PIG4II+Xp8NYTF
zX402KT61WHYt9qKfrjtB+4cJtav2aR1E7zAWK7wKDH9tdbElvCX8EFZeQjvUYmRHzYBpmTx9tZm
xqaSrOwhwBhOVf+rwEvHvADdcaSf7HyDeVr6JMnI0mQWyA8PJ7XTEvaoM7a/s7idZ0wUAY5134l3
X/H74Awl70jVBr+42fjCnXGYsjEpwUYIugBYGYACkSRM2Zzsdn+ELlRhFsArPbixu/crfuDz7yb9
ZQHHUYFlENhAek4sCF6/5a4swQAtrKRU8w4YhBAbCHUxMp6iqV7TCMBs8O/XMDuj/WZQZ70Ox8aJ
8SOD9YFABzBu88aWfOAs5msg29dV2BMBwdOsKQALJObuIRU/nA8OIUTuAdoQRgL+NoU1T2wV720I
bbATrYcSFm6hcFBCi/HZo8L21pAvIt6etpvyCL4aQyZycL26JkdtwVfd2UkPkMu82KT7lzAEoN5W
gy2mQ4jK5nnWds8Aw3/KaEUrBWa7IGPo3ITwZjrnvXuDMU8Fb3zoIvpfpiGmrCX2MSCJlfNKnZv7
XsJne1p4SgOqHWD2sxUDyeBTnEi8MJiaRqKRjFY0ijAJhtcAVeYFzvl3sS+2xQrGfz6Ddqqm3DX5
AEiUOMQkjVlk/yLwrqgSNLmwqi7blCGgm7KM0Ob1ZBh1tjVnpFnMq5WGW9F4o9H836weUgRea2WE
JfWEbNKfW9jzFnF0QYOdpausWKlZ1DIBgwDyib5GDPSECzN5g/2BVeoBZ8pDiqEFzxYYlmx9xSEB
Q4UJi0vuEatcTL90GwM/suDZEwhYktEl0fBDtGKTd2X2tdOvgZlM1P2B9pIwce5mH7xmhuzU0SVf
ndb3DZS0ipDRab2S9lhz+5Wnu4yB33X7NFkaCiF2hzG7PESGxG1pqHFQPO2KHceJkzDgChHC2q1q
gW7Y9FK4Dk8x7KFxk0W/3ZAyVDxMgotxM1jKhaOxG9/Sf79WHZLIK0QrbYABC6s8T8hmM/M1JdI/
Kcx07K6N5D6DzYG5COaIz8bKKMsr3A+Nwnl1WHTRJus0M+oRDICnYfDGVvDORE+9gAvww89B0t0w
t96xZM2WmN+nmt9rZvKeqQvB1fVpXc2gMAoIAf3Exewd9a/2U8wmdIjQTE84V15qgkBfkd3gbMli
ET8l6JSDfSq+R9B8HY47TNkIhOASWRMPv6svsC7USg1K6xSvZbg7p8Tlg0MRTpzb3+iCpVDzdbB9
T17TsLfyQ3PE7oWROxmyXaQ53OpP/c+9QWGtCA43+iEnm2qAx3IAR1f0buHpwMNmKzPGw8sVlHU8
o84/3NecpS/eQaPGGcWjHzgzMm8Rvel6mAQpAvK2v7Zhn7pQvOvkOl50D++0QeVAfqWLAEUELTNI
f9SswYKsuNZYZUYqaWmR2LrCbtJaJOsNc2cx4LOTDesEqOZQ5pFMNXSMIB5rBmzoWoqKkMUCDq+h
K/w+FlH7V4pIEVAUnzF/gupO8Dxj1qYRzezAGfReLOkIXKFe4KIOO+WoO+JpSlloQsUXSqeDyYM7
H9XIoM/t67AlKWte89BggYRD99esLrXNmh7fdwtKH++oV663ZAxX7mfICKhDsDDWk76KIzclBjMt
tqisEAejisFoncwSDHfI2LGb+H5HAgkJDNXblN3aGTpD1AVdYW4JY+6qOWLRkZGCafXoH+hUN3An
rCE/GeTLzmwAv8Sulh24sggHkql128cTCLaD0yT0Kvj2vABxOWPp+KSDsNgw7RK7OHz2GVMcoFH1
mNdxa+5EWnhsjqz7GV8Am7E9MTnH5gzV6mUoOLfZY3dzpavkc21dFMvuuJ9jV3EdO6k6rQbpCd1Y
ig08erfHgyy97wrhDMtlnMQoHh3WzZnzhUw69H9ECf88LJIvGEmg5kGyHTNIQoF5n/XdswtQVlzF
AAEGvm58agJUmtk9fkVN5oA8RQCrQP8cTtg1g5Ixi/B9f54QiYDZPHydYW8Cr7Y7Jk9BA9Hm6iXo
FgySg88MohpoRsRc5ZPlxMBZdWbjJdCJ99WqFazxuYNWh03GbhwM87ObAXlxmjO2D253kXSm2NVY
qRyUc3e+28UarygK19uTdm+nId8SVgU+EhYWuJv3ER9z/AmnrYXNTgc/28KgAekFFyL52HhVWaMY
qxhgrYHGI6H7hVWiMomRo8pBiZuj/fAo0uwhUo9hXPp9oqrD2rO1bix9N3Q9NRLArNgCJS8eI4cz
RedRswbvJoPgvXTIqmNpGNzmDH759nTtyLG4repQwkWRTX3n4x20aJnT0NcVa3Cge0C9b67E0KqC
l/PGz5j7CnmXviLl5hYser//AGItqFnwJEZRHMAI9BLfbsrCdDwxWP1qpL4cUxwYUZt8bHy69EFL
ij58iBNBtELIIS4n/Y+O8QiEFU71nYAiKAn7LiKs4RW+4YbjRf2ZwBuAElo4Erx5MXWlQjcHiyYN
PIP/IEFMg9Pilp11IzkW7Lyx2H0RqVdYd6c/YEeKVze+1snNEqFLA6xs326+njxxHBZx8cFeEAuc
hOUPGx6srmH5de+ZjCt8gfE8GovZjS17BHtxxNsOAxnO3yDTKFjYsqPFFjfExbQO6jbk63IlHKQz
sI4DGnTkEc7jT2F0gGV3fqzxOqR1o4hmvY/R4WARCAoN0sY7d2f+n+uVjwUW60j+nh2xapblaVNA
lsc8kRINLY6ahlDgMyV5Ht64ZHPmML0vmwWVksLOeARBv0ISgQF7wLGAzIsgTT0NKzJ4fsl1JYbu
nGDcuPqO5ow+/P+pbNB5jZXtWHeFOA2x5sGvxgDcY60qzZ8tjYOVXoQw5g/zJWBBf+CtzI4e9lEC
h/7if+vX8jyek724yoC+VKdcMVYsMqApD9vAELIKi2zGFKT9kI0jTH93OpQiBJKs8+Bz0R4Zxec0
h1nS4Tx6qXMvxW2zPTN8zxqU5J/Z2+b0xUQDIlfrfH8ApkGR+I+AWdhRc/a0L+iusOnJ4TRGQSEG
qTxv2AxWXOMq1HjMPjf3oVp4GcufwdR1zA2E+JD6Qj9/YgGFGAMRzteX2ggNIaMYdQ4P5/vyhO/2
F3fKY/Paqvd9Kw47Js4LPntlavxyYwzaGN8wC3zTm7zNmjUFKzocn0KGna3s985kQbgGObd4/LNv
2TXHVyX6NX0uHePfm4yRSNCJfzDgRWA12nvf+wbbWO3kQJMXkHGI8CamWGzfhqRGPa4DFpO6tK3U
AI0IeRaYQyHRFBQvgUKF4XODOFlzYKreIuW+RDvyCcoMoTLQQaBy7EtbPR531/E/vUaNAxrRCVBb
YBNUNkSOU/8yJpA/20g8pFgXZJTuvaIEHRI5EOdiWTTh+Mk6qVyh7cBIj39HFnpTQjxgs2BwTG85
vjnsl/fT7hF+ZQ/VqbbvB7UNwnA8PBHREdnwyDDIyg7lPR6EnKMfJIylk/nAUXBOX9A15ZuRpRNT
kMhdxTZ2kBAQQWG8b1gKhs8YoRDDPIJ4ZGlyvrgxSEXsFk8wtu7TCxRmbNcS1dg3B+odwmKcQRqb
pqeP5EMeox1QgSzJdvrnKEVdYXeYmtik8teluDb8TGwEsA9ekjPLu7RCOnjBMRcZK29bb37HFm3r
PY8u5WeDhPLyZDc0+FQRe4uoKkanOJyIyDeKK1/xiIew6cFlfPhB+oJabqP5RtLFnK2vLngQ4zJg
jePxC6MBvFzRUtHWpdKZDgh5LxNkjRYZlcWEUJvBoLXb6zarRxip3yaaMJxNSk6Ifj7mCyuLMe30
5q3lv98q6wW2OqwAOTZeS6i2BDXTb4FF/TNbfWW/ZDrHBADipo2qjd3ElXr9kVCzD+11seB2wOjR
2PgT9oEl4LFBiRuETwg3a7nA1s0TMBGigH4gRCBhop+cHEqElWUTorfDCpUkXub6hYioPwtU73Rg
CqGRYQakp92OYywnEDRcJ95oUKoX2FahPB+MF+bljx4oFv05yVEo4Sk8bKaAJEGAtg3+W3dnwhJd
9Vgos7SNuMPdDI2rWQRQv08bbYGnAE+EtkIcfsDlWUfRj73D7Dl0nsNXaYvxqlsyQc7HDqrtoA8/
F3X+Gu/UtaB3RgcQWrZmjr/Le80pwMYb3bkVSySKboknCYe0lqlGKIhTE2JXufdjFSoswc2HPRFn
z9pipG4CRjCRMG89Zo9sfq5f6seMP0/J73Ft+wS8xtps8+mYYjjnvtgRgz4ADMW8mQzx5Jaxjioi
zEd4SpCYGfU2bGDWVfPutY8Tq1r33SZu6VnwAysifly5HHppfjH+3RtVxDsReTNl18It0qmn+KjJ
U4dFmOeoh2qP+wzkD5Di2QvUWCakjWDklrRXtN8R55bWz/EWeIGcWNJeaxZD+M3HI51lTFfJ+fgJ
+PsgTB7yTdTs97uH20VmN/tb3GjDp+YPud8Q1ZR9Q2gGN4K0GJJO4lc5iJziOxeDDUg8njVkQNrk
N8I6lvbDxetY2HtceinuyXvahpklmY81lw6fZtBnNRyBEPDsOqj/tvr+BCTAxImIEbUqeF36curh
yJdT901XYkJw5cejhpNilShXn6uMXo6MlMyn7BCxw62aWDHutlSEMLeHv7jgahER+ESIAscfb7ql
7dHCE+EgoArdPojk9hjceq4BZ9KVT8Z9JDhl0PlJWNbr8bDdeb7XUkzMSn3MzeCDYLHnf2gKrPAL
FwoLbh6lPiiPEqyMGbx5Ah8UrGs+QfxkfoURyymgqQ4qIry1oahOPaSfk+mxv+pAioqbqCYoCd1T
pTnvdXma61qQTI8femqVVJZjWvPdsNIERqKz5OxE4G03QbjhT4Xg8KKhMtiXDVTNEerYDl67Aje6
VB87uX9v8zd+G2PiEcV6f+KfWSOvRsiFbv2MAOSEnPHmWH3fK2Lu+xHrZF1aqh4NGuQRjIuwf/qF
9flC8ASKQPBNZz5Gbo596YX2sdCx6HSg3cP6eq+efZjUy4plFutLwHhpJgsF3DUM5TMvfaw/igWJ
ggkKBI4kCUhvC9i6yJF1izugRjA+J9zMwRefkX1g6uCiA2APO9a6rSn+z2nYxszaDm6705SkiGYb
5hvo6rnuglSw2lOJ55025JiQomLczkDDrMgCAJuW2UgMsxfComqhOeL6MFAJQCO1BRnqzlY7jOZC
hIOYjfOc/1ziugfu1c8Am9hOnuloDFHnsOC0hQDFVz5w+bseusVo/8Gc7r0jxVIn6vtPbCCBQ0ga
8mJ6iwfo9AukY5Hu4/Ru5wx1MQlk8yoEWEKXzjOCrsnpMsyVwYtYlEhiRgOBJyO6rTwcFTrM9qiS
l5MpZJtxx4ZyRzPMIZ+bSOWpc9lMw6CK2DM2ugAWzMqZywShX0k2LD28wMKBtEQl95VFsmRbif4x
8UHC/BEe4C+IW4SgOQMZC+gK4vxodhem1waJESZ52JS/7PSMPdfijmw3Q2EtRwWjI7G3T6f0h/F/
so5Se0jI6X97IKDSelI0kEwMTTeoB06sLPHnPMNn9VqwMh7GBN5fCUltZevEMINcmR3K3QsKFSAE
ftAnWb85RjpPEq06yGqWOnRnz2npYracb06757pE6hgQwvORcMxGeLmSukhrfQk2mDWK6KqrSZDA
Dk56byQhWqG3x34A+9o74M1EW6YJ0sWBmqvuPnc7m4D3SBWaXvpU2YF9bF4zjRUJDzeU2Gklefcs
klWr9fXeLdo1Zo3oL35YvYyrvZyPvOL+3uTJw5OqHmQohgrVAS49Phn9O0MVfQEcGH00H6t+Km6f
2UYbLXNxo96U3euVXLocnuFMLUOdUpxmOTtNVy9d1P9MIaKwOkG2RNhNCeZ9yi7fzKapmNAtg5+r
wIRGGyNDfN8x9jbgJULewqZ6h6HSatDDzOGRn16kfhvqj9JZtbLKY1lzBdnugC7sUrpmE4yVgU6c
7uthdX3EwM4rwmZ+h5KNHDx6/32t5Edel1u4eLYgTfNZOacR+DDBO8/zJxr9YAyzURYglA9L8F7+
01ehJd8w0BiW9lDdgHR9UiRZlkIyp23C2xK7W95uzQOboDgoQCkLKCoVLyFnN0OMdKyDS/12yvlg
jek0rCtxhHvS5CMAZO81BKgeZWvD8xfURL6S5O6mPxXbrG3bQzb1MwfSwS+PuyOt8fdDX/+amCNc
5z119XYegXSBgUiJ3mMVdJB9KLteGxeDHUV6wS1A9iWTL5mStcjVAqNqZOynhpThX3JLSIkaouhQ
xhr0eeyxZZYTBaM+/gAU2LOCqpLPRWTBBes72GU+ksiTyYV0GKxZKJqP7XMl+cOFKT2MqxnFZYcy
xbQ3G2KU4LmHtzXP8iTCuCSWH3aBJg7AT40KzWKYeRM04n+OwjbbFpuTzR/BURyX9qkUY/gHk4Y9
yflk63biFxuoX7Ael1AF2cXbcm70+IyKEKJQiztPyrH1dsePwS42MzCqY+MJGJtQwTBTR5VAbveI
SjyImmOV73BtVuov7g7SUliETKP1haZOgZtCUVLoTIfQDg0P3C0IEI6ewkL2UeTTTswyAhaQrF0w
RPHok7Gny45cL8F4YqOAIzpWMFz5wQaHKfLl9NLgnoIPPkN3iXMgscXLNxu1K6Q/wRgsj2b0qsWK
uysYsoWnwPH5C4id7PB1e60BYww0Zfwi4w3e/eVqEjFVTqA0At3tZYN8Cdb9ZSCgYPsbft/hhtxs
CfK5MYmeq++COvZx4FfdwmKWYZnntjFnxApUhmYEy3ZbirMB5gH01QxccGHeSERtIoq1egKPXQbb
DGtZm3jPL+kpIPh4Kmw6jZNXWIhn0a8CrHTYaWmxbOURSZLUdpRM6BPojFsb+jJ2fVgF3mbcHLpO
ZITphb6OSskVaoxRzLsNNXz6iG64gFvsi01avAJqqzXGrio11W3hqg0+899F4tNx5HG7uYUT/NfG
5mvHRM9r/ISDSqYmsWzD48jjSecJY/DM44g/fdwv8NzllmAaxLeeveNBoeFnHtZsWI+ETJIriJd8
jBxrcKaET4AfCi2MrbNpwUlAAeF5nPolfm5tFzydHqSsK5mP5gR6d98bXvZg4Qn98iPdSuLyIMJD
zghXw4b2E6Cya+/Ahy3MArZMpwdPRTeijcjAnpS7dECKdBG6bpm+xa34MFV6Zq++fj3mSbaBwCpe
D90CNf8PyISBdXCAC1ByJNmLpQamExQcjJbxr3gtyFkE6e72g/VrwrCq7HNzeB6fMfYlOCV5PTBp
a/eFM94IMywNKhYytNdkFQ+JEvTVlHrcWR04y9tkwFxvTJeEAfBemprifRZ5lF5Qh8o8PNyTEmSW
Z+ZtSRcRox3Bmqg0tCZZPWO+EUPJULr8/Dr82ayfJhNuuXAh6VYP25fJSoNdBPHJ9PbD0v9mN1/k
rWvQE+WiQUPwUxT98MwQrxBAhV+8odyOoBc3OMj8fK75xCgfZvji0SamlQXney1OEGZNpZ+Xz7P2
Xie7L1Xn7SlEu5EKgYXg+XszJn+D33iUx9ifQF1ixW7k136drMG7BTKIMAdQLoTAUT+vZJjxJA0/
oYdvDlbKPRgi8ZKRp3jyN3yvhUv+9rXL+OWlI3tkvfzTAi6P6OPb0I88FlAoGiBMnMpojPb9wtnq
AYU/Mezhu66fc+7bZWwjxJPpJnejx5o5+pmSWtaCCUevj8UxzHjDzE8GE294iIDOhgLMu7QekEXU
tJRJzAW/hIFo7m3fo3OxiNXA/MeifdjCGqHGpDapQXwdoDD//NrjC3a/Ww3iAebbPBUqfi9UbDHE
w0Oz0LDymGn6YGGlBXwF+5Tz5KD/MKTjKY9NK4rKekgAJEux7gJ2qKzBBqYjJgk2z2SHcV49B914
rvXKA8PLYUsBDMOebwzl5QhAiYtR7wyalln1OwTaehMnmb2RPexgu03OxPaxMPwFWYPR7ssd/P3T
LkEQxQpduoAAkT9LYb8tSKpMjgpijZ9TSvAr6CzL85Tt05ZMTWZKCfQHp34/j4GCcNo77UT4q7Ou
2NytKtY/bJQgoLPDtCdtAJbCor6xqVd/E1zqkwX5idhVyb/AFTgStgEgifIBtLTBQKoHVjl4yzEF
ESbG6Yu9CbAd/Q0VZlZ/3JNd8kLPM0tcU9jqRTuTOfnI7Vl1pQnR4R2pbBYBp39voXhm/0UItpNv
qJVDfWMsV/BiYiPK8xU/VO+1q5F5NMY7ZFk/HPn9otgnaKYT2Daclat31LL2gqLxBFyU2dkxe8/S
1L4LrD/WkxOxCoInNa4Yr4WgGJzFnvDlWDU9FxPCgwc+GQgZBl0bGLPGCK6aSy+Oyd6BlgDAYPda
cvJVv7wDpbgjSMuCR5GxcOijlgdyj36bvImvlXEk68ZjKyyllVK4ww9GZWcV4XNXblnKY3AuLCQV
m8IhoRO1vt35t3Nv9p4EUUPEp1b0gNqhiUk7ADDjiQNjA24Lne30Mx46D4ugSxi4wlq7nJy39wHI
MDDN9lVLXdFNtlN1ScUw2fUGpCSXGAXwqkFvbIGYce0fXqKTTw79iMwHhq5S8AEA0/flP5rOa0lV
bQvDT0QVJsItGQxgbr2xzARRRCU9/fnm2nVq7+rVURFhzjHGn77fCTZp4BONSf7770rRX9K5zg7+
+18SE9Oql3kGKPea4B5b1GktJGbaIJNzFKKltipbPsO5M3ILK2dLCw9/P6u0DxT43NC3/t9RdnoA
NHIoTYG0IV/Y0AU+q8qOrjBspvgFLAh+Zks73meiYPTJqOuMkDcFQiPcQONzDOtNxQRNZT0irIPm
NCwnrY1xCLvSCfc0XnQCKE2WwQ1wcl6gd3RlcKdxdWHYg9UWvGNGIIx6QLm81b5cpmG+7okgsySA
Z4+nI2MnYlyt1KV6t7FMoztnFweuP59rq+StAoCyEX65wXItTdGSmyBzZF2ZY9wYFqQnj1Oi/YQl
7nSIxQZbceHTP0S1Pf77mY814+G7Pfp7B2WouUpqovZmGzE7oGtp+QTKVrHG4n0ot8yNUUpgM+Ul
aznSj8nkQKzD5Oux1Yfg2BPtr5phPbIFrjmMgRaHJkE4CeSpW+rVX3MWnEG2XUIAwAVgWU7eU51a
kap6BYUfhPTfXrMb2toG9x+2XOZ6NVQ2mBB3puub0oPEHTvG1WiMvt/hJo+G5fhclAsdUeXkFWUE
lTD7IX5udgQnbja8qbyltU9xNX7/wRItnH0ITv7hvCTg/OkEk/PVc/dChTxGwjgGd+7NqtsT8dDd
RuRjhN8IZQKuGAS/AbAs96QueCqmXlNu/MdF9Qb4v92vTJSBhX+ofgZzIK+V6rpZalUBLc7suyFh
5Tc5i4dcYZwkMS6G0aqx7++R7UAjhxAD1cm0cXlwf0EdUFnz5dDB9ctV8I8xtLAD6Gabop7X11r4
8X8hZHdbn/98RnaHcBhid3AB5pxSHZICkU0rOnGfrjqNEPIsJWiLGEyN1d3Le/i8q9wPrfFj0EzB
xRQW698Go/UvSZJiFCZBvG7DBfAlwhhscLHImL9i62NxLI1m4uStzj/wHXQjxVeaVHlz0XAANYWc
As17e/DwCoeOCEBPFkM42N4pVFPhLEaeE1PK2WBgYNGOBui3fXvoBza3kdV3hyi0qHih4Liama5f
NrKF6gxFcLRsHO63GpM7Z7BMNuN88z1LiaWtU8jn4wYVuHs//bB6C/KjHLyAX5q/ykmONbJLE58o
Nmn8vFaUH4e5U60+8/cUSxnKzcPq6T1vdVSOXbh30XdrYDvbMB9GGqWNTOYR1fiEb4kCt5YVbQrE
b8JnlybQHefJRsHP/TXwlL3kSEggyEkRTCViS9ZPBk6tibxhOzBy7j4Yl3sAeOiZBn1PcHquOv/n
QoX5esyjC9y8UTNXxgIXFevfru0jEMCkyeP0eUyNuOYjBhwXWqktqqioYUZ097+3bPX2A0GgKwxp
nvvDZQXdXfDhcc+9JkaHxXPnkCnIpKggylO2Ybk4nQgJSZf4eUMEjpIWnwA81KFEM4Q5rHQci7F9
GxrElOXMrzEF9N5YaeIbZaMnJVJOjEhXLUBXCcS7zJfSjtW8HUOaVy/vFDq91avsj4cUmwgA++31
5zWgYPjwoZnBgmMNgyiAtDHoE+70gSqwxdRbmf7MWxLyIIMdDCCIoZCCErY8J4GdgPFilE5jN9t+
UDnFrnCGpk7xpMp4XFJ4EWsVMtdnmVjkPk1o62W7umjuB8ph5nznkvXa1obZhy5xfUxrkhaC9204
Re2464PN1MZnC3k23qNsinkpW50lvDUtNNMO8wYPwlDASbX1yKLvW0k75FiVW83hZ5RX1EPB0zRZ
Is2U6ohor/VnHLtf2H/Imbw2kELZJseHBIA0ek4GYTFpb5jY3h4+rhIwMAiJcYjTmei46I31i7x4
24rrhAfJOEHJh8uLFOaBcif8bOAX1bfDjZ4F5A7NFQVLPkMYimXdU8ObyiKYDK4xE0CqkugBSgqH
0alOWryh0admdntPH448zV8frCeQ1/GLEENGuhxxQYIcrPvNoXCoKzLiZbmjaWRaS3eevG7csklY
uELM6k3RhWVbBQtOpnlmiccEoFeorCWsOsfxHNrF+IlBBALxoRG/HKgd2DaxIffs7BX8El+Z569x
N7TbkSHd7R8fv+4XP0Gj2MEfb7+T+sE2sqALpwofwaHgQiDadsS1izboucC5GrNTJJRgXrSTFTEV
6RkT7XRDejlzSojqDHpZcFDXyouymr3ZAXBLmN0fs/e0ZqeACTZA1++mxZDoJFeshBdolzkTcrO8
jMZPi/l/CHUKaAJQ4hRSE4B0iPG5sKmXmaSdyPFdyccevkmbkjCk1OHxR0bdBeppQBq0MGxc48c0
dRsGv5Aw8dY2AdUA33KSkrMZ+CJOwskUohNsFTiivBLEWNyH4u/oNLAHNhY6DavB8uRWHmNhgE9s
cLG99LB9TGBD0qyfgBLeASPUGftbGiFCYca9kq/wFR5LZsC8WN7Q/BcuNOmqkocsHHBx0Bbjc2IH
X44WoYMOXBn5VWdxCDybsXhgH95KPgZoTA++43xoseHbSHHjQdhn9ZlqEGhrU44YkgrJRTlTNwSv
rdjxMwopMTqwGNgPz/GRiBI4zzB/l29gSYqFHiM5Yi7eMHqTSHUpXAJ5V43xFkYmRuMDxRp0Khqu
4DU9YI/EyMPRdCDnnzYQ415gZT0gGNaSdg9LEauyw9SidGlvXIh3MjXI/XiN36oxIMfQVGZIpHSA
AaYM9P/QCsadk2wkmEwYIbVG2If6amDupDr3ecGb4MEOQzE4wWerDtSSqpQISm+Ae94Lz+LhAJaM
JZmThcTIFPN5rNrfPh3bHJZ7eRPFyjXBFRCKfmq+f37NbUCixh+7J8Jwulm8A0PSq4gJgTVIxDlz
EB4PtlSohQnEStqeW156RObMDtHPVZhZVyRHaZsPQ7CR813GPDuTdxoCGYBj8v5rHRPGTtSnizNj
VG9W5yrC8bTyqCEJzGEm1jLjLDGdCg+hFMCeF7yi1O5P6onqwotegAVzbfaDB14dUEWMsQwEIU+L
n73i9ExSH3Mn6i+fs6ZgkecySTiYGMao6Hr05YMaTnfy4DN9TwGZAUfw+pc89W01YZ/N8s5sFiq7
8TthTIVr6/UBSoISEtY3zGySChRcTw0NlcuAFU6xW2M878/aQIMNqhH4B5p2KVmmvdvAhzWSnD7j
Ap24Xe2obCnf1i4mvZjbpnRzFmMULu0iW8Hd1rCHwXM1FFdVZ4HcktVuPfqUKsgLfnvAN5ioS1jH
3Nn7ZB3fDksV8IaJI/mXrZneSDsFJdsyT3EgWQKHY6CHMzVIo0G2wBB61T2Kaedbh2k3jEEYHxNI
i4cl0oGQVqM3Z+SsWIn/8vtGDd2Oe2ItWUgAHHaPmb7RDFUQvfM5aPK6f228CCTw+J0DJK+JUBSc
qa8JEMbMxSimlas49eQetauUKvUZ3ufKCrMA8gdWIed8PgBRvcUErIOXOoCsUFdOqvdZoAan4IBp
hEmfYiNit/80SnRPw+DfaoCLvpNiV1nEwiEAud/gx26kZRuARUED7LyMJpahvQVkW4S91R2OErqn
bFmt6+2nci748iy/VoH+t2X9dmHiJ2ygm35pIHIacz9+RHkgrSDz0nCzg7CKySY1HI8019ywBl9p
19z32HNTj8JrDt+1Ta/OE7KCqSLtjFM/GrOazd+us5JrcFjohAE0qaKKgIIaWCWGi6E7xtaMAKIf
KxolXp9CXFg7I0x7TeArvsi7xU1LXzBa2MYndY0VxFlmGfpqpKOwM/i5P3C7znPxsNupLozSZrPe
9a3sAoHcLnQT7ttzVsLVhKNxYdun9sJg2n50xuvyPeItpHt67NPGHruPg3lg2gGQfURbT3RHt4gd
6kwqLyB1T9noxCCnoeYPZm1I0BU6N+VPcTi+WVit+rfs+NKwZzZIVFrUIv/yFX7nCLXj/cGO3SYi
zwMF6sMB3HwhIgi6ynju6j150WFOjievnHZHtjFGhcY9vEGFO+KSYvUc6a+A2jpRSZSO2S5EYRhi
9roYEvrdv6ln7vH449P6NFY3QU/5h5j2znrqKahjdmIHgqPT521AFgotfAIxZ8hY0gF1+QqWiRow
Dv3ix2akKUleRQns+cYz41+HdH4aUSzZ+eot+XXNosGWThvS83T51MlGC80YAc9U+EfXfo/uJnVd
3L2SdURdXp0gQeBPn6+/J67J+EPymIXshY/FVoui70nBVL8RG6m7YHNyMYXAMuAQtfTqKNcxZCfI
wMXwAuuK+MRUgcE0zKEUWwEYuFj9nwZcjXRprOFRWwv0IF9jZIwuXmPpcvMfVhv0BAaUMZilWAfZ
sUniOd0kILr/xGUg2wP304bxgOxWa2Q2oqH9nphaDAsDTxRCgzghrNeEhwKSA9G/A33LtYzv8prf
Yq/ht+5T5SKjf/KIZZPWQlQ0L48/eHpOksCNx5+D/Q+09LUnHBnD5mbs4hgz+9VGCi8W9TsRULh5
oqI8yOggDicoqCxNX9RgTEVC7NSKkbWWx+9lEbSrLGLd0plt90nk6eiSiBbE4MqmWiBAQ3QMgzGz
dhpE8BU4O7qFDEM04ztiJwg1qY1Y2fepwyBRQVV/eXQWSj3/DbcQtwgAPIwiHFXud5/53mtN70MX
oFa3ntc1F/1gks/8q8ppis4FKQmuUEgoakhHoBmjMYUTKP+PgobIPEGUABu+omCokX6iYMjzQOn9
vXtIZis9UDsc3RNAt6GMBIRrThtts/TuJ6kI6xqNFLIrS+NemGn/ACI8boYHuyf1xy+5pj1qzvkv
d+TP0BhlLJYlKOPohfdkAoLS1r3Nd/z7fVXzrcXLuJedPnjtpJC6pIFsvT9eeXhekhIbEVy4Pzo3
0auY3hUYr8nDKTsFumVZka4Nm+lzLiREmMqX/bZOBvPmod4yJP3CnpSy7KGQl9Nko3E2evvZYKPj
uafV0Jfr3pY51/OAkL38R45Xu2I+ogf6ZNfhU2SAPJkDP1d9pgxFEocynJB3pTPrFYDOq29XxSes
iHQYZLUVNl3jjTw5R4qsYwBfSeNDi5kwtkv9x/nQQWGVZKt8qRxTli90RTWQBT2HTvdtJ5qgN1I2
pedXte8lkoVdr53/yqnyLkiEwcYLkS45SaUvS9qftCh66KVXZc6wdtR5w2pEuaksRnrjS887JhC1
ujrUy/xN2CiWVqd4lnVD2FgHFF1MkgZPzcnuv4Mxggxyb0lCAjVVsg7qMpOxJ8LfXz/8TaU7t8tI
DQkfKLw24ZKW1xo21/1+S47be8DgH2+pXEYDobyePQu74dX7o6x6rYoSotchfyjKzBEPriWtU5XK
MRFwhgyj81dv388EEX7ippXs9S5t1jOG7+amV+Usux8mr98666YPnNVrjE0eo+fs9yTIrNbHo+aF
Ml3/EOOX9Lh8Qd8bFGmjislyDetIBTZUHKaNBRARdtNK30WC3Ex6EEP69NOGzLCV+glp9aY3YTHv
TfjyW5nVBVHJYzcA/5qpeE3h+gBJITeessMO8I2GmPeBZ7ENFWwNw4cHt4OKYqVs3gwlOqz4jDJi
3h3TD47fqMDq4zPGxgxrXIN57uK1YKPQgt+ipM/BuC03340l/cUXvl1OAIFAEAnJ+dryjQmDFLDx
U9Wq/ckDownYLJtfcLdyp10Oxw8bywe0lYhslyNXcgfH+oIQAsrEDPcNrIQ85BiNC0F5M4AiRNIY
OlmA2Es5+60GjA2ZH17evjqHSf48qkwAzjvqWAYv1RmRtC3tfngkycEHUrhw87FEVxe7FQ+KRyXj
5N33IM7mKDcluDqYeH6d9utAin7hY+tAerQbq7ZxivYb/7O4e43/uLDezGi7mY21N80d/CWzCj3z
wGCMsAUBgKXTs77hZ4/iaU+7CChC0QIxBbYxFPs52xq5BfDvKGToKKHUAYpCXykhUMJwZZ4KLP1Y
9ghloUW7CtNS3MCZccN0rtkzmt8MTCRfY/jNqggllwQACvuVwnBkz7LDHhlXEaY5VLoZGwABz6Q8
4F+DvuAxZVmlz6RL1u4e1v0SXiykzRB0hJsRtjVgOeBWzZgpASRBafESnHgDzi3c9oYdgzYxxekG
tq+gn5AGeBIG5mSwjiz8+3kiHp/4CYoZtn3kUPBy8ZDD1BIf8y203jsmuLyw/fuKMTrbUdAgMXBg
JQpONYAM7AfqcKS2eNj1TAIhSMXb8co/tEREyt4B70TuMsdPDdhAMRi5cAsp1nPsGGlyIChXDn0w
n3N+0Hjym/l6ITF4t+6iXihONKqEDTIxZ2l4kHYNpapEHjDGU6TZN7P7Ll5UN2LAgJi8HO/4yqIl
+ImQAvY5ymVYm6/5YJsH4iCwDwOAwwubspqZOKkFHI6ur2pIAmXvRECGqq++zeaVbfA7E5EQlFTN
6jtimgSp+rDju5/7kpfHceuDoyaLVfsMh63PIwhxb4Yegoufdw268UkVpvEBLT4VLm7uyJhh8HAI
TT5lewGx/pGbgKq3zhhivTzc95+SmZWqXSvQ2in+/4nkeifOGJoxftYjaoX9iktUxh5Qm/BMCstI
p0z5v737IHkyCmAIvbFHxEA19OL+aVj7LQE8vKAxYgh74CVQT4k9WKJ17agVmN1ivjD/YI1pky9w
LelfqJPgitcOtAs464A4BeOhvpMqrCy4bLIP+QkVUoMaL3Wo+OG7jQHKFFKRwXefOK6iFoVYggJ3
2sGfqMX3OWwW8gqKuyCapgz1BL/NZ2bQQG0n0wPiK7x86GFXHkIuHP6S7AKSDXgGjpSngp8w2Pbx
G9SdmHRCxb1z3w+EDIQjHYLer9tpEWqxx6MopOBy7OsffQeM+Wu2V1Cn4HCFxrDxOmyElzKMZyxM
uO0xjhaXBqWwyWX2aucKBBQGl5mdDZyGUk8wVAfjMpQRQ6PsINEl9gsy1dWIw9YIgkDeTMEDyxeA
hYOKfR6QL+8VkhZXKRyooIWM1SGue1YD3ICdumTp2yTGmCkowo9b1Q7IP7+P5WELD5AsoXGm25RI
bYPBsq+TOwe47xYSwhqmJQ7ffnxcFA/KVcebQTOkOkrxhGjsEqeFwuIRih++MQEHUCmEI084ctYu
rfbFC4dbh4M9QYGsS2SEzwjIGUalaqholEBCSKzEiuN8cL6o6B/dRs8ftjzPNgCEuUAe2EkSdiDN
eg7x4oSNRXYD7stmu5c4XYDt0xcD+iHWdixauPsSM8HCaiKH/Q7sJp7wkalbwbRcdrTr8Nruwc2f
dxijm3oP7g5LB6aKxgCS/aexZUIOoZJdYX/wSgcJ8fLEwbiDGDdZ89GbidsARkNn9/t0f46COOyA
d5xDMAHqmD85SIgB1uaIWf5es94kGYMezztovlw9RL6W1nfHwP+NY6jtIce7LyEPvk6jy5CBYeK0
hU3/m3C5z99h7pSQrA0VqwgUmRKMGyLJD7Ni/WPrCLtpOWXc2W5rOqET7j+eHulROe2PG5f4BJSE
PNukNn/epiMmnpFN6tcBs25kvpAUXewsyasRdwLXJXvQGWO1p/FEQXQfdxbG86Qe0aExVzynEITJ
DBlN6hmyIeVtKMfWHgZ49tmNo81FhrzmijlQb0xN6PboVRHRz5IplJQZCRxzFXQpdtItmPCIGV5v
0SfjD+4R45MDXm6iPsUuTUYdwtqMHb2B/wL3GPlg3Ivcox3yGkIu745O0hGupYGMoPknPIQQXWWq
CQsfmpXGwthfpG8rxZYqgRdoPncKLNXSpkvhCCreISS8S4p6eb5nTFPJxGiDajuxA5sCMPdNGmDM
a2cnXTQ+9raRFuAWZ7MPsmyBMr9MkFeceMgCsrQAoTEUKFacGipEjK0MebLkLDLju7uwNES6oRLh
1IpMMLfoCr1X9PBoyi7Dv3iB1DuJDsszuq/pY5ZH2KbAm/QGeByN3O15ckez4a2c6cFlCQb//RJw
jbrDpjBnfOfgXl1SAP7zeUhcTmxGtAhDNQZ63yCeoWzkeZughz8cIbDM9ZA0FJjHjn9OeWsvzGlC
fYqKwu1c0rGJpg7wp9CPdzAooqWPdDPKuX/GwUrB7QP4vKJzfCBpHqDFRiBu8gtvngLHXRyfHdgE
L3/rFsc80kKeDUbo9OCRBbhmFhRQJJ6+W7IOreGu3EofkamercX9PnCHYTMH3CJmBjKkI6Qgi6H/
ZH+hqxYujorxWinGlTgTduJTtkcJhD+DEkHMStawI537mhnNNg0PhCcJHWVjM3OfigTfwxIyBMcF
bxdF8Grrd9RrvQlSLgM3tmk+kaZn1KErwrQxt2POyojGxxKGo4faaaLgwsRQ2ZGq6A8R3KVLpgro
fGifJKPzenjDcbfukmvBfgLwZH6NDrGBccDxAMb8SXOZcgWQvGy6I16vEpGFx0wbSk5qfk/PE2oW
zaZh5rYDw+aqp9YByTt1i9H+d2ZaWa6VzWkwQZu30p1GnpTCuYT5F9oN77WvEIigrqC22zPyogZR
twDlX0ztGi9nZombaXrG0qsm3eFhfi85WMUHvViQ4Sx5wH2ZCs5IEbPefpvX4nsZOeVEX0KVG86h
kKl4c0SjiTpmT0T3n6UXngzWGRgKMX1YCT3xGjBgV6NN5w5tKUTYG06AR9iHd4S1/a6YsVLWYhXC
+cJxh3n4CLuficpcSUY+NGnILgA83fX2OFG+B+buFhid4RIJD45cWh/4hEO7gbwrfObZaJSxplRQ
c50a1iKwDnquxAJbrPCSAelC8MiMCJPQGR5UlFK48lW7bgCfEysVq8eIH5yKJfjrzxPcAhJsvr6Y
ObHqDhf42hAXeBqxPkGD7Qw0c8LE6c41Ob3dmOw7LXnffn86WuWMRdZJ5bAWj1DsXIlawlnRYCSy
A8V6sbfsYTaAdPZleqmJDF44h299Lef3j4v2tc8bDqrEESHZBF1GmJYKmS8u0vkyWw7hoI6skvcO
tseSEaiySKCr+B3Inv/AlQfFBHf0zxIz4lzQ3B7X3zZdDz9j7KUHfhPhkTX9ft0apx7Aj+DxV5PT
tuyDQexyxn+3wZLYmdQkt3gh+a032N15N8GD+QITXle18Gawv5PBuXQCesFND+ebL95YtGUu/CJG
ZObDlXajncJygvrH16HjpsRfmaR67FK0ebk9KG2sijEZw5dKh4YC61F1h8wYyaFaZgyofkYfS81H
MMIS8WfigEvvrMEMs/sQGBEllBb/88mntduU6DYnh3/4tMliEuyYWKD1/B3XadbZGHNLAzTTlgJZ
QbLvsOdwCftAABfkw96dFEZDkWw9tulFMRjXDR6Dp5TNd24pmtkjPmJVTt64X2Fb5yhuxW9yio/N
JL48V3zVMNZgBwU44iGxdye1HRdIM5m9j3z+Oz4v9UbMfs5fzFqxuHkSFwU2ACKHJ4fzzAnogE9p
FcRCEEVO6ubl09loAPj5AZITvPXEHMV23dm0zgBvmENP8PVpeZAFcAqtM8x1wGpoSKylmEkOzCEM
zXxJytBrw/QVZs7I+d2gUBWk12HZ9IfSFDInqnlpBwf7eS3pc5yfZnznRKXky3o7sob74qzNS0dn
VGGNIEqhVNuOGOSZLQaNI0Nm+l/6Dd5Zq7tODAnNk/XmQIi9oALTCdBwO7wAmA//VeePDesOVRlK
VY9zQif96rvisD9erjh42sTkpXcOj9Z/BFSCE15MwhSKjntTb3iH6g3fKfFtYD5N0nhnSq3T3qhh
Yhuy6WfkTF8kXp/FNaGZwxG/5xUQVEtba4AmcuD+LMQObV2jd77qkRqpF1aFxzVblpCNxW3JPYl7
yJpO34EniC8amAM76OGmbfJ9ErRTaNlEs5ifNbUkGjLKC5iw0JqUNeofvE4Omx+M0cWA1JcLM63P
BjVFII1H4WFO1woGP7KKScm7hR3JDdSQuesbE19lw6imWB3cGHR8DBEOj9r3tMD1BcgEAWC7h1qe
QCQCr4e9DH+wmbRmEyLvtp9Rt8o8EGKBlNnqH3xaKxsP6TfmjGc0LiF/GEybP83u87FjMqTDjwW/
cxUbwC20TgzaLcSpBvupqcwZStiYetnIFk1FWEMZ0rg1x7GxFESJE+fOSeyc5EX4XcTwPZbSQoIa
cAXZhMREiZixdZFSjNaZG8JWYWYWGFIemSdlI6NbkdoEBvmzSYL/EKwOnL9TNj3rtUD1TSlVhr+X
4BFTVBOIBIAOWXtXCGYGaEO6a49c61w6XBjv4/sYR2nU/PWhZ4SNx9aZUHHdKd7YQCzi4+Ew9Sye
30GmA14FCIzzKCo/sIzKbyZYGDNu5wL2p1SrZrb/uPwHp1z1qKGswxRnEtaAjssWayUoNSz2S3in
MbNqKGjs5sB6DWPB5lKFyA7XnXF9wPzTN0z2QVPcQhjmGt08m9xdiJSmBqdMhW+GlMrWqL5K+4od
k5dPQT+KbU01s4Yibt2vECYE3t+g9QB1YkFFF4BH0gnaLfyB2EnmKQUppDhUVA9hJwBOQDcOP5wm
eTD+TfXTw8FmDZyrdmn/Rl49JUTDBZlYf5cYDcBB/syhy8ItLXc5WpXeqrok3Es7luBZxztUGMTv
VFGzqv9NAXvgBG/K+B5vApdgDfOuzxxqJYaIT3ogMRQrLsw077Kd0YTtuFSVDRFg7VFTKGmwpPKK
Ffj6E2cftsIJt5izqbnsEvhk7CuFpcFTx7VtX++zeTLHKEnQnhkq4cPOnYAjvIGaMjH+fhy2uIaB
pSYFuoF3wPwIRlJt16aKqdQe+i01WkO10jhcxhGS+zC3+yZcFCLi717MDkjYnfdwX15tgjV6nTX+
eGIIV/jdZGjXawrBMYZc4MRPF66aVS841QEiepQ1KYKah7CsnpcjBwPa4ogEEbs3hoqRhOvi8/he
FQt0SX66YL7NTkzDsb1PGvu+ylbV7eP0ZgMwPqqHK5OUBehRC77OtO5gUjAyJmOelbBiQe2gxzaJ
iGiE9v0DceokXAum/1QodBU04LTWGftuCOs4NmjBqmVzaWdAdwjeaH72TJcYeUGWI9YJ/QhDA7py
mloEcDXWLMwBuOBHaAUtuqA4cUcYNmXH8PXGpB1KQTU5zD9sZF9/eOxjObt7z2Bb2ZLxVxt/fZ6X
1jAJrl3AtE+A2nPGE4fNSOQvWQkGXncXlxL9OJgOCP/OAn6DZe3n1JiHCyrll0Q16z0pj7I4eT34
CYvk8lx0dnPTQqYmjuzE9EMoP2ULd6pInnDpnQuKV2ZYfoUhy+DYuC8qtwXRr3g9YhnFhm6zBExK
7HnMdFywyR5j/E2gwyygHpPFEiKSJI4sjy0+Ib+FonwicPrb54+BA4YT2IGcAW1frYOEqaXbYUM+
Pm8ZAYT8lFVz/RradD4AvLjD1p5+Qdj+gFdIbcy2ikee8Qw43wbeXLjnyqJi1sPnhLm9xbDJiccM
qq3+uYD7SW5HMf39oW+rRrQliV9H7S4ZWh+AscKFEApfZpBN4U+1sKP6Hk4EsEmilBoLth/Q3lXZ
6Qsy2aPrYfc9MXal9kaegxADkeB9Ar2DtOUI6xAtOoPi2TQ7hvKHZVR7PcSBqs91uOnsn0aCBXJJ
/4sjqEZL+YicMkKUOOWSq90eJZ+Gq2ufVZ9Gi+dAlkFDwtu/Z+kFy0FRnS7vMPIPVHNmuiRuVVx8
++6UcjkZ6FUY9NDD0BYxiMz3pYRugOVNmGowkjtBssrn2f53hV7xKZy2dT+sjjQXo1M2H235HaaP
jIvIqqwhPODO80YCXgMRC104QD9uFAzeSFHgY6ajQCZ1x8arglHAsHDYsSVYwoIHwNPyac0qwvaK
VIvAL+y9M8ZwBeUPDIw1epfi4IB3v+fcNJ/pa44Mb2S8S5NVD1OtTDZP7NWoobnleisommvmXbyC
bkLzteYEccfR9CCrRo7DkD875tQCw0DeJGOkGHAM6EWtRYpTQbN2KP8QM3nYrVbT3DLpR4azl/fz
YoiKX+friM/lU+P+ot4mh6jjFLD9JIfpqsVA1MCL1oqvmP/EVxzBTwMMMhgwBwNbumHx/0psrF2H
8FefVkywVIXVVb9v3HfkVjRkJAkyib5HHOL+/MYt9sQbhp8T7ueCNgPX9Y/tFiyGWjlfAG9QsVHa
qpgK8aRR9/e5ya4+UaML7cgzGKG3f9gq9HC6v0uxGAq6gxJbwPJGLKP5MXqPQH2b9wu23Yz1jRx6
OW11j1YOdnNjUURS6t0JeUCnAwmhRu5N4X977KgWWJIqjN3OByTAE3zXkCDTQFxhGGrXgnaf6oit
OmoE2bbFRBVnH65hTbNw8+Q0do4mdJQ4YzLRg70jYU58N5l2Yuo2pDPDH28mKjCw1H8zUSo85n0N
PGb8GvbQBhtsvTKn363QAh026c/rKIyRBXVrqrNfOYMQkw4sPqIBZw9l12PodyBlI7FBbuMdM6YP
0ugYFYsF1pVRG1C8n4U9HFyX+Irr7ntL10dZWqXGG13kvj8/iDBA/W5hp/79lztLplZyfPr5EUsi
ivx2M7zBU4Vn8RbdAKNQhEjASa7iMq9hHc7MxROtAbbSXP6pw4Ta/zGmiYX6v4JQF+Muwb+voJ6y
MZwYoy1KH8cdgI4s4C4hkBv6aCGi4RV60eh+1TmB0jHxG5NV8g3N8LAa2RDONh+WCcS5Ss8aYYp6
I+6bJmRFsIqg/lUY/74sBne0FxgdQYKhNQUVEdubzoiQORf9BZcOEqnCYbDN/589GwozZVynKVOX
7ZXChUks4D3jV/mqagZvZ8D8GSfwh9tj2kmN3mPOxXyJ2oaxH0AMf9MswcMiBrhMgEcV02Eq0XaW
2xgNFVEyRk4kmyKdjHcEANJcMU3mbaKrSxa8S6yIyC7hF5kqDg5jDTkdboQwK1bKjNZpPWRtio11
f1z3TG2Botf5Tp7RZ0auC1dgOKSdEZ+CwGH5S4NDP2h1W2Z1LvjcnlKaUgzrnKBex8vUkU5vXs8V
qO8QwZdAAYZwwWbV4Q5k678HZ2ZX07v/se6RqCMfyHDyEIlSlHJjMbDjjG3zOae2O32ug21zouV1
MXDfA0c1J2TGFIqlCzaIspjVmq0hDnlHZAaQ/miRMDwgv0nOsM2wzni6OT37tTqcq02qjnMs2dVz
TI5FgPoauALK2Tn5+y0L1exDre3c35IQT/gToG37vvXx7STKiQlIC7PaZ2/rEzWzV5REj5nuHsIB
TFYDvVJO6pcBU1K+DLAjBXVbMfxCPKDBcUE3Woj5KhBhskevfEeEeYVVrmoOAKQSlafydHB+QqvN
OuI+NqQ86lQs9q6Xeioic8zoxKiv71+Z4/6hvVH23fgFJRAKHf2fvCCZHjetN2ELGgRzF5gVaxTc
RtgSKK7BcdnkqB3pACH/Ia1jna9/FvjFey1WBlqGJ3Z95oo1ny2uvr7FnJyxG2/jI6zXzN5QeoSf
9ce9z88GVGSHLeBP0vF4cfoAUqdvZvZBMSkP+uwKGBUA0TCpAzkBCBoUnowRoMuW9aGnAYGTxG+D
7uScIm5BC08qyno2SpCyMiCC2HubiTGlD9jLUzgRUBJxUZtWK3pzhvK01QJpONZrisqOSGzoeAge
MhsFyvwuTq1kl7QhfE8Emudu7WYBor6QXGwcZCShx0AuSNyMDjux4S4vN7uXr7qJ3y06l3EGguvF
99/2D6BK6BbxiCiR6jWbOcojlQIgoD5VvQO880kGbYSDf+AICSOafgLoOz2/YSnLftyKwJfp98Q7
TduFgZV3rv9q5kGYiRuUNt2CKJJlvFUuUuwUp8OFoY4z/Bup1sD9Bpy5wkDBIA0x+rnzjCqyTQd4
CXz5rcED6m0VzNfQaU4/qkkp3RvTwBXYBSvjboq5rL1DALZkvrnAzgD+xZeOgneEYFYTjPQRLjhs
ViwB+ZHxqZjvOcX4bz9cN0t1yzsEhZtHJQatotAGe2IuzjiB7ppOjniUgEW43JFxCeEVIHse/4kN
CoeSRQWZLnV+bhXiFFFd0In2N3dqQUTLF/2vjFgGbOSassWSh5RycCAq1kl0S5fwEkROCB4Kzjg+
9VCFdf5JkPz5HHICls/iahiKYQJXgfhKO/77uBnwnBhCw0ETV0w9Y0rGZ+Jf1TkBsHmZh9YIiSNa
CboER3xBWO6/34qRYfz7ax6hoqEa/vta/OyOeBFN+IJHNkNEkHxryC+JHwH185l4ePHD/54u5oHF
w4o/kP59lww3/s08vitacNGU/fuP047JIdqG04nZAreFw2GeVOe/n0tGeGpWvOqQ0TI3LT8Ww4jM
E78G8E48r/iIgmvzE0dQ+TwvbslH8ticxoesOoPEPS4v5eW5++/HcCEJyObFJABgI35Y+fdx5v3/
Iz+ClRTwIIB6Xvk/ms5tO1FlC8NP5BgcBW+jImcRUWNuGBrTogICCohPv79K9hq9uleiCFjUYdac
/+EECZbyCwksh3YbA3/Vti8uciO3cFVZfnChBNsG7gEQJTnMuTQngcI29k3dSEWRQLeoTP3+C1Kb
S5/t1L1wtScXEX8pMooDXv4TcAmlVXs4cGO2+IkwDZXc/CRee/LBi83tcux/J+X/8IQvMJnTf9o0
INWGM3sVcfMYcrr3mFBsOPREEbQDmakn7D202bmQuNjT4fTipZQXgXP9/ViHZ5uPpS7/ELb9niqP
Xn4dNh30GvX3+nXIu5dyJu6FOPLlF3Ed/v3BozcsI3QDojN+Qv4t5vJ51CT8CDZRWeS8V4fkbN7Q
PF9+DmaVeykjsjeoxnNoGbGwpm4eYZAcctNfvCouz0d8k5fv/CT+b7p1SA7pepqQSPInpPcQwWdQ
j/ip/vgSkHPq+ZH49z37UqbLCWoGJis4sgegoRVSnihl81cVM4EFRDgR/w7zIobRydMTX1W8L/FM
ywgZ7u3f0e0BEzDeESlT8R6l6r9DdU7VOOJNcVIegTi/uIo489+L4nO6RXFGHCFeogMsxOfEoUBq
bVqrSRqIkjz9lPZOF1eefuMMW3oDgC9+FF3jLdKpf++I84z/pQueIwzvxukP43/XE5+Yi3M0jvjA
9SSuJI6EbuXkEWrVv/2LSOWQnwRNVxwlXksX/cF0G8f89/dp8Zqq0Df+PiC6aOPwVMTRnO7vo+Jd
PkJvbngfjBidVfx2Pb0A0Yh3/z4vXlOJ3cEyngBe5SeJb2VCYBD3ITqkOFBlCNMOjAHxu3hlOIhe
LwaN+W/gfsU4EEMH+zzy5+IxCMN7tmxvnx4NbR+YY3SPS/6CVYt6qsORAbwLnxl2fUSHRPL3WPaR
LE9qDngmKJnFj/AR9mQj47NXRRVBH87UvFhTQuT7J7LP2GcyAx/HR2S/icRxygGsGCC7R9yGyraJ
av7PVCROw1R18QDScSTzrOwzC9zsJegYJkHCN/QKWijsKOox/5KFEz+IyUxMakS8/KHezF8oUSH7
YarPbYxL7/xmg+Cbk4nl8/EQtjF7Dt5WiIr7+EX1MJtePC7IL1wCODlnLQQrjpR3NS0h36LewoQF
bnSOWCfSGoXdc5IJtyEngObFJcUfcRQXskggUptbK6wHkWGJ+qRhMe+ZW3NrMMGK05F3+32Z07KS
J3+fR+iij7nM33m0ebot7CPzvMmdoFrGfz0SEmha8AcZuQVkbZYlXgMK8AlqQ9iFcueGLU4grmEe
+oXqG9wvqiOOiQT+3+t/30OsJVIgbr7itgvuWJzy7whxpPgZmNn2xs83u9kzfVOdTl4OJ6PRza14
eUK+64X4KG0j2plNxd9C9YxEYw4o6GhzlBTm7UpodULyf/tH8Zo2raAx8ZY6Mw9L8TDvLDU8J3Hw
378KzzFFoWPOIxCMZpVU5G/rgAgGlJmyf41oG/Y0v01e2HJCy4vOIe5cWFGJGxX94K+t6S0U1X+7
iFgLxVNRfg/oHLE+ii9gQEMTHUm8ox1+f6eCzw8XT3RD7tywKhri7xj24Cxw4ndQNiQTZaoR1CFo
eNHpZFbZci8qFNihbMXZxd9yj6IWW6K/9fjF4vZiVD5PZw9tDqrrDGVqRGIYexIL8t+6d2H4igVJ
vMsHUiIhRljnSAe6l6/zGMR71Bs4fb5vTqTw6WUVi/ffZxCe4SmKG8h5TbzH4ka9zVG4xO/HTmJ5
xc/1b8ihqLwn6fnbAOK82lY54AVDZUEEbOIwhTkZB3unEkUM8aL4NNED31kMWoUbe9KqKdT3lNlK
fF/RytL/TyluXLSAaK2JJUa1aKWOniX+/tc6YriI58VjnBEcecauW+t0am6d+OK1JvMO4uhKxnFf
7WnuAx3gxEAjJnol+Tc1IFr0ATb3pJNkglJ3/ujLGQMbO1Tt0IdyAtB+y9GEJwki7CHhaUzy/pWQ
Tsm/ERgAAP5xpxZw4v+gXM2DQSUD1V7ZZxbZvsVxY/430abMR+/kCcIQQZUe4QOYs9uyIlWiHZaY
mVBC4A6B2qBRAUmxByWkbdgDvNR5tW/24nbJs4v75m0qKuiP0ukPfWxupeC6f0ZN1JABOhEIP0/K
4fqt/YyJAlHogmpweEE06OOSw9oV5bK1gnj/I755qfCgkJMJoRoXhmZJOH/ixC/uBDLzfgj6AHEc
5+LRSu+EeT1qw4ZGhDHarjj6GfEh2P3jQ07HorFfCd0dzPSpi4aDJtpOYvk90eUODZ9met8YXh8z
H2Sf2qb/Gu3a1Wj3XE92bPWWd+gQ/ea2qjfv3XiP7kW1vD7NZq0Us8duEuWbbFUAl9jxQ/3xZhP7
gZRuxf3uNVzn4jE74VMaDzywWF2PoDvX0PluXiWzwRrFejiJ32BpkJD8KlbPNenG8HLQ11C3V2hx
srqhTLaehIojh+/wvbp/jrbKuvSQ9aCbBNzirv96LocNLYHkQfxOlA2LV/5Na5A1KebmgQYHBU4X
4TkTO/Of+tub6F+g7hD9Ie9lApEiviEw44ElVaIv9QTPuqN8ukbG8gqhfHk54qMAJi7SguLwjrRw
HEOe9nrEz4w18Tf2aNRXGSJLYyli4Tv0niG4RoVbrdlZ16G5AFn2+fC6vXwy0V8nV5CUnzjBobIF
A/CylVavyNxosZHcd/L+6sNwjnMeLlllT4zj8/zlqajP3OK3X+6ROlvdV48NVU1UvL7O7A7D8VqJ
rkuS6z6xZYIExnK8l/a0lHJq969fNBJyanFzxLxkd1m17LknO93+zVXRn5AHIMnQ2FJkrLDyczUk
QtrPMyhhDf2FUYBjztr0kftmAbp4SDGt0i0cu4Wxa8XeHNk1J40gkVJ6ugeXlUHQoy3wwooLt109
oLsVYRaJUIyAFimXUArQbQxlxu3usqk31bJb16ty3UGBvfyYJ4SVOe5b+kb9YWV+tkkeY2EzWV2S
K8qRsIJSRGTQwxBsI3VR2hCH5NhMlJ5sFJtzcMkbNtGkBNjyktQgv032HWyuwpZL5DiK1fDTo0Mi
LKYgDn2w9SX1xk5//GMeXmt9N9pdP+90XGTfI20j5o0DA/jxVbBodmvoqJ9vnl7Mhyinyyyv8KAb
cYJnNHxxtj7o1nIyfJm3GSBNk0NFOPE6MUiZGBjT5GXFtPLTrbkMPZQZiy02q9IA/gleAKmOT15Q
DswtvMcsyLApUVkhLiK+I+KDvAAYiwwU5dRuKrHlX+s+MZkJOTgWUytnHR/MA+enSs3FTJQXxRzB
679DhimWKY/39FIEK92JqZkld3h/3O7zThXgU/OHEKVneFxwev8gnqCuQH2V9pAOJvUMbmbL8SSD
FYfb4khtMzo+VpSZT6Pj6EibcDtsS6nvg59gIeA/FPR/SXp8gJPSftzQ/WllsGXJCDNFsdH/eZ6I
Mg+sDszUnDZlGDPTnrioeeDyIsWODieufr/JdCY2qvTksrkE35RL/E6cnIy21JheYbQUouU5FS9y
fX6+orwO+qoQZ6LdWGX4KO/SBlyOmjI3yA1wMNMy+QxmDVqZ2+BqRMSYZnPBco+aaHq8Uee+LEx6
+wNiF0TqLs5Kq6VD1O23nvtVN22wJJK/dM1Xs4WG6rxkDblDWr7vfAWu2oBwffMjP2a01UOFcD8G
AuOnlCkexhlg5vx1QnKM5/p0ivrfmHHEzUtjq9Dc21PwXm4Tr/6iypDCRn3N+EIviKa5Lee+8bRN
4ITZilWFQIQvQcyvp07TTS9KIKoT+j7HIVPa/eruTR/sR57zc+drdVRxm0SXivg6+XiOqYvV8FC3
5OYAzDRv64ajHSjbvmePqpq2qSqz9DbG7m/OtrVmu9LBM4ivYIJVVAeG6U3ZT8xNhabwD+C0mpLd
yHl/g/5tjY8WOBjnIQrGmO/jSWyJ9vEL96pTuYHCdyGJGqonMFe3jPofagL+o5ixl0Glg7k8MUlk
Znb6a0N4V7kniyTTpLCK2uou4H5blBCPukGtawldpNxRGpwcb9hcxrmlRW+PoSfgjOr0dSK/Lyug
EAX0G5VMnvlc2bNo+nIxJT1WoYD3mmWO8OqqfILq7CMh8QeZF3YHUz6nv939dsOIut3XkhKU+UZw
mwC+BBkenDkwDQJySpPeZfGcM69O61hsHAArUrLCFZPveGjUaSE5AL14nuN/k8cc0AIArAInzZtb
8aYnuRrYytkdhuNch8x6W1EI3JKdBeMyG9n5nvIoAPEFIl5PFDaU8LlpkGx5n7JN/e9G7fOLxqd8
aw//zMAQhTH0J4TbrhlLR2pe5lRoptkyMtEDmqDKXP2+2G3vpNhCOxSiQa+iZbh4+6RxgCFOz8kZ
FZciXabnecPY+gHguqjgcPnMD+o02yrNTAFjwJaArDSz3DTF0FWz0NDBNxKGZWObWghR6F4e08G9
vOzxa6/kkVEkY4a+rvtmf1QZndfM695eew0E2GhCoeTjrK9SEyFeCR2G/ehFw7eIp79lsP04uKiL
1xX7ZlyY0f8zawKr7P3RoezzZNtJUe1dk3d7W1U0HjYv49Q+v8vnyjC/kQSUFMivoAvghg+bQbbL
zr0hlY83Rer0ldc/QW3CHR/P7hUAKdR/HwJGDwRB9SFRXQuA3Ihi3TCORNWlCnp6mPV6Lkeojgt3
SpgBoPlGjZ1LYQWiJpty36YxYzpkpqW82zRzyrv8WuT2JLcMFX4n/O8Pkki6L+8MJs+NQkL3S9Lc
WqAo7gELA+Stzh/CF1wEhKq+jAeMUnL998EpMG1f1hgWgpKbwHiekS8g4J3s+Eh+QhtEkMX0t1XL
zk348p2QSyQTBj6rBNyXhl07G9+dW/lhP7z88wrJPGbehie2fqM6jvU5JAA8cSFAzju+D5gcFooI
kCNKe2XCToC5m2mh3l52KQBuxI0316AhRYZqjmc4ZnDHPuCHtLIFhX30jmH+kIoHt8tKwV6qcOVa
yK7aDJHCFtpKsFbh3kB3QSTDdOUd12MJYXknMGn1GRQlSBtntq7x6GfsQG2m6K+0M43vZ3oDYtZw
L3RrCGGpCVXTBkVrQGfUm28oy0wRBGCRojsNyLHMtNCgOZsP6m3jf4JapyKG1/LcBSV2BIEpBsuC
Yct99exQRpnBra5QfV4RLbCcPr6G20IyBKNQzPITsKYH1iqmoBTTIN0XC7Bpa+4dbBY53bj44iGl
SjB+UKbL0VD8ZLmjxc/bWyi9p5PvF/e3PfdoxwirYUwm2Bd8I4epg056LytmHGTusBTw8ILnFEh3
2nWYwWJE+2099GR8NVdZdCDuIfYD3R3YcS3oatdPEJAr/IDj88rsyTpmTu2lXw2u0QA5qHxVjCn0
X0JIcM1aR1SFMk9IOYhCdSo6A8g+DKJRoiB1TZokqv7huoW7HCQDBO2h32zNxXvN9GkLroWq2ayp
OBp+36EcUUH4RllX+oBNBnuK/gshgsrOHQmBUOqPnXKdG+91PbbeDNDLnFGW0bjNezcwD9dM4WxU
6B2abkljuueWqjRiQobkdaPFgwo8ORqbfocDyjeNKUF9+GdOB6/5yn90iI43yJCEXhcDvZjOzWKq
hThCbVNUdpBSaPewCGQC4fYLiIhCEQQjD6H6h8D99OaowwcmMz/nFfsQZgBlLPDw9RMsE8LARKeV
By4YM6rXNx6J9strvzU05AZr7Msgcmz0VH9QmwL6H58fwMJnlwwlt44Z4ZsJC51Bdlcc97DOiwva
GFuu9YX9Q4CSOhpHXKR6TkGZQAeE5K/DqxGyrWyDdMJsAFuCsVUET5di+HnRHJV1ViBvhWY/h7EE
MX4PEjuZfDa5opxo9UK7AB3qM0vQ9x3d48zqobFflvefoiJuAhxFne8wpu6LCAMYAom00JRKHxHQ
O0Q+G+ySadh6P15IBBQEWKDsvnuZTYm0ZyCmI3wkFJiVQDAo/FAcROGNKn5FWe5IssUHswnPHtgh
GQXKECnzXbu6fKHFwCZP3qF40AHpvn44iJ+w13nJwN24sWKD0NinYb+OhHmPL8bArmC8UapTqSRo
m+v6tlASHh9o/oGkOpVchACxswW/zgZh0dVzdPXZPmj71L+uG915AdVPkVF+2YDS2pEk2FiSXlhy
uepT1G8mIq8Nf5YCDbav8gxU9htxcpqZxW80ZwolZws/WUYvETHNr9KavH22rZQ2+OC9npqblLX7
Mr+uSQu+KYoWVOau6wG3HaFbmvFC2OzZ/69udk4uQGB6WZTBUwrLX+aZuTIsOgn54lGQi44I9BVe
9Bi9H8IZIHWjEDWX+cScpuC6twNK9+SWUYujykBlltr84Buh5ECNP06O7522v38ai/Onhhu19I33
cLvHmZMtznl+AdAOZjSbooROT+28u4bUPag+C3/ZvMA+5wNuGTDhw5Cc9ygSDp/GxiCcZr8x8tjz
qW24w6xbyE3tpNl9fbWxjz4hzA0u5ENHUIzuRkFqwKln0arQ6iZoHM1T46SX8zE1VaRbNyiLdNIi
pdjM3IveGYkWLZCw3ANkB9ZOxZjpR3m50siYEYy9xi4c2xs6FkxBIcVVaqgedWvWjkL+vGuGW2fN
TBsSBBq9AlCQXAYGUKKCXdaAR2jFGqx5KaVZaVFWn9nndbR66XAXXwwa1N1Ic2HFQCUFO99N8ZvO
JJFrtasalenapaK9JGW1fqw6Uj7iN/qmI34j+UPMtXqE3RoJExLcb6dZdsv668GfgfLs5NitJVIc
+TfhvugAEnd48TowIe+kdq+fj9VERBrw2cyffF+7hd3hwErmh7DbI/9NJrEH3tGR7iFlT74e1lDC
Zkn3tS1C/f4r0X3lgNxvLDB0j7gkE8aoOIy3z9OYROIdqDVJJQBN5raNbyQ6X+RA2RWTkcNgI2Z/
dvMovRKMUx2Jnqc2vn42+4ovKrJ0qN1SZFUOEvlJEk57NrbPk7gaetjJIySTtpfITMGH9LQtKZg2
fq1f63RLju4R12Tt2Jz9fob3fnN31pNvQgMs21hsxkWutw3FjYtTsZltSJv0VA3YCZJ/JlWXblWQ
5pnH0ilgLeZ24FuzX2LtA+JGTL/n1CSeSQy2sWjXcm9uRS2VaJEN7nXfh+TGtwQuFGCF+PicfO+Z
1miiZb5XgOIErD5dxNa4S27cjIqsEN8OMK/IRAGQSvpQXJNHGzHo+cvNOirVmeb05jGxDIBZZUep
icJ5tmcWNbciOSdu57UmNx52J/GIf6u1qHOCZo1QwOP9IWyiIaQF4nbViKRwQnOpfs2zvO5Nl0oj
0tmaUNyhVQRdrNyXe9EKTcKeFlXtPXSPWKdHSAdxNT5NDoyCsCKkEnLerU6ixiVtr3uRy67pSWVE
nYnIx7pTCqpDUSoS9aWMTPkNOBadICE4Hg5Mbc8k22uCMVCepIMIKyKYI5PPCpve+gB4jiiWGfNx
UP6xOXr7I5gFo0/RWKjLLZv1c6ke283LM/f1QrcvwI/QPlqh4kuaerxg+V6+onFw3iorZXU+GGt9
PVmbK50sHHGR/J37I3EYBQUOn6buwJNpTW5qODxibrHcU8HM9sO2PUBxXT9cdXk/sG3c1UGHiwdg
bktzc7/BykhgPJ42GnjUKm5kuLLlmxSTCQMQ+MjxsdBcAX582BP7jHXqeCW557jeIlPvX6M84Swk
2m/efUXwCl0in5HVQ7bAnF1BPqEuqUXQAQUCywfpaTEB2GMHDJ+HYh1LAhKS0/FcCVF3A7/7jq6+
GWTO1e/ddwTFa2QpOCBO1vCRUV68OmMXTSTGorLAR9rDNZI7K30TTkRw9aUFQhc72LbrUZS5ODja
gl9rzmVsawU6EhlHqN7LNNadu6cFpX8JS+c1ExTSlw/68RxTVCfnTBkD0U/8MgMZiWwSj3NIbAvZ
Ha9xQ3VQ+bZ1j9YOVezcVG80hys1NxYPX7EKsNLmrECATV/Ab7QefmsJ7gD2zlRuJ583IO4w9XBx
kBFRZTvT7LSo8+oFBs+ORPkWkWG7Whc4Ol18IwZvHEjuxH5FcqQur1RgOrr8Y1GumaxdlUJGu3hb
g63Y4MjQu+jAMFAT8e8u9bMNggegp+rNa9eh4MB+9XlEfxiEBmIiR8FqNJ3n8enenJvz/qcsNacB
Eq669+gaF9FlL2/L2GC9QdWv6D4ePmKCVEmQEoeayRy5VD3+sN8ewG+IUuIEvkO2lHfoPG243Ijo
uoDmaoT4yCxUVwUPBwXSRfKRMs/dNYCGqYvRygiAOIm6GBTslqqtSLxeGAumA6Mz0mMEZ6xJcCbk
WGS0/IPkM0XZNalYdMxRNGKK7BcAscp1vaFVgnrWWk9ytSqlD5a7ebeURDFLlHtvMdXq5dXP/Lud
+Zgm2pfwxh9p9V4+3JUsuEhRBrQZygKZYAbiJxRxMNcE/LiGIx4zRYDAQoxxVuM2d1uQz0IG0dcX
Ji7dIDbANjTOhDQ54kYB2R2BHLIrz1i94Eo2DIu3p9tox3iYNaIzTc1p0YCGEF+dZZGstWA2A+J+
7kZI2gRCzxNIVJAvqQZsss/ULULsESBXZZG5Mpaj9TWBiPW2JuhUV/5o3f/T2TN8oIoE+2q8Khfl
QrPzVYbywrr6GR8RVPFal7R/DareHtBBHbPPRaDXL/2xK7NYCpsRZaMyqkw8rBHzOSnxGxUtqgzJ
ez9JtLC2iYNmzBIU1UpHn00cySaeQCE0c8R4qsAQDFtIq3lUYGygWheXLo6s8o2tARtpK7c6exRf
No33sm9uP8dBIKo9BjrQo7OLki81Sfjwcx1ySB7o7M3McOKPcFe/OlhLOub8PMvJ9ujR6FTvYOGr
jgy2s5+DibRbF7FySlkUIhEGXD4C0ZUQRAlHcbHBsi567zLkELFpJ8nEISWEpXNQ2k8v9Zsdhrge
0m30XNTpIeH3bon+94ucu4fX0Y1Kkbwjn28ZNtkUSoidpy4qmNZvxh1z56Kav9wimVBc1q07VCM2
JbbKxGGsztEtaba3RLNGbpvI2ypW2NiFhW/6LxsWO3ZpaP+5sq1M+SKQrFE3WN0FzNQeg5yYePJR
JnC9Li8utiMrpggqMyyjy3ajHoU88RkwpUE5CTep6LbBm3pNaSBnorkDZhWZM/CTczb4UY+kTrrg
yZEX5rGf4Q/qs/GcLuQ0s9x5zC+hjjsGATkAZJ0e+xBhOWdFpd95utIaBo37Bu133ZrL0ar3UZWz
Te8BDpaUQoD8+vxC1gxiFAh7irwRSyvdCiFlalQhDg925wuIyJ3V4o1ouqi71wygao56qMWU6eTx
w9dXkwDbYTW4bnW32o5WT/7WTBQgdBeUnuDmwc6TxYa92ACyXWLHgawdQLYN10USKRw7Z2xwEKhB
mcM9b0YI/o9C4uLQ3Fc8bLRRFj1weh/O41Sdj63RQrLgkggVQHUuYYheuWO7XY/+FczhwlRwgfNL
MKJchONo+KqnCBfxa+XdnNZJP98gqqLxrJlrMyka+8qp9PRYjqV9dkz9/NjYv66J5POFp6HM9jVm
fCNL0C8EmuTiTdB1LzH0YBawFZCETK6UsZhuKWYDbNBRrClcarrg3V6+4NuRdSI3IzOVsFqwmb9s
iuC1KwIzkpy3ez693G/gy2DTRFV7AsaQwhXzNcbRcIthlfAckj64rVQKskIo6ma3QbXuvGxthA32
lakzCi8B3yAyYjCS4dhVXMSY5qWFT7JVgTN/+Jkdjq2r1/LjgFdU4fffenBRPu6+4bZO5t0j0+od
CQs1pBqd0eJqj3m+KKjSaW7RYKWWGpa7fKeG2REClqcHkJBC2LIs4NeNHL0jKRx5rTdxMvcOONcr
lqZVO+nyHFVbNl64yxmoZEOZ8G+J8j0JstBct5/oo9JvtPXjU1rDDIyFKlsixwCbxU9AvwlwT2yq
rjs9ZH9N7puVpjlWx3FkOkiA2JcFPlk/esyjIrV2CxqeJfvn8qhF502+E282u+aIKebuBs+EbrbL
1uaeFCTDDk5mG8DnY3acLLUFGXTkzpkhcJBBr2Qmbo4V1U/X2baikknEtDyvOu/paeB2x3hYastb
kodleE/qBHcnD7HAPjK+bqgTDv4j0jxl123qtWkT9nsDE8byEfW0duZJvmn3iUY8oHjDzoxZzTZG
JJStzPBxzDajPdNlvqk2vd0F9RIzxfh9qEIKITHucGew39F5Lx/qBIWybRNew3NEZdJYacv3ajiV
tjEF6BunJ2ZMnpW5rraQuCJCH8ZsHstzBE1sM5TCyWmSyNEkGeGH8zCQCe0/kKFdw4oHW7xO41IR
TrsT1LoRTKmP15/8h8is/JkwJ6GwCCiB3zZY8uWbftfvys15WQW3JQxhVFMQG5w9lpIvaDJjC/0z
q40UXwzKkhu42o/kajchCsOzZ9gtSndwegeFXFvT5+/tIymi1zaPMRaLJzhoX04jN4+xkF/dHCxX
d09KFhDOZ12A9LH93Ax2uZnss9V5eVkL2RbsO1YAA9bNhhBz9XtLmwpqFpIAXaB5t6WIPKufZoPw
IeoFgzfYBYrqY5v8XCB5knfnm2RuuZC8nqZ67Ix9vjFDM/yXxmmcbS7LdkdD/fQesci+PYp/9ejh
1Ts1UiMc4b2+oD1bVwsmS/yplsVWX6pLdS2FRvJayhFldj5yDfIgI/NMunqSTE7Xn+wnRRO82mSb
ND6vL8uRPuXE/Bmd1L2812Kd018Dw1EEBZQ4ez6BZ28416AmyhYxqBI+XD3SOeiy5n5s9M2JCKRQ
jFIRtOvcisFfxX1sJ9+VkyXw/iEpkmiVnZF19fUlG4fwirWIuSr9qy/j9JMF+uijtdMYEofTss8g
MFtAMEAygVwr7MRUhKQI1ZtOt8uWGMKGQgiloHRfOLJbYwMv9HrfLvomECWs0r4QgUMKmGWuNDPc
h//+V1FdjQyXLsecVFsq0zt2FvMxi5Y6L6zSpVPtstXgtTvQHqi9m2HtvZfyUgrhoG+ARWx7MF6W
wIRoC22BbD3PDxmKV1C6cPTP8sfVpaJnHhmEtrol2Y31w51lRfmg6MCKTXleTMF4Evp4CbhYH2MC
ULglazNM6eDpnRc1YjCk8pkdoJIsO9eAw+a2s4d/SfrZc25MC4JicPesx9manRObONPJJZYTFpTw
KiEt2tBAyLZ4gwURFaImtdVfygAGQbtRyF6DHSbpRVYIB+EWu5kj2U3o+pjRbCxeToH94yS4+/1M
s/rkET0RKo/VreI3seK/5/K0xTITDSAQ4BIa+AQOzJQdFjPy4rLogdrUK/LYYC3EGnQO0uS8MP0+
QiF08VqlPBhlWTC3GSsZ24tz8pxP3JELF8k1FmMAGYgIWkXUKx9ZjPXIEjBEWG0vUbfVPlu/DHFu
jV+HMq4hnzZhzyJCWiupgBQ44/TjGbK4EDYogqdqk36LTJunD6CCxz0V26Mra/qFJagJmxj63ZC0
UR09kvf2DkGMcIzOEakHzR57r6Bxn6Hmj73nCoP2pRyU82dcW3h2znMbZrH73tZRsc9tLH1Oj0Tx
Ucc7PNgxtcll/ww5i8X9uI+TfHghdAjnzlMQRn8kD2asbqH4mVfGPV1Rs/EcdFFJ9CfuPRlx1TpK
vUeEE9J05F4wQGn5rhO3PuVzLJRsYpLwGvc+c5nfLlNPDnK+K2ebQ8LyRo7htPCkJY+90vTN4Bgs
3U2/SUD6xs8r5A/fvo7KeOSiqereojqRqBDQuGWs/6uT9FMhN8lcOcw6keVj+4TyGPSTBenVHiUd
+lPQw5UCDkOKPvcgvs7xfWdvzLNwJux43xgJaWRi+027KdiCCaZIvoSHmbE1Zi2LB+jXPBhHsVBq
IXB8hikNfqWhFa8KLkvNK1eImduIZOsuhYlQRJdjr3c0vwoHP6fdMn7r2NdI7GwkW9ndlpL3pHVw
BfUeCOAs85V27IL3pnTfwRPkyU+Nflexknd4JxJFy6CEkPJHkOhrcgZNIfbDYm9MyoPIeRQ3thpe
j7mXewVhDHthvGmAE3hv95agBpW0hDJZ+CB/GrUOUsRVlozkIE3luYakiMwYe+PKoo/m/YW6jQmA
2ZNqY55pnfMoxrMK1bvCLCEjKsQiIcZ18+zdz8pRNtcHkq1oqpis/COBaTiDwJHiDOjwR4cgc3Yr
Zjo67SqTj6aWbncGOoXOkrl41rvn+WVl759rm1tc0XhWzus5gguLRiWI0JFOLKMX1I3Y/tzI+Bo3
5N4m7DWoD3egE57gFbqnavVQMTXV/80sf6iCv6IYuzTDyg0oTJaisZQeOumyN9VjNUGRnXbFDHmS
AzzoQOwgaHtLnecNda1smT/QqFEH1I+K3WMUGK/Uzs6aVT/Jd1Phz7rKG3rY1tdP45rkEkpW5Ry+
8fnVENd/vSaoH8nzgr7IpS/nYTbuemf860LUtnNJ8ntp9haKjkD8toaJlWpUDqTMcZXEz3zako7X
1jcegnHFW5HmQ1IyREXojgLPEN9hTRiAIcM7G2b7GowFYA5JCRVBRosYOcMbKQ2MCS1jm9IXSlJQ
d5m03hauYLfU/KB6SXZcGMN/s8yixbNFXU5n6lYA3GH1jjvJHFBetVaR3dw+zI8HRb8kI5+Cq6U6
R38H9tNvjbg2LePFbgTRlTnaQGbjqdz0zbojpsQe+LrIdauBHXzH9pMCkILINvvN12JkWu01xEuW
pI5SfXwPGDgAl912yPTq8yKFXvKVXQOFXKzgH88M5MvPVm3hIYLr8sMGB5OiAMvWvJxR5SaPPjuj
DoVQzroCLRKNwzHSgZdplSJ2x4P/uJzOkDb39/1zQ2Oi4IrottlRb8b1IzDTw/PwRHymAbJhFajg
YA6JFMCs+ffcFizoKOYAxX9j8wvOCFgXsLVpdTIP6o5BmFL7RSmSzNDTLWYXfiTfImFJWQ4wss5u
hRvXe88GLbXwCsXu+wEcJoICOL5t0dS8UV2nsE1R+oycD7TYxTOWKdWg9UUZ7EXdxqMsT3FUnVFB
B2WO/2Znrs6LVFCzrqR5UV6kqI5CGnz41wnpS+Vy6ilog3qrbNkIrpMvEPhn4udv7M+RFQ1Qlp84
dC8JqFHTnEa69ZYATSx7dW7i5TGaPXEMhHQvT7vzaYTJ/SXkQY3QlaL8mz3W5WGUr6mvpYNVU7V2
sTUTiyx5NrBs28nPY83zich+WXmEviHKavbZMfW4R5NmhNuUZG7QqTen1Ix0xTWR/EeFraOePJNR
Q/EmUKmR/Lp5VwXETZBBOen0KOsCg/kZlQswAtMezbPMHVWWjOuqTJrXmAJFqigSSgv0+lU2aPT6
87b9qsYLBsjTa3sB2lhksFdNq9k9IX+N3TydoV97vs0qqI9lgPpe6hgXe9yHY/RUM7uDFbLJ2Qk+
vR5Wj/4J4xiZWa85yuFto2GSOix+EzkdzmvtASAM9VqyMo/P6+w1AzAAG6FGxmK0veK/PMI7GPco
8NHQQsnpM5/icPyhlYBdPvJmqZO0LcrpA/MOiIINohobU/kZbSSI10m1klC3uc0al9SoSmq2YIFi
d45lpwZDnBwn23chOhmco34Jt35YFOt2PbAjyw/1AofAyhrFWtJ/wm+9gpDBOS6DQnZfaFAKa/t9
g2H5TYWvgSkCxuiOxjtF/gGKCjYLbs8Ts4FikU90+mzWP5zxUi28S7d7q0G6rhEPoG1MetI0R+tp
heK4hCbejHQkIjmUB5CifiBJRttgRsRj/jSgBFK5qpYjLqhBqqdJJsYHBWNqlvpkZpQzNpCaDKqU
jkJ8dSGTP3GAEADzmNAkk/UbGT4nRSkFFYNxcGPyfr8AK6JzhnoJ6AVaK8NoGhzW2QYb0SsBC8mj
hGsErBk0L4ObYdLmnOCv5D2u0Uw5GY3JRAfF+/k/ks6rq3UlC8K/SGsptdR6xVnGBhsw4UULOFg5
t+Kvn093Hmbm3jkHMFL3DrVrV2nhQ1ylBLlx3WUTorZv6aJ7+2rUVLsMeKN407AEqc6iZTWgY/8P
69463ScBWXa+BosS+WYIftuA9Ub85hn80oqlTGqumQTQ5lvwd1qHPOf5HvQteBP611ix7ZMxjze/
Q8KblfRf1rCivhhO/M2hWo3wW4yHe/cTfEPvdl+wUYsOxnO0SIwuYdc7VCv8OL/sX9efwOoB1HY1
E2lmyxcT6wmgxmaL8FkIreSVda4lNjAtdeFSg8lC0EL8chdDEjlNTPDfrG/0IPg97lSWN7Y/zqQP
9cIQNv0ysVA/ertqJz7VCcwEPcMOWAFrht+WmFlsOGwGMZvrqa9FsIlfg/JzeMp5q+ex2WR/41/x
hywY7z7dscSfdwf2tPv9vFP3wP1BGGd60efHAaVYVo3Q7SjGzwqN3uFBRxPRWVXysUX/o9/E4sSv
P7ubrPvE+mtE04IUrCPbvUqL5wGlAx8+JAb1R+PVINaItYLkj974fxLoi+hK8Rc6CEw/9KAvhp9Q
i8ILxO0GNWcd3TnG0hd0dbBpS33ntWj3IUptHwE+IohOs3Z9CV/GAc0L1T3owSZhE/63gKxukX+9
J8TFIFlW89nDwJRJiPXOtHv+Ybi8ro+TtbcgkDyRMmfokOW9hCv8bXCjiajfsvyk4LK+IFOTbSDz
EMwHKpk1ErTQlVB34xDObzY7Exjn5c8tXbt4rn7rO1i5Wf1T9p/2SwpJi0W3bjHfoA6jSnXuwGeX
2nqYJx49a0fRGt01jY48knuuZJW/Zdy1ekaePkTaXIcrPt7NXkf7HnGEzNeFcaA4stvg7JI9A2hK
dsKChEUX2xp+Y81HOZZHT2QbO6lOrtxN4qK13jmDuhq4hCe00bWYZgsHgdyseAMtLKgJSeJLlFwb
iu92/oxi9PvGW86VUHjBipD0Nw8RJGPot67+mFFOaeiwGCDRPc+/YY5h5yuL0xc12SqJKXvY43d6
HXqwfF9qPVewVK6+lHrj4+fQPUwswtCbyIGS7Oho1bceiTgtvel0w3Ba6s1MpTxtPD3eBuJAcW8c
yhSWqKQuynaxR96eVp31HWDn0kix7pDKDljKbS92vuhaTwthTppfeYUOafiWJ79Z8qFVt3JwNgYs
0RHbC+vNhschCWGJvrb6s4E3rQMhYEJ87JMHprRTw8pa9l5pT0PxkjjXMCm2Wu8rLdtWGV1wC/Nr
OAqG7blOVi6qzQSQMQ4M0JCSK9U1b4ZtUNBhjR/WR5Y+Yscwt7tkeC4As/CtkWihjb8ZUUwhlMi7
n0W0KwsGEuLHpMYR0WcfebiZ1ejkoMiY1tswDlnoCNt7busbAcW2JTCnpI1QQJpDJISmmb1MDyI8
PCmOcJq9J8E2t/T9TAlWedu2pG2Echth/KafTW5Yoy4WCa4gg34GCige0cIpzPZiodjBdSjL2wzr
KUEAJGZZoxmbbd1BHcfvWGdlpnQ8FJfd9ZBjnoPWgvAYalQvc+r5VccnApNIP2eERHrrOxkK30v+
+/N8OKAQvxy/3mlghZv/ffN+cXMAqDb+FlPNcDelVEM2isnaTlq0RWLwK7J8xAUZWYqs/CA/Nvba
tp4EpoCYvJjs2hXE17B4a1zxEAjcGen9paA+g/+WczQCVkitTVZehw7vHnbVeSCoaiiYusr4skhl
Y40NhINZtCKMo+VIHFG5i0/pdh6L1ZQilBtl+5gmq4VxPUZQ42Z0ELxr6biYVvKvpnkyGs+fKeGq
fjiGQIvzpYU1hNWHwQfpNegJPMTlxg+mP3RMDkxmMi2zS5vNCFSQAvgNK8nh6EOEBqp7hKJkUGWf
c+oc1IQQE1GBD8bDLadNx4WrfQ2eZzwztA0fowFlD4V9UHs0SUMlaVomH3X6XtG6LG2cnrOOUbOc
DU+yMxH4Rqx46B9U/WgoNCNIVAXFW84ebVFsMmo5q6MxIRarmSEgnhY9e1rWTfIL0MeZCyOTz9qa
t2r+cdSpnSGX/NRF5KdiJzzkK4xwq6zpbBPc/ku2nTpNLKGqQGymgBmPvmumSxiDppqTn3Go2q5b
yWUNo3CRpO+pM2r101U/MjUOAy4rD47qnoZSIQeNQekY/lp2SKdFP2FAm5Es52Ypyq4O4lIF7rPN
k6ICKtO/3rpLJO5dSgaD/VMGke1ewXotgotw1LozL1m7N6DJluxkiHBtBSy9HFFArMOEppEtIE6f
18g3pfmyYtpX/vIKG4SESvt9drSHfJEmjREL+WppZUbOwEKiakj1mX1PewIhKnIw5vgiRMMytASH
DAUcrX4QxgPy/lFurbnigTZfsmlcNSToShqwttCHQwrQQe03RSVmAfSZIibeQVvMTmFMzhUd7aKi
7xdNvE+4DkljIpILPqcRzzOTQ6sfpfekdzWH/KemVwxC+nlqNZE7mzFRb5pJ7qkhNVTqlBjpOukA
2cfxMYgqpCl1tETH/NkptV2IxLRkg32c0aDs6P+FnWD/E+xaM90HduKnqD4ldrm25JfhLpIO0SpY
rjLFnpOh59u4h76IVrL8FtQTg9APaVns8+xs9Ogn5U9jtIsdxljEnIjKNylwKIvujePC/TxWpnwR
w29OQSfjU5uij4VAk4ScGMOV7CY0UcP11MWbiIKuQdzd7dkU0jPqFnWcY3yDA7jdjbGqB9zQRLPp
OAEeXx6U5r529xqTa26KpT0PENwcpLr5GOF4mnF/sqETczC3S7Cq+CVdE+ZhRU7F3g/qcZ8Hawsp
kTh45tW9qdjDSlGJbZu7tF9bRQh31Xibax0ZM0oGoKg6oIRGJqY3nzIUsbrgd9LLtYGguMDKM7H1
7YwQN9tJkCuoUEykE4gNxVdTpmt98niXd2+EjlDzl7jaiEvCyB2QoAQjqbJ1nHx7Kdz87myLRwW4
Pt45I2Hl0r2dKsA5uSjcuutxZhMBv0YjnWC4nuam25SwlfVblRFzrbPwbgHiDhO/3kK1zVq6AN+2
AyT3lssrQJsUK/ES0tNL31l7quvlEFozmi1BBW00O0TtT6BxKfi5463IQdXhJeiFflAFSl9Eqdn6
9twv/TscfnQgDJKBaV1NHuuIlR01TPOvpoVr9XpXseALgBFOSOTirlD/G4bmJRzch7KrjnPmkcrH
vd48Td50MUA5Acry5Dh1voTp5sXvNs2GxH0kOruZ3zknyaPTrJOCgZlcJaR9CS8yJDPaIAZ/kDC1
3Fgf4I5S7db3xDN2HsfZGdhuikE4Sh2xmO5XFcD5ZXvwfnXX+3GmfOPmOqLcEJJ1NN6t5wmRowGm
fs8kCcK6J1BRNrhJYhUueUSc5vCcCkCc0GJhmDVGkx155yMyjLXWnFgH4Zk74xnTZW+mMK9vFgxX
G3pJOSCbb2GpviP96nBIJ9g85XfbPgnDtwIsU7Ib4oohcwsHEUSNmnaVlteZRJAOaBXZ5Y4PE5L1
+aaANTws3Xsby9+MINzPPwX0aJdPPFi3EtKwUkuJmUgqV6SHkVTWg490JCYkH6TmDJGtNPI9cbVM
UrX5KFjmCFntSSAFUzdr/theEpjLshgpfygWcaBtk9nXaj8M0q1FYVB3OEdz/zqOy7A34/sYIYBg
Xe262ufArxW78Xz4NvtnJvKZrGErEA3LPgcC6YIU0YXsB2ASAAs0kw8oddBR5JHZImNJpae161Cx
Gluk/4V8iGmam1NW/faVccmdYJ8icJ5mR5P3K7hEAxVZB0egb/NNwTSnptyCRzzoeIoYaJZRcI0T
7VN61gzrIZpYl1DXJfdmmW9EqI7qpw5sLP1F8doCW3WmT+Gw2uJ8GRDE+OuCYRJ1vV7Drpg/NMzB
wtjxl/obEmd1qLtrPH87rlyV2jVDQC4jq0mSGKgvv1Vb+I531j3WUojYRXytDaKGPGWTL2S/6eRF
hl8px7CJ/aVAkiBTadns9dIPh38x2n0fkSfAuIPf0Xgxy3/dZi6/BIKwbkSK5707NmMIbzikJvw9
TPw4a5TDnKC8wsg4240yhSvyrRnah07j2GY/LfnJi/d5ec3QWo7EdAiGvWOIjTn7QM8l6wJLQsvz
ny6PViLH96NaV27yNOOApmK4cPoWu6GpQM5Ai445RO26bp8lfQxJuaJ+yu1ml9kvRQ/vDHYkiuTj
Rs39TkoIFAiCDe7JoMRNsZqyEaTUEufe8ouPlHIBi/hyIjMud0qj+UK7AHeiwZAAnTQ2c75RQrDF
59J5Ps+WvUX7oUdA1fbpy3S8ZEUJv751nnIFB4kQlEfsGZQhBWRIrdYu7QUmT9obDnhcxRCuumiu
QfRdHsIiWE3R98CCirLYnVPXrs4OUuE3kVXUbijDR9TzyftSI46mvxRpEyYAZngLAZqDGjZ8WG0U
ImZe+MQjqoLdUtsu+dlFcr2tyUYg7QFLLrM3ruIMAh1NW0G+bVrYlC7kDRJ+RAalqggeY4QkI3Pf
q2hVGZDg9I4yer5OuvWvUd6hns+CqkPrkfwsYl8kyCzj7izsD4k/3S3kTi5uziASAYiVddMNtvuI
GipstnP8I1ssC0P2bbkjus7aigu4pfCSsG6kGS1YeoDP0KSHMJsHlb4LGy9pEseQI/LD7kLBupli
jZSBlbiPSKwmNFiB2nsDnCkJCY/1JaPAvsgxHprsmXTXuX+E5Cx+z1osR7NNnSdbRqyAtaREB8yx
PoYsUpXGix6cksQfJLYxKKditxVfOZqSPaLs2/XOIXHIhMrBkeucZrMECettQtgnZmzDCLVm8cLB
FfknELCWXiPjqdVeW8bATcSqxwCs1+yjDEX7djuLYDsh17s8I16k0SYHFwW8jjhUdvmuJ76sWuSS
xvTsJOhVEmPc4CA1pqncy4C2vkadUYxn3WXbcfgNGwwAWH0PPN/Cc0IP94VEntD9lUm2pjs2LbGy
yHFd2S4VQB2XT/TYo8foQqSHBTGjYV4+dlIeQ7Vr4RoNzL+MejW49WNrfVMD9xrrXdeQCVvznqfa
VpI2A8G2NJF88i3vanXMu8YPGifF2WLkk8hmzfLRJiTELRl2DhhxWCjF4wwwnsoY8QzjshxrpX0u
r8CF1lm9ON4NRWOjY1Zs+NR2axvsCrRguQYD+TOnuRl1RFTLZnzQqo+lcFrq89g9dQKBU+b64sTn
7XpnuS+dLEmyyzlhSyi9NeZNmyHOlncqH9Fma8lVJkSmNXWgVu+HAYpnhfJM8uFFF3O0tzy+vJCb
XN1DlhvMxgdxoUmFNUa1LIHA+a6WnqxnBm8W1WMNIsmZ5NUZ1bSyctRdCv3BYQMyhoSrmwtEMXER
e9RuqUIfJIqhKWpE4q81r0xWKPytGIHk6XNqWDIrbk0BO43eKp/+Yr6Z4yftbqwpLbxro8NP4Qt6
fPYiw19ayM4FaWz/igZ1Vcp403cotgf3j4fe5giSF9T5hIMp9+cQfHD4V3mfpBsLVLVlp2RwiYP9
1iiDfamT+I2XuofK3P8mKXqEMLkoQSYaiJQaePae5+zP5iHysgcdwK8c1ylkEIfh4dwxdGrfCPg2
23RRDgJI9zOay6J5vu5x89Cuy8XOXFxcHMyORt8snWOejC9gw9tAeUeKxXXuzL7UciQDQf0WfS3q
bvOyPI4s/fOM7MnM0faVOE4kL05YrzUsbES2H92NmWtb8Ni8OAbFOWaCl51w1mQcma41rKoCLzmM
NsYAiFwH4JVLWzw4rwoN8LzkusIH/G/0CXyRYV4fKly+2Q9jA1DrDiYAPFWUYfk6GI8xNR/CYVcl
eK8yyg6UGoLIWFv/AvCNyjgN/Us2FPsogbhYZUD4OOUap9KDHTbMPQJzDLki5tUjMeVMf+l5yJea
4cpMX5fO3gLw88LLAmdwFjlE01GVM24K32z/AFyzTZywkIoDDNEftKHwLoIHy6Ubf6LuMmn1ygOS
i8UzJuSKEBPp7BCgecORTPv05Gg7rzyHSJkvdQ1/MLgs4Ee/doB4BbrZUUWR1DC3wkHHbHausndK
GVvB4HoSHbTm4KvXkDWvGRYO3zaGsoWBarEg+Qna4wweLnbXqiOM8r+Ww+bwwMzFmDbE9oF94jL8
NI232GSSTSRqQBfxZPVWLcgzhafB63bvytVx62XCatofk4nyJe96uVMzjcESuFL2noLkEkBez2zu
f6UxeHiwU+Z080XwuBawgysfys9Q0o8nj+F8JKt61Jw9jIW5ZNxXnlXl/Qv1a0jaDRxf8o0NGPGN
dWnqZUsLnESMJGQYLXxKw0JW3tPeW0ZIWs2qaXktGFWSyhrnxFK0YSDly5Amn/bRZDO2XiL5v4lP
aiMurr1JaDzajZl3bE9IBkBKznZtniHcOe8TGZ36ySs2jWw/84bkR09Lz2vhVro0mAbrxlwvy1P7
TovWwITV0g3rm95gz32+euDTGqwW3KHtM1BMB0ykYMQUqMRVp3qg9UfRpQRSym8xV3bMo50x0e/M
fzPCx/VQMCrkZXOT+zbbifCfQ5HAYc67bHdN2oF8s5s4wXVcr4tu2Brhq26cc+9SimozMKsNXEmP
AWtsNK5uejCsvcXysIU6gsrYqK7j15g6oikhPjGW1tmCK/NuG9XqKCdmDaiFa9L0dVrjzr7aqftc
zTuXhquTCDKWtHMMZuMJIUv63/xfW8W4M6IzoCDIafDKRXYIwapl+v8wGn/zm9FgcL8gWFdrC5JH
ZcjLqDHUY6hVKBauDG1jI0CuTwHZl4kr1uTbzINqDNpju+ZjGAPq6pgJsiCYml89KXIoNwuIR2ln
8lVGcSQsdTTsCjqT9+YV00MVMoPRf1Jt12njhvBNWyPLc1F3+9Iw13htg8GXCnFOjlbWI+7IsXDu
S91ca+9hQYcg961xarXsqMbOD2T/4tWxX1UMkcpoh+UmhyxzMJ82iMtcABeRJ3JnRsKMC8R1QUEy
kDfseeCcGDmqEsFbyXp2D87BSX0cDNSb4R1G5wZdmNhiccW+YKi7ysqzRROdD+w0pletR7J8ap+8
CoyNWD515nuXwC/AO2quKU84RtK+M3LLeIF1/B0VQJ4JgscZ+hvfCSlTIxPa3ntAFtQqtbXVPwgb
bVseVLPTx0uFD4K9SMxmcm0EfHVt+Yq+zOQJ50xiRvu8VE3LdSZlL5E7BGiyx7vLCNBGJtzSd3EN
ohmDaYzlm+5YGzsC8kp5KOGZYmFIGSthBN52X7n2y2xkbRbHAoRR2de2ZlgJ4tFrJ82Av6T37w0H
7iG0XrSIE8sda+0KMWsWpkuDZ8H8MhblNp21Aa+0R085W7LGxE1rLLwNZQcbXiuvSez84mBZYZEg
PVxpXSJIE69771F2iI8MPcto/NwlMDZz+R6Fle9KtqaQOUhZA22xCc+STT3BMENtK9CnVVI466x3
z2lHIJhYaiUh80JvCR2iu/h2sHOs+n7btK88+8Yl0W6W3rWdLnP7Yi9q/dxrA9pQGUL30bZQAzr1
UWZoa7IhoD0y05CYzBmvpfB7RAI99IWga1e3rjqXJbuUvIUgMU8ucaDGLmG+DjniadSG0TcwDW/T
5n4t+JyZsvU/oDPOqw0zTFEj8ivyQvOPQD8sRWLeNNbcjTzpCPjIj3guaAEk+5CF08n9mdBi17P+
OUOTQQtaRCBmbAo9ZiMsQ9wZW5RMFIMY23dGpM4G6CKmBBK02N1zkXOi7FeRab+iMveupy+8qihP
/hWshjf98NAv9bCjvRVMnIMWSYfpM6/LY5yc9bLe6LzciGtQpzcPvLQckLghSs9QyJwIqwVUm81v
jnvV+0vmHFA258lvjGXuAMAOcaW11CrV/o3RqwLB1odVzoJJSX9LQRp4lwCpHVVCZSyIsseR4QdR
qGx/XDbiIYSYqDHRRS8VHSVnYtk4MhFs0X3D5DOqV1jl2OULKjm0qtGVIi4h4FFOmQhT9+1qFLvC
8QnTA3SqBFaUzkDfApTuDUiFPOLERsbfrZG75whN8aMHquhOzN9TKIjWixGW62CwtzY7FVXunshS
K4uBvlucGrpNLb8wxlFSgzzSbMJxNWpyPTeYACEXNI/Nk5F+mAmUEprsJowvdGCK1mrKmdJGVHI6
ZVURv8JbcPKrm0WHpYUFSBkGfQu7a25hCmXPrYMnBGJAbf8IUJpLexXquNSwNcn8ZbecP4NJmcxC
dHyMZwHlsDbWQyovlYlGQjkiEiLuMZglSKJmvoGDgh3ihtxdApqIIvxygIx1QK0mYX26xqutXE3h
haDa4jy3VEsz0sxtMe17j0VmsGyDpMfnkzXXxxQauifvjXrOhLGLQvj6IYwT2DsWtvF6AQ3vnLY0
UvZRNA3KfRTeCvpEvNGC58yzfTLwpnDdlcukJ+6c/fIqlsOIREYT4h5QF09LnWVG3nl22AR4XaAq
+nwmPxCCEJ1oHmL7sqCjnDzfk8yjpqw8dLL4Dw/KzN1S/lP7J955+o0PBe50DXFrmj+MaUE0Nl2I
opmFthmTk9gm/Lk9uhQonw0fo8d6kNevHEbm9PROUr41ZrNIiLHb7rHSw4oDP9/BKsbGsSVAF2Cv
gu+ZLO/syhovEbAbM4C0P3Xb1oarWC3t9kv4998wDN5Vg7N3oaHFy/Iu/4jClGff2+Enad6R1Iiq
zVK2uNNPAmLQjzc4QqmagM3xGSWwafOylYbBHiDBWiAopToWw8EbUtPDDsH+CskldIJE41Wa+bzz
DmU4JawHa7gZdf/PrWNYCGjfLAAJg96sO+BFn4hdrcMA0hCeYZMnZAZN5TYPaHW34mdwEAweXrTF
Rjdc25j0lWyJRHeFd0aesi0CR2+ZFtd31d8HV/xRkY8ma3DhlxS01vBFde8xUe3WTv8BfqXM95ou
9XtAjKaCK1X0H6OGyI4Nrogi0MxYckQVwzo1tPxdb+1HG5Jjxf6k6rZ50p8W5BKoIuRFlwSUR09D
VZlBspc8ena0yzET4IcvJyv0mN0K7L2619RjPJKaqwRap5YJhqToT5E6aoXfYYpj/ZUjz8hDMEPM
jIs7pg87O4NSielPF4wPzBvXV6nRgQ/35f9LqKEi7c3qMN90WYQbnUXqilZCwKT8WK720pxW87WT
bBV1yEl6wylso5MaWpQfqAuiyNw1qXFuhErgjYRfsFZXwo2vhXQPCqXfiEER7MVgbNZQDLbWf9SV
e6uoNRaOSvBvyJ034OhV3RZ7CdhTG/I4e/uOzjL/jmW6SsUnCf3Ud5s+/6Bv3WWDc6gpazLl7eec
AefSSz8M3n0w4QXWaisiljtCdJ6ktmFC6cRIPbc/KZWVCNDfqd9ly3Sycje6I+AyQCGyFY4r2WaO
P3uDsrbCd7hmPYSiwYaMA8rzJDt9W1C0xQgUaSw18+Q6dUshsIKG2xbc1hqap7dLQISqDI6acH5c
6EuhLU8B/tOjsyp6fI+p9lrX3gZsEIXq3cPHFJdGGxCu/MPZyoasAJQSWI1vuNrZoQlfuCQK9pGQ
4pgmz7ZsSIDNg4mZ3AiFcmcTf5J9NfO0D457oEFTSfek6RMzV/a3ok0voOBAUh0owWlKKyhxAzoQ
aAGV9p2L+GAYqIJpSLypeBfAIpjJem7RHilG2C01mr0bBf/cRFyG8FtQWabDfFhmCWMNQa4jPTUp
2vlmf9Ri5Xeg7roSh4ywIFnC6l6dzN3q7WUC5jHLBBEwIrO6jHn3M0YfebyWzaXpw23VrLKGlVuR
P8Pq5UUB0rd7zcqYX40nU7e38eytbQ13IHkNudbxoOH1fXOHt2lonzKdzVyz3Dj8CY31nHHI027r
YZPhTj4oZYAzbA659ifBJkV783hPk2D6xCMuUddMUF5SMFIqb93gdkWu6AeGajQLUiR7AOw0DfzG
4Lu57WN/6ttx5QX6rvLYKMdmfLLhFeA71Ck4BB1SZNHdQ5vtrw30pb1KYCmHyFc6E+IrVYgCjXrO
O7mPRfxapg4B21nlNy0MkEQzNnXgMCdLjjlrdhlwhXCpw6ZFL65iX4x+SesXY6yArhvYEM1gjdrD
qBO/RkslhV0zmMyru6rZO1zfCMiFobIN0sbIxwbPzKAeRyllBM070Ixuog/j+MwVBmhnboU6t0Dv
t2CVfoj8kQ4pRKhReWiti7OcMcU5ZpD/k+C5gyIxJFuLCGq3M2AaKggJpKsxsjZlor+KGZMVsp1H
ATYB+UA50PppHeLlujj3ZMzevYvCWMKNQiQQDV+E1gbgMuR3WLDhIZErm392gSBYtxLrMdJeIQhs
2ukxUOW+of4smxebcTcFOPQKbe0CXdV4ZdCykf9xvITYyOhfAq9E6tcc7514a4vmsYF5lSR4gVMC
xe1Z9AQkJphFhR+gYBW+dDgco3gXAxbwOgZq7C+Yb4a290bf5dW4fgBqXzOfLd4K09t0sOmdedx6
sDAHoN7lP3EjEOeDwQ9pNGEk4KSn1iuORhZzA9RGvTlteqCuLm3vONINmL19EFwsw9oV9icEF5tn
1qK7U05/VWcDYyzPoUCfFAptMxrPTc+EU9b4RSWX5s3SmWUP8D5TcZjzBjtHXJucrZ0ZnzM+bUKg
h8JYJVoEjB5iRl6CVKIgCzvle9l/k/+WYhY2eh+/pbBJUGrFFRFfSAN6ZCh9zcbDzJFHvdQeO3YQ
Gq2EvnPhVkkPz0+dbS0oSqY0UBb6WNguBrvperf452rhXRctft0MeACoanrUiiFbFTHcA90jBKpi
PyPi1kmcESr1XpgUNL17aKEb1r+xd6c7WYZulLFOpp7i7jXL3nP3SzFApvwMI9bf4OMCssY6X+it
+9D8SFMe9JBvD6WO8x5q27AQXPifKS0LldNDIeyzDbTd72t8T2x5joAUSGo5dd1C0sgseOUwO+LM
Xsth77oudFW270WzEptlzWrSdzNTrqZGjXhpNhnodU134EsWWtfE2yq6o2U+pxPSBc3N1nK8SCGu
t0s52Kn1WAKlWrAXhVDnSofbWIC/WQPjCSorsY5G49vU01fRcodiPIO9Tw1vprDD9nugK3V1Rj1e
hDDUeJt6IP0KXNHzNR31spJfT6wS791aXKLlJWGgbrJekC2Ik8wPOhB+b2Aubwzrrmx2xTyuIYLH
aX8agbCVbewgt4xF/JyEEcoznYCzfB2qmJjEkoJnbeaidVYDS5ojy2vNt8PdLXTnm5EKbGVujWex
GZGPVxui0bA3KGDL3Fz3ZvXZVeMBtKGabMrR+jZMKIqAJMjJrx0gpVlhHJZMx0BNqGUitpVuPByf
rOGMPKFZ0p86L5530QLzmIin0h7wumx2c8WySXRP3NSfqusEHuZR/2rwjGLaYYSUADY97DxL0SL4
CWGqf61Gg4wQf0R0JNLFGLFJz5K+1uTw6qF21FG/s8EtRi5LnuJrivasLK96DirTW3Dw9WPdYlAD
pfAgQ2dfcWxXsv8ALKbY7ugsona8NKnD9W17CM3q1tYFnJxkuo598agUKKDLoCv2AKS19uD+LP1s
azzL7H1yYB0H09pQlzpysFemtSIr5nOND1GyY8i4N4ryKvNgS/yJZiQOiooyJnpqKxblRvgGg8lO
cSH/LPpryVCcnBfAohYGQ+ECbuigfGvglJagrmMzInvbwDQQyq8BSmNaqUYwlmBeOQa+GUM9oGxT
2fhREsRnZg/OCHbnadvRmGgqcj4b8akGqNCw8WtZbBuJEnN2cur0a0zHTQQby57tr5p1TvbS6dsb
DN7G4itnv6l2k7fA0FkZKZanTP+Dw+DCRjY6IETMAhFJtaFSupO3j6f3OsteILx6eP+Nl3LSfenA
7Ipx76lm7aDc6N1JAXsrjL8jAJYBlrxtn/V0OhYhY8YEOHMGlk1ilo9BPC9doD8NNWJ1GeN3VLYi
p7uJ91DC2dL0ncagwSFspAQsp1pLB9Sp0tmKNFPdJ+j/FbLbVy7bVnn1ItGq0g89yGA8PM3oI9AM
9lZ10BjvdNNuQC447Dt46flXQH0ijQ9pt6yeIl8eqmMWhLB0sDVBY4BWz2msn9GgsItg0nvydcZm
ESl0ex8Z8RXFuTy+V0DuZNi8+WbMcdTbNtna7nOLYqTp4k9XTcNDojlPhoGQ4YzKq/yzvVs8aYCg
2Hq09E8BmJFYNeyJ9DimuyHM2EJ/g8T3ZsbGliu4McsjM01ViXXJj+qwHJ0RooKlL00k/eyVhwhK
NG67yfwcDHQ1iauc6LUoJ/gaUHoA9uL0rkUamyMWk5nu4MCYocp3GVQM8JbsACubON4vfb1jEgjQ
iR3ZiRgvKk4pbudNy0KBQ1ggPECeJl8DkNmou6ba9E3YrGX2CFCXpZc2G9+Y0G9n+hfSlkBPAJ1a
nZk1m6FLhbNOHIiFvI0GjtcMK75QL3rn4DE3bSHuDdW8CfPwnpTTqq25Xi3ievN0kdSYdhAeoqg5
hl72OggbamkJo7U7lZRkEcXRWNtbM4m3cT1BM3DBXyPfpTaKk1Mq8o09LyLHOjS+fjeVDssM0cYa
iqfeRQAjmpjZQ1qFxXRoQ5/0yn9Hld8hTVT5GRPIBoo6XdCIoAoMMgYg3NUeAtgSvJkgZTywPmQD
s7ym/Qs40gBunJP3M4NFKHZL0LKq0X7kB9tkzJifo+PFlkeRDwOlhvDbVGvU7xbIZwF3F0Z8I64s
641UQwaZo0s3zWRdIaj2FJOwmaErgbuzayfzcqeHAZ4qgtpkOCr2MQzzuzaOQZ9Q/J7s/osT/5CM
75CSB4/dA/mVYTnvzvNVp3KMkDf1LPpxPPKykxzhNiN5Vb6HDKFzWnXtdXLO9f84Oq/dSLEoin4R
Ejm8VkFB5eAKtl+Q7bbJOfP1sxhpNHKr3RXgcu85++zQYxMOLTpPTyMxMxb299nxL1RXSfYPW+L3
qphZMoozQUifp+5/42mOFxH8bqVZE1UtGSltf+snfS/mQOklbLdUTPZNBr3DChDy+JP/j+IK3JqN
DJBZn5XdPFd3BXGJfpIUjA3jZ6GgJ3JVvk9ZVRdDbh0SG2cYcHG3h3d9qIGge/Mf1qETHJUiKu0K
Pl2lgTEKm7yjz7EIt7NAu5aTOiJc1kSiUn0vb8ic3hUVZzSnvRgHbud/+xajlou4DMpxg4n/8qBy
o4CNHOSgE9564SwwU4HWYw7XkgT7enwmReaEJtOWHi7vRJ4jbJZwQstc5Nu+JjyqLQlrxKFRIYKn
si5iaXhKrHhNkHwF0M8mcS2E+Ksy8BC53kVYHRut2jT4appZaufScECZExQkBULXqXowqKa2GR16
8/hQ6q+CcXCY/Fm+j0y02tBJ2NVC4t0lYBPMXFtZImVqpzTw90injegr40LeQpgIGAsY+CwmGZ1u
bUA2ZkcoSBGUMJxIL1WhbUDJExq8gapW53iWGJHHSOSHDKBhOLc9JWqy9tnyuwHeoUXF1Z5YIGmv
wUuAcDZzfEbNbyrMbkUDF6ChnNXkrFgrbXypWWtz0SRJ2qRZdMmt3q1VzEMTMBaKCila3IBvKoxG
TfvwNdqe8AxND+rTodXQUGx41bl6WKaFI/uu4fcmaEYZLkwpZhsNc02oA1EJa/BbYhCkPoz+2bGN
lS3MBXQFIV/bzn9k1JvAhrJPg8w1gpoZD/vef8z6NhxPMVu0qrwnkH1FLT4bXOJeFLYs2Tg+1ahj
hNZczYJg55AskNRRrIwQakVqzAwfIxW5ADrUsdnm5bSbYbXKU3AoOfVlyOgCY9O+mHYiJsECRJqc
AFGVw4WNP6Qbg6m2+LnnkYr/+FXNyRSX7RkqWHiNu2tqXUEaMz8lehiqyC4WXhWJTNoI1t2fO8PY
GWyrrSY+dEuDYPToUhi5zDkq3QBN/+Q88Sk8ORI2YkkWqStde53UjfCR0q2ygxmYXkkl/Qy0ySje
QdxyUL9EaFdkNOV8XdGgqkdponMxeosEY+Rywikh4sn2ozezP6vhmwKreMTkdkSolvrZrYUmVCaa
J5gMI/GvRRbQGoBoGxXWLLJfCOlwiDsZThLeX8XPuKDvxI+aDjOOheajwuBpeApgFy0CBWQNnXKV
tL/llqbxocUVv7QTPqQY5ZtltXcs3gkhTPObwPwdaIJ9iqHUbL2A1rzITQDxEzON1nw12FrJ95h7
rVXhdoHAAzZZCXfo2t8sZVIaEW1Jj7/oHHDuzj0rJsCRm1Kfa/oZ+X8lkmiJ5w7CmgB3pnz58psE
cVmzeLZgQXbZU13Ql2mX1b9+g2dpsgkRmEvak91FnH04TMGrqxGGjfQiDeN5CSf0qmaQBbOViyno
+75rsWh46cW/QJq8uq+Oipxs9UUcx3IN4JOVo2CHs7grmqcMJ2Qpacfi5KcZ8aAsLHCkGavlsrJO
IRzyhn+ZWW/c2lVR1I4MH0Kr3hOQpQTooBmqe2Ea8Yoyls+PoASNmpyrl2VBmWx/jUEPbHZ71VxI
6KUXWBczguTF1Gdpi0rJm7CU5/4YTHTr+luZwHL0ci8ZJwU3rZ6qChyuZhJcFv9EBYUxx6GCKr+d
jtwrql2DPh6V3ZwdqoZRw4DMh1z6+in3bhxsE+aUA/4J03eKnw+hZby2kG+oqGzITv5I74ZwOaPO
UfHGkeTXjE2umRtg9quaWZfRMWHDt17by4FjfVbRjRFE0ffrGL5lvJ4/VOPOWuc5IJTyB4ISyBMK
bjzM5GsjYw9L4xCP69UU3urpUbcZFEQmudJzAfvGOnszZdU11KMKDFBVX01qeai3eGQZQFAjrzuh
2aB7E3yE7JPwIwyok7QjJx+cqGO0CLUYpAC5qOztjFmNEnGxX1wVK143Fkq3a5cXNgc1/Y2AWA08
v2Qn67VH1ECD01AO1sGSysfZ2LJx17/Lgov6Rf5u8/mFCaT0Z4GQFoBNS4AIfckbRxgzAJTBrDox
cHEv4Rcs9AjKdi1LfYpUTwK0U3FUF8cH+mURuFsc6HWLeROYjmx2n5Als/9PXZjSBQIMpr55A/Tj
dLq4tfiedUMiBlhpAGE8Ksn91i71cFdyiJjcYcUQDiYMSgZoOUh0NVyXakJjJ6moUCsyYFPGhrBW
TYUSCLCAQqefYgo7V+rgX7oFfnFQG6BedZjhMWTb5CNKr+y7ik46HPLIzaPzssOoc7cvxXbFOQ4Z
HBFegUnbbP5Lsek18iWoAc0tjvbmyI0VBpFu15UgF1Zz/PJzBtzDj2KeCsvADJ2jLr0Fi5wxR0IS
wxpGF6kkrk5voU6vqS52yZDZrNZp0rf5NNtlBO0tXvjZmC3lwHX+IWNTCdBZjeHncirH8k9cEHtW
OhKfVlR+CswJGswE6JSiiO2/ufP/qLv58MoVDM4DOLwl0xeZd3fG5jjmVBisPOioza/AgW1GvwmK
6CCInDaCh0VoLATksXiW+a+OBwYVNFHXnOEM8LL4u+D0YoTaSy49dpz8GoxN+HNSfPkcVi2BdToE
aiZVVIz6FQ4HGR85C7jihCuYdIxVzypaC/puMp49XCiOwBWUwAa3HhjTFZZWmfQhVFzJ/FSqsSfk
88UsCwdxLGrC0Mq33D9zMt2mV71G6Zj1LGNCImEUDBWMdh0TUzFf5uhhLscWRLdlKoYsmn8WcALk
6h8PxKwBHrFE/Qe8HtIScUzw0+47HHZ9/2fKgGsC8iwc3JjbBnLs+bP+Lc1HpY+h/yAUtp46jWnM
DLoidKl1Js3aLYdmJ1NmEM1rJerBXDTwRrBuRLoi8ItO4MCytgUg4bLUDA6CuiBN9xXq7X6Cj1RA
Fk4SauuRSQcxJZRF6In4YrBf02YnQvVGjsM1bibU2JgdoXruN5X68ltsT4vxFDj0A3ZKKUcwi4Zn
xOBmnF2GDLuFDtwqXs3wEpNvDVYYN02gv2QWUDFI7S0K85nl2X+OU8XjuJgnwxlfdhb5KYnmZmJ4
VLHVlXK5E/GaZHGbJCI1kNXDEW7zVxJDLjetXUMfujzsKQJheovxuRRGI8+SD120VN3RJ+i4ZMJd
M+2cvxfq1AKat0J+9LsL9FS2Lt04lHV0UQnyxsdFk/zvunoZM1LEAh9eeqWUe1uW1Nwycv6vi4XD
SEVGkUKWPFxhnblFSIETAr1AqFungD1hVTmFhUMGm091rH4trlKNzbmp4RsB3KzTX0TSXsO7LsfG
wh9ZiDm6I+NTKj5VAL5W85awLu4a0vo9l9ZfcKsF/wXsRpGlGqtFeJXSXQuSowc7v1f3ggkIlxK5
2x47gNN2HHfCIkiTaeWFeIvbON2JlUyH0tL3lAe2j5MBAEAWLDOqd5HvA1pYRXg4YL+OUdWy6mgJ
i+TJKg6n5+ItkwL4D8pRwrqj6xCBU250jHvrLmTi3B6CfjqX6U2y4j2quTejpzqQqk0uRn/F/FUg
ShPhIQ7zrTLILCNmJEBWNTiBYKOvT148In8lMyoYMIBZ2kqU3BYn9fhQSe475ufJ7OXoiVpbaO+j
hkTZrSn2k33af4TdsRnPRnFXmZFRYk7Amv7oQDRlQ550E9iKWR9VFpdHLsuLltU7JWf4sR45BoAi
ypeufVr9R4kpTYDlMS7ZybqJbJ6I4Tz+4qcxKxtoamFiKxChsXr9gE8bYWQYbVKElMGBycHACAfX
VSpu1U3ULfOGNENm8spx2Z6LrzEEvdxmhEhRUGNWzkDUBPeF3uGUqBQkEBYILwjNlvQqFhSD8wC/
4orsGbxpVAi3LZO9Bu/tAF1hE3osbGepEUNV3RYUPIJqEG9xVd8McY1dRNfgOGCTboAVSZetYbqm
/QHiKvKHh55tdAxEe45R7n8m/hk6HBToAQHvatJw9cWPoBGD2UYrxZxPunaA71MwSwXELz7iSts1
QrhVRdKNwM8qM2ZwQwWRKG7C7F5ME/gR+La2tk4YkMZshsqtQoy+bD+633hqjEMNVgpKifdxfPKp
jXhpWBFQGgtqO/gOZ2oR2CEiMntZW5OCMMZ0cdU+pY2yin9WfbOmH4t8tQAAuFLec8KMLXAw9bYQ
6d+ZZUK3g/ooU37/1ixfNubi1xK/JZ2IUc1YGQwGw8RaQdOlzRBwLtAJ1Opz2iqy0VTbPxWT11US
49acQDMvgT4sIi5dZlbsX8s2Vi4Dar9dNz0BhxZRUSiN+QA6gbcVdZZFCADa65D5oEolqgF7mCMn
A6IhOkbrImH8ZmD+y5kV9Rf0Aq+Ouaq5mtiGVtJjoqVZDf/IgPHQt+BWO+q3FnfiwdHx0cVO+y3d
TjuEGf6RoK7inpZog1NGBGAqA7HhrESuB/4/Q24jxNgpMds5dMKAfJMqkIBiM2dg90072Rn0iSEg
utJdFeEtZPocq5jNiGddJETTfANeXJXdPq9zgla1t6hqdksbL0vp6Qzt3Z7RcJTwRAn8hXvSHaNT
OxILcpog8yqYH48L/yawk6Hbx+zCAfsrFlh8nOCwMCIWKMjXDmmG/rZ5JSoGVvFMXjXSOH9TBUj0
wnbjQ9NkvUPSH7I3X9vE5uDWIhS/2LeBoRhQM+/v4V8xxSmx4YEI1lfNO3tJHv6MH2P1fqVE6WEf
aiBSKp1mJUu7DlBaMXH2nhaNerepwO7q0zIQoCdUMEGFz8qdXQD7Uiu8oZUJJOKZV/2DyE7VZCOy
XhLPYXr6AEYmk9KceeufNn7TOZpuYWLQZ2DUN9SPRPk22mGjsn8FHXiQmtiN6cIUCVonRLRGZFeE
EsNOmm2lT0e8J1pO8NLU1ohjCV57mYq+L9tTrJEfHYNWPBXyVEK/PJVkn6EuwYp+IUuONeyKXQuR
pDdwugDUl9lp5Tq5CNq5iehrdahYmgo/HCx2tmEmTDw0SvyCORCx+FCZl7pKZI3m1A1etvqo7LUO
lkNiuap6E38kCw3bSNbGEDs5BRUPBEd8wOId2KVEcJuGcxK2Ee6rIIBdCsLzyLmOOhsVdEsRgoFB
l4RKOVz04rugObJ8DYHFXXqA0RWmaelbM+8tPDzjYSfDBhNoC0rScYVdIuw0nP7Z6ZBDUs7CYMTD
zn+TwduUZqAr/LKwXJsYB2Df09Qf7DlG+D7hk9UxReNgB77q4FLGur8u4FOaPNTRopKdZ0zN3iZQ
RUP/DXzaBcTDBbuImf81AGBcz7qM158JjMoqRtDCCShmHeMd5J/HBeADnA5IT4dmQ+BGJL8mWjVF
xIAD6muQRyBGv2ZwCSWd2oFTlF7TijumVTAu/UeoEsUT/xOGcSXjBZGT3BBwqsh6eovQYYetW2mL
9xZjLTEgNkSFm4P7MNy4WWewspnfqceowmtaN9RpS3XOT3n2aViuYsCG4Fm34i8VjH8EXg6bY6Mj
hyleurSzlCeb/QbQEOVUgx8HwUgA5jNTBln8TO/SJjD2dXIYJ5VUvWmDgYRVUCia6oljJ/rTBsjH
vyglZkJA9XNs7lrdxXm7ReGV/jDRKLWvoNqUb73uhtNfSK55cDB1lFynLMWtkO/xRjhecRUfGhFa
mDA9oHVBy9Fs4UU403DEVgOaHEUdDk6S/J2rD+TyauIazG9ouFmnyfLvQH/zDQhOifogZ/ALiYPi
yKNCa/AFYrICUzhA50a5vqZ4yad/QO/0+7w8VHJFoymikoRiwnBkkz3qb8u487hNFquQViyfX4ua
XAniA74k35IwLzNg7O4MaGAJlfjAE9YR8Ilzhgxd+AMZBO3CvlUaeLy6J1uwC0liWiykVzrVUBS9
QnjuhOMIUJjdqKGo8WqMvSUn5gdAN/KGkA0LE26EgBxySDO2AKAzdr++HVcPJh1t4moFUk47Ok+v
uvoFGtaGG0u/6NB4f2fiW9hc4uzUt59lvw3eQoZYb+KLJlR+pZ/MY/GXf/An2jF8UxjP/nFWaRRt
5ToDn1sMZFYD7T0mBKi75rVkfXGJpOfMh1swHqXHg2ioLolF9Sqrh07DJ9Ok6AoyiLjQ59QewMzw
hsyJWyeTjjE3JtJJXjIq0DV6kga1RtngxK/Xm7RHDCguiGRuXmvuSONaK6sbKJ0wpFMwvfnDuqPJ
TjP2d5mP4Zisr5tgdhYUrsRJoGQ/nuIjCk/kB6U52a2KHvWrpAmZhyfCNhML0RlenL+EoHSc5Xq+
6hehifHIFpVYoDtC5KU4dPuYeVYG28JGD5gZjRjfURf1Ji3QmDBvoZRQzhXYIAYu+TxgYISvg8bL
BeEPKUQzlhZt5nuVzVoIIaCVJqzazDvltepp9XAawvyogkKhkLJo3eHsTsn0MQ9IhNl7qrHycpZ5
bfwIOsrFiEAHbKmDn8HsXYqNhLEsTPExKjZD5hZsXJBI1ikIBVvmq+DVotl3hm5AB78ylW1N7lMq
0B79jCij4B6ZS7+jf1eoAAqQvBqiGET/uND4Hs+8eEUAF5X5lJe9vaMD1VcZ4Ous+oxZd3IM4MkJ
WiUE2Y4/HSMj462lAw3ZbHL9oRv9Rk7wHsQozIZVkVvQ+zjwW0gNZvFSczz9CsfnYi3lVcA8tUSZ
JCUXi0pfwulq9kNoUDpGVMys0WfDXEuZMC07M/xa6Nl4rWkkXmb6h8xApar636bobcwpUanqcFlh
+0/YNnYyCp08vHdM4ZJq3/XbQv6NLPllaGDxaPd8Qhpq+GVDfZH8bcejODYcX3FPPzWHyc2wiFq1
PpeqQpKNX2Ra7RzY/SBjdES92h1amZThwC2bDXAmg9V4xGHRFqF+5o7xF2LyyaoabUYz4M5MBjE9
WZ+E4hcIz0BsSNPGlrL1wZKWiEXc4kxq89X/WRgOXx43xQRH3IB8VJqIAIlj0rJ7YoGV4RujPZJI
vUQNz1gTYbE/13tdm9/zjgeeEOm+m5EF7XV9QNJPYz9eVTDpOcP3T/PPWSAxLZ7fFoQpqN4tBQNT
dYMDZPtXGvtA+RMYjQiVeqhR/yLAKj33p9mMfDrsuTY4A2AQKUEi3CuYcSX5p4UYz0CZLTznXqTf
/8TPYIHLWCtWu+GwRzRaqi+dFlB9WNFxnM/6tGEwqFVvvngM8JBO9wlDYMm/Roi+EVeB26TQ6VuJ
uI8w+Czi4lo9gjTb6TW7EeaFi7DbLKdXpKduxuy9WY6IKHVDit6Aso4hJcSFdZGd4/5hGo9uExB3
gBllcYjoh4HBGuiq8bzCV40ek5GM2H0ELCz/I9Di6/Dsho+y3/fRx1Qg7dHWpcDsDb2fURPqJiCC
ZoqA3CY6pJbp6lp/BhHB8NXS9kVymHpXnAw3tV4xQFle47HYY54GnQQdacEzd881BIbvFJQSY4c8
Q7Qlo+mrDjqM3BW5kSH88tmwLnpUUXApxy5NcLIeCYUr0DT5juqHNYD14I2s54onOy7LrVqYx364
lYrL7G2fqnCb5Y/kLuAH5BOGmeEtiOvm0Pu7YUD2Hq25kFjcc0RG8SGatJNA9NxA9lGX4pvJ7msK
KlBhARim7jqi1CqTaLNceBNzJ7NyjqqDWB16i2oJezY5QOtDKRe+F4sTSMWAkTl77hOxXHzMlqsl
t5DHY8blOz2HuqMZt+kzBSvUlEcOMbJtr7WMGzATH+zT1ZP1Rh4T9go5zGDcvGnnPzCeryBLr4Zv
emQfJse8guTh/yrb6DXHzkjcO9xgGOV//sO4wxDjP5Nj6Be+FTJY5kgA5o/ysz5qw6rDgptu5aP/
aF7NS77pn8SmQCIRv+OHQrjqChq38EOZfmIu90L3gXUcvejZ5NlEzZ+tl9QpdBzImlbVJ/rvoWJt
tpNtYGUgJz8NKpAGklMIfZGJcphr2HRBZgqLtwqqEzLNlWHco6FYDZBl4rPMiL1lEN4CNfUtQ36M
C2XjhPGYkJ+pLVVlWKkItXNawLjbIaGKkYFYp7YCiFCPQ0ypKuB/MfyYmXGTZNSINOSPml8ZSSL3
OuE+69D0IbxlYYUhLsZkgse+Dwstqt2x9yR9CycO6ykb3YGs7RA4sWLn1hUI1OFk922ma/x2zIo3
CXjmb89+vIMcpEi/UU7q3rsqXvv4wO8k8bYz1pQ09C4lRhqQjNLd3L7TFDfmgPQpYqBXH1vCb9R3
K/mNAnCeuX8NOJsnrKQh/ZfCDM3b+hrBrxGEa6kisWJmcAoEeZOHqTNBzo+00rUWMxXsFyOZMVj1
GoC0FEW7SPQKg5Sc85Kg9RYOEiXSMOWXWm9OBedvVzU2dksQ0JpY93Kf3LMbQ7pCKLHn2C9vMHb5
YfgV043fnZfxIDS5KtnPDW0g1RsDHDK6aegDtjpisWp7WTPpOnqhiQig2GM2bCO7Y6LKEIM7jocs
WL9FjwQ2TZQtab8mX9CR0GaEDK7X9UcHXsBwD+vfcNVgxCtCtAsMf1WV2laJcQquBHR2lwntkbxf
HvtGk5kuIAkEbalNlaZmYLk40iN5w3W72/WWtu6znzHNPUmCqdeDMy76Pf12CYA+yqJ38oaxlcVW
EkcaUgQMxjtaV9JYF3aYyGEvxnBFlU0jSIx5ySVWHhQG7CxCfRhHh0o8wAulIWUHg02GCbkF+wUP
VGCa+NPk0RWKZ1Tim4vLZbUZiAl++Bh63VFd2haZ1dUBupvV3MwZQjROS1Kf2IZ/TwM8+PSfQiPK
YuEJoZ6WvnjLhCBUM4N0geFoK35YeD8FHbkzWEqk9U+WPPOwdJFr3RvE9DNbJ+AZNcs6BlGUDfJJ
/gK6jyTYy7R5az/znRp7xcHtctxUMJVKQGHipNhWEH7j1GAr3hryb0g8i1Z6s3QIsq1mKkeNd+GV
mVcxP0tHMCWVjvQTYrNTZNZ6xMu2wxO6hSY6smAq4rcXGlNPyFocH6ZmK5Qn3SoWi6JNAjmipDww
2siWo2yjxOSkK+9tO7njpxp3l1ZLL1LNaCksvd5PXXOCz1geEER6AYiLmp0mUOGpfiz+M+QBiAxS
cTkb0aGqNIqRJRxDwpNRqpqW/1Kt6ZKQP9yhqpf7BSvYaPknHpULCzlP+ODlbx6ZX4YCLETQez6s
AvJAycf2shrSxKdG0hypaBhjIRvSQgWvMCxW8rcxAI0yiKohrtaigU/V75THyGrVLQaRRf0wBigf
0jqiLoG/1ha6o4rvKnxTpcmOxLe2jM8GKXBDEMCptttxofThi5n3J6QU16kCo8jTm4HOQZFPStwd
1MpizIpbWVMf1Sy5TbV1yHgeUou+rHNUJJBoPM4FTmH5MtrKvsMi3UWLd4SyCftpLZlQtNijLGW6
VhOBKYPsllJ8VLo9uJD6mOtmg3WlJD8gFTHZbl0sllalwCeBnVx0+qZU+0sdnWZBdgL5gY+AbDHI
WuEKOo2f/jMlt1YTPX2+SioEhupkSvMpFDnRGG9Oxoc4trthqnYj6eGRXJ8UqXkrQi+CSR8XnFcF
OgjoIOOrG68WSp5gaNZqzwwscVJtcKPJ2KR09tkSdbzpIIym+EfxgognUyYthWOUWMSddJEMHMQJ
TecMheWpg4qRG2Hurtw4mDSrjAg5+PnFTLvnqKxyvLL5XQjNTCZXWTc4YmxhyoIjAklUyiOEGjZi
hAlb2xb78rDsGzy9eFuhdvzuyd0y/oEAFvqpg89lsG9YxOrhmJjf5ekDAu9IAMcI3iFj1zEjfYMH
jUXAFtNR7QYSJsU7SHmWbcJqhLIPBoBOmi0ZZg4+FXD08kuTbpAzMcgVCQCA/Ax96QPum4VIFBI6
TCw8/b7hPEH6BXOLv8z3Nt2xobZQ4AyYGjZO8Op2ZD3S+MEXA/bFEwJ9IUW14CkEDLIvxC5aK9h8
M6w99haSN/oTh0Baes2149EKocF4YbtX0LNg5DsdkHBCTJQ49YikUjYxmyzP/Ww3Kjz9ox5dBIR7
2o5mCmKoeI7K6zSe1PAik8nEGVFy1z113A3yHvp5krpsIFFnD6qtSI4EueoPKzIm8eQAYk3Ze6rh
NBJ7M3Z+a2W6MWCWtFUB3CxcLHUTotI3HAXW1OBZiNcIL0rs/o0qO/8AOcFL7FuDJg6PZIZDAz0D
A1nCndP18IPGsZppuEgWhTQj7cn7iGBPbtkfAODyE5ZrzL+yTXNfemxXYn4neDNJfgQm0GFqu7r/
1ef3FoGVSYCk4PrYHaFwoyJ0IiZ9aJrww2Z5oW6184P0L/rCD4zuMCOGMf3XFQ5Cg9z6rNmkVfgA
O9VyCgMkahvy6IP1Eura7wPZG9RdZpxApvolynvFrHibLygw7FzL2EEeTihqTZv3sO6Gjd/3ZkZV
u5YlLwnuiXxslF0Csl4/UZnFwYkxF4iYn27xUR/AzeYOtOZNxTkPwGNmlWGKS6n+Ri8B7sdUQGYy
Oc5e8VNw9IITnfCX0N/Muz7cgwFHxAs7NWWI+qtTeY2MrrG+JgZ+di3jyHeazV2MMSMPfYH4e6+C
AJkbqn+5dcGRymkVHCTJxTgGbIF2L1gI1Che1oOwQaLJ8i77DRRCpneUoAb2Cv3WaPYyGV8TgAwo
8Z5kwgS7wxLqOzu2F/1WODBm63B8BlC1xMjylG+SxMniZq/FGb+TvLr1GtOeSOoxbZiYeObGFPCh
g3I4//9nsT306aY1tzleHowSnYGBsMBWgerRZmaZQtKlCWDsw4mao/fBU8gtxDNWsm0DnWzVV56M
suZJoDTTUYka+AgzJJO8hnQovOQRt0GdChhmNmyruGyhXN8oDKSNW0RQfePhyDHPm0Xqg1nxCeZB
BorR7bruIMJM1M33kF0u2QqBm/Tf+bTPFBgtLpIdJsPWawbxukZ7nSxVJH/jhtRWt1WYNOBpQgEF
M4ah3Don9gQQYjoZI9HaAE0cjU5UbPmmS9KpvxPeCbxV7hkxsjI6VjsE6sQ5rbQh1nL9gUq1Cp74
RdcuzUCo/FokBwFfDDINjDVLU0V08qaA0Vpei7weo4AUCywUx2uF24swTKK1wMKUyG+Dl/6BDpdc
W39xQAMjBaih9eqAnBAEIvNeSTV21WtckeAAstQHoA9QsQt60rnEYGgV/N7UDyZv4df0LmEz2d2C
1kt6dq6DqTyTFgAUkyC30p32aG3FG92XpaxHmcENsjb5SvelEBmg21VzlOujNJ8t+YoDrxkiCLc1
VoxoywzE2RpUO05sDGtqbqLmwFNcuB3yIWLeGztYEhBPkbS7EbstAL7UbvoXmrVAQafkDBfWc65x
Vto9l5RNmhxmw2GmvrZuAwp6YB9QltWZ2rekDcPFAfXyvO6+2CikbxhEyW9KkGR8x/Qeyt0vpsmT
sqonbvTy7owRMG1sGVxCkzRcwsR5crsNNkbNO758FSI4BT8QNLHr8HuZuwDmdZ5GhIBwmw2YtMeL
MtlZsSHWGy9mWd5zEMCIgjUB/oFsLsJ9oVmzHfLYTbEbgdOyoq70g0DRbOnErwSjhwcINJBwtpEc
xh/yL4i5ql84WxSo/QLw15axTnQEwMJkYd5i7h8Q/1ZsdXlTLtw6hx90qNb01zSiKHuw0gKMBDeO
AGrXkuxMR5Z5qWEwZJv/MlbDl7xwYVZl4xaf1GFDT+OxWaRkxP0w7ua4wLCeZ3cboThjqaHrlzDQ
YnbA/GwTIlj+EbnE6GNWwaflcJB5dJnkLPOEeA1TM7BS2YG9AOdOEFcp8gMPkfsxxrydQnM8BgZ2
ES3+accypSwXJpiASBpl7GL4K4AqYD6DMPAeY/bgPRNVe45uo/yv1b+0kSk/DyBuAmYjb4sBukPz
rVk+Zj+BF0OirKRu3+r3DPnrSK5H94BYXzPYeaU/3YNZFAOWJcBSaZefOtzE0HJeKXn5sridcJ05
Zw2sIS48NRAl6dVALnnIxhcVAamD+j91O1zEM3zPf4ZDqdq/oke7B4BBtA5PnKqW3RYSdC7ja7lB
VQslLn+bHtwWmETxP/Gpfln75FO46dvpI32bTtwPEE4pQBm4hstDe43/Iv76dJKLpPtCj8ivmH+i
voJUMvpLr5kuo7xDBWNFXceEuzDx23Ggs0OOgWs1DpkIOZexW3/G8JWg4y5whYrLFfJMa8XT0j07
YtV98l6ztfAuA5KvNE4L6Rpq/4w3juw7cx/kGJ/ZZ3eVn+ldv44/ELxQAfrXkBhLjgmDTF1yEj3z
hjBHpXh6hwOKCLJf0a7hJXyGYOCGu8pTjwE9Au7k5roy1xpO0v/79nPUY5k1mTY2ReSZsXMwrIps
HwnVjYRvBuH8+R8h5w1TNDoXJM8EXyMzsyOI5JJbCzssHbAiyZGYdQesyHGsyCl+WyfGyzbbcMVg
YqlfXLNupOZY0YZPosf4AIogAxX1i4QSLD6SACS/XOO/dFavWbVGbVVIrom1KBXrj4F3QbMJqFBr
mPcrcBD1itvb/M50JHpm+5RwQWsn/QHiSH/tTV6y8B7GD1fbaoAUgCo96Z1hOWdozacxbMFaNitK
3vyuULhyuuur8g4OjtXQ8FwoyZxBNpaF6B40TkxuOvhgvwK5vat/7MdAqx07HdvQU0mZqq4JFjZh
UTqV6LEBDss64Efrp2Kczdmn7Dpjn+A3bdrGexQedXmHPUVChDTF2OwAsXVPvVrHd056rDdM8qpq
DNZX41aSmcDAvge8hycIS+bQhZgp2PGFJQX8yrwcBKwDe2Ep8gn/4rvVcXZA12A3dnhxrJP4snhC
mv//vzhxPpd3tO8ZXHuKPJpAhljAg8sv5KzmxubmAYcsVSe0Jhxf9A3kHjiafBIoFQVOVtSel/GA
ff+5dghb+PPt6VEAOcBmJaG6fqZLken0jJHPS6wD/eq8HF86wVbbOmReiO/tKoE+SdUL9+nLxxgY
V3R9z4Vm0cDG6SyI2I74xFO7+6rvBiA/kYmhk/5rDyTHswze89bTucgATUSAoJ1KcAzcT0zJIvoZ
jkD6LFCeDZb1MB8WwyTcu/o1a1Hn5i9TgnWokCdgM6nUQAlNZ9GEBavmQRh3RfHiNKOnBsfxnTte
kGP9nL6M9+wrlGH42MJPam3n/78H6wOCQvcM/2X/p1zw4aLZ4Xnng2Q38Sn8JIx4srX5x7tiu2Ev
qbFwR/kaXwh2Ic9PJ81DWw0BvzktJIgvvjW7Bixnt3C1W8/I+jQ2TjFveWFx7phKsDwec7tFAu+3
nyHgBJ6Nnkrk2rzD1QF7nDjZJJFnFVs1QMngmkv2k8tpRbOEgNOXQepthaIg8XiMq3SXhy7GXwLG
ccQcGswKtkp6LAIovHvk+c1RIOi8xXXWtbpLrx2zxAmunIXQ+ZKSmnBXhfi/b5RhoyNPxT8E9kVx
iNVtWGyn/ljGZzW/iWyG9Vsz3OvkLg93bFo4aXmnCibXYo4Ld6LD22gvmgccOIrkghoDYYDGR4Dk
Yh56snr1o4oc1h9hfB4DzEPGj64/F/1/JJ3XbuPYEkW/iABJMb6KQTknyy+E5cAs5vj1s9gDXAxm
brttmaFO1a4dDmZ7VLVd05OpYQ2feJdns51er2pymN94v0CXO4npWiedUj/XyXYo9l24q6U9k0sL
5Kqvy2wp4BiKxUaxqeqFId1FwaWmQIwcMZ73m2vJXBoL54zmFfuUrksWJvLs9zltuUq8hbwxw3DW
bmln5yJj/miZVGwg2gqDFbSUGp8yWwXpK4GiR4OoI9T1N0U+b5Hc5Lz27HzJt1YJRJythsDNQ5au
7Id6mDpVgP+n5FtDvg67vzzfvmm+yuTbLHurUZfARFAZ3IBYnLFbeclOj3jYadpRC+JCk7lJf23V
vUg/06+q2AK/8Jh/O1JvWGqRiYhnMNYoM20rhMesOaYSqW34Dg2vd7tjM65nbh4sK+bUYQGEi8Im
IBoEXx+9Bnlw4ZXoXyEp75huk96h4aUBNx2S/sJPcENiiSlYcvSM+qchWMIK6r8J+bW6dOa2xKRg
PctcsXBiTLKSewjvt0LgNo+/G3xbokUjoUmxA7J+iPoi4oX1aLGIgqWUrtt9VbHMxpD0IGS3uN/W
4SZs3JG973AURYsvxFASfmAhWIN3NUB4NIt6Xy5gEc5YVpCoypFIjfhs47sq/LZ0NqW+pQGg8Rfp
TIiCH6DFwYcjpKyzw79SxwBkF2sif/xGqDeNk9AYwDPi+DEs4vHQ60tTOVc9Cr1vv2Ez1PzeBag+
AuycRMaoMccMk2dtHojrNvzxIYXDTwLkx/C776+l+JHG0NywUVhVwbOAM1V3exMZPIORP1vowVcw
2/r1q8h/PNaG79ldmt2HejuQ4J5g4IxlMKcyH//en4BqMJDm7JCwk1uH9Zly67WwqqzeX2IDCSVJ
0604P4ryGv+WBMvBKxom5J4V3tRPXHlbnmQUhStfXKkVjw44i8PJkjfrsNgECFyBLUsyjwqoaWm5
90XUnrAlDAf0xRw2iYkQdSlDZQpmUMcxqHANXLPRq6SnqHRMNAWdw0AYoIeU433X7VQ8vhtCQggs
2BbCvjAeyrBWeNSMeK8K1yKE3/vJCz8zTrKwfCt8s6uOzLO6hNJHWcFHgovdryO2SNOmRsG0U+Gu
Fh58VBJs2Z/Imz7dFfGeMb6KeON5vyfFIJhK4FTKT+09zOFQR8vJ6HW2D5ldIA3PHM1z0aKiqARs
Yu1j0rWDiBEQlIIMOeW4/FST68QDQP5QkayCNcLB1DFsSjZistBNaG5HelywLnXjBRjNIKid15eA
B4E+urmLAGaMRCpI19pgmH+9MeR4Mx1gATvnLMl6m7sCDYINGO6uHss722Kz5h+0b+F01NDm37ON
NJsPFyE51gz2w8RIESvbkPZNtiv0NberZ4CDizUek7pj94W4GG2b8VXizCystB1G2pHAzLn1NJZ9
Pb5dbJeXCQKmAQHVEgeDmA1fyWhCpgaTQbMM3gfP2G+MkmHbho9QtKxVSn+pyTdoNIWy0qJrgdca
rpO64LKbab9ZLrNsjzTfappN15HotYrANomyylYjR45qpy0emXOcbLJ2U7YswqFMs2mw/Bs2OAPT
Nj7hk3x7Y1xz4hDjjUgIeHCIzauP/Lr/MYUlL9U7uCThr9b9SrOLGR61nr3zxRDPDb4eckUqz3Fk
BYY3xNij6mOf/ZnP1rJOQbeQfUdQUbu9NmyDU5jZgnFgzGlUOt1XHJ5UIBpSMyNXULHCgWCCodq6
QotD0qXM43JFZ8XnnHzOxW8+bRY7+Hm2irJgDTMffB7fdT/+pNwOaFJKsFSonRUcvNz1on0QsYwE
rmUcxYMO4A1n1DdJoAG0H/oKypi3UAkCbC7lSFHBFhedFF0cG/e3fwcjMgXc+PKN2B0KZs2q5PIb
D788hrULWzKbFGiLKWoRgF5ZcEgQbI17ZKlZSr3vxHWkOjPMk3xCGW6xtNB5+thUEjIec8RWFz12
YOFkkzo3w4eVFS8t9YBaPnTy4RpRMIZVCX9W3nJdJkUu84dd4yiARG08jApcjdlfKD/VYKNXi7T9
CuMlIrwTBU4uUX47HlhzOUCSqy4qT/obnbubplNjSqeVc1kDC3nqmzCbETSDDm7pMa8nMII1hwCe
wm+IOlkJ/U4N8UTKPhCZZMUhlB5YvaH3nUf1gDcswhDh5qfbJLjquSsKm6LcyOyyTWQM44wuwcr0
qzJbJuwKjQG73C1MdNbd7Ld9dLOzbesfPd9N4puI2jLY5C2jw2rQt2G2Fd+WVG5ogRrt2I9bKV8K
U8rs6VBUdy95mNHZpFGZRV9+cErErQpzjDbsq9R/A7igebKNWefpkPgcNXJE2coOLSHc0I5AOUze
SgdwlYvfN+i9NkK/gCwwHW0oiPF0nO44oD3pddPpbrh8xyHMIYw6g8mJ6lBdShSxqhPWS7wAOsZQ
FXghkhdp+NXmf3qyikJ8iMUPk/2dPn6wx4bjAQNDJmtu5g76Oku2CPOk96L1cC92CHOCmGmqdJVc
c5xabyEOxSPO8EARzT7gCpblp9mAq7JYJ2FZObY1T8KjJ6E6XPoY0lkdtCb8JOb1C2dHdgnko/4O
7GdqENhxZ6aLZnDTyQlmDjvRJEQeCn/7hzQL062bIHy05kUtfoPwNJIb1a/etDsJoj23pA8w6LM1
yPN2ilaGCovdiLGIVyMMVKo1kwORhYOdzJYRrgO9M5t9lOMZy1i2uQSAQQPxcVhc8675p/dLNy+1
/5HgQWMsNbit6Xcx/iCYCjhJg8Bp2Ma8sayhLZiFPxoDx/sW+X8hRSfx8KFMwD6wMxbQwQ2LMZ6/
C6sfoH2CXTCRwIZCCrTFHS/K6bxglFnVRgUArBBXLZkE+RZmhkuIPWMZiH95Ta9gEYQr424iTEwL
6J7Mht8xqm3JGX/fHcfKnEcAhJKK1ALKA3l57+3A1oJKClIhk+SDKAImG4wlDJsBK3c6AFKyBBic
oBkKD5AaG2WeQEO0i8FVSgcHVs9S0Vam0RFQSJqt2LCA1ijvBdwDEfZeacusY6AfsI4QjgM+I/GZ
OrMQDFuTz/B1BuU2i79rLpaGWiAKkD4cS7TUZMTEi7SGV/xNk0S5IRMVkiEGsBRlPVn6yVatz4iw
CG6V8zXyF42gYvafCobcjjbSFhJRgrsuuiC8+e083RFmBWwpiGRtbMt0oWsbgm3qeIVPhACND5Ke
YuvCn1R88lrxh/g2wl4D0f7G9VmQFwwWAOacexPNGsI0nGzqIqnM06XF4n/sF5OHOrG7gQWczQ0m
kJEbQuYa7L6Ih/QoQKjEz/QCZVWGImYr7IbYnSGA1C3vC4iGW4sJNzBHiP0W3wadoGLNuIp4H8EP
+6geyr5Y1na95R1w9A3o2rOEj1o+mhdMGhOJEXumAxbR2aZ66G8wbFdDpJvZUevIuqv/aJ/qCh2e
9Lay6SRiDWkb1OQ55CdCK7PZsm2Xg+EmEHn5VRlZ2N/w5ODJNll4Tr9/IVtxM4dQlD4HmZAkCy5V
JO1G1eW8UhWq4RJimSbZ5T1aonhAplGxnyEF+5efCufWrAmTQqFH/icuYXO8jlBtQZxYj3jaqU7T
rJEsDTzV+pEvwgxDhUapLgj5DSZHAEtnmD8EvKyfDCkG7Bg4HoqDxQIWKPizgnS0sNvvBL9idso+
jhxYXvTAQSCCQwRUaYBQz9hODgTxtFadRnDAG93GgY5NfD7hWOPRv3ib+DIemQQMDfdIO8SN51ru
iA/fSWwtj/WuReVtIxCs8GNO8PyAbjNdqZJ8Slh6OemSlgQgr7npNxGPsH392FKWPu7ReNrOx0s1
WPGfeq0xt5hZ5jcUK0C2+pruE4g/AIaALIGj/QENLXm04ycvyme3qRxx363NBBa15b9gbs3Ar/u5
8kDHMoKnAQbZqu+2n4NBJSDKGFJme+NxLvcwSOAEUAUCp+Rab7VNdkyvDEfw1kHcDPwOpzvgH3Fg
VL4DLgM86VuIRQ5cz1vT4Wg9j5bcmjFZUEqDpXqP+jlc5JJ7jHR9ZqHtu8EqhjXIb0wpgdTSvHph
3r342dv6PtIAuOmhqqdPrUd2/Rl/jDuuG89T2LE1xa+Jl4/5B9aB9Jv0mG05dU3yEVTX+m+s0ZJd
BsgmpMgRVqQ7/OQZyCnCMvJcoGaxBYQg8/EW3PFQJLasuJ20oJshJUuHFYoSzLRqujsNIyNnpMra
YFYx24L3BM2qvI2BNbCUCWwgL+AvkCjwKCmwYV8rHcQny/8KJ39XOj1yTdQLrg5RBFo51Vo29koJ
rGcl2PNYUJghKPkf2YXGVudxD10GLpMFbOnOeGBVVycmCrcC2EDM/VC8nBn2cSSBQ+wDfc6RkM21
EyYOFaPmnDeIVza4gREdoJcHkJaR80ZO8ZBPBsEpXyBcYEhgxgi8x9oCrS3upPl2c222FK6cknoE
i9ilAjWDU5qLNt62H+8P4AHtRicf/uF/fpJpMih3OCzgCkIVzsDCpxUz/8JnYGiOiGZhwzTd3/az
0Rb1SYQvU9kSN4j+nTRcAAFmksv7hIVcDCKNGbODpSrVkyRgHxHNB1xa814cqmtzCNZcKWQd5QnD
XcgI7b7djZNedd6e45+CaQ8JF7cV8sBqJNuUKvSLBWXgr4QOjeciSvYDooWfCmcp4j7QrLPzgRzP
queD5jZFdaksY5bRDsS0TCQxxaGGUXmk2ImhpBF5h9wI5U7kqhEWk3he+7Q47LphAkUO9dOsQREI
G8c+BdmuHXbIDVjw8LQtNdT0v7xmsIT/lTLEstSqsJpKEh7lPCxAgeW1+0Vqi2ynnxOuFYi239oG
W0f2q8jVuMVE1T2LELjICWdY1i/E3u6JJGvtmo+MuRBpsGRjQqehX8WT7Cd8lNFiRts019BR/tWr
KRFzImkCZjPeZ3/Uc0zxEMMCr1IOZ9PegA/D0aJKYJfQaMkK4cQZmNi/sikYnHy3SreDxsJ7UK0t
8RPXbqYCeTer7fDhlRYMEgh1ISKJldqcjI7dk+dbGd4BVCIip1t9mclPYFwR2+V4OWS/0w9uWF0x
CzOqYcFJ+cx33GXcZEZ54xEVNOLhwarWrYBjIDGFMGmGHJpucKs9qtTIrtRMrd58leLFi49oF7Qj
ezyQ2o6OgNBG4CduAZMOi0V+F5giiFRPsy3zMi9u/ZP/TLw/1el62/iqucvAeHitQG0+SVcWl353
a7w9r/nAroA2jcNuD833+80W7oVHPpms/Yb7BoGDjO/4ULGnCnj4tpq6h4WCeg1dIxssNm0qDj1c
ONpFwwkAvFi7BBe+flRJyVxh2kvM+/Tj8avDGQ05zGbaRGrTRyoZXZRlIbsTRdnfwhHoOGZ33hHT
g+ioGm6eYSptaxAtoavDpAW7U5BL2zEkb9wksNC8tsVDau9BfCpxKIGgTEF+wgD3G/wNbVVZFBLD
sIvnkIrTzgluiN86BWxkWhc0FAi4VSQmxxzct3CMZ5qf9epRDKdpQWeSeYZ9Aeica5ILEh+D5CS/
z6zV2/eq0B1i2zK8+TAWVDHUwLsMZMSK4RifvG3xIfIqwEZ6RBeDscuYrnF4yzhMsNqxPO7bK6N1
ZI0n8rJgzzHXkL98y/CN5gUPGKD46X04548otrjcybF1uy+uX0uh4aViqBYmXiHWegI+OH/RPbh7
W3B8HiN8czNlI9KIadBZzfKiq5+1fmryOWgNRHsRdq9KkhB81WeuLhvjmM42srI/x50Fm4eFcEkq
A/y8DLq7N2GntkjCHQoYf+fhkC8tRxNlxyUjfeZTiic0fvTI6IUYDCu6j2+erqLD3WggghSycWlg
EtosZWz4iaOEpIeuVtpq5jGU10NzK1R8aS4qYuM2/5Te19LcySAtRsjgt4RJOzH3pzUUO4sgPNbv
G2VInn20WChAxSB/DQjM22jC6p9SfQY6Otf7rVlZnAvwg6UfEnXL4mTc0aiyWodEbhQ78CciOzJ7
wJYA6wzUoMG8NFBqoXv97BnC0+oz8hoLGVKyL43PDBvs3zD60bQjsdh1DkqcwUMgth72HewMht+J
V5QUNHzHjikhfXKZ/xHWF0K9l5XjqK2blrhvqyeFR8CI0cojSG7L2t91IOFG/Gly4ryFR+vtYf0V
5BwE+DE6XrNgw0hjxHzVLDxocp1xa4mRAv1YCMOhMl4te1odh69fHZcBY8GQE7ZMAfhkbVLhV0Wz
1w0LKVvC+jHie4IAHp9yEtQ1y7vHIp0v+qJ50bHxP7Q46WqfCNNGYCETe0Ac20zTTSEF5+fkvYuH
JX7+qoFNxCPDtg1WMRvojnY2S151vxU9yFZLDZf99wdyqBYNKxCkbjwbGTNOUH3W+DJChwFY08/P
PeCK0q0ygrv8lczaJOd8yeGsXjADGLEl0PARjQ5iByC85INrLBf4lwAqS/f0ELlPD/hEHqOKDjHh
dzspdGWmd55eUXYnHVxxgdw9r5u7bywaN5VHAk8W/PZwQdJoAdENruGk61Clc0yrKr0/aw2iRmuP
9aN/797GTvD3ZYS93SUbVlI5EYUi7MzkHZslLbpD05v81SG60EVu38lBqh+huckxLSERq9mOJjOE
dOrDW6V9vKehxf+Ig4kfxGIkRfbO+92gi5PXSbV7q1sjWJvZEiKDZBDXvsGOxaw24gDVcilSXAL/
3iQBh8/W6Fdaso+EayCf4R7MiEAUriIQUvccp89P2Z4iinuE1s1eGmwNBUIngZqvjOaUl26E7BaX
W2AHcorvvfJv2CLEVVqovasA8yIC7uc44dN+wkwdl2yFvIaERTI3J5IjBoZWuiCxWxiWiKWQyEI9
g3+HsYuKvP69KnNwwc8Y/lm2VGGnUM8VHmCoQK5nLGQS93p4GgedoAKoJgnf1fVYEi9y1Esc+mdN
4fm36pIttY3iNiivLTkF+G1s4GpWPwijeXcZGVVMvjOs3hcNDllQ4PAFRJuq7uCQEJHUmqs2POfm
gsD2hORUQvFobZHhr8PUySOH/BAxW0a/tXZM6433+4ajh2kYC2s2+fAIWPx/qEcR0Y9wTQgegPwq
fzesH3xUDylIu9MR5Jyqu3e49Zs7oRlEEWLcWeLKNjnfQU7uwwRvJdvTNiGLzGxtotRgRAJ+Hm1J
d98DXNrFzPz0o52WrjOI2xW8vvVb+oFShBipaWyO4RgiD70+xBgiiqlxpLhQ+R5vbElHxmyoKxNg
Ae00Z0fVTIRXXbQlNFLQWDEzQfIY2+NDVi5Yf8IE6kn4AIL1pk6M74VYvLXoydhbsRqei3scHiVW
aTg1MoggGEVePh8Ql7OzY2pleJz6YmYRHysBVswJzAAoN5imWNAWcA+kb+N9hxgV0/6hKAS93ieq
w+bHpU3rD+KeFqsgPB6oZmI52ZVHRpBVEdMJuYiQNqTO5/QOLRGpHlAFXDMeF8KDxH3/D3kuVX7G
Sq3XQAXs7mkk6edKyEgfjJElkja6gNod4e1g/c2X4P8PcE+yBCEWk3wkRA2D60BrTdEHvDG5RWOn
V/SDaObmDEiQ6noRMiTSdzJZSMvEZ8HK6F6z6fzW/99ijDY7EqpgjtJq4uHwCWxdn8QaXF10HpR6
ul1uH/Q7DhicRCHWoqfgTFdfwrCFkhdBpX1SLNXM1loGNjug0Elu5/P+8x5NnQ/SYLl1ksIZUNYr
aP8BaObiry4RWj3RK3vkoaYbAl5AvUIihoSPOpecatPFWhBW86DYJG4ixMG+gCwaWo/J6iyxkw6z
OIteBUcWiO19Aa9pXmGhA2uacAcgw4m5lkFyo7/melDLT4QATRRgEiNhlEPZvUf4Z3LdWuYFG8S2
mDl6bJcznFMd7uKMuPTInqYWjcMR/Q0bVKsjoQuyAm3fnECNxfDCiFF+Ga/uACiCCghIpQrpTi15
Ypcx3+FPNG9/vQ271pK54R/awBjC4NNd6hMGY+pXgt7xTz0jxpm0SUD7gNfsW74bqCRQ8RbJCeiU
TvcJMJD3OHPOhSfdOP/XIrsg+5DZR6LTAkI0caOz/jmT2NmKz0G9S15ITYILHDW4auSatJjsE5ka
u8U3SBtOAFC5ZoUDqwJzWo6p0Jk9OkxxNA6hgwGREG6jAryK/MBl66dzLVuWXPBHJwoh/Q3UEJ70
YQdfOwNfg6xn01RTw3imeD/zl4jXzJPMK+wOpg6wmK8QJCBD9+5w33jhcyrxxP6c86rXiCsY9agV
Pa3kXgH/Y2n3lHCu5tHI2DI5BQR3CLf8GiRDehbBG2Qo4dLc8Clp+8kiQ0JxR35EDU7gbPAi81iY
WL7BVAOf5MSbK42TP7jMC77KZvqGx8BzjZgC27RntmsPvJfwWSrf5Z8qqHtpAVFVkOVAkCd+K6qs
WbVkJm/khQmFH8RPc83ASX2Xr42gB/2x8cBYABRC/Mx35YI5E0008Z8AMAqvXWPjogZp2GI0F67x
S2OLAbDBfhIlHzNX7mAxx6gPVIy4HJgMcgImX0xUP8olXaDPJUMS0xr8nVCkQXVs51BquBkQYbUc
/7YJWlEoDwmT7cQL0nkzJnoL6AWrMBXoj/ZpK5/hA7R09RyaGES+8TdzuwHrMoec5xZnGrtVHeQs
1MYU6g5OGCyT35DDHSKGlJnL9pTEcB4g1mCUBOnFfGdCn6RPLZwKOl9vsdgqduHUm1FR4TfOKmvo
lsDOXjcNU9QN6g6vo0cGI38C2jfRKUGw+Kd6zl0M3D10NxCx6Q0Em5+CI0GMw0Gzl2Hpw0cjSeiH
AwGJ1uyz+OYpGCCgDQBJtq7ZUGJZFDSwrDE9e1sQ/nOJX2fVZS4TWY0ImxXxsGB0YAThxGI6ZRVk
hLjRc+Xp0iZ6ev/XY+ENSwwfTGcGF09Dx+7oLTFBEx6PlCLq7D5aws8VMGnHA4Q2tSah2lXQjIL2
cyMA21QYcYxZ6l4C+V75tyZaaBGuuXRSc5mVcot/zj/2ro5xGFcehJYFw1o8SGfzZfymsJSJfiTG
7pv1LO2jvvO2iBI2JH2cRwh5SMgxQ7bgE7JDZxMgfhUnXv+I7onwK56ZDUdIdWbKbV94anHJpRcx
mCBq/3AP8ZY/01sIl1W2FNBWHxsbFCYWWOzo46KFu5DNwhufgBiwhS6Go2RaTNDmzSPuICTJkDdz
Ln4F3w2TNIx7QgkMBCrWBKigyrnx6nOBKfXoRiCHBrwJVIqfAQ2HPxfuJJNgakXJGaYrhYsBX0Bz
ENBy4L3QT/v3ke4omk4lpncZvjsQTgUFGhHPxCYOXniG4a4UvWgoYALjQwipmOLBpmMGIPeN6sfA
TY596oxpbKqXcFDBJWiK2wse5AzQKiAgvg88dvn00OQ0LBMdbA6+wPuXWaYDNniFhr2Ot3xkXlz+
d54I0M8OWxcYAdM2BPr/pIyZTlZsJ6+sMtJ2yVKNtkOAXmrhKCPRMzCg/OPSGgINAxwWu9+wjDq0
Dw6BVf2Qn9gxRZbxpKpHLxZR0rl/pKfutzjBly5uzQ7rjQcvUEmfQ/248c254vwUiAsz9gZThw+0
kGwiaLfCmXcKqeRk7TFvr+9jvB/ukYvRqd2cq9Mb0y/L/IAneE7Pw728anfzJe4AcG/dQrkVn9pT
OPPLZr/Zb31BnulFxFWABEw4B/eIn81t4qpz87lB+DFwDdSX/IvWl4qAAozOr7sp2OjTVU2hXNMQ
DN+Yzk9/ALD80M8oX+q2v/RXVnf8hf4neA5f8p1dAEzt/orNNiSav/xYnJq9+gGoKwSkrljynnmZ
G/W/eNkDCpzXv+JL2Y8X9dJ/QLTJ9uJf8Cyv4lfI0h4fOhdUYgNklZxmKwBTHm86RKgGYMtf0vd7
Wm+Cmy7hUH90bOAhHz6NgVRgWq9/bNQvQLrxmD2SdXzpEM1e9UW7T5/NVV/zepOimTLyfhBNseou
7U5kORHsopvwfDvsNpVttBx3+am9aa63b284UtQwcyB40ERTk4q5/pykYqwJqounzzVweaj3mGpt
pW33BZt0D2y7sHFB2SU389neYKzFl+Iw3gDi21Nxqc/lKbukr/7pfaV/IKIsOsEUk62OCyclEniv
gazvYFOBJxpHRodTFTkgbIBHO33J52YzqvimgfTj1eKCsMYvmE8sCDoeNUYRRMdz9hg4Fn0XlCIK
RLSSU4c+3PwBIzbgjQPr9PPi0P76oL0NDHRLfJk8/RDJ2Xr+wV/yNUxICbqdI37kidC+OOO+wRKB
b+N7dyoe6ko4ppvZAS9UZgPAAwihP6g3mUIm3jzIAyWKjRmEYIinUI7/LWVy7AJo9x/Sc3hlh/en
8ggv5hN0RttXL5mx+oZb8y+oP+gJho6AcmCHOotvV6BDflsph4BOEzntA0HVJcoT8pDpHLU5YukO
2DEE0fwQUGSenMTeRIa3QDjRHfa84fxF/jqs+GdJ2wgadR+v2MUitKIwCMD7INKcknxlNJeP3jP+
pEFL0bTxeqS3+jEu1SXhFp9czPpDOqjffeBwhsu/0lJadrfit32FN3Wnfgo3Yc8LF6+RyQov/dWc
9Q209LN2n7isX81ddsCimSFc6OisWJQdlZ7tQ3stL+hB0CpQT7MTnRhvIleT/g6+0nBOH9xorpdK
CaRc7uhXaYDV39nvUDjtL4iP9mo/13SkxUGhNFNyduD0wPj8V1Eu2l8ejYZxEKOCfJ588PzBdqHq
QE5vf3jf3zStnzCsvgT2vTPL/7c/HXEIA/5ygtaalmt/SKI6JDgZmTFwK7gx894nABCBP9UVh2Zy
WWB82BDioH6EdGYpj6qVMhi+Yk5+IFDNxcQo+PPkLRbxAbt4GePa6c0sPgw+BC+WbVybZ8g++2d4
UrjHFyiPRvATUKlio3JBOwjyZSBzZN+PBIyqyy+NbwoKqUnvaeY4Ky0kDxqsiw5b/tZM1FAkKuOL
ZhGQJjA0IqFFIwlEBGGPDfzAE2S9DcCK6WwILvmLx6BfjivI9ZDp0KmE6j4e1xDWMJvM+pOIcQBc
tJrcJ881BIRNrlfsmBtoReo/gV+ccxd2fGGxGaww8zPJlOKawBqzzD/CbTlYhw+oscIteLVcVDbn
Oj4hqC3nzFxgiLQIcJk6hjpUSP78Wix4EdEbx4wsSK5wI7J43fqavmASEQnStJTlT7HioR0csUoM
sdaFE45N3DwEeJ6meDYH5GVYgHrA90CTeNjcdR6z6VGdyjs+kkTtwW0FtCIJhRqMgontTQJBhd4V
WBpmHftwFyLdu3F6ABGbuRiuHvFEiDgwVCK7jP8EMeVv8Leb2uWb6Zij5csrB6vKncvnTLr0PxhX
yWRdGNRjNDfQRyewmndT+eUcSrvsV2vzw1uJ19WvCffmLXHAShgZ85SEoJlXNWQHNGB6jtUylD0B
YkXxRn2KY0f+UUbIu+qrmNF6hWvNvOnNGUotvCSJQ66YhxIIGDa/TO/otO3ctyiGJc0Qu63vgKZQ
AzKcAw5d9X9FkxesegnkzuGPNKeQP5vtZPlDif6ov4YLJEWC7ChdFHvphgM4H1NFM8irxl4U5cRV
pZQ31lePFAI4L3Qg7PBjTLSM2MtNcNw8PAI+ouvdtbv3qcAhCHQqZvvuTqc3yI02ofzC/bc9paPb
wsnE2bGBjUhwER/KLnMo6quqwbnCUuBTY7UK1ZqsZQBcCHGFQh7rnlDj/7cbNJ7zWY3CyZoijvqW
9Rek/hY9fIAacYUlXNVhp7SW4D43Lg00elc/3HsaDg/ue0S0tu5G98s07OSECMIjVmgRsW6C4CIz
uVg1hwO4ReMU7w3JPRLsifhaEEgT4+hJbAmyiHWFFRtcB1bBueBgJt63W4VfGN4UlyWQV2H5lFpS
iW5+ZTsQZa3qqlQ7bEFDca81CyojXb+5VFlIpd8BfSA8Lw81jclu/I6x11A+RjprHsZO22XYWMCh
hi6swAbqdkFrz4S9gPLgHCkbuJFmtUdzrGOO12/ka15bQn/X1UVPAq5tuoOIZsNuqB3KUr4oHlTy
tWiumSaoEpNT5QWftCh3WPCPhtW/zC+67SRa8s7P1hDgmWuIgHmvSEbQZ3zMo7rKZxbekJf2BYJi
+BNKOfdXYrZ7H0LuDSv63Xh+L2FHbP2n8MU3loHypXnyZX4JTpIiUdhSLmoMlNOFiWh22ArVrtXI
htgpxk2GJjYuiI8G5IWvb54wvPCwETBlALz3bxPRbyjsZJlwVQIDavEaT1bqXUlp4Yww6JuXAp5q
Ab37ve3Z+yKswWh3DttU+MNpD9Q2jl/x7ILuBlCApyjT2QivBM9ungZaCwQ4D9YluEP1aPjgt9GX
oslg3VkibZrGHm+LP0HYLwEnvJgIEUvfY+s8fKSYMpa2SJSVtiIBKtm1ckhi/dzQqNodLh53Tz6O
ENz9AhKpf3+La9OKrePRUeZbyXJuoBYLOLb8k1PcXpfWOpoPrLC/aEcRgRyNqY0aXOEPAUEHCMnu
UzM+KU4VL6s9fkm3+peRB14yFueptkplyBO2PvkzsyBasLArFAck2yNzAPjr3EAOQZ0eHn1hyZgZ
yTR9C2m0DQaYSNshhwfnED4p+CZGM6UrfrDpy2Dc77XsAIUq9nAMJ2IFmLdepvUj97YTmRUY6CWi
BgNpUBzc6ONkWxLZzA9bJpzBwLf9gfnJ55wPcWZn14/RLFu+kznMRXPhiQ/cGxF2aRuIF7Ch7OG9
HTFrTheMqzgFB3uMVNjmASd4Ttpd3uMne5B3uNLDFYclynbWwbW2DuijJSjfK1GY6yKWnEuGK2Yf
QsFhR6PJz5nE95JNeJ8vfSbSHkvdGmV0fgY65OHjfNEOkbYwXUTUmbI2ZbvqeRud6ApV6AdB9hQV
oqPXz9YBOWFw5nlw4su0XmcSz2hPkupa8AvrWIRPI2CwMOMzpx+mOPwPS5aZ8Cyh8gBpT7pP0elN
Eg1NDJZgve6bnN3t3JRHdmYfnIHEFMf0ui1LkmyTe+D5dDniZ1P+KPmmTMSFRwM95Axx7X4A4X2X
DCTRUWZbKtTB0vjCjXRTaY09g/sWiyydgY5yXCffSD1jnDnM0dj4HEi9tJSJ/6rQ68lN4CZ8ik7+
IfgH01cydE0oV80dKek6kh5F4VNnNB32TeHv38HGI+ZhQITPrDTD3gMyp4zxUQRbQ1VHJxOCpRkX
L+xSPLxGmlpYzKprH3NQYMXSg0QlU1SWRzFhuaKay7wyrLAJrhiu/g3ArS1zvDdSjQH64blLNEXB
LPyaPobSrEI9XigmGj6eKiyNBv3R6uhKIyhTXrwta/Uj9A5gvbyqo083gFd2NNhFT68lSQcB3Uoa
bIrsJIwkcTcVwsyCXSacQrfwukdarbwBwFnFGy6JF6i9e4CzXr+UQMGTHUtfn0YMgzKFf8U/2tvU
Y2rPxNnJM/NHQ/5pKkY3PdEPodKntoBmvS2KPb4xHUnRMpK1UD6JR0O/Y08laRrstZrE83DZBcZi
jPrT9IvUGfOsBvMpkhDbuWkBIDmjZBaVa+Clg//eLuzNdeZdh4qXrJrZsgf7fikM3rZDWK3Bngz0
50wGYMRj0mhXHqySZtNXyhZ6gdL7l4webWxfMzrTQoANFjz8fjJVO9WluEMiMqYL9BMhKiUZSg/u
1O50HVTTd2M4jLGS4YIsLUgrd2fCaE+2xO0kS4U4PaD5H0RWsxI7Rpz50dIVUg7qnAW/USk6jdgA
yweOP42TnTkxTxWfx8THf5nUmpQC+M5Zc40gH6noIiXD7cwITcc03suo/GlJB84CSDkCwgFdWBHf
sK/K2ZJf8Z0S4ADvVRXwXHZbHQ2iviVVUQ0hJUtgiBpi4BETHfKgb8lHKgM56tqlYGAZ0KqR3oVr
1bhPGgSqXBQBd+23mtOe0rfi9SVT6AM0bt69icVVntyEGgNRqGI6U0IzU5cRySlxfCtMsplOkB3h
NWPjlEj9oTSfMSRNgtf5mM2725FlxjIzX7Q9A3qd7E3uK2F5ZHEhAoMOPA3I4NwsMdJ9nq2AleiR
sPfG+4HejC8uOCbfP75/LehaMkE8Er+1EuBRheA7WbaSq6/Y5LNn5d7LAbdVPiZbwDD6DdpyCRWE
ALtvaaAKDRuj/jAQbQVeY1ed7rbCxgj/I+m8llTFojD8RFQJSLoVxJyzN5R22wSJgqSnn2+fqZ45
c6bbVsQd1l5/ShxEwkNTcX0YycB/YiSn/U/YessubiYmSgezea+y/BR2TJ6kW+Jx1wxeVXjTA3P7
yXY6HImaD7Y9FUIQh1FRkT+1nE8NbG6gr6Xamvv4HgcK/WGSpM3YILeC2HbjoLZrvcIjgOgPeJKR
ym4H7ycyq/EHd5aElWigXnWsWUjfG92DRIFMS/Gb7aqqn+aUIvX3Kp7A0P8Efi7c76xciLLylQHD
NWAJycyrETcwv8ifpzEkYR8TYIDuLYRNllg4ElO3o+9N0iwm0Nrg9cl1msjUlXwq4j0Hw2YS48Gm
vautoWGxgJoKN3eF+SCF/TzEW/srjzR/FqUf14AI55sxd3OfD4TPEQc35vnZYj0yAeoJnrV1vEFw
BLS7REjbBpM42nw5u7xpKwZAn573+zYnuaquaxi7uuDVgkzcqpS0AckCSgFnJVDbJ/EhQ5rSN6eg
VOwaQMI8RpBXDS8/5XwKCjtbYFbABObI4CwvwrUGa/hkGk4gkCehXT+q32avnGhvUh0iu6dZSdeh
vXioIzDw++3XjHh61NG52xKCSdHP3bkZHBI4Lv9qJ2h+KWky4BWLwvgJcaVGTt9tv5zD2zRZmUgO
B2FEeFbEMUQN90FBNIFeLDNYSG02N1hqstqcdPjuwzwAY4hhwX8mPmmSPc5amlRNB8F8aGozM1ik
+gBnRrzus5dEWyxAxiO5RIfTaicpOTXwC8RCFNiOfjnaXEIGHBPBvkf2FMgeG5ZP+i1OsMGkQRkN
o4y3g50wjDqqm5omh01vvdBQXzgYkBpoj38smPQ5CzsLo121iLI+Fgmutnb6YHwVjEH0iNfiJoC3
vbEvFI8Zwgahig2desdJrG3hD9twF7D14HBOLN5g6Rezxpt4T1zTLPhU4+EipIsBlIAjSC70Wglb
VzE3PxNOkGQoqRqWMk4RP2oYkImr9C4P03GV5cp8tKC2lqzTYs1HAsEG93kQTRmTb9/FRrF/1a/c
LoN1eCiX6tm/BmAuHK+xYuLMwq++Pl+yCLiZ4rAIY+HznhHDzXFHGkyTHzp09HEyhJf0pTkd86Jv
m/wBZBEWSDf+99rEx1gTihrST2wydXGIre4RJR5g2dAmlBCunmO9GpORwisKpj2dTeWSIO631X5M
q0J+hOWO+sTF8RXZlvEI6J7QNePBPsA3LyieGL6ob7l+srL86RATqdpFtArwThuuZN1nt5Ps8PDx
DznZoNrfp6ohMwFHAPcaiABTHEw1NIKauopAOdDSWq130GhIVbAsuySaFR+slPRkhnfkaJhdS861
aRNcOcaOyg76rzAOf+OUQglq4c2nBlcjXzQeakcBM8lgs0YKTb7qOzf0SGcL6+NA+aO0UjWaBxpe
vDl8hVKWNgFFUU58uBkSspYNgerliZej1gzOQam7ysA7qZSSbRXMVPiYQxmqgaEvrXf0tILkL2g4
DCDIb6u1JSXjj9eSO6at1TShjwGKR1pOkGTQTQCAPiUmxq2xjczi+P2Wpze6hlhFBxrDSEP3pqOj
NulyiOczTGlNOfHOrXEH6TPE61C1js07QboxTUmg7U1joyT+mL6MxaX7EQwo9dBLAiVHVqPhRVr4
bsVZxhsOUX6xa2cltBwZYFYisqKWBtQl0BHyYhunzUus2V6lLytrKvt3Gj7fKJlLOOh0GEbnbyxI
rVsKN1xEPklcWD2NNRR08amqMOswCqAe7JwghZF45uhwa33vxUZlStJ0APdaZDiYwFQWAq8kieaf
W5yS3c6a38E5GCbQc6SpyfEpaIYrYrIT0YwUF19OPoFC81w/vOGdezRHpQBJICY69cWiBRo3vz3Q
YB/2UzWw5qkFi6EmvjhTNWRTgaOpGyWlpRcdcx5m4izXAKJ+3xL4S7nVLaAkLi82i0snUZAXus7C
bUI1WQUIyiTccTX8eKSqnHzDIb1XmNulqWMKVjhGbRB0ksHHgF5cSa8BqfNWIhENbdLJzFbDtCVp
/iJKVyi9Ihs9yaVlhN1JVl6GwS3Pllwo7p2pCVkbyIDGqp8lC5n+eOaZaCt2EetWrw2JPlEmgaXA
hpHgY9OKypF1tvkko4EAa+6KwjganLm3KQF+hvtdw2qRfaLlUCu2UKM1OplNv7OMXx9Av6SPI9x0
2GeWn4fxp1y7H2YTlDpwERqwBHTRTcWUCEzyPaEXHKFO+Ilv2Vp50TJqnz4pgMVaWw5P0pMOQvWr
sHgCKgDXPN8nIC1qTHKRIEOyh2rfS/agnVSu84NxMS7tMv/p/roVyDHTV4fr0xx5Mc6tPLe8pK8H
q4dypXSTrX9FhtEd831Rj8wfOmPNxrvi2Zbui217D6sjLVb5rJ5b3e2B0KsOaBqo/WxeO7SSI29R
Q/CHyIGF/sjbxIzUC5Mhix76+1RKdxlTkCD9ODICnQrfqQjrUI3x3Mfo7dt9Rzs8pmGrGrRZrP6I
se80KTAIoLFdY6j1Zmshp3kUQWcsJ7X4W+tjupyQAI43DmcoI20e6ZeDZEFnYtKzx5pVSwkQYYAr
FIeDZGLWO0o4SG7+kfFE6ZLoqB8sSisNpo2HMPe7lYtLDlyTQX3yEBPGEg2TXGwyIe4Dg3Ok7CS6
mEPz1sHFVd4natFgeLROeXMvypZRbckHRfvJOH3ha8LZMRHoWc8iDVnVpLtpVRlcjJ/us/mCGcsZ
brABuaPMtDDAfj4cXHJIrg2UnEY7vGl65gjEPtbarG+YtvbEt7d0SN4h8ZjSnzglUHOh/iZNuSkZ
zMP2V68plci11eimgmEoHOANu6YJm9DRT5p68pE/WBOA2snh59i9w4Nplc+gC49WLS0/EWNR/nQ7
z+DzaKK3Nslwcx2W3VznpmBujl06ZvM0gTN8mwCllIj4BPgmBdoTnxVU9YOTx8Qmu30uV8Ze109e
1v/l7NxyiIRK8nZ6kLGVadMGdztKNnAu2RT5RN7YCDz2Iew9JSS8VsXSDsImw04GIuEskoD8iZdO
TOCbFh5ZBVIrY7pu8TESWTHVPzMTNqdR33XEuq1AQQYAVcmsLSgVOciFxbXS6EwOFphbRgNqjpVV
7Xv1GDLwg+rSIOWrpEWS7lNtnrebqN308JQ0w0UIG7jQx2infWLE/g7pOLF8ktVNrs/ZXKkdBbUH
zearp8N7AVeBglOxNw4h3DvE+bHI6uM6misbOllp8cSgsre2PbVwYDcpBe06xMU9nFhMkHc7qfRd
Af7cCL9tuBd5Tk+CwEe6YVN/JTr6COKTGdbASorEB3xqBsMCTqwi/YtyH2I7DlkI5Q7qGw8/3mmq
8V7XSX8l7xCymyEwqbEaf8b4u8ExNdlONBuEB8gfxtLgRroJcgIwGp6Rngnr7oaIBqge6WDaqLY2
rx/xmmf5IoDKICRtsTvTl+qkofm/KxHq9zMtXUBC4diZBLQ3sBMbBUBv3pSeJUaIvk9auuim++zt
wbi7Sie6XYjz7ZNEEYgnzKhcdIvqro7jMfmWuGOXW94LW80g2esllRnNZ83YKfj/43CoqtMGA8Ph
pCLeWiOrZUTxo4ls+2Iu8s/Ug4RoHMnQmzAEsAv8UNqFWWNzOBo6nATg39cXsjRX8LNdoOzhxfgB
VIUWoby3s8w7I33oamJ9NmbPapovNVK4zR2uM+Z3I5k7/Y3tz9TbsmxPIHVCKVGrBeKIWtt8yoOs
Pj76iixDGNLfZpXAX9LWRkgO7Ljp5jh/lsIrohnQ5/+pvFvevsr8QVyy1YDQkTbPSQlqdIpVA+1N
vEJT4z5sprlroY0i9GLDG6BTfPCXQ8DUegU1GngfaS5cokGKTTI1JUdFL1xUF8tyaDFGl2quH0Vl
xylhZCLvHH/a/IcUJYxX5WSlcFX1OHlBfWcElDUamaX/GmQuVKEIMge8lUPYzU2oH/BL3j4t6dTx
okU3xLTAhaKDi1zZTQyPZWcat2euhsQ/HV+9BhmUfo/aswYVCbpk4H7Uk16cpGwK8T+q1xBcasvV
ID6XByybpWQV90uYeZg7asa8O+VoVI1nP5zm0q1qXzKFOLAXJJi8vLDd8Yl9Xx5GeeEU/zgOUvgI
obmSjux2fb1WiseAKwD023SnGuUKlM58RhcmCacAc1E+s9KVJNkAZIickn5O2AOiS+hoNUa3C2Ko
lWI5yPfsyH26+vJ7mOXm+H7c03yG366Dm89HO1XBMo83+msIjI6bnVSMqUWpKAeUXLi8msUj625B
u81U13gKYn0rzEoRUqQ0R4DyyhMm23VOmJY48y9wYSH4NymZ+TDXh6NvMFOC2WdjQUsVZlThlFeT
85kJq9zYYKnke8u4xNjlGBXTQfQyWzyiL172LIo9eB+X3dwFBEgABl52ONEdv/GkMMigW9aUrBBn
NPmnaadh+QiBEuJxVDg0XyM3bbaUIV2xUF7dC1PpjlRRId7DmZB7DwcmtBunQ2cPz/BBSeboR7Id
A5vz1S72GmLAY4fDbn7UliwYNnrXlYY11Ei+wjmdsQHoO+2KnSWB0nhvoVkkme97hlCFNKvJFska
7yf1h9JAmefSChMtDA1n3aPkUJ/slBMzNvoVAe+j9BbB2VGX2XqFsVaxL3dE/JCr1o1x7vw6CRv9
vOMcCTSK2KxykaJ9rlyZDy9c8FZsmEHT6Id9L4JZxsP5tRPcu4bgIWhRUIw+E4gK7dgH2caJCnwC
SZ0+Gq4zWLtoQBlzcyp1P5/nmU1vzG6vSeY0Ns58UC+d4fy9kBfBptnCAdRn2UqbYhzmxJP3SNoQ
5nzrmB2Up+GEm8pCy1tqjy2RY4LqkXN6h2A5BgkCMrm+4Z7hQfZxszOiGuiJ0J/xNntg9LxJptyz
eAaYDYV8EbEOo6Oh5fTD0QxJD/Z/2Si4fX1Xm5YUWAxqyN7VEf4jog07PVBhOz4QAdaW4B0Qnrlv
0D25XZrLQJSPxd584MyFs6O0J4xamUMx7a7avDuWM5lSgAhjjkxk4gDTLvRZ+8QfJD+ybnhnbl1B
Ei7ZU+jYDp+NoDSlB9izPadPD7aOzbG+d+/yMp9hXjjgMAf3fRRO9eG8WLEHY2uGPSDEneG6W+Ab
n40JjPyzft5neatVjooJq41jGyV/tQ3H4PpkQj9w3toBvZd7TN1oxm/pdVIrxcvvuT0EP1BGViDl
zD5x594PmeJzBFuFT5m+xsIvR40NJeegOaK9OPJdEz6ROcGs/lrsWmc4lhflyPhBlj3HxE0+BjgG
zlWH2ekOdpYwypSnlFnN27EWBiERjN5VO8WfZ2RNo60xDXffXQ8QyYL54JYx1CbJtJ8yabEGcNit
GLG4f804CfhTGAWR292pOTD3PSbz4kS4xxVyQnBF3heOrQuUpNlwjCmt5fYXTr83auT15+CdBS/h
xfmknMA0c6Jr+eJ7EzgXc4iL9Ec2/d6bNat+hrmg7c+ySTeOZsM5J2ENB35b2UpjBst1+Jfc8bKZ
oT91va15bFYy/GfGjBDx2RovVQCrLiKi1+MNURS78sH41a4xJL9sDjcynIZAlbwDc9s+Y5dtmZHE
QWpiCfGpdeGaFqzuEPU32lW3MeiYBS4MZupGjI1H9QFHmQXg7354Yj/9RzZKxhxvtAVPkjVjbeGf
sGt5sB2JX0HSStHoQtbvF2Ct+GLA6MMu9txOiGV22zHShzVyb0Fno8EB8XddbjjFzcnTw/p5xO43
KpfZBuERJB8Qa/RQnBTfy36iTb4WOXouAoOwWVEuQJ5JJh38QNHU5q9QtQN0BpT+yJfVA7z+NxKN
7/ZH+roglx7GUO73TB9iDA/eGDdQLOGW0WT7EI8g2IMJNJhunrowx7vXByecYozHCSzTKeYp2Kyi
tmjHGOu0eLqCNi3LdXlmvZWvydyHMcQEfMYOnkoOo1lUQqPmBtcdZ4ZsLq2RwJAfPqLVu90SV/Hw
zuaENWE9fEEUZPEhUnWU3UmN5gNL/7gyaWystHW8MdEk0AYcE/wmzImDDbKkUTWV9/6dtvCdNYEF
Ee6+YMJybxjG43RWs7DI+2qK1mPM76x/OrenuC2hzTuF4HhDcLbcdrrtLyTdcamiMlRm1g4XDHYY
EkTccCIWkcMgB+ZFZbSAuD0l93YZziEV/Vh7bysQyIvGtryhDsICW4NytkM36qIIuoMTmQ+I4+UZ
9QsEhmBLZuksXiBBZ5gcw9kXAoyglWLN6pPQNELyyvhjqr7X73EtHFw5IZPaCZpPdTZrpwwI4k81
QQ9VV24CUoMX7JSzAQPZf8ndKJyYN3ADS1CTq2dyb58gOc2I5rO19rOR8sv0RoQFKw5seAaH8uH/
KksOnfI43weYAuNUMg9PlLefsfxHF97xjv0kP3+XEnpr9s7N8O0O8bpo4IqPNew6bHkN9MOpPxw6
1QXS9QTN22jCccLxJwgTtwAoo59jcQrxNZh/FiUpTe0FNIbeBEqJ5PS+l+oIN4J9sew27OYjwfGF
0gvnmuU0XXyImjn6LHC4j9P2nsMxOmEMcsuWdLD2sMiTZeEykL8TcyTNiV6aVZz0yBVwwvsWJYNb
MjHih39ihMOy2qBiMCbigdLaenzd9FzQ4N7428fnjCu+C02D8nrlHQPDySIBw7Og/uRnY5VPUbdc
k+Vgiy3wT3lLzzSFJp2b0trhU9d/lE141HaoYKhG/F91DrNHXZeUz1BfkHq5nyn9sbEEkZElevL9
QvlytZblwhoH7yMFtrdkg1tqHKih/zD2sWFErW6N3svqT6kmbBAuEuaKLJAFzRl2deUXKLSyjcl7
SQR5Grq0JzNOGsshqZYfG5IkjFQHR4MnuP4kWBt7XloU8Z5DDuG6/pOJNxnXhNBzQ5t2lK1QSaN+
ZlWjyC2E5WvrbHRBNc5e6h7RJBWKzCzx6JOPsGrzpvCUBjN/BS6OuVJrsiCn509n60fep/RAEqJh
fvtAKQW9P/8boE41cSB1KnweduQ3cNyd9ruSMx0KK1qWtLKMOyD0jmZfv5dObCiIgWbJXFDfmR0M
3XQRuNXM2uCqs+Eqw8V7B+NMKK3Q2VPoAQZP8yel2552FIQHWBEOLZK7RdvI0ZbZKrBl1zwN5yhf
T8EP5plzmvnCBxuztM80nUJAjDBcwATBd9RJOkUgw33lzqOv4WCXqtOA7RUNwSU+UHc+9gpUfA7u
ko1q5lxQPhzlCdvXWnfaubIVO+qGMbWT15yIwwnErwhPC3A4mPLfH1113i/2oGl8YKFFEVZNGTNo
ipAOTFq7npfopVcKnutreDqchByQVt8Z/IaZ6LoNtjL17vYzbefpIn2Ey3rRX+CqYl4CSjcyzoMr
q8T2J1izAc5wIHWxPGWC7OV9/TdkcjNVBMXTBZPqd+iAkB+J5bV+QuTZGRzM19K5wpt6cICeBqnB
JDNphBVKdQYs5KAyM9bM0+Y0OGfYjtKyHqnP4oQeYMiyuVY/9pi1cPm9ynv6wPHZR9oAnwASCJGn
a+sVrOmvQXqF+cwKvkWPgy2nDxu4npqI/8xx2yJCciFERQhB2LXOBDhj1k7mEwGGrERv20DOcuq4
qCP6H3SswmwFzaDbn/o7FLx4TuDAE8MomiDkUceLpfcsuPTDZw6enu8gXefmGD2nOY7u1SQdEyY/
1a+Qiy4QFiwxWvXR6Q8ywBg4j6+IQfYdGQ48Y5uiiWPVRHL8Q+gMFoQ38gGhItjh2zwOXfEnG6vd
jf5+d3+P28A5kauGe9mZNVfIywAcG9dTHG80113ffmBHZj8e3ej8x1O6HGPsv2YUOn9QpaA+cXhw
fn8X01s6uvDQdLTdUkxzMedfPNDsRTc6idfiVfkulY+TTzDB45ewyLJh4ox2v7/N6IDRzQSiEI/B
C91JeQyMJv4Vj+AoygspI67zpE+HU0L+uINMUxv+lX1S/v0QlxUektu4Koyg8/O9hDct/qtBuoBU
bAOJ8r1/l2DTjuKJIcI4nA34PfEl2Fw8GOYlD6WD4ua1E2IV8BhCcmVjGHuLwfHrjQC8Cg/42jGh
qmFsnbimMZXiA/QptVqWJMAyeHqbA/24WUIMdiBvcgtVm5nhcpvEj9ijbFzA+FdcKzdoyluciKtN
YZGJ74jrByqcwzXk//5/L5nDxsjVks41xsV2lmzfA5dg9b93YgMJhQmdYac6k6R4xkIsX3vfORjd
4NgKhaEj3LKyqbf43NEk4jOLkQUR41skTfDPwvzW/tGzgj7sb6VsgYBfm8P9xZAHOd3HhSyHwccj
Bi1DHu45zUI9DsgtG5nrAPSb4hcpJAZTam/vklvyS0uMMGNMp1ppjEIygPJWOsT1BCvcAHtyAfGW
48RKApGDTNvc0FsPsPaAVSbsA8xyqs3bR7oGX9ROkcDT7PxkPIBJhv0a7k4EtXLcn+i+d0ePApXQ
8Af2A9wHYw4AXK8Jkg1dYtZuAIPl73uLzfepPWL8zeEUG44pa0a2RCUWfCmpqE6RnYUTmJX376E+
WSwIeGbYGf5vNyrOXc/pE1fFP0G3ZuSFewzc1wkONWvtNaQVswE/xv6BuIJNuTGxcx53n9Vn35FW
dhb6axcyVULD13dxRZCak/YH3Y71RTuLezO1Xnww2IniuYIgRbv5FJ3aXEelevnsrNP7ZKzTqbWT
yGida+kYyh3MpCbbRA+UUj3d8S0f5kZ54iiImkX9jehqj5InYmVIG5i3SOYYiysdJeMh2qU4shCG
MUXFUaN96ua+d4NubLKVR8fWOnt481Zw+9e+iQa1c8zpYAGLB5m7j/cDnmSrDthmztLoY89Sb331
oWNQ/Eas7pjrIYxwHBKJGCBYyzzK31ltnVPk+iQJ+V6wa9BSh5Diw/4suDLmKtEeGYDHwJiDJ3DG
B1BsliJ3bUCnCIEfu3huXj4hEgUixlLi7agke1AKYPmAWiHuT35/UH0CsrFJn+N5UyEaJD6SfKmc
SOK5HC6DnAgYootmabYspZ3arLLBMmrh9rm8SR6cQESzVr20/QxvAYIaj3fX8uolblwI/b/GqtBm
gbH1sBpUFgmz8lVwVISS3K4yfHiNVR3OSaUSCbjpVWppLB3DapGpJ7lLU1LECxKqfomDAvja6sRO
JrQSq+3AmIiQbMUp4MDiFROuBwpDfvFWL2W4zhPKFHzmWL/QzH2IquFd2BAy2WpJJaGYwsNDQyOG
BxRmHsitSQq2MB62TZl0FTYPtJXjsIcy60AgxZojf8DHhGMLbzyN6a86bGENDFzh7gYOj4oBBo1Q
y0JhydFSYbcs20Ois8kp4YzCQiQJJR7HoCHVLdP+PUbT8CVd5aVlY2pmroA/G8poDpIqvcRVD/XH
9hHTaKxQYwpBWFcA6YmMWxQBTTY98sDEHcLxwgnqiU4mSFqsBHTHmdTYtimgGdBY/oAW8LmFPAaP
G2YEjHqQGYRKkkEjfoMi/0NJRGnHE/zJvFuU2AC6eMIYI33Agm1XSHb86Tub9qL/jUkQxjwu0n3w
qZw2OE2WlXmliGgjejCjqnfyjOQDzCzA/mwPpj0NF85M6B7QHKvoCWzdH4+z2EZ9naL55ceq00Or
6lC5iU+KG0Sb3vi632gswZ/xHciAMeJ0tmuU86kbFRMMf+D08gkOsbNQR1sejbCZgwJ3D7LgD588
d0ugnVxG4HI6QwAdXwyk7Qr9rlIAIXjS7HAw1b+7z/c3gfj0WXxbnNPCScNngQwkdPzMLTEDSxFc
TzKDehNGUfkqlEWU7GhdRMac/nn4BghjY8LzBdn/SH0S0mV4zvuk3D5POlibll4KkTd1Py430Q6X
tO8lfxHVBN9KB2safQ/JxsC1D3P+qYJUD9TScEEf3bydGjimw4FhQYOmaStnY9MtUN97pf09pCt1
Rkv/53/TsQMnU83BdlcQ7dFP4NGmoGrkZkIhrkaeP9dvwmQJGOgG1o58Fj94VhTKcJimIM/v0w8L
1Ki5DN2fCtOXP7KEEMNyluBPdTE4RTigINPcEOEEiZzBzfezU74wJmg2VN2GBgQTRXmSjyoYKgMU
Z7QhaEmPzaW05tivWTvckboTzXVuZAMdhrMmPBbZRgyyhM1MWAz1LqKJV07LDH8Yrp6DI/v2iYkz
YQLhiw4BF9hv3I6rE3Znsw/S9JBcwTXZVGACiF7bYsxxSZ8JRetTtENJuWjYNbAjVCa92/zFVyn4
ZbBr2sbLznE0QRCR5womVhqMN/Lk0gEeGjG5KjmGdvhk+6QuEgUPXsaOh+MlTSm6SnT9YhsLoX+o
HFNwZFH4EEGENNBHcWDjJoBNCt6x/F24g3CAie2BTE6ECx98YP6B5VGjm0DZkEWpctStFz4BOhLj
7DUkNruU3DqS7yH86+rWweYZTl4os0H/ygYkEOHymGFvqgwYDK8kHGawWoSfJlwh0if8nqzBC3va
YeqLwKO+EXVKw5T2BGiPGa3h3xkc/gqI6jEbygVeQdIJmxl0VbTV4cB9/4yf957Gx5vts8SvH4c4
2pGjIb2ojfn6zAar4oRAHdGTj2UisfcHchBoPc7oEei6ghyCou0zf9N84WgXu2hzAZv6eIV23fSn
pkFLSvQPIuuoFoQ3O6H/Umivaaxq44QkpJjwVuK1MCA9Zs1OHW4g5IqfhsBYNlcOSoddGKQGGkb0
6ACf6s8B3cUQ813ssLTVF4cxzqL1VKGA09BVwqQabshd9wyAooWxpk886K9yzhx1OXf7GLy4Had3
2f2Sz6etenlccuv6PXfSx2r2u1UaKBwbbiPce1p3WXT+1jeC7yC9yLDabwUE2xx3pXolxVcmWh3v
GOPSAGdG3mb2ndBrSV5k0BvgNIPhJcILIpCfw+gcNreWo3SMfAV/6gVv16u5gcJi3LAjnh/uNUts
Q1fHCm49gN+73QGn+8RAHCpz13dLJSMPEYCQud5+APMx9cJC+T0puonE4y3O+y2CEcaviYvORZNp
/8zJEsv9ZQGl1DSXcEviTYTjm3oy6q2hPEtjq7c3plU6cEpUWUSvcxMDtmJ7QAxFP8fhnh1Pf0/K
8MUkf1sY7rgyVqDURq9yVx2KubGg07ECXr1IF+XUrb47nHGX/ZEz/0JbvhcKF7TuMFFlq1vjdr6i
uSvsWXIBamlLa6Gwoqx4lkt2L0/lKdupTPv6mb2Se3PK7s2LVeW9iw/php2XZm8FNW+Xb/JDshNf
BY8yLt2LGmbXoHYRan3+YawcaDvvih2IWrMasBptGnKVHR8Eb/XZGE8N+Xh5Ugl6yU7yAsXbIT00
p+5U3sXX4MQXpi/z6ADxci/tkwnGMSd9O5zJe20P72xNwAppTPnmi3sGS2e6US/q5Xt686zlKd70
F573wt8O8kV+qk+Zn4XjHkHQotiJd5Dsvqfv632XLz5NQEjdNAXu8pPGJx3tp//Kn9XFvFVPlveL
se+2+pJu6tJc1jKcoPr9vrauOZF+gJKiIxoOMLODdcRk11V2yi6eWT/lY3D+rsu1cUUgflaARNKj
yEf6Pr6P4Lehmjp+z+Ge/C3sen+la/NwlXN9bNbdut5oy2b93edbdfnd18fvHvVstW3Wn+13XR+j
22db7Iu9eLhUjfNtySPLfQUOFNyQewzOypm//PszuqE2h/b7GMTT9DdCxU4S8y26mX/Rb8MVAngd
8yOZzeXDuKZH5LrBbw3/FlRBN23jaly52pv3Z/6hXSlAKX7FtfIK+Dvs/38S6ZrzFN48maaoFoo9
USxcXs7lqkj4scegHcGrBL+Gy2uB6z8GDzhSW5nmuHJOb+VeXca37zq9tcdq05zSg3rR4E8pY+Cf
3XtXrOiftk8hSP5R56h2bDZHxkR9KVbfk3YBZmOglbt6Ux/eC7eYV4w+MJz+TYM+vZQKGAM11XCl
ba4G2BRIk/Zj/Fg/1cxwqw23GPsBIBYSgK6Vw5G8nUTjX33SnOMtP+DtR7/xVoWM9QulLd1m+5oD
3ja+eTqMklF/NKbVod5WfASfLbgeCbKbCvyQJR1Vf3XKd+VGXxym1HDbz7ZblzuOXE9mlphHjMOU
f/NDxqj8EC1Ay605fcBNY3a+hUrLZ1HMxZwo7pC1inv3Ku7WpTqIrf7UrMQs65g31tN6onDNN9ZT
TLXPRvzJImc9c/7S/XuxguliPJnBKIt4SfEHfTdmMU16psOL7zDjNcfgucDJm5XxFAw1HsQ0e73F
bxhPcbXiU+F/1Ety15hb4l8WwPddpI7xyT0LLhYKIX0p3BrEMpLc1ctRe2Z8v7iDYNyRv4ln/Le4
CHnQq3nxUrz292X8e5i4QfxAQX3z5KX+/Q9z+40phfGEaIA5KsUSV0fR8yxfH055/J7BLKenL9ms
T0zmNy+LE0zIf74rscbgvUjNhdRwhOcWKw4CYvEWkrvxFG/TuOQHlVXlexLrm3oBmxMXa/D+vq8I
Cu0ovH+5/4MT/PUFJelT5gfcOO66dCnvDS8ibnXMXeXiKVdBTYSsGaLq/bW99eN2vQZ0F1cmfo9K
D/fEQ3SIGa88jn+KFzBRxLegdPA3lIXy5c3QYGlfZThnmEdltr3N4/nyhyS6bXgyb/VTZASyTIkv
waMXKE/7rJ5YdIAOEWgzSxfKppovrdUQD2C7uXLwXBZHba5chz/mJj1rO2TeO2n3XXZL3f3ow4ee
Ds5NsWjWYj1q1lCJQKjei3KHv1d+64884kGI6005BdfhK/gRXIR/nxT3nMX2yN4LRp9haMznI18K
FuZk119m2qJiZ8Cvx+K5BoxT9o0Ty7b4Le4nR03uPZ/DBoiacAP2lJUY/Bm/Lb4YigjBnuG9fPHM
BWtFeoBUEDIgjSdacLEPCl+S7P7eyRfLvtAnO3yv7S5fgDPuq8uHL/PmcdOSU3upn/2TD6F8QfBp
L+bW24Y7thxx1eEdsyAGk89/hT+QZKu8i+wkuujvcYH3CKiSv2NMZLDZYYOCdUFEoyIh/VYZsIiE
rjlmKyBozzgGS5WIuuD4fiTCsF1fhQ/t8Ln653wZHAnD83bhHjxV7BDl2dvlEED/8Iv+CWbDVboE
7epRro26v2T9OWYs/cRa7WHX5Wwh6fG9rpftjOb/pL12Y/LG7KndzPJ1PI3n0ixaWcuAuCRMp/uf
9yOfVbP6WG8Z52yV+Mz8P2URocNK1Z5xT6+mPTb5g8xLbdbEP9JwCvslkHaDYjkkPkeloUjdEy9g
NAlhz5cIEpoAF/rabPCpOrYKUh62Mk5GlgvGrnF4mwbvTaYsUAYl97e2Vhi67TxXp0o9A3jVj56M
2fwIo7IfVF8HA0NnC0n/Kr42CJHIKs1vBvSAm4rbXDDzwwM46jcUgWUDrPEyUXd84ZEQoV1y7M6n
yvfu6eugodnuLf1ongwXrGe5QUqN/aGxTU4xYAo6emtZxFtOTBnUGQ5F+mHwxpp+GY44DiU0oaHB
XWBDaA64rqTNeH+M3J5VB1cJyEdOQvwBEZ3gZvPUvLMi5RsYSRR5fTbzkE022zbeULRlE4o6zOsU
zHoPxOPSW+q+DpcNKQlbA9Xb8U34BQ0EIzLX83nST6gHQ+yTgwNCUutSEBC5xMVTzp238Nzp6BzG
uI7/WwF5QR5dxELyedTfizCcI0D+SDcYWrqOpJu1GiUsicJxvea1w3zfE9Ut25a2KZvxR0GwNcom
iubInFUVuy7G2LQaxL2ZSyMWrC1Iclgo8FwdyVvx8T+SzmNJVTQMw1dElQIStuQg5ryhWtsmmBAE
gaufhzNVs5iTbISfL74hvoXpfS4CbhFg4Ft4uE1u8z6sy4HW03XuZyy7OQ7Yt99smQWsCAEXtFSO
fMQxP8cLpNXu5GleXB194B+ubxwy0OEP6MCjonS5wXwDIivksMx5AzbKIPs5aHlqi24QNMaEo4jx
8X2iZ5A+lsmz9e/d7xgXvOwLNgsisohLFPLcWnmloAcCd3ylqPaUrsTIKWUY8JSp2nKui8cItWes
cn/L2p/gU4gM6Sd+zt8ii5n8N+7vc5mteN7QTAJgbfmA4oPnYPWJYiEl0FUMz7tzXRzjdw/srASE
lS1iUT2pKbNuZj7pHWordSWk1nGne59yCoN04FHoN1TwjmB0GTIJT8GK8tE1iWgrW5brV0Sgn3OR
7SKwV3B5ROjZY3uhs6Ipp1FQEc4EJoJkaPQtptia6IwzeRYPkyYEccxSCME08NLRckiDvFiA1sbY
uGn2BWpbIYRYWGVb1nrgJfmLI2VR0/HAqAGZg+MqZQej7it+9gNGpfVzp454P7rU43UZXuUtm3lx
wQypO7KtwxrLpetk8MGSssVXPSYP0mKS1EbXd6QgXcTEcSBNgywAQY4hkhUp+nTUHnmBSJdvXtdy
y1iJ5+e+TcCSBUO7AX9zKWbYIPbuK3JhPx0fmwuqBhLKK0ZrXL5WwFzModp4oXTCTAb/AzaNUggc
MKNteNAa82smIhx4TjYhA4iGNmBg4Bg5bFYv94FcQL8BJHYRk6KQBuFssvcMBYhhpwxJwdodcH7r
Z8gHBh3b3pGZO+rqbW7ujkSrhfIn9SOdONgR5mou7qqz7nFgUwA3lMnRgyXWDOlFxlPVujs/Jm5x
hbaH2jzDbEgF4PHHSIJ7485V9hqFQ3aEizUIzBiVGvT1vBRhc+Pjwji4tz5u0ZpKfOyzAAvXhvdL
dO5LKAS3S/bLNG7YiXUIMrCLSIw5TBG+NG8ryEqwcxKC0TbqeNKZL5nY1EDVZJaMDzWBOSG4DxsL
5i9VyvbPAtSEqZzigggCatjIXgsEg4SnAXe6r8Fy0Qh36A86mO5OimACWhlREHZmCpRipP5QbPI4
rRsSDX2qWbvfKxTw3mtDhvnix+DroI8QobnfcHPYbUbI+JhoFd8HiE2NV4TsJ5C4wGt+PdCUp7L7
/crrmlPO1d9HlzER4jZXhoOTo9EwKLegb/Ruo9zJAH6emBZ9ner6CIgvIs1o6hVz5irorugIDeBr
Ca/t5RKBoBgVfj2xPoWv1iGW9Er2JxJVILQJDEMQwPE0KBE3tx8weeSTqrHGmP4sKL73JBZgivUp
C5nNMEQG+RUOYFJYfCaaMM0HxMrD4zvd3E+/U3hVsZExAToCgY3ux2yJSuJO8hhwrMvfLHgHXB/p
i6fHAl/mooCxcPQAcnE28wPFuTtWMKmxtSus4wN6N3sIOvVS+aEyPX88kESkH7gwfEbY0COQf2hU
ELlrTT60WRPwgVuL16IMONjdY6cEo2vNKP0HyQOj/E1WHwcZYnYnoL4eAGb/2ZLKBHAM15B6JO+8
p2SLzBaSaRE7EnPLu11rNiQcXmDaF2tEyHSwS1jCea+uzBVSf7irJC5Ixby5RDAoERkoCCi2B1Bz
HBwtqEBcY/wwzCisDwIm1CUj5n8HiV6GJxMW69tS0E4nXn4VtA+OnaYOTuk2L7sraEk0Y19txHH5
EtNyyMUWJf2ZETP7N0QfxwwKOKzgiKQzCZ95y8tvRbtD7PoNdI9Jp77X2Uos0KpVmNkUHqpUV+aI
AG/nt9Z3fFAq638YXJSXWm+yh8gLh3DJvc4dSEIpgFWNjRYuWZb8tWlYuKnET74+zP/TE/wu1HOo
RGxeWcyPjDmvCXeK0S8Jkt8ithDub/YrQoy6HqBmJMDhR76CCtwGOkBEEA7r/K4vB22/I6xYFgaZ
8yzddwtvlzf3zq51kB8HfcgtGgqPoavTnTn2GCwPS5ygxQHSRuU8FCPwUgj0JBIpPHPG2KKKIQYj
fKXaTVV0PKwsoJzOHFAvgO3hZ5TnyzG3czqV9Mpms3t5qEqdEKdCUvbMeojcbn6MzdC4RXwS7wAj
IQ5Ga95OyXIoo92Cff7+4ZSRdn47U3DLS14aTKv5+v9uEIaLPCjafnrCm8tw6r1E+pc7SUnAPWLp
aqH3WluvE2BO7hy6Lh6HhZCV8LqwK9i/TOftzlEEzddfzT7nc6KRhJA2vt4AocYmd+OcGGdcat/u
OXfoE20+KFueYZm2HlUh+Lc5dCGnepFQB2x1lfjq2+ZRvcBy71F/CblZ1HnP+fnFT+J75pCw7d5D
qRCR3DmVyHdbXVMTPD5zR56c9PJKNuvfiJZiztC4HK0mAHaAd+yJtxgjD0UhvzNwrXyUioYgK52f
iECAMOT3H7ySBT1PdnK4dARNE5MY8/yEPJ0G65Whi5wzrJ+cqcLOfHEiBdGXa/8Q8wu8kqJ8Xl37
MzPgxiEhJi157nHbvTmuyiI5YZxpIooK+h8agVTus9tMyudxcmUozHyscQrEKdLh0uPXiqfRFdNi
PXwFi6ut2eCy9zhdGzMG1IxCxeBOjxQlaJ3PIJxCKgG4Inn9GTQ3oBj5DTwEOlSHezxyhrJxvs+5
GYR6qkq+XknProdZcGbaD2duP5fO92ofi4hTUldX60L2sPOM0YOkGWNEj3YewCRgb4CHhp3/2Bm2
ILB60AhYFTbLBOBJgl16zBTfLq9hf04ikMk2telUWkqnqgn5JFromJk5CFZ2OZy/7cvUrMZsni6s
NSxkjWtmQpJp7dT702a7er/+higEHlkGq4sOc2t2Jr7EmhGwyAtsgJHMKq/b53AcjwXdBrTjqTQD
ybh3V9qvMLst5U3jAf+1WOnAoVbhypvctiQCm9Yit2SAR3jyLvUA5ITrCmkUCj00TwG4bd4/nwP0
q+YYb5dYapnl5bErHQKgB7JmQwez+TjUnfMRvu/kVw44Tx6x4JUa6UuJzYeTmbdtfoZ1n1ZTJHxd
d4qmArR8nD5cCVIK0riT6I297BV1J/wJ0MpFHqFhsm4snj2KNoa2YFOibCBAgS5dtFwukDBKqZIu
uwAMCExEthZJcAfQwyUsbtGifjkg4SSPCEuoSGFxkhKe59RSYo810GhRq/Z4JSCwAjyKj1w04eKJ
zhXlIFsaAbStoxkg/grG4Zl7P9djpwmLUGy8RWrpoG++hgsgcg+E8uOVXuxkvkKfnl1pqPbs9TVf
NW0QWLhKy79NAGd+BmpugD0XjfMMqWoRoyrCZNqDA7YrMIPbRcKVb4tuqi3Yiarcsz2/c//b62yx
wHuuhJlqC9HPApypTKUzff++C0MUrD8ZvALy2YKPw4e4fGZGiLNm3Xu06vDEb38vO9xJxu8T57UT
VjrZXj5Vnrbd9fTFxqF7GH+76hwKvzjqJNbEQrJK3aDg0roA7tlTItbO+gt/rmNnLO9AUgHjxTA3
qfEhFhste1p2up0FC3f0gKlm9L96vZQWyf52lhnQLHSL85I5YTzrVnxk7U380Uw1wOfMgGsd/gLB
ween/vdvoZ7m211NbDKAkiG6un7EFputafIzMl9GlO1f5zFQIHA5A86naDzW3WybDYDdMFcDZf3c
c0pAYv+/WC72BTK+9A9gsSMVCKLT6BYiTLDTBBvhPzo+97El/EzCQYXfBNLKJm4vRYWR+WNz+/XE
GbguMGnz3Cuias5V5Sfo2DLsutw4JE6UR6+Q/9UY3IMeaV2MukfGY/+1a5PaG+bp9GsycnlO3/YS
AyT8DD3VSv6S/ah2ypejW6GCZL+/qz1uH/vB/fO75L7yb5HfZ8c3f7rvffg0J5IxWdy3t3VzgoFe
wR7avmIHmjqGf5MFsJbOUH1CwjxZczk4kAcIs4D80jdi9BfGJlTEDT6i3fLupjt1S8Sx2d+ns8K+
uQsSMqxU9n/HMgRaPD6ncw4ySTkizdL91GRys76OKSSoRRraPVfO8aigSDY+eyaFGF7DlXdRPU4t
F6OyPaLSCUN1UhGxkfhjrqgdFn2EuEg+CGGgSBDsZLS/cnPXPf32NeXM4QIDrhklU8bzmJ9zCGyQ
PV/lFNyZeGG71u3pR7TZn+TzkNntsnpqBP+AcKYUe4997Un0OtY3EML05aDjzMEFwvISON75i7j1
JzgZVUv4aeyxjByjnzDyIGFbXkGZxGq2RnHQ0pxummxqFgJF8Jl1xts7oKKjgoGHbzAYWgrobgAT
GizehJD3A8ZaSnk7+5r3DUMXd2Ti0eheiDnH12oUfFaPxfrplpYwhcTvUtro+Q7AI/iyZwSoBzVh
c0AK4ma6QJ+IWdfI/hpW811ylMrcenuPOf4moKZxjQyAjcfnzogJpqujC4UIpGG+TV0wSpKprLW5
Gr389exhdfv7T8V2OXj45YqIaL784HjzCYWULQ6LeetIwgRPPF6u0pXosP5AlFQFTX1lvKotxqub
mwQZJs/TbAOg3EaPwD8Gqf2wji+riGr/a6GxYSbLlQbUVTuApxPnU1e5HDEk2uSr1+LzwxwoAvw/
eHqQ6TmkP0ASGJBM/7w6A3vY/F0BWhDU1GWyKIw1AtvWRVjaiMXYdmrMBEv1/4AXznGIXcGd8ukc
ueg7VSrAjykjA69xW4DmrzXvJlbyX84HftOPc2oENK6eTNC9lsYRg51NrxrkFltxnjN5rRhuHzT2
BQtgp3W/HsGKBWpQ+bfj25chhdztUXi348MUolq0LwbFu9GZdhvwm0RSB6ThAn6lOKVOAgr3nive
2+E0eS8LM4pNMwPvYVKEIM4y5/S60TfkwbFEBxFBffAFO/52xi0+EYM5I569S5BlVw49dorgv7Zv
L16JM+w7HmcdKQHQJWnu3vlxRH5qgJ08I6TXjrZSwcLMa/4DM+WORuZBwodwns2ho1l4UQAJ/URP
OJgup88GbgM4N2A+D6h1bN8WRWn+ma19q23FsxUNNCjeJATA4TvWm+RI/RshcmiVJ36oZibzwv3Q
aBoBycUoRCMcQQeJtoJbsA/eqCybGZGAT6AxQwwMniwH/fRYB93+93lzsSqFQ06Yj+5X5g9fL7bH
iy8/LF1WXgbkQrYmshWi9rTlzgZQrE3d/ZI8YePbHBOsURIgL8ucT/hEOnXQOnxemfGYQ9aAZJtj
/mDeo11sd14aMUIEUvv27gBvdKvZpsG2M8DEkpSWjznBRZfWNbYehggOZQ3Pb+gIzGqNRe/jGfHM
+1MeBCBlbHl/E+3CBZ3HEXgD0W7s3XI3xNg8Ct/7ZqsCFXbKUxmUV5DQxLJlYi3TU3sFF9x5AW99
8fW+551+VMAd5LZu7b58CWzqhQ3/L76sXU3myByyMcEJCHZ9llXO5BJxMUreo7QhWVdnS/glh145
L+YOoZ1cNkK0QBG70q3ndoTTk5kXAyXkbcGFCABTn0kSmH2AIYvQFV31ixYs0ewRRup0GXZQQdE5
QHTBQLT1u9ctYfFLuv5ovObcT2DEdsrHpkF8HpBJvE3/Kk9EAm0+9xONeOdcDGmwiuLW3CwCXGqY
t3W8H5ad+FtYn95tGmuGSciOgIu3qxjyRfkgA3Lw4uESw2bgpaAA4oFqSLtADMEileX0Yx6lLYMn
JEyBjKe6TUw/pWGN2jWhQQvxOVje1i/rHgBow+phJ9ExzW8LzQONFOFFt0E9wB3DZ7VGzGDWbwco
NBszo9xlCZwwT4AS9jxtpV0ZvOn8jFo0MQsVhoQqLMSQYIOzuFl0AeXMWkzBLTPWjSq7CgSrjdLl
ZIG/0vXJ0pbCca37ojeIdNmT+ctjSHO5XwVQ+H47e6/REopDsEMx6PWEnL14604ejHg7DM4trS3S
jLI/OtdkBKQrMMdlpHjN1rcDc6w47PYyE8Kg2ILB7/ZFBBYkR7ThX3ShRAPuCaKXrZDFsm54lPKU
bNAzjDThTU7bLX4DlCgPyip8W4f3pxuArhk0FWO0uc94x/wqkF14zka2Saj2pCEScJyXvQ3wGwd3
kEABKYflgI/OUTnr/zg4AeNQUyHegbwlWk7vK3WnhCCpAj3owcu9LMBwYNj33HXlMnLQ3rRui8+M
ZAuzs7IGsPEMY7ZJQJx2UI6VzGXydes18oE3BjPGeKs5NdBibIL+ip9qDvTuYd2jlzNkus+OagMu
NSh6xQMT+2W2eFIDLPQCXHdRPYZkI2lWNZUv29EAOMdb2eSQal6x4qYgHmhn83TsaRQmIIbrxXuR
r8ZRTv9F7Wkl0EfJK9IQQ9GgOerXycN62ljsjLfxJQYg+bAZ+SDxC9oPnfa/j/21EKAlFQBP16BI
/Eo7zDP/3n7DYQTlvNYGUeLU6zVTgE7YrNodv37OYme86zbaAQh4uSS8SSy2fuBhqF6xi72hGxoT
Assf5NcR/XAaAN2DporzPTQ7NE9yYZEDl6u8QjEmbgVJ4Kdgi4AOaQUu1YDbDo6/wJQ4xBVwdCDU
O3e04XFCslq7Bpv3I+0q8PAuRDjnA10Arg3AxQPGhwPa/G2CNW8DsJy02c+BP+fggftp6XS59Pnj
0DHZftEG4JkRdYuXP1pjVAOBpiyN4sWKGAEChQB7YKNsNn/S3aJ8fRkXJM44bY3RBg+Qlra4gZYC
WL6fQWoqSAQB83Irvxv1sZoiV+Lo2zFkhd1A4XnOuAEYPCqQywCuP2y8GT3ZQtA39isLbD5uYZyb
gNVJRFGH8Hh1ZL6BkMlBY7RH2kFa5wJiH6oUmCiULUTFqy0yaIFvhn3fPXG8Dl6XHkVTICEfOrzR
RXgwXuFIjVfoR24Uv+ENYGc+Bb5mFl5q9ctvbcJ1hH+ItBldMu41cdC29mP63KknyHdHft5oPUbt
eeAEIJhjDUUAbiD+c8/jAIjYo7cuO+/kgqrIq+VgKNVxAguoNGlzsfQBoqdv5aOYWPe9uMlnCYC6
LRSnvF4UuMTQUXifANRlxG5tla71fRs+WldapbmJlrjzxifWfphoQBryXMd4x9Vp/JlYM0NhEN5A
XeJ9iXA4oDkqajQhB/8ZKGkp4hg4eFLO/ENgJ3kIiFGkBwkvCskb0jSs8wXKHzQPcWPjhiqs7mf0
tWvmMyxmVkmUYMiu2nXjAwGONxwPwJA02wxQRjICWq4GG3G84q3e38aoOQ4maBr6WXbGDoO9yzG7
NmObH6MsUkjD+gwJZTu78hutipvNFlDxRfS5FaqpQe4NcUzic/qVuFZghv/dXsb3oDKL6H7lubiu
B4S0QR/+gTALpZ53waE0uiFEOEjZazAhS7s6PHfJQk/mynTiCjtdNUe/3Dwy0ZmvNWZt1P1yoTA7
5d/HlH92myIkw2LB+S7KkVvIh1yGBTED0J5PQv3jwNtMSg//cLOfvXUDb1jmy6QsRIbieeykEMAB
3sanW21yVlHa+BGPlZNs2iWUUbpbfYZ3/ObYI+potGfZB431Gy+YMyRLjXAPYJPaGuDkkWtRl5Xz
CdH/m8YOK7yFtqgUFqRQSnZI9DOciUa8ACVewMNRr8fW4Ijam7XfjX8L5n0xx7jY0T5AqmWuBZA2
7zBZUVWGIpJbOUrr9pDJsTx18RPESgDpnmTQe05pEPelzYSl3D+uIjOKMX4RNmNDYOSXmDe5MR9+
PB1hkrEFmprhhfD7dRmIcUydCyDT8YxXnSkDi0rcgF7G/a9dytwrT5vGHtSjYofUCHe9kR1CRrp6
WeWWGAe55RPx9Y/82/LhQ5AGggoxntmJ6DMsPXK4p3gTvBKGRhu04NAlYgCU0+6ybytszkR3BKvO
P0crGstXOLWpxbxsDFd3hqGrsgAnr9Q+61PkVL64fMNqi8OYe4ZEz15fgVuerG7S7DP+KYsB5jth
VCQNjL6LMn/+9HBNX+AtmbPJ1nfafzEIyehjIMNGMDCgva5JexDBCFghH0m4Zdp6c9kub/GayQHl
TKIOgxg7XTOxijfxkQlrAffwy0oMijJv8dsFNca0yp8Maic9JwBcLQnKV47yhiuSIj4Y7Brfflra
k0je4LvDtDmL9Fnrj+cKO4Dp1/74d+txVU1hePnH3vlL180+F2VG4zGMnyVn1xxF97lIF4x3dyMb
PBnf5ktYUScDgf7wQH7JqMFvZir7d+74GirtGJ1YpshsUsUj3GGOaXUUtjmsdFDpssJqneKa5ayj
Wcky9giX5LXESplJqqZUUp8ZsPGLm581LscJVceRbMqyWf5oQJDYg78JB5w2i+UDM03MPpihtyGb
aSZ4JXI8W+Zv1YCCemKiPLHRCh5cSV7uh3UEuvNYJrGsn70vJfPmI0dA/xGWTOSDDF76p7Mgv3Tg
MgbxJ/XUdEglkKZEHbUheirYwrHzIV0j9soYe3X/YTcsLjBQimC4ZgZkOfylL5BTdQPOyAUyMKan
0xEci0Gt3kaeUd5Ip979wMgjOkzjOQLUaHeSTIzOIQ8DKiADYV5b5dPbBo1xTDKgmo7WCkvs96Lc
LYjbS/IrKge3jUqhfci2rLox7TTvOJsZJd4COPG5Q/WhDDNolbUyt9SFA0el0FS0iqndMl1uyukt
9pL8LEp2NiUa3f5RARuXCQn1TRmhffByGBiD8i9ngEHQ7CEUOnC+guRjQ84jcytxkFNbAoV3PvwK
IkwkozRRDypXmK1hwAYl8Qf7QXlaAlavzbpzVPe9kakmtDWeAb5yEVxKyGQjzZg0IRifRWwiAC7f
WA1HeO1sedLigvRGdKKyEC9ULOVteAryoX/YGur6seBM0JyUVpCa34IPoz0pre8dFj1AILsHry/Z
MeUy5DyUV7nXXFiTe+1oqTD8RAoCyDxkRFi7KFWo3vt1pA1tftAeg3Otb5Vf+ErVUCUnSOFfAZ8R
GLMrBPjNUH58IhAFnQPRaza+fpZsRs3kNAZXjYWGBTzJke76cMqn/AgK1tZ7s6Zbg0mdoThfroJG
piZ4A9cZnPvYTJf/TirthoaIJcENzxRhhYTTc8/Es+AOcJCkOTy37Wsq8Hhx+2XR05D9bb13PpuG
kh0NKfpz+LEgGR6HrLZYBSIFwGYbw8LJnvcbhSsgH4US1VeAO+znWX3xKiFG8rUVVvI3pCtMLuUN
aAdaOqptW+zEWboyHpxUIQI8xb+FozSowaBTTgo4a0eG+LXX/erschE5hJGDwx7ocaYU+UoTllph
QHsYk0Jqh29C2Yip7rflY01xDU2Cv1xgiDnkXHHxOUsrKY9iarKBPA0dA9YRxdyXYlQm2fOuTm4B
AI4L/0bYopOZzi8PN0UcHgGpO2uZ4c9GlFz8pRdHy+7/1CXVHHx+6miufqj9LuJFWhKfbuIg7Die
QT3gOUM+/akOmMPr7qh2Odr8pnwQ5zcfhov59ZjD1F555Yo/tuBuW3inhTrITtSWENXHeHMldy/3
e8LEa+zEYNrj3dv8Sk53ZV/ORvD+8rMvPt4WWxBkX9Pc7xz9xFFtHr5+QqIBfhiqbd0Cd4DTZIWK
5lIKLjefLImeD1iTNeibJ2GdIJs6EjHLrZBRYyRrF2v2V5MVvDnEnb4DQyveUFXChPtwifiLh/oP
8Dng2STcRxsBsH7YbAjZEw2Fkc+exeqhZOGpxkPs9wrLP1ba4/MnZE2Bsl+gm/UB2kVA4EnBT9iY
AcaDIgmhlXPKT09k4g6pHtwBcCQBeqeDEioEtBL5stt1EOVw0K9Hkk/2WwDwvF5ziuAiDsnE6RML
IeYjkYTxMWUx1iwiXNKE/OM3g4xelPZWIu1J9Ol50nkyvS21DgLoyCnjNulp+Lw9fgZtSBSm87/x
Az4i1inGBK2sGmwAG6hQyCNxBIJpyP7IXRcYmbk0AtBBXQGriQmWG52hV84kkOCRGLpijCZTZp73
JIOEOmgsDWNzdPP6JVCiCUIoX1bsPRAT5NhsDBh3L8QSoZ33A3jmfcVj+VjuSJDKOp+9Kp/V04th
Go7lu7Hzibm/2PNYJTpMdGztDI0+ngpLC9ZshDZSgNzO7nt9NrHfiN6Vtoz8AfUJwxRzxKoiiE3M
1hn/Qj3Wfx7UgXSSEGgnZgKDZuCbwIJFTtEewHP25/YH6U/dPhkObll2vQ+EabqUWPHKXYcoMCvn
pYolFZ5L8BiFE+/DR5/1Mxh+lF/lnsLty7zyl0WM/nZgbvadRYVN3upRUBxPezJnEvGqjzARGKIv
eZLtKRouCJjAW8KyA/Up0juC3jwFiI/cSe6NQfPS1g673+EcMHXnjAzLjOfu4YO0atAzYDzStqCE
fKZgDE5uyhyvJUcopiU8O9GcvKHiBJIZn/lbrwkV4LqpmM+Ny1m1KFYe4s7ro0QBtXttlN6BoIXv
6sMUgpfmCUEnWnTU9PZQxZux+47nkwmByniSNhll4zCiYfyASwXSEU9halDGr+BK8rhRRc6955/E
6Ex+Nqf3QFtA6A92EWh/CIyCBt0qxsjUvisuyOQnQ0R2DAjiwa2jNaM9SXy6qR43HGaGFFAqwpfM
6GPiLxCDt/P5BX4xmtYYSKGUgjMuCxuZvnTi9zQLHVo+rE1pTdjfCR7rf2AgwPDqYemqpsdmz+5G
zMM3K2LZL54HruRTeIBjWuTzFFf8elC92JDFOzC42SMUd90MwbFBrFDYagm11WBFliGz5oAc1hD9
YlDhsd7FHc/KjtiLu7sCmglusijSIEzDjAXcfoZPxo8+NiSK3a1KrXthxjVLQ9kZsutGWb1KR0Sc
/Q50aDRIq5OKlsmP4GHqN+4ArwwKd+zxsWAcWFZFkBQO2I7yNh+TRsFqqAMHO1CB40n9CnsAeL6c
znLQEdGWTFswIyIRziXqWuQjG3k+al2l8WtyT0H7oFbhKGcUIs/G+VwaI2fwwtLWAv6kcrre/BG7
bhSFU37MSJ7p4lb47uqeJZK+wVMBSZ5mgr4btZUz0cEd3+gKEF0FAIBqMHODDgU9FEKoOT007tvM
QWhRQ5RODfwHp6eqwfp6WEcjDJWKnT96nF/fo5z8gYT73nC4eG9J0RPyI5AJjbEiEvUpEkqpN4BO
gYMB9OIBE3JvxU/coMS3QCf0CT6DRDGZcZSQW5kq82EUlh6/jEUSU6QBYDdYzFMWHZVLrVDJAag0
VBMBrMmJD+ksvu3ANYmTfX0n3n2jNwVVnF5T3BZrsEdZTqICMw0ALockfm5QAHj25fwDlDjTp7Uy
S5hJSY8vWgdy8KhYkJP4QNhMEsTGf4HJqbgNq80MlKcOMB9+jGiPdaemItEdTNVvCFOq7EhcMBg8
sAkSsDpyQUOnmaEIBBIQyYEBAdkp7HTyDXcVIM5XBZcOjDDulmkZ3GtbS6O+dqFJ9p+gAZNdIZ+H
yIn7qKIXmm8itHFf5AdCflzkjVFWfl8HGXN3vEMyS7zPeDPGL0/DVYEVB0AGEJlRNTLjQIHfNOsB
lDdTqMvKG3KnIymrJIwVdPIGOzn8enI2Oob0HDHUi0aJkzSXMco8hdFXkUDk22LwMxFMPMKBz8b+
64BhzcCebMAStUC6BpN0rUOOzQDHrqBPB2sXgZgNnOMekbNFo3nibvRxWvzcUHKDYc4bMoWf9Nql
qldV0w/dSWfXEwd3li6oaNiQoWNBsMyx/Azr8M6oph2MmtNlPXElGKK8xmQrOIXc2T27qDxKO3ey
mAjGn3RUN4giuCPkGuMoza3Rw3/m7O7UueCgpc/fAXjPRlc8i0B0T8yixz74uQkLGENeYj+HlD2l
RWupU3TuYbdDxfDHaNT47Fv5bNUvmIrMpNgfE9ehz3MP5wAeEK+DvAv1+G7kPlM9CiAwkvFRbw04
dUsoWB6CV5V5oVptWdrdQmgDGhiv1Fey4JsFQNx69wkOnjPI9udRYI5d+JitEGdPGKjgA031vBJ3
1QPJhaCf2PVfrhsj8NcGk4TYTsl6nsZazkYDPZm1BxzDyynHdduuAdFBV4TIAAwYiCC9MJ00bNpq
QC5jvYV8F02IB2KOBn8QP45UW19d9EEklZKJmR5V+chOF88FoI5iES8JTm42q05AZT5nRsMeDRCD
gmH4QTYn7HN22F8cBmzzbIz0sZNRTATQVxjz1Xa3zDewvG6W89giH3UGbiPNRgf0fXE5+uL3iwxD
w46NAcVrleW/QPnJCDcpLJmNoiGJqh43xgEhA5obmuv0u8283C+n/fTpPEX7FYg/pQ+tWQyYvoUt
2lEQnnxAksprlQONJRx//MGDHXSZOsOR8BfAN8VIjUoiQ5M3aJ6NcBplrCaT+WMjeyNPCpDTTVzq
dm0Ktx/dvBqaruTReQjZMe9/CziSgDTf3RJx1sc9nEASAcC5fpOcAYEjsI7C1lbF1QerOyPZvX4G
bVLxbb527z/tYX2RPmws1LxfzalEEOozIE4dHHl1lGGNKgI8rr5glA/gSYjsE8aRrGEoNfbNuooy
lNtO4lX+KTdtY9w3TWlJc5A0a82VnGRVwvQ+NPM7Y3CTgT5FMS2G4vZnNQQ3mzup+bXRxKJYVwdu
1Z2A8gtf+ApqAmSGtsA2pN9zPEdiOG+mKsroVnEEDrp/HrtsgNo26+fiETRn5O2UwZg8W2Fjwd3E
MXaHnfug+3jCfUNybqwDTAA4DnRbQw3HHiWp87ng04z63mQfT8f7Ep45wmVwSPxUcYHbirCTMruu
nHLxBtcxRtDvMwVFVy6e/pkT+qCeHqgXMrK1XBj24p1LMT459/k80exKMFKHSnQ8zIDj3L7wJqIw
DCc7tzTe9H2PZurkfijChkw7jDCV5zRXAv17eTde1ni4WKMgMRqHt85N0gHfOAFxss4POSZr9Kns
J6DK4nAVFgssZJmTslc8M62EuImkmbYmZx/RR4E62IQ33sp2+TDpZzEnnQJeCiU3Wwqr8Uq8aMfn
vjkD4v2fLYNqqX7mLQTa9qnpoJkZiU+HUasT1AekMIaGBAnu2CIkDwjXEyXGZRJS7QTMSAciaWoR
qBZgKjxdc6gAOiZpHwD3ZjMXy23Lkty4zdqQY7DpInxdaM6gcTdMJgFs8rKeR4EWvNxRa4Donp4H
yUjd+Ti4+IZcPcmATKClHpAGq7QoCXsgOh8CKC71dk+H3Pv5GtrsPF1PDBpcoJ9eWrrng7Zigcns
dRgf0NAynJCHlYnGsMwfBljpoEIAXB/ZR2COKGEzIOjPANqfFk/Rk1F747QOx8YanUg8xYKQ05+B
+dv0Ohr6qRl/kbIUM/vqBJzZoQKC/AFhYyf7VKOXJlxdUDHxGW0umL6XTLMNxO+9ySxl8Yn3u7N9
uizxQ4aBTGO/XOAkGLPTkAI8FDx2nd5tQ7rfoyKk2H8t6ah0b0A998IC65ROCZ5uzlpF9x5HGpbm
76K6iMOIKJFb8j/5oYxFICAUO2M/O3FEi+rxAdLYom2HiX5i1auDc6n3Y3rWmTybHPPiAc3Jrj0K
O8py+DTmA4PI3B2DJMstCQMqYSNQdDNtw2eWnycZHt41T4T6tiWUjnW3fy7vywb9TZAGI+vLBpmT
oxmPef92qJh6ma1tebs03w0rYgdT4H9awRxzNrakOzRHPqtxa1WNqwr2B6mqHvFQn/ZH5dmFAqq5
84mbrlS30pHNZLMreoKf3JyRl8VHYCox29LgiyL2FUvPMZq/UCjP8tu933ZkZ2X1DdkOUypqjkaj
DwbqnIxQ/Mfpx4zV4LmcbCfysichvtjlGC8kcGhfsghSB7pfiYPbqJ6XzMS9x29dWfKHqYE3idfS
G0enn89PDWKU+iSNYhYZX0tr15K4QUB+1EPH0WcVk3PN78XN7XV83rzyj0ru88WpJV3lSBxKu8uH
/cGddSZaMOz5LhWtGQBfdHUA9/rILSJEwMbtiFsn8yBirYtQ94qhseywZESVQTKz35Fz57N3Me8D
QsdHgVuwqRBIWdVPRNF2YP6YRGMucAtoIf8j6ryW28aaLfxEqEIOtyRBMEeRCjcoSZaQc8bTn2/b
/9QplzVjMYIE9u5evUJ7i7b5k7m77EZ/wHDCzxEz4KeuLVNrBTBbvJSPifAKZr/LhPhViJnfcJnG
kwp1fm/sdHxkK7SfDzBTSoT4o1TX2Rq2iWQs5zux0RbTleYDRgnxtOWa04ETCNvznwrXpau99s/x
L1ZkfIAh/NXc5Qik6pnmLt5h6jeBT9VBeM1cHQw1maSD0IpONCT+aBW91eMm3JNuRWRzfbO4vqBP
fyTvjr1cVs0KJkQJuwZlDPyk/tmsjHph+wRTeQzA5hOtOYf7Jr/7gVvJFy2jxnFQzlQnpwbVSh/1
fK7bA90xxqQjpgTMTkb57OPrKgNe1n8M9rk03ZblKS9ELi+nL8K10JvQMMqUZ76wZvmcsUFLsQKc
Dtpf7gh+vDkdEaW2f8LVzXzTZoRp5F3fJvkScZUSdPdsCxYcfE4pqDL6O/zgCbpdjX+Tgae7v09g
r3D+4xVW/IneMDvSGaOguToRjMeraY+5P+Q6SpYKWNiTisuoeFxCxXf2Bq+WgJFacvUI+38vVK8T
ioz0Tq4p2BGDv8gm9/fDDG6B/Qj7z4wSoXyx7a1v0FxeCvPWpB8gggH/BK0f9zFKfnNPxEfnfETK
vTNRx3Rfw/Q66E9l/JQtuHvpIw3OUn8Lh0Pg4x6AJ1p6q+drH267+QD3pOC3zvCc+0shPS0VzQoC
mXR+1uan332rISwPlLPTn7kZF7eQ465y8Pv5a8puunJXBwReaxy4sgzzG38zRBed5CVSbSyX8TS7
N3xszrImcFsotoR4ADAQwzrSbnnljOxhPUdk7BJLtdWag1xtQdpjc2/NqEmXDdiU6gX21oTwER8t
eGlLDVTMYnFYkcgigQ9J5CFB7BI+WJYwtmJ+ghsW5AKeFAYATjvMSLXCDQEp3wdi5YnOmFZhJb4V
nDEZLk/fDGsDYhDhREDPJaCedC9EAXgxM+1P2YiFvxZmPemwkogYc1wZoFPZWRN0nyc2xRRdMCgA
tYiodHnlAPYJMkBGFdqBL90G/MxWjF3iyZ15I+w61hItO+gwTwH8a00CBgLkAXRjiCaAw+aXVCVS
PhjfqONagIfMqYbVbK40nJGUVZmJIUITHUCpNJ1IvKU/U7stauqhiNnwmkwLi/ED0Ni0qvvnDKd6
WnFUxHDwCTGNAb+VlugYZhWdrctAihJCXpvmgaC5Gpi22LXd2of2quxpgvkMpthjDkuVZfjEQ6xj
w4PRK/eoGNZU97G0n4JdFW7w0cGgmsJ/kn409eFrryPeEOF76rwDW9jDS6fCyr3M6bUcn7J9mKxL
jhkLVIB479xGe61jJE0xr38CPoRgjGjNFkaxYphPNgcZIwVZmp3gocygnKh6zvQKNK0JnEevIEZD
dcdXhEkh2l408NTUoj4A9EaXF7IdeyVb413+YQpIBcMdaaIqUYOndxwt8K/6OEKaEYHo0UYIXGcG
Qw9ioR7BkSAekwH22pe2AJf5HqgwmF6MjOgBY1N8xGgDE16I0+GtPANcJCNyk1txxLJhD9YJh7Mj
vMXFoCcCFoWmNmzDYovatfIKffHjM0VlDpF5Abc+rHh5AdCm+WJmTUA0kAbkHt5AW5MhT9N6+mFl
wIwSxzk6BmkBvL1pQMH5oEDj86+OYGY4EO9wAmAi+My0t0B7/S5CF+1hgw7MCfjCFnelNBYyBsQH
2k2IXGtAhRXusDMFpYUkF8x1q3j6Of/NmZWT/ZjvZuFZreJkZp4d9vwkZxGgpw7N+EPPxVCdhYDs
EgdSM+PBY6PBotUZfud7wF0S50EbKyiLNqpzoQrqfmCADFsNqyvGMhBeUfZApnchkW5aXAgnLNR9
62OQb+q/Ie17BPBJgwiYurS6A+gzoIRVLD5bZWsTwKTS4MEs3Fy4z5Pc0Xxyy5OOA+2LDWPusJeK
xaLdnre3iZGI/ScS7hrBgzlmy9xG0d9hETBar2MHaAFyGxJMS8ZpjoCU4Rj4v4bVuFgmMKOUpF1D
tm/zPSTb7FScKnYKEqTKk/lbtu4UvGmQqobcTaDNBZRUW0qsRQw7Bp94eIjQjIM3Mq9CDaU/PoHL
mR2QAZOFFy+GaudAP0zIMhRCPwKr3lGkKMGbKVE9EKmCTxPC4ZuZIKIFiBfsrbb3MjgiFjvr8ARs
Q+1Fpc0ix/CJYgZ7CMygZuQyVOe4+IKJAy1+x5xSRrEAA/33S7Cz+rczmF7R7tTMrjAlK7fyzrpP
2YrcJNp9cEr1UjH6Z9Ekd+LVYW3+S8kAPWpfacxYPeiTeGUMt5iGblmayayuFW/cQc/CORzX+l3z
TdvNrpCA9rwWEGKog0ZSTVEgiXoE/O89ml/ZrJNL9cLf1s3FZDS+5egIIcShjr7ifO21T4Zd5j2Q
1sD7+h+6jJW+tQ/mFp/mLSZb+5h5zQr8H/8//gfRDXaM/cbcQk+YDj9CHuvp/fuPf5kJLv5rzvII
PJRDaNBc+8g04tRtBppLeBJLmdMT7DRS97RiXKpLxAjh6rtYcgFd/sbeMLdkXsmFnX2QawsFgFOa
xQAyEKf9EhsOsk+IfRG6XrDWAiS12BK6w71QQiJEpZdLKxeFJZp/LKIW6NUSIivoTVGqkaOKbLk8
C+1eslNotPkr/mz+/UvbVCiC9tUx2aF95GHi57+b/ru7JoCCxtNIDPj7KPHI/z2aVpjn/N9D+N2/
W7SNeJVkp6FjZszEPRiu8i8E5P97rLbRNghMxQPyvz/F0////7Owdh4vKn4HwsS9tM1fz5XOE88s
3sl/DwUz3fXMKb0MUaH4qZBUxEjbukS4xqrpd4xUll+JF+g8Mg/+/hU/dRIrxH9L/qA9fdVW4n68
s5W4r/zAa4uIQP6IB/27a+fJOHl1Hmpwr1yna/A8ceP/P+d/d0524hU5hr+vSwYBr/bvlTRa4nLd
X/pLuc5c6+/rldwqfp+5w038V3czF6ybN0PEh7YSb82Gv/L32eArsHIzxtqBXuiuuF13QV3+dxid
R5K8p63EncWBiCeTH51HVBv/1jbiqcV9xNv+91Pct7//u7+2YbzKfRpuEx9Kyb3Ec4tbxePE/f4d
gHhUdxPPIV5fHB53z3jQvxf/747iCf++ST5V8rUf4sHDrT+LpxcP/Hfk4rf/nlgcyr9PRvACHlXA
jvDvE+HFL+Jl+IRjPgptxaiRD1/cKAncRTw/SXl/X0EcpLhBpYD5+z8RxwT1iYdjAHKx1qo7v4iH
/H3DHMVwy3iIjvKVu2EcR1DE30f89yb/HYT4KZ424nVrqGR/n5KEX34tnvLfS0Qb8X/jC98sLyhe
TNxKZAHft/hgxZEqnEKc3f9dLOJ0E3/+Pj/GB5z20Y7t/aV0Sxf5HX/nG4omELjIC/hrin19Y2/t
LSJOXMOQ0SN2Dc89wFV2FL/r9wyq//R7m5AzEzlg/KqvWMHa4Tmm1wYnv2iNRwoLTw7CR2AbYilM
9q11naG2X00j+RgpDwm86aJ4lL1e+atNFN5baBKgsfkarhpVXUnQG1s5l2n4J5GAaJ/p8JyQvgSP
Dk4OK2m7QZq4ET/NbfkVeAj2PQSJeN///x+ouzicRoSwiIOLPMsVf3Bb5aXEv1Ju/Xfbv98w8/Jw
mge+Ym7uNBcZidX8CbeVorbC+FilcjlD2zAoG7g5bk6y/VuElzLbsuQ31aqGVYuEBHBZfuGI5TMl
PBwE50GQXPYmhzfd2kIQstfjqXmpINMuGebEUK8h+d6ZF2s7OsR8MzDWgopGy1Mt2BlQac/OSrFf
UYjCKDUP5LDMMBQzkK3sWpyyY/ONPa2tuXQfFdwTvKwRht/r4ya/wqp/8c/6d9ALaplg3hJQ/gG2
UFeU94vhpTpLEnoUGuOl+UUXiVCmY1ZJLqMNJk3hrygM9PHuWEasFozrsBblTVsrSKVom9qnZCyg
Nvvpe09yO/s9zXQOe5GKsSCYjZ4cewKQkJB8cpLhvZotF8MV2o3f8aN9xmxjsM9iwu2Fs+bI2YI1
KXYiV/9v7wsQzNxDw4rFx7kYs4zl1HoJBCU8sctLLx+hhiPF0So+IM9pV0OzolsPcYm3lhbMIGVH
XcBYmOEVxj/QBjVYaT8GZ2RONJRLCYHZaAd0Ra1Bm3bFYDv5ptsCVLAygfi0FgfuVkD2rW6vmwP6
5WWyA/TcQqInBCTy6i/l1gEUfZnkifh/8OPZdzfmEdkmJI0QXBqGTof4Sj0kb3y06NNglzPEF3Nm
sm2XuFrgUIGqzoY/lD0gCJJP0R3Km8w4AxbqZbrbb83W2Y2P8ui/8hSihqweA2ILHwo/zPQdNnFH
aHHb7OA8JuxZqUIizMqmNdPJzQCzF+sYYHZwSTiYBHJv6aSIfPQP1RFzio2+06/B7cu+mC+kjRhe
ycRUXYsnJwdt7bjVcfpDo9q8Y9A9wC3/GC7BVbkNb3AEc2bdIDDilNF+qZEABSYq4dBShetrEcu/
+CKH7WlO3gLr0CKEIL2FHqqkpdjUGg6wmPIQYSyyMHbqC/+F9YCZ6hCfBlJKoR9T33BqyACQxQpG
FCAFnBxGg/0R51M5RrHuCvE0097bgDEZPr5HeYDFA1mTeZiCgIR4C2gUAOjQE6u2wm9qSbdC/A2O
Ke8A/MFP8gNSjPk2nUsg6GesltAjYUz6OFjeouP4VeO65JykW/IDZk9jd8eiWQD/5jukUWpfmqGa
9qFY82iaDWy1hKucuaVv4sFot5Qlzw9hXWSM9V/Mq/k2eAHmR1/g+Rk1MTjVyrnFd+pd0aMx4WDa
gJXTwGyct5UcRRYMpD0E9PCzy20D2jEMR3g92i/I0fQthlrFWi6x54Z6szHlvfEVYiFirEC7qWTB
TQKuZZ8kSaaIUNS0+NpX9wiuUXvRlMe//5lsohXmr6HfTNA3gVDgIvFFOThxwjhuz7mymQhOtQF4
oRXcpvmtivejuTO0jWDDWPBYYTFsVSM40Sxa6EwQ2dKcE/zC4IdRD9FGNnPt94hrfhMNG0JdxUgI
Vg8DCUzIcf1H+Uzwp/oJQyzkK4AkFmxYFM1+m3XnWd/iQwtzrIr+2CQfwHSw+6NPJ8eKCcuBL55v
07yMV3t868cD+1n2pqVXJqVUrrooW/n6U4Zv1M0m6NURFYHgEpHujaDBPEzxt9yT6IVlQvKAEUZ6
tiPzZBenB82MXjrgUDX5krRzR+8a/HBAZHdtZXmt0+D2woKZEWMmeT5rZvse6x8AJOwc36BJTvTa
kAp9pT8KtrLtofcAZjXPvbJjNxhwumVkfpgz3Li+uBKU03TupyULKdITUl0yZa1161Q7a86K8xo1
ggzPseT6KoQfnBi36l5jHob8EFmu/RIo+6E7Tpg2QDNn35Nu2i2t7wGGEej2SdJ+50zURw9bYbN8
BPqdhduM93j4DbR1+j0uV2ToLsYwdjFPA1gY7EMH1WCAgLNhfMbx43bhy2/DsE1C9jBcrAbkvVxH
GSOialfqD/xPZDAlVMgzc1sSRe8YeZiM49lHUcjbBxmLcTro9Fr98INA0wDYAlm98zKRGdyvoQcS
L90qzhJLNU4DTGXZ+ONVpr8Kw2R5lZmHQom2lY7aMqvklU5Gpwl4ojOsVBOo5v47F8YkWG4vnXXQ
maddYCuzU3E5YoumdKc0O5ICVAV/CReJ9IsPRtLqELXAFfH6RTewMhwcaYTSHvxHRtMmASuuhA2D
teAmGkif3BDWIgA1twBtFIuB1mxJT8v8G6xGSGtsj/28kZxTgYjKWbTZXrj/G/tpPA0B3MRhciWr
vAaZuYkhdPcuEFY1vxGRWkCxqu9KG+660tz0pFVomek6Ub41y+yO3kTSzzFKcZ1rSDbkM7+Jxxsv
FgQIrQvWYC39mMAdYqDSPsWoso0OmJ9j6CKFDYOUhMxh3LXHuLoOcbwzItXrfiTNujGCDjshAQOy
04YAhg9bK1cZp4XJ/hxCu6jt6mbiE7iNI7gkpGbAMYignBERmTxbQLRiq8cWpEkRqmODZyMmNwOQ
6pxXSQumJ+UJkG1nPMLi0ihrx9/PyP8qr8r4nGtCrBjTFmXAVCE4jLS74F9Zj57dG6eNRB1i90ul
GQ7DSMYJbgmT9am2S9//FjEK3Y8ZPfkypJVOYdDXXp1j8c+Ae7KZaZBRlTdkhhPyMVaoLJx+W3ch
LbC66TETgA/QxvusuPFd1CLBwS+3+eSfiVS32qdcIjQIdo2wcVSGS6e+Wr5NjiZyi2ZvVx0ng7+J
c0b+KYOW1GFQM12hd7Wwq1U2MEvu4TTdQx+sgJpKg2KFIqk2niGBFpCRCngCdvfUYSTXrEMhb8Dc
Rh2QgME7Unj/dl3dDWhZbQ+BUdM/B+QxbWZefQ7VnCoCRxMQN+2r7mtCQGjk008N0USEsHVA0I4Y
If428XPMq52TJ7sZgXjcjac2p/u3Mb1oql8j2MuURFPenLIpeFGk1dSQP1ZMEEOU8T2M41ej959G
KXMCemZX7ks9vqQG3DKzSjcZjDYbr6vm1HbWxZE48sJ3jaZ5DSBSytNSK+TNSJQq45kamqfSvMwS
VUtAM17+5j1K57BiWoGPg616fbo2kkM1DmslPfhy9pZpFHBjs+drIt4HyWvQdiyc1lUftJcMjBwU
LsN9wLBZscIvWY7l/awV7ABwMTR5N7bWl63bexkIbhySfdULP/b2OSUE7rQdIxXgt67wKoyLDCXZ
JzrkKQhFk37pUNVTteUG5DfZWjlK5rYDGLbVsThh9eHL2850cHR0zjLhCw6BHIMKrQl8H32IOlAO
9M8IcpOG0lzk4kqKvekd/xKWsnvM8BCrmOTTJMFkqxIUV1m7ibOPtJa2UxQw7MSX3HIes5S/6Db4
ICEG8ypqwMhkyGP0m9ITirmsI+E0UaOo8l2TmPAH/raskBU8q7rdOIX61cXkEXX4Qk5eVqCLMwBx
0+ScDJAchpZ6i289LJxd0mleoqarEDRr+g3Cey8t1Vzy9DEh1w83kTpYTYb9FQarGi4rRvWwOxu0
hpCFHH7RnxsiGY3uozBfOrSrM7BhKTWuGnynY+hF6bQzSYK2YQpV3TH17wYm55R+ZmpsKysC7O2P
cwqE2ffRRTKsQ6IVt7p8TYEP7YA+NiPgXIG5Z7mx3pMQKaP4CUrSsBA25Bnp5mn85kTSnyHmOrPb
g1Qn71kwbqecHlZK8ZtW4CcXWAP2nTgbWZ7HFNjHUfAg4jKasWVpQb+TxrX0XZvgx5Zry5FixB4L
YlUJZ6AMbhG5pBBHa+rQhtFhYH11HU6V5bijcCBV4FIEb4ZFXCpGWNF49M3uN2U4Ih9H7JjEGdsz
kPazVTlgruFormTLa67fO2kyUSdvJBOUWIMzaMzr3IAvWO0S9rsCxkcR3PHdRLkkNc25G+Ge2xB6
oMJNsH6HAg3SJxCpZpI3FTqbTlfXaBUnh3I2vp31nEUZsmIwMryvQjdl2mzgl6Xs6vaq0OQNxtqy
wm0rHZP56ljYaQ97ucEwBWd065yhXiIyB3RMmRCqaoMbyUzGAkJvbek5sJCroMn9iACXiWyAv5OP
Z86srHgBS8UuJuIsbH7kXF1JUUQPyaEveiP5TmCJxtjBclr0jbUYmbd1lLZmp+3EKjfa8SFNGIFm
JtnVKAyOqfWRy91TMqcbMgqpMD9TDRl/7ZOSocqenubvwU43YL4XkDvmh4GEjTByejEWGq3k04h0
t+74AsYEDm//m1jdJYDeHnM5afgpVN0H7lnAHOIQAJMKVrKcS6wdCDdu0RIWE5/Ihx0ZHwz1jBxq
/mfS9x6TKD0qD2OfrfpKWo9W4ObDHwOVc5L4kICxBB3aNUxnuVQZrcJ7xGBLVBf6QzUNhMYSzNBr
VxCDIr+ZCa3prpXh3Y+rIvkJC2OR0F779Q9iuDC9aj4M9SHECiMD7Oh/5jrc2ZHkxY58aoA5Yogh
WhdsKk4eNgPPYX/v+PRloIWAgnUuxzc9QBBJQ6tPx4Gg1zLS9oFu7KMGEM/61ip1LdO8twxsi+Fh
QvDM/mh2cNBaSB+s+3JTuXb9cIR3rp7ii7HuEs3lGBwVyXA+vYhl3azi3YjDLEMpnYCIojxIcCu7
7lYB/+cIAcffySYhj9DSvjglafHlcIWFLIqZmV4q51D0X7ESkhf51dhYO4Fy9+lHUkfnue6g6iiQ
D9Kg+WrUj6bTN4psb6Jyb+h1g7trQiEbYWVTUpnX18IyT/DWdJShMqjHkJ9keGGLrP5R1EBbd4qx
tzoGXhPpZxrNADSD7EM21pFdN4z5rbWpXAfsdVsITVLi6bJn20g4Kuky5wwsbCRAO1IADJLImwzt
SNsx39xpMAWShnZE25VEvGFI4as7zrwBI9TIlLwAoVlwwtdoaA/m9NHXm8KNK2wXFxz1OkMev27j
tR8/MahlY68g6lLrkJ5YulYKJ5We2xnXEYHFJV2xnX43JTBhbaGYt+XKjQDIa5Aq6meuEq07Zz5j
YS6+iOsiRaCd7pJJ5EXhU9s85fBaEhtXyBTTjJpNSHGc6lr3WSuFa0raQps2aVk9coshZByfZOeg
wU8qUTByQjJHG93eeDZS+7QIWIrqS8tAKu/S3TyBODlbX3/RlWpjqsdQJiryqNjhUqf/TWvCKG3z
SbW4NgJ572jBPm1L104m/ETeTMRRzc3mWFQGcCYGf5GytRAzIAhINdcCcMu9qLir8UiY21Nml48Z
ASq8B8shlabj++uNQ093oRTlRsZnQTaBUhjk2MRR4h2ZzW6cFofCFhiVoBO0K3ue+IQdGs5fpyVL
ETSr1tmmVPUQO3DRjizNPnyhPoJiZeWeZsxu16b7RoVEx7yTGktSiYiyFFeHF64KCI1wdMo08c+w
hQKlXORYf1ULsk0MvHYbxrdjtLFp5vsCU0wl3yVGuh4GJkuJfrRtWkU+eEd763xMMB0WGmJcjJWv
QMjs9lONSwPcnykyz5ZWYE3Q3ZizpgOGYdngWdpykp2tRGPStb9OifQUvn7Q4SNBJO+O7MEUo4vi
t54l+tdxVWvjIca7skqVcy9baOt6C019U2B4CTsusHfDhAvXIN2ddHivFTzJSEorpmPPJGxOGpXy
eziG7NBQ7VOdSfpIAk+2rhRIRt30HJWKcsRhlBnZziaQQqy9G/b43KdzqOS9Qu/a+w9bv6ZKj46F
AVW405k+xhNbcEPpbR31NMNmVX6OKHhCDD3YsxyG0/g3y4NMN25D60QPbxDPivaOMHLfaDZSITNZ
ZUFPK4SYVO0szeKsl+3C03NEJaOKmVOI6LL5FJ+/PM/Xqb3rSYVLCBRIu/32E1IXqWjaVDqkBqyf
gTa9Q/oIfd6R35KJg58erPQYG+iXUKg74VLk5q+i2O7MDuEj75FHGAbJPKDGyL/jLl135cGHCGfZ
GEbbDzOG0t/m1OfjNSg/ncnatJRFqaxDY80TbeU07LZjuw7VcBsrf2wgwDHcirMmmBtWhaTA1bbH
wRJ4Yop2sf5ocobFOY1qpG27nLAH1cI54GPUG/KPAP9R3VmvlOpY7xJkNn4Z1rXuWk9jiChBIpmV
D3Md567Nqd0j0qP7WCZQ4iL90eXQJKrmODGOZO5njZuYhIZQdsHJsRCOXLk+++qfsvxOJxNeDDAK
CiAfLzUwPinOLhHmmQOkkGzCRrw4t8Wlgo2sHBXumvmPuQDT6cdljmssxK+scFY+2d8MaqUBhyFn
wmp4ZWJ124ReFXr0e1Eo71XmoGrndpE3CgIw62YUbGoiY30aa640dYLy3h0Ch8g+cnF9cEkaGKWE
W3dbtzC2J2dpl7/6pB1qQA5i+PLgw7ZdhwKQKXzVfDu4jJt82zEePWOBRFBXvQzFhGz9zlDhSDhK
odGMIqEZMAG0MLrYDMZTaMowAQOlcYtfCzJzj2ZrbKq92U6bqv+OtGLvBDe9QSGhftRpTQIkQpDs
ajAVzvBxZKETZZVSQPd+WPjodDLkn1qDsviRPXLceMW+R3NQhnvqI5LiX4Lk1YS6IDWcjFw8ED9N
miT8H0G9XlIgxjn9xJZaiKood+V+LyXhPov+Nq8wh7Gn8lc2fM0BulO5jNjbo0Fxx15F+NECn9QP
hIP+NF5yJNVx59ZFurVCBxiRSlb3gAj4wHD4RQCuy4xmKRtybh7YC8O2OxT+tGxZzCx9XrY2qLnF
/qJ/ZkVwUGLn4ITtOgjMdVvJnpn16HTwIhjoXGeZhl8b1LWBWjLNn1HNCCp9OrbzGgfJOe4QGvp4
VAQdli4my3sN79/XXAPoMiekIZbQ6s3tYigZmZSJ82to2W9NG7dQKq9lFS04k0dYsVHgrzKCZh6o
WZIJip6wAY8I8yOsFFgF1ZbCL6a2gJKQ9rckr5Ht6spWKfCftSEPOkCAed1dI0QvJZuFbsACmAA8
is/W2faAoOZw6yCkBdGvlJbuDHwydem+JoprjAhaQbxPomRAob0GMYlHuG3hL5NNCyNGUiFceWJc
rlGt8VHqbN0acqbMHzHdGi6ZfsrAaDUb5viMZR6+E775DBGmDUOx7TqBgBb71sCNTYvcYTJg1yIF
0fCbAourShYKKmm8dJTDhM91a+ERa32EGaPPcl3xgpDQ9Hqv16iqw/hYA7EqE5dkkDwq7OZYZRSV
qulgGNhs+QD8zbQYYbuVAiNgc/B/FSjn6qodPG3+wbpVb9t16qBP0RBWiZNCjX7EAeZtsxbhESp0
74FugdNsJernJiHhrn5EdNqiJLEgzfFRqJrjsuN2croassp1FKimJsQeFr9CkC1gUXKC9IW0TKp8
JZCbojDx9et3MMYGSXdbvUaqf3eaeV0gNuLMGqFa9yZG8XWwFzU8yReNnm7tDBoGtnYmPAQ6nYHa
toK/oEIhn4ZV032MpHxE0khN3XiyiS9F2iEExp+SZQnsCPkkfjrTxSAnQ5pvwYdY2psZlgKpErju
tB8GEGlfk3JeEFsw/Yi+YbyqRvFalBAHnejCsrbm4kscaB0UretOIwUAmjgd1vDGvI4yBSuad1V2
GMoxBlipdeix37rssXNmrUOwmiiP73xTPjy+hKsl7q6NfZFQXuXm0R5S74UjqQmLr3Dok1AZ8bkv
iMWK0oX8O9yULwYdjovPD9cK72013OJ4kbabHGerg6U9B2zckI8kNx9UgesNs1UI8RRL5iJFYwdA
hHBWRC7AsBRuCcqe21FH4mgC3/5OK4Jsam430pvuJvCKnhSDHR0CJrbyKck2s77kaW/xhRt5WWe6
O98jluOr4BYCs6xAQTqYt0JQBoIsBV7O3KnW8ScienFNopX2nl78aTFAdMy6Qyqdg+BN6pZFjs74
l6QV00F2V2GfwJ00SVrrunHOWV4S5Vjbm0ze5PWLzRy1k7cVkygVrlIBkjMw1pqQvVPTB8pRGjEQ
mM+zf27KS8JdvsrpnqPcaANP5QMNit8x/Xgq3ykijF0NRPsA+k42lBMz2PsrI+wqW3HS1+YmRwRX
r9lIpqu8k9RnZO5DRoPEyyIf9PHqyF2KXKqgnqPsmZzMQpBr5q9pR7rqshJ1H7TiZU3cF18HHvTq
Z1Ff9B9a4tH0KpIbKHxjIHaPcANs0itvEN20hCzhnP41I6kOGHEQL9H+IV6AzJImvMvGSe7OsIR0
BlZQj2aUHpTVAP7ogLB8ISCBoM9wh4m45Hs5PLQ1mIUDVKsiX8VomDz1BrHyVdVfpvHRKUci1cqm
xPrKX+bdrtB2tQNds3znyyn133E2qAD2kK8VsHmuaMeb1F0Nn7WRN4320rdvRXmq+aKa8sQFEYig
331I9SeNe99aYVHAtoJ3i5t/M7hq3LBFizdXm+BE4dtd8DTDJLOHZruebsj0/mR4nZgixzY/Zoww
ViZkSD7bRbhtiCFCz3riK4gglq54SXmxh5+2iH+EUtBHcMJJzs6DayjsRRrpwlVgT8BfnlC+DK5W
06Ks4q1NYj0M4w4sUGTk5oYb2Cv6Qb3EoZf0sL8jbkz42/EHvwWcdjCT56fuLJXeY5VDX40/v+NK
53IFn2+FAQrLFaPeR1QdEGlDxJwPoIxrqqSf8E99IEQphfMdLdQb5xlvG/J57m2Getlgg24sLMb2
lGMQbH5a5zrFsCPeJDItfvgVA84r84hUxKAyXbWAl6o141eAqxIP2QBgFbSkxjEPfvqSiSEm2SbD
zOsgghTmLVgrTj8lApCWJ3uLP3sLSh+KdLLToTSwpA9ntJ3FBs0EbEYI9KyKarWRtCNhu4xoMPbC
h4umgf2ZkYqvI/c+gesymmqN7YQFFaFl+J2TFEIAB/U+s0pKuYoURXtYVFcGGbgEoEaD3ftXl2R/
xv1yvAsNYPChrPqvQFCa29fwjNwMSS2pFVeZiSzaaljx04rhWnDtjiy0GO4wlGdSGcFj3/NFHCMV
ximvRpvPxogHkeDk/PBmjdprHml1D9Q12Sjo6Pg+x36NrzMmjxsmjvO+1kXKL2O0AifQzwhASnxS
6RohjsfYFnVle4nPXGeYh0ASnF918X1QQYHRQBBEDm1DEobx9gpTSpjn6++kA2DNfGdEih7ty2dK
gISOc8uA0MLWg5T4gWzqO75DJjxiyc5J5RIfwGUbItnd9f0JF388/hh7w/pmnkudXG1wD1vUbmq8
fb7iOeVFLziQcIUliLtYUVGsv+KItImD90GQFdQtI7RvMthYixFFQsJ+xQIBM7wbVGjc+pR1/CWY
Q91CAmBCIiet51OjrxjOha/Qz5mmNgdFPRL4gmW84cVXNBqfhvo2tHetI7Z2UU6erC6j+eC/4l4r
LmAAkc658rNGbwt3UqfZxhZ24iNHlQkb+Ug7w+BlYFx9hv8w+qeKDvq1+7a/m5f+iv1BfWvTXT8v
mW/RonsBWRiXIn3YuP71N7N1UfXAWakuVYhl50raddrK7L0HVm/L4Cc7ZC8sy3SFG+1qXwjcfus/
UVjVnxCarZ2/t+QjxoBltSxx1FFXVoVAbiXw8EWCGhplzG0EdDbWEjtwD5LEErX0QfYQ7ai78UkX
UT7rHShnmsMgId0dN1uQq9xa5vkO/yRQkR6c1kVKAiIeYs9Izn2EBgFsNdjXn3xdGb3ZARoQCWXY
S+JvNq27d6gJi3BXNEvsLPF5CJ92eKHRSzgL7zg7TVjWYSWF2RqccugN8ABu6rijGICBA5Oi/qq+
J38n/I0GD5+qIUCfsYvjM55IlbSA+cOMD8sCFA70wfobPpU4CwTdNj/txmoNb+lTk17H4dP+5lsp
mBHhhDjelRuMkoQ1GHuFl+hI2BTRd4v8jL0B5nssIPjhBdULxBDtw+bi/nUY7bAD/1GeQeeaQs69
MveIqthDTvMna0oBC5lGd4bSjSsORhjlM7RXSbNKCXzpl/Z5ejO3db5laxeMZ5nvP9ykbATzwvlp
T0O94uU+jB32HsrVgoMhHWxIMzKfkGGdDMY9TB1wEb8x8JuK44jDApN/bGewE3oVQfHoHiFd41mi
rKduq7bvVXNWhRhgb2qnOl4OKAkLSPRMXExU4KsMJZumbXtt06IhQf83LGEgw1eJsfHuxGIc3ulR
m/6cgdUBaNP1PtILWPr/kXQe26kjURT9Iq2lHKaACCJjMNgTLbCxcs76+t56Pej02mCQSlX3nntC
UZy8bXMj4Jczoz5GzL+JzKsWIHYUDPgKmNnB3CMdPCE43ITX9sc7iBj24RoEZFlTwMyjtZZtIuw7
CK+jUIWSrK0KB+IAklLuvYcVBWKrWRjPO24BIj/S4RZ1AvZJkPQCjTUnEDSBR4CQV7kTHIg7AkcG
U+ucXCP2G+b3cTcxzON8ihyhxCc2iPSXVbw1v8Bcijfk8AZnVwHTY6jQGPIo4oUNsxgc5Axlc2Bf
pUixipXY7tk12Q9J/EC5Pf0CbIbIwmTytwX09phmzLCIDL6ZoLomnu0AP/ivLLqDtKPZr2YNDnNk
IAtzn4gRsKQOAKXAXGuuksertYfunzOeQ+IIlAZELOYpYbxUQgVhsMjHwP1qz/4GFUUIOT0Ya6/l
TfdD7V+AXpGiU69j4ghH28R8FfdWOIf1tG3py47ZYrCQ4O2dWMsIuxJ5p0ZLeATaN0agAaZfMWgr
lkwdDpsykCWKMsw1iCvDaPVm9oyWVuAtMfGr5ryUNpOpqnvM4m+ZskLZm9iQMGanCCRCB2uxikHJ
XKM8h1BzpeNnG4POcrJW6Tlc47EmwjNC80gy7xb4HYbWO7908kyhp/yIdl3tSPXOu971fpntOp/2
BhSGtKcNdMjwk3FXdvIvSN4Sa11gbYmK2YD+gBEdRQMSLjAY5lGxtlSLxXBMtHm51laYFlAHWYCQ
qGJXHj7BX+pa3hFVhpqDLmIPQQiVYgL4dNQ+sY5tdt2GPjNaqrvoi20PsanuLwZEstXeeGe/GZoa
IiCLQ1PuedMSKw129GanEneCZBGyF9g6INCC71v/dT89vq+z9FL8CtjJXkfIwuSNwMDCjXdXPYBd
NTiPXI1s0R9GyJfUNMVKvlr6QmYKZoIp8W7xn+th+uUk1rGlT4E2y8w2/pT+atSPzaaoie1eDWQ4
TtbBDIE7uFP6DHv14kQFDE7kBYMdvWFi4TpK9cCSjQl6vaP5Em7VxNibhDEYYvDhGWXu2BjlBzzP
9m9EKfj9w7HBVf72P3tkOiUeRlRg7sn9xeIovHv1onhwzVfiT0XtCzyD3wYQ7aRWjQoCl1bDg+du
Ax+iu1RnhPvFd3WgYZMW6mTSh0yo+iqfyhMLaeNdnKpdup5AmIX2oj9Qv6QVFDUdavlD3FTp/J8d
WYkE2YbxwaRnFn56CEV617a+GelyDHbGuv3DrooTKa+gBOBcNPkU+d7SfAyajXT6YQh2+1Q1u39K
Oszb4KG8vZ8WEsiiflp/CEoRuvj6srgyDvM5yq6dPCe3kD5IuVriUrsmLxyu0xsH+78OYlatqcmr
rVUu61X4LeMT8O09CiY6p4CNlkf7gnd6vufCl+vkjTrtFl2mM3JYsQ9Cd3NP/RYiGwRbHKsxIa68
FdpEsnHgDOnWCngSnI4VT24KHx0rLuOlBk/Zt6Nhy3n/SVuAYGqN+d3GZ3+Bf+lUpxiCo2P8JcCo
LH/6jYv1Vj61zx57h4X3ZfTUBa5mj09LXpVkpSGn+UTaOnwgdhb+ahMDow5Q9KsC4bxq1KbTSyAx
tHQKzzzetEgRn5gttei0ljhdNx+M+dRtDyGMER8unGRGvGFKYIBikKTJje+WIOFDYbc3TEnePc1h
qmwiA4W0TZ4ZjQfw9CP+FbhzBLYw5OTbM71cmU8LbJJgdBKMgnhbQ8tYe4TRjVdmbM3Zs008NzDX
iDbFJ3SpjChsuNJUiCr+2v1M/+zZGxms/BT+nIPK4+pgV8NHuRW3xO6PSJ+m0Cb5BuxAo6WSndiV
GLGIdwG72/ozdVfwIvJ6Y76Joa43zSX+SeDeWH+itJHFYK34w6KRfqP0Znh79OHujxZt4nHSXEKL
g8w3dB9ihYDTIOAkmgvNyVQPMES9qZgnxKwrbpnG7HleqB/YG9DVRCjr+YYciXgSkiWVvDmwlHiq
VjJOqUlVRx3OwAiiqMjoujszD2KQj6HV5EjYvc1wK3BTfMLNcVm3ZbRf4QqEac9lpqHLZbs4px9I
fDSa886eor20w7jFJsVuDibE5wo29Ex70BnnX+WRkxrNCFZJUO0+5LeAheJWHZyBV8m28CK9FqqD
hz51J9AivvxiQXAfbOsryIv+SfMxbjppHf/6Xwp370M2FzA568+ePXEZ/xJU3s7jXxy19D9ABxoK
8dvdA2XbNbHfqrhhtpKba2kW/+a//qM+lr/6kztaHuMjhO8nnkAGhBIAPETspEe6v1B7Ye8dlIa4
4F8dwG8HhTW6WNt8DRPhj149xsPKXPk8GlyPNU/uFxQkIBIQn79fsBrCyicj79k5wtW0hVUDncBm
Ugup+UHSWzATz+q3zpE5t46ffD49WjcXED5ijP9RgiUb2vpcAwLAVhgtNm7q2OPT6SD8fGn45ePH
M9dXOkELFgoUGux7Ojeu46+/8arlRMGb9adkXLR0gyAsMP31tYvsnxqePU2wPeGUiydfY7iLdpg7
5f+GBAr+MDsLyVMvkIKICy58AuivrUkHHQWWF77XyTerCrO5m7aNhS//0Z76AIVoh3uhdMH9DsUv
HljokF/9mSEw5iTjGYbIJVghrvTv6KbRA8GGBp2ZmtebNYfIPKWC5lt0Ch5cCc4z5uoL1LTBGwV5
v6azJ1FqP3GByeoAsZqWbbzF/flBdDVuqCQ1CHB5NhYJRg3oGVMgBoUrFRZF+0HK1s4gP4NxKPmd
VGHDKt1X5hnsRPrS+wu+k9qXggxsOQGrm4S4MVyvFgoWErHNjqZ/Q2fwrwKB9ggeGGTFC1VZ9drc
J/BlDRFMJa1lAyrnFAfclsa3AIDxXR3JGyraFbyTcT/c3YPP7mLgx/Mpyuyx8ICDcw3HcFlXC/p0
8OIKYx5ctlWQti+fo0M0LagmkwIZuqm2192/9JVMFxEaLh6UtPUu6j6cry7Ar4hXhpoQ3RG7cXoT
3gH7q9Bmk8AdZ2JQX9IPDKpFKhbWkffNuangrQb9drpgMHNDfR/Xk3Q3zEgH/UnelKUUrmp0YORs
oTqMDoh5uT09zlCwF9lkUDGzLMForeYkDTv4roGNsELr8MdjAojKggsKBiKSU3bT1QMQAJCBvGQz
QPfZUIR84J+KD4QwJ2MODigKQOYkADXY8Lyr/ipwFWrZDvB9aU/DG5CbKr3PNsYLsy9100TchSPY
SikQ6NGd5OikZBvT3CXDFT4ww7NQXw23FKyccGeSEfqN4V5H9ZbosPknttQUqEgoqbIEQ9SowH1n
lDBBg1s/7bLCMqGnJ1CaMGisq+Ap/bJFMYydkloIiV6B8qjNEYiH95eAb9o99DS+4NCte6S7CKvX
hYf6dz0RYKT2BOnAzZ8Iq96ufiq+Awd7GXgQMNRAOVP0xhSSwMV4XUF47olZ/ppaqHaRxIviAkR8
LvslRe7e26giRgO4P0PBvMlIP5dQnLmS472nyn8J5iw7R9/macNMA4Em35XwTNRUOCwAr0Pqu2Ag
QyQA8tTjD5aycL2gNSskFM819m67AnmivZ2qKyKYqSke2qf3I01NzK7hZLuJZBsJl+QWb7H9xVbW
BTg46OIyzzEHh1g+GdCo41Uudl0OZ5VNZWQEF2GeUrkMMzCWvfbVB6mY0feUNAgnFme8YZKLw4GO
CRXJlxxI0A+nXg9I+Uu5T6UOVwZHVeGA9c4SvnPlM9/EyqOd6ORz+TpyN/E6fLTSazqgogXk/DDh
StBvAfpCLtRe4GTT/f3AGQ9mucaKt4nF5gcFHJJxCX6zOvl/4jsly+ZbUtfcWx+jSeSaFTLLdBkj
ViSKaAEShB/XOLtesTmi4eQeTSJvO14GNjmW0x+9AruYxwt4JMg9C8Sr01Eq0ZERYUABynh8ETnT
z1PMkcVcXIy11+FDgEidXXCHBcAkqMVEsfwa79dNQ+/Ih5Ps/EUnL53tn3h2F5eQ+bHR3eGYMStn
T392y+c5KUw0NIt6X8+ThbxA23AIL0SXzXDR7ueKE2zsnsYOt+d5sVHmB6ymeUl98eY35shY6qAU
cpoTvtakvXyRKbkgwHRKcZiLC3GB29hMxpqkOEYLeZ3uIU9NaMaz+sVDxjwyxhhF6EZboaK7hdQi
k5WKxozmmGcMThw5YTdLwe/srNLM3frmEIr4XDGM/hfy6L+76puuvLrhjIWWwmhPJFKGIjQnkOhv
GMZxfFUYpJG+Tb4abF1vwy3jAuv7QTtAf56sLRHfNtie1zypRCFPeGQODkPTvzHYrzlC4iuVYFPe
KEiibSwu4E7yx9WNHoN/JVnWjTBuWZE/KyM/+JCEL+gHefZgpF8n1xjrVSQ7hFHNpqxdlhbEsO5Y
MMrw7il+3MzobnLwofvMUTH/xCl3rj9DvMlJXGD2EF+itQRD/Jp+9cZbth4m/jMzCpseqyD7pTMj
3ccf0pUJVeZ0bzfH5XIuILSk/iEFnqsKFY9Z1QV9CUoxWnZiaJoF1gahtcxugGHTWcDAVEGcJRw0
FFG8okYfvikeyNZ/erobbdl/lpd2pX2SwwI6J+6tYINikuNWR+Bx0Q5s+GJ6AU1TlY/p8MAJHs5h
Sb4nw1nzrONB2ql3pAEI5y+W7nTtVxGeGPhmzLFshcwPYPTf8EKQARIpoAP/AG/IpsnHi5K6Bm+t
xv91GY0i0wFkiikprf4XmFE9tNCqn3yRPnmwfWVTYkfsf4HhlTyTKrwjSlbqHzJw14nvsGd6E66l
3bv+CnsTyTn1PnT7HDVJ+AmHdxZGR0QlaXXn5GCcG23FJ+/peQ55n2w+U8rorL3jU8I2Vr9S8u8A
Fon9FB8W2oGo/gbvYT0Bo1BfsG956StWbuTn8sSBSw4OejSdqSejNxfHCXjPRBSb6IwwF8PwP8L+
5YfVGXWwsOYlisv7tCuW1HXKBn9RrAFm6DDhPTfKCRND/t0lYZyChS8zM+G23UZ2+tOUAZAthnDr
czbexK9cQcm0AN3+Cd4BZtnjBbVAYosn4HlKMpj6RB/P0ap4od1g4V/fGszlhY0QHOXsCQnTPJmw
VbblVmv+DNhj98hbM9wQKTEgjOFIK28whJaTo9QfpXCd5WeUF9hKqLMfAQfjCPAHXAEMzVzmL7pr
SrQwd+T2C5ItGxrq3t98jdDFC1D6opIamW1RpFQfSGgSmpi5QNt//vcZLJsyjtSWODq78qEBj0TR
O2A+fTXMO9TXRmBWMyMvxZtgPpgJLn539oggPndwPJnkOW63ISSWQ5VA4eA7O/Pklx+Bfm+pJRmh
qLBBkcB994VNcC2PPn+GPYQ/V9g9iiegn3FXiun00P0/yXCCb6pyuf4mzFiMVjmluo/RRMdESIIg
gOVvpmyllyV8JfgJdacIz1T8hwP9A6/MwK79XYkGWiZXemF1S51SA0HX2Xo0JD+xn3uYBs6mfYX/
rW0gGvF8D2/GHXAFWE/FkrK72jPT1Dn7sBW/Z823N65E37GGt4otjWJL464NoUhB2JozYIPrgScS
Az7SouTJRI4nCBYyBbXMdIJZqc6vnPdYj3d/YfVRfjAppuYCQWxfqCQ1dWrxPKQckNCLmpc0B94E
uNb0sbvX0snYRTTtfNxxXTIsV6ZcShSsCVeys0nbpsfsJxPsH9rMH/Z8AZimTTctG0Y4KfVoH7CA
9QkHClhf3COCi1MENjZIMzozNUDwvGE6hpo25SR5QW8gOh0rrwfMIsQRNO5bc0ByOUu7A+0nVQJD
XXRfgJ0RRVXrTiit+8kSM5uvBD8CuuCI2GL2RuyDeR1jKg7STj3wUfgT+Qr3eQf7l4K5fxGOTgni
f4nCOv7gfAmXyOG4ASa812nwxnzkzid1CQMiC1MgGGXDvkt2MboCHocyY6KF69WWSaVIKU7VdK6H
HzyREyKyMAOicJZxFUP00596EpQJF5q78YGP1ZcrAbyPUjqLtu2LDZJ3ZfUyHPTn8QeymxYrYAbG
jG0m7eIo39rxQolXNhxwANaTfRtf50tAoRjiCoiWddLSYQKDM2jFVIauDg0iVSZd1m93cL1l6OIQ
sBiP6RVOT2LeWc9Jv4YRK4nxkrtbUuaQ61I6aXZuRmiec9XRrhEsZrS1t/pFy8Z0gPMBVawhr7V9
+Ew02zxWX8SZvhSYIJx28/LFtXI9UECAN4j1Hi1db+uo7JsXqUwpp3HmoIErWQ2Ts/O5xiiGwFt/
DQ255kvDKYHlfRy+0UQRBQMt2rg3AXbEKPS2KSB44hgeviXBBPpIV+HV8Ljocw6YgVAXxoXqht1K
PnmGTdM5IfBoagGMYDzpt4Lib22eGUQDP14HHTEknPFVw/yV2TPAkzcVGQbeiNTr0BIhHczxJLzp
2tGNuskmTeLOQwHi3OI8xbXoxGkIw0ILjzp6Anq7KHhb9Tb918PgV8GwImPSE8MenE81ar4wr91S
c5hHORxPMrxApmjWssUfFnOn9OEn1xIQkUkgjkzpi7qoCBgvmhPbxJpP7CKRyZhJTGSmi7YOvC9p
Z1h6+CmxVktG3vlfSdoEjlSYz2TdOYpuco5z1tqcmlswF6R/WmD95YIx52GroFv5JKJO7cRWHqKr
wOYZDWftribmwhCufcokJ9p6EZtxBLER3lqh6YesrC+9hU++WJ8itPAxtFnP8i814hSrEGz17aew
KIAY/ehaiywLynlwJg+UpB6jZdgGC8GyJb5szsOR5URK8WWgUC6KSliYwWes5vu0r52qCXYTk6xy
mYi65krtVi2Sn7Hg9BaPHb3bhI95u/ZTJyERpuskqc7wHh9FNiJMqzoXOicS2ApkJ49IhamfXfrs
6fEnVhSDrTJCGEEsAQUTfEqDkzpIgnkPubXt+oWmWZi2nCzvW/VQmjKqjT/1BOpMmMItQm1Q+PvU
xL+XhzLXmQCL638MLW6ntEjkFRZf2GOVBp1ASKTLsJbUafW57scQtxhVyptKZjQvFNu8IekC8Ejx
X4k7LAJajiHlFLRlbNkTB5JWINpKK6wro1z6ovtXWsDl7W6UGW+oxdLSJoB2L3O+eUBwY2jOTU0g
aor+mF4YVVeKe4LFnnEavL+2QjvCBcgMtL1DfhKfmarsJHorHwxNx+CgunbjrRlvVlocwpGxv78x
5X1zgBJsRxA7dU8/5hhTeTn+T40M6bW5F6GyV8JbqymOVaPWLORNYkl/KcnYlg7yLGrrFoa0qYVO
GwmnJq9PIg7Wppk4A5fXb5WzJKuXuDUvWSQsLQr5nkFU8bAEZvWoEuF/8F65iMBZE3NboDVMjZtG
Z2tUJkdQjrB62j+hHVU9uYz6cfBgmMgfk9ZThvVWmv0zLkv8zbBJWIpi92dFaF6hNDfaJkhhbrNo
y+zsQstvSoAD6FfYN+pfqVxCffkroBv0uaO73z6eVNbn4L0r60+VaKAo9ljLZR2uE/zEcjQLIQKB
OvPXcnWz0J8qSoQxm1Op6AKLEbtKx3fjZ2JhzIObYDYSYDLiaa/PE9MOZVQIQ+H0APqN28/K3iQq
lAg2tdroLlNaqIoYw7tFuw+FgHZbP0zU/zZMCCEQmOfBswDP7DUm7Tja8aijArC6lEKdfGPkiF0b
fDQ5xiN6dhxJH0jUbNX1xbEMSIdBpYn4qBRAX2N+ee42qxBORA9Q0KexHbgeQJEywecJ0+Ow53xZ
Sdamm/o3U8JQTeQ7MH7y8aDNQW201polHEx1Q/2V5XOpmwxOaJn1Hpt7Y57U3YFnKxXvEJHc7J0w
BEiVHoGzxFQ6Xaji9yQwVSttyamBRQfklX6wjlYKaOxM5MXpelUD+ZgwIODuI2tIFG0vSL1dQ9VM
MWovXMQn3XC00IjCbfZyhj9Op3vzXgHCgoE03f0MSSamOzLBSxlut8XSlY78RjJRYFIf+4iv0V07
etRW//aUdjWEii3CMq7LaDPkxOy5KQoGMjXCpVfDLglAXauzpPREU2A5Uu4FXEibjtUbMJeCJiFp
RNLsDbZjY+wcjB4q8bPr1pgwNMFpED7j5MoARGOawKMR4DBkwA6Cw8FUzoNnW+vsPjiIag2psfEq
HhK8FlCRYmKb9wyiUmHJw66lDc8Z5C/CEJATOBXzIYsPANOz73/9joETqZs5SFoX/ClRDrwNpzjB
BqPpF6kvrxTmDmL4mUv1WiMSwPXZUwgN4yjVO8cq3IUMNJQUTNjZYiLt0DDQ0lOSFF3vs+KJ0SVs
h7g1taXcJKjHITv60HHmGwoEV5hzYX3w1HxtBWTdc+/yINwZY4+WCvgkGej+OV5pwRJCqyLYNP2F
5Wm5Adw8F1Ugti8tto+g6IMBCRM2noyHsQqFHD0cIy2KKTOcLGGT7mGa0J82AZYsw0JobBZm8Iy/
tPt4pKcwGGMo2JnD5PvLhMOAWUu3hS9oimuDRPPWQRBJivU0yrFTFJn6oSBjxXSGfjVoH9Qx+E+Q
foAvZRNvRull9L8RyrQGdbDntDgcBCedORxbMWFz4UedferZlRQtkLSyfucAg4UHOIqtiz4Z9NE2
4CgJZUsSttmwKuN9Xb8FdY/dZAPlAW+3GAw+PVMqiQY8wnXUE4hxEuFLKjil+KBlU48iHAx3Y1AJ
dF9GdzAJUg14HZJl/mtq9mtwwAJQxg+tWU7Tk4FO9kwbejgfASx+lQ61j25DDIq25keT9aAITmn+
ivJKqjc9096yfZAFslSpm9OWZAOmihYbdZqxYcvEsIwAYu26jZYuvtUxpHYA5RyzENnW2g8BfG+8
1qARWkhQ9Mcgw3MzL5PmeNTthBlN0cA6JZEEcrDR6si4zLlCqRHDIndvfAndu/eN44/v7F2rrp1Y
WDLF+jKCmzRt4urftC9k9bcY2T4NLRuloOOVjhWuyFMBfN0oe5qn3oPmyuMk92eNgQZ6Sfhh8sqI
gPoF9anqJ3PwLtMDJ7fmuSzjl4FLijnIu9JU1w1lQclwykQN5cXUTHQEerzOOTimQyht9X/FZakP
VBporJBcohiDcWR7rvEBHyUsiCDn6Jo+bABZwWvyo5obKJDbY55MWga/OIMljX8hzETPALReF/6f
gcuUfLT0FFd6FrCC/xCgNhFC0N4JoEoxq+1tWVH5qcHWDXYFetFoJAe2O4yMWkf/0gnGtWDG0GC7
AurQwyecsW5hwUqn+Cqfla/gI4MIMm932blfCGvhqpBLlS9iBn08SRPJl9FX+WOdOLV/2Bd4jBhh
EHx09/mFU3nbkAAzI1gEgk52Ed/dDdZ19wbTYx7ADF+7SAdz4x+V+/BHfYtl05QrfQ/+LGwV5gKk
l3nOGEy+1PR2wgwZGA8qNH0YLvhFwAI6S/WqgboHDeE0AAI5IDB3dIn6g1UczcO3sBQ+0o3xC5aF
onQWfQLb37uXeUu22in6KLGk1tfyq7inbDHr/ObOz8JCvSsz/qved2v1ThoriMUsJ2iAL+TRrN6B
kjitEebMUyhP2IFew91CB0U2Ztds9moXpK8tvW94jjNlC9BGGhm2aZNNfHJIrxrw6jW5GDOGmOfh
wljdln6yz+iCqu0n/+1J2HwSMITnY7llXMg+KS7oKqdx3YykKkbBzVu5jy/8X2Xwhdtgwmte5O5s
2pqZSuok7AXHyhmc5lkfARsHh/mCE9nVM3i6Z+0n+yPw5NfDD7F4S2tGMhtGHLP01H2i5RN4MqcL
nKp8APBwUvKmD0Os4hrYcbJ9dfCqmkOEsNtNtJ7GhR0UVbhU6xegOT26tc3OvPXKWLMDzi/Qz6t3
umj2XKcP4669GoBadqLhw0ep92tOVBcS3HC6DIuPCmIvH0Zbud0ciJDpHecCDBh2FpJNujm0HzZS
8Es6AIikV/9obMdNdguJ3saZ5os+AFSi6Bjd4Us9C0A4BUYpOFaCM3+ABsFV+6JgA1qgV+9ubBT9
B/SBPWNQeMUfOFWz7RHDjT/6M7iMu/JUffN4R6iTPBc/K9hZBp7nqUlBZUAgaoCMOBwnUZWKwtYg
fTjeKtbM3yNsnYt//Q5l7DYNZsrRWlef8QbNCMAHeCtzTCaSiNp5B2LPluIBTOiFPqhdNlz0/NQ5
/kpapEe20BdNPXs1EaVHizzv8UxgbW+gUZ/799IGTpy+/Gx0MLfJX+2dWw3DDR4eK5Cz9FtZpCep
rFGSuo4XUqKMWURyz13MXxHVVYIONGtIdef+0ZD1BAJCNK+xThBSorHxaI/gOYehCvxjLv1BXISA
/3LZrjpG3EFQr8r2pNGSp1sR7U6YX4dRwywYvClaTKf+tEkOAvzMQV3l9LeonqYtiW1sEgS7kNAr
9FDsHohNLBHmQc32va8xsTEP8U1oQWlhLu4qcRNlK0X/bIm7EBdlCk4Yb9xEPhb6+EvGkEBsdEIT
eDDKfS+SMowOhDF3qOtw4wLCVI7SThdOLXnTKsA9NP2YvsZXnxOhOVSc1io3jc9MmahFDD5V7L3/
XUBrx8gpET4T/UCTjIeRNGOmVazwZngDxQmPdPFC85ef6iOrqloB6gBmwRqEq0ROSYcVtj7P64/c
dHxcCqAINFvAMQIkCuOAAjBJ1k2GqnAOIAF+BcAdwwWHy5Uz9d1jbJ6Su+DdtB47UWf0t3W1yuIT
Jiyk2WLpKuEeA2faoxxr8rMigr+dRpNAoPasDQusKNgmqBtgqYOVDnipbRpS6/aWuktPOTQmTGK2
2npyannCXfB/q3g1mZlCjKQl8acHirPZ/LXI0eo3ArPUErucMbAzQbbhHCYt50+IZtn/KUdpOTYu
7j75Gt7Ob0Lx6uFcO6InAumuqK+HstgUwEHuGJICh8MadAxRWCJkmiES99BBRiIZCyD/K6gvbbM3
yCwRbYqBED4+SlI6xgyZLWo6RjrEudkWOo9yRU1NFBlC0qFGijT43yZOQwoWiD0mfOFVhJRjwGdX
ZYZwUnByMWUxDIKWe5yeQpIiOm+pCiB1FoYl0A6GweQ4+Q01iWCqXZOpgLROkqABV7qNYiIJRgRZ
Rii6sSkoO5IxVLhXLKqxQ2FB3EEOTimYr1Imz4Yfkf+0AFp7SboDmpIOnxSPQDhRJ6DNZCank9jg
g4Vkb2OayzIjzCVEStOsUIQeyM2MjAeORpXk9ERVKY7s7vyMLMJHLnDSH+Pa8RHEQ0EYuFl2KOxx
HKkeVXfDPaRqXqK39ytbqG1dX1b60hyPvF8Q7pv2qJkYjZxHbuAQ7EV/z/8bsCLt12p2AfxNgxWz
uF5bd/5bU574GrCKA/dhhJArULu4GP8hck8hw2EnPX163r+sH5V4HKOb2FwicW3Kjik5ovEIhef0
eeqXCSu0bB4hoF5YHI32we/mdzBt6/N1JR3JJTLVJV+4rW3+vG1ASFaae1WZVzVrTETHiPA11EOT
JTJofzc4huYEAUYY5o6Z0hjvS5oD3fEGDj6poG9yqLlyIonMK2Gafmn72pryaqZoT5l/aMb007yl
K5wzXJhNu0ailYxfYnIwIcGDr5msw6Omv5symJVgo8i+MQuAdGW2sxCeeyN+52R1/I3CU3Kfqb/y
1OuIPUPVlsMqlPCr5O5XKdMV0A/P30fTAiCmLuKvnIOjmnpeRwLh8BRmQwNxJ+4z6pgztD6HBn95
g93qEO3+keplhJTwOKN7VZaLNph2BTAL8PABmMwYaAFUEQSc09JDWWzdk+qiYQcqPz0M9EnM0JbY
aqshfnFOgBcf0Tr9MRcc/LYKzaGmSsoLa4uiioXT4xK5rmRH44b0zhA/2pzc6LUmLOHz8a5BbmOK
w49Hic3P9CWqxXdL+GHvnhv4ERZATGieuTH+8FbWuvCJkUrrovjZK8KxUB3+JWFE3jxYAdwqgc5c
GN5ed2zKhBzqI2NAdkLuMoyWrj5q6tMv1qxcJsmjeQbfEmwUu11zVI3d9HfuoLaDqs1N5kW8mgO/
YWJy5gXcXsO6uiWbC+e2wymSxxfx3yr9/7fzav7FHZ3U37I6g/Zi6ksMJEDYuavYBAH2lda0hnjX
INjziMg8LhQdzREb4Ay22+jw5r26ztG8aWvSKLreCXpyoI+sQvY12fsAfYwfHc456C+yd4/Jm77L
YZsRvgMTRKUDfE4O6SC/FTPEaxVcQmndaoB166hx9BriyTExf4fiaCq7QtuJDSt4afGrxF0nXazw
bXEh3KWu7iyuY4E7Zc+WxKJrlatnEflsBzAgYFlPoxccFOnaKLbKWfVIJ9rFtZ2i2NnFWqw6BHai
hrbZZfnFGkeL9etHjiEe9exsYD/SOrl0TsxnJHGOp2/eIOaCFhh4XJtMJHiBODepoAFBl+NmdqzQ
nBMbEYTT3mctLRJdo5o9sCLPZMw3AUuqdzoUO6iWMzvIbvxC3WR+op1dt/wsSZgMJ3LkJCTSzblK
cIbm8vDLBHwClPgmqT3IZuWthoS60QGqYfoH8byfFMwjlyKRifDRIFMRfUpIndDjpMpSS2UoQrBS
R5RGDTIDP3vk2lN64WqT9WzK6rNnFqtxtPT9W4Pw50JDkEFb3YI/hieHdJXdc3orl5f35pmlML1E
ZVYedm+Wls8LrWupPLXo6JU3Kt5qcHLecXrz9KHRi6f6c/oGTfAmFU/f9NmD3Mc+eAnjW6WrMXoF
kE8hJOKCl0lhzTt5n3cPuXyjdJXHq088Sl46ODBK97HfsTFOmarGmkU6pVTA0GiO3Gr6x6a6Je7O
DeEo7DThmgR/rPFMenDW+cGLPbmJyhm7czHeEna56cwzBmvCStooRhqnzo4uw63cfFcMBAN5PbKh
c6bwRPMLWmst55fUu8Evi7777sDYrAOSzvwAAtGDhzjEkS06NeSxNcoKcVUGC3ALqMuscB8Byvv4
Z5FV4YOOi1ikxbdGoZyHZDwABUrQYtHHxJDtrUaBMcK2XAVPPSuxXWA7nsoAqpQkxlpMA/cTg+Wo
g9ZzUEecWL4LGI7Tgssz0in8/8RaZc2uhMrtQhNwU3gw/jlh1zMNd8kZqkf4yw7oC3oGF0Ta4Vu3
DFVIUQN7LKYRJFr6QbPVQoNoNvxsrQHrpxLSwrAuZXi1QSGd2xLzz+FeGNuBj6BGeAnw8UYZ753e
tw3qCBFu8PTyho8l4cFQ8grTMGwDks10WohKsJXLn7pEmdDCGq4welPxm+Rh4NSIqECySNz5FkWG
zp3hXBl1LnfP8cwzzIky1RpVQJQZv3z6JzLlIiPv2b/wHTmslXgeclXjpcXeE5rrzEBEKznTJWup
RXLI81XNt++3KqSTENR4CEl71pltY1nn81X6jsAVTGICqpzK623RJZ8Cd2t30iur7wzVsT/cM+Yc
ys6tL2K4waYlDk8a3a7hWLvgaHgBUNtcpafwm28XY6T4h0CHuVRvlaG36ZeSdNWg50xWfbIU44Mw
+ZM5enRS45+h2IUhwemkBRnieohPtQmHZBNb5FqdatgX+l7EuF688IN6uJoBVUHEqXcqBheI91hg
JtgN8hoyW3YJvn75YfAfbowq7wADBbUxOz/vCTBPBwGgH0GnUKa/4xooospDHA4oxMrzlrm2VgVm
dlyHDc7G0J5TZeHBJq2ZHd966dCqJPjd+TxhYpEbs+Rd+KNeuMbClclrsR/1fYm2lB/SXYBgsvBO
eriTdcjCjtVfYtdWrf0UC5jQWq0mdzP0d/IicvcDJ0Z5iku0Ok4HrdK/4JtZo0fnK7l7q76YjZNo
KFZ2/Dz4YMGUEO6w+o6MV4oitmR2OhkTVfGTUKEygpsrgcgCu2jEigkBI9PwpFQnksf/4+i8lhvV
tij6RVSxybxaOQfLkqUXyqnJOWzg68/gPNy61e7TtizBZoU5x+Slqd410k++9tBcnnH7AJ+PdxrE
vMboGX6Yydx+mca8ZadeLXhODfW6hi7vnzNjy2nGMWOxr9BMSiKWuVX2DxwpgMz8gmwrCWH8MHJh
oGAu8h5ILHLhhZud3fKHMbAXL5l5ikst/qkIGbN1xkRLidBw4dpns6AjjNlnKMay/Zg/tBH/+Hhl
jreEOEfqyNMyHrn/D5Imqlbee2pKxnAqUxA+MzXf+waRzxHiV2SAQ0hZsm8l1IORCaX94HKbRBto
TvlD4T5zwsv4rtN/iBIeedr4kenfPo8DK/rhLyvABzV7VRdpHYqA8mHGAiP9ui72hObykbbRz/T3
Ct9ABfGg3Lgg/O6lIYwqtmZ9hPDM5U5BM9KolCvKuxxP4XBt4+naBPgK9Q5LLaZIFAYhD/95zhK4
YPiXg0MsGAmiw45+Am4Q1Xwokl+ofIjhyrfgd7WUvwJdbiT/Vd4NaZ5aT0t5wV7a/8c3bPmYg7OC
Uaw4cq03LWPwNRd60J9tce2DvQrEoY4m2GMYH5PykeuPvHyV0ZFKtVX+uu7sQrrX59E4vWA+Bt/f
sI3nQqdv4IZFFtFWDGx//PTYDltBtiW413paa7O9JB+gWvGNZcDDasHVriAskFtB896d2y5ep2G0
UqLJUQZqLOOt4dmLIIz1CAoOd15jKmblIqGoraxir8LlsfgodW4vA0EAmtBCskEiVKESS41UneDT
zV6lT0kdfLbVuURuq/jN0iuSdcht4zs73So3cRLB4bA2dXnsFXvVjApePwcINjbNaJM1q5zy2p6j
+2nB9vB67a0Q3x2RjN5itG9otxjCNtmW/CHc2w+OCTf/F8fLTiYATlZtso+SR1GeK0x2aXxVhldU
w6AS7MBDuBwhilnIKxp2WaugK6n3HAiderMgA9VbQRQjb3g4PHxysYhV4q5pzkO8LF34qz9cSCoq
lXrb6C/VvzoBIqAth6JLsJ7Cdvo8yn1qnif+Vbrnm043d3Y1g2VBHmD/KJ0/PT+HOtEEQAX3nCml
csBSzW03WoQMzHj9zbAKbET3312yLeOXzsDENXajR4weul4B3X/OR8k/4sPFeN9a6wb4K5DOQm04
DH44nDocRvgkqRlB8RjbmJjiNvhRfPaJ7p/DPkAlxA0Kwxn6d0TGMak/3rNKEWNxK+XMBlM8diN+
r4jVc7rnfHN5B3krOEzM9phSj+TcF23IjacuUuNcmLsi5dNAM+P+5d6fJAeYo56I+e7M1DwPf/r8
x1S3vudtTIZ7jnLr0lWCfBrzk9m3HybU1PeApZoR4t4ImWX7wTzXJsGNOx9i+lHvL1KRwf2LGLO1
8t0I36V3N4JjyPTEOTiRtecl0tnBfmBkGIDF1DA0ecGSV1i6W6tfSaRJcXqENl3iLezdcO5g9mv8
cmMmhx7EE5WmDsnH1dyVGQk2yR2aJkxz4U0tceb0lMKYGOvlqiiPiaFeAHLWA0OKDCopVPZmSnJk
nu+EwJHYHGQt9wv5wRUaSGEwcGVk0OrwaHHwxu3ki/p0QAKgqEoqUvzsuxo+jWHniluXbZn4usM6
YEJdur85y66MoytQT5VTfar2jrPCTmjG079G16F+fwwtH673aiSP4z89OIS9s/K1TRz98PsmOHHU
5ql3ES8OUWBVzAzkO0HCUsHNZhHuWsl2QW3Xen4M8cjnJ7vaqboOtXGcW3px0hhQGojjWsAoNoui
70Z5SnR6OQTEyM7eplMgHT8VXq/bg4G61RJkbsLepL3rNLPV8O2Ur9hDCe79S4k+HdiEWBb6byZO
DSpmNSVk7resvkqKGtYHZv8nxadQz54DrKYUp1x/yuTMGifSrlnzTrb0QKSesWqzY9F8usHOsp+D
87TyO2W4UZ1dOgDnu4MJGWyG+EzWSanJt4KWQiBcsrgtgWVZ1It6x0L7twvwc04X+ZdZM7Arzjbn
esy20wQa1pislQoMC+1NL+4+n2/FHcikpMvfBv1BP4uaVE1PLqP8/jjwW05aVkG/oN2F8+4LOMQT
aV3taEUvLGarYhE4t6F40doCZlP0ZV/t+pj503aQN0X+9enF9+6d/PWZemtDNEuLvTnQ5BUzBzlX
ak4Y1aeTAekg3vCYNPhrQQmJgyXXrf7gRJDpF7pRS39U3g7jsrRWEY1hszUdZhPTvFIkpwkn27Mu
RPCtpUz+aO4iH1HiSOoCCtYChRxLbC97pMENNkeA2r1cDERKo9nTQAzCCZs8dUP/hPk+2c7aNzbP
LFoVDHfZciCto98QmIc9iZk4iaHBPkzPsXbq7VPm/9RWyT1XA1hBI4+pncZzhjWBrUP7IiEKB5z8
ZIwFo7lrNlm4AGelMzpF+Sb7t/4Xnk5YIiNe+gQpgyHcx9kcZg1zp6xbKQbJYouMFsPYa+1e7Xmf
76b3IXyc5ijRJvlgTD6Nu0AmigQTLunQrwd5Uq13pz9k6l7396oLmWnKfGd+zlG0RMzPfgB6FykH
jQG954xrY+gJKd0U6r5hyNvs2CXzVoEWI1IjAVwmFhix2M4Y0Ob/uS91o3IVQjhBJM/v/McigsuS
BRlCfNasobrlG/Dcg/zT/LJCkm8hp1CLGVD9EA/liGLPv0zYgQ+m4cyTEQR2TMxZeoGdn4yt2ieG
bG4+m1jUc7khqoTS6rffNl/sjZS/MloE3dLXdthL+p15EYCO3pp7Sx4bWiQaYZfFDbJBHBxAIme0
SjGpAlg4cv5mppK2JHERYyzZZFTx8RLAPp4LejDxpW/pMlWqq3o3XntgRpg0h7kq3gf9J0yfzANm
UcxdLzGgD9CLPLlA+Gu31VsS8a8Q1g4VFw3OGjGwp+a15E298Af2Tvw+EjxYZaOQn5wL4McgxccF
Xfbd4kgtoqePI8oivp2pM6DsMiHTE3VYSJ2iKAyWIWQVq5FqMmUJFuxz6x3B8yRLR5EfgA3q1O+Q
x05lHpCrhpDJauXXRmowWh6M6UsG7AeZe3DvKhormIQHAHsjB7yvE0vV/7njQTUlPOsL45c6WJDf
Y4t2UTsfsfIXZYTncLyS+2rsO+OSJds+2SpKvjAkMpgwONsFcGuXlUDNwDzYJize/fCS05Eb4d+E
9g8+mYM1SrPqlXO6YQsL3i/AviL3ysvV6q1HlqH712E39gBKUUkpFT4meakNrMnYiFMScoItIhpZ
vaCZz6Wj7IGB2DRw7BYKtoY6PzpTzbPORAvtViC+ya2s+2cnMOupNpPJeeyAYqoOMXVIiEaxY06q
bkzz5QImklTs6VcYqwtzeLqOg7EovQVReTRQtSA7mPR+GM7NBj4W4p56i37dUbA0otYkKdhKhzlr
nGLYuwbyZdDa4b9cIrLChVXVTHU4Tw1+plrhxDYOGagAxsBvk5KmUYBghvc4YqJgjbsAv0LEI9uN
xbdVgPVLu2dfEUkQIrGKGa/Dexx+Q0ybNRN2DGn8quwAkLCXaP7A3Xo218UJ/U1RLWBe2XA4SKLh
uKMVg60Hv4IKlVx6dSZoG6NNav2vi6UjQDOAL/AP6ZTTL0E+95DAGFYOZP1tKpO6ea5C1U+XZCHD
6x7TLTlIRCaCp0f9h2KumgWkJ5IixMnHo7Y+5e1GpSiD73snTEMEvBUoGN8Ib/bx+UOo4Q9lvWYY
w5IXGxQkl8B8GabC1igB94QVNEIAkB2QzuXZK6Yma90Nn918yPJtlLGYKC69VaxQg6lJtQ2M+hIz
eIjTLwmzohgPbaY+HR1dv2TCieEjKP/ZkraA+lCzP9LspUN7LDmO4xo/V3uBpCKpdpMYryYalCDA
Rs1+MdHhL9uMxvh6kf6LeMUOsIqpHrDrQ8pENZ6mVAjOZLvzYA42Md5JfPNTTi4lWKag+Cj6f36m
PdGmZPCtXTvdWSOqYS6DScJiZNRDIsb/BRueCBSNsEwekkIS3Yg1/OIz1DRxvLoCQbGDt5ijdZxC
U7NXBeqA8RtUqBLa9njlwo8BSYhqi7afERJvzi9mxmlYODU0gP/ZwWksivF6ezPOuCDbROYJPwHm
vcK9WO6+k2dm3T3TLfSO8Ylk01MAYHQLG7fHwct801hE+VzRkHqucYbgT6Jy7I0lz3MWYii+JB+4
WJAgpx/2k+2Pho+Nu/1gS++ck+/iG10D61b+ISpsRMuo7wlLAs01ieZB5+EsewtvGE0CAnw3Oi8S
YRTmtWhFJ0WwTepv+3LbjPtS/aS3RPovkKwj2GdfARpaXTb6SSXaW6OgQLUF9J64Vg0n4hs9hYmC
gusWiPNMz9ZKsMQmgNqgzffI2ZGsJLgLGLfxjtP5aAu28cQD0BRxkgHuYauJBB5QUbNsSfK2FiI5
eN2hp5TO5yj7K+YRnr0XU2aQr8xvOWSEktvVAK47R3BH44Maf1Sv/cDCulgGzGzRn8YON+uWRzvZ
OVVmADe7usPIbu2mt7sqw7pq/dWgMD1AAy2raNgCpFJUJilqKnnBloTKwqywvGJqQ1FhtmzqUD6q
qPsomBDeVz+Kd5LYp5v4Oqk/fbnvcPhAX4bhuudtxcQy/QH0KWcwGLxy14UgSrl2lB7DvdavakEE
AROwoZ31FaQ3h6HpII9dau9M+5rq/iaQLJlt9e51A1L76uqGC7PauC1gkllKlNGFI9aAQ0kWrr+z
1HU3oVPeMG+Iet6AnIdbQxavxo+l3LB+ELOO/a6Zt2BLOrz1fHALjRS8YV8xOwZ2AUgwnUZw8uo+
EOuUBjQbdgULwPuorSh3eth1zjWrD7FYN1D9Bk6pN5JgHAxdygqnwVivneLcGiufL7Kl6TbIpUds
23P5Nc0a3otdznumvjW/qEEAaubjio2xRZeI9+utnO5dXEvzxFuV+q7Wl6W+dJplOBBJtkm6cwHt
RadIaYkaoTdttHHlcpaj5GNgNGntP1rqAy/7Isk6sVZVtCmgWPvcCiP+e21uTmyajQ/UVJnz+CpS
6CJMJnwMGRpp10ZcrywvvBiY/0eprIaSVKlh5lkfvX7gmWbr/t2vgd8y+mAdUKLyzRY2Q946/pYR
ZCLEVdXNZMk5DPa8sfQVxQLnljolApeHgWPb4d4InGNoKHPXjvZmjWkRQVtAMgNMDvxqhbg2RA9w
lDk1PIoc8ZXB0YSjWCM2aOP3/nKEDqJ8aN0+Ut9pb7LgKJs7ATCRd2KGimE6to/5+LSpFe3MRnrL
8z89Dgmy2EsI/Ep9QIPPcxIsDm1xr9O1X60Lkc8EbW0NSJ5lT9VcUFCEjH8ol4Bfz0J4YqI7UpXR
TSqm9YiMBckZbXCzw1vffpWkIRoHW/sgIjoHVYACJE3v+XCxgCVbtnuCeLupPH1rWYjSc2a4Jk5e
xfkbkuCCPKZwrhaMJ9dca2xFejWBWdydAyhnFqhnfnjcnjLte4AqKM6NjYEKZI66babVIhMWJkvZ
NzQwOjPFeo2AxMJ50/1QDEQqCqGcDEgT6yiHmMEUzvhyULPCpcrzvSgg4Z/jfovgl1uGRpopWJL/
WGIPNrZwjp1Y2Sx8Y36KbkKYDxYhxhxHI/yo/YnUYysYY0EPXpEHYVoBtz3SIu5xli9MWQBxFQ1Y
/O4lAhB0tTKzdaLbea75vJgp5kxJsHaym9Oo9/pvFxlmEzxJo/K6fdszYvtffHgZM2YD4yH/o3Ab
yg+jhiQ1vEmx8uqXX7MUHXhJ/2p50DKqQ05FeSq0a+ppm2DABtW6O6c9INka0Y2gdEz8V01rPQlE
TWYbUwEVq8km5jecRua2iN5UD0gZk9w0nLt05W7EjYDIroWBTjgHJaK0qfbrfu73l+kJit7ZAEIk
DwNy2pKuVGfUzU9UME9GVCqk3SJcSgLU+/93lKw0wxzxOudQkONhxpDmMbCMI0BTov+I8+6phvq7
WRL1ofXzzi1IGmKJAm3I7x89VXTYDzyptxLrYMuu0gFdnBXirPXjJtB0oITEjGUGZD5sz2Sk9wwN
47HZILKfWR4qfzAWHbQAy2DJhcMHkLYzRRd+jGyljBizeP8VIut11WJejxnnLHAk9ANOk5HEU0JM
n4LbZmJsZ5kkbsskr5dvGxT/FP+W8Qz3cZoo0KKckBCg9rPTSM5hx2PkT48aZqAl1D1YyFm+rPmW
qgkPkP+kK+8hmrHQT5GiEyI5RfsZlPCZwE+NX0dHs6sfquEQuzyO6r3lf2URi6/MRZxMO8FeB5Ho
dLVLApD/qA0Afxjankwj+j86xPHKuiKsP70OA8zYc2CAQRLxUkrjIHoPFNeiKhFD1zNF5zzyqQWm
JyUmfoX/mcGuRJnhauzV2vgrM11SGrNzrXISjsDgDBWlDSf4JCAzfkPru9Euar32WVooh3bcEclm
aH90TWnM3P6q1/upeXC9fR582DwjTKauJTjWqEQ9SuOnhMigyVu4d+FNi5cU/4W16xzgDCxtKKh4
lL8547k0f9rxaLnrLl3H9PkVQcFduEhQ0pEI1L9q49dVL3H2HBhOqAM4L8djJHfL2C7qbGsaAm8q
zr/cO7B+/wLpb5NrlrKxx3E11+JXU9yrmHif90TdKOk8rDfq0vK3nvnelegT3hIOQ3eltritS1RI
fNfih0Hx4Hx1jJUQ5iMwgU3V92/1cFZBGDb2M4Ap1N8Zc8FGTJoz8WXpeAayxe9WVytrmoV8I2Kn
hAAg05m7RqxUPkU4hPjbNq79dKiShCRdxHHnkaccPR4NjYa41w0QBkTc8yAVeFAWw48S3fTygT2c
WnNUV1ENDJFk2l1NqEL00bCHdIJrmS4LEl/7ZE21VOtYmE1EYTCzHJ+l4jAbdDyjFLeNQU/t4nbb
KPIeB0jfu/pto7Sw1ujmIcxTwHXUYb2OAQDffjVgF+45923MTOl3yzOfEAj0DM+KPWXMV8sAdEMU
LEoq9dGj5eEk604WmmwiWjT3PvbaK4JXBcrl7shPW9cQIDpbn5solgXDEqyguXcJ028GKKFwTlOL
GDKUCzSesPJA99937q4FWlDU8VbpKaPdoylw1J4V2sZKXdnRIRxCpsAxDc26vfn6fIyJc2d13ZO1
Wj+JnSzB3gGe6Il7Foxxqx3P8s6YxiJw22exsrXslZY8mcLygbvMwV334UDIgV0NxF8uErbj+r3w
jj7XRLBQooUnUBUte+UauPcivTIFyIJ1bW2kR6tLKaKdGQSPgl3AgivPpTxKz24Pnvlgh1wrW0qY
sHqwYQ4QiTasTznludYQ/OcrWy4GPO+sTjA/NhvJiRLsNOROGFzXDWVKx8THqbuZwrLfIv2hjr4Y
aJOmSgiIZKF2aptzmNxsgEF59TABqxBbnxH1gToGZFl06G0UKSwn43YxgOT0vzXGNbCcih3AUN69
Ot3EBCvGX0n+3jYHB/smcXcJtuy5tLdFstJAgXHTqosYntQJQKunYCnYCX2llREf7ac5fDAnSYNd
pS74z8z6x+Ppz7FskpZy1F2UuiQlMjSJXFQW2mFg9slgT2Pl9JW1P4P/XRA8RQplcmqsd6FuEm7W
BnFB7cvFiE4nTD4876sV6DmPWvTlhFdFfrDiG3b18B5z1NlQF6uLnPTRFpBXPrsbQNnWYMe9HYu/
ttnm1U0d3wvWEUFCbiWCQWeXVD+1Rta05h1GYcwr4ezqItmGjbaBDb82aY1s/13o7//7MDl5g4PX
es9H2jpXk3ngQHkKyFWEu6FmHrLxQZoPHM219StjeR+5Sl2eujlxP0rIe9Tpe4s+z5zgf5THSYlf
t4m2hjNylpi3Ip+6hxTdKLJUU0UbSA/CaIYHSlG7eNXdYt/qFcKrxF85JXCbwmAnk93TNN+aYfWS
ec2eijaAItaF7lvqOOK1eFOE4tXZmGESdIlegwAosXZ5jL6fou1/bZW3CsOFMT7c9F7iEonwgYvq
21TJMGOrAAsZdlma+NfU7pdE4d1SLQQOfStDB+kxWBRrPHrhXmS7qvIXwgQ15wjvvZ/CULxKMpU3
34UR/1VecuhajVWTu2487ZA2LlYT3EcpF6w3/lNUgdCNJzFUBMx4G72EV0sKqefl+1rR5yVoY3vA
tzvR15ie6iOTyODEmkq7jRwXmn138teI5axBZ58prNotG8x3sEinx2Uoj31T7t2k3+emGy9dnrCG
B9pYM9p1HR8Z6dgV3mf+CT7WAsfa3wBrIvnUVRxDRBTC1Zj2bQM7drRkav8vhahlhic2UnBUO+2r
AchT5uLKfn1ZtRQLqLhG8RGiQxUQT3qPdm2Ye14884Kfxj+wG3fwZVgQ/xwmBhUCN4RcqJT/3xCw
FdOLtWlpJ7N2joPv41UPnqHLTEIfbHPupHwlSeC5NenBzjMc6BqViGZfR7eA1R+PqOWIxNQCjfnU
sI3sVzP8ovxjWvs/brM95SwDwjWyWlWzHw6Csrr86IfqZGXuehwCA9yM8uOA5qS6gpPJ3M1tu59+
YN+gopoSZOXk9C6ja30pZr/3PfOgS+oKZpDM7/yT0bzIoyCSRzem/Cx9lobrIfrzS3OhKMGqHxOi
3upjCYQ3GwixMjYG83it+khhBWNAHnjm1LRyo5rzVN83OMdzhP5zPpCyO4WZNqP29kgXdgfiSgmi
3FbtezogWdWSe0cuX1guEZrprbIfK2tWKc5NE90qUbvv1AY5GQJySE2AsfnAtVz77ZdkB2j2mPQa
17hqAeZvun61Z20X8+/IMPYsvql2Simbk31cHfucHpusdQtXQq4vOabbe9tezfg6IMp3XzrwTkjz
eAdAXcP85ZJ27G1uApKQDGG6Yulp6nshHSBvzdwNvr3K44lugozcdiZsmxJbmW0euoz5kfNrgoXo
a2bC7DJjBfIKP9biXVom9JF5Ai4sSQEU+p/CPabdwdexYLv7pGEPPhGmDh6PwrF8Mpt7c/J0p6Ir
KpiOlD6FAbeTm1vfuq/voKAQZl2DgccfO+5z/s8vVSCb6iGreHqNWfVA+7oVLnT2Ai8bvgve5QNJ
L+8lz8Z4yHfTZZIDU4qGu0osZoTfsEQ+UrcS67qasjiBUO9ATJvWADEj5gjbZlsylQBCEJBf9tba
3NW2KKA0Uet2OjEujvmjT6ve7hgKd+/YuJZiPzhWQPJE1L9rUmyHwn8FORq6WszSqluL3kFQqS/y
RkNFXy2H5F7gYk2ruJyVjXcstOyTuF+M1PJghX/tIe1VhKOSKV85LIJhKvjsnSWbtQWxJcbM6TnU
yStbsRblyC/TowDzLgU6GkOtNomizSo0+z1+ZivLYSFpQnx4zDYTqL9jjmcjbsltDCebUAOW2J+F
MBWmCJQGd5veT6lR4lgMNH3FtyQMByghCq/+N4ntlWN2ezMgInI4KqTKkjA4Y9zdfogeTKqOn33p
VPRdEsmjfa0VbWnn4xpvH7vdZFnn9cVglWoX7hY0tKRLHg2kkyHmjYMX/trWKTFPYbSVTBUb4e4i
LPcRiUFBP86FD/sVdEURdFPg7cnDxzdyqRjT1DpQ5mmpzdOKcM36UvTtKuvHi+qhelUwtjEsIBUF
kDkzZCUxP4S50IiE7Trr0eGOl6516Kti3ZVYtMAKSqa3FRlZTpAse5zXoPhk9WUE+LZJqC4DaPyu
utW0epcrGeYw7qy0ONi6g0QhGgAKqWi85cKo/pfI+A77noJDo4AzyMKukVgs4meQ3AB+DJiwk2qC
SVJnYHCg0zSIkrd3UsTrXAuX+bUjM0cXKCSYrAkUFYX95yUxlYm6SmSyFcEqq7VvlV0Ok3qDRRjG
N9v7UlP5bitsYcjdOseh3HbN/xtbhmONt0vR+cbi1jIolBaAD3wTLggwrfcXuiT5PN+NBgFx0Zjt
ROtwSTI2AhVWmD1Sdgd0WoP2E9kvtGE3THHnwgMn4RDZFKkwBYTs5Kn5zaJhCQ8exVU2WfTUrS9n
ZKOpmNWvguhqxE+kpPKeN1zasHlyH0BLUlBJiZB4SgUQi3JuzD9M9l+ehAPjY5kZkS4UcpsP2BLT
ml8M4CARFYnTAEDg7A68DWvgm+0Ch3GQ9Y/N/JpwlpkpZLeEiZ1Q8Q2WXrKv+w4J9Sutq6U/PfFE
P5KmGbxV4tE1SI0k5v96ZODesDohegwRDAEHxkIXWNYwDGcpKUMZU6I8vrkiWftG+z7lucYoXQrH
/+dl10AI9vjGzjS1navKbUy+3GRsT+P4X8EdE5XautG+q976BSZreb9GgeaaqOmBiXvbdvyDintb
bPyk22VCZ8KmGXsR7EXHaDvFzImot63Yy/Qa+S8SBqR3srrwOVYshnvWtmU7vjd+vS9baz+El9rr
djVXdax6R55R78IeP/zAJUUcsnFkkGlNW0kbp2vEJSksTeA8TtNwox3IhxEXzWHJyn0YTp4dSmPJ
PFjBhTWptAuLxosFR65D7AhjpAvwuRDONFA8mKZtY3jWQO1qxJ3qNoIU37DCwXYZx+fQ/WjzD4W0
DScl31lFzUjQqLII5fiehf1qhH1i9sYdfslCZtzv6FKzFZGUnebxvjxqr1nFaY/QkkWL8dQ4zNMm
Wxs8jyx0ZrxlPcOj2KETvQ36cgg/22LcliZTtKWZwIwMxlUP89nFp9V6nzHxYEixoeesvO477NvT
gFc69N5bgnFHNNqQFFBPsd/D0QJ6D028QNFJmceD7JbFV7mCUD95jPqrX30N1tnq1r6YAxYiwR13
YxEcTUY/DXMn8nQq3DYMFaklZg1zlxw9wsL9KcFXMmyCbKMukM/5yab6RfzA3E92azvbxERJIgVu
mSESqUX3+YbRl0gH2CGso+SRYxlRn97/EBDdY8geucRdPlKp56A3gn0aj8hqMRfZiN2SmEI7U+Fl
TEVrRFt/GsvFrTXPVval61gjVm2/6cWV8w+LaRn9qySryU3MJxlMKke0W0a/TvCYuyhdC3uHO28A
AhMH1yglX/gco1ahv1ftvasDaNaMWQv5U2B/9VkdkXJNRg5/ajGBeBKFWKv/Vag/W4CvDWusyP4T
7SPrtsSXB9Fp7PHF6isLcRK3LQIh0l25ikNWnGm1rOpyFgp/1WTt2nMiyjH3JzUV9n8l51W1AbLD
9IWOUXWHZeK3n0TMbctOfTeL+i+HYZCkarHqS+1X5M6nAsLN78VaDHJTBdz+eztEXT5FUMW4wbxN
ZSBlZeg3F/GNHVbfA4+yCQ9yyrfK/VGgyBRVBWSVxeyk8066i2qan5K1JKQoWOPjqbV3bXlG0h9Z
JwlVCxyNfY3AdpMrTBpqc02Jw2vO0mDd2t8mF627pM2oUlxnXEwzx2I7gZEX2MFaD5ewPKzh2KAi
RDuFOdlfQznFm1cY67Rcwh1jY8WmHUvgUJxk8NK8k++uHSxXMaL4xntY5+bsQr4iIbSd8eD0KR7g
0vz54ZG1cOGRlrOaBgj9wqTxSA65mKv+XNUQjeR3hLBWjGd/kWu/FUz2LvkTYlX7VxuOs8ejId21
3ae0wMVAYCyPqT7vxS5T1iDUZbhSGIlmu3Kp/TBuoP8r9b1b3ms6T5OARZ3FeYMQiVEzDeTXWM2q
IV9piKkBbZs0vOhGyJ4CT/ZZNnOadegK2p03ofxRzyZYdlaeqAXxAln2hvCQsIDfT/uxzLyZKW6+
US9De1zbFZFo2G1gFSicyBAR/xG/Wj1ybCe4tplMizk5mb2yp8BESmf48+BqgNELUfbNwA3eGNYX
D/OS/xLveh0+OAyQ+7yGn46l151ckjPaxeSUftrZDoBJSXoQZAGY3AECl1n4K5NltqtXEUu6lVi1
G+uzfTbjgS+bH3Rolf3m+HM/I1f5rWE4SMiB/0EoZ/aN9tPd9uY8/MyIRrEQhQNiXTbxGg+oJeby
CQEzAKX81g8bRSxscHUPWZ9kDahDk6saq7LP+i2CjtUZ/L15QB6DcGvW3/1gLQ22s/FqNLETo48J
hws6v/zAeQvTBXIDMghwhrbY1jyXYOCV8Q+11cAyDHVc0L71t+rkXsUrPns/+JsKimQkGjotzx8r
2lo+ay4pCDVE4+W78JkwPX5DcsklgcJvGfqLtl7E0aSp56rHFQONN2r3yj+QmZUDkghnkP7L04Bj
Ur7ZcNdoGOS8Y6/ZLgHuWmxYCVhgVgneAQTihmExQh7DA7+5KsRNMtsVvOm/1o04BR78GEPebEhQ
dEftA70mLw7HEHDskOTevlgMEc3uMTBORfQJY4qdP/43y1oXGEjMwtnZsc3uB48H2vtWN5Y6U8ks
QqYsv7MU6PKsaOFJAy9Nm0UQIBKdLjlCO4EwaYAKqanafGbXv7H5UQz5hrOJ6undjbkR0EIWVP4t
Xxr1bVKDy3AQKEVQQrVw7sXm0gEHh8I7xLcFCGNhU7ukJS4FqRMziK1dI98rdpk28ABJUdaZzltI
sJqv7WMl2yQO2kZjemPTYjWgZJh0vs5GVyCt0ojqPKzZtyLaYJjKfdxWy8S6tJWch8WNy63L3juH
JX4z4ni5ZtAGqn6jDsQXnRSTj8mEfwdAgcEICBS33erAsYevvNwrkI6SGYlI2RcDtTTcivSAINMK
tZlVfdgcAEHJohh8L9GyRuWeEwEfmmdqQ7iMcOZRpK8VWr94uFHy0bxapGKQ2F4uYgIBoC9igzP4
2FV2zOoPmgetPAdK8d4PU/Axhoqs3sjRQlgPctK6q8m9Dn8V3EhUl0mn7sChjmSmKN9BIRFB8YhG
1S0y9TZxTiwjugu6tTy1cAtz6yLsGMwAyjcQDazz4zHRzml1nGrscFICAtLpuC0txqys+22W2zZB
jJoF2HL4y7LXwVbA7lmUw8SQ8gtnfm+/HXR9PxBHEgUAiqjqbXZODdK7enxFGK9MPzhNGccVYjtm
bPNDgYHJwcySdvmsI0gndkifgz1jvSvUjRYiOtfut20qD3DbtnrcLOfLvnQ26rjwkQJbGkUj53lV
uXMW2J52CwRMk/SlwNf2i+i914t3EngKDepm6daLLFHeW41Iyyw5ts01wNHuRh9OG2JnZ9lEHlfH
mY8jpMYbKZpiWUEDYoUdy1+tbdf89kBlCPdzrgh+SpvRUMm42/yPpPPabRzZougXFcAcXq0cLdmS
g14Id7dMFnNOX39XzQUGmJluB4mqcM4+O8SQ+PTLuggKYFT73+Tbz76TrCNbW2oBBATXiji5NBzV
UIqaciI9h0KtgEA0ZU/POoXcEFX+DwplcwjxdHEeVMj45U79nxqSF/4Hsai30JcBmLOXFPnO8IRW
7vQHqE0vGlwb6F+vIvcOUcyCLlpnW0CmihMGJL8jJSZ22Nl2SOeFREoXZIBQCG11trlNRgoVysst
JwtN8dM8HStzHGH9F4NRFjjZN0L5jd4OqBWpZyqIIRJ3G/z/jL3Tq1BmcGk64brBG7Dqji44DHv8
UZvyVCaEXqBxiJJ61Y9/50mHMWATVkJtIfylV9uLHiOMEuc1Hh3+ubij2O9zGb5iiOwWeyv86OW8
MiE4dfHDalEKjAjcnlW18wvvkOAZEBDPEbbQ7xGUtFguKBqcFoWrml4hG0rceRDyTEqeuAW87YeZ
4UIA4G7BYusXwfglfbAVLtR2CFYa7BPdcKHmMKEHZmnSv118MJlWp+0n9GvXYsL2YjKUdKNq3UD+
nm2A/34hGQ93dNKuolq19RpkSKPs1hll5iS5FVw0HNfZYWaUbJ4tk1wJfKweZgn0xtxft5E76USy
GtbKsL41H7waUhhWPctE5n/7+jAReYcMK8cpbwDKsOe/mUburmbvqoEBXEhCbrgF599Aqp2y77x+
ayGfJBTcGhNhcs3XAqYwiLlw/rlmtWZ57l1kGmHeI7YHtJlWM6b65KWW2F3zh7DYDPBF3SAW+jYW
xibwiRb0HhKXQM95zwzCynBNwAhtgbshNOFp1zL7E5DoZDGu2EPcB/mRdNm+HSFWEi25d6EHeg6s
ToSpyrzZTxaeXnOp/Hj4d55ahywMIGt5VQ4iyk+uciERcCRO5FE05JE391mjBYSwmiIvJUDOoAps
QSCwKqFFMS8qqzeLgYvLDJurfs3IggnOhxvTUqGCxoIOB+Q97w2Ka8ZAsAkl5kIdQb64l9eQXVeu
3u8iyKOwAN3u3gX0Ot3OzUvCxoE+tXlDX7WU+Mspxp7iIQS4amG5wdePSho9bQMlZNWdRdcwgHzV
0HQLRQbN9yOx2TMlFUTbnMspwiYQp8cm+mRamEIzwB9jEwHb0nxBib3MM/S81l7Y7HjG9zbkKeX7
lkNmsDSaOItweOabnpfjBHyNRbbiUECXyEBDh3Exk0UYd+1ZM1Gdil1Yrvvsq/OZBGkPPnHFa0jk
JdE+zqUJzxo2dE7IVActeMi9bUJDx49rYDsH2ldKUPmJ/JF0iYmVq+EkOKFtMDGEwjM3bn6TjCb6
5CtWHawE5H11dUAl3yHFBKsMnhkOxfyLclTSBQL2RUBxIWRSP/kd6Y4b+IIe78FF37dwNA/wPGJQ
+8igJbcxArHU3BroM8f+HjMCK5Nii5lM1jF2AgGmv8d+fJ5eekqv0L3zafDSB0vb8hWOvE/IL+Cv
0AlZUb22bQyjMTU0HLC9td5S4jnTJgselZXsRITqS/7R86c+N2dhuYsItojhskWTZj1RnBZDTeTr
IxUXu7xUbJbG/vW1ZCnKjYl1mAMda4Zrlvf/RuchYgJ6JZBQuvH7eZu1uG2RP6FxgRvOdFIuhDMm
xaFR3lvqydbBDZ/B2DhEh9Paj+wF2ufBTi+i97BiqlIuBLKFkhIFsEPsaJS9zeTy1qH7bqZ3vHwO
HXRAzHkanzlVG5Jwi41owq5Mwo36SrWPHiWXb2VYy5NJoA/kxp5BlWfc2HatQ4w7P7jE0BfVou0i
tbUuYfFTkeFawKDgNCh6i5F8v9rheD8w1ryMENnwMXXCW8+5EjKZHSBDnco2OcCAXPjRuJjnT4fD
W7lBRmJYnJR02sUyzoV8pEqB1rtzkmGy/K0YvM2zzGFmQuWBWuaUAO17fu8ABqHC63Hq3rccDSeQ
ShQN1ReQnh+ph5DtSqopGD3qW5WFB8ZremQcU4swocG9zkN+8AOa/cY9gpYyc7BeHjnudBiaWsEH
PhFxcl2X+h0dy1Tv2uojKn5lEcO83QrjkVv10mCvq50aXNi4lvw11RnFB4ZgXTnwoqAb7mn4jR8f
KrEJN00V9B79En3d8igq6Sxmpr8RWp4yQ170F8CVVOO7CHaNbS9yTKJJHPK54ib6KXjRgbMO42BV
Fs1TDjQ29q8RMyQtxuHRwhSy7OJfBlwdwAN0mODadGp+h5NHOGynQjs3enPugmYvxXSokFw07c8E
w0Lrf5CEODTk/A+ErBHYmcXSSfdogl2GJvgv9cjUNIchBj2c5dr+atHd61RrBnSOpniGSHc9VbQR
q6Op1ou9n2BJdAUVrVyxQVAA8q4xrooumPtt3EJZ9M/72voIx/SSpEAD4RfSBq5tFBT2/K8lFAqX
vKkjzM88DUOFO2X0qsMtjlxsdNPj4IZ7K67ekD/Ag6gxAU4/MzFtxjgFb+qXIlYU/XFbmqiy4+wQ
JVBFDJIDw/Ajaik8dlA/HyR3SVLWq6cEIMS06KDjiuK2SE+SUJwLtOx14hC6ENCCZ/IznjFVSv8U
Tr0crbNTxWhZhm2TIisFI+4T7cpM/sPtrnU54YFiwhlctRx6PWRhydFhV4+yVuS1hvtHSTkiUppA
SAV1KjFnAmpekn7N8SO1oNnW15gOPmzZox/69E+YGLaQ4E5H4kUSivaz9r+j2Of2i5ZmD1tauhtq
MC62Q2vjC+VjC0AtVOfJTguQa+g4oExM34zw1OSPrjSXJUMHqGhEjXhItKv2u4SE7sz1zkWn4yZL
HzeazP1JOHBG3eBc0G6VE7wbpQ0u2KwwXMDogAELdiYjitRh2kxwrsvExPrZXpuPnJsqnhrMvFY+
PGIu/SAhN68qDg6D1CCutm4jjp0cjxH21Hn8WsSQ2EEAgoIQoJZSvQYZqh9EGWumKgzxNXhG3K3i
uyMODNZyID9ywsyoetSoDFPcr3Da5pD+QkhBMsluZojt3Pg9dckpab9raFaV8hxJjJPTuKuBkYY+
Pgtmbaoma4hQF4wTbMvfeAC/EuIM7TelQQDtnV80g5exltXtJC6m9rAiBLgV4qfuN+audq2Mtb0v
5MeUE5MxLI1+07tgI+YDlugG9CHxLrnrH8zhwyOAwbaHU0Qu65SjcfF+DXeXDaAhmIY0zMHMHp+b
IP5Ky+ER+sE7/C9XNWB+6ZPj6juXiU/YoWPzMGEMIvPA8635NZxiHxnOCVU4X03VVEzmIWei7EX2
h2mlDErkusMwtHWw829iYosJK+QcY+aBOSeIkm07W5192Atnmc/WpUgMZnUNM1zGsmFSnCOE2u2w
1MAmqpJUIgMV0m2MTwXy/VTQ6QRPg2OglLvQoViX7U0x84nxThl2G2oWMDK1mr7hWKKgTBF8ZifN
YuxfXpkB98g+a+rPIg5vMbumiJBS4CXvTRTBFlO+VVkh5xrpFbIQmz6Tix8Sefmr+ktd+c4+xzmS
KA+04xgT85blS555I/7GsEdrdEieyGmFHlH5dCFjEdyiEfPifwdYiwW0NYK8Lls+Z52hgXNJsu4I
y7rXf8bIWjvFuJOqsn1CJq+Q1Q9Ws6lrp0Ef7kCx39v9RXJBqvffM5vU41sXMtrfDxka6Pmfzufk
+3zszPFbN3gdKzLH0mvHvZFA9AqByHX/MjD5dMIP4ZbHETs0jttF7VxrVCp6TYEU1HtEqUF3MmJ3
gTeH2lkWGUMUkitXlOuMa7lm/NvmsFkLsSlgt3OO0G4o31h0g4nx8KGjeg5t0bhpkcpTFIIMt0mL
rXB56NICqsqH2ir4DeJvODuv9SvcAwgncjWY2VqfBVO2Xe0GV4bDa6M/BcTlmNVmKBAHOi+RTpVJ
XefX14IxZaqNFGkfLizwEMNadhSJG4jmAWUkIMppVrNaCzYG03u1DzMOFzAuKNsOVurBl5+67wHJ
ZfylzFc6+ENRhsewKolhsDYp5IOMebjy/iOdCtR1pL7RNYaRucukEgftoT0YMnsd6U0nh95+gOiy
MmFEJcXeyapF7JNUBnBkeZQEMEiK5DWCdsGkEnoeTy9dVYw+zAJKqbgJsBhXVqcqlgdb8vih8tAK
BeU9G+64r1jDqy8/jGyAdLyJGLUSYjF7u0lAlBhDeTTgZvSXVm+5KhFTCmeC6Q7bz5a7mB8nYSq3
DvHMV+zdMTHYzEDOThxjcBEhkWBIwsnPQ9MbiXvGutJP6i3XrToX6zi4qzATSnKKtoF9xqPbqxNx
cKKtT/upi5vrVEdWTag9vGRcdiHxV2yCAheCAi1JzRQlqH9rBthOc5f5u9P8zXmJFtTscCKoU53S
kVe9BTAaqA4BTa51KtYmAKmWHJTtd6feAX28k8KgpivT/fIQkC2RuRE2LJKQhWBrMBzOyjvHKUum
MWBQQ1wkt7xZjirmvJ5XY6OtSn6xV/HfY30V4g4BZ1E0xUmt7Mjyl53+sPC6mgsLSpR/KmpUsQie
qROE7I+mhSSiLsYlHSdWCK2EBMXSNIjZQTUmweda0b2xZP57ThZ/Bnc6NlwmWh8mTs/zMHxo1Db9
TA05OfB3Wd89e9wz96LfTxiDDn/MITh4RXkKjZMEkklBv9wx28rOxpgiOHooMHY+bpO5iL/m3SxR
zBXW1rT/1REmQQcDyVuW44U1md7BKAZC517nFsyudomi4bV5M/KSGOVcxUDU4TjUtU03wOD5EIAr
VdSyRLCqibv+0iXyHDMQYa+HFtWoOgtswiZGuOoJt6VaXGWDPJNvHOJnO46rOGVlo9xzGYRyU80E
AY7yz+DInYd7GflMM5npRQ0gndIqZY21F1O90cAiTHJdKttDkozZRo5DsiGPFZZOHu45LeMggUCf
MCV9CnYSjKMxsO98SFRfE2MdTBDXoq+2xNL52bMUjPmAvYN/WfYT+sbORHmT0hEjofaiaTu0oHrA
lq6OnXWx13HwGJkrVmO3yiXTB/1ppw8xrEXabSXlSznOl2mAsZldmBwfNIQliE2bfquhM5/0o+Ht
RMGYcdqpW7ujb2ey6cLQyjQdv05IxHRyuEo2E1HH2qMF2G9SyvlROwZ8nyTByUI7oM+s8OiMJF0G
x9oqvjqlFHZJdMBA0G+azzhA81QCnKmfaxfdQaIK7FV4UVDtjWG8FHhUWi0ZIanx12HL8bp7sgLU
Bsjj7FM292YcL/bkvGaZPKAhEi1x7pxplUT+XimZRBSelB9BhWkt1wbGgtHeDE+8Q070qnlE8Kro
OCT01iDdq9/VI4FnghMA7+fpT8TyCGdvrT5dYYPGmBhCmidwu0VN8eVSHvvJt4PO0RtePaQgI21h
r0x0nfqdL/T5voJcCnV4qOcRa/9qvNxr9JyCaqAKP3UeISzB5qExnDY5E9l/kyB9jEWo9u1/NyDb
UtD7caNUofWCAYxEsXehzsoDe2/6IHDpLC/uFFAlkhoxvs4N1yE1EjO5z9FXMd2sNFij0DhyOgR1
wPfuu9BO/Az1giaNlWY/WnJxox8ha8p5vH7N7ZzvtJCgiU2LoeuMohNeOCELcg1jCDnBMCtrKPiF
EaujrleI5JUWhtYE4wxGBvjEDLuJFsQ6ujU0cCbUYHg7Ff/gXzUJMRQPv3VoveNMqA2nJNkkoAMB
9gJUGGvyGbVRaRfjV1geWKJg9ac8gTz7Qug9X0ZUIGn2wt4K0v06pf7vtF3LFKIBnQKA4iHCAzn3
/VdDziy+yNSazY7kzf4TB+4bFVKTv8OSwotNpy79Ckxu4mUBDR9O2Qe1VpieeQ/jdFDpGM3O7l+A
9MmH6v84T4txoH6J210TAkwz+jlCNWyYq4LYmEsaDv7RMeKwt5Lj480oyeUk94ZIiBXdRMBx+Qf5
s/lJtRjzSs2tNkC0+CYGFb6nU6zRppJ/FAzKvF5r7iaE0HkjkQNki+kX/8pGvtc4HmDdYEH0MbDH
wQQ+EUdrao4dBZKEZB1F2Ba7JT+CQ5DyhsLCs/JNRoshyNAKnfbm9c1xnEfQXao6lDxmFHxGTF5t
I4ZdeXfqkWBP5vPNE4hPN791/JJIZpkHnkLRLt36b5m9Vz164aDHHGtEnw9VCNJ2xmFEW5VhWwUC
V9K6zkeLCOYKSybCaljHdnnl9rB/cpTkM5M+QhQHmNcWBN2WEaTZIVH7ANFgwrxsbQ+5CI0UlwJi
h74mjhTU2mFoNS4wwc//Tpm5i4rKfjn1OI/WQDP/l0wJp7v71rRDJnNOh9/eiK5t2qxTgOq4HcHz
qbun6jMEt/Kcfjmsbf1qaTiIWS+4Sdqo1CTO/UW3kSP+qyODlm0kgDMlrm3xxistDJRGPAvguZjd
ccIW1dTrtVPfMl2h6mRm7YA1BFLqGmGPiirA1sLbSGOGxL8FnciRYajHZEDsDOhEdf87xLqWo5fE
DTdKV3NsUTN05LTRzXCAgRyU1bgN4GgOXf6uVUwFcEpr0a998lm4ZYj5ClMsopEVE8pnA8bIC9It
IDPU0btCimOMt/z+zYa57k3aNu3uoKG8utQT57idt2oJzIW9bnHQCUd50vP6ANISDekqwa0PO8Ma
lvMMUb3Q5bYt8dYDb4WuDHJDukK5i1y4PIgbWXKzkx/HPHkv3fI86vgnm03/nxBM6c0iOaO8PwhA
gwBsild9cLoIeikjhhrRTl4/c67K1PhC5VBihiKCdDWWmPKYW9egAoqeREQUdMUNPQWhQbs8iVFA
wUMqjyml2ISHrTLW21umvsZXTyNIJgY3mg6ZCY8JlnavYSNVMEQKydRzmarNnNT9PK54VpI/0uP+
x4sHaKY7aN/gECDjhNoNOHYXjGoA2THPL6ZVke4V8O7w6UOu8mm3QOjVxE7vABG8U2t5JEzAXsaN
X7vz8ZjW080x8RZHVfKz7pez1y2M4eph2UCOhqtD0NDMU+vf2nqmKDql6nufznCaw5GgD30NhJsm
+iPWd6xQAYqnAWVnDvp562zDICmqfazScoHJK64lj0pXGVOIzlxrKFXBvtsYq4unwtoKdF1Z8mxU
3B4fHRMEj5k/oJcRP+qZRTpkkHH2WcvUo6CvxV2f1TjoB+UEZ8I/Qhw9E4KCInNg4wPONHfRbRgf
zFRdWo0xBM/W2xXVx+BspfdTsMc0HCsL3kp48XDgiFbI8ssjpIwkfWhsiChhMNnfg0jbOHm3HDl2
RH1XxhkiOdVE+gX8DBeRhJate44Ia9zA8CT6GqgN6n5RxjsDNNrTRiXghQOKBDnB3axczL99AI0v
W2pDQ2DgtDcovhQqrrawm6+0slprzK5pclE8eCYcTANX8QW3ohZxvKbRdo6gL/jIOp9oYwDMlaoc
EOOegeOiOuzQIpsZcpBH6sz7Lv2pa7kFD5dTjXCNgS/GxIhThPHtMpFJS38xLXV4NUV9NcAY6ekr
WFpOb6xB0B3wX9O+DfhpcxfTMDnLmSK7XzVi38ao5YxNg+dMMDIXTe4RoXBtFa4LROy4+4X4Hvfd
z9TOO2/b9CDW8FtscDwxDMdyuHtwKOAndpghuHj0V7L+6iR9bjmcTQYZEkMakxowK7DFHeaTaTOx
ccHnG/AGQtDdO8XTXGJyJf1jMF5nAzt3dmQPUZ5JRE0PhLc16LCBmZkHLYDgVbNZ6XQ2DjuyGNET
7gTz5aq8WMh8Xf+PzQcYOcqfNj1EgkgeNbpFNelb1lqN3EwPec09IJbI49mFBWOWdq8SSMjjtjQS
QLA40e/4bTXTeeYyMer42+dN594zYPLpMUiMSJcJe0ZzojvSpnHKbXUP2BtUMa+vnHAlDUCXZlxc
2DPj2mpOck+QAeB/jOU8Q80ovEckkwO7Y+ZWn2Zode14iZJ3A48D4O8JT0TjzmHe1htmZSs2g0yq
fSW/8PgUGAZFQtsz4bKjEddmsEdiWLiC1X05m/TeQ7m2PKZ64uQBdjPxilNQGZBaLT9QXAYAMWqq
5nN05TC7+BD0uYJcMK2qAHwpYhnlB9wLXsL83jjXAuzJJQWl1mDfztfAO4fFBdl1SK/kH1vfxR91
WFbtW0j35xKLA/FGBCspZjL92Lr6YO6LwIfbWB7UTLRpykutggJQnAPONEwo56snLkHS3YeYNE8c
hvMUkVux6dsdacgYGuQf6kBM4Kt2aN0CvPsS9pCacJmoPKt8kzJcojUum3LRYqmToQvlvgvlU2Ue
GeNdPbZmumuMBpXeF2/10jA2LhExRu+iBigBB+N93CG0DjlqSfzp12Rz1tk9gr6HHwq1BVx5GmUv
jDC0wi0K+UiY4oNG+o12GTFFR3udc/RyMqLZZ9LHDPGBOY8bixUIxtyRBomVErRBfqpgyI1Jqynz
TRIx5ScBYzbMEwZrrOZk6yenkcqzIDXGjqqL1mnbavRXg5sSlcn8jKm7NXZLC+fnAM6V8D+xazGU
bDTD4a5Ar8gdyuzAWOgSRjl0UiUB7/vnGLLOWcSK3Zc/9IhqJMLcitFQMeOptcW8h/pn8nWYXwxj
xxG5LB6K5j1mhSX4OqrTrn925SNC/ixebTJy1VlqVmBe+DwAcFouVLhbDxcNSE+ZyuZVthhiQM5S
vDR2vBRMq9tgg9erhM3W0csn0HqzCbYzVJL60sc/dn0KPtw36+90C7qvWryP9oGLR8JQdfkscsNe
mJTB6hzWw/k1cGOCcbJzAa/Hsm9NgZPaLgLMrUBetPBp/zfrhHA1QEr8aeReS5jGxWxi2AH0epV+
6SExzyBJBo+i8pLNFBKulrXGTzHR2T8H0BH2TGmQdJP/tPiXzQZ6AbQV5clkBQ1EUKH/QJiKiP2/
awYuHMgO9ZBEC5nMa1Xgul1604V2rVg0OsZoBhfFKJSD5xoKdEWIT7oPZfFjQ2Ss+VYzyWjdxCrR
KgPngFWoP60Qj3ubSXSp9z9gyZsSoolDbSs4duYJk4LQWtcBkLkPQ5/TRJVT+FM0hnnwnBENTlgs
DdphSjzINSFEQkEUcM2c+H0kyqEuynXINaJbl6rdFsSdjvizJDTS7634SHAgwTBeATG72Lu4zqc1
rF2KymhTI6RxdkX7jqh6JE6tx7Rn45aXDNqusqDYxtE1KF9tjbTvI6fxRKTTPa0usXHS5QkLWmke
NflW139j96Bjph5RcHg+qm/2QNe+jDDO8YCEfYBqRGTvyLin8FxneG1tjIYMqLtJBeu5f7Xw0OAp
E4TnWZwH903rv2IE4fqr7rwA8L8YIXTcN4AUjrqvsnyLy+M8ofHYdxCr3GeVscjBJnL76rXjYciU
hGRbp8S9zZwtfz3tnNN/dFG4mYgI1QsaAiayeg4dm6fd3CA/QW34yqobYnvJK5HVtxO/ZdU3ukSP
BnnUTvDcoCsDLEhvhZ5vLi5ucfa5ljSnWPrVb2B9+IH3Yjf/8mKVYecTMyzIOdRtDDnbGJCkwwIA
dW5Idvcw72wcVVoYd4DJq57BIrEAi5lBWz+hmisuidj0Md7HK8yBJ+T3BqZWLFbIiLRCdO0s3oF8
7KQnYWN+cEbU8TbSsAh8D/E/Bmvj5tW2c/H0sLAPefUnUaU4b2KKGFzAbAqMgrWV8ZeBahIeInjW
kX/wIYbiRIoKAd9nf9F50ctEb4dHFZBFaD/VsGfawt6mDOFOzVH7yEVlHRMemaZ9djr2VZgbseOz
vYfQvoJL7WqUeOAAVUvnLxhVVK8tH+QMBTfwKGMoc3pIqRZPmby84iuDYpK+Z/U1KjZzsh/4aJ8F
X6fjVnAaildEjLjvVc5WcbjTdTu/htUJP1cSAzzoI394l237p+IZFRQyDQRpWKIoQRgsUgjBJN4x
vBSfHQxrbc3RWGCOBJG5Wo4zZCLMtR9R98cVn70y/MI4OvrB0QABIXoo8QvGKMXeHcJVIX5wlEBu
iUcQWBa1GrPbY3jVb7Rz5p/6YJ+wHmkuYb4AVWz8Nzd56uO1Ka51WH7kyJsnCDuz/Z1wQAJ9RiSC
wsWkCYEfndPIEUy2tlzeY3XORfahfxKjSaTb0kk4z+iK0m7aWV2Judar9KlYFpYNiaRZNoq6Sm7d
1BP7Op9L3iwNGaEpQXasehygL0TRm+7ap9qzFu2pzXiThncMGu4VuYsIy2NREehE3BhAKHYHTvpG
4DnuX25CFKf/5hVEwoS/hvdhsBHqGPkRJggumgrSr9v+2fPzwwOTAq/HKIgrd9WH1xRZfVmuZda/
lPZXqdHnGv+ku7UHoqErhn2qSyecjMCnFAn9FhUiV7JBn1vdU+PeiI02QwEw/7rdj2ltchVo0106
PI5xvnhM8lATpql/m8HngL9GC7DlzWcNslEud0F5M9N32W94Y7AGIQDbOq6n1WHUm5V/atqNVW2b
+DjbX4Uj1obZvPR2s8jQwCsJM9r/et7Vpr+hW+k1X6H3UG9jiMjGiXs2n4x9MHKDVBppcDH+HEY7
PjNzMTqkY1shJpnzucVyd5H5PWVxFnL8Y3PQI2sby4tByFxldDxaAizoUGiNkvCRJ2wGbDo0Z7jV
EppCZmDXS58zXMYebwBBBnFunC2JJbyUu6RLNjEGM+1440WsG3gzXf908JQz0vqtdAnkAwBOy+TX
zD24hBlWkdUIMAoSwc0STRMAVi3fcyP/6/j6UocS5UI0tV3G4gNRua0ZQQkOjCPN4GteUlQNz0Df
V7iu5SEMRWCfgkUI2Ap1gMJzF5sEpTXzShu8lWpIC3zJ1UtDR3VsdesQ0DrR+DiFrVwRfUhAI/Om
EYN32i8qlyC7UtRhutumMLeonEFzPEowPfrP07Bcj+7wSBgZMZciXFBnhveCTmMbi3ybGtmjIUWk
8/4SvIrPjoEqnLZOc+knSGIcyM3xaDJn4DAT44+i2dagmGmmbz1Cvwxw7R4/kR+BvD9SLMzvXMw7
faLoW7pIrBLYBQEqLWUYY4R3OLUQ3yLUEFw5qbnRdG+VWzbyDphQZgdCU4VcDWlvQNKhiCTnK/SA
E5mQGAFOa6PW7QKpf3jITHNGlhorIvcjyuv0FZn/e1iPn3ruHuuK+6P0v3IB5SdNA6Kehs04cdsm
DpByjJYQPRZTn0szocixf7Js8HgokctqxVFXH4f14DoteTrA2sjzNsPsonDIsHruyvsovBcLfdPD
jrZAPjHWUEIjEBDNLnCeyogK7kCw4cTA8ncOILoZNW25Fi06Z+uYqz6Z/4O3WkwPuyo5YJ1w6uBG
SKZESZk2SvC31vVMw2LQ3YSOB10+vJpiuoFFPYuemYxRwYONs2/VuSamiUfgWD9ao9rW2qQz/5yB
NRl9LbOE1o5eEB1JwQ0R+T49lYYtqm1KBvwoO5xBVUuKrGvmfwL/EZBPkuHNV/vsZnlyuL4mraEe
Bd0rhv4qsh7b2ABxOld2XkFjSSeg6IB6IgoJmJ/xVB4m2KuxRNsKZIu0v0RrJ9LFjPYgxpwDk4Vn
IrW3mKT3QQJhoF4zKRlbPTpXLb/foN3w0JBOYXrAw/PXzua9G5N+pw/SYriNu2+A/VRvI42y60eX
YmJU+ZdxnNFACD9iHszYc0K0EqugcMsyl1rE5J0pyxDohLe5ycXbxtUML9J1HnEf/DGSH1TerJbZ
/pcAwrXZdKvseWHNR5tKvoIXnLz2wy2AJVR8mx7DMik4SC0S0QBIsEAZ5+S1Iw7Cw6shmSiPoFoJ
HNltE2WxeLYQtUp7DSTSFKj5kqDF9qXHvd0Cc9OLtxHC8Pzs3BP5qmhtcCfcV+4+Q4zSjhBV3MeQ
XkXas+0lFXnF6M5eZnApW3CyOGJLC3k24Vu6SX/yPUUy5c3lcJ563PvsadcQelTnywSRWshvlGh2
PLlkpLg1YmzxOJsICSJ1GpDC0jHK1+8YoCbkGHjyMDj+Ukw7fOAcP3pVXwYJoMKZdJKI0lr6Z9gg
lERqQpMRMIO5JuVtvjGYAmEF6wH7eoyuh77cyv7mjYfQ2+U5dsr6LtaxaTcukIuuTay9BqjjWGiW
PXwOKus1Bl+FumQX/13VGr7Q4T9oKYyFSrppOnpweBNP7IEJzJcDGmF5aGZ10htabKuSp9YUv6LD
Ahp1QOX1t87FmA/nPbcntsVZIGmB/YLRKvycnjcA4rTV5bXQrY3SwQ3LIiezxY4vVgjgXCUufpw4
BEH/S8BHrJaJ70r67SqvjTebiRuah5FiZrLWblge5hoTZ4fMASTQQ/Yx2eNhqtEjzbbPx+vci2xj
trQgGA/desXqL7zyCGK5TpTVA7guXlkNUShVdHWm744PeWIcKRnCMEX9bzIRuHRmA5DMm6n9m8j9
Dcr1/KvYLYTd7ALnopplOFwrHc+hOScejROWW5+z1IwS9Il3kyRcbUCIyfLoPl0z2ktMJIiBL6t8
Vea31rSOsBg3sEdgNWJnyqMnvJAdokOrp8pmwyk8nF6GFHOI1wF9qhmCD+WBPCMV6l9oVNc+VpRd
W/5JjXMKny/wpvXMLqhse9X2zgF8capo+EvT3UUJdU0Y40rnrxS466csdCSHCk+W9RFFPdjRpHc4
T+BdGG/K7iyYLBZvIr3GrSByEkNi7kbd0det1+x8T+f9JEv1GBzQ8rTaE4KIETCzQznuhLUl7wuF
Zu9tfefDbPUzFnG1AMqG86Uyw5kL0GcaUUGnj5gj3Re4mKrI4QLjWw9ypOiNHaR0exk64o4ZDM73
5KoQfBUyEzSRhsUPMzwn8FOZfVZY4Ya5/mGmTx8YRyvJKMBvyfDnXVwSWAdOPT4CiH1BPe6Nvjvr
SA/x+1/5YOaMEnA4oH1fetipxRpAZ8iCjiUgayX3HLm3WALkZbG94GoPmq1Z/oYwGf2kq5a90374
mXZsIAVYoIf+iAmfEZdQVE+Q5rRwpXr6YsLBrxo2Yd0vFLgwRdOq6/xznRpgXQOCJTpBEzooLHwY
nVoFs2jIxLsu8SzrPNG+8TfSbsn86/94JQ4XdqEdrfrGbl6ZAjFfH+DKEkfyhG9JH9FsDZilY1EX
tSWxEN1W8+SnA0qZ6JTnBh976YuNg47kxbGRroH9JGB7Dl4miSUK0vGGZjGkzCiJWlyLPNvoLsRk
Y22xUkkM+IoTwnXNHmgIh1aw5YagE3wp4YHkCwPPTfQ5S51o4oTvCv/FNQBDBsYJrGaDpCY4/5Yt
wHvqxXsvj76HGdM3jhd3Li+xYWIGyeAgea2RDJvl0898tHgdt2A+1sQJA6dQpoArB5rOEAEyh17/
I3LlJjmY59LYR7lSf7TbsEv3gyVJVLRFya4AFhgpOFo3Q936P5bObKlxZt22T6QI9c1tubexsQEb
ihsFxQ+SUn1Kqe7p98h1zsVaK/aOqsLYcubXzDkmuhTXy/Mn3zWPciFFPYTAlRVaD1SxhC4sGW4s
+Uh1oGoYhoSleMGDwNbhOCoiLJoZPYXHBKT5nRV+wRhqVzJHl6Qot3VLbz31BC+TpujzIsNyfJny
4VANwb1s5bVUVAiZB26vWi9IozI2zUaDN/40sjEdSBJoBA+F6TGcdtNtWSge3jp784LsQLbJ2nB+
yAa/CrRTKi+Am2GigSRNUkLTssEfjmEOyty4c6bv045er63ewyq4O270Frk+xm6DUN/5aUaA61s9
RCwIjLFPuke/9UDtR4b9yoEDFyGW2wwBEd2H/nwkTjLFqFdjGEGNzzij7EW+Rh4xjupDu9bIB6ml
/YzMROeAx7wMPcM2jGEAROzdmXEKCRFzG+Ht8+//m+iKG6qafV985UZ5YDI7M9g0fgyARZE6B6yF
Ud+gYNKIzn/RugXNbQXt2g8gOBR8hYHD4l32u9/CwbGBjM5Ca7hQkWcxrcpjRKyXIdeqkbBPWgCO
jqGR94RWWZK6UaNUnyAzdObuAcbL3Jl6wAvy2Q7fh7Tme3JekDYo3MMmC7tZqOtMy/i/D4Ot9egB
JQBuksf/KH3dD2UcwZFTI96FOMYgoamXd/waszGzVua5ZlHtfcYeTk9msmG6muS1ibAF8FyvCvFB
8xLMf0ebmwblAbWGkffvBSDy2H42h+mpiupj1dQvYdHsLFbYJa+px2BEmC+rpGuC8VAg70Qe6zLd
1QrG7jdAL4ANii91eejQY8pkvM6nopwOUTR/tduGstXS0wgOQps0BT2jp9JDYWEdBrIP9Cqr3OZL
svFgBCfMM7RhoSrMFxf7UDoxuc7B59A4j3w2LIwP1ciH1QQQkmiFW3AAA7zMrw6PTjPz7vO3ZQNU
2dn01pP+N+KAAzMxX6jTK6hcylsrRiiw2AvOlDD/DXt358hjpXbNbN4VHakRoQ7HmWmxMPfXXiiP
2rTFwbigxmSN/5/fq+0gP4cf4bIRgK+f4maAbThTecaK3UlyrqmZ+ekbu1y1LLVyL/67eGDKIt66
yaNvsbeNe0ZRfW8po1raAo0qI0Er9Rq2lTyXWnDOKL4AgdejmOhALRgY8n1n2KDKYaqAPJQvQ1Dh
U/jsvJ8yYnl39HhXymB5QU6R2vG2WJxtYrvbLEyeS80EQIIy2f0aTIzNIlwu3CJXm4iO6r3OqpeI
90qj/H3voAa4XdPbzJbW5PXaimEZBNSxzA9O9pM0GuoOOXpYLckuqDykr/SXVnHKcKIOA0MjCDRP
iYaumP9c0AiZ12BqYpxCLRTX+Sv6yQKEoOf0J/38KyoT29pgWQ0ozNiKsBxFNbej/MdPOpzmhaaE
hQCY3A7lIu4Hcewgn0asv6aZ5Ty7mOpo8IVzKWIxcEiM4zPEJKTABmJmnF9IacB5DdU54nyan6p4
3YnTrEB7A2puxzMxVVDI/Ok411tfnUsg1di8hlmEf6YGJ3MK4ddrSaFjy8LGR60avB7UqT2V/YSc
DStAM2/jaDe5OP84s76ldc4N75K0eM44KCMvuPgVm0foS7AnS1ZxkHPxbS85ProYE+3Szi9Nyc4u
3iXAsCq6vMyTSKslbZHF0ioPx/8s1nyJz1osNAl1bV5j1n1j2XCKAeLB0eQ2A8/uRR8CAXPrfCQx
eXmdeohXXpB7qylg+pwgUxTLZ/MVLcVbDj66qqxrg27R6AFjQPXJsnMiOFMbY++MdwuvoIjGtfKY
3fJeC2AaOQflbD2EtHZjI69Rck4QtObHjpOvj68ERjREKXcNqak8XlWPF7qhWpm2iiXZMH7CgCG1
atmPlth3PD3606ri7qqYf/lLw46abQNwYzehYpnD4b7wWS/Edk+UacX0qZsS9ArzcmiGFxVIqK7m
D1FY/to2GIc0BbQguMsTXDV/2VvMSA3bfBoIPlqQUzi9AR8ElVCRH6TgFml2DHxtQKrOJNgjV7vO
TqAkknaY8dSWzaMvOQyFdN5kDjS5l82VKdq36wESVJGeicb5mokvni/tATz71o/wTfBzIBeAWbHk
2HDzggnqGaAzRzCf896AnkJd6JG0biTJQ4zVazuLaxcTQgA+6KjkLm/Hk8rjV7qSk8N4pJ2NJ9EQ
N8IKue/7LZ06bnrO6nrTki8ubXmJanE3QMDaky5DTAftNNnUQ0+ke5n/snPjRem4CaRBcDvq89Lz
6cJGspkO1jzEziOX5fdcZweLwUYXwrqpzxVDuFQuDEgHvEPjwZIO6jw5HK15wepHsVIaeMY87q1+
KQ5NpNFR04YG2Mn+hYK/2UXOKZfoSEbCweZgW0b9dgnPJq+ePCczidYSr2s+EAIeDrA2wFcmhDFx
PlILDHcjYusn5UvbrjNSGnTTXwTBqc/Lo1/HV6+bd77/Oe8ZSOx8/I0ztxfXh5VmJ9jiyLJ/E85G
183ORthqTdlqiiPmVB4zTkYl9BUtcb8DYQwBinpLEGwxmrcB6EQLVzdPmfVM08Xw3zlHgbQsW9/j
rwW7OMCo64PN0gPJOurXTWt9NHRutdOxfq4p5MOOlrJ1eBhtsNtqEG9tz1htqFkKERCLYkakwVM4
g82x0/Hht1BeXQEgt2SsbzODwcLOQwWSVSBYle7rLJqZjWl6G8FGwvvtievJY2NbFDoUS14UCJXC
AgzL0Z8M1dX2fuaYJXPJayiL8a/Rw1Uhac4M21Meyyc1lMSCcMbNOXd3ubOpeXP6Ph8GgFq8t8KP
njtC69t5/PYtF05jNhwWr3zuA8p0bDBT/yEEp1W0MMincPQGy1n1D1gzqySEN0zrDyb5kqbwp+bD
EporMhHxPCL/IStUV/9ceYbpvi61JIiWVRHLORkYUA2WlGuMOMuMC6CWBu6i7ieqmwcCoLfaR9VY
7xzSYf6oznpLadHz/6KAAIZ5YaOUeL85FnwjEjjpg/APwAF9rmOxibWTx9IzepNz0U9bdJu4JqF/
xZi6jTg8GQZkGDHSsHrdebH5o8JRz7bBvyAA8HRoC9Sw3FADgtjr7V/Xyk+YaQbAbtGrsTQpmPNp
V/j8xVl4v2B+rE2ac6t3S7uuuVH+DG7L0iDwz73h/ruYQ8FAoMEjGJrVdYZhUNZtT+nDBbzkp9bc
OrX8zR3qEM1lHNV4FwXgFY1n9RECNGmzFcNwHrF5qGL4qw8JxgnY93Ar46L1WP+GN69pjlYOGCiD
0eE/t+hcDDiRfjAfeAPXEptAWbrbkKC/ri8hBr8Ho/+Yl+8axqkKokfrPVuVrouT6DdVJvsT2a9y
/uP2IbmiwR7jy06M8lyiTc8JIzSc+EgQNmmBPfVuEBr7ooG4a2THaj4awjh1DEHKFhz5JE+RQqib
S7bFMAmovL1SPHy8BYvqvoexWQ2uWLtaCJ5Nf1WGMTNryR7P+YzeCxhCTtWQDD6e3OV7isR7bLVM
DeAlW4pNP3rVat6iitwslrMvZmZQMzXJVMPfQKbKxU1s00bpuyBn8sANTeKe9motYE5iVgUmrLBx
Dg7Lcldq40Yd9tMrEy1vOS4tydC52Fmuf8nQwqRDd1SNvJiwnfAIZiUjsH5GUQdbY3Jw6Md7GVZk
+XlIicExR+h7yPOoIrFTHgFD14g/PYc4bI5L8UgAVM8hi8U2T3BHcI3Y5B/0w4tIyufFJYll6tWf
jJMZCOFqiODGYggxKeL9l3xMOHLl2G88+qu8JyysVbCIEGJF1nsc+a9wdC8EEclLVdmnuUqf5/rN
By8JxpuCbqOVXXPcv8IedfE1/hZM5M12T8FG8R5tdAoUmFXgFGAjpHExcq7LCDniTD3TmiNjiw4I
j8bdw0iupQDsr9cvsvuT9egt/CbdD3UFYipP990ICo7VkenFPmfsaqq966T4nUIvRinU8RvMDhNu
viVMIZhEUBtV9b+FsFSX0HealzsIFaAws4lNaCHorgk+mMV6FJ0WO8aopPOxu3yh92jeCmIiVChX
kZMJhi3uSUzRucAnvaTNV0GamFGTCRNGnJvTIEFOoyHJq+fJ50tuT/Mt6zBOFWhScP2h2cmPFeOS
Q5UeJtP/TT0XkUPPNL/nT+S9GNaZgleNAkNlfBdFy85APLz2yzDedQkX5vcGorx03aONA4lvc8IU
rLVGTrh/i8jImdZkJmgrTf9Sfos8fK/JdTpFgDFlAKAThKeiRUZ71q1NnfCZk7dS2WwMBx7gOsi/
25YeA2U13ro8ZCZWGLxucGyOQxBi8zEBVBxJDRzNbxmpE6sTOB+YH+xwOHR+E64LEVhb7H1io4we
qp19jf35UJruTtAeK/FquO+YHqruqw3VFoNMuXUSgWwkfMqb+cqahgPG0FAk5FizOKUgSRH7m/9R
ct1baugudZ5LDf40fsKw3CVo1dqJkiFrQDoxT6oIyxAy33ax/ckenje+2Pj1ocVLWIltBFuQD7vA
iWCecRpbPQqm8aw1uiVAEPveZr8VmAUki096NLjEbzqUqfFgjgCw0L6m6nVbIMHzO28bQYBwzPmP
X9vngCk8Kb8+pqt5Jo55gGFI93bzhvyaFKxtPFAPWEmG8h054D6uDymTSoqk9Fh7//+/eZFhTYIH
lei6jLQ9Ardre4zGgFUiaPs/E2kUzthtAi3PQWqDa8nRAjtqze5rkuqFSFQmDdyo/gjRHSyAYoSE
EWtBM+T7AOAvIPgQQQsmVbSkZsXagDFZZW6n8IUhLKFppLyU6ADL5DTix38PEH2qhuxq7nlvuRfZ
OQVSMLHYFyO6MLzn+PUsFPHMwUZcm1O19qHzuU77nc3bwEbLgLDCdtaqHrYsMfdpb1x8v/+1awOj
LSrFFDQVB22xq2ci6J89lvxa3c3n2LlkGb34bEsZ64zteUr5412MnI5pvaOTTcZ96QQVqgdCwCBP
mC4EoiA4wgb4GIaOaNngO8M1XMffhl+8Te1FGaTzaoR0P3zNBbgC8OURUMQpeNQYVv4MNtWcUyVM
+HI9ncFUCvMXZgd2j7y/Tm13MjGO25bxrNRH0F43eivDWasSsg1PTjRw91aHsMqeUrPbjCxjnXuN
GLLJHwmyRA3KshggVCpDFpMh2cRHmfEXMAHE13rI3iJvPnczUih6O9rs8bJ8lhmDjXpW0Trqop0U
WOtxi7FnGtK/XbSvQQz/kdL+bdC8e4vzl4PTsTQN77O9Apkm4MQ7LgwK/B6+z1Dm7GNDkn8HnpF5
ISTQUJARVaX16OE6hBnAeuA2NSfZMLAqquFnLCWqI7EyMSozbMNkRXcdsivblw29dDZ7gJ/mlGcz
2fp+/UwS6mFUEA6yaugYRfJa02pd8GnHA7NLP+ZV41f8azOaWZk22jUFQS8IiPuzMPRXc/BHlhSG
xjFBUWPqDJTauqYBZJ6pNcj5DYhra5+tzjuV7XzxkEaPYERz584O5ZrJtzGrbgwML4Ct35bIStY9
yESmh9yvvrepLDKomoiq0ZsITYrSj4xaCpYjH/+SEvMdEnjEKHj02H7FTdjTzpi4JpPpKfKq8diV
WzFznF0sn1KndM6utwOOhRYz5JuDnytFecl3wmfOHFsXczmpEQUOX6DMOsgSSwHaK73FMyhGe8fZ
WpFPsliJadDaGVBsuli8NEL+GqX9zD7vQE4SdrFNI8ePriDbl8/Zp7Wvy2LnInqMhx1Tv52Orcua
bZ1CDMyIgbBYvA/RCvDrRoRYehKUkg4T/vG5prOdY/mvyMn2NPxzETNWT4+4LvpVhis1Zi/bfRtY
b2wQD5i6JNYxk0/Oobloa7JRLXe8FOBGZtgIG8hD8Ds6lG0Zi+E2GuXBNp6D0bWww3OdS4uZJpBi
N0E8GbJfmxkcDdm2J4uo0qT9AHpCO6+B0cAUI+/Wsp5Cq/8kQwNlBKqnpcLYY8PtZt6EG5wJ4lMh
p/uIJEE8dXVOTMF7GwcMSGAdl7fWvbNahYRLfxGAydC/nq59dROYZiQN+Z8ufS8jUml9MFcz7O7J
CaKnmsTuBoE1s8jxQn7l6ms04eSiYKWFIWHm1jOSLkHfJOZ/w1iyhN2JbN92uyL/KYJt6kQfxO4x
nNpMNbZ5prxj/hqH7sUAOz5ArdZXdsl90kOWtuJzCTeKUoEFW4XDIORHgO+uborVazUzcZRb3R9D
147Eqcj4/PNHCSrboXN0FKHITkmlG/9xOxJ0bkESQrqj0WWLWc6rLjL/Te3dSH+PXja/6dQCGHPK
/CnxXy+xue4zhh5IeJsTIgm+/pjJiGUWW3+pB+aj6R+r5MPuCvufi/+VkpFD0ynZEBb0X7jo7T8S
+B+PebIxGTCg87PRYvwk0DNQsJUsVO0oE5uNZYA7GwKcolWmtm4Mlm1Y2j1ijE1gVg5MTosZZPs8
sLBjYnIfm+gz7NJ9ClBKwQA1YOP0HMq8dAGXARhuAGvUJ3mJuEtKM76QK19/mpBudP7ZPKsbwsfM
noDcV5j5sak64+Z/38UJJXUMm1pQGDYeKebu2Y7EXr+hcmCd7NxzFJs+YzwC1Xz/R++j8f07OTP/
7q57JMRCAF5NOmHWLJa7sQLYKHJ8GXnwDUxCHQcJpywW+PMYwyRDbgZ3Lor2+g5N5/6pJ8zZy1Mf
cqC4DYJFUd8t312tyBEkW08O1k5/fEZEouiwsxqd7tbb6OIa9lcY1dlJ5pzENSVd3aB1HjLG38Wa
Fi4ab5m54xnpefBHCgSH06Wyb+G0wyKNaScXF9v9kUF3sZCEptE1wZrLASBI9YvPkhAWlnIyg2lJ
CaWWIyLsT56tcbh5TON8zauR7whye+ILC8YiRcuOMyGGwcY+ZiBvYp09VgWLrnVThzQSm1ynLtrY
kQpKhXoVKyyWXFWo6imUcUsx8bhL4Lie5zw1EU18WVAy73h++PnfjQCiTQ1jWLcK1WXFMDnlk9AT
yyDfDBUzUCo4fpWSfgeX28A6iF4LvtGNr7ZZuQgs5tcEbmFBN8IEMOxWmf9TcX1mQbWVXQKZnBuh
5y03ui1MtDV+PgGspm7X0Xi3WQhTDTFKXjsVp1W7HVuxLVzQHdDgW52VSWAP5YGBOT53zibXhp7u
maOnFyZoUuj/GSS12QkhFMPlXyZw0excjHL+a8C2KYzhlY+3SRl/kJTYOSgXj2YpbnpBGcBIQPy/
zJ9zj6aVm5nRv+kwP5vPvCojvc0shhzb+JzG4jxTrIfEgHXEeiLSpyCWUHSrGN9W+795Pa4Xg0xJ
FbUn6gISIl8AVtOerMviKWBgUM2Hmf0AMF47/O3ccj0s1D/e9JGb0UVY4gnPN7dBdW0KphmWH1zM
Jrj23SPsWYx2ihpWevZ26L2vroo+RzwjgT/vJcf8HBZ/UvOT33Qx1XuC37sEPwfLUy+1MWUWPYuR
OviO27fMgBHa2SPbhBbknel2DKjHi2+1THDVexmVa2JqwXPjUi7EN/SOqA/bDUMSZNi2hS9EhUci
zpd9NrXbdslqRHcN9uMZthif0V+IMriPU7bXHcC9hn0nINZ+7A5p95Q1wLHqZTOC1vRWXXJNm5iy
6JbmEokz5j/u2DSe93psMsBMSTcEAJcQI2pw+VPxnYgcvi3/nLtABSw/nLn8MBbv1JnBjbpc2kj4
utg998o7+ZOxLr8rN3qGLgzw/Tc0jk7IvB9Bf0BjCOI9wAtAY2526J0XXEHepN6VTfjt0mp+fhyx
hvIcEEQ9K0TKyYks9GUihamkol7ag+0tzCQ9EilDOGYSg86DHvM6N+IaprivkvRkWc07ygPZPCId
8ysx+Qb06ZHxZDRwW6uGCOBfiVrboQidU8xMGb89V0MYIhY71dW5IhyLufEqnreCrjogysVgTFAc
CxNBGV+BBgUK51rI/gsNOvIrdVA1GCeqJCJsOE3T2n0PwcrtpwKJn6HGDxxYlFj+MbEoXqyvpSK9
lqwbvftHJ2oRrOmFfJryx+ewRpMF94z6QTa70seSwBWayjMLkLiCKQvbmj/AWaepOp35YzRMOKyX
jmsTVQe9MzOUgqCR8oPbr30NgMK39S12fejVrKOh7ZJKhnGF1ckNNCF96RMS4MREWt3vwSJEqOZQ
WaDDvPcmewcUl3MOzdAR6t4FDN+byFwbWkAgoEBq3WkOODpn88oXcWAeoNJPiUy89h4G51Des48d
rJvZF0dpA1Gm/K14yaPH3v446AS7PVCpjeNkJ8OrL1KSghhh5hD3nO5RSuAT3IPDGN0S0Cc1QwPd
JdIN8pDis88J1uafi8jYi/vzMB+ybj+Zz436xEgFSxNcDJ1uxHWrzSul+oi43qWcX3z+zyB7Lchk
NeavHp8uEUVvYWyslizZayffUWFQV68cjzby0ISuKJ5/nP6BNMPmmGGUtErbeO3G59x7Mj1SLDZL
+lJNugoJGXmkA08qJxNhpv7ZmcgJAglS3/QntEgeN4ZKxGFlIKeJN5hKpvp727jn/p1PnWpgsomK
7O9R+gtHbsxQawGt5ns6EwN4TzVg49otEQkER8FnNOza5J9IMeMRbcZdr42xqB145H8dRKzpS8JY
i7sk8lgDDZ8EbwXG6wDFmR+W84i5GB8KyuMI447x47jDZhKPKvgCU4A6NiTSmBUnckCnt3XMOtER
hARxa6NNbVZc0bpT9pkscwu63GrRtaPmm/+p5ojnbBUofVPYnAjeNsSWJLi+5MJ5EMCOaaJd7Vur
JVDrbuBW5Beuvxwi8CKy0+O9q7ZxD2RiYzgfPU6IujHZsKfUg7ZLC9BzQidbty0t9hzjt1jgtWBd
1N+eHgNS9ndkpNoE77Zjb2bkWy7fYr/136UuTnongj7EsyXG8Jj6PCCxT3HWar4zKLcxTV99f7AQ
HxGPGoAvlN+lOdrrkI4zM8JN00rom4FzRIVqkJtpAvfJpuXFaZoXvIxp4P/2wlq7XDBZlwic1/1/
wWdbc90sX778MAW9aWpmz+3MaKVl5OrLL5tz2BoZrhpzjVfXd54TJf8ltXMbk+4H2vGr6wYsyqvm
nls08P8xJUVyz5XkHoksugRQUMxs2lN4Mfw626xR/fg3Wr48PwE9A9UHMdy4V8GuUPwK3WvzXjn7
plgr5xomL/rgHFo4uKQNU4VmCXnMSEfrMVrXAvNPufadZS2qkaN1AfFq32PFzSQUZtP0EiLOITA8
RVa44A8MR3gvrngqw2dPPvnBlxlOqNxwTK3guBChOtNz8NZlR9sutN2bKgKmrn00lr1p9Kc6pUdj
H/7UmUTlGeh8BfQQtc/5MfTWGE82WniZd73O/Cn4R3NcTmQa2iUkVBXB4qyw8zlFS3rYAo0oZCln
TcYRpSDnGsRigq70VxBP0c4V0QYAZ/kkrIhUtGo3ogvn4GNjajkskhvWMeSCMqG3mpdMChwLxn4Q
ckcs6spQtO9E5VYNAeDxq/49R3fZJtxZcWSc+0ZAN4qfBiviPU3ROPYYufF9hjCzN56Ibk0id7YS
Z2Lbv43mX5oRzOLr+MflUIrkpfOfpvTZnkmCRoZsYocByfhRlHxtvQgOOBMGWETkyWWK9nJ8pOor
hyc/i4fDprUMdxL6PeFvgE5BVQKqDuYjEyxSL6jtFvqQyVCHzMmf4SZslrx69WArgaivb13U3oIO
5QDvedCO29ArtipD1Ga5REDEYDC8Jv9SQ0pPz4RoQkAfxO9e1m9q0QHTi25pWpxBfS31Q38TGINf
ooJFgvviMr9QcXRi7PCZp9O+XdTtwlou5l83Fau3jlb6S6DSrcUmspG0jwh4tEI/I7JAOhsfV+jc
Mf5pcTtAPqrlujDeuzDem9aybvAilUL7OKGTmqiReueY8P3PUYHVRg+dmZxY/5FG5lb/v4eSMw73
Vg+Nq1rSnVAOic7WE+7ZFaty0qSbuafYj25V17zzXuE1MNa0DbS+JIuyhDfG5+5v0+AyHJKDN0dQ
1TgjzRZ7yCeHMtqjTRwWz2mHYNWH8e2thOECp8pNk0qjfGI9BpyQ4zYNbmZkv/6/X34qoW/zUjth
HBg8cZLKBVckJVb4pX9rh4Bn+b/v+RQANExmGFHjNVdAtx2DI+V/v2DAj4iqh5tRuo0Y7zvzGAG6
tLFENcRLClAzEjy0h6eOQ6BPrD9GJ5hg5vBhGVKN4hhAJbE5d7OLfgL0qzR4O5jzRR2BNF6Mx6S/
6bc58TCObc1w58b5sQSM7+rAnKXejuhL9Q9figHbBq4Vl7108k7TWrox2TgYY5KXuczPLAtwNdOj
JXJDt5d0xXMe/7rOcLWqfuUvQPQHvnLywgJznXJycMfx59jpVeSRQzSxRqLCfxVy85h44OjX8s6j
l5zNeHxGzm4P+8p3MVEmO7aKZAVFyL0CbuEAd2FmLsUK4x5hO2iTdTylMw77ZoToKgY98M6zZ1ut
vQBal1Oj/NFG7rlxzqiGpvA2qEeJ7MqZTg6+3JQ2bHSiw8j+1ag+AbaiXy1ODboQi0hxk4nyTF80
kWfSWIHxv3dK9JemKrYJNy9x5NL64vdsBpIn2B38A93bWOrO9pMZPk63D2Ube1TV7PnPmg2Y1vnR
SdnHFO3ONLCsgMQTW2OV8hVHEQ+pLMQWW96ZVGnCx9751eUUd31hAIoftbbiOLY3Ydb3bgyuZCKD
A9SkbMLmp6DZlGydZ4dC5pG7FFWGQ8BK+INp8wjgBUWHXCXTMRL0PwyNast+CihlmdOPqf3okTu0
YXDNGTfqb1Iaxhxm7L9RCBbFq6zYEzQLE4hm63A+tOlXTWn9BlpAThxhuIoGVEuUsZV1U6mJ1/Fl
dn5t5jMuMY/YPqlR+py/bFJZoJds76GgtVfbEQq77BmtE4oT8FH3kXdyq4LdJ5C+kRWjHez83jwm
sj/4ubqM0Vl27m42O4gEw5fllnvV/zd1iPCM6dRyLlotEv7mF+zonkePaFCC+GAHzTioXD63iUy0
jhTLDFG2yFdVQAlkfyl0tnjt+Av0J0nMbEFs2NWgCMYljIeCnMSWRAwLV7VxaU2m18PvsjR05xmB
C9NVx4EGPpNMhtaNWl4SFe6cYnjPAr67ULnlzWRpWqXvjBt4b8bpOFUXswKO3p/M5WsafJBrGHAp
COzgIRbMb559iIYHR4Q0yU3q/yrNEwpuAVXQnBwzfVAIyKL05QY2Lr5PkhfJHbiBvX0ocAnqL2BB
TEvWd/8ihWyfg6NOviwEjPyS+n+mnEya5a5nB1i5IE8hfMhAA/wa8KwL1N2NSxYtQofx12XsPEp5
TshgSWa0ACWk7YaAcQ/BuQ6K35ia9FTmyKZfQF2sg6g51Ckjs9rf+O4rYYiH6hlh0j4LPEQ41Mi8
r1n5dcB2Q6ca75XxwLAVLdmLyR7WYdgjTOQ+S33IFxZ1KHJLvHjFVaBmHRhxO2i0QNtWwacik77O
frqzfoojlgBQ9Vqx0D3UCQ/WFzK5NV/ULrzHoUHs80PZk1aJ71gadv5F/5hqePiVOI8RJ78JzC2L
Lx7vSo7vlvNJOvcY9sJCfU0yAMwgGfwXZiUgFB6P5dbNjBnEVNdoYe2zkVHH5+b0lgcEc+b8gDDL
fvqkhbGlrQR6UIvy70ZMd1Mf1XxdzJRoqxWWAjPHm8zwmXdGdMa23nVT+G3UYHhG2Fvcs65PENd8
9pf8JULygfQ3ep87QmwG46Muoo/ZtgYu8dUcGq8N10+rpm2dwP0lC4ghXdZ6DyuYUXfT3cKNM6rm
4vUwp+z6RIQd5e6nophjqKPrSLrJlbkFuM7BM29KDL8Jd1vBKnyiUwylxVYHYwO3YlizXSsIf1L/
NUn+0QBWSJJhkyXPDCPL7GahSTb77l64eIZEw8dTlMaWxTsfG/IWsfyjjKX9j2loA3qw1GwOi/hI
W/Xj+qjIiqD6W5rtd1lX6Qr6wiFA9tHBHGvoQSbUMIy3JgXHLgt+ZEOGYKPjSjOAKLREumBOkJ+2
3yF5y/04EVhLCw+ZbYQuWNgUl3Pw2gsJfSr5SCtj9cemmp1SdfNG2t0oJ9QVifqJOC87AKhUpMJi
7hEgpIk7pnl7u7WOmX9NAK62G2q/U0IuBCPEgvs5e9NAfUd477HsvkvfZAxo/GP+HTJkpdoR0BkV
iDmEuPrbhux0CPqjL+tL08j9mCWH3DlRc+reyDH9bUUAePTf/BUHJzicrXrK6/cwfrC8ze1fPbFI
MeLo+F5EZ3cUBwBOMmfrDZc+QlDi1O8EwuoUR0Ss9altc6adRUwlm547ojuG4GgSzLcKybZIX1nf
VstT5d/1WWmVzabmLvEKRBIwjXQzZ4O6+E0goQIFaqdXHFDaMb3sfW+GyAXiFtCvf9dveR7RhM8k
Ky//uSYT74V2N/jUf46rGeVkGO795Z3jt6LhFeknNh0EUtjuHxb/fMo9qOrm2DL01eqsMWY44gzr
LuS72Sf4BTxFyqr4M7yWLEOysZKo/mx41gRmK2sln2ttNl5A14W+Whf4P0P0FK3DEKWCcq0upNRy
hKHNiaKTnxykiQC6vMX+wG34U1a/ofXm+mdXvUqwzzbBGoYDhRkH9OLdHXitcxyyVqTIca7V/OKw
q6jl3a3J2lPTi1LL0xQiEfGtL5eVUE7KYBYOF1DLySUW5QvhbkQ89syIJr1tdnHqkS2IcTJmP1j9
dIY4Lij1Rg+9kA09ZSl5fxmFZDjqS8fQkIs/Zkz0zJFBFbOOKEHVAQbGZl4NMasIraeo+nTV8KeY
ML4P56YGq2GxKSxQQ0BhIkOIm1qA895MHpCA0LkxiRaI2/BILF1/sOcFIJ7HJza9jzHBIDUacNZm
m3TK1668m3zhOuN34PltiIGz7Hu6BgvG6GZOtV+K/zYaVuXPkjKB3DqXM01N4DzmiG2THjn3my7b
DwiKcsRMTuXcMH0T7OC4xEbPJMkNDOXYjlU+OwgeGfOTnSJhNpaGDqcwt54Xi9fQc7iPN33gyyo5
zXb9Elg0sq4VPofz0ZqsL2TKmzlQp4Rix0bUrUuX/kxN0i/tY7H/DYq0GBHjoy7OWR+zz7Y3LFtx
FVKit2gQ24cG2FQIH/QdRbLcPMUOhayyyM8ZN1PkHUlj/j+Wzms7cW3bol+k1pTDKwgQCGHjgLFf
1Fy2Uc5ZX3/62vee2lWnAsYorTXnmCO8DW35z9ZpqRTVt9BhdKGyXUYcqJgEk3lNtYFVbf5CS3BS
wvQQSQ5cAbSKMvMxmnXqhLa6DfT8+olKql8a7O/Sa90T9yVLJJWwerWXdic1dAiSxfIGib8KD6sc
LDiPATCM7ZYyY2D6t9qoD9oDhpNm9c+gJG8xeYy05GRH+GyXXkukAix9cp5wk6yc6cnqC1+dr0lz
G6VrErOGdSede0yc8rqKqSfh1JUNqRjaluApOe4+nEz01tJwtRNG95W8L2oCBdf3hd1dkhTXcN6Z
KKEEk7dRi6Ml/b1FcMZq+mJ+PScUZhy9iVcI8wZRm0Rc7KEOdzhDRaXkL2jPFx356wrgWeaTn+j5
SU079MNqyHyF81FB668S6ZZTgLfoA2zYhu1MrlmO9RBDfc/s8NNVI6ZZo9mgXp+h06w6cEidjcqu
LkDoetItiXmYsO9mKAq6IOIcIuoicAeip0RCmX7JaWGcchUTdvCj7CJNmWvP2FpyBMl0ohkFcDZH
5FDSS2HibxSZMGOxVjtWDkx6k6NggXmZ+xTXWmFAnhMdqHc41MfVc0SLtnFK4RldgmmM4HsYDU4c
vmZKv1lyy+r+rYuBFLDhIDC4HSqGKRnIH+J8OQuYrnE/40jMGjrtBwPOZkRGmIGuaKIfMakMKnis
YTicUvjzsadz59ktlwMbsgmz7YmCXRvQWIYeS4Fw6iLORlbYWRw80FViF1VSPnYOBAsLKRU3vich
2Wut/B7i2L9RJGYkMayrc5JnSM+M8+A8mInsFLXeS3aubiv9p9Ax0wHg+bcUL6hlh56J5LV1Oq94
a1GXF9wYWGKahPI5w0qYJDuCxm7S9CRiVcUbcvmqzX/ERC3R35FNNiYhHlxN3DTM6UToHnZfp4QU
I0lZRZsNPHLSHtOZxXef7HPFwPOsf4tXmuT5Q71n4dEMoRVKLEpMs9hmkLhtowH5JisHgQPgAP0O
ssETcjlMcQlEF8+r3eKGdu2lQPRXYKcVko1qP/cAjYo7jOBe8lW18MGUjKthc2IbFQMXvUOyq+05
3xG0JK2y0UCjZvicV/w2kgypf/T939WEwEq9lSugLIFO1yUCstKsuNCNEL+oby273pNtDz5YfDTt
lGO7ahwgG1t76zKUDd6IMLkxasUI7qqlEkV7dxC7dU7wst37FAyLLomQ2WZ65PNLxL1GP41VKiY0
y7mVXjgy0Qr3BID3/cF+USOMiOVyjyFj4nR4XUZIOLZQS04z7jpwNZ5CMTIa9xIcjQZp2gwQYpZH
tSMDxXFnS3KT+TGanw2Sj0GiykWYG2LbO1GEIVWvlUAML0Np8mMoRPL40G1I6l9VjxBcDlguxT0t
Goec1nUMMcDX321w6vyq0+OJdiMKwvqrQ9EpoJExhcbLFEOE80k0lylWCLKqfBpkhWvVW2o6z2H1
bQ9ooJIW03x8ixAcrhZBxop1qsVW08tbM7UIfD7jXIxMAj8YcjWmn24Z/JjCnaQOaOZ4jsx4ajZG
ckB0ucuHR1M6jafjZz0gS+gmz1L0iuwlKuMlhLdT22u8TbWY2ZqMuFKzQ1QRGD1E2K/GT6NEhONy
qJGCMSGL1+92mKkT7WsC5yrOYJBr4P25hHBtSNdLOTyqlUqqgqwXj0+TgncMxkg6lxr2QlK9yYqf
Gwd9dND8EmwbrPNfYsU/aui4UQpyLDEjxQohwDDzNU4+m9Ae3BCt81D1b7NfMI9Xdg4AA71kYXpT
nd/VwiCdjrI13qsJk4F1Rj8orS+NGp6ckMoY9y5MSPJRe0nK7mTOb1BkwyIOiJuPsT+EWAM7cd38
oVQ4aJw+iXA56Ixp+ibRAOCgitflH3xJSmRrPw7ZTwzjL3szw9k3lfxMOGawWsazdLGl8FYh9imh
moKpu0WQ10goThDLZZpUbFmj6oVCQhjGpdZJoQoZiJfhZ4a4wCJOGqTPOsWYJQzyI8MQGYpyRziL
dbQibtTYM+rwKHf2YbV0L0JJCOEMYT7PAcZskKeZ++8LRKKymT7sglp+5OYf2DiRhMXOm4yJ0SSg
E7lyFWwD4odBXJJeVs+JnhznnIlfaJzzKDvbq3pu2+QZkRy3VDahcBvJo4wxAApTlgjKScyuME9g
pY949tDwp4S+MdlUZU8nq8tEJs8ioZEnGsPpk0t2kizPvxDbLtMnNErzkNXzS2NFqEFG7rb6W5QH
EkyzRWL1u+dVBM+NFajFSg/zROy/sAVe4lg/wgyPZ4c5E8Al5N6q9cqRsgTSTaTCmo2GTj7aRfmZ
0dVIYCKrVXrWAsQa4UxalDBUEsQDeMInETcOl5WWAinSmwwUE7bhVxYdTW5JrfLiCgfsNscytwO7
GdL3yKFhx1d1HFd3XeZLb4D2CErsVFNiJgALSl2ggki2RrN+KslbnkFDXr8xg1jmPyWuH6QgIolj
E0cfQRlTcK9G+b9cuHAqZf2Tzt1xbBeG2NuI3b/FH2nUD71UfLUCDJcptIacMpEsY1aZVjPv0Yz4
DirKVtdXBNpxmvvTM1FtORrsMN8aERdv6WCDmsOVRQ0+TzdaQVONH6WwvQCzqZzAgRBXYUNfUXkN
MutNnlzj9hCbAf4suE6vJInyONPTM4khrXHLrOE+ptE+xoBUkdBCPlTqAHNOji2PzpgQ7JRnp1ip
LyLghXyZGtx0sGwAlNijgnyxWuOHNWVN9LeQp5dgFpat94IKdTXkXe88pHreG/USZKP61EHVm94d
ZgUg2Jb0J1vF0S3pIaIZEiKUXSak7GGjhMXpPAVd8dmWLSBiAYWoY1KdLpjBvlrM2oigeFNr7GQ7
ouuR9Erbwh6CrO1ws8ljt7AyIh1OUNZShDZQSAunfUmpraxkr+lPo8oGGW7L3jo2IMtJpLobbbXO
jcqSh5dpjCk0cGemIazsCUODcYGAc0UVVOkXhzitNpd/FPkbdkEKQtdiuaPP8HRgzz5Jg47Sa/Sa
AnGdrBnvRM98SwN3FD5wFtM2dsaM2amqPg29D0lraK7geJnzmxTDTvh2KdlHlWoHC2+VbZZ2p9bG
zpGVjIld+gGktzckY6ev9lOsoWcRtafcI4cYsd7Om38zdKT02aCWCAmplKLuKjlUoDVqGHi6zu+Y
IG+37P1gY7c+8oRDq7MAMZvJOdZTwIUZNHMjqucRcrsqBbSDMO4g8oUGakV0ZoJ0nhf4IDMzIMhK
aKX6W5sdSUyMNV81c4qEa2Sx0arIJN7Tm9wf5AThF1oUrIsVIdt2rqiUxR7aamxTgEaHpjK9GUgx
irrTZNJNi86MShnW1+j4cZlvnZcGwapAdVee1prvrTNVkBocyHL7ElNFtzG+y1G4n6RmC8ONyMQu
OUdxd0WhB6sAm26p6bcTFmrLXJFNjlcUmtZyQIbPXU9lFZlSMAKlyx6BXlwBZ7vKhCwwi9d4TPOp
OWAOFczZT/ZamBABGLy7zA8KfH3tZwhLC1tsyoOaYqslzHULhua1alG3MuayHOcDgcfJWM4VKjoy
2Vh9MZ0CqmFjNKKVzg6R1rq8QJhGtZVuMhVpsEOThYVkAh1gm82AMFiMYZfyqWQySrX4lRu5iWvW
y0p5pwwTwGEm6taUgr+d8zMSjmNLFdECSVlN6VKc0VE0Qxv0FrgCs4eYeYREf6b3yZHUhdwB5KUu
tEplW0sFdjJwcqTxGia+kkc+Sh4oNrZnhEy0JX1n4yRVlse6RFB9NLRjrdmPUEPVhnuQZLVHyezh
pS5EkDVwRUvW17xHwbZYXl7lN/jPQSGjClGS8bfuV+CPQlW2qWEQFVy+piM7YXuF1mpqplhhiw6F
gTEEWv+QI7LMeZukpFSmx/ycNQzkt6MERNVgu5HqNyOska/hrd0wGmCosW8THm2JWqitkXJqdn8V
btVVOu7FPccts7MpBUW55sw//TCfp5GhxGPktsD6k84UVf0iV5KL30xNpXRwrPZBHNbHimleCLtC
x5Ql6VeGyvVnMpKZFUA/2eCtNhfFB6fDZaCBDiaqs1fEFUm1SykLU4rsDJ6PlVWuDVF2HsKrRDz3
V24BEwCxD8yQctfkxOS0LAPh4TnYMZZadV7vGpAuUaZImHcVPKOD8iAiFC31tpg1TwA2qcgLa27C
ltfkAQ5rDByHJxvGbQ1+nEmcb6IjK3AsBhQl3dIMKOe8l8SZS6UhAkzxBYBTSSfeAM/o3CKu7vSM
SZuneoIypg7lIRrzk6FpoD3XKCStLoWLz3NtOpi1ReNRV59FE1QhTaLghZ/XAgm+i5IaaqdYSMTH
YIvNzmEMDSbEGahACcNspwNaNf7aOPWHxiJOkECJ9bvs6bli+ZVDO4qMKVXDF8Y+FhAW8gysjJG1
zZDBearlYscqC8FJsmRvIJ8hpk5oGvr4yU373BcEabinENtwrdnyUm42h4jnqS4Z0KBGa/O9vUrf
Go45htUdDJlFiVayZFkdhluf46BWJ8+yabvF8m9FT5DyhJQ0DtXyJ4TmcGnjmS6EqBYLTnCNvYaQ
7UB0Ne29pEJLtB/jwNli/8QgPiJRErIw0os8U8GNCcmgTRBnyB46T7LfFEY5zEcnXP2Ihn0vrPFp
rNpt0gnfQ9kVvcwoj66DX4Rj4jwBH1zwdSbovhiC0wVgJACAVenEsVh3VmSb4xZP9dJEGMHjDqk+
6yp7wHAraVnVRHlq0n8lcmJD5gSN96Ee3L44cVHW8ENlm6sx5HOWV2q5CRVa9ZUxcVA+LHRColcW
tysgSCS1CD/LYt9VJIXSR1YJAhG87ln9t9xb1ODkwZ8W1m5hkdYAAii69gGM/xcxY6n1PzGeidUW
6QVxyYkM9xxpS/eXw2uOOEPs0+LUODobRIono2IdRg1/0PLbwHA0gqF78dSZ2A+CS8cUT2ncLenm
VHgiDSnqc3OqBuTUa7hVok9cZncqFjtm+MVGn1jV2ZFkNypVrOD7f5oqMorxLjE4AZEsxBJQdqG4
1VnNzGKigtK3hiZk84+QUeXKZyp4lsV1maGhrEQscxNDjoUu3I3lgeaBbt846iiM5aepkU8hw3fH
0Q5aA19YdPUKFdCSYRqdP7LJuMwoMyY4BwryK8lS/zNfLxVMWx31W7H0PZT1Z77tLucqWJqyK0WH
OiznHAGKvsZnp5V4xnFV1RcP6Gw7xeW1HuN7Bw03TvToWVhxFPJzpEy/M5Y5o+JpDDdtizHeHJPr
e8nYLJMZu9LGFsepcyJro3VNliZr/muh8shsnm2hENBYs3Vh2NJeJi6xgbflOpOyuoDrsziLm4QS
Qtyo2D2iA2YQCMkAUzU1edBYmtybNqOpJPWBYTA1x1xoM1te12AlSeGry1/ipg/xhNMypsbAh+Wh
loJQ+iAH44DjD4nitqsM1ckmfyCqJh4KoCWZfhj4G1gAFs9/y2AftdCHkNRrOLJNlVv1KHlywIcB
wxbk9Li6ZYgxHGV0GWAW75ODh1VJ0UO4Zkf+VYLpscFudS5ZLxHKMBFD1IFCAwdbEWyqoOYTBUyP
RYN48idOjGhd2CZGk98yfBq7ZB/mi5dhYypueBlAqoQoiAKmRsKXJVjT2+4KaUVi7wPiQ7mDV2/T
f2Msx2NUA2yEcfIUde8AEShXiAgu+VY2bfbcZj+TFO81wtoqjLRgc7DBwkqtdrC59r2uXBTW0bGB
dgnuN2rdq9kOkD5Ic1TDdyO75mYCQXvomR52jLF6cE5YNMUONTPMiu6A49bzojFyW4+kojxhaTJA
uYLv+rFqFuzHQwnIKcJSdTZ2JRv3ZGuIKXU/TYFY0HJNO+biYTkoWnNe9P6gqlf+K1lY6i4Q9ujx
U0nORqXVHjddVMHm20akPOK95DG4gXrHJjp0JDTE+UXP4pMNMGB31rE0no1sOC7zBIcBr0X1EcOL
VYdzozDLB/JxCIoaiYCpZ/lFpNmr2Fx1FinuprlpDEIEyW3Loj2fZq4UTpDMsRm/MURsg1ReG1s8
tTcFw3pD6kEipFKDjcM5IIapncZzGcX/kJf6I8kZszvijlF36q9IRShHZ99otdtLnOxxxAeUHZc7
fRzfCfZgiFRh+SMDO7Rh+ZrZT+MCmYW0+YHR+UNUaqywMeRnGPpOlu/XfnZFrW2T1KXU9Q414TY0
Xg32baQIqXUVIGZaNds+LpC3vsPxSFqoTLTGNlHfcIVYpvW7KB5i9LlzPd1CBn7UBF136nsWW+sm
+oCpvVnRl5bW3goFw4obl8jhFhOSBE4qmafwYQuGivZ2hEOL7NEkXaHUVArmj7xJgWiKXYdTpag3
xOEMdkFHiblEgjAaXrKG9bzB6DSq8Ihk1REWjuz6qFzYrx2NDggrIabABNaJleO/t0LbV88kqBTy
rqsxdgC8iA3b10bnOt8mmgC3axgVmePgCcMSoTzoKYCNjPZxwRh8lzPsSvDQgLQoVDMD5jdDyMSA
wffsWdzvTPwx9cGWiWRBDB0SMMhCIU2lZ5MZPYeqxMF5tqRHAOftoMOy3nCGmqHA8rXzJXA77jUX
AZ1YsvCY85DvQwjACFoZneM402nfEfYjVJVWbN/j16EUUyAujfyhhUzmtHEMIKgLG5I4vOukROYG
xd/6bRm+U//EWummqnlUZbj5jMV1uT9z6SpBmtHlHaU/bGPsOslMhJfN9R5RPxoGXjXzXlwKHqpY
V2kp1osVLlj6NMa5HLEuoo4ctEAqrgnLcZe/6Ox7eseGAmLfxjSiA+YSrFdtsHWiK4PbEPXl6M/a
k6E9JVCB6TY3Zru4pgK+SQr4E8yCrbEM+2IuiY1GVST87l4wlumrR1aX3rS8yQ71OuWJ2NAFqCoW
zdYh+tSu7+BroGzNcgJy49fSEr9ZwOS6//6KXzv+0FPxGzg/x9T0wzRequZ9Klj7Wls+m0qHqTQU
URbWyTCCaGG9diZzP8Wk5YhFZvAHjsKokDcimFzHZwxZWF7hOVt4mowFe6wgmxYp0qpMAadqK9jk
yTmZ7H95+1oNBQYwddDhJY6NBcDL4OtWy0bLxFxFvyQvkKWSl7j5rZVrwwbWQ35YUSjDjcTjSJxp
WT+JAq0CsoJwmNgQT2KMKpdV3jWWcY66DFtvJBMJ0TwLRRz0XKcR9oW3HNf+sKuBm5ThGeucTW/v
OwuRi9UTjWoeB1TexrwwZ6GDm94RDzEA3ITO9Eojspv+YzfFMJ86kLwp6JGqA/niPznKAEvOdorQ
NQQxFjsamAQijgVWAEz1eTAPzizqIKpCaCEjQqkZBHVgZypy5Vx+CYzerhYmoLjIqU9mlJ3k92U9
RdW/qGNgD1rGjLwlCSsTmzPP2ARZc0bohUTJCtEzQdiv2FdVWcPISijY4UqFiLpzHjXkS4lMsQqx
zLnU1nQoHbxw9fyaz8ZrgdvjpFdv+rTFVEvUjKHYfJn3VkT8xXZN5MexMYud7Egek5Fyry4nHbKn
1SVfQKeOEbL/XPvpEBYV3jaX3sRR2+LQnLz9MMf8nkz9h9IP5zQrXxJsqfBTsv4rBNqoPM5rcxpS
59hYMZ+wgc2irrcUljdTIpjQ5YR8KUUNZx5LUfFLXXNRiEgeiJEQWVUWipFq0DysqPuU/Ls6ugli
idni+x3XH5WC9ReuYKPSaTsYXSnMwH5+mcfcK/BaHqbKJy30jEcHonvgPSQU5lePGY7+Z8KbLT8j
ZhNaV7ihIu8GbP36zvKs2vknm+8jMzgeSngRKrmMX+I+lYjQILqIY6+sb9EqrCUBXsRCdC7WeLsS
1Xca2geCAh3p05T+Ytl4Lv5knCpksORS+8Zjq4B5UfxOIjgYFgmZs+23spBuab1Wk3lRJxtXHpNr
mgWYdUIG+8bObG/NZ5QY0a9aLK4xkC12KQBb4DXsEpHRhJTjb2RWkjKg1GmxWddXZlZ9X1Aj0p7p
9VFqhk8ZJZURsBNNa9gSLNoD44IuTClNubM8ZSQUpj1mGMYUjDN3Kg4i1k7M300ysQfq2DopfVG8
dERkshBqlGD5FldPVy2qA0JH2Nhtx1z0v2jsZou3+FFvJxFBIfdPYSOhwhuUY15oD7NBhZyaeJpg
1YiRmy1MYpQVQw6AhuUo99WRbCuY1hl20pEaVOSPdoTm5BwhrGuzV24t3nKaWW1zK9+2SNcrKGNR
z8NvlpzbKCeUne8Xc192Em6UBX8JvbpSZrBmZv1jyOZLqACLH1tEwb5QKu9FCvRuKgKPNgcMbREX
YRQGyYZhrWo5pDn8zP2jYk1njH+BneQ1ev4kjjddIm8q/zVRda2lKagb67A0yb+qml/0ovQGwBaL
gq2a3or6G1/3hLKj31fT51L8WxNgh3T8mdJnyzGe8V7fTMwNFrUjBDx9ahdhM7Pk2BLUT3kLzdaY
PouGFq/j2vTY7WGfht6vswKTaRQrMbO90r6sch2kWG/lJRe6jy0XlIUsG6rhFGo3LD0pdWwI5De1
Ia3bkKZ7yCBek1B1yYTLkHYBJ4k7bLJOVeT8qrniR6mGVxUMvFz+wPLgwl3DMHzbF92+LsAOdYYN
sX1MUtm30Pb07VOehgxiFpQNqHiieDpn1B0dw4MQjLFDt1kl55xQafy23kfzMDcVNY5ASJKXKjt2
tA0M4wu1eTWXg0CsZr57Z9lCNFZ6VbK+9gyS8VH4WJaROwNJM1oAfNq0hOmBOZ7TiX+OdL9CRZWs
zNJr7ZCCPEmsGhQwH+LLW+AxszY90UzXuYkaq8QtuT4MYXVSS+tDtturHZL/WLL5oUrXnVNkQ5hv
CPea3g12abCemo1QBhmy2+lNVbKzYJuvqkfGGcwvb4lp9YYGLtcEh2Dt002PjYV1pMjZ9hb2FRYN
lYOGz4Go0Mt/FcC8CCwTVWuar9jfOXhCaqz/6cOwRBJMJdHC9ut9kbrDUhr7QR58yBkvKe5om2ZW
mEr86Zmg/KsjYpqHElt/iiAHdzoj5RgAWDsSDI4s89ogzxdPj8zOD54o22RT/9XNrpthfmdEwSjc
UdBEniPSdtp+gX3AgJ+L2+kqWSLtW6Q5ymaS2qvF7RZR0jQkTpe144eZeZEb+GX9PiKy1S76oF0H
f6p3Ntclw7+VU7UBzewjE5kGOV9Ci1L4RczVZvTDDM2zUBMgtMftBi6bMdzXpb+ojUaoc/IZRo8l
FZEmVPp98qarJPgUJguWpOvMoSJYs8p7Be0718ZfKQ+fu1ZjeXbudFZQ9Ya2eha7TscIltIdylDY
MOYNIbXXwI6ONNxwAobfEKfMOuQVVwwJWnZIN7oXAGFh4/8K4s3iBC+7JjVCYOACVB04YirnalbR
k2AlESGuSvdY9GwkikIi2pxZDrLkIdbeFhOgiUdchyKXT3ua+1iwtGRl2hV1dTGExENJzdNqv9gD
/E2c4wo8CAx8J+KqF/PE7LWSMwwksT58iQpisA5F8qjhBPQVqaR4uejFqwCdBOmK07rL+m6XyYav
dMHQZ64M6680j3GNS9ii5pxZ/dpDOa0UWhu761liU2RVUWe4dqUde42mfUT4NBAfEknJT6HmHvPa
hWV2itFXaN5EBaXV8w2iUzBEAI2l0DASCgecGqnmmSfsweSePhn8bb1GavMY8vqohuLqWJfQNLGi
w8Fd7lnE89M84dOsp19rdxVNHeROh/yEZtm1HcZRHOfC3RpaHRmw9T63GEe0hos2Hbbnw6LTGtHh
aMBGQ5uzX1WMd9owfMYzc6tRHUiZM55Cnr04gtaGqrGqgN36oSSzB4M8jRF7V2EJQsquDe5AR2It
5DXwU0AVQ4oUHz+FnGurmyQZifEEU4BxvJbcsY1yLRbFUxZ1v2rk+LWuhZY6YmoIDn6Pe+yqsECl
yM/QNSvV3uifbCD3UZd4sm6K3HqIAqHOLq85sSmhru0F1a/lugrcQ1MTti02ffsh7NIV48oIJxDL
UGNAv91EX46tBRa5UxLp7YLdI7eYdMuufZCnb4tGqIGvmaj4uSfv1RAxLnfUjeZkBhPtCoCf9OBS
/XGkFRPH1h0HvaPxHp8rshH1NJglzf8PTQJms6RRdrWqfa7tnjiI2i+1BFx9MojNOcW46E7WrzeT
z1br06dpFLCGHwIXSSNSFhGzie5W3IzY6G0nCVhpzMiiuTbqZ71eYCuKgidnH2E7aMD9e1v14OOF
FU4hUvvSyf17Beie984+Esw38sSo/xOm0ouT/EDhJ/j6KpCnhWh7jZiQcVCCRDgjkTqkyKunxjcz
gYYGc3BWoULjG/ANBhIeiR89Ob70pF/VIMlRujJumi/Qk8FwjqPzIHHbLOTvUlZfV26X6gK71m96
1a9wTMupK9KyPUX01h34WMhNKY4yLQEsZ8nbJ3BZS9TLWiISleRtOL3Xa3yMR3vLetBCRNXpMICY
yXnA9zXFAqDzPYyssVA95m+rWR/WciSuQEhu2pNJrSkZxxRlvHDvNWrqZiM/yWb0PbK6A5o1KUUq
wkeFYYqBGf6AT0S/xOdBpnucN/htpgDSZd4eJwbi3DYf41p9hSNGx1Vbu6rOpIjurPxriNFpbQav
f3kIa5/9si9B3qYrWZXbqZsuM8bWNo1Pg6Oyxn6p44ihwUKG1p+s0UuLt62a2buMM6DyHAA/Mt0G
RCmlhioEepV6S4v4SZraHwWYUy+Ym5rVPe+Sd5PYkkrt3/URfbY5nce6/Q2j9ZQMIqxjTS/l8qqf
TNt66+f6VU24ZlOzMiGnNe4Ye1j7VLMvefWVT4I5s3PS0dn0JisIAXjHquqJ16L5kIWLVHllJPrk
tHKwKmRwY1QrdWj/GpRZDhPh3r50NFTo3bCJTJB0kmKYLt2GkV0tOfuWeF3RelhzfJSr9SWU8StI
50vhyOc6cb6dhK7lmslvoX6q54tdHON3EyhhSyDpdtm8xpuL+yt52HRvb79gKPwwNv51e/Lcm5tt
3P1+/3LYHJ/2b2/dZv8V+Hf/1//Nt4RqHqfN7+vD835/b9Xudr16y+b0Grlwzrf7ZvMUBHf/evN/
i40P5LDJNr7rX69MQg++f/O9KyP6jbUJ7nfxXe+U65v7nddWm6+vp+Pby9vb/ohb2zbevL6eTqet
eys2V99HNLYhZ3T3ew18eYtzHT/uvvjY6fGmbcSrMLl1AX/ujNE3+PBtfPIxXN9jZrp5vHqndrP1
vO39NmwzbX7pUm/IoM9p480Ner7SvwfLlnexNm63u985YGNzX7a9ax7ce+/eA7fY7Pl7l/95Pi8M
fI6i2tzdgCPm13vAF/AVgfvfZ3N5O5d/d+/ia8XveY1bnvlC3ptzlB/Fp+cr+cDIPDY3zgKv5698
8VI+QcDvA/HpeFf+E3+CWrrlg/ASor/Fv7t3cfYC8Uf+j9e5Lm+PxemOI/r/9+YF4jTzPlxF8QH5
moC3vfG5xSfmcwUDxyyuysin/e8dv/7viPlmFT/Eh+Rf6JAPweiK14jjuX/5gfieX/xScdY5G3xC
fv36783Yurcc0bz/78A46GrDteMP4txw+fiYzoY3vnMmxZnmc2mcBtd3uGyVu+V/V/eXH97t9+b7
7u+VG0icZN+/D1vX44AC8aHFqfnvxIkzF4hLID6E+Kx8c3d2QVH5YF/MubgOAGTi5IqPyk+H6409
ypEWbBuQsLP5EieB30Mx2fAX4mV8Rv6Cn+LX4L9XVZzx8siL+A1uyFiHzd0u6f8p+u9QSSdIqC/A
1qYSmLmJO8W8dYV5vwhSraf43ITaxVANb8ADx6KKIwvp2uQUlt2+EZk5IN1yCTU27z8x8gEkmWW/
xhFt/aitF1X6aEvSNerfad3VZQCAvJnP2F5jgOVHr6alYaz83jfPStdvQoyXLdPPImkzHRvdPOdQ
CExivmyNlYAKRoIRLrH5ynbnyb25X5l7Wr9J03i9Yfag+WUGi6tHefIk57mX5pD5lg+niFtopWBF
oYHquqfy1G5rKyXuYEr4UYx8/l8Dk/6iA7Iaxndjao6ZU/3FDPxj+JoL8FibkT8ZImYTNs6iXIeO
kRA+3/LaocfDip2rmYvXMDWPU7Ec8pQCfCYYJp3rYFJ8u9N9fR45ZTLyCH9VeleI5FZshhb4ZKP0
ZhjH8U6ll9yECANJ/E7s7outHWgpdJReKokSJbFhNa1O7g+6c7VjZIcaTJioDYV2kqCnQtdB3/Dw
Gpb3RpKPAm42Ehy07c8IY+0hfsNISuD7QpbYCgcuG2KO4dxpUMSMGmkN5Jx3y/kqU+OiTDPjluI0
0zXhfF9U+EqLDrdVj3pp781y/SGGRnUWt+xxZEnY23Jcl8UmplDnDd9xa/2IP4keQez4TZyR9M3Q
A7sJRsC9/CY39b+0IdV2kiAQdZ9dOdNsKx4oFWoDDBrjoIBSVtThvkq8ZT2MGC6V+8R8q9GSWQ3D
fUqalPQIAEEx4LbFJCMB/q+m9LPO9wtWb/GzPqyI7xgYpFz/aOElFht0kkbvlRhxUmgwuIIhi8U+
jOvZ/sY2EyWQ4Csnp3m8VhnbHlN6PHPAJ/hSGWh6qsAg686vIBsU6tfIwF4UE5KtIWO0MDDt9t2S
v0l9eShN1UuaRwRBLCNi6JEnA26HVJiYyhX5DEQKv3JLPoMt0O8MtN3G+0w5dMt7kjK6qF5A4ev1
w7LLF76VMwAR14uv/ldwF+jQo+Yn7cxnGOFr/ipoogMhO91AVvNayoRIakfd1p9z5IFyse4onRZu
ToRfMJgaA9fW4dqsX7p86OCtOEJyCqtPs8853pfm+o4dlSv3aPw4vJI6dVpPmVrsS2RjjQ2pz14/
CxRo+nJoYGhGcnUU8EINAQIv2l2vkBhOEUPKEh1I9we/41+VnFo4aPC33UK3th1OLuJhUDOmV9Ft
NrEMH1XrKZ3nUzvFC93XsilU41SoHnY3WH/wKIawlrUrfaRoOCWDY1oVT/Bj1qUmBkgAKKTzvYXN
GGSDdFiSYtfWOFZVK/m3IPADfiPM2MTErE/UfyshR2a+0p0q9W6h9TUwUhxtONwY0JDEh78uNCqM
Cabcc1Jqsqo6ZTr2XLlVXLkQgcgWmYFnyghwyMTEYXldyaefPCLMHZKwaIQYtYzGb7JSmP7Nw4kl
BuOaFE+Erw4lLdZpjkY/K3vkjdPHtGX5qgNuFsNRqiuPCGeMmKNvda6Z28VwY9FyjHVQduBEw1OU
/XQNySseSWmx6S//I+m8mltV0ij6i6gih1cFUJZsOch+oWwfm5yhG/j1s7jzdGfqzhz7SND9hb3X
1myyaEuivG+RpOSzPsoe3TVVr+AlrwwW7MNNKH0QldGNJIw4mZ/71OD44PytVFQL5F5hiFUyy+/o
q3oCv2rd27pcDG4qt7HtNxMzelKIsE64oGDYd/sZ/xx4EVr4RwsHiLJxQxQkykoXpJNHYOSaUR7A
N+8pZ9oDyeqhJgkxlJ9efu86prfQbCMcaAunYNqLSTsuRNhub+fG7auNnV1jlM+sqJYlJ6ud/t7r
Yjdw/mXWe0zUluDBGxhlJPXTyM9Fbl20e466MQ+S+BMXyUYyL7VY6s1N5M8lYapi3nf5p5TTo02b
F123t4lOt2lJ0nJ7gNpbz2YBrUYbl+hEQ2L+aOgASVAoE9w+HbR4+ua+RLmXpxvXeJ6H1u8kKhI6
uM4coWHbh14Fmuds9awj9fa15jhBBpK2b9XkrTpsyhWTGHuazrPBxeXWT3Vl8n1BS9nVKYp+Knxa
w0gY94rUqczbGdx/rlIdYs6Q2VP+4Zp5nUAHJdCgx47eSR8YY8AM8bZCQt22j56NFLkhSoOFt0d7
LwMkf/cyg2SdGnDP7eQq2VsqVXhkgrWruNTbARc85tdU3wOu9pcBSJUNNzSF5FDPYC3F63JZpeRW
xRVIX7vzl3URVyNj3YG0hHBZn40exnleMbDrut1tNDQgKAN4vCMGrA68waXLCPdL6LpTHfIZ0j6H
tN5OOJcwUbCx9UBuWoQFhExL+kVrrU1HNjOkeJnHQdMWE8fBgcdWAWPHEA18A+RxZlhnq8LQQtoh
OLgtSMZjKeyt0tnrDk8jIq1FYmEnQAQPNhlDJG6uuek4I9n9RZ5fAJ5W7fYYTyhhxUWnWCefoSSK
pTYgtqNNbRBWsVHwOsgj/SXz/hUNvYBRE6+3ZG9Ve70IfcN2LxlHjAV9R4s+G5AEXX2ilYQPTM+a
1yc3RLjiok3SoeOS7DPJZG0tJ+ByGtTqz5Rj6S0YAlcFdGFE9fjyVL5rjFSbRI/PYfGXqJ8aBEpb
3aUTyyPDXXv1GTEfkvtgssF6jmrApnmLmjlw+SDVkuF9jSQNRph2nrNuY6k6gEHGDsMbicUbaCdc
WjTLHkhg5MvIBHAzrGyw8VxfSciCjmwoZYrODWoT0YBNQHwQldxaLut3BHlcXYs2X2lnX2UkKV0H
lPf7QE62xott8DP6TEM4ww6NbWR6HfX+YPD76EtWEsqZ2cQvCyQJjx9XO9Rhpv7Ix7+N2dsAAF3P
5AEs6XfL9VGZKAq5N9JZbHj8PHj3y1duuM2pNMVmwd1FpJ+UDvW1jQBwcSrh3UD6r/TGWsc2a2Wo
Pygh8zcBlp9tLVuhz6kW50XIs9zscfmKnzZlPboML5v2tdQxQXkbVRnIhHfgrnz+Z0XgQcrNZt/z
saLceSOsDM2Y8UsSkzKqHw1Shhywyhz6hXgNtaeRTO7QxOaOFbxbOEi01lKiclKRCmibcGnW+RQT
FQXQ9ItKAgMewcmGGlRGvrYJaCNbzejijcXDs4R5leg7IaWt9KbaVcWTAXgX82zZfRJJktTwivZO
B+I5b1hveWJlKmQh84Pibthm4XEpOSkMzAFA61j6/NYWmsAS1avdx8R7x9dOhwhHvRRJSFp8xouE
ogX+g42Q1galTlZj8L3ZIAl7jU2ZY1xV0+D+QjMg6XQnY29U3jbhhFYo3LEbEd7CWoDHQmhHk9K0
yp8jDkXjNWPPZetG0KMX4YbUE9cXMOzUERME9Mv6q9Wz4/JqLZKbmvUtzmEDwgVjkeTJ1pEzKJiL
uE3+e7sJuEwjehGHmcWs34WqB5b51SE7U6LPFhS/wVRBu/STXJvtTwVNWLDDtOobGEG1+sTGzB6R
k4EQPy7PhWmZpu+NYKEzkJAUas9EdILCU1nsbJkDTfovvh1NI+c2S4Iot0761cuwP9F8mUylspTh
saKcQkhgIULGiS0rcc0HQ5+PevL/g7wjJIR5H+sA20SxSN4sb78dbjk4GLOkbP5fU4T3Ra7e4Odb
FnLE6K5G0JR7jziOD7qAIDEvhCPsq1TdVvqMh4EZu/Y3O/FTWYLlTF5k9oYOft1hUY9i6zoar3yJ
Lp1PEYBaWCsIq3p7YGT/O0aSNcipzc8WaRFuZfEML2ZHc6sqMZShCbHHHFge4SeZ4avq9DwN3IhD
Vhxlo90seeuLkxZ9dXoKubK8TLV8IKKCKGAfjFR7SV3ShmLsTUTIAvxS9K252ITTjX5IWiQ24dme
vrTZ3HLHb0Odhra+Sz3xy1LZ9ewHBhKbovbUpOzuoPlgopUo34fe22U6XvTKhmGjrxy9xliHP9hi
toiKGthVhDNUL15zivQZuNBEFlNGLovLDbrUQvRopQFvcgqqFBB70T9niktPg5LPAr0aUo6msE1Q
BOSeXOVpctT4IFHzUqEwuSfAFes5PgFIeEzIo20x/UupWCfzihF4O8OXVZK1TjezigPBbpzQkXD4
9Kx/zZgzmpT4OLEFcl0Ji0tA9XxP+a4M1O184MX4TmUQCK9gFhhkE2nF60zt38JxH0OCKP5LVJm/
S+Ihkxv/J32GHKY1Pjs8XAiAPazEj7rI7776ueQduOsz9QDRT0aIYRudGRvwlmXKUOw1wRouPvKC
HHlVz15ZoTFR2FYD7BWPaPhOkzcgyex6XHbE/UlJTpmyZFcbRydhdWIxr1oKqCojSvFAUh0U1yNv
btznKGHR5/A4QphLCTOIKN6FvAvjYqc0J6Y4Gfm4RxDz1GfRoRPNDVktoVddXZG8oNIO9hh0rw7K
H4GYxzZr1m3tOTZQ6NlY0SceUW5xlSW2sdNICW/ng6kmAc8HXs5o03X6TrFvoMQ5QWMJKUb5GNEk
4CVhhxa32HWuRVOsTe5wmXhUQq0fYX5Z0IQIXshZdWOM+AusDtplizjVwp8im50C2zmU6A6TJ836
EeMF7bhZPMpU22Wt9Y7hAdVkfXaG/WwT1IfWhfM0mGFMxKW6aylFO9iWOqrDEOF6VHOTs/Wwm5vs
6teWVPMS9GxFCefIv4H0qzyu9mad3jPEgQrazeITehrjfv1A1f0oXNIbrC1h2bSHzCdEcZGl9yh4
3cpDUxDmplQvXB0I+DwDDRnTR287ki4lWEvB55dFepUTOntQ76yt5Hoctffw7FXDwXXxWNGpsvNM
HaIgUrKvv938XJXFmRRlf+C+17Ml4kugz9RWWnFV65LXV3+Opp0x69xEb9r402jXEp9UDsGrN9iv
8+RnUbWNC7kyUdWnDWI2VpqF1LaDa+wrkDV2f7QmuMrtcB0cLCPjawW2ea7kdXJGhBW48cf0Q4BD
qBBsaUNg19NHAh94Ns9ub94T/hzR6b4xy7VLjQTiYy3t8qLH1lYfDw0vRN7RkolrNO4S+UWuKVsA
JBuD/CSCfTunjGDsnAFU2T9c68mEG+WQIdrWL9P4TRxk03LWcpIOjK6UYp3wSVY2lpzRMDdCyb+p
q/ezwWAf7SQjFoffJazf0sj2CyJtqgIfEbHWygj+U6F5e6qmn1D8GAA3TJQZZOSgTfvvcS0V2mDc
RrgpkvFc0uPEHDtOh9aHEj2D+9M74F/KjJ6kZwpXxrnfVvJUlygvSflC3tU2XJN9gW+GlWRi48HT
+LxQCQuGWtI62PYBJKujL+BFRKKW31vI+dDAuUBKlRiPsiM33XzLCdVpa31josu2kIpgYwbrDxVD
7An0ZTVMGFWa3IVGblTbsSKBBWaNmJ53pUrkcfQ58+E0XcrhzPk/e2u1JZJjqky/kWRZTWVg7hCQ
8H6y0aiQDShch1j1Bxf7kp0RHItbtp2DblDPA3ovVf6MHD4RgOMU7cOTVz0lmfQ1DbkPHsw2yZ4i
/mDOBa++hPJnoJoQ4Hjjrw6EEPHjqRnvo0lZsZbeTrW3NuOSrArYbRZcBHiPlWDjG/2zea967bsu
OY8l2nseUEPh8M1YiXXWumb3mTrWnZUSNA3JKHORgV+nxd/kMmlc6ja0Q03+hK/7NjfepVOzV80d
wLvO32ECALhS1mN6sw0EX1G19nL4da9qemajuIpoe6D6d0tt3RF2DeZYQ3OhQedwGZZIFiu5+pg1
uBDgvYYcf0Bjbu1W+gSP7bg3nZWJ8LrP3swp2ps2jSLtUfqY8KElOYM6QaQKALZiTDbcwdc0bYLI
sq6G/azn7+jjeQqdTasT3gyzMo6jbcUqcQHz8pgjfrnVDsO+JKiUBwBouoVVqfMqTJtM/ecRW93P
cGrzb2DDQFpvZCDFRvvK2TOFDRvTngRGg4Qz+1HjaLXdBl+fscla9uJd+lfZ+qboln38eMPq9BrT
VUZWTlYRrVhxn8Akp3wMxa6Nos0IosRY/Mhcwup2xA7VFmiNaQ9i+msvYQ/GZ0gg5CrWyiBeILS4
MREyLYtYIjHFL4/txCjXaw+6GhMV40CSzN4RV6TGzmYZOj2J9qVn4Gh1w07k5JzNJM4SlA3rYV1z
pHZKCbiTOYMNEhSeVNMcG7fbTiOdcq4TREI7GzX01KzpeJDILqnp7oiutpuRHoeBA9S0lH56KP45
UBW9yAjmHGjiDKPIPUQx74XzadI6ughteJyvjavC8PICt+93iuMQgDy9Geab2n3Z7sznGh70Trvj
Y9n0yH1QyTTuJ7mb4Pt6rhf42fwbFnZdQfrJvq6YaYu1fIEKzb5coHRhlq8HxsEILy6FBbna9O1R
QKMbxBwGgmTjjA9UZL9DRLsEmiHRhn3XmctoZ7PEFLBq8FWg07rtBpY81s5OiTH6Zkd+xQyVQa38
Frhr+ty5e/MYhF63HizzVjM+BSX3JKnwWVpiX3Cc+gJI32POlrk9f665Rkq6VmPveSaISENEXU4u
1EDUDZ6+G+KI6fTTVLx4iXsz0C6wxo/AYyVvNGah/mbOCWUPTZJp7ZdfsJ8L/IQpVKmYZwwPPKGl
w0kiPZFcjDUK8TksnsbmWqI9DycFINh4dRXhL8obySgbmwcUAoWGBPcT1a/KZtxE0BQWKA/Cptjb
CC0FxRBSn0x4kAPkm6aoJxxW6cTpGd+zrDtYqca4d9GhmHvU+QUe2Kz4ijI45kLfiMz1TcPag7PN
/LJrDoYgn61ek0W2wmlE+OMtTN4NZd4YHsJGNMQoVllK8H0v9P8B+Kjfx7hgYBiNzgnBfDM5y2ER
NKrkn9ZBKwrf7E8GDL4lmT7s0pPJbIdTxzhlZHVLV3+tYH6ziF9B+fwZmURPWHIGttD0yGvJTnOy
pmM/AroZXFIiKGiI7fYn0e8cyzt6mgQYRd1D5jCzWfymJViEplO3VpUeIObsc1K/RaIdDOPiwvPJ
URKZ87jVqLhL7yzEi9nfC/MqcT4zNQjPXXZoKfcoAjXfiW/sWzRcpN2JyFcBrtr7q3OFHY8/j/sG
+oSdP+oRc+53Vvxza1YAyQV5/nJ4umh8ctJUnP+IsJCkmWMjd9QL+NqZ+2x38TXWr+SmaZssUhnV
2ud5yYBJAP4GNuqcJoNfhDjH3KhDvyXsY2VbZ1RD/Ie+FgRO1afWjhC1Dpw/cPQ5kBsbJ353mbdF
vxM2fg38ih1439EatmH5kpFBVZkA+gFdo3FFsedumrD98/YzVp6JTcNUJnsIsTHDR360ykcav5ho
cd2XHgEvcAWmWu0+LvC4xeLTotoBxmdkQXWPlIlYTyK5mN3mU+gnfbwBgoLPFL8lqNAp4cFyn63U
+FmCCJ2a0nEZs1oM55L80dl84zRc+QkpLgMork7oWHH8hJQbZx6rquJ5ZtBSzrgi6B3BEq/GL5mE
ILW0LXBWkj8dUDHWzstuyuReS2VangeUIgSYSXPd2A7rAUxq1SrGtcUEDx3DWvXYIyUba3oAva+f
5+zPY7om5NHI65eK4ZomiQTh2ACIyiLCHA54caCTmGu6JK7vaxvh+i/QJSF9y9LhrvYWLtjpmHWE
kSPD6O1HiQyu0mIkJliB1LG/syl8bwd0TKl7qMSLB1lRqEVQaI+BsSxD2CRiWJ2XQZFm5zzPzxL9
vhKpp1QHUWP5xmBRyxo7JF8TPsmpwoFGlaCwghnlNWXn2brjTucMlY3yQxTwOVKc5/ESCw8Nve0r
M7q+NvnSSSwpuXA6Cv+GwWIDHAI7iMph1ddIjXLyl3B4FAj63G7ctG1xb9xwq00DODHW4xqeRKTb
JF5tUx7ySKnPySMsLDyTr73qMhL9VjPiYbpf12rBWJ1AkKzq6JbqaOWkcmOjm00nqXEl54+quzTY
RGan3wrVUNnQyBdVfHkMeAF1LopxuS4rSIEivzHr8ht6KKOhsc7yJzEzBtQoBpFCEhuF2pL6n0Fn
FB46ZjgkKCF0fLZoX7ue4tV4y5puD+WXL5TUh5xSNamMl9IediFZzYzTCGa03d8BIlXkdViG4heL
SXjKlKS3s9P8sEt4eQwIr2D/PkozQxwOHIy9oS23+lQEjYtmWzKtVmOOqlNaZqdIwsmQIYJXhYoY
Y72oSdw+afGfkfxV2TMBf8C3K7aMDcYv7ogJ5kTTbrO4DHj3t32DEEzr+QUQZAZhvCNPVXH3kA6Y
QGg5chmsFo6VBjjpNzj2D5rbQHT61ilbVXnoSaJ3aR9ClrlifnglXJh/3dwHjsSzhiEyA28njwNk
vA7fG0EApFdiU0vfQaWY5S3UlENeKrfe/Kua9EQu8zZKsKtF6lEM6Dohq3nTuCXp607b6wsj3GuG
8qSozS2r7rGLNSTNCK7OnwtFnmKsc3lFGBJlQFJXuP6YlTEvyz17FZM7Ze0012/RTZoeO7b9GPuq
U+9yG8UVD6TBuVtDaU/Gb9PdFuWpnLP73JC5NqmfmalhljNBVSHSZ9+bb+OWL3piWeEw9vGKYqco
6jmpbiWUW81ClyCP9sCgIlSwyaO9AvEca+p65n1nIZFjq1g6GIm3gCXPJH6ArWwsvK0uyVEDFhL4
Vp567e1dJhB+dM8CB4ZSIR2WKBgdE7aI+QkX45ikZzgfW92Mn3VSHYacGLisP4g+3s2kZnh9x0mK
SAAz9ahOp144T8b8W4ZXqxH+wKvgviWE14ApCEYWyFkJETaaydYBmTsaUDzqIyTfjRUan31Pw2/X
b2iICNApiHwTOb7qsxZqpzwJ30olgxKiYbm7Ih0uklMIh0Kp3vswXEcWAChEqE65b7oH47+wHuCr
Us+zi+emb3oeTI1cp/m7BxWkh79qeFCxXct+5EuEJmppZLYpK13zzRhxXMSTbQzRsR/0R8KTXKoR
x0DF+99xS+nN2s4zJmDxpiGNj7g7asKVoHKEEIlg25Hz2UIHqoMxcRsmyiBs4nLheeBkpDqs5FOu
vjic5QM1IWc5PNyVIn+IRWVH6t7K0qEz4Nsw2LNkJDTNR8Hd0ZU/yrpkffufUeC9NdI7xdJG9apT
jLJetmHADBhPq77qko/OvdT5zUVmaJ0LJCkqUBdFyDUnKfgSBDlyD99u65mMy5wvVCM8WH4sddJ2
wsNAQriDcMRmz6HLSz++WtD+egK0K/IJS+HuJVewCWthOGl4EIbkCAnj0HNUJeApsJegD0Xw2R6w
m5Chnv2Uar+xgKR4w7jNWiJoHGeTM4CUbCOINMzg+Gfob014UN1yZxJHA8Rt6wD8L+v2bcqLvTGA
e4Kw3ESEfZUvIp22SBsXyWjrwHA3ce+TPRA0SXaKo53ajqex6a9m2vmR8aWNBYGGFzN5Sc3nAuxi
A+hRHxlSwV1hdBguCe/ywtaW/8a/OS29cmreJvUpKYlymXBxG96qRm2yVgz7aOv0vNVXn7+NFiAT
rtt4/F4qgzR/63m041d2ikX1aJ39wGifqbRmPnvu76gRwvQBV3MlYsHcHFU7HhLvltiPfnhQ0cKY
LyD6vIrx5Boaw0NWKYQfuXp0qMIZBAo3m0qcFLlY8Xc+Yr4Of50c8hnZe2q+10dOQS/x4+GicYHZ
54gkVsHj2XBtFIhasvoWdrdZF37Y9Ft7AgKwtWiVdCTM6U0O0CAMaGonC7lUYdC7sY+HqookguXN
aG1tDLI82MeFt6Y8aUPthyBmjbz1HSQXZuhPVQf0e1iH9BQFL70Xu8w6ft2WQSLiTosjsuye6/pe
IzCIsCwTUe+qZ6tNkKRL0HNLo8nDlvEXYNHafnKUc6AXFcOzmJ+Nl0hnPlJaqDU/3Dxk42puPc/l
WsUvWb9oEZ06RWUVbUilXFXNbcw/EqZzLmun9lXa+wSBgpuSe2XEq3B6H1lkQ7kfsJaIrwaFtQPI
ExKM2T90b6eOkq2cyiaIQpT4L4u/pWGoGzlyRMyHcYSQjhy65TRp6GcVDNCjalxJlQAtQ16JB7n5
3cnepuHXpdYsVbw413BGsjLNlA1MUsefQgtGkjiYQDCh4k7jhugg1ZM1bag9RIZDVb5ItAPitx7e
h/hf334Q9rfKGQGVnD7FQOhu+pY4e+ZSYsCzPtILTKe5cDbYSsB1PStQDGp5VUmzA/tv7S2bHqMz
H0tOr9PssuHUTfz9BgI6OGDQD1TtZcp2HRxK7N2whXDusOtvoAMRK1V+xOKQ5JdE+WHR4on4GDES
NrAqS+aVVZ2vU1RuuMSPI2ODGTpYYnp7R2Murf+IqYS6R9yFAwRXJ2XTdm5eieEYFwl32ehQFmaY
DIjAUJ1fos1naueR50u6/yr1BrYdqnpast7mJUqQsOs2EqYXRGSaYS4+MR5T5jNm9plk8abFNW9g
eXVhAqHhxi6JLTmjVu/ZnqQzqm7wP9WxRK0Auxnms7sPE94v/eyWlziPNqQo7ixA4a1CrUIUQcUV
h7MAQFzb7FUJBl6fow39l5k/QcyIF6cwIyfdfMiI+cmy8GcWJGnxpPNopyQAGbHJvdyv98OU+KP+
j5x5ajZQjC+Cd86WUwAhl3FFsomn30jjHiERZIAfL/HKeDAn5Inykks1Wulpsi0yh/0ogl33GHm/
IsLhr6e+kxBfjfYNMTNw9x4bau4mF3tkWmJtZtu86BWhJq1zqskKy5TFSYs0Qg/3lnkqryG7tZk7
HThAh/E6RB+k478bxoOqn3CerSrrfZHtKaILiHR1iwcFOGMUGJElQxUlHpBFvxXxj5p/amgB+q0J
1tWreFbwdkXi4ERxYFr/qFZH+gX55ioYv1zk6STf0BnT+gEJwnhGFQz80mY4A4PHYJm5vLN6YnDb
/kUKAhTEG+q8yftjLxn+MOLlUebJDD1O2oVIyf4RMUlJz6ExJ2/ReCKFWMQlZAP/Zuia5vmkmk9R
86rnNzv619f7gl5/tI5LrqZr/mCr2xSuOBU160ICBhobnR9yXoxuevliidcKTRB/jopE3rNJ2UgO
JjItjdKs097s7ikyTlP0oyFtYQR4khO7Q1ff1kSbDyZT1UNDAFprCoKPvwv8DZ1KZGN3boowEEL7
nRwL3aXD9Ln+q43q3i/tYh5vK9brpQGvP9cvlvHn4INRIowGLLBLBsW9hmBpWBexR43AUQajq5xu
y5hnqi8O+egu1VYrLu74FGIFdmo8pQhNC7ibufnRF62vf08UAW0HhqtMAtFR2DJgsXGuVMyFmfFF
QEWiRebSRjCkSsW3sW0PPd0tQWWVNvsmCq+5ODvN+Fhgoarz5jYDVdTBaX0T9ZoO0YkAOjxTOpPK
eotfjRiKfZOw20Vbx3hcz58VaI/qQggLIIfKcfEIfOogZ6bkxoPZ4CAkIEXrqU2mQ1Lvezd/UsB1
Lc1gX/0onJr8KFV0O3N65DUSR/vS8dxkNqqRV1PmgRaPy0VALvybVjdHEblXStRjpBiXJseuyexI
s3oyvGBBEKCEq4/VnGlxWtsfhUg2qkDVzEab+DhEYP/mGhGJ0fiaC2gNTnkN4bQALUai4YG3/taG
LjkI46tn4LHbtEm5xquJLgB0LFWDUcLOge/bESyGuJQxUGpCdGWHSvRsqWibNsAzI1X7bLH5KX2Y
WfgF0S3zgnr3YQnXKcHOpinA5zraqnF2EmyinCpE30tQHLrDBAw6oy8D90+6NkZ3gbr4evxSGc5W
INCwwCGzXXLZTYV8enIUWzb+PKoF+QMNqdWpxQmtyWGvFp5v0WbEWfTQdNBrwJn+s4s+uyGnMyXP
RF3Y2E8eOwIPAJFZ/oTueOt4yrMFRay/evadUMBVMa0HnUz1MiUenZ9b/ulkqyYqDHlnBTF51cQ/
FtTCtviLvL9scVwzFjEgrLXEc3qsidVsfJpHtqo6oXmgBNPyYXefyxywmMF7az9Sbe4eyDebi2P5
bmrEgGqTbSBzP8WoK3PlO18Mi9qdN3vt2S3euek4kGi7FD4hA2z48oGtEO6qvst63BfGQdeMCzWq
YrHs5gwvjM928jUz4YJ8UZdcs1FnvQh4kp7MHILKOafY+0qGYcbXaL3E/K8jpHsa2TwtDu0ke4y8
lVaS+VP5Npu32G42LnKREaaobgMVokISd9XC535x5kfvCH65aGsy1c+Gt6bitJwCZ+w29lD+9/k3
ZFTkuWDqs4n5VcOdN/Dnw44B2WuoCGa50uia22jcOAzgoN+SBVEgmV8nDCAiPdy5ueeHYbFx8fFa
2gsneIVCYX4nHoqN/7xTZO07SHGm+CsVJ5mh3eIeWeI/a5CrLg6jA/NSjVWLw6Vo8Ygn4ugutkg0
HisT9mpDGdS6790AbWIsAqVgDGmfG+VMbRyi4Jy6m5ZVfl/Gfu18RSaTL0GJCyQfR6nBpdzy8XnG
e20pMGHUnWrsCsaQsRp42GX5a4XAOOvquc7Bl4y/gw3kHD2NBwGPnm6xm2J8WjsTjt96N5WTr2K7
VYriS3Zf0X8rw3HVMdlOiPLtIDwBNnohXrRE5Wl8MLAgHX5CZ8BntOyOMxY4XVi/z717RuOyJ4uB
g1fudH7JkTESg8ncFns0AqbcEkt0FygxdQsrsUb3W0QPJdk7ItzHynuOdAABUc2EduBk1RbkgkHZ
pE/7Yo4Cr2DJ9aVBSxB8iijpNupsvJhJcVQtJtXilOXzoYlcpLhBk1r/XIQ7UgLIMcLBW+dMT1dW
r1xLxq1KwyY2BuWsGSsnnvdl+8VlPaorwuWRcChIpLjXmvIqOiAPuNteWe1rzRRk8i3ncLLIEoxz
ayv0tw5NRpte6h4xpgovjWVIbZXPWgzmsNtLUn0slegdk/Jd+ycFzERksmrPOL/ahOjcTEhZfXeC
bbZ2zf9GE7B0GNUxZILQzc4mi87p+Bh7lzf4Yw5/C/0jHY/6RLqO9knBQII3WcJqvq3qNy4h3mQK
UOUbjT5hMx1KlUfBO5ZKXGM8f+VXQeFX5n8DZ1rtXgzv5rlwaTzX590JmrBfiYWrQTRlOvzh75dh
5Yfog5weU9wQvo/eT5eyi6//iumzLCFmIA5Efad0l4jdpWftIUWvIiomoqKi7pOI7I95asER2Pim
u+PIdGIZNkxAUOGzZoGmsGcfsCJE5QHRo80ydqkPh3Tc6EQ7DCRU/nRDy3qDimagfk2WJL0saU7h
SPMKFgrHu3Jr0taldbsiC6mR60ZkP3OQyKQNLA09kutqh5nlgYkAM6lBGdb3DF0YFCncmidd/IZl
takRaIiR0xszIGr9cqdM2FofkXuRQmwMCrqsMLYUT6ROrGK2+QY/UxZvocS6Y5zz9qdBoMd+mz1T
cW7NHV4MPlrUtHA1xg2w6HXBvEtVaN1CYB1zeXEYVPy3lYNt1niH1BKEtJ500rLjv9I1d2OfXxSv
uyljfy08Z52hVuyIGbTab/DBPkngmTNfB5RoWgO3om2PZpxtoa4cp2zaLZzVDmuwUxSB7FGGrTsa
50iJrqJnPY9oEyijYlB3i+5eA8MhOXYe+kNCAKYsKPHkUSXYMK1/k0Z+OJX+QpKBxCmLrOxIfBzr
+dcURV30Ei8J46tOarQL8RY9j6Kra69Aq0RDk+wnwdgpnXZRhuJRPpWc48pFDuoGMkPgSQg/TIoj
DJUxwucEe0IDFUwaNqLOJ9bpwUAnNASK9op0APFE2v1Z7E81J2FtVLOC56Fg0lKZ6I20QK9vBEuh
339WYZaznYprYqmXDJgBbgsyZx78+OpoPKrYkrBn9Ama3u5JlM69W4B4GlNPDU2qnk/PlTmBBNEC
S+GetcIXRloAcYtzoz6FjC2R5DusY4YILQ4LhkXdnFk4sCfAa2d+38oZgNgedBeuVt7Kd1F5lDXo
VwQ5H+V0JVyXnkgwDk8x7RvFYfEgw0UMdW+fvrRD+pIn7TFPVX/SmNZRfmXNDKxQuejR/JIRSDKr
iNXmCy8eL1wZC+ACrGfbn1RARqPdWHAaZXmoRnc3QZEzkTqVHnEHCEhsbqUqgO+i9BdYtfOHbVzm
PAv0XN+kqW/Pr0WbbTJm14pyrlxSRt2LiXaR+akR/gmcBC4VxDwFLN0yTg0aI6JPe2vrKYcy/OWF
JRZjhUqsheyG1Kvuq5Mpvobs0fYPS79zLIetxfIR/an60G3nkhQ/kOi2suFwj1/N9M2Dz+V12Xpp
Stxp3qCXMqgQnQrti7I04hhjYtCYl2Ro94uCymZakcZIURxvryAwZEV2mCtwQMUrffiywl2n2YgC
iXlJShwZY0ZDp8wEiUz2Z2291bS+8NvXXdFuK+WUC23F7yz0X1N9dSxi1GT2hbyAgd1vVf1hnsfk
yo1WHzumAF1+7kzA4IX622vaN0KGksPak2Bgs1tmR5sGtYbVLDgf99AtlT5PizoL6Rs1S85kGzd8
N5EGwKw6Co8YRI87H1jGDJXCLcWzwbPeot9r1rllfltIqnPbvtRjdqv68K4se34X37BVJIRFJNz0
PUQTok6JO1Wrs0Z1KePKJ2X5YkQMc8UurP/rySRLC2aZEi0i16AZSsJg2O8k59AM/xLFCcxkZgA3
Za9Zh5o4znelid/R+i2GbO1wTc2CLTyDMMcj14Dw1IGE8GIiYwItevEwlWrbzP2lRH3PlHUC4FBY
r5CwQuZWWn6bwu8MZrLDhiz6H0fnsds4loXhJyLAHLaSKCrnZG0Il2wz58yn74+9mcGge6psibz3
nD9yeCARGPNHyQXCwE3QMlit6X8H4VKrjj4p9hpIQAKq0e00A7AOlWms9ksd+gQHEPieC66eYjOT
nEHQyYehH6/C9Semw52yAf/cY7ZGO6BfPaxhWkhPU3+PoCcwwsu5uYHj34s85yKsh8nXKUJPJtq4
Z+kNNHcZgp6i/fIIkpQ0GlB0nYYBGY4Ab3xqAA3m8joyysAZfSZE0qyVSWrOdMfjandj+FWK8jdr
iTQrdOpHUGkv1VK+YB6f8FzoH/YOM/eZWtEBNQCsWrr2g+GQPLJ/BOnG6qVfkoC/CISTWHbXKlP2
Sc+Dl1dcw3m2S8LhqBIAShQAfY43RXjS3yskX633g662IQW9XuUJ1HromMKXYh55eAdix+mikc1t
KZIGBgjNZKF7O+Yev8BKjp7MqEN0/BvJuufJxWoKvgFWYXcjhIemt1Yhb5Js8ZLHu5iNAIsVXQe4
+kccNMCCRBtR/4wZkdiniKTRxmLmJwTM/GACSNU/JfkO/VXgvmXzHJH0jmEAuguWCYcYsdMdWTNh
/xwIxylPPSoTkWaxKRNQwihnuqhrDagpw4IpJBVJEQHMUHT5LrV14JuxQs4bP5SsUvrJB0qMoDm+
3ZFzGyssekcirmdNddD8Ew26BfZ3HVRCIrTPXIbqa7A2TVLtxFbiDRjnwYB+nNwhJFC6hRWhRE0J
+YxH0wR2NlDuxxDndM766ZXAgKvJG+dh2SNBxFGZA9xol8crkW9Aae5a79UTiDu9qdMADLA1PdvV
p0DmT1gnuVb8QgGxTAntLhLtWsjxvLHawatIMlEhVm1r5QlXQTW6ULU/4FVp/2DI7tHaK0jFu2Yi
x+2q3SSgW2YhPC2u7NLlxG/xjwzLHqBZrWj+ce8TOaLFoxNDYnhkZg+N9PAUeU3U1BVTmuo9lP7j
jdTnMOemApVxeMcazE9uhxJM6JF2KtGyxFZnKs3NrREmwPRlBEf61EhYBoGY4cKnXSG9eYn+hnWQ
cSeBd+y7+jMQHD0WZGyAwaH5IWeK8B9zEQ0lr5xqxy3dnqhr1GzbIf11vy39g0g4eVbFpZBfWf1o
GSCSqFkWVUz4OTuxS5SlHy0MQOda93lbebHqU96hkhkxLfwZWk4upzUPCMg2jl6C1gkrkYBJhmiI
SiGjCMl3jr2HuAvir4Dxc9vSmBWdgR25GO56+Gwprs5kagDQCsRHMoSdnks44BsiLtSnHiH97rkb
veqe03oxbvLkpg5oWkH6u+HUqc+GWhI+2HoMHIEEYWpNaEel6ycTtmVHQa7P35sUy3RS/b9C8qjF
ZQwOhnRmgIixmmtQXxT1npm7LiBK00fCwoARtDewIiH6q8ye2LFmrhPC24U/Pm+ySs2x19hq9tUL
diI9NSTQ4rMArc4xjQCkKe0laFonIRU4VpKL4WsrBYrOajauuCKbwhu+lHinIcYyq3ilyh0cc/Tm
n6GadyzCh1aTMWgKzIgBeJvwoQe/Jfd0BTWqNo8UoVazU8s77YQipFpeXGNPnumki5ulzd44PzXL
08dpZ5fSpuhk9nlCBJ74o+2TueB6XVx+oR9n0TyeXUjTWFzIvp75/NdsuYYp5x/d1k+aL+f9fHk8
4S9dOOnMGeeXrzmKh0dv7ygXstWFE6zVk3kip5T/S09g4YwcvDka23U/12dP8uhm00+zs6/XYTZb
9/wZ/KGnYvF8ftWz3352ctTZ9+F7c5gPs8Nltg5m69Plczqhk5/N5pu5c3Jmh3Rm39br3918M+PH
yGdETHxv/jbDbHW+zv82019q8rdYe0yVNrfxjD90+ot/uVltBMirwIkcwZ5+Q37ttcN/fHb2XJsf
3NnhO5xt7hKBfc/wCRHSk5Ia2gQ793iKukfuf/H4Gtq+Ns9hsvcM0RY4qwIEh0Y/7UsZJ521GmXz
PrkUohFzHKh4ggwOcEuPA1sLZf41yvbw/sW6wIvzKtOfTrcodIIrKyRAN8jIcCwyqCtwHZOAVGrB
VZMZgJQJjHCE0RKwas1D4RqmhwB9k0QDnUJiliXxm/ovHMYc24SLEhQCHRenh8oQ4AnVm1F021IC
KZBpsBT9gXWYvZVsNpuldZTiO775bYY6EnJ3QLAXi/Km68kX8Lx5Se2FRZh9XJpYwCjMUEs8YNRe
dmr/CepNqIsLkUuh0T7MkISMYaDgamgPPWF7Yg6Z0qw9CrpaH0lu7cgZNybNVWYsXmJwR6mfTEMW
corSegpWtxCXDVeQOzKkAJmiRu5aBBREJYzSsawv9eACqycLdrWdi9eokB6WeIv/2v5dhO8qfFOe
5wfqvClfZjPbDeG7sL6j9EtEw5hXpxovNOH77D7XIqM96SwlKy04D9LVlK6+cSO/RRY+ov8w07sh
3gPzoctP3/tiEeKTDc2vonj34AvNnra32PsypO+s+aLAuoRU184u2ufK+42ge9QfCGTqKKUArphR
9zctTp7r5P5v7/823Umv1wKMuyJD4lQeCUzs3+5d8M9tvRwR1CejNg2QDHiEOpkOEbRVuO4ypsj/
E0AtxyT+J5VOKQODMV5jIvNTjIYJ5QdAJYNi092GxNq4V9d+3AMv8QiurcI23sN93DTL0kbdfb6R
JiefqRpWCCWNITVukuHE6S1v0LJ+yaSyaU5DzWs/Z05trpx6DfrXbIn8aSHZ9uAv5hAwmB2ITrW3
W72co2oUrqSquiRHIjjZtOWVCPaq+LFQ1ckpK/DHzD7ZDd2Sgmd+raUYtZwwsr3oS+1/fP+3DdEU
E3Kw8cMfqo2Iwo7DS4aRv7xYPqfer9z+5dGHn0Xoz9TWWVDJ4Zf7v00HoH6uHfNd8t2uUb8FzBP8
RBYZI5d2l30n3wHE9xGexXXETcO6v4Z/Xte/YFxPbW3eQd/IsbhLa+MHwJ8RHrx+ezZ+gDVrhqM1
Km1E2KidaIZlzodfe+rcvG65Tw/aH3kO+tb95gVwE0rfZnhZAM/37Z71A/lyV89x2Y+//C/cSO3U
kMgwPatOrSOjMkiuMRUfa3o1U1unV3Lp/w7SPxnNV/ATvwdzk3QnIGySsrCT/Ij62yAfG+HJOEvN
o5Ico3HPEIh40HAvUIdT9pr51Wbf2bjwrm3xjYgSpt4nO0xbyMUGv0vrcL+M5YNJrUNy1x3j4uDK
iz6hYv4rETYDgxRhKMgXkUb4r1A958lT1D91+ZH1T1fcGn5ZJj3vO/KJGUS1xMRtR0+h3TbNN7cw
PIDmCMpF3EicFSiKfgP5uw4XvcWgCaw0p+6wl/9B+pYQGRVBGY/Uuuv6a8Tarr2AoPvq1mk3iJug
AhcBsCJfzkZ2ALEj1BvwoRDbTzapCdt2LvjfTfER/5rikFMLGD697ABRLZUvJlrvWFPKsoqbPeGe
OvTAcZgA4EtavmJjXd5x/C6zap46/Z0yrQUvBse6R/nln/hGUAGCPUNPUS6kdQXLiN19lr8yRHkU
k9ZzmcUMx6dIX888OHjf0sdAX8+F7tLWs0W1O1ordvBRsxNYr3oCOX5sM1kWaGEOhMSaq4R9bM0D
ERFhVhFCspOYVQkrqVeMXNnP+GCD0v4ymjkzR/quxENdzYKKwlGyKAjXWpAn8sPGFv0Y2Zao43yt
0e1T1AjXjU1lbMZh0xibVn1qsriEBChS7HglNhRO2Uh71Zy5AlmABcuIjHJhq6D684WdKOyJVWeY
/Veq8qEz0Mcm99HnuObY10kjbZBK5AxtGfoFnViLsmMPzBvhIGx8lfj+NpkhGrhZvQ6WsPeaQ2Qy
+hOowXbCUFCVQJ7fsdotc2R2cQCqeBOBXnNqHQQMHnkEE9N0C5wbx7r2iKtI7ILkR/gptLBiLKzJ
Q4gRMvqjUyOjaPN6JQ7EnnshJN/GwDwhW/d2yoZEV0kSbZvC5Pb8c4IgIadJHGMo/tEpy/IxZMlW
T0x7Slivuwjo1OxGInWHhaXchea36G+jYdGUMyC+9WZcgB8D/MOIVvkAJdeSmYsdP+kgovNbLRa3
uit+8zJ0PpHwjbV4VRlHwkAqdvVYOGEB1rDkDO5eQS6udydBfTPxpWT4qYy4RgE4hjdPAVvXUtLP
nkbIsWJt+vDWUklf4rHXuhGckgbXiOAylodcPEFOKgGrYbHNNCLtMuzHvZRdcXH9Q2TZF4RJYC5S
G6T8RBZj5koAApViQ37KwigJLgPvhspG/LSoYUNCEbEVXn4ZKkrqZr6Oo4B6IoB3yYJIzE0JUwur
urvTNELUvgCKlzXhyXKrbkrakIuoOimeeyWz1g/IREgiyEaohNznzUBSOWQrwfpo8PqYIXK8I0JK
dW1E+K10MrJXa46IB9ghw2zdJ7cGFwVRvK/i3qr1Qc6jpZpTVBN6U4k8onliw0k4IfIY46r/nUsH
g9/VBEowXKckwMLDq1a7Tuq269g3Vz0q6rGEOsRqr/5k1hUeAkFhUO96SiOp5Zm7HB4u1XKaqjpK
2EHB2XzIUEi6dwGowdcwwx1Qv+OFMSyNW2Gk5JUsh4HJ7A41T9SDTjhFAUaNZ4ahkOsRMO0ugz5N
PCzriSomNA8g/n8YjO6B+pdEJOozLiU6ApUbEmuWp5mEFRahR++Sm/DJOEhVFIIBtZUmsFMFJtYa
nNFU6CJZQGP1KCh6tKpmN1CiGA4/cQcLF0nVjsDRTNUffkPqXEePUJMchqnXtBWWWYagmD40P19Z
WYhRvDm5XHhgTtJ6zOhyTSYDn/uuTXROaMu88E9oFSJNwfFNF/tkBzT9SpmKQ06lMuNp7zfIzklC
qDlgjGtKbIAMTyDCwiXWJRnDpcCgKyeXvO9tcCc0IjGwBX+MDi3M4YwwOFnl4KV+7S0VFBhphYu9
UVCy69tcn2EjWOBtAe9wG9cWeG0zmjT6f339CQhAHMJdBv+ik9FvUMfU2pOQwxjehp5QaWPNTY9M
lpeG1iWcRkLMAln7Q4Ep8Mc/VV+EbLmyVyG8eusT2FEmi4HEdEIJ3L1HBqRE+eoxzL+DSTGAuEQ0
l7GWI67jfUxv5kAgl4xAf3Tkn8KiN+Qxlcdr3tKIUFl3v6Ukz/tmEtbDW1sbhHPotZ0QM4GB5JSI
97RbtdlJl5oJ8FgMHt11PcKFSp0VdF0Z+KQqaSfwBmfxLlffSY1VY3hFxr/cHFBKrnyPGKdBpjSY
2jr5RZznQoIhICzCGeDR6kwk2deze/6uogvvVlUfwvxUxd8mgSoxJWx1wutfzSSpXVfUxXloP+vo
EnCiaKz08DFNguEPUCkSKKAFOqricm5waEQqGlmc0tFjzFjC087px2krBBD/NaJtHTwQOKWYkuSB
3A1ARr/ZpMg75eoltJ9W2SgYeyWIENBLhO8mXTAnF0mFiOa90TZ+SVRtcMPrs27rW6dylegoL41J
gYuvO0ZjdO2Jwkafa1eQTYBJuvIMRZICSAIJRtLHgYT42OV7idO28feWeq0meGuVjHQCUVFjPXLD
Atsh2k56oZ3fW7SMA/UrJHvU1lenbKk66410g3xmrRm8jwMzKAgRRp6tYugni/Q3wxrmohyQsY1T
rEIfrZFThP83aZclwtWWaq+hPgbo5XWz4RYkl7deiAheKvHOvBTuBv9c63/deEbEak+9M4y0sTWF
7a5FP+cVFXj/iRwnjJX+W5WiZxBry4liwYmNPVklKNyPJUjSLOlQAGgqMpGjySZZCZwYnbwyTHBh
A642lX+EjGe4SxaGhjwdoEfL0F6gLSzpTUtzknzw4g7tvZvaR3L94qanNvN3iYGytGjmhkUdTmJh
PaxmKYqNgdFG8oKHYSBMthwfWrciI6+kHFZLuXkaAQdoDtLYu06TW07VfaPxnCGKKJt5XYr3NIBv
qNnY9cKWLZdRarqwG9tEP13xKLvYNCdrgeRp6ORBEDeTxtwl8coNl6mmLQrtKlm8g3Amo5svTQQM
A3ZmPaQMKUnXdffK+mpbIugb85WmuMhn4Hx0kCaDaDM/20xHfE4rKCVgJSQHhiFLPQgtsv+1JW/U
4KJUOzfdjRAv5oWCTJRZOwHX6szg+5aTNQLCtkGKdhy8XZts1B7dBXEl2TcxzbYBFFCjMQtQR09i
Ba4dAl3oL0e0i9S+syAG5MDWG22nYamZqlYUs+WujJ08kbckMZ0HRaA5ZG4y2crlSxDrexOV957S
AYaYWZhhVJryBVNmUPne1Lkd0IoRmfRbh1cM+lMvLwkl6kZCLp/0DOC8vb20VzTl0CkQEPJXE2j7
Cjci2sxFui+np5qoyO6MzwDLOzIpy9Hb8h6a2VmEnXL9QwXaQaml21lshhMj9NED1E3WMsCKacVf
UBQRPwx1l5VIN0DfMdrUKzKQwNvyFQ5e8G1uqmS6IQiwQ5zeNMXaBBhRRGpXakBia1Gm+rFFAVAx
H2uUl2hI2PGx06OLSFWYiWQKqTzLBgs1VUMWt1iY/KRBchC9lAIacOE6LJZTUvWoII8TKURvPkha
FpV/D127EtN1ND3a6I7lRF5q/ssj7QNFjsKMNMHMbdDOimCZpK9MvzMk+LgmdGxK60YUsPMdZaiV
1pS2NXz1oCP2HAiQIpQsJPNlN0DrU02Fj4hxuOaqxrdXtv/ooBUCdVXBeQS8eF69NlGuZhEK1Kxl
r8I/DlofxKhYkpOOBWc6WhUrx/i6jwnp1SiVj8e7pW0qxhEA8JasirLagV7roril/ZfPtAnunM+0
1Lwija/Ac4RAvojqNCIOy1p9TYc42rt+JN9s3EAlTO9tT/5uKFrnyfYgos4LOO60ptq6TXgaDelv
mrjdyCQUAzR7E1CMQrkvhAIAaNII8w41RygLuCoeEpY6yiy89JIx9KoF4NMcCSx53RD/PmhMfjCJ
xlBQhdTRFocr2xe0ZXoiZGRhkdhmbOlN7roHUBtlDRzVvxK6FMm4ypiqPR64qX4ZkfbMSy6K+ZbU
t8bj2xLONUyBYhXazfA2tdW6nYrPuZ+zB8XVcdJBSeh6UrgQiXfG0ODADym5dtoXd5Lnnnsm9EZm
9NeJdkP/jY8MZ6Q55k5BH2pek5AvzDQTJ3F1sOJbSE04jPzCbOnx1o49RTr/q2ICNIsm6Jq6QclC
sABzooHENyJX0rDTeHqqp6kn7gN6gR6A5+wuZMjdhGIXpbixBX+Ruto+iunzJUfSZLqNEGmavmiX
tUJ603csIWq8et7Waw/IbYIBOpvu9czcWAMrVnMRomvXEHcIpJdtpa7aMM2M0pvbM+QoEgrvHxr7
hLFNGSAivY/nPjz9ORoIyGOEmVMoebBI4gc4f0nzNHQC8XnTYBVVZ6BpEg2vEhkbo7cUVQGynUwr
iq9M7mXBbmOU71K0rELMSmSHV92UN2LyRNEvdq5QOoTKP37OTeP/MQDqbc94TpQStGU34NIMao4H
8HbB2pCUQOQdL0T5jvTyV2vD384dHQNsqa2BG6kMMW6yho8teCmUqk+kTlajH+fcsiTqjqxI3hS+
ePRbCeCJaRjSMzaEN+n/U4lZJE4pHCjrkPxit9DJ5Kxq4keOrZojrWPeiY2lVLs7hU9hKNJHEJUb
tGw0Cs+SdjgYxDOkuIg7TF6agTK32CWTit1nliYiLiXwSlmjU0Acf4yjW6htw4h1XohtXaGaMU3/
0V1o12rDjY9oLeN6Mo4ZXYPCXfT/eahNcAEypEp6v500lhk5bD4JBSSVsEaBpXGXbKdW0pRlwQQW
GLrDZLmIKmBfJZgrQNNoxJApI7ZdUM1aCCw6mGiFN2ybMZIsc+DSqijlMcxwTt/iiAdZmU19mVTR
k0CV3gs8c4n+G7dYX7Dsex3D1dQTWH+XurzR2AIDXV6HBAblME+cT36C4BT/SJgQXFqoO6PVbMSf
qIfyhejqW0UiVWO4Z+ytAi80m9AXmhY7mSJmiGljnVIZWkuUv5HPJMz6Xte7uH/LH/T6an5Ogm/i
v4pjn3wMdF7czEVycZsO39FCYLek6L4l1KNo0Yhlrx5Wq4M89oonqzvCgp2ffgxxn/I2G+LZqD7B
8Jf3dkubhK6l6DqwR+vzsLX7clXI39CPXv2to6WpIlyyIyS7Z4dt7OBzSRvPQZicayQrdNFcRmBs
cJSGeFuLocbCjBBAf/0v3IUV7pLurwIQbJS137ya8M/yeUEI+33xDcfVCnSXNxK0DOqICskAKi4E
nJfpst6h6JR996n4IX24e1YMg6gPScsuBQ0yykjpE0qgihYL32IuWKVTCAaeazkDkNTfqn8jiiMf
T7QKYIIFyJQwx/HC0VhlCZAX4zxnIfOk4ROAQ0DTz8uu5CNheqFnIYLWFpE9odiI6u/Jm1Ihvp7m
QKTkE+UepTgPgQfaswipkpv0iQOey0LMDBY7RYXspot3ydZM2aRdCfjMtb5yiRt/k6L91RkGyoSL
ucUXJYyOGEULDeVV+jNlSSTVR3TFmc+pLJ6wQBPcwmVM3JIrA1Ej3vGCeU7i/5QFR52j07nGXB8v
hXH1xvHLN/qtx1uQhKuMBBmNkabbG6KBaLJm3hNMerYHUpJ4gfsG4FQ3nmO3AsWZSkTmBPvCbTwj
og9DA8MJ1VJPIni3ieA/OhEnrKkRUxcnK7FjUVVUmUEqWxYEzFQlSkOilFHACVjdIkLztDjbGgXV
CoWPAja4+OlDdO+sypH7NrJT4lk7U/xRQUGicVtrVDVE1Q04Yq4g2kwIm/NJ1bc6El+g6XFUTkZm
SfQ2BShbP63MIw4q5ORuzaoUVmjy0RoSTMqYkhAsD8pWGi/KaL3gzgaek2smFb+p0lKa45LuQtQq
Ana/23Z6QvLiipZUOtBPCXkZOBwzjlujnhtMJggJnbBiqE96aJnyX67qjujBWwflV0hajsh4nxeM
UsO2G5/E5NgeUyCcWeDRJAbTFE2tv0gMpnJEbVOQq8dZsCB4I+R7osahTom5KdAwKq+KzVQosO50
0JL+ITWWPGjzRiBbyDqNNNUOJ3PKOmlJEsq4LzmbEceMEi0chGb0Lvx0BB6W5YdYMbdjLl+6YMyx
5KD8oStLEKJzKVlHYeJ9/PGZTiWiGf9SheS7Ec2LV79Sbzi6g7oUmniO9noxZtq2I5zPbLq1VBl8
VOsmhsTRCQCP4cExGHUKIEKzH8F6JRcPdaCwdKBQfvsGGia0GrVmbrpmPPvUG1fBJowTx8tge8ns
O8Uwj62gvKEIaQtBdzZ9NjI3SdaCLgeHhJ0iQ1OW6dS+WgaeLm8dD0gJsFD46oJirENMmOqsrv6S
ulvgenNoqVhHyjXCX0oRlMouJU6fV+h4AwLw5AU0q02HNuN0CXZQtSkZUHCfQeRoieGYTFSZDC+a
zqTK4zsHs370MR3W1KZ7BLYGfbTMXaoH4mSrmWS1KthE1Qq1lIwW2gdHkb5KOqZpi+37nVe+JGmf
CleVtzs1O1sou52AbXkA4JsSywrkpLJcbCPpV2dFLQwm1/TQQxp6nBIq5o+a2pRGLg7aQOhu8Rjr
f0N7yymvTH75tf2RPOr5GJ1V/w8wGVu5SjsFPbZ5cxKRKnf9gagtWvUgKBSD4NCQKF6MugIfWqfY
KoCbK/AxBNyXJMC2o8EUKeKmpgGeekE58U6qdCUbEf2E7DETMhDFeGaodDyXEHNt+6IaVyZspdSP
E78qRylT3dPiRk7Fh4k/TeDsopQyVlDfELvgpycR/NFoH4znEbU2Yvo2+G5k7a5xSlUBz/DUgYSh
IZ/7HESK+yyFawqzBrI+rUE4Yw79w7fUn4L02y4jVdMLY0eh4wNhSGVoqxDPZSF9Iy4yKpORLb76
LmwUae3JBq1hOV9j42ahrInirT+dsC/zzpFgUOC2D4J4HUmfKXNwzBQjt6yurGBdKgMy3Lvgimsi
9o6JyyAUoauAj9QAl2A3O4YkLfzrMoGazJIjz6QSttiQyO/wBJpgmb4lrSOipcw2PrvwCen0rXAQ
tZCVLZ32OgXZykFQ6e0mUnIwsJdhCgupDwMvFpllJki5qt5MkLsa40YwqlufDFURU3Ub9nBb3X54
iEZC3VY8faL8G+5yumqshOB1dhjXtI2BZB0MbZUvbBrcZDpWYxHNisd3Q6AWKOi6DN9+Qywr4ys0
gK1FxCJMUAvfywiRFnkrFp6Wvtr6j+EfDkJdaBKztWu8uo4wORjGrjRxyRgLBAKLUBSgRZ5lMLB9
omQYcAfCPnWEGZWczNGYbvNiOEbtcJULfwWZsLTS/pxyOMQVkvhVAqzum0ffPLeeuIDirxm38ebj
ZzM2JcLtmV48EmLPiRnANJsvCsE6WGOJ+yHgejC3SH0oGKOgxSUIKu+3giTA19W2qXwFnfBLFzy1
ZNUtQS3a6ISeoFE3OHai7q5029Eq56mLW5/oH1cwCNggtJGXsbcMDhXqQjm3yUcUOLCpKSPvSXw0
krtoVZHQJEZDwLpKqIgN9mcF+lLM11P3tyVnbGhY5rI/o+uXHXZibOpVubOug3af9nFFfuhmN2sQ
eHWmgkT5FQO2m8nDVHgbGBaGim0PIo0dTKdKzBfTI9wOawFK5MUkuUcI0IGjI9toDgyTOZY3k5bK
yeUWQDWXPWiSxzePYdWLnynQWL52YerCgMBwxnHq+NYyeNfkfbA6cxbVa6q+Gona2Vup9atwmjwP
LTLMvNgb9Zn89bolmWYemLburRp03zoSKlZwPXyoyLAjvk7KFKYIypjJDASbPi2iZ3lu5GHp+uuY
FKv8rx5+0R1TiRwzcmhW7miosYLiLxR/J1Uu8YJ2LvsoEEO77XRuVD6I/gAePYrVojXlpRiry967
IaNeWHWzKQxxHgAS6mEJZtgdVCT2bN3Nt9rd1U3nmRQsuzcsyTOPK0FnNR/6NfYIAeXaBPokMRc0
NqyEWyGvrDUrEZ0B4MjwWZOPJ+Hcm9RtgXLROK0Hgon4XzKbBi2FS88al0VOWIVQOApDrywQGprZ
bR9uUkMAEqqnLNZTSiSc9WjzEQQqdkCacwZIriJ8wLV/HiChRZLyqP6UsvrUl8s4+yHueB6xP3A9
X8iKJOFA25WAEHmGCTA5CcDkAQMoqNxSIe+pcfeSiDyF9ClEB26OUV6n/aK99VhxuDtXRIKsE5Cx
UB0cFYNconwyi7DbwEn1/ZB81QpJq+x8YjXYfI+zAnyv/jcKL6UKTqJGUj+gBz67qvReIxKGwCsX
ndORxhG2G9XbG7GIFLd0RCwiEX1IUYSqWdwrBTG0lQt6lsOIlOI/lYJHaKBzoWXfPJVYJLIG7Yz5
IoU2Ib4k6NlSxWI/0DmGuhs0ML1oiXCKS1p0+YqZXujPnSJKlg1hzCjI9v4wuctZbIlVkqVj1ZEQ
qyLwBJBivExBrglN3E62bGDzhcIolBFFE3jLXkL4IlAtL5PZEW6s/pQjwWBHQkqITBJ5ll/9n1ZZ
tso5V8JlEXRLDDfI2BDTxtiv6Z0TkftIB3+UgMe+ht+Jg1AaBPXQhkFnK4m3l6Lq0mHDHlWiVjof
SBbL5UwIxUtQBTx84ypg8zHTetERRFngz00dqyKdWgUA1H57SCpYOGxWCySFcw/a2EBRBD8hcBcA
PqLtzNgj9OgPF+fSRNsp4T33UMCofJiqNmUm12sl5feJpVuBezxCxdMVwV6GAaoI084HNFLmv0mC
Tg+qwpJndNZBNZ4opCckHRsP8U5LHhYRp5XOfdBWLVj7K0p/YlTZyLjsDlnTj0slwiQ0e6kx1Roq
XBWMlAImW4FOdPlpSlbQuD4GtF9CIu6pJV3Ekbvp8p/B93YeGqFODwn7/7OUc4jYBPof7fpFY54R
KPrmnqyLC6TzfAphSstuPpHLmaDMiwhLIFFWFKu5Fsmq5RIscdRxqdaXtKF/qefG556XdM4oiLEJ
vZVCaTnyIbfNYwJyDWKrp9nGlRaaM+rDKsTsUpILoRJPlJE7FpJ/5U4yBejS5gJaKxLZQ14Afgpa
nkmBK705tlbswiNZhPkuY4svqSShRqPoHiRZAaVV7tnnmsAqbhAGCiig0EXgBvemR3Aj6xsQoFhG
ZpYtxADQhKzACqd5pR+1UKenFbe7eA26cW3BNZUgzsSVj0ZwbIarrvz6qHA0YjxKt15KG0uI35RU
zNsMVQiIafbTo0DO6ANyQ4GpmJFUYBenmkUclHnLKOo/4ikiI6H+kuF+cG2Ath4LEwqLVP8q28GW
hF9SXBaqOICecOkK13IMnQwjmkWUd/RkYcqEGuZmzcOCBDRsHg19Iw528MAHynXwAkFnko0RYuei
H9evyfxssmVDibLYAvmw48ePRkXUzkNZ5ZecnWCKRnIHWhHpN2tYcX00hgyaaLlYPGpkrIcczGkC
9BI5IXWALl3Wqzw919zvDQMmRnTDBUCfsB++0+bAJTBk9QJl/JQgMsmbWoMJhhcKr5k5OQLED1c4
PwDhVfgOuylTIeJniuE2KTXnWsW76XXIH3SdbM9oD7ni5rsqC6CNWsfHm0iOmXDOGwD83J683FQc
zSSGyrrdRIwdePUzFxIL9JIGAr58zSk5+70gXwmSg/FmwWaOJCZnGilmFGFbbj4DSWTg7gneIjgJ
256Ep9ULuXKHYN6gATWzIx5B4AMV8Z47+ku1R6C1HMEvO5FplKSTWJ4kU09BVxdmnzqEpvD+8yeM
b0/eMSkimhL3ccPVDcrGpAsz+W8sSP1VKbtC4p6Ou4yMZ5P1vPL+xIQ3vLy0zZ+IxCCThU3AsNmz
qEs5R6ApbwSMDVG4Jbt4RL6ZoTSdjH2h9Za8LV3nS4GltKBtEbkPk9fkTg6QFksJa0eym6I6XNkA
iJ8GotQGG8DqQb4P2/1CtcDYxD837C5fhObONQAewUA7jhCwMjCcoEV0dR8StacGdudDGSnkViAm
i/guTX6aKntnw3P6NpX4wIo/n9IQKqlZ9YqyBvuA+SwgWHSNngeOOZgLMX5gxepISTCrT02DCWkb
JtHVXA30OVASebK4+Avx6YakyXPNj5Y9XSVQAXLyBrZL+W345RbThli7+VySsXxbBWqKrLKN9Efx
vkSODj7hiiRP9axZSxJPPR3LlYce3W8dJESRBUaAuCqw3lb6W/HcytLEr1mritWSk4AX1yOQgqcC
yog/HjgeC3Ytfgyyl72LzO4M927yNU2Hm8Zg0Si/Ao8CLjiyESWnHRXiMedgu+uYKkZeLTYkKMGe
4z7lZVNFaV7p/5F0HsuNI1kU/SJEwJut6L0oihKlDUJSSbAJk/D4+jnZs5qYjo5qFglkPnPvuf5K
Z2E5EUmGFKATTLsDgCjjnxesVLECrOtpBAkc0SbWZGQE7caKx2fDucL95O1l+jDHx5FlD0uE9WD/
tMhC2b8JtHhBcNYsbcOjEvHV2swlGwyEqu7x23gFbf4dLNhiZFWshdWlabJbVZs8nB8WlYkB0q1U
JChEwk1qPff+dFJzcD1htjRNbww4cMmhyTDMZV3EB7SwhsWYHRR5xHANzM6xx3wwcgAw9wndm0WE
loPxsIbTqTnNIYGVa/rUZ14pdtm0LgSvM0vxJ90sL8LU77XZI8DxuETKzThMH1FOAKoa5dcGsfFA
IWPqqAldVt3qQD1oenRefCsSyyEszppA/mlP675ZNsHD8LONi/s8Q54z2LhkKwYy8G7RO5cIhpQW
E8gsr3dtX4OE3DWfqWhCy5lddcpxpE8bRNQ5NAPzKge6bxd+bYBnQQrslRRzBjXZ3JPtRhRFYvDe
UcDhOcb5lOeKaYIEgMKF7aaaTXKgSR+pj8EKtdpPbrgfdWPXNcRPFxXCNbkjHZz23WTmSJBwlou9
VyKPJDi1Vdk2Peuq7trH+Lo9Fnit+D/sIwH2watRsLvQwvSSDg8JBm0yPsfe3Pq9v9aq4LXBTKe9
49iHtMO54/Mnj1tHu3c+eyu9eCfT3KVgr5z7iO5SkPhFs3xpAMx1GwOYYBd2TDB+FaCKw5OB+NyK
tTuQ5zUwPbHr9uhUyR0yorTML9NALSsolSAyslXOsE6wqfa+Y7D9jUcuDDWGBAjRUC556QmG2cXp
WTanBX648KNsu6e6/pvGZePxFTBftodoz0D0NRzkWqF5CHAHZ+RQnGhqwG7y6pH/dky895T5No/r
qNfLOrE3/wEOtPYUR1iqLOyqvwM/h15Pu5kVp6/Lh92/oIsfs3Dh4HpK4fM2x45UYNNk51p0Zw3A
Xs1EeRIHU9JLHSutWtfAZurh0lN64M97dFwMLkpsnyCCAncPa8qtKwHBOf4xMIv/IuTUdIFGoOiZ
PaYfc0/LqL0nLl8graGyMrL/a2qDjOAfL32JIS8MgLij06S9K0JFjepQUXN6D4EmgiV3GfNsdx5C
IaJkYI8AO2lYTrYCNg8NCOvupvqz2KAH3xa1pEFbK+UjpfuNuhgG2gzrEN6hHy5S+02LNMZo0eLk
jCn+Ul4SzQInh7NKe59IcXfjU+XjiyaEqqAWjyvGd/ixyKdAk8m0ZKRy5tT+TxEC2HvWUcBm6HXX
SUyeItbYGMfIcDScTw91/Wje0XSA2uWP7NlZgfv12LLIxLkPLKjn0VJ/OebWxr6xO/aBExN1ddoA
NuvQAWgHJ/xxI/eqj9pGZ4CcPUwlr+bfzYVEk2RspPZlsb/OfILeYra+HQaw4hHq77ZNjQpRr/Kd
FW7JHFVFKhgwsbGxeYGLJl7Hevih6d5G6jY5euTy0knzUWFEs7Czt7ZoDlbTqAY9uaQtieNdfg54
KUCYQrv8TFA6DKhJsvjRNdRV1VlmwcoGfzmDt7O5BSYkN535p2Xb2n1JBr4rfB0Ke6YbXCEzPPwO
6XANOSoeemKpjG3djr81/WU0WFuWtS0THQrR0WL5xaSA1S6lwMII3uNsXhW00Qkqh34I18V7paHm
Kp4ReWGORJAjXDAJjnyNcq5Wx8ryBczTmaE1rDz2sI3Rrqa8+W5FcBmZdWfCfkGcVa8Sl8Bmh488
KMSV9EGytacuKc7Cti4lC4lGN5YVnz3FTJalPZEbz0YXHk2lAHZBLvk9/YgOVX30wE18u4C72xZo
SqptE+xtPTIaF8NJbZnrIfn0ZYMTYiU8DTY/X4xGSg1LIUyvqypBnFX0JjmGSMZ1+QJ0mfEX32vc
nJvqVX0reUcwhMZuKNLdPRwOEGOYn1zB/ejsSlYQBIHtPF1/xrDyNVod3by9dYNgXxBF7pflOulJ
6ovDb82qV8gtBvQngeHAjGCsFtZXVaIEpEm5dbjJUCepVcd/P6IYzmNPGGVUHfTI2WyMbPpIQ1TC
xbPXGlttFiursF4b2kwtZCUArqBF1OGSGoCQ9Cq8O9R3dm5/c4isvWQTzyTKd58To/7Q24cX6OS9
OOchjk5miKWyKPdCp73WI4bD8arFLmG0I+qy4a41bFmyc8Fe1qQmYv9LPyioc+8FXNQicuHSq8Z8
32Q771FpXLAQWfT8pcD1HIgHpEHIX7PEOm3N1FeP0sJry580c2HXIBhFa23kABwQssOoMaLyoEF8
OhIZokXVFLAWaZxtE+0dZA4eV0j21tHf0puQF0aeQApwKO9jinxjafWTeowRikhFfYggYj1XLJsH
umWI7dhxi/WsDci5EbE5YHFgWIfWwtWpe6d7hVeoNggL6thUM8N2+Ha4ArMoXIjsHlp4MlVvjU5Y
t4FbsjOSU/jSCricFGQmw8G6SGF0Qk5qBpZksLDG7GuilnIDf4UlL4Yirrk+vQ1hlSgxIh47baB9
ox/OsHoh3URBGoMoqSDpxCh3NB5WyzhFDabp8FdGgIQKTIonzwYDiNnA8XA6jzmYkaj/66XaCt0L
FWxVzLTv6UotftQwhXAzRsc/KgAtg2gQUnATriCcQ15dDdOiZPRga0H0ubbQoFKfPIiRCUGuLXb0
Ges+n08tbAiaqd0I8a3kl5lzA4zKuGVUz3e5duhwbOdih2gTKXQdAgZ87pJj32t7Jys/rKB8Rua5
UIpLO2pfo+zZUbRGUB1JsmnAsZUxAnrnbI1vZtPAQrwNwd2TzOivxkuzDIxXpf6vfGwNuNVY1C1b
ZPQ6iUYF9tmWW8jzD43XIQRAp4Wpu1AQGmGs8x7bfYtQ3Q9PFGGmkN96YVBC2EQ8Ium2SrwkwlzB
FfsqMXx7lfWaS/oiitQ86BfZoNHQQTIPqHJBO9rXhhS8ibQ1FESN3JaSVe3cbWd5buEL2gXpmFsj
z9DkywN6O7IyPkzazjR8a+QlUYnBjrHERB8C0Shy86Ayxhx0qJp76LOWbk7sBM40C/RaquPhJUUQ
23E7Gvxjkp0Sfu34OXIhQov8L2Ja0SY4n4Yvd3pXcDev3tUcLHPjL72A2zXStjE/qPGfWSQ9iSqA
XoFmP4j3JeJiN+1W6RifiuIM1n7vZero5oiXfaI+znNBsAKBtWd9KvbdwHvLmIf3iBgib9U6HlA+
THwBwW2pBZWSJj9nOTkNQI5teiDTf3X6DB5NxwxlvESVZG0EEBeZnR1e89ncshOwwq1JWeoBRhj0
7qMs0nV0Mzxz3WD+8LK3TMHKXfbtVn5JdSJ3zC3rTspgVi8eu28prX8Bkxqgl376WjfR1mYpPNvz
1Q4i6EHlpgcJU4gP2zUO4YDyGU4dUEZqAuZD2tJihxLHHRMS9Efir+jLSyrEd5OjceZxzfLmpRDe
1lSEO/Ike3OHF3INWooFt1teqwx4qNeeiOZb4oexEpI3J7aDD7tBVmABdOoM+161FoiMB4I52Ds4
5PRll4jFu56Y6yBB29Vo/qNj9VzN/qtXI195juEKuemvAv8aLhllTVH+eh1i/6CTF6MiKwVZRqI7
L4pURsYMPTSTKm0t4492GBETxwR43Cfzvaa74eN46aunofdsH537XSHCYkQNEiNGD+5A9v4H3QjX
8NP0oWYwqYZYo35E6uJNMT1EcHd4m+HzCcNlrWqxAi5pfNjNRf8S8w0JbJE1h+ATgiTSkPqQEEyg
4wcyXeT6ZN3J/rey6Hr95DVOb/78CJn+G+Dih3EHRO6JJSsSo4bsMAMB9IwshT+7KBhIoluL0LEX
xjWICDvIj3TCZNMuOyt8s+mk/tvkJCyNCIiLcYppRE5iJk01fvsayUEpd+iBAf9AVHHeGwOpNgUY
xH/yPt7zZGvDurU5FQPk/zCEOffVr3fkZGnkm64ooyCbB4pkPUZEIZs3meN4YWdX3np2baFq6fch
TfjMrrAat8DItOpTRn8hNNC2zV5z/qaOzrRAF9vAhWyROcdIu0fe50AyBM6mpQGbie0Am3/r5rpI
5n7Un8xnkuR7JfFDn7b++AaSBSzF2dL/eyMc3BiYJOTYHIfOvdqwY1CHEymH6zz2Sa6E0ZGiXcoM
DJ8PfrGnHio66Q73pJXvEXPHJ6EzUUTAlIbMM5LimNXXEjWX53PPUd3IX1Qtjs8XQIrlzNM+GeUr
aQ1XZxxRRegVKY0dM3tCPb3k4RDmy/TSIojE8XkSMGUO3nci2NbIiTVtRj0BPnRKvmc2bK3Q0cpC
lCfZOqDJdeh9cQuV+ZrpveNSB4+/OZI94R9D89OHtsVuRaTHvia1CaSi9WHme3pVnzzpwl8MEDNu
OkdQlb8ENIaRWKua0a63DShYTKiJHHY1jrWyA06LT3kS+zp441Cx+rs+PoyBoCgXDl2zCky2v8Zv
xHXYAOBhzWghUS39mfUXslDau7hluFiu01FuPHS1PrMtwbg19KuNMVo7I0xAQeOtpSh0/HeduAdp
ktYRLX8iw2EoQdUXsO5gBi+ijNhIeZ0IB3I6+9/AZzZ/Jts6wAFmnvUUf/XE7qU8jeNb0z6a4tMs
/E1Sf0UIpeYmR5Dg/isihnVuNlyhfi6svL+IuDzNbQzY6tJl0atMkMlrZvQ3t+mhUoGUZhK9mj2u
hwAInBnbX6TznLLZ38DY52CbeHGeNVKStIFiGrQzYgbsbS0JhbFLbZgCckOQxwihN0jyhdlhLxLt
V83D82Td2D5534dp8v+zi1UI9EwtwK7QrxqHBfycu0S0xclr6Y3vrkQE/D5NH2W8x/6miF/upxUy
7Sud8lgxuEJDeTZ4mEwcZYNuPkWU/sReLnLjmnV7ekSJfpmSlMRMgOrim7oIFc2N5IMtWQMxLapv
F+eQ76vyrqwiDtLghI3Mx1hlm7D9aNt5abSCzQQgO4ZGOnlSjvdRac9K8541cN0ZpU+3GmVMEbDB
H/nNZbF1K0XC/xD1JxTISjKcFQT3avbO8macHl/Mcdp5kyUlh9o3HFWmvYxvzPZSdvLAfJxNilxF
NmF287TvzZdEzzEvY5dqvEckWJqZChVUMIWebxlxci4J8WWgs8dl2TP5azN0XtKsfCikXx98Mgst
EoxXuXGgrn+JjDeBYksnosXAZ5Z5zYWvrMBSHGlQWjqkccLl/1Btxz6GNmMTzBcol7qPXcTkyRix
UGZKnAECNRLV8tXjvmNvMr2X+GdCwLx5p9JIlrN5D3t96bniVQ0AVF7oODO+W4Q7BA4zg5KZfyys
W8u2zUSR6LN1SVG7OhQ4uZRAMZxFXT/MFB/FVe17wRs8tR67m2CtPrvgvzcOgPOQtA94MREncPlR
C+CzxHrPB906tLzAYhW+fGkaNmtKOLUGfWrmbjA1Enej3NdfcMIXfv5dF+inixMbUeKMUkV+2iWG
ZLPt7Knc12yoQl4ko0jxmTHcC4kENH0GxapKYIoU9eygv3welZ4ZR3R0hgjrrVwnfnA2ZkLudYxK
2jJiXOnP+Wpgu9H+BpyKCjoPLMXkbQ30GjkZABbE2BFVXaNtmKifHBpMTJAbJtp0RoRJaHerRyfq
JbcQCVETdteBJIx0gKVH4cB0EKtLd5vTQiWLqtu0c/grJr8q2zHDRoAxq2NvHynziJueBiZLEi1P
JSowJ/XF6Dz/CUHk3sQIhIjIwRTcPTQ7AMDY5lx4k1xqShEyDOK3EuTftb216msQXjD+rLRdVnF7
tS3ajLSJn6HKUA/UdFQMMji92T/2EN2YfDLaAVCKNdjz8w1emdID/9MyAsVZG3vXuMQL1gx7EoUi
9BIS64vdb92ZS0ugE0rMP8fmq2+76ZXkW0YbGkgtC2ExusOnqEdqYDTreCogivUOzRDzfp8h4KJ5
DNRDzbOa6LPAHtGouVeCpUj8shcjXSNG2QkdKI1gNO4vYfxcAXtAuwovx95MR2leemdrV/ehY10W
bDABRBELSNVS2btJ40FIqMsIoqLw0BtGSj4ZitbW4Q4HSmul8iaSisuM7GHCJ7ErU/N2L5M9LhOW
J5muPXcha74keU6q04AX2hrqYyzGY1KC/KgKUFvsSysOZvfKA82v6ZwS5sGR3XPDk9yL2S+Y+Ypb
k5aEC08YL605Pvexgg+lGfQ4OiUkYgVVggFWHV4QzAHsrp14NtL5wxu1h4i2xjAwIjaHhdnWxKQH
p9gN3h37bUo3GVM3kYTLIR7pru34n+Ca9T/GDFkIVOOltEmSZPJvw8Ut7fnRT1ASKGnko2OE8CZI
Ka58nj5W3GPybOBXqkfUxfmP+v4j1jOecW+iBNWDtelwZWJrKDhpqrg5dY77M7JjMHG9Tulal/nP
kBIo4Wc4u9eRDhbHKl88ohl6CN1iJASB9Vk+El69ihy+v3tX1VcH5y8XVJ4k54BYicn5aRBU5/3L
qEeP3iIGgQUy1CV/n3GbVEDhzeU23VcwzT0RLq1c/gk4K+kMJvA1oBbUeBPt3xENEnNQ1HwpKiD0
bsxbFLMzLra6TS2G87mpywti8E3EooZl61KU1k0335sJOoxBwGn5Z1Zb1Hcd4h0F1exZG/hYrc1d
R5lhJTfV7o6ZvUXC7zV/xMs/AX1JzH2CVt/ojwB7Q8l/Ddqh/+1LzO3fkaA4ZaAc9ORpgNUfo/w6
6tbZrcxb6M6ME5LXosKG2MLabMU/l6Bz6H0Yb2JyrCE49MTZCHYU3sZQxqAc98pISkyIvJbp2lV0
6TYL+l2aMx9EgdEO7hkv2nKc2YF1QAfpZJMIyCeGK6rq6VRqb6x442LH5s4sN0PEZ9F+63gnWDL6
4rUITbD+5akNrp6UGHugPlNXaYAcJ/YfVrEqPPcWVlD9wnn6kCnyEs/ax44yCJOXgdT7PkgmAbVk
uS2XvhNtHNMj6HNCBen9M3pgrcGt1i8OuG1Yo0q4VhAw4S1d+U9jaKaoUmxcvN5eKcGKwycY9XMc
H/hvkYxrrzuGI4x+Av66k+4dtFT76VHV9B7Xh/4u6rtVEhiDG9KkN2AObxo7omRLiucGxKSfhWie
0DujJWva7tKzKPImiTH1Y+ov5gjhE4zEjKDxAGyLTHK5idEDN/9yohJoygmDQEGLlO+mZ9QwhGo4
YASgdD+3MZ6n/NyxZFPuTlPvgQLyC46fHvVMrCQVfoUMnyQB0hSehOetc1wBeaB9xVGxSWvnHoXo
5TseKPSIMWOp1uuXLsKHrs4+GhHvAja69kjmEJT0ghYU8UsbWwuv3QZGuk4DSY8Hva55kBGKE16y
9iBDjx45xnuOSoSMY0M31tOYbzCuOB5vKe9k8jFoAHa9+jiX4lk4FfzqQn+Wsfmw03+ZGRH/wG+v
AzSuNGiC1Wfe/Xni4GoYanEg5zYYnjDYBJL3pj7aqLqjBHnlPCA9zAG8oSxsKcSouuPxZ8BtKuvg
IN2cbR402Wbh81Pa3S2I0Q8NDfUKphXjM9DgipITRKTrouI7nvWNPpIvNplLhCAIENpdTofVz3Tn
GMsQFV5ofmeDoNyG1uGBbacYoBglrAh9NHpqRe6pJaf2Fqb5bqZ94xFnDA19Nt0lJPqZIEs6XEM1
vlPmIv+iult1LAOsWiHw8KDiRnfDb5vhIbAU/CnZYoGg6KmXzsGC0VfgAg7f46544LYLad/xo3WI
rVkcD6tQ2zlY9MmEReB6Ebp9MLRTnf00OvKx+phzbaS+seRnC2qcnMyImwFmPVMJbeQYTo+6bmxt
F3klw9De+s4xbycDKz/iuAJwgufO54EhIyWBVdrjx037eIkokeGvh66F3APuYWesX8KaetKy7HM1
CYTkcN63bkFyrmWz20TyBxuFJBrdlSdoUKs0TKi9xvPY8S+HvyNLf1udzoznyZDRxpcUCC9wxPQc
T/VXHpCJGNnPKcZI6oWj0jDoM1dch6UdEQ2AayqJ0pArR49fWiYwkRX8lZ5Y9s560tdh8yhckDoM
SA1GzwKVmTE6iJdwmTnNik8MCMA7ugrLV53s8FRgi2XW4jIsYIxAbxAfDCRerOZ7fqLSfbMIeQl8
imDvOMf5NS3+jt2NhVL/5ikHX79XFt0k1Xbkl51GP/nnNow/ukzbdiBp643fo7ltu22ElGYitCHj
s85TeerrZFk6gLfYYgT0kHnxz8HLMObtseKaHgvnC7+XxJLE7YIAQD35QDyYG5vo7HSU5uZ2grzF
YJlXCixh8a7yFUqJBWOAVhdjr6ET6B89wlf+Z0bwE+DETSiJMtDhsBCwiHDs3VLNXs7Myd2fal5o
Erq0XFGrVxiwoE2ZtzLcC5XtjG9BYv7Adi2WmoBfNH+R5eBIzIv2tre540Ef+fDteIta5/IfdBYD
jn9Rjy2a1iF/WAClPJpBWynb/WU5cqzSOTmXFkECwFsQFXH8IYK/tkPjSta1/CkS4rhfWRogQTxL
kvhcSDwkEk1tvA5gizIJAJ31k1ASd4QQ+CbWfkkAga+4WGGK95DnT0wqQfZJw20wZSSfVV+Zf3Xl
sQqbXdLQwyXTJkrrT8fVXph8IoPx9l1UbqooXvc60mIEIIiGiUtblGGGSYikIYf6r+mINH5nCqDc
NnoYL4z+D2y2qg2QCNve96bA49oXGALBD3xLtyDvgnZpjTGZYCb4b0QxymkFFuA/I+9s0Vh75HEm
mB7McYCYSkxh9lvejeDaD0iNF+iCqRNQoNTlrXJXSCaNhljokVg6860jd9f+I8N+MC/Kvusw3Jur
CUU3h0l5yFoWWmQBi2wp8Cz3niSV/VObbo1NKC+7JrI424MW4Q8FCbEtq788zZeJjJhr2psgHFdd
ahAODUKbyXaG+rfytoW3bfnLEjL8ElkD+70dEz4v+pf6Fy1p7rohNk7SLHr3WHUk9Ir3NjkELApc
65RyXrZl+U5m8xCSmMFJa2o3g6ZS6QlCPd3M5vzfaBffbxwdTIXXQA3d8fJFG90iFfULy35DnFnz
43g/YYtL19jqMka9CNWYqER/isi6IdggDHZwixGYeD8MRAlfBTuGhaSkJJMQ1HWj+hI8XRUPO1gF
42zxYbha2uKSH4taKVvVp5oJ752vFrkLBRDyjPfJxileJ6Q9nxVnV3b72f9J5v5gqvU367IGvIal
Ax9G0+yz0tE07HWwXHw0T9aY7YtxxsQ77IqR99MWf0bQfLrsw9RyYFamS+he4NzRRMYWDnyQ7iBy
kF7bqJxLcze5L6l8Sxp44WTM4EhTz6TImiUivzVKpiVIY6pBSsqyXYfjw/dPU8zMjLF5HFhby2ed
5mKPhRFiDxjJCqa7+Phz79ohWPcFllY7TveIrdcN56uFVkybYaa12c2f4D2MKRsbk2UbiqbyqBq5
nNcxOkghP+lVtm1ovvo+xCi/BD6aQgH5CvvuM7SdXVTbey2y33CEwkX5a4JNjzZRV0PZb8VRSkFE
VDoYDze8We4B4Fis94cJi+9ctx8+92Al80NHgmAYWncHO1r2D2UeE+xgVZc6xWec/sggugJAZDmg
k8E99jjrkm0fJD9Mb99Q8P/VnXEsW307oBotApgKYSHWpRzXZHf2PmNTB/FAH/32I/6jJMKO0HXr
LPlxLWwDQylQnS0Lws8yNJZ1A9WzWDUMPNR2q41PEzhhm7dDYG0I7GQDIol6G91XCr7IDUi8+YII
oiHOKNMXoxMUm8CCIILwaOfLEoFyii3HQs5lKXBkCCitQvPFqVodOf2vek7Eg360ze9xfuhRtXJ8
djhotDW0vVkJloVEFmH2qwmynwvyYPJ3IPY9dVonMJE8JGc4eQMyxgY+pgeEJC5+U5wVydmr672c
QNiV73Cb/YGG3VkXFvSoyrPOUtgbQwKu7BBKMVkb0XWChVrU1r+m52tjSJQOd6PXNjUsvG6OFjRT
mKUWofjs8Z/EIed6tQj2PJ8pW+k87q46vFQ9hVzP0nRiCZ7dfWnBd2D7MQ7rvNIYmwMkJgprnLRF
3uwQBoENwVqtwlRblvjU5nr2qmCZXf7lapBImZHp4jiiE0HrAKYnDaxVruOFrzMWAoJ8MDWQiA85
tjY972l0sAMjW2BmPOeodZI/B9mfC//PIQtjNLsnW1nza3wM+JNMxE3VmyjdvUOgTo0uyqU8ZSK6
cDuW+sQ15MpowoSRMTiB931xniGhgMLtoW/kJCQ7qK9tNv+gPBcCTlGuf/bT3Sj8ZUUu5z7zWRIh
oxNEUCRfY9l+5Pxnoz5FR5tdyhBDTd696O54yi2SOrq9p5VvUdntnbpal6SOoj7c5eQpzKB/zBgr
Z00ND4swh8mH89kC8qij07V+27pjCCp2MS1k62XwCmd+KwXttnalOjl5lFlcqF+BGJ2C+rIW72X/
bdPw7WPuSzrEjEyUal9zrWOdng9zvwnNTe+uArlJYCEZBFxCXDERm3z0/TlltavRQ3jWXV26EawJ
h5cbpiqeNgqnb5mJdRUffeTVAP2qQ6i9S/cnhPxbHALEv6juYafRa27svc+80ARN5qJDnhg4iOov
Ec8Bk4CC1RCQIXIcG2+JSQFNDlbh4g2N9MIE3TaxKwLH1pjrkUUsXoI8u7b9fXROTvMe1trbaLrr
kkGm5jOUzdcDgw7B2aTp4fCks9JVjITki/23Fp50Zmex6A6WXx80fOZ0JgmZPkH7njI/0TTvqLXh
Tg7Y78Oed66HIPIUUFplbC5HmIFqz57UDeJl2kUU3LO0VqKrbiE+N7hS3rBiX2GP42ZEN0C2K7Mr
/AIwoQSTc+aI7bRwwrPb4nTEtjLEDrGKGfv3bjF4BTpoqj/j2EoM50rAHIB166N3p3B3ZMuuCgfV
cdc0dLXo+wklcGkfiPlC2mE/aZ8OAEskVbfUvRm0sdwXyWdjgSZFHdcbe4I7MwF44NCbM7YNo1j7
XsJ+9N4S3667t0H3MEYRysKPHfJE2QUKOuZJLg4NG61RiQ0ZHI5g/IRWuksgypiEjXzVXfvpTjeL
G1WvrglxgmY4HJwh3yYlAG4Cfpnh2Uzb91nwR+Y5q01jW5BZ4ZT4w+1wn4bzU+kxKJCBvc0h040p
rU3tPweUaFg0qEiMwt3yTJQ+/qcAp1OtwaxCXQdu0EPyYTH+IYlnTBEjgFVDi+QRhVlg6eEaalD6
8dpt67inf9vx4BQeSFwyGFQUOWM0BDoJA29csoJteS/me8jLUsTuPnBO2gB44OpV5zZ65LFBv2Kt
+9h8Mq4WFSfz4L3tSCZ65coyqueYxwLK9dpuvJ4OzV2qZ0dM6NeIQzdJSULj14MQlySQwVXPuj+r
VYQIjebLgLlCYi35eLUR723EXz0yMpQPA2Sj0pMvtFO6vx9rYxcQXJpwObjo0W3iHjSar3WlViqG
fbAD5z/lvW+heJiPOStJx9moZQcgvi49I1OyxK/B8lwaEIu25gBfN12P2cNiJOSxb4+IPJn6XT9e
coWSQmtd/zQ1NRAzlfxFSSTM+KWncmCYWwb9Kmnqk2jYXpIn0eTfKEhpN9WmUWlDsud2ILTcZven
vDzqGIBoKiF7OfZHy1k1y2JHos9KRx8+fJnkz7sQu2LyffStY/4KD89KzC3EC5GGO97mCBk0sYGw
lE/ZqNK3cXYV1Ib+PaJeknSxDu50UyLmWHN2M4IhxYCxjc3dYg3eWqC612EelPPwZ7gU1ZCFqHFL
HQsxK/CSVzpjGGf021nBfAiCLKuFqRZGdfsSpDrP8Ur4+kZm9TnVLKQIclk1+imDQdTKY9RHhOvk
mNfHHfiXJz16yXRzq3XIIsyehhYJjMNkwpuMP93vL4nHO6TFd7DToXsvh4tGE44GBUuPB9RUJzXD
f9ERO1o+aTQ/I/dO0Ph7v8YLZp11eBSxpeK2YeCzOyhE/jxq7TowomtPC2DEgzqYHPYx1aWyq6Pn
5geTEywJtWPjuWu3kWfBYtGaPh1OVwPtWdQBZC4xJJqt1S0Mb+BBmmh7Zg7zpsMNV98CKbE8uvPO
Q8w/wEYZjXbrI9ohoNW/Dkn6JTJteopZKZaWj+4vhnFk07ebWfrmuT7yeOz9WbWihWD86WlfRMu+
aV23mSQ7dw4JCwCweTSYDxJtb+jVSUr7NeaaNKKzSDzWtOgyZPJqgnsIGndlkcbt4rHJR9DOv3GB
tBV3ux7+5la7R4R37JmJaChclbk7oVi26+x5iKdv9YIUAy0g9KUi+CK4Q7BwnXasik8pd1GNRNcP
iDcstMNOL78H61q303IY6HLHTSLazei+SfTWWQ/PuiSLE2FLI3euHhw95mYxrailFIO5uDbkABqs
P+hUg/LhZ28CUbxlXxIotDr6AHzMa2lbGNAk0l3et06MLxPOwQ2pOujvEx4fy7olpbeo+hBHOz5O
77dxGWpNXA1IbbvyeXD8TZtOK9K7Evb4rX0cGKz0OF6HUm7cEuYA0LpqAH5BNnaBpE95QxtKIddh
Stbfarp+EUBbeZ46/pipZr7/HcAOaNJnq3hI85sb6Tr71n3s/louqdG46/NjTCscAfqKjZgTmxs3
s3bj8DwibghMxonEYbJ13WEXYyy9knoHIA50mmUyIcR8JBgA1gQhcmnpqtQoaMRYPDf8SNULgIRF
FSi3Fu5HePZxywdke89bHdXBqQJ2lCR/IYowOKILjz0UuV0NNzub0NhG0L2q7HxRYNwWsI2bmW52
xImIEAQnlEZAlbB9rKp0VEdv/q3ZF09avY5wVTomutdfTbzin3vyk7dfN42WyPxXaIJ5kh0OA7bm
vPzPNZtGGbzXyY8G0CO+qVLVxSECEN7TrLWAQTz5R3DZVcl4E1BtTvGvzKv4YklK61MGfs1rBGTD
ATmEyjz1Z1797mZ0LFRMwXVfMxbFUFPPG/LotnEDNKnn+iiOzAGndwxiOHzxU5uQ6OJgWWYjUKZX
Jf1Jvavr6tuyKc+9Tco5m90msJFVMgqpKZEkFU7wpzvvjjYu2+KquflW97ADmVsdjfmEdXuMvKXH
XTBaUAqGj9hNznXBJsD0yk1N1JPEKad+4zSeYDOdGZ+yaQ4SssSncYV6cNGjQ4xvHVmPzFRtuHEt
K1oTKTVax6FCEIFNAwVZGsfoluZ14Pcbr3JfusbfNAlixPjDZliU8l3YEMkFrz3CUjVfmlu5RJJI
0Mqby7ZM/Bd8c1QrIYmCKmQBnvdvOneCDXxPjxBCIXzJQz42Y1Q19Otw52f/4+i8els31ij6iwhw
OKyvVqG6XGXZL4TtY7P3zl+fNQECJMjFdXwkcuYre6/NFslAgZJm++pWIyM3cD1PCY2X9j1UeKQQ
nLv4FMz+WGfNJrZIVWb93GTPNfmYtAxX1+Z/7pVR29tISqMKF0LMrqLOUVk3y0Pw7RAfMQPP7O+s
zGZ7U3XVazPauyVqtm5Mwjb6qlmEZHFAroU9maPwIViX8rDc6iiNgo6m1zkF7ksuYKq+lLT1OBZn
HJqcrIDbBOXtROWR6r9jegp4rrHWMt9VYaLWG5k/b4SbzcNfHL5p1a2UBHdDeuM6NPh+irLcIJja
5iBwQrHsKS7Ui7lhQsVO0j6547HjMDhTC7mh8S+PT+PAAIXhkYiaq8O+sogYC5BwgI74oV3pAPK6
ijN7XHY2EdWFg6YJQz/pTesuvcchxIHoVfkYx+RZQpPNXpE2oNdKvhpUXrWLIB0n7cyKbCDA10I8
D/OmpV1FUoBzgCEp3XhBue9CyYgNVwV6GeVbov+01dOExRsV1UqO9j5tmGvyz0Yt3pWYN6CeGYIR
1FqygQHoYjdz53cr2mXFV9m+e5O7TRUQnAMzugbJXTI8yOK/WkbsEFhrICvQmEIvLXyy9ikT2Stb
ce664TjU1a8I5/2YtRxWenPSu4ldjHUMJJEEDktPh3QYU/8NR5URiIF/5l648BcJCjMC5KD8mBFs
jZK2M2TlmVU3a+m2UUftm+yK+jIWLn31vfB0NEw/jCUQMfcKMlo54M+E/aKYt/HMzu9iiI494PBY
Vs2hksPZceyd9WmG5UHttsrK3Rc5UJFQoZmvmrZjHA6BGGclNnmcLwLxgcngPwER0mioRWtjU1Iu
zc0uoSiymBIgEfqh/VpLBRwfmGxljYoR+v9D10Lg30nyQQrnDoP8bgqwYAqbK8Jk0MGWn5QYiorJ
IEwZF8WJFxRiRkPJByGugJ+CoKbyBr9enMfaJsgXlRAo8mJhzmM0F2uincpVb2FVNf0iau0W2JpV
dxtdCy+1wftctT2IHeRtLSkf+jwBnOiuDk354hnkQmXPeN0SGGwiY3z+GoG8bPMDjM8dBKxrH8h/
cV7fEy33q4DPadrXTz2STV2HujqAvA2eTXcm8MEjT8FgU20a2KXdzA2J/m2eAtkcVAgG7CpyZQmv
Xp4KpO/pYK2W5FWRTqRGVBjTtTizPvWObAQXr6WF74esnYzUVXf07urfF4yPMu/PzbKjnjusBEmm
QXTvaSRQQZj3kIX3e6Xyd8B467RJMVX3Qy+3c/6jjbdA22mgV7yUzw87GkWFNl5mpegVwVVv7L84
pUsQ2ftQmX7upcdeYvGv1ZoTNlvMFKXPNo6X7jRr23wiTqo9vwfJKEtYa8VpSJ5QsApWtpQdaEwQ
gqDHsHPYL/W8bq13HENJWewXa9qqMic1QFBrxc9Qh7tu+uRq1tnhFDVr2cF4bDJw/HV5aDATORA8
XU4qcQpxLurz3gPVoEFoH9AJ18YuIzDV2NAgP7TejSWHg65SW/hZnXNusU4srodcHRcKju48FmSJ
5PCQE4SonT82WDD1sxmdzfilzIazQV84jucquphu8Mzzpw0qwmNTVL8ZbOOoI5HI5I/+htMlYJPj
tS8ThaMI3mvwXlMcPcmZqHmm+mbGeMC1HrvslykWhYx4XdL5Avant8D1ODj1yA6jcpPBbwmh1nnP
2tSfoJuRgUi8EI4z3E217t9G/ckmC7ghn7QFdMeSFHyzwN1hlc3GjuwVqnV8S8kVc+YDtu/mPbOM
Q1ewH19OI08kRs2do4O+BKSatfeBcq+EQTdwU80AMqUV78ZY+nkUbAN2wBZZTB35T9Fko69B54Hr
XGKkqgEsWJfSRmSHDqWayHAojxE6BsmkSqLxobKtCN6i9FmyiNufimKG5hHfEn5CFnEsg8Vr/Vbp
fhfmpjGieQ4Ydl7hiHXdOfdwoKwF0QGFkyEe1SZhsP4w9eqz85hWrKc146iO+mi4cM+llrcmx2+B
D257zW6KOUdQ3DuMXhOGGHiN4+RFosXsHoWGmstCzqIbgJEeo/RP4vrjgWJCw/cmPiHrbVt8xzku
RNUltrxXdofRcHT2deRtyYDfORQakAzhTZmoaMvKZNDDiCbHe2FGz1mb7ytT8wtvfFR9Gz8Icjm8
vH6PFJNMgs+ClleRAPsTc0gMMht3IFZd/noo33D0rPGWkT4DI0ndbpDnmtR9RJOqBNIbaFq+B3U7
wAXXe8FTMhI1w959XLb85crfGctvnORUtbQNkhjiYtfDH/ZIU4HopHCej0b1XVYph5Rx1Mh9tLHV
FvErAi0+2X6pGF0QWlW31w6jsoWOqLsnnn3KrB74QLDXODLY27dcN0xw3dogomPYxQSEh0Qc/DHl
i5afvHlLueRDVPlSwEF8rcefQhFvZsngrFy187jxul0BNSLAK5x9dTI5crsoHTy3RioP7DrN2sU/
jOS8PTQYTWs32EYDD0BOgM924dHp7eCUlkSElkPxwt4oa8ePpkeULLwjdyUrVGVVh63K1jYLEDOR
opbSvbLiDLvPKSM/Z/KOUchcPx4OXjpcF3QRafsGkhFVDYNEiDqVGcMaQ8o5YcBwn7qyO/ai3Bst
Rr2xIyHOPcydYF03MVL/sfXztFya4c6TeGnL8pzSp6Mqnafrkn5NhLI4wfIqTfRsdvQ0vDtCKbmt
96YiaM1F184kMkSM8tBQABt1Q6g7oie29azNkU5Q9PWs8T+BjjCCyQ35mMGyHfi1XIyH/T/Ys3NC
MNC7/EqXGp9ismKBU3ePXf3GzZz9Hxh5WfS7EtsnM9jKJwH3pS11NNJc+DaeqlucXFnLB4tyWWtf
bP/x//3/yCa/yJZ2sbbs3NE8CxFdcCetF8QP+oxlyMcSRTXNL0K9ILW9eek3EUUSeNYEEXJ2zpqQ
ENPvsovfQovRT1ycwzT+60saMjUBDG1GLeQXES7S0xvapcss+BK6VEW1TRd+trGgp91n3Jxsj8s1
/B2tfAcSYQeZpyM4iQabbauOpMZh7BhxTjCmUb/uS5W3ALMJSp6JBE4uMS0Eop8CLaaHNkjVxUvP
4G/+nWeyMJIvR796NQJg+4vJh3LCI3rZmuPvyKrSYTNY8haYvBEG/DybYB2bdPDScE8Fbk5hR2eW
OLWL7ORXgzXfGuwwY0ZPqh0DeVCDKDeJwkamkEaoiQUAH4+Z73Lq0U+7zDs15DBxBTLTuQT5K4ue
GC97XVOake5O49HwEU0TG0+VK15g+mNpjtuWbIiKU+weIPGsQgEpBqwD91wVbStCetFHiWA6xgU7
nvFOT9ghe8vkWWqxD0O662C0hPXWtHhhDOtkWMWrI3VuUDTB4iCifUXr0WQsY8kquOhqx8ZcsuR3
G0umAhVpuMxbPawtcaYy1ghH61A/Wd1jQ2SGmNO1m/QrtrhbtSyVQ7BzwnqfxUyE2tlfeqhi/S6Z
mSkVtHaIZ1EZF5yfHkASC2/HtEm7t1jzdg0fYENsZwMklq/RyX8T6txK7gfrCpb4IctDnO8VGijo
2zhtCb+y+Q3j+WsJldir5TwWjvTjxlo1RXuvKBqXrj8FWYZZmExd9jy2d5eDs06Rj9Vmvsmjvymh
8jGg4Npg0sNX4D1wwtYBZUjQvSqPhj682vm1pPMv23rtgm5PQ2gH5s5NGJ5nw65naGRAdbYZylJZ
wiVxYN6/gQ6KK+JI8XfDyPRWOOGpp8Dc0TfyJEvYFEQKPFgjcy6XzXDD9sE6hOB2YhqJamGDXhJ7
gGYfKazJl6mQ4qJHiCkSVh0Tqr0/4GNWkRNwhngmzrSjZ3U0/SenRtLi8vgPyPkyK3pHRKQqkoGO
Z+6hbHchpoHm1Z4GVi36AfEu4+zPrml2wUfdN+cMKXtM7qouJmbN/dYYzG1Qivd+litveRvojBev
PXaRfVzS3ifI8cvMeN/xlSksPw8qI5uNxmSd3duU7ZqlOmeC5Zkf0TFOzQyWIQSqh0grBsuAly0B
+m3F5Cgi6wYApG+krj+Z3ROmsOqhZymFSnhoEW4aNVKsmxNcEwZAlJ3qfW4vaK5wbjJueJFO6+t2
delHBZQhunGQO3p9fDqwjGzn/yFaa/lV8V02lGSSQPVZRQ0HOnBv72Q6HEPY5YpXdzoFy1dqsX4x
HxvSODKWmR1ehkFwSilTojvsRysGazXvyZRLpPUA3h4VLSMD8ESISPrs14g+Jje78sOm6K3qqAAw
Y8GYZln8wiIQHTjrfa4urUcjpSXvWoe4fmi3dpG+JInGC/NV0yUJgTLu0YbjYyIRbEilAjnKDqdx
UcW9TRNJG/+c4pYbrIjxQrvMoZWhhTKkt3au4CAsqjUrlW0/MYrt94M5PbDMSVpMVEQd6pgKen5e
U56kuFs495TOiKoE62lEvdJ63doCfz5SVU4zD+1Ansb00wFF0/PuqANbNAlxz4C/jgsrPhUgHXMe
bN1wXBOCwlswoKjQBgyL3aYc3U3p8SF39LljcFKbrRi1iQsKaCQpBY8iR7yuYWcg/elN9wS4hw6s
rPwICKwYzVuVAaXS2ysneUHJigVzpRfBKSktPw67Q2jOvrHK85ppv+3tHUkIQNm/QiHfBk6515f8
eeLSrFiaJxgS1HdgM+Jsqn6T8eaUzXPOxi7LVW0KXCRLCEMZMV89Jf64cMBk9lEzeva/0KvSP5Ni
PAkNTmGSf/9Hz6v64uhN+6W/xi3Oo3DT86iH8s0kGKoJIta/2f/3xljtQwdLkUXCEtcj9AkBbXaZ
2SIxs7Id5PwM0mZCjJelekQqgqn1laehHR/lAFah6A36BXFJDF5krLpWODzDfKGYFdhZGuLp3ixI
A5Ul39zoX4RwR4DBpGAsk39D8Ar9CMX1zJQCSJ8N7REcPwIymk4maWqv4UyJ3/WfowGP7igGWts5
21Rz6SMvxa9nPxn6BQr73L/P0P8mI+QI4AoNfDe/pyAkJB9bTJxUjJfcgm0JHSir4NejdlQmP3NP
2oVLCk/VcnH9ojac2b/qFsN70vOcgXBbwtKk3MQdptwue8qq+rVKHuPBYRRzc0Am1uxxC6b9E0fG
3P/Z3veoQchGdlzHybvZvRA6oe5TTiDIWptKEQCt/Ldc6n0iWZdTpSTM/RrtTpuCrAk/d52woNDR
Zw1bm0Y2xB8GOfSi1S8pD8hUABbXEfVyrhRmcc1LEj+t04yTOY58+EWlEV9Abh7CH9GjI2IhVrNv
AY5WG9wwXOs1ifKz1h2TKnrsG3a2pKPsk5kFlqNv3enOkmgIJPwt+aBHDbcxZNw6x91xaqR9aMHL
2M9u/9M0aP/IJi+o20uELTqkJeKnsnQrzf2AwXBoKn/hiKzibm9DqPBM48o6olRJTtXEScz0HXq1
Eg5F/1rX5QxEdlTyMhJ5pTGDoblh9+vMgPBxZ9k5vDj3MaetSfg6q+Yjs4pjS5Nrt8MxXojFw27B
u+XHBbhycHoBKrglX3m95RM3xTy73GpR6FfuuZMLxFeab4TBTVdBK3lGi75hD0o3VOfkHoeXjEvZ
mDPKc4QD1ipCyVUQ7j1301MGng3xuQUhIIPrMtnPDg/bAg2yQlDG1gCKw4RiiY405A+IeTtQEgMS
7xFK91D8OluxVZGUMsfqy10e3CTvYMQwtTHsJ8dMVxOzpTIlLpFtu1oVGJ80+Wsl42h4fdAWwiRh
pMjgmUzXrdr5e9p72mFxBEDr8oC3ynDAkl+90GPYvmONTRueMM7fLrgY7ndY4eOYGZ9gnqSsA0LF
CY1FrbUAyOkVTdr8/zlnYACoMrra9sDimIYJlRpqVYsjslk6+r6TyHpiFZddtJzwP256uCDgnOE2
4JzQLOqIiquyw8k67Vsx8EwoixILrFrf6wPjFgfl45+AXsyaeAjiHbznTTjc4+K5sp7qgE9OPJnR
p+ILF2gF2je1l3H6F0ru2tnGDbobj6MqWuvVG7syUuwZiZEgYPUvI2NVz/nRsSQzxnPab4UxQ6wE
sZ2y9M3SnztcYR4EHVY4WdWuTBU05HFHJsbWBWbeMjyYS7AtxSFv8B856Jk9H9CRQ1LHAvd1RD2d
aT9mVW37gc3OZTTkpqJaI92JZT8r4OoPAM42ImyRWCR8qqBaML9G6C35Cd6uju+l+cJOXJKtZKJ6
0wwHKmn04BxksbBeY9a6JDsHyycvp8sCGNsN85tzBMlmMZ7t6DOnoJGeczaaYms5z5Eaa5KmCfuL
FLEqhCF0n9IKrx/+weELRkLY3iQ/18YovQTncfgcBdNLHgAdkIQW+eUI3MKVKATQ0PX3YNIeHOu3
Q7XOQuWs1oQ1k9sAOQM26R9lDJ2q+8LDqbEThVrExBCHEKVz1SfrHrduX3PZs7XJxZO9+LFj7dUp
Q8tA4TjyqGMEIktCzUbUVFxUpxyRPD2i1UTPpurYUJxmzWVkA+BFEcYRb1tE2W5MEGERjBmM/9Lk
irsH8wP1SURIyQAljmPB+B1nDe0bncKIXKBCXDLpvuUZx6XIL5D9McO+yGJeaTyVo85qmWapcaA3
VLeY7e2U5k8TmoWU2ZWLXHdyfhuSC4OJ7SzB3Eg9y/Ixcd8qBEmmOGAzj6NzWnR+y201UvNyR/5f
7+IzfkAp7NTHAtlMTVJrNZ3mjkmc/GRMk3KfBfgIpAm5jzK2Gpc3BoVCnhqe2Mn+Darb2Dz206fN
tZGhatew9xmIHSVJetlE3teLHSKhzl4XVjpNd8kIZzRKnQQrIgeaCyV/zJi6hzvVVN8hYQ1V+d3J
izdW5MLDLB6+eP1EwVKAudm0y/fQCeZaI9r+fc7v4ENbSS67PzMjyrr6GssF0iAV4C4FmtaK58B5
KTm0VedLaRbk967A4eBGvic+R909LSPZU9HWXjDW6vcstVfRQHAq8YLBGUpAaP4jR4YwjHvH7KVm
ItG7re+xERQItoQFFXZuydqZ/NreWuySAHUO4izai81iZI5I/aGO80h8mjHrZFs1fGlEh4bRBm7D
NDZvtuLI4cvhqdiIOREnHg0js1mFkCrA/lJWFczEnSK86q5xkio3LIku3AjO1qp31vC/XmkKsPVX
ZEjaRszqlkGctdP4YPIAdIDGawuUbUIPoIQCmhtzklw768RKSMCls04tFjW2ET14fA5v/pqZNnsq
TJi7nuUpLLD8ccIn2aBumtFFWVPHcupnUvpuULSdc3SpEdZUeBg1lCgxETxh5M6GZBJZ2kgI4w7h
hlX3z7KmYZm0PaVg4jBWYVCAH3vI51OOs7SyjPe4Y3JifaYG9QqxZnUcfjdZsAu176ADsIkyqRWc
IiUc//pkh65fUZPmvwibJI36PAkfiORqoIe00mPk7AeOCCJSFsY/8Hi4n3DMkBbpgd5rimOsTaDI
+Tazv5id3ijFaQDdNuJzTKEMp+0XEAcQ2/hRgo8m/sZfvcr7bG1TYOHdfhjoPj3j2o/46Jg/1CO+
8feScUTLsinDtafT0QdkT5aM5+N6zR/awmhd5RgncA65Pv/BOLuHQ7nTiUdECYjblgMPYTBa6E3M
8HfEIBBYn4ZgjAnHPAr0a5LdWmSN9J/rBFt6iswyziMW1e2D3ryyZjUzYEjgSjJxp/SsUVI2tXjS
wLIjYVllXXqDC/osZiKKAVXjQ6Et7JH9iOfExuXJ5yQG+DsLlmeu+pzXJmp5KDnaXL4DJLJ29hrZ
bArlW0CIkUg7BCoLGzHvNAft1iSdm5re03csGNamWa4jOHxNt1lcfjpPYUMT4S3AN1A3DG6/HnED
kaNAs6NEktYqY0xUDb/tvXcHCFCkeaT5BvLOKpYkoKPL8Qtls6QjgKuGLjyKwBqG/RbhPqeP2Jiy
I4pxOSvcxzDgAAYhiV+5A6bueS1WIMV6ffEmGrNXWQZ8HwBlJrnpDW+vvtoKRgGK/K3NXTtMjxGH
ezDto8GFa/PkIY6Dm0C8WF9+Laaza8wrnMJEW9b5wtT7ZIxihW+GcQlRgGyws+xVXdgZ45nY2DNa
edAZnwFeRw3H0K34spWuKwwOsRVjD6dJTQAhxemVBEHUSAQ55kdBz9k5ewehqseieZ7fcMS1XJ+d
pkQGe5so6hp8e6jVHJeK6gvbfkJwp3T+KBPa+aCTpFMDebGwzhefDUzvhq11r20c8C8LmqWGJ6EF
/zbFw/M4c8IQk6WFnOuAulpsbZ0NGrYgiIXmnBQXtZS07RO2HFaPjfkr8DFi2zGZ5zHGDsvjggOZ
ba72y2s4om5hcbMyluakMCkZeQbthE6wG4xDgcJTVwXwnOFT4cHxajyxJVU2WCkyRKZhHcIQGebq
QQN0HmsMLfT3xsWIXQdAkND/K3Wt0hOyqBsueVjuieOW+fKg+Jkzx3HWIwDCPizjQ7/gXLT6o5u/
yto64gVEBt9v6pheeGY4jP5R9kg+wGwmZnoYpui9GCaq42BdUgxFNSFn80uJvcqLYS3T9sOc+cUg
9TDmN4HGPNTZfZF3pVwYSY5PFkZv71JpEB/OaTx+GsC6Jq/9n8zWFPjsJsaFNSwGKHIV0m1UrQoU
5r21xEAKjEWVpjPApoMF41WyQBtqX3du8JV4ejDGAcluWT1KiL64Wlm1fJlAVUHBZDbfKMtVzchA
I3eHBavExGKr5T2rIkKNi9sAbljHtcvZtZ1q2wfEQBDtsRYp0u2JRGByY3SqKcyIqC4KwvOkoHHp
n5sUSAEoANbGbMojUM/3CrlgApnYGai5Ekpy0S6nyHrJsYYNqEuh3YE/e+vG/s+t4sfKftfY4VlQ
JyzChJZMbjmwKhPTGMRIXpOELXOZegf+mdf7hf0SXfY9CYuDpBqV3degn3MPtzCOIHCZjHOg3oN5
TLQKtMw5DRm2vil3392ZbnNf+z2HeTzfo/63iTBouzezV+V6cu6QVMYw7COMRmaloXh5S/DjE06y
d7HmJ8ogxXq5Zg4Zn/jzc1YRkAvGemZMA3IudtEi0nARgT4zuw6jWz3WR7Mx/ChOb1kvGfEg4eDY
g80Oj3eb8D4sI99X5tBu8Ami4oLiupUlwgT+faqXL3JIt6L3HlvHuV4Sl9dK5LdyhNqSbjWOBARX
KSGtTUOiRxmuzGLLceoJNIvYHdv6M4ozcsCeimRntnsUEzZgW/spumbQoVTtg6JIBWW3slsJ/LEQ
2B8KPd5OfcXNfBOcXt0c76Puk/jguZkvZd6jR2S5uwBmaNk+5ukeiKtdeH5n3ErG+wW+PpVBPZiK
IEFH2Jtr47FAYT9rn5ls1r0wLkUCLZprWMG3wS38G0V9qO3PIn50dQa31CxsvxwTmyh4XpRFzjFD
Ct5bX4H6L4CEAt20CkBf5F52c1iyqYpMs26O+FeBUiitgPDrQWnkaEeBprS8S8CD+WROdhGRbC3W
rcD8hHg90ry/KtN25GhsnNexHw9F5J57uHqDYHk//0/bARu3Aq2/0jvbhzwkPHOfu+m7WHB9E7dR
8cXGbnkO9ZEtsQN6nHdirNeGlJcJr5tRxTuByKVKTlrBOCfczAbtJuWukOWW3KoJp0VECoeGvCCu
GAhawk+mp9ykOLLPOcMn6Jc8+Cmb54ZGDnYqgq8EXdzEw6f18YdtVWdnifeZ2WEnch8cnZVP4UfD
kyigJZr7EA4Mr5BDfHDArN8QMNnkNajFqgN04AxMpsNbGEFPtOt12qCAwO82sg/R8Ndqi02dh0sT
RlHN148enW55Wg1ax9v2hm7Da334bB9ekr722T3KabLrmZwIskA3cj6MmFOYcVYGpoH+4gzZTgOg
FTdPCcwUw0z9zoZ2GLODZfZIKf5uhJex8y5L0/h6/dGlzYMR5R96eLFVMbw8GRSolSM3C8MSaFl0
3gUjQaWNAPUy/tblcDXxcNgQXKf+qOXUhiEbiPyDWIfUuVROeDJA2gDoyeuTo7/M9IOmhgMBdRQR
H72l+R5Q8X6USKKoUED2FYmfl/fUxps8kFL4aS/1s+VcjeS9WNBXUYcK6rWk3nHL0qiKs0tZE8Xx
gZBZBhOYP2cYFsASipzVB2e0QBjZa6c+plFGmTmAkAGYOiu5gVutbTPbkh73UFSYv7ktuQNcFFII
I2HZ4HkFsFQVP+HEHPZ5htzOBxBMf3pgHHooV95oHsPa3bSD2MY4uthu+ELcsggJuZc9g4SfibCU
9XJudTIfBrCShM/NiYuNfzu7xSUk9teY2HC4b72TfSQsynTsfHPUvrZmdyTG7wHg3HbEIRsDsVKk
yUa/xvqvDfDGhAwA7pqqBFgKSioKlGV46qHbZmXypYMPaF20Qxk2K8b91Oaqi3cX0y9YKbDWWo/W
uQ8sRIvtcXGI8Ou7n0XWHy5u9WIhQKfZahiYFx5LGTh70Aaxh4Vg4mjkeI1vKcPFnNF93SVq5Qva
n2oblCbVi84v2jJsRNTAGwCZDKclwXisSpHrsitNxrNr4CCl2DL5HFEwbN2o8t2qenbzS5ejVbCu
WfjPTjHBRfbrcRzayyTVYJBYUHxh2Db3NUXoiH+bKw7C1FYi6inMdM/eHRqg5duCTPvoFjKqMCb8
Q8bHTKICwCduYiIp6xGKpN//MycKLWSXi8rpBQnUA1agKWGkrSt3hYCTT4zVd6/2WXjfSwcHScYc
SLIOZgAEw452kgG9Mzg8WJyQ2T7ldNbmigr7Q0+Wx5yDK7C/GoYq29IoXlvGnygqxWI/2/nX0P4l
zCFb45ew4KyH9J2gr223pTZfYvcWsTmw2mdlB5ET5lw0FN0QXJIQ2JRhrjij20e7HJnOI4Lm9Ikq
eu1xU+AsInBhleYsl4t8OCT5lw3R2oWcI1E1hMVHVnfkK0C/GRifnxNIIczNKnG0Q3kMmvSEgYGe
CIEOmzSrBrqyc7V2b8Mrj/ett/WaGbUQLy3juNGA8DiiK10sQT6heVjqwc8WJu8Cpj20HvSwq5Jg
veyn51KKELZ3CbXIP2P6tpKLh/2A9vVqlSEcUvpgqps0fNJlxQfLGciyvK12S75lbg7B1jgMhFJV
1nM3+C0FPppzhlLpA/N23GKjYR4ioI2AffwYfZganGkUx0hkHeiexTqGxThMaNQkL+l+4U2UIxEh
eHVGxOoLqlPTgKsFvmbB/YCxd6Esk7Rn9jKgB6t9UT7V04+BEVfijnHir5ZLVUAZIkHSwTIdBhtz
2bOqoWrHXZeCO23OPdkkbvmHXM9Ag42Greh3nt7v4rnfNwyZx8IHI22Ao1fmw+AI5ycQ0p8D2Ekj
ZosoO2TMx5BoLpwRoBaKjP6HYRULL6UFro2nJMaJySmBUhA6CUpr+ztb7mX6EqFMdoazO/wVINBS
CcvcQiAlfkF8JLzhsQ4cRD8klCka3gxdfKXh3cISWgyHOvyb4Iq77fKtm7A52JC73bhV2CgPm/lh
mqsXy/iugU81np9I5BWM4hGRhc9qAu4F50o+RvQz+FI8Wq9kSVf4cx4FgIlO/OY53yizyCS9sCor
4q9iIE6CL72175H9zTmyYqRpoQxsmQb+i8wGDJziIXjTuzcPH3p+TpkhAjJoVB/cPocMvpmTrQ3w
AGpL0wTM+YeNGaJ65MF3xAmpKKXnbiAjIrfNdxdbV85/0FHQ6AxrUEFrQgQvElBObgE3APUr6zqT
6kQwZ+JLCPmWIjVN5qWMM+zalIO2/co0C01ObxwslhpilXC1S2l/mC0ASw9LQekzokuE9REQkMWj
wWaIf13CX2z1s0TIb5jS13sWljqKzTc3WTZB/8r/reBkT2dycO9wLAC2YbfIQTNkD9Kx4JaGMT1v
/Fujj+ixrIfuuLXk7+T8kXNJ5cML1zVfbBJzJNImna4svdMkAPMnrIzF+GLCbXgYD67+NE/PJ6Ok
EgcltzYFq91dkvIHs4JbnyzbyP0iQ/vB7LDTzxi2ahVxsVlsa51h8bJnKFizfZp68zqXqI7ZWxM6
PxHWC+4PgQcTeZQxwaHQ9U0thN/p/Sdr/kedHeNU/MbQUkOwukWE1rvMX4aq3ohgOJEu1riPDh2F
OfDLGwM3yLzTcQqjGlA0hXrlmvFmbGy/NtQqu0fh5/kVwTkWdZqo8Pi60tfsEezHjS3IZuptcpjM
nVK9D/Knm5gXQNgJ2PoK6q+Mr7aQ3FGARuD9JzNCHnvY4498GDQsmNMPXDeg+tlPZVbMXFnTM37t
qIIY9AQpATy2znRd9/YCmD6zfcYu4z5E/Kw4xqMz7qySfcLLCMXDiXAks+7z4L06YXRR8R4h9XhS
S18ycmpzRjPzte4mrLKj81JT1npWsmnLhZfhNsLhG2Tw1pYDCV3Mdfi71X829Z/LK8pbiDLH7ndQ
IDzA8aF+ycnTM+G4teiO02xCtMj4D/1xyqLGZBHY6uQvCr4oHahLWftNhChIngaOBUrJxFnQVsJl
bYFjzy1ahWyDd3VFIuU+Z4UX94RMWkF2dBMmlTZCrxEH6nNce4dSR8Obx8h69PFBIwGCgYJuYEKo
/A7tVTexAYEW42DeSYTrm0Wz6ZijMKlOonCzTOfUJnqJU84gZIN7wsGFZo/0T1jMQUFPjfRHaGW5
Vq2NPv3QQu/OzUW3VamWi43BMbUcqiCteHrqC8MGbW35bYE0IOGUMJShtiEFXiELMnYBXme8KfZc
6JmbSMeTYhVnxgDgvKmAzY3enQPtxo50C7HrOKWOjzbSjTdt9OLQAw5LsLOi6C8sjLNB4xlZfj32
JCCgdQgB4gUG4nUijCyVohhqe5j6gawfOyTSCGKYG87BqvPWHnz6tE9WqZdgIfwpWxalibsNHcUP
AhzH9EcSVt964NKx532FKJlY30j4tN4ofYR0/iBQXzP9bXTFBV6ObQDqD2IdPXfmDscmfMJmylDQ
q/6iTq2DSZZNXi2hb+LAeZO44WpZPZVs4qRHSlicb8rlNM3J1/K/VnxBe0amBh6MVgu/Zmv5aF2i
ftSwV34lRCCq09WJhvMkuNHcrYt0p/kfgRf4nBfvZuZ8ytexzG6a1l5tKCrruUgPbuqcNbv806Lx
m0jSc8uUuWv2DjmHRhGvuw7EeGOv80qeOs1AJxjuNCdlK5iuO8CGFYDY1M7xAS2ls+s5ACxYkJrT
PRsUcCzKbcuANF+H5H1Mv2PSgl12kTn/G6K7Bm5hynpkX9WhsLnUOFbMlL+DNZQiOeB17Ypn5d+2
2WR3oKB4ahTHaQzCXZZCTmItnbOTaNoTowGtBfcarIoZNAWnZn/IqYrU2lIOb4oWYCAUQdz1YJ1D
Xhel4QhhTEriV1iBSchFLiWPOqdqIqTnvjgs0niXDRA97CLk1WAdv6W8t0taMo/H4K3H1X8knddy
42YShZ8IVcjhFoEgwSyK0kg3KAUKGUROT78fvGXv2tbMSCTxh+7TJ/iIl4GGiHpdRXcNjLmy9cfc
OFpWGWgAAlZz7jL2GtCjjFuoBgvSErZG+vYME7dleJS066TO1RQgjn6HwwGZbclrouJaChuzUKFb
R5A5G6cBHTa6nyHm66GSXNIJk0+6YeboAyfbs/yUNMszI1ibTPZrKzkqU7Mv1G1ds5bXyTXDniVk
qRICOleoaxo3Y5g4L+L73C3bIXszRNFPTaZxij3V4UnNzgN4tzbox3msj+r4viY15Az84mn5DqP0
PeGsSgkhVTFVyYNUDUmQhgiq9icOOtrfTt6W5t4qBtS+5JGoxpXMpnUCtxdKgDg1+6IJt4eaLOqF
qqYSV6Av3s+VASGt+VaVch8/RyC3bpt0014u7p1u7ldbQSHk1Fvk3RjRaVvQSEASp6ILTHQEUY2p
4OzjuE0uGwVrj47EHvCTS35yWeLkTst9jyZHabEFHj9oqY5lPHiDVt5AmTY92sxmKW5TuTzSa4p5
WtjzjEQk0aOpn9WOKqTUtBcpqqifLckjMvgzNYR/4fxPFHTMyloU2mYWJPh3WyhFyoSe4bmRDG1f
Vj85l5cJY+iYZ48UalUxAnBM2wysVOXG56RBb3Fmaj2Hj+Qg0zstCOkm6UMSut80m8nuY+dW1J6o
b7LI2CvP7iAP8tewJGBsNVhJQ/CFYGDKZBVMxAy2KhnqBRgN02roWpIZvSZGf6FpwcNTGt4yubjq
T7YIeCINcLlPtXnbnYp08C00s08yuCSilkMsSntgSSPSnbY5iiPzywxDmDUxdN5JCqlRGq0OxQdT
R0WA8pduizLedtOxbCj3M2C/0VfKzO01kOUkJ8l6cJU2c6dS2gwm0wDaB2beTh3rJ3XQv3FaeMWz
RU0xyxatQTnhY+ON5GrHAKDoEOAQTU3sCMVV0+tHjur+KeyEMfvo9Ao2LuIGyQiimg9yIvnBkN/j
BW/hdN4aicqszfpY7XKEbPnNMblLMaSVK5reJ3FgvpKZG4uudxCee52mZcGYVO/CjwrzAa4xOKjZ
dh7x8O4BApnY6R2SNT5/YQAQHL8L2XILBRuZDBnrQGhKWh4N/fHMPKH9Y7j6SkKqG1dshvQEGxO3
KEkYdk8+5SUkQnU1m0VE1JaBVdS/Ai5W05Bc8wljoGarwhDrJnCvHCOFYro/USXB7EKcE1ToJGPd
DIAyiZC81ZlB/+MJKkWPiZL2lkDrx7JsH+oQLCsVUzWozKvNhgpllNl4Cm20KG9pjQu7zkX4SdYb
DHE6zorWVTxLmek103K0oAho1UMF8cHT31IxUjPi48oUKrH8C3Pl2pjLVw7PKynm2TfT6sYvfE6s
i88BEguxPW6S3Cth2uHp5k368i4nuVvJMLPS5gQqn5a+kV1XI6G0I5EONQADOB0WjtL16BJPzzj3
h7Z6yCwtxj9nfbTcoUuBJCjCZbM/rOssb2k40dJXMlsj6sefAkWUMZBFvESg34yJovg1V/pHlRZ+
ESHbbnMvp6lcGXBPkO5+BOaiRzaf1U3pzH0/C4CaTMqqRmDksZx797mUr8AlwSRU+HibBgKWZB/m
2Utvqh6hFGICLpsrL75W3dSGRkdj+EazMVTYTEUWRcJLT/VnhPpjbLC0UKudpcRXJoR7sGSBcKtC
vYoD/MZdP+zwu0sEJsewmR5rRIWyhf2Hel1Up/cySl7NtUOY8HUWV9kzg+vZUrCYMCk7nI6ssYB3
/xNi84PLqOirkSgHCPOxVvXFMUJ1V2AAgDD3VYEwOCDLxTPZ0RLPREBtcT0qJVztNna6mpVLJEae
pVsJ1vYakzFAo07CeE8Gwh2libMadEoCXutNuuoG7YTWeE1sHz8GJs4p46fChE7XPS9zKKBebnYE
gcFT6GEsEp7S7JEx3KLnfBCXU6aqvJaBcXZsVI5ISJ7TQdWc8EdpOC5YqIoAECE32zavIfno2GEr
4UVOSRrP8/4drcsmM0Gb01fBI8iMCe1pTCZIQsRzZ3e99RX2kwjlJ1HzD2PMvElFdSWejYgtzOw4
TLVdCzN86GWoTs99h02nNJr7Z2ndZXQrqfY5PsUADWK++mQByQsLjBl2nhbJ1ELMf0XxgLdf5Cgx
ml9Z2A9avm96/ZgyxdVjeCyWvgnlnjEBfvlF9y8higsvoAGYf54eAz4b8Rk2bC4N7q7pESj5MTCq
VD60TMFZv9w1SnfRU3lnkngKE8yWdaQnKoY+Jdj3Meu5Cte3btSTp1fXzBecbhXVtZxYlEURU3vi
VnRpa2V/RosMuahh8SkcHWscFWRlQnOs9iRnhjeNTARVBCfVBwyns9XrBBSxUDLsQhlCtYlw5sLA
DpI5KMh7Wv0NBhY7L5LEGKiCIk8aytAzU1lab56lbwtPGQMZAEJaid9f4+kCEJHS6UkiLEenhaii
IBy2B/wQhb77HuhqerIjE8CvDO8ZAfvbHMMcg/Nu0B29QQev8EVUD7u8BvbGSzGbp1/AQGrwpLWH
TmdCoVWnmdn0sM6TsauYm8qpzRIL38WXRosEXWNwYrF+6eLY9AZYHYxd8YuiL1Av+HEVw+gZQNgx
PArWiVhrL6OF8wxWL0LsmD0y8mWCsIDSINa52e+TgmoK2YmYdAyJAVuE/kVm3DWI3wa42IzstGcH
LdYr2QQLpVV1soz6XWHw5j5TWAKKiUMEOxqCdt58ZYawWkpZqA7UcFtyJRF2WH/mRNyqSkFDUOzR
sSP6B4eHabWk4oaj5hDlAF7WC96POlOSmtpw3cZJV9zGRWUIIwYtOpVuasE4+DzpHkNkwSpe7+34
9NWJaDwZHkfHdLLkvWWK4aRJs6/R8yhiIJTEZucw4sSasZv2KuH/GJf3bKicvjCdrnJijAtCXKgZ
H7oShTzG/ZjKrVbXArMsu8c1A+35op8FTfhXZupmSNNt2+PXNHxCgnFDzfzJIECpguivmUx5ZVyl
tvTN5Jg2lDjxgJ8nmgAui1S9N+TqVlRhBelQis6ZizusV433dFH+42m1T4GcLNS1A9FMDO4ns0fx
I71i3PCQKulqqtqJKAxXSLO/foGm03zJBuBDrjEanXZKAcW80l3ohs7QfJppSXYIWFUDwe35aNWJ
D/OJY52PW5C97uV2mWgVU1JMse9VUi8ld4BI2tETo/GlHqYtfMg6zW8yDFGpk7x89beWxp3CKBmF
PycQVggUz9Ko2jnHqTxIu0ojvA1YaBA26NFHJxQKTAnSiZhBuiN60pqHoSfIcwGRrB6q13OZAu1P
7/1n8xo35S2GkKLzPDMCL0eJ2Kam5qC4NzkGrbx5kxYlTEHKRX9itgcd4CubXqJnuDM1bj5gwG1R
PGFhnZ7zY31lWfqhN+kFrhqGaXTlzA7EM0JjvNeIgSd7LmbqZpEul8jqBjdsl1gHVx9hLuiYRqCz
fji9xXv2BYiIgOG29uS8X3xPk67wabcz9BLMSsEGXcwXNhyT1d6ELLVEfBIWyVDzB3MgP+H5PyHt
PwvKZKDEuhHvUvvWLsgJeGBmjf+pVfvDPN0K/NyZjs52QlsncB6rlJNd+oA3Y4+wLMJZDHIg8Hii
ztE2bVrZhH/GjCE4XNP+vlbpSMSdgjqlU0dPJg9nkjH4gNaSin4hf05VMI2fkagEzzw6Uj5Rr4Bx
6gQGRHAvjx1Psyt6eFzo8aDzGAmMTa4l7tpOOi0DxoMQvUIdu2RoDtjiNs0xYZ/3ckPv89mNfs6R
M684i76+dEx04bijKgtdneFXQY6jOF6Fr97gIGc407cB6NKuoejiPsiFQ2r10NOhAN07yiE+zRJT
eNIH4pqUpOit1nBRaTkdmZLJov+cX/vqheJA4aJbvBohEgnfCWT2rhP5OIy9hn1ek6b/KLbw3Oh2
XXGcoLwzsKoWv4wmj7iyvlM91HZ6/xJdi4yVwsBL5gyVPzT1OHQPETA9++7w2G8SSEZ8Y5V4KGnP
Gp3qO3ZRACuJk3NFV9GXoDyiIijLz1n5MP7JassQAf3lhJ+30Wk2lKhA6il3MLrEnNkwfiBGTvXZ
pA6Rh50S0b2t23RsPlNx8ta7sJX0E2nC2yib7l0VYOT/wwz/TcBZVFxnFm3fvvWddK9lGe6lsUuh
5OtjexA0HFtveTH8yIyVsyTZKhIFGefcSNNl9b/x/ILdXqfu8nY1/u8PqqQRxQ63nzq4MH8KTIHl
JAIFABCCPfFOrwSvpC+3Gb8RfyNOZ3GhEGUT0a37yxMbCfBaxGtZkIqXBJQvNpePEXHryNi6jMs3
faHr5/Kn+O7SxS3jsPY0q7v05On0yNVLy9SBvYhPxM9cTSGcJGynqQPiGKNdG79k/VUSACS1hkg2
QYCgq+6bGpVluux7OvJydcWjYhy6o0KH9mxUnJGzYBYwqPCkZ3MDbaKj1miTIA80UEQ4nJ85KT5Q
SGpzOeesniFAh2bN51Vksh4HMb8mA5BhwlYT8D7pvBmRL0mVvy6lrruvAhRKyOyirdmvueJJ7TXt
b/M6Tqgg9kRnwBKnocen/d9F62XajD91np9hkr1m4TpRLiC7cJPjlGA1D0Obj5IIEw3ABUG32AoH
sO2NRNouB8OMjG0eJtuwiB4xUoRxk9NM6ho5cEVTTNYFeE5DsDdXnh5VeHCQvEZfWUT9QchOHBCb
yqq2YehOTyxKC/zo0zx7L8S1iEaAib9TnL/XIu4dPcqqfoH02aGlR24BQ167m+JpVJ4u35ZhcRqM
eXnvwTmxmp9+h67YYdtD8oFMMqSoiGyUAnoR+jPjN0f+tB5levNBW4bxO6UZPTLX1pB6CJWZU8Pf
N6Vd2OJW/FCjY54glMwXb8iEm/Y8a3wYfQq5VThyLMuiTmg34bnw1we+ba2V9L6Rgx0xlrqfcyz5
InhWqr2uZ2OnfqwAm5A/+cEQ6xJvia6xdVk4r2S6LbyU5JyuskU21NMyJX9p9YjHwhOrdkNT59SV
gsXbarnEzETO3nHic4uJ5wurat5bWauvmVKk5mJaZ0z+Et8RgMKQwLwMv5Yxk3e1+SA5sHV44Oin
CFYckAZX98EovJW9IdNKRJfOQoZjxLiIY3iqZPDMiRAUzMesaBsrCvT8Myyu9UKbhSOdCAVY2g19
iJCFN26hhE4Lr3lEWByPHDg4+CbarqcnXlKyC/CnESs/TSHB6rtYpcXlFEOWlkf7jmBAXBbrCKdb
tH1Ym4ePEk14TBW74lotrw+PhmCJ5b0VAQgN9+dOeT7oXkaIOsbvek+tquzhoq5hQgZBYOMj5wMx
nip4JYQ77u/a2DUVlw6fM9WQddG4hbsyyABrquOE9/+0OFk/Qk1EmlKBW2ZXI+WWRUWDK2v1JXA/
rhecmuA1lM9Q8fMra0dA5mAkyye6chSloSfEf8Sy4QTVBKP+pyw/JJuIPTI4vJOjKNlO+TVMPtcP
MaVGpX+inwb4xzChzS+AviAjyx2Wz0TFyzKWRWWjiL+jii6fMrAWNQY4FXLSPd6bARZmZ2J30JyT
JeQl8lEtuSano872e7aI0ZrnLRSb01CWJMyBh9zpqHFiNtF6kt/bQ4qCOlVi1NMmM4v5awlf5+Ea
lnkgKQqQLSd1gTkQhGT5qPfXWaHLZMJSghkt7WptLeB0wjwXMB2LrRUBoq/AvC5OrkJzNzJWQ+IL
eSCz7PGJ0MofnozWYnZG19JeDbj0/ADOzCr8bsubBNt9Ldkj+TjDcIish2ypfjrCyhg/2+j2jHbG
ci+WUzn0TorulqUwWLO3JNy84QVOpVdaOnruQE8lL8yDKIajL5/neoSQ0PPcoF1NJsvU/ISuReBU
GE60IoXHiXLuQdd6+NhP7NX7a1gdZe6BJV+Cbq7PmSVvJ5N9IBUBg4ud8Gw+EeBfJcl4fRLba8O5
OUaadoppEuKXWjFfSNqFniJvxXbX1z097HXILoOJ0eM2Fz/wjTJeiiMVDsPlo/p7eGfydEh2kNOT
Q3JYcXo/8avvGI2AnfmGl777ljNd1fWXHdD7l8IXvOjz6ZNX/02irk/8zREz5fKceKk77Zm7iDbf
GQNHuwsqIJWHz6j8zk3p6Ds6YFvhvwf7xbY/Ai+5wFdwBts+NLbn8dUDMdC219kX3wqQ6sM4seud
FhimQ5juP7IklKA/xFzFByWY/40beEO8LmirJ0iqrrjBnsOuvJ8f9ZzbcMhtbBmDxTHt7s20zfPk
EIzkW56PGQev9fGz/tJhCARH8FDoocq2Pz4OHp8AKTNuvHk8Gg8bWlve/Xzc7xzA29g+Zc7jQi6v
fagPNAwOhkoO7/gsuFiVO7cg/Gf4lg9BonszfNH9GA8w39Gj7cYDto7lqT9w6mhBSSqinZ+mgFf7
sXinr/rALrcXn0bVxmmBDyo5MCcEp7z+MPbhK3x478sW8z0c9MDXbf8lClIX14bfnIXI9Ap/PsTL
mvP6utjHz8E9ftb2+WWy/YNpG/7iBTdm+3bgfZ2c1A7ufOS+fznY2ME4p1O6vYvuqbgwHLYb+/4l
utCGHZJ2GDd/wa53wzPifXvxJO9+x03Nx5r0gVXN/n6DCm2T8uFWDkd/AAHRrfxt5avfZBb54Xux
wTe72EwgyF7q4UqwqfzqHm2iTXxHAfFuuNEmBXZ0jY/xPdnE3vOWbbBN4PvmXriHCOaYW47iL7J0
nf5M326ne6Df1L4F6I34ocGdNGCaul+UNzbhMw7kdV9+/5vt61/umC8aZjZ26Yy2tUM8ue2/2318
hI/WbvstQ1gnescz0MGrwQ+99P73VzrX/X6P+sPGxseutzWTTDs+micQkXFPJMYG0mHlz9trdCM2
adO/Q+N0SBhy3o7dmUbO7lyQQFvds2KC+TsO2Nag/WxKR/yWvxkuOWUw7/JtBhs9mInSsgMIPJt0
W//G+8Fyxt18EAIhCBOmJ3a8lw+gA8y9N1/DC8TLTf8ab9VNfakv2Ye+KSpbcQhU21SfVNMCj5oF
B0XhZeYhVqfQbl/zl3Wh0r0eZLtzKjbX4MvbxRt3ogtYvo2c4A665o7nry8SRy+ii8X+BTB007yE
VL2LPRsvlLhIlLh0MS2hC+Y/kw/sUTHeWrACTzn/O9J8TWU7A7usxUdkUgfp27TchUAthVD6632y
MEJYkSMlpmJ6Yux4pjpm6G4R9AfmQQQso22R7ZCWrmblpPFh+Pw8Tpl8LODqrv2xkX/jj3KcTZBB
KSXceOXd1Y7cdnzQexUPAdO6isLoazEjnlt+B4/d5b7lRu72GrN0Iuf0RX6uh6N8gNrUvt2y8/qr
odfbCLJtd3tzPvzDh+Pdbm7q3/5uLX4Kl+ZqwnYhWd3GneBIcpCLq8e8H/f5MXRwK7V/93+3bWqz
KPdb0/sd7RjSLMR044ubP/1k5fvQdMW9uMcHadzHcEEd6ciqBhy5DC8VOXvkXj7t9wPHpO/dtlfT
2eKXgjks0UyAKna9AdJjT3e2bd+2ruH+3YPgyaEACQkC4av2JqCv5PcgYDZeksSDDMbmSLf9DpQP
7zmYmuu66Xbzqtt0lrflLbUcJhH8vbxNb5NXnuKt5Hn9r+QB2LES0L5Ib9GHxV786r4w0zD/8cdM
V/mqcd1z5ZhanDt0/Vu1mDzbMICwTVLfp3vpBRGR8y0x3azjdQkKhNp8Jb8rapNX+7jaL+EJvk1k
/GjcqKWxT2YsieznK8mBELRf45fKDr6+bv28wRCLMTIDhhAVWsQ9g2TAWfwhEKE07sp9+Z74ma+6
sFns0H3hd9wLZ9gO9uaR+A/ILGsP6K33EIfplowkG/kWRy0HvDm+Gvmx3iXWhqrowDVii5uPL4TP
P4onc34bAe9RPiDN2Sxe80WCoNsfvujZvfVUhchjU8a9pict4H4i9MnX/y3cD/0BXzZHCtYfZu7e
33uGke+c9Yd34wi8bRsvg/2zXlXjP3ilLooaF2/f0/QSv0NC8R8vcLJsLnpnPEr8M3V9csA3XEbZ
JrY5Iu+B6Hofk9O7mv8xeB8fE5t//Z/knUA3d0IAAu7ceaHrSYlFJqdac7Dsb9H7Li8gvLvFhcS6
qXb/KKE9g8OLaDY/3b299axn9dhsnl6zwV3pWLmVey0dVHPceIO/bpt8+5Vuv/iU7rfU4whbf0bq
eR+9ewqK9aC2WULcycXuQE4D/6L4rdt5+rldoXbyCxzhs/Nwx3yDC+4gmbZpNG+a96MfNI+EtFN0
jLFMupgHhAUg6B6kMIFCAkmow0Pj4/N+8IHh45uchZse0sbh//+v8xXD/7qTMGl/wUK2nxfcGDkc
13C6dscXYSdtEZm7hXu7Mllh+8b+iuLZA5+b88sEzPv3huuIC7nKr73KXc607y60ZS4OOAJujMhu
xyHnhi+jXfo5F8L4vV4z4zbhKBG/48/kzMm/L4PUGz7Xg5cKmlk/5qTWljSW01quhDdI3qfOiy6I
VHb9jidFtIPdOOtVun4vtBCkT+1RFdsCjw+C8OYteQ+d4EslN+WweOoGR1dO//XjVred3/nFRtzS
tUO//+8Vrhdf7mD670C8ueR+DxEL3Y5DIOTd4nSL76EjvLb757vlbtebnI+cYme9XKsj1Bg/f4Qn
49LbsGx3sa+5pkObukc77FiH9RXhpUMTt56boIYOr3O7flXYhF+Z/Ys1hY3T/Oabu8x7/JAebV9I
2uF5i7eO0lB+pe9x8n25Z5RyMLHkJQjiqL1op25vnQqHSuwceei9rwgSXWNbeMR9nEBRXprL6mK5
+Y3ccX8k7sSGB3BuXOlcucOGptLG6c2je3Y1ew4UFj6iWW/cQlWS+IXyANPrv2fH7e+vFcD+X/y6
bODRsBH+vRnufvtHDRF7KP/c5By5sCV4DHya7h973ntbd9I/tNe2cGCfWFQLvQ0PYh8fcKBzx6Bx
eR0Sr6hx22BFvW3rsP4cY9duYbk62flv5EkEvB4vON23W56xi2Lm64vyq+EEirfBV+Pcrj0/g2DK
nbHRNt0rNj6b+a3ZSRuNtYiEl8+dGFAHg6pd73WueuWVdRteAcCXHX11LkjqbtoYN64gR+CJmexs
BnWHzkXrfA2v8SsOR552Xnf/ssEG4Z/u63721m1qb7zOV+mWwRDd1XsAVNHHofqzt3+vLBB2+3H4
aAO0Z+Dpdvsujn8gBLVHzCHrl3pKc/d4VbFJBP5iVfppQGMLa8uhadyiPfCSG7a5G+MSspzig3Qj
lvDYv4/f+aP+1jo3PFmX5ByzRVl9F8uNg2KjY/mow886UF1tWcfUbuYLFHoNQBp8yBn3M+WXuGV6
qmJfJW+Gh/mtVy55Sfuotxu/8avH9c9yTRYEgx90hr/4ePndRvTH69PTvfllOWu3dq9IGd+FMzGq
UbiOu3ZO9mqlfps1YSAjNDZ/fEmgp1MLTSkv8Q7KShEjIxfINqSX8O89gkx5V2GytxLYUI7CFaEQ
6zYwX5/4bF7mlPuouvXNpcU9yxhs2RuD6MTDRvf6ivqxJbfjtcvx84L9JpOk9VI8C3bUzTQYTvEI
2M0uxS5P8/gZr/ce9sL8haGCg3Obi9zJ+bmUW0WlbcN6s/MEG7YQfxF06BAFxj7LjuFHckx8tFD8
/LW/yx7x7XmP7qT+VO/qJeLkLnzF/W65hHaq7duYGzsTDSNue+7agr3QVwFCOoRUuND2Dt8wjnkV
/IPY004CnfGZfYYIKCkTPIglL7qjfk27YouvSf0ys1Un3vPyASXM04+hZ+20C+HfdrLdcZU7F1+1
L4Otu8028o07l6UTuj3ibbt+kQ4rqgdGwagRb47E1khRIVNb8CCOw0NajUe19zKTcUbBEgGzU8Ro
cxsiqypgHQOBf031tQLpILt2n9Tv1Xg0hifTuPJ9rWg13XTboSahUX2P9fSKfZLfVvrGwnMobKaD
kO5DYl+M1BuhuTAh/laqZi/AjowR+aMptQ0SNJ4ArbUn6B1cFdHv6dueMEZU1kUO6pO2f42Bqzld
O/9l9s1tRfnyLhDlu54GOGwjFjjW4zGr3+TkmpU4cTB6otQ/PkPJHWncx3tOImmHQQrR21oCNk4U
V0jNCYeAbIwqBc2D9KTncH9iPA5W331HxDnKmZtl+6w8XUTNgBHuWzhy3BfoaTFyU3jfsCplrdsY
RU3V3W2eAFNa/qkAurVJAI2HjJzVz+hzeX5giWOHUg3eCLQPC2w6qfFh4RvP8iMk3m504S2JZE6L
9bJjno1eFa37p/rUtis+zfvvGc0Dk1VCBowPnl58Nm+TVb1qvH+r1g+ZGdTPqzpKXGQAYzW0cRX0
rIctKyvVuxCr+wGN21Jbbq/IZyV5mDIM8u8Kdz95Ha6IlJHSCmhP3b2QcZOL0qvO/C5kZt9BhV3S
XTY+VPk6GEyj8muifQJJauIfrK3NOuudx58+65nHfsomsoL6aCVHLZnsrLovk7LTSWuRY+HylLGT
+WR2Gq8sLLhcQ174tZQig/o0TIDYbSuaxDbglSWkrtDpb0+c8yok/AmEuRyyaYuKaU7zLa9fqVFV
deJhxpd0QvGmfjx5+AlD2bwn4GKFSvkkGUKtc67C6PDvxRWGW8S6pBF0GuvSOWOOOTwwHH94RafB
ywCH5/SjO44V0yl/rH90/FbHbdrCYlhQPQCa1PcnzdmzIXEppGpdlpdWywi44nqQLqE8QZzNggaP
dlzB1XspEYYEvNmV/blpAakIvkPr6fO4+Nh41LH2CRo5DxkUnWHXx35fMqQmQMdSReA31Rdo/ox1
G0rJtmzhc2EDpfWV9ySNYVoEF/KXM1kjEX3FHlf9LbzztxZHRjIfdrtKugskbaPGSlEWi1iEKYJB
qRdFoqtUAOn9o5SRsVgPNBR2j4PMM/ksiyv2O5BYoQ/UwntHesW6O3vzog7P0xgj2QQV7/Lcq5Xp
R8LkfzHIYKF8lT+HyXjtE3GLxYTdym9N2xFhRr+Zz7i3N9jw1IDH07lIZzRiVzcdEFKtkKP+URVv
gyFe8nQnYzAQJ7sVU8atAtA+aBG+tMU9GbEmjT+ZF4IqCquYWiwwlpdeTe6QjFm4UFlvJh6JmHB/
JQxBQJAjEMSyeUwl3N5kua0DLhVSr2bCAcvRyB5ZEFYeeUxj/4N764lzThEhcJe+0izCf0SkURVI
vqDjMbnXTTnbtXCNoaSm9ULjOsvbtTufazbojKVUXxhOjLv7OoyCfNAS88Dwq1uw0KMM0mA1QEZa
43VXGHg9R/UYQ1D9JSo+5yh3ebXrjBfajZU8yZ2rHJUGLWnWpDjMnbjB4HOEBlA0yfMd5g6TIZ4L
4SNJlCBVmFeNBnBOwWUMyxezrt3YYsHTiW9lc2UeLNZvTXQTiIUG1dRbiOiB0V+L4rpgCkPpoVDI
rQnf/LOD5pUCP0RfbNp15kvkAeO9fTtj8lsGQ8Jspo0OokSodyA0GGHrMxLVLnXaSfBk9fHs36V7
NUgM1abGi/qbMWEgBUOkQfvBmVLpdx1tcKggn6B3ADeBPGOLRneZdDSMUuTx/uB5jbwP3RUgDFha
YLJSM8I261KyrUE9h9hYyLr5F49M3ercNhiGJDLXWE5F0cTTPcSbFCqMPC++cZEafPBVwxFxnhfG
1/UueLYL65VyHYAxiSEro4/KhtjRsEuYGFcbnF/pU/CKPAQ5/kzET6OO8ZEJUTFwVFmpM/btK4i9
Bt4IUQmDnKOkfCzZ4nEESTqjEQZzNfmBWClkTMlTEc54x/Kt203KCAjIINTPTKSkpKKnT4PZUNwh
+82jdxGrBgtGlyphMiRPh261JLGYKbZ/ajNzDF2ZK+Hm6RZAAGyMUlS8Fum20nLsTOyKbG8aBpLd
K9fDHOPZIv6EyfOYcB0qMEAn3KdlJIxjNm/XaUfRYGSOkWNpQIKBBpBlcGQJsnsnlfDc9CyZIZs8
Kcu9lQXb9SSaRDCSTL+Tsiu3PHd37QxJ/C9PkVMmb+tSX4hDihcqLoK/42Urp58qsyidqXmnfkbG
nSHW/yeXdwRuTk6iz6Kw6FD2JcHCVGVRiM/h6F6nXJOcQYdHEoSXm56Ym2a+rjPZGgxkfmZoV2Nn
rUbC7l5G5Ax8VfFj7N8E9RS5PAueUQS/oz8O/L5dMu7G1MtLjlyI6L9dXDoTxpRD/IeVQA3+LJHO
AHwp4Zvxkbef+qmq2kOtJEdRzLcWLH1HmY54ILZPHAG4csOJjgDTwfTetdhT9Mc6qf6j0K0H64h9
OAS+lTQyhNRJ2X29epSuwzGaQTKk2174wBCFymTlv0BlEavcm3GPEEpSSZIXiVVFfBtbNlzZO3HG
jHfly/iCcpAoaxRmrHhO8YwIq4Nn0H+y1pyK8OO5RJW9dH9t9zYRn4LO0P6POrKk50a6Z1RdWUR1
BNMSnoKs5j4jWASJmAcTH17w9DEjNOH0JRrwCQy3HNpZm8EVacf9f1u+DNZjbH0/skRppP80jKQy
hlZhA8qZM17nll+hShgjp2TmkQ7VqTCYM3bXEhIVTO4JCN34WWu8JD0mlKGi6DQjODicARE3UVhE
IZhPiCH6QkncSf5aeUi9P3XkIOirXpo/yqqeMKh8it0j0QjP1toz2vW8u03XCLlwlGOHrD/fClX7
IN3AL6U700CWWU+MjSTfn4z4KV9M6bGuW6H5DvGagwRisKhNCj+J6J+QoyvGnEl+6aCj1CjMrFMK
WN4gcoCf2tD6U62MGTwJqrFYhHPa/ZXzgjZW3wwshCn+jgyK8/BW4rtVKjQvREckUnt6LhxydfCc
oO4z56wpUEXW/iQXvmQk/6Ak9GnlKvKPPFveQC1XwIMqILMt1KudyunUgoQjBRS0M+buB/1/LJ3H
ViNJFoafKM9Jb7bIm0QSQhht8lAg0nsfTz9f0LOZqe6uokBKRdz72xnXRUzsSzLcrJpiEj3adZw7
GYe3YnawEFy9sa1fYsJM7Ec7w8RxfzQDY47lHbMp/JhHmA+YL2Eubf6kPWNJc6EMreHY9dkO+7Xi
KGe7ETfm55YoOJ1DZSD9RU/O9qRLUycxXCgeffkQleNFNn+mdFT9KVG8JRGEtA39p5NkfMiUc61H
CxvlRY3NdrafEwcRBq7iUYyrigO6J+KR6AaOD+6og4MmLhyREHFUVybK8HsVWpSOXXiY+x59Ii7T
qt8gfmdHMB1mPM5veivb+VJ1W6+XhVH4A0J/0IEF4mlfYlWIVMbHmehKFPCm5eDgxcT94tgFwgLy
VhJ1I5UkIhHf0JW1PS1nhBJuBgAQSknsuNXbIWX8R2ZagYV1GYLMS99AAnrRcLVHBfFhupEDKiM9
tQhXKUcLM05J+UWI6BsUctauEUeDx2bUBcVGrkJSvBCTozTZLKkoHeZoAz1b9xQqpSDxM524SPKx
TgUJSN4uiejY2av2uR8Zcpl2M6VYmu4uiJ/TRP6bQudQMsFDDjThPs2pdBESgOm2DwMBSIhPknYZ
RnjkWIrp57N+Jv9FBfIP+SRU9UZuaS1RjaWRrqpoI0TxXjgVytiTfPE4vquBSFEOWAQDUjfYc94K
DW0aNEc3f8bNauTzXVClMSiv6sjqhYtxvBuCEBn9EIkHoUEYunwOMre6SVkzLo1liOHdaBTEyJy3
DEGkga74TY3znU8jQghlyXbje20KYcbjaOQAODV3XMt4ytWL7jWxH11i02+Zb5iUiC2mE08YO9qK
P5VA9w0dmXJqITkuqNvA71TPIIdt2pIcphmnxAMfiXqHIKTtoFTnBrZGSggjl6cwSL9lyghj25n+
HkTVOmaIm2jRNcSU9TBATpdeV6jRMLHRfkrFHJjKU8TFm5JQRbFKzQ6CgiXqVRqtHzoe8JkO+Um5
jOneQ/PekUtTRORF0XZbYbONhvU420sz7196ARLWF1e8d2iQkZ2jb08oaK5wynFxHCxVvOiEiquw
DEpRbePmR3X6pTzMbdU8dITPZOE9EerNHO4dYaV4zNduYbNNwQgb87qpW3Z6fs3urWbsdJ75oVl4
xjxrzcfLy3jW/HLeEFzpYHwfRqpZmn4jchiXUQi/1vN923DRiEvrgaZKExaliQHRJllhPWGDXbvd
MWnALvpLzemMaoG2BrvRCCS5zRbELiizmt0wj1GlsCzbbcL7E5oPvZEf+gYla0wEGtdZT6r3Tequ
hNZcEZ05DkUd3WWajbUe4SqLiV7Js+xo9ZAAlnGw0Y/YvWSh6mKTaCmjQwRt257/Vo5hM/IYkfxi
lqdWWrHg7doOxCFSN6xXXrQzYxoyMp0CXEB7/ZJk9zglURRBGbINwSjrVVQWIMThlzxXzEEDtilj
bVJ9bXAIt7n61VfRq6efXZyedf0Is3knt3PRM/G1VDSkun6Lu+5omchvg03ixQgSHWJoLxrSgIHG
QFtWPOjEnfzj0ZmBKQSE9bi2senaBBX9yp1ECgH7krKefDO7mN5eS+8jo+eYyWZJmA/JVRykFiMD
mppSeyoDOTRxJYxnChdmsDkTlSj2Jd67bBR86AEvqSKw3HQV+mJbdZgP8FK1aYSHzIlObYZXjAIC
uRxJHa4RhAu7SM5OsKrJXGks8SQv1iHOd1rRPdsRUr3BPnlR/ttl3Uq+6dK2oRWccByS1Ml4brZw
KEsrMRiWGzlyulm+xXWQWDK9EYbYDoDbs3rrieCfvMd7dPNhfasnDWVS4mys8UfWz0XljraITUEP
C73vhCSZJ8XId62ubk05s2ObiMP3PP5PNdSRzIeikLSJlSGKpdNMpLIvHTvfiYzoVv5fSpaUnqRz
2SuEJpqlWiDhGQwSKRBUkOHO8Y31FuJXI39rGhmmzEecbeQLIF8bKdAuchqrx3LtViS3QfXWYXGJ
HAqckBrbGuVeVDcTOAuewGjMtA0JL0cvox+PrpPuuCfOJH0E/bFHVUxWGzFZ766mvnLecz6i0Bfb
Aouw6xp+ymWjQSo3BJ7wEuuM0kDREXdA22zkQG2yC8m6iTq/icGXAy6Yz6Q/HI3ANoRWAeCCkI0U
4PTjXnchs5V7w6pehHu54MdMqtwsOYvzOJA8xFxukKoX4vdMcCdGzZc29DuHKcPD4SNibPZky7N8
Ybdc/ghwGyo5FMPjx+TlLTsqjW3im5g9c5505x/vg5Tk4ZDblyFDUM15Er7JD6W8FBm/G/IWhMtN
2RXvUl6laT11yy+FO+MS4YFpkOIhtuSDRcY6X9dTzVNvowkrraXCnqhhHMIJuDDRKdjKi7D13cyb
3cu27SBHhmEl7MRMfDVPHOdSzAes5s0T4GRNQekc4+AtSL9iGIHxWsXizaKuRB+5AMgPYeYENb9E
oZ/q/DkyGfX82ADThvfJlFdrsk6GN0aa0aBDVS3RwB+RpUvxZ4rUq9GQ5Lc2jdqUAsS+3HzwhZvi
WaKY2nSLX226C6dsWHbYXOWIIhdvvgAKwin8DcObRMZUzm+JPkrPmUnrS1mfkmTvYdsHbOANdDFV
qB7h2msJDGV7EFa54UbBUSGXQnjWB4CMMnNg6rwbTjz6FkLOeDyPfXlFpyDfLqRnM+cE/5TBg8th
R+W4ynn85K7bFdlhCmlWepeAhFpc4DMgKXT0EBmba1KlKzBHqdC0UvNlbLUtI5s9cV0OGG7xPdBQ
hLh9GM9WvWoa3nB/YPKLe9wSPIvKHzqL2nFS/IT0+2GaF4pTPzvztKUUicQBNBXEumnWIwvueh5B
/Zvv+QRYGkYnoKwXuS6KfC/XTGlIpdH5SX6nlvWp9yDI6jMI78B4wbFJGuxDQoA6x6BXkHBjDrI0
Ufh5+mupLOk9UpmuOWBcX8qXhBHVT0sGr4KCK27aMKmfdfpOiboAGpHRJjXV26ZS3vLuWOnTspGK
kSjf0wjJmKcsjfmJD6sx3D11XNnYxwv9FLKY2yToCnkOGSEmRGRezlJXPouJrUmCUi6dmtrFIzSW
54GFkgXxaWwZ1u3l37fe3asg4Y1ODxK8Y0WKIY8KrhR5CKcWPlJx1FvgLoUbFkULWnkfaKkz6FyJ
opM2bEzeZfoacEX6c/jboe9rErLiE2KbcHNIm4CYHiNLb0PFM7/JoUllUH+qazSDD/MTBOTGy2s9
KcihVRet+485VJ6Qcj+Q+EGGf2NuYJkCOiSMfKN2d+ufiWGaF3Sl9f2Ggk0O28eIvlCCEnIXj41+
PzbDcXL05Z+x2dR9xoeGHdfjt6S4iCy3hLZBFd5QB2miRZK/zrTw3cBqXIFLeyAkcWGuhakSPTUQ
XRIf5AbPQ1owgkx0hHdg2664cGh2XCQ927zAgtwAOcqpwRN+ubMTSicS4LxspTAbT807DgrpWlJb
Cj32Em+V7iIX1kXVP0ZAv+HompeEndlCR2bvYD66eNWpVys9pQ6uBBcJlwlQ4jzr7S2of/UU2zjB
FsU+ZnSVf1B2BcKnNxDl/JuBU9wJHAIv91z2U4fyIfzF8Pt3H1vt71iob3lffsR4Cu10/NeSHCZY
EuQx68oFTm2/yXaTsGjEDCt9wR5OaTaMcYLeLS9KiDypBD/iNbDQ9RdjdtY1d5Wr9RKNy03qpT23
X+f9rxeGkAs8oKm6q2aVzEz3Bs8DHrxpLJBNtMQMBl34XhPCr1FQ1FjDQUL2JZjeGHB8dkn3QiPs
VtDyBO0/Nn7U9FwUZNDbaGu56mX5U7k31buY2B4WMQ9npqElmSCpBIIb9Kmay3KuLuQMlLT9Usd0
JrE3j3s/r6gDSeVG+hqR+Feb6k+JpHmYi53ea2RcMDYJgq6nB1Dv1FFhCM+EeYIzpXNvclGhPH4t
F61Yz7bydgw5I4g3IdyyDxExh1tdxVRTQ/BofEvV3gA5SAauB0BIEFVi0wiVNDD4M6TyeYFOwXQA
WiqYK3ALbWsbHwa/TuAGlJYIej6q3MfyArcJAekr4gnrMwfUWGX+nMRb+Q1MfMwlvCYvHHnigvhC
rlVEvDgECLvVgWhpECbMbUHC8EhgcY4sPGWC9Y5o1Qk4fSQxTJxzsClKG4eMhE9u4cr4cKOv2jqq
6FhgdlQTh0PSnocY0h1LMkkh+8K13rS+eB3p+uhh1JMA8/4Yr0PmdB/L2AoCpmU81hRbzhVSxh7A
s6loiNuYdx30mMd95r13mNdtbsTBiAmO3liwS0MdQyp7SymEkVdf8N+BLUcmh4+VTtminPQHAzTe
sZ4kBpWWKZGDFQ3EvB4mdKmK6/pV5aK2vFJ96iqehCLJ0Tih+fNI3XTBfVpiDlpjGbaSQmU/cYlG
ouh0oMVD2OU28YoV4hDxLxXfFUI2EMMgLZZGj/63IhsQpRnNmD1Ark3HZ1y7fDPV340u/1uoL0sy
3VtnPsc5rZiAc2OwCQZ3Z9kq7NzWIoZYZdguIHZhD5vW9jFe4fzr+31ir+XoMqFB5IdTVOOI8pkA
nglDBRNXxtpt4DexKgNtRYnDkHwQsyd5kL8kqjAJ/kalfo0JN6DIHLkih7/AxmVTQV9SyzSgDXTo
twzSeZ0X3AK8RHofsO+AY01Eubg0LFQtSDwh97gVlby+mS5eKxzJOG2791BBv1VsA3zvWFfwWMSn
GevSpLuvU1Z9atwWMzUG6IN74lQdi7ZfNq3kJDHPQYcbCFhMdZXKwwe4kZz/MhUm0sp9LyhXfZdu
OcendF6oIUrA1p+A7ppwpnhafnYSULr8iIfkSX4DsYUYabqZ2bHKuX9vfbzO5+IjnIKLjvgoR6Ud
aL5al1uhwMpOh8icvouJz3T6cAODnAec+BlV2Zp5lC+gVV1m7I6tPHcBg/WM/cdzIfblZooonvBI
kFUcK9DQ3nXEJjkPALYEcdRD85NZn7OC1LSmQ3TLzzZ3H654lotTTSmJNAqpBgYwxPOafm0QPRfZ
d1T2PKGY4Lg5R50Jx+C0YFCJkUl+Sw8yExIfDZ2eR6iyvETDxpRoWL+YJARxykPjW2BuU4+v1P7x
dEgPm15Jvikue9BgOz5HLUqAe8NYGOh3k3VFp0B6QmrIaRn2yVXh8hL6N+Qx7dPeiv3jk5qQFza3
GmwjUCGETmo57dMg/spLFvWmmpZ8CiQFD7+HRWNeyLkqDggR+qz5NIGUy/Xb1M86fEPfjQd8acuA
Xc3j6sD1KJ21cqmV1kQ5aEC4aIJYP1pyCuoBqC+hIW3MKYYo7/wQsPjLPOBiJAMXibg3JSf59YvK
IalugArBqp0wvDbVdZgB6jhSCLaR17Qdbnr3p545HNFNcdhOFLMxJKsy4LvZdLpPxhcydJ6xMXqz
kLja5IG2RrKVJUa9RqHu4HuUxYDUJQ4hKBXntekRzInYONqXFgly4lHjxXWjdxihcfabymXvuEO4
aYGgveUrB0aTsIFEUBJE5FUOVcg7VHshGYQbeS6C6iykJfw+dUipiSTvyMLjksW4W3NWDsrnZN+l
v7DctyNlRsOfv0YAVbvVmrLIjbSNcvVH3AR6eyqCg2QopWVZ4vlzMUGT/b1X0oUDVR4iDoyA2d1+
L3gs5YvZIMeP9upwoiZFVgsh15mIegONgmQxIdkEB3buHUJkLyScPDU2AHr68BBJRLiO2SwIpO9P
dn2ftWvbfDRkc0YO7TiEcRU8aVaNuZThXzXgEwe8L1wJQVcvFRMhS3j3ot+UKjReFi0+AbYpAcX1
V27lotqX7Uk9K8amSa8DIYxgBPVzyQklh7e0VKEynzvey5GsNAWA+MZDg2sevgnmLE6+TeM9M098
2Tb+VjRmk0vXP1raIPTuFMMDtr375OUeiMujEN+8CF526c13WIUiuyjZR9D7znSkH62dZI/kS0Ho
k5JlfgQUkzX6oVJiGmzqn2nIF1b2T7N51MejKku2BfVW3VPFoOvB0SoDkxZYj3QveVFHbU++YQGE
VnkWc/muEOcidQJZQFWrSJ5VPDtEi+TrekR8WwzfGTEbeYO7Deu93a6rJDpVhOyY8cNqmYmoB2ni
6uB02Zei+uqaJz2tSKEm5Et180OQjKQOi51pTftiuuUe3B2l9iaqYwQWhZ/UzspTojWPh+F8FE68
lBO+RdJcXL5onMeKtVPEb2u/9pMJuHkLJt80qmXfaBeTMpyU+6KE5icEXYUHmchDimGVHfAGSaTn
lLTkKgoPWX+Vz1QFSDohopwhwmjvHiwaHdi8taLcy89/z2xtEIM3zAKuDyjIdA9TA4Rqm7QFNk/e
d2bUhzJmyAusT4PsoDlEQk27yFNBVeFrEXRkzgbtT46112i8Q2DNXKMzCpuC4X0NdoSGJbERyTo8
27DPpbIvOXAEIs3YWgFE6oKsmEBZ1BrGCSY8zFB228O8TnRHeRLXUH9By4gDGNa1BTWn5piRWWxV
FxADgicTIMwYCaU9NSEag1S2nWmDwTF1J9eMhFYkv+i4MpulDCyxCF/Vo+Rx5JRuZM0LgqG53I5G
c0hXclRPq8uIAzme351xPDZxsHK1kfCx+KLttTjfTDkNrm1+0iKk0+x/EAebpDMv0iku+YUpvMR1
jbPFUp5nxlKj0jYobiiqsUGHkyC8cMOCQHiJzUktW6S5fSBkJBkY8LWGzICLXgkZ0VJcUkR2rINt
NvNumZTZXsmqdFcVYLFnmSREcsYj5TB5NuU+IEfoDFCB9SBjspSDgetOvlKDMSv0mVP+ISLzi+Ex
py/MsHc2mW1heJBiIFqxJI8MzzpCbZe6tlSJR3C4ESsHkV1Ai0uxLDxkcdGnM+GNcdjokcfkYk65
m8AfY+1U4mmeqBIcmUxGy3e4g5rxofFOSlbOgKvTMTQSb06+QYA63+H0onR9GUaPbMLm5jwkXs7Q
604baSlWaT1r9M98xCVAY/kEAFQTy09kV6j4aoI3wftIalJeCcjFYC3RRXnQ9saytCz4De9ckRbT
83MF4XMAxhdRKpZyQdg21nTGvNiaNklRf2Xzpw1zDizA1EnNe/roDeOj1ux30ox0Qn17afsf3Y2F
kkayV/aIV066HfN9BPMrWemUCdMcYX/KN/nmOKl4rZl543oXFe/NhI1bgj1cKJ6RUcyCdIVvVUA/
U4GyY0zshL1timnV4VjnZpRPFMkWSj6QlZeuzEnsdKYhVbhbY3hB1YYIJoI2QbCignf3BuruKtk7
XrQdCmMTBtomlRcciCbCNTq7MAp3jbMLep3JMWcFqwTZS81w7uLxCvq/qrGjU96J6D//OzXr7tBY
716g71SULqRmEhBCpJz+PfCikpKAiEVHQdTZ1npkV58ZUmS0Cwo9+YF3hbnW0HI0UO2XmkTR1qDm
EalaRxyGlHFhinGIMI6dW9MRnpak3bkq51urcdBEd764XFSkVC6fm6NTPtcDhR7rnDgbeSsZoW8w
aEmELxh1rN7NugAuXbht8W6m5d416Pk+lPPks/RJbZ1Z+I1wqd1xu8OwsmiG/DM/U+8AHCOhcF5J
sQqxgShnl62jloue5LVJL2zppeAcrBX9ybZX+ugubeVRgGe3ovDT2PWFnu82hef9AJGsWDImxn97
3JoBkaGko/hSP8ANxfQNOO0klJ4yI3qPGfwl5zSXvAyRZvkI85N+dB45HsDTRvRpVGKZggcThvlk
0K0N/PHfmMK1zS+0X0k0CuWVsqQGOdjkXoYBZdGGK7aHdG8lPsXYASBike0SFR/DVMH4mmtVd9go
p52p8bGr9ylxddLS7cQd0XWMEiSxOTUtyyO9wl7/SFOWqtBbFdN9hqZxHHwC9XP4I5T+IagPzHmU
Hew8MbCqKGfUhOrnaH4HRnGpiCA3SEz26ngrMaqcYrjOyJZzhEMYBWDsWWxedveW5AH4YuJds/4f
VdCrGDNwRC6DS0DCVKIcFlRuVejaY8AtXr+Cy3zM7UMG9QdOEozrknzB4OiRkFjWwVmdCt/etu2G
jBf+l/+uGoS0N54rXf0Alghg3fJn7vj0YiNqm5IuIf5v0yav+IlkHxRbCP/cxCQ23whprhmvFe63
SQHSrriXoBhXRSWjizyexWmq1jzV3aid7fBgVfrv7CSHrjPf+5+Se5sflGoml4Gj8yeMU+D96vBb
MwLM+JXIlV/EKi49TPDU2tAgDG/rUGE1exnAslO8dmq6MkBDBS1BrWu9yoVb45WsKXtW0NW16sNk
AyxCsupL+wF127AZFmSDUPyNCIZ0aNDcDB+8IUPWqptj84a/oTVLlAdihARZm5cw0E0x+TDQayUi
WCz9cfFbd+JJMTHq9DVpheHartcyPN4TBW1j0zpFqdDZDEihi45LrGyFVYA9ZGwdv2TDzbmbDG8h
X090vsjdHNIdi+zJRqwae682MC/nrHzpIVpF5BJMxQ2Jp4vhhm9KQYUzVh760G9+DEnIIASSipJ2
L3Ukeb0Pg0/TuvfIKCTs45pfdMGoMSg5vzcjTjcY1l41oWZjTODm54cl5noD00oKw0joBJuhfedA
5fyf5o380pyj4Dz4WLOVhMage5qoXHkUPCrKbyDWgGlAtF8Upa+AgxJ6utMr4l9aZkeBAc+TrDot
qZYv0NXx3fLTIMh7kl+6oaaYv85Er1BZNFIXPpyDnfZntUxWInkjR+9vl6Lvrb/zogT1fp5xfHCa
Q9s/MT2638SArg0kaw7IOLrKperlm6hEuKpsjWqNqPvJUtnrUHzZO/l3p0QL8fsXEBjyNSE5FrzE
g5N1cwhKvExKVZTbKpZglmpddd22122d46RtQ/tKhWq/6ZyPPOhoIYPxd8D5FRqgrHQ38MyRjsHs
SBvX3gA+rzMJ7unc75OSYKnO8UU1+TbwjHtF3mzAc2QSLmQD6dgmxgO3XXvdcWxc8sLIh4YmluLv
YYVWPSCNq7vN1EAwMw3unwR+4YzEFarumm1NMDQnlnP3BGMdQkKhYw3ANdoQG+iUyrOI5hNn1M6V
u5JV/SB2xkwPPxLOAFkRUbVRX/+Fm6iqsVTc4SoCNgELeXFERkna7tQo/XgucSZmctgCyKWawiJU
yFKXMe8nwIEU01bugxtBNyIKLoZDHwOSWtV7AntGye9S7BvRrOmLXNjutPT4nvTZPSZu90+0jYyS
f8pHRhdAfJprSOYjaJ145bF8Ymz8/yVFXhUlxfuJHi9zgAlMmXkhJExiEYp3A98Bqj2+tZ8gOTfh
s7AQh9I6iwiRA29bzC+1/gjh4WP7RRtHqqfWdQf8433lETaxg3zNCVSwEdzz4hcO3dhbdg/C7ngL
h2f6kremYm6GynkDI2IlteAysc8ZmC40hAhfTF0YQ7VzUXy0D9u8Io2JYR7BOwXRh81JhUmq6IlD
RLKoFB2F+9NY8WNOZCzX99DCVscRoqrWxh2zE7elzbNKPJLm3hWCNSDP1oNXAnuq31GEvht8KWko
uQuMZaM/tyi8rRM6TtdqnouJNm3C7LfpBM6le6sSrXQKVw8K8qfdi7Z1c7Y6AuTcrSv8gUcQ7blZ
L0ripawNxE4LZ0AA4KLoO9zGIPQ8WR0qjJzUpYDtcmBH7tQH4pv4NoGbccPm7V0ucAUEFyA3BN/C
JFgm0aGAdfRNC3TjIi6w6RPT5kuKRzW0J3WuwMXwnbTdykxhFKhrytHJDQSUhF+qQeD/OnxJGRVZ
uaHvEJJIPWphw8KEezO7y4cDAb0pgFfzTYAZ6jMzfYSvGp6c0njVKJfJUXA1iHAI3yVoi5Y0EuWy
e5flu24sV5IocJidZExOCROfdMmxCyt/pL4gcSNqBK1lXGeobkNM5ZE+LgfPYSfiwIbzkeL5PNe3
V0fD6xzpNC/WZze0ljnKfzoHjZkSO518Hjw3XvfrBZeW9jU2Hrhot+lypMM2r3m7d73pSk3aV1og
YmxshQ9Wqq+QbL7URbnTGYYaD+xx0JEt+nINtxlxDTqEEq1aj2WPWWgv2bk4vdj8V1n2UCf6NjDb
a2vMOymx94qUnc48u7rcRlODqy/eKq75EbOFwN4cqPT8lOMmD66UJ5eat6wLisqKjHwaM9jNo/ri
9gaAe/WuApJPTjAsNPM1CddZ79x01COcDb24Dhmf6CoX+8mCx4T7Zno6SWlwm5LsGa1sddyhcCNO
RYLkGHcgsgqkvfMAdMDbQ6Ru2q3T2lz3ZnJu06nDN09o1Bj4pS3dzIb+o0T5S9iAU4+MjxFLibyw
cyTxGT6jmW2DhKZoVzS/oqKBYlYMlz2/ujG6AsLz6ZnBvwUWozpR996YbqscIzGbU0IcgXhJad0r
I9JDUVSF8YgOghfVnWiOra+tTngHHzGBSLIx53prOBGNfPXKbH2KhCZaqhBuUlTmGDTDJEp64CCr
LKNmjYEAttA4B29eDe4aY9+PM/djoC/eEPlxYPFLqvlUAm4vYMSjxF1ybxjkzBYZZkkKR1VMHQJE
U04SRI+uTcLLSn1Etgywg7i3KJWXHmw0ZyRyWFyiDkMm2zGMo6FpR90vpFLCI566++XFZtIf1m4J
V1USqTrRIG9kb5U279EmNIU42iZFSrywCRRWOUohOVOBmzik2ITbqMRMeMDx7aYR4OXDa+9D5sgD
AtaBIDdmoZZDg1mhnlnuE510zX2C5iBpkqvqJq/YewtnnTUxalaJiKNrgCSuEpdwauFrWYT1Rey6
zkNEQb6flDrQQaXo+Qo7fEB3uacTANZWZxlmwwbOLNd3foqn134Z0aXlSfsujGrvRhjNQ6vdZIMg
IZKQsGNoSH7L2Hgy0IkGj9QNr4F9SwaYkfDN5GZW08h5gmk5jQixfqf53jjodbhY3nPs/7FWIv4W
NGC1/bOu0BcEoGBnFE6SZE82AcFNoVp+hN4pmU9WV6TrTtsHlI4YzmvdTz92SAkC7XM5w9iE4aur
g63pvVnuup/RNgcYOhiUAiSi4agRELpp6DUwSKdNGQfDCUuykYEPiHha2JZ7UDD3E1VTQB1Kmfec
J+x/qOaK39EmoHGW+rrnfNBgiiG0eM6lpt6D+yGKcptSpDN0x9TSjoz5AhxKccH4oeOgjxhQGfYb
aBKeGI/Pmkw7jnPqp8PwqXUzZGJFbWLvpLuljMAypRq3ugYeQ/DUoPPEFJIxa3Q6ulyCbjEW8G8H
dtPm0VoOI/Cx7sPnkMPURdDYe0fNvDkqBxyMlsMebukgxPRY+I3qorpv9+S8SYKb6DMwEWrIWABN
feRPly9MFpQYrEr6x0zelxHGopEp7+/JIP6NCfk7Pak9AJQJJ44bNP+qLqA6xnu0Y/4zBh3ZzUeJ
HxDct+052nuv/dK09rPX7G+jIk1SK3KAXPRROnH5XSqW4dG2EUEJd9Ng2tSpeefRmdgQm9eij6Sw
WOLuDMqLqL+AGEsHIzMPSUcLmTyczxrVBPlByv/IK+yK8W2IrRu33RxckaQijObV0vy0co49mRTg
417Qv5ngpIX3WkbxKW/EfzKJSt0OjrGvG2uP0HCp8I0CDL1qjvGCqyntNkWkb9jhdIFN1AZJJL7Q
tVbNmSTSno96kNLOUDqrtG0XoAUEXHY4fQLTr+Zqpfe//ZYVXMD3au385pWCOvdsJT+zjZnvTdbj
DE7ZoGXZrjiApXwBO+cgAyDtk23Ghw4TsD1duDKItsYChREr8vZeaT6vJVWDcJmGZD5xKqGDDQOy
GW0Dxd2RWvyvAIGUEjv7BraeIKugAYjMOuwQTBxkqe8aENDZ9ZZavo0dtqLeOXVs2gLaIwftxsVl
jwWdMkwdkDJJtw9n3n9tL4NYSk6ygW2JusyzuNm9cx7VcWFP+U+HPqHrbm3uV57vUC08tLuZmp1I
hQRxFiRPryqFCko+mWHqw7pKTXyF6qupB180urqcPGo9CIIRxecMNR8YD4yCzXxTIE6qU4pvIclR
yOKictDtYcwyrB9M0DOEu5rS9UL5T5hgPRuA/QfDkQ1sBwuxg2Pp1PJY32QjXqTxCfueiNf8iopl
DJ6om0ya2CxRb8J2R4QaHW3ud+JcePsZsPPmwpGLWGuk+q5975h8xnQ4En7M+uWlJVoGfRkX49kN
3hoS2kheG9mEg/q1iKuLatcH1TUO3sixHBbmnca/nZMitQ+6VaMH2cLOo0+7iHe6GlM8ODDdyXsb
kxgIEgoQfUQpkFq83doEjuFA/yE7LYgZUD+AtrHd/pv2KtEpBfRNYlEFY7HmWE8nR+Wd4sUIiA5P
d3DfMJFuV5yN2iEKaVZvBrKNQpAsAAgT8kWdgCYgCtbaAF3xOAFnGHt1THvUqemXnnKr0EAHEep0
WIZXdk5RlPCV8Z7xPCrOZVJvLDSk++HP4vhhMNWTWR4uFCaxiTYPpUV4b7EFsErhRJi1IYTlR+6P
1KWHho4m+8iWnOsbQ+5NdoavnG5XgXB9+BqS7AWuemVg64J1eSIOcJW081EgPB5gdUB8YbywMHCe
5/Np5IK3DCQL8NdAHUCKAUe5xObNogQBW0H7U8BK7BIYAMu1FpEtE58G45oz1VKhqzLQGuU+wByj
0AiLGsks42PfEX+A48iM9H+t1f1Odr53UiokLTcZmDAWtDgj6m+FVKHavgrdmBLNkVnrhDu4NnRy
b+vuSP2Ub/1muKA1l0VjojbYu1WQjxlG1ODvBLwLPqD0xS5bKzwmWYLZ+qMNklc7gY5EOhcUd37G
c86S2FVc74iIA/dSkWo0C0KeMjbvOJWkzSKj6AB8iLgerAwWjqghu5qTQUo68d9SkjxvBdKVdGKI
s7gcEY7sU0jPuvLuon2U+IhVyx+R7FmcdbZibyS1rWXNzoZFGXCyDGV5VBepPX223Rf5msuk95aq
nlxFR3o+KdQNOq4eY0qVEPRKuPyzqpKlWhIn5BFvReZVGl5TqU0FdWjrWaqnKgVdOmDAxJv7G2KE
KamgS5CnhXugFBVVqy6upf2m8QC3GlzH6ADTEB+V6XSpxdOVAz0n1FqOYxbyLHAS6UscUQpLgU6T
vYzZRxyv3ZnUxKJaGar9DGYw404lOxf1toWetin44FuPFE+RvKnRJCyqOFgilpUgT2iE2z4rVjQz
QXS7N8sdjrgXn/CNnlK+7DgR4GtxvwXYVZCCJA3awZlWCl9AZyWtuRzriyVuYfQH83BZPgn0UHlx
Dyk45y+QynrLelNjWJ27BJ405P288QC2soliQoETcn8OM/VIUH2jHxRvIcon+VBUOc09ZOmU+Q7N
MRqoGru4Shy01H4CjhIV0PQGAVdwg2A+pQWMhThk1FihMCry/Oy0hESRptzPzIQ9QQMZdZclFsqK
jbAatx5xh8P4PCNo2Dp1AVY4oULx8wAuw+mWrK4eeX4oTl39GNfHJCLEiUBLuLZ/0po5vAXqIyru
CfugAVtSKIt+dMkODav9aFD+JFPkF2pFahTdKhqeBZxVif1bYzlolkwKM90W2d5pyA1JmE7FjDtp
oSQ/BjODOjXfdcfxjY93ssrXgoboGcWZs0xoXUtmBNXBNYzoeZgBGZIBEX7/rMIutfpnTFKU/ByK
ue3Q/d81kuT+R9J5LbWuZVH0i1SlHF5tWbLlhAED5kUFB1DOWV/fY99+6L6nOMG2vMNac80w5ls1
Tuls9Tcbs2gW/bVbmp/B6d3UekmxIs3k6diX0UHQl8k62Cm8a4kpsQRfjueeK5iETTfJvJOnAxvp
0eSasrcWqi6UGZQC/cxlvLRcD3hflNwIwAHQC73yiecZm19ZZ3hNjHnGiOFZNn8gSAaWVnayLXlO
A2EoDnJg0Wl+xe8Xa3uYPSwyMqGhGQPzOctFroERnOkRh+AOxGFKSbolQ25X1c2+HLnER+Mbm30S
lEmwRzxpwEyj8+fwOszgBlA0TDCX0ULmw6Zsou4psqi24p2AeAyCSEFvihy4G1dbfBmK6LtmY0CK
JQxiXPDa9qsEgXqNhz50Jts8FHa/y/pA3Gu1XgcKpGdyS9C+7GUKf9J2eyV/7tT/QEzRHSk9Rx0k
e/iW7acAKRUNXgdloP5A0G5Pv070jEDV7l7syeEQPlPINHBeJerbjv3CJqAHok8op9u0ju+caisL
DkonwUt/ZsEZ97lYeHWQkMOpAbxrgmYU6l0eeZeUn5bxUFqIo3LsbMZUOjaYPej4w8z2VYDQgk3O
u8jI/gxhbI3a3xJCcVieLXTJRNf38VtvaDeBpc7GN1FNr2srb03lXhLnydvSQPSt4RyuXwkHfIOF
X2Vjp0PwqkonI659cQ6OORi4BU9QFGM19i2z/WOU7THO9Q95kt1pvJfSnV0iZYjlokB8aZx2hX6m
OIXQHfLyehwdGRpZFqV1r6s7YjVxjrDySyELy/uecW1hAj7z4Pgbw9r64p3+905qnHHSV0Yw+XjQ
SRRnmTMkKCXHY5Xbjs6Ifz4RtJZVe/EDdCcJTljrRLcX7jEAoUgjePFNKFKlgzmOZ1npv9v0NHY7
RT1hxbuVAyW2vDYN2XLs6yHepeMmukjZ6CXrNi/sQ1s9ej16ZOOdYLAGkrckeXXO7N76sQyc89ND
Or+LG6+6RLjrzstxUbpdvT6tyl/d7ZKkf2gwPmEMbfmdV9BqrpBHQZwhrkAciHpHLGJFI6v5ul/D
whK6y52dw0rytDZo0vcCOrnhkJI9GPsYnxhrqpk/declmNDSZdWTab/0K/IGudvNMSS3Xn9e8deN
sn2PDVSVn021Cwiy+AwZX6rcVfKCFMlYPBPWlKxCrRQLRTrMKhqwS1MRwukc6vAladUXeP0ZxzLZ
YRNT0JEqAdHKGjjOqQ1xfguNowqnexbYcHZIqnpvGthUSlgEsqrtdfQ6awikhdenvwSQlmT8j9FD
kBM6KH+m9S03uC6XEHm55xKySudZcDHCDc4JVKLIJBh1OpwQMhSqZWAY6I9ZdGcY1tAvNsbOornn
t5cwO5XwVgzGza32alEtDFDKpFVlLrQXL96MOG/Nnz3EkHJAmIuzuRODD//E4bazkDaS8o0ZCu8R
pw8GoppJECUImG7/Nc4ZrUqjvFhpibMXEHBWjb6ZyK49qP+kBOm48hdC9ST9cZM5vxWJJH+D89cn
WKCSF4qbydITC+TPLV4/xE8yj9POdrvPSSSJ7D/xL4muKwQ2AK8F5FOqN6tDBDT4Rv+2ICKCIcTF
VLhaW7tzt1UpfGAfCxkKyU/k4AUWN5E6hYHR9v44ZLuVUUhWDq6Z4SOUtizHQyv8FZ5y1LoAq4Lg
pqG1b+S3FHZ8I+CMyNppRXSQ1RW7lN6TDnR6xNG42IY8Rcxo9UI7TqDIefVt1BChkkdd2+NWWgJ7
puroyoeYliVJw5J8ZEO471HQFEZ/M+NGzAxPMxrneNKQOuI2JfRwMC/CTPoWu700q1dd7V7ahUoS
uzVcIgRd30R1Xva4k0MHjwkIrlcAljWEPUiF99WnFmP2hNoeqTFMZWSpqLTC7jsqYjwf/hQIvjzq
nPAp9MI5evEDGnJhKSAaUEb5BfyLUv8PG2ljcikGD3hNQGodXiJg79qBk5tbIJJsoPVbEZOYs34u
r435Jvjx7Rzet1IVPS3MfFR5h13CW9nT2/V9EHba4C5LdCoj3R1TkBodyzK+bcoiEMRaxTeasRmR
6e4i1bfGIO6wwpwD0Cv+NxPeh06LIpRDYFZfpLaA8YWxIsZQU1b96xz5qe55RBbkIVTpg6Id8tzL
xuoR6dp7UTJStTFl4eKKup2lYjloYj094A1LYQ1/vg3vymBSJFBIrethzMpbOxR7dcifZV07EAXM
wOqPOKvnZB7eAa1dLbE8AlwhlOrbFrPwkkG8Xve7Dqa6rnybq0vlFFWK32jOvo/RE6wUtNCZbHp7
aJv/hTXjpYXRU0nuxL1iqNbnKxQxf+gOkhr0NE92dm9hYZRUAKNMWwE/iu+vB1uMxBgH0x35rfo3
O85eCi9LiZSDFcdS5et3oDjpgP/ZnHqaX0Cl77oGXsVnl2UfDlreEuGkY31IpgqLi+u+0pvHTCKt
ZFCc6aUWw78bj4CLV3M2XhcyxH8SlEeCjo0jwwaqzR2BeDA7mKUUKP7Hx02D4sZVR9+ROveW+aeT
eC33vPwXSsaxrrxMIyRYuRv4Gtu4xc9TcihLYhuqt67AMK2rt/m4Qw7aFMVH0w3v8AZG9S3WVgp/
prH1Kwi3aq0v09wd7EIBv2K+UhXnPuqgUOB4CFmJ69zWZahtK8TE3pvSj3HKrivZvpKsnHTanxbx
a8bXbsP/x8JMXV1reil/y+hrlDhBznwD5YVfdnjaM0ydfNHU68wOoYrIfxOKHkBfBO9JiHdbjv8v
2JG82Cj4LKD74cIGoV/zZdCjXkxNyUee2C8SYbOydV0KorL9PsIC0iAgWIq5Mo81PW+mS3fNuSL5
7h0aatDljTrD5lTtzzJkWFVcRIO94nI8eUP2l7WDNy/k48ooZPy4R13k5GdDwN61P6kW9NqbZc7E
vBw6yzoPHayaZyBjzWBuQ7+c2SHht+/EcHCzKvvUPmrCtxUC1gjFVKtTN4bji38VZLViPzgo92zj
oMArU6sTnOCkHjC/+EaAzoAv2WLopQI2xONnMxj3KXEFVEDpI8MWU2FgMp6phuVVUXJPI8Y9lsjZ
ZpggU0A3CqIE6C8gbPnqzv2fyStQnlr9Wwm1tIFL1Pb58zD2NDy7GoYKCyarrmNUP82R/GJiF89I
Q2JCv9pPaOf7ZXKzbkbyXe51mQlIqtsviZ3uEnZ7l3yGlDV6pe7CAqdytdwPqwnbgWscJ/mGz4CA
mKsgKjGWsmEnyx9sm6FvzhroXYVwy5B9xcCkBg0EKrB1dauIaD+utygUktZGoljSGBYSdtIwOq1t
X7LDs8QPCHi2VbAgDC0ChqYtRgOTPwFm1Tt9PDMqRN2LxfLfFDOlsf9s4dSyfoCGMUxrgPAKutg0
/+2gZy0pJT0lFulrFp1of0ZJGIErgc7yLEvWt3Frx4Slsuw6+179M6szYA1VypO2NLtTiteXitFy
Z1ofyDUsx9lJY4Oq4mYTQe0kJEw+dYYKcxa3C+2/39Nx5mH+PJJBJD78iOumnBwFVMtp1O7l4ovX
rIcKq0hsJpThp8u/yDwop7tEoFyIfyoXtRwyXJUnP47sS6/Nt2RlzCunrk4NLvrq2Qhy7TAVDCK+
Jd14ot5Kgfr+kxcr0rMkr1tZtryuZRguR3AJUk/HziOSfNPijC2z3KuLv4nrPeseyzw9A+W8VSVT
e9LlIPilsG1H9hzxK1P0VE04ptI6NxRiUZBE1Q34zUyPRasEFB9DFz3HpvFtqKg7GoRBNcuqLQzw
PKOxEJCmJ8uoGYlXDEmkHXvyU6tyculEtOgzGliBHUgAAuApI5nGGbKnjMKDjC2akW+tqflwzmEu
Fk/4xTnWUfj/LFlNsVXBu2XuwTYS/7WYFsInOg/wCnLjos2vNplEEJEmi2Tqu7l+W4Ozw9+n4gGp
Sb1rqvIjwcDASd/GQvsnuDVm8oD1xECnL/7Zi3qbzwPDNJ3dJnRZi1VxfcWRO2DdLMYvDWceB9ri
s5A5+prye4ybg2pwcHfvyYo5G/9Yklw1CYaHXBGpYP3yow6wh//wl9J6fBYzBCjNl669A7fCplIu
ScNRKixn6vnZhPBEHTrRUi35sTBGNPzZQbYKbWfrl3bG9bGSTlVmeGvzIkKG5JUvBnBuKr/AAFTG
NfXEmGe+jhZJDciuNUZTM9bsKeL4Tmc28VcOfxSRbTdtVcLRuXkP4iQb5dKTuV1hGiPiyddnSWpg
z0NfYNNrGAcONROvtrqoEFQTLQ7CxfwapPQkseWqEoch3FjBtKSydM2BbDpYhKYCdWpsAg0rncxo
fQUOQJxUEHJgJ0ItqjVfLQkkTxfEwn+TVfx3YYOqiSZUxJ9NCSuH/tBmPlaIYYJElAujTR1+law2
wRxHB2Oiwinr8csE3LI4RBPqRKmW3YxrqkseVKkRRpKiTef8neD46ThEkx+s/zHhpiuHqySmagKC
nPoGMJputQWoIhmhmpHXwnelml4S0obvzm/INEaZMBaab7TxsI4JIyNKnYOjQaX0Kw79eoC/YdcD
WoSZaYNyKqzx4JgxcGCEpzCQWrVCvSrbu10qCH7SuEMobG0yhA86IghGNMyKqn7cFfXqCSIbgI0D
qM4LMtEQFPfZ+p3V5j5ZT+qU4QAAgnQASUM7CYlqiPQzd6N4vJXJHJiEOqNlRy5g+HHpOrnuRvVe
w48FeFyuPoVQDuSNBorhkdAO25swvGEY9h/Rt+tvHOtGae1Fvt0cXa2kCRxN2/VJwEeoitzXa2RV
NL4YyeDxJLngxx1cY9rXrY60PqyY6lvhirpMHncTBhYW+eOGlRz0ZfAS7mYef6Q8GLzukJBgzzXe
bQOxpJl+qMJvn7kPAGStTtsJBZlD9rsZws9Q0KuquE/Mj2UIj1kh77IIOyGAdg3WBoU0XRab6f9w
kHE3R+wPml4Up9O9A5PrpyUwo4HIWvh1r1yZYv0S81ZEn0KBuGrxa5bo10i9zC1tEvAXvi9hrbly
RV5Zde4iONhWhJGJnh+Av5DPRPGXM44Xk7eN3WWCvxTWdQk6aQCzGZVDnEAujAAZE/HJrZtTmPsB
4HpRmB38By0R7T0Ysc/OLNkEdQHMxIchRZbxJaWypR+k4m/GH6dcdvZoyDtDHTrvmXlMgDUevN4U
Db02eiOtLOo1Y2cY8hO+d3E0vKZdBO8ux5rvt8PW0qk+Y1VwrYQkAJRDmk08ieKz+GMVUi1x+K1S
8WkWz9lwVg/ZIp3pFxwOP3sYT0BlJCUUkKVGj9qkG2PuyXsyWy7FTwdZlqa/iI5KNHgaKNS8wsTE
EYVL1Ccu/Y6LEyyKFHmfapFSihAu/suBa62ekD00F85qYVbz2a2IPnOfuRQ1/7uD4ZU0hseW35xM
wqEm7CbgVVsOSXrAqnmF0xtBF3K9G6V2ZblK6JXVCvLv+DFC7M6n5F02Qa6GAXOSyfouwtaLQkgX
LEsNQYspGmgTvyhyqlpawYmzSiY0Z83H5zS3XGYkwVQ651A51gOqR+fkwJns+H4LGW8A/E9Ai2xX
4lhtVOkv4vtMOu0bz4CNo6+7vsleVl0QpxtC96yzGZaI7NsjUVTA3tFJ5CZJPszZzUBywbj+djku
9PyD60K1xQL1Byn7rDrQSKkPb+ua351Q22WNeeEUKaGYOXbt2rUK4YDrmTo6qf/SRYD+v6X9q3LA
pEWrQ2DDL6ScnxcWZYemviTASUcUKtWBvBBqFOgKdhymhsA9OcP8IsEIjraVx67TvVNTQY5iB+NY
r/S/nNRY3kGEb+EoAkqzRXwojtnUiFoOwjfE222elwfuQEtSrzYRkDoaE0h+oLmwmYv2XmB1MKvc
KLyHIsZXNIcKoHqh6FF7LNbgGTvkGFMHDsvoKeHHGh4dPcgYqE6Wwbl2mdRfMolzTOxDnSpui2Sr
o6e2EY0s8ZNAqcu4Zfqj+yXImqUn0CgvKsCxuHPNgnUNl7oucaxRBIgzQ9RWql3nxNRaODneBUyE
XYRrK/FRp5uvJHSmzCLnMtrbDH0166F29o+oQCn7VlDLuD2tSXpYZhXe+F2GEGvSNWmhryNDAJ2p
dPWbQtZh1jTX4E+aslPRUfdJ7IrH6fA2U/DVnnFYp6moxeGcTAOULxj2oAhSuesYoC4KvbNwBTLM
N2GXKmwCZ047yva6f9GE64mwAbXc1o48finEQlqK7kcQo9zuL+8++D6zFavvihZQUcb3efmX5zfD
VI//VXRhe6aEFAPClEAvynG8hQ5hHEz1RCH0AIQSbzfmf1X0q5iBBGEozAEBa5DUO0uA00E2nvrZ
OkehgwNFwI/H+VlLFGad4T4pRCNGobmkMnNg5kDWvZhJi6kczzTvU++L4ZJ430NM5GzHN4Zqe41c
DlwE04hdUAnB/0GoMhaYBpNwKSHMWrS3EvZXVEJP6RokdS3Sxzk/D0xyIkzS1cAp5Xe1D8HD212F
IZWiEBrTGiB5znZlysOqEqKBHF76Sg5gzg3QzfwxExNvuEKJ3XpTrm7q+iqsBjN8CvkgpmtV74Ui
7HsKyJkHtAyOQasiPVM0H3mQy7CrfvmIizUTJKIQtEzXxEDI7PJAXpnX5v4kHXPFJM98DkLmIQJe
EzBbQtmjLdWhKz968mq4usVVL2gPBMVvRaViI0TC9npsYblg0DXKqGUxfgIwoRQeYBpRduFbB+a8
CDJL9gsFPRlu5grtDj9xXENmE9et3HAx4XMbnECKrLlp7bhHIaixjedqPem1cka3thdfhSjztVy7
G5H1jMEDZITmBPcI/6/yLssKWhH2Xfu7wHcS4rH2l9c0Mty4yLiff7EXFHduHd8WmkBR1y8L5D9w
z+gOnZ0nQfUG83vGyLSB1yre9DROXxDHhanMNEonyg0R1zdq+FNrXiwpSBo+hcANtoRAES3hQbdy
BkzzXphySH8I1vWqCipo/6lQE4Mhz5UflXezhKjKSZX+Nrr+EE4K1fCHWoCBBFr49I1BKHxzijAW
cYGxOjgDPzLFpcocodqtheaHttis93GgUYphlceXgvss50Rsqwi3J3s7zDhlpm8uRFZMGO+QWtTy
b2m1U4R75ldjGJ4sMRbKQIe7YM4hPUAI07HwXxfS29vuqaQF6jirKB+ExmCesktmXAXdnlOvMg5I
M6rxje9AEHk1CY5gfZ1FEVWqyknhxNJgiq3MuigkpopemZKYCg9TXe7OGJ/+//g8BeJUE6ses15P
SVtuRgmdIdjvQLe/4i9rGKA7+qE3b+I4LcEJMMArX1o7Rf9nBArPIxbUOkN+tGrzN6mqX1Xh61Az
Rl+1na4gPxSlWHzrciIsHOZP2E3xzrioqgLQx8BlAXCpnfzSirdL0+EbbXqDdm5LBjLVL7OlUreu
afZsdcC60VsrvYY8GgXCbwIMvGCSm7yh8YFsgaBBr+CAhjuTrYTYb0MPjfMGVw/shZCan1kcX83g
69Y+UaRbXTzNDGFziu55Mc+K4XxHDov8nEOx28CY3ebYDfeEbVqG2xc9QzJygTOZW3m6lT31ndst
09Zgyswsz7RueQ+1KzaE0avlL4PfRTXJhM8sUvKLWOHI0CO8hCPTN2rjS0Js0jjNhcBWqYKlFm+j
mBGfWJKpSBlHUcKTajuUtUl+6IWqrOV9VU7r/sEEdsX7xSfmV8KWh1uyAaDtk/C7HYTdi93t8sEB
3GVNQmnihh2T4bAIICF+xD2Nd5uQpUO8/fpPEXCmnIqRBNMLNY1+aqW/zBlBLtVXzqQ8WbnGsaFp
2jvloVhX9WNg+NNDFjE4RnE7k7BnBNYhvf5s6R+202/D5A3Kup00r/PQuDOeHaGBE0wDTCnK/+4W
zTfJqg4zpDQsEGCEGYTU6azYGC7eOVaBfpxqId4hDwN0Ht5gW9c4at5rrT0s6oy4BhuVzLM0dTuC
G0uTjjben9D5OcWTCgQLGwCyHU0pDy2hRw87F5SIyisH6WNeMOykpP2QFvVZt5SXLIPcreoYgerM
ykdphqzcuKYKxM127RjQoYP6N7XKrs/D19ZwsHJytjXWGtzfbz3GLoQDRo3vZAg9cgMLwhGUd0/a
Bu0xkyzoN11QqLDKqTHUoj44gjTzBd0BhSy5X6O0s//G9Hkyx03FcMVQEPeEUPmYg+yqJOSa8ZLm
LVLPFgZLayQHbX9UI26aa82FXzA4mnjcOqyyv5jJbR+RVwvLpbef1XPe3mAM8QeWDioMDMSw7t8b
8rydQ6v6zrwGMiRHWRG4JucLKYvddE7p7HH98Ix5CtJu2pMGeio4B3L8s3t6A7k3TyOnc7Em347E
ThjmFh41KS9Z9Z1JOAOkGoFY0fTRy/N5GZMdF0KJVIz6cE/TSjegoXOcUNYU0WnpI4D27tg0F3PF
NqD4pzbrTkX5KbX2hzgIrM8BaMAwFPwbuYFngtdZqHubFAEOd4v88pDhr1NgzVO/xcIydvka80M2
QPKWL/Z/tT7SNOx3JpDaZdcbHI0C7p7q1MeCRCgXhij31uEDayWxesISxaOzARTTiInNLdurk+VJ
Ms5qLB21wTqHeGyM3V6Jc7K6muolUo+hbvjVdGw7/n7NXQqggo/gYBHsicxD0HD7Fj3igrY9dRZ/
iofj0Gk34FYBQ1bxVcLHnk6HWocJL575aOWYukb3u1oQ5orCbVKRrg1+22GyLimBqY0XSkukvea3
7ZyGZ2ci19xgNBR3iJ8xpYyQ5V1HNq6gu6ZQWBrovn0ue3l0kZecAZF9LVBb8OJK4yB7UP05p5kD
no7/PX/Isoq5AArgOEhqRO3zSej5+1QOlqH+c0bCn7vuo5KQFwtaFYWg3sVY/eIMKGrN0Z8n01v6
7qTZI1kVh4SeV9gqiBRZZvifXTFv+0U9RirTTX1x8XB8dFh4WBBVKvvX3g9MAUc0yG0ZoHY0WL6C
41dnmjeob9YMw7p9jnLtxbGKg5AMVayWVqK4BYWZndeigyMG+ogl11FQ6kQBvQ7hLVF+DQ3AN0YR
Kv0qEBn7vxDmQQlnwVbfzZ6OunTkF93Kjr0Z1NisWRdpeDMHxPi7vnLnW3OKmH5iprk1duU1ArM5
yl0w+CZmZZv05EB3hET9pu0TvvHhluJabb2W2Ye1m8iBH/cZmemkFY0uRn8DEA8Gqkw3XEaqNP09
VKVuo7s0rFXmaah7OpeMj/KJSGtUpbgZ6+NLp7wsD2uXHOzk2cgDxmQLkQGgci4mRMyDUCk4eGYE
0I31GvcKVuAmPAj1M5yTDnr5wVFvCirDA6y0o/0n/zWYHA7+oBzS0F9fM9++Sj77WAt0t8P8Ut5E
Z6M9ihmQtLejIIZ64DoktQKJY6CI+XD8Vv7FFzxt4NlDhVyf2+45OdBuMQKr90vvojatWAJEW5HJ
UyGB2MWXMb5hlxsR8EkwDy0Z7hzu8lRaQWuj2d40zbHBN115rcGw4HQMG2xROki3TDNCv9aeoNHI
ZEsaLl8DuOK1Q5wH+Vre232wqg84BUSWArno4Abb2tm19+SaTZ7yywDW9OLoShSnNCNCQmpmSn40
opx54IOGmy7vFWtP+HifrXLR30gBQpqC120JeHglPljLXrGYINAUpUhxmwgo3mSX6AJiRUxV6emf
pbaFE53tYU7w3qr6xOfm20YcnknBynO1DziVaBkDQirPDfN3bTPuNXDbFQD/JqEv0j1hSMoZj+YU
6YBFaB9srBh/ZzKtKfJcyEnlBYoTlBiaq+ag5e9kZxaY45BNx7qy6nf9VW/czNjqbvyNrxEJcCw6
5xk+Sjqfwv5RNj4WICL8SGhVqD+9bqIe80GNzASyDEAQ/pXU5ntzvDmwFEbaMpc9p9S7mCntvgZN
YWROMRa5zYd2zB+Djy3dJEEc30zw293s1r/raD33UCoQVdKgejFdPHAWy/yzPaQPqnmKoJy5yBHB
mfrocfS+Dv9gCWDc+Kn/ZH4UyA/mL6jKECtQqCaqx9Nj+MPLT+CxGLy4hb3v2rMjQcOBTOGZ4bb6
noeN8tDwlmRoP1FL7YBPZXVfcmp9c3mMIsZmelG9mp3MCiUvilcJJ7+y38wDm78v95ADJFrC8RWC
yGgjHGM+8irBIEXtgHafL5KJDP1yTJrj8C8tXAXjQE95LoJoP7eu6N+99ZV3CxeoA3L6chTxQ/hn
x/CQYpBPWUJkIzdoQBun7QVloNjijfcq9gssFV38ER4mqx3ObPlAkcoCbLB2+OJBS1Qf2oH3oJEp
INgi3opzCJ/VTyrPUHb4abTaNSy9MNkZu9p+Kf8YwpTZ3lAC7Lpgy5hkbXFZuuBCq7nRAnZs+FNe
HcanPL3CCwOVp7M88LefHpoBYXu7TDeFCeYxDTFm9Ng3yfBgfYtJrnrUjuXPCLiiBDZ6MaB6yh/s
KU2XZHU/uqUd4qJjQeJyArkT3dJLc9LDQF9GH4umTJw3pvEUZZe5gsOH/bGXRPt0vJSJZ30DWTEs
OGoJ9QQ+tB9L/DbWL4X2jAuUxUwiJF4r7y4NJMj5CXZhubjGp2JdWgQHFaDsU7Q8UVJ2njxfVsbE
5MmCwvLJWG05jG2XnlqHhcK8e4dFKePCfGdbPsijXtEtPwOwO2eYD5G+a+VbsTzl8zWUbopomPEF
056j6X3SniXrRR5f+P+atB48dYb7ZF/pByEcJKfKuofje129pcoreCVqSeIfGX7hUALJbLjzJpAI
T+6w4tfCbY/i4J5JNI94aA8jGR9vhLrhmMNBtVrce1t0N1wl7POFLb+b9KdMfcmK55Wpk+Zq6OvN
m80KW3Y4ZpDfHOKwn1ICBjPVLKHSaxqMf1rApdaduEesXXEunkdqm8gP/SZzneEtqYB/P5r5I7Ye
sC9qHgff7wvcKYafpe7b5i5S31VOZNnjieXSibto3Nkv7E2jO9IxMogWuzlVEURutGMVB3blAVFb
yh37oYQxyvKd+JZ6IHYC7a2aij9NKRYe2JiYMPxoXifjVekK1dUxOa9+w2Gou5ZnfBz8ggNQ8Td0
OBQm2NmE4bX9Yu6vBZ3XfrOx+ZcyLDZiLBB9GQcELlz6E2xdr7+N6rXVoWeNh65abi096Gs/Sf35
2DHtOCuOx2RQhbEtEbviJreC+A9yjA+w3fAzjbJvNZNdDtOF/NaGiggX7+hqaJ/58FtJ4pSN7Lde
+fK7OehSTv11+sGNKFt9PLWQF3KnqL+l4417XpP93OHq5+PRzawX3JcT16mD+J3esPqgxGv3eBz0
tPXIk99XRuIkUwwIaTf1ruYErDbmqy0dOPq1cm+WXnTGXXJx/xkYo9559emp+Bjaw/hH7D2xFzG2
PmhMwr0No5gMro2xh0X5RsuPU95rQZhyfabuAGIsCTXAeW+vBJO1p8hQ/BEXBizoVrfOtqjbvzHZ
Ka/K64RLDsJaLJW8aE/ZkeyNI2eXCfq5H/tjPTKL9xaUTgqW4EFSfoWvcXYr3xEB8oaw4ZNwhroo
z/m7BPMrBOKEI7RvMPeGXPDGSo+GR+Ib+udY7ivnLzaht2/6KliJ3kL+1mxetVuDPVL8S+c/dlsc
96Nko/7A9bV/Fpj9MDD38Tufja2ZKa5zBrhFB4tnl+JF0oE5Aw922fMo8daRP5CbcOdigARt52zs
kKQiRMQS896V+D9t5WE35Fv9FZb3JlI3IOm57TGgHcS3iN7xrLEmNRxJFMTTULy2V04Qpl0OMyYS
igiBwMuZIfeuDww5yIjClk5oPpgDQakEJKCiqyQLKJq+5jSjwRC3JJcfPlLQUnLDn6v9fGzSfzOx
8crWHvfQ0HAjcpQd53GWvpFKYDxB1w4NrGz2mPCm3sSwnW1IIXLj/Mj/uMhSx4s+Czzn7E36oJg5
hwdbd3FSTtz0A9J0+bCuE9Le157Gb7MSYQYtmbsM2HTaUx2WTMNm48qsm1e1n2xpL7NnliAF0mTo
8F3+tAfr2s5sVI/Ind64EDu9VS/9oRx2MhovCIsY8Yk5QpIdcx0tHRMC1wi3pE8wdcfJvrRvcPoX
iPqDy61oK8cBN6fNyIiq2hdLQG2KOSul6fDU77mXCpyyM5c1MYOvI+Dwyu/QfhvxnfyeNeQoQDiw
hMlCwlLLhUZHK5vyiN9tMsup+w6jj/s1IgyIf88MDvT/ytz6ux/wC99whFiDx+VtzKcEY5BdzbGi
u9XZqGlT+UbM8pkgPJkoltrl3s9NIufc2BsmXEC3XPw/lMB0elTmyaYG6v+SH51HkbeQmKi49g/n
XzdcmXmEAVFb0p4dZVR7nU+3HQ+Jz1sAP2lwLfNZ7Iw4+KtWQL4XCFHlq91NBfKVLxSD7dcjvpTf
66ZBl7u32lecQ9yebY6gFAILc9hmA+hXgKU+CG5tgYzAN7ahivM329GHDU+43PK6TwNzx/DOwqKb
WRCha1uubedaRD53xmTsCvQm8TnuICOi136iAjrK8lliH9HhtfYeawOlDxrbVbcY8zQPuDW03vUL
T63aEBEhviMIk3s6BIhGE1A3G98dT9FlaV6MH4EP07JBF1RPyk+VXHWsiP/yB7NdzP9ZRhezuq/H
wU+CCHhpU77zGP3iq7Nc+698kBL0Mz/zwYoTJ8Aa0PxwYn4PX0y7bFpSMjax2PUt3eMUT3119qlv
o7115X456g/Zpr0xtGuMvpRApQ4PmH1F2hH2D2BKx1jba5/qIwpqzMADPFBk0PY9fCQ6AAZ1GHKp
u8Le9eErq6tGIkpNMxKw9qiWj8F+4xfEzGek8VR3BS4/Wrn+qmQfhvJl0RkPyBtQh2pQL4OahPEP
iKUOLmQW4tegfDevyY8S4Oeb6j5VFbdIaO6kX0plfb/KTLT2UCnkXVn4NYuEyWwlrmh6AM68BsLV
ZSjvg4IajUA/XEqosSFdctxiy2t5EwsFT0YC7L7G6aR9htGdGRjKirjCIuhtKe/lXor5E0d6m/J7
AYuDXh9SJ3G4qcOZ4MEF45qjtvAFn+vsFv50yduUvMHpcNcq4EHr2Xeufq3RI64Rd14c5au1bqP6
xQW4pEd4BWl35IeT9t5Hj5BG/jnDIYjgOiS7B27G+Mh+RSpbAGIQko3WipomjJ/a+XnkGyMsA972
q628C7W4CZONjonx0h63kbj/whVbQ7Cwi7/yN3qzOt5q7anuv/T6LOW7Flw59AgmyTvUvjs7vCK1
QV9fv07WoWiJxNxob1hTzKdRIihlE0L7MoLxfzSd13LjStKtnwgR8OZW9J6URKnFG4R2NwXvPZ7+
/1JnTsTEuE1JBFCoyly5DBV8ce/XLTcAHQnmQjVErgR33tLo/viKo8F0ateDdmjnvxiqCJXThtdY
lI+xPTMx69AYkxfkwGRWriBCOQN0QafdHZx0GezyQ5DEEUvieglAG6LIUnCIj04NeKqivsuIBGvF
bCT49rNO9sWERqVkUT5goy3AWuhJkY/UC5mCJShqPKycM5B4rEkZQk68QPw3JgvoXTo6cZHKRecC
tWz+kaBnQrQjnge9G+8HKnyZoDI9RCAkwwgFEED+425iQxdAUBfhe+R5C2a8+P4hDsKuFHYdebOu
JMGKaS1mpxMIgAljUpyvmMo6eOCb9Gt9sq276JWJnYjQ4BBzbcB0/C1cTQzVgfHC7KInDTjdc/zm
HTwKESFMm87iqOWvjxsGjSJfBY2w0JOQWgUdJksWpr/sUcSJqpPhFdYq0IHfS7Q6mNO7+mOOv6jl
CINWPxgkc0k1iufoQ+nOWvSVga7nnAse1DG+rape/zruZ++/c5u97Fmlr5xl0MQhPyKSFHwsBjmG
1AzANmPAytjM5bd2NACib/Sw+gMbd8q3LqUPV9ekP6I+awdnqcHJ1vUbj6C2b3FCfB8z00IvN01C
FhNAWI5uoyLVQO3HdFF5xNVQ+sTlT56eJ3PXF/CqXe0EW23TtRaVrfNiIJjhhhpMx0bEJCrxdlCx
cBaKH2YGZTwizejudT8jg2Wr92A2kdmHaFLzD68DW6UY3gRzSaSvtwtpyGGd6bw8auPd09hEkkIT
WUcbTNJssY9Dr9hnl7QIsJ1gQ2RQVWp3TBLYsX7l91p2IncZtCxosJgd8cd0f0SOzNniQYfBgtId
8MO7KwFxSNQmLA6UiwPylCdAKeNCBo7Iv0wFUBwULwD6UFb98LAt/ZpwAEypvpLJr5oyHKTZpS80
iTPMPeP38ovau8/E7mje+fcfubuch+sQNGhkS56iSWpRbO2zduniJT5o0AL9RQoLyajQbEGuoRwT
onh0Y91UFLr6RXyX7e7m0tqp30hNHepfx7mFrD7WqBAHEfv7HTI9NF9B+jExtJqhOUYr3T/BTYG5
xhNQEAlNsfVRE084OxnjN96e0d5x3b+jOWZY3AthEaB06LnVLK+uarYoHtCR8TSWIiQm8bBSBrj7
kOrChY4cr//B60WIraScLcpqOAttryHwlJ9Clr+RZE2ZSAmlHXo4WVYjPOisOARCkoZHjfERqkMQ
IrXmyPH21WDuQpgTrffT568hGvuifvPG8e8Qzq8BhKhS76nGNEYy9j6zg7UGO0OhUm0L85aT2GKP
oi+ignHzU2C1yzCO1oyUY0DbETIYg4dz73RvJbYwwgPVIBdVs/o3AeDNAx1XfXg0od29iS7W1JmU
QGeE2syNYAgnVycJpg51X/mUvF8XO3oYei+lGh2FISjj8AK3bnHncBDTK8kmSe/OmP1xSOkqiYcL
IL25HcHFqg3hPIqWeaYvOr7wyIgTQe+c4ItdxvhZkbb+Z67j7yFmYhO4HRkFjJYnWiHEB3S3GcGw
6d1uq2sT1Z8odj+b0DgEEJAGJTuYmfMnCI88wMrHuhCDTUBv5aAoWOhKwtZYL1JyDewW3g/GPznr
iRmh0Ajq2tiIJVJEHew/C6wpE73AQRj6L2+aIQNeBmauq24MS1t7DrpzhVqAdNDW3QmBDhukYcIj
g21dx8XIejiwliRuWOgPLh7kFv4b+MM/SoLaCKJZosTZhnl3nVFKFxNUG93HSvo2BPNZn0t0e3UG
Yy3Z18nwbWM7NzHIoatgpGPn6s78PYBGROAJ3NwUmJFMiovTcRhkNUq9Bmim929eCPmzeLpw7+I4
uuWSN+bKOHbwHWTeCQsBXgM8F68ILjpUipRjNg8eKmPUCTVNCG26t921bDdi76J2VDjqLS7yi56v
hSUEvUjo8jH1LhRJTlubl1kcBDSQOJxvstYhP6ha5nfd/0psoc+RpSznsSQaFGTDpV59ZheKiIOR
p1HimIoTwjrBl8VnQu1j7c0bH9CqJRaWmiJiJVu5uUecNgPZrqt6zN5EffRrsKqWC1Tv8Dc6omQY
iuNn1Wan1FK3QpIInGknfkZKdXT5xMyN4eFQCM0aQC3fvFDzX9+pNsq34YAaHvJIZA776C0vvtGH
InRiVC0rXnQEusJEOxoZNOAFgqZGtOxt7f+rlOC/mv+d0dzZJkrf5N1gcbXMnXiRsdJJ7B9HLb90
QMNiWI2EYAifrNe0ncVtqG0SUVzA4KZY5lXwHKCr1BDEZGVliFZS9oDKazaE9ZRRtzGatzL/Y8Z/
a+VgIhkv+x8XOooC2xUeKrnAKuIPDv2QCkfWDeTGS9RTdGMnrVUVKIixEeeRKvoRhwDlw5KJOx8U
P3UUAzoEC8OpUUHqCOONPS8vfcYtLh2GQsyKrH6tMg8Xlw+OP5egg1/WmnuzxKgJnhkeApZ56WG1
yWeM0dtAPx0zaF24zUJ/QXclz4/1UyLiN3RjDVMyJ/w5GNtDOJ48L/4WXjH4+nSPIIJwSHo7yDot
URpiotBXzwFkweQVcwsWglcDOmw92z+aGE7oVcT0G2vN8aZ6UPP83QBRFUE+PyY7E1wL2eT4FoV9
FxMhndEg+z71HqUPxZpiaA9DvyF6XwZWzgSZdLSbP+biR2C1a7d21kJBEmfOAeKROA5ZBrNp9naU
stCsA1S4irgyQ+S4dtbGwqpdR/Bcdc4u8Xr9BWk+dkYFuiiMYyt4sBOvlzUm/J/Qj+a4uBMTOaMR
ya6d+Z9mTCvLulYD+5fxOYBXlZEohz5S5igecLiSTusmVbZj/x3a7ns095u5R4WZkQ/WtNBMsgz1
ESlfib3onYA62WecMJzMPsMdzXsxu+mEoxoULihrU7AckjXmEdihI+BhHgZrgdpHjYgAFFMhpqMB
OTuK738bTElrVSHIK8K9UM2u3qTekI8wbCayRoPBip6giMk9ye4hQ8lINvKQ+JDPaBoOGTdg9Ip1
mn5YLOCs+zEzzUFmaSyY2Zl4yDNkzjrrUWEfT/3aoBUUVQvBR36NR+CgHiWo3U1tF9llvc7YZSJk
+WOPzfCMZz5Zz9Z8tEYurN/HbbuoqUsr1hzWbUs7Bw8FfguyAAacuQr/tDG6dVp2nOAtvzrW3SGF
0E9J7arNkXkyAwbe3IQACLvN3lq87iGp1a8y5jUxc3RSAOX5OXIw9bC5nCFApFRepVoxomRrczzr
5euoAKDkGDXmpHEiRrN2iUuYO1SzIGUgwYR4hORUtsk/BZh7rnH3QPmL28q2tIajg91L6qjXEYO7
GVCsxJRZXF1ya6Se8ZdB8Lcf4zdel4DZDexmol1oGZ5ac+8N5HhztyPvgZm5NuCloDQryHPsqliS
xqq30iqMTSfJR4ZyOEWcNrF+LZ36TNPBTNSf97r/bmocQ0hWNhnD37QonnNWiizxxS4Gjs6mWVnN
XZ2fJcxL2xwfGY7OAKzdVbyjrKl4a4Hb4vkI+RGVPAaQOjICjCNEAmk7Ld4jTnOn1s2ZK9TMA+W+
WXr+0Pv8XxG6h4msxlynPUp2OOrdtJAhZjK+V7iuuQ3+sZi5iyUzVkuBA++J+xZzz5DiaLEGfIix
m0MMDXy9mOq2TboLjZ30XClTg4C+C1bPQvqfuEpPwXvPIyu1m1pNR1xxJHUTncKCM4GbCnQOb3Wc
aelk2KUccv2rpHefy2gt4jeNBMIuUYgMqDZxQjUOyhDNZ/xZV8G7r8WnwDb2tQa6mBEYgatpZA9/
xay4U7/HoT2q8QxEPYf4muJD2I74U2gMMKzKY0SNKi/4Uw8o5836TaISnfpfPH1ncR7wedR7c4XG
PIbBgsZ1GJRPoW3KVsZOHv2LAvv6yyTkmDId9VixK9Ti9jGor9HAFKyp06c7OSc361+zxj6YbZe9
YBkRqceyUQ6W0V0GE+uJNNC2hgcS66pbtQ+I7KA48satFtknSRRTNKr0FkZTMP6Xlc1rpyeHsnWv
YS4IzbTqCFzRRzY9o/HPGXaPiZ4w32nxaauwUPioo+hvgb/16EWkSlUfesZZxTHcJJibJ5jiN7n2
XTb4Ls16eoGdRYqTW57V5uAg3hrUGVmdey/dVdCE8FwoJqjRGvIoiMUILmGqIt5U/UsYDkcqs53F
9tEG4kuZnu3pn9eiSdLTXQ7mGjbluesSaErD3Riniz8r0P44gUblM2t3g9mdxRJCBCrakP1JomWv
Ya7IgC6K7DNCuiMc/r3Rj/DtzZfFwI2wEKLDsxgXcjuFt5mx/ypICd18WUHZMXBA0Et9lfxrACk5
pdJ4wqMEw8UEyv1kor+HNIGOpyJpROxplV7b0uRhpmmqGEvpJaKf9hbpFvDTYx6sb7ulhkuDS9L1
hGkpGwq4wUJDS7mQGmu10reZkf9R45bVRSNetmQSAeJM3qHv/HOIukvMekrMMzIKa9K4Zix+7Che
zxjE9iYGMaaCK0GN0M376QT91+915wMIYzxsj8Rtxv/6Y1LPH0r5bCr/oGXewo0oiwr/oOJErTTJ
XprmlBFHG1tL21e2AVqpOTJ/nWxi9S0lY8hiY5CSvCHBo6+CgyOaD5q5niqM3NY9bV63zMZxXVTY
Dxnjk3/147DQGvU0jcxy6CB0EV2QR2FwYwMNZaNnHmyyLeISoZCtfrSZuh0TUL1yJpmInFiPEVHB
oJq9vohEe/1aGenF0TX8SauzS1jM2CIZNbC3GrI3NY5WBF8jvijV92r6CmIoXykDEnxrWrSvulqu
6+Cj0kmNZkE4GRFDA5meNuszg2Y13cuRvsWwH5kZ74wes+Wy5+iYL5Zv/VVbhjz6Ydy6kKn8sPmy
avtfGperlhdDKTxEttarwFc2fCO4j604Wprp7ymEc4Rnf1Bb9QSNltAjcfguWOXyo88uMP4CajlO
zhND0Vlxw+g1y3k+aIz66wbegf3o9HM1d6uYsqUFStQVfAxDvLu1VyWfcQceX/OIGEGFerwImpsd
TJ+1QadauiUYob6enH49VO2nM5GKpzc1kySmGOY2glutGg6cV8wqiO3xNolH0K4laZ61sbU9RIk5
vh8d/jmMDjrGKorozKUKdaBkJrzHLdIU4WQjbwqL7CExJoTYKle1AV4Xb46iGO5CAlf0aQWU5WCm
qOtYQObLkP29iC10VQ9Is6N6SwjyDMmH5DM7KSblnLWoXYVhJZkR8uvS3rqFGKQlcK7JEMbGPEnw
/XkWSOTEPB3i3YKuxgu8t6ZT8GLFm9XRrz6gFMnRv7CCqr6NBGOv6kx0G/EmZVjFNJCgv/GUfHYp
kXDwfkLHwIq8+fXy7QtgenoE2bD0ed64bXatQ3yDupWTGlAzdm01fozUKnOBz/TwnLAynTRUNAnG
BmbrX4u2eyTusFVG0LzoVhs1UUxleE44cEojWDL4TnnDatyKbPfVMP1jX3WvNm7ERUavMGsHrymP
GcJ1q5zfM8V5ak63HIpoF0cYcpKzIr64McVNie1QDNaU6RTTefPapubZyz+Vvrz1mBshLQfELMjX
sV33mKUxeHYCoSsDqiknRjhEcnuE9jaoljCHDBAql1fxDc7KaBe51SFO/VVYS9g1gnFC26CntqAf
qIp9QzsOwfTWxDRs/bhXw++CsCVnPjUIcl/0XHwjmn1ffLSClvXFcmhhyXT/WYx5Uzv/m1neS+GY
KxufHq9bNw2j5658VX3t195vtOtd4ZDIoESXliYuh4Kh++Y9DNrFxH3U8p+ugXCeoY4WonIDQd95
0RmTIhQ+mKr+qUDqFmupQs+XNUyTNl7FJuMNwpsIyMQ/t70JXEbdGgrWCA12MjmqYGiZgNAOAsaG
GRRhWkJ51cwn8HmHzLdT95lWHuccmMnXFqn+E+I3TGx3rUqvg29tcmncBa4gJy93t8UAvpmO32Pn
reuqgIY94kmRfmpptMOwEV4KqrbUpUyJI/wcW6OFFsebpmBQGaTfuB17Rr4aPGpwE+++4mH06R5v
sZcQ5y35ZgNgGo7yK0WXG1hfh7k9oiHZWG79D0XAhm2RqAXbts9l2U0v8A9vepH+GQSmQa6fN1T0
4L4NpWcwJ++epoTLET/VnuyhkHwvl7x7I7n6AC9hQfzypJ0izV8WzT+LtBhRG7sd8H98mHLjzY8E
XyQcw+gIGKkPpe594TxACwRQ25Jf2gSbIbqmofXjDDgfaYxewQcyB6/45i2rQ6zdklPkQFmG7xoy
i4jIVdHKdqdO3TdU5jVGrm+ea2KzOmz9gQqJOAx5FnNfXIg3uiqzgpPbvgZ+pvL1eMBpB/GnTi4d
s0kIuDXcJX8/BFQ+8522PtIxI8XKrq6bP6HMLZFBByYsT/Ydy/dfnOmzTclY6tPXGYSPEZL6T6zG
6w5fvjK4SitHByVSCLQU+2RAnuHwZgIHSIeXc5jrtK4+MjxP74/pHH4SN7hOrR+tfp/xDUot8zRa
8cme4v9mHwNnYD7b4n1X7Y0E6Ir/qW2/2UH5ib3vh/zyHJReCMP54LGD1Os0CiigSlG6wtBjbtAQ
gQJ/lI+kMCodfFeR1yUccnID9JXCgaF46nEanT0EiFDp/lpe+h1W9iGJ2/8GtueIIfccfBQYr6ID
Xkoa1oRnjVeStIpGYPAPGRCeHNhJgtkY8ml4xnQoWoZniIHE31yPpf9pYRwIhfvC4n5jyuzr9ikt
XMhtS83JdykptLOH5eyYW5u+LS56x2fSfUXAcxXdEqxX2F7coHqPSmWfRuqiAjMPKUl7AlfHbi/v
XAmtpgn9dbCXkBhQvQAz3YYQbStd0QrWvX8RQ10fFXVIudhy9APVAvsYnxGa2OwjghrNZkBjFHrv
o8kcjI9G9EYxjV6S7oo0+MAo7C0KtaeUGUHfQvC4+kRixp6PXZS9RaQAk1T005D4sJ62UIIJ/5g9
A/sVQKNKIzIAmGI4NVQlCpo0NK7AIIc5q8/MkMAzDVj0CCgbEVoPwFINSnA8Z/KTGn8w61TTg4k1
ewuXjVULlk/y4kXowxFkcwvglbdFJOJAIoRGwO1HkIYGAnzfbO6yP8n38orwCzEm7M+mpAOGGFLh
vGCijMH7c5YZz0cPf6yY3T02LHZgryuAoTb6bgPmQyxSY4Rkz7Y1+vrW1JWHOk4f7I1SQ8XjdEQ5
xHpgWlF9wVJfiJCc+VvLBJobDKufYYmmluJxT4iECP3cXju6jbXtomehYb2UlQGSteiQF1/2mF1M
xTupefjqEp4UTmt2RtZ7j66h28w4/ujVPz0ztyic6nTdugF/1NwauB+GTbXsHLzbh/g2tD9o2iU3
e4z/MzlRGNNimoP3HJGkm3xoHyNCy4qDUrxepsfom4S05WeGCAhKiCBBS4UQi3OCjARAvN97mTP+
0nGaht1zYhKxmP+r8n1TS6ogB/sEmWsCGsJ2Beq+P8ix+/IrX4RePyQfs/8FpijjVkEBHUY4BbsI
B+7Sm/GwpbSIKMyxWtljZCtbbDfis8aEEvi2LtR3WUosDJ3+BmuDpZURzF31x9Z6Anr0+D3L24+m
NtbxY+chhjlZwu4hnDBFxop00jHoBQCS/Uy0ijVxyE3MqChTjuF0buZL3kA/sIkOo3Z5wbpnSoZz
7nyT84vcQh/HY0xxJAMUiarpk80IJ1cgLRv1AFeLb8e2N00I/ewEEg/LFXb4BWOIN/R3hohJ+dMz
WxZBB/eVpSa0eO4mpy3/FINRGaTK6hmYuI3Mhvm2A1nYzqO3zVVknmWEFNq4zYRnpFi3sSNY7I+V
Z0yEN7/3PUAhx77Jr8XOd2XqJ3FyDbtbyyC/QNthgBggA0RkH5GIhT4mJS05YhPvjFvdSdQf/mA2
ZlIkF/BUccmSHQHNQtRLKKgMiAM3XAO1iCRsxFmiaB481BZfJVEaGhC72Prx/WJgXTHZ7YkWNK9l
+akP7yZIAtCfM0oAGOUw07PMT78KhIItYQgS8EVRY2vP2SuoCf7ZSb3nk7gNhBa0Lo8NS5vBHA3g
KHIrymbLkJTou3fhZso6k8l6jZwxADyykGy0w08CU7/ds5CRHMp1as2NeyWnV43MXsWHEIgWJ1Mr
ijbSKFfttzyiOP6uYV8LLB3P7TnIvBMTW2uq1yvL2OD0wbusk0IsSIxTf0QwF2XWwO/CMev/i1fM
0NjxCJjE7VumRV3x4yNYkg2zxSp8+RE57+oP32kA9NTbh4SKTIWxQdgttYvIi+IsuHCvZWoSNwWi
jF9UflD+jsS4ZGFxg70aVbA2vR81KDaNe0/J6zGe9Fs8lFgpz/MBZxIn+Rmqm10ty5GKEBTQjc9s
xGiTFNwOuD91+tqCLjOrH0ubmZ6xlEM8CCJlIcC+TFt/X2luGzAYz5C/UTom5dJJgHfDtM9iTm0n
7klGo2YkNBWZkokf4KHVSiJPRVsN/1Sd0VoNN37HiH881E8Gt7AQnBgUQDK7brbLGMD4g0aIXUeG
89zCSrEIJLF+X9umelb48YnlFecM/iYcV1yCjSZuWlbJBxUtE37syHyai/ku54RYqyrKPS4GzLQ5
B5lDCN0BNoEY64e4zInRaWNzGg+YjqdvLhz2EKNBuGUM5KgeZOwhC0Kh45XIaxSU9HfB2vP0iwhw
PL5+AzE+ico9qbkkdXq4sGuvMRMnmaUAIVAnaXQs/YKHxUwAxA9CCe8U7nEHd6gPQxNLIyyRBYAC
axOmXz9ctf7nt5qbxyOWT3VA3YksqMZuD3+vQLyD+F3M47lX0E0YUZqcSS7NZ7JaDOktGPZeeww4
5V7UjIQFbsaMu8qw6fvfVaUzOPR8Wk5k+/x+b7ij++2LH97eoPx2wdQssh41KAjbFmcPhkEbSarj
C/AHi+yHZyObPGP6GL/K6EOhRR1A8QyMFWdVYOBQv0UBm3omfj+8V/uph1/MWNUGoY77B9NY74lf
a5Yev8WQXuyN+daF/Q9X4xHpHOtSILA+BmoLh2Vr32pqcaI+ZCvB41F5gK9huESFBPRjkmSD5xXT
heokBIICF4uGEA0RO6IRnwkpcoiDuLCAmSHJ/YJQ7KP5CZSEPG+2Y4wAoIsg29romHLgUIsAvVjJ
VbJTc494SRheNZm2s/ONlMDh2Yf1h6iYVTgYJ3byHitK80MT7biyVMRjh97fvWHEMSiU9GjB9tDz
qAtKZhtAJdNensFTC74g+LSwAA1VFP7wETTIcXzKSm6W+W3V/YWgVarRzQzjs+/Uk8a0PeBVtYRY
A31ZTgQKNJBu/kwebqgfXUgIs8ujQDnZrGC1aLjbaQN/Fs0EgL1J49uzBSuKyJ8vPXWq1KMVvBG7
+cmh9JVvenaWs2ByEPvvVQA7is2MtgrIB6CPrYbCjIviPbYG+ffEvPFf3BETX2Q1nCm9f+fq25ae
HR8KLCGz1Zh/U2HxCpsUCzLwTYDa+H84y2dcG0aU+/xDMcOVjDqChfmzQl5q7JtAhrhdc8tVlS+d
7zFzo+KrmKhqhGRqgGZ8LQGdzjpCNw0NJfYXOZahuN9uU3ABxtFwnmJsFxx1XI3QAjCPWkXU9XKd
fYDyqtReJXNgBoXxoJxi1s7CqS+QSkIYKfIT+FkKXEQzhYcKy1Mk97xBQsfCjowvJHUlH5SxbODu
+LyEffIKeFBfkux7qMFjhnwfBKDTxBflPW7g8d4kZ7jWGHG08J65f3S/3sg7xwO0aXizP7knm2YJ
JtsHPgFNTPH8JYwpHoLw2MTQATc1fDoURtRSzWfuxIshbxLwD76osp/nrDgq8Aq1axudZQNlEw4e
LeGD2JHPwZlyGwE9fzzmgZY5iC9EC3xBI6a53G9eHeYAMu2cELEE+hVGHG9klTxMTkDocBrFKwdP
UUxLahEYdsRi6Q3Jad+OttGrdxeFtXhhTerVsmA5H3IWLqYbWI1gPsdFcQG6eyqrhHrmOw2EE8bq
dfITh0RjXXW4YykciQDWgRu3GxO3K+zu5HojmG+DG+0QpC8QmXKZLqdUK0hjuRR01k3Qfn1ylPFu
lTiLhtDuWKh0AvtxO5P3MT3xf2ICALeldckcXUWUFjhuKPN3B2tHnrZ8RYd4nDFjp+ACKWg8bo+F
mgqyWMDn2Q/pfMSGRIpZdawPE7yN2H52Y0e+1JHNUyo1KfRI99J6CCT9m/y8g9w2wCtHKB9TiqSJ
kI4g+mnIlZGGgmilBttLKST6YPzrKPGWS5THzlnfQi1gN/mM2RkKxLnUKvCS2O5tAoU5lQnfInVZ
Dm8zRk/MCmdpso2xbWGTSiIk3yqcn61BkBkOZgKfto/JujW0KW5y6JXuxefNpw2Qbxhn3ZYKMGx+
z3/25v/tqBSKy5TRouzcvDEGNoYIJQl3cH8wn/BYO0Sipj9Sz7LLwUzkjOVP4icv8TXsr7LJSBUD
wRAJHpUi8a54XbO3m2g4kPTpzZ3Ics4/dnVaLIW2t9Me1E5xd5PGl4fLxsDJiH858nYoV4B0jreU
W8T229wwG/fwMXCZtyHw451lt3FK8Y3AVU4L+rsBri5P4veJoLWkDub5emK6VbefifMpTY/0eVQi
1JRyUlC0UMW3lA50MNT3grSpqKwMLThiesM9gDXAsV9Elcg07Uy5OV67Lkg9GYS8hG2GKHCHBuUI
JY+F93MIv1IE9lqW7TAC+nUpM4Zpgf6e2PG9zKHLvaEzSrY/aqw3gAcSBnO4gdrmzR/uzM+n+i9W
Vqy7GjNZPfXp1NZtxaEy/Sn1i8MfbS5tuFOLj3w+g08GNJcFZF7eJi4IL40kotBkjs9KVIAUePx6
NV6sXxEJuwtEyhqpW0i+pZe2B89712uHAPp6o/5IYVRjtTcGOt7NxaaE8a+MmJHi7yoVXaWJ+YYg
FgS2+5LGjgKeTICFTashOOfU36RLlIVqsQPmyChgmWn1m0jqi1hqTWd4CgU3ow5LAuW9sOozT581
GbQP5y/PGc91TFbRU+fkRWDxViPefC9D/P5WHSNK3g+IGOxclFZUYLQMLEUp85khBw/mslRWwCRj
CJUAzpFhMQLufvRgab8RQ7ZjA7FB9dkd2DKVnlQIch0elAmciIAYbIoYUNfOiWPP0eGUbvgY1VMO
6C2bFUepls4XOZLkwXFMGka2QfAundxMbp6UHnLGdXt6W36WX0ihjxH7IhNCJH4ipptv+L68GRZA
zaSRE22TzVCthRfQ2hI2TLET+faaykb4sL9RHIm+jWk5eD0lNJ2b0AaotxC2EUpkk1mBHzZb6fRu
OXs2QK3ZWfZrM7w66wkPJrYLPFqEIYjDHbSwF5l/WMaIr8CNrkB8VDp1WlLY0Vuwu1nevSOnTC66
ciAknqWKVmEy5Lzelv1kWxcXFP4QbCvut3Szlv8lO7gF4MqZrdjRiYqCjWIgaYTCGdSonn7mSr/y
pceb535WNYKf5IXnNkOmhwMkZ5CxRxjB0Yf/CtcoW4dWbZIBLHRYSl4ufkvdxFLAT4evUmnYj/BC
wwEO64vdxST3kOd6giLCdsRh9Au8GyPUBw7QgHaa+q/zn0A1AOkKZRuqF5USnhhlPehwlL1Jk8+m
WmXplhWRCmmSoxIPZkxBX3Q8ZNku+JiOqap8VEIeZuxZofoA4sIo404kDEXlEI/17xYtIV7TFHrS
wFLGciT53alI7DuXl4DBG/od41ruoc9POGTKyvIttC24kzTJWfzLdaYLSX9STFo1g3FsispxSc/E
+26XjLodaf71lwmaTPshNZgf4KuQk1tA87uhvIMjJ7Q/mRUIm5wRdmn+ZKRotNka/M0BmSO7aOF4
6Tmikymlb0L4rd4cyMtSrUqXwLdn6+bXjBG9dov9mmAJLL5aZwPADI1jEzKhNFvURZZyZeljvMFJ
WVPSdxxr5mZM9lB7WQ4sDPo1jiAoFHIe50JxaHSsT8RNaGw3YvpZgdmSpmh9hRibQchM7WxDaUH/
0qr/RYxAnea3hmpNMEcLOByydyA4tmTLqSe6KiFYjcGth301QOeDG9wOQlc58YjJHMAPChfsBwee
V6JMq/+IGc3v2hkxXywYD8WIAUPY8IBZLHCuF2eHlxROEv0AJzpgzQzJwAiofZlchx8meAu3iJOZ
ete2RM8gm3PP+zbgrCAdsnSVmCUVe9aC7tyVBCuY7kQ5WHBCFcO2MN+ozmx/J+8DrhcJRTj8XDZJ
qXzxSYZQ+LdiKi3HIEA0hxpfowuBLPUTz/V/NY10eRrNBauNHRnRCfiGYZ2M5gQcKPeVaw/9L9lS
d4UhTNcbQBCHr4FZS3olaoih6QTqqNGfDeRiYZIUGgygqnvrcYbiLlm2QsZiIbMP887z53P8M35b
DTjZzUNHjM/dn0mi8Sw4sfOvbTyEnZAABBJWMIrB8yV5OFig+xHTWGaQ0voVPD/Wj8KNs/DLBmPS
9mE40mmy8ODOC1Obr2vYIIRDtjDyW+WBNtElcWmiSaAmAL2zLBzZKc9Lpz3kxEy1aA6dJ02xbdx8
BYgA3N60Dez09J2NP2AHBxDEjoqE3RSertQILJWIrrm6NZG3oMKWGQOfAANkQVPScIJwdkgTAU1f
upHSPOH/CNeQEogXAPBEtgbpRONVbWEefZekOTZMEp4cIt2ZAVDzpdIgsG7U8c7vFRCIptZlRc/6
RsiMA8BgU6GUogRT2Nam5lJbW97/aXCXlEe8S0Lea7txiaaCGhHhB3deCv6COQzMHQJmuZaOwR73
QOxvZO+TR4XugvOqtl/N8hrixzKBMfkPky+mMajMTBSj7l1BmdXFT1m+3CYGBfiikx5iszXQ2v2v
rJqy7WwgSL7LlgISbZ4ccts5e/Ub7ZtUvHjhUS2yfQJJcEuwjmbl8+IYNM7YArCj5Hg1cc/ot+Rm
slvLsZ7cSyTMBYBEEgoFOCyfWBbz5Injq/LXEBULNCJefo4UslylA8HEb/HC2h+gIJDPCziz7OzP
CXV0bu5I6hOYiKOTMoAOi6fFX2dgiKoKPRjy2D7fueO+Vw6Neyyxks9Oukv5HTwo7D0Z6lfk9KET
qoM/egvuSW577GObN1lrzQv2SVNuSLux2oJR19eMbQ3EJGQvqwyReZiihm3RuN0z5+rYEcGxp0Cl
13bchV9Ty3PmESnCBcDLDKp6oUZ4xZrbtu6WZaT912KVhVkYARZNsShtxrOsa1jjzSZgyIHCxIFt
IynaVvSlqa8xkRU6zB0OxFF33svoc2Yp1y228Na6D7AKRUEY0XFboXnKG3flOHuFg2nQeKWaG/nH
VN2VdqtBHYz5qeCinCQhfOBCFqzIh5IRey3U7cySBgLCs2iCsH4qOzD9GtIwm6ana4dJ/ECNful4
d3gPLpZ0I25MNb5m3a2U/JQBLiy1rI9oMOo0OKf/r4BT4OwFIadgecSrV2M+68DUiNfdXcJEHfuZ
Dd5qtEHEqMCGwlqXhBwAtplCTwpUKRvb1rlZyDo83cTr5hGyLRr4Cf8GN6L3YmGVYFldw6+D5TfA
l0qC6EI7XMFo0uNHmO2ckN49fQRT/tKK76Kc3CQGWzgVZly6fp88JL4GEyY8CYyznx9niIRBbz5L
gVhh9BPDmpaodpGeQHt58YHzExhwIRuKQVTHEPRP3kNVnG/powwEKTM2fIwzaQ7A8zkn5Qa7CG2H
jNhGE8eI5hHl1qtCeoF4KnTWUyVnXkLYgx63XLjsfoIHuL7pzL92sGzk/Jn7Qze9dflE8Gq3bXIF
s46YTN4bWKze9IgckCJg5wJD+jHCEktgMsP03JSAkIKipLDpEkIPAyQcivqapdFbW4/LoM22IchD
qplbZ2jPqYu1hFW+sw4YfwKUb2jmtMKl7z1pGgRItYPjtRtqdz+HvAoq/GH6PEidlcfFV4smhRPF
HgR6kDkEFIIJz1TyfZSdHOwscxf8qzSh8ao47VCtEkatsKe6zKBcJELmG+ofckVcsk7AOmsC5BwR
2NvNe1BgO19dh6pfTygVZEjijQ+1dP+47OJe8kPWB07IaEZ5gImCXhq7/kI34dr8JC2YVbrSDELP
upuqghSRquGzITRa8y6R2pjwbzIY3R6EKpjikHgAxywgVAi7ZvP+myuVTdiHOHhD0XE74VZ1H/DH
X9gvhOk9WzgPsLOFFmNi8st2MeiFAzk2pydIH8KvTFIE/ZySNScgFJFoJIUxPgo5NSR3yvzqYhKQ
M/LPIuaNHYARB85IMMTQuJfYGfBH8Rcl+Zu2qB1IWUd0cEmx8A0q8Qy7wdB2QneVwh7saT/bCjpr
cpMBYAflXadns/+PpPPaTlWLwvATMQZFUG5p9hZb9IahRukCorSnP9/a53h2YhIFZLW55vyLbroq
KRMhvY7mL+BK8OAA+ZCgD4zPPBaUOtpOEqkhnD31AOy+/Pim77Gk+GeT+93OCv19y5RkorFql2hb
GEC4wHtMUmLPuHoyooiNaH0Tjf0KBduQSPy9lszBajD87mJPgZb3zVBLKNLBrmUaK3G2hEYmrrPU
gecTceWkGOlWzDgfHIxMVp5Xtfwwc2JTwFSYR8P5gHFGQilJ9sn7lHcP7YXhcb99V9peKYkdVYi8
9aUTG+q3ch755PyAcqLlmZiQB0aepJ7Vrp8o2jkiIVXJCEBz3oa9rTT+pM2KO9dQ8RdzUgSRB9ni
aU3QoyBdnRODfQYACj+BbbT5on9iFQcwNBpXgxwhGiTEhPGNxm4iDkhzx4jwAFzyz336FAWb9KK1
S5VabNqp9rBdvzN4qxDVWD77avATisoZW04i1TR4zXUypxmOu/m7nhKyjntGHBNC26ieMRh6Wpy6
HLGvdVAFgEpo4WwAeOpNXRDMcat5776efZkWclz0AuZndgDD0rRKDQ0nOHAj9g++agKx5siq1rgC
1tQCmAqy3kUqeiOgA94XxZIhg0hDh9TELpSJIUHPN03ScR4SZr7jmYjfEBIUcWaB+gJlYFuDiQ0E
fvwh/GBrEdbx2SRdFTHD+2+sFFTfwxTD8eu5GaZgN8oZUcOrYpdZhnt2zcyktddj9lCTfI9iQC8I
3rTNGSJnAEPBQMU2k9aE/KVZb77YxsSI2dS6/lAxDCXxhTWQI2adJMalWB2uQGehq3VhtQL4lI8j
FF0UhkMINLwSAb4/xZd9/JbwHKogZRkWHVpGhAZGTqLiPILLKnIK0r7wUfEYybTHtggKV0yclAhf
oLlfwMGlwmDOBh3Tn18FfaBTSCEbHlzHtrIlkoxh2Nlip1U8BBZRSmdsHUfsvgrmIwqMLluKWotd
2agcpjFcQScv+daDfELy3eqBfiNG7iJ1ztK7JTwUGOGI0iGepXLVb8VWzUfWZdbhK2IyZQgoQF5S
kkzXbODEWkfXSlCd64Egv0BC6iWXMPIpSw+W8JtAudD7yY1PIwL56E3Clf0MqwGOKf8W606avgDm
j2pfSCEP3iChMkeGS1/VJ2HookvKOCA5XA6zmUFKWNhMl2WGXTG7OSbACohYSLqlEXUnmQk2egmh
GVmOl+pH9WTAdGiCwKln56MPvZyqoEL41OEsQCXg7WfjUIGe/aXaBscCupfPhGugr5eSIKqIG0RV
nckDeylhKZ4DPhAcQOCj9Zd86lLgyRMu2Uh/JWWnYlGkfaL9oEYq/qacgpE6zXoifoDaAv4TslKo
WPr+Q33VvseynuiIejGU9EaaCDhykiDjg/jpV8UQUzNmHUkPdY1J8D7rZbda6P3AKWAGj/AAf9Gt
cjJwSBheI18/9YISkhOJ+VQriFVQThRW9A1lPCMYzjMVfbh+xcoGoBLRMuK0wOC2kUR54Zopky1M
ydyILWUR/0uNfqiDSOix4jVd6mSK2DC1oFYY8476SVd9/KL61qISjy4vaRwJfEZR+ccIodgIn4Ih
OWXRYyi9D5jBCE3lwvQ0El+6GU9ywAaEGmmYOHou9uN6Ck+7GJdUFd6g2dty+y3HFVYuRpgc/Rh/
MpVL6yJSuhQtQS3nir/IhKIMQ6PHr7vq02nwLqcZ56wQ+yHOM/ti2ve41PvX4rP4sPkfsPbX8cgr
qTMSLrWdBloCJwwAB0SmNVtPDdKGIZWHtyEDoQWB2tZOylCpimAfYG4pU6MmWVQYKurq8di7EVq4
+v0VQ/DG1pbYf9RHkxoqes8A8TVsGgePAYXcXKKoAJi51vxpqFHZ69aalE8F6iJisk10hC9ApQcB
MoQtofklkp/GF90BOviQEDKAJrwNGDnmZtj/ChByZsAky/UxIGSESCCFEPqTLhCOp2ImYqADKW2c
6O/jy9NqwJLEH6DXFbqXEkX6BoWI4FBqjyY752R9wDAtxfRBmiZPsd0l9cl0KJfVXHsBemKPzm0v
r+Wow3iLkRhuZVD/JtasEbE1q3XbkgxuSXZwHxtY5AlB1vbt4jBOPAVfj+ka1MiLwFdc7gBOolio
/RL2JzaRObrV9IxP6Ajoc+NVAJUyst36kHgWaYx83be4OjKvjqAXo63E2sGdEjSjWnh0EFKz2xWN
IwB3Yt5gD5oQaTcqBfjWRJ8CAW7kXol/orEoSvok80fZaiQ+8OsYDxCWIMzk1nPZdB+SyDF6UVrA
ui6FaC15WojL1AjpLvcd75BA8s0fET7GAk7wvWgJ4vF0JYGnT4fvmkhx4ImIcZg8NKW1KSXmWAxC
V28H0LXyBkXeg8jvNvQWQGe+LLkqMQcTA6ltCfTvt6K5k6eU0sDN69Thbh1Qgf53j8m9+AhFDhB5
guNFkrTxyHIJx6yGzG1NmQvPUCdUTtifdjpuhJ3HdrJp0CD8WjLCUaKsKGZvzQzpbia2vhR+mVUj
fx+YJIHIUSOVhujb50Nj5KQ8fLfRIf+T9c63NbZJujIVH0/T9VvWDb0RIH6fWcnHcIk8hmhfHfW3
hkuUEU8NB695JZBJVays/SieR1ClM6qEvglcfpaHNdIdA8gPWNzT5Ow736gQytXXVgegb/ulzF5I
is+pv00JvJLioA13g4/mDEvApEOM5QQU632pCi+MOU5ykUdLuWfeJ2DpIHqIoEIYRolZPUN3cESQ
S96cfVktEpqRPmafpxquQMKE+t6gVb/yo2SLpOr34fsnf3+8ARKQeXhs6q3kqzNBFvdx6fqqFIqH
VIZkGhuMeg/vkrC4lQ+RZNw10niJadqgxBfEbQF+eAmUB5gttfAzbOekbwUDZ5ejkV40hHSPlvWp
wELIbD2/m3zkI5n5qCavpZOzgSkNVgTT1hfKlVCKfQImn/W5av5Un/65DIkWeQ/cGx1cG0LotTFR
Sqf068kXoK1/6cGRCFBHkYeUWhIIsslULqHFZKEjOn6yJeUmBraBtxeVufT6Zeupauh6s+4xHxHc
vzQiY5hSARu1AaJMlEWZ6o2YHOBgKWYAca3MEsRYZmV47+ygNiQAiJxaKC4CQKRJqJ8i06rjIqr6
E7Ovd++ckln2q4ATEIOC3DKQZUcxowWXJXYcghojAkvxvW7ZfWCs1ix7/WWVzrBF86jGmwZtoOJg
CDPWrcF9JzckNtwJqJ2U1VpsYoj/rAygX1UgRf2lnllkE1QGnN7EXPXAnhGcy0ACPkXtLX+7WcpV
oxn326hkPClFRRTR6uK7+Hy/XjkA38xp/Fe3KONwrXdn4TnUKc0U2uWXMpSgvppGue5lfTmk5twg
48lup+wJBXVOhlmcCwl7nDKIwhGm5ekeXWKqtjSRsAduSwKODwrDOHDcXjFaQ9xecnwPdt22YBUQ
NGqj38RHzfESvp4VuYJQTScoSVu8LyCjJ8aA3iubwojWqvmD4g/yDa02S9SB29TyoSpADLTJXHsj
RgRlRqhaDIGYSvEuYXbtFNXlbr5yFE9ZUlKoNjWCYRH4BSP6iugN5AHCGY4Avwr0JttzB7hJse4a
NMtwrVcmiBQdv9fR83t976Xf7KfY59dgNVzXptXMQFwvwmk1q2Ykqad4F7n+OJqMZv74PQ0mho3d
hFXa0zHPHNMbTpIJIv6LAsCVpS1E68+qZbp+7bLt9/DaJZd0lwM7vfE41WspsV/ocOykk3wwT9KJ
reWBFO4h/gUZXW+K8+jIk37f7iGnbJqVhCjXquHhk/Rcobbo1RtkRKEy2UTA434SAAjqeaS7cqnM
43U7qefhmlu1pYK7RAIu38ZrfxPMIE3NodgtyW6hN74ezpFimYEj8xAXdZUxkiozf+J7iIkj1pTO
XxN5qoyjaeUF42T8oLS2JHW4CeAXAUqwc3wbVkMXy6QpZo9eMiUsWFgMBodjBeP35DNHMJk3jZCk
ckmT2mg9zWMncO/6mG3Sknc5CB5fX0ckFWzJDpahl9uR9cv0ZZuTr41IkzOYda7mqa6OJmH6d3Om
Xupg++gl46Hbc8EUmoJpP37N0YaSLJbizWhqroDs30iAQp/53Pxze2tP4a49oSmYH8pDf4ou8U45
sWhusRulOdbJDLom1gIexPeJOc8mA9xITC+hZYNJ4yIvOIkmKEUtPguoUPlqNMutzpW5KqKraT1t
p99VOxUvH7jZJOMQ3VKbJzOiKPoK6hzcc8pH62b5XWbbbKZPBg/xun7aT0cPmd8Waygh89e6HVmU
wrMtkh5012WG7oSVTeSlaCxy8qikIfSOMueEcGVMuWgGRpZWjNejKdCAcT8vlxENTS+AzWzhhj03
pjTEHJzGNKFRIppGCHZMeTjQ1GxljMaVy0iiDbUxGmszZRav0hV5l9fKnDULtsWLavpaRVCdrHSl
zbQZEsIz+d6jQpot8MxcEONPYT9FljLGNPA3Ma1+zGAkYzKpOGjjEQ1AApgGU41e1rBns5D9RIQL
k1MOlU35OubEtGf6jHgZOnD8JI5WcHHtDJPrxRetOS+f5lNznE+1GZYmC51rEb8ppzI0MoyepuYM
Y2Y8PNz+qrksy+d4Io0xBPQwNrRVR3U0m3SX3XnoIPx7aOMK9u3086ROGV6bX0SILD6xk+11Dp1x
cG1WpFbn9TNkef9dmLjo5h5NYRIhj/NsOBaJQmiaQDwvfK5kyiQphOpmCZ/3311JFsmi5XahI+oh
ydaPoURf1B2Omk77E1DsR49cd5UfBDGVn24jb97zwfROejawrPg2ckz7LtnJ+AeizmqweRhT1i77
p520k9FGsrNxtpzeKmvdub+O98uuy8IBlYfEPMWwtzI7sUk1TNlJMc7QK7IGjDMEF53QMVfoINkE
wNPXHGk2i83Rkp+sZAHJhwElCr4W9T4bm9F5czavNX/8OtjE81LMBfhuMObJ/1ovnonfMONwCwy+
Nw7YfAcxK+e1QprYgkfEA1K6rczY/E3Z+3qFdR5Z7sxeoYfKjU82GGXbsWVMmimFbA6C/7YTbBC8
sDUakaruCodeDkMCRdxn1kI0YI+ta45B44nHkd22wyt5wPFwJf6JI9EB+Cf/6wJUIjkPtfMVJSaH
LYStcGzgf8tuihyXJd5LOovvAaxlZzjFWcA+wPu0cHW2I6c5JWuObY08Un52OEPimQc1SIsU16K1
K+dO1ePnZFh8rPMVbQYLBIn9nQcOmchp4KT8hB+KRcGNr4frIeNIz6+VWH+cCGcLTo3mLgdFL8IO
HORJbHnezTvLdBquSLyXE/97BdUrLlccB2qLU4wThxQfR3+KP4vbnk8VW3m+r76FziijhHQ890o8
Xy1eXLE+g61miQFzFa3Ifv3f+UHzcQ6SALzkfY1Xrf2y7ieMCHmIq1InKtfz/1Wo/1TZORssD1tz
xQHEPSXWjSxxKsYcNxlNEpqrdVE0choe/tpff52vM1qP6FMsClso8pxNNKvoS4A7xwOuiGzL9J79
GgvKXtPTCZ8PPoliV1Of0+KWyrnenJEgw0UEGqt574BZ2ryn95IvoL8rk7V3mwM/s7dbtLwn8+VF
iFneSOeZHu7Yf4j8oW/vVZZ/HB37fWiv99Of6fi0yBa1S27B89fSVpuJ6QG9NR6iMw+8q7q4XhWX
O1tYi8VPP0G/3IKryhqVX1IHSxqkWKmQOeJ5ZX+Z6dHQ5jvyI27sxWvxNeUrKBt+U9rFOvVi77UT
R0g9fruGDO/gIueIFYIyrUsCla+4g/Gvn3AG8SqnHIuzgJLnfeJdMMe9kLWWtZKpApwUg8VkFMPH
tqF8kKBzE0Y9RDwHpV4XtMxYPIgmXBJRXntiNUWjFHl5iXchNMAkgVDXv5/Mf9PEh0OwYI+5vZMe
Nf3SfnlYF9vND0w168VViMOVhwgFcsX6/xPwqXgH8xbjiLOFXujVshXukBx3zB8iQS4mOoj5brAx
mG/kTXM2kL53q3P3h/rdhhnQdyympQeh1k+Nt8HHOlFw2jJ7r0QP8ultAJuceNUwy4gHygAL5Ffo
ZY0jloyRBUWDR2gdMmc1Gb9W1499OLxmh4+dulcxiYkZXLQ044PGDa3G+ktt9hA8AodRdc2ndID1
/x1hJob2X2PtZlf0reiX5QJeuJUvvg4TPlOksWNtnG5+emtPGYuK1vSCS4710N0N8rw8zvx/2mw2
fJ4NvzrL3vVtMWcYk5ARLeaJ5v9LaP5NF7O3mFRe1im17oDTJ5BP6eeZzW7pkBETcmtO47E1nT42
A+fOPHRnT8RgwniYmUCMefETEDU+I4oP4w8/scSBs7P9iWGFR3XtLipHzOtiDN7FPFtbHEfM9azM
jMyMKU4cVFpKS5YJW6wJrW0uETEhnfJvdhazC+me/cdt7dLBGcsGJDYrncoZLlkM7Zy7BGqRBxdY
W8b0tGpdPjeI2t3w8XLrcT3G03L+f1OJiXCwiOe63XOXrwNWDX2Gf/O/JXa0IxCJWL5z1iwqF1xg
PxOxJbv/HQLtsKYW4jo/bvML656tDXevdk+L1Brz6cR7QEzTMWTPHIslKvrr3asIJRSXhjDHfBFz
HkZJvFFMAgkr1/93BzjymtThwLpXnrHQXSO0WKqJ4FBrblHupTL8YGQwwr310tnOt5Lz3EnO1vZd
sNQ0re8SzU3/1OVxPlz/Ho9b/jtSjLeMZeW2v68FHHqke9FFemreaEyJg+fhpnPpS70j883nlxfJ
WiJowR8vmrceMLVBFbcIwSxgXBYOFutgVTvkJ59fV2xztDulb/4OmLhyGxtIqPPhAWeBr9q6vYP2
n4mf5Jm/FIeQbdOSOHw7jSY304usyroBHJjdFCuaKRYixUxdYlcEzdB6ednseyDynfNbXhtZIuwX
fRT7TFTqHwNnczotzmK9FIvN9UwIQGOxLImJtPhhMnf8+flf95On99Khh4Da+REdXZyKmYU7XNP1
Q9wUxG/p/GNqn5tHRE9EJwnbHQKmDGCPpaAWq9JZzGyOcvtgjrHAMF7WEO5tyf1MMtsyV+95Zt91
l94ghkHF+kJOjG7NV/psRk+pHHMpurkYO6+JuvvwjELPXuLU7U1EWWKliT3vNl3CSt8g6suy/Z37
LPr4xfFTPtEt40Ki74C3uovymsP9Z4ODfPqE2yg+xb+5eSnCO9AfDGfEqtzkQlWAO2+MA1xKyAs7
1CscrBT4h4cTD3NSOMahmklzLFMdGUSYHY/JnrojV1qAQHfySb8BC2CPXMRPVrozsrN5NTMn+YTf
2ejRL/1V+i98ED0SZX+aW8SPNyrIPERz6xPFeq/56f/llMBSn6/Xl45LkCYf503XweHKCRfhouCn
cGEsG7twqO444Oy80Za+59aOv8WbfCGOzeJ7Y7agGUWfIDI9DJfV74bECYvSj1hufizDCax8GXvR
rGRn085hPc9ZAWrr52NZZ+iC1nU1W70sfWwQJbazAVNRZLc/gz0sfTShafuV6DgBC73VOrCIoahY
4V6MASAr7mtRLHBF4jPAaHHFBD9apQesHq3vpLwx8Y5FUBU54ayb4CtxNjf8xTrmbjUrHMhKjBvE
FBxjLEbHe8rgk6zb0KM48u++KZioQNualaJjOGKtjhhDEu+Q7eAnWY3G7CHtltsh/ikeDgluysju
+c4NWv3/Hc4u3US2v//GJgmUK2Pz36ituKGdXSyYJ+6j5eeX2PFv+5zMZofz6nAI7OcfgtKsW9QR
LH2nWdIELVHHnEgTzTInyg4NDjtZhX/phpwoZ0UyDCQdu1/qvVifT7BWs5VFO+WrMzomc3QR9tqi
nzY/7RT3zeno2v4ZNtkWS0QkgPZZ9815xafUJt+lmPPE70S8IuIgEdGA9vv3OxHviHtSLUtb4b58
xzfN6Vbr9Z7l6+exYbEBcME6EU2ly3B7Wn1cawhQjuBxqHsikkSemHC+m4Zzanb5WUSc/8f22RmJ
BVe8Mv3RbAA3G/FS3c43skNii2dsDt3iR4HTa2HJ6EEe9eIf6CNOtBEbB7FXUb3aldkeyE6zaI8i
qhA7SA6XW8lGKMr/Cz+zTbxK9vg8rSmMENVG+9ol2i+slfsq/hQg2dcMcMfd3NauKoObGGugPsr8
HKrnuLpVo/FoJyaUaBE+EV0fd+tgOhj8qGRg5dQe7cKjdKmY7I8sbt9fY42C0Zfi5xDuIjhly6Tn
MW3AfaQuKFRdLGQ1sSzn1Rj6xFAqv9A0Hf4Uoq5v2OVheKM+gebXUb3HR23bPpO9/Ns+62O00dk8
kNPArZV6tGqFKAXB44rcrnJKr8T8KrUD3U5+pYGVc9JDJTkIIn1PhYGqCpK9IJRk8grpq0CagzIK
WfcieE0KXZ+2oN0ys8LxCtP7dJySQx71HlzBUb/9xilRUtBvOiCFcZzN02z1GRnHLn/vDaNFIIFk
eGEO5zrFpxAd79ZYJaa+kpMS2Z5oOSRzbspo1DWYiwwA5H4ZLjV2Nm8y42SiNVAOHxgdja8t4Qgt
qloUch8JWH5RsemQVq8+V8glAneUSLUjoe/iJ8k0qPvjsCAdmQpt7vcHgXAKk326KlpqJjWpZJNF
h1SqALyIj6X57TxpWesGkD+yn7x/DjPEmIeXMEa2ND4q8MMMapofgN6j7HsZmSothA5rhRtPi4RV
vzSC32EcrJLyGNXCQyqEML+NwP8YgARAe1YlO5tsgGbmmOOOcBZ9UzwAbORAyMY+0sFGPpuo5S2v
qcwiRp1SnmlFSYgUPGVjHFENyixSYqCMsxx+io3xPnc1yyWpXQFIoGxRQGMEKyzKTwIZgSCNwDxM
DfLuZJclig5JSIm1+3kbqqvJuPjAvJggDP9VnlXaOdjGAmk23sXZHxbblAIewMsg2oJc1AeqValE
WWEq+Gxkh2lYwNnxEdALUsJqPBwPa+WQQtlF4hRlRAi6DYzRaAQ8V/+h3UJqty+ugWIQrLnuFEMs
h8pbwwhHvyj9rXNP0SsnNXw0pmgkE8Ur8Z5KY7+clE79GTmUr7p3NkEhCxAcgn9yjiQ/24Q8noYB
ZuAaeQCGVgrUt8MkLQq/VlUt88EiU3ba4AhEEtUiUEpriVOLwsq/ujIFvjSi/xeZ3RnoovkM/AQ1
ReisxZvSBkyRWLFjzg/6AkrmULkZOEG2oS2q8an2f7k8Fh5MX0wENCoKn2iwC7MC9fl2MiwIs4FM
wM0rYgTTYBdsDb11Rv7lgzKHQHUoMAt7bDXSGCy29vZEDaTSeqdv43HSvid1orh89v4NuLWCLzjA
scIeik+JTzPgH7p5RqGVCgtcEEYninye4GgI9B5G64gsLb8mhvMUvl/k75MKo+qgRyURrnwmBO2l
8tzqxxKrRQGHKABoBvlRM3QAF8yx6L8AfRvB5KMoKHA+GtA1H8xX9oWYssQ9c0W5OBRXV2L/RaZO
xYCYSISV9tcfjSn7vKgBCbhSWVabLxQAdQjx+r18del4NPyRjWIimOfc+gqRRbSbbYaIpw5VLLSO
6ogeF1wGfboGypMaD8HUD+Vn2+gTcMFKsAO7hEfzJQTVrWfkfDHp1ipC+Kye+CmRbBH8yHm3MD6x
RzUPLd4eUAsKgpY6/FNH5SqRHqLMi+oPJCgTmB20qjfV//QqsJeisqpobLein34Eu67QAYJByoQg
0qBOmTv4LH6QyC62KE5iy0XMDYHLr9uJBp7IwBhOBWqulIO/4TdeKfgscfG9hBoCxSn5ouf1Nt2o
VeMpnoHZhMkaQtFNp+9/uFMS1TviwkQVZotHBJga1//cwPVKoEgUzV9+X/EBnLLZb4XqGEgEL2ok
J+oofzMxg1bdYM6ORvsT8Qs8lx4qZJBYAqe80PVfUXCERSqEEfTBoUJKThTUWv0glJwBW3miFhbW
G1g4NuU4lBYdiImmspX097SiHjIKB04K1FoggbRuNE/xnm4ay4dWCzxkY0QUu193uUHOPiaYb5dD
wEwvZmpKTRWMgaIAjAXPRCGG1kkTghUUfUmDavSOXRQwgZYvo3DSYb5WBTgPCSMc0BEWsnKv0+uE
n0z/Ex7NS3wMrwmpt+voHl/Ve3iMnyyx5W/xVO/Y8v2+nyXEjN3niQ7C5zq4t5z0DrPlLzr3R0yV
T80v3ZTt9JOdcKS76j2h4XKrf6ZX3IQQXjDunyfd9nUFpKje1d83NJ7flFN39+6OB9lDPhen9BQ8
Prfi1Gw4VnpkIjN2o31LtsqKT8WN7E3Ia8C8Dv6kI7L18llAuBj+Mig0wI2Wcot/qx/p1BzyC+K0
38vwVDIkC6d8CP0Vq7y0VL3iv/ISQZWAZT1OKNWBgbHNU3Vpd+pzcP0+okdGC1ufm36r/9RDv/9u
qwunKQ8VpYSE+E1DW45dC5m4FlSt3XQIZLlGMwFb+UIJpPBk7OpVwJuT93vMO9843xrjrJ2qhZci
m/oFrz9DhQmnrncxURMs7xkWXguUN5xB7+FdSg3jC3l6T+odv5uJCY3/6VOqm6f3dl4X8CIdAw9G
J0I2ngRyTVHZqYYLzO6gu6ig1O30mNST6s6owj2mrAG00Yuc0V3DYrun3ooamjWEfnEXXbjDtgSl
CxuuMrNucFeJw8nUr7rckcmP579fSEcsmAe+IGdWc+ulMUw6YDWsVGU971un+AA8d4fIzsl2w6bE
oK5pYzaWsOFXgWBMlXylUzLDX+HKchhgb8GIYIDnc65wEArBu2Qz+CXgFBhlASVwDhqwPat9lBud
FW2hkdBN/vK/4Fy0Tn9kWQrOuEkqx4TeiM98tw/olPxaf5rP7A+MAP7Bt+Ly3Ss/xc3YZ5duHV7l
38F9dKc70xGpsDRf278T3mLXcicnBHJJPjeb72/zG/y9Lt9b+ECHy/XvZQTg1wmvxp2QkYvUnr3I
LyM0iuO4cLQM/kj8co+jv/zjEkody7+azI205W3+XTtWu9cl/dV2hcOu5AZ/tV1zv7td/Wgf5l47
ju7Vvni0a2UXX7JTf9fuwbHH7QrV8MP7ZyQ+B1mF43f/Xfun+tDsUMomp0cnv3wuKUmRjJHZ3f27
ciwe2rnbfh4BV8D6xKnuNTtPPuyTfRPCWNvi+nlqx+b2uZdPfQ/A8QEAP358tt2ugIh+5ifpj8NL
Q9c8S5iBkd7OrPAho/34rNfmKQekgxec+nXg/F0+v7xLOr8fAEeAtBin/vF6yFzyC3nw2+syuiXc
3uBPXnOX9oTk1bbf6yf/D+jwFsVssAvH7w/+Vy9wp+vXqafMDrzS6s7GPrwyMSG8cNdoVW7x64Rr
D/zD7s5Ehf3mzf+jve7htburZ+XWbZr960JcBwGHPN41oZpxAmt9afajX+0ZnT9Xes0pOaEo9nqo
uFoAs+Zu+RdliY3wZ9sfjNPw3J818nAPTDlpkPZOBuM3OHLrPr/Kudu31+9evTMB0ysq5r0/zvK9
Df+SW3LifQF1IJ4B+jnrsZXif/M3utfPZp1e4kf8+O4Gd+wS2YdIB8FAXcdMrLTI9rvr9oSdG+OW
st7AtrHUG5wtbGFO6okjVZMeINsJvbduB80uvdD68aV4cF3JqSfFJQUuDd2uzT9x3gcfMbmlyKrb
1abnY7+vH9H99zivMgjeP5zvJuHPRDd68JYzr2/JuCLmuwtOsJ/6HYO816z2rO1HMJMZcEefNY5R
Vd6QlW03ySm6VYNlfqLDfG9x4sZ0I56yytA9boBPqluz1XbtJr9pZ+5L8Sgenfh9yo0QlSZeIQO6
5N3ho3waR/mgXrW7sgsbO/2FUZI8/evwTFfkgBhiJLZ/qzYZdajM0s6fxip+O1IZLECqFTOcfujJ
pHLY7VEgbR/MUOHjK4OjsLKbtksjCynGv4rR+hzu6dH0ayDl0Ces4T7l3nZiqJyHe96XjCx0D8QH
Tk7DfXYyC25ycmrXg4v2Rzso50y0MEnrwNIZ53/0OaJAbHdO342Yk7SnwUTj/yrMBdG9eLyg9pyR
pQP6/AtLNRs6xkXboQyfIjPNgkcKJJ5+iLWvfBDQN/qdH0B8oBfJ0OU5Tctz6T4iZuCn3wZxkFv3
Uz5pmO4ZIGzBR2bNBffNHAgl4Le7ArqUcogDLvtw895cq+fImL9rS4CuCM0swjGTJ6gM9ZZ6xFVx
9IwjR2iUAjgiU3aXfsO7fOWY8lU55Qg4fAhMrfA8ZI3X3ebKYZRz/EhOPJEGMHot+ViEY/CMjv+E
KBNRYHpWIlgX189XGgok+vAOnZdr4kzxH85m/64ZJbKI9Qe8NoyqzSB1PqHTXRG753bx9fvUTCu4
BtcXnxc0J1lu7kKAdyZmV25wbe8wYKNnyDTsoyvkVgJkisgL0sFoEIyRZBhcdGB7B1gNrMxOfhze
h3fzzu2L345y9y/RlechJhVAvTgl17uj2ft4UT5fldszWfqX+h5W7pDKya+yG+7rMx317cgrJbzr
PgdaqoOL78875ItG6GyFM0RNm6cq/+gkjJJ5ieenjw2wNA9IeCkeCYy3jmUDydp0G3IG/YR8OTSi
Vpt25k/ToFW0qWl8YlTTeU9et+Dxur1vBHDF7XVTz805PjFZtiemRGP3HjpocT2pzTMzDe6sbyNK
42KmYndO+E87kDrpUMRACBdUIcoU+NHYBF1IqhIHMpnxnqo9sTITyA1wbeltlQ6ybAqHfsoA4quJ
wcjX1r7WkP/Ji0Ls564yDvkzvESU6lBO3uZDYGJihJGs+DdU/hQm7ltJgTAEMixaNH9qu+xU3qqb
elMOo5Nk2J9tdv5uuh0b9PdMwuVxW2/bS6lY2uMrOWjZf6nxtmeVNL6IaiyiUHLFmf0BY0zWg73Z
V0ZeUQhhbYQ1BP4TNfc5iwFOGHDKB76rEfQq6sJIl4qQcWZuyFFWZfIiR/AZdJOgdCV2E0KJ7vOq
Ni+JzzUP4cl8vojYiBZ+VPKjKMGiheo+gEIMkJUcbAEzSe0cszS3grTRDAnbCSk+qZvlBvLzvZMT
r79ITCU6TuA4K2P8oy7k94B0eR45nfoYsBcrBIfkvQU+CFAf3RyQvOJK7iOlWIQmLAb2olFbeaUx
NWUmhCztt2q/eiNSImO4km2iCu+14fhNlAKV5vPa+cHXqgHlyHioDtLzB9mkGqxEMcZV6mCSXnuX
mGoz+WmdNaCYjJvDRn9T09CVO3kLCW89eNTIY7TSdIDaEWkVdPLhPYDwhA4qm58JqLjke63JSCMz
G+26svdCmVxyPGRbi+oVtoBTE4JlP9x8umUOE6HrU1dtN0B6uzeAc5oaUOaAhtbRnhgrce+8s2dc
v8eCWNVG2rLUPtOSylvSCq5WGyyhP1mkHhCjUpzou5cI6ASFTFDXwPrqbILMbtK8AveDPStcYTgh
QjMkoJIm7UgnIGfqxHI/kQDhDyhWI+CBH1pzeMNvRFxT3BBI3D1ZBR3p3Ze+6OoFQvrkM8YKKQ6B
zIfi+ZbsLgomKJC5H0SeBcISnDZuFGyID4PiP5LObKttbYmiX6QxJG21r+DeGGPAEPyiQQKo73t9
/ZnFebm5JyGOLe+matVq4Fzhqxk33V2gPaC89SdnY7BS8s627kUgpSxxSCSI4FRbE0b9xpdlDOua
l5lMJFmoyMGycHSK29Ovyq/Gz8pq9ryzkkt3qsCTi0tm48DZbBvuJlJgMI1fS3epIcpwdfpiKFWQ
YSPx32lImadjwftZPEaKd6t8qesG74tkh3vaoB+yCI624W0C8qs0FW4UcemWFp3NlzG+aTWhxJiC
2TC+Z4Zq0OCnCd9urgfTOVNLCOMeQd1cGcyCzM1IIQ9aUFDimzYhp8ALNpb8fVIBHD1nGpgbrH1n
wqhKcIU5+gsBV1c3Qb6gJxO71y43CzlahAQEKPsQnUWH2h6CBp8kJk3oW23zlPJQJ0Oc7UGdqgbL
CH/LqsThaFy7yBd19GM9CozCrA4IW7TG2k3+kw1IA0sMFUmGbcyMF9accUcMLNlsK8lc4vmPd9ge
ndeSzHu9/847fhgF+qNVEVvMfH4Jv9khUfPPCU7t8ih2gTaIDmhSv/SbIddX7XvqpFjmZbsJK3DN
FftZJN5gHaFO5dXQ3dIL6a+jQVk8m/hQfKMz7PwZw7PgCMe7AAyOPG7OqKs+LYVCvv1yif4t8Shd
aIyIhwKppmkEUxE6PBiCwrA5JOPMqabn1oT+TJRn1j2Tcy1q2NBut3NrHURf4QF5hlhi6snzsHxU
0YunMV5rh8fg3VcDvpkL9mThMeAFgJu24Ww/8FXWLM6mf61xG3Bd6+hXGFMB6hGSGE73HTnPg8bE
jU0+Rqh885cYHn9W5utA+feooz5Ha9XVjLWM9IOHsB4UmsMp/Tvk9a5sdvMM19PxD4JueOoxUhjt
98zREMxHUFVtbS2KgzldHuIYYDf1AHfXpUNab7oz20+Nv7aoEkG49VyaxFNHh6aHalVl76JSiDrQ
rosPrKJVy7WZ49dg0O8jLDi8+dOZVgU+Ez2IDklybL4h/qw59U1kwYVx0Kav0n5U3qNj/ilTggaS
A1agGd9vjB/JzJ2bNPNjP1erCuqdztdtOag91d0oFyc6kXwGjqXGblwmcdqla2siaPSvKL3vSZ3C
Q2orCFqB6D9rmYkErMECXFkUzMnqGacHndMoRSBd92xv2K4T1e0Bxnrsg2Z34R8QR7N8TuYvY76J
8qlJWrw4OZU5/dxtwNVR2t1xdCCieMGDnQ1YtwNALsW6FGNU8n/kCPWC6dFEUlylByPfWuE/Py7u
a8x03Uq/U6F3D+O4jLe4k4FZ5stThS+aG56C1rvnU9NTkzUQMyLqTthsoAVsA9jgeNFiRBEwvbJx
9bCsemcBaluTjVvuXRct5zrFBZ34bj9nE96MDK+PTyFOGxNZTBr62eJT9DEOdpOx5ZKWd9Ca7bR8
mb0LeAmcMz6LTE0Wh41aNbbbh94aUTTUz7j6Yw/T/BNQ1DWZndZQDNB0sRWRc6DQwLil6YptiGN8
qdaTW0t0Rm5CRqP5B0ROWGno8E049HMrawGonfUdyusVpwQXmsaatg7DtZmrnSMnZXzjuO5Ra8Cx
Wd+q3FVVis8QtU8ViOK7RF2ZdUyuM+C4f1kL0N1jQ8VwIkbuwyIxkHp0RJX33nPU/otCirpsbxj5
DteEUjsZ1VPTsPK+8D89DHoFOaem9UFHkQ4+luWrGgNI3dIPWLJgNIBgivlKCS5alECXVo7AkQ/P
EaRh04SiNgALX0z8bYqTC2mrdbamiWgaZTHVDZaNLDysAuHQZ92htKEgubvROSLg0bTd7CEU/q65
QtFSRhuveNZ7OEwEybTjXeG4iI/2IvcvjHnVl1dzMd7MzH4W7alJq2CW+OC9VtTMsbePmRkFi3j3
rX3/MaN4J7EA0TW9IGkGPhoVbI/0b1fxzXB/YiJZEFrXkIaMs3n0j1CBwbtExVdKbyljAqxxuvwS
Bi+x791FNSs/23CfckSb9VZFn2M6rTHVaC3m0NbeD4HZkVNNF1ZvPF3LdwS7NU4AzMUYu+SIQLks
EIPemzUeGBYXIMGpQN+YcnDChekhQe6MNMyvxr2PIZqJ+TO9TmIYD0H1lRjTt6O9s86W5pQsXDV8
OQU5lsXMRaiYW/bzLTYPQzhsyrTaKkJZhhFjOuuL5wWlH7wZhNKC/2O913p19gc0VLhyhD4p6O1q
QPVBUoDI/R0u0Cm/Ba71JcMtEQjLQEVE43LatdiVkKHT97A4UA4YC+qONjt1Rs44D4qa/pMG3kHN
sOEYWvHpS1ZyYrzZsIsGPJ9EKcfLi6cnFmD+rQO/xttex5/VOWbpg9k9WJipukcfGkOG+HmO+Vp3
mblysAgxLGM1VGc9pgJMiVCh6lIYJWB56Njdm20B3uYzd6xvO4c+Ss4RaOc0aKjBEMKyiBwKw5CT
KxRRe528egUVwNzslLfXuxtO6QWZ2CVWy9OF5FzTjRBp3GmrsSeb6LNsyQTzPiPdRZv42AYvTRu/
NuLpgTaFYSQTg7SA1rYE4phr2x8ZQ1cuA77/jNMxmbZtfqIFWJiz2s0tJM+tQHPEZZOn1cq1sWtg
zOVltUhDOPlcGqB5YXx8y/GuwD1+I41AkzLYCXF0TE597iFb6J5EFefWTyOtLfVd3nxzzlIbFhX5
Lh8ciCnDpK6mv+q9v70FldfnwoBxZmRIXzEcIcSmrQn+uZQLSSoV5i8nHQl1jG66WERCfvNCVjkq
vASTkJoDTBkUg0hF61h7av0Fecl7H62TR91wXlqNmBKjXIVRcrET9dot88a1Rswz263Ij0UpPo3O
ZijGtVgIiKJNBh9D9GrFRE9dYdSzy0TbUhgO7U3BiOd7dG4OirG6fYnPU/kskje8xwBOo5hxa3SR
0SzjOroLfngBjzXtPTNWd+geYjBHvGJkUCrzOX0c8HHKqkeV5ltRwpUz9jc2NxQq19YASZguU2ng
Judvk/7a0QzGkAaxoiuZUbhsJRRCUqWjQpNpfJ49DEa8icNj3x96Jn16a6zYT61iNJnbhwr76hjk
wPTUaktct47vZ1j362ap/kX9p2FYYkNxv8zIigjOtR4J7snlVKmoRaAxYwwiBYhECYSpt8Y3Mh+C
RxH1BBGkPAPrGWBu9G4S78nykosTf8T2xU3OeEHxlAK3fiw4xYpnfC3uUufbZrTRgxVhIseT5vvl
lANa5v8T8jczsNDXHmAMvLVik+ivEwFZIXfApkZYgCWChzFwjp0ZTtwctUuO2SEG7RWV15UiHJf2
oPrTY6rqF9OKdyAKPqu+JTqRNVwKfbsLgmxj/DAlM8tLxp06qGqPcFYmr/IT9VC9+Ma5KMEd+hnL
NNjZ2VaetYcdPUnhPrdKhYWNRbXAiFua9pExtcjHMYPIGOpKymTofdVfsv+4lh2MWrl8gmrdBnQ1
FlwmYLTh1qC/nxNPNJ028jg9/jSo9wBMLBjrCz+ZHriGwfCv4knSke1Js0eBkePzpwFSychyxqwo
s/ldWhHKmAgbaS53PEGHkOt++bR166sqH2XdhzTqkQuVuCMYGHMpBhzu/LGo13FOT5nam9jK6Gri
5tmmJd7Yy5+UQlc0b7j2Yw/4aTJLDTa86AheaUR0fm30IFcwW0A6fLGSkSuHijRG+UXf2gRSHV5J
FedRDMZPSB3GYTWkuNQA8OC6gJ25az26BrGn3iEZYQs+5sGZdDgcezwPy1YkHzGxkFI2tDF4Rnf1
yGOj3ZYChifEpivIc4n5cM1yiqYbOASSasP4zst6N5J0QiMWgUqIvYpNX4vt5mg5B9UmdwJ5SLYv
7igie2xMTeSbhm+tUnfNt0I9RQa4h1xOlJ1Gxg7FAHjiCPd/Ur6S1gepS5k1+3r41mou0mzYgz3x
aQ9G89eMkf6MDKWSeW1QRoq/CW8/IINJy7HJAkzSOQHnEWr20O06F8OWkrU1wLsFXBUzNs/EOwOz
UvOqjU7HGeNfQylSq3kn8UiTc1cBLQTUpl5KvDgnL/L0wMFZfWaVauj+13lVbnreciUmdHT4Nq05
6MNWGTASFlGNc+RRjQ+KsNBKZTg6ohMntdKs+xXbyWzVYwiAUvr2RtTS5hUcJoC4ZPPEzfjCsH7F
L4I1eTcrdx+pE1KOi54I9GzZ2HsR9jPrBahCJuxMuKHYH/BvZtwo+GdF2t10f7OW4n4dchqDfOvF
5dcuI7xvwKJ652YC32I7qRQ9mMPv4u2S0gwhLa6Xae3Zy2PAhgTjYpVJISBPW2wigvnb709+ra1K
VZ580IESeIGOGmsCIq7E9ri6LNRFLJH8KVIgJtEP59KAn8e4FLJi+2OtmJm2wQo2D4V120BZopXE
8T4uoKGWAD24VKES33Wgbpz68lrSekK5Y1y4IJsOKFoTMqNGZqgzrkw4EqPIoFAyAcG+M+2JA2bU
EBtvhekxOd42StNtbUUv4qGxHGZdnZfE2BQB/FQsa7p8hmQgr/kjsk7K1wWdc68QmHAQe/i0UQNy
Wycwkog080z29Hw1SWeWPrdV15jzNQwPQs3QgD4pBJCqD7hTYX5JN+xj/8ZdI+d10AC6UI9+tfxs
bldb+Qersdu5DarD1P0rWYK6duxylruGIVuxHWFhh+V5juAyghyMZIzZHKhJ+iO8My0KVkPjn4vK
2uCXvwot8uKvEFN6KO3E75IOg9kA3u6yL11cT0k+EX8enKs16Gr2WPwh0+kuxhohTo2z9Fop6RfQ
awzMMLDi+iWbLej8MRjIu+TVJXZIM/YRMn1f31k2trX2fVQeh6LZejAnGP8utX8fodUzEwQ6bb/B
BMVHMc2soHKdtW6hWizzfQsyJ72T5ycrWfvG1G+7c58Gaylgw4LLvbul1bDiw0S5u4egIxfBb6g0
RY4Bt8Z1wkM4kPv+ZGLgU7t7lmxK6xBjuCW/IwyV3vuSusc0TchAwTqmzZ1CQDPiXBXecKH71zbR
dk37xf4MXgfVyFMS804HD5rkwOlTwGDJbM6YbCW+Ak2PHR7W1XhBIRhuqGzkZqfSEkV/Fag3v3Th
ahSrqY03nIRywUbYBlQR7DPjUqXQTHiWQfSFQ/KmdvUdJJpuEN8GzrZev2ZcwHyQhApJdeYeywAp
7Gh1OLbmjvszbxAL1ZdaXfGJrU3vCPtnSS/9DM809u4z0svEwQ4jO9eDBRLtfm1G5m+8CrPQE5N4
ODTKo9wibIEWR9fLrRhPDU1G58LneIJFIymdDmEPCQ5v7QBya4O/i6PDsLbqCCAXpHWuiWDEdwgr
i5nYeykIy2tX9eQaueSZsEPdVU8wUJFfpDbjWXYJ7qq/qKW00ULYwdqxOzs6ar0m+GwcayP9OW/q
fyuNAQtDMgk8um9jxB0rImX5cwFRFnYT2wsOoNtHD3gEGznxiqwyK9COgz8Tg5Pt0vQ7TB87opY5
HABF+8ndaFZy0KLkoaFm7B5oSWHV2N2P2XNEdasiDqhLGPNhOQPoCeeJ4wXYlV13bw7bdmaoYDcg
l54Hn14Ww4M28CQgmS49zmWUYjYhQez0Qbw1uWC1xr34Mtsbw7WfbeiVfsEJAO3fyPr6CImoA/k2
SDRyh/yMayRYI95tXnOBWLcS8hi+Y+jJW6s6hLsSlCljXyK7Jx9FrF+k5rbxPGCOt/BAK7ZzPR/Y
4GAEwIiSpFHrxAcQv8XNW0aXxpeptScbvYE0hjycoq5pMFjiMAoYm+YSmHUvXSLepqnV4yiF78RR
WlxukAP/dIt5Dac31n8xrTA9oMXS8KqfqmQosDxCNVOglMJ2K8L2Vfx95PuWHlR8S7rugmUlt4EQ
5KSZoamFghdAheHAAcHwWKYs+BL0Ikvw8IPSyQFaGzrReu5GPjDgCawqKUjDH2xSxG1FDKFjXp1l
lmj6JoxWMjbwoNsU7aqoD663T20y/tTALUKXJag7T8OIm2uavdef7Bf6dlvH7IO5GONohsNaebMH
or0qlJGUYfknQWXyblvQLgFAzBA/wBqiB55IC72n5NGLeY/4BjTqGb9yWgYfnivue843lae89xiC
Wj82OyycRKTf+FEORQzLRZ4hRvmPgD8QZo5zgBf1KOa4s5bvWIc5bqWGumGOQbgNubveEwnm9yGO
dZJC5AXDA14eAUxRw285dLm3Soy2zXsveC+5lnygub42AUOYwRXwGOoTnyQZlh12ZaPX4d+g1YeB
E91U8NqsHbswF7ANIyprX1Hal/9qSfwJh4clrvau1V7Kyd3Sgv0a4hkRM5wtDmaabtPDbORKmwCT
LEYvgjDqOXEI0C6lwrVm3D0YEYqVibQ5FBfOXG/wfEgRTaf2w8ADbkBWONs1jLg8uKyeili9q6Wn
9GedE1qxwR9GrHbFnrCOo3ufjFiocE5MNGwdip8vH0Es1ljGTW6u5aCzrA9THaYFPV5+G6TRyA8t
8K44drH/dkB3GuHrzH5nmnQvM3D91dfBcvL4DqUQa/AcHbQLjocTo4JSFbuBvMauQT9IQgF81DBs
JOaE742VOCSojvPux4P3KP4mHF+1yZFv9hfMao7iMBSvHQmwGHExGw/iFFGzgAgy2ogvmViNxBW4
qnOVKqgiFQ4bXvBISjSx/VrWFItlFJ+w9w85DHyAaCsAU8KMYdbfYpzUB1Xsh2g98uHdVD8TxL2i
X8IYI+RIzMNuFzi46JMuNd2CxdvIn1uAfYVhbq2UuBw2eBYNm57+POFidVM6kyYDrMAdWu0SoNTf
05FjZ8JHJqX77ws+7Jx+a1p+MlxaUO3Op8cqch13PA2g8aJx0Pt3VoESybzleb4V4G6Y5vvfeA2w
Pssst3wysbWrBjw5sTmK7GlrMMribCLD4CKVxQIOW5ZQ+G2OokNsbuQYkmlmymDErF6rDoy3okdh
+dt8WilvrPhbdj7OxOsUZlUX+nit4fT/7PCDXKsaHF4sckh3uQBDTZ69qf0btSbOqFeuZbf1M+rX
COti/NqA4nuMPIWh+Ttkcug/THfTBt9xy4WiiNyDn19mxd/fJW43BxPcrLPCg1jktdidBpm+41D7
29DwWz5MuYoBwiaARJH6xJ1vGmIYHYBb8Qc+ifGJU9+y9h58sxhwh/scgYAHyjtmj+KbZjBEHAjL
MjFoKwhCTAWHXuD/GafG7tYJoDVGsubUUbpz2NP1jtCfgfVxfILmGYG35ZZ5LZgQzBgkzmSql+ST
leX4CJk+6bsNV27K7E/5qJrt56wHzvDP1WIL1G+Jc3F38KGNdA7uqTanjsKfOMjXNUchPcCq1w/C
gPdG4n4m+me0u8SEF2OPDAAbMY3Kgl4IX3Cmthsn/rZTmXw79somS6Kvr6ZDs1I4K52Q3ppOHoyd
Drq1203a7FMSGjDi28rdXRDBwt2WvGsTxi20DHOJPJLiYszcS22yJyhCaaYjvEb04LXsXhdyXQ3L
Wxn4p9n9ta3xpy7QAWMzWp98tltI8YgtkSAuBmznxCh28AsYe0h8DPtY6PMBjYJJOavAaBBLe3ss
9jBCd/HlT4gvZ9fUEBSCfrxTcNRpCcnUkRYuDLCTyOLr73gaYKr2Pkqz/qiNN4YuO6/0H3mYFKST
RRcRudswdNdl4K1qlvZg8EwYAaZWeT/z+BY82lFQNMtzv/wZRfo3F6swJ5lVJppQqvmwxlyuIV5T
7Pqc8bXxJJODnvqGO8CpvsW5qqY4YN0tw0/Z/GAlyBUNzJ4pjvKOC/JcUNm25bBiP8ejL9t6GimT
qscKBU5uEwfIDSYnaDDZR2naMqZWjbdXnkaAorNX7LQU0aSxV/6+VckW77xB54SB7zopLhMV3OU8
dhu1Tgw4EXVHqSp08oI7qsCFbozCUDPMXcfJIQaCoaMxXoFKAdl7dqgvkdiN46tmQW+m6OHYQ+Yh
70pujchkXsCIjY/oUMmnzI3EhSrCRYouj5UxRMSpWftR5avRLS4QkTQUAvn07MJkEP53p+MidJBv
u6FhKrLs5DEoZbYuV20YYRm215kAdj3XEw72FVRcPhfMYxjiwbR3nRaVSrbPaaZREGxwDduat7az
8WN84/CjRtJkksssiL0VUdpYnf1pp/p65FQyq+7Jsz8sxok5Q1djJ48u4K6skboQR/bb8Yy3eVj2
0mTKmJyAIGXRUDHskfgXCU7UAuw88IcU5YL8WWLFJ0uzJIORZPkE4bbmbQv7zxwgnWutfaBIt1tO
PBrFerIge2K/mgOH14zOvIqFjndMeRo0rCgWphg2rHeAzeI0ah7Y17QdQgSZ7BExcssIhBvluMRO
riVoOKTH7UPUnYt3j2XXLg2xecF62WSwyrJXxGu4XXsmYptpJlh+6hE9Yz66gHSTOrmu2lp69RL8
GcJzPNqYL3ZPPaWrnAYUwn7zPSbXDExygCsbUeEVrn3v5frWp6+u4M7wfMISlymz2Uq6rjHMD1yK
MuHo3nQIbFoFqBX6N5eeaADzKqk5ziqP1i0gmAryiwu1J3vpy/Yot3PF0LAbQAFHBmwlt4/6lrAa
jha5oZ0azSGhAwjFfBgTopXowBglJYnCxcbZAO88qkVH31KZxvat95KVhbeeeItN4Kd6av+NYKqb
6FtkJBwHX62P+Q6HVG99GM3w7g8686sBUz88/IRmmrlPlqqPduchYwGxdw2xlaPlKdr7rM5Opeut
Ux3bCi2+ZNzKYXgdOG8dd/zrUwLPsw0RvTwJGEKFgJipnP17MVT2ALxVfSe+tdyWIbVANmAC5UP9
sFD52Rdg0cad7j0oKaAzofU9ZygB43IDQVeDmEfS7wi4Kbl+XgV7FYXw7BMTTrADDAy+GJkq9NB9
h6hiVAyFq7G6F2gvukGalPmudx99wSlNX7bkqBIZOomwovGJPF2keoroD2t0fgaDgSZZCHKLMLg7
GfYZ0ly8Fp8/yTTQWgIWTaggf6c5v/eY5Ib0JD40G/KpkVQyoSNViXqStzQV5EDot4ohrgTaLupH
9mije3tZIMLYsjDfY1qRi/8/UxaAuC5ML6H/MQ1ru5lAk4B1kc3wbUqPlEv3zoxOaqoQ9hN/jKE1
RJFvQDRGz5Ihgg5OOG1NfwuLa+/ve2oIzPSpI6iuJzjzMe8A81uMjaO3nt5K6T+8TiOaxPoXOc4u
iuUHvMMpNwYrXUdVqd1gJ4ywneaJt8Nei9J269N6MwbIES0ShcXHtjgAbLosksJGwjqgAG2litBy
eI00izV5j4iJ5NQVGeKIz0Xx4BrfWqv/MkFcLtyaK0qGNz4Dy4qDSlw0XVk5gLlO/aaDNEbW9+CX
KwXzYfJoLmkZVHCuRqT1gunUb5gsAzHhGU3FL9UFKA1SRUJnARMx175j9tje3NE9cK0TqDgNirb1
TbcSAF7YezSiISVWPG+52afhOrdInqE668SD5y3QAlGdFbmev1bLnCtc/rGBWYfzk4Y4sP/0sHy1
6CeENNhgTt8WmOMv3/BAZCPgSQ5gySBiwN+uaexNMu67Ln6YrA+/+bdEyNfrS1eBFOU/gkzjmrgj
2XtlZdW2gdFaUBnS1Lk0wGDbojkD0hRYy/gWqLKuy001Qbngoq+Zo4+ylfSWppYikwvJcY9jzgAI
LL/GJz4n+0UIF3wbDHNouMmYugPUZbDCq4OUZdCmxQQ7Dv/FGMyFKG0Bc+QLCji3gGxb7FnBOUSz
5pETMe+Qim0BuRuMl6sBWYx6ETJI5qlT5OCdO3ndRsgLioY8rm0EW/dzt1/aL8UBMHyy02QjYxO8
Tru37mvSGaTDZ7SyHbMwJdadtLKOAi3kSPO5oOhhhYbW4ZfdT2SQ0FhPNYMZfk0HIHwteCYSwcyY
J4/TLma7+LTJ8PMsB4N9Bi5gdWIcDTUugdbAy5XRPsW+AWMxuEuGy6p21xIkpeC/OYK0MzjI0Kcx
65b4FwJapE4XJ1EHWuhWY6bg0MEntLdVMD7pvXHooFFNMDzmznyQIbsF8UpgRDZHTFbHUMtUy3Ws
Pzx1yR4hdaPHZFNPtiRvkOE2D+BfqMvnW2XEVDTXnkm6XOB6o6Nxznds1YpMaNmHMjpp9P5uIjpn
ASaacCrq2l0oamgvfE9QzcVRQeLKp6G5lHMxVwJeiTrDfTkjPLrIAARb1oTBAKrron9s2kknTY/U
nkOEhVylJTBuuJecfmV6Ow8zEEjZ0quPf2bo62ZCFT1RfvUS6yv9lqDNyU3Mktsep1mInFW0c7R0
KwQTKZWEFSdompxy7l5Bi5r/ERETLxRL1o88docxxgTgwLyifLD0Uzm4P+hV4bIDGNnxSZM2MD4a
7usc5QcL+B4CdCaNF+w9NoK3kL6XXjOhPDByMYPqcbSvQ8A2R/ic86cy5C7RZqhK/QXzf54H5oXB
nWbOuyz9ZpuLjamkRjGbk69cZNFJNR5EwBpqiB2dLx/4IgQ9o5ITQsgSvxl8OHlRSIsFKqwRA726
JqUnXMecAKbxA3YrLajjc7KxU0boNHzw36Aq+NcOXHBEiu386+xILtbCHAfgOwP+EnAowcqdcoiS
QJYd3s5reTF9ONVZfiPIO5lxPqSlRDt+H9WnsnoDFZSEHOgxhR0dZAYBDjii9nKclTS+snP4gGSu
SOJJ2w2QZzHP30PTglJSoGOucPwJEA5W0zUb/A94FaST5Ovc0LcRgQlmNa8sgADljiuZg9IwZJjU
S/YiTt2g9cAedGbQ59CgkQ6DEfbe7w6e9t4FhNatbs60a6dTP5wddYShOUAlmC65f7SLU+ZB5Nxl
SNkK1Gg7Qz9xQGvzra5P8FWJrrWcXdicWocp4MbmTBVi4UEnFqsntCZ98BRDij+N+lDVcXzA54yC
qkrX0bwNwGI97mG5bDzYT3OQ4W/N/5/To+fmxybX97qvmPo+WrbBvaf+yDrOfOQjZvrUotk3+MC9
sjY6qSMJmpiMWz62UEUP+Z2vj2s9O42T9lzPw0qBeQUQhM3+B9hAGkZKYKF2GMileHCQvbun8Cvh
5B91Fg+EUHzeKljTS/jQq/lZib3fnhp4YM7Y9OXRLxIsAwbICMa57yD4huarGxBtrDnoZ0LyV7lB
jBkaodn1m0xoYN6jNj+FpbGGDHEOOud5okNI4uilvEssB8OKzt5J70G4UKDss1w/k5WeW+omO7H3
GliTQsAvFF09Qcah1TeNccVkR7tpLEkQVls/xdpwWWFtveXm68r0WPnkdNWSJlLA2/HmvcOgsD9G
BbaRZB0mbQrXr8DPlYZOUXo71rmDctPgHd4TC69n2KX17VthzuspiPc2TL7GhjAwfZfJuWr6tSLY
4P/hDvdKHJ/zJD85tJ8jDGc55Bg5glT4sKHLLmYWiiVWNO9yi4turD9lGgndRAjiaPln5C95MO7y
sdiKa8LkU2siEq9CtYfeLld7VqI1srDU4CwPzUvveqs4oef1twtsfuh8tDnFofOe2oZgzH3nkFSC
PgKHZwmEQeSdYtQXvA1gmXlX71V6AqoPnDcJqGh6+yhcS2BPrQJfn7+EKpjwnEECJXFDoFMn3Mr3
zcyfLU/M1/1YNJ9yZ0uFsWjzScYAHBZRdTdO8TMEJWGlLWb5OkHyEXtdygeZzAtYBeqX8w+iemYv
MZyCLiDYlQwW/fhktBjMhz86kcW9tpPxJH/VyJK7g+PamHTP97wLKKXMPFkS6bhOwQImwlF+U5kA
mdiENtyatsU1pBXNCDe1DkNKn0tGmqKaKOZKaB2u/ZGCRcaRolaiGkRoR68HL8sx1ujfRX4f4Q08
H4WXIXUjF4ywtLtyOYiyI0HuDS86Zs1T4/CUpT+kuJAo3bb8beBlyDawPQ3FCnKOTCZwRSgOVbeB
Ih9Y+O2zRQnnYLIiPDYU6QuuEFhRC8WogEhtAwTIFIp58FDObzMlp99s3PYv59ti/+nMdJNJywn6
65P/4xr/RvJUZxqcgBZ3NHe0cXIUStfP6dwv87pxLmiFbXWdobGADTk+XIIJOuvFhpiP8/6d2vjW
G2M9IRTPgI5Uiw1lInFbofN3UAPYz2cHAMyKBfnNKIITpDsHueKgWvSmfpBResJ+aOb24IzVbsou
UGkhA0b6DRN/vzTvYjdf0VgIH/ogTdyyHAq8esBYmZbqjOiK+EeSCxC7u6DBLClbJilZfEmozKii
yq7blhoiY+5LWDy9TrATnGyUNVs5o/L+p8ULosEbgFk/YX/elVBR6mLKmNjFYxzWbM248OaTQpi/
NuO7QfTC/32htJBC3XAoExWgZjB/D7iHQNKkAbLAcCdaRau6Tzl0+cRx2j857mlwHZwU/HVn/Xp7
SI0l40HhYUDt7FOAA/93ss07kFtAg4hRV1RCLK8UFEJDcsB6poEocDwoLqKkkTcbbwvwTeGI9NBL
AqgNDGvr2t8Qx7rBh0JudKiIuvkeYAMe6jvP+QPLuUDjDw8hHh45J4FDCsiPw+zysIgczAeOjbew
qQ+/E0x7OmhjvCt6ezNTFudkDPaYIY4XoyB0cRVQhAgkCu65EsCezZnznxIqITYxRUjAkS4Zh5VN
+lX0dzF2WhVsJph1iuuIpZwd2Bgzdw+HCi4GkBlkpXDyZc4jLDGd7SR7pVCvBQYzHWee5VE/xeUW
51UPN0XKHwUK4fLd0+jkdIWZ7h357hi/8ZpFZ+z4hdUuVFsJsQR9qtMtu0HWobQtAwzTERopLjZ3
zEXsmrpnX7jZls2nw7yQGLGQgOexobmkb9bS+TnNDFK9/O5fYK0b3V7D/F215FLweZhX8U+LW77Q
Gt1qBu6hheQ9cApYiEtEByR1jnhy4MtPDeEEFFpKMdgsdoyoooosvojbk3nBaMMHfsnjr9AGdmTO
k5x8BFrO8rwo1P7YcUsOUOXzo32h7q38Q2jMkngSgL4IFrMJLFhWInPhBlUn+h6ofEeJUaSR5KSW
JtebX2rF98pQXnvi/I1Q/Ntbg/RwV/ugngu9H7iK9EJwsBw8eeS1pFzjNyHvAwfNDOcpPWUuUQLa
hX5yFC5ESm/T0ubLKuMUz8CZfRA3uLuaTW1chQcWWzrzhrEjQ2XlUs3FIdZi2kvewtIoa3BA+ZgH
j2+Pv+ZBDiqQ/wvYwEHEruN/IefKREG+K/7LJUqvpPlz+53RQUVsvqX1ZQ3WzoCFfgfXhlg8/zRG
A4rCS+kH97Gl3ult3bE+YzpLj8G1Kfb0v93Q7P0SjsR8HRDtl2qTjmioquphiIDpQFvM/JVn6fhX
gcBDtdbSf329rtU6U38scpWk3wzQn0iH30AYoUH7laEZ6pAs156pagXqiYwomk5yESroaszi4A8B
9MpF6QC1JfYHfyx7iaGJhalj7nGHjeWTscT3xYzG07wKNsMH6TAZT96gwYsErGSLFTvo1u1W4ZBf
wFrjR8jJgLvF1Sy4SEYDLds3oA9KHYai+k2EBwPdgLx1ypsRoTznlWr7tYXBlt2uGyqpeVK/R5fP
3y8tWLQTYEZ+gHn2KN8rh6TJ5SVtvQBHzZxKgtdzQHg9SWBp8RoxDsfWLL3KsIKJ9j+BHsk2XRK1
EfkdfSnXcWnQhjMMMzENnq4yYZXUIyTZXjEhcppOMaBzCcYFaUsjRt72wxMPS+ODSjUVBn+DeSLS
pD0m6aVDX8qCJkyI5pYrnxQNAWac5Wmhi+RbrHr/zBzbd6pjZ6IV/Z+O2XF2DLtJnYE6cgvdLYef
UBBq5AqOn97YGoYbPoTJV9Wh7MBjQHZ5NUH+5lfh5om+saxQD/C3QTPvE2jfUl75Zvtg5VSJ7VE3
3Bt6LQ8qfcHJL4ysFBwEY2c2cgnCVYvd2D7h1YU7yHEprG0WoLf4H8N4otCph+KJxjHo+BIOnXmo
zEPfHdrugN/igvt5d1DF8b1J8Ai0zrTHQVU8Q/UYucyblGePIyRuLMjzhDIzeMMenhthhmwuNPwm
8AUUy7Y0ziSVplDFLf8tn19mkNyi+WnogSlHRngwC4ROhUvW/Ghp/xh+eiBLaHixqlkLtR9SF/Ob
/p9k9QZXYgqHMZeBvhj2xBe1ML2CowFOa8zmhiMZSQn0LOvVqPF4mPbOXzioMEpj9cDohekwEvRv
o8ZTkQpbHG4yqEHydTY2FCFiqmHRZLBLXB3zSQ/RKWScGUEpG8tjSk4cFTF0gPvD/UK8CygPmRNA
zpSPEK8lFjMgI2HnA/2b+4przWoxJE1iYo12eKe4kDjs+uhSwv3H03kttw0dYfiJMINebkWCnZIo
i7LFG4wsU+i94+nzLZPJRSaJLUsicMru3xY44pNLq5ItRq1U+EX3dwQatO274BNddqggfgRIB39h
0nYT484nEz3e5/NODVZNiDiU4d5P8KEffL/e2f/WUGJ6exK6EO0YvprYJ3phCZoSTUBHIlTZIhv0
Wl9pYPogFA2PIUEN4gxz2+bkbY8ElHIbGkxYIazEDV9bCg4Rno3X3lw2dptg6vyQ9CYrweXJ75dW
R0EYKPwFT2XsFzrfpAu3Ky94zp27Xv2paWea4KTwCe1NVGD9XWfWsXfr9WSvmTw8CdmvMan4NM5o
XaAVqEi46CXKSBRklMYrUMqhUpjKseXUFOA/gbilDMQ7KzTjtHjflM4lp3kQnJWPONjVuCTTaAsp
INBj353RozzVlT9yZw1fgbM8U86lkfMdWHuvNXZoIpB0PI0QbAZc73gFQcpIAmZajEb5yZnqZeMm
QbmOdkmwH4QeY0O1ONY8truUYvKDmDfNaWk3b732KZLNASvapm73db1Objb6Uns6VRnsSum+TiVw
U0xewwCEa27VnmH28V3xWkLIHP3WgVyUrCszN46YzN6SyP7DnPLLlNSHWjiA37SAMy6mkAiCKqP5
9vAtlG5L1cmF3q2KFOsNgVtC9gZGy3g5xNnUMcVTw5w6bzo4w7YLPxLzpIRfWB53vLbRS5AH/DTZ
m4n/qN+P47mF17GXPwtcAsFNm7hXN5QGMMGZor3QKEtD12FpphxjBBRnDqfQyvI45Vl0BoEs8218
6cvsRa/LFwDXqfvhUG3Vfm8lzAp5tv6Mz3rz7Gao/94JA2Om2k5U69LELKN6nhkVz6BspF2AGPG0
cRB6RuoBxMNK30XHaFJVjDRVZ6xoPQC+gkbKt8DdyfsB/BaAKiZmRDa7fB/aCJDUloumx4Qfc052
HJvS3HREA0F10c1OmNYR5Oz1cJck7/DO3Jrd2XvSpytzzZGEvLdUY4Xxygw7KJOVBQG65Kc2IWJk
SddF8tIAqkmkFtw9HiHSD5Nxk5kxOP9/GbKFOTS1giAl7XYNxrk0yjet+tyQHBOQ0tqBLj+ZNrX3
EVkgk+EuMExNvHHsWw2kHe7YO9B1KFk4wXsFyes6QWMPljVsbY4TlXruKSRu1N1Tj3FI8X+NduVi
+KwPVXk2XGyDHDKEQep+o5OWdLOwFbI6xEDecdcv8bRKs2dY2acJ8qzdT0xFHCjDMxARdUJLzdBM
Nxv/5v3ojzd7/qz702Avmw5fezB99qD6UfesaAO+oTNDIRQmM8c74pKU6ctmT3MEVR26hrVOYwIW
Pyfboj3izwF6v6CL7VpmwH0mJfRu9NoHf2gpAnpugQStufolnK8JiciWeLJM35zMNWGDIUz4Qhbr
pwLa1Ka/7E5fFQS/VC1tEJJ9BusgMczXQ+r5gZ0+A1A6Y/HHhWPR3eYg0prA9daME/aCT10hALmK
36hcBX2smIEEBtrYW67nSj3NLpJJMvH4fWIaLuDhTD/w5Arv68GuUbVq4d0aiM58yfGgN8cK7bvW
cQRDbxXoiyfXeFGGmoADMUfmz1KOawY5P5CHQs+n464A11W5DjvERzUaQyblZMDFNPkisjMB4Ap1
WGtmv5M1PjbTvmxvgcs2CblKswLXLvrgnmhhYCAt/BAcwIU1aBvzGBGtkha/zKQ6WqBM0ubwI1Lr
M0nNm0AJnZAe5kzJo6wWF6UaCTEjBVpwU/7FuLXnDumt0L3uVdfnjecwWmulBlgs5+el/+ywLVV5
c0Bo0xgnI7R3pcwVR0Mv9jswEsRo1oglDlGDRWppe85NIcOJ9WpSFHceOwicgnTFAUDN4VqTGWMW
U5qxsJFqAId+AaXlKqpoq0xNg2dMv9wC3rH9qQEBASYWZvD1Kc6oZC9IAyKlJ6WgPjSijWQhqoI8
gHSUGnrdZfwdYUqQYqVCxDalv7lZeXStWI2mmxUFfsW0ML65bgBXvobaGmHow6OLckf1sD3oZxvY
XtB+bHuaC1tKTBK+oqTeywpJ9ZuNn8TGC4SwTmQRytWl4Ct6Zf9XvLhupJ4caB9h7bmcbBIhdaoQ
BelrjDtLfgZqKc7PuiRN3Bp/KUrtTzkx954tcQ+FASoD0ihcKHp+CFdxriO0fFJsrkEiBBQyAzKL
MPDs3VSf6u7S1tZeLwbJoXAtpvrhSH6Ek+bMhuLdO17sNxb+MY05aJTGWiBmI7IGaqsDTb0tSXrK
6d1l7DqSopimUwaOxrjkFaQiKkIaT+thEHnzNq5g9xkNKeiPTqKzjRC1S7DfZ2dhf1u2QB3xjLED
k6KITJ76z9TR/ZGAkxK3QQCZwvTlrKh3PQ02iCaMBfKamtKoulQGMyZPVF+Wt1u6Y+pR0pOUiXWh
/WaTP7XBIImbdvBWKgVXCqoPQGE1/inC2zLdYQWn/kOpiOlUr8RD5HXABDXm5kW+YqA8mnoIn52n
qGvT9Dvnj2mS/spvnRKzbj7XUkpaM+3IDgMUHO6rktDLkhvMJ7JRj6DboK9nRarlzUWl1TqbUbro
K1qepb1nNSALpHBLVsqEeYf4mnCrXKRdgc+x8bXpiEb4WsMmCWhMpJRvVJy/xS03v1QEcl75ay6K
1UDkaLoJ59/8DcL6iFPhAYpC0QRqTZJCQnTPHSED5y8j72PvKsoSAatCSEuTs3EKAdXoKqlEBTMw
0A9RG2oISR+zy9SYkihdU28Z8YWvoS55kiGiJSQkKjgyKYQUIECYspVZj1oxv3A8PXkAVCJRKblT
FTxb1JGaXoIbwMSSC8bGliUzheGHjRWPLWmmqNbMd4ZlMsn+YpfozKz3EHxnab80QnMp09xJ3zgg
UoGoFfmCPt8oQIpOonP9MVx9fHPrdpXrxbGBewtgQeQzyveglYbnMgn0mZDPxPYJKZDGXZ6k9wR9
iXypK/41BYUV6qcAVrNWXuWPg85dFaqxEe8F5W5OL9lO9FoujwegmAtliJy1FB0i7xQNpkgBlPxS
uHfR2WZBd8yxTLnoakLrc7A+Ij53ANrBPxUWCi0HysO6BMznobSz4+OdjTEBEOixE+F5SkDEyKgt
lSB0FrBGYebx43DLGCPBGRyNASuZW9wlsiX8nTt/EgNFcnsXrdhsYfuG6XkBa7PREObaeYKKrydi
yumiw7T/Vo3tlENaZGjeuNyQ180ELU/OfekPNr81UkKfW1EpbhT/zvLbxZ8wX6OKY2r+veTqriNF
RMP2hZujKmb0IRe7esZXIowa/CjHXhY+i8TZay45R5EAMrbanUabKCTQW5i49NobzsphveQUopZz
yNjZmOtDMHgDAZMZfEykzJf7AtayP1qhtxuKTQgVY/1gGRSbR3MRgyqD4dti8bVhKy545TPjcM3N
Sx5dINALBg3Fvnvq0JAHrzq+5eZoDXQxVO6NgMZQrujxoBWyB41vNvTmk0Y59jc3tqjeUbVjlO4a
PAkkWDC7B4GBZ2y5yUYyfijHXeOYL59BgIjtPBbforIXVn4GlkFNif2S5DdzH5f0qsV1IH2nBDA9
MVSX8VqJ/jxw5lLpMzKhXnyZkNtVzDY8tsG8UfINz7OOqbVVZgQNYLf2BOkr3/yHyydB98a0wlpB
YtP84uk3CLED1BgLmeN98SOi8BIsJpdJgJ229eJx3072qdagbQHQcw7oqJ7WeoiFtpzXiWJ8aAkE
Vbqyzdc3E2hOLacXq4KK5iOHya53iV4g7wLAv1W5ZhlTp0mIa/RWmWdp42nhZVmAbEHebbWRBCX6
YO5KZ1hlyXuU/UHbgPkD/WUkWqnmQgeD8yZCQJPlLZ5NAabYt4HJ2XN1EvWJnbI0s++h4wKtZjMi
wvp0Ee+PB83Mt8jqnfRHZ9GEqMQvQXnKC+hECUiGjwDMMMc9xuaQdqNAfV29CwjGHbUSO76WqFgT
mHt7B26QDp/OAQtshfE8+xvRE13L9FUf3/g9XTQdJh8CUhksjq9Dm100v+2GSbEG+SBdSaLxxutx
wVjpBqDPPET12gSimFGl6bD8JWtXBz9T9FeF9GQGIhsI8RnzzKmAcAOssk5xIRiWT8jBLlIZoMOE
Q0jSROHTvqmU0jZNc0XuZMkCm9x7ER7HqscEqYo6q6LpN+5RiD0FJVd3DmA8HJYpUb4pvrWy+2eh
/uWQwOIkMcbURv9/Gej3Gu+cZwLeqrEQQOGaTQySTvQ6ClJAMZ092egnp3Fl1+tILnrjDJoIgcIr
0vrfZocElivLKzYqE/PAedPqJwUy0KhU8MsYXDyOJI9waBLxLOLBOIpe8NqK0rDiwmggK5lly6JP
Bio/ADsqQPRr7OOpP4jEHndrd0a0Otfu09CwnsqnhuU/okQHLyVNgd9JDkX9HLY4vr3mMGIiFrg/
J93WUJjDAZPSaj5FPGeoS4tftiS34LvKm7cC3YPSWKvAjNAqbQL3F6R23mwxQOKoYi5YAzOFmop1
5DK81nm3CSt0MTjplN0VXG7HMI1lXAlXMquXXqcwSXzk7IpavPZMDJysuzyahDHYjNtZ5sNMTCSH
UKN+CBCM7E48z0LI8z5bRhOjxuW1yh/yNgDDpCPoKeIZzggaEFqoU1oCdalWLxbDnoGmCo1pEGhD
p5XRg7JBOY5HU8n3AaOyKyTIrY7bD96VXzGD69biv3ofb0RlEBHjZJ9DkqsrRyIpaKzb7I09N4FB
89h5Z1PKoCnljiZErFEh1As6FbiKuyWRz6+4nGT+NGEH4NEWOtkF7X2Py/kaLF9seVBZIuoOkhcQ
wFwvpXdJXMzmGVFkJNggiUTkAiYgkJSUuTCJ+AhbWmA7Z7P2Pblw6Qj3SDgjYzPdPt1l4g9HxKDy
UNuIsZ3jP347zbnifd6ZCUFF5Y+0TRwTLCEaj1Wa0/kSZ9Co6wknKXCOcO8QfBGFmCi/WW0DawoF
+dDj7iW8ptrGXEzU+WVTrcv8Jy3mPcInOoyVqxD6QBHQSEbARw+j7i5fenIxp+gpMJOVA7rt6Wsr
OFQKPouPisnVUFnA3AQsx39NtFyti3COEKf8FBb0AuE1nk9qWfxiUXS8RmAD8iJZXjcTWlD60Ei0
ot8zPcWMiKciOdxiJAzbhb/My+SalNqOZj2hA3cNhuayu8qOsd3kYU1YJjlw7U/BAGyGx+K9qRVc
WKgVy/HLplIatXnrkjwMBLeY2PGAvDhFC+XV5YCyi30L5ss6acwTcBNtfXiRVtjFbcBnCFW/gtkA
fakX+HXSN4zgM7CofJKPCjLRFug3xXq5sXFJoXeHOOZEDEVMcTUjMB7+eOmWv1WZk6mBopKLOh+T
c40kHgEBjlzqhZg4NxWdOtdExgYPEQLm8oPSPPc5qr34uai4OKiYOuMKoId2TUSBCwK+sU0eWmeS
x9aCTscMU13aU4M3vFZH/F3HXE1fbAnvJzGk2kYQihFIjE0uvZm2W9cAjVJvzO+GZrLzZ5NjbpaO
LNV32bezgFjzqwhk3agM9W1PrCZ5Pao2+uL8NO+iuy1G5cR2oq0NQHtF8QvQjCwk1/cJjaPOqDsO
aaKG/DDsNxgZRFgscAjbcHLy7Wg2z/JFsm1k+YV4E/P0/j/LUEhRpDDBQ22pzaHRGG/chczB8jCK
QvkwlcMbuZ0AX2emg5ika2dELE6kk+IOLUnubhH9G/VWc5vTSLYAPmNki4iIJamCMmTF35WZ91tv
q9M80Xgzuqdn6reTb7yUYUBUPpaztdh1cbTX+wyMpEaI8pOP1lp6VTQ26IeerQiVrPYVBx3RZtsw
9YmEWuZ/BlY7tH5OQxLsZzuA3p7bEmtiJFPv+3VFlOkM0zKeB+ZdaFbGCHgG/+pEIc5MAyvmN9Qu
ZHYR2tmUvxWdioBSC0ALJlWa5Ed/TTEEyky/VpM4AvKWUzTpgO4kaO0a5uMgiQw9busw3XjgHejH
VfvcRaKMZnB5XX3n1DoTqGWvMtDQlqK9X2u9fkzCS0eWQggdLJI6he1rdGuFc9fBOI2McoBydT4i
6k2EgwzqQO1VN1vz92T9gsWwqJsdzRd9fZ6+VoUnCPxLgpQZCxZsbsPNCttDD69JOAiSR6WO3yWm
Q7jJriPmfOFtwGSIPIyrb53ayU51IRbdmCiZGG0zyrn3ouISN4Bro42rFa9MAUEKj+eBsNP81S0Z
dvJabBfoiNHqaaqG41R5Gxfn70Sytf2JHGMxDM5bfVtqIyk5BgwG3vY5ISs1v5imOLZQ3RvbDhls
aQc7y5p3Rq4jft6Vyl98GbPxT4AZNyL+K7wNjIUoYmMTsLMtMqkKRAZNjvGCwRRDaR1MIgeBPCgV
0vwr4RhUU5JJshs1UkCxTr9d6B6j3WpU3FwU+PG5OuTNsdYzpKyif04xj3KrzingSHo3Rjg0b2On
ux4aCNZgJi0t0J/EWoFoZGIalnFZTPSS1khKE0wzjD6IN+dq05yr6vxRICJxk9EXA4HQsHhKGrQj
0J40UKLTho7E3wc4L9XARPlYhC+wPMg/naA6gpFDuUys6AxtQMBIbuorOe0gx/FVa8NXHn0VC8Yl
xs5skYDu5yzZDUQBiDygLJ2LtKp8ctnSNRhVxHPDbHasU1LcEr8htwXgEafTldndSnQvB+845f2T
YqC+SdejRc4UtXuqQkoCUIJvE0F3w91liF2C5SSMo5ZSZlR0IFM7Yywy1kKeBzLKpT1WUQEUBvsP
oYDwHfeNhyfuZ0oX3+ro/Oh3qcNHZR9gws0/g85HR14Q5j3/gsdmDTv6Lyl1eNwxqQRh7vi2gUH/
HFC/zulEOtVVM37ZxGYSNNRxUnfJXaGo1ZXlKIE2ktbKr5w6TA4ks7S/ZCVzca4AJaG+R0iaqfC2
kFiBr/+Scxsq2YL7k2QA7C1LQNbEcJZYPM6z1r3GhGRIUTzBfqaIlyNOAdp/tCM5AYcOWkxJc7GD
G0yriSBMTpMp+xEiQzHPwD5K/wPowBe4mfrmQHEj5xIrgmODxlMuu/8mFp+C9kUYLUFI5FvMOjiM
EPoAo6IZStCBw63LJnbEMg0eDSoCFiQ4msTwwFQLB96hU8HzQtU02TfxjeQ1J8IZ1UtMxAvaAP5J
Ohg76bMSbqnOuhnhWeco7ofNgCLEtr4jxafekJctB1jKsKHsomwm50Pm9yyY1CRJQ345KLRB2w6i
G+Hb8dBBhUJmkhY3D0ZVMz5hzQaUnOcIuh7j1AD/CFfUH1Iu4bk/eOml7m9COCCtkxvZLTaZQu9N
BUGVgY0b8Tu1QUs1UyC5oVzoMDsPP8DfR4d6sQBqc+E18LOk3fO4fDog96iwGspZ/DoKGCDVQlyW
G8F2HazNE5SLIZaZlh94d7g8J+s1ZqZTgYewreONpmurZaPQ+3OFPgB7MRHm3bepImXVfgRg6Tlm
R5oQ7CgRES8i4LfeM5YDkmSF6CGyM7YzxmZVcQ9ibBeut6HuJh3TpKv1yLB2oHMb/tlaL/W9zUCO
EGdQ5q01MHlWXQKjXsfAc9iWC6pP0d/MnoHVG7sggK6AUAbRRfjMReA6IcIwvWtlENQU/ADO2onn
Ay6KmDCmsh0XUdwztIVOz/jFWYM34YIBVy2Np3Rh/PmovlIDXT07WDuBfoa46VN1Z1BmZNhcJNps
xACLQF5tPgHeyJHCm0i4clSAmISQM/F3V25U0Nu4BUdNvLNtGQBAKJfoc4fhImVn3H9hGf5f3wgd
kcQqtk1urOKDxh4gpfpDD1JwwCwuuFuwp8vkL9D3yW5Lr7ltEKzF8LsKWqvVdrT7g5sTAgUzrPtC
LUkugWxWLdbx8MFqRt2LwzlVJ+k5HUBd0+CfIxi9c1YBJLIUUoVzeaSyoXida4KfgN5yegWvpoVN
4SO/BJGXdnEJxGrAiMA8v8vIMSdDNWyPR/m54ruqunnjxiebOpySDsWTGHvxX0Nfq/NNquEG3q6/
NCMsFEihODCy6rdDciKKGpPzOgdQbUfkKTQNyyqX04BymeJuJGRKgA39WrKvcIYgrZGFMAJbMiS0
Py853hyP4U0cf+R8FEqy0RpvozbdYejQhrXKLivojRHoWAvqRgRwujKcCprUGPxtgjPPlfgl6b21
TjngGd+O8R13+Rvyn0nFQn82qXbpn4WAJWKC7r6JGcnJ9aeSdRSaZAqSrhCZG/HGoIndd4m7aXo4
GorDwGOkFikACs2m3N3KRJq3cRecSIZwjSqyq+pdKCgk4isv3KokiSgFR3WinZZy73Qo69PitGTW
QXKNBNCjjxRqjkq/UvHasikjmrG2+pgscyORLln4FkTFXqs+bwwgUILH04OuWIq7yWWXlhux14jw
RmJxH6cam+V5aV4JEmDt1VP1i8BVCbwSRz+R3wiBDAXRBkYWBL+ijcMfK6JJJf9ZoCCp29UsJvAe
1Q3yTqbRmNZbjMPY5AqRaozW2fKuekaqNFPhWCe4TxL0pUuGBmqpdgkeZ2Go4RbQTB5m+4Zs76GR
lIFQUwMdTr8zgckqnDUVp/3jDOR/D/X8QoUAnpMTVgxEAKiIHGGxngPVxPSIA0C9zVq4Q9I2JaWP
cuZxurnnUKWoR8VIU/FQwFGpLiSC4lhDRk0n54O6iUVSBNweBxH6sdixVy64mzzwHFbbS/0QMt2b
dmb2QoUlYY2eCutAoClCmZg9M8kQHnxLtJeInQFB+K5SiMliBSHgQJKOSky1UlWge2kqP0FTN7rQ
nKi7cz5ZxG/ay4uNPof2aFb3M9WJQUCZpA/fJ0gpg6Guv8L0W3ejjV5+UNbZ1Ku0dzyNfNrKzcfR
C2Ti6jcJJCIlhoZByHmgKllNNEuAU/Lrgd4rCXlFw09oU/NwU3BqTDmaQrdcI2yg/hJWqSF3q7LG
06OoY/dyBaJHnxlqKFLvYFavstXG7lhWhOEyjJL2sSkOhJ3xExmaEUHj8pyBzYVFM2gSuSBNLuqe
9i1IevKGpSWp9XGXen8wHUT6sBGDHgYWG54XZyTSGAlj47+8u9wUYHL4CIPOOQdwrkWyNRBBFVaM
zZ75ttN06gMsATz70Js2wjvzaRqKlQhA0BDdExdQHyBjgmdDRkzuG3goh3z34/JRpt8ZuS20pmCE
FndT+hXAv+toFsLiZCA3l6+XAoUy3IEylYrcluqp/xC2yR4KxEGo5aXTzNzXqP6aeT/4M8XALNuN
hVHENSE5kj+ACwkEKf2hPo4Q8+YkzCyTc4jio4qlAacXNWZonECZa4tBO4HVPNtatSOy8NEKWCF8
TKrQotwbLzm1hE3mClZkBBLEo0vt4HXKEzLOxIv3ZFd9hhDZKZNjKqwbRNJPaFK4TzBZ8GhCgnZX
8YBwTvW5keKg2NAtDcYDB03KdWthfSfhBzGFNmf7YUEcYV1VEBRRjWcHsGHDWYdl4rtACXIxCyeA
JFBU1SKVRc7yjL+MHIaMgXkG3TpnJMLFQjSCrL68OQdq5svxgld5UxdnVFsbD22Q+qVGMckI3zDk
Q3YLZ/pEA/oHlfPCkwGHogbxwIr5xKHLiGaifmTOnmhhBca3YCk5OaWmhLEXKLBebEnW6Ql2SKQ7
zg8ajL9SqlsR3Bn2j/7lUf+J1nBE2v5Q6Wiw9YaxlT6EB65W5jqGNZHv3xhXjWzBOkNT1USn1Hh2
QpgAFEEDPKB+zZxuHRMayPq20+YlJAQETvFoLM/aILdifA6Gt0p/zSMkZoSRzJgtutzvk/glpf+T
gAeMry5GEEaENn8Maz5Ac7JC8TPXlHQWWQa2fgEHK9Q3s5pRfESbqj4EkHxt3SI4ORROexvDlnhz
Mv7yG5I+l+IEjlTeZ0iWh4u2VJQQVns2WZfcwUpibYucIbNcYRVbjehTtOANNj633nnhWxT74jOj
EODCjEwGr3pXh0Rvodge8YmIgfEfycUfEw+AB004wwAlUalvuCkLB18bA5Li8q52bzjLjKnb1RrL
0gdoDw/0LSrqHnct3CH2Di4BFvTCif5PTPcSSkr0kLSRZHf6mlnzappTHgz7BgsUjgRKAUp4DjJS
TxlJElovtXZB5TYWwdENb1Sh0kuiVEerUDdXD6ahUT8D+1WDkC5b7EFPuOUW+k9N/YqrmAQ2FQj/
4NaQ0dG5p6gaiEYoiuBxtchdJYbvEfMtkAnzHcVvp0Ae880d6t1locRMsq04NXoJbw6OpZSXNhD3
W2HfuEsm1WcGBeMA0PRDEnMvd0wVUk1jneAptbuV1135haUJmlTzL8qGHOpFRCdtou/yjBAyB6/5
F52ZqPyBDeRwUlvy13A3UewljItwo3cJ+WXLZc19aIjBwIadHKScg8hnK+vqPx4+G9qlWCzCL827
C5q6sJ9hPmRNzI31FZXqzqLrg0zIcTqOnrH6G2vVBoLal6QOIWWlBnRJpEmlJUfeTIvPrwa/CGsF
MK06ra8uAUI+3mfMkTVekVLklvnCX2bxR7lo+5QyMS1xmYwElIZfA6mNdf7BjqS1yxEs8eXgQ3Pv
B6iY2RN8SNqoyibMoz5w/LA+wTTkIiBDOKIql/WcIDsbtS0ouAQWyg0eYhzDG+Sem0rfm+0V2Ltm
3CvnhTB7hYvgrcKMwP0cpMox0IipItUryb9KtCA2QQECLbfORKIKDEzU0yuY2B19uVTYrAIAYiKH
DOWHe3Qq2Rt+u4ODRtdS003VGE8dh6xZXUKNUVXSHc89dQF3CTeNgJ7uY5ObzGySOcr1M0J7qT2l
n6qxKHQVeQtGvzaZEZqyVvIuphvwm/kqvn/uUYMibSTklDKlte4uvC8wiLiiXarXCE6D+mpJkI3Y
eyFeQs5/9g7ckjFwCLIWljOFo2gHEq4/a2JwIRcel7d8f6Qk2XSLVG0/aYRQACW4Ymdi1GyZFp8G
GdpCbtQo8xC2ceGJSclktjOaNwkB5QcRTrlRQ/8RHKeeldQk4x1FpKzCuT5XPOTHlBrCesQbmPvQ
igwO4T6tuS5QUIcXb2EgGrqaQQMgIxbmrBbuq+DZHZ6MPCl2AcloIBVUcFBO1FU68Ka6Yz2iIJPw
hydhg0VtO0uoc8If8neCYjc2TCfKGmEY9ZC8xgodCvcXMHsVJs9YggPu+8HkyP/k3HYpwiBhA7wA
SC4uPNcA9FibLmP3g+aUXUd2OTE7OZUEz07D4yv+qXiwVxVMDZC4L3K9toXNjz+kDhdZE6YTyZET
RDSjB+EhypZW24tB56qkGvEkzFdCak2ZPA1P6UtJicQBwU5uMLi44ff4WdikkHFmCx2AS2UtWSwC
xgT0IrJC+dgsTFZWRk6A1hlbC6nvgAxPek527cQ69DYCG6Nhos4bkVhmwxn+Y50U+7H6G5qwPMHP
RNnLz+083wNyazDwEIU7RnvFGZlU8xoTGcqhMzKZMA/X+Va1XumoV5+D66Elx89fYZomDonLQY++
5JBW4M3YB8B0rLSFJRYilpRZwUxloSiRdT0oMC9gpGZ7FtPDaG+pq2uPLPAnC+oYKSEB9uqGMR/5
uFeDDxhXQDTjiXKPST+8e6JPT6rk+V+87C3Gyars1NI3qvBV7MLKODyNaMuEv/OlZHdA3XfuN4+W
4T3+JB4Lah6b1r3W+p+Ua6kf9/FhDGKsiq9z8to1xMgzyYpIbaB+c2WkZE2tUVJMHE20ahqIa01W
sOs9RWXoIyiWtW3YzPYGN+QmnZr5S7Zmmb1hfZZuhuMHAgOx7FmUBDrCXSqfuMZ0e5S53Pk/8K2n
GaV0yfg43EXBBAe4BbzQUPUBh5Xh2uqN3TCcDRJrxJ4WgnOxzQUulvgwLWseSSkeNWXCQDEF3SQc
aTiNaznvOMWV5Go6x9Z+1zUsKSSJoiqgTBPGO8e/AcnvgZaFb0jLrw4lx4RuqcNkkOXvZZNTN4uw
tEaXPM39Xi7zCbRNjPsp30F3g3ODwrZ0mLxA26z5Ip2SsYodc5fWhb6mvmXee1vvgvC5bXRydKC9
GLpClxGiwhjEKlSTwSWcm43xJfqQ2kGJt2pqkC5BoglMgeDPlPyih4su7AGOMqnrmemFxb8ASvge
X0mhCPp1rW9M5mhU3LKUDwsFw6BzUD/QeubC7KXmllp3rABfAF7EfxE8T5jAaRY53ijg0JdXIC5i
PACtkB6dS7cPp5VoViQTzED4zOkVrR38W5PKq99GTOusvMcFIuQZGInA5lr+k9hI58CBaupIAQPF
SlnO3L8AjLYa+HwYqeb4L7lJmhmVVnoHnnaBdTlWc+7cDHxVtc4OoUvye+koZBjhwl3IizS5l7UB
OKc7VxqE535I7rLupG9qLnRitNtRtoVjkpsjR/gkTXUcEi2EAXH2HwnAQNAhM85NdR0Gmzh6auZD
Nc3nWamOcXUweTnCypvuT8eIFzUmnihS9mNtESvUkQfQbm1q4FknihxhI9gCxBlVJkPQQBXcxC8Y
B5LotBD5D4KHEYQ3gNexKKNt9G6MJi4iYBDlCgIrryyBSbaQtnLtM0pJMOC2q05y7bx3SFNQKj0u
cYB9F6gVSAQQzsuGk9faq4gGwmIFlhVlrfujYS6pCT6R0IEwpGxjGTXoamxB0TNGPkQCauWavkVb
uRcqhUhcAXB5AYMO30VX+R1Nyi0BsgrL/GhQ/Aprz70i3alikN5JWmmODaFDBt9fC75lR2LNojK5
gUD1HtV6ReiIhSRKIg9sPvWDw6DhkOAvgU5Bz3LaZrFUIO/gSRcQ0jXugmTadmiQeIWyJSLXAKY9
JRlRPSUxBgsHJ3Qu+EJEgBhLk7oAlJJOnsUEqoDIUm4mohP4UwKUen53BW1lRY4tnPuqiTr/Gqwb
aEHVIGzEfa2AnMEbEKTO7BhzushHbaix0O6IKsZyCQyhmp0RKCu3hQpIUMk4JvIajRfnbD38Io4K
27HD4OO14mVMpmBqAgJwoFaAaX7JhKu3FCM9SjHuNWEU+Q+xySuBBdloTbz4AhBwmSwo4Byy4Kkk
dYwmCruqIXkUyZIoy6kcVZVwHGTTtN+8ETAWkASPhydZbRMwHeWVCURdD/GGZ9AgLxO4A2hNuCCH
3Q9UepbaLBkPkk2gcWcNwExgelIzjR09VfnY+trMRJmKlD4OcRgeK5l3CLkEjhJYoG2YE8AHE+qE
0g3/JchPzNEUOSSoVc1ZPjk6KjepfAMt3Owpv9meKp8vAXklq8Ev6jen+6BdsjlV8Qy1ZsXAqI95
8f4EnwYDOgw2lm3EvlEzPEIpLjS6bvyAvZAB7B3WVdjXW+noU1RPk+OL68hli8sSlBa8COITrZPn
jjvhOnifZE+v7GxGwE3wQrmTkvYhi7IuUgt6xkuW/RFJsDkXpwbBmB3KCZkiKtCvYjLRwTAUeEle
noCITL+oGU2ZtCFgfLXp64u0WSOOrXaAz4WHp38pZuZorePO5x8BcOjdO+gZEib8COIHCZwXMEqX
Aks8MxaJTP1Wt/dcoZTmFbeg9sce/7EgOPNU+06pLLSUxtfCwdUqxhykYYnantIZIJoPNKl72GA2
AS9S4CJIvRB5DHp1QJEJfxEplkxxOsu9wDKSqsWh0Y7S6EyusasdKAnl9mbcLvZCGmir0Z6lY+5M
jhpqV3Xk7mL2CArDLuYNs06bl5Tugt9Q+HXZ2qgHQWIkI1LSyUIc8cJJ2JmFe+KeK+VG0GOJ+W/v
IyoK8WfUlvZ4c7JJ1EW9Gk12pJRXyZJIedwcTPVE+jQlsK5DWHwSHuO4TEBBy9fQuZCIaNLNdSe3
13b8gSQVdfGh0aeVFChsSyN6Hup420dE0oPfRsT2Gm595BTS1YnLyDiY6mnUnxVeq9P+K7qjAoNh
kDaF1JM540X93nf7VP2njHDMMVq2r3F+DTA6RtVfp3jxouPMfOEifam9EyuIRNZbFTHSXX82Sb7M
/1X2j+O99M0JzDPgEO1ywgFYX7lFlmiT7+faOmiMFqLjK3vKXpZkipwaXGaL0pjgZxtbymqkY8nL
8AU9Ai0EKbIMl8HDvZ3HGK/DJaEAprlMSWqcnqOZYFaygB5EKvWyHN09BizQZwWYjakdQvmq28dp
OyH1JHhxOcvNM/Xtk4iuRu+jZK5xle9D50OWPw9SChcxYrt0yJisYZc5f8V/xWeR7AQKgAi9NKBA
g/58tq8j35AfCerM+aJwPWFc46TiBxfICGHIi4PGaJXsAIsakCDfdzhSCNoQJM+DaAT7k2w3JQeD
HtCINBc45R4NBz/CSb4cnNzcowKBcrl16E2QJ0hXy4kqehzhwWSbkynApJ/8lRaObszGXIPyRyPQ
1LsWCDgElsqXc5KibeXMl0O6zUB5ldccyXvKoaJ4J7mtDI/o0/kusxFlH2ogWyGwm0AecMzIp2A5
WeZ19yV6PRFcm/2XOOskTpe3tqAcacCt2kzlIN0iYwNJ5gLmLBQeQutuIfTPknwA3Sjoyug76QJF
5ycPhdUhoNhCNUj1QQ4VBhq4EdEvCkMoNg45AAWjBj9QPtEYP4LFpV/Soc1DzB2DyjXqIPZB/NIS
pInlbHokMtK7RJRxMBfKkPxS42IvnyoMwGqguIA0QfI1KSZLqFwMW6wEZGAtbhtR+AXYXbh3jfgu
q4g6Rjf/9h5Bkep/WDqv5cTVJQo/kaqUwy0ZDBgcx9yoHJVz1tOfr9nn6oTxjEH6Q/fqFVa5wmB/
FnqHTnXp/hN26whH48l4afFat7Yp2NjwUBocvtqjG15NLPgHhLJr9ic2INV8UAoIVKggwG+gA/fR
B75BA+4o7AdGfAGNUVJ2S2WCgxARd7nlV5S4kjBBE16fBgu1nLc+4UXCLEGvw3douOoh99Uezeu4
VUluUpJ9FtxMqIh8F4aHY/vsJY981CH+VV0wBKAlE9fp1C8oU5ghRfpjg/qOIZO4HTFiABrtuBD8
Wn+Sso2VhlMRZM/TgMybcwdhNdRYflDGQE1GmGVvHjSfy035laZc6mA7xlW3ZKgfr4WRK3N/9kio
hCebOxYKQER1ydatgJTkZSOYmkxtXar+JrQ28uQ1+Oly7HI1BgkYHz8IJCGTAgbLnIsOJTDJOJT8
slFKpk16/dJ77lLYPa33l+K6zWYApj5J/xVmwA1A+7G/nYdh0fvepnJxBeNd+FQIwo1jvsVXLyFC
ylgn59iHoYOlrlwXEyvexpcgYbzixS9mge8tbCG/x0iSHg0oB54obdHgdYuB0sUnZ89c4Qmqpi/3
8IkKOjL35cQFKmeVqF3FLBL/CfjSraUvgifec6kyvYCxP3/cibLKlbeC+cbJ4qFxkYmXw8AQU/wP
EPdwf3J+sPgNWFSJru39IiZBRF1wKfkM+rhCu5blKIgpVveQLtpTTek04lsjw2LTn3a8Rlzd1f4v
66Zrpx7CXoMSrq9iOWyhMyfmnTsYUfab+CG4yABwKq6vNJiJ0AoZud0NLUyQfJnUISREfnAAHZcN
J1CMgb6kv94rFTIdBHSamdQy/wvhoElekjjl5k64qVkW2IVVLGKXXVY/swWy4fU08o3lcYikr6/1
/Z0jyoyCjcwEnzMnHiHjcymj3XFW5IA7eKfBr2q0CwkTe5vGhi5VAxymkZK9z6wur1cuVgkDNMW6
vcK/nId6bVJgUVY6OplebzMIUotcRIo73ECD5twwE5PfHZgIZxwT8T8kBAXn0kchMjr5A1OL8cn1
ge1Umkc2JHzstzahHzY1/KfhX1FSRvNuwkgTho35E5BMkuy110n9KjmViz/KOg2fGqZFbAinfM+0
Ejoswc8H2kFZ56x9ugXOXCv7JJ6K2whmkjthfsrTqP7col3oNFTcVRRrNAa6d5r7bP0xe/3OdtCe
6tR+yUsCBzoaX1DvayWnHpb904dZXvTuC04/vCfoR0Dusg1ZQ7JmNXHbx0kIr4bpmV+v2G+A/kKB
4oGR5MDmWdowSHWAVBh2XI+yykX1lW657UQ7MT5o9fcIW+K+h2NhJMjsgjWJCEPayoqC3YIA2eGY
cxdhcO8o1p7ZluQZ2bRf2lw/9xxNqmktKvaC0Jj+34aLuEtqu8b16WKOnP9CW6RAC1FsuAn+fD+V
hWVTRPgi1RR0W1iUIBNuDWCon8IHLD74oDQarUN4L3CxCTWfqzMAxJHGUbwVjPgE5KkZ4nCLWw44
0KA9ib0dOBxqgxwzYRo4TrtrNWKZADmH6EeSuRmhcslSbcMn2FMzMp9Q3lPHXaCjDat10JMf/dhF
Z+BIyZOVCZqtt5uwA2Ysdx2Sm26b+d82PE8DzfNh0mikr0TXaBzgfrhsSPFNEDMx4sfZl6D46CG1
YKdl3KZi/igODA52t3ilJfMl7r+6GMBFP0PFIOSJicuIMmM+e68RWhDYrzJWFVvxYcnv8EZrV4r9
Aj4ESB8B6youKmtF6CtrjNI/ULhNJbJKevX/Tnvs+hYB0BUVkFRonM/Dhvsd4P7StO6ixjIjkqH0
POOK/hUPI0km9ZmsbMY6UEF6Avh+HUbslcxUaREMGjiZvzFol5lajbPMfQ2wC6c74WqpVP/wKBg5
/wPmMDNHq8PcEe8Nffhu6kc3/kr5tNhW7OEE+RSkdc5kT9/rkLtf2pCAkeXA+YfND/DaYrykRKbJ
m1jB5O+inqncLEIKMdIXOUFNxluJSFU2BUgi9VLO9K3nkoc+qGIrXXnZg9A6GzYFNSYktdM8Nft5
6ESIpcnaJBRKK2Hk8jFxkxbUCHMk7E0yKN5cXpA6IOTJhLg1bzq1kzDJg21pkWgJW73Chrtal9pJ
1qvQVJW4uwzsTy5MoYlwGeMqjSyK/uAHjNCbthVymrm9UTakypn2Usme3ARfeVBVoDHkEw0Il8dY
vyqIMVqEX5r/EofKCt55bO7y/hyOb8iMOOXBGiOLX6mdph/mMbOKzJxiadjFIVcx+uxN1u3UcO2H
aM/fCAU0uj9OGfa6mT0bVrRAfRNhp2mj9l2rwzMeMkG27ByYYJjMcd2HE5G/1Up/UUYpjYkH3bNR
4GNEpr6jE8yzmPeDUVf83fW0QvgzZM3ZBPxLqhe/3mVUBriTRO8pkVkIf+nDCsYcXGqOjN+Si8/x
NGZf8fRRBKQ8eg88STGQIoMGi0CpLYm1F5qnfBpONLYm1xP/m4f6oIGGioa7P2U0b3kPv4sKVEby
wavFTBpWK7c1ywXcPADs4L9xjlKlww/n9wg0hykGBTOHrKzn2Dq1ATwUPJqgBHFkAkgmkG5h67O/
UuZYttLRMhPUbMPdX5qQtrHu07ZBtGhn5KBLlgdCGZV+d2ZEJmdvZMNaRnVn7xusKCm/OSjpTpiY
wPQQ6hkXp3A/+W18CuKvN8zJCC4CcKeBZtDH+do0++4YXB1cBYRDOuDO4QgXRxwJOP5FY2yAznAp
6YjYTIote8HFxM0MADYjozGtm2/cnHireU9QwTVoyPnNx+E8L5Hfa+0Kl5kqfs6R3DuA/WH2UBFP
GfUdc9z81FdX0rSEstT472WdLxzzVWaOIN8D2bg55it8b4As+MeS5AbuLX5eIDZNcjB0qjVKQaif
GYlGFOFCQm7njFEunp/bwn9nI0DGLBnWR/o/NT2PXOAqdP5kPcBH4AtSF9RVt7Cdf1xJ2reNrtvd
tyEQ3xbvoLTZmsg3srUeUP/DqT4UQYuWHkUkNNSxV6DKXcIwEKWGNDz/V5zRZg5KhSPWNoH8Fh7K
776huEPBfbR455FPJAlCjW7LdzHA2qjNpGih+RenMhNZEKUmYDGrhY8oT0Bq8I3D2pb7lL4g7G9J
728GSDJUE3KOBk7wAB4CPT4PIUqCs7FBwqDFSYxqEnlJhCSb8yUuLVLCMOpmrElNQboDKzgHnBbu
rUwvc8ddmijPNfQaGAgT4cvLoS7CniFC8o1wnvkv1lrf+H9LiYjEEW0c1UKYuKz5Y8dUKEov2KHQ
YAkfTG8fNXgYbUfY9Dacn/1BigVOHMGEOe5TKNheeNTyF5mVcl8iaLUxumSRFgITqGVzUpldRXe5
0dZnZgd2Ir0Pm86ifqcCFeYU3UJjX/vxgEOZqn5KTZ4wOFN+6N5TegufuwohLmyS6K/Jz9iHUAnx
bpnbqP23DVRsk54GvGvmOO8dDbhVBCudtR8rpIG8Reiz0CrgRPjgvcGhwZ9PAxV1+JBse44FfFWG
gAFPiGoAvCn8q0vuU/IF6HjlrqVUYrypRWCdsb5KoWR45oGZez/cZIIaMfdXsZ9mEC8Ipg0x+T78
HRL4/DRz0VsHO1R1iD2ChUdj5dtPiGuFHQHoCfQLAuGDsQhhXUZqY5NthZ3H65WqqS2/GrLPIwzZ
lffRfAsQhF1iMpHFC4snK8lGMq7iXTbFHw0DnDVaCjVWVqH+T2MKLp7f4TyshOVEOB0ZDoVzLGnp
6/adroo+Rtos+ZDT9Gfjk5dbBf5gcEw+qFRGl9EsO99kVNNGKsPh/ETnJfpgzRi3grUVdrap5m+0
CJt2MGj2QnygwI1x9tHFom98pdHgkwH+ccwI/1ZKCSSDHVVJS3a2y3OjD+cgyKOz0hNVsR/9xzb4
hoBWWH9SXVvhP616uOPI1iuqZLgUgB0Y5jSXPNCQdg+LEud4+a59f1XV8jgr06UM3EXhZ3vyAPeC
ipV4IlcW7E8NAuCXPXbL1t1lECd6ZVv9TTXsLxZbUkyPwWw9xO6hMR8SA5AcUoljnVyYyf1TTcU1
utgt2mTVHJNGh/e59VTxh6WcnLeuFjIjxZ1ycBeeE+xpNfV3EqFXeR4BYdCSDm9lTBvN0SFvuG+n
ryLWt1bbXDg8bBwcBswwuBd1IziWCNShxG5sLqvCe/fp8i1MP9EA+/iVmZa6dDRn61AG/muKXwZ+
jVWcSlg47BfEsuLo4pbvjWZsMHvYhchHIzoMaPqF1m/QBeYqVFvkgRAnPV49JT/SqLq4llQNHq7s
Lp7LUKSPUK0R9WDEVTIWtnghjDDhX6BRW0ggKad1Nz6RDropFCS+s9iHdUW9InQWe6diazfEBHBv
IfWIXwGX7etgNnTxKrYH6oswl7LGPVgl4y/2a0KjzrW7r1qcAjoH9Ib7wd/HbXGYA5cQELSH1trS
ogu2g2tIMWgKa8JC5n2TPDvS3sdAlEw40mp81MevEo8JEIuzwdfHtzVn1Fl0+rJFTnia0r+w7BZO
g8inePNgtuZ6vOm7fxPGCm0LWeBSTpzk876is+XDCSomBUXCy0RP5pHJQa2N/h0fGHMNhglMtjAC
cZeCdeu9JQBBtnlLasb7/nx2qwt0z6UFZBF046YDiZWRf8LRpOlwFforJPO4sheOQ45OIb5hEB5Y
vCMFCKbDBEF6NAM5PLfiYU7/zBIHVyxZXRC0ubzAQaY29VQenLdT9ddMOwA/+Thfw3y2tHkj/tqE
cBdj9M4ojWOzSUiEH6ioTIYSY/7E7wDFjDmG6Wfhd8i9rrv4DEDpmU/FvRNLJ/MBR+0dBRl4qMKg
lWkyLGN4OFIoM+mh3mAVWBldb2BRhl5DJvTAYfQXDJEZvpPwZhGmY75iJhijrRfNf1l/09jD78Uf
D2WqsLkLfTXrB1oJ4oPncyH2VWfVJFkKkqODihL3WdxRKlarzLlU3DukJcU9DReu3zj+Caj4XWD/
Qne2s+kjlv5UaCxTTgSrKrcdHSffKnFbiP+3yaEHjiAfuTsqL4tcMZ6CRQhvOH1oEJ3q9rNyhmUR
+cJvYbMJ6J0CVFpsAXEWgsiQNDRDFAcOuFdT5B+5lpJ3SNQrn5sDk8eFndCrSdQTPnNbm4PSIbf6
XgF56GrHfTX86TieepmKjRdRoCYdJuFj5U81NXLp0U9jRg9t0yX+btxiXC0Y3jCqZ9t3t2nsbIB4
xD937E9KFGPAeuhIzumPQrYZNvqhcg1omvoW9cvU4jMTHzNblx2Ms9Q4GRtmOd4A9Zd7L8QamtDf
8iqAg8ItkB6HFtbECnzd57gUyp6EQGbxk97seeI8R+5gOYZnRExFNxLXEL3rNe1B808dyYAB/vEA
Ol2ccLC2JsAEdHWl5G/m5DxWoDUS1CSZuLrFJYmngIg5sipfmGO2VEdSJO+8cvknWIqorWB6RhTe
c9fDuN0wHMLMfZG9kB4JOQ8AlqcgOanp5+RgCJST5IaLGCF+ErejR8FaK/7ZprWtzVuZv9Vl9Tjq
w1HLhs1s3ABL5NrIMfwc5KjA2LAznbUVpQ93rAefU7g3MX/dVxGqbIasWUhCoQgWZEux81KslzrX
v/gaTI4r9BcobbijyQCYwmfGqwy2G8DEnHyBc8A56KxfBh2u9hozn7SBuEZX2avxcxkAV3uSwKMy
vvVMjzYB9kXx5uCsr3bGkXJJjFvn8QqjPHP9paSLWDlXJUQDi0tRe3X5TAPHSDQrL6Wmb5q8X1sx
UBHBcgFfzKZ3q+fhSYXHMWBVNQD8QiIFsmZz8PGqGFmnH73l+MHr5TEWFn4FjkkZ4VKKFs23G2hH
5E8LWMebRvvS9D93EPfFYDtnPjXtq5VAg5kcCVsmOQma1GEE54q9F8+0LiWee/ZIQW+5m4zGUQVY
gGEd6+auCtW3CnvDIfzsQIlnk4s1ROnNyKEIqSvKNe9rmAB6TNhqhrK5+9sTuujqfwiP1ShbOlO7
EO7b1J9Kl/A77UMCQN3JWJVdtJ7xTk4aDYNRKlk8XJ1Kp5C7WW3+2KBKxChdomEMasMYaoOl2NvM
PfZU0TbUPw2MVR/1o9BWdRgoGkhf2+JNUIncJTim9sGvLUC6R3HuBvmRYIAlTq/6kF+nDObxfBIC
JP+P+OoO4ZcaW2uJlYmYhA/AwIaMOptlIJUHfuPITFd5Bm/kaiu/lKTDsa0ukHp8HGMhN9bDXwnq
gTNzgEkccznaRLDClvEsx3sOIZ1OBHkkf1kPz3JkhfCHJuY+nE8N7g6SHSktdqQj5WB5csedLedf
SOSD9eirX0Sr7yeOYSTSYFTW0xRDPyrxKTUKjtrkUTf641NvPsYefhgOIws1/+oTAxc6qn3KyP8+
NTK7uUxf2oHLwhTz7ruJOKdXX+wTdlWmHX3qjSQJkIAiLmO4UmILaSTBMwYPiwyrSCgiSkkkBOcT
zDifGTEcLJdP7/IDbgfodu29DGZLvYPdAtDU1Te5hMJaOao2WBhYQhCsIQCYCacAczXXXgV1R5hs
vxqyizfNr/LPpX10MNLizx2799Q2VlP2XTnvZEXTTV77nPl4QEUNpFfiKmHpkP8Yr9KoTJO8W6j/
mnriYteRm1YgU7pXvKj06mLpNfI3JS5YYzqWyp1IkKJkGsR057wOOQRBCNL8O+kPg4s/D1z/zHZW
pvv2a3cuEQTaQsESrNejrVmRH6Gc8ddvod31NHrleHTO95uUUwxso6LXaJ122+EDS4YInQ7RHcmV
W05+yBc7TcYDOm7dGH3JeThUu6zbx6x0VptMzasTRQpKWMQMIfWryHwGFpekybMs1pGNcDLeQr+J
FG7BlrQdZ+PhkKy3jEoJ0vnD4gTjAyzc8ItxqHuYvAGm4EOlBrC7NV42PDzFvbjcLPyBMbEjEcdl
uJW7zQ0EBt5zmKCg7D7EeV4h8XaCdSkxVbxgqZkkFhf0gbWOKcuKhTXnCFitQB4A1Brb3k4krPRJ
vpOKm+6aOnkyg0uYPgYlPHXnk29Je9ZCVK1Mc4e/mA0MyJd2x4s/P1BltRl2BiBzlJp31wEmYPof
F4Y5KT+8LviMErcha19SKvHjDkhCvkpOMDAn1YMTXWquNbtis2GtvPTUjUcl0QBdwmEi+0J4N7RE
VpLtEtVcyEVEmEAx5oBJjxPeS3347tf2zhGmVfgn4XKWrV04VGXHsthtJs2QxGVZFVxTGr2sB0GG
pyEjKEfn1WUs3c/IZl7KNWZQeYGzsGLJFBOvSj441WagX7i55FgSpA1tvQeZB/6lHevwMU6W3+wS
v3/rk5343+NdZJlMNNcMkddUWeRB3JBnopUpW3s7RAhUp3JHMVgACw1Gv1bBWqpu13zch+ugHLxC
FQkfNWhQIVcObsQf40CHiQx1ti7iM2qJkwmXy6D68JJo5Tb6vkfgz8qQ32p5zdWD7hs4PxL2lAf4
Bs00iHatE/T+F8jpC73Zm58UKJa2UI0gVQ6eRdzjcOQfyZAR1+3r2Jt7ZZx3hpPuKoasBou7i6Ie
VOdiVk+h2rxjQAH/9aQQNliBFeFOApEq964V6oDSxKMin1fG8Gd7+sbAngcZ+rEdf0rae35O1oYG
Qx+2FSQwyekAvbK48UVKkKEBQAk7AkmwlPhQhuKtmwF2LEHFqVpdXE41N33v7RjzT5a7iXxXYk3F
QAQYDox0zSCSDSeQ0QQTljldxCZmySD0YdRP8V92F9hZ1HLIYPrQpZVEHFBcTHZ1UuYfamK/eSyV
2kw/c5SBbd+vivhBI85HB5VMmcOmQHo21dokHFeKYHnmqoPD7UFOEVaxMMEE5yAfVJaHLqdqdZ3i
NzH70XudoQ6mkgRzJoSk2ptyogenfmDDyHoVaRDVkDfhZqz9CGyW3GnOt87wEd/+JXF/vB9boPLa
PF5c3VtIcqNFn9aEUmWWO2hsKrYPICEFfVZrlHsTp9tqbLcSg9q24NfJsCfZ448I1P/chcuMluqp
8lsyp4dvgw6LEigC36vrE2Li+6bmQOOytbpXygkRTuFly4QzW4Z0hGWMjr08STci9v82o0lWCoky
JcSx8ho1t7ry92GI7rlrl033Xds4CPf9JijeLfQH4ukGUMPU2obYoOJbJY6Dknttm81BeUwVd+3F
MU4iORNN5xFtl1ys/BVJ/54aB3O6adWjdPB55jHPfNIgu/UQEB1E8vm6gFjjw9IU2kHS2xjWe0B6
LcXxKQMzlzUkmhaxmTN2dovj5UtY7GR4IcDtjF9fU3PGxYeGGrSG0wrdTniJAOHcuXFI8+//Fr22
M2R4NHjiaATEwF+QYQxqUAhegIm4KWJsbqAVxaV/Hu8KDyEVkt9giBvieGP8EXlbl9lQGiwNjI1i
Wl0O8RYjHdFZc7EyMqI0+hw53wHQofPiyhGC2OTtl0JSUKW8SHKcDZTqcFYMuogJTugsnApm35+n
xTLHxWl3VdswoMwR3vAvGDKDVuYiZACKegKghIuoB+MXvR4nFDcQRorEw5kOAjVwY5Jbxn9MloWy
5nOYOlfKJ55Kn7yrLZyll95sznxaiLQC2GvMLurER/mAaFC5CIlaqEdknQXbnLCWBT5KH/5bwEEI
2ngnR0GrazaTeumLB/hSOFPN3C+MeLDpy1OIIpDRmg+RLHBGSy/cIi3itjEckmBVrNXeRJBjtEy4
4zfhEAAGCk1kImsTP31mHdJGavQpccsNXx5IpxVSehC/YDYfgZx0+HdM8fDUNxwJNWzA84Sb8Uzr
M6s78ZBwHYx1KciA5mrz0Kpg9nS8pEKIw5+UCGxldFMn/iOv9QeBPTRg0CmHTdjoT+V5VB996BeC
gpdQ+2tGeXaifNGCOHN4HKpfKcFF+NTZxblZtxk5kz20Rl/wAkm0e5X4iloTw4MaOEOtGYkC3sht
0ABHOuUMO4UhOGTsEiVAECFnPjXJY9g/pqD/iTuQRFCuAVYPMmRolZ18H7rMup7eGP5vQ1QTPl2t
wKVjLkFajNVI/hVKYBy9jXyKHLPZGWwkyxm849ZNxU76JvLWrN8MjKF9DAFgx03091HaUe+897px
rtCCilPPfZqDLaykb9+jASNYsaxmeGKL6sVWPcx/P2zIzqlj7+lVUENJoJtf9Rh52iu8RSHcKutW
pBXjiDVOvoyMdwYKTFdXTqgxyZguGdu/CAugSthmYclRyz7k3gHjrcrjkNLmDpQXOLWxf8ZmE+NZ
JwFlE+YDPvWTlHxm5eNEV2HpBIs3vkQF8SCatTQdLM/pKBVNXY+Q/OT5iegya7EKpYbomnjlwLnm
Wgtc3GWuClyfKfCfsqq5ZvcJzDU3jH2n/Xm0KRKhMMOwiXGXZkxfwNfSrl5x9OZhk0BH8wVwnohL
9cJtWcHJTo91pB25XWvMve0UitaFwSoIzzc7zBleXP045s45xX4IS0NKJw8c0lQJMi6Mrd5Oh85h
/JoLcwPirbruFaYsd29WF/PHahw3LiOxFtixt4xVyrTB6/4i0stEgBuuuuldxGWyDGUgPREXO9vW
1QnjlYuIzpiliv5p2D0Nv7dx/zEuoY0RHEWqNlmozAXv/EAmRtIFABWDNeYbcZX2gr+5+MOtYs34
DnWQVDsJPa4HZciHgdhM6noYD3qD0y89b7/v+gBLRyj8FsLN4FuroBCp2aYZq+eu6vZQtCy2gwUl
Q81IpLTg+oebKDrMPEq/6fLF3QESjKwrF7Z19ILqSu1PwivTkohruu8wTUYAmxrN2SFXPY6DBw0r
CzCUzYSThBTgKPNs4y1O9hP00QRRpxx0s4Zl+3SUqDWljfcKvo0DUDG8do+8UZZebbWPJgF4VJJU
ByFQHe1dEds7Bt0doGLobEC+qHJBww9SG1Nk+OJNVGIlzzoDWc4V8p24Y0du0xhCTwkQy6XDJeTI
mM24dDhvMtdL4leVY3NuvcdKxcPLGJddwog1K/5or65TYa+4u+DM9RY2NOo9h7owshxiF1qcAts1
D+YKXYXyawdwaYwPJLhQgCrcpqdCfa/zmboHHoa+gEZBFOraiDAPJfniDmuyuRsFbz5oXMDg40g0
A3B3OOkvHbm+FqtJx+y4V8g25MLr+yOhM2cqRzRBK21UVklUb8WIOKvKc8C8RUSbHqg+TsY7D+4p
Ua4L69s1SGcJXTqzcmek/cWI4yVRnRuMLJYjsIlu3/wZ6hNQ/DMSvVVGRVXg2V8enPhsTbjo+vDG
CItpyU/7we2UxfaKmEhPSReXgeRfpxcLIh8suDmYY6h8H5BHkbIK1RGAHJWWw1oF2+c6/LMmPOSQ
EwhHQIobGdVw5AqeBdnFuWqGsx2sGHOfdOMI/5dVlTUwAp+gng742ljFc9I+l/3TYD6lXrTiZc4U
PUDrY/aDZGmrUxypE8NR00ag7d3bWkfyZH5j4QHOJzCtFvV5/GbMCMKQm5fmRorJpvOXdHpj+D7n
qMVVGi6PLlbbJIqPEcxZjTP8Ezoo5zcRNeYlRnTl6wTSkbXWezRyozIRj/XNmDNnbheR9tkSWcB9
i3EMdF9/OALJLY2WJF0may1CHBOddN8bGxqbicKc3qetkN6CZghW4fj9vwTLRNiB2ERsNeecpEsb
5giDY9N8tfpboILE1b/1tY9rQt+KY+oQqYnzsg7DsKLDb3HemHGEr7GekTodJI6yfyIGlNQLnUln
UECdK5S9EAVGTE6I/oMkWbxCCZYbMZncVW7A1ugLeDEJgxPKMf2altZPjeuyEg18l2LVEXbUqS0M
7EkoZiCqopoxWjQ7rONBMhDqD9PU11THucZKgzEVJqu5hUntdKucZcwGk7/Tkks8XF26DpxklxEN
DgobFXmNTiQxkgUMLtXqVzfSZRv6jPbxtvN9wOMr7lscR95K0X+YeLJLQnZTg6fSo8sYvLDjpfit
mvqVOSF/inNoGR0tBGwgFTEqHRY38qJcRSfJEvTrn8Q9e4iaTDamnkNnyD6F8F0xQ7Ew0bFwLmvz
aNWjuiQggHKz5ZbnlPfSh0DVlx3qhnGAZtVtY1NdA9gH8bR3GA8VgG5ET2DH3wXFCgZv6D7lIUqr
aduMqHJyqD2vuQwY4s/cH3Zpz9IBB2IzGI21aeeXmKOjK8xNgL0wBEop/3HeroYH8XzwQHKaLN3V
SvCgsqFHtIzV0OwTZle58gmDHK/4ndC3mGNYBSyJKNhR0NbQomJePl4vxD8X60B9YPQXW08IIr9n
YAeaVFKselKRm99wxEqDtjj0B4Ji2TadHPkUxz5LignGweXicdzHuXqdiXarG2hR04E5+lZNixVz
Ch1OZYQCHzpc90m/6jJyjGGhdKYnLw6PEHdTKiV5D/AK5/aQ4Zoa4XXr4PHrAr60n3LQGNq8AmsX
F45ygMJeH7rC3YSSh555hzA7uRQ8JvSfLKBmDiqHJ3HqnC0kfsx03cK7AwtF/eoA3GVzvA/hz9TY
LAi2LgzuvnosGaUMOeykXxmglrwXMVXPgAYznOulNxt1iCMqvHda3hhqB5blORyJIg3wx/wd4AqN
hbJNxnFlYpjfqTKRGws2TrmVhisD8o8PgvqMNCEuVUW07kXuqp/Y5GK3oEV/anry+Dx14y7ZvxQn
8hJ88T4Duy0AuCr0ug2nUhnhuTsta39EnXSAjyzdd2Xi1oRSKxuRHKbXMsCu1IGcy1iAmkGpr62z
pcXN8KtVscYPUvDKa99STv+BJ2ArGXEGHtPqhgz32IIwhDwK+YdhTYQW8me8GrxxxUknx4gKUcUx
JgqCQ53qq7BmUg6cCcanD/EmJql0ym6VU6wSm4Er3xuekaI/ZP10zKkLfG4XUWlLrTiF9bvfZE9t
mDwIiME+Lzo8nh2aX2mWp+LBNcm7H5xrFGpg/h3GOYxLuVwk2068f8t0OgPXmnzi1Mj/eQhEc+fW
2y9jkSwRnnMhAN+w4gktQbJ6GGFsRSGT+maBp0mjEWb4qXAp4nqWYmCoQ22jJ6qjJw17rKZ8A3I1
5T4L86VdvXGySMMT8CM2ES8F8xGQtXEtPZaqntqe38my4w9yhAQ4fZUI1ziAZI4IZwC4iw2d0Vin
HewTHgZ0TwfuX93CnmzulCJBeHRosjZxkNGT7IaITI0Oiw3bwhBmwG8ZW2cvt479yNQfDMOLNhyJ
MoGYnJ9xejXoLYyAKgL/BxQXtYdQD7SG5dul9S3BuDSa2r1g8sQpSGIox7XaRxcv/J3R2LDVjEr4
ZGH2WRIJe+e2EZ1dnRQCDLhXOf4JqT+2wF2tmDuWb3wvroVOUNXhuStPszeCdoHVYJRDkgP4QsFZ
qYO4elAtIcWytkMk5fP0Mr6C1G1N66cdiH0xP0P3n6Ypi56NnnC7Zo6H4amFAB12bIZ1aZmdaGLA
Hdsq2KCpEjqyNV8LikCtIdAK7DUK8cQzyBsKEb4BZqZki2TI6tVbSf7F0MMoOlWU4brz26FjF0+n
UbzbT4X7FfIX2GoGiZGWn21D6yZohftjNN1eLzqS2vAa7qrNoDVE99i7sAgv4qTFQ5A+vMjVncoc
S/F7HP2ya8Kghe7G6ujAFAViBOx1IpBcC1t7/LAd69K2sJOZcpnZg4VFwVy28KnMW5VgDkIi2z6w
Jcm02ONbQykkpaLBGH2AiVkTTUXUyYA0MEOKZEyAq/YvacFYSU8gmTdtmh58KkUVQZM0Dsy6huqq
UIgLgFAjca3z9gNs2+AI5T/cWiF9lrCywfwu43IvQHdTWC9mhD8uo+vK9fDsPZXdOiU2WW1vGcPB
mmpYdd9mY6+y+7t4WIl3xmC2a4ALkBBc14TF4yKocpLfzr6xx7sZ0QnoGzeUqWFWKH9uk0FAVRAA
2PT+BN0d0R6jYjHblAGARtc1WK+cborzOYsV3EB2elRg2D8fIxOOQbOedTYhpl+A4jkeXX06LNP0
V7fNezxzwUFvD+7T1MGM8S4pCnHV4xYickzqE0i8s++gFsCymvoY9wz2lC0waMbsgy6aQ5yFYWJ2
a2GTSzsGJF7p1d5BPNirey6KBue35GKTAVBwP3eMrKxsE90K6xwAnjHMBlLk5g3ZqEXtbuTyip1T
TGEJrAdu/VnidMR7jvltLDz4C7LaSoyVyu7morrq3QYjPxgZ1EK5qh0SIiOThL7Pb0Bff3MPrw+b
Bh9fexmjsenb4q9lkGvzg3UcH3X/M2Cn+Zcu+gzbn2H6K+F4hDotfxnu3QnYwv5hHa966GdiZiHj
XAFra2jeDmwD13LPklBfUw5V7UtRSo/Tmo9J/J0YxERNjy7ocefG5wlpOyOGiJrK5CKzPu7bAx5V
RSFiYWYZkRsF7YEQL/51igaIA0mkbQaYNiJUm0g9qxUqOy5IF864Z1KCwClLXg3QF22OmXQhsYNw
LaTJmilJo+pbvIOYi+ItaDVPzGN4ZwMmHgmgbu10z4HN1cYHmuv5qKWfFmkEkB0mVZzIW+8W1T40
RPg75VlSs7r6K3FIGRgWUL+Zy4dZzFQ2PEE0juOzLFrHvjim89nGDH/q4jCQJlQQHympx5gCqm+e
/idUywGKjF9u4tDZ6WAJmVGvgUvksXjeUXpclbWRUAbaBSVNQ9bvhEqMxlfPWs5bLHSHQ+8GR9n4
Sv3b0JNW6aMz2jvP6p4jGBqR1p4J2V22MX7qE2dO4MEj0vD5Y2HlmnPRJsQ0r04KbQS9BQ/OgRFk
E1pTxIj2wWUc75fKJSBwTosvjkLuR/3gR9cg9JBlXFz7IZvSs+1YS53LaKQVFU5EV37Hakx8Z7Od
y+bRnw0sjCCd2ushvjZ8KSxD6YUF1UDypw+EdTgBrdccbp0pfODEX0m/qACzp/PZon3FAN7Ch88Z
GH3CrC8aY40D1EbIDZwbtjo9lLa+67XwqKflg1hzzCrWFSHOh0qzk98lfy4VnNzgXKrUSirKaan0
4/BrVrLTRDDHkMCu52EIoaO29G3q/MzdwdLIUJWD8XmeiRxzkdiWJvNG+DWdsuxgdtWad9+2sr3w
YRLzkAq21Rgeu+RBD57pgWsP2rEAxpgkRZs5chGzQ1hrbl3Sv7EsHHLO/Xi4wX1D8Jete8fAVEF5
BPIAUZXqnohwMcwfaWtUxJeCGmRwZNCIohjN7FdModHTr0uEpsgEEe37pGqauFC8jxoEMiZ5GoIP
/gWFvFYD3TQWC+M8nZxMXzpNfzajDN4BynJac8wqK8aJqnGjIqz9avnPsmNIkWA78NpUHQSc9+x7
/RbbFLtBQuaWW4ZtDhAJdQLTNIr7Ed2A/P/3fJTqkLMQ4QlDprbojEI6kXqvm+5DOxpXRityDoA7
+PgcDg0uMvXVGS/as0XCgopr/QjRh9VFzZj3bwySy6lcK21OnfdkcVICjEv9zxBpFdhfYD49owHs
BCLS5QrV54L8jKEBZwwzlf+xdB7LjWvJFv0iRMCbqUiCXoYS5SYIlgy89/j6Xqnbgxcdr01dFgmc
k7ktoJyylGuDeFtqKu4MFCBdAF8dP7n4RMpaBxxctqPW+63H2bqWZDCTKCsJec51jF7dQaQJ1AU0
IJ0z+Q8e8zxembRSkXMJ7SELEuzfCoxIaDOnPTbpyx8vlDL/8hUyM4YTPgeyOB/JXuDaoAkaY0UC
F6izQ0pupYjVhDLnyaAHKWGUVASn447GXeTS4NmbT4hXt0rN8urCcyDUt6nG4SE3rimuUiGJYr5T
9pDVEN76llyJ8Mbct5CSxDKR5Fg4UKRlNVMTfzelXy0pHT+QDL1OHhuSCYxrqCSJ4iQSoPLeO1jT
CF+KaBgK4mpTHhLJxVWms7wzXFuS40+xgMMpnhiwDijXbPWTMmvx+84GMiX7qgVESPPfJsDlGDAA
9jTnjDfEjcxsHM2isHO4fku4G3fxoDSaZxHMeTwhWZ8Qb5Y+FlShe7Kz/e1SfEZZ7yNEBa/Sul1Q
cdpgrbfWQfnKhfiHUPXUjGJFT2bJPT0RASrVzCKA4J+6GNk+0V4rqCuJjedmEypZlDFCAw5Dcyil
+6P4FE5R0NsF+5zoCWIeupgj+k+brPE/AceBZXuTXwEew7Y+ZpyNgo2iup2LezkWWDwtMgm15tBO
L2W044jhjIVXTonvokR3sK4cOaLCBhubJkiJBrSWYcfIb7JhRuXVS16Lxtw4Jo8y5AE9WyoyNK7F
IYQE6A6Vc/Pq4rEgW6BNzLveToniR1nDMMOewIQs6z70lGqwyz1k+kA6v7iYJdza458kUaSsCWpK
8eCyFfMDAnLYi5q3jok+COk0wTaU5nRAeMSqFs5agpR5UCQR2gIYWZZ3Izcx+Gj4xVAuWh8CdhuK
gwKvQCVISoPqD0RlOZASbg6TQFiITBe2ccAWqhjdc1ySwhLf68EWGQHqoxdhBxxCsIRgWFKP5ks0
N8RpqPzGqc/9285PoBNYCiUja0E/lRuBP2EccfNjoBCiPRCjyFOJt1/QYYGBZfofz0Vwn0AggIJu
RxKahHSXs5yHRHRl8m/pElfFYTyp2aOMis4SnCbShrEKj1QBVTs6Lx8E4QTl4GtI61cOOukNSdr9
WB7pX2HvVHmwZCWUFI3G9DbDaBPZ9ZNAxPAQopcFCZxsvGrWT4g/ICZbcEoIH2C7JujPQdcaxr9K
ySPGTN1Zxp5ZjtmTxSKhatsYxFGmq4DjHeyzRvj3SMjEfFT0V9JeHkIYWGxTDOc8XnKjiOib892G
Fmm7G4pHdAEKTS9m8csJLjtilQw+Z7aCgFIEkcRyOP1ZaQ953D9weyM8qLjrcoKQObeIpXHCT/gR
nmMkRlK9xUPfwaJGIFb9wE6Gx0n+/ql2iGFOOweZyhKvG3Omt7alehCXUPnqRiWSINRIvQtOXct2
SrxlSL8bgwKQhvwcfCiekr46kC2GRZf0PfMTzq3hHpDfgyRFxgLxwfC5+P+yBaWRNa3slphFD7Nb
9KsQrIj2NgEQ8WBYoujmlbdAMmoRIuTOlzcgRIeQGbGcLkX3KKq5Mqw2ntORluD6BfEgvyLTb/Ir
m9+OYVBSYxhdm8Q6UdPHdbjo/Rbc3OGbWNAn8e3MfKYqx3DCA6rxWhn4BYP5h5FERozBQU3Od2dt
scDD0v3luLRn6Gm+0gyvZKV9KfMrmu6Vi1qFQi2OWjvcWf0jzz3vAXuQdQ05C1BvCoS09BOpt9y7
3S+PlodtCVESuDv/IA94V1KkM+xpuvlSILtgGSa0ReI0+J9wHIo7grkQsnYX5JwUJCJCYevPTo1O
eczoPbFwfWLM4IJkF9YpEepPMaxGI8rJx4X9gfymOxMepUuvIviKzmguN5UxQE7czCaQfG6e/MDE
90PQun4FAEAsNTTWkdAP5Bk1hUGUG5gxRw+RdhY9Dbwr/a9ILqqOVUBoBzZbZMsIhTItBYchBog0
ab5cBifYNZ7ThQ1WJy6XR+OvsIhF3U1IYMLWT+uB7KekBZBrROQqlEx95dIXMSafrEBdpikMi9In
RnBB+tTw0PIjm8T4L7a6Ly2DORzW7UqUFqqSTRxHvobppdG9FT+hxuso1Al8jKV5BJ09oTM3CN2k
b60ZfurkWAUPo/IWorAePkDoZJoRWkI2XJkAWCflb8iOiKi5DG9yIIzoolAL8bDLOd4t1e1PlQdy
Y2OFsz4BrbgPmTFKtghe0lajsr3dCD3UNme4qr/BUG62htUJkgblHRuKSOMnzHxmikYLHn0AqIai
k5WG5wmHUhn72vIuFyVhbnyoCPEzok4BTRJaZBbyDrvsUeFfqJ3ItENHtCD0BWes4YYQFe1Oze6t
6gm8LYDYHPNVQ9YfxltbodzmFS3mygXvbmZaH0Q3c0ZrTSnafeK+x/Zb0cE1swPzJSxoKnIcq8v0
ksNe8CvCp8u1QyRGML5MGr/JUYn33r9mIj1Wsmw54KwX+TX0QWFcNQg1hHlZQj+T5O8445PftdeK
gd6Qnwirg0YwN9HnAtRAHGnIsAl5EIw8Hp+L4rsicl/MEkTVlE3IATnITYIqIKgAOrInxLPo+VpS
+JaE+kGB2WapubMISJ47IaKkNE98EBoxDKLlBniUl1ayfwW6xc3Jm9/bzJc98UYGYiNYlb7baJnm
I0IZ1ORLEFmnV/dC088qDTzd49ijas5vZCZuDWP4Q1iyJXsxECrBGUVkBReEG8e+Er7JWRyRWdrm
17K3VymHZV1iatESGgB+lpD00k9hKMHx4iEhZvCaRS9G86saaIf4CfiSEGHIKyX/cT9RHGr3GBGu
crhyTG/GUPkQJYbYRaZD2VDjJeLYtP4YMCQgTpkc4hwamGGycXP+NsFmNvjvdmSnoEQDCFqCCOcE
nVeVhbCg/1PfM8GWIYM+XGakd5+TEqFu4f60p+cSLY1eHZJ0yx3Dgw7k9XfWToPj9xMQ674iVsye
gPTj+9GIz1lobDLRnfdgVrz9Izgw9DkiDPR3kv9TfarMzUMT47qq9pzytuegNub3s2msRftKTscy
sMFUmDaQfV8A57lXrGmnWruMN2lakJ2NFW4Hm6GCrdi+VoxZTW+tktG9czL0BZgx5e+72P9KnbPd
eZnxvuO7Q9Db8sTPwT3E4Noc0Hj35PVLxDPhRiaqI5i4cdBWkH9i5Ejdi93tZFGpy6cgTffdGONu
ODWI8mn28NLio0EfmBjMB1zvQdHhORjvykaDRsUpjHLKKe1XHcV37OBFYibrLoql+Oby1eYqbCXk
ZfubATxq+CjxC7RNgQw+Xqu8WSD/TvepktGb9J9don4yGHTzOZ2GtRXBb5f7YRgkZ9R+AkHPzXNZ
dxs9rh+XUh+weDOY8MUwX3r0G1Uez+58DsgNToHMXfrFwuXTo126eqzKgcMZXNt4anAzu+pD1iMh
URCBcT4vh7KdGCYuCm4iN9BXBG010ftQo92Jp7WK54MYIQ9WMc5OcwAystwzt2+02HwyPXMXTU9B
x8xhxMqLYjwyhpBY7H2EU/Eedse66h/cwDhU6bbV6T3FyxTGdA0QWZAWuN/IP2MLN/nVisxYdeoP
N3NIm4qHTlJorXmILxHah9HYZWF2zMbc55toWjBWRANWR18doVCC4cukEZoJnVP3TfUPjCA11VtO
vpm6LP6AtwWI0e8tMshsEra43gZhVCCCuASgGrcOovzeKnBBsNZSfpDCwZntMaWPQx6XOLTWCynF
LTxF6Wn7MTQe6LtcOnQg/Lgc/ltxI8Zt8a4Ne9pNDjaFeiLKZHV0EBeG4btTkBPPClQvvd81w32T
aTlRnQGRzI5fwbSq/O3LwTnHIKYNIS4xu69E7hjEd3BUespd35qnmAl0htNdtAFYnvqpyh4/JM6D
A8GvA3OXhN9pi8Kr7s3TZD5nTL0egi4V40idNQ8qDIIbtTlUT/YAWKYXrMylR/aZTe8eIgVWgNyu
9n2tntWg+vZm58BMe+x6vDRrau3IictW4WlOKLw6esl4F7uoAvXg6pK7W+DL1BYPRnHwO1c96br+
xgvjRmz7yfKcd8N96IbnsESMPw/2fZ/hlbEYj7SVwZ+ok2ykko+jhtNrPkCIqOshUb5MS8ecqr0u
zfAycaRk/a9sXeKX5WrvUuPX7FWfnz/0fgMAHM1ULnY2PlodtmJeo6V1N8A3BBmFj6O5GOumVvwY
qIOh7icnj8DRb6DFOG6G7tLY79qyo644aH4JuL8TPa/bpxcBL9pAfSjBpKzpF7kzTUbmQ10Mu77L
9g6rhgcly4CjYkZaLPJ/gNxy5m1b2ZWDyh+yvA/9q27xHUNbwdXYkw4iwZOGsyT5FXJ04q6SSaF1
aW0x7ttlWJWlRgS11Lx8NvZ54ezM7M9R+4WkbSYeZjyKXIaTUP056OOrIR1aPDq6Uh6iquMExJZF
5Ezz7CCJ1T69/K+SuXvr+JGV4GhLyBSIrmqP14GDxCxg2Tn0RnKB/3CokehtEAUielVWRpZxfdqO
Wewn/LtcnhN4qe2iSDoVufLPCuoL0kZhDzYpOWFaUu7FKF1GB51HZwKF1utTZt7cCjmpcesNf9G+
BvOs8JSMgH7Rhw32R5CMNQebcfFOFmm6c3ljPOc8TUl0jabkGBK+zSQjJExtZKfa+0aKDrwcsqQ2
K2RRvafzpuGVQacrIwGcF+L7mFfp/zr3GuzP4JxP52BVpuGmMGdeBwpmGv45s2VRokj7NkJFrEMy
W+qQSMiSD+VIsAUEh4oIjkhqEnq1y1Iba3ijwGMun9pTVk33HmDOiBPJ8ahV38e85l7VErHpJIxg
QA1Li4eMkDb8nYS/rLmeQ208hIO299yfKXmlM6xE42IV5kmmzZFyuDh8Y+grnK8IRC7BtRWkOlbW
GV01yh66A3h5+rhae7zVok3XmuCh4D6ZeZbFgSUrcp45TBdcLMMT/gUAUZcgRc18MbisEjYZhi3o
qQAifBhHWptDKc1GnhURkwyti0k+v9e6S4aam5Bxm9QWSwS+U+yHT/VwaqZjzi0bWb+0OKikdud0
SbCLGfNEbyrHPC0yyoTUpau3o2LgBuQbgLS2GHy1Y+35UXbEmuehkmXrN3bW9CXK4qwki29f1yi6
eo9koBs3PE5UvkGOVqtlyWTlVZxfPlyFeTnmYmACB1tETAoRKF065LutsvApnx9DBVGWoTwqjI9N
pD8UuC3E6LcAJmCZFXfvCDIkxvhFPQveYHXhQ1L3JwNJR89VT2YV9V8TSH7EH9W22bPqYfipUlKj
f7EnTh562jAGTaHtAUrrV/8Fu68HFilkKtzPxmPW+4xxwNST8mtO2l5gYpOPXkI8YB5iJGYNxZ+5
lFtytPi1gDy9WIQyCdKTcWcnaLLFaTSVKDbAZzoWfcI1+EWFFBLSC3zTpRDjQbS5bZ/A3UpCNB6f
LQhyDpKE14iDoyepW8RXVH0ziMr6nQFUdnxMW51eRMTOsWjqxZ4VI+Mwi6xsjyUsWqbTZH8IY273
/aEZq6vM4X/471tRMGY2hrqx0d2yWvVQwQ7DOyMyuBxAPtkOIi0plO4s+CqAmk7SmYPuAXsEdY1i
7OIlrllO+Ih2fgOllccJgRupiLkDIUZdDgLGLPb8CYahQRak0hNQDZpsJERxuPH8Vpg2lsR+LTgO
cE6XvzBNSn4sKo+1RscPahL0SGnJPYxGqf4eHCBU8FnEERKS1BpXF68ySAz+HsUwqZ8EYeIOt6SE
R6AUIremmLk1fFLd1+rfAEgF5s7vIhf3iK4oAzMW+apAZICNLnkzrGrc4WIAkkwdtr9Ie4ooi8eM
FIXENwFdYQBjtBP4rZ0i9hcmvvrgsWMZZKtN6o/NemwpIHLL0/PknlAwtPkxgT8VQQE6vMB4jpLE
z9nDZiUWRPEPjzIuRL+zYQoti8iDf4RDah6KTsINiSmPIOy83yKliY2C6/BsKOiihg/AfnW0oA35
fHGyCatneWayjkykb7mYUD3NfJGeds1IXJJLtPzlg6FlBdKPxr8NXiIHRYYjESfhvfzYAUWsIELE
zMgq8Z/oDhyWs6b1VWiuOKF9SePM1Z9YehvzFxHLwuk2O+/IbgqKGBDt7XpLgYC8GgApAAhGNR4J
5l2ZnISCPlsX1PXp8uTYl56BAyqNVyrFM0IdqIJV24QmmS36r4mbqK5lc7FqXKBe5dc8AALCCak5
bvEPkV7RgSN1Jx2NWKiz15aEpAmFw4dBiFuXRA1APet6v6u0f1KqObP01QtQ5nKnSdQeAk+2N4EY
wBvEniLSM6VJdqCF367yPpeQVnAlirdLUh8Bjt2pd8RbbezE/LMwxexnaJpilFIuwkgHUTHhA5Ao
4l9KOvEBncXaWMuN1BmXElcj04icflp2lpGAKFZ/NMD8mytOAD0knBXgSKtxExnN2VRwO6Vsr5b4
QWUyhynjCHQhAMXyy0oK6R9CRuGQzaFXgMl6BLzz7DfpziNDURT6Tjru2O1B6cXfxGoFMrSM37H1
lVOMN4NcUrXgtm8mYRgijXGgExZznejfi3ERiZQKaoAWENikQCmHa50MnTlpUKC3vCzguTU1E3yX
KSI8pnKX0mXbXWM0yMK3seD7FdeWKIyEJWfN5A9ipQZxKknm1fYdSJhKPXHeF1+T2a1rEqXSjWhe
if6yugtDaWjczOxzNOH+WQClQTG7VnBPDTINe6/ndOrF685+yTHh6dbAl/CVJg6+OEa+vCaR6UDe
yXqsEr+ONnNCfMniO0OMPhKTejPd90axFzHHQvJN7vAJFSqHQDwj8WhyOLNFrXIZZZQffE4ClMNI
/gUWsbjQnsQ5whpkOi7tXl+SYJSKVQbWx+q0s3m1K+xWBN3VaY0KinjClMjLQ4/ufKnPMzKdpdBx
/YOTBcFOxVghjknRbxQGlSUU8XJqkEzDN4YT7L0BD1t0QiKx5RjI1ahiIwMcY47AsZlDmMpL3XBV
No9STV4iJhSl433gGKfmJeqUPdzdyFXtjtZO3km7uurcJktu0CSwL+fDeG+T6ZSTC4mir1scHAKw
IvywGvjGX+8nFgt7+pnqHzQRcUuwDVwUs5H8qUZDgSVmiIJ5ZxxuWf3RUoiNCAiJi81goROj5kKo
kSMKLNw6ksp3EK4qQETIs6XS8ClOYIbBhFI9Ox3WRQJpTGhAlF8c0ixykT0rj9r05rYVD5kDe3eQ
2QMP1xoaZIrWrf0iVGb32kE0uuTXmJ5H1jgzVEcakCVmOBLERJziZmubZACRS/EqCTArWQvyC/Mt
RZOyrRA9MXCi1ruTuSfG33pixp3r8jRRfNVyJPA+OUgr5+DKpNbCjIyOSpwVul+iCby0vSwhQxHH
ESw+olXBP21QI723qMk5hDzEc0wLJ0Ctwt+gZNUTEqjf9lZ/5HCK8M1W0c9YYrbtDh7vbAqCwzRS
ztmRxyLBdSQsnJ3dDPdm8lLKF8cxLrxSl7H2te4J2lcQRm3U7ib9jhStgWAaWqQb0qAW68KsjNJv
4mMQW5r057otP7TogiQkCoZrOj9kZGaFc3dCglymW6sPjkbAi7XO9YK5gjPA48neK556YLpI6YLh
aRYHGS57dWWMPJie+AueYjqFg6bzg7F9HZqGXYjylOqgYnKAJDKd+T7pu8NUjEfhhvXrEmQ7fELc
Lbz8InPEAJ0TiSOSppC6JCX+TCFeJAx0MYaDntPRNaJTreaf2RpIG6f5OjF8Twmp4iP8gS0+6oKN
rfo98qHI0gh1xblDIoAdUIiaZsxi7f2cqXsUX5D/pM2h2UVGVxNuzF9I7/CBqRi2Po3Z3HrA3VLY
F1ntqTVclGvYDMAJENTiklvVZe3nLsksgJq2dspjgEdjX+HH8VLaB1R4C7RAHo4M+3NZ5pXoPTn6
Srhp6BDNLF+mCVAzhCwfbejHboUgjQYmmjAU1PuW82QNzZZjwWQQGVUq4t1jH72LIiZO8mMUvk7B
S2lUu1QiJIMfiwtK8hzItCw6Mt5ll4044LA/lVN2WrQH+M/BXXlAoo5Go2nIaRquxCxZT2gux9e0
+mdr49pAc6RjeJF3xQzrzYJYfrGibeoFlEVCkfE25kSG5CwwExSyB4CiV76Sc0n0fmHjVFrrJAjH
PucrEPTIjVhbl/A0zXtuRq2/X8goyXzdBd5wqR+lAwNTOSBqKWNo7w9YdLys36bchNgINmEyPgpX
nZMbI1UNxdT7vLVlAuGMtq17nUlNk6qmjGSRUt+E/HgLRXvShkPMjNagSmzxE0DhQnCUrxariJcF
G3pIipklEEcR14NGWAbwkjYee1lRrHRVR6g3WNcnU0dlz7LsPDEeMZ5y0FBV44A4J8CI7VdPAv3I
Vw8+39B2QhEaJ7jepiA8ENALp2h5FJMplzgm/XOImSOxGO8M46A4O2/2/1QaMHo94cP05GV0TzjT
inicVZq+Jkm9bmNjPy+OrxN5GPBMya+WIfNzmx9d2fRlcCczUJ/GG/p0Sc4i4FVRiD/DXsypRypK
Pb4MdDVw8TqAmpZ6QtB2y5vgKEbVdil+tYxiaEJig/ASpsixsu7I3xTFl16S0amuBS4xmMXD6uYh
bnNIPMLtF8qO5j4pJjQtyUnkGWHcR4cmRPLV0Pr3fjTRhRAXiNI2s1/Gvl0tenmv1dghOMwcQ9vk
71P9b8q1TUas0NA5F2ZVSbNaisHXwqu4DRbnh5Wkc+nvcz2A9p2o2lsb8t1q7yUPCcrCZYtG4SQj
EkFqazXuD7z1qzyhDpU8atIHAWz0GLEMfxONjSejQUK+y5n9oVKsQwKUIWk+Vvq7jFeV3OWy/24G
97HhuiLmr2sVwFOKrYpnJ/RO8pt5XBYDcVSSD2E1/beYW0xKWPq9QuWccz8kzJzZIXJetHsukiRF
s8IZCusZtNTtXKHHJyzSqNtEX/4nD2zWU/Jmz+9EncKw71rAHUYqGdpZXxsqYeU05MjSSYeAMXWo
L0HQmKn2uTDGU62Xn03IfXz+i+8M60tBWmybYqUWga9exk9dAoXOydZoW6YPUha53EF+HrrptQUW
TW3aDvBFu0hIIiQj8it52eiLsxzaitm94PuTGwP/eaRpG1hocuRRNEcnazxw4JJXFvjeYPrqkvyb
mgkFoEHOCoxtTBESPvTiaAbWKjVeKgxRtjXvMjbukZx+yYIywldud27vmAg2kg3H+mpLFD3LmYYe
VGGSznXwJnVnM9kilDbJM/pt0UJ6ICjRLnGpYtavhoLMgleu5GfdZuG5qF6LCF6CzQnJm0HSk1Qg
cwGz6hj6owPCzxMmNd/uFF5UvT+CUKLZkbmCHfzG1Q7mIy+IgHT4YUbeO4jBDvttr5oHeSGjMPEN
grc6pqQENRX8aA7G1lsaiXw/OvrrAnTc3VFLmaYdnbFf0/BoK75X2pwtIwkwqyLylfbF03sftge3
K2buIbn6I+jnXxQQowNiD0kpIErUUMKTmZSknGd7EVF3ZChytEU2/m4eJzJXttqYHSOCapt0fiu7
80wdmckRhXQ640lXu3z3l48GvlMCi0tedgCB0kGy5v1GrmJV+ZW+HvHDOiQWCb7aD8TRQL8TzCxR
ESnRUtH06LDwSD0Grhtk3kcRhdg/CZ3SVEkRKlf9yunugvYIxkH0ihNVAD4o9moyPsdVww3cZfED
vRrAb066pR3nc+d6L6gnqu47o/OuYiFln4kLvhNbAscCj0aSdi97u44oTVXCf22AcM73PhwK6Wu4
Wp4qjh6UvFyRTb+2+CrG2PtsFgiZ3tiYxneU7rhBaDA9JPWrOEhGAoJVNdqzVbU2pmAwh7rFpls9
iFlStpwB0hYqu6u1L7FZGyyXKD7EDbKkqI9ol/zWEMyRKBcnBsaM3pc4N2ErgQBm+K5hF7vKRsHB
VCybSZ1ho6n4QITiErdxVGb3gUnqL8N+SY3nMTsbRL2JwI6CxK5bt6rHrKcjZBiIDIiy9cJTnXUR
SLBGspL8bT7Fnw6syqzHfq7+FiIWFHE8qOCCPmMu0aqCXEjqTzTxUiJiTNILL5dZuOe2mnyRdGtt
DbPMT85FPkfTP31x97Z3bcDAuc4iQvPpMks15RSuq/QLWKRi9uw3Cxdqh3Ck3M9WtrMq71bQBaoe
xL+kBP/q/ktWaJXQ54LcBuNKm56lH2ey1Fud4SdHcVEx6pOTVwAHwdnW2bjRpukh1tODlYG1z9/6
GDw03rkvzF1j9mc810m7IteUbGFrOzbBN1aQMNGeQ95Hz3HxXTov2clA86nZ9bGzPIok/1HjG9vK
UR+B/gPkKPjibYKTMpQV0srSxdHTwAIHwvsXIBdB/fVsZajLSLyMZMPSwGKKdToMR6HElF0HNz+C
5gMaDVqP3Bisa+QspsOSVoiC92vGpdDcsvjbNPp9RJDBYm065cFTftoA+Npij2R0ZSKSJN/E3HRf
OV+CQlYuutXGRrYKJBnWD21Vf4hWbRxQ0g8dNzvyWe9DBB9IuIbROqJd2kWAkTET6XiVlzmKjDMZ
EKoJqc/kFTFY9oAfaCtEsmsARqjaiqC74Q2nD3jRNWokLWrCV6l1le8E3m1gVxQlQF3Mm86E1qeA
nHGIe/S1Cp6l3aHrKFoR+eJVm6Heeue1h8ty4aPBHVNkbNaUXuH5zzGBSwgfqnQk2uGikysN0NEo
xbnzUozk8Zr5gxtlKYjfYuKwwNNVS9sqlbo263pbZxed/Qblo5YXO/LqOkU5krFNflQnckcGKPIn
REwJlmTnIWUw5JBuXSaHsDhXdUPHMexG969voIijO4WIzRCbQsgfOMS7lvSsWaeJvZ5eQ6N8Fux7
5D/udO2ggilWlKY1w76DBiQfNXvBIv7GsOxxgpgcCHIoybbA/iuGSuZuwNQJJVGh6SCVNInIsou9
zSpOORIfQBS6PRK0jGPh7ZRoRvwBhFG9O2VACgQUguThDpekp1hvvHr6u0l2DvVnNoWdbbFvPGvd
J0ScSdLSuCmQ2WlagdfEPiRMQRymPAPNgrsVLLsixcYZ0nOxhHyVn3XExo8coKm/xmpg5OY1BXJ0
0VUj9NAie6WWRMYxbkZgoPChZXxwA9YdndXdlRItcR+H0mDmcflCcdTxApl9gWjfTjxZS/XRNWRr
L5vCMu5GK3sUY2CtWD5bDkoFVCpYaxKwqndZLpp2vFfxWk0jrY+EBBjWfmy/5YblruG+IDmTo0tU
Pszzc0rK4wxVwUQCbDx6iHYjji5OE51kzEm5MyoM6iVB+vRqOnboe8bejr9651THt+ZmB0958M/t
dSK36jt16AlVjHwPrbDfZKJI5SI1qvMQUghT0xr4HUUFOc8IwNofh9E0iZKNfLQqu3p8J62BaDDs
0SfQmwJ70kPXccyAn4vXrOTDkUgmMMi0WPcWzgkN3wPNnsw8yFAkQoG6JpEsAoQavLnzeAMv0GvR
QfLlc61ZHK+iPIO/VzuC0p0DJqRaoS6Y0CKqzqJbmtxz71IrFxI/dFVt3R/+mQgxGX/q3QlNe44k
iZcrZkapm63Gp5nRbUxcfHyMqL95WeGPiuInzbBh1MxR9g7ztSqeteoxco6MHzQECpcPvhuWJFdx
90eQdh09ZMtYYb5WdinCQXBNwdwFLJ3FqUS0b34MPb5IoPOe2Ce6F0IEZ/wzxD3FYrBz7WcXAq4H
ZlXP7UuCMsLVgH1NuhSiJxuwPqfabuIvkiKv4H1iLCh1Bc3gN+AdjTFmX2wlruRPbKqsyVwiJErt
xOb55LrXPvqSYZ09CLMbKkMSbcUtQXQhosMhHR/m8bsINCCxN3NYBTQ3sgiZgcEZjfKfLCiYowLk
GVEhCvQ5xi32mjUVQvWcFikkqaom6QFhyjWde1xoEvZB5C6NmtyaZItjseOL65zhTiGSvSl/JHx7
dF2/IpUDoWBEpjLaQtRIhs0t6ECV8Yhvppx0UK5scIt09nYi4pD+LJBKp3fWGtFboKbEEYKlMa1B
Qc6MImn4z40JTMZdZp4XYcGpDm8tzAjtRexpBI4TSrlEkBi+iNPRNwqKjBgcoCiotoLdG1FxV7rV
Ue2eJBWCP+gPnWETVLjNRJEtzEOE/9F6IQFjL+Md364UsHb2E2QBQOCMeKpBUQaFzItrEjfAWyz2
Ww5vnSoLrf0pJtsPMU9jWOsJfPM4QtvmJAkM2XZGpoSWDj34K0pq0kWV1N2nqJhQ3If6jmcWgT44
E1TPMPf3dI6yDtbeeUamIcAbUX3MWvLsWAkXIFE8ow0BH27gBClzaQHx5Ze1nmKERwNTu3bxCILs
LPVeQpK0+fh3PdKO4eHrzKpfkeuNdK564ueny4iEdQ2+uuUFmsl8pqWFV6RkSgz4xiS9sCKyz7YH
FCH/xQsvXCZ0g1W3LHhRIA/bOuK8PDfOi25osohILo6l/tMyaFSpPgbRpuuutl/ExJB2lj9QBchb
4APZyVkVMKRRBoI+AOWiQVALLilfVjfLUU9NTkw3z6jdqDgG+3WHmVG4CRfvtrLcRhbYMEfAbAHI
IedHhMEnsLVs2xm8p1yN5TVVkH8b5CIVv1kevZEloTrOOm7nDSsuBAdDg/5bVehd+vaPVoHgnIhK
yaMDn4nS6gi2zAOcNfNasiV0PYEZ+uvT8+zirvMSv7VSKg5mhCv4DHKNr996pvGNR/nCHyGhGo27
NlkKczpNGNllChEdInFcscXRVpzZtEO+cAaQDhAM72XWWUTQlI/FGOGwQ1QVZUSmUVoUjH6GnpLL
q0YETJBhhrA7ZDjsRC2ZKv7UFw9C/kaOdlSc5X4hID4v21W5PCfRtLFmon59Zwr4pMr9bE9r8Wou
anCZMYkWXfmxTNA0OFBhVyXGRfJxnGLk61Y+5V9znq946n9SQyUPKrhpZffbkBZec/0ObsU4ACVD
/gWnBxpje96HFTMXAWTiXHLj6tEkiLFevL1FDpA9pNe5rXwzGCjVUi+2br0LrmTiCJdwVsQVqIw7
pX9yh9c6S57y5sEe/gSIjtG/JyRu9TY5sx0h6s5dZg6brqKQpGqPXuwedbQKZnOqwcNR+VEWEqya
jrzxKd5GNl2U5sdgjtyTv2p4XyvAKvOGIwlqc98kv6F51eevMKqfjKLHqUEJOzz16BkbnbxWDlF+
wSyHFqqjLc4m2OeRzSmvoJpbaj96dA8dWfZmTwdsANiDFzNArUKDJXVvBx4yB/a8sHbKlPnFAsHR
WjvyAloEdz0LtKThFom3rvppbTMZxNqrZaRvnTUfuY7XaQv6E5xLfi4dDCT/HKf5sS0hg0mEH+5g
JpxlbVUgogGGF0JsuGuSbYMvOX2b9VO53KPxu8uTz3R6JrSTmwpt9Elvd1P7zcIFosFKrpsRZdf8
X/3R67B4jUix7kuLtuZcX3YaB1TVmmxlZCdQWQsMh40b9s87FjDtUPlz/iLmUfQj3kolGqzzbVIF
1ksf7uQNl9XchRnVjI+pG313gQGwaTpjNguUTZNfJQxAs7fcaeTITJtUt59b5NIhAaoVl66L+9Tb
cS6r7kPrUZQJmIKM1iVk8XeJH9DwK0h8mDoB/Axgw1XaUhREiOmA0Ingo2Y/k0OlATqECcmhHFxR
jORFjT5D6EdyOY4G5UKdHt8R6+GYhzrzO5mEMKnq/Eg70umKZKcte4rGUwXBPAOGtnOC+zQ8clIE
HFLyVtYht9zK6wjbWrl8XTglCtaohEtbjNyvLkqZwOOb2MfMmFp5QadGJQms9uCrINpmtfhquWuS
vc7ej8JNZSupA9JT1xaywmVMroVtnRme73jq18qMtrjKNuS+gG4pu3F6bkq00nqPOSB7ngyiDSc1
Jo4k3Ft5eOowHbQN1sUCZUPz1bgDqHa9achQqcAoxUsmIQfSDTzzvda7hkQwy6+qDweATMWBi9zn
oiBbUFVuNW5Dy93oNqokP6YCzx02M0cQ3em1ujGHM6oHJo1rpnpHdzQPo/apM3fVQHJDb/okJPXK
qabHQGZeE2+SAULOgLF2rIJ8s0d3IjRaSZ8UXGVLplL9592FNzpqkNE1pX6UnLdkaXGyIY6g8Grc
N+gUUW6i3Hiosr0N6LaE786haok/GDCFuzCTtFPBwoTeAJAnaTcKoWmgW6hCCOwDXzi74UvcXyLz
fxyd11IjaRKFn6giyptbeYuQAGFuKgQD5b2vp58vO2J3mt1pQCr9JvPkMRQr7ck0XyvMlb7b7MQ7
74uT1nKMKLssRU4Mq4HYef/di24dgB9Vhh/ihpa8pQRD6RnucoDMS9A/P/hzMdFBpQCTT91UNm9+
2+rMmaFsMOaYXPyyrO1Txw0z5+8a497g108JMrW1Vee/uhlX/rAzcPXtWG+WTto8Q/FgXYGFevM1
RbBb5MCKlKo5wyBbqdaTHYjCxk+s4zx6a4bDITaY4gedUK5SojANVdXoKzMrsoweQ4Q1mUi6dn2J
0A4GAI0/PueeetSbZ2xvSXmTFCTItPSIpq8cjVYhopY6MDRxZns30BlBEltV5jIKGAfRVFrrWFGF
cLL1QMOBbVyMX4MUliwjCzyCx4GExw7XmmLABgz3MWUZqCYEqgl8rNipJvrWvemea4p351RGLETK
lmiRN9iB+Pce/y3hqAwxcHjfbbLiIX3OUGYYhHxWyTFt3nVIERNElfIFSueGCWgG9VXMogogJ3XQ
lqUGB5wOO0H5ErM0op2F74dJGy+TizH8jI1XvQNwgCsisXAd5hkpUIMPVTFCZC2i1AQ2cIJTVOkd
9QJ+BtcjFzXegQOC/230TANIf4lEYiLxISVhegcXqSz0HSYoIu7Op/faOCG9CJnyoFDTrG1iL7O3
EUzFb1/b8oQYszU2sOsoD8EecbJ6qfr3LleXGckyFORK9447cUY1II23oBsI6iF25tWzquenKPrk
yL2EuX1DO8fuxc+XTNsNoRnYmplMyZz9MMxMeeqVlqY7lewsB06UVNFGBOm/MbapgNIbMMnW+PEc
7Hi8i1dMGzIwDqr9hfuO3TD1yP+yqrrPhDebQfxilz9WdcMhjG4StHt60kzGKaMEXW5sB9Kk+sz5
2ka/nZMBqB4a+ohhW/k97CJOyYhfEq1Gyz4plBv/nObc/5oy3pkIL1MuILyEziirouz0NFqfdrOK
wlVCguH4YsTAtbDhYKywnKbwT+ODebZu5oUZHRTZxng2u6VhU9gwb3/J6HMrKIlQGs4hiAErRZwe
5cte4VJaG928EMjc7KGeq1iN0ObQ6vTyCSKzNc9G74LWWhib3wPM65DgWbyOg2ZcnGoGQkDER53o
rP1/+/NXYyiRYWOTmvd/MkIWhcclos/lxuYIrlGvjqWLNRdYmruOtJ2QVlPV3EJ8agiFKEpeOoqA
9mVG6W9VR7Ebw21phOQyKQ4NOA5LtGRByJ7rjWrbq4jd6+BiU4vYPTozFCfy8doZNZrpbxlxYw9J
bDuYRP00G94aSx0XuXZMZQgH+71rw2OTMc4XA1gt7Z4D7Zh5+4YZEIGNFspUMZcxZRAHySgr59/A
c7AC3NX1tra36nytjGtn6RwzWJc5X13V7mmBVH4TuqB2ZjZkX/3ps8YkwFNddLJMXbuVg/5bMc90
6Y6Z7HjXisXrMX+7tENPxJXLYQLZylGe5bMOiveM4kR2+T8GLE+AVkmaaSH3y5xK/JFcRxxY8N8L
v6yKWX/ZvcoIJU5dDJsRAlY5IN5ZZHBD1b9il7WBdbIfSAcUlbbWXDNTXRlYzLXEpdQeZz3qtyfw
tfSKIM8jFrpyOAAW3XyvGHJb1EP4MCcUZ0Bc0vsDBIpeBYYbXuE1hISehiP9tNAKkynmPufpHoML
ir/MImBpABl2+DdMNiCYxXKkwd1AAAB/icyp+UcEneRO0bbxslLCaDZO2q6AInITrHt0UcLSv6KM
UZ50LHagfDfECMLpg8w1dt+jQtPH/C4YL6O5aiEUGYbIr3CqLFEEGslXxqRTBeq1ELHm24kLHpq9
MCbQabaFdW/UL+QOaUpoCnovql9eEyNszsZSHPx1FROBX7N7ihvsDsl9iG5ls6/zn0GnhlmDeNTz
vvUC3EXPdLiZfXPTjDYEM9ytiyUBbJw62BFZX46fk3rr/Xtdv2FqOBU7JjKT9zT27ykMYoaATLYx
0+soxPz+pLBCJdiXRKWqXGk8A6wroCbAnq8ZuNboPhwdEcWGNGDRrquJcf5HraIa8BkkHRPotR6B
oxxVTJ7m8M7crhX0c9Feg9faX2fNejCeh8IC1tdXA+UHY3Ore2CVJpVYygCf/j0vn0rl2a739GPz
BFkJ44mCUaWr4OtZQ8NqnyyQThVnJMqO5D9IGG4cXI34w2tvelCvInxGCHQM4KJjN7EbCd9U3BH9
E9qPAQ/WrVxpEtUiK1ymP7KznfrJHjYNE4f0iDmRA/TorXwYXFQcDF+qdnilZ1jWscSKIzwgmNd7
xpbJ6tuDjJ9tp7lPk8FvE6sX7UYroH4AbkLxK4Zm5VccJtpt1JJnJ5t/K+8Kw+36T4reJHthxAak
W4dNRAtbH8zwNKPb7UE7iuSc6F8lgZtsXZBIPTyrXg9b4+zE+B9FO0660NsOGPgbOO0sJ6aGU2Rc
ko+ZOBG0Gut2Iv4Ds4ItAUdWjF/ZAd0GqDvjH2gpeE5pOM7I+VYbW4GTBd8UbX1xjVoCxqpjjEwP
5JWTEMxjpHmb2YOCijO8EhekkCPY9rVNg6W4DO7qLTkx+fQaG82urLCprJnAMhYHWzFgGTIHQ5/K
3syo+5KN95W8Yp0SN2Lmtp7Bp3TCp0LNAeEm4ch+iqwR/yH/oqeSBdSt2wx0KNcuXDJL2y3XrRt6
izYEJ/M2GvZ7fbrzCek2OJ8sC59JVMTJNmc6p5o+Myhl2jcDPnIqs3L8j3ATk8k3NYaw/6PAB3pH
2a2uSf/6Cu27newDSsAEPkbtqmsykBWYKMSFfLidxe0T723sK/Ugu8XmX9L+NlxNRraTArAMlEdn
2ZccODKboAQWH+xEX2HdG9AZVdILtwljH3tfFck+PzfxpW0vOhh/Jvh2dWmxJcZWTjG6YwVwPKAD
LMEPZMYDMFz1C7vvd1ITJcmfQZ9Vc2vGJc14jCG8btcbvcbTkp6D0s8hoynDwB9lVMfN2U4/Jmci
geZWDvRUnAAo8beIYH/RVi3NxP9Wp+Zc1s4GRzo7goD3kpEcvE/zRzLZ2Nu/Cw1pIor6313Ktd46
CEyHhxtyETfgRBic08sOhb4nvKXFwSPY/jOi7b806I6DhZxP+SQsFyKfGBQeFEz0cIuF23arIH5o
CMuHvl75SYVfPK4pNPshGIo7xd/EPFwiKrERp0GsTEnoxFhI9CVil1gWlKIy9YkxmLfLo4fkOHgh
wSA9Wc9+jMsUhA6om7hWvSoYDPi//vSd2Fc3PDncV3TDWG/VbnVRapUEW217wGHdGdFStCrmESqT
3vYodmApQ0RFKS8WqUi6voCT2aBNDj6ZGRTpNelJg4CTUH6V2SW3fqbm1OPMZ2S3pDkaxWmm8oZO
gbMVi/I7+ysK7MBerJ/Cdhc2iDAt2mJch+jmdRxDPuG+JNY6U/BrXNvdwiKSxcOnYwcoGKuMo4Pf
/dwcp/41ZbAmRmla8xARQKkYGyU0ARieXNiIESvP5c5KBwvqOBoLNvbpv3MATypgrlVfHN5w5yFH
vtJswHtkkEBaMfa7dnTLbHNtZmy+eKn31jrgnkuTde7BTqyEKhXCnD5r0XvJqcLoeO68DZMO+MR8
fmu9t+kBhIGkJPeoJ73uUJDFXkdPoQVS0LBsOawQqZE6duO7K/tc9y2f6ImvnGoXOvuIu/JLE/JP
RkAz1gaYxC+i9sgXRqwQUXbRNxhKDpte5oN++appCx0eItR0Sfyz7UMVbMf2ZvrUCK23drikpdrJ
k61PVQKOL17T8gBpvxgsUtYIGyCyzR2Hsi4mQvHfPy/3BGe5ZFjVzg3fneE6tKQiNWsVSwGAEwoV
O/tCULGKfAR1KJ5L0BTAeQU+cYbKrYXV7PS74r+gI0sIuD7ANqdCSYW8AZ/gPqDnV/xd04zrwSZE
ASSz7AkcTVFNy8QHw3RrPQAHjdPFMY8VcMemiUgyWHfucAzNZje0TFarnaW8hzVCveFAW7cLHIz7
gwmbdPXghwQ14+FdWmvX+p6AS2qhYgEJDEwSvWlN+IgzbwF1uc6vSbsf2//auWeRbBSjX1bzScHe
pI06fKa7jZV6qGzyQ6aQ0GTkR3x1RK2CgSauSTvJHxJ3/FKnXmrf4A5tjVK7mNjSgPbsOW6bFsea
bmvTkzDubZtHgSHnomqCi0+vED4EIpfCH2gcLW9ON1ol0x4j6tMcHI2mXw6JvnBcSOtPdl5ejWHc
adU5LrjHYev4FO0twvZ/xCswB9bsPy1Bv5kSTunMeEr8IxRs2mvsf7dFvgiJbGE2V2H+qa0VWQg9
z+fbpC6qRzx3uw+3OpkkdlbPRvsRfRf1JVHvbl6tivyLhSM3YiTDTUa7lf1hRAUiimwNpmPAhYFF
A9E7QdfCuyNW/IhIQk/om0jSGioPysn7qGMxBdenXQa+dumtjF6tpGz9istkM83PCAWhjJIX76mf
xtQtxZtMRTXqBTrAN7WLJEW+sR7d+UUHQIdrhXviFSvSZkKVQ0gWwxUGMzL0Y1BCEmNRPJL2awpk
aNJwNmATj2r8gcHkflbCTQUIq1zL5ocoHFp/krsrDI889BwZ2u+ngFenly+qil7g0pYhNXdA7lS7
sjTyNyC0CVM7oD8USzApa7TmbbLUQxxeRSakjW+9hh0LDA2qKuG/QULDUIHKknLKGug9ngw3wwNE
xAiimqd27/sLnK45/3Y5bBGEY9LbwdE0Xnt9kQUfAxbo38i1PB0m1z1odjdfsZcVG8O30HKZR117
YiBPi0PUMJXnwFgK1lWsWsccb7G4oPC+q03M8hUa1MCt6qycHj6pwwF3MTSegn/w3WQDPBvD4PNt
OP7d9BF5JEFO3oUBMeC3DsNIZlPYMcC0LhlhgReKZo3BXuyTsIn7BNBcWUNyHcg0AScSC7Oqba6M
LvMMvyIMTpBcNs1BtK0wfxCx+vpWDPQkcw9jCRvLLVwAxBCWNrQP/pT6jRGliLeyKkbnTaQDu6hQ
OX7wGgxAj9Wy/rDoBfBcp6E9Zvohok/uQGNqSyOnEtavpZ0Uz7hAzSNHICa8ScJCDR50XVxDH/vq
6r+w2StOfcsnxETZFN7wfzQbWLzwy4lRHixYUsXaZlaFpV6HVR6Ben3Tb/SJMAm7PxssPRQdZFwH
EQbcWD42VGYBhESPPV313d4wY3zLsmWpV6tvvb/x95ZZST6KBY3+auVHrXgWljnIoWihsmPCMDN4
WFa9Dls+IAfugd39tDVEBgc3nsLFQSdHLAVmzGCE0ji3nxt0SiHlk8K8VAluEf78tFKtnK8G/RDx
BBiC7dzK3SjUlUhFLj31oUpr53PYqzphOCSg4hJgEgQ+VsMtJio7LDQs6xScoLBoIuC1dvWdZSIb
CdNNVG2wYZifI1zFNYdBVmAtuSeWo9vjL/VUqxY3B7bsWO3lzdr1Pil939RSEpm7ez5au8knJVtH
eBbBLuNzy8h8iOh0ywoB5SLV/qiwOAw3URtjXwcjr/ntsXC0tLsniJ5xnGeuz8k8pMUNoufIHyGa
lYxiDGO+leaBjNZXXQZUFYnZtIoZhjhC1cBTCgafyP6ohA7gVEIM4k5HcIsDWQTm5VnBTsuaS1LB
EycIKYOKFVnwIINyaVb3jAnvSNOgqPNKqyAwxZxFvDbqcQfJEN/QjET+wJpQYWQU7TfDyZ3Rremd
gTrXDcU28EvrHmJDvQfsHHHHnkqscGgqhGXhFw8scIZxnYEilN4BFwa6CWzeoRQP9Qrjh1WBmQp/
h5GoaCzgEDdZsa5McpbMN6zCvcD7Dxsn/gaHpNgSIZFXIKij5gikom3Qwcosnf/NFLcumtUI+S2Z
x2XTBVgaY0eNdYrgn0NlrlUXQhj2rB41rQpOIeP/uH+0wVnLgjcLH9Ecx9HWABHwiKTA/gVwR3gc
c/QXpxjBQ3u1eBGZzBvUYp1jll1qGJGvW4t7rRzXUx2vqJHy4KZXLknn5apgmp5G5xxjip4hOxLr
DrwLJB/1/IztpMoHLAmAIoMhwSRGtDcY7qaN6O14iYymxHMPFngEgXoQQ0uuXNel/TVHJryQI8P3
1JihwjDQxDNODl0PPjbzRGAOdSZ+7HVkvgQDpEfdp2HZDoi9U3l64lImftXQZ7mQagZgVYdQD4si
iPwluPdPgCOVVpFQM2QLMSRFCiMGdyyAHA0M/IKxuTTGRbgt6IImAkjhD3RRtzb9zyJ698ie6esv
QgtJ+ELboX5hfmRiQQAZS6ky0pmYmdCzp4ikUurc9l1QLLuCDxE0CwNzdmkcbIAtoho6ah+Ds8N+
EX3UFFytcduykzlgc+R6lKlG8FcGlyiCLRH/45DG7NqeVjfoG8j6aNP64IciV5pMTibTOYv5DhLt
GGSaNtvP73RLF6eBwoCneYNoOka7BKIbYcSPfLc1MgY7jDSSg+v8m437boPMuNqg1wxo7TAVGFxv
1cT4XPIJREAlwhrJ/PbYGeaGFSXeQmq45agr2lcADIWJVmcGOxW4RwGbMjI+p16SXIjVC7jPx1Op
hC8xI5AZPQli19C7y4Ul7HvOC715MrBjUEoNiyRWk8v14w9Ab0QeAK1Z8PVDp4NdQBYUwDJkJHEo
4j0kcLJNqgCOMbG8txj7BzpMLIxoVUg5RTY+wcpPCk+IRZ5LMdlxt+JimE6HR2hXOygBUx8sHGg0
Zf/K597Tlw38GC4ubSaq4ikNelAG8uvLa481TwfMj8cTWd+5dk05YyfloelXUgRS9SVUYInBdu22
un+uwmOo753+r5+RU4+LxOleQttYd0lz0GKc2m7/QOURFIYnUfIYs2Ii9g2qDwKxbMgxmDzQ0c9x
t5HAKoE7mDIwhSowCMmYadi8e1xN2XGo8Ylpw8SgM0l5EWqjriELni9pcMN6BS8k5hJ2haOk4mHn
Az8vviPGz4L8mnLly5lrkhHBhsOWEMlNe/eEUdo+vPU8exwkqxBIa6gGgNFPXlaJzDB2oM1M6l3o
eER4H1RlFqekGohaoyHUvA/PpMFRSLewAO0oNXxoLtNo4aWdvnc1kM/0mlu4H2CPEfU4O4DJI87/
FykMSN1qHNntc+VG3NaFaBkPkCexmEeQHkkBwvFTttNK7Kwr+1pjAu/MC09kiITDpTS8dg1Lj9FS
mv3H289nOKJQkchXVuxDVE1b7WiZ+6w7F95bOn8pZA36n1Nokytkr+ru3fOGTUR1mzq/qfNVjs+g
cnguduDTSfKfdRxXmY8L01nBHDVhmsHt1mCvZpFi4pkoakPgVRRKd6v+EOfXhEGyOuyIHoSVyEXA
gaX2Zx36dF0X+HDhMWxbz7ABemYkZZCjDxjwqWrIVX+XSHX+TUgqZThqO9O+eWoIZ+XNcs7Mxyhf
kNMT8Wn+etRKpAOvhqZ5b8lViYjjmZpmG2CBnmN1ZVHVEKL+Kru6y/1t5XHImMj8sL72vxVto+PG
hypJP02qvXRwfjTh4Aqta4A5TcwBRci5bOxt59/ke+HlQVCb8nztseE91mjLHIK3V9S/bApeVCdG
uiGVpHplcJBiZdvBLV4CqF4L7xNXiJnJLEFcAOY1wv2IRa1NghoSeZHjnzYD1FKGyPGq3UE7xCxW
EB5k4j5oAkkHdD12sxzMFH8HCvzqSuPtSvd55LisrU+rfaCRY22V0NhCAmHE/BUu76bQTbbll/QQ
3kSOFKGk8RPdybJVzpkA2agH0dqH3rftB6e6QTbEB8G7wFJMeAUZczO3Sw8QUsAdYKAx5bSpNORE
xsxfLGSJFoTQoLB7+B6bcgIOF3pTgNot2qgqK7BJF7oO7fN4nDzIR6CbYPU6nEciyisKQwVkFO5F
SRkr1N463yYRbkx4hjfw4vEdgjYDPWBwbm61mgCOXDtaec/8Pu9hm9+8EHFExN5qir4tHJ6wMuST
samTRDOCYF0MPfmjxcDUBapSp2xHraAA2SKPSGtnxVxXlXSjjV2uB3hoA6C8MuYvs16/RExNm7Ta
4FVC/frqKYhbO8b53V1yhCQrxAX/oHNk8Oih4sgItRFCPHVRB8dZb52l79W3uvuiwJA5H8O/MvuT
eBRL3crC1/gOdmL24HSRe1/Xd1k5okSlZWU1CzJqkb885wz506vuJcwW1Poo/TL3qX6L65RCjhtq
fKv1F9O+RnaGjm8DZWjb2SUKcpqVjBl9ilEnrLWUgLoDw3sgRLofQYnFBE6QbYHV0QZA26BQAp0k
Nrj236FBZExRQdVG/dCB7QqAYEDnmSz8nxT9PMDyweqyNXDFYGYwjJAiNAcKjnLWYh0+0Ds9AGUL
CijckuWcgHGSO+VKr8uLdNPx70ibRt92kRtVcjeKExY1sDUHVlxA0IFfFyBA4b7AL1gWCpqtAlms
2FLDcO+qbIvEVOwQqIr4/Pn/GM+6YE0KtQpnumogrXZWQmqIGvATRjNcmmg6PO5fGTcJ0tqpNFIs
xgJvPJ/HQOu/Dqob9dsW2x/sJrDimjF1v7IFbfMUtFfCEaS5Jsx4mYPk8vGL8iBJcc8A7vuvfXSv
2r2IVhhJPeaHcQ8+g//6R/af9zc/YHdrd+c+vU6v/XV+Q8X4Pf9GH8OL/+6/u+/z2/Ci/7iv5bf+
CU5xXvb3R3cZ33j+9jcdv/pN7xCFC9Lxvv13461k+Aj6B45NcskXrQA8epfT/Ft8Kz77T/cGf+qV
kJuf4W9+yX/LrxabmpX/HvyMb9SIb8yc4oW8RAX+/JVajN/Ek/RX9re+qs/Ym26HHWjZ2dmn/Lfb
dTuLf05H85ugpGBRf1kPIhg27vcMrh3Kf9znxlgpnsOE8KNKACKqG48VmsRBWTtr+rp1tCV9ZNu+
dOd0g9Xb73iEs3J2zsqXFN9YhtFR/fgnCJXLZJ2t4xUCoyU2Tjt7v4i23o3C65TuwUVO48Y8GLvi
XO5oxRfDhiC6C7FzT8VJf7GfsencFFtnO52IK3xCo3a0ds6m3ye35AmR5FO0aXYoX7awW5bEzx+z
c3BwbsWp3tEIfSHEXH42q+fb86njFbzbC8JQsMrjKlo2q/gJg9qn9Anbnm2xtw7KFvkN8tSFt3UO
mGJuu1N4VFfTvl7qi+K53kKI21Snfm0dID2sphW2A3v1BGfpFj1X+3iBWzLJehBP86dppa+SVbHR
aXZ37VJpNhZDmJnCO8G8AYEPkKvOXCpNW1pKiMPs5EZ9V8PvUfQ548qpVGhH/qKSkyc8umwCskQt
bAEMM1vr/qtvnw0TXEZRFhUt+eTzWbpLhDZwemauoqpcA43MpOc60bTrJ4BP5rQDorY5ytetx0qk
aMDz2VV+O9gSfgT0x2KcueXxPPSDTyf6AaTia+5CXC46ldxRLg5vX02/QL/cbimnfIj6T1SmM2RD
pWOQ66zFgIKSSMmwDSabGJtPvPX+KgN2E2fmwmVaVZj581g54aoI0v+I16xyYMk2g70walTu0TdI
xCLFZsgQOpdtP+UaPTHjXrRUC5ETFH57KZ1hD1ce/gEwHpCv7yGchkE9zmcUjsAyR5WTAp/2dd+q
nKNM2tT/pLnlZ9p4T6Dsgz2fdwzesfyBHaNzoEcoKYgqqiLKk3Wqf3j2QN9vy+g/RhQxdgdfu1Kp
LGzoVRYe0qn+3JjXghiLGtkOGTkN91VIVmVjfgniwl2PK9hKgt6zm0edW+CVDgoA07FXgS/rDPkC
lc2IXqzdGsiqGMx1vcJAHV1Mh4GH/e+EM1AqcN1yqDUuTrwWFl2IE3ozeGVpHex06YLNFVD051/r
1zAIq0oP9fQmskqgTgvzDz7NKgUWR+3eLdX4brKpie7iGQVAcEFjv9e6+2JmOWmfN7eHiEFSGGDd
QjUgHtVXE4/xtsgvkaojQUvXAQrkwvlpmMZVyZNmPFpAM9VjWhm++Q2ppiFM++yPqbIIFppxfOUc
R0i7UmhTSGteBCFWHj9JBxY9HBgwY6T4z+4khT1awP+lObLNP8d1AR1ecsLz7M0EUI9BV9+/Afbj
KmZS1QKV5pSXJSbG8iqbc6NW4hL+EoMkoQmhozQATywACV2IRVRghJYoUGJnA3t1SOwh3tqTuSqL
I8v7bfQ/NColgQak/fGtvUdvBUadE/LbNS9FsJs1jOMVsjm9P+pHFeZ0gJN1iYwrMvM9HCkqTUX9
5hJTXAsbggeyejaDs3RaBWQOg6vuqU/HW4f5ozTH2TUnWLDF8iEODiI8QR2h6zixJsDKeXziXXBD
ViR6lQkMknDakVwFAHZwRBPm3HmwvPVA6oD2C2FAyKzd/I2b5zJSKOhg0lFOhXwnRuS5iTUio1z1
zwSOyAPljEuXxAX3zbg0iuKJuZVW3EURK7phjbzmaesgpGnc55nRFRKJ1j6bWrnp6ELk8lU0A3Ew
kdPAnDjhktykZFdJCKTpcYLkC2xEs84eiJiJtQURlLg/j6vSBbBdQMxCE4qqOwHdUUaDCMJm49XW
wW2WCh2x0dxEQ+bSJyDYWzsmviHXxPz2u20Nsmy+OVyUSGSsrzE3UCrEu0J9altsxPJtjWMP7lri
14wr1oB6hHbC0bamBo8pvbKVVM6iEvRkxEWRB1gkTBm7XY4e25LWGCNH1wTDDf68nrq3I28b2VSK
x6y9thDllBziB62E280n48Kb9pv7jCoqC6qly/lgmpSdbnZA7cRy9dFM4Q16hK0NRE0QniS5kBrA
eVGBtUyMXIf2wGrN6l2gbBpWenDv0g9B3cwU4KUkCA/SyQxdjtyHkgclZ4nMfeFfMOPjI4UUJUvP
ZplTw3NGx5JhQD0tkxjckzCzWuvKbp6eSidEKUt6EYbhuqm8oUHGp0nZT9Ap9Ow5pFVUoL7RoYS9
vick9RSMuHMXa55Gitt7WyL27K5JllzrgImBozHUJDG1Mzlg9yV1WQ51b8K1Yjen40fud4vKm6nA
0+Q6uvkXTAHAUMSRqvqT1/WFvhprTLRBlQmlg/hboCG83QNcn8QYIVTKO/yZcu7wu4XIyEALumzu
1OS8pawDVNkPrf8bU2Xjs78g0cBPOzQUIrp+dfD8UAGHevxh56ZmVOuywzwseOxfZyTr4V2LS5j4
2nKOEYaSzW1nCIYg1bRacuhNzrp0XIn0ZaSYbMjPGeznHA7S4OZEyfIAw+bq5Xc5gkVQWOjjuo2p
x/AgSsCD6EZnBFc2asWOXtIaymOP3LpnXIZBTTNWS2PMv3iUjNyad1RB6fAm+4CvusmB83eQkWlK
OGDbPvcawyhN6pTym4nbtgztWwgruZzSL5fWTux+OxWIBjIix0sGjgS5K7Bw3WLgqnUQ5dy9ZtRE
a0EPAumy+Jv+lOOAvaY9inGgHMhJxqZYZ1jA0aTzWWL8PI2/tJgoT7ey1zOLYS0EnXDWtllQJpDZ
2J4VmqK0YjAA0TEUT/ECzl7qYH/XbPUkXfcC6NOGMThVAQXmBy/FBDSRln1wiLxizF+yl8Qmr4AY
jveMsqqT377BJwd2TpKbuICmr0UEszgG+s/l+rIZUZv8hGoonmIn3bk5sBkn95CVcs/NcFghA/Iz
K5Rc3KHYQW9G91NARQjSeDuQBFqtORjUDc7YmByca+0hFmUJjN+hpayK1xx+lveGL5KBbX6m/MdG
mBl1IypLRTkKu1NX9RMbUd5tLgxJNmSLWlBL/xvnqwcNpkR1ltkcKzyAKjv5ySPgiI8JO0wt8K63
eWBuNWFG5xeLobMWegCTN7pPhrKxAbO42CLc/CL7V25xrnZ5aBJ5UCro39pLIgVJ1KwNsH4axFBV
1sbzv/opzQ42k+UR8ZXB5y0arJEurueE1a60+wSXqehJ+CpNajoy9NUCsJrwEN+Sethb08Wcm1Ww
DfnuMf3pk5XaXCPPXTcNRRJaIjFcd1c9dByFIGrMXLODRyeQ10QctzDJHH8nHyY3noN1mOjGHKJR
iEtuouMcI2AxsDAv4FDgWMiUriUfMd5mfv1HsqAZYT5lMbzEtr6yrVU9t6cUNwTpuSmpVPXViknX
m94yGzFxZNAHp3sG65umdc8Zvd1Eq6fa+9BA0j5xlhq9D2sPlDCa5NAP1W4tq0VNunVdllu6Nu9Y
EucSUyMGktWMVFcYqwxEOhi4PBfn7o1EJrLZ5GHNfKP8mbCQHSSukQd/8s5PrnM6dbEauY+zwH+H
iIGZ2vHYWgUtBc+neDijByAOd2Vi12I8hHxxVVAuIuUB9vWtn8DdaUZ0rGkKhgFlP5ioRlMA3C3r
CPogGqwe6htSSXKNK6YifvAAtAKKNnWMMP1843EdNeO0lH3LLHInO2mGNpXBog1gV+a4DQZG/Joq
/Ytj+yfxr8uDB0DAW6XDLsM3AUiOj0uzT8X0z0xnHXNYadCn/fSSwc1lQwce9P4CGtw9BNTHo4UB
52pWgQUpjeT4WboWSxfrkuFNKpUYiQrglKwChcCbN25rhwwr9BYKUzW/3heMVRhRV9z3kjtqvnHm
PI8YBmjOvWSOTIbTJmSGMae4mzJrz42R0SOnHuiCVl/BSRKg0W6+lZihyQhH0U8+MoouIDOtqi9Z
IPQ95VpbBM2AK3+kZrZSQLYwp0AZSQYjwD/XBZLOB/ZzcqkrBqHo+56A04xQQZNRnGu9Ov6WZLYN
4Shzmmzqrjg6dXtBtuZs0/2kkwupX5DMe/oTNK8ogLmVjhfYsB6vir6Pc1WaQ2jHMOzW+G7isVX7
7bnD6DYNeR8DJRwtlRN3x6ZDdnwjG++ekfrZdP/p04VEviJ/8UachDjmeCdEG+2yeafPe7H8+xeL
CzCEwXNFbwkLbkAPgOLNlPyPLlrwGwvKQmgFzCSi6m6LywzA6titJ4cu1wAnlSIvvaklbxRbfKDE
Ctb7pGD6O+S3Gi/G0p0vwfAxeO9+2pxhQ6UB3WVwMdMt6SeEjiPJB07IUAV74IgPpCZxz7UHY0Si
rpBACQmCziuHQ2+BAVYgUTYzAIzkxGFNKjANSMxfQoyR2w14iMlKSGOB/sSI+B3muWVAIXQBRn02
KWos4X9UDPgSbvpuQJsTioOaYS0cOchw/Oo7RXeV5+pmNP48piu938qLk77WhmZjVCj4PXfHzq20
B//kF+uQ7V38gPmMuMnJTiYPxWG4Ak8Z8yvRdPPmO8PB0QIlID8oVlOsfxC/0L/NSGS1zxEmPmEn
MfHYEkYYtOAzVfRRHOkxsf/+z3Yw7nFOEWZIY6hgUAbcxcOBU+GzNkDzy+acY0rLk1DVB/0rU8rM
e1eMaNshQtFgH3l3AaalbUm46Kt51UcWwUhckygAPG/cRsF0RUOwR6PQhJ8dVmV2jS6G4DGUb8n8
n3zrDM3FxCkEIKiG91YHw2mCdQ6a6gQTIV3WsdLe6vjo5cZLNinb1vvLiBxIYJ8bVPxYbzpxfnTH
taH1G5+B0lBre1+PmMFC4cWUnMEjSKjC6ZltBuzMxpNWd4v0TTd2PFhYI4DoLYLdBhaQPfRwKYO1
HignI2vuNDRhfBcfWD8u0TEYVOxqCZXppa7fVIpXL5qfCk/9L5oSWO2wyuCjEoF+rBTvhWWDEPZT
7tGgJ0crfnKGK2dgqZxiyrWshpn5lbfAPU8aYius1JcxEeBa89FNxZn1WFLXQ5uxLJ85H7n22KbT
0pvzd20jz8M43+iNnQkGN/wN40/VYAmKLUoeH42LLO66/lBLsqFbfel67ynk8SL5kwXSlMG6hT1Z
jhAH80envWEBsWlmPuuD7frn+gchWWJeDc7PaWTghx2oFj5iZtRmP8FYx5Uyf5S2two8ZeERLYl/
/nOCjhWcKLG8bdv0W5vghIrDZ4YOljBg0EQE6SubXG/3jdkfHTV/QjQiP1vtMHvyiO3tud5MvCEQ
EcSPgnlFaf65fYTa+H+ezqs5cTUJw79IVcrh1mQwGBiDx9yoPDNGOWf9+n3ap2pv9uwk20hf6H5T
Ax4gHSQ3y/J13HkVur1uXUBahXZ4aL1/w8/NsJT8x6wwN5rGSxYoGUkEEt5U0rYh25PYQ2izJ9Oh
DPZy/8ResGssxpM1zcEpnxJ1pyYV0f0C2QYoVBwmVJznwWU1AS56cFKtj0jEZbxNtHBRHBVXaK30
7adqh2tEI4rlSOCghVsDaZMRrtbeup3eMlgOM3l1E5RYKgZv3IAKOQo4OFUdLS6lUIqx28Y/2rH8
XdvDi4T0Pzz11mfvIX/pdQw8IdaEYkVB5fo+B9qpQ0CuDio8KS1gM661jIPPnTcmIdLOvDOK08A1
MgHQdZFx0SOOZr2h16C5jGf0dd3KM2ivm5CQRcwAaIIUfeN0mJ2JKCB9yq6wf3XDIh8ZtkCtaVUk
6CU6PmLtJXYBOgGbi5TzPl7UzP8S/pPC1pU6sGCSD52AfrNQVRASnKq3NE32kXG1B9TzKprS76xx
Ge1erULTOnvVLyumTEnVJaOV3P59cvS1R/uThOnvtOsI/rlXNCQKt4n8SAnq8kLH5f/R1vjXQz3b
DB72A7L2NPuz1StSh0fsaviMlokZHiJOUjUkXmU230z/WwKgsqRZJcg1vAzYhTy0xFiOc/sy2cqO
hPIeY98Q/hv5TwsH3jBLN0cgjyozpSZCQQbdHWqMEwuZT/M70P85PNba4jLryZ4aO1pochtrSlpj
WhB0wUByg4vOQXEsnayNVhCMIsNEF+AbG5jzRxgL9IXquCtNfydNIJ7/ROENpSfCvWI9ddUuwAKd
4XOaSxo9Y96GH33FpHg72U7529TB/E82uKh3TIgx7Im/mvtlllFq+8HvqQxRrcenIb/53GoI3JZj
fp87wuhqDt6kABwQv059FcVz6jVMmCzX0N82Ur/OHJe1rx0Ml8nRfbKah/bW5GhHmhgO+EmqR2HC
fzcAByyTXLcWM0lOemyfhlY4QT4dLuf+vQn+zr61ilJEMi1xoyyxzPzNwZpV2gv9Tf8Vj8oiKddW
MJ7ikZQQM7+M/b+ZCetQeCVMEyNZJDRdogxos9ISNZlOwt+E59OKtipyzMm45uRol92L7X0b0x+B
DEh/kJ+iCvUFgZx/zfISUrcAZtTEfqoNCi7vhM5wbjRyCx6EJ0kMx4QC1KadG2u0oyHYM7qVhnVk
0KzOM3EFPZJvZdNFuE6hNzh+a0Rk1p6qOzKcHfmDRje9fYbObwcAJIv+oYTJJYhr0Im5haKjvvWT
YDn7xQ2IjwgWdJwrZhwqQLxdoh5obvuqOUhBG3KHeEawNs9pzfWKmEnaN/npM6lR9A4nhHYlRIg5
IDl+9T2freyNk8JLhJMyOLl7o1kRP2/fqMl3DjIujYjXpKJKtNuF5uZrwUC8yHzLe3sluZKCo0bw
V67EHZFOjh5RNIseJbJD/ZvDPgYD+V8baR1pjJdRkh9z2qiq7WGs4cIrf0f4wshADuscQb8yDKIB
bGhmQtv8cdkazlfQrH2Q1RZAp4iXU/5q1RCRCPoou34iSkA0eWUrqgrwJma58qSLLzleZxRadPgO
IJZj7HmlgPqLgGZI3ucEP1EA1gW8Xp0IXnWXV3cAMpP3aIXJMsnfxmsTE3SHDE+lEG8gGKbafdVJ
9o/T94R5x0hjmYAXhum/2s0ZTwIiajSvIEDEiGk5/5ttOZUmsllbvk2FeHCAGS0pDMK3mSCfQRfH
B+1BdPJoYJkckAEIeXDihCRm06GaiOCmrh2ZIgBjWatACTSAhVz86Dkyp3gk5CbT6Apc64ZOBP2q
pQuNVWmuLAItezwjThLzeB9SNf9zuh3IbOVssxhAuyUGqWk3CqC1oTRLHc2fFiCA4dE0HskwYb+1
GPMDNCuYSaO1Ozy9lX7yy98ekYAIn21oUhs8xCIOMcSrVmDKYDbpQjozqQN1usQU4ws/YgStn/dI
+gBEwEv4osCnBjiRhjhVPVpAFqkr2e0LzOaMh716LUxytBdJtbdS7XErEcMVXB2oM+0bhAie2G4X
IxmhLwts+iQA5JpwZZ1UfcW+UwMyK+WgxHwh245+RagkK0+/6h0+Yqp4YGYsxlfp6yFRVo06klmn
AoVh+fCh/Qdn6zo5vtNV1pGekbAZST0BKkUAUa8Kp/ogExP2KFyJUznxso01D+tKB5qHykhdhrHw
BIAcKmhRJzrK9AtJMOgCUD82qBTvUp2TG6Qg8CgL0ElOk8x+Q07W1t+GP7w2qbVBkr6WWthCpJZy
HyFc4v5aNCZtvdv867J4ndbuZibJoB/cjbyPkiPNzDXgNWygVBw+bEdUaav4tXere+WdXP/sQwxN
yAwId4OW2RVEz5T+vLED9FTuPbcKhKgAtXO+yoK/OhYZRCEuVQ+NqYSUd4GGz+hIhl/kkOrbb3tr
IiSOKN8WeJJvGaxcyOyy/SLlkAYFw9Q63AwMbSoVbdmTd+UlhFv3zwHFA5V4GzUX0/OXkRHu8Wyr
CkOzdB8V6FuqoFMDS9V0/RBETA8hWUXTD3pNeUII0hyAYKJrYO5jWkHqhNuc1zS6F4B5z5ZIXRQK
7PwGRybVUdZtpNc3QZzsW9eR5/fTAZO1sMoMgqGLkywwUbJVyE0UsHthIOpjXGGqdEYGZBHYQAUz
1yret6M+fZKnXUUu997T9qgU0PjqzPayjOWAy9qnhGkQa9CB+Mym0Y51iDKoEB0ZXxQDZNa3i2ae
+Uhk7M3JVlaH0GZwU1pAFZsVyzT5BskRl0Dko+rWHrLIEWc2xi3TPpHm/PR48V5App9SEZRq0Ik7
KOL1EBu7aC4+SnObEJKo0QswmyNDDnlrALJo/GkDqXrb8cv/LWieTX/6s43r6FdqGmvfnc6WSh2n
sgYgPSB8yvmBZxel5IaP0PUGfm4uQU0n7EVb5LicfkW++QgI5NOhjFMG2OHvtHin/dFjpoaOp0vD
/JzoTzCqengK6IyUGEGUGrpYmKGoQIvR9tAoTZ8eoccDfL6fDwwM9JYRMsiMmTvTr7q9gBUAH2+Y
s0LFFSDHav1f2RCuRizRSj9+VSCo5RCuJSpSyFmBVtqCmtYoOSpIfuI9k0aykzrPID/qbJObWQzF
WwCC6Xbgy4ilcm5vhyKC2ReQSnzLRlL/I3J+KD+xeKLbAINNSDM2IsS1pgLSxfyED7/FV9oeheMs
AQqRuoCiS1wkuLRbKSvuCFlrPE47ZHwAOrWM6bXGbrS7l2Am1B+xvv5Ip3Q1+8Gv0ghfmxLfbPF0
+fx+rL5W7bxQpuw8ZjAHqCP18qy7kL97w/A+pYqbdPcNYf2xx1HK0b6Ro33k6rAob7v4m6xbhlw/
bPzpdZ+vpX4BQl90OFNt4ly1equjgh6A7Nyh2ozOdwlIwzpvYyKuS3uLxDlyVkHQkYf7IBqKc4jr
NABnsvUFrMk68r+6yHyJ4vgsKL+XPcvuVmm00iXT4q1PFw0UI8aiaksqK5JGopcrAj1xmzbWa4t2
wNlXaO2JZkJ9PS9R621bmomwzaAX35v4LyXenLvrBsRFI9bHQngCwDuWmFylKG+kABC1j0XyUMdg
k6Iqjh3WICo07JbkYhTudKk4kBxOSxfoj0vYZvH5CeuHe9HpK9Gaco1OZXa24r9AeY57D2AAUcAq
KwQ+//gu+dAc9ODGLSgJqA4Z0JccnVLH0aQ/K4IVBuVBej1vJvTyHW4V0PyZoH3mKzoD4qaMtEo4
NJfvWjEhKrRwhFHL+0n3Ybvm2eUsBHKjYeIrjLTRxN5PLqmgu1Z7CsrFTpCpAvJqmH1gnFy8u30z
bSu0OHBP5RxyxhBlRj6C7W6DrNyNrr+xMajgFnHyo2DntPQVHW1K2TiPh9751gbYw4LJgHx60SqE
1HZDzwd76my0IYZmmF8Em/SreUW3KzWX/J1Wgh+ZyMBPQ7+OFMv9PxnZTDceA/XOFARHxtKfKWul
wpU6ghORlxXPN5uNVLeHKXI+A1YCtK00jj33jVTzPQBMFXRUL7+FUEiL+QVEi5SfH9fFsE/rbxfR
tqe/m6R3NkDbUXLjFjL1BmApWVLjSfKmYd1DhssM6Mfcixeqx5i7R/e5meHPpLjnqoAG9VJz65BY
pr4rcFg9hm8peOs/I9UGFZyVbeA58WHC6VBUDiP2LyiQmXHBCT9cA+Se+Pk2rZStr3bAJciD+z+Q
5VL2tbASPz37PSipUKiRpVSXf0v/ouktNkx3IxRQxyJnboMU8wZsjYdE5vu1L89SLUhfRQAG7d9P
jqavvzJ67W9A/aLpJCygwRrihj9ifhBHzdhFa2p/2hFAeDnJ0OsPERUvuE/PxfMTQW0cDYp/pd9j
OwAAIJ2iuhnuBYyHcS5IdRLr7PpXOdU6q8F/US9FDCpLiBqFY7T8Vu2B6PXXGaIMgc8Ik8qp5yGx
0yLS06SREVqPXLu2w3LG2+ADC6kQJwTo1ZfWAF+ieKPqjkx7Z1D0TYnOE8KIzsaFlCBNDlgW2Sbg
cKFdEm4JOgAKyfiXITpWcJpPjUEg0P04b+YBib6yiXOGwtIpBTeFS1XqeJ2PBD3d4qQZbr0bLxHE
iIyBHGF5HRwu/CgN3U1GgZcy5Jb9aQ/l1c9PIzDthLafBygPzS6fObE8Od2Hx6QvpADk7D1Qs/It
RuKLArXYp3zYofG2GvrVZIrWMooqeKrOLTMOQ/pXyOFCrUUSNI/fshyVgpLZRHqIWZBgVV4askRI
41sGk5ewyJnHx0QM6a2OFqaxaODB8Bq4mnK4Cb8fcN0x8CG7aASQcAMW1LBtJTOUN1VM0qISck1d
XfabNtwbQmIZPzYgvvKUWzkDn5PpshpBMhj/RHuXIN6o5MJ4lZIK8C1LvuN2T/3AQpoh48aj56df
gU/3yP3Cx0vRmXI6kiTLpTXFFF8FHCxjwPFTlxkZODIuXjtwATpMaCtGOj9obgvb1FztnA5xQIAx
riEjkhMmgayfOhZK9DXlOAKaRxO55PED4gLQCJlshiebC2WKkperApjk0l3wM/LZbAQSQAlfJdhg
ycsnE5BLiWHg6kXWsSA2yGhCuBRj+G6Kq2xyyfjuW0xf8M4yVQp/thxpCqWn5VpnndBqBgZKkrfs
Jt1fSgpijlHUUJM9hy4YPKuC3TbEwbKA+fbeA/XBFRQcm2B88Xg2WodqRoc88jZkw1Zo8jmMWiE6
yiXTOkysSFRRFA1TEBNXnN8t5dx5SOIczts34czBSZcKxOHMi/GDQ0IRnLvfTmK+xGdh0DFzzcDZ
AVMpiLEL7h5GLaW/MysV4ovhi5htpXDCTaK0/SqggWdMDw1DozNBF8DI9Alc3DTDBj6De9CICfji
eeMyIUksAJGHv+Ih8kelEHjumzf9JX27eqbhVWxBkNXCUFU5wSYfARLeKZjWoolyEfPozl1aDI2R
z5Zq7kaD/U77Lfnr5J+6TrKwM3XlBcnrqO9IEUJrFZD8OPcINClV0EXHWGC7MF53aJbdeWCa/YVz
W14nBKRGryVaoBDnv+P8JvmOvpNbNiB8tJydq8VgwMFZkCgfn+S5TIZ+KhOVtJkLkcL8r4SxtoPP
dBxthdnbJRRAHe1z64G4weGOFopOLi6do7lioXeP1tNeOV54ieyw3Mq3TTmJKIo32Lb5wpH2GaM3
6lv+lurR7fKJNLY8aDodfBKpZ9h7KWZsmxmMRrxULdiauuUYIfIJyh4cI/rWiDadYqgpqhumr5bI
bp9hc5Iaswl2efOB/arL0HmaFyn1+ZJBKYpmkikeOWIDZ+8br6x3cTEMPXcg090xX+EucOTUyZ5G
hJMZVbj39Mx04Yy8ar45F2g6UYJUzdpobl1gHrsWd8GGBVQzt0chEcueWTL5F9ER8ulMrlPVOcuJ
EqKKRdllsjthSUvFQKiPV48UJJTrFkkJISccydRG7myUSTQMIhDhkWDMiWouWn64kutopMUH307G
DJ3SplSWNuPtAHfRou09Nb7Kdu+fjRVtygyYmnEhKMCRSaH09ykDZ7M/qQyH1a1RftdCrsoZzRAo
ZDJXFGV+vhq4VQI4f8T5XGYRAyix8tZ4HCsAQ7l+kP6gC+mh1yhXpOriu9BUqgi1ei5rfsWBy8A9
BIl39GDUCSNZlqLG47VA8lHC8Z3QQ0qdEwQtsz2I0+VOECLWr7pXac1oljMkEyLgEOxlNHc70nkK
HYZh/yOoFXjRJiYGotQck61J7EB15OeSdGU+oBs2+w7FDw+4NzcCBfJw5TSbrf2EToB31qMjSE2q
DJATuW2om91+F8LR5sm85imaO6Z0bGdIfQEJO0iwMKrfpTlopnRZGmwOIAgwD7Qp80mBzRM9AS1u
a186JeLcM5eC3mBZJS1N5pOmaKsajt6QN0sRPFsc4/pD6uM20xY0p/aYUQeCy7aL2TfSBTuC0APm
+XLFGgB9xEU6DLMsmFkbAI+jXagJqg9MfdEMT1vTNwIhIUsYcSo6vrlKkeTLihddJtz+QF7FHCL6
VB8tFu9pg5BFx58pqhgTA0rGbsE7w2WVQPvSIHGMa7jEBcLj/zrIxl+hgVNxGbCXe0zk5bxhMtuQ
PgcQyA64o9n6THAnDD0jBZDaRPZ3joom1+/oBlWwy+bi04nIycG5Glf024LqVORrMKWb29Tq3GNP
UVZlKSG4KxQ+ogbTyQ6ejYVY+hQJasfsgarY5RYJ8tuM5KON//LsOTylkANE7BJIQR1zyFUOFPxC
ApEBHsQDihSAMsQqziOF1I3lrOG7J51Lt/XVZ7A1EDKAysLdm0xWF+pXXoEQoYb5Cyo0t3AYy7gJ
DjnmwkthsvCoD8RMBmJcnI1wrTBrV47sFLwcbJYE3JlDQeEJaVQTgBeCYsnl6qcfvA75vg77ukNr
inBE1GBNeynrW1qiMUKzGmNllX/ZKZ9ZISmkj4IYXgRkfKmakAIRPoseRWGwBR5cMuhcNC6Jqi5r
G0EFoEW4Jy+yCfgwA7Z6/JXcIo5VLR0YwFHzrmbOE3eKNQQs/RcTgAHjpT7Qu1dMpsvIVU+E7GnB
Lkl2SiCeO8ayEGfGoZiZa5PnO9jFovHKgxhriX3b4JwGG/iPEtDyATvud6BsNYI2ZRJNzO6NpP2D
K0rRVXVJtqeTNpFl87R0D2+mnOkgRtzDrvFrIkOmc/9oygdXJw2wTQ1nkNhQjOtKHT+IdshAwrRo
Oykc8f8GTqyQlc+K49NLC0+EOJW4dMymd2uoR5UsPIK2CWGS3DsEMMTSsRzg5cac+S82UtM/THta
gDX/CLISUS+Y3wK+Z2w1quphItSFJADEGIpWZZxoKHWgGTGvBeWaJYZoWYQqlmNtWHOIE2QZl8NR
ClJ+1SOYUPodhmcU0AhxzJzk+wyz3YLaMieYN4fOpRAimYJ4U9n1bhvuOhgiHXKAqYbZM6How+SZ
0W4DpIr8iQviimY6F9yeLgurqK5mWy2GXcvFSADztHeU79lNfjZUAzyfUklNBMmzSOB6oQFeLOXa
AtEOZNVif8DzFZFfgxJIwdffY2IQZT3r1uKGGfJTPjILJrvanNgp5Tnf5ycMJPlmuvxSJPUG/ZfP
fJOPiny7OSafAn9afKdf7Yh1gYtf8a2D5lhQNhXK0uIRi4ZTzjp4F6Tp8mjlew8zmCQSpBnCazgW
REzBq+yIMMEfmkpcGE4drusSvEkEcCj7Xyh12IkmbZkA91Qj7rmKKafJRbIxT+S/bM+TwezcbQjG
EudYYjlQW4g9fjRAeK4kqkb6Ie5RM1qJLDyWwTpIFN3ub8rGp8oRQRUaKro7OgGuO9pnAfpBBGiy
AEAEXnLi9zJLNkrt7+TC990tvY42jK/+uZ3ozIP6y9GbXUGjlXvvSWytFNKC5s5hAJ3zUgLj0pdS
X0nNkvU90YYqNL25hfIJ+QttHZ2jHJkBYbidLNWBv0mas7utveTPDOkMEkDJPo8OY94m2FSEu1yw
a59ZoH0C8eARglKoPU0TTQ/eRR09vG9ldNDNuvXYDuZtGvp9gA2zV5h0w6yd5cw2LqEhkE+1Tbdr
jPok9FgHNg+Fq9+kyVcHDkjRwHFQJC518PC7iCsm0qmv6MLHgTS5OYf+DrZ1Yq/dNb60Y2dnT+JS
vmXlyNUUqMMxtmm/KtfgfkzzxRj3f1Q13HqJszEAm1iV5IdR2uR0x3ComTSOtg88EKrSZtUK5mT9
izOAsSZLcAg9IyRvPlogsAEvStR6ajGT/RYTNn0SdaEHKCYoiIEmOiXkyVRgNtzmIICd7B8qyE3p
fM5Dug3Cv1WJIqCapW+QthgbDnFOOBp5tRzUNmtainO1NE1EbDDB6T4JHt1IWjfm8gg8Ca37mzW0
X0OQAGmOzAu7cUfRqnIHUNqjD1W68TOjz85bCkqOWLk8Ry5or3UZbwIaBQyFrJ51zGJkGh2A95g+
taI99egBWaNIXn5z0HDROxxhMTqcisXRURwNnraWR+GK0TYyl0a/KqhAzMnFkAaV0AXtug3tS1Dh
VkhMmau8tqz+3WQ4l5V3ZwJHdtTEAiE1Vgt6iUw3TplkerbRzrcmdQGnvDSWvAspOEAHzTT6oPqu
kSXyXTwvXkZa/y+2gmXn2gQjxC+ty4AyVBKEd/g+A6rp97nw0quIlLPefMUpe2DTYfSYrO7UDnAi
fJVBcQ5SawsUaxv+PrcxvrSsholrtjslOQAnrBDkBrgd5NffRLsCt0NRg0WH27Y9FgnxHYj7NZ5r
fxMvwYBHIk+JAq7T3x3RUoRWowVmaNHorsJ8Onv+p8vtYU+fggj1XgfIahCSySy+LgRSR1lJvHvD
DJ13KvzY/aVNW+3AdByt3xS+sQs6hQg29c9YxasMhsyh6RsGwtf542lPandWxK+5w27qjyYTmTyW
ESPWCmzX2eUHosBQhy0HTENl2gEonmnuE6ohx0U7E0A61hshGzKWTNbxWVQfqdpXElxELwc1Qzpt
/Ub4v1Y/DE4G2lbG4xLU4WqYeglQS+KXbqC2FLNM8eVnT8TqXAz8UgoTg1IhgyILoaDG+hB0XH5J
QRuDQDDuPoU585UqRlf4pamM5zKfBYM1qmGdBPj62v96ioJChrpZZegYF2NXwHWEB8Eafw4/7rRR
W1DFCEpAcy3IJRiVdHv0n+jwujnFYFtRLDHwLPYZpxkwLIfJmQAggvsSuU3aCY72aAxeCucsh6dw
TXrJtB1emuk3m4F6QtAmW4m3djG8+HBvqYjd63eajLqCAGd6vQ2LQVpupVrosYktw5tMsWIijGpA
Dxsdx9vx5wwwLiPhMw59AhCaAnmNmBfMueUA4U2VziPiEYAfhR1cDcy3SiqYK+CPGe/8aW3YCfNK
z2bYnixoDeCNOP5KpuwQpaiGXVLrmmPooPWipY7hLYHGuJGRaHAFgaNUOOqK4WJafwdxKlc3Opue
5AMXj0Fchns2ADVzA68OfCTAWpNehQyQrptLC126ZbnolTayW5LUJZGbuBQZ/cNgMnDyYu05+cUi
9AQZstpsWnBiD5e5kYtk/qsTzRIXfYGoGDtHf3ew6KCxkIanpcKgdMrBb7gopyHgV7j8syutkhoD
YOs9UlDGJscXrBvXHqCj4Jgsi/6P/Jc9Lz2twE8m7gMpFhLuzoY7kM0KYVaHt06CHMiV4UrKRusq
pEiXJFvhqjh77ThdtqVBdAfPITDv1Ep3T/NXrbPnkXF8qhNyTjjB2dxPOrN6QSCmb6EkpTceGWEw
kvDrWt1C176K6FNEzmGDSwlKOcXRrZ31EksbmArvIqqAXTDY4ven+5RCkk0btt6atcDCVcK/1Phh
fJVyt2BiUuOR3aX+600M+Rn5igyhZBJHvgw4N3/wB29JSxcgE5HmQHzV3C78zMSJQbMTME0zagLp
uBxSsjItN1lNZrIWEN+hYqTwEFawl2oK5Mmwpjfpy3ghdCCLQDtL59sU7dIlCnFw7wWydmCIJSTE
QjQOIUUQcMPAZAf591rMXHDOlbL40BgK30NBzZRWY+pxoxovvQqX3gxLHU8gH6cBJLMeZbX3VZz9
wNkLww/uJgBuRwKpreQ3xdVhjgmHwnnHj6lpAFSFuqP86SvSuNRd0zsEa+mooch8ZSQ6mehXOQPR
OtvgGlKETtRqdtptmjnc6CInc+6CAxqpiosAKJj1G9HyqKg0pNMN7hOvE+anAyUbqyNybLrOIJc5
yv564nNHSB8biLgeayf1rmDPoH/WfFPYBjEiB65e58aMSa//FNBBaoo2OllEGwsV7+oPRsAu8gnE
hEclS0tt3LUgskPz1hH0T4MIkyQsK6kZEL+c/C72JJCTHoyhIK7K5/4ZScnzu+litNGroJ8CAFPf
xm0hPa2IsplMLEo7Knd0VFy2aPhLXIRSK7ANM2V+FUmO3zxyOBQJXKLHzKidOZoCendER9os9130
ifibHvWHYadUSccN4LjUMNrQvxmkBHnUCirTXsFOdZ5t0DxTfqcedLiwv3VYrWX705jrvEDKaGkn
Yy1HrsgAUYR0E75YGgQbmWNEmSefRq4SPem2CT21gpRBD7ydMf6zubiw/gKfU75lNoNOyn9J3EsB
LQib/EwtMlSB3Xvip1Vnz6zON4ZCURT4ydYoQAgigs2T16lufk8O3XlPDkvpjodBvQDnTwSb87zb
bPxdsKPMYVgV1iliEVsc94CJqbLpKXdLC1wX/hzwUiyiHU6Pp3SK7EYxTzjmhbYOw0k0MqeP1c1n
5FmcZoSsgCdd+tbm5JcDoHpwFQKIGTcRfYzNxA1EugLlSDw+haejZPSHixOc5MkOCMR5PTFrO1du
Iu+PAR4BddAZSZ8jC5wMIl+7WOjSLHD1kCs/4Mr/ya1S+yXRJYJzyJryKEb9U9sPWBoIQGcEYqWH
KF5q45eQmzxhDbsu60OAQCpIZj1vbOOfjbO4ZBHKGcL4HAGwWoeCj3weqY/IDhEGvGcaM4caeweK
CjzQHJghGTwc3Jq5taMhYKelwzdCZ4Be/P09yf74bOlzB40sfCfa/XANXJjW1J70IF2UaXTh3mo4
X9GxcZiqSYFeWn8rOfRHFqyTeC9SP3JNywqrp+iU49eXjgfaQEAytlXEn6SUg3nwwN60YDFJc2ZI
va8yOwyckh8xoXKS3cAHEDI3SHXm7zrvlOYVHgvfNV5Eizbjq9HsETGCe06oLitXgXY76dhsCmrz
AIBJRDwOEcwgKd8/zmTandqjs+Ed9/6No7MhPgwTRquiXjXI+TTjj7w3MBLSJ4IvUKD5rKecQpBF
eBMnqBHluxmp2Ep4Aj+mJQ6/85ARWlAT0bdADOIxkm/YfbkVqhv4dkpl/D60vTVPTzd8bENYQKj8
6/iPQE903YITkCQS9vVxJC+ayFjeichDBNo1vqVxLft7YT7jib+p92s68TKwViHtR8aehlDoPeyu
VnG1WHOJ+eVLDv6lDY/tNs3mtdy1+XGcHuKVJpX6EVNhMDysRBM4R0RScB9jITe64ksQRHaENN/I
tm1QOXL2lJtAy9HAGDEcIF69dtgFvjcCyc7Odq7nK0sKcyP48Gzvej4fESmyvFTVWdLrWD1KoOQy
gJCkic/0QJ8vfhdU1EBikXnDhkWNtrTERSu0Eq0w9QjxbD3w9X/UNBGqJtN0upOAMXJ7uIguBVgr
FO2MkkV0TdTewj+CJg2G/yLUNSy2VT0dosVKSun0MNR35kSATgYg8JIqBEgQ/8lhSkBaxDRLc64i
mUP+wegHEqtXYCo1Wb58B9++KfNDj2gMuXuEIirAh2pkmGKtb9zoyPnK9RtGYOOa5NTtpd5BcBBx
6cDFFXSMuo4JfHyJOZNiLjNhElsIDekOLH6PtZljE4P/cexsA6pgccPyMH++vOBMpbFxw038X3gM
DR401SEFG6hImugI9KJMcn19yXanOyA6NE+7clFpR/wcTZS8GkV98CfiyIdjgvVWyXaOvkvF4NBs
J0oc91vOkQykmIm4Sx8/kNCUHs6eCn0Q6yIkXZ9aiHmdDOlRlqJ+NHBWKU22E/wxK0HryRnNgBw8
Clbwxpojj1XDBS/AW5u5W7lJ8B388It8UqpmcSQwNptJELyymIlIir8hV0eoMD6JPga/KHcHqhx7
nPcOf0nQSw9kJvwPfq24gPFwTXm9pxdKK3XddPpDNWBaOAmmkcwnQBYp0HRVOymdJBaUOvQKzWNP
dLVO4GARHLhlV4J1Uxdx/Iv+ph2eTnsuk2RTEOzERSNEiawHl5+WkW+lH8hBM5IVED0iwjFav0Uh
HAE5IkoE7Ij3bV9t2FvUnBTMKnLG3sAvG+0Yi7QTxtye9DVtDcHQYkqGBQFGEzyUH01gM5EuT/WW
SQLI3N4ZOYCTAv9ah2i0gXD8ufBwdWdksgCuAjTqbPvmTRA/YLAJmYAYOyHgpBcSXXbMQBAeCjpc
mDZzbJZtaH103qVCpeB2B8olecAkuYEwU7AlzAFMOC3YxQIuO9iB6zz/R+wxA+43JtcbQGczovek
XGCWFoJCOj8aHlJ/2cEZrN0ccgHzLfmtqAvOVCoV2UgZG9GPNwGJIc3d5lsCB9Gu47TtZKSqZLL6
6rByIo1omMuE6Rwc2QvnrQn6wZVYEkAir6i21I1KJAbPkJc2GEijGFAnT9Vjp5Jmk1JW3D4x5dLZ
ZD1PNXlKUZ9yFBq1+SmaFCDZwkJ77xrfQtfw8tInhtqQv8+4AZ6k/Q31LU2UwXq+QQqITOYHkvE/
8UDzzW/u2P2kGNfyLKDVpOrmAvfkkGtuFtMTqVMtRLC1f06iexU+MzAQME3gRBPomTLNKohfi54u
8Y5jfR/b+qhQg3r6Q6iTZDwLcD5NJrPF77HGPAxwP0adhKyU7kcGywB02IBveGe3/hatSTIfXTXY
mm18qMBneOesLIXGnvyNtcseJQ9lTM5+o6yVwH7Fp8dQeEY63Pq5/Jv5T8enWoQ0g1Gz8s3cfA/g
sYr3WohDNHwKBodgqsVX2tQuwzc//dnaCh+hMQc1RnlJ5KVFXCP8k2x6DR9lDxgg+uVlJiJewPF6
DLc/l4L2dOLTRJWWNLzQm1yXP62euedXPORF4KAYxkok3lSyZA8qArEKRaCYZAcgx/nTdiC7FqJI
SZ/yNRtcCf2IroyAOU3oSblcWE0JFdrGsC7yQHtLX2SdtSVI78LYQqIsj5Q6E6i1VHRjrC5wopIu
SPYlw7iIEyvx2vFvXNZvFWYLH29oarzG40+iBcCjZnWrJCXQkmu7Jx5E+veKmUrkzHqUW6ODQ2A1
MQpWrhEptpWSASjeTfYqJ4AltI2ZvnHbrpt6Y6iPAnjHuUv8iFrc9YmUXgAGqic05jrXL6d7rbyH
lvJF31dDCChQlAYRtyS6viBwzvERmcZGaVYl9xWvA4+rnpIWynnKfas2V+EdvKHeokoWxjfVoqWm
aBCJv9JY/SUKIdD14Cad/n95MtAa9hu8aIU0Kp5bce5DRCpmiIoIdbyG4KHdA3B6lDkKGAkFuaCy
civLb3ldwGKiD9I3YZsuu4qEP/Q71qODEsr6u7RtGYVi6r8RQIk4m4h8/L9f0n+J9lts/tRvvQ5b
xA0rpIxBvW2D/NuISiO5rYV2kN3eO4FwD4HHJOeJHEoAYdD8krtLjjkiQWzOAaQcY4iVjn6OoOaN
XEVCtQu3E5805VAyTaSpio++9CUNxEaqaHGBJyoWq3xd69mh7Pfy/qjbGGQGpmPC9QiWNasj03Yu
aE0FZmG31+6wjjXM5UAtYgQxB2xXCR5KllWGGrrTwDB18q8cnG7tuiePRNi3MQ8OPshjDxfT9V9y
LkhPWCOgd9qOYvWFLjH8Z0XMOTYBx18rf80DlaqPi6WrfrnOexqqOwZAEVdJU8e/oBOgq5I8rDqZ
N1LhCTlHGmhJpY3sMYvKN3nnpG6JoaLmmQkLy9d06wtPWXpopWRyzxBeFcKHnZqjjjtnQhGefFPe
snyD1rwSEompol5zaOum916QF0v4iQBR0l6qgPgc/egwNOeM+s2CgPsRJykgBPbRGPudl3x6DL4o
+MBoQkQ1IUpHeEBFxYTTLAGLMlCXijbDYuoJtU7islkCQCbyJ0HDPX9GlwiwxZJPg8fAQ0Q4HXWX
iMON+1iuahEAyv2YwgnAO9gcuZTmcv+CcuEwJWfsR07AOaoFHz3p8K6pkdU0kTGpLwHo1Hg6U330
5oXEPGGa3f614FK1AcUyE2m/3n4JNBo0iBW+hMuWQF5RoZfzKw9VMgsYtjAY1YdBgoMU3hTJ0JeU
jo1gsqQCcFKMNdG2GY/DK9tvUrY5EP5i3HLJkMvju6EfZffA44kYImARa6V5ANFs/HfOPyUdzkg4
QAm0oL9JkUCfJajLQCQWhoO1FBQUgp1trOd/ioK+u4L0t77kxQslKAiGRlpFUXywxXXIgIJikS5H
GmL+zPaj3yF9kFAzXQH6ohwVuFu4VFHKslK2ITOBGwTqXQtuxA9Nog7R3Qa1Ux5UmxqOq4agtDmh
bQAJIdowFv2PpfNYblxLtugXIQLeTEXvSXlpgig5eO/x9b2SfYfvRV+VRALnZG6LLDVeCemFyS+k
QC4GsrEqWPA+vIga0FKdR07EnrFI8B5+szj95FZFrFdM/kVWMI2z17nHWHnwcX2qryqDzoRT1M6r
GYufWEIEI5XcK7etrhApQnxFd3O0dvCs8Q7rVYDV+DcckFgwWzmNEKZyvN6FwHG2H+tsHSFnHdT2
ZpjEf3kD2R1gjvWmgzyoakL+bzaPnUuKRO8/yocmQEEudFU6Mwn5Sx/YvWlpefTgOhmcQrIRsmxY
YkLD+I1iH/AGdRYCV2VpcBHKacZ8JqYeEgtkgjc4etSC6yX/AzGVk2JAMCRGb/xkSwWQ3Cp6DMwB
1skN8skgMOVVRQDBOSv4SeQ8M28QkAY4ys5JCDZbbeUQC87wK6eOkXNGsx/UDP3muNXt4ljY2UHe
Fc5Zmc1lB0iT5qNi7/AGckSwY0coiaqYFlKu8PylQ91F5+UaFEWAJ0lj4SSIYFY4ZAFZUJnxdzP1
E0LgqdlKlBgEUSgVz0j6/h+Bx39s0WEQAyRCWjIJE8LE0YOAEEBAxEuu2V9GpVt6pxk8Ug7lu3cv
sGlvjA9yiM0AYUw7QUQvj2EBtqAfClYGGKIIEECKA/j6OkvWfAwy7JDTvvOCAh0LoA7xeuod+1UK
Zd+o+Un0wcFDRYGtpxFhoLi7rDVvAZBpn7+nwbGkLsAuH6txW31WDfXh8PiRpi7BopeGlqIgv2lc
yHnDw6hyB3eluha4SuAQday3AyH7hf2sNsE1YuZuxy85pDROuzL+qoeTbhHgQjd6s5EYpEBHOyWe
HrGxcPzBYOpoVSHVKzo41SBeGiNg6wuDg1JdbCReTfnqBtVa3eoVCsh2X2io2bc8SdwDE5ZTZpQI
kQX7lh0QKdR0q1ahBbyek1MhzidOk2Awz64bsRty89AauFR54OOq+bZ0Wdiq7NkJ+3NNvO6oB2eb
jia7Bqn6tTCa5ykmtknj/5tIaDqC9TURD72zNS0UA3p4k1GTC7tu66cEa0lFXpqpP+Swk5SaTS9y
Q5qMeaPNA56F67raMTeMPOjkVOk3aPqFrXsPDrC1U5a/gV4d+AWWyOyoBHt0Qdjuj0Sx4u+8X3fm
S5kj/2XJFkUFOznlPFyPcJczYricbPXoi+2AT9SdzPPAKisDqSjM64CjhSrxOM8viTMukw81Qhvn
kxGxy6GJSybEuBnYzxmUx++whdKpi4XsqPKICnqmtB3NeOlWSFv+Ed8rd3JRt7hQYK5MPi/Rz2Vw
DAUHiJaC9Wg3Xgm3JpiQKX3CDcONVri/Q5cfZq6iaH7Xujx6UH/UxDyoxrWi9L7O7ZXquTtRpWu0
EAjkpKlincOZfJ+FKcuIP2X+lVMY+Q+bPZOORJWgNwLF/Yc7NEoZI2hrEnlUYxEAivWDj4I7AK0I
ojc4uSC4T69yvCdtv+k8fWVEWJ6gJrJMeVAnYqkKVFAlcFK3HfwXVg+hN8j+oen7Xz9G/+UmEsDY
AnSwqwRJvWUAZfkzKgab8MwXJwCRDzCn9tQ9MciVGxGuqTFxccWysU9t8Yurz+EHVBahb/aYvxA7
ctcEAKJS0iPJJHORbkq1A0yC4VJF+H2nZIybo5CS1tx0ui1UT3mS40mZgD7L3nuqTLd/iKx4JToa
VEGhrPjAaw5ICcs94Q2Er0Pj6rV8PHCnWqN/omITjSPwp1gjLP8zZYImjpxnrnd7BES6+yMHYdN4
RwFjBKnidBvB3QOdEHhmahuLBen97Jh2WV84wngqC2q62oB4CD5RHeUB450IVozYw9VCS3eO9xYF
zSu/YkKEQvC3HU1Swq3+ygIOJzZg38jDm7xRM17sFG0gm0cEGu9yvks0jaX9BP4qSsznGNBlbGn2
0GGVtYVjowVE6DJ9qma6h9MU65fJx1IJDULQV/xKcsJrrP9pmr7us+S5dPRV8gbiDAxueE/Alz7x
CqwkcvZZZFs/eDxWUdatUuBuMBwDXZMESnMhy9uBjIQhzEaQSBjVLq0aCmzeLTvaOOSCJc/cvzIw
Dux8d23OJnZCHlLl0QOVCoFzvXQ6SfSpyYregCDUFIny0A1uuauIu+R+zWw8Hu8pXoycpT4fpZiA
pnounSJ3Vp3UOhTxG5TjQVOSc1xoKJt6n/nPuXZDn4tNF60vjwTK0gmyKY+OklohwjiuPVlW4Gdz
7BuySchpzz1mBiVBRsZCFMOM5FyKgR/tVWUbcsTJslyHNiXdXBowZ/4LrBS1G7+0DAsxGdQkTkwv
uC86q9zy9N3pncBDMjm/1Bg+xcjpwFDJD9KY5VwLF4O6GaZqC3SAwmrOHwtwMuRsOliwYKwV0eEC
PzaOxkBeEBzj3gQMy8PsyeD7NYkEFU0jSf2Me+TtM2xVChYrmWvQgMjGVf5xoleEGQJgDK61YXID
ZhViL7G9q1xcyrUgIETF2cjLqskzy6nDIqgI/tmcmTCPRmlsZbSWgUs2aSEcEaHJxyj4VmeCMwMG
JXMP6STtBu0/JrXM8hdUurPMsHYxx87RIRjw+2h7y/4Vxk/iA2d0K/KEO+hOiRySuSri+GgGek04
YbOp2ovQzYSV7LBiitGA8Vd+f5YeidoE75NvNmTadwgIuvs1OdB5hmSREnSb6NUF5A9RVJCul5QY
otnvTqPyq8ZEr3C41Z32ivpmLZ5vd0zWAVOuXEeQYDRfviWJTVIH4PGIdav3CJmonqE5BakSsplR
TJQHq6AjBPjPNu13JH2Cd/MrgCUQC+VBMg89cRLTu9qNCH0+hdgWZlP1n0NaQph1IhBpkfiPJER4
0J8MJFSTn72Kr5JPG0iURs5gxUYUCiJRbHS2XhQLnDOCtXYdw759GW1qSawTzHHjQPzSrQRHyLWS
AKCgChdID3WNAmoDPyvDE+szFj3V0MDgfZH3u/QAOtkTe7RaYCwU5b56stn4O/JDxbmgmH84FGZr
30H6inoKWF8ISVn/8CkhE6WYGPG+TcMSCLOPXamn8+4kdrb/y+ddeu/gaXmTOj5RD26BEojcumTW
mwj7OLHYrGSOggsZGaWHoZb1kLLZA+QKq6XR+DvhxzQcq1Ff7To8RnwZnYZmDrAcppJy+RnIfeYc
gVLhz0ViIKFxql5+yJvROeYS2yunBRdryF+noEHF91Fa6bdlTzdM7II+m+oPLajkk6Cf4ZbmeYDD
rAMis/nIfQvr/KaZ+p3ALvKwV2m4q+ZkreoOkZnDRuGYFdvKSMFOyNJOjcY2CtJVknVbhVfdAJ2t
T4GZE5yxakMN+RRvXw9bi6lzp3SJTHpfVq1/uk16qRpbA6tgl8a7xd9mnMQnyazIG+CielKMcVuP
A+Qg2xVvpCnqFXveEIVgaLSBy/7flhe3xwVPJFcZW2+THS4F3pbvvsMlatnlS5zPa3LCD3LWU6It
fEJj3CRVYFL1PceHTFItf3WQBI9oqBQs7ksFSYOAfVhEROYYYn5C8leNCO1U7gC5VlAJCwnsEx8D
GCI0doxz0WRSgWTyuRLle4l8Y2Wiogf1kVBWcUWWk0E4KSGntvahsYk6JYEl6KftEszXfpUJDQeO
TEribqzjmRom5YnLEKOGjD6Oia0PEkHxzlC0EVbmmGm31DyCrY2l/HeCmXg+uPkMmVIs/PyxQRLb
2/Vyiq91e4M0cUb3ucO5raLFRUX7WgNg6In+1PM5Nw6xXcmW4GxMoxMkFfpKOlN6/az7Z/QkIkWW
t1EkpgnkYEYQTrG18mSVeDdaBR94sFx7yfTfoK2zubgMLt6649ryizNtWmqHJo4AXrQLk9MSDIkO
3ZqoBueojClGZDdHk78v4FNH8ymIoGrZ7IXjlcmZmKgM4cgLH0fMQSqGdDm8Mo9ZJ9M5paYB1Mld
C8nmwbtOYXwNXBfd0Mqh3UhxyMNuTP9gayweAlFxfxrZzfrKjRox9GOOQpahRsaCNopRuNJQCt4Y
eRh2gG/0l46fJARTV9VkQJyE3w9rFH6Iw5I/PflS+nbfE0pXK9YPxxGeGdQtgTETPs3wFTwY356P
zLe624IVXivJW835TQVcdxIKu7gMhJB2dxURDoLymogh1AlSggJPmFGw+FbTjyWsA8quO73ClGbj
qe5Ba6ZIY8tvVngSYgOfqos/Cq8MsI7ch0b9q0HcFGn+OYHlDYDLsvC3mK8caE4dlJXIGrIjDrH3
FJSnIBuJFTuJhleuuKAWbbSAjwljossq4EGJF1TOh8hr6ILWX4qCDGG4dpTWyFBQPqBfvVgSp2qO
b6WhbGOPOlav2th8Qwb3aZPEa367xJx27Bp2KFrJ4MLdk5MBSLUhOKz1QKQikQoODhmQ0i47YF7Q
LH5RAsAybQN65Sa3iSy5yqNkaQHiIwt7l9JdTbAou2hpbWvz04FFzrmO69Tbe3AyGkgEWUaUKmO0
0/xjxY4lA1qDT0PXd0Ngnia3XTqsG1NkvRX6BA3owFEkxk6kGi46AXp52eUr5AGNfaOLGR49XARp
QdL377ARTUJr4Hl01sLuuIP+OGfEJzvflumSWsWAPiRrN92yuvugJZ1o/jjrYcmXDANh/K/VfcI+
GsAyfAbs8LaKw4TPiGFDLnWJn0tBv0zTPtfDu919i0YKiBsAFHWgOOEH7MEp6DWPosDfRgP64F6i
pn2zo/E1mvbFonWbbSJoJ8e+9MwazTWedCYi4xyqj6H/AUzncWcLHVPziGLx5AuXc8GHkJELozRJ
O7D76FS5zclyf9VMPJD4oozxhXyqbdThlOBD8ZoLs1TRjDsHxd46b7mGAfB0BAG9dbSb74weFyMA
EqLYoIxBcPgHWpQFE2+vtUsV08UfA0XkMvOb7qtAQkAnF+JARAAxOX8J4rcECpqTemlW1o5NVD6o
YPobp2cQW4HMBGQtcRkZQBAE89OQvmEtmDPaxXh1msr4FDy3Vr+ymBEhIjSRU5xVpLSwys/Xfqz/
RNanFY8szDUoTDEf4uAi/JVZ5kcHek6GOWGrZpaYmgCXoSdcL9/6FVkqRBnavJrqztM/TGVddu8l
3b792rGMtYngQfg1E1s0A5GADUaA/dqsdiVLI/Hpc8hyD+glOJpA4BEqFpn5cwJpxxTNi3WhkbJo
7XOvYuaEkqk4NbLgsesmZFLwizqdEdNvZ2ExQ1jA0wTCcXeCkH/GOStkvfYKnSejhvwLcuHFaFox
NxWk4iD7EFuc4JZApnMwQE6XHP/GcgZ9wtxpVxMrFApUMjuwAJMCpAfqbXIBw6ObjbYdbxFzUYwA
AjXFg4EN0EHUOjVIP2qxtmk4ypkDZHOqH0VeZUGqM6nLKs7GBOeB3AdNgwNKGlx0UG08onGLk/0P
99VJs9WF75LXAuoC9g7f6MbPTpEsxQxK0zwksMQdQKgygwNWsD37KVQITwKgOiuEivhjAVc72ggU
6jPEd5mfmUSxczzEKl2q/VerCNkmCZr8Q4wttoMDWV3ExG7EtbKPKEb1yaX3uv6gldkR4GRt4fiM
ipe8HhYCJ4lwgyl+Nt8sQZUg6RyuAvG1qWGy4W9vgvpYA5RO5rCYrfDsVs/3H8cCntlsh9UyJqWW
XG0gCz40uc18Wxr//iRFqfWno1Z99owyvrgDeSFlQ5B13JenhzFRz3WSUFRpZ7CIDmFLcvy/Mp3Q
WXBRsTZUQ7X1Ycuz7k+0ADKno03C/gNwscqyH4TScrvx8PkS2g1YkVruI7Fke9zf9yEm9qn+1pcB
q3GLX4oxwYFgCZAFxFO76am/rJRnA/lSpCMtx79LnSInnc3/SIzHAmoAXSyUtaXcvZghpr4su8GE
CMQwglHVJBhJeLFwvB3ztUoiXewmR7/UMVyfPIhZeY4FWeOZ5Et1Mf14lrr9v18S22JRfkfDUiXr
E7AJ5c49bCEmf8CBCI/vkbvg2PzVEoNsoidjEmeCr0IPcSzzUcxaMR0S5MdeuneH90aC8fri0EPA
aTolsMb9Olz4PB8p20TWEa0pVjKEWLbC0Kv+ag0oJrBCYseLNv+KkJVT5sdjIdyC9Fs2inqUYUdA
eAEcUVnoaPCFU4jtcoss+Eak6dkttCfb/Dc6zdJmrExmmhHtbplN/m1Qhg5SN1vGZncwSUebsCtY
4U9VMa4FxNTqMkMhJXq05Z5rT/cKDTx+IkT1e6td1IZzAPh+8cZ6Bc+2J5CTy6ePGFSIguUh0Kue
VI0/eY9rPC0Q/BbRA6XTbN3gUwgsR3ieGUs8riFx0fkdct+Ey8J/6mk2kLmhGudtFFdnIkL2yjVu
tH3MaUpdAFK8U8Mj4bsZfQ3axSn/Ed33PIw+q9ZFjy9FlVKf0do/Ts4QKLKPlsawQjU3Xn8ysFoo
V5jxvQObI6uxSEh1DDVy1sgXyqAl0rXQIzGLTcRO3E2vt88KDTw8N0K4DZQqDLV9mKhVLdlzo/mn
B4MYFKrcDbijmulpuMFMwYLIb4qi1+GVICAXbK1nvoomSfs6NF/8bwQD43NU7uLzDtnFTV7jOfvK
SfS7GzIDSpQ4zvsp2SLNp8DP2cSdxAq5KzP46NRsI0xgPdrfQmPHOJzS0jrrJJeWtg8KskyrUAwa
616taERsCV5Kt9aEZgk3xdT3BzfmSk3xmfBCOPV7bwe/QsKnFfo15l9JZC7RRY/U8wb5UzWXj+03
bKRCZU3Xl1Sr5FfcA5ckJM0KFyTTPCAlYUhusFGnC5jV2tfLR0YHvSFfqV/0Iw3qLQ5ODgMwnP8C
fJL5XEUE2nmUXPKQy5YJFVXUfyIHlWiCTlk56IfwWhyaMXqeuN81OPnJT67td9Z7u7Z4vidrZ7M0
8REbYiWcm7BsKinNCRHJTw0f/BgHqxlrDLqGu/jcvIQvRAtBjXWnnpVbDd4jex1yDLtjuClHbSng
FF8e2cRznAFdGXsZ2DrDXsquh2WJO7NeS+wY9XaqzaTAnQ9mwYMB6+ezoMYqiRJD+yI4kB6cLCt+
n8iR61skvmaxaWf7UdQNFllFM/1gjA/4HGNuCfx8NImQkskaADOhoGrWmHhCR7wG3tIuIJU+El4R
k1ZkiBl5JA1jWomFYMBbzKTg5LvSxrOqfyZIKdmZN46WnlMCo90CoULCuP8RV+4qn0pa3TyoEu5O
5gZYE5ksWOA0tkmPgXQUpQLmLPAOzCkWoTOFxx+q0n5AADmpNaRHuSlZ2/6/XNW2IQhJFaDXoR+I
n+IBFTTqKwQD4f9IcHjVKppG2FKqL6emoYfLFwapbTdR8jUytlvFOUfGr6XptprzQ06Cikn0P4h+
PLyo83hqMIBaZKn5uYqGfKezkmS+AEUCd866AYJpH9R4vjlwYxgzUUiwt0RYivIe/7e1kHGld5QX
Nyq3I1GAo62++wqgsEE6kGHmvN0h1aEhtjifkat5dt9DBfPZ7LzKjwIZyAK8VWQS+/DcBOUgcTGn
4VsxhmYbSugnt3LrLqEEkebB3ZJywUWG3E8+Uh/sU2DjVse1Q9YFb9/dvTiAa4W7FBjLLilOVp7M
NvxwUwwD5SkZUXfvPLaeWFupVrizuuzo+u65CfIrsdpLmYZUDbA5IqrZ631yOQnd6TFPkH08/04U
qzXc/rY5H9Suepmr/IMcvpZUz4GpV6yDhh/+dFPzXlX7usueCAXLcJJqHZB8GdkLEjj0oeQodEXV
0WNwrO0Ii5+R/0i8o4YQXb/P8ttgVo5yI9h8aWK7SLTiycsx7LZat0xTDo54bw3avQ8j5ChwXeWk
A0/xISZI2mOYqTaMtjIf9UmDrDtZplK/4m11LF9OEGKcirfyGzhsh3pGNh6rcAgWzqF7SfAvMDTv
HCNHVI4iypj2EigZhgby3qsv9JTNJgYdBk6AVd3cyl8vlWnTmF2rCRu+KHQk8gCCZPCDZQCMo2Uj
wW3LjIsDxiGY/AcunxWzJMmRGAZd/DJ5903yNewG8OE0fRd5jlzJfcDFy79J3OnCc/65gbZO4rvd
SAa9BjVYZHwEJGwBY3sJVYtr3yGqM8B3U9PaETwSmrZuwhNqPZ+4Ti4p6V70WdAko48RBrDV92mr
h1ibWjJGtYaxzdlaKmlsthq/93X5FhBoBxB2cG3EA/KO8PqtXfZ5EdqmXJAaj6SChMImVafUEYi8
BR3tDC5Jf6Gz1/JbNQePE3KgQiR3CHfcoN8WoiMHZKrpBNNuPj+u99XzVD5GofvkTKRMYHKUc0OO
xVKIp8rVv+W/EOSgM8OtwqUBLRzy+RaR8ppi16f7NJYRn0E4HR5MV93K72NTXhRGH0r9JGprB08X
B+REzVzv4cG9B1KVkfZTMOqEivtMHMlopfc0TSHoh5Ghlfm0MdOdZgdHPL1NrywTTINi4OuMU2Q7
a1czTDKqh4fKhoFR+BGRAYM9rWqHmeEXEchbqTmneP5JXcoLM/OfqnbLOgFEtoHc4EgyptHAP6X6
9xBttVal3ypaeSNtpmW+6JXDqNEL1KyUfJfSzgeR4NOKFJDREWwSzXlK0LY5gbmuu2Q/Z37J6hLw
UYWHBo9IPPyqfbMFqEb2WobVTTLYuvxDF7RvNnc2i6pWKWuQI1VzH6uMkEkMSk75K/0+UjJCkhQx
fvWL1GWEg/eUlvPB7q11UkzbOK/WBjTepNwbaSV0TQW8zeJyKQXjDhy8xZekW8qO5yxmdBH9LKGG
C5MyK90gWUU1EwzgzrIPxK+dbQ2H/PyQntXC1dfolF4mdu48rK4BGh+/x27sC8XE5mI8ZhqWDDK+
ixJdufNKRde+LdvX0QL4J/qyCqZzVTBKozjDrVV96w0x7XY5/gpYw/UYc7jaKcnKIFncjpI+Guun
tiIhdHhX3XE5QqHq0T/xYZvWCyR8SS5fN6P75cPR+nShZi1dXgil8f9wJI3q5C0IEl9EDneLRXRT
W7lXXaXX2UoPMIn3IBCHNJWqCi6Mio99KZk0xrrDtGsTz6zgL6iVcBuTiEizQPWqTD35WigpYLYG
ZlO6A3YtT6DcBk5uL1MBc3rrM9Cw1gE0F+YL5+taYbuZ1LYlgRpjZJjrz6Of/6ahvVOzkzHZr35Y
wgvNxpY0uh3mtaA9YBpedMPa5VcpkkuoJufK/Jcr9FXZV+n9mWLqfw2dgzyjIn3WyVQDO5ZbJOIZ
mTr/YKQsH9ah4lwx1fyfcB4S+8kJ3Y/aRtR6AkSKqbxsdbK7Hvoy3sQpKEM7QQVV03ZAZZzaH7Ox
ie3nsP6112nLbQEaVZoXcM1hzDd5Oe0cxz30hrEeveFYjt1P2Lz2Gk3d0w0jzORrnDaBEEMKW2jp
TkAi6VamgS53ruW2+XafoufwMfjxoI44gt9o5q0ODaeD+HBby/yWNrta926d89MwYMtJrRMSiEZL
PpE8f21MCDgkjRSB+RWlKs6hY5mL0fnp1tG3zfWEftVS17jwlmM9rL366hMmYXVH1VFfZe8mUbZ0
0S54uyGLduVZI+FPXdv6X1OSKvbQV0fBo/rheZhjeu/NddudaStv4wvxXAacuPiHxTRUsvuMukfW
BKFUxVvd2RvI/rHA3S0ZpAyBiBkgNI0jSCkXdGH96eXFtx9FMRCUxjWjpEmxjY+ELwvNHlcpKQVH
R3/Xy+qMCPsu9+GsKv9ElDbGvCfEFErWkGOAIcZ8Dc7Z7CmP4ivt2K+tSXJIQXaJDrto2bT1QGEm
jeKoSHvKla1l0wsoz9RQl5snv7vSpgJf2IWACrNyVq3jHCd7MVyTCUDyQ4iI0UPUx+OS1/MzEynR
2kc1cvadyseAdwftYaX7l8HjIiwWhZVTwoItYKxIc7T0jSS4sXSLFC4fOsohGbDr8dwMvwkCMdRv
WMShmYgnJzGw1g9Dkx+zkacP7aBcscNN6G3YGxme62Sl6uMxzum8gOHz2RLs9omElhWGSfmX5Eln
Aify2wXsasC984a0ss8xjS/oRddl5H/xOZd5th/8Z2L916GL9RaPwIjNrWlpA+EYz24SfTAqvPx2
RC7+SK1Lti2JugEvKAxG/YZsbH5fOm2zMYb8RsKB0yYl6gXJgBbFlwRroT92t5mcAdEHzW3xrfZP
pTP/zsWrfL6RkRySNN5oLvsHIElZn+pcAnr4xFmkWHolGLiZSkJeGBN4TThZ7NQjaib8IFJTxZYh
MbKeRyxpnZ2o5RipGYmBIQPDI0mboKG03XG5YJaNPx0I3po66K0bD/uY24ZmkxkvhcfMiGL3nIzc
OiP5Wv56DOP3tnlGHwGOPtjBovLxp9n2uw1wIXe/zngi1WoMzUKBZe2qoNNmbNsIkvrLTOr9VLdL
w+42GEAKGbn4x8WkIMWRvsdBGxAGaBrPo0VTWsQHwNo4IKyYEMN67rAVopejPwZ/47YgrGNljBZJ
ge6Z/3NWCqjeq5ObyKOh8Sq2FgYfBBUt54XRnHt4Z1XvzirGEMncMFA9ZR1lkruZRJ7ntkUAxG5A
ygDxzzhhUPXc7Pq1HK+Sm2EyUaTEvHl19A9Ynr01+vG9n+y9fK3/1dW10jE+T+uJHC0+2eDQo9Og
sBHfsUnh0xw+SozVHR6ifnNMAvQ39yYCsR93nkinB1ywfEkMtdzNHJV1ZcrrUXCYKSlv03hzkvc4
f2u5z6QLAHGr+YNxjRyFX3eYXmPsS4XL9Eu6f8vEp6gI6ki10e7oLe4NeQiz/NOj3DrkKpTAztF6
kRg+sjoZL2Mb9oq2UUbNdU2oZYrgQkOmi1sJzZQh3h9QbDl1GVYxwq8763W0k30J8y5sRQEI3YMD
R7TOze7Br8AQml8xI8/j/BEBQaETaEzzEA1bM74mDM62TUh4cs0Tbdn53gNOKcbQm2TXGE10HYPk
yTdAahH5uBG79vRohfXKbQqeTxIlILBL7iAxdtcVcVcN0n7nSoUeyCsxBnl9cJnH/DLBEIQQvfgi
opo4Mr4ld9UNLt82ImqizBC1uGm38JHwNzDTurfSCCrqQpxd87CaCBPh7TMjHOhgtTPGRmVol4mS
HOaCrFbSgw18XTyjtrPqs9NE+eGDMyTfKqOyia2akOrRarFYDsw+47FGRCK5KA3qYUBpIh503miC
IbZD8mlSjOSHzUsPvhTy4Eg8JWAwoB7PbbwhvFESIszsUfLCERsoDJqjX/2z6Qkla0JCAYlHPPKC
9RSo60UO4eJusNC5Pn49tLCFRmx4/x5lxgnTwd5nKw9ihGd0eKfVG4j1i6NVL/pg3nyWSrJ1LqOD
wzWi/Vu20aR/UbX3atDIowvK57wzj034q4NpqFb1YCjlrnHIsRfpa9WuUPd/NW375nEFTGl0iUZM
B1bCWapTjxUgwE5eyeSkBq+7jQ2PTTfiSW5eh7Dajh4HA4nkbLpZXK8VBd+B9ZZ32VXHX0hraXn0
W4IkqF6lg+loENxEQfiDPiJ15O3kU+WjLKs96vgllFldbolvH1P7MMbgi2qOYr/Sb3wh+YMBAQbd
YZFGXcFkiqVQxFVqrO+z8iqI8djtNbouMPINPF0F5jWB1aPAvAaZ/zsgA7RbE4mfqKSUlo+N4oHp
xQssCh7QUtYbkzpPqBPiQRwMu8m6i9Cp5G3y1KDolnxzyVFMfJMqwV07fPhEtQYvgidlYKmSxeda
1BBRoZ4CWWUlEqjYeLAnkhY6EmTBOpWyWAZug7q7oSqi9590rzQWhjYfjLA64JB+MbtLMRU73nVj
fNXcT7d8ccaBC93FhrC3vqL0nDGPdnXzXVI9p8dLPatWyXCSGLmUeNyBeVTpNWhPL8SWSPS4sSOQ
hsHKWOce35Vde9u7wRowXbNMoB6IoTRYmpUbr0LI2nCtR5SjcXo5y24ev42mvmgKvY8Vd4Rnzvtw
JIDddIBXo2QjujpIkKB6V6JoZwHkQ4aiP3zxCdcqacv1A6RQ1vyMWuoyRcVhTHmRrXqPjLrFR8vO
sTC1t6K1zl0/Poqf0LJ+yI09zOX01KT5XVOLNGhmji+VbDlP1o6+oq9UIakiUqGi9FlZdHV79XLm
lI7ewx51MGEWMIiwKWABozb9Y6ZdQS7eAhUHrv0+AbWVI6A40R9mx+xTAvrNy6CctoEM71ZAsmaz
4F3Y8m876qSRmNEcMhY0ch+N0uOAw75P7I2YU1kC1j6KSXEHFgRyzvo1q88O1jYETcA13m8d4eBM
sls2Gd9dwO7D3DP71FKhBokoDRDtaRN/IZE+i3HSNLxHUdcQmr9w0UI1WADmFGHdSvXnnemNBwuK
1kjal5mWujs4JvQhLKwfzPmDVpzlJK+LN/FHuUAueOVGdNAT2jJfD/bzujG8y1D98SPWGP1DCAUu
bSTIk58xbrv7mb3O0elfdS6uxtjqMzIZ4NlDBj+qNBu8bATsqO1nQ5BzWxksC9ZyUKktUr/Lktan
8VyXMc82w5jJ8hk9+pKhLSqgIsqOLRkUhZOs8/p0T9zAkKRYTDpqeBwG49iyH5HghL+EaJ7uzEB0
m0imZ9hbVLjjSFWKJZtF0Y4JQo0wRquDnCINNNIzRaIQbEoG2wfHCog39HYV+YVtNtIENi2szH+b
dGedj+EOeU5fG0cq1fxBA4OAsCz+USU1aw9itisQGyAAqfNyR+NwwmKu25s+jVZ9wGGxLuLHmMNg
HFzS6/W7UqnSJPtPubixquOuzAFcbaDt/ip2qTFmrWp84n5TzBfuc8++QYjsSEY/sU4S7tBhB0yj
kJZrwdP46rjWW0BntG3LzPNuTR8DeSFz0O4+G9Z0D7cwBDT54iYRdK5av2v4SgEmbJJHI8Yr0aLp
mn8QJB9mJIbP1p2f3HI3zeAyNcNOW8qNdIeVTSmtX3R70TPdE195JjJkEgjhDUBnTnoluXlooCs6
xEyy6FMbW3wU0eGANlieIC40Yk9kymDskVfFAS/krekR4TT3JKqzTxpHbOVrcv28o7jzstY/S6a5
5s+vAWik8HYZcWJ43CcbnRvXqjNQEgiWK6EZxNKtoVcEQLdQ1E9lcbbzYB9p2HIysDR2M0vVFhVi
WnnFfBJn2hD7XowYBV+eBuVZ6djp+ZEDFFJScwDyNIsRZrDQ3XjpyUPpYOEkcbXyoWcEc0ad2pLi
CRMXAlvxC6Nwj4iclg/MAmGTcTptrUMevEvMQI4kHBLLR9sZC8qRBCS7OPmyoOQ31vTHHGFXUJGS
TMlJ2//Ubyascab95p69LazqYOSA4xqYXM35oxJhAHFcOOW25DwOYMJqdroOASg9jwRnBrsJb4/C
mDZk/jEgZdbLKK7n8quzFxfyKXEPoh3IAIdYQ+XsScAOQmtcSVFX52wiIKwWYHTmOc6H6NGAv1Sm
JyXNkNOCDhS3hKwd2muaYDWidGomEPnHEMZzooQ+lWpUbRmE/5D0Gx2IN64bp9IXnUVaUzfht0uu
Nq3mvUEJ3UoNo4e4PnXTSXWxIrcnbLG9dV80eMDv6OVEBX1jLpr6LRoQ6NmfCe6tSmnX7ykAUs9z
FDJct3Q+QgJulOEvoAqLr0NRLq2K99HbmZF+cUHeRkwOVs0pwg8wbXNrEwWQoFbPtL3K82SUwUKZ
jGVSeJgSyTIawsWYfSaBs50I9mjiTQ2S33ekbGJI4hR2qmhb5cZrTuY967MHjU/+29J1yr2WDKuG
wezB6szVOBUXy0AQrDPcDJQBOZfSB235hE/Wxmzduq+i6iOcjz1FNafT2DZLsHCqBziRADfLDvcL
0i0zWJZgqojGvTk92Dp4qULlpsymrbG0lOI6mc5avoq2ZeIhqKkrT85nll8Q7s5asjZ4LyplU9Mh
7GRn0nvg16qopPiGWb74q1AWVAzWNRYUB5HTAOqs9YTf2ZiwoCIAyJvsMw6Xmf6s1Yz+RBkkz/yM
OnrMtj31VrzByfxSzN4ljWmjBW2sf3PXJA2NByuip4E+qJj9quhTHmxstNVm8vyVVv6PpPPabRzZ
ougXEWAqhlcrR1uSJYcXwp62mXMq8uvvKl9ggO6ZQbslssI5++wQ7gSKXpvMZx2eiKZv6NsYzbzV
nPoq3j7G0WEvWmQB+wRyInFgkoOwbc4zzvbzOonI5ZtBF388Ch4lfmclu1NM/N9/jhr/GOhGANhS
xWlgKiWKZ75vp/8U8VdNVpUAXaDw0aA0k8/qMVFVf2oIdjFVKCZqs4GsGfPFjZNdRvkLrW/ngv6O
7QEtYtqj1WVsTRpGxZAr/JzbSznWzxNsiBlExuOFJQzyuUyyQY2A7Z0u540BfTENHy2K7ApoCaaM
EopO+qmEWYiTldLhmPARTZhziP3G+XV03mMXihY0UEP7Z1jDMcfdHBHqgG+YgmzwAFYnsiJthiMh
zjT5iiAm6XMb6e9hhAKa6scEOnBYvySjEoJyy5lJt62sHz2oyUZE4BuxM6N6OnMj6OaHFtN8hkP/
qiUdcOoEzGywj7Dr7LhDGF2o5lv362XvPZQ/dQlyrVQLGsgNnVCfE4Ht/CijiYD5R8nULmSErJTU
UYVdKR0V/DPnNUYOJxOikpNqjzfbl5yvZnUnVnSAyW49uVBAA3kvw3TRRsaLhQG3Uk94AxeCM/9X
+tfOupO7rsi+HqEPAo19HzFiRJM7d0SlBusBh6t+9r/1KvlHEMY+zFf8o9hyHj1yXY1wIc9qM4by
pqqT5KseedJ4OSkvNamTaoz7eSDhwOILAK8HEgj41qaBa8ggmjNpoSq+AlsqrDQ6ByEnfYwyL3Dh
ToVwmT+UsMriRs7DL5ldJrCDHM93WHkxtCx2f9xxjHKY875NEpZrCy9Q7lzHTZaJRpkGx9Vkestx
rvyIfPoC0LkVLIVGf9EKl31ACBXX5iygEONDiDWn+rux3fxyBG+gcA5Ekh31Ph2WAy1vPERLt5/p
SSkT5Yh5hiFW2EycBTSujgweYcNDnj9HzsLGwvFztjd1eQmpfwL8WVJob5F3SDQWBZVrXnrIrpqt
hzd9A3M0L+t1OWoX/gQ8bjfGVCv+xofJxXvKlNd+WmbsyQbAU8Mz2+IYlx6jqw56NzMx59Q29wS8
uYEUobZjqMQzn5JZ9ERqadOjv8xXVFSobjC/VSqL/jeaoH+H+4aLH7AmMZ2dBt1hnpGhpv5G9BB1
qScnl9TcecKJHNrzU1z2Z7dqz57wz36M8R2sOgOSTs/radT403omb4xesnFOYUSFVdPUM0EZjG83
EUsoV2tEDiYOt+2UbvTAWcWOzjGFDHXqs1toRsfYTK4wEtDh5cMx6wkNxOqVF5gSEYFMy6P9JLa0
0MNFVlw99e3Thx/uYUDkAnhoGwfteoIJGBOgjXDBQRYCz59BCloJf3g0PbUMmabB3cQ7jJNbqpNn
NdaXwu0euZ0AqVmv+YgZUFaA+4PhV+21/LBt7AL7ZFtE/X8FaXuBwf50KSnIWBNP09jjpIb01yz2
o+d/UL1NOa4pQ/xIhHewmznHCN07RG17SGJjbVjOjoARE5AXYKB7KmSMOSLGe+g4R61c+gx2XIyp
/Tbbz8OvBZba6u8G5ji6sQspKd1PbUohWuQk/zwzIm8yLqAIaQYUJkEIKrlZu2CE0QFzjXlEn6hQ
AAoO7Mtho60jxXDCngYybTWiZTlnlBA+qmtPQvzEZbwhbURD2REU9wyv6Cba93OADnVLyegA3OAK
MNhow1AOioC5vguXjvE11r+Y2AMREyimZtWMuqKaU4CksnuIuXoOLEriYqJv1CZgMKD6anUDpxyQ
rPgQmk0Z7j2gJW/Emma2Fwa6LMgri3RqsXH80jp0YM6nLz8j9+Kxuw2siRJ/mWYhPjsXp4rgClqv
w1gRQAcTokFW7WbRpXTdDVB2l9uLjCBrjwu36bs71xngpPR3fRjvuTY78xE66cHAqg8S4Byn6783
zQyUmCJcrUhW1C7aYe5g9Pn7gZ4bdpRMHgkQWgsUmWAmN2BgixUEpY+qCloAet8+/T1qfkwZbCfj
5kHDgbGxLC10nbkK2/5z/FfbZcLLNSFClpOgb+J7zgQrlR2z2L1VdS9ialeOgGdY7rtxE2npjUYy
YeXggQsHYjVwjKV4e8JZt08iW+NohgsksIy7qbCVc8NPP8qOhBFpznYe3EEFjqn0L7UwQ/gmLS5Y
CbUvPbiXXfWGs07LzT1OILcZlmmWABAEmX8mhtiGldpOPA22qLSm1xYe6dhblykz7CebclcvmCjQ
944MdadNReMQBSdEptQALM3Z2cb4tOBlOUUb+LR1/IbfvwMqq7a6sc+p4XNG3Q0RuCs2c8mWLGko
YMVgLegerEM0rcQnFtxdGtlPYaBqe6Llk+ZvUA7j3sENwPC6x9AfcwJ5lk3H+DRJuSGLIt/kSgxk
zl2P5Y4FIxSrHQcmsE1tpbN9k4hbm5JhFPd5SvynhhWNgX5exkCbxOpC3Hg4FmbDrsFNzZTSpkaR
UBNTnAZG56MttYNDe6OToJXJN5Qzi0jDV6wM8Kk+5+MXr69pNkB3YQWLFQaBlW0QrOZoSiRpX/6A
2uaTAaNifpZndfpPJT4xJ729sl/j+m0CictNJfFB+lDlhGPebWfTbeAmoPL5tcAuTHyrX3iqrh7y
VvFgladI3iuHG9j7wfuZQIMQ+7M5esNoeND3TYNlhTMvx+pDZakrbN2JH1FC4KjkwKVKv5Zz8QKT
HyCPsDuuO4ZOfGo+50jJ4HOrSYndiU8pDBKGDIanXrymc/Uf3fganQT4vAnLnPcIM7Pcxzw1PmAW
n2Aj2tjM2WPxJOw7PTOmAtwBVxX9jv8J3IYOi1eKnKdGf1jjZWCE3s/rscIPCyg1erCM1Dwq0Jmo
KS0GXGzUN2Dt/OJhSsOD8qnYWF1+2b1Su1ImDZRAuktnlmPjSZ/iR7+1c1E3KLvXg16smiDTaFcj
xl2uNS+7LnmNvK2sohU/iJz3PYYrC7MlkUqz0HJO+xyuRkG24DQ3R14JDFjdY1nN4g4dBhLt9IT9
V8vCZ6QPADY1Rz2CAtv/8jBFEq4N+72Dj+jSeXF/GRpuQqHztxRr/xNHj57XBDrnA+LZ2EsUlN90
4Jl+HDnj/Q452ztHR1OH8PQ/lHrTaRgjtosZMqsdEsSeMVgFyY9eZzB5jtKevjAPLgn6i56ajLFw
Nh6J193VVBsJT3SoOpza3LV6FqHBuUc33Y6nWRK4iFgWXXoG34g6Lu0IsVe2vEgP9m1o4+q8cGhh
MoDD6bsaD2B6C/W2Admoa3373Y0kEuud2nRa3HL8Eo3Si3MnsVPn6UeUVuX0oyOubO11n2nroaGg
NnCbC+9qTh5W2jrtiYiZmTghzK0gGvOVSkZ3A1fTxFWUEO8ukn1jbnzcfe3nkHkpzzb32w2tdweU
34zbATMltoCj/aj1XAEzcwXSwvKlRgzFWFLjCE9yJWE1+R63oH3qhi9roHhTOCosLfZQUH5x0Hsa
Ei/0cXq2IssgVG0bnSl/IyUR9RrGH0LfsPFEdU3oUnnHDFCwBfKBburkn4TjWfNbg14noWakC8ZW
OGbYfurkr2RUqr/7aMPhKKRqo7u4pKlUmCq69A782uhk5mJnOmewUUqY7dy2G0d8kJmzh9BKpXsS
xSnJBZcbLyRTzD4Oh8mutib0NIxXlkXzY7NrPJUd1UP+GuWyHn8nTAxq1dQX3WsDkSab4+0MlRMQ
gklTHeIvg+qbSsqv0HsgmvTFJyuDJRFi2RTbC76o+ttyuh99ZhBgbBpaBcEUQ0EwjcR9AoCIl9DG
ZxgIa1XY9sxoOIDoP1XOXo0AvWoPSBUPKcCMdBHvw1mzlZaXN2Tp/Qo6ttoP0KtgGuTW3lMM6vA3
HpKlz6BRfc1IBCuH8kd9mAa3N2hW0LbU/V1K+6y4enlJHK3j7AwdPVP6CCiN1BaguW0da0V8YEl6
FKTSVcLj4TuOwFNmKo49nCdjJOpcYPDPw7rrGK0ayTm070l8kWhXxl0vX/kngD2Jr8cqga5Z9MdW
Q0jMBZSDzCI9X+bZtIKBpQwRKkoGiGSqsjMCsa7aFwm6ZNON0t6jhJjYwzLAkj6C50VQezdC+Cwx
wxm2SSYPgccAdb7YovrSrH+hcFcRFP5ckXr1H1SOJmY7xoCYdhhxZmUs6bTnZICGFIausUz66dGH
ByfmhCHVqdGCq8jnN4WgqEzDmp6q143vosIPbTYplazhJIvoKigA3JSIqQpFQNEzSHKODhYOwunO
eex/IR+cICmYCUzoTEOiJeh3UCpJ6Nra1G39MINggpdeMmubFN1VhcWmnRAk1+SPtqlPgYK5Ci3/
tBAFZPVNa8zPBBpSjSmzVZnbRJEnJNZasKyKyxC8mrPzyJmImO29gcxPj6KiYG2COwLmemP+qBgC
AAUrdBCvvLVCTVwQ4j4h2DFGJvVudYyrte7EPoc+edE4etNwF9ExTnV3m8jmznE0Sx3lDriCAwfZ
0lvDucWnc036IMZuHeWZbF0iKARe33+CRbXawMDIRKXT1/INeiFVRijUDRvuFZa5boGohq/zpN5O
DZ/MiqxlZmIAHg+71C6I7Ys+zfeh5v2UOZgYEELv/esAKNWZNrYXHU44DZ9TwmaqCIwhaQGdV+F+
caomcjj3+s8sLzEXhRm/NfGwN/BoThFgz/BEzPnHwiAu2XQTRilcrn/noVqntvlH0qLGo2lNQVpw
08QEnD4dxddvnV3rPj6yTVculECaCZU2lfwSKqmEjoSjAMDgJk8aqeKT0ivhphhsI7pUhbMWUHUI
Lov+qCAXBZUV2rFAnI9Mq8RSb29NZxY/3hlcLVzveUgclcqrL872e8XpaSkUAYvGBvrhfGk16Oba
P7++zRZO5XTYzULdFGBqTwPzIXhX1eA8RPyoY5/mBFFB7+44sBqmJpTncU2mL3d2XjrbnsRny0eB
hYh+xpOfCUbOzS8hBnAsmyMVqIcb81NrBh+Vpsgc7LBshWafuPU4oIGb5m3GDypKVDb9AcnRQm/c
9x6bKtAIg9kbc2+La4PoK4iYe08vYNrR9GDfHlb5fx15GeTn6Bapuem4lYypY+4fS2TkWmurDuYK
Ad2HisiU2L80k62SST6a5jS32yq9q3ZFdSWMxBy4qNzzWI/JlcfpOPcIUTV9J/0a/4Fk56omrvx0
rOK9sshg4u4L7WEZYOQ3Jf3GL79QY28ypli21y4E7grU8J4xreepxNifG9kDe+Ssx/CVA9FIYaOU
u8p9USHSzJmrPt1q4dZSNBaMZyH3MLJiEzsnbUwVB0q18T7UrtDYQCzWYU4ZnFd9/8jNC0lz6qbJ
VJVA4+lAhOYkLwcqqiDbduzjCHYAokOo/2euANWdsugn/IlbnZTN4MWdrMXB0NfCWNfCea/Da4kD
VqZAhmqjFwwWOZ2a4F0glXcACjwAqYTramLAn/rM9oC1ZfspKny4aQdTcl90LsSQOY0JnyJP9hVP
6q8FjM8Sx7Q+vM40HoLf+tNRazC+Y/gXPScVnLOKpCxwKhF1R515e9R/SdSOA0FBjFBIiG03migP
BaT93CeKZgOAI2FphzEmyPEBVkmYPcwO1hJUPg3hhmn2vx1YR8Gn9tzuyWzkOvPaF4oNhYJXZB1z
CuIBs+dcuqXIWZhCYLe1k3SoZVszbUd4wGDJJBwAe16kISX3dEc6dOhZe8YeCw0ZPFgVnYnDPifn
nMoL49cpPVM8m5KpF/NgK/9Cy6AoA08jYkBcAFu02KnLrS847C3F07/k5Ox6nrVjnACJE3uFC4he
4Qcnmlstz5b8EuBSDxCvMziRWQZAOR+G0Hwp4aSBZo+lv2lyTrr+oqbyrjldU2PtVALPv4ARdb7G
TWxjQYgAlFXuhxRgRLFVsbwlsNICg2gr8VP2EZcBNGy9LT7iUq7cPIDI+tRy1yvMfzzphMuVANOq
TUZb50PpazbYlXDx2m+Bcmcxu3hR1D8liE0OUU5nNhmSEKH+3twd3uy8ZrV1ZyGmlTZUuzFems2H
P7tYM7Grs9iGcz7NO1WPkEJjT9sAB1uaaXUjRRgUMSXQS4q29AfWPR1i7gbMJJwr1rhPnNZRK1Qs
k0MhzS9qQTQGYddMo5t/vEfF8msz/IEQPmT2tKoSj2r8K8mHNU0lOMYIv0xV3Rkc9UyNwgqLVQrm
RkJ6A+UDv11Uztnk4snPiz2pPag+PW0O50GM5UXAQyAjIsODEXpJtBroCMrJUFWwzWRnmHhYNDQW
95wlXomT2dw4eMPqDM+ZJFAlDxqoFfIcj71mo4gqagulirD4w0Og5QDAKz/16iunn6J0w9mFvy0p
96oo5NZ3p2lho9NVfzTgbgGNge5ZxP0u4MNGzFjNPrl1sO/VH1BgioOrxpMOLb7GRlE1LNwzqtob
2PAgPkwXTOo379IAAWWq2OHUfIoSdh8JQ1lGYtuTOiDUoWMhB8HpM3D5DFBYADBm/avw6KuwwvD8
bK3ElBSoscYCpyn13PGviDDkb4fTrzVjYURPQfqI/1Q2d8b0A7LarCiIKUiWRRcteUl4U2Ntwuw7
vkQ1Qzlzo+rcOcQWh82SjRcTeXRpBmsDkrSEqqp6IXW7tPFeRhoaJGqM/EzAI9xoZt0PmmsFpfnG
fXRRHOi8pmo/Z+mBZtOgSFLN5t+/Als2qJNquN3tzlLMWiotCFb3UUMHDZwU+d81GsSpJFKssza8
KAtZVzdOR3WdaWO9pIoVNoYvrZJCwWPqnfCGf/N5YJTt6MW1T6stzM5P1/QOoec/ohGi6Tx7UFwr
GKHDQW19jJcQWxqroiLeo4uXroM2yyq5YKRNxeGcMg87D5+5sGkOd0zZ7m0G6Mn0AlAhV+ITJ8jm
BQ3MoZiY/+ULH+FwxflD10oU82ii3hzBLyxcpfyVWRhLSuszVj3KkiyR+c6qbFRnZbNyouQSUJCv
fBMQfALPGjLs+KO8oaCXt8mHPDk1H/p/Wu++qhpQR9psDd09TpNXY7ZwFQUYnTo801J+IA3fV69m
aJpJRdbp17KKf/P6uWIGaPn8txm5QWI162MelZy8wjhbtXvPgxS/4uCpIty7nHhG2Ys5tj/wYFdo
1l7LGg+ieG1yEiX2eA2b4qhkRWn9iEE9wvYe+gZAVHJ0oQBADlnHCq9yv00XlgCz35qno7rQ0O13
ykWG4qyHKJARYBUVOGjWl/CsNRaRuExQymbJgf5E3U5SaBa+QOCG0M6aL+BQsdho6CCIaqO3R6Xv
55u4IpCEa9dzdnLoqcrCFw+IX4FRM3HElpu+qIPMJdDCyaDUlyTVbZQQofffBIISCG2whU59iYVA
8aPTc5RvIWx3lriPcShHPYTOnsxofS/oiQaoLPbEfJj2RVgcnPB44W1IFPDyMir7K+wnBj/czsn/
JeDqTBxyINUu2eA7B4akK4LJ9AtnEm7RirI6cHSMzfsTswiPiU5vawtXmeTzE0r0ExT2MOhViJLH
1+EdNuQuTA+teBicLdRUJK0/TWy9mesCJcQlbzEcIn0Y6lXphhCrzAtPHY63a+wMzpWa4ll5WAUA
j5gBpX2EV9J4UhMSjJgMRsAkK8Qbsz1bO4UmjKYJLdVcctazW7cjjenMhehhi0yfSpuCVTvSgVNA
Cxy0ZB7J4aaubTXM4v+WocllelFxRBXQigWQYJjmGXRfr0+tefaz8IBTz5L2ADXAQjXNUr7GJGLG
zAjMh8Lzs8BAnvlL/YEBa0xJodOdBZp84tD76eUycYzlLE4uiE3DaSXMFXkglEETLL3Cgj2IPXVM
5LAGAt6gnqsARGd2NIcVx7/Gx/oLMi6/XPs6gFqhBujtR5BjqeKCG6gFTNRETt3ZTiOsGPJdOm0J
/OujHx6I0hw/uTENTs6YIq+Or3bOyxvfMhdO58z7a1BQQRtHFtjGX1xdsQsBCwoGmW7hbaQHH6Fe
VfpWWq9R8WMHGbYrqw14UmNwJ+2deMTA47mLgmVfxTBDdgoXlGKvqOLPWRHcKjRYsUU0tHmv4rcO
WUXHSJ2zrDJvc8/Jz9qV2R/E703hDqVu0/E8ek6qH31M1nrE6hIDtnbFV8gRH3sAo6ohZKY8JR4b
qP707BPnPRVTrH/insGuIFRz9otth2k/2jgIicymTi5RwPwYRIKAmoNyFPtoqESDgW6UOUxn3wy0
aD0zPNVDZcbelAT2KcSL5o3ONcQxsvMgiFPuKCJbwGFT07T4/mudcsGXv2DpTe1sa1v+QaEuK7eR
D9dGOF8+cbmrCkZdWxqktdSwSCiCyzfCCkFEJoK1mKNjGHEHvVeMJfHIwhEplgxND/iYMqgDoGZL
Cc16Y8Tyn4j1bt2GB69FXBLwXSrfBOt1j8JI4R8Xu7jb9q22y+bCfKoZIBrtnXt2KMadolX6lPpD
RFnLnauVz0bwzPBtUV41E4VV9DUVZ5dKImjcFyyxT4X12jvBqoGoXr6gJeR4bfaS9LKSyS3HPLb2
ntJMu9A2AkcAWps7oJiODnxIc/IisAVqXwDCqnpZ9duMdCYrXddQ4qfRWZkYYtQUFgzXNErNjKo5
GxziG7VLMrmsJ5eKerCYeNCJ+jG7k87FPhmZOOb4DUCHJMjvxNQEctTCRQdqhpsCNg4vaeBTU/kI
0G+iGeCjgNwOEHvzmihM+zzM1QuX0S6kzLXQ6xjV9DwaVazAZ1jxro31cHKqRf4STvG+6iew5OZf
z306yUsjxaUO+4OAdECQEq6AGJglUKc6ogdKczPkTbNMa3xXGv11oLVF5+Qn4W9qESZQig2pCpg5
/GD//jxpr14i9x7gaGohBUmtGU4lOSSCWOEJrUHfPKd6jJGj2KZB9OaP8S2YtGPloLJFOl9ZZFHi
dYEsDbLGS04aUVBGz5k/kjVV34Z6IEijXk8d/b82xngYekuZ/fPE8M9Kqq/RKfZCLz6KuN72jtyP
PDV7jh9dWz4yX0egZqq4JPUUUby7qQM9WzuFnvZPq/AjYgjsIKVWw9GMowRBfELlVZLvooqNAKBr
DkaaSxWqYW3qhovE/tZH1iIjYHh5qqlQ7/R3Mp1nnOIP0aeVmvihzWQmY1+Bhm6Gz86fwoyITjjI
NUzs9e7VGmY0Q63Y5PTEVOhWcFI3YfFRWpmaygl6Ph3alQ0jSDs2w0WWwyZpaNNxhrKopfOCkKsX
aJBq8aryve27c+nsNSKBAUJh3l9RBYJ2mJAnLXhJ2tyvkg45t+fpe6eQ69rV/ptLI11GVrzSpM4x
W9KWYzu5zpv9DMeLsXKGoQVKIC5fEDYzYoGyYqSVP/M0Vd8YZs+TDi2/iW60nkxDKy6jPCRMlvI1
SUvMNsOl4a+yUDzj5flutlg1+TaXHVYraLEZO/vmpnVSODZkL2juntcymQOTWaSLVkcm5Mjgo0y/
5tiQmFl9jw1BHQXNkpd/2oGBSNZLyImiVxUfuv33SwErKSX2DFYzNdzLNMZ7o5+u2DSf5lF8VTps
wMZltIAdiGu4r/ibADYcvHgmMLTctPIGYiYSbDw4YPUv5PJIu1/5iVr0m2JU26TtJYEsNAhxTzhr
CuHibqBo8ycd5XvTwcyX6WayoR7LDxzGxumfl1pLPUKrWjuvRuIcaex//Ah5uhR/BC9pFquQqQVt
52DEaE0KWg6rWtrTXeIfH4f0cpAii2JYm5N9m0vrPSCAg6iW55zEooXEE+hfUP83XdqYKEnxHZBZ
WZgMEwjvPKAhDbmOnuonRF9c5U8tU9JDA9Pdd9Jl7QVXGBuUdOS4K8oQcBlIKvMAs9gZcMKoPWjl
7Chf6imG1TZ44eRhhGGfJ2tnWNVnR9OY2w7idZU47MAVtnu8TM3VjKmZhT/r4KQcvVX1EdIitQhH
DI2ZYvJKrjOoNdJqUJgMlwnsqTVX7CBtgpHgpIH3W9wDRdjEZ1OoQyM3GTKVo1jNgreFwx4A1NDA
Ss2bVQgbLqdXMgqsuZptm/EtDO8rLIaVcgRzJMR/wBHkdOwOp8dKW/6zgHkyJ9hMauTyhbZOFc0q
B5jJrgIiKJZgz38OBp7fA5JzA/J6/kuh2Oa8e3upaY8WhQ+G73BzoAAJpRpceZwLAf+50whig3JA
dUL2jU3g00JOm5EmsJweYWJjYQ7oFHOruXr6AguDgeEx5syyJYIWdgBWLAiu4ePE9dJnbWAiS+LK
uR6jteEgVAGx5k6rtAS9DVN01j9SzoUnfoPmguYQ/4umHdcumADJ69kM7NNjUOp+evxMOS/qWe4Z
2C8sj9YYmWBCYx9TNdTaRXa4L6n/1YkXux1gZnbo7zkAjY2OcorjmgFOpmbFNkym1AwOAUKDHPNN
Pfoy8KybgPaJEVYB9LBSubK5xJLiPCXRgc90HhrsqMwh37ZW/nD4Iik5mLa4FrX+48J0HEO4I+n8
rYsGN+fwZkJRxMVvm6aEyJFJoUEtNkIKcJ/EsV3CAgrJYhW6BRlyWNXQuTW4KhFOZvg2QRKQX0Ow
8rGa0SJjo3TLjdddvRGufqreLSz8skH7trSy6AUB45VoYyQG5E7ywpIK3sNI9w3JzOq+ff56FhWU
HKb1BlKZ9C3EFaSxq+tsT5sGtxBKRjXS6ui8MMdcDsN/Hpx4ys80RM2ySehtNaJhJ4OkOp6kAm7U
bNGRiqt7840IboKPQKjflK3YKbe4JOYwOarKuXGbNZTib9s1yPUFCkBuJsh7YDQYQ07MqO6MAuw0
O+NkR4mxTeGiwdkvS3yimB78wZZ0UWzrrW3j8hpvUvQhI/k2EaOAVoKoJczD6XJm5Ex2sBdGTWSI
ann1daZ/mTLB/MlEnnjF9RFiApgCLzBjKjzOCPo9uiIM3LNum3bzW1Tc82nPVw9snNeJ481LcVT+
3JFJV7Qy9e4+mI+GYJWuGZ+a987yKdnChZ2OF+FejAI1c4XjlZMhpWz5UkBTM1Ux1ON9FORE9UZH
t8acTZjJZnaqtzi7mkGzGh2sJ9KRCYKzIvKDRZ+62jossQmMrNsU3PXAQ8pcqlmXXrGRmNiXjreY
Iges/BNAsvbLz7ZvMS5wABBHMX4XmnMU/UyX61Zo/IktKQBhZnAOQBGYY5RBTPuKYj3PgG9ap364
v0va+Z89I2+GKrppB3tVKjtoljYm1qVPcgk+cn4QnNWvsgPwpZHw/OI3DYpXlw9mkeXr593FT0A/
tMbnek/k1kh8WkqK5fzbNtkwFe8WXknbLvswOw6dt69w+7Ao5bXyv7QwV7EiLM5S25tt/Dv3FkYP
ziYd7ZU1s7XNbtUcJBR4LJifRwvbnjx+GJxIDhMYP0puwnR6Ti8xbQ2RRMju3O+B4WovZqhz8HbS
aslLFukE6xccyg8oD0ockabprMIsExtjxwQM3M5pnIvx0y3KjyC+RxMNJgJcDEyi4J8atHLH4UCb
Xu3MAwEQn4HGoBnz03BIzwbvjLAClGIgIs8VdtAKc6u5gNNe2zCd+XY52RTMnmrAlWQBFqBl1WAu
DVReLNHoncMD41MKD5OZKA3mGIpTjT01QYrv+axolE2MKBfdL+LCoM5IpapU0o7MWo7l3zmAb4gp
SFZhVBz8NB7YKo49UZrswcoKkFr0MAfVgthUU5CFDNYOGNXLZIElTjc4hs2KQ2ksn+BDY5qMZ0p5
8BA0DRI3fEQWJcxaX8xLGzZ3KcMVmbyuYHaN9KoU7XeBAlXncAYIpSuy83Gl2Ky9NeJSme1agenk
91x90dJqJVym1r1n8fwK/8fkzJipX61EXkJ+bwwj9aTBkPjc1MgZ2ie6d2m2SATRklNr5xQKNq9S
AyRDnarvp2rcZeoDa5s4w2iMhchN6SnY4+/sR4KqROuWhbIdNxcU2x1gu/4f+NW2ggJExOd2mLgh
Bh5YxNzlFtb/+mACasDAEEHNfy2jBs1M8CNEgIyry1CmG78GSYwCigQbwr1+8+gJmY/As+kG+C1W
sMab5v+D3G6+SO1cKs80bYQ10lbTudScl7mdPmbNfkETziCk7ph2wXUpuCBjKKf0k7JaewTKukJ7
rbziBkqS6MUtEMEun6/KKg0ZCKUqPkQCWUyRDeeQs1AfmCcQO5PQoMbmqw+bp8tIw7BQXoTRPZPR
rbVRZ0VLy6RHTUQArId7Fr57NGAGvtcbRn9LSomC5yihPuXpHQ/LeThNyXbWy6XKtwAWi7Ny+9cC
c0DkbzzkxcDsGtAFTSuTohTsnW0G9QtQWoMdQAwNELjGpGRmfMUWJffR/VbOQzaEiwKxNHqMraP6
7tk4ZBJJKzzztjsrs9aJ7jM3xVtXBasxn+CdYBeDjHQUezOcNx23fg1My0BEdWmGyYzVlGvFUR1M
8a6uvQEkdhrznYdKi1aXNtZzv4IE+28gZ9sy3vrS21U9Clgpf+YgvFgh0JSTWYuQsfTAo0YBszEd
45uAFCJ2V8IEIbRTsQjL6LtysLnkKan+w+/fJOZjmdnjGfPfl+pOOiQpM5pp19grRdM8oV6UL672
Iqp0FRbh0pnIp+JGHdIvAcqP+fiTm73mE8ZO1JhJWrGe8qPvpW8Rdz1SIojk+jIOwMCwPimH5khj
ACme5E5GMYBQGhhLHRhIgcJzz4SwPdv/zcZGEcpM6mF8EBG7URBMQOJAlpSUS2ENLKfwYOrjNyN3
NT7HWK+M3/gXw8Jgn/INjMHyf9LmxiwHSh9lVZOvRJ3u/dS5qOt4ZDvanM52r+P/8CAUF3yKuatL
NaH0j32KuIQ5BLes7M/+yNBGBoqmLgTlPapoQaeo5CtTO66cAM7xUBztyT14g//opPJ5wcpd3WRh
5v4RYFjBq5A7Qccjs4Ta4GB4qu/wL/qbaTT10sXnScirE26aPnz1ymaLJnnRQlUi8avgj/g/3kC8
JwZO5gkWbWdvKA4q87u/lyRnRnW0pA7KFxWMyGi0qMJ/IqEIhQGWs93OLeGQhVSTbfUhbWwVGprC
DgcuEMQnSrK7nSMugrUZ6QNM/qPRllevovMwelBaDpx0IXp9I92jx/yziks2i1aTiIcbVUCcFYQd
Z7QB1sN1KfH9g7311PXDKXC5y+Ka2v4r0btFPH0zEG8iA0myv1GrzBwCgDTtJvUaIzdb5Qb3S0UU
MGdBxgw2hZTmRpjslOdBqMGFYobuyIDEirhj2vg2B8lyohEV9PVljEUmOhWusD4tsQweoU11RKuP
N5KgT+3krlIMxHyOGYYF0LD/FDkthuXBTgC9pdavcuQe7WYPxutM49kYidWZboTQNBSQZmScQI1X
6oPrUhw1q391yvxDOY7kysmLvlRnkN4xIeNjMvR3ywonZhjHgPFIlkiNS69JH79Yiu2Y0zoFI6UG
045KGJ956O6nYnjRtS8mf9iRJuOGNpPPDPe1h2II5h4wyWwNsS0QqunOriD6FpDA0zd2HVZw3uXL
FKZbS0+OvQX5ZZDPAfQDj2tizpn2BrF5DkxGqkO7yTEZB7UO/umFZJybzy9WVr/W8hFZ1zwIUJHj
doYsDiuKo9eKA+P4MMMPrrnV4OtRk+MWkG/Gdl2gcw4aSbd+zZObZh56YjYZ4MFVhjoRpB5Hxa8e
mevQI3xJOquxbXEX8Ia7C2LZ4Xdnhxa3HwduKum2+wDjK4Yp1Ob/Y+m8llvHsjP8RKhCDrckwJwl
kRJvUNSRhJwznt7f7nGVyx5Pd5+WSGDvtf6omfojcm4qKSopfutCxjHC4zXWCYWoJY+wRXrcNFwL
VE5hOP3TexM3ateLXGPxYeha8FMrZOUH5orEytVERcWIlrnQ2s9gdlZRmWOwzdycZU98HwmWnLyB
2moZAUJiHJMIFYyXx8CAOT8AvvtzwzIXjzemcHWgNFUV2LMBlynLQkw2HhJ2iU57hWSlaFR+h/BF
SqmKihImqpa9z+DET7qCboTuhLOXK4Uj0YqJNwYqmVGrhTZ8WqlSASnZl16tPKmKD7HlbIVaIwkI
Uok2xWAf/Vk6R4CZyG+Ff5AAqbIfTpl8alRWXnPy6SzUN+VY/KvK5r0hfUPpDqHhnGMWsbzN3yTN
+FQcJVhJ3BOT2aekY0Gwjn3GzD2328AqnsE0ffbJeHVynTU6ZcGQ2u/KSdZJhTazpWjDniaakiKM
WmODMaiLy3zl9xnol8V6H1SEQhg126/M7GlapPKIYaTkX21JELfTrDyUv45Znayswl/VZnY2SpNL
USoPrO3vaOclYXFK8DuyaASkWDbKk5n81w+tixaV1DaATTvNt4SjK67jgx84T4Tj0XZWmVbGWD5M
pUHJo32s4snzfayNdog3p6nVt5ZAlbU+7p0W/tI3OYBjB2vJWOf+AdctG2dUk4iNn3UohovE714O
H5JOBXBfpaemUkjBkkEzOOxp5QLOsoBFVfsQaiCwEJwx/US4kd1mpO7XBgPjApXn+OkH1r+4s8CH
jBN6uhMk61Bvue5rnek70VpPnXgw6zneFS2BJpzXjU6FPf+ycSRunqK1SPu1GukpRSUDWJRuEllB
iLP0W4cYYQq/SBTqWC9V5Z7b5aFDGc9V5hF06VlO+W7BpeojmS1ot3sl26VTtDL5E2y5OjW2zy07
Mk6o03tLL64IFWjhS3DfUvXXE4ZX74p0RngQhfvC6hU3nyknaic7dAsCEQ2yS6ZP8cmMyM4VY9wS
D3KpGnkv5c5V/HZ0za977ZVwmlM6iZmCHUj0tybh4PmKs4pLSi2tjsfhiKvfkCyf4xWT86x8AxHN
NM3GRblKpOrSToly7NA/qMyrEo4DWY+uqQ7WQhSA30NuTAYzXW7so7n2enb7AN5JDODUqtYO4yk7
MIl664FMARb9CY5FXmp4IIvY+h6HYOuHBbOBf6iJnaSeVnX7IHsC1bgTf6Me1T9S0lJMLBFs0lou
/uyTPOTvSuFcQz2jVc8hOkXr1u0YuE2QwbmiblIRiDc5IcdBEfybypjgUETLcmrvSe58zYy0aStc
k1H7RRQbmV+JujLMArZVQ15bFj9TOAtHf/+W1Vh5K1ZrgyR4p582lTRd6zLLbtPEnRqzfhEacTPL
KIWy5Qr4qLRb6tC7RPxRaFhfxPPw7uFbTrRlGnL62n37VnTWmYjKwvXtllwYzrxG+x3KeWuFiM2r
2u49Rch6hpQuJgaLeTLRPStrm8/Kt9JVoWfX2SSVZYpixEDAFv6M7kPkvdS5uRrq0GszOSHI2Oev
YPDqUmSjSooqbbIPXVgOlMbAPmgTwe3RBmAzw6ixqYvqz+gbAg0TyW3856ALMEwnAqLq3LyMt0Zs
XHuZsdOomCVLpuOSuN3siyBWHP+hl/bZgdbJn2jGBadUKshw8RXNFztmzZxROjqQYfoSlunR2+kz
8UcvSKRNBZYdtsL1IhO7jmUo/yqnekX91cYYohJnq8Bx920C7ycNcbLU+KEHfje74b0fdpVm5yKR
7EqyYI/Rmw0t/S1t4n9sPizbQoLFF2BB6EdN8Wn2Df4RRM7u2JXvmK5cneu20idEh+YmNEXZ1fQa
sDYVtKKBNMeFudJ0WAGNXCeDoGF0TTZOarmlbMPuzd0sS/ueBoQx+20ROC9KmS1eq7G/TrS5WRVl
dWXs1QZ4BE4gUR/NalR1lhsVBSfoXUOENr/5xLCh7jVjgEs6buy8hf4Nt3kBfozCsX8rPvWYhBSH
vMDEXsn6rdSgCcvJ+K3i+L3OtJXIQ44GfaUOJTO0/Uj8ZBeXOIDoDHwrFIy4AM5MHMjBT1x3177O
ZJaF7N1RkIyXc3tz2sxTBkL/ZFqXYDQOCHMRZfcVGWrss11jbPrQQFHN1O8X7yZr8MKRG3KeP0yz
u6oYNKazZtPTqqTgkKi12yE7+3qC9AxzoUjLnVA8JLjZOMBoRKHhmnBKBHYhaQwRYT2cWDEzZKiQ
eubTE4ilUDkSWO4CQ8p+C/+zxKNpcVmPI0cUt89JBcM52cFNZbI5ORhIuHAte6Ir1YkWtQ03U87F
yS8JD88m12myfZ26akFtUA4f3qNnJwhHkY4NB3pBK/M8Mqa7OhKDEpH+GGzxYuEEChFgkTA1TOrG
om6mhHiL1QkJLTQTOM8AD1BhRIvRwlXNU/wlNJcFa4/OLt8eG3jS8W4wwFhaTevKwXCCNdnKurEu
fx0QtxB5aGQQKmbNewNJdfRnUEVL0AQ5GQJDVchAy2AUhE5bXEe2hK2IQ/LASL5t7ANBW2gFgOTM
maA51FC9fm67i2IYbpW4mnGufXAbxqoZmQ5vzAS7w9doF69wMvc5u1vh0AMU7mTlIU5qUvI9XQF7
L0j67Rf0qZKEehiTEJ82N6FzHKQ/C9giZ56du/KGTm4pG68oeJaMVY3mLMQdxd7Tq8piVhSXXb0E
L5W5kDUMfZ2/QY/lFcOfX+1E7HMqfHLGgCoH18JwH6MC7fVNabZm9japROV+Scq+H0hvWvoIRWu3
nd0YJgmBmvVd9x8hE7QNQk55USAh3JBxv2l3M0V4Y7yTvEbMIjdeZDi4Lv+QnqThu1b/xYp4GJAh
F8MyX6uobEn0dXvKT8t8m+EdIMnJbZrRA3Mn9nXB1itcLo0KCapcaeGhJRQTXHArM8gEyeVva7Rm
6/MYhPGpI0KoQeaQp17dfMQ8J9QDL3HZ6fVj+pYd4tOqt658+DXF5gzoXc7ZHN7EG0+KxhDtVX7V
W0d3IWVsvX3N+IySiiTIjQ5Qh0TFlrXDjBPIKT0V3d+EJRzYvuRtNjwpNLCHxIQ2EcTB0+IohEbu
pJwCDeUBE2NyaYR94Ik7Ora3Jj6gNj8M+bYbftglxTZAgB5epQhacV2Q5BR/s9Z5dX4ClxJJYez/
OqpuxGR8Ak8hsZGr9X5AUGknv1pHE1VNl2W3xvUT5IWXo+IB3XAmUpubZ2nu/BgwBKAwlsRAIacf
iGWD5ihWOnEriHVCa9N33XlVwT8Tc4MDfJzQkYIWXMRHQmCVwzHB2V+KzIT2KPpkMkTFEQ9AN8j4
n6+yaWKZ41cwoQQZu9DjIyPJSEqljyFN0RkPR6HN5Kzs7xM/rwiFL8u9LDGocZIDZ9mq6h5TGcz4
QJRl+VVREPBMjD3JSzZBnBzLA8/1sEFumZqghggAtxo8p4UwsSJHd/zRs0+TBmGmjhhKEZiUEyFz
1FUlNbveZhSumA8c6WCmbjK8Mma2lJhECE6CE3L/a94PiGrMeaf/ZuWKRyvul+LXhMewtwamR87V
9EP3oWQ01r9unWN38oPHO17UGo9mx+be3FuLgrF0R99axaaBjI/nZp4PRHw1ZAdylPVPmJ6lqWuo
oG4ZlIO+qTAPM1oN5zwHheODN95GmqEZcWy1WQKowN2C4/PqxcruS0T3dAO3cXkVIL6kwrA0Higu
8elmbi+V8axwO0wEkxzy9oW1dFFiidMXqvlPl81dxXN69nntFxYpy3MQYQxGmS7/mAJJ4DsbtD9B
HKKsRrtfbeDAJsLko/ItM54O+ccZGDVSD+ot3mMFczpKXUAFQWflIjdH86Z2mZf7GcOqlG5CYDYT
G7GGgB+cop93jfROlL9BJVwM50kw5VrtUGV1Ef+r/RwZ19VFIvRE8QeXVoPBuK5q+tl15TyLjcP6
GAiGq2rnY7SCq9wihZtQ35kyElkdUQ+3vpFlW1Vr98jlQj08Tsm4SeOMEHfjU8yeUh0BelJ9M7S3
lC/b4Hf0eSKt8o9fXlbmlZAN6+FewvM7fOj8GDnJmhODVIhWTdwKhU2i1vBKJdoY7JfQzQRaBe/L
nIjIHuStRkwUA3lb/UqI4cU7TZ8FFPtJRdus9mtxiHAGxSTWklkjj1dDfY386hrwvzJIi1mDDG/3
pRRtLCN9cKwmIpMFiwj/FPcR9BUD/SL9nnjiMzxlPca0vRVzEeiEqw4gZozvEOMklYybfvjtCS5I
PkLJP9YIEsq0+nC04j/HREg4bOSZ02dNupBvHfL0Ck3P3aNH0zpN+7OocUju04D3qP8KVxILcxsE
hJSYZM8AfoJxNcey7Nb+6C8F1qOpLwFtAzIIPV0pnDMiKwmhzDAQnv3bVC/hDmo0dCwVBgb7Bw3S
f8ZDVHFCwJjB3cFLS5E7kNjWTFeAToS/vHZCdy1KeiKwksYGAuJhh4VIxHLa3EzGjaTTnr2jbVpu
lLx4QJ4sVJK8R49oAj0TPRMqy3I0bBPLIHiW7B39n6+epkv8sMsF/9PSPZJxXNJ6Z2loVzXcQRlH
14kY8Z6bphQMB6o+FFXtFS8pK1BJrlCobQew6QZJfzPGQh8/lBSJVvNK7o4qjqvW2hXEx/gWzwXK
2WT8Amvlq3T0FSgAT1ehESoFYhNW9zCDdaKVCx6TX5cuFiB73TV4mpX5ic4b/FXR50Nj330yVtXA
G6ZTrg5X08q93GbmkwoybRdTeuujx6TdkQTg7zFqh8yX+pIaG3pRTetS253XwAHKutcGR4Yb/LMc
if/7tHXng+i6NSpBVKDkCI7DgPQ6hoXWPL7P0MJoP7wUXxCgG0reuTDhMB5Z+VNlqD2ugpMTr8I2
FBN2fUn21S2q9iXhka225CgcEorh5W8rxdPhpUi2sqNwiIrrs7FDj8jErsxJT9qLZ9wpnL3ONJMQ
uleP30H/rreqTmcRLCkiUfTRMqkzeKKjulpZwjY+fbNaJSTFiw1ehDb+79+3NqDhdc7FIrz01Vnv
1aWMsDGsSC4ONw0FM1U1IOTyrwiSq4I0RfO3sBxiyXTtMtq25Q49tad4mbN2K31jNWzriOjfeV9S
xjWxt4wWk7k8rEuzemWKclf18Zt4q0UnN25d3u36KmBOcaUPxZE0T3IGScmJbsJgocG8qfGjyPaN
8OZLsXxR8/bMaWRU9xG4+D8wFjcS80E4Ogw6ZPJizC2GGsDy32i8YtiQUPQOhBP5luDcU0FkWdX8
5En5ZQVUfyYwrTJ9aJiChVJC50RCq00q3X4iC682B/zHq1YZb4Ffvw8q69L0hjO+b23YB1GN/elH
P8D6toWqpraDzq1wqkbkK1Zzf4ZI3VptsGrMbYyLLUnORfqucn05GWsMYDRZKEokveec+PH81fbP
1AKc/1XCjVE9MvUtGeCNa/K68nesVRb9MDlPhGBhGKoEJtQOxb4lbsV3K7Dz8RcgLZ+oI+KCEQys
Ffx0xB9i4LxHbcgKT9Gd9rBjpNkh42fmXtvpM3GGU4y764R9v8VfzyEdHw3SXcUnP6GAX9v1rSMZ
l79kHIgMOhR70yF9mLM1Pw0ThAQ9vGQL59pNVvEy9puEn1QjaBKAzsHnQGvCMSF6OgWFFgtwx/sf
GQQ3EIoy3v202Bs9/3jxEICSuIdKCP/UVHdObW1EQIuy4/WeC2pbC0rd1oIR4b9Lx2krprm2RymH
3mpo8CJHLTENKE9JFp/0bZb8w7Sh4iqo/ffeabZ6R4gH1j9eYs4WhjgMRCurnUSdMs2/W4Wtyy6l
Pfn/ZvPsbOegsyujzKlKYs3uJnQtms5U84Ls0s6Yn+a3SpK2XF47YBEBOaykbt60iKhkG3vJqD7s
IaCGBJPjdI0gfaaBV45bOyFBC4+PjZApqO5TEN8dOdtHebLBdI92pwHqSpYWjY4jLb5KhxYX+caM
4dYHR6wbUpRUVEsFxcUhgVTU4zA0Ct2VbT1p63Fqzw9eZPFA2TS2LnyMRI2Sqr3PC9LtUO+xP7D5
UCFEY6sv4/GDVMWPopgtPm576ZkbB9sX26Guf0DMCXl9+KLwtzZ3Ck2C2qngmiMJlcarrtkHztbY
6dtSLEJAZO0HH+9APBK7kHBzNuTj2trBl3b8aenwilnmOoxk0H056fzdzbBljshuFcQ3fDkbAIJ7
wGuUwYXXDn5OCJgYhJxGImBF/RiSTSIaPseBjKW2fAsa0lcEDD2zpZXpMdNPOkzY7BRIQgKgnnVO
oguvN7oPr6/vCAT0kqW6eMyU/2mbuul54jrua4KzEc2IZbOipgN5gNn1y3jOiQn9ljOOZkoV7Oij
zt6M6jDM34QcB+3aZxdMcehzGJJEgaeLDEa0XKGYsDn5ETDX0sPgSu0UanUGehvI7FKbcVdbK8sM
rrSnoYDX1i16frZZhK5searyECiOHSFUhlih6Ao/UVL0q0wmym+Yt6ZDLXmwb9PNkGZfgfwgjjKm
TYqfuiDGjrDbkrT3YRYGtvMEPl8gg2V0YfdNbsRrrKGaH7VFKVCkr61sN9bZWnXybWDS0UC7hXUT
/RfklJGOOLXG1lhOdbjXkfIvoYVWJYqdwQ0DSud82ke4jENnes/5+pSYCD9ZHldaSsbwuiDzIXPG
/57cPhuJKc3fNJojyQJ01mmYA9MT6kEupRkFxyT0ILG2RcKp6Oj9xgqN3VS5zb+4pGeeO5Z4OrX2
UsQbiXM0epcuOWRDKkWXybn3aAaTk5dCOp4MpsacPCr+yiQCxKzqS9F9tszbhMqoFdZ0swzEkPQZ
KxkCgNHtfdoR6mClae9IXKsUbJVHUiF9IVIumV+dLLldqzAf0bSPu1uDqHkyXDubr3MhH6y/pu8w
9bApEtffepBgy6A2oILKD+0umHCeOt51SBwgazK5u8+wZy1TVCYPskRLfOsY9gafSNpCJbsSqpBD
3PnvENe0m0F8J9M2GcarOj6RLGzidDiq/DdY18In/nOtjA4qbXcjnPjATgOTysKCy4grihlmbPBD
9JE7uRSvOP4bObIB+rXIXGtjsyx9KhHx0AESEnbQc0MzwiCBVptTHatLFdFFl98m+j4FEIE+fB0F
pBQu0+4Uo85tRmYsQOT+ayZrgMgB4b7oNJyZ65KhSszsluyscBtOwAAReRM51pn2ijVtI1QJEa+r
7TLv9k7k+Q4qCjt2Ngje9dYVIbIl1xnIVNSzzaHxmaQ/gYUQzrOK7XU3HhAb8wca0Aa954eGl7Jn
M8kQB4J4fe4IracqFMAGfzgTjwbmV89oIZiWK+M3oWwg5h0YYDwjfLJIBWizQDLnVNrGJscRZz8R
KxhQ3MHKlzJbQaKy1AqYzM7uAVpFQP1FdpHtJ8AquTyer6fXtpAZkcgUmn8FMAOhAY+ioN8nplKd
VlaD2LknYgocsW2J7HQmV8R1qTHmSgKHE+cOYoYwZnD2GW4TdiYZSS9SuaUFEyQDSoinirsDOvse
JE8+Z051CS6m9DJOs7BDjle0XjBkt86yDlPVIxkgpQ3fUR5uajxaRCOL60/0gouftGYKp5zLc2yq
gCyqDKlSsDb5pBONFx4dTuNGXwsMLeDHQrOVA/kEbLUFglwepwFTLwd/gEYgGyntVIiT72ljDxcw
8A0qQbE1+IAJBqq1/2BLdqUC1bGcc+LVg8eRl2h3ot3Bn0aUCDpmaVteiQ2yAXUhbsCV2gtJ/lT/
GYmzIZVSuPmW5asu9wOcqgzOXdNMIWGOo0QeH6G2DbSz30wHQ9w5rB1M2D2KV6pMiJc7Ki0m/RTQ
kiG+bY+DdtR5CfHX8klo5MRrRrJSFRy5yl8LXKSEJaQ0OUfSk6LlVr3mdCOAw/DzcMVGSGuwMvks
FcbSVCRX/Al8IGoFmLxAB8SyoRh/lby1yEUR2xxAFdwO0/t4Awep6X6oxn4dhtAqvCqQfYuscRZJ
Cl2B3MxCOZP9qqy0TPoOotCWzk7EZ/6B3GIbb25Tk97Y6auoIy4QOOP/P9NSKZYZpFHEKq2JpozF
IWy+y+LSqNndgUtdtM0/XTnYI1ZHXQogvh1wqTucCKkP59zh4sKRIdX+ocHriDr/T8n3xJQSzGMQ
zXAxlQXUnaVOSGPWqNVBpVbTj0OUlMorx3NSh5+qw8zcbSRnYEe3cY8Fu863tqoxXdSWdkXQ8YIm
JLBwOJ00kE5YaFJ1Xf9J6M9A1c6NA+Z1Cix1Iy4ARBwJC6kJmstiJpH/NVwbILsual3HmgkJf5q7
ZHxFzqN0cAPC6tVvkVWvM1/d9vkpTnkInOI6QceyfXQhmd2kvJeo3NkRyT9DreASlsHOgCpTwdTI
Pl7C2hHgP01461l3cMQ1l4TKFexUPlVx9caHnuUAKnj5Bn89Q3pQAwdo5P/AKZGsyJXsE4gWLsEm
VcIZQq3cK8zQAB0ORypBGcs2h492PpzoIVg2FdlmCTMF78fbEBGt3LIXIFwM/rWEHgO0i6XTaHeN
svG1HeENi+JY+ffKPlhhdRHQLWIwOcAuy3MNzqjh6vDb94RiHKtcOYzqwUh+1CqYdghLWKaKqmM7
qRAbc3cDo1CDQz/ckH6DcYpDna/ck6OfCMenDGGRMh54/RZ12KneEqXrgt15aCbcih8GnsmTFsGe
L3AB3OjNW2DALabMneZqG7L6XWnBpIstw+ZYWfRn9YP8grFfrvp3nr0g23Uv9Y8HqCFC6cQdMq2V
S3pUfpDiroIbYsZNuvWPfDFrQujX7cpfh8v5UR1xRFyJd90bm+aYrTHz/9aEB/IWgcpux61xaJ7S
o3pC+xO2sGi2/RHjxhLe893+Mm7T2XxT37pPZPGRwwuB6G9NacWkX6g7yCeqKJHVuBrA3i8YiB6R
XoIXzsUg0pZLKdvHyroZ9n50KGaT/BifC53xOT+rw5sIczQD4GmWEC4iienUYsuSTcZg+8TGwzX5
ZQFoTcV7MLzx5/npF74BmrSS0KUaOs1+K+VPq286a2UMu7JAkpB9kljefZqXZF25cDjkhC60q37G
V+SiEXaJVXdhCNzmE4XJj+WZ23CFWMKD13WRvCzQhnkU3x7tS/mYBSh/rfAya+FXMJA7uSpComZW
dHoYpQuYDnv+Hpc4+xYIVuZ+qd/Tr+ZUXvSP3vQUYtanfZEhv96EFFTlaMRdkDFDRTzhYhDFlTWs
DUrA74F/UIYVadwIinLEEW6x+K6WoZu72NkXRNsvCHVbBJQSsoyydS34D2ND9rfbkcrFZ4dqDfB+
xZNiRNxo6+LGA7ZrL9Vpuqfv8cX5R9ldQBSiuuheyDi1rXmCi4MOyc7qvl8z/ZRPflFk65aE14XN
F9VG/CF/57vyavyWT/U7c3mzv8OreeKtQ0cngE9y14i1EsJBJGHE1PBOuE6xNYqtU2wsYkBpnwrg
35mmltpJd4Ottm4OUAEVCT6rINiXwRW16kx7S0aiLEqqbWyummyVF+tIw3fBSuWSftSkhyY49eW+
l8++dKz0g9wgDN4q6rqkWTc92MzPTJu0j4XrXNk27WYSJ5+AwcmK+WNUNZ31lC2xaa6UI6A2PhqJ
AaddkqQP4QkoWSF+mun0WkQ/aFpYlfVP+VAEbnslAvy3e5gnZ8P8NJ/lp3yzDtaPQPbP+nc0r8KZ
yBAE3ixaNeQZsGpYbwfEOEjaNdogjZQvftHvuw/rO3qyD0FQfmKGZKCnvYpomCdtShf1goXfnfYM
VsNmclE7NyvUi17jUtyIS2eLRbQnB5jzmUjTVzXuKXneUqThfUyrx4sh3f0kKRIIxcNjLe8tACp0
t2siIqOFvUDKoi2JZD3xYMp386/+QBZ4M6WX/1lt8xvCXsQ22D087VpdS3y9DVljB1Qm9+EY3Kuv
nkV9hakR+9vFYjKKF+EmWVt/SBNdDdTn0a3LrUFBjFdsmh2ZYX8zMeCMqpqvP4tTePQdT3/6XgK6
5TFidf0f1PfS9kKaVcL4YobIKRRGclx2qNVEn57wYOWcwpSorkBhUugdAxa2w26QjLj94NhwKCxy
zg/gpiYIt9h0J26odCAMcCGcHwOuVeeOPJiEQwE5iVuo6v+lEVMNYelVFYhJ3zKYHia2z7dh2jrG
zZ/XegjVZrzl81sTn/vxPaWvvCHNzE8ZwYbT1GxqqMFy1bcXlmxiWVlUMSgLoLrZi/D24jJw8vMw
oGtkpMr3mvUlNqAGXHr4Sxp954/OIaHgm3lMi5tt3t4s7JWAxwLJyV+ggUyx4UiI6fske7ZV3UJG
EjkvXO5p8jBUI1xPPcLObz961OpDVV8tFmtUMsADixAsiTD8lYxrT0T2OSaNVRC/QOyjHhEE/SsL
ZSttaYyZsrOL2rUZlsS/E3xgryHMMeuqyLYYwqUucVHxALbzb20q+ShGZJHyzHjZMcn2GrUU1O00
MMnsY0314O9j7gQ12bOORd1VWNo5KsTFXTqvDnlie0Ds7Fwsfn/jQhctOTyEw0I04o5Z1MBTHS9k
R1pYGV8rTMAlOIjmqtQ/ZT9iSbBq2LKLH/8TZIKYFbPkp4OiwmAtAXdrlOT5by0XEWEVzdaJomN2
GbHrClljWILvhD+KtIF3Ac70+kalvekvxUABjq0AmZNfuezJkNKC5URLKZ8SbKjUwWcBUHBcjnjn
goTkU74wckumDqFLurbZZMRqgoqSoa2aCL1Hs5vqLi+bTW0THT3QBHga4r1ud9SK8O6nuLjIIiQM
k8FWRuYVVRJPL5J9wgEcdFNgOmPIoBPdzFboYI/Q0qE4cSXKMbCCQkMgpVYr+UJHnGqTTmnuBKfh
0sFUwz1Yhqh3SLZUTlgtGcNHJ/jU0VYH6rGcTyaujWSkYFj6UGRlKwrIALlpBzZdy4xXKtp2vzip
tNjry07dAnfM/cxnC1r7sDAh96azcdr/HJMV7neKQfhVhgZpQfILgDc0LikoC2A6tXzNLfwmOWrx
uTqKjyrQH+032xzCAA0utC3hZ8ipMQnYkf58aBo2QhbMmraKD2Bqh4SrpIcKN5dmTwMA2zIPBypi
FgqqBzk9WtbfW8uWYvgQZ6Q7xQiPeDN4PwCgYkz7Jll2+U1QQON0G5tgA/LaW3/cooOKQbfnH9X/
xXyFXUY7iLxo6/eyj9bFqQCtMOKXqnzi8yT7GksundySce74iE392hC/KbxP1IVM2Foch3BEljvm
Z4reN6rVvAWQGUjIp38BuG0WfzqCDUR17GXadUDKHrwFKHmB6ev7wPVTph1V2KfSWNvpv//sPEHu
6SRzY2NFmgGaFgQxvlaQ6fS7oUdjCLf6dI6yH+VdqRGubTXKepOjBEAtT/aa+JrGvKTdWwrOjWBZ
BLwZFFMwtGpL0mRUq4PCXRQ3k++JsIdFAuzZFzzq/QjdtI8H9k4V6JfGP46nmLeZbbRnEJ6QGWTj
lnyIlFVLvI9imtZ4NPV1ge7KKCATa2RKhEFHxa7u6jdazfYThl9rlvYoOF3hA8y62BP/vybCXZ9j
vZp4A5zeONvI9evij0SXNM4ZnsCy8SLd8YaB6X3T+rAIASIqhlQow5nWr3g/5RGMMgmA+VfjPzAU
+cG50Ilzqb4HBSdv2S4VSbqg6iMETUYKNx8mA4wM7WzkkSTSVagKMLSAO4UJB2ZIjkJ26/FJjHte
LwGPYuyHLyGJBTGGicS73kUTPKGMeGW8oh3nx+UYqAH3c+OZ83Cl9EIk2yk+9M6pJaO60/4iyF5f
psNd/05AIBQpWhMh3XerllVLIwRaJ2hDK8kYjK1VrRtL4H5OHYr3oIiDE6IXT5QL2Rh5ioLCFb4M
gSwQO0UVqB6e2pyFAopsTli2yrcmkfmRJZ7TE5IA6Efic/P9yLVKjRXg0pzwtQH882rOPJE+/1c1
iT8Jbqx8MJ5mDdufjge0GBweMvuAOJgM0vJEm9x/DYrqS7LRCpnh1uaPHSZUYuTBNLPmzsQRVjW/
qzGvVBkApSoX/LhOcJVbunC3QyfhLAX+VsqXakLg83VFMLDRJowA+fWPspNXlB+u0asIcl6csyG4
eY+bm5vJZAEDmJ/sF2yGCmSuRNeIRq/wJb5ASCoboMpAmEmV7URusBqeW6u5zXzfDEwNiuu8md08
uolMIcrJ7X/JzMVzjOmvohK00yzRPUrLsbRrYgR37UA+K91xf7R8Jg35x429N7rCa3rW3emZkb/v
qJS0qJ49dK6dNGtTozkg+C8lV5u+a34Lsb7m4SpoYLUNjS8YXI4bXgDl/nAKGNRSxCRDne+Fd8iY
881gw04oawNeMIVvCRyLrybez9GfCGg0/pGPR7gquyQAkRWSeqUy+jFFlZ1C2EOwrsh0uFqasRwo
QM+UEbLxa2h/lDknpQ+VsgPUBDLL/EVE1qKBvdYYSSQKYWq12mSzdCRhPa4IjeOYbnfgKf/Jg7px
p1CRxzXCz67Y4Mwbc/yca/NsqnRp8bbRPBIsAsbHwho3NX4vgeINNtRruWryjIKIl85Zk8IkEz09
8lVHJlHFLV0oVIJjyEB8d5ZOQ/lBZBn3Kzke2s5A8KfS0ekXxjKP9f/i60qGa6FHLZOH+Hd3/Aox
wKXcP9SZohRtqWLPREUmVwn9KvQ7d/amLNkSwXUGlVWmCBF3v7W4QQlm05kdQwc9ZPJmeHYWuHOn
uxY6r8TGBoHmO42HldYk9HVnnpOH79GlrQj+JYiDYPDSvlt8osV4H7qQciFC5hAnIQcEyhdRJCJI
K02wWcg6Do2Xo6xUVMfVwINKqZY+gTGgdzUidcEfyk8YLWaE0RZy4EynRCtExzt98G8+xlOH8eTl
179gGF1gfkgmbRxFTupYsC6Dp6yG8AcUOeLnyMaaHN9ypypM6qTGDAGz/6mVf1PrWdn3wfimswSL
SOuazkdJSpNkhidEXw7Npw7fSwd7StcGkcArkmx8aJhWljmIw5Xpf1fZv5mRR8/eVBGEVf9OI4Fb
/IoRJ2kOiILLbh1ATlJZgNOUqWkqL6kOOBXykZLI+yGe+ioBCJ6O0khuW0nLV5z8KhOULKml/sRg
x8dGKeICxWhC1jvKuwZ/CmbdriRpAoxIAaoXqy4IXTjrXqBfbfnZT38Uz6/kNqcYg62J7DnxjINE
ImXVaLDXyhSX/60lZdaU/tWK9BGz2paEEWGq2M2siPTlDOUPrw2hjypKq4Bj8q7b1QqUlivZMcAu
SOQfKhUTOrx5cc0ovjOso5rb1547xMjUS8ToouRHO2SUNT9UUcUrHDu4qhK12JrIdXnueFdJcPCZ
PQ1nJRPDQPyZK1nNpgpZYlHr2AAQo3UesMOa9a811NjtSFj183+1R+0Izn10zpq5QYp/EsxfFd06
I3Etamz1AmLKTL3IHnjX6MAMyEgQ0E6yHqOaLiMh6yGEoI3/j6Tz3G0bbaLwFRFgL39VqC65yuUP
YScxe++8+n3GC3wfNshmHYll3pkzp3T4I9KYTwezNphg4NxrmOR9ij8TKxzP00H+cDtCIt1Xx5Su
G+4n4QAcWOt6l1dPGbJZLsACGl5DgBHSBu2WRmK5QjY6dJnQe4oX46ii58q6nmoX7Bfyn5Lgs0CJ
PaErHMRRDM5Uisxa1frnhsWqZr4naA+49uSuUXqmgY1uaN/wyMg50Jk1cEyBfH5Easy753AX2dpy
qtsJiCcooG7YMP80zKHoEEJoGRAQsAovcDyCnCNhJmX0OEHZp/MNNFJV9WPbjw9trpATQxi6dcm5
1S3LjfzLBkOI4Q0ly3juKGZRoEKG8liEDBQ7ukBYGrK+Ivcc3XqMRwa/IRXJO2bkuslXV1sCSZm8
v9L0y0V6iYndaFgszTmJeFUGBybCsOdrqdETDI3F6Hw+QhpSKqcJ1TiOVck3qd70LhgVOcYGQphF
v8wkKYXIJBtvmSrufXhk0bZ2hntClUZd75b2TjMojvjV2tHeM8EUXb/Cm99W0/eWia5pvlsQFbh6
LRkjy4/D+TwMX4Fa7Vrvi/0qHdMYFmjjvwkozeEexs7nbP2NlQjcC6rPTJoXoNBUEDxFB2Su1Xlc
xcBlfe9tqq7CPZDfZznsJODlPwOe9C3srZn1RU/lRwmoTEI/7fdGke2det4X+gSpP9ulMCqcKvqH
+83gPDruZ9w/pR0s6GFjGfVFjgleQG6dWiM+51tqSCoCWJ4wyubqy1LxPrRYNYKd10OLw3W5loOq
5MUpCHqe5uykADJwET2hxhImz37GHTCOvSf4RAF9e+UbQraajLCS3kIKF4+kZo4Pc95v8uQ75riD
/NtoOExBBmzbj7CjAnrtbcoBf5Lj3JIvld7D+FGIpfKaqCG7c34dsgKjMjk8J9yr3lQRhF4M8Asa
jtRifR28Egq+w6hpS1ZdirTJah0s/Bn6suaoV2SgFQV8b8wLmHVthEg6YqBk1s8YrFH7+L12Jzou
dlhSA4refubgH2Gg3ZwGBYfaXG3D2jWubzTRVQ+UA3ugBqa2cO4lr328uyzG5vonANnsYhxGGu0Q
QAJ0WNUnuq8tPSlKjPKQaFlxb7X0W6+u5vQkcY0YIaqGuaPiwq27Q5JKm3UTz5tqaH2DUGE94ay0
9INQfciZJAGN2GrMht4xarjqcKNU5V9B7ngTPwHwiNUWvG9udcgPlPeiN3HTJVnbDH5GpsEujz4z
FXNSNoaQ46c88geKG8eXy0JJxd9uQB6FPxiGuez1JmdAO6QDsWAr0CLQ4N/RqsFhJPRqO7jaLaKE
AYVX7MsckEHOywA1JZ7+zAZB5dLLbjH3xBqMnYwZnWdGhbRPtxVLioYlmTWxsADrKuxvUMokX09U
xiLHXKd46uw38y2h2uk08yEor5oSFzoGhxJJKs/8d8YSp9WtNSbbzFi/X9kcMWOwGdeqBGMQutiU
rASrOEZsRTPjbgT4khECIjErxC0O0bHATCVCAosWRNXphZHd8DAvNTtxMN1GdU9xbuETpsS3CDw/
wBEPsrj+2pfOI5NfTnobUj6cyKeFmrJYNy9R8I1K/gxZ+HYuu+QpLsCHx0n9UBmip6CA4AUFvkxP
dq4e8SereM1+D5kwZGMAsrEJ6XyRvlIX2LgZoijAJ7jvnwocKQlJ+30t5BWJAEtoYBPe/kg/NhA4
haUn/YowTBv1KMNBl0X0F252Gpt3hAlwUf/qLWauDRMiXiLnwCFITkNT3dqMkvkxHJVtVkOdsLeE
OmNBUDI6txc4tZNOxp2Brwo8GsxCXGyW4cPgcL1rK3b9ymADaTUAS5E1PBNCcOpzIKiq0HldzOol
tf6MCkvlrOnot5Nlo8wHWpQPs6kvYUiaO17bRgJYEWKVSmOgP0qfxSWWA8MIFITXb5HjHoL60XZ/
cibhnrAQNtXjjIpKf0idz5y2ihcPsRYJQnW1mwhP6MyXGrKCXZYPnLEtsDRPr+Z1e/TpB6HgTstH
nRL6UuBWm/J83diwJmhcIfufaezdZlc6F+DHCgEihwCVfjAHoC7GMwU5EO5s9FzB1AnA4fb6TvxI
+bGL05OcTGaKwwISP9l8NFFjsruxCSwnQLvMHnP7NWQ1ZIDN0adh23QOMEKIodtIkazU2JdkPgPL
oaGaHqz4It8LP4pDWpkHcxz3YV7CBr1mIece3OocHheZFduJttkOiehkJRJC5WVjTLKwbB4NUNH0
njOd0JC2TkT8CvB2w+yABxas+rFx1mi4wF7IDnQZI+joUshWhamQas5MQ9ECJKjyU07L13rJu8Vy
TjjHkVjdYW4w8YK7efKg0pTiQKVldzXZk2oYo8rphCnCO1vlN4VjovIIY8cNhqkcz1rIFAm7crLJ
94P2KUxOIrMwbGD3N7FPVNDcQS+E76V9htgqQU09yLVPRGCIGqb2vmIdOFjr1lDqLJ4a9CVH1D49
oSLhdAP3bs3qFHfqnywf4I7eTVyVqZUUgY3exyR+4Lr+G/pJTCIpqWz5vBFT1hLCbXFsO5elwLD2
ipujS7C7/lu+KCa436yLPDhV7aFU94NzNO2HoWqwEPqXVsMGfxWQZRsvYD+b2ap14T7DEUN8pBj0
lPaB/3lDsBn74tSAIlEvhfwaInvHITZFB8bTHzMi2JjHMEiBlK+GuxThBFgV+6KWmTaoqcDoAgif
UGMON4MCk9C2osKcoEfZ1Z8U7zYF4Rz6iv7Zhtg3Uz9Ch9caLXX1VZePPOoyiSyw8bE2OqBXqYgj
HggOdeazJE5ASxhY6NXWRkuidZVru6oZUAq21OBrTgmmPxBvnLlEZcBSIccQPCAphiB0/guHludn
WL4hjgHOeH44GnCmyNgGZ+Thz/iihc2WBEeSwSH5hoGhch89FoFTDZ1Nwlrw1olAiiPWQrtOIdfU
9Fb2cM8yMDoW3QN2xGetSbjGJIHBL4FTo8c/k8pgzuWyZTgyoZMTFaGwlpUHlYcmFU4LgiVQQ501
AcxJqZ3SyrImUQE0+GAKsqK4PXxkcAmi4CW74cExNnfFPooqAUKOnG6Wy/YL/mm57AYHu1ZsCavp
jg7Ap3UWjJCP6k2wsbHFgPTAC6jw+D3pNlw7mEjZwvOmmzgpQkxIiE5kocPBXCSsL9x4s+ACBLYb
DFuCkmj3goWOI3ry8kc8rHg1V4nVYEAF+QOmt6GXj11zCne0MyYZXaCJPZu98T1pkWsZpHeToBNz
9QJKgrfrc6jXvKs68nJRwnV1vksCGDwFxvXxrzQNHwoidHEerJadmMUkdkcGHuMAb4cXBxsZkFrk
TZ54M5K9BxJddYo/DsXawPQsA5Hoyh9EhXI5Wd1cSptSAODT0Fm7oJfFOk67k4pl3QIEBXBH4RBU
xT72PR7nM76KjYkHMutKYDi1a29yOkqZzOgRs+m1oG1JwFwdmhvup24v2276rsYf0YDB7HEA+8RG
Kso1EXhtdCTui25uJ3Azhm/0DIv7qeNo49ExBr27a5bhADrpvlEn9tH8TZfbKQwVFswYqKtimGFe
FvdbmVDlFSTAWBkVzQc06IwvMX3isN04oS5hD35JtUzwhJh+eI+4b6HhnhtQvbZqjilDbEHp6vhC
QWv46D1HoAJTv8R0ctETB/grD33LywzmKd9RLoM0cD1sWvpZgVnSCo4ZPBV5renehAGfWe12mOtb
qJkUEOgJ4GFN4xc8zA7lMQJnIBeEukJHPAfYojPSD2DqzT/d5A2C3Y84EsxR5oY+9BMNzIhbHpf/
ykXBpUvBPo+N8VDS/VvQky2JrgNTA19CKiSvnY5xJhewbi7RgKoe3sFEzslpAAFKvTcSlKCvLH43
uTtlgOemyN/m0YbyD5fpdalZSwdYaE9XxNmbVCd/YPJOKdreWm+uGc2oy8knkaCMTVwidWyRaX3T
jkYFSj4eFE3t2UfPJ3ANuWghiimG+I3063U0PiVRdTHD7yiIT1iAcfWts0Uw+i+6wugbaA+6AztW
1motRjQE0LFHDfhoVvAlvJ8wfulj1WfWF73RABxE1zJyodt6P+NUF0jq6kcYICzzkp3ijJgihSsl
fpMMXZx3s2ikECs4t6I05HhlmSms+DJLfg8y5nT5ciJtnZTlOZcch54tFOaTBqP/dFgQTM8wgLVu
JBgmX80LQuH8Wc5mmci8L/imqJCeY/BEnYOAQiv+EUyXSLIuC/ksNgIFuVAofUfI1zldX5gXZOeC
Sk7Vs9hZqUSeObg4qDuXeYYfOlCHus/K+pI5T86sxDJ2bE4Xtv4ubKa8+udgOdH1Fnrqaa82R1cs
dOJLNLMTzF3fy+zrLFpiioGBZilhpkGeO+fOa5WMcCbEaxTnfkYhFrmjvgfGzbr6YNW4orjYGnc8
aG14zvSPpcY8CPLdRMOedzCna2zyhV6lJXvASMREBYE83gp807dL+FBE+y2Phiep2a91/ykfX2a5
gMZ5ytGHMmKNMSmnpYEa9snxaOLi0Z8ndSdvroW03j11NPC4Az7Dt0B6CKe4KM+6MW7L7NoxN4/Y
naq5GIsiBcwmvHza7nXOCkY7PFNI95oQe2E0lCyvif5ZaHDZwWWy0kWdOiB5pD+DoBM9xJFIsT5k
DP/tds0n7C52OXCQ3RvrqgI2V2eOOGVDpYy9u5R/D/AsqryVNvP/4hHjaOrAl7EYB0MlArfZGHW9
V5X4Vc/cizVmp3meKMJgKvp9npeNDfnJBi0XixFc51kFppuyZOwAeLZKEs5hLhj6emZfj7c2hkXn
BtKcQHFJ7T2KRpZS2ZkYV+h3tru2oh91l/maDtwBKB9GaqIta3WDTW5PsnHLez+vwGr1/CngBmIi
Im1sE3yYffl7iDi1+cL1Jzb8PkYehz+Rw+xaaMqojzY6fKv4syQvXXHQs+kWd/NW2Jdu/togtBH7
H3Ww7iVsmtS3WK0muLaOzLklxxSxGROINS+tKCbwo4qo2zJtJk52nhF4tyxyLR4zOaJaW7rsfJOk
P7ynlY7X40CzfmeqkP6Co6oG3rBMIksRP1sOm2tCGtEm0gXqZXCN6czkGiiOdE9kKeDCp3igZCuz
+54GfUv4rXRDFsyAUeGcdfpd2MBAgzNuwZlQP3WcLipD+deF3TGIRtDy+HuJsW5m2eqoN3lv+qL2
2bglOsYxNumjbOTlw8nRLiRhOfR5WAao0+K4LxjcMnsIeFOA2Vugs+scJZYNlyeg18UjcRH4E6TS
BtfTLHZmPUin+9bi5VLX7gUwkenFJ79YSIki1C93DuZ+vY5YmowqqlBj91sHiXQYqMx17PyJIvdm
aeJa3gbqGOqqjj8ewRm21b2NPGDiKYms9MCef+FTViPjMJlCw/DQw5HxkkvFJSw8/Oun8oDaVfRY
SD/5hM6wNw0yYHnVhI3QnQtEehdMSE4GrFgPf3IxJMAGfAdqg2Ny8G6KVLtVObq5jkhwk6zDLfQr
T3sie/jv6b84XEazZgvzD5/jDBRXw2ApTVBPAT+1nEzsXxjFe+S+SznS3cILrf9gIHJNcaZzyaE1
wOczxqlx1EHwg6Mbag8D/AbVg4DpuLFvAJkqCQcKpdhbm5qEPXIOdp9pNh3D7iNiJvOqcS3Ve6j/
CV8d1ErOirim886aeG8nvBTYDj6HCikxmp8FAIeRMCjTH9EHxUaB8wHpJpcUsjzuITS4hKRFP22X
AIJTOhGoytkWK2evvEiLoDQpq+M7SB/Nj/S4hrEfUJRg9GI6exXGCI93lbQIYXhVZzb+3RdnFj74
ilJePCt9Cl2SzIiTtEToIN0Dh8JGlgI97ZrLF2J9Eqik16VQbGnUIqU8qFDlpX/Jh3bPe8jyh4KX
hRtvm4Z/7QG4R60eSWY3Uek1IZ7DGkGntJ4QJMZiwiHtsyw1AD78gi+mlmzM/kPo5nIKQLWKqr2N
L1LJ1Cef2gU6jPAWaPGziajCPC+ctU9RVWysAYMtjFtRFvAQCkLjYYulydHL/xMiweLE4u4Rd9cV
b3nxyTiFkIGj62qDpsqOfVw+ZB+vUf36xduYHaSukYEAS1TVgDWxUQzIV10AVxjuN1NsCa3ewnwe
unEfLDeOHIkONCaCqFBKtDYD5Byg6Y32eo+kCYsDU5kOOt2OGtVwoMsdC20gcKdaTjhKPnZ5jnnC
CL/ECd5K1fhsA+/HcbpqU77HlHk6ARmLLArl8t4gJkXZj6n9PgwUgBiu6ugqfpOCNg+npmTCgkyT
P02nmk5LWAEeMLfWOXeFL2uB/Xmo1VaNYh5TtLBmNH4v+M5krMGBMvu1ZuAv5X2HGsFNQ72ZQvVZ
lFxy3SExJtHPEBFaSjRqorUbraR3AcGINBT4qMkxxMvgWE0PBUMU5+GGivP8u1/ykt+JIUwYbBP8
6mmnAY6gpEjV6/tg5xoeBrgOqhj0F81WUMyyZOnLmSa/Fmle43LvMaTEdsBMAK68v9FzP2abyMEd
qP1GzvrIhVpCdSs/24nZ4BKsFYIq6sGFt8MFcmwm7A7si+gQAYJVcIGl/qbMQXzk+PVSRCANVCMH
lOU+Vt35/7KRt7h/JD16HbT9mC9YuGcXrwsPkgODTro6jjnPIGBh2suCw6PLHCNzs8ABYbXpFuZm
7LqNpSz+RCSPw2JKxYG34t+NAbDE8AevPugc+BmTzpmhwp3pY5cKzaTL9PA5du4ecXME1uwRbCER
y0kXHpsy2ERwRuXOCzQcYJVt1NhJcVjKotbVcVzC6HTQ9XUcXRt0qQ5Hf8wsxf59JCS36XCG4GSC
knEsdB//XKjF/dHsXaQfyclpnk0isnWWkJkZ7aT5CvlXPbpn2QmJAYfCJA6jEfaRh+XivAFfWg3W
d99iYqT2IFKufmDdJqd6aHgnEMk2ck4Yaox1t+7IoxQcTnZMzEyMXgnQxajERyRGRqpsUeUySP8+
EJzu0kQKeCTGkW7fHyN9V1jUrbZ7HPVh22rM20Z3FEt72f2BAo4jZPa6OrCjmcz/j/UJ4oxi/nC2
6EihLex0QnR7EjiGUDEH24xHZ7W4AfkolIDWOJma9y7Dcm99U9btlrtCB0JPgpTmTq5vLbwmf0J8
GSAZiX+I9hszCGTtKw5ny/TGdkZdgNv5sYXDI0Nunj8H0XbkureOQwAcmMnfkMjSIVo1bDOK8V0n
08Wqb1Fuo4jCnoARPrUAQZZsD5BT83U0MAkDinA+TZ92XW7c7zwL1wXr58UhhBEQtCxfR8Nmyqi0
TwfJ3DKhjRtpjXjIDd/sNU4SfGuoaCMk5XjMj2ZobpkC5u5BpvsuB/5y9zEkGLdyQNXhUNStH6nx
lZ2Uy0PPgDga48YkYKH1Yeio5ZebIDHGpb6lPvIyQK4rCrIDywlh57pj7scTax0F9okZYTu5n1Pa
nzQDtShOBPgQY4YGP/zHgmqfRlDJDOwg6m+LRgHuYWToG/mSNrzHWuE1Ymif2c9R8BSAmnIZVi1u
CuQPr8ohO0Wte+gBB4k7KsjlK9z8BdJr0Wv7EUl4wbrPawlc2lgtzOhgl8OEwT0XTQXxGTxBHX4T
TjmdIguaS/vqcI4H85G3cGJ1GcKH5UaUqnamu8S2skwy4FZWs6yHBLjVkR+wHodTXCv2xgCe0NkS
lMkz8WsYjk+/5wTVcGHADpGkRjwQqo1txnxNk/kAPdXPHdKQKVdUoortS+upD9mCoaIJO96CGtLt
KhSDmR+HGTRQRm4YBdhpsLNzeJewMwUCYv2sAPs04C+QEof5qRL5q0uLxTnvKPrGNobzkkHRs/C2
RDXXw411iU4MA2vdD45fsboZ0KJNXn9rWfHFqrKdyP3sWDw5mv4yaB+CIPRV4ttsRXpPQyX0KScG
jzn1EjHtY5AbG56iV165Pn1TqnfQitaG+ltXf1vj0aWnURJyvJyGfoSTE50i/TokKRnqkWFJ0yGP
aU39517LmcY/MMhnI3cyMA4LB+QdqNu4JFFYbOL0UMwogECSmsriidOgnYnniIVxbVnRUpM8YiNK
sNl9MVQksKMdzoYFckOJTXQw1DvNa/B+4a/vCNdxC9/N51eXbSzPaQ7e5hEAwembm+R3fznGLcF5
BLVmpuKC5sfOH6VEHOM9hPBef0N3+PQCWbos4X/XotwbqbE8Qv2IPGRBGjE/KJa218JzQAsvbViT
fnoIv7BfH98mc0GSCMW59w4RU2R5HWGV4/e/YBJigdO1eOwHGOBmTnXqvA/8C/ZtlTK6R+Ab9aK/
lQLNaeo1zPAZsAuev8/A2HvV1QLJTgB83Q6TH0YpdcQmSd/gO4vtUXoU2R83TqS+nJtzgJFRjAzV
uEtdYv/tRwrovzTijA3VG79qpn9pj42khzOy1V0niBaW6qLTGR6V/q81YZikwV2RyBp4UYn5ZsAe
MYu/arS1sLSlJ7CxDzJJmK9+gDK7qjyk4F8xkRUlPs1Z8LmwO0lJbnfwQlSQSovwk6zGS1sdYs8+
lWzPBV7JEGOK5Q526tuBJQuPooJqpCKdR6I2A40hJfjQNH2n1MfRGPxx3DbDdaqDkwlS0Ax0nOJ3
Dfc4eZauu9Gi1e+rnO477xWOhR+x6U8cAQHp8X0NQtZvm5u2J62mjIDT50yVetvdmmi5sbi1aXDo
QlS4xzkhAzU7sqOiGRiIsKJxiksFJ31eHOpMDuB2pNlg6yq7ILYkAx4oCWZ7lrEVIzoBJKBwXFXo
CdiFLQwjSo5UVQ+P4onLe8ObD1c54uhVVETH9hHWFr/P4VuG5bOmt5zc3Q4EkWnU5NvExpesaija
XgpNTfvqmYWguMOaKJnm8t990AgXvSYciSU2T7HuTVvTJkst3sbMALk2P+dpSJr0HWbAMJHpgvQ6
fkzkjkYnuRsaoG4HuT7ooQbmZ+lwWX4OSk8mwr0Dn5ZHrfUYoB8SqbkMd2r5L3yC6S6OLWSE35g5
pxAHhmGn8fYM8ZmhftuAvXYj/mpIt1Gt2q8TroWAdFn2Oi7YAZHK3c1+wAHh8oKpJ3On4/SKixK9
3MiG5hHC4pagzhWebuWPxceS9mVkAyHRBQJFB8nylpNCS6nRtV+RZe2427g4B0Q3F8ZwiJr6qGq0
xglHqeeX4yQjlQWIywxOG0/zKr22XIy6wLWgcffys0O4Z1r1Jp2wajRbWXgodIA7CLpie24wAkZR
tu3Qwk5PYYdOGAen33Pbek15CyUup/mmJLqaeRA37AnogGvUJJ0P/x84LTGuIwzZZbB8AfcnSmG/
VRivpCnhT2KhH5yc8NaG36kKhofo23ppSvkoybfp4BhD19UOFqozPtbyKlp4WRKBf9udtsMyBqRH
1kPSqhsWCSZhBa3l20Sdz/FwEo6IHKBpbZ2wK+uxMZaH0wbp6Hf9sqOciEGHwXpmZs2XgNy6d6u5
W6CEMkD36t/eg0KVBDRHLN7KF04Hjx/Kgx6V/2zjD95XufrdTOYK2EteBzmGZe3QLsueARYWOudo
0Ck8sf1JAAGenoLdoRT5ybD2mhBrOOzwrhGjM1MdrkHJQgxUVoN+HgVf8vaHAFNCXqezm9m+xMbs
5yooocN2Ks/fy9o6CxIcpgHemNOejX8/uueZWWmF+aKV3ILykaCocrJxm60PWfw0NOUZLutmYejt
LWWn5NRjWBBgrRyk9YCFDgVjTuMjFjdoDU2qebDymLl71TgMqFNlEdFajARVyWRNxjaUn7Bn7TSs
8f8DdeGKLwOc1hDbHBpTFVAbHfOG7TTI/0vArrrAuYWHc3LztaNiAg2pOGENafFtNacX0mEUhjvM
cgRpSjku+YAonAR/mHpUAPnJtKC3mGxUgZs13XmwF2c/lf5Sv6sYC7OCQFyQ40qXc8ljaDIelgiK
MSL7ycAu4ZsgppGFjIc825jYo5Fsf4zfbZ9MDCSGW5H6bAt0E8/lOT2Q0/CAbmlYUYBwo/1WXljd
kT7G2gf7L+UZ3dyL++4hPdub/mOybk9U7+wCQ+vV/B5e89N06z6c59q70vOr7jr5aKxt/pUElwVx
to+8ysMCYH0j85yoowhKMZwjHHDsU58ecdYCPzaObD0MnOZJRipP7bKHublk2N1xGCKaXFlIwHhy
0Nmslo6gupN6V1FtQP6/kzTUljcssaav7EpT3t20+Q/XBgJCVu0zyNl7uI75Jws5+gbPw2AcNBQR
KfkmR3ML/YB9vhodnG8U3C/1pX/U9t1pgbu319MHjQ6KewGB39y77IDM57o618X3ojNxPBi8pCBy
sHOfDXrtcroUIVqCKw8t00eE8aC31pfHLjrzgcb+ltHM3kH7JMNt9TScjB2Ja9TMNQQMPFEIisov
0IvBDHx+Jx/XBo00VXNdJzt0UBU+FZnPYDsTarAKKhLhj0q6iSdfQ2Su+qOBEQkOR1sId3bz4szb
siek/uS8zhZdw7b6jtEXJg7cENSEmg8zp8BElWA33DKTjbUBxGbMh4Fnf9TFodybn4xbIdpKDGxw
aL276r4F/hhW5OFesuBkqRizXOuAnAY8Ea6+AfGDrU/yUg/jxjFvrgl6S+jHhjzU8rVb/pjzsaSM
NNAkY14v62a+Rs8K85f47qxpV+dwDX8pIVZ6O/1VNfe5fSMYssSPbGMSG3QkqueOeUNbbPHCYfHN
ggw9c03WHJuvTXYDOPpIAjgo+AcP2SfuyljV6F98HLs52BrBpWAU6Ip6lh0sLNKJ5Xfju8BXK804
lMOFmyy/pj/7Cy2IEX0Gob2D55QX94DkOUXbuarPGh7Z637H0ijcOZ896tUIWpK7CaOt6wdvBP2V
Pgd6ue8eMU7lxRNLSag5e+2Iy4OR7rL6b3GtQQFaX3E22rLPe+7KV5yjJ99BRm1Y1sIodk7h8qaz
a2Csivjx2hVmpKXvcGwagy/bndlekomQgda9lQPT/p8SJX56oIWCncHIBkypodPfYEzTn/mhI0ks
12A6ucGFgZ8M2HaPW0vuUUVPM8ooreORtv7Y4aaBTN9Dlu3P2VP7FxUtEQZodHA3QWS3VnlZrxrx
DLSU6+I7ooofqnw/835swnfmWLquXbs3XvrT8pJfSQD8a5ib5Jjhmw8sjKtiSeTmJVaOibJN0j1L
vn43PKQicdHnHZqVPvfpnO33GjN2OGqd/pFx4ObrlGK10iDfH9n8dHwAtqNc04X55Ggnr9FP9oMh
lPcz7ZJjD/1lFT9bWKmyQN4WNsRKLBAwEDiw7V3aM3Z5hGOzxboW95kgK9+7ruF0Kjhkkhu1G1/o
ozkVVMC+Ei9oX104Qs+ltqLZWXvqflzekGuVfnFhFUhKBOj28m+CYcy9PoxPxgaefbXRQv4gBYH+
QFwb7BJGJT6zff7hkjfhku1RsUipyx7gfkL8dRUWgmLFJzV0BYxv7sN3xARtC/WneJKBkEFegIsQ
iQH+DCqICv+I8Rk1eIIFEtPMf2NwnQvCGmzM8sG2U34AK4iSBWED3qI0T653nKoQq7Jyy94Cx4ot
6kyEmg8hXKrZVQ6wWr4xe9lhK1epb4Ictb13kYYb9WCVCtNpIltBhkOzn28heQbTeKgzXMWwulWz
vRJjDRCiAXRQmbeKWNFIpy1YsrQixBLgxYfmne5JTEOr7mmCFJfVD3HyVKXmDuxNutjZqR+xYjgY
+Qi7fYK8wmilAZ9YgOMGttPh0N5I393KD5MWPeS4BJUzZTQsLqoN/ygaMDvdFTkuk+lO1d6S7Cib
MX2KfJkmpVHucszO03f5Y/wOYtctcKHHliLnEBArdVW1rja7Nk89THT4HSoxeGYlU9NQ63vpwrK4
+JRvw20yh+92zl7wVggu9q6KtoX3itQXl/6EM/AGEsR15O8JKoxu79FDTWcIzMixqO5BgWoe1sML
Y0U2YN69Sk8EI4d+BY9o61FnqxVkXPxGMvZzdOHVo6tteKaN5lw0TwvOLyiXVs7Re8UPHQC3IyHS
107xLr7Qv8NFnMTydr0cXY8/5X63h+aeXNuDRg8+EsLb9F+Ge8X6tXegxmyzgMH9OWf8SPGz+jeL
tCh8ddqvqXu1w1dzE8Aot88joaa4UzM7MVNy6l6IFTzMf1h/WHe8X7sBfshB2aXo8dMzDA0s6CwN
5g5PLOFD/gTVMl+uk8OK9K2BIwjOdoqJmgLfXA2nNNlZW9Cdq82Unx4InIvxECQS4JlNDSEz0Z6X
MP1gfVj8tPa+Cbb4pWY8uS9iMbNsYibjhCu0xj2l24+YZ+ziI8m9cugux5wGHoBOx4Vp03VPY3LG
wX4iNBOeluXrFikpu/DBwLEAvy9QVphc12hfn9myeMiLCS5qbBg++wDukrlboAidsBV5MAAafyBo
uYeSaD6GxMbnqmIWldgnXvTxlcbKBj76CW5a48Nh5ougFNPzz7q+gdM72DXPlB7UYY/jBw8sCRkp
UYMoLeiSNxQt7PLv6QfMNLIrwwO6PXtF8lp8YLNij6dCJ7ie9FzlCwt+7PhYw+gveLbK417ukQ+9
wSIFpyXGAl2V6s/JU9kf9cWvCAoDCkGIBzFqXgcxBmAwjru1p/9JE3M/Y96G3abJnVdcdGEY8llX
SPhYgRB8np5z73HI9kt1R3iD+qHogLrJSxv6x4jEEbU5gGPSvTJ28y2hKGToIeEo77pw8l3JnZqt
E7p8Z1AIVfpJombD1oOS59F/eFja0A+wsW0RHbsKqirZ5rPOY0ZlrsOu1p2PlUHJ55BQMfwPaIOX
Ry3tNsLTYbybmgIbHjw3GDgS+BrWnvDwvypjAVYB66kZ7oJiuyMeXfarbXGADHie0nald+jd2FYe
E/pKG24oHBMT7wHH7k/4NqAj90fMjOruPR2LnYgmSv4OUTG4Nl40Md5x19GICJ4lJAH5zBBUZzuf
4CMYJ8/IeMySg9lgkvygJvCjwGJbVKsOGIILTTt6EirAHBVr+P0xlW4GzQlH7ZCYzyN5gUAx0A+g
GGHHM2KWwZq8FJyPzgagt3cBhr5ygiBskUCIR3lwrmjjqibeBNROIbiAMypYO7vJ2QMkE7fNdMI6
Ndf/gr7dB1Y6rfrPxFNjYZMB1fx1dLo3dW4fsVIMuuIzmAGYEwWtOwuH7ujxA6zcPChO9iUEgQwv
CCEOgWAk84Rxu3JggX4QBRbDmnBy+PFWrj2ZjA9Nw1ujld2l9IIjMm/bfcqq5DmFBBGqDlmIHC35
gHW6aCUmfFbZgT7VebEbc/jOOmtXvdtlRrlZwhnKm44zrXMWarzpxCeytDc5RWVBQhSnjFqq6XOz
s0U7pGlKV3KrgYEhV7Vjfres8hLq2h+lqPeh2foOhkxEkO7Flj2oS9bocDljwi+xFrHCZm/g3Slc
dRMtBodrWn7pNK4E0qmx45M/+0s6kS3o6IkgwOHza+B3n4a9mZL8WttMGLkGlyTfA5Pci5i40LSl
ZPU1dE4NTpK567L3IvaORoV6GeGOWg5XQySbvHGyT1aSGvWiL2Au7qW5/VNW3UtiVaeZos+3KbHF
MKBLQBDHa6B32Kb8DaLdiAygZOkDGcd2nVOE0BIfR0wwyzzxBZnEVs8Bejopb/Z9Ao7RdwakP1IU
n5H2P+BVV762GFSvTAr3bzdyzJ4NEkOJ6doqb6lF+h6g2k+Gqms8GCQNFjI/XZiAzMrnPyFnrr91
7Wn+0BMoRlsqHn4krBB9+f54YozkFmx6enIcZ5CIVT4BVCarGZSYrIr5FCNzur6us22LkHVnQUz9
WMgc93E+Z6c74Fl+wq2Inkttj9J5ofZCObiH4a4ox3jfqRsX2w7orWBZn2i8yboPH0mDL7JLnW5n
kuL/ZB/T2atuVAQ6/6k+msYp6XhT9lp+GbM/BmwB367OXfHOLof2uJ3W0/NsywFeYWMIDYdch1Wm
75n6dKRG6cm50j/kwX7idpHjcBghGDrDV6QQ0kdkvDWNGz1n8G9pUkqW1cUWLxyWSLehPi85u8wH
oPuVrT0TfL+OxeUq6tb2fzSd15LjyBFFvwgRIDxeScLSte9mvyDYDt57fr1OjaRQSKvdnemhKVRl
Zd57boecEMpk036k9ycTLOxmdBFIoX+pC3A/KLT7iqkrSBcFBgXhyHQedpOUbBv7NLIsdJNdkD4f
AbaBjdHwQWjENUDfpvQygB2UKI00sSfA7uuISZu/k/Zxg39OKX/qmqWzPG+4FAnPiDtA0aeHy5Vz
35meBgTaz1e/k/eMzu4vCfd7jK0vNN5VeEoO0VvMVorydZyftF1nQ7IyYpdGgc69wZeYaZoXHKHd
9MFuCNOK7UtePOpsbsUUBfdLh7G9D0r5JBpnwxcipb54NuoHyIh0nEvo2RWOyAQvhqswi+VQui06
hZiWP6dnSEmpn4eIk0VxQVXssCWQW2GRKw/N0NhOD8aNK34Kje/C5L48d3jan0zHetj4vLt49QOq
ID4d1qWtBvfpF9FonHnJF5LDsT7eh3d9frBqHNY/zUV/R1h0qFzVN9/ZxPzNnrBeX7nlB80Zp/1A
srlNibyd2HZfySAP0D2Goz+HTRB54BKih963ThrnJMXJPvYXBBvJXnLLryJAeUDE1NFUwW061olw
lzJ+THrfiBxiqOn5Js6iMmLaWoR90grHwgImIdnOoarucFLy0fLuuXr4UH6P6gv55vCbXRTnZE+F
sr3rMjwTiMp22Y+uUcSTCr0nJJ4eywmSDFuEDGxnNw9ot7aG/UxcJqJAPmAQQMwgBJEze+Vf0RSq
ydv7wRi9J2uK0ncTn+f4ozO/eecA4uT2NpbnLIF3PH7EOF638+ZkcfGMAGN4mbotfgTdYkECSOuH
+e9X8r5eJcTdfzRcOr+6+/NRPRFplNrO/EowVYSUFZTl1jC9ceNq7Z5HEPYXMDMybRhkt9uSsxKr
j3okRDXRjosi3hk7OX94d21piVLwhCafT+VEp5iJ0LaQQv5ffKJBXkDxoNh+4COk9cmbvmMDPOiZ
Axy9qne6BGiXf+OnkMDUoJ+P/O9dXK62+q+BadaP4ocCq8lv8ZExrAHUEbIAbMuLFfy6gI89LiPa
rcCRQKwWTcugsAN4Jkrhkd+GgRkMHLZ2XGeJE3kGJmiwYwK8hB38mi8MLK+kCSqV0M3n9LvwVFOK
+ykumcAIe75ZOng/MkxMsNK0k9IdPDnQyQeFGhPdEBLU5XW2Eed7iepocKkoVHZ81u3qrZYT8UHa
p+hj8gD3QWOhRSUxskDCtY1YXnT3Qnpa7FCUvXWguDRX2m31Ffm0rkqiyrZYCcMcMTl3BnBacMIE
MZLS2aInDp+H17BPInGPQaeEpcQGgIUUreJ42BE8HspywNe0HJFXorrXWP8MVULbRXP6vfyZnvrI
dBNTK02SUsBQkp8uSKACeZPP/D4sjkUtvjRuuXI4Jm6LuPvK97hWgexhWep8+1vyDSaRJ+kbQgK4
J1CbHn9klBKf46QhOPiMQFSa4bU42xb6oPQsaYnMZI0EfLg0pULVvrAPpRi+0dsAe6XJsBWb0Z8W
EnOGhEGK95IPKYgCg79n6dGLqbms7nio8EKQBFYdkx/WA/fv5sj8I7nSaOTGxpsajizMkUAlc1/B
PsVgu53VK6uYTj3dLe1v5PrBnUbl7rBvmY1v70DuY4oAqvqvMf6ou7eNQsuSh4/M01ckmpnt8XEB
oFPdDZMnm1plS6G6IqzgOutTZhIUysWRGPWQc8Syz5V0ovfa9PvqykuMaaT/Ufiw59wTfJHsSjAZ
L8OPjq6ydFmjcXPgJWAclZkAebSD6/ogcCfDka1qHI4cKDPpj0TD3vi5ku4gIENXL4flHdnEoW5/
rPtnJ4Ws+m4IsDilACZR999UPhG6RYHCd9uwlFjzGFGuPCNL6c63oTsVx8T6qsG8Id0pnpGRsAQk
Vzy/PF04xq+qxOKmJKWT82g1ZwTi8VnsYImj/K3NG7+SHXUNNbBv7c4I+dJQwYw3+cayUG6sruwn
RhxIk/UzZ+046EKqn3ih2twB9qdttEEqA8Jx5vEawuqYoXwt/0wuYavZ4BE+GY9N+zjjHRuc6oEv
oulOvOc4OSlKmLzEOl+CDJP4pHQ/kNemD/q3FYYUDQzHths/9D5Y7C9t/MpbJII2LWI6tb55h9Hy
oqaupRykc4tIlFvT0WI+5ahMZuiufgL2TP4oWbhFZyaX21JxmXnYFXpHf3QVlinREy9Vct3QjPM2
JEXsUEzl2hFpzDfCDOnWRYy9AnQwx9EFnhNdkqf+pYYOE6JUZtc5NZBCayIvfe4sX3R1Kakuw6F4
N1568NZP1YGoDvrYxCdyaQNybxC9wXl1D5BgfU+Hp5Iuy7b0uSAy4DnR8kTSgfBFqxjUUbX5ONza
+bm2vArpu5NlATYFRAeoVpwkD602QI6NwSw+4eVbEFxfazTlDPymGxaqRHPjXzn3cLST98O6DuYN
FqBdWYGWQTwMcNLcqY82LjSmvjxp7UlnG8uPOs8E3uwRbqFvgFvCX/EMtpjySnPk3E3+SK3BOTZK
zJdc6mWkNLTv8Kw4S0iGQ9hme9oF7Sn3ppVRCRfjHSqTPVvijX3z/selk4KmO6ihoEv4bJFDtI/8
4UYbFKiiGkpvSu/QLUo3ENO3hitf0caAyyjbo4RiDYu9TYdrl5UOH3PuRcg1fXKo2LOj7/o7/pE8
RhT5/YFONm9zCW2xGaPShWrDXxIgUsahp8brHQS4vDMM7gRn8sKIYcZg3O4YGn7F4tVHo99lhP85
LI6MY9QkGi5ciHbFUbrbfKL1p6iv8ZjvlCvtIP7VquzpS0iPsjgsNk+ixkeVs0/e0yAPwDu+KbG3
ckqA+/3W3OkPzE2gOgo2wGp/p4afjulPO4a0tRp5F1+bUOOex+GFfZmhRvp0XD/otaZXfsxUvMvM
ukiu+izR4oeMzJqwObXodGamS3wc+TH1rI5e7rlkfER39SWCp8h2Rll4IsUEUVedBQT8cqJwZ7dx
xwzecJ1cY+WC5qEEkv9GLleMir6a7yZkL6l9Nhb2D3639NP8tj4FE//e8EgbYEc4bYDtb/OvIoO+
i/Rwv2G9UrGE6SbgELe4z/DbaRqxAgtYfDthkiax8r6nbIDMi1rqTS1Cw6fayH4VBOfZLguRHlth
/KP/qq/8MoTeEDRRA78Xf3zhVyLfNG0PYCCYX7QDkA/DlYIiFKoWRogc4/ab4cY/ykt3azGG4iz1
XyGWBOq1vbDoOD4cWjYHEHDmzvQYF/Cpsu75yFQ56JjzhRGAq8/UI33wjQd28lnUPX+C/CK/0BBM
g+mTATh3mPc798qHApEE4TVe9Kc+SAHtjuZkBxss34iYfT4riGC0vlml1uQ5fCHI+u639CNGts4F
B52Dv3r6dbrdw+S9DOIfDVzObgr/bRZGHMbiHrntDbfqT0m650j5jX4yYAFezkvwEEAABHSk6jlL
Hpnm4yXceIpyrF/oGOBDS3+Z4CQMr3e01UT7h2bHXuQFPCMfkXTX9tr8COuGhNWOkVVQHhdxrfCQ
ozDruU7+3Vv++mDyuKkEynUiAoKylKe3ZYGjlot8XLv1N8tW6FT95pc5gHJIMeZzFZahDexEyw3b
FbctytlNuPmj8Qf18746mz926tmlf9jaNInYJnjMlOVw/6sLF0/aTNU/PzMknnIf4RFmGdifPMAA
xTeNo83+5sCnk/5CstcPcShfc8DiBNcSFBje2WtJxdyz5yx+6k1I+QVeOA0HX4oQIiMeBbd0nODC
+d0tB8DOsTiKR95QRNUbfbNxMJ4a6wuULc0moRWjyMfA0Ot3wo/qV+FCXUHzBFj1FqoNzzHFAYXr
sh+PfCbRt50GZNHnwZL8a+BK9V9zQ8mtOvYbUYs6gbi7jvquD+brvduOCL5Wlz0hDWg43/+mG9Il
hpEJybpsHEw57iF9YAaegEGILGL8jW+OtjlOpQVtB5A5HhU2HJDZDCRp3LHTIbcJlWhvYT9HLWw6
KvDs2KGUKs/J1RZGYY+iWX8mq5vhD1P1MYL0xmKmWGd7iL/aL+tENQIKEFOnvdUvK+epQ9Ehg13+
S/8+cqoIZzhpruHLh9knnEBB3uB01HX8TB1a3BZg0cvmY7ku6DE+ufiNHStySxN3euWPGfOAEjBm
JCwTIr2n4WpV0B9g0IEcMWgp7Bfry/5my+Iqk97SNx6pRfmjsFn2LRaEEDYD05onaCzfHI8nNrsO
pRiNRJeXyR8w88RwF+QWhYGGTHKuDwX6+/u2uCY/4v7zY9CRfylYD3/8KTaLgGLBR+sV6m/LJ0NJ
AFWMPA4t3zOOgH9E3vSHk33mrf4tfCOcOn8k2+g9n4I1ukyyahRT4R1kRuMO+aECwtVyfd117kKQ
XEm9vDGCEQo369lnuLmfEwBcaKN2wqzMEpA8+SU/Fu/SWxwgYrTRZNDc2I4vIyOh4TCzqrGkYH6L
d3G/t9wO37unsA1B8v5hGUAPwLyByjg0vfSq/1GR6H+i8Ql2er/4HH8+QV1UrtzXQ5OrgBDoh7aD
rIXocb5TYSzccpwSH0uH6q28Lnlwv0EhNiVc2AFjAxUXTnNJrx1C/VDH8I334fuVWUpb7s5T5XHu
99/rtTxa32Bhe92xSVNCE3xV6V+TQ4KbgOoh9frBwUkuSgVc1HgU9pQVwRKu0esUu+3mQX6pTsSJ
JZwWjDzFOnbolZ6XcGCOc562KtpyQ9mje1lxsV5s1UPAwMZZvy7kxTtI2oFv/5utMN3ZQqdTJS5t
Lyct3zeHhADZ+34t3tMn41EhYpOpBaU/A9p+h0pfWsRlbkCXe20/+Pm9O2ZH7yk/aQ8GZCpGYCzP
jZejf1lF11771rqgUbwR/zeUbPiELwC8PqlHBjoEL2eUDxnX0QtbVCX74pQGP0alBkxZfsBOW0wu
/Sw+KOaiDDR29ydCBJoEPNXWPNs3fk7HrrTfhPajSaNDcnApI4JmwPaxvqDUrQOUdujsLQo67uUh
w+OZ/HmyZudduUdByWk9Cj6kEw0f7P4LLBhMDowFd1TIE0Up0joxvCN9JE/FHAkMmT4T7gggYad9
9LGom+1dsyLj31U4G/jgmVEzNhX1E/uliaTnT32jwgEz7li4BIPEuf+2AA4aB/uOQcSjJHClZIF0
vLrRicb3O5J3ff6VLeYFNGotrd5LjIA366v8pZNWMhJJd9rkv1GD+PY3U6/Uuzb6ZslBH5CUGjDa
BkQI591FXg/MtzeMWB+qW0klD9n7hIY7hNrN0r8x5HJqd+PwYdmPWFyP87F86ff00beSE+1J0dvN
bhuMbuOk9FS2NYdjeQQ1X+zkD91TLvmRaWKAkRTR4Obr/h47wfZ94r3CS7rw5CeP6R6q6X5wxM88
v3bbdw5I/vP0cEVWso+2tH926paylr/+4Y3ZGvwyOD78w9EfDxLaDIlRXvakubgmvNK9O20Atdlb
nD6QwvIBZUawHrlCbj3phIT/ErkP1HL70o+3D+8GD74PDXK3upQnHnJuh6oFKQ/Nj933dbOzfLY6
91hsH4btv5eUhMsvAALrMPOIC33m25xubRzKH+iUdsb29toHzdv3w/u52oWRg0ic/2JyPXDrZgl1
O+YZl/Sj/kF+QZN2uW24u83Wt3ZcA/XV+pK/YCWb83a8Py0Yc9MtKtnKU79nB1/Gn/mxcUeHEotv
gJqRy1yEjPv4qJEIbAevOzAXV5Ird3x1r9eFrXBxNrsxsD0qPe+KV3V1sdjuiUw5QBHCC0U4bXYB
lbozdmjRty/L9vv7fbOjsGUECTfMQxfhr+9MWSp6WafVB0uCRmIXPlY79qetvL1x9FAZMf88r3tr
ez5un6qU3MM9c6/YYeT9vZ7BoThkw2yX3ZXVdLJ8rs5ORdwWKsMtjjz+l2Oa7Yzhvr5hzk/8F+C1
YADFohKTtsUTh4Edzul4MBz7uFH3OkwuDA/bmWavw+3NeN7MeElJMHL5NmSuICFtwt26JY8GcDZ8
Azs55gdSXLqeAgIj9Y6R2R3NFBPLm35pPtRn22/2KNV29XP3SjlAehjhTQjMk5f8k8EOFEIHJvJB
DwxHOUk+fl14E5Rrv8br+mS8dkRFEHsxwYM4LPvpOB25OrhMTN0kIB3hILnIRxDseX+YV6LtFyMB
jia0g2QY7AiJfJ7RUNbnv9g1f7E+M5Cq/5SnmOg1ygPDPkPU3fJT4LjMW/1qvQ+nliYZomkKQN7y
J8ME+yc394pHjML3+gyGNP7LqGOPpK+zTVeU7wi2lO1HgkOWWuMUfZM0Mu9+OuX5b/orGS0/K/0B
DuLTBiM4F/ht9beibSCdhK0Ku76rlw537lbCvLgF0J9PH+Zv0btcHrQ+YNKsuAT3UbSKKpbv3Emn
dy6iLa2wp9xycll0I2gqVK1X/0L3HN5Rl9M7gyT9QR2rhyN2AUdA/xjcEMjqIoaxiOlCgUXHctts
UePsmr8Vi7km4FVq7rfdHvdv8ZceE6ojrgyUV3Tce8c+TdBoe36WwyCdfAB8wUxeud1Kj5blJcOx
kd6nzh2n57S6ZmdqeMgmOVvDiWbIg34a/tgaOatSFm63o0U5IDWgjby8KObeeiNv4yTcDY14LQLo
zxEBMvk16c+ymBm4BMSQpoPR3DCLZ4SmjlAjmu9EO5Tn+FB7M1tXvx7SC2Ntd/JSV8RbU6EyhkIA
xakBiTp26F7zmuiC0iWxCUPho/eZBjj8Hf9tDtBtICE+ICprvqqDETC4x3DE3x2ag/GzOW/Oyov8
U5+ks/FgBfLDt31/SsUeye3p2F+Uaqu/ErL0UOfFN7c8/VOlu11fRAfgJ/5o8j1WQOqcPMbFBoPG
wfFkP9IDqpHQQMkIdHs/utGF59eAwOIxzeIU5T5QYsMo9wBRmGg9kRJIKAh9PsOdv3PAPTQ3ENxx
BRdxHyR6Uj7d+LDUiJ5gmJ0T/qWtPGJ5EAloVHsYknD8EMtzx9VGYoW9LW49HR1UcCoNYUTUW5zs
ToZ/l92DUfGW3OmRvgOwKo3OhIdzmlKNLL9KDeHit3aAYg8JU3LOK5dT0SaodfQU6xXlRq05jFxX
+iuQOTe8hx1DMXVEPupo7A5swLmT2o+W/al2Z0v66n84/LPaQ5it2Z4GXl+Bo/s8EZxq3ywSNoOZ
vgbDSsBeH9j+aevhPtVdZzYc9HfkwhxjSl7uJNRN28TYfvOOdbi2wJXx+e05JywexbfqzQynp/Wo
GeF6oKPLcwNWaSKib8+lDMkvQ2nmFzSN4sfxgde0viCRlols3pvDpWkQvdOAAJTeP1FR0uNjOCmK
snkvNC64MoXu9TBlXDIgnVnPCqE2SGn6itHghguorcIATll1s70+pNFMLurGte3cx5ptYzcSdlH8
zeEI2Uc4egThacyLfYPNeDOpbmV+6En8KtlkUDBmsKM4sJdCKBlmKkeFvNTaGKE3rqTg4qGddZLS
IoawnDhoGvDSUXdT0i35P7G+xvQxweJFJgDlPnm6mavWPRBg2DYtwAck8sN8XMfr3Tht+KKz8SiE
YUY5bnMm34AA8FIj06aIQaRpydVOoXff9nQPNS9Hr6+gXGyQjutMjWGmRAWRpVSMXSBgdSn/UI3v
2ID2bZMElaa4bxuJUzSyXZBqKepbm4iPHtpHn5Z0GvEeD36ZYTCi5LY72enn/LVuvgXGpmjV52RD
ChfSGWglyZpADEaAh+NdzQIBEAW9GCgb9TBmNALJyo0CYeWV6Bhldzp3FGyUWFIRCjeDugQEHOi2
MPYedZtxuyESgPvsr6UEFbDcNmM9KzfMZMJea63Ns5pytuoIQc2DkL8SyAh8EwKtdLYWUoXZDApA
uOsrAXpr8z4pb3fS0HHgJKAVFpCbmnTo2RojuuS88x7jlZ59gUtz54aVjYJFyt9GLh9z/c1HCSNH
4pvjN//jiAJf9oURs9LeYy1Y0DLYfIlGw/CHNpw2AZQBMHZnbeKmQAIh8IH2QLYqbp7hAQfeTSg3
aiIvkVcXCbIjBkyMACSU34iAyN2zc7LmFhq6lPswK4feUUowLLQM4BOmBcFGmROD4gLUsuPTQnYk
iDOmbvtV1HrxpP5IvKXMTvcq/qNcFWqWrwmBAW3udH4R8JYFA4sEu942x0vHhXclHyntu8smnh/B
Zc4L+jbZsyHIUbZDb6wQJLHTsjbzr5oZRJ5oqFwM/GJP2PE3qL/hu2G6wCMc638Vp2gtK85C607O
CFrp8uPcKRfdrqnmYSK0VepJCxQM+s0loZs3S0EnGtN7sQFiY/FdkydBJhyANXB/rHAyzB3xa+a0
1dQnmEcQzgSaFpxCn3qYqgbqKl63wvGGAosPHYhF0aMl1nklMdz25SaELIKyi6yG5Ay/xwcimIQC
y1wx3bGKA2L8TmgsOb5UGk5iBdTSw70EM4oqPseonmNHyzDS8kTeaSjmiLQK7O0ZmjKee6V/BZAS
sfaKgmMTWoTAnhSW9SZPGAHFc8g66jinIfwIDBi46RXGjI3wJFespymTkBjQo44bxNIY1ZgCQXiY
JbpAm/f+ocenBA42Xr9aaERS9Gtm35wRIAJXfEgySZzSoO2Ql9azhVTR3I/6qxC3Aj9kSTHrdqT2
tNATgIhSPJf6kXtvpgbJap5imiy5vLsbXtdKrkSwIE8p+jJVM537dDP5B7CIGmol/IFzzIgU/urs
1cCk4jJyNFH8aFjBcGSQgJza+6kPNbI65GSHnRA78ZavUHhZegY5+LZNO8eU/QgDXPilqspwDbNF
E8WiVr9mtT+qgPwqihxDekjY+Oo6OvLbFCwTA1OoOjEA3cS+xAnHW+/ITOKia3OV4+Y6Z7RADcit
OhkrhKrGlExyvAWJlgLbv8fsOUypEcDB9Yg1rvTKG282ZysbhtcYG+xKjbe2H0DnMAgZsGRipBvE
QaIFYEfAgDTApjIq4I8sy80nMF0Di4gA1LUIcHGIwSVAITg06WsyZEBpn9u5ODXEjy/30a+qT2hI
EbdXfjNFL5pQpUESTBtLtoGExchpIrFxmIDG+JqIsqJV1pqBIEaNKLgRqxlYZePJ2uWj/AosoeHr
qSeZBXwr+YybhpUA+w5eAntDw/ZqMqnuAW3G2PuXYgBWc+Jdw5cQ2uylwZpOBqlJma6aANiuKR1/
5LTlMiFsybaIWoQNWdfqp1jTdqVwV6xs+FPnQZMUzn+Tpl2pUPusaaDwo4RUh8/OwvvS1Y/3lguR
kl3G6GnphOhJFUA9Uzx4sID4pv4BwzaonbSeAsjdyHI4VAyfEJ1uSL9VWZlViyzFACDD4dghg7cx
y0+KSbA9IM76pzWeqpIWDG4uQcCjYbNan5XWfAgMNaJ6utUZ/uioe0TIOUgUMZQSGvCG/x0uskaf
mH4jhBTo4UyKKAYkGcS4gjBVx3Vmt26M+qM7Cs/mkqFvKZMnfcEUkxEzjF0f80zNbg4LBte1hpse
6xPfhZKBaLe3w4zgGQZ+gzqDIJu+5ifemY3SYeEw6OOnbkGmRbunmYRyMt6rjP/4cHuMPDEsIgGb
Eyv331+XxwFRDP5PEHAZ4raSkWYtADEmx7zGdRzG0yoGn1C4BGpJLl4BYApmJPtc0XyQduUg6SzI
9CNhlrk+4Q49V6wSkgSblFCRd1nsCq3kgPmzSgsOVU98SULGKpBPilW4Q0+CHaR/CR0xOlkRlcUh
39VA2cXU0LhsxMOam2SZiKEfQuTU30jrA8exxfYoYScTzIoKZZgioCrQU/htK60RJXIVjJeoOpWi
vCkbTkYQ6XuhnmwBA+vY8irpdY6YkAy01lb65jpR3QZLFqTBuMI5kcadHWuvPYOBDfNNjlGsf1PH
VJQoMI8JtFuMhDCPe1tWjz0X0o3CcEgP0Ib+Q2F0v+B6cGSKwIQuDc3KvhV5jfWPUAvEAmwQtLq5
QMVMMAuiPBXAZjq1miAuWLjgBUmUCFFNWAXfZUSiU6MEdvYFUxoLv2vDQ2n5pYIuuwCpr7AVZnfA
z8SRSRv5mJiJh/9v6CFgHDiwmjubHGl6oiQskSjHCwtnvHAjqKUTk0xOBUF44ywVhgvwvAt1k2Lf
dGiJAnQFcNCaaaOe76iozc/C/srRHU7ASYWOmE1C1JhQgI5tVwdMPgu8XDH979ZW0fpyVShOyZKK
JcaZQOgJ9kwUOULPzAzWeqQ0szkWIxsNE6NuPsRhLo9TPDwC4BMHHaQgAcD6p/bMi3Ckt2NxFJMP
MFnSwUSoAPXDK4b7ada/YuWYoe2OEdJMhwZmlao+QXPoaYoLJJ9dfWVIMFX7TWpAOmW3fIOV7gko
SwPECiepzWXorT9IPwSFUX1SafUEDaAKnUnXpZRasapojJrYxfKHEltGlh9KpHISHoOIr2QQOb4J
n/RmxL01hPXKaT2+rc3WpNzOKLraWoy16Xey9c1xhBy3+ceTEEfAaFOXYvnVKxIpbEa3UTC9CZQs
mM3aJFYxRWunPpQEVoicizq6hwM66FymIK8p6RgeTsx66fZM73y65DiIFIt+pRwANUpKMjrlezuT
0AXr7I54FC1OY/1aAHtgjzImS4YHkPkCdZmRMgsqSrh+qZ/B8mwBRvb6r6COSpr5UixdMBe9n7EG
JHQxI9ljPcQxZPGzyiWXBbrUr6t6qTlQkPDkFmQ/JI3CTd2Jux7KDiZNIx0+4p4KhAti6+TPEKAT
5pK0tykG70bnzvu7iXmOkovQNDiMzCBe7/fvFOwgC2rJE08ueb1chJtM4f+HWfMB4HvgFWRVYKHJ
+1dRCVijeZvl8XHlEJOoj2tAIjJWYb4xDbmw1DPFIr73PljQ3ezscZI7no+vnA3HTI8pYTbqvLn2
WgeuXEKfkQe2di4oO1Z8sP1lbhd4EqAOSFTuMEXF5Kd8RFhl6oaBVachruZ206d+Cfwe+lRJTdnn
xkFPB09EUSjG7C2a6ZriLEkXwJCbNGgoxrFgx9iiBdjFltBwtYSdahz26YESAG/1s4JIdJrQDRAE
EmkqJ3Z8WSXfxCyMo1Mr+6+5HX3aRpwrrEke8QIiS1stgUCwq/N8ELVmYylhnZjXbFl4g7vSBIGI
51wwAf97Agi9+sxNuYhlwdpAH75heMgglmfWCizsbEhTyz38CZfPZ7Jajxjv/59LjINaLP9DVLpL
/2QyTSXq2sKpP6x4gVZMotk51uQX8G0F2V9afzJQ28hZQmphz0Nv8GB8Vml0FBBDbO0PXZHUEDX6
c6sODl05HdhKpqwhBK4HObFPOfZivU+f2F9Q9JgUPiIRQezTBdu20j6aCnI5Dj2ZlAXJisN21nki
AAHb7V+f0KaoCc2WieBRFiKRuXROSJm6KTlnucB43urF9HLu/jIDY4FeSlggWtfQRCPJWaAQBR6m
4liHtyAQ6fNEpwfhCLuroJpMI9065iwGSodN7du1ehDVD3BKDeTEpu4vZfcLlYJ9U8TQWCDLZwiP
bUK/ifpuab1oMs6AFUgxq2iTJE856GnRmFhqQjXtGWMQTEt8F+MSZiV7gBkdbMZPGEgYsi3nqGj2
fF6TSK5WgCSsdKTgFBB7tAN4t5/KLJDHwxQbe0vs+hBGq8dFxqjDFHAcaDkPjxwH7Vy6EI9wjkXw
NgA6+zATBV+N0hItE9nX/DTif9C02wrrpvvtsr84fp3udE4R3aGaqbE51hKDHz5dE+AnFQ9/hO+Q
+N6Dj4cT6vfr6z0eD7V2omqgOLe200skVLrcjevsZJacq5SNZX3LxldlOQvLRkUVq8P0F0BFqUVD
0fSeyC+6Q7gV7EzcdFQmPA+YkFSTnSXB7QeSODoN5JcXHPjJTvxQQVLfSOljP5pvEbllbIc27H7x
ZIpDa419ttq+ij5sFBc9BMA7NVCK/HBAdZPKLYDTkk92feAinS3Fo2KujwaS757mpOprwjNtV49Z
y303MrCVRsxRaRDB4/IVbXIVUuEV2gvqPXI64mm1SKei6/caWVSG5InACb1uHEpTAYXmzBpooglA
oQUmfxHdNtyaHcxhI5Ou8kLfkl+taH6n0b5nZ5ItiU+znD86ujWJpJwGhP32iqY/UNTokvNTslo9
begAiUXAMKcdGiRkl3RFPUYLZEVIBowTmDGIThWxd4yKkId/QmqhYB1clooT46+I1gf68oCct4DT
0uE1X58SueHeBHuJ2tK46D2TNnF7pD6oEno3tCdwii5QAZsRrpVzl7HFE/wtIjeBlTbdj4lBccLB
e//vTd6gPcC7o1wbNSMwc/UE0mDN0LNw5bS7HKE4/m/AnXFm+SkXebtqLwJSpSW46oryKoaP2kZB
TsLQhwaG1vJIZc+ZoMMRcBKP0Me4UZt1/NJsAIQzv1zfUsr21fjlVessTNGpKpaXdWDfRr6EhmdV
jxoWiCKnmwpiqXys0Wa3DJpjKEZWdhiQX+bt/bPAFhD1oWg1CvRCBmO9TLVL2pSPM7wVvWk/EXBE
9jeXKU9HPRoRGqSU8lOPu5J18CLKcRBEC9E5Oa8JK+pxnFGaZYelk3CWEnA9PdkMhaIxMHhaa709
tyvDH4n2lCmt3qJiz1qkSztpTy3y7s5gHDyF4sGdhug4SpLbo4wTgMUBSG+CrNrtI0Zg3uZOYrug
ZRl+OsPht8mAYX6TUou0mLgxJK6haCesaG9R+Db1YaAsBeHB4Ss6PVRd3VjtZ7wz92Y5F0QUtIAr
l/tRsqjlqDBFBxuKthRFe9HNombh5kF+raHDBKdMl3F9zwrdKfM3l0hHUk72v36Mn1wSmsf/Sq7p
W0C4BXOEU4H2keTYGaYZxtzIkqzzUL+JeqcjC2kzGcGMqnWa6X2IR4HoTnEwLkLIZKywh5zojr3s
NJGpbUfVG/uIoLYm8N+iZD/oYPepmbC3sksw2sDhBsLHZXPJYBXHdOFpSlvgwuxsPRSofDgZBBjj
TniHhM4tV7NPcTjlHV4gHMyUmnSoiUjAErsyBrtP11Y6xMJKO1fXxdCwJw0Bh+dCV8To4ByDIWe8
3nLSquOGnUJUmho53JKTDHoAcuBNapESrdqTPsSXNrfpvj4KgE8EIYQ5/vNQQx7App5WC+kg6kNE
u0KAXXiWN/VnapjhOo8vQ0smLSWx2LL6eWRCxWwv28Rhk/uZVBByy2Lv6T5Y8uY8zHS982o9Ni15
GoAoBc+RQ6Si9e1zTHBfmiw4BC03FtrJwitOS5l4MmY+eDUvkcn9F/7VGg1BhDxR7/AU04FpuFdM
9PzBSlX3gTbv9BaTWFNDgloLy1u7S5SQKJ+DiC4jnuV5tN2Nzg2AijGsZlxfFGLoaIrq3abCU0ti
iXGksRfZ1gr9GJ1Dv20wbQ6MR4DihZIKepG2u6I+1XLj48tgbc9GdbxL/XlUb+BbK7I5iCCmc5RU
b3UKPLB/mWmiCmYoZfjEBE74uQEBlUL8VZ3qkFsbBPQhm70jv4o4SGWBC3q/gmOkEfjcqPOLxN21
qL2FY52RskXeEHcT5h0Wtb9ICMoI8dFJsrLeJrqaNjdnHZUIDLy8xK/cTU9RX1Hp/YpsVPF7yJmF
vGNPmxej4VnOkEPhtpeM9NJGd3lXAKBL5JJZAl7RLJ8gkNAcpOy0ama9qBq7BNFRIWk9aWubx5Kg
mX7iHqOhclS1gKYu0cMYxF/n4etfuMJ8F75Ydu+M1zOJ2h2KlAF3eFE4OYzG74RYm6ell+CQf62E
q4NykjeKM6bKaUzDZQMM2vydG8J+lgvxezLN85LkO/oedLgFgQhgUs1TNegYCxgD1DKpgnX3oMjr
R63IJ0WrPjXCD+/JEgBIQ7RMDNh3jvjIQn0pmGyazjVwxGBOvhG04HRlI4tgmNz5rEsjA4VgfRS6
RJcKuQg36qHdgHVgzG7KYOZGvEQfS17yeP8rx2gBjLF26iJrbzBSuaNT1HIxLkLRZb8N+CIKrAMw
AyAZkf/5DyUA7atkcyeSObGPFr5FAekewk3PDIvv4qwR5tkQPMMFsWPC0aY31XwcIzpmg07aReFz
7zxkGok5BVjzikY8+xH9Fp0XEBFfkWwaV+n0Izz5dnmj+W3yhKoV5laZKD8uY2Nz7inRWMo6LOOG
UXquvi0jgVWCPKv796UHsvZqdO91+qTZT/8h6bx2W8eSKPpFBJjDq62cbMmx/ULYvjZzOsz8+lnl
AQaDRqOvrkSeULVrh5jhnfEF7P4f3QoIYUiEcBfgYU4SXtpf61KoD8GBm9mGUhgRrOsMlFd41MUt
Om5cBGxKMuk4sxEOIPYGPTM6jX5crFX1Md+DBmhXs4AZYHbvDG9kO7ZMSnszOxoa9RAvwMOXSLSe
RYQyMCkgzisgXVXjuLZjLGMyN69r/moX8aXY07pPMzh/ss4gnZeAZ2Jv1kCVlxdiuYAnyOUxgrH9
tmQEXN9LRQIgJRttWQ5a35JwFmBaRt47512wTdJeZM4fFT/XTbJ1ZIgtw0DflF91vzh2Ai9N5qkP
3W3ot7uRnj6dhk1NpFyMyUsO/xB8t6WmDmw2M4pOlpnHXu2I6MDZHaNVDz0Vz7Te8GdjEn/wjWod
BnGwY67e+Il2WW7L3seq27yfUgqrv3iKnmjC+NABc7Ugz4up71Jw59GkTAFpAcnVE3enAStiFzNX
Dpw09BTxsvc0Zjc18uBiiR80Bc+Bc0Jwx67LVhac0qbAf2JBxS6DO4f7g9Z5XYCmV6CCM7WbS1OR
ewhwK+9eDhlHL57FUrDXrM8xGZ64TCb9EtY/cmHWNMVD7f9mVG/9c6hXKwxTn/4OBQo7eX4uKL1J
qe7VL4oQAYZXjHDS4iuAjsL1mvjbug13Q/ovTQNMfjFUgojp5+8xX01c0eIQ2WMxStfPbUcSMU8B
DmWKJ0KNcu2BdAz2Iu5uVvMKyM+kiA3Mvwko/Ws8qRxOk2GtVbtleGyr5IxF9n3Sf1d9t6M+2Wh/
1vP3lng4zV8BYhYfgwT6GoHfZJ2HPLsk9B48P382Jv/QN9gso/XufHQpoAUpCU2pz+w/Hh59eClJ
7omJPqgpEjxgyB57EfIVEgouPIjnqnmu9Z959tbiViKGsiZxVwnmhTR0RzHWHDHgTl1jPWDIGob+
RbK+UeYCjT7K95JnO5vYjHCYOWayjxPu1Yj2fumx10HNGNySqn7MEYZgsxKN3wLtKP+R40jQUols
pLfuMZxHDMeFzZUYRuEmHjbEcN8tFK60ppWFcIvNReSVxPLVBjG+BLtlqByWV10s4ikFTWfaSudY
gstQLvYoPWNicuSGcEp0CBr9crteTHh09edMCpzOnGvi0u0C6DjJNXYxNu2xOybAXDwUxC0GGze3
O5J3tBcHgqZkpsu31/Fe5PTsUPAsgkrztWO8RHEDaJk4MLTBQUULOvysEKGyVFNIQcy21mbrHItq
vJj0AuNC1JIR7ytN+3DZmPLYdT1a454munxG219DQiZL1x8Ge94qZgZarb12gX0Xpb2EI/Vt+Wij
AANLSFq4A+JVTI6AebVD845jlSJCXornThvOYZLI7gYve7EFC831x6Q9GBy6UpRW6jcc1nqwbHkb
dVJc8qFczyF0iZmEGBf/IuNRfsLcwXCmoxLrYQMTfcyW+0BtIiawTM0dDSd1uiz4KdlfK/8pb63T
822eKbYezgCfZvBQzx8e3ckYc+ZrG+rd0fvBNaPOLPJqIKX88M2TJSJ1CkCO9SMnGEdQYFx5qC6S
1chnuqD8PTA8KQytaT+YPAycLuVfgiOQ93gKIQh17kLBiDw332FIeudlP7O3DxgLyHKzox3a/jig
f78xG+ASYz/PzFGhilQRIXANF8JLrn5Av1hMNUNLnbT6QULXP9QE/44JE+ckSVAd1XhnQmyCs2ZT
iA5kF9RYXcFJan+W2dxXEHkxt6QOSbtpbUf9asBcD5rAfuo/yYUniCF8abXmRvizhhBRk2QHHlFk
JQyE5/QQMhB2OvemfONBA7edYUhN7kVy3Gsm027+XiOX1/jOYXHt+a1pShZX/WbSbsZetLZCd1Ob
5PcyHfQjllBC7ki8j4gSlhNl8swDNSQb7K71shNbCTQo3llBsc/ApTIF1ZxZNV1742hfroVGD39o
vfqIkJM2A6Hs9o4UsJ2KdvJ1vOgzxsCNQojpo73uemg5Nqu0R6WFYwDti2zShHU3oLK0x4PkpPNp
GXf7N4iKM0BXTP8SbLLJvydHBFnaarQQNXg+1CMGLUSNaCwLdqoRnGzGGgZ6WaKmEQilD2kIpA5N
gMuW+4xGbbLq/VBeXIVxgaYfM2UcxPOZOJe1E7cpQ1MohWCGMcU0CI66JdZxThKuSX1DaZIBLrQN
LIHuNcNLS+Acn04BOijzF2K6qKFk6yyG9+x3DSQ5RcP7bMftT9Klz+FY3jSMdTABzEemd1BNHPOe
I3AZik1GgJxnzZzCJKqy1rtIbeSr40m2hu1yWnBjT5C2Kpu0VY+UACynlhhhkYlLR/LJyAVvEqkg
U2b7RvwthYUBoXAem79vJxW2FQy7aAlWnpnKNaSjdDF3HiYmLHgfyNzA06nQYkDyDjAC9U5x1cPX
Cf5TLEGPNnl+xpn3MV76Cj/ayj34PIHS/phtjmz4S7ndYUBevQO5xsvBZiQg/CTbyJEb6o9DxolA
JW34lGKJfrK0+oRhcoYHOl8/Pohv8Dg3B0zf945xYIXQlg/W5yCpdI/Tk/wEJoXsH+rwOxOrMTsZ
aFs+ssW9JHq1dzgBoamVXI9+A+FMG2C+EV2haXhfzBzSNlGji94UdwMHVBldK+9f4v7KyWg040pK
At9T2zkotnqIqTlGLQbnCPzIZlT4NUYcJL8uL2Q2KMChqJ+T4A2fgIp5VEE2DSvd/RGKUeQQEamX
uyRVa+aVPw3K2YTTA27EQU4R+Vagr9xMmgkJNeTa99uHyTyMeb41dXBjj1840bsmT4ZLYTri6kPR
YTUMKpz3AoJPbn4g1kUGOVuPmBmjyF8YlJ877Tw1NX/Ah+hOIvRziXtpiCXm4P105U4nkqSXXITi
oFXwWyFnAHRDBKQsZCbvgGEh2NTcdxekT2vUxu54HYQzUbpWeK0buyG4jpAxy3BEKw+tEud/Y6/5
ipnkhRPbCV+Z8V073T81tN0Dxl1jDEJP3ammV+4U3qc0mippv3wQASai+UAejmNuxJi745GrGmIO
4qwuq3Hpi/V1VS7wfrBAY12r96lP7v/zc23tFg5GWjvbxWSC3jJ0w10ND0SIQkp0AskrAHzbpicb
wZEVJXt8aSHQvBjkfS2E1hyiwnq0+AQSd4qZqrX+A2Sk9oL8w+TBDd5SNjyIHbYmCKxJDJYXb5r4
35baI+SZMI3/s7PobMzzjjVvYw61eAMad/aPFR0JSaefJKlt3Im9rEVdEFJ8V7AsM/NDNhKpRLrI
qlAhpi0bu+cRQ+iJ8c1RCk8BGhHQKc4ujRIhyo3TADfRbuO9DwLUxkyFA+AteTs2R1hmW5s8+mhi
1EA1WdGYXcqb1brmwMQu8SGhGswbDBc7zp4obZ1gWi7IpH3QfFEm/uNt6ojGIoZh4CuEBQEot689
EQMl4HtBxRckxB+m7BMiRtYpHotN6K+raHztNczrvXOHOx99RDNmlMJUmxjURvG1h6jCpZvw4mvb
+1v+rAPp5GRxzCTTkJ25WDhUFSnd04FZ3crOZmZpYFPVg1Y9zpOY1aMTnZMJn8OauUND6RVgbCtp
7NE3bSmcH2YeaGPN+ZJznHXYtWtLCTPHues0/T+5ghzGOwEzxsZFpKL9Kl0sJ6afpTfWbrD3wHZD
XPoS4O+K4VDDTVnabKUYHFqtXEz9iwYvlYieQnpDdP0zk6iGiQjRW0bU7DlqVq18diNH3p3i6DKh
j8ScDU6VHEKAbS58h1iYr2pGp4tJLUSeab6MhK/To1d4JNe/pGPks3Mo7N8pgPxBBtjsuDiPI+jG
81r6fBNUXsDO3gc4qeeDjn7SgOXvBbu8wczV95A2Q/YDvdL1tT3U0nQbESb3zatFIIm2fEhFJR10
i8cYQ4huCNcBiJc4/ynbAav50BgTLlF0SNpzYl2GRjvJ6FTYcg5Z5OHRxIFK2Eh2muyo6RqCOzQy
H/Szw9gz7R7SCGumdm17wT0/QSdPlfntLYNYn+CJYP+2OEYM4pTjENYpawPLDfNig48I/DfnmMug
JaJY6lKpHCHV8tdLAKBwdoTlCLKykSjVhM7L9pe1sNUGBhoWzTuBqZsUziGIpWV10IJq9N/Uj+7R
zQ4eplgMGcHDH1Pl4Fu1xnkxohyTotH76NJ0U89/oQFQfbBanpkibn1c/KHKtQxC8bsytD2g9Xwb
qhe0uN10GGhGkq2Fk0jQ7wk06JevpH80i/2MUZK2B/XynQNcAM898Z9m6tjAxk9ABm5ViuEHyWBE
uLzgEJdHiMQfm2FDHiktpM0IryDfGYXAY47KvXucdXzyTxG63vlCqU9wVdue52eIGzTg4BOUIW30
ojBKn3kVRwAfZ9o1pdCtGsW1/AC4m6rXUq6F8ImZIx8yYJSBJKLZi/x93kaoT1nw8xoyg9MgBDvX
2oOYVNT/DTnq04Pb4eBx7qKT4ez4fzVu6SyZ40X2ofeFchq6F4OKYBU4Dx7BNf2loM62t9gXOCyw
ls7VeitsfAOPNAyhvlEw3PtN4Z6URyjAkR+o71MUnYw8J2xLUlgeDhF6odZxDY/eSzdjSmh556Bt
9/bJ43xdQMsjeBwak5YEtjYTaq1e9QlzArVNgk1WHYk9uY/88UmOBoXUgytBoDKO2RByl6duGdSs
MHJo1/5IxUlL1zedC+50M8IESYZgEunqLFeJxuisq4aSvncgSCZn13zNskvCljZxL4hJcNOkkMv6
k5Vex7yEslSeA79YT28WUQmWjlftRRWjzO+EKEqr24zavcH10yzFThZ56nsYBjf7Ynq2hw+rhK0d
e5+Lm1xaxu2K5GMbDIEda1TxRpyvPSpmCSyfVbbRy/K/2uPAYOaeOMFRi+ljcd6Pk3yX849M1R5t
Ye+ZGLZ0TxkfN5MWlFCJ+mW0zfGyL0ijLmaunNrBTjGFYUetFFE1u527G2D1oDsSs23oIUI1cBAI
jY39nvWEKHIKZkjj5bjImC9yXophv4p3Q8XMmFZ5wd/KppNodcIZ+BzfYvoqgLTFlc+b5g+Kvx2W
cR1BfAGD7ji9JQRtTQBQDhzKEe8QiU2KClxnLcn5GLAefM2ZuGUa5CzGqpLF5ZwpTU1QDCAxHRKI
iyzWgJObeY+ppW0GIFoGgw+1+UaaJgMHJnEMr0yjQPIDF5tNINwl3/wW51YbdbDN4StU5zb/4hvl
mI7J6RLE+Skwpm2I0hjQRdaMEGSGSvl3J8+bj2Ffbcxs+ue1/qE2Elyfpxcr0NcWD6Ht3QNEMajg
mvtFEbxrutuia/e6unk8G2FAR7wXrWpOSvjoKfM+8182H3JkNaQOA1ZQvw3Mp0f8SgNCESaHZY/+
0X9yMFCFJCIJ2XYCAoE6wefzWuzP8urw93E4C+Z2Ty6Lfi/z7Kh5LySuy7zVcGQh9OLQbuDLJFZ4
WfY7+uk2YRKTYwj5KmdyxebxDeS8IAOQqdoQFIZ5gY1aPautByjwI9AUk2qbZGiJQjbaa0AYvBax
T+ZXoBiPeJ7x0yPEcAkpPPpbiHyDYdoCmIAZtRXV20jH0QqxDUi34fqcdjgUxg7MrPrQzPohZK/l
jvmdwD1hKCAv37Pc98BJn8wSsjE/64/35f+Tr0ezpurXGKhAUeQEbUpc1wwLz/4HF1ibjW+4i3Hf
obNlXiQW2Tkca+FT+cSzWsOH0NxIKlU+xDOWVQWiknDPO3je2HxQCxo2Zk/YxNH5EzPhMqiZrhr5
7fNXbgkkA/VpGr8K1KSOg7lRVR7DAQcDlH3wp8gfsPnVDtsIRELPqBK5IksGMtWk/aUyCpveFe/j
Kb/pWrMpIQKlTnJkZjvMN6iam5Sr3VLqGMbqmEAuaDy0FyWdRvgJlKNBxVlcEGqqSeJC0J6mMLe4
/BZuaQZWzfhmzV/YiEYljkrgbEKs85jyjH/Oduam6kkuH99kZDpADjE07Jv0Rz/ITi1fs1xuirkW
lzoc/RTJ54PDxFBAJjdnWgj8PZK21WKSFNkrK31qI1jBZAoBhdea8Vsw4HfKegM54lSTbtBH44rN
IrxpTt48G5/+nn9goXqEEd0Hzwxf+waUCOG9vth4bFYYaLgPhBDd1xA4KNndCYsGR/kvOj1rg5Fa
05xa+KsErqhg/pbAJs0gbErDBqNoMNExFuGc4joCjM1w8YT4wsfEgL569l/nsNj50bIHPvvW2+rZ
5NAW09YK5EWqd/c5akPkXr+qexl7/wKz4c4r3iwk/lZLIN0y743aY5W+SLyfR8kzzOkmwiII4R+0
MCGr0ssJE10ekc2RO44M0arpHf9IwcIN/UyPIUnzb47W/8gAP8TM39cYfcIjl1IoQREFGf3BkXhf
rDTMXMFQ8eBIbH2l7UPEMwrmEpVehZNaWCfcM7jcecGWppHeO5STp7rIRWRCIZRztabAJLWjX7LX
BeDECfBJw40hcfln0MTIdNY5Mh3mNAPlf8J+rrD8MxO111wGrPM5sCAsDMh+50NjmDsn9KENfVt/
bIfjgmr6IIysJeBazSoXQ/z4o/CDrRBcB4w/u4VpQ1b/JnC5NfvSl2gChx+5/VwWZ93ZYDDGWsfa
AVB5LKLnlh1qpVABh4M5thsD2kQ/HSSSy6LhMoQdkxDMoQFwiUBFM957iLDMkHl3lE6EEiecpi2f
xv+ycNq1ljp7w7LrEzgrpknGIrJMsp6LJHrvip9mUWuzWfazBfTsmN0LVRadJN7n6OU9AeC59vQc
atZIO8q9RnUmtJqIEj0WrN7r7z08TxbBQm5IUuRF6jwo+5v1mDe48gYgUzIpCjAY5iFzN4Pi/tjc
v3/WlFpxWlhtCmDJ6/FqgtPSJ8eKkZ0sUC/XT4kP/d2ones0eq+NNl+nkGy6/FMWtEbEBPofPvUs
XTVHnTFjHDTUuzl6rRuoapy+pbD477ug3Y5y/bI2AotE+QmBMD7VY3EzvIsMBLrflLNLaCxFi4QY
OIjgG2/ij/+yFOz/ErPe8Z8m88TgH28LC3qRD1EcEhhgy1/xxYWRJC6s73QVEgrd9t+D/hS+dsVW
oQ9sOCfwDZgKnwwyDL0pzTOmrjEtkJ4hOyb5ddqXKSJIzrux0ldTVq/HYR8+YyUNxyy6/Q3xwkcO
bRJn4Z57zWW2xEOvOnhBfFYehILZQ1PqHeex+/VLI9+MfsinBNrGNnoGYKSwTP78DVi5Dqb+mUc2
Q4fOrWJdZ3g76MmjA+jW+f8Y9gxd/ihPnEH/7JKtw4M3Fp9xI8xQqvCApprrtmjJduhdd9f5wypu
3pP+kkJ/aa3owYSFT31v4VXTELkxUJ2omMyVikFusO7Lz8XzWfs+nFigzS1r/tz85Vwg3sHQNk4e
jBH6U3mMXXxMeEfwpmWeUVC10psulwhhgUv/2+s//vTmKnMdtWeJHjN6TFps765EvmkRt7IzeR3w
Sq3pt7Krtepw2pivtGMYL+L30+svbOwW0jwET3NRmJ8S1FLlTy2OH2Z7NZ2QqIs3M3/Nhqec/a+o
C6RgEq4MUYP/9aZJ3LrOa3swQPKMChsFpz8zixP9iAHI7cAD8lZG6HxxQekMFwO5qPBQtWNhgUji
KC2l5DwFzWGGzerDiiwofailDS5ULczOcO5qZhPo3DywJ19dZTiS2/i4zzeOAFomD04FS2EVhNkH
2LIEylkFoemM8uV4NgqGyyCh5ve8NEcrMUlMe6qWCo9R6oAS9w9Cm9BSdyfPnM4KkagwsFoYtcPN
4qlPKDbCFoNquExAniYoCHOvABMn0dA05hsFkvyE8VZgeEIzzMGsCEKjRA3qf7VEzkB9ch7cBgvV
+F/jVShF4IXCwpl/ZC5h05EuYJhZMK3w6T43+gIprFgb5T8SkEHZKbwa9ZWb81XqXyfI9g0UEa3S
4fchRQGErge4VFylIzWm7SZYSrjRf0Q1fC/Jb51OfyzKbHhNAInUmN3M8qjjJQT0lGggG8WnMWBL
EJKB1IxreZdx0zxEC1LvOuWu8ayBA5jsywyvyalr8JJB5ri4e73Cq8Ay670zJU+dXz+COnMfCW9b
Ap5cMAmzo3TJIA4bKXWc3GZWFG+rHlMROqrOLWEcLvfVNBHRgvNa35e/g0uLGPhPAUiIV4+wqvxB
naaecEkMrsxy01Pi5DOuJyFiR/0hoP9BryEFpGkgvEl6unLzWIzlsbaSI1M/HCTN4Bly6SHRsGdd
oo1PNJtgbG5E3E8XZleVppRRctyPaP4GNHktPv9KI3DcC15htlxHXPB0DTMg1XcvMhlKxvRWtsav
7lfQQqdvbQ72WTwQjawRj+MYR2DvL+zfCYAAaWqsEY4137jQIKozv7aRzJA9SOVaiGabJZdjobNM
h77WuIwHai7nNLg+BT23D5oWmWgnRYe/Aq1kOXylHcTIrtpkXvogzte9N51icf4hfdrBkKAEaHeu
0Rge5fZeeNRV75DKEH4KcwZmCZ27cM7ixjxH7zqKLZ2KgYAvyHgOrvBl+RMPl6DoVzZ6Spg2em2u
dGaEY2rsizG/KCCQRsLJk0BoVZXLyGTEzUZOPRTlZnSRaosDpB+IJ2GYxIIYwcIUtYFPfWYZsB+D
NxTy+JYzpDZOf1wrRNnL0l7sSHSn5bHNQDN1JG0RaFTTJriIVJiNkfz2vPjVujZx9qmG3r4b6Fsb
2u1psLbJ3PwrfPOpr/WdV+ClgfodVRNqxWHX2P3GwpGy5UtKWJWRwzgqxkulibkqhIZQIIPJRpX5
7BKEJfsyhuCjdTlr52WCV8wW93olpXpcP/kxLjSciVP92OqcMo2+CjmOiPn13OXQDkd0qIq8vTJN
v3Nb3yOFD+PhOpNEODsGdKjU23ml9TpQF4/mS9mP+wJKsUHX4NDrkmXGdHjACXN2USxjIwGygKpl
Bpav4Qvr00O96qynMMLri/JjGQEXkP1N12jtaM510OxVg1UtB67EJApNSsq+EQcZA5c3Toypr/c9
lqUSrjigU/Y8KDhGAA+2y25tgluIDAC5yOyIzO/xprAoT3yItIhXCc0dM4yhzTHH1hTnGLQJVRyf
bZghTv00h/YHZz533UBPKrP62l+AH1yMr9wDJTWeqvV1TEFs2i/mQmgWiItJiCwQNQ4lVotqIJ0x
bx0xq2JgioR//ARnda2ANPkMjR8ewoxCSCyp8y3JDDYyc9ENpYyBJHyQXE4pkGJ1MTBf5J9EyGuH
F41TwQB3bCSsJ+a7b6aan3RwMFURCYybvTLK5yWmWFeM9WZ2ddg3V8SsUsSZCfZL2Z1gKnn6Lryl
CPlCHVKJVd5fXEs8omarLgGoJoCo5oOy5f1GWB8zd4//UMFYrXFok8DQhspLom4zOtWlG6Ev/4TN
QfCADpsOx3vIYxQmxl0+YEOq4/3/2kKgxXdkmE9b00vXuf3p8Y7a7sVKEVoHWx/MpwSQCTA1FwZW
E6ons73TtC/iIWC1z8Ob8FOXHjfd4wTo4Cv9mNcmqjS+QxFq0OeCoxNXrzrCSvSiIZh8O21iMbKC
J8dTdWn2sp7usjlN2XXizrQDiL0h7sNCExWaBtOnciWr5U9MhQZBkmkL3rKOBsXxS47RZmMryFC5
uyo8C8gRzOxlMD4UjEKS7+4XaMBGC12T0aTpEl7L4KGZr5b5MiPwnCfmSN3wSSoFPtM/CnOdZPgI
w3IX0Kg79ouo1oLowYXn2NhUjQ6qpKAhI7tQKVVIBCd7T5z7ic5WBkAiS2KbMHqVt7LAjTOB31Tm
k9eKFtWaIKm0knRwdnhkNOYU2xGlhiblTXkFJjQaxv08isAnKIDGquEq7I58hVgv70b/Rc1XEtQ9
c7yDQVVk1SpHK9ueoefiiPgNCLiSJ0e+8cGMv9EDrpwIX0U+TKh5LWaoHvbcZnALfX9tfiOPP0wa
rDRQ0D8ipZu8W8Lp4Wf+kfmR81rVvLMiPGXZ8UCrPA84XQa8E4S86Wc1AjGDr6UOqgNcCaknZuul
PutS7iJVxhTf5Uqfdjpbqa5bbP8JjaBwzoNtD6ivCfNDfRXKu9Zauhogxs/uwggu3UkskRCOyrCm
i9R3zLy5wUosBAgKyfFbTn4X0efR3Drdulhw1niOm23jrQ26o3kA61e7yM72OEwYoZS2vJJ83scI
/dtp+NeF5smGWa8tyanWg1PIXLEyXJzVzhnv0aXLndr+lmO6SSURt09JUZx0OLsEPkohHDbJl4Ve
sGcIKJoonQmzxcBOtDsOA2nfhlJNJmQZGNxyjDtGOMTjeA4a62S6vObCXmUS5HhsRx9QKT2KxEHz
/a+uUdyjyEwU9Jwi2LmNC25OJc8ZLqnG4u9BA88cCQabD1Cr5yhIFgxvHJTmYMGVLyuyH6ZbWJDP
GNR7F1oJe65ylv/ixVt3dbnL9OFt5K6Ia6i6aYBnpHGkx1xzN5X6lyzCkbOcvW6prx7er/qZQSkA
la29BkLOGRqinCKMBHywLfpNzzFbhNTtxjRd2gk0yMHLiU0uFKoKsHRvw+5rdW3XMVkfdFS+nvtR
F/zt8XWcrgEytCKtzyg+VAS0nP/zEzKGKKn6qttY6YhZzEKKPI/Z7df1gNqWMigHr6j0fw3GV6Rm
BCXGonlxZvHT0F19OBpyrg7ILTxSZxHpiyah04gawffNsuyH1ANIGp4Ff3Vz99i4hFNi6jWE6dpM
+c+Qy5Gew47m9wqmJkrEbNgYCdm9MLcqFFE16XOW+BxBmTIByFtsrDJYuQNUQbu/CdlU7vwIR0oC
KedyuB+t8DiVJSI7lwkYrQPAi7zDkDNcprZDN0OQAt/R0Q4NlOnWQ9CjBTT2vbJ+I1+t5jDZ+U5G
7oYiXRRskrEArgIFkuDKUyul1Lnnrxcpd4z+qpp+hF4QM0WsrGHlcKxNCqfm4ciUHiCybfb4y5T2
xgDjJGPGaY6CB6ao2kEb4WQw/VTwnyc4oEvPKD1DC5FvPOu58IBfKtRtVG36yA5IsOdZ8HMobl5k
PnoUGVP6hJnFWi+bJ1hXcBI4kbhipAyRVV2TwVAlzWqYz4ZRbhyAIP56GXtJbYltOVaeq1m7b1T8
UmMf6UgeLvkZCV78kd2u5Iv2VMkz7auQTuEy7of+ERdC4onQuEBYQ/JglGrb53jEh3Dv5ixdz9Nb
iE0Ozw5SaeqWH5NJ3wJWB7XiPoVZsPSwH3zzNKjoOlA6j7qxMUdIXRjb5CwXHV8V3+/MlWqc+xFh
U1p3BH8z5Ae7po9EjIRrLwErvoQMgbiMDgbpggIRxjNkZxO+IprLbaw8nJB0hvvEqITVo42HtBFv
0DwCI2EObfaQQcfhZGLa4mU4P8GfLTNSgzx2vtLG/ypr3KQpc86PuYeu0l8UCgFwDZS90Dd7sMBo
ugiOQ9tZtvX34EOLjHPtM/PHveyaCMbKgA1y5fcvgWdughjD7f6cDO7DDKEyLInccDbQSC8mAcp6
877AWKAmofpQcbrT6mqXwdYFAUk2QfJW6P2uAohuoUIkFKAO/LYksMUlrdXwGOXs49CGLmBaxVHH
ipTeQ+8fMeNNjxxrY/duklgYNfeyQoLse+pXZCOfJuriIjZ3oYa6KEmew6DdwT462D06OwzFy47g
AMvcWOjJLA9aRc6oKoLvzogSo6TCQZotYkqtZIOl39BzpPpiwtoV1TnAI0kIznMEn5RtO/2a0Qvm
L8rcFi1WmHXFsARjMR61tFJc3Z2b7y34wY6EMyw/skJiEIiak76y90PnAH5YkG7cU96cvPyb8xNt
pPwdwnJgeaf9xUicHa4eKjSlw6ZQeB7Gxw6OW81+kBI2YXbt59NeSsbQcdBVeuapM+tzNDRPed5x
k5VgnfhSGunqcdGvTU8oZXW12URwoePhI8qec2P6disYKXg5qzewpQgGqZ5bT8RUsciGNn9p2IMl
nAALt1k4ERiIZvhXAh7Rr7iF+biofq2U8RKWaAKRbUOQR4Tkx/ZKa5bdPF4jYZVxMDjWe7W48O68
64xdLIYJzL6Aa05teusJWzMwNsCUVRDDYbLWhU3QmPufXT6GxJzOTOJt7zxYLDbWTQNUbi0jpnzG
qidzwGyHZzmTCzDRXv+CJIf86vdfELbv9YQQNQR8w9iLsRgV+mIOL0hLLvxcG2pQXTe7Nn2xuvi9
caEuMqEyr5ONR34SHWxOEAWEq8ForJzgEUgashNINN0O8Ay37dI4H3DocN+L++JRtqVArW43/Jfa
+FbxZNG1WniX6CD2dFtqGbaZq196cBHD0KEcbnBQs9J6W7hf6ILvaPtiGgfYD0jn0kmHCw7wdUDJ
8v/D1q1Z7IBPeMzQcFMah/Tqib0qMaJpgWI9TAY4chF3VzdRePoRvLkGpCnGhEROshqezNKJf6qP
2fmEx09yVGF/zCGOyeVG/alzwNVNsKnDf5axHWt0TkxOdfel1K+h7+xROjzr87Cl6y7KilnNOwh5
AGidBd4DAB9a3LOJu1sb6m9L5FLBEtDYvI2+Tdixv5I4bVv5a6+yj7HDgAQ25HgOUavfpcNT78O+
dm7QKvRW7la57mRTJBlOHf8yckAsxB5yRjJq+n8HmC4Q7HCG1Ib/MvuTEYg8yDB9VQvhprT1ZMEZ
JezbDr0gtqEhUmFfNVsYNlS+WHtQW05sERky6biVyPIS6B8WFX45GuxDeCbWG8wjuASvIQ2A7lXP
lN5CxTGigXSOXayCfY3HOZh1xLCzaDZSBNQLvB2a7wbHpVwnNpvrfNQxUGWgm5BD65Y4Ula30U5W
c2uI3wgNkRM0WxXhXemDO6Wti9WNdZbat2EFe9iM2Hwyf7soQkq4oFKWYh0k1RoOD0Kr/ad5025B
khmn1VoYoQVAat3ugtDcG4tGRAa1QbjcHNveNZ72JldhBqNJ2vOcGCI1HkMF2hbjycfEuA5WYz7d
mwbU4PyLMpIF/4fxGx9L7+5Ez5r0OTKi6DUnH1BEmlx6vPCAGhNcu+qKlaMxQWJdF5yzDvYFKiGy
oT311Xc2A8fLAel1033fFhdOemhvMapEKZ7lO5IWflLUTnKOKGw0aWbadqCF1hgCUvcDgkmDG0Ba
+jt8C/xBOjCdzKBBgDoqR3DlkG7Am0NEpXN+6iVUA0BQizui0YkVy+kPNDyMXye+O28bT7/feCC5
g783sSAgutM9QYBIzogEghzeas7BZcqWw1sKXPqyyPiILKxt4L/JNvMUJJrpomHAWUUkVcrspvm0
ff0SuR9zOR7lHi5nD3WziFUYnM6EXxTbWo4Zk7yI8qOjNeWUShF2Gsm0phwEuabBk3KjfbE8pOqA
JHIjDEThsSIaGMLCSAkRVwoI7jOZPgxU9IpuAw3ulvmXMzGYvECvD4hvDTz4mBThWU40t7+j3pFZ
Xae6I24M0MaadnzFkcSc38zpOQr7J9sht6IrHr0uOGJSF76NYqQC4JBaEGx9toYiUg2o5kUu5SYj
qpRQUFwlWzpj5nrPgO4NDD6xIZPpfqQfuWdlH6G+q6z0TnnepnUdIkemez5mrZnhtQjtOz8mDCbG
6IA/GEGGzuAAB21AkgDsSsc/ASJybXYjvcPo3vj1KReaW/+acAn1hdAIfyuDpRSUy8gVdSrm8QBU
Pe5BeQja5Gn3IkyvUeZRDS2UzuHOHS/S/6IUqAhiz55NWNMdHzJ3b11zwht9xFNtehVLNwXOEkCw
CdW3ldzIGPMgrbfwqwsSXvClC25j+EqO3Cplowhh0xi1czmRmietI1PGkIlBRb5eji1GwBxzqD3p
ajYL4ExS5e82v7k0g4tocizGx3L0t3p1I/yQy83ey7aIcv3IV8zBz2PEUCOeBiZXjKoYGtED/o+k
89qNm0m36BMRKKYieavOWa0s3RCybLGYc3z6WfUPMDhzxrAVmmTxC3uvLcMnN+PFNUMAETuTldKD
VVjPZhpt+7yEVqiuWgruI0ujOcR4wPVrX/T73gzwsFbjdpLDpVDNrjCN15a58kgSkqUQxN31HSsM
Vqd40IaB6He+rz5VdKkcTtPRYi2L0Omuqxy8QPrO5mW+m9OJdPf3tCLjXEdck9gRVk/G5DynC1mJ
SHB9VA/R3LxqYM7oo7bjXwqXrGwEUfgc1ZK9uMzjRlcChk+g++L5ZxhrAoij948aNg2tmgn5S+9Z
Y58JkhBBd7Ht2X/olVg3FvNqXNhojXVniAZ1aeS2gWqur/yS8kkOX7ousexCM47wdWjvj76F0/wP
z3fS7oJl2kJ9wgcTYeNumeno97M+nbXMPp4yHfqB6JUHDgUoeUmUbAvSkLQ8O36BUds58zhqZ6Ce
4THaX7lsQarqdxBfdeJeMrOiyv5EYK6nGg1OTQoEupRxZdM8JuN3iLQb/W4EoaX7Y7cg136l9n8h
2Sm0DhAuSo7iVGMeU7IdcNPgQeiZ/7tMa5uYh2s5EGrN5DEe2HB4+cvANEU06rZU75aB9gBHru6H
XJE981wp08QUTM1Ir6Lnnj6fSIZtjzj2fLQ2dRFs7OijMZ4T7XKiqM9UvuuI5/Cfu+XdSM6JfRZx
SIlAFchuCebHutAuocW8mMAiyBc2cFr7Jc/zrs+Lv72IYJcsSEttv/qZMzaKyvvogRNSu/NY+g91
yHPZFePaCInJ8FDujI1x9WZtzwNxBKxq5KUZp49oQx9bgoib0uE1bOHEcjDlDWxVFGdYDSaU2qB7
8vxhE8XQI9D8Oizkau85Y7VpLrj7OCZQH76MsQR/tSCfvLTMLVv/EY/ImhoC4sXTbIpPh3SmEKJV
zPmi7yz29vov+uh1kK7w31DxfLrTLIFpBMfBY5XDG1LOn3qhb9b2g0ZseuGhIzw6JNOX11TUsiXl
4gxUfz7FqTUYrEzf7BlXK6v2lFWvhCLFNbNpRvzGvEc01OGk7w6GMAF+ZzfZTjhKEn5RYzk5PYpx
xpU5h8ZMTLJLQG4tDuiaN108vgVouYoccPc7alDcTgm8AtZVmCTkQfbQ6JHiMtHRovYmTbj7RfyZ
tT1BcHDPGPKvMs4yrxZ7kAcr7TdnsbKqDPdTcWbHnN1WQXCLP25QxuO5y9ArEPBEf1taZ7ss96Jq
/8pkPFgInho2mUHxmzOZqnt3nTTqonz7yrSZR7e13qRStxmfnlupL46IAxImfRypRFzjx3ggXIx9
w7DpsBvyQJsOeVyU6rP6rk3vrqJyX9NtoeuEeV7RTfapz8u2JAqi/fiPXjB8uBmahoH8gVaQxt1L
vHgfurbVhXzgbOz6MrTmdaR9Kfx/Fqe/4u5mY7XBZyOv/41IgmllxmzB0Tgw0+NDtZoGS90D4wPP
fquY3WZojXC2YAdfwZLqA4PAhulhLHw29eGHLN4Xii8bX68EaItirM5CZvsOA1xzQMtsbMOKA228
t0By4/KJxSilRvQtWnYadlnfXUXybLMLZ5BCJxb0eTAdTJ88dM7imLY1wVbQ4/ohV6vf5fPOdrmB
TLGz5vbNLweHTGcWEHXDA0OrCMoFk1BZjvt8QGcTI8Vblrcci6u2fukrrIfl6EkX4zN3k9fUR1iO
Gl9XL0H0KBHC1b9DdEWgDfqCbNiJ8BUHH4RLCmzUoqPLnvSIyXpidJEI+b7M6P+97Gm0RtbqTMfE
Xv/kXT885sSV9nVDVol9HsEFjcXyMlOqI1l598ZtO8y32sBU6kPyw2kaZfuqnT/8Ra5Nq95Kxpuu
80+Bl2zfahLj3fKmn9eixNfJEWpAhbPm/GDKejvzAvVQPPJwjirct/VjPw+MXLydrlG62DrPkMpC
Eog9FkGNTwmJNiPo+IAW6szsqQcq44X4J43nCAH1FBwG0itJWd/z/xotAe9kWPnoN84m75CKHNHe
/OIlU5AJXAiAzxUHCXtCHAUTYEYJKGBmpjNjI07L93L4aU0UrwTe86TPtfoa61+jHZ8QqLJIXKHn
R6+CNKYmlB00Ml90JhWEl2fUb9QAakAmu5Dakk7ob9bLnzD59XHHi666LgqxZEDyS+j92h34xzbA
i2h72EUZpgr1URQEJ08eGUevLgzFQaVX7R9KuKAxS5uBSbl1cTj6Az7QidF3yG4rG6ZdlVfQqG+V
Z0By6maaG0Z59DcYa2FIPS15xPLUCyjWuGMLXrr94p/stP12o/HGOHHHSdwPTEpkckOJxAEJiI3N
izwH4IcoKil9EIpSwzdm8aHcg0Q24wTiBqr1rM2qRtvgcKRQ7zuA7l7yUXZq6wfMNJu/YoaNt7gD
B4aTf7P0lANDgLqcL0oFxx7pAx5D4U7PcYXMo/HWbTV/dCJ8glVKohFdAanC002xHJnZH4TIixe2
89WSXSZ73jaV+hAWr//kd8paHNfoKXALflQA8RI25glnmizK85mV/rEasqdIyp8Ez0ppYmYIPf+p
n8vbPGqsxE3FRbhStfPcuxbVH8LszHouWbG0OWV4xa3VEvxRyH/ahpfypvMQw1Zp/S4k3XWZzxuV
v4dzsdNiIObZ6BFTQu+bAw4h3CrNz9zB/yJywcQ6BIE6dZMXjS6p7HlXQpmPoK3Uyfik3SuuNRMl
jfaN2Wk10m+V+YGoLG4G7ZtuCmJ0GRY0Hu0lJCX2ukwSMrRyno12lbZL5uFJDO66jr6H6Ucnsmfe
B/+ZpHyac41NmI+yGZ4oOGll/A8T1aZpQkKFUo+jhxFnzMZ9xiVuowdnYErAfL8ZFp9KgfhUgwDS
SK6moT0l/qnqwktlQ4cDyGazlhIQyRMoikOe/dZ8lhom17NJGpEl0GCGf9yc/gr0lJ/OG1FD6cyJ
MUyJa0+tm2yBvI6mvy8gxdV0dy71cEMWih0VKzOK3oosP1kOAap0igOR9lDh1UymsSm3qWgpzNI/
E2YOlhSEPBuJADwZRWenMvaLTcyWyTIzzmjWjWs5BjTra7WACNNkpWzadJ5zbIbmiyIGIY9ae7F1
szPr1yG/Ap/itqEQ1H/vPz6e7A46Qt5LKRhBPnQN+hEyp9Bzl4XFThG9ETW200tOCAunlXRY6QV7
kParVlKu8imMHXKrorqb/XIJ62m7zEBNCKzw2OTRdrfUCWQwJe69/KwL982bzb3X1i9armnlwT8f
a65ZPwqOBHP4Umn3NAxkdgl7y2CVZ1eywQYrSiSWFSNrGQ6RhI+LI3+d4VhrZ3Lw0OE3HOFR+DUL
bDGC0xPtRxzUp84MSYDqEeCG2XBeRWLaRtzUVhwePZ5HlquSCXpcFa/6U8iN7qv3nAucgbZ7TAXZ
O263yiqT8s+VZzkH2zCzPzzXeBjN4oqmmL042rbWu3f8xr6lYEONq7iav+rmsig2kMl8LSi5wwH9
igMcB3F81WePgTfvxTzh+hlXaKOOajG+lJUcHJhoKNBfAlIM2iGk4W4wQWTBs75Ay3cDNWUZULNG
s0uxypsMJyAeHMIDzeEUiuTFUNVfaBCQX+271GoAwbR3+lv4Hw05FZaTfIVD9lzV3bmT8pwTVpng
yAbgRU9NlB6I+/KzYS8H5OXq9URpmP4fq2l/nQU3ku+/l6iNKaJ/+nPG6lAQMBZP1i4u5Xvb43sM
MO00S/0bWs1T0zCNY03GuC9mDN8g+BoNeYqnUzZxei8Ne3nhPEAcPEkKH7tmUNY1H0k53QvPpz7p
dkO99YyayS/fXZKSywhnO7fg9or4PEnv0SmPTFjW/YA5LlqSU6r6fUSjsE7kZ2k1x6CjfUM50DmL
jTQfzBISYEU4B1raCKiX5gxxIOwCg9wVYwQWf7cQZw2PTRrd2Q0zOU7sU9y327L2dk2c7LpWPLaq
2DWlv7aJihuzoyM6ja01kMzpOzXgCli5h5UMYYphgpLTAJQWasIYeTROfMTArrOexFU1bU14NJzh
v10MaSo5W2H0tWhdkkLilnqgwiVCNFnHVzSmidFVD3PrHPYYMvEURQSGMnvHcglekR1H2t0Ch5Wb
z1hoRDMwpLuAKi6PMSS4Y4tuz/ukU4dUioPYEznoNXa2DOy4BtOBjSVEJcB0NbRK8usTx97HiMYH
p3tns7iO2voP+XOhnM5ZmJOrOpdQsbNsY+Iv2S2jzqjrTgULnT5nhTqT/9WZ6AFA72ezuNv1OTTy
pz4ACmSweJ5jolRaD7WnVDtLVeSca/S5O/u7zI52Hd7rdGZFFbU7UaGDImMwqptrYX3ESfZZIfhG
2X5Lam4w5//PmlPIx8IpwSj3V0Cz07LqQ16MEy13Op1RPSFYT2/ARDzCDWPrUR9ADAFuNcB6q5d3
iz0+TUu3c82bBy7U3gXZ3sM1Ze75suB735g840Js10OAbwF4u9GUm6QTDO0aJtYmO3hjuwDD8GL2
RuowD1W9ZsnNtHJhO9I9NE26njtxmnA3BJH/63jpLoM1JwwolD4qW3sGZxvWhwU75CpqKOkq1G6I
Y65G3pBHbcEXyYKVV6OfX/xxWwMqz8kjbAWA4KKp3v3SOuCuH1KCdeS6gL9pRu2dBIoTGPytaDDZ
4kgr8ARn6Jbpoll+7GijDHblI11PETs7q2EYh2WwWe6TWX7GqNccZDRLCiQ72wm4K9oO5Qf3soYS
YrvruGnfjbna5i4zCZGsHIeH7b2ITGp5M9oVXbqNeIDLRm5470/y7A5Yc0ZqV38vuemiihE0SbQe
7/VkXmsbmBZb6QO6UveC7ELU8C6tjcVk3mAIMvVo1ghdDGF9N0V20t+4m19nVFoe9w9WN/ReNBQM
ykKXRSDPxADUsndfA9YFORPzqW4f9ZVis6T1OTqiBC8f5qKC5tW3vEMlnZNfIVYOwMGvfMio2IYQ
DP9Kf8GsIA5mgPgm7xaA8SSouNFjGg2rgWxc/pHLtUJyxNBo4lYzkFXpl84QNCeVG08JaYlmLa7w
J3/4W+PsvKjFJimguI9McEQGa6W6IC7fSH6ssjHPiar/Oa3Yu311b0yboNv5DJA/ZrMGZERbyeMn
/edGnu2vs4nUwXLfQp6ckXtKf3hJj3CUTWrMNj+2dOz2TIPLscQbVvfurLDpMK0vbhC64IiGmR9s
Rr++eLz3eX/ZxrUCT9Lfo1QRkJVu9PsorY+1cS+UTbpWcqvFv4x8Xl0c2uKgf/FoyI5upy4GLzMb
nR2aLGbtEX2Jrq4Gxrwhh9soCKcqEekuW/1FsynjgOL1GDASFDDPszy7JOVhYqim6egNI1PXJMoQ
IZ0uT9Tca4gRspg3k9GfwChalwUVDu2eOziAwWV6TnquNRkTZ2m+OQgA0FhWWm0A1iRnCDBxbLmr
YkFTyIBFa4qV271atACBgmlMVk3GZmlZLqTPnIuBRXjDKmDm/R1RfjmkUpo9Iw1ggzUSe9wwRr78
qKmZN61DAFo8bIvuT83DLubsZ7RhWEr3h2nhISAWrhdvfYkjz5pPM4ZgPtx33OjrqhtOSZs9OWP5
1WIxjmxzndTjrnYQAwtbHPWPedaebT1CFzxGVum+tZV1iBBxwBjc5rGxTxsaRlyfCdunkPeFZOwX
v+Q+o63AvKaDx/LJR4M7bJeu5WpG32XwNeCwkiSDGR63McQiZ6JSzfOPsSpvYmSZ4fK8zfVLWxiH
nCvYgb8UJ28Ep9kbJ3PirIgx/FTsZGTDyAkw1dBXj5oni1StNq9tVtD/MlyFMUJsaQWXQ39QomTC
4TAEr/9mUPA0r9q1STIyrfBMuhKk54umIOgXFhjgup2viS6tPgILNKkuIyWL2IewzD+pN5WBZrUq
csF4zrh0zEHrzkB3327Z6j73xjFROK6rYLcU1WOdlWcE9bkBjvOq+bdysPDSmbsufS88e8dDwTs7
qatTbqtzoIxVD37hQZxNUMuUguciw0NYLl+qoYqX/d5Xu8a207UuQJI05pMGG53U5oOdt4fOTZAr
x5rBynm+PKYMDhVzO8vycdRDeK1rFinUlUCxs+Ug1fJYvGmB56ARiDzvu3Y49U6yrfnQclrKzBP6
1AeA8YgPJaShVsml/1vAPNF1W5Tq6AoPpjCxd4RPgWA/VCo8AHJoKn/bF8Ea7QWobOZHRAhPxafV
9ZA8sj9z0+xFN2yz5VsfivpvJqn7R3XiTguideQytE+uuIXx+DnxqnSJRq7LjQHrDGjFHheg/gFs
BERmZW4F1TR1/o+y0abv3HLnNJ/K2/Jh8X/HAnG/DF5F6j3n43LIvPw2qYhygNGlnkpn5U8x3eau
fEc9xTu1elKBebIRr+cgJrkPHPiWZlcS14UJHM3GWDKfmjLi+jQQjFuFv8fYFNQJDKWp9YgFqu/S
9X6MPlvpp9hno21GBIvw3ay4uLDzT6z4bFblv5Y17mjJ77xYvJXw3GcjJgptCprrFIftQ8mnYy6d
Dme4War5ZzckaXBCjQt5haHYxc633jEZWGaCJjomWYyqSnFuxo9jSbqfaWIUMxwU7yWDLS92/7oN
A3SDQd+cYad0XVb/IWQpSdYYqGHHPqYdngJAVMYYnoWVv5XK2GeJ+zywJhbODFKEJV9CWVNCJadl
UHV7DIS4j3gI7dDYuA677bmipES/KXJ59OoE1TbDilyG22T6VA4cpq5+1YyFxMVY1jbVl6yxWZsh
iz8G1Q0IjNonNMOGo2q3SJPAv0Edjl0ETwyhgzHb6e0qyA/926OJCvg35GjX0VcUejOWGvdR2Foo
xqKfdUJdZkxU0bw57h5kPdMJm7Qz888w3SmGkwcNFMO3us7lXz79Llw4KLq7YNSDj7a3cJ0hVKrT
X56uW5DnBHAiK9wTElXzonazmHElX2GIBuiM7XnEHm8rk3qq7Q+eQxo4ge6R+Vv1w5Utw6ow1LOT
e5fFNDZpGvzGBenk3q3m11/C+FCG/otjGuelZd7XoDWK27sZIIjmlzHz4if2ek1JMYiQQVjBBjgG
NdMn+Xtk1TpRvPoIUhdWI1yPzuHCD+pd/2Fedpdw+C1mA1II/7qowFUbKZIQD9QfHlqqLurvu8q8
z6xwUE/OzDayVlXUpHQsvmwPMYkeg4mMOsxt1KHG9yRJe06Db79f9v5AhJU5JgeFbYZXfeoxuBF/
YpGJY6+C33HMEurg4cyD91t6JXjNUNOFJofqbS6/W58DeEkfQQT/jeRy6rPltjhetcqW5uAkQETz
Bj6glN+lNMeVVTUg8X4V/BHk1JmuD7Gg5Pw7n6WAMwJVb/KvQJh7W0XnXvUnNC/5vC+N4dnGdTJf
hzvhXGmS3J3IY9TNiGI8j9aPSKwNVx8IpE+fW7+785ucocBOdbLmbn4PAZTL8bs4t2DeouELEOV/
fh4wSHxspKS+4iKJeYBgvUiKwDoJX03O77llN4vMcGreAnJlmvK/1Ex1j/CwVSVVRfqvzMSn/mv8
mEYcgMDJKd3bx9BnxsYSOdv4Dh71LtqFNLhdTNLVgIaTictOH0MQQneq9TaOWayL2sVrmu24yEcb
83DBWigV8Dh9Mgc7hpK8LMDowNReFF8KObVnEWBI6+WOGXzQdpOCzo5D8VWY6Ci84jqMdDGEgC+x
Q/Stg0HtM/GCox2/puLuYLZZN2RLatO+6JjsmyCHo8dwqdkAEgFSMU0OWIySdlHQoBcQXzCOl4vN
2p2kmI7JOp8uZk5hGfgZKmzr7VOAjskYwBWh7qYwYjmrAaYtjYlq4RyPXxHAYrCskcDfb/xYmX9w
YEPZxqaqOnp1uN3svjG61VTfJetI728fwcRvswcYy613DFHhEvar2f1ED3S/gceeAVNpdHUJuUYS
RxAwMv3oFDcvzLDZPaasvTAf8cS1ZYR+qthNUFhmlvmELxGmMjQHr2WVihElQ2TtK4KS7toYMKsL
1TFl5Xvl0KPTl7vjKXC8bxQSAbsX0mz6ZbiYqoIPRVj39DwvgrCz08z/QNM8PVPgruHicg5OI2OP
4WAEdBdGuCsGzH6YQ6cMdHOITYkZQpIDpwSP0qjgYBY8x+Qw08uP7MpCain/jK5HeNpE/YunjUYP
dbivtnGmDhYLypBYg3Vcei8txyCz177I94NodbaVV3KPK4oGxjCRm2OXaFf6ARpjpg7jBqY1eJbW
eac/l9OzU+NdBZHB+wq9ysnMIGDxWkKpG2Je5GptG/teaOAFBgo/IuaAk2OGei8RGftszzjnS9Wu
7PaPCzLOoIyaj1P5lME5qv7hhqL7opmRyASrbu+Pw93tjZ1MMQzRYbl085Eg+4KG4JWZHcp3aA11
9VFIwuLTilif7nlho1TIFzx70IUV9rnoaJof5fiYWellHBaQiwRoLNOZ/VKG6aRy2tfIj850zvgj
qk1v95/2KN+SaN6raaCTPPkxV6MI9rW7nNBrlqUOywKZOnCKkIfLnm+rE11m77awT2FdCtI6teV3
nDIqmNx3o2XVSSDQA3gj3rCAyusmOkXcJn3IlMAG8VzJO8TbVdmbApC6f2OnxsjTO89F/EE4zKjG
b6vItpnNqCBbtnV3mirK4bS7DCFNGV9KW5Uyg+okuGeSMYu00U3nctv7L3NYofL7LBVOg7biC3yo
/E+SPycoRmjcVko1JNKhfevSfWOXL0Ii6aYdRG6MGGD6h04sojBFl9qin+idHn8/biN1lWgPkSu4
zWnkCdGoVeMNQ6OLiZ6jpQMZKtVD8Gu2rzFbdcuwmJJ2NxpExIfZvrXCjS3FpkYak7f2igM9YQdT
kyIft9DrCd1wJAE36UYReeNPaGKKl+Q+B+ZGU2ylXtT/VS61GZDAS+U9T9zSLfkVsFtXiUC/AceC
ZkLLAkzRb4QXP8WRA1cFET7/m0l75rlPWsz3n9g9eIQwyWlYLmfND2PAAK2po8QzdglHt3Ybjs7V
iblz1rpg55XnTy50NRq+5SxMfyNYH/kW6giXQI0RYkME/9vw//pMAyolXzE9IRaYzn3Us0umtxfe
npuoMK4Jy6PS2+BVbxPxlVQ/0uyuNma7Sl3cQseB9Qy4iNJIn7vpp1VouEPlURC+Tlm5Hpv43DYf
jf7jDCIbt1jVY7zMTRhjhEzs8yphJmL3J56cfyHPYc2obpycszXCZVvas1tHiLDAhiuCVCYfqop1
scd4Y/AcTyNyDXguIK0Fmrq0/nDdR59vq+CeTVDvfN7f+oQK2F+oMELQ+JVdB3jgC6sJgob9HNPr
g/XeN7uO5CGdGdnV+CODix28V2yC+yrHqiGAuI471/0cinlrW6DJ5L/KAgSeoP4t7/HYmesxZiQL
UzPmZvAIyM1ZNCe3zhb7aNxK94ZTem0cfU6doX5rjG5regSaJ0+u+SF4xrPh1o3+TgzUf6zSXDYF
2MAvjjRBriNeyJCrdes0uOT2cMZObBbxp+S2dQui/zzzOR+8gzFofmL9lBHI3AX+YRgmnwM9vJtj
ALx4OEYVL24EbXYL6SH4nOP6jxeLA4w93uFYsZZPjzwcPpd4PDVspBHT6qEFFgRO/kKmFzihR13X
8ixiK5g2ZpRsjXbZdzx9Nqsy1lpPOHEZMlJQ5CMTOvONvIdVNL13QfWPV6O38D7AZJfAOP+1Judg
W8HZ63nV9R0shfSGA+7NJTvM0Ort+WOAVCqGV7CjVgMOLH8tXO857bieU0t9b5sosWOOfwRDnXYW
CiLEq/xSV/IksOr8V4STJ2+PB5FdagyTzO/ezLH9nMjvQhm15aW/Mjs6NIufO4Va7bD+WDHFOkw5
t3FUfepmZyLGOQa4FpSYNcfxWz92ZVVefC7z0LyxQjx2PJHjfJ35V1XmPZNrgqlAZ88lzl0P/RqQ
5fobOh46fh34PX07zfs8YFwf6j9w/qsrs/MY6726AYa1intPWLEo5SNxai8sKwzbOAoxfeXEH6H5
ZTXyMTuH0UTwNZ5Y/CMJJ3oQ0g4TYzbY8Chmrj/SqInysSAvt9hDanLZUOJq13bKlhhIFR3IqujQ
i5fHsQI68lDLIzN91FdbzCdXmx0q6heb5wxboYxwlByNgLuDUXfbsbId9G5S3hOXl/843IwC5CIF
TaIh+GznH0ZefkF6srzjNB+96DjauAMQ8nt/RiwkWpPo86zNwbgrDLRrybQZsTKE71DuHmzitwo+
wR4bjSXEbcRCBrNUY3Ra32GXmJ0nN6Rdb/x7i9c8fhr86pBEV8smJyi4mqxX2VZkB4tZU5F/TjZS
ptZ4k0l/b+GA1fNyilzIRkUarrPe3mXCOQXc65ZF2I9uqlgpDqHaC0d+e5I07zRJn5kBAcStRg46
3mqyccBd98QVbPMFGToqwaTkYjZkEUEn0tUJy1EiRDTsLUaQ4vLpcqsA6KzZsfI6AUaui7t14lVk
8iQn5rpULfUxI6g5xIrIl8F8F79Z/uds2xXYL/RGmiBAWeX1GVpyWTGsQn/VlZjjxgGjJWyfynz2
q36nuMIap66P7SQwDMS0BWj8bMcIaVAvAaXjQ8AXwKopRiZKRCgnTfAR1vUjkz5+n2OER9KlLIbm
ybQ63PvgipLC248keXfQXvELMitNnmr1aBBGGS4nbt8EAdBMsAC6Nu1Pcej82GDefF2NWMEOR1FP
uZso68L5ootq1YcH2hVP5xFODpYCZvsDuI7ln+5OuigGSkqmn1y7jBMCdc44aGeZkVgZsv6x/1QZ
iRcOkwCm41yeITCosgJyGATiuFsVG5fSg4tJclhBhcCxmhKvWyCyY0EZ538cf1f7WDO0q294Q/nH
m9kwBVs/bIwlrrCqOQRyARspx2M9RfuYYzBrqMA9HN+j761sTn1+RP1kSKqCMpZoo/8jNXXGd5JY
2ymxf+yR9SP7gojPI84cbLE5rOqv1EGRUAOJVkBFY2ebps1Wyj/6ulmcWXGLvhwP6050tK4130Et
9xqXkJbnZekW24++UUw0nKarnstZA8SZWcgIJeCmM5wvGOUL29D6lCbls788ueO3GZfrdgb8Xz5Z
GYLouYVGe9TzBby8D12bPsZ8TV4+F6HQZhQJV5/7NuxeSADgS2R0Bcz+VwlVMwIrWBZQEOMvwUg/
mvttFEhIHO3Wpypf0lOnRtqf4xC/2QrQMX9oGv7BYtCi36e6wEJlJHo2gox7Cu5lImgJNXBAXc71
SXoEIDofA0LkHM0cqyrMSmL8Ufr16NJG8JMO4p9Bg1rGNyOF21P6t4BrxiALBj/7df/fFP2dQxwV
bgWMvN51UbtKjCfgCchabFwd75yxDfezL/MDvyhJAxvAJ2tJpaaQfuVD8egq5xAGyUeiA19Afg/L
J0PIAROFXeqsXASlYnxZnIbOf/h2u+ogMOgOdMvT5zDlG4v8zNLB0N/iGLORQv6NYgk/gVUmx1FU
ESQmrsCEDjmXwYQixLEZ68UVQI46C3DltY/afCSxmLc1THirOwMBrvya6SJnTI7+Sk+q2J/xsLrB
MY/h67nD08R+Tbi/Qebsy9h+5LF9EQEyo5hE7CF6llaEPh48g0XJo1+EnCKrrr1ivbz0k3jpIoyU
wUlfo2z+mZNLZqQ7AzFX31sXX6gnrZbT/CZRz+tJVD99lIJuofFEqeIL8HKMiJv0OfDrvTumhEez
PBGLOsdCIJZlcLo456zzHwN1TFOyrK3lgHmC2r5ITxUYC5fLyM7iHK+zIMLXhzaSEsDmZb5KR/Ue
Rj7BwTEm1v4sfefSd8YZt+Z2rlpMslB6BgSFyqWbqXEaLZvO9Dj8EMgNA5bN/tngrKel2mN6we24
gtix1ak5HZLOhLArFE1O+B/d4pBn9X1w3musKssS83NffDokj+Velv5TLUo4AJra6dhdFLB9CHbk
J3LD/wGoQxRSUe14HcwmaWbUbYQqj1pcSv1uyJnQSHbLEdXQegn2vdjIaY3Q0nBXA4u1XWVwErm4
xjwsAVODYStGbuE+ZE20dZcvsyAeDx0YI0J/T5Tl2eWtQQPIqqHdFPaxBzeJBKccH36DJX2StDWz
wU6xu4yy2fmIkp3KO7gRpv2TV30vBXf8vGxBfONc5Q9RW/6gYjOTlbesberK6BhJxl28/uNfr/X0
C/ta9V85xuwkuxrYnIl5QDn0rJECgZNe4gX6fS4Qi2IxcebTECDlctQlUCzfFGE22BUbXOFoG1g5
fimuW+ABE5LkRU8mSiYW1HX7kXL/g+5+CqKvIbJPfj9z0LfHkL+alr8K2I1VoDxjMYrfJKKQTU1k
XMzxCLKtMC1Ns7u2Quov47kvgZ4w008s68C15tV1I7iF5pJxUOUz6ziMiDo0RMLnDY8w1qFQpMuJ
yFZnx8H61GEPlH+VxJxJ41WK5ZAWdBY0vLxpTwI0l8VqaohLBJbB3rfGA7DKtdXRHw/nlm0lK1+w
oYhbkvlpqVAMRsG3y2FXCWOHKx+HJi/gLPkF42EXHKoShl6CLFx/OML0DtIwyaBzNqLZlQai0J73
e0mAedJvx4Tg2Py4NOj0Y22sxaDD7nG1MvEXK9+5NTgKJhxqxZJx3tCno6gYzOYy4/WP+uY2uNyI
MRllxZFOEtE5Q3DqScc5T4G3MRjwLcOTuXHChBKHFV3h7AwkTjo9l5ktyM+UtzlWEDrnPIvv44KZ
mvO+j8HCN8HGS6KXMTT3gUeQcj7c9IPmsCDva+p7Pcg6Oe8pEdZps9xm33/tPLYLGQR3Rj02sYuU
+yvQB8he8Nz1EJOeiomhH2/jgMbNsvc9L6fa/2szEcix44yTtRmXeuujSM25f0RvMa1gG/c6zMMp
ywqka8l20VvyfDiT5srorYXJK+pDoO65NxGmRWeGoYc2iunro48812MGuCQ4+vspIsSAHsxUT8GU
fPbZV6yw3+S4x3DIsz71I240hhIuLuJxltAGr2kUITIu+hfqkfAhQRnR9PFWZe+555EzCuK7TEIc
3oUOQE4R63jMIxLMD9AeM7fYF3Wdbizkc2YdMUfFRdpP2zAkfVhrvI1NGQ5rz/1wfW8D522dk19T
ONEhdTyyZth6Tr91QMasKE7jnPYgcg16DnzpKdQccJeiIKSETs90w2tWl6vGBajAsWA8jtWjJS7R
/zg6q+XGsSAMP5GqxHAbM8exQ3OjCoqZ9fTzde52t2Y2ji2f0/2juk3Ck9ripX/IPkGcfY+tb6l3
G9YdY1wAA6j4S9Fssq1Rw7XkL9jNutVuzsSqwVrer5glpDUgZgL1a4wJT0H7ZvJjcz5U/jbCTC6+
/dQ9GdUd7jPGGEPu3LfzwRPXcrjNz7rGv+r/Er09cDQe1J2ZJSefDdJgPjZo3pBk+Y4pL2/slV3R
20MiAliTtomGY6z7dAAftcpememhqf010upCQ0bBCexfI49YLkdCDRHQASEAsynQln16yLHKaePd
R++GmZ1gITS/yUuX0r+EbRaNbb1W8QVb4Q/R8RbfqB55uY+GhjRLdXqvwh+rOzvlqlYo7MSt+uD/
GMTo8aZNZMZGZ8RLoEwKOolhFV+0QrultXdQ2ewnhcYTr/8A6sTsTTwPZ5JaQF+MykE3DiiL2VJi
uonIZTctRKEe7n+iqmxSJR+VynjSR/W3Ys0aLgoAgFVHTwy+qaGte5ZHt2JnrGgJ0Hq0VU47b5WK
WKfoX2SaFy02V15jHhNOIERQ/8Kmo4bERDOxD0tK3mieln9Iy70FTeQ/YrfguO2XKUnWgotEeGlN
f88ZuxtdCgzSVvcWbRGv3ZL+MTNdZKa5741PIlufs2Dul72LjKgrybUflbPF4aHH2m+PEY1DMBU8
nuTg8gnymr9qRD8wPA9KRJUl6dg2MqfQeaQyysZNHFOVtkd0XvvJMUA6Hoq8KUgWDpUPmBsw/eT4
KZUjvjYawmN8/bh5RGfNyzbN8BZYKV1xZKQpmom1JtYuY/IxEgUTIyVS05b6DaYxE0M6QsSA3CWP
UoLmJ8yGlwBNgWoSHZKF0noXA0FQzIqH1rnnlkFIakR6k3OtXYzpXbHNM0BUlNvlrMDQdW8DkT4+
ZAdCsh8vaQ4lz1M2noM82aKEeQ0if633xa4i/ZjO0zumcTJt7ZL67+YNPVrO68tavjcFld9E2vCv
TLskqXY7xOv03NKCDsK6aDWqlNABEorfAagQ2+/dVASgU/uS0jrsIb6piQVpEawvZsV7RKX+NNst
+qSbAQ6gqwgmIsSC6BxAZ8sZFt+4N3PxniCecYsNXySl32TGpra+0yD7krxhSkxmIkfCsHlFu5OU
0XvRDY8F9EEUR3gd/ceW9Ft0yEivAmguUqpRoHKXTRb/mbO5SYe705Z3dy7WWUjfA/tGPBTbfvh1
vIPdqRtAi62LzHp01/oqsd7saG0FvxMaH/wPsG10wNJk2sTF3o/KbSIWMMwhnVP8myKy4jPtPFGA
VAfVtsWC0ZBi0MwzNAT7dsPXymKDwexHBML8bnY0hlTjLo0ykiM7GkiQzpg8/AHCpvLYWv4RBMv2
YhKN/enUtuofeeLE1KOR3mNPv37h31Vg3tH37zkXr6s+FQEvGw8SnVQa8dIQwbTbQFxX/8rpqiNi
HqYD69rKdKNlFMfLsR5BGRCOR9awE+F6MJtAjAyYBWJEj6EPI8QhSQgTBV0o1HdwBn/0kdD56BVj
DASDWR1GpLZp4hwLO97mubaqoA0Yca9hVawvMfI2yzmhesV8vsqoDqt6Aun6aONM03NSK9u85Q0K
AQX4wnwriJqa1t35KgxNZLz0qNFxCf5WopqjvVHziOf38efREZ9kX3VJNKttIWLTmsfQSYgew0w0
GNgUryQ9Gdk35b9wYG+dlZ4ItSLvDA4/YfTg+vNUG0qFeCeSe930lgKFIJVYesQw1MQbp62/tBzU
uGEPjznQVtg/awjEupwx2laEoqwIE5mIr1p7WXzRJ3+TRrkOI+uYC3NQAFI/LPaDtqeWK0pwkEzx
px/6d5dWl3IK8L6gkClCRAPaFYUD50Fr2Du8GUtvCuFWIx/hGYY5xpVe+4WPZsLgpo5Qf5CHa/EE
hYACSHPwqaYesWPSuA1rRo6fVBSCyu9rULzoSYqrFc3BN+iQD4RoJQ1e3PoacElhoCemikCrCt52
jq29ajpvU20hmZy3MUviTJqmNS1iH51lpSJDEMed+5igZqSqemupBKzkyLhp+0S2xJ5D5CA/+YB5
b+sxDRGwQ/hEN2propuRktVHx/cfY9tg20RVH5gANxhOWIYZcAEKYkokuoajAhW7HmaHJms3fxY/
zKEmN8loauuoyG4WV5Ce+WcNkBRjYZU5FKfw65packfp9pdd5g/GpvNftIhuMDB2AFlO42ngVWBx
ZwIha4JfD8/6ABReKERBIlovq4SC6o5kHU5+FEM71bpH43ZgJ1enK0l0R7e3HlGIrPIOm3NGt259
Jrn/I0h57sx4F3UlhPN0oXJ3Y7Nr9wlGHIRhfKQTxEZA7FNYWWR4vHYAKh7ZDqTCO+nCUdIXQlgW
MLAgE/L6Ys4ixnuv5XnhgE/iQzqZ5PtCQ0MupX26tuN8a/BSIoUqikk7pXyh9KY5eJ1yNZVXj1+P
rOzMSJ6jgO1Fny+xx9cHJVWR8ohT8e2vdIZFElqPRJe/ZyM2S619y4n2ozs5dxRCL7DIkrgqYDHG
LE66fTxEG8vHrS9mVoJhSwWvfq89VAMLR2BSoDh9DdWHQQMacYa0ihhrSybT3ZRBPO/Q/9ZIFk1z
rfD3jWpVErdSEYox2O/j/DNZ5j4LSGF78kxojYCMFoes7mjYKbi1O8fYYhPMSgO50XDFb72svX+N
r704GJ7yMNk2Bon7X5XXvuQs930OhWEpf576asylFgMKkC2dWAgJi7Vh3MK9aVqkJEQkExE/4er2
hsvhp4Ad65SbDe0p14qD+sXhzLeIhJpcKkSG8mhT0KtmdHvLx8xbWPwzegj2yXj2m+TcuWCv5sAP
M6dLmwDGm49uVXNvflWh+Zjo3wQM4odlks83kBj2fsTiOFbhIZ05S1n2jRZtkaDuCSsOXEFQNu8E
NW4mtJGOgxTSzfZwEih/cv0TPyTZoVqGDhm/djYySosYl+xCFG4r3lwPRqekUDdqv2k1VXhhhEk0
0V6pb2A8RL9JCMxAiHL9PAPLK/Z7VVkPTL2flaCCRr9uJ75lLPuVSbal6VUUAxb3ACyv7XFWOul1
Vrs1uDj+dQPtlMcjaqYlefntq9EN22Kwz764lmy9eULsWyMt9JRHJ1CQBfnD+6zN4H4+ucczLzxV
XhQnffYHxrw53FeF+zgo/rP8FjXQk5qh2bnbxbplGGos+5cqRBx6qbErrRcNklES0PkRX7zYlcQH
dVSb9tNvZBnvE3nRRk0JNgRsGeFzw1BcB+4xU+ydZ1VrJQIQw5WlA9RZzavJaBq23QXesPMppSvP
hH1P8ImohYFff9TyTIRKGezT4d1AEGWB41iQTGKndUzkUK6NBZZzO3nxknibQTIK/qWhybdYYh0V
5R6fIZdcrG8J4gVMG7qd/Bi0fDFUzOBeQ1ru/gDxCjHu1i7hYPiqn1SW0Neqo4zWpO3g3dIpEqd7
wKRK3fK2NkuUkpNCQviWlztPpRvf6qHBVTgv5jzcdciBNko7bGUFGsPwF40aKI+6ZMc+hTV9fVQS
mWXwaGj5JVVB0Zie+BSAKexhNxegKwbpnRWMiGJ7mylChllDHLHjIMbR4JI7f/5zFRdRuxh9nhjf
mF4wI65sshDkYI846J1yujW9th9BxqmGXAYlZZ7JsJdn9w8ohDz3QaY0lXqyFlO8t7a6fuWpn8Rc
hcijCaCfPe8kV6bNAAQi3Gs2HIlL/Y2H6vfaeIhDHNV+wnm2VjqNwsxkpNMyfPeBtrLm7hg6qjxs
sB17wNRm4qxhjPmqUumoxPY7V7yH+giEhoM0AqxRE2LlnJrNME3eOtUAp2ivU4RhNkJEhrQ/6EYK
NFhdT7r/0avuvkunW+TpH6g5f1zKelVQPUGFvIQCy6r4njxk8zNVWrSpEfi88Vx6mxrlFWjs1msN
7kGWRNuDDlQ5Q2dkjqZhPrVztquS/BqQ/T8wf0adfpsc1KwVl9zFYFzXWPwAn7XeWRQochxUWYVf
HSWGpNA4hamUY8YS3k705jXPtca66PNHNHRsPYrJSEODiuyHI4ozLsKFS+whOcddglwJgZeExdg8
8DT/FSQonMsxJXARBYW6tmv3bBT9eWY1EUac5P2dG4HDVZD6s4JDDm2RoaCAUB6BipaKRQsHxgXD
uqMitFLt0OsqV7P0znlCZVBJFiF0hURD6ECtjONsPR1Po1U82WOzK6by1NBpPJr8KQ/tRWk/W4Zz
KvEfNSdf4Q8/e7b2OGnpTmt+fDjZrIo/DEJrcaP30yt6TVK8kIo1hbuWBIlMS7ZJRb0uXI32VkXB
nW8/NVQi8We6Kmiyceh8pyVuHskor1+SmTKDsDuytBeBto2hrupwnR+NuiAKELe8Gu3UqKKs+NVN
kZJD33sPM2t/DMBtJcU9Tz6C5rkp/XOBhwoVNFKyzN5qZGnr5As1U3pRR8wF9tIZs5M7W0852gVn
IowJEw7K9cVgENfXQlRk2hXx0spAGwbXZhBl0ENQ/e1ESFFrUnuEgzIU9MEEl1sosdnW6Uat6i+Q
3KXbuwebKsGADOVOYyGDWhPhn1DopjYgfqmXPs3vI+FiUAlBy8vQ4Ur5fw6VthRwLRzjHUKXpWES
FtmDPBABYFj+ylWeYAlqyBOC8Fzbuwf1az5bm5kb0iYEt2o7djR761GY1HTVC2rjte1zgSE8hhkQ
wHZQXlwdMX+LRlRBK4ttIbx0iPZd7umYL3SkWTt5oFKHXbl1N4mDnu03HHLCWjp0rIj9uP0NJO5B
8IwlbSv0giIygVsWwWElRKpJp7kSYYiEK3S5G2RIr+i177gPh+a9tv9CF3cESpNEc8rcq9deRhja
IvNpj683MW6jmFDibkd6/kOYqI8Wc2w+EUCph/9C5to56UTa+wDRY03IRbKlB0NSAMAl7GC+PaBD
gxDZqoTC+y/1pK/QC0BbRtaLR3RKR8W2oj7wH2rzrWDLGcDZRZNgjt3zb1bRZaknmIIofHhAIvbr
cfuCCiZbX802hctoEaG6UFJvNxbak4C8BZMt4bMcsimEbHS2IOP+fgFtUQfFSaQAMV+IpoyXqJ+X
sMEZ1w8x2XTD72z8KeyeoQI2giQPdQHwsnxVnPRDUycED9lZVdl0W1x14s2P9iRhiQ4Q4dbS6y8k
sPNGtvWLBKyIIrDgwEOYhRkP8pYwKXANkS+zzoVUjNmnvxSftKNWUd+bLrmy1W/H8OQW6skO2lPd
NEcfMGA2/H1UzhsjeulZY4iRWBcTabfTU5uy25sTqhBlG/fvrRr/TogChm0V5StVRdySl85iRqDa
4REMWGwrLQTImj3UzDPf9fEI/Kw6Jy2d7q6b/5NqagS+uyYggAaKwtD/WS6dVhlw7JAikdjG4R4G
YFHEfH9Tbz/p890HkNDiDDAOcy6/q9agXvXfSD1cOpyvveMj8uKSpS7GCRe9ne0lvk+If9LId3NM
rhpi4IDxVAegquNfZahPkdPue446whw1FnWxgSVVcMjTs+0ri8j74kFZEgy5HhhCgB0XBEuQsM80
CnuYBvFDM13Qh8jW4gO7ThVJq6h/TOc0jh+DXW7kynC1m6hH+DZwHrp0tPbDsHbl2e0QQjmrUb/L
qw/9cK1U8Hf6NphoD2yz15GVTL5+IiUaqFrkbvNZwlMF2ysa2GlKgSyr+EEZCwT3AcILo/tXMP2Z
8GQwbaKwVliyTGU5EdhgkmdQneyx3raNvyQak/sCE+F60nD7QdSMjX2uRuwaHGOO0d24OMhQMi+B
mt1N2JGy7y43K1HuIiCzYiwCBEij6ApQXrh6S5AOkyAX71oMkJHusLsNqAX9F4spJKlKbhtt2cb+
j6c8cXupQ76BQAw5dRvvS5GBka2z8S8e52AZKweP4uwVOerYPvQ1WQkLiOxZ/nu8TPH1FVyRHQFZ
TvMVtVtz5FDFsC0XciJZ5+ChtqIeS77SUbwvCg0Zqrrmy6SBvYeRs23cby6AB9HzWKjkMQAxMnv4
dNA9xea72dvrcWwPkv1RH+RddQvlG4PupopRhEfED0Y5MCpIbEter4K45YHMrp3rSxDWVu2+49Db
9gRvWm3z3WrgGZkWnSiZ3ySad4ts6l8gHIiiyYikxhXdq+MXttBHrKN3+edxwok861huGH9t1L5A
1nibTYScTdV/tqSxBPX4lmv0F9ClpvK7zCDevGxe4HOQo5yAzXmb7H/NnJGHE30WabLrsuzkjYDB
eJX3IXosic9UK30mAI/kXfQRWFhC1kiw+qjaFWF1colFCxjUTTxiEUuRmdqfjlzdBtZmLIi0Onb9
vJx1PPoZEZiYpkoN00vTvVpKeNIxPCVYXWvSzWqeaISeRwkBZGYMwWK3Et4/v1OrRO+cjLyxupVD
rUvCFxWEfOhRTZFxave/LPY3O7K/kmJaUDG4sfLprnu0hv9YnAaNpA2NCgWdXnQurfQcyAJdj1dI
Gwoyx9deQSdkuI9p1pxrzaLJHIaK1J5r5YNVzO3Rxsirt/Vj2FsHXe97+svtBRGncdEuMSvB1dJx
kSs3Wk3IhR9ahkZ/GRNV+dCHPTY9Q3SzNJZk5WOuVmhaqBXNhzPJlp15ylE5UTW10PH7tV2xaNEm
VB1habi5JE848zhHhk8QdJtWvNaxLvRErObGWI3oyUvduraj8dl9R8RuBCB5GZdxF3nwWYq6YQs5
OV56KMt5EaoTDTz4NohAq5p6lyT6PY3uLbUnYbUQOcE06iZeD3I9Er3fmKxxOoK3CfNKPCnE+FSb
qI+OKooQZKRfY9ouyiC8+/FAbBFmG6IDOKg/lOqjbjzEjPjK/eiKEJog3Z9EPXv63oY5mxxgUQvF
cdPA3ZOKk6vmsiBmYK6Uz4iqF8tOVt5CUY1T2GTLtOqO3XANk3vl/hRBCbPcLnOPnYeW89pSybDN
Vx1abXQYlvPukeKEfcg5gTspBH0W4eNYfanNldFBMS0ikZW1XDCQNhtCaTgXwI4j+zBwxivmh2uR
Ggl2kU1vw1DsWq16UrSTr9F2WtYb1UO7ctDJ7zRxtShz+K0HznKAEyEVcSsyWL2n6oYoqhjIplDh
Nt2tb5EoxHs/IidCwyVCWYK/1rh1Iihh3zNkKVlr7NsTgWGxQV+Am0XnIPhLX0UNNR8cdkMR4GT2
sxH1NDAQGlWhXQkJEQ74fveJujRV/dCjVLKJIkRCg0q+qMLXKcUTAWHLTWYV1ocIy4bKfchq/xwm
FyeuNpocyqzJuNiKstwybpP+ZR49ssS6HpAGXkQuOoKxap4ONr5lyExZZOY/i/TghzhjxfLURwU0
h3NUVcZDFQxHMr1J4rsiacToADXHWNt15lavUHF5gAGMCBqKphjoLqP1LW4Jc2H2yXFfjHP/7P8T
8BzFZah4jB4G8ntjYdWvaU56WIBcvLvGyCY0UiNnqrC04KkXG0i+B8Ce8CqBxFOLs+hLnu8gx9Rh
EU2YbD2W8zwt7jMChWmyd2Vy9JDINGgXHfXT/a6m9NiQR6nDepXRtJSXPxGu5hZPSZ0C/yGWpjwh
Q1BtEahKHdQORVNAbGXi5Acnn8gI4Vb+GxfgwwbSua2nqBOTJvF9lzElBpsTAe5RJ4af5JLHFLWf
OVonfrwNsxGykXSNscu7DEEME6+daJcMpnL6hwaRLZrHvR3f54iov5pUewFhbQ5r9m4K3cJNp6Nq
I0pA99UrO2dMPDB27L1Ajo1ib1MGJFlqnJJc6JFKCRz/TUCjiYUuAY1Eb1YgztOzy/PWBBqTyHwb
yds6NabzO/f8sDxQ1wX7icOM37jRLsG9rwxIzhFlTFrxMaOMHXXlKFgbBjlE0qi4tH9K01xaotF4
TWgvJNQDslgN9/IN7fNvF7g0i3LUT+WeDQDDOgs2OQMTyZ3u3uLBUMt0lSLeyD3lgOKYVBS6Ksn/
B/prYWthYwWWEGGWO9L7CEAYkCxVd48qMfoRlJwSMLj1i5jg9f76HIyiUjP2crG0OAehx9Ha4VvI
h36dcEC6HN5i5TAhh5uxWsuxUfMgSx9AhbxLLjQ+W7VdpgglUqYcDdI9cII3ss/2LXYzn/DmiNCR
1qY5YJiOncfZWsJ18gWO5mceZlsxN8KvTAT5IVtduUWKXJOjqffogzWXpbvV0n/BrP69q15JdiGM
jAZ948ErKiQhR9PNKSwewGHH4BOV6TqMktWMREW3fqGFD7IrCKAja1FrkL3M+VkG3XXqT4RLbRFu
rW0XCxrCUKoKbR4XhNiWshrMFMbbEumGkG5uV256wAPbJizFz9f9DHQV89i5+1Zm/IIsIwgpB0VO
oXfbFvHYPI+LcuxIV1MXks3iF/2CbrUL6FuYK/csZhpT1x0jcZcyIeWd1LfhIrHdehNW2W1uSVaw
CJiPy6OXHUftplV8Y0wGcyT6g5q+iAmI9Q3Mf4kYfjHW3zkBPaGeXVoyB0fvHGYWSooXt8L+C+zj
E1tA0FYTcf6WzxWlf6rWbEPFXY7k2fHPnzVYYudTnszol3ESVXRZJclBS0gwUTV09PGhnLHo2vvZ
JBeTDgW7oRiXFFt9TaaTp+orKXzVuCWmhvGae+RPwc5CAPqzKC1mHX4aY7Udf6mZx6aD1956GkH2
SeXZ5SXYFwYVCWtrFZ6EMbFvA7ImI0q/NOu3Y9WLK+WmcPHpMSaE8VTbFsZ46pEgHQLiydvpVfgt
wVBTp14JkO/MhBSwVowpMA6sCBnzL0kBnJkyWPGGqCA1I64r3YRjgfkscmtVGsbDaL9rYbiRaz4t
1E9PxhlwXA/GMtP/pXb3LHdohggXveOqzKbHyQEWrB6CxGWrlLgWDI2JnW+n8jzHrPFCowh7X9bh
oaLpu6n7m4nBRaiGdko2NmrOaOLnQPE42JaYuPuYkAEE7z3mLSEMjEJFCmyRqkDY/EicrNZfstn7
UIO1ETzKr1l24a4qohP1g3aYHoSFSVEtTeAcOce/TDWWTdSk+M33tagu/WGjxcqp0ZstgsoHza2R
XpknyaWT+GO/BtllW8pwkA/hVUmtZyNIj27xO1jhuYyQLhBVLi82pYGL81pea51TdcOIXsboJRoC
9byrYRnPKelDTmi+ODDXTonAX1Z9FDza/EPl7x85luIVH3vnKueuQHFBnb1JXvCES8cWOBfOIEa/
IpoIVHom5Ht9aDiqRGAhn4SA2nwvqLlFvBgumWT0Rt84fbsMfbb2dkRGYOrnFmFYGRCcgRRBlfv7
qiDtMQnHRIdXaHtZztKcGY5c4UlpD4yTC8wJgWvv8YjJmmeNGQfEizLWN2cjDzxhyQ9m0p18KCiX
O7LOq5ceRoWhsG2f5RwaGXsbh2IrfB1QxyGpFbQKryo+hhRySuHlB9wPA39pwhrNLrRUqVaz8s/O
xPVHkjRpumjG0+Cz5Eib9XOYYmJwiAIGNKpUH3qASLFg7XnlR61XSPCrc6r/k5raKETYrxbrESom
RLuCw8jFXCiAbgZ0I5EAHh916JdvlaVtRJQsZ54Jiqvy8NYgcmFucvOBxpG/CCne5d22z3uIyGbf
zUQO13ggk1ciXV/F56TlhJTlRCclPzIMy11lMdBPfKjE1FzysuZ/zuLCnyi/5AoUmTrciFqqG7bw
MuLm/+qUD8NRVmFmkCYiZ492qXpl3WJ1QU9+cHXr1aWaxW8Pnusuikz57BJcWJwgiIJPBVdJXEeM
pK9DOx7mMYWEBT4CjJgzvqww7T4vI+m/mWPSmHCycNlbMO5gJUKAN5jVePnV/Oed2AuIk9fp1jcB
EZ46m/pol8/a9r4VkME4veEeSn3e5ohn1BtA896FcY8ZkAIOQ0vHOt15b2A3u9xBCYiYf0Yz2JmM
XAjASjc6ydDjmNby0mbjIYiNlSToWj2iFJeKTX5s0JBLxloQ1e+E6MClt3uDciPCWoWbUtWJeuJP
p9m05mvnvyaGtse04ikeV3n6nOTTg2oa55Zic+pn0OPMVGSNx2HExcIWiayCLIBpY6FDGsP25Emm
evhdQbPEmMpMTp0Mz8UFelu4dHIm8ZY85wnkY6qfVV6nPq1GbPVF23MKKevBDo5S+tdNwyXwQZrB
8ltE8F23UiVcipqVMuTkACKto2xtzIAO8cdc5jsUtlGsgNOYJ9zrJ5TrD2I/ypsOMN/9xXo7zuFS
CscmUO3OmK5l4a5c391BEe4NrHgsdx2URJVke7wVq8qgpmJGEuiK8gwppr/MpxQQ2DnzzeKZ/ggq
Gkfuua8iMRue4K19jDr2ZL9AzpDnqtCDBt7l5CC0+lpWsIKvOqUSYLxCSlls6D2TTw8hNfPtlYnH
I9QrYxJiJKOUN1klIZ5RKBuf3dBE6Y7oek72Mm/K3ySx6FQQlsJaiDwru1cw1DPfPS1TYNxfElx2
FEJ2wNETEdfoDzou8NBGBhJuE5bGVH8rkfMMTbbRcFTgDFiJ9CGu3e/gYFrFilCDRUnQA5mN+AbI
TgO2EOV9yFMUhdlNl9A1A0pb48Npx/Ad9cebVtVPMoN3vX5Iw3Bts9vJTQgJxx7O40kZWHPP50M1
m0i1QNL4+zny04tKdhzfepGEiUhBPiwHlYL1FKANldks4IDOs3Id0sfoaSbKfW1tIhCXNz6xDY6Q
vyV2jBA6TeaeN9Bm4K4imNEsPYbON6l1a99qSXFDiuwqi4HRK8tojmLJLvs9QokGE0Ybs/eM5o4z
l9zleVsKRBZNW3lh8sVMAyzrgUMnnuTRMUDOG9N1mT9m/C6xhS4mJqOMW/+vz540c0QwGSHQ8ksB
Rnh9vsYGkMwQSzHF0535k43GVlPnl7Eaz1k1bTUQRpl2dAhCoZWN5KP9FgFBBjWpxnDwRHItZ+b+
AnFXAdDbFdx1I6lsvRwoQMODjWm82is2pTynjHlXyGJSwLaiUdSmfM8809UoKlrKddPQ2IcWZxJ7
yoTQq8JLKp+LzGQmI5Zc/DRDyU97yIqceB9qLAJ9I+bmDuJ5noovrsSWl6yyQo/wcAUPqrL0HeMk
Jzl4ddKR5o30QlO5jPo9IUorGMFeiw7jFOBb/nRGhozM3NbRJWdHSpQn7mUJMMlQUsFbJB6ug+DY
w3tYc3oxK6AJS2yMvxFiEX98+TunK+sJ+m+tFza15M/gnas2xdUUbXUHen7GHo9kX5xqHL4AScTd
wA2bH93ooMelilZI1/QoOHnUIJahbkIJhsdkzf4FSYvaJ2fQ8UP3w8E2gpLPx/iGIm1ELy+ElYDO
E//3lMHNI6RzejZRGFPIUCctibyLqM0J5W5BAYOFvBqB0Ture/YAmXV9Onr4RWtXpPwYULmaKNXE
DWEwPAtTkSnK2prgw7lvMuyNkCQppDc3feX9U2ksI+hqB/y9jDV64D7Fr+1Yr6NBKZAE6Bh89PLf
auRr3J6qA+sgIqAeGySfkKG+pTRN8PI2KeLFiTyOqD1Nzk9qFTw+3sKHKstk7SIVhcQcsKQAxpQP
L2Raqp1fynwQD8NcENLs1NbKYvYI2fzFli3LpofuW9ZSMbJOirauayATO3ocJxobZn/zR1LbPJ6x
8a6TLD1zIqWh9RYx0Jn1NSwpQ8AHs46tW4iw6DYQVo2gnnDUS0CukVbgkuEJ9bgwhYCmrmYRdl+m
igpct5lqyAsjF6mt+PB5gMXOZKDtIZ13MSB7lg2uIChMACm0Hpw4LxpWLhciacjtp8pClUA7epAm
G0ft4V62HUbCXjOvAu16gJJ/du1ha1AYIHirKCsM5qCIgMwqNS9pgcIgu/Kk4g3lBtzJVDQWIJpi
5C/6ZC+DVzg7mG5o2e5+1GJvAB/KZh2gp/Tx+gpeiURjTSPyJmiDlhlpqbjhnxK0bvo3AyJW+EZ5
2kcbJoV5RNA2BhYr+8R5R9tAuCNvamEk6m5AC93V9roIqrMa04ZVhec4EEqDXBgc+GXIdG3c6+At
ZNCIav/WUz1XoaCa838t8DIqOdO/acQ6zDz0LWUj4zwcRC8oR7+jttQPf/5pWYIbEZNLvF2IVbuH
v8+AQyae3HNdo56t8YxokFI+v6tO6zNjQ/TdO+Uv6p9lN7Jfh+XCPZbKm6wO40C1FGEvod7v22wm
4uiz9yfEW80vtYzMZLQkcy8aBSgX8j853sFSMr5jssP7MMA06p0MzgjXZYAGH7PUcU+F18lrt0QP
CvQkVQ+yNPSTu22sZJWBu2KmXclJjn7vM2PKUdgPEY1N3bRvG6aPbPjR5qPrhVuHmdFt7xkS54nS
lggjxkQ4D89TM2ARrOtrFQM4czZ05hcZIayP0Q8+jT/rK52sMFUPluojbfrImzNmOdGass1Fztly
EaTCp2sfKdK61FeeCkfn8Dd3VDwM/D1jilcyA9hOjFnvWXWDs/wiMzlH2coCgpXvb4OkW9SFY0qk
ypQTl9mguCRoVul+GR5qJKJ0FOSEKZl8Sw2FrIPF4CDZ47oQ11Ku6RuP06aof2H5Vl2LZgYgqYBZ
g/QgXZDucDJCgJ8/ZK1uOap8Vq8cAgppzNp1D4W66nSii03zb9CQGUjk1QLShTQQ1sgxRCclS5q4
+QTw9HnvDdqsNOXO/gl3FR3izv2b9uSvC4kIuDDRlEwCNlEIjFQsslPzpXukc6O2DeMJ4ChblSW+
1hZOFAgYuf05gdzww3mDyH/rN+M1BJhOQFplUNNDcqDVOowWLqhPZoaPNuYr3OyePm9Cl3s0L/KX
dOgeZQmVmYkMdSvutqodv0y5+1iRA+EY83OTbHxxGuBinh3jTUR45vzMxip3nevuqvQf7+i66zEc
Mc2YabxxXvWB9YykoiB479rPGFWniD7FUv/3gIIZICkhVX2dxfJmXOVt0piLidWBosqbtUx+CZ+Q
Db/bBpg3QEoETC40d++je9D98fVP4p53GGQKvluE29bdKeuoqOVGm12XVkSV7qsYds8+FMx28hlx
Oc/5cCMm/7Pomw8tL3dhAjQsV67K1m3wz/NMqRAZ8FDgFjJSNwwWDiFScqm35nsFtx3oJuHixZHu
xUcn21cNosAYvYKBSmHiaqmj4pwT/wTXrirUAk5/qxe2r4mOsF6FSVvWT13PFRGTkcNphap25k3p
kV8J+ijXTuhE2IaqW4xU1GAn6bnrM3pKlDbCjVSS2eDwP2boFGJsW7PZEnM3RIjmpHicNshdouvf
U288OlZ+i8Niqzj+W18Mi1EXtPCdNPLjkM7X0sNYpGbG1a0T9lJ8ErQBDKQ7PnCdhEW5JylhnSI6
o4BtPxn5YYrdy5SGq9q+eRHmAxGoUpNIqzbkQWRtJDIkD/m1Q39Zlj+DNpNQh2OMQVJ+MZE05ylO
5TckH0fZqZ36p6cCWwMVaqcv+dIFtgmH7579qri2TXWO9Hxld+VxzNmJuidVF+y+55FNiE3O9pSP
MKIGWNoFDSHE5U+FHPUvhNkupXw2KvWLoHyS/0IBOehJPmDkN68BxzqnWAZ8p0NnTBGZWwU6rAQZ
I3V7+DeOKaIz28w3sxsTeaygz90ZZblhb33wierydL6MhQIpOaDRoGiX6VdpEUHH/0k6syZFtSUK
/yIjREHxlVlUEBEtfTG0SsUBZJLp159v94m493R3lQNs9s5h5cqV0HCoqHzpsHjRnEd+jXjLMzMF
G0eMM5+VKxVLogI7pdR9pqSjZab+ChssGK059TXwX1rWJESzUGlJyTRnXzdNewY5xVY2QMSA4QEy
GjTII1RVb0vJzxv+ovi2jHF9g6NYDXmYG92HTstRNX+DdVCRM1NG4QzWJZzVdBYjWVXYiE7tC0yO
iAYnrKw6O8qvkdOp4J/TfCN4L03CzFup8DL0lTNCSLCd+yuzy5lkC4ZAXgAIxUx8ZcT86GW8gbrE
j4QORHnqiTjpFAEnyF9+JpRjgOymLTl+GScB3Jgq5VkM0ZAoxp/NbLbrmB2Z4iAeIrbPJqZ0wjQz
lN2uAL/zfPL3eSqOgpTISx6cPzSFodZCBzc2q6D3XHS9Kyf3I52cDhSZjuCtoKNg8v9Oz3wuQzFt
UQiuYgjtGAgmW8wZz2G1iFWlMHFHLURamlUaHKq6f2aKec+mAkRVTTkvkUNUUrdQP9a49luqwd+y
WdCrBpZoZTlVoK5NXnqTtHBhUG0Crm4fzpiGCXJCUWqrqRU3WFE0v014RWhMwvsZoKwPdcadYtvu
A1qTvw1PjLmB6Z2p04Ol4C88KKClk8e8qSu4zxT52nT9HaBo+OxFFDIXGTOiIqL2OsrfrhArEu0h
KqyWMQ5GmQjfSaL4KGgO6WI3TE4VTTCPhplAMXrXSOJ0UA0IT9CsQRzl7Qn6U54OkDqV1+nrN1Ey
+DG1+xqM/EcO2ZChdJvRGOgdZtOT+oQKoyxGdYmyk8rzzkQ6q6qc7/EfjeBucurRKamZw/y9r5PZ
8K+I70xMow+KcQnbaaUW2psW/BO9Upv3iaoq8EP1vLv1DM0QUaNIYOYqQ5oZ35RUoEfoA/5JKIQ0
zeNB2fPLzPdSHZP+jaXrpPiHrjOyprR6ZmS+G3YiulzfdMyZ5yQwlszs1beb3tFCiusVRdKubypd
GT/mRTszv3ijNy6t7G4pqWjczhLEREtrlFX6t5F4DvVWvhMH3CcREj72s2F+E+AJXBgiQvkwxiWO
USURrVTEQgk47vMFHq1M3U+Bvh+HnmDXIGSwOvqVErRK2PGqSilXKgBkAII/Xzxm/ZqSdaXuvZ/h
TkYo2WZzyurSXTney/LnTi898hurWJqCUIKpc19LGkY6Tksvf8PP64XGJfvuBYL5YkEfZp0jeySP
fJFvjkS/XjMfpQykHKDXQg1d8EhEzXrC4Ys7pGmgFNDQT9MWwy0l2uGKKC8/YSdIHF0mQzVk5M5H
TLl8PM04O1loqjHWU8ZwpM2LygZ9WyNK1sNkO5MokiizcvP6xNGzC8bxCwJ8MU+gdJDcteBPI8By
DTkCdB3G0FqHYtpPPS8f30AaIBZPG6q4TiQZbnfSklncGpJoBCjAYCjOl8/vmi4q5PNgVNcptSvg
XuW7aD+1I0DVvr5vsmEOI/sNgb12gMfsNq/ox+rs+OvjAAyJutyUKh7gWUydLPsMtCe7egR7ZirT
svNowJiZBYEIm8I3fpVm9TqNFk05CTr6HVMlc5Jq0YN1F2gpIZOKPv4U9qa0OH1GTtswID2+MtiD
rT/97h4tBcRWfhoFc9W1nHWgUbd8gtvP5tgxpg0kFK6JIuWnX9L1kPf1vgDuE/kZtaIuVpz05d1p
9a6z0YpyiBnfO7vIT8d7N1uk6T1Qx2VY0zMfM6x5kEFkaE6H4lHZPThV+Xxfkjet/BBAHzVZddsz
duUzCkTBu72/j/lLWubUVxUAlntbrZ7q+O80prRbvXb1m8QPhQKYcih21WHZjwKRDJYS04fbSexM
JLCdZ+fQpCps6eApG448TG4SrlY4hYZ1gmsVFBkzdOsG3wQfgsF86vAi8vj4g+V9F1v1mQevu+J8
yejrCZgixKgTSeAE2sjLeqBRAABYTGt4ERCJn9OZkAOTejWAbaTEgOmYiGk25Gv4k/GBU5gRTQLj
Fca0PpF0pcoZ1dnRjdfT/pGirFvIQzuhXzxHfaVlcEV/mitKzAaK5xm++TSlL58VhIOZqZnT5n2Y
cG3fkhI83UA9cjGTz+xfYkwUsUa1ZUk9vZMexz7twzqzqugBW6IYj5b373BVjUEq6U0eSBOP+p+k
fUhLp9jAabudymH7fAUjNWDSQqhwxkf1uo0/u/RxfYIwDxS0Xptb3dnQlxfTb7mc3uE82JXK5Ezr
2+6mYAK5i7S6NKNByzup7gSZOejTuTvb9rlBlZxPvKfBC2IIDC3yR9mmLxvrqkwsuVuO7kvWG4SW
rn85I7eHBDT/ftz8dXhTNtG8T62lZygl8eJFlV+/G01QHdFvodgMhflPEiOGmL7iK9mSybf0qmrN
F0FBE9JQfWbkRMcMVZwGs93pCWXuRmESSuW78XYmGwlN/Cvwzy9cYsUb19waPfMb7Bd6cBSLmUo7
Uwz1RI+Ofv/5vHTmjDeUaGGtgSSuRxek1UiDSZJyTi9Elczg3piwmJwACPSKwTRwhkYLNfdLSnU3
hobQp4QKI9OnkB3pj8hljhWPcNVNX+uXtBnf/dcTDIiqpT1DTR0MF+oPHYdU/Cc2GHvxNYTubvNv
+eleOyHbDNKVuYLGgNdJCRX6N9PXEJp62W0XMG+VBl4hFcl2RbVVGtzenAFpwvRc5jX2S1nxqfM9
H65cVOajudEEDX9lDO8TxJ+7aSaIj8xTyNnESMhK7jtsJ7QSR/CrocjS1wdOfhE5BeUvzCcLLKrW
tKZxXdrDZ6o58mfDbXzMqBE0Ol1rEpNwfxWm3E8Qf4Daw2gGLY0m6C9Czlokf58DCQeJ0QgoGK9H
eJsZ0vW7R4SAt3xjQEe9ODYVQ8g1UUG0T5f7TIMRIKcauwESAMkYc+FPD4vvnGVM1KXQzlsQXEQP
Hj/1+MWhZBQcSeh2BbMHbIK5eeo2e+kP+iROsv4aCHawi1L6po7pldEAhOpfkEVEHhjTmLkPNNA2
wBOPh9WNnZiCBoYItos2GIg4hUFCgRC4QmdgMQaI9+E/1psEdvtLZ1Y2UdzH/GYGUxeZSyfkZ+5a
eWmvp/3nwO0hSQmGzIojRMYdqdQtzRkVEYSPGaVwMk4erJGK2TFIWpC+ceLgZL10qvbIE95DhtkF
WURQZCH3G6QrJHush1+sTqa8+DqGFzup/o7kPe8t/SHj5+eyUzppQEwx/1A9CRmRexzuQfnvY41+
mdehZNVvjBCZZ265HJvviClBUeuxhjnki+gfWUMbXQbrZ3TSezML3sHHaZxZo3eXKU/GGaGLfjnB
z+WCDR7c46UjFccFjDkma8i1/IzXcG7IuJmwQLfonfH0jN5mLqUklgCG0x7p9fZKrlOvxN3yDHm+
MFPIchAzAoJBT8dBWtlXN0lIg+hKcVPveT1d6ADVZwZS5/KetT5teCzFlfOAcl69QVGovnKDWCha
+ECYtwhisMkZRbAv3SRMN+qFSzvt+/U7mN7iAM3tOTs3vyBAIl9Ge544659dCwZVaeiISutnwE5N
r92C1Tnt6xWjQTenCyeDnSEu/1qGjT+8sMkn3DNXHX79KoJR6NT2x58s6IVfnMyP9fJTl346k6TX
zC3xf9ZnTlGBXP+arQYGT40XyIuXNZsjSD5vrT/J/C7oz7SAQeeMvjQpzLqtXbAF6DIhBp6tOcoQ
QvdCPsUfLkeavBw6qJq7MyM2STRd5MF8OJsmwIPJNDEXuNfB5FsIHK5b+7n5LoZG5qbHoUWwypHN
HSbzmIUdeylqM0+zszsHcSX+HCyUdXUF+9wkBhCskc+B/azarlcfNiRcg/V3/vZ4vc15Oaar0V7+
zRe5RW43h+tjxMHY7PanzUmfmJndruQlrR1OsZKd1JadeFPYd//hVyt5weFlPDoJYIRqCpkVLLs1
PsVR/bcLxBA0i9S8+4SQm9xP9T/FKFbcCrsGG+JP16XPV62ntOev6hX2bJ1F9I4HzV7e4z/QzKBP
KMqC2VNL7aFTRcNLv8qO9AMu5MU74C1atx/tX2F2vIeUfThJ3zU7bbabLDBwdKbSaHKpz2WY2Sf9
aeMCnbFZco81H/eOMpv1dphIqMcbhrX6FERd1vPY7MtFZ+cOY5htBBSs7zLzMvfOu04+SK4rB/SL
HN6rz2K2HC3SSPUG6yQcsBU4LWJ7Ztc4aHMtW+EZagjyGqf9OZcOX5/T1exzn/t/Xyd7gHmxVdmM
V9QP+NdHBSzWK6w3pLWrZJLBYlCoRbmTBbPqnLsPf5nbHC1G+24/2aNNuED52m/t96qbM556EZsx
lpmZG0O2XE73CKdW3ivzgqcMGc9kXyy+F+avR8MFvSx+cWWR/51PUYC5MtHTqngU6Evy5WwYej0j
rk1aqYvao9ytq9bA7t0ZW6dYxUspTJddoF5wpyZT4jYDrDnTztwc96SAGRybkIafoV6v3sHQYVYQ
m108jsz+7B97esg8moFoFcH98V9siygj7YaacsDY4jJ3BBzDPZAOlhoGyBM1XtBQMN3zvdbjqDj2
1/HhE6JruMMYYPhOe6bMKtpnK12rCHbbaAMvdVGJYVwaikYE/dgUPTs+3dxn5PFBwWkuJpvZATP1
Qk9GPBBIqQyVYtJhXoEmUMeB44GtQ0hXGx8QUdvle+bpRJ8NRoVQBCtZ0QRN7K5918x3UqIkbG11
U69UB4OVRV/qds9VEko+oYn81Nl/jM47Srf6WAeUX5MLbceJzkNx2b2jfR1U1xc+C1IjkniZcSUK
wiej937s5soOM9rAs2K8HYcu1iRZex6Bg7DdT7clVmG6OPnyIg/rK7sAuJ9/vnuOyhNRVCG6VkK1
thnThV3PfpIN7uy+J37E4OfW1x8f2MGIyUHuV87ZmV3Ztviz2Y7+ZPifiGVvJls2sHRNgw5mm3CX
40Nr91e665lW/4Sog0KNN4K/71FqRIpuyE859P6Ax/dD89LuBXXvqQdg51wDK8+JOFCvbq/JEGsS
u6f95He649x//DFeCaPb7Yczg29FN0+RNYIMlhArTrSI52KDQg7DebAzmJrUhMhJs53GUbbpwvcZ
3RRcBqQ9nCxLQXi9T8L8r9s+DOkwPbx+ErHL2/P9lyQtkFYf/7lqGG/bamhU8anFlVmWnASiABK6
aqXSFcA9+7M/fomzhBFLLYgYBLUS5GcDlqwMaV3Ct+qDp8Gi8/182oiw+ohhq6L8j23GRDqW6xtK
Kx4n6f9gWV4wgBF773RhrzF7mxcXR75BZcZYUEXsXZ7TJ+Q3Uxfl8q/xdlWPQNalxZUBAFN3uGSO
o1loZPeHmTfFmUCHc+sVyTcZir974yASq1tg4BaVrer0VhhMSTaVOTHLPI5ma9ZyeKFHDIHxOTsj
XmfL1HxysHN/hHQ+v0ywssX18cs2YZGfx+oqX7B2xHkT54lR+YSEGd2/heYlhKKMO3RVp5mX/v3n
jX2nTy0Q3pslSGjwbvZxAGTnvMJuLsBbYYdwxosuzFaM6Sb+PJaEUVi2VXbly9H7BlAFehY7A+/O
Y+U5EEq8Ki0NRvvnoqJvV1c3hDXZsd4U1/ZlZkde3oRELDIWxSFmERuEEOZKZPqpeP51pF6yK1ss
OxLUPKyPlWE5Rov4iLVdVR7e/AoepLJ6vEi53olFDhidejUmUNXlZT4g7BJgS4gZL0OeGbfPwsMP
5WsxUcSnA30cSefBmna4+f7tqFj0gs/Fur3dOHhvFWM8T//uYRemOuqDhAPvgCbfPcAtYUNM285y
ukZX4tAe4+P9lxMiozVGD2dK7EdEVoYcebbH5Cfx1cvwUkXplXVWDtwwngV9H55HvZlcynCyby51
IHaYS1RzlQkevmHsFte3k14JdjAHnM/+yk6EZb8f7vtd7fEBJATfNcYhOxJ0wVjcZBua3Ii4+RcT
wzUysJovQxOQY83ruWfC41o137MlE12Ybav6kvuwZ0Gx6dEsJbbEONR8bcMCEiei7MvtpOdqdfcZ
icRDjVJvcBgun6RJq/7KKKOrvJqGOeLJ2jOoN5WHmbgiFYZWnz6gYY52TEreO66EzfK9IC9FNNzS
Zw91TxxU8hAiztLnkIvnw8ugmYdo9JHgYLDpM9UQ05naaJgUN7rOPHk/PNLHFcE2fuvo1ayG24cv
7ycOXfQgmd/teI3O17Ly8Aj9Ll++vUrscCkabJt58/ekHPPQ8j05GNfICWNtxRkmv+NRXbKWBE0/
MYNpJlZPueJMULBtj8pfgahTTg+xNr4hS6psa4Z1UBe7ktdAoXxfydmGW/5WMS2Xgia5KcmWycYf
bjkkJLLDSmTgymHo8CheHKMJtq9dPRef8B7SuHJE7HTfLbt9BlcWi71Kg/ExdmgyjxrCOtlqlkCE
PvAf+Qx1LmNwgNJnIktmPsLZ4bNA6dlqbdm6+9WyIfxI7bdO97ODL7AAkYJkmViIjl4borR+/Q2L
iPOaBXQa1kHtYpovhf4wJtadT/j4JBDXxFcOsE/s70VkoUAJ+No6Il4nUGRRi58BQq9kEehMX/pz
tqmCh99d0IeOcNzYBUIGHksVkcmVe5TOCCp+yd7aaHJh9Tn2WILx9fuHv+bRcx6wIR31M4Qs6IYh
RP9CekcRMKCExByYuULyrMC9EBmP2KI4GFJnytCc/SPeh7EYaPIhtSh6ehnbSZ2TBYAUX2uvX7wg
8M+/gqMwNzRAAPHwKeo+D9l6R+mqsNDqni3fimzshMIFHDbhrtgKAn3INW6o3bFTCCaIYtqrvMwC
bu71065wlA57rvW6fX/lw7n9+09xJNeoj1gf7h2BI1Ku+w/cCei5WwT9I74JfR3u+4/YrxErzpiH
Iz/lrl+/wy0ml7kKjAqJ+TZIswHmlWwXyRH64Jh2L+aPUjoHnaPeDwLDbG+SRjQJGRRLal7QGqVR
uuQnqsrnY02nuE0Elggl6DWlyiZp6g8/eDJCkE5844SCaaGfAFlQsoAKwiL5TL/pVXMGNSJzoL6M
UR0r54gbJjSyZ+AuJs+hP3JN1F1pHqb69vJOC57XFs/GkEQN4yC+grhxojGXFDjp8cO/sp6GDlK/
Cj0EjRBceCO727bnaqc68uUV8lZ8SR4m22YhO28ygibEDfmQGlfj3eTy4Gn4SORxnk57+irHhyev
G0eMIN2zqDwYdf/w+yPHnIXEzqBdQxdQ+ccbxGN4/faYj+eCuRhz6coMzqUS9Gfs26XYfPz0qi7o
uiECfJMEl86Xz84Xb4eIZAG4cgfcef0MCeVHGsZ/umL2x+Lrl+x3D2oLMQIBzJWk7DAQAdX4OsAd
fwjssIP73Ko9eLUEqNh0kgeXHYYlohVtQhUBm4jr3zx207/s+j6eLtIKWZjag1tBiMrOvIAiCVu5
VzdvwhQsb1R79RXulzvcFsc85FioEHGRtTNeYXEmzb20XnHkZwscK14KjGoNesa3SxGHrrzI+2aL
+4niYLKZnieLt9ib5HQOZgzddK0lUsKPdGF1HC6TA51r7ytEQrIqYmzOL06XvL2/1seyFtcohkT+
zVAMi0iq+EZOevuGAKM1f9iKK3ELZGJheqXVi0WeHsSRJlTIzW4++lH93mxt4k/vu22cZ1R4tARE
qhWDDHwMOGrr2ZZR7QGRwCq+ztbqolgRcpPlc6l823AZL5otY1LWaGVa0mG85kBYQ+fp3kNh3Cpr
6hPs3tKInIpzFWXXcRg79EN4eCRoz7E2XdYomhNM/YNoXr9seKZUYheE56QF4He2E15s2R5ZTA7B
6UJiAAqK6aGUg99Vdo8DpIBzTz74OTR+7SGoElXk15N9SQabbfiq1hO/zn2xBenPd4ghwgrEarDl
E83JirCMJKMi6HvM39wwM2OPNItE9QobktzeW8aPDujWAYhGQ+uc7XvCtwTdup/+yAX8gqeFpKcs
W2JUK3FQPCZrODm4Ip1qIiwiIc5D6a/bs4mH+BqR0Q8vdfTxiUUCdcNS1Gxo0A4wqpAc32fBiKyF
UWObcbD4C8+VB8zfQbhI6AR0QM61IHoJeSzA29F33iwan7/iHzlw6iUP+4gNxYexf8Qa1vboUhz5
UqwvvyNG49WYa3XPBuVQ/xSEC8fsyHfxkMWpJH/IQ2IqHEl7ZTHZc/iNVJgiYIzj94IZToPHlx+x
u3CrBJg8pgu7DnP8/70j4Ipv47yxGveGFkxx9jAeODlpxfUNDmKDM4kkrDd8FZwzsq1/joDmZtiO
J5ryrhQg8DLwE5XaZxNjRHvMDyaPs4u3+Lef4LmNls02x/HjH34JTKWVMOWNQ7MW4lZrtM93L+ai
uuyxsWJwJ/fCJOFLMiMZCKPA0Lo9jif5rUgBu1gTbRTsOS6SBbr/YjsX1GOwm9jH8+lS/p0WXCuy
88fuwttxhSTVTCktQ7wMH4nvm+7uv6xnfRTH5os4O/UVfYpC2wu9KQsfzRPueNmBm2k9gl68CvI3
uJTaExdI95/H5X4BuWTxEEABeCYqz1scbmSkjpwWibozoSbbBykBwOm/IsBjyPtuzn4+wq8JwEBx
zTgt/tJmFo+ND+0jiWAjdSkisRFIHNiAN5AINgbMutn1TtcWrpfEHyQfXOqoRNJ1HGHEkfjBfoqJ
UPz0JU7k6WQIDKPVVBVZEuLc9ji88BMuapgZpHXFywbQbts5+2H8hddCnx42m5gcx8zcT7b8howS
dwrGXSI+LeJFDjkpv4KS24VYV0UAHHJoaYz5cqJYyArcR2FSNVT/FYaoTTGHScy0e1qveM0zPiE4
Q8FjZmatwz+7Md3aFgoZzcCg2YEHy6Vw9RxbtiPbf3olOkKChMCG2B+mGHQMFvRhoGbcJBYtgk2t
l+AVvx8cNzEIDvvfg73zgRAEUcu+Q+nSR2RVlT7OLKIFQt4Jj47dic1DovDJcxAnCUEvQg9Iy+w0
nKZyffzzmLyE+otMaeFDsRyyhUkawf4lHpG5FBaTuVusHIeKy8YiYEVx/gJyJQ7rDQy9x+WDjvCU
YePhxf/5PTqwod+TR0stalw8QETAxXJjdnlmfDQ5ExiM2EJki7IWsgwwWqe7KTuzB95mBIqhAH1C
HdFTfDJaNgZ3oZ3daGmfTc9eep5uL8Nl6Jr2wdED1zYdU3dNzzFdVw9Frn4ia4l6PWq0yF2aNzfW
3INnH4ZadI5096lF0dnlj0JzzbPuOqbped7Z010vDEw9cs1Qc0OPdzlLV1/G2t51G808h3u90M7L
UPOoPGjhzfbc4Bx6XqAvb07gem7o3ohAQ0c3Q+emm3poxlrguKoW6jov5X403RQXc3YiLuzmOboT
nAPTdcD1jbvBFDIN7FH3zK8WISeomXzGIYzQj9MOf2wDjTcHXDX/VfQo6DTHdQOT79T1sz6HkaI5
t7DR+MHLCFPN5X9sA3480s4QvIyADaiFC7cT/wy80HGdm/s1xFtCzwwXXDzf5LoPS1yld3PcuxFG
N9cNzSjwvCgMb+FTCyO8jebptzByz2JxbTfV3b/IjQo9gvCrRSw0WaoR8gIWkcszPZcRzN6QW78x
IUN762EnXsMtxtqN3zquqbNIhst/9KUb6JF2dnasacTSu87L4po93RFX6HonLdP//hLt7/bkQeHX
wJfwwwEbVSYXA/oVIE8TJr50HWJobAxsEWAf/6+HkKAy/7Rlv7V0frEzDezuBNCbcGcE9eVHQiZL
aN1M4hbbzBQmUx77zAdRyh91REUcqT4J2UVoTCOUS9GgHHLUppQJ4/In+yhQ2/BSJYT2YocykQOL
R+s/R2YjnejDUT4G8v6n965lFfkSqSIpWDFJqLiPUClCrwXIezAzkr50yuRjprN+0QsXj3n45o31
kD72ELbb5tSh/36n3QUaDqIXluicyzOk+oq/jr74If0H8LO/5XclevRnMo24/df6Ko9V3JQOrNNn
th1kDRzsxCTzSE908zBCcHKa6dM07Dru4dG4Mzo6xnVBA1esDzqFEZA1DQj2Y8x8ysrOZplejwPU
rb1s0dtPDvLL+S45xVrYMZQb4jiiHjgX2vZKhL5qJMi4KotngZlSMLAqMlkjs8KPj+7QqNsqTGJK
hhM3l5hMnZrddzuDUNie1tff6+Fg4yF173D2ooPnepHu7b2RdohUHVF3fkPKQwTLGFI6QBnjqPfT
BbN9qZmfRnQFWNMEsNskBqRTodSmZ5JmJPOpxQnI5kEOzM5KDah9JeMn1+9NBzNfa89o9xH+nSFv
My2bXzU/BZ1FPbNV5Z+hwCqmt5JObwZsj7T3BpyBamNBlygtSBOT2yaOU3KRK2X6hI59DfoHNzfh
cUmoA+p4kllrELSQsTWivkonIgIHMk2cDyiTJuQWORG54rPT8WbDEvYmXBN9AORF3rWlRO+RgCFi
ep7tkmVtEoa6jZ8vmQnlVrvEoj5BteKxlq0hg+G6fUmaDByJIsEJiRSRzamonnF3zF1wlBudem+t
uj0OEKNpU3vYzPq2Qbi73ymj0yH9IuKQoEpHBcHIZxoiScwT0eSD5A0YiOSNOTh/o21xGwS0WX0R
7qEVDsoIiA3nk55v4i3ibsQIT6LAjm94i2CMOyAMeAfkvqdaq3atO+1IlOko3HzW0i5fc8lyDSeX
hlrGLXygp6KoJeu8DwIfbRYxfXN8IprJ0DvBhXeKDQt1c3fzVRIxROgM+98GLl8Svpr39XTzJZFc
x367H7sVsdOut6fmaP2N8NhzNGnW8Wb4y1Q6NOGxG0TmffR26BHV5wwocV+QO7UxwkMYWKc6kxOV
hrIa0b2wevi8e6ApAXXP5RBQON4189RjsJlbecNttTn9sHlSejVZmGMVSDtSTnxeaz6M4cJtI2pI
UbluyQByi6zZgq9g9WZnMNXBLKJuXq4f27Gbbh5b2SAAs7p5YX6MbDU2Ua+kIfXpyRbSdza8C5vy
LxATVEILYc/5GR6uPjGiZB6V85k7Nps5qeJisJHndPr+ZBvVKY4Dl1Lmb7YBEjkjVSkfHvOJcbIe
UezHPoRi/UHtZTDvlvJ2RhGKkhAzz3/aXbaRly/mXf88ls3PfZ2j1KghJndCAZXKY2szU26ZbfI1
aPaWbjg/PXdLKDXrMQlhsj3RdE0Pk4hF4f95CBZyp6QxDz5A0Br/mgsIEfWjYkcGwLyLyk1eFEcJ
LY+M8l0xftcfmEiDoydUObU7NQf6udIedh495lNbpF6xRePL5vF7X9OIZyLi7o6c2pMX3XxiEQjx
ISMwdUi39n0+cFN+c/LABz7bOGpXmU0JWM+XMint/RA7fH10P6pLgRuoa9TDeAzy4mmDva0GHtLG
B9gLrmJ+Lfi/xjucrMtoqucWmpiLsc0gCPfpCawNBkYYA4l/KXYy6nzFUaWWV0XkLtXqscx2A/uz
nFjD5Wz1OsjriV8u78sv9AOcfJDuZ17l0q6ymhjqsrHG7uD4WYraQGzOXAQCV4DMdrHPHGSqQOCf
3scYBHcbERnq4SMDtMPod8OfnKrr8Ge2UrFUHlwmo/AGAVc57z3YdAYvN4cWWtdEYpAVzMGK1hiK
GNfEZsH173LA7X/mD4sZRWwYbKY9cTi+7FGq1USK7MlzzqRS8JhaGJ5Ba+SyzhReDGo7YagQXCOb
xjvEy3W4/irtmZxmWr0p6o+EmSLCxDrQGzGIhTnlNaDNpPlM76KfAtpcr6PIEg8F2Uggbedmmxww
7kwSxEZgQZ93qxbD5Yy+14a/yQF9/dcvJhacHxDPeiITok1vfAFxr5EuRj+zhNhdYyIl78f8tqmR
/LVnhoBQAQc/+UV87LGNAY0B1z9ajlLWbUb156lh9GrVKGlzKswCcRxMe2kg1fJhaArmmtFRoEzX
Gh5XYmG5qIWCofERmMluTuRy/8ETKTt1n0ZPQAZsHudIub5xCtAG12dhQmlSI/AGjREoID/k05g3
1Z/lPTIeAqWNaT/TXwNmpaLgL2prdAPkU0BIZKc0FR01LdmSA4KhJw/xQOLN+6a4U/e+lTbMuw3J
xcaorP6cflHyUXYSCGm5lX+p2jP3lsYnGttEcU65Ti7gDfj9twOTpTVFgb26zKJ00Xs9ZXbJLTbF
iqlSf9w7b8Pd1LuJ0S2LzRsP3GkvPO0fyzDcApv+K+tg54dLaVffRkv1Rw0hviy+W15MBuPI1uhH
2tEoCep9ZKuJwWKAex8ftXqP/PQBM8VtmSCiZ7vMwzcrSNj8JOt2p+waH6Z/4RU7iTzzRxQNNxQa
GDZxfB2S7fhWnU/QTXrSMU5TOPkt16+fnFrn+PYS4ERzydeCsrnjdQz+udEx50krnW/8+PnY6FDe
Yj10PCVmQIXdkF8Ed6jc96uYiFUAP4rNXLWVbIGxzV+2tPhErf52pm5jdNvUixfVhmPvAqGIp0ZC
/Q6K4P47Xr+vlU3HwB+YJZSBZjmzP5w3OLw+GIhd209S5o/RUUlbkKjla5nl+6y/C0oQu9rO508n
Pn7W8RHYB7mM7QfobTAfXiB3LhniZs4COtCCtwfkZNHZEjbLCjYCIpuabNxNJkAZ081o3lNZmOmz
AJTC6KiMTuYVtVDcjj41KCBsB3O0hzCirznaFcZw/5oPgmiEwWj1kzO0YAJZEy8OSh8Eku1DyU0y
Afs23RwA5+2wN0bLGq+P9r2fW1ApIMLwhDH0zxugkzObF2SBX1wLWvsW3fTrepdGs+DkFF5qIiZr
nRwmNvFzyaORNCDscfrN5w9+pjOwUxMQ0syXfJv/jJ7ejLEePpAY+8GrnYn/WVNO9ZMtV9CDv6lW
fsjnjJRwKV0xtuRn9NstOYaA6BEUA7gGkISAPy6DGysuRfExdWdBwsqrAK2v37sCJAO0gcL1bYTw
A62rOzzZ5zDhgQ1H4G61RwRKerLlDywb2TW7vxzpwAegx4TEPTxEtMMyA5eHMsqQCgqoOzrdnQbT
78HsqJk2YALH3/M8UAj+XnP5Z7o6he0NqY1825ro8BLA0fL69R+/FYVbHgWoGhPTob/3iKcZ1Wa6
I9wEGACrU85SxIkASv8CFEQsrzdcckru1HEABhkaBTD4L2yHEwIqROWtR68Or4LrJPJmEmypjfHN
Fqb1n3ia1l+HFMVIoqgU0GvT0Oq0qlGv/VeC6SPKmICuQCd/VCCoZ7CBRZFh/4SCkvcGlwxSRIJG
hIfFBXnIc3PKENzGwSYWgnUKQIdhAC9a5dvRBXMPoDWmeRvcDtb3QJf3RG5AZqAioH6SVjUofJs1
TLSXQePWiE5eWHm/1DHZz1D0ILNSE4PcybsJHX7wJESrhC+gM/BpMDC8vioESJIdBRT3y9KQHoIf
sjri4HqnPZQbfnoSUN0nnO5A5Ooj9SIBbnoUSyHP7AGcYN/ybP8HiwBJBOGWuRlC/sGkHAnIAwRN
QtiOLKJmMhJYCvC1gJogY4Gv8VyI5Zk2hTi3aiaNRXoQw/+bmi8WiRIOo64fet2YMEoHE41spIiA
0cBiQAX54r4xwcIo0gpZIBrlMK4QXSVRlGKclth+PDU4FFRmWQtWekGWAP4jXxp/5ACLcSd4nhMQ
oYrYN00zqEkzD1AgPChKAUDCAGZbcAWE+azjC1wQ/PjIThMoIGQBioMTkRJATuWfIPSkQsCUMDKK
o3Lju9gAggMEg5VSuKgPAhckPmMK19Q9RZ2FAJoqF9QVgWWK07nl9VBLbvi+aiLYQ8PMnLDLEsaV
ieIZmq+cMkxK+qaeArnSSr3yb3pl24BzFY3Zn0Gz/rFqwdX4lAfIGK4UZWW3Cf8j6cy6E8WiKPyL
WEsREF6ZB1GcYvTFpYkFgggOTP76/m56VXU6ZQzCHc49w977SHAcFPFvzuGpgDVQD2P3skhrMo2/
769qzSNSxmGlLtBT3ior0hFQOeCSizI/j846BlBJJpu5IIXHRPB5AHYmX5zYxQ8/4KbJ5DEgnAFG
7vBruBaU4zMzX9FqF5gkzGuS8vRFOnDbDBNrk1n7HHSqNjiNVGVihlHZtQdAQ/we9H8GPGa6RW0u
i9jeUkL5HVNVLEbUeGUKM/28Qh+SNDzXFCVS3syqF2BZEAyqANTh97yp3/AyQdv1ByQ8+UFmlaQr
taFzTvGTe2Wt8nAwBtjWPBzO2JjKr9Ue2ESNbIl7VW2avnKZGwdCRY9Qu6UtKuvoIdKInwu7SN0b
XwR3VN5J9BPukdFmZU0xAzuib3IHIHz4MXQ7kvb1qax8uuQWYCmF5pYFhiKVBCjrCE79jkSmhdV8
QV1tLARXMI7MP9HxGldLO+NDkXp4k78UNTE+hWduEnL8IuRjgoQNodYAtIykNGl3npl1SOKInUva
FKvFVyrSZDsxRjW6xlSEj+fHnrXPWUNylxUjMBtoatmtd79QCJl+1V80yBXYLQHOARoHyY2vmJ4L
4R0N8TgPDsAtoSVMLyVaYJhH6sWAqvUo/Rb4RXwlShLFD4ukXR7PfA6VRN0Vjj1gbk/YGGXXz6cn
nf9rLEZWK09GBwGG0sYjFyUbthXKPl+w7C6k2q/wgpBIwMHnffCQBP5cDA12jdbFFKUUcQVR7meR
srEPrFgGrVvzfwDr9UERifjtB2ePpM5rQUmSo1EcFNtHMiEzgbkg99ssniF2lHU7vTBu7ANOoH7L
FUnCMNHCBh3UC7uMDySp5712QADxUZkRmwuFDKzOahMHBr29dFP6rWN6FuBcEUNfhjWmk4sxfSwS
sGSzIsnp3mkRSfrpNxknaiQLnLb6kn5Lqv2+cJN61AXtZQiOO6zD+8JTX79HG/w/BmhuhDxDHQKt
wNedOGwkSnfFms3CZ2BvgNtQ5HhTKfPnjw2uJv0pIxVTd3mSkxdLi4h2cmLeDqK8xM6sbN3X1kXC
cCoRRaMtIyhiY4oYDC/L8rFpPeChxKRUOomDGQzKVgdqImfWl1gB4lARR2k7Ny581vPyXqkCHpSH
x6g+kCNhkHA7UCJJCvxUjvkD8zHZfkR55ypKRTDSO1GNIPYof7DP+CB8ONUvscIpsu6ZHMwr70y/
eQb2NvNKPLXWd7zv9ctjqlx+LEIQ3sdfjlVOjGntXmWH5mdyDVvLqoFfkeECEme4dAphZgQVggUF
DBNsTU2/Afjr4iSgaYuosFT+B6La4NH9pqNhB6KwNFvR7fecM79ExwLzSOpKhSdFQ3lR7zP6DUSG
J+SVZ6iiav5M3kjPPaJ3Hk+vIV28P71PC+Fs8DnMXqRCUl5Bm9NtIOSVMYAL6jztgauywIrvrBcn
EKUvODyQ2ygmUWd6G/RXQwTCLn/oHjvubRJQtGIgdUXhhWQiD0RuT9UdDs7XyOYseccscqo1kAL7
w80RFUnYOewAxkm16UPYQd26Ca+OeBRjmSMBk7uc/wL08leF4aznIOWE5pRH3hlOCh90a+1XjnoW
nTvRZRGFK8pT+IuFO27okSBKb6z/PnVFCo0xNcT5SKlnSqMD1eb447gRFRrVY5+BnMZs6bAw4O/I
dFN1xGE0B2SDzaQsk99EKYdppZQHZQiqlHATZIc0jI7p6xzas4GXhY0EmoFxwDsw3HEP4jB6HF0q
rFiNvEfr1mGlG0WkfjydkPcOdtTTi1nfzG43u0Xvs3Nfmgcz5E4G7OkMuYsnwG9hlMjNi9IWvCG6
8vU2WdGUbvS6yWgLxgn1JepRAnTGbTF43BZ13A4ONnaZglzv8Ksd10vpqA7sxSbg/1wtwmeBh8H9
U1W6InrIp+Nq0ymRRV3+sKx5WWaffHMg6RwoMCqhKnEBaswYGdwSJMMQEWMWIRDQE0AsPqYnBJ/N
M4hB+3iDHjI+zH/G4vFvvc+Aia/QzqCEUAGDDMQ65OQmofbyAPRO2St/d4IBaocNFUXKaMCCjC7G
1DDXwolhb0Vs0SMLjVoAdfEJ+hAuZvS445DmtVIPOyZg4pQTR91y/EwKTyrgJNvDWj9T8Lt/PKkN
cLkl+HBDmBpuw4l6iwsA77VTNEmjb44KavZB23sQl1+6q95n02ukGTYibPfUB8sqMNB0xVAT7Ril
qieRZylr5EDtXpkPyiK/FM8dKQfowkbldldo4EikCYqO9F6MFNCW6cMpKeauu3yRgYIya33WDDMp
9+p6NpF8xgivUwpu8DEGrybu0hIK6K8y5ozOVJSVFrBA8MNLenVAUdmOE7D3I1GLZ+oT2cctSTkV
N09R5SfH5h6b+bWd3wSwFP8Ex25y4Q3AZ4FsL+Xz/UIikfBoywnIcSqsJcDDv6AEvXXuj6sAjH8e
SKfg4YPreh74fWIWAqQcmBr4ghswCWi/fxgKjAg4gj4GhogrcsXZ/Gy59fTnsctArUKekv53OLQ/
6I987s79RT9LuTMWkBBOjv+xQa/1h0Ilxnk37fC+yULuOSHg6iS3A6jqLcyOkVlx+4QYOJJcuFx3
u9tBETgQaQJ0Qd1Cm+N2ajyRM6cdb+RfGYqS2HvAd7ssHM6coSyCwipAH+yqhcD8+X8chvsW6096
FNwVReVFDtlVsN14dGJDzg1+ynPewLwQHuJhEy0APeNkKMT3gMnz2iU4INbDnSNoUMTji1ugUxHU
gDW4QuwJd87lGUzCLX5Z2r/O4qQkbOB5CIEfCMoGlJMBvjHboopP8FWLwAQFGqlyX1eEZx0Bi1PF
oQusmGeD/r1laSPUmelQbNnY4WcIH5PtqPx+Fz8PjbUcvOAIFBFX51SDn5AfAE7RqEQDZi5c3vG2
Wt/iF99cXgvuj6fktH5uhUYAxgKnnWIi3beE29oSvaFWTcKUuBJkA20Y8Hdw/XBiMeb8Gv7Imyqc
DbSeq+CrPtaUCnkvK4rTn9HisORYZ721S+KHM8haHGjsM5MMIXOc+WMOLtau7AKgOXMOgjo+g5bm
1CKAEbICwlVkjkCJ0EkEtxpwIdE5kQIhL8yAjw3jUZYdwrqbgCpz3oGHwMVhdN9bDoN28DjG33Ce
AvIc2gGCI9ikltjHoNpvpv9G3gsKAhm7wYamjUo1R7iBtD8TesHxRmeguro6nMe/nzRQQkTDCNFc
/tNRWeSAshraaf2KRCRJAciwIyCIpozupUL7C5ukpwQEUMvca+vaebcsaSY47sMRGGn76IDAbdD7
pMbXpuzRJKslU9M5RCcnTTvUckvhTKKxE9J01Yd1R4yMeOV99N1MD1OdXuA/R4m2SUFLacegOISi
G4DPid3SoyhitxI+XA2XrzBLGjp6VfaEPZnbsug/btE5uToS6oZtnjRqXAyzPvc6eavnm7T9l2Z7
TGL5ijKUdBHMjZQGvTq6qs+1OSptCo0g+tmxcY07xAQ2J+KYT0zxPeB9o0nwnM7QKxiQaWLVNPr+
MQnG7bKYLhmQx8P7XL9en7OhJFMpOJYIIa0MqCbDqiM2aZfjqaNRr8Q5os09Kg/I+dmgtu8CLJkS
DH1MzCO5GHadaMfEekJ75UmDa4ilfbdkQ31yJ6fAllmvL4P0IDy+hH7CoRwfQWuxXoFEogChDHYJ
NxNTy1ihtQSUN3fo3MR1lcztJn4r+cDFZTKDacgZ8RGNl6Jn6k+5wSkf4jHZ49yTJ/40x8eDaW+9
aNyEVhoaEHlUGJv+doY5/FDjPoey5JY0Ku8cjA5ERA6QDteDSJAUEwsLU43VZmO2Wxa7sWfnaGQb
pUCL0gVsptVox2n5jB8LZSYlMO5IF/OT9sLdM1b//vx/9gDbkH0nNjN7zW+SUdRecF/wszlVHwt+
JhNPEW5hCsDQV9QZCLGB0y3xoUWvA5WTH/UTEYrjh7XX0PiqFvh2cPdm+CzvLaFyit7VE3kUBw8G
5wsnYNhxHFED5DeINzmJgDjxAUTVOz5SXJGsFE4y8CaiS3g+W2EpcmyL0yG7VVIasXMd1TKKrEDQ
LKw61mtyMS4cXcRYFNlJXxoXmeTOnk+lXoL7cv2efgkS8lR4aLxa3unsIHA62KimFggr4URSFteE
PSLA5bkBd3IC4tB7kHDJO4v82P9RJ6uCl0k5HQQtz0dET9gP0ljUqJZMAexo/OEGQR5Mj4NNJciQ
aERpcgmgDpRT8EBXGuw7iG4i+81L2HARVFHy5hkw8hQtzwKeuOPAEocISTmmhZjkwnhDifQESyim
F/cCPs9WJj40yUDziCAPwybKw9cuh/OBgt8+i29eF9EeYJXHfaKs4IjnBHy6WERgHwVk8MLJyLcc
VKQb0QA6M9Ac+Nf1dQ1R09bnj5c1nEcCtbsEUejXIIkFhvd+qRbSns+eJsWC1QV8WEDmyahG5K5j
HArjV46khJsl1OQQY462w24akhj0gep6D/gB4jwGCAaxsKMCRNFnmZOjp6sk6NJml0PcoihxYHU8
lyx27ow8p7bTziL1Qq50fYzIkcXSL0WL9T9eYcCZHKZmmjQ+C4mBJ3ZicviGrkpLfg45xge5IB74
fcHnCu8U/BH7Y7v029HuHd8OjGV3ZvvS0IjxBr//8msP+7CvKYyCqoigE2zvW/Erox1Xhn6DZVCJ
fBN9e5+1rhIPy+OpZ4VgMxSbUyLDqQE905nkYI7WKBKPorsTZGoWTEh2GO/V38meFc+QMzS7ZsfG
gxCZx0inJvoqw99COsDMHNoFTgFRszUJRsvFC9praU/txmejBPhLW3IIVgd8qube9fko0leQ/f1X
1Pk35uYW0/AovJFrAGMdFy5xoU8PEQHwpQpBk3nnxrK/QkTGeY6bM/7q46zMJ0HjAO+0dQtgp5nF
U4oUmfeKvlJ3Cj2Y4qWvzYlfHH0lcX3OfCxS2PlqYk+p8coRZNZFujZsVq+TwTqj1yTciNKmzzYD
mTk5/BBRxKEWYpFkdUob0GbEFiUZwm8hIgGA2iVOg+1Bu/jg1wCba9hI2Eb3GO+v87mSh8gcRFw4
Yf51jUBvoK/4PuKapBAxpNLv7YJJPa6YCOwgVhynCjOCX40Dg0kRjlxjFwhstS7eD44cnpoEQJ7c
MUjcxXE32fYHMkyJJMBmy25GrX+erz4H2Vy/YfuqlIV6QVGhpMWOZ4NCVqNmv8QcUVvuKUMD3Vq3
8Z0UUh1SV6a6DIEcsPI7ls/gl4WmAmEmfm93ZluxiDGBLLLrn/ulCHwBLhcWAWIPXhlng4eEe8Q7
xBZ6wWsTdDD+skJwTFgk0DsXCBeRqvGme37AGcgBRESBEcCHIZsB8wfv7W+jC1+XMyZ6XrBlJEQg
yLJxV0DfY+6Ga3JDnFHSnvHLD/2FPIB2JvAilMf7wsQCquWD8RIVUAFqwri/bSwLZzBhFPthwJTD
lWVk/rYE7jJzgBl5okNBNrQTrggTw3qNALuz/Eg8cw7wbvE35jnxLHGb2fYTEmhiaHKSQoj1UAP+
8zOFlyf0t7IQkCuLnkgERDr3kF+QGfFx8JAu4jH4hgvz7NgLPHMhe0ALd2uaezir+LksALzV4SgY
mOhBqpzqrTPJvQG3HWwFIiIHDPjtAmMKt51CDz/AVeb+eUa6UaSi66FIw/NTTjSuiPHnihwaCrJ9
eCTUfShQwCyhMMPrLLUEa8y/IHNsjytWfnKcQ57f4mNwKZ4pPzC0HKPcJwVvoo9uJ7wCOFYAgama
YLl2ZDtYGHwu3izRI7QncXusJw4ZQCUiUzgIX1lkIKF94XBzSL1rdzp4LxIeJIJpGvsJX3A/tC/t
5SPOiiasqzesE4T8LzeB7iXPyvF7hWXsTW9RqS4mDb1zEe+ZZ9C865NOCKMvkbiVlLkk+aqyPqoL
8gvjfikd/0lN3GqJPvx22qKWvv6E7B3tte7pHtstP138IbdT09g5eCgowtD72B31v9Qs+EZH0LaI
JrTBgzhDrXGCM2N/IExUs+nnW7qKXLhD1NN25E3AHbYcrkX/ldGDVkZWpa7OGbLq7cgJycWwuNV0
EGjv4rhk4RyzCVDyiKkqalMhlQ7QiUYOZDtu/nxs0EXCpPdJV9BsziYT85pSakj0HXMu4uwXEsdk
PPjc7oLmyy0N2EEE8yMgCB96/yBPPzp2bielyF2+vYLCXwlMcNKgxof0koI+cf6D5jdI4vAKbACx
AypT8kkbsxErVEFpAM42CmhPiXY4kUIq+32JSLVVjugow3J2ymkkLa669QTGgijEk/azXvtkb7oy
ugpENStdckty518qEkmIjjeAt0g5F5AVmwp9Zg14thbefzK6BFB6ZS8d/Zp9tcokvlwj/gdk+1X5
xuV5oiyPT/uaj8ClyFZRrqZK/LrPZOP3UzrpMO/Rw9AX70ge/35SU32fPs/ZDWlpGZuimmhqDu/w
qbkSRKEhJsW0ZFuOyOre2FFwatkaWRaSzKtpao21DCdEVzday89eo4HCROewxHuCe6LMsw7VtfBo
S/joRUYdOmbex3hr9Ld5DqHE8d9vmlyhJRd9nBqTZM+x//mstZy07h1JTbJ2sl28M2u4uoriEzjd
BiT2A1mNB+xlQUIZ7WlUIwYRVEkEY8XXLbvI18Ey7i4F2kr1MEPajfQncZ7i485q6V7OJ/aRKksW
lp8Zobt0A5HxCEdXVyghaX7zXA85vZK5WK+EMqkemipV/kjfjP9419OGKmBOhKvikCKFd8wXUnK9
wpZJZx99xgKZyuDgQTHSOpgyEYfviDRYhNXjZ0/Z5XBDxpA22HwVxqxEgaYORR6BYtZY4CZY9iX7
0SJfhto9FH2smP6KkNMmyaAoAdUmcYVhxk3nRSTsF4anjDkVMRgp6hC8AuP5HbHosZGDvC1UD4M1
cIoSK3QxcjnU0/C5DVSEgeHFR+3ADWI5+QTUxnRFaLN8IDMJ+rGNDeJ65Jqu6uJK0zhIsIQG/EXD
XZ9hKsm6M6f4MNwBNVjMCk0hR4JDjtZTT4Hy4VCRm+B/INlJ9hD9SzICnaAIi7L4W4zOVQ3IFFe3
Dfn7irwoER4uJtoRZLZZ1OQXeVo5UivkzgKi/JEWlkrwRBhRZDZrl2G7/2U6SM4StvBr/Za8pUEv
RHT7rOE59TjKj6+MZ4GfPjlJUrXBwKMJlkN9KGj9jtgPnoIMcAKHhZUnT9DHAgr9vhgZc0GqD7iz
9gEnuCAhgiKfzyamlkzY9FHnWvktsoHZL7mYdBp3HyW40zk+R35I4egwvoR4gBYrUxzPfp+6RTcv
moB+06o0H8nWEya4lhynV0thVvTjPr99vfpoKJdvhB7XBUF9I3PGIWTn3w7Yxtv4GwvfNPNy+GXH
sa9wnj1S5graWN3EgRLz2QyG/5bWTYqQlfPOA2BCRF751Seg4ozNAUkOUZ9Gqa+T0adfoaDQySSt
+32jBipOCrWHcTz8TO7hIPhGbHwN+f8Z+dVpcB1bFUPqqAiWsIrRkaZY5MsoZ8GDBx9CJoGkTrmg
lfofiwPxKuYJl3owXJwdkT7b550APkYp8rKZYDAykxKJ4SwRafyIggnkPLoI2PIZd4QwDbCV92IB
9ZxIuXsfwszDYydy0ndPbdeDw6imsAHbN8k0FI5GKKZue22wcHF/MeAKGgC6yzbEYjKhFRqPjzZ5
0r8LqAk54aisgr5IaHK6xfnU3+vXdEHtmM5xJwAyIzTNBgpmwALwiiAoEFrivOA6T0Ss02kHqSCm
hJh9UT6/aADQ9ZFOjMsyF8kB1MlIe7/prnqmOtO0hPSO1goSzJGsNAjGnhoHgTmdQsdPqpHX/bNa
PaYHNmqneTqHZfdGidnCqihnkqH5wsYXvW0/rwNlRrjkFLDaC5J4+HwRh2Dts40Iz6ax+nZplUl5
IM/I3sS56ASAKXk4Ty3BqyNUMvbZEo8ce8iidaCglRKEGHrTEqFRaRCJTFzyTy5CAjob4q2dcVFI
HPwl+vptT+UQHgSIy2pZ2V2l0hUBLN097m/ROL88botGC6YTzCSCRWQS4QKn4ZOCuMqeLzdU31JO
LElqnFbxtHw1BlIEtKOil80AEZImBzNVIjA3uCuKxbL1fkTTfyTHUBis9+C7SW7cUON7skhqZ9pt
wEQFZMCrVY21IlW/wMFCKIOtMXkJPzEVmonTJC1Jpg/7uzE2WfDoggunLK6OJJlAC17Ko/u8QKtr
DjUouKurktFs7QGesE7/ykraPvC5BMoe3/dJQsl9oAN1ZI23ORv9F52WZ7kD21x5dX86Khft5paq
o8pLg9pYk89oMTT+HEBftjQbrb6vzQ40/nDH2fVBstalD67pI7jcAKmhlQOzxgFQ8A6jKzlkT0cO
cZQvmjahBnaXvtBgVIitMkBKQK/ojzuuTRR/ix+1iBQtpq1bHZMUYPoaY5k/ZvnhSo+slhxwTJkP
u31vF8+Ua55TuQgf1XdNxVk0sb0ujmcpwI1l6b/xVsfXf8qZ8qS2aNlxE+mrqjV6f2Aur/9oKEXf
lG1RxfzoCQqCxoBwuilA1jh69DcSOZ5QlPAObGKEpfJIhjRBloJMQ1gSP9C/AFhdY4NkRr7Kf5pE
2qd5DcsCdwv8ZpmE2GhrfRRMJQ1438hO/8hXsHsEF1s2Kxc2kBU+rRJs+5qqqAuH14bbi/w2zf1w
L8AbHs3waO5Pd3MuOER4IvPU2q6hK+359NIen0rAx+DaN+2SBQYB1yY+FigDmrGhJSUIYggbhFZt
wTiB93uMQmtrOW/HSYyl4xjerLWeDiEAQFc0uqhfUrCDHdZj8ajPE9e/keOCo8Ozgzo0uVf8ME+H
I158o1uzB4c8cShWoyRExBodd6E1sSo7VE+jWe9YgCbhhGluxhhgOEAo4nhwFesEF6TbAH6k8oq2
wwkSgcWznagqmCf+5v58RDz/cYwLH0wZ1bx+h7whdP6/jAUGsbQZdxIzzhZLZ55uDvJz5pirCXYc
zDgLalgg3uFXID7hBphUzIPeq/kR2h7cuLgy0FBomzC4+fMEeIkXL6TF+AOsHCEahtkJTxQk138j
Cia+4rdYEnxmxYPdnDVgFTE8T4ZtCJqkQtWDuAv22dOC5LYewziRzZC6qYWgRQ5mIbW8NcgC8UAn
pATMBlK0bI9mvOfmjyCC2dCXH0Hv0CnO3MJpAR1KN1PWRxdMIMlMLJaaWHlQ6CJr7IifTZw5dmpj
3VHqUVyQtsAM5/zIIYEgPmMajh1egx/PMGQAZcs94AkHissGn/4782tzVjs0PwDuLWFJCKQCCcDM
HYb6E4yXmGaBVyVtzrOpzFSFuBbZZHaQtd2uuXeDroXe1uKGWIcuK5cSKw998wGBq5Z49JAZpX3K
JvNBC0jLYvaO0KqwgH5aZKdMFhOfR6zK59Dh1UOwmPzRC4kPHFpmiwI3hdv3Zju87FEpwI3gYuuT
xvOX9ogMHQydSPltd5V3CA4HyVycEYq3FevA2e+AyLTPmwXfYxDNzQrkG7t2sHvwxxWbUGaw6dLs
COajCtGyNuezXZL8JFpQWnSJNXX7aKcmv8Z/uFT2ZWZq9sOmZ5iJo20+GDsCT14ZXJDQ1l683Ni7
T0imwwKbv2ydqcd+ZpOZkI/MO1t7PTsBniZpBabZHlnwhWx6b5m9vejt3p6aI4vGPCglDVbjKKpJ
pXnRulSdnZfz5Cu8eWvC74IdRpERBT4ybKQJSOVB8DK9L1QK0t/b6rVB2zFpkjE3QJd1yBh+Q+c4
U7RqNzuLRpYPwAp3obNyxQN0OqAJO7rm0tjegqwwGtNZHZTch3wvdfZZTiRgIjf8NleMyPYYTOyr
GQQccdx+ZbqSySAbJhPAgcl/g0PfHQdpcb7vbfGEH9tgRvq/Zz3ADzD7mcFvTNyJq4eD8wxot0z3
L8N8zJ9BxVUBH/KfuCrN4Zyj19t10M4erBhXvCzzHB/7GXBt3ggKwCIvYXPbFhIuzM1ONxlnwYAb
2dstc80cP82xhZU+kdsGsg1FAOsNB2hiZSv6Q/Li0QQhwZs4oYRhd6dk8CDQubzZ6Z2T7GZ+AWuM
xnngEsLpPyP8OFMydNhSxX0FT2neBBwSmxpQeoeh7mZINCb3zOt2zXmaMFc72Ms12C1Q2DQcdB4f
V2m8z79XY6nUHtelldQmq4dbv9qGDdfvH+j8El4IWdUvY9mgQN6Y3Y8cyHsCIyezkz3Pij18k6Tt
L/UB5TeS1TRyScbWD/mbWOFAsgjDK6GJgji6qtmo+2s0OaYkiZkAOagJxtSH0IgphodnnTP7DIrF
6rwBLkj8WrZgTkDgUk7W8SzsIS6izMossmlWcmEuaxfGhPWyztAlrYJZZ1mYCXb3BDZPNre0SEYz
LISjZBbWD91/zaQ1d3cYrxF2a458OgAUQWwWpymHBocvxx4WX2b4cwcSLYeedYLbyXk1tji/KLdy
VkoeZRpLTCdJPg/D44y3sx005NyKcP7Muw0Ah1vi3swnmoHIsThP9+1SQXcUj1xuSH6GbcWDW/8y
bhLhwOWdSV/D5xUrB8yQBw8mzFLQl+I0sbfUta02TAPvRxjPl9uaq9TclDQbNFeLh7k4UE5mbR4W
qXjI2pmdtlyt9bY+B/l8C73XgsY7b615SI7Enp2wOnvnZnqNu1hsgkMQxC6o7yS7F9u0VmhICllv
HKvxZ9WQlcVffLsa1t3uICeTUU8VZU3WAwOXmr3put9R6w5Wa7/JtIPtdp82sE+3sZ5/z/wlXlSx
Hy+HLLpq/rZ2zNvBb38/nIYBUk05FpaJf5nRN1q2FsA2U1gdgkKT99mdSoNWtOkKptMms+Ze8ZgX
U3P80zhTs8FCcWsPM0ayPCDhYxXBAsw1Bh/rR+nM1CFMyO6bRzaDzcSlX/L89aWFWkgPeJQm3JEj
O8Np6o7t94IltVgcDhthv11G94yr/fenN1fe3TxBqBYOhHAH1pzONixtcdgOgTWXQs0NxbaGgsNC
OSHUb7fOmP1tnu8uizWdmsN8mHeexpJXZxMQliasXdiOYoatYcGRs5DXH4/W9osGnlpCrmsGXoEf
G1vIu5jc2Wcp/iGvX+7YM7b9cuzhUpK9oQPj0huH+5kzM1Xu1OQb+I4Oz+/sqQCYCLJC3hCj4dzm
+/1e8oRHOQ9fARAqOOdj57aaz//O/TknuMJq7x0uNo01t9tA7MJtk7yBfQJo3HzN1Pjxg6bGN5AK
trVi/xAOKJnVQYjUzF1vcYPm6wdNo8XkoAvfRKhv9h5UW9K22pe3Y7FbJuBzs/azM/THOUOcOqvL
z8y5AB9GEcOfziUn+Jgb8GTmpjcRn/IkhxacsbfCbM0Gd9afrxx7R4/qcTZ/eEXobsQJivIjmBNz
c7cP55KF6pdzLdRDcdQ1/45eZVZmTMGcaBR7/VmS+SB1J3PC9+YmeruVAy/KbmPLHy86K5+Rmhcq
y6HMFvYJI2eq+fWlmhFqodDRw8pZijMpZg26h8OB1jv+iBPj6i9oU2uuMIpWaXlMpL3b/Tyg9Xh4
IpRhv5Od5xG3M7+6bV4Ccvb+I2wT6j/W2YgWU3+YB5LJtxP73Aek7qzFcal4rf39LS9L8/v7+6Dg
K6y8H0/aCvVpzXSG7xmfp8aaeblcgx8xPcn9aXrMj7zY1U5rJYqdtNbupw1N72bOfq7M5U5eU1Sz
r7OZt2N3OehUOLt3mCQzft0ce573c7VmL5YqN/yze7l4cuK+aRpv4nNfbRCFjh7hj+IyjmMhMBwi
5xiuZZy5lgJlZi7XmEtUH5x1WFs2CgVbq3CX2Ka9A6LeZAEKmD5WGW9+O4ErmyaPGQD2HNbgUl/f
vrKT/NP/038KSEL6d/oLN7Ev15QAqtKCaaZ811+jbylGnW2GeLj7dEi5Lyix41mBWrCEV3Xp/4wW
HDP+XM1FvIgwXS5C9ua3Gy/cwHST2YzV2xO04Fp9gxQMZt6lNafzqWWSTcbdonEmZCwpvn098Cv+
jrlrAwgU0KNLA+8htZXUMSgXEn4iubdUVVNZpMHRV507/2m2YMbSD9mSHJQ8bBCoeL+0kwshloWo
zQbHqPjpidSBGZH10AWcmq8qsCQAS39iH8Tx6LRdjAuoWcGAwGco3SdOwDURo2Ysp0tjWQCGJq8Z
gqcAB7Dsx+6bmuUzugFmmQo8SsPxBIbqXweLidUzhkljTn7THcKAoMZJR8ORQGKhBuRpDz11hiDt
F4B13r1L30iZEdzJKzXJY1HAfUXjpN1ndFQl3+iPn84UWzwAvLIe1D/rnUrag9VHS8LHYXw/HWns
DfRQ2oOVgzpMaZG8GYrSnH4jJPdy1gjVBBQyoWEBeKAyS7mQF9HbdYkcY6ImN7ytZOKBEMUS4BWJ
sGQoQxM7EYnFdSx6EFKMRe+i9ijSJaIQq8+n9hT2cRYayXCmlvo6T38R9l69IIYQXwTKcvTviWAC
AmmSe79zAOLgDrAme5nePjAx3ineBlSMyS4lzTJFS+CrGgkkGqQMcgR1KCu4y23yLq4sXXGiU7AB
RPHpHTK9txvlz/y37gP+aplhj2lPATyjvtNZkvxLMVwqOj1OFE4Lul/2Fj3zgkrowT5QgHjbnY6y
Qfklv9dTMAA5vYUq+az25O1IYGTVOR3+aYjytIs2RXWPEsbHfN22Klm4B2R+3dYyj5xETm+4N+RT
UIUwvr2idHH3UgmUayDnW9lAljDQkClAVvWIWqXIZFNaJKMOTJg6SNcQxr7XZMpJgae3GFwf+MFS
9UdX0vR29bAfNJDep03wzgLQzhmtxi/kOsmTo3MhZaFMtE43AwdykgI6i6yWVyu6qFJ2IgGZkWon
X6BppIGPoBCpXgDuhvF9uJYb+E3DBukdmqLCUG7Ir3pc8Q2n91Y6gOuboyfANn/CCtcKFIs1GVlX
XGO2KHxlUGl/EAzYc1Xt5EAYKNSTl4RDSqp18i9N2I31PzSP4d3WH2FYoAY//w3fBvWyL6L6qIIm
ftuWuwq0QboeX1FA+WzGlBuADChlXAOfrxFcf24n1cfM9Vk/wr0nossjOis59+svVSGAHQDG7+o8
oy3KI2T59xKdbGdPcsv3714BFxCwadOAsszxhdYcPT1pw032X1lT/JGqGZVGILuDSnv4yEiAcIiq
9U4F6sQDtY8tz0SRo65PBtoHfbwG7kJSU2TGKSuDtuugCFlqElFYezYLieR37XApAFEUh+EZkPOk
mHtmhqF75SS1cuTetyNK4AYt9Y62KE1D9sIXH0Kj9ctMQRa9KGOZkoS6aPSxgy578UNB4FlgotdZ
kZCgfogL2SM1pg8R/LUNOFpGJ2OIKw2bpAR08WAtsV6oPLPBKBc0xeaTrkmvHyf+hDdTJWIRk6bz
6sun9VVpde83A3owYNQY5rbANfXx8gmeYrLEVOghWrTbK+v4/sD53qJAiCpX8ZN1Pv1huDzlUooz
DFu6OBYbQEGZd1tSGXgYlIrQP/Wo4fPTwnBBq9BI9q+6f4upBHdgdskjNglFpjfCGcpzffysVMXO
ENNLfWnP3LHS0GggELGv67rbP/AdY27qBpKmdOlAxEdiLjIiHNAQ1AHB7vS/Rv6Vspbf8yNAgM9k
Df5RucXUGgDplKMzVouSNJyr/ouH46lRfq9WJPUzb+jpzAT3KE8MWiBzrwqSpvL2ia4KdYrMM56N
Q5OJWzGXs31hoP+sO2oewQ2dpL9pviDJjfg6K4I5H1FT7OnsmYZHgvgdbT2AUCntPzL9EzR4iHMY
QmlljN0jYBySd8BAS3oJ0qOIUthdjgqCVWXxuC1ZS5kzTUBWKScxmm+bMh/g6Si/dFJUU170ny3o
IoXOFSsqG0YfMhzYDNFJifojk+mNBNEnIOMP5LrYAH2gDntbSh3E7/TSS5d0waJ95l9UNcBveVTx
AJaUzOGFWwPUgMK/cjJ41BYB/FRdgJblvADwynx1qP/tK1w0fVndv9PxikeH1nkU00Xt9agCw12R
ZaYOBxMWllimrKcBn/QATjYJjMkapQoK/3Te2xvQJ5FR48ShaOMx1WHuNTtqDcNuPAAtu3vXGs34
lBsTHVgCpq0Bi0lxWfJHY4dn7LFvxyLWx1vaCvOeT79/Kad29F01NLIBLRO0WCc2J8MGOo9VKKP6
4tNABCNLBFdEPPH4dkYwowV99bmvBPjZQ1Wpbpes0WzSCgZxkwInWvzVN7DEo909Zmq4GBAdlHsf
QFjb+0qbA+lmqqnyUDcFmctjiV3ILoaG1CbwCcCVwC0A0KkYG1btQOMOOXow/FfRkAsErLpvlxM2
/wgxWRp2Ca1zimNk+jhBAZ8KXcKOSimir9iqg1jJ+VJeNfIWiIs0jsZp2Kdh3S3BnuEu03V0jWng
Fhl4AWkf7RQGAfohBuCPNMQYgJ+GaiDsDpuD4/NCXXRgtd+x9zbeSh2OscfAwMuYin5X+dSXGT3g
WhzSckSNnmI9eBD6aRWcQUwCRWQ2P1YWQD2Hev0fSfe13LqSQwH0i1SlSFGvVqKo7Gy/qHxsX1E5
x6+f1Z6aKV8fW5bIZjewAWxsVJSugKDGIeqHCrUBQgp6FKfD9ooZOkVrbdzIp6GvL1CMGN75Ruk/
PCJ01U0ePerYrXyc1MecYe2uPReBKGLKF3sxjVxLY7prTvI0BANT6Sw5hgFS6VsshwtkmaxxKRp7
JSDIrdoEQPK7N0RpAziU51gryQqRrjrlXJNQ6iv+wPyWnsqd5YR+kKAPbVXSMJcYjYfBr5BrOc5x
b9tX7d6rsrrQGp5GZ7ntzQyykaFSqqOrLj76RVrVVJCpoZOK1pJjds2l4+Tbk3cwdpMcTXKuphoF
TMzQrHczItAQtgThCG2UtbdPcKzWWcrz6J62dJhOrFGgXGlZl59Bbq00XJjZjgjs5gdghF1C0Ffr
BNfd0G2dOzdDKyt6uDV2jnteiJlsUjWdj0JrsXp3Nk6qRHwZyKl4717WYfAXyojB6Q1vEMUt6wN4
aOZGxsDi2NIwx3o68CChk9m8e1RrtXtaZg1YZG+e2o7sV/e2TWEj3LeCZOwfCdl2y+GlYDGfBpyq
kzJXSkdncpFlQ/G6PptrOS66ZxUprSEyGsXm5dZT7FwuuoyD+8XDKkafnv5tPkRxYI7mhu14qADm
Rq9Hp3ga6BQ4rfoFGXsZDSyHuAeS4VUhDS6Jm6D3BA5SWalX8vs0DFVmjB6SGL5uU7XHbawYmnoa
6+w/A+J0VSEmsFHclFWPMSZ94jZTujHo/u+ygnfxOG0T3ORL2JsPmrcsrKe32/61qdLMV+ZV9Xav
tdZ9RSW06dYdCPVLh+X4t/g7LCgXj8lR+Bu9hfifmS83v7UnBP2hlNPA0bToRmihMeQuBpgpCIoG
SDVjhe0JJmh5h3mq2LLzvvX1Ao4dPwnqqqqNBkp3LDH4uXlCoXa4N08qtNVfoVXx0tJOxspqa7sd
2vrYEGdf9F3vxN9X7UraQRWEAqYcQFS+ifkfV4yEr/DFrUiKxg/Lw4t+Xj2BBJ21WzJ5udEGW0O+
G0fwT5bBq9QvFt+XYt1arYZ2RlXKgyX9roZBhZave+8ffu6ysfrT0rn8So5mWhMKMjUh9Lg00DyX
wsJdp9a//Zg0lpKVUJlwGeJDoAobHidXL6TRwzLkzHZv0q/25qBoIMMg9uF9O5B2qODCjUeVjka1
y6V1k5kA7y/N2vaxFL0Vw0CqxrQE6gctT8VtRjr0qgh3F+3Kr4/zbK8x4J5oZIn2mMYN+9In4BEA
hTCtLkaaCMrbB3kl18bFiHJz3WsZhdss0dClOTF5cPZbylJuZ1FZGuWhtqc5hnS2r/oP40pH393t
YsiwaszbrJLoQjxGT0vDMP+ensGnm73SHeUcjffSnoegPUYiQa0YD8kDq0T0R4BencN/QzT2pOwk
kCj7mNIbqm+3ZxV0LHO7+DAJo+PsxdW+zchpyvP8nDFUDPy+G76KG2TZtj2hmh6WKT9Sam1rCqBo
aj7s8uP2Fk8e4qnSy0uznh6IW5iA4c5DpzqpQBIJHTO/wnD5KWXToIMAt/FeOLkhnL8mLodYePEv
6r+r0y3bi0lLD8GC0GmcFnepzU/sAeNjPt5UOufd12ab3HUgbRONU6HFstgqSs3ZhfBdqeWj1fC3
s8QbnGeJD9TNqVNc6+p0Fzrf9ZWDWsVqqvU8rjEU5DtMPNJMW9koAhQedCrqzkKq1Rw++9nt23bH
4p0CgkZXBTaKcPWwX+3rLXLYQ0Ezp1NgVaPGPmroFlYyrk5b27zU3+nvIZEu8EINUUXdSrjLpaTC
74DjEh3EJb4dXJ8npCi+8Zu125iArCZ0aZtCmEvjrwL3K+pzY7fTwNNYVDpOCvgeHd5Ep9M4rWaJ
TlTay2hS4A0l76BKq+nawbaC7nX17akhkP713x/7aExOiWW7354L+hYoetR6mj/nJUarfryNUSvt
W6jqWhnEzLQI1BrrzdDRK01DWkRkwIeZB7dLuW0PFWXEn4gGhYKcyXl1qrs0vVD+jL2A6++wUWvx
HrrfGjhNQTVl07nIz4oUEADrVa2DfHPoJD+/2F2BMJBvrCpfTyX+qH+K2qiy8+RSpOeEplEzelyP
6qb+HwuTGwFjuo120SffwdfoyQzNpsjDrSIaWmDQJZbDnmITdMTqzFUt3jzTe/rbz5pFkR67PDtf
gvGE5qdrmhyCJhrtvBZu91GqaaYmUYmsTdxKtxkxKpsXd0E6Sgh+LI2dztNP3J09UQC6eAh/PUS6
V+C9bJbM7+0AEgX9oGg+NHPPLgPknOjf/z2wC5xNWpp5qcFQZGCnCfWjJSogIoid5WHzdRKTtB6l
aOISgZiXD5mbZPK8/jd5JujfjDu/inPNafv0vr8115fGbVlfxvWLMuCtfqg53I0Ckk6hcc/qve1/
+1VzjrB6ay7UboarnrKYJhn/A2TeF9XGyi8RYt4jGSWJ5JW6xjL8+9w6pAx2a98jTzw2T12uReJM
Ws3/0ctQY6tP/vL6PX09fld795FY6N42mFJYxWMoCprKda6fpl3ZzO29iQuzvTZqmc0XimjnjIJK
k+hQ5dLYx+RMWoVqq51/r2b1wrxzrDakPSUQ0ohcApRY1SgmvRkVW1NppqfKGwpwslbmKKh4Llua
lRUjJq9z97ZuRK+XQRS+j16XH5dHZDkWVbXV7G6VxsrXziyhww9qDxEbOgqrbUih2CtR/OBhoyp7
fo6nxkiqRrL9LeejJey2GdnFwrQD7OptVZKYSkMENjwC0S0FMgOmgmOZefbDkXqDvhCzz+3SH/hb
jlEvoy6YgcW8RIjDqtVqBHsYLG1Qcsp6iiMMJOZiN1GblfdG8OIkjN7LfbAoRHAYtNAzXx3y4oV+
nqvnjLYJ8p9DzUOt7DtN4OzyVQOqKePNWfyJBkTn1enOs2ZIBaqJJ/LujEBTw7wp8dP18+rbfi0W
H3NcxK1PZi7Omb74vKPTUWteTQmxR0CUTd1TZoiry9fgXO31OOjtOH4lxNJ7UJ9BDQXh+PptXfsE
AQMjSCfXH1FGtBwvjl2ID8iuGlcCmqpUTup4huC9+EWubFbiBdKlSURiqm2jNm/fNzTCy0Npkq1M
Dv7TyTAKflVX96NgAPRHlJRuuOVtrmKhdcU0DHTO86qBvpujZ1WhG3PsxttUeOL5eGwiHbDwTgJB
c7hZTvz37dnTYz0KWRY693h+Tq36ixzGTDBWSK9642BhLokbumvEMChOjpDpnD4Z1cVJaZzfX8Ns
RkHCrfzlnWE6UG9SToL8L6Kk1Devon3+dv3vEsZ9f8+vHdpSm1M3khkja8EI/nX8Gy1vHiQfcvtv
tu3YlbHte2uj1tmE8bEbYDsZBQz42R97mwfuz5Pr8nVzaUFFp/jTdvGXhCCYnPXMyMnmJU6JV2yc
nytkFRzaxgQhe7Xwvfgu/NI2IDO+2zf3u5YttolesCQXUyC6HlEmnwZZcoeAXFR9b8pccDAfPIrs
Z+mrUhO2m/9KFdfklwZVQucqOiZEFpg4f4U2Z6ro+bWyI0DevBGUxOXks1at46x/Xb0V7oBd0CzU
C3CoJcs1tJGU1k2yiaaKxMWH6raLt1o+JlMNmysdlnnx4cey2rJkXBD/H/i7m07u0iFGdZn2zhfw
TvuD42Zkrq2o167S0eq3wzc1qjJX91W8ACHxCmMxY/hprSXLh7e8hK4EJF7uq4hOAyLgV1y9C4YB
f6BRYhT1d3rv4Z1PmRm7zXkjvOYoSF1j7Hmq2SytTjsCLD7c+Zx9Q6MGqnu6ZrDXERxP21pwHott
B/jfIQQXKx3gJbwWhSrXINhOiwTMogtBW2QZDWw9pspPVjzItlVGcQzQNKELsb4mx32YAAcvwgy2
bLG5Mzjs+rub9mqXhPeWf7dTYaxaJiZoHkwkNj8VhvktrKr0MWySh5Op6PeUESJXdDwPo1orfw/n
5I7baeCuKFj2oXQLGSx4GNtbGhYb0Td+G/w/QTjTfBbNc5ZUZM30sbRBcAA5aJKYHXcMgwzcUMVf
bDvWyI71kHQeUinJSl1iUEe9JMcsDQdUWsidIMirzw5vxX8uns1xfAJehCn4YeiffpTaejiNHVDL
YsIpWOisrhtH1g+92kK1Urcst3lF4wiqa9bYKkm4326vTqJvtqWuixRTCSq8rbcC2EUsLjisrizu
qctesN0WxHYD5E6SgddOAeFc90fLk/RUAh5Y/ICeoWFFg4lvToFIuaEiFBqHGsclkYvP87JJVm1u
hGepjceNx0ioHzLIHzsA3UbDBAXsK7/bZJgvh7a9vy+1Vz+mn9ye8llTnHD6gTSBGHfsczHzcn+z
kwxdw6CMUyTSivG+No/zyhbEQR0QLifSttN9hBVnLk+xTc+6vAKAWkXwtFafzeiaWh1T2ND9ZX+a
l0qTJvI115yfeiSiR5c/W5ApJXfsttymrb/jdm/J49Wq7/d1s5JPypkT2oDkcsU2rRlq1LsP/5pN
Og5yCVuLjhwLQEnbwPdqF1eEkViudFC4xvoCOWQVSha5eUfZ9HZrXWJK4cB2/8Drky71Q+yzGJ5K
/K2rK2bYeT5V6ORCF+X6CYFT3FsKI83YIPjNjc0x0/Y/hbXTQvK0XS4yX35vHZTdrnS1y6BdB3Ix
5d69uyaKUi7aspRKJFlkR8crI0kxhPEc6JTCKSWVlUqzkE9I0VBthXZy6/amXL+dUh8EEalVuSFv
lOFrKGjQRN9oUXM9zVktqS05z6CxE81PD5VC5+seN8pZ+6oIQGivJu5p1+5NkGo1CtKoh1axGGYv
rNeNyouNZA8KMqFYD3VZ6q9L7f06SJWBtCS+ye4cr006ilz+zfBGsjS7x9qvn11KTVZdjCBgrFw7
UDO2Ua+my/SbiDnvTiWP3t/5GmB+plipH3Nfn+J7AnQi1ErCQYiJCtuuO7v8FEz6BSM2I0Y+H9Tf
H0BakuXQ86FM8o/Pudx7lV9DzabBG1Cej7v6OAB5QFzSoRx/Mr6LFoQcswiU322zcqVJ3tqjvOvB
OteXhU5wC/lketZC+hDllJEa6MUTXeDitxvSl/2manJfjaRDsvvYgXOdDpPYLQKt7y1syMmxSa9d
yuGXe1t8O4KuHP7DUt0aIqKFw0cXp3o1gk5mCAiOyeXHAldw5/INj251aLhD8y/wgeWw09k7JL8M
7O4TJl5LuZz851LnASE1wzl/hSIuc1kLa8WfScjYWvmeOngIQ793w+V0GPYYSXifXCS7W48y2bqW
tXN25seWJMnlmOwOjXUhcXKFK1WaTOrlxsZv2vtjS1sbmtU8bqjC3mptT0r9kkXJZ+FQT07p4Xn3
bCv6hazS3lYqpfY/IOxxbuOGjXrLmvu7DMIfNBYD1Nwwc9CsfE3Ial0bx1k9pgW9bh4LnUxn8qkX
oSLt9K3+rL4v+rDihxmBZ8ni2jUBG+yZKN/I63VWyRNc4aXe6max30oNHQz+yXrJIJRlsGT6df99
XT8BiHBLVLqOrdzaUHfOcqU408sfn2/6aLCZKGBvmrT+nGqPgnVBpc1n+qla81pj64zNGiExckrD
ypXau1IjbORN04720J09mZMJklGuCV2wbfYWVj8DcbyzIG0DBmg6oWDL4d9eltNWqdgux0mVZOZV
A1uyd3grzWMpPVRndHpThrv234LpPuJHXWfGA5jl2FbEq23a/IKnYIsI+mRQ4KvDn9V1Kmh+OckF
V5Rjr0ZHzI61NiHBvXjKaglCTeZlv64e/ipxjzIxO8vLPZlEo/4wDSNtLj9weoaFhjmvEjJrn0tt
0x1YWXvCIbMA+8sjwlNk24XOx0Z+OspujT12sEuUmzF1oZ0dX9gBmTMOUgwtXWAOBsoe76LES6wm
YJGQWpQCIvsRNQS5VLD0oroxH01QmhswDYYgmr+dJWcQRc7kGha9qI6OlF2ub/+uiLOYzhqTWpsy
WHHVqnwF44UYqRdHjWDWtu4eKwIJ81+kp9V3tKfmWAY+zuqDvpmrFwKtriODaLasibI1wwbIHmcp
XGQ0nZwbpBtyblknSHk9Sj35lIgh39ejVf0ah7U/7uqci8kbk5pRC1aXd2SLMBTkKOjAAcgUvBwU
J3ff+/8diYhKs8R+pgdWnf0dP4/8tKKpSqrigWL2QdtMeU7z1/YM1yz9RnMu9sNjwqNTjTtETceX
xbfLi/mnwlolo/H/r3bpzEylygM07RGf9kFzteJklFrlqtKYHirdCQS3De6RZcs3hCuACP8PYpRe
vD7A+1JYIork247bcS15upt8QfhzSIDC2PrcCICf1K8NRO9DvLnphEyG+T7xw9oROiVWXQLQkhj8
d792vO8RZ9+son1TQJivhBfYfyRAWE7vI4dZ/QJlbFQbmckRXx+ewfzo3lpETYeY49suO3yXbmdL
YlvYPLbYFdmf4NMorF9KMXIrMzoNTXigZVZqwbbADdW0ex8WO2ed/f4rwCrgcdcqEgm6COWMYj1U
OvNSdwa3bZNSsavt0H3BxiBaQQSm90tAx+N40JanEHctv1afDaxxbx2OAa+wLqKXyarlHK6+94/G
Yziv83tqTxRN9/iFeQAFSEx+aJfq7pb1Zk208IiEfL9cNuXBZKKRfu9tDzGK2gZfVqWjG7vpp/jd
aQU4rLJJipXKU1Vo78/+wqTI3HM+Lnu+RfqX63KYbnCiSqni4CFdAmD3QzHPkfpDrXHvwy3Ol3QG
nCgucCIBYjJ58G5t25PJVHTYmp01PHT3+feQfrsm+aitJ09OUO5NiSB/1RgbHsFx7Gmetz0KXIvW
ZtqLy18qQdC4B4GsdRDse1bgvRylerQMf2Av6Me+JHvBLaESkbMyIdr46nX1jRrpTctHLchdxUyR
+VWJp4rd0paoBddVNCRz12kl+90TdFGxIjbR2/XAQndDnrZG14oIVkim6kmOwxg52iPSqQjrkoy3
sTx3pF+TVVKvqwwOImhhGD3iijxH14WIliRFMvmOB2VNMZsNIdNI8PgccizKZYpMQv8TFYlPz0Ms
5eSjZhFQRoiI+tVi15oyfYyHkE3ObjJveTp4amJd6p8i4HmrsulOR6za7NswSBFnJSQY7ENpG33F
0v6ekXGdBBTB/Nmp6WwUdvVbK4OU/nJ+ZMJzi47co4EEtVVzlRGyyHcW/YJav0J8X0JQQHz48SYh
f1h9c/RmhoFuKS2gNT1ILrUCV2xtyJ4mnAQuHeXatfTES4cE1+J9O4403RML7ZIm7xRblbYO+Hqt
KXohyx41YLrwQidZKkpoxXPGCZOiCCXprDltnW4w4TBW2/JbXiOhSa8/1+Dib8Kkqhn3DG0Y0P6n
PBksk1PjQej00SeRyaKGu4ctLiFsmiczo29urdJY+28PYJu9W61ylwlYkMq/9pW8qrd0mTCC1JgM
GP0yIEfGU5NAAEk9kJDHdFj5SN8wtPI3AlJ7XNek4o4ozuPC3zLvLMg+1jDUPVf9clIrFKUh4T5j
EOQWP3wqoBQCkP3ILEk1D7llHnrJ6jU8a9JLobQkilXmujwcNHCsWwUAKd9kHxnTUyXAnSjrAZ2V
60OJC5Q5q8lztv0KgJ7cXovlF0WN9fXDAoqi5cZLv3Ey0cPzVUvtyiB6UOkwVtdFmzW+VTrRm5Z9
hTzFKAUPFgRK4hzj2PxfkaPHvyy1q18OkoxViPCnnWoWBHGdGHKRUAc0uJL+pzBfGdteq4vCF5zD
oEmEexU0usMTVECKmk5NkK+WTKcKpY5zbFV+85Q1JM81nn/vUzBR9LK6tkpf0jqgrW1t1yO0Zpih
osIeC8BKQjR8hL2BI801nttOtMELA4oEta/SLTF9mXgn07kN5CVL6uQ5krVSi0cwueVZm0covFwD
Vjr8GKfLzSoNFNt8MfcfImNwVWhBIedcD7Y3fixP2na7M2lzsJ7F9C5axZbeBmvL7NqvjIaNQHWV
WIkmSi+Uf4pagXR3b7qRc9QqiMVMbjX55N7kn32++4ml4GQFlm1HHog/TNrCF0ObNsLmfcPZ3Ezb
hay+1ym0rOf6B1xGlSt9Rbip5cY5ldxO+Vb6n7alDFLIX2RB5hhctpB8YCZ17klB7JNwqMme+ljY
XmlnVUu4UOjS2buSpleZAIrRiBmLiGZiA868HZ+t3O7UjGtJLl2IPUrwzFEoug3QptgLRddkPYhq
Mvh1i0R8xEUWNd/4ZBelFLwdm9Qj0hIQCPG8pNCBzar7H+5OrHC9sbwKfqkhGWwXgFy0dymWHEOA
J1ryGktSquA0dDITGIqNC0WbpfzDw/pVvUy8fxiFyAIKJML9/RJN2hKl8mzHlhsvbCmhaOKvGywF
q68eNi+L/gTXMhCigQapRCGaU8IZKQeqdp9yDWgl5FNuTiO03PZcbT1w1uYpKcbyzJMAGyynzCfM
4gkcl13pmM1QlV9SmvWXKpPF9ReOrTNlNRf5FoMyi5pirX3c2K0+RZpSF2txMw+viJf/d8/kCFKb
QT2cbVO0PWd9k1mqO5zvdV4XeACNakGL73Mb4DGupdibPi1epyatPcy+arIGnTmDRd0HreUfgxpF
fc5CMk6VANlIvtj5IM2Ih3GXt1ZElEiURXNwzKMYKgZ+7vTzSbfLsu0NrTM7PFc38/bTXttcQgMx
yGl2rBFPwTNohR76mZoUQ3JUDsR0YDzCIDhdnjI/DN/oXDCKR3BHPDUtvAJjYqjwL9vu/OrL/FF7
NhPeu2lGfJ0/xt+rZ3zi5WB+aDHNy1Y22JhgNLzm+xszhlY9psFu276uk8VLbdCOOiVjiNa7+jY/
vPUOpo10vblRWsdl53Qcw37hOtbsPgZUGiXWO68oelc17SgTy6DvKrxbGOehM7VWp1LugD/OjFeT
rckK/b1T/RwcwwcfqOmSXl3qN9PRqefGBnNxFFI24qsOXN0uJyz1vCKPpssEuJknuiYLCatVNHgl
a8wH1fHHn5/O9XNjp56VqKV+rX4+EP9f/eVSvGjcSbUxGwWHi8hQlKtOVmRzh8zoPmg3h8eweD91
7H/Zk+BZaIFpOB7b0/keNuP9NRyhcO7Ems67qC9yLWWXyR5/SndPL+2yklpLoDhYP3qrZyYxOtXL
73tSXkeLbV11RL/Nh6vxbjwfFrq7MDrqNVyWD4UUtwMh4EZ/XSZHkJDvNRyjGGYnjxDZvwwtMaEK
62ren/9W0JPoXutxiZKsGyVciTE6smaD7DEbxE/5YekxNwiUu/72tXDXUGvhxqTr/u2M1i72wA48
7erGvLX1QDbQCJRW1AXQzOcdb1MK5qXG/fPehzCw0eZ9+nm2Sn0nL6Eo2y9S1OSf2vfO5WtOHfs5
G80GtadLvr3SvKXCmlIU7W00cF0qaalzRSv9iDYpJavZLdCIA2nlpfpx2iRKM9cU32oy6WIQRY+U
3vpF3LXfaLCj4ftEQcQg1/72hdojDTX178VwKsn/q9iD4LQc57vL8fnaYUEXi1acqJHIVRMoYTKN
gnxBlkuvWdAZMK6qeGgL1f58c+03qK5Tn8n7I3SXlmY9DvX1PGbvbh05P095I5WaVRvRkG7QcnDp
1Ha9jbhLHnba1YGVSycJIzjKS7AnW9Xofrlze1+apBIngFpkSy2ebUtZldeJmGYw33YXz/GTgHYe
Av7aKDt3CqPp4N67DC6MkFBsXO6vutURacPu9ImmTml06GZjqhPu3qCv8JzQ5K8mXskRSe8gmve0
izzWKv14hCWYYGb0q2PY0Dh1bOBbUAzmxU0oCsMIc+E/6fSp/Jj18rEHNx2UH49z7RS5pDTcvM4G
ruBx8miJSeVc417gPi+a1Q/2GGeayvpo+gRuDuPBqfpQGWV05UQW7nY2xIAeb76uvTsHPTzdHi7p
KS3XGrmeG5ScVpp+Xg1Wg2tvO1olp/70c0uD8Wkzvvc2gy2Uu6vHSMfpqaDUplBZJ5c1nlFpogz8
N8qq3F9s0srPbJNe9t3pbEiaKOhUP06yFh3r1b2RP3SP56CKhs5nhHX/pOKLOGFaHG3mP+YHKlQ2
pvr7mf+HUIewOBnEA2XcUzepjaLToHAa5lf9u5LRuq+EKhibavOTzkO1VNZDVWfKf2nY2IosxvDY
3/eDcafHhZ7IUW+eRJ27OAw0dyjTYlcBkJchKJB1TP79Vgjj53YK9IkaUTFq+5RNnGKyoFgO12Nc
sSghO8G0JAL6ctfeJcUUhRpT9I8IdSUQbMiM0SwsvNjme5lhJOE0RJ6bjuk0i+Hi6bLp+FWxO6u2
WWyFR+Qscw/YO1lj1c508xSLhIRtqYIP4o0iz37Z3ZdCRMjsQX//MroSCtcx5Uk0UxegP2qXEHgh
ctLn5BWO97exF/MCsVuVYBBRqvjJTKguqkYCdb4abKC3xryriWA3Am/da5SshlbCsIIXrQt91XaW
5+8tbp1zn7NTeDdcPUqmjkH5X5EopbBSQYs0OEZfHpGS29w13XlgpH0W/xVDfevotOdD7dW0wfFy
bN03T1FXCL0YYgEo3iNwb3s6J0pdpKLVEBsoX02BZ7ic5zrEKarN4anOBhGIDAKSZdbDFXd3rcNQ
IOFxsLdWjrUIZzFHizL4OmwZRL1xOdAGIQWRDfNt0GAw3WoktXEO8UNuu8WJiAikU4+2j0KVqvCM
5uS5L+uznqW74QJp4I1HPVPUIY6UR69MNg6cO5KGH7q/f9Tcim/KR+J9RYCwFlU3Zu8dzf8jLxQ3
AMmik75PeUANVIa95HvrQWxGqPa2ezqHTFNLh0teDkLQZ40Wrt/+3vfPBmcs1aEfwgUunkR4ove1
6mF/+WKGiY2/qWjwohARIqLVR6Ef5lnORmG64/lV/NiUsRaLiyCV0g/D/Ntp2lPVhH3e5jaS/pBI
T0vUFS/Z0oId6HglanRRTGTV9DRmUn68VwD8zTIzlSo5y7G14+HClMav/dfmuebWij2B4RFG+rmZ
3lgzxHLxXPy+IycA9DGBFioU4RARLZdZyI12LX18p7obD89w07GNVQnDN9/nwQC/TC5anxBxaPph
ga4UXTgGc7vaS2GbbxH9bp3712o0iRMXxls/LgewSsDsj9sBoAyFzgfFQiMbTEeL2kutfellg2i0
Q2RSnh6TleqWBsvu7PkaWvoWPVeJvmdXOFSKTvb9eRCT05i4ioA/fFy/0D9QnajhakIiu21nPZbl
CJvr/qmKFPCM1XMxYXKJ1YdPipBhQFLAIDzAsz0f48aptx2snnccFp26I7i32vXz1AguXRqDbxle
+aa3eVn9LqtpUQ+RyYDjeDQ11++cGjYoGawBsTvrmf+bDeQF4vd9KQWhJb8GtUTLNMOtI5foq0av
zVvpmmJgyUKxQ/lumEOkjDI7ee6O2Dadz/vidZBcnBiQ5BLSkswlimuaQ9Q0kuBZRjKT/pM2C9gM
zLmlFb6IPKYsEYbI53yMOYCAZoDetLd6YsrOv+tr5xwGMVjMbZqfvjK5q9WzLB+Y3RWynvQcUtJq
LS//crvfXLWruKCtM3fsFUs9CeJFrr89CJqrSU3nXaE9VZw8mtvpiVD0nvxqLdSLRwJdN+EO+2dQ
En3iPx26oX2H7BZ6crmxNVFmsHzheLb94CjZg0D3lDWYJatvOXapIYcSNMHSzZuzeOqdjsm1bT2E
kmi6HnS12F4XOmCxuUiKW3yQd8FGkhlB4CzawX+Y1fch+Fg0/Io6FB3OBlrf/zlu6CfMN0wr7y7Z
cO0o7GnP+zmdwqRdFajK7YFVEovuhKNm1FHQbe2+c1DjfFjs4IJlEXxBV7W369YYOcja5M9Fqnvq
FlPnT7fBlkz7u36hOxsXutNxaXB18szxC7kP5cGOAD2EArSQO/f3aqmejcRWh9e4X4RygiJWF4aI
HkM7Adl5qq/UqA0/KnTigwm6ZNSH0XBdbmd+A9qER0GAm0wvl/IsbF08szVzhpi9wUxY8RU5A3AM
Fbaw7OmYhayOcr3z+6WYLjXTqh/lW9de6b02XPcu/9WGV72fI5MvOvl+Tv1MFevj3rv2Nl/Zc9yP
xtG0Hx172eiwamz3jc0iXaHaqe8MT+ns9T7cZfV1oXds3VUhulG/1otFqElOo0dyz3f3WuxMGjDf
r2ky2GPJhawLXSrxYTNlfe0xlVH1A46vKAa8nAkjrzvA/WRANL860r6x7W/+VT5KH+VBDSGuR1f4
GVUV32lKAnpQ/cglNhyaw/xl1816tWRF7HglYm+vut7NKgB6RIX9ZkOFGEijk9zVaDuFwKrJUrOp
tqDHybgyBLGyXtS/7OvVXomFT3ZvuZ7J31Qci4Oy1qBbw383ZLVt9+Jg3ivJCw5zSfGRZHsljFS6
9irhVnI9z/JIr12ibqKW0pu/wFE6Rybua2Om4gA4qzhR/ZP+HxIvJnSQ2Se1eHmbDNa6sTKmwhGS
Se5nZui+kWDcvphWwvUgulKmDi5Q8PYE/m0kGk9wZ0A8uZFWOyqIksPjXWDer8e2fwDhm06mIewj
CDA7dto7huRNYQT5NWrW/jdD9A6zkZgS5f0XKf71+CVumaYFazuM3iTfLXblLdHidjfNKuYaovY+
IdXIxs90JD3I6i1TfLBzG4f+2oY8grkelruHQ5szLSfG009wi68C/rweKNmlbnx4K/Prwfpd27Nv
VgvMg83lw8NHjSRYvY/xTcKTxTv0hh0k5wuGTLohCOcYdi3Y4WU5A/BAR9SkoF6PJ13uusd99kQJ
33GQFt08ncKoLDFv6GkI93o8/FYLO+VPUA0baz+VkBSdzdoKhYtzF0nLmyHO3aiDz55K5VT1eFf+
t5rp+cDKL7Xv1YHEXCFM98za9FRls85kH85fRZ3n1e0DCYB7nf6DHjSw+T2TFp+rnrSqjSnbiagA
gPRuuaHgel3sr/PGEs4M8364IW+cmpJ8ZqErOCh1VTELcMvelVxd7eXQEN8rh5fuzYte/BO5tM7h
1g3JnVSJPJ49XmZoisPitE35zYzuaGIaTXORNa/Iq8sWxkqRNpHfPkfXpyzrx7v+crC9Y11en2bw
clT7Kh7TzA8iUzynp/Z136r1N4fmZUpUs78vpKWlAkL9RPoJBeDUM96oNB2fCiOpGKpzqg2QRmHV
iL93uWG+MOLkj4+eVFu7WaCXq4kYQkN7WljWxyzXJigIPtJkXekYEvXmuocdMm///5TooDCu8cfa
8Sa3dDMflkANzbH/5qaoUIiVOaapPDDcUSfjrNwZn/6JHNF9N/9yH0K1x1y1abLLxsAdM3IYnY/i
23W0fDn8275Uf25vovHdm67Xj8Vww9dtX0qd6dDsC6GREcuD+DFG0HkSAS7p0buCJYZIUIvOdFk9
ahk66u5iNlZ9R1LH0Xy8fbmSPF31Z/deaPCRhRgS8Ix7Zc2VqbNz5RnLUI7jqvy3TY/BqHcNJAlx
jZw122UEcmKXJ4u4vxNSOEJkYPdfMaX2e18NWdalHQTbVTCACoHOxDsofkJG5OMdtd06xLu19Lzo
XL9OYf7Urafgexni84rMlU1eONVQO5H82XTmkgh1jYs8Jc9s5vvTeiyZp16iIBFKTq51NQzh0Cwh
DP3ndPj1gM03T0FI04zOSgLn0DZ3iu8hRCozGyE/FFSLAviNLU12NZ+MlvhuGIT7BR76hJi33dM9
jCWt/MKbWUfSOXpzyvvb8U7WZ/GU7zkK+0e5Jx30Ydos1k8sYSPdNGQkzp/7VOmBhlwkclBYVw72
AfilyHtP0OR4O0tV3LDvriHiSLIVCyk61X6wFsPdOkI+VbVUFOS9rkJGRoLVcnXBxpS7rA59x9uH
IkPAV1g5ciFGNWs1vbZkv+RedqPVt8O7rRIY9jfAM7sW0Kxcke+UX2IeyTfdQj9kZCaCxSAq7+En
5e4S6l6L+I79sB1QpkPYFYIro8VTnf1uy8K6JVHlMtSgkYbwmWqKacf+9Nvyh7i6Jd27TO7kdgkY
hEmlyyRKir17X9mALaNmdxMVnAcKIyFvJmDN1/C+y8hKHeFW4BIoPB6l1TY/1SkscyGh2Vp9mDrm
7+I3G4gVirsSfCei2PWi3KjKCCot4gBhkXRnKHC5Jxv3N705JzWPYNBbVwWMnMln3CpPRIX4tTAc
yrNGx7a4o9g7nJolUYbhKe1Cqc0MG6wNRoj3e9OPWycrtQ8/+1TUKRMqpG3JbGOS5KNm5CHtPKTg
H+ZyBAaBxqC0yEitZzl9wz8/zhKc6GPxfTdEmwzbS3ALb3e3Yx1XIr/Cpa+XhMtQotKZF4pPTzTz
nxZPqyHerFgZWxQ9m+SuzAM5igWxjBVPbMAK6rNDL/PrB4Yg9vFpt2MBH1a1QNXpFi+GWaXh6Vra
F5N84bT171HkzxIctHh+btiMT8K0n+vf8r/NMgNmty+763+GeO2e8m9nvcmeubrxabgMgVqoVoXC
eje7pVrP533Wc4M2/HJ+OfBlSN5ygjNlvaBF3lFAOLclTRywAuUFj4D7RPyUIFCz74fsValV+w0J
61KT47fAw1mvNJYpp2gScnnLx9ylIbrKukJWdI/FpY3FtxNTepShZwTBI172Na2EvYuCJmQZqtdc
gpkrv6xNOJ6I0UvWyyKzCtXUeBNxvgbqfuhK7aMwmwWy6YSRFM5hXzYHT9ml2fbD670dyvZ/8WEU
MI2VCGmT7UsR2JS8OksXmnYmweFC9n10YJPhs+QwGUv5itUtYPdMqyxKNiDJNt0MQ1LcD59c61wr
wK7FupW3LDHOhuxFyPCvYjLDh5VI52aEnrrtQTOm8l/W3NWSoqLu7hktalL5xQE/L9Pdj/Llcfq+
YxlzqZqQbMSh8lO9D8vL1rrS2hbH50prtaAvVXo+n3r3pjYBanI9PjpXbay3o9q6Wzo+0qYxxT1P
AjGUB9Emm5p+5DSyOxHvZsELtooEaFideNc5/nettG572aCmuHsVtwsawUAAXFntmRONkc37hOJE
fbJvrQW/e/ahe0HvDbQgrTih5Bdb2y3ONYd41irRnP6sNfvc63fBfR3Hc/XtvfT+wqlSA1eZM51X
M/MkWZzyKNt3tof36PopLigXh/fcVYeJE0LfZna4PqxfomXN7KXnM1kKBV+pqVW/qn9fZmYiYwsb
77RtBP3p/7al1hoMK4rLyxUiycekTMa+Knu2XS9a28K5tTzB/cLfYumzTJ1cf/WJPAHi+/IlG+uU
/5wOV5AwHn0p7qljFg+mwigWb3YoJ/WLdv5jmJM0Xr+UtUgSch47WBCI6DEfutU2jqQCsQSZ09Px
s9XQVCPzH2WQhVh9myLspbJt9D+i7qsrsW2JAvAvYgxyeCUHARHR1heGemiQnNOvv1/RD/deh8dW
2OywVoVZs2Yp3OFiW8IbLmKK1BFA3EzZ65zrzSmsdW1sfetXhuBoxfOgEpfsO/8ZgHxsk1v4+X94
ffs4CEWUbRv6BY6JMUqmi3QWyk5z1bH1y5I3WA74Co+CZQu4EQbC8pWARM/nBlYV0mDy6STXYeE3
z6gQ+1Vb3eTWgV8c306KYVKjhAn0gcE/b3I1bVCqTvd8p6Qyvn27ptvqZaon897260hpVn20xUF2
CPyIImZY71FxD/cx6yAo0T3dNlZrnoLhiJj/3OBNsqzFvj0tNKAL5u5+CVDnL5L4zev6RVdFKeli
TlmigAs0BsxV9d0Ow2JH7Z7PCgzpJ9xTcoUrbexhbjp4ivdPm+3WurW42V19NcYVb17fFHDkU7+2
6rV3a4kOO1gtgi9ZAxLOcpB+Jz8sX1yb6/Xbn5/6JW16EKHKrgNZmFty1dJr+iXbO6SbUnGtEu+o
sIr88sW9ET4Kti+pVulJJnvbtLepTm5euysn/PZlo3LBqATI6ISwYkEL4Dpr7024sVF2q+7aOLn1
ond51y99vQPAhT8gP1A5pJMtHyyG4Gs3jtedtU1aUi2NikeEiRE9RnOj+EilJ4Xa0eDywxCDueYv
q2eY2wwWwY2SmWIUb0+hQTsTVWBPsFyaMdrof0FYqxdgGPF40kFR2PaKf0xwQ16fdhwE4nhIPs9f
MLx56Lah3WJvYYGlbXhwMAvP3aWoDeSk6CvAsMKn/fO1rTwlPe5O8ygMBI+6mYLs90KW6tlWPM6Q
+kOcZij+Nu1JV/wtyAXiPuY8LPChr5zc1keE423BRn0zbfGkY81oIu4pju57GM4B2VvqediQFLLY
FG3uu3MTCjP6r2DoiQ5g0x0UiM8HSh2/Mxk+YRAkoceYBhmBp2EJiOWjP5s+tk66HmxBRL8xISv+
C14Yd5RL0rv3izJC4yKHmtnI+sTh7J3lp6c7KxH6XH9qUlkNtf0HonqFpAHDAbhsZTPzdWKCWcr4
pQJ3OMFJ6CfPVY40/GBZ9Z195O6P+p3Ue96mf9ch3ZCmoBd3t8M6fuqsVUSGagP33O1IlY7l0lsM
jtWeaYCtmb0//pX7Sk0KE6wvU9FRGyfnT9E22yCwUHwRrJ/Ct+pQI4OkhEBVRS2Lxrth7DHNTeqU
6PxmRrHogAOPhacwegQRZKJxsJyUDd3eGbawegF6nxlYOkoj5J9t9zg6Ag381QzGOEkoG545zp84
Pqv/VBvMdwxGED9lOw8rutLqxs1LNxTK2yof0Pdw9ERTlSyMQBZgF5+2I0JNrDIsASce7D5KftsJ
y0t3O3EoQzkS8dolrw5eUmboqhi1gQb4ldvPqGgLiSDjnV9qvNRohfVFUt+BYG+Ge1nGo5HxLgxY
ehGGQiIeAeu86rt36GFXO0bT3DXCBV3oFU/1wTYRHixMBYCcmHRWZEc1w3lA90aEcisZULZJQDnw
wdyqCoiHymGBFRl0sAyU61mhDRCXaE0PnZ1xXMq9JE94ruFqOM039iN3hE3Yug2KIAtUrXcuZz/K
fy/618nKM3KyQw3KICAuasQZCTPphIl1nLyAT2M2l6eHWHFP1Ojo9HeGiccMAE9KNlifPhuPM5ij
AsDU6fg+Q+Cmw6gtc9I9oJSPPEeumfIg593FUN14IZKLPOY8ka939qO4Xp6UboYgTZIK5AHcdmzv
rAdSOZqGtnbN5gsIbX3PX9/caLZOgcXksaUyylXJriJlw+34/bHBJuOeN3TdTL+U7DFl++CtRGy5
+CMDDrBLGbEdoZpTwRiKsFBAWRazqz3Rq+6qXD7c73yAdTIQjCGm8ANgjzj5yAV5T6TQY8W9gHXQ
x+T1oy82DDH3YRXCpxDMHJa3NsXu6i7YW5a+gpQuRJvSkEUmMe6Ym9tfjn6HIiirjck+YBe6qYRm
xj0gwlDQILKNtwew7xkp+hXlHu2sco7L6GHJKcXUYb0B3oouB8nLc6QWnih7kJbNKLhsNzQcau5G
sGc7aXbdhAis4cDzhQqPnU2FpuPRAc7NytOlI9WEcmtYedBAGzM5qhwx/PPiWoe90/knBKTsE+X5
4neE4Kz69gke44kRuzG34tmdcR6e9rhHYiyT7UFR3MpTC/0X6SZYWZG00lyxLuVG397iRPTU6+Oi
f9Jd3J/E4lZLe7hsy7J2gcV5Cg8PI4UISo+cFLb/g5UJs8SVJlnincqhZoapqzwnzCYpk4E4dPLG
z5mfTMsjdMsKmgxqnvd6pNXWL0oyoD0c/IUym5oghSvtr33f9iwJu2mDogMDCt7dQWRaBYPMxLPN
gFhurQzuOno3Xmh9uXs6juYDO9y8NLbp2rT6VP4GaclbpCXW6eCq7msR8N7pmC/tv/nfD0Z3wWHb
jTvGnwV1yQxlFy7qP6CEbLRY7kee4Fq6n+7wr/gXyOLRybC3/IC37jaFP70FzWBwDKRIs0+/hhiN
NDOl+LdoQeyucu7ryiwPsNIw+14kWcPvpEIvKXbSjCsZEUgQDbvwaX9PwGA0o2xi+UVYy2PGTelr
DY3BPZPSorcfZem60OKKD0h2TvcnGdJgrzKLs/ugImNI/baBD6die/t5Gi7ZyN8iH64q2Lquv5ef
5IUc2L2f9smFTc0wagO/XEJ0O+qSzMs0zyN7cP15vLqbNsMOTKMdq88iSM/tV2ZVIq2SPYEk68jc
DM1nvMT2GdLgiImcoHbCEJYZkjdHmY5eR+jHdBOsaz6UfdTaUxGA87m4tJDhdEf0JCAFoeEWFB88
hKDVri490HIRs9EVYzveLs/YbexNEqMyEC9G1qRXTTFyAFkhm7hsoO4d+tsFcQHbKUrhWh+1I7Nl
8B+wEIdztL3ZLnxCUy5tEzpQX1EtLnY0rZkZbgkglGISpNDQl43MV+mNCYt/RHkMijJLVpSalBzF
ZXY+5uCtldUnRXxSY04GMDNbVwMKOQ/k5YL5dT39pI0m8D8MJl7rWRfB4VlpYCcJKzT2Rj81U5k6
fEiA+Ev2+9zO/tauvSvVko7X6Ix6JcY9jr8xN1hVGfHbun4LJG8LadysubLdzpVJPuxZmyJERsBc
lnH4RWUnkWsQng7txduqWFl8JZZmvj+vX694Qk5r0ymlqru/We0b3dNvK9NfXjqZVDmp2aGd7ea7
80LrjLrYXv65owBnv0/tc6Fx718GSk2/rV8SyWmNUO3zWjXuv1uJClf1un4qnVq05JQbz8GEuZwm
qWN/ha6opNJThjkU1OErIRinBZUSSKv0On4JIk+qRks0bThxprUeGbpOw8qIzoc7iFGAGO1VYdKh
Mw+OVd/wrsK1TeyKYNiGzNeB6GNPIWT84kXk++hhE0OmVb6uANNfSIYtRYn+Lty8PUX4+1DlytiP
31M0FRNdKQo2yYSIZqzV4ErKMs51s7/QEVAE9l2eRBojihIACnalBSItkqE1egE3oiwUzuGrY5JT
L4yfJgD15p3RpmK9I492QdE6wfIWvU3y5bcAHO2R4ZL+UttRScqZytIkCLX4P4NHfL5Enl7z5cwS
K2lHC1Z373NIgoEvd5PPasvuLuW23E295z0PFeB2hAWz5Zt9qrVda7b9dx7RWgD0nAum1DNp6wH+
lYxY5AIUG4qwVIU4ghOv2NwPYJ3ins/dMGcAaE6Fn5myKPta1HGKxIVXAFaUr8K6UXXkpKJMWFx0
N++LVG3Vyb7MExCH8tHQ2E6OQGDiddMxMDi3huzFkMfsS+6j8KHGmsHmPD17/OqD6ohaJqQIfJsy
nWJA4nk+8fhzH34YacMXjc8Xb6XNkxzC9QZEdze9iIjWbjRlf2EFuUWvyE+7DwnQKHOXCHHLHSbH
cZK6vmYB3oodkUUZ1HqLwZhs5mMy6EwnvJ5utrGY75Imiwq+mtXDxfDG5t2dja1TRK/oDlc9B4Rh
nA+K3+S4lp/7yUp0zTl4XSweSh/J9/FycCK3FoaTUZ/P/vrRNc4+L9+cAbm5IcnfyZS+ng+aoLvk
v7lrcJdog4F71OlvOoPqgXDMpHstbesaeGHtgRdf6vhRwdjNjMRiCCE//LVeCdL80f+nEi2igXv1
DuPWdYpmjY3dQgvRk7gmlgydeNL+WbjX+DkCl9+hqwf6Mc+VsMZQDuY5QOEeYjw5xWMTn9SqlfrP
NYpjfYyDUqG2kwVIPxPlvzI+Kc1qeMz1luQ8ZJ+qOynzyBOdk0mB34hQxafT7T+3JN2RRoiJ4zns
u4Bc7ppKmwzPzvxHI+ISPYHAdHlBS01Yt2vnTlG0geT4LjkfOgSUEgOTECPhne8FRrQeZGjksHDu
8s8Q3F0Q6G3F36ENBO/aSv1XQwpFeiTMM+xsZTOzdkb7TdCvlp9i9nubTsDipPW/vReBdHkbDRkP
h1MiBTJKZTrX7i7xugc4IbaptK6GwNQAljbYROfbx+zWLPziZQpRsYEIS6CaPOKgdkGfkHy4Z8ts
Vcgu5PxImzJ2xd75IvUrfOCRFmisDpYCTHzECSW5yB1i7fRhFQIFUgbCAVXnQMD2XW46L1z4tC51
dURozmsDv2/tS+R2vczcLNv0wfBET4GwrAQDZNeZfdJZKmFzKqblNk9CMRmLB5Eu1TmmvgT2PBJs
0DzQ7Fl6ut2eTt/jnqR8O31I4l1WA+O5F8X2FSjTLb5rXsl2MlE9Yzfc181TtpfAUcq0sr2xYR8z
ciZteS69SqKBOeTIynFiiuH81oY82gV6ssj6WSQpXy7D1ARDBSU+IiVxEtvMbC2GAvitOp/QNuIu
eYgMNMpiasnrz+K3jULxgQn3/Don8hPdyEiuQe56pMT6AO+g53ND9IGbaxfdJ8dB4W03LHZSes2T
r/lvlYp8VuBp8SALLWrLye19earORvOR/bvt5p5DkPGDP0l82CfAliBuBttjbw51EOVS9wZgFo1J
PLTo3WT35DsEX32RMkK6dDsDcFpQ5xjIZqixYgAKPkN2X5iU/XbOQNHYF34mYHFoREJ9kMd4Kuhg
1DTs1hGTQ/U7GvJlLSo7QDg4nY5YXV7FUqvUzhm7sla/hxjGjz392KlMe3qMxuTTE9BXh4qUPddN
zTvWyXn+nPmwZ4mTYW5EmjjOdzdCaG1ZVHDbQHzl0OTrKP3ENx2OrTMd3TgAIY18OXuspd5y6Gmk
nWKZiLiF7tsYGp975khVVKjcQS9KlEF00lxFracxdZFoXskfXyVDmYne5eKGKExrvCCQUp0XOrOX
cV/P16y6f8NdnB5rm1kthUCT6mb/oA6dvxb/7bHNlL4eFITf6r6ncn//FEkq7wn61xzTBso4e5pe
qgUtFrra0q1kb4eUdn0Cm60LT4KPjXz7bHI1sMzNJUopgC6i4N7aRBpZHwkMf0GSWkBwpkR3ewvq
J61z+lGU9GjCbfaNYq5heVM/dNGhh8uxkQRkeRp4FBEOS3URwDzjDlzP9gWs4v61xKCcNWIVjImL
lcVY8uoyAOv5gO8WALCVjSEw4twwZQ7+hGqDz0GF8tHNuyw9XX+1ulMPnrbYA4gVPiHNNmdOIdNH
uwo9ivBA4IRaryg/ifiKchkCLtpgi20bRM8yHiMSuohylayvnjUL6oJoXlqkLPRLdag9a+2TOXUD
8t/UC0ibPWX+0OVOdQ6Jjno8y8Y0Q9IC5S+0JVu4l1KZ6fEdeJJh//VIMhXc1rEr2XZOdwZpsO7u
HhixmkSwaIjdhXOHQLVJlUqOeIftiDBmVKqRhvFdJH9JNNGRtak+ZafQcHH7kClZcRUR4N+vdXxy
g2UOkq1Fx9WzoOdpazUULZzyj4LXpetjpKd792voE5yHNUB4a+9SPuVzYgFcZmijmaXoXLG+qcKx
JRqh0XppCd6fxskXZ+WrdOni4ERy6rxMW6Tg9HDe1T0+6J16C071jRXg9dSVddZkapchFa0768lM
FXCYdd1EoSPf0GaIb6KWpUGzrSSrQEjmtK/StsdfcI4wFwFiBCr4VLlu+uWyat0ZgWQ5saY4ak2R
vydU8MeK9ni4Y6SO/KGTaBWyPeaMccL3mPbTp+fEGfQgDCViu6EyaL0/SMHZMGId65GptWyS+QZF
RhKQSfp1ZJE02kTOKH286RZXXLWnJfHzjp4h7kFl5RjpsUUcuVxwm7HTLW3GzZ3EcJZ975r4FKA1
A9m0yw4ZM/1afW08Ev972w07kPKp5EYyHy3p8iJKCVIjxb5Z1BhpKtkxBvGy+usB5Eg90fe4x/XL
8Eaw79RRfJXWqrOKPa68NdHGfIPc0XoZD8elcRs2AykjsTPj5aHpu8MqD6xAWMWfoKGS71t1rWn7
MjcleRnYFHaGpzr9YR2xnjoUDxxZJmbP6rTMaaV0IzA9AkEPEC8OesspS3vSTDDKrGDsgVcFQWP3
IPEjaBRoGNBRaUgEk08wErcbIXW6RkO+/Gf/B5Mf8DhRhNdnJclVR9ZQrUc718S9Uuf2VIRr1yb7
gmSyo5HS1kFgzWUmVvS1xT0Cg0gVDVy7sgJK677rKJrooZ2MC953qDy2PDuyppHVNJmJgy6BB+Pd
o7QH3YQUIXfxARwg30XOzgfQKs4TVcEGkLhDRjQ4/ToLnLWPVRbfuN2LDiQaog+akCoRv8c2DXJ0
qAP74N8mo4HpNhBfig5iGxaJKAtjLPxSbKqmbZdNrMPs2WqRbDl/zxsIwJBS35s/ultzTX3Xnsi/
ik7kLdI4QBKtB5G+gALEruXnBXgmmgsajxiGBXH2DHYUfuyBuyHoly5AiYHZI45rO3AZgI6IvjRI
kpPUyGCGMbdhx4wscS/yrFmcAJKsdUOJHxQe72OotgxZACmACKV2O3ETQU7UpFbihHaBphU8WnfF
pqXWIOdYmycmtFdpCwJBSzdjuim6dY3UJ6KY4YMYQkhrgNamWGmMZ27ckmhj7bvRRhSsw9ShUEDH
BJIHf4ZxW7pcNRQHPyHgUbke7FnDSdeHC9PRpeFGoB7NJEMicXkwj3BZXOC03DHBiBoAeJfApuAm
9dC7s0FiycFz5rWEHzZ96gB1pjPfQRBWKpvYPCmqae8KMFnyWmAltAB06gB1gejOb0gpwGbEjEiW
QtNAfkbUTIx6PgtR4NpiBkAebygCfCiMMJtuqJ/BW/n32ZJuafU6geifshjOIfwQQL3sncvGkSID
XKqL1FiOeXuR72NnhG4uUUcCMyTzzr0QQJNKIFdrRnFx0gKjhX+bokUUZme+RUok+RRTmrN5SkK5
3nZCB4AbOef03BuuMJ3QxL99U5++fW8xTKsJIGVdD4Xx2Ixj9muff55/ghJCKWHozNwQjWZzvBaS
KW33aC/51oIPXRBA4D5RDBi/3S5/5cEr2AMRQYD2+6MVw0hXEPaIi3W+6XcLG3KhcU1Wd/tvPWCn
lb5tGJQz8DVdRc1cmfnPRnfc5e0kMp0b4VKqqyaJbWNuR6YpT5EaStEpYnP7pcsrbObfOUZxV5ZA
U2JTX2WtZNrtISLcsMN0zc5Y90RLT9at/U8cz0deaKsT/4eMahwpvsNdiLYdJ0S0aTtSzisWBx6R
7DmmWcukJYLQGzjq7TvShE6EM+/kGNE4V+lv+aGdKoQwURjpRBgtbTqQMl70JZHiMZnlZjUQCdHh
PG5eGAlv8XvnT9ZYSHeFaTrru1CivNg3Nsgz7oWOoil7LVQVxBN4Fs44CwiAemP68tfI+7D+05Yo
a8bUiNOIBNt9+ecFeT9piNMmbevjCMk7cqh8Grq+MGqg8Psf0furuTLeJSFb9PI0Shmra1k8S8dg
huYp7fWccXfMIAHrlAiHNhgjvf73iXW8KegyonFB/N3r3FUZ8AGUZhrPzNzE8ev8EwKxVo0VhEZG
uTsM2Qqz7L2WfIYXlTYRpUZT2vhtoR1uZr/iVDJst8cYdNabw/72RO/XVxsF6YogdGH8JmpwNfAC
4VleexpZexKnoRofhXbUiUSFnCQHOtVPcKmTrTvM62znMsYug/6lsRZ68v3uoybu1Cof0LvdaCXZ
x/rhArRKvy/kvfmcapffSzfHRl671qTRM0SPU5XT6o88bEFx4G4swdNpiTZODDYbxNO54Mg0zjMZ
tHqhULtjutemv/XM5ikC83PrBM/Pf7otGkMuphelrpplBr/s9pQwKKkUT09YzxYxXYhdA6Vri1rL
MEesMB37gTmS1qtVQ5FqUB/jFZStci3eitVa1KdDz3JcE5Ywdy6Ja57XxJhA9pjt4hL/5jvj0qu9
yGY7sP4zidZVv38YPFcuRLLrWUn+7vYNzuLDbfTQYRlaj7b7TW2a18tGdjAa48UkKl4LmwF1OOhy
IEGQTJJELEFI9GrsSQ31PWYQh6qwJrP++Py8HbFJLLxtHyg9ZAaidftmg89dCuGISM7RKo+8xt8V
HIGyXUrErdK5Zn2o00ee8zs3WcUyaumzkQCANZPfqsfWfAKFtOojYTe2j2tyB0wRd1NmizdbSf4E
qDztG267HbwVhp96tFvFau6yZcgark99g7sZF4MbXLzTUYmeUeoHQVGhTt3wiypXw1SIV5fvp2pI
zkQMZg95Dos64H5nHjviYCX7hGjlpbRvwEeQIPvfpx0n85p5vJO0rjs2Z84W397J7CpGTf94yvGI
Yh9GDPc7VO2QI24q0u42ezOvxWhqnJJNs7TWL7ymII+GlDWUPkR8XQb08TO7EHurbtWvq+/5ue+3
koz09yC3G2mhm31WzY3vsJSk5a2CPTcdVA3xDH/N3Zmh3Ds9T9cVQ8cT1fO2zv+puRJ9qliI289N
ldn2lksH6UPJBk02+4Svd8t36R5Js8f7hh8y4p1XGqqbIWR33bWw7EcrMui96WZUzCp3YeHkn9my
lyOk6p0/eVFLq7husa0DPtIpe+WiYdN68IlWpDzHz+AoT+4jUnRDtUcVeA1Gd/4fc39T4Wq5H8pS
FHuryabOqfZv/sFA0fbTT+E1sMvb3WhrPI4ZFEOlAyORWTi/rYTSyPX6mMilEtf3hJlPm8TvhP3U
hKPmnRuF6AIBl4GrVzXaD3BdBcpf+5dLf5/+NF1PF+YRGxBWWl2MB4o9p3wtrq8J2repxKvq0j5q
RDewrqwcI3kqGNMgqWehQ/haCwYiUP5LQoH4lvNEgN0auHYZ2q6/P2CYbe/+Ozi+zGMuF1/LON++
FyWz6IR0zsfA7d26C+3cD+ib6FRI1VBEKipV7ejV8sA1oz+jU2qvGddMKAI0r0e3/VA/zuJYvmSN
Ik6atlmT3e3e9VqMK0bF8K2XshJxkj0nVrH8tHbT38qw7pW1Kp7+NxurtpSgjnj77cT+PWC1aPjh
EBcdBvva9chNA4Af3jpzEzbMoToTohkIWjy3S1ORxHYgab7EFh5tP/eDVV1PxAgNGh7EfigRRMFQ
eXQEFAF2cuMAUHv/wp77o+CyKva/JX+iwCHgOuL3AsmWn5bMNizZYmiqmEMFvA32qbTzyHQy78WH
aMuDptAM730IUmZ+o3xsZ72TyVkjdA/VAMi1jH9CvRC5mfSK1q+v6XNFv2GRPkMvv6seSz0ALT3V
D/MhyoXKtnaqNmhTzBAibq1h+ukyPBl2ZulbKe3fbVUggZ/9HbQaFQhmxTwgcd2e2BYrvKne0Zw+
FDl05N1uL/tEMzVvXK8DzQEbc1o/Cqlu+l7HHi29bT/X3fVZiqY5qbJONI5z/rycvsWUl90CDAwt
1QTBa01Lr7n5ERLxtMt8GYOWP5kSaELK2DhBlRehhWAveTe9S7PRVLIzum0FGr8f6dLrFZdGIMO7
3c9N95aidqD71/8MNamPdw3hYPGC4Flsg2dyo3mw2CkhkgIlOKEXEuSJ+Dir7F+kCW3iBH/mHXh/
aTdKXv7eJ0A2e2VllInMbZPfqxu8MgjjDH2hZ4reEILdECedVPWValCuMfu8kx5kf6NFMb9rOGW2
0VSQILak3u5o0w3FMiBhSoQxvzVK/ymYzbdfRndlqa6K41Lffr0hVS5ZuT8pctyesn9SveKzOZL0
e8umNOS/jdlRXZmdu/tsT8FvlWuo/+XOLWPKbumRZi6DmiyQcXEAAZ+S96yoSa2ub1h1+SJwvpzJ
9W6ZkUyB5TKF4aCzEGAi5BWsb8nWt4Xfx8/zvJUNdg5Xs9y9hISlE4+90bjPO3tqJgav6TDCBzXS
Kduaj99O9x/y7iXCVjTNr5cP/krOR2XID6RCi082nLAVBAlkWObeL+6txhW5IEmwO5gxe3tLGMzJ
zRp2SGyQDJic0BiAe+F5l0byGh4Kn/lz3SzBlbmXxdr9bBTQPGafZUr6ggfcfyRA10t1N4fN3592
pUFONME5pV6m4v07+NFcvt/JEmXRAnOT7kttytQh5tcNK1wQXkZSLKRZLfo8IqTLOMpTp+juSdGm
TwAbUmZSw1JuSM9O+nTJN5S8zeED++sP2iOWCU2A62vx1uXDHgIgcEsOu9FCeK6JoNBLvOJ6sWr/
eKqu6BCtah3egMOfaQW8T43t+Ti5DjkbpUFW36Kl3UMUcrUZFBTd0QzW9czlm9IgytDiUkfuIDTq
igs+EDkSKDGJeU413vsxjIQrvE6YKcHofCC4cmcAgup6uPwwgGLHCw6RlLJwVsd8wEXD9K37oLva
PwqtiECwDpEH/+X3NcADJZDQeSe3TJJ5YlTU/JMzEOJre7GsNYlU1hP/8Q6eKmaxserMi0BXaiV0
4wE54xg4w+H5QVvjRMYlMWPYS+cmAXxuH/kmcVb4VTaK+2z/mvHptumESr54oYli83Yaf8AH19TJ
2DA2mkk3LYyybU2mEJ7KQkfUg92y8RPBlwuVjnDrHr2+mvr42y699EF3jlbW9jZcRcUw10g8yxF9
7HIkiBPICnXiIgOJNvvstics2kKSHW15gNC0KEd2pCfQi9Lv0rbx74cfwTvSkNG6kmya6xr1Gu4S
TGVV3AWsnmLtPlnVT8nqRet6lHu0wXb37WVNiAtI/P3BC4mSRRmMcWhxsYASkoabPp3AABxBYnBb
lCDlVkrm0Uq0CKDFZhbhyPX8CVa54gkjH58FIijlQjcfWqLzCHAsOSfFTWquaVP+TkRsBjwqVI6f
uatlkGQJ3wVZNSkw/3aE6WoQI1fKiJULb8RAjzgrIZtE4bxGkWpXbQtKb6/3aPkgbJsZFb7Qxkpv
t2Hp7ThYh04Mrsfv7Kn4rTY8274c+hDJUqqOKIZT/51L1a0SQ/K0a+bmDV3O2apwwV22liTxSPR1
i0kgfrKBBsCIIkJEptm0HLXkJSKRyL4DHHjueY2AIzROOaoh15FbaLhG0nm+Xu12u9cTYrv3nAYM
Sg/XtHz6PuEXGzqRruvzbd8nyRCQ136P4VcbuWyT4Fr32v4TJhrPU85DlY9IGaD6IrQuB9uhvW9I
6U6ZCkXDFUG0SyPx9v3S8r9GvTUtt8wwf3ltvZQNMjZH2gDn53L5qWygt7Gl5Xa73byUK7Nyc10x
F7LSrFoYf2Oo7pAbL/8dDLcVP/2NkbizmGBeazeHps8PmyadzMpKqaPRDVvJw0qWh22Ijd+Ohl5o
EqP/+2WcN6Z2Le4Q7QG/bA6Hi3p7GC9tDpsjcKXwYV77+xeeF8dqDx9vMyPa372jMvw78mpn8vdW
JiOZvP/sFq/48FOZ++178473QE6THicQNYAt+n/ut5AzcCibrCV/TOR6C9MjZsP8rpaGGFuN4CNy
n4aQ9VmogqxI/YeS2aJqfgD1TktLd9pI9gO/7aN8ULVlJk1CIkreCHV4gGr1Ir0Umf7gAu5eYPi/
mdr5EyidcCH3a9f1run7UC4AmT62CGXN9P2JQ4Kd9YMtLf2UW7IAi/Jf4TLiev1DL0bMWVLOwanR
GipbXX9Wd9eJ6ccjVun2PR8lPkzVMkno1jH7jRXsm/8kuJCwSGsm6fdkUdVeNKhMRG5Sb5E6v329
+HHL9g3FaZMDzTFcz5r+4p2wikhKUKT9mUqVjLoJs4igHkauqaSTfgdu6hZoi4StPtvEaR+0lwTH
O0iGhCjn5Qz5hzE440ewcmrme4nWXniWA/qX0xrflp/TP+fJA8LFuSPe0Re5JKOOQMj6GKDpfRTy
OPgDNyNSmjI7jWMa5atqAYtkdSQnVg8U0ZpCfeLuOCKZV77unabi2K2fbWuuJ8QemU1AlLNUX9ck
cf6r2A+JX7ah+UXiXB4STAzyytJqvpvpa0LU22x94Ph9mqzKRAj5lNr78hLzpCmFpbvmSrVven6a
WT/VFORpntqlj2YNqZUMgVHDwlbdzCg+0BgGR0FfTIi5m9KA8w1Zkiu/HweZyfQnBzRlIRGpf86f
UqEJTibEFFwbCLVOJZZ5eqbCtrfjLsqc1WR19zoP+50QaVf2pElPjdLxc79oU4DpetLm8AkGO79/
Vv/NX/J/Dq/Z11SkGcvKEc8we23HVHIN6oVaRhuMIaeGtog6fy/SyUNnm1epNOau+dsHStw4cqbS
Hb1EdqzO70mUJgI3AVY2WV0Z5v4DoD4qfqzqIQWnmXL/aYOB/UyJ0rR6E+aXE0BPExmWP7Mr88Vt
qGSAHa6mRBkfY6SDApcc8ZuG6JjXVf651ktqkdeQ+KR47TtrSsSUoH6ITDzmqpEHmRV6a7TXa20v
xtLYc4VZNZTTzJS6jFshkDluzIlhVPRaakSnk+4YtP73v93VRwz3Qfx+aLGvPvBWEzKgLCcewuDH
XupLFG5clPYeWtKhCb9SpjPgznDNEK1PpkPo3Xuilf2LmAqIYQ/MCUaBBOw3U9USYoxBstS4VQt/
adsl6MiZGSC2P+vAiSkM1Et02pGETBQrfpPPVHS2m0uXWVUNedAdNGvSSyTDcdPkKVe/0IKs27Ob
wzt4Wq/B3uCqS0tQbPqeWbGLKuba+TpQ3JN8GZ9toI3vrAzIT+QFXxU1qGrLwabXyTn3ziOCa3NA
PFmAspJWM2gj6NQPATdCWwfF7dpN/aLRSMeWtE8L6tNdhhJFZVPbVzMX/XUpeClY6FCo7BDbvxHs
DEpp53vrP/maobkCLfoOYAQtVj0sA4Nc0J4hKDlkEhmtYrSCjOara41kS3LcvNgYGu82LVSAjSoR
lHPza+AuruNIc11uVT7aJyJfLhliW4A+dYo+h/AGXn25YLzWvnW7VMmG7FvjpwRdogyfc6+c24d6
8bUoWPLAUVW/U1MYev0sfJFbkVCktxk2p8PAmR4qFEjP6udEOXWs/t5jKmthZurkEQe/ucg0L5v2
+Vi93ao7EdRJiFT9vd4CvbaLWbZ11ADsIIOd4a9gCmJMHgZ4TZdTsnl5N+dq9UiUt3J3YO5jpKE5
VniCMCtielAQBhpwolsPpclUO+HX7uM4yL8kGxkRm/WMOpl7R6cg9sS/8GC4svTNS+XL6/6FGBG8
Tyl7Vs5LC3x/ZyaFKkszyPVx8Geja8h+25X7z2A04NGNfj9sl9RX8lUayaHpPfGoqKTSxn0I1TOE
gRGCfkZ22b6Nkr/6OX5e2OXPm5zP2EH1O+K6turv+nWpiEqMD6uJniLSxfPqP7LTciSby1ZavmRG
qUll/M1A2rqZLzb11Ncz4HjBQ0BLpKYKQ/12Z5ejZv773i29xQCUrXrufSId984UoKllmxHt+o+6
4odrOjbCc2gitlsRhgnBHo4D9/k6+v3DEqxhKG4tbfBs/fpl/14bnPWqvp7/JWB0eUKsQZg5aAk3
w+sufU+VY6A9soR0ZfFxeD5vkZJAfJKW/YCHmv63+tgNbySVUEXMKfy77OGDQAKIPNDDFa1epAt9
UhxXw0UepsNop4za/+1p8bx73vbST+PO8Wv5wohQmV6Vr1/bryI6j8pS44t07/einv2WX+0bK2gB
JBufcUfRUWN1NKSv6knSROBKUbRWej+EiVNte0wghWeK4AUcIb+fATSHZlqMgOTguS1r0j0rofUS
CuYy1qHeBF7yAo/RuogSn2jC9A1jdzSFGQpZN6nAjfcmNyKz63iTv4t61TYjjL+Hyi6cxDmki2Up
p7daaQ7mlPgT/oITOb+YrOBVOqCck8flSRGAvs3oSsVLfJIT9+UMfDm8Y0P+KA/TdudBHQmpi0SA
c1GwcxxnZFyF73qFfYLzdgosukXHb/3nP6stR10ma+AP/07SKenpcwmO6957W2GC+VW7ZjvoPT7S
b/zJOfkehB8VD2TAad3bEcOcqBevVx2RoA9eFoZ+44tAAE/rU5yWJ+LaiEE7gkeTOdanl/inplnX
48gOxd47N0fWr+o3DuXLdXq9X3q9F3NJWku90sN35JzHUv/946D/Pu/fU7dePUF/8090evI4Xups
nGX+3oGCuwC/dMFxcpR9xM2GowhtHx/p+yzZuPdcoNNwDId3Ewg/xPk4mBdeqx6GA/hyzjTL9uC2
Y9Ux/i0ln+aRxLOWA83i7d7rLRaA3/xj5jqFuHWP+xlXMK3rFPDY/i037/X172StCY/QjXLhxjkU
o13Iux01tvbjefqQuLXYun36JHBXN+dxtj7Oz/9e6gR8Ta8x3SxulUKRUYXE9h6qwp5R3O1L3TUa
l+PZObpb5dE4tBOI1z8epe9O7N+neI276EL8E+HMYX3Rt/CWf0/WG52iZx03W+zK8GiU849bJmZK
UPcieREfcA9VXT/MOumA7Owhz9xuXkVZwcdYar4cy/Wg/7iJ/xbiXeODx7OKN9HQdj2uyqe6lcIX
K8YPyDHunYM7grP3Az1DgQrBQRZ5sYrpOP9uCsaQV5IOQKiJgcZxFLJguFX3eKT/rnV8qRMo87Mz
9NlgjR/32Q23Yz16J2KyroUBxT2T1K5kvvxKi7R/+KxnHVbV1ceI+Wvp9F09G/RU+nv4zyDJbXnz
YZbbY8FNf3SLHL9Skdlbkltxe8h6L+KjRqtpdfFn92HGicFZ4IHG6drJKlls+AwKXaG7lcTLZFPQ
paz+NrhCxW8jiwa51ni03WbAIN/MbsI4UYNOxbNOvnraVnE0xknWjy9czeG18FdMtvpv8x9IUlFJ
bwsSacy8gPEUecCYfSJYC7qgXP84cnRuWPBmKUw33dxtQLw/iFJV+2+1NxpRi039dGzhmWqMzgxM
CYtNy5qdFJcYLZuXRySlRJB9qpqVahbQ0adx/cANVvO4qfm9yQc+KDcS/mqpn29q3mH4X/FokENs
zNWxWTjUp7RnEubM1ejl3Y1GmNXIq5vDdZrVPI1CgaaWmVNqQNUcJWZa7CaXZSqlZOsXQBVhK8Js
fWs4z7Emws3n9HDUyDZRHt8Q9w/ebP2KHh9TejbTTvrRL38wo0tPIaWR7OQ27pNtSv8c6uPXnZBq
XzbETdjxYukR0h8fCA3XDP/R4o2Ij82aO9RPKxlyc53opfw8qwmX8+qphqWW/u6OBrK2F+fW4kyR
2qCWulGspOJJTZwOzblmTBc4bRjzlL0a1hlHE+2e2mamTu/vl5Mm2Pap1FobkRByvrWFiWKbcjpT
2e8qaAxXQuMzddLqNofmWZ2Ro3hHIng6Dcffi+/tn7zOq2V1PzVKRXyLJ0zSnchf5ZwqH/unxizn
z+U9jfuvayedT4/W6YyByr1faWJ+pZ1z/yc7/iwdR1sNP7ch/OGJ6+vme9O3jRszM9K5sk1VkcrK
vs4GKIitzbM9w/UG659jfaFC7zGBqTMGNJQLghPrHiEiq4KtCa6lIKq1suIRF0uvM8FsIpmi23VI
vxRPc60O/01/kvnqfaRLK93bl78yNSFpp1AlrAvy+VMcZT+vf4DYB3PzatkZxlhl87dwNFVCtljN
KSWlqkmn9vMrkplVN7vK5gUFJGkYraXxlsqpKTTWGsoMiP2YM0iJ/u0gtateLGHR9/vs59brq6aY
0yOBBkmZAyBvNiveBgDZVVrfx/42U0t8T/n9z5/if3ciHvxigTmsrOcIO6Q2LMTK7UJiuTFjI0XH
eC3KWgItdhyYoxjZWVcT75tBqTOliPd2rda7qbp2Ii3sMmmjPwrV26p2BNUU8RTKpfVHcqVkriOx
fKtcVo1poZpJVfMkk/+uDNjk0p7uh9r957Iv78zf4w1m8T6CYwevH4xH+z8l2E+quv8fUWe2pCqz
ROEnMgLFiduqYhBxasfuG8PWLU6IoiD49OdLO/440Xu3tiKUVFUOKzNXOpwMg0tIJw8UZgEGvvSU
4m9SeHBWSPVPQ6syztWjQqyGTCHUA14PJyXpF4THnkUvfhuwe+uEMa1L7P1Zi5ROx5CTTZHAo9+6
qWamVi+uzdDK1lfV8qyam5I/TXKt6XZJOzLQJAIHKboQu10IRmh+7LCi6Xdk2lf/9jBMCfcCY1cV
/M4Tc8d/7Zrr7uc6bi6co2Ih26s1KyAjCwcWGXUsTbI5bzrb2y4TZQjeYXDCrNRrURfCrAAGph7+
WePkF2sazRIbCTJyCyBBgX7g99hUVhw+7YD5ygG33yYlZkqre5CT3xt6U53oG0qhzPAVk2ala3Xg
qbBj97ov3aUwbt4FsdvkP21qxjKyR9R1Z3sUjLUIxBHkGhRI+tE5BEUaHnDhUeu2kX/fLM7kiXJ2
HVVGRXQUF8RrkgqBnU+/ZNYCDZz3UCNOCu9V8VW9O40RCvXDOCfvfj5JZMjd7y7hPkup20nX/dOm
2L8a4tJXK4WNtqcfCF1l1iiIQd6k+ZpqkcOHu4XBA8VYV9HP7fbdprkc8DQ0JHSuVOuLSuFNoQXd
JqZH2r6579ICY5Z+ZeNdy+uGwFtPl8y0WWlIbdRxUESXHVykbJKGPvAKTBaKfBElr9QpSw4aC/kD
O4EXjsEBcmuORCpryyU71P0dUOGs7YQPNvlY0cOo4ATZtOgqQHwXUlC3IhFBdwLbyIlZCJzrbaDp
dmFy8EgBDGoq/2lyTIN2Ap8xQKuu8g04qofgq3vN0EKSuw/31Dsu6PHGD97yQa+kM7Z5mpbKjPzQ
6SFCmKSJG+9tlXmZOemXpuGothXEgqTk6NfFUDMbkAc5Zjkg1kByB8dl5tW8B0656erAigFOqdvR
jnF6LBU+XAueJueRRs+E/XiwFX9cdPxLsWMTcjw9sRWpjuoesPXXwRGPClABbs+a6n6R+rRvr4l9
IfK+DrWgavrn5ohPEhupaRbK6OASiITE+QNznwFBRieCKiG2HQnqGl/SgCYFqHT2w4yFqlpCkdgg
G0ivQeCRJBpiGbN5RdWnYScWVCMghaxP/qeP/O4u4WLgB5jJdqXJBMAmDiq+dVb5p1dASnobD7NL
iTfAEJ1IqV3/R/zoh/YMCBvKsm5GHHXgI2DGgoo2g31DvTj2UBOkDSDi0CPyhl8NYEQtKssfgUij
8nhfo+VQnRw+/SSSz7byXy+iLtDfUltKH/MDFE+2PlfuIQOT09dt/alrNGusm6ozzdtmvWliuK7d
js2kxvuyJITutZP+qUk13jA5T5+mD0li7akdKOKO0aminZN75fd6cO/Q2Ll/3gDgJAkZJn6tS537
PLbDxl13Gqh9YHR8GJ09TEWTio2D1eU2Fg0NFbsGk+2RosDyJkYD19hYXlqHpzHtYoCv3BPxZJ/o
CgseKpKg6F3Hh3G6WTl8ozFNt7ZkAarOlu65w9JkEWKgNm1WupCW7twcZ5odRV4UBgLmBWtokruF
KYw8Q67S903BSKwRMIauXKa1Qh+qzspiNA2ogjYWZwJc8SxNzomzfXuXWWEGA/uIlo2vpqnvQ6ut
2PMWaFUUB90QzeGfHf3YOIrtq0tzGNNbcCUDhFloL39dek92S6UPvctKlFBY6Y/a5mEh16YVjWa3
bdFx/fK761pfkJho+Q//GHQ4Ns/kec2jMYZLt6g1L8sOojSVbk/smr8/c0xPPnYP2mTSNCwSlTic
tmNsVpo+cDxqSj4mn5ErvkdUF0K1qbtEZhAgbku11AuiRn2Ajkw9DdpTNqjsda7ezzW5LZ8t25LH
EGmAlKg0fA3juN5v96iKmTc5AW21UtAJdTLVP1ycA0/XvTg8h/jhQRaQ3+45ers20NO44LrfhSJm
r3KPMF0f08IjN8XFdFPU4PhE+Pk44TVFTECDOBC+ke3ZAvy3/VJDY01ZkKJXGpUXCu/TxHOy7MaF
en8R6/gSEYtLy/nv3DlN5FzTfO+qazxJ+Lk+FaaIvgEnMhoZ+oU8Pb7D0T2N0sEZUtvwyCjJh1je
id8ylCeRFpMTkuc5ht3oAK/ysjFHnKPSkLUufcwUXbz534oO+vRSafjuIeUNd5aMAYR6U58DEdlQ
F/SarigC6Cd4VcR2MeM1DchCSR5oM0uO7vIcnbHyK/fOi6Jl2ChokE1yZMnVPerrMZxxMBe1b2d7
msGcwO54e7L2UU/mGT0jWoO7d/xU7YwqLA9erViwCWs+XXS2D9w7ZWF18VrFnpFHevTZGj5ief68
eFb4NI+9yBzMsfq2YklbLN3SOy/QAZBCme4g5wli5qXzsDvoZO6hh/2FmzFqDkShPA1IBounEgUS
Ptzbaj1P3QNL/G+VsgxBTLeH6OHmWK8rNAQK1G9NM0inFHY1TOiI0Jp33mAsDLsht2TRvutizW25
zSoxHcifMJDUXrCoEA8V9jpQc3SN+PyW87k1uqJh1bNsWfsU0alrlC4qdml3ggLUr31pbj0uzjt2
Zh53/WL1cblDoZ1VhbWVKsRIge+GleD4vPygF1WYDs/Dp4mJDqy4MD3P2NeM5XMjRTI0mKis1+AR
q/HNPS4jJo+FkvAGm7XLgxgQNFAmiVk1QxEN68l7VV/JjRceeBbwAiMtYttBqPsTc9vlVtaCywom
3p9TVHrPVbHii3I4IjDmK9z31qTNJ7tzmRoHJmtmgNJt9jUhG0RQmCJSKt9WfVybzrQxeW/Tc9Bi
eg8zmyHc6VtiyWp5g8FyQvkuIkMLRsvi6sJgr+upkjWCkamzCGE6kpH/ydK/x9pIVlRxVNS4cSBr
UJ2RoKY7we/gRrFeXNYTqynFyBBx+dKf78magQuXuYPNIceDQgTJWnlNZPifr6DSC0uJF/n/9yMy
K/PEuTqxaKwvkXpv0li1A2CHbagfy1c/h4gbu7wP5A1Ub49tCBZgCgfYx84QS57W0/03PQVSYljh
KfW6uLN5IeQQh06UreGgKl8hWrmb9M7yP6//a46QRoMLisScI5aFaU9JhuR6JsWu1zTCcA+I8lFX
sXI0tmYkOlSvV8TmJI6IBQLeOgG5DGH/W5Lk+3s0FY+4HF8xuco0dR7wTVAS3Awxw16faXAwVUlm
V/AjsjnpmbvlfnIz7sGF4+jWymtsWiP3GRUy+Ihtfz1/oDgvTIY9kgXzNOwubjCrSk4kGotIBQKD
WTkc+HjBVFyjhi+vP/ZEjSKADI7Dtc1kpTGDl0ikgoxK7ErRKE+DcfGD4ECmrAdPjmNHxsPzprVl
h23b4R2TtOK8mSlHMn9/mpJ91mQGZ1i/LJzjkH3NmFhzXtcvEUitJpeGAgAyKPY5np6lCVXy26G+
QjkoHfcw7qDsa3Boy17gm3GoqNxkiNH1JaZ1DbCrV0f4dgLo+/m5ILSR8POPAgpJUDL1X0zCk3n2
SWAOTktyTAO4lBTdIFTrp6nIVWcuacOHamkw+299h4rAwt/U1AW4OEsEdNMIw0k7fs0Xc5HV1ZNF
XJom0quzShZW2GJJPzGTAc41PO0uOcysB1F12TDbsPB6YPxoKRKbtcPFzr00Qhf5os1o1GWOqB4C
okEdRUpcmuFRNBzCs6nrYSqNSZavFbGzCx99GXgTX/TRIG6qHmQjszBLfdice3ciccd0U7C320iu
P3eGHb9KZKfKFH1sBWYXj3H1wkp6NvV1dm0wQQ1NxcSfIDvsRMZVi7XYg9dxN+zuRV+VkeUWCZ4J
5Za7ToG4plsec4Ceg8VX50OxCpkDbJYFjL46DdGLuC/P0X2C5+VjDTBJJ2wDbGeDnvben0kT9weB
aV5fSdjpMnuAM4aKBbeuqn/Jz3kCSaB6B4hwTvPQR+b6wHMcMf7imT4xXAIC5ja6o/evHv39wpvX
WcpqoJLFQOxmcqrNQlIUsS5qX5gGYT2QvymN0ekPlisnunNZMXDEcm3ixcnFBGxiYr54jamRFceN
QcqlP3wbvgWf+VzUDizME/y7o5IrueQiA/8aBwoxLA9sz39NeZ+KJJloue5jMrvKIXK1M37dgRQE
bsRBwx7BSyTbUSfEEzE4xA6ReyTmhzyyUPq4nX0wJ44QnxTV+Y0TiR0i7iYtd3l+0B5fLyGzgRev
ZNL2akiZGscfg7/H6khtqHr2StG9568n2w/nFelOqQAiXZ7JKzJ5dlANKP7SGaMT80WOEx3KyjnM
Xu5lJoflftN99tjsb93Zin4RdfL3u9oD1vA5RNxH6zjoEVmWWS/jo5SoIAgOY9Gdr0URncb1Bkq0
NoJVB6nzMWA6qr6qBEMCF2LHMQ252/av0bmGVfQRLKbIkTPN0OvQnFihvpFjIajR8jC4IDVhDZ/I
gDB4Rdl8jHFRLC02M2SPumN5d+nuECCWJ/aIWlkOErMbRBT53c10igEtEpsxeX1rssBPFueXXly7
2GDS969k5VwH9HmCPoaq8PzX6cUmD9auA6PGmtOUsNJCJYZUoEyj6udL6P7UYU7GdJd3CSL9grxp
KhwoX5A8kQs8gI+noh8ElA5E1cnm4SSgNPzxUuSRBWSQvXDKjxSbvNAumEv4vUDSvctHUtFLjR/I
vXQH4g6azNCfBQEtDol8UbBfXGyyg1Bd3S3DX2JSEFh/zG5qc+hnknsouD4yT4z2tSKXCoHZNd0e
EZ5QrOer91ZFHxDT4HEzwrNHPlBArSClKJnPl5nx7UQtiKNxwpECZWUXsQf8v7VcAxl7hWk/7bdI
zrI3xMi4kAhasnNWCFKf4k9oZblH3DgaMMD9H7QwRfSn7aA0HiQAHFy/SKImMqNqPm3fyMaiNbdb
IzvERpYeja3rC2i0OKsI5U+7QrJ7+oSJbcACC2YaQoOcuO4C73ActOPkTd6n9Gcg96MRnGlKhbKZ
S6WJ5BpISl9swBnJcqRP0L8q4ObTWM044y6aPifV7EAPv7WGoMah98eunXssLFlw4Iom+bUc08A2
Y8U1SdHT9Z7MDI4hyMPH7qE5aXjDmA7t6QOQBi8EDejThQQ7fYoaB5mWQw6wZd3R0n/OnNzncoR1
MAMnl2lutg0hUqwvPr0mpc/PQ6L/odgTTRJ7xMxHZzmBGBuyzp0AvEid2MRiLdAm945Se09T1wla
HIJpbzAfsEKeANnMJ8bEI/tcnNWHAYyLIe/ebP3esilXKHCYp8n5ca1QjGBa3WGB4cnEw0rsZbFF
LX1quRmXhPjvTS4Nq4PKivCyQy4rOrd/pN7Ny33x2VQ+uBjR8s4yCU8eWUHErZW9FLfu3Y/dCxUf
XupXjT4cYL+UxQ1QHzy2CcbqxD8YfsRvPJDG5YnDeJryyt8f5bIUJxIutY//yAoHYSWCJapqKZ8k
A32MT8kxosqSQUzhB47Ct6izeCLHyzHFsmKH9t4njTJP6M7zDGq0eDHv4ODJ1YhGMqDYLfqcj32U
MER+/1ubFCC+T600PSQvYrqgYcR3fvfPE4DD60gc8otBefXpQTsRhWWjCG4j+CvQibWl2BA2Dmub
oiT8UoS7dURzA9NUmzf3Gq/lReARyAN3i/SUghttWQF32ay7Ohm2w64voAvWGB0Gz+Af1IsD02C9
bcWmkLmyNN1OMN3WkxeiWfwtMS0wPGVnPwQKx5TDHjoBXIWFwTmC2w2W9O4g2Ve6Sde4ppdWrKQH
Gnz7AL68RPBoqfPmIDqgJ4ZuromNDeqrjDPHi3K0Rs69DJ8VKzTdHyKRwjCncVg1Yen26r3UZTcg
22VJf5oOiWQWpAQXQXaWQCY3KFB4YOkP/jZRAwI5EUyUDGN0rABT6NrI1qCm0weCYS8SKBQQRSz1
eCFJHOyWHEXQnjN82Xcv2ZqiTlJcRvFhkD1zCiwjG2pstpNc15l1h4/+x5bn4ja7F+/5iDiUW2aP
3rxAEOKHZswoLIbA6uFU5LnwjTix6CEZNbyFUznm6VlDcQQJiDUH8gUIZ8ldEzeR5P+EgViTPymf
sfv/AB98BO7NccEQ1RmpJFTXbSwk7BG3xpXY/hEEe0iKy+futhQQJDYt7j2TOl/PGxfTnIg/v/6h
ASV7OqeBtS5XrXV4i5IN3m6OSwx9zLB+MJWbDpt3VhcgPNZFE6J2NSJ80Fqrq41mrx7qtBLkm35w
2BJF7zZrLHIBwOM+61JnhU5QkSDqzYXgi1dkASbHBvwb7OdjlcgLl10dv0BMnnIm/5sLsUCBb4k1
YhWQu73JMevB0XSHkOfm1muzdisXEiTUJE2c4LbHLCkqAJByC+bd4baKZyZQ+EIc7QTdCm2ryOkb
CyIT/Q2LNJKSUkBqKeD0e5OmQ3kAOVRz6iaQ9PZ3d0jA/gQhHk1b/wyA2Lz6sYEMlbAiEgoVv3al
BNTHcHAvmhILMRLaX29xDJnrnLUTgfalgBvo/SFRQ90c1KfiHDIT6wHoCLWq7FDMdqAi2ZeyX3Hi
NnJ/YDHCxxcICZ+P3Vpj/wIK0b6LaJMc/PbkcOy3vcOWQVBwm+hVS3ohoBjyQLAtzDzgVRhAkddg
1OrtpRtm+Q6U8nLbe4JYheEe8iYTwymZdoBf8TUy0hk5ScWVgUnwRIBHWt7bq66+vRJI60LPdgS2
J9YgQA4p9sPHwrb56AP8xfsPfaDnAL6rjJav0eUJ6EUYf/ERcpNnb289AYHgqmFbLnWLJMYmeKnY
fqK+oIdFSNGkHJEk57mgZR40FmeZt/1BspDXnFFnex6KJZshvTfAYYzvvnDwbAUc5j6C/JU9JCsG
A4vV8f7cDuxqh+TckTgitqFPk/0xgQVT/BwAZvjAJCY1mqhOm7sjzpKEk4AJ3RKOnh9iBcGREiZi
2yzbOJDwTz0SMzmbSVBKZDiJkDTxxjoHkz6YxluXib5gKN+H7IUv7P8oCV5fXUKexN+w1IdJ0Ma7
NSlgrShK8VOOLgF23XGw1OooGNEaZ2y360jeAh0DGaXQqY+jQjE4Vr7pfj+XJSmw8ISE6Mgw1TZ+
E9T0L5yrkyi19Tdx/5PhiYn/3bB70HzN7+tS4NtksK7haRHnIg8S9+k1/+WWJThFyQWnrtXHXV/e
ceBEjbN5j5rAAaXzX3LDm5gbJjuQVa7YpUxPIxQX4ApS8TRYPIJNiNSl5aG6UvVw05Dps2tLJOT4
uIS/f9x1BUQXi7wBAGvuy8M/GLR1Axjp4DuYN03QNOTjROSzmO9AlYhPQsj2J7D1sZhnpBrtBLVH
hAOvSaM4diUXl4/Ks5x3BL2TSFkNcSFH3F2IkAymFywbRPK1PW3xVGJwzj14iKxHa0h0H53zwrp9
mfaNb0ToHxn7c0r5Xh8FuMpFlaJ3Hm5net7XY5NIpK4PuDUX1fCnGMiEYhRo2giXqAAXrYv/83KT
DTDJSUNiCjehrgw9nJW9p9n6W7dCzAjVHN0N+c7gHkdtT96+Q6IumaT6jrc3p4qFbhzbKnapVCQ2
DQjSVs6ANh6CmbjvsD5Z0y5mctS1OcYFAAopgyEdzyaHRWOUrADqTednHUgzFFWypzju3fQepmDP
gatxtD4tSInns45u0U8NQIQ1rR4esIi+r+7mPSTIo+yhTSOScZ1FCyawvJMcnZdeh3E3dvRj1x1O
YY2uAXtQXZftnnX6iwqQgPVrk7g8JqKgnGHjOzkZJ9P0b4N4RDemFwXfDbEK0i1DgVBaoTg2FFz2
XtGmdN+bey+jdv74LSRJtGvFZSC3mjov6kfWS8oLbiT14nr1yROAUw+9Lr4bSQzqCrI4d1h3MDms
8QApmE4NBLJ4cM73a2mxnWBVgDMFnlIAC39686d7yv6IQqIM9ie0R6WOJij/kTJEZu1+R1I1dTdH
E3v7MxwOUuQD9a9H+oMkvEIhrOb7DV0sYFmhlo7SK4x9td8LJyGpukHq7Ss1F69sGkwePUeKZsIp
43UMBdbTfa52sojuxBDF8aUe0rd3i/f0hsPS39E1bHTddIYPFDTQ1RbiPJYCy2YKk4+2CPrcgi1U
IsBYFDMYfKiS+4csKPCpcgCjRWcPE4Ck2HVI3+Uev/HTYjJ78Q1xr1r068v4TwcuqXMlbWxUBdAQ
eTLgarpeUjEMn4Uw99OHEw9VoDdcZ/6Cy2pCdg7G2A3ddAG4EPld7fNFI8x6BChBpbB7kY+ChRSz
/9AcBB74iyBOEtX/L6b/8UNBZsTefs3v2vmVtAt8ABFRAEC8gexEWN2R8OcAHed2RoQ+mHLkgCrH
yZLbKVMji4PugTAWME2wEVR90qufPzE+f6be0DfDHshGzFlXJEH+fZ+u974EG8gEBVAmycJvq/pE
/soW7Fv/Te5Ij7RBui1tUJNj2cAPQ3ux4SMir8xmiwOaAQjKSkagKHivTJ1nFEASPv6y6dxSHXDO
KS9fkSuokllGBhj+ekYeyjidMS8cRgaUOQ3TGchnK0zJ9KZzuux4gSlJHoxQPFqGFs94ddEdyd8M
Mrxag8qLZ0mPUh+0rtdYpQcGcb3reLymWw3z3wkp1Dh9le6DcgGiXe5z0/CaHhWuXp2BR/fei+QE
qcCjH/RwvX01DBUmxqUJEp8m65VCDgL4kBJcvpLZcfcGWcaBDYvFDQ2gLsO4yXHJjCGxPikXNc8F
3oKAAHzFyqNuaUNSF8a193BUnRlScFzz3dYk+CESmmbrYD1+WWMGMXTAaUl+glHht23aO1oJftNy
JAVALlTnq5MhrUgHnBcBVRJg6n3yb4bnQX2tb7+N72e/Q2qKaeCfg0tSys0SnR+8bi92bxgB4/SI
c6E79C4xsBGsuQoFrz24iV7sq8bourDDEsSX27ogWQ6QN7DBIzJKf1IQGZFTQO/QD/ztAgiVWENk
TbskuYNrFMPHDBix/IX5QzYMb1NnJRuPHKnvmAzRWFPhtJPll46zNyzkMEEDq9AZTuXj9DslMsL5
ZGvWB/fxA5K/J4YJ2fHlIm7TX4cETRkGGQYsyVNANRk7MiBzlYRF7jzrlVwRViOp8F7lPd3m1pk4
PswryPYuP2lkbVvxICbPUN0WjZWs3XgGDQ6ymFXrC7yURNGS5jOmWlGOADIP06rXmdu+/EWxh/f2
2xEC6OeiGtPkSsnJUa8DYqmlOkaH5RMHRm1JG56QILeAAtB05iVKtvRE4TyVNa3qKt8+166Ed+wB
ZwwEiC9gXLAn7enbRy2hBO9biWh/RhBSa+CzKp6Y2PoaEPLTiD3RYA6HZDfN7Fng+zf3PSwppHoR
uEY1Ma1k9HIK6lUMbTt1NRKVddQxwxdV1BGReg3Ii9Ft1KLVo3h+Vo3kkFtwJK4YyJEFFyX/E81Z
8FhneDT6pBKL/YzOJH/S5aPT1qAIJaBxRhPpS/8McISs0+3okLi1hYzhgcJjFNGFDy7Xd9olsL9l
WBJZF6XM9+7ofJXtH+adMXuy71uT9bTayuTm2D4YDU2gRra62ATQYIzpbypCQD5MA1dUAXtEi3Hx
5ubWMTYA0uCep1aQyX/0wGC8iuxfXiXZI7Sm1PEoejh9cA4xtZ3RfZEu2mGG6yIpHYJ+QPvD17dD
0rGJu0k4xvk5RmQacEs+gZKeyKJS50+WECXUhI15oHhGxCcS7hEVCJLrpkBWgM2bG7IZmK4nYTCS
UmpbFAfuB/Y16al4DU9cJkvn+AZ4N0TAxEsSL4RQGhJdwNV6yEpckQzNJjjPWLt76aJVuF11nNHb
JXogLRFC5G1C9TFLZl2+Q1c1t7ID2qsXWCSFWOM8unyBThJmstiuT/KZyP2WLQ0hiwdfWkZuE5Xb
Uq2/vDFuGudQ4Z75N9GO6L4jrigN98QhdYkTm5p5BfkvxcsuWbcaSg8NffPHWMSHCwponcCsqn8S
TcE0/yFBZHImRYMCWW6zaLhsLCkKApDHeLgUefSAXfjKAhBXCAV5pIAk5u5RLIxl7XAvLUmVF7VH
7yDMIGKwoRVQyzvNCTeR8cQE2oHjreElloE6RrBoC053jBW+4pqADmcDjXiq+vfhn8MXoc9w62PA
s5a/acDGld6wFhEYI0Gfg199p0fpunjT8BNwzcERVgFILvCqGQW0X1C8yMtA7UHaf+aCfAr6zNca
lOJJYppLdFpC7EQXtgQX69jkVSjxOyD402cQ10FOq3Puhjgc4olcell0XxDBXEGk5IkyvbP06qS0
iEyUvx69u43uugQwEyNWGyz/pvfRvKxHWqcJ9hyAb3OME9a5nei5Xqw3ItAblPCSO95nWimNbmAV
vUYSTSYpVAxETB7ayH4eMfqmkhUn7+U9rr4BAmWBHb5AT1f0aY0sbv5nx2QLKoZ6FDXTCo2ligBu
YCe8jOwQNiRCZGvJVncxBWbfMX2K9xf8b33acBoKJDciZEjVLsm21rd9B7ZGqj0RFwjolRjsrY62
B3LQ3eSr8oAscH4IlR972ID+FrGBKG5PYUYH2fff+NZIB0BOpFhTvVZyHpFHce/Idr7gG7HXnwiy
p3JFViLRBkn00djXBYF4T8Ki9oQ8uASSD33di+BpxkjGGzCom6Mb8i2vfKS4PWi5PjLBI0kUc1/k
7d2Mxzf2NSeG3AD7c5cQ+EIDI7Ox0TmZCPzWgLi/ek/odMab1vczkPQm7F5z53X5cBHSMRS9Q176
kNdnNUo34wGvq6O/jpCCAYlLhLCBdsmGIgIq7vYatxp7AGa3X3FvLktoSqnEWTq4Cqrsn6agyIPH
gKwlkOKcTGsg5StFPewhiCv6ZDGDSwMGY3XwQ9gxdkuioqQ7HUCIJRJZ4oWCBh9du9+itNsCPLZK
dZ9Qy58E8HxFwGLABrLbvd9OIOeVv7F9epabYQF+EVMEK8F/jXlP3pe4uoQgsYPHYjRzu/pngIp2
2PIe7GyJxd54hqlDyBSbnxRnyeFpgit8kBCgCN4F2JcT+icR6MR14dwidgpLBSOgcBxkn7RksbiP
4Vsdw8tIJBPB2I/MEsSc+8kNBC+X5LTUl8ATTUpwWt0LeqEXD8QqO+sWWWdwxwFG2LT2wBUJ40nN
xexEx8q7aPa+VNmelq+Xzn7J5+yoSyq2GLP/GjOXaO2ElQd/0VAi9pc+XXh5LiuAimY8ynUkGhgX
OY749VrVfbhBIzI8XeJCsrOaLKE4Y6VYtpa9J7qAZePeNuutbNXn5vpFdTI2P2ZZQ3UWhJ8MlWEt
5hJ/SNwbcXViTemxSceHJwZsZRpHMvwQNfI2zXldBDFic4Jfi/bEXkM0ww5IdT9HXGjEzYuUeFZY
egWE2LxMP92RnHc+jFE1VQ8SDLEcKZ+/4jhCtoH0kUfKwSDknQhbZ8AvKN3Ib6VGHTVAcuwIMUQN
O2YtMTGK1ul6pPFr6cKpP2x8wnpsDi6aakKlKq+Jtn0wT6akcolqxxFdvgftwjt6zzukLFRuHtFc
Dfw+0a7iVmdz4m0QIlBqy7s5cgtL1gY8koYbQouAsqBEk0/L5anIZFdQmg3DzBxt8CP66ojapLuR
uf3jhIRJeaZLaoU5XyN4k59JHBX5GQp8tBYa6I8ekygn6hZ10RclLKqYTGJKkHQao6EpNC3URmKT
YoOTFK+yBZ3bFnWxkK9fKHivs7/3mitqUjXMXZLrWBuIFSXS9v1BXk5UglDq1Lv3DgT10Ri0zn1Q
P6AekQhkasPDE7Z1jJf3Im195EwKN+lVK4pFb5yovSJbbdhlgXESI1JKTs+6U5tqVa3iAmwY2wy6
Ell2LDXyVwr+f8whN5Oe8xVgUILDFc/ooKO/CyQ/fhVQrHYmNngI9kvKyHDiIqyYpFymxHHIBEFp
b8+9A71lp60Jf6EWuPT/hfgLe/F4ip5u9hHTz/BhELIjMTCxBNlzEfgPeBJZwXsR7OnqSM9VLGN4
XFZOqZ7htaBHCrN38EqSClJz7LiWLTmf2c1Pm1/pM8QpzWFxbRKagYsarxQlS54pSx70F4Av54m6
MTsOwe/9zVnaVKTifUVwh+j2LgcNIP2mAPbDi3MLBKmK55JC2t7d+glRk3UQD7CTDt51WRL3/z36
BZUg8DECdCaw7ZoOFTLuYUSfQ/BKnwa/UO+Zrkn8xhiuEditEMftXgoueCJJtQPfpwvDgMmWtQrR
wfR8O+4LMkXSZGtuXgKuOl9FUBW9Fj1H6UBEV7sXeZMgy4BvCPwma7UB1am2gBCAlRGmOidufofe
Q7dAckFXB7TLEZ2hHnf0gDzl56MsPlk2KBVSedERPOqyH6OQRI4aJwEcWzMUvhhThev7tfa2FGF9
Aeh8YvtI6iBB6q29u4EUYx1QtgUs51ejkoVCkpyAFA5ZyHisrCG6bOGiv7BtCL2zAHH8901gj2T8
F3c/BNKVtmEEvbGhJIEJv+pfFqxqNpTYjjWi5tXHyCaKQnw9Z3tL+xqxjUBP3I7fXIm1wMZC9rVT
BAFJ/NB8lnMxkFI6mBPVFEsbd/bqn+YEXUTEFG0Ewlnod44G/tAz8BmgElgN8iOUU5O/zzZ4qo4v
FppY10coB5Ah7MwlkngrIpdSA+nLJtZqRYmhiBiscQaCaBU7zjg+xD3Sg7OBRAXWNOW8jkEhdZtA
Q9Q98glp2S7WFDYKm+zjHnF9MeUwoSeUv/8NqSTVgKQAYSD6yCQsPf5KjPymJxwd7Z/kGJIQESB5
XFpujG+0o2x7VYQpKbkcyTe3lIoMvpp04oOTgE7RUKTCytO0mcPHzxrl0zpvEeHC+jlBnLZhEsb6
lHtrBZjaz39dEH9kJNX9H3QRkZlMWUdUHzc8mMYpdacUE6pRCI1JioA6k8bnAk3SiO3DAn42UJxk
5JZqbgSSlfHDUXUBtSc9BCgCtn9+CTkM7NsXNx0lBo0Dm6KAaPMp5fb4CIxftA9k3sCEqCIBB5lu
GniKkJYykHYfmc3UgBLhX8phtui2bh+qTg55cVpqO3UN9G7ckcWWKU1z7Ytrz6n1zHftJkUSyjlM
6KIWWx5UBC/yu5/umSAkEwtUt4QcZoF+rp171IocP0WZz7ZHLsp5BWxFxXi8asuagxsNbkxabaCU
GrD8kCF6M2ukBDyjBOqYpRx6bJJJTYso01EnRxd0NANYWFHN+nbf88eIAhQyMOgdTybr+bcctWhE
nNpBl/3KOiBR/kVlq/CFwexRgBa1NTzo8CHQgBE4hrWMPiI5BFmZud1C1YHNZ20P4yFt4iO77eai
tqcGl09Y7B76GCAWSD8Av4Cjm+o+zEPisl0XwjGIeoU5j+DoITz9O0xg64JproTREAI9Oh2e/XJe
Q6+icRERQB/b8jBNCYdh0n9nQD4ZxSTeyeq1mt6Bak8qRkhGw9DEqF2dd50FxbM5HGPZPCHJKYZs
gzJGRSEQeTIP4QmVWCkGivsgcEJhvXDoO7XgAGE0bHNUxByoUJQSvePwiDW+LcnZOeouOV2EcCk/
flO0STqIRRzKMlXDs7ENCRtZXpy6XSu4vaFtC4gi0r++6R7JR8GnaEF3aGyyM2peG4sfVo0b9dtB
G0jgCiOrS7En15bSDdICTj4t3+g3cmCgcEoWyOobPfDIRINohio/FT/hjutOmv+u09rygsYGe8/9
Y9tL4Wpps9bcivlH0IPbgkBg6VFMieNdmgtUuY5vZxTueneoCqp5lngvK6DXE2SWi9qalhV6RZbN
2r0Tr7hBrecV29uV9IP6lNLXqTM9EZJygs6sEzHWbJV3SDG3TiFsoHeTHPBqO9MLq/scpBQGRxa5
RJ3oZpwplTPciTwjD+I0qOR20zWtf4k600o/2WXYQqMOgbyRvb3MOt0gYcXhN2yfEUm/yYZytPX4
PXKCMwjWb4Ey2xFYGzcHKdXR3jE1ZBFsu4PmoJq0ZhSb/bzQTgWhkevQKZgAfaBHFKY/qTe/V1Yd
zXrmQQg1Rz+46bBS0zBAKnH3XX59bNdwKh5xiHDCgJ7P51i58yycb/RQa3dYusPQHb71cDj8Hg4x
sPnMVOvpnD/0MNTBZDHp981uQqx/x7/dSwX9ycSYwOw0v4LATEwYTAL+0PxJqGYSBNM9yMuEF7UZ
eGawMP1cmZ3RRgee5yVqYCipy/Ui14YkjD7n7nddTnrSxB0DLtBf/ZiBWSxIK8l1cFa7RX+3IB65
4zycC1IHLitJgZOdwygmu0A+bBacaNLf9WVYkMUFK8NA54EpPBMseNqX1OSdmaDuJhwDBZ08mfSB
VXR/H+zN/miCKaOs8RAEej8lRLSfc0u4s0hv9Og8gWpvzrtXvZsGRJ7Aoch+9CBPdhPDoR/1tj+4
eyx0hG7hP32NWIakbgpBmKgA+exEUh7gIaLYTmx7+S9ZjRNJnZtInuN0ymxNue5LcdM1N2BhAs75
CsCdYK8LN6KPhyE1bprzSrgsMHrsKiWQyfD72/2ua9f9/i5djenhRlHkWgath4AfMrEKrY5dfVND
BuyKLSKWyPDbddX3I+LjLsBzbtT3BWUcEdxoqqXyfV/Bxff9fVX8w9x4cpibY2v7cHQo9xMVEcz0
qaKHidzSjVhjepOpObd8Cq3hft3dJD8xuat+ralHraiYXXY0FA1aR3fU3pQz+xlc171i1uV5tnsh
CcRbxop79omMnn8QseE66gzXGJzA1H/Q9NvHBsOMpPVHP50Te393VIqmbQNdLKs6VOizKt7Xf4l6
/goCUUooosKeBuBLoGNQtZ96CBJK/Q3qM7gOG97bffTOpKdtioXdhZQymeGGjKiBGDVj97GttmLT
kQyWqu40X9Un54hgkrgR1orCfXzcC90/CpCS7WOFOejUZ/bA6lXfp1/rG0F/6Uyo5PIpUR8d54hV
j7CS//4fR+fV3Ca3heFfxAxVoFvRhXq1fcPItkwRCFFE+/V5yMw3OTkptiOjvdd6K0PzFsRpafzI
zuNUK3zMmH02srTkMuWZT9CZdAkhGm7KMod9iimlnjlGwBbq5btuNd+Py8GBfoBRKlfzcoBgQrHv
RDvmUxrEn5t+n6zYt7asUDQB/CXn8BhvtKUo0x/njXog4hhhz+rexIct3qwSfzlhsrE1xuZ1/pUy
OgX08eyEWwXVy4jHdcyRBwBYWHMR2/HDfdL/AoDwsmuUtArBphg8LX7y84aPgrTNpv+0L4m8EcPR
WWcQi7FWPafEhza33hyixUK6ybLV3gRo7x/9JixJO4ZJMRBqIgSuLGjUt0ZMqWWo9gjgOnffsZWT
i8Z/pznfwRp2JHffjhzZFYgaNBwDyy8RIMQrEqj3RpuAuQgwjesc/QnQ2y+TRoqcTJoSYhhYiPnF
XoxKC6EQXAUbVYtSIC1c7cZ4QEAGc9uAigrJugq1HZ8r1SKmEz7GFnejK7k0SP2pJ8FcV4Fxepiu
fm4Wu51bUShlVoaTkD2KzCHC0b6Yf8cY5NkbmMwYwpDlkWH2XnS9yd6iq56OyVR25fOJDaWAYWg3
IZfqoLHEmb2MW9qfi4casvc4ws0ROAXqsI7O+gbwJmiKpXaoVetdOKNktuxi05D0xd9TKeRDVi5a
/W9dme22c8PezAmZTI5NZauQmuTYMAP56PZTEmnQyVmAVSpTE2sWayPTu2oauMRh4xpiDFxtQAaV
I3rejjDekB5zsz81LPN34LwZJYCSPfBqQXqlVsh+LaE4Ig2QB4CmDlOHY5uSicjytZ7QDZ0zzTxW
9tM9rT6nldvRZcsAl9FsnTa9OYENKHUXA8aSi+5Vjakk1vQjhmbbYBMqt7gvZgOpwyxDtK/tCuwP
+2TJh8+2gP68FgOz+fGxlnfyr3jsD9l1xtfJ5HSUDqBgoVeR0zu34mMflGeCHeKjithRdipeltla
A8vQLJUkvJf/GGhBckNiXcHQ7wasF4qf6N6mJ+n6pETiuz9NNr6P+FfMrVm1YK4q+eqzBW+5NX8g
X88+Wx12rC4WMcMv2JRuaaizUIQWixLjz+qJu6hDMkjE9kLtFq/v9ApZx/KJkP0yAdGICiFd2MLA
WmNkvtPbBKG37NQt0So255VEV5KJKQuAQK+cmeCMlJpHLPFuNDgaXDeKtGXxM1MsyFxtTgAEoXxM
dN7j5Whvp2eoB/mGw4T8LhbCXmephYv9eDsaNgyWL3hfNtjN7NR9xn/lzxxZ6F90EvbJbkYDanWG
fZDBQ1mzGF0zm6k8HRiXTfKgW33D+E+40qO0pnQbqft+irYKyfm2I7bHW3eqd90WTJBBfXSkW8zm
ww7C1TA3k8SedhPe5C25GU7DjMjjIRM/5NdwsjPnpSxL8P1yVwhr1hZ9WPRPNxttkmbGp9s/vPdA
58hv+eaQZCB8eEPjFsOm++grp4ahxoHOwF45Mkknb1esLK7faXyfIutFrGADX7LTHxqsKavuQ4Ba
JeAks0C6Z6SwRoi7nXS0CoLgCWhj/G2tKLMNuAPitDh7CaZhAqUXUXVKvjGqo2G7jazZ5CoZWUXG
Rfb7+gTEfmibnDMTZsPnqWledpnyjbXqzquJugVM7E7peHimpz4FZGdVoNeo9cPW74if5ewbrZSm
vif+/bUCXxt5guyFb1vRnWawZomlFbZU2E33Ywiu2O7n5lgsX98KDRvnJuBch9mPiAcJzZTvIYp8
wTMkp+j2pGyErOFrVb3yyUre27HDTiMTHEIEwo60xHlhqf/xnJfiZYYzz30+hf5yE3CuuaWQEoKG
PbV46yQoKAsnRE8q25x4wqa5Zt/xRd1qrv4nrp4HaVmemsNs6kxbG06PRfP8Pta/Ibcj/HBljoDH
K+QEMwOR95QTRmguGa5sz4R5pjmVFgw+6sd7W6JX2b0iRxunE15fpgFvoteFEKIQNQRsT+0gFJlr
LPZ22QfJqaq5qamh3pYfCnBjt8LCtpSRnBiLgdw+cvJWxBq9LqP5OP1HKbnRpD+CNSkF/Bsvxgdi
gR3mtb28nSMOacjpufDVEE7Uote41Y1dnqQLOyIwXVUTUDQ0dvgzABUSE3YhnTOhupOQeyJT8LPq
C6hrSiRX7ZKEVeEMNvpjZzfxxziGHqqApUxq6fHpPT3xwzjqX+qWO/nlpSjuTzPKDKbX3BYJjgit
p7pN0bB0C99gtyB69dx+1/fH8nXMjk/lptvRue64VQSb75SakExD+hBh1f8fAtWSebFXqAeQGDS5
HYvrx+DkOCeREpBUpJNBu1BQJUB1FQxFvGUIH/WBWViPCXRVuIg0KwOAKTyW6pc7V/lh6m0wFum9
hDya/KuvO1ESzb7D87HoasuA6QHYA5wzTOnhAfCyxN/qExFmOpPRy1TOMUujTm4Dq77R2PHclPkm
tVPyavfbgvH0VoxZ4TLLnDlJeTKVgrSW2w/dyypnhL3L7JEUOqO05ufkXJ6l9zldzpjGgraiGu1d
fQi5LX3lGtcLbkVobRscuADoVVxh/f7PyE2MCsfTuhyussSMlJqJPsdoqYsfr44hasPRM2SImQen
fSz5UcndTLdSAxjV19dTolUP8qVbKl3v4rInbvnlGp7ggm7FDqHHLOGYQBGl3Ga2uApXKFWI8KHT
BuqcWlAETzB7bff7XmnhX3sp1y+YQ0Q2pwLelA9O2iDiTrTSrO2EW/HSoqGERtDMV+7HaO+xMQXi
FjJIOM8+Ggq9wsP4i4STTKGeSSU2UeXjuMlQ0MR8X6c+8TdJSZ3LTq0gK5AocZw028SVCsFsKa8N
iOxfnd8Br8X1gXWHUbLEl6PT3ER4rL6cRrI72EtFJD83KWh0tIjnGyEEwetTNFKqbFWH4gg8Vn15
xykCmPUMdhuluZwv9J2+Exg2TeYxwJNZtND9S0Aa7cLBJpKfk/uE65IEJNjCRmCzaILHuvcOaIC3
cIcxnNe9JAHN+54cit8I8+tNv3pfOjv+Xa+LRea3zqTU9lGYwFYvpmCMwc43Tz+S3Zc/KbEnyWnq
R7fazlH9ZJbM7MRcR/dESFhe7fTwhSfwcGt0D9E65nNyuwI3w1haqn+aWVdskqhEJK9z7iF6sEnn
iKwe9SA3PxqMaDvuoKxsvMk7Ooa9Ad9b6v5OUgcMrFbK8wGJj0ijsZCr24brDEh1Mff7JLrBN2b+
n7L4YhJ0URBiXpkozcyHQ3JyN8VygNwBcvJew1hiWMDQ8PGVOTJ2+i++JP52gmnp4ZLX4PEY+DjB
+Nsyy3oBlKm6jCEWYnzEIzPzI3bWzL+d3ayQztiJQ1Vq0KzowXGxZy//ahBUPPE43TiW+HcG64hM
n9oleNR+bpt0/ybjlFf6WPFvpHImsp8ObtiZxf8h9qU5GtAq9x5I6A24Qr0RaFfiVpCeBQ3xy4qj
VVxI353kRvt55ekFi8eH1CywOSAGYf0WdiwCNIx/A2Z9x0K2Spj8W0wQIoyS+Qjvinu3+8UPAcsQ
rHdEZ0B0LLwgOzbKNChUh5H7P0WrV0jEt7wii1MLXfyF/9heRfYP2Lu7+czs2K7MbB0gVF7+wf+5
lctA7E2CEvw7E8M3QdoBaLj1FwLGQ2iCFWBCcgQL4Ca2f8/cM+AWk50whdJL7c3+TwzoTOUxCKbn
g8inReoGL04MZZe6fKvWJbs3SaYgCa9pTzfPIXn89jX2bHzYC0RPmcvGd+TN/9+YOHkMJ1WQSySo
ib6JQZ5/3USrsU0uzKfLxswzBTG5lDetAbiVst9O28DiEXP4SJ89+Hs6ATIa/hv6v76ed7oi6RCg
lG0F1PEl2dnik1mUBm6ZqPSCAREOiGxFfJ8EO0a5rVKPq31SM7xNUKughJ27IQ8vAjFXPYWrxzqy
BfNzcF4BpPWJcywqaNgil9IMfxvv9a0fkntUUla0mHNLWfD2CAfgmW1jV33jcj4zkHDRESryQE2A
3BkR2PkJF8jrCxmLon6wEaFa7C+eFEyGAS3AHXBM9tm2uIPJIRLCfl181ef3utwP6/5Y7E/xh8Se
EO44TWBGNRMwYSrx+M8LGN/VF1ppxA3YRg2C7F0ZYwvKA+RhpQ3cDL5Mve888t7cw6Wr40FHJY/f
1JuzSKPWX8VniYp2YUUH70Hd5N9lQIVdADWo/YoH+TAcQDijazwH5OIwP6cqOuYYYLjzaQxiXCsX
XKDDUYYA5SD9H0lKZCjyY+3G3KTT86d+wxW/IVgRDlApS6A8ogQe53FR/jaZTx7lA87xQOmJR0AN
4ojFJGvjLOWOu98T+9sIvxXts1rWyo7+pzb/eQx/KoHXRsdLRujmaxkOPB0Q8w8g617DC8SxKBNF
tgTFnIPpAeNNvHe8RCGsTtMAcPuUwMzwjNh0EiZO9JlMrUMeL0j5pH/e1XZFs2kZbc7DlZGBFzmW
PyTjOIoPp8i/ntwgQpwRu7ULa6CSltpwmiSJrlHYVsb28w0de1XFRX+HNwi/+7uEdvHLGFd8c3T4
bH3K0ycnUWRcBPBgrP95gxMk+zSQEB7kXhQHjzGIRTAPi8GCcFiIEyLgC3zTCtWgTpPTN+kUsZsD
8BLbjpgHajR2+5mj/T0L962aRY2FxSEjk9hIwA94bwIoZVYAG6qgRVTESz1bDIb30CHQa6LBYUNt
Kdqz6OmSy2T65lWRl/PcHsJ1Fx9UdGgIE3h/I+d9L5hZotiqsYn8sK00dnpD04gsKTf85yUFfECP
jJCJlIwP+cj1L/sy74BL7aAHZY4DYYulT110pQkkoXTMi2D3kG/gtGNA+jI4w9DC/DE0zVbdp3GS
Nto6/dO+kgTCOfTiSymQIG82SAuYpzuy8cjus19gNDiEbo8f7sYUUA+6Ctodkw6Kp8Ii/kREVQbZ
rJn6SdslCg3l5pjaQOfyAPxgxalbXhVSPVKXRp0n0aozoMCF8cHkzUzP0ges1xMNsefA16AMJBe7
VVudsE6uJRzjH5hOAMrGDxJvOhx0rOT4D2/v2xP7sHKcXICX+GSskzdFDrbG9QnjR/gTWYMb+RBt
nszPWD1BCSbLyZS0CE3DitaQcbh8NtQNmTnhj7rDrTRihDAuNaomw2EekhVuLEtCQogfU8f4NPUC
8bbNEwf7BPHqEasfyOp5vDQbBa8Tu65EU3bpjbtvokGukgp9zWf9PxEgY4rAdLyquyfdgcnE+MoD
+SCckBQ61NQf+ZL5GsWD/vvGy3YlCkbGVIcPfAVdxHE9cEmz9hCz1/h1Zg3hdPacMiwqVvj8DEFP
X/0WwgrWsCSZQdirGLhFvpWZhH2xdIrPGhU6UOVj7kXS3NYTvGXxMRkRf3bXnvzQbJegS49lxUv7
KggLoEPpOr+IJwhr+3abJDpYMo4jpvZJPg0ifUZhYoFkoPhRbM4cfin16l/0aWgAJ/a7cLptezjz
6zn87MPhnpTMxeqamDu3Nd3EdF2iBk2kBA2jym63W11t297cEJJOf/TcuqOru2mD1ivbCrWlPQ+z
p0+g9/wezi5KfasI75RWqJNYIAubbpdBu2n9J42TroyhTNs/5rusp6DdkTHiD15FJzxNBSy2x2a+
nJXBa758ULPzm61KEuszu12T1wePqZG+Bco1uuQBE209nck4d2a0ZZizF+SgBUuqEdbxsFlm+EWi
0GnF0rAWR2aCBkfzwC3hdqHRSdXnDyAEgg9iblbuyl0DQ0OkS9qKDLTPrACL7k4TA5cwsiHsMehB
IrhjMB1nkoZOPHsLQTT9SVxjHMWMHiiNjnA6ExV+fNLb9JqKUXmlC4fTks/O9ARfbywaElo5Be45
M2ZpxYNHlRC7HcgOdCpd8BSkGwSA8THZyxCSMhj8pLhYK0RCGu878p5vx3j6Yjn7iFVwiOGlwaMh
lY4kGybjt13/0v0oSf58nLjmGVRwAkbP8tzf+k3+yfHJqteS24kZkx99w2sP8cRomqzP/CWmDGTx
kctpCtVL7EGEUIjBDNIa7yHapdpPAJtIjSlcMoGJ8G3QokN11xagOP9FvyyunMycyJlhqQyHr2AG
1ls7T2kdteSZLljN2dGzjQb8jGri9s7NpFoDbPOrIlk2h+fIlj+PzdlHdQPpzj/xlGTAfThwI6S5
/ij62XvFx1Ob5efAXjoLKkR6tffSQEz4/s2u0jl0qmv9OXllAAMMM85p4wBGeoEUUWJF+8cSXEH5
e/zOl7z6TeNUkcMXPV8CqPP2AegAnm685E4Ti8sXkNIePlIsSPbttv2aX+odjQshR+UW3SrMRscb
kKllelroFOXGJHOI2tDcZ5FbDHuyDYgjJsmCgY3qtcVr3ZxnbCzb8FDT03x80iPWrOkZbGB+cb2t
a2S2/xvV+n5yZb0nptonWhtsnpEDrIbTpSRdDfqaoPc7gZab0S53N3pCgQUmHdxwneb1Yqten0v9
EgdALTw4k+aCW+S5p5gB4ds9+Znfe8VR7o+PGIZCtMvfbODujt4eQgBwghHBzK34BRGi9YDOheZS
bTqL0KznQVi2m3avXN6rYsfZiywS2ecvggRAC+XC5c3WHT8t5Q8ZRNGaOiEfDVHZZlpuVG5ZedEj
w0EnPskr0XmCurPH85QVp5Y88TBIHM4DxUd0Uq0nbSLLOno6TH/9uYchGYH2NnPdotQ8t0tfoxtL
3L1QDRC78l5V5YXnlM9c8ViDZ1QQXiz7FR+Id8bbfa9wCsEbgR6w3tbUNeMXyq15doxI0AxrO47X
MhfLoBGiu+Y3E236k4iU+iLoag8I6/m0IyJNInfszppu8aEk2qEYBvhKIpeqTrGyVHrixw1PqdjQ
+Tn9ixtgixyUlcNp+uzx+8CHjSHp36Tlu3llCcNWqIDxTxm/jhGEzOMBtPHMnxmRSH3UujeQe/Pw
6sFBUPffVNHoVkJcCRs03q/c1uoVgj9+MxN2DDR8UCOyFC14DgsJ+y7BMLH5Et1QxCtZkkoOVYHc
n4OGIZYxgQgBtGhkeICNphZpzrJmhs9V26+M50rktziVkKsgz397YufOFZc5l/8r5N479HBKTnpo
bADoW9HQKybC7So2gb5KVHal3ye+WFrKV53xOx7qETurgteUDcdx8zROmbYWVStDOKeZEwNJ0Bhq
OqzpxBRBWhIcRUYU0mePGGINJgRqE13/E6DBTbQ20ALZf3lvaxyzdXORQOhZ+A4VdBVNfc1q5Et6
YcFTG0fRljhgZqhIUo7otv57xz/vzpwRXc4CPADwB00YSKT+MEwReoAz87HP0Z4d4y2UVIxsdsur
62FqnrI3BII+orX64ibHEcuNCg6MljplIt43O/gqdRftFWKXynu0hjEmhuY2rifN03iWpl9gweJg
nC+j39cNRT7k4mr2kzP0TNlwXDdz1mCCgdA0UaS34pnMNr0b/by+KC6B7Jp7YATYnMl08OO1TjIF
cqLrX7VWA+oF4RG4/7hWuVtey1hxnwdOcfBc4iP/qiXjWJ0v2oZmqcmXqmZuqW51Oaizo4QNEZld
dZhhAIkWo8Rcto2JLyBlyrCnMl1KvmjbRP/DJtV7HTsip5YbI/NCY6f4ercMUSbjmoCYAQlLf0g4
ovi6Thz+Nh+max2Pjufp8EMYTFkmOD0cHurFkfiXqRmpoHR6+O0Z0VJHiZecXSJxhONsI89cCl3x
eL4IsAXtx0E6J1ki4FSPgFcoKQndATCThE8ObNzoJGo3njj3NS41DiWDGCC2DXpixy8kS61h0zRL
e+SRmiZltgtVv39+M00wejBH6OqkPWTdG+cE5U6tFBV2mP+FGHy2EI0mvuZsySGH+ouYfe40PgPZ
9TgVuUj5RcyIHT4JsF7+CdDEyIBp5XIxozyhAsYphrxmH8ZtDEWI1Wx2qpej7qKm6YFSEM4SdZJ6
FcsrtAmABWMP64DyVTnRVT3ooH3OgKbcGUs/Qy7YuHpNldCiTM0ZRB+dSmQnc0Lj0O2WebHMX1QR
wCdyUlrFeyeHtMpRQc+GilbW0hjQQ27X3wd3lZPRDhUup8TM2hWqbZUEfFQ+nghNQeIC0UKQHSGV
kCTlYBbq3fK7ETw9ZXKzmIIVleHcoRZXfO/EK99ZqtSRSiJzA4FIydCdngSeB/U1PVkvwy7I4qdf
/bWkJUvmQahpRF6CFKTaxExL/SmMpsp4IXWpHa/6qTScx/C1TiGnCd8D4O4/+Vrgsqu1TNeqT+l0
D/mebeK53fCcqud85vKm4C9ysfPkstYPWMDW7Zn/4a3Ck1XBU/f/f/WLuZM/lpE62jk5cwNK93Gp
KFOtzvRzYsD4iQRm4tTdhp4OgAN+5NLmR55IqlPoF0FGyI3NY9ryn2iLs0urLtFaisUX5kn+QMmd
S2lNYk6PFeA9+g+GJiwQGBaAa/ijbMw8ddzIPHK8j7kR84nXURmvxsWGvhAIPni9l8RJa6aSB/FX
5w7PHm+ConV1webZ71Hf4hGG8huCVg+q94oRDwa0JjktV3nprPm45Vbj4qQXqq59CB+8xAr4Zu1n
9J9pB4QF2uixE/MT1UDX+oGbV2OiJdLixRNPn46NkV/ewBAPb+8NtgtXx28OUNoEyF+x/70hpXWL
6yuW9ynqcLIqiQXMHK4sLg6sQOgram6Q3G7/f1QjXvToZnOmTYSGvPcEl9tg6FyuHO4hcHp+FKqN
UbuoBOGElQFltMv7lledF1iBN2tN3nLpYyOIgZIEDTdcv2J/42EfhUXEXokDN+RRsqf3ROGhIGRr
Jmq8+wZ9n87ZwnnJSP8WoFBAKVQu8pN6tHjAC9zh0Bdbkr1jzUpkO5Md3tq008aQEVgPuYpUS4Bt
5Bjk8ZegmU1caPTmPvNv7ifKnfmTAuIQsv6IqzdsPnd9lQkuKaz3dfjm0yIRBY0dEF+jwRwJ415k
924xUUDDsrl33y8aIQuPd8b0lQvAaAv+OMdoKdt/HK7Uy2GGM5CgULwuBGC6PNTowwlv7uhFN9Ur
OBxuWB7pksNpar/kY6EcpS4W9Adhx8uhUZpK9fr7+di8MUcitUbpwXsVbfwnO3k6Y3ufmKmpuhpJ
c+UiCAb3hcGqaPfkcmD2HJZ0uuPQpxzNUH2x5oHn5CEPdY2SlFePLxWPh/rNvsbVwo9vKndfTvty
mLIT0VK4Q64ygkNEp5bxrV5nV97qBn89MiViejBmXUdGyjMrJdWiQGE1Dw+IGk7mhyWdj2lvJxUR
Xc54D68J6Y78oz+0O+9WBMDP3s5/RtSUS95ryQdPD9MtR37V2+8j8/EHY3jPIC0iAX8f2S85ydsv
gYuLiCqgZm72iqQ+dj4S+mjFmU6U+WwS3fI1TbqrK68uvwCM1pMQhCKADgLZ5vnkAxslW6qVv4/V
F1pdzp16y8eo5kx4e36kC4y/3B0z2Kz5RcN+9f96h/r/ZYa7I6YNrype43Al3bVywZjef1EIye6Q
/5SlJa7awwPQ9Df1ENsC2HF68dXzCnCx0bFGg6TaOa9hXX6+qBMIXVTPsEscSe/ZHfxNgbn9BC6i
hKY86X9If4Sl4VEDDLYnYZY0p313pSdL4AyD0BvedVxxMF0oczixWK/o62L0mDYL7UKDDmRjmDus
ni0GCMw6hvX+hcBE4KDYCXH/N7QNHIWcgxnC25xiqQXYIVsvNUhsJXy48vOdWACL0yj3H4B9Eio9
D+hs6sjuu4n4u9EUd1MvFV8lPdogusiHP6WZE31mIK0IiadPyeHLPlRM/47uF6mT/L8qSxpdvupp
TySl68jOlcNcwALObCBOCqJ4MSnIUljEsU/MLfTc7aGBO5WnZr4bjOMH5DkvH+LvmQMty16Enjrz
mg0DLysxLwHbEghsdZhATizbrN219WRDRyFXbdBpQHRTWsmWzm6FgkW7cPajH+fYx/qFniFH/KFB
PaM74TgkD4UvhtQLdB2Hxy+LLZsXa7lKhRAipNHub1HCgIz68LXh0sDDAM+My38MeJ35oHx0mjg1
FH47iPb8F+M+Xyqxhwb2C9XMxWv9K6vMCvta/yUTYsdn5csSllxaiOGxnpGo8Iv9q79VbxIL6h9e
AaP2apAK5TMnI+y1DfuAHXx0jRWBBjqHhxU6SIVt45vkEUAmjNiaHcpWODu8qxNcfvnatu+VXvwl
MrZ1DafKiwxY0AAe+qfLJTbde7VnQHwKRzbEl7il1ZP8hxi82N7ETHmjPcwODREb0lrmSlNOwuy/
nA+jrV8x40D2pHYXtBfkQOxtXWWJLB0M4BXRnGw9HAVY+IpPtVwjj1F/qDMX13jbewwmy0dFzXNA
kEAc7npk1dxiyBeegVwSFb2Jv+elW6O/hxbGpPMy9e2ckeplyhKvcGT4+QGfs8URDAevTKgfxQte
TzjKO6heB8Ko/nvQpnP2mCu3WjILIbEf6TbcIgorfH5Wrbg0NnM/eZweqsf0Lx/UfdYSn92ntw6q
EGOX6D4Rp8e70laX/ccL/RkyIi4x0BUX6JedZbCFo7yh5207x05jPrbCKnPpYty0dnrpVs269ij9
dRjucU0S1jStWtSJ6xhetcP088JPzw+HeQGxbuaOa4yOi6Dac6eBX4hf7Wvu8kTrX4vENzjd8ORM
TvQMhZN1/l/6xQ1d17Bo6Z5uP7aXOawU8kNKg/Ql92JlrGTV13aphiWam1jw59zKecSXxqBenaf6
TvL1j8w4HM3jKxA9CHN+i/aOeBrSAQk0Mrl4ooiJ8dtAwQYV+U+M87qDhoNJ0rC3Ce/32XBCPJf0
kwUKMZc8HhFaiYTU4bStYQTB8NoVCpr1q/c4ozgblgVHMsoHTAEbVe3pvAeRRXylS340u7ySo4bE
NMM8EhKq+7TE0KWjsWb1lgv0G6ww2lalUSV1BIUuIIBuGM5L9YcQa3icEboUo5NWm7d4rAF/yAsv
V/1dhAZWmXFfe7F057B2IrsyHrtO8YTPNGLsR8Ui5UBm8MGXtFzn8h7IXmFSVkhksCSEBTO/bQOd
ijsyBf2aghD6ESOLHPgeEoP4OyyQ5R6df6gzhzvFZXwvBthJSKPu+I7NbvSN5w6qYNgDKwxrAyvS
t0SH2nqfLbHan6nh+lL/RoR78CKdpRlrDenWumqDh+qoe+QN4dyspykB+TUqCPodTjqAU79QESuQ
VVbA1s7WdUTPHaVHFoMEKKvkKP4o/Iy4AiEU6I94796slQVd0kuZKV2TAkndhBg4mDMGhGfKHWCu
xJfMvoGVDx8WF8eiuus+I9L8E3Yhd6gKgmeenEfQJNJo5ycIH+S5V25yKXKkM5gzKBL3yQ7Fb/eD
JhDNDhoe0ZKAMcX5Fyep2t8FfwS/yP3ZV0a8D6lk1hN53Gd87oKUnaNeNNCXfhGwfHVsMXjNGAhO
3D3NWmMI46/zRO1pbDqpBFvSSs8Pmg8pdwDcW3F0Gtjed4xeNiFWdmMLa0ZiTlAOTtR9WVBit+cr
l0OOgP8GYTZXnQLclw7We28fOyElwUW9RgySx3RdK5OMHZn654ZJmaDBh7NZmSYuYd6J4WaOXqIj
9neK/hUcxsp3APEqcOv22+FQ/OGi0T/Uv+Lw3FFXZPpYJWz34D9gS3qL6Op1gb1evqZfMLbNp/b5
qIOenfpFTqyyMV5HJb91rHP6pyIG6FOE6Yq2Yjd1oX501Rq+Z9jHZJPJ7F2s4YRn3jg3lUv4obvY
pud/zEfRcy39b5NsyKZMQM0W4NwyMsQNSNqMnKxkBasn/1BBV+PaQShNNsLDYWCnhXY987gSk5MA
iAwXiGHzp3sHHZj2w+Bx3jI/CCCsvyPoKRj9Q7r2yv+lb3z/SCxL06X3NAIMYDw1zSY+CCQ/rAri
q0S/DLltbHBJWZ8wQfBoQ0GElLIOqcZy9vJw/TAc5QLdLarHRsx6+w5oTJptRMlOtuja7EkfSbq3
nXnpAXgaDaQT289z8T0eiQClWm/73grW40rWmxPaysxO3ZpVYYFE2uwu2Q/vepjhFdJZ7rDD46b9
lAjV9/m1+SlpfcRmiAFypcFXLbJbzcjSzV0Jna5DmgMikMoF7PyMfAdUl7h5X1kKfyjVjY/BQZUD
IlZ5RmL5X8rPV7Lswl0JYYixfjxoNPP41U1aApglJDFfZvsIH/0kUL+Ln9FspUASnpDmZYuzOHce
V+CkHIoeI5KnLLsjKzUS3EA9zfcMEo8A1h+UedN8PDbyn0AIaPZNLZZZAKtAvhFRx5SKdGmr6j5O
5OaSnFTJKncg5vOl6Eixqf1NLYHQJ+2ab+Us/Mwpw8UU1i88rgjy0jozfy3T5Pftoc2AMmXRilBY
I/8KlE/9xM1NzshJhQtEnMXKgg8TJdtVAOEw6Lsn37M4avckX+uGDUk1YAZV0c43t+qS3cofpA/9
ogneVFxZgLRYHtjzbdFBpDalfTEzXcQPYZlhUHdB5BQM3OywGdkXo9/eGFDL3/6mhtvuA9a4JAoC
xYYmkheUEO+1gjCp8IgHQuxIB4NSXdZfhXSNCf1H4WxgX6fJ5ch6LfvjEgvFBxA5Ywr8Smvrkwf6
QbTu6MSkLuyG1Qu035jOtIX+Fe2KFRl9XOMB4qyKwXNLLcGq+OA7OOIQtcTPDGEBawt6h/SoM5Ls
0+/0z7CAnwAyHjzAZETE6aJez3UUESqRIzD2Ff+AiiSrO3/ZaVxWQ3QqF9bEPwSdpaNe62smOZHz
2DZ7xsynnW8xKTDUkdpzIA5EMUkS+Z32f2Yqt4GQ6Jzih8gx3UKeVyK8xGDLcmZ89pgxIv4C2Imf
nBUOXdtY8Y2oPzCKUKOO5/ymu7zaL/51nYtxA+v2fLZsKfVoLihmnxsECCd1C2ryCbnGs2nxEso0
o5hoU9PgiSmZx5ajcMrwoWDvRN4gkDXtKPhLf+PRg/8HlwArB9IOk2AeBnrpTvXoO3XH1xa5uG7S
YzOGtpSeZsDKwAMERvQmtgCkxTHKkLBdG6S35YpLUvTkV+xQi1rC0y8YPeni64qDBvwFxzkuYuGz
A34QPyKMjkO6GRN2IDaFwvom/N4qXLmbPJXC05I5RMg+7w+GvKkTl1fgeX2EHlmNfD8fCFhe6+qW
PY+zliXMjcQj04f52tQ7kRIz0U7UM+hXeXx0u3rmI3XqyM8SPUICiKKE+nh84UR5pT5UAJKJ98dk
nkFtMnX0wRTAjKDEILNqtpVEVyNpBTE/LpAMjZmNmlRBK45Jvl4aDHDRCWTo+QcSNAKieDkPaVfb
z9FXjA2jdhzaCO2FM7Kkb1bRMuD1mx5hhEYXrL0k8Ln1QaGy6lTupWUVSO5ADMEmdUq3ARA5h2vl
Q9mWvYW87ZGsyG9BIclcvc+orhjcRuRJXmTbqLOfiVPfZyZabgYMFPHCQUd6Cm0nBi16PYbKL7Gn
NaotPDK3reTASrgm4MPHJcGnIosE1U9q5fvyHvOoo1UfXg7ujm5m8glFCAUhKI3VYz/z++/hXsDX
agg+zKd8LjGQyFKgAq93J85FVO0x0Wz752PL8aj+UqlKvdzDKr60qRyrxuTbesV62M0Y1wF79VWO
Qh3B+fReTnpXP0iKL1btJlGcUbA0mIalzk3lhUjoHZLDAbswBsKPb+PjfDMiGGsI9rCMn4z7cins
uw/dNHb6nHMoX+foTIAp3fY7gRR3xfMjMKYs0AUaCBF5NA9xshbvSHo6Csk9PprBadgt2taRkMIy
bFf8mmpYaW1FyER2Gt1zJ/K84VSAsVDa4RA/tujsEcNXSDA4MEjTjImF6JfDe40lIy6vMD417+3S
Z1QKEbJx/zIPvCR3TiAXX72G3NTkS+l2Rmrrm/gPlRktvXEGQgydhAULhm9isvUs6MBGj8N3rFCb
ucvOieGABxpz2zi87m/Nl7/BmbM8wnRx0W5KeQC1UBQnM4IH0Ea0YSBkEuiZcNmdUfoqVvWPpDNr
UhQLovAvIkJAtldlVdyXUl8MLUtAQGQHf/189ERUzHRXVyFc7pJ58pyTb9wIr3MSdPJrUqB036to
Q+AfEVI77Ccj2qWjF0FgiAILNqi4RoVfXSiRGMd6j20jiJPbAqIDJ66JkT+LZKGsqXiNTblzkpm2
DyHYEWvFa5p+QzMltZQscIKPc91K989l9AP0SKbQEyqjNYQUCowIEl7eQd26C9At3g7EWW8zxQoS
LVJkA4STlxE4QzbcMtPgYVDjznYazM7VS573pYOEZehhDP4BaD5vnGiVbN5/4GgZNfGL4SPhHwxm
NL/CeeOGsdZQ1TDo9GsmmlXwKR9LupfzeAfOD338h9SxW4NgVk7vxHdOROpMmHWvXjSK8jiWhBno
6YtlCf8BXRQxBtY76MywdZoAlao/Mbkt9v3ukJqEix1AK2L6V7sgxtQh9N4FWxloU2Ch160ILd4j
KibUzIb+zxNogNqXwUSOzwd0AHdwgC7MkNesHdEVFeaaRUIR0fhsqJMbU5GtH60DsvgGN40Fxzi0
KCYd68VSDswBoH3CzGxtHKlxM7RgbjGSPEuOl4CyFab0+mQsTGWJptgObrDguppD2bvfG0+gf7IO
Al0lc1KbmGwDvk87+7gZBIwp5i+Q30CcsLAD6lNgAlm45wEgka6MROSgnoQSAMU61knNZAkVbgCG
MP1tpiTrIx/jTgnT5gmhByyJZhPvmN7U4NTZa6Nziq0Q+YfDeIN29i4SJJjBJyY4CcdwrByrG6d5
6YPjgffxNuAEvi7tjgo4LHgTTX6Ed4LfbrpfWGsIeUQJH/roLmhOi1UmBU7RLmfq5vjiWFh0B2SD
ylmBSNwQ+W8MHxy9Hujs+Ct75XxYoPCMEAkj5tol2Iea5VFZU8AAxmGT+BHxfHPLXe6ipAfZTQ7Y
SczKO604gJGdseLkzIw/wGeNU+EQQaiScPr5rQ5MJlNHwQR9l64aVkW97xCPBi+BcWTD7sDGF9cn
csRiAVIandQVtQ3IDA5kAI2zLOIXAcxV6PDA7qZqj6+O8E81il7ASfItaQzZXn93hfCBK1FBabu9
j+/yGa+SDhbLQHmKsffgt692gJ59U+7An69cE/wZswiqUhD+4D84RK0Jx51D8rpMwDICnzHZsWtE
K40FHa8Ms6IQSqpQFOjOGhPOiIgF1wenDE+I16SykDcZ1ACRtOqB1qIMS1D2A75FFkgapKLrSZ/z
NvOdeKBuHtkg+BGOEZkL6zT5+IzL6yLsG2FLURd0Rr0TF6lL1lIMx/QvAOEhq15JuQMCzzMVrdv/
9Ll1FQGv7Gn1sXPUk/9Cafmg67RFB2p0QcCLdlHjnr5EuLQm+Vp+XGEWLvo7vVPzVbzi6gTkCGM4
vR9hbLF86l09dmXEtH9wMafXhatU0MXLGZ3UrHIPLY1Vrnn5HG0G4RtsRC/BVGLaLV6X6xyC1kye
6TaVDHXbu6WLYIAYn7TueqfNzoN6ArNyAbT/eE9vWogVn3yo5/ibQFeBfSufY/OmkqtRKN0mB+b8
kfCChteTaM2ECR08C02mus/ht4I29RYQmxM3/GFLsgeingjrtwVdE3+t0Zz7YwLYrCyDUlt8AN/E
GxIYwkuvDs3WCefjf/3Wq45AA3ncRYMSJTkySPFmNtSbj1QJQYAzr3gWWyx2Nnjr2vFZNGCncU9M
HJoLVOcP6bktTZM7fmwWfFIZby+iRkvisHR1q4gOlWTGx9Cr03mDlaTsxNpZ+vxI13kQnsX3dqgY
N+Tix/pqDhUNmtBwQiWbkEoNekyHQrJAdYbtD4sBvLGCCVtKPPaCHb467xmRIm3IHeER3HkfMyh/
rF8DjGaHDMr9OJD22JCi6VMBft5gcQFbyrrS53sB4aI+CHc2h4xq3u/X1YnrUT0ofrZUds9xvGcp
44lFpS5dkP4hQ2S1Yr3UO5lk1ZGdRmcWAWTnKz3Xy50Ikx36/5+qzTrplKsr7iJCslXDNzRlVI2n
F7AOCwQbJmyFV98zpFj1AMR6M1YJjSgcw8MW7IUUlAKFg1MLhOh3iyWjBijBS1ZcBdAfeP2XSFtx
6n2zob48CqmNrQHSB4lbBlGv2eZXlCIhm/U+nH+W+QBa4EZ34PxvqdWEa8oFbT1rErdmmimIcKRL
tpLug1c45fqB8EBlQjc8yIF57oq3Tlx8j6D1cKjDdNiqR/oMgvbIDVZJu2G8OWQpeOTrYdX7Ck77
sKqRkLjKVti+OM+wLvfwN6b9IF5B0aTC899vV+9BvTmwpkn+ZPeN2Y995dwljJsOTls2kXIEQpyj
vEPCBFl0+ZkjZE+epKXvJ5vbIXDqv6Bf1Ate4gAI0+oUqznwcw79STNkcwz2ADAIx7KlXkoDHnn5
oZRHVgVIhuaI8x4v8gNiA+QFCDqYAA5k7iWnIfBP7ItzAzLKiqvNIkf63aYf+wVhZCpuux/kOZZK
uMqSWXd7mGancqneaif4K1bb8IjUH9tDvMetHm7iz+vEfjsBT1tnG3kg9mSc6U8MnS4GBEbJIZaC
uwk3fV4MelMqEXQs4z1z5N262ZL1NvZxZouAcqifCes8d6iDjuekJoMXxJU2VhVPHd7kW70qlnSV
PsNZ1yFjmZQyGOVh2yDo+/yVq+KAffk9tTvnixsCvZbn9V3t8aRlG6rXYu3Lxe+HuYB9C03lqHKO
kJXaFHh794WWSTsppRm9aVT88oUSCiKgQus3nOZnalglPX3KHTVUaN2z67YhXHVrb2RHmku9Xp4B
I+jzgg5MhKY/BJ7xD/d2iMxmU+5bu85xF5Ct8Q9FaswnZ/DKBAGeUrCnOyLfmEpmL0z1+e11w2V6
GVrE5TCA8ZzcNnPmGklQtiA7k5ek8IsvbeOIKfdoCyk/17bqfWCc33tsJFHMreCHvT4z8vgrACG8
FtgqlLvHaFtCfGHgkcsrCbBKMTXF+bpvIraLzOREm8o87TDZhJEY4pGRE3DjR4E23moUNyOMw3xG
WMa4PHyGtOWDVVQ6FX8lYjyyTsJoxcsgg7o9ALE/OhgExU5OE0LkPB9rQCIs7NFyxCoa8/qNOnYa
rkTONVScE4Fc4Hfs5XDyNcuA2PmRbiKpTBZDobQrPHM4k5WVggE4KFHvMMdfj6/HdnfFRAxEh+59
4/Xgl9PsAqtH7R6vWHwYYH7sjKrfIdCmfTbtFbNaF7vkoVO6uNC7ncfj3lE/wx+LpjkXIFaCVvKF
Oo1RA9Rp3Csh1tE8ZFQe7mhB+tCLKTthCsemtXmTsU8T8Lbfho966I66qeVNhKUH6Je0yZfXY+e3
iIRjf4w46Vm+vPj5olxoqX+UM6z6/AaPJLj2wTnez/C7SJBTtY7qjSH78QO/2rOka0VufzMrVv2P
vBq14HNP8DFtiURJhLvPAaMsKKKx2zdW+TmE6kys7fdc3CLVbNH06GddXl6ZdGieX3bl5Q7Ca+o7
obYSYU5XdoQ3aW+cPnt0DEk/jwil9bl+/OypTZR/+dbIJjK4Tj4ZecW8Jph2geuQpAYUFCwk/mRp
0abo/Uyyk1UaPFuyclrNcaJmngJfZME/6Djo0aeTxLT1REYX5ZRCywFO9O+Mjw9H9qvyIqT55e+I
+gI+rZRS4bg2Dnq/X6TdZefUVDRKakokqNjBgp3jRvr3ytzsT76nvcMbV0Srq1C54AzBeYFbx6bP
JxVuHDTQI2aFAgcqiFdi6OOcIR1HVJBRxAH2AJVumdjFumGfpwaMVwD0ZMUWYFSe3wU3NMXHb9Ns
i0sNkmcFu3jFWVa4HL5jAjyW4vgggownAH4LllMdW9LAvXdamB2RXR/ooF1elHt0KG2YlGGEa9O0
loaxKxfZRqjAZSgdfcA8ku3XcMfRok1dOZi3ywQMfp5tQ1Ras2pXL5l6xUOhyp24NsXKZG1IqJEm
SBlHlHYhWteBrQE18Th0AyJ7Z0cGGSfw5ZVhHXDo2PVar7p/mgc4YBDNldAWllnvFISgup8mywr+
IVyxgggSkBCFzjCYeDizDDkaYXtSERoemh8a0XhAXTaGJ9JCFXzMQiYn2+GKGZNvG/QGc34Ou0Xp
wCKi1AsRo3VfvxG4MCc4DU5B6DGENfajGtLRBJ8DXnZkqQiHUnIqiCmNPUAtaMvp+EkVzHrVy0Rd
1H86ATobXQe7NVQdAfoP9VcaRJVzrV6/d2BJ75VBDDl2Vd0ftox8ZvzkXJCWQGhYKMFDaJsBFdb5
YAbS7HJy6tVg88ueCns091NsK3LVzK5QGi4CmN9ttNDXXJV/lbz6bWkUTICWgYs10GsnQ85I8En/
c2yBn19aMlJIW4vqNoOCTUZ4YbyyQwuvrpy3dMamtBdOQv3CgZwemMMznqWkhhVSrAYGgKo4+f6M
qOhRbqfrao1VzJmxAFprPl6FvWm1en3M6i4mmwq4k06gL7Q0jxfnu+p4eKTwtGygb/wcxy4hCX04
KOxkp9eOPTJvPY4GQZjug8Jn1+vYl/S1RMv0fI1dWXus0bnv336kTq50w/NVlgDGCNgrmNkhPHXz
9HAlstUtDmlj3tD4DtN4omyOaNn/YDAPhs9SGWQQU/aZBE8ByHXA18P2Pxfx4aFkY1jltoDtEth6
h/nttMBlAtsAdqp6KbIwOTP0zK9fa32MemrFUUEGgMtNsuHbUTjj4EF2ASkM0wcqDzbTR8993kAg
rfggAYrrOjgqGf3QLl4DSSw24euIrsKZSmsnykbeqnooYAB+j2H3MNMr8IwcMecdxAsLCCKRVYj0
ha6GY3z5crcVXRVzXI45CuoW9epFe4vLyevcbmnNJrBlbvOl6Bf7z1nxlTkvmU4nnsboYkgH/Pww
Siu+vatZLDq0faOmjRwe99jYFTpbpiONQJSvrIYWKQXlTq17lAP7dh7MUt0S+bWR964drcknT7WM
Z1p9Fjn7QblATQnARMIsaov4UUgTGWH1UUJRAHXiVyLORBFIszGckhWULFPtVPkvvNUpxUQAKBOs
5njZKf/MQBDTIlVoJvlxTE2JzURBzcHt3FsCrrN0KzAAnfeL8UEDibm1t3rJ0/rZNsJ5G04MESdT
YDx0AFCvP620b4ybBFKQxrt69sYIUNtlHTk57Di25+86NG4ihZZ+IiOdNEXVpedhJ1ze0UGQt2q2
1lOnhe2IGmMcLMrobdfJrL/BmAJwx/3it03swZGdLz5wAoD9tq+IqQGpdm9YtPUqiOdqS67lps4o
+CsPY+J4w369Ty92nA3rJWWHIFxG8IpGu3P1W5CuJW39hhr2nRdYzKTMUVO6NSFILgTFDYfEK3Si
lhR0FlOeBeSgNSVanxJLmEkF84VCBJESawLzbJjZfp9ZzV5ML4q6HbU8rxPBi65miXwscCZk8sGQ
/P3ASN1y+hV+xVWUbT+jnJmbPeqf3NaanZZ79Ba6WteI4NPrEYnQWT36kVScMHDJhvP8pg2wm+Nd
SAZGDO1/fgPkfoCMCuysxFSuNlyEkLfLjib4MXKRz0ag/wORyTtwlMC6Mks6FEHx5QsR71vj6q/8
ashQxtU2kPZv3SmuIFo0rgCoZd4saAe0zE/a2KYkRHH0qEEeehSrZGUcvk/xmOORQU++2DWI1HpH
uNSGk4GLIcilN6hEGahnj5DgiJA+fn6/GJ+nZ7wiPvU+xcsI0Kl22/6utE5xevf2vAOgQ32k+obi
5yhVtZ0BJ4Twq9rW7SGotwkDXmwK5SFJMwGniCvSFVNfjAo7E2f910tLn46XCQ8+eWkHuOSv7xru
RqTYI5RTMR06ae0MmAIPKyUEFI442XA4KqXDnMfo1YxUOJaEGJwgC33/OhYXUtHO6kSm9DlhUvab
jiyUYIQ8bBQNqa7ZVsccsPslrsfiAurRB14F+qsKfrHD3kB0Gaeu/izR/H5tNm3o7oerccpYhwb1
Vmrs1D9hHA/uqNb7M8/ZWl92/ToXCEwm4VNaVUdwpW6Bplb9LT3wdywGPbTu//yy1JBk2+YIF8de
Hc+bkc0BJvK+yWCQ7gcOGVvynqYYm4ZDAFZrS2mqz9hWcawlwc/m78RnLw+hSgybwUjAGb7H4f/4
OrEhJuaWMzA291lAi8WfAmr1tmY3seJNSMe4Q6E6MnqL9lD/0R2v0PGQ0Ugqzs0QeRONJJtgdgUw
hK0E6yIYNPYZbeIdAqkXxpijrdgsKzidNBDIFzGqAtiHHs61kgneZSECaeGhmtGiEg9ptEhw5xM9
Gmsqf+RjemZhPJr4lf3y6KhkddBdYoEoGziD8HkGeBumhCG0DsThyB7BTYfsiO0BhVABRiEEDxDD
jewqLr2ZXX1tfKFS4J6EIR8hm9WC2VLap24Itf5jUmXEiBc481+RlTn/GU5mxHwTYq77FSMC2h1Z
El0mK1+aib85m2dCW50ArBJnLBMGIC0DdKd90vITb+yrT/lwOcYOGUjOxjNmj+UWyJ8xey+1WeyJ
Tk5Vnl5FxlN+gtedtJkFKe2Y0I2rMENewr6HvZCVrsJp2M/Re1SUZiUnSGFtO3FqK+EiIncWHShS
4/1rRS+I2XsVO/oKqMWRZ7hEcxVog5zaX4g0RN8+epE3ph5jfxzMtc8TzjyyGfntfGo/HK3y+PD9
rNPkAnZC/QadYyh6GmZF0eIazMvvrulMiiIyrjMvQjvyN2ExljChtfqIBHovYUy0ADpWWpNbVLI5
DbdA/Mj+MQ9DLIatHl+wPvA0AuKH1MjtvY8cBtt2D3swG9iRX9gYq/EvLZwggEoTgV0J+O8BhIjS
bvSb0kimPam0OkCpvGMfyXyRuh2YNdSJ6Fw+AlgmcDTZoDDxS03KtWAX6M8QCkA7xemYD0p4aPR7
25S9n55pqMkIXNfATh+0SAbeYgMblfs0LhRCxidWL+TgSrAwS6SWh7vXFNx0KDLQYwUbl++gzges
pAyBTtBArw9/Y8TEhKLpUkBuiuOLiiJ5KqA6V+xXo52++twA0fgG6tPupp/itaaZ75FH05KedoY9
eAvkBeMJQZntmWcQ6ciDfxy+dl8bCKwauWAq3w+pha3QqXqdLbR7umjo4G3LzxKpoOwjgoCI+2kP
QF1IFQMolc00h1YiTwMqeOmUDxPwPWmGAYAI2t2gTMTkUTQDB+P038/cowr0iIbRNZHvNU/IKEBn
HNvf4wduBRae0ZQDoQwHN8ckn+KgFKIe/OlXwT7Ziovr/HukksJmcSPTYh7gqta9PASuBv16Aod+
ZODB2kL1R+v08MFi8ed6lnHnG5/ZxqnY+vqMPKBcpttgfvVCjvo728h3+zmiRcZ4CRJeb7Lm5Q1o
+yreh9twydS/fQejCzjb1ALABYHk6WeGqUTtf2bUZPbMnDd5O1sETKInw80Xj4mihLHClZLBwVUA
aSTEKxFZR85GP2BxPCX4KX9ATYJL15PeRrySnFnAbA5NKvhXIEd9ClcCUNY2LjGtdammPfPHQNqM
Bn8CBo67yTG2pNgFvRSsnaw/MlXqFFeAiql6vRnBYmjhRDvRxGYkU+r9jPz5cweJklYIHN8rtUIs
CVg6fHpQulWt0ajq66DaX8JUgE+Lm5h9+1rPwJ7RKAqiH3GXMHvTwAyLbkwAYDzYyLSdoeWh4lER
IQojufwxZp+b4oDFQKQrzYIOdDVM1lW4aZwcuSlFL7fArgXy5xzKGMA2rO7XtoBEUcy+rJonNgyM
E63ppiKHwgLXJZe1MNe9ao61kxU5g7MH9jhO62prupNSIBxcohQvvY/myvF7a/85g5Y2zz5LHXga
1tA2wJ9Y5+X5dsBxt8W3N9gVf1/2IWAcZz660w9yNliJ1OBowMPlfsR5UvxwENQv3M6moWGnNJKi
eoJ2PnQbWkjlVh5bVPcXdDRxaafiRJC61DP6F38gpg0FoK285rPWYJzU5pB1JBeqqtc7ImNWJfvL
e6vccEhZDjb8bjuLtsW6RFLwUJ2a6gdeLtft5wP5J19ByL/AuBNoMj5og7WjRv8UeTApZ2KMwQT+
7QZAJWM6D9AtA3T8azdU4QfF+lDbxF4OYe8VYa/dJRRQJhwCI3SgA0FcJJGF7dSZ2MqBdNOnJYXf
xWYnOV2w0eKftnEkxQU37+hyJ02YapKPAgC5wRdfYuQMGsUyD/mggc2EZo+IoJflAw6/gQty5Y+1
uzyj7guhHfmCxBbBRzT0hXBC3MUhcQDkQ1Ghxft3BZCS2nAyqUVCbbzhUonYItnGwZJp3t3aka11
LvY3s1aiRWEqLtm2gSWNEz1euswh3Or3tWxltJwlgmd9EWfeZkNNtkFd57EaEUvJG9zjP5C/0tmX
lkqih8riC3UHjrKYOFXjZ+KSEwrxE2AO1Wq1W3PjPG5DPF/ZwdWDIQmZX3su+9EyARxLgIW7xJWz
J9XpPMTAY5OEiyp2ARReKfSdQXDPmYgL5RXbnHRa4aJCOklHuqWAeaA+qDbQC3wg7acmp9cVSuwv
Gg22HQUsAci1UPaUwRWsgYtpEFG8PWjHavDKgNjhLgmhePWIHuTm3tzKyIL+b3Qe33sBXFSLNgA1
ggoO7yiljwFiA3rPCU6kUT61ZLSrVC+JKKhx/WORG3SQoRNYgaP7rCcmNJDz2QkyQGRF6lTF4oao
B9gWDLmEPLtJkiV/hQWCSx98QBmSw6EoDx/IWPQkjJGwiFtDODbvuwEmu1BR+epDQRyCloLz62GI
nWWkAfW8itwWZFChdlYlyXQaRq6BCy2JeaUOdc4vDXDQMn2Jn5rYqXPrc+mF94mykiF6eaxPr5Od
owepKxh+05+vgS9qPPuIPRPZQqsvviS1MgVfLfe/IU1D/mS6Q4/0S15Nu8gdV/sKjw+VJd7bAsIM
mksK5+u9VLywczOGoqWd7kyggbf206nLgMJQ0rk89pu6yAuAuEW9kKyL+PGiO8LXQWZlkBdW2b3F
iAz6BF9abcYIKxOo8eWXiNTVf95D4TzGTLW1Yi5J50kqS7gKonHsFwZ+Hg10uqizcxJPVVyqgpmB
NXX5vEjXdS6S2pWzSNjk/K7GcH81yngJ7VrMqP5h7cIJLhZhuxKYEihKgWoU+cOMnefKoYetT/+p
cFiU81y9CcmSn0mLmYplcNojxCFkhl6VqqaCASPvI/B466M+nEQfN1NXcDwHpkOyVugbDmVl7Lbp
pkowxLYgKQuBR+0F3ZwANgoxhQfcjZtlceHnGIWq1zk4/9lu4g7xguKAZqpbIFZj8sT0ZSeJZyQN
8aS1Vteg/BZBHymOStQkf0KKXBptQtheQTBmH7rzQpzjcIthK9P1kkSkXSN81AsH3SZKOoNps4ze
izB6xjA0emJoOAJyQP24IHVGNcjWlZ16bFNlu8xn+ciE9RLpiw+9Fn+Cbt33x3d9ifp2iuxOjB+j
ZhmXTgfGpwO8jPkclUz5Y6fi9qPuYtXr27XECOYgWzxUzEtXwDkFgAYQRjyjAXSksyRtszehf+8y
Fn1wQXal8WgQH0bxWaJPEcf8rzASZ1oHCxGbXa+Q7QpyiUR29qWOAYbzPb80m92l/h5xqR40clxL
V1x2li/AvqRjmvVCyxU0ULkO8Ws0KyBSfDN93SOBE6UTzzECmwoQlb0NP5FOyawWtxKeFEPEhWqv
pVKu6tAGg5c5yAczhhraluIWdWyPhGlGIECgJn+2QkTojA4mWb+bVYzwKqVlrmO03VEYURIoC7fu
BDv/HhGSJF961qogIQMnrEuXUMSoz7JPwK5MRjPuDZNX9I+oFr9Ou+PA47m+f7yr6Df+JffuKe3h
0qzuWMI8NT+F38yHAIGY6WNKI3MovitQJMjMgQFzF0pJtYE8g36lkW3IimKHYn2dl6BIQI0WzKFA
czI6wqqmKNvY7RisJ/1jKh2kd4AuKCHI+CwYKBJcCFhRwEutLajLcsUPtwL7yUA/Gm6R3n38Geg/
WbEOh+Yrw07DR0GeQjQNbYqzDrcfJDDUF3hOQaEh0k+PBRBb6b8bjKQtJBCptSPZSnL7+iP+EZVy
8XJk8pXCbFa864/RWlTZZUhg8GxZVNCB6HiZu7xWbhremk7hC+goQLZK9Azaw3qeIgClfxkMgFS2
+JUvWybeQCypy5cm1QH1ocUw4t3wVaRLKqN8NvcSUmxuV4wn10CQwG8jwIQu17dL2FkMSDiiwO5U
F4OcOzCrBHk0WeH8HXKrPDt/e4O3keDDE8NA7t8NVLndXfLVJ6Z2F/pISPP3HqM/Rpuh4vZLbYUm
FZcDvhh8Qd1xdd4QD4fk9EOP+39yU7kb1KtXdaWr+KEMdyVQFcJPs7DY0qNfnqkaZKpoM5kmvJ+U
bTME8uHl8RL4XUOeM3WGy343vF+GhNcpJoNyHcErR2Z14R/ZgyQg7E1Mvaje8QapTcOY7C6MGPNS
Bs5nbPknrsUJ1r9sHcXIH70eLswsWsrBOOCe+G9WzKDRxafoRPBSESsTjfTSFK5Du4lPFGbIQwD0
uTQhSIi8kodHd09BZmh3AuHAhtfEhsyM5jCQtR8mBRO0MyyWDbfX8oBG8BO998OxAYXqChXzEp/4
aFyT2G1g+2cQ8CC8858KKpCK+vAWn3jrQz+cA5NFPnSLfnxvq6ny1++L7djnOhqmyEyMwaZ6qLJz
JUIMhKA9Qs09rjdnkK8HaZRBWPSA4m13i4rKMPvhOTph/oTmVbXrFXQr6KIjX0cFQCI1iFWJ98Sj
8Wz3RCrgKickSemehjc0QCc07Uzizu8Fph83kZ5RcJKAA6GTnwtLTZsDDKPPBY9FVEFsDDUN+Ptr
kdn7fIAAGZDzFt8mttYH7epDR3umDy5AkGscIZqBKjyCX+y2YM3AtM/XzRaqCjLmYiCPDGJdsMyB
gNd78RlGPtrAWXzq99ljGAhtGl59dHUIfwsoTAAHRFzxLyypS3fpabf05u6IzXCnwkqaUtSy2Q7y
1cDuKtv4GyJDnv4GVZEd+o0tsjXak/Xhcy6Rg8smRJbrCft2BaZtsWGN97vvBX8EPK15Inww43O5
5m3t2gf0Hf5OaElcT+5QPuDa/ntz5VqEf1n7+Rq5SL/LzpBxSBSx4aJ/0yE4tSveWXQqtrwIRmpw
ftTN3pOxVs7Pyh/H6Z/kp+ee3kOsCqbZ9Wc4x39ZyawTxcx29Qr3B1RUc3px6cOuyQ7BEGKNmP7y
tAxN/rar7YjdeKBfJBFh+T/lLGxGFf8S5Mjoo3uz9epd/Mu1vpHLDtdDzJhof98LciSOQwaXoSFb
4NXxbN9LvSof2MEXQ6ucgcqZrklYvjfeYrOsAX9+CWK5SRY6s7/Z6vqMxUbcUg/XJXtYv+btnkmD
jJfnZjkwBaCdfi9DC0Nt2Eq0P7bxDezeMfHqZsxGzoNdbXZZvpGf4Rwhf2b0iksx03+Q2UAlbkyV
OIuBGjaH/Bzi/7BrLpzrHc2PpgqY9JKJFbAI0MA0S56OAf9jQBh+fO+aOSc7cixk99WW+20R7V+H
0553xlOTKZ3qB6QZIkiO9kl8In7kAToMKA75mWHidwh6+532N8jcT/zmaD/aD1nHHt/c7WtebXkh
rGX5NnQtZ7SZqexvw4FpNheooNyISuETOhipXG1VYLFM42Y2wrDtNbwGckvlEP1yDe4AQ3Umev1A
vG0csXhjF2E/OSOfBkyEWeCLhGqoRcs1OrPRnuuXe1rbRf/eO7wxag2/bKeSz8RrbkyBBx/7T8Lf
clDdSH65Mt8CFYlVq5jxcM2WdRX9tg/Wr0JzQup9q2I0mA/8vy3xTCOau7d71gpg8/DyeQ7mBaOX
+jjJMVlIp5C+oUQQnpKdr9s9Oy2ztMa6BIYdYvjJWHVKlDRb9Okk8vxKfmb3Ym5wt6VsDc4FFEeJ
CiYJTFdEOtBqBrslj7uqH4xaVR0ZaQZ2VDpX0DOCQaYKLbIvjEuzFeB2Yj8fw4HAgB72mgnSzYPy
uPVjUNlLnkHQwjbO0RHENic5WzhffCIvJ5QX7BGsejwL0OGPpCGIZBpxo5/XQr6xI7y4EE5lLBnw
BL7PPOE+GFFmg3ZjZcpHXGnxVDBTeRD19TClRjYpc9Vu+TN5vhoSHWEzYSs3glM+rMdjiC47utnu
2bp5ZWw1vZetv++dUftDPguai1U90D95eGQKEEvJVWOPr7FiDR0YuA+siKjJop7HXJvphN8nVWp5
U433GLdkqU0az6aHY5NBKQI8lno1sirKbZjEX0/vZstf+clkCfYrw98MLZjZSB6Ava+n6PxeBucB
kZCc4hasAzABXP4mL/0MmVQLTlcA9pA+J0gXb98jE5U7uSrWV7W5YXBkkA9AhwwlPmzQyhoaAbQm
UjLw4YIb5jAhJ6XnF2nZP1iNjg++iHSHl59NEODRER78Fpwv070AtwhqNpjGABxkvEqKapqLSAPW
IBZ+/BpOmmligzS+3qBpicu+QadFbKFmHPkEE9UG+HvZjNwXYj+gbhxT06HJBsb0fMpAYIQ2SD8b
D8aZuk4Me3SqYrbE8TqpcFibVrZ6KARHXimr7GgYlP/HtNsBWydJfuP/xIEJ4akijNdc/lkPp1d8
9jahn6VmObtOIU4WeATRYnsfr+Wn9cU4zATgDdhrnwzGe0kkw7ZJCdhYY1dqQPz+g3Ye7IikdXtc
zuXMxgs6GnsaRD82DOjlH7PExI/uvuCNeNw+BQXxHsGRiUUOkG+hTy3AbCiiAKvdk/9TJAgqiKwT
bdM9m6d20Nf5IgKrZERoiDP+VehJ2Cg3IwK7xeYKl3thpmygIObGgOFmgfX9THNIaaRS1N/xgQSc
p8s62x4nMOPFhkoN/wedkLLsVV/4UnN21PWLXuuU/v9Q/2PaQB3XDP51DYWXgH5jGQIHShOtAInP
zA+s1LfXv/3k3kP1A8rBym08U1mjD5UGE5BuqzWjX05hvlBkr7EGmGV0AIJ6kfqwf6gdTZP9YB//
8b72iEqxvVh5+79u4u29reN/JzZmnvSvFif3VezSh8+labxpALSb0jTHYB39np9Z0hdzCnEx6rHo
6CHkxwBhmLW83zuJgutofFxOkgmW3t+pjW+rhdYAWFOkrXa2oEvHdM2S0qyGfXW4LNDj9PWQ7cBt
/MCV7d4qPNmG8H9r8KeYpNvOT7fptvAI1dzCS9bDn3sLooIM2fpUC91WwklsjwH++stvCSt98+a9
4IBCjQAygNl5aGHM97yZ0R9mKD4mZrwN18Ec1kO+VY+FanU09B7svLHZnKp/6azupvUfbUQg7mIT
QkP2FxojFxTFyHZsoznbPUJNwhzy6TPbUnEDtw+XgyvhU129n5gWX3NTCizMlcLbdcW6NJRT5tPI
BtGUjLIhgdMGhXHBumU6jo3BNRnTpphys2iWzFSKMqUlPylTfXjydf+AuHed0w9oDEVuXp9j31hA
XW+9zyzZjH7oZoEQAv+krPIwToObgGiAfZiqOtIuFC9shmyPeJkYz2xP/SUBlaUm4lMEI16l5gB3
aK3itcjGRwAMrkgt/Mlj8fWmuSz1DrBBgn4KbPSUZocMHaoGAGLla0tFTsIcGjT6SMQDKZfx6lMY
vLvmBmIbcmgQQ4cmXP3vjXIQ5ur8l1ASazTY/Gyhox88U9/Fut+/UAc3U7ruNMGeLhO0FaCdTrAn
gpVFjyAsNIsjstBr6RVEYkRr4pF6WfSg+AVkT01NHtY7OzaoNZ/zvbETs7mDbHJs8F+2brxb5PKX
anhO3YqqKblA5lBhE6hC0luhAfvyeB7u9n/guG+crHIpNFUA9MhWqSFGgw0ANU32d/H2VvZs72Vz
AjpmkFW6RvodjbzQ5VKDh3j8phxjgkgz/KQcRDpcBeCX44trVVsi57jmee1qecuHyFpq2wkYdHTF
Z3t4Z+/A5lzEcBbIlx5DjDEYPZ9UiOiYoUOgNKHayCvGn4xovxuMaEpg9Vt3I5XhZ40jxzUIMLcL
ks9Lo3p3NRzCFPI1PjjnhwHuUxsUudZ/mTaY5sSgzByqAxLz72XlOmyDzMoeokVepBDmvhqfR+Zz
xfxPrVDkQoixjX/Hsa5BBqIxK1nT90eQN6ryJEYYQxGg4ITDJ8WEz5xxHrQxuvvh0M3/kPZo+RKS
c0kQAJMcgucLLF3eSPVJK21yrRi1/WhFPZjsAmCLouVrywwWk1lxk48c2iGMkJjlQH0s9lLq1EDi
dHZjdAigZAgTdl0smKC9PuQOxhMffLPTT4qwgxnBbY7gHSpWSulMgMT/HKICVrMN9JQb/9F0V7uN
bFkYgJ/IkhluzQxx7Di+sRLHzAxPP9/uo9G05nQHylW7Niz4oXb622yb5yh6JrXTyOBFYOgToQKD
4MR1eq+qvirFEnWR3/M4j0bhDjpWSehD334PaEiTcy92+90tGtHcb4b2w6S99cSvfHyqCEOIqaNb
xGX876rTfwqdudyZFe3wkfs9JAuZaJXoeoKz57WeffbP1+ZhW04wLQfW4sAljolVNb0irKRxeqOd
VTbIGw3eGEmmmgmRxtYLVzlEOtFbHejBT0dTpdyxvTh9Ty7VExjpcxBI7Rf6vcXdhYJNcY0sDr5n
ya/+dpuBZ9l1VzG9KP2xYizWyhy7FIP1IjVnT2FGQqhvNU1qNF432aqLE4eITEpY2BNBkQZJhSDs
+oO6Ps46fWfCTlLolyjrQ0fXeHvLyUygh3SSZ3jg8TLW0x1/Xaqio9CsvQ9yrevtZ4ulhRGWI/V5
Gi6zox0k9D8ZP9JIi6dyTuiRB63XtAK8cv4UEycagWtt3Kh6ZwvwDGD68edXMI/fHxqkYvn2xQEN
6SXfTq3Ezi64qV6fA0Ha8vGjxX1aVKJiqU2NJm76TEOhc8kN1nt+l6a1ODSKqtLcdakngScgA74/
/mMDWuLREkfVJW2Zso7kUKJpOQu0iP+ZvTvvzxahVVpMzaMRbBBMDdNCR190KF48GUgzaP2Bnna6
VHeJ5ub4/SZ3Qn7/2H05XrO1zZGgnu+FbuwxABEyaNTXOMwctzBNi2J8V7YjAnM8ozX754I+tNcL
yrOu7VYflKoTi1781UgJOiP1I1J1DALjDFYCXuF4yJyGmtGkAm6XqhZFdqrRp9cG0rC5sK7MPx+D
ZdtGz2m8SXsMM5MkcFiGyPv4E9rztzq1zne0paPluqJLzfzMphoGMNptP06948/9Z6cv7KB5Vs+N
bJjju+zvUZAvRONt4/w2SXGzIkKjZxHGIwfDkv3dXWrXyNdl09wnvkkKpycdx82+rVxk4tzIMRhE
Vb5G/N1+67htvzJvWjcGF6ypdMw0NpvB9vYbo2xyq8B+EKWKRWtrCqE71FfDO3kTIcm+ypybtJvm
30cYQqi9f5gO09vr2/+k/2mh6In9OFZDV965mX2T0S+cfxSt/wFObthwRYH2UuxvOVLjVy+vO10z
qC2TvrDbn4hxUP32ARfiYYAm53m2D8tKdYIz36d5AaHT9k+Pv/m8D0ExQqs6SBZDkvlNUtqP9Ife
rC9nVx+0KO0tb6fespgenZrADwsh9yXgHk+X2uNSDZA6ZnVmnRHckPZUqggqFyAYcpFsDtas6SZF
47qPkpLYoSEc2Hxuh8fh/ieB5BatAmSApMRHi8/9cNdMTuMju1B8JMA2QIRaVgFXI9Lebuv4cLSE
52KaA2nw7NQnuVzwKlOYWyB/1GFDjjDHchFw0J/lxzlE8tuP+9At2wUMMICCgD2sKHG2VCNX8bAe
082Y24Kqx7l4Nq5Z0udSAM+zjDN3DIfPfXjggHqpWlrhxXGcAVLD2W67QX+gUMhgMERMTjeMYrIW
PLHo+fbH3cafDXNTz1Uy6Oo3J+mNuHNrIdh4Uc0t6Au7Pw8deMPnkE35us/y5oxqcjTpIPVySxWL
jdbQR5iPtNdvBSPt8vAW77lhtcHgfhDW+vcrXoIp/OpzhvMSTTqd3QQDDqr4lyBB4jqGxXT2+KYZ
N9IP/Ddf8tEv6RqwkBv18csPTzrpGI5FNz3yxqGJfNnb90Ferhv2KoyQj/Hy/s1qe5RHTOmguCOb
lZFPfC/+7EzZUXZE+s3IQiCIJ0EDQJqchtehX/aEwEHS2E2q9ESA9tKklW6TXs/Uh/53e8uYflgh
vP8XxBm17aKhA/r0e+mRMyE58qqhhBwq0tBFVyaem9tTUnP8Fu36TEAjKM0molVflZ6bBLEAh7GI
l5KQ9vbj8nkOkgHIF+TKs1NPbT2cf0wY8R71IM8N82SwDawBNBJWnSE1E7wUH+/B3bR1EN6CLmG6
YQvykh0r5o43vzOQ/1jgdjfL1xDd5/dUOZkJL2cF3TUykksxyvw9l1wKNzdVP7fcl3I9REjY9iDA
XsgF/JhX5tZXz0Z05EfSU6Nn1Bdd820N+vWT6llNLuEeU/b1bX7zxybAlBw6s6M3i8m+YBjf8V52
uvjzRj3H9ie8/3TjIP7e5g0voJTPvL3KUhDb4+RcheCj4iZLUWJQRlhnC1Bu5gIe5UjmnOvtf1xo
9Xd4Vihzf3As/pehmBfkjch+Q/9Ntz9h2Q6NS9gokPPUv5TIe+dhmmASBJriBjBaqCxkJqXH9Gq6
TU/x5jW8K7d9HabmbnjZ3gNX7JR+8+B67uo6P8+3w0wv24mP3ERsbtU7idPhUX3M/lIOU3ZO+pZf
5gt/dLg5dCYR6h+V8EBbnJY8iOZ+eAgyNjxnrG0tfGeYP69RZHyd+wnD7d7WP8+5a6qpbMvG3pr0
xeMQl2rSiY4mfYfWMlbJxOoQT4/p2ZAUHpmaVM9fH9yLwZCba4NSTvYjY9BQkK3osx81kSDLM1Vx
jK8kpwIb95HpedLz/CW0bS+JwMn6aAAvD434xUbhNdjG7IfpbEWl4S6BDJT4aM5iKRzn8el5yHrH
s7xfnftDa0FIyPutsx9KIM/YfhE38WAv29x/YXoEe7P3h1Nx6FIMUmGZbB14irfKv7uAQVTYiAT7
HCS76FSaKgaOT2O9k8V4rQR5NhvBpblzulB79+58lXVgWjNj+BiZKumOH02ZUo/G0R6cgrEr0JQ5
oz0ofeWzwd6HbI+/Jm+9LIegudYT3E+TK5A+r48zE8ELr3PfXA4Vgc5h1gllqEEaush4kywtwoZb
4SCb41yne4rm+yrEKsdS4lVDWltwvfbhK/WziPKXA7xEqN/V5eJgesxn/fMyTaxqrnWZMhcobQRq
k9JxHqO2/CpEhtuv/FmN9IFeVkT0R7x+FaL97aSQGrvyNV2M/1EemgiusGpBkdWkF8WHn93ybaTa
EhmepkyshTgpIANoC+MddNWiV9IFnBvA+wMA8z63NDZ1PMdE65TDpspvBHrOifHzVVMmOuRw64i5
dDwrsGGiMlFXMgivzjUAIPEWzJBFnM5oO/PCRyyQjM6EZCDVY7SkCMWM07NSHIKI3P6EHz4Hkayl
oP9Z1sMB4cuN0+fq6aykiBJUefLafhQNWmacWldN6smpln6Wg82SP5CSKpK9yM/KtHiAXmP1Jfte
5iNZMuM8pcnhju+kCdyvXzzvrPIdjcKDKQXZVaQ+5KqbSX2bGu0npQCX3pQTvDxSeeuH397jRoi1
vMvUrlS6rCj0KRNY2al5mq7AGjCGYTsvL1YVhdOIZtr+XPZXl95cyLJWEvQ8XuEJ0SLBp5+ZQk7n
ss1WMgWGZ5SU1c5lF4/p9nM3wI/Ud6PuaPHZws6llEVbsoDfOro30E9jAd6UD9W7VI9uWLq5iWjc
FcyLXLwGmH081O8ZATxrXr3ifPQ7/QdfWEgXNxRVqxEZ2OdhuhK6cjWvRcZrYcEg3X/39iqEVQ8d
691yXNuvUKSEmfZV2pPujq5nJcfXJzmO/mF4X77NLbL0Jo0HILtG5vZUNS6RRDn3czJTWV0BEPdy
P3vsDeBnE+8FbFBYDnN8ktQhofvIez3LzAufkq6X+oi2enhqMmW+zh3Lk7uFLMpy/xAjfEMhv/hi
PHssHVPcVM32R3djoirdWHfpKpHNCbB+lzu2TmyuxAFjR3x0VcM2t6IvyVICl6ET/9wRZVSeDLbK
RHgKqpa3CIntYtJeGSuxhDWgCz/TNSjRvx0z0GV3p8hmBmXbFK3e7Wg30cqN4/RHLEDunfu2cpgu
DI6CSuiynGuoM/ZQIhetRxAhSv7RpkKfPuYaXOD9SfXc2nsXBGWNBikzCViKGHp+nah54jXg4UH5
txLD6ryV3YL/50q6ooTZeVBVSvfooyvj3kDdCJARZCM4X7B2M/Ry9YAWHy6bg+8teH2KvjdKIweq
6wHBbwo/Pzz6fVd7fMdXjexf8lFPkP3RC8E9YHV8r06OgE9fiKi4AKdBnGY3ThNn9IjyjAAsf8Fr
UvnvJYsXe8KkbCrmtpVd4uOqL4VFS2fuVPRa3lGVmSJJNODcK5zlOTxrIl5zGzs/YyYnK9toPrXq
nFAP1GHKbzwz9hxL44ac8Iyi+XHWLu35c7gE5btcMXJAvi6b0Ft+hn8x8AbHHox/cZFf+d/T3qvX
40eXZW/j1RUksDS5MT9Jko9vvK7F7B/jE3JZG9xy8MtEzT3kzH855r6WXFf2yRp41vk38ypG980X
BkRMvat04t8Mf5aoEqWS02ZXyiW9KL7aPThJLy8S7s/0quti7EQea95C5Re2A257Ih9lIYxcOyke
r04DAMFi6uOK+kutjoE01UwFMmqch6LCehDdI0EVIRtMbJ1DcX6xqKvAAXVb3xfWw0G/wXi8KTEk
ar6TCTZ2Krb7Bt5qnhT5jEV1UtqNGKl3TnBxUt2qP2eLXviCO+ri74mIL5n8XmfLtwx0uyArDJff
OxzKsUze3QJXbN+/ycMAuxt103x+mRrWwxqnUQgRGOomi4k5AYv4PkVqmCSHDN+bWVIT4BvXP8lU
JtldPetIKoANvMyuxei9t4pUt1ccTB9BczJwqXBRzoU7o9k40HY5TrUL14ukizYrsiQKvR48wy2O
rbrJJW9nNfNGPSJ9RGuX1lz8z72gJB8cBmvmcwVYeb/o8o9DOZGsxF4fDxYCy/IEV5iOaSp4/q48
3JcvuxCnHAOR/N5+PZXeP82+bYPj6b1P38+mh15s22UU/vq3ioiY3c3WjywXbA+WK+6/0tzitagf
tSfdSANf2CcrC/bx6xEqypeds8lp/HibxRN5ZvIm0L5P02KQ+zDOfncdaazMkAuRtKKXM+lm2sdY
4Z6opjOlaLKY9F79AYX+zna9rlSq/jqU47Fy9jse+aAieLyX+dfQEljpokXwUD5Sp8oSsYv9TaSR
iyHg3OknPQj7FJ9fRubyaDkldqwKZjTmUubDs5nieGzwvhG+sFKX5Epn+McmFZwHdGev9kj20VQT
h+r+UEPmzGwZAxaXAV7duv6+kapnKTOPpikP48aStCilpxhYVsH3YmEnGi9W1ftnfPCYUY0kZnij
jjW4zNzo4lUnmLhXqs59EyJdPiXGgSe1hs2qpuUpzQnqfP4W6abizdN8I8H7jP+gA/ustYanTADO
qYS0jrYFxBtUpCRKgcC5+ZgQWyhOXqX1p07NuROdnYjojR+tDanb/LFLIcGwYGHDgmRKj4H5faWS
mPz2+ZlfxH3QjOmO2uz3sbtVsx7ELvo4bGoozn+8Ztdq4oPO3YW5czMNGTwpPidBnMIOqkVmOE4U
bQDGUE7TkEzVGHeMnywzUM3Yxrv5rN37iWNtfP1MwR8TB6Sa2bcRIooWX20U6sOAZt/XIy3RKES+
3kV9JKs5dlCuKe5CQpi389TjelsD5OqIbSNdB8G9FJJde3oK9YtQZ6JBr4FzD8Njlhu/+/6hfRub
jEccy/xrQGGqd/+1B3rXi1jDuZpqm5aWX/J7nawdjoMLZhuHKJqJi6oN6vUM/zSRYr8alb9MgKV1
gtfA6D6sqm/Ob3DNjc2AlqVNIV3fUFO0QA7NSzK/g9sDE+3f3mjgpScMHGQbBFLXqRZnMfVvayIc
v5qa+/fHX6B4L/LXr2w3yCumCpt4GQ3aO/MY49M4UbxLoz8Zg4VCTGADn9UWZBSr0urjipoIKEdX
m2lVILpzBolqQOeVVDf1RFNlHyLp+9xP17bDW/NWUwOVOjgoY6E81llEqhc6SJPCZhB/9CJJ2Zzf
O3Zup0CQdckl6XvADgD2UvLe0hB7ZJx77UysdK3nxjqm1IKqtponzBTGnhcsXstpvTTjtewnnnz5
2HGHx/5qfCHSYcnsq49nJRw2dkw2Wf92BJuGHXH/bNILpS+yvs32xxKJDL1WDlY2812sHOGYzPbn
W1c2s6tZ3scJC8LiMlGlpWhbPF/b2/vs9qyg+i1mjNDNTbvGndJEa1E32R+mAlFJsLgghlm6zJAc
ADx+rp/Pf1IMsY3oO4iWHokvtKMQhcCy+UmFp2jt+feoZH9G3Jjhv7gl6iZVBMuFa+dskc62/Ts3
8u+D/uX4MDjQcAiKQs4E6EqwF3jugudbYUHEBpFML2nZVw7H8vMvnBFhS+SoUWZBWo6qodeTf8m/
XSv2m/p9DV5jx+JHdLglYbkqLTWUN95se9O2zhbgND+EUp+/lxbRkUTjMDgq5Ua2RSVCKWaGnDl6
x5Lq5KGu91ODimmbGwio2mqtY+f5lSuv6hfa5b/0/jurlm9amzxFyJHr7/9dHoXE77X66sY1AyEi
xMeh//6RqkY7lyk0k/nA7rK9mTGCrICNf0abiDPLHtOBqtpE7F4U9y5fpe0cp+KG11OX9ercryZ1
OZKAPAtx9P0+Evtd8XzK3wgc5xrJmAT2UHx8T1aVCJgN6qhjNg0ZWRLxrqWEJG/iVYfZMel1I9HT
SAuzCV8stq/uT5V4VzAyYSh/qKYf1dsg93Xt3KBtWslv3wR+HThAuIiUkiqX1UcAluZ3gvDx8fuq
9fVx/Yw1U0p7sda9vwmQ6/xreK7da8QHch+4xtifz7y4jIjpNlJY9XYzCieNXaIOYZBiPKQfai2+
8yLzr/RwB8jWYZS3aVy1QEKuIic8ODuJxa4b2195FXmbf+WSSO9fYT8j7w6xspaaaPprGbTAVatL
uMAfpmn5oe+0qV8zQtjHM08X0gFjNL5ED2IAQX+Ulfq1KBLYCawh9X7fUfD3vM1/+7uPDlbO0npm
8Lq3VoP1hXdJOd19V9zQi7Rdgd/28jeCNAIpXrwMVLOSVLS0n2+FWC82FqDvG+ZznJz6vXW5FUNA
U3xW09+Z6qECQruknuzGtNoirIJXM30H/ZDEz7adqOPuCanktKvXSJjDr+8N7x5WzKpUW5TIvKZX
xUlNycr2otRJNOfVvhRWdbG5Xv99Hi2mhi/63pfi2/6cbsTaYjuKqrdvYaNITAZbOdXxhuUBjff8
G2oIX7h4/kh31tP44DY6fL7UEbekwK/tU+Ai4RaTS4sFOxsmHMwf7uWszI7MHYbM81KiulJ8fxNc
P0OZQ7ZmervP+Ei7+PKn0kqf5zfFGT14LIHFlsj+OXbHbAr+uVAs6pdI41zfdJNYueNzhRAlChvk
2ZVmW37RiX7tuhNKMbXnP+874naRms58wJjCDGU1I03On3Q1/qUdXErUInhUlAsC1xEwAvpw9w27
90+EO/4ox2bXbUWLzCRS4Iz0Moq2ErAOilwG5suOafpnywvIf5ox+OpT14FC/nfTYJ637kRxXK2K
NkjBfaZ5RUXI75RyNFiEQCQdWZ3xaHoGRLAHBW9ehQL64m8y4mQ0i3X3o4caSkcrvsVOGHmcCgFE
Z0JZNgzJm7AzYOEg+pnSMn80U0PcpNgARN3wQ+eu+TlQot+21U0Po0xLjn02q4Sc1UwrQqn19anN
euuDRahYqlgd54LXTU21dlWICG2Uqo9zpFSrRwLPnqWbg/NRGD5+JH4OtW2DfHYQyglUNtYrwBmJ
+fnQUF4BI/kM6XtxN7LNsMRUj1WILd8Hyd/jpvy6Nkfp3utVWAi8MPsau47G6lmhL6siZG0Q4R5e
B0w2m6sh/QVynLkaEzjUqXWPwGscVQmXLu8ddhf22LHKw/eyhObwQvJDZSoonRurQ/dlMkAsei8R
seYM3R804WPzDQaQVE2s7HsGMto4E1yJVNnXZeURD+FuAQHnDA86M9LjHShLrJWV6GrttzLN1ZzW
H5fVbelZSpdPtUfnPoh18T+KVlRFH7AQRwl9EZBUxy4tG08JiRia+Dlq6CAHUjx3G7nZnTfGqpOu
cq0ixA9XWek//ukRfuU4baFnNCABvUNAymyVTZ23FTsFqK7ZLOtJF+64awhHwPpiqBukQCNx66R/
rUIGU6ByWBsBqV9+NB5fR12GUbKyiYrZgxdy+tqAZ7cD9pKNZxvVh48IhhKJ2+U/tgesMQcpNIy+
fsd41w82XpgAa3L8QWn3PcuW3y2aDQ2QqNX3ZAQv2kc73HWVnWB6qZWdSqcOzueTm9S5wqE599K+
sNUFH0VIUQ9k2RzihcQpvxgxJhIR0GL8Ei8NL388kE/fpxjYLz8qXrCn/ooK1eN3Od727hn+sYHR
4uovA7EOLmuvFK/hZvIrIVBBSrE8ZlGe3fHGelnbfWeruutAyzgC5E9z3+uxw3XTp3Tr68nmhDSl
px0Hw4QziU+OALNL91G8NbPlRN6U7mTLy7YDrq551Mgw4jyP6BJV7hVWqhU2YzpLMH69+Fc0eBnm
17NVkWaKKyEE8q2x/iEpgtsbTdZ7+UpH9NS9/lxLsYLVR/ujfm0Z1OgXNyAgzxIZo7FOLBpyjo4H
+wLzleE3CzQ6HV+5cPo45jurojLKnypztsN2Ap5wCsrN1OAVJJxNgfhv5kBeE2718blSaJl52LU7
sBfPzvS9MvM3zYh7KzFYV41HOlkrRr6xZUupdGPfXjaSzfPYzJRjwP8S5RktG9c2NES6sB2fytly
dNG8HUZIMObrurGYmuWmJJmXdJgD91aMnY+2lfjqM8N9IxAsBvbVwUqk97sf5JYQ4jfO5JDg+tyN
R76/bM0VHjoT53pQUNYT+YqtqtveebyYgqK/B6hRC8W/r+vs1F8EhgbkbzT07o+9XZ9b5H9eyT79
XE+RJAVPAzJntal+8LebRuqXZq73sGGe27G5vt/tCkFSSE81+iajO8HWRznaP5e0Y+2CujnK3qE/
QEEAlTuAs7wuu93z1A5QMM2mv0zdhngvORsj6/rmUV3UY+3IuPlU9wwFVBnSa5QekWNlIHPf1SEL
HG29iC5LfjkmH4VCfaERDIo4Rk7on2oH04OIf3H3p85TiRT1JnqrYaQR6Sr62JUnzXdbQbSUZQv4
qsWGmmGxn2RjWSI32IT3LZ86XN/A/Ls0Gb40IceSynWHHH4h0iM2va9Hi+u2ziFSiZyT5YCwoRf7
wjifdCGVS9uhNhweQ4pC/MCsNHmXY5MgzjvaNtawGRdXnV3/QqlH/b/w+OIPU+CxhQ+wgYRYtl7V
g8WaPfMMjTc23v2qe/tMNhePynNo5+OdHXD6j8/dH/Qdo+25sc3M4TUgjSHBHJxgTJpustfQJkzN
H7XcTKukGUacqEw1W11rLPHAfb4ZrhUAjdia+WamdxmlWunOqrb4jJadpFj7uqS99c89E9CJSKKQ
wRAIp2ZurA9xL4RuocFf1M6MFv4JxGs9gz4MnYerS1WH4DFp6fZFY+huoWB9fxVWumdNlcR64lcZ
JVfShW49dUQOlUQj9nXBdFUpNJqpguSY9NyiJPhSbtyWT2NjXVl/iXo1ZoYOZnf8HWppPQy3Qvpz
JRh79ggsfyoadq4lAhaF5BftnPJFc++YTwTURY50g/meLq8+b/1IJdJCzyxzOGCNseruf5yAOMdF
os+V85T2ZRHA6WdxrXvZXYCKNkU6+44+Ion30fVafvT5Yn1x2apo0UwWRfJsdCsVeSI42vQrcRC0
Ki+1eyXdtt1eK+d2ZNF6tl/NdF/k2QSrw6OoA+sUX7/S2E8g/oBcC0iFzT/V+gJ8UYmqzKSIFQof
8udsZt3TOPaSZQvuWwQ8+fTTqXm6vK5SmvoRm32CARbWbXv53L1yaygsC8tivAZxPtco0Ge8NB9N
DfHVZ1Z7aVJV0861tIHGCu7vDxHPQMdDQXn7tbqXNq1FjyDjQsTCMO53eS9rehWIAyXyduxWRhKq
CmDjf3SumYJYrOI0z0eaqc9sIZ5/FE0Bd+O7lAjOvQtaWCuLzK6CNEaNs+W7djHSdDAUM511czK4
Fs+UIia8QM+zfStXheYqMEOwuAN4/NJ/ts8f/whnC+HWaBuIcOFx1YUA+s8fYXhBDsInIl/Y2wEy
lu0Qp8HKxOjnHufITvHqorX+Eq2RL4nXFvHysUqwpSAUKCyN3KQDcB1pwft3c/VnJfWzd4aFuarB
x7icLc/qj0R99VjIdVf2c2vlaSmnA9Mo28bSxedoY86vm+/+xJG2r+OixAm84koWHrVTecvAihJK
kWA1rXT5ef3OXYARci/SoSzggXl3fMp4IFVWn2nrLdLSCSaa08B8AKvo3bKFTfsC5oq7vvwAXciW
hTvh9zJdcWA3UqwzWvHNWy01MMIO0uKtZnLZ73BtPOiuSYyr9eDzd27B9u6PTvh/RgAOIsYWP+QS
is/C6y/cMz4VTmoDSTSl9jTIzJ5t3J0bjRXBHeoDjG1qUd7X8TJfNXO4CRWZGBKkhnRnI1e7+Lws
4kdqcOnfuvKF78fnf6yZR7IAsXrBAAkw5Ge8ck3UY3MuSsVcPTWH6Vz8OQcvcb4ZdbIj9iLoClCa
RxGqrQvd1OW967FOce1wRYe0ZnaASksIIFP8Ra9/17zOFSNMRSDCSKphHqSyClbV0yg3uJZS6P1F
xnDly3dcP6uk3KmQMb70br30z7MZg8wsmz9SSUbgglQazrUtC/Lbp7ikHZktyD2qu+yrkZk+pYy5
m5gUFCfljh8S7VCfznzgZffU2BS3Li2CYNxL7IKL3rJ8bqiwT8qVr2moY8l7Y5nysxoKLRc6JMtO
gLOjO7ThIFprPoeYPDR7sJd6T4rnoaBmHSV+YsNLN1sW1hdT3UlBr6r4rMj/u09rI6wMOdLEsZWp
Oy2y5ROK5a6zONYufRHnsSW0Xc+AqfM51A4w1EWRGeuv6f1vfXayk8L2VU8famwujuP7jMPD1bR4
1CQBfnUl1eLyXkvUjq34b/xLnMSCrLX5xW96tK5cWpmTAGlaHLR8de9wmZfi4aL9M2/SEJ0oHGKB
/HyQYbc2U6cwNhOe0uPvGauiDOFZgYRPFHa7lnTEhb5yVNk721mmawlicBUXHoeOtSI+kzqxZPE4
S15E6Zc+/4IaxtF7iOYokM4cmukPP7LqXGeO6CALoIm9oEsakj89xxaeN4XIrP4KuDZ6lPQl0sy2
BRqNW9f+C1f1lssnBEfnVogmI91JGxvFULAY2HKAJwsxTmfdJQJ8OldOf606Evn0V/Zrk2mt8AgZ
5RGxD0/wzN+DhTZdqDKLdimPWxSpGazMsnqIFmODQCUMnoWOCqiAwrF1nCkDbOubZRPnej/mGe8q
vhQXRlZ2EhlKFC1WXf8Y6/9lJcn8frwSeGt59lQJ4sIeRP0OYF939c0sujnpvKZO9WY6qKnU2Nt5
Ssd+fFmJ+6hw/YIxXuY3nbR88ouAxvuPnsfyXZE1ad2g0LeP7dvny6mZq79sCoHXZZF07PXJX1OC
PbPfvx7QwfC1iqtcGbfH3X2kUoX3d9jo1y0uJibTo0yir7b8AAbbt8NkvfQZkTtVwnvNrzm5hLfr
eAhce5NechHeMgK07XRSyFXT7XSbm0Ad6y+8rHTnPs/ZrmOtc+s845O1Hm/K4cQ6lW9NALJc7z2n
SYa5YQUemsCB9ZsVnrk38YsjTicelJbTrZZs7kVuPpLCyqLrN204OEyeOFqDaqPVAmkJdwYw/ueA
pdtkYz39PTqp2eLpOeJg/cayeITcE/z0yK89mpdJUO4gF8Gy0OXDUpTeGSmyHyjtv2vz17NHKJib
0MtSshFrxXIlixtnAG9uKNUaCv0WUkHmWZuu9Cfsvyo0+yqbMTB/g3JoXOxdpCMsFW9eEPrurz4y
HfCrIkO3sbENI5fqEsWWo8Ra3Ai6RDeq27H5GW94fCE7LhxjRC9YvNnw4m0E91n0N6Q54+TvWfKN
BTp8ti/peqR7nXmEULCSc7JK9EHxX0v1mJZcBkP3+mSUU0zup+0OjKStfWYI7HxKz3FMIbe4rr6k
kXoaQjJxcwcH9tqiqJypG6DMrbPqL+Seacr+IYm/t9JfRi2a60ljSaVHHrWkYnnqbpJHlkHM5OU+
EFrVHadZEzhb5iOTGMLKq2L942/HG4RibFGqSJV/Szf+a+cy9002WoyFdEONYLat85g0DUtqdaAc
x+pbna6celRNZrfiHph03LIhnzzZAv4VMEI6L7P3/5QWyqE04DOV7wT1WBEr9dJLMUJkr4vycYMt
F1xfautq1HJjtiNk/UX2UXtokHdrLv5iQeGMM+4L43NxricGDmY5xT8XNWYn6HVe01tEw3QQMv8P
SRKdmcpQtmwuBqL8se1oTcxF9bDggKSws5n5q5kYWrmOYjJjSudBG3CH2D2OLtvXYPoX5sTE6dK7
z/Zjjxj/NVrvgeQ5W15NH84JBUllNheRjkRt2hc2z8Xz2M1RYkkMpONI24jOXAGVIkxRWvt+YhIJ
vGpaDO+xaqDS5LMlXR7vpt55IAyPsGWxXf2VQIEwZTfFRhVq3D59GpaK8yHGNAgp/+/VjEDnKgd2
c71raVI9LwHo+GwVN12PE47EqPxFSNOUj+I8GKlTN/WjaAIzo2s1PX7s/iSsDEIE6B7g8blQ2fpH
dIVqZw1RvvxtvhUNjaJVMnEu3KnO6fo0Fa98O9ZamO26/a37s/SmViViNdk4853QV/dOqkx33Yp0
Q9TskI4yI3c6y7r/ckMEbiIKiUDgMT65EAm3bnU5YnUzmjQOt+ru+ymNzgnji/4/sPBlG/TRFEKD
PIM92AOZUMkm2i8Nk8K9eS4m8jg4HWZMyYbdeDVFS9fu6BIqt2SRkb2SXOkV/BJWfzgmMGz1tQBn
M9rXj3JR9ZdnO2QUm+a/GEtUtRaEcSYV/xAorFqLRczuxqpD2cRGEvXJe5YwIUTjCtMROrU4SIb/
pHPONYq3QUMuBNqu9cTF6tlJ1Tr9i+5ktnxAqhLpGYwTjXzl4AbM22OU66UJ3QMOS2Fs2WJAoFEw
zOl1H/hty1h10/Xf5zwgXpurv13gfwNDtl7TdXtjJg+92BBpBuKaMlrb7tsUsSW7QDtdLLgqK4lC
CFVpATAHt+T2rXB0eZ2qAN1sO5monLcFCCEISrBeFDQBU666HEdlcBBvto92vKHKqrh9Fnc7Lqnv
b8oOfqE5xb3qpIHipbMFyM9Y7B+OeVki1Six2G2a+LCYvpm6J141r/XL9DYFeeSm11cQAYG8BysR
ymDHTPE19dfHtAL4uSnDcwFjw8jNAd3Zbpja7cMssi7k2tFvQeiipUOyma37YlCSrWwhe7AJkXYs
Vkqil/5FvyE7kp+OHIOwgivpr5pCx+oubHRmfD+kOjmdWXmR8FCJVJgFHScg8KAzm5stSmQojkrM
BCzUVFTUp5uR2RzkEVSrWsqIp0fZhmg3VMCXXbfsl8fZ0bxwTcPcswOTSI0VzrP076Zjew2fV4z+
XvU5W9uxGCA5KZ6OxXPLUWh3VW9soapPNBj+6JdZDqfv3RSvnl5L79wT2NmbLrboR8nnrjqbo/Wa
PqgxOjr8Q5XGtqb25gHIgrH4Ch90f/WIzSjLVNSxIQvHQQTB4QHwYJWRta9yY2OEB7gKe9dSxPM7
Knnvyrkn6ntrJPHBqZ366mfJ3/iv8vu5JRI0iieEuSDSQ9zn3NqEKLuhknuWGodBI9iHmY/l71Nf
/dVUtTcxIwGSrpFmEQT5nfvgvK2Il6PEvFQm1fFmFFn6D9LVZSn2aup7738KLgv+oOPFraG+0NiO
F+vyccwgjXIWKbWvSEraLXgtCjv3/oNgP2Jb3YjVFOhbaBumPi2HfqbrvfjCeF+/j6kt5Ya2lXgj
7mWf+uzmv0OGip0zGWk8AL5RIw8BT/Pyeemu+PFJDKqr1kmOdK+HPRlTyF6XqSf8Gmk9Ng+tlBbM
klBmhUJPi+MOo9mgJBlWIYoiy7ZYy5Z3bE321VyXddmkEGmuHeId5O/or6VmKvhrOJteQhBFhpAO
vEBB+oHvLlUKhyYnle/zB4kLD7voaFfgdP5TjFh04tHComMis4WROj4b/w/qZFZUEfFX0UNImFb1
o66tW2cNgqu+oPZffjTpzgwiPWoF1dO3Dpkd0H1AXjXMu4UTkeJHi3u7OH0xvc/kCbKXpkFpr7Xo
yWmE+0/z1SMDcaxmty1rypdv6jyXeElERVTHtMtCURW9uXQj+3XRSOxl0u3jWCNACCakuQ9svDar
fzXs9NdFXBupu2WlFgFuFoa7hr68mvZpBcK51VVAuwmsJsVBiaB8Zl0lbhMxG9k6jwx2Ts0rxB9m
FeBkzFjt628FJe3rkKDlhg4NpZ6xRG6jI98hf2KIj0He4tkOOX7un1idNeOsDvuvIVWq3FZPZQdm
IfFp8+gyBatg19h1pRzOkK579OMKo2exBt0XoxO2y9vf41P5rv780VnomPSHPhhoz74jFv6Vjx57
FAFpH/Jh+XpLiTskfuwA3mc70MLCAfUKeg+R+q77AlwZXbf195wLmTn3723ZC5RcSBD1rh/XNjIm
MhO2j3PHhkq5d05govueYyhEzmV7dBEde7BpnsGYfUvoWbjzoV0MHBFjxYHm+cML6GYQrJEb84t+
/FeiUQupRknJVqUPfasVCA3g7a3k4wsc2+m4+lykEAfRppBPsE1SUlEccXQtdIm5DR8gXBHrHADh
6anaSk9XXFVw+XOfT/ooZ47ZcETnXrVoP/4JPRHM7Qh7Uwr9fX3Tw0AiD+UADsFV27p9QOwATjk7
BSNOW+xxJspk3Td7fWS6znGt4UaILfSRgmxEKdShcm2geHbJxZCZ3fzARcmzc5v7tfa/akGuum8+
m5Pea34r3erSupAZHx1FoRlSXUs9bqEyF/7Uv4m8F//H0n0tJ9IsQQB+IiLw5hYGI7wRQuKGWCSE
956nP1/rPxEbG9pFwExPm6rMrKzkN3QuNtYKflc7chIStrhMgUPNJwYS6d47fE5mi1ZaGt7ddk5j
IXwCD4Q9o5kUq2670qzkJ2HrqqSlI/apUMcA2g4L9es7V4fuvnEBL2qMcyjlh5t73bnYfFEqjlLc
+0G2xfNoMWMyh57O7Ur+HbtE/jaLBgA1Eh9Na0jaOrs6KzWNyPj+qhKxbu6dAN3Z1b3AhunUskA7
dgmnhUrcGRMzYIX4ynpMwsVdmhIfNbHJ78fvImdtA3W91gz77aQ9T1ePPI5oaHf+ZbebzZUWFfPa
9c4mRMRtDA+QRpgccT6QBHUu0ap5+1qPslBHMMVBfnRqHQ/130OmfV53joNE69oV7KUUTCdUQCrs
gtN8zFOQFGFssPS5tNLTkDhNE4s65G8YFhQAA+l/Hzxat/FkdOq5mRtfttbc5jMT0aQbsAx+nAOY
TX6UnTr9Tr3M8NJffl3+8cRqC7WvzWczAafTKAYU/BbX/a6YfNs2VYHemyCHCLnhvi/91XAzi7Y2
LZDLdSAASE9BGjbp/lVzED6o4uD5QGocTmvJWCvdQDGfeuj/9Wfu3/Y7JSeLcQh96Cmc0RWOMpez
X0neyqZRpBHQkkUNVpWcMqXNh+eRbq6EVd+H8WlRT0+FIWHzFHrQM+WkRMXlNFVMt9OFCJwL2AmE
50YbI9FILAAZyxD0CH5Os0vgBjM6ZRIs7Nq7fxarag3FXLo/dAEYAUsJoEusi7jyjGjTVmBfYUy8
WONqQkPrJF6Ub3eJfTY4OaanuE9nU7ox7+ycc1ikQ+U0E1AKjNaHWupZTU7ngSByUjs+8JXGTHgD
LYD/DRCm+6OK73BVk9F5kJ3CaeyQTsRdfTLamsTM4voyjOtgPxAZKYwY3ju4RI9CE203n0KiMVnD
9L8ODTY+qrTlqxBfHsKPaP/FY7bAdqLpIGAzHgDo279NDZ3ZLXiQ6VpmNrnVw9QaB9Rp03N0CWXW
k8pr04ZKPYRc9Fnbb8lROEId946AAKfDDxtbRsjCoXf53v19J09smCQhfNoOnPlTzzONMDvr7oqO
HRr9kHvIpRrhWyDeDlRdel8I+Ull+ZkZOj+aoUD57dBn0EAIlO9s7YSkHONzM0AaIGidjwBPQp1o
qdHhDF4/eDbrBZ3++EjNu3eHXETK8uKYLy9RKabezQ/zHw0mknYcDcLL9zcY3XoAbOmbRrp0rnqs
9HL/7qko93H8unZ2rcRbtj1pwwvldan3QjOJK/pCDZmaHm+64Q5x2n9netzo9aT1JCxmpipiFIOk
5i1dO9bIcBp7aGFAgPba2HPb+I4N42+avGhWHsjV2OKNp+lkZC4s/tDBAHHyQoPYrAjVSqJUubQg
1JK7jS2JayLEOD4JECAHkYwwFXIoKfBG0J5BJWX+F7yO3aMWd5ZAEuKrlwGls5vtCxwMcROAeg+L
+Mwf7zrYzTLd/Wg9sGsOdEGvxJ/FUyXV3WFEDi1aEavIzQv/U6uq1WEV4nTEkFvmowl9B4Lgiywt
9sE7uX/wXN8ffVV+h+BTz7r50mZwwZ/iWNr9I9a6ft+VJeoA+LQYs5/J78tHsjlpPEd5svI+KyHn
jxmfilapqif7lH3MG6/gfhBcNLQLZZJgh84ypE9pBxlOqMmIWdGq9OQ5Rkj5inJKGl4RIUfembqo
CdzgOfQt8hIkr61BpL8F2RrXU3X/nOsp8UYyMolpnBMkIsmRFsaoJlZtycojX15Z9JSgNpNxbvJB
5wEc9+d5iFgIx+9dYZSnnPinkDW4aPw3IC2pYZkDfDUbHZvr91U/+b35WKqz6yz6AtbCr0rR7Pfr
d/INuW3H9MvkmFLoHT5Aj7WrTOHUz/17VOkU/sIjHnDqBgLtJU6mVekIBK604E2VviwVPsQpKF0O
TZsPAYjhV5QIUK0XhkCIEsFtKzbDdfIxJ3usTTpmqcudfELQIZ4sZ5L1wPMqXL++0Wjo6HAJRfOx
3uX3+b37PX9TrPL9D6e2uHr+Y5Te0F1OVQKomkT2BplgC+ajdIwTP6InFi2H8/NYnVv1ktOuw54V
vFqMJoas/UJjgkELv9BRaAIUNqAFdAkh28iBBWvZ6a4ukhXCa+3Sv5M2iPDIhaG65UlzMXUfNSY0
H8pnM7R4WN8TaNvVh708AMKPL0gQioZvEyGXyDGKNdaKgUqrYaF2L93Llwi91yTHONfX00n/1ApQ
nm7XbVCmZCsMP9IQd19/VjRm4ZKVKmc9wGsWzUZPtOqJt+fdzO/1XRRblqBMSop3HRUCZ3FruIxC
NzA1FQLKjuNp3UlP81PvsrmPmV2316OQSL4dM+jnfSPXSQy8ofVYV5d6vClNlYjEc8XVUCZ/GCbD
GbhDYj0QBWbxXy4BpW3RTDlEHYBjp+tttr1X/M8FM7HW7RLLFG/c4Fqn6mVoEdDCHGbgsHUVpns6
VJ6hi3h6dD5EmjNven7DsRyXDc8mPKuS6N/IDiUPp00ThLsStirOpTi0kDwpovv6b/tylDOD9qH2
Meldwnk7dHIlp6Qj+hGvO3bQ60iP8vml4bPuuboD1tICnnpfHmZwZFT6cVIpV/dZifvbhOhec5VZ
oavige5cT1+ZoTgISCt6W9+7fpaWHchNoD9OrJn4CPlldw5N1KXBmtHAdObUM41Fvpzl3qWBitpc
jXX1Lfy7NUlMgI8BxHLSPy3TH2R6Gq96wI5pTieswXrgHo03WOM2o3lywVd9zUnh/BArnTJcBoqb
TLgdH3GaBdb4sI7CcLu1BIQBSif3+QOavTn8trH6u2f3cGutsm3Qi4DA1ox4IqBUvAuMzxcDXT19
zEtMtXlkb+qrB289++CXQbiM+ZOfY1EwvoQjkmtyBfzMEQiNT70nb00IxGHsWJYVBx/PyxgKAQge
OQMuvdQsPz3jmaSs7Aid577qmq2a2dRxp15+lMK2DzY9meU4PxIQOMzvHTjO9Z3Xmh69gfLFI4kO
ZI8hVMSa26jeEPNnIeX1VIZGBAAF5Fa6lxbdsOLCysCRBYbmVZ90RKC+W4gk6hNkJL8Dvhfrv6xF
/XUFhX+qAZjjkfcRKO+fYLmDlhCHreriuz8qfdW9vS/QU/fytr1vFzqv72zrXN9nipcrRKiW760e
jXzvr3MaOj7XiXUmrRXmXrDilDxOaRvgKveetXrCr6L7Xy63vKpnR8kmIf/wOsj9O80D5TUAeDlu
9kqI7rXJsnIRm60qwENha36agIlZipaP7uuzEIeWtYk4VDa9LJIe1izuMfprxz794lFfwUc48z0h
KKqHqqCc7dObgZZlM9/1cqDueqg1kabDMT2dxyJxk+UvB6iHmN88sqn4tfT0MfQfWBS21/7ehAAL
dBagsDDq+REoSlSxpwEbBpiTpC5VPjDm9i28XwPdnITOrDuQpuhUF4M46y+PMmgNgTDYhRTjrmLr
2ggTYnltLHrbjhl0nTcvM18ERLEAFs93YJ0dYNtxnD4yGCWDtHvgzQOhur9X5pyhyWisJejIzG6H
p2oZNu85jB8zo+HlSbIs3YcVmNlG5UCPiHI1ceN3KVwuCSqTY2ZmXKUhaKpIO04LrtwBaxnnpwFG
o8QT6xiiEFRIl5afQilxtARJ8HjrJ4Z8oSkFZ1naVhDda8wXln5WkTB57aONkD7+kIAiWOPp0kG/
9UVVgib0wGUwlSRY/hJz34juTE0NSt5F5Ry4ssGEjGkV7yRH6f4HxZNibXYORE/sN0DLwYwtSOw4
wDyX/0K4ampbT69gjyVe/XcST4CuNfIMbiiQBjpjP5NL0FUsYBR5Iqc6O6QCPoPfxrN8OMFUVaA2
84v+yyLYVtc8k0g0sDJigGb6MwmuS5eb6VWT8SJeIC/xHVMDBmWUmI4nT6EIpACxHYax9/vo2YhR
sTOEO4fIl7Suxi2nH6cpmc7PjTVxqhJQWgiienhx/3EYSsPCCSokF0aKGQPrbtcUrQjDnAzLyr5z
P6jIKM2/GWz/93DNVFvj5b9U7ablVqFMrt163VoQYHC8NRUriYjiwc56jX4fih2FXKHByDqo5pY/
sIDoXL6EpctSywWQ/55mSdSit4Npo3MTs9TOf67Iql+DvIM5nPBsYr+Izzvnwa237j4nLeRMaAyB
2XDwq7yH93DNEtYRfNZ3tUfPnreQ6sy5iGFTkaetLFDs1A9E1GchFy1/mJ+EJixkW4wlls0Dy87x
/lNN94sJKV0RdSbQe9XLjkJ4AEWr0zofWvNKvLEb5rpG3dEbAG7JewXvBLoQvo5s7H+nmmAIgGce
5kHzuO8vUkIsvukXe3E0LbKb0zmLz+f6rfDrQr5Oz1rsQ428BtOXUOJxV4KjICNWfUB3YVexFh4m
EDfq4dcUBkFZkAqFBFKdhSO3+BzdA5WalPxhix4yoz/2fpwfgggXtL3CEgL/K/IdTgUyeEayCwFQ
rptu59u/vwGWVKRakztCAELo9RpkaGC0sf0TlS3ePdnmkvKyE69KmkiQtwGx4nLRF9JvM2Pa9aUT
H+ko78Ckq/305ycD/E0Vzw6Xgk6lxYwi32dExUlKDCWr78ba3bXCzA2go0TbdoLqEXAE+vWcA+1z
S23pZuCgDUqdfEVF/QhGvwL518ybVWOCZV5SMEmf21QXod6/CBxM6oUejGMcS8LgUqL5LG9rbIYE
xcQ7tgUbB7Foqlsgmpu7Tx3TOhzePOgwY249fcWQhYHtSG1qaYNua5Rvsit7W/XnHLshra2Avxza
r398oZuMAyWvILEaD0qztFBXCEBMtnGyFjqqvLgH/LDYBPFJbolBG5nOndgN+wS/ObWgD8uvWJTa
VM5l0jPc561aEGthKBo0wJ34h+KNWhAITRJVxTWtbC/VufEpGOrqmVrhKB+RKq0yuC6gjopctJR9
hgqOrVKE3yOLlXoehTW6n0pHZJ3i/Gs5J8pglwfJ6e9HscZZHlpgKFS6Y2JV300iLUwU8PkV8yv1
lvsSV75u5R9lhAH9v93Km2FK1fq89lhVnyP68DXFyNBLha/cl0prUgu8lKYgWkfjms4aUWrOWITI
LJSeKss1rOugPVj0wtIS+MVWDXBhsrww/Q2J4wHmLEWO9y/qbB+ByGowA9K49y+k9k5x4ZF4TSH7
m2M9/YpEm77jykZXLCsujrk2L5N/3EuxfSVMbL8Yl3Q4953CEB/70700UWmSLy8HCwQpEIioo5vn
m1H+D3Wl+SZKcGFjF71ZN+I33bzLuyRhyEIEtmrtAx6Pd1gND0ObbGfRetjNqG0EGb2kLtTIMgFs
R3bT1diGYH5AETZMU+fGipuhbcXdBo1Jvh3Io/WlMWl7UWBO+9MIhQF7TMitKl4p5QKtfQJsLjsG
Hd+RS1PreFCTdPUcihKi8K3lTUtkvWgFXFPqDqS90LcPIAaXGbSnY0gKkZZJE/Mq3z7bTRWRr0uL
MRBvwxe96alm7qXf+/SgxKwifl9LWEay29muNx94/HNnR8toqWQZeyI+Wa6ymZkA2E3cYyM+xah1
0tvPVavQ3RAdoWY6MFkiUe82HIsw/vCi8CCYOIRPpC0qRJvh/VzKr99lWUE5Zkb3iNMMtXMIrHvX
WSIQmDVoz2DSDkrX86WRVSY4kQBIFxxmAUZLTiW3Ymyph2h/9AeK+sd/t+JvQq/Rbpwcydrgneii
g9RuAJ8Iz0eEtAjE0r6yF5t4xGovMC4CIRmCDOgxw7A0bVjL6NzRAQAP4uUk92O9QMfPAFuEOjFP
1iR1Iyamv81m8+AytAtKMQL+OVRMJcmaUChPAwtj+wtkZ6HL0nQKQN2GxUfkXlV78RRYK6azIg4h
clW89QchQZEWM1trmjmGbnyJyvVY3Qz3rv0SQoCj0YCTolJWpZeZAUWVbWdKMkTp41N1lfR1FX7/
FavN3QbvmsFiltQYynXlhIx1eSWVGc790raRx7gxSH7/3p5v2x7MPcFIrOv3XZ+QwwBC3eOJ8m6I
prtu9FIS21a0ZjNbVSGp4V9x5g1ytjx3VB4ZatvUMM9ryXPD9yT3kdsV3YTfVxuqcaR7owVqozBM
BUJDU5JehxLNCiatmkSpfTO/ezN7PcDloGaRdL2cm9fC2pOPHiJvC+U6Xg6fQPd0n9puwlz1LltN
2DH+ntjhXvtL2W0eu3uNeMOZL7PYZZjrFw9PuAqYZ8BD+JKs2JY8Udmz2SnyZ+N8jWQB223PmtiN
de5yfPzHaK0HhmElKlcjc4AUEGX/QdLe4YpK24G+TYfZ49D0abeZILqwqMEKzLHsVPrAvj+0xZL1
3Q0bKW3IClA9t1K+o2SnkpojHK/RpEaBgN4h39rJKFUl7VV6pTE6t3+xHsMfyNP4UUrTzytuIHaQ
uMa6OAKne1tMjA+Z9PTSjuZ9/UWcRAKEZWXVWtGqRpvo0s33sr0Xy+lb91m+lzOd27ksb8v2CjW2
ay3Ta/myOqWIAyKn0PRVLiO1DLT4nfhdpUiuc6biLp8C+BQSXuKmM/qBUGAGPllmqwhpWbv8vAfJ
I66u5OWnitk3P1vAJUXOolnosgagcCEtDJu15Rz7EW+UF11tMtsnCPEVVvgXxJWS0PpCXVD2qMIk
t4O42FN5loYTC9VNH3//K4mbnijM2rkoqMgX3XMZaWJtZOuX7mpXWeyVbGumWinUCo6hHRWinoRF
0fIlNKUR/xE0SJnSU/or/TjoA3kk9VZNxDWCNhDc8ha1FoOl8zr1efLh6qva8wZ/pJYdIEQiWIyg
IV9ptFuoJTpqWHsnJSnYcrrsWOj+ly/ppdZBR2FFbYzphi+2bUhOb33lF0GzdVVn8Op952jzUA6N
tCKDdTPTWuu3yQNbZo/fqsTi9a2Akk+vk7JNvxar5z4eRGqe17aztZEPb9QHgz2KFuPJ2T7Qv+G9
BF2xlsKWmrRkU1u1JU7GddJYlYmxxsiJROs+UMmQfekLKdghB2psa9d+rrbh135FI0wU2pB9Ppil
EqANtNMT539db6UgQ2fM+zunnCGYKyfpSf0OL/EHVe6uvthUjfddIjrcVdP9TfXQWlVjTYdXvnSu
X8tUg6KnwzBf9q/S+WPdXzbQaB+BR9UQVOaCW6Ezy4/ijVc3b2n1z9P76N6Y9BfVj1MUN7Pm52L0
LD2rOS5CUMmr/7Ybv4Vp+6icP/Sr0haxeGw/y/NG/jdDLszHisatdfnZdS4G2ak4eCm8G3P60LFS
IWH7ymiUcu5Ls+nNd3K2qSwsN1+3iQxvDmI2C9GXD8zw2riW88NQsKFsiHnHvp3viZ47uU6eVRfC
BPBr98tG8fGCFda1PJnlOnsitc/Ld4IL0gItkklF6ykKLkx+ikA2Z2WNQ5rnXx/eV19QyoQIQoF/
C082l7CDpFp6o0brfvJjicDDjZViA0GgMTtF29q5P+8/WMcFZg53WhgUOlqDR9lygQlwGCQau/hK
V0cmZZV5JxC9g6DkAKKGQs+0LdCcv5YfzJG8P2XHfahILzodBNxgqq7Cx6CGhQ639iKVCP+tMqN7
JZ90vvssa6VQyc+uraDmT77xFugmL5Xbe/oXWAR/KrunAO9O+kvnfvjqlR3m2b5EYd8RuoiOaSui
cLGKyFxOyDKtb7fbfnztPnXDbKZRGBEOo+DXUu8XqzPE7j16NefEwSmcKoZdK4DmOoJteg8VISYj
ScBwPip07BjOT1CqcPz0g4OuMob5pwWvB7CaBf0XfXboi82EYN+Os0pUN/a9bRc0QuBT2KFcV6jB
4Lg/F2TbjRfddS3HGkMvVI0ztdxibhHFBpMeHxPz9MmiGcWwpLB/X77KT+LDZWne37YX7ykFZTId
giG9fn83Fw5Vwd3fD69o9+47MqZSw9O405pSJVze4v+u2UqKLtD3k9X+nPuLu2me/fVFu23p+FJK
WjYcu59C8FksXvvLXGXXzXmHPPj72srVNCivFmoIdc0CLj8xs0VnbJJZSbDWB8GYJs/pTkVbKfZ9
45TRyO+rHNEVb7XPrYvMvv7QquBVSXWO5XlbP/ZHUwfMXnyo792pGkxYek8dvO/Vdaa4bzsOgmUU
x8tooUroAWHMdJK/sUG6Z+HUHovGpL7oxvPyp/1vHljzU1AV1pt0lzP+Jnc1i+0kkkKPBe4bOirW
rzQkQpNKVjQaXDHOs1e2uhnMe5IFVki7znEMZ+rERmkSvaapuemmeLGeop0Tp7/rPuhz3o26PuPE
r4WqF1f0Ch/+K3GtXmg6Mk4g/VZNeN8JHdJ5SxDI2+5ajE1vXY6XnfTwRGGUjFZfMSWarLC7R7vS
gIWMEmlt34Qwgi3m50o2S+d2XE1aN/2xileS/xbys4hZuicO8HiVjv1p9uP+bwuoLRn9V4XtzJri
XwMs3OCSt3UlTIn3xc+B2vg36TG9n7pbxTOIzRFDFChKZz579DHR3/S9oZtLl0RYe/c2jIp1JVRq
89EVrsLshZS46DtlbcTD4fr1fX5UeJ06Xp7f589Ee9NIp6KrBSR4nM6HHsVwkSyvBjmB4L10GS17
T2cDjTY4cOgK8v88ruzHrbv6fr1t6/p8VOblyrr+gHJWN5WCmsPO9l5bDArLyl0jTU33erujTULw
8T7HpwkUvlI3s/zWPY4LktFV5U5J4uOVKc8ugxwwVEUQp8p8k69P49pKTRfRq7Yf38fG2CyrP9fV
R23uHaJdko29Td0VZny1KOy/HzquJz27ddPbevzfgsY5riNW8/Cznxc3X+ewf5in2Wxjpc1ZtH9R
5JaPbRtp7nvfTrJTaO77CeV67w6UdqaRmKZGLi8Hrliaqb5pE9ncxsce+5H0x7W35+sz1+b+PYlF
qW4LzfhsIrcZLnMlTlOPS+k+vg229QU/Sx75EGuJL360+qSsImZiuENiv65usEXzt4cipIkMubQf
bkIjFSkPLFkTOxrEaDFQpNg1l97zxxqnw+DU51QQnv2Z9jWlWqNst6BC4lHPDzCrJwbrPSVcpRx9
IVq+X+jzW6Pj/c61KLyo5b5jLTmdQtZ/a0UdCubAk0BpX6usUIGfiyJEq+nxzGbomGnPy8vWkzXN
qXh8Yyzb1KZbteWmROb8+F1eyvBzqjGFw+laSq8hc/mLFYwdbfWj9+s8WZ3cmdyX7rjMvv6nNVaQ
pCupyqaz1EN69AKagTlHsUljPr4Or6293OX9sWjex/EhCx3zCZ+Ow+7ubEOzh2SI0JcTxa62+gDc
Lt8faNk/K7b8O75KZiIjk7J231O129utuXrPVuf9sIkvStrjtZNvmq8McuNzNG9yei0JZKNrff+7
jds2M93cT0IDXgRAMd2LZSm5aks/tlcwlm5KMwAecI6y7FQl9X4lsZaLyCeuCW3VQiJ0mBEEPEfy
udP8TY4aIBNJBXUqwGVRl3xvhoVIogXdAROTmEvbljDB0VwGICXMIVfzqerGQ9P8QoBJbyH9DBEW
C/LvSSuTLq95gnNv/kgkohsW2xv2f/KiEH/7tj+5fR+FuPnMDy+F4rOXbc3/PRzn823x9JP+OL0J
HZhyMI0mpbR92OGi2/ezl+xdkO3vD6YHheZiCNFozfu2pPPHqrtvX7rJYW7/ln5w4yquOCUkitlZ
YfTIF++z59C+eOpcQIkDxeYyR7W3o9fIwVl4O3wlh5lQK817bc+gSTdwx4j0S5QW3pVXq9xlYlSf
NxxCfVv2nTd0zTmV5OMcTvQKVxw1d+Ntb3UMATU7pcu6tTpW88RY3dvujQve4VaxXIRItf2+lDUU
NxEP+1uxYUnXWV/pCjYIj+G9detOtJfoPqL0x71/fbiB1CEqjLY9Vdb1CSyejhooPlyUtrXdouqc
vr07ZE/v66XPepvwB1iUdgiJczn+LGcK3GO1SonWIPFMZfX++eBgm2fqG3nJr21xkpYAS26yEyb4
l2ruKqHoLD9ynZP6fa2aivff67OYE++txAOn4moRJRelAvBS7yeftoh82kX4J73TUGIRndkYZ4oL
/bS20eVaSrJrWzXP89Z/qcpa4CYjvA3jfmdTIfLfXEvpZ2n/m16OEp30pmqGbxU1a0j4m+7N+bOo
L1qWxbKi4HigMEzMBQ4sP1XMbx0OJg1F+5kPLdtfFXX5ShByv/uflFZEEen48+3Uny/LuRSb5j8F
GWx/3eS9tGkoBHE/GsR8nsrJ9wf5Ve49dek+E42sak7Vsu+iliiPGBlyTORFdKfiL+6JAu7qdrcq
+tOxinrXczP0Ug5pTij3Qx/RL65+d7Lt7fuizwSAvmjTX77bnJhOr9XvbiqBjWgr8s92Th9kU9uf
Iw2YIonlO5NtwqDdB+mJ4Pc/egX6Z6nRz7mGKVjgNIyB7yZ9ejRfjcxYUpJvhrCA3RgnoU3yc8cT
KJSXhLoITPyf09FhLKyGF1CVdMCPqS+RqRHMB75nM1xCepS5/Tt8JlusCrfS/UOiKwg4fky0Nh0I
Hy9MQLQTqs6T9fWHJnzFMU1xM1OoPt5sgu2zpZj+SP+bfBzrBi5WvMNXZqroQ3EE14zZqrMoMWYo
55rz6QZ+U7x9FZoJVgJznMCNk2V7MYS2eKzJxq33bM7j7UJ9VVbGWeME0l4qF9/UFEHh1/ondE7o
kbHuvv4FPyYcl1K7O79eQot6fJw41jaqSKDeSXXFoNJSzjZpeutonSmd2EidbTO1Feen76XdbbxN
VK/WTEc9z3tGgpAhXLDNCQVr6Va8l/Y+EeU43cudFJQoUoELgy+Gu0m9ke75/HM9pFLuurxv394W
3X2A1y/fp+/0uKD89sqYWe+O0kKJeG9nfxxmpSq5MnjbpP6JNUhNKfhKlqAvmj/LBbYzUKLv5SjZ
Lqg7BrDU+UNWn1G6SflAikpscIH+an7FW4Gw9if2E4QnuTKkn62ozHC1KD9OUWvSs6Bi4fiohE4c
v8ZEZnkXRWc6r898dd5O9rx8Qb5f79H+Qz73cnR+3suiaPtx9jf/ezwLPRlZnpaLFmgr+bb/LIxZ
IDhUkVlIkzj+adVf/mgBNdfRrqn/1oHwKN1hGdvafl5y3qOhTlTo7xpcwee2qZbg8P5l6QW/3H6q
Hz/YQgm0a0zE+MN5VfkQv+nsYPer/0svuAism2v0SkJHJdxp8B1YvlOFJjuvXrCa4+/7/Z/ddfYd
0uHa8LO7/qlfCA261u9aUiz+Oo4QyX5sEjUiIJtpc36h92JBZcCUK2lYsmvsP1dcCENZlV5CPSgC
Lp7VUFrDXDJcwArZM9Lk3ICzH194ZblOoBcU2c7TtVi+eewIXeiT/R3KMKgv7sYG/MPwRVfJR039
rBK2OwHlkuuO69QPTAREc4jDxBfjju1QL7YauwYT/vxV/dHJCjqK/aPXavDg4JV7yw03v0Yng61h
QbGTo1d3Er99d9sM/OCrFrz4+6HmUe/FMFQKxC7r+grO9OeCn0M3W4SqKau5FoNyrsgbjdfY99Ao
rh8DtnVo5h0iehGRZn8m4VBqHIvZz9PH5bfQ8gRivdsvx28PNSOp+3miNtpLSPKqtGwdGjr0sePb
VpNvmU1539R94iLvou96hf2QKoBOzaWoYaPNciDsyvpE/Kl7k+Zgsq4v1DloTGDR5UPYsVQ4X2Zw
VSxIzgq1ex2UqR7LSAaUwWTTek6JCGnnB3fij+d7ko5T30ipTbpERa4f9aNFX6HEPShzC3SM92Zs
Gz3KJzyz+mEFN5rX3ILwcU1rVygeb0X9GJKaVmjMpHtuKPz/p8Ctf3Bh0DEQ3IuI4NxV2dMQdhHQ
qSf+02S4TNeH0DrtMZRHAhkrGXv6nmDbB7zIidsw7aTksDqd4RN2pW0xqweIyggZuj6hEZr6oXkS
VYj0eEQaZmPXu/seWrCvOwMgM47EdiXPCHzceuSozA4Tg2sp3nt1EqRp9DQFpfLDx9e9Zw+01Le/
cZIky7xDEm8rXCQamWUj2T4wsvykOb0JYJiEcVFReCtEGMXO1deVEaOgQQPForP/KWSel++nyu3T
wYFRfEIzVO2pb7w3nvjXzzjFbqZiR7H5bY7EgY2XyWWDvTfOnDEkDZMy+71JS7hyCjukUMO/wycw
U8p83iFXBS4Hz7ZvfHzfZetZLQIy+hIzAyOWjRbCER0A9bcgiiCVSpcvp1p+WOjM//md405XNCVh
FRHF9jGOpyv7w/dCmElnAC2FVxfIfksP4gkOV5zZ1cNm05XMtdjwL5HJ3fxMlc4s/eU4tIZbUQgM
tgJlS2ejzef695UQMJX8WfkoOuZslNq9ZzgwcJf/XDomxs8DeCnZchJBiX3gcVvOinwv8/J5wsav
fN1ykosXRtkeKFfoPP84Zj595e5UW/8+1pXk+GybY+L/WaCHOUZapsUuJU/vank+i0e5xvYtfmou
EtF++ebvmOBtHp2THVt8TgnRg3dy8SYCWVRSPzeVqatS4gcW+n6IUfAVb1zEwSPZ9iYdrRnUKzsc
XenmmdsWooeImz+tFrdfKz4aO01Eirdv2GRqLase7ABn2ix0DpN6Zv++/3XZ4Q4n5VW6vN/SGJcP
35NC+ai8ZR49jlFCWwC0lsYFjuNUeeOSHYiaHggmyunx5RGQ9MTgjhEsFLdkm2O/eCwfPgWf+eHt
e/mRHk/i7/Fn7fadW45zx8gXHT6XwnFDkiulEhTY9dixxo4kVjE6puyaTEYcZCo+i7tL9fAtDhAQ
eDY7NgVj62INVPy6pEKomUhFjy8yExDBtfL4Wo42MVO99vi6HWtbCZLyYlfedGnr0WvgxWXuPfND
8nDY9i8742qod5/u8Z7TszQqxKPLjt07f93i8dTPFrCYlfB5nduuMvElXrlWrvHSNiewLG3VIwNk
1O6QSLf1vOMCpPv0+JbqxvflOfKgnOyn40KEtwOTf3KNc9EzCX/vy/TQHtv8oHuaH96y6sya0Mtu
Qa3tvNjYrMw0snWaNzxieU9ijVsQ4YxypOW5Sn4ZNHSvgb1jn6kfEIzIRVgN16FDUVfa7aICfN26
Woey6vyx/57MdtIt4o2XjxE/EuS6hROHY/w1+2X2T0nGpqZ8+ChvcI1uc8W9NPtuk0n2b1/+cQWz
7sv/zS/VOXLM3a7ka0y7M2WFQUgVXan3i2kWXKIABHAJW6e6hLY57fcoTEhG2TkBxDLhgtaMfc6G
YH8om8rZY+Pv9wgcJv9C7Ykxy13LiR+PiuLBBaZ+dltdd8Z+vHzdvpZTO2lKVl2Lk7WS7ugdQOzC
vx7gfn3z0ULI9XRDQQXfWlRcwzM+dOvJ7dt8X79oAlh0UcdJiYji8vWTudcTX5ZaKmWDfMf/x+3V
Rq78GiTHrwFVlv9zdclWYRlSHY/Pt06SncSu4t43n8pSm2kRyPSYriZb8+nuQohm5YLynaaOlEUr
1Y01wg1665tHvp+eVtVcc/Iv8XPxOC+wctahzKm5gOgWK8svrzWhvbby7UnybfE3G3I/mZ+fp/3E
XYDusKvh4YvTfcIRBPtFyqNU6uHLRcgBqCkvU7UolSktWRXc/bEMYcSKF0rXKa1uqismP2ALpobM
LHdfRiaGclAiOyLydLs5Pc/L/hja66LikYe6jU0P8xil+w6ybuLCnnX97Lt/QxNLaTCs84GSircV
g23RfKzoMd/4qvYzPw5VKwFJEgeIkpWwniv8YKCx28acIOmUju7IbuA/ecuulnAQ72lpdjdF4pFs
JNF1vQRyue56Qr+oFtnJJt762xJZ8FPBcJrfFnvWkGH2FP17MXTTviJcKqf+H+OWi1XDrEW5Agzd
UnLglXBtHLH/aHEMvDeJYQqiXZKp8BXxskE6j6QedBlCCcgMSwgFEYhvvFDsZz/11a6ZB9iqsciS
KJdjX6v6nF9Hopv62RI8THf2pX3d3DPbjl6H3eDTPXp/El9n7Y9ZoBLDhkCDIEhVrShs08p8bSeR
P9ppG00K66nrT/zsC5FFEepqfUzfKbGkCvXkRyRcKQoeD9sQ8guP1fYJ9Uph/P2PC4b1dVdcGZ/V
oO+jVxD1H6v8K+u3L1uBQSn80DG4d+oWUms8v671Q2kuBUL81FAZYmaFx2SysZ8EsmFTtuQo+jsP
3VH/aCxv78bV8/L2+StKrcopKQTe7SGv66U1g5Fpug9DZodoLYZKEC+6Ktj6svVHunvPBd60TRT5
MNYBL7vKo0FmJABqh1SMwXVq/jKYD33b6RW6OwDEfEATRH+QowVKvD3knDlnaXSureUK18rxWL0l
Kp5V0n45r7vEw55sJhICugEftydkp6mvyMRv1gfhwSvKoCsQDKkBGM5SAnXA/UBuyvTMij89T550
gv2LHUm3Bc4Zr+mcBOFRJx5iaO95K17chc+/J8onpo2rKPeT6gaSPNt2Ec99/XQre5ktkJTRhyxm
l9RgMwyRswmyB/mWXRIx1+U0NgCmRi7XdNVmZ9JuHORcf93DXzcF424i//9ZFK1mx6llT7zhSs+b
1jVbT1me87pfCp+rGGSOIor1iTlUm19W7Xjy31wbCqvhxkkT8H2Yz1Jzht6SFE4KByqH+SBzGsdX
+qJcOvfkv1usFrv3cpw89v9y8Oa4nf4C9iK72t+6y73WnfXTvGYSu+5krHG51ygpCvP6w11BMbmq
HLKgR2lUjtVV4da6rT4mi69tarjJjHK31vYKeWeY+bG+do+jIJdZdnQDPdxapk36WI0fq9tMa4dy
zleMvf1je25EYCmlpG3b4u0r8ZOOly0cp+nj0vp4dZ79cBxNbXv2emWmduslTWQp1V3mlduTKPws
BROT2f9Yuq/mRJIsCsC/iAhM4V6FtwIkhNAL0cjgPRTm1++XzMbO9nT3CKoqK/Pac85d/Z2aYjZM
l2Idrv0H5BKekv8AsOmupsi+/v3o+e7iuzdob62m+TYEVz3TszOPup9EJLeNBwfM+HG3zJwyru0c
V9IGtrwl2vsUkKYe5UDTNaRPp7RKiPD0CfUr/sD5RINtqpp4ZxmcYDsBGHSgNuMUyldOh5HT7ffn
qGzfORKukR/7ixk8Quj0hE3CntrMvt2agRYJzQfRYBlXmE5feGol1NlCsdn+BiVk6xxdp8a9um+H
PkAjSUwR9rTHBanxR5KohAoSKQKO3qtEN5NY60+YYIPezvzeogBO8p1AcLkARLI84Ofwmy6ZvP5E
AwdRRduvu0Ogwfgos3rwMg0sLV8eZbsWXiiVqNvBj4jBN7aXucmGsLiZWbZSO29LpkbIQutl6CD6
8aIxQixpqqLUng9qkgGVNAHy0MSefR+/cHpwT4pVQIKUF58jc1lc0NHyEqowG/0AF0m2LinwP+Y9
1VtMsz/5H09ZGCTePZDJGK3CNBM4FwiLZdhjtT9cHHgfueS8TnBLWzs38JKDfRqH8KSRD7zuxLtz
t+3IDqPWA6m3eVduqP0XMXGb2R4P4L2dRlY107sa8jDNkTsU3YowJ93U2Ld4RyxElGsCZe0DR9Yd
BegA7jClBDkndn1Af3FUAVycyrfxAU3y6gSkFZgO7AnCCxYvcoEGBGKtymBl3l9/5UapX1ZmV0OH
DPoEQVon9REgzMS/chJADcd/yXSZNC75IES784BezVU5u7zsoqVjjUpelYNk7Zr0ATBONltS9H5M
N/UVyfL9zX5g6OhBRo4NvNUSjGHeKyJ1FxChUp073suyni8L2XnYah5WMyhlTjrKgYC1dP7yAmj/
rqS7iVgnOfN6+APE6EYdoV+hirv8qrAXiO/wEcUAo+UW0H0VnWbjU+9GN+L4G9euWiUBslMQiXDY
oNm9IE8pQGpKT3ZPIn/WXYHBBwGx3aFkGoG+8AMESmtoXnpAHChSNQ/4yLjpLjYWOMnkkeMuldwK
zin7CpIBI3KtLf3E41sFUYqZbxQ6wAMKuOV1S4MpQLhJLUJFoNH0C/4X4djF3G532ZagRp3bdxGC
wGSWdW9Tz9ZdTEVUYbKcr0+aaoHLH2jl3gFYZKMF4RHQ8IBpmtcKaiXGHjgLOM2tzYzBaTSyr4DF
/bUFD9EA9JRwO9VYtq/KpKv6BYiqX2xYG6e00ElLsxXke3GjUNCTPg2uNRiE3F9UKn4v4bxIZgFv
Q9ogX8DrY+yC3Cg43K8a2o0rFAR89jgYG26UaQmWR3uTwL2++PCyazpg/g5YcN9J0rVrM5gaa71T
M/0lsZiNBI2n5mIk4biNaRjaC9FgA9WeeA9V9ExPyLJlDAQKXOEmWL7zrq2x+b6YRrLnl8NUdLkB
yk68c3a3sTL3KK+SHM76pPKnJhR1xUyHKdPs/vyM8k+O6gBoZMDIhpr+rnx53rCjg4IGfxhgzYRN
gptgsTckZJ7iEUVrOu/s7uV0N/Me/guHEAwyKarFdFbeyx93LdsaPp8gT67yIV3JvEOMeYfUEKhU
guQx+kIDaDfQXWysfQpEO9+b91Gk6EaqppGuFdI2ws6Fx6zOO4t1P9sTQGxaqxHHxzj/52BO+b4g
tljOjIMp5+9FldMcJ8Nwi+GR3h9lztTtDPkHtpr1UDctlmHDR+HxKwwtIYid8THMt3XkynKXqm0j
JJwRnVXNTun/FQbM1SrbWZrijHr8ArzqjJI0lhkK2EQOdxA8IL3BupOLiURoRAzkITokY45gd3xj
ri3raeTf++UHue+e22PACoFXnhclNiCPDgFWakm5PNhZH3RbzKmrRF6FwVhOJDygD4ylK8MU/7qv
+AGvVWAw0ceYVBLBSQfnJiLmkwrj3Yhs7TNa8uslehVduX17lONwN/ZDkZHpCdnEc0yvOM7tq+2B
0W/4U3r75ij65hlgRFi+YIgtZALA51l/xl0LQZzvfdLk8wEdLUJVkQZXN4Ag1fKwvrd3ms47hYFb
tvS8nWV3lZkhVGQPlJnD92MmNieVC+EOq8ynucFiqrocivF68+u7g+TjlykPws9n4rrI4b+M5T46
PqUcZm+rkFcIdiZl0QKPf5mC+Sb484DKfnNFjwPM6+2GxhbEBXQh/iEsIXdyajmogoLJuXuf+tmT
7qwVJ3PrZYj3vSgxxIDK/twEtu4zYLGH1Ai5+73mSdlLDPVW1QARKREgiOBlkDxhHTbmleHkhd3p
HjSxy/aAqtXQv7h+nTXvYiw8sGq4CbD7mAHT013OZYmLP8IxAroB3p1nywMUND1F0fD7x5Lg7Mtd
cHgqXbYNF7VS26DEuSOGADSD8IohG3eKjOej3M837IVUzyn67/WSFqZcxyQEnxs2mGuTLr5qdFRt
Ww5Nv+40suaaZR2hONCwiV/Ss1RDwSAgzCwjHrPIMf8zr22HuW5ReyMU9Tj3BaJzor1pxWO+3qbo
idPDLnb5lOL6s8lUv4f+WybQFmmH+HHpMIQv+EI3pDNqw8vycuhTWL3LCEPkv9QKJyIkD+ptNVBr
hIe3K6AIvEpPdpfIt0O88F8O2wP7I4mpYpFd1EJ55BrMqcOiG1bshZdrKtGyJnMPltH6b7TQhVpK
1D1ZUR/fpGdj9rEsskFgBmugULE57BJF9zyyznY47+R/ghCUNUOhSdQvrfBqhbHbf5fREgpb2z1d
CYKlPj28xSYVhqww3CHi0qLqYPqpcFUZ6a4k4oPCrs5/l7+a3m3l6EV32yg0I+OfhqbNHKpJtyHJ
L2dK4P9w3UDgAWq+B99mva4ijqcdDEIqizf08elmyuLYfAZVSdl+Ilt4RskU3FGmzcbbWkQFzflI
jBPj7S9DbOkXAdcLQ4+dwIy9zaVqtZkxfQoDifcAb2SyVwHBOLgG+2wvaYTgVYHYdcEWMD9c8tjB
E5+92VmnUcj4cVrajE5xLGrjgKz7W5g1cZWAzOVHAbDv1VpJyR5zjnFSHHtLj+VHSCvDrQYnBUE7
gm7w2bhyFAhFdQD3kABvvLbisiY98repRjTQqnDAmQe01DffaTGCBPk2OGiVFeNFuAA+1j9rJoDx
ekjWZdX3sqSoZ5uOwxP38mOmScxmN4R6jfEZCGHO6K4acgXaxCzreLlquXM1FKdX4LkPiBd714/6
cESKUKjtN8paIVVZ7gbnycdm3V8W2kyMuD7K1P0KtQpRs3rbZym8HH8taRqFN9GyhunHIOxUXVem
VZ7LBFnH4qyOQwA6DKzk8JkCgm6QqmZvzWDLEFicJF/u+vvwK1vnB3zau3W7GAuBMuLnpBgSEM5I
sYgjiXg+YxPUCODhgNl+b/YmR/Y7Qx8o22YezaeQK/AMg188bBtKB85QMlN3Z7a1508wnmQU3AW/
5APwSXGdy7YTrNwpS2HzNLXEaZ9RglJxldZbp+6fMZmsm/pDJngnFlhSlLt+nHAANJ63Itfqca5k
QY4j/CdJkcfy63/PkMt+LaKGtbYkod4j8mPMFTGMp0GyeJTzu6qiyjJd9Uqn/33Y4nDfqkpuwJeK
p4YZiVj+ZXmvcWxcZ5aCxLJ2Ge1iszcZjuBLA++N+1tPc2ZF+SNO+K5kYR17hne+qriqeCJ4EQD/
ZS2XVlzBOyJgKNDZl63N+tdHfJAD4VD9hYTG67YsNhhirZWyfNlZPdiJxY8luGXeLL93lZrVD4tw
j3xrnjex6p6Mf+UPYY+b63TLmeLofGtgmhial6hva941Oo4XxXm5tp2XvH9nlt8nhDJKMxSQ2Dip
alyVSybEUCOWhKB655oeFuwhcbybW778rGsqBYNi+dSiDOyW4LyAvJaFCn/x5PjwxF1We0VjgU/h
1Z8cDy8jgZGwHjJIwgavhLExwMZvwtIF7b2gV+g9JWZNGtOkEPKpwDQ+X/uWzfsqFJ9QFQdhzRWH
j3PO1615SKfmGj+NNbS4wT4XBsbibAssMIWHri66/ePWg/8e2yD+ZNEnmbq36Nre03woUNr/JimB
vIHAsDRIU6tL12vw1O6YD+C+HIMQ+/2uDyYahdFWGrDuOTGrr+9N78G5s7p8PH2Tv8soxOQq+xbK
HhstUQ+HniTE4OHVINk8j0wIdijUxMEDS/jn14oXgC00x3H0MZdwBq2SwtzTttlZu5GnUcvCwbVt
YBCfsa53uInqblLNcEae3GsN50Zgy9rFHVtNQjL2CWbYnXpipoQPFaoEQ/5k2nnyp6SWXH3wXzCn
kLgI3yCw8NrCCbY9xj7vLgOB7l5ze9zxkxsZ3jUU+tABJ8ioaPJ+mCrTHKaXqfLWkYOzj7TZ98G3
M5v8k6Aj4NMvUQNdGJuYZLaFCGEo+do3pDzrqCDsYq9ehe9UW9JQeZot5jdsyqtQ6Tp1dztcrCUC
2sHGNKquULmOsBGH+ajMxNpZmuVhKhlVMbppahf3adG8pVAanr1JuEOgX8niK+OfIc9J6vsBv6QW
BOF3Y+1eklPlcMwv5KsV4n7LjgqJwSjoL+6HgmYny8XdoNDfJnee1H2ugKUv4lYPSCgE+87bXP8K
BdykU34WOzoEcFSJlhj5MgrrLJUXHlxfnHyRnL8RNHsOy/ZfAZbd8XLdxZNHWvPewkIKtedNckbb
LJxB2Ma22HHot4Yrcb+5ZoiNGTbcMl7AxveV12IYTseuZ+IgzcNnu2ffqroTWLaotaKH1vx993Go
TP7d6O4uBzczwJb9cxjpSQvinWtIFt/tXA9mf6G9OksMkI2B3SjF2VVZWrmVOH4/PA/DdJ0KqMHZ
iaWAtvxwlknzKFTbUOrecSWBIEVXX7Zq5trQ91uBYtwI4ZrlffrWDDMh/oJ/mIfYd2dAYK5klQI4
VUgWjoid4cT6i2DeVpUtbo1VlJj7R9hplpwjrEcnTElX/Jh2grv1EWAPCjnu32a35RM/MpFdoRqq
k70chKmpd1N3Ls9AF7LQ18ryK0DnaEI9HPiSz9vjbJaTbyMTwajMJuP8PniX8H3LCgpWxw5js7yi
4CP/3x5hUK/yeqd4zA1E8xCMGDY0nAzcjecNgQL6yqpGictBswfIm4+SU7xQfhpK9+YKdo6R2SEM
kDsGm8VT7Nrb2d9KAGOqE/Ef4Dl2zvlX8kInDzRfM9bAkkPok3gJ+yx05wXYWgSaepaSQw3jGuwq
r+6qqCRKmPJ5HkjBgIkO5Tp+oKi4wbPxAK+ksvBbFfdW7/PfQGO1vIXBMsSbYZ9IoESGUnB6oIU2
b2fnaaGpTAt3n5GMXRuykqcNtOAWwx0kHPgqYqT/aImdLdvuzn4HYndDPO17iyJ/t7ZXfeDfcI0w
OHnMVGVzb2/jMe9pTdSWRi4THEl/P69DLgu9/MnXCSn840JspQMfvE8m0DH/MwaBCuzidmgqegs7
8LfsUM1/fa2Sg10z3WpGWDK5daJH/++VhFpk76w2nfPwhqR0bi37pJU8jKc6TbP5Ng/GgiyC3sMT
5sMghsX+Utm8BD5yWGHfmN0PPQWVyIJel9PEGNGGIwEQhI7CEUIwxznCPE3La5TCBLdv2yerWTzT
454SPT8lu2EMLX14eHmRKWyRXI9ZNYxSMpB/cVT1bbCSLd1Eu2nVPV5pMfcla7uB13YcemQr7f5n
h0pYRk0oSKnCS1yo7F65LQcjLNKvppEl5Ab5BP6c/WKnPUQibqhhyihww90Oi7MLB8c72Ga761XN
bbIkdoxIkRdzxlkloY9jbjkWgaQJVs6U6yVHLyBaIhhOH4yOPJXTYvsH1w4XregfAgAa8Q0/Y3nS
0/0V5d4FZ2ZqqqBFU/FDx1Kef51KmylEVXoTtEV9UuTLRaQDBsy29aysr1haiAl349K7uh/3rOrR
XtfZPTwpv+yYV/5fnnaNGvbjcvUhJPOozvB/R8mve7rIoQUZigM2j6d127sdSeHPfNzw2JvXRM+D
+W9W2pKrY5BOmb25kbDAkjI4bu/ZFBKXEAXg9TH0Zd7vEpJmGmZ2eC7XFMV4m+H50X2fKa2vsKkU
Wxx4hzKMRCLrxLdVo1NrLtAJy2YheUkL6cNiPmfABemFp8k1NKRkwhh1F/mjYyE29iHn34p5XTyl
ZK0FGvzfp46owVEYCrh6vUzdJBGv8rMCIysOqhNWIVivUFkyF/Rp9Z+Rng8lyoypC3tJrBRBfLf5
n+10abBX9UA3uh6yZc8jbC1YhCMjtXoP0TXq/q66eruPfM6dYVqbZjn0jiy+C/ost0FrajDx5ALV
54KzlmEp2TvvXVa3U1MU+FhR6b+3oq9pcWxnyVVoqZbXv1xGdokfGt7s756G0X4oInm2V7dDgTWR
mFevwCX32KI2+/D8S2Us30N7J+/Wo1Dgp6OBmCu8YJTv/Ypglg0/71wUrh4D23MZxBKCzw4tS6Pq
3DCZ2W1DHspO8C8h7ffm8yHSNW1l33Y2hZwBMUj/93nQAtXzCdL26KLv8Xbohoq9kHIQlTs/1QYM
CxVIBka7v+VFfZ56yjO02A65LRWVniDhSp0BKhJ52t04wLPkwBJb25XGPAwi6m0qjPm4viaYGZwP
HDAl40z10ps7nAYR3Ns8fpr0FDWWY5j0OivTKnhzHPuzqrI0QkTY0ks0x/DvIHaLzyyZ7UUtc2qS
6MG32uPrMcRHvjpcWdNKN4G0grPZCqoTlpP7hl3BU+SjcUJ1Rc0ou41DcRsxW2/3Cyf8QQY4/qW1
VhhRwxCE5uq0c0O5VnKlHaSTSKBQnOo2532XNtPDmL4giLELlS8lsUkYGXfK6c24Po/mbU4TahAM
DddGxVw9ZzIolJLT/8QbwuSnSNlSZ6t/JxmQIksV95P7uvZOiI5zXf4bdYBOUlau4xyjef7HNwcJ
/wmCODNfT9W7D9GuMRFmCD+HoOCwzw3OuQ2TO+WKBZHFxXKQhy+7q6Y0os0XXPU+gB4bMRlVMMRL
OZPSP5g15ovf2baTub8nFs3Fd7TpLAqdY6pBK+oSUNC77zWkZr68TjdncemQUIkDUyi0VsfKOX6V
Emb21eLpC5TbAjB520TdLlJKfCQG6gczO3uVH99vU56EhVvCfdqUjBhLzmOHf06ltBqEHSkASpU8
fbDWZ/L1jJdmoXOoNGGu5FBBvHmv++HgfuzvWSPYtmuHK9qF0U38LEuoZFb4L1fVtK/IwdhN6YZf
vTme9GkFggN98pM5mqeHZErpEQlM5LG/7I+YcfnLm7HQjvJ28TyjIdqhrqHixyjRhSm8nLUMx2zW
mXQZKYfJQBBFjzucI5E4Lbz6Cgn4dTJwivdh3uT2awfCb7AIW/afr7OFnNRg7aO6VIXFcJ79uv+d
DILPFRb4iU56Gg9uxxfQZt2JFUki03+vTvF52eL2Qvbth8VdmIuHKmF0ss5mjp078tGnCoh4M0TD
TIU6XDe0UCY8y7rm2Ik+pEhitB2xmWXnNNLAVGt7UYlmYB0/D+iPwS/40f69WLXYx6+z4boFjGkW
T9I8b6bmdRoDSQ/ydPJyRrbUu2TEHbfgcmuTYy0IJtLM6Xnt65WSvhVRSRz6IZOVJENYZcT4ZdBb
vYVNCybiMCq2E+/5Hz0usxl4a9OICCmz96PQ39qE4R/2M2O5IQVH56l+KgDgGotR9ZvklBCKSGU7
dGdxuhqs16R8S1cNIrVdb0GncnWt0ukXEqqIHrE2xDO1mMY28YWC4AN9okna7nINz03kJQX5XjGS
jAhn3E2PXKQwjWl6+hjpv2NNz4sAWWvdpILwyigswjkn5UufbvfqQrR5F9m6v838Gm81Juzfga7P
vc56tz/arSgJe03M10cT5aEUQ7iDxs9+4n/3xkYc11yMAfGNAqfT+g/e+eP6diRvQMI6lEO9Kisd
1U1VKLykgnRdGCIbf5nC2GTrQABuxPPDmCXCo8Ap78RXM39GeRsz+bHqmWi7+MEhsMdIC1Si1zFu
RrEPqY5Kbmrj8WP/ke2fm8eKqbdPoXoT502aLROo62ZJiKNT/JGWXbz73KI9cY3x7nM/0yo1uiuo
RJ7h409s8vB2e6EBXUI4Uj5U85RSeLnOGnHZqd1hryVMlsffsekg1ELLTkOMXhGk0q6q1wF5RMFO
OHefLsqSa1N95iy5oxyNHp6x8BLtyzgWTyETz7oPAtkLYIWfLeGv/plRjpsGn/zcHsReSte4lLmV
16bUdCkCTn2NpM+x0U+AzoOuyoB66hbDdCMHI4mzigaGnQdbsOKv83f6K3usRP1k/wKyS1pD8P0R
AM7NNJGLNIb+upy+VdafRBW06Zup9eCGxRDnpng0C/NyQC+zUjaAsmoijz9bhWzMdCNTb8xGgJjV
KSgomKBrX3qz+PeWbB1wNY71ZSO3LkePThHupzDN81bz2vXmlCPHzSvn/Xt8rt23vWyhs6uciq1T
lkwJxr8y9ayZ3TxCwecw37/IQ0S+ibhznKs95itJk9TJxel3QKAkTugLF/jk14wj4k9nEIv0m0cx
4vx+GhSU7CNQ6VK8ed3VH8fXTK6yLBxK92ILkv0arNbpb3VrX8GYSrn5axz1EkIR0xMri2Q/k2sU
UuQHiTgVB2sTJ1Lom2+3gs4lhL0HBfMEjc0nW7rlsLnFPLmxkxcynhw25fxWpsfR3s0nAQN+gcmc
7G4vyXs5T9KCjEXf0xcBHFYph+tY3RRHIL93GlBzCAwJX9RJP+QCy5SiUeNgjY+T+uMtf2cbvg+E
Ojvp7U8h5WDdq8s5E56vIwPgot9w+ASTXDIJlGR/7xZhs6+Zrzxtdp6Z4yveeglSADAUeej+6/Zj
d6lCDG+Wn9G6kl6XHxcY7U19r04AGe3Px9fbJPOSPuRfsrlhtGxe8Wow/FJ09yAO8gFgCwQNHz0b
cdIDoPDHogYPdlKnc4gG6OFb2nYBNQxoMJv6JU6Fekb2x6vE3cjAzr1o2zGsV0ug5VwsX/I0v5f5
iqHGeLnABacLXfkPu/58Llt7S+lvZpIlrUo4ATm3DbladdZx3U/ozgAMnQrVVfzhb5LnXip+Bz6a
ke89d/OX+upSPcZvZxilXUWzzvN1Xc11QHFjyXPcf4zhCnvgrpDqmXc3jTVwdp8DCmH7F8i31I9L
FNtQyW4yURzkf4pt3V13DoAe3cM9JLcu93K4/GUf+B4/qd5l1cmzp+cr4/IOxZzLNObGfx7eFHlE
3ttZPRU31JV1f1VlBceh0wFDLJBOVcH1NiMNxc25Owf8ywc4Y2GwTbVCx1TmHNC7Crozs9Mafg9F
7S4hPUAcz+UF46ngJv4RyIF6QM6heQkPZ6FHJOmeD/Xn7oJEmPxl6O3AQd7i+mL5rvrkb1I4CA/o
1162gWijK/WzSD2Bb3LqUY7e/j3gtl33Ci4KEaF5nKlb+x2NiVnAeSMcXJsoASBHziCUvIXFxrEH
5orVMqvLO4QK+PdtTMZxGcgZe731dEBzzFPVI4zn5f+4U2tsV3j7mYA6r+xUc281V09knpzDgLSg
dGPaVSAPxOOAUc+8pEwgQgBwrXvZxgQoNmSmd52/7tT07L5kiYTMeVy8hO9zBV+PD178saba8fOX
ZHczjeZVoMZpNll186uR/64ZVc78gPbPRvGitZjau2EZ8gHFmMw2d3u6l1PuZJBO109RzVYBCNdk
eo+6dxAlv8ODqrsc11Gc1DON5MDS2OeTgcjI276MfBlkyn+3s5/96B56lLW65sB75HR850od2QKB
Ih5ayfy7f3sj13kVYtJXsEGCwN1U7HTc/rMZcvfy2Q6T8A/s5cfCkDOmDrWhljA9ODdwAjwpKEUp
G98rhcX7Om6coq8M8wqsNnsAYg8UZk63tiuF00SiDadGQynAlivAJb6WBfGdkMH2tlabzWoj7UbW
xfvYwsSolGIROHUKhnHdPcGe4RII+TAjHANd9/cMTf6o9ogD9O+hrg/4X/bSbQ/AFT+qhaa8Kxu0
NQEbj2Cj2QAftuuCOzaELFPHEPjzaJttI1xgWbndatfDaI08c5rCcATzes0EdHNOLcGhPAXwgXJf
cv2p5PQQPlNoZURIjWqkm+sMYKsSq6uQjUPTzz+057ZzRV90vxkhNPih+gPQ96CQRkN59XGbfFzE
pfmm2Et06p/Hb6S+T7PYtJdAmiidP05lkZXhHpuXn2XlX7Ka7SuYvB1r20pUPTQWjWz/YADKveVF
lYZpxLGPULYImL51g3hT6YB/hb7yeW9S+/E3p5db/TKk61uBu7tU2K0XOsxl+ue1/Mumsm3IfG7f
ykX/kj5trESt+PIpK60mP+Lqvugj56oEv8KizFIVqw59uX5ZfTAE2CMMYlRjam/bEqbMQhlZHWqn
JB1qHUl1t/8EyPuEX7tK4F3ThiX9CEuNYk1TRTRCyamMm9a790Hnaou/eWPxD2XuYwlECJ24a2o+
kqq4v6ziEtIYswA8LuhczxtZWEktgdbZAET9xW15bvvdazqIgc7zkf6jgBHlW4nDDtuvS9tgvd+H
V1qUo4FXIqYPAn0oD/rTWqQGAt+byhGS17sA7/h9jbuFbIOo+j3+219rsz9p+L293LeRCeREu3R9
HzcE7IBDQjp8+TYyxEcK7wkO17ZajZKn9ipV0UHRizieEPjy7UUa/rMMLjVLWoevO6D0ePMuVOwf
slVcpSXEQ6aR3bxyNIVsixj4FankkjWCr0mNMZvp7hM/y5j+4/77REw13c2m3qQYmY/dvnlhd4W2
im6qdyfDF+K4ldoMTrpgNNoNL9jVqZ/yJoVb+ybJYQMONV5uv/pYms7RZyISyQCWuBBCIH9t2tqM
6htk/ycPkX7UveYMTOKWjJ6Sw7a+jyonSocJdo17qsgF0RWMojYFYj+aBUkzJuv4lvlQNsuGNKQW
EDn3xvn2tqdoIo7ix1fdgpEzKEcmQR6ri6IZIqUFoTcm8c9laSediiOriZ+ISHV5DPaL7vUxTac2
tRx91xD9Ks7e4vI+UH51z7MPWhl9KKR41cInulx/VveP1ahcSEHPAzF/TqJFKUN94UCuZ376onG1
qD5y8+rh7hCmptFV7W83vZwbBJdTmWpiXUOsnqA8mWV5rWlGHETrxQhfUcZFW1n5cjtgRr79f2DA
A08spHPvW5IC61Iy3TjKht3gbpjONU1OedCN2JTnrXxv90cDJ3lvwKxMAs5qJTOHE36NMh9FsjSV
0Pl7ICXVU1/UEiTkk9MvKgqkWG7TOP1dDJm7I7m+nR9V3FJhV4Zczu7eXpf2idBgv8e/6nG7U2vP
ge7vTWnpJUMAYvF+ptOKZvsN1rx6fK+Tf7d8O5FrRw+h+hdOx3WfqLpSMqorgusj5M5/x92/xbrD
eB4u3RwlkGy6iqIiyGA8M1EvTc/pKmLNr6fzBZ98e0/OqwoaeFhCSib5IZlVMlz4kdAJ6+13/4qL
XrSrwKrqii3Dc71nLg0jw9U9r6l/iVzlkP3K0nJOz02B2waGH8WHoEheSEvqtEfuh6aJRftF8wxu
zt+tDMgoBgUY73QhJGlm8v/kSCJEpFfYb12VXLa5nTHI1ch8mhDF5jL1OYBoNJrvNE6z4JEbpIBF
TTh6jEapjoLs/dxK4YNCuCS27Yttt5uPV8TEk9kONtnp9r3KDDcyeqCDc2JduWc5uARKOsWheZoS
5mQQZ7sJaB3jWVb9zLW5j9GufUEmMTei5wcrJr69r9338dYXoIayMGzQyWyIJJREeTcZLyONpjBI
r3E5vikn7KRTyvaH0Oy/6uswcRYpXez7iZM0J9GNCpayeabtcG7nTpWjycHArps2lOO3WQ2O6eRk
aENAdOBNJ6e3czN7GSMvw1Li1i6NwEFkTvWPlBrSUXOubtA/cRAm57Dx37N9Nz40GCodFZMBMzMy
8LeXwqR22jcyGrzCRTZfs+QHffgCl6stJNSrFyfNiWpDDBkTooHE9Q1tyRcF3mYXIh+FNWcODwlx
cteMRJSsUWJJJsmK1SapJjbo5ud2ambzr9dVfUKY8ieiQjg4fuekX3cDC16cvrsxH4g2M/XJ1BkD
tZwkjjRaMUKoIjLK5jYunaT6W5juXO1BiC1f374dOjcSyalqRG9Ksfno3VxNaHl0t0dsDMHzj9WZ
bSsrClmWBryeCv6B5n3xX2ah2th+HD6LqYCKsFkv0ZczpdmZ/adkqNLO1Uy+Jn+rZqTNXbkkh1Rq
5j9ErpH/yKlB51Wyn4jiIspje/V1bGw/N/+EblZj8ptjqTXFStfu5t/kYPRuI/Weyfxu6jPnDEsg
WSp8XQSA5CVFTYLqSqbroOy+i5w0xJiZyK6GnKaxWHlsxiesvzWVhFJsyE+2lBsWLh8C8EMrNeb+
9vO39L7O+SUzbYqWIHC0KGeV/PfpK+QTf1dKDq1rK0F7B1hQ9UO6w9S5+aiZeqe4kx4om9x6NDlo
/GHg5BvXfS/xtq/tNqW4I4jcHN9urx6vz4UuRJ73klunwXJ9uRosXVsXGyru2w9ZArB0uvCOayLo
jeff6Rx6QV7bPt0VQBIGXixf4bUjI+CqWbZln2+T9A0p3KoLeXTNDEn2+2PqdZtur1PVALiA09rx
3S301zz+/aeFU1R92NWJepEBEuewr3mUhTvJvZDI5iZttg6fWdZw0vk+vRYi2KpvHiyW9j9onh9R
XxONaNUvxJZ8W8/EGujb+oxuz+z6u7OXYQo1p4RG6dHVcOBrLTo3cX90iVRwX+NzZfGxmx4I1Smp
GxH6yCpD6kQcapOh+vndMIRTXYBxNsFJmbLNaSZJgIZR4kDB6P5Z7cZ06CQlZpXio5RvnEVr8ZAM
0oLnL12WI8qObnRWeYxDV2SSGRYfTcMibuUtpvVURVtJ9PpjGnq2oiPwhcr9m//3+KB4lz18Z3c/
HjUeqMDfMfFt+0Rl2y+OCTORxEzRx2jHhvBQRfl0jGa11KYcBk6AI1vvwdKEBzM2cRt3jg2Cd9VM
idQCixIVgRAPoO735i9v6EMn95GsAY12Zo+XK4UkDvpj39sGDePyI9blxGTgXRd/s0fJUS+sK3H2
e907vi5/slN52zFX32OBkGLSj+sdJu2cLDItQwONSzY109aJxn54RN0FH3rJBtDi/W1lthawyD4w
nhz1o4pPVFYNN5OLxuisInW9G0PWX2SrUbaa+uTPzxm1N7lVZfmTIXv2+E7+mx2C/F6ibRCJELPj
1OTect8PcmkNcgqaF6VV9UqzBeIyjBp68dUrK3JVkJSb62uZaHWsBEZbzjSxMAxIrVDnIpEM3UfB
Fqr2aaRSW/RcLVzXQmltjnfdJ5K1XJPM356s1wK/5lQJkVhj+xPqY3glBHY+ZfiZJDH50A/Nfcme
RajrzCgll3+XROUkJYXqvJZWKnxJvcnmFHQOj+kh81q8dTNvq3/rHp0BshTXe2DI+42Dsv1kxtIC
8Fp6Os8OSPkX02UWaV6oKZGpJsQYstfmYwPdofX8b0knXmnxLFmPXlmOTY7EaTyWkc6BFs7x+EoP
DbpAqTQZ99JMiiQwk6/NwRNE2c6WrqJSnI70SdH8MdDkOa5D/z6mUpWpydUoHZWvWvemqjxRdxw5
2lPUT5NVW/grpfIMV6/9UphXg+WsFnNyb+oBtQfe5ss1Yc6gZGtv/NV5eP67JkrL1qwXD0/trQEi
zej9Mdy1FSiTp7oIML6WkwY7y6zjfzs21SjMGJ6zdDuUslROfhLDXU9le941DbE13NfTxZD8nZCZ
uiRpJq/uM/O7PLEKPGmqX3Sw+nZhAPZ09Q+zP8ZW8NKaHhHNFHdNTLOSVsjXvTEc4mNet3OOME/E
gl7xT8+/l2auGvVNg0RkgnTS9/l3aOSmOjJiieOvXZ9RA9p9GtqSK2jzJeuaYrL986weq/n93Kf7
er5W3Jk1m1LuC/2ufEMEmT7cjHFrTq7tXVTNFpuTNZXP2QTyASQgWzk8XhbN4uprM5y1Dp31pqRF
8Lob5MZZIyZs305Kr+7rKH4wDY4ERKa8nkbNzd85XZ7RMNy/xt+H3MuDJWmv9d4+j6dS3Nt9nPpk
2NY/i0Mprh/fqU1AXKocZUo5gSYq0mXqLB/6dKrqmc9M+cEc/i2palRns5dQAX69NwwXUMS7m4Jg
GqscmKTHT8Jq4PDUDfloxp8EYXAPG2Dw0HqdlObEpbFLGJDYvm5bDzJdahcEXui0/t27lN7SyU70
t+kYpNdcF+okX7Pz8vxTkg3f+J7PlJYQWwTtujbe+T13r8/qxS7lvzPnhdF7Zk/L+wZxkPd74JuJ
U0lSboxQpHAFr2YGZNU6pdZBYSE5Orwf6tTWqoaNf+576h+QR6Poc/G9HerwHAO4LmnH/dw7F83V
gTJRYnxoQMmnmco8v6HoQyFA/740+VySdFMJUYklDTNI9k+vYhP+akPkhmQxgOTX+UOdTCO3mcu2
FBmyjcdnoryWvhM9RhoLVIlFuVCsFX/knsfXAuBAupOeVFKzcq56qJ8/88aDrku7KxtJRW1eurd1
KL3YcztVz6deECXjF3KST1202tLkydY8gN/LxD0X61dFL1XJdMC+gMxWSVKo0y4epehPDHPpXz6I
wW6wWdXQTyMEmZq4Lj9g/z03HeEvgoH56iXMhiQAe2meXgr6oSf2iuRc6QwCZgyzXYTBjt2qpK2F
fSvWKPU5dYcKKURSLwpZm2PVxNpBjL9KTvMqRAhqJwYCqgalG8sqEcH9l6inUCvcpid6VKdU81Kf
16OuEkl2lP1MvR0+0hWF+tJhSAt40li5iU6yeS201uPFR26spMWBmDz/j/s7fVLbvHTv0HcfeTFB
lYxqzYYCzeMA4MmwQoS48rnJcPmuuGQXboRNGeHny6S2cTR5/uILwRj12maoCIr2lNek7BR1zu1N
8/os0aY4Sv2+5aW5elQu/dPfGl3uPtUG682gBgSsgb2FG0HfLegogp9vPx/XKjQ9GvnbAQLg2kl0
M1WxxGzgl0x11sl+09whlF/x7Nu3eWNbPe+bp0Gqt24kNY6bp3uQECKf/BjaqufP4rezO39NQuc+
XlaV83R+qSa6N72ylxRLMutQYwp6NYv+rvsY6ab/Xv5yY6NkJDU1kaDAmSD5rTfpHHWr7MlJj9i9
bs3o/rHpbFqiTWo+ry57aBXBKuy91zPtfs3ui/YkVPV9sD690mCdV/JlmrIVSiC6XVVJe7YV12dD
Sk2UqdpRg4Cxylb18ZqsEP5Kvv2PpPNaVhULwvATWUUGbyUj5uwNZdiigoIoIjz9fOtM1dRMzQm6
RejV/fcfuNtoVF8v7uZkdZ0Sp8Is5z8nWiQaDoKWiDPgxjU9Jg8ggTVZCuFjlm3UuKxD7CQxkx0r
62bGVzW6rfnGpD2urc/RFX7pAMcSkdojpPcD/dQOzLiK2x8qbbviMRtixhIz2rKFd3WP4sYjcjsU
i4TzVHga98fXhw2mDN7Ps66M24DenovGLCpdcHsH8JgTUFK4ODo4IDgNRuwotiAPDbHMtvZv/OZZ
WZrMmMMmyiTojAPqAjeRungfuYXcYg1Fon+W19qxE9LgP/jCTnEh+gzP12KEKvGLSugBVQ9vsPkX
vWiAYtTHFYnNpI2evScLAqWB0Bj4yIhKNGvWCv5hFaqQpUN2d/cz5kU//A3Z5eF4BjvD1gwHa1tM
VpSo6vtXafq5z6nGdY0/Fx/7VvivSB6+n/Z1oaY+Qxo3PM6aPx6RW7XIXsfPd2bUZ1xL0uZc0ruw
ZMwhE+rjrohf5kz+MM4P+uHtsW1wAYbd9dbY+08JHeSRwOqc2EYz6utbKRdWddnNrSsH0zv5Qp9N
lD1NpVl5Pd+kJzgCMkOU40xSrQCPQmyv5Jfz20M1IfRo+JtqM/YGND060coeXyboWAr9zNNjzkVg
UHWBtyyWjOCp4AWJvCLw6BP3h1hYP46/E0vRbC2sfba9KdDtkt1heY/vvZAtgnKPkkPG/XyzeWdc
qli7wG+hjwR/VKsZ94HRstv0qXC4TPdlRzRG9E6qsv4whH5eo++WZhOHbOxRcyRNN9AnHIadn8EI
gUkp8LhYJZCAGn6P0p6LX3Sj16bdkFkn7XvTDjKIoyuCPScDkXXQC30k79kCxQyXJL2HrBxu10l/
cnuB7wIk4RkwqODDLB+uAgVQmSiqDYz5Dcyr/yrjbknpfk5Uz8R5lwgv3TMufc19zdVjd3qTew7V
afCpnBa/Ynn4iPrjnM6Yht0T9/08DbvV13A6QMV9rpI96hisqXjEtelnmp/7sFfxi5xb0ByvTp/b
DC1vF7QnUx1lSVS+x9XV03PfPKrY9i4/VwdfSf7NlPYl99ly8t6kIRcaNtK54bC3OxIfpacLjomN
eRLhv4x7rQGKKlAJvGqLm/0+ENNBl+n2RIhAH6D79FpTUXINdoFodDDrB+66GDPSRXqLblvm3hMG
wzYdE8mBQ+GXi+rQqsXpnOHIItS3szHRf5BKwBqHoDWSMy6ULwPzTIrMgf+Xq4D+6dUFKmlm6cZa
McmYjjJj1EwPNPB40uUxnm3tg/PqGmIDyldsjbiVUt762nqf7W1N89IDf7vcq6DGomfBX5Ip+FnE
wME/GJD1sUGbSIYjyxSTBhDRrpVJemHi5KQSfm3Wwmln7OuZSvgz9XOsSPhJsaHj3qCpo1Lr1uT1
jo2Rsr9tGOau+LOgSoYUBk2kErZv/JmrKtxOjZWC5DhkKV3hAqj5huSKlwj+mQNUJ25OyASFx0H2
EvFtS3N3HV1HienhO3LGdK5HlgqsHsCPBwitS8US+l/jttSvJxABiouwiGPD2ehRX2yOnzXkY69C
YqOO2cWCq2/QyFA42EP1YoW1Jp5reDqxZoApP/vBObj6rNzAU9IgRUMcs8Nj0wVux5uh9nzJ7g8z
DkZLWIhA1xWjKS/msSZ/HLEC4dSnJWGDjJLDZA2zKmh31PA9zEcmalGcGbeol3tnY97z7jEHqrF6
BbyXukNpqQqTEbo4dsfdVGeRg2nZ07t9kMzqZ2AlcMPXUej8G/tM68Y2LZR3TH/qhGqUo/I6lncg
DmEuxHaLH/LOLQcHAwsQLG+LoBnizLRIJ7D0+YLQ+ADHHtjkZkd1R1fF5wWJeFUbSfdN/s5cn15Z
mpn/VtYQWLEN+o7ERPIVrwqnw5jzM6AzGDZHeN5s+RBOIY27jwA76vYE2QaDnASLuX/+RiynQWMB
eOAAZwRR/ca1cCVBgioobbcu/vI11C/XOqZbrEUCxXlMTV/ktkNRHfB0zq0YXMSHcT7SfeBW2FKA
Lcrm62seC03O0LA6YNZJWuFnLUe3kChqAHObYHubjYbTC82QtFVPEUbOHDeYT1yBzznZHsLNZqRP
2qiNOi8ZPbDfxJI6fow/iPehOHmrC/fGpcJPCb2uXweG+3EAyjcf/rQujoC4v9CghKzxecSO3CZY
y8B6Ocb7w4LXgZPqjHN8ij9yyfCq2sXyeSBrs1rfoE6x3xmSjhk2zh0bCfc1JdPTjJhKB32GT9Pe
MJsLfnk54ocOK5RrePbtchtHzBl9EStCjGOG0ljnPuPsYEmxMZfSfMgJwOPNIT/+hKC6A5Ne+bOF
2UtwC5zfEKanYy7ScTrPY8kPwE75ZOIKVXHBL9KmtZfr1PQkFx6NB+nHtdrBJ1wSPTCQXG5G+i9W
4fRiin/jPTRKOJODexv3ZIc6hvfPltaNMqeektlt3nnrC5ZVIXts+0IXQeOwrKWwd0pTD3ZRKLEM
LYaQMVAK311KnI/lqubhqEyXuPzsS785Wi430LaxaRwgkilOM1gD0hJNM/h42Tqda7MqZhkoOr+h
9ge9woW35QrS4vTqG++BuiCYmOSNMsy6AaEOTm+MYyzpiXa6xrWxO/M8M+8wcs0ZrGhb1TNcJzxW
ZNFW4V8nHArAgSq0Rcgq4Bw8BqDZYOfSmDGCctT6RYDpTYg31R3m+pCV+zXzBdPzhx04ZL8b5fBP
w/OpCYjvhFEqUCTWYk6KJTSZQTj0PGkAbJJnYdh9n7CQwCS6Czy2kf6bVK5ZDT7uXzoADXd+toiP
3EJnHrMJlX0ieaMMKt7aCBCRrACeKj8PSEBnAPN0+71UnOcMQQni7qmx6sED25fxbc5IMAXM/pfs
kg6ZNGfYMk8UH6PMblqL4yJZJaNi/RByG1xxxZQxSNeFWPtCGj239pMUAcXu4mb+GutHrDm9r5PH
+FO+r3Z6Uc8SmjAYObyRMDwEuK62Cg8elzK3hTQc6h4FEwrmfd8IkR7kStQHXJt8//FhqxwxAyRR
tERq5WnZCFpBA3yMxhcXSmwxaD+YL1Hega7+u2BfW74opzvqMxZ/fOTVfYYGnNArUHBqH1rwIRXG
4QkiWhDLGoeADpbzGFeNUl7sj5xRAglhjAZkEAdQaas/FsOo+p6j3Ad7Y8K7WAE/muDLwlcFnLXz
qeRKKwu75HUWyB/3Q4dkwkMmOnJfRD2Y3ejvS/spUkzSOZgdJ7UJqt7tIGSNtBECHMVpL4+x7JhD
9ShvcOCNrUthDPLl+4IVa8szVYWmR8IKnTYNFMNXO/4laD1J3B4Uh/chwYC2cXgUxsVBP9GIYETb
W/AYVidqWh0lqx4bS5fTuPXpC8nh3gjhgQ95woemCqOXhVGQh9U2D/WTEiWzxP8tfzF+YcH3KELV
VM/wnzFfa3n6wSsCDuagG+FKFKTj3iSPadaZCb7PmJfnDBbuKSJ4AbkD+hBkGXDr8OBYPXhnRoxh
4pLLMEv2yKuOkLbvs+csnzFAE7tqQ6txmdVYPXUe6HCkh8K2h71n0FvQIwEv9xa/E6OiYCiBaGGk
6xmmUy5Bpaw8oi+zZjpg6QKUXSbbLXFxwpXGlhLSaRRDLgKHABj2ArgUvsCJ7IrsAgjAJmxqXjnI
Adngk6YBN5rgkNyHmRYQ6iuebEhco/vshgUxClFi45jveoFaTzLvGrFohTWssz4NoKJLw++fvmoh
8nn1sfSrLyebgVtwx0FBFsyEn2rDjf0K3u5jnY3przzFt2atC3nVZZfjFiM5YG8EyeN2wRMVusrm
q9t8BA57NB2N0GLxpH9rxxiqh8JjW4sAcKMELY0Ff0ybWy6PFC4cbAOw/KFkjZ4npnu+J3nCVsnw
X4c2ejDqUFmVgb7V325v0V+IKzv4jBoKWjNDsUxCpgMiUHoki2ENvbuecfqd1m5jP9hUyBNGIsw6
uZtaojpF1Bb+7j3YO4JhJoeS/9v2J62r2TdXHWou9wa/iw0phgkLIOtA3vWXH2jwfEWSoEkhZK0R
0AKWPRwWkGsSEZ3q0tmHh/dkrQ39r5tcQ3kLLjR6Tpl84C/bD5iidob4LnhPPquau2Jfzq9zVecY
lw9c+cFvps6KsCNndwBNwFWn94jKT2gziFBvBPsdMBai1aIfqrtux3GfUAHE8ZfOocKOiuC27hav
IQI8GijXcNWJQWYSrT9eRtqM0REnZZS0wlePrQebqdE9ZojuL3DcH6fOY/H0X1iyCKtbLLfqoOe1
M/B3Rt+v09uqnkakxQTHFeiaXu3m3O2FyYqiHraUqGsAzjWpIlYhNp3GWg4RcdqAY6PDBTdN1ABg
psDDMP5PQKUjGTPWNii8Zomp9Ib2gFMHiI3F1VrddkwofAdDGCw75sR8djt1fRuKE2YlnBep97Gv
0b+wYiB7ktJWO/b0Pt4SA/jqCCrACJ5USp4H3Di4iQfwm0gLad3E/y4k0sQ6j2lRQCsLze+fXiAp
H4+bMI/zkGIRPIagYueW2GtMb1boYfMBh5uEedqKvlsffC9Y+6OikY6kLqzASICDnZXQFP1xXtGZ
CD+PcpttbiQj/KYvIKE1qZAMfMLtW6nEkIOp664kR69GpNBuuIBDEjAIcHBvXs2BXm90h1PNf57h
EZ4BT+BV+pBBXHo2Oj+gZ0xFdjdnXITCy0Uwx8YvdnHDZM/Ax4m5kPsDZn9tZOA1Zo14fBoM70lU
+8bfr83sz/R34+GVHg4BXCyjDiy8m5F8fEXPqYbv/cQcHLshyLnzPZWxFf2cB0B7Mea1A8nHRsIu
ZvddfwuJPXo61RSC0JPwKJUcqj6WojB2oGGWjokqxb8F8Ma2VcwqvQqTy3sNWWuYui38OWBFQIVV
ze78vTbAWAmWefsS8ptBf5vvDJvcMAySiD78BQTFiBiZX/D2H4Ea/IYM9Ls0yMaJX0Sa2x6q8Ofh
XX0TkIcxYrEzhBvFM185j3W1vYdvESXWX3BLJ+ib8hFJ7riAPS6cpgtWbtlaimTvFsDHCfq2Stfy
HYjwaeNiEmJTTVjvXz5hxkjHEUdetOJr/nP5WGtRc/g6hfv16C25BuYm8a+2frxO+NGzv8QhQsfb
4q4sPCBfOMLpE9mbqHR/rulCGrR/YFaDZlX83DtN3uQ5+S6StSGSBDmpPXCNet7fSutq2V3d9/ob
q574HFvl0qQz0ppuULtczOmE4Y7OItNXJwz+8hZeiHaB2j5SXDkuZh1ZT1J4ix9EPLSeNCmHzyMU
gmQqH/WNJiLDrqd3RYjce1Wg09vLQd9LsXqBbT1UeGCIk5D9jwd9DgNyjMrvoCzCpRnbIobygUcE
BQjlc4d7KkSegISTWXW2/kz28AawhnT4LT+JnwBcdIjnBuDVtAj1D1tJ17Bgj7vapUjGdHM9t2H/
y1hDXEltVw88q8kFAWVzS8Ly1oQc1b5kDAWmffrfTL+7r1p+oWKRiOcEq2u/P2GnCib6Wne5l46z
A6c1tVAlyoQXfji8JLy+/9uSx0EkeADGlFPNJ9fAzw5VzKJblf9FuUpR8XDqBsfA5h7qSVTIvuHr
rCXWRjGVVRA7tIY2DQ3hEOSS1H4yg491ooviURfu/VsqsACQWYzMiImptt0JTKlp3SefblsRXsJN
OFBP1qwkQWGvL9gQ/1IAvwGHanHJQ0XYCva32vo7fc9SBiy0MMNbUIUN917nYVgQKj6yJIegMew9
zB0eL28s3qAQarDg2dVh8swepsR/W5CT8XUvqfi4JkKfO4EWQsVPWH8z+vTFe1pJ3M4repvXGrRH
/sAQInTPBo2guj0QLHF6CxbwUBUtXMOoOVHGN82TcJ3k4goSNm+kLgmuwb9QEiQzBvNi2BIVsKVM
lT2GiYD1EgAF8wpcrRyn6TpAtcDUAqEQghYYAy0b3F9OVKylmcIBMkrIxIJUH9FoyLTKkk38dvHB
ERRO4X30hW0/pYVkBXDmLGPEJaUURjn4wRFEwocGNf/CsxUmtP8zosG9wRtonN+BvgQlqAUSg9UH
nsNsMIFkfqArieNAifj38moI7RMnNU8kpZbghNirCg/RDyc8MxN2xjzgryP9J6jBW9ic4XGcbb7/
ywhM4T9guPKE1fmQK0JLAJn8u1PmaCrQIIBmiY+AYLzv0JuoZy4Rowhbag1SCcFPdB9Mi7jtAcmg
PtfG2QW8XPJf94hm64NdOJagLBi/S4VLpk2fcEcKqnE7By95TF7LdgiSAwwAS6UZfONC0KqJFD7W
gRKwrJGF85+55Np9dpSY1sfcDEoW1cB77LCj4bJV4TUGOMKeYNONcko+PfxejWTXPJT7V8267U21
r2Iy+XymmuA3NUMG3fcSOa2XzLhDJ63/mkJPVF0B4w852t4FMycWBdrkFbJnaENwevoMkgwf8/vi
Pc/2ec/5bW7SP8GotYKsiQphrJW2njGFfmKIFX14KwsuSzuHoffjmKRbtHEFfe7kbbMvyRvcm2jw
2UYhgQZLIBdMZTtFflW5lNngU1CHctAN+/Nq89kQHDMkfpwoH0I7Pz+c3ojZJABlR3oGqV4QY94G
zxHJsJHg9DM3yk7XP9zuGzxDaXxY/og7TBtDSHp1o+uy9KrAzAbzPfmnGjqkIc9I1+cx0m2oyAwW
iJYGjVNvRccCdxc5FdsTIZvnG3o/ws/jcO+zt20GHEj44B/16XN/Z62ojXon8i3wm2JKpa1PCdbO
pk88Y2ARkerJWo+eNuaeZsplyIfvQRNCLbodUXvDYuARoGF5S2IUeqO8WbNStrjJhN/7O7BA+QcI
MODhN6iBVAdlD0WC/fDjIp+pBagLoNyg5wWk/e4EGQRKDW5S3P/sDLhT0TkLP+QadAJ4kxWaQxQy
LVgTtTPNtEk4g2TCEdb8HPZW/NOF5lH3RBk3bdbpvyaiIuCgD2Oe13sZe6yGmeAe7FiwuTxha4Ap
pwlXnskIjpPlvRqvjkmlyedS6r5CBdtrQqMGUkBbG39gwQEfdEGGZZyOzDPBADg9PtYPNxvhRRSJ
mgQ4As5DT1p4P+xp/AIAkODZbCYsk2IeYmLMYk3AWsw60vwafQsfZkx4J/kLJk1wnZnn0jcjSTjq
feC24ZeD+ABvPMV/+7150XfYnKTH+19viTfGFGwB9BPMc3z1HYrG48gA9daEsokD7nuSItzwLh3E
dZA7mxBnR43NCXUh9VA+oxxh0tqC/bDIAyKdWXkIw6KHzeKRuimfpM5OIMQVdg3jh9ys3M8Z6rlX
7m7NDxfkcaOEnXdr7RquwXdERGbmWuQXeA1qs6Cb177BfoqdPMmDxOyhSkM9PcSOADpuvmJjNWkO
99Ca/5qgjdXoOzObHSQUdAqoo+fPWJ/WG0VYnALHwkciBFGO6z9kbU/JyWrnPftMe8d3H5445yc0
3ygDDn3+KTzh6XfVU8QmT75OydeRTK9Ux9ld7EixYhOgMHItqH3VkF1W2jj0vbQjsAtBup53/5XP
AGQs+z0VYElDSzrjB3gfBcJVxsWRaGZ2kxzHd+Jds1iZ4RpMp87fp0vkjscpdbL2kt+8qpe1irlT
kNYCYK83MHZQTKOv7QTGLUHHj+S+xwdZ0B4h/wNiLnsXrHmUZ6iwVUCfQnl8aSuxDLyOG3S1/+Ta
nNU8buABP0gJI2AaggMhbIj6wMVFedRg0H/pm652VDL7awxeCyxSffZBbPGrE8KxhPOOw4q8nWG6
fC+7P2wVmNGOEHbkESJMK0D78FtnHmmYCzUyghaXquOv43jAYRgmFzhN2jos0L8evwVqiJv9/U5E
86Dk7gdUAJQE3RNeSUyKwBxbPEOUubgLeBDBKzht7lQjbmtxrMIxBAka6U5/+17z2X4erLZhF5fb
V+3xco/JlVt9woOm70AH+sXKgH+UCtpEijtAgcJqWt6mJcWCz4EpO8Kbtp6+9dH7vnxIRzCP632K
qK26EyLpP9FPAL+rY/IFCswIikPNpGBpE+obyQ8yzinC+MJBC3yjF53c2wFKJM17zj6r95FsGOwF
7/CA3adLBBYZhFhGKoF2ejxsDpiJMqO2nIHFM0f3O/e1lBd96D/cZ/Q+nQB8GNYj1UXcz4aL7nbZ
C6sVOqyoV4WMFENScbjKlz8o4sjvghRWCeBPTDGKrIihKCbpfGJFzE2n76IY/14jtK3vnqtc2VdA
87HZz2cdoHlQMHtizN/aDJBcPSZPrR5TubniKtqnkG8LW2JMoLBvQRdPQan+SpjqlOAF6xuqJ4R4
VfIo2s0Rfb+iBtZrA18xORqfUF49VwVTOBOH04vS3dUVezeTneubdsa+TZ8ROpzcRlZ3XzULC3oe
Dwqrh2SuedoWDRWIinPj0HRxxiLmEaLwMN+nQPfXqTW6j/BbqsPklEOrExbLsb7Lt+CO46v74qMG
gKT5DBxOyLOAb3WPhBzhHS78v3EkD4nTul1MbLxb/7ozfFaIRIzKQLtocOjWExNn7V/cI+344+F6
4t536YEsqBwLUn3z5UCI0G+4N253FzyEZZe8sPxykiNgBECB/sZukyYqFgR9774wlnxhygSynZPj
7Anaoztl6Ujcy2NCUile7e6GMcghjdK7Uyb2kzbweKNxpGn72TxWbwR0kIaervJ0iMt8Jj7FF5D0
fsqvfllvcxIevxwXrpRuq2SllURyT9JkrP8WJpO+MmPYuJrBS46guJe6XW7hIUO1a11+m6pFCeRx
u00eZynox03jUJ+8hkhKX5/yjK3kyatxGBJGBBNLa3lbQuYcQpvXlQHcyOcCdvg/mHAsuDcLjWKH
23nvBHsbDA7lBOf35DrDJ2EBzeqzrCZvbFtDQMyGekW82SRD4zBXoYTTRNIcjLuxOkt0KAOD/lGi
ARhlAQtqiGPWGpeCS0NW51AGGUSY8scEKB4LKvNa0HbZbcV56teX6xIC/0ofP9fPtXHWkYVMkkDb
5dN8xzw070NohLQ9VnkUNj04jLt694TmO/7gOHILuhah/KzSw9stMK5hoUVlOtUMEh1XFSXuUwL0
Wa91Zjnl1a3zxePpkseaA3ziLexbD06ozS/4Dr8wAOThK+qdPnFvcg9va5lkQZDOymNVzfP5q8Lv
b9hp57S3qeglr2qc9TbprxtUrNRS2qv0S7xnjIK9lXfWPZCrbQIyRyDYZ/uRDBbZkzeC/fZ5Tu6L
zlxBv2Az1uvzjYcJ59HnRTqsazzXwztQvkjIes+RMKQPHwoZhbah8CEav7mW6iO816tIe0y1z+r5
G68BjLverJeuCMVqS/9Rn1UCHHpwWIZPes5Wgthrrq3ettdDdjdRQbcQ3uDFq2QjmMGo27PPpXcd
tz+XADuCPNmkP2URbQZGLyd/jTbBLg9VbkX9dd8N4QVshiQGNts69dewV6hELEKQJFtjCFjQ9ZQB
da8Z6xOAAy3KvRuzpUmThRU+VV+YObo0l4CsLRxPRhMyP/FRpGMC+qXc863Ct6Y5odmmZ4S2ywkJ
GoxenWmJdg1bQkgd4RuwmrTLqRX8eJRhjXCqLJ6lhwOVELrG9djcZGJ18myWVWQk/udwnVU9FIR1
h3ng4BHAm4MUJOKv6RgBjVd4Q5nzGw7He9q9H3Ng4TFLQ/zrN5wWtGl0NogB3hGdLNVZdSo4h8DO
TuIvGXhvG6uJ0UormI+Bd/XY3jkoXSVjCX4CXOsqOE+LfVHAKMBrI/+ld4b20mT0klx+WJzN+PVX
hYL/DB1CjOuP4MaMRfVFqvJwuSlh1nzNwGqcLRvOvIfZIup1+EViRJEuQk/xOmbJFLwDOKXGlGJI
g2hFBt7amJBBn2bMxIhoA3CBBBS88WoDOiyv22z9Bg+gtB6goiDIaFB3shDcIVjAWL+VfMT/yoX9
RmeD2NdrM0A7oYRJkEZZ4cJSSc1hmcXlb1hVuJi7OWFHhNZzQNOo7vMkEGX7AF3/uwWiZjEM6wx6
GZ29daRdovtuNjUzDtViQabg8HVJVuA42YEwtw2qVcjtkzrA5FqwmtkiVKcU3xRws+8Gc6FW2Amw
VCdYER+/VXVUg+eUegRk0V/isIajCfJfUIwHdBQmSAXiZf6dYMv+D6R1EIQsHgAfEKRgj113lcM0
9NBC4AB2gC15XexDh4/jPRby/eesmDBQYb9FMuH0LqxoEWWou+seDON2KMF8mQMY+095TIgVb15j
Oxj1QzHCYAeAcZGyEGErP59wJKypGTS488sy9zFhB8zpTV8Ar5xxDPpMuprP7Uf7SA+WZFuGaYKL
FMQAMKtt5TP9yMMG/mbpM0GCNHAPYg70aX1+/gr21T8I5MlzBmOgxK7AzW/D0sSKlyirX1wiAGxe
foFXM2zBNGqxoMBtSmP3GqCzg3QCx1ElBEdzSC4JcHxFEKoB29+OFBoa5+Z7pkODKQfnBGVjgVsA
1qxoSo8s5tipPjY8+9ZnCm+GP41WiS6sF7OZAIbANBfrhoK4lbF2ISOIv89wh3DmH08ef+qWFcxG
mC6eGctYUycJrg2eUjrtkvhRuA0GtL/OVV2LpYLQ0Aef/UN1rO1JHuP2IA/wDQp4P7/5J4vI8bpA
gRB1O2vPEyrcAloPukU6l4mcfpK3aTf7Aleh85eDiPl0jsb80G1UCnPMtNCDhRQShJZtOBkMtpYj
rG2naHmwIu1RONgYMdKAniU2Zaz88QCLDRlco00hO+xOphz65/sKShCvlm5IXlkppyoCo/ng0Q7/
vPO4TtkENzHu73RcedoG5HxXzJUVjZFzFnO16UMRYPZ4BVxeGlrXmGJ2G70F5bfkyK8RcHLOvzbZ
MTvc1vqSDSstBGUEwWHQXIrZi2eytUk5l09FAjQUEMFMYcZh5f0gJsouH7bEQLATkpKNCr0kRUV0
A7etSS2ZII94NDilk90tlNGN+xg91UnzB06PJg1wYpcvnjvyoDAtERkm9ey+UJH0TMuNGtRj4o2B
xIsoG7/9/GiOeKf8dMPjat6sy5iVCDagUCZbu8u8L9o/3qrnVkgsduv6+NhBOeGZMJdgzdy66ZH7
AmnDe5gdmhm3UGqwDgkAphVpeIt6HatsLkDjKHMG7GxNnB//TfbytjW8kmIzr+e5Nbj9bIOEwYUR
Uy4TinrwXmm7Y3/8i14gMXHutId818dQ02v/Mtwh4b1MShgPrc0xFGtQvu/O0/nGyd5CSjzQj9I6
3yaz90FwndGpSGRg54t3Dy4gagUjog95RKU5uAPRnCAs5osfCsiB0fMlL4FQ7sDBgYcFS5Lk+oBV
++uL8At1NCb+DHAoKOLrY5/9nFb3elYAjfaKiyKfB35v5nZ9nIx+xiASXrqvhdlztVOBoEvhVHDw
vzcsUI8KtvtOh0iKPh2VGess3MY9efPN7Gr3Hmd9W6yxH85jLr9IGR3Ua2tdQ5z/DlR2tG9g3aCc
1j/6ttp7lmQOTL4bTsr+/gektUo1p1x/hk+PLdTvM3ytbv+WHonOccKc68iNVyYhckxlha6ypsr/
6ZgqJZyrPAZ1FtaHHnopK8hwrYOwqa/BGDadgX0IF/A1M7Td+0bVF4Tf/Mt2r0blUc8Z7cvaB27i
PLRG6+zFaAUJAjoaZDXKr3HMV4AtaRfeSCyquwmHAam3twPNzz3eGpHQXEx7LGGUdXYA7ofjyG9B
Es53JdIuBq8XY539W/bxwxGqQttugDr8yW12x3nn70Ea17EY5QpTkkcu+Igb6vYYtkyfWnRjtW45
rwPE8u0NgQcOEj8qv/M01u+PB9lWXu4ffyY6mmzEdNGBm5j7TlwR1q2g29pGCxBYYxCnT/AxA75C
go1QLroSCb2n8WKDzsRYTKViqEPIvu+SnQ7UVaxNnPbgpy/vpz4JaZDC2Y9sdTPiiiHZFzsOoAgG
fGavKwTTHSUD6oHq0VqT2QYX9zUswzzMou7q4xoKkWjxmH+91+Yeyo5+hFp6IFGYoFo09ct8BDaO
FdjTKf+wEeTGdGmyCmNI4/Vi6TaliSjffqkBK83Tt9cWa1Q6sJrXiiX4Paxof4IayVCY/bM/aedk
IkAkgb4F73bX+s0Fdiwl7sLSAU2wYnlQFp37DL3FF4JjBE8Qlx3+VdiMqN0fSvgmX94gH0BWER5Z
pEAMiim5mn89/6l55v4+zo/tSeG3N71ZZQ7MzDbIyoOpxHAXcLTUQ3VC6eDEhFv8jKHQwocZwgOK
2Pp8T1TioNXdr4wfGz5HPIWoW92sC/VtDQMKMhtrCTS6Kv7uGKgPDcQY2BjYXwXuLeQdAdc7dfx2
qQwYbhX76lRfMuhJS+ZgJKl+J4/vU4SNqS/K7r9FU34dv8ZKBJSqcQxixCa+VAyFJpkAxr9kfAvg
QvXa6ed8P5MCzaUVewXo3TmjeWwmHsszWk+2ThStD5oWWz7etz2Y9Cp1QkhNjAv+Cvm26NvsDa3d
h/GPZnn40eBlr6TDp9soF6QAWWez5NIxY/3nWa4CVrU282fm9qBzQTP5M+qgkm189BaW5VB8k7fH
6MzFeFhbJuI+hk1CNwnlCdOXyXVvuOBkkIIh9dDUMczs0iZ4zRUTl4s9zSRrt57XnwKJmDu4bc8/
4NSrL8fslSW3B8RfwMvHr+dPDYzoNuTawICi1CeY/0seJUVzVbBdoV6HFyBRYQkvR4pAhDsUayMq
UIKN7mcA6+qUsSdXbJV9VXxfKq5CNsI56UaMSt25T4y45TNZ0xGCkqYb0aKrIk24pl1aaiNQi99J
XzJjlTMM8q4jY5TOOXegciMEaN3+ks9w57jFr3jaRBAr7Y9IlGFsYN3PgNWlEe6OZETcOKhOZH5i
PzJohswU1yBxkwuaHiZFefRsve9HnCxABmBHbYJHgdikXVc4C4yVPXwloCZMcka6aoPEPKGq5Q6K
NViovBM/v4HCAxOcr/sEKGALx8rQhdCBv9jyM4NlKYXv6P4nofUfWSuaN35iUGLTyVrRSRzxor3B
4kwvEMmv3/CBdAIs9sRxLe15OVZ+5Kr98LJKfzHQVGoNgOXeQwrNc38NyoN6kBeyJuRjFGXWQusG
kgNOB8L6qI7obodQltujMuKQ7/HEfxjaZndS1tOIjRV9AxJLTO3YE5bEnJtiowgL+Po68HApeoSt
ype19MA4wkaiTODmhJsZmCf/e2vZR/wGxU7aWOObZ8yrCF9zWKLZOP9jK9CJ78ftf+mU1hBGYAU8
PXptxZyRYFvcIwnews0HqMO1oMJ7H8Hs5jelSeM14DTTDarcT9PnBiNefphBR0EJMxJJB58ZjbAZ
w4fxqpMstFuQeK+xuiMdhgZjimkQhr/Qv7m9oHhmti4StvhWSSn75yP+qF1tY+G5HdzfIbcrRZZx
EbgSrv/I0jzQpNz7vF1Y+GazqWjAG6L8MDECBSSxeIKf5ahEquZJHmmeeA665kjYLOBZIQjaNtuk
4TEPATHH6pmVJO7A8IGmuSvxsNmfC1yi50BuUGJsgPq29UyHH+EA+FiwBVAj2umQtcz0E3bYAmiD
bvOE6om1J+f2si2GkpjoEN8wF4yxRsCAcI4UScxMpGCHTyuEGRtf98x3OTaAW2V07fs1FRn/NgwE
PjY6ZQeMVAa/06HgwRFOx6oR5AQGKhFSD40uEK4EW5hxu+/3ov7VBaviGktuuyqezvtQXPhU1ynt
BIcTTA/4OBughl9fVDVE95w6XOg/CIlY9iKhxvQ1fP9x1Dmgclx8gxnLxQLnE17xjwOdrSM59dFu
0Dy9oTDuYfLAYeidvjAVhqx2SRAk1JT7NhnwS5y+lE6kLc3L5oyGOwmhdKyihqUSpa7x20vUpHdH
k4Kn2ER+B+xlDE7DxOOEbas5Sv5nmDDjs7J+HErvfmzZbSz6W24/RmxwY9bAeBx9t9ZMbOwa/IP5
+nFzZOJvmeEE3QL+wq1zuYTg+PDrLWvJ6CcQYMQ7OzygoVEyRy1h5mPlyr4c+z1B/6s2uJzqmO+W
AX7emhqAF6h1QAVSIgnpIVafWCBhuYCSoSFksl6BKuDdCCT0vZ0Ufc9cx8/EPlNrY/xNM4mPJqzh
v5C3jQiVu8RiR/fbxFEtl+FugfPp+z+SzmtZVWwLw09EFYISbiVnzOHGWkbAhKIiPn1/c3f16a4+
u5dLhcmcY/xpGP/Aldahw6LA5YfoCzHGdzBdqvNEiQKV63F4muEAgSW1v0IwtCWt+8v7kkOeLGKQ
h0wMw+0zzTKQRf561En4lmnv2dT4VSbSJrdRnIaNYYDfCbydgGGFaQ4f90UvfvmF7TtqpFERVSm+
6Q2by084l2ji+9SQnwz9JdLphh0R8AY5QHwNDt/heOgG2XP6xGA3+y5oLpSJ9Ave09vDHcwH6xtO
+ntU/Ulf5y4RBGg3O3rPEbhThSzwcvZP1mAqqFTcjjmbEjOcVbwk3IOQRYLQDNwskrxzf1eLB8RW
kMIj1gguUZGS8up+LbqXj1Wnv3EpQrWCN+L2+Lk2VwgrkKTlFSVabK4HgPdIm5LN9Gu1tnSU3Tbv
3K+zaicEmbgPshHsl4da7xGTAgDmYr0cyKaAk4wpw4yBw4mIDg9tzTks6EZbupcxRq27avEVbzdH
B7LJ7iAEit/DFb7q47emLmfijAO62M83Oa5Jv08J5fXBz+CzxuroV0y1nKgWLpvEGmIOxoHcFTW+
kwA6PK1l+pc+owr3m0xZbdDMOh3otcfZyqoESiCm4YETjpAZwQR0MLrZc96faBiDJyYqA+xfZfJB
TN73aoB4VETH8xIijit7rUV2/YAfkeA0GHTZRV38Qs10+ivmXf7GNvUZ8s/+8oNFhfTTKUK/RIre
vmwXCPIwi6O0ATBZ4ORrQDMN+7Nx6hQTbfByiCAydj2ihWcv4vCQizVE8c+e84cwp5/BoOZoa7Yc
lz23B0URd0SYcxxwvWJtegouF18/6EQSaMBBQqRwXfC8tAjs8tdRhrQsnA7tKkAtrAsq+IV5OO+J
5FfsPsIXAopfo2INgtyzrlsYUANNHCUjTj404pfGxxl2PnL6XmIlod8A5/nMQBtDznXs5WfEqoTv
ATr8IUAGw0Hmt/ghy7FgbdiFz5QctOVE8E05+SA4bveYJZJ2kTym4bjNzj1sSEhrBNzIsbbuuxsC
5wKeM0nMQAlAmR8E7lKNEvDjlsElhU9taee6qCd5AIZYT1Zkr/wm6LhFcwcdyIl0QyGMD/+UilOy
dAqDYaXh1yII6jQ9G15jeMXVUxCLk4NMSJgx3cBqSZ4qe4NmqOXXg/n3BflCwdsHqU2NXvSFif74
P4HG62iXaWw45dEJkVhh6QCkg6GsDMugyyAU78sm/4WbjKGaf4z3PspxjRUeKebT7q3JU7iYaXPy
+iRchLL7E1acD0aF6bcXKghP4isS0J1WJw/3nF/mwCriGaHjIZsJnB5z7LTFyBfr61P+3vHr9Idr
jjZZ+3U1yBOA8S7/galriDTsPrU4coXJRR/KYBkj8zvU9mfJ4yeNmL3pGvOcUHOiGOPY2LYE2mMz
QROp+NdlcU5alOHiAHXEVnZsXjbyFtCCJ6tpXh2VKeKCCyuh5u7FWpl+ifgis1Gd3Ijl6nvNSu8n
cssU+ORWh2dzXiNSeKq+92misvP6H7+3NW7jG/WedCMVnVmxN+bXmo5kTPVXajB+knK+Q49k/b67
XuHK1fZxYiQAMQrTDmOue6+wr+bmlYQ5MoHgEWd14fZXVFgvVCIuW8jgswGmxFfuSTjmmIvBHPvb
3/OVXggA4KZSSVEInazrsl7UiKaAeUy30BMFtKNh8sFKBS9hZ1O74XffLyanwdDVFUc1wgchR1Xp
lbUnGEUE9QR+hyqhLvQUfUsVj0+sql739BuKFVRq8qjShxpp/WqOgb0ZWCYmJj5UGfDPFrk12ix5
2lE00gcwha/lLawvOAKyV82XVcdESM4tfgd6E0udLxPYpUNQLxXNV9Gc74yPpV8j42ErL0t5OuV9
yIrRR5ejOet9mcsQbmBimrBHFq03SM5YPcqAX9i1kxdFey8c/Pv9qK1At1gxGrETOB+Rn+9U5E6R
mkprPAGHJ/1JNyx0+7HTnv7leEXTsLvco1eX6beU+TuFJYkcYBdBBT8H7E4prFsmSl4Eksv3suwJ
+Fbtu29sccgUu+EvfB7v015oHl4/50S4ZQgaPsQJPefcoMz8t8UamQjyV8IBoZDYJOcw00SV8Wet
+0GPNCAHmMoSuRib1/BNZXX2oaelzjpBTHkbUBQTF7PH6fOFkXxbr5tj1oSotLlE9YhwMx+MSIzN
X92QOL367Fd/dZfVN88cvTCSdZnGNAEz+R4rmvBfoGVNwfdw6s7pmpAIRQVYoWD0fFpCffHpd+ZI
Pyr05aBQ63sTmKMbuYg4lxksC5AGWtI5/BLqu4v7LhwdQcBgb6BklRJpXV6tm1+k+tU5Kfaggz72
yi6SkDWgPmBoKInc1PokUGD64lj6V49SoEFWCEh6RCvCQHMYEpO2/0LqBcpn0jHIrQTvwfasxDLY
Hfs0XjCMBFjdlNi8rsj9RgOqVD5d2BleuYx1nCMsC/SokFMsVpNl4ZI41P9ADFnMbPDoKgpwIPzJ
1oBBcNgnr/63ydiMAXJAbjiT+MlbOUeUSnIPI3oVYPGoPy5Ix6O3hry/LhCKhbIwzIDigIhDOoLg
yCNsxEKTOeIYYyYzTT1StkBVRa0K9QWB95HsG4U4DpTYNLwrnrAmNrvcQIr/T8JMeh8lNSFOL+rz
SzXvYVSi3vyNzSpFDUJvRSDvRADHxDqA/OD/JZ7n7Q9wRpF1R9uojbu7rak+BSoDPQE34EA+B3gS
BXz/4ckpUJABa4NKFLDWUea/JeZlYqH+jcJm3g40k4KyP6r/aBkQ1RJbNwg0r3GgAOWxnN71IeEn
XFigGTEzdskAk2/4XSERZZx9xxyAxJC9/ppEwg+QPXnpa67QZWZ88s8a6oEtent3mSoxZg5XONhD
r2yyIoTXrGIIWwQ4XGGIl47yQM1uB7KCEWl9SAY49s2ILLOKeOzx45K865D+gCYUuSkUDXpO6lqC
PxGQakzRhdhTyD8C8F0SpzHwniHarA5nEhomRLhg35iGV0yNo6a/Jeb0MipGuCwg3EQ+B50Iw4XH
xmww0TjGjtefJdfU7g6R5M2cisyTTWw89GraSJq2DREWiCiR+aYvge5UIRQyk+YQZEGgB1RRBW4N
jClnhMeIIWhLmwhWyOmH9IPA+YfvSoogkOn1EXGCHYBJGWsqOGyYN5uwMhgT5s54qH/+qfLuPgIz
OiN5zTJgIikxFtIKYo7L+MspgPhS9Lk6fg7qSdqDokXLQhpoRoIDuBdaKcAAekl9X+FC57PUDncd
wgLWl1V0rW3mAVL+kA9HsBmUHDMZQHUxeyF6ftnK+r4oUXhRE2HgkRdF8lu2I21Mi3PKnl4XXzMd
LeP96dUhMRAMNQd2CRpm/IwGU0jl54iITh6tz66X0/dRntUzRtlgRDpnABAMxYg+nr66uqQb7eDi
ljxGwS8TY723l7g/Nv22j9BQxWMuhoxstrWgDxi2fXFan9CgRGGE+tXmEScDpfNR5sSA4UzcjS9i
8vvHgfEu8WgNW2g8XtQsni7yqEWHS9Af7O/CxqjmT48p9wf+Bj6WYdDgsBmHcknIKI64wESrzhkP
TEwmCO4jIh34qeXNoo2KGrdeh+2JBhqGsRc8BFcI/NaoPspafWpOSxuwlzIdbfV5a9p6Tmy4PALh
r5cwQyxNhikBL+nOe0vuMzJaDK78OMQ4/+Qbg0nBqDVbPjLQEKjU7DbS8ZDXzodKFCcvxgsUR+fx
k1R0dpS480DNm8pHzy3x/m/W8GN7XwBDCSTN70PcO9oRWzTUdTGTn4LYvzCnsNlY4EInl2slpy+m
1v1bfgISc+9ZmXHBPu2Uhm/M+Eb/vAXHYiAN0n2UTMBAAN7mO2lYXAmxs0xy0mIaE8HXipnkprBB
oR95eCqp1nTvpz2aQpTXfMf7K0I9ASDP52i3jCjniRzs2bWqdtoSu9rygfse2jxqXENf4eun2d/c
fc2vbmPMdAAD72qqQRQyfg+1ioTy+OuZZFURu3lJjGrKLwT5VpkKxxUVWIJEsXIiKcWEy6fSFlG5
M16+qT2WKNb8pnArNBuoHhmJ8UFeYL8nvbxdGABNFIPcbLoGlnIPEFBcifSDKeI1A/hNesacC8hp
B+MKtcMzKz0zThp+9Hnyiy4EO9XPTs1US77h2W6nm3fEOEtA2OesyVgrms/J+6Jx+ru+rNOEHYJb
VyEQnCGxR4xQet3Y3IO81rMeerU9TftSAhi8RmywJKQYaPd4a/qt/hoQvF4KSCR7JrDpvB/i3hdy
zNfh68hZfyd6xA1D01yqFfrhb1jP3z27qxAJB8xlYXGds6/3nNVjearnXDpgMcxe8+vXhoDEmXhZ
o6nkXIFLAQ37XHx2iYYMkCV6Fd7N8B8uZVMBMWdryw48/+LVApsacoIjg34FlEts7EE9unjMXzxh
P2W8DOBuBsTEjCmoBHStceWhpEQsQEB12pswHoqmKwW7fWMjmdQElA4/eSGmqIOhQSuTltv4EKxI
Tsh9BSMHBOcpq2kwaMUGTGcpOQqn/4yeIh9xyx8TxIlvH6UBXfvkk7BBuWpAcL+WgIRdb1FH4Mq/
ODCAZYRwlI64DXs2iiCUHogVr/RSpLs9R4Or1dKWs1sDG9B4ngIFQQ2VQN79KcfN6Onq2C7MFXo6
Ytj6BA576DtMCaEi+hn0lm+vdU7zesRUCjxrU8U7dULVjn2Zb/QnpEHhCd4tZEvBDkeR+rDfIJp4
JQOwGd4RHJflTQirOF7lMWj0j/xozgte4/7ct3eZqNE57Tul34zoEwO8rI7y9b82YR/Cpql4FJlB
988AyznKNWx91JkGx/QOZSBt0QT6cCtU1hPGCnH+9VZwPrOChFJzqsEQIKzFOCYtWu/dY6IBJ73C
UPJT1k/6o3K+oWxfklojfKwI+QEwl+f07tDwB8yBTzEIYI1dU6nRiKDYJ3cF6g7Pd106d7KSIeo7
Qsf7IQcwRRAmXbfvQK9rKxHQuLGh+kG8SXV7pQ+AOrfON/bdIwEBKJ6NAM/J8ube8HbUE2zzvgzr
PgD+tQE3Sb4sWRBEsLqo+XrLd+P2YhVwak8WkfEaE5vTEpVxT6nqPrunxyPIdlQcmGmxmZl7bQus
yQRcdj0+NP3jbwkndItr13TlsA/hcR+X4cB9HJtjK2HyVvGqttt3n7nwJMBBMmPk9M3EyGDPvmPk
bCPK7D7lJyFwE6A/Ke97RUCxDIcwkXHvAd/Cc0KWacfzmowBODbOJOAT954CHRMxvydDOmWLHQTf
jHVR5W1qJOVW80gviZhMmGAvqxSSvYn94MOeIkpRdAzkUD8Bn9PPE9SGlHOL0w8BvLlvF4w6s7HY
kBtPnhIyCDEIlCKRCo2Hh1IRwdCjcJkPQfFK6UE94ODs5IQFu6V6HJz2YGU2NClqb/5XowPa+C1S
YqTtr3+19MmvkdahwZlwxmti2iOe+MVtN7DltytCGlxqCvWFRHjRELOAZo9ZCmBwE+TP3AlYYtJD
MH2wbTK0ddb6OkLeBao+RESsObboAZk1HBAkjS8Yx+mfxDbJZW083HSjckvRRe46damBxrxvgxaR
AnoDVXo7ygh65qoAijpy1BPgC+PmLCa+cHa92MIk6Jstu0mNDo1Jdwg3CCruBAnDkVEceGjksTFC
nrQn3/wLOr8tFJczhQE+vAGnPLW0rBDHmFKzlMqMoTZE+uIoEIIr5hu2c2K1HzVBeEPmNnEosAap
+opkkPNHlP4MC+UOPOkqmxCaYkRC4KdKvyU9eRMV/fRZpdR8YuYYMaCbSN0cuLXV7FFNqSeZewD3
c9RYKeU7x+dVVzmef4OQ8ILytczI5TfQD/zAl6lFGXwmy9tHlTVPjxpYYjRowIlC556WU/j9tAn4
G58x3VIiYSpnOECKDxdzOUYYtwfvb04NT/77RWrEsjv/kd9EWUrmLnhcaVMsVLECWqYN52KHHVdx
ex7h3p9hRZJwLiWnDLhN8sq8W+D+Ye/jt1KHB3RlV0JHTkQpDfZ6zvoU5kMa4yHpEhyJBPMw1hbE
rIvfWkLLQPOwZVo7Us3qQAmuIbYLCOIxA8IOPZjWCQQC8lfxbrzv8X7knkEHIPAk6wLpHnkV9wXz
Ce4ToEd1RSlXr2H2esl9okXytg6V5Se5HMocxyGWcB93Oc/JtJywHDhUOc0U10DG2LfuALveOZM8
BGAoKFz6HabsHqjIHxOKU3beLyMg8pbZXGCsQX/xjnqTr6vuUB4xTAir3Wb8iJRjSRUB10Fbp2Cm
w4gkI1JafQ/c/W6kTiGf5huu6ZEoNigfIILRRRoX70x5LOQtAbNYylkkE8ZGnbFZLE4wvOjRDt+T
T5/z3svGkFHFpDACSpwwmIgNgFD3K2GRMYNABoT7ucjrsfmvXstNWvkqpAOl3kRb0w8tyhVzfUPE
D+b8mb4bLsXriBgYQRAzKJ1uUidiwKPEiNHam5E/Yv0xX5ENUPM/YwZcwRRgV7EAnFv3OkWMbeMw
ZQtj7h7JsO8Ya6f1xJH2Q6jDf2zjF+lKpA1bRBwE+E1HHBzuates8O8HAwB5S1vCzZBPcbPoS8rs
ElZrvpAVfmBJwROofjie8HZTy9Gd5RyUQ5QC6RL5XXqPlBFWo8wYUYnnhC5EdULmf0TuEY4Gsnvd
S4imz0VL4h1RgbkEDoo5ANlzpucMvOsTl2HaxkJjDOXLI1rgr3IqfzOEBaY5Zx3ALo8egXn4ziZ/
H08MUwFLJ4DFf/KLlJSdC1B4QfTrkFQCsJXOVuenPRljJMW8fVZ9jeO88Tn9RUoGre9EnZB0hNbb
lXxx4GYwgppX5Yw8GrVoNNAT2V8U6Ne0aajtEV2goyYhiHXymuqEnKfVUkNNaJGlFBO4h2N3ztsA
EoxEfkflFd43R6gdSzHmvl+OhoaJtkk7AhIa8pT8kY9Et4eoc2l4+zexdvQILepRQpgJDmBn5lp7
Pfce8bSCOiK34Q4GWLHDjdP4BKGF34SZpC2xwRTYLzxfRM4X+D5i8ji50wDtRAdvuIMN2kV8s1jN
sMSkRbAhCpdrZbXTTyoLj6MOz8CfvQ4nmsOnfYt/hCcA1I1km+EOLpKkAL3MyAyKgwp5zPd1lYQ5
snSdVA6bkTQ50TkCJvAk6niUsBsxJLVKni7xBpyrRMuNe/HVB7vko6NRPgIRkTLQs1FLDbWw/0fw
NiE4qo2PLuz5SOihq4GhBRdKqo2QnVBv77qkF0FCRcicX9ndMuzF2x4/JzfSET0KTuZqOafoYp8T
QkpKRM6UtM7LPznXkLqmDnAOMJIKniAnz5MMXEy4jG/jfMZcEgMMwBuHdx+Og/FGhohYW+liahSM
iDTpR+VEXBvEcYzpYfOtpkSdTLNedMZPd5tuPGavkUyxWZAG7yDPTwl78uh6bJ3hPc2QlX9y6Ytw
Djiv2XMEkkVggHBUmwEYvDsyItycVhVUOc0VCTo5UcZDRlokzfbligiuG2sFPXqVL4sk7M0/BFsz
tJB5P03ITNgcDQGRqY+IPB+iek+r62pCLhUC8eRbC90Yx7RJFJ3PkXwa6g5cgvMOWAFzibsL+AFG
pYx4OBhcxbgoZDtaimbaHhD7sdm9o9oeqQ6cUEQJ4tg3cYwzNT76+4UhVk3iJqxeiK1PmGKe/Eub
ozV0WrdIV49FNStd9hKHBpaM/CqRtyeblZURekfkORl0I6xyro6WVgouI7zKDIFmGyMsjtnnHDdT
EYkhRRoP7QvLPsXjXBj8eTiQCljgolSDMjf5nTKWmXVB1OpfS+Q0VRP5cHV09TY5Hcawt3sFioOt
hSYpxXKJeIvQDB8NKOvzFQzQ52F8XyA6Lg/kEHIR3twQUhn/bqtBzOvk1Y1+GWHCBOu60ES+YnSX
5VieP+MH28DAFMFCjdNiLbtM32k9ubmVW/9Y5sCyYU26iuFhTmBECFkNjLcg9+D4c/kZA2lHygqO
H0fMtzwahNf4m/wTbWL6fywiJuf6Bz0LOSFX7+qdoL8XGi2dMfz4Xf4k7ZaSPqPyd285WxUhs8oe
Jm1j6x5Hi20iTScgop7eRzw8NUDvEj1mLAfg6ww4RdgTANvLu2tc/zF/c/2xyqA3quYGdikLJBBG
OqiOJFfch6sf8CNzQoZ6alrdHgwwrVM5M+xTcmvnqq26GMBhwsLaRUn5YzCeRcZ5+Pjr2fdxOx4g
kRIqTUS3HdWibz5RcFrXMaMKJxjKvDI0I3OBkhebCsZtonnBCG20ztvrCCOtsXqvsdo+CPJjfI1b
2OVIYf7v+ja5hzdUebo78AeLOuPa+W8aRAhnnY1CDnqeXA8ZLRwe0LZKQ7FuGGSzwKpAVsjD264R
sZ4i1W69f5kgylCzBrE8r0lV4dPe3MIVUXbSUndJuysdhKLcXjO6uB7BHD6L473axHAcfdtMGreM
u/wUD8ZGThpr1ialI6GRWNekKtzAC/xMs5q7h5bPOEKEndmdVt+4Qxn7h3yWkI1YYmIWiN7NoepU
RZwxY0GBM3pLgTQI56Jb7XUf3bH1nJ4ovjDgdl6H7cehNaSb5EgrPHwxgR6DjCTYdTK0gJlx3ISo
XAGjmM1GATrIRCLGZ/di+DWo6nu4hqJ1uSBDHSkcE72hZvCSPbyKwoW8lBv3sLFwSWoWKe0FMiTV
vaZXR9zN9IaDdUjLjxmPwa20j9wyNDIiTRqjN9JHoXel168Mf3BxwQ+UUBXgkAFfgfWPvRVNJhH/
Ibs+O+wvfjvi8aB9JuvrD47yRPZ2ibSF2AEXmZAZIRQPGD/Aw0hrMdkBRdvFskRy0BwkmgSgRNfk
4vlPePfZpm9X2Z3Ytbv3je4hsXRiiTo49H0TFHwBfbmrV+WYTzpw2zNbmQVo6hDI5oMJJeeoFyvo
kwaxsMhTCXCG9ew+WpeE5lZEGJw5CzC04VREr1ztW9LO79ENIRV7RJSxQUxOsFlpM2apfeMPW8R1
9CS0dSUfFczWIiVdoDNGcolBL6D48TZwxfh3gBx4FZRH/N83+SxoIv/BCr0O2StLIQCO8Hp5E/kg
q+c/plt8Y0wuNrrbXQJLQBJhQo/ao/xF/ksVXDlYTZS0t8c9DELdElPEQQFM6ZwXWsLiGUyY3wX+
UI4bgBLZIVc5gz0AnHlY67k4nfYklQf8nZFbwJJYFAd5VHglez9//XKdXABOXHXX/fUPp8jwXuiv
SJuBkbOw+0e/qfZFJgIv5vZrtoy9mEKOTUmg3bmckp1GBFM52j5jlcftbp2d56rPyeQabCTEja0/
k9vEQ+KakrPuoBRnL2djpYH9DmtQBPRIW5z0n6lEPKZBVJ3BGdDYvOfYHBtUJxNGF+7I5hmfokLh
Tr7nhPfze3iti0yChQ9GwuzMsHAhsN06+/rGnn0Xl4lTJE2IBm8Mn2zTjjl9xPpYZ2L2lQNHBJPY
Ft+3SJ1IN1OkCnx+3Jo+KeM2Bhb0SG7FH/ofCio8qDmytBOnh5xc7MdYeFw4gVSG/0Ss2eDpoAhG
hpw8DsWkBArNNnBLbChsw7+ec9n+mK9InvyLTbByr7MnrrjWUfFXBTAuk/6MRCHvIw62KcOD6WoT
1Oj2tMHXvL654qDw7jmHrPP1RW47N/jMA4F5oTf9oP7oW6S7vZmIF8kzhNN+e8DrY4GIkVa3f+6J
fxmiGKZM7NwBJ9NAlEPs7zmJEthuaRvxJbih+/pYVIFYzXgRosOME+7BY6gIjSzPTlVn2pHPBrRF
8pw+abj+jYO0G73kOUXyMoCaRqYCO+roGfnoTYhXgFvETtbaDzA5dCTntegBVUYPHn87lMvomDeh
YCpJFvuTRxLfDeUZ9su31R99d1CgUICEFnLQl2UAv9rLPkvKdGEQee0f6SXQd3xC0q3V5WXgfGEa
yHEcAUoSp/3Q7XKug+eV8yKAlvBE6WzmBJVSj1G8M+AhMP2PfYqw1MIoEO4bSDgp/EvGCmuYd0u9
hnVODxi40KHZJGEcjAb6uvOv8M9rQGUtuWONveUIRovgZAh5Nfa765/YvJk1RC1AlL74Xtisrw4B
fVwOaWfukEhynfi8CIV+y8ZgegCNGS+ltBg8KammRDURTmKMiEcCP2dk3x8OQbhloZPmLw4aQ3A0
J1ogMMEb8T1sS2gWXiFhZtQiAnVlkSA1SlgKcgoCtUFgBaxdYgDHIX9hwCVNEKEZxC5AjlO+nJyC
BgcfCjE9/9htsk50VJiZGF/58H/ZL3sgd3gjRhMDFkltLpic6w82oJMW9ANrHIR9BY3H1gVKAcRF
/M8CcAZ6heodpktBHAd6qTh3EQSPkOo5rqLn6JxRoGqvIRNYrhlNk9tSUOAJGZD1eRJoBfA3owvN
FZ0WMEP+8IWv8L4FD3d/TOz4H/Sw+Q2SLexidUKmCPGtUv5K6kQPGGr/8Y0U9hfOkg8DGDymoWIw
jZHeF+CDIh4KYT/Y9kCoTr926beNK+BJMhFabJfDdq55hUln8iL5D80UxGsI7TLGH0hLSdMWf1nt
6OO11YaHd3xONY/rJofVFKA0aFLQC7vx2ImA8K7rz6L0u/GJprvxW4ezZjPsz94Ju1heLQeRFp58
u8HqphAwSotJuFyXRKjKs95Kc/A1S9P9JkFd7Pz2tAOL0payW0wCoAP8KK/fW8wR7agfVuD16PjR
YU9rV4T7YYb1MgY3QkRwOt8mrwmf+O9LWGdgRu0ZYxFn3lhdCmttcIeIOJKyILkqFf7J7bYi81QA
4HrOaK0MVAcP3opVxUElZgljcKwd8nAwNnLQALZPYOfbL9bFM/BhpI3BLjvUykxJEgkFDwfUE93v
y5oLVnmhTmGjIR2xsQEB9FbQrUjfEOhSJGHcjVvNVhKogEUHlgv69fBGvDtHG+aKZRuy5Wz1xiNE
iZYGQanIPRFDrYkgFzGW/fCJ0ADq0y+3vOVr1/egtm+YU5FYk1bJiTsGJyXJnMXJZOfNmFiZrdhy
1CljGhkZS8Q23+s3ManY8GNrs+fuA1O3+JI+wBqKHgu8fye+NvgL0KKIIFfEk1dBxKhItCwWEHlF
IjoEyuyNlo+Xlwt9z7eV4o9QkwL/Ehu0hxme3iPstMoYHcQCRwD8Co4D/gWkF4aeBEuCbXATkvq0
IledPzU5cZjaTfwlQ6UG4q7wWOqa81OHHb8FpkhmmJtzYiLcP6afRwEEms+wAsPcXANz+pEjUNXf
iqB0+NXNX+GhkigSDNlKytvBQMI9DriAKDGejJYiJrz9x+QQNoY8QxafDX/A5TPiCsCucv8QJ5ql
d95C5iMu4KcY28nOIJbPQnxt0GcCO28WJgD6ZJ5yQr8wPYirwEuYnDOGHEUVn7LmQKJ9HPWFx9uo
G+jeymGgKJwy74Z0+dpz2B4AS36YQb9xfxBSOt0X9NTMtuIZFwTAwyNwvpghMID4ZGwzronWIsgJ
gc59AcTKt2QeJzg2t5T0KDy10XdFYhp7J9+E12ywcVZTCBQ+DdONbmIq+TVCvv5x+ghGAnBPUFDB
IRCctmAh8YQgSmG1mlNeC+HNd90WtzEfAeXIvx8h5ygnVIQPM1hx1Yxx5wvTFhQtryItGekOca4E
PKk5YPojIs6mOCANJ0P51ReBSAT5RA17wSYt1kSTxkTOQeG11t2/LoyxvjpPSAO522gqGoypIvpb
YEHo4qeDAIrBnXEXh/wqLB0sWmo8yRVb4xicndr9hW4crQyKnzcMncA0uCVAyUAlicALNeexQNSA
2KHysDlQ4s8Q6NwXm/Q2Q7YbqtCXX/LnW+vdwwQH0H7dGmm3BSAlw39voH3ZkMHF6UA6P/8dagAz
jZobY8hywpg8dYVyiH/sEeqAnIGbwpdirmZAt5gnAAHOTWS1cLuZh85r2eH745pmoiXSjSDcvFUz
7sCP2H+uK7MneIRQPIth4fiSuwjwDSZpi9uGGybtGQ6PMpYyIeIG6DkUJYi73wFQMueS5zjraACp
xCPS80G9QbCh/EGAkPKMKbiZfSVOOpBGlBE8Pww8nNX2myzaj91nXx8QEEtL7SBiARtEpM4VprO7
eddJsWZfQKfBn2AV+OZsXlzKxxZjhXHzBZsZ8et41dmlqIapJ112xpKp4t8ePkpLxTkp+Tq1JOph
tyRFVs35EoKAYQINyCkxnGKWrAv7XY2k4MQM4y2LYkXARMxjBTePgRad0z/djgE79w4fkR6UExXh
oKDirMuSzwE8jlAJtRfKD9JVsI2inbIELIoPne8tuipG7t0S8dAt+J0sM+JEudQZNgDRqqBS4xEg
Ijwnh+rO8fuEzYaOAp4irwXSkpaevV6Psc8whWB15rPX9sB++ygxNqk0BeQX0Jw0LdA1DPLfBE2M
j3kCx+pKt3v8XxG/5XEyBnBuHtvVRFsg7B2LGXJFyKQK8jChQdhk++kAI2QNTq6NLwmzKHkeA9Rh
PiMxqxFPKfl9ENf+Y/uOBPZH5UO2sWW9ty/v7BIpabNt9nIez+WAgxcinyRGZjCLGmYQPBaofGfi
5wR0jEwJMFEhsdguCRb8Ji+ESjz6PHRx9LMhpS1kEqL3X4Lp4VUIBWSO9j5a/D1pEduQYwgV98md
c0o6y2I2IYLHQTIEpi47IGts4GwZ3xWXF0EPwyg/boOgCHaYBSFy+t8R+z6bByfdAOvWw8URQkzA
K5Ht/tLIvk5Ljh266kYZVuOCI9QjmbiK9BDwwsfqlACR9odwBOQVn9maseevSIfkeRLD3wUrQ3Hk
qDYELZWnOWVxwzAML6nq1OCdBAjw4KMiYMVIKzGygmQCgjqR2Ppvg+E1ruIXax4pZBfEA2/ITjPZ
yHiNCiX6DdlRqUtMG9S0PGKs93QSl2BUEfbxIRZyxPi9CRU86kb7j/fyT9sjOi8cgqSnsy/2Q+S/
tjEjSwTcmPgUdFVwYcRaoPUqwhtBmOfM8C9reBaDbQFul51T3pZuP6oOqKGcq81RPmNAqddsO//f
N4NFQY+FG3qwQ+bzGoYdUxCIEfJ4GESGMXzUNcMcaGmg24xsQJOWc2BA9dak+K5v68/6CmIy7BbV
Gu19tUZ0UgADh31CnNmHmy2foXCKiMCW2TPh0pOrNRXB1hdGVaHqYHIssymZbCNwsO2XPrHDTijS
6sv5N3sxkA7+Z6mMr9EFpW9G2mkbyseNAKxbdOhDAt3YO90PMyOQcDJ+k46X2ouoU8DtfwGu+MP1
WEnNPU7iEFCIxOCQekQC0TISRnoyaVsN4GhgFFZ4osnNph5ybjtMdEG9ZCtjPiXVYCihYJViff9G
hlR7lCmw1dQoHN8MT+GgLXs0TTJ8fQ47jrOS4QFEGCLZInGD1dO3v2gAPwEBH/9OWhFICnt7QIFa
hC/E/+VKP5I09qdsZ23MaJFAGpX5b85cnIyqz8M+6k7I17TCW/g8QMjxeF0Iu+a5G7c+28xwInsU
SMOEwjCGVYNru9vHyhJXaAK/CryA+Y+0fQJlKZOYtcS9kKNIMCQUPNBpOUv7QI30ZUtgG2K1nHbI
VjjpbFYXy5sRKJBotYWUj2dkT9aatdn13ZoRuBHyxg0in+3NgyaAoaDcRvtjXaEWWXM86sy+uw8X
ZsoZMe/biypVj90Ofx1UoghFv+aXlNFIubKEqLzmCmRHywdnSgCnTsWn3rB+2YkAEONj5WPZJCS7
41mkD4dLYeLw8OHenCe0Bm8N/H+ekxwcGAntKumQDhLeSI6vOavzEiLW+wPvI6XEJ17PFo+XW3uo
eGxmw7qcXSW2l/OE63q2QvsP9yun0oI3ij6z2tvfj+9hNzyKcTsQFKQ9UGDNUDU4bPn0dnabqcxR
4KmZ93ZtuC/t49MmqEzEO1fTOSYbvsqTTXWizzHXhffc9IjyJpazwl5hvQ7iZhX5IzXwV4/ZDpGh
QnREVxf6lLOgFkYS/+LN4fctCl5Ho2ip1nDTaMMyzmc27vU7+3CIbKxvRpiS4XRbfB4O9mznk6sw
jfGc44gjS/M1zjkUWtqY8mtJdt20deabdF5MrwyiExzTfbQhiLuMnhPA2N72syiA/8jgCu48jDhp
wZ0/1jV8MFNxQSvIVkjCeDkikRUxLIMNmab2IkfNfqzbpMpaw3nMLjaTH9+ACQSHkpJNnBng9Isx
dOcxwRANQ7QBSRgMD6G9liYdonqBVzLps3r8U40B7BpCvSV31v24x/No7Z/M4APmfKEzHUxACeol
qhS8vEwF8FG7JeVxc+BEYdcD3nDKPxHTvFPWGn76MYUXkQd0IytkWNWSEuwOZ9eJyVJG2m4vFJfE
6lMrNk4doxNihIe611v6tvoUljZ3I2JW1LoYkcxAc0+howasSaoMgXQiSXUHmO0ZbIMuWorAPyc0
IAacF9gqmvB/KvvBVBlLewHycCh/e1Tp6I4pPtWAiXyy7GDKbKA5x2zlwA/sv+u+T50Yt+4r3DAg
aYiRe0xQiP9DTBi+xu1Un98DLGYLWHCNDeKNqSVkJAvMbOky2kk8EIVDY2UBRW1F0H3SLtpttb4c
yOITXqsn837RNW4fUTv6rh4RG/+LszfXbOgvGqB093FmzwPWRVrkL6ZsZgAwEYtTzjndHHGU0rib
bDuXqSBufzvhU84GO6I1/wgzpTuTIgIqps/diJOYcKiUBtB+oRGmnYb3UuOfu2e4bfI7FOE7uvKI
3zP5P5LObElVpF3DV0QEIJOnzKPzWCeGWiWOKAgCXn0/uTp2747+a62qUoHML9/xIMEz/zsuuBQj
kTARfSEqkA2mQ5c4nyLiyBRHOh0vs9mPfELqL2ZHk0mJ6oNYQyTWe5wxWF3iIQsIMzi5mAFhWkHr
EBkr6slFXNdcmYt3T3ecUyHzUGMO6t7Pc4rQ7ZtQ5zRRCLidoTSHxApX4Gl8IGxDMHQwiECOu4n1
WwOCAvQdlAS8AGUhbMku2HCncr+tOa0OxmjzosaZwxChsSBYmMVTmKGHUAOtJxzE95Qb/72qI1YP
gWiI+iQCANsY+uXEPVHT5SsC6t8zfK3EpDn56MVuNf1syhN5B1ZPsZLmlIQmDwfOl7h8JAidS+p6
vyPwEPqgH53BAtg1xoNI+h1OnpJTZwrjvPPxLlt9X044Q4RPV004nk7eE2vDUCFYF1vfEzS3Z6FG
iY9lHS1u9pq1ESK9DGmF358J1NTCd2SF7ELDXxFuRKgs0O9GfAgu63X4PAx+WW2/Y8LpFOqvi+DN
sWdee7uwsJeKJyjva4aUxr0QIsMiDBscicvJ/yCsW8iFL/x+ktf4M6A8FkVwGKCZCQo5hrq1vuWk
pVAdw6CPPVNkdtGfteBQ/MauibZfiGxUyKMcroxIDlJpWD5Nu9liE3Jfoz6CP/E5M5M5D+fAQoMk
e6GcilUX4wqqYyXAOqpjrEOcKrqTrntjQzcKt9P4vh8KTS4aE+9XC1z/Nt7NCLgD1GU09ughn1UO
qVU5Lzi1/NsRvRQpAXfnsZIFa0CbFGJjn7ncEQ+ptlli/YtMhDG8PDGPMc9jDIa+3bR2vwCN3BAU
mcC3kz9XwMFzoiOh4pwaHrPk/ra6L8ihInSJngJ+Am+lnzfR/MImqYyn97ga1dyDV47RX3+AboEZ
3gcP4HnXIw+lT0JeNHsNp31XaEs+7i3BB7oGDIEibGEtvmNpfmMwyXZLVgv6BofHlkvXczeeUzBF
CZVDldKYmcNEIT1GRMI7ZA8W5voxf7UHCutjLjDtx3TdeucFIgeWfF4sAXXcpDDX0Qs1LRuYdCRg
Er5m0q6gAMjEU9LL6BWhHWe9RboDD3ud3wIRkTRt/wY42gEDnIzRC0UjkyO6B1K+HcFAScfrFj5n
XSLs6I48PAFxnrdpzgGHGVe0HgjymJQDwSKtOz4UyT+B7DCXUCM2osXR26EgwDUytTJzLChUSIAQ
hwXrzJkeZJELSU3I1xfwqPjNWvBayCcELPlscOTvoTTmPmZvAAPlutocc8hEZv2FhMRyZ28Y5tIc
tK8cF8EZCIrgEZJjhmj0Ce5zPzqP/lw3iJqQw92IExLfeJk1tB31cWsKBWoTD+fEpzriztKo/3iB
MKEATa2gQmjEB1z69fI3qdOaO6zm23OQIyYBoE5uOBnZqsCyiacIOKkho8Fbw5+1Xh3hiwpk5hCu
a9yACCMvYrOsKRYRp7rhvEPVJLSDRISgTmJ4Rw3yb/yEfVUxtUWXBNyCa0/g0EjQtA6SGvWkHPmg
0kvSUNzNBwVF8OF+HAtY1SemnLIRcnjpoBJalwHHLWScZxZwUZZHw5ANf2LOIXdH3CUGn97GoiPv
ztSCa2GP2Namb8oZwrzrPpxhjLn3NSGIgtGAwoexiImX55aLBk6f9b/Gb3Vgn//TR1XyWOK1SG5T
iqhBOD00D4/glg3IkiOiaVmMSfH6YER2vvD+2b+uHj5zsoxdZdOz+fAY0MMp+je6mhQtB/xcWRST
ijhbwuqtmJyKG5qj27TNijGEowUNBhFOUQvBPPNveAkglx9T6KYL6RVVKug9JENjvB7Zq7bzrMVA
DacZPzwawk5QK+Swl0R1QhV5cueoRHJNrRXxtAbxFydpfGGoJt9FRVWUMz1x5OVxRPYr2aoaySOT
K1mlRbpqcICD/DE/Vug2xeEBXNwj/DlRUQMAW6QKdMX3w/I9IEvCucwtcOjPVp8AdJ//DLZ6am9T
gdFJv1xF5EbfiDjWNZJwPXyOUAeMr5t+JZg7SIiSSyskGm9mFwcJG25Uk8pk7zFjlkLHshik9eQr
9kaZUTm9rBo0WBNOh/UR3B1AlvGPCN5pffOxK/AlhJJ7eixYe1ruVYrxHDZ5a/kl4344LzD30Pf1
RhFEjCjaAZR/nDgxqecHDou4cwekePJ7IJrUrD2PHwlNXmN9DMzPGXSI7R83FLIkjn/cnKyuGJpC
XgUc1iPZ7a1OWDmooN7UxHdsniGH0RCYBIiN6cnQImlywxZh+GpqJGRsAP2wKfC4r6kcXfLzSJ/M
ui0GoJA6y0WBMgrdaDDlUAVCxciL32bGba45V3fxWqDp1TclVCDB5VdQto21es4eHhJnjAkilZNK
JCtj0hmggyvFUMq/afC4rc9X7/GMwcJB3dGU33E+Akax8Z5exwYrMPKcvfpDQewjQtw2Z6AaAZjJ
P5zNLeJJHhAqj3+pXGBBT8qL5xhXgQyviG6bBLppPdxCb8FOM30hBQaPJuAT8FIbvWNmasA/AJdq
do4BCviGge2RgzvvnGf0WVl01oaEqnrXGbslJKbP2TJ++DRgEGisMqTc0YVe/PKAWpupdFItH8QV
CK0cQx/TwAXBqO5iwXMJM3JKyvbgdMCdoFfBcJe6C0nrU2eWKpvLjC0hISNzY3CNGnvThpKrCUjF
ZCI301wPAGYVYDL0CqT6XWzitPBJlMJOR0g3J8xDZQATvYFfimlFCDeCbmoBAqY+k9M5tobLYTCm
0d6di+TaYfz8LbDGAawAUKNVv2bG7CtOfQH1DTKE0uG2fh4oRiGQkf1WeLYAxLM21ikLJevLoI+J
5YNNFKVilyqoRYYjI6L9ILhzKB2pyP7pmaWkQT90FEYskT1E5Eenakdtk+iE4pi3NUePvytWORa6
6jBAhgU3ExYH7Op1whyN6kUJm6A7XAjIBwVDGvfMXuuzXy4/SR0qM1TMTn+1x4iHkgt7hokY4eJ9
EvZS9HMZa2S3ZhHjbeNmsu8T/cDCFRS+2JIsTtDP1T1q43zVHSt2AoZuwil3cbXtOY7lq2JjZBLB
D3BfnOlXagzy4zai3J71W8KHjtaUyGBix5gNO3to2Tvurh/yvPENXfWI/vaDNEK0xwDhG1Gz/KxZ
ejiTPnrGM8x8HNakA0crghbRiGje10UYAqYbsxF0B4oVM2NiERQKcxxq3KxTDcg0k/ALiGFJvnnv
H5PTFREDQGQHiYFhEKo8RhyH43+r88MpA+WgSgQ8OfeE8dymcyRgvadQUvFeaz478QWVZ9Vo7Vt2
WfZbsga8xpXHu0XOlMBNZaI5eWQqWO32DimANfDpF88QqdlYgQfgnMG1bp0PbqH1+ePnU44ff936
dejC3VY2vZtwOYpEFBLQq1CdXEFnAW7DV/gAQR8rhttgcZqaGXkRJHkuVARnvU8QxNvtj4b79o0x
B+SgCBv/GZXpIHiFO1+dV7RDjyUWvHQYrOtEGdGo9E8jDHcBwnOPuyX5khPFqxxAJcr9wBkF+ENn
dWAlqpv/QhJNLr+EVdr5Vrecy6KG4P+G5fETSz/gQqkU6FNpqh5NeuIw4R9vEb8sUyr72fvG/Lx6
ebvaUYJnhHTjqM1xf08Ju1D5HUyuevo8ykdyVnABIgMLlNk36JzG7ydqhGvQl182ee8q5MfXVh72
ebxLLaBcAjoU7A++md2TytPm/Gm+vOL8SG4/Z1chEsy+73dj0l1EXU5wi/R4INRDX7sY8VQvKjo2
+JSeulemZlAuBpaDsACkvycizOzRtNET5pxx5qPEPTsGEA6SFFpZYU1KRM4eF2VYiCSHVxHyeyu0
EPF9DvPNOdtdfzhNZHL0QpjOGPkiHvaRdcnj5zV+BPVhuJfHD+cT3pYal5qIh4rtCTyCyGc+H0Zy
E7zcZBM7KQQenB0NOV/vXOnq8neojDQKKL6b8ulXWtAAmXqPYLDmHivmonbsuRzU9jMzR3J0475G
4zo/+xB7m2+Q83/a+L2tT6QkOrBqiwbRWdytlLjxCRRMTJZhBl3mduLxELmqAEgsA0vyikQyA9bG
O8ls0FinCxaEMrJ8BqUAnBlk1BjnEwozXG5PyCXGGl7ZCNXVGDX2zyfhZbtFckt3c/ye3+k3/pyq
0FiQ0xbJm2FWxxadwpfw4XUJD6KRUgLvvKN2Q16hi5YfbgqYxN5a8w+pRXOiSBo4ciTjmHybbZmH
7QeFFAJKTEVjCT82zSpfl6+0XfB0XttbPIBQPoDqOg3D8yBtpjSZJljuEDWSo0bt0vRr6xiKlo+A
z46NcGq1eBpJ3b8Fr/XH+caoA5e7FOYrxsDkVkuMO3DvbHDeyJiD89gmDhbAPjaa0CLN+uYOUHNo
NgbV3hU6WxrtPzGpGtxinE0v0Q0kHK8bzh7TMYzQRF+77WQROiKjvwJG6YJXGXC5h7vk0rj6i/9w
yj8gvdJwiF5CHzh/zVXvtTizlDFgQvKKZMSRZEesXqxl5GnxRcR4kRWAMbr3hYEAz5h8oPM5nKNc
Pa86j9YRF5UZ3dpODoA/0TP8sZfJlTBTNNDa9rNW0EFL8I+O9lcRKeEIKTLTG2HGXdifQwXBOg/l
mk9yiEGfOArVaTOFDopuqxBjqtlnDKjYejrC8slb8fVEY+BgPF+q7OSEQsmueTAMx2hcq3ExkPZ/
L1DV0u//KkrkqUQUjXnE/BfmeIe8eN9m1Vh/u2cQ86POvQxfdXefNBjVzjO36/mbGwT50Pj7Fing
8l5JEeJeHnYJNMGwGXwm2gqh1zu7Q2OPjL365ouPsACy2z9IlJjy3TqhS6Hpm9SCLnpaDHAO/wuu
wwPxUl06dtFjmQNEKsLsQRgpGcmvMkMvhpwN3RSOfHBUZXHdctrRPCZrJH9fuwvxLYTWn+ahWeeY
Ujrk0lJSmYtDLRrUZ3a7uZQZvjCuIhQnEZKIeo7+rI9ra3sJDJfO55AJ/Jlh/3w22B94FKztc/lc
3rh1hzMWS4SR/rBy0pynvHNMrwamfPrWFmUhl/7y8wjkbZ10ieRd1zxCasQlF8pwzSYI+cEITovF
vD8SEwUKeaxNmtXP4Wc0UmJjXCRC6d/4FirCWb68YYmbXE/mzwA0RpjUnB62xkYSrOycGfE+H1yX
d1K7Q1rFsgtHDJYbAQzByY2JnkC/ZZtTdWwOvWZrLdiiDoWPL52KEMNle35q9pCuchISEB4GBBlG
ig1rPWJosWyTcIWMuNEPp4sAX3JMySgF5QMSYqlsm1yyb8LOS1AUBWNLHiEmEj5RkEISaQ/olpm/
8r/+KiYP9n6VoXlLuhd/ZTgzoiqsSUIv+cnaUkmFnvFiU9zDrVIOvbdJpaKvX/2GfQq0ghkih4Hf
VANKAP/daTP1BFBQuljaiSgiLY44Pofv5VBtjsndyMMLH8onBFjRFaYbVpvwdA52exr+gPF5zayF
C7BaF7dyrONB4KEHfQAJiwxHW31RP+/SG+4GXhpsLecMxPQ+d9fy5pjZcHkJCItd4wS2xHpxW+bT
3YSbiZ0y2bn8hxqxa7a1yy7F1iMfr6vqxKRg3HxpydfqE4+yLQakoHSVeNmHI+P4Qeya//FBVaHu
DbPhj3zsTrvjlURbQtSelIOwLT8R7mwI5L6vWOT3MsTL5cVoQXCm1Nq7Gdwr4L6w2nzn4FT0/1FF
eRMpwUwgbSL9Vtr/BboVdjIslJ1X3IPvd/quvO/tT8oXquZYXAr+zYR9xmlf7FtfjioENmANuBUj
s8eeQFzeRJ5/Z8pURrhGyzHiDkA9UoO5P4fBwMNvmXEgcarRi52LIjc2GY8hZv+e6DGTANNWcFlo
Yxhs/4OQFJXq6Qk3arpv1xhTkUSURGKATg4YMiwyiuU1Qg0UYQABJ2yUoDwIbDAJIxDVRTIN/Cp6
EgLaKGwiyJGlhypEKUWbMibUQ8BuWDi8PqkCNWnXrz86egRLUHBIgq8Vqguy4PGYoVXEOVPFkqtM
LJgo7IAcbaM+vI3fawVxwYFDGtmoANPoZBBlIDbBy8f5mTjC2Mha5CRhwbEfQVQM18K5h4kGJR6i
FgQ+sk2FGLnILNvePcsloceyZjqSIRIkEQg1bnkA5uRdIeKCMH1zo/BRcJiyqYRDj/kxcCprMxQR
0i9RkohlZRhITpQopGBzKatYoy8Cw7KQnNkKhzNWNMj/w+AbSxwAo1vl8c6raTPh/3/bAWAwkudI
Zo60XEcjYGuv7APZfeUUSvrAxBeQ54Frfp0rkirZHxqC765JTPiF82t39hN5WFJ9RVhDC2Vli3UN
3G2QKsjB0KDuubgkQtCwSIIaMGX65jqTkvYl8dp+LOhfSnON6eeLop82ytN9f5lAV4KF+8M/3NQ8
mnE9LWbVrIyA2IsRVlgzFkudscmjZ6oEu3mBsGV8nV0W1qZiyPu5RRDLelCcPp7EbFp5mB6Db/yd
ypH2S3oYmeiQDNjmEBwg22WIwNU+HaLFDjlzFAcrHZBQxSTRbwykKPMyVcffl/Me2v0RX2z2SszM
nFZekWjuLeUZyKOSlFPufiILz8QQbdGX1+EHznOdw2rJwXeEOG1eAgeJ5uVvS3oYP7w6XSIrNSJ1
ck9ubVIT6W9bBJuwfbNlEhC+HBZh+aevh2tJTOCQPOt3xIQHp4GzklCv1mVMQ89w+v/3us2RY2EP
PkwO2fvm90i1UeUCIksrw63XuwnbGqLS599Fp4uSbkqWMAH1MZ/uXP5yxoFL0QPm58kntxs2yKTh
YIaCT4iNONRSSktqpYH2DyXf8raswxqrPvlvzuegz27ZEKuYmZ1HvH/UJePBCNuTMb+kFCPwTXrv
PmDU2BA+HF2YaOePrCRK1DWifosNybIFmgieN/0eJO9+uGTFwUhNLEIDESz46sOSYyBINLI5kMvJ
bWmln3CwvpLkgl0f4x/FvSRiZexNn7X18d5/D3beGeHcQJXJa9zc/s1TSZ/1HbCZoy3PsNyMfT89
217yPbwI+6SgDir1B1+LI43yJaQ9BC3pM2doCcsmPk4YkxSsWtqvFQ0ZetjdkGYuBmwAwfN4CZDo
Odb2Q3Sr5nJ8YPxQ1hWzG/ATua7+G8jzSTobZiSG5Kv/BRR0i/F5jHFrbeG2lCj3vHik8nI4muY/
39AkHMCGae5+wbpAtNi3pveIrj5sJYoL4SzcOVWkgZs+YxMgR7En0g+JjH/0PPHStpzePweNj35U
x+0Gcc5ouP/EuKx6ToFsN/BANJ5dRw/UEgTSwQECHjCNbNU5BtPDJfiQaFqcSnyYNNmh7WDpRaIN
4sFiUJNF7uYM5Uh8eVyZaHmv/ybLjzjwF0XUHTgkKHUiPmljNCjJFeYeDcX4Wnm6ETD4ModyJ1jM
sezcBCUgtqfh2j4pv0SJOigsg37z9olYPt1P3OGlmG3OMFKVbeJEoSVk0iEOZPfIF1I2vLucZeXf
dqLCRBLEmbSTC2ham5YukXk8OTQCI5kPZ/jhWOMCNmNwBmNribuwQLTicpHQWsU8AjmrCKZaruNB
/n1u2MUJev0GRDO2l9WFvoxPZO1Czlaa5vJDGJqan2JC/jEeNOIaZjuijycyqbCc/EWVvRar+/pX
IXZRrPj2a6z+MW/KT6ewxCdKyysADD8HJeSau0ubWG3QXt3usIuYLXQSF6Wg2RLNqS60Bafg++F6
UA3vEpyFT5AzAp8yr15fV3ifMM3734gIuUE70gpXgQXgOeAUiyGmEcMVN46pORWTIR4cANNB9lnQ
Ncbg/IkKbuW9Alu4hXjp8GFjPdsPiThJL09PjG158uXkevF0ehaauCD4GcUkoDlHTnR2qotphX8E
t0LXxddr9tA4X77GaHHC4tj7AHg7oGnqpnFAkws6LU9QamdCt0jDpX+E1V1ZEKeBNwPC7IUpu/aw
jzerAQpHEgSRvrFrY4qIBsIGsJvqQ/thJLsMzhh9hAK3U4aCfsyPbUT8gE/oyIORqdn5qPhuIXqN
SRUqOIrkvSEYKjCsjZZVKMXRt69vA5F0ov9+oAdGN+Aq+C1l/HLVf6Y+TpgkNxz6AwMW/g12zIOO
VFcdEVCPq6B0oCIQ5iBElrUM0Th4cVer6wahBoy4RRLrv3+gbvkKFpqn5td1QJjht11r1hz/OCw/
kmAyPgjTAz8IBS6OKID3o6PEMrdDIvXzeGf8KRMTbAchEmUIjqxS0ZHmOWIRGsw9wCWIzt/LiDDF
yASUJq6Xx3cES0pcYFoTOnAGnSK9RYVlPSc6iNV912DpCeVpu89rdpEzIbE0zsrcTyQbzLRibppH
JtkoHz1OGnYrIB0CuTPYdnMM5QUZVHrQS0MxsoErcBTjfhFcIFZEuMr/6XmsDUN7cDSmJMxjHiLy
DYGLvuFcQddMgwJtOK82kBkmnrbzH1gxjWKoWq9YRcoDKuPG2+GftnVemGgBG+sbHQkqWOYU0Yvw
e1gwkvmo2DBjuQTwTXsKzzh6giuOFEyokGpEGSFUSUE/WW24BKsrHJNQK37dKwymNOeBxbojPK4F
9tNv+HdL/664PNolfbKUMWLGnXI0P0OxIiDaczRe68jnIW9sMzFWnEVGuLTQYiBVHndi6e5SBBYc
O9B38NEIcz2nihtoM88qpqSHsGkpmzpt9q03rYiqQmeAG2FAZ/UdhQgrZyw53QxEcoxF19dOOF8U
f0CPT8fBx4rPWxMzNszH8QFVK2NdhRWFuSSQh8RJnNMZ2Z04VZTw8Eqtae9hBnXLv7sP8Tx9YxUE
LT2Pzxi8EwLqYf6knfvI4JNxon50PLpP4aYL80iLjElxoEYDzeg7EmZmdQEKC9LatjY7hP6mYLh5
e4SRgEBOBllzBH/LXvSachPT3s1++yCyjIwlIOi/V+tfoTkYxSmrNwhREgDDhUMEjnIy3DnJPwOI
RNomb9r2CfhVzDt51FVZL3nDo3Qc8MDUomKE9ebWCL79A7lG0LGn3H2A9TN6ZiSYvNf9FdHV26dT
RoWUtbjb8ejGVTUVyxOpzl9neKxYrc+0EGTV2cUpWg/S8pkg8/mgzCNJSvJED4UtCinQG8nXiIUH
N2lnhndczfypcL6KohgcMaxcwxbfsaOQgWnCsnrkv7c8TI6kUZXhqWBo0ITsTy7PT90m7SPA+qUo
bjH4fStx0a5pDviBwPqgRtx8OPLDxb2H88GOomf32gSkSQ0VF49fri5YRi1O/6Zz7Ud3ptK7OCfv
/mDnsGMVDscAu4zA3WGCILlJ/UW3IhJeeO/iJW4Q3pwx7ameAIvzgH2NPc6AZoale0SXJS7xShs3
lPyR6UMgIyGRpAv/iP3MslUPUxBcLOiEzvyCI/u1tPj9T7YBkL71Q3eZZgAea/tPnqsLKzqPe5W1
h9o/oAGOEaNDmT2X2q/uKYGUBQFLU8x8yMGQg0TnSTH5sGVKZjbPTRftvs5gB5eNM+oSop7/hRM6
CZ8zZ3fLafdsaqyIGzFWGMEQkQbcxbRLUKdh+AarEKwCunaG3jXllMJxWZ4X7+8SpOFzTvAWMmxh
4jMRxy7odeY/tRP7jjTnU74i7yBoUx+XHhFLUPFfP5/JWLhxJAommr8izWlNJzk2e6z66WcYk6Cl
hsrvTQ2vSBHui+HYiOVViwAAcgtIiTWeJ4FAF1QFoz7jXZkb+HrM0ybIE4OB9w12EVhLxUv33hku
a3C01iuQPzygrs5j8K1HwPrKgkXxiSiQOjPEb419vTAIzHi78urMiffivS0aQ997Hij+ArZy/l3R
djqjeuxFsuQKsZS8r2uv3b/YyQXu0hL1kNmRjjX7uazmpLIR2s2UM0VMcgDH3CEyysxQ4lkt4RW8
smOX51v7vU5qGV4HkJhRvcDHfbFc/ey9R7koCmug0HKK7a/4jdIyxhz/Afq3Hz9t58AdEbXW4Pv9
oEgAMSLM5JfFoJzmWKKA/DAKc0zZPp32zyKkFJGAd/cJSxgxC2FKN2HRkcdgqdsBXy2E3FpxD3x+
GF+5tzsHhB8FAWeDQzFnMQUo8YezR4xyoB6La0JEaO/eSCbHKwFzoLr0WDHg8M4RM1xQKTAXkVXC
URer5sSgU5zlw3KrHXY6koDtljDj2cMSKXbtPez3VIGIL6EifbtMV+Y3qX6bfa262PTLGZkLJHEI
07W4irnHEcjeo7UMgN3XKigRem34Yq/C3AA6JTFoOUWVmcf+VJJOhJRwU7hfF8QC+7cQ98OHc+or
MQOuf8EQpmeQr09WZDi5kQxRZBmxOcxuB5jav8e8/Se0/PxJ7h3pD5Qxf36dvD0D+aFQSWD5Aq0w
jBicSURzTpRIBUiWHcCVNw6RnAgusU+pxO99ugBHVSgnRAF7tF2l+Ul+QUKTK3wPcgtnBxk3YU4c
UzHDCyYtZFLesJEhy/u9rAm6S0mcW+yWRHuSvMUUPJOiWIlD/RdC2Sc6ZyPzQIH3EJPjKuiol0jN
AvDRYDet/WH4Sjsezrt/FVmI9UCkGta4SRnkDC2QCGSAk2SUupG7jG8GFpx0vWhI+DRbPXPTGkbN
l9cIAfFSWAcR9UsPjf/1AK86zkrM+NxWNaMLZZibJsQe4UJQ1y3Ko49C2m13/BwxxUSXE8VfGaEB
pOFLWOFcbFW4ZySbF6ChHaWChrRb0yb9UpAxXCRzQfclaYTvQ3UVmcENN+Ca1VvH+Uc6wTQneW5D
gWD6DpT1l4CPq2+ssL9/geDwvyfavhi/yNYZcPVBTlXgYrdcwSGPtWkV+W+HD3N7oQeFUwnziBWz
UBgrOiLpn3tz+wxD8xzcAPRZ7r42aH0zo2ZtL++hqPNE9b40/JUrwPg7Mzf9VcCek9orRmZAvDN3
Zb/ijPpmFREaOBEji5wku3qqS0JXzqmUWB2KgLkeqL68iwdZFD08TslM7wFu1oRBg1NQ8wec3h3e
mv03km1kh6VrAVDAFpOadOB4n0/P4wm04eK5UDel+0fStk/gxABA/8kJicObeGVHxugTx13AHGoM
HJkhfMt4xqa2i0R04zcBqTFHL/Se3NvcsfN8Kqi9CzWhQbl8xG+a+/Ajstns6NDpEXUUQZE7qHJJ
KwZnbBBg7NyS0+0E28qxSH9maCmxZaWktcBElkEeP8mAcvGAIqtWtkSU8mmMKH70CzLnoCXAqgF8
0NTViBsxPU/Ymv2KmK5bOgrfMergOYxHyOGjcczx2yMMilhSlB9o38k6ugbG0Dsjc7ydEOK5B1xY
gY4aYgkcYUX0Vgaf6OlcsrNPnnqgOrcf4N3AHA+OiOEWovjOEhYKRMacSIQkuYg/o5ubox3pSMq5
jBD52tyWseyefoVVAtGzX8RIWg6kjgXFlBgNHCUodPkeNWnGzaKe5bnbwXJ3QcPbZFVOB0p0HzoV
ZNDOBrhDxcoqFRsw6rJ/D1+kqfmAgb7soiURDxgE+lIGoWVnYPMHJSLuR0msVW4Ht0m3HyJz4w4M
leULQcv4/dssmomWiINYPNi/xx/kvBkod7WEiw9xlcwsTgSTxgWJ2lMaM6HrZQnj7JA9kOIrA9r6
6w91Vo/AKG/by+Q8uqQkEC4uvxCfI8sKX0+vXJg4MYBPh9C2Myl+TC7b154f/7bf0Ye06AkBX4sR
dnrobrIYRnR93B8u6bgglY1Lgti+Gj0A+gPCxT0cAHSRlA4IuUwtipHoIpgAz9WkusemnEESfr0h
MAgxOisdFDP334vXrPuKZOcB6h0ictZk2E0/GYGJFPzwdj8EIgGxMMXM8acUjRvqmstqi22/ITYH
2vpF36YjnQltRzOrpvqf2dn5pongGT5e6dLV4nZOzlJyRA490YnEztGk1v77lFPM5L2FKRrTPgUr
DT5DnLg4zKB+du4O8xOHh023JEz68Yo6gkW7iFC/HGiZCZm5RnKUv0YP+Y2j2tvjMXOJrHcI/gbD
6Ijz42+q65ZnGnfMmFfNL7mhteCXGKKCaEfEmuRIVLvI7gM9+l4FyVk1ixJq0X9+fb6LfcXu/m4q
PWLE+N29Hkch7/31kx+twy4pCxE8OPxrF9aa13s59lH/8E304aT5ao7BxgtKOkOZnbaYid7jflHT
aXYO6DgvzWDgQAdgeOk5gQMZH3ui2kvZlaHpo2LGJyhuOrKdjfUDpM/f0Z7ACDjlNpoI6XRORpjm
t9HAeaTvVI9b9NfasXPoz3CXV+Kg8Io2gKeDTB3fSGqY7nymW+6qbe1pm0FQIEm6GzbnG15Hs1Gw
fkH4w4jud8eh+GHdyZqbAeF6/h7OlCl00R57/6namv3IjvkCZO+9+XhXeznq/fvpFhGJLbOe7K2x
fGyO+k8uwt+a1n6FRbILXz1tSRrS66M5BduW8VylCrwk8gpnMB1kyvSG7JUsBReaeAXkXPR2dQJc
f9DGik3acNtJcD8NMxo+SBg7ABQzqXFL0bZMrsdhAAMMtyaBlJfuaEn3diBHw2WDbfMTqrrD4fPj
gU/qBdYLJBTMwHQGjS7ZDrQEXhj3M1Mu+0LtDLX427v3NUveg67iUCPIjU8RDcB5hDqGlB/RssE3
tWTr+TfguxnhbTyJL6fqvQcCy9KRF1ywyiD+1ZaxjXZoWqxEilEN8hxKU/ovSt17TgYrI6yYDG2e
T9YKiQd4ZoIREMq3kgIz+MTUttp1cP15uNRnxSjy7CUdzei70HfQNAsmwuZnOQKEuYv2ZyIL8JdX
64vEWiCIvPuUIMzRZYKe441S/kznVcXDtxk4g6Wa4ALFMCmszBTKbRsiannHf3KCT5sEAZR0Swn+
eFsvpe19WfxhjxIcF67MGONCSOYAa298XqK0hIifMFqR7pydmdJyavKG7mdb+7cVKYy3KS8QMSu6
TNjD8nBl3SOaYBiJtHFCUEPL7/kU8E5iKGQgPBBVGdxca0YOH3SVx6xJCC8nTqqZCPFgvqu7eLgl
5lmKeJLxu0LyYNEMLHIncnekjZET4KBDo/FzkiCyEWXNWx5omCNkoDnxt09YWkqeeL31hl6AOTNY
IAXzX579FMAPsUDvkdtBuS2LFPKdBaOfW2ygigmsaWLSMUjcw1coHHvy9LqoeT+k5S0xvog+RFjz
ZQMBKEUaYfw50t2TEbKlkDadFBn95bh5zxnufdrOYblwp5nogod8LIIFJPKVtbFc4x4K8fmH4DX2
MnfbKRJIIgtgJRdPz/opXw44Xzd2aZ9dodvjD9C9A32i68axvoDkxcAzFxZ/NOI8oFODKg1wBhF5
Ce2NrhkMKJN75q/v8XvEWkBG4u4nOQ2cKc4psDYd0b2FNl8O+Noviaxj4hhH4njAlGuQuHQNav+z
QaxbpOf0xUGEeGlqQFGAYH0PfgbuLmgRiq90YrNE5vd3C/VrQ6Hzej2UdyihTyQUTpQ5Ay6gWdgm
HS5bnMWYmcDxvHxPE7lzYjam9BUZ53j3AwgiIlZqf4o8DUMZbyEmKYh8EyBXMdjcDOrlb/vzLqNW
BUkyrG3vIEyUPvOO82/p5nT5gSuL6JtdcfwytVTegNuCpSanuc5t9KRCWcBUrr4oNXb5J3/PyCW6
nGTToShFvZ0qJh1Sp3ahZJ0kTjXChw4HWzLa6w6o7pcQF/RXBHtxmAWnovWCrC8E3pQMWqgNHLZX
FWAe8AoGpxNdSPSLmdTt6lwQBGOLNuWIgKHV045m0KRkUy8G4O7E4mOtZ2euAyskvLaAS3pGO1zc
KjpffxgAy4iNwYQqLOxtESIiw1LMVhTxAfPAvDKhhyJXYX1f8srwr5FTTWkEyQJP+lyK7OzdNrII
uY2BY6gaeqRMWv6V6VliZLNGFEyiIcZTw30tZMFvwh65RUovoxnAtZyfi73gHBSQI8/prxPg22tB
xQLaRtb4gKzljHglzXR+cR8CzsKjAnNPO9v1wYrviC2MjFPG5gc0HpAS6MT+yam+fSLSNsNB0i7J
1XbeIwpTgaMBaTnJMvsCm3FPPyhQJF8/6DSPcHqJ1Isr6U2iNg0HMzB+T4HYHo5dwGIs6pIIICk2
1abpobqhnGyucPdJAJEJksJJk36QY4iUDmQQUlID+pLVio2Xl0NI1SO4v2MabNpr/O6dyxUHcMl7
GXodBNKH0xvCbxWlTOkOcCg+kzPPMabyQHdNMJWLR1Jm0AGLRverCFIAuPDqUeVtrRBSPu79ZRPO
9wzNzrx1Ma+SnEvXfWAFK7GYnUx3OeAa7ZImOZGX62jJiMIITxtBB6AfoN4XgC9H3Uv1FUg4+T6H
M8ZtZOsSllnWVPJOOH+05DXTioIO8y42IBWdzBZN3OfHWmuHoXvOeGXfX/x1HJC/239HSMzdX7Do
x0iYZaj/FsFgRXpDyLokZxynCXIFjbSGsATZJCmPVek/ku5rOZUsiQLoFykCb15xVXgnIaQXQsjg
vefre53bMTMdPbpXEhRVeTJ3bsPXyBj3aNy79q0RNTXF3wvLBZhAgDNhXatOe92D+9k6XjqAmtii
Wp4cMpbowdFxiMXGoJHTQXM9ZepX28TmQ67nuJAvzw685DSa98g74I6rBEpuxIIrDW8DzxzruWQj
k6lZCdEyJMUo0S38sB8JNI0FHepkuhnef4/9w5AGD7cNQBtCZ2YVsG7M9qTrcWgfTERYrq8C/pqu
rxvqJV3louWegs+6BJcvs4XUckgww4HoXmORUt+3WEP9zT+QknJ00opmnZIs8LBhOIvm/Sc1Yt7P
nOgAxGo67qgh4MBOF1NhwnOp5s/btkbT+Rs1AHPcR2MzoqzrvdS3n9LMmvmWttqyqx6oVc6nt/Q3
syUSD8X+Olb+DWnzuiHFJU40NgdBPjYWzrVynb/ya3aMAzfOIdwdImqSnncjjyEQ3R9M7VbRmYwC
tA8qCYbIW9fdsktnoOYua9qpDh+xMmrfW36Qqec/M/X0LOwcj1NEWrqzdZcMZR/dMUIw7s6xKFlm
Zh5JWLquaF2zpqok2llHr5eWyFcyNEvfS3EfH5NoZ2aR47n63G2jRDK6HtqzfecsTpkOXLW5hGgZ
j3Kw2LU2C8Zfmc5NabSoIglcDIs+6nuv8DlONBKJ9v3QJqId0H+tP/JKZ2VeQU7AWjbk2/AO/QQr
nWPv3jqNit2lfrdPe4cGl2eFPa+a0N8NeAmzZKI2H5BKlwtx0JPDlGoEyHRtPCf09XnmJnTP7vCE
h/VCqOe7mBTeUKwWlZHtnee/AB7SMlYNLOVBOKrz3empTdkg46hc5wfcZABe2USMzCosk1viGH5x
6DsbvHisTnueeF5DmZ9hxd7rzyvkMF73ktwyi9Hma4XpyKL5UXuxuN82vfM9RZaj0y7OusB9ui6T
I4FtbLhliTgbbpWsTvhRzvj3TVgDQLtut8rVmer5tILUjd3nA88zaZR1QdYOAT12Ur2PC/myMzbb
9U0TGnpX4VGeQ/5sQUyujxrR+TFTTebrFhJsFW7H2uZW8cvzQw68337cnSaYoIoboz3eOUK6SFYc
1lYZnq/nqUF0PnsajSu3Z7vIlJYrpKKj3iMYpMtFEqC8A7aRUyRPVfsOTVAR+oEA2vDnl0yNT8Ut
KyAybBctAp8fxV44v65CyauHmJtFNbxMFqA37hXOgEO2pFhM3s7fJDqC3KweNiOsWEL+M3jGpvK2
7WlRVn/L2SDZTfQtVe52t7kK2dR+Vl3xBD4ORJvmy2fpgOP0vZN+vdmTEKoVK/ROSYJKAFVrbY2W
+zx/QyiNg0wDh0RP6uuKkuFS43K0YZhRnrcQ8QZwFVjpP0c76UvoEe21OE1N+WZ4jf6kREck0h/u
xVJ6vDhyBF+9JzrJLgE2iDdwjk9vVyTFbeumhaW8CtwwApCWBr4Yi/7AbygG6wh99JoTeiGa/Drg
RZrMqIAwnDhaHIjaZ+9evGywAx+sVF90aTB94RmUKHFUwjQriMBZcr+irXGdwj7ap1TjMnTvpSgo
xyDMhfcas3OyHw9m0pPP4Nae8vsq4ozOtVDduIQci43EJzQ0/Zq1w9PCty9TGMKHLAyas1znppv2
2nh/IrzX/eaXXvB43P0Fmd38jStO9vW6aErKW4y238dKprFtbRnHXWvjtA9FLdb+ewi1A9Wg9M6X
5q9PHcukzXw+dKcdWgPdFaoiZZ6DX0eTHePrmS34DHnON036tJsGVGvN8lYvNK/lO9a6VUgpZuiD
OosvZXcdbbzEEFoGsZhPjW0lwijOaPtkLakJSndDvUj2nr3DpKwrub9E948rH9uWs/y46frSXl2T
VsIf7Cf/ii+QlkvGAKmqGf/mVOHG8nEeb6XmmbMFEuuuAkT23WYdH5cctfwimCZsF00Y8JqEgBXJ
dDXNcUUhNDHJwNFyLQOYn+Gihmh1/M/MPpLTVNB6FEZCTlbvmYQI03CDbnaV4NRyra8KtcuqnbPS
+2dfNo9mbGAYthQsNw4Swu9qf8i+egbLPDUkwHt8lTicBzmPOyucr9keE4T+LWbdtmsWOs5elZb2
/P8zN9nbVe+1YOinvJctwos2YpbrbdaTwEmKBw/Mh1w3TEbvoFhnv+Sr73R4k7Igg8xU1q2kdhtW
8QbZjjk0FSuP7ULpK38vz8UUWzlW0tUt+8mgBfDe1CcqNeLMeCZfikbXLdAAt6jwS+q5x+uuJ4GT
lb+8Zq21aay2Nvr6nPkfiSQRZuwOjTX++qN9EN8HTxWkghw7HQp0HhJH1SoAAFiim+mslnpnyUTI
aNtREqVRwysy88uwSLERyDRZjeFFxelhmLz3bzOhIZXrvcF2iundx0M7f3h/MutjRVH9AuMw4UUV
f2K4kdtJffYcf8z/CFS6mVr6a1JKjIVMH6v7ZvEta63gXyE2tqNlKFOH3XgUdBRfmfhBnBeR5Zke
sIvqOZeHs4RUeKdaQWLInG0f3x8RW2CxbSOPf1S9V99XUYsj/vRf0Lg5w+yzf4N3zNMMY9a/+/b6
8xqxwWGXf2gy4bKHNP15j5VCfP/cg/qzlAPt/e/BhgoYd+lqyZaraJmqOemZirGba1N7qiENMxAd
FvwyRzQxb2Sm219/B6EFkBHMsFy3M30NOyv2du8Ky/5brxoW2maZMSLJl019oW2tHR+/1617N7gd
C57TfP1L+bFhGRRfJUbQ0hPaz0X6KPzFOINVHm/Hz487O7L9t6c5kvjX8btRTNC+KN6xe19et5ZL
q3eCw2ZwV/BUhEaYn+v49JXxQWkW56+Z6GfbDoZlDqVvG2ejGLow7wCPH2eAdkpe0WyU6Ntrjd1N
FXmALDtuVRFgxN829vv6vn7YcrwKtkOcck7DdDnbKBRxKoDcL42C9fy4GM1T0e7KJygLftpBW7o3
me26yvYDB11YnZs2/7ps/z2IxhKQy23//pZpIRRVYYUtoq27EeF79Xoe8QCjN1sOCGF93ifU11wt
SIWk55L8oimUiGvWDfix3UaCg2T70F2QzDYv3FUyzWv79JOEY99er5/7fgEI/C723Oan17vGuwOy
ZVpF0kpaNCXGZ/bwTAKX5Qxd7fRUu42L8/J5dGudJM/ZwK1jy//h3Q26LRXiY7EMXOOlUZCsxqAh
y9FHPQAFvaeAZT4cFVljHOhDljdcPLCj1dQwwbOfNPbRdvfpx+N7/THa9wSh1V4XVbIGgbbzSrbU
T5RYiB37w+D+JxuhzHAYJ/nP2Ch2gqFJ6stsV8WT5Hz/Urr4Vs4UuKXleUOSEscXdwJ0QY+xGF2/
Z2Z+Cmli21SQpuhoNyNgCtMdfdcsBZOsuWd25pv5j82izm59qheLpcPXpWPfPtFN2zf6rsEqze0s
HczQU6ea5Zm1+XFTnjX3vXWPM/bnszl9sDlIC47bVA6B6OZ1LxJGkh0iOWkon5mQv+Ek5N1UDQs+
uQpSWqhCxvY/9LCVs5I1KV2vtubbyvLjDAcMWt9n/VhfviI1PFn9rNESrMprz5aJnMFa9VnffV7J
jaIL2WreUT21zP/OkK8xds9ZXvFwYHfQA/FsgF75j0I5dC9npIRZbBJz8K+soteiu3bVsLdku9qc
igbuzr7+9eph3rnJmdgzieosZq7FvpePzZPV68Gyz/H26D/K+9fkeNJefM17s0CPKjTsJfcfV+sA
DhjvEzKdChPk8uTVZm9OGdNYRGlQWD1wIRKpRvF7/pP5M7UFuu2kfjYK7Ul718NN9OAUKT3BIBSt
K1mksG131vCXegSu5HlBr7v0lSePTQSR57s7ohYYbPMuupa3/z2JarfAjGbAHqjVdoX5AalGyij5
ilvKSZnoZjrpp8qDAqRcA/1lvzIjK1ZDaifCox1XCMylwElLYrtIquvsXRXwe+dl7PMydSUry+Gi
IeiCk5WvLFWAwYHyJAAqPhcOFZay4bpIf6jl3wWHgyI56tCm3VnF3bWsPLQnkV16JBVV1s5mgLKA
8ZGomhN9UlRqn9n4sOJWtaL2qown1fWO2CDdYy5GAXNob7hi3bhEMY8k8O3uZPCySLGxf47/xd0e
TcxuTdSby6FcoBLvFPFGmBQXGoxLWsFiuLr8yTVWA5K50Ledf7KtU78tFYmnZAA6tDBXu/1rxQpA
PXxp5ofMlFzkWP5PXNQ6sNSuEj+CFljodRfNdZfuIkRk1LFU+DaT0lUFaJAgzst8X5xbTCiDDQfn
wqJBPonmjr/UWsTJ1srLEoFw/SmOVzHWnTUllVO+m/rLjvGhbp4q/rYcmxINqRudc9dz87OvH+US
MmzB4UiUR5pBDRd0GYiF/2EEL1RyzDVie3D2D3e4wtUjlWtrkj9xtiy4hxAP5pAB5/DaHDz8Cx2L
9n2BOlnFMpo00E02jULPo1r6pBCvZmuH6LnCCk9aKPPLLmuI6pmv3K8dtsye9hVDSijSHl0U+rL5
RaE/vy+fFc652Pm/m9+XTiD8x+ry3Bado6lSgYnxkxldu+i7pul400BGdutwFW/gKUe3KB1Tj9th
n6LTAIT5fm/e2nsmFYRYV0+lcAUnTTVctLtIeOr1R3Vbu7y9vGOwKA2d5Lj4fW1t0AvptrKl6aUP
TgRFvHp4kUa6gQo6Q5kfmHCwL0nQUuIo+jfZb578SYXOoPX4Dot/WXRcbWbO5uk5UToT4y71a1Io
Fn3veIYyKJnm+J7zgwC1KENdV4z2sbSldWD4f33P9c7v+cFymqr76b2XNl+SMlCYTgHzS35b+wr6
COpiFIZ2CvuriSUU7rNka9HY/XL13wTiTdUV3EX7IWb+ejhrrKKjHkUWMg5BprcZY2hFBX/0/rIF
ARQq7zPIaulckJfw67OosowjN3mb9QSaTrrrwYzbf6K7qOcjq6Rr9dqYnCqKyf6dsra7/g5I6q3h
VGavwpngX3maD3M9S9zuFa79eicOfuAi2edhuA04H2Dn5fg1oI4rfbty5lKR0nLqJ6rrV25F1pBm
nPmGj0CxuaNJRp4layrdOER4vtfdee0bLFM7VFb1HsJVhExRzg+0ZyUpMa/m4yhfVbTqALTyOXrm
Sv/HgsFK6Nwio151r/tMwgoqk+G9QclWnfQO7QcCRQFeo3Bytg101MBeu0Tzj3NvRbCQMN26qX+f
cUiS/D5Jyy3NXld10oRqob6KOIaUX9GojXszZAplO2CJomOI8PyHG8NLh+6S34MM1GE+Zouv7jmK
7xX5Q+V7fDN+/OYq0OPGstliNEBS/tL5ngx7eYrJfq/YvtSKaOwUbqAlfUptX2IR1E5MZxyj1lXc
SEv7RPdR+0LHqVO4/LUm3eNXft7mI4V71ZlgwvFCFIprL0/wobfyu9YUjaXT+EFUXjqycRuv/+bB
+bp5qk1es9r1sPI9/t2+93/7Px9pup+NqPKqnUk8OKr495g+nC4jUTn2N8Njg3tUZT2ymZ3Ers7o
2ZjED+lTi16+SmBoMXpiJ3GPJq97tpNTxxDhx9li6ll5sa3+oOUmIaD2pzIKDxLq0a301GAjXyJh
sXVERr5UZnJEHlGGzbMYGsycS+Uu0PXcPCDzKDe41Cod8dWqciWKTtcyki6KtZuZ2WlLfvye9kI+
H2zqqdA/E8gPEjku9/YqHeJgzhRfm+aTtT9Rcy07qU+27xTHxWsjSTuHwHiW4Yi3eS2fb2meiV8O
qkKie8/9YjAmC0hjlcOivUSgo1sQI8zlrBBn8s0ZfFBy2Ol7+dLFyMse21or5koZwAZq8LEdKlX2
m9GYFmqkwi9fgZGacjC3so+0W7CDKXZfHBKL+jozyPVNAbXcAK2/t8bBPvc3NW6yfSax11+bVacg
m/WlJes5VZsHO1oZjPGZKM8B8Z3uGSgh9mXiQoS5JIYMkC39fR3vW8fxP587p73N3X48+0v3sHJL
h+gzNGAUPSy4sD77OFDOk3pyeuqf614xq79OvvY0EVutcepy0K/ak7r9ncxFiOudKsJCL987xeYj
Pc+TDePkEwp2nrF4zQwE/I1nurhmtrv9Fs82vUzPF7EZFYrJ1oNJp/ewCmGc7LfTeYdRSDKGMlBB
cHWeVYtWMdE1NHlTsIKYSIbsXFD13+9J41R6eOuz0OomuApy/5k7Jhq7Y2nJeJ4Wzs03kB1ukfwI
+ZE23SyAX3qLbsrbxCnq44J/7XrzTQk58KVnGDP+Mwh6e+mt+zd8u1SkM9IRY7b/Q8W2vLZYOg1A
n/tM1YcZvG5tOjjjAOvK95obgJtT/UwqRaigsnH4+CwuKkddov34i9UNyJ6J3ltW8k+Y/Y+NY4Tx
EtiSe8OfbJ+mrYCmRAcmdebzUl228FGFAdzKIqwgnvzFgn3V6Ss9zutPbsi4YaF6YSKEzujG4VLc
5HPH/zjb/YfLhfUCr7TIAHg+MnVkTFYuNIc6+UvAOeE8EEeb91u8EV4JHa+J487cQUb2RTukpP3o
6PyKtoPAbwmWgwpU9GCK2NxGTyoJZwwAZjJITR+cKoNkBBehX/zddNft7ZtP6+5kwwioZ3vB4/NR
zZW3w9uv56qUN1PWKEJG+SHul1TVYy/XQKJdlMb22rA6SI9uMjd4qRc6h/igH4TO3sp/mWbm/RYM
SCujfl+CSik7/bygVs7tmid9QTr05EvEnYiQsUSIH0I0LCUu2jh1P2E9VJQLYG9rQ3Fos1cYK9eK
WJPLwfhXAUsg2+kPy/fGHZOut4gIxZqJ3rnxrTWtbpiTnd7OAjuf0e3znq4ICu7qJC5sXPqn9upe
1hNgiL+MLx1WfqU/gWDAjxz0EofxS4C1/tcGY3zlJZTlk/N0zherB0R5B0iCpUHK89m+xgSPGoF8
tO1seo9XJijlvOCyl1F2kB/oGwrB5CvevNEEXps6cFRsYVdMvIKfl82E8V9QJs3ShTOcVrnYPaHt
PcKMKoltgd19sCXdxJPG9Vy9ciwyGSbsV74OnVzD87Tq3FsSmjtG05+UqiXnNsrXUr/n3iY+fAoJ
aaxfb16t7O8oNfIbH0LDTvFqW13iqGEvceY91fxL5vb2nEWPVTy3PtvgNQ9SnIqQcBB+ZC/Ca022
QXJVCcz3cv7Q32wqhuiLyC522cvWVXbSsxzG6kJ0ytaSxjOa3qHiajGRvTXtg5a7j8czLp6j5HHM
uQ1OkI9PguyYZT7rYrog/lsPwKnqn2lrA6HtG2hWxT9N1Ha7qW3z8IyzT8sWNjLbbv7UeB7HYaug
pltRXMr8biH3qWW8xW1MREkUtnuHvbcPSOKRZxvnsnfFqUmxbNu9n/h238gr083NEOV2YcWOiVI/
smK2HxI3eu8BvnXnZXgCwKTYP9RP9WVzB/1C/njDTBg+olTn3jXsW54DKR0mvWPjGrx/LP5jKbn8
CEYsxcBKXPDf7X3qumAGv8Cu8c+qFtJnVQ99AT5DAJsOzfP4Pt6Njkgl9hog+gwiB9XXy7A4lHZY
+UNnqoDb226Af0Py+if3t/w5FMthCeaGbs0GwWDWtmRZf9YSvoX7U2SylQNqqxOH/RWNbhxQjnT3
XrEPt50OTkTWi/Ehpk6qhfY9W+tuuxvSlvP4PA7LMUhcsReIB8cO7Kwy63Kbjh/WnckelPn/7ZrY
gHSPFl9GUqgpCEIeLW7awO0BNFQ38xLJ16q6gpy/ZlPLPsBawZO3tXwLXws8EemQ1f1HloNsIR2c
oBqrarE5a15OlnuLKlq+5vtQmdTT8ZE7xfTYlWjEoOtn69IuHJfUT810bAdczZHonSvZ8U7emnam
PSu9JqlD5igatazNl7HvPJSJ6WDgDGqn+k/lkftTjnONYx1AEYuwf+fQ9Wmwu4+PrWVv27u5uce5
EdOeoHy0bxm3qUEIEMVB9o71i1/LApKZ6UNW9o4jDHchjGYnss01TGhkii9Eqy+PlUF93rt9EYU2
nt9YDos/JT/P4TtfW/4TGpKT/e6mDPB45MtesD86sSp4mHTe9TU+ktdUVBQk9G9N0Qs8XTf/s3wb
MUIpSz5FYf3LyKQSBtTdiZaw1i8MLtPLu1Dde2mLDJLq5NrBAFhqQqAVH2sHXnZOKw6yrMd1LZQ4
jfRwB1pdCqLiVddL9ibOx3T5L1h97ivEdcJE++EeCsbbDPGwRjiphhG95JzAMHNnJ8uz4Q50IlEP
BG7qW1Y+g61vPiSwnDb16weeMZqE9ij1ORtdbWmIPd2zR7DbzZs+DFfdvemB7zc4o5pn+h6I8AIk
8J+HG+SlNuJyWSqZTVSuDwBrJ39ynaxOyZlia5GuvDTn9Zdhiltn4W319+iPMm37lVx1iTq97D/t
h4N5/7r8B8bE2uCAlq5ssRJr6GE+wUxjnIgIBgIHRnyYZWPNxxU+4RT4i1O2dw//6TAjZc3Lahqr
/9UDot87se0MoXsFx569PQZ4SMXdh3Q77JhrzeK5devn+GbyfosSnTT33b8sVdFTqyPRIw6ncyAk
LIEj9tA2YPdKipYl7CI87Dlti76inq2DSkKUSWow+XXlqsnauQ5dnH9ouDFRWejVFUpuf2W8fQsN
+L3i+k/JEN6w9Wp1HV1KwmlHzWu01D/8HdBTGGRW9F02iFbjlWvIa8YfI1IcUb68hu0kQNvhn3J9
wDm8bpEkSp93z1Wg9is0gXT2z1s7EQP9EzFjvTZTIms4V78eHGydErUruki4PsLW63fo2tn6TxHd
M6oPKWojzBcbgzfZ9AYxXJtIM2Mbtaqs7X0S8WWYEpdhmzFQc4JrL78RMooXG8/8v/W+/acb+Sr5
NyRrWYRzQvRsBJN+LMMQqb1gR0mVpsYfxD2dWZeTRUJZTEpleBkCSFg2rj4v7WRpild9YbfrlpRw
7Y9CY0Bp31iUNNXsls3rihf0GKko1Z99SYsLQJI0Bkm7Kf3hqfp3w0C4xYEBfUa5+/lL2URhPbHH
RqlBjgqvzn4prKGw1jwv80gO2aL+tBaefTmQZ4n6+jXzd1HiW8XxoTNrJlQ6+kbEiPk3QPHnXL8M
zt0rQJhVtV77I03nEhh8LG1BjbMmsYfYVe5WyXjRSDY3UDNvRZOeCVpnN5ljQgToSzncvXjbpQDZ
HBnY5pt3TRyuEbStONhXV9anNutBq1dOdLfLMgrutUErV/pdRdfpol2onyLIFOLwPfR3vBHeD+Tq
anq8+s0RkhbqgeCrAWpPeuwS1sNd/+n8hTeC7m9VXLRCg+Jq/aMR3c1Kxy551ldQwu6HrM3U3Wft
OU71bVcGFi8CYt6s6D2a299lOyTNLX9VoWbxB//nJFkw1U4MNu/kTBJqFJuz62xn5FoX4zCHzaoQ
ajNR2xL9hf9ALiRCpXtiNSJ9++Dx+1Jau/3nnv9MnzcvfVmmIaa1tHvr2ndGn8Qo9FVUz10S41Ya
8vl09tqgdkNce65vOW5vTlP8goODYTkezSpYASx98z9h71iIgksxJTer4WWZ1hlOeGmGFakSQ+OA
lrIX0BS2qp9o5/1Vozg1VWFoyTzyJoo/wdso67262ZUZpwYk0qEhoGXfWlSuu5oldgF/IS/+Z/Jm
b6vhq4XNczswSPleVsZ2WMP9222Kc9bAXJW8+BTYZhgOXpGNbGm0q5mEHzEn2XBa4Iq+YakM5vXA
HmsjpBDjaH0k2WVr3kwrRGMEK9SNQ8TfXE2332E0sBd7neg9woeA2le9dMONH6ikcGCfdiOvYvlE
O1bs/pwXXPYvUbG19fEKcmgiONlgFLuVU0/+Ki7WcczrCQhj6FjFZ8QJUdLCJdC24PWTyDxZ7MlZ
CYEHWISpTx2iwugYfNcRZutnbL102MAnvdaCle5L+flr9ymZAFlkLDzdmDrnUux5qPAe8Fxc63Y6
f6u/PY31o0193KG/4ojhPp6vykJKuXl8/mPZ8s93BH7nULgDuOuBa4e/uu89S6tomvp78AY8qqFe
/0tNOsZzmB7OpqN9QAJ3HWHZU/qM0qdPlglSwUpFv6dCaC7vtIP73iqw1RL/tkFMxJFh77XZwAVs
pRq7EXlR797jVv6NYXak30tFe03Q0dJY8HFoN5F+WYi4j3CNk6itqvrxhzhFrf1LDXTGEESARvQS
B8i74obEZ/KXngIP1OmXwNLuoQeGGkesGjhmC8NlMjhHmzodIgnuXBd8NSWLCNPT6MEmlWVrzhTx
j9qw/PuaBtFnW+cfNnKL0mxWEpyab65T5c9CJF9znB1aJsjs8V+koO5mVBzOthFgWXPnB3QIL78C
CmIs1ZNzFHxlG2G5aryPi6F6JPXc4v+Cq4AGpXhDatXyyyIg1t0DZD285r9FbfMJ7br8rruFesbe
gW8cEAMFYLD+DrLSkETyAmlBQa3k3nfDHWNeUhqeLTWk3EzbTqPtYtW1NG1f/efu37hM+w2cXzIQ
9omEiza7jGZtGyq54aO2ROTrZDVIfG1guTWc/8a5muiCBclCMvVtk3+cEprrzdrPzqZFvcFb6QY7
Rp7Ephtvfk44r6zD4xQ10zxGn2K5uxna+hfeUxVxGLxnrOVBAjNeGCer8jmm26xTiEAX8sCOFeG3
3aWToh+AEN3jkH802CQ8Uqonhyndf2DD396tsL9/9iQxfykbImoC+WMkPH6yvEt8cFlaNRGQV+Ay
hOIs5T6c0mgTQbSWRuUqGCMw8aNZZ6QOOdtf2s+qeWyIoo8P+wJ6WShCwE+xHoBHTqvFxub10Ns5
+3c0RySqimmEP1czX6IMhMYzLIWLLfzgxoxqt4a1YtFCUbRFE9Vt9pQWVgzFrqWUdd/y9aJ4h1pM
t+8pC7ez1ik7npcnI9uOumSOY6lrL/i6EUvhKjVcifxwNih2s0Or/fJ4NBlMdNQJr0S6zEsdaQZH
LF1q6DUMT5emK+feU84FUxWqyrPyxc5L3/FClCFjoBfyi/Twir0cPTvtd5GVlXwwyINiuc3RCHrg
zlWc4OZOmh+mc3iA980uvIY2FAnjqI+TQQ+SrC+kICT6d20kea/3loVuXCvjQ3PZLv5c5FI8u5lB
CInSyFqNGUXFkb+JG9UN+e2X+G/SOcUSpvBy8mY6zUPPJFIYJOgN5Y68Sok5d04uKoCeDyLc/1eQ
6HvyB1vsoR+Q08mbWI80+4FsOrZ+coMz6n2cQ1bPklBuasco56lrCzbRYb75RypuvXRW7U0b6lLh
0sKVh9tw5S14Xa+Gh9hZrD7f3nfdRxOneVniOUUejWcz/yRdMVsE8K0okyT464eT4ioy5hFT9zbD
0/1He2Ni+bx8PjzKSaYvJjT3/sVckuJdWuweK33P6V/eR7yNfnKegM91tG2sg74RhXYpetmxhzIg
buYazbo0H1XZo5V+xr3HdMui7BMmY9ZGxZI9SGpf3pR3v8f3A5GG9o//yrny2lVZZWT6GFKfDJhJ
zi2Sqp/2IoOQxnQ1iWuCsVJZBwRGgL66mv6Y37EfHq/rBrZ5aeXssWDc/2QN+27PxEAigHiFOPdH
jNwPDUnWj3FRmxI8/g1mp86h8wwkuBhxBciMOVne3gWKMgZc1bB/UnLnuoVyMLHOB1g8dUC0+Leb
7QUMcfTJM6C8GyD8vh5NQSmEhUC6lBLNxHpX/cs1pc7FtIkT2O2ud/6UxlTNtZkixMFYPFlJczOI
rz3VPFzGGbz3cPZ86wScyhog+sV7ZIIrYuAkzVujvtc3fzNe4OnptKrt8+eB5KefHA2LPw/RKZO3
oj3msQUULz1Kidf0WxAVTn77+75Ydcx+KPGDXIZyAdVifBvBvS4jy/NAEV83Es7m6NbM+3DjeT3E
kORGGAJzDJC7eOmcxoKdlRYwJMEj/xc8FG71xqwyeXPv165RSOh6RBuLHb+f6tKsjbXtUKNsGec+
+XGgxd1AAyd/Q69Blu8BYoWOy8rdBnmKh45PHF4ah6RGrHqXzARaaYZrv30bhYfzXmn+nKVwaegw
4u3LASymxzsmtRkO0FCknMHvhb8F7AOLjxxJK9ahIk8Q3SG1qc5Pm56eTo134DpKvf/Q6SlByMDl
n9BqBVISbnH8Zz1dhe1IqX/D8IpIVub9F6Vaf1e91XNx7DwjGzYR64+EdFVSU5CP/KnA/hTHW51U
R0bxCKU/r4ne4+QAw21EMImkeURX/pgO9Fa2vvzdWtVWs6Og9cpEybHYSbiZPPBCW82zyyiLGKQ5
NfMjGcjf6Kssyze+R9B5e8A30reLcRuwkC+tbGkc5DkBdNNJNSSg5nliGjNz5T0fxIYzpPX8ywbL
zUiKLgA3r5OVOCMTvs4McPMDHe0tPyX3GQR+MF0r18FVDGTIe2KZQaqa6SPsbn5wb4PHJtU/Cm0i
Cq1YGKoW8b3lPnSjKLPX+PF+FA1vvLwA48vXPtYWI8VDL3CuHl2vYl6+QjvZUyB6VGbRJJiagCBs
A2tpp2iiqW625/+sAk/jHaZjkFz9OdwP1/LpB6k72nRXQ5cC0nGYJgaXhtgnywILBYToQiQPOTWY
OYImHTS9TRf6HxWYOUzeCmhpcmSMpX/Pyv4j8bb+PsiJskghqwZuWWuYRD4wqyRFpusHcC7eUDX/
eor/kXYR+9aS40OIxmL4An5Q71pv6nhAb95O9Zloo0sJqRqwwLCNxXZqzOvXbZ3pfBT5g0IXPLtD
aGC4ARsbk7jrbUZ/fg+vz/I/sqasv/7bAhzbxk5Du40z/ZRK19iU3g6986k0aZKWo1Gc/bxd7QUB
b+85GG1Gp78kpWSGlXdgcO5KPkoWwNogrJJRJjxX2Q+djBxjAWzb19TGsfEPE+EPKnPRYx7SD37m
IHqUeEncdCXrMlwvzGIQqThLxVVLhNyWdEts98BZvHjy3+R6dy3dCmU2DGctGEFxtpa2EdcBhsEs
nKgAmPosfkhiNDF0BMYltMpWAjAbBMsPplcPHB9NsWny38QmmSY+9lSJpXkESkQ8tRr5hfwCGpuY
TU3ixIEli5uRp0+Imc8tGuQGz1L+bRX5/0PMiHrhg9WN5ILgKnJl/zv5WU+Z9Bvi6896eAVnJSkR
2Y7tbT9ubaOSOXddqlNUhY1Ee4N0kjdgnL5Wgylmf/zyfnkzuRbLj097ys/HL5igMzuUXm0hytyh
3ieCCmZVJJTaoc3hOf6eBLJ2g41CpVB/koNpZpqbGPYj44VtQ4z1FJOMNAuVYnXTomkpTo1NbzhZ
XfZNoYolpcySLQVzLNAp2+f563lM1NN6gkLDnfeYap7UNaB8mqxmC6lTlwS24g72NtwHXjcdVy3g
9lRoLCD6JiMzJISzdbSLU0+NRBO+6Ofo2La4G5KOC3IrAEpt5uD3hcFm6rD/cKUQfi6jhXfLXAkG
RCEFmYNQoHPuX6fz2tSztO0dSgxQxAZqvwTC8Uf9uX2de2kBFIFclAO73z9CQtaeIcvDpN/MiLgw
3IQjqZl2FKe4eGyABPMfU1J3WvzWNN1LmfjPHAIDMOEMndfjeytM2JYL91UloWZi1F7bM+DoMQK2
IVWHmKSQcxQS1y7NJ1MnoKX/WVEIcC3+gFAjw+zPz+e6Nqkc37Od14DooU1YYLBUASkLzKNTdhNf
qvyCwA78eZyq1C9mXeyy8BEI7K1nGM3da5+bjj12deLNTSSMnpNNW2hSz/Cd6253dGoaXgkY/9ma
wWvSXWLXXH+0fJNplMHyv+FwvAT0nGK6QjldDxpgnMNPbHrTWGBwGSSjWSNXwU7CJxMBLvYzGMgl
YFc5WQotr6+zrG3a3WYAcIt2+fa6eRfB24mP3QWe8ARPV9j7KfyXac0JG86I9W3L5HELR1C+IhtS
x081HWy1U4p0fPtLMBn3zLqXlrY7wf1eNFWXtYxLFj61Da6TGM43aruvM7v/I6uRNMTNk9s/gogO
3jz3jgw5RKFz/KVwDgRWb622a0plLm/MQIKZ7YX/RvvWTR9wiuW7pHvDtFWVK+JXw5etBml0SP0b
ngsc9WrG6ykAX86tx5eMVq8CBN1VoJp3PzsBG31l4VKvhWw+5RLF6UyPxNyu9oxn/dzH+f3KaWkW
8S+vzStpmRFyFCQtD5Lvt998vGtIUEHhGC6FCtw+081z9xlQDL/bGG3Qn2jR2cMtuyH4vb4aAB+r
HAox0XIfmzaBbPlEpXaKNsGm9e3eXLw9udIGu7Bqpg65NA5V1lMWCCjgTRxibtg0l72sb8T9wdN9
Yz1fSsdbjfP9VGEPt/xYnziSlYvHSrFb6F+/n10mjWDtalA+zzqzEbQU0oFKAnsEdGxfZ/GL7Nx7
7TSyioGG0CO4ZfqMUbidhB8DA3OkWw6bT0J92L4uOsd6GBjPcl7YBDFCP3d35UkNR6JKkPZx7M6H
fFx+2cpMn3HvUfnlJxtnq1w3+nOG6fOuHIH2yjzApatSDO4yzGUhL6UDqKdcaIUayKqluQOOjOlX
XVPJNBinsrk4/zaBnbpZkrdpyDkILMYQSXKNl90Do5s4eH+dSmdQRfr91kn7HXs3lEfcZvlkkJPr
aKMAupf+5aSHGYZAC8ysgDgjlvnspnSDTak4onr6m2je3TGP9cg2DBY86lD7Fp+4ofztFXHEsGMX
DnsyhCXlw2hflI0VV61bJcssdsFYK1fZvl8+oBXpQTFRLnYWujDLfGY0T96DOTmpAcRAkKNueZ+1
7rx1I8E5fv40G5yz8fNulQwyGC7v4JWzIYJvSEAJd4LzjRXa/g+x6nU+kPP1UXwLhKpTbRuHuJZC
JVOf1e3l+9+b34UCxQytl69m249aIKdZtJZ+3fol81N1zdEeydaXiA0ioBwDnYTmXntEV1H8e+kz
x7P3X3weh/x+x9maNx5vp4v+uoZ73PMOZ8wXz9OjqUzRQ7aJ8+Ur7y4REcESX9TzBeSBsx4A+ta8
hOg3wNv8DU52puUo3A7OadbvhZ+MedoIksSMPDc8F2dBQ8fpcxBiaFqP9wbKX2uGTBYXevNhSP/I
l1lyx6kxbXd9NkSusaVmIb6vvjBAJ1ehNEvMK4JEvpiltOan4DZzt/b/AhsVvlOBm5apXh/lBA7n
z8YmjmH5rXTalpOPyqP3HBwF6ZKCTwTWlnJhNXs+RJtdK+9hutTShRpwTPLkrySiWb/Ibaf7vNZW
8D6hs5+LWTnNwvxUZqt8PyquvRWSXat4aLB5LEhsW5NWiN2Kl9m3fC6a3boT6VAlMVR3Luv/sXRf
y4kuS7dAn4gI4eEW770Q0g0hoPHew9PvUVo79onz92q14LNVmTOnaSY33yeZ6T9nZc8TkT1Jybwu
cTu1SlD5hJUIrzS6wogvfSADtZMG6tVb99G7dROf69FC98Sh/AfpbFFfj+KNXWVHoURD04xZHI0s
euNVPjP84G/Ru2iRCLr/Sq9IgZMnbPsnNYzEcrHPFzonESC646qwQOwbHEwcBtxzowMKzrgmtstZ
N3S2mAp4tYq1u/Sw3OJVOKLvG4gGw7rUKkRnREbpUTNeijaMt3PTfwMHuy+IwrhXff4C+HitZIEp
8I9XIcviNl7wq74XB7fDkOvciQ6ijRMumKWjt/0+drKl2PDIzzxApUq03kemcLvyRinf76PtcnK8
FPzNS+TI4JYdRa+VlLqYG9Wvr1Cg9JC0L4nuguGXmpoPho9VUmYKcc44fmRSCcNgo+vzk4Mn6ui9
nBgyjppRMJjAY1Af//uU2NOafEXcuxQS72Js6Cv38Nz4RDEb+bLwKFAlHB5LZ5EEwRQT7SSJANAj
cTCMWhVW+4IPzLA64k3GvKAW/ft4LBjui6qRatBjh+K6uvx+VpdkgswZey5G69I69D5WeQkqeY6P
yH+Obc3EwjJCr2kbyqhKAwSw6UHYOwxAVYdPrU+c+32NB6Jk2+ETPqHKAYggMR2/Ea0/mwJcVY9j
I37XeWTGfumdeq788VvFlSn42EM0ZEcaQcxi7+CDfOnF+ckK+MPhz7uGV8ONQ065P/oZZX3BIfez
6S3qm7p7a9qmAYgb1rqKhHp+CH4sjZpqSW0AMnglI0hmVUhZ1y4kRcGl1mQyAw1c4GY5WyaOGPzZ
cjTaeSj+M5m8NBXX5eRq8Eql5JZ0usv/xAHW3qLiz5+l49OK/2y8hmMBnUmtcCdQQizyyoZ1hyQ/
/EeYZ6WZJIfZie0hViyNeC7mR81R0JMnaj9RH/liWBRjvo5AJE9+Y3mRVOoTkZdue7O7ynYWrvui
fPt1Dv5vwpl8tByRw8wui2854JGiPL9YJhgpvuJd/39kdPpo395F95FT9GPXz8wTy2YiUtzfaso6
ReEJ+ZWh62x5L7MR0Gl5pSKv4P+WjjSvyaK5wZJc6qmomK/xCW8fleiy4D7p2TJz+hrvz1gPjNYt
p3SFZ1h8L4NAhiFmpCmXsxozktcTbHpBRdADgB+o1Qjk3KdH4fLr01g/vjeNcDxCpJSJVNdqSiOI
wX7w+HM4yE6569a47pWiEvbUXseBB7XlXkdGO95e0yU/7XThxAlskLxx2AiF/rpz+6h6+p+0E6s8
If3hlz6Gk+qFYek49yB+JAEJybLX6mPob/x6/JZ3YEfRd4PlbNdzJYxCLu+8f+YUUbi4kWa6y3Eb
A2bXCoT8GaHG6qOCHGbS7mWMfW/ZWGoxAGS7gnN5aWOTpXBp2CFFy1nUb/1MdZTpRkccmn8Xz4IB
jPOOpCvpcfOAaHqDF6ZHkTZfHfsrR1zYKgIu4aFX/dhSRhyGP7vf4KGAv8zkQZzuED/mmC2fb2WC
EQScV7Qcv9ZiwSmB9/r8NHTVktPVpXQYfkBCUN2tiMtifFvSrWlKDNWYI7yEXTTTFOQyg1oumYJY
DZcu3HBSPHLa2kXZ129JHjXgtzIcISIEh4gfBOBj40EqnzYH3gYXbG7kTmfRkzc2P2equKwKSGL3
nevhOwxzRX1fy4lkjlPFI9vfnPx6e5Us6dv8NIZGZfT0QnKsnPlsHb7Dl54LV9fnUVge2ndahj96
3XZR9lGU/r4CT27sA8maMefxG/8Mhcn4Y4cO3t3yWU9y0+CvRUor8VCmd839iFBCIzQR0L+87U2/
mlUX8MCmsGbSKlgl0Ts7b9aCq0/MJPxyXeujsPDKkQ94thB5WTXEGvdELxr79/GuJii+p77L2YFO
XKjUu7oxZHzUP97NO+hAjDJzsFU1KwJGlkU2t/AbW6sV1nRVzxAAjlaiG+0He5+tGcbKfXDgDElI
cY0b8ZL1qj7pJ1W2bZ2GjtAghZQucG4Wvyd8W+0Zeh0aKeuA8T86d7hlxgycmVYlCGxPVUt2Yc0N
GOOtvC0fP7fNhO2M2QnUGSMlKJbe2ptxWadbbIPGqoe5pEuyNMMf3kxMOMrXZu2V6yZ+OMEcALAx
pg8MltQW3FZCDPXDqILV3TT1uWzqmE8VubFdBJqN9NZln/g+d9Qsuwij1TBbCb7HYZhEkGoY1wvX
daQj9BTB3ImIuqd6vA/OKTBJRZF+QM+fVkTC+sPcBQpLroF37sBKaXkzmfAtMNdlo4srq73aDxLO
KpzZaNU2xqq++yhDrvCErgubJWaKpgXTex81/DhSneGT2To7eDgaz3Zw5rNp9vZ9qxtCZnrof41x
nt3kKKbzUNC7NMqjWmADQcIfQ+S/Rqr5kxg+SDbe9FYsEAht9G2Zau+GhhpQDNuEx9BuQD5W3DUF
ILSOlUjxCuJS6lxMaFgO4I9YbepsparobUHDYTr/yB0hSdqm9rEUCXpOy+Lj105gQbIQWEu9rrdU
3YuxiZavieKN9DfS8MifpQcnSsl09YDqhtuQKC3SPHq93lInque4OIH8BWzHVmHk+byMO811fMZR
x5/4VkSVcsU9ZNAs2OwWkMKpvro2y8EoyHkMAYRnJvAnZzWJTxe/KRjUN7oY2CDTJX7j6Bp6S4td
LtFaFcxg+GNbetnYS2RBINK6agJKDmm9Cii2B5SVbn4nPzyjPV8M8QiCAOz2tWlnQTCJnocWRonS
AY7OdhC0PTFVPwKBJMrzWcJYKToNaFafIFgc0h4dgezMdn3IMRWar8vv/u7rhvD0x77w/rDHYC/P
k8l0/dJaUdU8mgeI4aaH702bteitmd4fucZABeFir+Gmd2iVVv5BpM0S9NP8sLS7/tGn4J2YdIwn
Trfgl/KVnsV6oV9eGSih1slsfTC77wT+WQvxZhAEoE88cth3xoT2OI3OoLNhrJat0Dc09ziq8dHC
sLmhari04oWAjNx5Dbv9YUuqnmyTfMkLC85BxdenhUFYNrf/ZnyQ+HlPj6MEt//LnDB/mvpJy5/7
Sv3fhfhk3ielTbYWezxrdgue/foJgzGbB5HSDuq+wv9B6+rcTTuNIKkZD19e0+LmN9BoteONCCAf
ZOsVPfQCa0GqeQEeL/cGU+7Z4sNVTvVeZmuB+DjbA+84tuZ5NZqpBAe7hakz/i8VQmS20Icz2mAx
leS7nVv8jrtMiXn2ktg1yaM16JprU2cesfmJZQvuG1wpBBAQjWlcJ+HPBI2IHwE/2NS2JAcYrQF3
QS5JFFFVvIMCQv3pZBgUbNX8Ha5FLOALmlAqGf2nxG6phXAJsXcQK/Haz/q9viKShCWEXwGlzB5i
85JFMRvJeP7+KqX338ubXMBjfrf+guhn1rUoTsmj8Dx274viiUXLqbK+1HhqITVRDxhJvZc9xjRr
diWvbhYRKp3LgpFPpUQ6GIiknhKo5AF2VwyYjxj4m6+ozKPgKBKRiDo51NMrJjUi5wioS5hWhYlH
pBLy7MsfxRFabvcwN/Nc4XzDkMz9Wm7k+1SwV9hZVpPxvnC+YnskEQrLm36KQcjwwG73aJSc+dr+
vOqHCR+1yrO9+yLwYY6nnShAHw8wfrTAEo5shpdx+/rv4+vja89MJRDJLv3AJYjMNngPgQ4UEqkD
EhS1ylqy0U759CJaejOKCAjfsckjGFcHItOzlKqNUDVRVcmqCA6SxqEboW6ZaqQ4oWpsY34auzn6
CoqsmniuTCzFgUG3nwm8X2O1yv07ahj3A5ACKERLzkwLEHMjC0lGgzuFh8i+NFiiDyWM/A/NPc/V
1o4PC2wDya9+Kt/b6VKmFpoGNi9sm07pcN6gsXMj2TZta8UBTKUtfdITkzcM84bB6mtdxifbDu7s
mM6NOsq8mfGKrYPZEMLcIIS1ZIyZr2WzIBqQyubLy14JlULu+Y8RHxICdp7ncIMlZ5ur7irSjxKf
+07QxiO0yu9bUvJcq+nKrqvl8KCigBdv3f0375v249+utoGgW55WvUcrAfScq/XB09febW7pNurN
5LPR4Zgr2xMxQbBN+3QOvmHZbO2dqjzSUmoajAMT2+JmXXvSa57bG7AMAlItPch6WR+oLRm3543X
rATgXS4dFHHuOjqYaC5NXIFoOPFxNudrG3NQAfDJNiIrL7Fhtl2esMg2UPIqVmc79kI3LNxJbiKd
5Pdt8vha9Vnj8nnbfNGeHPpzk+xCSIrjd2UFXTbsFebVUbN9C86VF4FbwFzqWFVMcZZQkjQDW2Av
6eNdmexak16gFk/w3rWMQTeAfM6tf1WhCS7YTAOhZVFsnub3kjI8vEcQKN79FCmBMpooql6Db4Aa
bOzF4sOINhzU+GqlR1f/Qww31bh4piw3o8RLNommJOPsGGBogAROfNGIIo8FUUktOU2303CW8ZDx
Z9lqlA5HsWnhyOJa0Y29qIUyn/FZ5tJCCWG50merCRppXz8fd/qoQElZVu8j9f2y45v2g01vP+N7
U37jxPFI6KnrreKJnVNtm0IZvCiA9GvBNivphJgeGv8HO6XUpz023fC1sdY+PyN2JhHHBxw+BJg9
SxGoWIpBcP7RZRhkKIZfN3XtnyNCZNfxUlK+XXZFW3WdsU/x0jFF8VS0TnyU4jYiiUbG2D+XROn0
bI9/qUw2UYqctKWXAhTh3iw0uOSQYZm7r3D5V5Pt6DilGjkxxFR4HPPvbxovu7g3ngKBfcn9201s
Wb6kzGuSApwfaWAu1x2eirCXVejxn3h3iDAIlb/Q7+KzW5qz0Obr+JCRbn5zqB9HCumzemwSuRVX
plnB9I7m78oEafaxGT0wPAZr/3EzWRe5Ts7kscWnnyAt8ZtffmLEofwE2/ZzeVu5VV+DT5at9VV/
+QRgFbjCLHm0XMrrdHGdqqwDgFJ7vzts3UiI3ueqtkUnpdBKgRTSMr0MlakJK/epliIgDB4Wiw2H
gCGR/dCDmr8Ns4wUVn/UwHUHwMNf4V55mpeNh7IuaB3Pq1I0XlkdAqPGuIE5fCQfg3xXtRGHYbS0
7Zzbp9a462df7OA3tUP3xTMy9fNup72Rm9xspzALATrozwYSO6MFzE6SYQhrXa9gmluIV7jtTOPd
CEpzQti1oSAFQ+1slvEBWdz9vVjH74dBBWjd5MP6GyuLfWAeAMoAM1BZaaOz09vvdnb6/Zjr2aLT
2AMlcUXAFfuoJiAvMSqeddIEE9UTbDCPpitxfC6+A6+5PlzuTMwCOoc6JKfEW7tjR5iNdpzqStWE
V74r6M9jB5s7jmS2fUqWdPiqvq3pmeVQn6eD9wK8O7HxV9BtgU93r5+Yf3SuHpx0ax9rHLOWVJv8
VIeWPVXt71ueaxwxpF7rUmjAIR3jsMWvhudCwdbgOdUeRfH6fMlP4gdlJfDsmuHR/BQTne8fMQYV
94E9rTvpZrU7sZ4Frfx7HcoYyXUvtWT/2Z7/iq2phr1qdm2mGDSghYQu8mGzfJU98EyjcLRKgc1q
USsuUmA51EG8Z5uh/+JUolCrqADjffYjJdy7ZmASRvpUoq2jqRfSfhixrhvPES+6bD/c3xHYZ9Va
VzE4guBjdNK2KIaLnotqmLrzV4DIBco0dmc9AZmD0k5XFeUjBgplZt5DPLj2TfZthFQ9zIY9vNbT
Ato4HySMcR5Zyy52UCDdRqfhsaMQW3/u6v3E6PeRU6E3El0rT6aVxLgO4o5Mc/U3h/pLmknMoU6J
uZVz3eHKUr1OtRFGRYY45n26iF8MmDIFFs7AKBR+1wpo1CCiFFl9Ps0FLL02Lct8sbvrHKrxWp+q
7lx6dW+QVnRfxEBhWS/lLsZh8djsmm/XZN5WX02vQkWcW4FzOxLp8KKBzHKL25azA6ToaJunbxOh
tICzimD6kZu9+8nqfBxEM7vJ00DyJ9aN2gP27hs1GSZXezNMZnMeXgzuMN8l7HuPlB4Ky0S3iUTW
zeTnSB0FB/lkSbwbnobbwaInX0fXPP+Yh1yrN3LEoYLcj021QQzFHVF3X/PBDVegWSEQbgVkVVji
l/gleEBi3ViNR57dOwhIFMWftp/iPoZLcG9IhCqlZLLGTfkC1T/dCnYwodtTNAZ6nEeNT0Ez1CqX
YiDMJc2iPR6t+D53K6frj9aiEpC4+Wke60aC5ywPKat9pBuoTa/C6itDkwBKNgc+lc5YA8YPK/2l
w6cvPnCZti1EqsqnGWAkd/0FW2GdvCr77vZnVdJ97xCVZRzWpQQVoZe9/SBd+oAhB/JKRpmyrsZH
r+GD8I0oh7OemDW0nQYy5SBCBcxWBDsoPCg8kYh8jV0gzwALiHEsAEc2YgIgc5NK0Br9Ea3q82D7
2/0FqOTRG96jeDsp3mRrCq7/S4br3ECkXf6jmazJl/KuOkWz/O9A/U7nZos/461FYYgN5aaKaifS
EWnQMMMvZbre2Dz5mV44EOhivQuOzdGMs8i9vXwYEKoiygLNoor2YH0dw24NQt1gzXnpPwbPn8dg
Xewa1RdR3MAVofNVaJ/Y+0X7iWYwpQ55atZQpegRhyj5qx6HGZUDv3PY/d3gGkETwfvG0j0Hn5uZ
CRdeTjjMy6nFASg7FkP3QleoWF3VgMiP2wGXV7uO0oFkUt2RDwdVFGZ5zqKjFqiBzH3sPALFzp3J
0+w3bgV3jRKnYzPXp8fy0NoOhvOUseIsqWfE0mBOGK71BxEvkKz4s/h9aAXfhcnhHzMiR8c+IIgk
+QAq8cKlMJv7ty8mONDNmtg56+oQccoTEWIGM911NbQRxmekBvwnzFoiOeTFbB33l3Mmg5x7g3aY
kJ2YCYd/FJH6/cGRpBL71Xhehn7QRgOo84fpZTEwr5zF8EBD78lPqDuuRiuPpsFhx86iqcD1401Z
/29cgupbeDbW1T8fIbXxUluEBLMt7GrLfuB9eIlpJ8NAGbHP7pDux+ab3rOPCGtOrqt1DqneGeTh
jjExwLSEfNc585Oo2gwhIS/8ts3Xmq4ndPbG/9Rz7O7xoValdMcrwUs9t6tdGxNBdsVhECiiQBJ3
0MDPxmWcT5qRIBC7MIe9q5FK/IBVtrziiyeX+aP2QxiQ6i56kx9FmpZq0wr6WtaSHrbtLGjHxKPm
Nj8nGg9C0W9RdBFKUNMR70Awn1Uvr+lwg5Qi1O+wwrBGKK+CVOTv3gRVZaLMW0yBeawefi1OPiAI
zILr+qWXrlzxBPOdeLd67ViGFb4t0oO+aeSNemxcCw5GVNjlVR2vtnLrnvJECpMRgBRqKAYbIrQv
7HGM83ADpfNXeHKRcBgx6PAREHGw9v0o/lVoZtyZs430VQyjnZWTDUwmFk/N1WRdI4hpWoxirsUp
9wP+sNMvgtlDhLpiWf2oZduH4a5l2BKZSgUCbXWveetymdwzmKVZrsiiDOtJ4uDGZl2UFQakOVOs
VWszjNVcwCTFfWQaaeOvgxvDgkPGWj3ochvH0qYb0cXsmF/A5FvbzvGbXMYVZvAQXLUPExqM5rPU
rfUPCLPCmKaxcqAsz1TzqC1Y4QeSUV3957J6AUt6bx/1bAMnGrUHqMbHzAKifKhNLKMIfySfYJ/d
r/u/KyCi7hseyyamUlOFz0IfB60d1tRjCOQBT8Tdupgh2i4YXTDAFBFoIMRvKhYMSnG1Dhhk8NHy
7h0kM0PgvmU3CXOsv9vKekU8HEtZHKYM+2JydPNEcMth/HFqdjLtNDiHw4SuxvkLjTIuRAindbOd
FQ7N3c8llU91EE16sb7ivMB0sRYppg2Py+nPVGGQ4SZ263mOLCmIGACjFJs+2WKNgXl1JRUoREFa
YGNYtNhi0YGogktq2UA/3IReUi2U7QcVZ4yJlahevfkE6Bt88oC7sqXslwEtHZdDaS0FvLhtTA7l
1fPvaTqZam4wn8I/946XxSvXcAEq48Ehvy1ZqD6C/i23PhV/6id5n09yMaF14e69K6dPqM+mFnTU
OOBc5BrRPhILVlc0rPnuR1hE9M1dGsJBFrAFaxmFByDQ2RLbwt4CD+4IyV6bYttMxIFzY8MOKSwa
41Ksbf6QJ8cck9J5C4R+Ddn22dwj7bRgT3x1ogxFn5mPCWBu050Ertce1fdYDUrnjNWdA1YZZn2t
Gmx3di6EUXPHaKBgW5UscSgqIgSpJZocsK4FpEb7h2yFTBmZyHGpc7yZzcmpeWteJHMuB5D4+bWq
ugzu+W0iJISnmD57skXcsJNaMsqH2h5gRynLKRF54TNaf3iYjTe8O6wyAh+ZJXII6YqFBMqjomMQ
aiLFX4jaVZFJWrjzpWmm++ZFM4p8GPSvsAl+x3SRr3M+yssl8SMWAuoXnx6xVFFjmyQc4CB+w+8+
m0N4Jv2yfLf9KPyRhnVZ7Gq2iy7lZvhnhBLpu+a6INNqSrBghYCvaN24jy5zC2l7nSUzU2O43NHy
G9lslZt/noe/KsKopTT1qVd/dcefCYtXh0lch58yjA6tVgWv4GLzsKJmG/HGHqsNWVPgaQMjm++2
WaxxbdOTGx5NTlrOGDmfVvRnx15s8phj71Y8N1Cg8s8V2DnVWaVHViwrnv3Qg/i3CMf5ScaI/b/V
Ye0MUkCgorNlJzg6FAmmCT5cFkg31AX5HmEdNRwQKTcvOSOoL2Frz1loNt99whzlTbZBwjhXFz6n
jonp2RxGEjSVRjbDR1kCcfCH2HlfEKm8aqakDAStSzzmapNIfqDXs37SGQ81iQmOortf19hC17XU
amDAxqsmJ7GFlZtnIin26PLyQbaFbOlYbY+Zalkp1EJHRSAbDRMeRgbhefy9DzzipUsXN8pG7Ils
Y79Rp+TvZnfqGca2fx23OaQ36VxMgJUWw7vzU2tLgrBXNuxFsfLJFwqK0GyJ87O+K2NsMvNt9TYM
itBQF46hfbK1p+QBFN6Yi8eG9UTlTTxhWsfLxr6Xi/eB8/U30t+qZnAUpMOxjpQfyeeuHiKYxzl/
kHfxtf7IbSf3emqW6EuOqiSqxwl+FAulmF21cDYJno/1AtP1K3d0YZnCLcpnwdqZarJ1tUUpGNsJ
hH0L6XUyRhgvrxrJ1qPz6hzrgaxo7ikhKykjoYjgOB3YB+yqq5oHbpAJPLWxx+nEZqaV7Bm5lnf8
0pLNj06yl5ldv45f+F0KR4bSlRiv+Lh1GNaO3BrH80Lhbj3z01T1TnVupeYBx8/43+s7IedezvfB
RLLzfBazIT4+hw/WyBYTnQsK4rYe7T67CXAg44q6hbW+Z3YnVfgzXYz+PB7c6SI9JF3NolzMfNRB
vdqZBuLaW8GGTpgpyOFdlt49dEVvQ7I4nmV7UW9K3Udy6DtXXHatUnh9VEtoC3jctp+y5PRKlsoT
IJf5BqMEZtx6svqUgOdWLDimgVEwrqsfHb5q0a6Lzh/PNe7v52fLfDNVOE84xEpg3TxlkZfiseJH
snBYVplcxT6z9ceptOdjohjCrkKrWH7ztIlPjSdRWgHK3Ze1L9uKKJ2zaHOqsWmG3tjmWN6Qne8+
t/gyGyZ0cSCYet6MBOiD3dQ684yL9pyZ6VKFA2IKP/Cq8THXc3fXgY5ewNDbzz/a0W6s6tMKz/xa
tOz8Pn+MkA/rD6Q+0ZN3m9nxWJQHj0zUWHyC5p+9B7nMJNVZI0V+rmKls2kO3fauGU9UH7dCIlZS
te1+0pd8Qp6ZR35bTPxLPJFFUxBy4kZ6NuZF+JDNmLHNM/8IjmtQfX+8Ai+ZNfPiyOTOpGSM9dgl
oaonKjycIoXMo3jiZfcoZe5MSZX3z3zk68kyNdM5n4vPWP4u+N07jA48RwVtBV+NjJBA+yJuJic+
qwArscl1ksGi7SS+E2vzEPFtjKifvUXu1XRvNpX1LCR49I1Fa01OcD68nhikW6LjXIfMINXpCJor
RifZXrqVLK4ajlFi9WJbvHTTGw66zfRdBbJUwWUkKtcWuxw/UJLgNBkz0lv6WiTXPtjKj/UtyWRg
S+HiXe9MRdrJhMXoiBBGK/KqJ++EGIfe0gj/XTzPsMa2ndvvoScjVF03QX2ubr/vuDcnJk/4jwb9
6qA5D9ItBB98DhhYWavwgiJyLeYocK9gRXs72mpb9MlKm2Qxhlcylj5dRkta9d7nZnb0QhPJBnUs
TktqvjjWUacUOrgwIGMMo/To9tG+CA1V1NzSdZj5mHqW2ehilIjV0qfB8dzlCJxgz/7Ce2v7y8S7
/U5NGai+uSOeByq//eC1rV0v1SMycbqCwfO4KR/P0+S1tpKNJ2EjkICOQtybWWyMPbflBulLSnWn
CjIWQf+dbiM1u+Pm2jDVY4ane9x/dD5ig5hld/H49INIooiqk1brZD7XVwa9amZnoatMBHumexgC
nkvXxGz9WBZSO2puf+Nf+H8GsqjWsrCi5WWkth63GUQ9TtMPZN5rbJiELafZQWm3AEz6GbdgnBzF
xh3clag5vDf0/rm49p7jms/xj55OAB1MKWphURCfgAlE7g+Gf6bvx3MlzpjEJ4LQ4EHUg08OBepu
7qrJdrytHiraWq1A+ctk+ylx2niwfQ6Gbmb+NjL3SyALIUA55C0FCZjFbbiw9SN7JYzHL8VlM96O
BCs0rhW5VG7aa46Cx0Tc+DFl50cb8TmqrAkdUd7UWL08pTgZgWH8mgnFzfYWK9dldI24bYAXRw+p
h3CJcf4pJdRE5jJE0CEwSrafU5yXVNf8QfE3NQBfVO79ZMVg9tAcF5KtTOFYfE1zwTjtWhFa11xY
fI7FZPc3CNspPoxPizfcQStcnLHn5ZOY91/Km2UAsakfFkwYT914JP9qupSJZ8Fr87GpnpAKkO1u
+Y9jKz5u7+hG8Oemx/VnQJUXv7oSaqkdmenozhABM5KHD66NtKMYic2NSiEkBTtKZQStg9ov/Jer
88VQnWTuWXwV+gVdDmtJ+PDQHTApD9MxhZIK5gOqAh2oGLWU2Wz/tgdiZwoWxk2Ra2du3f5ZVn+u
vJcwSLqWT92Chtasy+/KRlM+LH6v9HNICcFfPyinBuMC5rKpKsPbT/mr4tfYWPXFCQWAUDdYiPNe
W0GJYVQLDu0LMGwSVj3ujpthOGCFyD+/BlymydvGvRpXWKYQEu3rM1jluvx7RgwC9VbIoPnFmIU2
tt2NYnVbDWAcY1xbkKLLGWKtFsrtMJRfFO/1QUhb9i0G4wRFmaYJiCcOSKo+YvODGEpGuepvCvsi
qRzSAnwoRr78B6jhdKVHVxCQmCNCpN0wimi1quHRXMq44i4JWyEeYftPBUzZ8IjLIUR1yqEeIwZi
xsaSHwGCS9AE6+LAOqVhcH5S12vjXQNwyhV2BEtCB+Gt5/PrHHZLr88Uy6xxcH+LhfqavUZSStbP
285j0ksZRpV6qq6yX2k0qsToXgrDNojfp5S1h6idp9kWF+94J2MD/xJpDNDMOd/sjXAQguux4e9T
f6FYMCNgd5hFEXl1PxJ8qx8oMzEzg3U1lp+cIcGBAWUcD7lOF97TpxYNIz1nfWKhZPOHs4H6FZT6
0J24cujUXgeW7kf60VgDBiE2wE2UA2Gyla9Ta+bRWAONVpcXnlw9jKmRvmtdGpFPAaMEaEGTYjVg
nmjxIKcB+VNsp4tjpRTgvZJssN3SKaxyTwyQbOu4/lm92mnbq4C/Sy8aUCIh0qkCagRvrb41wm1P
nqpXZpXzG1YILxgBNOtKbDczPDmVpGV/LSVWTsW8HFimr36uGzFc/z6cANoBjrAhveBC8birqgZq
P1WUGwTq2uIQGHGHW/GwJTNG6+BHOn82y4sWMmQGisD5eFWJbXkTcWhzH0pLzplafJ14+Tr9+Aki
sVUr2T6OshUeDZWwQUzOhTBJO5mS18yTp+/+W+PFQna0wh9aG4QuvriTCTqE0/9YZLExrtu8pZlp
MjTeP7EG0/7XP1rAZN9IY+WnnLkacmgSlCKjCIa7xdSkTZgfrNMjhOPWiZHT3g/dfYr/Yum8KDy/
Aeocmm6V9+xFyCfo2K2jbgTr+MRYaxd0ZuoFwdP3KQiu+uR2LxlL/xK0b8fy9VMEpQzjyY4SLlYx
bv37zNUOPndNNZzWeFf5uLRut9mKQO9WHcfL731pvaq/+1ky1KjZiEcYvNvXA+O07/N1/8UxDUMq
RhXFE/TbbvPRi7ZdHvk3QkImq/hP1POlLiw9O57uZ9F5vHlJCDf1XnIhqm3673+cg/lvsRyQKCMg
7MRP51K/rgl4QjbO6StSF6vduskDg0WXl2BYPdyxGEU4MXvoZS1BAP9qiiGF4a4dwNnRrpDQuUQW
yOl+Gmud8Yui7eM0QW6a6Omp2/6BYfWhmPCuodaANJquIlZLmW1SENmmaREb5ykeJSIBEieJx9C0
8DRPuq9llIFZVuBu54i/6Jgmz0rblhj8dg/zdwl+kaXzAZ7ylbG+HJpvCgxBSdVkMV2McUBAMKuo
B+rB9WRtVJxbfaZt+l8RGVlWDRx+44veCbWq8uz++R/fYYsDcp7ZSzsn/q9zLN7Io9TzV+qo7zNv
UAKoWOfDNl+MDFMFJuHMwFf/+AF2fR+ZyrmMMH/uZ+vmPPNk/8/Hy7B30UwNBrb5YJAujbCraDvm
BsYG84CQ2pTtqtevDN0cQ+Qmo6+S0tLUgK+S0cAt/7eSAm7/BCBvPCYNdbYOf2PPpQEehjH3uJYx
oYHOzA68YT08lo/BebBH2Fgxs/5RByDUedBrQEd5kRpuWdH0jpuKrnwOcY1JjYAUDredjMhGLffA
1sNwr5L8BqkHeA4QYKbgNAIhFxAWRimQ7xABGIMCLb4M37oiMc7gC/c/8zluhr89FFfDBWy6MQmE
3my+92M7CXzGVTPSatPy60zHhVhnDGLI9lQilFHPdC7eSwyChRcX6mf3wwMNHNPoeTpOhY9+oqpf
ton+83To6AnPyrF/Y4bdQWxkc9/UIi36SFOswn22qFMxxDkkm8i44uNqOv+PnXzejT2Un6zitqVH
71JOV1DoPsN0YW9fhV8y0XD3xKo95uIQDCTG1UQnAi/V0iClOd6IZvZdeOh2/vBFPkptG9swSbcZ
5PuIqTXZhT3IWmtfmJglMund1D6w8sHeRHyD2NCjzTDtUhbk9sBQWsBXQ0KHCS06F+81nrEOMCYG
0Y++Ft3bv4B76tu67Gq9CNeJZlMP8n2suz63S+04v01jg5dAB/62Ks7yRV5t6dG5rvOxQbwVpf2p
b/sxc5qv2Kast7v2twKPDs01k5BY9TojTMKzJdXRQQF6P4bEN0iP3ErOgy0DTS0RC7DBurPBxpWR
F/rnZUGVuR+8LxVcBM1KenS8FveD/ZsHgK1s0UNd0OnGQkjnVY3YToFGP6rRRRmcvxzE2Ou5/DXm
r7TZqUVzwZZkEWj1mS6me5pqHhqISW8nOc2tJPH2/tRU6wuLg0be3gHQAipPx//i3ylZ0PmnWFce
62gHuHG738Nvun0dKWGWA1qBw1zJrms5NkDoCaTLYagfC+OfzKp6oELnnjsNVoLALHgvZiCTqi6W
g+qVtJ3KrQk7jk4RiDebGqp1vI3OaFxhbBe2jBAZV4wuClf+tNWzRmOIqKhEr4kZDiUF9XgVaV4Z
dT1XoulP27g+ZZzG7878LFTuKXGEobXAfpQE5wDNT3fz5/R9LfsrJxDSQsnHs2w6HNvBAut8FkXW
n4d5GncPUG0toH5wHCNXcUuHwOjQNEZBfS7JpUt92uNsqX9Xk//t1srkS3Kv49SBnCMlWXln3dKr
umZy41ymigqfbyNejIsx3lrYUp/JQ1PBlo4Xx9ni9jAQkXcWYBf7Ub9t5vF+7KnUTzTHv8m+6uvB
x/ZeyMbDhx5eFX/wke9FwZ6mLFHWOYDbupLelJwY1vX9WnYz0v30qcBpW5Kln7j1jip1KmUSdScA
rvWr8VnyyrAz9WMHZHT72tfGWW2G+PWCelF9IP7rOC35x5tb6XH+q2Fgh9ne4VVYX+XzhanKnUPj
OniLH9D5gkgA4fh96B6l1cleJ6hb5iDGPiySbOwwEZQ3p9IBYRJb7dlJxcunbCHa5/ltzR3r/Asb
uI+AbOZUwhZr2XMxg18QbSiwris0P7DXzRqYrCU4nu1Vt0/7bVZUa3EpvyxZS16bL+9q5swWtLcH
lZS3ow2kZnErjeMhfzCZKqYzcxl8VdZjoTxoMem197ONDwVy2dqNVD48mH7yCDwUjM6j1eEZ1VAf
e0MeTwJqIyHRpGxRbc2i38F1JtAugeTF4UnpbDBl4P+2b8RVTriN8epHDzx/UEXgl5mH8gH0k1fP
XLQXRvDK8KUCSyVWGQar+uAbvMnVh/g+4ehSPiytYRvnIwxIdXGBV2fO/irj2vwEAvoB7p1yi4rp
6gx5glsGugNWhqIoPYiKujuwsPOtA1bojAFYBSJVhvAwVZLa3gmTV1MtOBDfPAmHQnPt6wJxPO4B
D+X90YHwqq8LGFrkKC0CVy3COOH5HdoAAHs4uhmYuHNSrqcHyYJpaJxnIBKSUz24wgfo/P0bzt1W
zStT66LvMi605MxirJfEuNPh+sJwiA4t1D0+LAUd11o0ASYB7g9BftkG56FUEVVuHOh0vWAjy192
kxveQjBkuB/haoZv9BS5pH/dSn64+xsIuUT+SfgfSYcvj7onYVAU2tHwt7ZvbisGiVh7roIxlrNb
shxRwMkhThULktrrYxZAGTff3z6WrkuilS50w6WDC4VzrSRa4dzCIxE4MFjA5UgpPEDhbxPBDC3W
c92hOSXuNfjD1rDiOD+7VLqPirLd/1gQhS9HWndF2Tj5hlNlFg4pUne/eswLXKkTYy32DigyC5PV
8JtdbUA42pnM0NxsnZ+FD1t+enSEELqCp+Iw3NH3d/i1GbVKBYmRnMLD/r3U2+6+Nl/+3En0wi8i
43BoCN8RmPpy6XNXFEmfEH4/5ZfCiUaDV4bO+O+JxTVnmuxRHbqcHo7Dl1KYPq7K3PiYm2WrXblf
+W5XLqY3L1ntcq52rR3ooThUXLsXLiOuTnIWDtdXHaSKcTZydbteslQr9J7hR+Gaaavyj9y8O0N1
9WREqy5ZYCSM83PvlsvPOsaA2VOQ6kEPiCgKQx96LoSnIOmfzh6VroCh+nAW3JHDDfS/fjiVcHYG
Sn/HM0rm6ifY+wDTpRprJpofUhxwIGon5AsU1gNrlI+eab5JU3hM5YDJmQvEczPNcrTaDI79HtPu
LF/JR4vsr2a//U8hiBXT1ULs65WrdP9H0nktK6ptYfiJqFJEgVtyFDFguLEMSzBnDE/f37Crz96n
dy9bEeYcc4Q/5ChkMOK2Ch7aZu00wSUvmLWn8SYHzSa9tLXUw5U7oiNid/GvXkTRIAAMUAISAwQI
pAVxCTsIYnpkk6NFoc0v1loe2KMF8c75uosgwpAZehJvxKwQHTzM4NnBN87Yl02Do1gzxsfvySIo
oD+cDwbIhvPem4PPBpy73OiWVQRdvoPbHUWDDX+f/20wWwDboSRynSwb9u/NKQiabDrnSBRp+HHM
lx3wsIJc6B3yQmAmvJSn0eaus8XtidyADgKhTkHW5U2YE5YB02nUTXATYgALR9NB/8pac0/Yfznt
BYACFGfFmjtu0T6RddiyJuyuogESofbiCcoL6LmJggzPHvZ5dqRhxlWl/Gc8cVJ0uD98WRd4F6UR
7QfBM/LIpTnB/1FSwAvjamT48nQnbyedpKlwb4EtgOYS6NEkrp14Mnu5qbyIl/zovuC5Gc7j+wnE
K52Z4yXoGv/5kLCxXgejwEGX8OGwn/h4J8Vbx0rpp2CEzWxOPjxFKC/jquQG6hTkewu2D9ctIIQ0
5UFNYq5klg7/05hnKf2UVJqnE8OfzHi3NOZRDdZ5/EXwBGAJT9ZzZmmWVTY/A6voOF7qFKk39Bh8
c/fkcyezWZrKLeD10sTFkpOweP5thYM9yF/owk1Ivm12ZMy+n3wYax8tOkPcLLlU/oiLZDFBoZTf
cs9AHXtxWqSV5eS8tmZAHueFwyMDEix/x/ldryiXny0wQTEXMNEdJ8syj0WhWwUftuaT4yJ1ZpkH
rsnjlJKz0oGbk8rTVG0e7IRXT+ICrByHscQMNjqRdZcSxmkR2mdM4mg8oQ4uuGt6FkNZrVDDGMty
ggWdPjUaC/9k38f4F/d3iNyx7zgy8bV80ZzSnfrFm0Kaoe35XRe7WtCAhAIOHY/4w5/LgUN3G4TX
RRR55PPRQetutrwBAys02EoEyuTtTEeknjEscMCr8Z6/HMO9eY0u8U8INPCeGJ535fAhzcCyXEnW
aMlD+IHHIJpuaLj9NhECc93tkozDgF9NEGcXutXoHsP5xAIEPAEMEg15c26M/ySUrK/L/xH4LCLM
Is/N90QNTE4RPEiohAKDJ4fsVmsqZ2VTfOfRNRYNE5ilfnNAA80pTjxyFayZIP6ppEAoNiGk/M5A
cqKHJ3uRfGvZRgnjwJh6yDfA8ZjefLCW+4KyRVrw8GSRaP5RYsG71+gX69/9JYY++OrBmlyD5ggX
Q6LIUSFfGV1MbjNPjHeLS7rgTXk28rNWeKI5y5HdCkk05PG2e/ICfXoaPcc8yx33vbVDy2g7EOdR
cPWEzzI74ZnKt/erUcnPXjT2Jai+uHNiZsNnd3mXFM9KCDUsj9ika0TUydG3CtoDBZkalNijjy8q
m2eSRty4aEWAhaRbLOYEsh/AODHjEByxKLbTTwYrq+XyZ4x5uFsPghWyQLTLdf4RFScw2WAoELm2
jBnRTZCj4pdewVuRl8q/5cyij8wdIjEjyUOQ1e6gIIFQKP9Nxu+Qqv5SBJiN8CUVmHSNJSqprOdY
h476spTp1tk0gN7HR6a+8Q5W78U/oioe7aIPo4bLCM3ay+gDuhIjnejmi84+5w7o8h2S7bKWc5LH
kB4W65Xbi2KfktCoe+Nvcw7oW8phBOS1L2MZXFoJw8NzzAtOO86fM8ij/B6g2gd2loHMVFJJyWe4
MnrSDDPw9fjwkZtDxDPb5HJucLBLcqfOGt17BKImgQhOYzdSmENwdz2wSaLv5ZQ0hS6JIHK4bVte
x/EgivlAmBDq4x6Cl5AjqGhlxw29N8ob4jSvujjfAQkXIe604qLlju7FZRlEyfAaNKdt+nwaWTW2
JkvEWdjZ7GpQhk8OKLlcZYrLNstIDW4+rlTgFvEw4fIlDvDnOW09Fpi4KGAtATQfQB0jPtAhLMkT
pzSuHyAjnVtaRbxJLMLB2Y7TePMaw4BK4aDE7IKQ+4C2OADj5qAAkSpHqILutOoLMB+9dBbhF6Hc
lwghR21JT8AZe8DzfTl29+wvWUDf7OEp3s1DiKmP1B3tZQHJqO2I5IOAJ8rtHPGyH3J5TMSu3od8
IG//NkmwacQKdt0S0hocVawCqaJIZ4l4pUNSfV/q7BcmPjv/KhdO/ENcH2IXE24i2VpKD45wW7Y+
0whCoCSClNJyQqQTBDihcmKDIetH8k0JkQWxzFqjJ8xbgvzjE+TWY2geI8hIpoGjAtmrrKU1twvQ
uqy0tWSUEnEkOZPzQVYZ5hjEQwQJA/JVhNoQXAyvY7lio4/urvxG3va+RMVNYKw/hR95PyqptTJs
T801Px3zUt5tTOTUp+RVU2Q5/7BbBlxOx/skKtTAgdkzOHuyXohYXN/vwPm9+ZjvDZ5WZHbJW5tt
MnwpLMQr4jgmiU9lZ7CR4QMQsUBxsy8CWWQsFWDce49sjGKT8N/mLCFOItDJMSCxixgvwZNH6JSs
QNQJuEyUoZXpBSAD5xEhThj5XJW87n9GLjUQqz3kv1jfc0SSjb5OBDH6wq5FLcb58NDlF0q8AiVv
xCxygYVyWSwGftLbG9A4UTLlj7ZwBw45ALW8AYvkntX+g1/HTATyUFnCEFxUVY+OvWHH840Ux5zK
zbszlsOIhPsnxGKF38tbc0utDV+b+SDjymzrMBH1uIC/raMFkTul+eaOsXQdnsV7+Z7g4OfpUcMx
UBtlboL0wMVH+Ih0M1iQS+McghFy7T7cO+CJu3f3vv7Vafli633o6shRVV2Tf7cies9k2nJTibkk
bxJ7EfLlghGlBJIuKqY76MklrELYr4woCaHxMUOB1BXjAFRFPC58y/KHquyStMNzPLi1/6LvEgHN
p4KggyWBHTUBJoVEfTpmPNG1OITMfz+BiU5uxTidE092r8ImQXPqOa5YBmg0QGpYlLh8SKqP+HKq
95ThjjncFeQsCpe4CXTc+++eco5RA3Em7mjCM14+xiLSRhDQkz2VNLkJ6gQ3dwfc7WPVK31AR44e
2NCAb0MtgFglY52L3aB/I6D0x5RqYk2ZzmxT+t1qX0moacgUSTBNkjsZOpOamhZZNxYA0YSfyTe4
Sx0KXyGAwm1TAx/s/EzPgY+QA6wEoSWXJTQ7fiRZkRwPB+7yBnafPA7+QIKJlB/KEB7p0zO3fqvH
7ucBUZb95pby+6IQMLtNqsFVgR5EGZrWF8mHPiBZqRljEYnIhaS0lVRO8eK8bYGQfLqkuDT15JCR
I0ZmZPgAuGhqJNB1Y86Qu1vEOQtx6idwSv6LGUAtTVFDztdFfHd5TgUpsXQn3j1oIjFlr7QHyBoB
H/iqpCsSkOREVYZaNyZBoBuCJRCzcyCRONGAA01TxfLC0gqH/aPdD/tD8nfQrSlAIAoNCW7Fg29M
ESSFM/uYz+BrEBToMQEilqTtlDwoNrzZjLx5RtkymcQ0ZAopHqX26KQP8JqS4UsIJ5huBh+54/aa
tgVfgmKLkpVTk9fXjjPzstLiYs6YDoSZh7ahqChlWTibTSZESWqo9MJ/AMwDI3G2wxBoISvOWtKS
p2OBBw2utk0HvpntLYdDUB9xiEceYFEcPGS9ALiGimZRiFFMcbmc4iT9gnwAGu/hQgz0k3f0wrC2
+hgyzijQZsy5UKSCI9KIeJPZMhsCpXSHjMI8Mq2JBuo/BaLlUW6AtubxoiQB3A5mN5e3zJZyjeL6
wBxkhmYKxZfDOSjHd86JRP9gk1c+k3NhsJGChFwP3G+frJh6yytYFTJ/Ff1vWW2SFcrDkV9x7OjR
wh4MnLW07aiJyK/FjQwQPOyiOXO6C2iIM1OWVJ4if4VHKC+k8GLFUtFShIlwrWSVUqz+StIZN+WC
ZgRGjRZVlxCsrlbG/RJ9qSM3ROrRs8UF8txAPc/uVoiPdujMJqmXZbNZw6aQ4meyX7kEsMx8dRX8
N0RRW0P/CvqK0O4Yxg7BsLltRGm95WPY9mZb4H/ycVhV8yE3uRlPkNc38MZXixpNARWBIBnKvL8V
KmW7dAaRr+CgMcQiib6YzCI6XUEhCI3niqM5Jz6bUBQhWEfSByNr4CDs8MoUer/u/P4lpYocbxIW
xHGGM2/6v28nBZnUsZIP0+lhEzxWRARiZxOzyk9fGJMi/EpxNKTtK1fByU737EkYQqu/K/IhckbO
+1hiUnh0+jqvYSdLRwx+sqQRQlGAOUkw5u1weJMSSD6AwBbJL2lh0TttcR3vTNpd0ruTM50hU58k
wjk2yDKk7VfB6c/l+mXXSe578iVhpM2SU55xBuz+5OIkE5IPlkYybVhSEdKJX+1KGJEPkBKJZKhH
xiOx8RVsSK3lhklZS3lKbiSsFMNmeRJp6fdKI1uCsYBB/gdler4BOYA4QcDYk4/L1/lGLuz/L2nw
GV39V16RnMinmHgLnPg+clZR4gnvV2pjzoAGlZHkXr9IzIL+n38RmaVfSabal4SeVjmWBnqbBwB3
jVTLIX0k50TAI1zT89EJ9WVmhlduV0/cTngsoIT+P3c+7zg2E1h79KdpjvM9mGF8/MvkRmbLF4OV
sbwQgpIK7/df6sdNa0//5413kpIxjdRsN6JmpvwoSWf5Qx2DWaMvXVB9DYv7/21napKfJl8aZ3Su
YMxKdf5bPJwb5e8tFaQCkZAJadDR00Unn+Rp+j8/lTDanJ7HkmuiNjSFzE7aJi1tbgFutxzYJuPn
UNaxLMJc8k+e54i6vEUfayxlEdktnVSyPXjITDIuk3evgGfOF2Q9S7e8xm5KqjDZMGusQpdzd/PE
OsSk4NLIcSWJlzwKTzB8GAcgyUYbyg5yygstCqX3IoeWSoaSmBTMyXkf+9czYbSwX3IsmwkOTqAk
ql1BfdAz0WX4/KxoTSARsncCWJbSQQ406nsZDMg5LiuTXz5uYTB0/0gmf2c3+RxVDtvr/FtdOMja
BcBB3h4zOR3EF1kg6TS1uSSpPPXSei5Jflnazq+UkhIqulBw7XL+nz4pGRapNqWi/IBMNZQzdYee
7P+1qyCeSL1AB5+0SXZbfqcE0KevoEQriLeds+Qkrdvl4PrBYPANQ+Tx+3IVNFVRdGbmcl/KOb3e
bKiNuHfIkzhC2hJTR85N3oXZI840ZGGkh4EWYwnD1YjtbYkRiqwyiS+yc4XgKY+EX2jnODspGKjI
MeDFdeJXdw9uKVW6/E0iIO0kHhnL1fssd3v3hXap6qlnZF28GvbfPla3Xk1XqO2fMIl+hbezvcOC
FSmpD/wTv7l3jXPw0ICroirNJWZNG3C+qSSY20IX8a7hiNKLSigYoIJJvnp32qwAKMDT7fS9uPQv
X+s5QFS/hz18cnM72a64FA1P8U1/nyw2g1txWGiDevPxlFT3EUvpNsmOW7aSa9DVNg2v2fbQLowA
K0efyZbzMWxGuLXvEHkDSZrg3K2Z1ktz54x2N1fkFwbmDI2puAznAx3fs69fFaTTwfTrI1Gr5O1o
536shfzlcI+xtP1dnKcGuGDamqav+x+H+aN3s68ZoM2gBLHpmzrYlNr+eA3vHh4KdfJFly6vj04T
lZyJHin5CSo3UigAmrvPuXXqPiAInIKH+4Qum7ySZ6LkAhX0ntAwalvFL13Madv+w32gcpvcw7KH
2T0QV9X7OLD5Q6k/1PgGxnwMUBxAsIWDI9NcWBQXECnRJTCyu3dxtcEWwhb7GWfbY/J1Nes6uTo4
u0dGtlu8vLf78u5S2rRfzkFcWJyOp3rXBFfc9dnJ53nTlNSUyqqR3BaSiZJYJuBSQBmGgJIrRBJ3
QxrPAqB88UuJqFsiYJWgycZApizAA+8Va399scllW/bRQZadUlYEsyS5R70Z2S401ID6vcF00AtH
A4W9k6AM0NUiHW2jBJQNI3rZs+4haC/UZBdU8QenJoleB0Cqv5Nr0CaOSzRj5jmogKg+g9OIjYDR
6TPeXGgtC+wQ41KCBF0Rtpk0DyGY4RgFpQqUkzS4YXGS6knc5GwzIAghOoOf+QS6L/0q3saEFiho
+Xlq4j6EvHg0R3flbp0MGPNok78he0I+E/nuSJtJ0rxmh9J1/fQVROHIzUi2EMnlNhwpZi8AJnfp
YVRmwobauRjKuA2oTujHIyeCqlHjg2LLd1J2dQS9ULSMqqHmXyBroytHGbyLtPhY1ER6qnnKtujs
Maf3IEQPsO+RstojeolhhByb3AVaWGdaPDqYmQ7kAcw4RXvswEcjYENjSOIUWQ7JslRaJ7RcPrRB
IWb6Kl6kD1B5XNQt1CBGGjwqNM5ZkA3+UZ39pAI7EqtB7RtBxzN9RBntMz+kVsbCiWagd8mvmRZf
M4EWAzTOJS5uyL5k/kKuI/46RFjCPPVGgIcx3/FLp/hA+gdYkt6T4Rr9/9pqY3qndLXmS6L4d3oD
MwoqQ24Q7L9+ia+TECEhVwF0I1cFNceTLZrpGx44ma3YjCLQSLYi2u9YVg4PwzkaBmiNGX4JPgsf
oO4XYwig7miWiaoQ50p0xMj0MFMDOg/pIZd+FSuu2+oVMrQFVUj37zHRB6BM0EQaooqYAAgRcc4C
kU1EgCJ+z3iiB6LBk4cIGzps43PL9VEJcpTu6a2jwyW8cGg06AuyE5Izj4Q2Lm/GpmAd4w3XYF4i
m0caEEeg08f4A8QJvT46/6Jq9/XE6Yr9i+MKDAncvUD+Oq9E4MiqRSiYXPZhy63/Dpr1GGGNPP1g
IBA9bANTQlwT2j14eyiQDFQ61nt6dh9IpppNQYfEf+XwHgbOHcgfRJ9xyeAdtCLwfXqn4M2fwIwA
RUsey0CEwc8HYD78SEb/L9i2CP3QvP38pxM2E2WMUeuaQY1A9a7ITTILyzBBuwDex95rwhDzNkSE
E8mSJRKEAD1Q9kZM3XSNpAx3RfK2gOX1hZauTsFSH7Jz3k62MNxfRWdxGVxhQFhNmEH0cqeGQ8Gx
hUgE4QNw9sOOULrvKcixiUMmkFsvbMVHm7jfRS41/9INYKbiCK0L0Ns71Guqe7SqAQYKqkr+TUeD
OP61r315vmLg6z9TlHUQacpuPwM9YE7JDcn8DnXpMx1jQGUtMSIuv9Zu+kADgrc7941NW/Q/9mgu
wiNHKokvZZs2lzYCb5bwYUuoZG7VDVEmpWs0RHaLqEkcejg1utEN8IGgwzPoH4fhjRbSHaWUDucY
Lpa09703W5bLfYTyG31SQUEU4ZQrzuMXwhiAUIDQx8k76oPWHJx6KEIM20uimmorK9VtYfLRCefe
3xvf7R44OFAP/KOSg5P9iOvBzQP+RORGmQ1Rx3i7FNjrC1asWNNXaKPP+HgRsAN37j8S0ara2+EE
hgI6QTADPNhbFRaLqLEwC8OemDit9T+R2Etj6BYiJzRBu8BF4izs5O/pfmwOaVJWhn9ctFYtBN0f
oTJJAehY5zdwO+4eBS0OdDDWgPx2nh6+idQTFckryS3YSGHCUAFRTa2E93kIm5OH1EmIoTVyyKMG
biAy9+2A9bwkj0TEC2U0LC8EkezMELhCo5dOuUiZMIVnen0Iiw2AbUvx7z2s4QinZQ8oWA5L8EMb
jzMzPGYGwxFSD7yASlxuNeD09Cl75YB8k0OJQEGkgRtP362mlE9JAkeH2Ut06PCX0MNjDGIqp83Z
u661eL8yN9pE87qGd6L1N0fR8Nu7rQh6x0LjAxXywW0B0P+QXDec1K/QjJqFEdTMCfAMozKmsUGX
ZsEIa0slsl/gcR4eqDXZ+Hipi10yBTaHa6dLa+1IFrq+UJEhOisIJgBlSKLApYD5Sn8gYMj2alJ5
VRFlz81/u6QUweJtvzfCETCd9pA2FOFOnAJt19/aDU/FHVDI3gjsDuc5beWrYWEvAcUR+ZE3XA24
wGTmHQ8xaW7yLr1xS/QJnQX7NTwDXMBokOIeBxYC245L1QmN7QngNcZpNEkxJYO0yrg65uIUZIyO
2Bp2UiBmZzr7tq0zEBu27Xp0IbEXFSFE8jhJMVYMGh8p+cMbM5lWiKM0QDbAhnr22bBpn2g64Eti
12BO59AVkUAdXzmnoEqL3AYMTudImxIeI6wD8CMpkA7ASYKPOZiWivImavfSKGMYjzUW4lcGeJAO
xJkjG+LstwD5hO2lBg764oo/LB4IF3f+kDiV4EzAtoE50W2Mnr529uqtB8Wv8trLFuIjnxprge/y
+fbvo63YmMMIboODvg3Uv3sf/90TVNrI9Pi4D3lIX120CCIL2ZWnwTBmxsCUN2zb0oUGDDYbHOmw
cBLhjHDIlqQ4OElgNEhrRnSLwPPGz1TofOQFNCfaNKR1pmrcPYTaIfX1oIxj9wJHg4wDzQKX3Uli
+syf6TU9ZC+YQydIuCqb14Sh/Wq6bwai2LC9UTCBMI/osIq0HdYa4SObR+mVSSmKCkyMiT7gl46x
2r+pCSptRld2kT7kOMwVEOJ+eyj1PJnt76v8wDU4OFotrMTono9VyLABow3GhyhLwCBUVp8FvEhv
jpsrMhWwjgmOdx+dADhhHYg621mFg8Qx7UylMQgJ1YO6h0IrGo4DlFcc/vIKjd3G4pGBOdPodmFL
A/9mz4nQCQEmBlPf7G/9OlqZhDwozo8A4769/2XsUEXXP/RePl2xbDrmRzncyIogIfVOWR3Pe3rw
FjuJV7rLWv07IO7SJUag9QoJ/o6sGhkpiwdfim30t3OWLY8EvRCbeeG7Hzc7O3CJOwSZ40awBhWo
62rYgUljyi4h5/QUpJDL7hoVNBg14uiLZhNCNBwQmSYKAHtXEW0Z8MDJa6QjZqJuoEcJ8Ti4pnXw
7etphw1b0+3f2jvBHT8XF/YAtFmU4b5Bcyy2M1+0jNEz1TbopBnIg+1JaFosEn4f7eHl1XhQ7P+y
CWNIfEYoMrDMcg8G3len8dvKRHx1T9rNudr2MKwJPcbkPtIkwTswaLkA7hajTYxeShj4bUar3Beo
iQJb3wYQ5cPmWAFzbV/9G4KcsM0VdyjqNA3A6vsRn9DOlm9ryZpDglqKKJRbkdyg3bwRBDjsdJ//
Q8kOgbvxicuuOZhFKuswgZEjPSWGSRmHD3FS8wZoSBgjLGEhRnBKWoxC3gSp+YwlCjVI1DNEpn2e
349OA2E0F953JgQOAhm3AgMn/iJFLd/umLeDVnD9g5VBo4u4/opygFkMdeggJVraRDNN8KPm4GUP
DA+WOlg5UY650coVXZ2/L1BPopPmmxYiAXiUSPzqrWqbCtWBzOeQHnXnCSQ4SOWrLeHGD4esI3S2
yIWuDtq+9sH6U8DTozlr/6FKaImN+NbWrNXe7nfIGDh0uyzxgDCe6jbE9pv18rbhfPUZHntfe598
u6V/TMs0Acg2QZG4aPod2Jzjp7dHFlzxwdXf3O/mOKTkhk/y6uldvUsaJ/4l0LiVbgNpIbTlEBJQ
xG3Iawf0zNwypQGPs2VIOogxDUzzK2R8Mg1GlOGy9IV+ubwXivXX7Ov9jH62z+wg4vuGLOCYjgb+
LV9CsGLrffVlvb+Oxiysab/7ZkpPZXZAqaFFkAJgf88fyXfCWljyD5OUxvToH5g/nLv8gQll4YsI
208tIVD/vglJ4/LCe3/OpJtvAx2vVkC4LJZ/eBwMkal0RXL77DeQxPm7YlvJnoIuyTWKAyN4XVaP
5EzjGjOZkovZ4iTc6iIbAMAWdkF7rP49+zBWcMIwWlET+djkTjV1Lz6QRTdEqCGadc49gMKn4Jpk
cmzTPgdUD5QBo/WE5jtDHSRUmM79Uh/Ajrgk3LvcWP6Z+9UUqcsxlkHCjnAopOx9Cq8Bt15Pp1WI
tzQTCNQliOLS4GfsuCCiB2a2bAY7Xo/7B2o84LiBFQrcYu5/JCdmPFOytIZScC6zAyg9EmKQemfo
GGwxfpQxOJlBbb/as3S5nMtgJQYs5KLwf+ziVUJQ9a7+Dm3UI1zbPVHor89cavi2/v7Y3BnvH/YR
rSdlAXwoXdsWIxAZTRVUnxTIa1roqHVQU2Vwk+GsUOiS1ivWEi4qeiOsd1nlPa6SLJ0roqliDYfQ
KJCg3DPuOdvDIYxQYdWgMBA0OdZFa3C2ZKKlkMf7/X6/tnqy/Cp0Le3VavXJTA5BI+kllow5JCKQ
CHwdbzYM0RTWb3aZoNaMSTRxHOV7kmcGLdxzXwvnziVuDGpEeEwOYb4e1JNbUKHIZF8CdsklfjBD
gkdCc2vYGe42GOQgpoDBt5wRJpNNqzW7I/lReTPQgxveA6X78fbPxByRaTghFTMHHkQXkgYnMoMv
YAR4sT2AwVDibVHtkTGNCV6fQ+0LjRqEEd0bYhl6Kzo3YGvNDqHoTLy29oSOPDdst+ep6u406b+t
cImQEPqgKpqEZFKkSEyu0HpFxQoqmX0cKS7Ok5t2F+8yNqM8ha9fpnUMZyv6ds+Ti9sI0W+grclI
pKv3O6HS5WiEHBGpeFX/kRahw2za2ja9G3jweFvSqZO7w2aMJtzcapW+aAlytmHmULlUydRJ96ID
SOlLCnESj0Jc2dEFeAJGprWIeuXiXBi7EAI/dh0NAfjHb+A0bZdz8VbT3oQUiTh8PU9Fz+WDrk/Y
RvERe3Heige1QT71okRv+irNNxWa19zP3hRnqw5EF7sGlEJc4a0+Xs0LP94DMToxlojYqg1yzXOm
l3yW3VqhubpBc+ZoDo4vp3HunswFrQ58I6DmX1/weex9mc5P6+c3vN3CzzcsF7uP17qkL2wm4H6j
pblN6DDxKIV4AyXlSM/tYcLbRLkj5idI7JL83k7Z6ZTxw0pnBHZ1NAYw1QhRZrLgjvbjpqbbLlLC
wiagQR9RdpzKvq77lCgGs8XcmNHMgJPx0e03DsU3l/9Bc+m83SZ8ube+KI/+xcgQAT+YKeyS0wTd
xbaRalpc13GrOa51/45qyH0bqqRg+IjRHDo5zYulvyDB9F4dp0Gu3nF01ebgPW6H11MwXxgm7Zg2
Qhl1XE9PpH60+BgN3UiZ4af4R5TSyB93qXYn8zu7vJ3av9KRHLfC4/KO5h2aK2rXrAGnvzliOKAa
3huEk4j1Am3iHZv0RFSZ13Qo61CYI/dm2dF02+Mu2LRfDubwi9Oi6bYwnrI+IZNvf6TSuT1F77/9
ALre6JTOx/Btslt6dIwYMvPsaFgAUwBSgOYQR16hIQoeeYS4Nz1DsKo09MDK7y8uCTnsecFo3emZ
aUsSYbJrihpyC56vMXfvyOMAV6Nf6DQ3StqkC2c6wq1l9kHwRPgBmS+UuJgOcHFEL3yyghpLL8Tg
/A1dpLyjww5WYnGj3VMCd0ZPYETAitBi5OxP4rfHWub4iKiUAi3ZuWd0JVMIZ9kRyBkzpmUpUNcB
N6zftjWKV01k056hZoqbK7WFyfQFI+PlIQV8ckV2kj+nJT28RXUBioPaksIQipMq8IpZJ3qHe0np
yCjp9GF/0mD1OK+zQ8eZY02wb+h1gkfpyQxovFd/Qw0BHs4Nq/t0tqExaBCbwpLjiXHFKWLgMTkO
4UcxLBJsi5jdVkEtjfeHoOfAvr09I7j2wOtM7+Mds3zqWjpunRFAuQIcaDSiqqWj3bBU50jpw7zs
hLQHRl60gKGYuY3xmY5yNbgOLqW9bziX2d7hsQ8eeLvSftKj99O5aosvqo646qH9WFk6iH8mzk8C
OBOHR/cY7hb3ZD5BRycvX7hiWGZxKj6glyPa4f3j8FFo6J083B2H5HBefS0GLffKuQI4wMcEN414
bxtTNMD8crjtHfowtwMDgXQVoZdHcHcW0pHdjfZ0j/e9OwlJsesylGhXNjeM6UyoXFwmHWYXKu4H
yuc2qaNWilJQtVT+qo0y0lMj4T9P41PcEaNav+ru+l9cwGgB19YZ0jxCDlfmu86uz1jjGh4QwIOr
WdvfoupfkzkBgLywtwtQUwm+oznCHkCqaIpi41xOVe9S7BaMfk6uapn+d9Og7VlBaVHCwQWF62/a
WjxyLeBJVzlP6DnWkbWjidlJ5+lajUWPcv7HwJ6Ft6ELuSoLylvnFU/RX2aztmgmgFO2WmwjfgdC
ByjPp7JHb3cN4FPE9BUvkmXhnEPYF/aGhMwzBjRgoaCFA8pJruGY0fSY3+L324eQ6z1Bo76WVfpZ
Vn/A+ihUkVHoAelmE7/i85gx8o0UU7DEgjhjGU01OhkOjUX6FGD4Ot1T7bKBGOxTSZTenv4w8wI0
MzgpXpG0aJiRQ8IkglPJjR4Tw4U8ydZ17j0KuLxbInwy4PnRc973xESWZzyu/AYWfxTRwFQJ0hDY
eiASK+xHxHOapnFJik+AHZTd2Sn7AGxhUsvY9jGl9eWRi/2gXxr6d5smnS+mG2C6pVX8nX4zxYP+
30k5cGh+nQosKNxD8UQx8UqCQObQI5ThUH70NK+1YaujStB7Jh1vpAKooInVCapIJGer5NuDf8nU
CDr1gmQf6smLMr5DP4dZp2tG2+Ft8UnaP9ycxmJoEIRKD/48uEHGxBsGxR8qwqFMO4qtM21BgyUR
MnOu5HmfvJ72NmxwLAPdvdrNYiQ9i3r6ArMavsBtQsfJobMiS9Gig4RNCy2KL+6tHOeQtS4YjuJq
g73NucGo9u1Dd6SNB1/HEdlaFjWF11r1aRq8JbIIxHzNf+CHFAG9p08JjfW2MhN9KN00oLOaW8LZ
bDHj1Qsag3Wf7zP+puITI83x5kqBOfgldc6R2geewMgkQ+m/7Fht0fdvA2H7JI/uM2yNMFDK4CEw
U7kJx3ajjkFWljT3Ksk2tBd9YxR/LqJ3w1kTGMGpP4+fgyddg2xNEj+RZgy6dNFMgDQQG3ES2KEj
hHg5puaMdnXsHsVGrWozBdIK+tsJdnx3h3aSxqNDxWNVnzPSHsW0EDU3kbbAxAYz+ac+oWmM8NAL
SSaEvM/iw3dbk5vpwX10/ZNe/fiO4lobTQZhxlqddZl889LXMaYJ2xQn8K57RBo8T6BtP4ZcDuo4
IJAxbU4oiqmRvhii4Fj5XvIOr+k7x+fSR82KBBgDFlo6lwcJ8t6vnCFNBQQ5KadH+7SzFgNgNBup
CXdL6rwzTeIY6SynnaIX19vmZmz8PUKo/wtyNfxvHOQbjxE6p7M2yng0/0llUbG0sVKkTqJxIGZ1
OODoqOKfGXXnVwBh51FJZzBDZh8HQMS84SGvcZfkr9XDy5BWABai4gQi3aYZiSHTrA7PdmGuRPf3
PEPIafrCwRtakI8ALK6pop+PfBqtJxXpwIoRcsHIVMNV5pl+YyR1oQEwuP1NPB/SnTyJyIZBx7Lz
hxBocUGcngTkSPviCyMNwMUNAMfh54JsEhRX0NUpRrfI9K12hUbLSu+DuI8bjGsf4rXAQpj7h+mB
IFY889tQui+6d+4fu0O6Mb0yakEsZjI8RZKjYz1b+WGKKUgPnjat2rKNzQSvtt+Q6rHCoB/nki8i
seWSJTEWFdY1WlA4oQp1pEXzmeKshUSvzPxebjVVN2Vwmd7Tbb5PETOIBG4HuMxFamD/5n7u40uv
UaD7RF1Ldm2Cq0NK4GCEKukV6GHkpCGbneGqo0lGDK6osbJOYBYf9ozQ92iFgoVpXOxyo3YJmNtl
q0fSVfBcSMJJ9KthG/TFBSAW+H/Yv2RHX8Vqw+cYifkCHGTw/6myJtd5ExYYeIJcZcWS1EGGwD7q
jq9oer8BqVx/KJXI42RHUTV4APNBkDxGDU4F0Z0CrQviFZcGbJOyGyZVe8REy6KF5qrUFcmJXFyF
m86mA77jLK/+jFOtJ+C+JZ22HvLAdE65xUBHkORjGkeIJd+nETWfAcplooUIdWf0RYGC1fNYvrFV
oC3QlzmA5JpAe1Ekmd0jjWR6DGgooSCGqAkwCthuq6dwyaiwATLEWIASce8CFBTFcM4zJM0pLkuI
MtfxnEqT2r9p7wCgxUrviX31K1THdtkzI5kqXPbu4+97ZTFe/m4p3XkNLNT265i6e0r3J84+XF5g
KiFAFYPyJhXeHilDiPaUMzD9Fo+wzmg8DNo6Ljn0Q6/5Fquzi4gJtDCTq6efvAkFpLIh97MN2XAP
uHEccWdEWylkUEkF8QStOH8BnAVKcrPA7dYm1S/zPtTXeEDvydsYsbYru718ZMDCWEnk3OF9g+y0
uJ/c1tJjVGyKZNoJOFmhNvQOzP7q6eluo9dJPtmn9/Ka0TwbM3rbolqESEZMX+swPlGQ+O8xka9M
22oIJT9sR2PUHqnwdzjyzvjttXaPuxhxE8ZnlO8IF1g1Z/lYpUnVvS072GhNETUkbTvghscE9a5Z
x/Qylj9DmgSKxlgNGU6iVhzflneQ0ctWf6xN0EZZAeJZmRzWPRUsHSDUgIZDsltWVx9VFiYMNTqd
A9SdgdiB1uw1/ca6Ijlebn10Pa0nJbrIduBvi2xKp6f1EJqIr9GZjutnWhGhkETN6Vms2KrZ1b+S
RKP68XFp8EgPjjiP0Pg76PT2Pq0gcBUwN7OmYb362kKUQSosn2+sTjSskIdE4jsgx7aViUKihYtc
Mh/Rj+02BXEBezk/f9gDJ+czejGpYP4iJWoLGASN5LhafcM3RsDJe40txE1sG6bogfhySEjnqsUE
58XGv/eqR3CNHgP0GlUQb3m9PDBg0qzL+NAUh2WcF7wjHQz5qx2n6W9Rx+n0OqB3kvOqpi+GJG9X
Rev5mj6yfcDE28UOpCumu1iI3/OzvU3V8NtVMb5efZf7v53HzBR3WNozgTY1+w+af3Vpmegj+zw9
8npWq8/jpem0RJpltp3d3xYjH5piTZybaPnsOQUxj6uHctTSup2+0BZftz2ab3QI+npMP6MPYju7
TXglFbueISnd3cfMQ5Hezel8ALhmKAXpjEixLailb4QJfgF9UVC+Q6uFfcUzqZD+AKaC/OtZjnJE
60OmWcip7Lzly5X0Bx1xzMRQ/hcki5k9N2VBhoVWCRSj22q/EZQxT4p2fcTLxdKP/idUTaP3GCtd
dUcbieHDRGUQO7inTYibcjJdMmMBUAg+AeeeQVYbnZzD4JIxZcB/i+GyHn/Au38280gb0UFPzAmG
xCkKf/1L1hT5V6Hb/SZTVcZi3nKmBuw9ziJCBMJlm6/TDvgqTBOCOilRl9lH+u/Ih3yXSlqs5eZq
z0TwOZJPbDfQqSn/pOR60luYdnrbdB5yEzmlEIimM6617VvMtw5ePiY8zHZ45MkdfNfJ5fqtJhHb
r93O4LnqWPVCQGcMUBdPQHV1vwo+3rRZINg2fALnhjyyeTC4oAFAj2ON4Oynx/5mr6csqraBA/BP
WhofeuRc88OgDvS+yAIdUEX8EyFegZ99kfXepy/22n5UzsiHaDmS5Pyj6by2VEW3KPxEjEFWbomC
GUNZ3jAMJWJCMQFPf761e5zTfXZ3l5aS/rDmmsF9c+D3rfkl9J31lTtpgO4J5/1IwwSonDhJyNpP
jOBNj6HbEvTMlEd77MGH4eJGX0QnhP6+VWMLLYzNcRHfh6u5j+/T7613+ylXTVh4n58L1AtgXJgY
zeTzI469NVC1911c1AGxHW2VHFclU54RKXTcyP8lth40E/8pXDWZg39hX9z24I+08XCn/240CtmM
fWR42b8dXnoAMu55EerFl19vcaxlEu/xJ4m0+OlcXgE/JCyXYF8LexJsUJcYhVavgHTiav4YPbr4
U48+WOdCe6LZPLGI5UUsVUjfliTk5y0g7xd/UOgX741RpF09uVuB847qauo0IWwMs+yzXlxoerfY
z/haNm7KPj//YDVQDS0bo8FO/6iOOm+vPgbNARjyunHGeMewniOtE+uADLXqEfuO7voNJwDuENVA
n7KLSuNx0KFd+WeyIrltISsgooQjffViBETZisnqOzKg21n9K47AVY/Jq5MaLZU7zzvRbRo22Tmp
TiMB4AFOU5oqDOTLL32rv8fis61og+Co4tqDDm0OrzMy1s7iG9qkugPu6szGUxO7mLF1SjoLJ3Ck
ayPEksvySQo7HUYc+1e4fb1/eYGF64KBNPNLje+RX94HFupq4BC+LF8ziuwbRYTmqZAda89C5oLY
afHkFf9uuISr2xL653NfyMq2jYRQX4uNH0CU97bdL2MJB1qKh8rXlCF3Iuc5OwaKMSAAmjtlf/0X
hFKQ11fi8GCQDw2BpmpHl2z8vk/YUTmab2VJxmhk+NGYMgMLUuSFLNuYXh35AiX0KlplWeJQ6khY
ld4EVIvk8h5RRx2Dd9dj78C+ivcS1seMBmnm4rUrAHPCceSjdWYNDoS0J8BcaLLkpV4DcFmTqu8Z
KFR9aGzP+IvT4iZxgk0Iz0Jx9Tk84Hnch+jk8G58BSndtYgdDbFdgLQ5Bkx8RoZ94RgHu3cC3AuO
zLaXA3VmLe4gpwTTn2/bM8h1wWcPqJ9Bf/TfB3xMyXiqgvMBiC2D5qUlpEq9qh47S6z/9I6HbauK
Wsnq34hUR6QL8X9J3pQOXYpYt2L9zbAnBIr0n3SuILjoHiLZx6FJ+CnfwrECrBAlN2fzixR5Ra39
PBBIBSLbcWGht7NsyHl25EBwPczKAHOOGdtvfci+9y54YnAyRkfSdBv/KhoI60V363oeskVttADC
uGZ5T6NnfF3jhdutW2qeZU2u5/nx2FPpbbN9+Htc5g9joW+hOufIZ4eXQJ0DaszV3Tm24WUcPS2p
obVtyvlnqetCYwYec/TfzzK3ApCEYwqMdUs7S21Zjeqn+xrdk9PU+ct/gXB7GbR60ppowKJ47WHO
RoPkHtIZYkcMklWga+SfKWrMEJVj/BxoQelfktNa2rnwF7ECOg0Pi5NoDZzB0lvcgOzguS9K8klw
uXjxyWVAa1fQFl0wh+7ogsF50mzv9H3Bv6A5nt1ffWV5XRSV+ewOJwooXMN4R+nBmYnF9xEIFgU3
/Gj8tLAOvffyiJmXD4QmpR+6GLNd0AOOOyhfCpKPwM1Rn0zuO0XiHlDrA5FCWr2s2CgDlcF7WjhD
iIOIcEQde3Znmdv7sENjCqMACRkf6mHFEMZddmGG2vARyn98Z+aPCuqNZm4OBoO6g2cC3Y6P8gxR
KzJmQVNdoZPm9IrKHwqnpLum3/2PZNGy9utQzUAO6IpP34kaFctszXeBIn6nAFRsR6mipILCCzRP
m6B0ZzUAmhmxlSdvCsM57GOh7REFNqvRTXAsmCyKG/F1fuRMMJVJR1ZSuXsMjpJsU6NhXXbGnJQD
tdecyojdPSUWYYlgnIUGJI5IdhD3V3gfVIwbOJU8+FQGRJpBguTIWYRh4ODX1kY1kbhEshOv0vU7
dDRL+Ax5omD57jYT/AQZGljIbTVOVBkTS3/0SImjs2SMj1LVku2RtpNL1gPY2pDmPa52knwI/F7M
Or8UpZ9fTGdYyGm+MIHwxclLLBegrQGbrAgOJSSkO83WpIzz8GCMC3uJvgbGQ0JRO2QBBndwemdI
fmgCufvfKyc+fPo6IlT2bCCKSv9g986+8muP+HMKLW74+uKDweMN4wSL3D7A+ATLcy+fQSsH0yP/
W9ayVPIXuXjMkmCF3RXUbToCMBPhrirjR2L1tXmZtvNv9ADrAk6O2wGFGvlz1AihszPekczHDEVg
xkMLgvW4us5ch+Nx65Gh2GJyr8iE0GLG1acMpRtBuBAcFy3sYO3dARAI3vck04K3FQEBaCaC5veW
yaO5YfHQDUhO1Pt0FO44anCDbvG5jD8wOqvoo4e2GZt0QosQUJ8avzr23noAov84ezlmrosMeIZA
o26inAP7p1oXqwek6dmD9CCClMgN+itZEbMwQ24JpHPDqdnTsJi8hu+9donUuZN7zjLrH3tO9BgY
0ZV8gaAFJqbIsFwj+mD7XiDN8LPZk8dukbN3vC+f4TsPmhUIp0GBStrMw2uAtnV6HyZUjuNIIOyH
T55CGRPAnbmn1A7LKw0sC1RtzgYFoDXBtTytR6/ovuD0QMmJA/OaAXevD1kFHwhAjAXriCu7VQvX
B0Wcl2aclqctGF3MllMtyno2YBlQ6+G2/DooFeqgjpSIVicLHoUhCN+/HXGxYI/fSemmzk0UEdc/
Ctlb7zxQhsC314EOoaVi/0Omwq+V3JfIsWOIK9ts8Eqa8XVljKjK4leibMTpkrLoC3tya6W3nk21
+wsZuw9L7tZrdg+/iH70sKY5b0TOEGF1tBdONRfbr4NETIvF1UCksstZd/bx8rmVKMJpTwQxXvKQ
wPonvG9o/H2GlWeHdGjuKR2lPjd4QScQwULpNT8oa0SAiAmFm3dd6A8c0SIL4FiiPBYB3+HYf/M8
RpQ7ePADJas3qPsfbno9PE0/URM7f7Sn/vRu6NB276vT8qedfKc4TcA85QrSbB4D9KvhgjhyoMLu
up38Y4qKB9YDpkQD0IVEThq06ogWGzz8LoD57Q+1EdEc4N7gYjQHIFqiQWQc4oqCp4SfYP63wOYO
HRzZv+j7kbUHMH5Za749sBfSoXvO4fgHMJeIGFK6XTgLYAWDfFEfthOxoiUhHKE76nA7hUQvTCGe
lCNS/oz/bqbmENfCcfHTTKfK2pneNtd5J3GSzvJMUiYHgvNESCYq0MqEnLX0vkLLVoQFZlEkP9sp
XTIeVYj2VGzQJeseVCqWbQrNoo+/EgsBoStQ8Wl0vkKaPoMTYVCiLKCBjUmqZgYYWzBLAT58ZsyE
lsYeBTzQchIdGhrZjeywmFGuy3Z833DLG8QQ1Q5faA/i3xxv16VGq0AsysRu5DG7JTaUSBst1otL
jhxqBtOut78sOn5FOB04mxrtL7JHEWHqd6pu69ybAUOyTBClK3fxlOhu7dFkUugTSsPhgxgORhUm
crRlKKsH9qpFsueXIYTHlNmJTp7RoNLBXmF4iotDDiudFpesme8uv4Erd8eDz4/RJTTOhRLqw9eO
mWADSZb8tT/StEjAxjSTnakFWVC2K29WaVoaQqkUES1eHeICNLmsigNX+MvGaFet3gHbXmq/xi03
xzm34oP8Qf5isrUXenr9ef3Koc+AzeAW8Ibu+p+2Bf0MLbkv+wedNiliXoDqblSkILPS7QFGc63k
ET/jq/+AFYC/IfEFO6eXj8wpW1/uOBDPHjiZiEt4tI+oJvW1RERWeJO/mLIVBDg1LiFV1n1uH7YY
0HIYIzOGbwhPY7xdGTFdazD657Dam/AzH5BurPQ6ZEj7xxASoZPe/nkD11SwbzxRbjs1PbHY0jek
6w3YTgGGH8dpyHbKmX9/CjSlBnaFxpj3A/TdxqD/4KPs+iGwSg5O2898SHWJ7K3sqANDr4ZhKZbo
V3hS5zUMSjBbdrQYEkLIauFiXr8CghGXfoxxiJug/4XvT/nmbM/Tx+KE0/bPiaAUmJBC7n+nmI7i
kQzegTQUYhYkwWUxRiTMoBS7AG1Mmfj68oLqddDjOr+MLCMuQuKClT2GJv4e+sET+6ofGn55qLpT
bawwDz4RteYza6LE978ORdtAWZ1e3psUW5hBMB+wexidfwD02ZfkIzIIWhZnpBIrE0URBjhChWcl
J0T1wWTRXlCz8OSAUX8DdkDdAwnuUyKdxxfSty40BjBRnAEdHKDTTbnazEy0QswoH0FvOJIeSGAI
9LVbDL6IK9lndRrc0UPBrppnUc1kgNgdFSs2Zry400key6GsEVBT/7x6bmdhQqR6A+gl50j5M1Is
j3EBpjTasJXD5w0aNIkuSFG4b7jilEuCyoEILhMiy3qPCBvEng7TmektwFW5906zA3FLZw8jV+SO
Yg+Ky0I1IC0xznvmxgQVgj4Lo1P0A2JxVQvBdfJItUF38yVaGQkX+iBllfck988aqGj3cRgk1hzK
CV6QYopup2JjqEB1FqYHFRSa/ke/ZhP9YDesYaGdnGghyYGhd4i2+frhGkBbXrkglJ3fwcYAdCF5
9bKwZoLkUg3Po5qnD2tcuLRUljhhWwPsqcWgmmuAL3OUTZQZd6ohl5MJDWV78CL8aC1GoyRhIm0d
suSEnzVKxJRKrp1QaJ23H4hhY3VtzZiB9QrfdSYG8kyKFJykHgC1XqcGX/OYnlSf2MfkvlB/WB1p
A7C/J2yO5tmJJbJmukESj/bsSZk8xCCWqgB3oq295tiBkKdHTpCZHSkHxyim5zT9ofb1iOslqECk
40zmpH0NbOApwYzhRc2FmwpkBHpFxSCb8OLJ6OwQUq5gtH2GDwsvljskKRASMk0zxUVPRN4MlGUa
jpmkXgtbnl1Vv0zYcPU6odUX6uLJL+Fdd2MnpLFGluaJXTl0+OkZ6vUxwKgODVRnzASXsOMk8fi2
O0WmjDSpEwngQqVij5B2o+RtEO5XijslpdaHXoB9C/RNbWKMaVPN8YFX11yBBv5BjZc1F2zmYGka
svRhLNngxu9gFiyG86JeMNddZn1i1i7E86JNxFqBMYvJLrwbglbxvTz8wN+l50hJ9mAJQicvvm+E
cgTdIf04aw4pgP7WL4INJ6FjXLMFwGyE5tCMu0tBT2QDhhJFipcbdTqSMN+YdQNEK/oIY1ZMx9Hu
hADRyeeHzO0B3TZcBFD96QOskMX/hn2dh0ZyRe+TGUz1aLBhwPdkoHOe1YogBDwFDg3drjvaZnmi
TKIm7akxrsIn9nn5P3E+KL8mon3IEU/ymZs+bbmIQHaYRFZM366PpS18adSYJbSP2W0nfnOdgWn7
9QqeHZSdAxO25sjs9YYUuLtgDJ/3Oz8mQz0nNVjrE4HEzHybE22EH8VnYoWGoNI0eS+B1s8DKjQM
HBBn/vEcQ0569iFNYWt2WnwpWUk/RWGu/lwWQLf9GuepplctLtT48EIOLPByR24DLFWoJjF+jMW+
XCjzmG0EkOzAwBjGNLiYAFBTi3sFZlyxRkqr9QNO5vzINU/NVIghBGVP6viJhmZGMllaIKBD3obI
CpHYgOp+duSwwusCRQbxhFZYzymHxrU/7kJ8vdHQOo/Y/4gvulfNHsOa0UkKFXPu1SRd2WaTdQmV
oIhu/2JGYFa17lblx8nTIxxgrfVYn149A/rwlgY261a9216nf/qcWKmROiEMQF0ytQRmpHL6zKUB
tUtg0SWklaMHeC9rsO47o1tfYgLuQc2IVD12EnUohvGsj0nOHJ6FDiOPuOchJFGY1FloTTv0/Rv8
muqEvXtwnrYAnDnW8zqcYUDOPss7sQjb0xZD+b45MelVA4+3WmBTLwdDKBKijhhqqzIFQwWqZ/32
HcZZT2UOfbkqG+nhi6Iajn8R6PtjwzLl67CD6ZGA7a1q9Elhh1DEuRUYAOF8CR/9or9GewExXa+i
l9Mi82aLEnRnp9Er6Ur11gEVBuJL4HRBF1ywaoKCjJ5+PryAh/qPXTutrtR81aETOWyVeYynzTjr
qRNe5wxL3pmzZ4V5Qnr89Ek5g1P58BwOXj1TDrAc2GNqMDXudDzlzwrUsSTY2TOOMIZx8f2XsVcd
PZ3hsFNn5NRdlnmszrKZCghKJNb4Ald/dAbI5Cpb0xNiSVT1OGIzSc+Pjx+DFjCtzYfPp3GFoGw0
E3N2HThTSkGi4FfKIje8zt0DP0NrD/1GpzfNzEPwVM9a6n6xZ+sH5ZcELR6JYwifGWnBQB0LcwM2
cPjefSfO2h4/dJe/870NOh1WXIwPlt9eB/UsnKPXwdwVkQloQcFqgcd6L7hTsFycY/g1fVUB1CW/
pX//Lk9EL7NwVffElNv3HXbLTfahfRI0emgQN5BDWUFqf46seq9cpm/Ieqx6ZvzuDu56wD7sJcFt
J9BvHi3iKRIkON+hHtgHEJ9+J/uVrINn9IaWqIfkDuR17MCoon8OrlS779zrPIGsvS/t2dptpL85
r2bve3ikaTZ0tnVMMwPA6uEBp2BxzMQ56IzR7tGAQx69O02+m9udvF0nnN/HdE2pk/uUa+EHwjeT
9OCavP/qLU/xVIQGpCr6jNth1TfdCRELYO706y6z6+LV10b50PSfYRWY8a1XxG+gOdq67s/nRwkG
NQyjx+QCHFKGCMwn2G+jngq1INvB6/vC0OMoIavPXhe/s1AW5lysCLpsqcm0QnTnFbRVSnZYN9cB
6nx6Viqt7fOA7inpCQzIH3boEOufJ4p1Z3TTmBLIprCRXNHjPo4NKuvZbXZht4UGMlCX+oFNWzc5
Q1l/zZgx0BMTO/vZOrDCPz8V/+xSfPrF8Pr34dYAp7WwyMEc2H5IMNWNhnzmq2Rw0AxvxtaTh5hB
/QzJ36MR+8F5eI+WBB+NIW35Bmu1+ItzCVuy2CGKYtSMtRS3NxaDBuCtThjCg2ZlMe3wtIxg/4cQ
mrw8grMb2+M8Ph6uX5cIXcpg6OvHBoSGnfqW9ok26pClYozOTBbMGF3LA8F4U1V+OX7ShN/QKdAa
QBfrfYVERIS1RQMjKGuvOUfajwYp4OU+/z1L6jExMv/7JkkQ8atfnb1n7Z2+of4N7nBR2BVOeeja
7+Qy45lTYK/eQ1oszzouyJ9EaFXH6l+FMSChHEVStpSecV0RZsXTiUVEBZI1rr4jvSaPqP8EZCsf
If9RIfWvyV12lS6gk6twl3C1wNSOymZmFwTTuUUd5OR5/r2+kfNT6V7Z/lpZXNyW1du9NlDt3IKn
GwYwdneTc+NniJ7otdpIrz0VdCH3LrewWRv+Z1/ePb7KyiDlBkcYeKjMWFzzsGROzr3Xsf/ASEnZ
8uoTy6pqlBWepnu8X3kFFSgVYYMb4xVb10UFE4LYEGRYCGjmZCKfYHt/EohpD5YWlJ9qYDz9+z4n
OkxCORR8ynBLoC8Bx/WDoVVZTbr4YuCqqIZvIYigkCvphUyYOZDUXXlAIvIPu0uDox01S5BqSA/E
NhXB6R0UHZdDpXV5IT2tCM704/bltUeOYvsigKtfdn1+dt83uL3TWgTqoHV85jnpvZhrgaUmd1Cg
uXPzTzQEgLuZfdkG/1YwQS3P0Huv4/gCjmYPGFYlYZlN/J2wFDhrGsg5jO23q6/uKBIOVuOeIWua
A+PCetbLjsFHj+70oIFW6dw5kYVdFxy/wmtgBWMHzebNDMRphdqI7DTunKuOAYb1WGHiubKZvi5a
kjOxJ3l6HQjkpaeaMEKMlCeepu+YefDuEC7h11sNa8KtxIhOazYI5GqSHYsMsCY6jxYLM0Fy1zy2
Blh3fN0K2TlsF6BAtrKX4XdIk/+vRG0GQjL8+3id6L55zvM9ywsraHcMXGhE2inJep3hXZRUKEfU
mba2c4gaMpJTM5aVGQnwllVL/e2MHLyUYhsCYImtHOXq5rh97Oi3t0zqQ2sEqSdiubj09QngpTZq
eaznRURu9pqdFaW+OrY5GOBXKG5YG3Z7je6a9JnpiE5ohTYFWA4M9A/5JUE5uY8+JNdNlOjYA5Vb
Pa/eqXcZ0fEBZb8ktJ3e9CrVmJPhbwCgL7XqARprh66Le2bLsTtVpCddtuqMwJ5n2JVpkHkMElxc
xj8ZnzQziFPpFTT3C+YqZwqHNlD+ig4ZtBXBTQ//uPzC1HkjU6SvTzsEax//nQLd4ubF7mhrmzIR
sYCwXWJplOUKl6EQTv5rbFKHQGiP7rji7qvxaVxMH+ua9e2P0D/rx7n72TkoEiRjPnPEm10BYp4J
yPjgzL8fbDCOjA3evrt4MtgCECXTw4sDr4DOKoOmdYB9Ct2ElFCWyiHj4DV/kDJDono/Q9mIoQZ1
IH02MlzhMQ2LGRthuwPrDJM1FOB6UPTRnHyX9IHtA8E5oUrIZ9e9Z2EHTBDuvRAGcRRwj8+4ILMe
1WrumQpAgYc7htm3asgU/Rs3z/CL1XuWbS2ezzronH2161qlR5Jnd4vbKDzFEyS38+yUQFR7/jyg
S4kjq/XbWp5yX2Mkx6JyY6WImwsJsGPhJtGNBaldmssM/glCsx0kEK9NbpXsJu+MvuU9eIakEXum
7wwfA/ZgWmLOWshlrGjUq9WA3Pbosfiuab+/fLqTfnW4Lxmvl9FxxIdcsFNqI6JgYyWFEcdSYW1V
CHbUSwIUdBVgLkhuzgwEK8Kw0+54tKw+7Kec4ZnWNHRHiJwhhRHd7ayIi6+vdKJ3FoAHEkzq7Fqm
vFG5gU9H41aKNuIdOQhKjEhBRP8cVymNhRZXogGhKqFOGxJ2qpSPmq9UCU2DQ1ek4CFHd0JkfY4e
0Wt8/2U652/nE9Ht7+gu5hnWKsOOBv4J/PYExsNJEuqWGgT2J25mU3rZb9CByqU/9jEFdjxewpwd
QhPAceyya/NydLG0HvPgTSXdDIsfu5Kch5Ppn8pQb/C7rnJ8x+j5PJG3Qm6c41nWCDD6ZN6BdtF1
LwvK7uPfA7rL9jbkfvu24pddIGKMwTq+wYQId70JCEHN7h7Nd9iFlLmIz9monQI+5HKGGjq63n2E
PzqiZ7ZacI4UzyAkirujh/mDTi5alkfZKxg+8jDT0RYWJKGLX++D3Q8Nq6z/RTiHwqHy2l+Q5Q5a
dIqYn3Z2wrTa2D0P1LPovkCAn0QTmOFtZ+zRFZCmCXHsitU3bAVIIV3/BCgOCvghqjh8YrcBRQyl
0se7Oz2zJbaJXL7A6qTXa+8E8V8ncN4lkQqq3kaFK3JK80tMf07uUe3XVHuIsJFP0+XDLQ/Hq03L
vo6Ytcvk3IemZi4wR8DqsRgW37SaV5fFOZW8YCZQWvjsTq8hH8U3qZ/0WfsPLb5gpvtxK0rKT2Sg
LYD1c4xYYTm4ljzIp9+YvzlUnydSMZZGUgD902Vwvvlw38oU4s791eugeaLceIbIAWGLvDeoAVlf
tWd82rOUkxF/PkJpCGptUoLgDh7YgJgYKDA+VAYdssgSk/4DRQPfOGcOOe45JoIaEOSlnBl9ZUBd
sM/wCrGvHF32tCoHFuxt6uOeSd+ATmGCgFjDpMcBdU8vwHZQxe0Dvyt1Jif9HBlAUs5K3pwd2gER
xowcH19NGsQ4ZpExgfUCec+QfS77x0iFvCbfyzCm6HOlVsXAyL/zyUSCkVv6AsVm533lOnMpr6nE
GaOf3sg/bXgzMI4F0Ki5unOVGDGVj7+m5egJS+YCARJgNsUILSGInuPVQgjvsMZ4IxNI9u9ghIVZ
ctga2KSxeg1QHScwkVKuDK90EwOHFsEVDX5XDlUuFK/Kp+Tpc1mkTNHUe1D6ySq1RA8r3wiyETZI
DojccoFZOFA5CXi88qUcsHgUnFNwB/kXLdQP/JSboQZ53xTDVQI1ys2X+IiRqcDX8K7pOTXC9/K9
NLh7cnzya0VqrcqNtZKrgRsGOB73kRO8z6s5TiqjLsV9yDH9+yGTCBHkWH1QoI4eI/nuwWl/mpSk
cMs8GpWbi9xPObDr6DqCV4BLGA4cA9TUGzuxMfihX38oIfsq4MGcsHmQk0cvzQWAk8+vSEwqT4kH
xx7+SIYeANsenhe64dhBTLiV5uF9C14ILxhq4gEk/5CrzuM6r2mOyJdcR2f+AmvmJ9JrwNFiz/8n
NZRLkHHeDSUZZJ5GBOJe/d87arCnFx8nn6j/+375XXnQ4FYmz03JKYmsHcgekQQBkZJO8iLRUsyp
uFBwGhIQneSxgeXprZ+wT+VR5i+xjcWRFkxeW51HMKrE+Y0o80GN01aN9oh9gFwJECG2t/IEEJrC
fMB3gB3xwnHC/efl1hc1ORcKH5gr31rRMPPv3I6NXDQ5XOvIHzi+0eNSDxi6+MYqTxEqyCnLb7JO
jTC+k/YAP0H1FHIOPFkjuHwdcRDgSqMx5NMIYZSF7d/oyXsV9Mb/ToTbzKneY8DgO4YDeQoRHSUM
vzbnTUKuyCKU+zFEcWb+iQk4L1F2fCEXizTpOYzZBK9z3v2KL5MsqmKHcSvXiX8uxVdY9Tj6f/83
cSHCbi/u8NoQrhkr9ncjb4STBkPwvy/m1/AZlrOxMChiHmBHgG2XxMG8l3KT/rtRnGaRMjKOv1nk
cAq3mJvG4R8E5P7vLgpdkFKIXPluJINd7gHEbOqGWEYc93GDB1wil49v7/Ah/3Rh4orEiMPeBy/p
xxJDHy6MMuZrQyzLaKfQBBQUA3YaB6qCqiM486tBNu3wb/+OhAvq8IFypv99LB2ROXTk5R2nrApV
RIOVB87DLQTi/w8OubUqvajzJudZWMtVhC7IHq9BoaLRzQFXZAygiOfCtaF8q9xu5pYBrw1e8VoO
HJ10QI6wPNfyyjvoTs3oX/jG3EyKVKbc9bobYfrEXqseKBghc1E4qXyUDcXuD2tEmiTEqQXQqDkc
nJshbLqYKK8ZBBB1eCI7khuxFPtanBISe2gJcn4hdkJaSRCXOCsahks6qOj6Zaa3I0foReKbgyoE
bFaChGRGYC7m8YLvO/yEEPBFqC+hOLSFoDPLdA5nfLSu6WEIJ/rc366/S+lpmKQv8uTiksWTwuRY
Y6tt8wOV7taaP+A70AziWOQrOFwOH8UuHC4FRkR/JU/ClxGAE3ZL3hBrTt5D58E9JH1zLR0Rg+bV
lpsgmUcr3Dj4E4M7ZSZfw90R2fEQf+iQZwfAjRYdaZF8GXbWSyterjgD7LTdOVfuv6N8Qy1f82tz
AsFrd05/3uXCy9D+cBmuPEhrHkye5//uqbxwiyF7d9xwi6wj5H/Q0V3sHcSQGAcIfKmXS85MnjB5
KhrYyOzvJBOp4dA4YPFLF02ZG7q160Y/NxePBvnWZ8Af6y11Vz8GJnT/zWucHQb0XdSjK/zAMRSX
D3a4unayIseI74GJIGOZH0vfb9gf8haiL7n7KwYJVxijoD6jRsgmcixmNOzLzSSDiwOXm3qPV8Zq
KKNYDoJ3/7uqEsbEF/ri67z89/VIbWK+sMv4/e+CrMMQt4U0GvwOfqI03toMAZNfO03W4zTn9CL3
40X/TkY8LWyPLiVv4OZC/5NHgv+VTPcyE1qY/WBCw78f9/JgMSS5APJOxg1zejhETsSUMXweMLuS
11X6BtTQ58BgTdLIcP9SylHO9dflsl51dhCxIXHRgoMwgF3XKyJgW0WB8Fl1p2vaQjoYIp469vRh
haiarpsXNc6HipK25TmFhiu/Oj5vrks9YXIncXdV9M8kIYDswxpg+YE7xgS1evA+BhfWbFNzOszZ
nAOrEoj+PTAzDLC7Q2Jxx/XiHt73yODB8pgRKcbQB9IE+pQuNF0G4wFOsF9CspxWzLAre6rgE0Sb
k5utk3WNjfqqIe2XFZKBwInhw12TXv2FRIj9z1Jc9rDonzQjgGHRP+yYi8mnxXyUdvjY2FFXwcdF
1D/9Yuhz902c8tDf8VBYsj7J8qXwtjylTznbKuN7fAIBGeDglFTcDGVn7KR/Jp2i0wBmHHINmuqz
J+S8j+SdooaesiiwY4BtsbjzYWgmyPpZG9RSV/ZBnzEeHa56eCzLja/gFiCkEK4g4sakJcRyjiGj
7El5VE5zLouJLz4bLkQq8q3SAIWHxp4N6Ipnq57afrbPIzCJxrOxH9gYqT1vIfaXqxxGD12FOoUb
FtIH2WLdMz4eDABT9lO057+/aHWHp0Oddvmvsc6DCxrmgup6Gh3uLLB3UhJDvddC8S4cAndy0xF+
XrCbOAcdzSuTGxsGdi0b50daPgCqVzpApxkFgw/EAkORKndgpOBIODn9gCuByFOYaN+wyaEcw7+0
vS5rqsGOBMxRXyBooZmGYBNk6E9HwFZ5+iajVCmkMOkgI/hEl73S9ME7Y8QHtz0yG3jowHn03plV
24BdbNuGuPSwRWtDyqWrFiPgZb+lcvuxqTog+Fmy+TzuqWCoXcwlexb25WimD7Xun+THmugOKii9
K6ph+UR8N5d48p4QzvPgHXhW+BHvoVhAZk+Nxj7ournNGTSUxvTn4YYnfC14A6kUAKFCN0YB1QE4
o6jrlaOWFjlqco4Ggmo2ZY+Ov0wKa14L0e6KiKJZomD44vWAQOYy+S5xW9o4K+QU0CVQUamHG4QM
NBVYbIzyM1iHe8KvS0Cc8hkaOzHMBIvRVti2sgNpg6sSsNad8KFCasj+4407L1xZvoENmLNjR8Nm
q1nyzD8ZQU9ItzrsXbFtcXb24TpSdi/CSwCn8AulKwSTR0ZMkQIeOTv2If99/yXkHNiMQcYwROKC
X8kKScZpDveIoz5W0yr+YiwNw0odfgjUomZFLUVD/sAOw3ZVu8+f33OvC8+n62GICxpXz5p/3Zly
aVhUI94XDuqlHX0gpcyBJHQtYqOkvlK97Sn64LpBFV39s4ep6FpA2iEXYoPE+q2RZ+63TahUOJ4H
zAd3DhfaJgXTwY54uRhp3ciCwYWafYBuF4SDvy361TQKafF3Y4Z6a2JlxpXjlys2bCGGsI28ZIFT
q8OWxWnVQTu1egFlri6xg/kCtgrQVA7KjCkkvLNeP6BSvMLPinAsC05WBjPwOIRHgHRUJg71IO4X
e3G6lZAWTOk2yNINJKoQ8tnrdPpF+gnFvo2CRbKfse8l5xO9fcOqTxZsjzJ8jl9An7YaFCSR+fIu
awZFyX+x+nekerGj80HUqS/PhinY7qDPmYhQcfmLmdJlL4PNDk6eIjR/BkxmfCUUiNNcWSFOS7I1
g+A2x5ipxZinM4M8w0zLWZddQB8PRKgNr5SD98F5CV51lqR10ZHfgBLhRKsQvFAZw3pnjiRGB6bB
YAnTPnoeHvhx3bs9FQ9l9u8Y8H3CQ+XOCJjCLgV+NMSrwyNEVSYqaTlHZ/DuwfcKt1sL6AvtCgbB
UPUoJE/zpVhVsj1FGCH8xJ6NqSuykR7EqRAEB2LUJ4QrSRQt3olLXXp/5aY7fQQHFSPI9wDuJu+v
Q0Yewpd7zK6aWRjhEOwEkC9P/N0uIZiH/yeVWtHD7g59T9tvRtekC2Y/EfuxTnC20Px0PCHRPvw/
cWPE4WxwTsQc7YilONbhiMTKBQwin1oJFRv0KZr9NNx9foJqoPB2Lc2IVwKm37PAK62gApfyv9HN
RxGJ5gxLHXfH8AnNcd14GS0IWoQ2v/zqqXER6XHV6xKZzof9czGcPobq2z8ikUPytHtTyUJaW9Gb
al0bCBOXuMlj9JorlMPMiS/Vp+MEgtVslKOvrC57qshqDoxFkgKaLLCdau/oEopePCbPDdhPEYAK
MT++l51VTm3Z0qqSWZSpIbuP1GdIeYxCnkmU+pJHBlfy00TZaSv1wGOHg6FI29FvYYgAbPx69rLb
gZqVZ/2EAzaMFyadOT2q3Yu+sBJUKFQeSxXNead3ySOb2w/6z3NveEwjVeUzB/73c12fY9+Tt8yk
YRdmIEG5GOnS3//HcwMrZs5gyJ6vPhMFHCveqVYh+iARDGHTgEkTtVLl86eMdbLtqh4reQ61GLbN
v092FCBHr2rknZAqO7yhcZkMgEwZI+CCgKSMSYiglX54n5NHG5O/zhsKOsTQcc6h9YrYTPEvOE2p
WnLBJsPY14Cq8EZ5d4adqBk42oCEp6eCQUxanJOGvQAB2+uciQBnHxujGhEgyITmV8jXceXmCcfw
/UxnxG/3xfaCdJOqB3SfyQHW0WMLkV8fkQe3Pw0LeguE2UgwQvRKsQ9xHwLWXzH/DO5JPTS3QLUa
pCZ8dTgo3GrxlcHpgiFHh2wDd3NyBJEndDLuowyusdI8zek8IB52E5vllKYr5uqYdeO8oAef/Rv9
ItTToEzve0RmHxwhnj2qFZa9+FuxFQzPKRU+3nddOCRZ1O+mFcE8ggaI2zlvQGGIV1TAKvKBxgJN
DN8zIyzYkcK+Zv402ZdSdlMvbmUHa7kHDLypXNj4DqBeu7JnU8bUf2zjwANgJwHlLtl3LvfOBJ1H
gzk6gTfG3IorgLjljVaXd56BSluTBwUrCkl+pQxWpxD7Sgoy5GaQjmw0LZgXQD14D9+LAg0okmom
cyxKqCmYjincqcmo68SqfUv7HQ9AfGiUGYhEiDLviXdIzCamnn3ZGfEaAnbm0wci7OfyMpG6EooX
vvowndiDFnBxsDR3eYnadtJiv2H0WDmgDn4onqCruzO71/CPY0x5q3sGO8y6p/8K2KduOgB8oGO+
Pf3iQoKgxm8HZoDsd6by3+jeAh0BFX0C32QPmPdoM8BvOie38DXGLXoOzEjhSeIo3cQRzCx4vRDl
38Ea1j7sJj4b2T+OMt0U4hjV2EVc96n3u0PSKLfk4wyPAYRrCPHd5LrRqAnpfmGMAbgJ5BZ+SfPG
+YXtKMco5r8ttftjedqD9fZq39hZMzPawxHCPPtFTVUBOzDQWBoEvHgHkt5ynklWGzgMtNAiuaCy
QoiI4Q7BcB+sKdQk35z/R9J9LSeSbUEA/SIi8AWvmMJbATIvhCQa7z36+rvO3JiZjpmeFqbq1Da5
c2fO01/LhPYz0rVyRUw9MQXtcY1AR6TCS83cq7RLdG5L4slz9o3uSchxSTBCVArN9K77QFMtNC3K
U9H8yP0uunaA7IimjSx6h8lhopZadXfzFKH6iPTcYqiKK/YGl9G0JQ9GSvOwUG/5p0JNusxewBEO
/iq0b2to/LNnrBTLUO/POLOUx+doZSC8W1BIuHQPzZ2bvtmHxUrFkEpvN3z82/Ycr3WcNjr/2fYy
9buNfFjpfiS20q5RHFCXPXwfbF89raRQzzcn+9aiCNf+pz8iiFmNfHM4qbrgwimZ9MtRRc1kAoT7
iCeoq7O1/V9FnKHItKteQ4VhVyJl4l/6I9RlU+j+L2yx1fedmbKkl+NfFyCJQEALvOIpATzTLtWd
4hBevpIgftYxLpqlWQwyAXPRtall7pQO4hG2N3fz3Tk+zZPMIm/1YCJAq6spnq4boaPFNk21vtQ3
D9soLcOx/ACJdp2t6uf8/eDrZyK3LKWwa650NK94Xj5wqu1PSRKE+wTRZm52OlYRHR+t4A74t648
fqbdJZYtE0Veq3YQTKQWhLloMVGisz88Hebwwr8mFv5L812FMOZ+HHwlnDYs2s4KD93if63IUS74
YAYvuUvp74oXuNoqhsDT/RUJ8jtJEzod8cmCibSJx+8BFl2pGJcHm54ll/aE7HZp2gzGbDaBVC6L
mBVOvrNn87dtRBrYZHO2Hx9Ppelw9/MaErW1rOClLBzNETKEzcpE8uhm9Ej1NKUYaQfaxuVNiY7m
375I9VVkKuefqjEcZRLGwenWsZYrj5Fv3hO+1IVdV4pf1ir+TpBT/09bxSrFsvs9eKb43ltgwuJ+
6jx6eNWihzidsZyoXpb3g0K0HuR7VaLq8wfEBBkGWvBtcoGpBT2X6VcepmuxoJzuL/X9gG5hc2up
4oHEOe0Ev/LAHt/Ud6FHrYlGDEqQuoOac6KX+jUmsQqpWLc3+x2eu8KcjVwm1gSlTVv/U6fGTdjX
b5X3fxa9OtpHcrGeVVLQiwERhP7DmKJApQE+2NAmrCYkX7HrweqVjA+ZsLl5ZH9BsZLrheYn3/xK
412iWIo6xxH0BGTx0xMMjA7Eix5BbjxZgR/F023QdlTgBc1iEEvbfE8H+4bCKYwoQL7zgOmmzINY
OVp7se6nH+afSZ5NCpPPFiTeu+k4JGNC83itAVClr14ZL4Pf48SzQqCl9J2M193IZhn+c5bcv+hW
DsU0ken2fhbK8nvoZK5tppT1gw6xSQJGioKXBs4xwSYTC5+7saIkao0y+th8B8lqJWkrLGJkm4ZD
VdhBqrWPT8NcfeVsXhunchykHlyBiiVig6vzLFkk2IANWnl0LoNj/9YFM7yHk7bskfd2gdayWCa+
DC5jNLOgmvv0Msu3xRhDzXJMCJCyM7TwK/h9OM7Hj8fgrFKFLOAd9O4/d3v5UBvnAw/KKrA65vhv
23lZJbbJ2ixogoJlKMElS5CVh51wNzxTmp8aa7oQQbkphzYvPmzmDmzoPX1F9D5pHhx2BgvI4faS
kk6hZ6ik3o2P5Vm2himvedtVUACMwwDO5UL5LccvgFebpaCCtYp7ZTYxYPGKVnMl8xxx+2DZ8ZjD
cAGUhaYWf9FtNZOlVlpvBi1c1IllOG3wAuK0+m7n7tnYDWEMfw3P6jGmKdBqBLExgxY7c5BN8H25
B5qSqf9aDy3KMiYp5Rwv6s7caEeGA/ltRytZIaCU+YGBTgYhr6WH149j25hVsAqVhRMbk4UAHWG9
1gJ/34NR+gHoxAPxrzyDk5kv5mi2SLBALZ6YgnY7OFjcWgSBPNfXNvhRgDNBR1I2E65Ov4TZEsOH
/iKsY7Vs3s7Du5mjEWu7uS1Bxgc/5fLv0LzavcAlhmm0I9va+B9YmZbk1lUmPQ1eXs3cJ8rIaPFR
iElRvFn97u7eE+LSqZonjVT7+4i06DknH8gHLnyVqBnS8vERAjAYKtbLEFTUvoEcAk7S07v+V3fh
bdEhD8J4lx+vpHxax2torZFg61GdAp2DTSETmQpw0nEIrTukkbQWJbnzd6rqKfQYm0jjuNlHktcd
2evg5U8++1p4T+2ys4Ssh575+bHTxlDuYmKkBg2Hdc9FImsRINmkSh4Geoalw5TsrSmzAoLA0+aL
k5y/YDehNenOls1Q3R5N0dbqYVNm0a9yVzCl4kU3B+6Zp+sC7MFz8e38cU3Gokg0KIs2M/+U+G8r
fktBFu81F4dcdZAYSfxBMEBeDna93dt5UMDjU5+gGmUHqd/U1gJlJZcVoIQKez3zY/vmMlwSgE0l
4IcPSxck84F6u7i1IVpgostk81dNFWu+AvJAwiIH/SGiPqCWcAzC7jJ/kVfQk7gFK5z5vtoq1Hwi
SiAug6G/Odi0lgbf4NuEdRA/Rd9wWlp8Lj4PlXlAp7NR6FOFpm2YsId9oLu5GTQhlij4cuDMk7jP
mLx8rGX5loz8nfrQlBadmE2XdJuixCB/Ih3wkEESSM/TkvE81Kav5ur7afwFKynrjzJheaMCvaXN
s3amiCJ1/6TU4+9joWwsfWY1HtZVfxCmjTIUJQ3gs2iivltWZzKJZH4Z3D3ItzGyJnwt3XyIIPYL
m6F+ECJ+Q/Wa57kd7J0oGvSDLn2wRqe4XH1LNYIf6dOyD3m2hssSqT0joBCsXuBM/EYyxrY8TgPp
2KrZRUZCrBGY4D02969BV0O6lBtBiMRTHJnSV6RiXkivSGdBoy6j1a4OcfuyldEhzPQhIbFWzxFH
khKj4JYhFe5HOAr1ZDX/rTHClyMISMc+YCR8MXCjn6UeNg81IYopSXFLddehCFS1PQVG8znnY7qV
vEjCErC945qBIBigP22irZm+F9+OjXCpnvRTEmUUJvKw5U3j1/IEzZdkVd9c7g89Hnc/9Pj2nay7
61fytWmNY5B8+igx8crCfKi5hIS9GDoqtpCsY2yqMDY0N2Pnv7J4rLJvF9/XPbCob4hhVeXPTmrA
UMJUAexBnbAHzSnf4l15ZJ78rIxQwjflfwqXcvEXL2WElGRKTwgKOOnE1Obf5ePag7rwTIDPCuGK
bL6Pt1qiNLLgSCNjFXQ1Hdz3XhFDmlbJLSgNJjqJ3wvCXigaPPlT/Nef6M1B95BdJgDyajQcaVB3
zICJyleXE3L9m+G992zJiQ2ZefgDrdGxhkP6qIUu2qwzxO1/52qmOdS1cSZZm0M48b5T1F19HVCl
48sQxyE2oi9FFOKlmF33QvI6XARjPxI3/3AKDWguX19yWnnRTNWBor2/Vr8Y2JX+ryF0aTO4/qRK
/1K1f0+ZK3DE8bjfj/V8IyxhSiNdIA6FTTtKRFJuzVzjI0hocOMNZU24J4KW2NYIuX0WVpvDtTAE
g0AuP4M3xK7b4yK442r185ov2X3sVZnFnzw3kZPkJY12j6NL+V+eFmM/8SPRdYZKjtZr/Gw4suNz
P9M2XlsLyDgu9PBwzRaI+tPhQ/XkxrBLzMZ0Z46Vv570GHgdccreV4hO2sLyBV/nUOshBYVSyaze
I4NGyWHR10WsCcJsRse/ZnnkpJe1ULadsRroLqTebjAXsXZOubk02wTahiscMkGxN3u7jc4SCCEM
WI9uU/U1zPz39laCRaGwzshjFxe5duzjA8SaoUd5hjpZQobALNEmzBzsa6WerKzr44lItyvV1cKl
QdII4w4TpeH0nx8NEiqCiLmC1wickb/GX12h7utm3rd7zxH9f39ZPG799f5ru0JDCbXfVW4mbWoT
vVY6+KGEdf0xEnU7Ry2bTLD+o/jGwEpvtu2/jEKSqv0VFhUugY8oKeof42nHYEdHqKTix4xn0pO2
9T+r/uCGGcM1GyzqlT+j5mkadKNH85VvS73oN4lYph0u/1PrDf5bc9Zte4kwTF1t69Gy4teVKZI4
KHQUnCSmKvfeqpppBTG3ZYyAO5IzjgH7zGi9HBScc8wlcXX9KCV+sNM+np8GPuBip8l84+iqNws4
JhgJHygf4frwJM8PU28mPvySQwds6fQosr/CvYvP74umZTGUm4xeBW7iFCkvmDtX17NtZdoM2lAJ
f01NAi1y4UsQsKsc5wkrcnYAFaT1xM9tEOGYHJblxfvyWjEKViQxk7UY2AlXzW5eQjkVF9/OIxqz
BDla+4Z2P1uVH64qM3gj2NCXBHuj9OdEneFtwr/rC6KZ+y10VmreNDpRc/pnX9FSNe2YYLJFaxM+
0oQ86orgnu59ptAI+VjDC9n3Qjr713zxTVSS6nxmWr+TICyfRpdpactT8sgnNgO3t/zPS6e1rpIj
qBxG/PtW2OyBIEvlM941ipjnBpcqYrWWSJKuIHyc2wvlwCtI0Lw4Dmpz8ErQene2k9WpN23jYXLz
p42LP3AKY+JaLrCYWd36QsyiPvLNR/cyx4AaHmNLePgrdtA8uCEZLBmJbsPqTGXTPDRPnay99tVg
+37SCD4KFfJYgG6DEUZ+z6Ly40Zo4NQwPtJTyVUuj/07+JNraDQd539XletvGPH4p6LUz9bsX7eL
jdDIFkm+3FoHcrESwqJ7PpRmN+ReGimjW/ktpWmL3jbffCC89iqOwgy7MBYrzrrAoF2dRCGrJlsu
VkdDs27nRrfWpncMm1wk5/naEiav3D4yXihjupLju+DnVEhcqZoPFDoXlUJUdVNL93+gOb1iC68I
vCDvM49bcXsB3W7mOpFuzqiGxE7TkmHjRTZxtGiff/5+QnnEd7RAec4elBBYCFVM9YrqsrSISZNg
BZ3VX/fWup6AG666PjZqlQTm3jmieoTyaayyLv23j7noFt+2tU2fK6tl2MyvREz0gHb5on8uLzvB
KjJbI7ibqSQwBeDz9pOCiFP0i9WIqYrlUHsMAGqNfOs+ucrkKFsziArV14K2Bbr/m45hvHUVbtRT
e7sGhv4TRK9a9LsMZVwgEqIi5EGcgfULINz8POpJZfBX0lSUng8R5zZGxP1Dej4BxRqpX/HX0kdJ
z1dLD++/4Y6wntdhYsqCaqQn1YCaqycmGXvQFob0hCUFawyOUIYACWWN7/wg+p2Qly+7NOH5dGg9
X0EChacaeRe9zMHC/fdz3b5MHt+Z1vQ7QeZiKfykpiwxF5XvzIBqk/oQcg4H89i+YhpBX2YY27bB
xHpRM+Ok+HMlMHnmLuPcN+200isxn5tWRQ+jWXNYTDh6uTQriZrlW0ajiY87/AsiXrm5awHhNQLx
MPgDYdSBP6EES2/q+gJlYZEZYbr0dxopnI0O6O8BeTIfvlR6ELWfcFfbFEszY4bB+0mhd7OkYbOM
mEwaAvZoFUlypEvJD8hKNReS/rR0b0YKJ8vgaYatElzIlYn6Zb4D6EJ/tNvWoCbkkip33wWPG1yf
h3og0NaPstifVLOqnkehAza/39GmBrIEcrHHweYqH90ymBIsrmNBg9xp3hq4ltinuPV8UVVS096i
derac972NTRp/A66NlYph/vR5ltdYEWS4rvusbdt5uPVtJRsr+Jls/jPr21UfmsRlDUVUcFhjZz0
mMSdL1gxnsp97KkdViKFQmEeyjF5FLXOGWaJrBrXeXrgb2z7CvWF8Z3uIFjZHmJn/N5d9Z66Tkoy
89t/JcKug0PBOOUtP6CNfqpQgfhe1TPvnsFJdoOnYaHe9QnjYyp4+19ZdNdK1MH2lcToVbNUcJ3W
X2aw3ey+yawjaq+evUKyeVYevJGikwaeQ6sO+3VloagEdFBLRi+Qs3YtzezqSXF8GqdODTYZj+Xo
nCDdFVWvd5sH1ee6v33VDu/L5paLY6JPCmm4AWeKz0RfiPvV/gRUVrhbgH3LPKDhO/weP/A4YsYL
wqVyBk7i08eYFq95cuARc0OgK0S0XFWRgHpJ4NhN+6iMwu6rRC5V7SVrbeK/oiIn8aumb04nWh01
dlBoi+BDVvM5FUMSA3gc8BnrirXn7zmeZIdaOhO2MDSwR/5+mFYyn8/+8WP1LZqkeuZqPFIMXxal
h9hKw76AmabjoySwMn2sXsilFeLEaNc6WjoPvEByIivLWt1D+PO3QyUzina9rTrXt19/Ld4ya+Kd
1LXCvv/CmSbGsJtcf5eL+mBzn9iJKc4I4EsGtTs5/862udIxKqTwEpWbk8SbHZQPzzsVlCmUP/vl
gF6vlWsi2CIkPnksNNmuTO1kOzsiUPpL6Kvj1TcS9b/P6djd9zkbwt9XxE74NXAlJemi7jKpnbGQ
hZGJv9XCPoAXWQo4hVECo+VzpXAsX+aq+lwv9UaYxEmdk+QgwZ0uYVMkztXjsTO9f5EnXGVrT/vO
5gZ2qI80Xxy88s2E6lZPeCwNo0z3Plz21bG6/70yDehv3nfs3xRfT9tBLvCpfrv65RXFS8DHb8pe
7HtwAuZu2b5+Fq9sLh3QP2vvPxtCarDrd9d2BVBFF/zMf+WwwT7XFFt5ccPZ7OXzdS7ENAgSs9N7
7pMUhlE0DO7ZJH12XdSv2e760ThiW63i86uWpttNfAp2Wn4mSa/Vdv3pj+2aIWyi9Grtq7s+lbCr
YRM+B04rgfNDTIu1V4zKy3q+x2jVNGX1jQQxur1vbZrSt4unPVXQsk5EBhkLL26yLUsC2l87w7mm
bLTtplt5CnByjHJM2eGM34zI3whWkAequd2kKClIXnbVu7GBED90PCS21WTDo5e5XKEsX+eJ/i2b
984UXbt2vRCBM9XefKsrC4NMIwBj80P/pbQPbiBjZn/yR+xo5Kkq1NKKQx1MK0hv7AcvU8p1Owga
/z7Qr7QmiHvbSrGZE55nj9m0l46nrXtnP84OM6PEm5Dl8hzNUa6xS+DwB2IIotP8MD/xcAR+rOrp
wCOem0nqFAKfhJZXV2NQ/LCBpXYjj2/0a1hvtlQ+fS7iW2tbVehc2wrTGyp2MD0F0jVfvsHevtvT
P3nqh5k3lekbNbY4yUkkCmdWvkJcNOXfC7HJ+I68IUTHh35qnDeXFR/TA8Jf7SO9skz1CaS20Nle
FBmFGKCZ84g0imxPwb5tXPGdBN4RTq09OTy0JWtlOZU4cittHCvcZkB6qtC45LHKEQyNciSffbHm
dvokSAliBjGR6A0zYbGv5h+0bbgdGhgoI7b94q+eUIbF/9KzyGKtv/a2rxg6GU0Gpenl502SI3lY
Ex5RschllxWxeXvX35Y6dDquZ8eF/48Es6eVdEwHFAgSKPX5VdVi6r77tjbaPIy6i09qksjWGIuT
znpWcC3SPAvkWMrwa+16thZdA2WLgEc1Eqotb4AAsYaqt6gCHv8vXLP6tMFpVPCQzJGTGCJti7Uo
qpMZG+lKnEYc/6XuOLhjAjjmKirQlLzyvqokarzFSlmotd05HGkDro5cliOsTJXcTj3pr/jve8n7
IK0cvMxfDNfD2kaBogzHrabKepJvrlqYB16ktEDUVujlUc10uPZF8tDSWL9yLS+HrwqZMNPDbWly
CMhZwJEX6ia9nPbvVrslqhlQGovVbNmXAzQXTLNkbUTAHM2Y09yPAsJhIfnKD4KR3GSb59JdzlLy
faiIUBJRrHTc/h86I/qP5o6tslpsW2wA3ewFBy46qAsNJ1S7BuX6dJMDK6Cv+XkkOPRWCveVrX4t
8yR0r5UVMGYxOHUtdME/mvl/2zeq7++2Pt0cgQsMcyr/2CIzsiZ+Xju+3d/ZhtE+p4F8Yez4bD2Q
CcM0SLqikP6E/59ZxOb6639RhR5WdvAXusxg5ZNs6eGj8nwKAb415T9PScuJcLgSb9k5YrB3HKcq
iqj9R2fbdkKyg/t//x1w8m+3Ik2OiKRlgxouvL9BOYy+3al1+7nUQ8+v8odSvLr4uhYI5euxmoWc
k6/iEVKufT9V9pCD3hV/j3hoU4FLSEjXa9C1sJJgLZ7QPJ2SbpLex1u2Ox1n4TJRLYyDTZw+TUI+
i/VT/RoHjaz8dZjrQRylEn7sXHOS+svSitN4wPEljEniQUM5HAmCMXC6O0T5Vmoa1CUcmtCmgfPT
peuEmilg2yMNq/4W3I1cdrF8MQ1PiOnlof5UsYbaM1F5ficpRNnx1DTTAJyrfdA0eeyiN7dppfe2
I0goPsVtiCczCJjb6h/N919mfOU/ZRmg9DLJwLFPncUQzykN2w0I93a0U5wHajhlzyoCn4O/8PSH
LS6rcnxFDC2rR7pFD5/8VQO3FWl7kjE/zqI3hWkLcpKpTGUgOul+XUOzswMPphBRmGPrCmh47i0U
yol4MU+1UXTtq3yvvtd9d1NRzc9NLNnWyYTbj22AiYpa/uG+v7OJgTQ3E8JSGb3HorUbHDPVIvEF
lbqVykIlvQqbyycEKFMowZmezbJxKZaX+/JOhX+3SaYhHd/f78lS6ieZJd0BZbn9ucZlTdN9EUhl
p0Tf84sDVri091QYQQWPVkHWnK7f7khxGz9X2FZzAHVSSQxSH22FWytY66mQ9uXcrv0aXg1nrDw/
lnHm1sjvm/ZFPxXUmQbxV07y/uT9Mzcjllp61p4Tug60Deecq9g9Bc/vvAFgskk2eFo2KuxYd4Nx
0gmxCBsEl6TV3XvqUzWYaCssuuesWVSwGX5RiHqVKcXnuq6bKifbyXZtPjf/D4aGqY9UvplYlpUm
la0Bu5cgqL8F01AlbSghVhNGK2aZXwHJHKzrqgUBXX75OE0U0c+PiXcRwYRy2bKkL9t+r4cBhSmU
JyhJaA4epQq+1L7mdz/WJcD43Uxlw5go0CKPcS6scL7mgtJiiKqlUL9MePDUbjL4pXkxU4cKdPFB
Hi3PhNxga50UGt8vMX4z8SNhX10VLAe9rb4dEV9EzwXfnNkJeHjUNagSVhUv9lGKZrf67u3QYDnl
6p5a2eHf7NHM9RzgTdeLvQa53vn5VoiCXQtbICxFbCinu3cKZOpFAT4X1jqLvfDOtmuAEdrnVznx
u57Zca65m29rA90mAl/gquRrwRQ5jcptXyaMu3djM1KfndcOmzF2mTUD2qClciGq9Huu/otaORbg
T1KMFKqMdnKVdO3+UZT/g5/3qAMGTKUCde/vTXvWUWXnIMsDHxKEkvqlCggJCTPM+WWiuBAcmz7Q
qa6Kjz73nSRrdiI04wVv25/rJ1R6LctULJjvVQ3fxQttLrdbrscZpDCaQO7h6vqtJ8PCNNFRz63R
MC0uBtrzbkIMXe+yAS6ZKapkPB/ZGMqqe9LGS5+v0lY7pBCu5na9qzmVFuzEqtRUtFjJsKbvrk61
m3U0hGAf1JqG3prd4S3OPGqLQnzhE4YjE+yK0irwkMHnRZVgrnHSAHyuUmVfzf54oSuE3i1+j3hU
For0h0HNpYx8fawCcQaJflC9vlgIM0PNf72oNU5xywbq+Utz8/44l+9erOpFEjOisgUCq0C7uDi6
NI+qeaAuLdBk/fajMd3WUCC7iQ46KN3MlYo20892KagvtZlhtH7mkmqQYHjvXk/HGu2GnfGkmoc2
qOBWftJWv8XSIzIwObC7ea01hTdKx/lpQILXVF/vjdMU8bQEAvE1dj9/WbChaUC8TdRCI4OFkY1X
udY06i7z9UsUu5r56yy3H63vbyLPfVp/elqSpeO9caAPhJwgbRn+fvq93H3wx0ncoI3uFgzhULnV
V1l44/nf/t/6H1mHaGZz/QKDEK/WluIxne53urjW41s5VtxHKl7lKKqmUvF8Sw2LCLx5c/nJD/5e
xU09jq9wl+a0S6b1043XpoEEDqlq4fSWPFaX2ffM/nuZmHtx340iG/e3RzmdrmfZxq8ATyUN32sZ
rxfh8L641+iiSS5lK1r+AxmIQnwE19JameIZ+e2UDkLAWdV2P1b3N6YUh/bh8bvLZfUqF9hdYVFd
T1Ofu7QdgJ87hajd9N7IJ1oX+URjYpoUVQgJnIElHjfVlq7b9EE8XZSo3/vNEBHUnA48qRFDmTB2
rePllyd+49lb/RTbUHDIVFRyrdNghCKsIl9xuBbVSy+RjT+NK9zC4lv6PrZjWM3l0OaJGO3iw4k8
0nz3AkO/4jPwFtorvB5fsTYrv2kKksdp505v7cx29b8mUB2Yr+8uw8NtnHxW2bOmMtVDNt78dVKF
npCQ0YOj5ZHbmI63iVjgsO2VzVcAn8vYQ1gwYjuMVrsaIWEbTNbkbrkW81t+GV284s3DDg7x3sW7
G+DMsl1joEOpgyC9yNcJEJ2RjckDquNsauV6mwYr2bO0LVFBWmiBDBaxxbHN8Nw3ZtUpGn2pIVs2
dVQXMMHQQ6RQVUWxIN0fq+OOPkcoQ06TjD7tNymeIEFc6KBWfaLtpallLS6168YkHzkGneodzawQ
NNig+2P6YSMuqks2wazV3HPg6v1bjE8tvlOC+Vs6G+ei8WYClTQhVYF7H/a+OtH1tbkjPkduIxHf
9i1vnSfNuxzL8kYWu1d1mykXT43UJs6uGodp1b+c7tQXkoOkq/qfSS41jkOytr3WWONmoqDxkRRi
TqvGJTl6ZQSf1jFRy64/rsnW7fELpzgYMJfS136S6Ui2w1XByP1Q8dAHhQwUw9pKMry9evltxbtT
Aznb7SVvk3lsytkrWLACaXqsGstUO7+twoce24oC9mJeRHzyOtuk62vS4LmB/ywuv9KiRTR57Zue
t2VUPd3ie3GYyVTy41S+vpq/eORM8l+PiDBQ7CwJK35OrLkWO/sP6tTHj/z4NDWFezTP0ybZi0sw
HYK66bM2QZEE5zNUoAw/eNiARUPfDjH0f7KdZQ0W/Jsfu0AfUVQzp8n86n8FzepBp3z/xPw5iqKX
prK57ArVLVG17x/yDY7uW1JAYJ32sOYqF6vF17ZoCbJ73yhgikCYY9bA9DFYYxRdqnlU7+kw0c+2
zvhsYYB2peYgupaLn69Sec2X5VMvPx0HCe3o6IwLU2qML91OoE265fMCmKweiFo0OzIq/1VFA7Bs
H39NLsBVHjLyK2R+N99f1wBwnpRrB9q63AuqX0UFP7XR4RpFkLWd+ZTgKS1JUYm6yO4d8J1mIJgw
Kh0iXmrxikrtYH+7IYqitLLQ9qrsfD+ZjDp3vmqrRnUkndQQXhvEOpEvTFEejmF5XZjAqRJTatmy
JVPT6TDfhefI8uCaeAlj/FrN4QRUoW8tOz7iZSUs7ZxaxDJ1Zov3F2qoLdmanzq1qOxQLb57nAE4
rhD/mJdTVEraMB1l+nLDSiXxPv0n+SVFuT25M+BW1brAqT6Qg30KsXo5furLfGFxOVU1XyqAWpk2
/ZUW9BZflYUM1AWxxL7ztBv1Dz/HymoCR82MZOvrZ9SWvRQDJpj7bH9rjn0snddkUiarQ/NRJBxV
kfpTM2nE50nEUaJWwFCv3n4K3WNUvRWtLVr7DBie6yQrOsii+2uQwSxBj71N/j6jkaT6hxTeuH8W
b+xXYlV9tnP9XHaKM1BfeByx5fpRMs7t42K98HWobt5fw/NvphHYTMnmjvPKxkGxzfKx/1WqPB+0
a5aMSCWTtadBqbGMmVlHbY9sKFCw7oJiWPMKJUBiucUveKPlLGqxaKOUMuagfEttYjpWAXYrB4Nl
vF114cvPRK24H++ftWj3fbvF6WW4eFca2uuaf/FeqzlcOv8FVXcD759uDEY7LtdqU46UEk7xONVP
fnm8U/fWXhFtK0VxcqpIFRey9UoCn8/9S5silAugRNpbNqY3ceZUFzEYfrslz3V1xzyoEKsWst1t
2FcJZVDv+OE7Xk+V5Nc6WNx3C+zCkBpJxmNLXJ1mIrGJGkNwQty0Df3wEGP3VXHeXY3dz3qs9HFR
HoqMvkRPUK99dqq4geNk/XjPjIHCOySOxk9nTzyV0ENz009Vn+NBVHG0puj3qNG41qm3h19DyakC
G65UVegWqsY6ePjnhsT9yXwRJEikRN8a/VDiOttxwa3cMlC7aAO/doBQsyvYeVR9WgPYDO6kjsfT
TMOz/fh5YC3dqy81xzhjL/4IQAsG3knP4uhEenD8/HSIZnsuA4bAplKmeIvSW/ltgK08G9huNqcK
suPsSykGiKg3ZkCl4y/3TlbGrly2u3jnzVON+tPqjjsu09gRhm5rXiSAnDcz7K7v1eJsDuOqB16v
Of+r/NH5wOky+x6EUUminh7yVDdiHhaTcsuebB2VRUhHId6Rj7NQB+oFgo9QwmkpH2Kvu/8FmBEG
zo/h478smZ2b2pFyWii2iyNK0MjqdKWucfCCdvp/Bj7BYD4YTMuT0MVsSi1IW51WsR+ESz8gcgmA
5600eVA78EkfZZ1QWD2Ctj8IBmCLoksWxi6A4znjNu9+FaHCZWHs2T+0HsZ0nphZbkSGafdj/je0
vvJ71ihHsUMyvajpRYm9trwrmaY+Ly2I4LpTGCZxnhoOkVNYrPOfHmQx7PsC5ZLraucP5NWPGnw7
R2waUKNpkwcj4Z1MFGGU2D0f/PWLj+YSX/j8Twf3E1YJk4pL0g1E2Rn1FLp2EzuG/LLMSOxLW0gV
IhlKMIgEx7RCf555++spwKb/lm19W7F+/eVoHop6qDnNjaGMqj+11FuaPXt/+3L0WfxMmJs5qNlu
YiaaZjvOly/qyYlGqP1dw4/uzbsznx47gOA1kZgDy+yo5G+o9P15D1d0ZWFjwrH5gT5QsdaKmdnN
whNRdcLNv7vF2SY1dp/9LaDCMpbrqutFYVknF7lSksDQ+07Tdbfo5hbTzZRMaEdZvw/1eSl6gChj
RQyjcClAINR7h+e5svr5u1bUxx7tHHXKe3n/oZvl80NknaD0j+GO/MGBdAmCZeNcJG6dGKnm/3K+
UVlicadyfSrlpt1vihAczF3DhfDy9NC7PnRyuGwrON4ZQB3Kzbm1nKqvl/o8tQKVNsN0aGmdbPee
67+Gz15ykD2Ws5FWH8nkkCJo/bjFdgx1QI3DT/Ez12D6Qxk+TUq1HB6Wd4+ftZ/eGuji0/p6638a
n8vPguBIUlTJjFY/qVXrQuG/0M3NIgJ/H4VL926cRllWyNTnvt/29eLM3hN2WsftPIfTu7zXM7Ps
rnHFg1n1Vz+HaflwqrmZfk5AmVa5QnVBn60MLtbn4RZ31AzT8pYAC1QlVXa9U5jqn3n8vnjRE0B3
wJIVczNvoudyArPUP52Hkdt0xZRcxopTb/dEEfI5z4xfPQK0P90g6vBov55HBQ1fbO3ILUtfL/WZ
g2+o1s77kI8MON0Le2/JfX3ZObwLeRE6/CI0QJrz/LTsoZLlAPD9hZE0vKo+HfpoBeGt8/DgjWn2
BT15QHFbTMmNPMSn9wGjJehBuYB+PrtqmDYTJW2qD5Vl+l4z7i2aPqsp8mMK6q1CVHJZWb9zm2n8
/6SjZYCTVpMktwRaO3b/JoiM7dvgPrrObLam+UeQ23jCgNu5N2o35a995R9p+aiewr1on7EKJoSg
TO+bB4ruu7lRBDoFkOo//nymvqunJzB7YHx+AL8PZGl41h673eZhPaxOWXPvfhxaq3elLgWaJtmH
7yCP9WxTRkMrIna06lpDEvKxZiAqhGo8lm2fNovbjZI+jPqa6f/8Sr4LzCLC5vbqr360rITf3NHl
/dmhsIxMxbVpm1vH2CYBl0AWNbSLCt9yuvLj/CEvJ78SbRBna/GTiJcdM7hftobi5I5XPUVHjTg2
SEBPyuqgPPEB6jEux0ixuVtStNPkIt5PVE4ZU2x1vZ1Oj+t7SAa3MJBNdzLAmmIj331+euROLdFG
uPA6txYXjP04akypgKytakczvAuAQJEzzHR4HScYy1GpVWd92Vv9Edj3zyYsyJP9yjWLq1q0Lw+W
ATvDBjgAFq5j/zUdnsfHf0oPB284/fdqUonSGhnoPAIPiteK/gD6f+EIL2JpEP6DimQ334Bj5n9D
UFZ+/NdwmIpYdzn0sMFu8MdAmN9sQUoxz+KM+Z5q5Sc3jkccG9CSzm/Wo8/9++xBvI3Ie/S+aeE+
BzG42xAmzblnai360n2+3Z7V1zdNln3l8S+Kj582pO1B1GHgW6P2On0IjCcw4DMsWD86yaofpqAZ
CPZQ2vvHSfqJGiqXLxu+pesbPLz/+Jero/zxph9yNPTH/tLLgNmljoOVfee/Prx6aWZijYqPtMG5
/d9rbRUG0galhiQp4WW6D5lSdoIDbD9EeIFPVRp+b0fHX2GTGCkQlMHPXr4D41r8HJQ1wRXiYrvu
0E2RbLUYzSbbkXj+Bp0X6nvj5HcW6QI9Ml2xb4/fY+xldqG/Xi3MeHwzO1zImqlADsyhkQC+fVyL
tIVx9ktGFE/2AfLL7hAs1ELQ2Mzba2jSngvB+wt0MryiVwV0r7Xnus4M0sgQRXQ9iz5sikNCuEoc
W6khBW4uG7k7GiajUexPm9iqrdMAhQY0HK3b5CKuUd3yrZpLA3IZyige9DwCN9qyMcMzCpPO+zbO
2GCigmbpYWSSel7USGGIHrYkoRDGUsVL3aqCr2xsipJtjOGn/yzqL2qFTROmzqh+uugobz6I9RAY
wZfNy/r13R4b4mzD08b7dUoBwRwVksulNHfoCUMBbX4rGm9bIURixHfktYDw/dfPiMvtM3ZWwyj6
NX8AsD6sg6d+fVBgzGsOLzLyfxwnpi+YkHfi4ev2ZtHZk0LbmNdlfu2pn+ZQLeiGZwX4lbroZBTv
hS/IyUtvK5DuqsRIWT4/NdX+09srjpbl3WQzSVxryVxphSvvHsKFM+XdusHR0gfMXoab1OAe4gYe
OPVZLDOcy8WU4YXPE/Wm++66ff91WKmgXi7twn6S1jocB4dUc4MMaLR1qxWLusSGATdQ3XuAgZSj
XvfRNIRaVJLbioTcCTB4Ni6kBuh0Nui8ZHpdz0RjuM3e4ObVcEOXjT8ea/rrdVNLtRBFDXoFxz+v
sq7/AVE1m78OZQbytyqZA6Qs1pJyOVUojYLYLFT8laTE3bv+ytDDDvMU485NKqXKl0pUS5Vz32RF
03UwmZ7g8g72tXYxSLBSDLEXHdASCIHs5Sd5OQdnauX7PzX7caHxhwNpi+7DDY5+g8XvoppG6zHp
PXKP8RCEBbFFKyw7ZedhtLv+dGgu+0qGwQzSQzlClcbeBaIJ+n8fqy79yaC1Y32sygE11DnGODXL
REEB6RjY1CoFbtvFn0xlyRaj8j+S7ms5sWxJA/ATEYE3t5iNt0JC6IYQQsJ7z9P3t6pjas6Z6S5J
CNbOlfm7JCsuFyQVb6ub6KIzoB4jvcsXs6UUEee6X8gJbT6PH673el5iCF2dYtV79JNvGw+8NRV8
v6XC4HKoHPKRJQn1y591qb11az5MdyHxGMOmjTd1cf6p6f7ViFu6ZyEbeJ9YeXQfPGYHt4v1xF/n
/rUfEwrq/qc0jVfSuworSOXeORCJLt5yx2rBuACT1+TLtng1rYue3gcr5jbLqrwRPboH6ZXBbZgo
Pz+m4vlt6ylfhgXMsvLFv+m/GhmL0O2aEILNqPCseHxTrgH/DPW9LkvwXaBfe/vfh8Crt+f7sXEd
6HKND82X3zReXL6qO4uBHqXVT6Z5lZmeiu7fcofc4CE1nzmJtBMthZHfOsYvY0JcqsBy8LTNfVXP
nYNgh2xPnE2+vsVyeAFXETWVM9P3QjbBLkk8Xl5kKhlo2qlORxijAiDQ7sPKhNiIpJBfcSy8qalE
IUYwFqtXHawapDnQA2xM6fyqsevLJLhUd88IO7OVBQ/JLlLXykUO5ZPkA+TDJAj1FGTrx1i18G8D
rbQJSWG3wr+nlKaDsvwn6HbeHOhUCVCa3FbXAqUSDSz1JT2Y5/AA5wagSmlyH3k2SekWFAHHcs54
FbOOuJUMpNXtky7gkatDKpYfyaqfi+DSjPuKybMGXoXwGfoyMieCXjzfnoufVsNaihck6mzJn8Yj
HW1ONeiElbkK2cdCaBb/J4LfQ5v+TGDRLgbL0h3olK1fFXZqRD4Ym/JMZle4+Ch3rmaEypttvYMa
2YeOw/i1Vdi2dRPQ3jgsigUhdm8YT8xo+mbt8DM31D0f3JAoK47kZ/k1vo3X6wDv3lK9daZB0Zh1
8+PPzXWn5vXURE8YdGRjTSED62U0AReCOzbvhVVlYXfX5BfY4PJ++DTMimZLKOExmnD9xOruxt21
7gZWA/1WcM9L6FlKeOfkrvFM1ijSYi0QSfJQ9S+3bnRxd6t+7g4k+APmafSgGFtR4cUAM2dKZjZV
NClRCY6plc/NiDg1XobPaXoQH1jep6UMklZ/Xp10ruy5snaLcojjOVym3m5RkHn1I1Ui/3XE48mh
+g44MUPbAYQ20ZeC28266MHYseyMSWFzCqDaeYsxTlJhanO32ETaSlWjf0v8XpKzKPVAq9k3UoVP
XXiiIY+38sQIdLMVIEBor3v1kqsGtYY5SFBPEOkZXgA92svkMSrM32OUrJyP7g/q4MQ4sWydEh8J
YsmsxqmvGyqLYErVjcPeU4gVrDVmbap33znvoSYhYbnWJfe9hx2cq5tcZX7BZSBQIYqnqC9wWmMV
+uYTLMREm5lE3ugDxWnYoBZyT+5ykpTpJLtgWSvmi88NiQILW5zHfpwvXK0q+0LZSAUipUAcouig
MrGWriw2y818d49nfR5tLbJaRmkyGnAkdIxU/1MbQHmUq4A8X+MF0ew9wKqp8X7kGzsw69EaHxlQ
KN1SUPeDqI7T/KkJdr2tqttUzWE4PBor1N0MhKvn347mdOTgn9NRixeQb280XBRPkCTG6PiuqZmf
f+aQ/Iczb6BHRn29N9KQc0Kp3zfmcJqbp78tivv0qPpcbmZBkXHm+KEmFKs5EjaTqziRuWtfD2rt
G0Y9gz4IUIA0cGmMVtLty3srObxjHoVHouUi03eGFmRb3R36u4BXlgopPVGQI8+drWcvfISz5KSV
WHydn3KAgmto92mSSfVsEpwXjfuJN1UJoeL7vo5lH80KtTPzgCzPnRihH346Obo/Kffr2WPz5bI4
yPCp4AQyTS1POo1D82Y3nXOCyo90X+NTuFQdZsXqvJud09E2Xo33D5+3Y/0mgn5Z99qwcB5uh4bM
O5p8K0G5RQePcN01lKzsEb8HiIm0P35BFS0dnt8avkPx1GafK+fG4lJVAWT4P+tHFLAXgXNxEce9
W7vaHDPLrv7qBbLciDQv3n53bTDGS2hJCB6ALizKGvKUGIWUvLDuAb+RK/mWh0JjoZJ+sSkYa6VE
aH/ENje1kCj+7R/yLfuuSmbfs18br0T0O0zk2Zs/vvIriLiQ+YSuYNl3WiDuuUXTQ5a4sC9jMjWY
ivWKCcTNFK8C+ygTsg/LCcsuIZGcbQ9oeFk/+r4kgFwLiqHYRBLMasZNr8kd8I8LARZ55D3pj0Fm
0dzFqplrJbZEmlU9kg5rJltJL/vLRXSKGYwH4cE0HoeHoXQZ0+SYK55lD/L/IJcnwgMCaN7s9f8l
f5AIDp9Heb2I4OdedvzLvCQE7KyuVPASlrMsy3iwzDmOrC+t940sbSPmehaWs8aasmrVNI0cn7jc
M0veYRnHcwdSf9w34F+pcVpe6WgG2glL111q67+k1ehKA6WNUbVsKOieHdpKmkCsXagbNtp5geTv
iz51QL0w9t/TAKAUNWqVc/nbT69n/n3mi8a+u2uf/DoIkFjv1A7T0rlpGUjkvb1ER/AJDdGvVZN0
aME3qaUh7UO7y6e4Vmb7N6hBxbD3QVhpDArQhCLKs13cdW8SGILfckKK9Xb4PYtji0XbUc5iPlfq
iFzNoSC0zVL4nG0w4zxNlLtS/79P1obFzLi2gQlqGy1/U83XtKD5ilY/axkEp5HFOM2stSD38Que
5+gmKpepwCFwvCNyiyQHCZmsswsLPLMFkKNTn9w0jF+6+W9TdMESpFTr0Lv0kh9bHiw+KDGQ7Nbz
qsFwAh5ZVGiJNr4L7Ld1iXxA3T1wWFhGLIhNjU0XfabMV7uBK2/yliLpyq11ZbUuied5eWf84ucm
WiEKYSL4s16gMAvF6eINxWqsYYwOO7XKlxqypnyIBMNF6TKtBQ/RieHTTAnqZ/+rrzs7AJCY7xAN
aWsh7VLIS5U4hqk+/5Ffu0Fl+nythbmu72XrBSiMWspYoRWuoH0ZIcWnxYVKbOAzUzI4wL9cXam6
+z+AqDwY3spxrGnWrU5+99PtyD8I/GN3X5375HdI0W2xD2ZiJ2qa1BohSlqLiOQ3ineSqaLFsSFe
eKpJLw6PpXV7M/0ZnzqlTbFeT9RWkW0X1/KcouJ3/psfL6hvaSpvTGqkBx/5j5AORbic+XxqR//u
OJ+gM/sKJuFTaC0kDBlSRShau1ioUW1bBxiGlm1H7qZJ+chs/PlkyOguv5UFem+E549En6pZafnh
iwuFRugdNsXjHyfSzwTmYvAz/RD7VI3Q2tV0H6rg/9e1IUXPUxuCRQN5kIYBiQJne74WUMpJKAsa
ILgHDHLlTiVOMXPdQu4K3rN2/jq/S8kQwMmF86hrXftW0tVE6fsVzcgtPQ1b7qN8EFcNrhcPm243
j8SG42dVUX85ctTp7YfAWVzrkMcx3sRvxUQgCbTC26QlxdKnXNf4IG7Wdk7a3mvoaIkCo7oQTmtt
u35e4l5x+rLsJQjM9n9uzViUfU/aRrlkpN3ZpCFbURNGaAsjij+LV4ExPvDuvuQaR0cUk+/n6lqm
VhcD+y9OYrrub9/TK9bu+JtkQ9JGawTJTez0PJAegkaLF1xR1+Qjv3XOt3IvpvNlOTgvu002dgIX
2O+5/EMw/wT883P3odi/R+5Mfv5yRMXcivPwD4AU6r0hKfGMVnbWXKvxAhorABUE0qvMIGgwPBUg
B3Ybl8KkEju0jRX+b1BC4kcbefvcfxAIOP2HtgoFEf3Jfy0Z0z5ArpMvOMc/ERqx3MYz1c5+Hchn
sjWX3Zlko7H+l1/1+jQRmVg03skONMxt83nKVwu5ahBBqn7nRixVsbv6uaybeCxp0of8GEDMRCaV
AUONRALb2jm40mLyTu9LLZRCUYGLhpgZPMBwbww7yVSeNA4zBfdfHg+ZCRTccNEiQxEpax8DBLQS
Mn7Nm+IVPKhRrif5ui73wlpLeGvQF+SZ4ZazVIXEvXUgFpRs2tsMaeOFx4cwtmXloeVrXHqv2jTk
wLRCdoLv1SqU9zVbWEbhe94b2hQniAhAGEu4AVZvsQFb4whiFmWriSGllBuBOqZ+/A6JYndLME6z
nL2B5f3fzcFeti7Qy8/0FzXE8sMbsidPYwwMOMru5wlGvFcNGOjGzBsS+UD7kWx71tSucPcOkl/3
/sKlnKEbK641LgYekL7kyWc5M9MOa3KQUr6jmONvdAP8klxDxxCASEglIZOv3E7xmoaeUOjmZQqU
ezyAndQ180RJLww7Jrrzc3V9G5Yit4ngRs587/6cG7nsXx3I5GeWpCMSJB/o+rsY25YfkZoRB5qv
ln/bQjldaG5HeTrx3m3sl0jMuIv+cVQrK4OGtHCocdhAPErNbpnSM1U3TJn59Lg6Suz/+hrN943M
7GOXprosPa/slIl/lJkvW0K2SRAA8MG7nuq9qOtMBLnK/tzEmOjy/Y638STdCFKuL60jdgSmje8J
DUJ2oG/BvCChVtSNg/sUhJ5rkcf4PNLt+YhrKh7EXfYJVlbsjAqxRvg9NjPk6PV1vgbbJz7Pg87C
0PHq9CPEdLickGx4txCn6NXap+ssacDmDXB6DOHqfc+37snK81h5EaqS/Tk6b8lXcyfKYLi+FQvV
b0hpef626Fs27q+FtCUv8tcDYv9tP/5HXDXULa2G9lEOoJoSn8pb/MhO/oeGn40WjOg38MaZInyc
/xjVe83dfVeod+a4W+TKQ4z3JJtV35910Es31/MrrKcGljN31nl0HqVY1q5q1WqWaglDbJKnhyQc
AZgB99Miu/qEHHRkVvOEn8k02nqe6Up41fRqB9p18BjmgLIad2rXPEtCV0C0Aff+YTmGmrAon6mq
P1QxtqLSRewwR82hBcT7UIWpyoEX8++TCFy1/B95BO64fapXkJirS23PmgEnvTaefRJDgGWKxPze
1P3TKSryiXiESUXW6APs/fYUP4ttVnMaXg37t1gay8PB5vTxuy5cRAaZ3d98kc+In8KzaX44t2gH
tQmFJXwhyCV0y2bV2KKZkHYQj7TYmV7e8ANnGz663vu9hd/+Tm3TvklWGiQumJtA3RWJNL29pkeI
ohP4ihWXqZoB0xnRmnClSDVySBPv7r9c+ORIX2ko5okKFpItNN4h8jnNoasA/UQPt/xvIKM1YXgd
L8hlYrH+7R/Sm3i7ZGtpYRc1892V6icVQADKDk3q4V68PT5PMdUgyVtktqCHUtUImK4VYgb8q9dl
MqWx8yIyHsApIczZvsy3Qo9B06KmsXcEXoTeePy4U8BSWgqgaYKQ5VFZrxo3z7fOxLSCpPR75ypU
qlhg1QyjPksNTz9CVU3Gc+r7OtiIcgijPN1UNv1dFUFaO2KqgK8CBKnfSE7QaN5SQGq1Id2x4eMi
6t7hlgXntXXriOb6RgitaIxXD5tJH0fM1WDTNHP+Jcvx8qG0qz7aXGxcGGI+deUSgXbimCxrs7sm
F+UEtE2k8j//gmkjFmMOX38btkJAGYM0Tg3q9S0IOuSYaHFSUe7zb8NhTaHgHy7exRfNvIf2tJNR
AP9HhHm1lY3ZYRAhzjFmmvtDiaobuLq5umLG2vyRa22nqTGtS0jpCbmkBXZLKvhv2UyxAO87jHAX
EyvYI/+eFepyysggAgDox34P68hp9wEWZov2OlUPMxleEIZs1DhU1tME3GC4HqkHqaAOCHUXTf0Y
x3SRwTD4d7JLOx41vOockVZwDasGPoOM71r0HQuzoDzqqPLOzVXLDHORvCEwxi07TSmTjXnpWD9S
fq+khe1A+I1d4zAv3R6lQ8aLKCet7Ntz6jNt7KdBna2GgLlc52FhB6j5EMXIsZBZlY011qLmDTK1
wufzL2x2uG96MefvK/dqwdoPUVLA0RGGnuxdtpDyS1gym5oWRvcvPdZtUhTCgW4C+iUZ7ZJr94BI
AoGAIomO1b0PIl9M1CwJPH69QmDzrZ5guoHwEvkzqWnBcuX4rgpRVqdCkuVfcD3cy/qpzKp1yNfv
srAm0tekmhv4F6sWlG4fsy1P66hTm9tsLbKLZlEAi9/v12ydbvo358oFifrogmdJht2v8DU4JaWu
AZ+sJP51+rn8JEE84dP79BV3bNEi0Cp2pR13HZxQoQYdqCLwF22NrcGsjlYzifRBCgw4ENR3uIju
DJS2nW6nnr35aELyCqaj7QCmgryat1jdZP76Rz/H9ZtieZZdq9Qn59Lh69Y/E5xU7rsQJ5Bcl5IG
AJklzvhNv4Mr0ONwfIyszI3kDqe5ISxsGL6Gqx+67NWYVL8LdA+cpRcLii2BobvxETuQGSwz1m0A
CTwH91pyKrQA3Q39O32+frK7JoWA5UWybyyJrMSzxcdwIjWwa5WCdcSLt5TluuLjZkcpMWlOnSgh
F/8UGFRjhSfXZNqCEuiuVHv5DIw4bGAexrfJqAYn8Gf/9ngv9B7j3c/ukyGtG6KFDm9byYomIL+h
RtQrcuVLBqNs3Lgt1t/cn5IoKaWNsK64hAjIn9PPfVW7pqPLj/XpZgHP14wkAEKZknNQxGztp6/x
fATLpOvbNtXvx75N6wy5JajSleim6DIvYz1d7F5N3Ru5SS3Y1pfNQ2EeREKFZGeu+QlSgFQdBKmk
vt5geCfbtvsuH4+hl6MxNOMmC+Ujbkms4jSlmaTmiknKg7cXGNGPETCJndstQni1o5ZTi3WQQVc0
uIK1royJAFWQzoPs5948tcnYn/4PnYxfhiGgmf/KFZ0tgU09XRd9jEacpWQHN6yBNWM9dxmYns7g
NQ4kHgcmqK/GqVcJYjZqoYqTy4L1JD06Sfeb9IEDhth1LVfLBIcaf1Sax8WgFdOO6MgyYff7KP0o
DlfjzUwbwRsnCa9Lq8L1PUYwAS9Yi57WghDjRNj2MH0GeXAgB2NTqZC/CCdnxrZYwmYNDWOsrXrc
f/jqfD/fFm9Ak6PNywTeIDdcmBlP7MznQdiv5XZh2BajAoWwmq7OEQ+S5gD/ze4jrzJRu76vkOK/
RmfV0KBYiB7iWNCRQ27Tf4kT1rb1RbsgsIlQA5F1kfTBuLvvoZmRUFt05ydBbH5/Kq3tWofqrRqr
xB+O3fEzxbuFXj/pbDmYcsQkP+tammTn8E+tcoygpLgasnbX+/1gm2RjzVfEf3gyQ1aMB5nCQOP6
Iu54RAwM/j6EFUAJNs+1zj5Y3iqnMmgM1fi5fd2rYj5Zy6a6+oCgXmyIFJh8ezl+bkbQgiYiPpjz
tsp4t08xiKWcpX0zpSmaPfvZL9p2WOkhUzqv2/p5lWpVfREjjpcjp5YF0HdAG3kEXGH6pdwS4s/l
dG3o4+Kd27Lp5SU71nW2jkGjnemB+6WI9VPCqTX0PVlEq3JUX9Vd84VWtqNbOeRae3Hcjrzmxd0t
QgAOGeSecd4p6OChtXl4N4vrS+kKXyMXCQjw6Wf5gW45CMq7VJWO5Ffzdq1liegpBz2iQY8GRE0N
oZdBezzXOUmskfQCd4sh8yteGpqIEm6m2zOK7G61gt25AmeZuQMJsEqE8cvfV303v+sy3aETw2n+
+SzLJ8u2RWpW3SIqCWVBWEOVG+bqwniEIWzSxViiOc81loHHL2VozR+li4jJ9exaTtqam2q8Kgyk
2pl85d5XFfAFTc9bj9qXHwnpZqoSPXNnr9KDNr3QPF/DoxofxJphcEdLbT92PALEJhhNuvlt854t
m5sYhcw8QJ5rLugGqllNU5TYt5ixJhM8W403YGmEqWlmQ9lyC6fLmdPXgkGciJoWz+zGWfW7xhph
8cqCb0jamrs+CHRdBqUVyK33IQwojGwCZzTDHCtBw5LM4HWjyTVybM5a0SCFdkJ1nvEgr1Ry5rZK
mrKOX86sIkgXevnRfMPP3+zwEIeyn7ppCstO9t6iuvfvxZp8ZnheZM8AlzTZw6A7bHmPXvuoMOZi
zgO237wof9Zvl/aqGW9JjamGtowsEF9mTNe2xs3VBud0/bKqwofHj2f1cWgt4+Vj9/GVbB06D1D9
tvSqLCrXpte5MmmZJ/Eu0XqYkMowyGec0VIO6DNbNXOC1uuCrCResQT70ouAgz3Pc74C83ZOOlrn
osupkuovOvbbf2Sqj8a1/KjwXXcn7IbGYFlC1ZwcaehMSI6IlbPTvUgkYP9HUjXsJ0qNWL3Qy9Rd
Vj8Srs9cyvd3Pvped3qUKZnRZYc8uH8pdIuZkSBaArnWArezpeWcNMgSH+OcexZWJby468IQyr3o
a2Tp2Z4NTPiNnAJ6aS3k8Da0IzVsuhEiQLjI8nGelFLjY40bw8WdKC8+LzsIqETFxpbP3s5JpPzL
fCtk8w3XAfGUZYeQ7Br81BjFV2jiKCdkpHrub2wgPk1v0+W8tP06t1fdPKF1J+4IdvKtOAZofIM/
lz1lOT7uRq60bK8heHY0gOR+9ZDfIeTfjZOrkXAsXN98B4VSwS7O27Uh3c5vC6w7wuu+j9+EcotM
hazo6q7qgs/2XZkThkljpQVXVqXokLfNBUe54TXn/Ra4cW0YxNdTssx/ze7L7PYD5kIQLEXu+I20
npsosL1hHZjReL4sLYYhsY3NYBiEbghZVMLw1TrN9vNiQTtrMdic3eVRvD/ERnfzbpUBGHE1JIz4
Mf2QHt1svhKoxIb6aMmjsIyk+yT87ReAWD7BaB1lp/Kdxu5pvOOeRhfO6nKz2EBiQDDxMPt0dm0B
wIPsID1YED1eyup7ug34f1l47BMuMBGXl5wpA1O7nwLD3Fgqz9njgwsJfcg7QNm5uhdguX9feREv
t/ujdOd5i061ZzccZcW5fXzxiCak5H3tOPYwEMXL9KLbz5bkZS4Ffoqyi/NTWFMkFLMgyM83bBy6
Wx1m6ziIf8Q+r+n+sVBazwnbYj+JZPkBzMnev9OOtMbc+4lEf9UtZ8KamOsBgYGmv/8LaX2weB9L
pFv6RTyfPEkeRG2//ArXsHRubWSiP5+3s4r3J99HgBiC9usFkcxXXcrzZ8VYrsVOgj3zVdBa9jSw
Ttv4NPerPiJPZHrlSBWp9A0l+d+JLbbnhhiZW5Ic3ZSdCvaZmqss3045IpP3XMv7Pcn0FWR4KmG0
zURGOOoL10l223s44PQOX1DB5dSQBh/yn5PfZAcfux198Jssp8kvX4b0NAzvPp9PJhN+rGZhtvpF
xxGeupASM0nq84o9P+NwsY3QhyP6xj2p2IbH60R0v9zV3NGvbGtx67vvCKh9nRoi2g94QGHt8p+v
214XqhDY8DyVJt/gyb1l0KpGzt2prD9yH4jCzad732A9+NjXVPxLBKv05QUJeWyKb5dYNUBXD3nE
0ExCFdKVZmoY1JhjV3Gqh5ED2E7/3Dj3YlLV0UuIrHNRD86u2svYDQET3VQXlcvg3koqThf5U6tK
rDzT37EtAJq/6Ire1+UCM19WkhoUr/oe+9oV38Dhf/EB6K/EO8iVDd2kI7+YeQRe5409z7654qFx
1fG7LP29CzEvGnv5F3QRA8iuFiz7Pp9yO+Sw99fmouoeJcl5+Gi3TWMPe4W410tEA6HsSEeogDLd
YFtogSYaBLQS5MALeWo+ej5WGp1Yiyr93pQUeG2dW2Coogj7Qaw1s9W9FK93Fo0k+/f7vfweqytE
4qXQmZG2T+iGvVFlq4I6l08FglFHh1f6cDFbVRL/yDU1jKwXMrQ7F3Mi15+D0aGq8K7GLG1hWiFU
n4X7Zeb4wzAOVfnuzUnRDg+KyMAkECtODQy2OYAwF8X+inVXYBEHS7J2ENBoe1Qj7FlI92erYj94
RYJb5/vOfTj/DunuL+tU9e4/tlQmceBime3hEmH1eRE3nsdjdWQUMucvPxjFqpid8olX521d3lRe
Fd3XlzU6uh9pUtvoj21xWWyfq20iqaTgdxcQS1kL+yn1HYO3rqT/5s1H+RzGhXK8Ml2U6U7rqX5V
1gtVceynEJKrqaKtMcoU38TVZI2Dhdbr7WibCm2oEYoemv80XvuDoRMuCfriTazN9hX7cqQlUlex
4lZvP6w4Pm0NWaGVbNNC5N5kUd/L4sNhp7KGkL+Vj7gIfawonLRUR+Hnv+aD6bwBuf67fq9m+MX+
qzk9Y5mRRpWzl7i2QiDsddl24FFG8Wx9jgpZDwhl17VHvdC8v6+il7ekQnIcUmhhbIPwM16iisP/
2KRVO66LO/hDDXv5EoGx/Q1ia2r+4bqT/LdhajnAQlHeUURiBdGlWKTCkgUgQGtkabJevmgtYK9R
zff6hHgWTM8G5rvgMFzAkQ/zYX1TERLoa16aMnzjuZEapsZzBsbv23jxHvhw5zs23LWhD9wKLScP
MjDvsk3WLxHUsjZpgJxJ1xl43tGa+nvi5lWbKpW7WJdisrHOAotrsbA7+TPf/to23KC9Q6v5ivQO
p3JCAmYjUTlVKTXLbmOIJT1HXSa5qFmL52TaGcQGH7QuLFqe7fUHya8lqFpf73xezG4YHeN/c1C7
aYSx2yPBC7ECZQkNKeP9JcNzXIbnyddIM8B7fsjN6tOwpdlGN5W1ZimnSFdUvKuYMV1vvgTObi+/
HqMXaLoFVsh/xaJjcyJvNONXooioXSDga7tcHpHJq/vwwJwrzgYue1FPyoqbyLaby+6YfwS/+WW4
4BjdFKVTZ8u5trRa0dm8G9E0/2fqr5xGk/GycSCPzzf+BVsxsbJ7pFr6jOjoISBn/yF9sWnjFX0R
045tYELFRE4XJ8ibVDTVMN7YjDFtckcKEaQuM3rChCBQxaW3fllb9PiPWu1EQPFQYS2H28r6dHnT
hbQM88LHNXI/VhVrO16UCZJRZcIa1oa7srmKlaA5ie7jeftRO7dzI4y2epD/+hrO3yfaii+ZU9Xt
ND4A1lhOfUQSZMkozOSlbC95KKbHSWq90Zl+i1fxfQKCf8tMT92F3Qu50iRbjGUq2XDIS+J1PgPj
nq/Tjh6/A16YLX5dP0LAON+IJ/ZHJQj7USXldoLah3olVAbxIetvsOw+V079LK19RVpoBjk63RAc
JUG+xh//+fic8wVaDrwYE0PCVLPc3bHIcgj7+VC0WgPkKBUpeR9SRtw9xUMw/cYHYaHRWjSwa4Zu
G5Mt9KPMQ4Z+ODeUmIcUOQm+ji5XZKPvqgjJUu6k+rFibhMi6dM7lKjBXAK2Q+LRf+J5f5nyYSD5
UuR0sp+timWhhM4L9bejoyJ+LMWgyCbJ+HLx3fAyNSu1Ss3+c+S0pu1oSNVPwe3+tIwCD+Z+OfM9
KYtV1sXKTNALMde5kfS/R0/j/CNRT/bjH4VQisqgDIPCs5/oMstTAEWzQ3VX/bh8yjccXME4Ge2P
ltSOKkghbHzONvkZNi88uMDzJRdqOzXU/fyjIJOIAmFcCWZNZiv1/N6xRMHSI9askLcgblVXlK2k
Zrk6TgXEQzVUzb4rUcuRK7jqE1z/TVJtHCNXWKouIxtAK/aEe+ZdTmFZA6XuhdggjvTQ4yd6gbCF
1HKAvcY0eFyT0EuGLGZMsEuuZTw0CAvr6Ln0jYuwgUJr90Natar6OQnSo3asaUQ/VDbtK2su1+3I
CqAAAvo+B6+DeTOoaWvHabqjk5WT77ccpQMdvsVjAHAF9zLZTy+fRBft4GbM9EBx2ggxir83ESOj
18yaMI57Cz5+WSO1TwyLI5ZVTNNg8Xsfbaq5YSxYQ0VBVvFPEhYSLGSZIbWrN8PLTgSFoylhoTtc
hrtuR0TpvdvR94g5ccEPjk2l/DUGfVJOUoGob0DAIM+gihmo4Z69YN7v+rEG+WNNF8yRC6DRezKT
W7l5KC9+l11dWEf8eHSQ2hTP4Vsu7+mFDoJermkbiVnYKdP5lMex6rOebq4a11rOAiEXADJH1BeZ
JE5bx0PIg+IREbAsmlPy9hELRLNY1QBpXegbB1OkmP6YDBa94wfrm/vjX14TAaxVwfN329HyfeE+
m2je6Ilz+37YnWeFTNcNKrp2/w77rl96c46AsIqIrvd336eqquXcTXCKqwf+C/hkaV1mdH1/NLHP
1Wd7X/oFHJdypUJp2dhXzTmy43LF5fsLiDjYTLM9Evrz3hhT2iT5Aorn94m3+F58nEsxO7eseVoh
MJaUJXyJpf1gNzzVVzxdhRBBdv2e5MprBM0k+KWo3+0xu35oMqR3dHcb8VH7TLSob0dwFLfBsWF7
7VAaCAEyOwxHyrHQAY0YXg+52vFvG2LgC29yjYkab6GIqTguTqJ0NxbJppBbQ88lonhXapSUZ01U
hbIAWTlxo66A7fZ6/e8gRnCEW20/ZY/mAoTramua+5HWfuwkHWwPzLbpv8PFCFcazz8WrfgX7W6h
BaVJdnSlckZzRdvSMUQUnMS0zeXfhOa5/Um/Gp7jBPDWQPHqJgc0t28GC/3IVvyoiABzTGBfVLzt
yHxjOs1heiWJhEgAEjEob/BP0u1SI2hYHHQlt/4HJMIY1A4/oICahIixANTuya3rJlDjsmX4pSxV
uQrrqblLA+9xDiEIA/8EW/oaw0uTA0WbLTcnjVKexxAnjSFlS838i2M1Up2nud7Khu5UV1fK8ree
ZskyTfnx0u4RUdRSbResbeYaVx1WsSBZ80fSASAVawtm9eQrQ/5AgNgDkXukIK83ak1Dh0fxN1+x
fydWzw+UJyA/gO0U3fs5IgPRy/kqjeu/fY1VQbHWRZx+yv4Voyn0MEPsw++u1cljIRZtcfMQxpBn
saherZGsmySX03wlP4DOv8eGNXL1QY7AMydHW2SfcgCUwbeITa+t17zF8NL6rh3qBB6B4F/dWOb6
bJLPnWTCMq8suDk1U4SyujqxO+ZHc5/i+OrFauzss3BKEOQmPcIzRMRYy7ibDJwLIxTbMtzb7B70
+el7K9+5BpMzczXu8N8JMzA+m7FeLISpyh/CqfqZqJR854w0manvmTrdRQfApxaphN5ebSuVI4Yv
M7xgRGYY/9hs0pl0YOUB+KwTOzl+PZjzcuqfWU03D69fJAfC3+v0aRK3yOM4jlJwjzoYuH2eGgIT
ynlmmPBenKfxpo2KkezmyBzYTP1dOpPiq5GnZdpGhZ6tAPBDZ13uVjdZvtdFKzff4iSjxJuV92VP
bNLvpnHXZ4ReALj7nf8qvEmJt+shLi88MFxMCKXEaC2kX+U79PbB77Ou6XK662p6vCx+mlrcd/RS
ImVgcHbZW6wItbJCTpiWoNVD92GbXLYEQ0lFmRrDgVK20YzAkzsh5sjq145O8j0sENvVt51DT18X
ifuyNIPYMzVave26VOgVs0r1QRA/TgzO5ZR2qr5tnaOlZM3CFBn8uJh+lk0LyxL0DYuwl0EHE/9D
LHk9SBRV2q5q/ykt9R/dh6GDpwk7DXEWYT+g6fdbCJ4AQNBLpsfqjp2rHN5pxJAHjpy9PVC+HuYW
1bMF9U00sAA6wrzK9XfbTnT2pUyzwE9Ttj2dxJKW8oHdWoYEPU3M4cd8p7kwNL965ACZLGQ7b/qK
wlisT1WqHL0f2wqCMjgoYEM8X84bs/HzF8UNeCI+sHLu266OsEop435aD44fQYBMJxDJAivuwGvf
3xRL4Uciz9x0ubqTm7Yp9ZwTni3NIFPSkBAtEEuYUUxPBFq7WnagLrqrnXCzfLrDSASstyAWCECo
daIhCJwFEmfvTXLcYy1NC8QnS4MFDbjjr1OpQA7RDDjXajFtkb8X6Axpsj0aghakZtdefOl4x6kx
qriyFRm8ew+x0BnNJGRfTSJKSM32pNbJtbCIQi2j0DE502sRxXDTPxwvgM4JJ7h1Q3QDOwWTHdFg
obvppWmYNo1H9T58ts6682LO9loX4fj2lftO6g5cgKxdp1bhGcUKYUN7GJbSA+s6woaixaViYeBb
6tPRcQWWwzU9qdrnkSzvO25TmPtLiOyrBQtGBtfm/ULnoEsrQvlr2/a6YbJpxj9eBJYkKn66YT2E
jVw+zwQjMFiLcJk+aSaWxeNfmYBy0YKQPUI5VgF1WKq4zY0iw7Z/WC5FLfkscxyp6Uh6gRyZpakw
K8qg58NxL2Z6k4EVBR0IkktPrHYnLTOonuzo5wLBtGpSzp0fLe+Sd8wfXhht2MOQmh4hxBS3RM+4
oARfBcMJX5GnN/DRrrzrvfWmLUjGJwqig9nBG50BpFkmKPZolwja8h4Zf9sFoMiSksQQzquKZSzC
LsRbNC83JFVFcmXp0N5ZrVXLWcbGbOavxSNUNh/AI12+54eSLWLLD9+EJUcDnLRreN/SGzoumeAk
EMujEK7ehY5j+oaB/qGoU3cHhytpAmHiikiGUMG/d8uLcrlG8nDIYRZbAQiTd09F8ktPOUl1yabU
YO9Danzrp3f1k4bQFLB/fOTuRx1KK56/NfQ8nCRvTlQOzjm5/q3j68rkOWFqWXymxQNe80W3dGy5
6wBrF4VBYiPROh430W7a2dSDZKz9OF40/kG+9bsFp+QLo0RKl77Jfq9jL2kVHpDTrZLcienLPqCd
+3yimk0rSKl0qrLZ7nuTgub5dBI2e9vUJzmRFuvnsvNYP+rrdaGY2T5KhXz8WLyd0810Jv6kBCFK
yongv2Wj22LbWMXP7+n8qxLbXLsn+yyR2pPHvb50dF7n30WyuTwtS6v4Kjq/Xu2d6Se5ew7O9yyS
exvrZ5bv5/PPNpvG2XcSuXU9dt51buCYdTxv00KhsrlhsuOrytnWiFMW3fl7jeXttHDSc5dmFjR/
ezG9sWs/fBD7A2vrxZbK+Y2F85T5KRzWwwXR3Hm1/lkkL4yFaVBaYTvYrtfVSeaoMc2c+vtCvHWN
PUyXiXOi4ZkMNiURdbFOYWuJ1aubSulJE/PfxPP6d5k/mzemK9rI+eQx2iTP9dVWh7XqLic5WshT
oXnIZcFWmfYkdWzF91+H2L5xWgI85HucDnnMJcNMc3u1AMrgsXz1d+dwpreyKMWEPyyinaTISbeJ
0XGlm04mKbAENZ5dHmm5t894P7vvLS18vWDZ9vlifHkdZG/b1vLSyr9cT6mlJ7ngQbrsDFyLdekY
a2Yz5BkJOB01zWJ9o3U7l5/ZV/lh+eEWbCYmN7mb1JfqY849uhwn9qumNz15h95nMiGsYnLjzwcU
3F+P0nwyZ62waICKYZIv3nZCulLiUAvl5XLbvp6yUfjZq51VNPdoFfvdx3XhF/zKJNpPSHoOrJSj
/L63kH/+c76HHeqL/2g6r+XGkSSKfhEigIJ/Fb0nRcq+ICS1BBS8LZiv34OJ2IednuntpghTVZk3
r8FMH09lGEihBGMowhffibdWl54yzV9pNpSCad0LALfXAKU56AT+DGnzVhs4cbrdp65DZDNR2/nU
QFX1VIT9qWcttylK1f7FT7z3ec30eAEN8quutG3ebP0xX0kJJcScll5LSm2enlN3fGrfo6l+TjWi
cPpwWTTAOj12zQ0AnMSEbBgvmkAW46mfgXS6xC9xlpmqEBCnUwyw72aWW0yjtYWoNsoRa9cC8PHI
Au9opaJl3xPH1jEGdMp1zEqZ34FUHa2RjarBIdlRyzAm4WyytjLtPobA4a836tzF2rFtPaZY/lYY
Mt3oLdbabnyJcNgyEvPbrA1kKcZwjAILGLAJmWsY4cKyeXXC9Luv8ceonfosC4IyOq2iUoi2QZYy
B+eki5yu33g+V23VhE1o/kb28mGb8rfO3MVYipvXYpWdOfK5jRgF1s3VqxlTECKQx9nFIrTEz/tP
18HsXIQQyhM8MdWhnY0yq++A5jBuhmVOKRpjuUFfbGXLnmXblAxBDx+lgEvr/lqWzz370BVz9Omu
Mghv1s32Dkmy9solTCBJ1vS4i5Kj4dAsj2dBrRwUlBb53m+AimLrB61biF2bvDBH8ib8ya7YmcG0
5gOidu1Z/1znkDwSf5vDSEuZbFsgmCn5AH+l/SMpcCme3PZdtXuP1CbvBQOSGADT/QJQNoPnIfzH
S62pE6JKC3d9+W+Idlq2n8y9S0wEyRS8jPxbMd6dAV0f3U8/vXEBdkLU1LkcXgr9zI/mqrR+F2Rr
mzhqTgPGwNPK/usd8qOsWb8JQ6LIbpX5EoUc6MBa6iVLdw7EHsZ+RbxVwln4oCE4XGDxWM5WmivX
ItBo6ikTNwrjufHcJLuq+46YjnKMOKvIPJv1ex6/sOUKccKg3zH2I2hGdTTEOsewybv0oFs+XHC7
2o3iYYsjC932X0b3PcLGC+THWtnGa9mQdTbR4FKp6t8QE9jzGvOrm9vpbqmggrC9ebdefjikQ2Xr
pkDod4To2R6sYs+fH8v7dC3cjwgURcetFKjZec+Kf9x0HlnsMU8/peWLhS22+7jR4Md7K7nzyDsT
5ZqH0xifcs2qtbAeY7pr6i+n+5mPD6elYE4YSc9uTxYVe82UCG+WmuGRequ9vzBEXXygxElKTErx
n4X6eOjnPlEyEB/2efJquacaewIGVnTX3s4v/8UYSkVUODj+pVBq+Cu0UPm0UeJPMQllcshDEGzZ
8xYNpY6P0tWP5v2yivjMRq6m8MY7EZDnZeyN4sDnRz0GFPccyKm7ZthFxRsKAWlgTCEuPAjeARXe
Xb6QuAd9TNnLCbxnslqNn1OzTetdByo9/PIWJu13DoHUkb9J8No4V5wAjJe8/zWjD9VsYnKSx00Z
vsbRUfYf/DMpkCys+//GIyq0OBUvTvfqI2TzTH2+WwIXR3sJA49znVdyptqgk7EO8xX2wRs3XGqw
Xs9yfKj2lEfnOLnIfpu7H1NBWi8fDRHmQ29+K/hOcQ/Lo6LRxM6V4tebTg0kj3HrBEdd0HFvlL/K
yp1tnuvgmV1TAvhGl74YZr8S6Z89HjXBPsGBB8aymTjWUvEo2+cKe/aK8HN8RrE5pf2+Dc41qZka
62sugpdViLUsD3q/1KDyAxRYvBxSbIvwzS12kXPyk5e4/IjM5674EeKWSDpjO6H5tnRQovTGi4q2
GsU5uiR6V1Nca+iD4bTnDLaLbex4fPKTUxyH5MsyH4FoN77AxiBqt7XHgs+cx1xkZcYEOwV2cuu+
VV3y07I9Gl+jtcvbT798TitYTQcLb5GKw33FPjfFG1m/CfOFxcIGBIBmTmuWMPsfg2+ujQ3AKD7m
XdAtb8I55ECEsKxg6FdLdkJ92qB2mG9ffSY4avyy/uCro+2h+UJZ0sZn27qKPp83ljpfuwcNvUDy
JeHf+pq/yESGJzFTw5BYH/1dmWuN7yTurThioYtImj0jDYnBsgghw17A2innCDEhr050xRzuwbSl
xrHiaw3iCAgBqhKTLbzr0qtCpFqFWI70m6I3oaubzNVZMd1OvnZ01lH54UwvRuzsR/83Yo8ZYPLp
vXXIKnlI7fRl6EOsMSnyUIfNO5voHxwxea+WMczF+X+dgcw6d/UPPc8+fS/9l3Rko4zBdCxLHfgN
I2NpnNq854iM62tem/g2lek51EJq1Oh98FJ27gS5Rafck8b+K518lUu6KPjfTjB+C4kmUiHfhybg
AtLX/qdJfeagqRS9wt/C4e1BiBzYaI+7Zc0xmQR/NqDEECyLrgXJiQncq+33PgXSITXAnxJ6TFtb
lE0+UZp2eP1gd5AkjzGv9rqpvtrK22Q1y1TAqoNoXttkcWvDk+ZjKTb8MxKc3idkJBH2K+q36q5z
1WgLytfBYHjEcCpwOMs4IjT6t9F7kvanybnNGxMaAdoYhVDLeFZUyTbXkXb9sqCSnDBU8HjjOx8w
z0NdFgHiAlTU7cqf5NEf1NkjuqjFR3Y8usmvFlMxOXDdqx5dEt1KZa4qlwOPrs1S/FquKKsn7+Ry
/yrMu3AG58Y0GjxzBxbNlDDe4OfpubGxjfSj4LU2+yseaKYzcYmYDGYZIEssNUwRWqTnCPZQdZN5
2WavDcNiz8sAps/5BEs4/G3bFwdUrXzvUEGlxcd8TfrBYnrH8KtU1lPPKDTuzrlE+lRwXhSEVMTu
vEDm2yDdHwkw3vdwNRTmo6yFArzNkP8ojFaGjoW6gfAuSM/zwtFkf/G0Vx+5SV1F+xAOcWJhM5zx
MzW0zfAaG5+iNGRXvFfpM8/6iT8vOdMyvVoZ7vAkNCpVoiR4eGoAtC43esg2+q+ydV7O6aCqR8W3
NhqAAHnzVcxYHHUWbJ+UnS8w92EM+se91Yo31YU7zZWU0NUxRopTzroShqEdmiO4Tqz4nQBLLnwm
f+7sskLUSVTs0rA+WxHTC71hn4pIt4qSw8j2M5cmcmSIrWglS8xdM/8cJcM2V/sAsGzuaQaDszmJ
t040LTo5c5T4NiiUsopgdsOhMuU+m20Fd1m7Zan2qcIAvzz8CNhi7WG4V0L8mdSLbsq8LyyX88+p
oBVXbJjqpcTMaKjiNVteW71n+s0PJAkiDewvJr1CW0QazYujr6MRgCMuLJjs2psaKQT6qTw4gbfP
zXKLUX1TpM9BI17skmmynwH8iHvCRjsvqTCHBY1uTOcmc6DXCcwqh1n84FFEtMHL4A8gEwI7q5tZ
wA/Nw63TNqeRoCZKZmwp8ICLTGKY9KPZVQB3QNSGxCbORz/soWvU3Q+lReC/EztBWD4VVvqWTeJS
wmQPWIuWbp5CyeRQCl7rMAMLCUxs8mz9uz6N0Wcp8AbOCE7JnnXJYMxlQlNgr8JNNiOHPSGHIVL7
6yb02NXKhSuWE/Mshy8SdK3Da2J9KZ881ESd3RqWg4mFfssiI70R3KANsCFs6mUu3I3ORbU0Ln6b
+U9IpWTRnpHkq3KEaQlmKgIHz0mUNnH/0Cle7EBdVBOHcBpzLKkssorC+NuPK0hDUb0S2vhqDvRL
pq3dfZ2F20c4E+GqMitcphfNLrc6SyAnl4OeSMLoLQECUgvbJBtMyUcmjZUD+ARcjCpZFuHCR5BA
A0CEAKsVdWSCi06NB743vEw5w4ZEGAcxlKeaDVw5xKbV0+IzjaJLxNV6v3P32Hus46JZ50yQ2vY9
50Xi5LSmcGOEr0XhUaUzQ0dfpqiME/fdt4Z1C6IdzIz44M43ZRtBMUDpkWI72OZ/AzpN6VabvmQo
6w37sUkTjGXUI+uQUvFoBevJGD3qxAbAagZZOjehL2yaf6UzoiMYIABxmGwAN+sgxF6t8F58Qe/e
mYKmp0WCM2ZYJHjfk+/tQngXTo36ob+lGqhNhoweACKPSEyT4p8ncKbe9P2rVW0sxcEZG6eo8L9c
ExpOplO3UjuoFB8JcbBtMOrBfRsiutYRs3eiDwDRgp7QMUQHKmAkB9hiBJjVWCbvzqov8L/o9W+6
tREtklXlb3W16AjMdvD/2nmxeTCi5hbwg/smuyXsNwAwz35mERCBwVn/bpBGHfC1tRgPWY0myedY
JDet4vf66SdN4ODl0DEgBWXgg874LSX0iLJbsRNznRqr1pC8NjWvr9G81AALVPGdm617e9pHg4et
HUY+DIityXyXLm1UeTb9szZekuIii0swnkv9JOJj1+41Rqf2WhfXALKgi9qM07ITw0mlmBGW/TZw
YKCVsF3/vBTOXEvVRKJGN/10LuHRCFKicum6RKKzvXMkjs09QU9AoTpjY9Jml+U4CtHuEZkosn3Q
vGIkOHi7TNX0ERO+8d7a0G5mpK26ljJiuhmcShwChjT2wkZJj+yV45q9yQzqR20G97gMNo3yoUbG
711Lm81LMnQZi4NE27ZBgLDriTcs6bUmqa1cjXSxv7zZ00vbisyPQ9DtwpuB3cZ0QXiT/oEC4fi0
1YZz3oSLPuWwtOTGoEeIC2KtXJZwYIMhk7vHTNihCPKzDvX2NTJegSSjadpJG4OnhGQsMjLQFZLU
V3q31ggWlcjXHfcyMMZNCtQjqRVEjADNvHWiP46U/ob9bwyIdCGgoU0+9fZlsuZ96DAwt2tGphkq
Pbmctkpaz05h7GyOjE6dDXlLBii+4jAEDE1sOprhUzc3JXsHR2kgHi3WrVqcQynjoLKglnNQ6Z5Y
U49aI4Rwgza82tX8TWfP7qBY5XUPc+IaB+QugGrN57RDxlYWX1kcfeSiWWC04rrHXG82fYTdSKM9
1wK6G/KatBL36MMD6m4ruYHEe5TTXFDSCPlJA57knEYW9/wYJFoZBwHOc01nNn9mmXRLmwxHhWaq
wzbJbPUTbneJxRCfSkXrsm0BYJaZGkkNmdlcfQNiNgBTRY2hEq5PlJtmTJYmDRrU2MLASIIOoEni
n9iGL3xrg+VAFUs1a8bE6Ob1pW3RA72aTf+ICwbETUD+Q4hKpc4fuaEjQ+7FwQ+11WDVe1B2U4t+
DW96Lh1/XXTea9K0+2lQi1FzfjO3fcRSkPSBhZIob27ZbC3T3kfRjNe1Il8YzaVpJxhleABEE1j/
mFsfyOGb1q9PZtf+tulrKBaZQk2bbrVKPvljt6RoFCTK9NYx84FU7beo/tS7v7SFCkXh3aMejKFV
z99SkGQzWdpphu2a3n2WQOyCiyYNKbDGNXrjoGerZ1XOlX2rOQdbr1ceJ4neMdZKTl4vnrCj0yvC
sFq8dujlfTz7umnEVfttTN6mjJKx+U1c6OA+J8B4aVN9r3S1TMeDwwtl6GdPyiW/dA4Mddeh6NvX
w7D670SUCtnwwlPwqUTD1vrzX9kMlXx+5rVFkPxQLmJhL+fWrOrxTRrQ45v7pAuOg8nWHePEMeTY
8kfoYupuWxfGD+otU0OKqHJ4zOk5YA4DiUMlnI1I7bD+UASZonf6Dy7hK5patTZHrkqP9948zWHk
7FWU1Xaxn6sMQRmUW9HKUFtqj7nB5pbMu0kdwGpGXxUZwzZGQJsR0w0E07o1wMgqwpskHr4jIb6m
ON1l+qcfEiLZeFt6gVVkp//mfiVxQ96Deu/MBZI+6u+lJSRWsyBQQbQzO1pcByTZKn6MetiLgvUC
mhL2INIhM3CNE5g1tjb97ySwngCrtC5+LhUSWmlslLcJmucRQeOoGxf0bRBBL5aLvBPsUbjlS5na
x7nicTDo64wAwMfHfxCJXByMV8OprsoyaKvN/057XX3r7qtGYmxtqm2h/KOVwbZPIbHyTCswfg/T
r65ndmOFz0LCc6Ewm/DvthqOMp5eYalN7P55nGyaW1+SPliGzxYdTNMkt2/rN/2os+Sz0Vw4yqr7
NpX2ljrJgBGZhmtDXD1VgKt+kjOqLqPHaCAHDbUJMqAckXJW9q2N+2JFpxw8lSVDoQHjVlZC0xtA
oOxUcfGRNva5EP53NuDa4wYQM3TNRkZpd7soyKslNW0WznSBm6xQLobeymy0hduCNYXIsyChsAMX
JexOgM8JuVNZIDfhMLJoXmImltOPcF8qyjja3KXXNwfpiOe4R/3uaFjqYKtrWae64ts1AfphnlQ8
FeTZD9Wj0RlHRtqhs77s4cFLNt8r+03TU2Yi43vfjVtfr2+NnL6Lsl7UDm1CnlLtAa95ZIS2qzpA
gU3w+ogVfPNTxX9Wkm1GXtWctjhyFZnuRF8G6WbeKiPjHMPFmEGplHPNyPON71iLNHFvdtT8Fo11
N2nDPYRBQoq/2mIGP8ltUelw0btoW9chXK9BQymCDCNJePNFcmgyRhCmm6/s/j1LIETZ/vQqxPST
m03ElqwfNE0kT4UZISiHCGzIl5bU0eYsfQoYryZGJX8LpyRZaLEDC0aStmwTEy2Wsif5I1bHhGmO
FNGjiYxdZxR494QkuCM30Zx/iR7Hs0wqHwV2xynfVG+8tT/KjTDTxxT1L3ZQxOsui++m49yDKDwa
xXiOVIO0qoaqWxgx0UmYETT1p+PG1bJMMVAT4IKWzJZN36/tiODw3o4/CnmalItvt9LvlWFWi9Yt
Z19sM3PXpSKjKO/ZP+yGWXiNB9RwnRTmHyCtpmy2oUaGC3NC1YHfJ1G1r/rIWdRDSXDF6G3r7NPQ
vXLrQNBpCLwaSkyiGcYtzHqq98jrQ1B/I9R2QYeapYwOdhjdda08tuEEMSLiBK3ScT1KE+YAIUdt
nHdr5gu72nfqTSnVVeWm9zQq/6ZyktbSBvVAhb6kGXJqN0CcQeWH0Jj0u2+1n409HqTfPoem168p
oi5W3h6DWJuWxMaGufYrNO0xvcfezmNGxi95uzcYjSHR1+5jsud39P//k/8s6E/4rbLdp95u/g9c
Avw8hhtvsUrtED64j6ev2BuZbe9tQ4m7G6QA+GV3LuJ5SKpo1+v2Z8jovPQcqrAmieOMsy7AtbY4
6vYhiZkXhyVllVnbVM7AH1bpPFPFWYsMvZ0zbUJVbKamcogRsoenAWWWsL4CAaW3i9+RCEms2tL8
RYMHGwEBetvcILiWNLti0Jd9yY/K+l3P3NGGflLo0CE9vB0kjf0wrr00PdkBjhajvU76cXxSdmAt
6hKaWu9fO+h7VYbFsMOiyPu3KE6w1AmQSEbASJJyMte1U2iKRx/gVGBW+R8b+9o16eT9CrJXQ2NS
JF+0OV3iPGuhfy5Fyg+3H1k5PryhGJaGh6SiEhgSSPrO4revgQz1yNp6jn/qG6xDyqCx6FGRiUJZ
ZJO+uIQS8hkCCJkWNtPLfTnhxtzr6a60g+so9J1RUg+VQ3UurKnBWjeCiuosLEkvWjBCnDcSU72W
qWD8ZOE9TbvSJPqvSvWVn1FNdgk7d0llOFYfvTZ8pH71o5mYd034TOfU5UXD5zfFp1M0J1mNBXK7
4l/fylUxYVzhQ9rU0DfbnLBxyiY0MZ4KbLF0PO9qVdlnmkITbN413zhPMe6FA8ywkrl8V7ZHX88f
kZXgx9ksfYyzSi60g9eaZTtNwJc3cWtz4O/K0mewRuhA6m6tRNpLJy6vTakOjuMctcFY5FA5WmNt
yeYwKo6YOvbwZqyZYETvotB/9fFzLJF39MydNbWtJAs3GKg/zLU10DPxBRZtX+wzr4E4oL34eXBI
XQbzAZYdObKqTOx0s1x3TbGpve5W9AnIubq7ZZ3s8Ds2ebRDTf1mD4Sz9dxjm9mtUyZf7STfMo0z
qovwCQvL22SG937eBpRsvqyc80hzjkH5Gk8mwGN4Cpy5RQeC4NUoPnL3287jq9XjoMxdUb7xHUxg
5wP1s+7Pxae7alT6XDbKexL6yGwyPTcSuY0Hzq78i6MN4VNfdw+DkaBMxmfpYMnRnbza2WSBvrYU
ylwnRawqDVodw7ryersl4b9jgmNeDAYU36LJ+dY9YgONjRt/xnVLIZczNNADlDBmpV00XCurqL3x
nsPVjbINaPaOt8JqQP8sk7a4iJ9VkQEthiR50hNns2Wiq30PiVjbff/Q2Jd921tlHqohFmNo+D8O
Vx3oxUvnFzslK33hGwDwUscMa8yvXc+iDsePLrV+5vvDqXTOIB8kcU8dVv20RQcQncGj9aZNFZZX
ZtfHNMd/x8ifoxEXv0jf4H8I9O7Km46EqsmOrRkcHL/a1BKvuDIIEKER69vSAYapAMbgDnhldtSx
km188iST8mZiC5lnxT6ZmF+4zS0urb8AFppI8CtvUvuW6VB9hC1NyqrgaJnjw8bt1QCfgpBWBvrD
k0OyKZNPUQd0bqkB04JAntGFg9FpF8/tdl4iKUJrtGks26zmDZ//blz3O880Ljg/Dnbx3lb199Qj
sPFjRgltNBwSXk3PV/j4ee+N52/rUkCCkOZ7E2iPJoHIxR6Tx1hleuGlBuNI9HJZRv4qqPxbWPSf
pu8/XAtfidDyrmLCmUYz2PXilzCYzvObbNXMBw3tKRgczL7ZJdJ4Rth8DG2Hrcpa42kYvN+kK+Go
lDYvIPuzveo8ebFK91yk4UukUfJ343xzc9ieefExpO53Wg17ycP1Oh5o2f95zsH0EP+nurPKreyk
wT4M7QjhLt2YZ61t69uP6Frsb80r0F5GiMmEd4/deTMDn9OcdhFyN4raFosqGT/8FNZtBqUccPAZ
UxnmBPOoKP7gTNsbBhb8Pr0uLKWCTOvpJGv/0gUFtmsrTxS3voX+Z/f0KWV5l6p9cQeB8Zcy961P
YgEJ2FIDqAyqalgoZYIRAsY7uJS46pOgDVUhmMY93/tzTfx3QO1dn7Yf1kljAIxoFdMQryYNQDfP
0plfwISk3RwIWjRkU1lHg1JSSR+bvdR/saBeU9CuppyTQJsgf7LgUr364JGrRSGTV+CSz87Ud7UF
S96w1sKeyQPqkoSATuFw0Fz1mo0UCuxBjiiPYJk2XDFdyIvnJ29jqGB6kfTmaqeh5YgLLbWN8hD/
l1FcE84qGRurMfAJO+jxK6kNvFch0QvLIqUjwWGm+szs6q2X1bUe4f2EWoX5JRZ4HFX5U+nkm97t
17kfwIx0VvS9OCvRaNZpQT+zChOcUQo4zAZrdog4kIa/ig00j34q4d/tavzyWwPShvEgaxuqoLnJ
vGoWwgL+j9qAKVLmvpk+AGGeyF816hfRGeQaYlmkVoFoWG8h/TUHNzs03Gk1Fo+SAULQCVT07Uj0
67BroKl5OY5yjWVf4SkKZixTl1wS/KSThC6WjD7BHEzvmO0SZcBQ6DkxYP62+B4qebIqZzkoLaAo
8p6rYUIinSySAWVLk1vgfv5vWTPwmyCc4FfcePbXFLVQHW3UBiEtaM9DjeBT9X702WP9VI44KhYu
UwXJ6J10H6/tXsHRcubD9yRkwOaH4stqLDiRSOSq6CwYVz7lmRA45a9cc+w2Cv5fwohUjdM1DGGU
//fF9fLsFxUwHbxCUpfiDOHxSLK242yV/gvvZEwYaGoCZkaF+MVoJGEeVF2S9aWqaqkVxlvdeMep
0TdaBk2ztpaGbDatmWy0MiYvxB62oyMWpRDvqnHv9lTTfNlUkbRtYf5uagaEUSZ6zWRuWl/sTP+5
j5joi2U4yLsT+7cggEfa8gV6/Az8BB/zFGssS/zl7UeP1QGznW2MURQHEgV1v6uj+M+esg+pWzi4
o1u3/02asc7M8duvveei737oAhYGio40ZBlFDuBS5d0Ho7uOCQznIOt+Cx5hpqUb0xf/wphZSYEE
FJLiT+EPr5GPy2MZbNMYFHeWdk5U3olMcVNR+2rUl6nh0KgaO7+KVnUHVknnA8kq/p50PDGbY1q7
+0I42H9MP0w1XoKKMiJtoPvpEeQrCN1tjRaD6FB6u4VIGF5lpfc3tJjA8PrRSC9pF4+qsz/8hCUR
mIjPD46g3Cmwh6DwnHTqYrpqcpTFSktm9DgotgNcuW7GUuJ7GICutJI3xwKBow1tPzzzpKJ0KRx7
kTlEB5E5xlmP00jFDijBHiYKnZkb6v129NAxoRsGE8YuOvdasfOLAJ84mGiG+oDPA5um8xhtafvg
FsY8bA9Roii4KObnJV6M5gznhosWZ0dc9uYPdIHhOjZGM8VnCG5+qyqCL77gMYX5P6Zbm7gF1eX/
KArcWUUOQgyUkv1WXrhIKrJg8EmLIaNTzAYG3rTY4Gq32JiWRtwsJ54T00H8asmRh35guhYOsmR1
T8Ziqt+teFt2YnNgZeFNIBHh428Yo+0DVDXGBPSsW/VdvPPFH6bwJnPYrn3hB4Y9f55L8dmwvR6v
bKN9pio5O2FzCPP55Ogwd4I/SZUwZhTs76WOIr74aby3xKgX0NkuI2RVDRFlzRw9ho3ZMG/Vso/U
u/jDldb9KeEvUqKCK1pP4ZsJvK9haB+LeVQ+rLNMPhUVE5GjEwIZcvVN8zfFnI6/Yf3d+kgGEG02
rSBpDREAKesGf4yz1Cl+6widJCRDSYlYcSYH4G/zbRdwtMBzlhy3PbCcnPOS+aD5qXTU5jlc+ELB
i0O3VPDjKw6fEvGnBodwmrQT0Hk4nXr7PfKYu+SMFDCD6HDZLkW78uKeQba+MBOxm58MRQNqnshC
O9X+hnzNBBlynjXL0mgAIRF50/KNWXOnEAwSiky/7u5RNmx7SSQXBwuIsdeZq/hhhv4Kq2cQB79p
Lqk9rYuGmI75zY0l9jCwd5hJBDbDiXHKt/KVJ7McyhFLwG7ApALx0bxiq66+i3lcYWcBD9ChEG17
PHMRK3bEQzkQykqN6alK3lpaNAwzCnSv5C/luYnGURCWLrL8njVMfTDx8qMXAOGdZrmbij9UuNqj
ruLTYHCx7aspu304YUJXBu9lrh9sBByuhemHOaLmpDNyXfhVZau/1tFzGqZ7JuvnAMt3x1ebIOw/
Ky/ZajxYp/G/B1s920a3iSfquCRTK6P5yPF0aqN6Z9Ex1IX1B6S5yfJN0Id76tGwAovTdIsVlxhv
ubB3na3fw7krG8K7R5PYY70xugAxLP4qmtZVQv1WDOCa8KegntxqpAHkNbG19oP3ZiQzN677EnPe
H+adllG8WlrSP81busFIuhVET5EVrm8m3zq2uUA3OOn45aDF7iiUcLkq4+tQk21nCvSLAYoH09+n
SXIQBQE1LiCCn6U/5DFAdWYfH/OTVLzVGeL8Ocwpf/S58zx/yGRyH3MKbTx1er7PfOTplO2+SRhb
3jFFADQhZRb1eYLn6ahH56Rq984wUahhjaLp5qLEFsoW6XfQyW0KNlAUOaFDur/rGpgmUQnPCSVB
DanUDaT871JG7thMWbCcazWU+44MqNJqwq169yOG0vOdotr5qfL63gdIsfkGo4W6Po8/8F+LXCZR
AeSYEM+6zECvHOr3xp3ubXnzJnzc/Ql/nIatJdGytafGA1ttMHMNASe3g6FeLMEOxWMoOnkwq2pd
erClo1qDjsPxqHXGcUqLSybsdYCtYgZE4fkNOo4aErpdrTADK9xWbGactNTVVeMOeE4DW6qny5P9
pok4D12LCR0epe50rtqeR2Tj/0Zlm7nFOc3SOy63oo6/m0quDOSFgazfW2y9jRa/8MwMzhqQ+hQR
05u4ib4pLHtBFVl7OaHlJU2jHdevAyO9MtwMxbQDQiNFb6o+gGVORsMu1IuLQccyl/S5y7yMtzwq
9Q92fJ1YDRMKTT5NT41tvlVGcRsBEfz8IxxISQqwNZfdVxSIazEg80oZaAVedkQo1iSvYXGIU5Jw
ZXoWESA30lBQ2gccpNfS/HX7bm/2ylhECVRuUOU0G88FVGPBftJ0IF6h1z4yflog0LFmvDNVh1+f
3+F0G2Pc2Nq/csqOTJvAtzJ74yq6/3Q0Fu+xn731De6mRuteVBSglLrXbfohoghDToP9Vb3U6Fb7
sX3pOkWPREz8vB5mbYqP3RXJPklaHtys+ZI93hW6/mh6ZIwGuJ5HG1SFlYIpr5Y84NSvH7ai8usy
D0My+n1L4BEV1VcnZpG0k54vMuADF+9HjfH/ojNDjHcMBVYHn7JMeHCj4jWI+uqU0n1Pkj6mt1cS
MN9R5Vedz1MgBURYyPJlNtqBEg9MYJ0ko/dpsrc91s9+2zGAnFDnqP9xdB7LjWNZEP0iRMCbLQlD
7ylK2iCkkgTvPb6+D3ozHTNTXaUigfeuyTypp99TGl7i0ABvggCfM1X8XXQY6i4VenSFAfdME7By
oc+rVRZacjq9yUjnW+MZygUhOwnIQJCkcm/90xLkhc1cvqyJg72at3LJxZFp8keetjjJZyaavjDB
FqIkgHtptmeRm6aIQ9aY+AOYTgZSsCsXrXgLii5WrlaOETEHx9JlZ1HwT60IRwx3EhTJkDs6G+AB
RunOr7N92pf6yiQ+cKxzJzF4tTPEQzQB6dokwK0TWYWpESvxd6tn7zFHuMjHHJtTje7cSodt0vTb
WPmRy5n58IytWesxDkmtMyQm11IgMzHSm2ODlt7k2I/GnEoCmGCq0aB1pvlRlIjFeI3YCm1qgUJh
Ssoej6/1l1pg+tuSb00jqWmCDzXCreWeSUxwXa24qUzry2q0jYbYkakhaeLWkx0sJKVJufDY/w1V
uSTEcDVGFbQfRcKfpo98B5jS8uycTsjkLByGpkUYlHRbasg8NzetYiIMkj1NUymtVBggvnFqa0SC
iZndRWVQl23iXxKgIDCwMFKIRWmEXip59m7f+AX6/WUsWG/atiTWm5HEarJQtsFL1apPC/WlzhZx
EoL3QgqPfVd99OJbLPfK2tCtP2MecQWhMjFHxwxB0oXhxLZCvdSC50v+sVYqgMdU0OXyZSZXzHlB
0Zxo7XgCQH/6HdaqpvhO/c9OXZIvevkNMd2tLg3+zGJJGWs+Qrm6xlHuAX5Ryu49lBY3mUmhKaF/
zUVmGi1va841F1nIWgtwTdxOY2reah0voak8gn7yCNm2WvU46f3fKDO4noGGLUe61F9rLuUsDSCE
iV5HVT0aFum9AdI1NARGZ0e07r4Rv8kT2B2ZdrgLm71Vgoeem+0kOiP5EyHPUph3f2rakICGiyJT
dwH3VIsruKCHSsbwqCYShwlVth799DQzMzrZptO3IdW0Uce3ivkaEydixqTctqgl420v+5c8HDep
OrPLsv5adlktil+JalMXO9wTTDnCqvpQhdhOakbgRkXBnyVHtUGEKFZ1AURePTNV4e0QGuDJzKDm
clr3mvYyW/VnQmwxKSAhNYQD3NlYQjbctdcC6YsSgNEyzFMmyHY+5c/Gkm6dOf8rGuGpwxbFg9Eo
6Wfkz8cq5/kFKS3Q7ScmabelaS+fxfLPXpgOZtEj3SP91vgaMhg9vLIZHkEj1e8h2Avf8H+1SYf4
n16WdSnqqLc+gWMnRK6e/+M2c7KwtYUcK+W/uKh3vgKknilr3gb3cX4PQft2Ixk3OIsCyGtV/kgQ
Guo+a0Elg1bUDM7IlVuiqxTawGPYDVqlIg8J5SCC3LxLzz1t61TDYIgUT4+1d0lqmGil9tADyjT9
em8AY+mnfB1xAUhN8B1QuOaEijf6hywbsP3KfVIBuUveYwGQTWB4kto77FRZKo0bVVdJF4WNEoUM
Y81NITT7bKr/Mt7NyDTtKVecTEiOU6Jf0QnfFG32Upx8Appxk2poxPrd0N6WvcgIdSSkxlS5RnTY
nGJ3qXqLJWF2znml8zpz0W9CNDKE02Tc9TCl58tMPAZ4r3N/g9dRt9QlpIdxD/t8V5qkh/5UreTX
TFD457xtokjSIH9BPk1xRj1vGvl9aKnjOtzP0ispleeYJkiqJeky9Qhn5DPLja1kqgdDVWYkSKOj
qsUxFHZpwdJfVWV0spzYIhcmgmenRJQYic8k9d97ExFqkhAvDHIgyUqXVcyqUoQT62pXEnFm+vmX
NRaPUSBEaPYfSKG3vY9RMglfTWaSSlZ+IGS+mCaGFlxVGCWN1tirCjQZbM1+V+56hd1vp3XnqieA
2ofN3fcLYwRdbmGQgYfCSiCrirspxk/fSd2/lsAuiNpNxUhMYp4PrJtH97ccunuSlG6oo/yMwIOL
ft3ZJquXJCQTycI8SQc8JNgJ5PkyjrrD9i1A7WjYWsby0hCP/tDfB/5qrdW5cln8+JniiAxVuZFM
WPHRKIMRgRNZsb0uuJ2XN74q1e8QcUgCEUNUo/tQqd9ahZ7NH5aU0mmkU6xpLo2GWZfQRC/DhBVG
QTXyWrVcSQFFJmbKY8GJKWbNUcJtOc7tGtFYkHsFusE6OqQc5FYV39TAuuph+SuV6kq2issCp5vb
z0CnYBkmun7SyxIBt6oVMG3v08ZjmfsSxxFHAnYfxO9kX/IW7ISms9CJm3v+y9qqFk92Yz3LgrKK
btWPEiYyCHoCih8WE747KYpn1qU7Vr7XpvJWNsdt0cAspNnT2nY75QHK6Lxg4y2vZqrS2ZI3neC7
gSTsDJOUZyXmUidy+s83Bnu2eLn4baUR2Oags/jRaQj6UttO1t28Ful9qcq5d+B2xfI2V5VzbcgE
ejBUUdR/wWAhfao4jdrDaCWHesIxjfA2q/8ETpaZ8bzRmegHx62BoWbRmxX+ZhK/fo5REd4UZaI4
aYK/Bm5chUGmxWku3HzqW9aruJCS5FLO2l/q17saIyAjZbbgA7VaSGBrhcGOd38UiRg0S5Iu4vao
StZlGt4Uo7kVLAwKPNmNNXD1ZzCMIuqNfByxJnSKt0xme+Mzqs1TzblrpcpGQqy5xmEXGcZ6rBQA
kfHXlKM/4pDt0agXTQJTV7S8Woae080OIlRnZrSGXIw56TJdTKXiYSRw8w3jwpN2QPl8mKt0KRr2
ozF6KodXFsLLNqXjOCDwqpuSy+cvYFwAXHk5pXUU5C2zVz/J1y2tfSJQA8+UDRQFQviDp6xDykFa
gcT5AKc9rLQb8CbcZ12G/Y2hd0KlEVnZlmE1unqeqAgdhfFmlkj0UvIt+kcTq67Krtcytok6g8b0
H4KsfKk1xhuhsP20cVVIXHoervM8eBelpxLEb6rV/ZMCYF3Gj67mUCf0ubZn038LGkKoJCv3KsWk
AWHbkWr43nORYS1ztW1RMgDp4v2QMhyJ9D1n73qiRXH7Ym5sDX9xF+UQL8xiV5j8DkUOeVQUEaUy
tqramYPKkOkbQxsHvj/zogTCvpGYb+smxrtm+Onq2SL5T3xNdfYX6uSIzcJ7G+WMxueM54wkpKYe
bQVND2dSJOCs1L+a4IP8wChcCMArU9LfK3KxNRHUVKe1QJZD1D1KuTXC+I0kG7/FiNvqjKYYltQD
+XgJxpJiVFFOsCiJ5ug4iM3dV+PA7iGmmET5lPj8DGlmLhvpPBwaCGYDn1HUAgTSOliABaNkxRfu
rHYdvYE/bJA31tSMj8ZxsRx86aZ0CRJpJQT95+wn6zKq1/ikpk4naUG/DhaiK5MbUsB6a+eV5Uz4
QPM+eQiK8MFV6czJkNlIWFjS6u01S3QZV+vOMOprEYJLiyAK6sqXxOU5Wuqw8qPziBVl2fe5YQKn
pjE9TWIDXojEZSGDFsKBtX0PPCDNAGYWLUwDZaXW+WcV+BdLMfBSf9PFcVcFl6VCLFvzu+4/Sq0D
A09mTKYic1q0dVAIcJcW5M0Bgs7b9eiPbLQJGfonJ5AsC3QEvcsLAGmSrsjyib+xQrg3EdW40p41
yU20z4lGtwEmQY+/aosvC5OKauFfsQCn4VT45p1jCj6ZrjqxACvadV2wsFVfPY5WvqDCelTNiEP5
NGmBy8yEf0kvWicFxpWrLz61JoQjxzC97DdwvAcDNHwPq38vxRd9PDDgXJkDt5D4zeaZICs/m90G
8XNm7Npo0+EuHLi2VDwL6grnorqwiS6dsolGrgWWXMK/SfoqoQ6woOVeF29pwrQIjRbmPe0Y+SST
vMJgQ5U8cexCCEHiSv/HKWVA4BrosfwPSluinESMzLzS44OPbFhgPBvptwic4d4mlGtr1m3Cx4Lc
tq4GKgpz35wzujrzoHMn6miXv/LeMSOsiB9S/mUQj2c84qcQbvJkz1y+JXcFWboNHsn/hLYLWlWD
LcvQfnBxrQAbIwBDxbqC6Shxu1cPfQw0Dw8uATchIcNu+S5q3pzSk6/EmJGT4RjiL2onubvIC4oN
z8KP1PMnFbeCgYyZA7uwtUtpHPiuRP7yoX8DZkELF9SeoF+E0RslNiKA7eC6DB/UANYPEguZYkw0
do12hIuuNROzi4Myl0RYZWsNgDzzpatswGheKyQKxNgQVvGjbXFpcfILTtruwHMYmNeZFoaHggQO
we6f8bCtskOdBA5PSAlgfqCh/e2AAZnv9HCcL8IjguTPyYMYVLtz5HYTCZAnGA5h2rkSFeI3BKVG
xOaEdwSlJ6OqXapd6l8j3psEzFaHUUX+iCf1i641Ve5xx4MPtHxTPwt5k/v88Q60IgEUmBsCYoRa
QpJ1DJoOVR8U/hKtSu+0y0DQJF3lvlP49VADrQ9os2Z0HfjUkU9/Z/fibP0K+NqefoZ2yZ2+edAC
k57Qkbs3FB9QQUkz6NRNRjpNysR3r0HimVzEAfm1eyEURlicvHcPtTwvlInyh68zq++p6bA7X34z
Ei+7q54cxdKDuovlqa4PxGRA6efPYUolyxQKr2a+hcO5Gt+67qJ0Zz1BXwi6XEACh138OmqvTGZ7
UBzqcDfxLbNyUZH8ushdmm/MbrFWrebwt5je8JSK8s38zuSnkWD4dyLzX6rb+omk5+kKqWrKt/14
5AHoql12nr7b7mhgIVHRjVEmUHqtqguTWQwoXEAB+GvAgD+4gCkbGQpMjcu5OkDVaEg9WEvGxrz2
UoCGjIUXwzqAgKBZfIPcCYbJzwQWL5IMf492G396bKwbAX7ImjePWU/Y7uDW6P5FKK4wzQcMuthB
jOwWmHivTiGxCxFjb3Wb5jdeg7nCb8CbLmpnn1NuLJ+SfpHH35rl9cBlSY2LyUVcJYhjIXcfDdOh
eOmY8e7LT6SI7CY8nla0hAxFOnwqX/LkiJ/xwLZ1j0pEy102KPnPvAX1RM4a3ojc7jEBkouEVmdW
HOhARD1o/k3BbLbj2MLeICV7XLtldLLDBKXENo/ZmMl8lC8pOyCp04on3EvfBsuljg75DbEmu9i8
eFAaNoWWzF2H6pZhWGxPAv3jdcT6HdOxbVi78pGTWMJFSXQez3cbeRW9cX0ELIFSOg69iuVey8Rh
CR9DcKdey25rjZ5YsELwwgEbOyO+KzicPnHIYQHB/5Nt2kvLg/jdNzzLAAfzdWXa2FiFOzEtMACp
WKyvZe58Yx4CUAFhXnpi+u+XO3ZinBb8YIlxzIpNwSMCNrkiUvbfVBMGwQga8XD2g95/PZTrFKDd
lMwbCJWkPgIwkBHMtr9ieOb/h5XjQ0whlb31RAbllKYzPxfwt7lGPwe2i7c/WTHDbq8a8KzqSM54
8Ro0j/spYnbN9xrhc3DwgaHEWOLsq6XDQSiCm3q6qahGOq94IzFHvUwWSU+2ha1Ip0eOLWh9Zfks
YizmLwmxxC5o7wEh3mDz0JMRRlH8SmiAYTlxG48XvnYTOLw97GPYOpJjqdBG9vMvGLyo3HEREZLJ
SJLMTPB/unoWwn8+h3kJfEEWHfaFsNj4FrFBYlPGMqAhVcWrviKKcuxt3DDkanrCdk4W4iQELEj4
ELhRjehe+Jj9XSzsKmJOK7Qbf81046/CRx/xqxTFRkg5p3CufugxxwfWT9xRw5dM/EW6a9VD2lL7
90B+Selzh1uvOeCVF4KlJb3IHcHu2EwUMTvq2eqNb5bbAgc0ltsaE2TjYuzR3oLhyXgA6QEKmHHY
5TkWSlxIZIbZ4ZZhEjhHBfmtwinAlxmCQzZbdD0EG4pP4lx4UoyP+x+BXA3sIq4Wl8OOfSAfYucq
wS3VN6w+Se2Iih3j6LZa0fOe1HeRAkZ+ok3zRm1b/kS8s+xNyXtna2Xwwa2gE0HAMMMzyD0jbInx
8eYz6HntzOCxl2xELnxzXDGIYFEazXjy+44wmI7hzZICRhI2N85Ubni74Kmb1zl0LPAmvlNASnWm
/CRij7Nj3DBbAjH4tRmJe0u+mQ3qinC3XRxtAqy4FMDO7FrvceSgpSbz6x9pN0zLWoJHoPEl9vTi
CEmsC6Hk83xiQRg5hECIX7oXDAiJPRWquLbcxE3A347h032urzrh4SS2bIQfc83NDVHN2nIU6x4i
JBGF7HUhZU0s21ERIAvm5ydFrCW7rV8eMuaqMxu/wOMQ5cpZYraMT1Vymn2z4R0nX07y6g8BPkq/
lncxJX+459PilcugXDltsLEOaup1+o55HVzH3ETdx/qcVxKo7BPVdnnkyK6Za9oWXSRwrpV5I8ZH
4rEAeEitGKE3wt/HVU5OIKhKwJCQ6sUdpm0iG4iYwcRiw8xWDuyG0gPTHJklzg1tAznRlpsFW7K9
HAXV633C4n64chplh+x853RQECyJm2WCbyv/WoCVrv8ntZuKbgoQdgI1bGsjDtTpvIg8OpVQDX8i
EqIYVFC1yk6W7oXvnEx7+cgvZYYeiy+zu/HHVVdB1VesePhqwvIKRgLmXgGxmkyEZVLntya1HKxm
lvIp9jQJP4IWfU+iVyX3no9c+BcI/DHajgxyptFsQ1r9aZi/Meo8ZD36p4DkmvQo7oPmrMVO8NI/
Q/FiEn72F7xpaLnKe78wxSF6XmReHqb9+Mi2mW9TD4cPxtYoa4B1gHSGUmj9QOoUT8YKRivzqhaT
Fnm5nhQ6TE4YyPjkxtuom5ABFPGVdUfxbUl71f+INTBZbldDw0Xwdx5P7RHkHbQvzh91Q9+NhEnd
j2RjpScVGBIYyYNsXd5DPGYy2dnWzrgTVFf36yBYxQ2fPTTvCMYc69Gjz2kj3FRQu45iYkvBTEVg
+IlJ3IBYqzsg5J9BfjJhn+7ZtI0vCm1te0gYMFnCcRK3ia4xB60QeP21DCHNhnlVtQ20d6FleSN3
i2b1kWrfrTnsU/mH53+gA6jar1CmDWW322CHAX3EGD7xpuhRtafRetNj4mJUUAqbsccALaMiRj1K
79NwcmsfOE1kimvy0y07fMb9EXePTswJGGYm+xUkK5FbqKR37VCyuPNnummyTzm0MZ2KexzG2T8y
Ny5EYmBBdAC9sW4oPePDN1z4ccUEKuBAycQPl9lCx/Jj65tr6V+3i5dxK+7wbQL+fcnb0y7yfrgn
6RMhBtu6paoh23Ljj7eQjboS/NPQQB3/ED/p/sM/GZFHsU77xBwH3QQH/B/naWlP2AtJeQ//MWgs
MHEM2znc8o4j1hzhIah7X3JIKuo28oQFlpkQ6Yo5tbnt4yXyKDAFg9vuVSaM7BjjLhsUJke1I25A
oTLMkj2dSdx1BEnU4c7YoL/Pld9Y/sW4WMKpBqw37trh6PPsEouE5rna4nM00UJp3lBsS/of2vbi
FheHJDhE97a1uz2/1OQnsX4JoxMOVApCfivu0b9eggzzkiA++9SjVxAFmdN7T0CGxgUgwEZtvDog
/oD6DfoNGvZVkP22FrAn1I4Ek+YykVTaI9ylv+VvvMOcLt1FT+PyltFHWt8F1VUCCHP4zMCddTYH
lNE8Zvctaw4QOPtLxpNuARftj8Wv9qoUF6V7bF75y41e+dJNp//uJzRPa/nBulJzpGZfXElXWcwS
h9R/BInd7zGeBKOXlAfTwA7wbTH4R9LDCphoFihUqmelR1m+Zx4byHw+RJy4pHNa++hI8pu/ZRlH
oU7Zoa8rPhpN91ZG5ArVC+NsU9yQBqGQJrgnY1kA8dnyuttwLKCsDpLbUfgnTg37EOAMpmLF8Q8W
ZCYNUQ6OSMIuePxVyst5ZE9+A7b3PVLmHaQNa/RVoNlUaBNTVcNp42sm3ZHwp3bEqLMHF/YekbVC
3ElnW6R8BuWOvhiq3tPw0rda29flvVvAVYiNuXRpz4XxrUxCps9naT/SGc50txWR9MOHWt7Kvl5l
WPtaxgUBBkWpW0ENqH/NiqTOXj185j16HD+zKzovAc5ozysJ7FQkniYOIC5eLLabbbxYo7Z9ee7p
ykdRg2U/sMdAXkySktWNu1E5hFFOgmm2S1CaCzOqK4paIcF4RKMP/4zClfq63tbQCiX5AA0ug6jI
iN26y9NZRgaPCKQYWEWgudqWy20suKOKRf0AUmbVWtRC7DX1FM8gdJ4JAAEp6ZZwUKKDrmPsx11c
+aj0vYZ+iV6FMg/tS+rWzZbKSkPXXLEnXtwI8UEzv3gDzHgJ4WMNF6YuOK80hNrPjTL+y9ovs5cx
6Z2qgLBzQVtNSJRMFpGmCYaSkqzilgXKF8zwrSBQgHgFKrCyjDP9FckyCCLGemWQJjGQpMgmbSVD
S2SZvGbpC+6aNEjxU//sqyM3QOD3XgEfyqLuGER1heZbZdPSW9C0JwUhj15sInYoMdqUXKCKEN6p
9M14N/r/IHZc/ICIRCtnVIY5Z67XgfTFVSZTzWnqhYItZwg7sLlKXjkjKBbT0EBNUKL7pGFMwiEW
XUi908R9ErA+wT6S5LCZT4y5KPiYDSlDtNUR+tWMV6X8UFG5m8xiZvzyMaHQawvvYoG9Uhh2PZsj
cZ+jWHlhlbYeTb5ZYvjyLzi7BnqF7GKFG34pDlRGsRdSBIHRkKJKTFUnOTFyXVv60iZn2pr1mj01
fW+r3PG/wBQiH7feA79lUp1SBqFUXzNFLN6iv7ayTXmrFsCBTgWRdarNOV7ou5noHKpWVsi7bqcq
XiRz5At/ZvgRtcsJSUkEHH84lc/wSeiJPznxRSMOOHipb00GdXpflZ71YB4ScusOG3E+VOYxoWIt
yZ3bRMqzDra9x3hdwGz2ll9JM6gYmMpuJ2ItRROL1dbNGJRz9rSH9p/xkRpuf9SMQ/1bl4guEH2u
mzdetCHfQTEo/W1IyIv+qPYhiOkErJWLyxHE5cCW9C/44wGfn7V5ISiUUq7RDGdmM8IYka7YOADb
re6WdKxvwzZ4nxcjpdPjm4fAdSWmbEAX9ACeupTswDjGE4j3VHmZ5gNYUvUS2PyVB+SEwNyt8FaE
R1k8VvWbEngY7E350Zig2lyNUQ7DMeWO/IeriY504LiYQQGv2IHRQqUUwskuNZ7EcjQcByblEXP2
ja+AR8Ch4sXZlyFsuVzmDwGeFRODgD5U2M93E+65tYomBwK8/0t6tkK2u7QWaOiI50Bs8xFN/6zu
2LZn6gyFqF4GIMmbzMCBlLrlA1ni2OaMgvgfVQLdYYECoFcvrXEYBLbulJryOzNDBotZtLVQYS3l
+7RfosZoEtRPxN/Na1gGfgSuXiu2F8qxWai+xfeAu2rUD/m7sIHK325IHGbAyN6BIoQYJMpJuf1q
xIcUvkH3LWDSgdmF29K5dDGk7QTJyziX6i1GyqCUoA5tiWy0IcLJ/wMJyzIdq34iPiGfl+hQlJLj
mke6/MfUn/+BgUiJTFuw03eu1+Irq06jCXbtU5Nuik9Hu4npBHuFlOumPRjnvLouBnoBnbWKMN/v
P1vK/YjXuJG+/Ij3igHJsG5EzOa4Ih9w3LV4r043BZeiFrGeyfADawz4NEQXMLJFNh5NdJ4Mkx4G
ZVxCNJN6iTJ93RuhA5B4cUiUzKbhFUliA8UPtS+V9CARooJCq3q1i1OegY1BgJ8871oWEGnyvewj
KCdtkV8DK5hsSBlUoL7LxNZuqt5ZlhnRfLtihI+rZFMytW9q45jzieJn8uRuJJ3GWA2Vl2jHif1z
EqA86LN1YhnrnC+CoA4Emtxv4LFurAQC9YzWmEcndhlwMuSyJNeEjzT8tKhNlwnTfCsYvBecMV0d
rmucI5YGU2eDVpvOFeH0CKJCuQvdB7N//lR50Vbk4zoFzaA37DDXcbbRNwoavIDpFZc1HCLQMLjM
N6gbll2ZCZR7zScqjbwFiHTw8RehR6s+yV9d9JhMWDDrbt6IJesh8lWaAy9GUt6pgJlTaxY3kPBh
CTeqVtYCtPt0t+xqZXoszuCqHlcp07wsRszL18mOTn5WMoynrZb9a1X4+gfd+KjzL2BniErW4JlL
862XifAwBL4Wxorjti6fXcEUzaCV8ABT4+7lzrsxNwKsye4BrF2I0SsSv4t+dIgOxT+0KghDJE0s
OzL1bBiNwTzKNz8MnzHKioTigPEPkA2ReYEtjLlacuYHNH6agiSRJKTFWw/TduaLtPkxcTWwDgjy
K6MlgW9mRCa7qqd3ZgJkKEylN38MrzqxmeGTf6YxNvXJefFQEYXtGeckq20ruPeDs8DIGLwBhGPO
A80Wfg//wZrhRldI8KtonOruWPbXUD0hkyfClgYPb43WH9tjxYiIQ2hZoKKR4+AEAcH6nnnROoGQ
oW/k1KlQ2V3JP2DWPcmMKhC7SGsxOuv1vZ/fF2omNq8j81z+goCKYqacUWh3E+x/KAiKdrFgtWFg
5jEoG9cAn8TWbhXcucTLatuCp9APenvi3GRPFBm7oHgvRUQzLurlnjl3BOjSJaojCY4kVUBc/wur
I8MD7ac+tvMDk3QzMRmwpw1Usd/FBxPceF/JpWCYis+NqzCbNqm8z4mKUN5V/m4Z5lk8Kb2/wy6A
kbk1SOtxlP4VCWuO0HbYqAa5pWwH5tngbWGFT5gprwjQCyUNbPBqpKnZGUkDy1tVRK5WPllc5cAv
b0Hkkh0rE6O68HYsg64x9F3GtZpwaxXgVGHuLBC9qtyFueay1jHJgjQ7mReZ+lG9Z+oz/hTgB/uE
S4s7klD69UwXX7kjKzKQM7hXlqHR38wkFFcnXWq0rZXDfGbVJVzS+pNRpN5uGvVLmXmo1D3/xQ8o
xEgLMHjpH1jyS/FJGSfhZiUwS2bnf5vK68D+O3NU4TndUd5UbhsgpuYq4GBb8p0KMj2OSXMToZ+y
VdjOv1MFhvsmoousVvlvGe0RM870q8c02pks14FDkFC7PNrNR4PI6oootZU+x+4fqN1DbjyawJPJ
phxuurWqUD4zFHRBxYowTdBrrRQ+KumYIc+1+KDeC8XJpwddqMz51y5xCOZVCRzQv7l4QSyXZa+i
ejOKc8nMFF/uLWWiT44G2ODmpBOczWPB+yHs+OImsLI3hGzZi6KPQX5DClvgCPKhGZ9Mb65pelbV
XZ8c2vg53qE6iP3DRMJuEpkSn3vjWIk7Y9oXX5qEcmBJHIbsgLO0PYSL40T+7YhaUR1RYGG28Us4
SrdOcwNrrbxXxaVUD3m9nZjPEjwbeFbilp1HsYeFgEoBui4E6inb8+7hWhZt40MkOfoLDTOeHdJo
wamumjd+P4JameCkcF5oJEC3sIHQW6jxCE+A84BQDbDfkfbJydcxMW0S2pm7KYHCBdu/8ONac9x0
MP4S+dlo0VoJdrXwN1X8tmAR5ltHdRqw1fWrecMly/qpodIclZPGcx/x+8RZffRVyePlmtoLGBze
4xSCnUX0DMExBVvicSXzTaXT+zisfeI8THQa3S/rmbbfSBz3kkpCC+uoCIUjKcOLIyuE+iiYiyID
XHD/x8JaZtk1kH4w/GJ8fQlMX3x2IjNTzyA+B9MhPSrqK1RfOfOCvOqcamkVFYW1Mmkg/18VrR87
bcbkmgEd+zMTeURgRxrRlxrqmxhlAyZL4GEjShSEWyplPSPZNhK3TULTE0eIKK55wD43gMnPthn2
Ic+RyLCf5pu1nvIVzIfJ+qhLEGya7RNgKD/V6CzhT7gJfbkOxh+NmIAhYyt6TXiDJ8Z5jLAza6cF
hScVAuPN+9h8sqfKR4sH50Y5PvAjGuVz4Ndzn60K0ks58MJiXonp1YiJsafxbofB2bASlACxMc0C
BKkEBYNraO7KilPUFEzXIAxTSeyI1qQ1ezdCSt2CUBVP/Z+Yn8fMKzgjFDQ0B9H4Kb9m6iek5e21
IcgkpD0tPmZ2hCRFSLbwGSMC95tdQhLIb4DSPH8HuhO6k+jOyN4x0b1BeCq/lh0h1qZgK5Imrh2Z
+oeUZJjy8ZSuOoGilS6Bn09W10NLauj4R83OgB7wUfwg0in4IwqEURSh4RVB48KbFv3kzLA490pl
H4xu0gNOPtb6vrKL/NxrbledfbyX/rlq3pMKki/KHxGchNsw0s/zexJ6odE4c/NP4hvtLrRsS+O8
jFwEp2bw3/LjcpUnLvl5xW+SIA89pxeh3vAxNLQYb4xqSOw15WubulpUrlvtT+fTSKD0tybaJDcc
T5m4wQbLthQPXQeIhjfQZRUjJ0cWW0T6sFUa+eoDRHhpjjDhU4qfCgdJ2L53ud3Ob4Z4qjAsMHTh
x/tEk5H/KIgedfla5baUcAatp5+WGDIgRSzb8+BDyzP+xW9xgqjM6crJrxLkrngDiQwCKSIa5xWW
ncgAEhyuE/7+xRn9HgkgfLzN+6Ck+4ntKLxqpqg+exzpL+L56BgRGFHHuABFfS9uBg7piM2aemnS
2eMebmOHKPchrtYZZRqFghGdTHp6fPEjA0eqA7P0KEQUZLHEc+T5F1tReUShbKxCBQR0M+BqRIM2
3YzimfPGx9Qb7Tk8RpawEvw/lds8Eb85v4gw2PNSVDOdD5sQgu8x1iI6I3GOHMEYEbg5kMr2XaKP
7IsnP9kcnZaa26erq5D0bdDdEdkB/YuyH3YId9tV4B+jeqEZPpXCr2QgiI/fJEwPnHAUx7TIA3W8
wvs2CHBgRJ68I6Qd9r3K2pSAKlFRCpuBwXtJChS1EMxHhH8MUygb21X8OylfkQ68VqWGyY9sQkwG
aSGZZVsUN0pxY6QqQI9WvVG5EIQD6HDexb8pnClafVTksh1eyOoaGE9ZR2YOAN1H1heJIwFaCrbJ
e4ZoA92sXVTH5p+uHV5YcTVsgvm1R7VEyZENv8yRgm8tsst39Q9Y4uyiltM/aSxNRB0M6wK7gxY9
uZLxhlzCh0i47L+gc53THVyrwxJxD+LEhuSjICVCSc7ZyKJJe/DzWl5ZsYNBDr2w+tgMGs8hpTk7
dSxQFtSfzkCsQsXGjItPht+OWKRhx3b9WJGi896zibBOYGyOy2JzlN34OfBkMZbdtexuIWhmG5VS
hcpCP7ZnE8kQ65cjmeKHRFv15bZvtxAdBGOjWeeFlvPAWhZ/mERUVu40b4O/kiP7tNgyt7p1aqo1
aVPE7VQfyvvsQsEbgmMrIXM+8RQRcZd1h5Ap569KjQd7RH11KuDnAJjgaozsvvewRPNai2/dZ7QL
+HHvtGo9NumO2HFiq9oDveSqBdU2+8egOJmfJvnq5K6gCtaxjOfM+NsnpgJafSF/WD7rUcF3qrQ9
FUytRmaoEcJROm7/l6uQ9dR/JJ3XjqtYFoafCIkcbk0yzrnsukGVDjkbA376+eiRZloz6u46ZQyb
tf44oqUBzBM5dljM0aNOO6rtAN+Qy9Esg3CbS/jB3MR+w6wcDg6MMfAco2xOG+XrB8CjjEAVcOKC
3Q2ru3qM8WjExncjHFiV82ZL+I9MnHb/1xZfHDtMCOuam/53xqhGG0ENZAUFTbSb3TEp4WVBLYvT
UAhPt+IfPsIG4pFOr08lUFVfjqkPS0wnR9lTKajJHiI+2TRcjfoSbx3Ko4eUHEBKqiV6/OdA2OVi
aj4mDgIWq0jbGs0n/oyiYS8UFmbPcEfwqdRvsyHFZYRQwh/7bdkiX2Aj56XfIbfDFtKpFCWAqQoB
5mCuJMEDr5jXiy9baxysFE3QZ8kGZJWbmSWYIruEtcDA4LMTsd5EjDfi8591QdTPoTOiqTNvOr+w
wo8a8CSBEMH+4PTKjpw3L2MjI2JYKl+0RCLv065NWjO2rHhqXgFPPZsRhfPwEKXd2gQGLCE5lwwy
BPxb7ivbleM2/3sTggC22KOzIGoi6N6kHu5awpMLx6SwS+DxBMHcZujLtMix9oO8mv7NqVvvpb6V
FLquLN7BOT6bED0N9cjHQU3sIlxP4Gej8GspLAo+Z87woX7IiZtp0YJaS9E4FsYl672puhXPbwA7
s1wn4rI4JeXqSfpndGNOtTBIVHuTCAFegYmvqW6DZsFGYge0QTiLzipPRQhCID9SEpuzkL9FBgO5
8hIvdaSOsL7sUCmQEofNZB1nAOm9ClO7/Aklwp6BtIx2BSaGjuJfnm0IZR/UR97fi84jaCgSgxyI
oFNXSNSHpufdbCcjGzDg9gZdBcpdsqwjeghfHimIxbCLKItxWMI0R5ybtovh2wid9qwBjYHabOKT
/kD0YEYr+BOc1ov6ZLjgMZUdRsu0+xiZLLVpY4UXUQFyZypD7hZya/jU15BMA4FP83nD5vnusbWS
4SFFLy+Vf4cjX3P0Tf2ilj8AZ6duN2jdWhtWxbgxBpR2evsIJeKHN4lJ6p4lOFpJ2VaQs2ompmeC
O+i8T9C0vZND89Et4/cdEbrXKUuTl1DGt4obGVEv0VSESoSqT+kf4m34g13L/AyoCmUWy14TP0L9
0wQND20Vuyuq6fAfkFGWeCIpre1BbB5IeQY4crApeT0+yEsUy1+gu47yD+LAOd13BSKEZmcdyZsN
oTONJbkq1vQZC2eshlm2j86M/QMJMs7rTybWdtYfLBGtMaohDtaPFKi3zkgf4zw+JnaL3a05hs9T
myESF3KnM4hj9af36m2CWkn7l2zH5B+BI2U7g+mJX5/i9UcoOuR9ZSr6qgM8bupm8jmBSVQXRnZ5
fe8VlDOeIh8MAnQrlP5rbLV8s+ZhGABmSFz3a0zfBxXHzdF47XKHLtNYYOgh/t1/6hcr93GZvs0d
3vTC7tqDnP5r8vWA1DqpTjWEaxs+yM8g1S/ivHs7VbIcP2Qqu/1i04dLK0ah2/KAIzKzxyWmxYEW
DQLUceERbY2jnh/8VvdWu86426k8yHweukvSr6GkyNTsj7HmK7SeUZjwrUKBVQQJ0f27VmrMWLtn
epox2Q8f33ntvtILaq1/MTvb74TeheooqpoGSsDhkaL+8qw/tHETxau39E0ueBMFBuYXwKFkU9ME
ZJCEahIuyvUpICALFzxKjFzQ0wElMVZLM1xy3UzDhwbLlyr6L3IlBAj6laRcG2KCbDM4aSem+Ba5
JqwLiSsODQImbX7KSuSw4ZhwnoFanskFtjdydh0lvziIBSHe2CnZGxkvCk9ZITRF8945srV8mU56
0n/kejsNa23qF2G55xgv+bPj0o+sIOexLV3kmZi3vhoAoOokKLyH0RsTg7LMf6XCfuIM0g5D7Skp
NOMy38f7AonAQiMc5i9c0tw0+1JhVJ2xIxJ62g6hr/QErxwLpNpIZTJbsr7bMOiLxOaa8vTn7w1R
myg/TSIeSUJ8fwraUr2xAZxbeODTWHlK8H94vmg9S/+uWVwXlZ9PTOnhPayOZBEYeLXzm2TtXuHh
lf/hRY0g9s4mB4nSniLI0QScol9sKNBArIO0ZNqrsRNi9SxcNArFez2mvztozFw+EtsS97iv1+3z
wEOAJ9K8pZdcvg2dZ53E7lFLRBySJ3mgXZO+3e406GsA/R4OWu+XBiCwuw9h+k4m5bysLW5P7/m4
aLEHo/yubyOZ1vpCe6LLFPmogmrruj09AGi6bJMJcyD2lHktSOCwMq7l84C9qt5YGNVY7wmoaP0h
XWvkaJ9CXjMkfJ3G1U9mv6qAd5RlLPjVjfRiMefkjc8UKeb++4Ox8sUXtZWab2jx8qsDKIWwYO1r
T+2t2gB7fmDJMPRLJVFIxPQBdwt532ywp9WpR9IaiA4bCFkf9wGyBiQ7JtnHf0eOetSGNTIn2Jv4
Plxjk+4CzqxFZGw0YIfKVSD6XHFgq9tglaA3Tuww4To8vXKATHsRPUHWKQO8vlRf5KZ9Bc/Je5lf
gA+p6aLahuphAWxY5jo3MqD698Ou9wEZonITY8NUTlx121yJhRMlNsPri3/fqeZFyrU2Yrimqhd2
B5Ulx1/X70UCL78txSdrl3il15J2BxP7w+Lt1Jep/THRa2Gtqvz0tU6lj2YkUneDBT8MyvWg3N4n
4YvlX6TEKl4+yRdfjQJPJ2YQuBK3R+U+uBbAV7GS+Ky9tjDFAG2i+WI55yPnlEIT8begQaLhlWs4
dUCnfLlGIMzNjeIvm+8mHX/RlfD9ODnBZBeZaoO1p+mGsbyXl+gmymELmaMx5s8vyFDkytDwoJof
SXM2c3f0nl3wfK06ZZWWnzq2cxNhTwNyaAbhtNTgu2R0x0S64dDuwAC/BsqBJJ9KxLljwu6lVWkE
JEhnXKRe/czBaoD6GwSjlYMPalHWpxZjgcEQNYtW+Jbijfmpl3/A2/J8biDcrfCZ8JkqeldgupCW
9fQAVTT5mfRLbzu+03d9JMhTxoJSXyrh4L37NXYqVUNUCyd2frvvrxC+mBB0um7JhYC0wxZIXwV9
pXJKz+NSzLdx/A+IXTcubKr0TJBGN1IPU55QWEHAtAIB83aPxIpUfLmz36gjkghcH3QTeHW2a1wn
Wm+Ee1L9kFlmDGvGeWRwpUs0tCDQoEf3XUAkWkHLjsuYGpluP7gNL12s0LDqCXdc016lBFOvW8Rw
2z3aYrh9MaCbMUnudMk1wxYFuTc7DCkeibq/nl+RmWeEV8Z2tCWClhXCyK+leM5eFfGRjnQnekA9
jg6R77XmW4Wnlm6N7AGU6F/UUBfUf5vN7hnEv5L6iwmSUxUBcNduEDmiOnkZqLZhPqpHVIN0rsY2
GO9Vv6nqA8JrSfkTJi/bZQUzzMG4gPgdK4mSTYi/pfqPPyeOXeXHvA4fIeJLKrExI6xRs+0T5VP3
2943FJuroHMuYLrytrqvUh20C+GjEvHYIqdKnZYUdUX+oBFxQW8RmfUyOyu2mHG4QG6J1oWuAp3R
LHEUDhf6U6kNZLujdMzY4+jtqTcBOV2++y28qPDfwP98rY9htQJCKs7viPYc0hO8VxZA/Uvi9vll
/dNDXyj9egQ6IadNO886aX2FHJshOUIP0a2NwX/DxXWkQHVkleP0BvAAu7Z8iXtSlJ3xMyOVG7pn
BXdHzDvihxKY52TylPV+hNus3XTM3TSFoFZuHarX1d+SuZp35iSdG+6fpYHWBKTa8GNlNUTrGBWE
us7fqxxO6enExHa93PF1zPstNCrULJqJaUMklooeThZPoCatLV0tgju7Y/X+6BNMZ27jUW3OFRPv
IonXDTSng7+yKbwk86KzTkSpiOMSPsVyZMODpW2Q/WDQqd0OfqlCoRxJls3xkRJ8c0b1Fi2RadCT
OqVL6vsq5RgeOQh4mhvAJkOAXX8vsUKOaGOSvbx7H8IdoMxobgBhJSj7sFnxFaD+yPTfjgyii2FS
KzN+GfTQh9dEoadD3WBCsbCvMekgr11YjrQdYG4J4hBcXTyQStL6PGnV76u5tXPYfOs93I5rOsHv
5R9JdjXAKxFIhl6PxoBoHNtYqZuvXvx5Yvbh537q//lGiF7hdt+kk5+usKlQtplnfn4dyDiagfZZ
/zbHS05gvrRGnIwHxbysmtrjRR4BBW9kLRuzBgSyrWBs57DeRl+cdT2odmDGtuprPxKhFEsEF+8f
7HfiaToRoEEsOMFuHwmk+SPac+OkFLcXa0z+G4OC48f4IP38mPx7/wDRVMwf87BvP+8IEb0Opby5
4xvArAto/I9fCJMWPmyfYpbw+NxoG2ut2mSz8qiB/+SoNTtPuYOOgaYO9SFaj6RHE8RIUIG6UZg2
vyglQ+mH4WgxkN67gNl9to5yN/bSOfxkaIEuQBLCPCMeyt+XvOA/ECfDDV3d204P5cEk0Idor0uC
e3XmK5POiyKPVGIlAceyi2Mt2E9WMvBvik5VZ/zI4JnQdwcw2PHMn2kIOue/2sOvwsIFRvYwQYaB
cElAQx7rqveRVlGboau6pNhNEUxWC2Nbu1Qw7onDeMYEhdnTLk0cWmjs7JTpwBuL2bm5aIBJTbpo
IDbSXwZe9KY6ccyRrdE9yLvmOlT2+9t8iA8aKdmzd+As/WGuM1tEx5Jmad7Z2SW51Ha8zbflUToi
6mOi8fvffDf9dHCcACefhMJwB+JBJuGZlERtY5ITrqJJInaT6nPrBIfRXeBdf0EIu186eRbGbuCZ
2BDPA9Hhvm/PubRQK22RPrZHE1AD3GAbgRyZkaMaLeInCiZuWkQSUPwsNnP076LOncZaFBtjAmNe
FL8gu9J2Iqdxzjq0hX90auAh40Hl/cFvNksXp2mFhkYHtPxIS5J/nI4TDOo8o9FmmY2L4qog7UE8
j+YBzQWDxl0ifwFomGzBH3aMek+MQ6y7JhHVGIlOWYWAn1OArjVHagnrc7UzIDsekplYI7WZndWg
SheM3Y4s4uchNlDGEGu3IFfTvnOPkbk0nISPaG6odkD3ZQutncdrARVqrS9NZDT8SV801ssPUrqF
dDOJ8J9eA9Oae0NCOostNS4Xm6zNUoY4hSexS4m3L8HRDiUIIrmR8wNatbCZKxK5uCJnhKsIbV8w
A3jY7L73DFI8vNxuapc/HkGVvmXmMdrl20SLy3ofNP0pkoJ4Ws+CJWEL4kKmLKLy13tXvPdQcxQs
jPGJSQWRtURozwY003gwCraeUR3ehIjzz8hO23kjFZOCOyCw5/LqEsao4MVIV3gSgTj5MmGAYJ/D
AwItDMDy9DRjrZVuF60LTgpOs3BmhXHfoeJCumANrvgMsJy+GCQwOWR2RMMtzpYZvsCqm0NiBW24
BWQUeIHJfhv7ueKAldaWb6H++Jr73SaPmKIFAu2qnG8oo5gPTWTls6QF/Bhwu3MNvvfBSUt3MgNJ
8mHCEpaNhMZ7ruOCm1yye/OBTI0/ySGtRH6fkPQsjT/lK645bppNLe253XOH0kV+VX5qARqUHVKg
sA3BCcxsYuKKDCc2t53I09tuP8gGcKsQnsTryLle+Dr7wfhA2J3jWMgCZglM7KjK3/Q+wLhWzQfz
XsLZBOlX6Z//EPNrnyYBHTl208JW8KSo8hXRA+96pTg13ynyKIfBbzQlpP/0Wl0BdYTn3qJbnPXW
yctNSjOLcqXkklSGXkOEihIeFx3eeb943XTpqv0Kv1GIB7T6jvF8aATlCncZJyQ+A96Za3KL0+qK
e4PcQhLcIvFaafRfAucmdvaZW15jukJnD9suvAtmYOmnJLo/3x8CXaWbkA44PF+zyPFkCfuqWLJs
EMibJy6w/Tv7fPHVPaVmZ+goRYtfNGtM58TuoiuMSA0iCTSIGj7IE/Qe3OeJEXhkuaJplhgiupta
Mien7gRnILVBw+vVM+EDAdUJq44dSgwtkwPimnxZCKPx2GRnY9+l/JTiz8Jgwf0F4Q+3J1ZEGPyD
nolbnw4Zdk+OiIz8jsU9pG/CbTglE6yr7/sL3LyNOKBnnM+iZkY4Ucx0YVgWyX2yPtCGpVAvwJds
6PQeafduFq5whpaOwELo5OdG3elP/KVkMKuACyoG22tK4QPGybWMMQYfQMhpIDjvfgQ0OsusvtRG
5dA7EIVrYfoof5EXVDlvFuURiQAeFYOFRLpOfTAaCCZeixSHvpdIpBTtNLAB8bvzBgkfz3xb7zvc
E6aLoZk/yRwC+vHwu3+Z8D9k5sRbhgG8Ty9HsxbSHdP2DoULoYhznAB6FpJuHYPs/zcWagoBZ3ge
gFA+1ObSIEYt3OfNRSkfIYJkaAjezZIhkF6/ge5OKo7ijv3MRfDclYcy0DXUgpzByj+iMTi4ZITD
rMqE6IsHJo9YPSkE8fZLHmHrqwanSNFAVFt8iMZzm/AoCYq0xen+wrLSAORqyRq2i7JcqbqiGPjF
Mi2kFMk6lrwmv3DxHi8yhHwfyrRK7QbzyJpYfIM30sXMgtiiq1Y2W9FmFpntTS2Dsh83F/wWguIo
8JDDQgsMrhoTAO0/vED2QnGGimZO1N8bU7uFvFFVB9IQmDvnXQB5iS0KM7f6PKFXlKLlstYPKYW/
OtovVKRHOj1f8sqQLhZzWEOJrTcS14ls+TR78IBWlY6kwKPWkquFvHpKUZwe1dlVMQYEBUWb2PD1
P6JLwmPKcJKWe0q1m2qNkUrEeiXDOS0MxhNxFy07pN7zls270ABNUAg8Sm55ehAhMOal4TtUAuqn
O6LV6vivFW6Gep5Yda8DUnHcS58qnWk2aT8BpQ+vJQxLC9c1q6j2+YaWbFI3MIOX/OhBxwaBIIke
JSu5zai+SDV6AI326v08QFaDCLKJjlRN68g+nzRAy6Q8ngj7J3ruUs7iDLIa4HoZVREpolaTtIsJ
PfVDAVq9M7mxLLui4uP9U5R3g7OY/nIreHNTIkuo5FOIlyZFOcumQobeROg5IbjBpC2RNncay3Fg
1kdi0SZEeTQekwjbr9/FT6QH9fjA3GwNjoWj83l+ZX9VPcxe0UFxhOafhAjJKB0tR6/ivjrkNhhN
vbZYRTm1FujOsJmTSwpAV/20FJ6mG0EkLU9EkSzwP1fi6/jUWasICfnajOkHVZYE2FGcU7jsOzUg
7+KZrXrBk2i0HDbviH4dm+KLl8FrDk4KG492KFCkp8K6oeTmnvHQVRGG9KAavbHbCXLQulVD/CwC
x0W1mQQmBoCFAOig+5bUHQAERpsRA8LE/IGLDZPDtHhnyydxmoHgkMPSZBe+YHx48nderhDhVdS+
hLE35Eh2IEydF+0SXxa9rAV3J7WUeP5UfIrl5o0cECvSWZcvVbGCCC43ihcKbpOtFBwAnPAlU9EO
XuNLI1vw2dxrhSoEv8yuOnZFMagJ6MKCLLFDA/WPDoEBeF9LkvYfQBcC0WLJTMOWF4RMIVAPDqmL
eDT/1aC4m+JLPlF2jNFWIDgLbRHxWOnnm14c8W9UZmspgWdG9INMG6Edl0fiCdGEP/SqjfhNWBPq
pr5bZznqoxf/MKL0Mpa3BTqZWUVD46o7jACUuJzikkhsnGZCvisak4x8B1Iy9xLpYBwH+VdG0LUh
y+QZInQE9tyAl4u/JWRSsZ5+3jpvSdRn/4Zzodxm4RsZA5Wb11Bv1/a1aXdA2PE74G5SiePQlgIf
SUQ5Fn9bsvdC4Ve/9pa1AZLgQXFMLKn/uO2QqqKGROJXLRjUh5Gb2gb97jqWTdxGoPIL9H2dWxkB
Qwh2Goxt6FEYr6gAeRerHp0IKOU79igpjpfkW2C3+0CT8Mp/mkNMS5N6U251tC86v20PX7xyX8Rh
icfJU61FeI/fjybkOwLku3KeuigitJX6DIAKuAslRCkynwqbj+A0nEmQXWYNcuaOFkfjR5z/mP1a
p/d7bzl8isb0miXJQ3gzZNyeqHQcYu7QuSHETpdEXtkCJAJWALhFAgC7y6vZ4nt5ES+xIpCOdJHB
lgFCNPkXUwF10Lyp+geucO135lTJoxquvGaaWdEBWKZrfM9sxwch9/QechbekYyHY3LDEn3r5BWS
fhN0iPnA7VEgP8tyneG8yQWoU0eseUCyPyl4H6gvawqmfB4Zem5oF576HWgtmh1AXMonPm9hszZe
xxZBrUQ+BoDOwqhPoI167/3j6cmEA0I/bTpg3QXy4JHqm/P81/qs9LwiTsYvWlqIO5JEQuU6l80R
Z6FGm/rI3cFh/m6WFsoO9N6DSFKU/8Zf4kIYNZSscTAIsImsKbNiZ8etsqIuEWuBqyL3XeaQtIXb
DJhj7rgd0CUCqz5Taj8d7UeVV2NzTMKdpP09+5WCIZ3epsLtxVVxa055TQqwPcgsw35s7iMRo/Lv
fHK8MjCc0DF+5WpVw4tn3yailwwRofYKVPoeYV1eW8IRQeZhJ0M3lL6naJOqayX/IN+4Q6Z2lPML
NVMw04wHAdHaCEYhEqczVJP8vAA/TTyhqrZ8/2FlRin+YegeaSvPHRmAxt8L0kXW99M8xZIMHNJz
Ol1zXqzl2WRB1H9pnOatMgzEXVTrIfzC6/DT0H6HSAbV8366p18ilpnfoll1e1bmmzx5qGHzlVgv
JbTOpO2u3+jk4k1hFCALy3i6tJ+ogaEa3Sc6ZHgGLf8mLAE1JBoE3fReI6faXkl+1eknPrLBvLPf
vCFmjlcZNWaugP1A9vLxKPXOnNRyeY/bihew8K3DFbUeZa2kl4jLCtwagJW51m5X3UbDvspmdS41
dEu22RwbrziT0xbrh2Kfgqj3NlZLqGdaVhGsLKI9L/9hbfER/5hkQPH4rljDQCVDE/MH0bNELPn1
CRkGqQRpt49ItyMzCCAvLm4hbPIuvfLKfoG6gwQgtm6RxMCDkCN8Y1p10YL02AZt602L8tmIfN53
qUYLHoqoZh8BcbKsyivhrP2gWerRC/g6UA/KHjVHCnsy9tEtUrdWu+zpz1gRAELDEE7cL8NaWbCY
3XeP+T12UeyOzVYgIv8tfBY8Ohr3yPBTIxiyOND5Q1VHQTmCou6B8n1uS/BEVwm3ytsDK9x0w0Zv
N6877vgOOe1xlpN6kgxQ8dro3UZg075pP6WDGQBTAs4SRrD4wErEk8AZJcxbIXiqB8hDjRWFRO+P
Dtt3QR6qk3KJoCZgTpFa80LzohVbv+kUryX3C9/uHN9KS5NjkGPC9WlwWo6Qu6J6j/492eQaoJMb
Eig2KPKVsGlWTlsGsuo8c0jgbaoGunzWXwErQO2XFPpY+2dI0o6HAZ6+VAUrL9VJXwblbotpF0U2
0Ee6gEhz9C8gNeQiSF2wjklet+hP70DjY5M+Aefx7xO6RvhhLA6Pxj7cJmRS/5NXSEn4r/JTHqYd
nzg/p+fiCjcy60EosLGLv+Rq7NAvb9JvfTP8SEf6GMcjn9vV/zW3eqP8hJ/8LMpa9iWD5E4+Nevm
Q7j0s0gh3uI5+hgxo3hvYWEERqAd3o/ZfEu8AP8GxzL9HwtAmXCb/dM/Z/SD49LWfpnqeUN5Om6T
f+Yx3TBXcPkwNYoVBczBQAkRFDPvnWV2r502Jshhj48TtSuUL/M1iKe+e8IKZWCBsCb1Ysq3TgOT
ylPCNlF/It+hJKny8NIihKKwDNPbrJld8TfwdxhBNG4KcyWXTLxwejIJEZs+J3es9kTqy6yltEpi
Vyt+zSdcqRFAmSvp1oJpLyLOaRsj6aKe9uQRjOeU1vPe72WH7E4LGkTfr6/DmulWzzHjzcgTCRPm
FMhbbAQmF0FagcwWcwIKEW0OoQGoyJ984lX4SV8xdQs19whIdkBjXa45+fhoiLX9MshZBaFzoO1b
UihztwXeQ9/5vof6MZ6IcKAdpz4l1rILvYE2jQSFls1lDF7X7KO+3/gmS2N5Z1tibj6iYU/UwHLU
Hca1fdSc0l/k5qkZQWshofcxHw3sg68jxUpVdifxBi/8LOzEIhn/zb6WWBXd6rV7kjHRy9+cPZO6
l4bHsCb0p1cDjsiaoynQdAryeHuhn+Tqyy8v12nrsnMmhtlRQgSaOPwSRWiGD77GYuJ+Dtct1hed
iDBUcOGjjRWXnRGsJPHiz7beVMWRD3fM+IhUmTG/xN0XbkD61zLdn7SgQYs5zJkUFcf+x4TfE+Fa
5Wr7VLmZbM7F6b+0KAcQSgueP5C5PMtASIkPSQMvYYi4AcXvt4aFlsmyAY6Sx9uYIbSMGIZJl2pX
1YMNxLwrdunyZp6lm/jtwvYjRpmJvqPmtfDAA6RNF5IACh4fmXSGd0OaFgyMiOcbJzJka4u/VN8/
lbuVBfXrRKfoB+E5CRvUlgdCekQYzIYPop2R6Blcwnf2EyKX32RESi6aA3vPMt6UPyL8ceowZPCv
kyeGza5aTLa1FPo5jmmO8lg4v8ajT8icoFQpqIg9cWRWVpTDjghJkWhbheouAuX19zeu/FmGeuDe
fY479EizPu4WZRQEf6F6Q5P0yJgV0xU/hLwUZOsDmnxycgdO8fy4/Idci2wcoMQOp234gbUJjlL4
6xNqkR9vbERMIePfkHoZlhifu5giTPw09Bu0K+uQIrvlGg+hU/I8dmdxzYjCB0/yfT/+M4JZ163O
SQ2P9vk5TH9j1jpPmudET3z/5D6q4Jy01YwIcIkditBbqoPJgov/QjdesfSyHGgCv39HwfawC/Ut
Tiz9VCYHHsrcL/bqdJu6tQozhD0L3J67bgjU78KBTjBrR16TdqTt8cy175UxkKm1bC2FZ38VH49E
esTKmsVMxSPPWzq8SSj2w5NlgKPMl3nVlAG6OZ49qfril1GI9Wrcd0u2fO/HsroqPBGZxsRrKkVh
Rfij/IPogkD7CraEm9R6QYXQlcN04WEf55zCRQGUCXUTsZ04HMZWcgB85AEkEE7e8OFLX2Ip+kMS
xr1a/uniRQ0PkkTwMa998t1xJ3NQjslOB9FZTj7JpqggF/meQCw7Ys1jmpXPIZSG5oNNePEhv/fr
noBBNOznF4iT291w3C3DHTmxrrXgFbxUzl2FOQnOAbPhXlpdy6u6I65BL2aTWvVTk7ThqL90ywDH
PPphYbiP+kvFybDENyouMTiTD0FyoMPdza1YE4NRHVDFYj2jPpPsmk3jnZtiMVeaeSkypc9ijTdu
cON0pUJUrrkjUbqhECf+wNa/e3PVUwSarTOP4ZWbAhjQCpp4XfJ4lKBn2t5sVtysmbaX0bOlvsCr
GHrToP5l3EWyhcDrS6lxZ246opZygKigt3zDR2VlMc2khVPxEmeDhspbUBjMFUJiK8bzV0bS/0/z
DIZ4BgTZVPeGvp74P4P6K3B45tMnjQTF3bAZdaVZ54SfZgsWaEpeYhMSS6zM246MQP3pLpNsW8NS
5t3V+kocDL8RzRchmVYnUydf59QjuTLbIAGmQ9tTb2m9lz3RicHsKEzi0LTbKxeVL6d6GEQ1LJKn
k1qHOR0W3plnOT0rHDjAJpUPv2CsCsimej+adqb/UA4LaONbEwEVNpsubO3zQjPU29YJ5GIwsoUd
FYCK/2gaUBDlmLGS3l7loSEKwEhZ/Wh0BQVkv3Tl9FS/XQxyfXYab/I9/khWDCfo60hb6RctqmG7
uJqQXVi0cchcEGUxUXuIvxrqDVgHx3VqnpGhPHMHZjWQ1xEdpE6ir3rkFZ8A++9/lsZKgSUQp/oD
lXkYyA/LFv7EH0QIECG45U2St2xZd1PeE8mOfhBK1QYGDEI6LCT8M3vXRFShUizwQbVKtgb64M6g
VQBTMBszBrceBfwl/ZaFU11szVkopsprws62sPA6rUsr8Z7exOlQCC+nT9CtbBnuJy4CtUidGxL6
Q4jkAiPgrpcW/bnchT9d9CVMAWk2TxSyjvJRPsAKef12azbvsXUJecq957Ru0MrXa8sK9HwlX3OM
3af2YnAjdOFZMRHaJAxXCw1WKDx0j3Cvemb8HS+n8cwyysKOKu6CFE+cKIupjm+3XtOXXrFch6iT
3tsnfQYiy5xUHp7cucW2BW0P72n0mTBGwu+V+5yRDxqBcRzZ6KIlQPCr9yGS8ahGGPgw17g1S9Vz
px/qDxZVUrLkrxzBQeZWJ0Lk0Vvunx1zuLUm+ce8oSNxKWlw4Lmps4iD9PO17XFKenNoDlkPH+QN
z8UhoDzMMi8POb6Vg6052HEyNBnskCA2m+jfRFO59UdCPntJTCMKQBneVC6Eh0XM58vMj/U5vZdz
wFjCwoYAGuO6ubAsJxVPzP/JVjNBFehnI8iHt7yFnN8bpiUeXpOamADDJL8eERhZkC15zg3jqx1X
DA/4Fa31+EPNWsjrAitcFVT+H0wSsk4vZFJZw+MhUfkhadbSNuLoJlxnnV4h5omocZ3G7edtAgq8
cquP/GrBX7RumXsRvz5qi9QPRR/XBtKjdFUpToZIM7wnj16251RT2lcVYEKC1I1lavyRIENjz0L+
xRBCKOlW2YL2kN9SwezNDQ8oEYkG9V4X5IKiT2SJ4Wqn7sTqr3rNqfCHgwaEQ5AU0y7m861waxUm
QhiEdfuBO4wWYIuvFxfDo0hBs9mgiSkQju0ISrAVMGPwFYHe7eS9jz59qnCVsvci2yyCAZ8nIuHK
Q2I7iyAQxy3A7nzGG2UZJhc9eqjDL9JnWDIy0NQjTlDuFpbJOTctQhfvYijF/sA2PWEw67617vSE
I6hcY0cqGyYXkl8lt+zX41JzBy7JutmkVCudur9hl3Lt1jVhtQthy5NZMOyFAT0imxSyG11xjh1F
A0/edqi1RhRhG7Jfx5X2EVGxx1n1GP69z+QmcxD6w2ylzGcHNBUgJPrsMgBIVF2Xb2WXA1hSG8zb
E40p4/V0KqQvaDN2YPDWU/FJ2VMlKSwhbnzOx9+hOOUEHsIky14E4fXU961k/9XL6RcZkOT7aIV5
lRL2vUXlBfcN7d35jUtOeTAuJuNWfCpzPJ/8GUEZhUyD+Dj6f+FfBXtf3ltsgqS2mldCPuoNqSU/
sY87EWEALjpwAyQF4xbi+p3vOLPhFKQHCzpunCd5+06pExrDlMOO1SH0+BWSPYDRtrrmHk4K1XJn
gN3c1k9nDpwPlOzwinFQj3uWVO42SyI3LKAkVqo2JBqS9Ex7nbxkltk2ho/8HmfuPg5uxa5XVz3y
Xnt08h+jsy/Yk0LSMjGeuiQfhUAx15hHvRRmqYgtDxsENQRlkQULFWgsiZWDG6IchjROB+aeG7C8
hr8phLyyS67p96s7vH2KVmeFibRqJEI7EOm6BLvPwV41hXEwPi7nBb3KbvVk9+akExP7R1odMpCA
HrEK1ddCsiRJp/kmXQggGcpk0q9IqzldFyiTM7y160bZRejaT9m2rF318Da9bHAJJJe4dSysd21R
oeEOFCIsmtsoLmWvNVlR9jQvRZn3NPAqjipfDFmHnAUE6d0H+adDBZZa1Chy2lPJ/qgcTcmdwvjX
liwrtwwNftc5sfaQZD8EgJEOWXuhjG0WOKXvaxp5CojNTzF56a1D7blhGEDO2x7lzVTfY1zJpif8
j6SzWm4dTaPoE6lKDLe2BWam3KjinERkMfvpZ6nnbro7mRgk/R/svfbHLabkFRBPlvWoo4VkA2Ur
l9VNnDBH806AGc8FowcAPU3uLm1udd9Ia5PgVRCFTLZNCZJ1h+RZiAimPvYUjpwb0D1xDsA3TF21
totoW9ZLcOXwqrPjuNDVf6pmh8WOvTi+r2v8i0UJQw1hK73bfKFDD5GwTuhI/07bMhSwTugQZzzX
IIgPKxTx7QYRokwZfNaYZGW0q7RU5U6nruS+MHBMo5VvjAVneBQshl+8KKCzy1NZrhBsJcjh2Rvo
nO+wE5YD0xUaBralHTvcSTQMyRGCYqU5H/RvyBsMr5ihaonQb851cVGtQhtrrI75jFfJ1gR51Rpn
RhN6XXDv24O4RhA/HDGwxVtZWLfpsSyWb+3ejMco2aclyGsyoj4T7PjCMHQIHiG95FDeYLUoCGJ/
qJAwkmoYnKYaIrnsADu4SKjldsm4n+WGwOY5gNj33qGmxoJHoJFOkcFeHNc2X701z0Lg4ck8rcG0
pkdhdOlAOTpsgnrYGdUXX8GY8MswkkVdUR2GGxpBqs5LR4nWn9/KhcMUdNs86rxuLZ4p8FZ0yyGG
h26D5GrYElgVrlCEf1fiV9AsJ9f41DUwbP3IjjVg1F74c4E9wjXicXsPnBR22BLTDUNQmAUluvEF
28x5a8GtWsTokejncaxNBk9q7PAv4rwbHKn54TY4S1Q01aRWOsesfjKlAxKCTYWBGR0OgUfWXMvu
zLXR1Z0FtO8pJIT+1Ppu2L3eKIQZo8oR5EZigxD+ZruK6bABAsIVUJgKTiSsYDTE45KXwd2QCZCn
1qICXQq8zKKrr5m8NAzAVHv62U44yyqyc2r7r8TpgW1fGh0aasztQVXnaCBAFh/D/egbQh/rZZK5
tbVJV9a9g/236HnwEeV89KuNZXgVmaYLdvF9ddNQ6STl70fkqCv3bY00nYJW3iQItDLlFOsejZwY
IzdXl8UvllK9dFPOfpV0TFioUFb4/GE+aLH7wdPkEPjqoKdxzQJIGiRRLIjRocUzjkXtr4oWcbKh
eS2GtQiZFmt0ubCWSX9AQgZBpnmU8iqvf1rGgfIz6GDKRAs+QbOF9QVx3ZrF4sMcNh5TJBTKpBgd
eg7ZIoDqRs2+hD9WgSZJnOz/KFmyoBjULIUJdwGfZVwXDxT1mCmrz4N8wLn15H4OzmiFmQmg54IF
YhSkgaJtxjs2uaKGjZTBKXIyfYPdEAMbXi76LX1BJsMIeFLm6fzIkhOGTdRebXPqzGX2cd4c+4xP
BGSC9Xx4pTxmmBEk1nuJRySq2LsJLHPfXosmQuMZIxf/fJfDSZbdCKsRWxt72+TPYpyWnx9koejC
xrlhutKE4CAf7YQ1PUUQy+YUDXQHEXD2MTwD4q2a35pJt8hjCKwlgGI4JvUOfR0il60/PETEedQN
8quJnmkPZkqdS9qyP+FZLZrlO8LQzEInaV94Q+XEE1FbpeUtR79Wa9jmYnaA3wm62uj0lgDoMTO8
fKiHA2WF+IXcZGYVcKoQfCce66QSsycwknLL4LWVn2P6JzEzixnwQmUza3melUtSeok3eqpT/Ytj
FwT9GROwkRELiMaQqt2ktIibjNtji+6gj+6atFDYOeQ/REnM8Q6grq4cvrUcPcIPAEysA+XdFL8F
2VyWk3KDbUupuhPjiQ2IX2CiwV3ExUJpXPlwQhNqEP4ZbAXmhGbfTQ4nahyYLCJ11tCgj+HxM0Xw
NTvs5ArdXIhM0wgU95+8qwa36o7D0yRpqAeZFR9DM5sPyh14VpMDCCvuRE4V3RnPJa4DHtHoHDSI
x/RSBjwWNOoDcjYfZR3OMP60C8i3ZwXMIDG1zqzVMVmqvxiOky0BIpYjacTOl3aYPlrh983Ogs6G
6uupsNnHAs3/Rc/41URy/V0icLlGOnfc3wAbXeITR5Cl3qw+tFO+W2t0DBqeXskWEd+xNI24W9Tx
kEKodx7RZF5kPp0CpTeXhkaqHqrT/k1etCeYryHZ1LcY/hK6xmWm/CXFzQxQpU7hkzCOuSr74O3p
iEAS/kCMV8koNjLBDIMTmsvBX/U8lrPA2hHjNI/lG3wBNUUoiQTI3efjVr4x4wi2H3qbHmWAeKh7
3tvkxoBeyMpphNkfCgwvIp0UgzVi/el5EGGrAyXGLEggjRkGOlUFNAXwn1iryTaOf2v8yRwezU74
V0U/iIvcD9+YzFVRq194FQOgV9H7MWQbXwScMQlAZYYmZDWEPLbXgA75c3fWyPi6inhncm3xu58n
KFWczpl/Yp9noK9VuXTQr5fJH6CED4AhoKb/Cv03kw96uEzbr5Bss19iG3BBHggjIZ7JWjEHMlHw
czX0iwF1BeV37+bdkaM5V84qCh4o/eVvmdywoYoZdEU+k2c3A/0NKkBwyxaN7V7utkF5bUfCBv4i
O7JjnZEagtOBGRRLsDluuxnxlEO0z+7+v0DwctBN5sUESWo3+hFAh4FTfoAHz+n7815jOVyrT+m9
He7cueouwkB+NsgxcStx0UyjAQnOzw4TNMcch6G6MoIdWgSTsgOsTeyDiUT9YevhGcVR9rlpxUJb
K9p+8Axtmz+iz46iiD38h6aKxYQ9uUW4xutzi8kC9FYwLyiQNJfiQM4Y8yN8UGbJX51TTH6PFAWA
z4bJVHwaO1qc+SSUp/qoVY/YA1F+ZYz/ZCPn0sYt8AEXQ+svLRUmk90RJUJcfaNmLuiLkdDv1P5H
Uw5m96UZ+3yttcfgxcWQxrSPUBgBjXAMNv2FI4ghP6kt9Es3SZjo2+jAsOxq/bl5sBclMGogdnAV
xfcRzXt09etNn+9GfVE5oWtFrHnDTbjudhBucSyyIcXWz2IQoMVE3GLYT+Wn3ARzXm4i/SfZBNCQ
ZmgBnlrIiOeagMc/REtcigLJTp7IRG8f3tLimE5rO1RWCIS/GS4XMvlhHOI11+1ZZvrwjcpyADVy
YgCQ2xkB5rC3L1V/zPJTyvKQRwr9W3iVT4q+ZI05oMHlNjqILRS/hQCjaJEbjpy4fI1RvC2TJUgS
IMyp5CHgyTnw/1D+40gRoUE8BWVTZE7LFmKm2XTVwWUqbRftIU+dQwC1YtV3aylDD0nyiDPM+t/8
vf5wNrNBtQ3MUVgYIOfM0ecT8xEs66/9S7Xm4ZOQiwxUDTg5LL1bwhLa97n/Y579PW6+aeJTkxbT
pl6jPiLotedthV/6iTL/WzlnD2YsWCDSE+TpD65z6I4Mq3/IGmP5zIbQQTTTsfxjW/iODuIIB52d
rkR8whXdvgxmO91F2mIClKZLfwl4rkCIymjKU7QdDQU6La/SNwQx1CuCzvCq0MhiSzF+QhMZwwn5
eX6zglMVEiGBy71DdYh4/44kN51Jt5LlPozRu3/W3PLCs3ql/wdha41Z88yELYwqknUThKBn9qG+
HX+hfsKuhfKDIdZve0REjba9vMXDmRV53ZwY8qhH9tKV89f7DvKSYB8taANgtKPnLyt0BtQUsKtJ
S2xdDXItGqHsVJo1z4rN8FeXF6m4oXymDZNHp+RwDspLM2J4QJCPvO9fBUVBF+iBBbyRXjpn5uFS
Ku0rfRpUp6DjPHYikq3pm5EGr7WLHyvUlqpMjoNN4Olu4OaSxZWESVlVHRCHQEBwrMBD4zRRydpA
4Ff6zwhdefcGQMAT/1/3lCThoBNEF+J0NY488rnDLXhxWHihyfDk1S5U+lp8G5MjqtEmPcU8NVvV
RRat8GH7KRlFVNVag7UWgynTr2Q7kV2y+MBycd3L1y7eNbkT008KP290+FAYe2UZxz8TZgbEImqX
AU6bFgGXdqSnQm8BcdZEHbJt9S8M9epA3g4uIM/86gmBntVe2d9SbZoBSuf4ysQ8IUeZEbh1Kd9H
uHsqZXeeC46FBNCCFtSxqULXMc6LfPMHjxPjSs0ZQ6IJ5BGWWsOqRFE5+nPj0DAeRliVnRrUelSu
w1RW1LojKVBf9wrij/ykwWqMu2cprIfim6VUon/p6lLOHljaOtQ5XXlN9a8I4bPIu09+AGdV/bav
zi1AIzxwWfQvobP6vKBUhTDRuoAKDKSncfgMbtHDi0SCItnBQiW8RmKX7goDh8kEpNK2VeKy0Ak7
fEZlPiWNJNqy+6zUYcNSKTkaGzwDexR/YsW+aJKo8LasYWXVewLkRGXZmke5O2Rs4h1VXvIpZ1dh
iQxIfNWk2gAXJlDL62tgBXA4mAPv4eCo7AH8YoJR4Pdhp0omGmdA/KvxwpvwT+cy1HC94KTZypig
BSYu/EDPb4HbCoU/Vu4EtiBSUCkkhV9OliB6Njg62e9hvCBUdKaJj7cIp4bpWf5tWpIrAgDckzCS
8nrpfSIGt+8LXSvNMRtNtpfyqwUSzHxBivnb44ZIOoHyUtOzWwZQeDEEf8i65JbkEcDVQJ1o9F+1
/+xoR2EAvX9DPVq2LEDyStiUb/AF96SGn0X49KJhyZz3nW29o/MAhRZkoij+mM0Hpwqzi29Nv4so
MI8WThfZDt9QtJmuZw/YheSY4LYaj+WHlp75hWRtOlRwMhpqNGtVQ9NXw20Hgy0spB6bE+wI0mkq
Ax9j/BcXrOPTtYwl8jGgMpJRJxVj8FVQpzH8Z70YGztBu0SfW9q7/rgeoqPc2BLNjh1datglI2MD
hJYBRKXsxYszA9nu0sS20EsznvpANTEaQtEPWXNDmZSNrgRQtLUH4CR4oLFYdhzfLmCmhJkwLf7Z
GpEsTMviKXAq2gXnPH6GhuOrtvUbb0mU+Ii/eAMrC3+MRz4Ext3yDm04+/JZ0/INzE00kn6/B8DB
Bj7d5YyMHfqXMnWF+FZph1BlsKmnhY32Vr2/rWnh2FCK8rhGjx51O+jJBIRln2OsSt6YvJes//T4
jQzpwgwsNB9IQ7knuez2uzIXwTcxNjXQ9dEdBBrw3+TMgVnhVsd3XXULRfR0ikV8rgESn0NeHwsc
wuPNf1VsWiVI0PgQ9sbCagAaQS+bGgowAyAA23iZf8PWYnZ3rL2KyzzgaAxYKsu9wI02l3qoit+C
OTo+TjV1LircI8ba136V5kfVQcJ9Y9QABFlGaxmx/iGDzzNLWV56pAWWMbJ4j4mSzlBiNYwYLWH8
w+bdau8DX6EkQTUZMVkxVoGpuzTFg6n8MiwVQbJgLreylZSuY0S6Fx33CtNf9G4dMRiMm0jtmbEB
SVkCzSnmRz4bArr5H9RPOzRH6XIanL1PN7QUwYZdpun/p4q0bEJIffJcWBPElcp4zai1FTRx8PEc
+AqZvC8lvTOJiZoHY4YG+MTcAnNgq2QqWvDoBLK7Vh86/WWEc15U7YoGKmFAEDPPlXpiApS/kudN
9UHqBWnUlxmAonrGgJqyhdk28lFiec6XoA0fWt5NFCGk+kNH1rOsfSNevuNySN2kcZHtGuJRqUhM
tYfMRdxh0cL7yeYa94yj6aDvhfJADxhXPPo6HAhw0ti7IFpn9hsdEe7o1ktkG0Cfx26u01tbpgxF
qvk+iz/c6X+W6Mpos3AmTrJ0dwxssgLtQV+0mP+VWfEXHCZSnTWXJaq+Rx4cTM2TNa8ooHY75H0o
WKpGbCsC+QU8Xrgnz8zHVH8ax2a2ckN6G24R8Osh8BPgxfMMmhct6kI3PV3nyhbsZ/j5soDl43jm
S7ZAW6FhkxbRcPbhanT9pscx7RTTHiixNcavmBvfC6Z1f+FOxHHyXpUXPFrdb7KnCUdZ8h62jF0/
+CaZ375zlwuE5zKhqHumuhXnX7QVyJHXvcBfoWcOwE19Dpr+8A2Pe42PJzZRdh0N304P8HJJd1Fs
BsZveRXxE20I/nNRYdOIzzVEWELQWPoyLz1wRkQ4wRQmvsAFZ8A8+KlCXiUV+2zpKAVbv15YKVJ+
rMLRTkseIskVzIXCwlM4vditsOoMXWH2GreMjToCtUkxhxVa+zflFY3oOF9RdIQqIr5vSu2mq3cQ
z8ErRDvyUrulyeJQYXDrdJtP6A7Ifz/myW++gFuNby/kE+j2H2HeXjUMZdPhxgTv+BOg7CkjlG76
QeKInJwf94j1JGZrmd5dtENMz7JnVVs2qzcCoyUu1TkDW9bDqNMURx5m+/FG8A8RuYiSXhwylLbG
cP84KkOBLnB9+TLaNVTwufDw3Tc6w/iZehmSFB0aSEdPiurMef8TQ9IqZdD/mxwaxZ0kWPmZWRc1
IEJukZ6ozd/x5OL9cDspABWRxPkHU7po4RXZETnixpQ/JITApZ4itvmnxmMXifK93ia/tBJ1t5fM
Vc0DCCYMMoBfiBm0ThuSVuATrypj/snsT+BUqz//zXFDYcsNPAM4gxRO/REMLsl7pOwKLEEtTCTg
Prsi2he5l3VOuCfLopdYpd8AIKhPv1tW0mvKyaKG+oqMOa/2Cx2RFCwDZ9g3/1KglNG5r5GhGjkD
0/CIjKK7ymvquJou03ToIz+O6I7qErYYYQawDdfhe59RdByDoxqvjY8Pd3CbuukVdo8+uMAoTndj
C2fCB/QIwe6MwZzMLnwP826cmecMdZQt3ITQJ4mWmBLhIejHkiJXYfbKZK+eEmVfanwz2h0HdR3P
/HOYLUruOt0JGFKtQn/eF9eopBKZA5wZTl0911HFUm6cLfqKz88oztmZIR/DoTX+ITEongleWJNN
7LbujjV6OIjl72+9PSqnlFzwAaEwIjOWv1PtigCUQcyozVnyjx3hJSxvc6TT04tjPuffymvPWKTi
vDFnVbFS9O0b3hWZ6owt5yo8WbBNwPu7FSN4tsWdA0mmYB3CRd4Jz0L+MV4koYTWKrBpZXtotAkz
Ko/A2eGoL6GHHllfIpv5ZmBONIM7GVfvAVE0J2BygAWD18LcRWdqDAQ2eHG8kLOeobwdz+u1AnCA
0KsJlHbED/FHRsHnmYmo/D5oPl5Wv5R3zI5F/cliCHrTpU7OSfnzTmG+0GdkDvALdpyAYhbyuCxH
lsiYHchqVegNjmbmUUWy2GhfJBmcxUe9QNimijd0HTy8WHjwxLJTH7Pe7r/qxZZLd3hmFQo30UHE
DZgc3GLXuObbzRh7MpRkh5HoRDbeResAEn4WBHjapV+DMIAdcKdfxp6x6lJf8Zl+sGHuQsRbJM71
LOVQMqGzOAgNALNH0tjZTn4g44fPLx2IS5Dzf5/xzjXQAp6aOP6hpM2or8EQ4jwY/6IT29vgv1Qu
+fOFMx++J+FTy5D2gDhXpwfBiMNtEf6xmBapvnjAbAJHBPqPI+8V2s2c1SP0iMkAEcb2NKKHvycg
FSeBQuK5zUiOtT7dfA/YhOFdVX5NdD6x/2EpsyQoN+B09fvU9aGBltJ3jfISNOeFrYYtI/yLzYQZ
nIvNOjmq4jolVhQOzq9+CLsbh1FMxVGUroKfd4BDOJ1OdjKi9YUfW9/f/lHCT7pI0MGwc4joLxWy
4G2yboKscUYNiH8z2gZKLAaV0XUckSJRSz0Lgz3ZAv/TG9j0U6tY7DuDZ9m5so0Afg6/OpVm51Qj
9hInF7AYrsRm0XlgXX4zSIMs/KlecRT55p+Ah9BiI/WjKj8fvK0cSol5lbJ/H+2ho8voxn0vLeKP
Jx21IfM+0L/ZAerCMYEs37QwCbh7SPVJSAH+hzxaW0ndv17kKMtWln7JEGiTHPqUz4a40pkSCR/Q
93ZPbiDHt4/yQvE3n5wFROaEMpY28a+VFu/8YH1Jx4A91DjTx0Nu7ZXkT9ZfI1equEc67gYXP1gU
JHDBZZgvufQBpPzB0/klosb4Co7Tw+o3WyAZgWEM+QgTccGKH82NSo9NikXBY2GVof4sz2/GaDob
nPie8I4Ja8s8PViNSFfumMhwApH5sKRKIYxvYy55+yHwvNMnXabRl8zDay/BBrDFyCUNlqx6FxwU
ViOiHcJsmyaL/Mo4lC5jjg4ijvbCvIQYk8wvhDv14QqzcetaZIl+XDN/QY1qiFILsIqvzHCmLoNt
oEJBvRSdkw9PQ7rK9N1GTlP1l91z9fAOnQaVxgDKc1XdWSiQcuNk7KqiJcHM5gZpDs75bN8IG1OZ
Pvey2Qs+Zt+5fjYQpp5y4Q8b4eCF9zQGGzYozgjpERL4rjvpHjMU/U47prJevHfNqZCOleqMupdN
koFKvAYVO7UFQU/0jkyyYzdR7wy38kXKNPwYgQ7lIF4z/qREVuU5esYp+BXejmELzTZAYK1cmRaB
Js1NF/iyxq7mrJQO06BCW4Prcgb26nQ2MU7rwm0fDDK/xQV0GNmWF2gA1VcNb8vmSj33n/n7B/+1
BEYMRl1jo7ox1sKNy0s40lRC9Z8E+qUnn0SiZLSFdUPY9t1uyg07as0487abxAtQjU87fRyzF2m4
wKppmRCTv8X+a5bduF2J0WrZ0kH4Y2C6bG6q6ZqRzXaqsVllLqrGeZ/CHZNX00Bz7xgYKpfZlwoR
ka3QMbtyBBY1wcLoKnnsjyg48baQX4FRP+KUgJ7lfudQAvaI/bXgiDMvFOcjxmN6s78jEtR+tLNH
p5YLUChF6BL4HHvGUvhDDECemsiUDtEjU6AZmlt639xgAUtdQdmKB/K97KtLBaHhQTXtDYfhQZiN
6rJeZLROAlJpa5eKcDJ0TC3gy2yrfFvFIccYCePN4SubCetpgL0HksnWHJPqw1jKkYOVwOjY0C1D
G2y6RrEBQXxFcoPxV28ChlTZL68vZ71ms5Fr3B6nPV8kfrdmwcEiiwsE++R1Ncd+QyPNj40hrSlW
4fFE/7KSt4bORupJnmfjKm71hmd/iCGu0Zo62ZW5oYKsd8GHb7fLakfWgWHaGk1cu2T9Qr32xwco
80AihRYyDBkhs6HzlNhlVBEAK0RGNucpci/ceF6CZvT8/A6VtBm4n5DnIRjedNncuiBp118ILoQV
Vstc/W1ORHletMVtOLD11M79nQyx0yTHB9TCS2MByeesoGrhWRA5b8wErQdU0Vq95x/YIwwkux/d
tqxTCYZkj+KEQrddQ5NjuAO0PJSIBCRrri1WGqFtYXwQlhNoudvqKOmLjn7lETAVbJGCcSWhXdMR
PLZ7+Khy+lAnFB4cl2SncsGlWxCdcv9b9Xi5jhXaf5WSaHqksDEy4Mlqe5UcOb6H3KO4oHJuD3Fs
4oqZNKSLst1VCUs1yh5zOlCr6xjvLSpY6WURWQJlu5oT8M36LQo2IzgWRgaMVpqht5mVMcZr1DM/
NMniZyjRkjXgkhuJBb9EOnTa/R2umLLhq+iSwzuYd83Ez3qGyT8UPNKHJpAXiJKvtBxNIyeQt1sA
xSulU16DRq/vGXMh3tG6ZR4MD4k/OSm7ra9cW36i3xR7BO8yHwAdM3SU5jiZLzrtHwzNZqsVTmdt
QOzhtIIfhW1Jgep4lHFHv49SvwXVS8Q2KgCENbqCyJo84jmOjrFZB+aq50oGghoBdNtjJ06ddZGf
0UQ1UATQxZKmyOdedgf8mLX0L2WjzgYV1QeWF2r+g9HZ7yMwb22lZOvqFB8r/UCjoU2mkmorzoYv
hb3/IRZs8TLOaAvvoDLKcSZxKVSW3XY7zAxsjrg9ZvJ+0uAzXQrs8Ffroaiu0vEf/50pm4HVYcRa
91JJH+ZwWvjNkdsJwh6TRAbi1e/ghvh+KZjJk+kW3Y7crjz7CsRbUYFV5iplJDk8WYK15wJB8k8s
YUpmCCC7Y7HXmgnp76N9sf6hCBpGT/8Br7EGCe5htYt/yaiCVRY45GMXMHhU5Pw230C7jMhC+n5X
pKm/4KewEET9FOzi+sZhwUNTLsk+QYcKIzg8hQlieTB514BgEePZSbOJpQLra0Q+PLfhzHHccMzT
BShuWXmhcKdGwpqfT4oCqovkHliu0l+z4TshtAuhgDg6MoJ+zNuMMhkW8aDtQAS4752S79o3Dv8F
EqNvZhZXJCeq87Grb4GK2gD32Y32RzhY2qObWEnJuUZ6cGRsQH2VUk58jnT+JWC1Q93u0+Zpxofm
Vdw5RUoFPa62RvDXSBdxMr5/KSHGaWpSJA6uZQezJYUBu8/yV0Y/vdXUJYbxoJ0/W2AOsx02BFTx
rLMlt5G9Fo9A7PG684W6Hu9sF6zWpm0LFtqC54jX/qumd9EMkNjVAhwZ9g4Hdb64eWOhOKZMsy7p
oTjesK6pxkouV1CUNp9TgFAWBCV2TuQMqJnDn/cVncw2qt2Rd9baChwjf9ZuMCjlMoLG9FxgGuvJ
P5FJGBEcdLFsJFXwT4DfaGWvhmR3zLu3obH9vMJFGABYmCnQ0e03yaTz/tLZUXfXsgPd+hcaKLNe
waEXjmgLOuuuDERdnpobR5uuLHH/xqtgSRKIf/Y/OAt6cKakjDE3wyqhsEm7FoDdI9p/wT00K7Nc
avXG2KKwE7R1h1aEZr1ipOji6zIGL/GdT7JGTMyJBNZb3iXjaWD35U2AdcExr6nxTDU3t5xGOyv9
Ej1NXcHhf07P2PctdXp9KXDeL8zrlPBu+EvUihqBTbGTDUvfWKHhl7bCwDux8eLUHjuOBsU42CtG
KGB51la6yoNX361iPHjCUbpm81vj+ndqjSg5/fdJo67qDUaRLmFr5o5sDUB+MbXLlj240yo2WdVb
tMrTzgOcUbBAktkAwE68wbcjyzXX3FIsyY4wY+olNgAelGlrk9oIMBD6+lH4InWVDp4LGoD5diiA
gZ06pD4/5g/MABKndNUzvQJMqQKT0vGhHrE/XL/Z2kQUBfWMcbFc7d+qUxRuVZ4TZSdD6MN1SX3a
MBA0yCyeiyIgQOeDadpwmveasaGVO+SPxQNsLVJCFzhiDt51XTC1x7rHxRdeGXVMhp1fBb+nhBqa
2jVjnwY8Wt2qza/5eY1sxpJ1W/Nv5qv6gESvVhbxik2D6X3gvs5ojLFlKsvAuKDk0UggVQ6ZxPjC
aUGxgbaMcGKRe0wAA4rj/2KqB1a47LSHeXMS3h5PUDBQ2eSlyPt7KDIumnW2OLkgazQrHxsI3Od9
6Bi/t+hZZjxhDZ580b888zR1F7cXYndjkEfAroZ1yhQMlIQrwZRRF5V8x9OFZ4aXOOXv7dlP/Aec
53wnrT0iGHlydfqIA3AtP2Do1MZc5DSldnO0/KjtCSVCUBV4X3V+1pnPQu8BOENEr5h7EFmrue62
KIB0IhhnOa8D58SH0b+D/YsmirmJ1Q+09OQ6HTD3A91h8Xz7/FBAErKnaSdC9TTCmRmog+25JbuO
10weAU8hbqXO2gNPMPn2E/zS/EL9R2tesulM/ymJEyPrpnXtsZoXd9alLWSbOzk/HZKzKcJpIshS
BHMS6cZz2v5tOQDbCQKLMas/8hvzGGddss4x+sHUuGYEVwg3SiZT4YqhCJKL1Yeyk3vPXciqS9pj
tBCbufoynhmjo31HQPP4g+NKiP5xF6A8KxxduLCAFBk4JhFfw6pzATR/vtN/4Bk1hupyuonBtTGJ
dIFJcTxCslYdffbKXtLUB8IiBvgyY4OV3Sbj2/v1YXZFZMj7haEWWRliLln1WL5vc7jpy4D1kDZ9
zcqFIWWEG8u37IG2gr22bA87ItGtYlftkkewQLICzT9bJupl/ANNBHGHGtWYsYVHxRosiA+ZbISA
TwpMqwp/Tr6aDipZxeYQU71PsQnmhK85bOmERfR6uzVAQ8HjofkId6GPFZDXNheBz/36xFZD7W6w
GCU2uwJKlrD3cn+tVXu2v5Z60K9Gfx7KhaCeqpzHxh4xo6ocpQerIyCqpohe0QluMuyanf7X/Wu3
MbqZbseMuW0cOnXcPGtjzhAmxRjuW6sGa4/HocGQoKrXH3/hU6HpCQjYI7IbRtYpWiFr4Lpgnlax
1olPMXNksUV9vQuQ83PIEZPR+osUIGt07xjAVwGstORPYW5gl+yBBHBXRIplhDuhEhwPCU93ReUm
Z7DHB4hUTOE4RtCO3/AlCg+MdNX4MGI7RgQeqR6AS7hD0lqGiaIeiItJeKB1v4bwo1drFv7KoefL
B7BM9Zuj/zsYWAgxrZE0nH0TYmi0BFkSqJRP/xAeAbtgR0S1LPfol4rvKlxZDBgoLCnxzWMzXISn
GD4b6nR91bDUgAkisBWZVovvR4PfNpTXBYblZLiFduYan2KfDZfM2uB35S9MS5dPfvL9p0+lS8Gq
dgegoUW4Ilmuun5wU+usq3ClsquH5/RGRKLtaggCAWXVQJ/XgLBZyNAUex9WJaiwhlpSRkCSi5uO
RZNvbHOD2ru51lh0fGwwgFwzIrxjKOjNrXu7CvSl5lJExnKElc8CVt2o4asav80M/Y657i3vnd0z
bp2AGIOHAItvXFu10yKeEvWTNHzLHPaq+cqj00ewtY/HoqtmYs8Fm1PnoLPP8j95OAtQitAIs3SD
QAcPymQOU3kDzqPkqza8VWNzkWm53T9FSmzsPURyQfzJ8KwxC0nIGbwyPqG1YOGPVi7d0uZpwiMb
TowcuEYYI5nRj/lMTBvlAHq9T7h/v1FzIL9SltZJ4ua35hFtsN0fYn8tkYSOyeN+wooHwPHM10Tt
Uzv6GUw2ivALqMsjIkMSxPynjp64ZfW8pg4W/Hn3yuf+haVE4iJUIlvIJI+V9h3PAu5MHvjf0KAo
rmuaCvkiV4vgMtjYtRu36/m6Zj3SwNnAJb+g6GUVykJZXZB8MCjLAS3Gi39Jg2t4ooPyEfGWv42/
M3lVyhsjJUZUHDi1j4lBKKD021SvwNrLCqaXi8DHWRPS1B9j2WaaRtGKZm8en0QMN5SUiWMlM5j0
qNJ5dYxk9YhH70JeyueNrtp8iwL9P8jJDxl2W+jAaMx0f00SDB0GVxiFHG+Q94fHNiBkZnz9IxqY
69Pa8Oq4DLYYiiwGeSlpiaSvg/HVbRHzH6Hp/zoS3Zdq72jfSGhRl+CAW0X/THEH2AT5uax4kCSh
R9vpH5OKgAyKyms0pioryE680ynM5z+w1VpeV0DY/gmQl0BLiw5Gl2PuTfoQnldbpiOJpx5lZiss
p3/V0aEkCndautCAqy2NlV67/B7WDzInPJp+JLVwxe10jX4HacMcNnMFAHEJ1yFzZNgGWGf+vV2e
Mev323ub64ia624Rd0l4A8E0j6GjxJ73VCV4QkxozjnmX4c5gPEsVYjoTC2G9EmLCzUMxszicx5p
pmZtuv1c6cL/MAEd2NTzOZpY5yB6119i7+S6a6EyS63jeMfzPPeC2oX0sRVUu2dEWCXwVefprYa5
w+gImDKKp3AlGFNuco7wB3kARgSNAReJimk3x9NBcaS/tAnMYbGasBziWDqm5uYqYFwTLOYsPMjW
XrHaFVr29lNlzSiBrrucapx5SplaXN/g0tVleFUxwhC7gqOFyctIWeoaqoPxAR8j7dnGJGWKicxc
JKthU+wGqtpTHdDx0eSGGw50hiBTX56sxLkJzapfaLR23ArpzmSjcYUtQ/FQgGbUgQL/kIZWELPU
KisKIJaDIaMhdPDEpKTICYZlrThW/ozINQtap3xBgraW4sl4IIVHWbUI8B57ysVgLDg/thRAO/HF
EaAXiI8I0iOhusMdf2EG9Q7+zNDRwzuibn2aQJm8Qgq39H8knddyq1gWhp+IKnK4FQgkoZztG8r2
sUEEkePTz0fP1VT39DkOgr3X+iO7zAaKNSJvR3ImhrBV3Cz5PxOSSIWl3G7RDVQnVaBE+JGHC+lb
vaHyShHWdG5AeVHD2Lx8y6uudaP4ICf3fvIaNuLMkX4wVUxPs/qZ8kM5HBQqlhYDDZGy/doTlsu4
RdQxKW5r8Q7zThfwl4PPISSZ5huPBZn+FavSigBHlVIm5o2BnZN7vkKw8XYnZP09LAYWhmP2ByHM
SsmLOZ7FAgjMqj/E5obEmcoatDSDXdBqjHVgUWoUfSyl6sCqw1+h5FsqDwv9SJcd3h6njFcAgAgi
mYR5b0HhEEpgKeGK5fK1zuS4HCpMQ96bwlaP9zs4A0MN7sqEjKI1U10GN7CJhKSdf+mb9gNHuNY+
7lh6Nol7VxY9HZLCC/gSNRgiYAZjLufSJ1+s3/SbarhUITHts/WHZPr7CxEDqf+0PzgozvV0oxKq
CLTghl9t/qAUDgFsjPRu+Fcz68hf4JWIRcglMbu7xC5mnNLfuYXuJNc+YYR8ziQwJLwFeu3zUwmv
+yjfIs0puH+ZXWniNfoT26ZAKCvyMJQDK442BUiCUzNsN2W30dXbiE6GPPi+vZi1M9L/s6KZsdhJ
kJNLsz7ySxt9XoP6QYyCjA0VuhnnYrYDnXqpNmJfNLN+tEPDucU9Ch+J/JDcG4NS5KVxN1cr+Vs/
Y9iZ0w340k1KD83ifSp2pWv96pOL5iL60hck/a9TaU0e4ewdZJxxkdFuueoVu7hrJ4XIMAfpzrhF
AkYkAP0srFJ2tSN3cwfmA46CBg1NBtEeFk2MqFyRCzgsoWHoVOA/SvedqBTs8SLhqSXJa4P6EvyU
LEn+kaOm9EXNC+zWr32B9Q3hsupiSmbGYi8s3Om3LYlSorp9AZ7ZNE7yQCpIkfqEY/MskC7qvMuv
TF9P4qfcenyhTPf4+2O2HwRliBvyA8Mo7iPzBqjnoOR5UaWFWMUul/0phO9Y0PRubpVbQWLqNjTO
HaNAMENHGUwKkAT2TjXe1p1PJABwNJnMgTgXCZbyitkvDVYkFAnX9450GcgGzLMbwoJNGotXJWaN
zzHfwJFol6o4IegtHyzAzPoN3nxh8d4Vn9Mu+yk4daUdUJdIE+WfdOMZIlzo8sfegFacKXOaVgQV
gKNDupealz30Hbk7L7r3UISTTMVhTcvidOIXWsRLOsl6Dv3sKazLxge/wfyoE7FcwTyS1re0PlJ0
IZ7FwgvCAVDK+KwJPPKo7x1okzeq6kZmflo1+8L0iQJy+NhL0NGYDQu1hDQZCy3DjXUEPozoyVxa
wbagiYYzus5sdYszW7iS74lfJk7wyc76JhYhtDQzZIWicrJs0gAsWwTlfBGMM2uFK0YBks/Z6yu6
XKIWcoleZoUHhDBWwcmaawg9TwMO0SoH0MIMU5mGhE3xNBjwQn4G2Y1/7sMOQKwi24MglE7fz1q4
S0b4xWujYTX8IzvC5LrgUmEqGOleZZAXNkvBI0Fo9lVhcyUvibNkZ7UOC1eOBKH4epNNQk3UMtrJ
jxio6KD1IDLPXOG3oc2gFhIergv9KMp2ojh6eUojyGIbfV0+A2i+vMo/MlLv6p2SXYyBP3Xk2eM4
7EuS+FFoc2nyw3LqkfWcp6c33bTMAsaHDYQxfIgrrbjFO1wpY+FwTDPFW+Al/V72U/a88jYZW6n/
mFQkWneKIDiRQUdeyVXeF099Q3OwPiwZm2RlR1qm+WkBrTbeqH9EGANZ1LkpfeyhlQfrTu3c8MTZ
95p25XiIzUODO1+nxBiapx3XUOxoq0nbBGg6Kul3q6xF4m3k7//u/qFdow3DAbgjR4EwnE5H6cPm
A3dIJ3QZbUeFKl6RtChE+IOy2LB8Qe2RbGODuv2XfLLY7wud+AjIGYz1DEuhC/FTZAeFAtEdTsi/
iUqBDUISTeETk0iRwEtBGDKC7BvHqPmQuJ4h6GhMwdtAnfAt3CvptkArhsrSYEjZ8dQX5WcPwD7r
OjRKVz7pxMN8NjhH8gpysFCG8RWWxIReUfp4srW5RDcZCljeAFiWjDCMr0p7HdFrIEEA4+CWZCCi
Nrk9VOWNyzbJAIU4OwhqZ71PWN9ntUk1uMIQ4tBHcPU5KETd6Rt+7vab3wo1yzrgCQrkkDLPjUg0
D3oUHAqwCCiagd8Lly9mHYfZBRtYfsUtytMP+RN9coy9YhfwwjoGoPQhfwap0roikBUnDgCHPacb
Low7yZEj1JMT+dqJ4y0tj3xoqwI2unAl5AhYp6k5AkQDnEdZ5Euir+pXZvnhWQykO3hs0SkO9afe
HDkAX/1NYXt1ieUqx631j6271Kh34reIJO7yJmzJ59hvPmER18I/DBps6cC+pDdm4ycbjA5yWm/o
+UHEoYreBAqXMLaDUXTqWRzXee43W0QzBnB0zreYXyXJCYs9TaNS9mliWHTwoBgxiZNsIqNbv2wm
xuh1y4SHgA10JmDwJurfAmPP8OBLJNjkvlJtGbLI2JQkt9mPUhxEJIhfzHRAllgXuKskPyAWwWLu
bsB8Ln10mQgXjQ1PaC+qzOThq0g7GXCQhsOO4OE7Zr9mv6jR9tVwQkSmaAOoOXf0EqsTsmplOmtE
PqSe+aZj8PwOqlVZ1OCs/wIeJ5EMDWP3fkPdAF6Dp8VQU3wMCwQMke6FoocMSCAUk/KfX5EQwvvr
q3ojy8MJHa8VsgnG/csAb2LSMB2DO4yYxvCzijF/LliGrfeqYDvBHmbYYbMBWd8TiTlr+ugoGdea
N/xFLS19i3jxQVbMAgt4Fi3Fcc/SOvzlW/2niHDH3IfRD2lpSKvZmcL3oVWE/tva8x16TbmbBA42
tLYB7/ZCBRlT4q0qkfZyiiPv3Sw1DjkJuS59QdrrxjTaofAQ5F/D+Lairzd6p9V0BRGdwk9QzAHg
td33iTdZpzbxMaRhFpsqL0Moh15YYb7jneAyNIhFmKVNl9Ec7ZB/d6usjxEEKF41f1rm1Zhib4QG
EE+TAnBJTqPSTeZZjZvEewPUWDeWOqXMjGwttSb9j5e/b/TcobyRQ0SXmDkbXzBPgx+A4ZHeLHQE
Cy2QehTyDdCLqAZ4cTP7St9rFQVDoG+b5E0itw8bZHYI3VgD0CEky2FW57NqIKBeiBd63CCYMDMa
ID3BCkH/BDs50/7qHEBRjVsx/1JHT17z1SSGPQkGE0RyDe98m/YoB2t/HeGOcpt/RYcMdtMOgSMW
/3DZJWhZLvUfE77KiHF/5X43z/+IP4i7kQ8FZ1yyYFtCB0jRXxKuyAjIdy/Oi/eKH9h8eXQN6khC
ljrveWaL+qYTnyHxAm8MRctI80em1Eb5oiCzIiqRgEzlFsA1K+b5LTjl6HENszPvInlJ5LVME0Bx
1YNPHeo1EO8jWb+9+aUP7pQB5Pw0JGNkV6v8kdrbaHovC08scWL1k55xzcBrDiQ6x3iCNIzUPkLV
vdZN86tb9zrxwCfHZfsnfpr1ouhP06Fzvo2H5NfhcIiZaB46dkliN9NTFm5q1nNF/Krjferq+Ta9
0BuEyBlLSruXhnveHmaNTgztp37wufGciOEmv0WupPIxbOuTwGUSHvHasOoxE1/He4Mat6ADquU+
gtKjQszkj/FedI8xugnDXLLyWsN1vwAzBTKADsZMUsdIQSPKHL5qSolZlHrdVcTvTvMAVwV6tLQ1
2saQ1Ptm35SUlu5T1HVa9KEOp4oy39zmrBoepWFBkOHAW6XaOlOJJvMyTw43L/2hhn96cjQ/UKZX
S+WBagnMimRRvMGIt265wpjK+a+TFnYY2SSUeeLNNlF6UyI/7fCmpVd0UCX0Cd8LwSDvz6o6FHPt
MbmbhyZie0WanDSuSNRnt8251akOCDZB4iS/v8pKKp5mjax4gUFxwABduDE4eb1S8I8b8CBtdytQ
xrFMCMbayj4a86Dkn8k30hPDRFtvG9GxGvbiaNfU6u1lmnWqQ2P8o08Y6L0sf8j/4LaOaYX05xDp
zO/VZ1n8UCSUkw3R/dQDndmAI6lGhPwx3COc/62D8xRvYhTSjUUDqk++ClWJ1XdFyox6iSsvSWgj
5RJ1xPCPszc51R6dCYa10tgelc2LaRphD+Md0hdYcse4oebnySz4UCuw/HA2iXpmeRxFOrk2EtLG
+pukfK7RRTHtE+rTCGP4AaTJ8n0ZQbGLXhXfRtkbxC3dkzp4xesYkeIou1Fy0DTCv6A1d+aakLdy
gYgkU49m/jlUW6Rff0g3Y4CdVH+C7L2E9c+weWE5oCEroMPGJrUDCUu+bdDnxnsKJg1utGidYryr
Ng1eSm2PdTOlhxMBTVzu4mb1Hh5xvSPRIcIdoi34N4U+OAVVYdWSlXr6h1mW8imV8xdUhh30UdH5
Jp2MZLYxOAUdByQ6c8knYgPuDaCekZ2qHd4eA3C3hItDX4J3JmTKPcrQpBy8rGgaQd/IORyKe4Vk
FluhZsg9pKO9WwIE/JdqGRJeg0GczI233VdAabYFX0z2WdJaC8gQDonXFdil2jFARuy/qogn021N
t2mvTLihRF106ZikZ71Mu3q+6q1a/wbdj4KbDFSTqjOsU0IGcktxNV0qsZcmvomb7wXHEv+DIoHJ
2NXsmrOQBo/hJiAcfN1eIoTEJEAKqxZyq8528x8bQAi+U35SmeuslvZ1u6nCEwg/DgzCM4Jgg4Ow
UV0g5XdBjMd8FZNv09EY0NrGtB6nPX2AICpP2neE3DcpZpgOyh9Vgf1Vra9U46FmZoYCAbuh+TCo
D2VdJMSykP3e3GgAp9CGJNuBHxQruKPswm4E/KAkyzTBkkTSS/cp4f4fJGJnuUApibXfIpUHnoHq
E5+leQ1wWrOrIzCGRopOYbFm8JbPmFnbZA45tLFma7suPxvtoYTRmkjvavkck2wHF4JFW23/JPVB
P0ByKa2TSlhx8Us5RYp1MdR2Q/f/vw+xw1B/0ABDs8vwJpT+bEn/QtC3DGOpHp/MbNW9vJjypPVn
KGy1/BPKbwCEoZyJ4bykB4RmkCjhzERANOvsfUFYT6gEGa2ZDzAV5s0RiZQB5pPyMPzrzGXAOa8J
d8J+C+3Sdsc8fS/f9ALJ55wApQ8p/04AysriCVvN/mp+yoQslOS1kAoDy83TLEeHARIs8Bn+JoeB
F52rtlao34rW5F+IA7IzKiDREDV6iYPfL5lbHjSUG8EK95mlESf9FX9Gn9HogaXyX+YKyRqM2RFe
36yE8kdewVOXoTXlW8/bY9/9NOqxb/YTqgyyxQYSkUjwJVlozerdg0XlRDAjRSMWcfrrCFpMos8X
KWELFli/E6nDOCeD2xDTFEawGHQbymedJOrG2Cfmb6Qt2MmMdA1uUCjo0zxd+Z7QH7WgLBosh47s
Db9GF675LfChy8SK9uWS2KndyN5cyVzgzBBD8y+XumVCOqJKqPqxZsVqyGb4Vwtfylf93s2Zpabx
hzm/mhf3W7/6M5xEdTM2IQJaqDXcW6LDoW58GOHtPee1bRrQ++FT4FWTSm1hiH/4RRwZnclWE9bz
w99TsuziZkz0nUJXBaYCXC/9dxqu+e9OIrcbabIrNbL5YNqlYLnweQky/+r0LnecXkazC6Z1Du1u
kHWzTLRL2lPjZW0r8BMyS0cPDBf1RLp9t14PRmuuRWVTZDfQ6IHEeSLMjonhVNoPgS4UGWUPalIH
Z0C4EUEyukRg4ErPGI5jcjfa+BG/zgk5edaFYfkleczGSXurpU067nUMQcGnoeH5YyFaUnyaORmZ
BtUpe/+VwWO26c3VBoK54uQdfCvZVkTYsXnk1FwIl4jkD1GjAsJYBdFu2OaANqMfaYAIy+jjtVeC
TVVLTOpeLB5plAc+lRFnE/yYOkb21b1v+AemF9KrU1ecKsKmlb2YAd8RqwtO1ttUrrKBp9u834oi
hQ7q2cyPGQUyyhkwGo68VA5hlmxmUwO8W9IQS5CrdCRSkwUcSFCAAyMaM/tFdqbtWhqJlowLnX7O
396g44ewS6Z0Dr9wiWP+gMqigkoiiYMydFSE1DGg92g7V9+XZoLqhacPOwbqwBaZPO6DbdTtAv2q
E+cDTNmdjNcdl/HL+asryjfRtKj0BHLaEqHKCr8Ho2u1Nec+elgy9HKUTAg+HAPomb0uftYNil27
XYFrE69I0QnDV3Sd5F9FvLfom6G18PSvqUVMih+deL0Q0KFz33ylnNy6OYKsax18Gm90IehyADd2
KzSGpAQGZN+cCc7m4+VFSn0Ct47TP/kzf98FP8Su0qCNbX0qFQwRkc4CICKbQ3jpdZ8cNkh4GX6m
2IvbXcNM1u6FY1S4F6AN+cGNpJNPciElxQhYgGxt4UgXQXTuHDFmiafdIS1bRO4pFs9EtnWa8LDO
0xtb/LP6ywj+abEKEPWzBtrOtc2Em7yxJ5rZmr1kLIFVkHvEhLGoWCzeJCOou+i3nbYlBfCYnCnR
ChxyemRMYlswL3M/6XapLLlwiZNALe9khO8OZ3KVsQUB7k/GXgsvhPEm3X16ofbDyOICjrx+0BmP
F5HUQdEjaoe6KqHeSBJb/lNY8euMuGcnHDzBkmQWpUdFdIjpYIjviFYSol+wxiJNRkyEYgCyKzy8
7QCvHnLZFNxdQFeL3J2cTKiw04AQh0kyC/bjtDNvKQy+fDDPo3hOx93bwz1FwtWanE94TXUFnqSz
VpJ1hMK4wRuMOIl5FVJT/iG5jvxetgRSsvn9YIwIPV7iwViRckVYOUsdududi7VR2NDt4g2nhunb
ru641479P37RrV8iUyCCQvsRtC1nIZaXtnNEO9m3y8mcMTc6T2GST/LncCAlMZo7nIjM8tMbituM
2yFxVNY30nJMOtXM/+LUt90X/no+bXJOLpSPHjEDh08Mc+oFwq5GjYHXcQcf2KQXUP1N9PKhSAKC
e4gbEOdaLoA2tjGSHlg5qWbYTei4CRP8obFb36coovCIXE35Gnj6adDQ+T87JsTXfSB2a/A6zWkq
WgSR43R0zHOHoudmMi2BzGkKd5moeT1zFyNQkXiFsVTIAqeqHtkEYc1KY9P2RarNerrwXljhLdK3
HCZkV7InZuzZHxUslXKRUWa/iZFcJS5s6tQ4uuINLiU81NlG7oBBewNpZwVfL9JMyHJ0qX6e34iY
wi9vUH/V4EG7Vu5WAt/dCcEVUqByiSqkRKAhnlKZPvQltnnAzkxbS69/Lx4vSGr1v0hrM0K3RJgF
6pH3m7scH7NGK88nlX6fgmOtaPSD5hWmOU8EwBWFdvRa0afbEwZSuOp3c+MtA12NtBneHOgF2MNH
jiRvZ40f3ypnx1WJp9/OkJjNGudKtIcGhMI2wk2c+u9fg3gdMohv5BaGLifjIICsQfbXC+gJxX59
kUdvWnsEZPRkFgO+Qq/0V/2D4JyntKGQmOAZgvnIOCfRAWGH7UdH+Y2vn3oRvke8Ho5l+uiSYaPS
VVO6lG6331Xi8Q4DDRoOPDxVPJw9qP1pu6Xp+d/sjEAj90q33AfkmIo7Hf5u89dBeuQL9r30Gdhv
xTVXiuG/N3yVsvIZmJitLipvsV040/F14GHLDlP3UHcYDiRsFphWzHI5fNU0002LPyp2qVqc0+37
C0GSa37HkAt5sQR1b1fSUT4Ra6aOy56aDuDmISKG20sOYBkL7pH/MiJRUAEBiw9aIYE/WShQNRtU
8zLhOTmGl9/sW/WxnSyy6+ham6P2NSf8U4kIjFw4pBQmSN+Xck1SlP2aPyEvRxGefmRgoXteAiIL
CBOMF9th9y9eEkkEpE5dHN0PJCICwPZumB3gAoi6Cpdjfmdkg3AVHFIkRTRk6Fkp2KBVlE/OmW38
7GVXnA5k4lx51pLgKCMSg1ACYpjV6Uu4VIIpeR5ZAmB2yQYudQQQNmeEPvxrtQ3pbWDyqzrzWQCM
dfY9k7nAghD3jvCBbIo+vdSL1A36Z6Ny63Vt7kKUnAa9lpsKfo5cHDTgPSlJdG+AF+/FjpPcNbEF
GcfkKJmO4EWDo30NCNQ4meDwI5c+d94swaXaWI4PcIJ6/4sFRND3HNQGMYmnWdPJelhyfzcJINc1
/e2IwzJddky+XQugOn3hFfbJB6KUPcpWSnFMgUO/SOmogdoXs6OD6RAlh3TYzIf0OjdIJSanZpHW
6/TaW3tk3aT+vK1VxA5fHON/Q7Mypv1L2TTqvzT0TY6q6jAnySwk04WJM1zJ1++c+ySkUbHIBIJJ
r3enRzTHBHbb9u+Vee+18WxplQOPNVddTFaMg8yuMah3dppp066C3wjQT7WhYKZqmQLxIVPUl6od
nqOW24df4J+FCQgpc7kLIIQaVxbX6hc6sIMg3Aom04IjCqsaBX44uz3dcxDiY0JKr5ivBgRK9R7g
CdGGF/1IBI6yai2izhPh2Ih7TFYvIuAs5Bd7In6t8Out4Hql1Geho375Az0pkMMzwHE2wKXCLjNl
NK+9kL0diXFRhUL3IauJ+DM+OF6gJ3gSgx3B23MsEMXmXH9PymsxVsO/8iGTxjUSp+uSKFV/FR30
rEKNU+Qkg5N9lcI2aM5pvaRgkkRflTLmN6/sWkIedZ5eZPkApe9LjNzqRYz98maN26TcSuNOOgOc
Q649YXJiPPrdvYDByTmTajKaPeJ2pHiH208xP1pSzlCAHdLnC6xsUaPDIGwPdoWGJEb0z87vHgVO
barwaHMToZrtcfCAQ6+CQXqXo008NTZXZB/sCma+pUX0QyYQAEsvTc12UuA1qinWusikChP6Qlik
jEJCQd2P//2NNXRSVoXPfmHhej2hhpaSD+KvhsoDUyW1bde6UPMN6mThnpV8uA+l4jtfaN+icql/
4wsauOyWo7guVom17HSIT4DgzfsayhueVD7DsnDNnrbVW8HBpawsBo1pw9RFpcRKHtZGcMWPOCVP
M1425SYxj5NKwhekSuUB43XaNizdut8R5oylAAf8i/l72NSNg5dbxHUDJHTuhEN/pwpZRsYngeux
oeXJJsL7GDTuvAhw2dPjp1LRxY65xT0uuAkXL94EJFzdP4k5QloqOZTPT0IYX/o0admIjVWITIFi
PW7ykLJo1iTNXJu7qPUIOhcqlh6EHSE9xZ58sgJX1k41cyoT8R4PFVmg1PEiv1tU33GyE6MjAIuO
9uxoEeV6NgIfWWAq0HxbtdlRqj1Aq4U5bsphjVSHLcSkQ6MKP0nzO6rpQ4OdGMgtvAKhAZPHJOMp
D1O5IPUL8q35wdsRMa6R36JInoFrv0FyFfyEIXwdT3fPmwiDUaJHYGX4ktD7bwRQqP6n+Sv1Fb2T
BWLIewu+hTH1XBHOX17ZsdCpzc7FwdZ+Od4HOzhgde1vUnfDgBQh+IooBK+JIQPpGynXXQyma1CN
992VS2pw9WPLqGdKftf4uXqZ8rXGmLnKfhNJWDZD5zB3x85YfA48L68lMLtooQvBbOyM6H3SLaiT
alBwhdyoh6aY8t8Bm0qy5XjSAgQHBxEhOxFCdASnX1rwHIenSro22bBkXcGzH9ezFecmq0fxdSfa
DxfBCAxJoQ0Lhr6dCGJM4XOr9k/o7gMyKPE7J+6VgnF+9rfdZqxUQBvGuWr2KrGnOD95QLS9OT5D
CzUQY0xJiXrja/jr5rkg/DPaIyyRiveR6FL9LxcuRnntUGm4RfZU+F7wLJKCsMx+A2jY90r9mPVi
A9o2yLuAHKpyR8iDYJz4XJEAiNLTAvrXKY9B3KSu6/IWFF/0n4nJsdXtmDebX9eTnLjwNJKv1/gt
ueTa431Z85wD3u34Q0VykORlPg8U4YZgjBFera722jOXBgRdOsil+m/kXJW8RDrlxX1umVyVX8DG
GJxUS3Q17i4JOANAllY0ir5Hiv3EHe2J+U+ZPHQYpfEvPE/uyF8xfBbmmuC4kNzmaMTJiKdk9GGG
yPEjIZeXc3qSkU6qfUJDgigsk/KfFiSI4JcJS0Sl/5AinCa3ACGbBauSYkEhXlvBFk8QSn4f2HEm
acso3g38bcga9oxPmAAAYQKCNyJmRtLhYTWQK3HJUmjH2tXsg7M6nbOwpDXrQ0DSO4fmDv+QSYMs
Wsl30t9f6mGAZCMIAR8J/8nIWSlSYLAVWVs0DjI0pERqk0tcMmPnbKopjFvEY6LITGQyBEdzQO3I
SQJuwiIo3QaklrH/JjI+/IhpKKR5SMeL+aHKXyWbb0wM/WbaiE6ybkAhqFlymjOLAmMI3auJSzJ8
H5Pyhd5lg44U9cSi9Yb1aIunmkOLAF6C6bsVYotxKXvVeGTS4EFhys++xh7bW8ByPzHguiq/mS6E
XOPvfTE9Q8bvc9oe3hXFtbOq8yEKJefsEwRAKKkeP+r6XFfmVNJF5bJ4E+yLgSkoLo1C7C9WN9rd
hp+YzxKVVUiIIGElXi6eG+GvR1qbk9WHgOHcfxcvjfYUu5zlCjuNiiRuaXhDaKcn/o0C1OB9ntP7
cZdf+YRLlKxp+Gv0ZILEe32ZdvSSLoi2HEVCu3RHfV1lBpLxwH4zLJVLxCELSKH7hmyP4zfTKSq8
V/crWx8SdCYRTdU2+J1z3VbqWc+O1r8oLhwdLSNzwhAbaDjWc51XcNVrbjDcqlIJM4ThHglXyZzX
oMxh2TSQ58aGSws78mXSVrdt6JgHIAFc67kLhgTXkjbEOdoxmnumRcA6HMeENsK4TMmPFYNK9mtg
N1+Ijk5hobNYZggUGHxEasJeqJyquTLcflG5oNrmMzmGmR3tJ0JHxHXD5x348FHiGWPBpO4ZZh9A
YkaA/G3F90eyF0n7q+AAydquBTb2+gCrgjq+1SGiHUonf7iESFzHVR9F9qNZVvcYf8fZqtjmbV6H
XqP3y1bCHVZHLOlcu905QRCDD84d8cQj9MzsrDq9jmxMYPX6lC7rf2C6NNPjGjyrzBxQStYlIxZw
pWIyM9gKPOWqL1FnmIY7jqucGAB+ygJxwQF9FxxHXqyqk2ZjEg0gUQjEidJ/rbS0TN7vOTSHCLJy
8EuQLUQEOUcMNhlUepcBYnZpPlE7cU8DIKJN5sGY8h2aYeoZqD9Y8f30M0WDLpnotuGTkG+s5sEv
G57FLJbaDAKq+YHBNH9QRQoB0zqwSatA4czi1KjCuaByQXwksVMv2RH1VftkbnaSY0zbY2lbxKmw
hR1aagiIV/FQUHnoV4oQ4CmvF0vIUxqXN2+++gHDWq2eiXFKlbX0iQM/4yCLvrnY+pgWNCf9hmOX
zAf0y1idciQOyHaI/n+j+XLej3rOH0r2HDRVfmjP3LbTtaqxi3qhL9vBthl+5Nee3PU9CYowUSjt
HoN0j67MRbNA+BmtiYTViwexJcH71+LBNBeyDlvix9jZSk/FxNCvzY/wRYFnjlXkq253BWCLhTGp
4eZcaAaF8Bn0NSlkDvlHmrg1LLdr7bwmxd7GrJYHLnJs4o+BmigugKJ9b1kQBZem4H3/WSOJ4ZhQ
d9Dagv4p8tVRgGMuSXY4TBGRWoODBzwilN0b7pr5bFkpx2LH+9Z130ZD7zn+NKqReSiTFd4B7Atd
f+OrtGfLuliUdjQ7mdCWjtRN/saYsLkSfXTylxNZnmo+dgIdf6dqrMUeo99SQFfyY6RzXwyDHn6M
nshjiddjIei7ocXCeVXwHdaLH+wM5PQBNxnZitl7bkR9bU2DEBfLx5emLRUKPTDjMXeMjNovA3fw
I1ER6LoCntO/+sizPzqcu8sCOsmme2NEHCZsiWiRN929yTaoq3hgQTh60nZY2xevbz1CD7iYxf5Y
T0ir5plGBsEuKl1Y1iLelyw4jiqT8QEjUzV5RrKuj2BQmF1Ej9SBeA8cBxjKgaGBXAmruZRjPPPc
g27D2h/ZlwFFiF+c8WkMtISboNsA8B4LHkP+G53I0gom8vdEwWHf3UfjhApEh7vCwh6R6XGiN4yk
QXsOwWT4U+kKQF5tHUm2Zz1Woh8tB6Cfkdn0xrc1ollhPHAwybPrv5a9crAYywssiABTdxW9tbJB
0RvY/aPu9si5g/ZfGsVEju/IikRd3Pth/NFFpEj6SeWJyaHr8CIe8BBOSARNEk77P6tfrKB4bEo2
e9qJGXreuzb9mJFm8HZO8wjMBWXSMv8Yht2LlnZUdv39TSg1VsuAaY92ANKEjPXLugJd+2T+ACTx
7lzmzKHWleQ9hzyPdktaCog8MVpLFtYRhWvtle1dQ/WAjDdzSmFOqgYGidZIZBkkZpCptRtoq/cx
kDfRVaFZwSUTJw43k7w3PrQPMo+bvbznLCVT5WQMm/yR+7xE1I9ChCO9VkkqkOx4o9xpu5BXbxuC
M9ch+6MDijAbXSus3Ny73u8c6QPDCMyF9Y9ZJt4R8JTslXBDL0VdX0T5hjWE4mQSLiEb0NbXxqXU
PkV5bcVLgRQYEFq4IigKHaXN9xB/lw9QPGhMAh0GjyrZ4reieOc2YTL+MuByF9pHADvQr1CzD5QO
gxnGVyCSB3QkFp2FTPiGgyKwrw7vOdthQIvxzS+2fCQEs2DiQMXnRrhr4tiHLxkw/DMVUYeT7kgR
jTYXejtjW/mAWu+MAuYYMJxORNZdiZJulk9+VJ526Nh5LMFU0edrVf6O5m/FKYBHbEuVQKFAevk9
zgwGZA3bGZBB66a/WER4ZWofkgy5kF6v5jorXqNxw/ymfYC904UDmBaQheJBV2oArwSUit0fIDfh
nCWY6oUg22p3QciSXqIJbyg+AFf+kRvqoo/I5MTEBndiBZVBQEIy/1Fkzf4TIhJAeq3CVYicRwEx
kw/AYEFArKwnxR4IoSX6lDmDL48aJXAuubTyCjgedi0cVy0ZHrIn/onniHoV7sc9fBtmXWiubWDR
ObBEd6xAqjvz//Y2qz5908QwUzttkkdo0EVndx5vCTY6Nr9NdpGAb9uj0tJqD4NgE0iI10nUPqfu
yj0r0BhPpgHKQTRKPYo1IvQcDd1Oz17VIfjGqZE9mo/GIY90jqK0+2SlY3Zi2K38QjsW4zMNEadg
B/p4EwtXLVUOH6yVDsaB3wnCgIvE+n3jLiBEFSUvP/p+5tcv1sbwEkqp6bA5QPxX0eq9oZfJl5ZU
wzf311PkVcOO89CE3zdLkeDHAo7A3/G95kFPh2vADA978u7XoXwD4lX1Hfp+o/lg0kcAP58c6pov
pdEBAzqJRIDXqulWUHqQOaTf/QCit3ghSMUe/1ndKhXWA0KQcscMGeF6ok2bYmhffKDpStwWFmW8
F0CCzc0c/yU8kcsQAX/8oT4mysJSPB60Y+AH0r9TZsV08kIGYlh8v0GGmLYY9pc0RbJnqjzQ/bQK
rJNRInSBPMNy9ZuHW1Ob02KJasnGPxQEPI0mSKGK2Fpr3Qy1WqywcdFGKqr+G11oSirqZJJoD/sm
vf7ERF3WwodRf/YZ2RM0vXo8kbSbZmTtwi2v38JdBQtr02s1XF/FSs+thTwczXITRARq6DC8qxpB
dKaoNtUyXV65TUJSL2G2+jHddb8K38tEdQwtWaSiVEYJLQeaMlCVfIKUlp6J6DRSTGkwo1G0LixC
Iv3sIAYfpdWt2+LZXhKnvMjEEyL2LfGPJgjvzYZ/80+vmHJGXBYPtNKJigsRbolkfy4jIdwgQHiP
1wKpf8LlkfwrRx5Q7IM8cSJgJF62IqoXOiBWFGz1xpfiI0EVTmRt8/Rg3V+IwMk2GnYYYCN5bfzm
zUMY/kfSeTW3qq1Z9BepihxeBQIJ5WTJ+4WyZZucEenX38G51V1d3bvv2UeWYa0vzDkmciCUC6N6
15A0FKyURRiV3XyCcEUPyU+mfUXBP9UkSemazv234WnbouMdGz8HjJCYKR1pq6Ibl5E789F5KKJm
eRdQctWYt0vJZEpOTjXYPu3dMjRhGAI7LsdQWygrMd1qTMuSsKGdJnzA5wh+4l7k3ZN7MoV5+fS4
3y1YHc3/iD8b9hrMg/j/BH72qtiXpgUoChXQAQLHdd4AG6tpby64rsd9Yewl/mPS9JeWlgS2tMNX
oA+8hvykJUCKhPgAX76O7wcbozAw0TJwbwusDpQFzQR3yaa8+ASDBHDhVzQYPhaICSAUQYt9fE9I
k5xOnRWcoieeKdnAhwAvjl179y0O9/CSMQjdAJowXDiQceEF9b+RWu/LD7ZVcFLm61a253Cu6oBu
X8W63mH0znwuAE9FTizs+9CdVlDHYL2x0fzHFTY0v++Ei5kzqwVkaPCqMtuQXFqd1MdtPfCO8udj
K0FNw+1tyWCM1Yt2BOoa5nBucdq3q4YRlJD+A6BSwJuF3CrZweIuj5wRyZ10DXIDb1iskMYJC1uO
atvfBm9S5F40B1EJxoBYvXbYU/FJWc/kQEB3AsaOX2BRnEtiDwYcqbl6ruHDUYBZ6gINDiewJuHd
/xGRBBoAZ+BwBvhEMRhjlSrARDgCpyaRyx6fCNF2csDZtA4dTMvEaGnG2jhW9BxgUHTeGy/47fqf
9/uzAihKIYNYD0yB6XZsjtc8FWCEJXv4mGWyTINs7Ncyc2afoIPmMSFFgApt51Y6evm/TJ333wDJ
VH0upML3kWMb1MD0+1L/mBNmLJRHR6GRNb6lf7ODNj8W1Zz+gkIRSsOC3SuzmmDfbOQv8F4YysWL
SR69RAIu5wBjXSyFCFRYfbGo4FKgJV5J30htpIOKB4FzSzgLrb5EdIJdpJ2NGZL5EhyesRiNzTVm
6DsCX16GZ7AY81DHlto/7hQVx41NJWfSfljqD39creJVJH8pD/UXIVn6L3JqcRuhJeFUoXdn4qnf
MAfzvwy/vbru11hTKvPU7grVQVdBqCundxsQMy81B1ZkV00BeUQRR24zfUeEkWiWT+CdiveJee6C
P9YaCuVfvCWOEYXFWv/ipqa3x46F8ZCKKgr3bFXGVS1z9rI0MK+6tnmioMJaxHPcmgyk6fA47Qho
iGlkKNl1JLWucms4uLa0Gw/Rd9Sd8hWRZ4MAfsnJaw28hwm9CBO6BZwYxRHBwjFWA4FuIrDHn79R
2LyjTYiddkdkY94KayGA0Ae9QHoALsg7MpC2WXJT6kfJjiDda8EsXRylr0IgnZJxA28XrKZgLfbn
5Nr1n9H4IY2A5e3spewqyqDiJ1wLBsuBWZhOEofyQ3MFgDk2Bjb8kMnqkyoc38LgdCQX2f408MHY
+2xH2mX9M5XW0lNb+6qbGrvqynkeHCHufKPyjW1IJ8Q0zI/Pi/9RrI1vVfHQf1AGL417Pc6wdaa4
6CgovLkQnLmOYlG4pJkWPHJJnnYGHWPwEPnRw+gfcLSMgicV+t5K+WZ3ANhK/xP/DBIhGd4OF9zP
1YqjHC/4PuF1RKmAE2f0sOlkfNv6DesT4JBxnPviPxWqX7NWr2iVOY/XPBaoAwGw5tiAA2DRV55U
Un9+CvHFlfxW2b8wtYyPwjbMP8JhLlr5CfBUhVz8FOV84ReCYV3Y63QcuPU2C39j4EbHjHpY2PwI
iGn677bf8Es5J2wGeysc6B9ipMQbQWBPn8pblELS9BkCXIL7ts3yvXiP1/CrZ2xXNNsLNda42Cmk
Q7PYpZzO+/+WajzM1FMVz8UcmoWrhofKyNy3uh3YwoJtIjH7OeDAcrFIdoGjf+BgR91gCZfeQlZI
axN8EF+QyUdmLzQD2oH/D8ZL4oJuiLVocAcrC2BMA50NYbnQDeMq0zE2uXNKnHHMge2y11HYn4wv
SMscdtq0oxWgMybKJb6TW7rWGbAzIWWFaKRP7cDybWDSQ9nau/TcQUm143UxMziQDj7P3ArKefBM
mRT20SddBHiWjiXUeKkaPL9XX7p3gLl6niD/q4B7RE0Mrk+49Z2r/8557QykJbL1+OBMHHukh8Hv
AutLpp+15tBoeHNPiX8WEBn9Q1qPwpp9KR2BgaT00FEBMxvldmRWuKYhocNFeBSwoaMj1sFP0Qwe
WHMZVesJbCfR1QHw2IrqYTQ8zI2JgpqV2UdL/h4qlU2uPICD6z/yMYs2wHwJ6zFuqDDxDMwr1lO/
/JNPWM6Yi0O9y0kv4IBmSCqSgEv3qLZHSMP9msAiACl64sAtlGDPXetmxVGO4rept1c4B90x0PYk
yGcYJIwD71gD/JdOD2HyRfyvpYmEXZ64DRzN6MCJOl4Yfsx7XvRli1Nt2CMb5D1wZqne1RAUSa5Y
cp+yxOp/sB3rqHQ+0UMwNUgeiHEIP3EE8UCZs/jkRXvn66B4EbuXfbPlBoSBkOhG8yLV2yJ7jiMa
7/hGYq+SPfG68ZZxZ7zR2yMFX9ACL9v3Opk2IDWhMl9HYefz5XUrzAg6c0yMS1yQz0X9z0fM0CRn
oXRLfG+Dh0aWEfaZj4AoGPIgcb3cQ069509xRno0EcV3ZHNHapdg2qH4hHYRLGeHeXpBCcHcGs+a
z+3zPikoQZj3pXt+o7ym0KhM+qXFWtFuCJgYvoBq4cjjt4k+9L0G1aFwmPYfuP7E3h3Y/X4iuWEE
Tt9n3z/7DSh/VMeRwynTQOqJu9vschhdsIpMMZrZcxf/5rPfmesw2DCApY/nv/mATKsjVhdWyWhz
8xcdgZQ1W/CTqJbVE9mMSDzS+2zXZUODDbNYIJTDvI1Ia4kKk0EOkEbR4ZhxeWyj5gEQqN9qa56z
1DJPzZZw3UHj2Ut/56GB6KjdGU4lOvR+TVuMXLOBMnp5P+hoyuQD2GP/lpZrdMuq3aB1wZ2sM7OL
z01Jhy+QtEiFCyzc8c8o9Dq8SkesBEs8sW26QpTv9XQXP0j8+O4+a14ppnIBg4H8bb+/5+6QELcn
nb7HMJPY1vHBmT7zHRPmBpQDv92eI+gqs4FGJyPEN0CvnAq+gakHausPQujQ43Pz9TLTwcRKpA+i
CVcI3SLbI+hEwJ4z8VmBw1u3/Ov++fyHFz88gxwoE7spliIscamMGhLOd4g0sUhTCvPiOzEE+5K0
MFKYuDrZSOC6/eG908O13HvG6o40h9OTezfIbkWMfZUi0cum3c8iZS1L+8gPheSF3dbb69cV9Sdx
94jcLczBKtNXHEcIT/tPlC+TvMVGWw0/JnifQ3KFr6kmByT5KPl4Hct94lTMe76Yt4jvo5lskfFU
MJsM9AWkQ6xtruCCMQjnfeX4mNOqK+sx1LwpqnBXAf19R4zBJbaNXZGg4fL+RiJf45yo3EVyMvqP
njZNf/8jhJTyyD/Q5aPx0Vb42JLipEKr2FMe+YFIAXMzeZ8Yttc6OhleMANpv7cwtkazYZOz2HAq
8PmbB92o6cPnQJa25WlMUI3zlfNvTF2maIvgj+c4Ee/kpmY/3JIFze1B1t18cPWMXKn16PIWY41F
glfP6HFJOuLlwcXFBnLeN3AAydqJ+RvKc8iyY3vOEFWqWEt++fN3vh9wipkWAcHlfEzJn+o1Cvbm
nPVC00e3hlLXQZLAZFbkn0K0xjr1hRxgL+hOw2SeFFyWTEtA30wHOEvBgxTdTxr9VN98nP5bXfxx
oNHAItFj9UsjaBtPmL7DWfc6xEQgyJZCvu7MX51Rsc3YYYMJgzAZ/TWu4t1Egj2EVej7EpF9nIxY
HVTZE261O/Uukm2Zan7Yh3fQ2/Kmo5i/8ahKyrHwPw1+XaN/45RNYk/tvYaNAWfOVF6waecyOMX+
TIm+0FYyUpeEwtYyd42yV9Fdw00uSLvykzOXDFCYMvwdeTBzK7nympdQs/6GeTtXXGgWNWZvaNyD
p7w4AOabXfBoNJPXHI0MSxhvT/atMSSlExhIf/2db06srMU+R8Fh87mprZDaoMkbMQgtiZzAiXTn
56jY83/yvrJ/RW6MmEvY6kgBgEux8CFMUbAINC28AsIeObmA9Xt8rOJEM9LEn1O/RujIWbEtEUjW
j2SxTXCLEsrJiV8nLEr637TczQN3ZHwc7spXTvu5GDCNY79VFvA91nSIn7m4T5HnweRlmsvDHmSu
ov+bx9t5cNO/xPLSGOeqORSzFKhbyX8pkgeHEa64U9GyfnflLr+T3yUyenp/Szglk48CHAC7VKsB
ksnQpPtqmzs1FCPD5CmyDYCpjK9s/qFWPXUSIYcur/PA1rOBaKQVni9tVHl2ehq1I/TvpfoK6FX6
0ZJc5twNyQSELzs+j8of/wliyVB3nWUTWsVdASVxjHdwZ1t0xzRidEk4uXTpx4AVnJLdEJtQM7xy
kYJv2Eehbqd7ob4S7eUrxx4TlLModnICmZSRlUZU4Lc5fELMJclQOXJq8be0RbZUNSRougeTwMfJ
3e+T7FYCPiUuSS2RjUCXMFBG7TQUKji3fyrWScLwN+bPCEopuAe+xnHX1WzSgJJQE4eTJUJNMGxB
/wMcBF1BUVbAhdje4NcfaxdgLWgWy2M+JODNBKJUeQUSsc5uzM0jnqA+LHNtOVIyoR7gB+HFYD1L
xBMPvb5Cm9sOmwoid+RWGO4rO+Eo6G3DJAnuIISs2Q/y7w+TYQ5ILtDu3EubiA05gSREz3t42KnC
GMScAUpnCPM7UtGWSuiq3kxY+nqVqALMVYP+cbxwuukTpQ2ixD/eB7oRJ92X4q4ovYDQs21Jv1V6
xfSaYdrhJ23ke9NBWvjvfsP0Ep4Lbd/U/NuDa1fSqsCGOYjygzZPx5buz/cTISTgF4kwk6/B8Dux
gf+BMRArB9gggAfaft39TuGVcopksri+z3nIsYdmIKz+Dcohl6+Mvk2cvJxaRwgCMRxuLJyah2Ei
Uzb9+1CVXp6sIirp9bzWWdPDsz9q1iKcfEQFMEKMnfnhE3af2HzDb9PmyvEX21y1Fc0FDZrLoJRQ
FaHRuWvCN2cspoRGuHEvSFv0w1gEOVfnNET1QEFAcF6652rwZycGdwjlNW8sHcPvnLW9NCecwbb4
g7YKQA64D5nkD5FoB+vdnLD0d5scVjXaxCUUUOZJrDyw0jD0eoarc0j4wBL+rGWsiuLBFRTvs/zZ
/hbjb1J5JYsGJsdo0B+ICUA7wo3VOod9lo6EFaM/1xoOB0hI7/lb3Ker8ZEaQAM/ZQP+07ZAfGWc
O2n7ni7AfreSsmnrO94malwGN4nb3mdlOt1ig1f4Ez9LGbBtnmOJcquhVjDOUD6kRAX0N3965SA8
oquwTSYmUNq6HG+gFHK8w/uQ/XAw/fBXJxgTqVBIohpZgtKnt4Nr3hbwsejZeu777ldoHwzWJkRK
4W/yKtBW06rKX2Sukd/GsYpt43cm+ztU+5ylcvTCUM8iBl8gU/n6C/Dn22O1p04uvsI1Xyx2OBdp
CdKvHp8RgTQ8N+qyMDHTuKOxrpBfMQPS2Mx7Jb+8sbVK47lARLVMMbB5CU6t7Wj8Z81oQDXMQ9B3
5Jgn8/3JxtTQ9/g+telbSc78FDFZdjN7Drhgd1HzHeJjA40YvNeC0F1cMdZIIuQXF6euAwG08jt2
hIZxByJnR/N5o1aN7vIRcaDmr/BOsXTFLkM2DR/xH12qVNpNsdHSG3tV4cRQuoGxCp3PjMEd2CEW
w9j5o/4oxrXKG687bwUL78HHuQca/h+QNVpIMmgxR7ABYSizZVfFgDnP1vxswuKTfxZRPtdnmdsL
w4r9Q850B0QV8VOQ/ruLuOJJVQjvc9/yumYykc5fHUNgdHt1wBbOmxa7x44bo8TSymhaWXXCka88
aR9s0kKNDcVtUensF+ZWf0LMs0aP0b53cLV1kgUPRIgtXH1choeZDc7ZvSBG6uDHFK48ylvQ/dW2
7PmN25W85rQZNuq9Yo6VEl9y10geSf/RFlcPZig0KMxq67vab3CAu5i9MFVzHmWO1boT0/TI6TBp
2tE1RyiYT26HKBKqLLNNhHSMFMDZE+qwF5NfFnr9tq25BZHjUScLx5S8l/SLBwjx2ywwZqn62457
3q9W2rDi5FfB2qWiqPbbR9Y+umQrsInJ9oV6pB6oo1liAnzhOA4njcA4Ng1sON46w8TPUnbfN/Gr
Pyr8JaiRnO4g1fuKyIgV1aa00V4oDg4kPyBAwcY3fYQmQw7/+lasZtoy+49lQCBw8Fb+ccALCDkY
zuD7if35vTiG3Q4pp//ioF9Ud4Z8dcbJ5xUD6VtuOtAChqtaWEc/vOz0d4RoXbPjW6G0wMw7c4db
TEYKmzTA7M3Gh4RIaceerUKEQqQHatPEdGnC1HgjZBYfl5qezQvNawZpdAORlOQLSMYQJBSiL9eI
5gwBAMB5noAzzKC1oUnM96PITHn6AePZzkEbmfmP2Iv+J9VP7BOojZi2NfxtS7O4MDNc8MyF5PD0
e7wX9AKMoSsLdU14ecPg5k4P4XRSHXJEEmzD6nfWIdgUbQKnAhcvi1DDragdPPaUvKJ/cvnF48c9
TpdliKjjbEUZlsFPt+oMS5wQvKNj2COf4qWWBoca1XgWN8rUMHdbmjfyH4lpRPJ11V5Cs44ZH0Z2
pyN/P1XvtSl62I4qlu3UygzAgbTZcbPTpdukzuyWjD6BluFUsJ4dTwHbzMAW3kvA5SpxI3bY343B
gU3KN57PrNI1JDe4ZJ2ET3JDoTqs6ub7bXq9zWuHetDgKzMtvTjRBk08Bs+cIdL53S19wpN5Tgzc
0qI9Do+23M7SpXTVncsLdBJf+y4/oEQV7f6dOWBYuzfgYtTvc8Bh+iX+S2tmuEv/p8LTBCdxAKYD
swTZ0XQpx3VWkzb5o7vFjsJJPQiMInVnQJ1X89itBBaCWHgquKKrljzLlJaJKL+Z0femeTPW0eRM
46p4DcQrqmyTuTwsVFC4aRYZki8by5rN7h6VtYnEitxfgqbQKAMZqj8K4aD+saOh9ApRpF0bc2n+
yQMCSEQ91G94E+fxLpLgYsWgflDnhh5RQCdCG4FZa4mz6mhVAXHkFz6uCHkMv9GmUtYnuguIiN0F
VKuaHCCc0POAg+elYRSJAZWHgaEgWBl9hcVy4hTqV7FumT8oO/kDHQu1yCW4UpAhwChBys+NPuB/
n/0pOZiMv651cSj5WAU4YuajfxuRPM0llDpstyj8Cz4s62jAmc8pXp67GfGzbQEKsYGDiY5LLbzC
WmtjO40OBNwShMsmJe24j1VrFGxdPXDxiOkXjnkEMtzQ3TmkZAnte3AC77VwuW+F7/7cZEhz8GTM
szC+lazYU3Dof8y3GGuBEOZSRy/RDitqnqi1bLqEEXgS8ollejez7wSvFritgfeYfdYsZ4E/Wg7o
7dbz9Qh7XV23gcdX1UGWYLoLi9NG3oPCBAwBcUshFkNe98cIIdniD1gaQiMlsaRfeoDCmrfLxZgC
V48Ij3PO+idKOEVYF9OKRSm/XkFEjfTB6qiqWVvCxnD5zZOomLPMgiHBathlR612G9pyrqaIe3py
pfoj7w9RbYlPIrvYi7Y/aGIh0aNn7wQL0TwLYVld1T1LGMMmJTpjQ/PECWJoz2BCBH0E5mnGENNp
wCA89S8Z1K/euOnixfMVLrjEe5RzjAcnxjiTfNDEL+pNQ/xSwmOF2cC4TaAumCjLElOpAZ6whFEB
TWaScXdPl5lmFv4WBSM/9V8cAxHYG+AGOoXTKsPbwLsWBHMRSJivrKPnwsPNfcTWu6zuf7RI0RVU
9HzzyOJTpwelkQxi9nk0k7UEYotRQSojlO042Ik/6JWbD0s4fekC+d/8bf3A/VBehvinoG3UIEVX
A68gVeF4nmPPCTE/ktKcBbty8vjngIWJ47lNTlG1jvJzEn32xXqKIrsGiaH6HzGpUuO2551nHOzb
PNtvfKJUeYixJKpmWHIrxDemdjKBqaGr4AkVtWuukiyB9g0fDug5Y1cmW2xdevmFvKzS3SxGFZPe
soRfyBtd47FqMKGNXrL4NNk8i8GfyvBKI8vrH5CE4Q+uNVOjujumbF9Sdv0hispAvTfwBIoByQwD
hnmcaJA8k9h+Pm/DGfoxMKJBqcOHr5+5sd0mswAM5h4HHYqyajduczc6wuGJABKkXvATnPDrYMad
d/IV59ADEUnqtsDQVj06Z4e3lWqkcoRZXca6uNzEwYaspHZ2HbMrYnGQ4aNywd9QhF/HniPs0UE2
oi6dBzn1IeKsOPHDIUGQ4F/c1P4Id2+tv23Ml4zUCwv7H3NxMBr8m4Z0VSbo7hgt4Bg3BK8gPJvZ
xJw2kMzbcCI5nJKZS8UuaUuGcXOkCsOSfm/gbM809Xu4/k+2PfGXvaGIU4/vytydZK/7W0Rz1Kk+
/SMcHPGdxk7aAlDwhWYIQAQj0ea7eShEEzCB2oGgnv5TG5NWhvDGYnN38rfYzxd2tWX0TmhGDVfC
4m6QkUrjMaDV24yboNmQj6ujqaX4Z7y1KOE91/YCpp1b76cvmvp4m2Vng81S5SSAjIc5oa+9k9AR
n4fQ84iSKXYjKmaLQRzS3lb77IOd5MNUxsTN4qGNvIqJOWfaX8HzTWrxhk6tcBbYdklNtvIP6lbe
5/+G6dU3Hs1k32tn9qh//LyKeeyv6RlZhHkB1YKATPI3iviax2BOOvMWvsiIBNinRRig54By48LO
ITzTqdIBsmhntPi2sc/yHiywzdKa8T4TRhCAw+GX23hI9mWv2dGH+PWmnN8JHq2gQqJBGCvIZPmN
v7AePUoU0B6ktunW4MoR2WwVsamv97hNTtW87Re/5HBN6qTugbIddJcJ4qx8A9hy1NrEavoTV56S
3XhZC8Sga4YkhrEWFa8+N8KLhDdwPqQlSoRfag/2ZVjd2zXXelZu1AknOdX5hRnm+9ZNpGjQrAHV
QP/Sr1ll33z1R+k81HAJMhZf5xj7j0Myquug518KXd0J6vP7B/w2lqxfOiYs1MMqNsjwxk/pcm5y
828122Srqb0aIrMbZy5BKquu/qqbfi4bJ7uhre3NDXNYh+G2ccgXbiRv9BNWTKPEhYICKVC+NUwQ
m6La9GBlCFnMmBtzRz9ivkPV5RXhVFK+pS1H1Ixu1Lgcyfx+Iy6QjIuEuN54SemsB1pCIvBlAuTy
5af/ospWXoK+xt0BCinZLy4ZI6gG0c+B4xdxjxV+BCxTg9W7R1YKq2CN6gUxY0+IhaPcaHJ2Oe4u
02Z7wyye2W+vufle/4GHtAgZc7PwiRymHHCr+gUO9ZmdiOJVAlY75+6ogUMSJtN7f2EnT189iuFG
hChIO06sOR6OWTLQ7UrjFa2FzKt/GmJw7QJdmHyJQgd6g9IeCvGLTULdf0o+81wWYlhQ7Vk0Tk8v
LAUFBaKHCBSCbFbaiXOld48dk94yaT71j6Tzqrf3KaROS61VXQRtX7DaWjLhUqaP7mKSTeXwLZX7
gKmNldwMY0mzETLPmHVn0hpJYD7CMLOiCoP7Offehsddrry9AOIIH96C5OzCjUn53MpWE+ywuCrC
rkw3jc+Ijk34ph3pSJc86ssM8ThQMkh0DK3h8q0WkeUjGlWUb5ql5soCnNER5mSeajCwRwKAkhcz
g+QzPyjPsd7rEbg1rzy8xUeB1Gzq02WMmx098kouf/NpdrKRVSquGsytaQjC4n43vsUOSUNPrJKt
ozEb7xi5cd53aB6VDYB2atGjQY7eJgVH+hVR9YTihxluEVOgRuOrcKrb0B/5R7hEtU2690tvzM5S
8TRHrwl3eYoqc13/88JZuK1s5sCq3I7+EJAIl9rubAILtmQk45tdqv2V5fiAK/IofV8r5a6kNxAt
M0ZwpeBE2hDxEv7weC9EmyEuo3rBf2bKM8f8TdlBmhy/9ZyCHOovNzSLoOQQHdkARf0hZrjH0IZD
XKNT3TG54N0ApjJnZbMrqtAeWPKGvwltuA+MFGhvvkXTJlz4xL51RojEnHU65eyyMHvHJ+5w5n3m
jfge4xLZ5FCIDLaLaccmHRndtKdrLBU+ERIb9sf7IvxuCSyJBttgrsRxNY4fo+8g8VYWX1pmdQcO
JIdw1/tcZCz+0NOXuhWrnwxmQ50OcFVb72plUikBsaZ2Q0fK3WguPiKaI2nFD5H2l2x6UGCztovV
B5uccI2Vzt8iXrRUyZ2q04BqTEeisE4lN8ZtTkUgHMYCnAs/K5OE9zydRuEv0H1ZoGsXVGPhPw4b
fsHmqSZ6hru/7D4B3Zun6zo9e5VGXtuOD4mzRl1xRCVPohjU5NQDZsG18gZr9osUjXk0Kp0+2JLa
Dua42ggVsyYSRhHT4dwwkQMn2Y7bp/akh1R4jNYjdnxg0ZW5tTFxZNmR/9kGawgJlDH8F9MQIl1O
MbNDWwQnUCzOoXHqEfwwkC+oATKvuUGnKQgH6e3JpHnzmvIo+9dSf8Z6syIdJJ55dA9B+VP7+6KY
64w55PQv8Tu7xUSZVGeV95vFtlrJTEkP735bDdeIlhpG9UoiFjTpmKvJ3hSep+D45hWg30fmmb1i
aiQxQxoJV63zMFDxk4jknJHvSSWU/+O3CadA5qlhlgtIMsHnhUQtLKyAUwbFv3hiIZjqGw07a9d7
VTXDsKAn11gzaRVNtk7ZMQMIrerzt93VXwZTL/TCfE9MSobFh1auS5mojWhNJGfE1YePCF4eTExq
Gw2f4O9ibl0w8mF4YkxePdT3nlEkdBSULBLHXO3V5cXUDm37obFgi94bidt3YcXZd30v5G8uqEuk
uBMqWAU8wIaKykeE2JgvXdybxR9bXyrZj7YCmN1Te7YpFzdqLNrY94N4vLbbYa01SRIx/0wF3DvT
AizMwr8i3FFKAXyhxZ/wNWAgXOaHbnF6Z5YIjsqGzctwkADzHsM6cpgSx6a0S6Nf1h8MCeO1UJAc
t/jWdKy3MX2LYknCXPUKAVlIHxEMmO6Zc0hq7YYaEh3Il7gvstsA95X8IPZz6WKFrBNHIcqPYaMx
Cw23QbBFFUopjwFM9QTlmHQn+P2g18PhHLMEMqcn+/7WCovV+C0UNrYKXBXlHq4s26j4FiN3JPyB
D7Mqb0llIZncw/di853Hh6wg/AmFB/Rqbvt1j7pgWDbE8SGXQJ15nuvOH3M8oeWh4u+qzWja9N8h
WN+C341jMs/xaMxjfeMf2Cr7K5LfjVvyDWD6cwG7GktHDvqKQaaiW0gZMgky9B33o8p9WDNQf0aM
xVgksMvW7nnsKhfgC9ciczlwYXRFxSpZY2FN7nPscvAJRXQ02fvqS8JUoKJmPLyrN1RqBrTyWus9
jE99t+67faSeAkAHmXqScy/vAJ69JLqUFolGS5Yp/PqMNQAaOuqfvTS50XbaNYPNhFGFEu6U7Qqv
3PQEdoMynpHFsWDo+9Lc0MLF8Lmorv4tnDlxVmUeDWlnLLyJvg0Ji9ek9/KDGQ625hqcLGmu0SMJ
Lw3nBsar9Xwau6BY/UfNkQ2nd7r1Cks/foyD6RP1ZdW1fSyrc5bZnXgK4D7MoHy+9qy54g5jfOdl
H0gX/cnraNCYJLW3IPxkAVhaVPCcqozbUTNgIFsujmAwzeFaxmxKLWg7krLPF2utYs12yOOPWQyw
+4n9YwmcPnNTYjnzAyEaA+/jCgUg3EkZIAX2rDP4r26HJEBHjn3vadyuEw4hIGLJdjF8cKLSQDfb
gf4Ne5uanidOckSry+5bLOzobOwn80feNW5/Nw2n/01WC+SYINNYjD7ZKgnSGlIKgBXBeoLqxVFA
pCoRJoH01Kl8tu8K+sWyOYci6N73/IVdyGmW0R0BFB0xH1lic47WpRO+FrUr5sCenT44t+USNqTo
tN/5tSTNHAGAw6VfrZSzEvGrZBx7KhjY3DCzAfe0pwcz5cQ6fteZ9W4vE5FlRDI50DGIM6gslKb4
Hd4uYGt0BQJJzIBLl0zXffncf2lgNFwldo3FK2Qq2D5kZVMpj+Q3YJf2T90C98XzshKZXDJ6umb4
d3FYKXdpvI2yizvNHrnLQGqj6AQ7es9JCjLdCvbVaiY76LbU21LzPU7riRy4qX62T/QScvRvxjIU
iqMIHtbP/AXwLFDnORRVD5UVClyGfmzt1CUiRKCXsiPvgO9di1+ezkZ2w2f/++7WqEX4vzuBmncT
aAw42ZYFEd31WidIjmqfI4DWM9vEBguX914ieob+iyRl9LfVh8CTTTE5HhUWXMZ8juJaNDZtRrNw
lQXI3t8Ks8yBXOO4R69ODsTyN2Ixj1ncdyrGhlhhfFuRPYlbBewfCRkWUKya3cOhE8GaOCqLB7a3
sTX6P6r4lYo4qlfo3N/o2GS3RYSUbGvxO7xGLTMojIEcvrZxrRy8wtyO/fHFK7EnTwpPbnwEYj2t
4UgA4sFpPBswQb2kvMIuQjoFAMFOvpl8BnTAmqcsGBR8TT6YEJ3EgB6rCceKk6cIQUpimZbpq/WX
re8gfldDbHAH9f2MzU09HUoT8YhlMO9J3UG6xtbWJEqHzg4IGDrnJw4uvcetRgYCvU58rvofQFaC
Z7KqtPP2mv1q0Uv51DYAqnH+pkiO5rwtjsGHieyxdaoLEt0CAQKwh9UxvNJB6kSq2gFpv24LUN5W
t/k1jY/Dd8Q1qxyG/FkMy45dDRBCZVdv/OK3l84+OlmSbhqHGDroLiB2253ue+km43fRcXcy2ETT
vJ2wIch20V+6aKUVro+592cbHdjSW+K9lWgN1R2H4Mw4eoS7SN3gLURG72/JWlE+sub2vtWomdEK
2dp3fK/IUeHTF4tTAe5u+hI+ah6NQODKSoIjHOQw3BmhV4AWkbegn7PAWSjMej8zfqcNBM0GVuV4
z6HRlwHmiw1mFKws63eFNo0gxjkAG2lR3brsvFn6JgcN1ZeE2QeW1fv/PCrm6h3rdCfE4o/1FE0j
alptehnpTQmgczR4hpw0JXbiIdlG5yJKYdZUaqfsGpnoD/Aq4VWVPbJDSfbEVTcvN0kgyqyYLQeF
Xs2+QDk2Nv4RRg/6n/knak4QujWj5H7TUX5NI60TTCOnQfyrY1/PO8Tmr1S9iZO76NfCgyEKo0As
XJVynKChIhsi1QBRs5Z4s+h9YIJCrB55cdjJWZKRwB2INGlQXfNPn2cdgJJ+ESO7523Wwl/O0hbL
BS0C6hdC40nmutTCqVNf7xXt8Ut9pjcIKp7yPvYu8k0CB8GnfsgcIQo5YLSQrvwM4o0xYkr/gVCg
o21j5zDfJm8aLM72hhwrJskSkSe9pzM8Kot7pEJf3hKZzAgRcu5AxUzNlKi/wg1Z4VyP1tdqS7XA
NGmOVK7sqTyz5jXovrCqAEdXjiHtKyuHrPCSZYs6BvFov54bpJ/EOPApvgxUK/yJZjFnB2cX50dy
QyNLW9Mm7TlJS1fOHeUyw97IaGEpYDWnZEGZh0qlwyyw+iIUPSMa3SKs0SqAeFlKt5VuBUPHAqfG
rtddkVj5QxKu2O8O3uJDRAWyITyMtCQ4dczWcMExUiqP4l9dbjXM1dTDxGcKKLAGUr/IRGfiZejT
klM1/gYgGS8AA7DuPSEA9W3Esx2nk+RUwR0PmuQ7SX9iERWQu6cwrARS+DbdUOQ7W/PYlOx07xT5
BUqFRINx4xBP9u9dIm7HyhFLjGh8V/3K6bjpVyh2M/qUu5QeWRZ0MqmWtt4f59W18EOYToc8veUQ
v/tbXXUME5H0MRoI72REvpFFyO+vhGCPCcHUSo2ufG2smlDfsGoqMhz16b+gRyWA+/2gYH2yoCbk
SLL4D0Fqpm3LSC1k58QoBGxhTaAP+0unO/MkqedC+O0ODGmL0NUZ9ghzCpKkUjLNIbHs/pkfE2eM
oBHNAdME06InoaRVPoob4TCU0SZbl+X/ODqPHcexLQh+EQF6s5VEI+/LaEN0OXrv+fUTHOAtHnqA
7iqJvPeYzEixuTLqQN+Qqw9Cf6PWW4bvoCLfpo0WPELRxgDEehvHU+PgmWXjZW5M4QE3Lfb/OjLL
MRlY8SWh9TM/GxY+3XIRPwbqXqTI0ZuANpDytugWnikpna6JfvSpsi9hZIZxm8FrgVfJ0l3CReMd
e7DOYwEimL9IvKbwEYMHAQlYv2bfa8QvCWuqCN0z2gRflTexm2E2T/oFTDwWzL7xoDf2x8N8GebP
sr9Lwi9uSYSqNYGQjL2Ts9942pNZNKY7Wmncwgj7k+jRpMekPcGQk1k0MVUN50uII8Ft5z2kspSI
a6Ksjs3RF/movjLlVGgXi1XxYmC6yMqpCTyx+5R7WzIefuGUsI01k6kAk9OngiSG65jVbog2kCQO
ASfCBrIXElWWmRvwbjfi1XwK2Lj/UeOvtv2b+x/AZWQffMlUigFvTg98qGVPgg5pHwW/o/ARCnsV
fh6sTy5A+EqE3vIFORGaWOaG6rMO0TAw9CLKVW2+qw7bNOm9xAFHJ0D19ZfVYbRnR0dPvoYtF6Ug
A9aR3vGTEAmiQ3Rpv0Yaeqk492gC4n/LBqz1KnJ43mREvh+VBHsUHY+xQo4uhW/s+WTxX6QTowLO
VrfzI1rLSHO10ZO9aLoxQTA4H7vu0vi4EZ9MWNFaQMrYkV8DpDCCL0+NwMTdxC5cOK3wzdcrUKKH
T9ijVndlW+hHV3Zvs/IebTxdgjPoafhdpeRb+ISoM16yU482hUrdZ5QAwha4u9uA2nopA4yL3yk4
cvzaNcwdf198xRL9mLbB7qsgdQqVE3gXNrM0djyV9DUxi4ij7OaLsELfSj/5eGXEi9PAqjm3vwrS
ZNTN6P8xBACVzYBULk4NPQIFO3tPDGjMwdETgaTFRY3IRxBwkPND0iGRFBCu2cPh2j35+YhrQaU7
4XGfCLdZi/iaQMuHD3NHDa4yfmaJ3Hsm/rFl8LDpwlsUoA4ivGIItpDztqOnoxOBMbmxjh0jIdRH
3Idf/W2mX1nLPzCn+lWCK2CvG+e2uIjmFteDT9Iv2761+JR3pK4wvwSyzMmT7AR/p1lPej2cfBKv
5R5/L30nJTLxeTZ9MzHhAEVYPb/Xqlt6IU5I9gb6Tim2Sn9hiZjxnNGsTFcpcpnW8hsPaxVAH4dI
6yIYBOazzKqpnI4dQ/wBSc5PiHbJxr2M4NsMISIyLmNoOMQPUrInjFXKNjyirLJYetb0VxXgZB4g
JLoexfus2NiskjN2Sdx4aDOsR8mXi0MoHW389+XqAB2Eip0hp9t/oqZjo8ZhI3q6hb2dxfF6HWyr
D79xE3Ffvme4NHjJtxQeI+KIaVvtEVishv3MJ8y6ClADnCwkTzKHZrAu9pSwfmHLOyVk8XJDRoBT
YuzODXqyA1UIgwN0vV+UZkjkms2fqR9NOXc67k4AG9KWLSF/OzXgv44KbqYh0Jbz16Sg3zeEwF/i
/K30gTXS/4L5SVfFVsTrHRzbGODeKhHO1SHhUzteAuSPCHwoRi98OcIA1wkbt8fcj16QMpqHzvxL
6OnYNe+BZ9qhiWyGZFqMchXVB+6QY8MdaB1wYTdXn0HZT1mdo2ktVQB60FeeCtK9ImK2iCAAX8RQ
ZkKi4Uw95cgOaF0kIZrZxuyqrGfnf8Ow6aS3Cn8IAEogtBCUbAvWzkcVeDJKd0eMDj1Z2BOyDibi
WvYTMMaGpzhNznztpB/EYADr0oVY7qDYVJ5SckGUMnQ7rjfUSW21RmxCZbnXnsrMGI1RxIzk/Kjg
XTLJ0kXjEF8sYrIR9qAb57CD+nkxH9o1KdYRgSsRATzDpVwO1dqutvOO7mjiWADDlnuA4gGZoq92
KlwJ5xwvqQPonrUMVeJF59kFKbIMGm+diKRsExjsf2F+vknLYXGDWkMScLUhOEFZYu2s95i42aIl
mLt45PFV03Zh9pH9LnkuJa2TW75Zu8yhLShrNk/EdTGN3FK5E/VtUhrxkEREFS+rYhN7x/kvwqq9
qRalLnMwSo9B3zbF1ecB+CKz28PciH5NZMM6L3IVPsYM/E++kr2ERdT7+Oqr37g6pWgKQ/q0qQIF
hFJ+gQAmKIwQM8CvkjY6MO5rR8lXonObykeIwEqEqZDjd1FtPX/UEiv/r4kus0CtOeZv1oBmfxMV
65GUIclebhbUqIBv340TIUGQ9vjczUc52cKRxhfRE941raPI8HdqwyWNsDeb8QCUii0jeDeAAvJH
ofSoxlNKFM5waN9JG5nnDSzDI7OqRZxNMDNJKIyeDDtRbiUCdImJpa2S/SuylHc4PYwIJgCCeQgV
w27GRzQILviRc2dtm3aHF5jvqyakMLB5kmSOJZNVK3yZVYAyahK+jJ0+vtf5XsFJIf2G1TfPWQ/n
3rauySX7LirM8SYCMh5OqqZywgh5tyIQHCcMD+MuHV5c/V3LkuJWw72V//zwmaf3InopJ9/hIG+/
NCgtQnk3yNxaVx+phMRypYnrFmz0Knsapyy8a2zwCGLTtjHqIi7MC+UExzPUUQYb7e+sYTO7jvFd
YM0xbdqvmBGZH5+a9qzjKhe/eB1Zr4yAfV/StCetNk1ePsof+GTCFgvRHel4GXn1M9FcSXCxcZXQ
9c1/Q33Tx6/xE0losfSDzDWRAhqojLPeUbhGV4h7J244wCDzi1aI2E72aKpiTx94HT8rGpSM+dSG
7qI7MtfCUXtV7j3Kfn3fMfLK4Yna7X2e3jrqU4wRebKgbCs6cm2by+vUSa4R8Ye47n7Sd4mmmpj5
tc4DCHcDBftOr26KdIq0x4SnfGaUd6Mj7yUU2ZTZO1o6MbfD+En8LV9/YIvMFjtnQ2orv6ae76LY
q3k7DZ48dBHQWpKVDbAgPuiOuFoDij3TZkXqKxQ8y/rFkQDNdvHlFrtUW3IG++igmnccMtW279ZV
8zXXCAzB2TLH2ATvTbaxPIPMptLz96oJ69upjJuiXFHjMR/qd02ACWgdHfniGKGK38vef2hOWHgU
xCyFp4CyHl3yCtjosnIaaMoY69CGwfNbZACQhHHQ/LUMPL6DdQa5CEMdIy7SZALWjgkp2e3NgBOF
AKJftcw0VgkjeOiB1VVmrZvcivogc22EtvRBsl+67PM2wuTixhgo2yqCMa9GT1yO568zCtr0r2G0
ymfJdNJaF6/I5oEDGxvxEW3QSaMYwEKseFgDh2P/rvu3iM02giWT2RAufffMBBsR/Zr8CGUVslDA
CCZuuR1YTMPvu7CTUi/BFG/ES40b8KrxCOEcEH7NgLTOxyQ7KskK9b8KLiarLe423ZbUjzjaGuyq
xgq5WUQsgQ2VIXiOPmaNlsGz3REyGXFkiww1iA4WEEX6jkL/Z87DShEDZ1JIKY1Z8hHV81RVole+
VCqpGgGU4jkV+7eTqe3lnQniDbi0uIlAehfoiIRmn+xGDmb2ENFG2VRcouZVZ4XPWKw2doryFMjZ
Qn7gMqXP34Xur2fYnqlEPPB2phsyQ89kAvPYlx050hSGocQq8VPLJtvwnwq0eXS+hLpnT6DM8l/Z
oB0Aelgvy9mK6AhHo57bY9PBhtEhp3614SfM3vzeuQDepUd+mdinc3EyvZrdzk3vJVImLrLaZbIc
aSutPtaWNxARVDpy/UzvvScy6dc2o/xUGpbiQHOGowr+Eh4UvmkmykxwOA6Y7Ty5l7hqJPikF4nJ
s28nnC0QWGK7YDW+FZjipmwYWDwSy3yLuz+jehel/UzqV8HL1XCkuLzYueQqI+lSkOefI0dSsA5h
tePFXzflUUvdtL1UoD4M/RrI1JwWZQ1/AaOvsxrtAbSZEij4BQyFfHQ9f88oZ90WuvMttXYMSn0G
I8ReaBcZReqPqFM88CV+TrRBul0bzjCeKrT9VPZApCnMx/bZQjwj3XkzBD9T/IW6tr0HqEdglN5i
43OITnJL4BWhfACff0sUDIFXv/cr2Xqr5X+ZwBwJOSSmdPFggrl/wajD9hYpm4DPnKWQ5VRrmYBN
gZfvQFIkE+6BbHa2KjV5cuwK6uq9nW4pfnF+wpqkdUIWHoGN/JDao6FyTtvtVHMlYyqNyr8UDY7+
MyeghPSNIS5u5QRYIn7dGCtf/Qil0xKIRarjvVCAeL2xfC3IjOM56Ts7kF4ktCis0buNdphc1mfa
6oNT5jwR540CmxU9gqNp9YYnCeTjrjyHMFvjR/5iV8mWcvGOVvOnWu4Z+QbFXxGzfmVUMvxLhH6n
OBLaGvlPXh9hPsmfPXd+QzIgELJx3Av96lJ9d50LLBoHaOfAN9zyfFR3aaleTQVyCOuJ5EoPxNvP
SqZiD71OGTk45AdCJM2NrwA6WO+k0XNkSSewlX5vu23nU1rrFPAyBiOO1RWisPAbtihIt1mAX4qY
Ng42fwLPwUBllUq4iYVVXL0ihf40R8YCc43ZoPnb0TuRU2yys2el8WtYO/o9WfZIdSrVTchotUIi
c0HFjnjkbwTyAo7t3qATmnuHc4o7TLBV37uYAiMM4TtWXyrzigBBGNpbdJszwtmxVFGt+N43pehy
N5rHIj/oSC7WpLE9sngzRo9Lw5EVJx9h+ytyTprRl7bkLVB0fYiN+RN0R4NgaHZOGaOGbnRz1dUf
lq3+tLjpxkPH+REGpCQwP7ws+yg0qIT2VNOu0Mm6PzXzbmz33bieGhGVAqPLpIYxkm86geeIZJex
d0K6qxkJWgU6FV7mTDlk3EXpr2q0jTQfIzhGw6tb8Dj7gMcht/aawgw7DDaK/hAYz+qsmziGm+gw
3irogOGrby5Nf1X7RyMjNGQEjGQmI1uB+iWm3ACYQEs6kHV7s9iAsYiTDwSnsXbhQA7i/ayel1O1
i085ATrGvxQUuUa7LV9ylrKDfEKymtHH1O1fSUPus/9EK8sI8qgh0hiu5qdJI0rOZEZJnxY79iWm
z/x4qzOnEFNE48FOFzzIqzQd5QwpEzn2y0J5PR1q62GwUDMFFAL4Rm6Zymh3KzMQn0keZQOEXXYg
AHoYybf8jJBbyPl7kt992p5uAWdGMTeeq+HcyoV1h6u/O5U4QFhhjZvcGI/avI+M94A+iuGO/BJH
JDQfAdZK3WXrYVmBMy58BvaK/jUrAe0ejB44wUkrt1XzDKK/vN+TQOhfK9Gbppfm7yyoQaEbqddR
hF5xSNlGEvRCu76IyHctgTbtsVIIk5TzTU5yUAHS6p3zjC0eh6mIDdUJu62lHnLYMmkFGZ3vCFFE
Tqf8TNWnGNHorvTkW9Tfp/JflfzEw0XXT4FxGrNDlW5H9nmI4yA8m5JLzsGYHDp5h0KvuZEQ0HjT
sOFn7GEpM/uynk21hmRnzI5AZuhfJh/1N+XL59wLuLHpWoZ9lCFoAUIsW5zFRJ0cumeUnXSKDH6F
kYugO5jptsfyENPZfhTRZWBAzoMKtrPj60aMfUgOQfthVl4Lzlq1Q1I8v6NjS0ACrFbWjeJFIQgo
xOayrcJ/5fDMHuo3rWzFzpv0IKRMVL8IX2okU+fpDrQ0ZRFJvrvvlq9lEf3TXQz+obd5+eNjgQrm
T2eWKxyZO7UUc4Y7LcAyho0H8AhodFt2h/hy0OlpW0MiO+gwoM2YCSK5joU9vgyyC9v7dB+qc08g
JXd499Gi8msUbow/tP7qY5Au0hBBig0xumzKbJcGH0GHU6T8jZVHmd3r3A1lgllYE4F39D81Imly
bxid/K0rPjsoWs+2dCiM4dQF1NPyRsYE1IuoUj0pOYZf4j1nAn0X7wIKZMaBCBLanWwgzl9Z/8LU
6zN3+EAOpzeugBbz4Ju77II1xciYcLqI8Q3xKOV7sfH0c9TYrAOM60T0F/tReoJPejbAcKQ4yHtY
CgIeTd3xzS3Cc/BrA+/SuDf+5oqbO3Bj3RmZgT6yHzBf4ArjnCPqyYTWmGh1JsYGKDG/QQaKHy3h
C+M+RNiAEI5BGeccoly86uFG6w5Sn66kJ+IgdnUdYzlUKrlArDPeWbSX4od/jkG0ppxQf8lI9mcP
u1FY5LO5QRwJRkSPNq24FERjYLTq8LWn2f1zAAdjelqGoQM3Qf5v6LSVou8HZT20SJUTZ7pY0bkA
OoynHKio0ZzmW1GchfJU4mQRHEVDzgp5868xbuiJd0O55GDNwoL66clIzj2c/yYQKR+p21OOHAyV
ETntROM+sXKHvXhoofA0PhnouAhV/C+uPN7RiEFX6btyDXgB3wAbCCU8JriRcGmeNPboCDWYN/xl
xg/UNHxQITG1xZtmrCk2LWSGlzBza8ltMTO9J+2ZORFa6uvwPdOPIw5iDEN73U42xbqIL/qMoofQ
ZwtEPUV+Dol7XQcPm+QlHkUeoOmTuVbB+O7aP+PkBGFEQotP4pDA/pH/4MrtviEeIkay+uwxdddu
0L4XiNjq82QemxAZ1L0GlVenboV2pqKoLuu/ZNHIZU85e4G4RnIAKT3ZRixqbn5NtpCvqo7OJCSE
5s0EX7o282kISKK/o7DG7UX51HTbETs3mRKLui0i+qpxEsOrs18mANjVwP2+ooS2f1V9IuvmqS9/
aeOy5CMCWsLk6g7tCx0+kY0V2inODMoC/WCAo/orSVvmTtZcGcU09wAIw3dLe2cdZ+Vuo2wEfd/O
Ltg81p3A0ARlT2eg6B+RtZWahQCJwpaDh6Oq9tTDwud4M7ENMDnbV1/1sGPojL4RY4TZ0rShWnAZ
NzHenO4LDmk6phFXJGLeEysW8UyagW+RLuboiaNaRzTQgKdxaWEiNRMWEJQiGogSPDXqrQNdZHmm
avN/kGX5R7aBVc0xyurXHm+ytSq+1fxf3ZymbhXO24T5oM9HTNRS2h1Gkmbl4xhdk5/ukEgXRHsB
yNqKgIxnhf39uz0KZNWxavlk7Asmb/y0xkvebmo6gLw49P2RP+zQRojHJQNJdjUoufFNhffHEK8/
003zMtH0GvUV5Gi2r2Yyd5ckmfij5XcI7T5fBRUotOGfdh6Z3WIufjbU2zHl6UXhkmDqoTBBM+3x
gcIlSdDx7xDWd/U70CjGd3C0Z8GJMX+biHl3wztvdoBzVtxL0kYeUX/ZggyWC8iNhEBkobm3LcJ/
Oxkc4ZO1Wv3CRonyMRIuGUNBslcJ2YluqPyTbUrX14FFWRsH6WIuZnNAQoQJ4vUisSwkuM9AqUF2
J756lp5Ksh3QslNaS/dJ2jGQRmmnCJvoJmaEJmDZJSxpweHlmP2MA4csovCOIr7dAOdRT4C653v7
HVknGKQD7aFMh3+RXyWAoOY6Tve4o9/ls70VcNHandWt9dym4gBSKBY3E/vNCp5sYl34HPkdhtlm
sse8Idj6LDxJeQLSQK2GaiMYDjFxulfCkId/Kh0q1LXE7XJ2+1vqApWxrnAUJXltvlE8MYNNiYuu
7M60QfwX6c84cBVssgqmeWFqpKCilTgJGCxhoKfs/u+K6VS3Xj4M9P167fiEScRPIiyoc6I/BlGI
dwDEnepzeg5eFrQVBTYau2e0CavhX/nIIbzX0JP4KwfB9ndj/xGnh+kt5WSw7j2M42/WTJE6bAT2
SoscYl72SQaUAbzREq76lXzEer3sRln1ELMSuHXzCBP4155hnQtzb6FXqZg4o6bC3sLCxZSuovw5
8o5ocI3Zu+IdMTYF+5l4YWGxwGfZucYEKd8ChjLlaWQ8DQoDdkH8oMzgwAS9rvFpc+TMN7jgmQsA
HsFUM3M2OMSQi8orYXRIAhrBinB7dVRb8B3RYPNMYeBPU7u4L5DuFh2e05ZHll00xc3f9CdPrMum
uzjxb64MxLYoqaicKp1mpV/zom2VHxnfC7yluvemYlP2x4nhuGEcJnpk89V8WT/NLpEfjX/B2piR
34B9avFUPaSvkcG1Cp4IWFIFZazb+AMf/pnRUaU4BLIVx4IizmLZj1l0eEYFCOPwpnzPDSOvBuwr
S1LTNaS/Zt6Ww7tSbfOUQkH+ERR7ZAIWibB8l3YQybs2uknnqBJnNlsMJVrilrNqRD51luNrjS0l
DTvaQ8oj+i2XOVLHEC8LtwQryj4i9XALTQJzBfbROf8Hl1CHk8gau5D/JbD5lXdvx+/f6TteN1Tx
MduxrNnP+cxu7QF0WBbB3YBydtsrN4O8lnvSzxZATbekN8jJcdG6W79oRJjJtTAV7IbgWAYp5e4O
lKFM34LNvWZrxc/YLZOyGxQbZrepccCeCbOIf3d41zGs8pXZMPPZo0MD+p8zOPU/YBRQWORI/now
iWT6DYQ4M0cBQXJqC+6kPbt0AgQjxnKk24Hy3BDr2CEPmLGGLTl8wKvQIfbYIhYK83f7ZFIIhRMw
w2R9AjriNdpmvFEnsioxldQuMFgxPTYoZzEQJNvyoDGkxtv1oNlDCE/s4Xp+yh7XVE6t6FLb8H/7
lyCwdFilL5wP+K4RS3HZ4QqkX2JBcho/I+x7NvTu2/wyoTPT78E2FvZIdxlYIw1HlEK5CH212yaB
y7uc0N2eg0vPcIc7faOes3SNv8b6bUF/bIxPUGpD/8a62jCP1qXUGS18TMuKV9inGomDROBRbx3F
E0cfO6ijwbwRj9/4m8XnSj/mV6YzSXpbnkiKxnjTvGM68HANWpc33xaxq7zjKrH2xBRLUKUE5FJU
1U64RQgs7DnLwUbluIzsaNzzuBjMXW0IeizhfTejfuAw6y8I+fCitAYC8o1Kt49/ZgyR48Fxd+qT
9Uema8cNtYlqb7DO8GkidR175j4Nl2eDSfwMmWtDHNEq/wCZ2FiXtF/Y4WXixAxpYp7zDwEHiLGZ
sp0BerjeDMoLFtxcPLGxccxN03EBX0n3jAVVF0tcohgbTMprXnj/BqIfCjn6YRUjWfyLvAizl8/R
euvkfz6Yr4HAbmixWU3slfLsIMB8NZRVRryHj1SFTPuGT5Hgnhmt2b5X2L7ha42TtzdNhagYf4f9
eWBoUevSSkbBH8c/ktwjH19HIV4QRGHs62N0EmIBPiEgP5Gf5eUXmJb7Tag9OqzmlgPB2vjNtjVR
yU4EfSHG5wZZiFOAzGY8nwr2FTaRFTHTncZ5dUb+MGLdhGSdnSHMKXsNJkoCajqjCdelW9K4NQXF
gDM1+54wh7QNTJ/wg1CHptsv6ujoCPJY18+DiPg8dVHgmBxNCjgZZAfhugn/GWRjdCxd9izhoova
fmTgRfyLBiGIRWurI/NWHTPaSKhnzrACOOwjRMpredg2vyov8mb6UCrUN55GdUY5t3QRBtXWMyto
mk5ZbCeuJn6xRptVMp1saXmdNtEvY7F084nYmHWrVu6rRz69hA7nmn8oXPVCcMi6A0sB/D8ft902
egjsoX5KfhyWNMDzntO2q67ttCXqwwW8t4wfoYGs8S1ouH3+z6mD03CydtYtWmEYYiHK20XUaP1U
2RE8Q8jEsxMtQ9l9C3tinxd7hfE4kPh+n+he+gUQVlNcGqWsdbU/Xoq2ZxDQvmvhT83Cy0T9BcWO
u4yJB98InfTIFHjRHOGWILCdlZf0icWHmA0NCvNifkHAAZtODR2BHDvtiBpG9FjXN94AYAIC11Us
sGHQuFRLKNWtMOS3xCcmLeM+jinYofBqcwuvmiFKxw73c472WPX9F/DvSUQTSfn/1LLWwTmnKq+g
tCMeaPWiDgcdDKAVQrl1ir3M5NMDTcMDKtFNnwxEQgybCZRZR+qxjCHfnPzB8HJB2aDLIroYRQ7c
O4aWPVvjnyWZgdNmKnbCyNJY2bZw99uBqxpNbQZxM9EILOz+ICixkK1QCYu2CoZlGg/q/GUJW70M
1wxHMQGyb/r/7iZgiYXfto33Ugt6nXewx/0JlkZaGgSi7BEsmf9X0xas7nWP3EJzCW5CQBKS+ruN
9vV75EZ2f9mrixAzUTxjRE4L6/IbrGIXMweWsFmz4FRf1PjGeMV7xJHN6m4m8Cx+A0wU8ZIT/jC6
iKoODAPgYkkx12QKTxxpDqOvngblUdV3zUITx12TfQ2rK6iFGsVP4QTQF0ApCfE3C7Q8v4GikqVn
iGZYOakTG72WjgdcA3lw4mpcuDYdBrITR3urXbhtO8kA+0HmI08J2bztxZy/QFVwN+HJHd6p67tP
icK5f+PuCboTj2GL8ntC/qRgzrHciYUmrbWmT+te+Jt05jH+XzUdsHmyD13alILsXDgQHJiyJ6FY
OIXhrkbhmqVX7Fh5MYNAP+qQMnsnM421z7fGTS1ol5ZHV272wTkOGJbSN0hOxyGhYjambkWMVxJD
66/j8YpKrutOXP9wdKEoWfEep9pE/p6wKCyHRSKgMaoT9mJ4Qm6jBy8YLwu/ouHCRPHy/2XMDBiW
rDC42Z+4k2rb2PBoIfIKjGOsVty9q4aKQXNbHFcAYwGCL8cx2tPCXNUvZpOInfiD8SdHfY3IHwe6
c7W2hIvz3IKUQbaES+T6ieo5fROd03gqjzKlEjPsF96r+CCgBd2oB9yDQBsvI4+Ziw+NCge6IZ7T
+MisZRDey3yNI3E8KmsDiADgafq8gawrOFTdFz+ByOwKiJgd/cjhLWQha+yLllIWkXLAXblpb/zc
fLXF1trIjDZtGOpL8q1NyRQtYVpPfk9WPMoSwbM07BWzcmQB6UkV2OY/VRCS4TJAEn0X4Lu1sZiM
UY79WNliVl7EBslzPiLJbwCN0w0hwMNEXtoogLekg7rjJx9sTAmIBBI8J0ZtPXQ4By6qsrR802IR
ySgbyQpnByEtESAggIWfmm3HlIFRWJs3MBpgHKjORNesSD9mV0SsWYG27xoxw4aPCMQIFPRCAUEG
C0uqD3/gcRjsyDAGfPGqsVI0FzWKor2HfP6qcY24FSvGOr2dpFey2hYaBZxziZ1Wz9S1xefFswW8
9BbT4sKXpg9s1mGClvriA7dkEyylXw1ZdRdJuxAcQytulfzNSNDXCacQi+Ur6I4ZAMCDz4Aa2wow
LGQSccLegpyCJVrljIedNLsIOzI7zHMSUKQAnAWah9Q0+COGrtuQglR358rf0x2lR2InyFnmAxHy
J2L30NUzL/oCIyp85tFbipRiPeN9whpXHZpyJ827aatzuhAXz0EL8K10rMQ2m33It2s6QnSpReqa
iCkrunsUNRnhKNmWt5pFvW5cGyZ51L4YrOjXiaNn5WsQWboe7gE9+JNifMDo/5BGVg707kxYPWa5
8Z6K1Ih3wSPDy0wqAUof5D4T8SskafD2kN+k3sL+nVkfWm6fPTu58wtNY9+95xi+XH110gyCr7wU
XuSh2y3uTt1hN0WjOsj/RPhEHp8nHLZqjz0zSJ4NMoZ1RwIPLVv16iHzZdelsEa+yG2J+unJj80H
9KXjmWRJVmInsOEPo6xf1l88AahwhhU9Lp99+Qtd61afqDdpJbWtfuNDgCHKNAZtZIBcAaYWvxX9
RHjEvYK2jacsf8r6rk72xr/ooZ2sdeU8Pf2L7DUmaUm0jn/YOv7MPIaseC6wqTkDlzof7M1iEsId
vw6Ho56sJzT9v0V+Re4d0Wh7rcYPnpIYdC0ZgEKpSKP7MonnzrSZyE3tScI4iP5lzyR8PqLuE0ub
zkMLn4boIEbsRKc2DvKNwxSNIv5XqMzcC/MTW8/IBqYniY0paZCeJ0eL4VqwNDNv8slc+/+Us5rZ
PglXo8T5/Jfd2QVGiHvDM6Bf6kJ0Sj4FMEO8ycapzUQ2ytbKX5nSy8zMJhbnT9AeuhS0DjmymwYA
3JUodZrDID9V8ZYavmKlBU+KocWsXpnfJ1/9J9++6c7+E9tBszPFtZ5+lCyR3f4KFPsw+AwBFgq0
uW8X2ifP97DeQP3AItntEKln6Pc8viseYB7dGGUiQUdotpV35oSEPdCPgmimAv0U8aC2z+IcAmCw
9oyQuHTO5VvQr0jOuk+OWW/w6w9e9gWMHdUmw0LmATQXPjrok/Az5Xu5fVrEA3kQgJMNWDwB8Sue
Ukp9w/Zt4cHRQbjXctVqBN2KUEzQQ+anZSnngYirzUsGbost6TZoT/NdRKKISniDOxlvX/IeH+sQ
Xq38pCGbSSpgztfyrnwgBC2RK5M07GlXq3YWEWp+J0xlsQ7GbvaObp2HuQbZavOJ81vwUocIlxeo
BtN0FE9LrLu60wcHSHgwgHlwlc8Qu/4q+ydIL0boKFzRaAAO4G5eUj8xdr+4nP/pfKIrAyz9prws
w8YYfbxAq1o40GtSfxfrB6v2Mu6J2mt4XfgaWEnGJ1qnDhkq3WIOtwSxPEPXbYQGLL/2L13EZmSh
cPCKfG8eJwJkbV8EDq1mDnnoiITVLeJq6Vyna8gnvLh9/A3RNRjRcV2VX67E9krGYdF6gDSUhaJ2
gyKFR2yXzE72rZUOiQzjAgOBHAYEGQEx4poSJYij9F5HKCFp8Eyb4EJdGReI6jZ8ypw63NAU48wu
hZPlRhbt1LbrmSrZcEoHDwt/imgE01zBfwZcN/yfzsG/TE6fkrBOceBjirFTovRjmvhECbXmiz6m
17j8xxVOcbOR/lQ6IXAhdCmXDnAzOFWkZA1Bp7Z0xIkQ/8KshVSYE8fBarF9DOkhuqBZZP2tMsd4
WjhFHPaSjIiNE1Wlfhk9lrCQv/DzAaANNLtCXw9tYSJlzSajzrpIR5Lto5Xxmhgt8GJBsmNjU62Z
xzDDajYMTXfKO1t26uk1m0F1WQhiW93mMGnY9LqE3sUoATQnK/aMTFna+gz/wqP+D0NaIdqiCfQJ
e7WTgGDVz1igWvBqRKEudTW2ovjRFXi8/iF1EXcMdvxTtFlnd2AgGSWlaNProrph2AV7otnS0dJ9
rXJpW4qIHpdKZ852QuoN015FcL71ddyzmAQJt+WuIv6LlQNkLThZgbBBVvfW/hlkr0Pj6MEdEAPD
KqvrjtO5RhCt2aC4CLMB7yUxzLyGO5A123DrHzGP8shRA8g3cLj5CaYTzLdn904BnZwz4OxTv+qx
lYs/fP3YbBTyj9IdEXSpdOZ9BRVG4UsD+eh+EhgaN8NlTjvzaGdrudpI9ju+44uKlEljiMVhoece
1mCKhXgHHqB6U0Psix6jiNYBFA5pmJlujk++CznBqFDg4MzJCZO83Nw7ZVPekJElzFPI/gzmL3ol
6SJXzgTEDZ2sCs5kj9KIPTIz3EDZaRJwmIa7XGKb7hTqkXJLQrDUbhROWAsp4oYAEfQ1tRNXx+Bd
P3GmUhQVCMVgrCIyp6CkbQvMkyE46QdSI8oYFXq8tAp/2kcvbPHMMzEjRRA3KcH2iNzarcpbxF97
ys85WlV99OIzqqy8XRseJkynkq+6ycniSZQa1VYb3nuGKWRgGE4gXnH8sQaQd+pLfeGhNrasOqLh
27RsofwYB5cRH6jl0u77R8BF/Skifsu26Poty00fRfHLVbIx7ulhNs/SD40T0+h8x/GUGK8cIQDL
EsISVIwmvbTi787jb+EBjBe7B2YcSAOMRPF8ivKjtW6D1/5qCY6Jlc5KlECLa6AxZwN3z+TLVlEF
MLnUBHyEOBFthuKYawDkdQY1qy0yTSLJbwsHEphr9Rn0e2qR6VFt+WGPVBzs9j3DjS4F20vkVhAF
iDHlMyE/FBcsooY9uodkXABEVeyI++FqqLZlbQ1sU1Twyb9sOLflCg33KRI9lQaUm6jz7ZCi9O7X
zvCmfcyYKT+U7sGaiR8bZjBDB8F6K4yjEnjgguFHlViIKdsnJ4g9yniy7dSaR8rRr4i0pdXwi71T
sAuUs/yvgT7Bp0bfS2SHP3wHGJgy6BP/cXRWO45jbRR9IktmuE1MYU4ndWMVmmLHTE8/yyP92K3p
rkrZ53yw99rz1NVW14pJbtcp/azvQ3WSyh1HRzHtBWF2wLfGhrwhgSx3VoNlBJWUtfTGILDVFQ4Y
2flcIgcjtxI7CQhEpNTvrTXg2D8pe9bbTcBYwcYN7ChbM3DqOzsUegSbEXpmoF9dBmQmYFb2cENG
uK3g1nuYCVUKh03LRGmniN/CsM2x26mLL0zt+bEx/bB2+09Msn1/kN/nkHGGrX0Dg6//GpP4a+4+
uwiueUtHxMTdk9dzsJ0N/tDAdf3myCOHk33GBBfuiMxHM67mky7/u6h38YTBZF+1e+KNwl82ipVv
9l5ebaoa7jRFiN8Fzylf0ewIDOoz4vLMLTqNGoYCKEbj0ajgIiBO4PthdQmGWb4mfO/UrvdIZn3K
fAd3Hs27w+LyVunLhlJjV35lohcwKE+O6CKK8mjd6X9pemjuiSv4n424tuaQbpTH6bLYFYxZ37yX
/Uzq7zcofQlTAhi7bM9AAoiZQsizaWY2APobmLVw1TAETbyPdk9gC3yY/yOZZpY7SKDqmpVkTKyi
+jSlH8NWsq8GSzS00gzG6CQV+2Bhp+CRB5Uv+rwcEZe4rd+CncrfSgmFa1/7CWq32M4gXGRrCEhj
NFWsA2ibZj0fBnHK7MDYNb9c79oPIeF5vAlu+NFD/vmNhlpRdVmhc0QsWazI6OxTn2zST0ShSr2R
hm8DHeAZZVkPDzIkd9ZFK4otTFjUplMgTHcDEK8zGync9nvJrstl/4eZGfJEUzkBSZeU1azhR1ep
1hJOg+LHRNmJjNJahneKRHxMKy1/RO2GnWH0SDn2oCcdBJ75xg+4GgPxIMeXiVNVXZdYjJDoLxWE
Qmt2hsWLGmgXx365VG9F6yPwlTSnHfyYWSMzim5TFmem1LvmO3/CKEijlaD5dRQCoUL8NEQfjbBG
OD0fxN0B1zWvt+7MrQqSiSXi2p7oQybPO32JoKywVlFLw/PT1hSmKx4M0E9vsIqZM9Urqn8noXnC
ejltlIzPUJ6/z/RMpqGE6c/n6zM0B2j+gEn6Gp8RR7XUrDuFvwBUenYo33c65pqQuCeBTcQ2oFD6
C7C8feviaaocCsO3K3K9npsdp8KcspbJnmjYgEU5AIPJwa3yenAkTB/cy68HAAtAv/wks6WBl0r5
kxmBopuyOZ2YwRz40SmsfOrzWLnFnHWLsByrMeFm06G8M60CscEq24i3dbJWftSzsY1Iw+4W0zcE
jclYMRVFl1d8s+ei7+CHkXkS+ecfGDK7GZ+eY+5tlNlX1mdoHqZtTrsW6NjYzhKfvXU2p6d+yvMD
tyZQMt5OwUfr3HudeXiN+xcHxE+9tyAMeW8eW7YcOJOWBtaSaNmrux5AgRXts9GPGKvWMGzlDMk/
S10k1H8004OJcFLwNGam728dwbHxpJMKkQnOfbzNf8JEiJMDYUXc/oEDDYbABPHGfJDpyyvwxfia
A6Y49Lh84Wsc4ha3/0Zv7uS6TT+07pbhBZ/MN4obrQWl/lv5UIJ5d2cxDhb0uwYgz/plxMPyj8bb
eNYkw9L6vW6MuBmbdKVPxPn7j+uMAyq5VSzWb2DYLBtilrai3Uqtf+K4k9kw5fE2x16nHqB3NzyP
FpHnIqYufivjPs3mYSgOZbx9lcrxSAtszE51DK1Xhf9V5/DfQqQGuHyHBv0/6eQZEuWIqRsT5oxP
rOQVA0Yf1oxcngXpeBh248hO+GPfQbaqAQ6WJhqj4Nds/ywQ6sO9VQ9N97SeYeFr1IAxLlspIp7F
ebc+a7yYrQ/ag/o8SVvQXzKbCSIzibQRH9QClI3M34z/i8cR44w02eqzwRQdoWuKnOLeSWsiMyAT
icoW8HEpfzGRDA9A8tnKMXms2AtZ6Z7Wyuqu/XAemBoLV2CCENCaE6tzgctbO6oUxhQ2rzk0BwQt
QPRYoku0QAWTt+0PCBdnkyFm8gaI9msNsE9NtwCShtTTzUVxTgRCOQHiLfH1TZ9kDRWr/OOCZxg7
DCBd5/3zZqA/2NU+AHU0LzffLmjOpN9pFPz79IG0LLtglQ/ggE6eGjv19SjXKzPwCB5V6aUX1R3T
GEPil9fi3Xsqf21xfYvHVuJMwfAozET1zxzdChJsYFMdNUSBaHduwDREdP94EkRhQ5gacUU0v7hc
3n87aAbKWjggc87p9163XOOS0hOYqdjavDvFcF/+UYPWd8YMHZSuLKe3c1pA1DK52rTwnmR+hWeA
rKCs5oCBn9JX+OSWbEOsEjECRnKtJWzHFmxQXk9VvMyG/tdyBD9McV7lS2MRdlvr5RKAF9kpJrS8
WVPAI6el1uKZ6COXBpI1T+WZDPLhDAq6S7EKTBgcIRU0OgyxXEuqPY9xmE6zldwD0ULPqL4KnIFc
kna/uKTtnu2QDMupi/DuPIxkO39h09LCWwdOEErzk1pOybYAiOAYv53uyZVu7ipqKlgkZ7Pf8oWk
3V/yvlGbzkuYEk6kBzKN9p6PTrgSh0wrTCSK8YMlihUNWVMTdOHgF2xegMTZhL7hMHbt4uMAyp+V
RDrM08dFIPsT8xBpg8M9ucXoh37kFPLeJpzHxuH6B+FQhd2P4Kq3zKDhN9qFLgORAFzTki0Pk9WR
IOp5cEidj4L9+f7S8GJE3xTDQAIJKukxPqTUm7/qJgBgyrjBmxsGNDu791eHX26WzoOTrpuj6E3D
nmhZZlkiNBuoM0vmhtYRuzdNynnc8P/ypQ+AP8b/uqf8IYIvwgyiPgqDj/XG5UoaGua+Kj2CAaYb
tp5yswewvKV8Fp74fck07thN7/P4r3Trn/SoZDZZV8Gtamgib4O4o0BBn9D/fN6Q4XczYJPX3dqz
UkXfJdsoFenziWtBiISfGj803PJJ2Ae4sXofaQrapfJfcYMT0SOTBr6HEK9x8V7R+yVuBc0ISig1
xwXYbHukSwS5zriOdQa7M2sR4f90hqPxOuakP2NAxIqCbzy4m+4oEZk658FCF8xObBJNCGrRSrV4
Bkm7dS2f3olBu5t/s+4aqWPYpyG9AtbFcIqG0LcI5sHSoC2bQ25D9uWrpRuwW5+Ocjwr3HfkB8HR
MV1e2eiDdRrXXmisYU3ntvIdc0m62VewL+axbc38/Vo9EnTFP4KxKh5wwZmIZOTEku/LA9SDzCAR
mRm78/9fk/SA+T3SKUJtQwyrwppFO77WZeWkMNtASoIPep0ySg3oHZRaTNh6h28TuBK78eIkI5vh
+pdnA6/WpwsFj6uJtxEOjrVMd8JSXomHZ3qEf4iZaAazLprXXrzicBZ+39+yADeeAcY2x/7o4YLA
HsbZ0jBzWYETXfMy1tTrbLq1FXjj4B9QYZ2aZ3AkvJHvA0JvKtOFFLBo2JkQOC8pSyzg7vvg8E1O
IqG1Nunf1BysPW2o/siA+VgVh7CLrVJ/8P0YAEpEu+f7ZL2IkO+z/pnuBXWDiZ3liiekO4WiiyQU
jDi8q6XxwpnJcbbLP5hWdjeIkmzri5ffnGsTrg+JxLe5BQiBmFEAPfAipHdKCvgXAwYBNvZ8frMe
gzVRtEZxAG4HKDmv7dux1K98eGgZqwSfogId9JxSWPrqh6U65Xuj3+YpIwuC14kf7MR+mZZUONQY
3dw0uYyQO1oHv8aw0bCaE2zlWw8QnpJ50FYvWtsd+IToGP0/WgDxKQDqjX2w82aDX0k0Eee7kCIQ
3g3RXpjFqba4K9dZ4Vkhy3gbxJhoBzaOHTqSltsJDhC8vNnJ5PaYiRJSsQtSPjdJTw+w0axPqXyM
S6IR0Nbfu+mIqAzhRES9POc8GuUDPLN+wyiaq3vhWqE5UqgooQAm8a2f5/w+r0MknOv3v4ig2Q75
1nIyGXkkc7YNrRkZNojXhG0Te2zTgVfRavJ9jcdii4BPsA4mMzaGXp/musiWZXtOmARvJYtkoeuQ
IrHZtiIrFcbp1ZwugPwuiXlNIUsns2ehkVsfOWLGGWU64+1arnHpSOb3tG11IjJWMORN5ACM73ZC
9nxtReqUcdkvSUlC+vpqvBruXObw90UxQ1wnaJgZefzoZG3HU9uvWCHID+CMhekAL2LIyjms/Bgh
fibaOfa0og+SufdL68RZNZZep/xjTcFbRBzqgjsWKQemwpuurlLVy7ofApHAedDL4+JSpk0EUntR
IlFza2WjMOw+0GH8gNnT6vXI3Cy9abWDlrGxi2siuuFHQ9NzUxkM3mRYs8qXQtDBa5dcMoBmjEW0
TfxZoJdyBX4W4VqIrvjqE/VTAgNfbmQAvAjSbZxb+ff/Ch3m3N3G4LU4ab5WY0j26/G90O8I+cz4
Ehbb9ASjacw9pmbivYsgyXab6nUw+6cWAlfwOuEG4oTGX16BGIDVnawJBvpXwWmVUOIgnliaJJpk
hMwUP6LFsoD9jrjnPjCWDfiOPfZ+EZpNK/jZSdQvKhl4wQo5KTJPylx5eFj7/MJGD9aTM61GFiFj
6svi6gALWX39C5gdtM6biTVk5XsIbeK9AhcOQfELdgCLs8yXgFphS4D+053lEz8j8Tz+TSQbI7/7
N0103RWyiHo1mHQ2FAZXS1iOqZf5ISzOmaRXL983KXKDFY+eTO4bjz8ADwZFL4PZMnEpo/s2Vuyb
0xVTUA48bO8MQSb0lcuZAhkd2mdMnbbW0bwAmI4YZxITkQJtWAj8vkiTf1Poh3O3eNLV7iOgCHsx
fqgsmt9+uh5/qwvB9IxfUr9nsq3YChWCntrVpQbH8VDbc76iRUW60/iIJHH+DIILSoSKjaMeN9lC
YaSyHRWo69zB1Faor5xhXjdJLusZu9dWAUrCnQltMmIsJS/jOXjNlr2aFSnv8wKTwbHgaUVBi92q
IeIx8IglWXOsMOdsPWixMrd9yrVJrLUkLsCZ+IbhM0Lo+TCJJ2C7wVu/+1IsX2ONqu2ZVHWKbya2
Zzlaub42nLXyoqJNYRVyRxKDzY7RA0MKtuHFP3DbgAV4DEKAmPhnk2PgMcyQUQ8o7vRVCRuMe7D9
MG+rnd8Va/yn5uhh0ByCVT5HUq5zYb2DGjccLc4OHM2mJ2UEZK7YHTEtdIN1Gp+Gy2CB6j9Fuje0
GxXW1zE6YFs95a/TC5/tERXQaCex2+t+Sv9tGctBRhYW+BCGhP2rIfGBSQl1kKOv+s4RkNBZ4Tbr
na5Gq78ZGOIm7Yrn0jbKw1vj84qAvzBE5986uPtmulelE/LI7xow0SKDa2SZs/Eo8EsE/Jsp213r
aC1BT2LktwyeDDfeHxAJkRgE2w5707FFYz6QFM/UgDBoBi8MNpYQ96j2ZAdsHDOZRbmLyObVKLGw
ja+uFjs74SxHdy4ZsUfjyqPduavJr38FlDYlhQED7m6fAJHj4qQhh6t5pfJkQuUoA2KWjwlrgfAv
SB0DWk+263854XQ4OF+W/CXephVTqqje6Sbl30JGfXWDFcgo6mgt6IGa5YB1/EvWllW6TJh8I2vz
EVbBd55D0vF4YG2HnzeOJ2PCecj2Ev5Y6r1PbekOrNUYJ2ssEsLcNj8nxvI+mp9qk+0ImXETcx2O
a/WmBKt3fyBcnWczJcQYhQi72nBkfGXC+3nInCQC5wBRcfiGGOdmBOEaBs7tzoA4tEuSfC9KnFoM
7rZDzexY/anldSSsY6QMlXUIi3vCQ1G/j2E6M/51B7aRBFLpkEpnOiVL27YgZGVuDJBF4FNTgsuc
crwJVbEQMhcnuyp7wYuJjEAPTv0UD3N9K470cOrSEI+9cIkCBDQrVjkI01vioW3xl9GksjUo7BL9
91UdJJZ7NS2CXY2ol3hHdQgk4kdd/FqQu4N1T70lHQA/xP2NTMPEuOsnGVgWfis/xacD/oJzwGmL
c0rQ2OtpmVel3xaoW1j8cWm15WYa+Z3h9kpHBGooOWz+cMH6FBMfvCUM3gEdCdYGrqp9CqyDqCdt
rRnskFAzQX/FNihcRPKw/gaQ3/Te0mJ17TZ81/l4bp/4teQ1diVAuvlZuE9wzyv4j2iclj08Dtqo
FpXJkvd0JtkiG5weheKzevgjR7VIGSCS3T2fHS+eewFTE5woGOgnvApxdFEZHPa/NaP3F8O2IFqD
ty1eWz52Sduq2jWJHSl/yoQ48Gd9DvilVJKflux0JuosIpa3GQlHkddXPxGO+nEsKUN4qBj5Kzhm
eUBZ9AJwjDdZAvSEp1JcVvXO6h7TlvpHX6NM77SzWX6JzKrGBQhXfLOD9A9EJ+usN6iNeFaVYZTA
HHxmGSG32/KsszbPOax7f0RMXQjPV85j3m2sPQdT6OHp7cTbwG4CRqvmcbzKfLd4B05CupSAunkC
KoTiMMBJ4gFfMPSMfoTF61kIaEIZDDtYyZlqSfjPnquXqz/1pzXZw4W5g4s6lCAPHEIKuuRlR+5U
4+o9OwuWErBRTejqzJ4KFqM0H2QVlls8/il+L4TyNoMqppe6sJC2FVhFal+4Wea2j30sIvjww500
cW5vC1Td7alN7ApyB6mRGNuQKC6Hcql4/ZF6oEKV+4+/Fkah6LB7i/FAuZhma33PQt3Lpj3XcOVM
J2lw4CK12JFGCJ0B8Gk7Q0TEx34ZP7oURD+hfbrThweyhZgd/Y97U3/f42w46VF0eNLZsii471q+
QbKdfMKWCMR9oqwl2iS+LpP8NVbz42rgy4xcvpb6kBJAwppN20WdK3JiF9VFVuxhrZveOF4IrjHN
gzCdxPgW7dVqVcefVv1d5JhV9/Wc3lR5/kj25CJ8sqdZTr/5B0FWsupTaNY13x27HIdEnogemnKU
McO87se4jNElW0TcbCmGS+CUi0z/ADVMhlPlxZc+h4rtZYduPLFMINmmvkgD/kss8f6aP0on7Gub
aKe6Y1fF9xE5GhyWFDr3rmZEL7u0ygw2evoV2lcGTxIe2k3VOXnvM7lI1pFGHgxAOg2baDaHUw03
ynosTtZaGZCCfvC/sSa8sHdaCu0Kt8dIifgYQFv8deV3LbOwWYXxPhuezRdhaFvloxwvHck39fd0
p69lwIS8YWUw//2z0BXkNkX6LJ1giXQaeAQCKK0HFpfBV8Hxla+1liDyzq4IXrwzFsHuQjzIwIBG
xNWAZly7MV+mvZr33kW+ZQ45sSHINpnCRObbrJ5jwH2Lu2H9FsDbM7XM8wBys9+YBdN0pi0PCSzt
e+ah9+oW0j7GC6IqURaiNJ3lZT0qYloTorI+8VwqLci9cbN8kR/x3oyPmBGHCfJFl2skFXsF6DAe
XAEIkDT6AQZCCcNtaa1Nq/X1/FZxoVnirXqv2du4xlmN7yZ4OYZcO9ye5Tz96Zw29cKZRo15gXtA
+TKLzYhqbMXJVUtUGiej2r26dcVIGYWYDnt+ycM/TsvaREnwQqOFbPrv/TbIDBMXxlf7+4aXASat
wAd1HPJdhtGc80A+MKAPf1UBqxEnIur7FoJgOfjDzxQ7Zf2Tm1hZWFDZGOSHH2v6EeNLveMCtgBi
GsuYs+Q9n6bUJ169Uj6nFNjda4XiKq13KUN+XIgigGHjYeImAoNVJf86HXXyAjQAB3qC/oeqqCIL
7kAyJnIHTMjSbIE+aPQNU2MsFIhDGt9mpLIMq5wcfWMOnQ1Nv49gnQQv11xZy4r9pX6azH+9BAXG
zQ17CyldarYTRTe7u/r90cU7NQw9Mf3sO2YL2FFRrB8zarVSgF620LDGELo0kQVQX7vzqB+s/qC0
27DzHCkF0ZA78ptfaxmk8iWNTskwgkKoTraWhlcwZTmbLJTMH8BSshQNZwDLeCxtLhOVh6IkH5wc
OcLzaLPqXaecLHhV/B4NgzB+jJz80b2l22Q81tgdyy0mm0sJWzzlpjxuRp0KrCVe56vSsQyTI500
X/x2Iq0LB48wqP3JZb5i55IOFuhBtarr5378V8iYC53kM9W/cDsTpzCIp3JuHJRlDt+Iqz2DyO1h
1MCuFXenkoq1G50o+6vwQ2i1woVxjhBaFVR7dUC3HHsgMnkL29/cYm67q4p7y7RQy45q/JHjUUWD
lbPBDQdvGvkvXdpV/3eQCrFwdPYbZXkfbbSXRAkaiH3RY2KzbzAFjEy83uAbJdfYszUpASIhd1Ax
hOCj78eBIv1SMPJrr1gWSns4iQ0d7UKMqLrLHySrMTTIGAApA3z9kNXrcDW+ljGDiL0sunG5k7nz
ROzw61Tamig4FI8yo+FNpeb8sG7C2wmsHwy1JopbgvGojgs0JXsaxIQPvFp81y4QnpKd47B9Ifqb
U7/o44BHpv1JK12jg51EpDV3Bs5qnBVYioAXQmS26+98o+ZbgzBSaHdBRpTXSgfXCmNz+RK972CL
agBeiWlziaX9yoIC+IvZn7+7AMIZb0rBH/ST0P6+yosh8vRVl7RcoZbs3kcN3x95kzWKYEqSEkkK
SQqi22Chqzbgf8uCGBxP7zg3jsGT8GHop8GdBocmC3xgYV6E3Rzni87dU7+pRtrP5J6Ph4KPn6gx
PXfBo/ahD6xIeO0iBCnBtcYCTNIHPvVP1tGS+95TcLD2FMNdxVkFM4Y2aUUXo53L4s9NIkcXPTLc
e1vqHiVshHnAjp7MGWfslURx1Qlry7yVw0eC5VO5ZuIK7ydwVYPMBrRVkumx2bXgEQg3eD+5HXiS
ixEWZ3POg9PEnTuoP5ayDWHM3Nv4D9qKpO/6XXNF/5VRhMevf030mSrrVthr2m/9qSYIw2UvPRva
T8lLU3ZLgLbLvti/5codSmUplNeAA21k6/SCBBpQ6IwxnWDBKdKhpmrxMRKGyGtGqfwxLrXqanJc
VNxi9VoMjgYxmQHpHh8BKlfc1DpDKHyytgVt7JANt3ifT8dQX6TCpc1Z1P+mTI1ecDW1l1uLK4v7
hV5GI41hpDMR5zqLr1kJPtPXP+izTZYsh/Efa40BjIQPIbskUMTEKaiTBOwoExtVgTqv0hZjRfdx
qDCV/81i0cg6l60LWDYzTrmX/74c4iW2OAbD7/cXoEhugmyj/RiIg9dV+Muu/Ii4uT/luDik+Bhz
DA2Mkm+o51KXvQPmwX4kc9DOvl9voLE31IBWAt/xdWXwOXMBTwNrega4La+rxlWRdAcDhFPl1dk1
hxQaf758A8NTfJfh9BNQs1DmLxeGrPZaKt+IOmsyciH397amUro4ZsNMqzlDOwk8YoiCkF0Ikvbw
YIwbdGSYVt7yKQ1P6sQlZi4E8a7AXQrf9sDUr1rl1aOajsp3PB2E1iMeN+kene4UM1BjVWcWDG0k
58FeFFc81p1569vP+eFkVBrckfo5IYkAK8VlLfeqHk18Ewb3neBwroBr/WMzjvYXatawLX40jYhK
cwcQXs//keiaSj7wMJMlki0vw314tjZvUjFoIcJP86P0K3tAVCqesrO5blbTFnyCb7jpulm8twgG
d4FvbjkiD6Y9/AP6tSmxpjP6VnzmnbYo7hV+gDi4V7ruT8WmJleYljYE9nPOdF9B7pqNnYsJi12+
dpJA7EQgqFVKAiRWi/7OCaTTBs/L5S1DiWr8ibEzXnqVGSebQYfS1WayaFNkLuVLSlbsua5tc46z
uTesIuFnpNcxJuCw83hasYYGQIJC0k4fY2i3z+xBJzu61d200PkQpLfAZam75sIpwp31mi9B+NAz
Zo77noVMfxrxAG41bUftoE2LYwut3W4kl5jOHIMKO5l5UUvnZfPs08IZsxgLJfiTpU7vlHejcRAd
SQaaxYX+FH4BooQCsnm73TXmIpGdmhkDcsHRVU0PBSY4iClbBUdzsIcEnMVWq1YS0/4HKRkJEk9t
yeJf+56HOuNfeU96xovHF4pj1nYLy3/tFEc9wIsFK4sg6srNFC4RwS8KVioLm2iyfvHHghW5tnyW
JCrMUwODH4UPpLdldmoaONn4Cu1mZZ5UDWxC4JDw/WXoPLh/bGDObwaBUYX0YzkykPoyn7yVIa1W
4g7/4uAnL9ZpuGKWV34EQAmONEwFfxSqSmhW2ibimMClmypPiAM6M2dQ8gviIP6fh99t9ePN0nFv
XLMNEXiQ9EAl8C+4ax+QkPbWBRAW0nbL1r3+qzIhKTh4ifILkyF8lnl4bIRDZX5rboi8qXFKfaO4
EeA9l5QVUbu0iBmbL9BMbchc1A66VfgxbYYvBEx8xJgXrF+t+1FtBnZQVpfcVoei8MPqjN2rfjPd
WFr6GgUbfWp8C9yjvEKxiii5rB/wsSY8ywwvG5+x8U3Z8fjReSYjI1wKZlDfsaM6R7E8Z8lXK14o
RwuUqYjdZ232hvuMs3JDF1tnLTDBo8Ssalv5VuGN7Q6MQW66yddwWi2GDcy6Hn+gQhYQiMO9hKOv
qzfAf/F9JmTrQegHQBHY0hdVOJNwxhwM36bN1GzgUxEEULMgpRKHJrVGbu5JiLqdbD9dLfrSB4sl
KkNjQ64NyRgHY9OD7kMyhK2fu5iy/65kN4RN7+kJ6AwI126odjiKgb4hQ6ykbzGmEaSTB0ojwsSQ
9mQIXgUUcQVXqlMJeILdbpVkt0Cg9DQxhmWHns8n/D8jedD+iPeQtJsGHKRDMsbMnVIBFeoaqEBo
OeX69a1KfopEy5iFWlbM16eiGQnQsK+x4ml8G3zicsQjsGIeothWekhPyr/2lyUP7+H8kawRw+RE
AmJyTjnfgkdz4RGe8Bm0mc/zw80eUgniaeMJhRmE0oSPvVC3KupomAL9mSkkf/hQ0WyzE6XZa7ds
EM588fyZiFEi8ZKdZbpdvkYRGXXikkjSVoyz8HBP26ZESwp51HCTepdVvwGGNfDy4mEqiQt2IqZu
Wk9hYlfGIcs2Y/nXM64Qxn9cFwMJ2RNRPowVU1bVBUk+i/TMBdAhdeRHhNME1RIL6pU1U1n0TUVM
DsKDU95qC+NbUxkzAVAVemcor+9PhXhZjc8EAPYj7j4TTs16yhdEXXDs0gpZKByDT+sCJGNEHNWa
XLWS5Yc0IQqEpfcf1UWqaMti3PcORWfGPMglq0I0sKufq7raN6DcTWbHOi6A0i8aO6gHei/6NMl5
x/3CEOa5sjsbLgPsWfEzTa+NObO/6efeCEnwZSodVUjnTUBcY6fvMWnS0jBv3Ero62ySBB7kP4cX
4swibGzMmkk0go62SEas5gyrikeEECux/jDMClftaKCVCddoB9TwmcMH5DwgOINf5P3vaH93hsZr
y7SStT74mu4QR8c3k07lkfRb0/zomg8Njyg0iPi3VxAZnt4wJbECJrsOkmq3afXDZDr435oGK+Qf
PsZE3GCOYv6CKxbjLDCDUvEL0IGEfOc3Uzkk8R2TK/jBSiLSyWNIXF0Djkv0BrhuiKxUPi3V402P
2H8rl+KSAvtEtr+vqkOnf77ay0ReRIIGlV6ZkbXV+MM1hBxJ/OlJUZcRuTX4TEwQffGHbGzFDlLX
qsKWCqSOs4L5OV+mHDIROSaErsNJ5Wel5XZV8piHrl7sTbj0XPgiyKNnBL4dMEa2HKMd21h2IvIc
HmQzirs3qEeFrcXUvQe1waAcw+w6Ls4Gq1XzyBh9uKaAMXOUsEUFRJKS0rRAsi76hkhJNJPo9wJQ
xKITyI+hQEi1BVLfKAil+HXQywXdZbN4KStNZqaC434FVLJiGNPtdfim+VL5gGBUbuOYaOxNW/sK
z3cbO7J1wAn6gO80SVf6jwFthsToqftOsa+3PwEVR/rLqDGD3UGkn6SuANlq9T/rBfKGTo/UxgG3
Lu7KyHJ1BWddt0qL7YC+pCjms7X0ButUh6UfaEQlfozxpaHv79NfBKQGq8H9NX9d5dlLBBMefiVL
MFU9yQzoXxr+bosiXzgkyWdfsNfhEC4a/zWCsq7lVU19URRPIy2WHBWAyhi89Hi8WjRRlvGdv0Sg
xcyaBf2vM3R+rDMi7mNq1wppNEJERWL0WwEuFvrQEP4btdS86Ol6EnlMHv37fF8PHGHwRYMFqQsI
NkvrnxZ/qbL/InRx1twJro1dS/IYpmEIyq/IZqsjfAnODtpMNrCO8m1FXhHuM8YDGes7HvWFAN5x
h84SYZNBs52sSAOiqnSU2mGFVbcM35YqNt0Qn7bzYixJpedqW5jAODBIghO9EO5uD3E/+1XeTgh+
vAaswRoT4DIQUe2QsRrW2eT3jkjKIpi71hlZr2XLtJnXu4z62u290P4g9CQsSpAEvdJbGJ7MeY/D
9IBuiyAYTpU3IKZypzMI7xjmaiacI7SLtZOlIJMQ3CPwA404bGKGneMflcyudUxkIsH7mOKp6cvZ
T0eqTTYTjzqXfB82zPcREXzj4JJAKl6/9+owqyAoGDf9H8BN8f0z8BaYX3xaDeNBgcbJ5ErsUD/q
DJ+NkHJqjmVQGaECuhgHwrcZhVdk9FB9vulO0IZCgMpdUlhi4iEyGnJVei3LnGsAfBU9Y08xClT8
46V4ZXVN8ouKchyjguYwtpyMTWXs35cW4SYuDYJB1dznaxclUpIot1kAgEdhOPq/GJY1eL9g3DQk
M1ZG5uGX/VmVt5tzXBTeEcDOM1eFkIN9Ky57ZLqvC/6oMN8keL3xYPTHrscLtZTEfXdNgu9a9GlY
EwVSJ7eMau6b0S2GTRK3i/G1JmdJf81rj5D5qUC+jzViw9J7p85+tMBFgS1uSvIXxv5bk6gWcOuS
oKt9CP012CMY6o2POLtanKQyhTz4sP/HVNOwHAgkIPhIO5Kejlc6yPwmwTDsxa+dPNoGSjcn/Hut
QuTCReVXW3cgMX5p4JIHXzxkFiqXf1Z/D2A3/JPDA8UH5zOjG5ZGtBJZa8voUegi+oFUi88uP0np
eSQP4pCKh/G96YhpwTGCjR2G38GgakMlnbk9Y6cdEWSD9+JvItHAcIqS3LglCGNg0egwCC/V2DZ5
/CMQc4faFruvrGUftG+UbVdeae07Luz0X9luY6h28qllGqfCKEXN2hVcicFuoh6QJijoGKKkRxAD
Z60vUXt5IVXwG7AdPLL1yngk/LzoREeGAAzweD/79w+tsSinJx3eU4uAEvLeuwRPrZIgFs5zIElb
vxC5CAVKNn54A8sN7oAzwkNVxmCUgJFl+Ktmr3vEdF+3tHWJSJdHxVqF6UGscZnEoN9w3k3smWQJ
jYvThXNbT8fUOyqqhGJ4qpsm/Rl2LwcpG3JTyXo07A5kQjmdkiwvnSTvnn8WYUEibIPGiw1qPt7R
qNzHLC4slBiYzZjRe/L/TFmBiNrZykTtYSPJlKy/cTir0eHF3ZJ/JsiSNjGIDLkliOWUJPIswBWO
iL6IWyfKFW+eCcbnn8S31lHUqK8dJAii18XkitHe4pcEqLPdDu949VszztpVTLOt9BiWcG8BGARv
3qRq3UBtM2VbEj8yFpHmLQf64VSjb+DxKVchUo3gE2poiSJp9+Ldr9kwzPCjt3FmHCu894nkEQdJ
fD3kjpiNR4FET/ib5LksIewNFgzLhbC9tMjBTJuRMGEfwN/72wtZH4UPl6cHPoqOUbAbkDrWnei2
ivgOzCdleaGIUcY1cWPRguRVsmXC+2D4mgVbY01fYdgC6hZqBo7VD8NtKGgR23Guj5v/ODqv3cat
LQw/EQH2cmuJpKguWZIl3xAuY/be+fT5GOAESQ4yM7ZF7r3WX6GVE9Gm/BGdcWcdLesgMCvxYebs
qGfzq6q+EJjApgtUVgLCzDaGLWDJ7pCvh08OiRwcTuWAbZxPngGNe/JqZAcankpn1k7Vv5kaH7iN
iuYpSg5O8njT50vQ0N89OwV0+aiGMDsIrKqjWTsGy46GkHgZdE0AKz+UqTYjXkhd4mV4HMU/NAOk
NRI2Mds8iRPBT6jGr5Ll8dY2yVbn62J90jV0zRFhMT7/zwOtjS+6Md9PcaiwWcTrNnSgOQf/IQKs
5tUmw64vfc7isT4rji59lhyDKhbXidfWYcQS4pc0nodgsSzdIZlTFDsl4V+IMfi2w1/D9BjHhPQT
mVeRbH3FAbwE9ZE7sqNyGwhPaTD5ATbZ0VaA0JDuUIvXEBHdW28cckfRH/DJNOhy5ysI2LN//DIF
FAl7f/hqhZcuUdVEYNTXMHgzFmciofNXVj/BigVE5cbwmNGHSAqpMdFfjT7F4JNahCgiDHvV03vt
JKT0ytMtrc1Vbt5jdjQC8xLiIeZFoWt8Y1h66pjQHIM+JIK47En9GPHzR+eAUR7jqLQKtV0PvkBq
ljjbpgbe103rMSPP9wnQGwfnmAbtVPuFgTfmvzR+FcJDMUB8lEMhs4bJKMlfrcFNG66Xj97EiI/b
VprPvkw3KXBa8gv5DN+UBE/V4lY9qNjReeKQuDToye8U6WQfkwnpqIteqm0C8KGRBkRB2FHfpXy/
ae2uVNBg783moXffPFFqgkYO+Ryp6yCKMh7sayTuIJGa8GzRChfUnqZCC5ODSuH24m1qbgqif9An
xD3ILRL9J4HRpcgN/xwcRBf8DNO5aSFSNXHVvQSkwXQzIAnU+3WFwQKPTU0Kz6eS3Dq6fJBs4hhm
eqlUtKgnEGzMPToWWS78+BqTE8H+gwwyIM9YbJzY99R0q0ExFwulTV0ipURfLOqieKAPeba2GEsJ
Q0uXKlXufZKVnuRXV9HvqG16usK6FeljhI9QNLn0ZVOtiQifWsKDXGKhpHeL/lfyM3OYWDQHuAoQ
TY3804zckMGJ0SvnqwuFr6Fqdp0t/lkEWo4KbyoPiqD3NnnQzJwccCEj2qK2+aj7C2862CyuSJ0I
1xKRQkVAGGqQzqZRoXpbJzulsvmsd1nPCCJ/jOM1wFrYocRcUcVWk+gArZRdFeIOS/FbxE5Tm5ew
XPdadi2JjRTbhsx9LGBD6Z7C/NARUZv6r5yUT6iH8t1SNz7b2odFlcJKbJ/0KUk4Oy5kWNNTSmv4
+kdd03FCbjwaeI8Btv3mocD4IuIkWYElNbxbwEC8cxYNaYSY8wEYWET8fd59jGpqs/mrgBAy238n
4u7bCISiaAz6Pu9mxcs+9IDUlBGsO2z8CrN9QJvKzEhfk4cg64Sd9hcDm4c2Ocv/5vjAoJkydPA3
EwiuTT7LjL5u1qOgv2RUYvgfiJHslng3a1FOsOmG/ycpc+pWG24wUMPFcHwRLPxwhyoKHKGkJMlX
PUSUOQXHxir4KCuDQ4mATkTTXXE0s7eLXnGn8PKWpOqCEgi4w61f8VNXXIIvTfSSbOOC9GugOsfE
CZHABM2wQdfmPOWr1PA/JjL0LJSJBuI2HOiGmb5iFWz9L9TsVtO5USZlzwhfU+koEnokyA+Zfx1R
XQ3gjnmMmzbuDsMceKJwbgBBknL3//nnlgo8J2/i0PPDNJ5FeVxSW5fiMJB/Uzw0ZEVENI9Qlo2X
hsFIA8vadtQrmx4dxTqIie5ytyFN+Iw6ov2aR3jG+yjjdJzQ0rW2hJQx9U9T+kGDOWY4nuYJCgnj
JG3Umod4qo6+qvRdgM/lz86OkEwBMAfEwLruVt9ZvuOsJ1CZBOrmh5kuKn6j2iFtNPxdHpG0tRVj
4ysvAKnGh2aki2fkq/QkhJ3oG1AxUZCHseLml7tO+Chv9fzBvWa9t88Gxwvm7v95g6TYHRZAmwf8
F3dkAwskrkXr4YF7BmRKg8dG176+yH80sKf1hXseWiQdP0pP3GpY7so1lotHuKDv2Znqmtn0iC+J
lEv8y1myp2dbJXkr3SkbdevnRxOJJbm4Wy04C9R8EBtvrvXHrT8lLNMNgRf+fFL8b9KlyBA2dqX+
j+5vMCnT64pd/UrL7VK9DqYpbmBRJpAuIuLBAyL0O5iEdvyFrv241OtexINJuwsQ57gb600wewol
C5SDPX2X7TxFx0nVX+SkAU7YDFaSwdVBYb9n+6MHAjl+oN4EeS3gXXyTumOce1BO+PPZFFdA4sUl
cMsNEsSI6CKn5KI2yTTUP9idyhPEnlzzVRJjdzZC0rK9kevlwyA1CBoyWRRbU/rbVH8lCWMF7o93
7Jx6DV5n97WHhktNN2nx4hNDPin5bl/ZaIjZQckGWi9r7kXZ+K6DK5MnQcxoRWLs83APIS4inzP2
YP1Y2MuA+32NAwuiAmg1Wly3b9iTYfCB0ZftVhHXIw4NzurkpNrsreofje3zUyPfcFPJN4mzTjxx
+AYMDPvkQslTexp4JQhkT6B+nOxqFCeShod75RqlDe1chkcDpcZP3rmYzrX8hF0yH7GnUWN/Cu/F
h2itl/JyHaqaaNHwgF6NbIJkU8p/9Z6phL2bn6aO7KhcR9sQ8BMVxwoA5VgRfEt4brC4wgvirNYU
XzXrBBaKIOraUy/qZ/kj1rseWxM2qZGkGHe6Juzq3OZQX5ozk6d6htfgdtL2vDE5rdGu5rsLGOLx
dEs0AwE7AqqxeSDIIJ8DlZSfn+vqxu0F+MxnAmQTuMEVebQrfhkOG1NabgpqoTzOMuzIzVJvlLrt
npffIM6ippsawI0dMXZyjGxMQfVTNvDQVoC0T37HDGbO3ODqVfg4ESxVdt64Fqkx9Qrk7Aa4D9K0
phpW2Zb70Gsm3mT4VWtTL23A/UJg17/TMXyxTIoo+gG8SNWiDkbvTma0yg54Q1N8rjSp73L2ETqQ
kvHtYD3l3C2TPZufgu+u7TBH9lhzkvdYeaTRvia0YUREYW5Qn2FVuWg3zRPlezOehu1u2oY8f6EL
mkWc3HKny5Rt2hN5wl84/5NDK66Dnjhk+9aINnyTYLkUdxQ0JW14OJUAv+W2KR7yoflmbSeNjGHr
5f9T3sYfgBNcjmCMBil6SNvBABx55bsBidQRNDwBHe96G62kekNmh2B+6RQ4M9FV3gBeltkkcM2n
cToShhicCHTmh0WpECqQFF6Pox3ZYsuUD2JC3+0yQjSPpnCxv1CeCgST/EMwAcv5m/yrDqnvCNep
uAuSre2SySuCW/+bMujbfIOkPpfmtb0xdAj22ByGuySuqeK69tv07bvdSBICG/RHsNJELRPaDgtG
yxhEX/nE/WSQlM8P/TV/o/7fER1DwB/FwH/I40ZHLQngsOdTcsVQz/WuA5+vNP9cs9SCiHyii1A0
EIddkm24uYQnguFhsZwrBPvg+7FrIqnoZgB845LpHd8itBzV7UF2zcx9Cg5hsvpnZWdf4LlzQMmp
Ddfib4mcBk0L33sQm+k0SKSMsxLw6CwVi8vVAM6obqLS4QyG2MCe39S/IG5ca5qK3/1k0equ8pUu
sbbr8EzZK5Qp70Zs3eP5o95nXyMyDMOb9BsVATw7+RXcF2XosM1hdEesl6iX9sUIFuYa8r5EPcSh
TsQV5i9QKjQZ/XpQLgtlPp/5COqG+8XgE643inmPyPTWN77/YRW3cXR+qdmiPvrN8tR8S8gG26vY
nItruVR4NQcUYpVw7UVQGHY1/FwUlRTH7Kj+L3XgQuZPWdC2tUkI38abjjGLBE8QkMwtqc7QG8qm
+IemDrMH8eKvAWCghCUltefCTE3QxJpEzERxkdHFibNkymiONZC9tkJaBsv4h3L9fTFqlZvqSh4N
p7NxBR43P+cfiiqBW7Fyza7/FxCuY4uzRzR5n13JEtdpn9uyC3ICJhiYZ1LVjtYudICNvvQvxXLq
XxTTJa/OJefrRpjY2oG4VMqx+qKda8gm5FwW9vQhjSdkxYn5f7QFj9q4qU+IAap/lBhL/wtXqWrk
m8SOkZ+QJuivWaaBQ7cBGIjQXWvk0xB071J1YfVfAlVOxGKtS+tFqdcDTa9q7he9KEtdZBcrxyLZ
BFeQFB6jad0wD0K654w456H8Gym4ql6tQlxj4erUxxDwYGwpfqFGRtzz/YGmUm9TETj7phlv3IZI
/Pt3w1qV38W4yqw9g79hKJxKW9Fcx6h+igUqB8AeFoX6uyWejeRTojwgdHt499ZjFc/YFPmEU+oS
ZH3XYw/xWLesYR0a+AV/u9Hm55PyVRbIKB3ANWk5MB0Kdj8Dm8x6ZRM6REqQiN59tvsI9/pDC/fE
5TQbXH0JgePjWlwCXvQ/XydyofHY3DJCT+y59ZBX0paI+2SHhh5UGy4kFE7scyO14Q3tx18FvgPQ
PosIuAyanPNEqW+icik9wpyVW+6fmLwthE7FTqrpEytOJbdPD9n9M0c88+AeIbQ9FoWGDSyUECQN
iCyMtY7AypRvscVjW/P+ktsBDhnoIj8NRP0E0S1zhBt3bjRzr3A0TLY8YNsfSBVIqRzjj1lMXx26
9hYMk4pKJfzSh7UB26+Xq/rJA1pRjMqDF1YH33qnz2cuXxwHs3ZtjW8NdyLfWYoZiqzrGQ285TKf
2mRWGm8tVzFAy49By6cXKZM7LE9D/QL9AD2fyh0ycxCNLvHqRSWFe4a2hj3hQODPfNVcqmVHWgY4
crOtGgec88tSfk3pJk8nEnvge6HKVvygs+ui4RBAPbI/vXxo1kGL9+HsYDHiJgkJjWKm1BxeHQFF
5EjxUrhMCqwWTBUiuxm7QGPDi8rT54hl3jpME9BzfM+Wrkz9F3lr35NmSMAHiZ4PDjXIFiISsLoz
HJH5/qe6Igd1lv9jfFtOzK5byfyot58g5Molaxx9vNfNEw/F+AznI8s3Aytt1OUjmr2+QcFxUF0J
Tn9I3tGFNdX3nICotgdT+WRNq8vDbB5GAoGttxbMSgpNkhx1Io/gfRh4oXhilVo46yspfwT1p9B3
YvFQ89+5ld7E5F1s9nF5m8RXHO9L6Z+ifzd/hM+MGCO7L8kX9nLZ3nUy8hCtipgDQgZyOfsjR6RA
+o5eZrYQKj8KgrEbAopR1/PJ8QbXw27EBVPxGfFkSTx7Y+B2gHfQ7aP6j0NN4RV9juOu1a8pYB6Z
T4N/bJjYf3KulwS/R+m1HfAI8ivtx8z/Ce8D1hq+jIwx6jkBYEpg2UmMFFT9mf1tlK1hqfR2X9A+
HiD3CFCxJF8+FAFquj4naqKCQmcTbAtkCen7BNYWe8xtfOk5ABf3UJ8BRRGQRih9eB14zpWfls9g
Avhsu82yiK5NHCtMKdA3RkyufrIpggu/DexjBs/gj59R/OHnu55aDpnaUaYwjWDkN4NsiOlSMNxK
J5DCmkVwDr5H8TiDjbfLc6cZ3y1fYcKaym5ZZX+58ssUwTkv5a+4urRDaZsoymTjneV8zZz0FqLL
LSVC1mpMwvkfeUmmIa4+0ZctRpThSkwEo6OyB/DGQ0S4mOKxc8QEYxunLkRV1xDTx76E5B3j/aFx
w9MPI0EDwp0cKlqMkr8e1BPZAqw3kc+Mf2ga6KwM6IqTapd8quBfpJMluG6x2+do6ggiVA4W4Thn
hWCHKfuAn29+LKhHv7sWsy21jRvF/TrAJsOzEor0y076MsllE9qbibmQmNX7NPElG2T69rTGbVBs
YiTMKF+jKZTShk20w3LIxkW3L0CQeYhKF19ZuDCmR727inCzOoc8gozJWs3WD392Q19jxLBewB0F
6LsBuDICm5Hnj352bK0Dc3BtC121Qn2pHMqGGpbykBHCFuIgvjThKkJJHmKnHkVAzfwUQ7pR0eEB
rw3Rhz97sXSOz3zUM2EyQaM4Jo7TmKQEiZrAwD8fAhYY4iRHmTgS0sAlFZvMXUOS0IE26YQVDtAs
6Kd0ZNREmKEqBJRDBi48B9kTfLTd7RausptPpEblsm6T3TN90gJAeAeTkVTcjJqodNLcdozgirS3
ADJzWDa/eBh+sClhJC0Vg0B+1lsgzC9CeARHxJuNdDD7N2GlbGIP89SeSgHtR4BikqK73OxlSkA7
DKX9OsWT0XMx2PPecEDpRDKhuc44F/pVJNWUEbvi1p8Pfb3pnQyCFLTCgv3y+W58HmxigNqKIZCx
mvY3FshnhjaV2NEIxVM4nzVsORV87rETyLoJbJU1msVRsU7S8K79tIBeVf0AiJhZz8gNpKUGNsEg
+YjkT/HE96tPrqSu2IwlICkrmOyly47rud0LAJEmQU2PfD7mJXG+95x9YXbGZzJ7RMEzIPJ7SdVa
DEF5vlTrKCG+GUGrYhyUKis1fJSRF073eESYE+jDoSFPDxu0xkvUvMv2M4fXmlWLx/ZtpuSGzBPw
9Q4xWrjiWxtooOoofbDMU/HXNEgwrUNj1+WlBDCqEIy1FS8jTm1Zw4Y+wODU9AUSEMPyRtWGUqS/
hsgkISPKxMyWrHT9loIWxDIvrEmtjVdIy+LHeJma/MAfUfbdl5ucgSkj807c+8P3gMCDLe1JeFxx
RJJBdFSxI1LKikhTilZjV62VZ1L+9cVLlm+oYKPxLquoOhmTsV4SsMVG0tAXaLlh8F0KQHF8Zr2B
eoFzCy+Cxunfsx+p2rMtXiMCEqW+iMI7qI8SHAmTbBxQqgFCWvqpCd3Rdqb4ioojMTLAx2RvnnP1
h/QyhTj/6ENbywwXH0pDoCa6PUL6fABEVBbWwOkikxqZuUHyHhEGPWi116Mba2L/VKFVGmUGSJVa
lu42isMDWFIn2bb8DMlgrh54edT0DNfBdJiQlq19M4LP4r+a1HdyYRDS0HOKjH/VoBU4xwcrIiGY
Lr6fkdYxmSe75XusyY7y6XzTpmqnBV+i9a4QxtpxNcoomBJG4zz8GgwSH3gHuEU7DcslGWD5BMFA
4XHxSFAImEjlU3CJcVDwy7Hq822N/HuTBU7Pn5amTl/epADVMnYiCrNCkpbn1lovmVw0+xBXhmBB
1J6ZgYGBEKR26bCdjj4cdx76lOit2DbkRIXvvZXBkmVD8I1Ybi3OOA7ynBd9VFaRjtlqwEOS2AMW
jpp8F+hmgbsCrBY2j/fJkKU9WZAkdwLf1fStoLitGeDLokEy89Yohl0wdJBBNmLv6bm9EENjRqfg
BC0GC9LAAFqiNic7bgTRrvcC48OavFUmUIEZPcHx3aEpp6aef+MBmY8AVzwaGBUWDR4QyahdmZFZ
ki395EsMa1ZfI77FoeDHQLBPafzIcGANzHQkYBLlp3Kylvl9IMxYv5RgHxN3tKzvZ1mmdM/Abaut
/Jamg3d1ReEUQeT0RDX1d+4XqIjfZsCbKftXMwMe5OaYkl8DM48foSL5yYC4d7S3RnKb9lstNdDQ
PwFnuhJdGwaXUf0jHA/aKz6LGAOYaap02/io8LDypO8y8QxXmpL4DOAalcpT6NSGTM15ikliy7Ai
iBfS1QRrO2AeQReesDVCqdp4A1pOI1O+lATvy9HMR2YPJUl4IZc+pwWIxteyJALoRgwjhttxt/BM
lshdN72F41/+QeFc+9ueFhmCGyDCh0fnWs/S8jdD5OkmEZZA0vzFYSMxWDjQ/9XHtCmrt+k7Hj0y
sBc54NLK9qYT+pJR7kv83knrbIHfutf3hEzXMMDtK8NTqsQsPfQJRSIJDGRWkKJoB6aFvGSt/bYv
TkHDAH/qinNtfS3nJVciygl21/TJy4cl2Nphpyb0SCXamlBcwf9FilQTNTQ03HPFjWjXuXkShS9K
0Wo2HnmIYi8+GqNLJ9wQYwd+G7q7BGRaM2dNIW6hG8uFzmFtTeexehoF3rKtEZOkZm0LSK+RsN4Q
xRQ/KBQ+iXQb89PYfzDhGTLQoiY4ht8eItnaSB3e74Mcf5CABwSCx3kuDy1ZCVmTIM95mnzMo0x+
s/RHKzICoH3oHzpen5bLtCeaXGH1hWVA+f+uICD9f5OC10I2ZuqLq4cdApRTnyMHga2azUA0oPCS
WxsbObZWEceCwAokulOGke2plYcelj6EgBOkRybglOFONGCEALEbiR2T+NdylUD5wevZS01axQPd
J/g64AoY26uO5YwleR53fljTWkJ6F+7Papkvgq3GcLesf1K77df+hG3w2NBqGhHU0yi3EiqC6nR2
8xQF7njX2XxAVBLjXFwQxmZK7Gosw7WXniuZ6BoXc3oJz2uaeCDdjGTDVP8N/VOgXDgNTINNl6Ou
+TPe6TQg2qe1UcGsCQLdJU71nbLxYv4Edo5IANCR8iroSaNrGV07ABjgP736C0iZLB8ZV1r1O3Zu
IXyobArQKCKRnnGNi4hZJVjXbCUW84o7syESHgkrhReEr0v+M3mhfdHTQox/wH0B3xMWb05dBJWL
aJeD+sUgTHmeSsU0JaztJhK9JN+l1DYSVh5zrnApvcXcghL537jtACljYnIoTwAnx+e350zs95wd
X+ENPgUKZzsKJxEhOhnFpHY64DRd8hMRXEp9K+f3k9a6pn5U5krt7ssqriQrM90GusM3N95b70Zi
QEvlDzEj7SYXFxH5G1kRJCR5GnkrGtjse8LWvY33NVYMGxPxDSAEFItFTReQr3JBVUQpEz5JUSwk
I0XiIGEkxITqvl6iTn6yv85GVruaKWeTzlKz4TmFNmSyR11Av8uvHNwMoEIRUJyQ2HWse9CCrMIr
QTgL4CNSuolBfO6e/oViG2bHFzuWEBLgxrvGL2RbX26/+XPA6ZewRE5oPdjz9eCAg0kvQIEwhTWb
Lu1OegYQg+CWMgRimLDLUzdSoed2xR3RWwLd0G+4jCFbeCDmm7/Ww7P4GhGMwqHMjkG5SbjqSupw
dzXwkUhGuTC9WU355iPaNcHgkEhB0mX6DoYl5Wan2WFv4vg1qZmwG6wafE7S0Xqi7WaETG8pDRA8
KnnD+fYbUjoz+UcyI1p60FuvgiXaDJ90DbQry1FtUjuZ52ieh70sM2fMPlnToo0E3R8fpuahNYc2
c1I64ZlWscXmHtwF/y1Bf/gTO8KzAQ+QnXF/jH/gVgOkcjziQXPkRYXDscfoxJmiozDnuV4DxtnS
Oj2rNFKvjCXAexVOH2O6r46+ix49+4I9oZqGtHCoY1QvR+XRShtUWilP7weahVG19QuqqPmXsHx/
fIwwfSfhR6E7njeILJOaKoUjSk5E9xpAQepp1Yt3fRhXuFrzXdKtBqdKQSyNQ7HUWRM5UrmEDsTT
HkqQ3wHNJY9yM9sLsM9o1uD8TaZDsG3tH80tvzT/yC9fUkKqnULmb9L8a2PaoVeT+RTUPwTF8VdU
HesXom7cfdgnKAPT0bRDczx7OjM+YIjdPLm2yb4p3tNfLtDiOnvp+pRdJH9dEJ1MSMwSqCKv0hsa
JBCaSnNorWQSkhnf3nLf6y4Ed9TqRkYFo97q7FOqTr34EfCrMpJeNJu5u+YMZ8bFBO0a5jc4gxBj
ktqJ0oU+oxnrY84CxM3OnsbKP8g32BfCIoAKW/I0xPZTVJ6E3chgaEQ587jvFXxdi/Mi+VVKb0J2
kpN4hkZwefNqZdFhk7ZAAG90qUkqISabLba3yVbw+NOqHw5oKEkopUo6oKAImXWN74D55E84dd11
4L1s8Rw886UUp1uZsweZsGgRqVmhbHkqlkjqM5ITX2ScJ+OWSE34RDaCUDj42NQwihD+V7ysZwLz
iuzcO9QiovRf4YewGZQ5waGyG/COPwK6uLxFvJ1r5aefFqSPmPp09aw+qvDEAVfW/WrgbA/qBzSW
zrKquwRe6VzRrQ2f/BP79wf+DvbRCFSfVgJujPqBbgiIAOFW6nDzBBvj6V9aC8k0gghu4Rij9bSR
h8+w5BUibJ/sty+FjhDRyzWcLdYdHlaXEU4/ezL7OWZwdnYqZ73yTxh3HEKs0CzH4Dd548X6D3Ne
SSqM4Z/QRXd2zXOYMAPLXKGEw6Cri0N0f3uQLYn0g8W5iqOcbZwbLJG8CQU9WBGRw3aPfsQlOpoB
kivYor7c9JC7BeIhZPZ2Iva2jXDDUyFspp6A+s/S4/yyNvMOx9L0L7JhdIqDBA9UrEASta/oMqGy
bleiRbnsWpQ/9WTJBMrIZvq0APF3JMjGZ3n0khF5WrchkEnqj/LIA0ZUBy/6qpo/62DX7xFLIyRY
B8yM651/+cTRMjwaTkTfPUnOsDVtGm1YM6yN7nQnMhZDBHSQJxs2+QTBj7ytLS+h/YOb00521b01
Lohq/JFz74CIYlNER/3Fy+Q7hosrcJSwGMeUX++mdQ3KN9HasqayKKXyFN6ORJJFCz9J8F87To8/
Qlsm9HYS1Qx4ZY0t9nNedlACBt2k+6nVh7XL7hko6xan0VlWXzj8wEi3jYTpcQ3Xu5TBKn9hsJPQ
p8+eOMDW4j35BT1mMWIH4Le2w8IG93phVJn+BvVGQF0t7sXmJyvSTdUOzoh6l8Egl849FGUkfo7m
dy90+0l+GUvUw6lO7pnkqaKCqp+d/z1+xq+qnt6gpAklQz3pwADL0kXwD0wXhbSkno0+BOK16Ngg
p0tSfJjVngR3aoS+6m5bTHcgNuQYrul26bsibLN0C+slv/SJxg/tGognzT+An+ApgorDohHLpAG5
hlK/jSzDAsY6C/cAaR2lU1o380U8oxW8FKyTRu71FFOmj+lf8QlMnYUf7fgvNNxG/lSjDQnzPt3Z
cXqKxlfJ51g50bDHpeWG2CQsuC/B1qiXF75wJGvOdGy0Nfva34iLdzgpBdXy1iZj0Tavo/HbnhGD
htS9ea0qEYuAeijcRbjGohW2XHSbqFCZTHoMcKT/crZ2wPKZg19Gzd7Jj0uZ2ctbtFnYSs7/2PxF
v9MdS0SKnUTjHfP/MSf0hswM7RwaWyO9qclZNM71e9WCQ2LrQ6TFbU0aXLIJKN+drLVh/nSouCJM
fhyry1Q48Lnw4/cZNTRuUjizDf8BtrSWNIjRPsEPaovpbcdXOZWOVkFRK5/zKrq91MYlA1X80ckV
oX0GfDivTvIKP3ECkZTH1wW27za8oK6+JmY3OAPpiE/6D4h2nI8qxq8BhTDiiUlbs+xHK/+PCA9w
sS51EWQG//SF2Or4rM3Vg6ioNFHRx9xiYOFno1wYRnNv1wQXffqc9WsNdDPKuG+34oMgsU2+EavL
gMmZZjHqB9L3ksiHM94Z1INkAyLoV7fZMU8grWmdLVffpBdhQ7oHBGX2N6XBLuUkod1CQrO6xFfk
NaKFug3tDJKDGgMYgooCXWjqlARO3qSfOLyTo46mjZXg/wSAY16gR9sQp7NLSqf+7qmp1bd1uyMe
LFGBrHqq3lf+hYYairKEayLCJIDCrtVLCOgOvii3I10JxH8ml1Kg8oEZQaFYdHVfaIkPbRXSzSXZ
oEKIoEE41sj2TyRmBD9asKI/qL93O1KPOchRwrbZfcYvk/wurxs4Xm6nwkHQrjKvuCZsy3gP/scP
PHyPCSB5I+WAnNhonT+YkX0nsGfcwuRyhF9Bso8fqP4gI14+trc7MU1ahiqWjFA3aNeyp/+22HnZ
zP6N8ID8d24CJ6U6kbZVprPZfLHSYzDLPqhUmn//CudY8+kvNm3lT16b36jcka1vts22V20VsEdc
kmSlh9/sGTRYPde+Q7JHSUAziU4kP6BeQUe4hAJ4wYZBN1PJJt9ll35ea+J2ZlOOryPcKLufo45H
5pXChqB1k3Cr97fsENPUOq0M42dAbaGuYHet6ibVN+FHnjcDcJZgnIIFrEOsYrzVBxITc9nVf9TJ
CeHT2KWtf/UKwfC/GiYS4RRNEcRL0em6opNMfSPqbolDyBAAqiuV95GkFDbM8qHb5J4kq9CVPxma
fUrfhk9pJ7802w22CPARVjlWasdIWx0edVFx/XF1S0/NM5QPBTfa3qRe+EC2SebRLEQkk53DdC/6
JaSWOjNOfyICjjDotRfQpkEEADlaFiMgEQk+2aAoU6CuF/0glxcGDkBbgsODS34znghqJa6vBeVi
twhQARJBB0pDmUawxAPY1XEobBbPtltu9jjf+/eUw9FYfGi3oTgirm64s3ZGRWoJMAdtSQ/EXZ8d
xgBwTqceH1hVkI/Bmu5nyQUQU+x6wzaDlp4fKxsU733xqInj7wOv73d0JoUXhfr2C+EF6dZSVjqn
KLqnmL03oRLABu0ao/U3+qOV9UHVLzD8XXGFzMUsQ8tST7Ii9ER96r4A/DCu+uRaYVAoXBObufEc
yNQVz5BbOYPOW4ld8i1e46rLwISQN1D4/rVcqbA00lYUD8GmNtzQd63mfzGbvtPLH+I3aV0L3EbB
T7+mkgSCtgd2hDEGU2DYLEgKwJZYnql/ySEIyWH1eyY2RAK5jQBx2diPuts2m8zEfYTOa8l4MLmH
3nqH3NtDWO7xoVzWh1P7HqU7v3TQaCrxFZslS1JNrST2xP/VasNXlnikxpH1QUbrI6fuI21s3Z1v
+nCAqCgfE4dhNH7BXeoYjFCOiP01kjyfCDjlD1yOJU1qUTehwkMzYSu7pa4CHO6Gdhs5FDI0oSVD
+I+dkg2ufnEZWEu+LUk8JBCeBJ4LZLBS9VBQd5Oz57oODVVB86NumcgFyGlAmWC69w3p0ats0lbD
pzpCw9oEnSyaQojqUfnTF9ra9Gr/VHZbnbOYwVGKvko+i1S/AutbT4tSGkPzpsrBsd8kG/9BshoC
LhUJyxbyjCufoMHMLDhrsffwubIv8rZwEsQOh2sZYzLHAqhs/S1QlWeJVxJm6x6ebafefeqNvy3V
I+JUc6LNJG3K5tXpTkjW1tfU3OElsXUXWI0YyQBsTzw+8dprSieymViTwuXVNwGKSUQ6gtlnXCsV
/mh0+OhiYOLcjt2t3qqBYvPzb459dRoVu/ns9I+QIuUGHNrUlwiASn3T6I1PsEo4zVVDJ8J6zRrU
ZFscXcug3kAfIiQyN4RkMa2uyClbcoc7nIBS6QTKoSqN1YCQAsG6rmO2cjBB5ToYJ3a6b8LuVmKI
XJMwT4wZK5BvArL634G8SzIctN5lEmJUyAA54ifZDdW/4d9hdpTsBBeNlA4eNa7dYbpXqARHWgAc
CEtvaXzu4l9BPwnJkmWisDj4ArlVhyEG5MMEj1yCfLxzc/z2unX5BalILB5N0XH103akxr9MPuLF
+CaR01WGMIA74jtwzPjvchvhiOnR49owAQsZsQhcmCXk4jd+17TtSOjASv+zeEppH2Dw30Us8L1N
eKS6kAdLpRj6dVaV27Ar+W1vYIL6X0olESla5OYDi4EqQPLbsLhod1UiZQgDLLadO8NAkOTObewy
PIr8nbsoWzUGnMba1M8gA9kFjzMSyNhDVACsTzeERrMxaj/i0UmeW8IzMO/QZ6E/Rnwq59FDJrU4
64maXnfV3RS88WOiRKEDg2/O2ktEK1s4wbvBSeAbW3mvqr+LBXz+oLCKuq8evSUD2127MyQYK/OG
wj9tPupiE6hv0LETTkB8hOxu28oJt3/GK6p3CSi9ahwHZk6+ZnKUW7L/bnXoUiVjtM+hJ4Z5y4cc
8xgSpzFt6oigDqqsjqBQnC9o2IBnn+i5oUHw+FK2S17Jjh5WrTtU4h25TwaCLtND9PYfR+e12zi2
RNEvEsAcXsUgKkfLsl4I220xU8zp62dxgIs7qdstMZyq2rUDW7t/yXBpop1MPhTaQhbE1dbHTIVM
Fbw4sd2C7Yjv0Dl6SXhr1jDnU+wstuxTw/KLBo5nGrBLlC9K9z1y5LHO3TCAFuY+W6IHKueJrTPQ
lTIWGwijdG2WBxQSqxt2Ky92ubj28dJLDttQrEOUL/oBA70klo2QgSTIydj0ozWYjhCbOjI3XSxx
MKf8HE7FI8jQD9p9eYdUpQ8uu9/T4iuxzbsQYr0JsvwimcBwFEQK+wVh8RE+NmzROu3XbB9w5AE7
jPRQbn7M/wkz2IxCRlxczHYtDM7Qf2ps0uj+WKxC0dzgAdziN6TdU5eDPPvBCFv7SysHPGRJvAbQ
H28rVmPZt/aBMBK3W3wnWOx1biRte9DPJZY2+KkCVYtAQDKr8fRZExKbWkSPEU1HCDMnl/Hq6QQY
gdFlRt8MnezrM0a1M+4ZS5XMOMYSwsS25tr/GAHV+a/Yan/DhYXihM1AuopJ4oNj0ULM5GOQc4OP
YjnjqQAELXHCwsV/UvLAYWA272hcCQqdZhYo7SuGj47xkNx2TcuzMb+ID+KG+d8ZMns2pneAfdfc
f+EQwSTeb3V74QFdJPxsVrfoxPAQJOAF8yT0rGS1YYfXoCVxZExaJPDYubZiJtGCA2CJ7fDJ8I1o
fuuKrwpcI7xmyBhUlsdKhwDhwlKADYEskiGJdStwKp+Un4SgIFTQA62Q44IcVva7t6EEoNSJqGzs
hnUXvPyOxIgN1/zJCEwFOWJtgnAC3bv/6m7NutuxWPmDYkfHAr1zvPd32a2oEaVV/Zt2bDvGlwzD
HaYRe6FfHGrw7ceuacaFYLZBnQ2R19TseeFRpphNLBy+yVCSD+5iPJ/DYMDVjvVgZ8M2lfCGkSyU
8dDHdjJRPqGLiie2lL1wYBnMpjNlVO9tJAd8Tr+YrxFYP0/A4sixdaSkgbBSqvDqWGCuwSgmOhAH
j2jhWjhHJ5plwn4M4kmt+kwgjjN+s12gb6Eng5HT2zIjxPwtyBhSNGITnZycIToDZI0bAnluGcor
C0CPtug+M57RwrsceJ6xZh7Bay7oLVY4s4vIEf1ay6/wZ2vCiTajcpH5lDx0F+MMhUri/jBFYkTL
JmXXPtVP8Qed/UzMLD4DaYlSSiQMlT8NauxX84mW9VyvXLwfiSNsnBg6Ou1tC+GDzZcVECL3BZQM
PMMF54JUV+QEJAuzx4b0g1eDtoQDxZUuAe1Bg3ldXoE34v0sev0emeBvdWpO/bPls1kSwnoaGlQd
KNxI26JgolDFxI+Uqwad3Ja3BnU9tEGNfhgOX3Zl/AUsKI6A32zSACEXI75QRE4uObMXFjSKDHAb
Z1qFABWqgXDQ5j+fGo0EmXxsGO7sNm4paq8GlgOu6lZzIjYAMINHw8WpxSJ50S2XOGlgpsAyN3oZ
H/U2O+La70K0umub+T3gpZGxNJnfADMBx4PeaPd/77PswgFxe068dr6ntcMbSJQ7zd2D7j3kfrzC
r1nJcKuZaObFjJV/QdAe2TLNQzA3HWoZCgaXs4doujdXA0ThInF34LAyhar0pcvmSivPCfVHQ8ft
rcqbJK56fYktaf2P/S22BHMo6sXYa+gCqSjwrGp3Fp3wGGIxgDtWzliH1zeGOB49MaJa1aHkNo0D
2kx+Ys6h4jx5ZFmHcxQws/MRY4jcEKmWBtZ+fLi5NrB/5TQgOAtvREii+IliI0GnKAG3clWh6Pov
1kun8sXBgI64OKEz9O9QNcGYSAuQkd8SM8vJjm0tklmCAkc+KOMpg8kNaTF9PIqWFq+upXJHxQJm
np3lH6hxKs5Lc1QJiwQLKwLY94vIhVgyQ0HKfOX0ylrAbo3XWuXUrEgJxxuXLI7BKGRsx1gHVjYh
u31sGQeyvxTU1VgToIhIMCt22nxdmm6OS0PhIKzmxcbvi5E2IIOIniZwmBNhTbOBZosDajofGwgH
/iK4mJFbQz1+s1ngqjgzbwhKBtwHGDcktEaY28Ha6ew9m8T12zNPAtus9bklyFq3SVleLa7GeXIf
2Z1cN8r6G1iZBx+D8RJDJc5Czh5I6tlTOma7JMOF1TbgFeMxNq8WLSKkeOG5zqg0KZwmoDfHLtMn
xRiC9DfddnNCuzHj/Ay6Lxb64120j9w37CoB38Z/0G1UYI0LUQ1sdriogWYBe/HaCbgd4FaNeFq1
2Av9RuOSihOB6eKH2kMuAPjjSOJdpvf2ecJc6ZIRkLWMP8iij6Plv/4fOnaSWA0a7D//m7mT9sI/
81fGbmoLhRTZKCsM81d/wFFx2ocMIQLtJ/gU0aMI2RBw84JCWedTLbAQYCE9PyVT4fQxPvw4Ss6V
kLeddCgYDWbrhKJtCA7AKT+aM7H9Vj+bH/3QeGtsHHzSmaDX0BQT2EoI8mCZPywiiy+2KRNACl5O
c3dj6V48x6aEUBznpwu7PEsnYQqsdEmZT64K5Mqvesve+Iqfp93ta5ZTHj3Hp7QXNrVjesOXxlHM
xpV+Joc8jwgSmynKrCX/U4+jk61iVA5YTZH18ET/KNz9u/kJeKr8yTusrvF99Nq7vtyzrOARidhN
L9N/ylP9NV3ePOGD0KQ1NHRUf9o++f+x4W7kgMMzegDdj4OHuQ8LIkxzzpADSctYJvfgIGxY19Tr
PaOx8H/lwyQuuNeQDiyOco4yrucCUgsIC/yT2IOqxf/gXcwJgj6MlVWlOGjJ5hjBALdDFDO1AxHa
JBwPw87R4yyIJo/aDDNCIzu338Jy6YhSRy9bQ8HntZhL7UOHFMgSmTbBlrFLZWFNSBjGbjj7YPOY
3Ar/W0wXTmDC3Rz+Gay7VhOWKhYtDWJQNHB0wnhnoi3nEoW3fEcBXNnb5msc7ffbhsbyhvt00/Zv
jnJ8ekV6FXwjLIZnuLHBX1VbgNl4eqCKbFWS+ayCYqHaMYcC2eTr8Y4QbBdstBM5mDv4S56IFeK0
bbZENp3YygclBwx6rgWD5rI8CB8+jwa1aq8fVv1X+D1zUJcj2tqDxKP0HT1nygr+e3eSMVFpiKpr
/PqzZ6v6yUk/68HIpkKyZQl/nHiVyF85e5U75kOA/GgisUfDP2GD9DmRtt2h+QsZSF5+Y2XI4zbC
Qz2r9fb9QbKQM3ORju2BSfMj/u0vLF+rmHHcKo7BVrrjyiDQd9F9sUp8tfK2Oo4HkqW22AvgDYh+
ikXWG79JJB0cCUR9GEQCMtofRaIdirWLgHMejuOH7pYXXiCeN64BMD9YD/8fnvac0+AvYQY30Qq+
abhxpujAEl/N73iWnpUrYP+7GR6MT4/gTsIC2RBwk/Rb8Cn2yzOj4vjDWpjorYit+b36fJ+ADMvC
jv84nXFBBTEORnbBAkGKVF9WbxgM/Oadk/kWqMQOxeo18sJ/dCnIiTnFaR2g+IHskfrlf4hXFUGT
ACezWQkfwYF7AxMm5MRGCQLUB2iKcS2fnTONQkkbzBoq/AIC5NJqrV0nNhYbPOZQO5bqJ2cofoHH
5siyzm0+MY0wHcGNLyqy9KXR2NHePEzE2fRzqGnBm0+8z2cIJkvDWs+2wZclbNLFnTwsqGERCBCp
t+yRWX5iZxEwOsDwhWCfO/BbZngDeS9sWarLrf7M4GrMZQau2HV2FdsT1P2Pk7H8ll3Rbk7NTZq3
a4BadLnQ4/0PejguF+Wehrtc3YLLYJd3fsfwGC/VWvTKVbnhUQX0x5HqVJy6GzgOLQMWq3O7gqkH
5QrOtWEXoE7QADqo9zY7f9Gd2y4mh3V6U+E4k02Aege+CGY3s25N5v3D5WG/5r1QvmgkMF0WL/AH
Dr7X/tJ+xjRcOBIum0tzzn6HQwlxA2AMZ0toF8thA9o2LlsYKhqS8eUG1tcI/RqfK1QDVD2WNJBQ
6FSvH9/xpQTkouF56ZxE2OvCuVtr+KmW0XKXrE2coDlBUlypxIOK89IKSQbhv/Brft5ndGl/HAMx
Ty1eNodqPdgJZnzQ9wYw3bt2H1/+XtyhOqSWaRv26Ztyzy4FJdIbKuZzNqOFcZVg9BB3aAVxxBmZ
moEIyIDAIIAyRt0GN4bLTHtdjpRorlT7YGkh4UUVOdgoIlKkRo7tbpidT9xqsQdowVwku2DuWJ6H
HWmkK26hCAHJhsEBf2POhoAgpX1jm4L7Dhpxkv4W5G/YUXCWES0ZP/w9ME+1Fxq0HAx9lUr7n7SI
3VdNMw+xNrNjpfyrYqzxEePj3pR033z4EocQXgUIaOCMAWJDbnVxU3AJA9pDlASjXUN2QWPHFRHd
feOv6GB31L/z7JV6XmDzB6CZXERhV0S7DnkauhOiDYgw+t9NjK6GrofSs33EAARfPY6w8XIUHI6S
GN4NqNlgS+8XHMnqxgkzkdwqOVlOfi9O5798eHlt2uf4LwznGVV79pYOhfeZr1uZJfeMVkMhZzsH
nNtUe7iMzLkkJT8Lbg8FEdvSiUgSB7Ng6Pg4Dmt06VJ+qHEqqT/VtfyPLTAZ3oK0EvlWi9Zr/Gdr
YvBUEdRuQwmBYcvzoWzI1Q0+9dHN/5UHVszhLx7nw9JYR054xWDXrn6N+qT7LkZ2Ns0EUZpaui8I
UCIIVQ1mMwpkGfiTQFtdtjFCPTg/NRHk34sQ3Dx54IWr9diHrwN+oXgakKbS0dgpvUrRsU31IG9a
hnoWeH7k5kvrYClqPP3y0XAmUV16GlXEb06loVsZCbIw2/q7Lm7z4dxwrdTq9Pbe3wAVVYK7Dei2
gkzHFUS0lNv6s2DrTbcxyVtG8cUVf+HFLl1pvkV+Hu4P6OEMe3YKmM/1sX213asSHkPuMh1FP0Y/
YirjJiKs+iMJ7f1UrVQIQttW3WP3FzuLLyv/KMJN/NRIdGo8M3cG/xHpq24fb8T+rPaIv9nuVNG/
cLiFAM3ngOWihrx4eAHqBe5i2Lx7cETDmS3IKtSen9W4Kth4Y+mQg90QN0hKPSvB3Mt0wJTxotM+
TDqPAEbZrCZM8d9QLF8J4SHhLcXXiEh6y0csn2C6utzSG+JzxYNO7JCrqOdJvL6bk6HsyaOavuCW
qCxgifoIyAHFWZvFJTeQyx2uSm5miapAgB5/FOf1Clv+PZF2yriW4o1RuqRWhrvhVHJYrm1+4SFc
g/rPw95EI/nzT7zC0zRJ3tkFn1iw4VUiPflIMicLmiW4ML4VAHxBskFQRqqgusJJ/k3yg2Ira+PG
NNYZS+JoOIbw/nvLrrpV/lRIrvVq5pm0dqRylljplVmfNQTFBheGALK9v4lBfV7qUkFxCNVUhAm1
gjweFIQjzKsyKi8qZuwONSzHyMdiAQDUe2ZFTbEskUN6RF8T2NqQJDvhLW7NcY0avscNKltILjZL
z8VOv9Ve6QlefxvJmPD5Kj/VU/EqhGhL5TJAFfsZL0wywZOd8ucEyslu+zzueyqXee1wI19md4CG
CnwbW/UbbxBAjHT3Zy/QEjdZ9J144Uy22NgjDGjEpM89lCdupOIyhiEd4VBU4drhg/rDuDhhjc5M
2M8QGHM0J1S+ox+mYY4wB4shg7rwchuoixFaFE+S1yKBBgh/Fl6BeyDUr9lqn1gFK2bKViwIxXwV
nj6eiextd6UtQjEFJO7ctIRz4WTqSu4cHfcdvHvRX3Dj7YElWXMZSD24ddpJMSCweHF+nBYuhCNV
+wWZyLhvrYu/NZMqjWNxW8Dkf8nrnrRWXPqXwcGYxUvz/BwK+MbYYuRyCkSSK5erwHCwzsDsgKPu
nToAwtBJMAXsGFgLB0YFjS0fhInj//Y5hGVnblE4e4hdLotflBvQrYrGwr4iVEnH3kn6Ke1Pg76H
lZFFm6GxfgqXw56V0qChX513uolKHUfn7sCSYa/zHjyGzhFMBkd2SoLTmo65RTFbplta9XLc6NpG
or71sJ0swtZSPgVWQ4Q6tWzROpunmoKdyMgTV1hSNjEvE7EfdqGtgG0koI1gjeVLx9MEVAcrmeDd
xEZtMucskon99rDTolFZ87NJZZnGnUaQs3pM+n3PcEdIg+kyKAdkffR7STux3uJf8E/SPJMNP1G/
fo8bkcXbuMOM1GRWFhhu2B+2H4WxXHMZB4taAJZS8GEt/Mkwv8BaY74THfDkZsIKRfFIwIthNFHk
f+CgXqG/gJhKZNpOtv5GeuvyMVMcmfnqkosVQq54be9Nn/SW/po6A+LOtMwQAWBOtw+gjAkA33i+
AEz3lgq9siTXDncwjEFncIUPUz7ppeYVv9WhZWIagjcp2ER8YXLYmlb6C9bCtMQtRMKHJSFfSPvj
azNHaexn6ZIgWFOyFFaWyxT4j4J8BeTCtRGcBsSBU+zG5MG8rw080ku2G/yOjRCh449oWYeXpAF7
grA58z4V0nToaaJLi5X80WkTivRFxCOP5cTbuIx/85KIFjAiJMBrulK4OEaBw6o3fAapQ4LfdEYG
sV81bD/yB4/motn6AIbzu5FGTkDvhyEa9n0gvSjBFoxhLK94isSfKUK1Z5V0z77two6Ay8n79eYV
47QpschzyNxhN+lDhYtmaI/5h3YcHd1bOZPjyVwLWRRTF3+V8+jtMaM5uJiok54pk1bkYqDBuDSv
ImsPzzfMtCAu4pbbuHwetUCIjmxyHpeE+scP0a0Qn5ktHLeO1jYOKtqzwK49+UGkyOyB+JTvNJtm
LSsgs+GeGdd966XPWHLjfXKlBE0qjKBjILJDvgLZIp9BksJMRqb4q9Vp4gBR4cdzKH0S3C72jkQ8
gG2+V1NyGAIm+n9Dt077cy4i5vAa0kFw2U1Xme9EPjImNwCILrjKDM5uG2/03Vb8ropvFrJpfI+R
yyGV9ZeszqysgoqCn59V9WsDq08W1LKn8ZK3/Ew7+Ex+qm6tK4d62JFSK6F51FkVWAyLpNr+aGyt
o+CR2ylmh9YCNQpv0hr1Cwifv8ZlPf7FtLn8aImPJP99BwgBvHVlq79T2YoiG1P227y8CeIKuhJJ
iTiiwQTA+iGddmtl4aBo4BbP1EnYGTSvPrAQxpr/UxID2aVTYcYvLzKw373835MCowvEFbNyk4hX
No4w8XysA62k23WUrGd3Mh/8KaOBv9FsOpzjpR06Sg5dxkEIMi8fyERBISfsoa/4zPqG5hbiPDwP
JAPysN/wO/f7tU6qKpxQel06LcC9zJVA/sP1EMPVXCdPyndTzedRvVc+ElwOBUSUFpKlAE3ONzNa
SKph4MqczMGGI6csXLj0yXEBybaxCujcxQ6cgpc47CF8YJM+BxdCl8cEsRUcVnIx/m0s6bD+oTcr
N3qwY9sfBesgWEPqSq9861Fa1WTHDWe8+nBo+pMSpx5XzJgWmND8rQ3djlgTLlAziuWePpsGcl4h
3Q0HXS8w2RQ7hHy/PyXJe0seHmW0Rlq+ZVJXZYjeTrR9D46m2j5s6SMfEL5dJeMh7sJANw23YeDW
HfJw8w7fFXcN5x64kO4wd3+SC6Ma3Av6GqTfzPkJ+13F0SsvanBwJ/HYpfZD2gI1h/jKmHrPf4fA
GS3jqaLwQBswkgqNmBCYxDz28hd81RH0EHBF9SY6SXs/8xZRXXrGeJwarzjJDxbHGqsaHpNX8Yuj
fHjUq9uAYUEDlswBMKObVNjMcES0NVd4vwH7xMLmrM+SrckrysL9h8mFcsiRhYjhjv585i3CqibL
b1pB9AOoWb2lW2X+YD8T1yu/tdtnO8cievw0+LRSugXmmmI3SuBp/+ym2YUQ8II8Yt0u9AsRlnju
jPrWnFweG6Ioo+pSpJcueEblt5o9hP5WUKROR1SkmfgY41+4v7h/crtDmVxJqKHlhjMViggs5EY8
jCKUhy8TUCIfdhLW4MxuaPEPImwe1MGHIsQq54DVFTJYtztmLMdD4zI7UNNcnQd1x9+igMD4f9C+
F8NrxHW+G14lbtNSCx9mK+pAxK6Kwal6izK0H3yK2eitqW41XhQoXYVrpbVuAUlVwxgWyqiuHNvg
r5O/pf6W5o+w3eo5kdJsWrgx0VntHjHakG4jlLshsmGfyW4RbOXu0RrbSaecghl0MOK6vF+Kwm8k
HQl3VswTBQUim9H9wBltqxdRDIF5CnjUYmMfxBtB9IzyBKOxT4k+OuKvO2Inz3ZJWMAIPUBdEtod
XJY+ehj9hRw3X1xDidQgp2Mqs9bEPegUTrYCh8AJqShkuk1qrjjGeWRpy7XVHcP4QrF7NMYQBoi7
uqAnWvSuTpVnU5Z4s1L6F9qy6J8rYw+xibKczo51tEmqB3iWuUX6Tb3n1SIwIc8eNQ67Dp5s2LMn
K9gkxUYm5nIV5mfS5d7jykfSd0KfMu0WxaYxbxXewNdWciFJ0DzAnRnyx0hDs+VULC/teyV0X/1H
cOFiKM2TjaAAIIRKgL5h2PC2Cvo91beTx6Jx2qaxCynpja9A4pTg0l4jYQ+2Cvo9ccFSdGccJxhE
s7BupJXl301EnDZHcbyIaJBX6EST/mrgJxoo1zFeleUHIuMrHVTZzcte2iFav6TbL6IjSZDv+h8p
7LSwtC9vTAsm1+V8EtixjluZNxv8nBFdxubuGXQOzCA9dN+KDTxCA0dXjHr93ULRZmu6xEVrhaMc
F36W2Ic7VTvyvGFrCjRbdl4FtaU5xYVTd17sw+pAHOYUAH0ddfSBrakdEbLUHILq4SuXXNwjkhn1
S4BPo2vAUUqIxiDu/dqK1zhehzxDCXozckNrK8I8KLUD7TdrN6y2GnppbHrPcNHUdJNIdhE80vvi
m6QHqOsjVFuzlNks826atuTDS0OO4zvvgGxPGLpkOJzM0RYNF0QrQkWUpbTEdn8BjYr0uYufG0W2
LvooLhXp6QeYHViE/L0R90nbkf0SGedN+6n8n1zfJlueYeoPWI64R0yXaddu2FFgSTr13uhTon2U
HqhLpOEwg7EdFPAz3iamsw+x0AlWiK64PZhSdqlrjECP1CxgMw8pelft43/C7OclFCcYjYB00GXY
pTGwoRKfoyO9iq6LM5R6f0HiwlnH8azrG1B2uJk0s7zukZVjhjagTrv0XBkreiZYHIL44uMSE874
vwPQ3C5fyvMevC7wEEuhooR/xjhTnOA9dTj62AVRCWTcsLvNC2+Yh16I1ys5dsN5E87C3KMqqQbG
K64y5/iUvUdDTp2kt2DtPe5HGnw2NsrRzy/Rk3kImh0OP/0fWBdslpr2Z0ndUVEIoUiurDBxF7MH
2E7m4F3Cm6uuyUHAJTnblIPDufVD2ws8P9gtq0mocqKxRpTAOU1TAY3hdzA2/rgyFP5hxotxFc2P
OHXzVb74BfB3s4yHHFk4oppNVB2AymhlVNxKMKlki8xWcrD1xWZ4P96Mmmx4VmN8ryQPrG0+X6oT
5x/tAfRraJB00ODCQnYHSeeE0CnW3AAFszPhBb21a2DxYnqwPHK6u8jfAZoQbXKdJ6RgFcwtxBia
Oy3Ig0tNz08O+OmdKOogFV30jaCJBEtAvAAea+RV5WbcL34FRWFnvsfqGF0eBkJsxA+DObsfa5bq
soussU/ETja3aeiF3JmZL5gnm+uxYAnjNTjI4T3mqdkTbwtobpivMB5A/kiI9cYINMaTpVnDtzsS
uUN2Lxe9PLOZLpUzHE+pfI2Ny62GMx9BT1oF+rzz59KBkZMBJ/FECt6ChxzuVU51XLHtwTg5B9XW
JOhHZPrZ+k9CioYVH41vH9O4OVCtpq8kCXuJ2VtdHvTCS/UNYXgMKrgEM93gKciXU2aLCDRsXEJJ
2iC2UlUvPL6rA60unAKxW7nltBJt6VucCMaevxtb5WhLDNCwzvLNbY++0/Q/+LEMPNim0V0wHrEc
gJdDtSJmiIGs9iYVzGLF4EKnuSjW2QQItyb2nDNR50QnnxLYaomsCl4dkDP6WTBdOLzMfnQl1UnR
QO4J/yNoz1pIeMQCeswCTuPOp8T9c67NjQWAIUYkZcyFDUngm7BYNipfubyMd9EH+zKLWzmmTjJ4
Chksjvo5XJnwS4CFt9WQVKbaNzxTSW5OtyNhtETTOmLvYj+GXCozt5wEU7lhomY5DCmXY6CwFMm9
vIEQ4F84o7w1UeuxZWBj7nAJJW1m2MIONkn9DhhS0+EF35nXnNKxHsB7oFKiuo1gTDhvGdhxq3zx
+lCSR5RN8GjwxlB23DEEekJ7VIgaYL4gRlwhQd4RAq8OPEN3WKVHHroohXSUSnumiUUFhWhzipK5
V0Dzx5IKny1J+irTT104hazVFxhNbXz0pNR05miAknCdya7S2hx6SuEa7DITsl5cgAoIFyUvDB1C
7zJtE7nKfD7zb2DzTptaPXAGEfOCZrYCl00d1di8zR1G7z3SlAYyQY+SsZ132N105wbVtGo+Ck+Z
LVZF4qbCqDpN/9L2MwGVbuFbKh8MOBIyQ6Zuyk/zgOwfPCbA+IQq27FjHdDwFt2jRl/tAzwgdFLE
54JHvmYNtEA4UQJ78xpKDElK8EA4RU6L39ZbjXYxBvpL6Fvl9fjeGTT/If9CKL4b/Ym+JzfP0XuH
NiYoLwEtyL8s+ksIHhLnpIMYUE5BAPohVAeh2+FaEUH5OjDqw4Pmp/IQb5gg/JXxQvJ3au8iVKJm
p71GbghiagO7XwgtqGfZ37AbX+JbnUFWJHqqs6OthIQOgQHrroWL7hJnNyI4QLXn8D+bjQkCEIaZ
eDTdDsxdBPPB8pWg04nuqiDuejin8aVqnMr8SNNdp82rEQ4OhZRZ6TTi/psdZlI7VCxM7gsX/510
pRrfLeCV0J0nTEiUNdkvlXnr499UrSyO/8G8Ue0XGnGUsodtbvlR+V/JcNY1fUm7D0BSl7skgYlE
L7zpmP5KOBMfEQYTIWNquA2kNYFkHIdJe6F2SBuSL2iAwm04bkXSc1j8Qe+KzfX8kPZ2oj8IySmq
r0r49LNNLe1xz0RwrclnQsCoOuavEa/zFERhzWgMq6HM+JDHUrpl2Hm3IIF7gbvMJGjcKejvYgXg
iOOlnty69pBjlNnDvKTn+0iesf3eU3IXpr3IMYrC8u+zmSkefyGt8rwWlunU1obk6Ykr7UcanNwb
+78iO1TlR7/Y9vKHmh0hDuXjugposTna033eHU3pqU4bubVDZNz4nGTXKl0rRAImayxR88mp/xU4
GBNNzapqKfcf+mZCwH9oOeAJpIH+pXutiqU2JedTNGz5ZcKsRR2B8EC23uvqLtI0cUjhx97bpury
3wgXDnmQzA8JIT8uIAf+VN2w/emKgaRZYYFTrZLCa7Jfv1qVGHhMK3NcSSVe3fbQUxg9W87ssLwY
zUkEKtw2QK608tIWwnJwLHCJlhx/9i1bNobDBg28nM27KLm1Tp4vbj/reEb54MNbbe++sz0g9wJe
Nj6srhn/aj72wiu9W0uyF0O9B11LHBOvdRoEpIYO/L3qWRLb9sbA1tEKW2eYX03BvGCBKYsH1bGp
s1WkeuU/1QC53Jvwhv0aVeFNf/9ZXMUcEQE4wsiR54N65iwkEzeFVbCA+gvRHO/LTVjcS9H2+/gQ
9d4Cd2V06EwMWH73btPa5hczWg6dhDcTVlFHoq8ZYX0ptt1hQYjFr96y1YdX/l4Q0FIeFLfS3Khg
+kNP41OZ48BV252GbgNN96K8J+kx4MCAyZLP0nr5EAOJ7SRl20E6yAgVK3ELdTHoT5rXpPzWgHp4
aP2rAfG0GLMuNgI5eqm4hf0EEiO2X6wxazDubvuWfvPxHCf3NwWwvos8VxHg/DvAZo+lTAWJBfVQ
guFE2q9z/IG6a1LjmOQgMVMTT5CgEOwn7rJRbSKBGPVW89QFM6gjFtscnABDnqdeui3LE23Erm3h
+TWOV87YXAOTxJXDFP1qw2+S7esOw85VgZcwUmVJ2WeLrVBdZWE7tWt2ZbDeWYmEqyH5mcw/0fgu
Fzth5ceQU9222bfIdCGSgcYR8TPxtHZ0yOdZPzWkTymDSDTTuDI2tGDWJKswQhZoNc9S9fOenmT2
IWTQ9mm7L+bIZeUk5JuWVOZG+sxCwozvA8HXzSsklos1Gdu1hU7mD2uT5+Bf4mET5pcec08JYcs5
YlWFAGZYmf84I3gUgXevOudgvx9xe2bqORaJzb+Q2Pc68nuXJodUYXDZBPla9r1JcPVZjTC2Bz3e
CsktQLOseDns92LDzwsUbxRwmIArsRmomWgoCCZDnQCOv/B4jaJqVYQcOKvQxGrKijCT6J0RDhLd
sFU8SWmaAEX8btNntHLov2pTZkBIrYmAwDesrY4+arzl9UmCHyTH5w4eUJWeh585Kc0P2C0qR3Ha
vQWc/zXIiuFfybwPhN1h47aZ1D8J6KOGmtFspBq2+FdXfPWMaW8B2k6E2xD7uJiFTowfy0K5jeFW
qvDWg44abOmPp89MQtMZfiviYYFOxfDM9BM5Pb+6g1yGe6nI346UrTE/0q7qWMkJ5c2sL83a1F+j
P5N7fniiLS1zdZ5oPDtaomub1QKpvio+BC9Yiw2D5Dzm1rcKf3p6YvlmBrciuRqU7rbfcWxEgR0K
3hQQeEJWN8jDAqJUfCz9rzS4jp9ptunR8i2mx1jzvUBxAPzWvXrshnOYYIzXfo+Ka0zAY04erLEj
wZcMiFoOyJjdssJMhlMX/kXkB64Q0BqUqo9M8Qr1UEvflXyQIQJFh4HY5Jg64fEyxtgBoiEo8sub
5Qx8lrdxHru/rQa/tb5O4nZU1mH0z08fC3bZnplQrVcaGwH9GfD73uGXUH7m7McI2AGBcSusx3vv
jRZ6+i2yTTVjsz3mGaeUMMFypQIeKPNr/8aJXrAGqDUQJQG68eXxBAUI1cZ9KcAEPN8tZBsnddKJ
OtGtlRXe8kL7J5vkIS3PQQd+il8EYYCOPqvCw9fYu2F1LwqIFgGcT2iuoQK3mSO9ZwXMLnmmzkNm
qmguUKvmlzFfY+7CqjO5L/gcDGmsiSj+EW91RSI569fjcIiDfYZoT6sgKbWrIv6r8l98nUtioQnt
hiz8PdGJFfhffQryBwey0lwreTXE/7r+VsEbM+9NscuftXiS5uMTH3VB74pNqNGozAZH5WGQN3q3
K4hWy89x/6VOj7f4HXfXrnz49SGQ1yylF6EXCzdZvWYZ4glOmjBh53gTMAYpjjUaxvW7WRlIk2ni
I5s3uIkOuEZEB9BpvDGNEjjsJ4QqHTSfY3Orup80eZlG8WdwmL3RdWKy+VJGf+UrjTUAX4hMSmSN
QG2F+QSXhsj1sb+S08kGkAGduA1T5prS3+aYdzZAAcGHTJ85SI/FG+FD+LaEgol19uxKRVurDzW5
WSlLWj3ELZIVnctEgo9xEqLRPCtz8qXDOq/jOErudbw1zdmhwVDRSLh1ii5g0xS3FqHxIL7U9LuG
nVBDhsBtLJBpqhEPtne9NB2FLUKHx0BHcfKZacTeYKsPBAnev1sk66za1Jg4NIdytCPDlUGAzNv8
M6Yx3b2xG3j/5AbclJJOwjxp2hbIPmZRDYT73rfd35ud8crUOM/vQ3/Vcq4wkWQF4W943UcKNJeV
YBJ0tYvyfZCc28UOv8B+chiZOMrexWkEJlgkP6oPLUnfLaLf1veRsObLUGd6Xwa43/aeTzWvJfUn
IS1cyR5NN8J0oGlbwCI2mOiQkiViCAsKBi1d1AhRnUyX6ERAXQGop2lQtnrKTwHpeiTbB55DGGBl
Gp45y7IBZgQabCHcNfJDU1hu4eIqIFTL2C1mAOdMbBUzMFclGhBpgMm10ndGOEWBEknZ93Mh69eK
6ow99ZG1Wk2AmUxjhLSAI22Me+YImCV6fm3fXwW0GxPkxNcABaLrO3wS3kP25IlsMTnd5jhXMA0x
GzJgyOlL8X/TmZRRvxQ8uwp23tm/UX4Jyj9lTKyFir89j56BBLq6imKz7JhY2vkMCpmuWAR0jNaQ
MUwNTw5hHlkeA+rmkdZwYRaWyh/dZsSjwa6HKiAxKJnh7L30WRUoLEEJpMZL1O+BuTZTfvprz4o3
n77Vit8n82BAviwXCqR84GpxwHInt4oCKydI7yU7qYY/S9L+YnSG1Uue9WF0WlBvVQTlAzNb/FNO
P4II5MeRoqZ3nzR38fIfSee14yqWheEnQiIauLUJzi7nct0gl+uYHEyGp5+PHmmkme453RUMe6/1
R2oRWQQq1dGY29YE7i1CTXVjLEIDCsgRYjxBE0u6iTLtoIcYm7uEOssVcDYToFksG2OH/AKRN0AP
QHXokGNC53mU3eSEJkEyqvGkRcvxX1KeYhJqHea+aBMzH6BkER+M6qucFqyvRHFEaIhCuHESWPSP
lEQQF7vwkATLELmzOXVoaohxx9GVkf5hPYPaKqhPyKDgbmM/rBnpP2u5sJU/pByFW7o917pqOCHH
lo49vRm3Lb43CPGYnKIj0n9lnOerHou95f2qst20AfFZYMjNRBUHaxhYH/VibGFJZHYsQOXafcAH
bszLgPxBkMRup6BpqbV77lMDq82LETncPSXlN2w2ZoGID6s/Bmc9jqEKWMVStjeV1rDOilRlOczI
RahnqKB+3giy2StIaCCWlHxB3htHSK2esnhCU80jh5qsHZRMtYZEWfcxUTdiONdSDHXhum5wOHCF
lRghNTBm3NXlViTrHT3hzPEimnwOM75fQf+qCYhxKgq9wNe5pLISvSdSS8lE38a6nE427je5y6WB
pg7znBC4aYNjTPqL0fjoT8UmYaiU2bTjKYmMh92niieACgDIIC6ke/R7/USwpL1FnkMeAalWVhGu
PXSKxuitROYycRlRqLbkSVqwF2qCvjH8kKGJdV+lufdKKF7NPVv2K1+4dO2XwPeiak8G/FCG6Ivc
LrmI954pvjgpPBhElY750zu18gbfUA6ZuKKkeb6m2csf7wUNao/OhJJREDHAMWlsjhzUhs0BiyjM
8HeetEZkBC9LOAUUf3TMfshecEEdZjs6ZdxgF56Hi3aTbmTarExXdHr+W2GVtyRxRYvrTNi1OPLo
rJtiYPFiL7Ca+A+iGORqOq981BD1MsfNC4HC/wa/Q7CJ4oglAakecSFz8aJiIsM+9QeChbxyOM++
BfyHfLd8bE3kiJ6j9VabuyXZj5gfV712oWl1ZDZGtMM0wFAmMNOmOvmbf2q2YoRXkl+NHPyWqpuT
kjsG6s+WbjfeJZT/Pt3oOxVOol0pGN4JmEBUjwpQuCUISCTzZhCPUwUHlkZS0aJ1ov+O9ZpYw/SG
llP7fIvYZEByYrKbuPXi9h02yA0UzQ2m5pTmi8DRSdzekWM0RRetqGvLB0vcGzJTK76sgqnM1VY4
/VtITwKBIXDEgvgb7Bq1LNo6ggVdwp3OBXT4RGvylnoudoNLygxfwT9dtz1ebg6UhNNfwQydBbR0
XXkuw1euUFQwZ4HBisNYqXIwaF9sHcp0UZgPliNcIwo1iFgbJrnCQmOkePc0Y+TOxgytWcdP6SJt
m4Fq1bQuIhsjd4UTMEDAn8ko4d4F0h1E4SNHYoVIMnyk8SGHkAz4tOdvcr5cfvt8OqHTbRqoBclf
UaVZR7fsX8WT3FgfapdzEqaQ/lSsPQ3KLD14+zydnIWs+5prliAa8mYmGE7JSdsD0mVSA0f3IZ6H
M3NV7gZm9xAZnlANFikvKA14l8jJtLI1EEbDey+iLIw4IzySJGSNoKwRlmR0lfiLX5XWuzdcIfq2
+1VTuEu+wPh4rhVM/ez6t5j3TJk5YIsLNcT+zPphJeJvR7CW9+4Hi+xTti8fH6oLnVgiEOL27nC4
LqR+lfUTTmMoC7m0an5+fNmeTTaJQBoDdxruI7gq1a58qCsyP62Al6h0AsEuRvI6FhW4HKZ8lW8k
wdmGbit0WDkLXgkVWsBqMRyhEiTqkusnpniJ6FWIH0bv6VM3cmv223wDgIKvRqmbh+QSEytq43QB
kwA+N9kCaIh6EMED1UcmvNhc+gaGFj6NS5z4gSMVTtzv5PfWaLZ9Wzvy8vgpyxvE7qELTlVk0FY3
DaAI2SZrWfnU4lVCwYiB4u41W3IAS9weTiQsewVbA7dv/43gvRT+fO3noxzqh+cfKpqFMrrNX0l0
lV56fgEA1ssNK0VaW4rz2UNqSTKxsHTPoXtDWT0pT/AyEfaNjQjXovxuCOrAE8sgMVn0SsbkXwle
C688NCVSzsABywrUuU4NGGVV0uLY5Fyu+CmcMnfYo5ji1NwyQzfBRp7O+dMIxjX6GA3HgEDxFhVC
VvawE9hfYzgt4JbhkODt01BM+R5+opEUM2iAxaTY7tH0z/0X383kA0REQxQCADqqNV5hAFZ/+n3I
2jot7Fx1CbGmpDGHsXNYI7KAw3vB9EgoAP+W2p0UXJGDsuYDwk4h0UKnHowm4QTUd4G2iwtTwS0N
Gda6rMHC+pmN80ZdcCrzP3iUDAzaIOWAK6yp6PS5t6jvAwXAhsNcQoo5ejtiLnlJ7oxq/FkEpQFW
n3Be88fxgbMHr6QnP5l8z89cgukfmd64EDGwo0PDsoqpKEM2ZSlUrhGIOKU28MDO00dArmBopQ/S
aLV/7HnMY+Ztdk/wnjGavOX/vkRQYdQkxnChaU6n8glxN+HpnRdP6Q02WlNgJltmsKiofVuTeegR
eJYueHl0yEXcwSSfotnBZezbTHg1TmDN4eI2eSEr2mCsgZWYIdO3FKryuPX4DwlvK1qBtyon/wWl
3t9QWx3SaQIdX+kfd1Lzx7dBWhBfhR9zxMuMzTu108GplAU5S8yf5bMQ7Ab6EV/tVtK+a+IVME8h
EdctYqQ1nSItu/uS9mXKu4ZYzGJW4EBoQFFQ11zCh4yRB1l5ugnJz8caB2MTOGixjXbxwdGKPq2f
Mp2GvxavHbGckJnTSm2Nb/YDgZWiIx4CWt6Vsb4FkF0uW0BNGHfgdiO6tTkg8IeCQXmRCwuOSSZP
D88hUeeMN/08R0uMaReOB16Q1BKSJ2VHwyktoccGYLN4zKmp4zpi/1YQX6kuMAjxzjnc2rm48pAS
3WpsAFt9+g/K0JuTxouujqIXokJl1BJLz3D7cUnEYlhahU4ioIMnzee6TwkCWswAXYGDJjfRAuSd
SSjfMvHrhKFAKfPvwJ9KGAzBeawA5Jkqa572+I+DhWeJaGBORJDLbNEt5X1u6zDzBUD9ol9wL87u
QC0RPxY/KL65zs5RYOx4rovMAjTxCXoKLcLdObSBE2nvZJ4eDSy14Hs7DyNPCvXp9JllcvfwLyer
dHTUeEs7O49qzJREZCfkKQ2SuJP3gLZbUGgyiSxDhcZAwT03xG0IlKHE/AJufmXxpbR4M5RnUBkN
HPIvhKlf6puUAF9YNwlFghU0k3RWJkZ6z1HBsIIo3vBwQFsF2tfY7iM3ldiHFoFNYYqJ7J9zAqmJ
w6cJ2tBUX6p45FwUo3ui3CYbl8/DgGdnO4QMykTcCeVOI4wF0xc5CyU8wBRP6JsTE0xgEYpFnH+U
KNJAtgYYMc8Gxmiuo5YrAESseOlU4lgYNWEeYf6tGUQ+kwGaYvbNfybgrIQA6pYNHBdnoeTHZJn8
zp685WjdCe0xF0gGWDa0YDHSTqGiXbMyk6lrIZNjJVsZpKk5DyDayaNQbrHp8sSzxxH2zZ6FnWtc
tm+A6NYEFIJf5RGZ989gOQSW4NkDEnysUQhjOd6oBMASjREUvEbZ+sIa9z85eCs+S+piHcZOrSZ2
lCvv0zuB+p3lX0FxjltogIvy0+mYm2zswO0mikhtAtK+YxJNlMAF3xarHxi3trr/pz6jpAudANJ/
tT2JdbUavH+/KhceaeRwuTwN6IDWSIs7HPiw4IUFEoif/DUlN/DDghwp4A1IMRZoPL0pKBDvuYWO
byoWIc62Q/i1y9KtARE+R3dCzhDCY+7ZSSpgR0wLP/juw+tY7oiMqI25gsdmHv4r+23yi7sZQXdw
FghZZnqQbJ4zFNIkLUx66c/gInlHNk6FI3+MGCCM/jAILPrYJxBhqavoLr8S6VmDJ5JC1ej7qZiD
H8LHz5GzZdl1stO4Pxvn/27SVHJoVqbki4wsrCa8gtWVr1SCRZ2kiQVILDB5koi7djsbbbqoCIBE
dDyFy0DZfbiB5tKlYYRi4yLghoNlCscKMN+QKUAhAw19XErBosXLynnJI9U4mIgjmiLpLeF3QmwI
BCuPeb+CWKVoNODlmghWlApDbw0/5LrxZfCtAnAsxBUaWK5nmAvzGJwRN/mRJX5WhfClV8+GrsqD
RtN7tdXRLdd4BCVSFLQ/g3Yo2oIlRMGmrrgFullBPrLiBIgwtHdSoFFyKwwYUuzK2UVL/hkVmYRk
O2LQaZdV75jmBtqFy4p75kMCS71qBBaGAH14yptEjKwcXmfjh7BciT/wXw4VN5Gifrf1KS1XNV7r
zzLGiEKUnA+LwCzeLjXKDwR1LRSuKv1Fwlb1n025VGRjXjTPz6UpybgDOkL1Pc84SH2evYH5ePTf
Xf+v0ejoOgyyXVaYBuH7tG9QPYoolyS3RysTFNiZ0TJLGZdqPrO4trzg1HcHTdgPZP2hTzYYRGSX
yy2XbyMJiAqn7xrdPAktSbfxcyt8arNTJN5RwgT4dOttoX1n/OIk64Oqkwy1i2Y+PxToEYUSryRE
LP2x5XGsCHcZXcMR1e2n3Bn1B4cT40n/LFrCu0l+4wIwbPHxOYYdHmz1riI2andFYW7wAqn5Looo
DjxoM2s8wYfIGcdzh50HwQdmJMLrPjRxtpSesFBuDProUu+zyXIuGY7EYOQfU8mr4BRhmvjsav/4
KXkZXlKrM6IBdt0Yk8X4x2ArmsGWZaqBHfVPpA6GQpOKvyIxCVQgnfyU544st6iF1Q/wuX+eZrIb
qFfM1jo93hxIxecli1/FjFwZ+agFzHDiJsasFVwrcFwbaV8ab4lEaKyRLgl04pFoq2S5EwlHxr6w
Lpn8COgHg+vyg6A63KAzqg3SdpV+MBTY2hQcA3EPXqfk94agC8TXi5wAC+zonX7Q0aky3AR9ARW2
GYrAqaLrZ6rg+UD1cmljhfI3XLEeazREqKSsFWXHLT8RNGm25YPPUtf7eEChJ5li3wFWBvQYsQpH
GFho067b/5YeFuaIXvbHAAtnC2R8lePSxzfB1+m2IqFCkY1DN84OfFYfpxBOo3RY9mpIvuyHWJJ9
E9xjQaKP62xEmxBtmQfVcsrKk4Ki6q5jmCRdoICp9m3QyJkJYDgVDSKWeHj5AeyK3BI2XO9XT++l
zNTG5xps1AHbKQ/sqbW38qseSS7n85r3iOe4ConGPyRkB32+wtYlXqNGW/tfbDnLFbFkhlvClZWz
zUNK1vVwNZxiN2PPN6B5tuK4XY64vELUD5hnyhY4Lvie9WjzCjKGcuDZpYxysjEoAPSAVH8Cxc18
aZF/IWsOkCyylCAz4ko133VPdkk6z0gelLrVTKfqm28aQRefbn2ctd+MOt68OA3VUh3JcVLejfYn
DIdPeOVES93MIrOLHGAMs5aBxXAKwGBCK5no22uFuaWvfpPu6n12g8PjkD1Tcu6Y3EYU7jwdfIe5
262qdu1H85A9S2Teaciz6U4j0LOW0iNxSZkvBy5pSUI336zUeOHhz5DBvFrNKhH80mHYs48guOw7
6A28RBozi0ei0rdI/n0EPZqC2ZHks/FId2W/Hbx5TFxZxJfOV0HsvocN1Gg80dsa8STzCAA05K8Q
KATDOvuX8A8bqD7KniPnc0VlYLII+od42A44AhKVTZ+EAZ406v1Q+yqdW742jDVobgg6MHMiBJxf
hXxKt/8ziC/DgATDv5Mn1oBsDCCfchIxGPVG1dBmMjtzsI4BM4iFPdFD8QmnBgW/Ne+mt2hoQO6/
tHPx17JI2fW6tF0EUbQqTxWaNKSER/k6u6k3RKSxoy8DShg3/1DQag5ywfXSlO/lZ1fmF3C68o9w
lg/ZBoA99Y5zjiv3SyPczB1Hq/vS1tmJRxa2mV/G3Nhzfqdnbxn8ZrCi83rpK2fpQ7k1rWzo4+iP
+p4Co9xiK8BgH2JvI+90iI25wNx0xVl9SJwp5aLGlEhaBpA5MVLiFHNAAPMapcIGRlHrCKLYfbRd
L/TzAXHa0NOTeaP4AMSE54DN20iOno0nSSg2bfrlEWBB/YGwTTF9r7nceA7VC8StMtuAjFUlR0qw
Z8+oxLsmE5DM8SDaAr/xYguRDirC+8nyne0oXQr+xDsGVK2b8BAhQARWH1J1ZdaHiCdreFVoUqbq
O0Z3NFDP0LugZAl+fJ3VQJ1XKjhw17rNUpVNF+g2FudWVbhyeyXuVZYUHuE/A6tvQt/NfPZoKgq5
DVf2SIpOr6ycHbikFdqY3gLSHiLA7ekLT1kPAmpU0xkWnuKCkLS173pCjgAMWOWOP16rcG0ukC4W
ZzTvjfqleic9uHSCG6nsy+rcLCyOQyqHhQMicyAI3zIYEtjriQPbV6A7c2w2V8oJ8Nh3byKfNO8n
fAeJM2IqI1OTI5OygMRypJYX2E6DQ1z/Iw+lI7Rxc64HtKEA/B3CWLQtNyIjd761rO4iam7jO/zO
rfpaN8zuhDXFyXdTEAGLkHiVmAdzuvWt7PWxVXLqMO8fFIevVhfnQFkl/MgXCr35NpOF7++ad/9i
QyHRfHfBmoVUGyO/eZphQjJ7dnCyGSt43tmlx0ZyRT1J7bo1N768mc10WAkn0stsDBooWgUsqHcu
UD1wTeYDXsYcSp5iP27wNTm1j0C1u7v28CZUR0zxKW1rCd5+fuT0Eck7MnqXh+RXts25k0wRrp+9
j5mEKLfwN4inyfxflC1nCAzwFaDakx+e9a+8zwgccnTkd0RRzTHF1NEJLXnE9yCgDnzFexyJuD76
JZOqwkgaG3vLsKvfEEfCsT2xBgEvgBWO/zrK6XmhcGnW8yUZ/TDfNrFOUTdlm4HSMdCwfGQOnccQ
Z8jevXjd2PwixZ+od/vwFnXHziRf2ZgHP+QORHM0W92FXdi8tBE4Cm5scCqB3K0fQvwY6WhqnGs/
sxn78ndovjudp5xjYB7tDOwUzihC+hiYXxmPI85bTInLRY197Y6krVbP3PcByBV5XRKefh6Vmbo6
Cw8EEDlaRB4R8rNizwUVNoGJu0X24vwgW5tI1pADQt03HOGoplob013JWY6uipODdDlpBTSun7zq
IHw23UPmWwJVe3GIdibF2q4FJIjwmiAtMHlASvsrObvigauy4+CeLZDnCnbXzK9slsbZXBx6vFOI
poTtiEE+3smqpYhz5d6KTqLdAvBv6McX0vEO7bzTKWuQ5xW9D+aBFwH+r5lfMgcJ7Eo8KzKxDXvB
dFCHxzYOjprMB+NIGQOuzGBmiwAHaIRyqicXCYCQ7/8FrMH4AaV4ax7Il9H068hcSMJj7+glTge+
5kYAOXaTXcIjl8FKLAeii+3mV2Ugz9uvgLRaWI0eJwlpPmKxnkm/kvSdHEPBMmAEtWQfqfQd/SkE
HizWWM3/qU3Jj/xjxPxWTiPDKhDNDtAcKJKBuXWyKw+aMf3t2DFQ6krzKI9cWGHgQcwuj2CjURgD
1s+hi2qXZ3OpYUvABftXDvRu07+0KoOVXu5HYU90SIKExWYFP4MwsITHf2q34FKRgaPthqwZluIr
+RWv5qLqp96AdV/wXUg9Ak1ndmIIEx5ASAIQlHgC12wuxtwubkG2BK2DgvEyh7CuCagikDPBbXQn
CSDkYTT9aymsvBw73zXPVtIEgCQuc0bnodJ3BrjCiIS29cjW5P8VCPRn1yRYgAT2olt9U9cn/yLG
oqMYOQNnPOqW4SjN7iKJ7sZG+fAtWDS94mU+Q0Iqt4cxnEGt9GM2v/rVMt6G1FMt5IehzI0Hj0iP
bYaLS6SvEXE4N8OSTmK8GvTBiPbO+EJmQYfR4IwLdovxIGIEBpax4hX/zsVsBWnNhjE9dTaC2FHc
atVR2RYI8FnJucomkH4BbU1n6wl9X/v50kxjTuwRwpLk5eO5iA8FZlOeA3KLr03pRsNasJiU0CpN
CjXeUmbqs4l3k6MROCzZgYX/d7ml/VZDlM/7587ekuU0p0g68eyr74FhBBUFLvYBIwqj5oJnosdH
x4DJNKG6hNUmbkyb6LTZD+pZpbnE+9dpXyKurHMi/aHfESa8gbqqXHakX0L6kGlL2hP7Oxb2tDmk
yvnT7ELjWXlL4NKPtcWnjOxM/Ru89Wfcb2ffkISINj8aOosJcGP36G8CFiM3vdQH5E5duv5/Qj0p
OoupG2BcEM7Urvi3oYnz8VtstSOrA9Yh3cpBqbL9HjOiJUuE062S9D5i9iWOWaBdGncDCrWjTB6b
U0gHv4EOAa0mzpz4t4QYWwu8qGOwng44PnW3XD878c6Ir2r9vFaPPjdySVBjMMCqJKt8Rmj3zO7w
/T4HdKEDiTvBcTBfufEnxk8xV1H58/9wdtHvoq10EFEleJs0VgwpJwsJBMnRZHgdfof0W0aWSOr7
lKVVrNt4z5lfgXj73CU58NkZ8mKAipQo5e3XSnv5GJc2fzba4aMuW2AEckZ/hO4BfMuugMyjuDYM
PegMmuQI6RkrV3BDFIILs8fjKhOkNumYcvII+wdBXgdwNfzDCKZ7yBYsAFydGCPCm0L7wwYz3WP6
vuHxIQtjmhkuWrBUo0PyE8INqgQ/oLCvN8EOD9GHXDFGZeFt8DfT3u6e2gtLpMsXlaeihUXiv02r
+y3wjC1yCZoH6A+/WbsKD7V307qd/pmvgYo50mk4c1Y8YS1SAX1NTJq/e5V2/JI3kcY2CoHuPcTN
rCItwsomOXKDZ2gCaLkNEXqK0vOzEWiV5K6lG4pjF/YPufN/QSQqWvieMTfeF/QcfSvto/Ie5kWY
gYVSK7AYt8QzUBDBJAlYxa7NWEMZHFO6ssR9GFHSRhqN0v/L2q8oeugbWhW8naLuQxzxA65A1m4G
PkauDkKPgiwD7Ard37DsqjNjrUJdKupqcyFaQNKCgUbQql3iKaeEymyXGFsuCWwA8WEhb8qfWeua
ONOHbehEtryszpKNgfVLfXCINMOaK11YhC48GCytjdlL6Og9Q263AD19Tba8YSomISJv0o6Dh4HL
34ghiPcoJ/huOu2Zi9uktYeIvErQ0+wpk/q17XDcJJvip5ykXQ5lZHelh6OffoBp+h+tJrmU0T+9
I7uNLtuNGDwM8VX4fKyvgUw1iZX8yyvPdX8ZBNpjWd8uY8MpelSCc/YjPJJ/TcSh+VkYpzRfVyK+
YdKfsfKtg+mteXe/Mbrx67kmk174N8L3gl8pHRf8sEj6R8hTXv4LmB535he+BtNq7loO8Itk/crT
MauBb5UryQYw0YBifnat+m36W5VTpCYrex//S3XiF2ZzNXC1dK0zSgqy27Ox/UtGg9FFR3W8N1N9
MYgvyJYgOLc78Tf5aYUbfn6WT+3QlCORo66B8KLkBAa2hwoF8AeexPjOF50r5U8lngTzpnZ/HqfS
lI+5wIMtrMA34hO+GeW/5u5Itj/XhlF4SipGhRPqa0a1MMO38i7andIuZ3C368knAPRxrMXFp1mC
fRhz3X12yNIX5bGW8YdbvWhLrsB9uouJSqM+g6ZxnV/boYMwGtaQnFVDXZnNVAuyn73a2jKjfX4G
ywKEixastPrBowL1xvJkwm/a/pNEhH9rDFouyrk/hawCN3bQJdFnSTMmiHaL/Qd5OVHIboVEGrIW
wlWzcd9q88q8sLepAu1i87e5UiBAmcf3Gh18nfYX6GTOrIE9G+Gnq3dwcMYEkxyabiN1ljHHgeYf
2/5a7hHvyW4n07OS/USInWYSZqIPAY4DhAX4Q72S/X0PHV/Vx1E94iTKoebTV21ELrBWTi51Ur+M
V4iJGmGKxBY6h/H+C9g1UEh5YB+zYi1uMuEGwlbpKNUIljuw3LI+wcsMc87s0IqNY6DeS2jfj/rD
bE2p+rVZU9c9omjMDkbyJoaWxD6MnL+FDoqG/5J8o1PrLdPAiZpLZbd8THMtQ9ijmFAEf/QYe0u2
0Izgolj9oXZ5nmMOgAn8UQ7D+iO5xCZQnEvhNZ3sBNHXeCBICkDfRlUUtpHkHrULXzqot0OIqeNO
fAD2S3HGR4YKJkNM8y9y4ztSNLCFFf88HAQkYECRK3fClIfiG8QlepTtRCcx3zA6U2eFzYtVjPbs
frPUXTlA5bToVmW7FbcxkJAqnkNjPbljeMWXM23n8f+bD4UsQv9RDVvUKXTDSuEL6eywTOCoU0f7
h+QIksPfqMqtUiH8CXJxZ9AA5CpguO1dKfjCP1tuQAhjQBsSr/qAHK3gWjP5Lsu5bb4lAPJ0G2q/
A4bc8EKY+TKLNiz4DCQgkV+9ue2HBwdsKFzDL6asFigkf2HuIIpEdbphn1BtpS/L7C29k4w09moV
6n9ReFSJ+qYN6Ke6j+FGFzApEDnzXea2ShbiGl1EIdxFfUkTDdIBwubs5NfnP3gpXwOR28J18Cjg
2SFr9skYbH5T/QWZq0Z4KRml32Tk24jaidYQfyVtp8Z775HJT51lKqDmZdXhaaFDyDyQhpsta31e
LNPhmyY1jNw/H8tV8QX0JrLr9XiSiQmnApFkRNIDb8XNyA/Q6bQZkJs2LuEQABO+ZuF+/FAbQ/dH
Up3xc5vmUofQ1uuLCOpDCBBG6vKqjf9SjUV0dsZLRkrFjLGXLItmrfNO0QXXTTV1ycxFp4ypS8bE
13lvYTgZ+pYcKf+IYPOzQz3FYGhwK7olNEGwuEXeMp60M9VX96YriiQMCM8DHfJC+yfcIsCa6uC7
cMRj4PQ+k5F4VBCUlDMiavSHMj6UYwVXc4CZXAz3iBgrf41GieOn8Z9t8VbkBwlbPLjevPnqybEC
yEv+GmyY3CSzG9rKBMISp9FnWyobgwVpdp+4u3OlUZkAlIQm1diECam23tZjgGgquvx2DIGqutU5
AAmfBMzte4oIn4aTNjjHv7MCQS3GVSTUb/0NlEtpqbaqT5xNyIrN9toTGYZcgQWKv4Vwsf8RStbR
bSPukz2gd49vHfEQbS8OkDOq934eKBv6vNXf7F+K/MZ0/NDF8xXSdUMwkeJOel0suPw5nDUJArnM
GqUlOLUwOyPFC1EApE7I4DR8dp9hY8TXbjhzS0zFxRRT9nZYb2DVQc5amb9coCZN9qK+E/jYjL/Q
R3VNyF0n7et+xVdBzSyPyO/R0xxSko2F82D1xdeIQt38/CFwNxlP4uusIoAXXpNYl/yvGnnr9rLO
GZkXhDbvc/Uk5z9hCGzPHkzJrbyOy2VQOiYfsspln7wjWoSyfZDCL9/DYT+Ev27TuXVuadJvq7ll
jxxj9pPiXiLZoA6chggFGCxhA9eCkRssZpQIHfgDhcWLQGrkFKA0JT7jtav1HRuXZ5CCHdvsXIXw
bMFgSiAGDkcnBqw3YSyQXs7D5QfAvrZ9JCPcaJ8H7nt5PA79jnYJctL771RemnwwzH6peoQopa2N
3pccV292lKs/oXFpYQB2c4wHBg7g6vyn+mxkGzZ3NFDMsKlSIgXJBRnPsUn9W3khkpnw0f13J68r
qp0z5aYgrpGbZ0xek61NmX99yTIy7/z5LWLGi14hapYpAp/BdaTgqrzqX1xIXTBPCJRb5J0tCuCY
UJzz04c5gt0MhT7o2WwB7IpP5Y5vg+2ppocGTJcYXYiZObbohZw4EcWt5VHE24+funjQltYqD3T+
EFAV3pnOUT3ajF12pbRzedWaL5/yPLj9ZtwoFQ1sMfbccsdEV1VL6ufmx/j3j3MLzaD01ZVsu29u
/8zVwCXmQkAuFKqsrY4Nbx1nz4nFnUGEEKVvI6YZw/WgHj4DqD7poza6XoRDxIHAMnP0sy6yGBCs
EP9Tbh1vGVEAOXARTotlm1i41zaGvpOkZVJsm2bN7wwfqdkegx8ETto6OeWd43/c9IDISS1csd+O
7TkDbIKBSb+SkGrptR5agfJvdIClSSDVPbT6VkPZBiMBRo6cr7mkeoeamFR2Q2XtEy717iYyJbH0
eN1nrqBtEKhoI9g40QJyfWqjUyN8iaiPREiNNv1Jxrvp0PaMzVhwG/Qq8pbnQOALe7tReCYIxrpw
Z+iIPYhRxjfziKB7JLchtUpe95otKpeY8eva+65CQhFl4974k6FvRlNBAEhNqJOlxI72UsWlp6yn
llo0FTMqwqa4J2p6PtDo29gFdhsBUsc7aSbpbE8sVCl689Kn7aHch/L3WJ0V7xJja0QhpG8ZvLqG
3DwS59xZ6BrBPod5YKbkMqRDdETfs0zMSZ9V0SXAx00s3xJ6si/cWEAEZnfwt4zjLfFQ0+M4vAQT
H+S8UzBPLHpSqzv0Kot+Q9HTv4kUlf8Z+U5of6rXB5Wiea70ZbvWyfyW3vLFCDZpxt0uKCnRsctQ
haK6I28UVy9/J/xLV0O1arZVuRvb3wjZ57cw2KH5q2on1VsnzbV8044E9mOumLlkjkza1OfJM/xC
t6sc8y1/tyhvTIkNDkfSQ44dw/LMqucuv3Uw5aX6WRndJmlOEKFbOLQ+v6mwQsRq1FuJrQelkDbX
0w0+FwZu5jpM7guu8VslnSTFrY8+ZRQlH5nxkoqvUnIBB2eiMyNzjX8IhBK1SRnuPMKfphQXHi8u
8DPRxujBZj18lfIQdVT1XmNX1bH3j6UgTpInLCsNzVH6pgcsDokv6McFRSJ5vK1n323xha6XVi90
nBjpjAJLEXS36fY1j7cOisKCTuJzTWvovNrSjEakQ7DQaB/qEA3hb4uoNCFzhgQMxtRrlL9n3joj
pcXpvlvlODuIYP2tFTeLWlrNHCYzTVqrppuNB27swP82SCTRUeyvG3Pn+U/G/fzSt9eu2HXMZemb
PXAQODC/RKpbpWuxCeCdBcdHu9AUF/ElDAszXlbyVlt7SNrTn8r8/TSTqRaJNZEI/Tyslgz6Uf3M
iZOpTqG6Jbe3FlfRaWoFoplevGfZWZs5AiJd8dDExNc9DH/PX7K+doTbL/gmhP4E3eWZOyJ8Cu7m
rybcNvCwWI/xQVTeAalTMq5C39Uzt34adMISqci8ixi8PEcQJjzK6V6I2QYnlIuPkZIVgaCmGXG8
u0x1WOHsBAn8VSHX0NgPDmlVdDXNFVsRXebUWnErdnnW4oqJ8ZQHTuLbya5cdIcxd4n2h2aheXKB
oK5iMIFazKK7iTNYIBrFMppdRVopv41J8oY/DcH8JGVFGiO7TXGUCJpZou9HHoGkI1smNCyiT3EY
ZdGmJlDzuZtShNeDYnHAT5+9Xu1JKm+1+XqwgBvke8iE/oc2A+trid6LNdSI2CeW+SrpnxGPXzD+
aFQA9vdeOXpEuTcx5UgnjYEA3GvV1tvhNUU/xCukoxl8D0KfRjx8jsbjow04qTcFBG+P1o2UB0SN
e6H6bep1i/60tOXiMqgnoSN0ipi9z86YpRZsvY7jHu2Y7z/Vlkdx8AmQa1wZMFHqR3Soiy1vdHgx
BievVpXyJnlJYGn/IFnF80UwVSN+JdB7H1JVUgRJISl/XcLqbvz6OYHtl6ZxI9T0vUgk69dnOqQh
oqdyRdAhkYiyE32B3GYFwhX/qRS39pbyjIDrlZdBO33ibYc+rPCwLV6QiylUVjDt8OaYv8lnn9ff
lWzN2Bk+DdV0/ZXn1dDBzxm+nfHWzzDEUAm2Not/FVOD8k7QnXTIIH3WspoxwMw3BVeN9IwpjvtG
Mvc/js5rt1E1isJPhEQvt7YBG/cSl7lBTpxQTTft6c/HkY6ORlEmE8Nf9l57FcOcxzvlD3QULiuw
AP8hS6SzEH/CifQ78WP8fu3/CEffYi4JR0KY2D4T8xfvC+p58IUp1G2S+rLtGEJlVxUSEL8eYJ81
66+4sL8PRrKahok1CMgC/i8YKcDXrTiZN5jJ3OLRg/6S08ALDlBK2Gg0ffzF9vRZWb8oSKBdsIf4
JOWlvwaHGu8rdN4ZIdAMZsd/fvoF0AGv4AO5Rx7ey8hAfzlvBOgZS0YRSvknQzZWSoLITm/8iSP/
eyxZNDBWYJApNJseqK9JdaUox/ehIFd98eCKYP3pER85obbNN7hnZ1cd1Ri8EqIy7Y8BoepAFUpx
UtAa8xSJzeXnEc7pxoon/UGSjlrLgcWMTtJTsGF8W1/FOLVkHfFznTWxfHsE0YgEEjjum+TjWmRG
4+84lj/xDs41qoE3/85ETTG+Bbcvdp9N23HX0KXyF5WJcXsdsCcFEgmqVXzlBQrbxtoZ2a8P1kSU
QCwfYQCV4UnH0eQmVdyuDiJi45uzBY4MjGoWBc1J9xEW7BUBBL235fjrRwYI+VRHv1op8D6xFYMX
ZLjwfFudbN3fEfuPLZWlNbvx4yhPGfnFmyYkrGQ7MuuJdzpZx/L1vQqoIPebDXOMwL0JVUqcBONb
GNfz6DUzxi0I5J2zl/XU2CaPC7huOS1HnEA4S8x9RYVemstCOcrCNt1FWDiz3ageiD6U+ZAJMjl5
0T4pq6cpeYHbF4swv8Agl9GUu/gfPNnd/ILFkxMRXMxYlnCpf2KUk3wr+QHw8R4MxIRxLzXf0hx6
TnOdfnRGOqJaHIWvGXdRufg4yQXCslVDEr33AgWB0xNrpmJO6nvRqpHcjHsT0b6MTw8zaDt9Brw+
9UNdsIUwDdFAFUGd0yX/mT+lhoqFp8wZmd4wlVMeXEcsfNuGJi2rp0bcanAhoBepFu45hx6K0Uwu
L4Hl2sGFjByT2es/SdkWNnUwIWgLIeqh2LNuJ3ilEJaRAO8b2aRwjIZbxYHBefMXnobBgalFz5yY
8GpmnLaWAdCnXCmFmeS1LpUCiXFEwUyGcBizHYhioUn5N4LP6TWuKCQb8BaD4qFgpFHwS7bpmYHV
MKzh9odU0PTUsGYVL0k2krCjdtzRcr7eF4tlG3YG5xOMKYlfraAA4jDSXDX8orL6BC46gFi9TK4V
xZ9ZH0nCbt0+GFZFvo45qHs7g1Qw4RmcFn53G3Ao6opL0q8nGjcbu8H0C8dEfxsKhw4mc449df5Q
qV8i7eWfM1IbV0iOWAplvhf5BmKy2yuFYOGipULfilax7Zfo1HlLlNz+SUYwymVU2ekvnAj0J9yY
bXcchdReBswaMkJVeFweThYQ6oseR/RN/q1gwS6DU2x9W2gBmc7DwK0JLkzTE6uLXFgwd0W9Cbfb
pGhjDqFv8YBA382tzjcQG2RGS7RTBiyk+Yfz71sS790aWbIVeIhbMmGFt6UmnKZY3LOlUmYvMOp5
v49LPkiAtULNblmQgjOod2QvBujugt80NA7GMKlP8uFPtJwPTpafPZAXJUyxRhmSut2MxGrpMJkZ
zBguIlaNGfe0wzEz0YAj1kn3ubhYY/ySQVUvJ59ktq34EoDFmKOaS9kindFcN5DyBAHPgD9UngId
kNMbCxJCJoUQGjLRFpvfiOsUIRYyIqyKBKc0XemYAbEvChjqm2lpncoHx/vbdFVSo6G26IuQUGpH
RWkwscUxzcDRRgWeJZ9tsBXrhhKqDuG9TXs+F+CrkAo28kv63lv/HiWv4G/QuY3SQlsBDDCfoftt
bctqPci1yDjeEJsaLCS53aLTm2065ofIXDXyUZI86jzfXxFdEy+qEmyC5KEbvpsEzKSEoLPvoRrN
VF1A50UdNiu1k63Q8In9Zyn3Z638gXmkN67iglW4ESZowznHtCeOofVoLzoP6++Dro/bC4cevB+j
g4wmQjS/TZxumI1MgrL9dECKh5EKQ2mf6mDAeFhRvqXw4Mccn9dtKXiTcPptnCKdIJupUB2YxCKz
GMSdWC+FHPWBxw3SytMP0ycCcu5b865xNz1XUJutEQtrQALi5dO4YJBmcYFxryq/ReaOx7JbZ9Ra
yPd8GIlcM4gw06VewejT7BpYdFhof0pxmGp7cFxzIUGxBYrkrjZF1A//KjdECB6/10KwkjEcdaT8
nDS4k8bznT18vBrmN+c8bnb1orj2eBqMVrcISU8lZw2dDmdnBM0T3U7t9DBX67sJzERvGTa7Ub+U
d/VMrjpMYMCZ7sJlXnwgeUyRvntUOlphJ+tiFRHws6CfC5ktIjiY8WXhVHG/HYxqYwISUdfoIUjZ
tnOoeXWmhrjf43jnvnk/AhS6qv8KTbbWAVCX0uGNBHQH1IDsDi4WzZEjt+tUftSLrrpzXodXW/tH
gw9zm7YKYHNWIAXDTgBZk/aaNE2AqMviKn2ZhLltOgRHDkyecVefuzXKNjV0rAsQ0McbX4L2Q7hW
BPAsLBfSgdAIiC6atU8QFHA4r3vaN3IPKPtoorBGdORVhvh4AxX4fcRbDlGvf9PJKyasZDKTf0A5
2qpuzI22bdolEA3pJQEekphO0ecvKLNzmpU7ohQL6ySMMvRvfc0BKnauumRe1Byhm4uudhTcaXxO
A288InJ3f57ZDkQDJkUTwUmeNdxy3aKYLEiM+iEBsX3m1iXA/i5Hag5AgIOig5Ne5gxrZIkfYl51
lxjGECAXqsyv8Cp+EAWIqAuIc9iuCO6ZtZs0e4jCIcQSw8a35EuA+L2W1yhKVUTHew6SBvB3SpWC
CDNHd5H3iylBZfFmvqjNe3HddpNUm+m/8Ou3Vy12c30rilxXOEedFfz8NLKH8o0iLD8ASIj1OvRr
AzGE9TkABjIZQ5eUgjJzto8l/cr9tWFoJ2WD0xID2DP5HdHOyRyFGcr4sIo9P/gOxnUOCSl4YCVl
GWsBzKazviUybtDJ6U59GTYsKxxShg29usA2KwCrECoBZUJeUbhPKSNTeDlX4w2DXbvIaHQajsOB
LJDOWurBWms2gujqLyAVcmH3FWirp8nblKDq0RFcCM9QhsNwXqGU3PTYCILI4qXHuVQvhkUdQJSZ
0y2YFkA20x86PV4grVz+Czu8Aa+lHt+l378YPbYHKHMNXIN5tKKNldUXITQh+G22WtESvDf+T/iG
BYZt+QLxuqjbH0zAtIZXgL7V4TgYFffDOc8YtscGKucQbYgExydJWo3XahfQi+mcCx+Z5rn4jQks
D/t4VSUMIKVtdfWjfwLN9+EdnRKq4aA/p/UJFRKoBNJV7RgMOyE/kMqTMLl2UGzwsVCNnMa8c9vh
CaXh/3qQtDq6x+nowkVl2EbC9yjgjDwxwslD/UC/q8KLmHZM552wuSrqEc+3lOpDdT5Mnwy0PCk5
gk13ClGYj0jmEeBglVSBpih4KpnWHplSzrSLyqlIOErQK/NVbFUosdkjtUWlVTqd/PL7Q8Koa5be
tBPqXn5AfN7Xv3gnWs4e1oMnzltoyDOSfOiTY5j+AFdMr5H+q/9ESCCFOMPwJW52qPKqacy7bkh1
YkA6ubPdfP/FoSkBBYScsTTONccopzuHfoksBwJ5ibNwrf68x0MefYXf8aTjWHM/FiNWXBjRL4aM
8cSXwLWXM1HX5tBajR3BXoKKAfesoUVuubUYvS01HZ9ommmme37DNJIZUjb8qPG6gWSIuyCUBYnq
dy+asDytU4gBCUqmuru84Z3zOg3edOXICmyOKfMALFhfiTxmHrwS3CPhWbVoQ4ylxswoqT3q1LJZ
pnTTKlcyTST9qtztIA1EeHZfpGRndXh1rkDypW4bDFRc2aqfHE/wmg4CVBH8k+HfRB22OEp1pIv6
fjC2Yfpqg1uY8S7LZ21sfXZFcWr0DtHQhh+p4ZKZrBGL58kXLA0/u+fiD/Q8ybRz+hmKaCK+BQwN
5G8JR1cyPIarWd8UOKB4+armscdlfJTXOWwCXJ4YcEHkSXtQPObSYavOOnXpU+qVeAP4dOIZRkwC
nXMQO2rpfloAoPTumxcFv1ml2TN4Hajg+bsaVIMBVQQ4vfIUiQ2gnogYNJNHo0vfcf+YRgiQewLp
Jx0uITP6sXyOwUokwowZPH4quIhYcHLC8WGiMVXrS98/CuIzPiihz4LkqPzcDriWZyWjDs4ZOwTF
ssByTBpwY8JsTP1S+AQDgK4Cp7uHCj5ozxCXRexEoRPxJz1AnCPfNZjEnbgRi5UIbQuyFUdApl2o
7+kFAQkEhbkBhbr0Yzarpnml1rojTtn8jWTqx57r9cAQYHIP/RcWsHCc4RxK+85nwxo2yI6fEztx
7H/hT1qDmxpTK+hFA1QH8zBENtCDuAFKAbwA+EzHLex6qtpr8MMAU3DRFgLC47N+iUKXCiisT9kf
UyAmD+pGdDg89NrDWQ1MC3tWRyCfLMPV1vw0lPsEgabMzXN/pQJkDW/w2Ls55Z3+Gk+1E5ah4mLA
Bg8oFlcdsA9dLt7R/THD4Ln8GjEICG4+d87AhDIlKyDAFpaGpa5LiPdcHL8d8+hIvKbMai6ouPB2
888+F+lGvY/FtwIClz8yGw2FghBe39JiLkPECJzFcNBM7N7I2YbFNfflZNKNNxPi9zlAHZXKhc+Y
DdWDJLuaf04CioKViAkzPJElam9Qn0tSzDILwkfrhe+pkzcWsbTFIMEsLwlslf4p3gHWK8iFBgJV
tFtLcq61bAHuJAZfnXa1zMAL1djtnzl+8irjY3PBIl6M11anesRwiaoPN5eOW99yuYZ96Nbte1Vi
m/yXHz6XJpcc1APQ5TCp++vz7wLLUzsJsHQlGZ1Cbp4/9ORp6JjSh+t1ak+HPBT1T6SuVWgNMgeR
yG5fCQsI9OIr9TcxQmClOqgKVmeyuUgw5asvUdsTTkASBFhoCoWrghw2lLgGXcAfZzxDQJE3cCLs
kTz+Ckx8ExbjyFBiQn7r7s7/m+Aedk+U1H61NNS7hP1hxwnRhLZr7mW+/gm/Sgu9yioMccumq4T2
2n8jhGvzZdu+Mjjk6DOy9Fhzftw7Zuwz6Y7DwEGDmbZwHAJz9p8YNHqh0NBIkzUFbEJl3EZQuJRr
qeCmtPCJo46/P59VVjmBsmn8nf9jICT+3Hm6+MEAwypuEtkQZLtmrkEiCyzkPj7amf4kprBcV5oG
T5foV667bBfg79FhsVUfc+XAA0gdpDwHiVp9/Kreu/dhLHZydx+zM4iZD/2GDRkrF8bCc5TXAGki
LUuPms0qD/XnHr2dIP2n5DDoKT9wBeQ7gD972bWsuyCcxRZPB7wWYOMcIjathHoUCDPWkcxgioeJ
OTAXmitj+IetDbD65BnQq4yolkVye8Nc5niBw4a+bNh3eMDkr4YhW4WxUUkOwTapMe/6xq5fvhsu
UNG7xfoOOXWwa8PtO7Q7+c9nwEONSneizs5IXvxuJzY26vZug3EDU8nqi7A0C7oivvfwLYBj2HNE
BmHdK16ZofratcFr9q8TzyOqVVSeNxHbOzhPSx9idzA5vgodR0t1m7LPz9fEGZaxdh6HAkSRE3Kt
wAbmnJHhwWmYbJE3V+OiO9lTDu8tGnMTrQaaFtK69WP09tjb+M+8RbCLZyRjE70El2QUcYgtBg6X
Eoha2Od0idgm0Tdad/zIUTalcyipDIdJSKtWwrmRN6q587EFZGPs/St2NjOJBtCXjibcORgjIH00
M1Ty7OMR13aP0bYoX6r8Ecsw3LGKm4kVb5lhY+ZhR/35lYZX/i+YjD6mhJTEXEvqdayO0LVKtgFu
QkSh4PbWCHsTnUBu4J8iH7Jwl6J1SimnzZIMxY7YFVjuE1yOL39nwcAx4BzSTH+uA5p2ROktlrl0
Blm9GlEkUStaUKBplxREHTXrHsiH0jjBwovUsZNl/pY+qgsURXvw5wT5AeOPPcouxIWGvLd2DUng
mKaC7BPJUnolNkT/lHYdorECN6oWhuVaKtTXQ0Q4TIkbzl1iqldNQbOii1SHpWg6MFQF/0WM4BDt
zYaP1/d26n2gWN3qzwo1lnmQsEBPvmhWcS5v+PMgzHBKOuH/gr4fDbkTwqdHewkCJX2lVujINedT
sKwm0k67jX8F5Lyoy8mFa3EKZNZrEmlBkBDV/e610E9I5AKy0DFORVXSbssapknP2AoDQnNzne7v
Zl3DuiRqFiZ1JAWk7ewTp+NOCnDfKpYC5lm4wXLaV7PrLX/40PaSXesCanbBN6YMcK9ZCPo6uMR4
RFCkbm9t+8xX7KcAgpC+NSjWCoie8c6PH+cAm2mCWhhDW+lPuaddCPVHFewxVKYSHH576Miuj49b
pyxiwk+xjcJeZYJhqSk67YvrqOd1mOJuwpNxeQDYW79NL1TukF7Hzva/2/Hhp6QOOBbVihIFtqq7
xB3UKJtnlbmmGWq0C4zYPxHGDuvEmuFcEIv/fKB8oN2s/IVW2RyBUG5GuKpiaR70O0wjhfwskJIw
Xp8cBhtQqIFEIIZxtWMdkZBK5RzbrHBJLKAX6wsV7f8roYdLHmK0+JRL6tr/5wrTX6itpWSujWfZ
rv21wQgULU3qvetlhY/M4qdcRbVNAY46pcsdlPr8IeJNKvPwCdLfkUJKshRdpXjjAh8u/APYvFjQ
f3QeIg8DPmX1O8hwxphOgETGx3DEgZMo+Z1izZk2Y/FUC4+cdLcvpXdFNN7ZckIvBWBjlGB2BhJ3
E99H9AjDbYDwV9/8kpkVXnWTx/w340b5JvOW41f5wWdjydEF/hjIvS1OTr/r0v/O0qUy2AVjhm6B
OzsZOAbuQtk/So+PV+C6S2FdkMxYIusvzwHvvKBNb7OfzNp8AARLo2Hu+a2OGLqhf3b6dovz8LDu
xh9f+s77V0WtL8hzNTPczrqYJCqokze9/B0LAE38Ywu/Rsmf88CaOeFC/0/8jM7LiRTx0asWzEMx
g3P9Zl0WKwVk3ze9NyylQrHsSIR/tpZDjHIysIQ6oBXg8rSU78orOn0TKMKmORa4n1eYYIyQqVcS
/oimfu0wlk5AqBIoWZq0bABxa3Oao1iMTNRZhgWUxTKeqkVr0nto8FJxzjNefttNtmsfn4Jy9o5P
gn5nKtdtJpoOWfaLDBgYuHTJjERbQudO8WtrPz8859lIJfgxl3juBi8NA/1SOhTlVS+2ONEgTKIL
om1e1G9HdHLte6iWmrglT7mgCuNQQqm/gsAWuL1Nyc5EFWZh7QBZYZsiZGemsTB7c+OfRQYYx0Qn
E+y8Q9fF82Fl78tDJQOgruFLoCB536T5U2Y3SMJZav/F6/IFnAwfaCT7AgM/vyTBYdtWXJEE7yAq
S/AMj1PCv8o/NgPRbM2VWdmHnYmn9ST9Hep1TZMy9OjpIZ7BxGf+6Bf3tn8SKCsQ7rAM8Y+d4Q48
+NP26q8mbhMnzHrScJsZ0DQ1BGcvXf/11atJfDrtxwRAFAGwDDiOT72Rs5X9qY4L+OExE5qufDSk
bEYMF+l+ydOBVgqm0MKVUY09vUMNSbkvfxN/Fa+90nCVzz+xIp55wrgpB7iaimFlsWjyz5mpnKEe
+aaRm9DH6Zf0d16F/hdVNY0V5EvalIQfWDNwTiF9BsyBDzrg4ag9cB5iOq5ZvvPhCy23ZKs9ShiO
uhPmUM4IsIFITnphgtNffvnAnTP9L83U5sEraTF6SuAbMR7BsvqvEnHV84QRi+TJpwTgtFLRyut/
1Lh4pkY85zTDxwYzdiR6AsRAHmHznBZvHaducRprzuFVcQL7r69DT7AlTTvnWRQe3mAkrYIaGFDF
g+GPSXZeLhpp70HfIoMTu3jj74OrCQ5kH166iKHTtN5gHmDHzJYwMSvKdtlpPv2gaO75a0E7p+mi
ZAwh9BzhLJuDIm8joqi0JfX/m/PV+i3MA0tSxqjgLVQwaVwjXKYezZamXegHOu5ELj3uIHUNK+Tc
mV6jrnXx1iH0JKUpoKDObpbiNe9rWEiEMwkzMB2UnYzcy/jUIBaENd8sAQW0fhVphOvt4nbj82Hg
Sb/3gnkHyGvi3+5zk+WTlDQALweJ5W3CsUQjpi9K6Leb0WeTNktswaBnFpDdUqnlc25jilYqGFPZ
xNki+cl1ckFZ1kuabwROFog//OxFgmmuD5AOvQ9Y0U/JMolOIvU00CuyPriR35U/lbLrvHWTgPms
tmGNie2spnSSP67JIpoGhAF8sZZxMti8sjFDoAU18AzMnrSTxjLPuoAZEraZcebE/i44GMDRpUQB
8GToK/drEiNQAKvK31Beyo4+yGA+IRV2VLRznQCPj46KHzYQd/Nwk0QcgvwcE9QIGsqfh8WAnsRz
EAVAHQbXeb8WIcbAbEu0n55olxIONV2GZJ1bMDnrQwH0IUAiBE+VYRX+q+WrDge+6DjcPUY10/TX
KH4iZqDa+1etvZaHO/o3kxsRNGtAxCnhzzQorwxfIizQ1FOLMZiPZTQGIaDLsZGvm+pbfjPnZIWG
P6NxiSWy464NvP3CBM51TIAqpybCKXfkAhMikDyZ6T1iaDeKYVET5l2eU39dobUDeiTCjCSbcWWA
SD7kr+C3aaFd1OtCI5mw45WrEHcQu0FIk+V/EUMGdr8gAsDbY7jJucRJwpB8JzJvckQezxGZXFlC
L0ZFy+wIYdgiej+17EfZKobTLkMnOo7DrzW8QqJ3CWh4Bqvhh1cKUSv4jdo9eiLhhAQg+BLeS2ho
Ig/ng+ybwGQOFp4GHP5Ni6g07Ba10e9GHoBknNVq//Ffq554GdjhS6lAZGIPL8gyTcHsotYWQ36M
MCX7UDd3VwWXJlD4IGBEjtWTLp/fyXf3xt4LnbCdYifVbxp0VjODOQyGPS2ZEUgMqrNBBvLaFE4K
Vy9q0PyZ5GRmEX3I1pDBg2HuNLN3cJGyLUxdxTwSYUf+L3GQAw6VpEXiFuepskMmIYUxC0ir4O3t
VNoo9rrMdIkpJr8bZMt/ye8U0nsT2p3Yg/Syre7MTgdXU5d97KDctnqu+eEqDh5hofRVTBkjPIaA
cQKCVzCwssWQjrT0amzAEC60DECvwGZGYfs5w/4ZZ3umPAt0QzpPoYY+ZQUPq7ti+CTY/kLV8FGD
aDnpm9WBgY55i0BJANet6BKOJ0v3Qho//zHA58I4oHd0zK4GcOMp0A1rMfIedLxqdfzRunNinVL1
HyMZ4NOeg4Uil8lI+ROtcNLzi6MJAhvCXZwM2xaS7uk45zCT3YG7MPF5a6dB43G5N0ZlYndW80sn
vSLDBv1Hye5LnC4cN/niDZMnDTZEdw4zgP3eecOxx+oDTpn4NUjochZGC0jrlStYcJLnwgD+lwie
Ii4POUk4fyN2PRBIAG48oTwcoIMpc1gY1rnszxnxKgZyJ7a1RLfGZmF+ASkDLs9CRB0BrWmThDih
jcFxSGpXLCgaw4MVUHnPI67s/A0Kjtym5ho0LnmNGqh9+ZuOc3webUe/n+u4br0nlTEFGje+DIeH
vIOasKvJ/+270un2KL3QC8TtZz6Sd+OEvOyvcmEGtp/FqJByJ8z+WrzdOog+hkaRUBEUPa7eBTQV
fI+o9e2CqkyHJyJl0Cn+lPwaXyNMU0KdFIb55MbDM85gEUPJoh+tiImBbtOkdsqZNdC3SRf2Y7Ax
K3tEwZ9ffEGZJQJJ4BWCEerfnmZEEjl2fULLUHj1hsOzSFHglj0+9tlB4NTNIiAhyqEqwr2tYogV
jasA7rOO/Y5Gg4Suqm9xFAT6iMuEoDQgEBjUyi0q7734mJQ0kNGUg5LjFvZPSzMcTqjeeqht4wyP
LBJaQFJi81Iti2aHJsxKtuanxv9z/zZSb1BuDdVR46+Dryg+fLr5SYig2XXHVv4Cv4q+GP7Dr4ni
Hw3L6rD9q03cxJAT+gtwjRLYnsBKNQKUh9k+gv9oW4u4QQyDEmIi+TKoCxoNU9rQIpfyuZkC3qMD
VjH9LXFpqyPGwm6sk5jnSkrhhExJGkYr9TpVnvzD6Y1NA0r5vquTEJJ6Vv/it8vNK3vN9+moa8bw
1PDDodO4eWnqwg7WE7O2LyW/4ypgVbcBMCd/pghUMaZQnCFZ1ID3vbZt5GUoLBLCVGbJL4mSrX6J
wy3WpOuBQTv0hP4It/tWH9IQIygiBAi8Xoy/9V57dtQa1/SKvBmJ5mK4h9qa+LCc45etCLczmbXw
U7bWuH1vHrTTs/jE1AYkGxc6x4byXvMyKUvnH+NocoATq9CTqP71YShvSRjPOZ8wtiM581REKfCS
J2XjTYaB7o8vywToazkdDOfT3S2LkrcKyQxQ5tTMUASlt50jeQOBFohz3MCe6K9KsSbKQd2zBok3
azx6S/gl6YmBeDuu4uY0JP8gAxW+jTibFO8dhxyqtLuszAVjQUlBx3juzjTnwxmHSUJOKW+1rd55
ceUq2+aaf7gEpgwLtuNgxwQSTPvLhk1RklU6l46cHNxxMDHwNeLGxYuMEEqMtDYNJwK/7Bb6rk5T
pCEsuvsQb+3um6waIpIsXHiAt0cY3JwANiQJ5Z/IQ4LyFjnlomdiCKMrlD3EVuY+XDKpmU/41lJW
/4KJDl7y2TDVkm7wqyXs98hlX+CmFmEMv3p/js2kJWL6yGn98C1nhNh4meOfeYWBaI7MNfGDsFV/
Cc4EbaEoPfEBo6W3idfl+BrnfrmIn7R28TSW7T1LdQKBoTmN0Y4IA+BmjGSMJbN8tDeG5NW1l5Me
lC4ZkeRnHVk4XcJWshWvnA74HVdgSIU5ceAjXt+Gh69RjEF0IDRpcGyI9aDKAioFh2/B3dJmIg0T
pOptYlLCdG3FtnQdqi3DG6JAWEbCfPyCylqKZ+HtsiW7ycN3rPdoILDqVtdhtwlpnMnCFGf5ngPP
K2KvYjbJ8WkGHygVEpgoM1agoWUlIDFYMHSlz90PS9gGsBN0bSX0K98/ppEXVidGF0QVyExBIjAn
t9hJeKT3xOUmBpTBdHmIc7qIucKIAlKHlGPy4+D2XL2vhbKNpVVBbuPbRtqPC9keoRVqLoKo1LtY
3xkvRxq2YLg7cv7Cdu1eBGKpKBGWZbbE/iRziy1ayPBfyrmEzTfaF9lJxMmZtI7JuZrVZyt++bcA
NC7CPzgGCpKw0c+okyoDO2S8tAKfHOgJb5Z2JZDGQxP/jdI2OIzUpXAXTgforuKmgrLEdllpNAs+
RTtWrICNCXmVyMTw84FeSgYRTonVJd09uGzBWGAshslS8g/1HVdCmYVr7Y1oONUaQTQ/irGwjvm9
ezAXkYmkpRbEg+gHmkwOQFe74V/9fkjvirQPollnJRKrJ0IChAb/t5Qq76iMTgzEcIaFgx7/Sf80
eT/pbLt5LKxzxsE7bF0cqIHJY9w2iFA4nQn9o4tnqj75Gy4ChgCJm/yATOm47FF0quc3XeCZmpqG
XRmZYEA4dyS7TnCzdvN2Dux2sbb4RJIVoEDkZgjr1PrSJ0KLFe8fZDCNj7EC8QnxcxbX9YMiqcle
2CEcW7vZmd9lepmrS/w36H7wJJ6XKeaZ0HD0+k7ys7zJjqCf1bF+TWBFR7A2WqYD+846SoT0nPx7
Lx8hBOOIDFxJG8qOqLYkp5/JQ2J80+L0BHgEERrbauMi/7tG9YaLFRysgd6BCoaKP9lNgBnafGM7
VK5s4ocL2JtSyspbnK3I1unltY93hFRqTsrIthhKfmYwQ+1d9n8d4ezvyUbTQUhI8JnbwvlS2f70
1hpIre723A2osBP70/PiOrvjzgHb9QsvKr0Wi8WUgS8jMAKyi1OiIeZdYTD80ffmACWB3onBrZlZ
zJ2JTyCS7Ddk6ARgwLX4ubFN9Yxr0lUg6eT+8WPm8+y9C977SjuKeBpoXzk5ettuHxxi2eOpMulD
wlUCgRl/iCujnisM11OHhWocNWZScEhld5yi4C4Tsc7pgOpjTPSuao2zFKJfCiv81BnWTrO9N52x
vhsg+ELtfv/LAQhS3dGZDJXR05CPmMWmu8F/QmuJJiartYKag9gFJB+xjfqrGHdN9kRzpZZH1jGf
FULGsLfIR52l3zJkweo2YTGm3aARe2Wk6tjyXvzRf6qr9RdWc1BnjET4BTTSgrWVBgsIvIMchxh/
6GGFeVIcedFPt+KugaxjMesu6ieAF3o6K/IKL3hV1/avhxbD60E+8NNBNH9SMtKM1//4QR/CPINF
vKYePjDmAts9yWSEMxRWbOR4KuLdZgn+3r5RwJMbhEugV4/oPkgpQUSaNMuJQLunGmCUDVufXBV/
zTyquNaaDepKbA8q9+8aPiNUbGPNSWkw0/SVa6xjEldt2/yvuWZPiG9V/lvRiWsDXtA5MiakPw7U
dXzZO5fhQ/6LwKzEzGfWrNF/wY8AL+T3rZ2JLnU3jpJHhfx+QYLD0onUJDp7+nQ5+mccMX8hZvmz
7PDLCRxCu2p8gkGKOPOyBNWRtSJmMe6N+VQ9I6axXP+eIKRkpYNB9YKNIpgZNPVyO8whdkFLWNWo
kFzTeuoYUgBpkKyFxCx/wlhhGG1Y9kjdkdP+zpSpVCCeRoGU8VIf1JA+hOrS+/SzX+WbzzMcsj9k
B5T/WBl/YMJt2l+ivOpzdNebCT1smZMxDvsripfJDkcR+SUW5IC48kv7J/9E1leOj8RE0QkXyRfr
Cm+53OMI74+3dFacuG6puLgzRjT/5/IhjNgwLTXyIQlN6HBmnZZHsoF2qp/Da0yQB4mDNoLl2i6N
r2TDsNPW19m/lCe2wlPUILTBJfMFwQ+tAwNY3C3Dbt+XjoXdxfAkvEEj0zBVsNxDbgtHkZq5mFfv
n6TyUCajSMT6fml+2nljgVN+EZ9FYC8PPlwYXoeEp5xXuUukIHy26BVdMsFu/9T6DoG0u2OJqx39
fXqClblSDrzVNclNB7hZwExSgqTWRmUQ+U+uE95M40XIaXCu+d+hmCTh/MvsSJn03r+4DLdrVvVJ
3kMLUsFwxyWovAaM2YPLT4b8Cmy4J0yEzwVdHOpVYiSljoq/Ani6c2OjOMAlPsHaVf8OxxVpDQ1v
+r0qlsMLCx/jWG5go8MIWYkr81JgpfZqPPMcPjl+xu6redYXgObxysCf+RHHyxoZRCctQDtoDiev
XoIbaPUR/1Zuhq7+A1I2918lvoZ07/8AsYw/DElQdmGZvO2/Mtvw+KICH3M4S3/vC0K8yZfehb7G
yJq7Xvj3uYOypVTrOi0IDnrRIlcPScwAkWwoRKWLdtncCG/3Mv+ofSvfMaUoHF2LUS140MHPTFc5
5Yb9k84eltva7DyOVK99L4xtxlBonZJVQHUdwcw89Uf50MWuvvlBg8jxiN/9XH+oq2gFLIzmxZaW
rcZFglNkg7iNIYRk6y9hnpGkN6crOibEc2B1gHRk8fZP2F8y9oXp3YHkOzekBSLZ4TZrflH8Cq6y
o2kxbHVPXrnHkSivyQD9RQHvgYTylO03/BN1zaU6LkiceC9s4guYHDHJ6+16Ud2sLYak1IuYSqJP
WrMPP3vWzKb+0ey8XWYzPh0J9iuohzgzSPna5kKCA+vREt0ZRMOn0tg4oC9u0W1xnCGSYEGtvRne
TreHDoczijvxuviFKvS2V6C87XD7j6Pz6m3cWqPoLyLAXl4lkhLVu2W9EPbYZhd7/fVZDG6AGwTJ
jEciz/nK3msbPar+8bs4U/QeYFewT06NkzJQoS+mh/GHGYiGoUDeQCn9qwNhfZWovgv0UQfWmPW4
Zarc3hC4YcD/l8p7jYEVj/bX+zIZgGTvebCFXsVcO069SnRQ7AxkRg41os6nNJwnGQMQmW3+uaAV
i8e9HkK1990K+NpOxQyFjNKoHxorPPEoC1+MgIx/BSSWgWVBrl1i65obwD9GCqDqwuiOev6tYDco
X+OMbqHjb+zLbIhw4iOW8oEq/h+sSV4/gxJpoDWZvW9zOMKZ98YPCWV2p1XiIYAGC7vEigiSazU5
hAvIboZzu0bk6wkbrD7gmYjuUTyNUSgECrpAO5SZwq2DdHNRsCOtBagci/U6xMrTr4toTS/HGcjN
xSZtn2wY+zFCYuJQcVzQBoC/mJdg4ZpBLBJkEDAXcVs2OJxWDdjpDHsAbeGOQHTIAOQckNGFFEr1
yLNtxhU8EUU7UHIN4axtg9hgpyheSQJEnE0qMrB60/ju3o51tsQVfb6u47FhIooNfO1/MvaS+biU
ciUwxMjnOpc3r1ZPaXyGcsd92Lp64uahU97kXR3RY+9oJOPXxOgVzqdxpSlBWAABq2wPjekQMcOu
w/TtHiHkOIGOwnq6wfcfDD8FX7nmBcFOGpleqpMTh2RU0DLJToERxGRjb3Z/Cq9A9aEkiJfFZ5k/
S/U4srsAzqfWmJEWw2tHUTh6yREMNPOCG5vwHtXvFZVDIOwQALb+JzAyXVsVd/m7Hh+CdtI/MEfs
OpYJsEaRmcouoRMyrO0JjAkyxIilCg8Umo9pDbsTf+4MPpgdDUFkS1hf+cgkMPSL+MwcfehuuGDG
HF/2nI8cR15wYw8mfvuEu7vDr4iDfA2YQHWp4JCkVeC9TxoSYV51kxtphD+8rKTtLGPESs49gFvR
ZZIkBXvGhWO4ai7JE3nPvzz5kJF3Gct+eCnBHdBgBs07WNbNBlNkdya0QZC2dGFsWnQkiA+eYQbU
S853CxbAZvrlT0F/k2KYX+oOM7a5/j1W6S66+Kpr+C5+K3nagaDl70dKVWQpWJoW6KwQD1b2V7z4
hGFj8IMfS8aGoXKp/jHTBSyM2Ai9CgP+N8Mnrwfgi+4lPMqpPTXsJXC1XuLkADZ0MEAAP4zOqcmR
2Yfhbx9+puGvhOUIy8kdj+kInlO/hLyc+Q4GFj8mqdQkmQ7Af+3G8LhualQJNrRZU7c58MQPVnPX
ntTu0CkO+lpJ5yg9Vd+gRClzeASb6rcuGP4d9WkbNWtNe/J+vEFJQqodd3TtJFJYxxFMG4HuzSmH
+zPA1eTegZdk6ysJMM2XxQoaZOHSwC/4hXio3ugXBl5EP39OJ/POfUXFhF4nc3lHx42F3BptAaBY
g28Bu9ZyOrEBLz/fLL46G/WB1CxzVs0LIhTWnMFLMDjstvhhvjnHLWwA5grri4y78s3965bFYdA4
fSAqVE5hywed6AKGoDuIQTGWBNAOySICwElOAoqaAzBTWitjh9Mq+KBHqeefQYyvYk9cEWJBhNZE
52GIMZYsWCIIbomjcW19dRjic1aq5W1E9eFvGmP9TD3tnxkCqd5mD1k7y68B754B8AJbGal1s42e
R8R636WOHnU9st4mTDmQyEK5ap/BiD55Gf1hfQRC/dZoAtw3mWafHWsLvl8gGKeKWJMriidKQ39V
Xl7BYRgPAdMe5sSLsIEVDNgTwwODK+xPmAdf05FimGM3PpBkouMevnap243XKDxrptezYDcxSdmd
sDZ2lR1zKmC7SdaVnVGZAvbWGSrq9+p9n4RLieiDc9JBSSRSabiQ6pVuxWfGQwH2y9o0uCLPIzWF
AmeA1iS1u0/mPuQiYosgYZ5Q0MFuUNsu0ZJUhtev0aOUH5T441/95d/J6CgdtqLcuebKYMiKUfFP
5txX/w1PAnXQprx5GFcqv2aHYoi40rXMXe0abB/IbFMh+C1gdf4Z6bJg6O9YRzmCIYGiEhLPoV9h
Mq94FuG1Ug70dGoMFe0cv61/FMW9ijurLX7YqhGsSExDsgQk8G+66X8yqS+aKylQM5jN4bikv3d9
KYfr4+TiTRJA2U9OM28bohvvi4HpgCFCvoljdOu2edZ5Y5d7yHVu8A2R90B4cPosGeTU4KX73/w3
2ycvGm4AXQpiQnR5aAzEc/Yl3TJ4nz9o/UkBZWRET87EogwWEWDqFXM6pu4Osi9zOf6MaGl9VAeO
tlUDsrhWqvE0CYBvCTarflJsHzcp3cnvlWQtYkzf+GywZPyyuuI4m9wO9RXPw8UM9m/y6nlaBZLf
mM3bYwmpJtoJ64ANjBbeO4Z8HcseXjMJNNgq2NTziAE1+5z6MexePKDKrr6HqMbuSH8/a2vDTohs
tHW19ecKOXBiGySsJzg5SrpTtimuqa3CJCbFAjENYLTgVF7KS8tiP0QWC/DFjj/lkhv7ERDBdDD8
O1Ht2HkZ4aabeNyG3ar+0p6JjnZiHfiH7EtG//qPs5l4Afw0C0Vg4LdXjryOaD4YDizav/yBJPDt
6Zvs0CceugZidKx/okq66xLItcWYcSPyCZ70VZEfBzdlQuTM6TKYYRact+TXc0PDdWv4jv39gN57
qfLKqCtA9Tj71RUvjKOMrvUvZsJQ4L6HIf1vegZfbFE0OGPLjsESv9QzYghNLIcTHIxjgxVYeM21
wMC/rH0TekEYB1dpv62EZJOpuFOL1BGxyWLkiuJl2f8rSKUqwb28S0TVphOpzyGO4Me9H5ECQA6d
O2sNl9mRTItdt9CLzjnnTGq+lxrHp9/+BMM8iqu3JSbiWGBQm2+0BEi94mW8Pu8V3vaj6bLRRkgv
bhUGMjNT7WghxPlkEZhMgDv3teE2fLQRusvwQ3pmB6leFR1WAhg8lxCwSIhk+4d8ZUsBeOjV7Qk1
QTmug6sKQoYxy4WEdYSJhgKx9MDpXxtXsG7hT62sJ0owfKH9muJdERbM3Dlf4+8JkKj6BXsCdp5A
gDULaF5tyxV+NE8f1810qnHjV8s0duT3OkvPwg3adkQmJjslQjPyNRexTfJKgc5sLVMCTlpBU7ZS
CJ8jY1GX7qOBm+yuB0AHtVMy/iuFLdnuAT/wQhDQteNy22oxTlenvYJNtDnLKXEBN8LE5u/9yCM3
Mgwdgy/2hxV0Hu0g2WBcuQcdd/8y/STtRmiXab4HSlW3O4losfxAAqJ+Drl06SCkDd++oMyV2I8/
IkeGqML+g670Jk+LEUf/v5+YH4F5CImleB0X2PUGO+XWpDdAMFX8a4JNSVb9Oe4cfi4+QebRjF+5
HvoK9ju6FO5TAhf/rhSxHyWrZk7pkZp8FQLwnBVRC0CW7w1TvXPVcXGuMjJxodbFK+konvH8oCO1
foR1s4uivX4mwpGirVvL1U4lkgsAyF8DxfASI+shjhT1hnYzHbV14zu5lib60FXm4ks48ObATfNk
qnIslIBhEPjjLdlXZKCydjpELAYWdrGTYWd4xo0X424YJ4r80rKnmLH4ql9s+XHCHw7KXnb5TNHU
4LFbTrk7wcL+a24jXFvgwldklQhDSJ12hxV4LeVU2BwC1b+ph8oe7lAei2hJG5wEq+CiYe3rLwRe
oDKVVyJ92qfK1EXic0dGVJF3ue5NPMKvHvEgypWnIXHb2GjdRpfVcao6frQe43PDXtQO0BJoERhR
tz+3pYPx8/00DE8+A+JkDYXsTCGN4NyKt8Cw3wKSgkWjYRy8psIZ4CmmzSFwMG4fa9id1bXTPqyT
zIYh5oSRzS2HDYEO42I7SG4DsIntRkZaT4PyIN8kH2PmCGw1eCILy+OoTHy2NpzyC+zcOJ57PEWQ
Pxz/hWb52qGBjooPOoUQb5cznTgxusAGIE6InCW6HeNLlrYLwwfYgcOcnSG7pn317JkIHvkMU8rX
RbaH3AIZldNSbe/8nhWcpaXaf4+MOTwdy91LkVCPLPgHHIdJ5GnDNoYlhoebvNeGfJGVQZoy6jI4
GQx0KRySdqeODEqoEKc1NR//iO2RuSDL5q5LG2ql/RStFI+lcbAoJ9v6lPcYsdttGzlQCw/DkSw0
ixt3bjAw2KUAqL7GEdUvUgi0Ia7yrz2P+wqajYc4nHUGfnSKjB0VLoA3aVtCmd3o/a3L9hLlc2QX
J0xvfXGCK+fvs/yAqr4Cn3L1T7z4xhuKMvN2WxMvgbUlLAu2RIOsPdjqv3JyqBhp3+LuiZxejH8s
8i3lvSUzVmCnmFG9KM8W6BN2t8BGe479CernH4jH4TtObtxFylYnt2rGR3pQ6HwaTnnWhyOU4KF+
a06FR3NkpQoEo4xtZTpo8zKlebboAZMZ9Ady2YKggMUe8D2xUHyzb5xzIeWu3BgH8e/d1auex144
db5J7ISxtkDBpj7YQn4y9ZfDvhScjKdYA8o/C9d3XSxAde9YiZU8W+xZQKuStpsXhxAIWSmBPng3
dlzdogPrnWqd8O9ELQIYPP1itoojpjr+vrKtK52S0X204qrBN1BFL3MfiXvZTNbzG4JIsZ9Kp5P+
Eh62qeDISX9H0JA8EMqLR2aSr8F0mULUSRLThQ1SkpS8WFilp7fAllDc5lScxnCyDPxLoG6a4MdP
iKDBbSGgqqqukaA4IogwCulH1gW7Wi9s+K5Gd+56osh202fYMdoh5zXYtJyVffeTKZ4ofkniAykv
ixmUy0Df+LgYVPsbM1uhk5HRJr5PabNqoO8E3SHVZY/sYhu1oGe9XfwdncxPocTXWonslM4pE01X
LN0c1YxoXiMAciG0IenvzReroiGKzAbXs2xrvDwlFdQme81f7tskoWRGui6Ir21+A+McA+Wlx1lK
KF1AqqGRmE5VczGsE2tjVV4Chof4ZJYkB8BgcKrBZiCauVQIHSMweAi5JpwIcvD3KVy1DsEk80Nz
FWXXHIFNC2XlFFZrk+2s7OShN6j3qcSN2LVeOlLNooto3Ol9663npPI0M1rSkRPI7fs69cAPdZR/
PkqsKt8NvL81PpKCTAeMJ0qzyftuG7E0mdtv9HAhZb6USIjegJUXE35CilbLdN61v2qDPae4F6TX
oRmXqpb8ZbQ+ecKRgu5GlhI3QIWjn0WMyrU0J2Y3PHQBikPhKvjh37s8G83gmuVsTYWmIuOlY8wc
q6hbieV4f1oA6HAavY113UauKb55Wnxy+bSFpJcPQZa9qOrs9BmnoZslf11+rowvKwhOAvirzIyZ
Z+XI7XpeZwKCkIDCZxGsg6mweFVR3urwLI7T/4Pjp+azkWz3vibDw15F2FJvVvtpMVVNzoB3mago
H6mEIinHbEfkaCpRzRimPWh06hnRGkRHZ2Tl5J7KU5tLs5zgg9hJmeFyOmzqb4YNvkrDmdtkWqT7
P8ZrxjlBb/PeyWAAzfeG+RXoTSH4SblbCDvF6iZUz4jbg+7SEjbCcfxL9Ofsoh7R8QO0aogaog6v
+dgzGIGmsCsIRhsK2HHpr1EdJeQW0akPPsN9LOKglNeB6kYBQCOaKl0Gyw0mRe3dDhWldlM84+1O
8XfOjW0KbLJIQZYI9IoeGvXsAHVMZ7jZkeL6TsZNMT01LjABtgOvDWFoXLzhng00Yhd2roPwWybJ
qlC0hSZG8OkWEfFe8aMXLX7nkCXSJ9w1FcYKkSm2QEKoqJE+I1/1Q5F/adpS6M965g1HRHdAs7kz
erQM6qkd/vUav81D6UTsRc8QgY6kHmrA9PU1ZJfUMZ40mRwpwUZoyQwSoMfHBzGBX5/NAjSsRyQU
S04xg3fpnPsQf6jpUO++Iap370vdP/QSdUCJzEgNV2RBEIWcmMjDmQXiZtIpZ9NzmfRc3nZA2nx2
NhDqoteiH2ck+74b9P3agcgN4otnwn6+Czlpul9o9m7EZndEKmWj3IHjTT/pc3UL/N22IYf9vdP1
86B8xHdTw7SHmzH8VHove+/z8QdaBV4RUfbAORvGDr2JrG+qfcnFbJzEBN4Ddy+xWzw8KORofNB3
nOdOGVW3mz4TVAm61+HgZyTLzgVsLqnUZwo4KLDwgz8Mj4nI1O152dDabwMX7oqyl04d9/xhOjFp
mEiDkajfqcMbk5W8ss7gDzHmyc6q5ETZKqQR7MaDMlI0ga9mSoizHonORIKC3QRr64YaN2BgE9Ly
THwAHN+g8YDylnCKkF+ivgP5i31ei3Yxc2dSKLqH4MaIbdAayDuRP5OJr/Axdi563r3I6CD0in9t
sq+MhxE5hvT7nueLCixm0OvqeAwpEThNK1olBnXFITC2xjwPai9JeRLhSeWrdlr5728R4gWJUB6l
Fra7ngsw3M+QUWtk0MR/gS4cBu6QuVzhjWjjWOOyQnAzXQOgxFO9LuA4KEyd0clQRHeL5JCig0b4
DfdlpC5j0NAGA9lpLA1T0PCM6CziP7cUfsKRsE8KYKFZaROry+fQYrTQ18jgh5cUkRnEJkT+U5Hb
BKhsTIkdBQMf189GlmLQpJEGkxIoMlBLgnBVPStyderKndAd1/lB7O5ps8kMVhjMrgnBE/nkVY7Z
pIY2QClISo+FyrjW8KXJCJlYmzGAsXRM4puwRhJ0KH78jRR+68D9KCCRYODN1HF5GnBqhm0FxbKq
2bmzX5dU8preP515D31kbOgLROswTNRhm5yHCs1y/VFcx2TLuKR8NtAj3ZSMLaoWoMTQHoL11P8I
79pNeQ/9tlwFBDeErJA5xBlo8ADtWdf3j3SmwranFO33Fitha+264NWR+yMOqJOWmjlHOTP3DQ7m
Jr8YM1JIuGLPYlXegumIeBuRTom8FvAHTwZTZFW9mYMdIMe6qOgK3jLICy7kNXMsufmn3rtjJX9b
eEbUs6CvmIAgU5C2isjDso0RoDbkXlULVikKI9GYAHpoF1zJjXhp4mNncHqqICHBsUGtHf+hqeYF
snbStyJ+R78ZfE9HvU3Zlj9rwlH5/kJDTV5XIWMeZhvA9AxRTwq/9CGHnpq2jE9vk+ZlhojBZykA
j4AUIqpXtGrstYKaGi35kXsHObFRI9+5FfE6UR0r/shRRUK9pEbxp0WIxwHBlO7MRIyAtr6YEfqx
vm45dTcDIaot82Due1dDOTGtNG2VI8LsAJlUjl4epHYTFhguL4WwiZWHPL/EHS4CLnetpaOTbjoI
ibLJV8144nACQz8hM/FZWquXXLr7xQerDCMdKO1Q7QucuDVGbes3DO/6+xDL4IBfb/M7Lx81Oix/
/tLyX0W2Q6im7W4GVA17JlwK8r0E20ayIjGa1beBhN3aofWbhE8tWUqI/t7g0unbz283YlCEf6Xi
G2yMl9Bs08GtU9ZZjBjklaHsBgaYc8QVQvOic00F7S6N9EMP/8p0ZU2/frJNLYj9B1450gSr+tM0
TnHHILHHsUJhcNSHs7atZS9AXtfZcns05PsAH8P8ZdTg0FjwyEye6ozSWtlx5JnKNj/3qGuUeNnf
i+7wNl8NiAvd5mMpDzpCnx0jNOk1Cle9u9RgUoYEfyYOHCzxL4OdA6jWdC1LK8Kr3zaSZRbaaFjN
BYY9dIAZi728BvN9z5RVEGLfILBgpW7GichXaV4gZO+VNW7L4W4BvN4wwcRz4L7FA90Xs1rGeSYv
CZ4J/6grN4XhLVfbUYXmpEzXd3WTl24DPV3a886xRpM+DLgpSzrTPwzHdbRXw70+3tv6X2GxbNrI
dJ1DYpADtQlQtf4ZxjfJ0JFwGv4ZKExgjII4ROaKAlxlNnpXAxzZl+gARdpasHWLmgtpZF3DBo8B
28OQTnJ7wabBZxnKu57R1nwQF3gPTHTNWx8VuQn5FoEOGxXXqjcG5yzYibeTIYBiNVpOjlB7iW5T
+hS+rdipv2iORAuo8wV+eflnoi3X9bo7MvpzQCCB+9ymxwumZ8PJrZ0GrczYKukuoIl2YlI8uL+4
G8bmH4ZwMd1gvS4wppYXIXMHVbJTXLvw/9F0b5vQzsqf8Jb4NGw0sIFwZeejwDLbU3jMSSTujQtn
1K5+eA6JEHuEdAZrxpPq9BrQcvTAF2mSV/l5YBvn0LfuONgEhErhsnyoDG6feyo2rOcDWVlodnM6
wGOLCE758+kepfqpskwbsOt2zQYIkhMhISlaQkJp/pf07810oIMVOF79yhVxqcFnREo1fzsKzh1M
FgSAJu1nr1wR5JjIF9hmodnP+1ulHWNSXxgIbeUck311tTgU2e3dtV3KgJbbqLCWiuXVowiZxakq
561+F/4Zyd1akBfCs70Y4kJCV9POR22A+QkJ8jlzqMelxZHLEF+fyNC+3fCqBLcOcNQV2Z2D44eI
5IYZ5RoXUbEUPvrV+AD7INvxSf1j3F1WCZCxP77ggiw4ngf+l2lnYUGSksdnHzWuEH2Vh0S7ZeFT
8r9ltNpUCD5fMuUDWa/mejuUn4H51GZoymjZhYejKPbgvzsiWzOPac1Qr9n+qcuB5p+BRrlmcTEw
tcl0VOD4E0/qeyXTip106k9c1PZ04/BUsSojb5LbRVMdUwWrNcObnSly/CYzH3lbebj2uaX4kVGj
0R2PC24oN7GWhrHGxdQjAss2LDamai80HoEvC97zENHRkzhb4fDiqcyVFTiPd3IfbrjVyld7YXj0
bPhFL8CCj/geAwh9ppebNmtbOo7UWhN5uYNr8EzDLx7GTrhnw90c7+9b/UgFLAkMM3lufHi+cHPp
6pIXZQTYtCDfUpmUPWS1EAEddhdsx9t2cujnS0jN8UUwGAbuK2uOc4x/tOrMyP3dbslQFZVNtiZ3
CPkOjp8rlq1ky7gyPglA22SnO4bG3vyCqMgSrVDsBvnAAiOj5vp/g80bLFwL7besIvj2/7SMxoF+
f+TZfmZA8SbpZHSlzXCddyB0OMcU+TT4ZObaaUvEwXYsXTIaJ55FiiNtOpjyJ/nbbx5o1rdUp379
XQSrhNsJgcQIU5wqxFpR1tVgT+t8g2oJiWSa7BhL94+CERtpRavXVk0+KgZGvuZWyl8YUCRMMGzn
XemA1kXRUKytW7B5dn9ggv326maXHBT9HyiyhToPDPgdQTwoqDFLeJAa69i3o69gIdRPP8k4RLfc
zRwCAUBvH8FbmBBSTRboOva/KmK555GU7F+JFgd8dxgfWvLSOMtZz51DtyYCQXi07EjXA65HlH6S
a8lrAkuGapXz7luPKj2z3X6N+eX//R62sORcXLuMATvNW7QxfE+V9yM21iaa8418VHo4GMVXPTFj
xTWJgewJKkLMtnnfrDiROsRN9KvRsk9Pigiy7q/vPyvrpjP3ju3eKRnudJfK67SHIV59ERvwKZ8n
6doj1CicrqRK6OBPGs42hiQkB2jfU4Mz1DU32nzMM7NegEmkAI7hFSH7oRG+oDpgdFoF2+LG/yfw
RExb2ZbEhIcrcWmGm46b3nqRrqaiQV0JI28unqeV+dsAHrHzAxZXRtU2hxlbxwrc8o6SgZ3U0nr6
G/2LoFbiWSWmop9Y3SUoUWvB5Hzccw9P8LUb6KwKFe0yQIWVYNwWvt/dxuy+g+ZR42qeY5e/G3MR
bMzcZURKKcZIapo+2O2WykAVZMeMT1VW7njG+I0nV9IvdeBi6cnUT7nbFScVcmwCL6MyfgC9SDzJ
um4CCGPX9nYKlEjWa7571ioG5FtDLEXYepQ2XeZKxr+Wr3A0tvsXezm+tBWvc5188InPl57+y5mt
svEg8/Mt2prmzTBM8adVt28UJymhSoYbohEJLIX9jacgZjauA6I9TmBi7BnsOMGrQIqBN8HuEYdh
TRaWpo0ANu1daQ2FM5UZ8J3blKvZ9yjT6wnSCTLTqtqQFlG1+FQ4b/MMPSUWc9cnJPOZTy+5IOTj
6Ms3yTCgTRyDaD8gmQIBJUA0gpiIVEmobjqUm+LY4fEJbpO6mx8omQkQ9e84f7MBszLWv48jY1Kj
xLcBOkymu6d3ZxVpcofASdqOj/mpZuif0RX8DRKBIWG/JN4lC4uthnTtbsYfVfKy2Mcw18kg97AF
YkUbES+FyyY/9AKlOqbw8rNA3Ji81AmW7SL+0f8y4oqmq46eXU9+fQJxPhvhTFkufk28LkFa2UF+
ZZClGxS5/CcB5PUWevW9Mb0sJmmW0ZpkgN+G1cwW7Cs5M6EumdJaB/8n/saaGaPkggpFUPSb/MN/
FTNJI/P0n77pFpKy5+WrCsyT66H7SfwL/lsleY4CWDrY+dtemaMEUcpoe6m86hG5m0vfv4zEyES0
J8xk9M1Enl9r5+MG02zHkc4UR+HeTlNU56/gJaXkuPUONfeE6bmwkzPlBYNnubx3vFPJ8Emq8Pyf
UPMD3DFOOnIZsqSj2m5nZJj24B+QfKzj85ZJpcT5gDwju4vzs601V534rkTet90lWstcyqycXT9a
ismKDe/yeFPApOM0X3JPU4lmyQf0/PBqfnFwh8G2kW0mpWDJ7+9neGrJhrKzPS1C9LZfCtSQRYYI
6M/Ut4r7ZJ8lYuPm+E5gEkwuVRenOT0cSxDiIRCKwr5gPwDwnDjxpU60DrwNejGGfufCnRUAQrEp
Rcz9yJm8WZzAi8SabVoVLeuufcNNZCB/rmD6mXaHERmcJ12NZLnlipPgEwirlXwGotNOn3OC5B29
TBh/WckuHTFUnOPPlhThSxISSYJxmvlGC23vlb1tc7p1Hs0CT3wDj8Lc+PJe6t0o9DqKEEaCxD1I
B25Yf7pVEjEKHxNxA8uOPj54ZMCJ9WGpoKPUj+WKM7NEWi8r2/gZzFJam3SifaRfdQYWWbMQSTcO
EIjy/jGsVgPPhEdp/Et4cDOBxj3kt7uWZ5hLw9kitE9Zv9uTgOOO9ptCFEwd55XOpe+1uI0C3CRL
Xv7K8jRFosHdyV9UEgkNIZDqCTMX9BJyST6tkIbC0Z5vwgMSr2TDtY/WVbXXCaDtNkG7ayxvv8cW
bGfS3t8nTIefnKrs5lyahMILf4qJfDE3bjydEuvNsEn8G0CxC6e3gu7VnlrScJiDopXepPrFNGzK
rnguKNrcGX81khazpyVsKa5QzLxLfAQoN9jpDaKFoWXVoV1N8ADRYP+ZG+6jULya4roud4q/CqCX
tPPl0o5fPk4g4TARs1G77ISlFQ5Kadzm0l417AT/8+gkyi2kIGYL8+E3wNXo6h50Ihx2RYQOcaNX
9yx1EJqI5VZ/X9P6bJjfiXCV560KfNycX5NNtrIZkkuAwLa8tcQIygjWKWeZspiwGBPOXSTl/TEG
buS+C09orzliZD16WtOWb76CqpMRdsET3hh4/cqjgHpj/oVr7uMI/JsV0uaY7beu3pDsMFQKf6ht
LbJrl/lG1k9Er7UIKhPbaNYBLA1d4eNfxuYmSn7DwDYFp34YmDLTj0kkPguYOco90lO0jU6HCszS
SUgoeda0jyGn+mTDPOzvY3pNDhRqguqIEgNpzk4Nmx/dIGM7nyJu7pz8L8tYpwmpvSxEqlJZpha/
f3fvJkCYKFWZjafXCow2HRdpbxLeRMktkl3XyAT9QXgkCY8sPuk0OuFPGLUUbOiHjCc1iI8R28g/
6/5eUpsJ8xpmuKpWvUwJXTYI2oijC01iLjgtxR7FXyB6/HGyebwrJsgIONBZQgq4WahUlF1Sos7j
cjWgdRQw8OQb61c1ZKLdkY8KrUVG/Zf/lpC3OgyTFSmpQ7nX381uqlXM6ew2EBKTm5TURDjPK2Ge
e2NisAxmu1y+hCeyH/O7YKhETVl0sLGRKteOJVdOE/Cnx4uCOlmSGToRYjQQ7f2G4Wpxkc2zRv7c
LNGF8CumF6tSjhsfSM9fBDsJvpmFzTiZzzo23io+gyC4zaWSuYhW0W9FNZA44JmRnOoM6DyV+pLB
lKbzwoerKfju/WI5v9Z9TzIAhW13MQHTMy2nImOhjXwYmbgTV5+B5JUMSPyPJGaNYyMZItAtYQII
EwoXK0OSIj+X8kpGOFlIB4Z92XDuVcazi/Cf3F2YgBqsUl2Sn9KfOLTT3uP85cXKaaR55wPoiOgq
jKXxYRxUT0IvHLwGPBX10kguabctU/LtSD5XWIoeizu85GIrM44e7x0MxdLl2Z0XFDBAUWwWbBIg
I6OqWWnvfRs+xe4lEow8QzZJuLNSL4jp1B0t+iQ62OcdAaZa27CTmT9T6fQoJ1IDAID+FxuYGJbw
Pd45aQfCNYqupnobMaVbWDA8oz4n5dbH9mj81iOkqlMjnRSmjognwfWhLyudgtV5j3yDH6ggA6Am
JWnEB9bBrNgyY5umbTgcGmvNTtvETSsvtdCtLDJM2rBaBjEzaEkSDfyTGK2/o/o0ThAmOdXXJZoa
bbx2NI7CsSxP7XgPpHU0gMpy6CZVmrpPjQG8xyHa0DBJXoY8xZ9WqPsEJUHGCjhCRAS+FUv8HEzt
XxzNHB/ttyntqx+ukphxMPJgNjjrgtpPE/btFxKh8kDDXiOC/yCJTIXScmaiFgy2qD/9zJncWNgz
UUs/feEAGE/+q6xVXUDlYAODQIsJh7xBHTm5BnQ9/Iea06iPWdDA+1XASSTYlEGTO7gMQylmQtYd
lvIbfDFhpplmlmJNUPUZ0KFmUp5l8z3X6EsjvFD6dXb7oKxK13zy+X5Q1vAkGOzlwyKgmhxosd8r
Nbt26q7lvdLZo/T8uGfztz3r4xfXXEm3VfDlV7eMvIP507tZ2hq4yXg3UFbitMilnzBw9X/1Z7JK
7chyBO43bfc2fugladSytT7hpTh2KH6jL5OkkmnJ8cmsS2Ktw09ubtXsI6sfRwk1DHzpRTtEa8Vc
M1spgoPFk/ZtojyVSoQ9FIpefGL8zogN8zvbFFREngzKslOIZUV6w3c/fhWZq4t7k+wX9iB888NA
oEK9FoMzRNuTvxn0P19A9e/wV8kYkXPX6kM3FPaUz2MWfPT6dsKci/+G8ts41pDwkZ3wMtnlmSPN
Ofoo9i6YD2ZtpQYkUaRHEEHlezVeYTwjZMO18/BE9AYZPsSigSPMWYcfd7Tg9cnn+bZnoqj8DAh7
JiSTbLi5r8bhLtXrvDxJaNrz+ofmS7C+O1oCiauylIERbJktN2DbthZnqU+QT+JxHb8YCAjI9FOP
FwXxwpbLQcXDVtUeY3mGnsxe+fOMmIO7O4e5wYeC3fXeIws0r3J1EWVIVgFs7v7VDS5b1xT3u+oY
1XoQTzM2DS/myByeC2ZdLeMNqeRTf5WBx8O6ICrvl9CNKuRPhV2NzK1xtucquRuxtjY+I0gOrFWD
BvqmyIq/B5p8jIjXxA5sVtfiFxeyqsP+4mHdMlSveVvED5kS5lgaRyHudzUh5+yAV/WIdd9lZy1g
HJieRH3BICIdBNcQ1xD2s/9IOrftVLUsin4RrYGAwqvcQbwbk7zYYuIGkavc+frqnKo6VSctO9kx
CGvNNecYfYzOS90N+XGlGgcOJI0pljRuDHzg/DPC8/bFdY0T/Bv54XchHrNdcoiQwsbMWvFXiyRY
IY8Wld074uk6xrFLLrz7Ij3bWF6H7+55AAT/aoJldTXhGDzq+0Bq4D+OeFQg6aYxSa01COGt2cRs
wXsx6i0f/8Tgbwwu2EYqLMwPmVnxhV2YAY8BVd76ms2XsYUngr2voV3cu6D8NkkBL93OfwuCF//v
ywp9vKcz7PYF/ttdfSFEAQO4Qhi3zBiHctaHcs9oGHG5QEeR2AV+Ep3GFXNtHMpQyblMFccfOoDR
GYtIV1gG4hk7AubE/UIaghMD4viQkr9JJakEeYIp1f6kYJCxijZQnhwViQdoIBrzlzDsJ9w+w2ow
EOxIehvpJ/e62/4XcNrDZLuODH71m4vkqVXnFh7VDBQXKI9krvwr1e0oIrIfDjAMi+nIEI9NvoBj
h/0yuHG0c2u8RKjUCAsRhS9x5SevfSL8Q9Ax/PFturJFIX7qyQlV4J+bTPnpD4/JbgywSzX4BMtN
82DBZlzychLf0AG3SHt8LhdGm82cWO0o9+HC0JRDs4RZSnYagUzU92ZaMsZOzy/OA+ScIGZIt7fp
ITJk+6bsV+2dhhmjX0V4jWZlabrhthS6AHnfUPC+B9mJl169vp6/TMe2+DG31b6AvEjKpbpv4ZA/
5+Sl136w8Hkvjkh5gReMx+zOQ9NcnpW3IpDto/9VDykZXbT+sLQD8tezABUjmu+BSPqOX5bZP1UD
RMnxI8NJQTwS1cY/dWIMEBnaZGe4ApIN2gYCPZ6/qBqfu6EGEk2PiUQNk8jqzlF+lfKMXsK67VRa
kSg8glaeXTq1stM9FDle7ZJnQ+uS0xYLkk91xzu6GuaAvkhFn2YLb9A5BpwBYGHI2AADDDOjXvnP
AixYmPJpbjdM/yWLHA2NiFhQcNgN2sl8clKlRiOm4gcFxAooEgP8wdASe4QKb5ENx3nexHkc/U5w
DQu35FZcHHtmo4TfMCmlybR9zTpVFGoDpnhp5R/Z+r+flqzZT3KaVqOxOoykrOnGCFdP5rAvQSpf
cI8o/kL3ivRS/ImbmC3tTENIMWdjqU6fUbgyEC6++EX5MVRbZGOsShs5yA8zyXom50NGQQZI+wms
+hrWSU2AduG/EdtiePk3QcpuNllDIuMcFg9uqEUfphMZJrQ214tHkVgXqdkrDcOxY85gQXEFljGo
e6xJT8mEEV1oTjZjXRC1eUuIKDsB2ifaLrx2/eYVxhQp9dru9i/JXyHB+Gz+2IXpQJcuNJX3cBy4
EQAtVjixu8TicMkwIkbuCOgOMcZafG20ypppSpJFf5INVEa++yYsZ704yq+N4HOGvRdwCl4qsm5S
x80I8T1RStOGCKYq9ySWRggjczQJLpRB2UcvBuW4bYUFXVyaciXUlAnTNOI8gEEc2fN/k3bJRsKH
TP5BTJ0+ycgT1rN+940cLJv3tzSkrGdNQsadI00XP3L90eKxQKVG8boiIB18NifimBVWvi4v/DUc
JsQURQRSG8iVfiz/9hI4FyuFU1snjMToqcD/FS/s9nrrdTWBy+WliVZc3jDpCa7F0PikJEdmBdi5
Qy4wlJuKXWJuNWvzP5E04uTEwsLyiHdV5AaJBPNJw5KGxxP8TQ39FmXPCvEv43xl+h1b3qLbeayv
7xSMT31tGbaWsyEATjl3M0vQ0r9NdwJQejpYYCZm1xd98Gmz6PYd5j25P7fd452smBQyDRE/NWkm
afkvGKqsy3oJf8xq4VWgLqx0G+dijFWuTD/E2zmhTfJ+/b2jayZ+QFbXI69aFsaCmTV9tYj2THrW
JoZCf5oI48MWX8fX7XdRO5n+PVDfczO8q00SXUc+kiE+P/FyHFr1p4Lx0CZfeXm8vR3ttdP5QYK+
0enyL9ugcxLRF5cWC1lCZsZCO0rdZiAHQLxm768Vo1JaLahsYcLkzFRGqpvxdhcWzosgVnQXrfox
dZuO3s6NnenGWQEY7ot/AUG/dr1G1sdOGA4ZKRANMVbdPi1xu7x+2bs0vHHqf+yOLMJlDQptfJ2L
lAlpPff7EicS4InZRSWRTfU1XjU+SGj1kzfxhCukkQzAeyw/H3HyAAxZ8ug/0107fCQkA/HWjYv7
qtyARZ7ANshQTJQszLgNVvm9pZCvAIosInRkUQev6HBLdxpOKAAdXbUZm+tKDjL0edO/G9A6duj3
CnR5ugebserBtXIpBIhA+Xdmw26xFDf/Lvn47TTO24GowrLtkN+L3r90CnNGkY8uWfUs/F+QAxzR
Fa+zZp9gbXvBHyzu4hWx1PIqujir+aTolo93uAhwJYrk9MyAfCZpfuIv3AURJ3wwfw3i7fx74SZ+
/i0GL/v94LX4aLj5E87xdunk32y1/LTEGh7LK0Z7B/6wu7zzBU524lW4YoCHlM8o/G/+2v9//YI/
oZM1L/jUDik/tXT+/+eiS24QP1F0cbkGqrLmVyWqh+/n31Yzf/+LQATSqn2ojm7MtxZ26kOfvvOV
s40FKjF9KDq+lvTonJTvwZfpsJs6UK5yvhLZCHX9peN6Km7q97gG3YoPC/v9jYfC5u+DR61dea+a
Q+NIfDcdPHt+Dak1v4bCZpLBZ3M+Hh5c9NGlJSzyFgjem6rtSqqs5ANEgwk9Q4IAeWGT7474YzGy
42l3k9K43aXLUuB37wbey/cj8ftA91aebuIQLdc0zTGiGwAn3EsXJti3pUdmY6jkusAXyf3Un19x
7j8/GwdTPx0Dh/97/uZ+f3r+anZ74hoU9tLtHO3acXXn691x7QxkZcbboT3Ar7OYy+zUpzPAnv72
80NBZcj5C5iSqV1xkzj1jlk1Xwkm3Mi43zKTkydn+2+K9O7ItZyvBxfrhADCvlBT2pyQ1/BrsW30
O/knwQtqV7Zmx65sxe6NboPNNqT/6zfTR+LG/Hflx27lqT71DF/q8S/ilAVn/vTzq/upPOzKLoL/
H40Cy83BgRFO5zGHyK2cGyUNS56FkX8zHSfXBEhIKCD+5Fi/7V3BhO5JzjERPMeJIhNcAYdOU/5Q
ubjVH5+cfzVHerSnEiY/bwjhUS5tcn94LAIuixhwNaLf1M99LqFFt4nH8AVLS3EXLqSL+YuxPyA4
Ymi7i36VYL5xQj7RhPWOcQZvsOJyJ1enYseX8tTN/+aR9kegxAE8I2ZcLEncmu8Qw5WNVyN4rf+d
FuvrdvAp3YnS5L8m8/8Hdx0Ppc9LasIuhAnndix9HAuU0oTXdXiHPJ83xkYafzX/BjCfHDA1vk7P
U3woL9mOExQvlDzGEygm8x2+TtkpibCQFTserjA9vPiSJpxfaRmKgRgYSEUOr1NyyJCK896PznP3
3GEj1/dEKxY0c2ionaJdyde3geDl4fMk7HU8YcEpv5RhdFI7i4i21fqJynQveJhO8dSkYR/cjvq+
Lv3/LELqfrXXthHW6AK1Bw6jINqhdt/rDPFCvpAD5H651bbqXt8nob4/rLzVXhUQDKvIqhyE/uhN
+XtvR+3YBpio4ktyQRVzLWrjxnchH4YTdURSe7OKOye2APUpX69ta9SM2LT58BhxpOe2SUIs3OGN
nyZs8KDJvAKVFzd7if77bB28OD7KbhzWgfwFKoDvqIkwmw+XCJd5Qe9+LWzicH7VHngjtNFeG/BS
91WQhPMvAe2fKLR1dYXRfkSPZ5E6+N+PklG9bNknAXqE7KWvp52EXA5+W7NdB6fEWOHtMRvoIWDf
r5wyuNItrQr/duQEiKX3cjvWbGUX7YjKdZUbyyMmavVLOONWv7b//bz+nl/Y7oQvyBkzK55ZzKWV
jPHeXjkKzZdJh+IemO4hvXA/bldeyls7v6UMOVE58krVfRrqHviMR0kXEQv2TthHu/lzbhvwDvOX
bPOwetrRfKsI+/meIVEB4ORJKn9mZtbIYbXp8RMrV2hbDZ3nBdWPBykCDgPZN2A+HB6fPFNtjnIt
Os4YnrzASbdOEZRFSzOP/gSNfkNCs3o3MAasW4B9Cc8kJ71obMz4CWJCoV9xb5ff+qI2JYYIWUwM
5iCuVYbFz5GAykFjtHSz5L4HQ6jYKrrP8jLquPSbHXppcWkWRLtGylcvndMowG/EcE8j788GHf+S
N88/aWljp+vAMqgsNjBhHSLfKvOapI+GIhZJIw/7GkCgvygtTNYIX+zkUE1BjwNADcv3T4+WW2kY
KPeuVI9+w1B6vJ3TRYLFXcGouctF3eLC487s3+eYhD9NMAWYbtlJ/SAvKQMxyrtPDOpqQ+33Avkl
TymOOQiwlG65aqvdQU6Jh0tQMxRQJ+iEp11jj+pqXasONbYRsc2bFUIGmi4aIRKSnT73U++8k9mh
V9Hcltfd+xdMW7VNP7OXN2GDS03hq6ZehFNEcm+/e6bhoP+pbYlNnjFH4owSWBLoxx0oO8aW9GyQ
GXBb9iSnaU6NfrTByPUOWt3Om8vws8i+Y+Ir7HiJcJeJoJyhCV2ydkDIqEBMy1uNw8zNZfW6ER9K
ywSDMY1q2ZcXxgfivCoHvtFc6BGvfvrXhaj3gqYTqVtYWpILVsyS+cgLldoNvhPZmM2bPK5dgUH7
wnBETlwSZbJfIVYtRWHAikYw4xrJCGpXz2JNAORz2w+/3OK8ZaR6SFgVRX6jyrtNF8T7km4Bekrr
nbAiYvyrZoSB95HoAga2nc0vFf/BmHe6EAcDC7QYNEsqTQu0SBrGDvIBPANGsdXRBE4mSsHeZdwf
CP/ISsQeVJvc9uvRWyyd+JtWD+WuXvxAK8EzywAJl97oLGmrDu1uwek8p2jGW9d7UPX6144g+7Hb
VjgyquUuv3A7nef6KhBtLjDT/JO4Ex7TYXH+TRNy7LBKAqoisPx927J5syCpXlWit7GV72VuFkF0
apxpMHOL6vPaDxZPYkJ/EwiRQ4IKp6a9+vtkHMJxYV37PQELRvrAKgvWkVETgDuoxAjHQ5kCuANa
BoOCMEr0JHA/+/0STV+o7MHLvl2oYQA2KWag2hywI0DXu0C97uhs2jUdhzUF2cIT2FZeFsud1FkY
MkqKMQ4MDBa4zGRFUtoi4eA10LGgyr1AVIB5CIqZd30NHMJ+byGcVps5fJla5JQHY290N7iQ5pPs
sDUSok+UmEjT1vkDfw/XsSmw5VP6E2F+b9AojMdF/ZAHO/vQf5//0ARBSjhmR1poqGMw7Bu37xwQ
YmS+CLJVg+iDdr2wY+zPUXlDf4+Wiii7PMSTFETagfsJ5wQtT6xuGHaGPa7JT6An5/RLudDKvle7
JvWIkKBJw1lmGZaqWYtH1gL3hU7ytR9TLDCAd03Ee0vYnyzgy9XaG0/ilV7adxvvgkO5JrwMgGIY
H7fDttoVpSmsLLq3isp7xnNdWNDd2zUFDWktIAe76FRlnH2/2F4D0ZmJFJoX5RbF4exXRYF0iIPT
bfu6ZoT34LE5ceyx9g4WoMX5uQEjfxbPtC+qt0+ZFJHDt7C5TRu4YiWxG5LxgtVJqq9LQA3jrj+/
OxS7XMWE8pXtYANDT8SxWFCmXLijMI/OBQ618O2u9mRqexwXqXuW46bQD/iH9fi5XtBifsecNSZ/
6MOFbpMl2M0bV0g3qheAnHuUgQ8KZmzGaA3UPuRGd3lL5w23dMiUYRL/JdF/03gATCxDxI7D0UNV
yUCaeMbsk9SS85GXyAmUwZXxDKMwYbJB4Tw/d7WRGyW9OjNzOHG38CNxFz+Ee3upW1M4qtbw72Yv
TYjVHVgQY4GrjRsCya5TKxaoI2zp1p+6wy90l/eNIziv8kDrBpJgNF1XPg2tG60txGARkuOPL8Jd
SIt4iJvmgxzE5afwgvuMfXOy9X9juoknjtCofOYY59vnXG3dYPuIwfGseW9Xr9eko3Q/cGYdCWSE
P8OzMWqNc+VsES0ED6A01adbY++rbBjFMVD6yeTuIlA7V5jaCmuNzsha/Fa/oODMVZ7KBu+Woabs
agDE6+rOaWQkJYs7khaYbCpBdW8wGz23xb//Bgp4guMHTn6sSBzvMnI7qIJpj3LwodN7Myk+LmXk
8SBidBdFp4t9NTHnfYqRMSQSoE70dzbUfzCdYrYtYU18HFax2WWK+1Ozp8illZshBesNilR8Wqwa
WLLevZuVvCAeq/K7z8JR3o2MOFCa3EdICwYQNAndDR1iGtn9WiznhLHnrzy3B9v3hiEB7VsKLKoo
ErzzlhgR83kqDzTTum/gRsiUidUbGnuhuxE4Qm5i0oZUjxZzwW/3tPl7AT5giq8U78bxprP61uaf
lpYRN0hvUMZC0GHpofGNjYnF7f2aq/OuNUeuDBoItJvJzEF4njgh4HUJuuOKiZSEMnqNpeZWujEx
dTDWepcikkk7wB/mJHjWNZ1OGwE9EE7naFM0nYvlOj4nBTg9i6q3SZxMshLJxipF7jHRrBqSaJp0
mcX7Vq1M9MMwAHz4Ba3LpSw0VEnWLf7/655bvhS3FELFnQMBf8Jd8y5tYgxmLK8tMqGXuH7G7crt
Nns+aJFtos5PkComM76XKVGvOiyQCnocndY3UyDjeWXaT+A76jJQH4w4VzOMS0/gITEcshdoXO+s
FMwUFk+bZZUFtXY5JSyuXLJJI6cCkYWrahb93FdD+LIDvnVgCepoEXFOrsmrrnyGQOTMdxx7IG1z
jKHKIg6HjTTRrCUObdzwNOmXyY6c4l7Ca2PlIa+17+y2s6uVP2Njx0228he5J17nJMk5KUv9SQZL
en2kjUmlogIbBl7Y2SzC+j5qt4CDcDmmoMncpGVVfFVOjvbCGaMvhjK4HIqd1IVv8Nf9mhkq7it8
ILDeuRQ4CsBvIHjvPHAOLOl8zOWWmt0t92UZ957JVCxhb9IJo8K5ydTEKKUAjyKsjwGKD6cmJvbF
5h35kYKq8siO2nkcNzrIRc0+Jz2y8ya2V6aBUCko0KFcLCxsq9x02a/COXT8bYofkfo903meAA3c
2n/P+CunEn1zWq1nVwCfjV/I1CE5zkeQtAQM5Sd4JCpXmlG787iKwVjb/1NKnx4nBTLXTdusRAk1
qOrlKGthYSyscvJ1YtspVfLj8n19yheVv7vpvuTuq3mhKdgo6aFdhgU90fyucupQOK8L/ZcoEo7e
bZvxLAMZA9kW+zE8KlgZnO+EQHud8SxP6KZlqyi8urOlNKDRSceONOO6pmpkVIWqBmjfoSPsOkXV
EzIuYqFinIRr+Z3dnzA5SEM4lz81w5+NAnaU6pjFtUZUwAiNSK9YtJ45WL2gF8xMIzaEAg7VISor
OCNhf3+169ULkcpBBMfF3rMGUKy+95wwC+Y+N4wwia1/0Sxl/eDIDa5KVq6vbvsWSAtxbzpf4tbp
Lr7kMJAc8Yky38zBurNlZS4Qa9ZcipTKb9pjI7pDigd13T9tlt75gIgbKtmBRj8Skz7MvTuWeM2m
xKIzBisb7coCPJNJrxHOMOFt4mv3VKgFoeGZMAFY36lFnAR+Gp5eys/e1EFZkmir4uTEOwyt91jR
X6M7i/Pj6x1AVGUCkozsnxbcWEZMTIDoA5EL2hn9eTwzr0Yf+9oThlXV4cp//vGnWYZi1tKkNc7O
5OMJV97QqN5gKzILKaj0UID8kKdqt2eRuRXMDMGqhJ9EMzOWmr/szRDWjbBdv5qYwePCbbNoJ/fL
bT+CB4MTJ3acKLAOjtzREyy9eEGT4/SkXyxCooN1PrNXbsDrJEj0j3K9AbTJQmGeCZo08yP1+IYg
j2inOu+AEOy1bn2jJu9D3bhSeTINp3I0Xm7tfJNgQ9MuADlPHQWmk5DnWHGehN4B1fu4fVJ+qz5f
C23PQCyN1FWjs9AAxzNvmzT9XOYAfE0a/j8UC60NK55wqBKUF9aebie+WBHdLBQTEJVOiSYbptkC
szG7X+Quk9/k9tU87Szybkx6QonWuRidkgV60DmFw8a0hhttJPqUeuwAli2elSMmJZAODFFFCoBX
CThpiMp/UeK4iel1oaSxRRA++yviBHMYjtjBW8WC7J4jayAMhE3oEksEsL6h6Kco5Dd4Zl9/c7+r
5WgDUKzbCJqpuM2D5yoHTdmSZQJPylSwxnPGvQBZjRzNrOWtk5RWDzIiFwFavRWwi4EuGvJxRbAB
4yOMtBwHkFGZWuOKKq15t5a2ZBi9pV0SRJ8cgtLj2FgTOkCNqQrPGkZgb9liP1rHR9JSqXdlqrzP
lSHu8/s5vzlYXEDCdEyncE1QBR2JRg5bWtnH+gMlGxKPEb8P+pzjJFxwHk5MRLaL1MFJQ3ziZ4Yi
1ZXupfXWvI43sgGZcV0v97XDWYLxtMvMBnzFZ/JB2ogp30H78AcrCzThZprzBK7TVpjTwNyIWCzm
bYonghQyAQDETh/evHPublRHPfTP9fYpm9zsKmdcfLOFeWyB1EH8WC8+2d1Mgq2sZDbWqrLHORCO
h4MMCQ+XgSOMFft+O+OyXKwsOfpa0U3b8X81RQspGoOPGVc6DktT26V4548olxf4qeofpcPaYwE6
Jg9P9fMPmoPOqTU+K1T8brzkJjDWtKspUYQfst0c1rnPeqMwJm4ssuv16bscTAbNrJ5kBauzzNao
SRWb7AVsPrNSG+NC+cARDmy6Jf8gj5JvJw4SZHeRYUES+2Jdb54bzdyXcIj9pe60mcFpKjXMhDb9
NJLWO78KDoVDsYFO0FzykHPfPHljZbnMbbZxvUHoW5iLe4ojweX8v43m+ec63eFU+QO7y5CZSwVd
gef8MJTWMPw+NxjBe7OU6Iz/7oGzsIjEQSll6yesROEZFPdXfXMp/4YfJ+YXEp8ftC0cHab5XutU
b1yndPntuSEJAlP8CLKRxaFOzdfyEYMmkDvFiOSrIzsxnbay+CM0q+fRe49W+kHQlTXOwGb+gzBR
agLdefuLeMPobQ14fsMVYsxwGULdx1ao/lPuN0uwV5VJ++9Q91u2KhZdtnX2YnWi9RxDztBnPpRU
HgeaLkR6/uAcdJdeC5aHQfhedp/ugMV0U/k95Ny16K22r2+agOHgca/coVyGPaqNdU3J7HJ0X4tw
MPBhh1m2rVPLPq9nkTZnOBtf0aXwm37bHgb4o6zkPEnWrQyUwSQuBsyEgZRJ/Ls57NFcZ0Y77Du6
arrua+a5wbBZwWmWzyr982WAfvbNRDj7iL366Ytgoyd/GQqV//o3Mtz6V7y+UMwf6Fb1+xRSNV5S
m7Gs4L5j7zAox9w+ZzCM2u9vdd2cPj9xFiy/Sc2MLLP8xJn7A3NDdAZpzbTQvVV0SEwYijCbdiJz
en5Jr2Tq8PmiUkOwu1vt+mmde3KN/hgx+itCXGRjdke1C8yvZGheIuqimHsPT79dKubSwJ235Y9s
nZ7zB/pofKbY6M+1f2ia8LGwvPg6+9NodAbvpxWT3wk9304YkDnSzGMcQySqjWzm+3wnKwaerQDJ
KtIB883JarNklBk5xOyxhAmywYpW/0y4fgdTeYFZAO3iIG+D0ynmDlaHpwTMbl39oOhe6XesE5Jd
MTMZ4XLj1OasZMxuuvP4oCOpdrOTuNYQiRrN01y50oYbZ/Ix5WXHYYOwr2uD+oj0DyBIucGnLUFc
sZ8B2V4JeqLyXhQWXj0CCrCBbmTBJGIYMTeaAumcmwhIdQKc87VdfTus+qhACmAZAXP9CpKEIYFg
ZR4H/051X6QAKTP8Km7Xi4t01/GTSNeI6Zj10Z7oThBL1B/qYGkVGD0QXqalF2pZ+bec0H8Z9YWp
dn9czPIoE5MpovjiGP+lf7XyhV/tdQTTFCG4YHCVrJnqIksmr2xpvDMD2pFoIVxGQqqk3tB4CGr7
xkZeuaq9MkJu/VlpJuBHUBMMeIiIdV/vB/adP+UatNa8E9Rej35W2PENbOYcjPZJHfJWThvsJ6gZ
+MkzLutLbg0kjgMOLuI/gOhiqUAazsHZiFysaeQt80bAKP0a1s8BRYERG8kni0roKYPxOTr0xQPJ
nW6m5OaYF43mpJc+1U+6g0YhXF9+9HJuCfls9/5IHnI8s3dxjjS7yNe+Co6yX6MUsDaiIgXXami7
SYOtgknH0K3IR+siBfh7RuqoKZtMIOiwm52J3/yYHZY/RG36Ts+kseDrmW4j/KjuBQ9pK232POi6
FWPBe5O6bCqJuI4oMdSnR2gMiU00IEw66ZStc08+cyp+bIQWsjrI4/dAoZHaMr+Djog7/hknqoc3
iHP8sDmOXhOMLASlod3Kr5pQQR+JKE5n9Ae7TPfeEOOrBAidSTw7pKZ6tkzA+bDm0DUj/YQjR20y
cLQw2gBh3OpLJV6NjGdhzUkxKTctBuDC07swuxHFHchU8yWdfxIrCk/kkPP8yurT7WZAQwvqM4os
up2R+qi5tpNVkEGJirL5pOmO6CCmNUpdMQemDFCO15a41iz2M25cui+bqDpxkOt+m5bffrs45i12
FabFhSmJ9nwGnNG2a4b6GLCZoiyRTaxl6VMt7Sf+c+BtvNPMNexyOsy5n1n8naE8PDWpM+DN0atj
fqNpCg/bJBZNYvz+PC14U1Y/CrRQ7VgSXi+vx/w7DhYAP5GjTT/KGNBLgqWyVgDBYAqctxZkNv8E
lFmVMefXEBuQL5wRdw0Nku4HiKMuMDT4ua1/3gJbt+6h4KMxMG/+9bnWPZQotzWi0s1U7Zkid9j5
/5Vbv9xWtwtgcRilKNvKbUMp0/iIydlmF+1nFm2N8cwu1hhLjaSaObUkPzY8dpWR1NS7d13mxPjg
KCb8I+Onr3ZTGdSNFxMa25DToeiuL00X7pkBIzmpA8P3hXMvxxB5VrCh72SzidCy5uGFnNNmsKo2
QOzX3uxct6oFOZxck798CDXpOF3imOM16R+Lz3FF/N6xzQ89l0mY5zicMJDZ0JZKU6IXGQQgHWmj
TbbgQnqdAL2Rs26FjBAFN/lVQ+wlIl546ZcBsxJtUhT9LMoHIfbbxK5OzdQxajUJQVpwypLo8Q7p
b91jgPLj+vLOKC4SfEusklY7PiZkPwWaw/wuP0gNqInpxOeLJEV9LEtPZfS6nAd2scBuJZikKE7p
x1PF0wgdavIbFSs2rIE5ndxEalb1cw8RmQuirBUHBJPGDwJMuD4sphfatpdI3Ah92GH+faGzqBEn
JPYimxvHZFLrH+kY/vAB3T+no3RB11BCp1srV4FyQLbpet0HGdf9o2CcndcXOkd6aaMPS9FLP4ir
TgZvgSMtP6QszlDHSS1Y8G3V0gOEpC4NHoKb4tE2R+fLb8PfPetAjsKDcoWa0qoqgFHIG+mOJ6mp
LXHZuOwYZM4UWISRXuXPfyL8C6xHqxCtB83mVLajNphiP8JmwH6AaOlWXyu8Oof4O7ZAaTAaeplv
4s9owx1mJXTB0wjwg1/+q0mBPLCFsfdDhWGMH+ubKiHvweycYt/O/Kbb8BBe8+ieDS72pdhX6CyI
dNhhmdBgpHWm5Z9Ux11Yg1RHykwUjm7dBARrOEIrP1N/GtK7VI+MHG4H+VH0W3Qzz99aC3lTDeaE
VPHRe1dB31453QcKOZQRBPcGVLIIZRrCXJBRZ/tW3OTaPkMGx8q+zoCHEP9StySyKGtkpfBPazMi
fic5rlJi3QflYNUxEC6AQaeRe4cDI3xvl4YCusvmgFibi8FFrrTQn+vU1CoPHbe6bFf0zSsLyQXP
WunVCwM9i4YYDQTgg4T5eoc+5k8fyNl25mRjoxT9JVqsCAYqyIh0VyHcy8PbdcUtMa/eQmtmJmEV
3D0FFR+RxySYwq1HmXCSB1w4rE5HcrCayTmlMoMO2IYYEKA/0zFDfQZ9CRGJ+qO8jOhtEbre0Lgi
oxzDBXvX5DCu5uHb8Uiy6EqlLUGvpoZbWEQVsTIo95g8OdVP3UzcvG72cFGz30s+eF2I9Jo7hu+K
15fizEPJop1t5/bxEiQnLJidwuMDgKB3VGsKyVF5kMeECAjN3oM16L0r9jQMOE1HS3SpLJUkqAAR
e4e0n/BBFA4z6UH77BUj5pTdbtj/vl66o7NiGCu/kPb0t+R/4yftD0xNgqWHy8FGmcpgtmWu/a/a
iL/sachg/w0Ng+iLOASRwo0i3Hh3zf2AQmweioX1BBTQ4pAnG1JuSdEnf/cEM4dNgzxxVNjstj+E
D8XYUsWdzCbHBAIyB+6H8/PmEDy+iLbi0lMad4mWlm4KSZYW7qxR2eQdmFtOWR6ZrTDu90SDY4mn
FILa7NNoR8GYfdV/xBmRacDAaMehjp+4zZdrukZIc1f/RIzYbhwwsOYzG9rmCHAIooDcSIINQxM0
2+Py2G5GfLf8TD79uqSaGeuGjnObX5h4hI/3k0y0Mr1yZfmKV22qUsiVRVQ7Cwhodv/FuTkq9M2N
JRR8mMCca1cmp1ukxIRCr34gT4ZUETTSZ0gqakeEtrR7mUSORj8b7TmN+QwgcAwAF1Agb37O2Yhw
/JfUHcwYD0sq94zTmjF9cA6ea5bJkJdzW5FtiQGM/sHlmyz+jDy7f2/4vqDcRoMAyefCJCsjIite
3PNBi3BQCMfYFGNTkY3JGP6BEyDDpyX0UjZ6Euxqq63OSDMEQh8HswNZE5var/JJcAeYJlK7Ztqz
OcegUandQj4gUayfthIe04XZse+j+iZ5CvcIrYcZiQLqdf4jrjm+CPK0mQVw5Vtpf/vvM1x6zLX8
LA0IlWA1H/MbcftRyz1C7OaDQzoZZvV5AEXBiBb52mF1hmQQtn8q8QI37o8FynjkYNg1p11J18TR
pm0l7iFqLotdjKvALEC8bJcDk0wjP8bc9rKTNiSEWHhuGWRs+42LigfYkiuy41d/C91hgOyQgbm6
rLaddo7Ki9dTQiPKBVnrROvVlk4kak88SewiP4IXmQwuhuiP5EIugEl7eid/cENziwzbLqSvrSBV
/W9W8K1q5sIkLGL6JmnntqO/iYcXZSQ5jNhJWDRn0htqdLPGh2cjRqeOImNlsp+txeBpwbLwT/x9
f8gv7zXZuGjoVdGJYKl6fSEIkpzkWDQEVOLCxgO0ni5NyPgjTveYiOTx3JNsVx5ZSOUh5DGKCLdP
8XRZ9M/aPZlPS5s+gIH2kp56Yd8CdBRkpxB64ZSyzdrJbIJymb7NOl9+Maik1T56rEUGLsQW+9nc
45nl+afukBKVCVYRfY70OapeyfSZOWMTaleqBJZjRierGZJK1oiQW8lEFiMP19LWPpXfaLHeJ9ua
JiEJT2stZV9FNdExtsfpSbgb5VTtjSZxyoJzOwHnwtSZnW9BtVNn+YLJOX7LsBNp4G9WhJTE0Sfv
R+9xafGfsayXXl7aE9kqMBw8ptU3mt8MjmMfcTw7SAVrUZzTOktCAfoTu8gydpQWsb5LTYPT9KCn
e7LkptJuFfS5voDAUVu/BOzp91LENgzzleoiDug7wFUVXHn/5m54B8wGaAlO3uAjGF62BqMx5ZOz
gaCC6TtEXr8nDCq90sHj6Sy8LaOHel+8/Yg6/ncOHsmtdjdkW7JEus5cDWafbqaf+i8Be0tZqVY/
crV5y+V62TOR6xNbCSLhXL125WrPhsW7SIU/D0g68u5wzaJcpHFrxmiVKYOIzKGu5OrI0Je4bRmS
Tf4NyKHT5wcA5suFlZVugSya+Ro6UiH75aZQVahVLqLyUTST1Tx9GzU6MqY+HlCPC7HHzc32z6CZ
aOoP9m/aTjKb2k3AC1KtnKgy381FQ1+3MhrRL//H0XntNo4tUfSLCDCHV0mUqJxD+4WwbJk5Z379
LA5wgb4z05ZF8vCcql07iHYCdGcoS/FGboxIKwO2SpbTnLOXGgJGqk9zi2AEsbqKPgamKqUO03NC
pfwFCXY3ciXRGKE2XdONlIxg6NGxXCJYjIknZwJODuVpGqK+8m92IAWbwYOi/AvaDUa8HlzCdNHR
zkDASc4iYmG7PoPo83pvtA2/h+3zy3u1uPKdoVuiZFtIxJ2ZXyhRzPoqo2K+x5ZC/UmY+SajtDZP
FDNNAZTr72KNGdrcfCIe6ldSd6TJ4NJD8+li0S9eJX8tcuYjepGcKQuY40/7Y5vTonWAs6UJAwIv
7hsbsbxkHy9xOCFc64deHImaeQNpYLEuMhD6tXwsnx/xqoMXT0Q36EBsowsRPFQEvt7kDqrraeSP
BogVLmPNOvduvJBXeWt99GVw4yzxTmDgmXMlL7HZZXC9HvWEI8I60vQDzQqFc3WExror59q9OrE3
nwxo7XQ1iAZeE9EgN64jxyQ1KXFv8sIuGTsiv2aIsbKAXaeFwDlY/KM6+P8hu9ua6C9vucEh5l98
MSkzen1JcCfVBMRq44+mMY4d3hkij5HBZFuSK81XTcIMUUPIcP4mI07iH2bpt5302/oPgzNgYxvb
C3HFzsJhkq1JheNvwAVBQZ0+ZHI7DrTkAYc5B+7OA1k+DEtsgYl/ieQZ7EaHkxiLLKbvK3B38yWZ
ZHPZNoQt8mMrW/8Z8bFjUnHXVogBFeboC/RW/7i1zXpc1YTtAqvEi6QkhItehBg4xER8LzgAE8ec
L9VPO72yYZeDmeglcyrvBu3BhQUHEwL2FNxIqNTVunFXFCJY5yBcnOVnXoNUnqJ1796cvQmp9/qO
AuOQnKwV6MCKWkJc8uCogNYKddc0O5MXRE9pd5o7oAMSDbEf8NYw8ylFaYkCIGOwBAuMbYZnwIzK
RNpz0lD2CLETcfA+hit/o12h8STtx4erXHJC6lOpT1eKqrdZBDrFD7HIR8prmOW0yaR1M9iu6W6S
Y6yhepjLTyS+7+yo0zAVUwuCGG1Nf6huN2UHobnfU+LwzyNzZfBTYy59sAHdkhtWOLR+uCnSZZgb
iyaIASbjFCr5PcNbIpCZoFpAzFT/LQSX5MfynsEPiC3Y8NTqVUfRmGbSKVJCk9yePeoqDGXE2VAU
3ELuQwifBdNqdIXwcEZqA/4kljLyKQkdlX0HyJKxXGeQKXlRkUpDW1NVBFQw7CSRyrfC6tupadC4
1bwB4Yy7DsAAW69a+FsLFtW/SIRYrz1Knh0zSZU7SmMa/SITw4xXABByZ4dQKgjCHnYVJnkgJfKO
gzM3tz40EyaR1a9NuSrAUFgdcMIUjsJKoKzdHRRekc2BH8TCr13lMkKoVYTZQGKT3YnkG0Fb50IS
cMQlRFLhpbZQyvEflJoIdf8toRdNbtZwlMZ93oOtBnd4/PMWZwex3uSPBLqnNP+Xk6VhLGKJemKc
FetJnGYQHAZKlz/yAd5ZvNE6jm48QDAiA9krvX1ZKctuPBVYlxZYNYkffeGmd89fwI20kEyeG7de
ex1OOzmGfvHswtiqfxHZKCEkOf7rdQxbNmoC6435S5qdBNatq1MKI8pASG3KGMMMyzLES+mlrCAT
JEzLPaZwjIJhlbNeB6TjGG4xLnnJTHys2zjDJILUwWMCrzGE8suXK5Vqk5j3jgi9O7G5ZQi9Lumv
IyYA/SaUVoa27YdjsMbQDGvcTZXvuVt1vQSdXGcpBu/dImj4jUsEjWyI1+hXRKXZrGpGQRgkZyMB
mksBvTETBSr/OZYTtOQjY4daLpca89CCuLc/Ud7pDSoYQ2QS+3DJ+kGHyCNoqQYt95r/+Y/hOGC2
QK5mTi+KEFUjP2g/2sxDEOEl0YUn38dXpp7clmoXRV8UVBGvtH+m0h+BTz1cM7AcSf9OxIOnWxOn
I6rqDKiv915l910o/J2TP0KLzVaZBxD7aSrHmhYiAHOE7UInncTkVul2YQlY2OIuMT4l24CoJRCU
lTPBoByt0ZuBpejkdoTqk6PafP2r8J4Tsb5hWU3uZ+kqS5RTwsuriF9pEv+p1ltkCDO6V7xj8EcA
984/ZrPyL71dKzeZANIh5A3suFBt7quDU5pEkI1g4NrgmHINoefl8/HxxSDwyiCVfNW6Jw/OaaPZ
/LgpoDfG/Sf+CjVvY0GNpb0KJ8cD6gNcglPon/I0uLU9WJhJlTh1hVcPeLKRPyASJgW20tnW5dlW
6xoXgrRPdhVTMJYu7c9VHabYOJASW7Ij+PtUdcQty9KiaaRZoX5KDlGWkik9cnlT9c88urK83Kvu
EzbRWNhtZ7OR9X5MiUUypmON4+smz1TcpRASB7eowZx8Jg1z+Qf8mnMNOzBcsDhP/spvA+vtQwJJ
IdhZf4Ab6Zf0MH8gIkflIv3OboU7C25yduzaTSSdLLz6sRxoTkNjd8HClWzxNqiIhDbqslrwTjSv
PHplymUItgljq1LYDS8CI0lMLE3Ell9uAYeA0LH+qaOgitt7b3rzAoKXJt26V8qS7cuDoZmz9i+P
NoxSo+5KoRYvmmOz82g1VNx+Mcv4rm0BOAYMFiEleYVYBenbAXNteO/5Xko/IObjWiDEgAJ6Fp2J
LSwvGXb61sONtwFxZ7ehXuf6Cf3AiGMCxu7l0vwxTMBGMFdklsV6MCZZct8txPapSeeeFy6S6Lzr
XW2b4A2QfReoVpt7ib/EjsbLnP2YlGVfaXw1wU3yiixNp340PaY/N9xITSht58Y/8danAwdGsxrY
BxsGti3ubThgB+W6hHsXEWE7Md0MWkgnwvU+2sfVNov7tSote5AKc1+HLHm0sb38bdmMmopnDLp1
0sK9GKd4HBN6fdG0c5k6pcxClJ2qdNylVmxhPUOsTqnFO+mvoXfxiHFt3H1d/gbJfWCzb6kDbAb6
mh16ZCKtQnM7MLxUHynzUW2piE5QYXvgiD9tdiIduuA8XnR4pJj3YriaxW0M1+401dynyToIDzHe
KBv2sDJZ1YdBP5KuLLgnt1pJX6U9Fc27+AIkE5NvNGPQ0jfCLGzf1DYpXyGfcico1CC89dIZsmC2
NB7E4C7ybtEajLXGdG5h9xyxSwBGycygCExm/L9IhiX1fTdFNG983JMiPyHw8mPpCzXfa1/pX2Rh
GbtUHonxw3MU1z85BFPKUhxn6FWlxNbYJqW9Z6EDbl5j9S4w+FN/hupFK8bhF8v0anTtxa7TfmXj
zRmWbAaGvWFxkLULuWvVCkPMeX4oydyUF9L3aJ4KfYKgviP9N3N/JqSJkpLg612PXBKRE1KXFW0h
LZ95acFqBjLlTmBoJqONnjKTXxiURwAwZS9SjfrON9s0IxFhg/1Uake/0RLmlbJzeffYmqLabpUl
0mol+x77NQQuwXghhMNtx9zmLgwZBEvpn1/89dUbOIihyMg7P2DlTqVpRU/8NObYIxr7MnJ8Mn1g
+oNCkrptFBfAvMgLz2H+a5EUk8C86q/N0mhI9wi+fffKBgNgFJLpy8nviejfHjKHsOd/l2DjeMm0
41eFxrR+07VSo+XCB1ZZ2F1M/Dq6VW+catrAgD2SGYZrfSHep/eeqiWEtxPyJiB1mBUYaJEuMcL4
2mjjio5VuQEV9B4GENehPVEFm9rRoz6pb6r2MUyQvRrasEXvjblWfHaBRBTITQFmEgnJEIJT9Lts
nAayCsZ2zOOx+2oOAcmOBRgCEktCYMwDLkSpsauqU1KsyOpj9EmpIS9R5WoHsYN7VWLpmTkMDGJz
J+d0aozRfpWaBnONUfNAdDPGQvq8U47mOT/kzKEjXLvJKaMkZQ4HLWel2C0MZfNf3hzjL6iYEJFq
4eBuVeY+4TYhVjdgBgsRJdgqa1k+Ys7SlfP8tQ1p+0iuhs6wC8KzQW82Bf1sB2bd1ZueqvBAmW0l
26lP3V8G8o1eXK621gIycbGGuNvUpxbipMAW/9VV77TftATR+NtyMQ2BijPoWraEoUxOgxqRa4mj
HZZtduVgkyE6pks6BNGR8LqhSI/pDq+EWY+p6bDSkGyhzzCbQ5lc9O5Hbg7waoc9ZOse91O2Vsor
6AJLY/FLG8y2PInF/I2ADyAUi4rRLeDiWsF+HKdmdoufBBPrSYFTTJRq1V3rkHHDZSfZ8QrcT4Qz
v5Bz5CQ4Fc2bHJ47mW57lwnmsBprMjen2NFpTApGFKyY49bLzvxHNjL8uAOQGBlFIDs8nuKtKhS6
KwV1FbX/SlJwQHT84F4uW0L5kAN6AnXxr7XgJNAwubbIUYVOi+fozIcKM0/eLB5xJXl25TK9w+mN
8xQHCp7DiqlxhYhx5CkcWoI9MAqDDDyvo6V54D1AKYFOfesxmlt4S554uCHItOnf+CqnwjGb7TUy
Om9FgR8/X61vHf2Cv7Qi7QgeVCHbbI01zO+Ey9QYmaFU0fhq0Y+fHrdR9VZMQP6LhYOJeBYSSC8s
onAXK0TPnuQN9wkjE6eDX4VnP35qZzf7+DdK4WriFaeYEeXRUgu/+qpjuLcAMCOfhdmL1t4ElkF+
xlJxHkUbXVs239BJ5DNgmuiQWEdgGQOdJxk/YrxQrs2f69o55QSvAfAXGOIIncV1enPVlo6+r5h+
Siu8lIfE9pCZ6X1howFaIVskGo2fai/Ik9Fqw+EhUYoUBfjxKRTYZ7Mhik0c10m1DLrvIXxCWfLV
R0jm7Z9gHUlXKdDrdtkksxHppvb1cIhFILbxOEmOly1EsXrzUNC79Qxq870gP7pq90XOzr66sBd0
CVU1bupIYMf1kD+muMCOeK3uu1365O7RdpTFGT6g61Qp/rqgh4xXIMn785Hfo2psmvOBQhS7sWFJ
PNUhNO6Q/5l8ZbxCJ3NvYWGWj9eIasDGfO1LCHdEqegh09JtE6+/iu5bJUxThlPq8/aj6842VbIN
LSgpe9Zglx9k6Z9OvcmtpvtgzGcdeAFKtvPluBgnu8MpewQntYFEkPFQfVuvVtnh/0ieGuWuj0U/
znm9/rHGE87wOMmnK+G3pdd+5s0w165aBkJkY8loMogHTQ7ur3bJax0W5P3Apl+ISCxoFWHBBxDn
VPSfwH4r4Rp9ew+9W7z2PtEKZLYdxVWIYy5o5QmnKu54lm0xAS/m5obUiIGgPFILy3Zr/HMMEGNp
mWUQMzzM5Pc5emTeRV7qMPuXOXTW1TaQN92mG3gxtzX+ONGGPd6Z7GWmPWv8Z61xGPEwiEZ/jJFE
6jlnNTgnwLYNYiHeZVtjif+QVKuzAOm81HcYL8H3VwhJmmGhXoQdXik4w0lTjlqyhjvGaUDuinpQ
L9VAX7A1EfPYg7ckpANnE5YvtqME7fU1Lp10JpgnkbbnKeZMB27wwptyK6uNif/vd+R6i1Y+wA7r
NoX6kgHzf7KWSbWF8uRl2op/egzWNoINpedXSSI38VmoX+w1Y3vLdacWVla9HwnJDS1jrXa7DknJ
usBFzF0ajNXD5MKjQseJMa1xIwSLiEHcWVwQE+VCUm6HQ0H6sJC9J78DjM+kAu+n8BwJD1JfDdiT
JML04dfH3UZb5PJTcD8VejkEGbGwwutg8KlYASGXqmyrh3an1OAMHM+gWRaFxYJoZYhgLGeWZENG
F7Qlu4T+nDgj1V1nPrNuUZSkTjC9p7ljkJn89g0F89NyvwrOJEl30jVccxzg2YXlG//LX6F7QXcZ
K0/Nx0z1oBVYbVXHYeR4X9BCD4KGqucKME0ILVwc4wzBeCvjed7Ox2MEIMrA7tSfCuIxgWuYvKBY
HmypmJwgpfwsNGs5RHB1rBM05ZYjTo3HXEdoxAqNNsHBHRjWPSR951288qC1/28HPptIf1RFMiwx
3oZ6umscS9+RySRTCs6ZAEinaHKnWuAl4x0zj6Rx8liTp4gTAixJeOPxyvuGBw1jkTclQtXiwFzw
BRrtmcARiDvr0pzLw3oiEs6FnaE0pBZty3pjQbyP/zDTJ9gvgqbZwUmxlJUsnPyCiFka0oKyplll
5TKmZWVFLzhpoNL6BEE08whocnTK20A2UuR0nNTLStixf9XhVwS/0wU7xwUM/mpMXgzPPrjn1BKI
Xf0dlcIoLP3TdAbhLt/bHLjaYhjwirnNw+HQbE1ycdId+UeYhMGYEHZhx6uuNDciOtCcVphDqCfr
qicOPqVQMKXqSICnVB6xF3OTtWRglD+TCShYG8osG+y+XfNSEOLV/8NVu14UAIScrdzAKv/JcZbQ
fiqd1CUnm2weNyp9rcxgAQjK3akqIaKUFngbR0zI9JighOiVUqxZyXeWk7g8F8I/1Unehcb80TZe
CsnU8Sz4a5E0GABZqKLIof+n/THTpMF7F88SE94v/Yv6eRs2R79npPGorf3401ucbesSG+Ictbnu
hMqhCJ4lQjYFzztkVLVIWDRboIT6p701m9G/u9qmcpgX+3fLvXg54Oey6n4bXs7RgohRLjsBBgjG
HR5ncfQm4A5xM6DUAKQ85mxMaHVV1bF+G+8fRk+9/IqjhQhzvro0+iL5K3RbPwhM9Mo1LmaETaG+
lBQqawh5G0SfcKd52/isWfoTtN8azQmpo1QnYrvswNDOGtAbhVHwDU2yRhEHx5PohcazE0Cqgald
eiOgTkIjG8z1kTw9dYauLCGOGP/pWwfov4yCfW2uRXGFU2OWbvtam70EFymZ1a/J9exACSes9tni
RYOzurmy8rMGA136IYu+qt+ueWjFw5B+Et2cJUyxaMxUnFqwbfTonbY+O7jpYEXQVk5tbcYYEmJ8
LZRbOwVLMMfKkCgdh3DdNxvBXPXDllTZwsXaACbSZOurcExrs6415hXJFR5hdFP9mH364M67a/k7
XBygO/4a9YsoZzPZqqwChcZkxTY8xBvL2vdsnPnEHq/ebuIYw0Eq1pP8H7o1S4gzXuQ8JlGHKAji
PKJ85WEAZb2V7mWV57DnRWeTyH8NcmXzH19gNiqw/x2mw/LFe1Prb+JLBDrj8JRbzrgjgYm70JCG
or0j0M9BOhvMKHX+aJ+CNBv+XJGx574MTsQ+DiU84cTxsoV3GSS40MQOxDpIvkQiiO1DiOm1v0p5
6bgrJORlmzdY5oL1ZNSOb1BCrPZBGN8KTfACT7FcBwM4N+pJym0lvLVvwyXM67cVKPdXYeO0Nw2B
uDSRB01GLP+8/jvrmQHvYgNb9KKd982KOmU85FBOaPxN7IYNhvP4b9bERvP+uNOwKTtaU5q1vuSs
bUdMp0Efze044GqVOnCXsxNVhAwupuB0xGOkKJOJ5+3tkYFmBixmSYRuzvtTZixw+ZbrpYcRFMS2
0fsqAkdi3h5x8pOuanyUXUk4BAJL/JwafOjwhRbC3GFhKD9737zXlJ8KHrYakuAST67iQTQj1uJy
1B3gytk+AiHfuqjxnwuQTXoUUe6DXi8ltSWr6W3qoF7Mo1wmCnO2LJjYm6DQF+PVIurdgjshgOlN
37lIaIopeMItWLaADpRT+slENaf4OcLSEHDnw2XUINKtomt1hjfzNBXdH5vF8FbPfrSTYe664XXc
+SQgHGLsRJS7oB59GkI0TEuPEz8t9ip4uihumog/xjci1ZIqn+T5Fq9KfIe3OfI4tPPVJVJWeXSs
sF4w7i2uhKvYdBTrW+kZaaOAhZsWrBgLRBUw/lzINg3Ux1bGlRjr3HQ12NmQL6oCaNKDLVJTVCu3
GEmXCXLRZL8cSBlfQQDR0SPAnQuKVBPMMC0XIT4B8u/UBf+MCGHJuZ4WFG4t8i7IHh0ypBhj6xH/
j7RYDd3O6NjzklnkQ/8eFlXTrkk7ITKwPwYa27/wSlBd6QEnwIwQMEZd1bGG/JZKd4EsvMYx3B/Q
XupIY8m/IOe8F8StZOJ9nOJP6GPeakbbwFQwf+kPTcgIsvvpiVpMYN5GI35aOoZyGqo6RTwQiHpg
IVM3t05ScXMF7Hfj8tjn+qHl71kYgsSpTpiTAdM8FMmDAHeQEyw8XK6hNWy9JPdpUO5qnWCOTiOS
xcsxM54mzCm1BUaSSuZZgPH+eJca+ZmK6EFxUhmNnclmxUQE4KGwdXertf9MZd0LuMjLxSX062dc
fmV58BVmu+lM72m5/MkK3oTeiqLMEgyy8gjl67ISaezvwJN0TfenlCCktkp2c1XMz0UqNg8eBURi
C8d4DUZ/HKnnniY7IdZcT5WL6oawB9UaGr0p/ROa6KIFPyPGLon1L8jGRcPfS+BM5Gb/bNBL85or
7HoNEiYDf5ioOclRtijUo2z4Z9LBpan2GGAqmP/6xiWIxzy2FconRqO5YXEdH2JN7GqoN96wG7pf
P2afFM1bYJZ/AvxRK6yfQdwfRIR2GCBE/bgVXRfJhn53hFrd+lYPHp6j+vxIqXnOxHcsx4Q4ImpJ
hF1GarGFU8owFJ+Gbw380anQul0bYbEYa4xRoHaSPuoqzAaS7GTSZTemuCvG5OZdY1k9kuHZAzTp
myzQFqlrriUEXKxdpCo8L1IWYARRqQhyywjc3UT9LxpbKOmygPF9WJ2iNDlNd0ZXi4tImqrI5tG0
f64PSDVGfs43YCtlxxh+SBv5pC3gt+vZCkoQs3j6cXJ1w5saMf+mSaVxH9LSLjx2c2KjBOWaTGZe
A6NiMtzdP1y5cgGVMYCBCKOP2x/XR63CM6fMvhNXnpemrUnZBR27CMOtiS2EUVhr8PGFUiLIZg8v
GbBLgOBqsfPCI2WtIWhrBy2p0cYLLSfcgqls7yonw6fHfg4aPDtaXg/zNhToAIw0baTWeQ7WA0rG
6UngKV+mUb6zmpEq33ek+zSA1vKo3cgdZO3+tyYZMOh/m/cAmZrLqVAfatjt/1aaAVZBxGdKRgtf
l40qF6aYWOxxaN8VZ6QDVbG8V0XgWpFkWRQYmOGIAxMlr8QQcq5DvO2pu4bpCgEKq20E3u2h1RfB
R7zrYBHyQ0oThuVc99i5c/eS8/d1FxkZCF/qQQfFwUSSHmlkp/05zr8tvd1hHMUKnPEBIuS3l8zP
lzJlQ/s3OeLSIRcDzjjmuQrQGTGvxwzaAxJ4URUOZvP/x0bjYuD9x3sSMOLfwErAdzfNvvl3AoIN
lyVX4ELAJ4TiYMv+vyk4t+T63YJpIja9WoN7g7Xkv/g5lEokI3zAlPJL/CUU0rE5hjLy7WMR4jso
vk2TabaHVxoetfqX/yWy/louT0ovXIGPp4elXMX2T28O05PuGJOmIehh9WXAjSXczCNQQ1EPmiUS
MaLZ5573uBbxLheg+DYTJ/Ks58lpaP/wy/U9FGriQEgJxCQm/gWtr5yiZKlIoUFNyjOPGBhNS0JQ
D31nrnLIol5sC4taXsYhhYHiiOiFpqsNvWsGOC9A9IWzbJ5ZySofUkaQedCmkGJNztOi5pFzf1sc
U1Q8XVSLHX5a9GXWz6v+4VUYji3urnIvxp9o+JGV7zjDPGvhAT3Xgr+YnEy42ykWq2F594bfOALw
mnKOay63km3NghkQbnu+KCuz1lkT/a2BsBomb31slmW+Kz/5J2tSmMU3JCA5viQmfc/Yg417m9EL
NyCpmB7w/Vwppb4h1ZBr5lKhVEX5IpVpuQR5+mW5hTppeDMUi0npkbWjGt3QqOdZxE9/VGguCv8X
S27WD0sm7Sb8GI/2Zf7RNUSX9LH8FoF91gpX/OyQ4g9jBouSu1QCzSBo9IhBBY70NjrGfWF/MXn5
3Mn+IhpWUpgvRnaDPvpp6EAxsdI6HK8+SPMzGVS4nxkQtqsKdS9e2kon0qfN4+TtGUzuc/hyaFIQ
48RCgf+v6LhZvjKHH7T9ZfSIPAGianaa4H+DR5D7nxpen5Zd8AipWMBY4DxEfAxFoOo+xkRB4wW+
Y8MR0Qf1PlHSLBspJ1Ru7Hc40UyzRLTkRsdE68lv7bbB/87Ug7pWwofLVTdcVmSQyRDPTVYidjcS
CmzcuglljmgbGTlsJe5K2d/K6KQB+r4fOSZaIlpKyBwtMd6ztnNS8ZUxAKAVSPkpJdJst+C0YWDm
4oLskx57FbtPrZ+0vLKzCtcm3kYV+doXViodgZpxtN1KfG5VgsB0dsux4l3zL908T3uE1ZAZ0qhs
etbCiUhvjbYCERW+tw79TQURwQyWrGQXBwwF7I7Fi5Gb2nVE0zGvbEps5pmUYFDVRoiySGfrtWeU
6lvuZ5q8jR6jPO2pc6cA4w1+T4Su8oGVOK4PSbaWMDEHbI9M8DA+rp/JYXEee6ay2gLTcTEj8XFF
gDAEpDD8dYcf3f3n8V0qH49nhg+n+DNiVXhVOgdXjmnbAwklewlakdZh0iYDgq9xiUgDbxNXXwUr
xec9z7m0ZF+SHIb5YdmyqSJ+bhkvhejcmXl0oLKWnYfqSa+39BVz8rv7YlUgI+TpqdW1xoZLUPaS
/zHwvoshDnjElaavutsr3T88vGoiVpua2Rl/ytw1cZIEpRkmzXe1GR1kvpsHKNNk5DtiXJKjdun0
pd6TKl6Nd9PwVxU/oZikF0/uR0P/kbgr9O2K/xlIUm5PfnmferqtwWwV6yEKKB+VGrzHdE8WmBgs
NZamAC88rNFXz40ggtdp6/BCy7v4VHxrLWkHDYMabkZYfEvDJpXgedtkWWGum20ffFLP4NACikCE
zXG3PVeA8iV2pZMHWYQ85pyzVCpsKjLgBJcnG4UgjDWSJVg1aYCiv2xWFUyUsEASjZMAKfD45gTp
TKm+cBjOBtxbcM6/qyU8YPU7QpfQEwLY0CYW8N55fvhNzwel3ghBScALjKD+4/JdQv1ZQDgygRHg
L3r6Gq+v4Rxkr0C9B+6/sneE7ML2buJrIi8rHR1csDTNcmHAkhBYDWIBgrcF3+alwh/L4OOH4N/I
flxXXwo7kDhltEf9p8MtIk8BAzqPxhJy5PSsGP/J4KzDIjMmfAh6MUTz31F61el4LVEuZyDjKhce
IK3sIJgOO4Le031F+jt+BWRaZ4Fqu5nTlZCTUmnWJsZchm+WEaMxshtj6Mh7ui8/Hj48FpQOzNpL
38GWJzqIBWpjYpHpUugmKriUhORBwR0RbXPvO+GGCGvwdmZGvIGLRSuLA9FBxrKZpEzSm4DKeaJz
rAafiKATuYdS7aMJCpcurTsvGtRVUfhX+htcqKXmmGiwvjBdGh4iN7InTinldlGnrUReKHxVOmys
LBgKDNXmjO679+Say32KGeVKlFBZM95Fsg1yDCSiyacZhMlTSF/EBqXj7YNyznYBAbr8YNuDuImH
lCbSEQZ8Dx02bIdFKePLAsgqJTSiDo4URrnC0nEesy1IFxUhjk76TolNDcNGrf5qP5zEWBfqMBTZ
Nvt/yK5aTsIOwDDBoygQjX0EL7OMlpbnQainmoLzB0IThxiMb/W3YDDHX7LeK0/ZyggjgtSadUyT
60g9GZy7WPVXT1wLoZOL244pGiPQUSMprj7KRWl7jPfrvD+2jEw8DZKuxEysQOp0UHgrsauJLAy4
UaRk0EGEYoRLMZxddySvvWWGwNDbbGH5005uGpRlRqICneebPkUGBcEkHwDV8BaomSI6ydXkT4P7
k+vPDmtCgBFlYD7JCg8ScCve0QR3bo48HX5Ar1Y/goUtSymhS8HlFKQCBjxPK6ifpbVLshd+4nqp
w3gMtyOPACTEjhJjYZR3k2XdGcO6FMWlJ2YOijgtfgjDBq8lncjGSYOYxo8KbUsouJuApCiNL9X6
64AwyP4eEHOS86zZ1pKlMdxCRufoYtRob4JE1go+WtwUhcsU8J2YvKN1Cw8WfJwnxqg7eZMEk2l0
kTvUeVaw14DFp6caMHZUCB/js4VedxQ6JQifaOJGbWGVlS34TNjzC2qwoOESNGIxzFlf7CCxo0kc
P6E9xjhBUjSS1vygO4U1Hc7U+ukWdABkpEeoOHsGN7n8isRdfw+NbuZGR5P7jUwSyv/kbtpjBi2u
Q1vAhUbhSBn9vyD6xwGEZ/yvkF/K8NOM3Zblz10bMP0zCRr/ktHRM4yswI/hzFjxQyKBD6bD4MH9
Ts8G7nfcD+0qAGp1p5DhQS12iyq54XDEveDTPH5UVu/oSAW8RksMGkXh5rLBtvtBuCkNNKH4ZGGG
RPZudyjMDfcBWn4rv3zzhGk5TyLwd8HI6F6ggAPoDpOfjIWh9LbooU4uv5FAyNG/zod/jErYZIwG
ezZNoJ3iJ6CPf5n46FNwvnITK6+4/ZKtLw+PGfM05C+vHxGHnHQ+HzFxhl0BFkG+/zSCawGDMB5g
rSQAtsyVCK3BCqRBfKxpt64+h+M9Ea+hf0ssGNDeI8yenu5UiBXrXzN/GZNcmECriBmsJIAciB9y
PnT8suvfRvxoUG9d4a2qbxHECfyjLled8XFzky7qrgUvqaPifRbmr6k9zOLYAWyX1W9d/YrtSzZ+
A/wkx3veXVT87dsdmDOUNVk2FiLuXGkG9WO4e+alqM85w3B5gSE2pJUczUt1pgWcFQIZi0eUesWU
hHjrh3tFVzg+qvCSCzl1+ndS7SFlKvUPHMTCxQXsZHRgMDfJu8nGRe66WWyiQ+7fGWkYssaUWH3r
1eoOw9uAe1SQpWahTyhQtTREQuDdy/6SXzp/JWV/SeYfPe1hGebslAO81w3kIw/VmE11acsyooxZ
hu9vB1SXHwV/L0dwJIqblZ8mwlU/KchKrjn1V4w+oTPJ0b2ACIlvU3enWHehs1kSj2IXTjp6JFog
NbW21Dsyvf8FoNR1uK6hPg4yJiMllRYnKMf4cM3JVxzce1E7PrPCcl8V2UZ1sUTSRaIj2BxMB6Iq
gwzIVhLY8AHJ4jPGVqW+1PJGVT78c+uRcgMbsKGkaP9qvCfKjtzMeqMRxNTViEOz3wSBy7ipumcX
foUg7FL1zvPfUo+Wri+umlwjMe3CZxWkco7P1th2HrLFpwHSLqLgh4sE4QoqOqJB91hingi+KIEN
RiyFCHQwhwsVIgtQqovKrC6TbB09SZ4/YunfOA1YoPUmEhtReIU5nIRf3hrrv66YgxV7wrKsdvQa
fsK0vcSzE9t4d5NLNwjFgFyzur5knsva/pPJoxm5SedSe2WGo4iwVtiKpDOSMZx74z9Rw7hI28ry
I+O1LBPI9XYPSCtvoPEh5gzZJ6CaJoQVhvKKHmIwnKAFoN1CtR7wPjTN7wYfSgXUVCyR75iYjt8V
C9ELs91C+YMlSl03R01R8ANMDnlIUDbNcm1oAE7elJHxpEmMyx9p/PLdQ9wpnIJ0WfkJfb4XMBpX
OavIcNRnu399IHOc4nCH/Uj4H0fnteSotmzRLyICb15LIEDelVSqF6JcY4X3X78HO+KaE/fuc1ot
wVqZM2eOyed7NR8m80UzFFlVpGQY143x3dUDmbPvSZQeZ5Jxo3STQJMRYgymBfPFnVVsC8vreLX4
1LSjvLTXOnBkM9xakx+jRBm3YgUsJB9RmIkUkzEgK0S/f0m0LSKhgwzRy5FkrRXJsMidWzXDZWr8
mDBYe0yfx/6CEZIdCdz1bW4T74O3h+MnAHUVvG2CiBQgEi54JO5Wh47j6B/yx/wPd534kYBOmRwW
XaFrsgNJSAoUHZGdiLcJRxwb5qIt4X+jdM2vhuD0zTqCNX5fvX7YNKo1G55jGjzTdfdN+WYwDOvX
CBL08lXlsMXejiuQg+tyFdor5Bxdc4X03rUPTT8NCA3DfspulPBUuXSZEz3/XL6rNBsS6thsWwh3
KmiOis2+cjynkNYgSC8MPzntGHXQ16KbeE3htQmpo1SzvaMJnmERaCCMBKuwq7RSsCZTv9ETVS72
FWxLCDRTehaQtAtfQNPJol87wY/M7ZQG+Jzf8/5pADTH/hQ9oWJoNOONym564TXfI3tCorbn0xms
IcF23iziFY0X0fQTogyiS4isGqP/yTxoKesonbBt0P3H8l2KfgeKVIJ71OQooit4WYXlMcE/dwty
v6Z/osqknzKHcUf+8FvC7QyoXKOinDYAChVIbdS87XBOsGgX4EqSLZaPZHjKyEbDwxz+JqZBbCCD
Z2TRnEbbYP9qgfrhOv7qCp9vm8VvQGnQOfYKvZjeSPbcfLGWVzEzixQ6o8zX4r0FtWfmegfSX7v8
lF1IWs0aoXIlEYdSiG+S+hzxGtXnKfrWKi6TdHfQ6nV1AyxpUDLXYreAJvgjCvhI4e1lwKHN1yyl
SCwGKWuZIq0I1pJF88z+yRxvgvyDFXhWLYcFy2AyaOb7mG5W/IdAy+wBVg0AtGAHexzvdiJ5xDQu
QZLyd4Qtjr7HYzqtBT9Ra8+/KobJbszXBW4K1japkpgHMEfoTBYqBJ9armtYVbxiWhzzVWOslStk
cswDnGgsy61DMlPd5DZtVDdpnG0bfw6yH2J17NY8dAHTP3pxkv7YrCQiGmVBS1zrRrtgxdMa5D0q
+uAvSiIezCR1agQplf0N/TInJxMFL2fVVgxAxvI4l6O4bvDfPIL5UvSnpYrP0Ouic760IZk1kQV5
qMKdwKOrz6ynpuBFYlt/oTGNt950RGyPfUbqX7I2UtwQR0Z1kGCnDZk/lMnLaIeydxxX6kKioOwl
vAG4zuIb3QijX2aHF2WyScj9Uho3WkeUvW2WOUabvQoEFwa4WFPjawtvsatZSl9Jms4HAGVBRyVw
Mpd0lPNWbs4BxhGmRABdA91PWLaoSGMc32WOYvApmcU5jNefEBTQ4jSE/yxckUhFCIY4gToUmG9W
0bGet4Ij1ucedx4Xg/EBu5IznRljjE2kIluWtX03DY6Z8hwmIvxYVuYiJTMcwwbfc0RMbnBScsq5
+u3NMtbNO2utjxjWmwCKxZ7Tvdo8g5FTEVCvudahVjIOZk+gYHtmB3yu4YGALbxKKUUKFhDZ38Sa
n22DdrWL7pgFLm3MLOTcIeklntpuqCKir0r9eXX7yrw3GIse8ACDtUhn/sHLnHuIxz208V7xgvRA
d5joMY0SrqVD/a1Fz2bv8+1gMITanKO4voFETMuVNZxMVPhDuZ1lT8dJNrr8BdkC6npP/oWwwjEB
JxlHnMPCJOMjzfaRvUOaFM6XFYxh+PLPqr4KG5Ed6C1fM1IUwUhXUb/BPsmZylI6aF+kcbhMmjkT
8P+5Y+fTn0rv9aHOXUogSmC2IxH2d8v6i0ikfeJl8QOK8gS/wmRhjr08ktvCa8cwKPYlH0MxffY7
OrekbgYWBIsj2FKOpA0G+qi/SOilog3HyLRcGAMqequ8HqxzoJHIg/gjeIz0VTgmROx1xnEO4aNM
22BJ0rW5hsLwNOrLw4RzW4FUvphucCl1b7tDqP9E5qr70VHsj2a/hNAki7sYrAiOfW32KSlJ76G9
wk134p/cNNABeY3Ya2QFyOP4BW+rXxjjcYpwjoMj1aJf7ozok4uOqBF4tOUGhTmZNsCPkUbH0McX
yQXPi4yEfC10Hx4ePN2xXVDM4g2Gu47tZYN3kCdprRtnqh0WorUMi/+WrW4TLWBiifDGQMeNhAsu
IjyiuLyabJ8rD1VCjbEb9ZixnJ6dRzRBfcRPwCWAiN7ZJBgUpWed8LclhHV6SI102inqTdt+hiBN
hPtU+sNt2JUkXl0n1reY6wTbiOU1W5YgZDqIsrMKW/bN/GZSZL8SgLNkfMFAQ9U9yYBpQLygbTNA
oHMt1412xI+tuWN56dkkgKAOlvHEX27Cy+iipb+OtI8UohNj8E1LKJ1d31G46lV8l1GT9uQVCD7r
lVzeHNJ0R8TzJYslOz9LX7l8llbFKd9ITMtfKwZzbAiupGP+kQ98d+Qy8VkAARxgBzID+oLaib8C
DH2lvSsYFrY4ljEM6TMU2jcwt8xf0D50+cIahITNDr88fVeNT5tx+QaKKqpPYvC+bymhALRQxUBb
5IexToaPO0767dmPZ4egWscEW8buBGkhORqCh9UmqNz+D+2qLhkpfUaEY+FtmWmTr/ioDsgvS3nk
Ne1h3uu9G3Iht7YiH0yRXSNClJ1Xdh62SeT9DhaqIk8qfXt3eJUbU3MblqTSEdDeW3qs0Eaa4VRx
jrccaejAKXk80FbxiSrCSCbrkeSObDhmwBAFMI/YaTjac9MJ223HrODY7+PgPPxO0Na/SiZ+613/
D58Mhytr5ZlXf54Fnw9kCWcBXEdPbvOSycfMpoO7bWsrdWsFjPnwiVN9Q10eiGAg1AtHHFzxVffd
72c2ekna0XzpFx44LifYhIOt44d3oZbDAMdgscZplLsKYgNxkRuTUYGFYZBVGrRHW3cUtpnoLj3G
M4FDKbpUrdtz5wnPeU9UQkMEbARBaybAfdH4F/JTO2/gTFDiZdti17CEBfY0tWHr3hiSr7E3McZZ
jc/0S+N6L/3FUEjtt4e3TWaN/ln7DR5IV7w021FliWN8OV9snykps7dmu2XZc2385oQhsUSLH8OC
lOaqZEbP5AQYJ5jkc+9Z2oNt8iVuCh/FHtcddqjCgWyg+T2L873DoVJXlIE4ZHi3oA/IP0yA3yZe
6FX0ZX5kJG0s6QQkujDTAYtCbQDZnrRZLDP2u57gpa+2MkSyjtAmlBNz4itjvqy4oQ3bvT7zFfPP
cNeOENPTDUz8ZY+GdfTT8L0gRqGy8h+SAvj3frVFS4ROQN/1znLLyBOTO6TfOXym8V//ssMVQJgQ
2LgKgQT5KN0u2sJM/jmJvva0ZiIMVqF/l5jqwDPGe009igxsSTDwecHnCkTcmwfeEE9AmvBMbtro
usjhoIwgDeUDOlyEDk4ulvrRsupo+A0yPCtMbIZkZzIKYY6jAokoCNY/CHhW6mkYZheQKc96dxgA
YTTTt9Ht3+fse/li4+SJUJu61jN7x7rKjZecpupKDrB2IvNBZKmGY7l6t0jlNGLw82s2dxa4i5zs
JH1ZRrT+4vV47KAwrDGxdNKXrMKOfJJEy1UhrugwxACNeiXqm5Z8z+iT7ZdKvkCQ58KL2A7eqTtN
9NKlzLEOElO/lcq+O+PttwH6nLjG/XgYLJCghk/hqwFJupgs3MDKWWPpRLOynuWervEb08SksJwT
nTAsQrsJnKz18ebgmIJDqse+Vm8U6TpGP0PpkEDQiFRG6+gTx4z82rdnSh9zWyes0z+Yu3YBUQEs
wEIo0f615d80rQHmFTHOdq8N7IqI7a01v8fkEixRau/Td0xE1It3gX3T+lzz/ux7u/CEHhMtyQ2J
Uxn4AyAQneQPiLoMPzhL2VjlwTdO5BUwPxTJNedeKXe0AbhMBN3m5MT6wjAPY+C/8YNIB+6xA1yT
K6uub7WPwUdCe6Ab8QqRaNKtJv+mBTtXHBjZ6zJN6Ks2Ecy0ibjSi/QcdqcXGEHq0EnY8uMwAMm5
DoNyw/1GmlWrXDlM09dHO7lKuCF8ilHcbHYfTKM7gjCR5xtg7rQ7wLQksGxNzTWLxsoEaRqBeLls
TS0Og5GSXABeRJLRMgpsuR+Y8+XpT2F8hqxvxa8zHWXFjIkDSU2eEV8o6cEc4+xOkYtCXkW4jq/q
Q5o3PJt+ypHKgUlPJn5I4kccM3SHZ2OwnkhUTj2DkdAeWeRRxtNj4l+XYgbjOCKCnl1aMLaPUDku
zSa/UcOroPrhdZkP1xhlyWaqaTX5ksrkLiXbJPwL+E9AgOtYwqDsFFn10+rPHiMPaLalGcEHxcJX
xKwvI8OFNIeMeNb6mjEejAj4GX+JCxLsmlGo6sUCZHw2fujRcDQMMCNVvyUWg7QDwZdU/k2cXsQT
h+qXxL7cy/h8MR8YwDPQ+av1YyS0SqZFiiWdHYU3QTyCZ6aTw/DOsDvtDsWSf8PidHLo5HfOLfIp
CAjzK7zs3XYZ8xf93yS9V/yrF6GpLT0ypEuc6naf/NTciiN3oeAzc5aC0ROtm1KiStMHagep/eTN
pVpKyWca478J7uuizXf4RyxHxpf2U7SueYWNo1+aq/aEEL0xvfjGXBKzJdG6bKs5Ep0oAHkGCKv8
B/e8grSkresfnjTF4ZdFfOmBMFAoMbpwZahhHcAQkPk6rg+eEIqfiAboiyCgiMVqymo4r1885+oO
4ZjfF2YUOwrDWfCsa0GsNb6O1fQ1f7D5EbG6yRCBNKl2bRypi+7j6cp+PI+vP36k0VHcwANniY/L
UD0EBB2V68DBaqgHRAxgGvAbTwsuiwOIQw3lPTnlTN9VJAR0poZqy+l4oZ9gxfzql9uzP7za5SVS
ovuMotI7jOd7HRMfPubN0rhurfwymjsWUJmM814u95IAoc969iGtERXqypxsaQmJZ0U4+d/Ow4Pb
EWXMUJDD5IIp9ZM/n1rYNDbWaXKDM8T3wRku1lFrn4IXmd58lU4Y8wh8YFMr2bxb955t8U3C3sSW
Q0kta76RQ7QlpSFwLPdQPHnkNcNlPs/MsFzuS0iqvn5TVbt0dPgAg58tvrc6dnHfwxlx78m7gmVQ
JACxStdsVR85tTGzmw/j1hwTgZROA0vM/5t1MLGoH7i8dIesDSKyD+FDVUkj93B+9Z/0wZDnhOLN
DgsPG1XTXJnOrMABvoPBGq7kAvaO0Ryr77H8rAjcVjzUAoP4ltHt5a0OVlT9smggeWjZW3XZHSke
FOWHAPI8Z+hK/AfZnWmCxcly4+/IHMXOfWMbATNymrv2plyXU2sJYUDXqx4WRRWS22IfIh5mmH+Y
CuJDao5kkjCYkRyJByIonUizx/mjKsG5v3UVpnebsw2a94r9o1Pn0+hgsnUK5p42dKO8wFO4oo1k
25ceHqGdf09IOqW7Kr3sYZ7SQ3GRkIsurD97yp/+QbF8kQ/RO6xrJ3rPdpAm31nAMk4oWRAie2gH
0J4ld3ZP5RIUZ8PQ/ZlZ92Vj7RHHG+j0g+Fmd/YU9gg+r0dJYwpOt/9qL3TOXBWuZu3y9MFow9ok
Wyqn3HB6O74wGU3Kt9jjIxm3DgXrhC8392f7tWF3odyo+Qqx9MTuHdvo2ccd+bD+kMFBvaU8BOFR
fvkRZx62jpByuxjY1HyboFtyzqFqAT/3GuCVxwL7dUGdsCV0CVD9RP3nNjcwwsx0jY23lF3KuCL5
Ibgq85v6FOiHVsY70CdM14k97he+LuwfiC2MI+RxizgaOOIn7/3ceIP8zP3gT0Gv6H0hdtHoICyt
At7BFSGlEdFzGCy0k3ILW8qRdNn5Fj8LOKLdGvzafvrToCA66H3kR88efbUdbpv9H/o/Nt4W+PtN
Bl18RHDsVlsWzCiTC3WPsXdEnHtmH2wSgUcE/8Uixl5jEv9k95cqo/PoAIkRw3S2OErj7EbWEU0j
LWBM8uuY3C2sF8V6QHt6mW6yxUBjrOXPDBrbW02FsBurvY5Oz0mcJph7bLE4SaDM9C1jHpWK/20g
mZQVunDT96dwwbwzitgNh4zKhlA0hBAO/l+RyDB69KsqeVNud8pGMn6Ge3PXN0w4JXAvCe9N2MeM
ZO3I/K6FdVWU61JuGOF+9glLd+BIVLoBLQtXUg0dR/rLIdsyYGbnCIbgZ4ixcWMqx7g9Se1eEOGD
S1+66FT8+Q3ONrR/sXJT68ayB7YKy8ZZVGHRKdbyxeKRpQ1MkfMlhOp+uOGPF6JfdaBd0PDqBcO6
xScTDLzNHROwCI9KlDhEueBcm7YF+XqIeaxzfwoc2iUWlqIz8cQo3VGzMKwf0jcikOkcZMyWdBH6
/D2FGESGmxFUq1jY0tSmeKsDllQrtLZV1x46uuMc01dL8hqHMmba4hFIX7hXw5i48iepPOjoefiX
LqZCtG3jxI1ZX1VcxZrSE069GLBhk6NpL6dIgZVWJW2VM95QDxn9Gf5Smsrqu8T0Jy25g0NUorz/
6dlHi3haQSBstm34L0YHAbkuLA5K4EkjzVoN84Y0nMyA7qcd/397sMahLVGjZbh4SugYuZoeugkU
rAjsbII/Sbkd79X5b+SsF1i3Dj5QFTVjcl/dBwifcoDVHFybjjZ7vDa0NXX/pbD8+GJFgtZSRsZD
CK7XKEjMsUrrIbT3mNXebwszzviGiaWKNsKj9dBjHsJhxmETbrr9+GDMqzEHvybrfjv8Na7BcuM3
fItt+aje9b/mTzi02+RRBk7tmafi/NpwtIPc+ku3L6/fyifxqn0an9aZeJe9zpB3FezQXbOtaoMU
ueor/TRu2q1OqoHKYt+532Zb5Ywmau0BaP4MvvodXvki+PLJkbAxaWTv7Tn6CuF7Ljagcj/2e/5P
4xvaJ0sNFPCa4GMVih1tUcqHLUKELD6k/Bqs2KO1jiGr7MS8EwtKsPFRB9VAHcxC87q1bfUfh/sv
1hnae6C/tF/gVhywUuWSqksezjrM1gu6IppX0l30tF9+HaW/dt8YbeDwyWuhOKhsnbxX2/C7JeDX
PhP6VS5ESRjTjZO9fRF0Cij6XZYxhjgi0afimiEC5By85tgakDBeTB00CI64zEp3xNsysK0/sNAr
r/vWRqPpVgqsJtBWv9hmtFV75DisJjRXJv27RFg2msPv7rUVz+aFL6Tc/5O3gC3IFO4iF1Unc7e4
ij6o/JsI+WTFKzS/A2Znqt5dGZEbVHTTYrxDVIJ6SZ+KHy29dbTaDELcRLjm1Fd8gw8uSrB+8AHi
/IQExJrkMOEd/6kT4IykVC9fdXbmkNScXEfl3CDaW9mWl778YanaIG8vYqEd18ecEHfPXmwI3QzO
MyPSNX9ezCcZvfQb/y9aDqZRHJfR6rhV3akkk4GXFidChMd9v+zgbER7SSmZHZTtqvCZsE0aY4AV
65xGyQb6JK4oIVD52zMPDEqX9Hyhg2gryQ/jJR2Y99ljuR+SgfxJu8xEhx0ZhVo+c2rBbbQNhX4t
LQvRrbHjo77607Tw18Au029E+PDj6JggkjK/6PdWsfhWFYM9mWZLp9FhiIpREntuG390+eKgALFS
ATiI7CjcXAR+mm/GU7a2GouKqSNjy5z8aFNwomyFNXlIeBxTL3BRbGoGNhLG32UPkVtKZeOo7c8p
usbIR1Evy9Yzleoz7E8BRlrcZuhfJoxw+atN7xZpcvpn+xfgNe0c8xKHbKPiavnKGZZRHqAlswtc
aEiZ60F1iVAL6R1AlnQORlX2n9CA5/hg5r6q+hFHZEdmoMbqjkPmLS4vqnQkopf6GSU/5AKTB9Nz
e32g4zIqEzWXQmMJBqLCBXLK9C1NvBmAB2CBmQS3+cLX21B+CeFfDOuwHG9IhwRm1vR9tD0SzREO
4/nH0k4V4B7VT+NnBoQww91qckqbhuTkyR1vGnVh0Vy5yefhxsQzqd6x+DNgVKlh6D1LUHPBXVXo
UVp+petyKHNzRemJhwdpnL+HPtyVnqXa/p/Af3r8EBibKvwrnZtxYI7KLedaCohiLtr1gAU5wqrX
zFCKyfTaW9Tmc0/aFNFBvxppQgZC6GnZfiiw8dLRMBSkvh6s5+It9TwDRevAfJzAbdLMZC4gHOMC
6nnp3DP9pA/wqv+y4pIgFOIc1rFptxrxruOKXMhkxTP+QDE3bLzRDBEXTDlBOnozMzsGz4NBVe56
R6SZCn01Xupj0izpL6cHc71CtlaYlGXmcEgv9OAdHxHjfv7Sd4ImLrl+uHfzPYHkhHgtNtoXVuKB
vhM9thfA3Iwr9D6DxwFKOr4ojMh41WcTIwX/XdJbd3R6bBPly4eKDTvR0aJzfGMMoHEY2syWIwDu
czacY5Y8CXCYy6+ZskHBBy7wvzMucBUjX0DILUmVJSfGi09dYL/nW1d1g1+UFU7i1HN0WyDSwL9N
3r+FzAmpCnhf4/E2JOWq6mETr4jVLDyGBMsUZDiHOGxfd0yVMzGZuN4Fppx8V+lMmBuWEQszHzmH
UXUJLdyArvwAyk+8AzVpPT41QPvjfplPq9/LYPv/Eb/C5I5mAblI4WoXdZC/jvrdL98Ek/P0FkPa
V6XJn6O/wNjUf9QLeXrSUaWeRvybV6FdUzZArxdw5aIHQmpZ/IfB61zM95IpmcJgea4atCt4zgq4
XT62yitTUSqV3J7lhueKlQIL33A3yKhWD1NgDMYcbjz32Sn9MFqyrn9TBkWDh8JsDGcJZYjcxY7f
O5rCBaTPGEbfZ9qheyFXx3YMbgfHoGHFvmoiNHUbi5zZ6sYcjeAdH/ne2pNKnQOURu9uZC97ZyhH
udw92EBpVF/VP2nIQLNMumPCqGDo9XKJSqWvhZs0H+Mb3CYDbHdxet3ZRgQRMbHfdjASmsMLyDR1
qRDYM95p79knr1UVrQVPVTYyveYB2dRk08sCf4E1eGuU7514GcczghP87u96cdby7MMNNutHStmV
YjLAmy0RCVC/M70mUucPg14oXUz+vzgWrPR3YGoxxokrmDscQ4+JdzvGcDuSOUJ8Wq8doshb4gVp
FUReIE6VBiJmiUY3vaEv0ThIQCYztgoiatzMhfD1MPmxJNRi/tyovET4dmU4nDIWX/bsY0I0hPE2
WWtIreYpxm9cTHcLXFq9rOEr/TEkGRvDj5kTS47NLnzA6affYaLFSiRDx5EYaELl1q9xPZNbYumP
brovg5RFsorAGtTOYpM2lll/ECdeTnXKhC8iwLIdOZYAkKWc1G1K+Y5nVe0jNkhiHNhgO5mwWCCT
MDtB7d9yf5v6OVwo3Gxp6tFtovhgEbRqRofLopl+hPIzZI6qwC7iQPyo6MFxtBOgzEgqXjOyWw7X
F0o1k7+NyVNLUuC8S/EC1w55jHB9mxdueHdA9Rjax5j9WpInCIcpFZww2qXNo1mmo8NXErmCemFQ
wSccCAuBDYR9kiFNn4AZObJZYVEMoZMwqC59tm6bw5jhxDq+hCVMl/x6PB4HsIQTaV9nA6/PAlnw
sLUL/xA3uW1xviRMzONL0F3w+CuxY57DFnLtOps49dbx1x3OQJcA8UcaZv+KMZu6H/NdQt5q7ifp
IdX3lBoQqSjkC88i3idyFmQC+Ya9pzDbNBwtoZlnbs1K30vY5gqjW8w8PFgM8PD1S6lD/8FfaVA5
qS6IYexekkDLeBWmER+i4CSkSmk2FuAiWH4VxPC1nO3b+SPhn06RHUEq8YbVz1z2GwRZbv6BwFkg
f5dlBTzxFflugtJR9ujUMfdBdW36exv/sAcrllfex6xnf4VOy4NLs4wl2NUbCYVx2xyf/NZY9iCZ
pfdERyrCmd8agU3ozvpk6wd1AVJB+bkNPNS7loGm6qLIWb7ga09h95ov1I4UAazJNzmXt+Ek6fd8
4t8+K5guU7vyKopx7ZOnKHNhiokeIlCz1dRrNLvwrwvpB3G04wKkGgoOZPcAIGLVh9QrwP8r6Yr4
QamCBvvNn96zkC+x92azbxiXfiR9cHaG6Y0DmWRZSjCTHAdo5DeuNy7EttjNPRbhleWjUr7z0s0O
YUe4Xvq3enYIb5hYkVGHHRBC8Pj1BSQU4QwCTxFrSIVtHrjO1JdfPShmOg33iQSDogRg1pqkMf0t
83o0LIEnF/9Vc8Xhz0RB9qJsK1seNSJvQ4hn1gmCj4kzgNdlz6Qv8dJ/POj8hMiO/Z3hmPUbWXcl
OTCcqK+Y8AZQxdBlUPGLTci804sLTxlWHRGt7ykLr/A+3wJtT3QaaiV3MQPp8MpKV8XIOZYuGK9E
tlE0G6mNeXvLSI1/ji4/1x70J3RRQktKRPPJmTKzKUKri7Jf7qkGuKHpb+j1pd5WgTR1WPDZPmJj
SVMxwbCf2mLasH7RZRpojNz6403+lputySQZ0yMTZ5+Ogz+Yu+hSE8Jmq582Q6K687QYH15o46Rl
XTn3mW/B7uhQf4BrsIVfPFqWvsNyM9TXEElDvWxG866cCvPGq9xqp8A4W93eymHrPZVu3wE8+1Zh
tD0YgFmkMC7y9z8KWapnnNdUPLNdPTp2MZpVJH5krtTSkREr6DWP6CzLTGQEbNJwn6AeMZeI6k/j
V29POlMv3BMeJPltSRWZs1QR0HzrB+0X1N2SCZ3cAiZM/PL6PdBA5WTRGlxO/IAR8fsbMVuO+18e
GsYhiQv01y0lhjakkpWK6KkoP9m04YpGquKmwNy+nJW1A7WaNINM2se/CEBfcsytHPGEMOEa9jCB
iP+NgSm2XpCtyYjtYHdSJxyajiV1P2i34jec+fA4V0uUNVXFLmfgv6xzyUuzcMephvqSYHFzlZi+
245gSkcrATIx2RcQh06QHxpozS9HeWcETf09bIXkgB/5jtrMrByPLNwCSjpzW+FPyfB+2BNI4otA
m+gaPq0gaA6E0OVLphqG/6QXMHzuADP4ZTnepX6rwbBl/QGWBNeNUy7yH2SCTf8rp7AnRqpPJmr5
IcP5Xu2N8MsMo5UWfjGEFHtMO/eluY05JwiwJahViU9COq5m5aAGOxNL8XDvqEeEYWNGa6XzM0SF
EWY6yUXpaWA7WWMkLKgAVVDImc92PbgY3EvY75DEjIKlsCUEoXYh9U+kdv1hZZVSYA5OF9uUQgMz
JA++kqh4eDlmfsId9vwJK2r/hwBGmrb/ql2XUmRL1QTB7eU2k02RRkNefWsh5wthJtdhNf58DNY1
lDaIkNxQBAT+0xon99umojtfRztZPzNpmmSyNFTyYqDhYfxyCw6H58IOMNt/RucYlWYHQCqs/szx
ICSkgB8GmoYJpD8/19udMi6+/qvdf/AdzU+wo5oDW4lDqv4zIdD4450MhK/xAMdJwSz/lu9Ecs/s
FxpQhQKxuGqV/BusfTucuU8oe40RyB8/Mq2PgAAHl0+tt8DKhv4ecRa+6sf0OrMhmVKVCrhWk+LC
2FQcMNOj/lkGSH63/FOZWB6xR5XUHTNnFE0Fh8bLjXbXzme3cbKt2ZeVnYHxFIAHriJgdoi23SNe
8gxemHmW3CTqsfmNzbHuG1Ow9KtqRAgjDKy07WveVBueLOKe0n/MkOnX6O1G6h/cT4yw/pmzI3yE
l+ZfAo2HDqlfK78jST0SZwEYS1SuffegU0taWz3PH1PqIQvrEvFu7oJbxBEkPUph3ZGJCbC43SDt
zNACcLkWLcNQiVciWraD3jpOirM+OuDmDGtvDbT2DAuCLl9reH0zMEf4cEHQgM6+xvJXYuzm+Cfp
AeAQLgx5JcbXxPn8+gylW8tQkwfGCi+ihTNzDxCQRnWWr2Z+KEE9Rw4fJqaWKaxrLt8zGXghNEXw
nFiOLFZKgJCZVykH+DnYzA6VeGdIf4X2YU5gWzaFeKNishg0ja+vmC9r5DsueXXbiPddZy+LhRVX
/z9eHe9z15yaeQ+rBxSKVh9rkNHRPfiSCXvsz5PxbDDMK/EP9hzhqVePmQDE8YxjiQU6wAMdbsJS
+LV+JXx/GXvPqMrWRRZdOFUvoPDgqwg+PFT9lyWAorwyGDBdbPDxV8A3ybSye5+Ne8tV3nVrrdsj
czMaw8YifCTwz3AOv7FP2loAKlGWSYfxaijdxW0294nQrrZFYQu/uEOIHqRqMm70o/i88ufInOdi
NB6w61WAHIFayWLkjQJ4wUykCW4XeNcNrEs7QKnCur5iW1gDZWNeXqzidUzrXZEOT3QM4zNmW5qQ
z5skv5VwIiIui0ImXfAQDMQU7qS1+q+BxYj5RbvMKSbQGrgyuTBBwAXYfSWh2yNTPknTNN2CXCKq
Qjie7ATNMmVN7LxqnT8bvSPGnsoQjYFoMMKlo5BAcefz1mvGDtlPa53r6zePhN84ADF/DT85iyiq
/P2CYQfqz2xPQr4Wo6Ou8xj7DbqUKnwABoPTaVjvM2MRk31LaN+YUTr5+brjVxYDQCYb3G6mMtmm
BCV9fNOOgTEQK4/CzbRgs7gCQvALw6ehXAJFXOU8fYPIylJ7i8KC6J3P5TeUS/ZkA/6GDTuMry8y
rOmF7Izx6mSz/pJiuJjQLd1mCDDcB7j8sS2ox2oggSqkGoEmEK7BwBkNpkNn+GZGpIDE7ghparE6
1wS3wrOwTWubk1RVyKCOWNQaP+UM+BklrrUXwdzKeGOBdL9CkEDv3QCyTVi30wm5elzHGoU4BjAm
6cKWNlmiQK0oOfnrREDP+kBfMZupMBK08tVKzO+ihdyPLobPoaEiYA40pKSus4Jo2RUC8ZyvB/FL
5imPWLIJUaB6IB8L10Y899JOGGVPJSC3lv7UM+165vS36rvrDpZPkTgThRzIvhK+GyIpe6cKUEw2
ocsin4QDSNjOi4QfGl+x0NcqVSj+DlaMFrvUMF7UNPSkYo/nR3c6HOuRK3d3NlCArjFgpCUb4USm
H0O9zV+XILf77la3z6WJgByAj6gR31X+InH6YYrvQVzRZHLiEmk9HWIhtDuYPyFvTdLfInmRWG+z
vmso8mQPCO78jJkEFuxZ+PQkknyNumcUbjjnzNJlcVMiZwhe1uuCTjqlH69gSw8AxDNKDlyFUe9z
CWJS5RYOGYsR5j3irlmDwKlbuyFYWFqmR7LiG/kuHHcGf4GURJS7IPjnrIfl7TFfCugqGUPjIgox
pHslfQvac4sbi1vIv6bjrgq2dBtR73DtgTNKqBHBcuGl01YNl7B5Z34V4lgqETAPZg1jY9MpPg0Q
QFpTdfnz4dMEzD4xXHKrckSBLEcEZIhIF6+6CrntLKjmXsSM3uRmAs3wNoLhxO+gLcaTxe2lb/i4
OZ/syfWeDB4G18WoUjlB7iHx0h2IdGj6rlBdLE8U/wnnHudD7jWY40CMBP+Yi8DMifmkis/XhCSO
xBvJa9yuLGRxCCEh0l9SiWun6ZsVlJ1OWUTxyn/Rp3V7STkM/ATRukAl5RFsMA272ANlOKJspirH
YFka2fKGUkzN1SffKGIO3/bEgK/Z0m1apAKNC/cz4QYIPaxAkC4Y1gCUBv+pPbuHSk70ZDO/pLdE
yk0pVR9a4C1m4Q4bmM+CTJUTjuR3wLrw+BBVArFVdVNtX2h7o78xQRLjozpdUvXI985nKL7FYkNb
mqUHeGSYT/gDEH2Rj9UaChe15rXms+A4JbAWaweuW+ONnTXBA4RZozQW3jhuSEWfYCV39gJx1txQ
9SsOkIVsGJprEHW81RAWR2mrjC6XK/5Cwoqom1B8mFhAaOWmUXtm3nbBRWAhCPopnQ+PBYNGTnh8
uDTGEFTGHd8kyosYbPntMYdU+mdqPWnX++TQM3H/5S/He8Bdx2PDp8SLwj+F970MNyxesJAkHhi7
HwXsH+SFfJx5Apmy0qe0qk2fR2smX6QfnSEqS/WcGYKr5TsD00zQ31Hted+MwOt7L0uQMa5KwWiM
n5XXTXqOQC2mC//TwNHxbf2iojBOpmWjweFb4XfDiMn/tH7t4js8oh9Yv8W3cvqPpDNtThSLwvAv
okoWBb6yb+K+JF8sjYmsggIK/vp56Knp6pnOpI3C5d5z3vMuwrVkJI3FZWbT/gJ7oIrJ5E1398fF
faGHnK3V6wuGI/QT4coNoLIVtkAHQFvjj+OBVBnS0Xxuk3lHaJn8O4SZqW7H3usKfYoryboqL+9w
MnaByPGkuP2pQnyfAaZC6WLmcMXhwaLQAXJ5jw2kKIAj7LnFoztniwJronYYvlBijTSv4ngTaotN
hIULxAFhDFX4L/OtBn9J1W4OdYY7avgSyVt170T2qV9YANNULydQSE+WdmpXUwGgis3CY9kxpksE
SGO2oD0RLS5gLRdZy4wOtJtRuDRprWwucdriPGcJCa66vD6lOdweOouvsUrpbLwtaXoUlQfaozSc
gE6si3on0xXeYM3WtL4ic/ApS5O8kMndm/BRHpQzJYmEAlgYz7/+3jbY2Gpf6tjs8N1FqkCwwWga
gk7GZjwaIH0knE7hCAw1av4XZRGTolqi+4F6oGOtjvTJnaAeGKap+R533y+BGd6Nv9FjJpbq24bB
h6R/Mb0CBRBZXSqD/bvwd9MB5CBWvcrOH+mrKdMbyAr3FyT4lKGj8jBg/Y0VVpdCeFrT68vCGpXU
7A6qg/DKZr7SwCKgJKuc+uaxi14phZTk6wRU0ioHDviho3n/FeUNACK7Rs8tvnmCGIJkzzToFiPl
GnmHjMnEFG1YQBc3dvMsXEClF2mLJv3xyCZ5eSgvAKoQCGjYFafOB86PgvQtYgjJWxjdm17YN/5k
g8tggg1u3LA/a/m+ZovgDbBvCIzGmNrR+FOW0duCkPGov/1hiiWgzdsDzcGMBCAXmiWvJqAizOwJ
FD2g5wfRzMSkYPq7opyBSsQFYJvAD533ybFVVGO3l7wRmC4rIeQz3p4uakNeqhhcJB0kkjD31G8B
n4jV+SxwB4XP4vUKZ7ido4hM4OLv7gqt+XSp4BbHbG3qQsfiA3PVqEZ4rUyztdk3ydzU8Jx9nTi6
abEZ48EDhY+rw5sGgiq1kcNJcwg7kxETn3aYBagTeeL/Pb/dhbfA96VtWEK1lEiiHLck/jK3haka
P4wPBMpKiwZHH0HncLK4cvxUTko144jF/nHcQMbvpwetHIBYdB+sp7dNj5oRIpMBaWOa6040pzqN
38iFuP8yOOQi53A8T9adi/Y2sfFiZIumRW+xqXRHkyn8MCCkYab0cnhpPihtavdvqQCCIMWkruTW
fLKYSTGriA/AR0fXw1qCazSqSPi43ZJ7yg3iPOERHj5rNDrw7/Ai4g2clIXw3moosECuJ2teh4+t
Ql5i7b3mXFQ+M58ArBhrP54cZHQjBx+J156jjZ2AoTAHIxA8e1YxB/CDeMzf4U3DuOczFG8PzwWk
LFxI8C/uArlh49cBCGpbFhgEUUSP1xgamcBJTwvBc8V0C7YGeqeS6DGiN/G8y0yZS8k1R2H3y0PH
K4Bk8j/RBMKpRN+Dr8vk0l3UL6hfU8wWm5A1yiWDdClWzotHMbdYi1xrkHLWLstp/NioytCscpKD
Yv7yrCXwc8aaz4bKSR+lncaSrLtgRZL0lMvum5nIlFtYuNhCMzgVf+tfJux4k1vjCYNVFRNivGB2
jOxBUtnfp0u2sGKHG3vlQCXmFxOdnEWEbo0tgBEGA3o6Njy/OGpgLcCZwveD2oEPDaXvQglGBcjb
AD4BdxUEuneGzDa36ZUt8QXhqaRE4dqxoLnMsBT4oBKLVWNih1sRGkkL0xzY3sJXiUS0DljSoPas
5BfLhIIPe1MOCf4D13+uKQKZp0tP/FCQeo8rlDhrLhP3hb8IdolJF6+TEGbNNsPM+u1xrWF1g2g9
edDRPSNre8O1ZOl5J+pFXGTwcmFUA6CBc5Zo4gbE4mCBVwsgHyaHsgKLdol9C5vtA68YNXhINku8
gK7LA1sHHyxcNBuBFfMP3iP8C6Qc3CGCQFm1sBPvLgkBH4bbiQfHF4s43iJmQh82zJvPJ4TljPks
IxNIm3if9Dn7yljoICThVvzbVy0iST5aVNfRQ/GULh5Vq3WkU6yxTj+RMpurQwCUxifkZ0GDkDO3
xeS9W6jKRitxYN3Kb/DBDcHfiLKg3UtMnKHd7zrBkrQRwm5/EWsMBypn3hWfe6J42GupZJsmQS+T
oFeryydT327qdxKL14Qpn8kjbscclynue4zQwOeHLQblAFzi9yQizprF+JlaBSHbU59A8aQnDAPB
45htomJNknglJR+DxNrT8gXjWogU/E6C50u3MVx4qoh7cImEPm9ydLcfswWnfZnDkwbDqKF5340z
Qz8CDnnIJ9CX4DQw22Sc4BNlOXXL5wrBIUFa9f5zmxM69yLVTPUmhUMETlU6msSIixfpTQjVOmNd
/+W2HJrMklAojDKMakuSDnYTCqwUlMdi0CtOgqW7AiHJOqF3htQddU4KPZRJvjEzbMz7YIBwVc3J
omN8SKxQJgEIWlJjN6pXGNw5o3GAqUQC82YAYu+dNMoXjcLDSkAzInYNq/5L9UWO50NiA6iKJHV9
AhLaFrU3tSe+e2Dz+YEObEIEshE0WqJL7jYBPCjtiF4aw4kN9p+QBAarN35a+3l+bPOlAH0biTVG
UH+wulHsMKXOAEVgmHR0v0YPHRcOOqEIUIl/ilgMGIiKNMvUe6aC22WB145ZkumNtMvp4ZpoIMwj
3p2xy+ypZ0rYASG+JMvHVbvcd6jvVw8nOBlR6gu/6g6LACbfVPiFA/+kYJr29Jpj5zRO7r9MLvLz
7DHV9QYX7ZTBPs71OIhkJ2O4uTwPzFXx6rfencu0IITUnC9QsJRU2lfuIyQIXFxYK0IgBNi94DTB
EuFznHOUywjXQYkMdV5C7ELcklvxmds1XcmrwZLt4nvc2QlIJr3x+z4n2sFMXN26boLMsGPW1aLa
7tACg1yEyG2s6XIWJ6uWnHshUPlH3CexOsd9YlEuJYdo0VWXoNV6BiQhfg8/0xU5hkspJEaIDYOx
Jjmi3HX9t9zIO5a0iJ4rJpZ6gU3pWf0bQ6UdICfGbpozjipwtFntJJJ5GJEZyJY4OwPkB8ZZM74K
wz5Eb2u3wc/LWI2+o/C25rP4cXjON7FmjMGg9f62vIF1OrkjLFPYh0SPH4Wg+sKfQtwTf8U8TrgW
x/pY/jGRMEw6XWKwKMXpSJC5IU5ADEjdZHFsVBdIPlzEJ25HVBDb+1q7NJt2N/Akua8dKSWTi/71
5hJrXrnAYm5ejkYMtFVjb8DIwYc/5etbJP/8qrlchEwzJKOIRzL9GVn74CfINyk4J8y6OMn49c9X
EJZht6wcfc9PDKkJmNM87JktzWf2sML8n5kkfcT1SpgkCQeEPeNcdoSXFj5/BX9UcuwoGaGyQSGs
LiSb/XYXPkiy2oCIcZogwWpHlwnwXqIUb3vg3dsZcvnpF/0eHSgkeBkwOnVT8mNZdvT18yPufw7S
LxfOG9Y0D7oxYyQZqa427xeCV4UM8Mbp3QGMAAYm3Iy7B+JKlonuTdxJ/OHBOoM8pn+3vUiMibpJ
9+1R+Z5eeSf0RECuD0LzaJloyHkdvsiQ+xvdHuxivlx5r5EnrH/pV6D79wWUortw5qtf49G97oHz
D/KyvFAmUa7QJZElVB3EJdxK/MZQ8wGBqhZlAVoM5nsgCtQMnJIcCSfmO6vOfwbtTljSJ421w7Zf
MlhqaJO3ss/zz9qQx+ZsvJec+cwBJG4Wbh4HPWO6ZNx3rAwaLnghOyzOLhB/cXYTvnDq+HqCqoG3
QTQaiwq6TUr0sHVm8/QPjJnJPywMhuRTmA4Qek1+biliI2/zO2+TThBwZTLg14Na09QaQ2YJq2gB
/lK2LFw2sNlAfIqbCP5/pUvmlDZXN7jWP/6yiAmJ6qQHVth4wyix//9pLN5YmkMecNFvmY3BcX6m
OCKezTitiJsymZVYrY/f+Flbve1sKUeYsPhM1fzWo6ZncE6Yex+SfFpfP1vZw23cyedEmTmvxSmQ
wW/P5bpbi5dmp4efCCTFzvdkR2irAd+jv9Of6tUYDB0SwQTj/1KWk68Zms4LwgVXoCqZWD3vaQge
7pti7rf7pfeEXU86So4ZwAXe83uu7Bl8b7LNNDx9zCooYXxe8pVzXzSMdDDcwb2Dx5B1gpB8/0Ze
g2rZ4LuIhtYP73n99Vg/1uhtTZxuV4/gsVYPVSCG+Q6pWeakq7uDzc+6uL732VJ1LqnX7Iut6IjW
4xu7nXUaqpdyjrx+Ceq1rDelV2JZbzxWMlx2xiSbcgX4BQ92o9+M05Jr1vw27KxgSq1xW4mHZjf8
9pfb95Tbohq/t3mN6wLaIOiUmzcORD1lqKXCY/JEr168rrM9c4UPBPbeePwCowrrfFXN4V8Fil1c
X9vsKlq4hZ2CxpweytV9vEbNXCXfYHo8reQflJ0zt9rf0Xu5fVRs8zXWVOHs3Gt4LKL/NO+o22n9
G1pkWD7MGWGnUaOTAhbyOxMvJpLVB+r7uZX2Kjh/sr6T7KrH/Wc5mR4fw4Lpp2K3lsYQUHFqAo7I
yiSEQEeKyEP8q7Z4VnkzLW6EqHk6eOqV4lfN6QiLdFgOk1Wm4kQEoOZ0WkwGV1avmEJ9VOanRLZZ
t4Gq000/Xoo/4DNCdgY7Coy7Y1yGcPDMtAAdJVNl0WDDUMdhm7bLIkaNJNX0OmxfTEwMeDrg3o87
RC5c5Q1prhBplrggSA8VmFEIYUbxWLHz4W/W8YhS/xjTI0M+SBbiuBnzuny3Fj88BPi3p8NzCIeL
rgHjTViwKqxHoGT2wgyMKiQKycZ+CSQJyowBXZhZAaO0cYucAOhw1Nwg6sG8Gh/sN7swPxkoENEw
TNHjuAF73aHe5YtkpcXl5X4c1s+f/O9+ZEoJa4Sd8uGJCLMxwKBrAfCBBYpjLpL79elXmqeXN/KO
zKZZHjsiuPrE4TThHpMMA2qkAVXCYIc12Z553IC2rQ4X/rtfFnPQKhDIu4i9FLmb7mRY12IIlgt4
CxNGDB8gM/c105i35qA1RM0HdfgE2u8rpxCwuBWRHnmA7w/6GXWVtAsg+A9RAHD9Yb/T3vYREPAg
2oDiGczm0h8/Aq7H71ERWNDVg5Q93BTsywP4BsMGGGSQD0V5AOhjS2iX6Hr5aSJ/CVBeIZuC1AeD
e8DNZAnUY6MwcvA58mjmsO1YkzOVjLKlZ0+TteBj5gRhwWn7oGbkRSzAAsBboA0GEGB8GiY0L4+G
sDpwXusRPNQRmzMZA7xTAkJNDvKZbvUZsfMO2O8IN4CbaE6JQy3b0OhBDyOJQY8P66Xr/u739cj2
TsHO8IuEEs5awxyKFAFdNYfXLyy2qbCW8lUCixXElqEkPelaiT/X2VrwP2gPpPDfP8RSPnAUyAJk
/usM+8cmHP8RIgHReccjcOkVhBQwdeelMxB42xzfx3qfLrtN9s36O52hUI298IGmAgdPHgJTtMEn
D+CayMUJKSfkrhtGdlpzoHhBDgi20huNx6HLpcKDm2YPAAUNQ75v6UI1oqw5GN2Xh9uJLUWTsPH6
bhyyq/QcX6d1tVEVQ6cHlBig+U3tQejPyLYbqyYAgjcKg3vyR1+Wq3Bf3Rq4Gp3gCoCDCCnCReW7
hQogb0kGWn0m7Bb2qTDVubKsQ9mFwhoRXUEpTdmPJ0B5LbyeCN0Hw+6xC1E0DAdsXM+U3tFal77m
wdYUTwN1pW3uMdGInu4qVm6+OAXSKI1eVP+llV+ZwXFi5+f33yQGWKf8fwa37QtCTuNr4SS84zNB
VHjMKIzT31ccbIHk4GQ2wctltDIWfkqcRBjhxJ3TOcXhE6dRcU4gJNOBc/ozKrbgdcFzDXCZIHz8
hCUr6DUBd9/aXPRxg1gQYRHfHAwd4mSurSne1x2BZclW904xTW+AFYDzCUYxRf89XMje03bpmT3r
wRvWg3uM7w6uNSMuwtAHnYvDDc7CG0QcmKfLidf5dB7oJn9uS3JENjLSPXax24aUqSUuiAVRfND/
D5JHIwFYi4HNL91Ie65X1IkmUQ3Ox337+abivTKcPKOMR3v59AAZTZ3/c6IA3oLJ5QdMjvb87pb4
YrRk0Z4M87X2ntBT6ddPB4pYtwk+nLRlPJsT8+JIFtYqlUX4sF1EdBZWuqwW6IQoYXjoPDXWYIow
B91UF3GpR4Xbu8+gXiUrau0qFK88o7w2Sx5uJTM1nNIhdUc1JT0DEuexb+mRz4ifnc6n1aOtd6pF
EQDz2s0mC4BkKeCkuRScginlKVW49hwj2YgL5EHQYljvF/XK7eLbxC8IAKSCXxgSUa+v2cqHdYoZ
O7wLxDNMtqqDupToG9r5cDitqRUxipe8mwWp1rtxFTVKisSZWdDj8f3juRxcfSNgtJHYEq1GsdPQ
CXBQsRWB7R8Su7PhUca6xelqk320fng6tqqtiWXSuPJ4YXI2FyQnjikLI9oyn/Bc0/yETFYdHvkE
89vC7Mx0XUefn89iWBesDRB/G4rgz8w9uYWvfFeZOcU9GpNa80EPCXUVJ5OB+6QukijzscX1M59g
F97L2wtogYMpn6h2cW+wG5iO2POFIvMy2HNrONRx4Qo4/hvZ+X0k8Ce3anfqF1GKDRILlljQJY5b
xbrwaMmsmVtg/3vOfMwqPUYTBk2uMZga3A9jNhhMMHQPPmamI4+abhpPs9mkISbzGC5mrhS0Fvsg
BI4hmLmNfSXv3lxJJm/ZQoM/v5KD6iKECRGKBkAe/KmIEjILp07qnVYV5kzIMy510MYTD+20Nwkm
7p7rxUWVYuolqwvTg7Ie080qqwhqU8N8KbeQAVuT9dTCtcmXN8rqwfzvKn33x9Z/rIGYHITzkeKi
DfOe1+yaELqpH28hifPQJg6tjwna0y+WHWToH1xYxct73kY3/oSAlQFW1EfvP6REZXx3MqfHhhg0
1tRpPaaMxLgjAAmULD56NxNuBm8ITy1CrKj/UDPYjA3BdGrvYVFfbjX3HfTOxMbe8zcPeBN8/JZt
ov4FvFT9SZz/vf+SZeLrP4KHKJs19/RTTw5vwWNeWNkCJzPzFTHMxMRthEnZyQtXj7Dxd6cx8ixL
CjKWCFC8hSGbI1uPc4tM/M4lrv3Ozb/zQDKZjriq0ztdADq8pku2K7szAeYNmKA2AdmGHKVh7by8
mthuonTo+8JT8IzSvSo4ELnEm1udBUw8puxDjT2Yws/z2hS2gj8QWAV2kFgmemmI3M9+7CDETMPX
tV6kK7BM77UpFqWLwRnaSISzdhpXcT9eGfvkvl2RD4uPk1vz3ge+AgzsJhSgwLTYooPRHxhQBc/t
/TrM2SNMKUb6xRzCUDedjeHbovwevdyNesuaWzLZoCpZYx6LfQ7owyXhdkAxLy35Z/bXpeZzZhdf
962+KNzRu74JoVEtIVKg6aZLCkSHJbok9o8dbt6bM+Phjm/rE4nb14ZhYrsoXmbOHkLDiIMjuZig
CDv58Igp9rMtZz3uZiWQgOQSO0PxamM3x8JvffolWSPwgcQ0PBkNutel5tOVTCgsV1WcHLMvkQsN
kSzo3NfyuUWT7P1bVPFtLUbpimpvna/bzmWyLLkg2osKgECb47ELwWhRHghAC4fgtkax+1fgYHp+
xETvsaoLfLV5rqBdzR/ee1USXYiCd5UusLxB9Mx+8+YvkpzhqH53mNKZK+5j30c0euqiI4iFLUTw
6bI/X9I3XsJIP+G9uFDv9+IP1h/3rXhUeIZgwnAfvvpt9nVya59JLEl4sz9IWeM2Q2YNigmwCq9Y
iNgZXJUdyu+OZpBL0H0/4lH+uMxDZFzBaTVm9ZJzt8byWrF7b+Y/3GxZ+KKFCat5cimG7ZOfbUAV
HXi40t/L187yUVz8IaRhpT/iMkYCj5XimsDiPZuVTbxZ3MLyKk3NhZJvk6puTtx+qa2KLbvGEqpq
u6Upgd3DJMAgP3E/IVjcyK6f6D1PLBplft03jTvbA0L8MM/tZohDreLa7Ku/LlA4InrnbcNq+VB0
0JNaCU9gjD2h+wmh91h1NATVHjdcF0JccIthQXADtZUGSxdr75/3ql9C2YH30H49f4b1X8xxENBg
Uaw4U6CAyq3HdGtXGSN22XLIdJ0yWpT2z+OwEiJx2XFyp95kf4vBLeigXj8gAzRZtKejgqywZmDp
rftA4QM5bYzVvnHggIYF75V6xaAumsG955EWcG/EY+J5FDf0QgjDdbSFZg51BTcsmj08nPSTD6iV
Ts4wZjEAoT0DctG9JgjFJVzQyaoj6al1ZzVpBKTJTmJiOFH2wnGRceRhOgNobO/lbgyoZnFRR4hf
EPfu5IZBwUPlY+PEyQ9/ti5aBzo29hg8M4kC+wIGA84izOpxoYvilQD5+BMsNvhShAOzW9PfcYK8
D7DAwvSS7W7OY3P/BuViJEqfAjBE95H9oqinUDA5Gwm/Di1OryWOLUhgSEo+kikgbviwfJqGBQ+F
YEVMiQmLE9j3boNMGn+JscK0h9MVsO7A/Bwg8YO3l4fXoiX6nw1Fgdn6EL1MJa4OqdP/BkqULii/
d+RuOZCJrWpvDStLXtRjrm/cBTO+VmNQ1TrMUd2JOZtfR98LRikEJyTG9WkeRLOMpvbh5vfBxGCD
MZU5rArzdUz892H6g73uj7qot7WfLdsvVssf1dOCN5qtQMz8J6rffAHt4ZDtuosn+5Csl8Na/WJl
BQy+8KxCQjzae7Ebsn/JWw49YXP741+nb4ihnf053s63eCFjZgplnSb3Qx0Nbg2v/pjdjGppAzVn
a2rkf005RApGp9lydOWpHQmLIrZpvAzdv0V30Jf3FTnDlNKCO6XEeQGdWVqYhJ3/2dMGbWagmZon
RMTzesi7chvA/bWjt2EsiByAIaHJDHaeWyT9Ldpx4kYnPIPPuGH2aiS/CD6oFgZqYZA/xH43i7Xc
Z8u/qYX43nx4LFRL95k/PrxZnJl/b58JgPlHMy1EdGsH4crq7BRKqy4cJ59JRFKoaU0ONdowUg9Z
nVRiC9DLmuSH04WW6j4H9MRveLrdkzWAcyL2qD5bzn0p2VBo7Abwbs+l9xR0E3bqgFFCKo4HzjQ8
U6gsk23JJsb+omEQGGN7YKu8W9QmLhs8HoZcJPoFRHI72avZBrXgvoBkeN+k9njqNmfhOOXs5Rg5
yscq7uJmpXpKMNlPPUy0F/3m2VidNO9W7136DQ8We/AdVHBMRPLvmnkk9rzM13g3PR6m6COMCaqx
sNo1nOBMzm7+0JtqY71vDtHc+ZhVZ2EKBYCEqchx9s1jvVfcZDtbsaBhoIDOQ9k0Op6QCiujzmu8
cVhzmn+OueT2tArxLcYSjiulLpn5RU82S+g1XmVTQh2ziLhh2HuZnYLkAkGMDUAW4QjhPiOOLi+l
R+EZcceX751kC9vaLfcqHjGR8t0ETwcBd9xTSanR7QCYLi7hQVYdrM0R3Hr+TDeQDwdKcsoIP78I
0bguEh9UJxCWM5JPwFAMsvBMPr4tAu58MJDDt+X2N91C3OdRhTHHz+esGWxwWdYk94vnuHeqkPU7
iTlCzRRh+SaL2Hnc1CIq7Iumi/pRhqQ8C4CHjJBjj+UibNjgyVB4Okr8DpQVJbqdRCf26/FYpAoK
Cqp63csPxFkzRbDy81hYvr4AvCa0krol+zWbCQxIFvhAX5Q648VFDNr/pLykvIXXRVocnUzrKpHg
ztiKcOzH2bXzzs91gWFEvxxWFOAMDbaklYbFaFbHJ6RIsOsoudbUtTPM3XGwm7mklHKFmgtRfHQQ
96V+yW3y4q3E4biI2g2ZMQVz7u9hLluf8PSV797zKZ6YBsgt8CzG94cMroRoKhj61BZEpWHHFz3M
2hcVU+bLbZddcNmYt1tA7o2M+5sy+mrAzNtgpttPxkqs4jCrzGSjMBoCDXZnSxn6gWLgERFjg+Nq
PpaSoz6HahhznHW1q1ZpiM0lXwMloSTQw4EAqszMAd1RS9BO8nQ2WIMRroWjASMKg2dMhXaRuBME
rD8Q6Ilu0Y8y53MTK7vca306qi3FB7hkui/3JX8SLTns5g0ejyNOTl11Y0Ojwhr2ECxpn1QDjRv2
EYy0Eb0Yz0sLtRxKB20exjuqrclMxo0p845d9QM30Z2ub7+4j3XHk0cQPMasT7NfTb4qlyiXNYWR
85hLe9jCc47mBdQ1Rz4ZzTzdwYKG5bLvHGmprx+rNJjhmKWbIhEoCCprHFEseUpcJmJKJ/dA/bmq
tE0NfhHA/369lQJorjY6Qv/kV7QQHa0E4x+TsmyjLG925lBv25WLay1ji5M/tWGeOO0/N5Q8+ISt
9wlxx/TGqGEw2t5MdGf6gTVg3JFuMz8idwafN8B++Pu1NVQmiH3+nX7z3bVITWUmtGwgGoSV/Ja/
+bwOoYVSNH4iaS/thzO1fZgtqjkT7HmyyRkqvJE7LUTP/1BFPnkD6Kec0hUBHk2RHwgeSPBbudJD
0WvcbNMjXl2JFl3AmeiYbt+c6+3trMzVLbACU1g4DtlqRdaVOxbEuQF70gQCd8TD55AG+erBdto3
G166+c2/74tiU+0oHBGrskjh5rFIxcZs4VdxWixUb7ZXzu+Ynx4yxAyY3NYxch0b/ynrFpTr52ay
Ew+8GvT+RsKPwdOZRHB0ovfQHFlbdTwdMIegNWMeO6fngER42vdbGUYgarmnqc2QI0PGtLKTn8jW
ZE9X0G/ErYrRCvsR0R6N1YJKyqQLsA4xuovytUrnICPRN/gu6WPW25zpPyNlzj4Ml6iPSLD5k+i4
bt5jPV462pmlgoI4i/v9K77bbUygRT/xPkXQdMS8uEoL34ZhsSsh0kCORbulMCsdUrOEUl5K8+He
B5oekLG4byeneQH23wHuzOy3TMl9X778m0crRFuv+dghsg0rJi2OzhwifkU3j1GS2zG/miYW/X58
99OwwajD4NTRgnyfEUid+bCWzU/09PP4FJQetvTMP38/HMcs29wlwodRFR3h6UFx7zy35RpjqnbZ
xM0ZV3LwFLAc8fhxar+0Sw/ukFtCLTLp1HY4KeMJui7d6ndgyyHLYOp+qHgPj1X9tPsu5H5/LuwA
+U70kp/kyPjtoKLOOTxDPWZ5JBth/bwwstumc2EtxMlCj6XlLRr75nzObkWnWGFb4FdkFXI4W88F
n8DrftULwzEmeO0hXfFQwBH5ZThGxHhxwI1VP7GrGOTivGCBM3JlsgrF3psOV+ltN8RJJxA2bWZr
pW4/JvDmzCcxoQAEOC5T9R2r9fCdHGnVsNjhZrWlQ6t7+2DV4bHEKsAwMsugtRrysTmjqP+6f+We
ho1mavUoSe4wXaGV23fdpfWiFeGhKjCFF+znP7uzsvp9iy5fp41T3phnm2JivW4u6beMzV7tUZT3
8pH/WTHzxp3XUoLCKr1TMA7gaCdJZ++56tUvJgfp+YExMRkaLgPIFd45a/2HxiqjGdZMONnaifGv
i16p6NyZ4kCSUmxlRQFLkzsOzqXVbD7d6BusVNjJaPlKt3tbhK9R91Lpnr7RNmHs+KHQlhi5RL0U
PYZRTX4TcY8wqSNAx/iVbLu437TLHBGZ4CC4e5f2VLT6H2HD27kniAbw9iK3BsEOQ2h7Qpx95gO9
oZIFJKadh0FsqiQ+kaYNHjiYnwYrGeOl2MSHl0zciT3hP+6uOGAlbzGLGxPiMj/NSB+F0O80pa1X
2/TpzGgp9jSCKOOfgMa6AVyw57KBNYBxDYPdwy0a7HpwimpRSQHiTWZzahv0QnD72Li0TrOoznaE
0ueNU0EoQob0dD58frBIzU0llBZRyYOFcipH/LXQH6vnJ9Y/y9dpzqSzBxHi+/X57R42XAn8HGmI
FPsNrvDEhc1s7uHk6WgfT5PwpPmdSKuejOIgQTRebsTT4nVaSLyvU6y06/7fywtPn3dPBs3gcFOB
TLg0HLYqZsYdhg8O0dtNv2hnng4kJlpIArn+YmPX5OfIEePWIfMHPf7U20e7nr12p9fupe2qYvMs
IFc5n6dftvTwC2mU/vkszT4dH4XpsSavRWACO5fce9TYT5CJp5foL6sTv56qp98XLZbN94XU0EaH
6BAxaZ4QmjMNdTG66WxGl1N3LqVtNyym8vV2m98HhJ2XGjhrom0UbcN1At6hd8//mK4y4lV7RyVG
qLFlNrz9O7h35umbtp9nQ/krrnLE0/c+QyhAY4xcFD2YahLEmats7C5Ovu19dOeSnw7pAQPl+d/s
Bzfi+OEo9MTSfBJTZAIIEW7SP6yiCURg7hkGQn6uOCcMgRkOnFjhPmaCrB96eeSXrClpZkloWEue
iwkbqnZGoniX+RHwDfJ8IwHvpxHfigCyblGFYZzsYv3xAq1mIQrOlH2eQVDuJE/v/g7v9fxZz2VK
Zcz5ZlYOay0LuG/iInsDu4EM3NgTbESQKZnwTfWj8dCm9Gb8pYeXKTaWKFyYwlWTUHuE3TNSe4ye
3JOMxVD8bndptkG6PMVYjWgDmaHiOE0mzwT6CsJw+uF3VMw8FTOX0k/RjRA6XUM0Jb7c+GxaHMGJ
wUWoTAR5ZQvkQ0k+rJ6+syWsMwQfuRcTaOX7g+cGut8JQkmMuRxK89HivB+hFLWMGJzy60btVTD2
MT8dhGto3iZfRL08lS302tg4TmFI0M1JiwSjIKa5UIeQ86pf2HVBU0nS8EXq3shxskR+Pvs0nl0J
jJyl/h4FmeSdoNX4pNhAuAgaUHEVaJY59idmghIBiDNlEE3O8PjF6u71X7Uc406GPRbTX14AeWAG
iNTSqx8FncFuOLRMEfWrAJKerd7difDdt/Xptid5rhCbgnaINFS2P8brwCC6pfLTXqP1CUPOu74W
qAIB3Oj34zzdqgCwCLSQotzoXWsXfd5t1KfF7X03leIO5etIRfa4EWrK5+Yk9ZWSoya6d36NH7ri
cD+YSkg9eienaF2kv+STfTpf7ryZ5LfvQORHz1Cv2kDF5FqNyjokcVibRbwkf3yUPi+moQjBYk7c
PLut9I5SZHj/bqWmQ7Ib778mu7xBWs4+dWuue+fhydwyJ6kZvCPJsOW3O2p8Oo/mHSJRenh99TSJ
NTNCwWFrBb+AX57Zt42wzQ+Mz0GnEjk+NcsThzyvlYbQCJgrgHLdf1hrNLa8JeAyelFhAhsZ6jW5
lxbUCt7VqDtBfHd7M4Ud1w4ULAbzvIl01Knhdj5eed4A7wwFIZwDGuYmGwlQ/H2+Dd8E1Ozj2sTy
4kkJamn4vkFJwkcym/Mxsm6eKcsiDVm2ibT5lKhsyZPDm0EcpUw8PIdqWLfKcki3ggCtPryLIdon
xJHp3e9bi5l+x1HdiDu8AkrNUXFHxZWlYkM3GI8y8U4qR3i7U+zko5nqgOOxxAXgoIkJD6BAg5+6
XA8hVDdTRqj4LEfPZePKB1KxKHfTznKoNiCW4I0Bc+sy4JgPJhTcAwUkM/NGlIfGFnYCqiYEbIwO
RyEXqAGewHSSw/oEz6S9R7xZhG48aHJ5HvJ5WQV6GsopqiELtgkWfqXsoWO88bu2/zQLnhooEnww
MEYJC6cM5pgJe2IqbaCB4JMRZkhemgVe8j33h5KuxN9FYHo03kuYc1xwXkx8fGfEGTToz/qoHa3x
RmYGCktYGG/Uc4kzKvYYv8B9hwwgbZTuF3HeVObBGHl8/HTIEVUTwrAQX1v+m58Gk+0ONUCAoohK
kq+pV9YgbJj25andHIXeSV5U3d8LoVBZHEex6PDaP0ZoVbjiHcxf4nsweUDw0xF7gcaCgvxjJYrB
m2vxf3itmmwLMYP/9Xz5L4p/oZsPLbNEmFjZqFNEX8mFxr35eQve99H+nLuenf6qNhZKzJA9rY+a
6Vxkx8PUX8MY3Ebkc2J3GkMF4KEEXKzq4SKnnCkub4QLwsqCggOHEXrgbYHtLaoajNIpabW9gmkX
itRbIGVb6XN5wQfBnoEIKFJVVAl8YM3PAS5G8g6DBGbJUNtcjpYeNsMtkWQ6B6UpGtUPEiEZNwMb
iR0fGwnXh7WK/krbvjEHvHl88xsfHNQTLIpZ8B9J97WkSJJEAfSLMEOLV7TWFAUvWFECrTVfPyd6
bHtne6erEZmREe7Xr6DLud9LRySRS0MYihfPLX6uzF/fc4wZiArBBWSTHg8nEc0l/myuovOZuxER
z0nDxEwXH4ewkNqJYSvCJCOilJ/1pEqaAcRhQGSkPzOWLbH1MQuPBQlZ06fwbyCbO2Yr6TrXtev6
Y8OIeDO8R/pvxsjPOq0MfJsBPZ1FlIsvjX/5nGzfkp1MjC9Vl5mvALQHTvi6keC7bVwV0+s3uLJT
HHCduMcabl/0VJFIQ9mVTlQxUqwFLjmk/y4NBc5tTCYQxIw4DNvWHa5Np7DuegGyGlKiA+YtQ0EC
S95x9NZGgI/e0RjxkPiKXDtLjjjRuZtJDOVX9hTEXeuFRCQ8PgwNTo+uMaSGk+Ug0123EtSZslrj
DamuzWNv37IebKxXnM9b2JvJccFedOd4SXxXgvYx/pXBSYjgZxZcNva2JzUcpVeMusjz1oFKo/Ti
ASE6PcIfkM74G4f7H1aRnLrsabyUzf4Iai1MnOi9TFtBt+NTZowq6Fmp2/7JMv2e5tjjeKPu2tdI
c/6nOllm3LNX58EyMdjeJ4R0NkekKPcY+SoRaxwfvYgHMpcqWLJhlGF+AY9DE6Zo3jPTxIBrukfB
hOnxk7yVd2OVDSG0sfYaEb22Rou6do93pUjtQMhn24xUKAxtIthYu1NgW1lsngCLen9vWbarS2OR
YsxXJ+D1jGWZVWGfJjoZkCByhN3Hkp9xzQ+VUWDUqebcTIiXs2XP4IUkpe5R8GyJfCA7YgOaLXsQ
g7kPkdWq4Z/7dSND03uePl7fVii+tN0AKS2ybyYVRQR+ZHiTW2M3tlM/jLT/6cR8X+9gSbkpSaP9
ZD6pMkV5ZUJiyvX7mkeGi4/TR1Ivo6uAmZrVmMiDdRmD4X8gp413nefoNjAdIKL+udU1BfEejWsn
8X0ve31vZ+k6p9Wxz0dDncwxZMeZCeHPWcaxfdVGTkP3E/5+p+UwkafnBxLhM18ECNpRyvFDPT7f
IoJcK1ua4ENHWEbvURUX1xfrgZb9LM9aOpJ3eYpmxUZUB9h6GOoQ+/StO0eSct/6GvnuHhgUGhDr
ZW6yT/GUm5BDWWWBncbjFgyZ+l/lZevgEFfEeEHoQjxHdntU4eRGd9taQrVx9om6m+q+dvgQwNSj
XLL8oRuNpDlj5odfNaIiHH02YjITzs7wrnkzrIrSzywMK8ljxipERF2edQOLr9umgycWLHbGBiOl
8ydnxVdwGJr9roPNRPmNK2xqmws3II0SdquxZIriXhgf2jb2tTtW9q295RYGcNkMydQYAJPKvagp
7zUi0MS9FtiMZd8riUvJR/ZAvUC+sG6IvrvCvNblSyc12rExRTYkH+J7TRvVWk8xw5PN28/BgH4g
6MaKeZ1Kbhk2lgfa9neqpjppsR2NHDOlndmB8b2EGkhHfWXIHK2b7612Ip+xg5svcZTnhuOHxcCG
KlERpOx2h+ZmhvYKHtbZcD9WAyuXwC1V339ryM75y1/iFibBx+5z8JLZF3A/E/6yic1SUHn+/Gme
1/RXHDn3QzOYFVA5IrF886/Fn019Z9GI0f2l7yI9iu9auDnb0UWWnrKNawZSyr58xYdjk/bsK/Pf
nXP58KfZY4czEyhyKmgLIQsAlneytPg4VJcj9i+V1/DROXVWA1ck9xNGypsvHwj44GMnweWAFGqc
Fw5Vywsw2UEK1mkFspD1JKsO9id6blPWHup61KLnBQFO4AX7kJGhPc7G8ICMC8ZGQjmWSNiWPZXZ
Za6KMuyViWHestUWCWLnt59rLluElaNdYyZNr8xFS7u7/072oHXtfXcriQ7bY9GLENbSV76LZaK5
MtadxYylatvKDMkOkHRlxSh4YzP+FcPMrdYjrkjKqcL3tWcZI/gsxzrSrO3EceFxkny2+iRkuQzv
H0cm/NQgq+7m51nCkZKnETMvyZZYsFffnXR/NY4asg+Xndkxn+s/G9qGiinaB7ZIWYRP+45hc20e
2jZfoyWGQSmmZ6bJJTyIT9cMumM6gD+kFSpE6+gZiFIHs/GHudGjfsN3EhmQj9SPoFKI2mAz0deU
rnK+TGsW49lIi4rfuYEs2+Tw6nqeWwbBo0Qn0kj8vDt4A6Nl053+VUfR9Htob/OTLLJjyR6sCESm
exwrN0WveN9mGMO9LByDfq/SWnzMRulpOsVIPX8l3Xl2U/ik0yfgqxgVJHIu2TspSvrZ0U2ozyDS
MR2Bez7qG0M0peGQWftg/2kffn6nOrHv+yTZfjUeDQFWrYsxkSkQRQ8JmqlQwEo4nrkWWFeUVh/3
5nV4Hr7+lrVZgUXIMCVYnaF45RTmWe61ZhGh8StkGHzkhtn2qhOfnzqx1oPLQKaW7vPpKmcWHtyC
DiHS2bWhM5LCP96fsc/l8FF/d5/sArA3TVZfWGvncuI78UkV96dHNfvDkgub7/I3RkpyrHBLxDTd
t5iNYshl87bDDqkgfiRUfLoYpFgFhmWFnh6fXr8T3+thaiA0oZZuv9B9RLu1ku0N9N10wXO9zqcG
tJ0109ds/tVK2ZtltlTDDHARhDKsQzRgK71LphNIOuxbPo2E0l/bSbR0rnFEaj55DOZPAmFU2sCe
8zBRBq6wVDLri0KMCmwXxpuOHqD2nBwaZn3fl3qcj+S+6XYt/f3L3+1j/XNvBk5ZCldNRkD91kGt
67tPlVhHpVEExgyO0/3vZb4bv3qHxrLF27yJEWMmm/jc9R9tRkPb72eTM2hngalB/JIxf8wEkyJr
J9169Q/jeHv2Fb5YP9vO9t2nMvVXOVFA8IfFnqrvH2vEOZEe4Q+2twW0fB3Ye3L8TBoWgIMRYN/V
GJalqKy/Z6aSpiibp350Ougfd64kq7KjjzKahZ+MDMSH80e8fKqdv7BXt21ySsq0HF+iJKZEnzj5
10k6a6MslZ1nt4aHuvoKCcbxfrTyLmOaMcRPTh+9aE8GxqtCuo3OdG5dW8nqUjN5aJwNc5OVQOSj
pkFO2ruDx1pq8PyctQ5tGtGpkqEYpraoeF3JyiU7U19O0BW90QMVrcfrIWIj27LJmrhSdnwyn8cP
zVZISd7NVRspCQtOcnUn3lt8YAjWwYyLVeHwsW1u8fkAOtroBVZBYLGy1IxfuchFy7neE1inMAqh
3QfSvUz9+iGuKEUs8fP8GD3Mj3nyLPlDuWX9w0euiWxT2XWWDcphPFYZmcVl9V1KFZQwCL2wMOTK
VZlmECd2W1Ei1VV9IOY81Xgp1t1/k+HWXvVH/eIxWcvz6ke4cRzGPJs+17XL3+EjMzjm8vdPBf7q
KxkIjx2U/JL4taYxcc1/mhdU0X+fp2/wGVHUfdxkR9mH0q0LeUTgx609Xx+r9unv1U9NYjXi8dbZ
qGUtRE6wpov9za7Mk95ZjMFp8RbKSsfBAsp+/VHwoKuC5ZGdLh8EQ2jfj2IOp/RRBKjjx0U5lJOk
ZNsQiDrCNQPO868kz1LUxP9ce+Jc3m3nz+aumjKhvFZ3lbO4hngN/ls1qqiuKpfyormomIw2nuPN
NFpK1sMtZBZSXfSejWP1XQnq21g9+70YpgfPfrqZaqNQ13aVPD5+yRlYzFUOxSsV6KX2LGGPFYN6
NVrjYTCuXBVgbrchLDGWKoI+d+596sgygdLVfr/K9rpUByf39Zf4PJmJrL4umA7p+r2pBCgYxlIR
lx7FU21PNfIotOboinnR4xUhhMeP1KEdkbYIifUEh9yH6gEf95U/fGabBszdWfMITNA7Qh5i5fvc
PDgM7BVg1PIIYZ0zMajx8U3kTtVQLMtj/Yhqmfw99fax/CNXemxLOz4j+0LmXkjnCltb4WQ92eF0
rwoXEdJWd5+m7HGopK1EfllxJnfNh7W4LDFe32SLR5N0ZoLflkYm0YzvKwo30yDMkmuklduWE+xD
u5aBLqCwnmHXVA4XgEOwMqpFTr1Upvo4NDIXduelx65IgQPhNbDcFZL/OLwXk6eQIV98Z6pM/Ha7
YgqC7y0+DTJsbOdr/bGuFdPncjTWW6XKazff9GJTN9s4evdkyTToGG9uoJ9e/FWi31q00z3nvRgG
pRS2nAznngHOK9V4M3+7lN727WR0IonikhtvLv1dtr1BZEpX1VPgeQLObLQCBE8NbtEe+VVqFuDh
9VUTXYlaZOvPTKIbvX9DVi/RUQTnex+suLR82noF1y4eSt5IN0Y0m6sdBk+SjrF41gbvnda5n/NA
DCM1neu5HudxnV/XX/zAwCm5ogqnl/hM1iXZBdfy4uFZMDtMNR6VW9v8M/vnVAXm7ZvXz0ynleus
vrYe6O3PtjvroXF/paeqHDMcvGD9RtgETQU9w/3M56mdimMalEJKnMoYOSBbWz6pWSsmTvE3lyiR
YZIp6UmplCrpdDF2qRsCnEo8nMTEQrzTu1o0Z8pVpVRdLYGgzMWLAi7UgpCxaF8C69Cw6qICRmZU
ZjwaZhDZZ8lZgyIUzRQ4pR/+VMWPv5T6X6H7KJp6ban2zSEFtpncZSpGYyofTB4TsPjxY7Opnv6O
iULWFGUhZLq6QJ5zAK4+9tdOLNMU8QAm0KdrByM/8BXuF0+sv01np3zkxfMPjWOrpV3OJ/nqe08j
hFd5HambAHqT875zeNcMRViU3jnE3llWCBgrZrXLrCtae3OqCxJ7AuuRzSkO6bu7uTQV3rBfiCSD
MeLVu5HEEHRkP14iozY0b8YPZDeZ6j8OEKJCKz4WntHO8ALIv7+j091Y7aGpoNlSLoamgjz/kF+f
eujCw+PQgL15CITX7U+mcRw8G+kuZ3GkBhwbilT6yIN4oCwv2nzCaXnzVPAghs2H+eHSdpIpGllh
mWZb50cj50xbgztr5Hv0dCdiwqcyKPMdR3CYUZKaC7GgqJ5P9nGEMBqLXS11bYH9HXvSNjSV4Rhb
hNld0nKZXk2vcnnzQ9dEkUMzqIBIBmtB8x+K6N2ulL0X/bnp2elV3cWrLFbNElIo0lTM94allUhw
J2NVWTLgWbI20VBUctHyit3Rj7rD37ynq+dMjfHoNYf3laphwC/4MOGeFDNcJlJB5YhdKlG0LbNL
3k6M1qYstMSv3H5o7nHVJYFMOZUlg6c2e3eAiVIGrPc/vG+KcxLtw3nv1oonWxFwNWRG2ZnMUzdD
CJBV1fEvtsqRH2U9zAKTkJg/8z92ULLsfu6PoDfa/tMwwwyhy4DBtwt9LEXSze2zsl91DX5Mg/wR
DTiAeLMewo5Cc5ConhO0M40APyZqen8ADewV8MQLD/R8uZXZT4LYVhcNZbAyCr/Ija37TJmPKqzZ
68DOPAzwtLckD0OKfQ0eBHKIxkrkieza4BXLdeO6LvG8VPcxfaGhnPWBWplHjyUNzyELNwjqxyYF
Kj5wL4QrAO3OIu26bgnUxQYJ9vEu6pshTBAodjg+tw93mTPyg7PCkTnjuC5wXKRN0NaCXzc7KOKc
f91RZOjyALkhWP48oK1mIcCRf9gLtJXN4SZRBeMCIBlRPTftEIkC3l2zkCn4NMiC0m4EFO7mvlUs
E+yhshIY8nu1OMAzd8z7py/PF48D1YAqEcS7GixOpcv8Vu3ZGCjcIX0uGoozfWDkEaI3eSqd5iBK
zS0JGQjdH/oSfoGG/GxYHTxaSdn2I2tkOwL5jAjyrZIp76D1L33Ubr5Eb87Vqryo4JiMloRCh4Bu
xzbylNxPYWwKqliQ17MDvv5GpV6uNeI+EmH8sqV5mcWr8HY87AD8gzlgQJjFnpEWmV5n3bpU1Vz8
H2hewTW3/JXEgWq5mJtwdGCBUcnacrhf6DdmrVQn2csNMwE9QwGpM6uqXAgLdkHG1L8Vov10659o
IfGzmbs88yCGIfdHCAvmQa64oYPP5Jc1E7YtEAO5CFernlgIP7f/DR/td9k7DGJQY8wpnFpmR7+u
1z9fhvhcg3cLUmB+fN1UNzcxsWtqSMapLpCpK3VshDJqkljjl2nRRX4ec8Y84VKphtU6g03x/MTp
CEZFoLLD+DlZt44VI+vGrbuVQqH1u7ee9IlXvqTSKqVRf0eH6+r149CMD4WCjBdNxl1B0JhfVWbN
NC3iSVZBMUcydShh/XUc0kThj6Jm+66eU8Fme+fP2cjoNzF49TLMxZHNBw720rMbo1Z50P7WrAON
viDvcbj0o8P43YUHbFBMTw2j7OZmuO6/ioEXzhytrqObbOZ6V2CWxZIZLr1azH8zOqQDswKg9Wfi
O1KF4yCKDoCr3ee3KgZ3MdY5eMvX+NC5dRffrPc7chqCK5pJZH3bc8Mrt8ZhLCSFFSkkLVaMbMrp
aOWCDgqUR3Lc5YNyjjeYOClLpe/VGst6WoDol8wUEeUv/J3KQONdjmkUVBiaG5Ta5ejW4IOMGx6k
PpOFt36/KkdWHNjB3cc4438RVuvoZHjrt2qiezGpUNRTclZNvieLn9hHjIxNZ8crSSRdI0vniwVb
PquOEj8ce2uGi2jfFx8oG0QVxBUak/apnmoohAKTc9E41ZkWwFbzswn63n5A23QfrFz2H5RmfCVF
xeJjo0vnisGKkUQ9WWQAB8zn1abeOk5vNd5AXxmw9aW2m+XfH2dkU2qCTNMWpX8KBRIOx7KAQcTH
A2/NoLRoYN67VBalXGFX4WHCjAffm7Ru+bP8Uf7WxTYsC9Gjhne8yG0GOxKVQ28/uLPb5a7FMf6Z
v6Lvf0eUyT7t5MDsGEXrUow/pSimeFXnFeTxfSnJrOSSV2XT6rxxm1C+zsUjE/148RQp3bO1l4RG
DgW5ASbPGcnnXcUlcgYrXX3iza6kyk09jam8QWn5L2iyIiTsuKqIV0xEy0buGBV7WnTcTblFyGUE
R/Gq4fdOt5ioqWgI4nl5hhkoxPPnIdSWb4cW1fSCU5xEskfevmjXTfNczQ7NmJasAp8VkLEz799J
0kgbeDD5kkXUeoxJSEwtTim/tUevyvDuKmTfWcXf9kQqBc6JMb7Vj0FUDLywrxn/8V4LohAjr3sr
UrPb73/fo+WyfmrAe43YnUmPyOezY+SQGtDGkpmImBUCHJxCgg1wRdnCHKWa3JJn5pqKH8h4gGb0
1KtN6wSG4QgrXKiSAFOJnWN6FB88kXhWqw6ZLXjyOMA18G1NfHKoDJMbpGkSzE2WDo91zznqtPal
Qiq4eUHo1U12XAbj4YOh3SO4FHCrjRLGtP2WG+huDNQ2RWPbZ04mNTaYtUSGwTdz6Fh39p6uwBuz
J5621rCdAsajZFlXvMB6BHy9yR875SaHh5pMNbg7XEs7rO+uAZuXIdmVqWCy82+8QelQucxZ1WMA
hBNgUc3wWTeNrjlgf7J9/68rpPAR7N2cZ2ea2B4dbkUoSCdb8s2ZJPEQlZW6GKTbsZpirMd/Id72
gBmYOQDJgjX5NEmRopmJcZhHfzkyWclNbDYOOSwMTkHUP5Nla92yFJiMlk1mq0FZDpQ2QohPV+3c
97mcG6aZPds0etnPFQg4O8rZobfupR6hQRMFlcSNZ3dRWIzjpjwn6JSUldF7lJjwTShgM4lsPYoa
GTvEzvXn9NrKdd0hNQadZ2vWznUX7C6Hxr5Cfj0F2GuDdMkp2KZe+dJZ/UmYh1hJ4wPUnMikFSa7
oLXy/vlocdHdHRngh82sko3mVx3QWnjJzM+/+xfuN3+B33hfeZ+aGGS7ow7CbUWFAPtflPH3VCam
6GRVJ95+zg2VTayr9Iu3+Q6h5DE6Dkz/n8wk7UVG4YxtqRChyrI0QsCzYe7+16X2gi70hQ7m/wLB
TfwHn5rGmyCjLnSS1XvAlUZO0Vt1xra/YH7g9oLhy6+xUVnJnly9tnrbFpZj8+DLeNSsO3Uz3UXr
0FEVQQv5WCtzfvcVjhDzI3OHcnx8rO+/ch/Mo6pNBVr5XBjsyutenC4HU82ynXAemV5vvIZsGyr3
4EO0L3woXGG16qHSrjiwGZQ+1qiQ1VvjPFKMGevlJZm2es7UOdg8lFyM4ugpQ/mdX8zVuxlL9txP
NpY9Q/NHY8Hsq5edHwbyvn1PD4DChSJJBcvxqUUC9ixrUV4kjxqVFjD+OWHOEqWwUO0zXjG4LqQ1
2CP6c1W2yz1Nhtg8LwZxfuQzP2QqXERWX0BSZXyu+p54cPSAI88Sy+d0f3kvZQuxbih5GuzSQtxE
qFKRvGoeoOqy56YLEMgU9R32uxmFvpvIUrJre1mPxHZpv/LmoIjFA2F4V9hM3dSdMaTy1Vtx21p3
liVFWTXxIyrDXhH3LQ3MRUWnPl5zn9PZp20yUNUkmWYtUh6zQliOvdGlQXSLl8GDJvhO5mqRLi+B
fX6UVDgdK2KnzMoGnBqM9fhfPJP5tovQmHE+7SSxzswuc1VbPRQZhA37xlKz9dXU/Nh1y1UTOopm
bV2ONMHWPHLewnrrmswrsB8K6PzbNSrtrm0l/Ga+0bDUbuM0FZanVQnlhPyFebvFnXVPaFsZy4EY
+kFn7viOdLPtng3utguNkAkx3wFdhBqqFn7+9qOWpmPLdXNd//MW5/sbHWO8T6ND4KrB7ySesSON
iGLZ+3WpNHiLsQqTXhNq4oiZx89L2YHli8dqLqPM1S9oPFP5c3s1Qa65/6qnXPV/UwObXO5njeco
Qpn+GEB8KsTspZHuqbMvvc3/0Pynnk9OFjhxpWv52PyEjpjrdDLB78TTlL/3nySSwyuA/lh55RtM
e6rMZ1s5DOMm78aa+R1yxGjVOf3YVMPkLBS9769rm1spn9d+vBfvgXQhzUGLdIBV5AZnqPWBFMT5
4rOa0BiDUbUCjmYjSqt/sVPGtxJY7WyJibvheGRYlxzvfznHLAqvBpfrUxXfyHaphTwW4w0TmjrX
5zxf2mUL0VEJm78Tf6PaZX7MFfCs2od1Z7usvsYoMguD4fxm8Dzl5bC+VIgvboEZp0OD/+/QLMCD
0PAjwTh3VowTnchTmWO03oqenXD0bnqoCS6dBi4unsS49VY+zMVdpWINfjq2dA1loPWoFhjrsNMc
xs7T7KxhJC99HMXx/02rEkOkq7B/v4uI0egg+CAbRWb9YJfqswmU6PytPF5eMUF0aS8SFvTMNHMM
41L7L6a34KTLdSBTyRLaXzoO41kpCxbREjo4Z9LYjCGRo0jvD/0Vq5pHVUscCw72ujPPlffj0Awm
IglGgtH7XTABnhgaoOV7NXkaK37iUtMkscZFB/NWdRv8EMTlPFjHy576WfFlLM/bm5SsqIH2nCwm
Lp/GEuOzJ/zuVLfcYrSN8Ybrfl0UUkVY2sd9wf80uLD6m8tN918jnTf7PYAQAmoq9cp5+pdkftm/
xOuHP1CNrxUpB+eO2CjyyucqkhC3Eqvz+GHt2MjHe6BMIIN5br1nvJGcx4ParA7TY7hnXpbhxoCB
obDVj93AF2EaLLYm27+2Nj8K8HjxeC6MUr+X2vsLMPoaSnG4fi2GmVH32Z+xqtlni+uv2ycDrix6
s6578Zfgg/O96UMNl90wK6XgBNmg6KaL76w4PjOrV0PvX1vz1OA8+xisLlKxxC21rx8PFPI8XJh2
4L4sPdKNyLZ8rZkg060nyjTZr/rsGda1EjiwR9Rz/0YsMcwwLtayY1N6biiI5AOz9oB1aF94rqUL
SdBKD6z7GswSheco0zUU0S7+8jJ9thyEmD6opcvfa2WzKr2n117gtt1+/9UuOPdhSFxAtEssQvLZ
iW1qy0HGVZ/HLBMhDJrUgtHMMsrjvJmrbCYRbqS4fqX9L3YMxsTh+oX1C6ey/cbUVT5kaFo7lz8b
yeZdyhw71Ic8+XPFeF+9sMGdGhzOFd36uT4T1huM4BF47PplLJ/ZsXP4kVqWoPAIya34C839tQKl
RAxhheqkoTOppCYcdhk6Z7lcbwqqmOelo8QIy2GmYsrm1f2u0iVdBFIthMO2UiNJr7mPczJ/nb7M
kkTAbGsMhXJMVfTq2XIUIJAwbjINiJBXLAvQ32emlh1B2A5je69DD11Vcb/9RJRPLTSDdb3Xnnl0
uiQoIBRaB37XIcH9uDRVyTPIZQfsIeT+/+KI/o/2mMiRM2FvLTdGpU+hgfEvHzZLKJItSa5iZLW7
dRWql+UkpKd7V+YOBgSQviFABIkyYFtonhg/WK5j9KQ9+TJIekP9MIO9F5FS4Vu4e1F5uy8r95SQ
bi15edZfSKbi8thlgPx6/GzXQU/IwPEE9uY6O34Hb+4G65g7w+Fy9jTI0kVckOwG10h/ce+GfYyP
9Dyx/A6Th0U9xadERX4ZGCQA3n4kNUbNHQ+ZUjLVSkROheoG4cgRdCSyMY697opuwRkdIX+sH05F
uNmvVbEbs05EkzcEjv6th69XPjEEjyrtUYMyXiwmUK+iJLGz2Iqu2I386HARzxsZ3bRyh1wlfc/r
s5W1esO4MstDksC41g6GZC37DyifEMMXNLYWgRSQQnjatoJAvjEokL1pNrAtmgulp3YobtkYi7iI
2697399T2uGTXAmv74X3yEaqodXKJNbdNwZfrJGcSsekhM0FG+iw5cUKBBIa2BkR7qHJ3Xm3Li8T
PM9lVLAnKXrsELuP9+qZZ1Irt5DJXeL1Zoa6DmKIPAcIunZlUQzlLFHMPAt39dHvGq5p6pQpBJI3
+vGtQ2UuE267LR6fNZv9HSjHyOdRvBIVUuul8nHTH4PP0fbzQjJMw0q9DA2kbDjkkxrWBxM+ybf5
/F2R8GlLDJMhqG+kaAdxlPOzWLjaXWMc0qTtJ2HHIf9+F85keWBEXSF5LW4f6pTTMdlVJqc3PcJ7
58qrT/uRCd0CUj8heQS/K/+4hzbG7rI3KT+0iZxiEx13wFf1RraIaPGRbvE7u8tIxP/RqEpQXBSu
gnCYB4duN9gQkjVNNdQa7TsIa1cC1+d+WJhPs2NGTIz0XevHHaSNoKgiEmXmDp64eLKwRVhZQm/W
P7b0APOrcTTfxpXZmuIuOH9KMKW/2QVQTpkY2mi+AN3HUmIcvUc5ezasElYR2Va3PXHqQIOEggTF
3CBbyYIhXsDZQDg7YG6Y6uNF/sq+/Q3VHWQ7VwR4x/3sHDiWmlg3FtnPpWEDX3dvo+fczPXWjnwv
vhI/69/FP4MtZKqwcP5xihOd1amQ+HTIrXfl3VROJkzqqh1RzNrqxNs96appL0oGZkQYbyVVjxLt
uSy+/tC89GJORH8F8GPeirVViFfj+BOZgcdQAtWeo4haWulKIU5BYvI0fTWg04fg8xeqOEuDRsGA
LNd0+4MS4FiKz/nPIWoA6VE5k1qaW9FRDVsXP3TA9GXZguH/gFqKayUuSxZgDkGxhDdw/PaO2iB1
WOhZNCXDGP7Rl7J6laknwHhOg3xchVBZOksm93+jEv2nojlIyL7OM7s/sWsedmTGG/9a8aD6TcXR
7kOGxFH5iN6/K6ypbAyr23H6Tpju33sCn9GwWIBte3044cO/SVZtFTY42ctfVJ+mwBaQbShDGrhF
gOAcdJ7qHhgi1ZaN5zPUfqqxUNYq1jnf/h740Gy4bDPVXuUTo3essibsGKR+sVhSXSo+A6Uzd04Y
7x0NQ5RuOTvdfJzj+ILn6VoNPSZxen77bJeqij3hA7Oi7oQ8R4980Ahkx1769b3vqb/Q/Utr09DJ
5Tv5uT8VMr1ow/jMjbIpeXBezZOJmy4ixV0l/9ChTReJQvoTFulA0lspMJnQR4urSZwfQyDeZiAb
mcLK7aDB6WuEw/lvBVwXxcWfMIGrLpGBsjw5OR62cgxb5bn+8lhXWXpuo3J0MjLOORSevxMxEzNO
u6ohoyw1Nt552LbhrH/MTCN0b6eaKTmHU9qww7pqNpuLfhwinzPzwGSyRfNwliyaHUIEswY5FP2Z
Ot7hkt2ET6Iyy3kZqv0yTE2BGmyxP/ZsMMMDSlQTnYKiiFnS+lwFqCSzI/1mkKKib9qImJ3osl86
lH3dNoUlMlkG0kJ+9hmdW+U6XImD72buzv5S3op+XpvpEQ5wUzKf+vJVQCGZj4t2BwPg9kFWvc5W
kSQeTzag2kbPTIRzDjoesSodT2B60oeY2qD6prLF7LZ8PhVyCkrkv5dq3Z+b54vViCK2Tu49jZFw
XyAfSch7oud9nMStFm8oAe5BQmR1cfYPS8AKSFG3pOuOwPOyfjWASZSTlnSoF8/F9d9yWYgvSkd7
iCMiJ1k8/x5pc3PIPrlJ7Ofwp6CcbqdXeSGfj+Grtm3PTIvnW5FEb/4Bs2shVSHQKKHp/R2/A2/y
XnnLm8ynv/d1VeE/HP/87Yu20/PEx2RfzQ5ONTXLQ2tyrrxHR1bHXGuwDZmlxvPJOIWBG3YdObbW
cRE9YZHrd27IWSTW2Lv/sOnDV7SX6aKy1VYsmoavhhWmXSVdLa6aka9H95HzKotvg4Hm5u/8bbM7
VMEyr/n295TJb2vvcuZzY0jyEf/bD009BtSx40QN7zARbB8r8fmxlZlcJybMcJcY72vLZpXsPPmr
TC99MvBLPvONnPWopL8QlJDEkl+zyg0Ft3ZTQi6KBtKZm6c4NrCjU5FZjti+YQV5238sZ4r2UPrQ
0ySCaCrYWGbAfYcxaOZ33X//JT913bkmVCrrAeoahE7XvWPPpv3gd2wGUbhPd10UWXvkx78M2H3P
tV8Nc1OKzGPb+byaRIqhpfiHNWanmcGCR0/u3/TdcTfXis7Pv1RIbPK/w6JL5e8iwn0tbLFXgyVu
I5DQ0D+SyIKr+Wk++52NwtGRsQ/ZG9icvgdit9ACydYal3G0KIWwyy3iawcwzCd7dyMlFantJVCm
Xz30pZnzRWMmT7dGH/yWs4AP+K7GV+MUb1Bdu5oE++fBi6CdSnbtSXthp9EkgGts1cBpAPcQCSyS
/G7WRTpIvNoJngDSFKL1U1QaV+t8kg3b0I4omrU2GNuKY3xwW2HYedPtN5l6jF2WIVg3eD+BuWvU
hHWSv1KkRvVX+Hx8IPNFe5e6Vromns7opbw0SFt2MZN4iDnVI4PsND1dzdMj5cObb+bie1e+NN9/
L6ePqNUHvnxusIuUcmwJ+Yqw0mPXNs7gKgtC7UR+zqzi1i26ksobrZBhIdhmep+uGx63mXADcRSj
ga6/8LPLAzFWeU1VXMytMwdU+buuX/u35hVZ+MQtKPaNRDR6zXEYm8KFV1ZMJVAgX/03Nx1fPYrt
mG2rU5wUkQarKgM4Y0uxXHE8C3jS950UMObrXvt4BL8h32zTGQ3E9vA3JfOWjqY8AedMo7vSFIOG
KXeYaajZPsUz5l2jgYoCi4r3CVTXE5DfsSgwI03p5oAmKuorMFBEapzdx7+ojHlWmFaY9dIF5Ibb
2pIQ0Gvc1KrOZs0f8ONVU8kpIC+6HNP6lmGV9ijLkkJgQ88hHkbhjcQvb3gP0mMebSPJ4SW1MjV8
NBJQFnTl14DlfzzvY5PJXqrc0XqHMRfbaXSvtWB4jeZAPfHoZ+2Qto7TWN0KfM5pIT9TRsiMiEpp
7NFsnbVs0/ac7q0nl2hNxTR7OmNLi/nqw/WpUgBwh0ndA+ntAaRD19Ol/HmUFUOQ9Sc/ilwpdEAK
lelL+It0EJt1PpktKFyyo+3v6kmaplewJWuRwMdAZARIFAb4S4QdTT4yemOVizbDNovnczix+qlS
uhrl9/nDt7qzcmudVwz0jPZmQRfAssNFXXBqCs4M+es3jpQNyUOi3wEzxX5vw9vczEFtyksLswA9
ID2/mDmaFUC29D0PZin2e3udBzzae6rbkoU023J1UqYb+818XUc2Y+fIjcNv07F+NtQlQuWSbef7
Ec4lKgsIAJmVaJODHJTeMjmVG+pVExdftZtwJh7ztjFH76tp97B4Ookh60JxEKtBFrcg7d2Foocr
m+Za57KkG2sXZCe6PS8wcLL6U8hF8HXfg95uvPhbfby5nb3GAiLC/Lry6kX/XBOTJQzdwmYSbW57
UnAsUiDkuzP7Uvmm50fmNGycLkGVu/ylczIHATOd2TdcyrMMaKMgjfR4ZODOiiMzT6szFoX3sUiN
X38PI+NEElX48fEImiW893c4EHKS31+BmrYwEM784+e0dXPIHY/y/3N9HYkeJ1MT+trNDeNTQb3K
RQbqnudF+VjXD+okPNPan8zP1jJqwXJo6s0cXPetue2O9Ka0v1RjkRZvrivT2bcOVO4lOWT7vqxs
h+7helmyjZ8Z7gcn6jC7udWgmkROwsMJc0+0i3Em8gD2YuC/86IzC/yVuqnD7j7qBpn2E1DxyVq5
zWF8IJqqlUdEgg6ZutQjTfpaxemqkeyTlOVQxJzGybYqP9TSrnGGNCpi9NZ41FOn6v1UVMF7310I
RPS8kFqtxqf5PbA0HJQyHZXh3kjMlIaThXqkSRX/dD5ZIKTyaEu2BU65r4rN9qkopPP5X83+mxh6
N9L5a3m26hlaPHAOdx3T3lQBVPTsxNNozoFr71FUFtntSAs+z4ah7fW1btLN0kx4pr44Y6MpKb6g
FM+OTktjha16vDM3KfJZMy+kbV6AK+8W5hRSruRR37EMfneDLyfTf1XLPmnTfN2l1srU/rhXzi3H
0fid4n0cDHfDxjZZ95asDxksbP6MMfFwf98dx82puq1oxfs+CRWMi8rkYq9ODmoR57P+De+c5jko
nR+FHz+wZ/pskDgrxblChpmfq+nivolq7M7r9vohXYKcAcp1Wddz59L9MXAPxdcL0Y6jgsn45fDY
wU71Cf1WY7wkpFpL7+hrfd0rGBnpxvLYQ18118+gP996q20LDw2KbnZNIuk3EINDQqFZXaR7/+8M
esacSKP1s3UZRDhQ/bvC0fY5wVBgcP0mWl+vu657iIel6UwMfq6zv4ujJwQQK8FVVlmPaSao+LQz
ibqK8uV2gb+gmflzn7/3uXx+DB4b+pv96PmukN+VH6spA61Ie9HcAzT6y9/Zl6Jz1svlPOKMmlkT
wf7e+eCDIU+K9XW6ubp/pEcvsQrZ1j7byTUpIJGqUI+y9/zBATK1PyrtUL/YwAiehjvQ6YruzIqZ
KtzfpdypAFdd9+3a79AJvh262tZs9R6OTpP2JxuJdxA7hSsLs+lH+7a323zBtgLehni4CAZUSvl1
dYc6+QseJRmjhHle6zPKm+OSo0vtxuPgyzQO5kH6c+s+E6rz+xqLSj+x2lVe1+Z/LN3XciJLFgXQ
LyICb14poPBOCCG9EDItvPd8/azUnYievj1qtYCqrMxz9tmmYGAB4ZSPNmtPv6xOd/18GWSrp1uF
cO0SPLil8HyV+tPPabKKM3DEgZ/XGEqUTEvyZUFXT9AH39xi2I1SRpXPyK/9hT9fhbp1uxuKWXtA
xGbt+5ZQtLHaRParfUeDb+7Oe1jiTTv7SeOBTAnxpgne3hrM7/27ZL0Ih0+/34uwGELxKP33ax68
h2pZpPAo09Glmnrtm/OwlB6D/AeAo+8uruxb5Ck8+xx8ir05Oy8p5/0sShiVNfSarErvl+go5DFl
cFthA0ltc8bYICyndUzbfCWTL2tUDlCnvFM4DPQ1Ec4ITxbY5LlDi3C42tnEwuVGWGwL7L4+KHrV
U0AANnX5NuhSL/2oLkvx/Xs7uQ0eQ9uB8Wd1P97/Sic4MNL5OI1A7Qhsr/e+oI7coaGMypdvv66S
o/t4NZZBBsT6OdbXGnMWe93DF3BPBb1LNefFHtwvPcg9ajue8kwevouvzz5EWZGXvkT0bi7iaV7x
D3faZDzdjJjZKKOyqB7eDKpn/Eo1XBB4Cj/NobUHOczWSt+PLhxL2x62JnRBcUglVLTNy+bHT93S
Ep6bc+1ZF6P5Xe+zq28/ruNZX9B6/eizfwrW8vDgsJy/HUxI2xY8NNhlZo+uF1V7pcpwKfRoo7LU
yxw/EFXuL8iJkD5bzz2r17H+TjWDODx8PcaH/tZqFqkblIgGXB67J3s1ZLKWMR4Hp0uUeLnpwxiI
QKYK5Slse6UmCfJZNQ5nieyfj6Qq/8NdA2VoTdNfyVy9eIlz/86LzmYTrX52q3a6YiITc7v9g+KU
t5wUitFjW7l8mjrxQ/KpdKy6zv60UEbOcTBMGQuEOMTaPTbxfkNgxhLJCfC5eDln5rPfCqAnasGX
7LtiqfYknc3XUo5F6Cz25qGmhcmwAtQALfvws4w9BnaospLgMvtTSZds+cll44gTYhYPPXOUhVR2
TPn25QCNrSDE5YNNCMWphMzc9R0qYHdCpjNSWQ+E2D9T+L/1Ka+QJ4Ov+tTcRbtkW0kM56vYZrqh
Ih48i9FRMS/KyYT+kawEDkSxs/mcYYEMM+myi3JaDmwmEGAGENvEEGa/vkPdVZd06hnJ3+svAB9g
mP2HNA+nUojWvtZPG9bPbMlMWrf168wLGDDD+dOt4hu/OApfdAh4/TLbNdnwXE6dTCxfDbif5Y0g
25YA59m1e3mTaP5Ivc6NUJXq+aZyc7Wr74vt2UsgDuybWa54Bx+jmP9Y36W9RsdSdfXiJbF9sS5w
U5aRFwo2AcZICdmF7gNFzaXyg2edRc7SdaxocRii7pvQasVQKaMwipZUUrobKaFBwv1cxctHfDb3
xMS93H7z83dZnsd1F8dh/ZqFnjWh8KUfq3YXmgyzMwc74LyAUp3EF1owL3RVDKZzARnwcBoGGR09
h0JTl4HxZcKrirxda5Ii5wG/Q6/+3CbqIWtl1sxiaGh6kY9TqdYT9Uq3CBZKV6EGiXtzkEtAeNPE
co8yo/boVdZiKj0prcf7f6x1LCSgC5r7gpXi47U0769ueARXLLzGPtWa0XITZuOKrgf5B9dHDiun
l8O1Dw9EaJNHW1oqj8BU/0qzYiUntC+F3mF+cMZHMYOzKsk0eKfIjXcKYpIiteXi+60uXjO1E9xV
ZCD7bd0tnj/L6uXcOmUIku4/M+WxQyWE9q3/EUVPN3W3HLc9mAkg0V16sMDUvI7LsrvVlveqnmVu
2pscWUGyndXYmH6FdzYM99qlFNxbJNFY8WafsN5XXSBm7n0V24RhuDxd5iKDhdX6pmQkptYMX++A
5DF9O/3ktvxSA20Guw0vbtkUn0Q4fVTwzcr7b+fa9js9lNPLYARod199FwvN3TkqlCbTIqLyMN/K
1tPZdq7YX5CrfO8TQlK2r4e0KXbDESPBzR7eV/uoiZWCjGZW+6bPaRNLLt+o8QrRqaWXd5JAtzbJ
yvpDEO9dJbJ6z3xOp72ixj0bjF9Cfpxnb4WXnMHNaGBV3RiPQlBMFG4MBQ5NlBw8GiYeCJb4vvvq
+jbivn3FvrhH2+m4sCh4dis2p1sisvgljjA7WgR3n9S2BpjN4ac+mvt97ZYQX1Sz4SSwXreN/CVd
TtA/JIfPa3gM6A2MEYWW7hkrOQJqy3WL/LSu6jmkmopUBSe4TPGP68zPmW+rh/if7dltD8J/xaoR
GLf8eYVqx5gtOeD+NFBv6sIdlcVlfZ8Aoga1wOIFhME66C5F3aFMOmSjOht0dI/fTxlWtoXW/TX3
jCgr3hA7HekqXuNdhcwmZscHhiJhYP56bRSuHUvFXmoMfVyNl4t/mZt5T32VrCQlgoSA6MpMM5TH
pV90k0HHqQRn0EFqUZjVE/cQ0mwjMi4+zGsp1kDGJGrwUNz+yVqAKqFEuIYpxsFhkQipMJjqc/ib
zsiYg5SG4UKJhVUpUB+v9+4saIzoombL+syfLFl1mvTyW6bH+eOZDfwNZttXOoZyum3IiJ6A9eew
vPeDwwF+RKlS7KZ+GNPPFfc2ldJ94qbSUdjJ7v8cBvPX5AdDFhO77LWVaQbCDIM4ENYTupgfwkem
/9AOUHX9mwwFTBSObK3yorbveOzyH5li+ePYXrVO0+G2Dj8+fy3y0Yzb5Rt3XhrDQ3W0fS9MmFFD
bTbgLIKtGDcxdGNjhHKPGMgMOhsmtoPrRFX7p/dySeQaXNv3Ro0l1PVFazk2asVuNZZR+bPENyvl
CyfWj+2XwtKh32e5UBwUvmcllq3790z70dny8Fz39o7E2BvDpm6dPoCOR+Wn3/u5ibV/5G2Z7GRO
jVXiRSNPU3afkGkX6uoCGXBzfEEe74sP1q4erT/4Hz0ABUHq86llTuTOGVZNTXUKTn80tdyPrhrA
xPJkOkz1USU4HL6cBvkl/XPEILlJsbo7GmGWn5vyiDtismBIQt1qjUgVIHOyTx/CQRjQlopGG4E6
Z3b7R5AhFbq+m/8255yqq/Of3SfCtpaCzVIxF2dPxjiFQFY/hYDEzE9W5sGlo4IZnHtHx+8hniPK
d5YTrObV52wsagelRlvFLb1x4i2byHUYDC88EeVMQmlTOfdTlRtIP13O1Q6f2aZAdbEyj+a67YIL
B1zEP3R8s6/td6phwpYM1JziqyFoxzBz8+mKlnrTgWjiFw/hagg223xmseCo+Bvn2m1qvajTeUWY
F8J2LJJ9m4gwSPxaz1JT4ssLHHr1+azplpcNK+PYJpW9VT3zz9qVd3rvPDlOOuDw7TffPgCAneTW
pOMa3O7ViYVcqtOZBFwrHatMr5Mtc/E5v2NwJCl8Z3Pr8DQ27UyWH+Tb1J9WwiV8SH4KA+Z6/ZtH
d1x6MXidDrQGyvYA2Uag5MWzyjmUM2eJG322Ct7JdpKDeQOEHJt+IprKjeEWAXFgZU0r8nF4BD/G
zChHT97aZWMlm5Nl92Zj+BHAidKucUpMApgcSJgyyTx/pEiwwXx10zrw/eLSHlkm/BAe0kY98w/g
OLADlRT7M3Ciw8SyFQabTyGAQxTceaxC5gNUCj5buZ9d/WbxbxuHbGwSFaa7XggGGURKQbJo00GU
paUB4P7YVgSGkourrpmdFBpB9oTdUfjRSDqmEqM7r+oQsV7Ja9RetneTsBioycTjZqzFh8b2Ds84
VUvfnjjgetLdjhD7FK3rNiMfeOK6hkUFXPYiyiOwulM2nEMGFU8I7a1iI93/nBNRsRgRNKR+RCIZ
4JtXQyjeTTFwVZgepvrpIbxk86VxZZ+BoaqzEyNgS/vzjo2vX4d7OT3GLeOySa+eYzq3Goe2Xoyh
qGPNc1vb8lOiFgzecvPBtHfr3we3kTwqjiqrcTLanGu7sadm90s7UbtOzE2W4ODBvHOoYXr39928
Z+2DZQR7F6cN2O3UnP4D6yHBdAF9/Zxlptqdvm6aSxOMvGyYe83c8PlihR7bulUthUtBcugQBbN1
QTD2BcdGierX/aJEJSzrKwBgkPtAd4xJLHbj+WTfcOqm4+WInxt9TCraTW43nsZQ3UTokB7D6/up
dfhyC+0RhETALzyZwV38i4GhfMiWZHb2qx1MrMK7exhyuciq7lWIJYvg4q9WdG8EiLqCPCa3723e
SHHB7bnyXpEhORebB4DdLr/5zQ9W9bmkoFnLzT9Kv9qEpclfwxEjwMhVsW0aFHk74qDQccFXIYue
lUa4t2ZoHt9AGCcjdNOHpf4vBUegAF/eAncd3Khl9PdBN6qNsv418rZk9Zmh36tvoToO5qNezkLk
+6SZ6zBFxNYJHjeORD+D2yeu4qHFqMr6xDL/yb8CFLgvOn4ZQdvSKftibp5eymsg9gW0wPR39YUb
jkxkkz7Ui8NcfxnbgUsNzcO0e8IosDptis4xaPlX3lI8vU27CO2W6I/ujiXGpjxG74dvLEI8IKoL
gyA9UTfVx0BbHN8CAZUX2PxdLdP1IYpDSNKsok7xyC7ju9dcf6EQFvGxz90xNZbacISsyckTUeNS
xzmCCRlKkQbmPpDYtjrYEk+NZV9cm0eXJZ7WVeUN+pJFmaWZKo1Dba2rpdEMTn3RoTW+tJQEoGNO
Dn0Er5odqqq7SlyrupWfS2vso3hrMudtXpYkhcW8uY8BAk0wS/bLOM3TjXJnjMZRD3tj94ZOOy5V
dllCcoyXEFzwUrrHFCU3Mk0Ri8r1YvDTgjQn3hegz/FyVgOyN+5w4M59F2mcxiDT9atkxKZC+C6M
8TR51DY/l/6vN+6q6hVeyZo6txfYxuNb3HxY4kg9g4sR6CEUJ+wupmSh4F3TgEs59Y8k7423x67v
vEEtvAu2YQ8tGbmiHMHpNuY3m7u9mcz78WH9It+x2Wjhit3/4TZm6yriS5AqbjtUEZhUAyV4mflf
o/Cbb607hdACJF5yL3Dx5pwMEpWShxeFAhsjlrMP1MRcn/uft+X+ISTAl1VzFNOL4f2nNBGfweS+
8ezReyNALSQQ169c5oyJ3SPgVFkFVdn/mG1fK/d17cCUYl1jbBBTUmSHkq/31ZRm8+O11LDPIxXz
idmUOCVEjhJiXMU39zELvnwrezfRufZYNOyP9h0nT/yMXoFp5lSHd2SiqtCZjf1UbWE+dI45dJjN
cV7Aq9Bp2NcULQMPqz3FzkHQkHCU9s06Le+V9WzTUB3N02HOznL3Wojx/mR++53SzPwAVkaCNPZ4
jV0SdonQhlN9cem+6pqPRfKrek6si8xx8nnhgKolxlzc8rLlUmWF6zxN4U1WQNFZ0rBUpC0EChAk
mD3Mzi37x3hWeb7PMo3nO2oW0roqZzjGJ/eIoUuiyIoF+1p9eSYKDU3W6+Pt3Nm/hkVWfpz4h7Vg
DnYH7K7Dmx96vXY85vhnAVVYBmfM8Z9L5fne/Luteg3cV8Wjzer8aKaeE9zKEsuGfcORen/XXcxe
zh0EnDW74H9XLO/aA2TuvjjuR2tPFqXmoZo0qHQ262wozlWK6N90ycZbdOco7NkXH3w+MP2bMYfK
xn62Pz8uXRDFkimbnilEsUujLfR/4B7oIS5foV/4CTdmHU+LtaDBBui7IAS1iObV5Je983U+OEph
MN8X7d138byFme/hqKuccrxHtLk/lPjSvjJSULqSv23LeBnINbm+7Wtc7I4NGryR+22ESDbOU62f
W9DlS0uOgdu3ryJsNXHqRVlzacExjF4RpYv7SuYZI39qwhKV063GSDBVe8ABSWTOVH7r6q7QJLtI
qooZKgku5dDIGPJr22luNuFCY7sbWl0qFDGUgcGHD2CQaACRSIHGVsMRcLG69meP9s5jVzia8RWa
r9tHODnyy1GeDM5lSBgvFpp80rTIZAtWHdTjEXvXr/fkZMr7NN/ZIommXwMGlOuMUX3NN0DL3lQW
g+7S3a0Hxh6vILKFYCh9+L1pU/bvHrdg4dEHolwvlbs848UPJe/s93Urj4zE/AUcsrrFNtecxvUx
Tk9HIMVFvlrcKc44xkgIi4MRV76Fhnf8INlqLMfXBzXx8xcN3wVRogElnGG2sFL/5dbKWCaVVwdW
gZ2FhwVPO+wMtqWKPpfqS7VTaGN1fKbf3LdzQX6NA2ZZHQMyAAg1dMZfTahN8f3+rvpxIrjERZqH
Q/XFp5u+cfOI0i/nscQIBqCWnn7HWMK/cFQDxfyZOh959TXdSXdVyB7ic5xEMp7VoDqIhgsrkxWU
z4rSiAAFs+HYQaBbR7PV3E8Lg3z1/m7uqJpFpibaPLRm0D7MqKiQN+dVQ4XtPtFyhoeRa5uSPdst
/ODjht53x/3rHKfbIZET1jtIDiEYZ4w+RpgWq0F6IZo31SfJbgonLkYBrhc7asEpqdsCwBgdfhVC
RRaRVxRA0E5uclDR3ouvWSnkkiFS0NYluyA838pCeQqcI/PkiyAdUu6jvAa8tTvnuWxob44T0xum
A9VM71xzWz7SqB+K53b4GtOUxqV5DCVBqv9YDdhZJtAFLs1kiH4W79M4VNNezttDced8Y6zGPuT6
fa4EOyvHx2zse45KybReoUjkqlpykA/W7WOieSBqVzyg/hyqwI3xLPxTAsrf2fhSnY29vwa/Y4dm
z8dOMNoLrmOr4EuSzfYOX7uv5JBavSdi8BDlH+X8ul4MRBAvPgjvOadsvIScQkmZyQGY7cuKWcYr
vjpRErUCGZBd0VvQtnMuytWcZLvjN9MZhoYGGseKMvKlaAn6wGkqy1aiZtFUV28sMEmCtzk5nLmX
63emx3Jq82t28+wZ7fBQ08G6+KkG1P5Po2t2zPsozH8BE4rle/8AwIycqYo6ynOzigPu665mkab6
RJ5v955oiVRZaMCpyldo/eyimkwZLWL2KIUxdw2UsnHWcFG/eVdocafQzbG4GwG28rxUtr0QGHEy
4XmWn+dJrhRv+U0pw4LkWw++ZNKimzw4xN7uI+SIxEv21KYySQs8AdRCH8yyrJNl2zk9ANgd6ysr
7bRi1tpIpke5A6TiWEvwwuOo/7KEEpZTR6H1amtJISF3fva5PjYoRTsIJL+EMJ6HFyvlVupOY538
Nv89S8eJXqmnT8dVuj5qD23y4/AdYj6IMfcq5PZx13sg3pxSeLOnxm7VyBUbeMeh8zexxFnm6grD
qS3fk4nqTITyqnHOkVoM+ejwD8KYmw9Tq3a+0JououO6t2MKwWygjltC0mA4WM/kelJ/QP5GV2Yv
h3O7czjVir+G9KVsexrvHDlEWCKKcr8oEbO82PM6kGW5GJbYFI1tB3PbnVK0c++Fh+LRzCmmTHeP
3eSd8aQYjArzTZY9yThEb6TiTbqZeEk3zdhdh2M78ai5bplifSu4jAoIE+7OMREHTz6dBJeqqyYP
M5mKH1uFOZyithnnMlESj0d2w/RlzefvKTygks5VdsX25uPcgJPgd6BsDSgOXHS76Qbz5tApsvcS
2vZ4W+kLN8l66t5ifhYu9q3Fsir17LLBOjE1ZH3lY2xjJJHlkfMM/6k4LQjTPM6EVNbxTKGjQ4lK
52YYJObCcvWKwhTRLJKD88RUcHscUCCeBcUsp71FN13iTf6zX4lcaJ3b2enLoXtsF+PpYCoVMnqk
Bpwa16Gme2heLYh9wwDNiJE1DxBIB0rHyIlr8uebdVQ0C3yjKrw18x/LNqA327z8Pi9x4rtQZKsQ
5V+XsapwB4lpP/t0hmH6atNId8XFthchD3INce/dKGYt9IcFWtx2r9/r+xubKVktxJ/kP3Xhz46J
68uR3NIfOPO9eDv5+9BAkq8DQuw3BiqsgILpXMvRpjQkiuwwAcIEvTov9SRyBEOs5RNBkGdTcz6r
wh5naJm5yAjqOWviDEFVdEswHWqpQoE3MBRoO21OKZSoGAZgIacXMO+FAZbakJYiym5b52PF9rA8
V782qU42FX9hpXyx5uma+YVzdsW0W2kdTYvd2a/7Y43zvFv2tw5Jd4cGV8h0A4rGzkll42I7wkG9
pSarCSMuJOx79TZ+1kJeiatXQ7B1lbCTE39xGJkX5nKBBFkoNa4iyaU/74xArReZFLeWxZcv8rat
XCuUFKgYhuJD8K3cnBfUj0MFMY8MxevIRyqEkBt2imywjvXMsbFcYYZIVSgzuMhKiI2kG3FEL29V
4W/slVeVjR3sUtu/gWEP8fbdNFeQ1Tn/e1wQ6bSSmTgjbyhBZ7WIcqVGho5jU/Md+ytrx78Y2evJ
f2/U4Y1ruiI5NdFcJjoHrcL9UTudh+hUYhS8KRQrihseIGC5SwybcEvvE/lA+8y/xWdiVmXKkm56
npcw4gNXTOCHwfV9grS6lBVzfxNMk+j7UZIGhRNjkafL80mqtYlzkovRdE8RDvn7qtDIIGmQBrDU
buXeslF2bI/+Or0fqyWvVn28zyvf+f767bhrJrftNObjeLg3PbWQSOe4dCFLNK+txKe03t6un2/J
hITejaY9Ttu58uMndx/iZFbmFYOSyvf57TvPC4jz96AEeGmeHf6w6UMzVfy4yDae3huXdGN+i9cM
sQ69y7qxAnafOlmkuYp8yuEqXzuuXh/3YuXyrGayv0fPzD3772kgnmab2czbu58Ot3ShcmbGC34z
45tfNPOBS+YizKtPNNDdDg8PqDWtLjO/p+kbw69EgfJzNy6yPXHNLxjBPwmhmYt41pU5thsTcO8l
/IG2jvXZ2DzmwT7MnD3xfUq/hyMFx/IMXeJTZ0qTNX+F06pIQorTsTZLjTYPJnJsO8f5TQgZIg+6
JQebea8wA9QMiXNKZBdoZgLQp+XbcP9yWlVvHRdlm/OeB4oeFQ8Cxk0s4WzRMGh+3gLjDmVtrRp6
ObW2E55g2Q8lxTNb3X6rZqE8jFq00R6jZ7pyL/WECE2zNU6B50JjMeuAoQH4Wwf9NUZKKUgxw8YM
CneHjIpo7lOoDQXgJK3uKJOvQ79PDoIiX3joUSSiLi0NEaD0djybsFTW85hfKJ3rjanMbdWUJCT8
UqFbAtwv2n+cLc31PNFMb1tc2Y6FV+nu2m+PL4R6UwVr7jZMyuJcIcbZwQudh9Nq+rpkHHd0ONat
60yqTU51DuXV/J/RezbbIlLzbuk5Ln+xXbnsT/bJuS0+p8cXzCKl0SLogeCFZJSZYgx4LE67DnrI
QyDSGty4P7lJzT5ki5DLJDO0OeftmQlql1kXms6DqFAnf5WaPLtHMMHZEC/nMi4ZEXW36crXtdLD
tmg5CyMn8ce90sN0Tf6aGKDCtQEfuUNl2gm11c/o2peILqLwzLsw7buczsJYvpq3Osg310DwzJV/
ydrt7aVAt72+p3qpUrm1bbc4NNm+ysv2TWhswIcTHBzgPOfsD6MD+7ZijWSnd6+c9q3Sd/BRJmU6
NNTqkNhZRRfPluP48rOOEGUCNyyJZkiOHdgGFXBW6wap1VG3KHIyBPjTauANQSthvTCf0Q4cWH4s
m1uWAxIry0ZilfG14j4mgVlNT9rhszfvuxi9R7XU8xzsxj0Br9sygJwFOYdHgOQ4H4/FXJNa8TT8
5lz35bCoQ++r73OWIsSS1V8bv2+kgg292aNlONoEmytz15PsR8EpgiEknvRSVcq3Fp/hd4ezk9uc
w8t/pUaLcKeqp4jz0Ny7PvbEao/UTJla4z5rzX9mw956dK1YsuZIf56u11LnxL/X+R+jMi7rrn/2
QzPQ8XqbqtnDunKftERy8WWPWsLT5tGunNxHuVXtWhkrS6rFwTg/aIXrUii3rpVWPj7lamwnWrNu
6z4JbzJ8lzdTCR9B2WuvXFNWh/P9Z/o6/ZfQeD0UHbx6H+XevtEzuZkOxuGfnifaqZ+kt3ao+the
0Uv5Q2BaQcIBW/cajKQ5ljuFJun5VeSoHqC0Vx1DoVd42ZXDW1A3h/94P97huuHP3u26nd1HBbIl
H7PjU8UOa9Os8k/xY0HdUNYlPjq3RcNUi21rdBWE20ouRmG+6wTv7m8yuumgG/dtbf99nGRUA96S
jbJ3PdUni64BqM8817JwH5Hx2C5o2izdUsa8x+Vn6N3r2IrkyPF56iUjX8izkS2PYIT+3n/8KjaB
gxYOw6OJUtOVQCr3/kBVSiy2iO3x5dc+lN5URvBxk8pfmevV47cdYuWj8TaehBJ0++wq/ya3puQ5
djc4jpZ/eApARRpoZiZAofA8/P36/x8CuA0uJZ5RC2kKyncflMFSfnDmKF4MgC5HoKunCXdegQV8
4Kiv8ts2PPBfs7IRAdthRvcGYNHPso098d8dcf92KBgD7xM15RttOkM3OYsL02ZrM1bnvhd+fvf/
0vXf10RFHABcqdK8lV89FIrnf893V/8b4QOKXfET3dPpJk4283FLNdECudRuTUOYaTVX+WnNX0vv
q5cqNWn106QrBjlJKfaZXEcr0zDlA2T7+/8PXWi0DIVdk2L0y5sHo1cKW9laOdaCjdV+MhnLSoI0
W//hk80bx4nr+qyFoXdZqRTVcbDYMZ3FoQB9gRkadfwtjki/JYZnhRCmNsh+/DiBPAPDQzr6fQUW
9TMNbCVUe4JmU5SOjn24RJV0ua8GU1bmozkeAG6/QdpgFxc+5wIQXBp9nGvAhVxt8ekhvDXtlqa9
JolOxksDzIwnrTwIYiJbSOY7fav00s3efcYoLFKRPmskGWNTs3B71o3wkIUP5k/ihyYenf8eP3+Z
jf/+UmHq2fKMeX58dTMeOx5sho4Uu+GX66U7ElvKa9ialISLBxofyqNTedEayaZQAH8UWne0AXw4
2roWzN5Oq5P+DGPeRdz+1/4uvmfquKGducMFJwGPpGxvLpbv5ZxwY7/XP2Z+0M4zs4uKCBMNVRDb
OM92P9vsnVBh+5K4q7Vd1Dt0bnEiG11HtAIrmjDY1Ftv2u+toQrlVIVrEu1dHoPVEoUnzmKF5L1t
K4pDOrHMzQyq67Q8mqG7VyjQ1Nv2qn2uGh7VTG3+Lin1Qp/mi0uyNvWNysrfyNsep75lZGr9etnm
l6NiMewlej02/o6xS+R+KQ7s/PZPQ3BjX0Bi/Fy/b0zXs1477JpL7i7nGhaGlRju0cztqYfUYluZ
gegFe8BXwxb2k2z+2It8xRfWp1BFuH2lF1vT/tn978Zav+eaGE0wU9hVf8IObRGlrMzwLv5ufssk
TIS4/xN+EKAYHnERdRe6mHxyhFhuDl7eTuy7ucotym3a+WtlgMOSb6ARFXpZfKxv58KtKUAQTdd7
DFvwZuzMNmyfzTtsR/QBXj/3MjFqvxhb+FAyB0+XVySN2f8/ev7v7DMwxC/HSTk1QWPW8MR7dfY4
y8KSo2aVuS7UGMsuWpiirqpCjI/ncp+v9uhejknAo2kl3sRyTcslJ6TVdLS4StGs3FcU+N+2tYvj
/bRSm5VlGyc7R19Lf27E2F0VMcdN7SvxdrLI3nLdZ/zeN+rqLAabk6hfZbNySAmkEpHUOeXGOw0l
iQ0dwrHaVVcYJNn54EAb4eUJZ3oytE1aP/ZmBy3m3jJ0PDHXikgL6dUIG7bPBHVPo3cZc7sYZ1nV
K6+B8784f6Pws3MTstn8oyqYdEzZ1yr1WoJIRVB+AJ5s/LdAD81o2xq+OTVZW8ula8ttu2cI+uPN
6o0Y0AalT25Px+Klw3VboYitfJTy7fXcK9Rkb1W9Lnby/XszXiwiL1xDxwhH19/HY5s3ulfCs96D
H/UUhrXs8+NwGVLBL7qTs60BBakQJZlKvT6iOppTT9/hkAizr1s5y+JCnVSu3+1U0PnhnXYn1btW
QgBsJcPhvqKwIEpE14eDjffnGFEZfEPNPSev0BH/myWouSK6wKRMY94U1YTMGY0LGsavOhcCu+la
M0GUfpatTBP+laCDF0fwTwrx0FvX4i3uAZYYzX9y4ZHfjpb9gMoUKvAoxd6pOrXLalUfAkcmnr11
29HBLJwZUiPRW/fTtM4VmNvCM0ULOSu96WU56Q8yo8LoaNypwlRwksFS+m1kR8W5nmr8jJYlIjtO
zWsJRMjX255MB7glelwceHT80klUDtH5JVcj+s1VP+bso3rb2hoH+DVdIuSMplxBOsxs6ovmrLxo
njoH3C0GCxlhmXXWqfRQja1eSShrN7/9ldSbBi17GidUtWOoQgBW//yWVVLVECfgcHelr04W0FAD
bQkv3BveX2KJr+ldi5Nk1UK/npsaGAhFD1RLZ4fUjkMjNqqqMB9r6B0Kdo9WztbhFHHRwn4S5En4
Pyx28ST+iu/27+bLWDVD9Nlc5VstSOcalUNrk+zrTk6pGEpSKE9az8k4/B8MlGd+WX5obAPgwc8n
bdjTut0tSynHRInHxrp/Hs3q6Qirac1ZBmVjfK/cK4VpGfFv0yUychRKof2tdXht6jnaq4KIieIj
FGdgEkdaYLLgE5Qfz+jyeVtEhZoN/vqzu3wDBfnlQ+9Yc6bmVQyie4UpOcVQrjbqbDzkNmulkhCq
yb12n2AYCfRW10MnNqvGWi8lklmD/Cz3tpXdoFCqQTLm+rDo9m/Z27q/8+gqaQJVupXOTzbDazuB
KnI8V0FMMD4nyXQAdGTAL6x5Pzp9rob2pcpuOJ8JUIBlFn8fBDFztPDXQ1FMNwNxNqTHAMVMU7Gn
NJNoQnMfHpZru4TzVJ1HHZ2vQYaT9FpfcIGQfn3oZJ25i2qSwKwGzS2vsMB6mamPURndt+XpSsZp
+Ddn/iqVC89TgCvMqb8YypEYe9Bv6XeVj5Kz9jGN9Smzdf0j31wDyfgjlYvppsr3fJ7A2dDvQAzO
q4RFlM1s64QsHiiXkoXZatW8GJ5YlTXjdmnMnj9TFXh9viLFdvcrp9BQ/pQCw7tQlVxZwb5uExxr
V0MXP302IHvNG9XiJqolesIO0vHmGaUuQZwHZaWjTAvNbjriUyECO6cesN89ikC+X8f7D94qwk4o
3hzbiRfNeivYrunJjhUcu1+HXvFV2Ub1WTRlufKSWXgnV2Z536lv2Eh+cFOANljNPRL9bSOgzwMF
MJXMwLaRje/F+PL7iCbTj/x5SOI8NWwXr9BNTHrJ3xC+/LtJx5lC/Q457l/bQDxDilU3H6d/DyFU
SuEQ6IGZXguHrvgRJKY1fCGQqlBPf2CwJD9bx8pjKV5DdQqQ3Cv2I6O6ZLT7Ym5IiZ0dGsJWGd2T
M88rypZUbTY8HwcdnKBJcSC7elkv1REwOPgGnrSTgQCRB+KPjJ4+n8YwZku0rt9pO1w+XreLg5VC
u/AN7ZlQMQeFLYFzSiTvYeSjpHLV1LkpLsI+NOKC1syxrapbROsfqEAN9S4Z3YZmJ1HPR6oaMTzL
MwqzTeWjNHHuJseT0PVM91wK2zq2D097CopeNTua3null86hOkEIvOy6qYyquTC53KViNkIZ96wt
hlk88lV9740Uvtf94vrlBNL5c9ivZavXXj5bRkPbsZ7E6arv8ZvtKH206VGy6M16im3BM4hWK7X5
Q2TBiLmhsBKHbYdRQ7ZxNpF3+q8Gpa9UuXftT5unbjp6/O7bs0/d4VGX4FhwbNXzrfOpfHzNdwNx
NFMez9syV87BsCJv+hWalM3vJZwhKLSz3/SHkGUDqqFHQPP5InO+OvY3aqgVL+VruXOTn8HU4cFB
RcS5RxBxm5+wc26JimGyNTlkBx+H7pP5QyhAFfAre7ahhcIVdUzTF11n7VM0ym6dSfUnm6dnVWpb
dGCmVsn/wnhqEhCRe3rAo8HzDZvFbLs6bQAFN1GiVJniBfqQiI7uR3UVD6/OqUN52LjXr29+S9Wz
+HpmXttI0kfrzLCrrl59vbzOBleykHtz+p69x9P+ohO2n8I0uj6GwOnD66L5wH8CYcsYZ55DaJEs
j3BtG5ePKc5pPt48KjlbXqZyGM6yzeV7yRajSJQC7vMvqhdPXm0vMqedYHr7ROt2Xfcn7UMOyTjP
NTdU2l2l1DTxZkC2BwNsR1z244/Hvrt81p44sNhLdMi0Jp8ZxBJfAdGW4kWmaYcFMIq0SzcfVvxx
87E7Olv++4Eb5FUnJzVaejaxhwdZWiX3LfKFV0nDC2NOHm6fpUL9qtbEvNnkW2apz4mbqG8zmZAJ
by9NXeJSaVoGe4uGx5PcN5xfxg4n0sVP6Tv2GgN5/MDD6MuxZhA3s228I2QYW4iJub3keteiptlZ
7Yi//GrCJ53LOS1K9TEflhI1xaQ5VSaFg01yPxv6+Q7bglF64hIVxHmlzFMm6UOUSZc7A+pIpNFM
03oarPv7w+jAjWLPumAlvkfiUuq7cGpC80TOpYn2EzMskeZmrJ4bjAYfmR6kcjtyWrQa6/b2+zE0
3J5Wj/p8FO76csZkYdVd0xxYg1R3AX9zGpQairfnJI08pR7Wx9iUSWWjkRWcrN/Fo0V2MLwBRW87
QeFsQ+tcQhOCo6z2nzfGBrkBbZxTAq9rJWar6SYP8LZhz6yWjjLTmJ3DPiZPzIcij8J3GvuaPCUX
xQWKl3r3ZP3ROr+TdpuzfKC9ds6VC2xlVuNGOJkFh9TFvFxZvYBM6qCCygxQMCy1Mi2D4xWV+4Wl
FpLzbLj9IZiOjuq31l2INDb7JhkIzkdpZtDYrIhKhmMvuzibjxbl+1eiOwU8YcZgJrRU47NU/TTO
zCuHbmli48AY+t2xyZqWPQPU+RsObNHkNM5NVHRQIVWLycFhbOisLaCTSwplTLygdWVDNlc+dr+o
EnsoVrMqbN28Kd3MlTFO65ct8/TNOCSB4ILhCzyaCWVrDq2OBgRGdavkt917+p8ZYHW1C3sTDbeD
8Fni5S5uRciOTf87nJbSQty8XG8rRI2IXg/4P5LObDtRLArDT8RazMMtMgvOMSY3rEwiKojM+PT9
Ub26qrq6kygynLP3v/9Bmx1OyOPm/Qn6GtdgrygVBQKI3Hng6rQ/1ri6x888BPSvTsWZr82qacR4
gkcNCZVc55m4mmAvAhnRv7f8vUNKAJBugNKwv53bmCVx5gVTGQPlv6O+uTpcs7X2cczeYSlwBJ3B
vT1zO4BqauMrhzoFJJmdK6eUYu1AShDEP+LLlP0IdUH0yeibYZMYjgrB6vLKxDftU5uN1/Fhlz95
xd6KZJbA2iOlToED888mG2M3bqv2CIFc0YDC5iiZjbxl1z7SGV9CvgoTQtyxF2jtokH2h+FvAooN
gc+Gcn4rNwwM0N3Q+eed5xCUgCAuZpphomRkca5nWJ21gDkMyitUTAbBFDwcIVYI41oFMrKW48Yq
YpjUUkfPou50F/M5HAJc7YBq4PSPPAE2Yr5ROGTtH0pwTpHsAc/diQ3ETBubYBzGonLziiVSvCai
GWnKNJYJbd1gCQBD702809lRB41OQm0tAZ6zy8+VFeVp+SG+sTLPe8o1d1hSuGtxmmElM0viOCCb
efWBFRYi5Ub3mW2ZCQMmdrEv5CgQRx2FFTtg/XwRyApYc8Ln0WcQXtvOpxwlRCe6ydLDGOqJfAll
ceHeJD/vbi5JOQzrNVIj+QFtzy0Ko4q1nONkV5zd7mzu54opF3chzQw9Bz3hKQvYEsIHTnyN89Lg
zD9WNAveVXqHQkBHxKSD0phfheL7Mg5N2gdv/EvXbvoDHSdzSYQhGeM+uOUOyqBYq2jFwJuAmibC
Ho2LY0YABo1d1QkT8RP6j0VyOTzn7gqlCPCR8zgqcmyRRTmcGfKepDXRlm5xzFbPO4gkqT3bU+9x
yzYRrhjYA2NfQLk814IqAbUygKnkiceqX7685swmJDvFzkCTYc4mQayzawHg7Bbe4P3K84iS4xTM
b4N66bl+3gMBfBoPZJYW/Gk6fy6Nr1DjSneiVu2ZD3Wzzkd0H8j8FQItDGhanEexZLbz4GKVS/xD
9qicp5rn8BJaNwaIvjxhXTrM8KQLSjVfjzVTwyfDJfTJHr0/w3Kd2Z9BWBb/XMMUzwU2QKyIxtWa
vhYxyzh/atOan+Pqp4OrWBGJxKBQ9gHXGA4CtXNx6c9gsK6nXetNxOvxWDzcdfshPQNM1jR5QTiU
IDqcKMomHcdiu755KMgXl7ido3f7x/ZZ+QZLmBRjxjeLlGVq0jmJCwX8/YS1J53u7AsLmJedeXxh
NmVzQNa0rTLR5R30u8syYFV0MKI3bQlNMnSXihneL88pXAO0dKxaywcCCMjvemCUB55+3CYAsDD8
4Ph5KlUaPMZH0PJ4RRj0VzT8tB/ThmWV85BrpE4vvwt3Ry0aX15OD6He2jUf5JU/vdfqUu/13rVM
Lw1jM7QyyjA7HUL5b/B5laerLe+3j3V2xfB1YR5HkQSihfeKSRzvMRPyLx+PneIJ0z7BkKf9lSzP
etf/sEPUelpr7nXgMDDZA8Y/M92FoequE1zjZ6RpPHJjU3Cf9ecPTzNDWy4xoJ7uY6Jo7Slln3Q2
bEWMcMz+S5zWKZZNyQX4DF++JrYMn8qNc1/cElKLcLrdndNFsEVWQ570Yg6fafCNmk8o7LrjUsCU
GrpP7g7IiHh2oXX0ituGqd/cwmJFPcd60SkkynEUNvZkMJhWgmWz3NA3mCFTV9YKygU4CbQVHDkW
aklz32NadEg/7yFwB30U8iVQCDjVl8X2kx0NCl35wTQ3g+0FJ6/mzh3Ej9pZsyVC9VrqsEOi2/xc
YxorFn5zfb/O8iq0lIzclPX6nka5egL7MOwEHgau4mC99B0ZCoT3etbtAycxA+YNPWb0kL8IwGYa
5iXHNJHJOWXHZW/jqb/ixcrqogfKHsSX5wqcel3Qq/8eEIKcmDPNRiXVYo2IZvt5Za1CbcNMdg7Q
RIYPn5DaxRVR/bOTc20KiSgUr5ccSEz4aK9FIb4Yb/Q1yIqX/zKK8IV7bPl1Ie8GZsonxoJ8KB0G
2+04oBxj5sweZWAEB1Koad8SS+68XzFy1XR6bhd/FLL1mN7i9N5gQDvv4ts58zY9v8JkcOvDi2WL
tErC0HA/QRxFE3oN2cHc7CxdYEd489SKxb12DxSBVoBL2/u6E30rAD2/sq6CoZPYh2tag0GtS3jI
Rdndrnv+j/jJXirAMhX+WW3i5cnD9zoxvnSsk0UDMTqm3zs1fqrGGmLKlxhxNejFedchkn0WU//h
yp9ES6cuAa+w0e4QrC32rCKa+yBzk23BXS+V0w2H6peugocDPLLCq0OdM2PadYaU1bTLfUUM6Qdt
bKPunzffzqZDbUZl499AEVCcP/BNBbx+oGKb6FRE5Mmt+W1pO70qwvlWFRi7PRvo18gnASjV8jfF
xuyUp5tiXBfXLcPuQaQVDNjFnHT4rOoQyo2yqGF/3b0JZhxhg3l8QXCZSJfdnVDNTYvIqarWdNHS
uGcXeSKZlz9YWxFoVkCTyG2vsi1hE3vmfstY1ATqPmOPToy6sXtBICVWk/6EB+q1oLFAiDoOeI01
oMTw5qwVVLVKivsTdCAQyLJaaxRFooJh0Yek4tge6QDjcJd4lLNlWkQW5a/glm2U1Jw9A3Lgi7q2
+DqNuDMDiDjav+dZn6EXgpg5wScgE9SGmLqmUfd1x7h2ZtP0Dg3BFKm+CD0MlPq+AMTjNPIMOEA2
hg0ao43vw5FExa8aJVFPoAy2wGCGgLy2wAAJuom6EH6A2aH6zZ5tc1hjQZc9QlbCAmXyWOFI7+tP
3DNyBOVkfuiZBfjPM6HVLCAuKxQssTgX3Jt+euz6TcfkBH7HincXX+FT+nhBNoB2CPnmkW709oup
MIoURvTZYzXvlGRF4gHBazw/B9RIbzwlfnXCxU6PlN/XPoVXo2BrWDzzxV3CLOmArYcOO7WMUVCh
V74SEPDgoWHKjFnE8RUrzj85nMmlJIxV8YYvpnfXLhT/MnCdDaMGYjlZ/eiGriE6zfnzFEcFhE5b
V2l0h4plXvcXOWYOeuUBEAFSwEESebaS5yg0qKmoGiRcJ9YWYBFgq19Vjj6494oBbB/Bkrr/Pse5
0jMxnipxlTGWvQqd27lTPN8wqvo2rusr+oAOTsHT4VqUv9LL68g8B9tnA1T/qFtM+dC2T0dS83lu
Q70lAzIsEX4wdQtwPKVyPjf0AAZWdpddj5No55Z5BZJIPyZrxYKyRZYOVCgSIOM9hnvw1JaWhF32
T5owcmdfhiHNXj7AVZbbLzF/NwcwM1xMGNg9cAnEYQMOoaT+ZOC27bTKqXch/b/Cy3Or5EKgYpmT
fZkshzNvketVwQ33Uh6jblrXvJ98yOsHhA6TkIMWDwQCgxwwATiLmRje5G3yXEHQA/f+vP52Ryas
agY4g9J6XSGfMz38EaxDzvmf4hH/uJ/2GrcyWiLlT+TTYeV3o3q8kaFkvb8qkKUHtlAtJiF8jBao
zQAkmDOnRDhgQJwUe11OLdxVS6gmzFTXoLXX67xPy59UU/iU0Cv9yOeB8/ybm3CViJvNuXoUespR
ztiohdGdqtzBA0DZP6g4OH1C7sxIgGWnj00qbZk9dI3Xt24PjxyhVqiMdJ2hllHNGj8iugjGFtMA
qGBu5/ZCQ1aluopJJwL2ma7Lct0+k9mtSdoLHpbTRR6Cgz6hzn/OMEHyYtz1OtVkiEN4GoaddaJX
oY4SmS33zonO4ILb093pT+zAmUH1Qb1PwSCMl2UphKohBfis6dvRGkIYPBXjZRhqhnehtpr46VZb
oEV49kcMi0uK7Wa8rsePF8trIb5ZeJbiv9kN1qIBI8i/Z+qNsrll6MnZnkdsaC/HtDvqs/5r2eZL
jMVVYBCzHt0RKwn4fC1k6vS2glFFHK+GnnmIW5gPfKvBNjNzoZVfpRYXk96QxAb9vx2Q+s3GTNS9
lLnQQ4jXojwTE+jIMn3EG/VnbJyqw2Wf/qa/T1wGXpWr4ZhP0XyZB3CgfChKIIxgSPE2yi6wjb4o
63fUOiP0FHRExHSqdDVMjZvrvlPjdlu/YV6BDuQ4SxKe5/LiQl9mekCPOXWKDfRsBsU9EKGLjwwp
uqjFI6oelyoUQ5s44MftnfkxzyVFWe28jMBgRlf+5dZKgc37+IUZPnpsd+0JopCKJ8Ssl2dCgCYs
arQldXEFuEq0e6ysZSwPL/KxeX7LddyVm5sUCdLvNAEwLkAy+GAE3s/ylWbztJZYErbdQWqT5yzL
9VTUDDX5LzE3Abd5xYJTCX4PL5ku9FbGhcS6lDUevXtHgsGjwkKKmkKfvqlOm1R16tclMK2laHgy
g0i0G9fG44rc8Ki4GBZykSvHfbttBWuHPBX6nI35QzxmDNZVnysqBKMJilpiQ74o/heZ5X5/Zdp2
gaGHNLYMSN6RvyhA0YxyNeCTKB+6ho/zb5HO5uKoym+A+Y+LMhvkk+Cp009M+boFrTs32uCh4mlB
wVYQAC7ewOfnRvxV8pX2IrbEciwRBwk8Cnf8gc90yfHOXnNjTCKqVALVrB/3E8b+KLhwTuGI2ECh
6F2QVizweXlpC25RnBQo+ISGJFj/9tzfpWV6g6BsxFq7RqdNNm/HKBLyeOaziBMjLHoD5s4m1v9J
1xzlYk+vgi9PmMpL5BjTdfUSd3CWe92VMVgHlUYYqvChYx7oDv8EOu9hsJsvaoSyCeXFbdUd+XtW
7kXxk5uRhoV19H73SDgezkz3oLq94DuTWY01vbZ8tNDHnrmzpKJhxISk8cKCKaFZuHKP0ZdHTGKs
PYMQcK4yhrT6iXnPbGfY/5Q0iOJW2htz98AXxUijk7cwyWO6shZwZUTdfqczSEGR0r/6Z479qb1Z
tUNO25u0l7dqMvmEXdXALwIIJHkIwbTVDvl7/q2ulIOczN8KJhC9gAzeKLzMpIrnUpsNpTqxoCIb
vYQZjKv6RHsKfZEY5EhPLjH8I8wjrEAIuoiJD/NJBOEysx0MI5dolvYy38gn/Ox/xh8MQveETkaG
Hk5onbLjxOEAdfLm/Gl4YEzJa99EmGlGNRIipAwgXCIBGPynEg74bCytWPmVsT0ulhK2uQM1x1Lc
4RzCbBZ6JoMlefcI9B138dJCXr0DTiHy8fbNMXn421ztZnlJLom+mvNGSWWKGdnPLbgVt0TPPWeZ
007ZaKEWGgTOZaanQLiaka5ZxiAsKeoZNyqhEKAru/i/GF6RbfihHUa+jT4cEcmntIdHFZcALtfN
nM45RZCMj3lQHvTotgKGQUqQZF8zfDzPvyqC7atfnClJ1XydYL8e6tAktH6kk2BKKqwJbdqM4eCX
zO+tb2IvcYLC4bzb3YIxbnE7vh9mKgL8gtciC5D0g+Iy++sBp2fqAt55N4bDF2xDnkcsBQ7NmQaN
agSp2NZY00YLezFiSt7G9LNVDOpVx8C0e5pM8F2OCl4RvsikQlOUWusbZA2o3mfuCeLEmT9GsBzK
E7dURMA1V5L+YHYVgaw5Yk9gzs7Ll9DYV7G0wV0KWRMj0PRDK2nHrN2t/2hdsQ8EFed9r6E815Ff
YxRbuNbWXN9CcV2EUpSFefzys1hfC1HDfwMNrZvkskaitRQSkKG4Wj2xP7+shGT+TuFtWut48CzG
HQ6X7oOyIGA45Y/bO+YQoRoaq8dbkRRJlmiJkQiozfyedyGbJMQebZnGaqjHWdidHjynkRYpkYDO
1tWi2+a2qb/GcxEiojpkm/xgQBE8PMJungXbt/DyNWFrudbXRaxsx+gWtnTKP8MpD0fmqxSL8Rhd
j/djHmpbzWcAyG99fzlmcRZbb9ezuG5OSlIu70vps/Fa+o3VoHD4d6p1977Ex3ZF1/k2BmlYL63k
EQv8fsT9OWf0Buz59Yw5X4f2zMv+O3cVani+4RWpdDTxuJhO8k97bpC0bG+IXO3pdD/WZwRBcXbI
KYGP6Z6ZvHdZKfjIHMfISoTPIlbXHdPFtbqXfGn78nOOVtqKe3H9wpvzAYC1m36HTffBqb6Q071T
Vmms4CU0Hy+7ykreyKH57xq+thLnxUian4dlN14WyusXr8h5GF12vHIJ33CXxvLG/K0CJO47MXxS
lmDGtMNQNqyWE6JK6H/Cylhpbg7SkS/zQDkxsKcYQ+lzYO2liF3VYb5rYwHHmtkipibHNqwwyGDK
0YZw5jwtVt3URI40btRkDvKlh1cOcCgDpElSOGLsgTYY54YEvn0iAlpbdOMSJJpn8kBVG/Xf/ZJa
TeSjpV76a4bpR5GkobATVtzZqJ+4Q7lH8VvdC7txOQbFv3vu8SasbniqMWlOij9hl25ub0w1+3fD
9Pol1I13ALgxYFiZMy/NPrNIWj7+8u2I1jZ8IXF4LG5vJu5tgFMJr8LPJ/lb+91yOK/vMXhCOaNS
5N34okn6u52G+gfQFzw3YWftcPjkzu/hDQkr/d/fpXd0bdGIR9BSgXJ2S4xVjz3BQAFvG6DAvMIG
4TOJu7nLmDfAsC9UEjXMUP5cPdzJnOwwAaxv7pmtMyk+jYt3KcA2GO9oZgOFl0bDVwpZBgbwPzqQ
GU1uzjfUm+fK3NL69/QPx3ljK2aeWr4rN8+vYkVLbO1LdkVj3xzRFTB9RxKT5FwEJUgjy8MVLdKC
+ePO51pY9cv6nQgS8ePpqPvuhDmGAtqJ0epi+NiU3yKM2U3qcVe6usMI9j7ncmP0QIgjAKi67c75
rjqM4XNxwwoqW2Tbf+w78EpbB/h6umx9d9aSwVb24I5fBrpPuApv+ZmMEjbeO+yC/MwOtnq8N6x1
s70OzizpSvjI1uJ37cvLZm8SwvBc9wlm1nt5OQTyd4lMXVyqS4FFRiM04eHd9khOQjnR2YgB9SLu
dgZpyjoDQm3Dhs0hC8qNHtEQwYn5ynaIJVaMNorVHXra/fD8gnw1snQBQmUrXmMrIjA8MXt9HmcQ
ih9a0UdMOLtihjxPPSCYMlRmJadcAriPX8vXDCfhFIrZrDJTkdKoDGexJPND5jGnqnVTn6OZyYHQ
UOoYK1vneQQGTehOq9D5vB6qkEoctWEE4ImQh90KFlRqVweomLygr56bI4Qw3JkgIAxvCCJTH14N
rwk84zErXiBJYDe6kkkxv+t0Rlg7nUFfYc7TZmMoB50VIH/f0Z6d8+M1PA64VfCZoW4gO5nsz54J
HhgJAAMLAn5zdHnxDAK+fnr4jt2ZjdHXke/bRYDQlGQlW/meEnp8mAHt4bNmO059GGwQwBzIwkxm
sh0krZfH3ziVdM2rGZCY0/IYETEi3qQJh8TEP4bqbgtrY81OipLtzAlnhJp/UQDcQ/6AEwZPEg4Y
L82YlqmJep4Ny9mKZiZsd9TEFZZf8GJdKFFt3B0lj6mJ8cP27nDpIDRjcz5HboDIQptaqc8F/Av6
3y1Kwzx47AQ7AZYkcJwCf/4+aJp8lgUkhO441g4hebPqF1MsnLKYzR5B/kALeOpoZqLZKOtMV0fb
BvgCloVNksP0OFEKj+DplJeaeXTM5H6nI1rGBo7cNB8uqGTIVQSoQ5fACxk/VBdl2GDND3ryOs3q
8zYuVreZwApEilTPA+WbRS3IBxr3lAjrx4pP9wVRYV4Nvox1GSs/M3tBXnji10zifsUkqf0mV6TC
eKe1My3o2DDeixVPZGlJEBsxwtejjggR0zd9PvNMzCC3AjKGcFIX5QbaOf8ffdXofDNEu3IjME1k
IDYDhSgne96CA76oc/HEaQOlUyNiAEwubVJCaU2ZTiKU1f3hTMvhvpgur2dnZ04s6MwRFAtw/YXA
AmX4/PPMuoIK0jnKgNUJpIYdHQJADBtHOjlUPwVskHrW1rYOEd74cmQuLJuC2p1bDXLkzGnuf1QG
CHSrANXQm3GOcS6b6vBY3VYVsSngVdg+M9Nm5uJzsvRzd7z8AsQDEjIRjZgIcltyO0PuY9Sp8W5n
3EfniR7P5MTrwa3j2Zm8bKU1Li/nVMRxeZ19wqQHjxX86XEskLcUeWLI/aTkb9T3W2iUIErzrXfD
V477Ak7wAfBtPkleembLBarHzwyWMPyJpbVk3I+tO7kFDRaCA88Hy9TDdmiAOOM9VK6ebqrDfAqG
hD4b29GlM8useUXcnHlZ3zgBGhF8TkFHCEI52k76NpPkII+wmXAN14CxI9OH44i8jejNJeoUTmPv
3QykWWT8MVRF8wgx7JMHbpgZMicZygYfQ3uxgMyvMYublnT/OPAU7wRtX/4sPdZ3L2yYlg3BVsEF
nxpHo14QApJznYtGKjuflKU9yJl/AnMvzIAH3/K7ON/ocLPOHwIrL091PDnd5o2INiFkk9ChHP2z
NKmBFGdx2f3vwbaDNqVY1o6DppX7pIwBz4CZgYiNNffY7FrlXsGJFHuJqRUVO+M3VkbsiM53Utln
UgmOWPhyqt8oPhcpHoBvOLQucoJbiU/zqi38BdBdLK+cL3KXcFM0IrygRe8aKIsv40zR+1HrzPBf
7nWX2hITdbvUPdVDpLyanOfBiEQwSZRCmZedXgxbwVz+Ltz28y/rr64XEFPs7gBvDZNuzoTN0DG1
Xd7kg7Ct0TXOGrRXZ4o17sq3jEGBXUGlxRfV7nFecFSCRoDa/exDdroG2GHRbTCOwgaFO5IBPPxJ
RlXbxkmnTb4QiL9JOrjOvgXSEmQHCdOMn4H/Lo9l4aRrrLaLw2qA8vOyf9R16z4xQykcGBdYJguE
/WL2kmFXYzjSb+ZgI8Ol2Wm/+NPgTPKeMpBCAQPBDw/FOuRpXfI3xbJPJzM5Dd/nwps/ojHhSL8A
GWFIudafYQ2aByrAIr14HkRP/8FKn3Icv+8w+211Tjc7C6jm4hoRXUujyUPHzEHH+5u940Sbpc6A
8hShesZFfjiu9Q3FnbVcf6uL20664KjHhKmkBTiyl7DTskuLgfZThsRrjPum/+rJqklmpZa5HM88
QdNntsnwKR2+MKZmPdVhIbh9Q+81whb/rn80jBqZ+OkyVKSp9SSiwVm9gY4rYMznrCVjoyg6CmyJ
lGr3IgGK1Bp0gYexvG/y4AIrgQYsWz6NZYE8GZ6UhlNByLZ+9vQIJ0a2OASFLlQ2wnEpxJxhJeJB
5xPeBeUD0wZ3lkdiegGBGT4lKDBZephufHUP17j4aok4vlEPEK/1J7z24JK7T0ojWWJ1bu4RMDY8
TqBdaCK0xdcPTWbPKnYveVNMb5mS5IHGAolUobf856pDa3/BNu7b/OvNSCPb5ThzpfABYLes+QPl
+Ez6lI8G+9NlTsfYghKV2QZtfZWGychsCYC6DfqY6gbgGRgLX1t0/hBeDsgKZHxBUO4494Nx3UEJ
lYLq9jV91dqxwj+/63dVWJgOthWK9+9tESU4uZyU1x1jvhRl1HB84HjH6k1AHtBb9Oh2wOdQkE2f
CRDDaQ4Py4Cx8dtsg2nqetRQOy6KDJLFc1d9vFKnw+1G2nWsrzQz2wH/8KvXs/Abt/UtQkCA8bWD
/8iCSogaGLJkMwaEFyqVc28XDFfgoj2xbeb56COsRD2rCgfoQ7M0ndRM4vtamELr7i19xn3uTo99
WXqvQ3ehNGkOt13d8kfqz24FxLH8Tl8M/m9q1ChRf4shvGY+NxWSDRZk5mppQhAxXCwR6RCV6guo
IFFaKAtxPf5MBq5FTKsxH4kQjoEgD+Hr6b++cx57BNarv/K9IAP14aQPL7ttrvK3MP7KfFHHq9LD
qDS92hoDV/gp2CVJbp7tMY2g2aqFxTDi5HMkoHBmd06up9/QvHCkAPOH5yV4Xn9KukM29u62bNv3
S/6B5Mx8srutDXFXYV5kh6kjVK5S2JPAPOW3HNERljRfPSC44E6SJxlbediayv6CEaa2kSSWgwt5
EfzEEOjYYAeNz2V4JKaKrT6jVi7OSEoWaQ1vvEYtMiRdkCK5n8e+Jn7qC7B0fGWu+EpeF62GoBRe
iWso6+v7yAL7Yf6KH3i1Jy1zL8ZVkGWtVdGHz347lkGRH4v+8Eh3Ff4zNFCo6flF+ahFOt4Ro6+5
4n7u4VPPwgwC/cncbhVJ+w79PYeO9Y1tAjRdmsXqmz/qd2NlrfJE/tAgctjTR8tdGGtEXIyu9SXc
oY4vahg3D8eol/USfFVbZYliOcYOIf7OWPF7p27ab2s3Cbaq2NWyWvJS8/cZK3WTvemb/p3bdd/8
3deNr0AU5hJhU5G0yz7QQ858nvDSQb3sUMRMTrV8MeoQ7IbLvnpiTfVRL/WwDmQ0mN9tkCfzO6QA
EopfxJ0Hzy1sPM0FCQJ2aANedQknPLolqQejkK/yDwtE+Pipgvu3Dje5Dl7wmT3iV3yM9aI87FR3
ZGrMNh3NsIwUpTBx4uYnC2cIpThVwYyQ1PPvpbK6vueCDYSCJAP6CG6u+M04VxZIxe1+LrVXwhtE
IMTyy/gEXiKbLv766oaP98LBiIYNuxlEcnyEweM5dQjjDJVd9mdZjkDmLl5svVvMPv2+Li71Mu6G
xYTD3/VgqEmpfV5aLCFgLHTehb6e2vnqy4QyYcHdh7LhDqNvtBsmzWB1pqemgdWszAEPLIyNFSc3
XDPHbNbJ8V8js5di5Xyf3IxbChodfjcraodG5tHzBYrD0pdAkiid4I5iX8lz/YJrsWmeZjCZ6V6d
ZkM1kcsr5kupf8vYatjX3B1rXOaKeCQgy4bXBT9vgsT194izx4dF2Idm/2EjEl+Oip8L7KBgX+bN
i/4iUjIr+sjLaN/t/WtxAeVqBvtFDeGYP+SVWPWPpdkb0Ys3FtbecE0eG2GgtNuYa+WsRKPLUTlc
kOHEXKQ8v1fQNyrbbmFvL8pjA6WLnQrVlz2SnyFvr1/t8OYTUsAkssH60mF/f+NfYr0l5GP/lJ33
O6yQOtTtmC+Z+0Vb+Dt0p/AdCYhFECM7r/NHDwOdVJPMfy8OpbVvZujpt37BkE/mXDEjeBxqMdQg
pdhX2/ZB/7aLjWU4vYAX5KZud9Pd68CAR/lw4wVfgckkYqvV1CDsORwPw4+F/zofqtIXT6Z96+2N
htFcdhhwLVm8Acba6Y9A2aGptm/5m5F+fiJldoI2MH/5J/352GQbe0OElav+WCoPB+e6nOwFk0m7
Pd9Ca1qz+FF9GRQ0gnRQcJhDEGO/otX1mCG4itraWyzq2o4QK9kMAteVu0Ae0fz00bg4iKPXKZvq
vV6qqMz/TAfK37sGf2JxeSclYq6xLBpSRyMS7X3YkJ91XgHpRkyhKcAueL99CYlMJ4DbU8jlc6vH
Sq2SpvhAHrDhgYFv5asAvFfc9NdSvbhx+E5GQBOUMaDTG0Jf9xV1pwJGezIS28oShtzfi6fhXfMV
nwnaAyXIIsUDni2g50ksfOtNNvxhwyMtKJ+lmhguACb1/GdP64lI9Xh7blv3FnYkXOEladNyUafU
4U8EdcftTgu8W7YDJT0DLr86c/NrSYbFhX39Lrjd/7QdcNbDOiv6IcPm1leaP56+Ksj8EZ9NqB12
0fqdB0ybUQdOnFsjsXSnhxJe01MavvJJuIItSYeXj0dqMOQ+jv2ezWoT+Rb83bCiIrUjE09qI9TN
dY/VHnC5SWFdSE7U4quxZUmXkU+Ui6d0PBA0U/xuesRIkBzI4enCrA9uV1c4asbihjOHqKyaLhQ+
hb866Lo517DAxwuV3Y/BJn/95OYzUpdKdHAs7LEhlfHIjpA3m/gJQwf+Q+fn1dZCZQds/5bBodDG
b5H02ItkEKKCth7mA6EQJqR/3HkYzG9HgZLyTudB6Ofs0i5vWCs3ZvGl1Et2KBeWozRZC7W77fIX
0dHMNurPYTpp6bKlg3lCecw0FrX1DdXYgwGFKXnqwzNewEr9+Z5/GGUAl+hK50Ou8AcJmRS4Ar+C
Wg37wDI/StrjhydCtvYmw5XGGMmxsFMv+r+fkvDtJP4c8br5kYMqM50PrnAvA1M2vCcqGusgPjxo
GLrwJw1/Zb/hlwF7raW9vetrWVlW6/IV54gHrPzDfL4peIXTfeEoxGgdBTIkGTC9m63nEbKYElc+
PtbbfX/RQy3G7EOFJQidv/Uh3g1u/QvfDPeBcjMTIjgUEWx+/CsuwdSvH1fT6WadDp77n8OTyC5b
wz/pSQ8atkpwPRLinY6/Rh6J3dx2Ri0ueLLsyBeMhZ2L7pGwMn716qGQ8QYmJlGa8IZjQzYRH7TB
02Te+lwrUGvIEyaVecQZaSKseNhoky8xn9mSEkPy0QoilH03l6TgVLqzKZhG399KayEezD6qWQzq
xYZ5M3MylzFttiLUK9XcyDQDOlXFWmh/A/eAtJra4A+fpguZTfaVbB90wYgFbUClNL5CrRg+5G4r
6B+67a/Vy8Ys7W/lE0XR/eJJq6o7qt22AKxBRoRZx88XamVWk2GpEa4qOb7ZL9kN3D+BaU7qmlgp
oopc/HFxOvo/avCrdxttEp/eqHmhtwU6wDK77RV4giKqztfVt2V4fwZm5a0zdh7mWw9iu1xm6MzC
uesXByLoK444jy7eU3PuayyvhAVV8BKdu/MAKGeeEDBMYGpx8ZizuRkzr8xvI3hHBximxIpRg+Rx
zr/bqPEgVrmpx8PEJEwOX3yJzOKBRcGuKOgoIWAWPi5IyMxtMyRS6gyVxxEYOk0Y8auC05M50SX6
BvLQ4+2CRgTl//iGEHSWsS926l5QPYVJ2OMnv3vCZ+Owr18fP13m8hembXyN59jEmLRi0dLlX4Vd
PbrFLBPSVtkOp/p83dWW07DVtnFJsYP2A3XYLwQICiFjojQrDedG76YeWnIrKSbVCh0/tV3uvGIG
LzueZjTPwx91eqc6yMfeYDGYx7bdzG1wYL13VFelm6ob40IzBnXslj4i/aAYA+xnsaUN4ExcFEIw
rraXuxTMiHfGBUC9S6mTWDsK8HzLGKeB0q9D5wr0Y4baZIbd/RLLjOn6K/SRzmAUILn+oNFrhUic
sAG6+LWwppGvOHgXWcndTpZPO3Fm1oHmfZODQcdGFwaX8ImCZecUK2jPDfwzb/qa/Q6p9XCxZ21A
VweB8Ll85EvLw5+Atrr7rPb07pBAtRPc6FaK4Xha9CVuy9Z6l0lrhLfsmMOi9IphzgTCpOhTLFFD
UtYDl9Pu8xaUpzmu0+M+RSP0+kRZfZVnl4Wr9isw2Tad9Di8/LqgPSp3sgHzJUojDTB7Up+Um6wI
YAnMlSY4jVKhLgdVQzqBE1d5eD43SM/MMvPMCX4aJD80MJiwGv1SRS2TYwoWS4Jf9G8CDleAseXf
i2XzRiDaRfstmImzMPBd984b1fhVgdtNX3C1wLWYSA4rvVpysnuVzHA+Q/Ci4Ipkxovt5o9J17i/
BYhJe2nFai3uH0Vw/Zj10kBWAIHPoxlVXvNZFN8v8bv7Urw7V6EUN7hjSWmEpQA3BA8h1GTRLZ4b
0PWipWu8RxjqqRCzqH6uTKUJN2kwNlyjE+X577+va2WpfhU7jXGBtc6ypGoQ9Gg/uU7msFz+wkTS
r5GBJCrr36DtyyUb22ziW15pAykVXyUdEptVo2BSvhve830tnshBIml8UIPn+nL9lUSOFECOCCsF
z8/dTfscezdTg/Y/nu5rOXVmiQLwE1FFDrfkHAzGNjcUtjE5Z57+fEL/2VXa2rIYjUYTe7pXr45U
zwBx3WPkF3xmZgsQJd/vyvNlido/ykcyz2NZhJZdrhED2/+7pXScZPdwbOx/cuMaX9P7qX4igIqT
kN40mP/jwSxRT9QurCxoGV4BcDa11CB1q0TSw3UWmpFMu8wMV/BW5+k6twLeoR229O5tdirbs3hA
ZQtShts2MCyhyUaQA9aykUXUSHeBIWawbV9Wze2memw9Bjd2MBu57GTOpTGdF5NtcElzFgyCTu0+
IP/lfRSu5twRf2UsUAZUa43tJeB5+0qBZmT5wom4+it29AxdFRTrLTC5sO4JohGtsNZggYXUTdl4
VTPIiouRj+0vRlJUmaB6VPvn2h6+8PjtBhvTYzZIisdHs2eq27fggvgRxRJ/UbwAqAi4Xw4oDc8s
E49q9FF7VJbkDKOOzDeNzyuZbiOOm/NOaxSvDAFLRape9iLF6rwiJCiFai3yjbSmCqpTQZqGlAGz
AkgMGGGslm3xGQqmgxaKklV9Nitcv9l7PzKnxmK07a9KLFv3AV9kLo/bVPPCodUKXeACKLjNLl4X
A++U+pzdTO1iVBh2H7FfiLAoJJ+QziyStFx6+ooqjLkeDgmbezVlQ7n/oH7OZJr7ef1yKCH6jfOl
RdQOBMp9niiFbKi0e5THncTwDmDKE0U3SQWIQs5rOg4vGIFrqdQTy+7jO70oR1m7k9U5g7e+/8dA
AFuVXYmlV8/uu3yzUStcGaKgDzOfm0VhQ3POd58N8zR5Rrt0Y5HUz3L5bmQeCpEObyZ8j01iZTzg
uqFkol9PbJuL2zDSFf0zB2dxq2+XlQTUVjSP8nqfK9g3t3LdNa+pJwVMNp94VBbjsvCrP2Ijm3+G
0Iy0NIdpvJTCkSLWsH7RBlFL/B7vZUiCcbw6bo/RBbUu/fddqnl9S3/jbBLUnImhrQ1Wb8gQ2gds
AvTktyYnHnFbsdULxVDdm9pi36fx1/XWQnSfmdcTt9YpU88w4ogbda3CYXKuBMaJdQNcXjSPdRWC
ZiuOXbZ0t7jFSvt74co/Xbi1Gqb3G02pQZSggC/MdtUEUXZWxXO/nsPLVS+Bd8krOIEgs4j/eRJe
o42z8EPRsuJdOQsAHiDd/eXMDNQPI6jWcr/pN6EmHtva5fvwDN4Z+bqhjBdAc2qxTFyKN06N7ftw
vSgk8BRuK0gziwQ0VoXD4PYhijWe6qRoO+fPeAttN6xQrhpl+FrDpG9KCZiGS2tZ3pcFh22jXRki
gdngaTrXjgNkLLt2+sHSmiPMpuvZeu4T8INXu4VOMIPhejDuAYf8sJ+kW5lBZqAKsFUeOT8fazBW
fKLa3B8IobVDa17eivzR1r+1zHVweDsPcl7wth2wWpveJwG8lSZa0+tmNtYvfoHHUHyWRRBMiJE3
+ce5sYg18/30nmqcekdx097u/T2bxRs9RzNu4VhVz7XzYP+1/tp+Sdm7vEU+7v34O6BY49Led3dv
m+q1u8hv6o93BHNT5/e4MDvNLPPeIDukLqfVfQ7mYgwhC1J28sxo/3Xvnwfsvp9HC1x7PHyMTriH
6IslAIFeFJdf5wEN9WOY/VPwVPPJCRN/wtuYq9Wn9Upl0sKSwkT2WJW5/tVhNg6TU+8wAkTp3Ru7
0eX93JXl/lcFYWqO0XoPjgOsGOWMN8AjUJgjC9n+3ge3ydXMGkRYP3djaGxSIB+ztwPUNE8GromL
t2MtwOHMf6JMd8XzIDk8D6KT9dc4KN0qVo2n86f2uZtqrqKl2aGRA2rAE5YqA1yv3pzMpYqS/ctO
Xwy30DzXX5WIN2VymuBG4hs9sFk0y5GGotqagKXVTBFfxDE8HsFr0IX9Rj5yIhq/Y1na9s/sYaXU
N8F2w16Co/GbxO7/bHfTzDZEazCgoMcNMeEOre+zn0P3KLqtyec83fVvAla0s3w9/8QWxeZPCzUn
R0AvEiVICwUGosax/ugvQWnac9JGL21XqajoFur3YfIz9sg//+ZvNDuTWzNSmTcewow/+uPG0tXs
a9Nd/F6a62GAb4nCaT0r42aqdSzR+xJYaQLOSCgKsY/brjCro2J5y/6mv9CkZj4uMO/xYM+B+jGQ
yOf50wFBTmn9g73lMVqJphPQWekq1imW8SgndTSEkHnsSbETgCeTjX5+zTE/noarauIjuysjYZA7
c9RhOu9cWnaaPNB5p6/9Yff0vas/ppdRPPD1CybrP3YS5mmkBnsGcbsJFsJkATyLUQC+5P57qM+/
AkcdDr7SW0zPKHme+ZFVk2H5ydx2qp3SAb0E041VCGpgYc23muMdoBkknALwWBPQGuTyaVhfVldB
y2/FlakkABxXSRXIP82aFy4xzAGskGKNAozeeeQgKy/gH3DH+TlDFFLkl+58WuM46mZzJd5fJlCP
PxdNRmU43c2mxCFm82x5nKlWLGr+Z1wwUfIsPiK/ie7jLQUCuW1ewWD5S+CYWlTS/Ugr9gY8RgMz
HyZr2cF4kGpveO8G7IbpgOAPt8cSPIQX6Q+IxDzSsh8wywDv8QqixcSXGs/7eiZvCAcWa3VgjTzC
hLy8+1gqA07gH4QxPci20rx0bKfjTWDFDCzQIh/HzZa//7Gj0kEe9dSDgHj56x/VjDT7yflUXg1m
v7tB+zzc02u+pT9P3dwhn7LYevck9+Cnkk//UObSgJ4u+FCLtGTzZ+30k3uff4yb2WaiNfMirqp/
p8/5JNF7/MR/7PUOppqf28/+L7EWDcjm7vYzj7Yen1S9t1NpR8hEWUlVxWErf5/l2TDecu+Hz9Pn
/m/FEGkRh6pU5AXRZ1+gQRT65PZj4xPlSul7+P6m8rTv67/13yGXT9qKgt2PTp/+WzRT7XEtEdj/
xOPm6ht4E0LplY7VcZUK0vOruMo5gE2mWvbCA4g4loho99l+9hKj7IwaWNSX1riZaWcAMOfVk1gU
HDY/hIPCV/bL4RR652AbqYPryoF7KmeudCqA3h4ega+b9ciO4CRINAQM7Aw4w1HQksBfk+/PYVy6
niu84S4Msa+Vlxv+aV7ArpcVY+JSQLY6PtiirflylkTniQFSzd9Q4nFrAdvx5GlcEqXSC2Y8bij0
wHs5mOGyoj/F2E5GtPVDRUW3TlC1WSH18tEw7ofWFdPr7m2JDzZZD1ZXTQvWFUFbEtjnOOwIawRU
5k/8acYcD0DABPn6Jmpe3tY31HG3viGVfT8Dd/Moq6/e1r9ZtvHJZpgeYQVUpPS9dPycgxyZFpdC
NfJjryk+05pliEOmGF04LIk5+8/F8LJrgHUhRMQgYZAvdXZqZHTf64KRH9eVB77mCYeyrKeR2Ipt
RDvJin4uAIgTY7JHnCZBKA4OFGnhVCLBQbiMXspjLJmiQdCjq9TWqSFOybmXrAIt8NQv57pYUTmU
WN5HMDAsBlBXi8lj+KyJH2rrxdp6qlhOn/n0ZMNI+x4RvAZ2bj+AmAtszLYSP5t2UNN/XJ0NYjAd
fEJ2DubWT/sEjubb5mkIuxXpL/72P1wAq8vP3Sg6JSV0V5OgPki0gDRxTi+ZT210/RWllaPm7ylX
Gg/RusWaj9FRxMxjN8CEgwJEh9B0BbPpTSgQSjZxMSd2g/azOr62AUAfLNraUqUGoQhsSmAq/haT
8aHMONlKllaj5/fhHRE6UMfgAd0cdBVfAwRH4Oom34kkx6/kJMV/EU4DSutK2Vrf6U80/jgT1pyg
4Y3KZ1HrNwF7Mz3jGnM4lVeMHAUxEvTxfS5wet5/PvuuzLeIevn46iCLv+z7pf6wx1kxG1Jt1pbd
DP6HXX23Klpmco1992mlVfGEfDMGRohn3vbGqhIwLESr7P+nSfJPmdWt8qsRnZCIR1fgGqTLF1lI
7PqyVN7QqIYo4mjUJz8CUpwm5+ZtOLoMo3/rgRDcnwQ/Yh6jeeRn/osxj3fGXPiRLITsbTqrcnbp
GFmnv9inl81/tTZ9jlbWxVHlxDFEi6SEa/oVW+KShQt5BZkgxvs87CuPgL1MtRnU4HjUIUAgsWPV
PjPgYv/zyxJI6oXoQ9ZvMcbMY9DzCuWFQ89g5/z8IYop2qx2txObD48Went48U6Zl+17EKuMgWrB
eHBWEchzgLrVqIESyzO5H25FB6aXgBX+hUFRDpgzs5SxhUmDxzmDjhiZ/LvNpoYuogEeb0F0ep7a
yAbCFg2GuKr13RYVC3TutdGD1fR9gYvX7A9vxvbH9KvRJbDj3OF1WQTe2RLrHFGrc7IcSZSus9KR
N3KGD2kBt8vcPoKOCyadaYG6OlG01QLM1WcU4wzq/gi6l8JwT5CznYs4QDZGn6bd1arPmfyCLsKc
mwtEAXPE2QIhtkMFBBzhCvaFI09c2tZ8cleScTVGBTuu8vewt9ui4cl8ZS6URaBVbS5MT+EpbuKL
Do7lUxamGZMSNpzxZHH+EyKeQpuS5UQ1wrfrEa/F72/oqJfZv01KnDKOURS/2daOV1HpEOfLybVu
c2pjv0zxyNk07ttOgM591hKP8nLWyAhLE23FU9xKK9RxILdUWgCcgYP0jQy3764f/Qe320RzSIPw
SDc2cPZvs+coeRBgr2MKDVB+0VayQt+ElHeKVSG2n7H4v89PVaSZwqRkz3hdwDCHVzujYEOLN7Nh
bkjla7Gfw/D0R9jQx4jy3p3+vG8EKuOvsMingpa0oHVSXG7QSC5r29z7Cc9S+bau84FPIB7ZrkbJ
AM24Xb4jBepwMzf3J3ddbHvXU5VA3oyKadJLb1m1SvENSsy6PHNBaJ0kH3KgS1694lPEHuUE/Ge2
wK7zh8VgWQswiWhOJkfIwBtooXIIr4K/6gZFtxsaW4d1Pzeu77FR3ReTe1f45yDiYxDoLvUlXkl8
XOBNtcRG2qJNySSKp3oKkSrS3WWVEjJ75J7VyWD+3xcE2ekcozEcM3ymxosqpoIgrIxw5HHBsovo
IOa5AHiarZdXgNRUXuvyHZgQPwSAJUgz1LCgOAFYi8/60Kzr820pOebPu+dT1XYaDcWp2hNsb//V
u0wiq3ca4V2jF199RPLF+JBGSrZbOvk9LbghW2pFV3XxEdjg7TuQ0JxA7gfrmpWqYK6gjpsjlDjG
m7PIxzNbi0drpj74bIlXl+anjg/4ORxZarKVDR3sqvrgAMcNH193BOnh/i+OSXUY+AiXb+ZH6y6I
EMzYofeAhi2e+7MS5VhyhWk3vQWJnUDv9o+6EDmerltTwdAumyQziG4wI7S5TS6ZFGz3U+km1nW/
k7kY+f1tbF7oBCv5CE3sdQ/tuO4OB2TbFOa8eP24BzwoW7f0oygMQaR+zFZ/b0yQnEHR+Iokh1QI
h/GxCKTXy2Wp0YKvLqVJT6IbcZ4OphOiBdmMi3l6FCgyV+WAWapgo1jMAKYE7KBD7aQnXctOic/n
j8k1mvuwgTEvz0/BbNihrzT0V3/p1j1T4WZnSrkmuplU02awuig3YgMyxtu6ViY9iI1aW3yotsEV
+gC5Lf3NvGNezo5OS2wFApTzcleyyqN04lzKaU8I4li/YY4kaKG9xQyx/0nx1yOC6IRYKbItY268
qGUi5fHIjGHzDjW8QbaULEGk38l61pYEDEbNXilyMZGPObwPDPTxo/M8fWKXx7+GoOR+/+A2rVZX
0ZrxbWiTNdZ3ERZAilmNVIVAKJnq/Wf2NofPGmlCHEpDbUcu4e6sCj6JuaSywJ/bjIp+E4bFz4/u
/lPcLJM5uVCnIZ+a+21yzpU7N0MQY9AKfgJ3Tje8Jh+PIEyab6AXQ61/iA523B62qD1LWM3nyeLm
Y7UsCNfjR1whCD24mwkgvruUb9H6CcuWkAWYD6w10L4atcdeYBIF4n5wdmwzeQRwxppuBH84roCw
UwjZk5pbATwzxdypnuA7aSXZ/V22daIkpgJBCbpsEklM4kiQ79RlzdSxwpYUn973xSf+K+FD2YGw
tQF/WnKjXCkwskGTQX7CqjH4Hwmz8Izzz3OkOItWnvvilQ/NvXYEYeczRBxOl2xH0PfkxG8tXKKl
9Kae1tEjAQFpQPS97aQZragn+GCbcpsZt2rB7ljMLzNjoIOZASGeq/PvUq6UZA/vxPKfKX4jmFg3
1RMnklWJqPqG5RYgMX/JshRyev7GdYM6M/Nzqgf0kucaxc2yGP8SC8pIxeMR6YD3x8BIaHg+cTAA
XCYAMqND5qdLGyrzeaqhaV1tS4mjwfIAEe1ugIUDgVgkmErkLVPiv1U6VWOd+w/p9DVnXCZUnoFY
H3zDrc30VVoPM3+5Nj3NRVZ0xiKT/AbCbMkAF7s9WuMEjhqopviAj8loK/CbxD+Sy8PGZ77HCm8Z
wB014jWyH+yfZap6kWMQjO5g+tbiEeSvpyLiHtJGpIi3L8ZWfKrqA0b2RczY3uX9cSkmcHPVEJJU
6f//HsPx05pawskEswKGx/R9GhGLj9/RQQzjXk+ALvbcnzTw9PgjW778fsFb57f1hY1nPTOhS7cY
oMlNF4UsrMZASVL13Weifuxf1iXMSUfhR9Ol9CQTKaqx0ySj6lZ3Qm4FkPWhMca1SzrPlNdantjl
A9WlCEb3UyH2XTZ6gAXsARF0Ip6lyn/8WVXGL63B4lROPljYm4dnB1B/PjCpHQ2v0qY3thddl48v
omz1pu0E5LM7wSyC3Z8r0I/A5xQiSWYRMn3iZyxKoTbnSpDrWwLOArgQQDg1bAW8D3gphAYntWBO
IDM4GCNLhDFXpojwcE1+DCQ0poEiAmQP+OvfEa9nOvaQ6BkfeYetnQmDIcqZxOlMwDQf8igZ2XMS
84itJNAdRMpry2DUU5k43HHf2OW3gFinkqhxHL4Ft8MfSY67UnRE1HGgeODBbDh6y+0VU9dwsCOk
9keCsaiA3i6+zdpIJqiKvMk14dKFCUzpXNi0BJKw7G6Bo5jJPeRJcOGQ8XiqwGZjGwJDyaFZ7DmI
9s7zfbBFcO2+nu0O1puwxty8lhvCZ0KK2XpQX5mdCCWHOsPVq/JUqAsHYdfE6h14qvR+h7ys8pba
h7amzEbETY7b5UdDDWEIytx+xruCtfQvxsNsYK0/Iz68/CnfKPknBx0JrzxrHJeVV04utI02c/b1
vsvLXWgLhwtVTG7WOvYCWkRNOE6BJ4jK3t+CA9RU5CZ5AHYHosCrCMriwhJC/6X0vte3hdXgYjMB
cm3Z2kDI6UDNeeXRoMu6tgNPzVfVaA0fZWP3X9nwP13eWar6p4k1jaqBVKoGBezOcwBpPcwUL/UX
EB21F2ETPYbWUnwfkfpRy0bCJh9EyRADJ3/+sUzpgPxIgq6oB/g7rIC7VexVJQ0t4DfFdei+Kp4x
BZOPn9EjD7mdQI4t8z2dcXnIM7/c1dQgU9x8850vnYlLLDIor7EcBTYWwjWeJhckBl4hl2z58IpM
LOAVY0+0kXpfH/L+kJGzdC6Cazpe/qHcOnRdkZpBmc3fFOYf1/fzIb/nFwYo/XqD1K6dZS8vph1I
SXeiH7dq9Hsm+sCHahGv14uPwVzHKiTIBCaDUrR6rN8r2WrUjjBwwieQt8Vf6eXqwH88KPKxL7LV
rfpsLWjIlyWkAUMapW2XomD8Nx7mAF8Tggggo5o+2vyTPnW6aM8U9ezuAm4+igOedngfhlrjWBJm
W63cQFBby8FqckOBmc81j6cOS9SinxqaZHPDRaIY4w3CkyEKivEn+nE3IIyLt8/XEtMbPtTaohhp
LtCvZP9wcwggCe6svf6WzUA3VHpUkqUNn1+8BAvNDuRTxie7WtQI96c6CkxWy7mQpKhJ1q3kocJS
d58KEU8ZNsh9LfGcfyy5e4pOdqyos2RbOKNndzkTe7Jw/5qjD2AwQ+EkZBfrwnQFzVM/deQyT0rM
IehATv3K1a6tRd/zsS9m1ki0sb1WsRLc8AzCWIqDiqwTCXS2dynl+iIFtE0su0kWwqEW+bQ1SGJO
6JOmKmkenjzmrLK2zKPcwD63tqBIbhCx5zXyfqSz4Ql2DTz3TPfpcSA5JjI1kT7NxuCK/PDsNOIi
HqkPm6xllyyOh3+1qvIuLewPPWTAlIDGIEV/GltsgIzAeESxZBN3WtaE52OqyuYHjwKgtg3HvZDE
UTxZVbgsjAuV3fuR7xxXR6CKRHXVgg772PBRBvyvnXWu/FkAWQr/wopjy7z/uNLdm4r3pcm4uVpW
SutV7z5MUAJDLgzuHNLK18mTLhzLV/5e35cGhCXY5XgXbjLS+snDOis2F5xo2Rj6OrRX19piXlm0
zrj9k7CypeV3hiVdcgbNHFyHkJPBaks9ndXysyBADB3rRjBe3gTxWZFBx7x5K98DyGJlzuvx6yrr
Yyf6fl8VLpVzH2IR5SU/UtWDw2OIdekI/z9YiGmb45NQiN4ZbutBGMDmsbOYMthn88+PYz+VAg1M
fx3i5dOluFoxexMRKPeXncOlmF5WxrVrus7MA2MKLfgKa7IQDtzDJNJZ7So40HTbP1SInxgWxfRZ
Y8C3rKOHChgbniCw5guEZIn8el9OrErzVSVezRItWIaErD0VUBh/YyapQ3E35qvS+tYTNXM8oRY5
imnPbws9DGzJHWUdey2vPThayAQOFsKoPOfCmpZBtA6xxkWo+T3oSTvNgLscRBK1FIrUdIEbBKLV
RKa+u3bUxMrwizUCmiwfsS+645wOXly+4h7Z9ALgIw6uD6GLqVp31WiqJbZqBKa6sqzPc6XN+WPX
OILQLCvPVSWarMYuHdG+77fBXUMnaR3KCUBmXs3i9bFNFZ+mysbpWs3E3mOr3jJVwVwUu5av/LYF
cV+3t5nW6t4SBaV6ijRuXGuW3dmpLxBG/ipQeOQttu6dGG57HPaj1sDCMdXxQdCds2WDBZYq7w0B
fjn2nb3W2GvXnZzKAcKflZZjCwQtR6Tw6O+6PPn20+THtre+CXdVmK2CANVzTA9fJ4D/2arzxOss
xleWyjRXXkTY8WvCv69X7cW5sd29rdPd9a12THdv6NGr56JBui9fN5/zxLv9SY7d2HLSOEyCGfbQ
y9YJEQcG5D4/n8ucwrtJtl2NnJZiHJ4B2/IAYJFChr+jrf2sHzn1I+I7i+VcW7QTn9hpY9nK6fpu
42enl+njm6Ehv4qn3cneh4/aLcGGE0AhZgWm06E9qk65+3gEuz3Y9nPjd0i/OL/bK6YS9KoQiaaY
ew9BOziREClWULofisZDEHn1huOsq3fcCzed5tp+xOFA85HVYH+s7O4FdgvOy0M+Wn/2fXKq+Ufl
QoGEDMr58pfDsQBMXjt/MKA8RjAcdyF2Hqn2edOLTm9DethsLyA3W2KMeNq8zoLgo5l89O0aHyb2
vfvtA4/P/fN8L8fHzYAXDOfKrZ7m32qsf++y5S2n2mtjAyM2Hy6+c/fUJBFtZLe57ubWjLLOZbal
iJGFYyuJFDzZTR++ds9sa1uIfQG7XW94dLdcHQerNG3nWpzC8sOqh74mE1grrqip2Y0xP4EFz4Iw
69tkmxg0QWnA5SC9L1kGttzTFUPM7HvTQvIbGQQ4GhQaZ1E1LceoD077kr4PGJUbJH7XfKV+Y6nC
LFGdxQrp6zAQPb5JcM9Ift16fMfp2PBCX2szoM9YKYNJ/u2Z+Ihmy/Be0NCXbaBI8/txVs9FaohW
x7ni9VqKM60kOhEwn2VF3AK9AGT+a3bpbjK9Q6yQ4j2E6eJZBDtBKYXFKWtXyp+rsFqUAdoSy5KL
dUqX7qW6+1R3mWwL2X1B8x9rzCKN07jouzLEyXhjGy/r+xH8IIfSYg8q0zvscOGKkhj5WiOibtwg
OaOByElET1H8/v1B9lmBmuzlvPXvNCZB8WT4qB4ZmQrz6Z6piBxaixWi+V4PNqS0w4e8Kxz6ySAa
Q2+7yS+r7WVjzsA/rmWZILfkyFkxZokuPxqbRTm+L83rGf5pjyZ8FFiOQWt8JoUgTrLFCW/SWHEu
uohiWU8Fc3pLkLxkNL+uxz9YkN9hZ+6V7boYqRzJ8iaq0pkiqII8RhiszxuEHeF9yKe4sWO6ONlF
MsNxMbuU4b7foP8aHFtmxetPJGPyLN12VcrMzqMxL/UXnzJf/CSm2e/rKDoQrPb6BjrXvfUf/ezH
8z2a3/difiRIQjcc2PTJKhwLXtf36bJ3naY/tqNra/9eZDPDlnznzszpl2RRy0AuvCfeL51jT0jW
xefsZ/x9698rSDgixXuLDwW2ixin09ECCVd8ch5eh9E2q9IXcTNFI07i+yDO+l/zEk2d3b6AQdHz
v24Gd5YVEqyLCJkQGumWf5inVME9SBnecdNFkOAFSvJTkOx1x8U+zro36xxbm1zZT5IBf9Hru/Cn
iyUTJiiTJZ5U/crBHcNoVT6/2/SXmZq3o/AHKbxeWaMf83o29kYGqeASLQhd/nn6hY5PAmm8jtw0
EfhHZ6aX3yeWe2p7UgmaCU1rr0YDCX0P6MJKP3jE8+1ocf02+zpPnuSbgP8ST48p5Gs9OnQ5RlP5
LCTcdBKof1a/hKCljZPpXaPy951uirMfwPl1olGNPCo0FpXc8DmCGM1MMxOvvPzqWkpnk8BPWzFm
tKuvrUFY7WpP1akr9eywVN36enlN/fgpQOn1V+VjJfs9/k69RwNsfOnQIYf0Ln1rzvu6fS6l++Mq
4v3erfMgo8O05AP/88i2nxudJ7NPOwlwv+qqvOtb4LL3j/BNXmC3ERhZzHqwKqZM6JXXxZM/LKiN
CZx76nT1c/jyZ266+fHpqu3RV1yH8nn2vC87O47TJWvufnRkqzcLvjLw4YcvlaFJJoff02D9JgvH
AWbaPu49zSL6mRgZGmH/ehXF6zc/iYlk2uPJvbKz+n3OyhuxgGpL0ZvKKnL92nZdfretXIfhZ/Yd
zHTRPJlfP1Y2F/p3FgWZaOHrltUK1PCPYamGT6pxqaoDSebvmSR1z23K1LAjI/GuOq8y+W26EKWX
e/Jk3Kes32OsG1wBsqU0J8MjeeNxqEfTtcyu8gBEecYOk0wBZV6RzZyG8TEGbFSzsUKE6SPTfFyH
G/sDniEbQ6OoJbrRYrSBu8Z609uPsu1LpmzDqPg2o0bffAoQ8/oQn+DC59guPvpGQK5rE6ng/77T
d4SJwkGiT0ntcN8djxlqYfMoUlgp4a/reDn5EWslmx4xXtW/lKZP14v+jLSkXwb3VNx2Gv66yAUt
rYv4Leye4ThW9nA0+1PmfvUuY1V59TBnj4dnyfwavkju/+XTEEy6cena7b9KHyZyDp95VFcdFBT+
kFxHVYTg2q75MGviBGgtR+d39y9mTkZImkIkQOVTFyLsPgy4Iazcw/Rg2V+9p3qROnmjSZ3RRtsN
zj0fBZNvPzvOXwO6iONoOwoayjAeLX4Wn/ruKDN5DCwNMaJYad/OAPL97fO35vYNKAZbk/1FccMA
8JkVaQBjz3d2ln9UI0WtMlcLld78/fatEe2ksx/792DXaizZ90zPb8dpbmDtX1GK4KOggphCmeq/
Gs85bHmTQ9D4/2+ksC3P/EFew1dNGLXh8PWTepdNWEnPqSRh45pTjalwYGgLf8Y/lqPHsdI/JCeH
FYNxfdNfVmeCTQ7PrcRuoojpRuLdbGWu3E7To2hvx3OD2ctepDArsKN2fq0ONPxoqUxr5XtX9yUA
OPsGLazEShMWIew+GCX7/tbIyAT1Ex1Ju5piHv1kc/XtMcsR3VN05H/VF9aFhGE+LnyYw0Vg3Xmp
bpTn+u6kC6o097z2aPP77S81sSpv+l4QhxwbBXMZtpFLPlrddOThJUTicMSpamV002POSmZVUmVx
HcrGDRKK1qwDQ+0JrXoJEDIUKR9w2NUrXU05jjRD9RwGM+ELKMcoqQ6ZQLkZVokLFmfKOlECaOqW
nNh4NWXYsv6rsDClFoqPDqVbT9n2U4o/hMco80u7/hrh1bxCpsu+PbuYRIvLyrlMjdiJDFKfT3r0
QEt8r+3aeAxYBTP96+eimiwhbysHwbsQMA2oT3L9xSQxWLyBzUAHpj5T/fR7RORtukcU3p+nCY0/
fRolHkVEJtBj0k1QSVKtxf+uiSJrhjgTxcUkKsrFvplGMnMQTys63HY37WyL2LudJoOg43LAZW9j
0fiWn4N2I9PIjijubE0gAGgnE/v8qjSGHeCE0tvQ3NkPFNHW1iBxQgWfNxO2lSnAg7C9ddwGldjx
1Y4HxRLRCHrfegS9YedPoxiw8/ynRlVyavilhqGwDAAbyTol9RcjKQw0YjqwXZvSlxpa5TsWB0yj
QXPQPbt40kMDz79a0N5bZ9RVyO2u3Uwk8r3IPkgddviw80oRHiZaF6Zy9/fnzr/r8MLZfY2d+BqX
JHLlgeAIOz2S/fn7pYpi8zUJhGddfj5Fvil4Tzvxlen+5mq0nIklgEJ+HcDq10zlBbd0Yd1naUAY
ZXrsK3/DKbwI+7gx6F2S5YqpL4ukZy7f47b/wgEQXnji34XnvNpC2pr1Y8uK+8b4emQwhE/I0YUk
zn+mN89uJQZFf014qz7NZ/qDPm7Z2l9Qmgvuvh+pQemUzQynPMELXopSefj98Uo+VTyD3kLiFVJQ
lyz6Su4RetBl8L9DHmEGEklqOnB239mMENaHER7eN7ylz33ZvbzWEmL3sbKv7KmsgjfIwoUjfN7L
SVDmIE4VsltyynvdkYsLq0WidChbeaSzTZpup+FKFT5fndfvmcaz9KBwvJx+Ih3BwAu9XPGv3l9a
nxJfiVoCw+22kTrUUkVBeb/378sRvJxD3TprSIdiBcvGDktZ8Fbnvm9XW64U02/OrqWT2rU1xZ/O
0vjT2Se74yN8TXDfR78eCROEmagPP4W5/cvETbi98FvDrwr/lJULycICeVDOsg0f9GuwnXnVmRf5
1dtdRF6TtT/DkngkLI8/HR4Pz2rTtfyDFe51M8w2LLNzmP58K2kHCdyR2E2FcdbRjpV53S0/+1tR
vMZZQ4WCgmcs+FIrSlhQKeUSPu9Xf3o8+PWVg8SBePE6y8p1UG4oqm8NQeJ+7d7+Dn0POPhHEYO9
WDp5OfvT2h9+lj3fsgcKJGlnXwk/KSxGYFZ4FcyfYUn86VFlVp7wvbL5VxJZyN59mcxL614sW/KH
Q0Hl5Qi/TXZhifvkHbfCh9ySQfD06yVexfDgVxdWNfvXsDge9nKPhN8jgQef2aD8LiR2nvueoPZe
GclO4dWez3UnvOnsSRmFF/+KGV7IPUzmlbIjgUnpor8duSPDZe9R3fTD94XZKqvDUxIkG/GqRP6O
kt24aPO2fjWba0eQ4+tQAvcf1X3r3y0ZKEJ//O03GYe165ldX1ZhNYRvde/yKoqEDjc9F7zRxOap
MRmiGQiREv07h18TfoEpxGNPO6xX9eZAcnRGEweK3NedaLDJCm68vvzxepe3SHV7pXL2qJe6GZT0
9af0bv47L8D5Xpm5aQPnfvisvLVneP1ATPa6L4fwK+Lfu2KiAkox+HqWOJ8KdHOdmfTEYaxs9sPr
UUiLMTN6gFxh0FhEi47jakytWob5nolVmCxfDi1482Q+8k5Jf2PmL9q9b4BkCiRlciQ3moFJT/3L
OiwkE9rz1YTKE5b2X7H1eDeVUJ2puWwc83jQOOrPs4GAHraHT/KDz1Dn1H5hzbspO2dpHON4ybWf
ZomS96ltioLYmgfdqy1eHUUO3i1rwIjgGc/7OR4gl/IqT1/QIM7uJF8XYe7ha2QXNoJnVXNwJtYa
P2cubpJ4qbMkYUP70xP2xuRLWbrpV4cLx+FY8hIX0nvnUvQ79o/gnodUIG2GYnruvzxezSptf/YT
Zub+wsI4CxJcOmHhC4EoSz6D9g+81ILPcCc39QJvulBRBv/npiyaflrngtpWzNzUE1opN/WYw19h
2RTeJ0px+fUCj95+lUsKGb4ubb/CgqaoYSSlARjGbc1U3u1XNpcgvbc6wqxzU7nIKzN1SwlPQarc
NDeVE/66W5CJ991+FUcK51tQaj95/vUt/pIgLIZrn+IXF68PC7//v1K140X35f8qit/9pdQ66H1C
bzNMve++NjY3rDMk4nklRfUtYC0kbz65KSQwcF7ruXR5Nq6lpuPGFWbjXN3Rr4PxCmRU3rbTm8I8
XjtR9dyLFDHJTaCzWO5KJ3z3WSGsAvfHzaIYDUxhK0Hi25FDgdftohRbtE5Qcri+i7MvNDl//tou
CqduBoiaSGoXyniWw3DW3m7qUYigU5E26oZsD2PorrKMty5Y9sEO5sXrFgFc7Zb+uS0mczGvE80k
iv1Vc/12GefP/Ho4ZUBO5pgW8ovukosCKf1v9SwvD110QnHcLNvSETzKRgL9JsYesnsv0kMO8BTP
t5eo38oEG4woq1oE+f7Psx4tR2fFM+74H/zZxxq6gQjC/Dql5ZLb07qf4E9hd7TrbDLVWKzHEebW
3FwLKTix5DRVX1bPk8OlMu5nHhjjildxbK4cZVs7JG2dQzMDtCo+9aa4wtfdjtH+xXupXTfT2kNa
/uzfkBruLhXENEthreEp+DchaEhhVom8R6GafYEYoGJg9Re6OU3AJFKItBdJZsBVLz1YVLBHW2nK
2w5fvMol8LnalXE5lxJvyaLiNGI9XpoTrsmb4uVcRxR0yeUDAhb7ua/0b3xbaN/6iUo31QsIL/IO
fBn5eXvMHWVTWNnrfCJEqq5Hl75GOtYXn/e0GDCFoBKvf+MOPx9Jn6VjtBobJk/V3aY8xxL7m6rP
37ZMwp93qsfyLIEJorToBpVn0Z3gQMKyeMKU0kxUeBJx4eHiE4edMQYqoHLx/5F0ZtuJckEUfiLW
AhSQW0FGQZxizA0rJgacEEVFfPr+yl79D91phTNU1alTw95+41s07M30R0hJBhDVi4OnRYMfjYra
2fk6Oi8ItA0m3WdFsQzdbCDG0NsxLkHM+9OmzN2eAgXBy2wfQkjk3akijrt+8AAk23l+g7Z0PEb5
5AjEQ9r7Bp8RhKXzuk/hLGMJ54TLI5VaMzjRKcO9eiBjhKQsR+Sjl2jsYd2M7yFFqWeP9M73gGKf
H4TiHDKEbxCjCBrOOvc4HQyGN3Kw5Hi98vQ27V/GUvvOf7ABteXAukE810X14IMoKUQB8oaWOqem
1xrtMr0rCCuo8wn0EvqnXTT5kfKzqhehOzaB3AeAKZ5iuWSG2gVqCW7JHl6Ks3+caVQD0nXOiafT
cAUCRHwpRyiJRn0M6fjA8lmNhogTn7J9qmaUgbMjqmQOtTxlnfueBXf37NIQf1TonoO094+P9v70
/uj412aqDbHvsCWd9tecHDSaynxf+zY/e/6ALHoXSuAJGF/+AdOLeln+KDieLDkvaz+BdLqEik8H
B6zId+dFz0tkTvYbFtyAwU4U98Fd2c2p8CUtc0zP4ZOSjLsPdhQ5jxtJ0rFJ7WwJQO1wP9MMj8eK
hB09cxAimLcPJoxukhm1ptaU/4GFw00/BFMNJ2F0cUcg4Gd7TKs56bxTqLoYW0QAlW+YBU1Si4b4
WI+trqmCXfBM/mEKTxAsse+lezXAEr2E97BF3WnQQMlkK260yfJeuI5Kpw8aMHR7hb/bzcrKf6DR
HXRCPgZGBV1AG+JqaHR50zbRz7p19UfgvWZliuie0MFpe1dCKPcRGsNtD4Su74aeR+pKIugNOgfl
4eVj2mp7zp2YHp1fOUm2Id1u1ldfdzAZuQ69i6s26+Pq1FL3DZ+BnjXLetJfNukLKMXPSzKmGc3p
BRXOyinpubCf/53JchOE+GJfYbVxqfY9TvBa3eKysLlBTgsaqOeUNRJlJq43M7718eMoV4jnF5Ks
4ZlNaPM/z3H7iJnlKckmSm1IklS+viHK9dO9PLB2VDaE0kLD074eI1gXdILWjj7eRzglj9nVb361
v3Zis2maRMIKcCeD3vaaEJojsE1LRtZkt9k5G6zswqmmjymnNScVKwTo2e0DoNUbdMhsCbEkzb/Q
r/YHhmyhJLQ4spLHABhb6iV6PgtIG+Ep3H+rE30ymOc38QSrvQMWiq0t8wUQl+55Qqb+Ck6h0wvh
ThnSrhPe6KydqJKi0GNEniRgBNugN6CxUWZkRQDW7me7tXkV8TqmT/9GALjBMkyrdEcJ/8ai3gLi
wFH1xUqpK3xH5UIjm9PMKx6mc5yefcwAEGv/xc+mV4Wsha15XMa4gFs4gjRUcDsnObsliLj7UcfI
KMmeL2LmnvH98O/xwTXjro76NIm1yQBsgCDPqboPDp/1bPfwm2x3HJ9+5RwmC5r2Rgz2Av2U6O11
itUfxG1of/S9i3vzwSZTKHgZ1+3oBIukCX5xjyice4Icq7do4nxWfrEfGDbOe47CHgDPTBW3BVv2
/NBpf6MK36lT07tMsKfd3Po2cQuuSZXm+XJAe6Qr2S5SsZxFczowhXcjjwcxNbV4Vfe+Y9CAQr0A
bsG0+R090tMCS7ijGWsQKgBRAdABOgSNSmB+rVDJU4Zz0D9S8eA347zwGwP+jpwue1CoQPSjYxDy
qCbkJzsKSc7bClZCRnAWkwkaW9sE6t1fq6xNjyPeWVJuFP9Nj6kyLYm8gWDj5BqtBKF2nPMFxST9
HOXlTO391bDEfPTP6xf1A6/JkaaDBvRAepkXujHLB93QasbW10t1WhAFKY0GaptzmL5jIBS8C8Up
ejwAZhN8wy7sWe53Nm8p8AfIL7vC3FRJpRh8pLOjnDO5zhH3V20bqkA95U+nl3RE0TTQzyPqKYSu
ycs3+6D6Po3b8Vr/uQ7X9pT8vkeqJsAE0s4gmMq4yuzz3HAp+fJwApBgdutS+GPdM4fbXjSepYD2
NbsZJmhAoWdmU1FPYVT/x/A7lzTB8O7qdE3739WH7mXzS+ny5Nkf2m6AzwxiN2WQRzwkDU4U0EwB
PwYZ8pUY33vciwiGBI9TitKOfKVC4HgM6uljdg9PC9Lxgf7wQYk0h2t6jScIzaSF/3HE1j+cXlRa
pBdcyCxxD6SruAEVhsOZ83+ILc+ycnNxGQUH35quBsHn/GnB96S8DNA9Vg+ILnv6Y38ImvUupIfh
kwIFvkx/MdcRB4Ka2zcGj1IybgUuTbA0RvzavvyWsxO/pHGN6OWYc445kC5cfE/OM4rlRgzArb53
tKS5GHhSrOt6pNPLF5HF8y5jsaWAXI9QDX958eAQDnFUUlKOU40HGg6HqwOIqNd6NZqmhGCpOJC0
DY9DrsGdS4KVMGM7J2qFjEPYktgAFT4/zNUxwpGgwi4EocPrVs+UM5vEEGVnk/03No4D9/JDld7Q
TjAIv69RHTWrm78ssjImFMsIrzMiat28jfdTRw1sdz/NR5Vzp53ldvD/JOo3KubWgvbajvBsRaUl
lshe3OPzpguIjDZpS211EPS5HoXaWqpU4Cf7lVQIfXqODZivy1M0BpHSZKVDaZwJVYZTeIRNl11c
Uderx0R1lmZ88WguJtVw3ObUt+9JM9DIMXptX60zp3FvSfFwclu+1uj+uPqyAJPyiY9WSQ6+12ZH
FDU8Rjb4IgVI9lenFVsVNX/2WN1Ya2boF65F3v8waudowdjA6T3/ljHWkOD5Gjvz87KpwgnAQmmo
nnZf39rHOSt+QRXsOcW6SkGZe7qP1IBDN7L9Ot1luEeXsHNf9DGcMm5I/lW2lb+kUXzRjh/0ToN9
gvvVc1QlUWkPVkan/rgYAOUKTS/biOm/feBXVi/YnZ09aBAd6R3otkw8hev1h3NB9R512tBcd4uq
D+M4x2WjGZ8PAGna0MNH4XdIgX79+wITnyPWs4uEkpALBtM/wTtgePz0yO6qSZWn3eHL1D+q+qMo
/KpOHYPykutxvleytqNJXMl6fZiau0mPUk50uXkYQQ8MkkEF+ScFnrcDSnDDke0mtYHbrd64qf01
PJE+2h2NCa8LEITdlW6e6AXtkhZhFIE/z4MB9f/n9FSt99p6h0W6JJfPi9sz3RuONF/o7O+9SqCh
4PgG//EW4aScadSg7/Dmn8sZHhe/uRTf3KZwEa+H6JQnteZf6w/NTvUufQJ3/HolPS3Syf50TWQf
QOTynvSaArrqqlmfu255Tm/NDPZHknDnBXhTw55/u3oNfDBAkxRlHtccbz070+f1ibTY8nU9UAb6
pdBx2a+nVj++0kSZZ7U2NenLwEjccJV7FGocKAQZNvTca2um2sKD+bJXV6LpZwrNUA/m8qLc5wlm
J7c0fWzOn1E/tx3w8foTi2sCCAd3MAIGGKGKhrVHs6OHiRoWipiuXOAOc31+Br7ISrSpnbSf1d+9
nXOvPVDwbAa4iCxKgUvqPSJ9TiIYK8zRYoLwYlE2OVS+cLbBY1C++FFfG66oqxU6z3X3yaUBl//S
gFYtqA54mECqcvcCl2H/YQkaH/3EP3j1zSfYu8oXhzaXswfdFRyjuED4uxMAlcd4pdp0/3H/wYPs
Jc26EBv2x7CAQWw+OTX2e2eoznFbcxowuBXQxozj13n9Qq7Ir9rhjbjL2he2S6FnipBdzznQy/ag
LpM6S7oFAE8A/2yofJ8+1fdy86PuPmxR4THPYEbsAg/mN/wYdNRucmQA5OO+Standaxl4z3oNHMB
HfvUvoD3tZb6nDnkOOx/Z3sIZGp7CZvC7Xi+d9yFe2vY0tJxczoMyBVOpCMNbcTTwGECpcsclVQR
wHNxc+HHAgaWd9pLa8m3QLQ4U+IVnj4vGhcKAafudj5YdbU1tGlZn7NobAhhImoZiZMBIjWGv6kW
/NL7mp9cwQhf3yBO7LvarD666m+uejeLtaFmk/iUw99ddpQ6I2z7jbqm7St5wqfoDMKdTx/f8AGi
YuP6RahmA/fg75Y5/++7xqgHIsXP8+g+cU6Aw1op3+ZYAV9Sc4HE5VICxjMw1GcDvlYYCwSM+tR3
lZ5vqM4JcKnHVLPdCvjVTjAsc1ird9F9efSM+E6snUj+smcNq01HhAJfkwIqAG18vB8LbL+UZ7BS
1w60Qcg0vct+dD3D4TysckTYBSz8ciOi4dalB67sru+e4Q0Br+lM355z2o+evHnFN64UDXt3UnYU
9AOQRcTrt7+4s3gzVoMVsma3VbFV13xk28KKgcDp6ysMITkYcYBEOx1ITQpl5HTUOoMF+we+bRWb
v/xRO7ssMGPvgfUJmBChjkX/9/9Ir0QQKDQwnNxwDj6hr3jGLvOwOqcx37kxSKjf9osjSVd6y8Mj
KbzN/uUWyWv2oFlzU24og2eAF0BX10Vip8U2/9VS5OmVYuKhhDN/c4qsSbyFpUsT2fgHujquE+v9
qv9r4iMAu34bbq8xuO1dlhNU6g+3gxCuOPeQbKlF+KxH9ajvbkFHB90CL3ANGOYyH3dUqK2VEWA+
t02xvSjDa9xxDIOJ//Sbp091fZ4HFhCYNLKC7Qmg0K9eD6mr1wnhQktGotXZQQh2B2FjYXBu1tFt
w/+rxqk1xz67hK+o0d3RH01u4EtbaTF19Pv5c3UjGUsUkfiPEhRRMX3xzCKkrY60UwAYCbile0BN
z/4hqjxw9ZLbpOOOwkShMfkFpAFIze6PThILDEZpHAHTAabP4y9lwLeJ8HyekfzXGfqCYcu8aAbZ
uwbFv+ZYw28kqb402W6Akg7ObiDDy91dgIW1Pw2v9R9zIzhSf72irpI51GQZ5/31LgFV3beWWEpN
ddR6eDxT+T9i630oCboWXh9vsFDXemb+doSxqX/eC5y+tgOuV/DTj9qSV4OSb6RSh8zvWb21NQNp
9LbiETbQ+XmWw93mmusczrvbCuY2oIEOSzoiCCuR8V/a1vCUPOJyIExwA1DqG1YfPHvA+eXzoFnG
BU7wwXmtdoVzTsJXzFE9oWp2el7upsfJfv6K74kRsxk/R8Utd1ghOlMfC52IxaTR1zsbFLEzdHcD
1yxnu+xJ02a5zrMHTHNmdluxbAML6KSlFlyWr00xRRDgndvm60NSfDVJA2rbeVpNgKxLenEPTFrQ
YO8+WBRnwx0Y3E0Ceij7y8MxpNvkAUMG8HJu7YGQpsLawAkIarp7/BHDoQSD7LEyM4Eh02KgqiwK
EHCq193XHvcT4Q4qr5haKRA+HkFVI9XS3EOPKzAlAfAX4B6wP0PaSmcqBWPxLVIzPmfNTGp2NgDm
xkYMZTkwMluq6APgdksXqr+lBu7/Iaz/xgKtTc04JAEFHFjDApJGHjqzBS8cxe+H6A2yAIyxMuSz
SQ9+rfV/HRksKpgFzp/CV6ivezOl9rEL1YpyfrgDVr20D5njNca8Q4m9ktcUgHrVEApU8RPUIUGG
gocgQ1Rk3JN2jRXC+FspjRyxGpbELEKoJWJwpJ9DyP9iKVhhp3aoOmvQ/QqlotoOYf8DHZ5Neq52
Uy14vXCykCJz754SC32YtFtAbKdSHn+Lt3UgfIsMJgG8FY5DE+5KJTGg4NS9fdpQV2ZOqg87KVPD
16IzmGSv6DTO5/uPxrO/crCUlA9ML71kf9V7Ji9YNntJueolNfjCQui439Qxa4MRva976QuM1kyd
C+ECkYaAD6ZGelyxuiBjzXqpVGITl8k9QLM8WR6IB/IxK8XWlCtZSm2GwplhtRItJS6Q7pb2jJaH
24p2GHgZU+E+vIH8XfBfYUTMwxN8kLtAGFQHABTd0xPkgiLQ522eoaJ2Kh8HL2oBo2VKGzslU/7L
xwIkDKdCFXZo4W0Dmej0sOwNvNuq3lw3HH8FV8ugMB1jBrOE7BBnPBIMzrcJb8eDMDJ1Mr/FssX5
SGGQyIgGUnjALFQMB7PFv4ufaLvYc32t41Rk9SpfXP+P51ddAwuNrK44OKnrz0R2kMabWIB6hL3J
f+0ZHz4NB5neIrBoUMy4HnHTd/eagy2CecQ1Zlhq6Dpm1gzGkGp1i4Ep7+M3JcwjeKwOSxgnd19i
Z1ZKetvwzJUZ7pb4yEz7gXpg4xGjAps/WGPEI3E2YKXccoJxitUbzPuNvhJyE0rKccHX+MWI6g2H
LIuAYKocm2xkHrDjMw5AWShj9rTk/KyCYqwCewSuAInaKYAZuNApJzp8F9pU8/WJKZBeKpSv8HZN
AHoO7OUxfkTCVkrEeNKb9udVoE6UJb7TI9Lg93jxrQMMHoRicdWhY6X1dEJY8OYYyS3SJ0AcN58k
TgipFu7r5Hc/xJEhEDgh5BC3GkDx4gTiOQ/m5IoGJFR4Un8yLAntTpVt+YeYYPTz8TWw4ANVZgPQ
WhOAiANIJeEQwevBvYNklgAo2RTYVaB//RbX6gcH+yJve/mMVgchms3pZ1h2/gsJAtQmuDnQlWAQ
FmD/J7dAw36I4QPyFON+mNb4W2K2rnFPjMdYDyEaiXFf2GE2Tohb8uzJZtrpIHyRdQHqW0hICtSS
5htMTO7RK+cTUPjuh0bKARr04lds0YcYcxyekv1cTqNBaM/octm+YqZGc8+89mgeSgFonV/QBqhQ
GRiNfDNlVkREySBpeQH4eAqsz3NqyACxAliG4FSM9PkjehHhrlLgcsZK1CPxcvFIiF6j44gQwGQQ
19N+DGCxryqO1M3UyW6Sp4PZgZM0LX3K5PSUzknPTGkSSaiWJEZL+OKaUNEZ1Ut11QXUvIbFZDAz
Z8ekF77WKje5lb0AChXK53W51Ah2E19Vg1tCrQfIwgQQ4mvSxhUMxPOC11kZLVxZCRV8f2rCq20H
OnzSWmbO7jGBCSrbQuIOMyBngn0k4wPNlriGkh0TJayW7aqVsPGhcSChnvWxuInNiAhCFLAsDvUA
uGbyKNVoHwEMHDyIF9hTbkkkwtJLwNwSeEc/8qkAatM0B5ImTHb5lzVX4kswSNv4EjcxMZc7sEJD
c3bZmCktpK1jg+6d9DiXKCWi9YPGDZpTKIHl3TadaZrDcjVxaTp2SFVfTI6F6j2jJeJpZfvlMaEa
fZXPZKj7hC90qx01PWAdeGYgySIiimyeklhsyh52bFi5Y5Pc0D54bou5PNOkHCJU/YL7ONkFNaIk
NMzTYmKmvBaYO2+QEt+ip6YHcGYX07Y6AbA3ohW1i/pTPTkHGqTcRjhIqddji/SVLHAxEaq7e9wF
8H2H7UaND3M10N8r14/PHusY3MPdrwgL3wnqiCo4D2DpsIm1rGEc4KBnB+Be3S4fgRESqGm+fWZa
2JzoKbYWz/UJRnDKWmXxBrOG7Ws1wJgD8lvhfVURioJl774azChuLJc3DFfrwBa+oHxyYEmBYE5I
i0peYeIrSdsWROz4E1VfuD+EFxMlY2oTPVE8wHh5j4lE3zfsSIXcHsiPJsZWZTnt0ExfgNAdzi6t
YBYRdysbzOyg8+kbp1a0WGmZ9auFp9VpddnQ9YVKmOluTiEjr0b61vw+OUbkV+Y1OQZ+jXrbY1RG
bSwk55eVsUa8Q1Yyl3kGEvp7+L1Rb3QP+15NEuMKNtaAw/KUKnOFJmjA4cfgKaBs+czKyj5iocZ1
AvwVz4HpG7npYtms67JObn4/3ovOzpWMZaEmVMs6v4U+voZdHGrbPyXWuWGkJRrRxFQRNxuihqLg
A35mhPQh7BMUVqGb7by5MM4mvscUXha0f4eMdpmnytgI6StN85SGgKRdocwMAsHN7EyqopdGeIn7
s/bs9mdIwN49LhkLUrQq+VxszqgRGmvhCwFQxk08mBUTtDYZzM6sDvinY3vx//F8L0WwadmhWeO+
EbWgae2wKRPrF4CfxkEHm7hZPXG5fpmGteYHg5kFDAUqRqhzMUD4O5bZTO8xakoc6Ff55Svw/vKD
lZ5qIRDlWRu3q/9zRfGk0lqW47KhhLbc8qVmRbyef8ulfHcj2k+JriiDGJU7ZmYJIOVsMMMQLfdJ
jxfbi8uqZJNMxNqc7RNMJQ9o+IqyrpYyOIK4MYj7CzrnZYkL12iHe/4mx8bdCZliBxlu6LIjypjW
AOzMqpfJ2GlVWR8xl8Ucds8pLWaRygPgNstw1tlXsZ3K+CJUmeE+Oce9STnmzzGLymgu1IyLPeR3
dMUgQ1jI9LWW34mSyyLzajazmDOQ2M5IMaI/VJ+vK1p/O+pYlbAcyktF5sS4df7lowNNRJ/WYwqv
TTS8Ghfgs0F4MlECpDcE9kP2m+PD5iIYtzxNcXeenAKHiUodRHOAlrEfnybyeGYZXGKQKc5s1JN2
QNYKWQpEsJBF0WdEzwf/cCHmD1IV8Njb6EQ3j4yzDSoM0Y5HYeOSQdCGvRHtSBG9fpwYnBqISnbn
FCBBDYpMRefg1cMqYf6B++fhdDbz1ZpV4k9Y0DJRMAW90A7aSAkoU3M1DMWd1zx8Dc3FSsVdVI87
FG0/3rM3xyXtRTG1O3Efq6rwM1pXpgY529Eug+xojBc0gXpFDLp/HB0TmnkaVJdweJUYHH+sNQb3
vYEsppxEefQIbU8D1BZQ+pkArV89G2vWRMXHf/b05g8ckHOAqcv6NEEjpchDmeTMivgypzowwt9Q
tWS78BExDI96hLCLhMDd4Ojc0VuwS+0JJy6YlBWck3pUpB2U0gNeXcwM9pJkKJ3kyASSwl2eKKW0
9Hl6bAYsZXpMd4vz2PIhJAsLvJ0zNOKEG6IyriiNvvl10gXFnEoamnU6aLnvMemJYi4yTC8ohRPt
uBkriWT+jewcDyCEPwd2hjUPXVE7bFMAvt1U3ACC/OEprCPJS9iskTIvwITEjOFnR1wQpvKclg7L
GzaVV45P4yY0aX97JCqPsscc8wHGHcuK7sOdrkyArY/6Sf59H+uu2MR8Rj7oPr6m2PSlNIuoZEvk
nNhPz8EVfnuCH+B3V+PTRzXWJsbiHFywNTJOC72ww46Dkz5TjGyqZdq6h46K7dVnlxiVFlVvBfZD
zAgKR/neCruNJhqZFXJ4r3k7CaK4nNKWY0UuoLeKR3YHu05nMOBFLGCFk8bOurSbutIeiM+AoeEv
xLUhajei/saDE4gjhqr7qL+hr/TKigw8bVSCVSfQwg+S+JRbKBxE7CXfs8O38aDqkT+gMoFYTPgT
aEXfQYHcj44huEFBgxdA9UzARZtPdD494F1UhvIXFLAHTFGk8I5HSLLoSq4J0xQq3ol7Ez+VFgIl
FBOgB+aGPCmv5SuNCJkRPqCLxEgxS6xz8LZyAXPrgv/18MYv5zjsfdgGLLYd0sYnhznOSG+E5vgl
Z6OIVG/U57F4dSDdK+wOsAIxYkuZK5Jw25K04tSTX4rXioN6x8j8Px5atE8mT2MZI1dYkf9F9l3w
2F79EzLMirKIfcqAXPDJ4nNw/GToQLnwTY6X4OqVYcXJq0dAwfbc/qha34Da78hakFfCktC/0gFs
xqaesXjMXVa9jB5nXO89BnawOUYHMsuyMhDo+u2kx3bufmQ1ZA9tAgKviOg5EQF2Dz6RyAjfmHVi
GmQbRAxE+v+PTwWPhMlx3Q4pZZd1VUL5l0+48lWMJ1MmtchG1T9XwWCI6dC44P+o/o5Eg09bMzO9
+gq/qlEXiKDvGQtnPespo5JlObuElINyClILmoavTJs3lILQZiDWoZTKcxDKnmBeojJ5W20GQv9K
G8N77p1hbgQT2u9FL4Bv8ErI1nlWyN6vpD1D4TF4ZiE2s8X4i+RMu404NJhaD1+N7TSJbsvj5JS2
5ZNl0set4Rk6ZpCUlmdRSowrxSowW8XTwssoLv4gMvYbRFO0R6bDOcefaE/pggseGo3Gns06GfgN
HCMxSVnOMiIUrAMWFgCj9zyJC8nLaKvbjyje8WW+SLKsr/yUIpBAKrQuAM/L3rDm7AU+QnBbq19X
T/0SRxWQUPRDBsDfMl3xFuX7cg7KzwFJI7GKU4lQv1/HmNka2T4R6qu3++uYDVMznAsHBSbrZy/2
HvzGsRpdyUrxDgpt1pxvPO+A+PzXdJaRk+78B72ax0dkNc7kzXtRj+RqH2vCtlA9GGq+MFg1cHHC
4snSygzwoELxaG8MBPNGCDGkoEbmrPhiisQ/eZvx0RGbr/An/CCv/tEYH47n/+nYZMs1RL1DeET6
lEA0XYwKC/lWzLdc9zGOzLne1hy5SqhThYIQKJ6oMMY3eJiO6K084//pIerOVEGACSgmF+PGspug
cY9EMjCyXp+fYT8Y+vsAZSWhH4+uX8eRSI1sFe9iRVAi9PUeAzRUJg8A/JgocAeoVvbeiz1Hvckd
BncQYUhl70Rr3+tcDoPrFthxZEmORYYRc6cVkaLKJyxWsowuUk89LaLWg4qM3ef+S1dVjFctfiVa
xzp3uDPmhoriL8ofVDlERSPk+OFKGZqAa1Le5ch4MsaDAmFd5ejji+JVY+wwsG8dtfByKC9K30Iq
XqDoDVd5Bi3LLQ+UlZRz//RgD1k0vF9q1gOaRtl48swONy+eG6J28jQZulgTc3Pntvi2KoHDadZC
DcVcZcsVjImsucoqFxu8SMRcbK8cNRcRBoNZy62jBQuHV9WJ3KNkdDImGWEZcST8Xc/Sr8Vyo3+U
yvJLDJfsnBpQnCq3fNxU6kRwpdGceis6xb0QvbXkxMHfZ7iyLvLEoG3AsmhjHllGx6dTb68iRh03
Up7JOsrHOApE4mRa+MZIiEgJXTAHyogZMPeZLVdY/sNwRZhksFYobXbEriG+kRsWXu3bozXw2+U+
gD++T7gHaSO+hW9JMNGVQ17+AsESIZCbEjJFCw72hnXkH0bS8WGRWVlmdoJLOwNnM5C5Qe4gAdzO
0pbu4S1nnxyhSiaebYsrJuNCQPkM1w9QecXOoDBSzcGC4ZHwMZEVXsneycxZJrkhyeWBljSOcJlc
4RFv4Q2yvMigEu4mOOjkohSnrN8Hw385kpXhhSE9lz3+97bJoney3nLGsvQ8SC6dXHuACwakRwQW
hYgZHLtDflNU7315wSjLRYZ+xHdsRzaJ2Ar28f9Axb2QJUBn+IXAlpGMn02Xd7GX0pgP7Cdv4LGn
hmsYmoI7yDMy5rKbFLUrA8ZNJZOeMF1mT/s+K8KaMNM2sDHARy5tQAqEUgzDXvA3R3aRdS65RbyP
2eq9RvkIt5VXBzdTsFIYCione8lC/zcMOCQ+PT0MlHcj49rZk8/Tp8VPOfgwXaLXIkn8FNshB8v/
2xKSz+AZwlsKH1uU5evGCS2yLwv83zFiul63EIVjFd/nxgUDJeotRvbMPe34CcsUAtyRkOOV4slQ
WSQLLtZLFFAm8/80kbPfBsxryJYNuFLJ4EQ0WFKkgz8gEqLZE8RIJsh7aBIZDGkw4s5k+Q3nBLIo
FA0cNug9T8Ag9QkwiYLiAGGdZZg2P317LGzBO+aBOFj4yWKVVHwNuTrJbhNe487MisquieghV+K/
iakVN0H0g0GIJeTvxXih429xvQcIk5iN3i+hJSaA8eOreLeYQDZazJZcnWXimDXDIWAnhgA/A/PB
DYV/EQLezrUcw8JwZb74pO9rzX/DL+OS5w5ywLw4gfDgOFbyzYNjBf4tWk9QMqQdeUxoNPmvaVjK
X6IYLqDZoNy85V50Vp70FrpY5wIqtk6GKWbyvyFAZv7Pd+fN5bjiOBNVusPU996a911fxB0h5gIv
EkKcTIwss+ZAldG/1Q2TJZctDD86wIEWE2oTm8DHbyUHF2+saAQWmcTmt3JZeXtNCJ6okwgF/xMH
Vs5dCY1WsDXyFrb4fXrRbcX0OcRk3+n0Qz+2UOqBmcEn3qaEOh+542yu720cbPoBLhUrR4waIRGt
YKSsGOgZ6BffEcUTky8LKU7De9Wq7X8Jfmzl1OU+6B5xasSfEw9sH8m1iORVCBIEOF5l2DU+JdZT
ykgzDt4TJEJ9wF4AniNGjWxdkyvZdiP43c2JZ+OnsD/SZy14B0r8OHwQygR/8LySA5gI9Jaavm21
i/orajuW9gJ7g1mFVANKRnSH4nSw0V0ieAeXtooPYLe4S43V5890es/dKjqBXRKxh5QstRbt4tGt
Lz6HkZXDD+UBFhjFdbrb+/jOYP+2Q9yz2v48kHPyXx+04rhHuqTmRf15cz7prDoUWX7399/mpKb+
dGxvVStqBlEOxQQNeWdwJsstuAQgbQ7LZb28EqEA3nxOesg3V+2cJgr6Xs5wVwnn9DU6uPdVLwSV
CpTfZY3DDAdOoMF1c/Vu3/vhkrMTM5Hjz7j9afkD1heqDwyvA0xTevOopKHU3dnHiCA1TeFlTVFt
9wtAkOLmI5aHe6/wIExqEgVdTy5DWQnGOE0ddFtR4E0zzGUMgrqURtwJ9DwPsc5N+jyn00SnFmIN
yAxlngmcOh2FuByQO+8zny0H6si1fyOimy7APa0TcbcGTGHg0/9bUs7qVNTX4VZ8n74HyW2tkef2
xeGjKzNQv/TpMbsvqdXZ5i45+d20eYy6L5Jv1GrOjlQ0qs4EngywYD/olIRj2Xv9gIP+ogj7QqnS
iKexB7uR8gNycE3tFSWBv4M+JRmUg31UYV26zZ8y/OUZX9Pcv0DHS+MigAfUsU+Uz31WX93HbdQd
ArIQX0BKQB93VAIWq/NhtYBjEVYP27Eplnol5tL4NRYDgKOwe7jZvxaNkZ96qpfw0A8vVDlAefMU
0qkGYKKdAEGopKhDyAJMIMEdE3Ba2g2OI+PggT9A+epzdKxGS6qL9sPD0C1DMNmBBjfcAjAu6oMA
SmihyJm0Rqw61I4NWx8EMcrPQfenRJGyAyEgOfDiFRepQE/vQ3QQMgPhwDDI1L1G1jBJCshEnfqz
fOIRVlymCd2Y0fS4JRQa7P1+DifE8A5oHITLxGeoWIV7Yc1/ciDp+1Fter2PJXkAqLiHxyUAjA2Q
kIurb9YCWUbo+SEgrz3wviDs7HsFd9ypvUBbacqkA94a7o5TmgYoQqUO+zJW3Wdqrh5fgOfODL/6
KMYdZfswQRJzcpj1wNvNOaSO+pwIdS0At53qFGfXvHgGBZjUEPdCd7eqBrCZO3trtNe8M4gWP7c5
22H68Gzigi3BFSBQADkUNdAtCJQ+JFjN3y4FhZ19hZcHrAst6qGb4JS6+2nbevOj/0cC59YTFiRQ
NRrKAy9uBREqvAnj018liOWno2/+7WaDL0AzgXYrwPjiremFQunNgVRKyqnB5fy6FT8i2e/dD3sh
9p9wDS4xgHTAcm2oQEaETvQACXr089MufDXRgBON9Icgsy80ikvGtkf7HOURpPbJS5Pe/noQNWoj
mEGt3+ek+rnE1TKf6elxyW3MWPMark8q0JU4tV8WbL+VBzodkf2X4exW/AgENpQouSpCRUShpj15
3YMTDTuUGsIWzYxq7+y3d/doBH0dAlkfwUsaId07p7XuQgRzqDPtZ9d9gbGaT2lsluyN3AvlxoHm
c9HlAKCYnPrVyd6eUKDTfE/AiL/MdAebQKEr0BxgegaK6kJGAZ8HHGUcqcrivql9ItinAzXXhetS
FmcxVupNuVEt9dphG4H1/sQGTOqfSvH06W3MkipwBBAut3ejzmmFX4Oq/9p5uLDgvICSvVJ1qQhW
8Hmjhf3EpIVyDlj/PozBTqzpDfMP3YgdD8HQ96+gelXcNNQVnBkCAFLfXAU9Fb4gHmy6g68+WpfW
n8BxAnCYKpMnLE6kAGFFLQfCA3TbpUyf2dOHA8do9lgzgno/MuZ7pJFmJQMuT4uFhkUEKYZBxkwe
EElFEA3p/m7T9ia9XQYE+NfO8s0L5JcgkY4O8xI4cE7bWuAuAL+wvPtoVwzvI/Tf3qWsvEFXLd0N
+z2tYh0ekuKKj0/Fn0NcPsY/1DzBCQZN5znRyZt18R9AJ5n26zLw1/wF5Hl8o2ZwlE870G2xNP5z
WPL2mRrFcJhk+dl9UgQxmAxUn1oyx/Duz+GGSmSVUrcdAGJwJt6LKQjEBxsK6ENapHB8YQ91mpJs
KBTBkwVGpgZil2Q2fDZhAug51Hzeg4ougZoxr/wWzi9YVjSYf5asJc5wE584+jxuTCAzZ685QDMP
oboFibP/d9HC8rcOr+M9yPif8Y3DYIGUSMp7tyq86Liklv+ZwT1xj5SxeP4U508xJnawmxi/F9jW
WRjBuzG8Doxt3d+P31dfnGa5lHEVwxnbRzoelXixZYQj/nYw+YDEWWB7D8kXR5IqlsSGRCsLsIIe
YR6p34M/gI6B5ixOLra6Gp//qvFtLMHfanz4E867MQwy/KGLdMJM/Ihmt+QelWOJ10gcTSKud9iN
FcJJJXHJ4/gIOR+4QQKEvANg8h9J57XkKLZE0S8iAhD2VcLLmyqZF0WpDE54YcTXz6In7o2Jme4q
GTick7lzG0DQd8CeO/3ChDW9g2m3wj6ICAjILXt9CsldGtIpzpd9clSPfNlXhreoUjvanv2AFCIH
NkcSgB4R4ENcmvUnXRlfjN4whfZCxqjtngsIex3NJmpy7vUhPAwX7tq2I1rZMZ7uW7RbWKnzULLx
Cm2YCJZz4cRsf0wsoWzxjqqaY43xq9WTCPGBy+TeasDFPKLacdf3B76a5ukE1pprzTatPckO+dup
1GVv7pw4WmzfSTCA0FSOUrpUbcANNS6RC96K+mYxPeHSogw97QCxm2bqbTUTsGTOjiVGMp19h1C5
Jc91ef8WXAM6zDeUDdowu/mktrg+TyG+R+7+p5kaGs2TvxUkhZDIHXTlMG0BTaXeljf6vD7hx5Rc
89NURRBmEEyXyEk0GzEQlYqxIK6F/InVC6LC+mk55Cqf0HefTpmrH0SaHHHxHoIcgh7GRe8AjmG7
btSj9Mg+IqdYENlRKex9dvHd1QdYxFCz0FCmi1B2MgXxmIOVcmbYCVw+T+Q5e59ywdJLq5QP0bBR
FiZQMYNmg8h1JXgJW+R6SOw2JKDGB5NK6rYW/2rVzjZNDiNyHn3nlVWAK5PbTiwUJGSiOUrf2C8J
6VGCDJSPOdPfC0UIaaSqrfTWUnmtChyb5ioVUr1/65avVmvpglU0hRq5rMSN1Wt13JT3j7CwpZW4
FrVFWK7gLFLQCfM95yjqunGvvJw3dJlmrdZ7g2gTDq6AvNzy505LVRyk82lbb2sa4il+OGnWEkEY
JZ99TlB7zX6aarDwyVxZ14wP/JfTXfB+DUJpTXjpSgvXyuglJ3UqRJfRKczt6UadGK8uVdNPDevS
nYT0MDO821IrN/If5cLsVFYnUbDXNVu+No/ejuZuSRV4hVzDzI2sAXXlaz7gkPTbuI2+0xD9HfT2
UlW7bjViQ4MM2XiEIlg1yVCRg+LEcDuZNR4kO0ILUJZJp6Flt4JYb+uV26zT509cL4hapoF7zh10
hKiW3vPX7DOKvvAH2YgLUqe6S+zlrLVrdEy+tYGzBeemgYqMsqOE9Y4L2ZfKyLZxCIy7B46yiJdP
y9UfNZyz1O3RYQjB3b1NgYj4GVul+XEPHslF+TS+bryvEnCA4vo/eg4bk3G755stpWxpoVf7HiUq
30q5WQGnqSZ76ZknIZaI4pneuFwR18Pid5aKSCGN4/qUeqC59+ZBphEsYvWguOz2IrOaIPtjQJjv
yG5OfCqAKWXS3mKdnF/TzzL8eq7MY8/RT+U7mHwMAeti2Msoa4/Evkl49c8O3JrkYsYWtSgZO3dz
KZyeFII0oRLSIVzgHvImz/EM3xZQ8QzI99Yg4wDoPQmMQNaG5ihcf8Zf6vHBzJk0uqDS5gTvLgUw
LFbwMiX9EmMutAPHTLHvDqT6HYlkojKPK0fvFlrhVrmlIEczfSjdJJxhxU4+bc9RBizHcUKjNPsz
AkLA2EOfzmPmdShj3Vdkh8S1T+MreiUNRV05t036v8UPoz9MEawC7Zu2FJ63nOMShwBhK0EZ3XE9
zebyKraYAdsx/iRC7bcUYUMxv2SjF3df3dPJMeUet5g+j/Tw0K5Q9tPnfaP4wELDXutTU0JKDZO0
ZrSpXHptvgRMeNmq/hhJzPTf2iWOFxoJ8HQ5uuH2bzupLVKs8pW+5UZPqxdTTwfrOGlwxIn7Hp+d
7M0t5Njj8S2GbWEcUywJZbyf4095r1CT4fj3OeVbmdirY0lHpzRuRWSRZ0P8EoobXJNss80vtI1N
UNc+sXgW53F4MFzt9ehZWPc3ri3sAo5sD0dcwp8uqouF8svussXRTiA5qhAQ/7jKRHQsF9sppk2v
fHqkGiVdbYk2s2O/vhAzSpNXZfYbbZXT2PklziFs/bReHe+oon5wcWaBvXHk44rf/xR5PTQ+Abak
zcPwalYziTWZ+PpW+p5WKhjFNvKVvXk0t/nqvteY6rY2NA5X3xIFdxkuyr7505mKAy6us0+VP32u
pgDxZFVfaPjIRdBp6wGuLoKn3IwP2gnpyFB9LbpNYHxMdDKwu5Xp9eTicg52V8whH/KhuzL/PhSw
Ogq4dBCq4CsUyxbckDmNeCiFKdplqso5XyEbElQu7bLHNA0ISSdgoz1omxkj8tl14tnojMvVnUlR
wz9P0ItOwgp6Fs85PLOvaaJP9uyWFMLwj7gsBlu0IYHIGF49MVU8QS1cjcfawQZ9Oe6yc3c1KUXy
7/is8BPjVfj3kil0HvUnBuYomC6bK0wwAwSFJuygYEmxE4h7qu2U/Jb1mzeYvnYTMLSaGC+r6Ruq
1o+wGmB2KBuwztP/12WaYUs7ma9onriDwop/KJADlIO0qzy+fXpWoB3zZanbmAL4JkyeDOLeeOXf
IUHhvS+AUMEX2FXMjZB58h688UFfMeplx52uKRdlQwnK9fqXJQ9JqnhQPTy0A6SW68yXDzCM6MWE
JdcAhNNcKQem5xNtU0PJ42fQF0AV6MSyszHtn+l5mlykDziaMDzBo3ALB/c6KIgPYRPR56on8SCR
/+FSw3MVRL6z4CzhIVHnJbAspkIQrgxrkW7/RbgZVu/vYFqPxhqPUVfaSluRVMogWbGiVi13TAAH
FiGsgCz0e9bK2zWauTWDUQBVIOYTxfC5xE34mCiFGbs56A0Or9M3+JmIaMKPDkjZCfT/01QJJhGX
VdrRx5zUn9rhW0hX7sUhe4y7GVe/YrTKEJa0Pp8RPXfNAyaYBszygUu2YZF2KixE6kamk4dhJx7o
U0FZUpYeX326QiIXY2RNFkv9RLkNrQFimLJhIbvT0Ie7wp3RT+mDzwb+sNQ2yUf1ANtlkuhPFJ6J
ilmRdsywB74fQA0cT4qJj4kKNqmAs8dE6xKciD8pHlBuNzwdPHQ8AcKK+2z+iAduhK/+0OwDVU/r
iht3junkoR3Avpv9jKSgLOMHob0sPkvnYszghPFdJy6otCMexmMB/gCHTCs3Wg9XWl5GygwNpvf+
kQ+Q/iomVmLOV+ZznCd2n8qq4SpOCCzczuqMn/10A+AUngckcH71gPw2DYD4lkA4jEmp3mE+c8kH
XOgX0zqMz8OVZxTe5cRzorxXDuZJLUGM+PAsyoP5M5nYsyNfJ8oI7h5clvHKnYdRytM8XM3VtIqp
q6dZ09T0ZKyRcpq18to77GcIr5iQn7f1b0FVLTf3BbS1ExxxMzvNfLr3Dc8bADANce68uZb/NsG9
fhy/5YS13AYcMtAGpnTXYxtA6Xhd9dXE6HhSbUCXHucAQKySaZWiTuMZyxGo7sHKcJGVNxwobIEn
HmV2Sx7mmMunHFhj8IV4KAGWAFxg87E4J9/PyqMhB/AqAUxO4ePf08UPAaHxTw2GH3f+NDEBG3CJ
1b/nnmvSTz9QsIUpB9izoCoC/R5/O3G5oalxv6SS3+Z7sutga3pf8MRC3JuCbQz2xx6JNAdxeIgP
pHrupJWCdHqO3bddBXTBFn5Sn9vyhwz51ynzMo8OHDQcHnqzkchD5qde8O0RLPA/9kRH3MJ8QzmZ
w4RHQbAtoFa8SeHpYLA+IRPfLwyqVgb2BIVVBtKXGeju3UGhBhGtd0dPWDe+4cBYWmtbZdvBpKfK
QSu3FH+M1QuGoPcKSlxcPMOfLUuHYxmzDZpVMnY49b4nktIbZIRV+u+59qcbDvJEukSAYmvbLfFz
YjC3viMHQiR2itfozZD57LRd8Y+Qj8TH7x7xJMFIkICNHsKUAKFXsRg9idSYdbHOhjnvva32Iein
R5fS+fIXMdabHAbkZlwpX6ZD+J6GnZhPk/FLyX0Eb36vdVrw3k2kebklivFM4dZSu/Hq6Ud0fG6p
uQPpn8ABacFBQ85PaBZJMFdtFyNdQ/PymOSDMuomRA8vIkmZD3uhr9oy8jUTLVznmZtJtwPezNWf
pB36WiBfPcWuZQxCH6KcowI3Wf1u3E+yBnEXu5qPLq9bJtuYS/T+UOyZNYIWZAcc0TdQJ/fTZh5u
khOdFLUjgT1UoRjZMiVhcMJq3aCcWY6oYWVC3YLZDWURy4Hey5P45+jdfSRSfgqNCzFHciyPWQDk
g8Ih99JVyPu/lpMk4rktPtJAd567BClR6fRkxaQepWoAZs5ClvfhpgRkmApHOQDDSzfmpWMh9pvk
Wzib7DFes8YLCwXSKvYYD0y/j1oCWmWK6G0SQ6rehBMsU3YZz3R0T+V/CObA3dFx7fNjtm8+iEfj
loQ3xEdBsc6PMy8LJgluvQXC79cQvrzG5cX28dQmH/iWHr+NqO7GVXlu4/0kDESmsqfNO2apHd4q
DAKswUu21bq4kRrIXSaACQ9qbp9qv4In6rbZQUXtgfW/xx1Bu/a+SgdEXMjHXmd98/KQ3aFfq/r5
3RN99RCv44/4I10jreLAlPCwspAUlnZ9Dtc9mp8lT8hpRGYp/oRrZMbhmp8rgYJ3qIoNOzpKCEi3
kpeRNMvX49F4oY/RD4NkozrVN0hzdZZSfX49hEN3Lrg/6B+PyCK1HTJLPuukEzM31KkuQvAY6VHo
Cjg6bBAksSI8jT8xVpov86IvHQEajxgf5Xm+/zwfk+hOXUef0tMq0bHMUHOxiYznu3/3kfj9iDue
ejR9ISqp+hGRwbSepGwI2UK+cY2ubnZA2blr1lnQrzNPRZDzi6CMjcIbgpLNbVLXfyPPj1fJWa8X
PBrT7iSjixtdBHMrESKaxt+pm0kqhUQRjdYHEp8QDQ9yqe2w7wJjG/p3aFDPxxsIaT1EDl+wQkvG
go2ni/pPJLx5s9nvam92YANUfOWUe8ljPKAYbG0EOjt1I++QMqEYrpHThss7OWHEDzIKQaIRH1I0
0PSGQcIVAB8BOogtherevEZvi/P3LtocNObc/BZt0J1dQ1oGruzW/i17/cz/hMvH/oMO3komkMxj
5uUtIDxG64DzD+mKNJcHy3y8Tdv41ZDYS0u9Cprc2j6ii8FbOsnMwrNKAukM3rRuq9BcqBdcdgyd
Jpsm0C9Plb4ANIOTAYR+fl2og0n2tkBncVFCc8H3xs4gsWOLYqd9cOJBSQkB1eaMUoEmQyZTcCig
mUI90I4S26IXosJJnLjyx5SwYAdtD4NvAl4m/QTlHAXGREmatAgTaVqjmKDAi1wqian+opBHAQGb
iLITzQHEuk2/f+/lW78XlvqKahKIluk4VOaJoAWJoT8TKwcDfEJbp9HxZBE+vS74FJUu6CrdCsX6
biK/T/oYKMFecosCKESFxYybbKEhgGM2EWyGyaQUaY4Msx0qA/VmSRLRYSpO5Q3JEJOchDqDk15+
WwonMb1PspB16nlKNSgPu0kxEa3HHfWEh7HKH8HvNIizLQfzReVgng7nfwmgYLTSN6hPCQta306x
oDRs/0BbIHPsI7iftEBgEfpxkoO0zGrA7ovpj9+uvKfVBBdkasNKM4J4afKwc8gsGzdjJzed6jCu
tE/dea/LbeNOe+G4Kn+mHXO2lJbFtF8uScKDQW0ejT3zgNOw0h2dkzdNgF33jCtqtI/NkocerF8T
ZpbKBOGNzubQiYceR6ty9XSS9FQw0OYZfD33cn99kUdwvz5LX5AOPRgtbiw3ob62T1rly8Cw05jU
y5CTzOAubEasHFiZUUhDhANXKW6U/kPT3laozdPGaasfHWO57COM9/fczp5ed1/yqYp+jb1Ez/FN
Jh2KcsSeT4ozPJtYjpGn4+oA5DTaHOAh/AiVjN456AoWASEEeqKH3/AT3hSHQahYIk0BGs2b5ktL
bRVh/cP0KF8kfCVizirYnYRNig+htN/aboRrCC7za4xBnq0SWFgcIPEHWlwsfxCGEGOaexGTjf6T
SxXiGWoyWszWfbpJqiC7caxwJBlwCuw6ttNxrlPxV6GDwLvb3q+IrZMFotUndIHy2EKQ34yVG6vn
RsWr0DVlu9DhBp6VD6qMEesR0M9fJlvGX7FHru2FT3cAWF5wgUkpk4MHZ4Gsrya7ib5YdKKl/HKJ
SGEmMJUx3ut3/DB/X/tiS4JEziCNZgnuHXfoKJ/v51HBvnbBbJQ/BPQj/2kMA4DzNvFYHQzEC8lj
MKyHLrGphKZ3EXNVZ8IhGbswnsUVCmR5AIaq1gLSRQ68kPQJUrH1wEh3J6BnRjox3oJccX3RhM7s
hQ0UJh4Lwgz86mtvzsFXFwAeh8DAz5EV7/7owwmGnKBwHFmA94IK7On30vre8Lnrhdgf7jKo4Yn6
pc7XbL7hWiArxnlImwAHlnRFguEGlxpMxNaxe7fKawNsZOrgAeuWEoiVA0EYKSLLC3hAJP95xGho
pt6Jr2bV+RE0H1yRjy/NTaKVZuzIsG/37W8HprUYEiKkn9/dTvmMrtrfZLZAorV0zo/JkYMCzgEH
DWZWjGP3xZoyC5g9xQHGJWWRY+evmjKKBaJkCWVjjd+IeDfnSAPbca4u4e/etMH1Gc++FDemtjmQ
gtidzbeVdSQ3ODUmuytjkT64VtWIHkI7AIvxfzapuATrs8j7ZGuks6TpBFqgh7yFG1wdwOgAt3lv
xlxmZXUhVnXuy8RWjFOptgTS4TBWHKy0P/S5NRCHokDc8soHdhVTYUb864lYxAd8pGnwTPHQecQj
8qBhlFu9vFpf9D84POMEXfDH0oLmklS0+EFDBU+Bp0AEkqA1ajBmIOvyVLpG5aq4BtJ5vrZJa1Vw
icagey6Hp4uDcs98fZfhe0gg7Ti/o1JmQuViAYz0aYIDebReC4bwmoZf0owpMNhKSwDlIupsw7RM
LFI59VtbVoM43lZFwIZeFZYazTUbDgADKHEDUkZbRadKu6oy+fEUfrG1++r4ErBa0sFIxiPcCxB+
crNnpsc4Y+gWdxgJXwSTQ0a5E7tHri43D4/Sl99hd1gHQuKYJpTCj84avom/IF6jIpiaExpZwl/0
U//In6mXMJHG0zF44/A7bN4ART3WE36+a7/qE8yACWEmn+mrpY7OkbauQ8kteQH8THMnk6H7+sZn
9Ut1yYc6jJ0lgHfWK/mnJzTwvR5IAeEk5DC9SpsZaOG/qT+7BrntRrctBl9LfnUiuSM/e1vR/dvE
Ui93mbUyxAG75qbz5FabhsNinGsafbMd6k5YujQT+emlLMJ6MY2/4UQB8WZcccAde8YI/DfOLTOa
AsWVP36Xi8bkkmR2AasLec5opZpchKyGmcEPia0JfKHUHxqPNQqCzF7DQKFZU34CjhCAC4CnUcXg
Pxm67wL5vAXgDlUgedIf2jDn71jT1XtSVuXkDEGHC82HBkb/F9uMjxZPWKVT/1iC4Vdw/BCyvVb8
nlCudXTzbAnfzR/yD0V1EiZuX8xCI7/+zv7eb54SKx+d+mXX4uYJMYA3x5V1WDICaG0xXPNp3nx3
/DuwDMbDVdzG0rq/H0cAof5Lep/D+lPhwBVmi2fjKYkva5dC9EUi2oslA5r3MyiwjH7ZTM+YIJWd
K0Ozb/YR2pTRrrKgeHoqyzyU6aDJ6HVGPwZO1igmrPue9ZB91avmk/tOu0ddWsq2XmAQgEVg0xwA
1ZM3XcNCyK89pJq7wXmzvzN5fa3Mb+Orny0NcmkUiu+SJSI62jX/iU4x1IhNeDNfDg0Hpbi4G8jo
IZUQr11jTgOzwkdPOpevJStU7LxMcirFxuah3UbjIy5WpnFKTKb3i2hwBhlHhvnzTzoUk7mqWC1g
8WX9HGsWQ1oSGlovIsN7UqWdK7c/cH5JK1p+cDXmPIt6IFMREInyVMhWCAQxD2AtLsyeWqZF41b9
pvqiSxcyrzgsZokjGU7DSNRYkWZfr7r35Xlp/567eOZU6W44DW+nwOwbey7ZcAWM5ri5cwkuEdZP
zQ7dDuaocuM/c7yhutKizu4RhdDdjlZ/0FDp7RTcP9mmV1OgcA0JSL/Po95Jlw1rAwdZbV6Uro6X
JgYL+JdBNYDguQTfgVtocrp8ZI5OxVEhuG8leJF54QzJ5+wOjCTq+/LCUpW4y88jsUCr+F9uN9m1
w3uV3dqNOZtet50F1EB67iuQNBhFwP+40WfvnmQM4uyWOl1/ekIANOb5LQ0/wi3Drx4VVuOaMfYW
FLJk8Ao7/YogFtX2XjQ4qHlkmabVKiatEYldVgm0PKxQFihlYFJLTngenEilWYbNOU33sF7k11dW
bmBOMX9kavtEFZ96fT3/wVAqEMq/+Ik9IlP7BFWe1LnkeGXIFsWLkH5GGEXNjv37oE5Dt6nq8jI4
w+/VEB4z8rko0LE9b7D5bXASSbzns4NhlEN4W0Zvff6CA7OOE2fC8L5B2RRs+I8KDvZ4p/4pAG2n
Qd3R1xgzD1z1nv8ydsrO7PlYBK+woY7BG3GMpPYXLlJ1m3VeWrkR1qkqXRyx6sE0U2LlVOH1kyTQ
nM6DGuZfpaRkHqSEJLSfjf28GOLCrO2QPVhuP/PvTgHYQ/smLgn9jGg7cE8jAI+f0uQJ82LG/5bZ
4OQTnxgHwfmrnnJNLEmEAV0Xp/A49ItOPvL2bxGihVPOrFpYsmdXBC9PEyP7vmo+mF9zmmCFF2ml
NqdM2j4ju+TlG3uorbT6ExqbZHAioHANFa2itGIGzNB4Mm4CzxIEREvTLaqzZ2tjMoTPlSRvE3Z9
zFVh34oLA16xQYDyVDXUGiWqI/6yBl+MLLYUkG+8OfdMsGLN4SEkaAq0lh/vsdqx5c8wInibQkP1
f7rvXLNCYVEY1yaIurWmH/mEvG7j8hhifsTYBy+exO63KuebMhegJkMEyU8tOVeMuSuLJCzPvFC0
QBcpReuFNcWt++YKPduFGKLn0394TEayGOCxk0oIbam2chzK48DPDqj1UXfV4eKNaxyt3BQr+GSs
C8sOABVr2syKcBb349R77qobn4zpPucfuUBOBjEjgfXojentJaNJSlc87EzE/20GkgIHjzh28rsw
kM531Mz9gQBrLi/Lkv9qv0hwrrHb8JPTbEnJWf51uMUCv6Sf0ilDjEsuu2KVBrbQq6fp4GBfBZJm
56Kj3x/piw10j2l1Nc65G/WV76YPR8TG2Ur9lvXF+y+KXJirVHqYBnRO9anRaX6nUDwXqmf84CsY
L5t2DbeAo/hOnoI4eqr2eKERB7iXzXM0O4zQIuUFidx0JBzl+Gjk/jPGAjRQi3Vq4MpuQx7VnntF
ns1Ngm2lMNC6wX4lEFyLoJ19Nca1VUh5VEnjPk0PtHmAUdirsU0NVhuf5ntH3vvyXtgwhOKBc+z1
XDxNOCOLHGjoygAd4m3XL4f4pm5nuDPC67CMEZ52zJC6spj03A9lat1LW222reICrEAPilq68Psv
Q+D7nvP+jVvMy27d4mPAaXaQFuCh8WK6Zl7a2zNGHOeSrvBqcE5iqWVavb5PlLkYk2Lq5jMkI+0D
6QiP+Oer8Qt8nORVErpTm84gD9Iy7qdq4mnbJ0CYahOEixaM/iF6ItmWl5lVflVvp0wnK3h0rK2D
G2tmzOmx9NR6j8v6RuiwiJW3jpM2PEDJhOhR4h5nOCJNvxl6PLz35ot9xqQrY7Axm20Ym7zbnwjz
H/OvzL6KxwhAFX2/ulPe7bvWZ7TMBSsrHIn9UNil1MhG4mEv2qxqINKWXtKSEWUIX6Kw0/icsmt2
F/himgPFRG9dhvzQXTX2uhlO5/wotcEMpkB2P76fx05/zJSDaGxe711lLgci0nHcDK9aeRx3cIzl
yjFxmsS/czusuu1sCd20IaLdICDbvGAl4Cb7qrQaIoSVtZFbfPqOR/w1cQOH72RFO0Ixef9DfAPB
eSPj6IGn96O8JaaVgfN3hA2L5wiYbHpm5oWtsWmu4dCEqiPU3tP8EJgWp2R2v9mSii+64f5Gdc5D
EX/pFN6HbgqMRPVltGRm2JVBcB8DT4cplLaqE5cM3VK1aGL4qbjYwxXFzeQdOZq8rXqGiLTwma2N
PhVUp7uz2JV0G9ETs5s7ppAi/ej8ri7HbYLMRZCwcw4tXugzPdVz2SkPA0LCbmMwRVLONUY84wEb
lFJfPH/bF7BA5eqdTcsbVhRrAvnkXnO/yu1ujD+R9DGcG1wZfr5iMQOSKmuULJqJMXVoqXh7KVne
pQ8Gvox60LoQt0YWCCzE4tFJ8xAyXrWUlB0Ucun5pcarJpm+xUxaGeNHjMgC+nTGMYYTyEW8hX/3
asme3upUXbDc6mQpdesI6AooCQg1I4pT7fgaO95NqC4ytOzsD9ZoTxkU/ZPzNMl20VCRMLzHluif
PIqdHGkkLShUIZmLtuwrtkgYPkzPTkW4Aj9MCIbA2hn/eYRj48KEpeqRlUHEQKI7+dN+RysznAwF
NLdNtlDtO8PmuGfKLFV+9gn9PcK7n2FsaouaPWXK4EesW8SuZN/8tKFBjNske8OZ/TVbZBOxywA/
CsaPljXOjAjiRrV+IconenQ2VwzczM98eCF3i/c527ECw/wDDaGAmeVNNxYRAFs6lQ5maqesFrRv
qoXneFpZcjdPLx2jj5vAaFILysGFxY1XUBuuotso/ObpEgOcGU7ZL7hKcF68+JrLrgjaqiyUdNG1
NJ9WMiCheMouIT+CAO039BLQ19myKfz0Mrl54+k/V0EGD6jmONNwSRGswkDYslTG9RhfmjsU/MlN
WXM15iuK4RYmk7ms3aMPGteGDIQ270erGg8ksN+yrYJmUFsQRf20DZA1YOV+n8HawwYUo06Tjdbq
k1MuWRy5emKj6G1nwH9OR0TIb83VuN6/QBBzDpMe+Y371FejCm3xw8SEkUebpn+Ar4wTU+u9Og88
lg2gX3bNvExcagkWAFN7Y4PdffQOAM4RHn9T9KdV0MsfXBVjooJeIFvbT6TZ4QJT+2P9WaNpMqnj
eL343CzRIxHrkey61C4/+KSlK60xRq+oFEGUU3rJtKfrDO64+lFvpRuVWeCHXPjUR+Zv2y2kyE/T
g4yz+bop2UgIgNHsqnf19tArq4bB6Aaar5thgluWfwX/jfPryw9n6qbvVVpOlqXwNbQHAtHv0FCa
udY5RruJsHgw7dnoglV0iylpHCg/ZPZbgetR6d7dul61okXqD9kHHeUdCgZEnjgkFvDB7P55lfUf
XTvOCgK/IYhD6IyWrb41nwE5y5JBA0o2S/NgZc+aG08k8jMKItqUl38X0HhEl8ywqAhr7fHOl3W8
oiFGg2D2xxYKDURmw4XGTcmffeovj1qhBxbCSpsE+FvRQsIh7x6/dPQdlLPqVYOUkpOZE8Ixoqym
JqBCvq/7wUYWkSGuo+l0QxVo7rOInBKoFVqnbr/5rMf0S1nr1+4XJFI88KaFh0fTBFW1NhSEO8cj
3K8OocL+1a7ZKqTc6ajNZz5FiAF8Lfy8M7+R7FGxhsJ563sVSOwucjYA2gmTgO+j/G0gdDBsgCR8
QZH2wcrGdgzeer4Ag3quKZbur9GTpfdcpmeub1DrCWxQhFP0ulVGIMmO0HwoMGBNOy8XmvpVMfLB
EZSdj+QZEnYvxG+93JDellhT4c+QLR3+W8zuMC/MIJawHd2lmi8Yk726VlqZ8Ch+CFshXKpt/PFz
slpPd/UcC5ZJYlVQt7w8JbJHkRM7dDPzkYLp/JJgHUU+SzwhjoosKegfsTeGfnjR7mtezqDYrI7l
CA3+kLerKQtqWLbiRm1XZRaQg6VXm8jLm08jOSgZgdk4XFi5uTCIV2IWkp+zZm2YrojPyHsptQf6
JyFI6s1XGy6NFoXL46mc6C/Y9xJE8cWVuB2Sf5Kcgn4rvA4E0ESir7SLvITnYDzS97Kjy4RM2CYH
AbNV4aHnNhE9A7/wpXAaRiXd+nf5JTNkRk4k4+sNjBbZusYnmrzN2bvFcdOB2cdtUBLyXTuSdA1P
yreQ+OMzyFSbHCVhx0aN6zVWQvejmQaN8Jxf7+QUyGRhwUWv909zIV+6T5VXN+hw20WEZyGt+dvc
Ss1hUJeVTLcb37IpiicEiHWw0342m7F14hUW23lyjkZsIw7P9gNrcPFHYU4ws8QjyJrw9jk36sgR
acYFB+9tnJjJr2gTG6QNy2PW2czKTNgFBGl4w0DCHJ60j6RZPCu3U4Phtely75kEL/FLiZfqjLkw
AH6PWslRdmFKhtbagDcHpM6udXsew/CoEg0lMWUurQqkJt+W8qYHlsVCc14ngfG6DtMgFOZ2plpy
skxd5fT6o4x8fc0MLhGNUWASix373yo648wXQmiwc6NbtBcM50MWE10s6hSQN1pZ2vyToT3uZtCI
n0mMfNtVjm/RSd0RaD734ZzL8if+6Hjyf5MHEscrTKT5O/1gfgwBLujS207fTvt05CYoJ10uXpWE
8xBUQGTWCodz0sC4xQLxhZ8zXHdTfBIu/It+twkaqqIDfz/76/NthIILD8gi2dSEmKBpNJeZbpum
xV9kWLMZJ2Ao7nGkbEUo/pVrsBeqG02YMy8QJFvkMEYqh1E5T/DA8eK9f+YjgpiHSotf2h0fGn0J
4wiejou0j8pNVZ7ohsFWmnn6m368gZ7gEskBMSAvQPwk9dr+XFA3QAbWfVH6hM0R3z11o3e3FOMh
fSWXH7n0EIU/qCBP2HidnS2ejzicrLqVK0ia/FrwLqw56YAvqA4yBxsDPwvdrlB3pLY0PlpIVZEV
9otKXuHJzq+fKoeoegaYuY1B0AyT1WSS/BypjhPBi9nW0IaQA6oHGtMcpE/U3dJilrqtR0kYUSLD
7SENQ7WGEAAN+RhVHiiEx2gW2T2nvZRySGCBiMq2UQlctrCBKfGK62V7lJ3Wk5ByhT55PpQ4Pb5G
dK7DL4OlqNsyKY41Fw4bLQ3BXVh2S4tC23bDfkTULyxHRLXDZ9HtKHiHYR62QKi/Uu/PkKE/N1GN
oPWbnYOUHZWsJdnm348tKBLVJfRXzS11pybBTrSoXxorggvQ7MgaMauD8vJVbKsBAhXydsJ01V76
3cB+D4taWpPVw48RTFcbi7y3tO/k5RjltXg7WLsbW1Ow25qSEgG5U4RunzLVdJQH5Q2qO6H6orZK
FnDie8SCa8nE1AKqNRP3SR1bL96oxMIPAUaj6ZVAEfWhiIn0oGlrrBgT0x6qQS9G1r3es+9y0+T6
xEYb0xtzHKZknc0+B5o2wsmjDZmABMSktAmb11/W+DrKwT463NVvaBpR5id/HZTpFLcXZEat87w0
ow9RYABGE6aGfWoU8EnIGbRR77Ay6s6uIGBUNmYBJiZYsa9wganAjE9aGfAkESKbC24GjZAJBukn
wq8I04pZDLQiw2YtKZh21YsnSV9TAfoC3Eho5r1XcRiRlvSUcMpZTsgXtQCjWAiET/dU1t9P3Qqb
QLgZOAYzEPPNX1kmPglC+xxh8PAfSee13Ki2RdEvUhUZ9CoyysGy7BdKtttCIIIQ+evP2D7Vp/ve
dtsSgh3WnmsGsgGv1sVCODkd2eqUL1pV6hH5x+NCDYm4+p5hQUCzfHDl0Z8e/i390PSAkfTQnVpy
S2tfcXxubG5hcxje+NwcdLHpZ0u9bznU9IGIYtukCO5X1LrsSr/sLiq6i9QGu9Y0IW9O6h1bd/Ig
MyvgZFK2ofIzM/bcfh5HxYHFFkgXPSKq67ec4vdjUr3iwDmFNEbE1rdJbJPN3J5JeMUFrGyEsM0o
z7CiKrwZlcxOSnzShPJv6elSCpDgNNNOJuY01TIfQJYRFrVzv+7fiK6TjUs/37bKOVU+qjmu6+1l
4GhtQl8CEsB3F2yjDtLEa5qNcXcf8a5AqASTuHCwDcZYvyJ9gDAKdFq6x0i/kY9C86Pk2avhUPn3
EwXEvd6T4zCvPWI5gCtmBNCnn5IsghqGlDZJg9hO5E+4A0S7G7CkX2NHRqPD6YGne99VcKeRHY7F
3QJSn+vGMCGGT0IsXu6q1O6Llax57J8YFFe/hoyM+DCTTyM056dXxgeNsIKXXRJ5kAgJUgPOWGxv
NUPTVWAYDrvyftbu/mPYxqbf6CRkQJimw48TMWTQOg3kAw53PrNqOrBPyZ8co2NSK+p8MeEhNfPv
iF+xrJG5rYuVeQ+LnMyM4PUME3Qd6HA4NvrwD9fqnpy06hwf9c8nwZi6aBbPzu3dZ0/vcQDAGlFg
zgsSV7pfHT/A5gq7djE/qzDrERVWXowPFWwYa0FJrokcbARhDxGHjjMEB2DJpivLMSSm9zl3jGzd
AAany3tH92E5DcRxrfTigLdC/U97J/Lz9PppVWc4S6vX1lgO4lyFfhobNxb7jNQnO9sq79o7ubsj
tk7TL7yLOXJwRdSGCM9oq2a4/vUhK3eN5emV6bB88fW//F0LUg8z32dbkAWuKwLXaomZI+P+8Mm/
EojN+g7slrIA2NCKIS8vp6OQPRYX0CkgOEjXZUDs/Sb74vQ97OYQjFGkvbPeJCjOUzffVntcVtd0
TNP3R7YCHUZHzVFPwPPctbugJc0Mn25hSS6eaSsjp16a8cGExR1JcA4aOxClvHSyX0kCW6e4Rm+C
prrCa0N+e80da+4qkp+/Q0gC3Jc2aHY6y39ceIu2itSw++YsgR3DNAcXcGuELpQit/RIz9tYjXQv
NcFFQhg4ny5D6r4i5HWAzTotGIqhPQCzeonXN+LicoSbcsir3UHHe4/9Va7o7d/fiocNJIYPz93l
6DI04Cf4gIz16tHxetnGJMkgVHQmnfNC7JetUXXPy3WF8IvJ3NrPa3aF2MM5h8MIxyItdjpoGs/J
A3cAfaIhTW/a2nNB3EGgGcC53MM4AEyZrjCEopvmsaBjL3IyKL0x7kD9sBcvSYN2svEXgGOO8Kh0
2gpR7CA7Qx0wEg1xDfE/TvttGQgMhUoBXgyCEzC/OVYWFErYwNBqROBkBijuBrqvWE83MHacBL9j
4Auaud6MnFLFtRJRq9HLYPRxVi321kHe9gXFEwS2khp0RXDQGyqLbokkXj2qoOUI4NOV9CtdG8WW
RL5MFL8xtJrm44WUqV3fJ4cr11UPX2EoVcjDGSAFBAG4St/sVmAjvBvxqlcy+qZ/rM6c+eCN06Kg
kqI78jtOghvzlNCjKvuWpRBBZ/Uud3vMHmX4Rn4Hb2uIZg7bV8us+OZsSmtEYHrlAezidolhaXVg
6vhi2aJk+nMd7uI1EiW2AI6sebrHBSmZH1QOcV/S/r7hnRPZAe9R4evI9PexIO/WpbGmzJI6sQHC
Y6AuQjvavpZ8nkz3UX7+3HKfhmxnBNzxbLTZDKApzHW7J68aysOSuUz77TUdZng4GAGPeBqWyrXY
yic6drQlcKegRSEgF9ljPmDmYYiBKQAmWHv4nZ6QutC1Ag24V0wmTqBHXh/w41GJ6TSiCRoDq//B
QGDSNoA+z49y+yIG6QtV02P0auYGKv7D48Wm4sbIPMCi01swaltNvUIsRPtj/uCkYL0V46aXP+jV
jwfuRDU/p9aq6D7M+6anrZo6qM6tbF+il9X8BF9BDQcnwli2QGh3SgNq8W91fL9oiU1fNYZORmNt
5msqeji2y3YhN9a3xgMq1o9/I1TH2WxxgyXozFKQhUs/wH8gNGTCsERjnkK0k/On28wSZ9bT/EyQ
stSsSjuQ2Ol2BPVvbr9ytqv0TUoysXakJG1aIt0YXuaceYiVgBGpw8mw9nG8zDEbiKkEtznRDbC9
rAX1S8DgZ8n7jF34U8kKQo/wvE51usFBwoL8MkmGxpsKIzvTbTi1NdQu5eFmbKlIRgQdc3Hxyt2b
ZT7tjY5+I+NlOjSWqxp2AxoMrnHrCLXW14p1SrKNFrekgi5ntyATmDLW3c4LeL2KgJgBK+jVlIiW
+aqa/GtZLJLh9AB51o5qulRqkYXLz9M45pQBXp06N4bHDDWv3J9eIu6WeZxMqc3GkzycScefoYKO
sUrMl9MwrJ4Nhfk1kw+6dHnyo2Z5eDC6puSnueH2QnCg/NXY7ev41IIpBcu6hUPraGUwjmej203A
geYuz/cZXgLZuRs4msCfhZFNSgMEmSfHoneN9GHidHDPVwN9Fuj6xnrsuySwkhuQMKdHUmUJU1lT
8Y1Pgmd8Bs8ce8h8XamedffiKqiyDR1kU383u+2gLNuZjcFM+4N+AVujtTjl9HSxcT9lwQVlzdq/
TZPKpA3oRastag5/jrMgEGGKW99zqd8ins888zmr4FrQNNsh/aZPBmVyIi1B9/BfKdrT7d0EQ6aK
wpKhgJsCHAkDhj4B0qTun3ZQ52cTxrH5wmcHqQUIFk+AeWFL1NEpBklMmGzJ89V4xMNa7wPgqdSi
kdCviz6oug+FLIcDU6KeLmVp2I/b0eJz9FQhHnNFxZFsOWvJ8BF0px5hN+xioh6foiLePbRjongD
DI3Pu/d4q+8/5q4GiwPcZmQ1FBMW2SNMUlwIsr1l7lkmeWnr+f5I/jX9Kf1UtC0sQZZh1C6zU5e6
LDxgM18xPZ+w1z053uqC4gqKMO66co/GlkYwglLAwpcrRVMpdrTbWTnA77t/oY+n//ZcIl/EJgfN
IOrVvSat0ZHOp82TsPCN9EYvtb1KcGxiV2jG8ZqYB2jsTsmqpFt8IYWRXkYruyZPrn7D5twhqpO5
Tx+M1qgvPaIZxJQp7OuvF9lztEGo9GpuzvujXY/3bQsLtDZdNnVjWrMXlJQghfCAlYqQhhEbACcj
bY+xRwJ/ColuiVRkVVbL/dOIGgTRF2xE8ITjNMeRWNlkHDsSV6yVr9UADwsyaFG+FUM0suRTOzaK
p6KsahykLtj4lINTsIeLIGAfoHQE2MzoVS70hIM8iixWbGWdW3uKpETbwMhQRygq9rmAfMeqX9Jd
XgyzgLountlptuS4lpguwDz75pP9wcTJotuZyUcFnwLBPpTO0Z6fhnQjPckJxqWLHOjQPMp1wI5C
O1kxPMBfbQ/zhoLtvlE5w+IqlYcQP2OylKpV1W3upjAwSS7zIoQhk9LXzv+KBod3RdRF5cJHh181
ulim8MiTOOCoen/6fGiojlDpQFE4oYpzWn+mDKLZCdaL08dL2sIjQWEtfVqvTTnBefRZcuP+XGb7
ulyJ5ujTiU0HfqVcBk0Fn88fBzYpL6NZktAsvsrQLxUiX+ov6rw+92Fzwc2qINPjejhhXmC/SMud
QogN/RS08bvCTdQr0gIxACF3CWeuh/OcuZAzRh2nn4XRrm6KP2AxS+RvHMFGhXbGXZJPbR9qUDVz
b6BsKrEyt9C7kVv9Qg0GZ7dQhJKoIxBQokV4Wz4MsAva8J0BYEOIXtAOW7gfkFw161hrykL+ho3Z
Efn8wrYJaTCHmxmZLwda9Zp0ovilEEaaz96saRVJq3i1lOv2hpLMRNvwuvbD5020+eGrZsc5IfU4
vmXHyQyUXzT8WkLLuZg9/mWorR/nKv2n1Tzwz5GVSprHlN8H/htlisJbBQ0GCL1yjaevsrI/Yog8
CsoUeursHQ0O8hpdBgkhcwLTLz3D78gFLnhjVAU6zaHS42QwmKvkjQEPnjAMPk2x/r5VMfAw3Vrb
1MWBmqwSfALOcwAHdWLTJeVk9FCZS5itqTCYcMLThYugyjbqaLRMP6THejAZxkAG+JpT1QXKHdZf
9zsPfxMABvGTJiemsd0NherXpuLVSN/a5EPicDvv2JReq5c0t0uVughz0BtF166s3wUVie1hTD6m
jkfiJaQR6+uJdvasONwepCFabqy89WxobOCsvK1Df3S09rRxNeMzzXbZ060g51negyLk/nRrnOm8
Ah595iOmACvBh47N38LTAGbmPPUH8X1Ic3XWCbZKhGh9yMI71sesDEszSpNgQHrxHH5u+OR8jTcI
qt36ly0+x/CeELV+/YQIPIhXhy+f2RYSvO4XqgT7fIPf09CHJVGfwmHT+Gxen+Wfa8oj/7ob65rG
YiVaVEW/LvUtvTpeQ+X0Vxn2q/PoBD7zdau+8bELZYkFX0VZZNXv7FVmuuxbHMyhB5KrUTlAhcqX
mfrcD84wLy3s1Wvah1zWrN931qquVhMkCTPqdaok/HfkA81RhBCjr42ruAXcfX8Me7Pf3wwT2Qv0
19svRq+ATiTQGNO3eSNi+kOUU8RwI7iBB5Q5z/hDArmYBiFaCcf5KR1AbpclJixoIFm6YofPOCCi
QG6CLXWVeWo10G3kbtNWkbm8J9YMM57FGBdUymuVXemVYGSH7pbY74TWodTthicNS3CrAi+RdqYQ
sA6bXScLvYfYeft9vY759J3zSmP/TxvOBbk1/NR9vq/YtkUFFDHo4URzBshZcBNY5+anFH/olHRo
VEVFlS1lGjtNy4k1SO7BPAloEY/Gmrv2Z3Tjdm/x13Sd4/Lnq/9oHWRuPD81fTDcMT+pAjDZirz2
wY7LIPNu00rvPwbhWV5ulTlxTbaqeHLlYeSCSTU/0hRVZHz1+X5IgrIKgAUULPXIOLCVyTmSEgyj
cu4ZX0ea9Edbojt4zTmmQ5XqoPHSpy7lw2O/51XBQRYvUqypN0czuiEDVgKnwpBS+EV9WHSc3Bwy
NQGoOFV2HNL8fDn9UmgMLo1KeRCWXAw4+MD69qWiWWA0FJVn0P3RMgDw4kKYN+MkKOmQpMzAPOTM
nHK2rXcSFhk/Yyj1Xl6sSUeiDmff+6dh62CwLYGxO6DlgBw4+dgg2ffZiVo0dak9WRVyr4X3ruR7
OQnGRdS9ZosoARb5HbOrjJkNsmHLmeo3tX6TkXndjixHYCqdtukRjMl9QGtSpajNI4XuHL0S6FjF
km4ZCBFED6K/ybCFLd8Q4Fhh/EZ7P+SQIeFjSw4V3Mr+2yhYobdpfa1p9CLjYfanTmNwEgEd05m2
u4azQ7qBCjKmEPQ4fAcDOzxsKIuyGJo+V4JpNxZ6OqOYg6O5Sdl36szhP4BLYJ3uX7cG8GlLrHpX
GWtPyelZUtzHXu2JITwP1QFgdaJQK4v97EF7kfxRv9oD6XjYSQblceJA/3DBumrsPSusUSv/8QnL
9O11FN8q/i5iDv43z37gEd5vc4dfnvgtXkaYeYqfAxjlK8X+4eYOwOrDfR0Bel3oH55uQ863FX6X
DiGR/FDq/v+r8YVhuwK+S0vzdZpULM/L1T28hSLHTPyZ8Tfx/+/hFNUiN8H09SjHzrYUv1fqn219
Hj75JWN5rkcKdvZznzbplfYmrisHmWsQnzHzcBsF5hJKM6FW+98AF2hPmK/WpIKw1wOV/2uQ9Llt
7E8oK86At+ItRRDgDf/1GwLF/HILzfXkywTm6aQ945/PDckYchU3i5RuXhuKpIdhAJMNtxBft7vr
HJhRXPrwq/tc7irZ5CGtOnz9MXcXBJNmI0z9oe0sX9un99xREPIPG8VB+ePJbM079r/s44nhKHCl
C9HjSZu5DcEUuEXYsPDJAeOjMqSbQyYIcecBfoXclcnVPAUXeUxM8Am7bx4hZXQfCev+Rxj7ObZj
9aoIUxiZ3CAccMNqX/uY9nrzLQyG8BGm+JaJnAnkeCEgkzB2wIyXfQcDPGEH2/Pn/6MHYhyBAk+M
5XIP9I1Ihn/jM4rZLsVQ4ImA6rc0zIJ++9pVgI2uuF7AAG84P3eaR9+5DNnkJZ6i+J2FKTmMPHwS
fpFEB60nsheAjncc1mwOBxFNJOTKtE991X+G4napLhUuj7vmUYwRZUjIhxMVL6c5T3YgoFMm4LFz
Eb7E6AnJPBDPbWRxZRgwmEdciBFksRwwKoSRPj12rKETCBeMngkVJP/LJsJnBND0Rn6c7ZaIMBwW
IjF7aniMzIAn4xwGCs+7DI2HnRPp2KG7np1vfkee4Y1IgjIkDERnhOXcBsmpDtqqxYq69h4hnSgj
QuXNM8GWL9TeSY/3CwItkO4IK49QjFj0+vsOjDbH9ZtyhGwHE7Nq8Sc2LSHSnD4gG4J1moPhKvYN
lPhwFRt5iZUnYAtm1dj2o/Q6khHI7WSWMgR5eLjf5sQOpIDDfwMOKQerAXasAXa5B+Y38gbuEjYp
OIxILmRmhgvHvahi7Avfbw4LOBWOMHSNy4ylYf6Xo8BXfRwcVu3v7StBdvrJSPvshsXzqK1YG1wE
VUxrEXog1giapn/rBsAPawS8NSYmdqh/80tY3klkAM3jqxL1v0lIJg9bnwMLJLwhkFf4N+GWhzoS
Cz1Yg4jTcS0SQ93yNcDcKjQvQlohvjr+arjyFSjrUai7NJxcBPUIEIOObxBzg3fiN8soLcI+ouKg
MuWxsDTi3I2/vbCqHgOIUlyzWAGEepWEE9674C6IF4795hT7ktDIVaHyy8t6mO9xaXUonVHmGPht
aVzMbaP51d99LMIGxz+R/SI+A9qgP9dAbx6K9Zc1C4eqgulr/ILxViv6sxEXJz4fr0kKirgFDy66
wP5FGMBI/O0R4nurRa8rZrYYtxmRuBXm99/rixvBCBFjRMVqqiPbGa8lR8pwTSxmazQ35UbcI3H/
qG2oNDiHi6uOfWFS2PCz4iYiAlhJ2MIBoWz/7rx3PzyvFcNWfE28QMr/io9C/+nv6ZCKwRrs6Xy7
eD7iYkQwED6MIlZGRKlZfsOHwnTsl6te8SmFoQReh5zvyV2Jr0SQ3P2EEzOpUhZ+QML8UPoUwQTx
VWUkil+oz1nAZnwHcwsPRUwVaQGRkslNEQOIt+arYIusFCM2OH+WimK2RHQvRK6HSNIRL4Rhu1Ax
8wsPFjHNOACRZoBLMpqrv0EuZp7INxDfIH5BX6LSp8UC4eVHOPIkqxtdSJEcEwqTp3SVkGaEvxE2
RjMiSf4ipf7ebY4niLhoQP2NcN7hX/g7Qw1IgitsmV9/1xyvxasJqTGvQF0e4A0prlmEygCqcCOE
KjvHEwgnJXx2nryeMHp6Ygcl4uWEKxLrPn9n68oFaUs4yQhRtghfEYlkrJcwn8XSj+bi/y9zNmPK
QiCViTQX/wYZmeGPyfyfmFt8XG4i09Dckn7Co67gynO2/hu0jJv22q1Ap3L7jq9n7JeLwbEwBBGD
ymJo1IztOjR45DAf2BAYFjhQ8uluv8onUCHuMOjMxTigdyUyfeIrri0/T/An9BDcKOE/g9+ViDcS
1G9u3P+Pj0eh//yJ1QkuEa72PK0fcZfFHeP18fW8i5aWvk3/xoaY/+LyxaoiPszfHRdP7c+GCsq5
hJ+n+JWyBjGw0PVGf48Vyn0kXJT+hpI/zndAUbdfAE0shUBOhA0/DO85bT//77GNwnFVTFgijNDh
/S0agK/NyhhZM1gMwlvAMtLhQirmkbAyFb4bSjTfiltc4PH0/1VynWy9zHj2+WaFrbGYeGSa+bBv
Dr2fQ6XXcct4eKc4xFElvEdzz/TEDBVvo0Qx3l25YwJ1MiUYquLTCOtQCddTPiDtyfZvMeKjijcV
g7BkKjCCeB6jeHOx5hk8UvGK4jHiCPNkiTNYZDShfCdnjKviLM91V9xfsW9UqN8S1iVxqRBlNrjT
/n0msZ5XK5pjd76kRJ1cu+mwlLfC10ry8Uf7m5xi0oihIP6svxPcrh7cHxbCEOlmqHuQdv+eIsfP
clOH3QpFIl/h/1TY3mFCGInPf9sI3x3G2groQ6S8CeMs8flEgo8SYaGKwyIjsVhNF3GN4nsht3Nn
uG4I4yyFSkRoF8uIWI6ogARACjeEO8fH5fnyJYZXH1XfKjcsvkp+/A8qpvsDkrBi+fn75ipknohr
uwU6U4PF1hO2P3NPdcRnkVwxZSS339DF29HZOagOro5UN8IwkA4Qdn24yYqbanAzxbaCgkfcaXEv
/1Y+sV7MAuXzFZnC7Ijx32LcNmdtEXFHKqvFg4EgHt6NtxL2MvjoYv2S40ND+DNvLuasGHzNagpr
nHOa4P+NW8c5KCM8WtgZvPx7BJ1u99ji1hPcjd2wVIOnXxCH/ty/BHzhmPQIjxncBmToiTPdoT2g
/cYx3ybHW585IwWM3bOUJaivk8YuHFxIkYu5Rim26ecC9K84toM/I6nnaM6W6tyT4W5sJ+hRAUhQ
LAW4dj5h/ecIm23NnUI5ATALn5HqtKX7UIXR6BeaIFRG3gPQ8wiLgOoSV4DSzfBe/IgL7BJXLzCM
zDYgvHv1zJGGU/mJvvfZH+aaPa2Gu4Mosf83gnu/lZUXQuPA0tpNsMivcVJcZFEXe7GMdU7JDsnZ
YoXfzbixzj0otI1t0x0kdWHmtgaC6UpnpK5IOpofGgh3QlPwWoUji1skKfAQGsP+2uAnCTirU72N
V+NXR8Hfoa2KfYtvEL294rV+beT2IqMzQluuPSKtxWB6WEqFnw/OpTyrkIWxaLqaVvhQIZXhSAN0
tkEmVssbrA0KGkOL/sbAqmJaQgukHGstki86uFa30i+4P4OnDG+x/5pbQktcAdlO9vpzdE0Kwws/
cdvzQ0ZUHl4yfgAzGpksC5gkxgiG5DXtXStjCWW9Q7KFrYPw26fx4pgYCIJVG5zz8RaeL/Crk7/H
7B21VknosniREXCBicacmR87nDdfK1lZabE7VKfenox4gcQX1/KLbgbzhcMVsQxOzp0AKhdZruH3
xjK7tr/qN5kIDlOZBcqnjT5cuhvqD9wsS4L6hKqCP3FIlqGDGgiBW9/U3GqVnOJyR+MjJSwULJee
Gr7VnMJuruZ32Cu+DvxYfTFGoGV/pvx0HHXxmYogB3RzMkG0S5cDqHpz3FLNq8lxrnx+Fd8zZNfg
VMkNejIJt32kn2o+JO5lT6gmLFMPf9aQqzsgWbg7RIkJLsLcIS4XF0p9X7MFHNoBfB7kGLYHYhAM
q0qUfFDStE/8703Uo7h+18u4+YUpwOZtxgGOqGyhVbtuW0//qYwVDsXtXg2FegmL5pQJ5eJeo/7M
kx0lCYZ0wjWxzy4ytjD0BKDHdJjketBfaHRnewk5A294+xg6mshwsywo63g4V5AxoOzStZ6c6v4N
EKfvpnaNm1a9bOl2LMoviG2x3cjYx1h6JBerTvaU1kvIWdCJFXi+690JuNl8bU2NTA0v73/oid3x
RocElKC2hcx0pEkP6UC47dB1wcMFJdpY0fC5cj4rV9OL46Gt3Ld76JGQ0zi+qvj6U9+ggJiQf/BS
tBGzO7RNp190nWsciCVuNrFddeRO4+qHYTVtvo5ioeADPonCwVoIZS+IcQXrA5x0QW2Ejpj8ZQyf
gJA5hHHMUIPX3LQzGlOg49ZBmb4c3olrGApRPiW3f0A4z6+23XEb33Wiqt/BmPC5MV3QV2Kl4GI/
ffJw4gNJR6Cx/AMSDsBZqk2ajao4luKMA01EJhd7ltms5rvf/V6Of2EjEAA4/h3aA1rJMD5TJz7o
XQgqW2rbh69/PPw0Xf7Q8u6f/m/yBp9gv7fIQQCNdW40jLm6PVqheerOG7JBeBXele+q+MCqxhkP
syA0b4/1T2B0/0gMT41lOps5ze3fSOZq8YQlU9k3Pn/R71PabkkGKbZx56Jkw5tfvdMx6/gOxAgN
LohdtzCx0ngQpCqzoXd0ctADwVRJ8Hqo0wY9ZzR7vtUZqFih7bNx9fvw53XrthlJQmh3ypqMDcPC
ywExE0hvB5ysYPdb59g+qmlMY/N89ziJKv2/lwkHuKL0jeEE3Uh0tqaDBGlAyk4wC5I9iHPMy90B
RTOH1nRck5pYDnbDCoQ/Ueb8AOhKcBRjNWe7ipJ9kX9V2ZIu7PUHxK7pLf/VLKV3knK03M+OFiRj
JQD5131CGWbi7GHRI8pc5Uv0Njc3XMdqCqoAbgwRKxB0s6PMh6g4sMMBEZ8F2u3zeDby9fKlXfk2
1oyiPNT/bhL7iQlBNnomCxKB+PdiceaG/AjktyFsC44lGDKb65O3u1XhstzSNZcFulisjwNlyr05
wuFNFr/p5I+LJRBr8SajSGiok0HUu3JapC7BZDObH98X7hL2MhlBC8D/O3IckFfqXGOD2OL83EJM
1umwYxxCpmrvdIf2fUodC2khvn8X4wsQ0whoXuENYLmwJ6AEmERklaLvIQH1wwJMcKXh2DTtaaIa
nNLflze8TB6fiO/MaHynkTC/Eb6EZqd9MqqcvTycOnAZGiDmZ8spYHxvIVkgwIwr9AdvDddX9WHx
YC9OAhphxBfW0mWaXnbUmhGocq5dFbri8xYLJSzP6Vf0LMsrQF5Iz4VEGARbfbrtK1e9i5Tj6o3E
AD8/YoeUsWCn11xZqMga5cUE0RAWhi8hnnVfq7sF8wYl34WuLgw1e6m9a1pIX4a+tFS5chveQHTX
mbCBgcGbTyu0pulCPMRu3E9rGc1nBJ/ZegUdio1dKfijAkIdEUQvqo2B1iSObieD1arbqG/JwjYN
msiQE/YpvZpkIa91htvhFi8eiyv6vEXZQTQMuBdmlP/UN68nJmsR12tuOZsDTSMsTS7g9kXuIE+P
nmRwxg7cTkJmgvxu00sFCc8A88PWo9fuwU5mx1tUV/OzQnjx1vIqs0Whr+PVvPjuSXuAA4bg267P
EGBVn/U5ta0QwiuCBlv7mSLlctsVYPclnW6NO+PIzJb2WDo1oi17tse8JMRrQsa/PV6eHl8Jaz1r
4A6g8Fslkv7EMpOOrEEL5Tj/lCc8Zx6DCxEPzQbPANJUC3wzQ8ulr/pdCkcAkz6OLuJe15/Las8y
jnbZPYO0ekskZbRfa/uXtLlvYIkJn1IYBTh14rArO+RxwCfto0+cS8hOGqi+2FlqBwBMOhuqf9eI
ZzCPHI2eGLHQY65ppvrJeJE/GO+xDWlFtjcd27D7OjGvcSwwVylVOKlclcP4KMFCXz7DMaZD3zjE
X7DSY0vyweyY0w7y8FZ11VrUSqoVri/EppTI35GQSILdEGHG1awaZ7vmgDF59w2shCH/oOn8k/hV
eVVgn5qrDIdVTplT0M2jn75E1L/fI62H8qeue8iZsT3Qq5tWzduSJhKLlkgJ/FF3LN8YvVfQL6lZ
gCWTFQxouTl3nw00roTQegs/3APlyHO2DETsDR+CVBMXjtlPitzy2I7nIcE6RRCBhiTqKq95o53H
2tnpG9Hs4sSQiBWLl9NwXseyZDl98O4fwLSQY7IjsWjOyFzZZggaNCwQFhEbK0S+GqoMamHp0t4d
y8sc40XUNGnHQqkKhi2clcB2UW9iqUTNoEGb1XvYKOYxwfOGuDl48QWmUX6hb1iNEvAoSiF6GTgO
LOpF9AqfymKwP/pv8y15+oYDbsvsv9CV3+a0IsgAhxwCQ9yM7iOtJRsAGRkrlRWGZkZ0G36zBnVv
prqVgj1zi83IIf4eXDfSvvOHl88Wh38WSWScBSmcfHlzK0/4UFg8aPhgi36Vbsw0ejmtM70Ot9Oq
+X3AtkBS9KtY4WSbia1OAdU5HR9sV+io7FCT9ae+s4fPR72iqyBdYrwsvPwjpyAAzkq6sHx/LoUQ
H+rUTqJpkEKZx1hXqEQoNpD7wfcnPpEF4d6L5k+kfMEdoEEIQ7eUowoiDRaUp/RSFOvpS0Fy8ZbY
+grvfGtvojgiLMKdyBlxyqsK0lN7GOyYwkqtxyJFXmhPdNxYN4mEINapyoZNrX/sYVwL93hrT7rA
PKSS5rD1frEv0fN1MBtbPTlv7BN9WJGxJvL3yEdB5mDnT1ziYYKgtYZTifeiNbrNRV9gXm/9YlWE
VQUQhyCkskso+eIDbjcoOBIKkW/Jwm5hUQxOU3D9y/JMnhqkZXRQP7hgkfFE6ebSqH/8++VNx2Xx
T4LhL4wxEiJgIG0SnPbBxnwFWEOrqDv8KS3HRba15C+IBGICz8SGPoEsOfnpY/WRAd+4Mxg1Kxpz
D5fWoptsZDv4MCy4ICyAzYYVzlDwLQAoitj4EdqK12y/TDHy57t2O2NlwtNgUcJZ4pS0mmBdcUaP
shPtS/q2O+TUM4McvG7PEBCio/Nx/ILMGmanLKwKF82Dfk45StPSwSxjX32OyFyF9sH0n7vXNo3g
0MGTbj5f7aLddRCFyWURlpS4UyMl+4G3uxNsoeYr2c3NAF8k/Cs6ADnABIz705MRH7Ms7OgUZSsU
qTMYjBMEFWh0l8GpTsM8gEwEpSLqFI7L6rexv0xY/VdNMHnWJ2cE5p9D85lI7MebtmwzoZABSRag
F9kM12LmNcqiQOHZn19+8tFYQZy958/zPOaeLbNpSzslp4hGNuNjtDJhZgevSvnErnE+bHTTrxxA
kgPcTVTlIi72/oV0EaXHd09uY+7gh6MRoPZBO7f9wjShp5zzRfgYo4lwBhOlTShv4dSrFWSXkjr6
i3PR9EEuEc0koER78MqzRbRdskJ04mvfFq5oY5i8jyrlSDS86yaeTEQPbklKmLyK8SGfUSmnlWtR
Biv2/bP40vf56f4xTTaP6kkj8QoHYBOqn+x8Nzc9ml/9P1hJ6lp3JRj7mBMRVWOE47gxDQdeTmuG
MpsfOR7QjzDDKlxE8yjmEPhJZlBOGyQlGnzh6/PjuaV0YJEt4oOcYkmBz5j9kJeRCvFjDiSyUnc4
Z7CI1p8Wuif4hBwM0uHF2gpjnV7Q7KPw2+xE9cyoF63+JBAUmHyvfK3ONcVrzznTgY4CC0fSSN/F
jgi99jscl7xaFAvrqNLsOCP6FNoveI0vtxc0YKeaXGH9s9ML/4lHlGdo5xvGKLKziTh4/nBzoX2r
o3sfN/o+S9y7tlKV9W0nXDWIyX4FfXpokP2otv3OBx+BFxrf+p7748ODP5mQdneKL2aEDIZ5aUKF
Bh+8SCfybpYwfVvyhFAMQOPk0I3nOWfiZJWglSGWJNkOWzTdgoOGRxaOSqAX9XfpzpaliF274KGP
rSu0D6z6cnvZXi0UjOwoyUHCEgJDHTqEqYqzOjJq98EofYZLvvoO+RjNxuhwiwWLgMwrKPDaxsKF
EnYG3CPpgBMTxO8kav5BAnl8cs6BajXf4c+AmAmHV8PuiK8A1PqCSEGwY4Hdx2S3q/sHBHmQGUFx
R+7/RJ04cijki3BlwwTrddgROyz/CIJ9Q40vFh8OPBhPH2gtAAOtskNc042bHzFyz/WoM6j6wE8w
VnumkabvLWXLa1Ss5cTe/Pwtsep2zoaior5CphZA/ORjJJ8dfUfP2OcAeT5I9iQCZxoP7se/2/GX
1RUdwgkdBbmOWIzG8yPEyZwHhDEoJYRKbYf/iST7LPE4DqW7ITRFBzbAmB3BgeIw46yQlc76RsHJ
3IlmKJSZNmqQIP8hUnBhbFuCWHZIpXJW3mlRwui0Naf1isAIC2pDTl3v2ukw4aYJ+fC+EMX/Ivnt
1QXYZvyDMI3/NOw5Mf7vkTRNRM4BFx3UA4dxirMMN7L64dxCjscyksX4S1iPWo6ULGfW7vJKPnv5
3WqP8Nz7HmnLGpcR2Eb1GDXzFewayFBKgEwMMMdGAIhK6UQNRQaXU59ZDgxqB4Ne3UXHCDODxheI
kqSVdyWuXfDwqCF8adjhUegeCZbul5rz+n58aRjVpm7RetKxcof9sxV6vH4Vq/bQU2okphM/HZXz
2PM3OZC/gzHjIrla8kpGYgC80tsPjsiGK4XlRaqD3nnic99+oN2k4fMPmKZ1qqA0Vs/MRZh8I/MJ
MoVxTGsMmS0VE+70XUZXNvjSzrSpiqsgVjdKH8mWh5d1mW9ZsOJVF+xMmufZjxYvJhseDJKu6j+i
zmtJdSWJoj80RODNa1XJg0AS/oWAxgjvkeDrZyXEmbk6TfcFATJVWZk7d+5ktYYYgXtU6eSUmYDy
2sjK9GDbP73jHydsExs0TRl3w0aA2ID1Wqc6yf6t2Y6hw7oftdWTov1cEjBjiOrAKh4StFDovowH
CgymAAFNAnncUqI5WJIWABuvepldeyvr2s2Ch1MBPurmnTR6Q9XCrtdtZpQYrap+wdbtPbR7TyQA
Yum3mkFTyNFWuYpTbVPuBa0S9gWCRsu6RNOPFXIj2dV6q439VhEQYVWVaHsxol2wlXdyp2TdPfrS
UEIhpbtqT723/+pc/OSWeyXC8FGOcLlzmh6vfov2NXjl2A46DZPOM2tkR3pEbE2LZsGMoxFKMdCm
qCpDt+0RrMmW9Q2dFDKfPjy0S78mdKi1Tk7Gl45oD4nehIvlQ/JjdXAyqPj4qr1tDf6f2YHQd7aE
ZnunKe0kDHIruwg+9GiL1wB1VtOEd/AY3PT+b4eqn7M+ObsOehB83t1NB5RCUPxKg3eNMwbFAfW4
Mtxr59rf1pfnHqsCPKbFybkjSQR7ItiMj0+XEI/PK1sVpOFFBvQ52u67BAUbm9IGujaMKH/Fkp3t
XeZCGq1Wu7N4DbMR2kLVUOw0qSGHpEHWUfOLjvBPRmdIqfQZnKK5Q9si+iK0/JYh2jlXB/6d2ktO
imldtqm/qE2IUaLTFFcZgkDSmKyl6NUGo6JdMKIJiJKcSNLX1ogcX7rQ0C6+D2pWFdYFxUDU3E0z
2uZAzD35WNbywW4c/VS4EC1YgPq+4JK+YafY4K3J+eLfcuuagPgBq87CrU0J7Vsl6F5Qjk6dDSkV
H1rwAsYCuyAKAI2dTlMXSt1SYgMMk378QQln/ebOk1Xdj+C2L9/EmfZ5RE0Hc/wwAOaD8KDOXMqA
Sp19QlC6tdc7h5W/GJ/pyN2ifsiheJ3yZX1GUTLro/1WAyj0cHbITFPDtoG/59g49xYJQeAGoDAK
DUqaut+tzRJAXlTUDLc4m4DGuHKHFV/ImdGUT1/32tBjiKwYOpNhih7C3mEo4VuBIb6Zl6lVdlso
k1NzA2Pm7qLBXukTtOyo9XepKAJc2lFu2eHzjm+3RH1xSrPhfrmzw/+hiYD99IskgwGgTs5BSunS
AXDxFHobxU0wwd4GYpK5955JAW6wuQd0DnE/f6jD+If072bM3UJnFHGx+jG4vHtvbGKXy0aldN2l
959gWhCzjnQvBJAXXaoNeqD2K2QQUmx+7TTHcIwqVpP1o/62P4P/bIpZq9W8pS/Med20dEM3eWwa
RO41BGCWpt/PVqPR+n2FDI5+BDi0KOtvO5dRgQVDF6y9s4dvVM0NmvIBAtQhNPyFtKERZgGzuiXK
m4RH4HqQc+g915ZtOwSOsnI7p33o03rR4e/RBq7zNsEmKMOPeUbMLyOEqg2JHQuPju3NVrLl8UNG
8vcjWcnflrcRXQ1/e8heM2dLLZwjf5bIJpbs3JzDVzs3x/Ac5kjdNf3cSP9QOmbyiJadkt82VQX8
0VA4+uZmSl0ULjoZIR4xKZ/5Hgrl65tCvXhP/kc+X3Ln2Xzj8oV07xye44r96BcthI+tqq4PifPI
v1U1YBBZRVSgbaTBedyxHaAcAHOBgKtVwVqVFrTE0GRxDfV3miWb5QKAjwzdXU27TR9YQZUMgSp8
Bi6DnXENb23iEGKZFxJGOj1FGTcErwvFoo+fe1RM0qPkfnC2KMP70F4BeknqnePdxRylm0XFrSw+
NYeOnMDkGheE+5yz2sMjZQyMqCbVDxhvBAdw/KqjoltflIO9AZTW6Pwo/B5+bqiVHhzgcWjrMEg1
Kyvve3sPjamExgThLUENE0GJxkRokgLmA1XZPwKkMC5pt81Cehnu5vlbvW1Ut+2nGfVWL8RQoCbq
FltvhZ4N14qKOi0JWjovckdnPr1KtfyQDgqyTo1ug3urEZDMJaFb5/lFzb6rBV6QtYmAwAakdAeX
5BydEL1/JTQDkS7NdndvLfpdRJrsZ7RVXf7qpnrRfcEuElqc5MSvsYxDSU7PHHn2Y6h/NFW+XHoo
UqjKPQZrUxAgvrfto1ar1d/oT2YTHag1Cgd6heiS3nCZmc9c7iNnJC/smYKrg+qBYbDVFacu9yHn
5stu5FwYCnJ/6AetFlVrgXOgwGHYnoje/zbgb2TRZSjL0M4sisnNj8XxoqPfpU1rgO9Qh2DMfmSu
A2JLyg+RyTIy2ml3Z6GZz1j/zQGZB9IE72E+fy9bpuzVAsuiRzhkwTF1wDT4Ex14BNM0QuCagEkf
vOaXtTVzMibeb74+PKhvc2x+fOlRLhufejfmx6HXEULXC9XeV1v+unnH8AFhg8bGMCKEDjPrNDu1
bpPHZqcCKaPSffxVp9XpaQytoezi8xcj0HPKpikQrtDoZ4jtv3mFPyFLFPV9KGQ8uRZiAn62ATy5
kgdIFwIX0dxyhhVoOqe+XKrxWwdn1Vnc9QIdE7UJana3u1jQw2eVcmdJhnKd+xW337/rrkfy53tb
D2pEsbxpEyJz56jTw2dsEk5eMLYUl6k5yyy6s3UQrd8mtM+yqUNlLTgzSKqH8G0afmtdcBr+y2KN
6ufWbShur2xlmJJV+wBJ9G3w4OwSzdpz9spl8PjX6JY0gls3/RPyRMWczM6WIYUyDboFhwUSCR4x
AEa66VUnP2PNYwdBeuXJwMIdZVtgAB3QQXq0eaSK3n4Z+lPLFe5Q0aFUHaJKPXpazYgwgWassFqw
kXCMrLSXG9mQ6cMiox9KOl/s9TY4xjQhqUEdRHF+ng5mVs2kVOC/aemza9cSul8Py7SX2Mwh64Bc
vyp6P+SrCcMucIXh/OtGN+09h8cYsKOVbObkK6Lnmuq5Nk+xzqLvjoEtovesd+PL+OkPAdjq4QbZ
6AA8pRq6NMoOyrSI0a8t8sBmiH4o/YgdseakvT/J7em+Lw4duy90NWhZDeifTY34JVQFOD1I3iPG
csBrgwcBbipqOxl+sfuhUlQk/8tQr1GLGZFwBwGJi+i/qPdyC/nHO7ZoVkADSN5gzs6uex0UIaRo
2kgdQSQOQbkJFEIy26C+Eubu9mBXb+Zy8AmD6H8xBl3YYviG9/4bMfeXShmMS2Sq9pNbXZWGzfEp
Dovct34d/AAdUgvMYAvNPTNpwSpWNELmVOnRbp7kEsmQDadh80epoa/AM4A05BEYLwwjILner9nN
Cm2mRpiCqsTVfiVOn8PKBVEx0/yrOfKXjcYJboquM+PN4uheWYRe+EV6H3BgNAQ+qlpcEoGqDAd8
WUCipldvFxO64tDpqNXZnhX76yYB5fKwBnagrw8Ni/b6ioYvwkzINubtQlHHL2qrkE5AsAaRY5xf
8B2f0K+I+ixRcOcBW/7FClM3hL3ZZlmC1oGPWMQXKXulmHuUqYKVoirEESJacaVsgfW0MpoRhXUp
Z0OUX5ghIAjkS4bQ3ypjeILIOdMGBa7LvLDgLl8dNFpMLS4vm9ynv/P4Pj6Pq8n9Lx0hg8c4W5aX
p8V7Mus/RildrPJFfx81RpfuLSkP6ivKDKEOQTsqz3fjPcxG9x5CpCKJE9768KjgjZU1V9gWh+TS
Z2iznmxd2vFstSwwxxADvT54NcgY3ZJ3hO3Vp30t/LfzVaewNhRtzMe0eIFadp5TkYjjXawSpHT2
YL9I1dAZsbkCYy/crAYjALQX+1ZafMhql3TG3Em7x2kZrt6pxxwdVsokxjrVMxLXNIYhtUlXsJYN
LWo73a+4wk88cUqcp8+/GU4A/BGkrDbz8sO5wvAhNk/1nrL6AmKSaHnq2d28G86j6NxzWEVmzy28
aLRYCsP0DjXRLReYMcGMqhyRX2dEqd2M7DjKkfoEFadqF/+KLSTXUGdAyIC6Kkpq7KzlzFqDFoUR
J6dR6F0r7dO8cIShQPGhndOVEW8TEAGa9vo9pn1Gn/woGmwrpi8oPEWsKQ47UnlZwWwbweYkfQj+
jmAs2+MqowfGHqn2lpihw+TJTN0repjpS3CRjKqHGTWou3pl+qzt2w9rS9EYCQmrsGoMbmBiNKWo
qD6C2LA5USGBFB2VaUqagsW9I6zbPr4hbIsg8z28LC89iG1jOIY0HSYQLEnCCkIyEhuomBqKmnlD
6Q/A+k1pbf8z3p+c2jhzKnSm25LKbERojFkoTT9b+hk/+hndJPZeYXxZ4pLg30tjiRf07xndyg7k
z62ZV4YQgSsGTJBB03xO+es9ILWKn1OFDVadP+NG0FrckdSlsLiN+DmSLiB7BEK5h8RteXG5gHon
Denl2KAlJ0pfHSS1qFylBisnb/YC99flAHE8lIvQa89hm5H37aWIlQLBUzKLZwFDg2wsxXtrIApY
97iRhf4Faps6Di94D9hkujRTWzkv+C0gY5RFiT1qhiw1mXxEWptBcZElDYY4OQzAHGtLC+Txtk/Z
dBvQGsi0sjonrSsMPBSw0EcnY5dGnxWBPCb1jpQhDAM+CakU/kX7RbnzGKOaQuNgyri57Ihio6Kh
6x1Q0yPOUbmDUiwqpGicbNb7mfRcedCsF8gJgIgwH3JGDZ6IhRWhazctHzCsGe8rpvo8bPSod3xQ
jX1wPst7ql+UBKRAvLR6LkbU+sProsaYMAh37Q9OMOW5xWlekkzSM7U/ZOGm5J2og0buOEcU/Q86
HTO/SqvLsI6gnlQLUBGxLiLbrGrjbXBL3ujzkI3LqfMF41Uopt9ZBRhGoHepBZeftnF8wvSNfCS5
QsTdcNu4ITx3wp2uYskRdSVGJz11tQ7EkT693hHFPiN78jSVGZTJSfUyP1MjVgsbAa2L4nuchQhR
Te8rxn8+orB0vo1xxLpHwg2EkDuluNgt+bshylC9rV9pUIOoH20MMPaQ5iFv2qEN3/QBZC5SMvsW
4/kO4b3dJhcqwpcbQvYJTUJu9KxgUEBBIKPUpjPI0eDs3ec1u4owNxcWKung6O/sKtP0PnlOaiR7
RD+RRoyPHrS7Y0zrQOid3TrsC2vmQ76ja8oHv644QDFTU0CXkH6mwqDQxU71WCswlLuT3lvPmEZT
+F6jvU+vwNXWIquPa3bT5U51irgYlcpXSjpuvUcxuZ/8NAshiXpFYE7nWMls62VZrDdD5KCG1fFs
jHqdfLZdpq57pm7hmdYOFOCA0UlVoOKPc38XA/Hc7WyMqBhiPQb/oQdw7+y3Nt7NGtlzVjb7WUdO
OL5x/9cDdgSNfQcXgtawtWqOQKlP1O+hOao/DU06L6JRmddAM8t9RbcwH94G9RGZ7ysBx6iM27h8
kq5gluDNl9V5uRlfIpDs16pgZosmmOHgubOpgX0mjSE5vW3/NJwBISssPjpKfj4mp8A4RrKM+7Z6
CY5J5SOK5zNS6uTsB5XBlRepViBIYpW+iDwykAnUuFru1G8QFVQ+SVdZu+Yf5k8q67H2MCdJrnx1
hsu1KWjXa1WBLoF4adNwrVpnkgnlJlQYpOEQKoOdcvkQBqOP7Z3w+IvSOLORW5wQ+WzsQmNVW7Go
kOVBQpRkNVB24W09ad4N7MlgOAiF6MPfDQOhNQcOH7//wH5JWu3LyiJlgxEjpf1uuHyX8HtwFEF/
6dVTpnWQBYRfOwdQmVANoaz2vYAy9/n2WhKgBrMI+45Y8KSqqHUdppImEbwJkU40xlTSgIAA+eKo
G/MZASDjj2OSHldkuyhKlsOoJ41pZVpAIZZLv+b3u9ewGoMWRE8kWNTfzG5ZVKN3STTExUk6oklJ
HlPPXlPncYXc4VnBmaGpe8hiuZkwDa12ydpMWpjOLT46gBbdZLcLUQNksjGkUOuD6kH6mfQiiQeK
nglHK2gjSioEQDijsH/1iortU9iq0l6HpkiK9qBhusBvyAiRcYUB3BanUZ2kR//DzaWAd4DCzAC6
Bk3/SOtJGwF1X2SjC3gvIlUX/PopRC3ydq9VfUSdJ+5mVBk0A8qZV2eMHNXDYPWUIotKWAZJgZ4+
w/0a6QW60FgIO1UmyI48JnXa/j7lwB+U2CEXRFKk4kLxE7JlBxOIIYRzcBjPBo+rV3Vg1M5oYadz
GlljdWG6o1dKGTIGoupk6yluzxT2ItTtESkv8vKIelOrfd7aDGmALwZwu0YXS7po09FBURAH1WxR
W9K6pVtKzhZyyYCDQ7L8kJDpIZTfLXoBlVNSUOSOuy0Gs2YepWiQQa2et7rvdZWhOESapDhMgRqO
09div6pz8eNGjNtB9z1pZZlZNMY5wN4O3vD90AYdsQxcV7cFkQqLsGotbpMKncJSG145CaG7c/Ub
oxwpZz73HBMww2GYgAa55+l1sI/ooOdWjmqzwpW+4XqgHkXLXhwPW8o7KPPoICabxPtoB/9+6/Mt
OT1d91FlhNNBgFRZQEEuxHRFGG/mZKEdGpON3i5c5HdCigMJrgUEHxINUDzTmiENDtMAHRmYHhtG
b3xdkKJ7LxhhP71yDDyLX2tc/mh46BGYV9qjGgF6/IfYHlUw3PlNgRp/Xb5o/KoPmVHew0XmUtJ1
6TpnX2oWALLgmEEE/9hXLNCMWEFv3Bvtvx36HvUppCM8LIPkmYddh7chhReNm8cyTNQLAEJ5HDFU
RsoXvUn6RFCHVZrMrO3i1LBoU03TeYh0OYQ4v3h3gWr5Cru6bMCkg0YONOT8nYYVh/Bn32Y6F8C0
b9b57zlBm7DZv/mSy6FJ8gZSRtMce6V5/rHwhXInpz6xsN4vX3d7Nj6ElPVunO1M7eY76TTl1cAr
WR1T8+6f7+YEyLFmLh6CZvIJM7S30K7sZg33mhqYiOiIklFAyow8LU5S/WyoVC4ucI3I9wK2kxZn
djwmL/q54wzM7AvtyHTjAAsaYSKVLnfLNz71hBVyX7fLwwXlBTH/M6uqfZANqWRheDeeqh7h3ZLa
QOhsH3/wcNZUrBTwEWnHR9UUhJXVM8AUIoFTk5bYGJj94jyC0EDLCFwT3CPe1UqqYR1mvrhbO+xW
v4akIUmdTr6qumglDI/9snm2aUzwJCDGXpJyJTdZLCOk525F/FpXQWh6iO+dEfuiEwINGnSZ/Anh
B0L4DWHm1CggJiVMfQixfP/T2yzwxLbrJzg+HHPqx/q33mlj8I1oHxUSjnYKizyZOfthixbfld55
0VqKup40Xt91GBGcItA7j0UHUtBzjddypgw93AR7t0H8FlQHj17WeeOQGHy2d6e+wnWKaLzdpoFJ
coZLTMoEG8U1GR0GreUTIbDJBpYcrBcINVSmbCnO4OpwQa8jEHe77qZBK3r5rUFpmvuFDpLKZEYY
6uCTU8w+7PduES9q8oogE7t7fIzUpZWtwZZ7jHa33L73HqK7e07w/8N3+zR8QR94CpwAkfIxr46L
Y1a6qkxj5ukfrEWonkhMS2oVYWauelKfZGMIDCynQBS3DishavPNi4H5iBwwxj2jlR8sXyHUnVZP
NNz+KisGIiMfYi05Z54n7zggaYPU+41qI2LeY1x3yMQD2zF7L3CTUjrlaozAe42sBPKFxyFV5ET2
nPD6M652NiSQ/JdEiK/hGRq/yYoiZgI6RIKNQY2Lh1Cn8wYjJq9hcoS4NOl9nPqC+xrf1wwG1PXK
tMwsK+wXijltAoI+ne33tGhpV/r4Ksc5fWeST7c6rUcgVAt0oErjC8tuieS1HjN/cHXoD/tJZoNM
uesgCqhaGd/MUQW+n6qnioLl8AzWDN4skHC/W1D83eeSma1VCfobFeNWqj6qYGB1V92HzmjZ7NFn
Z1ppASbVALsX0H0tULx+ruKzjnmbbEeHt/e9jfLkSSIAuH4e2Iig+3HsxKt4lZo4Xq22Tuz0epgk
x7kaFcdxrxc7f85kxU6fEAjeKWgsVhx7HE1/q+KCFfOxcgz9Pse7WEhv4ZKKcwWADgrYncp5LrrT
Rbc/ndJATU2noqxFCkaNx1VnPO2MBUEsgyHyAviC1ZG8y8ee8gqfOO20lNRsCsgI0cm8gZbZA6UJ
UKeWvIdBvyUP4st+YLaQT7s8K6DUVXXvqlsxly7fhGqXGgdmGEAiCkm/HQYHTXwWJIhCQvpePtH3
36tgz2EJjD2uqGGmg0xHGxOth0jHUotz8abjTt2B0zfOdE1xwxoq6BzlVTPujF9GUkWNpI7YAftg
sm6Gdbxbsil3tIgO5I7KYcoZ3kh5IUPMufPbqXdYEzhG4rmIq3JU4yH0EnaVjJicF8gRj7mZFvW0
k1ly7pJxkN9nfsr+dLqoUoDV+p019wboAHyaGy5DabGQJxgOO7u/WOAGMiqEy/EJGCh1L+bWevxj
dPAcr/HG2JG0A9ko3tXv8uDl6k+eeLlnJw88GTECn8mFvVtDrsS4oXYeJ17h6IfExGr81FzHaNkw
EbKGHap6RzT7UJwaVzoYBltIkxC/v6dHqaAec/mHwc0eR5HLpL3oJOXm7NSgogdnMw8RwA6XO3VT
gzC8KD8csISbAcknlx3XJ71OrTdUQzdV/H8SBMsoU1SWyKf5axLLUUDKlw+kjqVCyXVGreqyDhx9
MXUrAO3lsMoOhXqcwZMDiQLe4g6DALFOr5SkHlns/G82LSNqcXfBDdzIwAQ0lPUc9JrvcqOIdL1G
VDkm0LKQwPqi/6QE2tBm4e4aWJeju5mMJnS+NbCOrTp7pPFJhSBGbI5kCyYj624yu9376yH/4Thb
7fRGK8kNrXot0rAEXPqledEhpwSdxWy/STHHeSgmJ//qMO17/BdvOnX4L5T9G974F7e0Mxq1KRBo
w6RWowk9xxRPTHCkVJvnOYIhRzbhECr+jktMh8vpbt5+WW1ISZY8z16Tdq6t0UhxKnKGkybvu6jQ
n6NjpychFXHmm+2A8M9HDGhkZAZp4Dece7/JurTvkyWx2JNPCid88Gi0GlmDyaTdtixu9EW1SaS0
byrEzKyqfC8tE/XZG5U4ykmunSqvgkA47fbEmikr5BenG4Yc02rVDgEJ5EvnjBLC5zfyMKQu6K6V
WkUVrUkpyuBAkgjvxZLx0jLr9dbAFVnzYgS/TIGS2+skwQthFY+CiGKAQYrvnKnlchmxtw3IE+zI
YlMAyZhhrEcGmomGw69dfxkdSdHaTGL5Pc1tmR/j4VMH8swQADU8WzsdLSOOgUG+dpP1zlrT44ux
u+mG7VCn6A2JKlIQrAeM7HXir5O1u46MDOWTThIowJAO3IjG5cedC/ZjtTBc/IiloLrHDp7WW3ew
h2J2+gseG+ww7mCDxdpOp1gPcpk06bEx3vcOHgQGAjux4AeDgaFm8Vd8AufxMMxqdJeZIbKRL5Zn
vy9kGusXNPWQk3vr4ZDky9XiLHea2QehIsM7kNzwjblM/EOcBJtvOeP8GxAtlqx6GFqIhpIy5CO4
UE8Sjw354imHy1OG05Is96stiVYxd5KMFCM6JfYms/hdBf7ZSM4SngCWtPF9JOrkQJp6OYR7ZNCK
pu6nyVc3dZBOwUN8n8FAlMlxytXnQoMhmPnBnTNoCYj1PJxDlpi0U7dqg9wUDTFK0PA/yJTk0L4T
gB8ld4f3Es8oKE5RkA42gKFnxXc+FfzkKPGTaDkMyJPKthxSkQ3Pa3nnjvJqxDIULZeQ9sJlBAhS
h91YedA7PuLS8o/VhhvwkpzsfOZXZaWcOZh8Em3TYyzLHKATmNeUcpXvkrB1C6pT4NqwgzAEaGSs
uKcLKC0sHNOH9725ENJl+STVya2Uyyk/mHC+EzMZsE5yY+U2y4JYUQGr3VQWnnFud2D8yPPy6hQS
NcvSxn0PyaACmQFCStKbZPjHsPSw8PQ9VpO4F39dkJKy+y0yg3JAQmLYcLAlDkXu91uzisIrZ9p0
p4QFcupD1glZFjpTvkpG9zACz1VzJnmCI0WVbcAzDgxhvYyGdaviDSG92sGSS88ltTDL2GNd6EuF
5nKdKWZ5anGz6JyMtNdgMCircANDoWLxkVeK98hmJ8AKr4FPvAA+3WAc+Nuahd+79+gcyyMGEBvV
+yOpP5mU9Ee3MaTtMAzFJiH4ZrB9vlXzJ9jE3ArnIVYpnAPwiW1KIj2fhwnaDMwNDoTCUhhZmKHl
Em2+Xg3djwZa23VrOSzYzKw6dDnWK1bRprVzQDNUMvA5aYaq7zP6ZNwl6wKaa8pN5nyLhIRKU3Nl
3SKIgdhBdHT8F/aEIATTt/MB2BbMSxcZou8ze+TWAIK5AokeTEYhaniwNdhTLOmVhlmVIUW00PLn
gzmnNoGwzHp2Q0oOaj8aLnNYn+euvJJbrCbgIORvDR0AoW7Q55cGPSwN9e6IQrBWBExkaBpCvvsy
bJ4pDztxbA/KOyC+I2crFwLcWy2ZuxDW3/R3g8w1vcFKoLsP28ljMtDtiYEoVBzgXBL7F8gG9CN2
EMwkj58b+mIioCBqGXfrbtHaEsICas722TpjACKxAbJxwaHrwUclAkFQhz/Qp5djaH1fpLMLv3dc
coBQEtGybUKoDcii0G3i6yfIHjNrYxeM2BHZhMRJlRk/LAniHqHUqlBDlPn1gSX0I4xwlG1JAf58
tjrcI3GEhZgB5cIX8y26EKBLfCcV+rYYL/lkeZRPJlTjgzsv0xl/nS3myFjO90fdoFcXl0pK3WU+
FfUmrq4bQWGBaqn1AMAF/cG1+3GNcOJztQK2cY/OCpKNGxfw/HjurHOXPbt15pBHZ65OmWZpRA2x
kE+2uPLdosYW/By48ViuMxahSigsZkQsFzmENgUpDnPya8mqjjxL2p8VwgNns6GdJM2zlVJhxL6c
XjQcRkNmPbYF4yQLGKsVlogJELEaLNDrZZnqki3gSsjWassjdhSHjDafMnSoJls2vACXLhKPbAaD
/TBYu8x1P0ncxJWmwrmTLcpxNVwzbcSg4ICMJuEcazD3mcbO3Pd3yqfwKpxPzp64PvPRZDJTkw/6
Bp2MDOP9bHbgblA2Csl9eSOYLITUNFGWaPB5lIi1yXZxoK6SGNtQyizrzLZVdkv5xqKGTY0gw+OH
fZ0+2smqUS0C5fRl8lhQg2cK3yqGDq1KTCLKD/CywoEEjLi3g/lHX+GaiA/GzLvgTD7YbviOM/gb
9t289M1CPQ6Mr03Z05cJIvQiYYUUIE/BJzYEkhIj9WkDpLrTGhdV4pYFZBcixvjiOjiZH2405bMq
7jXVPOxJvAeFUt72jSn6o8koTg3RARxAoMK9A7IUULdgckIF+TJ55G+F5ChfTEdD4cmIIeX0q+rv
DlsC9qfaor73sHL9hNFC0YFpRdv+ZQgb7EHWJLOxJuPMfpCjAohLmsnvVG+ccEUoBTAaDClR3ONP
CLpiPy66+sBNlo1y0y+HbQ/9e+vQAWKyGWwGBYt+WsJbnJn9gF6Zlhxb4XtxoMSkXJ/mhIyFDPzv
4RMjHdTfxZLLSq3T3dCzFu+UDHMb/r4i7XmCtWX+iJ9Hoz92faia1at6f3is/MNMwhISaiUaq98r
kfKYQqSQiQb3r0PfFxhhV9JPX8YfcyzDL8Mzc46+zDf5gfLFv1Q/HVJ2YMAQU3lM9ZjAEKeNhCdB
IBu0AVmCmTzlL9HrFz+LlzTtAirYnYthhsn2da/AkInNG3busTLLtwiNTL5RfAe+UFZq4fTckS7D
j8CfKONs4D40nemU4SDWhCI9DtWmAOP7buhpOhvQqxNY4vQlJAklTkhxd0EwnN/5wA62oSjYnAln
ATzG83I+wtYTaqd4fNMGLomYgwXnTisoPYsk5pUzlO3rqL7wGT+4tvRJxq3dus+4ZqfdmRkhEjOq
Tx5+ZVpNbgjY60p0Hde77266KDlF77aRuonCvNmv99lV79tgZhGagLDnwxznW/4JQMBvCRtS5jWT
D+zqu62TwSAZrNfROiIXzYoJD8YVPqQs6Vtz6Uh8KKsaf/Psb0uOslbTdJLn5ZH/IYwl0aplvaaE
1RVMgqX2G8WwmLMOkx/kdfGkJSAGY/v+lmebAdiSLctzuS0sSxiYZt+Vb4Kb+V3xB668R94JgqUz
7+mJN0vxUQ0dTDLyhQi1UDiXMtMezLRSdOOx5iBsyZAmb0f0JU5ORkWGGCKUOEgVkRGC10aVmvMz
TgdKB+kpy34j1pKU2b86YJNyq2hnpsm6X4hwpAkIRWI1VXPCx9EJpUUKuZ3Mrvg1/0rR6LVfhQ4n
5yxkOYkbbnrw0IPGqhlwhrjfUKpZackiYUvXaLjKxYgrGhfOwDb4MuLkW4U5ehkKkfQ2FB7d9zmc
MWHRcXM/6FUWkSwUsdAH3wRpG1udfgVD6XzDDanpV7wLdsGzRwMYvCnZgJB10SYMJdKUeYuV2Fjx
CnMmV2qElxvHo+Z3tisaxajdqKVPwcyVAL1u6qbZb2FlTgv+z8MQaUyEEFlzZdvC1bzOv0p5aOeR
v2N+wSXVLabTnRacQmjHU+ZvmTi3hKYH3/lQMqO6avd6qx52mVnJZN2wvEMvFVsv1g9DxeFBcyR2
/1CyQ10Rhoh79AMAf1RusUlCFRSatxC+QcqZK7KG5Dodbr9+L7kt1huUX/8o1xcrjYvXfTIonpS2
5N/vAX74gRFi54RAftRcozMTvuSKYasUOTaBn4T5KjjmneUF6RcbMMraWD9rKKZX2L2yWghRltP4
Ws7G15RfDUkQnfuQuGQleVhcfdlgSSgBsbO2LJW4m5ysHK2csJxH2TsxHKot1YRq49QYcwhwDCl6
GbJcVpx0Lk+U/D16qSXAioaDjLvd4hHFTPs1nP1d6fKgqVOr+fe2FCOJF/vj/ArvF4Mc7P29f8Gc
EXsNJdiSrYTGJoX8SGk+uX8YMG6QmGSBNF8QTullAikU8gUEbpoyDGd0/+gLH54sFD4cnb6JjSUi
hqqLn5ubtCc2Xb5SNjHLX48RzxEhF40/xW8xj3hIeMc3aGXiWQKNu/IovqD8CK4ozvRbU+QKoVNQ
Rvkc2YP0KwNv0VKC4j2JWMWbEydPsEeJNr8fTth4A9rIODjhCl9psfvUv6iLiSlBCXYSAqBExYID
yEZH++8HCnEYD39Dl7Wfy4xMKL6fwecX91ZQAlwYtlrv95YGp/W7FMAnQHQCvwqUmHqsQUIvFpqy
HL94y+IZP5XY5CVO587D2YyWdEsJQSW41byREI/t4FE4iGP+svM/CoU9QTDEX5ZTxfEEeZZrIZOQ
e/b9J6vxlnErtP0t/HGBSmW0UnmDOyF8dP6v+//xu+/IGP5tvxkh7G6ZYzJLKMByIdF4lTAHVeVm
5Cx4YC99WXq/i3l30e/jognJHaYyj7gGq3zBhKEsgLwtK65Mp813OrXbLYfgKxwBHDpxgVMQBIcT
GdcdubFNHjNKBcYlYuyfzy4vy9bFx5adM2AkAZPkWv4T15ObLVdi+rUrV93tdwXDJ/qPwMIiUN4j
TvoUZ1CSAvzDDn1AjLsLuXJTuYCCT8ioeVOxkX8HnoQ1QD5+k0eBgkBofrf8d9sPWkaMrJ0MIMhh
ZWoMSNwwlA7OWqq0ZFRJ+HywWDvt32ATAPjkUFvNrrSQYo8dr0qEnEg8+1YFb9uVQQUSDFgAELOM
5iWNN80wle2ABhLFVhL+RUnCqpy4jJ8Hc6Qmo5X3LKFREU5+CDx/A668/k2uN/TXnHsHC0LcYnS8
uD3iQ93V3pVszGpjwfhwS5i8XylHhb9TBpZ4a3J55ZZIQCkj+w3NWdLkv9gRRclvJAWu5X++t24T
yt7yzbTm5qr+5iMEM94pjh5jh38tMRmoX8rtRAsOo1HW2VCOU6wPgJqBishewod/D+U4ZG0RIjih
INvqr46ryhIlG02FWE5ko7EOj3VWt1r8cB9fD1/sNRbd3/i7ROw4SSs+inwQV6NkuCAlRqjEG5LP
EkdPyjTIwfQEsKrqPTUx1/g3TuxzKH8g0xaKRm5dC5Wdvrd8YmEByb1bC+4DBje0fiq+aZWRNHsE
tKBOHVIJGyl1JTrwWjHur1fsXVzoBIu907Cq3iVo0fuX5owuXSnsT9i/uNQBW7CHXFJeXrmH0L4w
fScbBoG/GbSsVlzGdeKoX1wVwoRvFEX+Q+Pjb4kdClatgxyAeEnGmbWPFJduqEXddOiea+pe1bt+
F/7MLug/+aKtnnycu30haDnQ6NChnxurk8QQFIRafLlzbL/8NwuRlFqheEUc93dyQ0Q+1DzrVXlS
4iZKzu0H0ocb4p2W9fL5Vq/knAJx1rbe1Wy9HPnq3TVE72iwyVTTfTXNW10nIDqW+KgoSxGXbqnH
Qc0Z3CNDawh5oZdH+sIBLkOdrMAmk06cyKIaWLhiiHfMFPiSeEHQ0EB2KMyR2O2PQSJGrkr9vGhO
j46OYAmoTzkwUP+3gv9GEs4HWY89miGS/5DY7mnuRl47jAjNeuIpVTlfWd33Gojiw9iR8FH8Gdkk
aBJHYWckuBChyL31z33Y2RI63ZKTYZgwaPaYaTHWhCAEJkcEJsWLqgW3p3oA9E9LYdokkKddjoaK
MUdAyZHqjaeROiSp4ZBCOfGAxZeATRYe5iidyC70Ff26u/KSOEZPU8TjFJ8BMlWJ5nM+rLLm39kT
zQv8bNzteztjtmKW20cvDc9tEvJp2MAVqeFtyBfKu98mBH4j2ngTd1D+CmmtmOynn8CTcYj1YAbJ
RuqcH+ImiZN+aCtaJ9SC/VwLJJKd4vpj02DHfFBYf5lCV7AymfgfsHSI5r54EYjpEG1KAdo22kbi
h6V2mshvgFoWPZQxmMcsMJ2rg23vwQHFM/wDAyKtXO8R90H6xXQ0KfmitBRfvCWkhEfZHJav3p2q
dToC2rQE23WbvdaF7vQwfXTr7zg/9FBsZ7KaU7BBav0wP/2XqDNbUlTb1vALbSJoBW7p7XtN84bQ
bBCRRkBEnv58M2vvOJEra1VWdoqTOcf4x98cs701o7OmRtMwUFnDcEvpWHYdCXXMPvEgIcbJFpyy
TITHez369ruHwqICtCCgc5hr85viv1fP0/13tL3/vvEGCfHU4SU2I6ZI2GJTBpJG+sRBwZGJJHLK
mfxhr0WVeF20QCf3gyhmk53ohQgJhlkbiDpXvMadL14p9YvkaZYs4u6/1wvrqRAyhHjlggcwcOuX
MwLPFteFWDDiJvlXjqIc/2s4ym95lrj1RnWsQEDOeNEsLbJmRXOHRI7/c79Ff43m8rbm/vu7Ua+f
eqRHagSxOqpwkb99isAE4UgUYN2EK8LfO+pU7u3/WpqLOAL70IfNSrg+YuEuzkoYqXA2WFjigOTd
3zK+fE1fl9clAfvEPQ+HmXmMynwq3Pav63QrUkH1aS1Y3TxY0RkJQ/Kbn7iM7ETjMzv27hGA6ZM7
m5u0/1ugYnmmKOiEZvF/9b5odMSb+D97qy+vLM9YkGr4p+SDfhWwnCBwt7h0KX4JmhdcofAPlPqi
kBcY0X+3E+Aa0SwAmoRi6Yo73D62HD0kdEluBmOL/eSS7/WTejL10MY2DPslHCl8eZm/pglbQA9l
XPTNm/iDzleFCk4eJOZQrAvHYNpckioh+tT7RLweotZwwQF45f7aQLEFiucOdMdiJ55BPDg2QnEw
ZogFOkcAQGLb/tsaecopSiuBuokSUbQ/3FY4hP29iZs6dSinmCIX4XoN6sloa/lJpQW0An7G015t
qKmQm3GrSU69E6e4UFkJ7Su2rryL/rFGSyKc1YXiT9zyFypHAcD9pIBjL3J6WObmms3WN/7+FGua
HoYzEGUPHRBN0YdY46JXhuq+gXAG84WG+Z/0TPbsyXN8i168iz68PDUrTldWBAFfS9bUGhQfeZse
ocpBak84xxKLfy7j6Fi71oWVw+xGzB1Y4Aw9avB+ku4vYjn/nUVLlCF/yLsY0mHlR9Gvz6HxMrir
A9EWMDOcioYEtzAsmBmTjUUfwZztr+NQp6IoFO8TSuAUassmPFPGgeKeF5O9gBEEbMI4RIDE4ufA
4RKOnryJuT1u6oiGKBVFBfkH32A4ImpJ8fpD4eIHA6v8/O9z4hYSQxXSF7gnEf273wLwBvGvAetF
CyLeRH+TeNzIVKD/7k+RcSBucoGE/BeYiTgJphOBRIg3FfyB5CNxhbl6z63GtRTIjQHIga+EhyTu
r8cVt4Q4esUJ+w9JFOihqD3vnhEZU/F/VthRHBtQ7qhHmwzwjcaFL0K4KCBcUZDevOwTCx+6cHGs
5nOB3vwPhRTf+2CxiiaD9WywVQqwU3AFzmduCB6aAJpEnXAjn8+9ryHzhow///YX8Qr/Q6FG7CDN
Vo3azOnm4gKIRZPzhMWTFl8uoCrxLxaj+hHvZHbOxcePJZ4Ef7uXMi9wJ4DLt4Knxgl8PMKHh4Uw
OzFfoywhkX5yi/A+HIsdtt0wwj3/gU28QOxbZbA3xC0sPqIlZVj4fWCiLxqC7WRyXpx8gY+w1ygT
izsbUJ0Dhw3acGVP/FiSUvibeH//vXEWseWjOKJOIKgRASdU0KA+iImfzL8CQYFCAMwj6qxIGkGW
T81kAZjcgREmOCEi0tuIKqM+wBP1KRt67kXx2wXSj6Z/LHD/dCXgNQ0ASrzssaPygzS32IiyJN8h
xfr7jPgTCiibmZgEvL2CX/pmDIF9GEAd7ruIxSLpd0BPI3GRUNUwwsbMCHsSbvI/kEMk3bxB/QQM
ooUC+6mBuh+eeNM90/3Pu1Sba1zWDU4B6gtjMAOvnPBho/F6OLB+KfwmOKFgP124Sn18YGQNLfs+
zTGR8lsolz3pVu7DcA0T1z4HR2wYxzl6SFKDXdR5WoZoa/3Cax8sQZsqO3ik798BFBiYdBRpNIi/
968EmDpf6OW6Ge1pm58vYtxcCMbpMBnGVwKcqv0AuQdtghq9Kvf9iz2tdF8Os2cSWFQv912p45KT
cBDNNFyWVk83tT18rElKvCKya8PSCIYk1Nh3OTcfktNjSapStYzRqaGgf9GnG8v0/mXmHzzS/jlN
mv2o/cyuUCBRnIxWOsJ2AsvUvaGcC+sUV5/t6ytPmLqpHKyYB8PDPA5titH1WX6g96KisflRwwif
2piiB2HSk7AqZ3R6Lweyw/0hIXXOxnXhdrlfWpNQbpcHZtaoDdJV1y6snFYs1bYlREjoP0xqheM5
ww5lmhKpVvrKlREnfGbndrE3JlqYdYmMBJq4HdT6uJamTQv/ekMEH/BCfIpPJp7Ol/bYXupj8qOf
TI7pPzRabFgipUVUABj3ED6j+ayssKHokeajpTS3lvaaIe/SnneTIWwn6p9WLiFZR3SLV45r5XgL
ks9b0EMki8fx2Pp7+9d6pgLK8EX3ICYzIvyoCVQ6t2SezNO5NRbjSfE9/bSfin5zmA5TVLVzZcoK
yiZa9AzxXkdFSZ5xIEAyaOkUFcmE0dTUQmfy51MhUX1Ii3yODdP0upQ24u26bOZFIMT7GXb43diC
RE2+AHHrWEOJsbFQvaPRCjovicwghzvz9kWH/nL5PFIJa2Hh7IHXDUEWxbwOsav62y44In2R9lMQ
bHPn8830RujFTZRa5ELszZN5ao76BnboSl48JyP0BfBx1sMxXTc/D96GS/lzBef4sRPnfVsJ0j9a
zM1gBZiWT5WjMX0vNNWzv3Dt+sgID8sCU2VGTfp7qCIu7en74QHAqqXEp51evkYu+s94XGLYDhWO
WfUpo3+38aJzqou0SYsNyy5WEDt/J8q0KL2rdVL0UGcPtL0fGdl1R7w4giNaqfyzvdxRCbh9PB2N
td+WAO3eS1TveihqZ8BWgy629Sz8wE0OiyP3aE4UrWMASf5S/27sGeI2e2Z/65iz+NoONvN9Z8Ke
FBD5uVMjHc9BjGAjCqdNTzSTCaaulH5xjFG7wGNsHcy1OKKKSUvEtX8biPbDI55BYKGsy9kLth5W
GUWQwuPTwyIfy+Phjc35+cfyfjYUZMFGjCgFvW7GGYeAcMVkSHSkA3M7eQxFnDV8JeSbzXXK0+Gv
JGvKpx+suY7VMbsRGqUluHDF38Q0/lQXWeIhXYNi+vCKA2cJtQu58oTJ4UVUdx6+hqmnzBPqg2qc
fcRHKxpF8bQ2F+kHlaeCTMnJ+oD8o7SGIAEqOXJaghhK9gla4ys+zUhglL0lb9Onrx2sCKaKNBmS
oCYYTZk3xp5z1qSJmKkvz9jKn3UVvJGLXSBdP/4l8HIbXQPi2+MNg/NWP47iqf4nZMgu2JxXiIHR
CGC1Nr6qZ0Ql8xav2EBT/JHEwIy28REKXwT194VD3rLEswlgD2GE/lNsC8l7rIsVEoF4rs7hUpOl
gxF5iE5mYnMMmvcoKjPAqrcQmLYlHK+Kts9Mv0g2xFTOPjzlC3G9kYiLF/YgMY7Dp+qnbKcDXjbX
CFugTpveJ5AsMy/f5ssSBI9BkLkCxLuvUFIRNHqP6k8ckJQXNY/IeYCSUhhbEyWIDi/NxjKATEJ1
msubvD7qfbHE0g7vEljn0S8mqa48Kwldy3bGHnvYBpwXUZ4Nfb9fyojNCteSLxYu6R5Ogjr8IsDK
m8NftPozpdAetKOFYNzSwxjd46mi2JfbVd4XAcdeEeFxmwtzWnWDf8btIqsRgqH7R9Y1rHEEID2E
cRYeJuhEzeGZg/aqFXfgU7KiQnZKYG7t+LKoO2yP+7e63AdyGX7odXpUwYjUNBMTRo1xMHUUplme
KlMSNS53cPU6vJOJtSIm3ektlw16NRzjU8LZcdEuSIk+4wBd+xPA1h19p4yCfswYsz/a/FINWmoR
5rcAqrDW9+qpm9bM8tGPHNMf6RB/U2GWCJB6oia8VnIt0jlfkUwYOd78B+Q6E6TkA94s+nnYKTsb
RZBuCA5xfQ+wFb6hmc6959tnF1OOKiDNnS45ynx7qnLuHx8jVwYr690ym76xG6B4iNSMfE5E2wLQ
qZGC4YWBYN0zFJAOpCL1zv6K3061IkkC82pMOHFF+O2O+tIIbX4RLfMmWb093E+Fk4LF5rMg7jzs
N0n43EPqWCU4WvnPxX3FtMRXCWGxycSCB7QZTZQl7o6RsrFm1+CO2e/MPHbUPD/vs3EslvL8tu2O
yT5eGVNMaV11NTp1l2JZfhrHnh3qmFYziqJlioTqtqJxrVYm5AJGKYLqlKCimdsPgJBAmyZCe19d
+pgEZhI33FhywE54DXjZdN3jHzmwK3InqN/3w1HHmmGXdXO1DGpuVuOzVlxAzTK0nyu92JTvySYF
NDOWYmIlAUwC4TzSk1FNijrMrxMF1VgXcHH5y8PwNF50/Hplr/lB+0oy+P6JjdDIazbPhUm5ulEw
G0M0BmR3czqgYCYxV6/6LiqnXnXAAKVTf8Xz5JCdEb18Zp8VMk0ZT20ulThDLgaKIxHhIjEg9G5F
MOx0jhALCK/61s/33EXzVu/YG4oTRYuBQxTadFwLRjgxkRNjOS2p8ZyzH/kEKyO0v9q0mZfrYZac
swMWkbdt3u/yJzYYHr/0VhMYw7XgyGuj+nJJJld8Sh5Oeyn3Rk7DpDE14hp/a4DsOiwQI57e7JPl
9ZG2AXWk0njjfuo+CLn6Ypez34HKqjWC9uM6l3Zs5DhvqQ7WBBd9cRM2aoiqyvt8ZE9N+7p9SBMw
Qcp99ttWO6jqXpLnNnfpBKnPneYP7z6G6zO81AAQ/PLwRotveKNEyCufF+Rfhe0iKF8ZL6i48ae+
0DfxQp6aKwzkLsWcLyyXjy1iU/86txEaViBwAPDQWIapiQjMCNAyJlQiqjHXH8CeCgJ0dN23hYYX
r+GmyK6PpFYjiX9vOCJGC35TAmP9qDDf2L6wh5JRT4pgUpPVb6wSr04imUCIZ9ASSo9b+sfzl12y
vOBaNi8mYFjz/CLcDZH2PmUXPbY2ZSpVwzGd2h0eDNP6NY0Zvg4RAdrPt9uyS97cN5qsv5wwY/da
YyV+GycpRsiuBU7HB8WqhLqxlABiOCVZHHCgZvpa+7rFGyLZRwvIlCnxHKg4Gflx/xAfsetPyqqm
tN6QYyJBJsuZ6MM7Q7zNBWNyuCr0t0v6WHSd64snbFwOOL6RVDSsMkLooZh3baQAdSzDPW1Jkn12
aZnPYtVG1gwEWCZrsZvAb2F7vQmRKWaA38NLqGUxcqYDoMyxvxEcjjZJ4yaMDmUhgKYt4JLy2vEd
v0/Yt+xNtKaCqIZXloFI0jb9+8/zaJ9YUiRvW5gpuPxV4HTYD89lRLQESyZEO4SEJ4y4vzi3ASA+
ETztk+dW16Nrt7ThNGTha1rWYUcWuy4iRLSbh0CVx5mwABHioVJFSTYdAWZcky0OhwSLIGPj0Kvt
mmzlGd9zw8yMcrobt+XMYNjRrlTcevmuhnnemCcx3HxThiX/YrbZetLs/YbS/JYxAoayR9bLA1wu
jgiAIQVmxyvB1w0azrOOhIs0pvX55jkC2Ol9G6MRKL2j2Q22MAOVHMOanBbOwtQRQdurwhWRa5jB
VL1Nrn3vtN32vmWfKJbstVRSk+ecXYFegPzc6TDWcSUy8Fgh82oSkyT4z3BKeLmJELg+GDF4p8qn
2u+CFuKocH6r0GqhDqb+F+NAMT7/9y78jsSb7F9QTzKrGoF7al7+N3BAGLulMF4/9qJLSUBIMndI
g/wn4ZD8uYEc8d+23N+296UBPeJvXshIsADU46DzFY9QMTyxcNQnnHAUivf//3P4s9QSDCnYLKRj
YaI8YehBJ/SYwyWbD8fumJEtJV5TQ2gF7Waij6aD9XL76nRFGipdpA9JYaLXBHS7xZMOHd9A+B2m
Ma/xvjWW115s3uMHw+k8SJTPx1t13znOrvf7xKSDrNgw3sXubsL4Nff3TvP0z+yewm+EQZRPR/2m
asBQCgsKqUyzz4yuDJRsFNUdZ5cEWwAHjrqaGVIXFJY9a76rofoZiSmJ5D9ZQa8XU2Mdoh6HobCD
MQfveZK/ByZTulvuruvRZ/4LE5d5Vn+2lsm4Wtym5oHGGLsDIHbtMEBaU/E7TzFeXOL8us5PL21m
/F7lpfoFtdvqt2nrI9R5fFfIPdGKFpkeNdeNTeDYmyyaS3/DcoVyFJOKIdvisdQDdFEmkCvVAHF8
ZcnUVlBay+MbXLcMpXS7Rnmr32caURkDUFn2TeJGhYEkPqdRx4mHySiMJX4pWdSOtdCNKCahOlsZ
wCRylABFvie14SXUuYDqnHhI3hP3sd1K2Ipql+sD1CbGLnIIO+huD9opr4H5bDk3EEi6JgiPXAHN
u+J3BrzbezqXgEbtkK6woE2/sRnGqXcSL99f2QwZeqgdCcTollh1/eIDFOX79tJQY7KnTt9cNaDy
kYKZLlWnOyB++WIYwyXQ1tpaWcdbGDEc81H1CP6jqaNX1jZ5u8ulsWm7d1rQp5/dCM7yKitIXuMM
LxbSDxS3hh8Zuxl23NRC7FYJVgFxeZbYqNmTUVYyEF80SMr3d7Iv2TfhEzATaL2KZBkUIRcJEgel
4ByDEUTqxiaf0yU/6Glx+8Yvh+KXEcNtiXlJ89P8UIHn4XWb+a+QWvK+pebaoqDn2RKmlq+5eSjZ
2uUymzYbjpFJvWNAHtjgtoQrM1bE2p0NpAnlA25O8W+NATMnwoeNtPX02PRMJzfvg0gztVw+MX8d
rqB+h4J/P9gcT08n97GlW8sHaxKvG3/kY9E9zybXlDqVXPqHK22FyYBG7V57o6urCp8Y/Gem3XeL
e8Gx2HJuHKVjzj3lPaC5ijbZOnTYFwGjmJ5ahIrmojDG/lsnimBXbLGawk5TfTs6IQbL1499rL7J
X5fbmQaOXAc1fkx3l/ijB1XzZ1EIWK5bdhgiWj/UZ2yhrx8DrwwiUctFcxDefGSqvX5b5kBMzDfp
ggI+ShfNBkOjYUcCBk2cY7BN4lPDRj6lCUnOtLBK0I4F8aOirjVhhUA18P80Kc0B1hOg8zVAz0p4
Xx91mIhxrmGxdFwcBZOtnUobrOx+pESsi/ST/1ucM7zMx8TyhyMghhaZmIUi+WcalIH10I74iaCK
39F+NmERNNi6/DkTKEf23vgkLaSNjd3aMC3DB+vgsb9ue5Cx+FRdTHCh/ljj1rC0Zg2g7QPw8+rZ
PsbQOEb8sE6B5pJP49LMJRDI9/kV2tOKnZ5/29yOQHaQiuywRpJMmbfQmPTeMDyMJ/YxmYCo7sAp
wPh1Ghux7NqdImyhngvscokmpy/0amkSQ2HT4TUVZL4IjUv55gbxa0axI8f8yBYIi5dwVZQluxIw
1JYDu/sCOXkeRr8YSWjISefyJJ/yTzwQ1pIJ6yv2u8RXY7/FzgROCWgOTnWfD2wP6mAg2pShXOGY
3yZd9zcNGMcto5EaNZk4Bu3OfUrE+/lW91n0gUbtBkaNQQOCsK/st/7A8EUdHANI+jupfMLeOn7O
jkMbPwROekt2K9NvRERZVJRBUc6oiu+ZpzGTOrSuf4u6Tx27AaYPePFmLoryNw5wjUc4+ghfp05Y
yFzX1Y/wAvmJj+9ddkq/2B8peUYXmvfbT9VPpoLuH/vsoKfrnpi0AkcHnVAsRCRBbgX3G33LRCPN
XHjNKAy+AOAJVrN3ZOGMjPBBQgrx2fPHUr8F7abavDxpLVQrIJFDNLyFZ14D67ZETU9cjft+iv86
xhaNj/tY/XDf2HXg0/gMrQ/ELRq0S0AjOLnsXB/ab7N70h+Qzw6wbuPkoODfKOim7xmk2kX6fd9g
cIZ9AzELNAg0EfdFM8P8ByeblDIHEgpcBXgFV58dna29GAU2mvghKIegM6cyDwcIw+HavTowDmH/
0LS+ee7Pue4Ss63O6B3epF7D9ezcnOownxhqKPPzOgdPFd19G/57phxayhD4KponJyHfWshR0QRW
Nbfq8S1etAQ7od+gkuLlYapIbsFzouQ+5Vgzk6EjXf2KiIQkNOEg6gQGBXgQcmbkwLvqwTTde7H4
j/F8ltlI69vd/WjCY7+Y0POh2HCjfdkMheHlTKspswbYxlwM1VjhXIkelBotsjdZ5teyU6EyOF63
3YVd4dlFpgm4UMfeMJUwD11fl4yCyww/Es5cPKkojMLHH6PkBnTKMSHGYw5gK38qF1w0aRMmDJP5
ULwnzib8CcOv1RHa8oJpU/P18L5a5BlYU0LgEUJbJuAQmQV/QFCI6Nc8qEEnxnMMk8SojOkwX9sL
E34Wc2guaCyxlGZDAWsPQWG8ci74gzQ1Y0T4Pb9U7IaC4RILDUKA6YqYimd8UjCrBPVPyK/zH3xo
tmKQzMcuSYR7CipiPz8xt4Vt9d9iEuRtoTMP29uLAYuuFhCk8IBtOAPLdbu1AT1nr41AKppNHvW7
4vTEnZA9nFONjUU+JFGlu3xs/b4Pr4P9ZXyUi+q+r6U9/mHfr9dZ5C8QayFH9NrK+MnYcGffZtjl
SMvbCqnH9vqBdZZm+IPqcLTxBc1Zp/r4fZx1fPrkyCidaseJyjTbl56uyqAKHO1Q7+Lfbgy2RObs
rOGlmXDCw8fSkKldtE+smLCaOJC48CmmDvksp6FnxI4RTgNZ11zbc2Vtn19cCc3RocW/8XplqiT8
4rSr+DDp/AYSw1xZ5HugkdhwHwD5lZ/rnvIMoKlk3TjepfMhzMdSiKfcLP7uL9dluomJu429+yIN
C0YmTJxARL04QP4R3a8BJ4KBH4hqEx37mmXWUVHxyY6HEMdGJz68GqdWGARhRKZ1wJq0DHx+mbIP
ptyVQQ5vj3YUMDDFm97Lnp4BoPTJynyyaSlBogZX0vhCRbkIyGuY3TGs0MhdzaEDQbRIvXcZqoNL
QQ9TwA5JjW3WHdOAHdMs5UFfYgGDYLW5ILURx3tCYxkoX3ES8wD/4wrkkkjtgQgKgdZTmRm210YK
pu8znSt5o+wCAdYptOT5/RX2W2M2zIoV1RlnHckmPD1kMt98JP/imNO2/u07nTYQvlKX2B39Fw+k
Q4pVXL4mKUcUTTGsrOjx+V4Qg4e/qx0+KV2xbqFSKMVfQJIGwqjZAJhD03rg2AWczP3JqkSZ2fgc
lR0eXhr4KdbtF/ruFFIWt0XtGCDsdaDBMwZSoBrEJRjO8F/iqqI46loRCKPo9pOLtdfXjCR6VuK2
BvdAQjF54Hmb/mLKD/A+YPjHp08qEXsljIDb2gI8R+r1hTMMP7Vnr6a0YkQ9AFXpI1y4saK3YweD
T2q7DyyHvh+2CxptVxEt65UhaeyYslcTW2xywwKdyT9iUF+f7ic8r1r3NTgXTgMyFhPHjB1jhqOu
e6G2K24b7ppxP+Nmn+Jman+kG3JJHnJUqmEJuUIYjFORGrMcTwpGVTcI8KsYy9af3Meh/FBxOMCG
Q6i7T2WXQrXb3b4p6eJw2BQ3t/vN8IttXXbljtkPAxs2MssRU9XuYn0/GQF+/Lu18rv7+Bo2z48U
Bdb+VTnqdoAhE72CISxVCMlgRZ740mImneMAp1exvxVpkDK74zmDeTYCDhoWYmhsOvfYvWRuf2Tp
Gz4jFcJbdPoKd1Ud64s+eR5eZya+wyZVuONKyIBs5JJbXic8LtFZxCvaXxxrltnLZ9orPGlF4Ccj
CMk3zbG1zppAgfSaeGR6h++1IYW8+nhxnAjo8AFjEgISWfoCJAGWAsQI5ddB1pfaSXlGw/Zx+0hF
Od/M4RTV8kVS2JPy15rouKi9kVsUAXpzs1q04lc1c6ipu2wp/+RRnnldSxNxwUcyZQeC2ZGd2nkG
ooTShWBGRiJEO0xrFIiCF9KGveUXpYsRltIuE6I+yDki9kj5ADcKHkfaevCYAmjc01ayMBRoyfh5
QvjX1xaYJHdEx8NIwBjvs9qO8mZVnAYi3d+0bhRebHZfrGkZo0fSEKkXuFm5u9OFAliDoRaCkGkX
gJgvAVYKwwU/02ushEmIcxiIFPtHQZjcuOZwrgBe3PYEVIdV5e3m5UflBBSEhVIDHJnDOMNslieZ
r6sXoSXVZF+cq3ONe3oacY+kv3hy8FMbgIqRS1Loe5peca31t/eKB0GbjU6nwsgCSQwPscDfDbjr
tcxXzEZkcgLadEcSCwNHYMXqcyAbhlrZtdEsao5vMlhCvEx8jXQyofGtlG3CU5rslfv0Ad7MZM3y
uNdytwL+zD7y1LvTNTPadspuMuqI74GPgQHZjPsTM7MDEiJP2HanH82OoikPaLsp4CDnkW5UXKOX
HZhsvZ4+U/Yj3eVLiEGjBqzc8unrs/iogO80VK0wUpolyY+kh5L9Vx4z1BajyUHsbhR58IbG/J+T
kbv/iQJInySl344Lw2dHTDc2gwtMPI3AOmvdRwEB7jl5+VAmutWbiofAT8zZ1IN8J4m830K2uDF8
3NRMWgNtVq1kbMB+UzUc6rnMtk2xQk+aYt8w2jwnSTTCbclld3wyfsD1DYrGb/UhFNdCI5HiX6FG
6RJEk9cDf6T0QvpMP2uOOF+NAYxZCeDKJLatKNOZlfaucR72W9z6eF1PZ5ysZypcxPVj2W3aRb5q
xsoBmszsuVPm1rSadHteLrqQ2w/B6eN4/jhcv8uFRkqhyDUZP5qAnbqFA/QmDTIgZERSsGDCbyl7
48TTYsdi470Tsbwr0ZUgLm4OzQE7vQKm5eZxKO8RIyeQeyy+eyowXBa9+xD0HpbwuuUmMsHcXr2l
T3QSA8VF6pOyfe0dcwfEexjl4Wttkrk5fAhzMxaRAqAFZ5WJa2CmMwY36jw/pgWmzd+ZfDGx0Xfq
fpJWvi2Fj9bRkqUch2iobsyosV+YPbDzXLRzYWRTEEQAHxoqDDUhgkNymbm+XroslxDqWDM7ghgh
sTNvqHfAV6MPM5vUuNYSLoiMApIFVpE4XVlf5lxkH4FLuY00tpgUjZuv10rZQIfhHh8nY2N9Oxh0
NFYo6cFTh0M+msHfucE2B+Ruz6MPBeSAdNao5RkhtwveVqiwTRCd07BDkY5ij7OgKeZNE9b3UPa6
hTTpFqPgAZfSpdJaAeASPfF2GwovKPgppW8a3gSzxAjZGvsjKMPM2PTrJkiRGHZ+jagZ/lLwpCW2
Ip1QQRhSarCQwlcsXMSum2xlE2u5RPRBVGADhDaXTte1sDbl+PZps967alGAkTAEkcll2w7naoG5
5dlyFie8anCMqR0fKpWLTcLihEONILRgT7K1384XM98nn3kKAwfIYzTpqnPCpoZvFFQroXjEyiFx
dco9AEMYW+Dh+CM0O3uyMCcYPyiuP3uiI8POzzkBjTFe4fIzPBvDYda/8t2jWePQBlnLjRePo00d
zTnFsJTT+RFGhUiOUa4TvBsm+pQUjW0V3n3VaTdM9HGl0Kc5B+qSZCE2YUZApA1d6YqRtrBYTPKc
vWvvsnDYTEkiMplK06fLws3vzalCt0B0Ilvt8R5G8tqOGmxQlJ/ntoc889F/mmeuHmfBspDdbKUH
5ZjBwzheDr42wX91+O0VjnW8159SAA44Srx2onSe7snDihXIpn6G5nCnmdu8Z+LbXrV3ZHU/ZtL6
NaMDODzg4q9eHimD6SpdSQCI2bicPcYyF/FJucLWMPrCQA7ut/1pfppzaa9v3zhjo/2j7kgoj2O3
eIgJM5gMCGGFyJtRCMjQHlhI2lDLNoab9+GbFwzsQhDQ69Eayq90Jse3g4iKm9DLzW5eTO0NN4WV
HLvy98irqXxwfMCFL0ehIGGJMUTm3IRMOS8iuMM8Ju60+7T4fffB9QCtvL2NO8sdkcC3wJv8fT1z
CnFkmIeBUzwLHpCzOTWmLdA/sbORfLz/8HLRJSN8CLHD8m5qQDKhelviO07h+uB3x5Fy89lXG0gF
36N6a69un/W8+6EgDd+znNfYY7kk8J5hUlceqVRPj0qFdKyTHL2Od/ZzYctKeO2TdCEJFzx8rV7e
R3mmaDbFAOOJVHk0xeTaXILSAdU3VYgX8NsmEzVYNxcNqIRpluSwlaMo3JZTafY8VhjRR5NRJJ1Y
QKA/LCwe8YDNZTp4jyOOl0sDrCdk68Zerf7JtupFvtzIsnJUGvU931//sGjrEN+RdYfShfDlabbU
F3DPJRepCsMqHG8NyOE/o45JpAr7AuXt8i6CpCb9AdSaiDkO9JobDcbEniKFR9HCVPBIF/qkhJG+
7qd6WW76jxT7Xi71F/Pfz+oDYUJ6TGCDAa182F+3HVNV5CWWCzhZ4/U9qZ4uptpm/WFs0ViVc233
mnz0y/4F+aTyDpxwxooha729YfAeXV/+ewQ9FSgKn9psVW4Nl3yp3mDX5zDBYQy618t9b5pIE9HB
1T6F+409/Lg/aWTw4K3sk/SqzjsePsPDmb4gJo3A+5EIhBpW+kJZdSe6NQfKh0uDkcF8theMae10
pq7rt/jrq1wgF0V56uOEiJTqI9/Up9RXjvAARqeiC17dfKQvsk9CgMwK3MAGnWQCRb8n6CYRfWt/
HHHKciJtygS9iif4ZBRkjM4Q2hgcQww3xnk1U4yleVuW5ETTiJdzWAEjfXttt53kErIDwuo1WiDh
ezfBxNGn2Hhthi5UdvQgTJBAEtR7NALCip6DO9dd0Od2CK6r7h3MU2EXqp9lJGiaHdLCwr0jCZZy
bHxfgS6MbmPrDQ80OXPNmf59cXKnGJ021DxoO7NzXY8bSlrGMlmAc2MbdmxoDEEDU/NL0Cg5fHNg
v33P5MHX+G+BSUMFgkOLsiZUtiwJjnFla31iS3K6QQc9Pyc0jsmBr2ZwzJCatvLIKJjAupJ2Q9Td
tJfs07xa7ykFDsHOa5j78jTbEp+XL/XI2KtAXX9h560rhRkVpqKt3x/3zegikhSPfSiFoy/mKj3X
CwqVMZXjCUc5zACQDfZY0LT28FgZ8LrYnuc1tMLHFNa7yQjJoiXwCl+ZDJsbyV6WL5FP8iBhkDtI
y5yKMZRb+TrCDuqH0THbGqvXFJ7T0RgTp/E8wSASiJEy1cfcj7719djdGBnBWNQs1xyW4I4x/t9e
BcbEE+rvUb6iG5SXJaUOhOZyRcazlc2q5waR0wPELEWrkcL/ega3o6p5Jmg5LD3yURBuBHiyrpLR
uKQ0YQ/YS8mPUQZvfYyXqccMubyoV3LGvZHwtYETwWOG/QSJsebJT3UTR0+tDa0RDRr3DBlE8uH+
d88gdVwUq/fbKQUdYfq39XQ9gKerq/6dZUKTeqyRHG6uXBF2+iHgkAKdfX1oC+QQpXNCjWXn/rs8
YdYNhzqbJUy6qJVWyunpeMLHNbPwitV+zEO3qe9jmoEuG19hBIJwOiNp8oZ2dwftcdoJ6iR12/42
hLKDwA6uDz7cT5qTwqgYjDziD0IKsKJpnS+dM1PI2YV3Hw0jghhBz7DG9ZSv0scpbNcWPoLpCD+V
Fs4rBEW4sjfMIR5eDi6iznKNk5ytZcHQe/2gVImdR8c1d++Q9xR0hvYajZQ0R0CG2TZtdo7octvg
19+Dbe6IHKBKYPi2NJ8Lgw364RtRv112u25XzLi3uM96xSPDFE99HLVHpgsJTi8mdhomg5dxNFwG
a/myj/lv+guEkD2C6lQJkQ2shMnA85W9Eu/+FGKa+xCi0/sO8rVjXz1mShLo9qLB8vYSz6xdxVlH
nqspslBhv5lYUoI+mZkzuxFgHvsaZ7DpSrafYPfmDxloSvrTBBBPn4scy2hG1J9G44reGzeS3nmg
3mFqcQFsfUDBQRXpQ35TTR88a3GFmHHdvVDNhSaqPwhwo8hi2zAg38CuhBfWvR1kXpqb4gtxNjl5
HpDuQcQNSEO/j/FzxziT8jzAv7r3gKSQz1Bvw9lZsDIyej5WCaj8mJqgO8voG7oQrcyWexCzL4qw
59Qc21hFwx9kM8DyvXDbKtAIPZ8w5liv306ELgZx837/z7ODwgfPMErSMzvd/xF2Zk2qI8m2/itt
/XxkV/Nw7J77kKABISDJhCTJFyxHIQahAaHh19/P2X3MeleXVVVWDhuEFApFeHi4r7WczShQbC/m
73Qk38gT8v98DQ4bVD8ZSL7qybuKHgafIXZ9fREOmsh3yDcDtHjZQE9DjjLDF4MzvrnzuLzmh5os
xMeFyD0B0KBROO0DsaVMqEegslGISh9E1+f7O519f3u88s2LU2E1dQ9PEp8+z+5x81UWrzIfVNlo
9a8QO5xgIJtjtA9uY9lEzo6oG3595aMlDJ3nfoo8IzKNxazZHNbtdCl6jLA0oq8v9ARZgPF3+RKt
OkL8gTp6exWOMCzhu0LOR/awYDfMK3lgTQ1KRy6bO8aZlepa+jYuBYWlwDgAS9hShaY2kguMNXil
HdWbEfY3ABSUD8WQoFfeTcongminOsqOkwO7/3a8m1EE4v1E7XcQ9MU4/WY7dNmPVQIX+jDvfnYL
QJRRB2R4VQ+jlL2byhKzAmdtXwIcU2oODgD6KL8zP8ItfkCp+zq8GY7jcxZ7AT2S3HUwMAu/EDMY
I25c7P0qHfchRdvGCppvAeiwJ5Mp2lC0a3p+yTaEXCgPcHzIXtzl8JpOVcW/PZL7aB34FvFZCyo3
wF4A8HbsmMULdbPWN9OYiQEmkHAbJZYOmFyEEqnhi9ox7gAaAF9U1AZitZNJEhk9/I4AKwM2oVob
5jN4Ify5fcwPFykPsG1UMgJ1NFCNYnyBzPtym7N6rw9r/FyKjIL3IoF4VCnCVV8fD5SF3kWKOlWJ
9I3qj3qxfyoOE68n5o8D+NB5gU2hppYwanJR2Nt6rW8AlbChkpEpLN5g1QCj/DyGdrfsYCSgBwVe
MB2b2x4VCrCtRIbmFsxpY8oSsLOoHo/o152vMC4ptLBhUYG8SKVlSr1DWmXp/ig33ZYkZQ+oS9QI
BOvTxsR7F4j54lDIlxDR6hjALiiwqQtWnQNZ/dHlg+f7KKS0OhrjGI7seQcweIRzDMxX9CleX0V1
QdBCyFVeRhPmleSWhP4nQglAHsYrEkKEQu/CT6SeJD76i/Es2aAzq4NQ7ncrQuX8BeYDaNsDwbCp
oNKp8DDMD5tshAysCMHqYNU/H7+/n9IHIdG/eWTeRSBTRAHIEaKuLCKPwlI7TP5XDU8KhEtjBdxk
LztgTydKvMlMu5KwmJFeIKtMye1RO9Wn+TIFtofXW/oHL6E+LNp5iDSsKSfLjM3XImgk4g1wdRDI
rTeiycaTjogkPYCNBgH45Yy/6Cp/YIHV58akGEtfTfF0HeIhX3OxUxrsLmFXb4/2J4lVvUb4XjZl
AqiGk8M27AWm/IQM/jSfql/7jyu5YqYi8Ut6dLoLys+aiN3CmmkhudZwNyVUsGgh0nXzyzbb5m/V
U/0IUPtVW3ffeax/9B/X7xYtpUrHpnkAYh0UOkjrYRgr/5zsomGufP9XVTmG7RWAW05NoLP/WROi
Zq0BijtsyjfKJcB5l5Ib59eEQlYnd4ICNPm0qNswEw2oMTgILOnUiia47QNF11l0tPEhSaHck02K
TgmlujJgk9Zz2j8YFC72HWAZE69iyx9UXtwi+fLp/nTPAM0Au1yAwFH/dlUNT+YNEMyBVY81Dz5W
TFbiJZ/06CW2CLSuKZe4ZEknFA4jQ8AbezQNHgkLhsQfKKJb7KPlCeDE12GkP4nYCqt9qy6v2xzY
AewUMrsIapCEpOpALLmXWIH3CvABFSWUSSi28VYvWdVdgDP5CpOVKtQHzObk9AzIiy5IphG4fBEW
ETQvYbn+yfrCg2ajWiAMRJaQYuwlOah3RSfzEGto40EziNQ5fAQE1QF2kvOAS/5JH1DKLGPODA/5
bdS+n4hAk1PWKd8LRAgVa1gybfp9UEbU/bqOiRjQKbfhAz/IZqkVvDxuFob7qYfbVo4rIOj0PnVC
P9CB1EY6tieNjsdxLSP9gYg21LXvfr1/xWGq2weCdkS3mtf8Z/+Du+KxSegfVGSFTmjlJ1DU65TS
L/6Z7fBANTZmLh6hXU+8kBrOK/tZeVEW5xdAqzd4n/W43s+oA5eQViCG+mQlJ5B48bUYg8bZjckz
tC2Ag5EJKVog0wDMFTx9/7CoKIsFnnOkfZD0XtwgxO6jI1Rw49kEqRlVLstvF7U4I/7uhUTSM0V1
SalkFNnar+w1Cvf98viBx218qW/gjR/AgJzWu7nWPoDrwOqztckWBBjW7HX2Uj26Q5pfNUMFvaAq
SZEn1dWQSDVoJcKoOTgNGKJcDmI1HvBj+wTmjwJyc4eanz1jkguaD9YG2KP7CHjr+K1gI3B9qQNj
g8/ZkxVlcXkuFsaGkcReEP+RbLAKCOYFriBrcwqL4YO8pfvI6K/X7SxflS/KcznnZhhSDFHjk4Et
m/7s5fTKjh9EdjBQHm8XV7hXl21FKH1FMn55mGaUBGM7QkyjWO8W129dlgNlSySNmAzFzm5vxRv8
koUOy49cE7FrUP8E1rfAofegjh5Jd5D/uLAfY/NHAqBZUMonNAOiGMZ3W0DqIbcj8Y+IxefwRpnn
mT414Tufx+99NraI/VO8k7jK+DqjEIXhQrDeV6R/wAdFpjLd76N0wfPJvReAwelz4SbOdveUERQ2
SI2O2Z4QPQGpDWFkMWV9UtlnmOMG2LmxJa+lbb2CSe4k1+0pER9GezVBgj2reMgxnj6jiewypIkD
+SbwlMg9zIdP1xldP28GKxYhdoNMvhTL7GNM08heuqCTiEaCbncilaKpM8DQW+cRiDgk7YYdROx+
4lTpUnh6Sn2Nbl7bE6+Ldu7DbVjmRXgJClbxi18/Nxp32sMADhwQjkaMKtslGyt1cCSQt9dmB1Iz
8S6qXvZPxOJcBttppC5qEr6m33ZTq6XaCbXIwnzwLXSgh+jEDvCY2OVswD7McMwqtu2mnwlIFa2H
SL+O9mTUbvA7X27voGcUCwIom+0xvv4RP8sZEZrL89DAtBClGDVmQszPWnb4yohwUXUvDVUn6g9J
hQli/0YSAXlxyN6kiJONsRzmmiTRH6Q64LA0v0yCBU9NcJ1rP5ZFmT7KL1X+P//xf/7f//3s/jv9
vjxeTn16yf+RN+fHS5Zf6//5p6aZ//xH8ev1ydf//NO2bMv0PNs0NdVxNdtzbN7/fIekl8rh/5UV
lWfWNwhN1LqZ3sYHkEhHiN2LmnIlZeQ8o7VEwO8ylYSJTHk3HxdiUfzjpspCXJ1CCTtKu9YxgK35
69czfKzYIMbxOJwXBXHMB6UBkBseeWgj8AnXCCYqA+UybsHLN4/tbQL1rsZTPY31BeHgp8+DsxSy
XbdgB0uYqc3mBFCzh/IRZTVxOmtQh74yM7Nx89ofAwiqt930EXNn+udrBHpoh3BAs9pHJ4hYHLtN
kVZ87Tcd3Dt71MhU/rqOp8p10TePgOPnr2lw/jjNjCJgZoBt++s+1lXD+s9Odh0cctvVdM2zPPf3
Tnazyu32Td+t8AmpiXuizqwatnEfUoIm3E90/nZnqEcgOUx5TkpzoUOVSKFOXdbAZ4g+L+mcYOOJ
Q/o4Rw5uN5NSumaYznNqHO9mqJHRzQj4ZnNncaL+VJ4UnMFdioyxfFP3hHLISBxDQSIrtszmasyT
UWP3fhb5gMpbxHX7WFqkhjLpKbI7wQ+enBHclS9UpRZF0v442ER3WUCkkQ9Ju+X7hlqdnN17lp/y
t7MwoVrgPXCXJwSJ96jZdZ+He5MJnelh9Vr+yCnl1Nmc0Jyz6GPKOCYqvBtuv0h+nShPpCm7uyVR
4+NL+eNR1Vlu61cDWiwMPSDXpCwiH/Oe86SPuYbcxmFSJHpIx/NTbkMPpXNoWHCgUQ0f2cvfvJNT
lQaE7W4m/ru5lI9QWyKmYHQgB50Sh/PKaYjxya8+5rD7zfESTZf70ENpGVchbDzveaJi/siF/urA
AyfRFkpEcU8YYO5Mpav1pQrT70GCJUT6OQHUMF62nqV5KjWUpQ1yqTaWNkkvypgx7kfx9xLae2S/
MYISdyYnlSOvAaEXEm6BDK2Gf6rUHFBD0HRBH3LgWn4WnxffRklZfQO4wxHXzyY+eOxObJ/tiu9F
Ci8qgTax10A835XoPFUiMslbJWIifdpvhMnBOUeHpOfs1+CMRfT3IYxmPiefd9cVl6PwbMg54EIT
UAWSCufZP0N5ARrDxgkxSQQ5KIjA601cx7t3uWfqU/44ie1bk32ofJWRNRHijBIQyJwqQeSsFIjT
JKF+tfcMxfDjEvUcAN2DJnLWMpKbBqnMgcBg/dtWPgmzgLurmX22ryRy2/mnElCsjhZJm6pAriOw
WVT/EIPnjrkDuQeF9/QZ67ZcxeGOz1M8zckl2lPU5xqcgFBwkDK+gPyRY+lgsLINOoPykCVczG5l
JW2R8+7J4Rwok+fOJaJDf5OAojnyRskL8HYmFvXtlUkdSTW9Jqqj80c9LWmwPNo+NOgQheOlYRe/
5C8nyT+lo0H8+mRxYBb7l0iuwUpek67jNX7968uYaPcelbvkAuxC66nF39bE4JIAnx5lj9pBHvX7
J7kluY59v448CmmjkjiT40ba5z7JA6LWEk3ioCpgyx6ZpPrLqKVKHV0u7ZTORlEgAREfeQxs2/cm
zuT0Ku/tOT/9yn1xHe5FniHjkZHJQECoihOwh0QrqyXb2wQCxaN7H7pYWRd+4SuAHycFaWhVvp4t
/1ShhQ1YOAJAhGDCUxbaX2x/Iwf9JgKF7TYN9Yk5Vl7kd87L6hfLbqg+i76ahSgP0hYT42sfWl+k
s8i08HxlxMnQKFGPARhcc8vDVu5YbkxnChkrj7+k+TZy8ffx7UXFqwzmluEtozXdoCPPv9Vwn8jw
lHkjw10GiExz+SmWAtoz5m+iAbo5ztMn+euaFBOp8GwEDt86eA4LzWVjTPQvEW2ydn0K7rIGd5GD
3YR8JxpqEb/OofOEuNr0TD1qHJFYwOtCdwjL8BLegfNEiqX/PETo3An6fJELUBa8lWTeC0KUspqe
RLRhhlYXg7JFkUBUpGB8joc1MdCgRgKkixsEQNjkBbsIfTxI3nQuu0vE7Nqt5TeI16WTXSDdzXk7
NpNEHRxfHsI1AvmeAcMEIYmkA7iBSB6W46ehObFXVWTKq1OaCQqgiiwfXDPPKQ2LyJoL7NfyKwob
Wz44Wd+G/Z+GFZIC5KeQqKB8/XWKxMj9KwuN84MHAvN2D4/zFr/lp/koFe6BmYncXyQCm5Ss40rg
xwNeA1EMCA2Qm7QKWQlaJ9cf4Ppyga+Cq6MCeJCccDG1fHScJBovN6FycBrm0WGDXFmSR3VgjgeR
+7tDQ+VUYJfZ7yEtCEDH93xp6jG0iGTDtGeTwHNCgSAykZTI5iIJ28ZiBWTqZhsxJzKiqFHpN7HB
9GUSr2TMic6RGD6o4iwqe3wHGXHXQFZBlkZZrmShkhNywPL2yUDEkGGy5LMyB71In2UbMd2XSH7q
FKP+ZW1E1II4VsXaIAfLelEyZTExXI/Z/MsiYSd4qw/dtc51WR3fxO0RN4gFay0fM98w/Pe26nMv
SjfMFFbD06vc331lYl5ULD1SBFfu7xrcPveTy8+v1VvuzeMLTBG1IasA0o3cC1Gnk6z5uAIVHDiH
yXJGRzwfmz6M36BLKF4YuwwSYLj0PXCW+0AKxR5kE5LoKFrVnw2jGGiuv+ex3S0ED2p4Ok21+V1U
ROwGI4JcDE8tn2IPON4cl58p9sngpIBmsFVdfATTcbdX5F5usYYwiZip8tPDywepqE5k/FdMmCra
b9h6R1cUSwC8hFcGsAx6GUMyMGQeyfsyBWSYywAlasdns/DXcTLC5UxYOwiJPZ5h6ox5xsCxeebs
wnAj+rjjQavhjXEgo0J6kuqCEUs5KzsPXb4rLJh0vAwfFdsCVBK6y47Li3mQy9yYVGSiJubKWcu8
kJkqM6Vgmg9hE2QS+GKAi0i3fHkz6ZcmOCNdeUy62AidpSiHSX/I69ZSjEPBGeh1ZoJ8kRfkAUkn
gcQGWB2DWOG0FrKV8naDqeEEyC4PMaqXCyMsfqRzZYFoKA1Qbx1fmgB3nkZjEmbXjxt2YDe51QQ3
hkisJS9MmbJYPFJ33AHiDx9kkHwNC0Eyjc690v1X7hYZGf5VfdhyOmyFvM97c5tewUoxDhypID5F
7+MCFMHX3uSOaMbrDbvozcgUhJekD5SZwX2fJ6IyrsUVYQ/+ocXgXAg5ZiiIaOH5VTo0n9KUL4bW
Kg1lIJrjXWQgseZwPCpL9MaFTXbozSTMSE5yIfrTcirkKshFsmka4nNihdnkyBehJaDuCVfm+y6b
fv/LwmrLOdiGyrBF6ZB/ZhPvTR5Lyr8K+vAWcxv0/y0GvsPDGmR4J3Jzhx85Sh6cPHRpO+kQA0yW
PGN5Qd4ufNmM/+oNuZE6SGFHyanlYRl8kEeI3kucTRBWCI1Y/UROmydHCpTDmgAAXGJyezBpYtS7
F7cYaEFyTHjSnybMTW25R1Wc5nextZTOOU5uFek4Od5FkOGc9J8MPIRN05VoDVGFh1EDwky6Bmza
J/Pz4ZgIJ7HjAtlE6AHwE0PKNPDUZNbKE5SWyvg9c2HSl4E0xghJ4Eqb5KLKTJkNvCRKrPQVfUi7
pFNktWruT577pRmlNIbnIJYGWFQiY0M+WCbkDQ3COKDAyolHMQF52BdEP11yi8eJA+TpmLQUs+AR
8Sgyun5PW6EsMJZkKhyRKpeHLoOqTKCpcnZj+esRYexwjsRmiWcko13mlvU20IYsqV93dPqvR/6r
zUi3UxPyXxeSp+Ms7UVH2vBu4egXQmY0quXxOfyWG/vVCHHTRA3sCFAQWOCvmc2dLzMOHmhn/iJT
VQaaTFYOxEbCjuJhcxF4E/qzytATl0FapuPQFRhKGRT3GRWIi9cvzLExa7diJX6t+aLDk6OLnrOm
2SECHmy/7l+qD5N3KQpQlSzNuHcY+DGzQYulp5SZ/OyDwxwJ159fs1PaJoe1jF9phfRLEzhvdXCe
dC8nMo74Q3H+to+h0ONY4zzjB88hpPO7ZmXbs1buZy6rs2whZN3UWJvFc7Z9kWTwxefG8wefPxGn
SrYBiH9F+MSPNZ9ocN3FHZfPQXyIdu9/HZiw1L8JS3i/hyW05tanWml1KysQ1nkdUh8Up8gkYSze
U5R/iD90jZC1kPUF7iK1QL9JXgQavmDO/oUsHLsJICSyTrAIy07i146N2717iS13KOpV9t9FriQw
9YfAlevarmFYmu44liuBrX8LXJUcvNsXCnWKSQjsdzMTckIa3Cp/t4chOKlAR142egbt8s2DTXad
HIzpvurHf92H2p/1oetYuupAbDdpze/NqNrhap4Ho1/Ve9CveyAWCu5/3k5ti4SSTu5L2c2M7Edp
0/BvLv1nUaV/v/QfQne62ujG2bL7lXl+VPSf7LhpJbOqhX0fKySY3IaUfbYmmglq1HTBYK4P+d+M
IU3/k8fgGYatubah2par/X7/rXV0TnrT9qvUITMClUUBFG8by9zMA6U+xvnF9a36Y6fvlq753lvx
33SC+ScN8FRT1QzDldCaZ/zegJvaWqfq2nQrODihpHgoQU4+xIztmEyV85oR9jIJR5mxHlN8zkQE
QWJfElbKcRHF+y0SKv/qeIqy2UIm/f5T3pbP5RMJnMnpALYjFg1FmKUePwSTs5uQr6MKicHqXGBK
xVkgqVdEF6w5Xg52w2Gx9kKRSzz5LZ6VhLmE4HbfIsoev0e+l8nEASAW4YqGoJeNuPvRYuBG4tyo
n+hDs+oYXFZWiIIFV9bV2wjTdOYtfrJqarEewBX4X8nfOP9uI9mmiUVhzx38db/rf2Y8fuv3P8w/
83zsulSj3w+E0mbkfemp47wgZkdfhYjPiPuNRsg9QijRKwmM9UQ/ZXsgtkLCT+KyS6Tr15aX53AP
ZxKElJimfFQiaXpsD9G5HBWJjXoGLj1bY29hE7FM5xK3lJibxEXv4b4bm4ycXY3ET+XZytOVqCfM
FsrLy44vYw3H+LM0kRIQAy8LkJh8C38DwWbKd9gLBJjpatGy7PAscSp4mLJEOKE4WeJHiOumUnmG
qiCfLYlxVltWXpF8PuLaEJB4YTuHsywG9IyieRfJbpscL3Y2x9qKxUUbhf2IrE2qXzF05buYkByL
zqgYQmcXT5XfsneVMx1D90slFBGJTyKPXaORGX6kb7PMKww0IOdjPbisPP6lY6hBRn/Jb/nL+NGD
ElUyL9xxtFTM0VEaRUyUUAfvw5MB88hYPCMaLaq6KsK0jKAp7BqFcNQpZKWSoJWEYmQvKAHCvx5V
5p+YNE+1Vcf0bFu3deMPJm1v5rebWZUSKP8Vp0U2kGHzK5gpS4t8lVHPwLLjIz1Z0rPonM1PH+nd
xSqo99oG3rJO5P6ZTMElwePWEas/jF7+urWWrI9/WIJ+a63zu+mxBi/FIlaIwWFUdqHyWj6lkQWr
BrW9uQpXrn6voHtKWZ6cAi4Sv8f8ICuKKenYoilrGXbiaUnUSXwMIPMxcLs5GPTxOYB5OoeEGXYv
iG7A9pbCRhC/AgV3oY7++mY09U9Wst/u5g9Jiqt+vrlmdaVC/T0qJeFKlTg5EI57nFueg4T7Jawu
8XPr0yQ8JQGpXaj6BnWzUPYBfgTNkHGt8u0E2r/GuM5oZ/eNlyEj/4Lb2aB9i1l8EVdCVGQHX0bv
ZZK/G8w/Lb6Cirr9HFdndNevvtg3CzdWrJxYPOky7w33E0OAbQWjH6L2glyQDE3ZsdaY17/uH13/
s0zZv4/NP3pL9bHwaquWsUm0nngG6lX3xyjbYbjYbJCzWPT03VgWod19ofllAqXH6DnZhOuhs5Bk
g3GPCUtIUMJ/su8+IWnKqMBKUa2FoNwQaR8Mb4RKmwvUvzy4LqBFsbuX0Ja9ku33BWtCZIhSHLJu
5QQ+5EoS1vml9QNbk5JrUkyo4jmpL9Iqsc/ok1CqjYibbHd5FmL/qODAYJSdtKwow90tvm8hwGjd
zSN7NLam8iAwd8W7aBJfJrtPGZ4KD0Gn8pYM1vRLCh+VE4dCRxdMU/cjhQ3KSec7WJrTXDZnvxZH
+X0Dh1wnbFEm/ZhEImeR80BTjjpfPiM2SfOBzmGVDog6SoBaokDEe0IJ9VDjksjqfmI8t7F9z6VI
ZEPeAbsybCVcqyS40F91VE6NrTmXwNTfjQ3zP6aO4zi6rXq4gbhCnvUHJ6jIuqLS9lqzUt+8xbRB
UaP92YNnm1Srqh4f0e8zwXHEgs+i5IAQTU/T/ZxaYPPL1/ACLWF4H/x3st6j8wrQOcErnILdRw5f
5fGvh7Ehs/g3m3Vvqmm4rorDisv2u83KlNOtw8g2q+nxxZ7pPaiR8k1U95Gng3E8KjTkTwh9JCbi
r68GWNbLwxqD9HIZ/7QIiyGE+ArNmQqmIANI1mz6qZcAafjrZmqaLn7bbw31HMsxbdfSbdvUNFv6
/N/8e+V4cHdm2/Wwi8aK+3Ho9kGuPyoDOEg4pR5yge7p4aK9nWHXZfWXZrFbrpclMHUXfiQ7aPOc
B60H4duE7WOSzk4Buxy3XfpiXMyHheWWcQW3tqbAN0IX2mHrHAGjDfCNYjv7MegaywEvf0Kqz0LO
etg99DAKBmSUF2W7LYHl5i2+Xr8DskL1hfIY6jbVSfv9Q+uADnQdcvseJSegll9tvyvsuNgtDcRk
1dTQHm5KFaqG59dABzxApfYpk+CkVYYtEpmd9rmDdEa6Wu8iG4SDenk+X6/jA1jDWw3RAT0152tw
fs7H775GedWpo2Pnm+DmXXAZV28/MjW2woAovRtUyerndEZDA5uko4YA1hq20iEb70DJ7HfwB8HX
dIS/GiAguwo2yXttLkHkpKiDXhG1dNTELH9U4N8N0h8F0lwRfPgK5rXSzQ5wyHc1QL+QB7LfvQ27
j/6GYCmABgQCDvVKN5dXFfn466dOJSFIm0CUjHq569cUIwBd23hVcKq25uX5eI6VetaAgzkluYNK
xvDcAzj2IL8d7JesoxiKfqCA0qMCqqliRYXgj04X0iQw/3XKOajP3TCFLrLrxif09sqpJeqRoGRx
9/KNpqAgnr1abtSWUzf3TXQTqqXnPOnnZxf0jwrwpHKeMiCN19UB0G+RgZ+6Bl7/XDGgDCLxeyI/
JRjt9uNwfCqzZU5ttv3UQ0wHHu1+W2Yzw/65FouOdunF1ED9wHnq2Qho9njXAYo5PinVrOUUjQN8
vg33hBEvz4fUDbNyqp7nOpgRE/L5GRqkZX2rFbuBHvTH7akGsXvMZmfyQWgbaAiEwTVo8Dkvb472
aOqznJ36aX3YdhYkwCs4ErRcKldH9Xd0Q9/y1lCv6JSc+7WOmrlZ8SSRCSjQDrPkAwCu3emRsrYs
D1bQapPC+rnk48M2c8dtPrbVNyedZ+RoDlnYG9uzPmvVhYNwjMstPx12E7V7V7XJYIKBznyRMqgD
tXrs9pCSMiA3Ywd07q3c1mf94eK9us7U7dBd9w0qyXfrPX17Rv5hxQQeTuva2QXeEBTaIz9tA424
L6/YnoDL1acNU/RIkQqYzoQ9lWlVL1TwxrArkQwuRw3F6WBQo9yHoMxTCnVoAsHk8u1mSOshDIci
gtlQs5VCS0CYb6ELqt177nWUbMYdMGKbfFY94gm48AjZxXzBXdohz7d/rbyPWosO5UJHBcd69rrk
bHp3ts179c3MYVoNi2vv69rmBPPaysftNUQv5IKk5DjtZjYSqc85p58jzwGl0E2Rn2WexA56QGG1
VcBRUlEJJVPKHMM6eDs1j2UTdeaCtp8BZjx2RMQPY8B9FhHRKCdhfPW99GkwRy3C5+1K1x4sZMoI
iiPO/tT0GxfRyIHt1KF43NXWg8ZpLfp8b/bjvQjTKShNWoAubub4XL3mRG5vh7g1PRDC1wvdqVhR
1X1o56+rfkgGRw2aYqkUiLVa0xLBzHLcZZsTGnHz43OHw035KAAHGvIe7hlWZYDGk2Y/3lBBoTpE
G91QfS+S5jI+K4mym+T9/KDMzkhMoBXUjwCtX10KY2c8UiSyUKoCvQyT8iY0PVUbddY4R7Pq0XJC
QxsfQfcZz4hvImJ5Y0VVE43deXBCIboMyRdn7mio/XpYnHf+zR6V54faHR1MwFxB0QfIeuroBvrd
j+5MVFRZpwORWqhE4xwfHdTXfl3vgLIjrawM4OBGijm1U+Cb6ZPLSM+S1oFPjtARPp3Twn+A7gKU
4lqOr/r2CHGkKV0IQYGdrpv9k1FkYztbX6rVAMvHY1Bd35VKmJuJZ011b3a1p7UxuqB8ifhUCWbR
pVQDkRsCZ3VyM1bOfkTqKNN/umKuGqhRxTnQ30a4aQ2s+Gu+OFE2GRnOn+vrDo74VZDx6/QKg7VY
1fXTtVyyALbHMN9WCQRCNOLQKUUkRWE/92rlC3pbLUe7flRuuHS7AT4MoVF3Rj3DF0k1qmoUwaEP
MjT5qjFKK8w1hFGsw7hbaFRkQrqN/AxqpJvDbaQt2CiaYMZnUDfP1xFAXAiSaQNXD2AqFcHrC3Nd
RNcRIq5rGASo4Pg2tTMWnKUCwf4NKqtKfc/yD4nyhYQKsssZjNrduDgHBnWLipcqEdmJ/TeTqEGZ
tZ/Uhzft+u6CtD8FLfyMo/Wyu8Y9Mp4kbAbGRgZPV4mdKzS/n5sdK8KI/qhRd95BaiiVWUUcppgX
dWJShaf2EW3U9BXQ3K2W6D968WUfMKVtB456bXeI0bTrC+kC42d/g9jRxBni1dnlpyoxvKAqLwWD
Y3EolzsYRZW3QG3Au4aMpyJf2Nf1IMn5Up1a3uO+mpZkyq8ubDtzCMqTNWkbdBbQYO1LWOMVbBE4
QRnE2d0BKkDz5FH7C9WsQ6nBGlZhoT7q/XzAUWOQmPu1oVMdRBt7FdRMUtDHDHWcCzXOuo01RJY3
1wsegrH19JVKIKqBEECWsJsSKlR6ktAFMf3do9Fkfq3El3LbaMyuzxYe6XUPYN1Fx+P61ljvzVFL
9gACAVyfG8Qr9NfCQfco1lDXLQECvZ8QpckVwESglPfwlG79zC7j/SlsKbECEf2CPBXEwQvaPtnH
BS3wK1U17XSUHoOsWrSlhrAjnHUNlQHA+aX9ouO32ZCS2/Tl4nwf9XnLcLoi3QQK9tJPL+d1Bn7P
gleuLdphU137hxT29w4foOW3cd7UFoKNNRXwWJVu7i5ws3ebyeWARXQQ47YjmIZamdywwEdkFHqY
E/amBeXvJR3Flbvvs0OpUdxCu/8ekC28gAU9vdjNtGnm9QLYZ/Z5QE3AgxnuuFBZp7fTZ9W8uedl
iwZAFrUU0+y2TfpmH7YHIltwSTsw9nrvd/a86HBBvwwFQosNrMCYntFrJY1XC/0nD7r8eWcCKeso
rFDjeEQnLeotqKHn5zJ9HNICROSDOVAx+gawhRwRsj2nyAAHMzBlCvyoRkGrIIOEse6JntljhWIw
7eySJor2agDu7u3TCK15RF8/bxkSIofjcjjNXQXM5kUJ1dNqd1DGaTreH3G5y+gAfaZ6s5yNPLQh
e74wUQ8prJEeQuTcIudcIHWnZfC6UhTOgQm7EH6U/EJBGUzCyR6bm11G7MQRLwtumjX416P7WHVb
xYFcTW1dm8AhvLwryqZV618bRE47+I60FUR5922Va8d0gqp4P+QIemYj9bw8IQN/xrakpTYu9SPT
4Ig4PFIS3US7vrm45A4tMS4fl3y2NyA5wdlkGeaBXlzYTLulKRROK6kQ30o3AwB9Z+oALgJeibSP
iBYvOsr0Hj+v0FFRZYVqeIPfhNqgAV4vqpNmUR8C9SN3/brDNgOMb2ct4gG6dUFYlWUa3258zmfH
Mj6fZydWphvf1w7+EbTI/LXewcfPP6osOlTfN6TSL5Nzubm1Ey1HI/A4tZWRjnBvN9qdlick2y2t
GRtILl2GxCmSnYsLjxwAFX4EogQB175umuOWqgc24cj+PNZ2yaV5LpR83KE2nC6xKd1xbGt+R4Sl
2lwmukMaJ4e/sIChvj89I6iAZEcOyboCZY8Kna7Myl2472ZO/myj9fQIa/FQf3MJwE6efwJXlo66
06N2nOumQNB7sNz5Ph7MzQBTY3jGB7PN2UB4Al+QCgDDE8jkUWqTqECe+wEpHGLft/nVnKvYfuq0
oLs6GYiZvngwDbotZIK/3m86/5FF8DwyGJple57lOiQTft9tDqf97ph5Zv9sLdz343GalQGEA3QY
bxMQSSDlCUmgBDs7z2BznJkiaw1q8Msh9ysKNz23iK35xzXbqMuJaK6GmgnIVPJiI5RE4MXMbfQK
GPxDN64lJURJwfiw1jee8nC8jlLAAmjpI5T4ZLO4PdtQwVlaK4pVwz7Ci28X7cfxA2xlXlFzPsxI
D6MJD+5UiVDFbDamsfjr/rhnTX7ffXumDhqcnJbqqWxEf++Pi5p15cnTu+cWXUb2JkdUwCYO0rJs
9NIp9WLyR7i+iEDekrSfnIDu2wjHQQ8EKudTQqVV/QN63IfA26Fe8ZC7D5ejfx3G+yxAY+N8QK9i
XJYTiyLWFPk6UFR9fIK4RaGP4iFNzOsIq5EBemFsViOzIiJxIgxECABHC/4arIWvGs61HiGBvCe2
8mwj7EFdxdJPi/jwzUaPuASVvwhxfJgIhukjg0B8N/LSiXKcD/xfJEysoQ9tczK0EXNIaExrN6NE
SNygp5UmnTX3Om5psqv/Lrzxn1krzzMNVeM/w9Vdw/pD6JjojKP0Wtc9IyXQnMMCGsCeONDBRHNp
Y1VL86eoVmfUVAZl1qevV/PlRA7PWO7Zh2IBs/3yCM6XUgUkCIDhZPHxPLcw5N5SAecencz1ufXP
5EQQeyUesFvZxKSGWGXONlM+oWaxg+p7FvNRFRVLCr80UzJ2ZezA/D7N831yaucU/nG7leNtbSj1
1caFHDo5ZMGgQSFZaMdZmiVuCnB1UimPkPVv+vLqjjplQ1zWKB5dBVVPima83t735WOqzi/UELj8
DMZqji5oCQrEfDF+GnV+HJ5xWViyOLbo1pa6cI/rcrfmddV8qU089fkF6BHiC+rhqd0tbAqp2RPd
jUs1UZtpDWCg3WqnD6cdtdZsf/hsDivbDDXmxu3bdlc3J9EZMun2SAQ5jc2acgH+/yfszJrbVpYg
/YsQgX15JTZuIimSokW/MCRRwkLsO/Dr54PORIzH12Hfq9CRJRIEGo3uqqysTFF7MvHLAY4Lyxcm
TJwfA0QzHmcRtffypdBtQzkxt8R69/eHSzLF/6kcsMzIoO2GZKqGqX7XQX4Bt7rgkfRT/+hOt+Zl
lFd6unxEq9B80xo/Q2Itg29F/3oxwWGuj1LxHKro4aK4ec3Yeat3o5xVRsb0fpvowcteenGNYLql
r8aCTljHFNeRtG61zU18DoInFo1eR8lur6AGET6B30wxDX/Hm3rtgRd4hI3UU4sv+U1HDwCnV+zY
xvyQ4b/THG/FxXysazhi8rYIjxXTsd3eZB+kw4T5p7sEkyaQtbFPi/cyvYwGUSbSKfKxqP28PCpE
fO1JsZ5zQLE22VWxV0/rnPgq8WmJDhEYKH8qmJYg1rlBcf8529OHh6UlUqoPV1oKGDSkyEqzgcba
qvW191h0AnqGHofHcG346zTeB7q8p605+nXvGuO2UpdZt4tv5zo4aTdnFF/xXENJr31cgv4pMX6K
0T2ufzTTRw40GGzRwhTz43S7NuJRU16m2/mmHyZ6M9hOb5d2eBbDz0b8kPunrttJw6WrT1lyHh77
Cauy4flBMSpcF8G2ghGlbFo6n421Km/6/mmS3clY8zWw09/Ose5PKp4XeyF5NvOjru3oXiO2SQRH
S5+0ZmNgzFxXCzlYVTinPvZBsukHhJYxIfI5lhouy/FsUSaJr4izPsbnMHuSJp6bn7dwzZBo+SpI
LpzKLAUvvRZUopOdWGwf05pWOU1dRsNSepCfrZL+ECS7W7DiT7fHZqrwg5+m+UIGbWWwO/VYMC21
aasRmaX6rrW2iECyShYe5zLIbtZ7FTfvoWxujDu4vrXlOEblE3OJrTOiJ5BDGdk+CGwLVBhJ/ZY3
TGLbTUUcQl8H4Vf21GirlKpJuOZM2mltBNtiX9LqL5yjkLDH45BBuCr1XVAe+Zxo4OUgnVzWYUS1
Rl2WhOXEqMkhbjdmt0+MfYYlg77vlU1BxyP5w+w16IA9ofWEeim/NGDuIhmE4zSaCQjf9y7ofEb9
s3fzYclrNGKlh4PipcLt0/0CJBwBwodjwB9HOUlxTbwxMFdGMQwKEHxFHIrY6SqfN6KV0wgOrZ8T
Xci0rdGzimhGh4i0x2eFEKxQALDoLndoyCSA7sFU+VzL5VP4iBRe0WAzxSPL1ehRx5gVNZLvj+Cf
NxP6Ae/gJfydp2ZCd0OwI5rJcAlXl5ysWXhzpoyVK32FsVcU6MjZK64xHZZy75bTOmAAkcHovTxa
czKAoOh8jqRnOJHzuXARZJsvlWFBBJEqCjqZlTsOCwVFXnI9NAHJZXhNS86HhxbiG07WINKxoDOw
Eh28CHkl0pJ0RPduDc92RrG/j0cXvkCk+Tr/Bt0yWgCAJVFW/imj9oiNyoIjy8TUA8u4w13j42SC
ZsFmJKX+ECX++EKaraPRSf833tGGzenHhOYaqPp8J0cCTwJK5jdLSOfQ94lFhaKDdCEIYgNiDEhT
oiEqLUTuAPDn94kzO7SM/rEFo8dhdRT+2WpQjyK6FmxOh+/8CV/JFBWRwW1InxDeRZIGmYzelT91
dBnmwoTLPCACDMu5rZnT5JazyDE6yAwwCbC64mdTc+Z5yafxAkxduCAUQFEbRaJowTDGH+zIXDrn
HBo+MwUJJmYEV8rk1R4219V8/1X9bAgecRTs5kvh45gIM6YdEyYtOZnvL3+kJTVTXBW1mnLyhcIB
v+MimXtJ5TI/eUAYGkVgViFJawvMN2puDAcfLAM/uPThPjTwoS3zlgHVB3tM/EoC4rHfgVon2fYs
XC5RpB9fzM93mqlJt5BxourBhRgmzc2uQDECVxpMaWiOZeJcU3jidKi8IkBJN3IGZuxEmxy5OhAg
w8cOK8LWizoBUl41PdhI0tlS7fPClifEckfAVWoXPT3N87PKVVNPYRi5Bpxd0EplZMCXuRE5FpmD
3VoulRTuNgtj/CHTmED3JXcXUQTxezeib4lucoA+IlVU3vAXYI6klFOG+cvobJhlpHNcATOrulYV
/jTIgDiMJOPTolQR2QxsiXnxvbjyAbyLPJPmctBZtHrLxmvuJrphLkAvllSRU4FYS6uIEglybdPc
RRsr8+vLwKPswFu+YZqFrAMF2oOK0acN1GaA7fBieogZIt6LwjVqVx2QgavixEW8TFwM4N+s1GJT
6O6T175NqT3Obe5tzXhS8FM8pOJQtm2aFb8NlYX+BgxnpDZfzf12sVBw+tIvA8UXcjO3OdRHxD/x
0oqvzR09bw9lrhaVkRNnSJXE+kBaC9eKNHriRvGYsDQCFDHGo62+UB0S+G39HGN8kF0ZLxY+Fbwx
fGUcVJ486JfskcVqQoa0mQMBngWJvT48KZgD9rSJLEo432zS1qLapRJqpnaBTRBWmcuZrwJlEwDB
K3aYR2cL4QuoSd83m3wrk3BdAmnRnuFDd7vuJbZ5dpeoJ65BGTPaD8bl9ATpihX6R/xk/khechJt
fBVns5X8jhwTkTdSvWhKX4MrwK32RhRjvk+fOhUH2auLWWwTP0WKfjI+lk6j2zcogBvrkl5LnKs3
t2ghvUWvwStVtP58e5c+eXWJoIVJLrgYqFKYayBSnAjR8uUoWeIIIN+RbaYgoJ6OT0/m6jLrhNOm
lETcWCKhBhBbdJgDlPu4sgkXqNSRg6a44NDx76S1I6czzgCUi65TVtmAhEhvKdLq1vlILKaH9lze
IyQbyTwpniGKR4Lf0DH9jNNntC5vXq+4guQL076Y3HarIqctr/kdOb9YrLOnFs0idOIQEJQdQ/MK
SAeOMThkuMPo3hQMDX1uFnpGHFTEiJhzRUocoyly48dS7vyIlhcivn4hnIc9CmpxN0t/IwWAMMPw
YZwtNFlm9SwIjQhHPA+z+CsgrqguG8g1E16SPqdrAGHhw/cMtlNeNSR4AtsuzQWwRYvDeuuUIQ0X
5fEBAzkrvQ79gCr3VSj7yNAGR+WZumtFbQ5xSLSOCzx03BKG/KE5ishmsNKr7zUlJzAgM/aMr4Af
bEVdAOLwR/KOW+qVLWiZx10QWMJ1J7jjN2GaC4y2JK9NN2QjubkY308CiT67JsDG+/CUP/ZDs9VB
M6CAjV6qXIRZJnKk7WZ01Qob0hUOqNgrqqMHsAN0CSY4lPMtnRT27A03rBLXYUaiaoMCCtMKqj8s
9Pn7h/Y1qh95uZojayioo434VcqTo3pS6j/QGkuZ3evbiJyZ36M7KS845yLfjLNxzHFKlkbu4/hs
kQXU9WtpINGgAD82+rDKdbhvTfmVDCDcXYriRhSfQSh783bKMjxxtQGtIpvTu5ZYVHwCLamziB/E
UFvu2MTo0Xc1faOUh148NT0aYJuu8SQdc+VZwIAO/pY+wMAbcYYIQLWYOXZeLGukD7mbltdh2Tdh
ymCP6AdBpxx9afQLosrHRugADNZaTGLJbo/7BzqiT2jDPWhxw6lOWdb5Ui3WM+pXHgtl04Qn6v2x
VLDm2mMJ2I37s4OM1sSGLswPtTWvvG7LOaVIWtIODxABAOIyxY2CctTChQmvaniiLIxP5JiX6aW7
opsK5oYeSuRMdE/OGOGCp8yWkeQ2PFrh2MpQYDhM2VuPO7BkP6S5hBWJVFBOD/GcjsscpKPHM9Pl
T1nxEso8XwR18+KiWh7iQy17GwJFBLA8yx0RgA3cl8MbM7ygxPDabul57C6yprMErFv0hceXAm4o
1S9Wsn7RRER09gMJVXGrYTqS2rOjLAE71jmjI9YOS9Y5NsE1l310nCiKhJic+JXxOmTuaC6pw6tM
S1ry0C9AVrg0X4QE3bBmbXoj9R9aLqxnLFDymxdiCsZujdIjaQw6ejgmy8u0eRLRU1SFdw1FFhaY
+GiNxiKpLylGcqWbmLN4YG+9V+r1Ya2SY98sARzH2yLBSyZyWB6p1Mfor6EWR5TCohvv+8Kp8trt
Ed9Wd3Rudk+TfmhI2cgghKvyuGT9csRUKHZLAJH2Keme22ojpyucbM18Ld42FgEIFOJulQy+Cpuz
3sjsco86Ye7vgO1KslTZQ6kTRXIZY8x4A35QUKoXVSIBPJeETUeCMQB1sXbbI1DeR3kFqLWCH5TD
RB40WofRKNEW1Dbw6RpjrySQe0G2zbgg2sg7ia8be8TgEkIG0Xdj81nzLtEuDHQxTIqYsCFO0huH
MT5NohfEbV/Lq/FmlQstwFZ2QTUysVzUyTiQQMC/5zhQDXghOyFgY0dADo+s2cfCp/FZDWh3oFjC
2KFvTYRzT8wWg2mJtrrYteIdysJY5AiY8WC9jmt4b8N14OlrT9MTKic3EmYoI3ZOrYliILB+j1eC
Y2pU3lBg9mTIZLdZl7H4mA5Iw/S0MaALY1K5nl0DkSGR49n+VjcWVjMryKKNiZlhjrehiV4rpWGc
bxfoosooIpGBrbQraBxAUIIHDyCfZIc8qHxmj3bM7D0ZkoagKAfaA3cH4TqE+yQKmxCwVmq7wxbN
5KkTbJ1Hi0gZR8/RH1T037EY8ZhIDag9CRorOCamXA1qQBRfHuhoO2Kzs+hGw8KP9qce+XCnZ8Py
eE5bfa2hCtA9K+1Sqwhi0Jt2o5w8coGAq4DnrQfQLeFYQIO8grnsKjO8PtkjMckGJRfQEs4ojnEL
4/RDb07z8kMujEJ2uK6qlxxZuk99g3rkWMxPd1yOXkcG96V9EjdQCwgsT6OEQOPivtiZS7PyR5YY
1sP6R6r5geiweKoIZJN1RV7dbAa80QuPJUSAlR15+rwwQnqgZOLimtfRxgbTqHfDYIn5EmfIYk8Z
4yG5LagZVdTCrZGBax122A5pGywSqDFhmIbRK3VAa45mNM0Z30Faa3Wp/hjfeUrjcK3xY+cxoBnc
b2ZlxHN0s8d8dlhSMR8e/ATvZVJGL25J3Z5gL/WQBX4gZlzq67tAAlHbiemyt6p0lJEKo2CGeljx
lLy0y7ntFREFU/RNbB9RuPrST3gZm2yL3YKqLOr04xxkoJxEKZVTIcVJn1hFEc9hLemRnAPDZ6d5
bHLgoifKJUQcVC6kF0Y0nnwiO3wFlN7lsZ4zAZwo1g1VJdCv6Y2SY0HlAuE06lQDwc1zLn0Ua0pF
uZMNyzDBrM+m3tQ93Dz2FMZjWCEZJCGUjygpwUJ7SPHQfIBHvFeTP7TU5H3KzMKAOtLq0W4m4TKF
y5rIFleKYtsU2zp9qscta9dgXhp9m4ovuuKPg5uk11jZyUdN3JSFrR//jl4qMzT9W2lA00zZkC0I
2pb+O3Qt9Q8hCMeuPYXQe2m6MRwrIG5yVGQJkW5n1SOPZzWPbZSxqtSHlIKvOhJZEZrQbD4JQrPo
JuJYBa13nO8Mii2ufIxtwkGJwj+kAApx+DVETv2vfh3tf1i8IK8alR5d0yzDFL9Zvr8gr6LaBaqi
F+2p+wBoRfTZCmfJl9pytNPjGGxaWK2sw8xjThu9KFSjkO7HTRbjGxYPDTDJ1hunjp0S2sFP1em+
QMUP0HRp36tXwUfpCT5euGvpjRCCzZ+YFL119gOWnP9W0vjFwuLU59ZrkhfV9t/vjyT9D4meS9Qh
oqqaquuWqfzGRm1luVYF9dacAEcblphZuKf8QogJ/6SCrQZtWlqAo1mHKZ9sxLYgxOGSDHWn+Og+
UC1BoE14JbEDECYXIYlgTa0x2WDlcR7JjO6AJAFtQEQK6f8n9y7chYXFe+Xfrh1i6jx8xTpicS3c
HAXGeTHy2n75oN/gRvWWXWAhIouBnippB2KBLR/udAS4tdPQCTPNLgQEVpXpSNgb1iRwL2roB2S8
qLhVdvqBR2W4odGIDbW/TwAB4Mkfecs3AoOWvRGLNNjzuF6ycyBdz/qXLigBxGyRxixwriIJOiJR
BXNx3imMfpG/oxjcNaAn1HSJsxf9899vzHcr2O8Pji4bimVQ8TFV5beOmVTV616sjAZVF1YiuKT5
m7aPLiUlnwVkTTLo4YT7S8+2co/QA5TP2hHoNyKdvdO7i48C2vjqj+bnnLJB2QVCXtbZXEBFMr3+
8feztf5QEdV0XYKEK8rz/34jCidKbNDDVTanclzAcnpcIhwiUl+xFpisd6o7pnDRlpPqmgAsNzcg
Cxw9/pnIuD7R/DONnvhYa+gTylgjYxloT0il906DFy7iWzIMJFfunRE/hnL2FzQwL6w9XoO0urQ0
qesshBewZ75ELIBa0Fp8TWb5YuFnCN5Ae/MK/gr8uhhPI2JzRP7m2BwZObulKH1SURnDqwu/HIf8
D4aWLDkodKHW1dMQMuvzOjXuUChyYgMcUjcgNoMQZdPTSvWZbEgy57gaaq7Xb/4+uPKf6j+/Du5v
5T996IxJ7fLmlMZUcFeIbSHJnrAxMSdbvABh6bGRefrWeuALski+TAnUcyHPXmWr4NBccLmV3jT8
4cgEd8kTIdPfz/CPq/yvZ/hbN4ii3B5pgD/CaULADYKWLaFhhq3ciBS53dUuq0X0xW6ar29bierD
ImT8Wp5OwoAFxDWeaRLQ7CvhHOGQoQmJHTNDD42RbtCJijqwxA0tfJKqf6yA8h8XwF+m7m/F62xo
B5hUnPsNlhwLG+sElPCTcBwxssAAuPxor8InXflsAK+otBGgGFcURGuSSmER/UCW7++jqf5p1/ll
NJXfyeyp0GujkTWnsLUnC9yc22znPEc0fYQgmRDUZ5KdBosP7A1/Oczu0UODe2Ce4aTCMRHqhYhg
IDbVPAAI2iExj0MT8kLsoCzlpg0NkwmrfEECEgCqkAZ8mYEwyBfxbL/09wtS/rw6aJIlox4nauJv
E9jMyqAMM5HV4avGVms6i5/aj/YTW5YJITbUVJHh7RdIQ/xk2ubn4a299ycdzs3s/IAIJzUlzBTQ
ovbTffMTIsT57yeo/3nE/98J/jZ/VVheffCQmlOeOLQN0uAZRDbGANAcgUO11LbMGW+d0ck5Llt4
BdnlmceOejeABqxEDPIUF+ZUTC4NXA+B595U2/bjxiwfF7CYbxaa6eCNGJwD0My67awePJBQYvin
9Ibmd34tr4/X/kS6RgJGjIyFBVTWopzdWJRPdioSOtILMSep/ccjbP15kTF12bQIA0z1txU8zMMY
//mR/QYpXkRKDQfyTUe7QuNmAAemjYQsUQHdqEPlFMHMhGYOEsNld7ivGYhHQwnI7iFmfkPM1W3W
Y4/voL05ROxvxBgOHGMpUFqBEwOFibQKZUm0OYYPdKkBz9i48HqBBwZ3MPgQ4RCw0sNzQDJ+Hg+A
k1kzmnGERcByTqiuYUqBRj2N5SECf4jz5kTwaOTCAyF3AkPAOJWz/ipKyLyAgnQpkDctSKxywpMP
MlrGNBnsunQZ6giZU5KJzhPw3JFcnF6Jw8gqSctumBNq/1p7/hQd64Ys6ioED0P+1lv8Jb6kQ6zs
TYVBF0oHw7ljtUeVtCXD5Jb/rKnBvkvvFm0jJKgwEyElssO9VcfupfnZMSjww0zQRlshDm7+MSH0
3x9aQxQtCdIBm7mq6f91AP5ybjSKVJFZBOkJ8U7nhuRXeEbPVWdNubDDE5NwWwfApBSS21w3qxhH
NKPJxSmpoB1L/gO57Dq8V3gevlhvks+6DxX3DceJ4sK+GbHYgq5Xtv7eM6nF2ZgtQSu13Ic/kxcE
nJ+yz+azxe4l3FrLm1u9jPOSEP4M9sY/Gp24rt/ylO+rVQxdpX1IlNTvv/9ytaGo6U1YNMlJQROv
21jdRoUm1L1MeDfWXp34lGum0ClZN1t/Rv1pwMEyCpABljkeXwgeSdiAOCRVnbEMb3sLggri39gr
wNCctjAIJOt5qk8PFZbBBvfObtiKOfalhxoaLdk47mJ46dZYEqFmPO0U/VWQr+KWDtAIRIDwB/Vy
ay9Mh0o8pPTvCWuoGgbtY8hQxJsbQgvWBi7+lANjODKSAi3c9J3Q7HRMoboZUiwea1XCzGs2qLA+
wXBMwBZU5i/sGFpzsOZKDGpXvjStbiBNiISBK+P1yG5jrjLdGwYHkVkycBmzawSMFAzowOJJrLl7
/2julf5nX57viCmqsqyRnKg0InHHfrkjtaQnQZ6kjxO6sJOxLGCRxcch9B/VQRExZXFglVNaomLa
7pQPjFzaZKXUK4XM3XSmcZM0qyBd3rLZotT8pMbJSk3pC7u1Hp4EaxvF+dfhtopoI4LmXzsB6rAh
lo3HGHUka9XUq0HYl91RbrcPCYz9yer8faQ7sbke4Pb2q2qo6TR6Gijp6So9NT865WceHm7NU9gc
GuMcv0OoRj0Oimj50dBZmAAXO5K4Gn72dBnSn01dB264scfRvkMCK3IVth0cnAUHGK9I3EjcmtTI
dahWCw3CNXGTncr2qC7rYKt91hVNTRcr/kSEvrLoNcJrbiUL8OZOwHcAhVS4JB0K93JGbcC7wWh6
F3qyzG3vPpUXRPcrqCDHhs3p9o/FTVX+8EiZksrtk0mfre+g8ZcbWKjmrQ9bKz7hiSQ9qabds4kY
8HrjVc2OIePQyg6KUSk2gp/Cjqp5TokC5ws6BWwU9psRU2g6CHAHmBEAInVI99EhPQfXsFrcjDUR
C/Cg/IONkYKK9RlCNn+2qNOa/5iM1pwE/5qMfc/FXy7lt/ggfVRWWojB44TRTyo936TnZNzhnm7I
25t1Sqd9Jx6Sxp3VyXftiN8czITizlVbypZ8OVIY5p2G/TpPJq572SvCTzqZsi2DsjWOfJdIgu4d
GJuwieuTSnNOTuvFu9heI5UquCvTMJ076h3J2/gdLTDq0UhKCO4NDb/bIj2Ez0O3wr4Pi0PJkw8i
/lIaETaUg1VfnWfervzUThtmRVr59WkW1N2KsSfRQmytkaCmWwNbntkg6KhCfpBfq+m5mZ5L8wm6
XBHfhR4aYXfopH9Qac3fw47vkdUsed5sQFr03+CHVIgY2FsXn8J42+cHDdMv6RKjkJMk2L5RM/0A
KdI1L0NWE9ynMfAw+ak+lrnu3Ua3llys6xNiW3peBDerljLKbTMQCDVtzbMvUSDaGsEL9Oxmiwwz
MEqNA4YJyrEO75T9oZiUdMsHrvGKiQVuMYaMHWPyFVUrqKMMoig7mEY0exk/yM8btqq02AG3696E
UtgJuAExdizbm2R9o03a2mPVFlC6lJ5lks7qcWpQXjZfWu0YVc96BZllWTyW4wNeerySmEH5Z1Fe
isF5vP89ppV+7939Hllwt3ntnIWEfwu6hTwIM7XJ45MJMSOwVKfoQycVodROA/Qj+lAsiotmsbc0
dKYFefWg/GxNsqOr2TF+cJFxEe1DeHYws/9xbvof14ZfTu63B2oY6lhRsyo+gYB30rYVfU308F+S
p5U82tUHCc/cVQSvRt+Iwz2aVtgTYOyLLeNHJK+0wUfCvn8LykPI9Ie7kGHmNbMLqD3rx8nyRaiL
9JR2eAvM/CSTmgVeDTW4ySwyjjEQbrCgWtgOodT7+ngmtMdRF7INABV4XnmEXB4i4VTuIFkrgUd1
0VJpK/EB/HUYNH5lwUvYGDSMNm4kPQVUvDWqEhgWLcKOMNlPrZl+AcIJa2GgT/oGiwnYyu8w+KaV
lYRCdIxdB7rBV+q2rz2uqOeEcKoE7nFCyLC7vj8T3QI2dOWFGDefy4IQKH2wi9xcNgC+dD7gDYew
Ng1KV6Aepjms+/YnvS6gASKGObd9cKVw+kZkxlpKXYAZTVPLAPKORzS9HoTABRCCzVGqn1Q4sJQh
16JZUx4XhWIz0DfNi96AX6Z427RIZGJnZsGsauFV0ZoVkSG0ysISDkazbYLnTH76+3T5807yy2z5
LUWXRlmfBqWMT8kdLkqHUe4RPz7rjOGD/KWntF4BMzGe0B8W8K/gMAMGWgKMchqh1pCEyhci5xQQ
kejsGFGyZ7iiexv48Xv6ohxJizEyy2goeqYzE3bFa/asXP9+EdJM2P6fbYQwWuUvSEBZMqjy/x/S
dLmiDIpkJieiSszACwm5dPuC3RgZbgl1Hqtog+TebQJXRJkkpo7pNgZhiNdmO2HYxaorkQScusDJ
Plrax9keWel5vG+uYPjC4DWqy0Ojqp56c28w+0w/fyyRvAIpUyiX+DL9jZ6IMXnl3AyICVRjieAd
7NQjliAWwtDtI5tsDQqRiW/vhEy9n0SunK5jHYrDGs6QnlMlco3O1zpIVAQxTpthHY/xAIwiV+c4
5kY0HQHcGlUSNNYDT0zpOkBfe1VyHHRtMbcyl0a7zugobNdq5vKyoXENWN6mo1MwxlV+8h4IXzC3
GphYy+qMqd/cF8zkJRyy/LhZ0rpN8Na228lc5oOjYONtLkOEXwS3z9x2cHg028zlN8HsJ+inuf/f
G1vdgxylRnZHZ7XuRdKynbln6AXrHhdrDgTJtgEfU3Qexkz7Mj/5P/3ROGhDv2HXALX6/nNi+DEN
gBuYXvpnuR4aGI+OaW3TwoftJxTL0dr2L9p7ie0ADggiNDbbaKDHLQzMpx9Ogl4c7nXfBEqYhoDl
t4cLsTITZjojFEVDpv/J1WDzFp4k2D3xN7jAutLeSA/ZvFQNW2AXOqFMwyvv44wRskeaAPkXas+a
Y+FJ9c10DCWWAzsoPbia0FBhdfJG+KK8EnbjfweBE0c0jOUpwjEW3k4z1RS+ICw/foBYyg9DPJMe
+4kOdMqvHiRCuH554vOx0eDqn9AE43I5wMUcFr3lptGpB4LG9nkmEEKZY7gUbUmRoBxc2hD0zx5W
7MejsGuLGqKTlcvanrBzg7YIdbtzDhHCWcGn7iCbRTEOr8ekW+9TGCVA9vpKg+oI9XJYmXhblEcI
frVhjzuONzcWT349oOW6xyH91WLFQHgHNvAwExaNfpflTxAWOdWco5vzHYVwJ0C97alHzVTg+IO/
BzjZtCc5WkJMrK5mMneiKyCYr4PomZ8cH1ECHY1d0W3TpUZjPJiF6Hi1vBLTpR4tzc+GHBJGFhol
GXY2ePX5rfJEP3YWYkX/o7mh//kk0mSPKQyhC5YJKIAEnoWIKA3k4a6jXw8thtyHP59WMJXoNl3o
5makb5EXoDFAB1/uixQm0xd6vGXGdSkPDs7LMpnQtFGSbfc4dtIuMLyus63kJUVNRdq1yMi0bm1B
uDkF+Yl29U5GM8PLGPCU53Epda8RyTbd2egkSCuTBw/BC2mJ5oGgbruS7GiblpuJh7d+2iud3zXL
8U3B0gsFG2kFvTqA6SUPdNaUQOV6/yHnktdjSSYkL0OAd+pDs8UQuTnhZ6wMBGw0qI/MgWJZsrOa
1IObEHN67Hmk6qLUz4H6TPcQJz3QGP45qgk4Qwx05uiUg/CWP071cx52tEWH7xgG6QEtt0zDon9F
XoFzjJRnqzZXqUT//WBXcBbTH5yanx5TlZ7sK9fGQ0a3dpFQjxgWZHtk3kn8RvgOOzSsnis5g24o
2SWuT9EAkZO6FS6MLZ2aG0vdQrXFRSZNiKm92wR1alsKJ1M9D7VPdawxlpq4a7k0KMzaRocktg9v
K6KURPu8de9wIa3oeMv9DpPNiuLDWWYqBR30tSlwSXY1z2jWlv6l0/oRCJCRxg383eR++xrfEBGg
1wfYjbEQ8cS5lrvZj4uVZjEbMc3fJQ+NmAVZxuL9fVhRTVvRVHexFrBlXLjj/A0thAUro6va+CHx
72pFMOJjGMQRZl9F0bZeoR0vJkdYiBxH44iUk3Y/ITquZd7039vmDyJG4F/5//1vvaPefXj/Sa2E
j0IlIrwbMD1V9UokKnNbSG4r/R5nP1m9wWlIs1AlQvTDepFYLNLbjm1BpIOnIUsSSR6FYEP22EAw
xR5GkuFHVtpFh/4oUTieFPcRPY/B84iUQfAc0jtWY70ZUNX7kXWbIN+oYCr4iI+uycaXQ53ZowVC
XiFBITZXorFRuvUNpwU89swH2TbpBk2224r+lxG4B0mAeQuTh34nV7ueVqZ6NVtEUXG80yQufwmh
i6CgFrK8LGgV2rBimJdp3mgr+JkzZNo+s2l0qOCZtOiu1a82gr3vIDadLCKKezzHFDfRcQ5dcKT4
jkRIGngB/DemQcTHBJtmyy354mXy5NJrzwQgEAKV46W8hV11zFx+2eCJSbLJFMmPN7xOduWRUkx6
DAtyl7nkgTYJ0KtOzLBj7vAQ3tb9Bdw2higcuQDAGm5S3KvMRQUmqOziSkzIrAf6g7DlAAlSnmxS
O8dQCgicSc5glRflI90V5yzisRzOKdsszEgTkQbM4cBomRvgKN0iWE7bZvXge7mjL+Pw2EXH9Che
6C4BOebHG26E+bE4W68KUftxvIyUEMYL53/niNZrce7f2rfHcdg6vKA4owpylHkJakpnRrF9yw71
LjsUuN7YjDFS+PbkjLPmGNOV1ljE8UUX7ywXV0dHwsNuNg7bXP47ye9nAnU2lmbelQl7vA5XdJLt
6CNe5bt0N2yH7eR0K7Jvb9rmx2gZLA0U97MDQ12cizMTNLwSl4xvsKrvybU5iG8RHclXU0D0ZEGI
xHemyviGz8z3rVVIYwj6qe9R9IAJfyev4Y6jl8PNpDYV0/RIfnxoVv9NBW46f+OVxDf8GQSeKcRB
w6vIWIXXZrXfY6Wzas7mF8WXG965DBmf0urzcRUyggvv41/MCA4D0sXv+mRJjZlf1viMorUCZxAq
lbzwtMnTEBiYYGvMyD5fFAq4Ik6O33AJHGJ+KfpVMFRorf4+Cr/kZ14jvN6+wBNex8vsIp0chm11
fhyrc74Llvlu/rk4I806bYVXLmPYziwRSiyc3JVx4ADJndPk4/krpyMn30Ny17+S+/xYQP/nzlFL
DDYM3yP3macMEF9tsuRYvIUvLmD+Iv+bYLzzQvOLC4zv4kUI5wMAzTI9gmW5m5dITIA54exgLZi4
yV1k7lQrPh407cClsLpeGCGOJl6K8+1LeO3fOAYf079xzaM+XwCRbnLnunghf+O1yUd3JiZNZjqx
tbLUi0QLNtW+kWU9F3Zidhq20XJ+IsL742iuTXFJjYY2qRhSE8p1SrmKjtUqPXJQlCDZ5hTtU6qQ
pWQH+FJTbp+0RKEORoRDqjoGrkyDqBywE0Iclx2N3I02WTLggyLsUb5KSMDfhH37lfLEVHfEP+7t
rn/jKWRboRA0n/PZfG5Wvd+gOimcpFdO4JxdxzfGomU3QcuCpJBHIDrOxjzZKju3OwaX2UCtkmdR
+66VGXA9qWnc6cCHY1KWc8W4voAPzkbdLDCYveDCNtlZiufbnrGjrBTXlOWdiRSBUZ6o/c8PB4so
k7Mn1Qvh4MyFUa69o1hXr8oZzKI1x+a9fCe0Z/XicSE2QWyIdZGVh2WSZ5TXC8JTdiBgGk00rjzE
ocgwGXYuVv+SL+MbyiIkH/OKzIoUzYfkFKhyzbfb+kjfkjO/4kxIgOjLyI+s/ST//a7APBaJ243u
jwxqeOeMGto75Jkyw+yYwWvAC9PhUamPtBQJrGVBvZgViu9kL0yN+VWNywUUULdRKbFshakUAfC6
MXPnwLGE10ncsfrnyOJYNmfIWj/I6Hc43DBm83x9oRMtyY54SNVLcU8O8/Kve/pX+dbjW8IjpVKf
QIkQ0J+5hBorx+VzxTc6TdQLqKxbfwl7TjM9loPDF6fDDeIY/FwPECjnk2WiURHkJPglDz33gpfx
T96ngSGMbEHmV3EnPuLMJK++8AcenrnAeJDfplV1En6Y1JYc0rzHUXrVUUYsZ93OHR8RXlkg2GsM
p+ak5/J3dib4PMYOYqdITcBPckw2XqqDqPPSwIESBsEANW7LpwGddDa+V1vlA6cn1u13actJshvw
MvBFKSSpXHCq7HjB9/eM13c2e1o7uVyIKa7YWzhfTrahV5yNKPcZ0XnUmGDoMaU/mRN5ueOSmV28
gKMxIAx9bTomo+xVe0J+dD7Z21lxv7KsttHE+m+4OEORPZwcFGoJkjnfwPgxgPSzA7bE2PXmk/GU
O3VtwX3hnXzYfyfKWZbKes6XuWXnokDQfE5q36KICbMIzzid3ptDvyt3U+XkO32dAoC9TugMZs7/
4emulhxJgiyAfpHMxPCaIIZiepFpCsTM+vo9od5dM02NOpUZGRwO168jkTMlLH0Tf81aZSMjskyF
80x+8ktenrD9b99O3VOrODLxtGq7fTDSXq0C2TdvMqHX/b0UXMOvwGqqSzcPbDF7Jzj2gS4WnF3X
dNef1oj5650Yhgbrr4UZ3T1849ttrxJxVpUON7rvrQszWH/1YiZ7jVWlRzVSP5nJsx9K+8a+FDbd
W1wDDSR5wEdY9AIY3ANIb/+7mMy2qnrxq/hYbpxt13g4WvoXYAJur0aK1brr23HkYNEy8WXHfvYt
NPAiNo0XYpF8Fepn+UllJW9UG3Uz7dPmtPoRmmVxq45ND62Bl43umxzmvmFVwlR0h2FeYnK0SVkY
9u6rw1pH6zgv0BPm7y0f7d8MEB/W5mXeXDZFFJ8inWlTEGF9jInH9VLXub7uz/vrp/kT5N3VBvd/
+4AK2FaJAkQy9VL27Gc/UsZt3FlRQjvm2fActoEdd2vr0hW7lXsZttVAfY7Zptrl33hubaILthtL
tharriPS1lOsdCaLrpeFTp6EzfjfkPt+Hp1eiruoGjZJT5HkaQkOW8mS2Yu2dwXkFm+fiiPxtfVL
Z1MfA9PJ0ubAQaH9QtzPHrv/lpvRZWqSV5VAoqf6Nj8iEq5gAUn20h8OV1xOtQ9b9unaUT7Lqr+2
iGv/9HxSWmYwH80eVNrkmXw6MfuwxnVZquuVD8EMfR2Kj8kqHLZtzdu2KIEHMyUQ7Ja/jn/bt9mD
NtlgefjMJgZFnUxqD/25D9ucL8VF2wbhNuO71OJarIcI+wiNPnYv+1E2RS5Fgr51DZ7BepPMuPa8
6y4e9PnmBUj+R6MtUU8qrkoFEJIm6u7asSC059/1///rmPC9py+/dKwbja+7yHxB8pOVhn7mqMDa
WqS44oPukGBtAMRGBv6nVVih/zZ+a0wpCjPpLGj1dw77pzJVwRcfN1eM8P02bXfdavO4Bw2S+wkD
D4eB+B6TuI8drtzG9UjydoPbiE1us7lTbP1zA4+4WwbmryqBrAwct4v00JvhCUcoT/I2NloG3moO
wx9i1xLLcLT7USs9bwqT865vW9Ky2OPOul3oUnAByFbp9GlyaHlQawlWdQ8rTgNcGi7a5b8NrA7F
B9QDO9y/LWFkPzM27iMIEk6XT7nMwCOmlDuoSY46LybC/jN3GkLzwAq19f2r8eSIkYhoR3FAMA6N
2bCA0P/lrNSX6ujyQs8nkXpJ5gPw3RkV28ueyPtvjj1daqF4txG01GY/jiQV9DBftBd4a+6QEkvs
ae/3LaoEQ3gNzxmHsPEt25alpoZB0/H3PVEDzBJb/u7Q9N1PypwvA5/av+7Y9mc/9mKztPx2Gmxj
UStY6MEziLZLW97HuM88PO/b8z3gYX8VbWhMAEcaO08xiHUuW3N+D8vuLnjTM+/9o4tsMX5RCyZj
Uy/M5LWzXNXNtPDLEVtImFFYY6MNDcxs8liQUQhLd0EqyPU8+bKXjTRI9Yvyg5Sjkzie+1L3sKYb
FENrx1Yz13PHtkodb/cJZDbf77SfERuZgkyGzDcZSme5V6nq5ZonvNJf3/9dt+9U/8ah/7zCe82R
0rH9T3JU+8u9DjrRfWa2riEikhmtFjNHJ5i4niXeZ7gIJ4nrevBFfdJrfcw13V49eFpNOAXxyf+T
h2w+TAqOrFNCCiOo6SEV1CQCnLf+6xZ1d9GeRELYnBpIQN12XVL07oJmOEdnIVDXqe0xv6nRzEax
T0zMoJl0ALHHQU7Rb/sR1j6n+n1vJnGG1cb8baHp3cWDzCeA39IWtIhZauDFKhGUdecWGYhAMzID
Vz/lN1ZRbjMK2INDJVMLGb6tIOPpE9YgBrX7mWdE7FbTTqV5atmW5kANw8iUL79NPk6t8t+y77Q0
ye1PJgujAOFK/16ZM0bnvhsvrWwP9W07830ttKfYgfDvQX/sM7IhfGQ2nznQ+7Iwu3rue9elbRi2
oEozrafkmmqbBG6DIAmErZMY6FyrtSbjvoG+LtuorcWC7sKi8iONwhjqoEur1Mk1RaYHGwACV1kB
l3X7bRBDCm2Ak/PoUEqP//uVPkGecB4wjhhU3aTfr1jPh0HBW8jheR8Yp4j9UClBAzq21ZEHRaNq
H+ZLYfZ0HJU+KMWL+uzBVJ2DuQZfnKjtdDbu5DMpb6Ye9KZQF5ldRnrL6vqn1ZJYCNaLdqluhcwe
yn/ettgJxtrR4JOlGVe51oJIw541g0Ixjw6ZwYoFQEWHfzkJfUyK+35YyPaNwDTXys9b2rJafoEu
mT8WRfWPpoAudxqMSVcYaatzfhKNku1Xcz0uk7WtJCMYWzdn5UEbhX+fWd3GneWZeh7+wz+nn/WW
f5gLwyA95KQW2P6UJ72piu5mT9Uzxtugar7q7skiGw7bSgke7tjNbQa7F7tcJjPyoDl86tLUMptB
CDHF96slTCzmb/byqkl4dr9ytTCf7xJnulzisehVhpjsAgDRZm8UzxlkdcEE43Cu0W7u4td63bic
AKDqxXyjMP4PYHF3aLmiddwOdsW8EGWNmcJ6NCoEbBSC3EuBvyqIILxgpbpBtEomkNBvp59rOgiu
yQKC16jQPfwcXrb9dR9VLOHvlNgcKt8A8Cs2pUtL/FC07V0StJw9furZJN0t6gvJ/pjRgu3yNft6
fT0yhn5hFOmFbHK7v5wsgsVE1ODfrH/5y35fsJkHLRXJZTzHA8Sv8jkuJtdPVMg1BNOreJJM4EsR
ifR4QWYia74Pz2xB6BwkgPldPJ827YXQwXmDSXwmWmCQxYZSDY6rzF7Em3jFiAdrceCNQyIcB3fT
IbBxQBkUf6/hEooFnqYT/wxKGkwKgTuB62zyEVxCXxCOqELwPnh9vpb6ofobMq7nhZmm5wKpV68v
m1ne9scjk9G+GTRafslA4Zs4wilsDrF0+8rVLO5undz+QwCyzMIRjaMHIM7P/Qt2MBzlsrhrwb63
G2jn8YuDpzSrcw0VR5efkpZs4sODKXF9o1VNHQDt4oi9swnF054l5Ydp+xfdbzKNHbUdS8H5Oasv
G2zi9AvGJbH+LRk4Ji9HXnicUcmy//LNfhYVEutRQoPohurfaHx5q8x0GFGSxecynSUiXHsKbdbq
cxvOtJ1JHYhd6ySGcghNATUrOTdfOLEKw/rx6Xx7RWKBNWJeTkrOsEKyw1fzAmG7f2JQ5/rhYoM/
yD5XDk0QtxLmFPDRTUsozqaQVN82yEA4x8cgLg1i5HlUlBpl+pZr5T4r5kTvkAS9uJDkonUsq7io
m15gcUvy6YBVsVFLM/wDc8KNQ++HpbR5zyMQHx9X9Vzn8t/0lyum2to2cp2ZpA7MgrwHcakB3RHB
1OWIU7EhiwRud+ZtfElRjjbKgC2ncmEgkXV787LvL+pT5Bvz9AIVfo6Hn7vmd39dp34Ptt0jEao+
/ix2xbVem3iHM/HpVZxjd/p5eZOdffoy3SVbx/7f5CrXVz4szHr2RwpFqQhe9hPED/Dwu7/DFeln
CCjaDFPYvFKvsEgEPe8/p90lKgIhgfw8b6Ve5q1WbK8/aq/YPScgj2DD66SwRqmQjmfJ8XPmhNhH
J/FFh4QfaHONpXmcxWeoy5fp2qYVZX6HOuea1Kj1tgRsY6u4IrRdaGx/fo6wWoq4v36WAEbeC9fE
Z3pp7A9JEW2kJG6n1vIkCjupEE1fZtPBGU6+3OVsnjVqYgHBe3g8aNqrp2Whyit462xuSXGWQJkc
uMVy8cFy3RPJ4sP9ewY7OwjIsa9rUeeNjwIJ4yqCaFGxW7N+k4t3uRjQLD9Lhqvw3RNitQJ2ZUax
RtuSLsHswKJF9lbr3lMbhtvmv0rJrJPqKZ3U6lh6L9h5hCWd4/D7tF6Vl/kkyWqmPz9ixk+mv5f3
WSYeo9TBATkjm9pplOxfW3S+uRBDt0YtI5hzLXgExpknGlNJ+O6K6odfh6wt0awaJoqnPOKG/TpW
sOtTuRHKWBvE+4b4Mk1QFffMQoAe++kdqWxS3h8UdGaCUnCW2GR9RIOF6+Evbm/1WVXacxTZ6DuK
UQu4ZDxPgGn2yEj2cSEXHPvzrw1SsXm45k4hbHMoFLWFK18zyIUX+V46RAgOJ8G7H3ZUF7elBOUY
kkglecTNnr1qIz4wodRbPFyUzbh2cw925eZRWGwuxqzvcy3HJ4tSKzCJZOKtv+Jyt+nx1VGB2wYO
WIQy8gOkCF/VanrT5UwaPAGw2qin8KTcsQi2dIRVxXkDCgC1mIsYhNyjgIrKCIyyyf4HkIA1CImP
Q2A3gU73jDtmBywbyNOBEjhUa1qB3mQuxjnWV6aFQZ72Dp3BzkqXh7V9KCSVDkqfCefLvSGFYlMw
wDD34dWnTaJ0hai+L//+wm+5GRHT3AbJdXOnlcqjID0HlMJkl8I1+KeOqoLD43f57/yqYlrlr1Lw
pF2wIWwEYidKXD+ev6pMU9yXPaCx3DvT4RaDU1Lo8vHUhy0Xjfq0jZip+Lt5XjznhmFarl/H6QGO
wHH4en6d1X9lSJIvCCvtw6m5/V0+ztAPyZN8+281wFo0ez7+Grgy73AmcHpNbw1IsKUNf9+gGyye
YT+OX6fnyn8o3pyloBYYrMA1gMUy/0E7/6AzK71PPgrvCDFZ7DVui+RLjObP8omZpH78vb2jFpYu
BJg8wiHbq7wjsxK/2Q58ePtttKqDW0w7FO73WgUDUDiNMEzgDfnZtejRzxeujElM9Bwse9AeyWQw
/TIjDREZeJ2WeMeEl6fl+GWRQM5Fl/qtpRWr+gQjSVQldnQmzJo5x2p99XNugISdtumqvorZKqPD
YJNJyBTT9JI+cHJHq5eXKmstyEIO4VPqtEcaBQOLnU0PkRhQlAGBzBcJycBP2guPV+tMm8dHkwz1
F7wJySr7umy3tE8357FX9I4N8Qnt/aMR/Ny2gcQG3BpHSe4dPR/7BtONDGOF+mHfuGSS86QF8IH0
bHxt5S9NZGbjYmc+FfyFCTlwuZFkxK7mp22sTG7bIA+AW0GXjsULevaUmBjALCaevwBCl7Nw+gCV
wfTlVxydn7uH67QJ/oP7DY2Xi6QaL0WBps1giOev6TXUAk/WYdLlM1nDn4icd0YPudYLybFhoB32
QEmAixWcbYsGZEGRRPO5WTwh4GJxyi8fbvm4goL41oBYIQBMLvX5tXddp5tKYwqZ/+GydA7ibcQg
ZEuPQCiaFqAxZK1KY1IKGKf8pKW2aLCIM+en/S4+b+uHcsuPxfFguX4HsFlj23V0chiVk925gYrq
8sMcvfsEdbl+eevpmBblcTsPLqXuZYeoGC4xhCbSMssjqT6Q/6+lT1gFuaXIgz3pHs1lwomF4uIu
3WfTWqC5So/8Jk9ovDar+m79OM4P/iu6Umyffkja1u2ncqpT2m80+zjdOp7br8Fdoqos583m9jHD
ugrJl62fx3XWN9FatxO26USLefZ1ig7wMOYg1FPVsTwDDYxhnPN5iTuIlikEMHSNVzCl4/gigGoc
oILl5b6EbI8466pO1uAsGoh1PNRJV9smYA30gYX1U0NgPm3U0YXH+RHXjkH8Ld8aQVx8qHUuP/Bj
Sq51hD7VB+B0o1Jn/XjEShjdsDYHlYLJSWVYOEvAcxDb8WqclEcBr3ZMGblLXTOFOROwEeAgyxgv
G6xmgrm+7R62d+kRLZkhvPz8dw6TgwHLFJgVHrBzGzStqmCzOaYSlPC8eI4lrRaTO9XNFm28EKpV
34ojBOipf0EkXcrQT+akcTo+VX+r1Q76rnKZROf/10NdmXBzVO58jb0mzKYpCVh4GGES7JRBcDRD
uzB14EWrrbCZ8NxaKqtpUi3zaWFGivUPQ02w0+4b5z5NTSkqdXc+bJ+Up8XFV4Lt5V7Mf5xMm2iP
K+1lcmxRPaAvpP8JHg3uyFKpW/61mLb5lgsaRppWO1k/BzanB6X4DhQGU7x9KnXRvq3o/ocWc+6T
x6YAL7n365euK44wzNH9jIV1uTpKASQBRqj/nnWgEryZ5syldf0qdbGhXX5OP3ynVHYTEMwXf3jX
ut4/qZTHhm/8QBsOPHOYQ2h0WHZZrahGxyeCuQlcW9appLpaB4Alk+CtE5tZtjf5Lr+xpoc5/Mm4
JKl6+2NnSfFFHVp7+bj4G5m8+EoZBKsJf6T1ZIGgMPoJq1Y2PHAuJe2d/RFfyWXSsUYx/qdbh5Fm
hdKZc0yHNyUZUPtHQHeykC4So3H9sl2VmYekgGoFhXeP6QRHaxhgf699mxw3w9v+EVJRo20donGM
4fEJvE2f2GDM41oHArL2bvsBJ7QhOTyrv2pFh/SSXNfsXHzTdm3Er7kXJJLAlY8Oc7rj/JFYQ9jZ
gblN2nt0R2jT9XJ9MVj3IPGSQq/2Wuvlv68hpXBB3qc40zuAqBTSy9OKCI8DjTi7QdYdH2oJkP+E
CPrnfO6XgCAo6qKX7YKSV1XIZ/HSBrVsZe0+SeCjEGZ1bqxXKGySVYUJJF50MoZO2OrHdJ8OTQ/e
lQ9L+bE2OrVrwKDb5Ppd+So9FvOi3Blk4v0O4UmU/xBJXqBEiAi6sjBzIfLGyYqE4i5E6w4t+UW8
PwL1JZs/ITCCuYWhS9g9f0FVN+tn99C6cUW2n2Ja2+AsRDXmVfnvKUPbYMY3nksmyNirpJAoWG3u
Ye0590NNf2d3zSkj/zjt7obv0sUsJ0mWQW9X9zpvD5lGzh3EVVdTg3XrnJw/ytXGQuhCLdr8iWoV
HD9bNZbyk39Vn4WVraq4c5Ix5/aufkFYQBySQmaHTNukD9f1xbmIM8jckSMp3Jytyr2SDsfEPwFb
A3aLyrIhVlmmzaH01VsB+stUxaQiksMit0wPf5WhHTqtDB+E8SvwWpXSJETXClwTh+Ete/Geuonb
4m0LRJ9JPekl8nNsztjU41oRv3/dQ/kaUxB7QzxZNUQk4gTInZP1JLnKWwK1dabx4ThiCAOgqOtl
ITebZTKTBabCokdMQH2TbMOQulDZ1ZeT9MjZy722xwuTKm+dT6al9MqEQzstpTVcd/v0tEyuwWqq
rhYb3aG3nqQrgGV5CAJY7BEzweL+zxNvDYI3aWmCwTmE7fm47cJcek4WtwFKAjXyz7NQmXPiYmaH
8Csxv1DFhenEBogGSAqTVWPOmATnrRA+TkgK4b18HyD911RnuFNvCUDQE+ValC8SXExVNAeCf5OM
gazKBhU9rMeNxb6ulCE+qnWE3iyzdHKn5/VAcQpVCSlnit/SZOiHfxX2BApu9XRj5pqex42DXpRH
6Azvmp6ZQdUczdwumbHpPd7+3LpZNf5d1WUCfYXWDJkfQnvCp8opaIB2iWf29uVSOsELNkldLFXC
h0LsBWNeL1479A7HWAN2fGSawcov/h3ZILcAU2Hh0524xv3qn767eciXi31gEkgdvGW5JLs9qYmS
Dc++e860N4v2et/aVUvO5o+T9CqY8Kpx1mT7QbRw5RHItvDWveAasVrXUm7pd0cn2PtfYdEuYMCB
zeCLlwGTT7rW2t0p1wTEig/P11Xu6vdsc/pTVX9z3A9klnlrjLVIsNHqlq6YRy3uRX3NSLrdt861
xmF0W3dqO1sX7W6SruFV0bCPj+3K+RjvuHV0f6Y9Lj+FeTrsYTs6lYhKjUO2xUKyGfYL59fFsJ+7
MVqG4PSS9Y4GfPp0zkoJBWfYN5d9NhwVu8fT5uGYaRvMUuWaHAqSEa6v7/rIRbG9+3HDqFonE8x4
H+tCF9X7tvBmyLf5xGgiZfR9twozaojXJ38MqyQ3f1/t61mGvnVnPH9V4LX4+/75GaccGnGj/4rw
M3pAPhOl/U0Un9LXdavdv6ST5m6EvzBtfPbPyafsMtFWJlcsIaeo1B7VJIvMBkOSMqyd/r4LANX+
7H/uu1t5I9/7ylpFn5/YyaP5S6ax6H++X5OYGbTL+tEYva9w9KxfkGQ9CNlMy9E5ifvddNZnmUyH
g1xc/ODQiEb4AONPBsWk21XBmdJWo1L7Fnerqrvvltq1xvSF3qvURd/ZFI3Y5DyzbW2i91v6joKM
sf9hK/MlnsgoW//8NM+TzCO60qg9FN5H606qumAT9duN/mccxQ3/747eNea9jWY1onLG75/d6jcK
91j2qMjETtsN77qkFku6idqN9ib69OBnvx/1R3Km+ukV0UDU2EWz6NjdccpFqRJRXiTD6P3YrXiC
Rfrp2C3Er7e0Pzr7soleu6+WSlRrW5DtSfOahCZnk9E7ohL9pNSUtSPycy5uz6Kul2STfruv7epB
hEqe+/if4nYjF8fvxrM7SqNRP1Zwuz+LHtrLpJ2+vg8jD1zSXfQ5i6JD3D01GvloFLc/X/v9on7K
xX2FKj/u7zze99eAvlaj7Qv8GxC+qHmOu79qHV4i6iokxD+eWzZ/6XM3T21GHBVbuzf7EjekZovY
XWPSR/S5/O6/dg9x2m/ra/SFkhUiTr2IY8k1F/KbIDuU1U+s7Vz2RGpzJlmXmpKY5RGgMdBE62O9
Vk4rl4fLoVGs9pfD912+W872brPXqjOv0K3tmqXKK3aF3LaFCe62fpmAaRSeSrl3PF2Leb1aehwe
3vbF3in/vi+1Z+vXZW5UmP83OSSLY2+be53hCdkAHVSoDvvj361mczePNifeHvTn36XMGKHE62HW
KUpqAGZ1EKbeyucO0Wo9KqxwhlERtzWGYDLwmVuQejItEtR2F1zOlSik7vrG8MN6jpXvpcoiWWLC
l7PHLvCOMKHmt+GiV5hxPhQzwjiudqqKvEnowflBijUCyAbydAfVytopfUZ+U5YvCUfPnM2q/JAX
zLLYV2xOnQKK/MvvGHvyeT7InupHrEeoNjajUvZjM3+4Dj/ng/XycTJpv4pb9Xj2P+SyswtBLSrn
SIYxokGcikXZxNgCg5UfXUWcrdX9FP5JVmTuYrMb+H03aWI03KCFZGDgpH5V+CZxgxKmmRih7IWV
jpjKAmQ6MRySvVlC5Ni1tvF+XaJbOS4ysDJ3DZNA4IZ8nGkVKwDG0V8+Tozpz/ho9a13FFkxi7JQ
BVIJbHirMWNeqPOOuZH5sBoIwDAMViG8anU1QTI7LzfGm+ZyjhgsKd+SIb7CfYwHIdzPBi5gukqA
imdfmES9xzX9cRi3VCq8ij2nmnqVgtFQaoFSd2Ic52Kq4+lA0qB1IAGY2lb2eH9DfVAIeG8+G2Xw
GObiK7lb2rx5WpZZAI3o+1Hdx3IOpFvM7c8e8LwuW27bwuoKUg29L74OnEa8VHYDaYq4BnCi6fJM
rOlrZp51SwCfGmLeANrLBgYOfapGyp7XD8T73qJ3fMeCq6AioymzolBvn1xslHWvh3S1d+j/4amu
eXNBOejT0IkxG5djU0L7t/gSTQlWpmCRQMiqzfumxC1jyQZsvspiLES/Pgykltq5Oac6whUVxN45
06lbwZZh/OR/cV0Xuvl2DOW6bhIptwgczmKF5c+E0DF8FAdJEeML46vwsX3sxb7r69C/KEYYmoYJ
IskqAmhAwA0GQ1CB0PWmoYEyUcLCHLf8U7f4YJ19Lkh9wGjPRC61Fv+aybjoV4yVEDABHHi0zhj/
4xLTtHAxs1ql58nkzkaIN6CC+/zWFQReQ0uI3BPPPtMV/L117nGJLodIHuRbIFhHtU19w+2DK38o
f1g6Za47vKM6ximA4HhFOar2LudB5dI87xsC/ZZNrKdXNuJpitu4fci3hkZ/mooyPc16VyUzKR7q
SNlWtCbkvpP+oWIO9PPDRo5lalm/8c4zsowOhzrS1jOGDWEEfGnUTCYfxolcc461EaCeU0V8E9wR
cMEnAqPjjw24Uk2mTDvSi1eTDfQbyDxKb1F7FE9OL1rsQjq3ZBbMKTYODgNA3EASt5ymVXDRfQiL
HYvsQb4Q7sLgXYaNXNYXi5aNv1pKEWlPCSpMaoRIZ20tJGOqCZmg4wDKKPVzDk4FS6Us2Aqwyoch
JztDAWUaTJEr8RQLCGdkuqVbSvqtvnlSm2u3shBxG8sJ57bTulHGjfK530RLsasOIzauz/UPhu4Q
8svePulWyv0Ls/WXoNtWppt9Ola4fKLMdNKnVpIAp7jABQwAYH2Uyh+T0Q1OEpw+yAOkzn13QS65
jEqQxeX6bN04lOv5JdZqz0wYggJwAH0Pzr7OFN7mbXOoD5nShE2Wwe3v/OJc9tVO4a14SG+j0yUR
LBNl5i09h8hoOhREHNpTKEe1v1t2wOMfQhcSlHR6qUhBbWY77LntXJukMfOE30RocbrTlfaPNXEi
208PGJra357zncUC/prUtq9fypHEtR1aCYn28HZ5K+ajBUf9ojlhX3BvldE9lSDrAoIEC/N5e6tS
D6G9qQHZprJ3hXaZohrjklg9aeC5m1Y/au08al9SC+H9VLZpkTmQvQNhjaMV545wFxRrwEjt1Rs1
MLezZgiZkhPR6cZAzLKa02UoEAhWGD752W+BfF6eOhpB4fLa9cNSClYUmMC1NARMAbBPVDIyKlCg
OB5OZroyi8xdWdioRUkSjjpVwU/uV6iifXDPGKd/n0ulk8nQwpId9yxFjlkObhJWETRXCgCIdloP
TBZxhCiIcJtBAbjtQxy0zi4GRmh3hCprE2XE7ESq6J3IJbzfbxIver9+mVWTHfQY0Eg0/zm/UA2T
QpR7Q9iE8GaRzEar0RbGnyG1lCpG7LlWaWT13iWKuUH1QpcEtS98pHUa1l73wHSoGiiseivofuGn
YqFLW1NpXZYRvP1C19F1m9EUggkXDP2n0vFblt6tzof0TC9Ew2dkRM7f1SvdoDu90oygLM1sGTR4
yBqgHTfQN3WY7gfCmiSfk/vPitByGqVbdYlmlzYPOVFki3oG9lyAcj48kDmzK8J19wW/n/D1eAor
lrACYHK9QhuXuZeKC9oLJS6u+v5PfzXBK9VMroF4ET+vE10Jz/JW+tN67bbwCgwLjHQsMvCcQh4Y
cbIDw4BdX3fqFW0O2Qog8HXYvdt0qpv95KW6hs7ouwJ39xH2rEHXHKvjZmlcZukB8Omv+lH9wFEN
+2t72oU6X9I1bBtDyDKov5tscwvddA4asJLUa/i9sl47l9cpAZmV8Hv1hrOP5338whxCC6J+32/X
yNWTFADcRtWvTXfDrsD+AtPGoBkP42fgPAD8TM99vlzLT3p9Dr0lziQHRW6IIxIjURI3u6gNCVuk
EORKH1QXdXNEY2fHJ71NZbwVph0Gko2GYQHNtobDHsJx2yB7BAuHbY/N44CaDEAPV8MhaEGIHP+p
99ZuKCXTo65S9d1pbdNIXTytGpfNA/XWPRv6+N3c4C0580DtAEhtlttAPwbP/bd+2dMvEagGMw3r
z0xFuBMYeuTTgEzAUfLNdOHFwniY21KGNtaW3aGb/fACxqKz0CTbFassTQuUCVhSvQEoM3LoxEwo
GnkArKSY8JWc0QGCSzFZBQOO8ib9LdtzqZ7VQTmJmlPafV7eYYDAfWiR62eoeVEADAPAaFR7CZny
ic/qbm0BoqCWV4up4hHA2DwrCevV4Y95cAbqV6Ed4uRuk6jel4EseNvE04I8O9MqNi9vIFiN4XOh
kW2VC1Hh6dYYt1ZvDEjGInPD5sp8HCxVzFpOIdnerAprxiqiqpyrrc9sPV/PtBcpV1Z8jUu1gJBC
7oGkAxbqanJVcFuJJkuzFWNar6BJyHBzxlln3OPy7WeEIlhbv1V88mRoLEuDuKw19L4uDGY54DI2
RjZXCpI4Gtj2XaTj2Zv8019dpML6Lct0sAtUdLVb099uMFTofHNCwCtzTujBlNFsYepMbE91xqry
t0EoChjsnQLOxGPrF+evhM7XcFgw5LHrGQofplsmuZ1c1nCKphJL367ObLfYPOyXd2tcad2vjkeG
ozJvVzN13B8+qv3PNsJooi219rZV/LjWzZLVE/E3qT14Z4vd+7HWk8Ok/DzTZfdmyE3CosIudRQ2
jKskmNxmsHACBErBSqfhrJwqxBzIYMucGWpjbu9aluj3GRFT97iol4tpfn+3CO7q2sMiWwUoO4hK
PieVZTBUTliszDztExajL3ZykDYXpbo+8IKwIK7ho93nuykNuK3WsE7ZL01tl1VJYXrKo6yN/vmv
Yv5pYRoypiej4Q1MhEpSJeHRxs6AMBS6bnlKtGlYTS1b1w22mKXzj53sJi51n5ok7K26lkHWC1lv
tUl/hHVgmlSaqqOrxi//rhlltlP183eruve+c6MFGGbz4rl4f6Iw7qm0i+aJfvDFPUrQLYzQW7lB
B7rkkmuc/sJGyZZ2tzMzBO+ELB0bjPLs9iaGVipC073SJMlXmtlKk5kaUQwb3vyIASaxRk20YJQe
Mpu2vECqFLOIyZr5WgnB7j1usI6ziOe/Vewwa+FzY7WdkTbDK4ib5CdT/iPQ3+YcnU3FK4a93Qyg
mm8rzZWwXFivW0upY/ZBdlPcXZWmBCQ8AbtcQy2G+/YM4KsQz+DF7Cm75ikovU2JmBeHJ39XFlul
yYPAnXEx7d64MY4fkmEobvg8b53SXUphThd/k9HO6Xh72IM/IndknakJSLY/oz1AgpYsas8FprOJ
hFy8JcGgL3H1aSixRp27Q+6AQ7jswqSSTDlZrvEWV/T9s2YhYekWKCmrCWbhfXufqQ+9eEFJrB8P
jbm9kG9l2TINZaR4lh1zlOFojAttoumblCozKGsnsSAUUjwQKfQ1uzBoM0WAyQ9gPh8k2fkLT0GY
whhIqAUPhAW3EugYra00rg4JzQ0mR4+8d+uoemjbIX3w24QcOLYv89jHRokh1DpnUXXTiiLD3kIF
eDMHnVOOJIfav0/Y83iHgzQfMW2HFyrZG/w1J7iVvr2VY4SkZl/kiwgCPvnYZ3lsO3W1xccXBQYZ
5dJRDhFO65its1NyfI28MU1OVDF8nidCfuQ93rnXGZDW+cY0W9RmABYAvLpNXi7aIBlesU3dM7y7
IhCOEch+kG+zvOf+bEKHNxuYu1eFF1tzZdZSdV/8dSxWGiWKC0wt+xpdzCBx5drlmMwJzUQnlKql
8Jejw7T2nbWZ+2lCzJ2E/tsgbyRVEYuuJCYr1Mr+Kfz5RoLyYVQv/ZUQDwM7RsT/k/zNDPTRLdvM
bGRDbZ3FTUqnxc+1C1I6UV6OpdPIo/qOeKprVv3FsVv620hP/jf98YvnD7fUX2/zu1OAiG96bNG6
EbxR9omF0Tl8/OVoJjF44s2GVhXcSHz2xV+apcJW858aKGCf9+aZjrzq3JrIU9ChHN7ucjGw66KJ
2jywmn9KZAmg3yzFbUmFn44/RSLgrivXx7gU73FTSCxwiE6vOz6EeUj0wNa0KcoxwoQXTeSA24R8
J7OMaNH4ikvyc5eJTp/4Avu3wTFdi3ovdXYMaJJegNFlpLIPVDa3zqlTAEhBU4K0r0bWrucfz0L5
RJ+VHGf9a7vcO/CZSgTyXntY1mfpuYPP84wzP9oD9DxdnyYN9PbFiiz3kaQ4uZkTKrqcZJgAAIiK
T9XTz3zVqvzkQlq43hZQnC92RV6Jp//dHq44M9LFzLHBz/9ZRlMBNYFuBwJRv7xuc/Glku4rUR7P
JcfAf6sTh2DzumkUQ1El4XOqAm+V0yvyVDLuUPYa612EbQlD2PRv+4cVd0E4wgI2iYa/0zfZQG2h
h0YFrnYgLcNgf5Vpvnf29+/onCHBDKpfyM8FtpWqjfmbiDCxU7yvt+bkZQX9nsCbJdVuJc6ky4bq
JZN+pTFvZR4rj7jKYRTEX8x+hFUIn5xTQFvCKw4iQKj31/paEDNlyOznXqQaDspfAkpa2Tgx9seX
axQUM1zspzpqu9z3elT5zgxmL/m/A3zyxW4fxPGSZ/llB7rg4/g2ewCzqd/Ql+dZc/v7IWtQMn+b
xZe6YD8cDQXxAZ36VuiuKO93LFkJhpxUYpTaQ3EWz3ow2H+3D9Qf8fJ3gU+h2M43HtnAUM4xt44H
s14hOuqfNICPi4+r7jlu2zYzDeDYAY7fRaMMcwYo8bulNdSauecswsxFnPsu2k5fhPOKSyn/zfvH
7H+ntFhHlXboWyYk79apUUhX/emDoBBA3fR58rjoTRqbj+0y+uM6eDt3KVpfszbu+y0CM/Dmx1lj
0Vi1pWX4oQhyALdWrU4tqaYSzn8jxZAlpj5+W3UP3LME+8atfm2sm5PfN8kxnw4/gkUkVmvn2zPq
ybesV5mxBt+SUmf/CB5LhjV11+9V0E7ObSefNHb93CyqfG5eQyX4596PMV7ut0IkUuB9FVefzp1s
cyQWKM5G+f9W0IzP4yR3G+1gkB6zrknu40kwDe0+3h2Fk2Z+EuVS1o+NuHFmlHN06mXfeY6klIzO
XSYsJoyX8cO+JUsR1DTkdK9KvC4bh/jYHD+f/2POHn/vGpmk+lR7yDcn7cyDlf+wbuJ0Gpw7k0am
Y3HF187y+Xk+4LqUaSjO1g/tUmM4oGrWgROf2Oo6q8drJMLgaZwgW+je3S6nPtPuay1Z6pES3o9M
nSVQlarfqldpn1uLlCUbbWf/0ii8IsnostrtB5v2+IOVkll5Xp+1t8WmavRqrWtHFrj8O8Oszin+
N052dVmasG/0Mi1oaKawhJ7UOH1skj+bVCS+cjB9Doyj6bVRGuQbp9DXs0ewn25NcGc0FJ6fb5ei
x8srT0V/6LhrrBqknO74aQGZ0CubDSFi/JzKESUthnVTfYQHj0bzh1kzC3nSW/VmpnApFjPaI8cO
uNH/h7Mz21VeW7L0q6TOdaGysY1xqrIu3BvTm/4G0boBjAF38PT1zXVUFyeVqpRKe+vv1lqA7Tlj
RowxYgQzEBOMk2gF3OSwZZeX23pg5wx6Hdx5tg3ztLlB+6jrwqFZsQuwYScmUCFr2eV1WHsMYmUP
XOsReiET1HvCfASXdMJN7U4AJeS3o2yQujJGxCVbS+WRI+MVeevh7cF8oDXFEbFjKsFvesc1vRg1
JXVaB1srwG1EM2w3FKIqnZhu2pBLvq1qW8BVYwQFLEdLTTqE1CnplYhIAcnCyJruV1GcJHY8zeYU
45zZVMzI4TfVtOuqJ3Yk9NhOu9n94xsQW/AHJucKlIlgZqlfrUdk2Mawv5sBrbF2kOKAYbamtI4n
e0eeEHdnLxe7Ke4BseJtEp781muXyh+1cR+ApL7cFOB72Zm+QkRCTrVIz/m8JO3xyZGdzoh6i1Ko
WResUWR7PCFOGjcLeKJBx18tuy5p5uo2fS0A/Dav4LMAdwsZIjTCPdeJI+ZTnBh26vD4Ec2yVpMx
OQKTnJ2u+7H10W0IBG6iz5rQZWE93G+YDWKBNmgDtHNiopBJ0F98IZbpY7SqYRXIS8YFPSM4DGZ3
wpuyJ7yK8wE77ep6O9zG+wHNK24+fA/pbiLi4wVwX9Bne2Zs7EX1by7dHGNtBvU+r4L0xGBme281
g9mXZdANc491vMi9lOFBhAHGZDvEuN5IwrdhltrlCBWoLSHVYWSFJW/KIa97RThp/fxssg+k7WXT
XAm4U21qBKn9cDugg/SfLNnp7QWGJXuZChOd6DkIPw72YLV5DywsBrmGhyNNRH8Fa+FxZj76pLt+
W0NIIpvGRSdx7xEicG398tLR46Ju9WXP1qCyP0Pw4O+iHgkLX5KBcnRQBuhnXfgbE4BxBlYUtKvn
mV6kQX7Rt/pZOX/nhu/LKk1q5oN9zWQxkFT/RZyypEAfGTNBsCskPjRG0LrESvpG+fw9ly3vh/FC
syN78auXiaQda6+WuBHSmqGN8If/DbJx4hNSaXypfUYSlUdYWYdGm6t8/VlB5wg5NcVGeapTrfQi
3enMH17vzPeOsI+cKZ7uefUxHcFyWDgjiPUjyDDNGpY+crPc704oR7onIS4AN8vnsAyv7XOqYHho
Nv7HzwUkpo+UHRgYR/4KUgO2eoA44Er724pCcrafkO89p9Qq0a0y9yGTgw7kk6oLQyA7BtUwb8AG
WJXcOAb89fz7DgAE9cBvRg0zJnWVaDpyyl26YZwfGs0trMN78N5pVv/ESXHWHWVQe4y6okVrkwO/
3U5cRHNmffNeraOvem5/w2YDBLyPaebwoS0DhBfzLPxELfZqpnytV/0Ty0F16/kTxXP4mnbt0mOX
15eUrhsabIErENmo7m/X3hhR84wanFBh8dg5hPbRZ1351VS5qq4OGerVh3rUXnii3KkezRjgkSaZ
27oZahbxEeLYyeeYoZLSLiucnXwNBg+XGDAyvvZgeI+Vhc2kmdw2v1EPvT0HjFYB4dG0gELZvEm2
jOBGNGlAL+2a2oV1vGF02Ll2tg1+OjNGoPvvcX7Ix7/V086cbMcQhsbHIpwgDyzS/rENCQQTdkOr
32ua7oM+usmIV+8YipeH2VWNRLmuAxTiVv0J33TM5ILFe+869H3wEdBKRrCupF2Kjpra0+DyabPj
86Ep/JsHBTdoND7fmNE4iF6RoW6wIjilbfEBb1KnmtxiuygsDR902uprrw//jdb9PinuYf1dtBcy
CMI/hOQbanGptcjqLMY4QreXVkqTRWtGYrAZvDTnMiL9mfpHtQo2miF4hc3Oky8Kdypzix0HtMan
Q+95ecZsV0ZIwsP4DK94RrC0nDDNMUEbwNRWkna0ktN4jccz3ihOxVCXO6e/ARtzJ02hmqRUg1ZB
kRA2LskdKKqg3iyeYg0fdaZUilP09VZ7YFnJJmu0F74wBYcBpw0AtvJlVpOYiS1M4WhNtWOxeIN0
4Xztu99Ds0PLTkto3II2OazGHf9BiPulxQ4DgAl6LgltVI6YvSv4cZO0BJi2F9YzjrcGqfgwPv12
T/c1gWl+uP2QlfVAKyOM1plxO9ev1Hd3n13A6zDHmxBs9Y/w1Bz87UWzUCIt2hXKD78c8dpc/flx
hgF8z5no2LE+DFxE/wqBDNltMJC0NIsL2R6W9Kv6ACkGxQb1qNLqzjA5VgRNystqWk1VnwOA9kqx
QeIuVvw4uU1BQ5BXNhsQAESd/Qk1sdBBEaxp9mhtqnWEHn7BHSoOOOZzNBuz9wrhGcgvGjxKdAAC
QS5xyK9gOQlG6UY5cJWgNuN2zITg30hdqz5yklM+J0zPMeC5cGYc2HlUmqgTXI4iaciQAucxhXUZ
vL121PES3+B6JPt3eUyY0EohGEhmQZbTJ1jfSU+TGZKI6BMkvjj3yiVE4ZBrPMLsU5FPociLUX8s
+Z+J6uKL6XymSF/DgkyeVNF5k2eg2y8G2mfVC/Z+OqLnrqBioiF5cwuUL5knUADan0UM4FyuJPx8
ZlTOT0xHVvc5QjtkaBzmEEBV0KK2giShgZ9FA7voPxe3syTeVlTXeOQe4IfFmqR7EyzHrhbv2d3v
DLiRHG8s2Z5bEK8kLgXXWEEjPKYv9xPlghCsV+D36ul+4PBcQfH8IZQE+P0GprI8fIdNpKxK7JUe
tMdZ9QHsIZ6yFEBRnyYcK7c3MWfwaocN+QnQEO2DpG2fxMDd1EGiBOkFSwj2CXH6Q1vet79Q0Ykz
/uFWDjgFgrMAJX4NVfeLEooXAeoCz+DDk4FS28FF2ap3pnTbPoPfwDjAt5sw4MyuRYniG5fvEGKG
2wOU1AxJ6y11F9uRZL8P3OjOgEmNo/1ct++bPTorCPeaas1SVnzonrcSAqvygK7JplWOlIicz0M9
ua3n0H+l893Gw88GsbHa9wBGQY45U4CWweBBqDpZAGgk2LI/WSePtLfhmuAToBYF7guCBZPTt5Eo
sZphzQTv6cF/pN8IvqF3AtEE0C00YB0XkqMDkApwLpSTNkwQ8Fr/NYKhEPARbl4a7d5iyBcyU2SV
Qur4949AaXwPMBdYHPgcX4Ut4l8E1QoYRTnCfqNEQqL5Bxj2xXBJTov4TMQDs3t9fEBoGEWiH9Np
VDqZuKEYgfuwS2zUfrnhYuCWy/2YC+Nj8LIoU/kSwwNJczVqD3tNPuEfMDVf0M46A/DnAsvcY9QK
oBc+pl+AzgCE/J8vBTgHPC6AdJqOsTiABMEMkaolcWruHdkfpgPocCFRMbJBvtdj+smQp/clm4Y+
Yw79z2Xxi3n2gs69nT9TY1VNb2IyD2EDcAvI8Lwnf+YVx91hzKcSc6beY87QMU1LYKTbnJHyY/lQ
wa47sa1Py3tAY3UIYmblY8iWEUWlqU7Q+11TW/LH+oAzeVi5OkJBOMEP+TX7wv4Ouxoqwxxlw5V0
yO9469h7DAEASe1RmQK5QtVAiOPrg0vAVTCMZ6qv8qB7fJ09AL8GFqgIyI9rRDZSBb8RsbShNcxS
MVG3WN1CO/DEaclCmYWmcoxgnzABacXr3scCNz9wiLDQ8rF2UA4AbRUP+g08GQCGl+YjAOcQFRp6
4uLAl3obVphgdwOWLFINsF7WcD0GWeV2dV2migsVFwc0cwKATWmsYRIVcnswB5BI0Fs8SVG80HdH
64xYe2gcH+f4bFy5JmpTc3/iE0P6EoUEe88Vp1seiEArzZYbPEfThpYBlwlasGx0K1OA3du2S5EJ
hzEnexsfNAxIafBxQU7VobKUmK/k4yLxWJwyoJbb6bHlfilX7g6X3jt99hP+mM2pAlklqM/GZI3c
Eo5xASQP8hlu859Jtuu58ZkNwRXfGVKh2OWMUspAcQD5aJHM4sVOYGX4N7+ikyFFQADDB0V1wwl7
RufDFOPgWYndT1rHDRsSOL+LL0OCesuUGAoYArD5h9Yi6+EijIHM5YlbK0NEmdwwkGfDwwQPVFhI
jTgDgAzeIp3lBKUD52caUOSH2MCVkYvhx/O5yCZpKwPNJxLWo6ci5nTx5iAJx+2bnjp6cTnpSbrI
Mm/00mIqDYoUZGPmvzaqn7RELnNJltv10WulPe99GT96XtFaW/IGkZEcFURjCLEiNGZIvQohcpQo
Edh1Nm1sl77LT4OiZvZnsi+dk8CCWlgK6vmbnQ9eXbriZYfKjdf5rvFmuKghX//6KLp+jMEQtWPm
ZQGsl6AtOgN9lb7s/TGhVVQ2WbllbB36a1IPIaTzao/f6I+hc3/cAx4Yj25XoCwtAsjrMrQgsaTB
bd2eupjRN4FQ/fu/Cw+d76d5jrxRwB1dt+dSMdQrSJbnEKEhHVdbEk2WQznvn/q+YctRJ2Qg50FC
tcCdRrix5E51tiRE79qWbpywukcOKFy8cKemCi9WxYqdG0+Z9NhMb8P7mj7cHeMaUC1NcLh405v6
HdNshiC1Zv0TgOx4/guSSXLkRyA1WH9wXzD0j8XbqnddnxplHyK7CoQcwn8tmGeNnRq9JQE7+DfC
cTvQWys91XcWBvUVydoRjGo/JpuPxcZxm4pQI5Tndnf4iZ7Ra/uNhh/AHItE7z1vDyLPI7E/d2iZ
phsAbGfOo2MywYt+GRx/zf46nfx4gtoK+QNVqeKofbPv52OgtCHRQB8gDUNtP9cOKANvJ1Je4H9t
1Ux+L1MKPx94OBP5hwEQInblhykRSJDoRjcfW8kIGkgeHBYXr3M9fp55KjwMZdWOy1lBQo7KZiAv
u2vmgCOsBlt9z/dH+UKSz4QiZjV3h8wkOGuH/ZrH94mUi3Z576pJeipm++NvuV8rS/hFfaWs2I1R
teDsS9kq2awK9+PO9r0r5rcpgSs9s2ET/3dgRzFVfvA+9Ddig3OuLYhYxLD7ON6i6CaY5uw01gII
BEsqUZkcDklkojbuIEwGyeXvvXHjZ7sm+gxzkXoQsUA2X8N0lE3ySTnpDzAjBVwRVmli3MOdbGNd
H+mIVrd7bAnuR536vR/UOHS0ATZnfjqjp7r1Kd0wl/x4vyD14ZmP97UafCcfiktxnCWhvsyvJNYc
LftJe32T2cZbbmm7SnhYUC0bOluHHZLH1iFNSs/tyhg0w9aphoe+W5Kz4qIwBIYavtw44qn48R+c
xGr0vsF7/HPQQ/hAuaynR9AOkFR4k/0sC36bG5+HKeS2jBXK11Fcgz7MePDw1ACDCG+PEUfj3XwF
50bF7eD4ncNUU9OjEMmue1+a9CIWyEGdPE+vUz9Cb0MG87gNBXHIAzNEgxIbo6Db0OKGUj+gGEkX
kJ/dDVEeSgsg9ETKwllGZsTPk5ggceEURHcksIP9qVq049/hMa2vUI/cM6AKIm88LVawkvDP9wOn
IW/IGUosVsjYDCGnwSaHLP6Li5xd4Cr1R+yj2YGNjM+U2OIHyK1BiVnIuG9R5WNEhowOU795TpM5
ra104wC7IQxCiFlTDgOaUJyx0w76isOJFVrP4xM6VmSlvAYSKxnSU5DuIYlNnAvZIucBQYvX43GC
uyFHpZOKxGGlDNLpc8FB/b6gd6WCey5g654L0bmTCgaR5E/Ig3hv7t2VS76haSVPqj3CCpqt+5xe
NvicHyIYrIhCVkfPRPUJ2wccAxvI8c4Ghs8lCRSas64Q/5FAcKP4A1nIe9XdyAM0RjCh3Hre+RNV
x2cptsIDsNjHxSSln4Du9Ssfm2uXRymTjic8gnRbzokZe5vVMpCWt8EPu+oPbttPDwHPLHPfU3n4
8PUwDj8Y20JywVkZp9es9rtBL+rs3ldSGiMPYcRJysmP7wcKzahY3T5COQE3/SkH8v+VZJBkUSOw
n5UrZy63meuA8+Q2s/M1/gD5yZBLThagXIo0wgtc8U7nKMKkZV1t1GiPSxHqkAd53c/rDbXxh7Ib
6/KJev6MboMYyndTT/urbCsTWOCEJgjhdtIGRrgg+eJ/BIx/pDqqC+QYKHyoxBpjSWoILc89YeGi
nyPPE0kctxQgDikUyBr/jlkt/T7ogmlhiC0ZfTsR732Rjtxr6EqBvnOQrZuQcxJ0SrohnTdhaH6Y
POxE7U+zAHX98Yb6/XhDgF+aX8nkWIQy08+wjz3yhsbiV4PM+kFG6YpB9nsM5pw097/cpYWO0T9e
FrkFhSmftQYrRAHvc3DEJ9apAPFWyaF3Yh3yeZuOZ9Cmh8XkmcZkTBKY0lNdWp2lYWM/g44OHik2
tXF2lOfV9r5myraU0/mGGN6k7dUwbOFVwx3mr4YY09u5JGtjSZKNa07Cw6fL1lTGLfY+MXA1hR8e
CcA4GBggXKMUpgtTJJyPhTT8lJbW8hN2ekcIgjmK/aX7HYYVve77+oV5BfnGIzxHgE/dYiMN79If
TiMyaSFGm8K0z2GIN9QMxy0Sdvpr0KyD3zV9EyKAVIuUh7QFjIdTSgCOAP+5gIM4NzmkdFJ2ydQD
JXj6/V2F5OQrDEdV6h8E2gRNDjX2mm1ARJLmHowQ8wjakTFAyWwdrX3fKUUHO/Ys9j+hb+L99bnS
o+cRfgUSpeCtADcuPTD3I4nXjxEtiZjrd9vUu2d034FYDu+pqdNsh94P6TdlLpJ2w3xe7xvlzEJi
CYFjtoDfjJyYxG4GIIO/BPdUY25yh6wZ+TlQNUWYYMsr7EYrk20Q8wHeZmfVPUuFyezT5Jpjt3kq
YLXOYGn3Y7Heb2PnNlPWOOwqawO5XoRG4S8o6tf2AEqcDfKduk6Gv1O8YjLPuhy9d6SZ4UNMnjJG
xo5I8r4iZlJPhlNssd+/Vshxqbg2kmDDPqs0pKd39Bv/5sq8u31cXjvmktMchSOZ4aFZJ+1+gxE9
p/f5e0ydpXI0JjtKX78lmZuU4iNXrrxulnSCpxSGZDkkJZwm6G+JTHjLyLjNcT1E7GO1+8Jzcq3b
7oFHhefIC4j68mhNRbSZmDrX6FYn4GpKF8DM2PoxrgZyjJyd/pW/ge/8mc/1wM5A1E06+g/C9LuH
pvnnNDgjiiM8859T1Bf0s7oN0VY6KRrws5n76kSAY/Q0IlEiT1UsUkkiO4Jrojzn0Y8ElGQXB/yD
caHrapTt6hn6DJls+9q5EgOJ7gRDzlVC1P1AAsG5Khq9cUBPLNq0Pyg89yM6xf8ZtghMnLREf1hT
qP6vidCUk4mjBt2LhJoE2dcN9eyimTwn7yWCTJZUd9wd4Vc6kIetmE1gtsti9A37c3m6924Ed+wd
RqrXuji10KBzZB1TfRhkpX/gMNVTCSxNF8vLUY8v7DGOxhaGDCcR4J3G6fZG9EyJthakFaqgW2Lu
cCn+AOGftGi7HFpryNOqdZ+8bqFsH8fvrCJWeB1hN5RHxrFzLCMcazA26ayfA/7Eg6xasfn6mAOw
25nxs9ARzFxpGsOSAB8LdSmxT0BAqbiYoQY0RUsVz3zcHj/LOngdCal/FvErXBwOtWtcYeL66NBx
x0TfYgOAswLIlPdHIoRxoUOFNgMCL4vtJnYuY0R+AiY/N1a22M/aDQzkfVHMKZW6sbc/vVdsGUBI
7g5CmgduaeTtS868qJzVLa0CKLRs+DLuxYfSR4IuFbube+B/wscRvSybl9qGEurEOs+nT+TUW5xN
0cm0oAycPpy4nFkcZawgBL0Uz9Tp6BFERww1Cz4mwm0iwW+Qpb9jpxjggdMy0tc9pMJWNvmF8jre
7UltPyPtY3UYxMuTAZa/mR9uL7ESImGNnQ63+bODCiuB3df63JBMBlH9+LSratXzfpE8kcbqWJka
Q8m7mTsUHZh7q6tyhNYC4FYwotRFnjzvn/Uxik2noCOWDQP7BVDuljs6siqkECNJLKF22V76xEjB
YBQ7HsOL/HtNwUwC8F1LRxDdML80fGAshCFpaHVDezJ6TTjquItvzaLIfEFTadw77PTJ/w4G8j2A
uat+SumVOPSuePGtOhu8P7mvxPMaZyFx6Y8lE2vPE2kk4aForDGUkC43xWUACy4/6pIVpS7v5w9A
CcIrOClKqT8DV+hmchSgc/LNuQz/fmjpzwVdIISTixogeGZy+uy6f25ELGGcZCiJncd4z/qNvkee
feeMlQRJBpoyMuUV/psLZAQFW5d/YXUFSIl44NgRyFgKMpbaugNLsZ9Zcm+zPN2u3V28TqFuSCkI
yVE8V+ns2QAI3Kbl6nclKlXbks3CRjs8NhzF+0kVYD/kvxBXdmYYlq5QhdK0IZJpkWaLgIHGm9V1
oEfF0EyKAxJFFjnFF01KtAX1UAHfAv5aH76ic8DYUbYRyf9Je0BK7Aii91kV6Sv5ICNygGG5DwoP
64ZxvWgXr3kaYjHtItao1hxc7LAbN41mq1Ox26+/C6btCUKOToLIWKVntiHk1QXe/vIZGstudD+8
zvlAv0DvcJxSvhJgjStZ2TIVFWQyvoFJyx7MliUA5MwhSLmEhcBwWiz/wIxVA575DQ0MdbD9zWt0
31/MvEVrP9zGDROW2PztOAMIqVzxp+cAT/ehouiZ2Add7sS8vnuC3yGetSLjghj87m3ols7TTRnm
wybnsdAsuxYPJjmVI5pKJ43fsfGztDtuyBBrJ3M6Nj4jiMT2Tu7Fk2TEntCHYUJ+YXfnCrQ7VWwy
4mh/+r+pPmRAaW8pn9O9pSyqzHodkx1aihIyiLzGkY/ykZ2835ZHrwj34B6/8Qv5yfEekgG0s+4Z
UlvaUuOSE4Bv0J7k9+3SxwjOVvgo2S7ZGVsOCbBjBHb8j9yrQ1YpQqSeedUeRxfsbAX1SLVNPSEV
jn4CP2HVSYfuoZrjOxnJ62yiOtnW2HQmzQBP/PB51PlYIBXy6M1RUwzAA8LHVltBdp+TkInlI9pp
uRL+zwr33Xek9Xed7G6RdJRCPGBg4UidFvLyue0O33MwRA7R15aWt334PAPifaaEav6Z4gsBJv3b
NCQhzEEKAX1O1uTcB2NESS45eUA9zzc9F73Nk3NRWgAkLOJze1Wg05m22vFYSbxU4t+ZSE5VxpkK
SkINBmABAqgzPmULna0LhKKaSgvoPLJJYDGWAXkfAR1M7PnDnx70oUNPtPlrTH3KYqiZPo/R4/l2
7AzlqQH6jQpmyi8Esc70EfGbvojXyfK+ZNzdsoNrJHMT0YqBr5HpZ8snwpkABC22pTCO+ME+8Abt
coP7jPh4RAs1oycRegVWDO1WZEwR2TRrLeChvi+drc4JSzvq5b7sbFlwbmyTewdiHMhz/NsYQ6Gy
64ya4eNcwft8pt2QeobDKnWV2uGH0fwNXyGKNg9rzaW0TmaYMLAv82UTNn46gZvkQWYoBd4wnuD3
XSsisHMk1poN6klop9FUE2Dac0IJhOosIYiiWaYAFGl8hWkfIG3jSgsQV+42lANxiMfx2NYH0h3o
nezPAwUmjvRI9HC4g/sK65sp37ffwGj1N0AQKG7zMUSYPihW9DgZH5cKDuE1iDcKbA0rjC7Djmlq
5ltXT5jCzJIQ8qmDjxOvdUZW7Jdiw5HMACmM6y3thxN0b9Z9p9kNYXy/ErOgqKBG+vbrs/wngubD
htF+KWbHAsLHMGIBiBDoM3USI/jp8jXNuRy7zsdckFgh6kSArp6EfQdZ3/wxfQaGB1ku4jICUlx6
zi9UIIg6XLqlBLNxd/qhdvkt6enVVorzmnRDbdnFy5Yv02PtkG/Vy2zGU/iGMnJFMqjlG7q19emd
/kbww/uwivCGARCpFngVD7phvUuYMul8gmVK0ElXeBhYb0/1+WE0Ig1dL15FXkT1sWnO5e7FZ5Eg
+cAonnZ7qS8gVR+LVVatWXEIIseZk7o/AsSANBDidbZ6mKvU5fmTVhWz+yzON7RgV9hSMr7dpr0Z
SdbLKZfUvsiqngBScBv42nUdkkWgbuXm0DZNazrt0fQz1w1OcLMHnpOp/2H1sJ4QiNRLPkVNuokp
Zm42UYczn6RBQgjWUv8wxBJeFrHU9hkxgZRLDB+rzxXdE8iT1b2oDqZV2NPy6xmLYSykeQTWVUi/
sEZ1pUHPK20MOe0sQMFvk8IR/DKn8KifOaCHtzGQPTZQ8Wxvf6cXQDAUfspGTaz9Ds/t4SfEBY4Z
eaBWoM+QBrzkz03ntT3DH1YoIb3Mqm3DbJbKGQUXMY+5d6PWeQ4BKlQb/Y2lzRLO6m0OGG9pUzx7
0BJVw/uKxRMPC9+YP+jE96nt4NiCYl571YRiADvI7vIzog4Z9hbqNvXWdMn7wOvsPunYOwq+pxoi
DgTWo3ExAJzE0sew5J75DdJtzDm9d+Co9QH1i8jhvdf0W0P1Z6EALCGDvNbD1ESdaPTK0iTQ9+XD
PqSwup2iOYnkpHZi8Uy2D5f56yR7e8QiGz4AKyIZ6Awg2Q8wNu97xQWYfcBpagzQigF/W8/oOamX
BvaLFFeD7pp4GA+If60JW2I8XbXvYh6gZc5rzfDuuHbLhnaDUB++N/tduu4jc6Pb+ECSfJs/DhxT
H6ePwAQd21RQ2KAa1uvQ8zq+RjGIo2UdoGZ222lvDpDSnadrms3Nj7npOmTJBTaBkDOObrJ+EA4R
OvggA58Y7L6CZFxcPWlahinnogfqwu74DpFBwU5IVCFOHMRTDLYKHo9NE4kJVA93DpU1jIca6bxX
Oskc4BsBUOL0IRWKI8+xK9o+4nNHCuIzkDtkn3xNgNnhV4kPQCAcgxCpgjtrL1hKrFmZyd+m5kAY
oSGiLGOYmXVzP8fUJauuR7jDhuUFpigbVBPqknJJrqIjmcff4vWi/0zIcyoWR8h+I+Pii9sJf3/g
t4EN8BLiii/IaPwHaHz2a13sahrd7MLSW0QpVIH3wd9RFndI+DK0h/cBJaD0crq+sbW7IUJiBLGG
rR7TCKLiMSGEhOWST5fNECAZ2/fyMeHD+EK6kQ/4cyFMHsT3ofoqqB4YlWSBy1AMjEqvGNRLccDA
8XISy9gJCHoOzAjWAJLL+/pCSN4EyuVb+ghLPdgNt9916ktvXczkEZlr5nx94Bn5AsNVj9AAwytn
DtFe4Ju/yV/6FSNUYTgTWwT1sF+ts1HuJR4TDCM2nWs4qUdj9kjkmKBSbm+Fxa/3JuSLHqZkTDua
0OoB+RE4jQGgMeXiAk40JsYn8wN3RbhRlaDpU6xxMGNw7/P6IF+FjpSB8g4DiFEXutkcF4UQhS9a
fri/xE/mxLWo9CBM6RkW2qk+c1/NguMkedPpK8QOTUDT2zkzhG1B29p08++BflFZKC6QGMCldmkW
v0PL7HJqoYEmtJ0c42xaqC+KwylHZzn+7aouULeVFzBgn0n/2A1vdEV4qK1PHTqMdjobFf0tg3Uj
zv1vgblJKBAAMBjiwLGg64+WP/F3tg/Xs1WWCmjQCLRdudl1bL1nCEjCRBwoHAvSGgVwCsOVutib
gD2ZfXPJkgA2yRGik/yQ6GAoS9esw3aDSMsGKIUDggVg20r1Jb8KqfBlhArtMh98IppCeNC9NWha
vqQKQ59OWSIeuBLkJJky5xTeoE7L+ssGN5GzU4JGSOxqotIqH3zZnSznGXAiSrWQDgfyyhvVFB2F
k9wjPlnN4j3mJnhSyL1QHCQpS4wFnWJUWgfwroioTb8BMhT7E3IjPOWcs0MNjBpgmb0ZjYsBMmj0
eBOyaxbTY5QSTh7Bdrl3dD6lGoL0uW8yQFa/gDP1C7p752ljLu6mwMORRKsA52Lmf4KHq3JCsboD
9unTqlT/jcwRDxroTDpf8DBpxwWtlQD5HtbhAcV433wTCGjK+OHZtH5XdhyRuH59oRMHCZL8ckdS
qCLettHIsJy5iJBfiMjEHoF53pz3hTloFA284nt0i5i2gHwa/IPNDogB0hayoT09SGbSX6UE7Wx+
giS8IV0uOGQf0d1aEc2HJcVSf66jGD6Sf6ZR4hn+XuDkxQUca09KFH692xVxpmw9UH8QTMhFFv0x
S5qRaBvSxcBYIPNwxfHfDWP3te64GkLQ+5ImIqJeD85nBBxDklsUbob6nWX4V1ZSfyp0/1nyhVSF
s0rExjfOkC7SwmyG3wtp+GedeAjTvwPKdzR/LnM/ttWUiAhzgECBk471F0P8EvXDPlGTUd/ETBDL
C0+I9+GO0HMQZcsXoAicBzkvNQ3FxYuEF8aGX+lZ+YrAhoKgCwfZYsVqP7mYjqWreBtgKWJmQMFc
SvjjyfHiXzxy4Qxkn3gM1gyGvkdilNqUrRQ6qKhI5T10uUu46eZpc+/2hXNP/AyH8peTMdmbKd/U
qbR94II0B7Fke4oPzcPdPbgjN++GZSouN31BNIDzZRwjqKAB0w/ZjFR6JJ/3nH8UW31zwEZVSIlL
gX2B35DmCRemCEkwSb8Ks2lM+38lZ778IQjHpZ5jhkTjhszJAixsEO7u7YKV2BF+Qz4qSExwOBPQ
5VKLqscc5WBQhR8qCZYLhTdnG8eFC8LgJj6AtgP7bhteM6TonHT9l0sR6vPfOhnAw7PVH5Mrn0wS
kAylrbFFHUHxtR/fIj4tVcvxu278/VyccRJhBbVhcF9+1vt55vXn/IryEFuiFkt5m0Sc25dBYMMu
lGYfEJTeCxZmgQvQmIsiqU0NN0UgUAy4KKyS2IYsK1qCKPmwZMK2Fi4ILS7m4pge7Zmz4j15xD1d
gLc0ZRi1/3u6kkxLI84/XkdnCqRn8GfFV582f1VfHneyy19RKNQuD4DBxzrd2I0FgURZSm8ILwXi
+FzXfMVWpl/8/M/Me+DNQ038Bh8FBN8p6IHSz9r5Gcrb7vwR9uYti2bNjboxSOCJE7P765gJbfHz
mq48ut3+3ok11VJqYqULh8PgXN517ydep3PK4eqx4QFQwbz3iyMJrPLiXTLmjw9mt50g0517iemH
e88cvfEMya1whWDyeW5VOMsp4qv09j2a4T/+7X/+7/91av89vmCbc//Gz/zf8ooqKs3Lz3/8Q1H+
8W/FP/85OP/HP3qaLsmSpMk9WVM1SVe6Gl8/HeZpHvPd8v943uKm6sZdcpJIP6p9gGx0zUOpx1k0
rFSUNkOsZQvGEqRugkXTVsusLpmdV+5+TaASk+JAY3rFzasw2n97cjVhFYNhIMOieQQ/+eD/6wP3
1b6uGH1V6sn/+oHT6vZsld83jb7VsNccOkfJWMkY76bAfI9Ks564G/Wz8+u7uAPGYJukgFBCWlWj
dzXuM4Hm+tGWGoO+RHMPW7Ahs0Oy/qZy1bJVyyvUSELaZpZg5Utm9PH/3xcg6//VHe/JRldR9G5X
ldR/vQA9f2lZv+ECGA45zye3r3ePHq0v0Xu6nvY2JGavCTlA/D0TA/rWf/Pu4tX/8/NWdJkHLsm6
psn9f333Z/1+PT5d5RZhf2kfkaZYc/peTJG7v+nRS5z/5v004794Q6Nv9JSeIvVlvfefLjd5fuP8
0/SzSEVqRE9tbuH2rDKrIAkSah5jqDIf9k1bP6Mj3R/FXbzu0OKNFuiFieu4xRdfcg19hDf1vggN
aa2VgRiES3I3fmsrYOkuvU40Y2IS1DFp0UINQfyE/uz0XXDsmiQcboh8haQIg7e1ggtw19YTm1Ey
EnCBOtZ/c+2Y3sICbuc5fxv40zoQuUhFcWb+fNx8IQ+fA91/DoqJoU2S6EcxBwQKxMNpMa2fQV74
inqQ6AumS7WDb31pCkCkJwy0KO9puqFzuRooMP7IH1qXdoTX3ktkv63nTQQIjFIC9KN4OmnbkITM
umj98t29mef5AEl/SjCbJvkgaR06xITXWN9wcwynm2lcBNQQdyVM81GBQEq3mreHklyJ/f4zqG/2
T1un8VBpLFBC4ttDN78ULQByt7GcDMhopCMJFWfHnUZ1jHk0rHwt3lPSRq+3Byr5vE26X9zZNkZs
p+v4898tSUP6r5aIoUhsh35XkpX/tCa/+f3ZxJKSRSWmBAmeWH6FMh9m+mVKjbAF5wnTcvrGZgxq
cAMNxj8oH18pfbnnFBA/u2bZU+weGkCa8TWsJFDADOlBzYvJK/EyCV8W5wk1UuCDJzBFbfNOBo98
QxXQQ1r9GaFsAOhuygAa9K5byUxn/EdYMaWTQa4ewj51jP/H9FuEkBL1EJL8uQZUg++q1nLw+fkS
NA++DkiU49nLsLJTp3ELmgQlZBRhrAxexfhXbDX0xee7FKU0WkjMcx9KSljHQymJmP9Q6pN+S1JH
4olETaqHWMprX8QNHIF79/9wdl47Dlvblv0iAszhVRKTcipVeCEqkmKQmCSGr+/Buuh2Wa4uAdfH
MAwf2BIpcu+115pzTNIBusiv0lmZrpD0kZEYhbOO4ygmUkRM6AUS21D9GhIfLmVKkzcVNVhH2b/J
8RBY3lmda/0KXksE+kJ1IsaqFM7UHueJGHpiPCsv67Mxv5ZkG/hNN4jsOTpqqdeLL8yAIVfzZJ+T
WZc4cmU30hrRtVGutWwpZesGlTPVInqelpPNoo38JHxIs2UROErv5oZzDVcmrlvRuQbzKprjp2lN
27N4X8TIDaS1bHyItX9OV12ztjo3LN1zPlH6J1odwWOSe8cSsDU35876ZP7+7OmaaMqaZuqyzrP5
Y/+rqqJVpECKd9e9MhcwVKDR1DffM/bjg6qNhaX21vpnW/gIthbCHAQ2yWv7zlAyB2UNum3B37Ki
lV6ytl6kE4rMbshcYfQVepSD8lQcZkcO6pJHjZBvZo9QVSOWqBEdEsFA/c5PJTycGSfs4kcmkMHz
MFhacaAL3o/PxisyEo6a63zTmQvUHXAMtcbvHpOhi5AmroRr6Dke5+6dhVv+9aX858YM29iPGyMF
rXptZD3edS7DRA9u12bIvQL9QCtmdZn9/XHqb7uiZf3zcTdrQK1XmmYcZT5uWe+ah9NK/LSuw7wP
Szm3s0v4BsWG7Jt6dlKmOWakdojdiZgbY9V+xGC8Q9/WDYJyCStNtUOkXL9gSKbju6XxwOMNRA9J
FbpIphL5OEKGakvPf1+G9F0v3e6vP69j2A5/3LZQapPoeLLiXYzv9kh3wdVML7I82aJH4PSYO/Ya
bp96/Hal8FNsJB1E+eTPCSJrxTnhsttVvEguhZcqkKHhnFT/mM9lfX1O7IbWAMcQGi1XH+QEyVNZ
vC7RX1CUYSVtmMRLdoV50VdCQh9P5ih/KxEiv+JlQHGuFQSwznBUML5kvNPRQdiKe6YQOvDMYsLz
RONBz20VN9OmYjLpVyuRoyltpoRTLzBa6KbiW75gjF0/cPBp0R4shx4lc0D58bwyXouBlgAEQHcr
TPKYDMZHj/4uHnP6a99tNA/DXecx1nTTBf/ZJlvQpU80ok+GNiknK4HNLkP3UaDx+fvX0YZi9o8f
RxkWgx8/Tq+qpWylPGTVSwrO9kVY5qvrkzCvppJzcXU/t2CYIrlAMxCt6GqvGzrEa8HpJ/yz4uG8
SBbGWFnw464KZoNbHKOMEzk7uTSuaIpwzMXMRq/ts8Tow1NI+cGPefbTz/jzQuBWdG/v/K7X/rqk
m3I46vo0Pl9YvyLAfiwoDtSZrXw45SMDM7P6nLjh9LRvptks2uOGO2jv+qb0JS9CQ+B1UxqVh3re
LELSjgKfdJVXtB4hURb4o551yhDOTqNkeuIHZ06iuvU+3BnPyRYJHdIKaXaks+XHY8g179w5WA/b
i1t9IlCh2W+sxA0SlerlOL3SWZllHh1v/SB+kuQVS1hbXSjp0sZcQQHCIdaTXFk5UPdAXCKXRnU0
uMLQEqWvOryqg/JaPqRbvCUSptIhjthXNczOQBb88gX5F+cO2ricDoMlobvxnfXw+1zx3xttWaoq
y5ZuyTd1bJ8dUzmpr/FOomGJohVGOR7kXTYKXyNcYK/Np8iDQHpftj1noxZFdToa9GiKMTqi43KY
IyKPZPDPZIZg7glBDWh6n6tPSxpvQ21CbYofb5nPkvEwcg0ZDjydZNf6KtQ5ljd4pCJqk9PkzHCJ
7hD9sGm8pxNQzKSPv18T6bczgsUf//dSb86ER0ttL6LJpdJmIo6HBs0qEkcaqpZ2i5aR4zGIa0ag
R+fOB5vDKv/XTb7ZjWUpL4VLwAsavl7DWR84FW3pGucRvTunNRd1vaBoKqMlOTM56KWPBHMX2mQ6
GBBq0KjSeSwJ5XO7fNkYMxPpCM0kWETy6KxOFR5tVkPBPQ0Co/qJ/lX03uFOclLTKep5qYzCYlBC
XkJnCDheC2gW+FlqpyAwlP5WOyKXkzS6hL+h++GpdD4IgWI9ZkZ2WjCZTRq7ACIM1fg8lj/wkg0D
JiDoqPp7VxG3VT9F1Yx4oXSJIIvTDWoLMMAoT4ZhSznt3yJ11Rh219jlW/eRRK9Y9U4pEw7CdZ3W
7pR5aUAcmoDgTVC040P4VJdnwBQwcVpM0wOB77wPLKZCnmROji9NOzafGww0D7UxSFLRgGccMRX7
Ktp4oxsNurFHq07b5yh5QH4p6INtVSfedZUbyljpQSGt4nCeNusr6Qs0B7vAp4+s1nv6bOmpRmA7
uSDs6lFTTU5wHCVfZIJq2nhDEJGJsYO5w+TIlHuMcBMmuJj8ASYzsgHNHWPAtWEvNbpLv2/oIjB9
tuYMPANzc408A2e+7rYJUcVOJwELvLMpfC/6fz1zN4WO0gqyENYdi/oekZn1Didnqi/FTcGPcVqF
szPZVkvzYDjqw5n1DPZZuIdmR6gqJ4GhfS895Jt4mk/uvAy/bFaSKIuaLnIwMmRtKNB+bFZKa4qa
UDffB+c4XMbZxtBot6LpYbMSvD63r9Mr76IheWr0HKFtjd7vfAX9l8P7v76D8u/vIKVCo5VtG+90
Dkq9Hx45k42V4+iyEZ7Mt/o6UfaWh6ys08dUYoiCI/Qn7+IhOqJIHrPcKxBCcNhxqCLcCXVHONEl
74g5tt9osAM4C2TvF5SK2Zwg2paJLp34/aD7eM9rsGsjMnOTzqsL7zLkzLlUUWoxi3h4G4c0PDU9
tIXN0iAEQBIdqkJtKcLQDwjB9RgMh6jmkMGeaax5oTRLr8dR2g3C7vC4THRPJ/GvGxz14m4IdSkd
gIRYMwIH8SsmDqiFV4bcmFyXMEhJepuFhgdAEWcHdgUNsCMe78zjPM5rSF+cf4sH+sRNYUzIDqoP
Fc6B4ZIBXDyac2LHhc8bkL21r8wOaASLe9rUuKF4jDjZ09/lr7RMNWV2CuYxrCfeL2OdWnOa5ufc
E4rBgk+lhuYbDDvNZQjtDAzJMCRytp3WoQdWgMahchqn+2xJ0oKskb17bafS1aeDTJdbp2bUpzGQ
/LMjxXb7PugLtbtlyVB23LxU/3pwbnbLqk3EQFJryhKsMzt4o6g5O0fv7HYfYL96D986u/xAg23i
C+wmPEIRSCgK48ZRPysQYI8EJaLIpL4I1tdVtzSCSQ1eVJ7gfDK/KB/4kfWh6ziK8KR90qhnyggF
CRGMMMV/RELfswUUiZkb+8QWusFmADpAPXjAiD0mLEvu3ArD2Jik1QHGV2J/HCse0wCsGHDB1IPi
FQ/5rKZDNEiY0UWzLYOPY4E0Hs5zbJQtuPMnYYi0xeRbb6EQEF05hGmzaCyPS5FxwYKpG3rx1kaY
sKvLMeOx7lHN75xitXu3+2bHjgylLyuFHVt0LfS3MD/JZEa3uozYWCoi5Uanj+qlnGGdrfxkev2o
Hk5rY9VtURgT8nohGlbkZKXzmO/TN8OWn4QNScUe/pdt5eMKKp7h3jOyjGfU6RacKWR7M94RcYd0
vb2zJEv3lp2bMiBNr8JJi8p4V75rmLuflYF7YQ/dIZb/KFugPC/fJMXD1Y79OEgeQtBG5qh1mUb8
vQTK9+7sze7QNbWoZB1fRX2xQvyIX0m0iC/ulagwa9khruJMtKio7Z5TshQFBzHptXyHQJ5nj9oh
e/z76/zWPP7Xe3VzTA6uqlWoEu+Vtuq+kOfMh/aUuDMnV0RE75A24HEwsfXulb+/tXH5YENVZPYk
xfo+v//YjXQtktq8K3jCNqF3nRdL1HOXVwmfXDA6bjMoS37FX9a0qTilstSbADmO9omuXD5T1Dkh
lKzl5PYWCGBUD7k7eRsf5q5/lYGdw0QAViCPTNwCCywySugYzP/bifUliIv41TjPUmvcQnVDdsok
EGUY8/Wzp10XjDPR05EZfHWEO4WwOmxv/13F/rnom7utq7FURRcuun032pmyOgJlp/WF8sSoNqn1
Hp53pfjYsIYvOkKyn3InI+Iat87sgnq5HLf5OBVdfYWMFiGIfiT01NESOwwhY9Rnl6gAJH6FAuh6
LG+NT/RI5TRSB5KKLN4pJ/4/S8Q/13LTmGiOUS5IQhXvDDTckIsah/xXgZiMfhoFTlE4RDoG+KLb
ScY4tkJ4MdbptnwEh+i9FyY0qxD5XN8wQer5qs1n9FfOooM9CSN4qU5DIAPcB3mcvzDeVO0TIom1
CWMCWQ3Kbxpe7Ui6rpp8kNgpgndqfCwvd7pI8i/dvJ9PqXZzwM/65BybR14P0RVtE/X2onpRZvKn
8dg/ZowmV+KE1ntHwxWd+/Ct6GTgyfj7JVV/OcX861vcnMm7Wjke2wu3OnmVD+a3RyHdG+/W+8WN
Vzn+wgVaBKjfU5IZ7Wjd+q13HZBY6ZQDLErl4WCAmk2eq4hMDeJBfPbHdo4Ha1FuWG2btws9YlfC
4bkX9jrMs3D39yX81imRRAY2usExUJaNm6clSKPEMGIKP2YVTz3UFBQ23ShRph3GQQjxyZxtkiUg
9C46aHiHMcxxc53he3jB8w5z+8jzD0QPl8ICv7zTu9oSZRCyqrHiwo0D0FciaZEW4Itey60+Uxip
iisIDKzj3dG+viRPKHJqlwPz35dm/Prr/HNp3x3hnytZE4VheBGJRX4qcCAhKxmYMRdMkCjhX6zV
+VA2Y3iIc32jeFgSgpfS0Xb65hiNlV0YOeZLtg0fOKm/qVBJlQWGIxyXPNQ8UBhKSDt/YwWUZqdV
vGpnqs8YykBkKc1i9KvBpHpIS1ePXV0gPXisNiOGEih2K/ARXT8nuohyrgIkS04OGidwq8sjVIVq
MjQErMExCwnsgE6RdsffN0b/9eX5cWNuHtu2CHRZzDgIMctog1UFoIcQiRdWBMTdqBvKCfdLxIKb
kn0yOR2RedjqArIs/3eBGRCYDvWCMiIPOiPfmXWQ6cgnCeTlrlpcvWyury74x5CZY/nrBl+0wbpP
a/b7TyyxnGx1lM3frAl2gBTyIRW9T+fSfKeQ4z7olYvOg0QbPI5/Xz3jz98W+x+XL//7rNPkDUXr
cA5smIwISzHciMm0RvWNjDBEXDfKOXQF1iQEjMrgBHAtrjcwC/nqAjwI5E3kEsCsJQ8mmYSYKGEQ
k39DJGe76MV5RKSrl9VOmc7zyuu+uJs8WzURLpjaL09ZyhAJIBW6gLF4wI9J7qy40ObhA3PpI2cR
a8TGYhx9TKeyhcLEV/ONlewE2BvIqSmyv/3pRCEAlq9zXFR+wskU6zkOKgMUXEE75RBQiG8bxbbo
cL7QLUQXgWrGPnk8xQ5bEoHYyIOI6nRUDPfhTMEiw2ueeGa3I/kmljx6xH/fd2UooP6zxyqqQlGh
c6I1hj34x+t4rK1EPPbc9uOrMcLoA9wXJ1OG/xyoWenkyvyE44u2DGxDLrNYXMDxoBz/OFMZAmzE
6IvuiAMZBTz2QIzy0nkZRhP+BiEp+STJuj1gDez2qvf3V5d+LQ8UAyGCpUqWqNw8MV2qpslJZpFs
tsZbgd74uEGkD0sC++hGfERr9fcHmsOp6b/36p8PvLlX0fEi1OHQg6zfc/+8DDipPHRT+VDj+0ey
TPuZNJShCdy/Z8uQ5wlGM86gSfdcTJoFSfUs05y5cHMZqNZwgZ3pv4x0RGVzDM/1o/osrsWdAqVS
Qr8JtQHObTnu/MtedvrHcnd+QPGLKHaqr9XvDMZmb3yeV0fH3HRn8I3mDP0PWqB4XH6kfoTNLduV
DywPKliNbQBLCAY+yBrtcG/w8r0h/XVrbg6cUar1nayy57arYwO5V1+0rDLzwpg0AEy1UbDIEvST
hd2v5YVQj/EnVYcE1zedL0LkMf7DmnmwZsYjs/uThzWrXIYQvkk4n5833YI57RiIxdCIZiVm9Fs5
xxcm0ryn3GhmgZTA5UdFP88GV/3cAheDUvXaPeUspqovbSjuoPNc9sXKhKPbX+1sD/0SSJF/2kaz
8qV6S97+flykXztIP57Pm1NhqmRFEXdUQ/UTlj3K80s7kjnc+WteDqBU1Yo2RPE2ke7tsdJvLWTq
h3+e1JsT3MW89kJt8aSWChZCpw/cY+4GypR+MiMBAbtK6IjtpJZGFVaAgrA3soPGJScEE5YW8SQY
rsZRP+kJXTJpiIzLJ/ITE8JQUD9oNClnGWNl1evbeX5xguMsVd1MmigSKSojUmJF00fEcVL3dWCf
rdGx9YBCaJYNxyDuhug/c4u6lYYtms9UdsTrqGg8gtk4uFXZC78fs7ArozVgybOMSAqmCuJIehY3
FvneqBG3hBB2AjQiRYGgNkJUQYGfE/O9HvKRy7G0OM/EL2a1GWed66KJxwlcNIjFAPR4aGQ/S+zT
jtlKILtt8EYHNZJ9mHtF43SynVleU+OntfV0jjcImeadJ0Malqb/vC6qhATIkjSaizcrSZ6peRQn
vC4QcNkIVDLn7GEBNiosjvOTdtDlRae4WriuOVCKTpSRlWOr1y36neOmgZcBIQpHUeyx6q5p/bIf
nkjh2ghEe+I9w0j/WVp+SBT62cZUDWzNmHWy25Hk1lDfXp/MYk3G/RDZ3u0j3S9YlCK4kZJdfG91
RHVURIHiumNorg8RB9EFHtsX5gHgJ8nxtdKRDSEd5yCC4Hssq1+qMBWCnaTss3wVlBt4KFgqFVYh
KgsZ3P6uCg/XZqXLb2G9M0KvtQ6J6msMtq6ekT8MU0/LqbL1ibqrnyq5V+q2WdhCPmfgjgw0CuYl
WYB4DRSHTEGiCMvjlNMMj9DfP4+s/1qjapJqKiYiMeV7TvJjU5TLLL+o/Yn2mYTsdVME64CjsvnQ
oZQ/f8rXh0szUbRtJaxDcVET7xR7AUcJGITdsro+yOauwxS8k7p1wkmC46j2JFYQYJ6M07PF0pdB
cdEZnSS+LLultFQGGTETDyq7BwkXFzUEmLQnc8lmmwpTZCsq3l5NnSgn5xS8nNBF6KgbPqTgtS4X
FIQXeSqZfnfaiYQYg4BBqSWtFWEqswuDREvmaLqSeJHj4GA3R6eLL4ZUsXaiQ6xC181QgudD3asK
hXS+MspFSREt06rt5E0l2PzZi+uGEUXUzfBdWsqBXiDk1F541co99WjOK1tfXbrNzNd1GNjNmqmM
AToIMT1YVXV+xvjKTp28GtJWj6aMWCzNN5NZA9NFjjzBeGnAeJUPYetXWJvge8Xu+fzKQCawGHie
HJ34wtTW0T8QjAfxONprFnoNdlyzXabmshefa2kaVk9W/KgbbzyGLcGPAY1m6SANh002If3dOn1B
42Eiz1Nrdo81QVREVWu2Xm7Mi9tYvpR/EpqRrxJpnXA5nbjkma7oP4Zs0omwELTZ+biNISACLKSZ
eV6pZMxQLdZbKus08c0YDgCUmR6ZbY+Gpe4XgrQXoO7m6yRf9VBQLryr4ZvUPYAclJbteUdPAr8Z
sEdNnTbJc34dsrhFAdGpUz4cV6mBmDhcJ7rfLkrL1vq9pDj0/48Ismlh1HZ2gZzoSpGPP4V2uI74
WNqqEO1NzLQ9ne3haMupsGz3MkjDdFIMgZ07kb5Cru2y8tGo6S96UTnEEcbGJDyTLZh9XCOsyN+H
HYMYZyZrBL+GcwTRhYiY903P4GkshdwpsgXhDFa6/ftNVH89E2mqJVmmJImGdXMmymNLDvRIOO5k
4jgmEvhY3hoOuOQsbZovzjrytCdviLz1Z+E92/ImGO/Flz5tH03fyGbdU+OcoQ2F37NBnwi09Mx+
wt4vbNqD/p6TiTY6ufKdr/29fP9nef/xtYfl/8f60STysT4bwXFXF36tfqj6RFLGDKIBAAaLS75O
TTR/X5f6zZSnUf8YNA+BPE2vYO0/8DOTf3uGAToixZR9uMMhl6ROCE/bhBdI/tkQc1991IdU2fRM
7DvHADF4NXHIGB5Zc6ees6MThLaBfPs9WXM6AiD0HNAiIEDkXrdFUoda4r8XayoIhEzVUsSbi42t
TBJyeWi3nGahtQz6RcC5ofKMYkJdVmnOUXN01ZGqqUbEFCLqeBG9xShtfAF3Fwr7T8giOq8eKEfe
nir1TQIkIZxe5nKEN4t75yNg0HtGDIShuEXqSRWxPzbTrFZ3rRKA0DhsxygAEjK2nKKFXuUcB1yI
DXKK/2olemdAGIi1qARzm6HFEQt+PEmuhClOEu3xbNpCwJTBP2H0pRkiuYDQ0IvRUUCQOQqT+REE
auIBqsE8hL2ISQ5qa4g+ZT6tcATUM0BOkPZiFKRorw2GwPq2r+fk8MjiGrYkcY0Z0sDG5+ScNQs9
Ru16aIf1NNslT82bTDZSOKvIl0V9rjh4VBNpS3eM0fL/CFeE8+oymKtgQ8kEWry3xFcfKmGG+D7S
cReD0HUUZWIw2708lNWKdkmAvw8aNv9lRjS1i5xZ7yZ65hf3VOzW7/vlP4/ATTkjG5fw1AjnodIV
VFvElERanuldSV5Lp3o6LY13eRimnc8jDYR3sTg+aPrkRM4JMAJlCJZp2EEg4BLnDqR1deSEZDgC
znUl3mTwfI6+qTBzhxAyITOLxC06GTQOsRRkwKK4yO9YQ3SAwpv+zDwI6hfZaOlrvixhnzwbG0Ej
PJgpC3lFkwuUp3hxhmrwJRN5it5gHZnkX1aoEN5F5CVTYaB0h9y4GTcweB/gOkBbmJCjEMXeh0h1
yGYmP6CEsOUTsl23mByjFx1jAZ4eYNaoreI7LWTp1w6J9s9dvjljGUIoXI2c84RkTfM5JyMM5nCv
pG2Av3WFwOvvxfc3b4Ik/vi8m/NLYlzDa6Eyezk99aFdlU7xFWz0V7kdKzNuSW2HU36aDxAjaGgF
8my4dMr5KwHxFLVj8V37Mg7hqk5nKn1uEXCcTZXO73/c/f1N9eH5+msJujnuWJWsnZThzqBHOZlu
t1E+WrqJqBe/mEwWBGWlpIJNTtjfrxCdaPrKFFYfDD/FzxwKwvb0SMs3PzBCtrDDEoaVQREYUQ+N
icPEsMvUnZIDBbLKsc1tPXkvTXndUUNxrjQRGw/ZtKdXQmZBqpBiJLmU5iGgYwIGkGgNoVXx1WN6
hhPl72uXf712XWJvNDTT0L8bPD/2mj4S+pNYp4ykLiPxqzuEmpN+5pMrzZfX6/7qXZ6kDRGRnZ/x
vUCOTFs6C7Jn+Hcez1+Hhj++x7BG/PgeYlJkZ0HJ4t152mOje6u/mBF1jzjksntjhl9fhB8fddMd
P+Vya+YqHxUeDIu8qHgN4SUbXy/jdn7dpyjYcCCxc46AzZNgSN30LL/ln8X/ahr4z/f4rl5+XHIT
ayrjOr4HnbHitSeZlgJrVT/2mwRvNhhuDOn5tj6oTr7Q/Du/+6/b7o8PvymNzC6UgirljJKavoTG
c3pcgqUCFhT40ha9PZvbEBnSAJdZ4pBXHnSe4x1pXl+gVElVMkgp+/sracMC9J/X8MdXuqkEyqjW
skTgK9Vg+/fHGP66Rlwi1MLTDkgRpmX+srL8dA7X7ikmf+7QPvFGChgXmWsc2r20V7Ab7vqZ+aw+
Q3Arh5RY5UXfyZeR/H76ajds5yx3JnIzqNXfcQKEj00uM1rVNAQ6fXXELU0irDD+++J+P7LrGsMY
bFq6qN6sviHWmtCKhocOMukX3v6X605/pbExweIAdrNd/P2B8q+d2R8feLP85mUn1LGSxztq3tZy
jzSHGfYgmSDWS7fVnpDRkQzgoj0wGWyeYBriQL8M6fBeY7mwtVPRrostzRYr9PConCW073fuym/q
LUn88SVvVt4mvJTRpWT1AQZlXEaE4GoXN/dzWOAR1gb4UslrrYwb2k0sfutuSbSnloJuvRImh4la
nv4Po7EGTjWBgoTGAQ9f2tz5nr/3in98z+Fm/3hVy0Zsw8jk1+t3+lf6bBT2mTwzdILxpKTFyhmV
vkJj3y+Pld/XxX+em5t1MRcqPRQTfsZSYs4lPEXIVI9zhiqnB+WC+HBhMP5tJlQiF/SCxpgKhxq/
9wXjLS73+ao++1I/bzWvxEOSzy7pIz0rM9okwCP0lZROKkZoDBo+pMg5v15ILIQU+9XAeveacASU
ApwAQc6Uqs+XDcpIdSd5qCvDEGgY+LZRbzD2t1FxNtFjthHGGniAdBIJ7qVZhdcJx4jTVIRedF6o
0kBxJVFF9eVns56Ia9JU+6/kOUaYgnvtS3uBZkUfgJeV6rqGxeJcHxigErDKESyhh6W/ozIodgMt
3BiyqFEVUFP30SL7IB3oi2N4FbsFYqVsEqyi84xEW8takl3Zk5JuYIEcN8ai0FcBwABhxMGCs66J
XKjFg4iz8z2oyYN4j60RzqLoDIV82Z9eJfKgFffvt1O793be7EFaIISdmfFApdKkVO2qmehkyTLO
kYYsvaFctJMvzlzh4biM1t104FYho00ZpIx5UUTyf6EGY1SCf9e0+4vsXBATn8ZsJdfCjsRJ9gB5
kVMFIhvAdjN0Yp02pgSWnxjhkSYMSqu6UGb4arRF+CI/XQ8KPXTLyWXnXI+O97piknXnkm+n+4XR
XENZ4JLVTW+6bUxvdNR0MBHzlUgypiP3gKQySHwAaKdmObJg9KOIVXvv7OHN/xo4xrYISEL32KqL
ZeYFNGVJgnK7OfSz2oXDgdJL+jptezJgigkLB9GV5UcMIom+48UWmjHdnvDtWvhWMDXhag98Z6ZP
uJjG8tAnQ/NonPGS8byyQ4yLj3Qa+SUjGFAVJuPkKa9QkC+JnCz3R8YS2eQ7XBE9cvwUghgg1nxK
hxgiYb0us7H6LSYusf2QN4SMkIqGNL1ZHI3rr7J0jmBlYXHj/3pFmcXOFLrlkkw4VIwIblgBxYPJ
IfJp2LF07yTtZcKJaZ4RI8javcaQRP9FbGbw6ma0ynjBqDrTYF1VTMNhrJj7wCHbmFRhPSQ+B13d
EDHyljBU4oRZ+nU5kjn/zOrpEWzaCjoVl20+Qs68bvDlU9mep/J6OzdehqYHFSoojmZyRpG2gGOA
t+u44/XPOfoOJSIFi6Q5beKfh+AcWAEo6MrFsZvX0kxVGVagWhkXb8xhr/Xknt72W0/73+Lh/62T
2k09k8ddGrcRO4myS4unjmjMwEsru9Bn1dBkXoqgBgR0LhOqhaYd0fbC+TU0MZENhjMx9c+Kcy3d
/M2CiSwhSVqo0EYu3WNIIl6+vIaLMJ7L3TrFKwJcjDQd1Y0BPQVjhP4PBgEFr+ETM/8SN4YwRtyZ
f/vVmTXjIP178ZB+bWvppk61LuroO24KpUyJ5LA7RdTKX4zHZI7CdNSEkWSAHiBhrMrufeCvB3T8
xoqma6poabebUGOmkiTTkJJW6f44K7YZWNvTSFiGC+2lnkZbmnwkJTzoj+mL8vH31Rq/letMOXA0
iLIumd8avx97b1toqVbpDY5rwkcVuzOXcerkJJVcxkZo14DzTrMIRjZp2fwT09U3hTyt0f0S80SX
/CRM20lMvLzph0z9FkLliepe0w5pvW+jpQQReHry2q8LL+PJ5tcWeYd6+4EkE4SJywxAu+lXdAPo
i2mw2QjpNN0afE21TbqlJbqAc2vQkhDhL9M0dKhCjgr97IFs21Q+UgnSrjsPXIC1r4UR2KY79+e3
Sl7ScdSLlqGY2rcy4sf96ZpWUYPgetwppX0GhYdO1hrllPTnJTvzGRbgQJCbnAJEK0vxgOynIQnk
Qk9pVLj4CuLxxcnJdz2j7Gf4tsFCKp4cE3EvM1ONXXikKO6pY2R6FbESjS8XTw/e43aL+pppj5XZ
sO0B4nObzIFWV8KwsR4E4VF1BkgMccQKg0EoCKw6W2MfBR7zNjXzksgBB0mT5kqk5MVO9M2AhYYf
qyzZClTZLyBXLP++Wb8ZriTJ4mlSuVfD//5dyPWR0ivHS8xoJnSlcBLCRZOnVyhy4Lc95c3ofA33
MYFi5Oggijl0O7aBcPW/+hYwBERD4vW9ddW3VnjJL5J13Anexa7fqy9oDRWD+cuDteRsApELNuhp
iFnAx/7494fLv1WUkvXPh98cDFQ6baLZ8DLnEwxy/RzUyhdDw6crPaEz2RAXcsCpcaN1Mot2RyQo
U7371tSXwALjGcEhQ/QqoM2/v9evq9rP73VzFsjavBf7gpsCgQac+qp/lKC+9C/io3Cv6/Gt7bjd
LThb6/xh6shWbk5jHQSKMje/fwDNosoVp+y2bGWOAnyYIcB1Xr0ypPlAcaHNBRuZsgJVm84gub6c
kpjNjKIDQ8Rx/1p9dHcaFL9O/mVe6aF9JqmiMVRSP97oIjFO3bHhja7gS1MgbAw78FpoDy6T9EUz
U9Y11Kp768hvnSCZSYmqa5omq/LNq1HKUiArLZ/aO+IhIWLvoEmo/81NvsM8Oc7sYFqurdnpI3UY
PGq25QpfdMcWFzc82/lH/aE9Ikc50UHlWCABeo1tcy9A5SNZkxXQIq9Dsl95z8aM6MeSS4lC+C3G
8B1uCNqPnLnLF/CatD+L0Ue7IlLbwu804a/pU+MBzX8f8iohDd558n4VCsuKolmiqoma9X2U/nG/
o1qMjVN0YQXlo/a4ljmj5/MMfDL8dJicjD1rW+XESXAdkzdCPdawMKxHbAcmDcPBVnYiKGmpvjMU
tBY0l4s9UXdMZeHs04Q+EEnVwpStfSsk4UmGjnG0E0eb3HmDjN8Kg58XcvMTJufa0BO55kJQkuN1
IjQDKXc6odTt1S0dvj6cXJ8CwBbAx77Er3AWr4f9wK6mTAHYx54FD7cy4VPsWiV+5pEJe39jAl8Z
m4veguw3EtnWDqwJrrhJlq0ff+ikdU0rKmA/WeqE8CbYdsa5b+EbQWf+GD+Zr+GLAPeqdS9X0qfe
xGcZ8uE00LCMjBLXJEcZk3rmMXmxgP+M9Gdzh6N12i34t8igXZk+gM2Vjv103s4addQ/CiAUbYzR
jB/pFCtA7aNZvMTA92lt2bAkQNN0Pb4YvtDnQWCmiK7wgs7OtEY2Xn0Oh3wM4dschdbCRltIRNdQ
3bwOoy63nYb7apJ9Ji6MRI5dI8AfOHcYnRjf4XfUtUDp8o3Ru/IMAbs4IbrpRZ3B/CKboaHOBOju
MzXBKaJNSK6DDQN5Z6T2o9i9a4tWfquPZCpBthFZVZVbMYgYW3lR5zy9J3SIhHozJlT51Yi7eep3
GqY8W2Q8NYl2OKlajDbSOGSANNJsiYlUQJAAT8iYpe1I4DHQp3DAQVnrO4/m70/mP1/yZsGN4vQk
X0WezIuN5yvGOTi5TDB/DPZE6Gl3Pu3eLbnZ4oS0Ovfi8EL37+CD4MpMLJuwrvrrNX+w7jCYft1P
f97/m32riuMmtK5cmv6S+0wA3uB0q6PwJa/GKchcxkwbBgOig6NgiCg9rln1nMusz0eIb60P3VYo
3f1TM2o2d27D8Lr/Z5cDUaTLwJZk/XZdy6RMlaKO2yCnkyvO8W781s7SL4JQ33prwmgYZqcTjwHg
tav6ntzx+8T1n08fWti6bCm69H1i+7GqKk2gSk1WUeTMjkv1i/qGFN/Xesegsaa7lCxFtxsbT8W2
JRscCAqCWpXT/5bRKyllQ0Q8cOQIzyQceaJQJnAG5rzV1oIXES8X53bCMpnKLM2308JaD1nL09DJ
Jxe7c+nu/H0vf98jflzNsHv+uJqwKTSjrrgaejDIinmvRLLuAZ1SsL6fP5MNVsUjWF8GuLQQJsq2
NYCJyH7jhGtyzB8wXuOytFuXlgBjFfUD1hFzSnVCttQMGHC2YpKJIgFOK3i7e5QeeXji//oxbt4/
tSskI9OL4y7TRtVXuweI9oIKgoDKdibtEQ5N2nQiTQEZkesbkV3M7owQ0+mHwD44efccSb9WYMpQ
ebHrwrNSbxpg5zZV4vzcsiC8onEmm2n+f0h7r93GmSZc94oIMInhlFk5B+tEsCxZVKIYxCBe/Xra
/wLWfPZgDOwNjz2OYuqurq56w+Gxxi3Ht96vwIaoNBweIzRErlkQz63YgaspZAZAtkJbIhtTB8k5
UobCzyp89a+/JMlk4X+5YX+c3/dqVVPnpn42Ob/LgFpRJ++eaFkWkYHwnAwsK2pe6x1QFyIsglVP
dMZ7CKtjrkCv3vTAa6pIr+9GAkw10lvfFH0Ksom2cotZ/uzmigOMSjQ1ZskElg7MnVEHgYDKvX0A
R0j73H7dK2aXiaSReZ22yVuxYgJ/VgB1DslBCXJ2dAeYdfXoRCgd8Wq3pwtkClCiLTGlvTMV2oHA
PPXiAKNVmtoY0UGWJJFVpydIkelIeu47mPiy5qk9aj7sfqUxbl0FW/kVbYATtirc9Db4RJI118I2
CzqrF2SowntVof0IcTRqlCir+vggJa+uhZiDRjujH9+6bIEvMpAGCilOObHf/j0b/9q11BTKAWBG
LFraYrn5Yzbq5/xUKE+x5jWB+RQlkHtOqI2K8LZDA9BVJ+mj98CHCnvjC0qFbsd0SQa0z3r9AMGB
HVUdWu1vMeIvNDvd5JwAZuoyefRXG+GP07qV1U7edTgtUikY/VHavZX+CQwGDudkIhjRUyY41wTb
SWtPDeCRmCQyCGSIAxE1whq1StUH59uijW327tkgvY2hYJyaISyvMwadgG0vj228uRB/QCKTFiOZ
fPNAepZg24Tnpsf0uRvwFhztNKiPZdxD2cIs3ITSLlXIt+bejdnAWW92ysojDKGgh3jmnrzqSbO1
npopoEkf9Et5DYHpPvGUWZ7B2ZQY2AG6vYQv04fBjohNRYbL6ZYe6nfyaa707TXkXy4zvS2K60eG
VCXlS2N0PkcnSu/LvFk9ynHnMn6lA/SuTuejitFhB2WsqEBBt56m+ToeW0jVI1VVT7NTFFfBzqT0
uM+5gJtCOupaB9YujL+y88quDmrV5XzFL1d+jMRAvr1bPsRgJpGu47ITZcJik919OaRAXi/vADCu
LiKEqHTQ70Wp54SValCAcyqgY/hnw02pIzf4GVKyTLqtFezI8HDNAil69cojzYon0lYq9943+cXF
FVmHq3d6RQ/8sNzHFjBQtuTRttEJJUKFirLR9OrL5NkJ6RmVr/Cuz29YjbUbtQTPAqGbzdA+ZUm0
j+l1YxTjHPtY6i53x96CPg8vU0B5Mcp0rJKnXmO4mrRCjbRsVrt9WYRYD6Cc2tF66L61lgfpI9bI
ZpsVSttQFNUAM3MsPZKgtKN8ykojr2kGIDQPGOldocxMVx/vxrDsJ/exftkk5VCGCyvstxGBN5Xg
AgMMI4tnvzlyWFQ0m/iAAxFC4nc6pnrXUpds4NB6uFOUZgSNEQnNxuBrjfVcToYtQ8eCgDPDUQ4P
4HRLrZReDJUNQg16sRT0O7BM6YI4iPySTucbtuQSxX0HOnyddNOmJ1ew3T20PwFBwSCnWavkSz0F
Uug0zxXyxdO4lwwlZJV6qFCkW5RN28a50g7BvYkt/Gcus7d8HrVyjNzpDnIOgvKAuhUU1FyTfUgH
gDPqIj1aXorGtsBTSkRUkXrhce3tLrVc/pkoukOm7AKqorj8MrFy7cvF5P5yH2RTQnkSbVvxpMwz
snA97hQiGWittO0Ghivco/zSL7Fx8XK0xYhRe0zWKmG9BOQLoBAUWC71xEBAVDVxOweYF6fzm6L2
L1fvXswBSV6YkYHS9k4KPU6itRAQhkb7RjWeNNoutlDPaGMXZV8dNKxX7xdhFVxOhFLTnh1ISnyI
7IvP/dSxVUlS0PgjkGgwjLhDeoTsa9EJafnelRkDTcV2Q7TfOzjh9hT0rM31LcIETgIGNrQQq37h
0Ee0SqesxZcmKuQP7AysFAZ/N77hANAJy86YwfHqhBbMgAvtu8j8bWvxs57FEiDbugyFx7a07zCK
a6qkV9lW47naoKQNgs0eY5uYWV5dBCyMrtrdoWWN39HdZ7sDsNZQscOukuDfa9JfOvwdzdQ0BTE6
zbRN+VuGqJrXXdG8OvqsMNNBmyVDvVC9+lr01DPdF7Lt6qZH2Ql/Ze0eZJc8MtB0+Pc5/IUECACu
QwnANnTqWsa3ypGuJE1+uhs7StMAIHcDTZoau8kVr63M7VRBnS4loaKRIrOgb3fqXHoen6n2aQPQ
bx+RCvBCejRQilqn3ek4PaJUiXXTCz40zPiYUPMqYEsiONnuRkWB0SjwJVVMtBLF4dRTjd5jh6rU
tLzM02tnlhsujo9JEybXffxYXu5vBjjMKxYV5dvu+Vnhmgyn2MOsx7A9SQo76rpEW9EYGOff9kJ/
yYA7HdmwTV03gF9Y2rdtmnFTX1dLaq0ZQiHdtHuf6b7t3P37VD0i5EnkRqEwuJKITx8ZpCKcWiK2
cS/dayM7uGL/BBp7D5HNp0RYvyvYIyCx4LBDIWtzLtD8/CZK/d2b4Z26wN3XV4SGhoZndZM1QLAJ
KZyXzvPUQ3qsHl5tXA4cedmp3LxrRskk8eIgXlME60qf+sDsxX17ZazZIlJduIzAgdHNNTCsAL86
oBW4ZLPw1L3T3BQK1bhpCk03gKsFrQgSYjnCWQCtJB/fgSGJ6gxR5boPmUr4nQAUR3iQ8A0K1UYH
OY4edlB2QiEy8ku5/S/4DsppitZRbeDXFFu/zYmreTp10rxQZokUWHKoWWGyGyPraZ9nGkHbjtBq
OvdJXi30pC3/jqE4OtB6aBbHMxI5RYVSSILValC064vavaoIawZJMtPlpa6OJemX+fMzlFAOVtkM
dHQTMdPvMgkpCb9yhis4e8ldQ5vWEo1C281aIPa+lC1ba/Xv+frX4xExNCasTgHyW53idinOO6tj
ybNHekGwpvs4nZ1C6I7PpLj7QgVK6v77gIoY5f/dB3KFfxzx2yw4K+emiVuusGN2pWfST1X2Lszp
XW3i1ghhK9yRdSHmJ83o+lzsmqJXycY0G+mXX7ogf7t4k7sty4RuRfvqB/yRLO/ic55D+Jdn6nnd
0Q/GqfuSYXbturIttEdPcHZ/uXgR/b5fvGmppmKoOvfga4//xxFvWqom6u2M7He1TqnqajTj7sor
ksa7FXqBp4iHjWCXijrrMz00Ml0yeu31pt69/XImPwtUdOtoQbFOGDIP/luh1r5buXatLYodcph3
Ds15r1Hf313CZ7M3hbkSInrPF9aw838fWP9ZBzAVrt3qqLSetB+yVPH50SiSllczhQh28m3QJwCt
pIDCbhXAt/pALZRiFarBjiI72fERSmRLFS370YNCnRqdleAB9oYOnu7R9TULRObxkMzosLZgkHae
okKqQWlRCtOLn2OnhWfD8FZ176l/T6IkGSTqOn7+MnH/0jwyRY+4g1a1jlT1V2X8j0erSmlSZg+7
nN13yDrK7E1RNTtPjBgkvCUFOwkUhFvHi3/fzr8eFi1uATtQ2PHJ39ZbRb52YuNUoQTOjj5GYS45
h4oKgH4Sv7ZXABo8SLP6ZRL/BRNGLLVtmmUIcyua/W33m8dSp2OA2l2QZ3TtvoFF5GtbTB+IdZBb
Y5PUzTw2Y3uMUSN7FLOGJG47E25MrwEGMxfAkrZwAn9O1T05MPYBSPsnWw3jNmBGF5ePRvLbE/o5
+UzDUlRAxrJtm52vNv8fT0i3n3BDznax0DbmvMDkqBieesYbzPfTQH2rAygNQ2tmo0j272f0haz8
76z/74FFpeePA1tSKZ3ifFcsHj6MCu/a07ADp9MXURSNdlHuX5wblnvwwryLd/ezUAKig3C+lw0g
pHVfoRpiEzdpencs+vQ+oo7z3fA1lUevSO/v3H+f7V802zhblLTtjsxCZHzHiaqxKVn8tFjE2FmS
dtGaFZ4krymeHbe7Gx8gxeyGoPLSAMNhG4RkGUlvBq4OEv4pCCXSOn9/vSdv0Oyyd2tJjVnpomO5
rtZ69zURyUjxoS+MwXUgz/XF/YjNk3vvgmlJfSsSEKEFBRy8hrH4XGAqiEVvig9w7mEeTD0WTH4G
KPnxa8tTZAI/npIm9IlQLDFN69tMSsvcjs+dpljI0+fmFZ5H6UCaJ136n/TJdi4rVFj3Xg6CCcA5
MCZyy561zVaifib3tOAeaqNdcCVDQusRJ8gLkEGUF1zo4OgM06M7baHHj/Xxs3/tI52+qVd0P6jP
tlNl2o6S9Q5zYURkvdvs1X0OH90dAKHh6936TN7qIdGQrpaOQZpocXbWbVfbQ8CnGbowxxqD4jrP
1oA/2aGqs2RQjNqF9XDNkVJ56kKda9NiUAyui2RmRWhG9m9Tq79bJ8tkicSsvm6G6TBfxv51Hvc6
k87kNE6Ou3HTQyx8dsM7zHKFBxg+MgM1hJ9L0XivBoqvD9So3j+Xz2U+zOaqB3XkuTzNi0j5ZYcF
IOEvD4cyra2qKCV0UMf57xSiIlLfDKkqFvrwQiv85sYTSLT0lVa4vTtL9OpcGoY4C2oOEBwPGAkm
PjkgL9PL+ob/8F9TE8u8HVh+faiM6bZTTaEhkGMHvlvGAz2M3aEaVrTgH37tArzwEFBxYKUGup/1
nuTBqBchak80xwkHsTlD7cMIZo+P8L3XkR3rjfXzitkj9QPEeD4bYKuV1968B0WA1pm9qALywlSR
kGv+Akje0ghd3BdVL3bFTyGAyJe2HdynGnWMFPl339aiXHbKmsFDZAB9tG+x8+uzM8rYGNEeBnBs
IMSE3oroXqAsXrqdzQPvIxwS8WHlfqQuoMzq7jywA/XqSXrzUBWFSInNAZOrAsGJQy/Io3frY6cI
1QvgHwA0L7dehlgBGjzT8sP6EKaRIJyA7FruC48e4TyGJtNSVago+4DNBDms8tHYRP+cmsUJrRrJ
YcV77VPwtPQU9l8uL+wPQHILaTmMUI4VLr8yavUOnW0EL0gIIUBhLMZfrF/78/5JTrrmqztdWvwY
YI1fYLQhjujyCgbKC8d8q1PwYNUTcjeOREN1Ji2Spdq/HU/jYl2sG2Ry1hl/dvklTirWX8YkezmS
dLJ1u2No33LnJtfrulWrcnF1Nptt5mzHCnVMkMm+4uwxw3YyZ/xw8bZFGe8a0omTfGrzHiEU5tPx
OJlMPibrm7OmAuM/gXSU3qRyGFAh9iGIbkgu1Rcn5F/YXWNEyxfiHZqIM/uYZB5/XTkh/NkRta/o
OHl7e4+dz527svzD4fMcICU4PRw05wB3PjpgJRVOP4WvK86LIcPOOUwPO//wmbqj0ehzOl1t7s6q
P//Ep83pbx5c0qf4rdg5dJzp9DBFU9PBk9fZS87+4axWWF6uNtvNZrPCzdGpWcFw5vi/bzv3k6OW
zuGXpelr+/MtRps6TCE20CowwC/cyp8r6U1S9HPnUi7YAqPAALprpj/6kvfiTHEPE/aZnMLJOxw4
uLCz6qA7/ULcpPlIBrdBhytAaYGJLa7FxH2qwzvitx5mqn7lEVBcvSdjUXrH9VC4U4kr3oXit9Fk
DsT/XPHL5V/lia/FWwdHROWj9I3QCsVrDzGLc3chI4IqorMdwvsdSM4YWSZnvBjv+TheJN5iHLtj
bmYnGG8lTNS7XE2Bj4JrhGACHDB0Hmufr7vDLa+033vB1hsOg8U4EGMtGA6H6mo7xjnbGd8ZcAto
i8PxnmN5LT3gfezC/HSyrzHEwOmTRvv0B4eNc4yDxqHb5sQBnrvB7MHvLNCcdM7Ogn8EKA8K0v7s
jA2Xj0g/BuJjGuwVDsbaO0/mSFu6qDK55ZCuAte156r+75C3HU5qT7EaDAruni0fUXpjGrC7mECB
jcQwpnLLMD6HuGE7k9lsZngfx3CdOJNzOJmMEmcwIISFhtO4awyzrj61dYQbBPjxvZ6iwvLyb3UX
q26oxanT+m/8xXryMRgMWhf7yPVk/fFxZd6JA1HtQa/zxMVDL+AkxKmIzyU/X+dr1PDDc3jkXNyz
O1kzFymBkHwO8JKZibOjpNFFQ4Q3MSMr54jiw4wXJ8Jydih5DOoAjJiruMsUd8XYlzGYUx2c5x10
WSI9eEd3yxHvrYvNytdbETx5ZdMHn8Gx2pAw3U7/94IARp11/gmghb/A/vOtGDQ+FvAKnfI34WHH
h16VAmFwiywEpO/0oDu4T3cJPzgQxxXHRxHMvXpk3XyO5xU2oDET+eK8L79cepz3N+7x22jEH/UU
fzR603qjt3fNHb1zsNbfOe+EEjH70alycPfzPj/nsSP+iRle9094wb36EmI8dBk0V/LENz9vCHvi
VIaL7uf0s4yAE4h352CMDp+HmllKpQWnwFNQR4eyr1PDZqae8PRjpvZXq7uYWsgG8PblC4dAORYF
ibN5+KIvfXcO/aJvdy3/Fu54JzpRRnbO3qeMM+bLmUueiAOfc5xKiXxlNJ1+zj9rZ3oQl0H98ytG
kcISl0SygPwYuZxIHC6u5VLyCAyfUHY4YLEJTPuBaaOjA0rlufwGn/4fIvZ7HDPwb6J3qBumbn9L
Z/QkTczLXXsuhiL8cIV3p7/t/y/gbPorzdn0icZ8k/tyqInLfH53hqVPkN6sNuJ+8QvEB3coIpKX
extvI4L2cDPMxLqzFTGE+7jh5w9nuxERHe1uj+DDPN3vE2+75XfA6PrbPfFkvN1uQNI63TGhYIEe
m0sgYD0bj1unO+t27+7iOJstZt2Hy7SdfU2NsDtxQtP9YM4ej8ewS2jphgzpMAwbZzY7SlQnqd07
szBkeoX8TffoHI9QO9zjxOjOJnf3yN+jBuF/2K7hTY5ivnZtdzYJj5PZ1f3AUmEmXqVxJmIRFa7r
i+6JE2Lb5B2PLINXdzbjwGE44Y1/vOSRox/F0klYexB7+G/2v6Xz4fL92dfPFiefvSY/u7uc7iD0
B6PBm5idIUFkNHAGTuWO1gMxA9/evqYioECmse+K5XLEDBn1fLe3XC7nczGOPj9ZQqmFsvxGh45X
OvRZDjuGoWNOvkYeNpfA1pgdczHwlojaOcsRU2/ZW8ZO1Pv6L3Z6vVHOHF72/B6z0l/2xKsn4efV
6zH7pmI8H5hc/AWhxvmc7tzDdBWH06k7/5xPP6cse6b3yVFr5+tXwfYgvO0DsHai6eGGreV0xZn1
xTdWKyYHn7O2T1ndVxtcNlzcNcXCjgY2Zl5iFRVfuNOLO139ey2nHf0zpTdNFainAcKUpsm39Kl+
lXEcP87PRR5s0PruQgQKb10jpN/WrQbNQBmc+soA2XS/XZiB4uEAPlJ90rlId6kbM5zF+9Z2GMdi
KS98MZOcHEtQ+mF842vkf/14IxZp8RtymH1NITGbxOK/wsUF2ITIFPQQKWM+kyJ1uOInmZ/5/Wcg
9VfPAPVsnxlYitsDDtHNqEiNdu+rZox1BXEJDDc5kMW9FlFsuNmKVAK3avYnikcdr4sWFW9kxl8f
xRWwRu735AQg9fxt4+F7HYjcgdoW541uuceliG8gh+sXK9ndilVfdckytYDOii9m+TkSWQJf8WqZ
K1JPafbsP/t5P0U3Euen0zDtpxF8LRa3zDNZrkBTz3WvckkeP45HZEVYC2cLhakwuX1NDTEFxWwJ
B407gMIj1sOP9eDNcnw5GA0GImFFsknIjrFGseXonkEY5X7hYR3g8KofHyyRkJcjkDPu0fCO1kKE
AST5XDQc+Yj93/EeMtePE9tn8888p9btTWz3CJOOdZ+uhos+hquPM0/mPYcZJA6B0VZghnLw6CI2
CGbUE/aUKUtg+rUCosnma0tITEa/CZ8siYhquB3eZVDjbHWkUEI5VApb/45Z8MtrWVKBcPUAGeFC
D2WetRzgFykFuxb+BJr/RLy2WDL/t7BifBNctldc4SLspeYpJs0saqw2cPd2WGRfsIMVb8pbgW2j
eSh2CDY4xojuJWauMcbHUvDvWaR8seO/ryQmlBhdsylga9a3laSWzTJuS6NYZEDZMEVJRgUlhJur
voZlr+gVrNEDZa6fu/oUqsGV9tHUuPY2GuwLlHE2fHh245ocL39T38+nwIC4SN3GeY1k12bAkZqS
yYkMMp7vuq1wex+3fVAA/Zapin0NcyOURtnTi8G05AOLPtYHtZxS94w3BJBkosoeH44A+DUJQyoB
koCcNGN1Lane7m5u1gUahNTLLup0HFlzbyvVdl6KJ2E7jMO8+Eofm1N9/NqUdb+4wah21bEgg3UC
5EhIetgdAso+s/6Lx2F2O12Nt0ck9v2oh42VecoSK0XyFv/ZjTbfLbVJ6qWVb8xe6jhDsQ19zEms
e8i0/cqOUUzxCP77iNgjoi1DH0oBhmiIUvzH/7PINIxr3uYVhSXgzw0kB6sHty4baciSan1gNCXF
o14M/PiOz41nP507U74z0qkz5WH+hfZ43Cb3pbamY3ebx9JCXya7KXYA7xkh5miiqIhtCMIxKIpl
fgEztqyjE64iNcqwLnEgiV5vMWll1QNSgrkC8lleMdjRV60cBdeB6PyRBa9BPcgO2NOPb9vMT72V
AXbYXuBMQllFLAQ3l1Tk8/CJQHwXiCGlFfA/vsj5yK8ocVGFAf0oFqvcpccd3fkfhTWyYUzpvSdz
kU5iz4jUNfaLa3Tfeyro/TEb+PsYn+XnNn8NjaBmfZxfIjrWX0TMr/9v9/6lnbYZjVzn+iQJrPGu
Fe+JG/dEaseOTxh5k8n5hi8Fz4DHDTsskojgxvJUuBYdvdNRQqTyV/0g+WcdgOdrgLvScROlMqr/
9/kW1zaPrV1RsJBJEfaOsLcGuVf2avfpJd28e46e3Wf3NslGGfU4oXr87O56+FoFMJzDOixDJYLR
4DOiA8UR2yqELoJymYX1MSH/SgKxhQIwSSZzJMFhy/SBOK5zexfR0IYP2VUDm7jW+jJUW8YwbyL8
0ewOLpG2SmflovUL3lUPmjNIVsw0HCMgBRFPh7Dm8axCFYveuFdHBW+P6NdQ9aPbxtgXXCNBF+yY
pvytZ5C86lRPK7VFFcitCq1XwN+T09FZZq8ize6vnmFqYXWiA92s7jT4lWQqVR+mgQIupiW1Gelt
c0Qx798R9EcWwlmBWjfQ5lJJQqxvD8/q5El7qS+vmV7Ongb9p/rDAjZwRmly/2u35m+3AFoLwdqy
TWLCt2BdtLLdtJLUzPIdTjcI7JQPK9C1kazXbpkqQ00dWvL+3xf4o+shLhCeGVatiiXkGv87OqXy
YpnF02xmp3K2I5OIP+LEV4rlrp39/zvQt4vLy7ipkwcXt6vHOT73t1X+BNqjudXul9xR/dG85JpM
UQWmgyp0Y741L29ZVtam2jazgoo1hnNJ+RoY7dJKdscm7193eI42GV3cGIc5dP5fFG1p7JsInqcG
MpxayBCLpWs/a4t55yyF2fm3m/FT6+jbKYqh8EfQV4wmboqb/L+70VxopENx3tIVdk8yCD9lWJtH
CqwIUv/7KfxtPP9xa36ok5dqje2A2sw4INgOrImcV7MppOFVf9+RBf37aKqYHv9Z2/57mda30ZWb
lf66GTW+Xs/9C6FTrfl8JSouTo5Np6M+Xm4wUenpnyFV3RKStrb1JCSHXtbWrBdWObnxYC7NuXtR
TuGltpwabYEH4tZ5/f9hov95Y74NzzQvzayGXjZTkbOEyiVLfseSnAxTEAo3d/k39RPxej/uDI00
uSOawdb3wHJRzsZTVR7NTNu9d5D4lUT/M02QdMqTY3UD+aPMkWFU2yODUWr7KgoBVyvGJaQ33dFq
GMmPboqyxMe/n9jfQpAlZg3RVNHt7+MjSS91Zt5vzayShrn03nSWidG7aiuDU0SQrGP/Nld/rI6a
wZqIcTPBh9xI/Rb2r1eAYrEdcx+Ky7A6J06lo6BBc6vO0b1Eae91w+Sd9Qz8UIoBug6u6IQIwmXz
ACwkchtpeTEtLJ8zxAeRMDAl/GaejrI8Z1fAYWb3bJq/1PZ/wqiF2zT8XLOjYSlqftdPjV/3qrjG
VT1bWUOTfZb9CnAQNR4j7MnwLHlAslnjud1JoxIU5DTGy4/OJWW9e3jbP3BzmVcgaKbq4DRpKQpE
6uYSfQJpj65BSZ+Telk1tTYsvaobT1sgULSArQ80o0lxqFkAfUBkhRQCUV1oX/RMful2/m3e/ucC
v4Wnk3l/WLFR1LNdOcC6p2OE1172YBFyWtkJk7U2vFJd2wwAcHvGzsNWQHpgu1kNz0EGyDlb/3tU
/qQw/feGfwcU1LZ+taonN1zZaLTCSrdFYANwugMhoWWj30Z5PWG7gcohpbkzwLNFOlrTSduzm/Ur
ZHXz8MLGhxJ32rVmv5zdTyW5r9NjxigaS7fypbf7RzRvrNq+CzO1mTJOwdpBx4QWPXwYODXVSxt5
oBEtO909v1thuniYCATqfrmytq/3fJwtadfdI1N35SXszo86DRDDqR+ziw4It1+TquOO2j/5JO0y
ufsD4ypo7ABYSbqveHp3n/vTyU0wCjo59VE7Y5riXacYB50tH5ZPn6r4vPHK6XX77IzvL1RInHhM
4n8f4IbhYdVZC9F29mKoVsIJgYe3jytophpU19tUbULsCG0qJP7uQsdZ1j357RLYARB28SoQIs1H
r9rrE22f7p+UEGkhbe7hpMLj3NUH2J/dPbq/cLmxCw8BajegQO7D5b0LtSDzE+K7Q6KvYdRlOVrl
p2qQ+C/02+o54qICHY2IuCONT/Mc+RcFYoQL/r0E6OlWI8lrxlIXzy3voBAyKJzNENCAyB9KkzNC
6xDHjlJXndlvZe+cegWTawoeaCr1T3P2/l3FBQuMbii7cckDHn7DL8Gz+p8SciMRf3C59c9oab7y
sKkjnX4Ixe+abPgUmJTpqi3pmYN/n5e6D4u8eWKHWND3AJLHsJg6484rTPFtnuAOb7g30PmYMLp8
ClYcd0vpl/5X5y+xlFn7/4bht1mby1p6u5+ZtdlL9DqbxM0BaNz8bFWCO0ZOkW6H7NNLTubK3nCz
k5u/PQBr93aLHaJU/Ud3gtWlRYtksnt7JtHTDFSky6jOLGDJ0JI9jU1iExfb1Z1jEmWgcfGfrJx6
fukRurlrLbytenXCTWP/2yQTK8G3FfPPq/uOoOpIyfVUv/J6hiYqmqejogSFi6oas+PsZfCzoDyf
yZtLJ9tCpSjbUG4donGLFfEIQ7aGbk52BEGcUgfJMILwzr1d9BhSNBxXwWWBFvLeXuurO/MTUc2Q
OUzDfEAD/oGUj72WV6eRFV42DREEdvLJSaggzapNG1SLmE4FEyKQG8ZqDJDnsixdFUuJEgUkgBjZ
tKJn17rVdVZud2f3kdx91MArI7wfa4S6XmE5VPnbJeiN9i5YJG0/j6hlpY50iyD9dkCLo6HT8eq9
uWIaHdEYwkCNmp2fJoZTrYBNdXrGHbpM9Jzt1rjAkdntR9DCQcy7rDL5KHtrfG0IdkDYgDiYfPcB
yyNtHjxDeBNNaIfVer2+jHDBHZ/HuIg4KTqxk6dzGWGjMyuZHkAiKLgdlxgU8A1qaVT6Ds/pY5ws
remGirFACjAsrMCksDa409GZGj4SGoWwc7/MmM+NL01ggaHh7DMXaJJlNlMKiiENUOw7sTktQhw5
k5FB9SgoKByc3JOYXDHAl/QIpQ299aAG0RzgFEywpfkDR79fyb8sgspPtjphHbA6si7oToJJ/LaP
0LKrrli3ez2T3duEFq7ACW7ud6+KfXbxOen59JRQaqU3PGhyECHxHL7BDCkRZo3bBg01W83D2sGT
gZPdEAZApzvAs8yiAOvLlqecYUJDr7D7KZzGl7lGlwk4o/YECrhs5hndyM5pUGV+NU+N0MiX5W0l
p5i9gEG+uvk8y5dV+uVAmV365x4OQJL/QqV3VJz8OOlX0a1fFQNsqeyhbY1QWcacKo9Oi+sBfSV5
8yrDt5gZ00k85R0IR0KOd+fTdKWt7gHtRB7beYH1zLvAfKuyB8aSBAdNDqtfygFCUBYETeG1enXQ
Cpb3zy3xXTy8pQrQKFgywqDz7Ms9ZyegNoV7Moag+Kplcg0LTDXP/SLtPS41sk3I5Ywh6ySuAknm
hE5b11CXKU3yAYSVGuQRenLOZWlVn80lpC3IqlW7xZoyauvtNndKrZrz75Cj/S3iKB3bBFOggAn8
ypL+WNYT/ZICRr7VsxgMhw1Yxz3PwK0dVUKOuYVcdrsPc+qIpKMvnAscgZB1XqSwLTNxmmMD2fHk
5vAyeuaAnoNv4w3y71NUfp6iCZcP5jTINGG18K1L0hg5rLObUc5Ocpd9VKccFer8ApjnYgS364om
8P2y+eWYP/eQHBPbWJGuo0fxhcL447bYN/O1qzsaUNZzNr7pRVjawPrhzdeHK5bI5zgniwXnWa/K
XRm0aCAwtjoplkxZv7Js6EPdotZ/ycmVn4ufqcoC48pM1aljfNtq1kAVs+KUPBGE9NTG7spsmEpD
dk0poLQhZbhKJxuVfeYTe3otoaZso6Ra3/xXHP4KHf9pUIKvgmoD/NEUzLzl72hB5dZmma1cnrNT
rrFSNKePVmMhNqtBi9VorpZdu7UmWgr/z674fupneeY+ql2kaOVvg+TnXpNGmq7Bc+/IcG6+sus/
H1hu7U7FVTwwGkj6e9oFDQXriGnuPmHn/jJtVFn7sVKLHETWUIjXVfZ33x6Fkd8Ltb0/nzPgkaAM
g2yFPAfw0JytkX+aESfHALhBoCC+6D9CLTrP9NVzfntLkTV3qrSn4dQBAM/jLJegK+jTUgcXfHwi
35KiNoVuQShz9+xLnOu6XAPoEyavVdQZZUMwKN1i1vYxU7iNH23Y9otRSv79iYZurMIjR5sPu5QS
qfarJ63x2Zmb8P7ecFYVN4au17Q4dpB0bhz9+Fi26HHTY6y3OnYrHU8yHfWNrPe6fB2fkRY261Ok
9OPChTxp+5Bn2hdK0eHrGhzZeHauTuVr2wcwkGaa3hxpyjn61hh+Uxdao2O8mYAG3aTf6V2izmd6
CqowP0JTiqcs9hd6ldh+VQMRVK7+BTX0CLn/nr6XF9Dek9Gr3wxJvOQBPrDXiTR5TGzqt6yyM0wV
skkSNmPVqQBtwcbbzTQk8FxEJ9eSPqL8uziPAcU1O/SFUER5Ohb30oKX5pgIoaAI6FxJ2kHNdfPp
bkZgJ7eTwfTkaxVVrLd/BxX1Zx2SMaOyodZxQkDf59taaxl1Wjybx3OG5N0JMZO07mem91xkU1zv
0CtoZxCP7bTbgmJlJ4r+NghKZCKlZkhutFO9cz68ascM6UnJbeDFcLbF6Zeh/YXZ+28O+t+z/JZh
v+wz1eIme85Q1g+UjyYWpSyowzvaWFbwiHtnYKCmE49suFU0soZ1t1wbJzBICCHaOAyNz/u7NTXB
IOI4NMYaB0gjek3YZf3mcouJtzibH2dr2XT9KF0bsvVtcbje7MaQy/tzZuWDx2trXSI1HnewXkcv
FdZ76b1GL1A0cnBe3gKEGF1tnHQpXpzj4TYn5zz7djtQ6yiVvdN9dBvbOwfTVadV3eD/cHRmS4pi
URT9IiIUEfSVeRDEATV9IVIrRQYBRQb9+l70S0dHVZaJcLn3nH32gAUPM8LJr4kvtOPnpTWJptQ7
c6e/1eQrtQQW6G+cckM+8MNrNdiS25HMBH1wVyeGFOQmZvIsZ0UKGvd5yPxhHtwTZ5ZZ+ZGM6gF/
pq5dvzM9/lvm5sxsNWJUAGslq6vVnFcHaTI+OYnWnD9M5ecGPioVZnoOOU94Un4GNPca8zIeEYW8
HE33WMo0Vh68TCJIfTizijlTGL3kX8xkoJVjQtpoSoj4TlT5Si05S9oUWl052rxR0GxwsJ0RXyG6
+A4ZMZ+T7QUvQyznCM4d75Zeexw+I5G0/pOjNjVrBl9+6UpBGVT6x6suvJeUPUJv9KOWDQtv3Xc+
txKpH8HmhER/1/JgjB+N8eOst7g/k/6WCl75cRex/qT86v13t55Aoo114oSSQ7ZnVMgsSAbW0F69
OZkH1IWf5leiaYE130Q9fqsN45G7O9NbWTNT0lTNHnwKPOHwQrUGFiE7iYtJSDjTpxeiluQ/c3mt
2PFMAL+CmShhi3DFfJ9pTEMDOTPvpXn/mV1RjlfRnHwdrZtpqVEcU29mJsFA8+fhTTYO/V5m968k
kjygJX6ZPAg6K5bPd/RXEV764oAaYLpnr0/z0Zfke5TCrwvvzUg9yAxRbizNYrcIiY7WF6uZXblg
EP0fZwDNQlRgF8W+SIewgxMdPJPx/4X3qDFZTjWyMHASwlegR0hYq2ZOaU6j1I4XO2cMDLhhxiCo
J3zFtwDKZrIVcVRX9Ab7LBxPAVlh6cFw/aE8bemcYvMJdU9mKr5AAVCeWo/7018AKGIMcS+IIcco
OnmbHLvT57Zwm23jL344Lmq21rC7PDbQ8cMX3qYUibfYLddLsg1Kkv3y8yei+2ugY2S/5S/NXDA5
zf378X1Jo/gHZv+oyYze62E/+r9lhPuOZ2l9IuYKTYCwbaylad7Dwhlg5vxIHgJMv7Zax0gd7gs6
ka8xd6cbgh7j3eRUBnXAVuBx5TK4zg876mxfrBabL+KKW3Nbrp4E6/U7Ig29z5FKXtlTca9fPhLv
8LGH8rYArxz8/sgZ0Vw4f4pz5jbrcktrkDufU+F9QjQOr8v3MoeFDYcRA2XcY/k9iYpxxPl1yGu1
AUwkMw4DKypneCX+fBg7kC/Ht6xidgm0oBDysaT94PXEb2RxnZwesGBHc7ueP751iC2WHG/lbxmQ
Y3rqPU6pvjMBRZkESxdk+ENuScfCf5+xbU6QsO+SU3nGM4autFjlh/RW0dXffW4FioVAOHzW4ukR
0mYm6uyH7oOP4BUHpKJMgqa+/KesXldu/4xD866PG+m1ZO9wngcSlmualfQgrJpLj/wM6t5P4Txd
LK5X3XVyHkJsN+ht2sswnscQlAsYwcR+rCbbIppC5FHMDO4q9tT/Z77d8JV73hbn76nkJ7INo+rb
4va5PQPxsPhrQMVAty6fHzGcXqZe4igu3j6u4k1+Sm/YLLdAOa8L0/3ZVxUJTfp7+kkk/6S2sp+N
j3waYlHhzy65/bSfu3wtB1zTPYIfZdRr/+Usnc5/rh+7OPhY716dTs35zz1qL/dN6cs+wUzlhrav
Pt83eHKlC0xdVAT8GSDxkRe/vSznGvPSL/tsrT4uj2Nvt5qwExhswObfd475Ij1GnxwRPbGUHbxP
Tsm24ZXX+Zv4cCb5yPF7Y3Hwp3gm9QvtEMNkKkMxmmiIa+yRjrVUif32kJit6kjRJzjrs8weAceE
N4M4deHbRY2Z++sECaV8xkZjV0ZzZ+wkn78QxyBIARr7xX6xmci6sv46T4t0StOU3RlceSPdJgra
ikUIwexKnT4jJjkdgdygCogPdfNtbS6solb9/vfkc0RhpaHCk+GyqmhQLxPNR7uBZBsii4opq/45
wi2FjlX5D6N0eLW8N7DB1GzZOCyo5AfC7lTlBFwnRQ38YQfBt/qAd7YRfxdP9WVLOwwjNN/Ezge4
q0K9wYYNb4u7YcwuyabxcVcmw1TNTGmPm3b2VvsQ8cB0DPYhJgisBFLr1Jhu6l95lRgP9jNzNPlW
pUM11x+/7JJG4Q1kRy/w+Tw0e2ETsY0ewnaVATlV2hhkMPcwKU699sNOTfdb2pUTgTtMP3rnJv+O
CFzy/b43AaamKET8weMcnWgCnNTm8IUjSviNgou7zn+k/VuMwCTch139JV53fCQqyh3TF7Wllybr
iz/RDrcpfpc1cNTbMqBgUUqF7NCtPleMmfOZGiy4hUazAbMFpBiyrqOAwRXOd/dxWb+ENRxKWO8D
NzDWL+YHJJQoIWVUkE5X8Q8P/L3idUFSv00DWtjWeloXU7baYDwVGvVDAhFgvH7n5+Eoq1wT6MUi
WGzAhKIOXfgO94m4Uw3ykNQPxirwh8URkMOFhshbVb6wChIdFpRFsCN+yNrLmpZaFolnYTeDAQpR
r3eXOtWD7M/1FAsgT+SEN6tKP/A9UnUGfUc1awfwCCuUoJa07AdaX/SCdqVEyfmLkcSFm0zR4Eoa
ftKc5Kj2qXnGDNbs0p9ie7a9Q3cZjfd6+IxpZRAAvMGaubyUtmIB6R0LncPz4cv7r0InNN77FiPR
Pe9/HAC69p4YcHDu0yDlhlJGLA7EYdpfCohQ8FNYgCiz62O8Dgeb1KhV+S/eTHjoxJfVznoGoaVe
JxvkToBczIRhmyROggHMpcfG5KluIXYdZuvDO7MO1YU0L2J6ZUAoWE3+eSGp9Tr9K3VaxDXLyS2g
+6aG7kzgH5F4DxijZWikcIWN9eu4SMogJLsxkH44PcVRvuFiV87X48epMXDFVq8ZIwedb9ldhbVi
6uYMLtt29LyN2Zi/3pge15lMWUjCU+tj6ov/Zu6EiVJsk69DuibwMecuXpm8FrojbqbmEt1GYsx0
szWAQWxxe3c4Ce4OoWFqeitXkjFcaEN3iBYk9cLedvl6Am6yF+Rbz+36tcuD1E43k8oEJlO7ixI0
mOtjj8IEkAcOZqYpUA6B3cwsYMhybdBBjqjrfGrtDC4tU7Xi973Vgh/rh5frhjc7xki2MEepoGiS
oIrO9Ew0AWcd7J94HX2txF161ZYygwxoeQwiyVfJngoKu+xKR7rw3TRgt3xwb6ZGw2adJ2uuHIP+
Y4v3Ltx4YoAla1bThR+qA2vYumFhcZU2VE5G5WVMwFTpDLeqUteZiU1Cvxm8h5uck78pEgSL7aHT
419OTUVZZWRFjpIuAoWmpw/U9ywkAd6MS+tNL7sSqMpuE63WeclK7cAgELYy2ahqHrDXWt+XHm9b
lyMaC3xqJYBuY1jNbYSoWk0hdaEFeVt18DQFZw4zFJaTYLmpPoEjrKu2jFd6Y/dusq1HYtaajTVG
KKio47mk8Bn/ximc+tIrlHEiy6rUXw5B5LopuS+M907TkzJV6Y7o+yEZy+o9pPg8Z/vGFfZ1vd6T
5qfRk/S/ivn/4FLUZit2HL4V5kw4P2FcJbAHu7n9QM8wcfHyWerAq5SR/iTob9SPHzQrfHXKpvkB
0Gh2K0GWEJG0+q7e4KhDjjp2MujmDJGwsYU2MQWuhx0z3VW68VyFizAxvgHjufImv+wWqx01m9ii
bsyIDC/U1hlyQ/ghnOCEKA1RS6+/rc9xxIMnOjt7GT1Mg4987AAN6r+W0y1qjnTA4Vi5BNMdXQBA
8yYzPitN8WkeTU7TRNPkwhQZoXERC/WqWLKpMSS0WM7lefmTm3BpN9SpXCf0kPAJY/bQHzIH7f8P
XYPqf4z7KtFxtd/LGu/sy1zqh/E5r+k+N60HisI/5YrDB4pBtKZ31o6ySmWIfm8d47gTn/E133ua
ntz2iZyJUSlhKPta978tVo3Imhr8FXY53PDtByBJZgtoN2yqdwsdRP83N33kJ8oKM8yKjZaRX4+6
0Acbloz36cC0hIAi7d98TWt88eenYabJdUg/gSia4ye2MDAha/RXUTByUJliM7zE91Z/w2oEDSM+
5knaBOVQwsgdorf7tOarR9Cc2bKqP6qJA0cJo5p4atzVYBkl4cudHEGI8n/xGI2d5xoeTcVcj1KY
rrlWfQkOwjoKAuvT+Pc2eVK8hZAOJUOK1nP9BWnTNVom1kipjHpTnEfXLVjPqSVhYTieBbmfxcab
m40zaHRNYE6NIqkXcNnCfF4HzZoHAFogNJmDQV+janN6V2YLukbagsiafZqDwd+voFbrX6ZZDki9
89J7m+HZWgx6Dw91jsPlvtSaNRi+I8A+HOVSIuPbwpI7rUbjbugf87t5JBb5ATLKHjrn2ZX6K5Cs
5tCe/XN7hnecmRmECdGQHTwGxJkqh0LE/F/F7DTq3OxXcOMjH9v5S/d16DmM1/PjYHPuGXcPHgPq
sGuyRz7sQoq3IobHkk2PEmFzgb7rlVAOuc9VxMnu40ZxWGLqy7cFWBwdeAyyJ8otlBTXgHb+upDN
wX1VtefKWIBd+e3I3JhGu2X41rBPnKEMOHYwN6JUU9gw/31CQvxuC5WQTMf68J7gXTbW0xtcpSdH
olr5qz9sz+iR/Bqu57rGmIx2Z6rBHvgDEK0INIZwzwDdYpY9I61WU7UPNOq19josI5ylmO7z5W9s
GcV2spI9I7jnRqTBmh91x9xu7P+08ThTX/v5CcMsSlPAkhmbJHaB6COflFKfzXK9HqsjCtOGbe9t
xtYAXLfrLg0ozzxIN/c1ZVmsl7Yws8lJ+98VPNWx29slO3lb8r4kOi9LpM0JWdHwQyRaeA0pr7tg
5neAY39cUqtplnjiIEc0vKt2oqpCxw9rrnAtOcUDm1rISB3/4Wk9qbyM5ba0i2CwjLBZsdUUgXKA
KUwSMNq6y7i+KhzctPL39v8Ns4oLCbvTgKKj9p4rEvM4N6mR/7rDG5mesOqPUF95ChOThb+HTqTN
GSkfJ2RtqnXEK7iRNDaG/NZ6yUclrZCDn9ra/X0bLKDMIotF54LvOyjMq9xq/2ClsM4ye7rN4NQL
vG3YjmEKaxYWMlR7rI/J/MKKFg2u2x9VWzpll1TjdF+o7psW1DCsxwqbQOeuasFzV+Z6Sd3JU6Oj
8u7Gr/YFZ8NI82MOx8ka575ppAX5abJQMwKFDeRIU2swuo1RBG//Xpt4P393HH9arIKWSntgM4ob
DLTUkYjEd2JvKCPalWM27nRDpNof89r8dW81NouAW6aOEPIVV6dEM0LeH7MMqI1Q+M8d4QeP2BWF
k6JlQU1v3+5l737ucZC0x1c8+pitySeRSrgYCQY9KCpBJEeLE6jZpeOgr+I0bk1qLLajtai7/IuF
v2RcHAJGceQEkr/UfzUSuYPYQceiusuwMDRKot+iwBJifPkgOJr0Da9NvpsZyuHlk5CI6MLs13i5
I06EtETAdml9w8klP9034GqzvbjxmPUhH1q1yHMeqG9ZDi+IE3eUqwtfcsm8oaTtnI9B89jpC+3+
N6fKoIgLOe1JpavG16a7rk2AvMv/1Q3AilZaze1jTW4p+PCPuf6+Vf+cG4Mn/aPS1gFSJ1aszdSJ
uzDYeqbrpe5BSmjsOVYQGOcFpBD7pky5wlT4g3I8N2I9oV31gSjjcwzPSM+4pmGNlikwTRaU/Jdu
lh1dsohm+OvkG3ycObDQL7N/Ncg4AI+ml1y7L2hYdecLqeVrNiqTzJQKtfA4Zj8c86Ta68oRKlOu
mtRAiB4ZNuzAvo5fCFj+cBjP9+qGfMz2BizKqAEkw3wEE78hjuvJJtHpoAET67vC0ELrwmf0psKZ
8xKPwKOZBi9e0J8ME/Wn9Vqnm9jh73H1xS11uU3P5GKB62mEh2gv2ocL/4CIau1L8+K/V4pT+/do
esUICayGHpHC3zo0v2xbVL4jCFlEkyBZ8zDtC31e7z8Gtbc4IVID5pXQ0I6b1QE2mflgxLTu+CnZ
4varivdGnqOZwhpmKs3bOdsIgzUCxKby7+4AOEPaaqKny+7LFfo8hVnInUCiBIDR7cf22KVVUa7/
myKsdgvzQzuO9wRYCgtmZpa6dFg/fg8wtwAzTfPLjWTTT9hKiI03OX8nOBMBSFC3HDCqG40hN6QC
+7LBTmxlWFIMgNsvXhKNGAaDDtEZezYQbeHlZOEH0FaL2RW19N8MkgUjB8hWKK9XM21CezqevZVT
Xf9klT/wJqigHDpSPUL0xM3DUMVAPryehd9/b4p/sYXsdN+hSLZA0AZj4gj+M2yPn8v8h1tAYb4p
94Qu6ZL52Pd2ZSwYzzH49u5bGloQA/hmpS2auVn+LQK+KicnyeCgxO8tyoJGm4Z4wW8hCKRTDdKA
wRZZmZypPkK7dQtOMgYGcJE7cNkFYC512S1Fc8RzKnaKd4eUlhpdmGzJr68AKs6QxJIrwAGOMLX2
Q6dC/LJ6KLUIcBFvDAhDIMwA8sw86NnSc+GRFjO45eGFBH0BuDmx42D6r/Br4mCvtPyQMbTBzwKs
PlAXpRQt+6px+Bt8641Gsa/z4AfgnQORX4odBa2MeMnUfN3vEsIZgnGj2z08dhBu2LhHzdHgh+WN
aiX9mxDkW2y/gKkPAgoynPmnBqaWbCwBtrN1anDB9dQYaF7ZXxjEnL4O1HFq4+sUIIka4Eh97HV+
8ecttlRbg9keGguLwK4z+1Fcsi32z6349z1eYgcslg36/jJSG/jnvqMnpGTkbXgeSCB/qte7Pg3I
1DGU290lxICjxhAJ1xMNFjueJxBv9AU2UqjO30x39VgVTxEKsS0DuhWrMsTCFnrcm6+yksHYZjr1
jmLn2B/AiUVXD/zUwNyc7NgLPOR/artiGn/sIZL9cIOEDcYxiAgVDYSDgxewgx/z4a35bbC4PbfZ
+k29kfstK4lNzeY275OZRoAcE8slmSTk0479BnMFGkE03Z0FWLnJ3OVPzylKIp0JYAUfji+vACtR
zFX6xMtob9h7WRXYNcSGdGwvo/mdLTWa7JGwaz5G/96lIa8+18/Py5gCJlCofMx+L1CQCBui2KyH
l5hUhrvXgXqR7ZKaRR3JgdB7J2Zpz93BAjd/ejSLEBqZdeFF84JI+HW5oZAPx9o8i+Y6TMEWE2Nj
/lePD2TiPyEcblktEqa/4M3A1P7EJGSt4VVWYIRR4RmULtfkp/qZu/zy6I68Z2wP1etwuSojpwei
1/bhLHhJI1hXHy/qRtYQDiouOwAXRgWeP7TeYdBc8dA/d/6A7vtKXAHWHhLtNq9QXWnIh6KFJaJj
GsHki4Qgv9QkGrHaabl3CzyguBWZXTGzNqqFpUSKpYUmSy9YbsO0U3/cfEe0O9uCpKeiHnKosbGH
CC9PAo851pGibQYrXqOCOz53/eURTrcA8SAa1A74ZtCMrLKAIY3iMVFVj+MHZcEcyQBMHLzvB/U6
bnehGI/cT2HlgvcEcyYaBnQ9xhQVcY9A1mzMx8Xl6RDespNWo6G8Nnetzlt6C7C7VRy+PI5rRZPV
bMtS64Jr/ct8g/YJrO4Ewui9NTKAYNVJlwLmn7Cj/c+MFDqTL+rIGNloWGDwoVjXHf0iAlQMErwS
y05215KFAbXdStn3Z/wvJSsvP4OR6DInmlrHfjBMTRnx3AvGIvUQBWpE/KQ6cp5KQ7Ae+vtQWgCh
GBl5sGIdaBbAmZbC8fU9krLplBQJuboIEuweKicxn4WO2o34eYSO4zSdriLDxkrB5HHsoRnXdRII
jE7bIU4uS9H7nkt6OeCiZDfWKGwcf1QpzTF5e0w+fvpN8afsJ93tUK+S7UEI64GbuBxJXhDFK/Xu
yRdOL1hzvyk7GUWMbKGDv8jRDCUfYjSewnwn8EydAqUZ0x56BUWdAX4k6/tqQYjnBeIs57n+xKL0
ByoFH5etnr/0YdH/4AZNSuF8OCkZ7VRa53MvzbfOjKH8BacCS8U9rHEWPKMTi7lSaWCSi3IFjLcm
YNIXSgl7gKmn7NJby9hqX1j4wmJt1R74xtTx4d1gzvH+E4l//is0OF0eC+bORea7/qjsN6lZbD5o
5oWw2IwbIcw0xtxjQz4YUf4ygFJVljujad7SDdyNRJOWpohtMknvuMrSZa/ec70mtnsrHsYtncLB
OxB0NR7CYNB6sa/BdpAdNzr2SUHT6e/8J8G/5oj5VEIjE5vQuVucqcc9nqP1QY9nLtxqQ4nBtNv+
enMbP36GmSgqEQm+QWETV5K1fjusXu0YDHJnlnuZHd9UQPnv4kxCm7WMyCPTXv84dhVylcjNOTxe
164xLpTJ0Gm+WtFpLWAtq623ng/dIy4Nd6z56UkgzRe2TxJkK/TOHZOb8+OvQbgyhv8k2zd1h6xn
fyxCYcVggt5zbK0d3i28VHFyYhhpgHxAK6bsUPuC2hmS5Oy4hkIdiRwKEiRULd0UpgBdu1RftZtV
dp9bk+UKK64J5daRQdmDbpbvM7qkcwoBEgU8AruOdUtaP/w1xdhqYTVInrEDSm0gVYBLyihUrhaD
iSj+V/AzOcxHsw67NTeTgYn23MypLyApAY2daqCE3oqtWr9Tlom3+wk6yNIcidYcs/GIBDJgP0L5
Wc8CjlbeeWvcxpbBMxruTGFEIi8PkJChVPKr1MI6SO6c0hl/pQRvCV22mtHr8uuwdgWT6hPjZpcr
GWzlWGnX9nrnyf2NF760cWCxpM3kVtkFBSsudJuvTWZJxtvODKFjR0kDNMO0Bgo4qRQ9fFBJHXYv
Iw28+RzZkF3JIJoZutaHe8ek3V4K8KVIV3LL3fMOCKphRSZDrU6MlC5E/mpMHMSb9FILJkiYvoiX
1pVcdBpHqKs8QNmhcJmayqq/HNpDR0XHjR5hdlMREbFOjxemfRrgkEW+OwYtcz0h4OyJ142GAuE5
ssFmHkoHiyYtuOON0Bv1aUKAFU9TBxXD/6vfUD23h9fShBxGYYUIeoDGgXphvKPlda5eIMauU+7R
ELYKIGrhFr54a2lLD1l4qfz/GWXKHlLIbKAwvMPDljjyKbdOnH2fANB/joB3zc9BBXM6YjVVlMa2
sHs5F8Qc/udfgrUOfKpxprlvL4KJMcRhEmFuZMJHmmx4cCnriImqufS+3sxPIwtlxEFCOg9zwmJ7
l7QSHLRzFQvjhJGlMzXFDRMwRjzUKR+iZ14eDDXyL8gK15T1h5hiM56b9Qqvus3TkFxBVS7Lq8hm
yJtYnhb+1GGSvy03tQ5AyxqD/gbe1jotvjgcd/q/F9eJKcWDtrKnLg2xI1gY9GUDhjzs5a1L0vUZ
UN/CQQ+ksrsyazUR7hM8sLpM7TR4ePlXBwSnA8K5nlNJr4wysdbDkbpSxjYE2G7kn9336QtsEVIe
K4+wRgNsmC2zp0K7P8athBXUMPjA1FDDKcK7/zswVeiYY5++4efG4flTMcwRtSk1zVcvPCadIw/f
nJzBxqvblDkwGRPq9PSvZEwTjqM1Eha+avGPrcl/7zqvMTnNmcj2lnKF/OmSyn6aOcWoug44KGTO
t8mtUdHHzz0UBfzK8LP/2IcUcivUhIW+XM/B2vz7uUb2oGEQXkQ0uJDz8eMDUjDfQXzseHDjPAxN
yWss9D8e6LQO9QeihC8C5HAQeyQbUfWpUxBq8zD83BVHrAxcCNXupz79kx4euRGgg9tlOP/3nvG0
TbnxGBsL3mTO7VtEMo3kJqO67jfwCsBVCW35lQ3is4GbSzYzoBRm0PLmkOivKxnGTKXmDAQES/lB
giJ1JodQBubUG8hd8h0X9A3bWmuIVwiWtnJlejGD7q49AunQbHKsuEd2z7mPOD/sGUYOgYznigHb
8kxM8eAt1S+ygMN43uaAH+fm7/6TJ1pR6bMP401Srsyv7MqA3pWNZuk5aNBjnry14E3k3CvkQUMG
0mVuyvkNFb7SH3Omncxq3FI0RCril4WyAUpU509gXn634tTDk3sJ4ERRUmJWaOY0Xc8IWjokbMkW
8n2WmQ+6MpfAkMaaAVSm7udP/jBChzK1kzGiikZJ6rGJYMIr7qVGK0Pr/79EpoSkMkkaVThOiLjA
iTZ1B8V/x5v4BaxuvVrvM/gTDBQG8/Hdp5L3XbhDY2FsRt4JOI7id4j0ixfkRbtNbSw6GbI9DiWs
K06Z97rJ/qa1PokEqJdLQ8kQPFqoQ1VcYRIIAKPxe2Gcm/MCJj1wb/viCmyRUTZQ95gmY+IP8abi
Z0bEuTqeiOPWw4v8pvJMwW07pi6QRrCDbKwp02BsVXh2uNpBW2X2SxeCqpAP+GWmj9ChVudjOHcI
Es73k7X5hXnTFNTUWIp69q9k/L2g7n6vuWBw6I2C8KQzn9HMo4tkNI5QMFo4iG28+Wm2mvhE6/2l
zNOne8Kol2a5S7kpR+pRKCMXcmA4W3IXVeF8xawNVU1zrkP2Nbc/COoSYGb8hYzqKzcz+5/3Babl
frCvDyulP8uZ0PWSOsd9jf3g0ifa7H9d3AM2HESQYZzWVxv4mUBMcDraDfsz/iscuheBi2MXYYz5
CvszSAvxNOdC1Jq/1voyvGZpP4IL9jlBSy2/Y89q8AqBcei2frziRACZPLz3FSOVQZvH/Hm6xZKI
R4qD76aBzXXuKT314mduQyAbJuxAb4afyJgJGMu9d9ie55gYfe3Up2xBpHeCg0c9IK9hyfmLAzlJ
M++uh1QnEMO/KssOsQ1kHKhFWs1NYbMbQZ8zxLbZSsFATi/3UxhB6Avj8RlbWEbgoX3peVi8Ylax
hhTJTvjxkTSl3rdYpzAFGIiT64Ne8KuHwpYtXU8jjiHnBYcr/lHY+7gsigQqHmgofuXnZ+74WFHx
Iep7MlqTvvHJ8SDl8urKobSvD+Ie+Aic+7NW77c3C2Y/eethOVFjh3/JE3EXK6w6oKUEDKSRWRfr
9dQeixt8l6LlUZ6Ze9xH1pC44fMJtT0wU5St4h+9HPe3H+gYF8AHrRzWAnwYthzeX5lSkKUMJrmu
GXiDWJL2AE1ADNPN3GY1tKi3EhsEqNnOr1SXYDQMtOljSW2sTfG3CC/dMYFBkxrPM+vYem76r9oA
Pol6C/GzuqXbwSFJ586a9QR2r7MYicY+ccFLA1z37OxltSI5SBqv/CU/P1vyNcb0HSx9N7XZ+MPx
AwAnqEDfbHI1M/73Lruydthj/OZMZfWXRvPt90idymrOqbXYuL6XcnduKKFGCS5Or3HIPX0gyWXV
o4/v7OoqbEsPJN3ElW+/QpjbF1oNRJjoM1/a5wzALPTRiZMdpu7zKmjZms0S6FO5FF1Azc8Ckfe4
Oj20OQFm3oshwWAV4qmsNYUC7EQGo6QwHOeS/jEvbEiMQ/pVGJNjFpHbuX/SS1iLY3dGV1EwJj+9
RRcmPCThzRzdvj7/sPed+6naEq4nwoeoje4d1rVx17thpQSPxAWGeY3zomuPWMiClSImNo62ba/l
kHimsDDGeeS4R8jhIqPnuuPVznuD6GnOGjlKGodVCGBv8OpD+4ylXYnXKglUorSjS/gQhQl2hjWl
DN0eZuFyOwI/Awcmzief3eQSk/tIgKgWmyJm1XDNBI+dja3xDh4c6+KwiRerPnWT1M6LcDbRX2hb
IbO9dabH8Z/kznozZww4p0E9ZCxUaLvaw5ud2Pqw2rn09YqXplqh0IuKII7tnKIGPP/WfUZCh7Sb
QLnvnQRcmPAsRsl/s2YkkdAL8+pxuIFF3HmDiQvTZQg0a5BmdLijXYSRswmZGeP+fbHuHqDrOECf
2KGVGJnn/2A7wGWuZYq72FU8hpWY6cLhHpB4yOYUcx9Tlhxw9gH0gQqs/pe4FWcVO6HkPrzqF3ka
wltWSs3eHu/Qg1YOrmF/sWJlsGM64FubFJD5Ry/7gzxy72/oHr8UwcBgCJGpm5lTE9N21wd+rNc+
gIjwZucm1fAnqKIeOgeyzgN61dKZrZre7/FfT0miBTv5fz+WDJRw2RrBxKl47pgMIAAo3P5j5B7J
JnZ2fVHoJHaFL5cThxBvoUBzfM6AtUbRYOO2l8WGrbpYE8SFBnOlYixG0OvX+qSbaltty9bqNYSz
kMgpEXEhwvr4DxKx/Nb/8kyfyS4dzDtfT+XDFOUZMu9i9e2IMrfehdnAYpfIqQW3/QLkw84r1tsa
WI5DqdFeo1hMm+7vOw6DdHsHuTEzxRopsZyuOO4IaJLUYY7Mse2MxQsXMVysRR6r3C2NKXbUn3nq
CCzbHOZJ18fMHpgz3B92mgKE8AVE+mWhoTFb5KYopvadF7dpaP7k1Mnzh95iSt10nJk5RcCruqfG
WyKLajHj3frMRdRtRKfXBBORFsCNHYw7y+DFZFXqztNl70sChV5MPy8DxuKVoSKFQLV9EagSK9mI
BfsjCOGg0CoCJgp5ay6xYxjupSbyq4DCM4BXKuFXuf00b0KtEJJ/G5DLtNjJeRnOmsfqmKZGOpua
TQWdF+z2Q3JuBZQ8jCZkdG4gislAuN+dXmUqmct8xqyr+ToyVtqfOWjeJ2n9r+Q9scXq0t6ataJW
J5sJG8+3Eb0JkPf3DYw3//lKmAM/3QeSmvvEnlUcwe3w9e/fcv9eEPlLZztMR1qOBGviUMBlmr+2
QwyDtEB4UHJTeOXv0GgU9yGel4KkibNT/4DqCeUufdDBCVEsNGH5dOVmuc0q4oExJMvJ5Up4j5/o
cbDlgYiOVh2R79DDSEyIma9LI6ehncKboxzr7xxwADTc6VKOxieedIwV4hQVwS0RE1NUBPoRUcul
9eRb6hkU53t+X38Jj+fll57e4zVh3Up2X27zXvh5fWuv6h6J0RVTO+vQpUv+M2ZS8Hk9IvnBVxPC
km8QgxMxTnroX4nKd6AX4qEvv9tWaF2hlx0h+g7sQB2zm4pcEljdMqXEI+DrNu/1c17hXT8ACdRU
61PUZ+qdr1DYshgmvAmdcP937+DIvno9yznoU27k62sXYr35fheoqdMN0O34x6Xy0t/LYzZm8va/
6WOqvhd6fhfNRVaF04dsvNJ2M1SF2UmT4L0AbZCuNT1KPEMAsNiIFQzZN/S/OkofH322nLpfpXNR
Rf97EHf6fnnho4GqL1oJ0JLEL1UKrfoQx7VkYN81UQLQ2PS5P9bdbwGrgE7RHhRbMT++bOVEHdjE
5EOZEGUkINjCz0Z+dq4Q50b+nu26MXZjOX3shc/TXTTLlSCDKhaxOgFtCsmmzDroLDMg7Hm+ebIb
NBOcIZhyN+/N+M7UxKGJC1jZ3X+EnVdz4uDSrX+RqhRQujUokoxtnG4oJ0SWEJlff54l9q4ze76p
mfLYQ1R4Q/fq1clPwxNI1KIdhuXhBwn2m3ZQ9t392KWZyNF52oz2NpW+qFYwwy/m1na+uXy03RoX
0/rROz9eSXlz8RQSGWRfMnd2bRsjaxkma7dKljZoeWMMZ375YwVk9lJ6aG0QQ2nQmZF4yyMZOYfi
Sjzb5CVc4VDYXl4dO/Gv1I/YQnEWl/uVf7xftzJfofIs8BKXaYmS2LORwsn20SsOIxbe4LwjAJHm
n9dim8/36Bn/vqz3UQV7SMwINeSvExOezemSEbCuwSHGgi6GNP1otffF07na3Rveifi4kzmhTxTa
4foVlgQq+4m7te4maOZWapOWQ0jYjgz73oWw6urBbO2JXUPahRs4aKv4MPa7LwrvDkJrH0MWh/T3
uk7SuWd2WwRtra/zXFXGWueoNMADzthTuLLtIUwJKUOuoG03BCu6xGvRRs7d0v99fo5rb/ERwFrX
i2kdeINimx69YzwzfmySiCAlU4Lou9PuqLN7wV/b6pyPWaf8dLLpaRaf7jomXRA/RxfWVEUEYXdG
08vv4MEbnNhlOIQXoMbO3qLcclfWvNGz9pQzfMZVGj6tEM0XLECOU3a67r3/fSIBjuKyDv0oL/Q4
OKo0w2Brj8NjtnuhRot/7MPILGm4aXQtIg5GhMbjoLjLp97njmIJRCoc4xJ3JZW0Ce33yk45gdCI
V/QNPMYBtYdxX7pMDgZUkTv3rhUrLgLmp90NnbvnbxxgFZmtn3YQh+dk9kPKwfJutC47pzuyxKDX
15QGxKX9Y49C625FO3biH36M3qpv3DMFPewOa+SO3sb+Gw0bTne7LkHxD2cG5YnciWg6mT8xGGGH
Emlhx6HjbX9nRcFD+UlYdhQMFm1qppMsH1Ha71rGXLxNECfJQV2iOyqKInR3qV1RaKTErRcVHZzz
9ehI0QKQbL+iVisG1QG/F+0IqvHhZZEgJHGbPBr0SmQUEoIzj7QiyMzp5v7wjD4icMZ5Lt8ojsEY
QWP6b02fGooPUjeDGNpF57kp8znmIs775YOuaEJpULJEGKqyexm5ZN9dosmUEhQfVGDxxkZPwey0
RyN3POhDyASJi564m37kBcs/OgznnZw6pO3gLSHD6NKxaUB6l7zgAlzek2FD346EuVuNT4wMNCQB
TlClARJRRYPwjOCnpgZ4v+ZyqbKwiAiGWXbsl7GFrwEuH7gdB5/4Y4ks6rZeNjnOIXowjh2gOLYo
JTUHRhXjzwjwv0co+rv9T15CC/C92ZlcELK2XlcP2/tzAg0TRBClTx4pP/nyAnp1MmJIcPUR0/Wc
7KMyA3J0ve6ReLZtdA5U2sigkE/4xBg5WUD0jZvT3DKkpuEhnZNzsP9Zg1BUg9wjzftug5trnio4
1mw/hRTMEkWCaYDUPD+FMVbBdrRFqkSlP3iCq4ITIqtqSdoVNiad7ogs7vDZxZeLsXaVNYqtMD6M
oXwxD7sF/jCTiC7SBd/PrdhN/L5LJF6b1w3SU4+xVvEI3yGx8gX1nWkNiztuBv0Cx3kBuGwp+o/k
ooQ/LUQi43j3STJdXz5wivpuu/CDKcvvCQa3ejfpVRD0LtcOLfBmUU4eVjqeq4ItWOFx0Z2xyh7n
wwNRUM+kI5Nm0SPxBMiJJiZ/4jjcPlBOeHC8d1PxEsSgKF3DT7kzit2LOeH02K9Oz4YWo9IxLRef
7Ki/fKBJQZtkXxWO8e/i47BPyDYMNyXicWfGk4FT3Y1MgvGARxSlx/FBkzJixjrn8diOz0H7jX7M
Xe/aOSbnwVkLq7NjsQ2tsG127NfyjSi+9Xde9UtcFBDow1afwODI6K8oLU8hXhz303Y0GNl3U8KR
rfYD7zy4OFDx3Z++rSjCXYuJny9hpc/3xeOC+MU3Dr7J7W7QpUpP//oz9boEG9Hd5GcREarhxIQr
YRjJ97/slMMlA4cUNx+C8Z6E1PjUXn+gpOyRQT21eYc0vmQMa3t42aXd+YHePq2HMJtDdIYdO9n0
5AW43K2fj18lJlGbyr59Qs4DvwNFiPOaBJQRJUw79CwE7j/7ec42/HCmW17qbvJNsuqHTz6FXbo0
/nLfaDuGHifGu5h6fdwDlLmlhwppRPknQULXTnx6HsYo7jmJum26wCXXbD1CIZOLgocDz8tdH4/8
qX6cP5ppRTAwG/YBxvu17vl33U2bqL8Zrn60n00d/tH6iTDcKcD68G31d8NyuMhFUCfeQ2twefDG
YVq+TFEZrQcCjB6sguRbOl69+UgGfML46D/pd2gQkvu1nhqPXoWztopp52JucCk/G/MvHyL3juI0
1H85ZgEdrHbvYUbq4Olthtjjk6D+usgu5SvTeBwBCrd0XqW+NpKAIcaOJ5Te7k8GC+OuKvKFkV3H
xTOLvlZs3tFro443bseRcGmvVtG5GF6Uw5XMyfygLQ2fJP+Pi90TqEHWARk1A/TLfdE+9MynU3eT
hbHzdfh0hiGOKHxNy05As8rtEHc5tTJAilQT+HTbbR2rU+HadwladZ6JsHy37o9lQcWIxPUGR29g
h7qketQOQpVjW7+t9+3JegxWVgljKvE4UWE+bIczXIqTtvfJjRJsQV9iGwNzfAx7Aeb4+u7RtV65
L5eYjytuF6NL0j1x2+QYI5xGxIbUMSqJp9TM+SGmm+y1JFzd0yNz4w0qGBj7Ply/tPcfmHt8kM7h
5bLv7oZbyscSOQCOP2dEboY00P3wP0wc7rTX3T1fHshdtPv+kJVO+SpVRjvjrxnvosUrXnON+8I9
3YVDv1f1dxQMItunvWHyYqeIPDTBBTOEjC4aPSCmUe3TycADFuPwzAzjrvgqi577fHw/dc/3mygM
2u7Hedrav5QB4WV8nihwltyifUJzrO5biNgisxVrcFcjCD79Q+eQAU6sVmdD+buivaWaSVS5HWbI
C0cXElUY8+A4iDonygVSE9LsmJ/8kS+miq8kRz4SaXpfVB2FQR+I8D18thKbVAoDqoaFVn5aQ5aK
NMcicb43pH9+GNnqteZwyI8mfD1oeIpHIzNHLVoUYeVQhRYxuHuc4eB7pPFxPaoR0NSRop3XYbg1
e84citIZB2TPY8mRR3SZrlowKjP2SP96SbZ47R7tgriTbW/m31tFfnpqeX1gktk+DYnstWPgLBd5
7JefuL/BXYQSGV06oKrIjvO5iYixz2sAlU/wCNXcOkovX21r4gagbg54pQlBfp7BbbtKIactNj1W
3ZcJ6Z1IV3dtZtY96Y7vawLwDgQo0DCMNUacUYVtjqHaXtMqVuuspuo5fF9JvexVTiB7toyNRXK4
p/AOzec+lV+FokeBM4UE4lPU25tBflFko9zTIHJD7J8/tPvsLA9Gp+jWsX283wGv3tcG13QlQPAl
tLpWn9lwiDujbiDwgqASMH1Ai8/O4Um4qCXUcSKoaHFfsSD3HRxrFsYhftsUsbGa5csX1++dYdao
HYpVavmWzNXnhe9mCzwxq639dnCm5qW3rmg2i9/fZ1td2C/nSf12ta3n+uL70aL6uK7iEsOBfvV1
B1aPeBMSPgFci2j1btpjz/7YXJBWQ3QEbjKiD9pB3SVaw5j9bOdECBY/fy+KYf2huo9D2SEvMP2W
6sj8VhRj6/j75ebi1w/GemgsPk7rPCDp4XCOPfoGUBfZ/LzM/tH09E91OH495W8VLg62u/PdJaek
Duq6CKGMum74sr/055i2f789+/9Wh/UD9dzlDuEgPF/X8ktdGn+zNue77abGPosLa5bO1lcyYc8E
C+CiCUwMmCPpaNUlJN39vMjr1iK3Ces6RAxHa80EVbvEPV7grqogmRjntuP697V3eWw5w+Mxu4Ky
/3HF/7eyMI3/7MDybYxsl8P97xXPPOMyL8Ny+1BdQY7bY9W5sgO2W3KmgUEzvBzVZpG54WxgzxGa
zpdbzakZT1K8S57RlrZKuGW2m9cFOQSUYJAZ+s8Srn8ohBT49G21LEoBUln2t2tklIJtae63D+5l
Sdh3C0MyN5ao3vD0j7Xyh0JQ/3Om35bn5jrbFIax2z6cW6v4XNqRuYrmBVXpihOO8p/19h81emHA
fl+eHjWFTI+yazRU81o8+d8JONitQ7k9bM9P5Ezls2zSn2V2cskv+SI7xrspMeQ0CSEDNjHzTa+i
b5+dO19Vz8wrnpEzmsHtjuzmGfEYBJGNisF8wIezYhAOPVpp2s2H9FF9bJXNB8ttOxzy/Ywsx7pH
tDWRAhwDgqXncR7ytWZPOlHdg6qfD4BpvEtl916LeILb/7P7FrEwZLw/bbgCvUoSVg7Qq3s4SvIN
JDLPCYfqkeqrh5Nk/rAeTBLjK0jWg/lDlRlf+lLd4y8h/UM7DxLCzEeE9Q0u04qmKHyf/ISE6k4c
0ZzqlHqRYJBhSUhPK58RPqGL4HwcCYc+h9BnyNPNiNQeBAABHhCdZ+YFY0JK14BRqEnttHmyIUKC
CJO+RpXP8Ad/ca6RZVSbkVjQpEVfKQZ4JvTGfKDB1xc5T0/XbuIf4iY0uF5CXDBHPnZ8krb1jFhS
XlVnTYK3Qdl8nFHWUU1G8qx+i4Qm4QDn0nnW4sMmd7RkOOEPhv6QN5h+LYBNZgyJJHO+NLk65u18
F6ZVc3a7QX+oI28YxRP5qqvMH+ovDYBJ4OcSWzMCCm8Xr+HTUGnMdZWaCDs/8C1d4aSvFadx0B1p
eEkZyFgMXGRAwjevc1x9j0BMpsfOL1Mdse5Rc4cX+Igmf6OUAk0JUVjJO1UPaC5KP/Lmi3tmTT+3
GdOrLQ6jW7kt7pCelVq5/xkkqHu9r1tfZN5Io1IwrPqEhlq3qXfnA/XToUjFiqHV9esOtLI1SuwO
fUa3xuRrwvWu7lMnpXpB8+Yiw3+zjxcZwXHahRrhVTa737Nfyg9OBsfXrC/dB2ddRzokF8ul6zxV
T3tWY6Ytd5hyFZzjdtrJiHVGrjlXfrs4gwnSca5EsxpDlmrPVzCpblMDsGKlbHq6As3vQjeZeCNJ
hxX3pgZCOqv2MmeilRrXg0dB7xA4SgQ5X9SpiXCbkzKzYq3rxlZc4Yy1wVUmM55J3tg8opUDxw/e
db1nclKo8di/HWuRBYQA1vH5S490XgZHtxz0LzlFzLI9aXP7mA7qzYWZLAT0F+5tbWPt9zpz6A40
T02SEsz+4cHOiw/dOYHzObmZnSoinyKG7SE27XNO/naZrJNjukz8yM6ocRC3Ogei253kEC8zAvyz
a+4kemaTvLEjpY3O9fzdpNeHOvW+69SPoG6j5v+OiwN4nriUZoPZ5JPXRCe7fct8nPC9CVEMLkfF
Ok7cZBnPEt2OQYObOiE3htd4NXMSn7+neJ3pFSeZZ1ZicfGHeM4r19xNDq+H2EooeQeXos+VZHcQ
9BYmwdeBfrSEjes7lBBMzjnNuXtG3xty9nTH1UziIHO5Nq5hdCWl2KYq7yoi1jhdk1+yjs9jmntz
PZv38rFFr5EFDEBFn+QLNbZxstFN2aA7hpM7JJbhyaRAYWLxkCh+nCAkYFpc37a37nFVPTL4iIUP
hiX/LzMfl/aFsd1P3cToXxjha67X9Y1TPBtsqUMHQ8DVOtwllfV7Vq650LP9dDbQ95fZbHCJva/Z
YJ1te4uPdbbO3GTF/z5n9Rk5klDp33FhVDSa5+mRs/kJI7TrqcWRxkj/E+yecMUWV8B3OO7tx8lP
MaU3uC11Q9JRrQsP19kxau5Bnz/FGu/mspxmyqiy/3zNz/li4CdrzrDrkeY3MBJ6IT0TG89P9eHm
oRK2L8wyD/jVQfX3GoW5WoysBnpl3buNoe5E98Z99A7xKb58aRXOs4K1YyXrV81fFRnPExIXXdZb
felQHIMKea0OObf8X6e8yDKdxCeQIOtw2XOS8H0XUyqMS8f/F77rwTzDUTNj/LgrPEaqQ6Tzakp1
BXa8zXYZrF0bVysrgUQNtVvqqemSm80SL7IyIoQikskIzffZLbqe1YsuY55p7WsdWuwd//3wVUWr
aUFjK+0xi6GjISMdqHRfc2ZrR0bCZKjfGZPjsKxOrLNtZjBaXrzjf5sZ0Y8msBUDXyMSulOP5lNb
rlTvXzqDkI/rzjRsLEGSzRhLNXLhN9d3Dk8mOZctNVqOedYLk9arlsWSiYLyYThYXBsWESUr2Kha
TCzRE1nLJqOxzU7kZNt8Xy2vrhxj/m0Sh8t5Nddalnj2B2dyYpjfFS9jCGryuSwKxpFDsmNvaDGy
TD50p0vunVXHyrqtLu0MrqV3nN52k8PWNjnjbdUYIy2okpWx4DK1hnSh3hc3zVl2PTc/9Mrs0LvE
bo5j1+fmfF7WljVJQ9DBtJqd3OVRmTlThq2DMYwI2ESriCSLFa1ubDLRqQ0Fuay9VbITNRDaUSY7
daejMz87Xne49jPvMl8sptv6RPJQxruZZPNRokvCU0JnEpsZQUkPV16bpBVLheroqQRlOKacAvKZ
gioRWeSI0mVCz7V0Tq/CPfH3a56dCVcgtihZxUTFpdfUSSkGMiK+LvbjIzLeRfbbpJ4uSbVyOsto
x2cDxPo8ORCMmRT0SGMK8fTTzUe/+wc1UCJ6vLOOCZ5+b30SoZTPeUxOCAJPYi8krYIETbKLV8ku
XfxQjYlHIYHeRkx9J4S3lr+Tud+UW2A77ERg06ts15XTYtvddkvy+cyEfI2ntYtF/3fDygLag9x/
LVZ4Q/a+h2VF55bQly38izEYnudz92BuhOzptz2Sll2geYsHEFQeAIgpycFzaWQvXz0VKUUMojUZ
oxqedXRIFO5FfAd6Wt/dx4SIjvXXGZp0Zt/H3rvNjUp/r3p6fYIyDh8XaPYbEgGpUEIENLxHG4Oi
gWvCwMKtwspOPPt2KURYpATl92rwF50Ie+WUag+c0uSkQd8dSuWDsEFV5hT8SdZ8RqgZ4A6IJQ1u
vU5G9PMiUWtLCSgufuTH+2zxLXxMBXMAheCuYCJNqmiytGNeTiAHQYubTUIZqR61V1hPiCZCFa2O
0KCg5b63ZC3ph1DwBt/jEAEb63sCVAIiFKBhcASWQM/cE8xjfH2idlTH6bjxLoGy5S/kYueQEKaY
7xjaMnc/19HpwVcDKtJSSVWINAp8hyxfSqIDj4Ix9OUlgQpOSmoXLZItaIAOYd8stn74TULcp58d
Po0Ml3n900qlnLVCa+BDlai9FJnwkRT3IjpkLhWqLpRRKFFcO8QUopta4sv4At8YIrq1dls4tPjP
oNGXlriJXt/QfI9HLPLdJ9HZRGAlKgnVfIWlzIIu8fqF6aUBXOGXmkqaAD6ZDaDd+QBTDoOPvoWA
O+2ILi4KeoWV6ZkkpdeaGWEn0P5Ku4ZUK2FrDAKCS3vrKzHosg6ERCtNByg5wLiUrdMYeY19IBtD
ELPqsR6wwvh485BycnZuPAqz62JkYAgt1z3ZYVqHWjusCco/ndNjGmQB0qTuCobZALcKLQkMpFWx
R+Cm5AyRLlUqkbEhMkoobv1agdgkzISdpG8LPgxx3tfH9+kko0lGNv85prOYl6vPPeXD92nwXfTr
5nxrIOaEhG3qraVqSGaxztb5pkMkb7x9x0SO7R9aQfO+ZFydVt3w45gjK5GP+pGqLzIBT+AeKSM+
ZTqO+SQmkpeLmAvAdoPsmB7pRb1lHUpCWvy1OJs2+W58TWldURIURvQkfaLzdaK/FBLqk83TfDfI
Jm9Bhucu4BZaxKUnZ3oRktgdnb+XkfNipbvEx7EySSbTzduehBxJ21bESqc99hqBQnhiZ/9NQzbZ
5exp7UjtnNsMyN6yWdrq2Mjig4HU+rXTw2PVgEskJauG6v/siGZxYa8VCiZmdzlEJm7iiuPbSHpd
E3srp+yl4ky5y3lOig4/c653FauHIo5Hbo8cGeJCGBNib3UvlHkfrn+uzfgs6d1gvUyy5c+EFcF0
o06lXoE5UOKggyvJgdpGUujHqcBEkU3oK2CRWQJq7Z1zIaoSTa4GccQ6ZTaE+eGx7Lj4LzbR7p6q
tqiWLSVP8WtHwtj7BD6UZ+u4xGV+TkzSvYVaBEbX2fy+BFtIx4bv0qSLZ+EkUDBXcOGTlP+nDIWg
zRJEKFWK6uyZmZZxC5FWoGIt3gNVRedpCIaWvSGLZp+GA8IwWKqsKEA1h8BpwoVJckjzEayg69OT
/Ui6X9clhOPx42AjrGOUJL90+eD/arzIKxRklcxys7vkAErb5sklNZEzVeJ92p/o0+b4uvUjCENa
Vjc/J0wo3uPWvlkZ+hBOsg6WRlyN9iyK29lolkg2bgnG2967H66KV2Cp6IqETMiJAKNIeR8HPO+Z
HWE/F4BjM3NkrYIPbTCdsJFw9QXcdnvG+Oag2i8hFvvV/hLOPcXXXEhVG41cuXe1/ZNNcGLOj3kz
pu9H4L02IaajhlniQF8gVFsbU9/TEWTfFUmNPSlRM2FTIggaACKJ0sq0eQugD5/qLxuxULLRSgpt
X7vbRLboFSF17MqilGzxtDixKSWgeAXBgqRJ9mnryc7sJ+ASFt298byDr2HF7GL7SfOt69FVyzLE
e8fsmYjem6o1Yv2ogec+xiUFgqeIJZDmkhpZSuldZvGmW0zmUVrlksr1ekgJUfFxSAoGHTjaQT/d
FVqEvgZLgW5h8euzkHXxpukmChTNIuVzHNfUH9Rha7QNubgJ3lNc2fjjAFe+AFa/OXIfLyjZvRnn
/MGd8DnLjcwgeXTBMrPTPZquBLUx6ei9FXWQqM8cC8e52nix3V3Hki7E+/wDY7V+59t/h1i/1WWf
bKnZfr5UZ4q9VtAkYh9mGSyeRJzEldgd2LD+GjcOlRPn0318g0yFuJ2qJgJFdfEsplp5+HuAWJFK
rlkdPNPpmalGlqNWtGjmyLZWRIh7rFIfXibiQEZn8VRQwuzrZi9gA69Ijp8NKCQBGN88y2CQ6eiz
bGX6yoTgL6KCFhYIlMMX5eoQExIJkxjNhw6cJ4sX6SidGdohVxutJWMo407LQj/u0+bVoG3l8mUL
DNh81Syf6xuePuqczllY2v4kJ8WkYvMtIa9/DL7zezHu3wff/l98WxnVppps6vOTCKALykW/Ipuk
ZsSbkcHGMxtAIJpPtJxePeXCVIf8+igALsixj+HgMou6z7ufHbut2WvsNoGBw9cBS1u7xhizvV9N
pKo0vcmQuZFsWMl8IQDtYOBjYoypEYyUkC1bMX1htGciicVEVZEvlKLgyVOQumJH8zNHHosxqWiX
rEUseVuj/PQzi0iaYcfcZKJ2jga1wgxR82P97thzpJdvGV+KBGFp6NEFquzvo+1oMP9mTMjY+MWY
WG0M/7qcM9hi2agE2lv0ymgb0fNYQFpgntQxFPESlgsrHE4k7F/zzVTSh5pErEii9fzs71cV/MvE
0f785arCRR2etmv23yVZTiXI8LtmWwr9gSfT1atcGlockIXraUMOQtpC8lK6W5YOoByoVQFVTj/A
ry6eTeblQH/YZWQBBwANoDgPmepG5tBE64r7IagqFZw2YQxIc+jNiGPlKUo+O3/IENbUn1ELUhSY
yNy50Lj2wd/vng4Qf5gUy6Gdiq9i9J7/Wzl6/zhbTMKgZAe8qwPvAisMWwyQK/LTjWsgr8hwrXsB
Li8xhqRhTkU/ywtQvWpD+1Rbv5m1yN4G9TeiHeNW4EvLqWZByQY0sfME3yTCZPYIkWuvkSPb0Lx6
RVYkdV/UAivbd5f9MGogKJpvjslNk/JGj9VwrNJ8JMY02kxCTuDb/pZ2E+Bu3u8f0wLNOIkXLy7a
1CXhi68LwFlgQC042Y/E8DGNZ5iAGyMgRXg7QCuTUgWwwyVQqwtoVlEV+f3GMiEIe3N4iXNeiqCE
99CkovBQY9gkkmoLBucAkNGwaHCqn5NMId4nIRRjbB/TlgJTWEpTj+sv791IrUcNmPMURCFDuwRL
OaKD4PtBTo02jDz4KMmIKhKHeZMiViK7YpOa36RKgBqEG26ccDgmuQdsebMxhCJIx8iED8481jMS
EiOTnkkm6oE21O2b+WlhSogpIr4v8XO1Y/dzi3M70fFBeFS4U5JGepZwzDcZx0Y8uRJOqp8ZL2GD
krnOzdJrByNNlAZVIvnU35dy8LtfXrL815UsF+wvG3m1q8526bCStdK0Wi/5lnWqDa1z3oyAU16/
3vCJhl6rUOaEvJZakzLGpXGtDuwFP3vGhmwb1lz1KSZ/ks1QnDL2xOqTaI18vgytZHVSw/svUboi
8vRXhJw4MNGcwEeAryxpZvIfO5hm1f/Ywb+5lt2Zu2htgyUAAkN0xfXp9yr6KiGDlvkDHCBVnWaZ
O5AQMmJlMskcQgwj4iZjGc1Yyji3SFxtXFwye/E7MUIn4mukIxb90aS9+DkwiRoq7HFqZWG9jSX0
RPhcebxtFhRKL64jFzZQcFFSTBtmB4BssWhFvAtP6H2KBAKlKS0DyFav64ZIjcUrevzKbpJhErzK
oFGP7BW1fzSSkoaCiWRJw6TN/jGqrf+zmHw/sAh/sNRrzPebIJBfFlNdb08Hd7c+PC2fD4ON8twv
H9QDdYlRIgkWMoYs4TuKN8D7XV7L70uPIFWX0jTLUetp89B6PEeHx+PD4akFw4IJNBsZw+28vX6c
v44WP9e3fy39P6lW2Dvbckyn5ZvOb1L8QgtM82istPZ99I94A+1nxBs6FRIK11kukgMogzaTO06g
Zjct/E79Cnr5spMDkZM5lXnlUZNzsDG2+Ziy4GHuKE+AIjjlVHdgSUgR2okUYkPisZWIMKOcOxwJ
S2aW1a9aONdvWrrHkoPbrra/yaoR53Vz915j8ScwcqgACf/JWFRVHdNHZA3IDeGEVq/at/73/IVE
Jr4oUz/o6wIEg/cxIVOcUL83j6AEKHSoZMy4bKTMjsYg4pLo7YDDlbBchsCFexS5KiEr+kg2C6sb
2FNG3CT6p0gneD/lCS0+TDDgpD9pPIb4LuV4l9cWnE6gg3g88YpyHYvt4/LYRnIWix6Vp9BC1+AA
ZO0arHkZX7CMFAGwYZPFJG/YOeQIfdHGCMTeoqE8URsI8TmonD0wJEoFE/KKu2KZ7V4NFI+DYAcO
UUde78qVoR/cGZhpUgMFteMEL09vfkRNJZFQQo/r/hmiZRmROwiRqNMombbkh8TfzEDHSr8uXs4P
c3QiX2t4dIxO7VofALqG79k0LLiLiLAosSznueZOuH3WsNoX8JlEKr5SOHLKuaNIaljPuucOaffC
J0mdzO3RgVUoUpIK4y5zonaihNOhI+YvN5VpfPvQORRVCAhtgNPNTC4axumn/KF2GeRKXxar/YZs
7l7exFH40ZVqozcr2ANhQ2dBYOne533J8podASk2WkcuJJkw2gmxBaEKCbQEyRGivc8CCb2G1ath
mFuNW3rRC9OAuseyHemoidWqS5NK28cdsi7eWYHNRLovu4RcbQytIno4M+QUYedUgonmWBCRk+BT
gDVrhl2GuXBImcxTqrCzGuRjcOPDg+w3eRgWDSK5cWo+EyRDfsentcYCytDoOBuwC6mZCPntSD6L
M3BTUynvR4NaYg9hsPzZ/8edrAXR+sa87zb+ERpgXeX4/Lg5xOSmkodKkrfC7nMgNHa9rY2/aTOg
CjRqTY4ouTpIAbV410lIrg1w/cgFRBcSXsYT9STVZ+BT1SN5cy2+q0+s8bRRgR/zFtrE54UdMF/e
IrkF5d/ijDf/qPxwwh26MEFiLXW5eeRvrDFaxa6scKTd/MB6lyhPrfvWk3aZnOy6C31Ru8LH0JKL
G69bfo4AMVM9lhOULF86geH11jFvKuc61R3iZtMN31xisoSbG0cPkbgB+SAzagHxJmxmRbuseAOc
zQm7t8RkNZRUi0wdUL0+2VBZ2LQLOCsjaUE1tWDQizcRfORCofek/27Gm0gsTDYOsW2cozrYwboT
W0a3Iv4uInFc4rBCguSBYSKubE6sjywU0M6Pn4XfLn4i0SmC6FLhYsll380SrWifus8yFUWE6Vy6
7AOP5JDVwfXuJqH4mQLP/66y3D9Z3r9qrN/Q2q6+Ltb1HtRipJOx/EdSDlIaclvUiBOL1CMzketm
kZUoGkluRbEgftk0O8Sd1sUF21oo10osnm+mp3jPY7zXY8k9yhN91QhTuf+0CPBrctv/AgvBn7Wv
5xEFRz+vlqX3fwELq+CyMmy70b5opgsCDTXSWTZ0XQGZumzfu8ijMwU3y1fW8AMkezr/oR41QmKD
YBUWlyAQ0bzAAbnrbzr7JphGVvGKqAqkGSvcZ+Fokkm4aFjfKiEEWqY8xVJS603Glo8nRkyVqK/y
081EwyGrxkYs0fov0E165p/QZ+v/3/tvRv3RCr3DeYKHUPYjov9dbrENZWtJUUGcoeBgKmQDy0Uh
XWOlFbDRjnbUNrNQJORmtiWFt1QLk8WHQ7WZ2y0OJxuhu2Qnin4imCDaMnpFQuVuhJsYT3GhRU5e
FC4waW3Kb4qiEbzFjKQ1IYjiAYcXY7KFpCQCD/k6T/34/L1GEcriU1ANgSOEAlwJ3r9bfNzWla5B
0BVfs2QiYoZQhWvj2W3BC7ZgC28/i+jaPw2rZUcWb5O3IepR5GPILMijO+uLVbkZRzAs/4jX9cI/
7iR6SAatkJ5ygflbwOdkUYanRTk7PwG9oP4o+8OqIvs0paaatAFPUIBEMjWBFduUTgnyulGyiFp9
DfkjEkgI7bZWaHDwn0/wKS0mFzoECZAEYCpZU/Op9QjD+yW0RY5uE9NVPhPah5ImIp75luKSMwT1
x7yWo01H0EGsFe6WTkmF5TVAB8clehiYAC5BC/P4NCa/GTRy/Fxj6eOkxwiffIujFjN2c1BRxoYd
s8LhyeqiwcONndCkS3VTpiF2X/BG8U0fe1+rRhCqngoYiaI0HwVuICe7rbcWOQ9sPpEKEN9Q3tIc
Pp47aUn+IkTkphMNL3LOeL6yWv7j9gBerNmyBRHHfQwfrug0PiRiLsJXBQnWXI/AIeWLYYI2ACE7
0sr3uW769jVBZQRfglwl2ShpAS8C5gSzY6Phn1QcrTDv5cPpmI1XnexlQAEYDhJXTqbi3foUzgdI
6G8q57BG2aF+yY0ApibRM9Xi0suzl1s4yG9RrsLLMuCEbGUH4pMnMg6PKlh7hlG1w4mm5btjSXjM
uH4vSOZDTltdAL1LsTCSX+SLvSH2HW/IspDpLAGtkAACE1lvwdhICayGVKq/IE2bkxGci7i/YI9I
tDfGBkTQipBZxdbKz6gZ0RwYz4J1t8mvUu+ppowxCJXfT02UJEAro08Ln/yYxNRs0EoRB0Q9F5FB
1BQVV9QcbExs0g588N+FJGdKKyv6t/8n4KCb10VqoorC/iEm0ukddwrErUCHFIzYHwUUOfhPiwx8
TAWD5k3Nv1ajhwNfYSEtzF4ZtwI1p7iaSiOBZlCmM9gSyjo1NDpRaYgUuR2k/KXNkDZyrgnuCIMp
0EzQycohQll5ujILlVeIRqQoLGaBk5Q9Rbq5+Jz0SGShQnG8L+JzBLicXC+AynRIkk+IicLLxy0o
hEmRUUI8O65N8OHoQTDJx6+fWzwbpSJfJe2U52g3akeBemeQipAD3n/EnhxrO8xecRySh3K6oaBA
SHBheO3kAiJH6II4DMl/RjaS+IpoJJyFVfa5GANOuuSe0bwPZC2uf0YA2KJfxCcUAF/rSsNtfqgX
Dm/GR3l3R8l6GW2HFHwidXfoBgO/aevD4l1ARoF2uqQHSX7xe79LFWcwSyryplnolA5WFAK+K5KS
OSIyT1agQmpmxEXoBDcAdUZGfApFSaorsIGUxMZBWYtax69lfm5+Ll0iIPq6HvKWEJfbFApMt/F3
1OSJy/mdQrd+kfXSBb8gDSc0DyvvOJe/ApYWqA1EkjErB4UIW8Wo1kQk6FETqUq3oicx1cARJKs4
Uy2ic5tUKXy8VSTz0YXXk09a8NNtj2lCy8zpPuVnJYiz4bK06g+EZ+EG7dzcfH+/NeePQOL/39rv
jMuxshb1ykWNiYoSLJAwk5KQ1STL2IXKkDDT45q2B3KP28AhIeiC5HwUshzC8guyzwDB/yLL/T+5
6n4Z/YZL/3X0N9bhtK+4RDgFSU2wzixz6DnHDFxytdS6RScYwhrvYaqZET/SEG3UQ0bS40ogAAn5
t+kR1wSw26GQcP8zKfKh3bgxyZrwXYaO/46sAYYI0H6R0zSuIpNo4fPI5W0RBLJY3Db19f+x0izz
j46BX+bjN1Brr+0jBWmME94awQqiSAAWCmqWaucX6rjsQ9ADYoOMImPSyjRQCe5b8A7Q9jDp8jkS
V/dJzigREoK48gdKdE96ks/yFjaBMOnhDQcWcYIyb+TvMxp3MJlkDpnywrO4g3Ey9LxBs9sVCMfu
zIKBQJbeEqm+AgjLD3FSChrbVi5DBX40PumuxIXEyt+XLQj/T1vSo50vST0+/cW1ZX9ZFEV19kNK
1WhR0H22V8eTn0tSTE/4cUUySb1Kyx1I1yfjgUzicHia3mLYql44JMSpVmYFUWtNMBoKVLH+xUB0
XTASOrj9LjKqndyck3LG3Egv7Xs11OIFEbKKdqeAIovrZi9hSxH+Ri1SLkGk382bGT6K5RY2uQXR
2HBeUsjwY0TebZuLW4FMSLdouDVdAcSgvnK7LDmk9QP3Q8dc0hX07cZFptPpXV28gCH3dPMVWdhx
Qh14sW28HSuabwpAyiUgOn7GsbkTtkbzT4OmWH7qaLZ1Xzq18gb+65VaQnQssSTAly9U3QMxHcls
8BoCThyhP5SPrpUr30GMd5HuPtzYpY5xJpNjDdbbErW6GCgwtyEYEIX62fBOgVmxTqquyH1KxN95
ogfifcMXKPiDEGECpgmlgdhQxGvjC2884vLbyVc+z1YXFDk8xVSxrTdVrp1KC1kUskiVLdGtcqjj
QaLwLaIY9+AjZ39S1NimcVkJ3MgdfAvQoPxRRnU5oo1EMSk+SYy7aDyHQpmKVsJw7BOz1OX1EZyS
8E1HSOH0SsDPB/3jsjPmsYXpLEeYBIlIsuuDHut+uCiIndVgO+tIrihDYS3YYHO3AgyEzY+kCxon
EHevoGrhBP5vTPAbqKCuVQN7dIglJYlk8kqqrXldn5VRJYyle5YkMN8E849dI1JICz0nuWpdn/F+
zW08AOsMasX+EpfECRgzIXrpMKH77aZN9ykMfBvIdUwpvC9LWiaP0L9sRXkIZUkcYQvltVFUi7AZ
FCqOVlE7UiQKZJDdJ5JVN6vYcDFY4qDOTLy88wtKyzRXrNCZs2LcsK0m9wrB0VWLaFxiEXAywm+E
KzV/e94RMSEfyDWXS1sR3EtOqBHX6bQM/svcakQaCpaaAzyEuZQ7sttCkB5Tmqgyq6Min+cykuaJ
Ce1581bq1qBDuUXNuseq0deFdG+3q3B4hZzdgtt1RmHK/65bnIfcLKzyl/hjxXYIdd6GmRU9xfHH
SheTpn0gyHnNhQbsRx3dfvLHcoQ1c/bcWEqsYGFmt0kh0Hs7NIL9ZD4qQUCzr4QVGs2c7mxsMV2q
7lKEqfpYiDXYP9mUysTS13Lh1FL0dlw/KKpeOt77f4Sd53JqydJtn4gIPKy/eC9v/xCStoT3nqe/
Y1Ttfb8+fTpOByGBECxTq1ZW5syZMwnBheCglN/FxNq6mQ3Btk4aLin8H0qcE7DoMXkJ0WZSHCzX
xf75gIZL8cnAxQyDSf5USPgXHpNWDsHSEOzqwaUauV+ivDILRRCgSOBD8jZQwiDVK/XMdBIbk+gV
XjAyNiJ2lzksrq/R5QqRs04aa7+BDwvEChVtv5dps0htWvs33QkfZj/E0nOgy8bjepM8gx+4adHz
FYe8KeBApJvrr5VRGPoUF2Cd9N24FzI1rHkR4HMDuMAe4+MBxsq4vfgBeuf4qGzn9EKsVynV3IUA
AN/qzl7wWfv5e1xjz9olk4/hS3sMeLa3mVuHDWjunT13FtQIdjf1bWODcC0C0A6nAaJnYEYgcwsZ
rDvBmV51k971DbIMy/D/XoAhov/TAlxKl0BAsgWYDH8jUC0Wx3kpd83pqLDevbuuwVJ4WKPTU2Zl
orUryXUyOxznqi6HPV6TVeARm/PxUL0EoI6sYyza0JT0MPAX2rp25pbIBMGtBb44UIq+f1g1K8Ly
BqoI8krEm3zv4bySdqV9Ey1Y0DlvlcHudFpliezIvPiQom06Y0vy1M2JjFGu3pIJvHsNjt+TiKYG
MtdMf1Fi4p3qHWu+1GBtSEPWBr0YNFDeGhIQy68lAHYfYstXTSa3SEJb1HHrWoeUoG9vArVIWxiB
ZRml176lGYZqm4fpu9Saf4tXSL//y8X5mxd5LKfSSzS6TnhH4/ahs6mnxrRaKsP2oOAOnyDFfcMr
3Gd9Y6oWnaixHECHJOIIi5/I3dVzyDZxuOevBnCB8g3IUHgs1lHxDFwoEcF9lz4wVP5jl5efETYS
+NE26Umf7/S1XR4IgFrU7QvpYIMeNWFZa+lKEC9Zm6BKQsa6JxfHp6cvWFM8BFdLyZhCkKyeLCTR
lhtcl7CyebivNM4gnBbxl8Um20MmBHIl3GJCadqUy73O6eQl8y/3Qy73T4QmqswLJfLWuXQp+3dE
dj+ebdfHvEPO3CZ7CzftHTDG1K7DTfnj+/5L5y+50Sn8Q8bR6TKg0VpyDXCnrqwpcRHiTOmG9XJ5
K7ann0hnmGDLs/JBZ++e6Ho6rbjWIUa8h1EacLuurwwD5FAo8YigBVdm9O2tIu4tDdz7x2XLpd/f
OjlHllaUnFv0MzLWYJ0NwLHOnv7OlKyXN9O89lh4iRiiro+sO1Kpd1co5+Yxx1hKNHjHQIyCjaj1
A0uirFSnAh+meY6f8S2KreTOYj0w6bRMDbyszn2JxyjVX79RNpq4tf6E4AtT535Tg/bYz9/8zkA0
zj+RHLmgaV9YqLK4Da62IjiunAucCNkhuhrwab2JAZTHtWV4qZNxZZXV3aA/Z/FVTtj+I9AhGudn
6q5CoJs0Bxn6W+lxlb/KX8fnDLe0qAzk5pB7NSQCDwHL0HyVmWNb+pi7fD2OaT1ezb6bFMcis4hZ
WpdrZ34dERZ/1LR7N8XEwaVl2L+5QaWM2IplaZA7UoJHDAYG8ufxGzuZ9k0juWP/7U8BjkY7TTM9
tiiRU+yY1DCi5TwZgG1a+cGqq8llIeV5A47j8fzvVSFb+KdYnbUgW86WskmOF/8ZlmVTu1wuOecI
y5AHv1aXqIVRooU47l0uRUMtBKmzdJzF1fu5vqIvsrlUy+/Fu32NTnJIXVRLD+t2aVjJjOuH+gb0
EqhlXpt0ket+OiKPTKegXWOZrSHtlaNLFtL0y5stXbYRcT43Go8NVHYv9f22dhicS53JXb69ntFd
tormzM1oXl3cbtoUgiKytsrXtrTiyhtAZ1FpbJ5fBvt8u3y7bCE/2VsgCrVpX/bNM+x0cqVTuG63
iIV+XRCOomFesZeMG+VevjI4V1cIc5D8oDwBif8rFINzb/Q0qcyq34snWlVfYa5Ud5nG5NTKv127
t8fP4W3pcn/iZis0kU6ntxgCy8tNc/0yJR5Y1TM0Q73LPUPuAphDx6mdAm4sVen12Ms8MTEutYd+
7rbzWp73i8MuojXTzuvd+Vzt0qWNJp/8/T7JVrezwYoy0c+n1/SZDqit6tPz8ilNO3V6ctXKSEzS
2QvBRooZbrZPSNitq9ds93X+TRukTmpfG0ybd0igBmGpWXfziQ7jtrYAMaS7MmJ2S/qYDBYVevAE
oC8/7L528oNZBW5dsY8wKxrJXGySmhUKk+qvnVQvt2qUUj/L5jbbRbVwkW8hVbd4TncKNOdozz6T
2/Hdx+vhU82pm3K5kfn1L/PynwC8pJwpoJdRQAYk/7dpWSwt08Xy8Uqy5rX4fqJmr9k/N2YDkgL0
eSnXyIwc0Q7s0ykX1YE59YRv40UtU+1QinC8Q2zofx9OpvBPi8Vfj+dvi8VkWdqfsktukxKmBOC8
s0XEe1tBhqk6+kCwgGmOuH66Xv451pbTOsocrTzd744IvjNvxg8o1FMIs6YTwe13KofYXOPYpYEj
BrOSqcIOGOz6x2z9TPB2rNHHvlDL9U4/azTQLncrNDVQzz8eb6/ZKsJpqSyETG6cUX3E4ov2+eFm
/LChXqzMzg7kC+gQUFCDHH2/3F3SSdFXlwWnQhyHEH6xlrs7NTZH9LaQ6W7Mbqm1ZaZeqvU5DU07
izN1anRcnT9h3zq5u0WjgHrn+65Fy/IfWgqh4zej1eGlOUka1Ik3St/ZnqqHdH01kPg17tOWlF7S
yFUyUSwcSFf2T6sbtNx/IVeWRgypgOZWrdM9nRrTpPpUbBy/6QScaiMEnUdxPNdmTqGIml/8y4L/
jzWaCVOpmC0k5UIh/7dM+jx3XV0vG6YU7N2y7ZLm41oWdfdXdWZ6ZRL4hw52qI2qIJqKow6VWOc8
2my14rBVRGn/kfHt5FvGVOMDPYgpiKHd/OYuoensO/jFT7H4Pn36xerwazFuIF37L3PwH2+JJFPm
4HFWkr9z17ab1XozHafPj+OkMipW7InVxRoNAW3Q1GsU6chN4ePY7snDetLL/Ep6/3IE/wQ9J385
gr+N4Oq435eWU46gMK8SH6IOe5uvAgGlKzScKFxqc4r2N5UXersjHLSle2oTccD/fQz/kMUtpLNZ
BiFdKpag8f0tipmeT6vDNbeDxTmvjvP1FSLMAO35Xur1wvRczWhoUycCRR23h9wfPnBpVNstu0Q8
w/oIjfbzpTF+pKVrglp7qUvfIhQsl7eFbe1CBnB3nzRW/SnSWDWE0Gtk2ujoQ6ZtS/uVcboG2bVf
KDcOkNSZIO/FE97cqAm4stvVswi8U4NLiRue9N0y0+R65CBqbh8pTJ8j2P5YoFukKuYPu9pX5g7I
aLJrD0fNOiwb7Aed5ds7zidbIUKBLEmbFxTlwIMb6/wgx7WcXapj2n+s/2VA8yHu+89cSSGdy0EK
LiSFYrqU0UP4CzA7nBWX2/GUXAmBKp2Cm0gQ4g5fMFztHXJBQKS/S47fgS/JS+MKS07MNwMQi3f8
sCpAUVQNBWEXsFvYBfbRO9JX2lSfoixK2GSlqrxTy4B3U3gMMHNfIVs8HH5WJJUiIfnCayP4ELoQ
B4z7f5wmNLXK99I19MNyb3pOht+RqiMAYGHr8JupieQgFTOS5aU4mppFMLErmEFyFhxVmGG5MsHA
6aVhcmLQ4ffq1ovyqnsyBYU11hJhjfGy0a34qoo5liFLblQxSBQ6Yq+8A3x9QXlHFaUg8mLhK+hq
HsKj1QEGa+g4IodEEAHnclW/vkUcQqfUIne9S5Zv4iDYTeYSsZichZnfYw/Dj6eup39twe8zuaDX
LZi5pDML9/9TLha4dlkRpInArvukUQQV25OONZwzIvND80IDk0AUHFJvMf2YBsEGQuFQv6eiQCQd
G1DP2mla1/Ek4Ec2VVTQyj0BrhEAnaIbApVqD+To8q2OhP6/v30f6I73AcwmyIpYzjdpL3/ixw0U
9vR9o34FombcgOmaKySW+c8OqQqRMKPREQjpueNG/TnTNOU3XkwoiYqJh+aP1Zoe1bru12IIalgq
8GDEa5gmiYGerECqBqilp/hfYyrIcF8RzDbHbKAq/OerFAovZJGJlwDoGDHqiFoTVEyf/Hi+otaH
TAiB1ALNcIh9YgXgegtAKYYXouAn4+EX+g6wxSICKEOCE8IZaXwx1Im/DZNKzWN9S2gTH4ISexp3
ZvoKQy5J3xgnC1ldmNkiYcbKlnqvWv/b3Ma0zH9Zh0KWghdQoyzCZf9pHWaHXfG0Gh5POGIXqMen
zvFLRQK5aCJB4ngH7h3vIiHEiA/tOsPvNADY3LI1ZITTR+IFcTu/IsMB9CJX5e6DBojJga9sQb84
kPwkuVBLCpvTUD1ThIG/a/bN1uJgdeySkmHSExgTHFt3LZobxz/1DB/hd4HYkoybn/FTo86elK4X
XTwjFiQIHZ0DQitKGx+SX5xCAqo+O6kizAT97KQfdcpwSQVGLhn0Z0RGvL4Rjff65isv4iPnwMaU
DCl9skS4u/6YIWhiJXPq/ULNK9vgDlr0cByZiUdey1MYf6T6lkJALWwYV5qgv75FYFUzKGEKr5+Y
0+BV4NMMvFMB22cUGsjC8MCZEvtDBQ748MPXDn2xnu87Yf4tiPwHZJEV5C9z5G8rSPmw/T1HNOBF
QAOT0qYyD3q4km6WKNySoM4/0+CurhTDyjvpIXnyhnaY4VaYQxEHMNUgGkDJQEDj6Ks8oSUi+c3d
p+Yx8q82rcmL60Sa+JiWekAt/xIaF7L/Bcl5VsUMUoRJkk6y/v8v6+J4Vsgm0+Ph9OiacP0qLugI
rnqFpCVYYg2yCCRANJQxY4SoUkcyZblN9YucLpNN4pYl8jDSAaTBWqxJcRNAxG/k3fXP1e9/37eZ
0n/7ah59UsibbE2yyd8USeaza+Gan3H0JtblGpoCpQegq7G8/PSWBOskBSDoYi4TyZ/kIZOw5Jsl
terM9e7wI18uvjaZaklElOOYQx30k6hBkJ0VCSqCDin+kuNhXRSqt8wFq6Sy9cPd/gbG1Y2cephG
dTWFIAj2pNRKy43MmliPf6kVWIFce2ThaM1dCkiVvHuvHA6Y2D/Yoiwz7kFcPT4XE5NrhGyuzU0t
19y8bpldGxJrZqrKX4VO/jUdtqrWktuU4RbNgub7inqP1GKCeYk0kGb8bUn2morpNTSdWWOKfreQ
pe95HZWnmTIJ/40yWir+AyjMNSxmk3KuhMBoMQSlf5mBu9XpPLyOAyhspbgG1FQwBr/lVdUt02OZ
/Wh75RweSRUXQ92HNnr7pQMk2m/drd4Mfg3FpFoJ4eN9pibvYhq0W2iQLahcRpNyjv+TxkTH3Hf0
f8zKxOx1gZwNrtycKhjT5RLjyHELmjoXYsZ8d6ohjQhpbom+CE4PqfJCkCskuWL23ikX8ubhlXMr
VqdsfsxHl4MKCdITYQcXCHLLng4ZLmZwOqft3Fckryow4retQNH3zAao1rKZWJ7gsz6XXlvcB6J5
d3qqyNbRwVevtBPEbcyG86PeH42o0vFNvwS8GXRO4h0ia9YzUntQXPiPZKKT350wGhx07ku6JV2b
LEAoKk6JzzddoJYoWDoMPysKZsiUsj+UW8Z0Pb02CpxVEMkcY2nUSPTTpOvpI8+fW9qiqbriibJ1
6Zweido7/q2CZ5FTGN86gP6tROMy7C1WakRVII+bu1UxTb+m5oveaYY+yzBFO0OMNOfgvlXf8eAd
3tmAnY9/SQsetSxoUdLR07Ew6Qq7FEVC94Lrb6GS21XY0g05ZPjAeH9BBTDWi7hN3WEwZaOGyYDm
nryRwy/2X743QjqRQqqfGUMdjzQYmT96n3+ESLe9zTPH5oEywkwrDirINpbpNjUAmUFDNcfIO2rZ
zomDU5+G2UmNaPgwX+57HvHCRuGaOcRAdqrUZQqKhGzNNBfI+ZL7GnFYjgz9zRRR8lzdZDwlA50o
W8TRqlvJLCh8cfbR7kIltdG3+3KqyHxFzJSpEOfnCPkcowsnu3ObtgsoRDJTPQK3oOKOH/WhUXbX
vufmJJjAMwkUmijVQ4kW73vsTnhvMXkpbDFKUsa7xqNwxN2BGpZuunypFu9cADhXHDBuXb/ssUlZ
4RaGAnMzfI8itd7MRT7pDSatRvNg1sTNOizqNbmMxLI0Sqaj8qoHFuQvPQzEKWHgMf/cC9vXOGhb
/DOYCmk1JrXwb0hyeUfL3rFGTSM0bh9dtjSGZ9xTP+DipGVS4NKiNJOT0UApjRlpP/6XsQP4YkuR
X5wccEeDqgRWk7J7/VotJ3YNXzWcmeaILaO21OOD894ZKaY8htnDcNsqarG3VWWk8ASxLZkijfDw
yTQ3+WnaQJFrIlJF1p73943jlyZcBrAONPSdLxnD5rLNQ3nSvho+uQDE1DTFqG/+3yqx6NIpJJJq
lHH0jAdw9p509OIjRZHgCqx3RQ5BZ9AS3/MbzZ0/TW/LujcFoRu5C8+6m/5lwiMwNWntFHIXCqoZ
e/NDtI3rQmiOwDp/kd3ANTt0FyCc8EXD3yn0s4zS9VPjjnR2igPcHcN63lO0LUd3XJijsQIjxRkZ
pRfJkcfzMgNiDsQjn3wa7ZCd4fjDMsin92+XZqZtmbTPjsqRM/NBy2FT7XjBXkYEPrd8yK+SRcXh
ghfKcANGZphYQAg9XeTAwH5NNzM3Ur036KNJRohJ2BlcNa9WoAa8E/7wV7pJD0UjIOsu3ZuX2gM3
0Fl1Ry8ZLj4bx4N0GjAZ300uOpfdQb4fFl0+/AWYvH31204Yj9HKTk7pwctP1an1mTzHLblsS5mL
f3FQXwBdvvH7WPm35Z+Wh8bp6xf8uCMhwSF3s/3yTnU3ruBlxGKzuA/M2pjedH9unel640b94Bh/
49IsoTP0SkgXdh5pHG7zwA3kNop9gZSEk8C5iEyLS3PHjrx05q+too5XQBIHvafCuGUegPmD5p3n
6yTWn1FSQm+HOfKYHnAl/SItBRxzLhJwEl6Ok1vewrsDwD3lbo9hR14YNxXjTu4zGsxhGjwff6eb
tC5mH2qSIFvhBfFNp0YhF64Zf7TIB3vd3Xi8s/8IJmO8IqMPI/eovrLMOhd3LD9bCKx9LU6kFI4f
ZR4fw7I5vmX96LDw5MGIQlo1daNKnwvxDAlunyf3LtDa0GiYtfFsQTXk3oa+nUoau1CUHvAjHjTP
5TttNlaTecu658c1nRpxaYbLHnid6wFPeTZj1b8bKKLzlnrA8/k/a+unhlRiqzVW7kygYpQ723by
ql7ennpP/QHXUH2E/pCVd3xrNfzxxkqVcxloKbr/VMF+H4iUVEGziJb+p9ZgHL4Ps1rhBX4W5feT
90DYMkwfQtwbUdUS61ksOCCop0gxj77WPlD91l2KG1rZX4bwEgDJsdfUYSpRu0LRIXEEOVms0MbE
FnwVL75sdWJlDJ3sFVhMYbZoJDWEgpHwI0bQ7E9dGev+TBow1YMcE9pHPJRYSr35iQlkKlpHIXxN
iVOWqE5NKwkmOXQ4TVtnIK9BNEH9cw6H8VzfPZ56lkNZxJhqqts7bmUhn4SKBvTGUs3JreSUTS9F
WibTOZCMAHKy4ID6ZORiC3eztvXLyV2mozDr8lkRXoV8hbwywAaFuxQUyhPFDIr1ztrlG0RNf8TW
DJ6UhkGcF0zJMBsBDuTSjK9H7NYdw5O5iTLAueY2BFpGVGfYjsJnIhsy5GKNT+Ydaa6nEHERagnr
iX9JCSw19z/CGRE2E89afiw39BUWyrIkTPbMvrnvL26yrW1z1djdXNrLOodAuJ9HF5mkL82lX9DR
Yr+TnoxMS0YERwz8RFoid04KCrEf7wIt9pInWHKUKxn68VmO+E8NihCkyI2fGzb2nSPURGtXhg3A
u+75fqjQNMiRkkBUtaDy5CflutDa8yHbHsNjybanL1lCz7h/wUG3vq7fqkWdej52snBhPDSp55nm
kbIXN2IVZe5dcDDWVR0a8x+Vo0V5pHV64FLYodiAnUr18zulvmUzQp+RfuMpJk97sFXBqAiCGgcf
O6tXtybGFBme7mXULnFxhKxC3QIn67Pbjdt3eKRP+texc76TUWgsnXz4Hy+1Q3RF1dg9QbZHae+v
A+85+d24RxTYPBTpnu7izwEaTjOObw6I7/pfUV3pQo6c19Rd+f4R5M1TFQDK10pPcjCv99OXYntO
QI7m1r6aej7fJU/LVjYH5rt59dsG+KjXwpiUu0nC/Hb3dr7bd0pPXqXdW/7xe1JVcUS7MWouKd6W
YKktUa1NWzJsUOl6rdBFGRiXPtz90gBSU6BBdUv3gZUDJ0e66uQpeytxNBRITfrFdjLIY5yKt9tu
8f8zSvO3ySCyS7PU/8LKAWa8n/RhuyUD5SktsCuzEXg9oYquDLs/QkO5Vrovx4ZogqgJa6wbGddc
0VNJUMc33bPoO9Fg0YoZjBbOk17R6AU4ADahjrBBnFqNsDZqhmhYZyor8Aefiu+y7QNMuw2NASI3
3GBQ12byrGMcVkPWgvLdkJISFVHEwyUuSfQORmBgPeERDQGlgr1RNA6aggm4euQjceaYCm+k1LO3
jbel1C8vm9eBS98q038LprOk3WSQGshckruk8MBsBREpFhlOIOdCKVtUtpCjLGCDGCKxCB5VWBRq
JwvXfKhqtG3tS/zpzr3oU+7cbWv8eSDfHt9Xh3uVIlmn1INgsRtzw24aVYRfkZjss1tcc8kkJbt9
VUbjejRDIYm0S5fumk1p5YUX8y1B1yqoRCjtknv5jfpBp5PQrDlEzRrja0ZhxxSOhsqcQ7AcEIa1
jJYmRzxpBvK74TuwygMjzP3LqRqxBYnhsfjdGiRTA2ouWhm3qKVba8T6rOpwgXIbGnXveI1+tDC+
EtpW/UFQnDwId/7yJ9PkejezP9s2mG24aVNPmPT3eKNGkwes7aiikFDXxVkiDEwYVxXNyDHfSH7e
CtpHIa8pah7WvpB9+hyeGT9H1SIXWWs0fGfv15b12/PG9sGKUOteJaDBxiFBlWntIK4ljO8UpFhV
nsM9qSsQReuhoYA8D0EaQ4mC1QwEwQabBuVG4zEgPjZwz0B2gpNmqGnAVazfJTA5ERKorCuu3KqC
L2oXopVxs7sFs7LqQV8nnqPRqyhF7MyhNyYisxqYqJhwzqdm8dsJgBAbEKflFbsi1dxWWJeQw96E
M/c6u/Rq9FwrohVydpVr38tPZ7gz+/LmIMlKP/6ZtIrXhjnemr8UHy9h7l5yYJ/x9iiziUAeZBpH
Pntk0nvr+I7Pl7fxp7PfdU3GvK/yCFRuaq6WpSdubVbPzRcqJgOFvzCQNco/TdSZ+5s8LgdQRSa3
k1tYVQyYGkMKU1AnKT0/yhVp4pHFfcecv6p4Ob6HBN+xDDzpWHi2e3SWSshTSAKcP2Lm8v1Mspm+
M81m8XrwZwBhmdwAwop4pXGW4qJm4lGsffrsQLryW+NpzQCH+pW86+0or+9vHyYDXSYj0BuW2Cfc
RUbA8S4+OtaOlFki67Wu1G7JgczVjg+Z2pkKmCMeO8CW2VwhlFJo0iJK4mwTyHKC5L72dHMJKIUw
Sl5kSSGXNYW6NqZR6mYyICaw0j7ALCAHAdoQ3AgozwC1HEAet+kHnHQq9kRkMwYA7kuRbFMPNthx
MuqEK6gjGhpDF3sAxCxRpNK6SDjxLwJFVJIrhBIl3ZR1szRGNQXfOWOELdWgIuQTiwPj1GHRF3eQ
LPu+pBAmjisdBrcFdRi3Oxrh7Jsf8OFC4PPwlzc9Ug7A+Ca/rgj57R5peg1l0zpEyyh1gX0eQuTM
cqVNB/xxjbcf1thEARVvVPic42q0o17WWc8JHFMA2qfgEjKpXZEK6keEhKzqbS7AWh3PkfsRuy0X
1upzBe0uH5HLOmp52xvD+FxonKEuZOBDIqHhv7ylh83pbf7H55iHPCNmc7g/P0TxKIM/L/gaunrC
LNowvAxmULOOhxAzkQ6wGfmzijZ9eiZSjs6SAR9ec3jtzqiSZzL69Rn6ZEGqmjcR+cOefqqfnPn0
G6smvEQWZE9tH4TXjlxAGEteNzwWVgynuj4g3QbxphgakyLaAd1Kh+naTNFqHOEil1QXVku6NAkU
bPPNYSuuHqEU6jXm+73FTrhsFne79rNtG0qoZ0z3vMNXMQM9wHIuG2ZEyT18xFcXkiIVQMW3eHD+
DzUcAga8/4SIKEOtyh95DvQRQxmzmZZF44jAS5b1bYr8EUHUm5GU0yfprOk2qOKtNiXXTL3/rhAz
p+vhcZZ9kq4wKBIOOZIAVABXOGPSzr9aFSvFX00YmHC1AtNoGtR9cKzvyeiFuSlP/TjwM+y9V6Yo
wFdFAruEwMZGMCpNxVhL6xTrDOS3j1u04CQ5i2rvbyWZOckiT8ahlFuvX6xQR5zGwTF4VVrWBJVb
NwcaVfLMiMoKII4jR0OUaEiXCcQJFum4/3ixtHtaRx/xGVc9X9sXYOqjk2xy20f8p8MUX5vILPBV
Dz+LvvO1PkV3M1s7051xSryaNPMcmPvl0ip0rCMTN6QNnuHJ62jE6VFoTj+sgHKiuNHbPBX4Ujj0
NLw8lkX5sKBQg+/XIn8jdtuAccImC54A52mOnKmkeJLVHbAGITJSe3VEg+SSsOl4xjH956iOCHLk
mJxDad6UeBmKYz5Bn8QRZfVCZ+jSSn6JdQIIfkrMhujaPN2sVAfiZLmyY7QH8jXj+X09EtRjuK1H
JxF9/eGIxeI9PS1GhyP1zvGy/vGcTl9oLRkn+RNHCApYvLwudyv0bC0kI/T+UZUgHUZZP8211a0u
0Df3wlsWqAig+zSAZ3rAPmU0/DqX7c63PNBI3UEOastMiUuqdtPv5zoLRaQYvLCMcpFciH2oa66Z
LrJac7fhQUaP0hrhhJphEN7AerdWKmKcoiiCZfPXLO2QL2GdudwLT4PcgbHacODQASvc8ySYJ3xJ
mSxIIzjkAe4HFWIEMwmfjd1r/Ig8BRHlCQyvNbcn4kp4wjoIMSZ2/u5CROtpT9r0AIrti8QeHN+Y
AL42x8TtMRowHjgQFxIg40QT8EI5OLAJ56+vnF7XUOWHZ/FhWljkxehVW4kyWAgwaDSF3QirG2UY
rHNP0IVCkBirXzS5MVRQzczFdEz16RFbjQB+qEK1EjwVdTYMXYVKvLmzmBRaFmNQqHjl8KhYZ7ce
qi5diEdi4BMstAG2c2z8ovXNPvq3kInfm4ApeGLOQ09NjSdOjLtr98osjKGHtsKh9LwPXz4vfxhE
b9RFEDQTJdAlW1B+6fyJ6vcMB0Y1wX0SfpFJJfFRTIDIjvnkLaOF4Dph0JSDMbZafPtZnFIWH42F
x2VRpPPPySrTxT5Sypu5xJvzX/Xqpuw9SvxQxEp4qc6+xb6uVa5R+VvXddZ5LrrcGqc+dV5uRJmP
TId7nNB/2Bi/5N/0kgUCdq+uC6O24sI6NPjHvxhmJGm94uAQLIJqx+n8WEF8ZAdJuBAxBLbZ2OFt
BNqkqJrOr1WqTk1Pp8BgaQZ87Xzylo43rvejZsQB/mMwzheoLn45Or0CaAneswwzpt1ANx6wa0YT
jFG7SDVoHA/6jGXZEEwZ0EVpSRYvl+gsVqJ3FdUvOPSOCxgpJzh/IUS2mVqQ9P0sQ0nZwfuja0+f
r30bfnj+2TZAD3MiipysuOiGnjNIfBpqDdqwxTM7UO1CZV4DTfV5ad5cc2W1BZqoSAzr9KQnxvGz
7+jqAIFQ2xQFzsMNyGymCJny7emPywgsqiFvCZywOr8LO3ixvehxaYpIkbd9hKCcSIK+YSpwFztd
HddSU0odysIYT67FV+k90yxX1h+bXHXdSm2rY/obwOkdZOi2ce4eX8a1PX2CPw+n+uIuX13J9CXQ
e55WDy3kAxrXnwMN3L7oXLy4uaQr15RSLAe6gDcnH6nXxf1hU908H4iedeYRNG9sFzSjkf2SC9wX
XEAEDK24MrQIRdC1WZWKu0UldQ+HePXN0cz60Pdzw2qhRHPkSmnRvgIATdBenNxnB+TX8Jb3tfOp
cs1UEvhOpbvRrkqtUuaBTEndgiDzapemqcfIvCBF8Ug5KYxYUzGCPnJj0SnCjtMhAvmZVHNb+dCh
ssUDZUjwCFMNEq52CCTvcm+iLROqOaNilfkD+BbkgJY9BqBOMoMEu7GJMkYmfkTRyXctKlYr2bRI
3dSQ9+hl2un3Yp0O6UV0y03CmmIg/Wue2PyUYFcROkbWyPpu3yvBm1CawZNR78g0L4JLP+ZvXDls
3znsW7QqVCZwlSbPsoGgZPGq31PCwYaGr2obRMKDEZYHRPKkTyUl6XSEXM3rGTS5Kp1osqR6psds
3tj/0Sj7Ux2mIglvsoOEW8YAhn3u1zR92L+5bE+izOm4sMmuMd1jrBYYjU1nRJwTWVoiFgJ5THLF
DMaDwplKg05gUTkAjs68l1CRa4bK7Zmy5l1OzoTb3vzZXapr2tcsHa0eUdOmkSPSFQ9cw/IdjVap
5V0NBCfyBCHTm1KJkECdBsMgrFufEkMCtG7+1jAN9e/uKKh/5u5nAJzes5OOEiZGhou+AV+MA5EM
cBs+gsgeENqsnf8SgtIjHuIU4jCjbPmjD3l+NpDzXyHz8WjvlNh7BX39jny+KY1KUGMJ6nz2gVPy
QCPq6iUkUQAgdEE1yAGrokWMWgXGNdA72TUr2qkRY/2ILrMIgnNow/O1IovTBPDExSJWo2rnXSzK
X1YP6sB5mHHp0Ia7MBVvfK8A6TAfFuYS75476P8AXLMoJPXy7YwRKSwqmtlim5E0HBbXopFDv8QR
G3eaQPD4QfJZPTVf9lJ0FwuUpu7WP2Z3yMcQO4v9aDkNtJEYzxP7+Ygy0SuMtRgjONL98THNLMrW
03VtjFNRAaNhMyO9nldnUpHMUCi0zFTvIZSBcDxj9TSf9tsx4hUelkSbo7o6EokilUS+VLmZY36e
nq9SY5hG9N3N/uRPtfmCXQ2b7IS92rnWj9oaKrKU/KxRcQFMrNw5AlF4aGKEESAROBGsCC2L5clf
qpdqtFeBMOXs5l1JE/GHunSMglbNOT6F0iEDQwajSkKmsc8kr32niO6Lr3xv3yAH7hdIGb+6G1kl
WgNYLx+Zrwis2N2M24ovabpiblxLYCLUO3rcVoDFTLab9TY0Wa1p9Da3UCAKbXpL+j0Ni3CNTbNi
sywpZ2KGcm0izAPdHzaRyOGxB96PdN2B8F49kuNDFOcrQn5m1Gpr4vsFKMDKPiW1CNHLNErdiERJ
FpIDJDq5IlsskO9ZqS196sQhiQNGsjemhxlFyTbSxzSAPMcMcvsoZOUpq9y8q5MEwL6SKXABoDqj
fajMqymS85SaK57gKuI6QglqIIjI7ECerB+iAwSw5n14yX3lx1LoSiRvspTVSlBRbEyMoA6iQ+j+
4gAlX8lX6ksRrmPv8pwhccs0Zmaj4sdvJ3PyyjoD2KxE9GJwpI2dc12IxaEUAfbvPXaWpPqPqelh
EyKXX1XQxqsQf5wiXOtOhlZ27kU8pwSsPOnu6Ft46adeDuzInZbU4ixzA2G9SZZwqAFUZiY7q/2u
eJCSBN5Ck/DaQ/GAAsGvyHd3H16gcEuAAeIYtMs/rgbeMv7EC5d8iRB6AwEXuv6BVYcliUkFZu1q
5CJrCt+5PBocWS7cjDfyifkhOEQvs+60ofUQkYupF6MgvXpVSjQ/elGGpDsEYGPMTmSOUk3ESVZg
MwJoGjn/q5XUtzUc1UW1q4YxJiUg/qHajfZZieAIYJjZuZ0BIxn4pkkLQujDXGaa2Ue3mH8MBvHR
RKm8fHOrhj/RpV/T2G1IssiNmJulVHeeYDxFZrXkBhExAbLHqdWNjPijbu+BQtR67PurM08lO1Vb
AXv0d8QhE0zyvjV9MQSR5uvaINqS+iB4elih9yN0aH7OfJ7HpY6YcMQuAcgy2+l6xKqGs7tojO2Y
RFxqky2KHXlCTOuEot2FWyA1rUCVUgIENlSxPnrBaYvdD49wb2SVREfJ8p4TjbZI0agaTLidcHRl
kKkVi9yxtfz0dPhbz/suw/+unK0esjhikAhwSdtysUBtXhlolXtf7MNwBKmQB2HAobCFDytM1K0r
gMRnYStkX43pXI9SnKpBM2spVxbNXyaMgk3xOh9/XCJdKC8shjr6fhopGy5VHJUQJbbH6CrjA6By
KLYFZ4IRiQ9AgxPjoxk4UeUFxWIOW2z6LaFszG85Gb5JKUPqbfpOpVNAjCyc8XIOQ3uSfRgPr6Jr
rhkK55C9lBJwN0qKyGjzYWF8M42OSw74yahQtreLvYhW+VU9boMEx0jdbSWZhIMQCPiRNOH5RRTM
jsiAg1PgzxNIpvGF0dx4EFECIks2z1YEX4xzJ3hKFlXtmoenRf38abgWJbWFY2zQYOBnbOzY2dGw
VDeXYzRkLBSxV08sjq23Ip16w3/NwMZzKz4u9qRaS1fUJZSYj3i2gn+oAKmRgp3ZP+r3EX+09CEE
Hgxmj8RfqsDH6aO43BWllVHrTBvQHKCEbl3A+3kVODh9ikpVrDNJZ5/E/U1iYIMBk9xKh1BoNVbn
Rf3GmItOp6uWZcjn441JLQPTzDBEPp+0Lylay1ejA8vqVnV86n4Co8pFYf3qc1zC/1DaIwlND1wX
ePSx+bl08HD1D3S9NYlRKc3XrHK1S1XusMuj+RY8H3xwXCBsKPZTr8g12jcDS5rV1hVXI+2joG9v
/0RW4K1ldARtO5K88pZ237PfvQ0ZtiZcJWM5+4acuwj9da3w4INdPtTdfYPbkx+OhKfdE6u5f9g8
wGdH09+7vqV3BbJNCv3Sh7Ju8tPc0xjFFnKeFjfFEj/BJLEWTbP3nyADKlvc04INZhMxkkE7xHvA
JQBD8ZivzblRFNTmFRVoqLNGC28MHTeknfeVjB8brFsiYdx8LqDU6v0tNOQCMut5R/mwtQJQkQch
gi10wZ8uFtPBmNqmSyMLAuQ8j5ZTkzvCvWUifZ4/zWpQs774JqzAGXUVVXTIoObY2EBEmyOFHa+S
S6a5VK+R6yq+VZgfunl+Ts8KbiZhp5Qu3RJdRUnmJG1IEi+CYvWyYbmJgsmE8LznQ1Za5nGJkLZu
tMmeHD5rmqMxpzP+Veyk63LdLhC7i5T8OAv1/o5sn+63bEeBou2StE3MV+dqm3sWZU5EEAAngrsx
TZzHhrhR/LoupV9m4rEz1ffwtJ2XfsXpPPqI9QUSz3WO4n+c5Lsf56xntL1xDoFaYAc1H+Rog7Hy
Cmq4REc0G+e7cMG1QM6Y7INLfglrojhPgY/93+PUSM1rlwawuqv6DGQ5BkZlQjqztYr0x7Sc2DCy
SawFWVRWslkS52btXE5UwOWvH81thPRiwZuTIhMwVa1nRKQt7xpXjbh4BdaHVXRlQcjFrgY2S5Az
pnEu3xyOlSJooF057SCpHuD4XpHepLn+cJcmoYuvqSZpaCdenIRi+4KI/PPuQN/dPU1ATWLYKtz+
CYv25BF6nd3d18/usoSiq/mnLPIRnBuJXtpUjgdxsscJ76DpPcX7xfE2eTFrr5+HD/pF5jcN7ywP
5Sq8AtHdCFVq4iVaSHrxIftMd0KqW/GBBqH1PTkB1JEZBioLXy+3Xxscn+RcyXP7AvO9D1GMU6/v
N58FFFooNd7mroU8ghTc4vsIuucior+ktwWzrQUqJ/LXyoLzCdXKdtJYGKCOP6V9gJz1l63kQ3rZ
0Ubhi4Rbv9CXhlbq22hPR+9MyoCwtQh9a7ZisVXMh+sF91DzIFxr/pzc3q2GKnovqJyCsRnXSpnB
VIbj3PVz2Lj9jcSIUSt5PfZSFns8WqGSzKsGS7Pncl+Tn22eX4O0FXcOVR2PRrj016pR8kzbcgcO
Eci23C6mfKfA8IcUT+FnAZ3SeWkSwzShDAL+OtXGH2PyNbaH2T47j0Kt4fh+E2bGpq3/ootE43ZQ
AHOXMX8Z+WkS5mLhWeG3nwzCQBs6Lq00NN1VEM3aHMCZWmpWZ3EKZKD0YYUHZGL4jIcJ1KLT6jtz
6lHtd1z+Jd687+r3JQOVEpVLo22SgGgRyptTDnFJpvCpl8CqOA6WdjYIU1voxSk+e5veF5Dmz6Ln
wc3DDcJdcIIQS2qhtbtZAfzlGJNVbT/I8eUy3qdfLaPBlaWfhW1lbRK6hYZ06VrkhjdLV9FOFkcV
Ri2gL/1zYSotYM8UkF5ibHPUJMeuGxvaxGbJoiEdgwrtDvKthfk6ePSx5H6/QnF0buYpnGbe4W55
x1hkPr2n3e5j0pzfe0NnG0vK0FXWDPl+HTjsiJcMdxYwFgqKLNtDrUh2UO9rzAf1rWLIo369kzay
UVzBfBSwg+42+6i3tSH+cmmhddAn8shEkC71gt/RB9TR8+K7JOoFZjrHuvMFz5EB1R4e2nu04Zac
+ryeeTJPZpZ6/R6rA6ezSloN72ae3rvLc8VawTRj6G9EwRnHLR2+Y5O77Eu6azThF1Yg1aiDp1vq
ZE87W7KR/p7Ws91pZ9pBNsXrsO/v+1Ma69jxV+xs31837e9qZ7ksjVqJTvoBVTujwOIL3zJk4Tf9
W6WYpbsGL+4Whe7Qj3zWWPKlyc2lS0jjCzhkfUnQfPFp3R/zNTcRaiD703M1va+Uy5PaJFWdb56W
CETlKydSeaveslidrGuTJWJDC8hgs+dUfnA6DNbfyMRs6nfjzvZQ48s/48589LP8TqZddjq/O+LW
jcetOWoFi/4QgHpaSx3rQgtzdJzXT8vvVC39UoMdcKghtDG/S6e6zM5LqjsqV8an/mxZSYMdoweE
bsukNptVx6fWBulIpY2/3OMGvnG5MmnM6HN9yXyO68vqvFDbZ7urRX+br2yfLhQRtbLpCp/aF6ut
S2UyfNwuPtnL9tSa1Dix2aY+Zus3i0V/POtyjmsqW2n9x5pJ0dK6k7qd3My/R40TB3VXKD8vj63M
bXbW3yxb5eoRdebbybo+3i2qk+OvQ2V07i1einVElwgU1XrMI5MpxILzHHLSqV4KuT79G3Ugc2uy
Drn2keZq7fwAYvsAQZBQn5PqnZD44WWqJ0/UthSIR/IVv+p7gT3azdxazvNHphJu/IDIa+Cuxk1E
xrhZUfa8TRDmWOGwW/NwgXs6edG1IkILm4Jzqnuf9KzByfBF/yZVAOcVNXm2BiXVPIBtass70yQv
Ho7phBXnWUYqDOkSBcwChTUED6iDUiMjB99Nc9yPfjx7qXn2nhSn0LVYyC/5nnVJh2n1VKpc6HCQ
Zi8bTlaJUFTpocXyIA/BQCnDydljiEhK9HjP7ZV+0a30c9PN3zsAZv+LJln4WObWggEUTTkYipHE
tn7NqyW4G+7T0gEabIVLwwHtWuzM80cky29o7Rjckldp3I+jmupBLejlbjn0/0fYmS6n0TTd9oqI
YGho+i8IMQghWUbW8IewZIt5nrn6s1aVfV5/fhx2EJY1QE9VlZW5c+fO3iBfP6UNT8Rbtq1qj/4z
N9hKM+p7Tm6+e8Ll8Q/JfvlbVlOJoNGJOePH9H4CvLa/MQ0/ux2xUO7MyWdB+vv4hm4Sf22l96j+
35CkSu8jGmdro8l31Co9igceoPrbo45+f8NHFmJ3qKouQ7BuiYNQhmL2VDwzydFp4g2Aeby7J0Ni
DbzCN7ahpp4LnEO9FR4RB/7RWmASdFpGt/7Kp/qzmmzbKuyurPvaMljeZcrY+GB/DisjhZAcsymH
VKwTiTeDljhZSu3Ti886BpZnpuvhxZUSK9lsxOG7ctfDp/Ce/plPLsndwIrOmLgb/uChqPQiDB0+
/atGuxTavv5HHqOinlQlS5L/tDTarLPqbFk+HhGVEk+Wxr3o7iljBs+L5Y/y90xjRZxaHDTWNlUf
14TBJqOEFnco+RrJG4CUrxUZMC9kWktk+2dllKB1hHsjnkrgY1WihygSU24JsuQ36W34T8r2hENF
PNpQ5AxObGBiVabIpVim6YH9tgZu0D0jtb+72+Nm2hJNVKhMZYp4ihwrY87jdaAg6fHqDbN1Ahnh
hIVt183XLdjgQ5oCLUd0VQek06ffJXkPO3RzAtHQGfXjYkgRnzHKEG0KeXxpYZCNgKCyci0PcFn5
HHd1HGhSPIKdkWxxALNA/9KQWdpwQmS5ffARGtNtCLmM2vQwrVvKA8OadJMiDP4tvBpg8sK7MVdI
aTJ+gYsfMw+x+4uBpbGdLQeHnR1cXBtW6U14NWX64QE8mfQpUDxhekp3A4+b7JOOqpF39qjgh9Bc
Qv6phCtxNgYCWwOmf170ckhXGlMZcpU+UqA6g5xycDxAB/FjDw92mKjAik2uJy0bvOvb2VfEnT7g
jyxDVioQ/I7ymiWOSiw3MvVWwFm0Y7t+xWpYP1Or6RINKkPQbwDnnZ5ONHMeRqUW7lm4KGqpHU9D
uwDPNGroEsy+C/Dvsc5ljPbftSuS/0pSKnvwvzX1m+RMvjzcTXMrJGeM9xUpJjfvsF2uwcodDMBz
6uccZUmtJyIfCYtOUBw1ptFPxV/zeVlzOqhJXMY7xuVFSQTS198vOPuvsvL/veDf9E/QKdscR0cu
GKZtZ/AqmOVjFBfwZWDvFIsWQBhDFKtIgC83dwTYsSZYErspo817oms5Qjfc+I/EeDP3Xqk7qdcP
tnaM7zSAE85hXbD4ApNE6glxfAzEVc+oIicWouMLOUcbBFYzCBEXBMcSAgCEITtsDOz5f38a1fKf
dFMQZyumlaRYKFR/b/RQHK/Pp/zuiDE+YFxk7eeRiQQ7Ie8Vb62z/xjN6wkdYrF1RHZbMcmoPQ/I
4TMIr7fC2zSARSH5/kXAzMEmdO0kgM4GNcfPRWISyeJHlpDYReSESjkGQwjNePSSN7jXRRxf3Wqa
C+KJBzz/dQES/U815/+KOTMffnkCarP8otuRDCqr+bSM9oopKFngm/vNZ6AbxsZV7/IuoAUzpQf0
v5rHF/4s5/bLyb24X04+yk0XpVyRk0sX2DxvmIi2h3DaiZNJUKDOmT1A0aa44kW5nKhRN9r3WYde
6rtlDh6z1vCLf3HLoaPxa6AhkIkUN0VfmPUX5L2H2HqpVv4ThRSRjxuRJOXx94yf8i/+dvJ25n+J
BBHIECqoAPcLccBIaFVKtczU+OLNYFk1remxTqzMG1wiRbJJp08xj3QC2EquRGJkkDvgtomKer/G
UypLb+g/pJUMLhVtlHRgbIVCEyQdORzIb3oj0TMZNI54X0dmioGYH5bwZFrjQx1WnYm/L5dC5Y86
Q/8bsN+VepL5cphNpqyXUGZcavj0ccRxwtUEcJRiqfeofXjXLhu2uqNrXijgeoLNgqAzos6A/pTL
tFaEt1IISk+yy9dNUGzSQ7aPsy7XRWSm2fUoQeknp3xNE2yCqLso1WOxDUbnVgRc4rwUJtMDVRrg
xnoSChaZxPMrn24gbPNM7XLlg4sd3MUTlDwSXViyXGX4m46SO61DEZtKQFyjw4h7osvCV8ISMX11
wWT7mXV7A+jn3+1ImoDoAP6BaMTs2RL9cLXDdSr/Zcrowfh3WxYs/y+L6XCcpef5YI1GOMMQBSz0
6opY5+2HDpWLxSSFCyR6Zyjrh6UmS8eIaoccwenFEMGYxCjJr0kTNPh+CjfsJ+fDobAznvUJgtUh
PQAXrNQKFVIMmENsaYG2UmxXAG7SE59Y9tftyrP5LHERa0vP+9AEyRysmOBp0opYMNwUVqY5Av0o
E6o/WaaztwSnUedxSGOOwrC2eDu+2NUYrIbMrT7NuLk+kt5dkzSGq0PKAPIsw2gCEEYbWAjsnoZT
IAcDYB+I1QL0y9bwTWOS51lpRHwydpPQsQiBlN0hiAgIGHgJHCWp9djhZUkbqBQUNmWWeIz9v6+/
P8t8VfOFSqmC3DC9If+vvUy2xcFmVF0d+zrmXqCZqCjDYro+e5eEEMk3xR/DYsdhEwCye81K+xhK
H5fGisYbQ3AHJrm5kJgqcT9aggB5b/82H8Xyf2Vh2WyqSH1l5WqWVoM42y9TNF1NFmk22ihjr6sq
++bYY2oxXUBc2VyZSGG1xy5h2gav32oTU1myB8yAxzQjxvt7pFmZNtBUO/4mNGmwgLy57tXy/+sV
itzziwwhvD2zjuzCy6qVX9XQRM3xZWXdWghH3Bnc1wGD38g/QnCJVZSaFUjRAzYIObcp1KrbvHVG
EevOv4yb0K5CEtTrWZOGAB+kPaB2Xd93Errynq/JDXu3wfJprSC44X2PA0ptpHIMySw50JIXzJno
J2pFtE+CqVJoqQKB5YoVI/ZVqgSJgC1J/CVG98zkKL4OAT98GXiKu7iWDXVVEYAotBcrYYKPn/y0
8Eq5fcqxxwQ9FIJoGTQGtyI0u5dysa7NunyuNK7KKNCbVK00NvQhWbZOL6G5CYcDPmEzVrGkRP8G
33FEMUMVEfESr0HUx4vVm2C1/XOL+kM/t3I+ScoJ2rEFBJR/36Gqm3Fxcj4zxWLsupOd+Ar7kOlG
jtXMcKTk2MYjeuUpbp0BE5oPr+4arhIDP19zuv+ERrf4DTpzBplU0iioEMBsYhvM2uHDdI+7weB5
Q/Szv3Mjlk8Q9+5Rk6Ywhv5/Nwf0gf3jgkoyJJar5UJSqP6mMJzNLtPlKU9fCG2VIYjcuBIZdtOH
Lp6Um6yG1GSRv0XWDsQcnoe8TgvBikhuk+rLf0RunHVkrksjbuFnEoU4uLpFGUbY6IV6RGZ5/sW4
3bnvszK4BDh6kseO9uTkSbb/nkXgtN58EJbDy2GvdAOQQKnghFVMxpy6XlN6wLPAQKHvgC3vyL5C
EqFmzXxo2Epoj+oInchxj1AzVBzVuj7tAV1eQS0n9QM2wqopl60FgrCNbpdkdVyxJqfttDW9pX8o
De5uLJEPTII343LJplRMs9ZjcE5zd3x5E7o+tWrTysWoLBijoZgvNfEpD1aFHH+zwoF1t3CfzcNP
NqratKdclPZELgMsyRsijJCylY0c1+gSzEdVGGSAHEVoyLpUlUexF7GgymPEhIJ7TIlUkwLNZe1A
eDJvrK7ziOWi+M3R3W1PLYnpY4ylj2vG42P8YW4RNLNnuW9Nbo+14RUWXiQVIEt7IBsO8st3oDNW
sfuaW5hx9/Rt1Fyge6Ogk/AVKj+o93Chugul/vDJX7o1cmj6U8jSDt381IwMLG4Mlx2+ts/u6fbp
RRoBRziluMXNPqXN65GSlwXlxDLthSTMUhlhklakoMA8sPUaMavh9NGxMgO8bJNTTcB0nGRkRKFB
aTGZodhfD0PqDSOvU75qHe8nzE7lLeIahgKAb2arHJGG/JN5Bj0zWxCu38ABAfCBBeUEAqvegC2D
IbzpbI9eD48LvMkF/iL5qs9Tkhx+2pzF+Jr7duH7rGfHsOjzFBrtrle4+zwqrYB2M/6v01x8HX/I
ix8+lfvRplpd5L8SMfo0mOfIYaRhqf7+WybA8QP/hJ7FBQhwGCxEClPcvaVxGcU7P9cf9BU9dwqf
dW0S94kQGMHA13GvPA4eifPVDrJEmEx+VEg0v6kq409OAJW8OhUhBpaYYF8V6RFFnA6Nh/QVSZ7i
AWiTyWcVqRFC8DL8SQdUTSdhQroTuFuseWIqAIzRvLDc2+SzOph7BtbNDygKrx0PPhaAWbUiEDd4
z+HTWxXp3upDJyjiodMZnLICHbMRuI9+WbTE9Chp7oAvTrJTuWlmb7uEIkX0oeTGuvic/nEvjHyN
0PF1D35tJ8oc5LnxdcCoLTJzG1vPESE30DkgrBaRuGBjAwPYW1d1NIETWvkYQ8HEmF5v+tOH2M4V
zVGenRqkkpbyDSSzw2h5eesGs8fFjyFBPqtAFcH4zLjpk3ujZr1Mwxla6BrwwjUw87Zq6tmSccPh
mLNNFa8uBJk+LFygT5sPgdBDyEtLbLTiv/gZOPAIRVEiTnS25SSaE5ZnIxpoujJCrFZQbj5kMmQU
veXwQC2yc8uPPikuQbEebVdGWOiEi/MZeY8A0an3W75yBTjbNRz6D/om0YwY5a6OtcGji6LUrz6u
3s13+AEXUPgfP0T3wZZvmlxNGKq6cLkqsyufHrJ3obcl3rEOvNM9OEXNwQlelpNQEEG5eCcmJNzG
mO1C22RW1Re4TQBKpb4TSLjzoQtDmvVMNKhJim3upphcm38F+CsMnmBZnPUe2lO5ZTj7q9RnoOLH
luL7s3el1qsghspTypaFXguPKLLi9VF86dXrugjOwMzkRX0H68lFfXiOzWpd5IqxGNj9xEOcjD+V
0pzXccPySpznFjNq1mzvM2O6WGwTq921ie7S+spiutICTS3HJPakZwrbFL80U5v0De+0+2KuDh97
AgvaAfdKYMF9uBkyFEp+KXOmIKCX6KKD/1a2Hokn8qPkBXEvdewMVYUaPYqMcXBunkMeYyP36diz
3ZpqXz4X70vI0hIft7kCcUVQQfCX8Vc+NEuVaqGpHUrMplo2zz4xGPSf9yzp8d0YP1rUxW3QLBpt
aBuh4paN2EV3Zq27FpHrX5EFwZTwg1H0uXOh7Zbz6dhBQ9F4zJfOgKxB5Qy8F1nvuqLePOYUZvu+
MefufRw5jl9h9fisHFcrhJQJ0a3wKTC+r55u8e51yCabdecf6KbxPdK22tv0Trqil8iTxQonXhsn
Zpj5a/mOLiIAaV6IJQIebIf0pN+FiSCBgga7xKyOoy93eMTTg/Ozaa+prthhNyvh0F7l/xaRc9EF
p6ggWPxd5J9b7hEcS/eFWFyhL8WYszpZFkx9F8H+44QKsEIUTnV8Lf45XpqSymsBuT/Eq+8TDpzS
1kyhN4+ht7QlrsAb4S95a5JoW0HtkyZGo7JsIVXo4mNPc7b7fH92U9AiqDfpiDrSrAMyqssWLFDM
uIKGNF28Nt9NcVpIRhv2a6D4x/sIcsL2HE2HF+tNVW8VVPQv2kIfrFOdbfWTl+jLaoXZM/YnoOhB
gJRt1qkT1iaD44ZvMZzXsMqw9dVHfXpPZDWJ2nDuQ5PbGJN5SVpM85yW6+txCRtOWIbR5NHzhPkp
209H3oBndb0nIojyslIF5aBicIJROIcp6nLS1d7cHR+KSPtK9YvFBZbqSPLXZAUl3q4iubbuls/r
WDkSjDeNpSUCukAxXkxmknoUM6i0TbUWjjx/5xNcB96pcYoUR5MklgTFaaY8VBpKdDzyDrHgn/TX
SII1QPGeZBPrf6wJhyXlhFTV4msKvQgeTvcA+H76kK1XfV9TmM9eBlM9exQpMjhRNEwGXKQ6W7Jr
EfAEp0ZPAc5lUCm2Ak/bG60uD6Rf7Sx7xcbhc8ZlM62JnCRMDppnbi2ydYetI+lJNYaMnWSYDdHg
rc2flWqjMrlbRr0rFGez0foatEPBdQUIQsq8TNfcq8oE8oq0weoJRDhekGYdes5KjzeGijwtGfeE
NoW6OUwCHnRR+NGMJrFNlQMHBvejMBvXEPBsA13zg8lV9jVoPIGXmRwkc9pb3uNP4FxVWpCzMPel
hgoXSUjrVd7XxRrsGar6g0iOFxh46a+pWaEbiH5EIhfEQ3Y3ni93K2QxvffrrDfrTXrrH8x+b9V3
GC/GwuYxqF4SrlZ3Pbod0hHl5/rEYlNcY5uS9/a92h7dXW4qdWYXA6b3RVaLwbIa9Diqh8YvbjEK
Isvc0+749XCN9nG3gCPhknbJbnGQsRjlfW3+4Xbqsk0ph4oD76fUqYyftzbGmR2IwZ3N1fOiC7zg
luSm5Lq9oHRDYt39u8DSI3/NR0DEP8V9IHnNs7T1ZnIwPXDteWXtfFjMmusNOQuX3wFxaryA4AlM
keo5VhGIVlgam6n98HTuBMmnFb0qSLw1xZZOzDhq/lTEMUivIEqWwP93rJ38gXoJIzAhVJJUKXmw
0KSNCX+hUbUV3RAyzdvpKVrW4SLJ4xBGXbLFDY1+PeD+urbmGL6oCYDCCUgCJrsLGZPKizPbsnbG
LC4DahKdl9IHI4zmz5V7oRYivkfOzKL0qyPuNZmit2u1QZ5Yscu4cjfYU5QO8Y032XnY3tpHxabo
Lkw3k0gxJnJg+VgSpLYZuiKtXM/4eNkc3enqJnBYvcP0kXdx1FglxFw9caAKZZK0gR3WqCUV94nC
cF7AlInrZcWuyRTDn+sS/yZfXKhTlq08vqQvjOeqsE2kzpRk4Vh8rwPlO7f7uhR0uemmRaWsmxuK
Qc/iQyUanVAtgMB1HuKvrV5Vg5FzoFUzZ5y/XnyV7LBEUkEmqLGwLr4qg+mjrU9j0Ym3rGbAkrxL
5JHHYq91r3S9pZBt1zY/Pbsb0oUa0B7Tz7yiSjkWCOuLVpplC8Hw12htv2gDQhSWNYjmKDvp4Op1
6HNZflyVrRgqHKJ69xlGwgoyrXXFkh0WuEiDWwWj2aNZZ+5AuKzUDccuAK5GN2zBbXo0IQigEKbz
UB4rMeKLI8erlQ/zukJmwIxACpSUMJso6noFTWCMjXAkJofxbpPpozgrVBFTcruBjMzcxAaSS7hd
veV6ZvFcG/nPzILCpWaTa6Y5UkXXLgCVH0WamWMo8V2h0sjZzUkkHFNQTDAM1gXHDf1qf6QBh80l
8QwXArvia7F9RsvAUYn6gJGFwRw717F/zBelAaCadi8fsLxBGvlhC/fXzJNZJ/TMKAdKm/vnUWtA
/1GLkWERbCh2mFD2gy4L827bTgIbVtdeKw6rkDiQ1oeNXEcJIem1hcYe4aDAW2eVlDDkSCeA1DhX
J1+hGzPRUuy9+6pwpzXReYJpOKA3xMDHlvTJEBMbZJ9bniP2JJYNL4fByf2znsg1KTQTn6/WPD4t
FSS0FwnhJh1nx7fj26DHxa9OFKvsqR4k+9cRJzfpLv+4SsdNnrvDsXwOSH5ACU7ok4rtM0MeXaIl
zuYZtRtRgm1xrhdeXRGCS5wUG+kUAMmfN9E6II0PAAhy+HqhUlEIzRSTzGctgCcaY0zyJZate93k
6xYIX5hSIbYViCt9ZZndu/bim98ZsBQb5y9DCo31VfSDXSPGDnpukgHNshja5lqGcpbvx1CO9SAE
g4uWoSVvYwoDHAEVA8hVN7uzqsiCy7jyQlmvYZYQjC5frOMTrddZ9CTDtxWS3cYmaQHMQpR+96L/
H8MPpaoLn4fse8I1OrWldxf9sHWA7VVs0EwSsbBi49ibk5pVMeLQt/+R9aMmeN0rpb94j9Mem117
bG8ky4ZGCCmbQjlRlu5AswXJrgbgsQ5BWrw+zCosUx2SKHupnArDSAWDU8jJGc2oHkf13XKMUmfd
LVMWUfqQTL76apmcayRi8a4aKylcMeZtPcqyO+rJ8dZaOoRODe2sG54bTvaq3+WGeNwDJmpt3BUu
ZaoJlKeJmrrWSEClehY+8S3OJ23sz15Ow2a2uEoPTHXvy21GR8YJezTdxC/6vl1tRT/oG3T50noT
ibJo17bcPA+Ed2jj5BWUX9Mt2mhaH9+OjgnbbjBu/dGTVxMqQkHoJ2go+pSty5SyQIUDT31svSZA
tzi7MLFJLWFpBUN1CzR6m0buUb1T4Y/j9eEjOHR8L0DkmaD30y+srgehroH7tcC/pR1T5noe57eM
N253DpEuf14+JI2QEb76mdDX19/1jRiiJx9zEc6fGCiZqRY6UOjCrjHOx8Hj5rmyqg8h5jKxcy0n
cqloV0eio3FNQXvcuGcUC9tz9jBFTMgDfHftxjxOsLcMJBVj2ggrggWzUAl61VKoFoQDQfvFx+27
7geuB3B1qDW7oq7k0wBp2dOn3KMf1eNgJryPu25AC7q7OQV4hJbIsGUIa1+alLLxRqb3HLm5aJdK
lGboPFgN69zSqaC899HCWQd29JQ6QVCDfYrOsHAUH0Z9bcX4xu+IW9h4nH+5x0vKuRf0cQyglfWf
ym6JkrJyuH7nnm6If9fBQYBM9E/4RjcjvjFI26Hzpa3efCC5vaTIStBV/8bPlpu4Wn5jvv7wkbDl
zNZ1pX1cPz4+2uH5PK1Ocq8Qb1SbSxKFUVkGoIQgoqdbdsnMenbdncqdemr8wsocUbW4XWTN4QE9
szV7E7EGy9o/jPA1eGDprVbYUAPR8hEZ3iJJVnVRedIIWYJTlWmx5/VvztwGiueEgLANqK7VYKRQ
MkKZTUBEY+lNuU4BDtuq6ahxm1vRl9yQI+LxKdDFYn/ezGqDu9DNu2/x1aWBRDjWxfPN24M7aaeD
cDPj7qBllfrYWPPZ56P35rv08XyAbs76ctMRFSB5FtkeGSO3cxil7LGj1gjCZCGwwUR0Ky05Ckb5
BgoR+hQH2LYWsKVHnSO77pwmwluOxeUwE7UnPl/HgmIh75qjcwd6l46WvE+dbbXFY22PW7IWyonq
4OA/UrqSdfaBhHiisx/uRJBbuzSObatxZHQeeruHE2qDu3oVF2N/f/gkc4YSk4ZMGnMqUpEEqf1u
FOhJRwpAzFeL1l/MNZvfEmryZRxmILS4nb1u+Ki+hokV/l+HYg/RfPFK0zIXeOnil4HZSSoL9vua
mvY0kMdT/qCewwScfEb9tpksgyvezBsNtWZ0pVtROQJX6ib/trq1b5aJAmEwGafwLtuTWzMqE7AV
Txr/ZRxn8MDRZJLzz68GbgKpnoVUPLcHKwuCEedLyBnl2lULx/mi08RfIbSDMepAWWw+oYhJ/ymF
STCELX/Ut4r3xXu8/hylAI44RUsp7HgOewtznvfxbcZoTOpZm+xUwO3ArPy25CWF57zg1iTJx/p2
HwEFJ1t0o/atT1YMgG3xGYoqQg1H8SKD4B+ksWL+T+3dknI5LZOZt8/bb5TT3PpcHI/X02M/Nggx
HS9YpNiRKOb6Q4MfU9MR61aBRDx8iTyF4JHIY0TEM7JToDL89fZAy1t3D+NynR77icWX2dhYdy0B
V+TL/UY5jPgd4bSRsximIFtMhonLBgeLD8xDOlWm4Ikcc+CHWLGvN6BfaQJx9rWKJZx8jeGav/Nl
nOoOrotgsHVqPRyeqov64FvaYEvQ21HMgLWIffaj46DQtiVQLX1a7us/4ZxYHCnrCW7TBmoKGy7y
pVhhHRzJ1wHv6urHyxW1dmvDSlm8InYGIhipBw79qlls6e/TBxrTZRlsrnlmAasREYq4nkad0rEu
Dgom+vBPxmD232bkjHo5K2SFPASFLFCCfqH8rHfz/Xw8WBz7X/b1zKQ2yLsIsuyfSl06rfRZQzcp
lTGImja/Z/XJLsim627g8+Ay6fcYw+qvHF94MAZjmjK8ENwdiQAk+Pk/sHfWtYC6AUQNv+sFKS3A
H0j3C03hGyH6Nv0+/y4kINmfn/CLZAmoXyvRrfBWeJJ1WICvEyhArxSHh4NLa3Yj13THPIgWT+am
1F3zwMG0YOcWTSpZhvC4tSsitPzxu38EsSXn7u9yL5SlkYMY8YWfWbazpstWW0SZmz/KJpvVByzb
KqLJZlzKi/qkSaFP2qbP8PQNdnxAskkgkzozBVq51Cwn0cA6sr6oM+vPnv9J4g1drH8vK0mqpWJS
rJYK+XLpNwr8Yro/DQ+TDN0nYpt8vYoe0rg3fBCh2gSHbM2YQMaAT2E6I9/MI94D5gZK7RIE275V
e2YBAdQQz4gqMAqJrVSFmELBkbghMawcaCll4LRDKBJ2Ezu0QE59q/vYnrBM/x+JUALdUqPaSr+W
Ea0sf5k0CreRsyPRenld+m6VAvl/dq+QOH2lgrEF5/6fDOu0+EcDSBP0cj61LW35NwM4PeTGx+qi
5BPKtRKSOWdKRejQsyCRwa+uyQrQUum5QM4cF1exqNxn0jpn5KsWRFNmRvxuDPxnuz7634A1IhXx
iZ5eGrscLXN0mX2cPF5wRb6GXon+btRe0yQw+3wAo4QI1T2QIjII1eYCIYJRGkqqSXd41zYLuhgE
BuwHWzvs2RWN6wqgqsp2qtcp+WaOFgbZDLzU9ItJIMd03/ESPLHJDC9Bxinps7Tur2UGE94ObmOP
NuNFkVkz5TahY+7wQhnjNje8MsA15aNsObZ+Y89qoVzzoQbC456i5VM+VCSplEO7K7ujIBvY1jdH
DtMFJSuNv9i8SgqbrjuI2vjnL9NtbdFXsUmgtdKZ3CsGVroe3Zufss9h0EAAfM3dbTiZ29O5USHP
sSdOcaZ7gV4MeauPSic06vNtxc4IQv3gk6kTY/LSuyG821K8H1E0n7SkGhNzdFODsmcwThapVf42
rU3qLGKytOZWNec6G5U5jhAFLdh1X1r8FTVue1yhFDRh/kQOD8sgf9f0rn6DhYPrUP6ngQhFgyFv
FL3JjPFyLQIScDKZP5En6GmzwAWiOPINooTiwzTzGN1KenCXrYDeRT5Z6CFVVXFtTNxfAlwsuT7J
zBgHJh82eZz3FK2QhcQtdc+QDkfNarhZk11OeJuZKadoxioHoUO8Sibq/mbLxMayvBZfnU8yKqqv
pOhI2M2ez5s6JKqPHY2/6LPlvURTp8nzCVi1iPHE4uZvzjREsm1SSPPeLm5Z6VRWQB2Z1mYdWv3c
zChRnpIJzt1reo8tvCxcTZk/fIfbucMWa7JXzeRGioVb65ye97qK+FL4WMsdVYsO1aQ56PlL/Efc
UsoXdUwHFBWm95YU+icvxU/61/BiO9A9dNNWpck6KbcLiycHPevVX3B4g8+Z+6brS+avlsLjclTF
kkrtOUrEe9LY1sCvKGKOB1txCNxQxs8WjJbfzZCsYDCix2XYXcaoDMkauBeq9S4SRnEdQ5g9SfiR
gZ+QE0voMQnEu6E1l+29xIk8iGsAZMvWn0VStIBRQbNGl0utPVceyQpSjb7NtIpZC3MbrtE8E8Gc
baUxCcnCuGJY88XaAI1ImDJd0s+H2nZ+Jbq8p8kluWCWvkUdZgVBk0GZTHuYS5RCnG+QW4TSWUAZ
X4UThf5UyR+2SKCMa2SEvOljp3BH4voZKhss1TIOYXq3b4iszdq23oz0xzEsBJKUhavLiK7Q49q2
btZy9TmInARnAL3Y+wAXIfpLPiQihZDcOmp/E4uHmOrSqd4ZyCpTrEy2EXaevUpehdqUZfDbDtlL
8VxlKSe9QYZejR+xQ5fqwyviUQN/MCHcD9plyD0+3VQmQeXntOM/lZCWzRK9xPWkhFj9urpBOTf0
DDK0DeDQbBclGyb8h+Nzqj1Mruad8k0QaqPrGUTMC2maIQ3OTN1Ev+zhDOXToFHUijZV/Dq6TlMm
z6BTxmquv4jt62cXQURx1LhqMVi0Z+lUs39RbETBNBUoqZoBg5/lkfgMjXEgAIqJizZdABqmfXMc
q1qhbn1h5f1Av2ruAk/vEbrnoTZHuDd94OEv+IbLBKrd4RN4/FUD3fc1EbduuUi73qVzWidCOSSU
jW4KsEVliNIJSfcwBSQj5YOf7hMSQPM5K3npTxGr9qoZ3uaZ2miO6j9Z5161GGCeZ+3ppQz5HQAC
LeDEaxZ0TMGHpS/QEsY97Ec+/BKBT1NKCQigWINInzDhDm3laZA1tiVa7G5gLiulrZrwRu5WiOfS
2aGqDhbFLOOyOGuYInKUxY8EA1YGHSYubBx2oeuJE9RK1iXAhBNT1F+UHyC12TPpZvotj3CaAl+h
hgL8PQ0BlKJAecBsna88DtoSx4vkHkO7fwb/CboWHACQhrPhbsNDLcChFyHMWxELmHRELqdMuo4h
BgCOrry5E/RHwCO+HW4spHIW+PTMuAiMiar6c6zrAIEUXhNOHXIMJwW3CRgqhGv2T/Tfv7MQUV7N
X++I7BfwWt1C/YrXHcjbcuKoArkeNYyREJwIrT5SnolL2HXmqfPtyZOXJJBIaEL6wXlGsyzJyiw3
QG3y7PifxhpVxn/KXKgA2zKQjPaJNaRL6wy50L8r5oCIAV8dJVsMKB+r/g2X/bXwuuL+JSZ7Sqcg
iVkm9fT2fKxvEIKW12uhcLWpd62ToynV3xL5kNubQ/mY/shXqOpCpWK3xBCXyUxY9mbQ4kJzPptx
cR1CS+gQFnHkLdzOdTAantxVG9MkXoBGQDDZlInwvP/speW0c6L8TI/63J1hw/boi3k5b4SZDYYW
xb2d92F5ADEZQwvXuUidgQKO/I6nblWd4ZVTm2B5VVcv30kv59AmfSKJskHFqUc9FZvy11QoayF9
bAifPcllcIWkn3yTeK/F3gVexecAHmJQTKqqNJg8F4mJd19FG+3ukVC0vG9XiLILjem9SjWCX1CF
qV5KWTvCjwUAsmV7AYndYugSnxm1UA2GKYE1JtquXlcpai41yl+EyiYtX2B7Q8S6K7x19kD19BcK
Wz9Ir51r0/stKKBKVqmpiva+K3K37Gec80zq78R18GaulfegQNKjSIeMxxoE0prZ5N0FHCHTbfvY
FURUF3jfL4BUFuhmc+LmRC1jNxv49505BwSa7Zy7CVDAFlRv+DJ/GbXO3QiQTngQggsWrnoLqudU
rlchphrdrPmNgOkJtRzl+DUm1Il3ibeQm4Ek0jqhTcy7gC8F8UKaECkZnbpy3djMpen1q/Sjpo+R
cxHIT2cWdzVo8GWEDjt4VLIk5F2tWyh4CGXpA4vjrXk7leHBfRKZi36w9SU6FHi/HT8GF+NV2pxp
MZtA26NbV4RuogRfZVytqByjm+Ux/UTWkmCaB3VdPCcXYjU79/4LGyn+qZgyLReKSTXN8qVi+bfA
eZjuLvlRuXroz1FxP73mClf7r4U+wgi1AXoELoRhbblrAtoLn2fNZNSYkX9Z1C4v69bfS0kKhT9V
kqTlpFJNKIUuVApWF/6C0xxG211+eMod+pRm4aLRzVsnT1drC0a3ejYakdYC+au9QsNAtYZpZ0uw
Xrra9zbt5IMyCbTZAejw88kQFp5CF6PGeUpvInmsZ3IzvpuC8UD7mly7bbtlx/0rS+skaNwW3Iwr
3QOGww3Xn08P2WNKdo5cAR6Sfbbmh3rh1sDd0kqn7/BFaPp0O7/OPyEKhQvvpLIqdv25enP8rABB
8pTHrXauiA2fkOf4+2P8Yz15tUodTjnNKoVi6bd68t3scqoO89V9X4ir/C4v3pyvcNcekkXhSumL
Bd6ROVOztgo+xoryVKTP7T8aTh2tkL/6PmX384lYzXCo7XhCw7RdvDte7z40ABgQkvjg7nOQJ4vk
J0QN+ztrlDBlrL8p0PYZoHn5Nn1CacTexcRvjbBOQmTw92dQyP4wr8WBKoXEmV0p+fdfplK1vMuy
42Bw6pOhcwEfZqAatFIGMdDxdulJMzyT0I5pb4lMzAy4B9vGpNxY1gajeu793MhTtng613NQeEZX
6U3zDUJEs4jE256szeZhQ7V4hYYDt7nOoFZfQ6Hr7Hq98upco99M+mn1xXyYEnoafl0mNwX1CN3g
9ZLcuHSJzYGK/+kMKylv0VSJAgfnrSlwGdqGni4MMRRfKDs86wvBTO4QVBibyC4TCeDNXR0l6189
LNQk8yuebfZh6xx7DsVuHHNmNAX2uGG6Zf7vLifD3LRkjCVifi9uluacSJkJO7JfAXAl3eX1/j55
0wrKAyUrhLfD7CZJYtSuJTw/SG6lVEE9mr8PdrHMWP4G/hXylXxSrSSlMmWpv431envanafj9NQ3
niN2Q49SoWv5v9JAp8xbM3bVd3PwBTY48kZ1NL6af7+OUOj23+soZcViks+SNPntOrJkuiwvzlyH
PFphJ/F8SUVSVg0jy5D8FZplSESCyYUz1rgwFiYjU9oofMisQhUxyloEWRu5dYw4S7QM1UMeSO6L
+inYIbQRV0hE3u7puyTgeGIj29W1O2aPRB3cm7JvoCrdC4/dKknQicd/1QAiVPGHEaAykA0kny8m
/zHcl/ymUrksj6f+Ag1QwZRAZAxAawVa47AnGddq02GLUF2Ilh1VfC8CVzbk88UaNJYXbxSi2u0h
lo9o1h4lf0S0JIWgC48TGgiFON6RgTfgOeq5w5l7qrRzvUCxIuqk0g7DRRtaPWmNvOnoYOwDeWFF
VIXn7+esNcHPfSyuaHWb9CsjLSHOI4Qg/c7xbVb/rodtoDal6Yz7BlYR6pChGYmWrsqTptPdLXQc
5yR+5X6ExOeY5aTDoeuoK2l/IDl/IdWJSfBl6zeVC/EHuxXkOGeNjQj8zei76EkAcMjtoYxF1ZyI
gSgWpTmQ8Z0gpqmEOiJqKEuHeoCA5ZvBFNBhNtzI8NFCOB2Hrck3s1GnviVJYmNySYc9YdwRIgpi
eDQAFaRaCfM1RZy06HpQFv1YTUwBFR6agYxg2XxIPGPm1OQrWeOOIju5+yDEZQ8WUEIzrucHa/7+
vvwCgv378vt1Ev62712Ky3m6nhZOINzSW6PsjYGiZhQeEHue4JLMzzHDo59P4+5PYglSJYIXAPcE
HSDKlOh5JjY2JB1iLkXETQGuUPEDaAjGSXXGvyxZOfmDEkqhVK3gimXlfKEU3LVftq1Nbl9eD/L7
Ex6Qd3Eq1KRmnflWbr9fhe+1K66fUMDyYz9zRzP9mGvNIB1Hmpa/c4MXmc4jtB9Tj+LPpSCOc2Dm
SsIIif8gICvTL9IQVoRY2igtTgyTLU+1hl8FDNWj1GaWx+MGo3KGihdiPyA2IAyt4bBeePKdJUj3
Oh2D5hofzbILYXSt4hwt3yg/bW7VMHF1Layl8rMo4OFH8K4HZrCWvw4CtgZeslqORHkuthlSoDBr
yXUaYRLscpGOs5cU+3XaV8hLnzeFqthvJXFbqZuByQgUGESTASTENPQ01nc+eO/SagR1PIWq+r6b
avkXaZueTHug/TDssxLZZ+VnY8Buakj684EpRzR+k/YMbMMT3UJeVv3UjZ+EIBBXJEOFE/ABT1iY
h/yjZkoEx9ZlckOM5YUaRh+bBiyyLszgAG1kt3Js4osur13xCl9CXr70M47o7OYBKvQ8xm2FqK2u
05t1DU8A4U2/G8gjwcmazvABbF654nI2PGjHYUkUJ3Cxm9ZY9vxCtocTZ0zDUk0DOCmuIAlF6JlI
YsY0o/ajXLdqdRI+zVegEcsGoYjydfuZI0Il2d6ZyTy/YbxCWDWDpkgtLKvP1J3OHNU01CkpDRAE
FycsVcqmsIssyp5WJtYnmntYA3v7v0g8lgePJNzasGZqQt4ByYQg/CgNcvrkuh5BQ9RloVVfMCSC
y7EfSazaHzSzZ70LEi12XZlRT3Ckrx4UHlPc3rg2AwrHmzi66QxPWe15CdUGCVO1Dt2NBZz9Xu1I
ewHGVItqkmYmKSecQE8xd2pqhWPgP3OchrVuWb+EOZfC6U8+nTOB4uC7FaXedEiXeBLuxHBSTUlM
7r88r0L+D6n1Qj5NK5VKCQesmP9NPWm535yq6SB36luBmWtJqNYDsFDKjby8r7u08UaLNYJeoKPC
mK44816ZOGSHqyYrgqDsfte1nE62547UmK2EfXOJ3wngm++Kf63g2bLL4QwL5/P9JwI+P6aHZHWD
SUqzcJ40fadOJhz0RBMte7ukQOuWU+wpps93qNLT7Iy+wRSlIJkNsYLbTGzIX71aj6WKfzyqSdDh
g1sniTjsKsc0ebDp0niFdsEdfib/EOVuSG8wPWy/wnE2texu0id1GfStzuD6FmRYuzElrTmwcwrb
cXeCtnMuNOGytKLSPF0ta7k7Vd4n3MXC8415Pxeduyu/F8+1EBKQNfQ05VJ9DOCmBywlZdPl9DG9
EXLgPBgPPnwwz+nD4iiWxYXR4IuNkfw5tlxRSDG8kRzlpG/JmyUnQ4SMeUPowFKmoRDeLAlHn01s
MlPhf26Ko2jh1aIfmJGjUKnCha+/mCulAnUEb18PJHKIT/p49p1xtvgH0yrDhypsmyL6gwav8YhW
9Tm+2R0D3+b5OjD+wljHezTxujpQ61LslJ/D1VIpw+GsLpMNEIZr1f3RN1oKj4+dEWMIzBfhk1Y+
mRUKRX7Uyc4AakwrTdr7D/rL9A2pvJrYrJqR4kxc96FmdpFkLsfbdP3eqWev6UW/cD36ZurJVkZu
feQgmZochHe7QNye3ZwdOI6BF8KN6IRZhBaKGsJs5ik6xX15Eb7BdVJgAErX3IE/mjA225y9Owo+
uZgDtuZnpnacnx3dL3vbL5x/eBuOaRGZE94PDh9Kz75n8OnYoC/Q8GEjTMXH8i4wqTIJ1+n0HhNj
eg0JyyRyrRHH5NF4TU4HphFrenQ/6+/IVzup4hB6W5UzV3v+yNePjRxrcdMl9W95h/PKd3slTPoZ
d+Ma8J/hrNPFrlBq//P/qJ7dCQ1ZdZrvLL+M+k4ilzSfx7+tABFBXfDdPFQP4TvM7JstjA0EJBxA
OTgz/loFx19LLyxnjtA3+j+xy3tuT1ySm9UdYm/HSWf3KlKC+wajWKwln6gwLp+vx/jto2Zh1Hi+
zlGZtH2bLxqV78vbdxqsrq+OxS+Lav30kW2uJ1/Qhy88IA6KPpAkTPN0RbuzgxKIGbilBlSTn+wP
bbYud1vMqLHwT5OvUsgj52sGiG/iJQbrsnoHtN3AExkQL4pubW7KPZUnTO6YqDCboW6+CaZQLhV6
thbxYUR7Zk/+Xp8mAu3lM3VLghNJu/hiUKRjtMMdCPDQ7W6C1txZt8pQyJcejbj+AXcqC4HSvDmv
I+aMM3SAqY2MCzEXOvxzqVI4PoqnGhgtA+HW+MK8m4iJSIQ48ymgzcCPkHplv7rTXr6QrOQHECja
MqR4hwRO/E18+yelVri8eifT3qKWFMy+SmlLBNQtBBQzBlCnY6fJIZ+4LwM0n72hmpzbTQW0I+ME
9O7AYTJnZQMDyc4mVQVLArGW5oZ0Q4DqyxAZ/3n98Qx+9WyRCps2KR7zszEPZo7VCL7Ira6+epEl
cHYJrzOYuKsHK2SSuynE3sjwmzIZvN0J2P/ho9CR/ktXUxpC2Xe2QBx54V+cDc4QcyLbZ31lQScT
PVHqiSbkvcmD5xN+iHOJEk8eC0MQsgo+aAUucNoYlMsXAHOuFF0rjkOK1LrbK2ssoiZbDI4rfbI0
nEt4iw5IHJl6y4aUWTFxXRZqxGEao0l5lXsshjyMSanuFl1Cnl9HxNCL8KIcfftnWNSzv9NLnP1Q
45fcTWqaEG6H937uhcQ7pcULGsKo3mejeoK/LxSI8CginjXkZCmXdEF5LOE7VAZ4NCaLaJr8Tn8W
NIJ8sOYtTQpZxKTsZGT45p/MRlyYqTxSSmdjiLGgs9iwo3cdyPchbSVV/XgNqdy0sfIgu0/Le05L
eQikcWA3E/HOGHjsPae4Y0U+sW8KdUjy2byY6yuuMQHZiF5cvDBOEUFDHPrbDNUI6n7wokR5xc2j
9KSVbJKrVEQWBxbsRKuHwEblDWDIkP7zWI6Sl079JYUH/IY0YfYI7P1a5m++wyBI0gANJEPW1wXi
9Us6j/97D7sPF4xGyts32+Uy8oEq2SBkvrd8jAGcAigYXMuFtv5Isdw9iAEUGFzno9TqqMGNrws5
aPacvMKACNoEZ/x1IZARwEegouPbxv+ln5Cd+Sb2ZpbASDgPv00oY9Ldwq24BRXoKoPjP+FTSGOb
d91w2U56yUCV6JNLbpfOYipz2bIZ6xE60P8j7MyWG0eaJf0qx849bQBuIMZm5iIBENxBUBS3G5oo
ieC+708/nwPV56+uLutqNlUSRYFAIjMywsPDY/qhT0JqDKddDvrl8xkmcyECygztqW7CnX9fDisP
8ObK+w+WIadphTYY6DVBjV7vKaRnCH0J8QM9Vi03zTEprldl1AWMV7G9q7gBGJWB4RW9qtdYQpxf
RlkXLqBbrM1YZV62Lyw4H1iwZER/wN0DylERcSpEkuoQCHPLyunl8Qkd1Xv1V8qx5wMXhM4KStUH
Trjck7RfI55QpgOBHsMYugqos5wngCPYMlnRVYZKq0xZHD25BdqxM+9pVadlgapoxMgThCFEmFx4
UzyoDFSCXX8HPl5Bulept1KPOcq4RfGAwIGO1hbU1O1sW092Bk28DKWmn5JwNNm6K5QB2bUpDIYk
DcI100/zpO6mM/0C2CoZP7Uff4H+8H42C6UYJcCkrI2SjgpFhWgXeEUJzBIrVB+WFdr+VW5LfYo2
X20DmdnWjmWRYqUajL1KNl5FD+tqiTsgf1S+AowlUllvUtGqKAhMD6yFl4IYW5ZGMj58qGuaKm4y
Uy7ihTYJbRPIR1KH5rwrB63Nfu+ShJG9wI4QLgt+y8zksfsXIFfyCh8Pen5wqpzosn4cIQJL6C/m
AjsZxDHCbbZK/W2BMaTVDmxx8b4TPlIXeBgcsfZACfXHYAN3e9PRPqEKzSP54VNP1p26F47Ihsf4
qZ6FGhLSy8ok57mkMzez1FCjIFf0ov0Nq7hVZWmaDpEtVGrBiUnk4gKl0NON8pxtvWXReU+whi5e
lyxLpMZA4llQHKMOQTJXeigDXI5Upk0mmDGj7w5dI3hRmKpKknXO6KLjcTWonXTjCqUyadUOCYEV
5yaZBhc7pasCz+B81TNJAnEHfqsrUH2OJA9KDbVHutICR8RdylBqheBBOsEmA7gH/VCiWhl8pdjT
sUi3LMGkm+D5VgD40FNfta+u6BOjitjzl15bAbhQoMA4LmpHYEg2OHL/9xYZeEhfnJiS8w6nMuYu
kP2nIU89VZuQmp1eL1ZP5OU1lYXc6ERUJ/NXOc+9vqj9h2LARt4VR1l9fKR8fklrbJTed+ZqmyMy
QVZNwzIlb55vCtI9xbpUnT4585Q3Jn9V5VXycFTriLBC79rSytAkYc7Shkane4ReYMOPTKFx2GTc
Vfp3s4yUHCtH6ubu0OZGa5m7xQJYzVdz623/KcRe/GtVzavt25GvlA6yxt1Y0KUuVHTqC9U0GzyM
rKI1K6hwMeHKvSNdheUno26bVUsWWw9VpUrujE7hQ9FOtRMUvp5/yAoVnd9CJJViqVDJl/JFN1WL
/AnTTUrrZyEp5x99SfDI4IsuDX2YYBPCqLgF18a5scWuX1bAvZdxsX0GStEVsNHUpu+ymCoTeYaS
oRIypG1HEJVwpBKwjgAfCR+R7eGK4R009yW2Ie0ZBHsei7q5Gv6FSAKCQpCH6hoW25X3Ao3M5TSw
PSzqLuNDUbwyNMqSSqh3TTkjncB5A/mETUvKMXl+KY6sWNUExyf+Rt/qB7ZUtSrXASU0RUNwtgv1
BdDh9LqeGWdTGxfNYLQLE9+BIzwDYQ7oEr2X3yttHV5J4gxPEnKg2Ev7lEhENyQMExidMJvZVDSg
2tS3c6lMTdun0bOxFqVcMLiSTLrYRV27sqAppZ/IjqYMbzADjPOp9RIhnQcpYaLaVxUTX80VPMFD
1kC+ZSnlDWTVGS+KTY84Z6ZIU7MiOGdWMbEIPAt9BDvoFJBH1SaQVfVpeTj4QvKkpBCwmZ2ar57o
ZVITsLCzDgtQnF0hgJUAJeCmita2LOTMJsrjkpf2aMhfy8BbmT35+pkDq0SYXjlTOis6jGDabOdC
poXtVHY2TRtiLtWQLeVy4FxThozAaAKJQgWryo2o+fmFKE98Q3xRAeKpj56qYGCjtylvT1HDX6Iw
634WHSnZdcSjlWiXCp+Le8ImWQZ58k5I6zpFOnrqqrJ0uOyzDPb9My3i/MFGo95Udl3SH9oLlYOW
66us5xUWpsILQlxdD5q57OgisJ0QR8MDQFpn2UoQoqAsVhuGtkg6vPGLwiSpJ1TM3hrqM+e8T6tq
QVZu5RH8k8sgUp9NgawGUkaILYmog2ZhhCvnPySrfquUbVs/WQUltX+yCudcbls4b8rKVmktqQ6h
GNNYiZUF7NC6e4Mra6oUYadwXOEl75nPux9V9yk0wepCOztdiQIrtHZZolJd0wIrxuU494YXJqK1
EwmzoYmH8kBaEgoJLFzgclyJ18hICnhLkRM5k/pJ2Iq4BILjsubKGVekEkJdlm/HP0J6sl4MAhkO
NcUVTrANqZ6BiLgHBYADx1zQJpSpMhRH15aiAJcgTGH4uaV5stym8iUEi4d+nk1Dk0VCQwoHNYsV
HSsgl08ix08yROrGK7UFrYcl9ddMIXgUODdyAeUkXGmDsm7Bb2y47VdjzyajSli7seiI+ZzFffKv
MuUTRYWWf//DXc6rqObXlOTPN/kXQtNqWTkWXrvSo4+/Dx0jy5aJtTr17Y5iRjVL3voUCdBTTNkC
iEIY8H9PjOYLv0vPF6n7sV3HLdilVNL7p7m23Z8LybVwfPQzsUKs4UQ0Kj2kjkhQVbcjpRX16hNL
r99oolzgclYmKHeCzMm5V7pe9lIgmTBPJhrvJClKtljBzCK16Lav1puAR16Rtn1Kqj1qC2S0d1W3
qQoqhcxZIlESuomSbQzFmSUnREvLT2xNMYaVZL9hh8CLyLDBXVUofECUQGJAokbrCf8ahqv67/54
wKoWw1pg0zoEmVK6TQu8CMNZpkNsZJkFiW/J0CT0cZapkDXRv9uRSu8zr1ZWTlBE9hSJpJR6jtnP
mp2pn0zsK8BIPqVMBh61yoy5pdYPFgYJGchrT7j+2p8VwpXqt/Gm5Cmi1Xau0hfFsMr26KuSVdoO
oNDcgqyewx4rxNWLr65oFYi1setnspT/PmUc5cp/nbg/z5hfaIGV5Ok6S5sZI01gOUuZep+2ZMHj
CvGUhyHMJKsOAW+iescDiviZoAz2GPRASUvdxXJ9+S1EMEuKWrBy2Z24AxozhxFMk84/UmdCAsRc
oUAFPrHDQCAILohAvXNSqeAf8e+/X3D+t+Sdol0suLZTtCp55xcV611S3qzsyl6ZdwJmsBLyCyiL
WMEJJiGNHaAM6pEWkhBgF6jKUpYq4T3KUMlRqDS2EHfE0b6BgiohLBoKcm6gNCKq66mHUJ013TpO
vAuCSqXOF8GgilFTDRic3eZlCnB1Y0one2/aXUCfFtmbSLhBE2ry40sqB0TiUwPrcyx2jepE04x8
qiAjN/kYlmaSh9nTi6/BlyySVk2xNc6KC7JCAC0QkcyZ/ultOsEWlwugCxAbXN8f0L/NsxPSozIt
ReeOEMLrJomYogox6dFyy+DHYsgUzEsSV90eS3dyvkoJH+ITHevBf/Yc6ETjJaWAFYXqcYwusQ5P
O036BaZl9wtKivm1J56J6vpFs1TkoWpK2klSS7njlRuHEqQkUSCJ46qdG2fSVbZUOU9lPjMMRVBY
jiyCMmuV9DsZsR0RgVxsxQM4zpQ3kTDmq/p66jP3fJ7aVupyHI53ps+T5B8BMuv54YmLkNDtk/n5
73PS/l3Npl1iPjqWWyq5BeuX7WO9L5xO7t1WqwJt15VJ5jlrBS4oy2ebRr5UtMbMt8bDncgRl68t
W63cEnk+behKzbwgLbJjv5QYvJHD0KvKHIn4o5IjVQuq3ad4HWIyJHhBYr9eLG+PpRTqrxkrv1Ar
GUJsrFUsCyp6nWyhVrJ83gpIOPGjHGBt9Aqm9XK22AUIiyygjVyq9druBQ8K/VeMa4POWhDZbN11
5s2Jqmat/j+MruX+jmzz8+4sI/jTtrg73XKr3Np69IttzQ8oQ4QmwKQUlZU+XdKJmVyfwgXFNhro
jLUmdHGjslftk6Q0D3BLy/hbcs80ksonnpADZZ/kkFK9ViQDVsfbEQqtg8fh2tkcQAGJjlyoisBl
sYr3mMtdE5kWXJ3d3EVtZFpD/Es+rmyp9kPRVVQY9aBLeNrKDVMgms0dWVoh8lJJOitWpg22Csm1
12rftdoldCqligNESBSEzgUrFX4Z5Hh9V+4sCP0yIFJsYZLhOvfDCAcVxJNYi+ynqFRCCsu84X7i
EqTgfm+IYHCm3BesEwKAvFjpFK47dlWc46Tm8JySrRSVVZl81VkCDM6n70f4DsCm7xsiMg2FfOAs
eiRCxPckQuR1eaGq6ipi8By8B3kYSUPq+e6JxBKppbQsZkuEuCTdmuYOYY5LyXc5EPjIKaXSVpCO
8akV91+h5qua3ZX18mNtvhD/ZyJpOJRKpgWSqn5XcFccHtjKFw1VWz6xC6JwqzoSlgdE1yt7ktwn
hfeiNiv+VASthShvO0v0KvmoufUXZqpEZOZo6987DHexuqyQwSTIBkSeCPMWn0sDg4Kjf8eFyr+r
G1Eiuf02GkpU22Wy/suGk+o7StBWaVAZjLTSNz2qEGRZOHkXstu79rQjP0MlCvgd/d0IE5POTlK0
JHKVwkZcL4NwxSV8NpKBPA5NZCZtazdy8fhUPy/eChxEDqq+Hc5XFsdK7osa2pEwg2zRHOdaL/g+
dDHN8A15jhyRAoO0ZYfcIhD3kqT9xy6DnK/RV5MtpC21ZDkdTO7aFRgX7r/vwvwndMWXTglT7FNi
Z8lqFfCsVf8kE1XCnUPCny7c6/ryZnJtbNUPX09pUN7E5qYDJEezRvdtHVLYx3bXRXaRI5JIE8ao
9IuMXoFaP5UR3RqVa1pvltRvvCULGzPnVBvnge0T2DoNKRUXiRg65TCKUnUw+Z+5wRWI+wEKcGOb
BkzQRsvv1HA8U6hz2sV+7oNANbh3qSoDCpcmoOqLbo1pFXGsNPYRf3TRKUZqsy47fGkIAdenWXUb
cqqDF6btvNDRqYvkWhTRNaW6KV83/cp1yt16xXc7FGSmVgWnedm+IT9XYCugKQ7UPduvMCnwdWCb
nAfaOJR3R8bt7VY9+QKQiogM617LzMmsIYTcPqIRQBXNtbEEl3mQ/qb+vtx+MsGJFEgqpHkYMC1+
ju0IbC4LQEBzaK0r3lO5o56KrCmcUOjjTDPlYCQ6/FQ/WHzhjhZyNqmpkmYDZ3l35TRLOjlTtrPo
2KvXRYkSHUqmXtkwCBOROoYrY61xAkln9NMaO8rn8rSZ1x3lNzRnBzJTMR1Iw3N8kLwZ3+m+ymUS
NVCpwNPFiEWo214gd3Gp5etlRHbLqhfVXZ0KdOBuwC728/jAIgln8UgCUW/T1DySmBtTjQAVDANh
OO2tWyCLJfNMAa5UvIrRGSxHrwkltcPuxZw/C20mIYVmin4V0AgzKU3OVW3cmiiSABNlcl1P25GK
eawf3HahROys/uJ6CP24fkJV/pQKHTmGTyWLkzT4VnXXLjgDT0tOS6nqx1wYSVYPp41fkDQ7fEMZ
+J14wWkqRYkUl/dR9gYSLUQ64w6fI5W80aSdUEvQkvKtNoJc8gQArAgHHrReLALw0pMdkI0sMHvi
5uM2Vz5YIdYtVNFbUcAAIZmgBElWCgXnU1qPzhHQQSC7/Lc9EIICNMFP5OFJUihB4ZJrVg8jpXtu
8R3MmyOT5KCbDv9aVIXdAOHkfW6r90gSNkL37qQ6XiRGFj35Nwd6rYlJcAZhUJpFaJfSGkn/3Nr1
3MailtauAbQt+4LdpECmM9FXzFGj1Nh1wNv7KYe6+qJ0SDtMBilmFf0kytQIWT8s2tpn/90RSuuB
fo31fnaDKn93g9bX8+tQKBUh77dkYCXLl3oP+BCvmpTz5EMonC4SP0vb88WgLhDTyqQI7ilRU21H
pBxzJT799/Ojj9Dv8AvLRbrHor7ALpd/IRlaU3ezXy4Kis0EatORBIMCpMIWST6R5Kv2oYGg/mzb
yd4mv01P+cnrznOO3GsgJrdbt5GVFLVQ+dJ2wc8taeYrQckKKSNpPTrMS/xS7mapUTEV+DnKbcA9
1iSVrK3WqBCEpK6WL0riyXKz1LWVKM1IeX539qDvjtXOepGWqhIaShC1XQcaTZsGQSokuDR3s3Jf
fy1cQphwZhW0lPUUriuEoRIJ0dX3KhYRFnbnN2lhEVZBfADF1Em4GQpWytogCR/V67IsOldKv0fT
OugcaucFLj3BUSIwkGS08HV5DCrnFbKHhZQ9VwyBFxvSuYXggoQFXPKPYoNcpjDF6xM+ZTkusBXI
e5bHI0EVPC2Ysao+kJ2va/+XMssCejpYP7mFWJnuTHRDW8d6fl14fqb/gsekFjByigsR327qr8/M
F1LoQ32I3CecJn0jb52Tz7h2Ik4+5+KnpRzM51w0PF2eqGXKv0qU6sD+gYeBd1WICinUqtBJvr3O
XP6ZHNCy0gAwLp2R/nJP34H7XBcjuFXpA42Rnu5bMV7UyxOyJDA/8ZEyB06H0MnqPFFvUaR5Qfhh
04U1SprhOIDJmPW2AWNjnDVZ2UlJw0j9AdFtXZvq1BDWIbeiIdTN2M8lCH75LCNPwhlz7XKnUhUb
fSN/WoQ/ecmCZ0mp8OBiCDh0a1ecnZIqjw36N6KGlIl5pPqSgXe6PnXR1C0T7qyf5ccKUaZQj2XG
PRUMnf0qPYH0IAwK+R59FWotWRw0OZDNaGvd6XlA6yf9juEQeDh6jXSHNIPk06ep8ZS7KYKnHFfV
yGa4c/ZVo/pkAADANSXtaNVSRCI/WeGD6C6avVfuuC47JdZyGCVzdHDNzeVcrkaWDxNvZMFV6Wrt
6AnCLudWfVGYznLXOTWc3VQpJzt/nZBiv8pEc1YNtlR2Iy6HUDuJ1MiN1WjKzTjAGhdbV9mqVLgH
T1x+vWbxkdBI2usKjS4QQgtI1KiYXu2yoVFB4oEmyg1khXEdSQ/KqsZIZOaMekpQSVTaU0iUgvNc
94bxlSP2RKx0QfCkS8DuxRK0Ef+Ay0k6JMM0RSSXAm+XqSb3jMUImQV/TCdnv2lAkqFLlzxRX/DK
ZVoF6+ZxpFiSremHFZ8ZTXgofKZmiD4lTVJqHEBRLmMbwdQcHh/jMboiZV9htsqrEx0GMaUFZkQT
WDePyiWeUtvWVNNZrLAUUlzV7SBSYLjTyUf6o0xcqgPvWkpX5kOuJ8sQ0u5Ec7IYryQppWOAZKeX
xqJgpB+uSeNvXb3Dil+quKkCkVMzD+optm50DZYdJ5LlIuXxIWMl8ydIBfAb7o+iOJ2oTkF3WSei
U1lUakXCl133ShofjldrNzUJUqjb7qMAwLS4tJfGcdpnyFJJdfpEErGxh2W+9O9ncyXUv3nFjUnw
vM3Waa6XMGJhx7cUoG9fhoLPvjpY5yX9QrhtBdOG4meSCD2nuq4ta5fuvUMfN+RESkO1nU29dV8o
u9B17dtbFFTYaoQKqjWb8HBhenJ2pQiSkUYzopbyXQLfRcaQCIKSlS8BtzxVkwoEz6ai2hU9tFEp
l7LtLhGFWHufy5IHIRDHFL/1RJYyNwludz9XgvFBcaI4H+elaQXGfnr3a/CZ4hmcxvJIN4rCkRqB
Y41GDgWa0IEXjj4px3ImbBWoqKNzUjTli9fbmLrtGERh0FoLFv7WW0R7r7cN6wvYcpUrPTO69soz
C3/q44lTtReuZsuL/yyYUmcd5qCf+gvflFZexf9O2r3V8LmkbKNLz7577vtmvivL5sMAtN6qt0V1
ZX24t889MsLbj6P9xtGKXXBYaxWehis7uOY7rUprhVYN7Y+LqKh2EYlw34aitrQ2ZnwJKtFl2g0/
oaGwmZonDt6ntBNfnnEWXv7qveZ3H8lazzwjxzK7qG+DnhM7Ni6NZT9wYjeGKYOrejKl+blVQK9g
2zW5RqNz/XIHhFVInubN8w3OiCneUD89di3/w7u3Pha16d4c64UjPzDmZx854MqOiu1Lg6VCzQBO
inPfmc1+QXbmVaneoAbkmjSz7T9ebXJmqJOLVTneDK2COTTXK3+38q6o3Vgf50f1tvGPo40xEDa8
lXSH4fFOu4/hxk+CxKyOJOapsCLnch8fqKNfm3sOlZzHyitsDcVMdq97LnhJ9wadV7I6lEzbHl5T
wdt0xgW+f7J1GK9MifnN3zQwyGGpb9ebp+rWuHlvbXJO9LKaJUpa/e2sYnll16/0/KeJKdXzazk/
1516he65hniZ69O87EJO7+DhmJqVecdx35jW+P7pekyrnBXcV6b37C4TyJ9Uk62MKbn+6xGUzc7x
4WL715Nfxv2DFXTyb8RQQ2nhhEN8Krgv8WLpcZNwhz2tBUSQrfHC/+6fw1Lr5UvRDfNNyhUafa96
NDufUl00f47flbt5mH4SFCxDv6/ZKu9FudkymBXfiwE562rUL/irnbkNq4VOWcL/RKEP/r567S1W
Zna5BM8g7x36L5/Uw5JqinyjeWvdw4VXUgi6jpdxEmwO/t7DfW9H9/dC7ejxy4qZrUZbkLhbt+xd
e6uCSUg+NI49ygIv7DcXdqFSy/Xu3fLGu/rW5/QNQVD0oPZm8wwu5jqa5r1FsbpaVJOLf3r6z8R/
floJHIa7/0nBLOHm3jw8aFbSdx6vPha94qN595NKrYI+wAE0dADzywvGxYVfGU3N4+gxTW+Qt+MA
Xuzw9qo/N966Za5+HkUHkrIXb3r2r8jknhfIfhNyt03xy0FtCZXq4cMjbfGx6Fz93cfYDY3NokKJ
gNixhRiDB8XY68Lsq94GT77df9ksI9xDX868d91Ur9xUUev3LQOBHGUgOnrEqDYX4ofntnPtcnT2
p7XKAikALBjCgS9v9VGhre+rcdxD4IOdtPEq+MGwO4Ojv/rYfAS7j2A9hZVuAs4kqJixffSudfIV
eXOLLR+VlBuWziHwXHc7rwF4Nyf3+LCDj2RcRpDQXFAX4jxhbOD9goQfu4pOj1DLbP5VNHt7Fy+L
mNR3vvf+o2OTE5Fws1ofKM0uTpdVnX7uu+osefHORK70iEzfYaGZDN0s2sOxVmvMDcfckEGBpKwj
kms5xUWiTzzlugrJyXm0FxOBwxukigUUKxdyfZOAUUb4UyS9qD06Vz5B+g956vekZpmv8SSKt4On
XyRORsmZiFpVhjdiZzErdKY6ht4jXRhlCegxDHv+CDSRcughCQJQaIsSh0+8RYkVUdJYK6Yq6iJt
CGtToYIiKcVTDzS9SASD2aSb3zdA6WRTvUSkyQAO1w1lLFlgaS2wOpTSJUrYzlBZaqU+tE3CNOMp
FTd15VMx6jJ4qJhcCksC6kQ7EDgjGEahGOlgistIZGSV3Y9YLMvSRDlk1alKIAjJBH6NE/sjVyLQ
RdCHHUJSgJ8onoMoc2JH7skzi4coNqIGKJ/ePHGnK0MNsgqxYUv7yptpIpzCfE2MIT0siLR8rWW5
NMKeyRZe6xphDiW0yrWtb6W61hd4r9Ph//TLYBpkn0JRpodUR6CIXuxc/dWJPJ7wWCl9nzhOPj2C
XjuQqMth8UkjcNjmvSnBEysVA760+dNIqYUnVF8lwg9iObwzj0gNnr71x3q3SKg6NLOdZKEEVbK5
ufWLNHdicoqPqwWglJJ6hWiU92BmiojlxPA94kEqLD0xPa91pY20EIrVe0uFqrzGIlKyUDpILJ20
ScMO5qCAfF2plQIuYqUr/4wiNrWkqpYXtqhGnkJfnK5q8JWBX/GauFoC1FMUEnCynIni8vtU7TGl
aQsZF8AudCIDtwt1mL9iHG5JMyjLr5ezCs5jjQzEnp3uBGQqX1wPBRRCVHJpQ9D1MH17infqHBSG
6DN0HtnXHKEJvQnuRr8S2K5/M/R0Qdzz5CkPVlGwMphirsvFVgAgEUJiTr7Kyz0K3Ce22bTVyg2Y
lYSIBMWztLx4+To+XjUud3Gi96vE362fwlubfB12QuI3kgJRWa4GkWEkrBPOouJsVV0/aIZ0AQbZ
4a5mrbQ2Vb0uoraoJToTtfwuIar512WuSDSoWWcG9SqWExFCzE1xaFRpW3mHQllN5rpOUSWP4tHz
nXSlGSRiE/0rwqRyvEpWIEzJbZcuvJaAJo4oarJAKpsRgCJsVF6x8y7VtEOwmDm0DKZdaQr2puwQ
ZDRTZdOMtOH2dUhXVQwqdEAcnU/eoDOpu0GqhCnkfumO7IgWdZ5Cu6FvNp69Y9NXhYxmjd7AzSJo
VKzE14kgLoWbXK7PrzUZs7F1IWaKGqK6BYVvmlmlOv2Di1InhVeqN2ri6eP1nXq/KDn+71id+zve
yM8aDL+w2vbX49a5XdFgOIwUKEmQQFGZYJ4sCZd91dQRxKHYXiFpilDw3c025XfNzzJqtEonUNrK
fKkQtWQswKKvdhmQLqn6IWnTWH+j2CcaRUruUekbdwyQTndL5lVG9TEX+VFENAeSoDBr3U/dx6z4
RbSdFctM9dT65D8xgO1/aBE5CFqha5UvV2y+SQftpzzz+bJ6XqfP1b6/61/bybttkvjVWQWLOKlS
IH/9A577TzkcfZyLHk6+XNKn/YKW5pxNZXU9JHvQUhiFb8d5cjbLXnHycg1kwOPZ3KJkkrSL0aZ5
Gkxds+CVjUHfiyr2UwMU/A+Twv5Hnv3vJ1Sx/g4wH65T55JsOSGYFkuT+1z1c2+L/umrVFu8Lb0b
Gz8uE+jqprPt3vvWH0h4/5iSDm3pEQVC97/slCFh//3T9+59fU2s87F/6JPky0eXMHlzWv8+73//
GW65aFlwiJzSL1dYLK03dsHdH/vW5NaFrEaSZRf/+cZq9fwNqXeYRuVCwXacgl0oFH/hKB0vi/u5
dN1e+4O9mfA/z5t/DW71c6fSKHrrrTmafQN5WH/z47Hyl8GqCnvIMqizrqoPAuS9t/fOxqV9+2iA
x+t/fRW6X3cz0F/Pov7s6B29TXUdgxsYbop/b+/8VfrQX2697me32y373xEf3ywZ+kB4WzOiCbV3
8y3PNbP+93hnhhvTJazu9ft1lGlbY9sb69VrlegqffDTuNMKg7D18MpmzH+21+h0aE/Eozvktyfz
njcLs/Xf35ptXW+zWSJPb5rN0cgxo3zj4k9u/mg0aja/Oi0d7ulTssE3FTMc73nlEgS7idVc+wcc
g3u0NSIXjEZfBcS6XqJp29573v/4aLWGretbvmJeax/SEUHj/IstwcRXDYuukbYXXOCeQftqxuda
TDM1rwK1SPrHRLfmD/PpHxmP9E6XnVLBsUp25Vfmz9R6FF/b8+baL/CJTvrpR3PmseFGHD3Ecqc+
6I5B/tMTGFIZ32YLP8cvEB4g4v6s1L/DoDX+GH903t+eZj6f042GmLg237XvDOp8YVTZSK7JzJsD
LjLGEarFg5M/WHm51p8u6Dc2QFP3Pxf0C9fGfpTO58WWqQui6NVX/sv0EmbHd5fqAVN7S/x48acx
TAsr/rlc/vOZvyS2nNfjkixz+2t/zS28fN69keQUJhPbiFIHYBHsvf7SRBNWjWkzg7emOWAlbLyk
ejfzZXTw4locr7w4nr8tmUNfK+/kN+uJBj5c+P1+FEU5Ez0D4vsza8fRhNHs5HCspZnEmnc+a0jc
PE/zGojJT0yv1+/NiCDTO6vZlQ+Zwk/zdvAWwYLhmN/Tm4W6cjgtG7lHL7Py7Znu/VFLH3xxy0k3
uaa2xUuz/iISINZnxRaa6arnrRNOJJu+k2i2b0A4am8bandx9BAn9l60LNCd0AmCOMIxujXyRLOJ
MNGbTzc6oFitmRHzg0Ohrm6qay/XW0ULb5mYXAGFeL7EEhhnzGgdYPzBwW+OXBNFtu4w2I/5/v5O
TDTLMUAvRm5V3cNGJMfY3kTXoi6ruYmkBQ2q2B4brXjCbfPe+GDyjlHjMuOQIyVAJrz53JYp0mEf
kl824bAIxGaGaPB11l7rQPR/IIp++jeC7wp/PFx7Ya+vco57oLIO0DEz6bXCsDv1e+Fw/PFxMK1W
N9QpkuDjbLvDcNwad8Zl2TCs2Def3otGT280mbS5hO53tztsbQa59pDenKldkOl7eiUzWptmdeFJ
dc+L6n2d5Pf33hTSuzAYLUznbTBA1q10EwTUzxlmo2Ou8a4afvfqM80V/khTRLdQhrinM2mFLa70
u9frpXOvvvGJZt3mzOaG2BpSv5+O0DdA5s18MlTMRk1qzof61eBr6n1tzaR9ZhQf3HjewJpwul/i
2b6qDxx+h+PrD2cLb3b2+kfv7GmyrdgtjowNbBgEx/u7Zql9A7V7b2CZ87V8M49tDR/8ur5i2uDZ
8GR5MdVe5jvsAiEtMe6VFOoT4PdKH2VQojJDC+2B724nMzz7w9Z5S4J9291/fey7JwRPieqO3UUN
eUWv3fyKPwqNFiAKxOn3CoZusrQNYSnh3dSbfzUHa3MOGi+v8wimxjL5Gc1J6ufgHFyYx+dg1BzE
8/g9QAXAHAYV8HeTALw//Db3dNTWfYvjZgON2g+AwhU2aaG5szOPcOf5JdOcvzU6FfO2CnI+wGut
SIhdbJ7aB+8QYiC+4p2HgV2YtzfoQ2FDuvf55s47eG5Se8KLtIw/b3gnNVkBjmwmEYbiysaJrTiy
VhzTbrKOvjA+89obh5nX2Hy+YrbXQZMXZbuf2CXVTOd8l0fiO/WpF38N/vu//tf/+z+fj/+dfO+7
mXH8r92VUVzuLuf/+9+lP208vziPBWfj7HIr7PSiRWIFeXoyrEyvfjSZRMt3yE+tnDfssjSGYciN
7zHBw3DIVhvsTINtBVPJPvIWv90N5303jaWv1fzvZ1lAyfO3rtD/2Hb7F4/LhamdPHWeTSwtE113
8KsdlZm3WB4cGNZQtMTkRHF6YxhTzm7NVsj4kRKOJrM+6/3o9YFJTTJ58H4tp3XA7J9FNmitLYvz
3QvDYPi99rotnAogx25qU9syJGA5wR2l0AmrNn1nF7vxwqEVRrjDqoThNw5XRL91lhxWL5D9Y8OJ
GE35M5OzqZ4Zw1o96k+io4E+MO3aJtssZCK+sVE9WaYjVkvXqQe+z2DQRMUt1RjKz++DR32Gm7UM
QtkHdjR645mI68Dv/+sRcIaYsa1MaT99yxLAHiO05fJZwEGfP80xGuxJODdMxa/B4OoNRria2D0m
6YHNjAtl6whICrkeaxALvPVkL1vD8biLjeDyuAx5SqOTPzoH+PemuzFh72xynP/jBe5WNJ94W+GF
V8P+LB+cTZnTNas3NqSabepYkn07UwZZ8BpMx8aGLWNLDmfB1uCFuaD3wkytuMIX22vxfcZn8j8n
ujcXv4pEivDzJYzY/oyRc/nkEcM9GsVcVrOpTfPq8eXpNZt4wNNg4zFX+cIcapKyIM9wZyWzx5Ka
C3QL/Z5cXyZ7L71/C3bcquuYpEhiZX1k4iyq0y/6OBnAQtPXezDAs4JfGSzA2tedAu3UClKEKjf6
NHJKZ9qMUIgzkx8OdcG7YqlA1Sn8cky+7K846xodN7AXR3N6P3knTgMq6sGbkzaIn7Ntzita5tC2
TK6+jJYVc3g/eHnLLBIv3nj4e/zn1HEknj8e6BD7q9inx9M0iBN/SdZEDUkwR4bn8DnMz3Jdub+k
TfwvWoJoHuT8+dKPl/4ax7HGceMB0yJ1BzBZzOCIHCfOjOZCPZrJpl1rX4mP5fpimK9Bu/qoL76m
cRscx3DFy0D+lhzap3erNpuxTO3KgMuZ93fZvXk85zbQ/ZwRdE3SzJk+w87I9iPmpm7XIM4HdQ0x
qztbEFvtc1+DWFc6Jzxoj6Kipxt+4Ra2H/6kGdfmGKcPSvCx6rLtvDGOub4vDnj1vk5sEhjiH+uL
qftKvWjtphfzeWP71z7PLKszBb4xhn998KDkcwSmztVw2ndcAAE1cgUcFkHeg9NNRITCD6GDrvrG
Pd4OyKOx6d490pONO8GDHZXYox689vTmBDHcTB76+sSb+Xh/m79V4ubD33baLP4Se/raDN5qO49d
ggG54n3FTGsTs28Ib6JJH7p3ZuLyicxsxSvsj3ya9xrJUbFIGll8VazG6GIFGMs8Lzw9GCJVOcKD
+GseN1n8687I8rjV1WgW4T61Ryhn+ViE/kw2T+PD8Jy5qe0JkViEq5cLpkQi3yGOV19mTleunlJP
lL6s9PDce//hr7oPX2PCq96LVesipqR3j7gSZt3SzzFEGsZL3TXrXrSqKqo9E7sWvZx5cQRHJ1rx
BvqPBKHJe/pNf7irub1C8xpybbK89RxHhbBkSsD4NzNEn4QsLc7dJ1/Do6nEW5gf6ZT0KcxJ2p/k
TW8N8vOI9GCuskYfWDqCKl3e93c4LBv2vE95RkFviy1c89hiI/jEEGPlVeo5j5I0xlb2FoOvKMPV
LdFwlENd6OQeTEbLommFut0tDtgdMruw91yEHPItn77nVDekjvXkXbANx/DLuq1WQABNnsC8vJ1B
mY03RZNX1TF32qbzMSy3l5+E+88K8pA3fgubla+4NJUItYMWMQDrsQ97tMiDWf7dR9hQc5y1JlPO
/Z5pBz2aNrd/NEKWjfNrjVtdBuHM0u9dyY4Oe/oxNYszbJ5Ngxr+ghXORJWrzWnkg5m8ygk2gCly
81mRDz/PjbKAJnAXm7bZPkNDu73eMOh84O62xuEQ8OBzK7OCD1zvwgHAUywa3PawzhbGeUWsScaw
Oj0Yatv7Ye9TuILC/2H4rTT8nTGrRNMlbIHSVuu+c/en5t6yvSPJZ8IKUpH8P2ahlQ2jjaLyeE/9
gF2dLVATgbp7Z25PayW28QUB0upu6umGMtN6pjMkayNbQ+kOarohg9OqI3UVDodpr9XW8GKGxCQf
SnLzge/J6PBdmCP4xy5aH0LYbee+ye56O8jC+TqLaUvKXTKmtuAad0UA8KrdwwPb6JZCBa/PQPe5
QXAyGQIGgf/SFcbMopcpzs+ZPyG3zKSz02Vy5hYnnJhm2Ds28NKWlXzrdIA85P0s8d+4qZ0VTvMW
39QiXW4ZD3OswEhGqGLyIxXNrqhTDYelkiElnGlXPRpiv5+enkjnu5oFZToPSVrPIhdzaF5v9XU7
51l3b9kGe1u2X+g6cfPKHpuqdtQl00jzBAedzLE/6Yf4BUzRW6BJr+tjimaey5CXh8P07+RFMTmZ
ZpnJtrFLr+oLWhVrK5jdg1Jtejdr7/vQZKZPIxL5/vAShD+sNmPFrMRpyzaRiEl5D8/xCzTy5UBR
eDVo3XPlbzS/i4zPhLmszW7PCuN82AKYhJDsx+f4EJ0IdWpbiCxH4jZmXdHHNgjjSgMcnzX9jWcl
H06mbIsVHo0mM6TPKqjkMfxcXb3LrBaa05e/x+6SXZbDe5tJsGziNyx7G9rBLWsP31p6j7qDAME5
Zt2xNXa5gbIhZT8cfj4Y0jaIAHs0nkyNJ5gGS46zx4GPsNNHL2LyvJrY0p05Hk2X+JZRZU29aCwV
Xcdlf0NXeVp6mCDotHotjv3WMiHGRlX+DoTmSvVZL9dOOA4Y6tbw/MZ2T3C0iw+kIcsEX81FEMcD
cDm298bKdBr43nhecrgIaLbsXngRCF8pbuh08iAP2u+D5heoFIYQ0L519dVWxfKhmkPpzreW3cQ7
dI7dXHjrrLz5eHz3g1sHl77BBzTeCbvIXF/htcSn9iVkV56/E6Q2mPE5/+3to+B1ngQI+/9P2pk1
NZIk7fq/nPs0y325zUxJICSBoKCquEmjpiD3fc9ff55gPpsGIUNnvjNl3T1d3U1kRHi4v/76trrp
vXJ1dXXg3fMCdPfn3d2ufohWwijm7t8jjtzDm/fwCDMJQt3t3JyZmLej4vU/jxQJHfmx2SNpJe/7
QGYRPcOtV4LKwcN+N1+/nvAXxW/AKAlN8fyL5zb6v+O7iTzxyjW2vKyXreg51LjCqzyI3JeAv/D9
Bs8koasuaAv/D5zPmW1f7moflZJee9FNf9ffCsxXebTZ3xCU5LPb7VMtooUcLEigd4+Fy9fDU2Ds
KkidGlTn6T1wFxMNiuJnPuGkLKTFD6t3wpT0id3v39NqBG/Iaxu+lhQeP/QOau7N5MGHv7q9eVM/
GL6GfRZWW2g+fds/CbAve+H94IvCEGGAxCEI1xp324KDFP2/koMYoRXd/w7QuorH3x0OHniPI/Vt
76/lX4FPnp6Qo9AnygpdKZxpkMuRYBl7SqFQoCax9jd/zQP4dWbX+3cj16JI0M3wFD+0mx+Yzdtn
AY/e3ev3n4NMxf5DtXk7+tShHkjEcwAPpOT6wtZBAojvBfjwSz9Gd0vvEabwxcUKHPRvsEW3Pojy
hN4c2u/2pivX7Y0yMpmP8OirKAKb8faRu1ec3VW0Kjzxa2ZZAa1TSkdlV7+S3eHR+Q0yfGoRl5u/
AoQSowdap35DUkW2emwQCzv1OJW/b4XHW/Ae4SJCr3EPO90HIKyumr3473BjCXaTDdJs4WH4xcAf
0kZELcNCZgapOf60mlYDqUwTuWZUovzQaRz5L/XXi6ib4OtGTvWdvltXBACO4sB5pFyJYIsFqgTT
4v/9+vv3TbgQvC9BqiEK1/GdgKUkx9/Z/FXxyOfCXKSka8nYkEfwwe7nuzlJfZkdFF7oM4H2QBXd
zfxTHAycCYciuw3f/Pj48qh5L9vfB3JFqLblUb6W3pYGQk/0D/FLUIru0umImwz9t6OAvZwSb6Vy
D7D8u9/ufE2cIDnMd8IjvWMC/RNZRQFnjyE7brfbF2Hq0GGTt6Jy4934xeuHFxin3Xxd34a3eshu
a/eHEKHJJUaAlOH9CpJcdsVBge0tso9cIS8CLmNbb//8SjZ/f/3a/7n/lXg3uFPHX78Sf/h5nYM3
n9BoMDPm6gku3d931z9uE/9VwijTB3MDYOQnXMes+QyZ+adz799RFga8eu/AxjKYpB6VJMjocP0m
OGFu4fgX+M2H/g+kPPIPLR+/lTgFxLTm3vLzWZ38xtxjCawOwZxfvxA4FCvsFzaB88Dv4d/HlSM0
7+EostW/fzOecHqAMfhBuMgX5ioiVCRMwuI+P4m3eYU8YLjWYCJyCf/ws/HeiSdRGvEv9M7Tjc0x
OCjImydiIvWVfzRc/xdQhZQ4gkDiVCkyE0ELvotMGGJPhG1ubvb7H+vbW2DMGqsngKEIaIlfgrsT
xWUkB+Oro9M4ARR5AKMEvbJ/o/U454uqeBdc0jrvGxHdo+2i9xuqgGyxFona3oDt8Q6RZKGk/5JL
yMIiOZ+GK9wtYS9UtdDS+2f+xb8PaAvB4WFUnozXkjfGG+w2tCTHbaTQHGwUQXwK4W0fRNIKJCh/
rjxhQngnb1gbSAp+Pb6/Ur4vXHMuMLDBCtZu7fgSnk20Sm9F8gtpiSQ5QiFe/b25ehHhqwNw8YBR
+rmqPOkuOo7YWUogoR3BLNhvgfD+OPiRUOxY8xYg8wsF8vig8oFQ5qW/3fKC326EXnviDTy8f8/x
QpBZE6HGD7EVW6XXty0rtkM5jmZb+kmg3zELpWvKvNz1VedmneSXdOBJq6uiHOibVKzoQuLH8UPV
0aF+7NZOftRH/aildKFWFs9Kln1bqivLVL3WeM2Nel0s5cpyQr+qWjdRruN+NcrFXV7B8hZIXCzb
Xpw2P+yhvUAmnsRuv+xEMKIfovN9mpZSVGX4WeXoxstRMfYW0z5ITk9n7/98y66KgNPXQzM0Bqho
lqW8H+qHpaSxbMo+SDg0qvFQfzOqsADsEZkwtkYa336/3Enc/X929s9y6uedOTOTkbIgKnd1+lYn
Vzb6lNYB2Yv+LwZXSePm+9XeKdfvdnfSM0RSgjkyDJZLi1UzbgKbZBfpddGII4VHFRorkmbPsdQL
6QUnjPWXXZ4Mts6zPlq6MS13UruS21d72pjma6w/XtjdGTFRDNu2VMe0VENWT3YX96Vcan3N6NQ2
XE1h70qwKyRHru3sz9TiWA2L21mQqhQS5P3KUhk1n23HahvrWI9g6PzvP+iMLH36npNtJ1Et50FZ
lrvK2WaFN9HHKSDTY8+KSXL4fq2ze3cMk9o7VVYs/WQtrY2DUep5IsngxXRtLRY36DdjS3b6uP1+
KfWMYhHjkxzV0hVHJ43ls9BWbdWk+SDTzzh5GdvJk0xSRMrOc5rmth83pvpmLGQyWPOtbaWeoh5j
0jrRMK3eeJJE13Njn07Gg5Yzp9r8XUnJ+vsPPHPujmlbYtKRbNi0ivn8fVEjS3qsRNT/mSvV2eX0
NnX0feTc5dZz3YcXlJNyEucQ0v1puZN4jJqOQz4Vcbyzo8ANxsfKfnWa41yuYum1UI6Nsp8ZFKEX
vjbtZWP//V6VM5fxcfXTKEvXmEqX9qwu9Zuy2tSUy4T5n1K+ser1TKqrkfj99JRMl1TJ110zuc1G
QcqGYdGS5+SxqfVUp4Fp5LvCWnw9qDx9BIAnt/Ujw2vzH3J7NdijK3eh10vg+eTu+31/VZyflz+R
92FWO6sf9HwXMsaz25qYs/HJoior2GvALfv4/XJfRYr0JEPTTVOWz8yqY6KZPCyyishPhyYjfcc5
UiWTxrJnFKtsvvDCzm1OJRlDsWymPmLFPwuwksTzEJUTq4X3ikbUa9jkJNnJq1zHWyg3KJD/fnu2
IsuOZpmOoZonBlZSZifogoQM7mDPYuZEZePP2HmUxycpu/9+LeUkRYr3opFl989iQpV9MLFF3Rtm
Hqb5Tpc31RD5adG6i7kJlad63EsVjdc3XKHZbTWsE1UP1ORfkt5z18m56mhLR5E18+QTBsehv5QT
57tO2mPl83k7NF4drcx2o1v/C9H5uNbJZZpaFslpytm2GQV70n6mE0d231B+rOz7S3J6xsJzuKZt
EI5VRZbbybsILc2SmoLDLfqN6Tw5BY8zutEsQBt44ljqjPcriwsq8KvxoRGZZaj0rwMzOdoJ0swN
vVpUx8p3S3TPcZbIansfxyvjkpU7o2s/r3QiqHIl61pqspJaZd5EU9Ziy58dxoPL+RZYmEobk0ep
VvJKyYVp/152z2xU10yH9n2qIoYZnii9vOnqwGpQeh1dFLptTe8RKnqzbVz892pd/7TSyT3KdR7U
+cJKqnrM0sBL9SNS2tCiXN6w4Bg8Fs1rnl+Q1a+KR0fFKaqjOTZ/fe9D8OFphliLYUjQquzv3wAY
vROpL6zYxFu53nx/nKpACp/x6Of1Tt7GMEQpnosmFB2UYwoTnNm+Ouzq/KrvpUOhTPuenqSjER2E
1zIyiEftKcGatV2oNYz8qILt1Lp2bHulXtxYWPrvv/DMgXAQuiprhmzqtnGqKJrJkszOjHZh/6Kr
xyBd5eNx0vZDukW+5uHt++XOPF+k6sN6JweiFrYptarG2MCJokAqz53nZnyjxsooNqaGQz3X7pJc
uAZF/XoNtmkxJMrQDZ2ZtCerTnHmyIUlR8K6xepejY9h9jT0rRvUPyQaSJX7OvW06WgPT9/vV/zg
k/u3LVlxwJIKI/VOEXsStaPUxmq0qysvKA+97QuwNtbHJd9e1I2XFjt5Ul09Je3cz+wyvO/iF+4S
hTHkrSub1/8bTfFpZ6cqcdJqJRZHWjTHpGU8ydGS7sbs2OoXLk9I4HdHeKIRu0mz29LgCKduEyX3
jbnHSx/z54ug5Ozx6ZqqyY5MB+13IfqgG1pTr8ouXyjMl/aTnrqD+YzR1IwffK4rZxcU4JmH58j0
4saUGWRsn2ois9ATI7UD6cbqtkIe8UvpneqBLQHTWjTuLu5PObNBTBdJ4LSW1Gz9dDasEk9Al0mV
boLmXlEW39L/DBPNLlbYM6d/i+vCt4M3jdbnsenKqmvSvMh8tdpnv65W37+LMxjJxpXjsB1FwZU9
RYB6Hs1dFEjxLlnu0nRbzYd+ejYGKKZlYw9e57Re3NBEN6saL6veMsOXFe/CN3xF+HyDptmMwDRo
SKucSNYYaZazRA5uVHxvKdQAbKdq26qHMQt97GyfP2uS5Gvxm1W+4EFf0Lxf5Bopc1BHYnWNsgxx
Wx/ErcPBaJshxK9Rhke+gEcELMWfSgvjghb6qv8QNVmjIkPm5mX1PePuw1pBkwft3KF14/qpDIAP
0bYLM5dcppCMEdJ+sEEabRrn6LnXXi4c8xc47GBZAGqKogO/0f6fN1r0WVvKqP2blszLaCXb4YGC
bxqSYfHr7fgzKUM/o7GT7gbV5saSLuiPL1LP8jYPTDEtx3Ys68SZn7Wya+vAkG7iYgV2S+3azYxN
3ezD8LEILzrLZ5aDn3Fkx5I1yjDeO/F/OOo0aWPYgy4Q71qfAx9nOS3qlR1Lm9EMtmX4L8dqvVx7
agfHFxAu8FPZ8drmIa6Wx1Yeru3k1/c3YH4xfzwyk4unr6xqWKom/vmHb5KtYsj0ZgluBuPP2HTu
ojUrY6z9Tspco7ddrGJrpuu27nyNlpEZuakQGQuDARpvWihWva57CjoduvhLbxHtt0sofnM9LDeq
Nq9ap/a1yl7lFWWhtMcP73udkniLKg/1rUt+5pPi3VFWDZHxI7Yfo/YwMQ83ZiHbazQyz9R6lU2q
F46Gu8RQkuPsBZI/x9THTlfdEHi50fha/Ste9jXFeDRXk3AZ52PwB/ft+6NShI38ZG04KsdAQVoG
SMF6b9H74ajCWrNK/PngJhyJItK/PShfUu2AEXJb+2mg9VmwNgfw9zYhf7igDt64pBi+6kaHNqxY
BUoVVINvObHj06wXoaHVwc2UR2tJf0uzyJtSsiBie61FLxpN1dRDEyW7FFBJYZerRi9hTq3uJS/y
K1qD9kBDy7xaXVe+CE6VlHMcRpVzY9EyIrVCLyqrVTrR30B9EZ4IzQml6CZYyocL1/BVZ7zjZtsy
0Y0Ixgm66ONEthLZdm7UZXHVgGkrQbiupsgrgWvquJ3mZ2iCokzdIOAPY1mNJiKb0YP44pP+Sgfy
lh0LO4WXq6iKdaLA+qEzht5y3skDXkRshOSLMwNCTUGwz4X1LPVvWaS4Qf571Ja1gSJVOxqEWATG
ygVyo/UWe68oP3U52qTT/fdn9dWOAGy5J2jhd6FRTh53N89zUbT5Dv1mxCu45znovJ4kmyD0v1/q
3SJ+fh1iLWaIgGSpADutIsycPOkSu8h35vOivMqZr82v6XEofiVV4fVF7EmN6tmG6gp+I4EZCx1f
bonkjZds91cBsfDi6MbGLBMFMTmxnphOqTHTNtvVCk2ENgJVL0bs9fHh4DAmw7gmHtyHd8lraWyG
SL10EF/8OuRBgx00iSHhv52y0XGbz+2w1NlO6bywfWcE4vx+pJ5d2Qf/kn5LyYVg1xe4yIKGaTts
VbdtVTvZrx0ErRoqXSYYiLFc/Xu/27nexyC05CCZlxShEJvTq/64oPigD4qw0UZVUeKRWtkINjB8
gYUAJgIOrWVf1dU+b45L8jQs6vp7GTsnzh/W1U/MdV4sshLbPQ2Q5E0oP1f1ljsVj/wi5fmVWRZn
apuYRlHeBt3xeYv2LC8mNCtt4lQIOs0r0udK8u0YMvlZXeiiVHjeRWZOKIsv52oTU9B0R2H2xoky
aUq7j5uqYtH4hdUGWiAbr+YlTu6suHxYRZzyh9uTg0GNJe3f8klMCr3QNZv7pr8jHtSjt76/M+XS
cicn6diGXUoSr7EzZ1df5h96/dSNm057VI1opWTKKh63bUJnQnrUaSQUL89oCOg6aBiZHr96QS+h
Tr+kJM69UuPDKZzI8NR2SmTYDXXfQBDwWB292RLpjEzwxismUOWkqyG7RKm8O/WnVywcC5xI21Ls
U2QfqVVRpQ3LmvWTrG1s/KqFCiI1ImOpezYZMk0Lz566gXLxcjqlmOHKBuXYBT3nl2d+pyI8LbfH
fqGXbtPmHu0xXYehYRdu7dwTNylItjVCDbJqn4jiXE9NKQ/cWhOtoGKEPZvHwEsKxUuhYXhwYXuo
7XB9Mbjy7t1+PaJ/lj6Rz7hOy4ZoGke0FH7e76Kp8Ow2AWMdspniiYLog+wlCnk26cpK5X2kpG6k
FNuoP07mc1W+GdS8Lo+19KO03S7UVktK2ggNPugN294litcw/6y+rlOCpAbDX4wru2nciRmb5nYJ
r7LGuHCaQsS/29HJE+iLrJSLEGXCGkO3T0LbU4Y3LhNPY+jjC8Xe5x6ciS8HrwTJj2P3+X0X4ZKb
VVcwC4vWenGx7ghBsSpAZHQEKmE2fHfhkavnTO6HNU9L6MM2dMrJybKdNXi9+TvTJ9eUb+dw8Xj0
WX27tMeypmVWP6xDXHjcWprK0bFRszwV527o/lqj7tbMIK7mx0GB3Mx/WPPLPDzll2OW554+4+Bt
+A7Lsu1TlyedrKxJhyTbEbiDOV/alrShbd5v5M7T4teZuLGsPn7/oN492S8yoOkM7lBYVn0H9h+0
bpATBpElTiiB07HMa8KVk/ZWlC/98FKm5jqTdI/GlLVFxZC8ael7uJD5j1yW5c+MyNegUZ3BKxSI
wmJwprzXluYG217pb722t0o6qqG7FOMqDHZ2csjia7mUfB6Pm+fdeqk2XeiOKDSa+qlJ4wKMpuZn
LlduWk2PRmn4ipxfNbTNL8b1mBm/rfHRTLVtMdFXTrZ8e1RcSSncBtCtTcxfVvtKIEmThee68WCL
lvZVKl/sxfKDKrtg+s8K9YfjO9FHQarrjCrizgBVTr+R8mOQ5VsALU8oU4j506P1+xs7C2hNE2IN
Y0z88x0ifLixZG5kJ114R3rXbdKfWqiRQLFBYFRAu97exkvoKTL1p9bkqjbTJh1quKttkV6G1me1
sWU7mm0jPs4pcUAOECh+Kuml2enrSmVCBr5G5dAKjFaMY1v5g8bwspHucNFB+OYS5Bh/18deZd2n
VvKqzMnarPrbqJBWWW08WgBwoTahlLJE3uWlTJ4GPn1IDbb5HDmPkYp7ibPddKvR+gURgFhF6yZ4
iKTRb1OawveMHNeojy7QxfbzYtprvHcbhllumew6MYn4DRwYqxkv/Tnuj/rMTyscL+avTvFURdp+
ju+lpr6tFYavFda7YRnI3WhqfSVOUZq2dr1piq3crpzlOqi37bA2mwcpOkoLXajCilEWc0NTBMPt
TXOjEidQhtyfKUzI2uAqq0rPSaqVJM9eVOX7mt31vUI+xJZclEieKWJo3Eglvz9iE1i3dD/2TOIN
ntXEWmUNNS0RTeeT2Mum+0B7HYv7ds78NDks+bIq8reajLIoI9GAk25L80p/sOjpCH13P83Buumf
Hf5b0wl802RCbKV4pUGlVTx7i2TdhZO9Fe5HWW/1dOSl7mOj9NRceUn7ybXkxRd3qGSyDwqs51cV
pepV416EUsOOFmNBvI6acRWZ0l2Lc0tWG/bFaGa/iGkdlZNuSfpaFalehgfUdDL2slk19t1QXHAz
z3ABloIfbPNMLBFBOwHmixzWC+QWDXbtRPi9+pg/TNkRirxs9sSVo8z0o8i4kD+mfSVkWFawV7qB
14Op+2zphqxa+mSQUnJdTPxIylEqGutAA1nqW5l4g3xTaNVK1eenJaH9dX6Ii2Xd0cWIvJ2sN90Y
90U1yBtJ/oyJ7lsFkwXy+wgfnYBfa5MTHTt+tDyK35l1Z1v3ybrTjhq7UQf1ejLtCzpHaLFTI/Fx
QydAYRwzW1fSIN1JWuNK+p7TQ/yD4el71fZu4b6sA70M30vyBomSnw9OWZR46Mo+3SnRi2zdzVov
4slTkb1msXlsovQhN2woLHLb+7cJn37gUOWO/GR6tyo/Got+1JIv2zT2LMMrycnc2oF/Kuhamrtm
FVzVQ+yFQ76Zp9cyIGyRlX4katrbC5lfZzg5RMBUdJkYmsisOBGBukqRSblKd31LC5TmGEbbOP3T
VZTf9U8yjlq1bIQOSoNrXAoyz5pLKR3voZHTwwTLawao3tRNVf18mMh21huZkYq4cdjSwrQnYq1s
uy5aO+FzMkx+0ZqIJIeU3dvNsU4t9MGrmd+rYJ5hyYQ9V+Q3biCNSdJt2yulCm9SSi1UwKHEvyD3
5Q9MjFnsp/BtSRRGkIcNtcdkMrbaYyIVj730uxpSwqNPkfKkBe2m17qr76XmHIr9uE/t8z5lvVvk
VmGfpXLki9XpiONG3ggg4LL/LX7Yd4d6wnNKrV63aqCnO7l8kuQaPfKWAYYqpSQltYtdeS7XsWpt
5oHCpDndl0qm/T9QSeegInw90QmS6YhNnzwUvavtec7Sd9QGYioH2cuU2JetR/QA+WwZOX6WUV+i
kM7BaYekEZN1FbL5TnYfy5IVYEbTnRE8N85L1dCflEcGz+j/mxfIKiosyKekjzmNsQqsSu9cF+Px
v7/xj58hPvMDAuqn2JYlDXU01Edj8KJ6Nde2i5Ut5q0SXnIivsYg4VwcTWQu2jDsX2JullRVjdOx
XKK+ZQq2mrRBEYqCW4qccQ2ayItnZG42aRily55SvPGswSviX3akyVWsC4rSPnsRGinkpk2Aily/
zycgOaXRDIn4pCZbLWZJz+jrCjseRekuuNMTX6JrLt2dVSsHFrTbUGXioJw8QSM4w8tgrB0j8MLq
BWPY5UQRI6rSYGBlyVhnKWkFYBCDlrLO3Hvz8pMQI46aZuxrs3HvVKYv52Z0E5XWWmC10tk386Ot
Rp4TacLZHcFKpp26CinMdTQe6ce0kjppW9BNChTQgV1CFRpheCqYJKodoZcbS79V4/jHbM8uGlxH
gWQaBcsmrVnFJOWYfgHKKqHHqJOtpHGbdc/1OPjESv2u6m5tgMmQKFvFrteJwRSs4GmWnQcL1e5E
d4nnMKriexHUzr5AZlNj5hWise9C80EGh6ibqrlWeArOowWKmo1joeBJZt1NYh3VIL5rFdOr0p8h
AtlH8pEMD7+qH+zes8XkwvqZQJo4Jc2geg1DrhvPkVyuU7W9HotDgzKeGURAfEod/HJxigtv+Z3u
PdVkdF5TCOfTfg3f77MIpWXWppmJJgMWegxxdI1KXbEZbGEzO37dPHbKWzq+tPYd8aQs6zdKjka1
ikOmNX7bOjs9e8avMDOgeHY0RwCvLGBB224dy15LEv1mXsEtTkxPkBRsuLw6meMJ31rcVw7og6PV
odqFk5TU5U1hr8Ip/T3HFgTTpSdz9sIsErgIJUNLn3rX6pIUpqR1KZO5yRRANJ04EW72OKdX6iDd
LMa0kgewLu25y1Vgz15BzUQEw5eoL4sW09sA7262fIkRF/pj+ZqFyq4Zlxu4HV3dy44eezEXKOwk
NtFpnzkONWtX5GmZTbs2lseMH0oBiAdo1jv685LvnrYbtZDWzvjI/0N9xxkPMSCQ2OAAAwUb+Sks
aEPLGCCt8VhHoboCv1pqE0pa8Xxy6/dMOZxuP5nJT225S6xo1dAIPmRopLm4s3y3ujIGXGJH9SHd
W7kRfo9BmnfMqExpotKsfPn+bejnnGKi1iLlkQE48imnoA52qyrqkO7MzvGyMrgrdPOW/uaBOqxj
oq+NEe5mxbnvU8Ye2/1eNcODGweO3yU4AgrwMn5eynUouYlzZ5PWksr8EdEIQZtE6nwGO9nKT2Yx
uFHuvAQqmynNVSJpbtbnhzpPCXAcIlt5svXrSH42ItrMpk9CFbf5s95b1/nM+C/9Tp00tyRRnqy+
W530+O/P4WsmnTAcH85BwOoPOsJ0KiuZdODsLFxh6Xe8PFZ56TtIfy1QFP66YhMnzfQfCAnZLx5G
Y4QPmcipa8FpGXbdpLxGiq3V4vzXZTXi88gWl8l0EOmTJ6h+iZo0zqMW4NS9wHwPEW0F5Bco5hTu
REjI98dxRiowoQrsn2aohOMEmfDhNKq5WQozUVMaVq0S+o/3x+49LwovMiweQYjfL/de8XCi4D6t
d4J/w3KRcniLdAexb8S0W08wBHiutWG4goKyu2FTKuV9JXfbfo/e0UZmfluWJ8RLAtpMaX/tQHH1
HeA5PojfXuI/wOFlMF0DvUWllenV0t+4zTaQDEtDPeddHrgO+ZI0Xdb9+7T0FOPY+zplZdl6LNfl
8otXDkRCa6BmjJYqXMKAEFWoAHB0k9arqip+R3XvOkO2MYarflSuraJ+SIzl+vsjendET49I4X2a
GmNSSew6gRHgN0VRKALa9eXTEhZuED7EpuGZSuVGWfvY1aGnD+lhcIx/LY68m3T1ZtDGdWTGfuOE
Xpwzfpp6XjNaxSFD28yO5OlhpbV0tswTV6lpo95QcDuTvlFS8UqW1vxcLj/16HcFwTebWPX0dwkb
MIS9F6TUz+Z4D8OwGmLmevAQMnS0uAZJj1aaaAkmp5t2uWAK303dl2NQiZI7pPcaun0Ca4MhrYpG
4yHAcDqD4YJ3+mx+ifHcq6S5IpiXFJuOK4I1meJhq0jjNV47PGnDTLv4UjLFOb2Bfvzne07wLXMm
mqkIG8awM1fFMkU8AewmzFFlr22z+d3N9U6yu52SLWsy1rHCwpcEZsZLfNC6fK0vi2dHRvhu6L4X
mnMhSJUsOJ0YsmFTaHJyWosmyfk45LAb1TFEmTNBwdzncA7B4JFsQpAsyI8hCPL7dYWyPL0kAgfk
4dpkXmnyiawmRixJvQPkzcL7QnrMp40IiEFI//8tc7I7ayy7jgzmdIfTDgZiT4Dbi8rp7CGKSlDL
FuUkpNt+Vobkkau5kTnpDrdYUOcUeFBokXCLSFttvEr5m05wKLkkW+eU8Md1T5TiGFlJgMUC9Un7
QW82JXNKfoJEY2dd1oqXXSoOECjy6639s8+TW4MyDdIo5Dhjggfakcq/MVkJjIXMfn9xl1Y6uTg4
8b43AnYGVuI0SSOee8pz9vLFfHBxRl/2ROgR3a+iLcyTldQ0UvQhWtLdUtOQOwx8S2X4QKQfR1hT
au3IQ7cI2QrCr2yTm7wfLzAeZy9RR12TlkK4SDvBFUpq27o58AEhE2Agf0X8TAMeqtHBkO4GCXbW
CjbfH+95ibVEQqJIpZHNE4mNAzsJkqVMd7ayrWnn5DDYFMhmECxujtxmWUkYDgct8F9XGlPcSujp
PyufyKyUpnkcSRnAQTuqHSTuFnwNXzwVF4DrxT2eSGs9OnMuZQU8J47pe4aMLU1rw6LRXL8ieUsg
8sIIL5N1Z7JdP+/xRKZoc95Zpsnp8i4NJxRArDeqK2mkFVBg+YNSr3AQR8e4qcsxcrXLLIe4vy9S
DVdpyVwuRMfJKctOFY3mBH+QqxutXinLTlDRJjBQ1KyapecFoPCLftl7ZuDXdcnRonJRJkHqhMrq
nSWokgRjR7LDeG+1viAjZIXRh5CMYnkpx4fMthbpBobJ8KnMhgE4CpnvhKRT4dhs++7QLQdQSvxn
oPuv0XvfS/8ZjlGF96JJOUkH/O/keiaFcMeicTgqjix1jUG4DaDYRKVy4Hf2BeiqnrN1GtVbqgoR
bsHfnliHQFv6xQmYVhhnr2nfrSuio2HylNXEXZvyZ1/Ib/3UHApLgm4rVnMrXiA5K1srZsYmgZ0x
alZLAqTdQl38yMdp1YTloZ3N28x5nUqGI5nx6vszOqeAgQUwgzbkHJ7F54+Ww46cJeFgk7AtYlMg
YovhIvl7rO37pc4+l49rCQ35wZfo+1INVRPEhrCWtBxggtYc1aL2QQTeqHIL+vJqJDQdVeaVnaUX
xOEsYvxnfdyMz+urZTyGhoTQKva1SJsIq0PBLPUc99Uy7pLYead0Ars4iNgfdPqkMsRKz7Z1bblU
SW3g5i8o6LPHT1EUsQZRCPeeCvHhSAozUutARoNQA0cGGpHB7L2O3r6UvHkut1Ql5P2flU7MT1hM
Vhc1HH46PqIlO4KV+vI4h29zSs2mpfujY18ppPlOf+BGA+lxmt8159D/zhhlWPQtWF/xFz3eijjx
BdEQOvpUn2i6TYGCyID90mEjGfWxamYiLwMagrjzyBS1Jle8HDLWmp5l/ZWgr8igcsya4jWfPIYL
X3CGaVI1kQRtmAaE06mjG6ShFbRxAkBu9nDEibW4WElV9TUe8YOS3PXkRl1YU2jnL7s2VRNuHi6P
TgCfBTINtCnoIzQGGbVQ8e3Yeik1e2QUZc9d6pvMsqtzmhfN24UIxfeLn/VXqL78z+In0GAupCK2
6hi+p1iF2YpPyLrfxo80qHzsBTQm5KgBtJ1lukibFBXSmYxA9ihzEpEHlhF5W3XeXXil6jmt/fG7
TkxaOVtdXi1obTp0LrfFdCdyUmKGkD0mPd2tIF/HrHcrMJozvmpVv0WaSaUUnF+jmVeBcV0ipzB5
iHFf5x4kDb/XdTZkbXw16PMroyUu3OR7Xe7Xm6RrBAU+qkXh9+ebtOvWrEwhPaGI9/K2wo6pPi1d
BAtrX9m2X3TT25J3K1O7m5WHOSohHBoGZwzxOqz0G8L/k167Az0d7CldvzN99Uokx5EEI6LtmSGt
RH43CQD21irW1tR6Bsm/GVUV48RoNyLzXZpewKxnKgSo4qCgA4+RWnaiKZ/3Jdn9IHUVl5HSw0Y7
mqQV2M0BKjOA3LcL49pBTdvmIzxITM45asMZjyExge+F9bzpAEuiGiydDtkn2iuQLTOqJDvZOeFL
qO6RV6PcEgEVYQ0DEifs1/ivqfriwDlcWPscxtIA7ArZ18y00YTu+qCjrUkbjLHhlTp25yoTGVda
zYwRssG9+P+Sdl7LcVvbun4iVCGH245kM4iURMrSDYpeJpFzxtPvb7SrvEgIh723j2+cewKYaYQ/
VPuue6avRjRREGh9PvJaxvB+4EVAoYZB3DeJh9urclLpjNv+rnKfuJ7pFSaduUvLC2C/1dtIQgHL
gJoCKeXjm+r11M/NZMa3RXEP8Mv33ygNsHlYg5+/2fp8vhtpEQrEbTnqjWPFt2NFM+kuKCl6OA9F
8bX1DMIAtAOA2IPls2OMNS/JrqwhTOADCvUcCjq1o8WMjkmApHrHewolMjz1JD8dC6lzn5386EZ4
Xjlwty7xw9a/7n9HXUznpOdZE1lGLKizQrtTk3tqiaEuhaDPv+7aCSrmPLQ/NbRb7MXHLfKubRNo
LYjaAzbT51OAwQJuwiAFOM8/H2sNka0TXyOPBWrGZbl+XDNtFyddb6nYGXtP7fAGzqROS1hozwCj
AKWCmxRcmMTdOeBLeASp2R8kJQCIkhAgaxXIQPfSnl2Lxd8/1eJbm9qQjX6rxbd+/gziWM/fdP2u
KF4ajlL+JFGu8D3vTf+L0mP2ODfqxi2VC3fs6kKD3AWoCFI2oL/FTCiq2nj1PMVCppAaJaBKtIvs
7EW1ycp0StPx89j1xwtzsrbS3g27PLUj2wzglg3xbWbYt+gdxOYT4ge6SUylfB/pVOXpi/S9IyO5
hVB3IC3P3WAjzSrqZhmdjs8faDVdNKFxAH4QPoKzuB4dZWjpe/FAbvA97Z/t4DrgLiuN74OOkGCE
WlYEH9CJ0SvRHzMCrdRP6DkeaExSQCY4FYqR46CTmfxphA2+piQJdnSyqnT3+aOuVhOo0oBn4ryH
N7G48cLAbYIu4SaPBH2DUSP5tFHsXIxeqbh5NOUIxwhGL+pOraGPqA6RrDoE6RRLFzvJbmJFzQsl
vq18/QCbn4YlalDJSQrYHIlaeEI6weu3Y/GiRX919biJmv87+efDIyy2TZh1atwgJXFbu0/ZkGKg
fCcHMi8OMohGh2D/Pv/eq0v13UsvquYBYDtzUnhpijc0aey02tsY/6oO7r503T4fbO1Cff+FF1HE
FORqNktoKXXUGZsk+06ST5X2BZVvIAxzf6EwvX4CMKVCPafmtwTHzbXaZ0bEoQ9SO0dVsQXzgFdo
fxeXb4LzIFy6HEOff3UZjhKsWB7xKPIqunz1dyFL12S5WWscyokdQ3ONDrH5HGsPNk30wkieXIcm
WkuzgepM5d1NMZ3m0STHy3a0eyCE0ITY2uWdM7ymPpbr9F3559LrCvGwUR+N8lVqSyyLAKzHGQeB
4l1JdxSmBNEgkXdgpPuatFmdy73JOtZ7/2AN3pNc6lrjnoYvUXcT/wrbo3Jrf8kh7aZb3dvY3eO1
UM5IvQCI7agfbhVuZ53KWdWCU9OpDz8jL5dWG+On1rrECg2uTMbGS1DELx9Nr/vVeNQ40Y9Wuycl
/6pEyo3hDV9Mrbke5/LX5ytqdflSzzV0j94Kl+DHDz3YVaXPHnFplkr+3tAI5Jo1WxIkHvv/b6zl
IZo2zWRVhIM0vCjJ+6YKm0egWvb0f5bCoHhroiKikcuYqn3O0d6tnzwsLCW1Zo6ibB8iIpwHUqVJ
QIw12YUdciY6/7ZW3421uCPHOpmnKRyJVYzuOO2N0Ns7vrKh3wFCXGFSo12g/NF7tOCz9Fhm43cr
sJ+16Z5eNLdaV1t7LXZ2nQYLVK13QW/sy6H/LmlrlJYnj50doD+QmOUXzRwOzvwFCYoxeKyrcZs1
6o9c8MyAqxWsYFmwsYNOJb8jFQi/R5FX1zdlHIJuV7FK0+iYWs73WPhcxIlm9tWBUdYHGnoyAg/9
RWtLMfoH46Fp70cft2kz2Ifhl7JHOluJ94KmUl4VV9/HY3TtUKeWI1UBbJkHaMOQOBYFZNfRPc7Y
i1ctQnsAuoL/lNx1DqLK4asH8/3zdbXaUOZOhu8p9Xr4Fx8XcZiqVq7VRCkZ+DJjwjDANTZzO0Lb
v+tijJ7bkyWKln14HVU42PjOzeBiZaZNUHAR43Mo8z5URFZtdmdW2r6kVz/QeZUs1i6njW0+Toa3
ica7csCZW/2lDuFV0uZ7aN0oVxxCDwczVP44DufuT4gfdWgfIoRsxkLFQ/i5d6Nrn87FWL2lEAbK
5PnzD7B+8777AIu8p4FV6KoeS5C+ntvYRwQAidTA/Jh+yoKI2MxSRnDzX3T4qFOCWPz8Ccy1HBNy
lQh/QfSFYP1xCuyQkkdbc024DV2hAVECNCxSC/ffH6AyO2crvKsgLfZwizzjezmDsJu3IT0HgfuG
L655Kpx+Y072bmDNfqsbZzuFw27Ip/vEfGrDO27vntq8FqF+Ve4tqpn0LJkA/Qzq4y6kIw6naCtc
wGT8hX3hheNr/SpEDA5nRBdC9Tnyeneo6DD4tdnkUKH8C3KFxEsYRH8T19roBIrmMnxltYCB8N8/
gy4OzWwuojKriDxb58msDuF4TIdt8RZ/CXAlVv4ABwJHSuMelkk+uN7284ldrbLRbTS8c/kEHbmP
E9v5ajuXPeMPXJvtnjOrBA4VO87R14+O9x3YwMFro+1kPGvtbQBzjNI7QjnEJLSSqbCpwU/V6S7M
xRlq+tuhC8mbhigVV3fJSM7ivKsSOeCB2XCXEO4JZMEB8UZR2PHAcEUH1YyOln1KveC5AywSmOUV
CV7O2eDS4S4SdZc2yrbxkReJvUPmw9GenynLjLa5QaWJpmZKES4D+tnHW8tIr7s2Qzl5O8TVE+U5
YujWUPcGHhnCTDNBTLEEIFRERcLaJfivJmB7wSZWXgk9BH4XbmpExeEBedDGjH6Tv7XuTkuibWyW
G26HTU71p/DKLTTkjNq9A+7R0t9Mxdonwa8hHm+UuD8J2XOMztDT2QguTPhqk4FC9j9fdnGdRf4c
9dXYseCUu8Jxt6Z5cgmcIhwbMxzOzcex8q9LFc3nR9sZd1wkuPju6yn53rKVhWTz+QpcP9w8ygDg
bsm/vEVM39L48aupPUegf7dHo/GkkOkZAsfwWuw9Oe6Egpvtcu+vzLqw1lZrPUS/1FoorxOSLjIq
MyIbzcLqXPfwjNe8P0EMTPQ3bMScvaUeqaO1Mc6N2oUiwFoZ5P24i9jMN8NsroKaMzV/JlAAc245
jyZOG+XrdEktcq3e8H6sxTFTBGptpkDJZJvn6dcUvpTeHz3zQgKzOpkILHFDIFdCIXQxmVngt86g
ZOdqCzcmXSNOUgM8t8AToatQwoLDmCMnM6jgmnFq8b5fWE8yXcujQ5IK/iDeVa3FAq8KbQpVq4hv
A/+bgmPbYEUb5M43mv5E78pUk1NkZ9/j+K/Px12LtN8Nu1xFqWNFQF9YRSBFwmgPYQRoO9WK4pJy
4xpzAILmPy+4xEzAoO9hDvScjfGJnAaKCP46s3ZqMuVG0Z8oLc37Kkn3HoWs2QEmm2vwyLttMtwr
nrcrzH5HzrKvjKfPv8BqCw/INwJTZHT8sUhfK1/RinnIsaqkkkclnjZclkwI96RXat8eBIcEoQFB
S3azX9sbcvZQPQquGJkSx6vBBdx7UbdV0zvHVi4szTUamC7xC4hEaCYQSz/edE4Y2LmdlJTcyDKn
oXiMFX+j9top8IkVu+ALnCdAceVuTOwHhU6v618XWrJDHcvK6SAQonhHyof0XpWk2Ls4ULk6eEx8
Pzx3E8but9Y09yZ9W9+EQTyG12oOe7Q+Vt4lFdbVqOHduywXGzuw8A2LbcYGmy1za4KtdP3n+t7/
AT8gIeI/+gWEqm31vdAGIIaXSv+rZxeK0FTLdAQCrUUtCHWoqWqq8Fy/1Pw7yDIgrhUg0wAH/xft
19U9bVGgpCLueYiFfJw7Gktdaw5sLpjgHChUCdnNo7qty2emZ6IF6poX8r7VcBA1vH/GXKzmsCqK
vjAaLsrqsVdGrnoDmM7Rsacd6VgDVaeqyXMvXIernTpkX1wE3oVktxR8Gq2sDUONV22KN8ilTV88
ADyDhZY1z7aZwYDAIOOg2DgGzYfe3qfKz5iqB8lLTb4nQs7WxnXKo6thGuS8GpO789ApsGt1TyF/
sk5UnHPVvHOn1wmzzfkhR/MQivxFwP7qEnn3Iovv13rD2EDr50WyfWNNO97CD9wdYdeg58BInj8/
fdaPRcAtwMikjLtUgihZqFMPQvgWgPZ17SQbynVQG+iVk5MIqbVJv4Ykw10lzKq5+muGvgnmx70L
xjM+/sLzyFX32z303+c518DepRNT6en6OPM8ea1TVSdR68JD5mVfonPaGR6Ebh01LnSeAq+ERxFB
MWE9l+Hb50+yOhHoNVMrcemULhWTBluLLKfjQYR2abxZrBbAsJSrH5Vk+ONid2c1wrQcpoAmHUyy
JYzFUseQHhXjGWSnZWldVy0jDi+KvsmNnYWYHbaHw3U8763kOkVwkZ+6Tgh6p/TpcuYqkc1v0yDo
Qs8zkHhZktoCHehgrctJNe0d480Jn0SCBvT6xkl+xiJGrP3S0lJi+7JVNqLwkOrfXDdAmcI8NX32
zZ4ehOASUGIAZS9kRI9Gfx2/+OaPueQucb6Gkb3LXTQ9bPiJMcyn1r6KQqoG8WvsnSuWojXU9li8
M+lm2hyQXcG74EIoewaJ/v6ycnKgqWlp5mLPZYPrxeoYEYTEYbD55kfxvvdeOw0GeIPj0/A1h/uR
5NxtkuKixKNXkFd+VDBxLdo/s95eef1fGnha+1dUm8eiUejkY5VTGbANcOYajU0TJbvR+GqhtZLs
hVNSkj6xtPopvhpbqkw01pTiIeS210ZQBIV61ynq17n4K5rJguzHRhsoh+Iebr6gqwC51dr1GcoB
dn5dh+Uhhc5llH+1MWpp1H67J029Sgp1w/o+GVa6Hzjt6xH4R1Nf+HznW+uzz7coNClOPPXJxFrp
1BPmKcioFzSxv7CANsOAQHf0QzFAXNFqSeqvDrgUdJ1U0ElgctNO37TtZnR+shO3xoxpjlcx0zeR
auxdC9BavU9qSiIZltL8KL35SUHzwNn6wb0z/Wwkp21vmyC8UWMczuzhENGPJAsz2wnDSg1ABtzj
qht3VqDDxLw3w3Dbhnt0ubJsINW1Lpd9JCT67XsAuwNQDkMVzVT+/bsjrHAGyxllJ/M9Yv+gDfSh
Jcg074CtBpN9kGLM54fV+rX7bsxFZGEbuTIaNLgkjiYxVWjDIQIVZS+c21RhJJS5XIZZrW8BQP7n
TeUwf/em7AN/9IOUjrtEpHxWpSx28TRceePXrPnlmo+umWJfCiJQWFSeCWZVO2RE1U3b7FNnOFn0
iqVRUUcV8ovRjRfcVTQPDRsa5GPZf1ExBeRFIKfyIzrhuVO/cgnOirlHfye0rU0GcV6KBRNKA4DA
Nrr6l2v4F9b4apri2QYwb90Gz7eIpNROHykYckLQ72nwW8Apc4puUjB3wAwvTOVa0ZB8+p+xFqeR
H/RDjaYXwJT6EVgdruHUPQihOCCq/qRguA05wEj+TcsORXtUMuguAShc5PN+i8ZvNNqRpCFgxKbx
FLT72v7eXepCICCxskFw4ZGLDgYJqpgfl02rzyU6ENQurBh7utp4xAbenn4OI+y/8E0dhQrtIMag
1/sm9BC5eGtoV9IfKRO49ZSeuISlOC+M54BGtzRzs6C5DqlyYNcEUOykJBS4w/kqCJXnDrJYgqwn
XEQ0Y9Jrs3KJ8tEoqi3qk116VbvJzaQDFUiPk2JR/Mq16xRWNdDK/1SUrQakKXQHf+sJ6zJzAJpE
jlMeh8Hd2Z6yi2Hddpm6c2jY9DC4RXNaohQPXZlgHHbqgDKDduBKfSgU1K4yvBeAlJfGXykY/biA
8PEUuHiDTRVKV4+p/jOEcy1Mt9k3r5z5xobLw9843VaP71uct+cQcSH0SsFGqfb3EYV/DXkOAe/N
SYDU0tPUlXtkC/E3ot7s3Akcp1AOVo/Cz4BufjvutejBs58C8yTN4HbYToBJojfbyV8reKgUHKT/
J/lniAKWm9O083vUcfxrx6L8j1fRRglenPkP76EN9q13F6CmUeWbEfK/wA+AzLEXfYjogsuI9iME
sgzKbddN23Z092j4nMWFzqDyGJ/Z5DWgIp+AUa1VIX3BmkLm4jVH079ErahN+X8JJ6wMp0RKkNH3
4aewVDMfwRFavGKr1J77lghaQnDfdDPaOBQgA+d5DBA9KvaUMaA9S1+I/x7I7KadHr3o2dDwOrz1
wqu5QliDYyrsXlL1P2babYFlF+abm/2he3Dv06eSB1VEH4f/2dLv7ES/gqHJJbCHJZTTz/doW8pJ
iCgdeC4nN6h/OgcJjszmHp6lSDDNBAaww6qC1ouIi+lPtY1loPJoQm2gHDoDHOEMM9RfsoYo4nF8
R7yIhKGgBzI0pFDTDI2NbXwJQEdKt4njcS6rLeY0qOw8zIjG9vaD0apbw1b2ud39YdcMqgy3gjm0
zSeN9EbVukNpxNcJ+ylivRnRnd0fJVxzEAZIJu8m9d+a4a1p860590Sg0dake9TrP+Bvb/T6JB9s
yLFFRB/PUQAC3bpGtT1/HAiZgHs72uI+13FjPJTA3MG7oYO1NcAsncGmRYJsJvAw+7lw/wrrkVd5
nc3XFC0guhfV9NSyTZMT57qtVa9l2h+y7r6gzl7ZFxo1a8f7+wNpUVOcJ8Wc0Jrg7OteyPr+Tn7I
Ci8WFFcbB4jg6Ww+5EKAX348+piwxOwyRhLBkhzz3fIuFRVmq94Y/k/dOAZUwIwjLUfCFsJJ+jtU
yfmHLOBZP2FQJPotF26ctToBLD4UxzmQQdAtbre8DGPYzXp0a9lXd66JmWzhoIXwyy8L9I9o2l57
lxL21ZLn+zEXt1ymFGGeV4xZaUeKi11mbsEIb2qd+n99Z0y3hUSR4XWLJKAVXFngIi8h91aDJu5Z
iiOIR+jcRB8nw9EpeQ6RIVcemb63DVCmnvTnKLCOIfcF9MOzJVCkXYgm1lJLGjQWCiZwbPCR+Tiu
bvpjYyFTK5BB9ixXiWad2OmYeij9hXBifcUBmkM+nzK9qi8KeFBNYF9bfSTMcmRKtjNdWjPj9K1P
0vtxcvvYt2+B9a3NEc4kVmX50Uf3h2F7Jc2crEHUZNzWw4VK0SoinMYFGhCGTe9wKQLRBaHnxTPM
OZ9jVdAytFb0isG5KoKqvhaPPABSSvgGKpfgmVsypOs/5Sh50ufM8uaJ8EGqZ3VBx0i5irzvECpv
Wk/fm22z6Tnmc9TOwim8+nzDrM0fOFM8pOAWYAyz2MR17AX03GHdog27GerhYCnuTpR4uaDcLN1R
Hvl8wHN8uUwpIESL4ybQyt8c+3ClKkNklZLb0f6zmThD/TvA8wRIwOmeyh7scr4b4tfMeXBTVLTz
ayP1NkFHclT24PulVPyjUf9oMWOb8pcqoXOHpExE8DJBFhZxClvH71pDTFUhgwSn02XT/YDrfZ85
gCUgSxBnYdOI9NhGfOvkGhUlQIARdYHg4ZaKrRWWO+DatNQxRwNMRKE6L8dDYDXXwUSpkyaYqBl8
/mnA7rFbfv826HoZOPPgz7Y4vVQU5k23R+FC9Bvy0NthhpEhEjwa1hVRpag8aMGzzwMbDbn7HG2z
mJqkchMislITjKXKKUteJZi00ciIsE2yzW96jnoiknEEbzco6l/HSMJw2wpsaQbDYudf4dJumjjZ
+6Gzcd3nbIJmlVQHJ/nOwpW4Bt4JpRsA9XTmaWwAtFeVNwIVuao95WmoD0rSA09+aDT91rQRoQhQ
sC0OIt8jcaOi4UDK3qA9tDOJxmJSZyKjHHEph4CgmKRdSjGS6Nct73xqcuVt6DrUI2IIFViBI8aL
JpbOt88RwAaQrQzz05i8yI/xd2jjCHNPjf40iTyL5GiSRgnRXtJUdhqBB3VpoAVMqggLSzBH44RS
ZK299EG2Q7WPaR/TTIQJEx7DrzHHRsm+iV6M8lYNx0OYZLshhaQH0EPkZaTyERLDDaG7tfAloGyH
4IRN1SDl36R0d3Wlum1IeyDTgoTiR1MD6ZATW24n0k7ek2guSt3Lx7pNhFoQt3Kg5fXaL1BMKpzA
mJ6IZIZEgi794fQRZQApe9ggTTnZ2J0iZRD7b/UY70R2ELHlTT9eO8PeTK1tnF0ZBGZUdkVTFbGJ
pizhiLV7eNl9gj791zJXzn1p2e+RUX1FcC3mnRKi+Sqh9NMUGxFziSAbfb7Y1+IUvFtNMm4qkmgp
frw4iqz3zJlKkpie+c3zMMqt0Wq/6Ax9PtBaNRJaP0q0IBxBwZ3hXe8y+5S2XNx1imBnSGIK0pDg
nrAITUx4W4T0snBYP+BY/2Yc+wgROr+AcUl76vNnWSmnGICMwaBrZIs0Fj6+NLXSbvTktAWMB2Kt
ppYD0FtWZngq4af+LxoncgEvjhSGpPyJGIvY2C0S1Dp3cJ0RwKytSTE8yfCIYDNjJk5zVnloRwoZ
wasSXLhXVqaXcjsGvYRxBrfLYnqTaAa9XDGsFwMx6x56/9vg3BW96DVdakWtjSU9PctGGpFqw+IV
k85wK6vmRrFIJtkcug8bMICwpt3J7vu/T+H7wRYBT6p3iemgUHum7KIxXSLt+pMyDyT5uAUkdwl4
pa1N4PsBF2vGbTx/yC3g3iKJR/kEqjpq2iJ+UiBhy6HF7mehXmQLr7VT6D8h4SOTiJTL4k0HM4Mu
bLBvWDnizGdZv0aA77bhnxDtPxQAXyBK57EGMCLfu8Or478V01cvb25LbKUj8+mi+ORa2/PDMy0+
RmdaoNBSnknaKaGhfifQcsAE1Zl77xE+xb27c/EvAE6Gzqxc0ZKNk4JdPsD+H9/HNICtuDAGlkgH
2gBa2gc8i+hBc5l52KVbCPeBwIOialk5zjx5dZVF6m6+p76GTFbbbdz5SS4k0bl1Jv1f4Mf5Pg4W
DnBEheq9OGAK1e7KzuX7qAgM1dvrRHn1RUwfLw7a/5fk6tZSH2I4iDVQ74jKlzkgjHbND1V4SlS0
KAoUXPEQX+m7oe4vEqDQhZtU3YdEBDmh21xclgVbnwdLs0xTKID86eM760lVGfXknBHOrbqzbqbA
vnawtqfm0bgZRLhHC+a07T0RRQeERnqs3E4BQSWLtH/oiNE/PyJWYmp4uqaHig2YJoDKHx9o9J2m
sUYeCKgYcQ4aO/Bp0FsHFgql6POx5BxdHu/vx1oUy4eiLCoF3ow0i+kA88piEPJvpDE/vNLiGwet
0QSZZsfIZovHDK8ktEr0MgplJ2TWz19qDZD1YbhFHFyPSWL4rpDv6OCC3AEWxT0pKRMXNfGbgPNY
XR69LNW6FJmsKaF/GH1xdwWak8SeD9QVNApwA3ISDtyKHpcbz9+GwNx5Ir6HDyzCcGFkSqIgW9pE
JOnz77B6sTlUa871ZWdJk2tHy/PrGGim5T2hh4QiQVu8CUw2vpBZr64iUniOeeFjGIuj3tL9plRS
BgKoW/g54uftDeVbRO4/f6E1sws6k2CDbIIDiMCLdQShCVEOD0iFxZVhmM11VKK5x0tl95KhtL63
nfrqCv1ENP0N8hat6PdeeexK7yAOAVh+p8Ht3LTbLK9v+iYSOtiMdIdMj8TxMhGdKc5UzVYARRmH
4AiRbHDLa+JfOktXMRdYGP2n9y6RyNav6ndvt1i2qM23SSPIStiprNyp2KLYT68DmS9hhLNoKJGa
pF6ff9XVZfJu2MV6xeBGscuSYSE4SjsBBWUgdtTWAFX+m6PNg5aKjJgUOxbzl3e0A1HFOMOO2Bcp
mD5GZLQmCrYXw+X1c+DdcIsPqtXOPMY5iK0yxPqudg+4MFAKf8QSk7zezEiZZuYY9b3G/cvKvn7+
XX93oMZ6gD3xz9suPiwWFr6TasDZkLqGDztOt6Rc3ZtT3fgHJKDMZlu/akgo6sOFz3x2D1se63Sw
AGWLHAbkrI9XSF4UYWsFIPwcKCdK49G6gFrYfg+z4ChH0gDrDfWP8SQV1w6AuBfuh6bdOBGd9bKm
CBtvcLc8qCj1D+2NN6oHUg7yZbUykQR8iwqakaibkHw5hAc5nnYoB04kzC3nuqOgp0p9DTPkPfDr
rEth+Xn0GsztSJhHo7pJimPcZZtCxzykvxPX6jT4FTbjJnROUgH2s3ZjTMGu6gaA2IFMV5NxHwdv
OQ5oJpkqERMNDa6QeUYaEKnbON/3459+8OLVr7DIJcJ1jVejeZICjTxlAt9BMNRk2c780/a/APdB
PfYE3prbIQHybTgl4G5pP2GBEJ4aypHOVFA5mlHVs5EazkEkPNVhcRQVwM9Xy9oufD9li5s4N5Pe
j9EcukVml40I1wpCkgDnL1L2dPmp31YHGj4o7GLfjU/Gx9XhBbXhdjPrstQ4M5U7wwMvEEZYBj3o
5r3/U4pgsifro5ehntKIi7hT/xpuQG1SHYMhh/kPoAz1VJkQ0x4+/xCruxa6lAmS2/HQAl5smy53
aH/68RlOLWoTHMFU/eFA7KnH9v0TxJug2g/dcx25FyKH1Ul4N7T8+3e5ftzVAZYXYAdw+qKqmPfP
RL6UFC4y9NdiPNIiQEViXgYv6eNAgzr3Wjtj2ss5TzFBQxtWVJvIAqLny9X9tQl/P5o8zbvXCsfC
TsyW0ZLuBaOWDYBLYX95xpfRvxEJERG4Lku6u48Ge5hPe2FKZcqWKw5ZC95XxMpRn/34AGWXe3k1
seKq8plevpUiIFttK/swqJCiNvUPIztGzXVxnWnVefex9i5GD6vn8funWHyGIq7VrGsF2F1JhZ11
Bf2ZsqDf/EJIjQJOM6AG+EROdrmztDrh777AovcweZCua42xgU3Yc7rj1JszT5R1pUZ3EVmwGoT+
911/k4Kq06SxMSMCedMjd5M9WrQBOFPkQG+6X05xEswcCY1TVldSwQJlrpjxPqB6LhCvC/Mv9/rv
84/JFlasAqxYlljUrHTQ0I5v6+aEg1NX1MhYnxc+MZoUiKUakKrcQ2yC9FHF0k18IS48hdx6vz2F
hW8xVTx4QUu5NAthXCeb/UhUMcR2JXr1wEZoZ40KaUJbcLP1Rs69y1tw9QvYUrsD6mFjNvZxB8zJ
WEZx/ffYFJyDqdxOSggL3heNXtCb7H0RcJVig8gPoVdaXbIK19dqQbgkIP8ElJHwazENqkrHqE+x
6Qb1jZ1eiPQ5Nl5YRnjotd3jde+WkBlB3U/6awHEogTsT5FIUm/0e+i+Sl13DvQtMqEXrj93dXIw
0MPlT4eNeH72d2eUMQN17RA/vwWDeSNy4uj/qFS6BZs81uatDfbNMqMHK8e960QSh8KkFb+IlLlF
Uk6PnIXlQ/aRy5PavHxhH037LozPbiI0YjD3OZreeKNGdNpdXJQfuFDS+pWGHmL/TABwZ0IjMVPK
oT4QW8i5TPn3IEuUejuEQqX+4UyUtCh3a/kRU5hv/p++A7RknnbxAIdiavfZYD8y7KGZUU0Gp+NA
g5K/RnWqAMBByqH3b1kPzLpJtpWPWzfdK9mZyIMzCdLbgHxOwFVJN6oNrlL4ZilpuQjuXvJuX7vy
XOgMVF8wBWJ1flyY2ZipaIZAnNQhfHTCuybpkFIk/awL++/SUIuLPfRCK/FrhhJANxiNbgs8Iwwe
iCKRzuUs9rOXvNzLWYArsaAt0lDMoUUx7/NHWSukuxYWSEQs7IflS7f6pIzhGEVyGgf1g+tXO4tm
f1jcI1UF9uKi+traBfh+wMWrG4XrKDOyUbeBp26EyU2PVHgrFopon7/a6kd+92qLq7ZNWgTwc0YK
AU/7foZ4wB82IHE6Qtmlsc6SrssT1aVSKD4+gAfOGe27TesVXqHVOdAFxBVTqqV1+1hmjyPzpaIL
74jiI0i2LC62Fs0TOn2hOd46qi9Zn6VNiO3dcS9uSww9fCuEgwETBSEoA8epJDYP9QjlOjolNJcS
kJEQziBPABPLiNSfxXJdTDsSwZj9G/sedGz/+2aL87r36nJshpk3U49ql+zbUL8CQGqg6xns9Prb
55Omr51+SPbSaSFdQ3B0MWuepVhN5wFNIK4W1A+AG5R0ACqP5rXA/yUnEjIxngHYQuFvoz2O5Ok6
aZ1EwZTOPTKc8c6Jo3M/TspbFx5RDoLf5vrdIy6iJ1rKYR3pUyTNJzHE4w4R4HZMRwjNll4v95WJ
KUIxPBoxAGyvvZ0md0tcgeuMeACLBoBezDthLNB45Kwj1pJqows4EFrJ54+7Guy9/6LLgMspjDj1
xoiS48g6I/qp72h+19Yxec25vgrnGmsWgfYVuYUy4duF8eUu/eRzLUGkDmd6MxSMLw1nnd1Awwxx
KHJWjHjK+knlakEX9vNRV881xCVB5oo21lKCWbHsGfj+QFpR79Ng3qBxViktbIKTQIfJdblCPh9x
NdBE2JkWhkoe8xseOMaTbzC8mo1CRSHInX1bXPW9c32mvm/tzjnFHHXjXT9+z+HCGem2tnKUDr/k
GABdeJa1IOv9syxO2Sr0Z2TfeH2iewkhQp3yQV6Y36ewvxIQaGlwvXd/lnF5i8rS49A7v8JZpwPF
SfX5s6zF+1DipY+CQZO9bGAG8aTimOuHt/jIAKNQ1WFjKtgPk3APJyzePx9tZd7J5RkK3QEYbkt1
BVPx43x2OIfB+5JR/m1STU5DyAbJ/mJT8UypXixuqR1oIiNKhetsBPXu3B90X8WBldMxNbc+RjrS
HmND91V9ihN8hIZ+28TqXQ6yj9MsIcOh6o/Mpeonb9J6oyAtdkwuCkxUpcv2pXSHHdrobvlmQoqg
GMgMZhQ/RBUix0StxDkKtAMgV3wnm6OdV/u5QjXKPbYJ/guPznQTWPG+VEvJrPoMqZ1pN2jHSbev
sw5T3e6P8jtNJlFYNTX4H95V2ddfJu2qzr4DYbe0eY8l5bOv/+Vk166b4zuJTkX/lcPLxAyTeITK
XQJsYpgnAJmvPdCqQhjuqLkOAcwMulSFeCwH9yUOShkQGfLZ4Y94eMlfilH7EZTqPutOvvkqZogx
UV+PBp8UdI3j54thLcw3gSpYhHPw9NVl3b/3zdSJVC6TRLvOp+4E1VFURfU5v5tR7fScb2rCBOFl
M1t8w+ClwQAQy2UMh+btBP1AImD5+sn0p6m/VN7Pzx9wrcIj7XbkNh0wf/ZvreF8bJTRL4lR4q8S
6pajjbzCGzhzanFGNO7gpIiRr/+WXZasW/MBQvKHFieBkAqnfXG104gKYjXnZG6xmCozZd9O5t6d
78Q7mVDUdobNbE23g1Hsk7wRXmPsFUctxnlQRWwq/VJ0eEOBr2+OOjpIKcuLElGa6cLDsEliJWyH
b0m40xndLujmrZ/G+P0+hmm8jcq3akBlNvfvpNngUIsg0rayFwC3LiXqAsS2BrjYZejJra//yELY
z0TLkQ/4ebrRFGBnqQhCUTxXnSfRmgL5Jusd7Y2zB2r+GPmou4UP/ghdst86IHZagU7QLJlygFxa
ep0FL31mo956BHyK4HGyU5VTEGVbsPZwLfUHqlKkV+QCXUr4Qf++uMYI7JhG5lHhZ8UoJry3++xa
5xf9RiCjj1lg3fa6dWLPC7CqbL1dn8XbeXy1C7NDmevrlPQHgyCgKrw9jzC0Lh8135HOGajRoRVm
T5zO7n/OwGv/mohrwtkEuy75K8V4avi0UzHe+6WHk0t5sK0KY8PwIN4NFlBOBZODquayL35I/1iA
kvOTFgS3qV0cbfeXl8QbBfh2ZwIIAw4HSWsXGt7XKHiaVVTLLXsfhOWFDblGCzMFU4xWvqojKbDo
j2mF3nS41XItl/Y3t0hOrX+nZ3sEYlCzgQGMxwa1dQG4ed2PfsCW91hVAPfDqyF/ifRxJ7xXQRI6
OzBoFt1wPphvjqjfzJC+JjCOPcC2+NojBpf0yWto5GbscRpiHgDAqOy36USt/mdfGbAjpNJ4zurx
CkxmnN0eNOdBLBIQyNuf1YWH+ooFKeokJkZgn+//lbvRBE1EEYSeOwfVogwRJVpjzlMLDpemSPIi
iV+/RS4OlUa7uBATSOD8202FsZugueW0WXz6QHd7NXaac9Qa5o9V/CcKqFR4LgfIZ6Wb5VAaoEwX
dXwyh6UWpkmQ+fepJr2PM9qGRRmcaHlwExv0EoTFkFJ7JWwGaNTtrO4+UpodN2A2N/gR9WfjRosG
n4hF4cjaYumIhEmEWB37jU5gaaq7oPwZBiEs5GxbYwMkrQuqEa7+oOIUv8ua4CakQpMExs4xmFAW
C2WN2L5XyltBLwS9DXPzKIV1uYnpLvj5r4l7gEChUfOzgBcIPiJ0G53m0pmvpUfk129T82eDg7UR
vOBdwmUWt38RNftq9A17lgR2Wsm2F++DCOJE5Dx+vmbWmqNIKv3zdZeLplAV3R3mJLr1tUetKK8w
LlPw9ihZtJr++M1Nh01rZAchd14YeSXx+TDyYgklXZj7mZqTu3fYg9U45taQQ2z6Sc1GQhs2JuWs
W6V+QpnCqrLreqLJxNkudn4XnmUlq/jwLIu7K5xmZcIM6Fy4wN11V+bOoRnukO+yA+dglW9C+OH2
/HzYtU30/tsbbLJ34V4wTK6noqZ+aw6RSA8hFDBGnPrW9b9iYAAIwqFPLIrJKRb1qDJIdMJL5pkb
FLYU15DgcBHRognFgNzGBJqfv94aMeDDmIu8oQ6mukqMlBqY/j+cnWdz88bZtn8RZtDLV7CKEilS
XfqCkexb6L3j1z/HyvPGEsWQ72SSiWM7zhLA7rVXOQu2EPIyI+sQEGdwGyIXbVEOY49xk1g9Dutc
j3RnBTrAFhlquBNMIYGgDlEr40/P/zix9q+oAoYOTzgY+CBdf777NK0DyQwIYLSqCimd0/yUMuzU
LwEF/8tL+Heho4K5MdpstDqiMg3hvtcYDj5l0puA00MNvrKGEkHfIlhbVbjuB3Z9NbpqObxPBfZy
TNAFrBg128nXwPZsLnIkvkQG/vt7+CUKINfakFk2dWYjWrD1SyRHd21Rb3sw1wyZs+i6jK/SLtmN
tb30AKHgPe9yw/INGR5TARuZfOMH2g348zFtbkVLl5GxoEnoHeADckGtfUT73lXY2t3n0KdXpSwt
+74Eql1v7K5aV6a5hYxEt+V/+MaaMHChh4bAzFGEUSqvsMBE0v1RMVLf0xxrtIOCYPf5ZU7duxSH
/1nmKHgUTp4p5cQxZv4hGkokd7wXxuGMeJmonl/sq8L99cGgUZkkPJSJx/jG0oo4KZUIGlw1kvp3
k+hPHOjAGTaBobpDne41IHST4aCT7KFsNi2sqFu2jHc727rF41XgCNRqXE8J91+18bRxJpHaJYZb
9Cj7YbOZ77rhr5G01yzcVvozxMpMDYtZarSk5JqbNuD2ahAESTLvNX1Zh7TxGa6UrYPfgDov5GxZ
xd6idGhQclGGdNsY/uVh56qwmRvFXxT1MtG9TW9my96e3IvF2inmFV+dbMiEJI/4/9FH6WOJSbBM
v7aUR7GRIUaogDu57PtmxfQ5SOAgVRf6BV+Y5l8fRyfMqoAMDYg0P6NKX/q9bjfcIx2L8FYEWUTI
xllTP0Nta14wrQB/qrSPYo4CNNPHGQMWgWjkNZF+T52WIqY7DOOi1dbg6dQ6gAmy/cJHquq1alRX
otmBapvbZcayKy4p/J3czIhnyoQCoAzHIiFoaFdeKfHe2Cg4mKKVFYey4GtI/uZiEP6yqfn9vv5d
7eiE9iMxdxCrCSmS1ENm/Muo1koDoXcOh7ns10YVXCXjB8gJMk7aECtLgqHpZE9ClAVcjCuGP0mV
zuRC2ghWhECXg3G+3HsUv+bcrz3aU5Nm+FUjpg1VS2PWlZIlRtzdM+KnZKL8PvbU5Yv7ZJpkwOg0
BG4DTaefWwpPE8XJgJHcfHUO+nenvQ681E3QAoGsq0INYjfL+duYGnO/whR9lcJoZtp7Pu6c3Beg
iXVLTFrR7f/5MyQYGmVf0HjL2w/PQCFRAD7Na224ujhPPX12v611dGVW0MyHZuKR6dpL3aakqxs9
karQ4WVsIY7tReDIyVTs3yW/ftK3VKxIJ7/0LJbM9E+E7+m2Q86VggO7/vx7PMV70ZHg+X8v8ni2
kzsZo4okCoW6oKjicf1EM1ZRG1f2/wjmkXCsZYzFmBSVGkja4viT9dK1Of9LLj3y0cbCDlYn/+GR
YbORfMq8Vq4tikWRgp1f6tTUQMfOwHZwXQWec1xldBPt4zLXgxsJVBuiD8peRaL+Nj3A6vY91zQW
NVIqcMOsu/Mrn9q2OKph3mhwCzCL/bltobXnrZw0wU1cTuRV4zwHz4pHNvo2Gc435xdDHfZEhKBH
SPNNxmzdPj6sfVq0cdLAJNIjOwQWm81sB2mGuM9nLbi+lM/LtBwXjwM4gXF86wRQR7fXkfpZA5ho
XszWv8pwC8/j59rSroQicicVM2Wyr9V+WHq9uUwYeoC5WYOqERISfDAKxyZsr2AyIBZAO+dJQqnG
R72dhgdWGbdmX8oujl2YlrXyIi4+fQDpbRBfVdABMVhVlVWLfUI5LVon3yo5pY6+oypTYn6B/llM
9gxO+Rd6wBgNt+qHeRmNa/ymwSIeRK5Dpi6BZsg1a8kNS3vIgM9v8pIN848SFwsrsZZdC7ttxMLS
8WaUvnoO9ZCOEUwnEyiA4BhKXH2OOdAmNF3eyJgOoirtAsQ1MrR7lO5ZPC9ZeoreRlrKy0TgTECa
w7mYCamUZqv6SBLAbIxN4AnoFggfbf6y1sLp7SB6K2GKRg8gUZ97IwMYxbREkDZHr5lFKMgJsEwE
uxIS3IeQiBcHMq+4gx8s53riSeJiK/q+tbSiOwhwQejNRVK5Ek85Ku1nm5BRgUEgIov+AVmxkG61
D/TaulRZxP1rGkPeVB6Gau21n4HyJKf6+p+WoK8Pa+GPBOvHlVtkxPuD+C1i5KOE8jZ2tHnnd7ch
JihFrCycMp0XDTIxK7uRwdY8R9Iz42gwFwKamepbZBzi6UNR7RlqsXoL6oSbUnhdc0tBqoto7Alf
Eyw2B/SCInCcaZ4+oaeAqWk8i5iJChs1ccWY3hv+1He2tVYUvLWbt0C9b3MapbC5a0VzZXuHeIVu
LTxYPgKDS5NQuDgDI3ELPXzq035Zd9kyj9O9N5bkYIh1MMJmA89CMkR0VVY+/1t+mAVXCFrkHLiA
wEUOyHgw0JTy+ikblJmQaRGQjgDpCWPSN75afDkgls2Bdm+Wee4r2C8xtPWd11FZKAHMo/ZTkL/L
qLsVmghkMWJcUQWjK8AioV+9h752Gw6Iz/HSmZAEbGccA4buICdoaiXLhqmCsZOmtZ12riP3iwyj
jXaHYIZsbGuEQ1JkKWEnjrHx5UFoelca0iGtGa4FZdmE/SmQ2MJTnGCbpO0atLSaSB/ooiwYdK0t
439xn9K/h6KjyJdZmDMOAaGIpQg2khhUivwJjgjyaeF7M/ZzIROVthfulVOjS51oTy8SYKLxT5D8
dpf2cT2Glu9gP5UbO+8QeajYb4Lq2VeXgktve4KiHKMXgjfKnOihDVSbB8OQrs6H41Ox//vvEC2A
b7/DV9ENrxoIP8jQ0K6n5SFJyp6NLxFVKdiX55c7xXjSdcAaAH4wCkbP9Gg9I8/NIYGNQ0uBaSFA
V5N5vP8psFEOoc0Ai0dDcIRzgHsT3NIwdTZa8kG8n/W6s2JYceEXiRWPE1YuW2Sl+Ry/XdicWK9G
OR+/5DmBZVK2lyhLx8NKpM5Tnbimv6KlAEogwWfpwuInpsZMzC0NDJSqgos7ev0djYJu6OE/9ON4
TZuWUgLjNdmS5vDB/eIr/JC6cmtZkiKUWS6ig07mWoamq8h1gg20jvGxaTa1zaSC1uRzCJMSEq3e
vHbqF1SJIv1L7KEG0m4yzU5oFmugJ/OV7lr29CZiz/kXIrLWXx+DjSG+BnKPx4mfXgfa1AltWLYH
KSbteZDocJ1RoGBsAL35/HKo/59akCkgYo8aA4FjPLrhJ+iVtmin2d6CO2B6QYNnSGfoQMkL5HlM
f5bz7ztxV+yUdOaTkaUzZ1oaGhIFM8m7/RojA8i7Cu+se3MX3pbxbdQjnrzJ8pm5U7fqoY2vmodm
Xz04+zS9RXuneJMbN3jUzIV65xgzBmo+Vwmei9q+go4LsMWfce+MT/Ud5KJ9oc7Ijap7TZmNNIDm
uC7/8d+yD32fLBU3vvY/lL81RlI0Gxq3fg7vvZ0/R9+wHZ86dRk+1fJM9cmh58a985Fpi8hcKTf6
Y/to0z4DXmSjdHydJA+auojf/DvlFkSP7Xr5jMurjvfWOFfWNTKR82mpzKu5+SjNTXnR9bMhm8n2
MkUB7mHae3f2Ydorr9LeUK61Zj4qs0FaV46r7/rDiwV9FPvoHaoZPIsZrbz9oGNTM89uU3vRSnfG
s+LNJ/XW3Af3+F/I4S7dZuYmuDd2iTPXX3N1OeF+gWXNTrsj+ZOe4m35GOXrJnjVXxt9ZQlOL2SN
KxSR1dc+codDd2ff6y3J40p6GpO75iNCGuPv6S7dpw91O3OCWber1KVm3TgP3vQhbZ3wgC5/O2Bs
Mgue5dsUXJ6x9J1V8Y7ZDbiju+heH1cyELFgI+m3CPkj0NLv00dcqB+7vWwu63pZIky/82/78Uq6
TV61aNk+TigBOks92kXPpres2UjTcsR7ZT/tHGOj3JXNXPY3QJpafxMeEvvg7EYkvA7ebfVeau4e
WU71Vs5m0rZvF/Kt/yB0Gg/SIVoXm+QQB4gDDXtdX4X3ceiaN/XHMDPYxytrpf5lbZ1ixl+WsEZ4
Lp6n6+g+Kzf+ovRn/kKa5hXaadIK4EA0b42dXSyLfjn0vqspKGReh/ZCthe6vpNfp5330I1zC6ez
8nmMXA0TkbskhyjK5p0ph6LeW3elyuNGAfmZK+3qR+kuf0Q1tW3ncb9unodw2Q4z79W4m+7kW2ZU
OkAyf95211y54y0voAI6e5N1S2un/l08VzIKW/fFrtwXgtLXPueB6zUulu79TL6Jnnxlnt6U+/E+
3zOgTEFT4kUzG3ZoF2ETrrjprfIq/8VOqLExnScfRjQb98M4k7WZtjUfqucWZybFbR6W+bToHhCy
vY1iiNez7DlKtljnWeGtp3IdLUvHdQ4BofkqqZaJsqpIyhqYQCtU6Sp+EVw9aO35DCsdf+M7CzOe
4xmuPhYQiRZROE/lWbpY8u46ZRFK675b5P7aK1x4R+O0Cl46rGyQIQFqhx8JrUPGYC/6I0Jv1jJW
lg2yLwpiBMtJ27YFFcM8Q4qOgpcmxwvWWv6s/1CMmb0jviCKWNBEW1J9VPKsXKopxtOuXK1R+2Y6
6GBI/+Fds//z+/BWvrU2cEFR91XunfvpvvywIgqXF2KSbr6BmsJTwjKxyt7IwRKYRhNea/KybNA6
X2B5x9uRF+E0nyQ2jJ68xJ5urFIrOKhjjwpIdAXVHFEnGpkgK+F0Hap2rR88FEfGpVOtG1io7bx5
7GW3vs/u+HqI0w7ICMerTrqrcSWqFqSbEx2v4H/JREBIoRFAco/U/lFbTbFDBck+E0B64JbKttpP
nMYmEcwArmDRSctwcyndanoL+00NSa3YTEDbhhmuiuevoVOXEPpTcBKZzztkpD+TIgjDdZCUxldz
nCQAQXIAe1L/2JCCn1/pVLr3faWjh3b6TPezVv8HBm3vWYlEx5L2JFpW+HR+LefUwNC0ULOG7yUu
16PFukLpy0ZnMfF6jXSv+sPcB8Qqc6No8qfWUVp2/jyiksPoNVCrNUX4Kmk8bIw+J7m+ktjhXeHt
be1QAD3RY/kmzDdThhx2Zs39vxDKaTxlJxzoa2WbpYdawJqjYu1kb7XVoqiYuuTyfniooBJEBaQx
dKpL7kOKzYjJS656mxYfpEYfFuPwDmapDpHUpyqZqPOovGEGengE62/kPkY9riYFqa52if1A0pQ7
/kChhqCv7urCX6kxZyxncAubUgnCkpLZCffSmMwzpUfJfFyPFlrEprYZqsfSEPBPop2prkNa1W0E
RIq5S6ez2403q0fxstjU8kTlWi8vzlVPDrUhZulCVhpFVvOoDS91QeI3GcO9Sn4KsX6LnjyCzkDy
jb9MWG89LHepCseLJPVTOR6KNg6YFJbn/P3c7aXa9WHgA8UPvK1Am+j+DPhdGSyM6ZCPfy7DRMU+
O04qSbFxjwacSp/raMFO1fo26LWvk64F77jb1Vdq/WjuzVeNMnkMVtkl2fKTzyhk1RRmahYD3p/P
2Kr0SZM0/TpnYAZRUvVilDPUR+KI3pmkKZecYE7FEHTL/7PiUSkrMStMY4uRF3PkOtsA65HVgQnU
ihNz/lx//fjj92kTp6DLQINHue/nwzljPJWl5wt481Y3s3XeWK4TDKJ0Im7ZybgwmqcKESJPwTfF
vxAsTwJAxbKWbClUzl8l5reStWu9XCtl2Kq+VrhRdQXIxlWTq1J5tfzOVcgM8gmbuSD5cGIkprF8
G/p63mo+Q3LIRFTX6pBcyfSkkK7ukOaURlpIwUoqngQUVPTNfPpABjpZJer2DX1AG50sWvkCNbmz
4h6rOjgqiS9YMY1mzWowx2rz4pvdIbjtFXkVK6pbVtXCL0u3UQSlf6b44VJNPjU/gVUrz/yA6cyb
pvxVq2hJhu9lB2Mi3Sfp00R+k0lbmXQ5IMD14fNUtyT3d5P3d1lei/6IB6N5al8mK3A74deK35IF
r4d/gDFh0XauUV5FyHoJEZkybwlM6ZLAz8vaKr02n+pFR4ptTqh83MnTs2dg+Orcnd8lonL9tUlA
WOl4c6kwaY8O3SCXdRX7VHLMlX0UfRHJkh6zS5OCU8YotBFol8NwMbAwP9qLShdYSmvAbfMQjdND
lPIkC+UFRRAO6zReIudJjIHPlfnOHOwRHV40djsFueHhMzET3m9G8vZoSAHtsOY6gmm+GvU/I53p
DCYVKsxyv+mmByTLHHbZ+Zd06jr+/uuPwkQWqvZYxvx6QMmN2JDGG/Obqf4DSmxoF+cXO1nrYvJu
42wEAQ8ti5/nVooTefIli7EltJU8/sO1bCPGrJpUX8pTQCcaephGJkBnUAzS6EuPGYJbsGYhhpvW
QWne7BBGmndVZ1DtKSpRHwaeZYbtMgGj0KE0mwHY0ELgYAXFzPgoWflMj1OE741tCOxdNFRsjBol
6mZELd3c75ad7S/QVFvW0UfrqesAl0Mt4g6lxDCr8D0t0lkRKjOc23TvTbJwQ5KBqNXavQaAzPQv
vKYT38TEcUG4ecFSNH5dT+XElMdrAxFI/eLdNPo7OjAerUFT5zjil3z+s5ya5JmI/yBggsU3mrSi
R/QtnhlxGKulzPiFk5IMe0t914MRt4DMbcP3QQcgrktY9VwaxJy4MIQELvN3iI/6L7BTQoPO6Aab
cVN/rwbEKXKa6r5JN1aeX3ilpx/x21pHba4EELMeSU5w0zvPdfFu6Dc9zlr6rZ0f0umPlL9fvKRO
fkWkWgSjCX3QY+d0Y4C/lQdmINSdEhD1BGrlHUkn4CZCHvrCJzyJabCBSbEQEBp874++YR85TliT
YqTTeK3lb5lyj1sJeBq+6VQjfB0Jl7R+epCKdi9N7WszdhSP7U3NlZKCsUx1h+4u0MruvSzRn0il
22EqZ3Qdba+/T6EpCTxsXz0RCP+K6A+RaNpd/sBXY/rb5f11768h+ARAmYUWow7ApjIU6vu/BAdE
oLoF6kjlKMq55pbFLkpnITIYJUPqYePxl5WVUCkyzQajC0SOkym5rgzXN+JbYWoppfeFi9nyjZcz
jst9asADU4SmkJfwrEI6Mm3bP2Ul0p24SKVMqLQpWUXXuQHGePwjprO2kDn/pLMnxfVikJbTqMyZ
DQiXn6KP1yopvqCuClZXgxankEfi9YkeYFo+Qg4dc+Rkm21kK8uyeBKGJEy6BYGcLEdWHxtbm8Oo
90eNHB2jgn4ph9WaV8ZsnFCHeZyANalSd9XK5rvQOTdDBftbjzEKMe6PtYpxW5QVpHBpcBlvF/bI
qSwUWACIJGBQ5C9H0beS/aBUFXgryA1Deo53NFrjt9EzVqQD5NuFc6MD4ju/6pcZ9fE1jMQ11GYA
zxph/+fGdMDEebEqf0H4mHAI08QhbrZQIl81ZkBRcIWmfZJfM0AfrzMU4T1iDQPScusJ/LX9ycjQ
QIlczzd+ND0KJ3sNAC4kdQdt0zhpV+d/sPg9v38vg4EvPiKyjz9/r9pUlR/qw1fNCKYXjIFci312
fpUTsQ9YmIP5MvAni9fzc5WSA5Qmgg3MIIu9gkYX1/v/DzLl0kJHjxPq0mCpAwsx3REbWWciKuj2
lzmHYvv8enHfHsn4+UhWYBad5gGhRPAHVSpxyNHOhClJTAl36uC4NqgCKtowXSSluT7/Qk+E2x8v
9GibpXHn61nDc0L+01V4blTD+On6K9PIZ0wvzq92cnqGZDX8IsTSGd0cNUxUq1R7T6V2Ha6ahrQE
jnvqvDTMPSuGmGLC3iPhIFx8wIPaTBb1dm/GMVT2qKVejy5d4ScfX0MTFpcq7tSv3/vtCh+TQjen
AYAoeVxc6fOyA6aBI7MJxckA9w6ODboMUnoAZhCXtImOWC8ASoJ10R8KODmXFUfUk0cJTIcuzKM0
yrWfO6LxKt2Ia74JxDxyYMFBpLlkO9NOtfYERCGkINEXQZXTQyw6GOlLo0uNszeCiGTM0JI04xN+
rQDTCX8XlELy9FPgsD07J4KFHlXFhAs9ksEMo70RKc0BV9s/kR7PFcCMiC4JypAKyoJhDlInqvVU
AE0Q3hties7KAu3Bdk1oEdYW9k4i9qPQIdTHbeSEBX9OYMyRAA6VP1JdzQFFwkNpSqTT650RIBms
r4ikfmy6vWzhlVZteEpBCGIs37eGa8Sfgf+YaROowncRv8rcXra2vVKzT6BpJLhLFAAEtELtEV6U
0wVO20J8IY/+TgZ8nOpdaPWzIL+GdzcXrCFRVPfewcSx3Zge7ZrLGAQFPSsN0Vh0e3QuwwFr8i7P
M7TTPx2GZoLloCTSdd9QXmjYDcBLN8v+OvbVl7GfnqxaYnqDRhXQvOZQloVb3gSrUtOfg6x5OH98
TjUnaLw4Qoieud8x0EjiGmoU2NoiN+q8RzkX/ReAygzZxIV6CRV3KvvTyW4tlekihZp6dPOpkV6n
+jACq6e3SR6gT4+kLZ60Qm5UyMCExWXU5BdW/1c8/LboUYhXulr19AY+Ljy/AtSB1lP+PteEhcwA
xNVvSHF0bykn1ioiMSrC0B3UexQv3PMv+2Sf7fvTH10BVdoagSLo9diDYFI9AH+g6nLZoRTsyBiP
SIwN5eOQvV9Y+FT7FQqmgPeaCOEbImh9C0plUvYdHMSvmNx1bkmQjOfeFM3KbmEVn+L0MtY8v+hX
1/zXa/+2qNh73xaVcyky7ZFvXQQLYaNK6qDEb4X2Lmk3evUY5zV4XCSIkuQaXbZZUJi4imFfL3dL
mfE66sTzPkY8PWhv2jahR1FdC6JZ3yBYJ8xi0NUHNF4n9Ux9Ec6PSY+u+DW5NujoJNe/RBSBRRnp
XY5JR2TORw/Zdlq9PfU/GCRMdJ4MqJCD99fY7Mdmh70b8sTkffKF93/y6hd9KgPhAhO9j59vAvgD
3kpC3KSyH5t24feLuN3myp5q5/w7P32+vq109KGjApZQZrLDfIjE9h5dcIEvM2vX8TfEbKjIDoCp
C4uKbfv7Q//7eEcfGiyYH8CPZGYB9Pkf0cjBm7Olhb67md4BcIJW2/kHFfZn3z5dtOi88H6Noxwg
A1LUNkJvAOxOEOuLrP5ARgz+0xyc1IWHPX2UaJ0gVmMK3M7PbwnytTGihHwDkVHSG2wweLydPS1h
BV2E9n4dzN+v9t/Vjr4nY6JJhqsR3mhcJGMJpTJ70RM6iikWjxAauD/cQL+K+4e8C+dalm6jRH+U
DAeJklepkjb49K04hzgZAKPEwGUYmnmoLEXsRYAL64mORiRgRtIQIYIBu9yTmVcAvsT7RKElrgbG
SlyxHeWY6INW3LBlOoV4/hwmzPQEGKVunCt9iucHgJSbCZODsLJwwcznbdbBZ9e2DGB8OV1Tmenx
JyRJZoeXiEP/Zev/+6qOdqEfFYPXhxwy4akCHE0pVzVlINM7rjHqzVx6uGhTdDLZE320fzbD8fXZ
V1MvDTlrTsEdmBkONh1iwfZFZuCSb8zJHO7bWkc5HFMLu49Lsnry6qKV5rowCDP/XGRgnUwJHByK
QdDLwOiPrmgtiTg4A5wM7DEy+4+w7DLSNZK9UQjDHD/NS0OEk0IBzrcVj+5nyYiM1kRH4WYYwSXg
Pb2RpzfyMe7FyF6G2rPIyJKyWJFQgdgV1tS0DQEPz2jhEEN1pPusG5PNef6sn3zjAgrNUAy649eO
+3aB+SN1uuwUUNGElMLk4lcGaDG4KNB6chdxPdMS0CzaAkdvHCNzq3IC5jWD+iQ85gWeV8LZlL6O
mAaqIBZAtxsDkjxv9B8zTI8rALKjEErUeWo/uyTAfukXHX2RzG8KxqT8IsdeId7CNUIXgJDK41/s
RZ+cIZGB/ufxj7IiJzDjKtcYkCXqZ0cLRxivdEhBBHD+lMGazRDlR3FctKLPf19k737fXCgvMDoy
8MemG360dG/VCNEJ/hG5CHUq37ksbvCCcev6r5I5UNpjPeMYKyOe5qmVu41VzQPjNh7nJr4TyZ0v
v00oSNqALpq1PL54aotU3aLMnyPtaVRWnbm1Ge/UTkyaGSwN2MGhqkB+Dpe+Wc9tcFqyj+ppjcCa
zmBIUlZ6k8yGdq9HGBmRHCvSMrec+9pTaKc/KL2+akeku+RNl93l3QbFB1qHi1pYzmZu0/VYL2U7
NUJm18eQU1JdCzSGhS+LiZyGeZ07fwyEUoSzWfMUQx+CzoxB66vmIfVQImilYWXTN67A+CE1j9b2
fpTvJ1Xd4Qtjx69SkM67ZKXYe9HaEx4r3EArYaTQ68O1+CfbMoYQDhLbqK7DKd0PaYCuIHoz4MRC
528GGiLVLCVgaYiOTXG2jsJ8oYPbxtuK5Ne5ZCp2Ip4xe0LLj6/Mpz7mmHllZYaySonTYUBInNZz
h5Rvjlvo2JdXIpO8GEJP76tvax71QKJM7v0qYk3gy7K1F/GrQNbDQXYIUJAdPwrOkUb8lq6Bnw9d
Pz+/s08+M5BLA06BhUHqUUQByCqlpcpYFooltpRh8tRXb9DDiGBiaHhZdeBUjSWsWXBmYYRAx+4o
YlSdHXaxD1+aFXvsqPgDvQOsQRGG2Cj1wWsG4S6RaqSi7aeWGRvTxNKiuIDiPBG4fvyMowOd9jCF
rOGfejYKmcg+5jg4BQtqS1pt51/yqdYTOSAudTpVFVLwRxmHqlpJP5akgi3liy2QYv47rX0a24zc
mREDVsUQCOZZhjoAfyLsGSEoFUZ5IZCdeOrvP+QXaMgYzSBWuEDZbh6w7WKVjmgdIbkULy6Ke51e
TKCjKWZ06KI/E+ABbk3pmcTMeNrSM22ATjKrTAyCdXi5PcvY5HeM5uH+XU/8/W+3cFxmLdMb7qJW
y9YDQAatS+c0bMaoX+bjolPQvoEfM0H1iaIHO7vpy88pfNUapKDoUBmzShONYwa7oMgpSmDY3wgJ
jNB/sZVCGFfN67FzuzYUPh8FbuJe+KaDMUyAvjwqmIOiJWib0hyz43ldg+U9yNG4YvgzG9NiXuKJ
aecI8uTLIdglcjevi2jV28aVhNq7HnRXUeZd2WBHMcWD5VKOPv2hbOb7zlLTpb3w32LWCj1C6h+w
IeWOr/pqFhm66wy3QPuQ3IARXgzajZkBECaUWszyaakG4BQLdp9VGOvBIPLTaQSeZDHRDfinOe4V
LFHy3858LW+BZc26VptXwSSuD50CIKI841SQUhkGIGdwZrQAifMMdWlGDPJBaOXJan2lRQs8n1wG
UszM1U4njBauJd+FyVWrvFVysdD8xi1rbz54V431OeoyJcRTVT+1nTrPGLJFb0b6ISZC2MUuG2Yr
InWJQVj4b5P2imrNfMiH2fnzeXLjCAEUMcL9rUbW+aOXNKjs3MQpV2B10PEs07c8WYaGgAae4vxy
p2o1kxEjx+LLu+bX8LavoTjDdxWJc81tJ3oLAgcjg9hAQwhkWAM4BPWXRsEZmZlT6HmryYvuU5vL
3gayObXX4zD8HaP2QLKJ5yu5d+y/keLW6VXLOBzBeVJ+8VkrZMEJrnzJoWYkQ2MTho/gRwbIMkJf
EuQs4eCKcBjKWsWj7GVuqYMD0R/7pl8Lm4oe3wm7f5dQ2eq8FFTMxhwit5QRsf0jSKOOnNwgcHn+
LZ0o1XG3sphAIX4lZMd/nuZJKRJmIFKAkC5nR9kWmNnA6eYEXKaOnsjufqx1NAfJrUxS1Rb+sab9
GVrA5tKMy4jYTE9CjSd35eePjvZKXkthev4xlVOeQj8WP0oBFAyfi9yGLorgVoQbZcKNP+Kmlzvh
lSDtwRenz5RnJXyyfM1/DfvwRc4+qZ7rAeEWwgKUtyrfamY1hzTkTlk6p2SnUpiFKH9aUENryZwJ
MTjBxiuERB1oWqipU9/NR2dYqP512G5sK3KjqLiKGIHkeDAw3hKezRzvZEjniv86or9QruvsXk2m
m2Du5J0rBagS2H/ZWbdOW35uOoupxxxGfFMdMKvYQhbH+6/TuiX5i8AW1co7msUQ9oIPNLKskBo1
dGbIlcAmFAPfrnv04ng5DY+90m8lZ5tGQK973OG7T5/kT2TSdjwTg24GivxfIWLTcnoMxVoSadW0
nInhAuByjUiEMZblG4vJxjZDoFP6L0qlUAUQps9Voy6YrIoQVzZ4BoIgd7Bakdsl6wYUcue/9ak4
A2lIgaVskAkc3776FPkcKajeWSsks2idMIfg+ie0XkxmT5SkDCrRkUJmkcLluPsUm6HfDQKpIZRu
rS1oZIaI/0s/DSVdcJn8pya0jn4eUqKmYgWB8bWKWXxa1sFWP+0Mra8L6dqpmTRr6Bbmfo5lstTP
lQanlXpr0r6wGSRvLtrUCl9Ryw5cezJTNK2zH3ICHepG3rqsS/xAOEeIlMufQLT8/MoT7pbp1gZf
yL2lQrBEmKe0/SWN2K8ZyvmPbZ782qDEsTcVmEP5KKhIfedYecXXRpWjjZI9XVZb+pMkbHZACnj0
FPKtXYi+YEBZLlT8Cib6k64smtiaI+e7UyZnlktAUeBvChECr/xiVmnqrV74iGJ9ek9YzAsWKyAO
G5yiXMukKcwJ29aVmFnmn3X0IRoFYhwWdMjgcoyIGVQ1oY55EKDlGuYY3JOSvyn9MRhqWJUOOD9+
7RP0RSA2qaQ9uFquHC1chWmxqCPqkllZTBCkpTme6tdVi/dGpD9oI6qMPJoRGIvz7/JU0YD8PYwz
G/kMVNGOyhTTtvshT+RAaP0YSENCAZxG3GlKv5iPJVwkgIqZ9UJnFR2waFj5FWf9Iuvv5BcFOWiD
fNIxXjvag6PRmK0x9qC8yhkIAJodUZbg+QpdiTs1onYz1EcxrpSvFGmd9B2ota2Y2fYRlAQ4q9Jl
FJF48qO+L2/m3990VFpQLdmZ0/CbGNiKSVFyCMBgt84TJjszmxKL/nr/YHnBIlYvzBC+EA9n1j7u
pld+wFVkj7wPTlDi78rgUzRGgj8pyYI67uq+2zaBs2bMIiUkG/glKgd8FNi5vdAyLlF7hM7Oe2zp
vzaN6QbSKi4QmYSUZUr6NeFe91DnDd2YTd53iN1sjeA5VgXRtWWsg6wiBnDrodHWaXqQKwumULYI
6k/q1zTqvjDyaQhwkAalT2gAujT2X4YdWnHhbZziRIIBBBMvLJSIUkdtV7NVi57smlhIOQv6cYBj
XWyq/BlvQLvd9oKhH1Yb+mOhhRoEsYuWna4hBq5WXyOo82fmVP70/eccHZleHks10YAkSkLf5YkI
wX1OMh1e7H5efPKjkt6OB00qSsCIprwq3yvpXRhxeZS5plHPkBoBSMfLcOKXsEhgQlFqUD7ktJvk
6UI7wxBB9deW/AbhO8oaU7+e1HZEDwNJgXUFBx+ZBaHcndSkM8ycPOOag4Kfy7yy7JtAgvAWYHiQ
vuUq4g9yO9ekDwmpziZtMItikOEHc6wkyDptZx0OnouQRp5c63G7aCLQeEL2X3Y5dVoDW7ICRk4S
FaS3GlQvP4SvBCmwNNvlSNEpxtZsbgEtEVJ8QPAye10OFN9oF2ZbYSKShE+k5LShZmF8yfTuZPQS
sE0KThDwx40Xp3XaqIin4CZVVwLvBsvK1cqZEsdf0hlgNs5vwC/Z3l/f4tuCR98ibmvVjGKV8JB9
WqqHcw2uEfI7kwFggJP0GecbYUapGsqasA7YSYbpJqXwiHFYTNqn1m9WU7MbkFCV8r97Wpam4Lhq
f8I6gzWnQ/nXZxRSa1/2gQtuqqncWBPCNk82vHRQHiMWWblnX5URzej3MQTMNF4JEEWZvgTyi1A0
B80weI8AaRL8VUxlkRQ3QwnMPd94gFf4qRaqDvUAvQuSCSGkL17jKlsVaIRkdb1OqwhQjjNnxBex
mI6Ih5UUFzb1yZP87T0eJRJ+XzD4GAizsfwgcbDCP0hG59U2lv8+/8VONdjB3TN9hn8FOPhYi2gK
1Awm9RDctIpIUOFyLEUxgDgInTH0UCjVFWtPFnnZT+XUQ4I4YpQk/oVv9c/8zmoQgW46lv7HUIR+
nKCFVFivP55/yC8U7/G2JJGg6Ul4ZJhw9DobVKw0tYgJEcb/kXYey40j27p+IkTAmykIeomSKFel
CaIsvPd4+vOlzmCXIF4x9rk9qI5QdQtAIrFymd+YfLmdq7Go5ZCu5SQ6V7O/Efpv1GIt8hO8VzRg
NGHJ6b+lwM3JJjU8DED70L/z40OsSivhNa709iq0qlPWbMKhRBMEy/poLQwRbCoKs3pwIHbpNs69
5gNt5pXfI+WMMJzA1wI2CtK3FhqarcQubYfKQKaEMSw640LqRGw9WvEFkM9KwBv5Ny2bzPKB9u5m
U9uY7xnRiXKKSiL1hzvfWNtl76Ls5Ax/QPS4irYXI9mRpDCjDKzY1GA00ynYaKn17lcyIGtNZGxa
+0CrgFUXzhFC8CW9Js55qedNAWTDIFOgkX0CvjFvqCt9DsN3bTK5g0fCZ1OAZcrbFRWEajTuOAAN
w2KFVggO7ddv4VLWBLlL1vF7BkC/RIw6yTQaAfONm9K+C0CzIaOJbN34uzBXOg2qXBHYThGoMxqy
X++/CxsdxJ+wyUU9USgNftzoeWHbMf5mznFIDpTgnI3IxEwt/gMP/18XWmZnSlwWFpWEQ34OUvyh
zm5r8HHJ89UvSr9w6P77SEtWrNmUo611tnOMpBsDN1OL+d8IixKfaJ/mzYwaSY5CYqxUmxTRlzRH
2dAA3hjV3TqVKcPz4d5EHbydJw7dkx2cNbCFPvouOJtr5UtKF2TqYZrU/pPty3RfT9ii7dTmxqEx
Eaq+m2XFNi+VVTIrHi6WRw2d/6G41Usm0bXm31h98VwMQO+k/DYFLvdfrzRlHsMT/AWAeiyl/cwh
pVVMu0b4BFnBKaMKRSAaFKlytXd4Kdeyic8qWHAUoj+p1hkKMEpDgBdyJrvqrYB2MKpSW3XFIIX9
BCXTrmXXZ3zSUCPyGsz0TWmeM+vNuPYlv4PwFqGUm4EN6tBqwK93GUozdYTgSvFdCGYO6lUwlXdG
cxsOEHMirBX8W6cTEmT2To3+FoS1yqEAh6bevXUZKgLxuGPyoOp/eFnz+CCl11ou/4/1+s8tLrpr
oak5Ud4AhlDMdFP6CgJH6lodnq3xJqhzN8ow8YboVZ/DYthoxEhOuqn/ixITIFuQK1/vlEsnrG1o
slD2BqzOmn38+gsFV8M5Y0YBgRz9bTH9iq3bQUeNjI8FjXubuAed8MDVr1z6QkeIUAeZ1cRn1VY+
BR7EeMMigE8j2bfmdOsX0C1RLt3F2FYpKw14GyJGzbcw3Fh6ycd7yy2gdfX1XVxIQm16UuxfpFrE
Nv74/HOmx0wFaeO0pN2R/gCZHBCp0A2Pmu1VVNSlo+bD5RYb1EjrIfVb+lNzsDant1TAnM6sObk3
bnp583e4hzvXpYNwcPj6SdULURF2j4yJoLDV/fSlyqFcAW+lAJshqWdB76l9utKbTTsdo+B1Ch+t
Zpc0rj0f/BTng1XevXbx2tK+Wx2H+86a7qTocQ4aHKXsdUoCECNzll8NXhe3JDYsOOLgLyEaCR9f
SVPiURXSrb2xVdmdtb9djQcKOQFCqPIBkC95GMgLxpLbVjKvHIaXmt9IcaO/KfQL4bItWipWrEVx
rJXvbT2p20JCTlsgNKcCzxOaT9xLIrTswpdYTKcznUTtyo68+PxgbVUZOUMEOPXF8/PTVp+HDCod
eAj1Qc0OdJMHg7EMsgGm7iLpYFsiGly1Ib/09I4sZHQVWQZyv6QNdkaZleEYsPRkXgiyMOboMW81
3lh5Ye8pv+CbpYduV4oZeUAq/vUevZCLiFUnHcFkUlaXDekyVhT031JaFupDXfVuMrX44KAvYqLi
svv6Wp/DjyN0VlFOQy39s4MsLNJaTtRBOrLG2STMgjtnD5Pr66t8fqKPV1nsp7lQkqEOZtAS00qH
yDzckl3RDKSS+/pCF7Bo4NKR8lVshw4vziwfPxtDreLE0jpJpFds0zbN94iCeWHa3voBoty6CuN7
3GXNndw9DdLGiV6Zs4OujashcuUyv5mZ6gX9tJ2Q3adN9/X9vb+7j2ezuD+UQSGlGvYn+KlMJ2qI
UO49MtmY8sDtzbcU3qvOADdC4bEspecAELmyojxQnVPgcBe5JaEaU9yUerifOBTGMd8nrbUSWQY4
fH6F6DBH6Yb4REw44zPwuNX66E5hxG8iQ5eq3T7Ug2cQQRH0w5rfk+gWUD0EKdZxGFRXnnL5uqke
KFWhzxiaBlltyRKwG3+2pk6yj3Qc0SfSw2OFpNbE53sFwrE8t94v5Bg6ahAyJozG4txO29zGNEy2
j0V2nHEoytA3jE9MraqMxPIanlCEnH/fnbiapeGIJAjFHNeLkFT5IzlLNdnHHuhiLwNuvAYEuXaF
xcHop3YdTxlXkPWj6rwgZ/H19lt+7csnWKyXU5UChIq4KkWzK0l3oIqisETkUruSe3/C1rxfiYY8
/EgTOdJlDHOkYSyVvLOPQfyIRKwnH6Ziq0nZVi5/yMqrEyPtlIQYae3VG4Qp55tcoAbt8MpOfHdL
+fTOALkQTgVbczkcSGbLjlK5sY9DrW0kHJoiEHJp3As6aheaG8umo4gHvSvlb2p21p0ZtPSLjlXk
mDR7Rw1HtzDzMzzKdryyeT8VaO9rBHVHo6mj0vxbvI051/24cCr7aEc7eVapq5qV1XQni05OcfIJ
X6WqeA4GPFEGxYgbH4pfFS6nAwBHhkXxUBz6wHnTU+PQKLtKofaqPSAMG12Xtub8XGKWOWRulwo1
yBeKEWONPXYUDWcnms612a3DeZ3YmWeHP9RSR7Qp3cSzsU7j8sXM1N+sxl1sBVf2xoXooCKkAtsP
6x7cORaHgYQ4re2XnXXMEeRXy9Ns3I5OgRD6IbL+y3OHFf5wqUVVrzMAcuystY687dq8VZoTs+90
OsjXvD8ufFj/Xmi53UdGUGNdNzyT9FyM8ioP8e2C0nINJf8pfRVPBF6NI4RNQ3wVi/sPmqrRnGac
9Nw+GupqRLANxIBOVR3qjmCUOyqCRvZLjbZeB4Bg4hSr/pbDXyKwPNM4/WYXPyyKqkg9cmtdFj3l
8a9J/jVJ3ZWX/Ekd9P1Gif+gcgU1zVq85VmThgiFKPs4VjtLyu6BeG5G8uw4iXgV4CmVGHmIdRg/
iu3Z47fgyu1WmUBF2HCbpgTZF2VDyXUlAl44MghJYvzO2USCt7ivaU6TQC9q+5jHhTur460khJvS
Zj9gPBlaJm6CTFudxMtzJJVNmvL9W24iwUNHDOaj4usbZ2PggRv1b2mY3qTGdsKnsOhDyuzXXtZ3
2pxtR3RYnCJdZ5IhsmcD/VECn07zrscyK3rlzSg0SdAT0ozMbeTGa01Q8GG135eStu5GaT3qCF63
IQAi0bPpPAkQW70rjfRWSsOtKcr13F+P1XBItWzdz+qTjlCdEko/xnJGDPJHYMZ3iZ00q1FtPNqf
OzNovgE1ufl6RT9l6uJN4xdpKRohFmulRcrll1oNRyQijIF2y8wOoB1TtPmPMf20AtVNm3jvd+OW
hceFOkJVut78n+6AIoGcjzNnqXsa9RmvvA/so9Ssgw6VkhJpQXWDnpf0EmZ7A59oRLtRwazGl68v
/c4QWZwvPLzQrEGAzqZ9+vF7TCJ9cNIR95fZSPaD7U+eDUhlClVAha9m4+/lxPSEh2rcndoxdxko
uAEqi6URFW7cREC4LPNIRz2w0ES9+/ruPhEWeTXCwNEWirDaZy2LXm8G9I5k6ziMDAra29GuPIYI
SEKuSPbZr6E9PIykodLV+k3MVRcLI3R8+IeGsijkPi4MK9Z0THZNcekw3HKqTOUmbR9xKhQfiurf
0loojOrabryQQnFdGz6KeHIKuI/XTca8zHILqLzkHHK1XTEwmfETntDFNMazCtELSB3Bj7xEZIhx
jEjKj6+X/UKIsXlmVTjTgV+UF6dOaDn9qLW2ccSkDZ0iCX5Lof+VvC6+C/9r/jyvmAyCxxW4aU17
77T9cyDMmVTE8WQYRxG3bKV3U+0FildpWsANYMmjEq7S4AiPeR3RSHrAVV6Yt+Hjd9DH89cPfuFk
R2kGCSc+CMcAXfNx7QPb7GzfsYyjHj8CLSb1H41DWL3U07Wu2aW3jEsw8RvRMOBUiysl/jCA3o6M
o08VqYThMerLfT1Lr1bwZpS8Y9wzoJE72ExWvubWtrzWoMyS+jx//cjvBeVin6NVRXmr09IycWj7
+Mw41TnagGjWcWwVpozxiqbnWqmKb+J8wXKPwRN2i5taYV7a/BApnmpIR8P/oY3hpghwx8k5VMiA
+Ah9eiykZI7nqHQ8EQDDzcCr/ekkA1poSnRPkQFNVk6FyKYdo8trOHs2WFkUxNyfhlGvdOfcNfGT
NGn70DG3I3KmvIKuCLwpyFAnxpMhfxMnysgGuBM7U8r1x7rX1iWw4KgYLNdSJxzT8a1Qi1uz6k5V
WdxUzg9QI5CMPQWfrgEVe01JvaCRNioSR+N5kIIH5A3diMcLmt7rY9SLA4jKd4CZUxZ+jtqHzHn6
eu0vBV8WnmXX6Z7qylINsK4rSQ7GQRfpndQ2WwspyabErVAtvKlYAWYR7OK4EwZ7WxUEFu5bblzg
Ej//KkH7C7vD+Fa5JgO1bDHySTqOSd8Il07StGUIamH2EeZ7/cg3QHNtM6b1Vk7t9ddPr4s9/nHn
qaQvcM6INLKlLiemc+r0cTHGuggz8Wi+On70YBYwR4H5Ra2+G8rsaPOarCxfywbw0mhuN0rxJuDN
FdJ10eC1ZbflUxk1G08S40ZkYkEke0209VVUM6tD5w/4e60NH4szNp2uz6tyOPvpTWhM6zJFI1dL
1ulc3bV5ldNdae/GmvSpGe/SrkQ06drg4L3GXj60qqK8I5ToYARpHz83JYtNvfB77Qh1gN5Hxlg/
LlCGEPynNHKpmfwuuXcyBk6o9hpI30b9bdi0t0p90EwQe+Y2V37UNlHDOlUo6Jmtfq7LAOGIcJPA
uzXSfhdsBlxFpsxcyzgmtKPmKukJc4GDnl0dPbxrd3x6Ip0Juy7b6I0skxe+697MpUwTibIf124o
53vNlnZGgvIxsppqiF46LXkIqW0cbErDfpKzcTXhatw6+I+jjFwoAvrt2Y0JdKLSfg/DE9o+U+PS
oXiaQarbuu/qavhbmiLol+Y+Nsp9kEjHkUIhlsAc56tRC/7adbq1B+VZHxFo6vZzLt1kyD0b2rA1
OLZJGWoV+WMuNxvhNtaxhUKAYBhArocmPZ7fUUnPVFvpiHNXSrQPMX6uOjf2OH7m4aU3nodoBCD6
R1wkketTZdWbKik9RS1Xqd9vu87fwlQNnfsecQN1oCVAJJHttwmtjhExrShxDhBY3DFut8aAcQdD
6IkHnBJz3W77nA5fB6QtMGEQM2MMre/ohaJ3PLiKtI/qYucr3Hhxg4zkT+aVRQiOyKm8Si+PojFg
WJWXOA8B/33a3YZ2/FD+oQr7FTHEDFVFpggfDkke7seBXNK5jyCFiR81fXsyFPqHGJiz8ddItdyW
dgrSgObdhLg6duHOeK8E8r1deEo6EqLC3Ryn34wYIIuerQqj3Di9tA6DSIif7HSMV7+OF5r4NJYb
zUBGA78eEZmWTX0sRdVohpd6TJqfVtfuRwUxtTBjCHxwMnBgD074U85/qtKjYd75Ue122U8muLAf
f1UBOg/4lUkMLhPjrCQo+iMpVT/ZBgi/W73b9Na26u5H7TgFx0RbO82mvCbN82muidiWbOCzQXNR
Bry7nGtiOZj2kY8tXGOfwnTlF2f4Uub4PBp/SwUMGC2URCs5hP5YQv4m7rz47CvscGButLlRo5Zd
tThYaGerv6XWdr9e4Au1+cf7W/RzhlQqGA7r6hFryTCt1/n81xnzG9VGA9y+m00buU5MyeUfdkcR
0D0gmBHkjpvb8l1PYl4261i7V4ZXS3so+uPYA1SNdg4sy8xKrhwen0Zw/7uWwIngGJKjW4uizXIg
CFe6oh5l69TrZ4Y8WY92eNRuU4ImQM8iPLVoNaMmqMN8qMwrnZkLjTmxWP+5gUXelGtaOKoSN4Di
KmCzp7zeCdQXfgxOE8PABTksEKI9JqmvPdoEuGmtbHPeSN2vudO9FGB2W900U3elmER66tJ3Igzv
SSls9pvIPf/JqOVyVDpdjrWjFk9rcx5XzUSvJbdXTfpo6lvtPpkDr2Aqh1qHK4/YvI+70LrP4u+T
c8LEWI6qlYHRCBbZfqwe8HxE5x6Nfquk5eq1TYzWUQ6/F4PJI2oUiBjNq7QdXGd6tRV6EiOHsImA
aApMjh1kSGvmgytfvWOK4moOqCQo46rsqZnyAEf0VqokL9cilNZhKOUNTGWgMs33nM97bMdNkK6d
+rHNCZY3tYAVNpKxsnrg9hyzK903mJP8VnJEH7SzwRkUJ69BV67CUfca+1eZH03tRQjIpcHtFJ0l
6zXR0Y8SDVLqe//U5oe2v2kUL34JnVMvkW9FI+J9hhsLdanhtYHKUQ4vcFgj04vHX90EIs98xUg9
NW+1sto5LFDV/DG174ZxTmxjows1abmC7hZ7jSLvgyremrW5l+1g78jGDVJWNGVCK/WSxl4N+Qq1
5E0EV7pX7xN68u2UoDafrPr01mybvS9Z6yDLtpLpY9U6u1kO/S57LaQCNL7kGQYhsH3InTu5uWlI
cVBAJMoRo+vyW5+i9S9lOKDj1WCOJE3GKkfycsruJhywpVxe53W/kewnwPlrasz01zT7K1WCjFjD
RJS/zTyE7ltrU44Pdeof6vGXPZnryalwnx/uTHl003DY4SJ/4yNX+K2cfxjVi6x4VViu9PzcDz+y
8D7v8MWKnp38qPReCRlIT1atssoV2Uud1KuibaFz/BTf83B01dkrkrNPz6jA2yTk2EwI471uv+bl
b63Ya8mzg4ktv9IsbmiPe7AEGmmn1BugoKb9pKW7Dm21IGFPtLtG3yXTDQO8lZEUyGMdmmovd4eo
gZH7XQ+dddZ4Ej1nWXue2jWQ41VdRICC7meMNNSbDjpSGT4URON6irc6oDgbng0tIhnvknD0GP26
unyS5WnVhHggqMibHbr8iYLFDesZghRrOf2YrJ+zLuwlgtvKVE5Bmrt19mpWXvq3zh6bdhcOz2a3
Laq7Xi9wXkAe9Dv41DD8Y9Q/6i6gU+ZgZ873JUwVQLSmu6nc+s4x7M+D9dO0thEtvCSBquJQRMud
KyyJDX0T1HemhuzOjaL18Av+5jA37XsJYzVD2iXyrQGl0vlp9N7cW0A2KKSeR/XJshH4eMzzX1J3
28y72ncNyAglQvjtrTmvcKlNmhtb387Rb0QwXRmIYdvvvj6Q6L5dCGXoFTkkukg3fyIClRrtQbuS
1GNWV7s8lu7DOl4lFc/Fu4WK4A6OdDTlDkEBew0/JI4oMqFrObGzHsilBybfsbrWhsbNTdzYpseh
6yhgo2PNCKUH4mVm7X2uoWU9gpXptZVd4XWVnbI1rQqKxG7XpNWNYcW3w1jdhaRHU43Sd36C1QU1
VVopTcNiy56St/eV3K7URMZztz7HytlQxQeKmn4iuWH0NCjJXaAyCDdXvnyGJ45xeLXyw22gyMcs
J1Q0BRYWwDWDkyw9GM50VBoFve9wLYffA+boBjp1aYWyDaBwVRj0juNGdt4GvE3DHG+QJyf409lv
PLuNl61uSyvTTPZjztfaVps8zHELGldO8FBGf9Ps19zIHlPVlRUmK9l8mttpxWJ5RpShE4s9oX3V
50IkEMsMzqStAsoMIRnGxx9PJoTag7pGFOKohjoGCz/nBHCArZIJIRlhiHpoTGwXPfwupY8d5T8a
XVoJN3mbl6Nes879XxPUT/dD55ceFwAVXIAX9xMoE7xUEh65Gm5add6EVFg232wo3yNyJMZavHGR
YfSV13cGnBJEFGjLOnnjqdK0Tibfqxoy/ObUdhjUlSRGYjigK3fNuWb4VU+Ol9I870jhwqJyUw8m
J9juxAtbYcUXIvz6TItvMEeECR57SdpUkJ5T663THmKdmFViNoT2EvNIPvt5HcXGPapkqzCFBykd
y+mGYgcoEHbE1q/JKLZOdfBjOiCYovi4gNc95iyJiq80DkqSj4JzxYVoteXagxXPh9RMMIMO7J1e
S3shaqiW+XaYB1dFp2sEXi9xzOg5yvR4CtfqNw5dWi6vIXzWNnlNs33Qel320udPdVbfRfOTVWib
3GrWGuIenRy6E/9/l1K+jaTdMZ8PsGGQk42eupGmbudM5a81utuY4DrPJpgp6ao+gXkxjvzzohdV
99DNczpAXjgWuozAL64uebkbB0SMkA3wtxaGPT3RJIjKYxhgijUYXjir28oKb0tjZeaHKP1bqvle
OCeo7bBR/Ich++Po2DPKM4dq6RbIqqgKruqvxXxvkejIjzISoKQs5YuV4vZ46rHc0P7U2TrAFKmt
6G4m2yi/G1TnnCeHIbhvy2Itp/1Wi9uVHVfbxD5nnIEz+lUyx+UQbouJ7eWgWmInG7uih4by1jTt
v466nziRIrXGhEO3QBNrNpIlH78KR85KeZIm9YjY+mg8m6RBRpPj9XpSoucWpnbdMtGNAaeAQw+l
p7AgTzGFCdNKHzV4u29BdIDBicoBWv+nMKNvOymbmKQsppqp85igfE1l5WI+/u9dL4qXyCl805oH
9RjSl1QUImswrMqW2ngIz6kKnrfwMgZNJC5u2TcbzWJkkdNITNSjb/yGmGNwgLoyZ0Cjb79e0k9E
Q5YUCznG93R8dYAXi8Bn1OpklhBXjgbAzGabR/o6kL+pAJMHf3SrCO5kSW7Ml69POY6xoReU0qr3
z2p3DRv3uTp47zWCqsX3EITtonCKp6YyI0lWjrG9jXmPOQDp9lQRtGBiZPP56ycXo4KPEVZczVBA
XyogmZeedmoW1r4hdcoR+qeA+uj5oTQPooHrJN1mnLZ1YlwpgN5lsT5dE0ANhg9o8spLzkfB8ROV
ba0crfFEBxPjQB0T9yL41Uig/4ITV1Xp8X79oJevCikT/geJirZUt44qk2HRUCiilwtgGowU1nIn
LdvlE+q6dGsZpwfWtTH1pfUF88rEyLHxCFi2E32DWC9Vtix6qFOxzkNjJwayHUIMdjB50/ASD9a1
BRa7dbnA0Hh4UEd0Y+zFfCigHdRFfqWIERULrMVnZsny+NCg0mT3O4cHpt5mbtYkr5O89unSf73Y
nxvUCA+C9TWwZqTpaC6Glr4Zz3DsG+VI/4TtxCzOuDqX+jwL+ngN8R39U0UnjTzlTdEqx0biK2Eu
kI3BOkeNPT4N0TFwzoYCqJQ5LcYzBnngPLtArANcrBhXReXj1098od/B7TAxsmQo/iTKixOMuYsW
Ta0hi+1FvpA6uCjT0gT55KY/B0Y3bLGqRmyYPtI47ProeOUGRFxYvnTGoBhl2wQyfAw+rkfntGaq
NrkioGrJCL3J/yG9z8fmrvRubO2lsx++vuQ7dHxxSUsIG6gcRIjGLxt+gzTNcVaMylGmbVeLHp+x
l0MT9w1q6vF2zIpNX+vPqDx3UnkYyGZKqX9WTdEsXcmYTMYpNaKdSm6s9fsCtE4NkitUu1ct+wPn
DEFlRFerZNMP6SFmRZP+UQyTG914isK3Th5ppmZnk7eMzrLPTEtvtnU6Pmdt9RO8Pa4J3JOl7h0p
XAd+hOAFHl+OO1EOfr0Ul16/pQopBF1gFIAJfFz9rIiyxBn45OS+W+V7qXgC7K8bHoU58zFa1ZR2
cuDp+S11wdfXvnBgCEobQyrDcoBDLl58lBfpiPwFIZxBJG9dZOnTGSShR6l7FSB07WqLk7Lu/RTN
HsIoUAhMgBnB5tgzhj8y50EuX79+sk+KOZoKVB4MDPR/gra81Epvw2xo7I49XbVnNUgfCnnaifRf
sc0DTvQgpWmp578M85sVjQ/2dBglbGdxJ/UlRoz2rp39v7KMC7kWf6v17DYbrFOnz7f+GH9PHZDd
+Wo2Ug/+CXLBiX8jtp8joG0MpwyQQgGOhEYc7dQsEl35I7iCiClVbpjnWbH+Sv5jO9WPg6wxx6Jn
H+s7gWbrbBwx4Dg1TXbqc9T7ML/M7X4dTwDQOMbzM2PPTeiPu6sD8guADA1uHQNyGI5AI5ecJKcc
I2l2YuWYZ3e5cUbmFCl3hRMnqPSDZG7sZlWY4VZnrvD1u7rQnObKBsNyEDogo99RPP/E47ybMi0a
QvxcIxmVF/s7ZR32jvSYjJ6mF9VNSK9LDvdxtUuKs63+atEgDg3blbQCeZd7aMo7iEs3aWvtxni6
y8xn8jETB/C29dLkmirxpY3M14KeJobKWE8tNnKV07hIOk0+yvGO+jZHgr5c2/0KJHE+X8kvL5xV
ZOoowHEiskTLtenkpHZqk2txOPB5dtERC7uuXk/XcPAXRhi8hX+utAgGUoCeUdBzpQGTMCE/XHuR
jV4PQJUAr1Zjvrdpu7SMqSUKWlN79D3qdznDVDMKdzn9jIGqS8t/xdPOSV405+XrbXJ51VEZZyiA
6Ja5qF3QyMvleFblo2VvWXJgalRhVHflvL2e1X+uKlkMpriaQMRD+xSv5Z8t2Sh6MTTWIB+Ll1HD
L8DrtcndAJCLy79V8SDqxSvp9PuuWR6JgGXAoPAFGupS40sqklnLnFk+Js59Eh8kPvs5o7M/kfNJ
zU+fYTiUxn2G5AC803wePW2UPL88RfGhZXLXbRBR+imZyXM09GeR9XOjxpycQNFeqSMvZcQWKYsO
RIA7Rfr94/LUURIWWkcor2hIBp29AUgInIfsSXEw5NKQZzZp0ZX56us9cDFIUXJocCcZszGW/njh
Clc+GZwjXTWRetNk46pMcMsfI5a9BfbU4HQb1JmvpUgqv3f5coSQKy5Wgu6+3HxOHfXWXGQUHtpL
nhgjz3jL2HiU1+2gMp6oVtCR174CuGNS94V5BRp6ccH/vf5iwSsxD7PtRDl27c9MfWPcTUbezzn9
nmeNHsR0SJv+Wly+FHsMgGqCfWh9xi7aej07tRTxlkea5zS16XbFiYGAYOQaSsgZh3s4PE5BWs9R
pOoPpv491XwEE3+H1lvQ/LbUu3iWXLkoaX0GqxgM0Zwh2Ip5ySTFu0HCHWmYrtz3xdt2iAdQbUQh
vPh201DvAH0SyKjIkcTHe86ojpjETLSKr2xHsezLbYH3LFwZKjVoF4vtaKfjoOBrL4PYZVDUDRvJ
x92iMW6qH0jevoVV/aAM8Xd7pNHL3HmYxs3sI3GTOVsRO5t08/UNXbwfvkkyU5JqjouPn0dXG4Nv
6oSt3q+3M4S06gWFIy3+P8BaNbYEQ9J3oSp5CS3Tenx6qiYnWGnlXSlXkP2QeCpSeBIPuKRXdr0b
9WydKfq+Aauio3Py9ZNeeskAWx0TQhX5yjIQ5FZqwyR2uAE8UcoTQHIOYCl8uJq1Xgw56LAyjoZz
yBEsQsM/R4Fm9Jk+tPL7CWzSFCYuU5g6aDMpDxKWw/Ffrmlca3pdOu3+veriNEYGIZeqmPFBUvyR
07WiBS7yq8CmgGsq+a+vF/MCJQYw/D/PuMhoihzDoQADL0T9zhYdHJ8qcPQTr0teQ8jGwlcipDzu
gS5TKWnUTQcqYgFSLcpr4/9LRy+Or8ghoXxrYyz0cb073Y+aUWrkY8CQpVbdmTxkfsgBjY7jmuSn
jZgvnsdg9/UaXNxQ/1x2kV60aA00Me9ZbCgKFMjoPDayruk1fMO1Cy1CeSFJepFaXGjW1jJJHXqE
iBpEt9cdiS/tIbYs2HdqPJoLi2aOX8fNFCpcSc+Pdfsw1LnX59PKF5AfepNDNTB6eYJpVINzSOIf
aWbhNXvKppu6f7CTek15ciViXnp4RwBNYF8ADXznHf3zMcGADOrKz8irsmMPt9q6hWUBg8m/uo0u
tM/gjgI9FMc1yJxFaJYiKUOqhSuBsHZ8MOYzJiz9CghybzXv+GPEENToQddOfMhN9KOrZACuJdOb
1gUQR+v23CdXiv2Lb4R6W/SLBcxpsclkhvraQEgTNyUeP3/OYkFAlOvDdRiL+FCWh5OIj4AwFWxY
lw1EKZnNqe96+djq9VpQteQm2hjFuCGN7/JzFv9swuQ4heSTdEZEwiiEBK6lLhdgkTgPwH2gn6fB
tVm2t9pIl7TZGOVjWH2r22grJy2wPcWbpXFdkMX5FWjAniE1c0+gfqObMYmpc3U3u3QgGYEFtHhF
3GkZTCU2GN+6eYpnzbWQxBJxKQNmQS6mxY+QSBOk8tMudgVfjCntXrAJNeBLXweLTzxs2gvYD+k0
F8B68XEtWu2VXaSxPoXvxYhoYdn6gzb+NYsffMvsJS1+FdGjeqF1N6jgaPTa+/oO9AtHPe8V9iCq
NPTs5EUYaaQ8zR0VKBAz9p1FA6zt6ArMpqcrgZdjFyKTeIXtN72An5ehjpc622T4FecFOryHIkeb
Xo1P+KutGemU2V8tfbQzZ5MZEv2FFExTs5lD0OoKjjCojnX0Ie3c2I/lYw9+k+SbXzK2ewKyiudp
nHg6PtGWepvkrgp6bFR+M2qk/XGl9LhUJvHcqKZQCSIKtGyXpbqUII0WaUcTn848Ho8jvg629hRL
d5rRulOXbapaB9ZkeUIVCbozU2fsuJhVNuBQ6D+5uYxagdUBG9oZDMlTCYvJTOHAo7T1kyuJyqWt
wg1bmPwi9MJuWeRk9CTm0UgDTdBNJxK/tNxFuCqctQ7sB4pM9CpJs1bBwGwRohnj5nDafr1ZLqDR
RRD4zz0schgnVXvJLNgsk5q7GpPsQRq8Mq4406EAAU4Oa+CpuBcoU7JuUDA3iBFNkKMNeirFEA3d
xfq2COlp2aB9gKN+fYPYSH0MVgb3phOroUzAh6IZuoiMqt9FzlDM8tMx1FYonWt4i1NluH29Rzgv
cm351vlVtutp7f/VcALyzBeaABRAyToZd4jSuQGT+JXWusWKYfx+n4Fg5Ge+l63q2ZviY7aNNzWe
FpBT72IEU9zZpVblD3szu+Fj/KgO+wirIvO+WIUSfwFQGVSRba0NusmepawZ0w8oADNN24xuxIx4
Sz96LvBx98z7usQSYK/njIbW0kpDEDjbK5YLJz5bxXho+CuH48Xz95G0Q6NOCTc5tAv09A3H6wF1
rabW+yP3O34zKAJKWP9PWq6Bb/Q7I8aH1wVmMI83/XFOb3u0+JTVJP1WmWB/12NXKdfm3ozhTm+K
1XkPmLhEGrw4oNEySWez3yWVG87nCA++5njOVnq/k06297Q3g4OS79OM2/4ux9uxXEcAm10QzgHC
X6vQ+4OpxNNT9lytWlLf/yHtzJZUZbqtfUVE2GB3mkkPYt+eEFqlNCooigJX/z+sd8e/11fri3cd
7IjVVJWWJEnmzNmMOcY00oKdHYt5+LEzWZwyiWIavQo22ImgGarihxgUAFp6MAWYHCRiHgt7dNeX
zGYFm+Z7Uz5MDHppIcMSaH3FOvG7bVCVMtFGDC7Weykfh1JKIO0lIhp8/pP3BDTPtwB+CW6F9ToU
sY54TYzdi7nn9qa07CVKJKF+XdSxwT8AZ1gLtNyVx1C0OU241xAt3N4xV2RIJKuVG9bBCcZJFgzM
9SfgeAx8VGvPEwm96wIAdebVfIjdzazHOJNLWg66INiGqB9AyDamvksngmi79EA/7gY3ABabtkiH
D4Stl8uIW8d4nNDeg30KnGIkShf4GkSB9IDcQIoYgOFbx2aOGO3DzFbLYaKFOrSBLMIH/+e0xTSj
yy7aVSuYh0wVxnL53kSafVulC3DDpGmZPTpc9GUwtZcGvFeQN9Asyi02F7iNm8lnbtARmF8q+jON
QTO3b7eTMEj3kwB0tT5vvfjIDkcpCnYBvNdIGqKpbrQe2nQ09oYiP2CdaOHWe6sVQLWWeMGtIouH
zkprvq3HECheW3pbBx/ehtm28ALR1gcQypMjCGMKLna2RMXS+3xnWrboiIOux3Yqeg6wK7rdxofC
Ri3h1zVespjWp3DLrcjnd8sbrC0nleeBNlPsSJerYSAuCCw8tUM7NGSl7QZm5CuznaMrF80JpU82
RB5WCxRykpkErYFCmAjbIgKAbxzS0KBeDHb4UgjIUoZW9+4eFPNjV4vFbbHoW76+Gy5S8dF2h8Ui
g/oOYJ54X7Qz+MUOII2HKM0VWa+nVsby3qfViBQ1UwjVohj1xYG7NckR7cybfLnsaNHbGKe7bupD
8T6QPc2Ffy01vyvJY8aaHDhqaJZ94cQJFncBtIaGAURNQtmFXu54l+eR1lO1VAKfBa+4iLVFx00d
zttQgpal3IB58OHCS3WOsL5Y5Xs+AqCLgxiQQaHsEmhIwoyQCLpIANt3+TpxTl9NeEsHADbFGXXm
U+sIntuqRC8z4kVlgdw1z4pdCStd0WkTGdHqanI0IexgxZqVKS6/ZFIlnbdxNFADUcS9bRTi3Np8
xHfdk4FOQQ9IE++3Ip2np87dCwta6xb6ILBGKUJFzhDOE51+sWG96rbOVQ6X+upBf0XuPq1n6aEM
gf5GPhnA9ssHQX1IqyJ7zqQ2IlBwvIjZ8/j+iFly+oiAM+uYvRgVM9ZLNBSQEnmVjOJ7YLMbgCGJ
cHLOMU+pkDPrI57u96h53xUWeBDNGo1mhUUswlvP3NIV+JAfNqMYfQ8Sncak1OPaI7u3+4jF7NmW
1sK6rgYkg0OkaEEZWmEzy1dZfGIRLnIGFcI1nbJ6QoMnyJM705lUUNhGIDNZgtMS34Bgy7fV3gF7
HCGENCZ72Grr9NXBkRy3Ae6ZKuJ6KsPEpYEi5SMK0QPxmEoaTyavrx5kjVSLCcUXCv2j0WoQa89s
Q6PjLbHUG7TStNPftHWFiu4LuuTuvjJHg0lQH0J4KQdmdXO7N+/RAzCG7LpetxcAMWFQvqnmpa0X
4ID+4sP9arD/LTJpDntaMEk4AEECj/SzqBE8ymxYv/r10u0tSuOea92uLO5cEZ/TGHVl27jbw3PX
eL30vSqTrkAIa99QwsmQv+9pLLru0riZ5t0tDOFFczRy4SDyqkhDz/ag7N8y+mib6IDztwu64JJM
ykVGX1wi/fG02udUOFc/vAt/kegWNiLKJI46a5+1wl74uNpVVhhf49/dnF8dr3/ceJ+YvCEshdT/
hy9Il/gzSXp1vbyItoaSAAeZzBfLadbRwB4YYJSlFdAJNv336/763H+77g//b1Ao3WcWteolGl/r
epkYtdXR+06h19sSucVD2+gZKRM61AYSPHZo98xA3PddHZ6RgRZZo3XLHdnV/N+HBePKn14f3chU
Hem2GLWIqXj9t3RARxn0n61uXi/XivUytpwTmcBf1yd08dBXEcqLHovaVkRHIrAFis+avKYJuSlw
+zt1HcIsIvqQ6waCn8cCWtZU62o9QxEPHx3J0ps8nAnibkvFP33Y7oaZCt/PZX2KhOrpu4zj52J7
WYRhBsSzg+xNrEawQIiRo8ewRNreq9JpFxbhdDdwDs7bXFzZ1N+KNtqdI+c6XqQOm9parQ4P23fg
crHfsw7bHSgoUSx4NJlK+kHAyQyW63+fvp/dIP9so99m70d+R8nqDI77Z73Utq3zCyz7stSMo6rb
pTgRc2reR2MD1Gfdz7SXjEQ6nhV/XdM/q7c/R/GTY6EdVYOw/3w0a3rr5t7+eMS3Wc5Hcq57l6UO
bJ+j9y5nhVWI2V9m4EcQ/Me1f+ynQqFW2EFCdLntiW3bGHPzNFril83NkTS9p7dzcpnOzpjl7+//
47V/7KnqUleDIXwWy64YVzL3WnLo5MtoNzlmM1s8Ne/2Fv5jms6pfVgLJuAvMVO3CYn+2NT/+/h/
hVS/bZ46iC/o4HDz2k2Mh+Z4eN6rq2VtCVOYtD5iEeVqZX2sxSIRDmvBP7SE1P7yCH6Gt//zCJo+
Z0BjtNir/7mF24N7XbTrrJmG2uAZKKJNMIPqs6h1BJrkX6b9Zzrp1/Vg3uP86FOA6P6R14NctFLz
a73Mjb7ZObeNjgNoG4VZ/aP3ZWZezO68QQRQaBL0Ynijcf+LTn8LQjwDX2ecnsLFVSrudfyx/tb3
3P2BpPpjcD925C14td/JMKmXmT5YlNv0LTpD+b6sbvP39KLTjfjSVDswim3aNgPcCeSxBWyFylAW
BF1rBxFHxcNWPKz+frT89wX7s8ny5+B+1Rh/Wy/Kp6iiJLnUy48MZsmSdoTce9nt5dWIJk3I5jxl
sCYeli0bXdJQK+UBibCPwNmx3rxeiI6FVIKlmOBY/pYl+ZEY/mdw1FhgpWjoSto/4n/as1H+QwJi
OVoAPzf2mUw1QpqxquV6Zg/MloE0pfjrCdSszp97qPPbZX9k0fp5ux3BUVIt4Zw3O3rPaGun0hnJ
rw0eyTT5y13+bKj+5y5BFXDyw7VHjfI/N8tQfVRpWqf1EoJlgbrb1QNeINztnpOPmMKeEMOVwlSn
p8yM94F2Si3TC6e+4lym/mc53O5Wq4UVyL+cJL/S7n9Mw2/j+rGJYed5XaI3m/giNDqUHnIMIzGb
+XkwKO1ZBoewiIzTRX51zc1O/dLN6Tzcz+cvIfTdId45F63z0BcYm9lF/GXZ9v9LaqjXQG/Z8+qg
AxD8PyftWdawpLzpP3BjKoriqXcCUjJaBeph+bqPEbPF+Ke5hkzHUAaVrCL50twIDhs8SgKG4DR7
WuvWHiUb092jHiImb9swHiZTTS+rWF4JrZeKmJD/G0/sq2afwvG8SR5NjH2d4ZLwKaFeAc7rOJyw
OBfi2LPIgthNuubuTtNK+5qO5GmeScOY7Adf24fujrzgsC6EFZ2+Yc3oSdz2l0jGV7z2nnbX1m9j
W53HEyNdNJ80HehT7xKLqUnK6nQPcMPk0lTknODRJhMzD53lYN4hnuBRxGLCfpxPjGfz6vyymi9v
lnHZk7OazwfwDHzziyVjMybBmtC1L/Y1WZuLU/PrgX2T0wB2Adp9JWJhxKiklhRJ3OSaTTweTPxd
A/LR6H24i1rRe46+6VbSnvc121xGpFaWxwmtb21tH8NHLEjXkJQ5ndLjS5hfABadTV6JjTntfL+E
95aqqJ1UFNkEAi0NYXHD9MrYzvVkTSupbPtZYHFieBFyHy9CARMk1ZZ+ehAGhdGeFWiKiu4sjmkT
ND7Gs/l2U9AkYX++UpIfAgFnkeZG6WxaQ7MqpFfLf7IVkbWiO0ZP9EZr8CVXi8Qh5kvxyFJzNvRV
EkvW7eUrXRHoeUkjh/UpvbLrl42rEg6N0bLTkh3/5pZTioLg/BKx7nY15Hm/XSDurXk6mtOIx4fP
egLx4m/VJ6n8NxrUn1jZf4wGuKBfmOxR/2e0lPdfl/rZbldLlSW8rQ0S+GJ/N45AsU2yO7QcGMq8
2Ztmd2wK3SftJkgmeZ43wJZPCk3XyYA4i484FyKgTjBW/XrKwLO/VEW6/9WI/zbSH+atLKrw3Rq2
KiC22DeGuq29PZFkqe2XvSNJKEprLGWSmdO7JTw6jWO58xf1OJ19CMKENZtxEv7FgPxXNxnCo/8/
fz+M2yAZxv1bxfxV5nq8HxsXd0LqgQyk3bFN4ektw+/JG+eLNSJL8P0X6NDPQs2vx0cXGiga8tsq
hED/ab6K3nP4UlBzXSYBgrnitb1vofKm17RyouXNf/gIybO2FjFUIW6xivVkEaTyckoWXTKBFzPw
yDKH4+h4PdM6F97IfizhMzn/SiX5UU+om5yc9+RuDnbdnsSF+HcD/BN79McNNE/9N78hVINRu76V
1TJc3/zSvi+fs6txgVADkrC/XAv65B8l0j+u9iMkzLIXLGzPfoU/GdkkP5Gf0AaiBSEMJzIZdD9b
31Kzb+K+PHOD5JDRoyKIiSY93pW0+CS2mljI4Q7H68cVQzvAjukE1SCcRQY70Nu9o0ftrhXPTUzw
/FDfy9nIDrUbFlCGFxqqtTPZr/Ov/Gb/yLqYLT7uLFqte99tu5xQul4jzGpmYv+ggFasY3+rMgjp
vnZNiikg5zRYBtJ9OmtKKxXDfty4h6dOvupptCTdxGe69Gx6SAuZieo8EKpJalxL7RZ0ifyomE9y
RTvW9mRPT10sVGf88PeTz/yqwdM3cl+LyfDQUyXQqlILHFpPAQd3NGTFMK96QMub1iG3k5Ei48Lj
x9rAQ8ZPjit5fMwf1M2EKoNH8/synG+D8ZYQojb26IESau8vLevutbcD6i991YAzCcJifZsHDnR/
TiUHJLkUYxzXjDQn+GDJbdcFz+NcyaHZT+wPWuOoSlb+By43JiZs4Ra8nw4tiCxyntV9JB56vOYb
8iwSIaXaqLlceEgLpHbMx40MD13BpT+iXCXiyGjl0BwY6Mhe2AHM1esLJ5b0uw5dMKwa+si6DETT
GSMVI8mMjyhJcmtDvcDTd99f63KyVnNeDXQks3k+IbJ3otcy+GEJ+5r2Sa3vQVfMBop928zI1U3L
9/JxHOq34/dZ5bk1afbmuXbFmtOAe+oteOB37Vt7bmZkYyNnEbgL0qZnqzslX2i54+KcCVfT5GLo
kt4Wh3SeC2dGRBSNSbChT6HBSCK+e/Zghy77QMfTJvdvJGYE9fGv0UYKF3pEsnWXXdrXaDmdDltL
Zoa+zud8VE3XPKK2ti1/OSlrbTxonvlb41Ed6uiqxX7IRghH5Hs9FGq75y6dr84bgdQmyyJjC+wd
DGTaSyv5W8m+CfblC3SE/tJq44j0Ju/qmx/+olwFVVitdV1qqBLxNjv1WF4HFNnolfVvgc8SRCEB
riOn7aHh2+GTGL5+p34HLqzUojfygtzPR7/5H32w/egvD2oI9YyL9aBI4FVkWkYiwyJSNrOv9kf/
rCtUIiK40SAl1FnbCOmgTJwdVDb84R3pqIP2RqhnyXT59u6Rdn2LJBCwxobz0H8ZnfFTbxtDB+96
MOmPw7M6C8ap/fIyn3TJE2yc6M/wEkcQqZ9HkwIUqejcAFvJz5CIPvZh6m5etjK377ft9gR1CqRy
BKOqY2QyHHrn09q44kFhEDABtXXDGihXSaNsY9VvLDKrtNmf+hrFXMUeTQvs1CLdYolu0FR1PPYW
mc8o1+6qfs9oWtehMKtYxzyhXMD4cIbAnz3R4+y+0+Gtq1Xj5w772hNxDL5et9n2uZHkzQx3oJ66
NmsiGcIkaAza5MSkQt2jdO/eK9dy/jBUvJmGTIC8J3wX2iP1QXde200SOVjlRrC69Fx0UF4A8Q30
p3PYV3IvZd9cjM7N6vL8U6dqge81CxrRntN+pqsd657AMkH5AffokaHUQR3IerMEsNGK2Znz1iGV
j1R272KkaVBgobetX4yrWe8UShXf8LsZHd5hk/ydPfXH+nGAjgAr9bLV0/GjF87TOqf71Bxo4bEy
HxZqGPFmoCk2hWAdeaTH8jMpT9VDLyZgS3EDldXNDra5//Q+xFr+y0Fe2snsu0+WzrxNyN/J7uLp
Iuhp5QPJQUAZK9ATjpDBBJlIEy5j/+n3nWAWOB89N7rfuTGgxVQok+u2nrwN9gSFSVFvGB4zylp5
nD9OIHMzGXMCGYqGqGxbQOmgqZv7aTSdDfkYdQy1+bhFqXqSGbBk+GqHUlnkOm09M6w76OXIfOgQ
702GegD3nhcfsT8oxa0LB/ItSg2FQOu60bh2u7vh/OOichY/cHSHxsOItRixTg0hcyOaZ9o5kZCA
LB7rwdfVVscf2nfhYxf5V3hEknlgwztktJ1SR7dToJL2kg879XGGnYSm8l3fvxzvL609TahygI3y
rt7tMJh0t8/D235Nbk7pdhSRrR4m63yJ4sSCNniKbE8tn/YdtmkLCXX4XzQaRwJwKE0+oTVvQ8HI
5qyn5V1Us8u5N2GrRfrVfkEHaXZkW/sAh5NsBWc06U2GK/RH+PHDqfSC+VPcFicX5dS2REqPUu5t
9p6ELgRGnKdx33h5905TS3g3ByyOPFJv+Lro+mo5R2zXCN23l61xFTh4hu0lhEzPCMZi6NlWzOnr
C0sbnqmNcHYN7xKBoOtTz0N9AMK8Y3X2+bb8YpOFLftDky+6wIWMYuJmbFIkAQzG7nPkAqVTx+ww
dNapC700lDhuxzoRwOLr79HTfPcAGYh3Id5fA6/+pvCVfg3RVBG343uHvEKlp17rXBpPpzslARNI
qkTK9+3IFA7gkao11e80QXr7q0UZzu4uRqzE2VvjKBMx2UYH5pqrEy9AxOo+zHj6cJH4nUK2aVWd
1uthB8CfUN18lapNXPqi3y7R4QV48Igm8J0M5Wg39B9uIRxIx6b5oQ8Gw+pvgDpf9Mh5yZFZRzLy
e064S3UMAfW6HFcBzijtgdkPD6F/t5/itq9pkpI8U0rrw5dGIQfCjUBmbiUnlMKz/cXtGr0tDlBz
H0Mztsjh6tASgje4nO6b/i4z21rfLGRv+QbXNQ8nKtUJXTEuZxw9ZQFdnAXrTyjp7KeW390gfCaU
RcMiz0pf33hAitHX2zsWjlX+z6K4VBNC+ssBK4sedfcLNFACxuP7A9gJL1Gkq2j1OcbsT9XIbpR4
YYaRH+8xhThpgrLoKxeB0YKL0Ip5+ijcfwUT2GSCSXTo7QstEIND+dae37fAHJn9yXObWoVBO5Uc
OchfmzyhFSk1Kssh1EnyesoKv/e2UPKNib/97jQaD/GrqNSOex+rBSc9DTfWYMqjT2mB3MGqieuA
/cu/stzo1MJNKF+1NgCbrn2J39JClUzAZoTxvX/1dUzGONLpldESu23EzFe8b1sweG1jCwdyVo/w
veI1jYc4XBQYSyB6iQbPzHc9eeUWJ0zLudutdQumdk5qjhCe1j8LHlsy3Mfn8mJ0l+AiTIilp33j
Lte5Vm9HzS/298/avnu9r4u/UpwOehESFp50fVlWGsrAVtm277GkYN9F6qbUqKK3vJZ3P8BYUdLq
D+UjnbgiZnapBn/1va4//G7YCjQw97fT0BaqDUuZfG6DhdITBUDlr0+OVW1pD+M2qfViW2hnGBas
M/bduDUJCbu0Xu7TUBdt5Bcl1HYLYCYDEZjYIbvr9dxk0t+lm45NEV5PUgyASHxgs8g8nXu5QO/i
3Bu3pql1dfu4OnafD4waA6VKyHa2r2Y6m50A0ob8ZYXbY5Szm3chu8I3t2WrIxQn1a9jTLalOIOH
BAuCjeJcrsSaUz0fOd0ChKPoflPVHizrCU42jWzNOQBz/ndm1ZPuhKRXNmh86nRbAPn4ABOSipfg
3p459lv+p+KkxE2IEys+386Yi97XYAI95e2cfvFzfmm0hIWbjhm6jLrLatadXO3+xeK5XSPtecZw
PnJRT9rTCHoRe+BdM9Gi69FVDELN2yZ6aekWROHgKvszjCj2+/WrZB/ApkNEsytTmJMMcOKVqSy6
UCPwVMUg13E2qsoKbm7BKKDkvhLVynE4V74QQOsjriQw+LMS0hwdbxdRX+hOZL3Dt7ALJ6OyphFQ
bFsmfk/jzWvRqRDryozsJg7rYQmzQybA1cpiTedgU5mxC19dv5c97zUhJjuNNk8OjWL2XpQdmZIM
fHByyPwYjjnd5VdoItkq8DlFbIMBcsBCbx9ab4+a/IragjoFCfYIrRY0ADg58PehNKopkEzkTwmM
tZcvhh9RqxNQN2pmcESVdCs3UUkDiQIi1Au0FG5JoEvjy6oXivpIvo/+etISgKKI9y+irDUoQvi9
aug9VDaHLIHvxsYDB/qi9d4GcrlVXz4vekF1o6O/cxO5SShEyMjBMFZUzm1fAMBAqvIiAT099Da0
R8d0CBBCPj9WwB0M9fJtPAvtVmiPh3hc9KyYhJGT5CZkbICK0BoElxTYdzT5Xu4d9wBF1MVl/wqW
OffK8mxLqrTdTXcDu9rnYuLzMr42GME+vkD3SBqfc+giL2WDqWPDgkYNpu8jN08f2weYFPpBs2dD
EIOrI0ECN0xWbxHtnoB7Yaxc9niOfsdMOvzHsnwb96+RN5pGqz5cdWRTPg5QhnHoD2d1IUstxe1Y
KgKPQvR85ENmoRl79CxWW8xIef5s+4vASjZDtuxl1VI18MSMCoBW1006sgv46KJBm3PJZT5FaFDZ
5sv20+7D/+N1EbDA7M8iWzHYOZHZthufSDFCbWCrZAHnifnZjGzMs/uwwJHMu9PMunpYz+dVjCb4
9XzJR9y9YJbb+VvEfeCDOLxw21b+VSvd4Xd3DpG+q9pUr3p6e39Xjfwu2zer843IbDUdraJ156uE
bxAMJ6kBB8uZHvrbfI11Kp2c/QpJJ4GZrS7Sc4mkEcRUorXFKg5waOz2uT8CkyZGM/3h0dRpkkkl
6wyA6NBf3LxgcT9gquZDb7j84Ncmch4YoxV0qYo+IqLHxSHt6+SHw3Vey5sXkV64ywtCYPKZGnfi
ts3LBUEIYuziXVjvs2Jg3isRtEUtL5jpJy7nPN3ULcmBSDE6Z39xmi9iOxkArRPF7gZwaNmeV23x
dhRgsV6bYmbmvZ3OhFsr5ZDColnO+l6x6/qp9fwqtrXZJXENrbPx2SWbClzMN5yBVSJagdVJDeUp
2rn762upgDf/mB88r0EDqEzQ702tO/+yYntNHjzPNBUyVMgMtQrAgIKep67kclRpNwBY0NKBM0Ht
F75E2PcS8x3IiDP3Kans5ZsrWQJoA/yEShpl/1CEp/zY5xV3hByGN5h3SYEe2e49VtgY8KaqoLso
7tgGwGyrHrEFvQeZE4/78mX14gmIvfjEWbWJKQjZfSDyQmkuEEKniKySKgZDAxzla3NbYTreR17E
YLw3A/pTE/M0nAa7Eh+aq60U/3VssKsk1sFM7IaJDkS0UkR3IN6Zxiha9JsG8hR4+FzfLdJYd1DC
zTu4WRCvAbUW/ZNwL51dnVpVZjDQzg5b1VJgkYJJSXJ3/KlKE3MXT+5t+Un8Z2a8jgHUftoALCJ4
CGar1rh0vzRbpcnQBjSdMF9AwAaNg4gdbSVaDDnS0OCMHwVuiMl4adxvdNuGsxuKrwITC8UgUEkM
12g+go0SasUN1pUXgMFGucnXYESBcUYdPS4lwN5Hx8D4NMBR4KJvA8J7vsRcATFBcoB6SikzZABQ
eOS9K+zr8yGSh34fGVdFEo0UGMvjUxUAPTHNvAnvFaOJ5eWNzZ9h80V4h41NZOMMbCZwzy5VS66r
gj0Hxfq4aJhreKHvmR0tsOgNxeaq3lSP1aBG1UMUlfk8YXrLlsB2np4XE1OKIOoztBuUp2xdIIaG
1tHkvQBkGApfvPropWvXBbfJVRrTD4a70LDW3ETv2IyCzGYknlBiZxaWn/OAG2f4/Pz10EuXm2kG
xc7ihIDy7OKnmf1k4VUfK9w/TlfwZLKn2nA78wnRIjsxMZcT2Q55M1myOY+TVGKiw1LoVOPQLeZD
mBO5APrHx2gS7xEkfLssRpGZil7P+9O3ezVa4/46eBoX627EznMFXlYJNLr9ixW07LcZ6adxadUU
m+/N04+dU+i8h6K7uTjQdnSPvw6lxnrHe040zlieI9DcaMEuYO+N5pcTi5KlmW/KjdogpVkdDFW1
lQM41+uxmvaeQrS6HEUiPV/sahtMhpPCS1CTFfEugBhx9cBy7YtJL7ZupaE4Q+tm9GidWrz3N8rR
G6g4KxTrN61Au65iRRY4U8dwcoVYUUvR+Jj2KbjNr3I05W1ggcbgNldNDKU9WZeLCwEAPbx2fNcC
ehTG8LNt4DNNTsp0GMgBkV+xuY4HdhepY+K0DW+qsBAfyDMawOYmS4GKs/JEKzfBdV4WYFQ7rvqE
IlXcJrwa7dUNHRrufXYfZxO1o6ub1h1KBERLmzDnsrg6kUNlv7+5TW6TlluCPZ/DV1WvOiOjT71y
plqRE/iELNqCtqW2DhskafMV+Y1A0vWR7GNSBkiThvKxGAFqhjtCg5kaJFYpSIMQwTAMdNO5WrS/
4wbMOps8tJUpUNT7Xj0qZEsDP6VlVFwUOttF8a1asYKpk9kCpCXY0tk7slpWuL3LzrHl5vt0Bm/2
pnKHvkKVYDimLYgYymxZ71X/SG92/xi4xXcxvcbUvQ6qh9M1SX2aVOY9ghUjaei4/WwJ5o58CygV
gFHZ8UwAqY1QttffenklUFDJRWi9eXqcEO7gyLysR08+NZ6YzP3G9WmBrI5JZrcXkVcabP1ZmwR0
jze+xC5yP15m6xgpo9qy3yS3zFqZRH4sa4DldoHVxBU07ot4hl1kQ35MQnjwIcoaCnXtqj+oVxLn
8lVkDa3XGpJ1wBk3M5pwXmjhvhRfgRdo8zcVUESxqKuuIKYKxeIQgzp+aK8GieOgaZyIdPLYLxGf
mXYtruZQrQVwOh/NFR8k7Tzatb3H7D2tvdYhn8KP6ak6XLRm7SJVjhucUgZuacg3eWRgjaGGzwrP
l6AS0d3cTriqPabCotvAAqGPv4lV60OLO+0nIt9g+Tma8CLZkrdTf9rZjZ7cJs52OC5dXOHATo6x
17Hb5And/jRc0TrsvJyOTbHwfmS/BrveHOGv9UNLSYVPQ7Nlq/aL68O7oeNOB9OUuFqvpjCYe6EZ
rrgvSWBu40miroxHLfvfxW6w6k8Kox/hcQTireO3UFve9rX6yPPI6atlVKHZWeID0ZiO9zValZXW
JYXhXd3nVjk9of8hnt2Gy9EY38yPTdW+nvFblNXTSDflHPUYg5VjJ+t6BvmgsqbvgvJda1c2x36W
aMnxuuns+D6R8ak3HyJ1CNpaww19gytPzNi5jevjBXZ5avEdG0fhbnV2w2Xp3F1upGWXNDJ09Bq8
wp1EW/L1NG/maM6ZpZ4Soxo334YrvJD3BhO9oPuDx2wVe/iKBT6NAR2iccPe5+5AkrV5mYk4qdoc
7LZXLi5OOMuPdxfqwtngGO8nOPSr2uXMLMxifGFjjtuAK4mTMOFXI57R6+Hwq9qb9Gxr3CbT3eFE
dK5g0b2uUS7e055Bgn+wJaSMZHjoO32zNui5MgZfN5+eVzIquegtSI4ht3mol7d5i8TkMp4//Ofh
tYR1RuSL0v6sVcpnRuvA5d2R8faGZkBKKJ2QbXNYqW7sDp1s3tEvzshAH32F70VIdl00gQbnHh0p
wVunVg7vs0a3yHWS0Aap4T0xz8HuccrGTK5CkQevyg3sJvRBRZ5AivagY0KwRjcMAh02AUzzmIhw
mm98onHJ5WS5IR67zFC4UNkatz0nWEVTCE1AI6NQxc3pcTpRmZkyM+nOmDzmofU5hJxQ24v1/lbX
QGyMgfUgw9ndXvy3d7Fe5IzvEMMDgvqMYze4CpRDjC7F0HFNu0mPORySDCXSYqu23eaJ5i6tQbwC
/62tOuQstWL1mnxOAOe1PrU91jHALjberFpBm7cub1IB1rNkF7+mUay9O01y4Crf265RQZJbrN92
tWfqpixtNwMlMpCwYzrx8vJdH4ZbVEEro2vWfu7ejwm9QV5rQnBQUTsh/UbSwIF09jLCYmEgXlbH
DjlfU6vx1Suj9kkQkwC6eb1xtHlRxZoHy4zpcZWm3QWPZNXze/rbKbSB8yBCUCcfTQXAPRqPzGyJ
p9pkEUQP8tRZ4vcngEPUiXIqvsjLqRBp3vS7HppD+2ayskgFQZHbWMZ0/MGW4SqaxYQAT4Tfdyh+
aTZa3v1iSZJPce4gPjgTYlV2OtSCECUx0ZVoEaOS06Pssh1uO+SjIu2Nkc3MZAAxjlQoo527v/YT
BLFYTg7OdVmJ1OfAuY2s2zSbUkc90N1SH8i7Ri7/ZLvMGFrqW2RTWlkqO9+jAtPxrjeR4AGMtJxR
R/rNQHxxOzRyM8P9SKzC7miPxdC6+5F79bPpy7/9P9LOc7lxJNvWT8QIOBr8hQfojej+MCRKAkAA
JGhB8Onvl9VxpikUj3DjTPdM9FRPlRLpdm6z1tqj4yqd6G7+jtbjKB0AuqQD9Jwk5FCx+Oq9bubk
+A5GPiCUWR+3Bwo9RFp757C8rg4FNkYEIBZaXFOse2607biXcaweRFuShXipuV93nNaSGoODsTJI
Q1oKIBmDxP7N0Xu7t3OQL0/OtYt34mpuGTS6sp+6MExwSN6uEe5SO1ApTxTQVwKUkBtWOYNy/KBh
dIuKlxkdRJJNkCEzU++geGXhgJFz2yxv83bGTTUP/mVekDQrLMSJSLTu3w8+Ir3kBUPAJjY5uatF
6jXAfnznABtt8tz6eu91jAsPjG7iPPVIxA1T3spSYFOpcjnNyc3jAYqmOI43r2WpA0o4wGcyRw9g
MwV7N7P04C58NpRbjQb5xMIn4Y3kTWYqVmdxMZtB4p8x+oPEuZind2WZDvIJXfs4VKmd2tde6ZdW
zv/G7fEe/cL/k/7kdfcec87RwQ9n4Ywo+GQH54+9y/I66TtREzUqcttuM0BKlL9ZiIepfocbI31P
QE7xTvnwaMad6YFKB6VMirLDQ091Q18OWAc3HbA00QD57PZYZXEcmoj0ys+jFQ045gRoF4xg4l66
uknugeKY0RsoHjvkh5/8/tbwEtzH++6V0I9ChqWSDjtbDzufpJNsxJ3jeJ236Tx9vxxNErbNFkyv
dBBNQITArLpMIk/c2o0niWS5PE565BzuIguTkr54BOWQdEU0l6bX7cZjOqObSVFwfusT745oATBP
A5ait+meJlLvPi9x0bj7Y3IJsclP2gw30zBZ0y0JO9AcH3q7d5BEjci8fSfkjgZx6OokWyjjRUTu
5oZ6EgZiKy0hBadSH89uPycFLZ3tgh9R0LuUDAHBHn/+SGYxdEmXnCOrEC1HTenk375Pc35bCdhB
MWy63u8yS6wq5b6r2RnuBidx26+W+Bd0xjbC0M0f3nmZfh9lq/2mDFvYJJvf0iJmcI5+6snmddkZ
ds6ibEmny6MZ0br8QJ7EKrCqZJj5CRJnnq2JR/pYQRseUAcsl7lM4h0RDBb5PbnY1CayWQaWg8ZR
wyaXDNfWlW1YZtgpUvViZ46z26TsYXHQBJdcCa/obqhvGojolKimYZ3e4mFzRXK5udq9wXxK+6Uo
9CyoTkREcRMNPRCAAFAP6WxkeY21JFzZ+8kEjRDh/OBShf6dLtUmZv8wus8bY8XREO6YF7PzqOF2
nMzJgxvu91l8LbmmScfRPHqRWIkjvoU6ecs9uS1+bT2+9iTyYFcgiH4jyFnfvvK344c2aY508Xmi
1Kb3WpON4MJRD+dv2Y0mcIZssfp+ONps6bWyygesGeNJPf07XqG00dsPwlk04T5x7VatrkRi1dub
l37DP07zYLO4AtXnlN0GsMSx9KW/o52BCerj7W7r411X8qLupttZkIenUHWyaEfhYs2sEkP7SLEv
1Iq4wmjvELARv+ATDxXFVhY51zocIU4dkNunuGxHwhCma+nj7lLsXeTmuwZTwDkOT29nOKNQFoN0
rH0ontwvKRgoZvvr3m95F2J2migtOuQUhphPLbbZTNFXqcevRFDUXkV2vs7BZ+9ExAAvvhuC73hA
HDYQIr+YSdPjBYxzX5S4bM3LIqP8YJPTvuQJQiC+PitxZHm8bJp3AMsQQPcijBkppC1/VPvYBU3z
MadETEQjKoPJiC7JmZl6R3JiwX6wn+scQIU8MQ3coMeO5O+jYlxs3YzfOhZZQSi6wCKgx3rXbbrz
sQrK9jSPPzeUifGJyLhbYPMFVJY324l3BIR31W2+3d+u6CZjs8hxEB8pQyzdZP9OUpDsIp5HY2Or
TZIchmyeZ6ivcxyA2HPxuU6dbYvyrg6hU/3mZMrzw+cgR4HD3k1akRXt2cTD7GHuH+Yqel/QvaPn
ts3zqmHGAbHExIWbb5ISOCPZD7UE/OLG661WNpCnz/d3+WgGtBxxBdNkmvej8d7dTKh7aENotL46
ohbC4PYYBg5pnbf3Ylb2BrsWSM2DFUxxHSFaRiGoVKLj0ighy7jfJAGu3jh9C8EwbczPzpvATbXG
+XbnLyXZXXb6VHUW8xxAA/QSU/fgZaaWRkl9nn2Mi+71I57y9nI8aTFmN+D5IsdsCBIXGEcvxrFI
LLiWzvQ4nX5vBlzus5e6MOC6XrT+5uhyMKDHG9+ciu/E8m6Ti+nxz+9w2hw9RsrkuPg+NPkD09yF
bBlSdaa4vaHQuNOMsWAoXoCbQpIkcQ4XNX+TPKb28a14wX0w4HUPSj/gXxUfXMG3shs730T6OwBb
XX4iTRDgwAZa7ySZLMlhyFemICys76JLreet3TA+bzuQfYWnCWyFvsJdooLNv46+HvvJWTK+Ia/q
dzd0ptfb6LthncueNz5ejDFHggUFj930KZHuXJ12YJSQ6FG2M3XaZXXPB+u4QSeeDKODRezvQm/c
wd6oN5sTtjOsI5GBf+7Ko89Mtyi8Nht+20rKD70XJ+M0+eDLKOtfYBztTSrxb+336fe4uYOWOo4M
Ei6sVwxKI4JOwfIANIQV7kqWfYLQi88IUeizXdN6VFFeQXOfUagVZspRusdxFgHNlYeFAARhvyjf
+8tlv382HGeSuYfQ21i+s9TWXUDssjcbyrPZDGPZnxB4NEkN61j82Lw69NJdbH1Hoc6evPeHGjCx
wxjXn64H5mxnJVeLDPfFmO0ducsSD++EwaduyxdUaDj4xizpanZGlX/n7JzIgSP9h70vAOWRCaff
PvQjgjcA+olNR2OHbEMA7PzyQZpyQYzwcBcFPH+D3mojAMVsvDHady/GYqG6ewM3oEPCYj8ZrLjR
OOLgjGUTWvq0s5CMNxbadO1JEvRc0hQzt5cbtj2dehx2LC+AnQPlRIrf5regOQOsQflZ8HdLY7qn
Gm1Qj/aASmygB1pUHlWvgBntNtUB7SB25qcXGaZtuxunB5rIhnNEgsyCAzydaotpww+n3OxC0AEL
NAx643GTYtLveN2XZI6nrdYr2jS7+7F92WngdQVMsduXzDVBzh1AWtI2YcfdgWOZZHTfjomrRWiR
hJg0W7Aizan0gTtstLwdOcYhpWYJ45TqPak7Zebjbg13rPWK2fH8pRX6nqKm0b0h8OKJ5DYN4MXw
OPw+JV/SSWdi3/aHH44nk87nhIMD1QEc27bfV07GevgH/T4hJKdc+46DuqZAlDj2KpnlBhEZnN/3
feLD8G2apmiaCJ/b3V/9Oc1lOubvC64qAKCr7JnnaYj//wkgraJGq4YlCz7X3HV/v3rE5EkiCFTT
sj9z3IntrtTvAe2dVPBKAK1KzEAy9LzuOLdqPuUVn+n5UyoIfKQ6pVzOwLp3l/3lmrxlZ55unZ1l
GJPUwPfs3YPeqrAC+4D9IaELOnQ4bmOvfv8OqMw1a1IB3SebB30Pd2ztfjnPGw6EAAyqKN9SbrL6
5BUmG59dRfQEsqbvk09ClsjGt1tgctoyYiAUv2mcA3fEIPdyDzITvdl4NCIewfHL7QM1PJHUokC1
i4ewCqgtmOnw/CV+P1WujNoBpbHTomOlHefrvuCYO75szOKAxJWxbduCgCCbg8Hb3fUElxeGTpvW
ToY3RvPg7gYmoefgZLxnWwJPMtvWTnXejlBj5If5ltqBN21Yn2PQjFzlr8JAmAIoMrLd3KDQufWL
P+/n5yfYCTc8WCRLQVggjmpIIHvQ4rCaI3lFQWLf+zx3U/fzLLhTHE/wE22e9NqjUXdKKwy7VI+v
5aFkR7rdoVNMPmLbpysEVfqJSxmkbQpDaHrgj7IhLsHk01Mmn/NaBvyrr4AEodL3Cc53+w+D8umu
KCVdRuPm/j7jHPRk6+oCaCUMvgwQl9jUXExZ2I/qxdQ6ckdBo4s+FXKFepEp4SGTigjmh/mReQhg
mDebQi5uQ12zhtqhKiSJJD2ph7xkKBqyOqpDty+TpArVhr39XXO3Xl2t51lVGBKqdC116RRDlfRu
FkiubmLrvLOAywqwz16Nkf5HWPnvVUTnFy41FLzqe/JIjickyPT7rOVucNZd5CTsTgAaYEpiF3B4
bl3t/Qhx1fX1AAUXeR9DcsF7x9bFf8zOrmSDQ4MYoDuJDSnNW1PmXsrb87yBSb+RbgKbAJf35Cde
HKwFj08G2QNxY9pxmxh9R3ObDopjEKy+lV5ihZYAGir23knGFFGAiargdyg98tpnI6Soja+d1Vyg
u+5e2PQ9OeHzoOwn4yM1h7FuHq0DnMpiGS004z3oDN9R9oAI0nD3g0fQcMnQLcMtuciBajfGmrMl
EgDQB6pgkiA2TZhP4phtzd8oTLlR99y7f9PBqx2IWDfq3t0m8N+Sf9IFqhg+3m4DEiSgB8+fpZ84
DbzWc406sPL6nP+7Q9V39HrIW+ckLGdXEGR0LfR02B6ArWyWpHtZJCYpSpdOyw5aJJZu1clLyK+c
SyS7/nNCKg9g1LhIm2bM+Af7Dia6OTwYw8i6ZEZQdAdgXNwVAja/3wLlb0Miy3IHoVAhWS/ooT8f
XeWonKW0uKpcOPITa/grB4PXFgLl2Yl99IoGA9Py/stBK8/rLVUj9Swf1VlmWNbQgUWWmb47chcD
0/z+7s7r3tEX3LWfs6w8o7t9nKV3MWDXwo+7xAw68b8mZwdk5HBw9N8HN9cU7KTUHM9rn4y/FQZ+
jl55MhrIcEvte67Ocov1ZbZJ/274zvBhDcFXQX9ltXvGygzegPHbHukUwZ/7rFn0v0/3z6+oWPHj
rtAvcoedhuDSIFaZYesmiWkbpmIEKDt0a44WGrMv340OmtcavXd4Pn6eLXpwlfujdCpnhURjLmBE
dnjpwcxApgZsIgwTVX8rvymXCLYJmPPjHvS/dzw7h5ZBHyAoKg+6hjzsOyQMcGtHM6fkIVJ7JkyT
NBUgTwlcMTTmaUpfwrbZutuK5rTPlFX7rcyFxnK7uipEjZ0PvFulMakB4vz6rS6P79lEe79MlQOo
u+IuwH4qmayCqhUQPePUpJnvGteJzMsbYIgk6WZQJQD2kQG/DinDHks3aVoAPR7gq5PRXiHvCBA+
2B9tNXb2QBiAuLwdmwjemSAyAFkALEQT7dRAkAyNb4f2arlCSacDksrTErvQjAYMVGoDuHMoMIBA
IGdRBuAClaJ/RvqMxmAQbKjLJzZ1c605aBX9ECIG5Y7EbdxGd4j3XdrvRctSCzbBpZcyaxohG7l/
wzNE06EP2JUO12Y2fniRczSvg5gy5sVDDcnuzABvAcdEqw+ID/BGgC0UpFNKaiKKCIPdEFRiSIey
bdhFKWb/SanrMDl9wi567yB3tYQngND+qXe3wFh6ndF60y/sD3QDveGe7NAs9y+wp2kC7B/MD8kE
OLuHToVMD1V03Vy2h1d7zUvm7SVcUNxSq/PWgnkEGNGK4ebJvGFLxVXvzuG7zTQ+wNKZYC7NyEkP
iBywzRDv7E1vdrQhBCwzU57E/QNnfd8722seNnd4Xw4f3fXVHobrdLiHi/VYKqD96cMA5jGc90P7
0j0Qh9+sDX8uC3RBA9PGR1sJKP3ZpYvw+MEAfs9XoTtEpB+6jUnYo7uRd+3viKARougqzijaxjbh
ISC/m3FfpEN44fzgdLixciAFTeLrltHLbXWgjS7A+IycNIZmSOJHdIdSQNdKm0adtIhFiOPrbIFx
HOejsDtMpyAF3MPSacOJsGLQdQBtt4deItSGyAu+HfrA0ODTf9DO25bZiZ1z91JrTc6tv0Qo0Yzw
4O9W8g4Nzj9M7rPT6jaNySfwY0jQBvwogga0/Cj5tdfgTaiGX8dybz+7Aiq1ysFpeO5Hw4bdxk0o
fAEEj6m+xJ/UQxSqW61t1nu4JQUPKNJe/qEUpqZZjQlYMoBiABuguFBefXj3BWeMM91JukVoilJq
9jA686KvcPiDtnN9340ST+o/rN3oOsiCo6nZZzccH1zA0r3CVmyaA7/JxnkC9pjybYbOQ+ezOYko
2Ibj8AvcIv9pjTjpVmxSzLHjr05v4xUOYElSo6THzLJXxkY8i94j8AYkm1Ak55f0t1XHCKvxB3Qm
CVhziBdCJcilPHC8UKDJ5wvdpFJsSpQVte57JtKvIfWsDWtwG0izeKTR7mKW0HueIh8Li7ifT+Y+
XJFOB/jinvqSlc0owqFr6NClYkQ2jBKCKL8h2dgkxE0sUydrKahgvXAoLciVdCkGIcp366vk/0+D
zKKblQkelSI8EJ+dK5PDtEMnWrc1C7cq8sPlFUC/ry31sXBcFK8ET0uSMnrb9y/9Xbf0SaP1UU92
Oompz2OVamk26njhdtOVujnFjfZ741vrSWe3w/eu7msF0fAB1d4HVwY1p+1lQsWxQyGF+khmxqt0
kFAtBaxfUHcqZpqXjsnExpjr4AJKiXzoBcfuMb+Ytzdy/oSec9pUAUf12nMwYqe10qMZ4t0lUEy9
3YMax+VBQ5h3HXC7e+ZsUcZzUAkkm9vunbvFIhKU98tY6e25zu98RpP1Cc2O7jbIsOdQsE7BaXK+
uTsvH5N+1/bQItpn59RydFTnIUxoZkSZdT9F8fbUGJwj9wT5EmgvHTebvT1aeLmh5f5x41x01K/R
cuM87EHwkfMsgPkN27jBCaDN4HiatlVAZx1tCMxf3yOaaSUorE5K98Fj9R0uzsU2SZZwlmLKvytk
pJWDh6rd7SslM4wQoZdZgup2tB9QsJ3Nl+bCkowHRRAisziLP+5AgeG2TsuPBHJYYZKgvUMLpi8u
eplBTqYtt+5loNEhHCFJoFQnO77SW92VQWXBnesYaCEeJavIZg1enNy75ZP7lxp5gh3jXSk2BGzD
iEW34XfYtKgIlLLXuNlk25jarRCklqImMuoI5+uvwAhdXZVAVvRbqHiDm5PeCdVr+z5bk3+HIMgl
68LgNLN1QcQizw5BE4XR/qFLrOQoBGn5NLQbJDlERZpYxep0NxeD4s8WBVvAgoCbYne98x/kTxvA
LR7BIwCysmXnKXWtcnvvUeU0RxLEvpYxuro3A2zbyUycYkqLb7Qp2yQdIPnIzjhB+LH5yRfZek0u
meaONfOuOKVpO9ln+ysBIa73fAf7Y3icX5DDyJe00RrdnGTQdG5D7R06zaTF2wFvIVmDO/mKHIBZ
DsQdJ9p+ieD4an1R/8SsJl1YJWSHOBTQ0zfUAUDiUV5HfnUrB0A9pCWIVIqhkHUojVhNWyibUhlt
ji8n57jNluUIq6lOGrZI6lDTHm0+H0YxOJhbUV+G39jFis8fc3UuB/hnEHqgz440HBM0AMGck8te
xaRovh799A+frWOrM2oBiPTK01b/WtpwFh9Dftlak+f5jhErh7fdCK7khX/3eOVXGgja08Gq+N3J
4XE832QWWDCvS1uzv7bHXtK/kdgW2nLg5i1qJ2nNsO2681xxtG+51t40T537LBkoY+Dtnmpp9t3o
nWGT8SEbN/Gu7xBNEBNIutd+GHypAQhib2FLnrnd+Bppd83r6TZvsL2VnENPcXhP7Tun9V0lP8FC
B6dgRw5G4CKPvoIiCUCKwkuRxaHFJRKvNGL22qTJL87NOdZIcajiQv52YStJmuu1ld4zdXOfSSYA
K5I06JxzNXGYzI6l27wDVPMhfE32Bm6QyBQ8TAgL1vnjasIoM8dQV0ct+/fd/pPy+u2rKvkc2iBe
9kisi92Gm+4LMqygHO/8U09ztQB/wYF8aivD2M98QZgAFPCg1H/t8aRSOCKz/fsXvU5mPZ2/SvwT
X7V7uj9g2JrGh98mt7RAbMStP3FyzYmrppa0DluSqUy9SUldQty7ZX5tI2tUWpcJNbzfp6W8Umdr
0mVRViXExOQ/aYyn3GPePJ+Oe7riEs7u/AZRbIrASmt16bbBB1EaNrnJYI8xQju7LpKXX8WUz4NX
drlTNEuNDssYzSkQM1zwi0eDxyCnlHyyB4UnWEM18305ZJO5Iq1JH8SqpvqxSKTNo30Qx33vEAkh
6iGZQE2cUxcQMsA4ND7BOw+CT1QnSFbGPPmHmpTJy9xQ8+kjKkblct809jeZj4AG46NL4GDA+0m/
5efMe0XRjYqdiqtYp7Umi0NavVZoBPIyd9D++as3U7op4jAnezIDB4I6dhOjCWQaWg0sFmbdg9wN
BmAzQWf4/5KPex66cn/y0+GWyXuGnitm6gBDRXye0gYZTEjUVrMPEs2h6GyX/1B6m7PfN177O2Mi
0ZTiP1PXKhXASN2TYtfi+0wg9CyNPe+ALQ/H6K4/jGVrcDXhd1q3xfpOiYXsq7mgJxdLo03vJlED
Sia3/hFMxJvuA3kEWh8OdauuFYz8yho32zRylug8pEtqxY0Id6crbY42BXYPFUc7dzYklAoLzdkL
bIO29fuiqC+8lhZiw7po1E3xQas8quFZLuToxqa094aA68P5JZ68Umo52o1h1lXcDghcEWniMRva
iqwMQTGwMA8RtHEJEfwMAe/IpZmePaTAfv88+e98pvTj8yr35NoKlTDfR/dZCbD3QziAk3tAMGKA
Pawb64XZ/TFW5R185B21bCucD7xDZOM31snbhn0FdvIgdKAY17qMLxLEPwasGL9yf28fE5kBT8gf
oe24RY8A9X+MAXSIu/kWOtmZxHXNkoqfWrEAP0atXENl35HOmR7eydaS2oFfIQkGKvVAY5VRGkbB
3n6PneNCr7l/f/KDvwzcrNw/9bzrtI4ae0nYZl77ABqEKFS/4Rxt8Nsd/w45zfricEEJekObZsK9
pC4M/PLj6jVrDv6r1/x5GZqV6oAc3+RmJ+HgkwcyPzpc902PMgqSEjUPzguL+2OgSkq+kFvR4Xhk
2kKsg3laCwWcS52bKr94xn8MI+zK0zO+24e0MjnyjJ/IiQ8f3g22K3gPc1fnBtUNJK7R00D3RxHn
qZ6IOAedHDJL4I7/aMTUFTP+lynRgpmGPvSq0iu2aZ8flGZ2bxSzG2pKIgGnEcSgYvT/UZh/eSf+
HaliZvSUWh5dqIrZ3dnNxC5dPDhRPW2Ki07gTzodzY+awOJ/sW3/DlqxN0lrH0mblEFPTA+tAxaS
hiXGe2Sf6yuxL54Vjse/g1VsTbyJmqe7GIzDTh6dlCwIo8UgdoSqY42FqRurYmHaWVGWkc4TpoNd
OnAGb4ifsH82gilkzetu8usD+T9TQ1Pw54HU8ixRpYypZQA7/MTtAdBr+3WKq68e5qcVlKWKwYju
lLmaLezmBR3+D/Q0YB5vEJCmJupG/f9LtPFjuIrZiHadRiMViziHjeyhOvb1wAtRkGX6fbdemScZ
T4OW55IMKqByyfRz41TQSkusHq/em2atpm2/djbia6u2/3mUygVL95s8iZvtgiDjtuy4uN02nr7Z
6CNqQij5+5ReGo7n0So3S46L7KGrLXHY+0jN2COhPYMprLnB2quD/jxO5VLJ+lXepDmzQkMEFr6X
9IFf4jrRJANZEIBZcdAm9SReL9QNHyaqDYfJzA0ja/dOdp1ED9IygnF+646ECgqFJxzLNvovGRrh
dYXL2mWp3Mu8vQkPZcFWC8vtJ/227QYNq+nXrH7NqlTD18aluJ6lK8OgvIK44YE+A6agZmDaJK92
r2tOll65lo3H6da8ij0gU4JOXeBcuuoEthF0Rig6NTtet4R65VYW4Xmf6Uex48jiIANCKedOnqwE
5Fuzii/n1aT3O3/Rff5PWurpmX0kehpFHbmYSW7qw4Ub6CZKDgRI9LepxUrIL63A02gVKyBf9udU
bUsF6Mjr951aE/2qDCjqfXWgDM8WTCwgnqm3R9FKXv0+05a4+3/ZhrZCyKNgaKR2ZU2TS4GS6rUs
ZmiNByqQN2Rj/KMpSp67WWMqgkUeD0K2E+qISGrgOzYQGoXK4t27CXRICWVrMpeObrd67X7pvJfG
EQwflQWHiieqXG3+C8Ggi+Yd9CDKWzPhWN7m00MXMi5Z5KYVk8z6fV6vYnzaceuqqigaplWrWKFG
elfl1ubCmn7verQ0HeS05ArfBOcI4L/bU83zNHbqcJcvd/Jp1IpN0h9x2iqbjDq/9YirfXLhCFnU
nc6/7zjog5am/2mCrbbblTeXBupK+95+qDPk31r9ZJCuyi+9f/ZheyDQNG45tWmbv++DGLGjtlrA
rRR6PP585Xeq2oyUYwHeYUlTIgNm7cydbGPC0kVqmB7p0dS06qKEF8mxn6NWrIt0yhon9cSoqrFc
Eh7LhpOYwDuABu8Mz/sc/35mXuN3nmZZuQt3Xb6W0YXxLGomQtL6aDj/AEp6NklX1Kq9mseydkix
1U+Ghies2b6WN4a0MiDEM99PTNNd2EYw9fANa6KhF3ndnytaCR/kc5KVZVKqvA60RrF0hiwHQxDk
huF/tcXariTHfKelArs6jvp1K/z3/fg5fsXSxWl+0h43scKg/IfN3hA8cMd11h+GY7gU+FeC1T94
9IPv2pUWP/qnofs5dMUJum9anUOrKYbmUVyX9hChBPjnLmxz117h3UWGBynjs2bJXxj3n+NWDNG9
o140ecO4XQfQO2wEmim4rh2aAQYdwPXvZ7hZd1MrFkjZX/Q0vIvhVPKLqO+u6TikWj6lTnoH9JcX
a8muQ6U1fH/CmtuD0rJXi9hf2LCHAjOGllMalEJIPedmzdcpLy3Xvwg5qbIJ+i5L25J+Unnp+n1n
7fuh8TVx3d7CBun/7XXr7LEqTMRfu/40YGX1Y3l30hUFsNpj2AWmbw9bQd9pmb7vE4Z9aUaPYp1t
98w3SAa2eGbHdUdeXKnfvqCyISdJuei7g7jhDp0cVC8bAzJi3pMRlxw9Fy56V0Omqy5keoHA5OA9
TV3cxSfT0kyiTvuisNbg7o/G0I+AtfuLFSsNzH7sjWv2tlmzt3+9EdlBuxw6jDfvrpscsg5wJDQ+
sC6XD98VvSRow3swBlCKYiswAWGi3WGT6seujr3csvqbcd/yzCM0hLHXnf9+MV4kwH4sx5+U1NNy
4DjeovjC513Neb+LaAZQq77PXezJATgJmoYABxHsp+/x2KoZvO4Y/slGPA1+UQ5QDwqO4bxoGvPu
GR6iJ0THb8yae0hGAI6SWYy2qAbYvbs9UGgGOK7lYryo4v5YhD+UrKfvKPKbnrTUszpbAk1dt+k7
YPix6Zr2cYX5q8Np//lxv5z9P1DSp+Eeaatxvqus+WMoiDTdPkLua+Bzvu9u4bXTI4NqD60gvndu
3XF8kVv/OdXq8b9Ku0OhXTj+ux467q3Sbhr6tESxuL+WAYtOZiidfYHM7bVA9pDbWj2+1WBDuhl/
Zl/blKru/FVZBsfG7qpqEkcggUtioOqGVvnQd3woH9/gw9CqG9mL1caAGzQeX40mhrjG2Xj9FP1r
Ef6c0qftOIVFmaZntgOhSgfJcLMPq86FfDXpGPYbTQXqXiOlxvj9oSk9jQiOA15FySZYhTkXipoG
quTrPgSkBSi7q9NbxbMVmFmv5rK/fOyfZlpxqwqltZMLjcVGFtRDvcJfMiyNlJxJY77ZG6OerTiQ
Zayd69XZ3RdV1R8Hr1pDOmSPWyzduGN0hQDJNbiNgA722wN4++Fob3fAPCKpldWY39qlrrhWRby5
RY0Nm0ufHy53J1h/zPLhbNIwMW0K/UTeeGmsutftpUP3tNCVBz0K22l8zsUt6ze3d6uPSmBEApwM
573rT7Y9AnSUSDBnAcykb1qp1FjWOhOjVh546UTfTq3NtAXmns4RD7s/vI38Ic6N5Lt2j/4k9gaY
4MVEPgP/veZO1Xk01XaR+uOqp7LA/GfGfImmDX1wxGPr866AK14OeG69umJZ3dOuVmyblmWhXl6Z
NEGDhSpOTzGxqTxmPTuZrQapZ9bt80u38t991ioBYESPsKu0Z5pd+mdgOS4iQBpC0yVy0M2RsOTI
I8Ns9Mz/7ir/KSw/mZBD1Diq14Lr1L04Xfr39OOJYg7vYrqJ2bMBnUKtHQzezdqIocZ4aZVwsJB3
4fkS4rkRKjWHWJA++lO+sfdGJ5vNhZ/qBbpV93DVPRR/8p5PEz420+SkSGxu9w7GBsjictgv147a
hWSBp8xCH3ztag4wJIHtWQRyNSsuPNJfXm1NrMvTB6gb6aRcT9zp0uV4PYSrAHzd4VBzqulOpI/z
eYfGpLyTdY7S65D/6ZxVrJh+3VzCYyG8ZUEDH0IT5YAZdMzFgEzr2lW+aOzzw1RrFet1vrWbu9NO
LLXoBtNd7iLE/JFmht/g4B0NP/LprLOaHG42KklC7GybHYwFEdPgcrDfHnYQJE4Q2KsB4aNnet/W
eE5XjathpS5qFfxA+qksPfQLeFprNklcuMomqU0wA02FBFe7o1QWar9pHLNrJ1UpiHRFYPE12fQW
W3ENPCp0dRzJF/hK+cdwlZWKwzCUMp3h6BFXmsTuxBOO795pYz+gX1UyG3Dzu+1Zx6yDtL5KkfwY
umLhd/kpTTvaQaVSRwjXJ2ifuF+IX5CTwWOt5/aIqfy2spWATb3sy10WZv8cfwyOtXZoxCcyJCdU
FEdZjy4eNi6L1xrUveEvotUfU63Y9euplW86Gqss0jP9fkgjvRsRysJdiamO697OmplWXdLrXpVS
CbAbEaLTLwczJknXv9we2SvUCUDxRoAhxXGqy87W7WnVEz0fNnHZaDHRk3PZLvsOea8Rso7WA+7W
wJyOx591c61Z2qon2uicssOmyYhL+Gr+JHa/KMBohmvCD0vBeVxrW8+9eqWfd/MP9PPJjnbUu5qd
S4aMUHkxm0aXEDxDYvKGkuJ2YeNz45HV5ZtqR61Y72MahruzyqhoYOISZTRcZFNRYDZ7UNP46788
tGrFEl1at6vayMQp6jvkNWg8RHT74NjapJMIps9IUKTLGvMnLv0vl/RP9Pe0tsn10t4lOoPqHhZp
TpoLzZDhLDNpOqibLYvwcqWBICSRWHtvXsVRPza2YpFux/+xSN1laa/9IdiBETbBFie33tl74Yb8
GK1ij7Ky0djn2V4FkCp6CbQNZ+kQNn5tFyeA5ei8sa21pkFs2m/rW7FEuzJubC7/bKq1jkxnhuSK
W35uPIJUDi5KONZ39zPa2TX7WnNNq35mkVEkv+fsK8Ze8DuRgRnR+paenYue6aFUhRZBzZAv11dT
WoomUwdr6pXdlB6N63GX77imPavvfPCwDY1JqKFPYZuBOd1MxjBMar28ulEru3rSTiGPTCSuKbPc
O7PMnUy2+y6P6eAtwCh1IajUGcEXXrwKzPg/U63saqPINTk5J+Kq9nP21BXeLM/Z3gDvJp6YxGi9
1Szvy0fmP2OCrOSkPd3UW7qTd6rMmPiSBaiz2Bvmjg+w0iDrwWyF3MUJnlFkiE6bNYP/PuFWFTZy
ia/hXb4wOHpuhkj/+hOaGfCmmsbBwaH8ntcFSi8P8NN0xRc9Tbc8Fsdyp7OvuTjAoqEiRaSj6bgo
BKHEhz6XN629rS+t4dOglXSHmneyqyL2dUltY+MSgRKZCddZCPQLOSE0Q5BwA4WRs8t1mjmvYvCn
Y9WSKk9Oo3lvqeWVGyRWuW0s6UWH7yweWZSRFzJRaTaTTZHm8T7ndQfsj6/wl6l6mnzl/cmv11sU
XuJ/MgAip3WktAGZFEfxYfjGJPdEXLwzBt6J/G7bH8MKqzlmv19mkEM/Nz3Rcll7yGw6jpQoU858
JEwmEw54771pDjz6bnCZm1bNsHWnu2K5GuU+i1oJM+c6y3+mrdtfeFBYEC8iNKw1Wi+Djqelrhit
Y6Jd7oeceZJ3aBt96FGoG0y2roH4Hb5MzV36Y+x/29mKuUpvcqnoMeeKzArcH9IOqHZgQkT/LsOf
wb01RvTLdQunh6/hfaLqanhQSt/pq9ytnXzNJlfrG7f945Cq539Wm7wpxGucnIkB5x8/7o9IWo1n
9Sd39cv8qyWL4nY4QUZh/tRvLqPYmCHJjXCiodOiAY2H3CO/RSzafJv+P9LOa7d1ZdmiXySAlESJ
fGVUzo4vgqMoUaJy/Po7igdnm+7FpT7YF4YBP7nZaXaFWbPQHMBWpxpmSK1Io30bfMJ70mxHsWX5
s/tqEsOc/xfJMfT61MgR5IMEQPheCsDEktVGIjRvR8YKzIFpeizNa7uUBZDeSnLkzkEXZ8z0JV1c
6ZK+o5M0aRvPm4VaVNMguamgmpXe7LOdHfb2MSDuBJUqJGP6lEk0wbjX7HZRJDGPollcOTdZe7Yo
1StrQNx/pb19Ex83bbC4O4+wrUgw2bpsbBEb4NeICmzVUbAozwyu86OYliRJJMAVNjdtZBgIdC3d
AfosAaW/DQ8z+vPfBRVgHvEuV2tlOKS/YfNgrytLx6mV8QKf/ef5KDw1mwQUJVmI2CUsj3oLC75B
elCz1n9Blp+RFWSxzqvS/FBxytjUtGPs9ieIALnTT7yXqF4HVuY4aRFpMW/sDffvDZKS6LgFb4br
ZbomzuRT16j8L7frn09SLV+7fjtM43KpDJifgxCTW6JtlH4HFY63j2WmeTyK4exnPDn+ueM2iymp
qxszCkpbPB/vRDYRLKtNCJp3WHqvhbAmYgKuLnb9l0P3M65iICXL86VCmI95lqN2146e2fX+OSIC
YI4GHRHC7r3Q00QIPiVeMK25L4fqT1D9GV+xlQ7JzLBON9ZZpAglyPjeZOx5l/sGlG+QXyIR9j3U
g1nx4/kzsIInNZLPy7TGwH6XRAlsNFHp8Toe+XAsb80JLwqkcrd/RlOsIsdezWfpme1tP/eTBpEd
CZezrzXyXnKjdI9DsS3yM56CJbfL4lw7yOxootmF6NKcoNw5GLiEOehPKWyi9jW6f4SzmM29rVTs
n9Vytj1dDPCjjXxf/0T7iUobqb1GhMsITqNBgQwQVcnn9vdieM7KMf7f66xg2HJWOdtlqJWT9usE
v7FJYHLgvQk5TQuXAkr3pquAVmqW1ss44eY8dqH009G0V5lDvXTpYwZv6tqRoF3LgslC+roxzqzt
+wuuO1RqEdGhUq7G85VMNvTf37Gu197AdT0c1u9vPNb7oxUQvIk5/xxhtUhoVV9vtlNk3oSxgThp
Cw/utXJyt2gm0iUC/g6tR9B/8sqfhJriBi1lvdaVam9UQ9E7bowPHnYRqfSpLulYlOL99WUKhjm3
665qzAXDIMNKJSfQSc9NX8bTArUA0p1tz3g3eaC+HM16/cYySIYTtogUjNpNsm7EJ8be99L7JkDL
z/3VLxfbXv9caEuBK+ccH9bVOQCC3w5eMU/cGt4InJpDi6ex1UI1WKg7Q7OpGbrooNcqpkNhJOSs
qhpRrB2my60xN0DK58pz/cOhHWH4jl7Nf15nYnyzyI16b2W/VHXHNHoSP/5T8w1F1l/+GxQ8s6rp
sYZXK98gMaER+dwIphhA9r8gWdHbkB9NQbKLtThZydUsEzXwX7vvJVr/XdwJlhDDduwPHgk0sMer
TJu5MfQ1N63Q9sgPr4BYaXGeQgHPFvwV73Xpu80P4eVgfcUBSS3N2ha9FfnhFCDb2sY2sdbMNm6e
8deRyBtd6JuEueOSW3vggdJeInnu1EuUG1K1ri6XyjytmgwJGe71PfYm8Gwx8QI3eGsR5Bs3ll5b
t6qaaaqZa2d3M67VHWP6GQHPnYxif0TEi4VtjGeh9gkuAor8HBVUqsez2tSoXBgPelsXZcvQbZLk
oJ1JFskk7kQPlPtbmV3Fe+uqWFOn+W5VrR45Oe1u5aMbN9sn/1XCT733EJoXASjIRRHyNy+zTzR+
abhC+As58aE2BFMEV/nJK3A1q52t7aLMfcWYtcJVbxr10f3mA0ZVfxAEh7fWNmwgCj/UA7RunxVT
q3JzZmVrKWerTXAe2bX3Zhg1nzC24L3gQPj317zQUcxPVYGm23qXxuUNUz16XR8u21yykwQ2P4hY
06KFpAuHWTOmbnkVgDLspJZsZY4+JvuMBt3cIZIQNEGLAmBRNIl3Ht1pPhsasNCeMAWbdrXybLW9
MNtHoat3Hw28hm4IoxkZpVGt+UUKOvEkBtMYOy/IJCf9728tQOq2WEEso1aqG/FNpk+ynSIZITi5
0UfgcaCJew0JT2gWXM7rnYulmlrGeX6dHusCye1uH0zGXRiNCO0RQIZ4MfZJWOrGdHRjKi5hOZlV
7FnpVqZyr7+kw1SNGvWt0aCJuEsF0AADgD5l/pSVHw2MJqcNourMG8euNG4Yt3ovLjFXq7Hvmg3x
NzgWKZ/71tn7MCTEzRnO/PXT97DFO9r5ikoo3BAiHiDX2QtaKWVCZapHaYL1an6htFL6XHa1d0fz
0Gb0+Zwxlaar3fa0ZFmdxvMrCkLCBI8GQWf3SPJOHzPUWBGq7baYQ7ismwKPNDDg1SFsh93KqyMF
LDytuttSJM5ayWGDarWVbnUqV+sc1KNHQw68227q9yez1oimyUuMJroHem8ZAVwfVSnM6ucHV4Bw
u14vt9O93BK/36XK1J0FbnZmZfPHeGCfOljS3EtLgcLLdXotL+NsfddU0PYxj+k+KdS73gPyt1yS
/yf4WgoQ1ve36u18lRExDB3yHBwgKjoC9+VNrHHtgdWdIAX+rJm9vNQXrKn4uLAr+xP3I4paAWzO
8bduchoryVJgbr/Z74x4weSu0XO3Lk9ZCGehGe0acpkRnwZ6iLQ2NFinmWNNLm3uUk7rBLrLt2xN
u++TW8bwcbwgAhUydsZQmznRwEBNQbrryUgOSVVGrONUha9CCaH4CaYodE1t4FxjmNXkFOfmd7Nr
1UVFLiVbuHdj733WpkvEYPDUaQXj1sw/RHEwHt5f1MI4W+4yZt0QcoPOSJzsZmXA3O/6WYLZNNzR
CM+p0+uNvfMT4oNu42HMbP1P3UuScZzvvF41eWlyg8cmWvubOo+2+KzPz/TGmIxqA9oqLMb8Pn1E
QaVF5cfDrvstAs2NR6OnpYhoTJZMUTn3Dau15czmsSzA89ULcWAF7ufkBl2KDt7K7lvGwCEwpTvO
usOlgNL2sIkTS7ypjf/chiPbpFYSOkEHl5mUs8Y+KozJ5PdZAaTqfLVwkNoq46d3T2PKuuLxBPc4
oPC0Uaa7TAoo3T9aOncxo1XmVrY2r5RuJepEM4MXWqzY+c0PSPXE2yAY6U6T7l2pKbC0tS/n5eXE
FHnUhGEuCdbml2Duxn3AAKOC6v4Mi+pk8s+oWmFbOdTnyTQzd/sngk144l8dSH8+05uFOtTVwF9d
AaOltajv9pn/EDfZRMgRl8Zo7Y2+BrR+C4LG+UkbtdS8m2rVdyW9HqySeOBt/9WOuv3bpDnJ4sOl
6OFAssMb+5pDo4OEuuIpXmyzfEsqMqTw9LshJ5XahNGFiG0zci/YJ5SDZb5q0HrwGp80rOsc3SpC
yRrTupC+lbsxanF/uW4ZB/QsZfJrPoVEy1d1EgUMStxUG6XW3Za6YhUdT5uFbYlV9OiH/RVdrIXA
OoheOpQ8lnwCDzo1ogJNSfPX6VUAaHGs7/epwYi+lL1MVkG9AYPVDF+dcMLzOomoouaylqLeBeoN
EPEKW0Brimrwt64A0246N241g2Xmzr6ee+9S7DlCLVVMiX0T+4yrtPR0gTvt7ioG09mKL+XlQZ72
rk+hwGTynwK3g9f61kZ4NPZSXQGmy8mqXkpzIi6PtCzz+k26i2MuDWr+wO0Z7vjbaX43PqsjzVXS
4aGt2Et27WjUKmKmiScs7dAwtXErWFgxtHlPhxi+9xFRF3SwFZCq2cbK2pw4U/DV/P6hCdtSONHs
JyTEN1Q4JAevNUhls+7YEbZiOZ22zoq4DqMeQuJ2FV9aMkUwz0cc4ToniSoMKWctt0k/OE1tRE03
vIJZi1O6tWppttBSPxaL+bAgtmP1oifqpfHEF0Gj1Bx+LpCK1Sy45mxlSs+5R3a1mlPWtJaAli+G
+DHi5k4HXKEPt9MqQ+dKwnHapY5Xh49/sSisikPypWZgmCrG29FYreLlgYuLajP9unBx3K3/JFlh
qdHWhu6KV/lnPGWTd4epXUr3jPdo469K7hDR/Ac4mFF0YY/NoLVueii6D6dBQ9tQ5C8H27YrZrVC
Z40MT3LrXN5Y19rxemSdn8M+DvpoZ7jAM3OlZ1Y/RTj+Ux8yLDYR/xk024LcoLXNnuTH7FyedFFV
CYFG7tGJKNYb9RtDGrJqzpLg0J/X6Gc4ZUdPSQ3F8Bsr7PvQZyjPQ/qgdSFrlUSj9OnA4AgBUIlr
0B3H3b47aJB6a60dV6DJIu/Sz2coG33YWebuuD5xsAiijdCue6oSMurNkVua+fVB/HB/2n95B3/G
U67vIV7e5rsK0+YpACnfzQbv7wTUsv0RwRCxV70HunKO40DYp8PP++P/Bad/xle8oFI53pUuF47W
2SMFgMHTHH3BZAanG3AMtL0L//L0/YwnkJI7VaZBLWZ1zvo+ZobNNILbwDxvCOsSoCW+pZlf8cX9
GU+xM07Vyzk2TMbDw+xvxpkIV+KS9482AQcq6DWuBxcVCTq0UuGtjcVo56tYGHZtmmw2BwEOEh40
AAI54OPVcO96D7yDume3GJF/pivLkVteO7VKVnrOkALK9kSeehjUTbBCkqHSNrXxqGMwa+eomBjm
rWbvqweQ4upl7wDHF7SQ8sM3Aqp0Grq/p1lR4x2oUGuC6sdDBf1rxpM+nZiPu0lt6b7TQq0FZgwv
T+S6H0Tl3hsEZpTVIvZ2vZZJk3uKbBteGvkJsk8eLQelAa/WcdEAZ0YGzu0BSby4Wk/5POnO2UXC
hSRE80AlOcdNtryhcc6yQpJ766Fg1mxTXtaXW844RaDdqteEtzOC/Ej+8GuN/CZhIwGRS+aGwjWw
vSGddL81u1KYjM8hZ4Z0uWkfrcSsl44cPaoUxRKRVlcXDiAxdPzuDvo1HoL19GvUDSxX6N70FQhL
Sqt5rbyWl4OeQl3H3b+9Yg4Mvpbty/CDwkcrC+3Sppm2xf9P+FRpAMa8VJ0unWzp/f6uP4n7o0hg
u9fjstEsnJbUge6A/SVs9s8lVwuL6rtdcrQrHLDH7rxBVUZr6b/fOiE8elymeATXpWG8r8KGWNm6
xdYdbgXPzNnUvhg3ARiomCG2rgRWRnRyI3o+83VH+y+O6c9UFTxDDu6wry+ZKkeKkiLRRwtGrvvE
YfLODb0Ck1gZ986SAmX2NDlamz3jSVWa1EW8pmh9Nzm/J0qnsKTHn437aKZDTzXtP5sda3gPHKFr
5BOFXBDmnXYQXqRz+P+QJSzcv2q5XKtXacCC9s7vB2K5n9YvCzFkcTy74a3RRHcxojydMDZ1F49O
RxsZK/SxcyMqS2qc5rPpQa5n4j5KJy2mSW3Y6OuDpthW8IE4WyDxbL0BW7iXPwOrMpPLJWJw1608
vdCGSfhTDzwi5dfxXt4W7oNmG4sfpdxoiv1a3yTmtrRitArOZziRPit9+NhHJF2o3JZ4ElFISl5g
hZfezoOzCe+gd+3sXL+xDYZ+2v2OH6hCvH+4iu9P7quUp+FwvqZ7IzM/MLdCMqNrmElEXgPvYe7T
r1cXQtMOqNiztdvlmhqyDJa7pwyCncb4GAwCag+hvGkjy/L9f9zX3PwU7N/tnP11e2Q48ohYV2GI
003nmgESUlA4GmtdnqT4tuYGVOzXtfHfx6YNL9f0sXNQjZLlHMNY1exeJgB5b3aK8YqAYlI5zpjd
OtgGqDLZDzvfX8xRxSMgGsIsQBeHjn3CrJB43cWja7voMgXBRxp7VGRXw54Ipg0ftQ544aObWwfl
Hdg6c6KTcrCuURds7r9OkI0TW9Oe0I3ghSU5+70NsWjarFk6cqP2lCkohsrH+njZMDrOIjSL5ih9
d6mUlqKiYWPqrZ50KFYcbYf+b8BnQBJIBZOKEZ/N5FAzJYWBfPqroHSIe+ZBxf62fM21lVvyx8bn
RlPAZH7Fuk0WtgmJddPsv/bZ4BOtJtjcHcg186l3vz9iIU9Z1L//Oz8FKJIyjm+8rTMi01u77X2A
nOUrlPsJrfvcL9cKlhRbiIKKSzArfaWQR69/Jrf13rQV8DgtjMptuWeRJSV3Dp63HO85ycjRdUDg
3RXuMJwEskXtuha45MjcG1tBEse0d7dZmbExX2k4Si/eWaMfok4Er/JjEKybL8H0mYw2q681qnTb
rYBKfD3UKdxi8dFFkiej+1oOSB9FVR+KY9ygemisF/vSLbYCLsZmfV6WLSZcajPoKXsfyFoRvcOO
jIJt5yWAnawv2y5EjtxJU5CjvNxVD9AAOWkS+V8Muv1Vg3wnMLqkZ1aHhPrKfxjO/fan7hKXdVNW
YIPWYIlZkj1G96SLwOT7pEQFZBkaEGeLi+zN+pJytoPP+7ermPKCgnq17DiWSSMVDl/ON9o6U5Qk
aLUuh6tbiyCJodzCrf4wmpVuVk19deniNYR/cvxXFdW13ODKyb5eF1fzfL7JrOFJh0BXOKihoUFp
HlGexm2he7eK5IEq+RGV83yaxfXTdM5028/0Xt26xxGVkEFToqXuU4VhxRHHKxuOiZdq9baK03i5
CSsnexNX9xezVDUn3XY86L4mjdjbuzTy4acJlHwt3Uurw0G7wYxDxDDxx45PZN5vX0f39z1z9f8E
lZ99V8768WCejcqCL5HCwNCPve1wMya7BUW97mH/gWhEgYz2OoQINJazh3+uc9kKY0K55VBO/SI+
Hap12X8aQSNXNJmMRuUXiQihSi5EV5iYtKvUPCjFgcXcqIrZf6qjWLBMLc6AaNt18Wz6IVet6j51
Oi/yTusawmWdiO4stlr8OrWuddqvGSZKjrApDvStoga0TwRiRC7k0iBHDpSbvcFg73eov/XGzqBB
DZfoKcK79b4/tcSoYrz5Z/vV4tg9vaYWhyv3AKWITM2yD41camKziOdLi1KMrTanqdlutQR2czOW
i/mJ7cZW7PKE4viIheh+HIILAfwImmOLJ0xHs9ZderUQ9pLQsMxIOOu7kLdkh3Tkf+oxRsR33Sdr
ePGsLspgsAV4y/Yzl7I5zUkvDqb/nDlTQbrl4VimvX1ZjJhn8vcSbJ3RO+z4wCPOqyZUeiM0g4fx
PCQ8MqYo5VNX8PUXQ/FnzxXsu9q7Y8UxWAZRR8Lho2jxgF4q2hUQFjQTLraDcxNWkK58TM5r+8Al
Q33cp/73HXNl5tYojR0EtDocz/1/dabrZt22CMrYZkVNC51n20117XC8RKM6DN+hRoyo2iPTmfEZ
SYH5CKB494E044Sqdzs/qmIQ2/H5UNom3G0u0mu/HMy24cSkwyKsUVp+UdAWzWmP0Vn0eqVWbxG0
hp+fz2dv07l6bUQupNKsBdj2HpbkzEoDMrF7beqo8PTlv1ExoctmYhuVGd+IqtGYZudzntuTX1oS
Z0lxg5vupgGdzqG9QOo6XUoNXt6EYqu37IosrPyHKNZGvVa7lbY7PqQtEejntIn4WuqHZD0urjsy
oP3jjb+taEzTOGpL0ots2fzgyh2c7mfl8saW1+b5+b0fCnNm9PREjCcgWZkJv90/GoWeS35A5cJV
S9X5bblkto/PTHYacSovzX69jSW7oEufHE4AiNLoXvKxaFMAQLRJ9/YUyovkP0K5iNOp4+zLhiw5
tQfc+stksu/ChyfcEn2gXtPbtR4uXV5bFEb19cLylt67HYqZkVpTe3axZXQfaRPaE5KgXjz358EE
9ZyDhHvwmx62G7dFEeSjZv11p00xL0rz0yE9zEwBBDtKV5606ewvffIPLP5XjeYEuDEo0kkElYRQ
O2AV9u3vWZg+UMKs+ZrCVHl+IxSz43ZeLpPTVE4D9cti902aX0TaxFGHhedhYPv351+Y98iNqGaj
lqf1thbLiO0qZ6/bhTu7avHgYOPB2m+1ThGcZOGWa8A/U1C9s+tqnim+Xmqrw1WmWmqgLrbpIHlY
DZrzxJ1M+pXQeCQFE7D8dA8YnJD+Ct4qc8+YPMD6uTa+PzWfo7sC2T3N+TjmZTY9rivyOd0TqeTV
aOtee3L/RxAzRFV94/L0EicDfbUi+oWuXX4XFMwzL5XSjC5f7EK7W209v5ffpByFsMVTwLlboQSK
365VqyoMB+aHVdBuk25se58N60tYCO47QmtRJeq03loMpw0MFcW07ZpVM6w67mI5c31yi7w2j8cD
68win0JCNCF8I0nAHFwYN7brlSnw1eZgii54fkwFYGf1E82a6ow5i8m3+llCc/RhofGyph5yjoKx
KDHEXfz1hUd/7/v3q1BhJj+8Aq2l5HpZpYeL2DhYOdhU7yB7nHLIjxDa+Ns9tEe0YZWSlQzhSOgj
dfM6/p4G+iKzojBR/msUqD3t6xWYknyNiL343StSzuJZLsYLv9JDDsRrJP2xtwpbY/pea6CmMPGX
H1yB2sW1tLad257df6bz62QeMKwNYx69MDZhAX1CMvxH04O7gdbO/5D+001fgdfSytncrMoO19p/
vUGwu8Xu+5q4AlY27r08s8mniXtvhw/T9/Ei4XN0q5CR4lXcy61CVVJcuTuQlivTxenIFvDcP/PS
hfDdQjpgkazrPrdPL2TBn8OUqPDXEklJqO2LMBX1FBIfeIHNheEiNRkE9ehGYe3BAw7Hw8qZZOnV
tfcegc2Zj2cwfPy8f5ALPeL8dys2bKl8KTu0VpWHkpRixSdQ3gwI/lDciwDEUI+JRbm+/ICKQTpf
Xez0NDuIUSJR8nX3C/cbQiL5NraF+lbNE1BoiuUHVED4sNgs0+qOGVpumQQFbXv2D4T2wAeorT2S
jG5n1gGRH0iO+4327Emzwhp0rCpofKAi/7CtnLOT0UUSkhiqiwgvph+u9hTi9P3xCtE/P18FGfeV
8/o2u3Eb6BoRwPwkEUGl4LHZanw7fuP+YIXva34wBQfnq+miBgtQ/Gvc22kkxXo0EHSTFr491//a
7PWc6I3Iis6mkv9878KpmDeLZzsbiQcwr9ZduZZ74H0n5wPL4uNrH1ahxB/9pInX1WjrLo1s2b2x
Fcgz58fVnEoVIE+UYn36sYuqc7TyMpWHjhEKSftz9a7Z2oxgf29cBehmZ7MEIfHE1p5CJLLRUAVS
+mhLzHh43jefqX+WhxA2whdhejJP9RYSI2OROBufkJ4Iqpy8QTSyB6heh6jPCUGi3G54AZ3rzWFk
u0izE/FrDy/n6NK/f1YyBsidr1crcxdmPa5sHCBSiuSIshMJmSRDLIVSr+kEsCq7I9cJEKDt8GT2
UM+SkDuZDbMe6HawUCIld25ViZTqPnYM+8bpWQdGFNN29XnTsdzqkDYnZKRFtiLxsqQtRIAX2t4F
nUE9SJGx5jWl4LUhURr//voU2uz5b1KQ0XHOp131nCEjyvV9gwCRaA/Bk0LEHQMZ1RDcxOHw/rA6
vFBLbU/pzkhOqH3CVAo5UeQ9Bu4LziFmG2K1ukhgYVl6fpYKHG7i+Lpan+XuQMKHGBZOthF4QWpp
jZAroug0cfMgXSbhjuo+GosN91Ta6SLBhcyI/GcoKHmuolJ3mzNrylEl5UMsYhLGIZV2l4V3kaD8
pN4O8dM5jVtE2lE9/Z71P+PulAA1AYphW0tcL3KY85+kYGlle53NKgseKunW8Er7sTJOWyOk4zFq
AQNeqQH0Yn7scAx3vv2po0xqD6ACqfayWp6eU/kAqZe1njZ9COXNUR0btuyTElgOr6gkopujjc9o
LDhLAdTq+lDdoTfLyDu/2z934YRUDBdgg/ZLCI+I1HgcX9xxEtJmSkefyCT//wQmiX/W7JoDBem3
7WasrpW9k27lKaHDFXqgVLdTNED2z412TN6JKM8bVnu6/Hahf8iI/wys3IXb1DxUpub6P3Z7NSJM
ghyX+0XHhI+TR0PBFpXKeAul8P6VL4yK58dVDn+8Laf1c3ljTsqv7edNU2rd32FdOZuA8tovK+iQ
dPRa1fYOqqS4Lbipvub9LgxM5r9BOe2bfaW+SJNs7vus8U63/44+RIO+EV+7duLdegPkSSV4ukCA
F2LQt/95eqm4y7MmKVTsy9UtRzj2yCmquYkLhJFTjWY0IBLrT6iE+MC2O9lB9xd9na8RoYonuEI9
HDmzKwFDCnbih0e9UFmhqZj7EuUgLrbXXbl0SuVLCJtLeDZyPDbDk1ZvOiQuBv7caMrpm4JFh+TK
aIdQaIXCYxy5A8C/0xu3dFe8eL9zoylnbrsxLvvVbiWWIi4SMal+F8jvNqtB2CwF+MpctQhz/KGK
XjmM8E870Mbh5Ez9cdFz36CcuaVzW013Nb6B1ma0Qh6C+zRd2kZieyCeSc1Mbz95kyrOuTZiUcib
snODK+g6X5eqVWvJcvsYb4Y33aH3TIbz9ilMB5jJk8hcuZHkg9feNtql0NWFBvliu7RwOTy0zs1W
sJoSsDo3cRpKGtuS/i2axVEweHnbVmHwcg0qNDlD4RF6ItqAfYBwNsS6hTsY3NpLfzJvvNO6+IRq
RKXs9jcvfWfvnRM/aVmNw3S4T9zlGMGx7spDU1mMUAnrl30khhNezpbz5V24ShYK8UPCfbfPTx8/
s/FQdh/WLyjR2R+zlfdS2sH9JDYKM50y9yeq/N9i9E3cte+JwIkPrc2yvM/pCsMWbZTpaOntIXXp
wjzFL0NuzxSD2zhDzFgc2TNI/a/04HPCpgRWRh/4NlTvtS7RGNe8reP9FJunP+Oq+ayksl1atVK2
F8gAQBbo1lp03wxXXySMb6KWiGFC+00ki+b9RuvhrXN4hMo4/hYXT6/Aqbk3WcYvF9xYb2ivsjJY
BklhfkP9Crfojp6EHgM5xnZp6CMq+MdGQ5e5zGKHd65sFr/IDX2dIf9ZuyzMSRUnDxmI98n2a3Ke
IT+Dr5XA1ZXumHVYhcG0DWkBskJpMD66lZd/R1u17RpdnC0YSJXssOQ+Zb5cnKtbe8YqINYlbsJk
JCsA/wxbGbLw46PmmRZE+GPuuQEVuEqS1F7Eq5gBpemltPAqEVfq042UcQ/uE8k6qkek3m6si68W
m+m5sRW0utjLtLKypsbkUZpZcQhJIdFLy59YT9jG6IdPQwwzXkSDItJx4DlRj/vK4dOsQeHRy32H
gkr7jVG5XtKSQfTG7282SEnD2XFv9PbBWRUF7ZWPnouDmURo8/7YxQ5rbmzl9ldpDYiaFGNz7GFH
lYP31E8xDmI/0yMayYuVui/SY2sNwOGdIU7XoLZUm8YQ1+/OSVDTOXaKEoq1tw0qS0/wZXAMZ5HE
CzsIHBLg8LVNETXLrqZxzNlhvTxsGFCUI8RC7FO7k7U8jV44dwRTwW8JFNxf8mKL+GfJ1XzNfn/e
XG9Hjt06aBseGm1ilNQ62F8UbgnRUYhBWt5wofuRG1Wxu9Lt4XTY7uWwP9Nqg7c4hBkm1lDN78BP
oUke7XCmnLCpp3P6xey5t7OKEVYt8equF5yxbpfLRXaSPjzs7RMrjFpZ6lGa9BhHululm7BijJGh
uy6SKROWsDTGGLn4CbrDKMJRGAWs0tKawixCQQg669LSmTr5vSkrsDY/8KbaS85WCSVrUe5AnL57
apZowEGS+kZr16gWuxDmO2w63OLeibB4ECzacCGFEKXdfllj5YOqpm3WTauCpLpTVT4Irn48W+/r
3HPp59VH9ms4sqWNjaiNPWCMSqerx/snPfun9wZVANZKNjtqMFkFaXb33I47RENoC3Fzk2pmAuIJ
ue76+Wk0iseo55Mrxnz6LjW/oYuMx3M4ofbM1bb7ygRM7n2WgreHOt2vjZi1YCtQraNexOg26Z3Q
XvglPHKCdXWEiKhUHcGY8x52LY+MskPExBUW9kOPugMkV1tzf/mVYruN26UOwTLEOmq9IZJNuDL+
EBIMlFNtZUJRmv3XPip4HdOQqLYUlGw/PuJg8ECLwhj8zpdeS8rgdUEkp8Bkzg+oRjRL+80mgSLN
gFSB0fKQhyEMfT95ao+hkbYp9WiT+SWYhzLs5AIziDLqLcHaKfUn1wVm3IUcHa5mCPEWagJ9V54o
TWwSo+1U3Q5tDDiCeOIilfi96A5TmsyPza/xAur15WE8XnaXXsyvtsFBUcH5r4nJxHOmDvoc01J5
zUo+SkidNBrR/Kx0ttGwNAhY5H7/GksJe6b21LYtgQPigbQaFnb9MOvIKlFA9xpSWpeKZEan1dq5
1G+gBcVtTOqaMEARbe3XdyiPgDld2ocUVe0JZFQyuXFolygi5N6NYxTv3cUXmUsO830YKPIwfo2q
4P+uajvXcgYDlC0uQmpVkmHIu4OibwvrBs+H28NDq0PhopeWgS0Tuam640AC/73FST02plbtJsue
RbzCfQQjUwR2PJinD5nEjjbsWrjINN4EYxkTG1qB2vLsspvvS4Y8PGQBpPIcI9rJJEmQUcCDGf4L
i4KKoJ8RFZy91Y8Lc3NgxD066M921EeoWaSEmi7OtXRsCCqkHuFhaM51teCN/TWwgqRUHu8rc+tq
CEXgSAue9dJ9fky+VxAG2tKNzo5C4aKa7mYsolVu2n6S1Aei1YGx9Do4VoBARCoEKjCReCpMfM3a
FMVkfn2iApjrxCpRVsraSGeF13C3IXOX6aWsugmRCKkbZn2kOfEh8Vu7IWGoNt3rNE+h7lCo1u2t
tFufpzafcfR8CXuturwoQuCQhAfKkLrxClLQTJuy8LJTo22do9z0ZH2NHcfYcvSJ90lOPjqGCKaQ
+/I+9f1JdKMpN3zmVJKz5TAaLJWKv/eQA4DwGAVvvSWk34aWeFfktvyanmLcVez9BYkyBkyoduTM
I0L/bkJ9Exhfec3jS9Xn8RnAz0FLSwholEh/O5/f4rjcBvfxrYgd8utjlAtfn8Xp/jrfsdbIs1/G
DhEkCXGN4J0+UaA9n3RorAE15GkIR4Ra+EdHh7BFj3R+t1UAqOxnly3MUw45OR7zibLEgWjSQThD
Coi4altHDC4E9fyQytV3rvH1uqvLpMlmVL2J2cA0cEm5ugAOJhAZpHd/eNTWN5hZU0DVfMuPrN7o
k21fbhf2nopAm5KevtWBi7Lh+XTm4U24yZLbkiNor3GtvmjnWutEnaQj/vxXQiTUWXYv7uaAxs2X
CCT08ANah27iH6ru935NRx9YzLuF+/j53QrSHq5v2RdBMogqM9q/UDE884/t7/FCNKagdlIv/nlJ
vSq26tEthZ/79tTTk0oKvKjcKQMqfj9mZlKeH/YwLcRdxYMDRCbNaB5NO+S4pQ+Sh+mAMp4G4osi
6L+GVcykXSm+LDaWHK3nV8d9F+GBqGN6NB5imTQ+WxGP5ddg6oNdO25ncYnBmKPIHDjYSnMKbRHJ
/KDJ5xd7F5ErYLOupIq/l13/8/5dLsqZ/voCBTdLyWK+tuqs8pmecpcPKR9CtX7XfC3N3dLJfZei
X+LEJ5eMSbQn9EtkcEuPTCOs9VMXpejW2ziBxvR+5L21mprX7C/PyH9h3TYUoE03p3ixvrBAPLDd
V0Jl4khiSMExZUP0HFtZ8L/fNdtQcHZ+XG53K4R/RWlchCCyOkXEzeH2vP3b5lu/1l/B0tvSsZYz
0vXoo24B9ukrhWwneowQm6p5S78prVCNl5OUxbbtyYBOPi89qJeL1oXWEKh+1EFYfSXf/feNWt3f
dw9Cx3S6kdcUmUZpjopv8wFw8LA0hlNPcwYLfbwfgLMNBVpr1XmyPhxl0buvdo1WPjtxT7AXKO4+
PTKoefHKDeJEuihB8f2r1EjX2na9atvKZV8fV9e0dFpLkIi28aN5dwSQDuHyQeQm+hltfbl9XkZw
dOYaqMkUpP84bLnRldt/s+an+va0EXNdTDVYTpfGrYHCatXrnjp9zJhwksZ4LaMRrSsCOEgtKmVF
7wWl5Fqj1yOPZLZeAgx7uhwsaYuHbtfCswi03UeJQseinPtSBSXS06oEUZgvlZ6qovmP81iCTDPt
dEjkYuHTSVTb0jPjV95bH+Xy73e32y012Z2swqni19CMhwu1Hcr4pYDONwNjHJE968H23hCZkMJW
z4+70t7qjNqW3g4rNDxyC6Hgw3bjVE8GV0OYLhR+wYombDxZb11IJlVIedSfSJdA6pkhyEqZ5TJq
70LNbshq31sXBTN2+/XNiWtLObWv1Pdi65LmFKNecha85bqYSLHtk5u1AgeVcilOHNoQEUwzPOpL
KXebXN5HI96mnrQ1AIpZeq0YYk0sm3sTVYDB3m43a+fIRBMcLFgkKUHraatP7GqE7UX/AE7jmtYP
Qtiu8HKha5fJUmIJvdgV92tKMIaqEIjjtvsiZdepd20stwRB31BUr/ZdCJtItMTuARMHcyeOHu9v
VSYsfm8Giu12WDvT+mqRbVU1On3wyE+H7S6s1VcSxM/SaTCcZPSMuve0fKy5VejlbkTE6ZUaoy4K
/pQUfTydvKeNG9dE4vnY7KGlsui0IY3pzJFiIP7ZZ1V7YnNL48PCkK9FdOlZHHl86hGiKnRVI3BB
m3NtMVtRxXo1By1ZPC4XljqYlnGNT3K2fJ8bNW3VvFVjEqXvcFYGABxpGFiujWkwLC30KlMCIXf2
x1Eg+Fy+WaeDkzJjeOYUtaR0ih6NBh9Bx8polkKTGa7/lfuSW2cFTo8p/T9LNsBW7j6T+nlnkSs9
aSJCe+QxM9WcwqyRx71ZKkBqWYeNtZ0zHiFpzpW0yiEEaPp9qzE5CK8ft0DeuViSby3cOLTxE3d0
cp8QGCOCY7/DVMQE5Y7QMZtn5v4tKUpMVstVRJjhalFtYin4Uq3UppXbJTaySuK9+04R7YYgudlo
jpwA8UT3QSRPyQmmD0OSRcPHf4dwuS9QkCY+xytzg4BjFq6AYx0uwtmr5IoG1NThaRCnBzzOxLy1
xlbW+uqP3cmNrWDEZrm6XQBYMQHBOHgjiMxeGlJY2KThBF19ahN0QcBYrnz9k4hxq+yWO7T4WWqJ
5sUP/c+3qN0n4ululprThYFACGVtFYjIBDZ4XgIUujEzWkNfdzgLA1a0tXPq9UrdMEy11e98k+6W
18uRK/goxdRb13hLGkAPAb0A0hwtcTpEiDeuQVRBnnlEYWDMPmqJe0U2b/47lFc1uV5XZlLlklDN
PqNVAXQE3Ay6+oi3rG+eYhX5t7ZpVB0CtnTFVHtSzHfJJa1VltdJ3MHVNBERuH4b3vGRPiq7AX2d
YwKJr0awGFB5gsD0pEmIA1H4fudESHE5Iol2ofWJaUuaPriQ1fLoo0Y6iVOhjebpvlUBkNUFxkZ9
s7hiodvUHvbpHxHgmnhZ320CClvK3IVVKOLP97GhiNdYtcuGbdSQJEaNXr2Zpzixd8vShXxMt9J5
fXWkq/xh8A67eOpHBLyIrz6sjkHsPiRho6F1EYqMrfz4yu0819c2pXDxFduHXEbsNbH3knZIa50v
yDIS0uSBmvslf+aPG2USvEOd4GVh5ib3CarexNJcHxPA6Qpfpu1P3FPbxR0kl4BHpHkpCh2i/FCK
Q5SejmZq2tOLCElg4DpS67SCzTctSVvPUc2fSYmr9LJCKX/4TcOSz61eIymjIqiQmP8M5Vne1vbW
YWX9Z8bdckt8DjHsMkGTEZLyT0daI1usPYs/Ru0z0gew/4+081xSHOm69RURIQEy/JVBUJjClP9D
lKEwwiMk4Oq/Z6vPO6XOVpMnZqYnYkxFVCrdym3WXluz7yqBeL0xyByZDVaiKcZQk0fBad1H2NmV
YdhHK0kPvoIwt2at3LLLjHpiV4bsvc06SZvOeZR1I0KJBCUCKlzwBgUUd7oQUFm9T/GGqQB8PS62
p3pjdsHKluYwb1S+UHsyaUfoSeCBo+u2DlrIQrc6VqC53HJ5b81YwVz3YJ3t5MSM0TJck0+5+Jt2
0KTOJfJEQdCb4tVIL9n34E6CuprRxay4NbpidmTXNJk0dhx2qKMdTHP7jghTruXhEWQadNdt4QHt
PHxupOU1g+vOl4JrpySZrYwKq97BBISfnBcqUNNLdvjAGycNKv/rkAqUzYxd9eie5XxJzgwEhRPv
ve67RBqRORWSk64mpzRVULjIVSWI25ickKZJBT3XXvUC50wY8XaErY0Pee20CefCeHoNhT+Ktr1e
aLU0nlv8AgXRnE1ltb0YfAFsOyrmqZyDChPBWngMUAXQbGpZ+LA4mIJbW/pMZcsJm1ojTSPuDOPx
SCCoR6bdf8Q5DzRDlgZJXFK9/IHsbhrK/C5Ht1KbLNjUTtLsXF+QbySQK9UvH2+Lhd97OYY98rHP
aOrF7dc1daC7cI6jef7mXtPQdqy70qWmQuF7lCVoNNzNyq3aZ0JF4pBLu8bIGlFpJS3FDpKgadUG
kDmJWmoWX+Dxz+v8sxJy4wqepJPVjOs+cc/gmEHR17J98dMgXXj1C7zmX0GrwS7sLtrPr8sYERdX
9wG6qSv4vainp9hN2ApkEibDF/p8UXDi9bu1u26U4lYJoVT3Yv/lfP/MWj6qMOuFVTWd49Ji/3tk
BckNUSwoeZpT930TwiHVnLey4mJei5/xFMhOJ5Vkc66zv+TBCAQ1YVUN0PjCS5N2UGiO+P9xWxWU
3k/ma6Ox/zVgA6mnZvthMpDOkc/RK8GBMWUUGTEgneGpXVgFoFeJuauvr44sbIfAEw4BAdoo8l4b
QuLQYbPu8CrYbG/OFeO04fBiZRohLfgAKiTMDhQxk+2SOvEv3etLT4/bN0Y1LI/xvr4+p4IdW2+J
z9EMSD5I78ja1quRiDh+LxxK6SoNb7ZBY7d3ejcX3j3EJrODBLlHRerGO5OMGTV8/MQthnEosdAl
0sM84aGQaHNKE4SykNbLx1nYjSi1NLwvP0C39RMhpX7oNsPwGNB11KvhZmZNYnIzvx8aW0jYi8HM
n7coVMPqOdGU+vr5Yp78t2v3jajMRyvw+5tNQAjSS+NW1+kJc/Z7OI++dFUmpYSmwqk3FZSd1Qyr
MV9xy8DWQCo5P9DP3nAgSLFGXdvrQukiDN7qbFsB+dQlYkuoU2luggxyA+DUoqYkrZ4ux2Ndrl6T
3h0w9tq5wUDvQL8Fl0wH5eX20T9XXTWBD3F6jRsTxnvqvO3auH3JztvOvBraBsJ2C7uV4etd3Qgg
bDfHwwaZqNsT1l1BUwHUyno1dw8XzqckACYR3jBquFS+908PdzpNgb+YwT+zVYB0Nd8dK+eY+47/
LzzDrT8ZTClI6BLTJ+IiJriIDA+rvduzLI25FM+WgqjG9hpfDVMQfE15jhlIUJi4K/kvTKNL8I7N
T37lSzNqWbijOKoCq6tJutwcFkz37eFh20MMHuo9qf1v6Kj61r+CXrdOroKlSOaYx0sFdDtSIZVi
GG2vfjIP3xhbEsuDuP1MiRBg4hPr2Xnn99UI/0p3nsX0uPUVCsbOTmZs1q/yksjLBWKtHylO7068
RwZDz3n9rHss5YDeGFE1fyfLdbx0xL85BDH5ifkDTH9opZHR/kyI9dO08ZHyJ704ugbY87R6wSiY
xMsKtDxubgCyIx2Df/HgRWgyhq/EDe6kFk8z1TJRzKJdoBb1JPHeztyrvCUopNe6EAfu7W0TZa6o
1rcO/nT6EL9NsYNfq12KW1ZwBYnjHan8QhPUHCyeO52xu8bHa+mSl7pXLs96FBbDSJwsNTecdF6Q
l7gPjhFOQ6Klw3O1fYO3dPYWjxZsmjBvwB2uCDaSYG1lnU2UdbKPbxqzZl595n3psx8aSM+xofBt
lUl9fSJJBMQS+P1AufSBRupkqwi2EmnXGBm2xkBVq532yfk0Sekgis+5W+CGIdj3ZqXeG9C65T/F
afhowml6MCAyI4UtfSCJ+geD0w7/AfoyzvidH6yioZ9ylJZ9/ue9MCP8oT2a+EO6vy39o+NpztZf
YoD/QHNVQchGdbvKTDGsf13cbe/qbdBB8k7IvyO26EsHi6ExwwZEZxBTSQMcpSHqAlbmT0dhl1La
7qXOikBBQM0QlRXnLxPD9/Pa50bV75+lpxTZE7JjS39HkipYkqPXenqlWdjiVyggurPjeWYv2L0D
tb0da/wijZekkWTsT8kQViGZ4sUHOgmBvwTjflZfgU1z6aSLbQMweekI7RDuG7eHB2qN/htp70Hk
Hbyk/z7p0Hu29UXrm//qAqhk0nXFTg6nFfvfaInABMZx0lkQipPMkFwUfXGW5nXM16Sw4+fG7Fqd
JGL8A9g8FH79tYKPg51HGujL2bG9t99jna2jVkld9wb8apkj+MltPBP8o1gmCzAACOjfHqyUTlo4
SvmBL0xvsV/bxn6TO+mI2CGcDemEWUbuYC2U0spItDRxXd9j6j+IWgzXzxA5ex1t1uUvse1/DldN
XtDCl1wbC/OQrTF+7u2p9N2l6ASQQa2a1kKGxp7U+a5qE6W0trVXB3HpRB190z4Hx/cr4cazj1zw
9TuUnsbY7bfXOn/jb9gA+V4UZmhvSapV1nKUej1pIUnQrd1FKxCQv0NDSTOa5kHJHZnCaNvNpDqb
uaznlr4KhF/a0ymsXKl4YBe18S7Ng5KXhRVGsyagsjXh0FZwkkWRkqKYzRhT47gkUO6ToBrvelBD
XF83TwG7W6uqgFLjku0OaZpv5SHAKSPSNjp0Rqiu4RUhxYVl5TZpBEMHh+7tJdbhYR6RK0z6GtuW
tVsy6YB0JVeVtgL3I2+ZeBvi5atONGvj1Y6Rf8VqsKClBHXK4bwnHSqWSRUXLa48r1z4jmMlrh2s
jCWQJgOWaH50Vt2Xl8WICP6IW+wGPOOD02u3e6LC5rFFl9T7O/8ufH2mGnCQdtBhIbx+d5CixGPi
kbqbfdxeKnL3t7cpp58WvrE6r50uh5n4Nr3OZeXBqLUWHs5k72WDbvfL2uY5RbYdnaaXQ1eayh55
WRahSQlFG96hNLf9jMLTQ5V4Qbhod7vbdhemPdERR4hyqHmcphQWeeEluENurk/M4LkbjaSkX4oA
Pj3hzLz330XjgzvQD2sXKEt3Y9kbJxiSToYWFKbomnVfL00MP/RzczITzuxx7emI6zq4y23Vwnqs
zvvLyY45OzucTDoyt9kJvp6Ihw7jdeZCXUHW7dbJzkcbc0GOR/17228SMYDYEUWQw8PlSApQxrOx
bty/vC2O7SDb7dQNVfdnj5VyNWeNKwF3uZmIntAH4Ey9uR+NKEe9Qy0VrYPPKZkO4avF9/NwA3lx
/XHydPJkuWH4B0rU0MWAQmJWye7//rpsD+bEXpzqV8xr0BDy8Np3+lMotZH9kDNeMm8CxX1oah7Y
UiYVXXT/GVixWN2r4az3rnXFfoBZymWMH0dxxI2D4oP71ZaY5VEv6lDq99XqlmXUaqTKDfl54XjR
y6c+o/ZOhm321kPIw+3BoQVxlzO9hx2qJQaUOvaFAZVDdlpV6vbeYsAain1CmW5+YJDO7y3I5C2H
fwuiEb18CWP0xdGdBdc0pKuuzkEofYcs06kZVaNeddR9Xmdptl7WNlf4CYRuiFEKdeRBOhe/vrce
ZbElfajb5NL4WGFUZZMpLIwNIz1yusgQY5VijY8o68VNehZ/gIiCtsm6/Mo/DnRhSCVqY5tXM3En
6ysWjDCWyQ/DzI+ISgOP0kNHlFifboN4uQFTGFPxO46Xrb28Zixuh2onU1xnwuD74JWHg/I1LTlO
t5fKy76HnZRY6/0VtgOTpBhhRuvJdt4Be9F+jUz/FbE+WFC6M1Rq8v9MU33WF43kVHFTOUPQ79/g
OC8Q/JWCcQjo/njcCW4va/77bmyl+nzP6/NGsjF/nVnRGt4E1H5wbIlM5H8ELUi/kxQdfyMTyN+8
Wa0nanHoO377W3Ir+9a3SOSsgBsHaxPPUAdh7tiMVThYhALuKZqXA8157oZYNLQ7IGZjCMtHG5kr
hZHC2iu4NblenJm1YM/lrUKTh7wSJF/yPHBsIgIR6NHgBUEzf6WBDh6uLtJcWmcCD+t/AKI+ltUj
7Uav6AeCY3xCE6080j14QREj98Nt80635KW81+KIytMkiuru7LS7YgmIoR5jzmDQjEilMKh0rklg
AUB5JOSs2e3yx6kwWQW37CQ+1FZ7cItaSdFWnVb6oykFBmhKYxfBcdSFEModL6eKFJtRd6oNNQRn
rrZpbbbJYYvFZcyZl9LtDeAKyQa1MujjmkmWckrdwpDKy2Rlh5VlClLCmeJNaJ8722gerP15gBpG
G76rICb3eiGcuSFBo0pX22u+/I4XPkLZ5PW8ms6TxurXeyw5PRIK09HDCGc7v1lReAds8xdfEFDL
9qTVGypF08IXKHs9cy6bGR2TeaNemsEHueFzi7FTb0DrRLpVDOd7r4EWxhILTLMD5cZXYWjlrcpq
jbq1tGTySHA0iaJQEk2b8OkUA1QSdTm3+ktH5S3ri1MvbrzyXM0Oi1V6ljUnaQRVEMYeMB4RJwwh
iuml0uUc/QGdhVkqz5XjSonKJR8O5MDI5EKhPee7QcOfSpQ/2AckckNhccn7LJKTX0/2420EL08i
/XyGGiIz1o6bXH7tM5/Ag0l3nvb0GX/otU9YbsjZ0t5qzdlSg2THU9VKr45scBNlkQ9c7zOtX1Jv
EaGlhgW06fFWuf1hoCNl5iIcNxZdDZbV18vFZnJk5NPdPhS9GzG9EECeQpwmJLn2bSx91j+FJkD9
AoDKRRvTk0SCd22n/ata6gRtQPeSlMaKG9Bw6iZabyLF8PtTus2ctBFbkwvNwShKuYdWJgIYeZiW
6tXUmzRXnWc4KCC8wM/XcBktfZdJ3D4QpUzO4ncoT7p1qhqOU+HiW15unUKbAHXSD5aHN5U3Bl6B
v+OPMFfFPu5o7eMyY7X4CcqrbqzT6pIuEtecTNqkh+09rNn2IPV40UMIpOJoiwzPPNLpYJa+58Wh
FfR3LOewT2YL0D8AA9okc0dLAxSYIbs5a7aGVqCrii81k4tDKlh/qaf2vrpaMltpS/bW5C2nBRI6
NaRvEa7TmI+l6FocTgH2VX3tOusFM5Qevag6omEoFXERoUxsRmwHZH0xGLUlcKWGS3FgBdZxedPM
3DJPIS72EFYRI3FK75tXMjGo2w4pCtc8JaXB8eKYCqbvapOGa6YcZkrgf9WfUf8nRbHMlX7Iz//5
6CqoHm/m6122zVcX3otDYBEVFWGwQZTk4AqO6LWHSqvFCtP8o/qiWkku9pKlrXkWf3718s4birPK
4hdUfPEPptHCJ4Ay4FlD7cGJsuBACuaxNUaZiATVC+FQVI+HrbGPzFkI54wXR4svZc5v8VsVnKtl
5/lpm4Jzjdae3uISXSH0Oh1F6cGHPRv70POncMPsRfC5DyqPXWhw+DJfX8P5op8d/Ntwp7t9tgJ3
q1N9b80TTgjtst8wc/KuyTBLfz26upyyDl/U4o1kXqk2sgOzR/Zli4YlEN8cUS0MqjPJQB/Z0S23
Ami2W1klmwNHgzsnxMLWEpPWm1KAQAwXhnaTeHNGUeDJ0+oGllk4xZ1WgG1Vt2dzMwbGnQ1Hkhpt
4mipR0Sv/pBLyZCBG37NI90jn2dV1Ue+OK6CcAemPNvBjSHuQKszZFa8tleT879+HI0WVLzepW+P
rdbxgxKEJw3iaM+TgnJbZ2EftzUmDZtBuCJhNKL3UfSKxojkw4z+7fPrlEUfipNVEC69XkkpXARV
AThp3EteQWTrsOPk4vMP1C9G7PgaXbbRQLIrxHs2HG+4dYTE+cJrh8AMKdH+HRWTVEk97qLv7+Gq
Nwk7umxlqUNX/FwFH6154xJXEvARfgmRL2T+idNL/xXw/+tLtxlyeW+chHzxiuGJzSZxNnG+OAT3
RG1tHSFsIkYMsfxhBoVkrw21aY69owAcvFq7sjFyRMGgRj3Sm9ZOzSmVeFBDRKx4UFvSwTu6fRB0
b0Au5leYazan0Wa9xrAol7/IVWPTR22U3H9FhdIWEsy4bwMzep5GTl9k1XmXoGUM+SaSFp1jyw2t
YB65vkWkRCzcFnYmyzT8Gj7d/thSX6twDBzFwrteqofUceRj0f0i18gdibpCB9ECru4IKPh3Sba1
i7nnPtalHxanjmZLueRQx+xjygoFEjVAzcErpQ4V56dAnxVPGofthWOOEQ2bX1oo0OvQzahEMjsP
H0fvkNKE8IqA88OvSrTXw3v/rkoYjy45CF2LDFMHF/uL7LnuxdOdTwUeN/HGmpvGXBCDc8KTB050
aNFGxaSENlA7b7xq5RF11p+j4OIkjq9xNmFFzvcS7n+j2ccpIlI2rSM0Fj1nQkKhCeEScdWTN0vw
sG4fOd3L6yhAmRlSziEfgGSHZHTmAdX+7Ya/ay1823uEpbn+cIJDUzOs7vwpgHfMVvt4VRUIkkQS
olPwsxGf4Om9G9LSWwoaNCNqXgRXfl4AgmvaQEW2zv4GAeUcFCY9EBAW9SbqSFr6jS1z5mmXYDnU
4dYQ8VM2NqtdF9bxaF1gyeFQv/XYVdI3zREWBs6aT2tJIs+t4EszS/m1f0L7z7DKdibuaRavEoYl
dFL3CVCZLZNQ6PoR1JNWv1Je+ZjQKgL10cf/Dxl02bc/x3cMk+Jjx7TzJHthlS/Wxb3EdfcikWfs
5kWfsg1uUjStvLuU24p6nxRato4dp/2k5Sb+BUB/hlcAZr22rNW8xvAI7TTbjf50ICL5Y1ol6E5w
aSq+Yf4MpeCFsV5RnjRhKDrQ+YgAhM03cGuBcTFCgWJwNXx5VCLy5XwBykInz9x5T8mrZsPLj/XP
ZyjnbJ0YVTu1+Yx9KDV3bxILbsMtzCv9aNceaMYrvbhkBesNm2prM7dkChu8mFfjqjWrSkmWqCLf
560zaYseIuol/upYS/iRhfzjSBVGVB7FlVk/7E6uKUdaOmeiUCfJDKIuqw7xgOfXV5ojQKEcWm1t
Exjd0MoriZSXvYgTR0o5oUrinK+CJaExqWa83GMyokvTCgxkprQydaX830Zh1spJXhyz5X57/rXO
+EOkvHmPWtLGrEbEeTQwBp+V0N550+dnXuuQ3Nrdc0jBhshPLqOVnzkQMsz20sfL0ByBMhJK8dOU
k3/a7GoHM7Uv1GX1AvafiMXUaA8W3QFaif7XWcqHNEOWnvLCaiin3E6Os/3ywJDEn+Iwt48pPQvz
uk6LSQ4148mZunXmVBg9xZMEbVYK9JFJo1lpe02ocTqotp+9V2n6+FVfe1/aJ0p3t5RHsZaiX2CZ
dU56Jvp1EvWCPoxWVdeDVR+Ovzut/zZPNcy9qxuTy7EhI4ognAiLjlw4NPQ/7j5SPfqtlyHUzFEN
ch/sZHvex5xr2ljxMBoUo0soU8oWnom1uZT1+fiEmnmWvsY/50cNcE+qx+Q4N7jIloedE0CMgtnW
jEYrx/sM4XK1vhZUUemC16WcocJNyYPbBbB0t5sTwqYco6cLPQLE3G03o+knVVthaAknPdCxC0rz
dMUhFciSkgGup6xv2nS8WR+jTib7EC16JOpQnbtA/aI5BE37sKqljVAe1Mw0N0iHXyqFZGWv6omZ
cbLY5B7tUOJWPPPMh/sHAi3t6itfsqZvADyzOXyawfol6pv++3HwSAXDgh6nhyYxraVvvj79x5Og
gNd2ZSwbccx3HYix1V72MOOa02yJ0jEYJmLa3mIc3wvXRN9SoBzFamh1Yxi59VwOuXAcrKu7c8yL
wd7IQ/aByRuhBQNxirRBS9ffvTzkUv0ZTUGTbL7dzq2DvJuI5mMWEOXcU4UvxXVh68ls67b8L0fv
nwFVqXcgc0MfV5ke4NXbe7vBxzpsI/0zGpEd7eZ04OGsSTejuzu0Z2B+t/RJtPLH6ecj5OfFNd4e
0Zkw+IinQ/AkNCKOW3t0HXHcQbSGTh+6NFFIAv5/e5prRRXGO5OhmKcZ40l8mViidGuk/Qruazdy
KPhA5jKotXVmfvn79DOqYhPtl/PVcl9jVMKXbxVyhaTCI5YY8AS2YS3pBiyH7Z8BFVhZx7vtJTNl
byVgiS0you4/p1pCCl76xMRu39PyFEVhXRX7x52tt7X1TgbEeWIPUUD/hOwHp6Kl03nXjqVgwime
Lc6zHTfliXeXKKEQsuqiigpjROuhaUDAUkyZzdrczyd7Jlah+OJepJ4RCOs+v0qwDz9FazqVHxWn
Rnyt6tqOrVyIysre1isx42XIgeyF47u6F9IGcnBHWrfIYzseYs7wDGgOTWmVbwP64P+GlkNVuBtp
bbGvn6sMTaeal01bLBr76QNXf1of4I1+dp3hMXhuxCgx0WPap+SV2OM3uofm4Ew38NsnqpSmU/wa
5c6szIO5ulau4rlAj8a4oree344GV8wr/51KzS/tXpffmp8FUG5NZZ/YjdpSDjE4lD1ybdqR2UcE
TqTqs9Y8HH7pfBZTDuufpuvPmMrFOWWHZHeWMZ8MdEE+2tHyWboGQJ/XbG9Z0NpCptSl4VetXndU
xl3i7NfmyTgICAVN4cK0R5uOcANgSKDE/3W80+xgydX5bUDlPBmuc06uaKUTy21Sc0iedNaDkwoT
hF6T2ph8ycX5bTTlvGTHxtKOY0ZDyhAJAYr0pTyLIHlfVOn9S54duj3DWsnm/TamcmCWzmZpbScs
KQnHF0InH6feMnCXaAG0d/dbn9YXI/j7aMSSkFj1tqLdtonujvc5VfVfQLBlSBc3aGaQr3MTr3B9
bbrvzLJzcnl46VHTzFWJoL/4fdwQPUqVPNu/jaVAsOOau71VY6zgBW+AF3QUuV2zT216fzw0NzAU
d8HttS7Dg9+GVIC4XkkO9nF+yo/vB+kAu520psI2JhO0ir6/nrQxozKT7LchFbfytJstz47MklR/
mx5KHCcHazwk1zwc6pCgjLLy22iKAbhczhunySVfU/qvE5oiuNuePRJHwKnsi19J/g0az3Bmwhuh
LxuMOR1GaPZVtQmv56TeMBYpCEhii8wfQdAR/DHHf8Ye88Ue073mun1VGUO7xm6x31yZdkarDNgN
UDlozTOIToHtRX4fPQk71E2zFJl+ropqBS5mxmx+XTPNXSDFU4ibNNnZCJUi8aOH/4aPw9YiXkZt
lI3KowLyq9p6fnGqW0FCbE4SqshmWCHhRmm8TuWRNl9UCoaFAZX7uXL214ax2v1y52gx2RaWyifd
aMMJ+TBEXf8d+PzMULmd2dmu4jrnjwsa1cL4Ilwfedh/GU2jdKPJb1Mezd/WU7mYE3dGY+89o7F3
zeUcYoj0E/Nb8xiE1eZfyy/Fz9yUi8nZdFAoZfdesAvyCgBuhY3CCzTOBe0RddZ7/hLfmF6OSwUk
j+dxsjpVN0Iu4Xi+EYgQhIU814ratRbtGtvT6mscNfpr/zIQEozRRA9TOstKteHVCSf+yV98aANe
8pzd+i7FNj3NDHdft/iup31IfIQAKx0UR4fWpBm9vvrvBCc6enwofWN/jrIawb6aaVqruRxlXBm4
H1JUQ4JCmnsIHN6hyiwMHx0jodxaKgyrmBO1irPPJjOGJTOC08advacY4JP3BhmvO27Qv8Okf06Z
qoVQXafZyVhjv7xILSBRTNrU0zNJuP/VYBxo1f/LCCbFS5RHwwqnzE5rk4NVZzc7gCCbSQ9Oj0p6
oRZMhVnmozo9oT+kNnVbjr4/M1XAKVnayWJCYlnIJXkzZjgen7Ev7LJx5jXaWtJeWZ7pt6kq6FSb
13azmRxcMUQfRpUQsCfP4zfa3BTv6balUuaf/jaagk6riduonXZ7rkmz+fGAv9iBliLyd19CSNAM
prseCjgdjjRRqW9ZTKnbWYRbiltp8SkC/JuI51qDvGVptOLc1Ah02jjEl60pEJAXFAoVBS/p6KOF
0BpNZ73dNhD/jKOzmeFVrKYt3Sf8xSr75/ioIWmDeFF8Mphxx3186vHaUFlAQdbggFYnxqBmxmUZ
999mrHgxEzdJT6uNnFZ6u9Fa3Sfb/0z+zG/toJzp3zY5HTdAVg1CXzf7xaW65/RsXqy8Wp7KUeQD
RcNf8oPD2+dHu5qC+QUUuDpzx7kQLSJwE5jNX2RtIhzSqHHCk5K1HK2kRlmc/bclVcwha3tZOklF
xpQUxpXW6sLv4oEbLEi3vx8Icdh9p73XFefqbmbuzxUmW0mQZsySHAfQ9p5WB2S4KT8eBzCUde5v
+WBINtsu9ai2pbKDzpujWbs2MDJJvcKeAV8ffk0Rp4y2JhSC/putLAyobGXt6s7NdIeHxIBJ0Hsg
VN6GJYuiTv8dqQUNzJVfjMJwyi7OJpjRqy3D7YLOi9nEQ8oj5OHzWZ7lVnB7dmW145bhsJbELhyr
aijGhxW7u7Qx50FGLDdACi1v3dx9RbRLN7OyQNhvQylXPtk0JpuKI+dzgVtfzbss0jDTv6IODJt+
ag8+uZHP7vjZmAWp3ycahnNEHJdihuhL6/nKcH8gQmHmiilyXSx3tdokv6IYXewqMUiU91Zein3Q
oqpHZPl1fln5m1kYVTlNE9feuLWJ2F2UL+GMotqFP0Zdr+SL//MclcPUQObcyKqM9mTTFOLtvonn
GbUvg4F3vXslB9YaXse3D1Q5ChUmqJgh2WppLuMFQ8bCYG7e0/9ICnhmhDfpJXP3a2HF/NG92X+5
OT9HWTFHtlkt263kBTvdUaneFFMPisJnl3gNChVUSWkt91KTqzBXxSSpVbMMz1SW9+nligqLONlS
a4nCTr8vpSiaZ0V7hRSzZJmu63ujwRRJ67zsuhf/qXYv7HzC9YuQ9Adx1c/TZ5SG0bMVRj5pF+RT
rddh6/Ym606xqvHp2LT9TS6y1H6HU5WHBNGf6b9jaeoQqvTl/llkVSUzTqx0MlnnB+qFfBovWhti
T36UdEaQDg1VMcxskdFj12EsXFLho3NbFljQgOHJ03GnyliPRTxUlTAv5mwPq4bBjncWys7S+gkF
zvYD5IPp9PIqPlEyat1RzBTpn5lSX7+wqgoOnXbV5HQVRywnHiLU6Bj+eUmfRzKxiAgJ3XLMpM2B
g3l9hbP1H0+Qgkz2ura2jDn22D7snbk6vYcpu5pAMhVCwO3BdJhkqphk14/1uYAuEUduishSzWV7
Sd7RlCcLmC4dLs5LbeFeVX7zjUcmP3AF0+i4nV1P+4SRZ0/pJ4r/b9JaFAFn2j++Tu77lRjO2KOP
r62Z8l/MpH/AML/BhYEza12NUR/lJBNzFMK3HThQ+sMWQU5SlToo1I6nINNhsa+d5gfGS5p4D80P
ry2hHOGxoH6lgZ9y6/rn8OY/L0xukxgZIgfiCorGgaAPHHFpKy8Jnu+lzlnRTS5/eQrjxdWkkS3r
spgcHw4PjTTzUgma8jqajStLpRdRQQ3MLM1zmhonGevl7V7khtqfU5iFEQzKXOvdDf9l3qGwnoop
ZFvVy/4igb8OVX+YQh+jkRUuiE7LoOMGla06jRfdC/JHXOZcmTXq4qzYvSDoESlue7uQhwtXs6W7
DOVRp8L8FLBJnaq5mq84Lx0MeJFpFWI95J9fNFy9uIkGXHNUKJyXlVVbXF0KuHkesUUYUSK3s4gy
G9TEYNK/EsAdo2tpBV+3ka4821GYqWIDTa5UtJzzsN7aA3ICy9u0UROD/7GPKG9BizQhagLJyAju
wgZa51AltVUE2s1V7CIzqc435o4zTIqZG0PGF6bTK4LdqMXdnrB2axXcudZRo9rLUstA0teURi7e
rwUetuYRvZM1A2psPjVUE0/s/2eOJE2Ua0BWN7CDz/CZjJkUylkaPNBhzx9xmUV83TfkovReCHsR
IkdmggJEKvOA8f84N8VDq1vbdEbYC1wNgrc2bZ+lFlBilqTN9ahTeksIONWNugVTXk1ROXNjd6FN
nngK8Evv4WMQr6AR0kgE1qg3oy3cmCYxWiq1oNkfb3JhXGWWTs2uHLcLZpl7KCgnkgvsTKWpI8ZP
9zXrvvsEhqtX7/bq5mGQW+MqKLvfuUernuXzlTRg7nFKzeEIHYt6BHmgGe1aSP0hGUkx8AQJMdpa
BF+6p7rcJinMv/57bOq8NVbZoSLhmuRz+731EM727qHYblpX1Jyfu3sebgRqSMeOdVG/Ulu+MLQC
xIvVcpnEYstL9QkXttnedRyU3z/hsIuYxXD/jOo7nrf+bEsg49bqKzZgfe+e6tTz5q5Tbz54+9X7
LHrdtkNxk27vdfmtLUxUweEEJUmqQCRxlzSZqsiHPYwmRP9MCE74+pqFzcOXt2anIG5jfjQmB8lt
PfWW7aBO61+reS8yumR7bXhOg8h5o+mnjTkWtCpdNNPg+Wo9cNm+W1+hgPHKzmzblDB20HmDtzGa
B0TLHuj4RFoJbwZSnpN52kRiaSDnZ63VAvdThSKjVHAEQ4JcVt7RKy9gfpTCUQ0eW6UWfWE0JWA2
OVaqTnLkHImh+yZx8l6vs5gTzrC8ZfsYdiqta9I7D+joIMFJsorrjAKF1UfDj5dUsF/7tNtGEhL9
LyL5VK5zy4fujrilTpm7/G0sfKoCdFCP6S+RZxV6EiPY+7WgSblx9vKMbg3lXuLftW8f/PJMRmFM
BeSMQ2xVqhKEiT07DdzH2JutULBJgzptFtYIyy389YtUypy/u3UP1htkbOx2vc+nQXlbQTmbDOev
BMPJx+ujE5ZPy7nR53MSJmSYsb9oiaq5heV+SWHyCry5SEpXTNQ4mTxGH9E96bQGB5ZW0jhBgTa8
p7lvtoJps/r8XK0sWWxC0x2au69bUhPkmfRQvvpELcYb+qu2vnTEi3L7rjBPBd3mzuS4hOcsPopB
c7VL2GSSUKpdT2KKOl6CdlkVcFtbbmY2Ngx38o1IJGkJAeHvRRsiewdqNPTpG81jYStAtrlWnfXB
YUSkCURmiq7QkjfmafaheVCyqDFjywN7PyuqFqNvFsZ1neXuOq/iPZtYCdtmd0+qAQNhcKaLBWm4
/hjeL2ncFnWLw9OzLqqnwwu1ON2YNU5uTQwjWoDTt+cBOtgoqntEDd7f6T2DHMNtsCiP2BZmrQDU
qhYnM0tISk9PnYsvAjckO8TbpY9PEKLxpBlPgwlq7shaN462LRmIp0orgIuL1dmGMUQqB0/3jjVG
e1IzpOYkOQoMGfvKP3SA3n0Gc5HwsIfBsZFaas0pKid9FdZTwR8TjShnh1X90JE6ZtFs9mCktkle
P4evx/acmn3UHm/P0JQZ3Hj0HQWEltu6cawf2MRjuGvXePTuI/qwhIuHbn+hWU0d8KiF4mtjX4/t
A2ZV5kNqWz3sPe/UHIQOjiz8V10WN/flbk1NAZ6VVVmYlsSZckGKFUCQ11KQ/0tlYEyad1Jy31J3
+XR7VctpJIWtVBBof7Tm7m7J0FQanLvcRngy09pohJUsNdPfVMOjtDz++ro9rm6F1QLxy8SuI08A
8uGUkUQhKVbpS7AECt/QHWlmWR5v/5mlK7enECiBzrFbHok9wc7BHq+3XbAGL6AVf2jmVR4CLoyk
QE3VrNQzCuDk5EDLedugKldPw2nFr/XRSxxnSJC2vpewFJ900u66W+kqJtHlQAPH7SUf+qMa3s/p
SEQ8D8o27SkxDHhQjs9E2DTGSF1jFrtybwtra7hL13Hk8PYwDV5wC15Ewg91jxlpDRNRBzotO1cP
x1dqZh6RTnz8bu2CRhcdgPEuoim35mjJkb1xm1wFnSA3ryYHhBaICon3C3O94vOMk0dH7oAMr2Y4
uZy3hlNwaZfGppGazJ8cleNdIQ2t7z67ifR2CR8h8gS3x9O9nq5iFK0n12pm5qE34kKn6EH4M59S
eW94Y1REdMupHU8Bp+WsaiTmjJta8xAil7cTX2OE7QctASkxdLs0E9S8nq4KSVXb2jqV/HWhk7n3
0BTZ0QUaGd0IexqTZGgONGOaumBFQ8JxhVO8OCw2l4v4ExQKSWuE+73XBojfOlcSn3bUe6Gv2HAc
Y11Tu/uyWdDv9yn+RhieHadkCnuCmuWUpDeyBJ4IeCNgLmql0yzBLU5hkdGpw/ZsW/pZvNYoHIM6
TL/Jp96uu/YqMEWlpC1pxqLcb4fDL6SR3l9dmqVLrTldep63LxBFw34a+V6/BoOpT+PunL9qtXWr
oblBDQUuz671P4aPhLGRj3NJ6nCBxsxeu/S6wRTEXB1NGGnyAommghhmI/pvDCgL+D62Jjo7KU/B
3bitDQUkN/XFcT4X2iR89ZwYQaW5FXaRQfnS4ZAGGBoKMJ4Tq7E52gx1iUSrGM0fEnIzXjj6T42/
dbAg1/7WxBTUWxnn2K2dOcB5tBGq2wLOcccGG2jEJyFxi/TKmMdH543qnvKGAoBnN10uzykjd3p0
4O6tggf4fELtoXZF95DrDosCfnNnVt1VYwwz8bYFiaakOYghMj/NJdA9pw0F9+op3b13dP4D9xre
/XZI+HY0AoSwqn3YDsTFM+qXtRE93alR0C+erLPNURh9UkUiNJqptFKUkrIx4UptKE0O4d+PjWso
uHfZmevG6ZzbYXQMGVM1Qtm80GgaeQxFMqt023ikYkbXTkTjlbkqJWxyWdHuIZVsYDXioUZoJI5y
I+Hqv4vROdSSpv8SLrVqjl2vWqarhvCupzpibEt5WnoBZbzTT7jvrC1DBVoCoRz7P1f2ZywFRBcN
M5ldTqws4mKbpnBJcP4eW1q0Ls/kuj8DKQCanf8XtkDdiRCwNJDw6NgRWf3BgBA36iReRdTvdW6u
djUVLF2dt/H6mjJDuP0w60SYGwuP+GuAfJY2CCXrdWs9FTi9XhrZHr3qy8Oygcsg3TpExiqatKpj
SgkIresQtTzq9bOufyBqaswqzprp5RrEUIJgALQJLApVR6pKW9+diVb7WLudCpwe7MPakbbv4A4p
3V4zbbfN1ogCsmfPvKNQBPAZE1TXwV05EPzMVkHWqru8Vq2JzJalFZGwhdRBkqghIASUI/5CUlUD
545uiRWMdZLJfHWRVNUhOM9IIhOdqX1u4WrupLOSdKiSdpft+Ixuotemz5Gs+0Vgl57M3jZC+ynx
nl+du27oxdR/XZrhQDqTvvvDr0YQjO/8fvc5a3ZTLrk+9Ks7kQpUbw2rft3ncSw8DWIgzTYCE58m
X8l7FAx3+kBsaVL456qr4bvKpkKviy34RcWq3IC3hyZATT8AGHF6OkO5SfHPkXAUBLPS/fqY/Ur2
iI4vOZaPyR0ZPLL7kvrupyNyTAT3tUou5W/gz8AKop1dA5NQSPucCE4D3btRNGk+cA2gmA9cLw1x
rX41bm7Rnk3jf2i2VY3eHbPrbOWKPcMFXFNFTwEeWUtoHFjhlOTCM9K+wrp9VbANGnb9kG4FSV+E
iy0KfZ8QSs8cW4OCxv84QQXYjMl17m73jMZEeDHSbs9ABpX8HZ5JeNd40vYL+Uva8GdDFUybrw+1
+UygNOCGS9UAKZqHB6625K1EHcf1nKh7DIg932FbDTvHmXd70nXdEiv41nAvSVKV7F1Hijgx/cOH
a3vun2IeLiLuXhIun2yPQrg+8ZkpBIs2FNMxmmNysXQn3Cr3cX8WRAG+OtnLrGHwNauXl3PzJYO/
w17QL0gUTUSguIUf2fjA5qxnXvLh4f+KBvXzIPXnGUrNCCnOmnAJ/fE2aBkY9e68eYJgowHovzj/
P9+pQNzOvqSbyUSOSm97RxkjIvw8gN3wfUaK4NT5glp0e5/+Eqr7Z0Q1MJikG2MWx4xICoZIEgA3
wp0IxWPWPHl/cVx+hlLw7Vyf1dOGpLXwPHu9NjmtmSd1xL6EbXRZ0r9YS65rVv+PtC/bjR3Jtf0i
AZqH1wjNynmy0y+CM72teZ719XfJjdvlynI5cc5BNwqovcsORQTJIBcXSUHT0MvvQetKiRGVokmX
Bxbe0tImiiwaB1Aq0p8GSv+Sy/prtQeNE1CEVLbLakuK8D8jtEEmBHkIrjW8sydH+TUr85/O2V/L
PWoXGOP8LCUL87XX0Wzs8kW7uM1oWTjr6LuyRRhKrnKBcIIYuE4gY58LPeEptehn4/3Xhzwqlhar
c9pi30tPX5AhnMNXnoe+L3r8dEbOv8Qwfy33oB9JJjEzx2HfAEpuqARYoLEFasTYrcVNeTp461+8
w/8u+EgLE+I8HAZU8X3VmS55JRPNtO475GGRiAX+p9uXZ8bqmeQ+UsMmJUs1rcWaSwP1LeKmg5Xb
SyEtnBzG/PjdADw70sfucYnQi8zUY7WlYhhOFY7UQSGJ4WL8BaL8/+Xb+9eJPkQxkzTGQ79oyvqr
vyLgYgeYOSZYLbSop6jCzx7vX6s9vPSDFFepKGE11EEhh7V0xkW3j2VcmvWyDNKMzM/nfWqfKMVj
ezhtTPkyLXGkC28FXN//SimLGsFFSp94GP9ixP/a5YP1kYI+TxsVC+IKRbpFE0kQMeDMoOD+GUn7
h+QZL7IKmmUJmsrzwiMBQyi7JKzUYdH4At7arMtUBtfO7VvkP/6gUBiz3pHEyl1kQmsLb+YyMurp
vf7TV/77VzxY96EN+67qR0gtMqK4VcGeiTzgC3rCS0srYCAaISlBG08xWEiKjY8nD+fTc3g480mQ
81mVcA6I3LrZqqiCA7gh9xGaqi4dvhrcs7ejektej7GBk9CcnLLlU3YKxy5G7++PwXIWisBpGvpl
KPKD+940QaG1Mc5Cs/XggjTYK7ONdwpJNq+vqMdnWqpKeBRgnlO9NPmRSCX459HbiqLXT02jlrJE
tGWvPVQ0R9VuRKRVQyQ73TYVSd44kjI6BuyNN5RXHJcTlj96ohz+3EEitUr46SnxWzrSxaFDRBge
OIoR76NV6KVCz4mZ6KWFuWnNrH+m49LUp6AT4W/j+QjSA89S2bC93EKBMF4oBb5fYfxu4r66gP12
QA8mJxvkNB8mHJCEIUvtUr9fXRT44QWRTMGUI8rOROMPqDh1dopxXwn7l6sv0OuLFNuWikEWvp2S
3cuV2Ru86UO4mYrUOLQK2VrMo022kRnL9EP0kfObY7TVnzJS2QmJpSex0lcm4LedPJgzdKedMUIb
VbKFweQkmsjgJpORkeZTIcxWI21PEDkO65ahpxZdlLYyAydLq6kQbhMq7kaADJiZ/DYTsaBAjtMQ
vYYhtEb0B4XpDKY6E9z5SAI3WMNGLqzVZQYtRj/9Sfcs4VLPv+HXBoBHzzWZVhJFbS6qc4/Dy9FO
dLcdjdSotovmHfM/HTphf0S3hMys+fuV/tCO8e8y/6D/VTGUgZIu2qccJcLUdthZE1WI8Ip2Vsv8
hdD880c8YWyd9vZSpGanl0Rwo51P3ruPZZbVM/jqq4bst6t5sAcRV8moRQC8WhjqXrI7lEcuI7zS
zXAMjadB8+JX/WM1FbquINsrqY9PTBQOot/NiPDKaMWEpA0MXjR9ZLMac9qExwDp8MmNOaoOpIRY
cmZf6IHVKmajl++TM8RmKYFulASrUoTAZi+/3w+GYf7wgXC6RV6QVE1RHzvzdWMxqkKGJ6nnPjQg
RamelfcqM+R1FdLJN6raZCeYKCBP7d2vzHgyBzfXoIe014jPWkWzkkG9DKy5o8VsqG6ieMkFW6xy
iytIpOpVueEZI+6JoHNedah50kxkRI+tjoY7lbeCUZ+d+NiQ5j1ElaiNF2q69Fvl1qwHmYalbgYJ
5ob2BrQhsCH8OKygIvK1fMk4MxrdfplKnPZmK7t8bLTeIFFJ80rOCGJPPSkGTEP5OYDkrFHe5ffC
kbFTR7VKU/JGEsuugNIX0AKKioi5KSWkUEHSjNuVtq94nWnM+pJDiYzuk6Xaq2hwmxhN5HNDqy4r
/ihypJ6IlFlydO5E1Axmes8Y5UTUu5ASZh8resLrdeoq0C+Xc2cqfDIi4V/nkM6KDvvFpYQVL4EK
5uxMmYgyuTG/9W99RdLEgCvCm6xqVvy5ZGwptkZRlwUb/yw5r2XIrFyq5sngmh9YpDxG3cmajLcK
kwO0B60NOKFo0EhlmfDOmVvNJ/VV8uCtwIkXdYwjuzY9gVeW2i5vsyTJCRp+733j8rtw8j89mN8/
40FVM8Fn46Jnxi+6ujmiWdn4MhLhcF+qzQxX+mKR2qV1DDBA1n46tuVH14HTWAwRYDVeVh9dKG1U
2yxV5mXaevMen3oTGlyv2m3/0tqJqMOBCSPTL0x259tG7LoTppbZeF1U0ZIzUq5LmpdLe5Tfj0X+
yaZg0B86Hmoyh3HsD8+kMGJCY5lIOJbFi3zrddmSpwWQG50GrsMJjZSshWSSGCfmALzkqz541wxg
vVxTNK9qthWivo/iZY8ZxPbZ2DQRAcLUAjUBqJYQxC544Y//8wCGF79/9sObKH2VDWb4bDScQiFx
4N0asDSQ/tkYwhJ9P6XjLVL6aHu/L/ggxXXulwlbiuPpgobbC2IJPviClysGKI4grm6+yv73TzuB
/BAY/n2nD3JbJ3E0FSl2mpAULIbtG1oQpYUr68ZwPILgxB4+nvU9/iE8/PuaD0hD0StcVavYrMfv
0VX6FUSNJchHT5f+E1TkZ+HF0/UeAIWsLydRXg4XeXUQQRau2tIIxII/3Tjok/HEjf8hwMf+OPSB
5DUMFmEf6VRK1sazhupMZLiBCH4V1W5PBEH+ynoxqLEB7PYMvfkh1f33NR8EaGrKFs05sOZl7Y2Y
X7KBIwqnGzwusBUKx79PeuGjucHT0xV/Cpu+7/ZBgroy46auxsqIvdXLrXAjIgA16u3DSHbTDlVo
aGj9BzxdZmHPIeOuHpZmGZ4N5T7ak/eZmIipQIx8YpJ/sshLP2SOVXhZZB8ZMHWm5uoQlCO4G9F7
rv9RDFDAL+UTC/fVv+AfmvttmYdIKRkSoW78YkT+i9kG9klBgiE7xWT/uyV9tpsHQ8oVqIfq6mU3
++oSUoSGVLHU+/H/tsqD3etbfkxitMNFxUqwQSWqb0dOQJUnCvLVruC3M3sQ1iorm0DOsAxvwdJV
68gKLMHdTKSzveIJkPHs4B7EU4nQXF5Z7odfMx1R8NawR3575Z/t6Z8ADRTwmxw8GDVRKALWr76O
rqGx6e9UvbSN4gjPcvf7Jf1sz74t9WDPmrHo2VTFljqJqCHVJvM22xPikuRjRMlMA09rs+I+ZXta
oZtbiLhRe/IJzw51+ftvVLtxrvmglvAFVQ0YPKONWS5kyfyZci3y9u+Cwj1SW/jQjzGBEYcqhUQF
jTs3GfgKyBnndnJKjclDy4snh/tDvgQXKUoyOlEpwEC+XJpve0vHhO+FIRlBUmfd0mEviqm8RHZw
6JcpWKUJx3oruw3hXnI9sNmU8G7wPmI6pGRXB1WlsL4pSuJlEp6SS20WtnSsPmOnMAqP26Ls68K7
vVkYk6ulVNxXhs6YykeDHqut3hmjzhv1VjL9kOY+KU9wl/adISKuLs6SXUZ6lmPcbmeUurQr9f6V
u1/y1oCl913NrN5i876r6Hgsj5GRWNxB3vm7dNuHZHZUt+cJgzDIEo1hPZwVs4KGo9+O6esLz9hr
PUw8QAKPowVIi5U+Yp7oO1TSO7dEPUWAJ+zG7ExEC9I+Q4FA5vSQvZEM5kwDKt8QLajH5MQjG/le
Hya90SUj92ZXCClvam57Ee/5ptwEqo0gApGEMSOWCHXJLS98YMTv4uu0ajdDTwa9WLG6YEQffkc1
a+D1/FC62XbwJIYw1yqhsdE59UZxBUBNgTlfQVWxxvVwij3eRuyZus1ONNPN/MkZgsF7g8ec1IN2
Qm+SJ8KyWN1/yKeoceAhiQqmlz1Y5UzscyFUmeEku/5ndeBpu+NCAtoe2RlWLpPWColsz8awqt12
PdjPCnSFHxXx2wc8GGx0DInEpo7gqDL3wK6AUbzOTq8S9X1cySnhar3ezZhTzN7lU2WFNLwiMa2B
1B3C5R5tUefceiNpVOq3fGWMwPFGUm9UM30LzGcNrb6qtH87rQez38pypsXLxxYGZ0KWp4gKtV5K
hkKymQJH+BPSyKtFqpnDelKN2Ay36in1OkBgPig71Wo8j4mRV4Qlhc7UqOnit3gFvenlWJlqARQt
U0lhnjN0T3D7dcHQRPd8VH9YT+59edT/sROJlyRR5jFn/avy85uNqIoiB0yLe58ocAPtlVsN62Sv
mcVmRE8eUjak2Imr2DvnVEQPfxMDkJ58wY8X/+0LHp6bgk0SvijxBZhSYFTkVXIunaGYgh3qGkXx
qNsjHR7Q8YzhhL6jIWEHaaSjxezUDb/+/WO+ai9+O46HBylK6l4dJH84MejXJhvgx2mEI826P7JG
7vhvISaN5VaWkz2I0e4y18ZsjMoQMASu2KQ73PoemIoFO1V2iAoD8tLwpNqFh+wkXMr38L0JDBbU
wuwcuFIJuVU2oV6BabibYTgqR0nJOdC5nbZC10srMeN1doutEmgx7Igb8UhZTkTeAIJo7HH7++Z/
KJ7Ae/HtJh7ewk5j5aavcRPq3t+zn/lqqDFG6BKT9944J3i2Up4Eh1kfEd7CaXuDs2OgoyT3CVyT
tFDBThdobQWUcyeTNbtV5kj081kzih9qr/72mY+8SR59Rnomxh15gyGsKrfbhCaQXYcniV7vS/eJ
J/mzX/zXsTyCdXVd9OPQ4FgAoK4GayaWZql2ZqZPfIQfAaBv5/+YqhDrou7UChsb0Jyg2/NGrk8G
e8lq+mem9Qa6uFNBx3jHLRxrslLo9RyZA3IGmZ7oR//J5yyi/g9VkGVeUyVOgcPyYONGfk5EtsbX
8K5vad792p2K/5Wr+W2NR5c24Hlx7HG0tdm5oJv4qDGrdMVt6RMr87PQfFvpwcpwQhMzuYDdcGbr
Q6UPEyYL5PTqwwLHnY7GEw3qgH5XqOV3/naCD8akUAJRq7rlBK1qIxoVBnCp5u9L8MsJ/bbGg876
mab16SKca82rLN8B+BoUSFQN5xy5ooAWa3i07z5iaFqoJISXVBqY79u0hA8IPyH595Qc+6NB/+uo
v/Tp25MiVHkilS22LZH+xCCngu6SRukmT7bO/RinyIBKMZGS1YRHOyBNTVdKaTCeuG246zbdOvde
YAV6oiFN9vsx/2wDvq21fMu3PfWFUqn9hLVKh0NVf6ynpDi1tLSeMQB+Pry/NrW8198WSiNGrkoW
CyWkB0AfGD2tYEUV58mGnh3eg783M2o3iwk8GLRMOgQojJMMkbQpCZCle9YAnVtMxT+EFClYhRXh
XSpfMNO3TQ39xHBDLC1OxmSMTmcle1/Hg0EYqzDHc+j6T3NAP2acMIDov2s+mC8pSCUMexOXNQO7
ORQuiA0z7U6lW1v7J4f5oxP1ba1HMyZreZnxWEtCX5kWLawD495hvB2vfz7DoX9WeEWWWVkUUDPw
CI/HvjClKZyUUxsRZDnjiCBTxNP5pJmNxaGfIUlcREJHtJOdNJI5LWUc9TYRfzMdSspcn33QTwKL
CTEiy3MSCz7Zg2a0hRKiW1M6noQ7kkioD5tMpIDMZyNN/vOLHoXo+0IPmhGVqszzAxaq9RxKqHic
3lnqRZ4MAU2bWCPeTutm3WyizbTv9cQI3NuMEfcH6ZWnw2YwEi/cajeGJDLpHXaN4LY7FDRZhVvh
xYe//aYyQBlFjAXUFVKBbIurPNXb2GSNyhLRNlHQC6qBwNBQfx/ZkZEBzlZCwFdCTRJQxHv0ZeB3
gy5dxvdCDw3tWh39jCBW3dcGixqdbBnirZWELRb7W+o5bdfJtVqxXpDDd+HWk0/yjXgPrhOJ7fnT
J+ILHJqAtnvEosk1/pMcg6vssbff5ffHcAaaogq4P1FGW+S/Gx1xbqo5FuLxNBiSiXR/QYJ36c4a
mpnYQUPiq1QgLM9g9urbjBwLGhWcSxpsQwSlPhlp4PSGaFamiACRf9VcEQywSi+9nPjLHHFGV3aR
ieAGSY4BiPHvX/+jbf7+9Q+aPo3ylGsqvl4iJXIxMVqTCUjAg0bx+0I/+mffF3pQ87aW2CoQsVBt
qm+yJZjiReL1yK53gC0Q9FmMEUAmBLfc9O/5oXASZ0JmnTcLHedCkmPshcYzr/Hn7SNww+QKAf3B
v1Cgb8aVSccmZoNuAMoz6yE4ChptsB5yZE8cQlH8MTcnyPzXoCpR4h+rujFfW2SicjkBvXRGUzqy
VuZJ28LmjuGauxZAc+QDY/J71pX3SJwCo2FDKnWk+uwwgu6zAqLQcjQEskBSR1zcXIIhytpKIhoR
PAaoZm1qPZXfClspibipU9q47H5ya11y+ANr9WZ1ERb4qqLRWiPhbuwobOB8DPEvK5UyJek5k30T
dtxApIHU+vA5Q4wVwltpYgafPWCvhkRue8sbGmLMAZLdO+2orv1z/ipuPkWzpvM5dQMTA5Qd1Rgo
S8WUjA5nAu66yxYOWec2CQzB7FWuZDbvdWg0eDnf5Td/qZkVjnJCpj0gs1XoIGkvvsWOf27v813h
dGkbrwqjRR7Tp+EaSG5I9MrQ9Akp3UkXzY94JdzDFTvpFQZmTDobkAGmCM1LP/Kc1jGRz+oaYJZA
fIhgYN9QHge5i4j4qQ660NhA7MpTZpe7liPtsRuMnKHlVrFFOoORVlHRZQ0kU53ogH/n7lqHlon8
OnhJbjBPezUjoZuERNnBTiUv3E5wGhegH20RluKferZBIEhHs12dZu8txVxujQAjsIRsmVFtWZqR
3kIYZm5VbOpV9J58tqAtdHBmZKt6V4HtaSaD90q2khS5E2kn6cK2Q9zfWCZCarRt5Iiqs2AaRfiv
OiO6zFtIyGTx1qhzOo+SHA71QAWVc1rAJJfOrAfuwkrIvd49RCQBdgVDDjkqjNlsyEwYw3ciII/D
RbZqvb9KYAH1L2+yASKSBFufmxpRjeg2WSM+raI8VS3u3usVttVYIpVeMU93VXmQptBC22J9IjUY
TpquGv4Zk7avPpBM8ChknbWCd9bi96KVRZQHcwKdL3E3wIh4d6DqRt5MFuACNCI4rUOL+VCNWvfP
433WCHOEVA+I7V3FxFWZqoUQ/5DAp0/czFXs2ok2OEbpKK7FA68QddKZfMWsGA/n2HZU2kLSMbh2
/shuIbRk1FPIKabbahvZKe3A4ODnRSgGb30qOuVNwtRlHlPBsF10MNGOouW7LA2dAsjaCrvRbN4S
CEYjd5gdyVNAbB6H4VJLPkCfqHacTdmVaffGvPD0VTwMe/+MH1ljL1v2wKOIPKeS05qpM/gUBsGS
IFKCg+9dievFPIhuvoMDs7kBE96D5gLPCf8DXYzEeEq9ClsZrz51a0ynVPQ2JqGjwXg0hAWWPQKE
WaUnZStwAF4aUiGz3eu9KYA83xiDwekNei2EdDAWPNuHnbgVdMDDsEshQfkKBkO03jgb5LB33krg
le7r17ogdUTalepmCAbfmW03oUG1uOe27Ga8QgOX24JUvPv7AQmKd1xaf/dLulxoQU1xL1sTrrz1
CsrhEWq9k2COJneMHRagd/Dn1OutPuxZq+xolhIVDv5reMJ6VkflTWi9Aetaa3gqvFt0GM2OqpjB
1GEMN2tpx47gctcFdleiTiTdZrD1EsRx4ZINL+EfSBOKWRbzqh3irULAYetfGND4EN1uGxDbLB6F
l5to7zs5ZrAF+NOKwnZdpKW4zo32swoBpgDbtq0DeL0bzgDug5mmocG9FirF0UTA43FRS0XcovcF
QtrIkA4zMgmtkwF7XSQMBwCS6Wcd6m1B0o4ircL3eoZ/7uW98Cp+Fu/cK/6KnQx1ov1rcNFs8dDd
VAhX4zXqtb+W7cITVJAVGE3lHmzQj8DLbspVK8wET6n6yuqtxZPIJ/NFMDCcZq1u8AMD7PUpuGkn
dRNDTTu8QLEz7jSwjkSYadVVvgJDBfjCUXid3OZz1DFFEtP/6KjnaCs/AW9pIE+8y9xDPE0czhEJ
KCJsUNuHzgqjmXkl7pCnt4wWKK2rVnfETV73xp5limjtg7dwx05md1a0B7qHjIXZ74aLgBNubwHk
ZOmXL8JiBhsWRNLCqr0IXYMGeCwZdB6MLg2yzME+Te5oprt6V7nDOdoX51yHt+Fml3gVrmTLCwA+
AQzeDRue7lV3yYMgrNpLXmwmsMFuam92s601lGNJeUsj/KlitPaMLn0k52hwHjAJlXcS8I/XcN/W
6QvgkPkgrWdXOScr9j66CmWMInTZxOrGheM6pbv2KI+0R9QrED61+o+ipm1nJJM9VWYEBcZ82ZiM
gj6h0Qxrlte6BHpfCVZZkjACU4vip0rZyAUSCoR9Lz+mUZdTO22dqYPew04GXu0T1WJrEp8Cu3Dj
kgSQqHrdNo7A7mR2Lc92BrgrsVtE4Xj3t/N13IZOdplqIq/TVzyWmPdyVTeSo63Et8bVxc0Mq954
MQaaXQezN1gdn4sDvCyx2qgn5ANZJeP80erNZZ9SCSw5JJcMibQZHiCw1oC913+Ua+h2sEuBaCJZ
KQIJbj5l+MS1g0Cs+RQ6FKz3r9IW0bSt2Jyt3Ba1GHX2DUTUfJVcpCNvwYanJoTAQApwC6OIxWUr
2/Q6b037wWWOy+s8rWe9Bl0Pf/9aOzKCSRWTQQ41qKUcyTISv7J/pJbgKhORxL3J9ye+1YXFOjcb
tjH3IoDK2MBox3nHeIPL16QyKju7sTWt7NSaPDzw+H+07VoiI4usgFFIpZPkdLfwDNvd0QG1aK7g
aLtyHb4h6bSCE2ZNbjBvg0zvPufXvFgMGBBhp19FoBdmBl4WG8+NECBlq640o38RGSJe5V0mEhXg
E4wT6mqvrVkNer3yLcWGStZHcGyzPwoCLhjNdiVaY0laTp8yK39lbG2B0BM9Rc87XXVz5+vnzNwE
qd5dbsZ/7yUqHthN1BLG6/VwNyMC3cEFcCe6mM7eTDbFpjsoCZVsAc8Q+BOIh5lTYQ97EaT4w7yr
TeUY87i90GlRPur66xpvgABU3kfTFcXse7AQQYE2xoDAdsKIWrOV0cgY4H4h4DDYAyrmjAkvbAb3
Z9ohXUmEjAorfLwRrOfD6KrHEkg5elGaNTJYs9GfBqugUEjL7whgEKM4996E2zz2L8hyemNMedQJ
6OGdK/XISxcuJkPH/WyxA0b31SBGmoXDuWiXN69yJJeUAyJPDLLjd6Pv1UhzQuTP4pKUyh0Gc1UX
YvqAavwiookt2dG6xM6WcGWpS0Au2hCXH0fytKbcRqq9ES84biwjCsh3997sdQYc0cJSDslbb2OS
KOKcEVkZ2WOseDNShITX9MUvCXNACrY8Kl7rlA6eucE4fTmHCBszNKES8eqZPN5DRzAn6E58jXUl
pukxR+/W6IApVW+wKId01+t4e9etrgm0PPGIwGN9AGxUVUg05JgSGKMFTe2lHmAONSTaeRlbARfP
6LDkJTkodwFxevTWe8E6sMJL/SkjkujoC4zbsYVDfc3iTYxcrEzzhFYjxEP9kxjRG9IJh9uc0PKY
XuHdv+SmeP6ozzGtkSLn36slZFh3V+Yd3l6JRPJoJxhhsy0gGx/pLndSp37Vju2Kp8W+2o/H9sOH
GuMpNWR93P+B6ws5XmRl9kIqGoK9vLpvIxqrwYpseIQRsB7Tnx6HeJ1XYMPiB6DA413Rs1uDYABV
CjpSwLGOTDDiJHgYZgSzHx4R+X7AigKR5MDa7OH2tCuFXAIzQ46g1tW97IbIp6mYUSCvWhv0gwL5
G4aqK9WJ9olbohhHM8P76KQ7xU5czMIUPFWmTAtKfJEY3bqpyA0tVTsjXAUvWWnkr9rgqhCtq3go
Y8KvC0/exKv5Dr/KzlxOVzeqT3Mrd6eX5iW7aVdmJa9zRAWLmUMAd/Z30PIGurN8V2nDT0FYA//Y
jlxkP3blbkYXOGEnEVzkSJDHXcIDXy9f1FW0mDuc1uLfIy2iGclq/JRfQzu0VZwmg0AY8WVE+1Nn
jXaOKMFI3Nku4Pb5eu7xJ/EobgMrOAP7ySGvowPPJncGKuElRBGDx6dGYSBCAe1ZlzcNIlA4ADLC
VtaYVzoayLtLOQbvzvC0NcK6xYZ5HR35U700++KAEKWCYrH0on2A3gDHQvLm2y3ZNCCZBGtRh1EA
NJSYcHB13EMO3bNz8I63DQokOcRC4mYJPcHO8HBlTrit8OdLOhn1BxZzYa+injjKPnLAdMDZb5OV
ZGib9hadYXS8bKNatZPYgoeXCB5pQnvKvianXQbjNMw4lcESbMRIpNhzN6QNEBHDxsyoWGKNzEiP
xTqDh1e546p1YlT9HuEietwLXP4Lp+cmfEwgYIzRopQAZQPnP6kuIMhIYE+kfdLDpmk0W3Oehjzu
jJYRsYosPQMj0XrjLRqXGzYggRzsKWi+vVEgxhCRPT3ALXAkIu0wRMDgaeYOIplgyNR9hJWYQ4zP
a1eNwQAxmAworCGjf55yBnEfQVljjofA6u0KcKBqtfplzywztOR9spEhcUhjmb7bUM3gMfMq1BXg
AgJ0Z/SWBO9oQ+Kj8xLWw/QhdYvsiarHL7IjGaMbnXK0GBgBx/ur6RpZnZmtqgj4Vk0TcEJ6KzMb
p3ZLVIVIVrNKD7yeupk5G5wrWM09hnfi1IjVsdGBzAgmTqUxQdpJpvMefiu7Cy8wKOpJm5EBU5cy
GkfdlLF+XKgB2au8reHqp5Z7LdFCb4JDUKPmMaArjeYvol4b8UbEaihqrQ+yl7rjhkc1Q7DqwIJB
HdOaZUEmSe79Bll8VaAR+s7v0oiKCJhPLGoKOBw+fOpQLxAbwZZ2mJywAEmVI0PexOOw6+EY+bsA
3cNS0ugRmo5t4bR62qZ8mVAJPgIJrOlqJIg2Fl+Ah2CGm8op9Ggn3qW9HxKpIeKHAqLLWtvMdnP2
kQjHr0ETaYS5i4+LcjnrDe/uLjijxRrUI0DNe4VuNSJqMnT/NB6Ys2QJKC5CbQ/23FwDBS8s/5GH
FEVWqAjgndYdgcUhlrLEhfS3SpxuNVJRh5BBIBE+Ahu+SNsRVloFTsy74x30pkNDq3XwBk+jWS/6
spuxPqbkntKWcJve62/BH0bTfac74wV6VWEEZbc0oTSoF2CJv6rugJWNxpRhTSsED9FlgPxi/gQ0
wRAsYIG7flO7XxQefVN+smaLEsDGZj4+S/w42tDvlbWwlleRw0KSPquXzYuwVizFwrNtaRpe8OyA
yGKNmIByNppbLaiLvDu9VqhwVsgt3NYvC6+pNMSTvBI201Ux5o2wBjYLR6LZSJ7wMhxEmm1SeHP/
iRUDcpN3EU5l1jlwXfUY54YKE5OxuSsLNORtQHDN2cD1bYxIzwhncW7ldKfsNLuBo1jnfW0KxAhO
wIpMaZmqkXmAtci1ArbQ6XANjNLKjdDuLyHEqIfc+GaA+83OaqsrmwKGRSHyDubP7E8KkPKeSOg3
gBOMzpydmmhadxZAr/cGcyFy8SfBgtGjuae91cYy2wPvJazseBpD0pxhSjg7gfkKEJYu+SxlI2Kw
XVCQJqUZlPUohVSFwwX3nkToaOwKcM0vIDVtU6OBT2zypHAg3sN9xpNryB4HLqCyVugA9stJ5Sn3
1t3ZbfNarMY9uysWeqIUYHQUftk2gIYO+l3e1ZCls6qrq0X7eFPaV6htlHY8UrBIvHrzAqyB0hjp
ii57kz7SgSN/tuNh2PGgE4Ntco9WrZf8KV+6GI9dBVgB9UGWuEN9mTmVsHKS1YP+qznuVTKClWD9
/5ekA2b2+rJbrjGxfFDcNCs+9CkUGkcPrZiRxSgNZLuhP76R7lOjPPAm5/L4TyUjgbrnqJB6Td8H
ACGX8RLiANTXyRxd0Ks2FRgoHK1pf/H/H2ln0qS6tmTp/1Ljkpn6ZlAT9fRNEEEQE1m0gIRADUKI
X1/fjleZl8chD2lZk2PnvncvW9327b58reU8Tj66wktimHYjmy/NDnn627dt/9Krx6eh6e3C7Yhi
YPO0nyiD3aQZQc47spHtHrkp/xcDv7Jni+m5csofl5mJSOurbL3v9chGEwwFMfPTST4j6aCOhVYz
yUYqOSa+8oQQqfLUr6Lznedtz5kp6H5eTSKy5l1GWrCeaoHxvYkVb9sTefIGgeLWM6dInKzd6Kx4
GWMXSzaQOJa1wSmuYsvLI2AQUvG1K2nwjIoPZX7sW6O8p1Hx+J8imxCNoCziW6o19zLbwZf8PJED
H0fJ62Fq9DN2Ws7ebEbp05aQCRfQnKA46q+nUtSwyd52s+L5yNuC2EcIO/PoeLGxMshHPARi7vvO
P5OdLGQve9lTWZ196elfuHgTGBMtFAFH+eAbhrSZz5JV/WxOrfE5Lp5A5yw3/ZBBPudrTsUs0Aai
d5VMC9I397WkDxUlEVVN5uYxKA21+ZpzdnBgzHl46RUTAOOn5rnYuKdB7Vm0m2L6XAATSU8M5ea+
/BT+XeY1AB/6FIGXRx3QTxb1qqg48z+3z7q/c9+7wZ4xLTCTOSCcdzjXi2wovZQg+2N7uh6JcRsE
SBBre5jW3m5Z8WB76kobHxHPjBaOm4bUUWQrydpvfdST/b7JEVh4G1pw9HVU5LI7ekrgGq49EWeb
1KuXZ37/C7QcXCRw+tAxk4nKdQr+mHi6Ok49LYdqN3FGkEL9nL834bG/HR1GWqz4+Zxy7C2dOONq
CeYLVghUExu0Fan6jq4zd4js8icH+T7MWsJg/cpXMFdIQUBaJyanwcc5tr+66Xm2HQpTkkqwmIkh
/Q2dAsYou2LjgBjP++svFZjT8i9PybPmxnK4e2lexTGZ+astz7oYXMY1Lz1S6RgyDYYe2kJ9OlLD
Ax2t1gQjfdLw/UXSqB6KX5Wma7aDexnZ0IOmnNV+Pty8iKPEGXHTtOR2yKSO8E8bX/cJVw7i52cg
QH2q9kr/AqdVd/ex+SSNmqHqH5AjLq1VcSCyy/2v/WgzMrkIhrYpnXeJ9MkpeE/f6qfjSPOmpX9w
UPldvJSXgzSNmlBUhfogIZCWveKlQ7kRdZN9StrEto7r0TmuPsw02j4fAciGSVwSJC3sYkVozFHK
lktnIX0ZpHMGNbBnrbZ+cPaGoHv0JyT/uSGHckkmcj4VaKH95LMi/JrjbFn325n5XIXrIxk7CD3x
vHi2pvnHdmkN7fF+lD/VmUdAn9muNtMpAi6m77w1rxfYwm3Yofhch63vzJpQfcp6jCwOdlH2sY/Q
BBo9w1cm6kwaWAvAEsdPB1Xk9IAlpcgadnNlqtCaGeuVt5eowbr4EKq+8XMK2pCq+vc8gcIluH1J
IIUFDQdyuWKU9p3eMaLP+3WBRnyMwGiHypP9DJCJgHq5fsqe9m/VW/Z6eTkHTViHOx7kPmxWh5Rm
M9E9hmwnjrT9u9I/eScLpWDLPRx8PX6vArrSJiGdhKsI1M+KPbelFmpGmyc1jZyxLfUQ0fGvr718
Ajto3/hbyv2o4L/KRlnpWpyiDlEADLKfE5i3KEJYOGo/nNZLDX8fCSCiElWAf4klqJldWIzNUIUd
5/5ru2fD5Embrdn0Cbl/QzEFGbYi4jrjdb94unzkz8cY2g7NIJ8vxZf6YkfI/mElcdTzxqkaxO7r
wnao8CGcvA7d38VL+ODyEC3gWP487nx9Io1QbLrQmbb+ez3c0//UWtFbzD5s5BgK1Y8aiq+0WSbj
Jz6ccROSSMa7581I40T+cESm3UDa/Piku83ZU7rNEgo22nVjWn4o5J9z5xSwwCHzmOhiz81xs9w+
dcuN6YEwro3IOvWkL2eBKjAsomZgqE8X4GfzTePLaGOZm1HCtRrQY0v4gCJrqo+p6PW5vY9Vuqa8
/OlmxEDGy9Mr5aObDp3YaAIKbEAxdcRyCAQlCk+cKXW3nBw9o29Pqh9o6UJYTici3n6Yc6fHR+jq
wGkbT/50IiWQ4/0InI9n71k5G74KipzPJyczdvpVv9m7m8yt2phC2DWp+iOZzVBFmU9yInpdxez4
XIFJL595FQpXTM5CVuH0EWEOHLTvm/4+0qYyFZfiOx/F9Oy33iba+nt+9tn+OL0108OXwSH8JXHA
1PL4Al6yoebWFlr73FSzdh1ZWXw6bNykg/68sneQ3o+ltz4G+i4sN0FVQ9sbM//QraTgJPfWCc1d
31AiNaUIsXz5MGma6CD19WSkHyabXV86jE9ZvHWi82FQSn1tPYKmIQHrZn1VDxJn4hzGCYdajb7U
q4BKclGPqa+kiGBy9WsSNyuZ7vSkata90sTYgF9Z97Z1UCsv2X6iZmFpPSdWdALmA20TJ1yyMmgn
8q1JrkmrdLQFw6AX0M8ieyG9XAqwFoeEOndbKrbqST0Mqbm1j3rWjQ4RkVkaC0iQFLD5TCFKzSMy
//F6lr8Bj2f9npn6xrIZF1+b1anXjUjMB6i+A9BT9Uy1I/eQPKB1PnnKvAnXi/aTPxl/NwKlmgHn
0wiUe8Zb3hDGbZ+uQnQcWHA3jj+7lwJ4av0Ntv6Wvu4AT6Cn/LRkUzu3DBUvH6phLmLDJjDZc8bL
MUJ+jI+nTnIB+rbahsc3+6OYpW9O6pZgAFNj4QztOYwVJ0xBGGfr12ZxmqV9iS6yNKjR8fDNFW/N
0wb0hGKP1IL05OKds152CTuAmbqnfyotpPrwiBS+8epXHfPq+hu29PJcBNXAClayu30iulGZHWNY
A1BRzkSGfCIOIYjIoe058E2eEhjkik5pNH/bCoELSRoVCHV91jvPap+0mcK+b04cRtL6JkMLORfG
PJxAG+1evrcxuFl4HLBLe5dIIA3iYGgHBTlEhkCx50Q04SAxHH52PfASn4PqJw+PkfyxntCI8I+f
FEaqqzZe9cM5SkOELxtdR9UnAlEqTmH2poNywiYSTk2qS/pd91bI30Gp3PctaYPkk2xz2olDhN02
2o8Ep4SxPi5gL8GZ87SIM2bRgCAF2nTjNoIOHQLge1KfQ912z8/1ZK35Z8qiy3zHVVOrwqN/FmNW
ABsoRnL3q6GHmvpOrxiVE0696u0cyUO45wNnhTlLMpeJBib7/4Lyf6D21s98WhxAelyN0DJYK04+
z3GBad0XbbV75ktQ54S40yoJ+Fi2LLSPCJcH2XWmTWyTPe3g51X0aMjgzNzdP7dLbEzpZorYkU1o
ukRtO8yWTQyMKKIJ8Q/u1Ga0/TgCSqt9B8wqhz+/Bxg6mMCjbgolh9PkjZS3ZDdS+x78ozLo7LBe
GqvGeGsxLLAXNVhHt+8dTqFjTCUqkHVf3ffSLtKb6Y/Uepkedye+Xc+m+9/GSuMf116NKCMNO+ot
yXMMPzV9RXs9X2YnJ9CB2FAew3+gjlC9Nb36jNjw2ZzGuzctg/LhntpArqJa8nRzJNdeQWfDeEJL
YLTxSXfP616l09+Z1U6o196xHdXmaLt3rdRPv9sioMcBKyRlp0Pya/tVSzso3HGhNNjVcbN2j23/
nMQFjNsmrLaDPPHIiQWWuRttQ9I6Z2WtyuVp1c52w8yV5xbR/i13L5/67KK4ihxyzND5z7u5qsYV
lg6H590J+VffLKCQNLZ7OQWZEdkAV3hFHHGf8LIykJcM/oqyL9BSf4cjbEF2wGFDApeO0pHWK8Fs
0Z5FxgIqy0lcrn869Xbf64n6UbKBuVv5Yz+SFntvMxBpIKclWrLUawe88P23Ma0dXx3lP8bkRL/v
1Xpy4nzJXSVe0Xq84doSHaxt4nOu0goPTjMys9ZVOW6nRu/y1fYBDPksemC51Kzu+RDuRpw0m5kz
reP96+WJ/rMS6PaiXXZLXGvkYR6qg5/tE+C1sSpjmhBuGyl+i9LtPFEa9tcpDcp00drh+kmOux4b
DT37ZXKAyCOtwHQ5mdm8sdTbjAxOcoNPlW79yJlK02pU4pKjT0TOTFeVjVDH66UUSv4x88U16TBy
Qx3PH1LW53qg9NQx9Ifk4vKKtx/6eBeVRGSafx9g7g8YbvcY69f8rhsiYLWX0yQ1qnZxCSGFTATW
W3NwSOOMkHiZSd58G6t93Wuiy2D9dlxS5jLd7RyksR6rYlNDk5B6MHpnUq/E2ugRi1+9QyS+vr4b
qh+jls+mvTu18Dw674Pe4SHKRuRrfInkFcu/P427jgKapdrM6ZRNmXX/nRa5ruT9eZOcW2Fa82y+
1TGGwDCKzoBh5zkdMsEAmJr0kuvBIzmcco+fjTO4qjum5djWLxPv832+3a/r//O/lP/ddkViH03e
REcTAJIXRsKryoWI9eAe76k8NNtxhL4f7uDvdVytoxenjXpK1i2YA/ib+aK/rweK+7ncjw9fh2lO
6AcTm3buy4N1777Jq3Vvnu1e3abHrc264H/eHuzNG1LSezAVfPnhYuKzvaUO67KsyYp4nJpyu9hG
kRwJOzI8wI7wNYlDAydYDj8FkrwJkuDv92b86e6q6phuOPj+aI6F69i/fzeanhylXa2Kd5dEp54V
H8aXhUwHKIRZo9MKPC7XQAjWyIg2HMVIXuCPYLPTOwE6UzgO1k/S9F2gH870OKLgGIpaNPEOwX5Y
DFuqzyxsno7zwnvIpb37pK4u/YbNrV52J9NOYbIPqp6me+iC3c+st1RD6szntN89sOpUhMzgjzdz
td7Nm1kzyFhvatYDn6IphSORP6cKVH0oSJOHDgciPPxttRvRw/ZUHTaXnBcD3QL4b92n57N3j0eX
L2E/y7GiIgF7RJvV9Hvf+vX3cBNVj2Vba5LGTbawhDZfKlwKmPvrnxSKn8DlXrexE27jc2i+wTIa
nmo/6/wupWIbdwGp1WlEE1cw2cMClr9SBibF2CjrT3Woj9oAoY/sFfTPyB4CzZded5rbvgH0XdQg
729jyAxD4NTRaekE06xvkpBO25qWHoySGq4JjXc3mdauCkUeviQe70bsfKwDwHUFwcTpt7wHJzzA
bqBttTwPdr78vJ9skehDiNd9AF3br2LBL9IG29zdrbLgFDtBEp6wdmh6+co5e7BuhtlwDe0BmtBn
+fYt+pcKqEdHYS6R2J482m7fqLBJsJHxzmm4MI6dYZnm8ELfIXFPY0TIfWuK68YH7HPSffocNEia
3mW0m20Z31RyGtOv3T+Dpno1rR/6VBFQqwVwcOEKSF4/S1+gGCTVGhMzljVkZBpX2cKpfjsnNlUb
k1tJc1P4+2YCQrCFWvak+pu5/qoE+2Dfl8lzNMAa2V/TBznPilgTDAiX/+17FwHQjOighHAiRVaM
vlumtdKXRjoIRzLlx+PvM0yKT3tig+1vA9EV6cAicr9AV+0s9hGpouq+F0D7LcUXJQF1vz0vIuVb
IlOWevmkA2CR+sDORIK910XtjG9JHmur+kPBnY4yOoCpNJEHHVSxTaR9Hciqk/kmIl9qYgFBObEF
X5TVRmosbPqEoQQCYKzQuHZzbk27D3lgxsXs/C1+QR3r87W/Z5JQ+DDmPIoBN4f6YV/mWbFnV5LI
8cHufLoX1HGEQu5u+/RIYfUb7f+MArpmaJqiGc6vWunqyGu7RJa2Gce6ILaenmiXR9Ax3R3W1eiQ
HhwGd3ydxWHwz2o3ooE11sdt116QOPrCWkEKNJpyOFmNbP/zfQcpeO8pPRLmh4KZ+6fQPwvfKB4z
x9QNEqZ/nbA5LBiwExdVAJyGv593iriFvz3QG50jGZmjMo2+XRDI8gCEJ2f44sV77gbb8LkF2N7D
dHuw5t1QrummiYO1ocjKzRl7Si7JYXuq20UGxUgJbTi+8Djp/zK8XYq6Xho8EnndEzrpVyveHI3b
fdWWe5uMrIH+Xr9saCwO5OeSGGhCH2x7angMyl79ZYbPj5YWP/3HA75a+uaU3HZacpAaln6RJsVC
GYKW6uChTqQ+eqx396Jmy46lyjaaypsTMjsoxdbOyhZHYMbHQWa1wsnJDfASDLUgfvAO756LV4vd
nIvyQT6cUzkXypU2kF7hmKNCRFjZgxMa1A9W+9XB/PEQDdtSNNlQ8IK9eYhWtz3uN+ZWnMK6MBaE
ZhsBs9KXnCrB9Bxvka1TtIIolWE12pFt/f121btvEZcF1KqqYTnGze0a0k65KNpGbEghYSifjyQB
fZueDyQ8ujAoccF14EwF1IJRC+/0wQXcfd5XFyD21FXgq0pTO7ZFJgKf2V/H6auDqA2yA1xSXAXP
NCZzuh543nLKQO2dP5a4K+Ie/3gJV5dwEw3PrbLLi5xnAAWPrnaPmBRPxzUn888mejSX+352aRqG
rVPgmOTi/37D5aZQm9Z2TgSJX6sayGNZVCyXiVtPHj7e/+Le/lntJgxq6sE07Co5Lexos7qQEi1X
W9yefTuK1UcDaNX7D/KfxUS0unqX9ia1JGnLYmLvQAUhDL05tIitcEcqlgxXy3Ko0RNwQPM0z6Cw
elg63v+c/uMSqK/+/RKO1a7ozIJLIId9QTPRi2AfQcr37JDC/MH2vRt9//NV6vJN9NWK9GQXaxaD
EgeLRWIEIeDR1993yO+p8efn+c8t3cQIhq2cj6cNq8Cghhy2878Lt6U3+0hK+OhubsKsdjg0YtyD
+DARAgwuMU5A8Sl66Dp195S8emo3IUff26f6LNahl+tZSDi4JTB02t86Q0FXaIP9R+XOXeQCEen/
23S6fBNlJL25pJuMZ3j2m3fY63TDbZdoUnmPjsW/7wFdvgkmhrGztvhNnhB+tgG9N9g/xQCcCkT6
NAYvD/JH5eo9fOz63m4CityYWX5updMCa3f3t5z7cChSLtAB++RygNxJ8Mjv5M4UXzLIqwd6E1dM
Bh91e52XKNw0E1zIw+9lPYwgxQQCF4Ky1vs8e++URKE2pbGIJOZRFquKNf7YGJajqbbt6I5l3ex1
qzjZ+VFsjJPfvg9QQiDYOvt5sO23owbxlcsRFth0LihldJjmdCmQdh79zF1PdniYP9ind9MUW2Vy
nm3aNtn1v4eerrw0+fpf6JEVyt/rIGr9fjndUcjsvEcv4H7BcLXazS46MK7dSmqwKhQjhNoRvXE+
6WfZbWNj+vc70+/m0ldr3e6ey+Gs6BIPWplktKpK2in7HnV89P1WDUFj6d+nPhR8pmn6EAt6Wr/1
F1B1RUTUXki1PRjgPP5mCHrkV0J1Ts/nEq1+Tqu/X+rdGHZ1pTe7rzAYjZOmPJUWuvLEhO8naGUP
T5m7m/xqmZstt3a6fL3dsswBQR8CLTIWTDHcT3Qi0fG5GD0sR++maVcL3mw3vSkZuN6xYI2OEJYy
Av8KiRatKzQyf3+E97f21VriGV+d4uqhO27aI/FE9i5DNH0xMYx3DqVwSlmxit43DBrpaMxLUfIB
WRLV0j56+ftF3A/Y/1zEL5x5dRGgfXquHvnkgCv7OON82u5YCXDvf5B/Kr8Z7h9R5Gqlm0PcSQvL
KNc82ipMEYAUX1SLIX5SYddX36xt1AHLXSiSD8/S+AT3MvWcefaNLkYM19N7kMZopJpe/p1MiXxp
II0T5DAQXQWXv4D+LswZoB8IXEt4QkHiXYcuWJf+jpYMCq3uyuH2awX5XXxDJYwTky7seqr6+kAd
OL0N8M2GRtYYJhWz/Ogbe7s31a97SpAvyG6U4AevdPeAEzmZ1WlFkPO7V9qBwzJsnwQ3IhkWgU2h
nYU79AmxghBDiDja95OPitmtaJFjgeBZk/IFyaT7g//b6vKW9jeB+GG5b8/ohs4RHkAWeMYqbkMz
yAxQlsNq9qvvh6f13Qzh6pXcZDyqfarKo8wrKVG3lsGRNqowq3NgwDPvuaDja/l//960ByHOuAne
hzZt7U5jSSHwFPZqG9/2pdG8wRPNhBso1ANCj5Cx7yAjeRfS2Nmu94ODI4/o5wDQl3od6otHBdKD
iHZboOm53e2MDReGFx6V2VRgb3tkuH+/f+VuEoFZiSzbOuPD7ZtdcAErMbeJLdIW1dt4GfyegfNx
cdl3eDzCaioiB/jt0d3dT26v1r151U2ibtfl2RJ5hPYroZ/irhjG6wfv927bjHP5P+/v5v2abZI3
dK9OCz1ioyiUJJxi1LzEbdDPkPrLVKGVVJHU6xLvYZQRP/9nkPlneXGgXIWzUnaKy0nnNkWGslsZ
sShwsb6KOx5t+tBm9T66f3W7Nye2ZpqEtJr1aAyHSrxf7WHpAmAi9EUARmZ/wlQ26xmzliZKJ6iJ
PvNJ/EP8U83UGA7kFBN4gcuJHB3HDCDnNervBx+dSND+9lRuTuudWSbnUuKl1AGtBHfhsLkULudR
41K99/iFYRxGMrKlOPrN191JJ9nekMUw2pBR9DC5zy7DcOowcL3nmKDpfz0qDa17hej1kjcfti0p
RicVOdb8cvRCmjDtAPuFe63ldh5zrboXx61pMBDI4QHj0t/TaarRug6cZ2cm5jGVExsdQbBKoeBE
TLYX9uI/P3bgx/1z9OwN1ddVkE23DBR2o3wnRg56jDf7EdNGD48+4Lul/fXt3Oyf42GdZqa55wmO
5O9F7xh/o6pi6jYWMhWDY1v358ucP0gC7qJj14ve7Jr1Ns+0RBGvjenwirvI1owvmppufWDYGeMV
Jf9rVj661buh8HrVm71jJbujXJa8OWaz9I+h4b5m0Lk+P1H8UNcEsED+R+j/9ZI3G4HBMLuNXXGj
mTuQ+4iBxhCWHM/+TM80nvLe3/edem/fXS93k77adnW29juWa+aTKnHF9FYXB/li6628fcAcIErw
B0veO9Kvl7xJYI32YB/2rXiVDV9/Nn5TmOC60FfzyJ2OV+/NlNlfs69HD/auO9L1sje5LIPy6qY8
suwLk/lCBi0hN5kYwwW6QNwmFgrTqh0vGhfuU/9cupruPnnxo4u4m8teXcRtLnssK61i8o+wvL7g
o/IrdsVXBxuUh0CHei+PuV7rJtJZRoGNurhhn4EgvV42WuBt00NwJAZDy76HfUc8S72vR70P7V4C
cb3wTbxTGc5StycR70Yh03SYsQ7t1m33QRi6Im3VZmrjBrhNjuO0/7Nn99qDp/hnthm9PNzBd8O9
KkNyIJGR1d+v4uq0NZKdIbWAIosdw3t3T5vJHn+ZJpj2l81HClHQeHSQ3X3qVwve3HyR7bpjecQG
ruvcYmjOdM+Kv+lC04PZBfRhGu999vCzugd/GFeL3oTk+qTmtbrhLgEAxqdpMXEKLIgYk3hG3Jbr
nhkWng9dbPP2cOm7u/lq6ZvAvDEzWzFz7vdAuogKhEoIFu9sPzgKsj9Ubljd3QALor9HkbvZIiCe
RqME2Ee7JQZpxb5t1pmDsagVb0LY/9Fx3i4RZAwfLCS2yW1mcr3QzQs1MyU11MtG2LfJGDrlaM22
C8ix7qyd/X2p+4fc1T3dvMak2G8rvcOZtHrdvmAYtPFToepCET21RklorvTpr7Bi/34ab2Vf8qXp
18O+7KP7vXmhqaNr2f7E/b4yjgdVJ3kI7Fz6PXUsPxgpdRe5un62N+drLuWHvSPcRCXGXmaIEndL
KMKi8e9rD50g77Zbrle7OVoZnlJXRfJr/Grg/DM2QkvFiHG6e9+YofZS9R/h27+l4t++nZvTdXM4
WFm3YUVcTnA/c3DksF67ccFYsSzKvhU9OsmuKsSICslu+nJR3vWvIwkwuOku9w0UOdUo952IvzFI
KofR6+6Cp5+t5iJ5yHwJTdsbOkut9dra00dU4fJYxRUD8q0nG33Ffjk/cuG+G2tMxXJUxjbIxm3T
qpItdl1mi3tqfuhUKnh45KGyqCPIPG8qR+fQ/jl/WQOwQOy5DO9YDStpeKzcYxc7b4dj/9RX+Khn
yIIuNqTaKiIy6fOzFe22gIn45PUKv7IC9HId+3nvmRh2GtHlNLL8bv73LXf/m7BU/KMV2zYs/SYZ
uUh7ObdOsuAX5uNCeKJ/X8YZ1Gs4m7B0L6tHGL1qiQ30x0dxteRNIpI6G11tM+hW+v7zULkvHb6Q
G3+n+mETrH/UqFCFR5XxqlkYzFix8doC17zv8TOsrdA++Zj47TSvViLs3rfuernVR1nn4pbXvpe5
j+nYJ7jsfI8MwAxqjGEObvczeamZKocngbpSkXZ9XRYFg0Xf8z5mAnhjAF7VxwmOEDCpsfji+1Tm
igYRihb7cXxe7j41ZJ3lu7b1GyXc7GbnfS9/zvvde9nPnqPmezNB22XNN/h9TTZoDZC4ucrbZYw8
evC9jewNzi3uWkgumcmOIgDHB2T1YYUn6XTOBIyZhCMpePE2Oh6n+Tfi1zekJzXbIjInSpTCd5p8
CH0o9+MhBoYp0lMn9QqxDa0pBCEtqBez+3JMaJaI+rTZFrEMVlDpLP0oTwFfYhWnlrtjlmGozcpX
5x1h6rLBtz92OLBKtNWNqxhu1tP4pD10OdX7bq68lNMxOli/A4YoKoA+XOAs9yuHIr09uQd83uxf
EdCZ8YJ4SG+Xlx3+dOZm0lbeuXzNz/MaD+sv6EoQoieCkY650zkwno0LMB6kYDsU3EVAt6UmoZxI
ELKim5iby/Hx7Bbf7cW/tK7yTfdZW9T0xZ/326mJWRTmRmGFYglOBxYFOBHknh0nsmvH531gD/KJ
HqNBgqWYhlv/aPj5RNr1lOeShF52fLyX0Ifh+UOHf6KtsHFoimj7CLy7h1cZ/3zot8mueZBLeX1k
b0GCZ2OhYfCQoIMuPtjDd/PNq3VuEt0u3e+6banR/0ABDyukgY1KfHc/trQvn9e9lTK6ZJTCD5Z9
sI+Nm8SgPKq7pO64PQa9fOOKiJCg6+9CVECzfV+Ps8/sUc5z/4EahmYqMK8V+eYAqxplfzHrlvEr
WPTgYcm9gk+S6cFDfFNmHUlJGtBL95ndun5wu/fLCSZw/MfiN2dZuSvtg3Jh8cLvPGGbvgGks/Hq
EcUwaBLyPWxjFI8ZENEOvYSCV006koCKHn1X94vWq0u5CdrNUc67jcGllAEYHvrxTeiQ7QpjDzHG
jzYfHca9B8Prv9EkuBu9/3kMN9Fb0lo5ywv4cuufoodBkuz20IsCHELUDcbF92GC9uPvX9rd+7VU
mpuarFmao96saRqHXaWW8KtOuCmtB0jCocsKR1GMvmBPPKFtSqMEuQZ/jh9ur3sJ4dXqt1R/y96m
hZayOhKR6cec+MvEIaFjfVSs3e3iMkIOWE5W4M3dtuaTrnXWTLiDqNfi1Ct7Iw2ATLSy4fGG+ydF
nCo46qwShifBXFEZWqyURM315Dh6NHnGuLfZri/mZrMVtp4lyZqLkbEDVT2DSStqdPxsMPAbIXnY
YAJrgscIz4iCkU7nwboPLRjJ3tB5P+PvKsBkvKxQ4OGJQQ8e2glSamjywlal8dbvbIzx+oPBYnSV
Wk4HQaC33NeXdOTEf/+A7hrcX9/Lzd4FBNCcKtn9izanDLf0UAo89aF44t6DYLrBROBhsBLVym2e
c73ozS6tFelQH7OD4FLhITpLfgr6VT2M1D7k0m3nFxRfmPUssnEGqIz/KocEThqHfjnTTa+ljYZB
2ekJK8YC574Xh0cWZ7QGoDVDIZqU34dRhU5h3ZPe8JXD9EvwclFj618JQv6Tu1RfzacL0usFHgDK
bL1YTzkqMYVpXWHxuh+uf/BBPiv8Uxk3Azl+qicqbuHvKjIuT+kC/IYa/suClII3KKecpcgusYeK
6lCLNmNq2wFArRUI25nNXIsQRO4xfcKYMkF0/uu/dMHt6TDaztoDiQb2WXqPnlHuMydy85Iy7xjR
pNCnHjiPA6t3Xp2nVq9EEP9UkgxRcXWRPMOibFR9F2S/G6yZTf49BFaI+4b1T8WOd1akFSVCN7Qi
mZ8VPjmDHJsfKq7xHklFi1aWTXJ2bZzAnvGfLvlV9EmRHh2Hm68NQaXjHoXG/GwF9W+C82jSyF2W
sYVMSTUp1sVf+FauYJhTkdfrrcQHWH1m2BzD3ofvG9PD8wNrpMyEYxTTzvwyfxA67wJu8EEMXZBw
wQluKkz9kmRS59D9QITsHcbY0mFoqmJ+IDwuHuyye9DP9Vo3EWNja1qjpfQwBlu8QTPUGwlDcHbu
SnUR8gttQK/8nzB+rte82dkwqKzzeSu6Ox41YIB1DW5KZMHufhn9kv4JNwyPedRGuVu5X697s7mP
qaYVicK9vh1xJxX2S65oE/26n2yivz/YX+rrbSS5Xuzm/NtLda4munlaIODnjMdXG38K2EzIVfDR
xAIdx9ZIE4c+xmX8Ay7IHnL1arnhUTCDfJCj17DGDnkSIzb8T2nujNWVhHPEOhCpA14BUfKKhJ4O
+OaNVsuOtp/gJtroDswRru3D5BH0cS86Xt2TfrMjKlmqHBRa4sP8SH2sypgVDmNGZG/S4uHJeg+l
u17tJkU+SZ1SOVs4WsJSCFMf4SqIiw32SBqCCgLZUI+P4ihtkGV0FEAqqg5cBelQPXiZd4G760u5
SZvbs2TtMkGyQMz+zoxJnr4Gi0RIPP7+2dxtVF2vdAOnndvuaOxFQ1l8JCrUKBJFHzrGGqWLiTGI
QvQVecw6tJCXo+fm76LN+ffLeLRVdFFHXMW+5NBIadexVXiYwinLA+P6HfiYRg/XevRV3YS7vXSR
21yEg80Cm0oq8mogxjx2cJ8gnQysxf/nvd2EPLusnC4VIQ8ZKKZO9ALFbsLqKrSDR33Uu61bB+6/
GDRsKKTg//4g98nZPMqGgTcknu+XsA1KXCdSan5MsTa4yZ9QShGB8FHG2gNuhPDYeZjWiLf1Ryy6
uoibt2mrzd7MCi5i0xNu2WB3fuIb86Uc6pg7EeUf7BdL/iUq/23Jm5daJbA0NgkztBraxhaevjJz
UPUI3/ElevV3ZFHti/QKMDQ6vV7CPe/CoNmP37kDxIJJ3UceqO+16dodk2XEfFJsQjtMOLdz4LvL
5+FnzfyIMGEsQPK262nCZtTYeac6MPEedtzzZSxVPTuLJZw3LmM5f6J1jfX64V3DNyftnV7Px+jy
eXnV+/hyJXWIz0FTek3u1zu32oXpYott+ZhBk8/H6Y7pq0m0cz5LtEYbn+EUqqu8qvy7pddRuslx
eor4Gdvy1Z8TgzQocl/ln3y+xvf5vZV7ShMlh4HB5JxDlJJYy54Eb/jiMh62xIp7iAW8Saa00CBa
/qSVT0/C+tR/Oq7JEc7gOTxUDKX75g/XmI/39Gc+dSVqXvB3mTogVE6kM/OZkRm2b1B3bALpc7fI
TvN6Dgo2aIX1bTZDltk+l/0ajGYFatjVbobx3IIEA6pWLszQ3+WR9XHupVOwvN1XM2bkYp3BubCh
nAzbt/Wge2EC56R+rtte3k9erGV5dlFc1N/GEhsZ9bt4KjGjIme8DNpNXNluYgdNt2ixvcGYAffo
NsjVVy3DKJ9cflg7HomVHKDJxDL+NMEjmDS6vvSPkl+Ww92ey+GvKgO0tnFi+FXRa8kJN08fGhQQ
yW/OvXUZNpcow0RrE58LP9ewCAoMoyefPQeHhctL207Kit905ZcdHgEdBNoSe1zA+32A+YHy2rW+
0nj/l7Mz61Ede7L9V2n1u3UBj7Ra/eB5xsyQLwjITAYbG9uADZ++f/vU1ZW61PqXdFUlVemcTIzt
vWNHrFixVvWBP7b7uuX+eC5NLvCrf5+GrRh2t7rtEUjHTqHa57NK8N60n2qKK9LSMJweZa+vc2mV
V9NQ8Bc02FvHnPd7uEQ5JgrpzVdjGT5eHX7iPhZykLxRhnKE2QA+l9T/ucer8yHVjFBDvjnjwyWU
rBcKcoixf/dB9aVGrJYRSsqD5PVdZmyK/uxgw3RjhZbM+FBlYObKjOggeTLBChkjUn4bpoxkNFhh
d866r0GSU2uQ+Au0E3Vkoc98d5vdQjGc+8C+wLQ7WZ9ndD3mdIxQpsp/UONBrAQi2cm+9Q6PXV1T
SqC7xrd1pQ07Tj+2aSHb4+vsLC0llvAv6xllb/6KXTHA0vNi1avn7+5L8msfkacdJaOEUDtKZUL+
JADfcnYYIUZSQDlwxb7jHGDeYbURXi/hGYzK4LTh7pBzF84nK0ounrPTbPDmsDUiRz9pXMUzpk+E
MZ7EA41PICNAHuIFw2+XDLAIeWJO0UBATMtM835LT6jRI/pvIRwRIIsSVCv9qEvhLVWQsDkBDaNe
OJGjmkCNj82Qzx/BlCsW163uIpxP/XfyucVHgFQ/2uOIydchVoR4SlANjBGPF1TG0wCZehYidprV
anw8fzNvap1RRJ+gbc8GU1DR6/2PfWndC5IxZ0clTpl6BHYdN9krvqTSXCg+Exob+0niiI922uLD
9UJW+JN6X6/N+/e5IqQMY6FXDj+HXETKronmnFZP9EYbzGJy0xYDEDKeG/UK5Wbr4mkLMsxJOcdl
BM1GJoO/qq8nWBhogNAtUqcK45Q9mnKPOVqGyk+OgRAq3AuZVnS7V908rLwdSqR1gpA1in4XZ2TY
b8T04zH21fpk8KtuFCxh2GMH8TUGIVeHNNH+Cql5sK/kvhlM7xsWhK2a0kTx6AfA0HKeKJePOCPH
/jm4pPeFiLUb1VX9q4vO2bc8k29IDGCcHp8Z89ohbp0x3Haxxzt2WRk8OEnytEYUEMfdCQYr3sO9
pIX4mH4uGryjucQzVyO8jc+IsYXE6CMi1N5t3+FVUYfCLkUIa+cI+wulDjby5PB0kDgh+JFzo/Jm
Jo3NXGnS/pJjc2/iZSK8Y6F8HCCl6XQtUlscX9Wqwa9uGKFqa8uLy/ocdIzGbeh2iKcBGxYZEHXD
WsqFDYtd8LjUyQirjBiLWLxjSvvsYuwwmdGX2ihsOCxtcbhVE2O+Y5Z6bL1CtLRcAxAVJSg8m/Gg
MMusnBOm1spWPlznwltjl9CbEt5KImFFP4p52A/Ch5+0N6W1sF17YI8r0yqVUy17CGX3a+deH5b4
lzRMDXY50myuTMRArRUV/t6XeR1ACLLJMD0tE53hZ3ZEO61Tgh1yt0gFXVJczMPRjOHpp1WIp9p0
ZgXmOcIw5L5tZ/cFYVeIld+c1pPXt2mPNvQIEe2aIIV9DX7xM+W33b/iElD0bSpSLM8xknmSQHwL
q7MaN5E8ld0C2dYpDbu1Dn5ReQVr2lgxkHPNjOnn2LijtM9qNAm4b/+Uag3+NE+/8q8wkkW5NXL0
qEa9DY+xIV1yHGxo46HPyewgTRe6P+VvblFy5EshkfpJdccIoPFCpuYuZf6nQvGr9NvjKywOl+Q8
Ia+zj/RAcfawrmOX0w9ZAE5e5Qc3Abdcj1P6R8/ewnGCM3bbL66b9oQo/jsdMi0/u49sDmKk10a/
8NZ9LAXOjkFTCXea4hvdCI3uZGuS1GDxchG2Ohf8dDgGxH47xzvOaW9sQjKWrAMS7SgGBJxxsx2x
kw5cKCIFvqxIc9I8Snfs325Zhe2sWRQLsigMxY5kHdWe8CXE14UeOYnCKQRC6qPPGuX5GKpVsSBV
eZIhMT5RuuqhP4xnCmvNlxH179cI5AbDSIWkJPQ6Dw0mzsCf1PUTdNH4vx8Ge7Bprn/UA4eL7j5X
H7sK9aj5VmBu5+lp/6KKDa6LPuhxMhtiw4AeDb4VEeJYPWKS1nsDwTxt/FNw/UWLr0F9IJaRBhLf
giES3FpGTmueoSKGEricVXss7AK/B8KapSYnxBpx0krENDxisnNloaIlugv46kz8/aCZoh5U1KnH
rl47O1xWj0PNaWRbfXkdanLj4MTeROv545COGtOHi8qQ/9pI8wJda+C5c9wJzRdr+OSIOQfAfxM0
Vls0X1Om/ZN8xad+qROxehWnTXbb50/91c7q/UpJB+SjMkIRuCmuPi6ZAz1lbA1W/HVpP1cXNo6B
oRQ90voEF78P0JjlOXeUEKQT4TC6u+dNj/IEFmwunc/z/ILvVW3l0PYPKttnTC6uM/Bxdq8HbXua
ViFVCSmiGiusMcHb6wMxDkX+TbwroRZf3eycZmO4ZvYz7alZmJQmxtHQ1Dc5jjwoXLnk1beUBOUV
7AqWTs9optjafXx3O++OIhnpKwItwr5lQXSOfoANTY5WROO96xbk1HrONA6SRZsYP2jn4uGTHYtt
QXA7fjiN9RTapOw/U5LDj4mmX2mPVvpGQ4Sj7h0GE2IR4hX2iRh+VfBjYAh51e3fq8GeumOe+ziP
2SpnrYFuzHMqBLA1G9Vi4jmI7Ozx8KekOCaeH0+KbT47kiPv7c5qb1YiP55dnBrQRbO4vVzkdMrv
LuTku0+QVWn2uJigFzgFWiUvwFTmg+naLujQvlfurnw4TZ8/A826TnYBRh70qKX1IOH9nSKUiFnk
VAj1TNhAnma8uOnNeSyoi46gzpifM4XK3YU8+D9ZCHLBQstY7FoeHOnez418VbgbkAQ8BH0KfZLO
Yx4RkgKn/2Avx8rqlaHkPW+2CtwAzp+dR3qxOH83cUcvqMx01rSA2nbe6mQLv6Y8oqluHV/I9KJM
gdjiJ3gmtZfA9y05FQ4tKebpRIKKqZBbmj/5spgIyY2LnzXOZfGxZgV2ZhAUr1Y7ReGkgbaNMsMJ
j4DhYrB8Lj9BnTLGyDnYuxRSb0e5WIOE+mrRx2xdRt1QaA95O0je0R2/DtwdctWMUYDZBXgeSTtP
jd572faQ7DY1SbjHcJo3A7fJqpnBaNbNKrav72ZS9aZ855nphzoUDcAP7gTdfmjLa93/xEBk+Jhx
uHPd6C+LohEJH98M2yn8iO9zpLK9A7xuAHv8uIQX7IsNp5nN/njjVNYMO9+f/MFeWFPV4ZfKY+RY
WZFqz3mhSHdHJ594eUJzZYXBiPP0JTdfGV+UmG/oEeno940/nOjCauHGIC09tEsbCz06lTmNWdFc
IFRttZ8bQuh88E23OIlZe+y1UDdMnVXMxrhmnIQrDBDRmb/5pKKAgCKnQe/Thkih0Ko5cDZdcMyA
cIBUa3UQAmpkp5NbKjxDELuOhEUfSosuoSzuRN7rP9bAMXcbsxrhxiaR66K9D4apcsg4OMA4ZAzm
62rClcRfKxqieD05W4cPQOCYh13NBHpFCcSuHXNAowfpPggPH17x8UVGAuDJeIzQC+FoImdHVJAf
Ftr4Hzz+iDhgpBpBielIYGJ8r7m93O+8EglpXHxsMdKyQ7EaAzs+QTivEY4ACJm8R8ibtU4gEHnP
hSy8mY/XmDHwuEbL1+Qg5hcwm7QpkMAbpInw4clZoGKjs7DFJiZ5eVvkXl9vzhPxi0OOFCIeJjRP
p54dKHihgfBtudrZHTFDZekzMZXbr6h6icp4FYPbHx9wV48Mj9uPCScqX/PK1z85hxH3LdIdpLl9
dIMm9fTp6TwgmQELbGxceU25frUBLZjIuoBPjUUo5789aRuK0ARHfg80IHlRRzI0SmAnCeQZ6njz
cmvcAANwwYFHKja+dV5cZo04VHHy6LcM7yM4hz4RrwFLKUZmDp2H7ULGsNz/+2eQSOaDgC9GISlX
MF5BXIm/RTyRW0OemOuLIXkySdYPH+N1nExELUow6GGo57Dl0N7nnGhBuaFw4J+K6x6I/3OGzZrD
OT3YHzBZ51G0U3XNfzGJIgVmGfC9l0h2mruk5xsCNyMWDA6JICzZ8W0K6IGRHB7FVDdEPTjtAlln
sa3RBANR4in+WU8CPs0TMUvLOcyaJ/X885olliTij+7H0jYI8wfVrCA3RRTu+J4chWPDbsqCJORi
PU2BjrQplzXsE0pGSJMwDW1sOns3Qd2ZUAgiT5jhkPJEYnG2NbTk/0xcLRQu3y15pIt3cvPfibDk
4h9eXYtQp8wkm9gjnOTRdYJAP2f3Y9LMn8nthzk8EisW483KlzsbT1Bf7BYxLStxOTWlY8cxzbIU
ixauroQyubCI4W9dNicon0TUEq2VcVqsRU+nhbM05gakFUkeZ3WHZRrVJZUMvmxsTUYm9wRcqnwM
LsgjWaZYDrKWhxYqlqxqIbx+ZRWTKYBkKtYBCxuxBrl6Z3dxiW0h65NwSB594WRk588uifiiYsE8
7WrxDsDzPBUQG8FRt06qqQj4L0dc4ZXAtEGOXmY27eLqAdRfbwwougS2MUeL8o8sKmwR5gAvE8Te
twbTG2fzHaGvja4RUq5Iz6HTVKDwiKK7eRxaSw12JoMr/NgdN5nCg2eopS/evHhiotckHGCwlWbu
jeF2VzwjwUhhDpnKkms3DCMKGS0xiMsfXxk1AgEPBFtHjPmz6sKLi1R4Mg7QXqUqRAjFowZcIfPE
J5L+QSXOEZotuYvdmBu5xPqU/bvCEmOciKtxvh3z7zuMevH+aqueia1+dgdZQ2EkOrNgNmJm9n7I
2WooM4IUe2omHrXoBYhNRfsdXu2YjsBfd9LsURkDa2pTBqdYQwZ7x7AZ/ESn4Ml1uOcfzPXsi4vP
Ct30O5JbGi+P+6b1OljTCxZSxKM1NzmjuYPrFHrRKHwMzNd0iJCUWBMi82Rbsfg0LiEcOulU2FRF
WbPWWXJiB6BjSxAWW1biT5DrwrkZ0WCaxWx9HpvQbseTl/AOoRByhjGr/Y4iuTqM/6QIqK6RJnRU
5A3g+ICHqvkNv8kNmMp8nAAKi+E+nA0ghdGvvNhLnjVYOgJbjtBT5oGccEPjve1Q+bzCrtkhqCoW
M0i7hZwoP8BPEy/FkfngK6gZjqk21pi2mu3EUcYl0FRjKZxYSANziSoZjyI+WaNILA+ZtzDgRhHR
z9q4X534and+sjH3DQsQOXOdT2z4/dGFC3fxMyZjD1mCPK8qkWaYfFztz8HohL2oZdADWI//aC7L
1v5EpN/z7a0+KZAo5i0vdL5t81MiIXZd6hb1GXuS/SUIhZwVf+yiZAZgeHPQic5otj8PQon4wT8c
o7bYU0ThSAJ3EKET+g32BXwu2nZMd5Cpg/h01uUwzKQFook8SfQPvB1x9szrGmfQCXmYaAKgymZd
l2IRndm3iDzzvtVpS0it4brsFjleESjds1VOrlik6BUnQt0e0VuamiAF3GSNgh2Jm7lnKordx3To
EllmVvWyii98a6HRLB7w0GkDtKFtoTQnjh4RvD+hgo+o0IoY8QmVvcQwiUX5DPZPFnn/f5e6+K8Q
I0wlCvad3Uc3DPd2ceNTzQPzffgaBHSnT2vkYoWacb7mCbtLhpqDzxR/FqvD9EmImSn+H/17lmC0
X/dTjOnRUiP+YKODzJC305HoLhM1e9OrSykp3PsMUx/Q3jGRPcFcCqX8LrrZN7tBBgjepMVPDgNF
TN6i/Jvk6/esQlsOIfpdpPga1lPSFw/q98WPoTT2DETQGeIALB+RUgIJAVKFs1Ou9jykzpIWmjBo
356BH4MqljzBKfsde7BU4V8IcFU2saXB/I/hhhpPEfY+kTpTWMYv57nZzcv9fcXarmKiv8NCBDL6
7KxHG2mZ6mhzzpYZf2Tw10gkuIPJg5jwSAYHJE0Jw8AgOr1qxa3tp5vyTcHknLd4p8DC4dAbbDBp
JPYjjCQywh8wPGl2TEfCN1M++cuhdSRTxodNW9AXQfuAxYE/CByWyEBmeI53OUeXmM7YzXjT5OHW
Ful3BsbFDGgbVQcpeM6vPoFvfynw3MFPZyAzkynjSyBmEVTnEb5dyesmzRfLMLj8Ces3G48F1Nu/
X9ZWs4UTGKAMAcopIrzPLKKF6mH68HLeSGiyo7Cnbp1VRQw2uDc8QFj6Ovqa+Ablsf4lMgLkYBL8
36YwDe0/zA2z8H5HrsZfleYy/LAxdAcY36m+H9ZtThRxRcKIZ4ZHyAwlT17d2V6IJYADDF0gSX+X
1hkBk6eRL2Ti0/fDVo+Ie1v1pF8WMO6N6B3gVAJB5YjAv3tH3LFzH+ZCYq/14Rufujwri2D0cT/4
VVLw0vkyz9Cc4N12vv79K07ZIe+DM4HTv3fahYxvhBxiTVSZ26DCS2cKeEpuEpZzCecZsdnybRc3
hg3n+HvMS/t+MtV/YZV/sg4ISosErbNG3ngIWArE9S3ZTYiR2vLhnew6+gZkWwk24MM6T5nDiWu8
hVCP/MNlyAemeD/+QOQeZ5bdC54T1muhxobzEI9HOn44HSId+fLyiRTImXBFHEQDnmu3YbtR1ZDt
/OpWzk83pWncybVF6LibsTgO12ehQ7mb1MgqV5Pyx7ljytNbP0L6PXNqWBS5dQNJcqc6lC/DW/0K
QwieOLmsvzO1CR5VLg7c279KL2ywkyFttVC5uSdsMsDbhUw/gWBnEe11evVxFbcxvGf3mqSjucyi
eQe9V2ddgPkG/Qt4oKDcxxHg4slc53ezTPNMNqw2KB18zmItMtz6+8xIc6hRk4QftDOrOTyqinGX
BnoSxJAZsOrPaZov762lscSJGwuE860X6uDpx5KnuKccb4GeYPmCgr+zRemlhBXrxVJYu69EKPBj
akNpj9Aob5jF5iJiLFhoA7Y5HUqEahCoZ8wZ3X6Me7OSP4AtFCGD71bu238iuDkVuuPXBCvkdmye
KRNwOEMM3cGozj4n596TYhjn5q0URDW8/h4wPGZInqOs9aZp6q+rozDAk63afaDV+pjthx5hMF6e
gHVHX33mG2YLrHPHeQaeGwfYRzZbP3y611U+4rviYoJ60G759vAHSLhn/oxOAVkBkvxw6jM6Ndb7
cPXCxhHH8faXLM5andJNiDcA8fIDiT58T5AhQqoCuVL4gAjvMGEhcolx3GcPuk2A2/YHS2IW8ih+
WPAuyU6aX2GVQKRImNqDnN87o/juAWSRVQdwKTxh+qJ6Be+2cHKORp3xdWorXuc5vWRSiDWy9UgL
jruTZaHIQrwsTdnql/SvY+ZpRTpJifV1/SqWBe6RmPIK77mP+7a+H2kuhO4Mc5mJXpaSjcmfMW4u
vJvNevyaZzgELoH0OuibLI4M7CakrnFoYHBvc8k54m1yT88R5kPzN+R8Cg+DhIpd5zPlhF9ObaNE
BGvgSYhC3EOInaoofZ7xYeY/QkL5ZP9KoYGz+Aow0PIJOPSfgRnUg1CjWJ9nz0DykKDgzMdeA/8p
5JmtYsaL5Owf4YZ09RtIUecgfE7U1Zs31VmINOOw8LJGIxPZkI362wCGh3qocAQj1uspb+uyglEJ
+hFjZcBokv+ASh+NfPT+23WxPOUW5gMXsj2e5IDLihKnQvtHCK4/iO43hH3qCK5sScJBDEaWVtb+
CKbW64GZb+Md37Z3HhaK4b1LdENeJH3yjd/CpcFc13wKVsgAON6Jxb+k4t1qsDzCrZS8bcNFW4Vi
y/gySNfB9kIV2sfVQV4IfcLLvJjCt0PZfuyfaJzVaNRrbulpjhRJLh0UvG6ifimMQ9Cv5Zw4u3f/
ic3cFifttZY2Lm207y4gcbXxZokGvHICuV8Pyep383NHFRMazm55jrksZzQbm7NmMaSIR8kB0y8O
F0RTB19ROjpifgUOhRu3I+hFlWuQLWpIrRxYauk4u7haNIguaIlY9XdL9bXkFAxHcJsHhAvFL4Vr
jt1mmn+OCofsKC1mZMUOJDVW8xfxfN6s6gWTLkzoaTgJIXKExFYHmTLc6h4qxB+qmal2aKYE6Ja0
1PBVyiA5VDbPi1msetx5rKYTbnk1GqV1cHwTeDN1hqnkWoOO5sl/CJojHHfGIX6EHJskYqseI7P7
foBYxGIcAtCQh9DjpILOp0P/teZIwAyNtOsOjPH9WeorDgb7jhEpu5Qse1oinLyuJje7vjg6NmTt
5rp6kHrgxkCl0VKdjDir8A5SNgyjNykx1Bynir2mykzOUQ18uKe59jWIqGVAHQCTY6ScUSt+u8xn
bnK8w34oBwxbt66rc9o7LEJiSRUw+lyEyvquYd6lzYbBZy7F12QQGevLpvq+Zfe91LjEOUQhHv4t
qbGZTnTyGsMU5k+AYEtGDagkwpz87806poWSaAusmFifqvVyKEy9++FCsrybvMemcEAkUYqF1xhX
3hGARLrer4Sq9OwDhkD+hWsNtXv6AfZ9EK1GJI6FieMwFxBldbEcYWHQYPSFbvR9VaQ4GpBsqEI0
2muWN3cPdTB54J3I3rMVTHxdhP/JT3T7drapj49CM+fN+7htaT2JpwISJqTZZIdiiKqaTI+Xo7jS
lLGiW2BsyvSBkf0C56ovbcJ7bm3ET9e9tcU9Ab/0QJiWInGNZMnFZeRoszvKlHcgEEhamwhQa2Z9
PAUfsuRqq2Brj2Wt98Dc/oayikwYBssT8Xzo3LH8I+c4Ieuks7gMamLO8e1u06wsQ9CPfLwxz6vS
L9dQ6pl/fCS86kWH6gUHfXeEbF9CRQmfVz5z90ejZtuS1xBwivSyeCvOwPB4ClU1UamNwf1ZW3+G
vVQjlVXh+/na4X/ifhj/KtwKN/OzPaaDHxfX8AOCRrsa6t7DZsTlOp9V01OEySktF6ziWAn091U6
jLLwEMZaBYh1OdzZdMyA2ukLJo8DZocIdeWemnZ3jL1UbBnOGLCp2AAy3IB21zgRPrs8hxF+toPN
AKWdAVzQDxTz3RyQw+HKOotkWeBAzTZqhbWvhNvD9LbRQQ6R3E9xwC4nKtAXQiGUwiOmyYQ1Rs3M
HDrykIhQqLK7zQwU8LdfjJYlkPyDmVFGFB6OECl/ZgJgGBFR4jwRrmdi7pcU2R4dWGJwNCu7mo9X
Z38EK+tXYioVKkVlnmenb+Fm+MGEiKEkzks6G4ixn7MHHQKAZ8yYqXDXp2XO0sCB5uo+l3qEBrxc
AtYJbaXaxn1IMWe62+7/WICz0lqGXjHkEZtJR12u9kYgTIRrFMguAO3SQQVPo0TyBLsHRMRRECJ5
caYfZ5+YqekdE4L+3QWf5ejfejR2wE8LYvQFm12BO+JXh3DmDXyBtOJGLvkMTgDg2Y1KFfvqZ3Bn
fj3jwd9+sMtEOQfMeijZA14qCD1woVeDw2HV8K37A8MeYOiUXe0XiPAYE+w7vvECeKhjPcw67zm7
0NGIYCPBPSgngjDId4YwRb9hi0L+GYRxLJznPQHQFi6tsXuAFDqpkkpfcLyBD6NvyOvmsk1X/hXT
smZAAZDjSVtHXWsrFf9xpoozIsfsnQ7oSJP1Fpg2EDWFsjY6PyXpO/baB8pREI5y3jMkoU+b1X0v
nEELA9gdM2vmEckhgJZaFunL0w6Ge8tO2QOO8B3C/jlVw8/qlb6+zr4cEioqujgT4dk1fTLqP3Tx
YUXrAVDvoKYnWBs7e+yU/pCtjxx0bERdjK0zQfgoQd6GgIBB0sBjO+6GHGUadtE0moE5BRnAmOMC
RbL7cuTpKSAUgOWAjtvFSjn24d1/+fkoklIF6vBVaJsNU0oDzOGo2ZmOetzMOwt7EHM6AZx55Gli
qRkiCH/luNOVaQfiOjJfSFYCZxfLHAJO3HhoHaXEULd9EfA1X1kbLj5jQyunttCwQcdv8gOLzsoX
1Mfzog8uD+sDOE2O3G87X6LTMM8nI1DOrKfo99jECOs3UTawmfsM8V3M7RTLjIdwjHqTBYxS+FpT
luIQE6cvyhgoB5hwpuVs4A42t0W/R26gJoEPvxWvXkWq+L7tZKxZZGUEX0APuNQr1RwHBpWi7NIq
c6HXZOMAahh9JoZbCksUiE4755qXyckFIISH1ZCa1OvLWkkAtIjeMN0nguiSwPaIpOzuyTWUTLNJ
2NYCMQkeP/KSz5hCr7Ukf3WZdIfbRDt0+CSRpuGUJZoTeBZiFRSi8S8aFWAR1ci87rGNzq5I+NEf
7KySbUtfdsU6Hs/fyK+XeFLqWUH7IcLo7+vBQEgejN9Yu+Fz7FJAUjBxNhUzbp1QSXtlyT39Vtyp
4EwcZIoqGmqQ4fwHXiA/52iPmF4gXHOLtQoQwbytqxwKvyIZqeakXbglXalEFaa7+PRonPXoHdjf
LxsWEHS6k1vNuS3cDrwWoL0kRAvIZYAMNpVowVlZZVs1vK/0RLMNjCrHKT6sHKlgMJPBmhz2MxP2
CPigLTX/RIeLpAGbCXwR2sYu2HNvu/3GhoucnR2n+F1EXeGyOGc91T8doXA0EbXNmzyQUwFc5LmQ
f8sbv1tgfqOHV/wBAYNwg+vY36XPEYv15Jan5T5+rn5Kq3vAniZhenFkFz8lBbTFFhLG1w9Lxt5u
1q9U3d5Bn2jsHIiZ3tqQNi8nH357Mfu5BwZP8YtWMbIFJGYxkIHASMVLk/La2q3fpACiB8eMER/+
StA43IsdxVJi2b3jU/bejLEJb3hiZC/nsJ5IoY6I1cf7WNs3JbABqno31VAG67gu8cewhqsziHmo
hv0veYZbUsMph+ecZQ6r8d6ZGl0pvLLoaVBNC/+IRMpkSm16F2QHSEM+vMKrossBgy9IGrA4sB2B
hXza11wQyG7TZx0NiZczulqjNzkn41QZpbJ68fQFuTlZ+fzmyg42k+4QTh577MQoiBi6FexAesPJ
EFw1ea/zyWlDgltRClO/xSVqj/Q7q5BSRWFTBv1EBS3YVmsGYYPXEgeOFIyIur46lEQQYUCeA+lb
+uKJu0PJ7O4DiXVA5PdhLHRSr5h3vXErjvgjBdhYVJ3aoZ1wWvNoyZtZEqSJdF49bSyyRgVMhixQ
joe/xEtt0h1JzJ8UmcOfVzIQ4umA8HBQksu8+SHjAmO1ukDgVrQomh8UDwzrsVFtcG5sOptZGVJX
kQCT6e6oJblSFVzpq+BbosPiam3gUubWOiDDzh/5tVvMpGkVD6ecAOOEXyB3Hds3eh/CWPEBL1vx
7kCZZweucVAFnYtSZjHP4INkvfN28STuqKeW4NVEH5xgaAhhKOafOP8ADCnfofJwKoIbQXHniqLQ
uT9pHj19itSEl0+uX9NH4e1Sbd1pJrV+7bQwInubE9Wq1wzD298qbL4i/sz1WA0EvpyfKGYF76tz
YJ8z1+srjBjI889EiukRUMMKOzR+Fb4W5tN8m9O8SZTo4+SLgf2ECBmNQ+x0Ny8gyZw7O/stTIOn
f4tg04TUqljNnzavJQZuQHmZqGKe9F7YGWTnnf0QHZCZ4v+uNrmNQFCyamIstrG6v+yhNC4GX/lB
3nZUZB66Hy+ymolOGAJAd/VQrqIBY06AM9p8EKCcETwG2NZDpVtiXenkJDx9iFen88JDQCZI6tiC
Ec6zYYfNHGUMhaVmHokAnfmDVC8CIifSriP5SzAOJdDh8JaJVoQe1nEXgx7mbnfgiJrVrrbmGdtQ
QsLL/sMMqwjNCaIdZ05E74bRL7Mnzo37O9GEOhGw1YDa9RzCLaExPWmW421L0d1PrvFpf1v1WJ7G
twiG/4Lxo7WEe8zhGhbOXtkYDVjOlfpJYVTrRpmdB8u7l55XKurKr/TqVPT1Qjsm0NLpUZO3+2Q2
vQNbHdl9oho2FpNzcB9aFL/1t+E30JcfQE6Qpl80Eb6BjZ7WmZUhNIk7WFDZ/Fvdl+EvyyK0xaoT
p2y36mjRYSWrJINUBwvK5zUEON9w22A5QljeLR5unZUOB+BMAR0T4ktYgg98cNGkBU/Au9bqDjSc
AvFNabvCjkNgAmUMuhqTk5XpM8yfzWVPtXn1Hx5aD9tq03P+07ucGLPziXHVq2MBpD+cKgDhmeWB
htm3i3gk8REkhT4kIMWIkxbY65V0iwdZjaDMcNDSthPIr4LshEE3S830b8xQg3wuXLGHJPpAEUj6
Jnd75J1SyHf2MGknnfmtedPnXJzyxnTFJKvPXbHv7vE9gKESSfBJz1O8egX6ZLjGmsG71iabBlDl
dLUb6DqaQ6eLBKiztUmOe2soGirNj7RtfXZxZd6i07pDLH1aA990awjqY5kQdXWuUUEgKiGRP0zi
sVQjfGFVE7EQEcBfDJeP9LE/z6r46dJDVTwY4yQQ99BYQ7RzGh/1LcItHpOdmLCjjTCh6RXhq0Pu
LB9uPzePFvpe/Mz1a7T+cHz5dXT9KZMevtnXB4tlQPy327lvW7XuX+J8i0h4GKp9LUvns7q0dhXs
6KEKAF6JueeAKv6yGJ4t6UudijS2mdWBfgZtFiZN7F8MLTDfLn3ZE5Hqbt3WuBOuH+y4ltyeEPVA
+/eUcSy3geEOk6vPZzr3t0np16xO2ycuGFGB0TlQcwBqIvp2Z6dMaBIhMzbk527WIKYVB/0ieqQn
js5ZR0fhCQ1+pvHgvkcAAyAiL+/TujfDH5IG36NOSi401JhsJieBjTFwhxDJdHiX7gDmKwUiDTXU
69NqoXsEht/uaV2yNhDtHNKa+H4xI1YhfYFPQz+gyhpIffsOA70JFAPvGhBxzOoTCUfaz/cvxn0j
ot0vx8uRqjYbe2IWUDjy9EspoONBYA13KY1zd4nFPa6U+8sf11jUFn6p3OhED27mDVtpZn7MJXWB
8w5GYKtBG8uECk5EOnNrctgxZpvw4WPwT5boyOXV0JFxFBYtIsbXRA9oHGKKHTwBrDghFWRbtOUH
3tMB0jR1MIbn1I2pvmhwy2SiiYkTRAqUWQeCOXRlenFDusg7enzAyCVP6QY13mctXafvSJLNOWAr
4PedIQKmrii1II9by9OEox1UdXTA1DPG1wW8VuUgkRLqMd6wutJDaYrxHq24jukqwacWVICzOe+4
43yyfAh/MPBhmoof1ilrwGJhYUtfJOnQ24qjNNAXn+9ywwQBCtpN/OY4UlI1uxId1+Q7yslUFy0k
yK8b8Rnr4MPOGqWF9TYtOkKay6l0gSZSOOn67sQCqyqmAp4b2b5IkNVshK404CtV4Z4HPx8dSGrK
aRNWmR4iYc03FVSTe02jeSZTp81ekLvY3PZweyIZkgnJ2oLFbT7w8blDYGFjX2hRsqoRJ4CGopNC
XQ5qQHUVEJqGGdmYR5XFe8YXb0LTj1bQbQ7knbZYEl4m/C0GvAUALQlZkdwmr6VQ2qkCoKT7ig++
pmyzcUJ21G4ebJiROIpJi1m3oYAKRdZlG0f4KnBrCBZUr8/gHSgs7nH8vScZB/W+mowgMGGBTrZd
TeB2MLzkKf54pRhmMWXRCcc0wxmSguS0xaSA84CUHJV0Rm48DkoLr/Y5dvBD0iHWNQnI0ykXK87Q
caalA6xuXCkgiofiTtqDHMgL8Hg6UMQOIju16oRUs45uQK9IrVwTA110mhNzksiZis2ySI/a8D17
sY4pzGAxbZrCUkjjfMgcExXTWSNFLcxAiWKMo1lUHm/RZ8ui0FjWlVsbC/542Hvg3XsIPx9mrclC
Hj8Y1F4mwqjt4d7gS45pVI7pRvGLH9ge55CNm08aLWsPfEFjZpAfthaFEYFdV60x08eGeVdtsiF8
G6e4JvN/paAUQZSYlF+qpRugBHO8g1185mPpu0yW9aIBTL8ikyEeB7sx/zDPZpZAXcmTzUtHgtxy
dv7Rv6vDDpvaszk4VPZ1ppJ8qGSg1JAwLGDIBGPYBdSnzj2Ggf8OpWj83a5lYcE7v5IiSuy8ZlrN
G2GZwblCAdL5XAJZZF4C4xjDrD4UbG1e2MgZRE9uhs5x+0+6HWIW+l9Nfv5tvPb6Hmr1R2PY9AF1
s7dhid3oWYw9aqx/lN8WE/v/6lp/UxJA9G/YvtBCW7ytr5Ezhs75F4VTcLsQLyFXozDESvYfLyw+
+F9d+G9SAl17vV+Lgul+GRYi8B4MHsmBXiKIhpRZIsjPTpCK/v3f/s9//eex/4/TT5X99fn/Vj5v
WXUpH3jS/tPt/k1T4GNI+VXtuSpMR+wMREx9E97/9UVG/4u8rjpQ8fHTVDy1RurfRpbHZz2vdj3z
0cxnmW/8oqETCmKBmIx5mHt6tDaEgYBkGkLM/48ryv+4+t9mlQdF2wxbmatvzrI9Ybzohb/meQID
ZXbHrpfXKcEiSBtQca8OXqmGHmu3LpLTBFOm4B8exf8iQfA/vszfppglY/C+6AZfJgFyYYZCJXQC
/glLNSZPFuWv07onjwEmOgXrZUEd/N+knVmP6kqyhX8Rkg22wa+ebcxMMb2gKihGY8zgAX79/bKu
1Jvjjcqt0+qr7ivtqkpnZmRkZMSKtfL2jR6j3z/jDavPP76idKIaSSOBK4yv4Lnv5K5P7Q6e4/Xv
g0Aj/ubkqgqazNDOqk0JfUGMfvX5H33kR11/NvNITcdg1snj4oxoT80s3180mTNiCVwrOcCvzqHX
o2diPdvbbVpuDdHnRp7E0bshqdPOuj2TjV6b9Jq3qJmuQ+p45s22DqdzkBOuHMzxcHz+6K037d4Q
TQ6qDADOnNSYNf3xznLWwinroI6HIfeEgJJSsKjZ3yg8ns3voeQiWjHrTdYNf0waw+jdreY6AdfG
h9i7j7VIQVPJb/vfX99c6VbPV40hrzdc8JIKJ4lXsoA5jX0PFzJjd4HA19NK/KP3dTb9rTEk+cwF
SnuPReHCFSdtQJbSSgMpAJ+9Re1pODTSeU+gzVayN6FZ9Q4wdxi3+7IxIRKbzK4WUqxUvp8zGBFB
QBfWw/4SePROZ+Z/W53F180cqw5ZQcOb6SwM0O3Cwk8uSBCQPDDsQXthSUabTFFqTGpGx/OWZji4
2LPEWh8J4wCngDEe0lYIRPzuLQAKgbZ+0AOjmTOiRHtrS9Cyj3kRku8/GYPZ8OvB/0fFm8cF4S2Z
1jg8G5PCaoSS3TI75G9I5y9kzvx4KrDVi72x0lzqJsa4TVYBiOHO4tWsW4udvRaI8bA7FL2FIV3F
MFCyWAAoD1aPPzKgecFqdzYt4gXmRfnGEq+bfsvgRa7YA7GoIHCwL9eZ0o743WkarPiU8sSNV6TM
I4y0OB1uZIZ7YTgcTr+h1Wp3aDVyU2PhuoujsT4bQ7czWCyIi4zBonM21syCLmAm1emBq7YPoQLC
UQvaX0u750wE/v/gap22LN6yZou6BkVNe+s5zF1URXgk0nXhzdpfrt/uyPybYrLY4LP53cWYioTb
5ZNZaQ/7Nmd0gBizLT+0Db7HJBSNdq+H9UdmDxymSbUwGH7TEml02p3CsCYidBLwd5okcojw7KDh
fXd21gyIIEUQk1KxZp05ZU/H538h+W9i/KZm9vzZ1ug4meGTx2c0oVCF7EGfDCGl4WF3bA+6vNc/
7E1/5JrfuTWkkeSbHivLCL+2hjEXNf4Q43ZB4JCatb9IBQAwtr4td+gY4MvbA8dq+4XBUu5MDxwB
u7qW7Llj+3MYrzUj9Icdfj8YZl5i0KAGiB74+M3oWQtM11tPqCe0G9YwMXgF2rSl/Vi0wLp/94c0
fXU8AJ1+vvDZQNMdhkTNCP66uUGZPwSeaB1GmUFxmu4Go3MZCIzWAgxgMCdYpq4zloUGsh1G9kdu
kDd5EsTOR8GEwBdFF7AYZDvYlIhznRjTzw0pQpEvsiLjU1xU3b6AFfafLLL78eSmPoLm3ay6SELs
guHZdUcbbJBnPol8o8tCE4NOgwFvGadLK4l9GMlDxfia8uJisbL2HCSwTUvQcNgXWUpWo8tDmiei
cAQ1KxR4FUBP5kyoIBxcABn2WrN5McZm1/NmAwDpnJquChpQYK4f/N4G23CBWPLH/E+aEMHX3g1/
JeCUYBaoGc5zg6tGoOgFFmhr4vAaRhR+TEwTdQZqeHiEeRuILX3V/nECluJqePPEdFdsWOdpTL3u
kMb94Qr2svaN/b0B8BK9qqObN6IzchgZG5Jfxob62onuL/vT8McXnxfDiJZFMtIyLpAsk/E5meQm
hPPgTEXZYPOxdjYipN607GA1H97M7znuWTMCYJF2d4TnsUlfDftj5ACMzyUTuhjTzMYcVx9XXLb5
GbtcDZszICZMgsHDoLsRTJjiXhnND8a3Ta3D6gBEtrrzGhbSn2cGFjCFxTBMvrX5Dkf9wev0KzPG
wC88ACUqgPX5pkGnkr9om/wgCfvp5ePZDd3p57C7MyYQ+HYXQKBwF23dWNeMmUgjX4IxZ0JAlSGg
aPec8YS3STvFby882kRwyZe2d/VI7x4NexOzfkvD6H7jVSm3GN1BMCAdToHOAJTguzxEZ+355yZg
Vl2+OJz32Cvw0VcD2Bnm2QVZgRGfuFUhl4d0a9MdAT8T/Adj/JvVtU2gyPTLWDkLzpYO+Jxv8K44
C/fEb35QvekOhuF8/GnY60/gKQawa5J1H8zYsqmrB3bv0gmFNZtthFHIlI38T0f8Lm0K65C9ZbkG
Ajcs6L7cz/Z4Z8xQ8o7N3POCnfUZbr4ZNPPEdfgd1Mw5ezrq16ypM6aMwqdMFztrWhj01YaxyfYY
JlivwHBwVx9G6Ay/R679GZKLm/ki6WqEQAixtEHDHPdh4IJABEMU7YWZ6ZKcb7ij1NiAmzMAOMfm
YCq6NWZtHlnmfG6Gc3gUPlv2s0cPfm6OBC77SEzCSZt6E+AnPF0BPJkexw2SqsFaNQbg9Y32fAX4
yKB/JeIPaSSv+5LN736Ox98LJ5+Zq2mPXYsndyP0aPl1utBAf4EGwzqswdVVumuESUwq+0Fgj4DV
qsb4hA/dY9DUWbqUp0VH/R6TpOgcGe70avcSH/yKWxjTDWNebYBICVMnzw8+GOy/oM7ChKhtjXYu
V5IBvP5oDkkIU/iW/BX3wefo+8MmbxGZnH2LGMr7HnE4IneEDDTYCOBC/dGEJn68PjhGAzcxA71m
f0I4aI2WNkpY5H+wjC5ZqxaYRNET0DAWuv3NnfIYeprhDAPAdsZo0weVHIpTRs/J3O/JxpSsh7mh
/2E9ouFoa9fnfZqmuJo/mweyLPidTXcA9BDP8OkNzLAfDDjuTWtGLw0WD4pBeCv+MJcbfWw0WwnP
FoabVeCLXpG9a5N5gkvS7IgEm4ZRI9j0MLx+wX01dMNRbFIfa1nJl41bKviJyBApeRMMUkC7FzpW
gPmm46+V/R0MJoH4C7seTXcfhUdN1gIUzfeQYcSfdwczcm3DsetgpbYQ0Pwid8sOhuDHiRk3tumS
HT4Zm0/xwXwkTnNOxXjGeQSbHYSDhmF54k4+Gl8qXKKgLLgpm3ReEnBG5mQ9LrzFgptOnwsNev61
LZkdAJ/sHGk6alSIM10trMClUFsfrikwmwnpk9/j+OYb6tN/RPEiyn+J4veqsk3TvJGOZ4vZiHhG
sztty598eYuv+fiCDzMXkTUHncxbeVEYbbD0tCdyz7IqRApHsyuAOxsDrDMYyEc76mBY4PlOJp4n
Bw+4tHBI3yjFfqOHOPj9698+Pl/fIKXH53En746np5Ii1APE6ucSGNvDBTecwGcNXckY/T6i/O51
9Tpi6cF5VZ4PJO0ZcRZb/jA2pj060L/dKc0EJsWJweT38RpvHvH/2J/Sm/Lx3Dbzq8Z4i0OPw37o
CVqJC42zRp9o7TPnAtsbrKxFQINbGJBJ9M3VzjI+GgdaZr2K7xGPx1Im4x+fU3pc7i9KVkgpnwOs
KWhvfp9sveqvlxI0S6mQoofCX7+KmLINaZTli1TJ1BsN7dgd6IY4EOFoa82D34duVO1rKUWjJlpU
O9YZug1+auYMcWffeFHF78wIhVr9venFBq58vrXamPfOneMYRk3gKAefd2rF17zLJLxamfjal1OZ
xsdd7ZlxKrf03I5hOiEM7Xz3Wt2O1OkNQSMMvy9Wd9gdmMlHyi25Du68FmJXtEH+/in/T7n9y5Y3
SjSOyU3O948lK0PjAI+7yFwo3fbVWvfGPXj2kQyfYWe8mEci0t85vV0Pp8GLwdEJocHa+dmXfIIo
GEToz8U2vlk4wMSm6WnOIqb2oDBRXLf63PqEWgSHvGhHGgXO2AuXJpGezUWjGaMGeeKI+ygTsl+e
K276E4+hQYgtbt1g69gP3r3dTYWTESf6t/mX8hz1TNqzHcx/5lflzqr+dMn5Lg/nc+0W8acfZq8H
0Mz4oiMSBgECh9zyEFCeUbAcbCaEtL/vaqPC7TdKjjOSlql+EI5zNsnYMmssXGbCjfk1rBHLzy2e
jQ2C0FlihqPBwxyN0oo0lVxx2BslTwrTe009bskfnQy8GZ3hxKhbI/ki0KXG53WAeVWeq6oFL3nT
nd5QGzcxbQ55J7Iw28wIiG3GuNODAZXSSuZqVm2cDaghc6bZGBlufTL5ff3f8YC/+tGGWJyXAx5r
j2hfu3LARVNlChFDZG1kw+mJ9MgwMhwMYcV2eBPibXG3Vt37cpUBlFxttL3J1+aelRCt3ILB5WhO
1YCGXjANFXMVVvzbASq5VjSrb8+92OiW+8Wjq8d7BYYIA9SucQoh8jWBMzWMbhAThf8+tPz30BAi
t1RVUmBlVtRmaehlnGdJ86acYfRXyUHQYW6vcsv8wI/8PtLf18c/Byo5bCm6N56PiIFgqeY1evmg
LngiOv59lJ9j+c+l/McwrZIvvqrXOK3FDMMjxr/AnHDyYlD3ZjIW3D3bQEYKy1iF28HVE28d2S5o
YxJF4Psisvc9kic06ly/q8h35b/P1T+/q+wjlUYit458lxBUhZnmOKCwjgyaXcA4w5O4YrXfWO8/
xxP7/nJ8mvF1+7hIjHeCbU1YL5ln7pq6ATdglfkKG/ltzUuu8qJdlexwYSzB8QGS5mGMJsvB1osZ
uOmcgp2z5CXpfk+bwP5EJwOAykFETuX3vZfFifz7OxB/lzStWde10t6fsq22vSryGVkG2CBgSoei
/8mNCvVS50m6Eajvx3+hlft3fUcs9Z9hS1v7aGrooe/qwuTgMNqR8JqKGmVlnPHehP6MU9rSIk8a
8kVjelBkQaiRdm+QN9+9BFCKqM/vgsqNfX9m/4xY2tjoVt+3sowRwTi4+88IxkEoNCGJWV+Gz/G1
J3uH3v5jK6R9bjRpALKmheWjTuZV98/gJVWroM6bVO1z1UKIf3+x7V2tlmZRJBbcrk9S+gIQ2gaT
SJPugF6prVNVJnzzpPnnDpcuRX233clZQzoD+9AGsa+QHuk/SfQTc4J/kYMMePJ2fZ/UaZ2tCkTq
VbMtXYS3cyq0VtmEE7l/+iWy0Q36xdh7NgFGCzheEtQp5FMSp7MNFQN6CO8kwJZ2xekSm10+XZws
GZ2/hqa0pNJNcdwWj+IUNTAGKEFdzbySfRZNFOfxAVhj1fX/7lC9jla6Lg7LplLTdoyWmjqknwLh
7R95OFOjFKQsN5pkWg7ZktSsDLvEOfplonLJjURJQ7+lR4a+2E0ylYJPiVqdSZXQ3lSsadVQJddx
1e4taStmSfbSlx0JdDaZFNHApU8iUksVw1Us6k8w8HJwcumabgv9cR534CO0vu+G6Ier1kD4+23W
qL/snVxyG82cUOa45Hw2RM4QzO2TBD88cUbYAucjMB4V83p3ASmSrqoaCg8NWSktY+vYfOwPMecT
lsa1TvkRbq2PC9HyE12xD4oenhSTFZY/qoKanxLu37byZ+SST07rUto8Xp7ncX1QD2D86msQLsFS
Sz8po0N7d+x3I28/v3YF1KlSp/Gdb3ideGmlo0a0PTQvhTglqd2C3IsSqKmREYUEh7e4O6hYaOFr
fptuyfNGWXRqHTIWmsx4sPXgZIbKausuHd2c171HOyXxUOUA3zyDMCdZU+ot4lO9pZbO405Xaveo
KSZpL93zkPIvCe5zKPVCFLtpqB5qQ9WqmOi7k9KUZE1mVE1RfsK515PSzJPicOOk0PJM9XcHJ1OB
B4ipav2PI5Xulqd63p0OKSPRHOaINjYhBM+xBFhbMZI4BeXNa0otIXvfUOS6WrpI6ulDKCHcz+gC
KBveGQ0I/3ZD0adcuWXvl+/PUCJSe1k+PVevz22LoaCLhU0HeD+NM8CGKfNUTKpqpNKtpO72rbtc
Z6SrVcf+cdVt8J907lWtXtVApQtpeV/ekc+4iSjvRF3V+qKgzvVLq3XVlN5dCi/7VA5jt1J6bNae
TIle0OA5i/3xau9TyAGTWDlWhU1oJc95TBpF0tQYK3O+Ol/fqp1atNxXHae3MczrlEpuUq8/pLt6
Yxi5lyFSICPShGQdxT+VlI6gcKB022uF5xkN48kivIJgrXyBVWygVvKVF7Xx3O+36XnM2yQmNZwB
gSd2qdy/+rvr73WyJSd5LuqP/KAw2Zyiys3WduaRdgPe8itqZgosciROaWWk7anXCKg0PSzeQu2q
4P3tC/D1M0qOZZ/rtdsW7W8M9qdEQYVYlNePzrriCFbZa8mvZNszEoh3FlYgV++Qjt+YoQLQ+UL7
UNUDv3JaJdci1Zr6c6te2TlftmBWpe8CGIcouFZajLCIXxymVvItRarso4M4HBRTNTJvY8HEChvQ
Bzptw98XsfKElNxLpi2Pz6fEWHX36UTjx6cESAZxgxMFpAttj+pGpv8UHzqJQ7gZIK864Lir0II/
se0vU26KQ/TiuM/L2jGT9+wlbVqZsRjfjRxexqvxbwLfZr2Ovp9c15WmUjLO+CBt4/uFXbw6ndwG
dkXcklCtBiQC5OP3tX0/qZfBSgbajLbXKN8xKTQ/NgLgRYbrES7bk4pxlLcu5mWgkm0e65fdvpn8
HLnbpFWz5TpsxFDG7rsPOgMFmJ5YEPI3kSfJoIVt6kaTnqcMpYHwNhVdAfTIWFAJU0cAuBacKI96
8Td0fGAVIlvEVuD2SeJknzTOOTkAvSsceJCGoU6BTgiJyuUAbQAvc6I6WgK0KsnOOajDywETOvDC
7xqJkEYXCuuRPN0HmVfAzgI3I08qOkamtw8ho7FA6cKjSx+JDRDHgipWNMrhxQAWbt07RLaJV/uI
wWqMbpA4NC1lVXMfsKiCFvazjQRiHwKrG92pu725g3EijIMcTij4fKz7RCDoo7NNz04S0IwjLptK
QbS3HullH0oH95g1ipZ65a6GPxLTKoy6PzyCl/mg6dKr2PSqsUoHN25ljWcrwrgSK2YX4F1wcRHN
nw6Wyje4sNS/juefiZVDYf3W0BNth4El7IxgNYbeoQeEjSlmMHvEGngUqIUqqjBvI/CX06qWooTz
NWvtchH7TMQr4xnW0RJCFuXnCt0Ns8V+rnmV2byKhVXFv7+4ImlfPynSiYWFhL3+ibSH4U9rbi24
BoOKLRTH8rdVLUUGzYNae5zurCpMWdEP3+/e0yFcSD+pYEMboCCjbsfDu1k1cIW/UEuRQu15TLb5
mSlC0kK9Bc05Q7A34d2NiilWjVTyt3f1HtXkx0UEA8WsCagJzQtoSyuDH2Htvy1lydXeEolEt7gy
cbXBPrhYc9EXXfmUEQvz2zAlRyupl50eixArQ5el4D+dtNsA7AOYr7AS3jSV1li1gCWXkqVq/fI4
cWFldGCQOxFcaoJ5rkrLseqEl9xJskTg7LRkZnTzBDEWWYfFNvgq4LGAgBFJ+KCYABP8V+ahy1Jd
ajZFo8I/z9pNj/XsoCbnsQRhqU+yhkrnGZBc5XPt/cb9GahsH7tEvRV37BDFqJU8A9FDGxKMipAB
bOJh3VhXTOy9E/kzXslQ9DxVr1EtFrEpKtGf+Sd8KcSmD2DYLu25VcdMOMK/7fLPcCUrieL8sNvL
rCPMGzgQ0T4DQnu/piWvaqi3M2vQTdKSVElvKuLfX9zjPpafcvQ8ioBRdmaot1j9AjqSgklV5r/f
BsIvY5Uc5P0oXc77/V5Ma9evB4gaeMUPf9VxvAUUW7Vpb1fxZThhRC9T09TL85IfGE5o/MGoHspG
H34ZIt686vauGqpk+K3slN4u0kEctyeCwvtgxQtU8/a9/3VOJcOXmsdTKyuYk8jRpe520Rcn7Iog
7L96tpCe/wmsMY8fSNjL8kn5/ljLcz0etzUXheOuDNL0ZjUHAqVJJ1uVIb67PV+HE0v8Mpy8WyZF
7dGKMY5ZPVgOWoFoUpOBbCaw83cVB2T5vzjVr0OWbD9+NBvKMmaGF1sAwynyaUA3RXUTmlf33wwm
txShuq7pUr1k/Err/ngc1SYtmZQUzQ6PW8AnItCCxM6qGEtYQdl/tF7GKll+BPhCv55YS8H41CKh
THOjPabc9EntUjLW6GCbm4ox391sr2OWj0CT4ybVtJgr++4L+Qq3BYfUocoVN945rNdxSifg2YjP
9+L8M04yPox3QCahkZXgmNiHolO/btxN+LZXEMs62eRqtg9+jWblbVvgQRP33jkMKuOId8f/9ZtK
18PxdM5P5xt7C2m/pZLVo10HPAsyBtWptqp1Lt0NTfkcK7eM+ZMScpe8p74Vo7USuNffN/QN5LNR
f51UKYTI4/xWb2yZVN3d9QX5xL43KRzUNx6Qhgl1tdvqDh/QA3cAKNurQrO8fW6/jF+Gw+1iWYql
/GeiOjgWUdHKnY//IqitsKgfCNeL59EuqiqndQYC84z+GW6Ah+6gIEnyX1T5xdH75Wj+mPfLYHEz
ym6axKpqg8aqiVpGJCo8A0HQATMXea6W+fs+/pTJfhux5Hi0xvOeXMT0JsXs2AWbg/shiQg3Tp30
z6BitKr5lVzP7qkmef2M6yFyRxS+jsKUqO/mjgpNCDdidV2n4kA0So7nlsuPWu3G/GCaHWoBuSY5
uPnVr6yKQ15GkuV5ptXz58/OLRrchf3cERyTguqnYg3fum9CMgkolaLq5fqqtNw3z9xNMdkzKAJp
hTuicaf5igVnOl0zj7ZgJ9bsilHfHoOXUUt2osdZ/X5YMqpovtkHgqL4Sby5pAtRwEH/x9FKdgLs
5lJTDnXxNNl69DSixAPyg9zK0q7MO7zduZeZlSzkejtGxxMwSJFJ93UahqiP+/fNw6Id/H+dV+l6
kovT/lZorOLF7kAtgxKC6B8LhCe5VESdPyHDXyf7ZV6la+eSbu+ndI/lW5AAA6RIkNtEdIgmFhDA
JLR7zY6hjWj6sKAvGMEbU51Gfxu1vXxC6TaKH3f5fCjUeHwIU4IoIRTVClpB7PcK2lSN/bogeKvM
Q7xNc7dehi3dTa26fH9kNUVcuEmoz3qH9Xiq0klq+lF/z9S3dDnByUS3EABoDiiUeFWHVByHXxa/
HB7Lt6iZ3XU2+mrVRjWkiwsiciLkldKD2desHK9ipX8gBC8XR1rcDnkinAL8Y+HWEw3YR1HvMuCP
RiRgB6vxDmxAxTF9687/LHRdOI3XUZMoa4KQi8FgkEnAoYtWUcXqC/pf+t7+1e3xMlzJB92v2lNO
l+yrCKLwCpkh9aEXgFePjriHt66Y3dur42W4khOi4f6WbGWsd9vVDZIjMMEzK9GKVTFQhW/9qfW9
LONFIymSZ2wenCZOET4t0CXGCkrhOfRgFYO9y529nI2f3o+XsdJz48wzCs86udNJLjozCzMNj1WW
UWX/JedTJHGmXC9MKXOEkiNq8Cg7uU2AVQJxVFX6fR8NvmxVydGoy1TLGvnPfdFCTHI8hDMa/szK
Ik/F3VsveZZ9JsUX9cy0lMHdGtf7PgTj04tFZXUtaiaCDr3CNiqMsBznnrJrwm4xIg9DBLpFXRce
GWdJn3LFSBWH+a9A91DQxLX7OV1bD2FwCApx06gGQl1B9ZjGjooBq6YmjsWLKR7yw+Wh7BkQioBl
X5B5Bwn8mJWhS9U4Jbch3Y/KVSvEBW+i5izASxdLRclAlHMrplQRS5SbKbbKQwMczlB3J0sRABWD
NTvxZDc8VKVT3z91/9h8ObLN88ajON6wedGKc+gf5vIYRUJAi3uzV4QZnfsiQaJPBWdqCsl1Ejxo
nWwrqBQJffEDnfyXO4WciiWouInKgbC+K+6KvuOzhFB4DcCMrYICovCw5MMeBPoX+C4RSILj938N
rxolr6NFdI6ld+F1LBVWBmiVf46L7tYQ+OhCxGxWTLbCH/y0Db6YcHJ7NPe3LVdEQRJBuNOzq6NT
9QSw+7F3LlPa5CsfAG96EXl6v2x8yQkt91ktPeqs8AXEKvXXxyfgxxAmfq5eaqzgAe+8iJ/Qqzcg
xBXAD4RogF8ht+Eeu4UDrTNP8unoU+p9jtYVK1JxAhRxGF9WREuz9HCU2QJUVsKvvTFUkEdIaOfd
9ipGqrhiynjMON1d6nnOWaO3gUggOH7SOb86hTIctMGj8uJ8n/H4s+zlXPhxt2vsTjLLLkNeU6DD
CMU8d9mDppkMqBFK0yKYHy1Hgt+p8h54v64tQAwNUnd1qeTEruem2jjeHz/FmojuDtX5hrw5RBrj
X1UqW/U/Q4mL4mULnzf4pfIjUd2DJOsJWeido/lIOvmP3hV+68S8TW9eEVdm5N/76T/jlh5iWWOp
Px47NlSFcv7nMJnTfXWO8C2453V+pUeYdlSvh4b2FK+S3P6pDEFhI0TB/ovsUdWcSh5pqen7nazn
4rFeNxcgluBBSYghK/Px4rL8+8HxZ/FKEdBDO54UXdw8xWrnLxGJ/X4O5IFQ0RREBP/q6P0ZrOSB
9nldSR5XjLE1OIR3SxcUlQatsNEJLnpBjVIxntj5Xyb3E/69WCTpgP0ySsU7Y0StxhXEVugidKS1
DLk32mcpwjv/45DiPL4OGT+L1rbGximdgw+h5ZVZjlt+3JYTEh8HXo5KFQCi4oiXEzvZ9iJgzxmh
3tPZe/DnQNEBdf2oEmUqbOG35Sz5EuB66V6/irlxI+TwahvjvasiQkzr2h7i5is5CVgXnZunhxXL
WnEeypBn9UkBOFWYI8kr0hCCYOpjc6oESVUtZcmVFHFWq2UHToOAQInHcF9Dgo8YrPLcvb+F/nMU
flAtL3aSnwBxX1tMSDDf5BBqAV6CMhPqYVBVME64FQtYNbOSQ3kmzbO6i9i7BjQRY3QCIbjP4eiA
R+nfxed/plZyKfqjkJvLC6fuRJoRnCBkEoKS9V8/cv6MVPIn0BYW+1wWk4L0nEwJIFIUdklIVU3p
/RvnPwOV0zIt7b5PH0cGevbk3v5Tc7+2sEztwxAOYYFArAwQK8yjnJdpaOfrU74w4BH8HK34aOOs
EVUbyhRKsfvmuMI8NF2rmmPpWaUrp7t+kcFR1V0djF6DvNumoBzEUVgJfrvcPayK9WGW9AoEg/Ju
tC7g1Y6hSEQCdb5zZIP6XHeL7jigNvDnFFfsJxklxc2gBYamyXlMmk7itwak750lhfolgtTQ8hqR
3+g9nfOw5fIYBm/ZIPifqf6BthEtABKJWPsDCr94JtJhh8zUZ0UYO1BxgtbOB/cVGM1PZBKNhi9Y
3oEAxLZ2slpBjsh6MtawwOhmXqdL/zRYWk1bQhUvM1W7xYX6tIrp7Wyq0zoU2jUzGx1mu9iM1glC
57wu3dbgaiXIsOYBRSpb9e7+I2gKmgOag5HE8yf7Bzh40VcD4Kw9vocoyLvnTjSSvXyhf52DZcAH
y7MLUppH70SjaxMyiG+pd5rR9kn3qwZH34oK45nH+erpjxGQBTH3/+3VEE+2G2fUkdBroHVVG2y7
THVyQmEApcohIfzSRduHzJ0SMH8nHaAMYl0+jqz79zMQWphw9WUmhNy017ZbIcpH17aGuMm0QePI
ehnuO3piY1uWDjlO+v1st+C97SSj4gvU5RllI9QEvrKv+9KUYFnrsIqCjlZ0nHOPht+oe3itUBpd
Yfae6p/1PmKnNipKUWw0Af9JRv3jwJcG+hKZ+5avSmZrnLUL5JVxQHZjmtH22mgfedOpnvps188u
zdBbImKnuTfOXCyZsZycgnvv7p/qbo4SOwplFH4gOy7aLbRgYOWGZhjc6tHfouSmfyRU2VP3TIgb
8WOBtO3kLZMn9VMhaa73IuTKIa3eIRZiRQ8nJeTPR8+VRG3nZEtLW727KgqZVyubpVLnTh746udX
Q08Gj6sjXR1+ed8yj08/pj/gZD/2/llxIhCz7h228NEJK+/JECEianbwr5RVEO9C8+VT2pwKS9ug
HrWWJtpEgQfrGsjjxq1zO7v72NJ1Vwca+zTz2E4Us4F8XpDCNlp31ZWWW2c0mdA8ehiXoxfv7Cdy
EiTA/UQ3CnyDhGW1gmgsQY0PESI6YrlVS407RNKZcf7UQSFoyDWl7jL+vl8Gy6d/vQfMLYWJXbF3
qRstOw+qd1pbbfrp02+dJ7V9qB28yzHQj46MWklqMg2Fns4b7ep+Aw0W7SNhbMlJ4R9TzSPk2yQG
zta9cFWAe02Iak83E4rmCBKR7wPchRmU89CoOvdBTN2CV+UANjRzO2fCZqurzmE2Nw7jSR1i+RyX
l0OWduUHdB9u5TCCU7oJfg5ZDvQt52vEDQIxBqoVPM4hzgeWSOfEzV4/ACM3NlTqIBQa3SFARhIG
vcnUQtIXcZEzPWBoGgVxSEoHI6j19qJfudMcJQyrmpjJZQyH2OAOR5pzJSiFcnB1PyP9uWl5UC8D
DetJw6J3RpYItZPkA/IDG7mai4kEB+hw5OGQfj2h3AmBvPcUnID7Uby4D47z+2dt9yOlgyAm4l/9
adROIGk7OU9ETwUFHUkPUwVRAPdsW7Ccnib5RnKfI62r1iDATqzUltAEgcGec5D044PRdNIJwcqC
3xPE3P1TV3Hl3sPVyZGIIsayI49anRhdmCvEqGeUTned+sOSutdZMZM2yoZYjmau8f5icmaeW3uH
T9n7x82SM5mZz/6ZVb4ZGUAAVJWhtHeSMAuf4y2U2UJ7Adcj2YqthpdhOnx8XHBvir8vDGgMlrKz
zCGqN5NeZF06HDyeuhp6FhcwdUhpbZYgzVtoYJPyAtmAxzEWx4kEUx+aT0E0T3qxdaX0lFkSna53
p0bbsGQmawFOOKOoLHf92oilqPVkVO+FPgKqW6TNboSHJ/cMl+ndocETETzjYim45zrokWPn/LHl
YnK3vkzIqs3j6aO/HN+n8lTSzKQO0emtaS4ntJHfT+YSeSYAbFertRylcE0/vZvqXFP3erU6t/pc
vtknyOX5b1QmwahbO7QcetGyF+NLNyr3J0LskOZBjbki08CR1eFW7vLNnLznbNuNfQ5rbYSrylru
CSqilLg6aXp4oQNs8Udvqbb50b0+iuPeeWnvuYG2VqYbNwxTbWdbO394LT03uBl3ZqNHrLAjlXQw
t5KxRcJt3kwM/k+D8RS9XHI3lEO3wQ2ZOVvQkaEPHSAv7p+obaMCD5P5fAkZXqNXc/Txw01W2UxD
cHByQG+LTsOuBhV0G051vN0uxN81+y2o/rn3oAFCGwiD43522lc4/keCdj0JHxttoNM9MUl8Gg30
1XKAfsrq2bvYrUEUPtzTV2ONYDLKCH4dslZWEalU2IgDdfWcHcbPGc1sChGAYkdjxaRJl6Rkioq9
g26euz+bz3bxdflQvqXOM7yOj90mL0rYWIg2yeJZ3BTR+HRup3zFrGiYKj5xlgasH0oe6urYPQ73
3sOmGQHs5SYKD0ig4hb3k+usNSBn3pgpbqHj0e/Q4NtN62Fsezv3Fhxz67JhC4THODknRw8vLNOm
xYHfHMaPjYLQTKtTyEZdNfhVlZ7iVX0I4UPQIuezd44ccKm9hfZe7SFCBKf7JP1KEddruTfN2JJp
K3oQ6c+R0u4ir7xWG1wtRV/pKl15LTSlJDyNIETcdhvGkmdsbiBC4u+HivvsXUO99wh0rxnufL2n
r85okZ2NRm/L5dZT4V9a7fr0cgd190pDBwSKuIoufyzQkKPFXQldU/SfvrSvG5czunEL9GD7R8St
qD76qLRYu4+788AAH0R2O78ZXuAtvkFWUhjxoOajTnuAhDACO6h5Le9grwvm9Zgc+sg38ALf9ZOw
7u5Ze9m6IdV9bKcfsCMSkCFaY7hJbFw6mSe3d6PTB4p/UWIVX/Wap8d+DMEgIb7UKcJzF5aDK8+K
jZ666WT7eQ0Jhrbg3gSwgBeVt51up2rdFMvYSAwEMfyYDgiUs6zGaHJGD0H85LHHPU1O7BzcPvaD
GyFWNNZ73OC9Girmx662ee5s2uOOpJ2JACFsQQWqG/WlDkrHroJvxXb9A9x1IpGefhaIRJ8/t17m
3z633VYnHzwRjt52a6sIicUd6u92FjbEwb8iZmdj3FhItkr5GjyvEPY0tMUO0+2pYxkw5AClBn/n
cvhkX1+fbcXdYrGihVwLHh3Za9WMQ6/5VacsL5kZilKKeR9rmwYO5oItntEZp1+LUGDXPw0L/xyc
Wdpl2OjWa4bip/PTAabmiIbHw1yx955WGLvVyVM0o44+zN48PB05dQtgtY1JGo1ahAjEIWGOdcWh
jozM1Ug39A7trGVkXSkgX70iGRAlFPswl9yb5G4fxlJpa4v64AaSdGkWB1QgdiAKlputJyH1unUk
VIBO1uNEXI+8m0McwhVAgzGCw7sBF6pzxtRock54TTaQmyJ4JS/Vgr0XduQIYPEDwNp9pQ20Drc4
ytzY1rnL3gUnr0DNS3PpWAqU/2PpvJqUR5ol/IuIkBe6lZfwbmDmRgEzvPIIORD69d+jPSd2Y2N2
DKbp7srKyqpcdxDtHZugujNiksEk5cnYS9Ayc1SLi+ciDvnGOg5newl3oxkjcM8vhpGCnywSEIdk
5sUQNHCvvMR9C/xIusPAC1MHqiPI2Gffsp+4UlDcNGLNrhzMI6FPiS0VXwIS0thsGMcaY1d41On7
EYIeX2GOpmQaxgZg+qhXRb2TxKPRm6NhLjR1oRR2n/ll42I4NM7cePR7xX2nwae+GREA2Z6TP3zv
Jg+izJ7Lfi9aseFWtfP25WByoBCZDa7iZf0VqWduov9KWKFYk2D19+02w1nos8oXFeqm3Cc8BiWJ
0iso1+KFBfOex/orv46/eu4SaNoPcN4G7Ol/SQ20MZjNCCTbKiXe10Qgnh+XcgwnJHxjZ160Kdb6
Vb6KxFj8XuSwNIJZFZtybfW0CfT7tnPal/mRzDRCxSUQIy7qWjg8WWSGISxnO2wTtuIq38hvDLTn
D1vGf2wd0T2WLPMvbCDlXwEgXluffz3ZXutyc/YkrtBthZtipj26sTaJVox8SQLGF3pjKwAAlgzv
ZF9njPJIwsoJwv7zs6G2Z4GogqeLNyi53pvh6jX+ufFKX5ekc+wPT3mb0TEm7jCldPKJtbsgXzxc
AtDMn39Xp5QKMgdPYOoAc5WXyq+I05pmG/v520p31Y7AvuQ8LaZNRAxnCNA0gLMk3SMLteOvnD8P
AUsSXo0RlQHlq8dFk1a3XdObynVkM2IDg4FmbSl52MmWzNh+Thid2D9z8i6CMRbzEaDAArAXjT2Q
mPwrSisf7E4BOpW+UTtjHQZPLLzp9Z0SBEsQfjQsKUv3FoEA2aSMxOdEC8HsN0osbvmhXgl52Fdb
RTxWD2796ksq7PlP+tnomH7PPY2p1Q9zxlxzEgrDlBg9P/rJe5Hg3QO2LhfS7h2KjZNm1mc3p1lE
ZXb3B+gxeY0R4mJzBFL3dJPPJ6t0JmFiqlc64kZb44FJk5xAf6K0Uvb9Am9JH+/tBU5h9pNJvTE3
OBHdpbltM10ITcJpJN6BmnJsBQl5QjhuOgzBVWuOiGg0E3GRnrlRhw22SPqxjiy2cN1iFGzzX5xf
ZtuMkrVuTzE4u3/wPIwuif8hYEiM5C88wRfvpJpfeH5PLu+TVygBf83dnTKlOKI5XPgvhektdUNI
dyLdZILuk44c7fJiIL77Ccpp+lDAVJwwtqUfkFTjRivSNQDZquV4vvcGG2hfXYvl+19bW+Ua6RVy
vQeQ+HXUws5uGHj+OEXWe0dopDSdcwcxfj4Kb0Bjy1jFR8mVCyr+d9Tn1/dXg46C7bPUrde58pjk
kmwJbkx2h7lFX4TYSbMG5rjzlQnJdRkVB9bJPk3lP2UVUXaY1pgBJqCPf72leRLnJd5V1C5llvJj
5etPzUaezJLplXUrq/Oxk/5/5+n2qoKh+UThkVpUsL2ZXt9ETub1ozXGyQDtdOlOLvRPO11PomC6
Oi9v2kOpfqwrzG6wWCNbSNct89FnW7z78DRqgpIJah0D10XQUe2//Y6+D7fAIlNa60tsJMnn5pds
jw0gIePliheu2/7hvWfnSSDbsrNefNAi9oqS3/AuG1sIaUqtKEuIZoVrAYYJD17l45T8PIBuyTHe
Y37MCHvj9DKxkgAbPAOcGd7uiHz5XwO9A1V3GN1k+8DukLQGA+Mf3KNhVxKMVJlIorpYcYHapgD2
cAUHYuyDruVriu0zs8EvQEPn1n7MTrQ/T0s8iFuC5EIyEaEPFlQSpXjxNI0j7pZfh8GbDJymfkvj
Irq4PCn+gAvd5OF1122G2YXvYtLt+QXXVM5IAXpWKn98MTceE41j5OVOzJXIo+VY2dik1VNqBmVD
Iaixy1vDY95qLz5pyydO89yVmHfE1/mOLW9G3zIPiDsow8HDDiDRMbVjcMR/2L+bhpsxZz12boBa
xEIGKmsm0QcpCwItpWPuoTop/BtLgFkrb2y+Gdg0dKcOznzzChvcnTCj0RetF4dTygavltjdNIkU
s4TFYzMDETJcaoYEJHd097NSKnI/EXBENfd+0y8Tj5iH23TJRyXRqVPYMFODYIpcwxF9T4sPyViz
ZNGPjAFxu0XqZSjPWQ1wD6aIHmqW9SS5r3+TGzf+ZAcuWQp+FjqhX/dHlqvGubMIqrVm5TsWcqDz
SLKItMPvg7lnXsOiJC5tzDOnZSrXg1m44jpx5YXqQgbx9mAmYQA7HnFmtledcRpvq17IXGKtVa+m
ySTF5DLlzUj8GB5Chu11C+V7/g3D1sJuKs6TicELcdlfxcvgdt8MFtyOrrbinndr8uDJdFhaYX25
/jivoOLTw0eZNur3CqCFIQr5LG4RKK1E0M2vtPkl1wtxj2IdYi8n0SafHC1mvzDY+onvvS+whRcY
lx/Hpe73p2wzIyjHhw9MS2/eRPtHcLqE9rlybufgE9V50m9MSxE2pNdO98n5sDcdXNnF4p2rTvOe
S5p2g3ZNAEfe3QTtv/nP+DuhQdWFv+K8uTNmJBugQ7OJvfc/rveJcS2+52F9jXEGJJWFrMFf8Ap3
jWIAstIrAlJIeBLS72uMraMaNMyjbzDTTP5eR6rwDCSb3GwAcy8cPJSAAaYhbbVcjNN2VTF6JRi/
Q5I6nbtgDMTYeaYn/nfQgxrC/5KRvzilaUNn849xKK/9V/eyGF412mDCEMcXjl7QXNQNCJxO79QE
6HLUnG6pMrR+MmZ7O+liRjY4X88QGXEh2CX3wqmj05GddTZUrt+p+/bBBHWLmwbDh5Yh6T06dCDY
8p9GrePfm63aO4f6GAONK6fxZjDTg8vzTQD5deYhIRh5FpwOCHm2xOJMqtLCHZnz34UZTeE51SBw
O3/RE3eLIL5OL051VTKxiTKXvd7dQ6ivmoC2LWZbTCS3eIMtud7aFed85IYtQrxiRj4PCIlw6j/C
d8UjoriFa+zB0UfpisNT7z1Y5pJEkyQI/NXuQJ2+ZotMBJ5ZEfxwcVAXQ5B8yxjL/MJedkvFqn9e
W4PRArbh985UfY+BZxIaA1c5VQyVMhha/2RXqWZ57uy5V3xXPzOepeJZaJxZDkG9b70WgugU/X04
83687H8xq5QOfMlV/zYzxL2YrgioKJvpA7hG4chQDaYYmtm/5N/squ6jICKUM6+f+HYofhOyecDD
TjmVYeXBoT/c3DEO8GRYlHeJLV6gcR4wio52yvCMxMH3lniwmUQ7wdfZP29Hm+j0j6d5Qxuoyw8X
mODkzrBATr7MfdGnPrCGudpLDs9LrzccC8yN1axw5/UFDw62AOma5ToCC69SP/IkElX8kfkkSTGd
2X5KVDh7xMmMa6HHIZpR9jwCQeNGzJ58dvZvR4YJJ28mN5kipQtR6bD+yTfeqeHHe+OHBH3jIRYK
WeRf3ld+FUIAqDYRCOCDiZHFWemgYUr8tnCf42gzUZqRptq/dM1HAlc7fTDNcf4xy+s8rMyf5gjo
mRpH+nu/ArrNzlCa/c8A0wA2ZyxNALrGcT4hHpXhcBbN7qhfnsvh1/CJVxjoQRrbgld+PYJ+bj+2
lWa2a+HhyJfOTsmdmFsDW776LAB3bspvQqCWdrkXrtxhu225nG640s93D5LgZAtTMS3t6eHNUQs8
A2I1+4XeNitbjpR/6lBfSFS8smDcGEeMIy6UAeRf7jbI+wYf1HXpU8iAfMOqCtqKOA6tBA+Ld6ca
dCAoCYfJADqESpLudkuy8siEGXvBShTBc7oDMCXvJpUdEIjkNVScatdiae6LXLd5+DmJbC73sZky
E3Xf3EbmakxM7HTbjyT16ro84fW+kYL5H0Wv8i76Cq0e5deHyyWxh91j8bzl9+qU72TbZXYBnkMt
m4JtyIvGvpYY+lpMv/r0h0VHLuY3AcYY+jaH+mjXEW1/RP1JeRnmznND3DRfzmDhBSMuDFf9b7BH
s4R6xcJ5Boetg05rHIjA8Fwdz6DZGrz83JEseNAJNIy3EVgU+xNlAiY5Ae5ZfI649cB60X5xfNby
8nWs1xNeDeHdibjoRtYzQjXpsyvca3oD2H0XnVElfrXAPlxYZ0ttV+AQ0TnperhU7OcdSQGFD/JJ
j0oD9R8cYY/Fn3Ct1zNmna+b4w0GRBls4TSAClInv5P5ULjbUYZKUqchDsR8xsgDs8jUGhNCpP8X
7+F8eE2Ylk7GSIYFrREb/1ENif1LhymCpH/vv/fyd86cWy5/egmS98SwyEuNYb7VqvoE/YlxJktx
qX2lo5lpfFTE3qP0xYa7yfbsl3vWkxfV6eXXdvNvsOZ4TlC4aInb+qVcD0Q9uFDDBbFc2eC4NXGX
p1ynP/0/iq+PgBEsFxWa/GU2TvMlTzDnCD0KbKFyOWdq6NRUMhkaNog+gVqrHmC3e7olG3nyoYsX
cWHP8LPcpZjC7+PVdG3MFvm/mvwQejYPo2A/se4TpGXO0m/PB5w6r3Pi3nYSeT+4hkEB8U6g+qlj
jzKFGvb/muTGkte3mgzFcFNImMjudxF3zYP5uIBRH6Z3N9u0O4mygTeClYmXPixhy6nkZYf9iXKD
7j8P5Od4psYemZOPHGX1Ip15F85nQF0xvSrqPbGvL6C6Wvf9BdPLuan2jNw5gm5IbdiubNtpcEkz
58Wl6+gnXnece6aC2TfxPJzn28c542Zk4Wa/6br8wubAHrfCTx9Gq+n2oyhiv0JtGXvoOp8XedPi
YzvB0M9pdsNYynwFzOpjlbYs8s5gZKpf/XTb11+zLTZYt2FU17nRaVq7eoetGGCxo88NluLAU5Im
H0uwL5XH67SzjxOZTZ6PP/wH57oOVDMpCl9bpAkrjRraQrfut2lS0wWWALqAgkyocx3AfAScd06r
Hzu/OhdchfXVzKlW0d9/QAtHN4ao0HTD8No/vk97gfk8r7SfqR0o3UPTK2G2JbyGygRagrf33CRI
SeDiqKJa0Wn8Tf6krzQ23y/61vGBCFou2txTAiRmFAVCqAaKVZhYT1X03gFnA4QliGPUPQY88eBO
T/6iclPb8emNpxev4G/SGkwvND91PuUoRyfos9Pt4QLbwwj22IyWG5Ih7kKG7n4TxPt/FAXAHyz7
OgJh4NaLuXAS/NSW+/zNgpddhQRtpg5RJTIBbKINTUgHpS6ZnxH5Mb4H7DkqBrAO6J1gFDDrndj2
TU0dCvtHeUthAAT2CAYYaMSzzGiB0tkXMg6HAM5pONe05V9E9FegL+b3y5xwiGginGDtyDE1LOUk
Uh43HJh7jgTflFdznvqmXmi/+tbZdQwyphGKAGJl9OO4xXa+mxrZDUDkVFFLNqv060nUI2Yzc3hf
83xUTGo4ptZMf3Lyu/UcfCvwSjvSgOkH5It+6X8mssWZ444o+uIZTJNxsxeRWXQO/G+yFajAYFio
MmA+Y3ZoXtgL7fZc/SVB7wDig7m4qTVbuSsGlPCNrdKyRaeb/f3FiZv/FEECp+SWTnuC6veqe+6/
Nv2Jq2U/LmWwrNeeWn5BtPtVt9UGSxispLaNjkP9OVVwW6gQaHpWbe7fovU+uV3/vA1L9R+H7q85
xGPYQmeAsFfPTellnCPh6+G+1EC+FfYwI/NGhGrHstscZDAKKBr/DQj9f6rzxuBmZYo6koeZk92a
xShOTO+swXo9PSXMD+79FoSKZIQbeyJZMR02jTW8e6TYcLzyy42+H6JVkH0w7l8wyzhUEzcTLeQT
sm7Wr0DVzRcAEviW0pxTr3JP+NZ3Mph/ky/rFP0DbWWfTezJ3LO6WeG1jlAKIJDZvLBcsYfKVjE7
5jyfOSDzfiVsDWf+ne4EYnsUdLWXn/LcrhhUchKy6d0odOdjDo4n8DeHd/Cac8JgZsFsbsWt6V2j
NXl8FUpn4qrzwYrsaImj1Ql0LN/YXtr2ef58l7h3xkB/ZTtbF5s3robGaWSYdcdQU1ZjyxLRIh5Q
Pg3mAW7sgbaFQSLD59OY1sZgWFC+EPUwE+zsg6lYbjWHQQ30W5zT3yq7bzzIkdzkhtOVeDhzEqXk
kOpWBxHEmSk2WkH6PfSLfgg08EB1yyJYcBDXY1WIJMhJ4xRKbsYZrS0sjfD5HqNdxQ1YUep+/Tzm
K127Vo9fUd/o3VHK759o2TyJHCUF6c9KtoVym2F9VrMk9nhMmk0n2y+G05K6luglnJFvG752Va5R
GaqdL3SuUlI/NTVtOuSq+iW/PBFf0ediXKriNpW9Cg/B0Wz0vw6z5bldcN1JXv26zZHSk1wNVzho
1B2PlzeoDjwrX0fPdakvGmzrd8BJ6nUZRQDrc6XObrfrfi3dAWUTSgTI0QyhfRkH+RfhBvlwnAwm
xegPZhfx6tn6s8JCsdVmgUC2z/eRwazHxJOBSaCN51buPYPopWINUlrSv6YCnLQBrzmXvcefNlpu
lzron7KnGSsh+RYanCc1JLLjp9NhgSd6c1bNkX8jyp9H4UssLd6W2Ify3B87p3hZbb2N4RMSRxEC
kVlvzKZiPhxBGSlLs5JYDIQwpd01K8D6a2mk+zS1cn6YOLp655WqGIOxOoknAo2VZaE5bWsqyW7K
tOYLSlw8ZwnolbwP7sDxIoX/66hzu5WEhVzqlK9lIdtGafVQLm+v2Q7i+vndG5aOxCw2H8+pHkOR
vyfjvbENtcSX3n7+Y2DOvYMiS9inqasBagVTo5bxdIaXW0ZfKf7cTyfHy6c9jEClnE9pG+deDXh1
6sQfb3eKAm2+5QDInTkuHk/7iecOE+SeLjlB+iPfHvlUkJlVE4CB7mUw/Ul5+9r7u85R94RSb4O7
ZNHivw3TQ0QrUwP1JuaTlKqjVDCGc0Rcz2U3s6QkTBnhXFlv1f68HbKnx4F6KcK7eLCGMy+lU3yy
1Upy2/eqwDke+3Y4NVb1vX4l5nB4bTPZUXpbe7pFd3gTRDqrAmXKi0HzxHip62GPMO1O+iUyYh/I
TpYIZ8KvFNsJIzEiEBuxwkPFJXFp/744uM+9loQSt7vhwDL3KHVjix++6YmGpcP8j4fhmYrN80FV
weZfNCOZZPU/T8HWSOaKL1DxG2t5bT1/uh01p/L39Qyq3ZNcU4EgHfkWlKVgK4NFMpQWHuwIVRJu
g/hpvR67eWVl+XdMH0l/EO5DRs0sfETuo6dAbPPgnbQfSGJyK9XXWW3PkwBB3ShZBhEu5hb6FAs1
c+MsnFRanZVc3rJbIXFmzmANlY8AxHw0zpx3YfwYjLVm1crtQ7m9kp++xcHuvVeYdXioPqt5Gmrz
rdifK3J6AWWbtGmpZJLUMnNQXqXGopC3MTnwa1yoc7KbMhzzvZzv64ac//2wc8F5t0CyeB2ru7z0
a6qzzZZrSSf3qNJL36xnA9VjrvSsPMnSNu9/38rDjITSpB780O9FsmjJ5sqlDHcwNJYu8Xq4Az9o
CurKzKUfztUYBUNrC7Gbwr2XSw0Znnp8ynbJT2HnxU0Uzc2ophhFxBmovD9+xMR7xltNpKyAvvB9
43/62OWYapqb6Pe+CHI8pQRXJfN4eXICIZN1Ow3etD1+jIuuWENFTeQV8m4Fw5Ij89H7WbGXE3R9
20bf5OMurl1Ftbu52Rlu2/Nq3F45v9oFgXUkNFbLoT5nrSV3a4n0MVsQmdTImne2qniFumpEp++/
22zdZ54ORVi5hepxwFXRKVBfsvGJgpGFjCRSLeltvomZD9/Y1zN/hkil9nrqJfVZw8Fsr9Ye9YDn
M0zyo6yFBtY3mWwK76Nce2KN5M3Rn84UDykRvq1GtJTMbkZq2u5I8iVaJcwSIbzg+p6Zz9Zqja8o
W2vZOkp/h6cjDV6MoXK/leJ7hn6MewSDycrWY+7hdY5JGB1aoiuhAhPd/M7Ptc6O8B56+S30H7b0
D1+L/eRgKJsZGObtf947BFhC7GuIKYpVNIQdg+fbxahsVKb1KJnXVX7HeuCLrazLuUPJm7+EzOWb
ynsnVdeuvFQamGv85UYpSRXnDkhGpSDSLsRxr1M5AxEa37JCKY3N/fH0ojYRatTUkpRABIar63fu
cLf1SRgPFZTOhO7gI6HKma1DyvA48H+FhsRh0vWoSzjkeW6LPu9g7EzkjgukoxD7KnriHxWgdTDO
+i3bsNljU+p3w1RXt9IM9aTLB5xsxrN+Llwho2QhpF7b2YC3OA4NNZQ/dg2kQSvzZD+6dTWNr51v
eRxtC2rz4SW3kkPp1pe28p6PIz0ZMCqyaezz+4zEsqAIMPrRVvvTgtkeckU43KckbXYFQH3DoDbW
wHOgg0JyBd6hvleFL8WLZl41hGoVlmzFym3jsHiG6YffP0ffbGRQ6Ez2ct2poSbgjlai4n0ypxOd
rFiNlS3AyDFbFyKcYmyKfD9bd48JVwqD10K6PPyO+1yvwh5NxcsZZV/nE35Sku2ra/YM22qZ8Auc
mjb6JyCWY6+PGXfkDtD0eVvte8dJYAuwT58vqFrW5f8qVfPGhLofllyzxGCmr5IGkNs4HU4yqCgw
bKRahFE92fyvYgoXjpStPEk82RhokJcpNctxMXOEIPtQ9pkH0Xd7j7GR29eZxxviBQO3WWoBDvok
IlXgEAD8qVBxlHs2z5YHGsP8Z3aGEj7EProuGlQ94L7qI3tFUchfs3V5yeTXN0Fy3/f3XQT1U2ME
/lPQ+2+0UHaMF8iGrpCyKLzia3kFX6HRfmzohpvhvpc462FH5n4k24h5my+mQyqUXyr3xblnopZx
bV2aNHaGU/3O7cwV/WbxsvLv/Jgu78NC2cIXhbAa9BDON5/feKkdazSnmSmdkaKbupcip2Sv71I4
5vUseAdwkomZ+FUwIHsLIFQ36abdCMsmtR57rlOAbmLVSOr+vSiMiSDS82vR+KOXBoMzrNOtGo4h
WT0FM9pjC/vJ1qQf7WnNctMYnA4d7GMdsZX5ncJWfz7lZqavJdkRP6t+WEeMfqlWde7y61KQiosB
qeeWO0zZCn9Ns9gr2vIh+4PoRH+U3d7bIrOE7+iY3mXRoVk1m0pS2jeL/1KC8gdBTDJtEZ8Lbjh/
cgDQcwOl8/MGvnbLeB/7sq/eAGR/6mPyRT6T3/vCtqGsWDNJjKw0rNgiM1LVO/fMvnW1TbydX1om
dXtPt8emg3q23mCyYonLLkJbDteMNoe/KO8NLkqpRQbukxL+RH8cClYlJZGLd49DvOPqVAK6EUCm
Zup3f29EZ7HHdvbUG7pCn+xrsioC/FOMhGrByG9l7ClRTsliONzGM+8WVYMVhf2uDtNdedL9+lQy
j4uXg/SnM6e5uhoiG1va1vYYCof4pARkT9fnGfjMPKYujEOqrI4Yxkz5KUgxeZ+zfRpSJGTztrzL
2muoRv2OVveVrX/jk47VcGsbOwVvYUQZVPSw9dan8gB/BIQPSEwz/mpctCvt/kZlS6BByhZbEVli
5Ha+SuIGZfVfAS++c2B9YhTH5XnLqDxGuOchmXVpmwnANHZEU4Uj7qdPFsdeckQNB8glbSc/KTn9
v/iYWtI2/tHQjZEJ605Ds7aTrxSEVB3tX+N6NtWaD/S73XI6mh83ugemxcx/8nDm1CRp23j5dp9X
HcHx9+jgLI9n4OKx0L5j57Uhr5JOj0P03d14kG9tC/VNUKNUzOPAGuaW9pdB88xwL0lPMH72w39f
YvL74dwthEBez9bRdqBoNRW2lIPGPKrI/XAI36Z2lKnBrFKueomMDdZJgeum4uSnQfGVL8d94vYe
4A2+DlqJarUU5Dgb0EKRc+vlSMizdUXy5IGA6gAudJU6nzVqCfs2g8OcwXZWKNFhTVNk85ZxTmxI
H0dfqAsdfRnvcNV/TyLH6W0LPHLPdOxLvWxxKZ3/DXz+mlWmlnKF2nBlxhiLZn2qVwjInhu5tVSK
NdjTuyVbZPB157e3Zx8kHeqOYBMdiwWHlN1AU0t3m2WWeH5QRvskIcsZxKdkIujae8kOOolcpuxp
31iTJbx8g7EG8410ae32m68OukVMI67i3dUwapXaKCo5huDp/3S8pFgWtw90ryP3Z+dZxvQZWg0V
VX5l2Olr8YcKxRo4eZgf5psZ/qYZtcbr+1LJ1udSk4o2JnEHr52RRdXsz6ZzpA/L/dlQdF33x/yi
+ZLLBbgsAxDVN/SYua7cWDS/cys/4V/vNA5jeaZhohTHnR5xTox6NF1O2gEGWflzFwIm0K1k08CB
Dlaxnl+iCxldqJ8oy19QaDO1cJ9vy6BByremsHzvVk/UFk78Vy4jdx78EkKrZW/HNMJiJokAdr6W
9idg8EHHAzuEUJlkyAlkOVm+yW8zi8yqXVD83EfX5yUUIRL8DD7+6Xs7iijCpkH57ZZB+ZQEwPeU
Y5Gp4P4z1c5otzqKh8IraQAkPoQt7jGfbRqo3vVf4kU8Fms6Y8zFHDeZA5UxZIqTudqbd1rZeSB6
y85qvOc6ps+iXE5rin4UHRNMv8N8VweRcFBuh39cJgh9Mg5XvOtuZ8GGHtpPnb5y0NMeYfzTLm+u
Td1SvWxPRgZBqzm99a/BxqBkMtnbha1yRad26SIgGF8rBijPnH4J2D7IjuSimWRaQxuc0P8uhHNP
mY5SN+QFpeyHJy3olraTdXaV6AnbJPuGhg/FF24sBw7df8lojv/IeErJpB0flkw5CKKpCsjHrEIO
hG4C7ZRIJv3CBaXBksHvO8OFrYbVVlBuzgOUej+Qwj735L67xSqHUESj7nO1xayOL/0BuBQsyLYc
u+XsxH6lDaO9lBfhW9wLQQQBtszOZAJIYGCwmQZj6SfdS9btFpsYVzHp5fU4lJaxRfuNubCfb6Pf
4kv8RwSwmkVzmx/zFdpeV1lKvtRaJ2IDGgsE5VYM9CKxM5twbno0GkE9i/tuQbyYmlgO2U7g4yfd
pyOL2Qd0nwjQdivDo/J9705bSspnoNvkKSEymgG3xJOh2MKy3sTuTp34a9XcNZ62ePygMIPrfixl
xtIKi/IQrWkKwByd3zoClHfTXku/MyfbGbb8h8SIx0S/oyP7IFc2BYR29Op4+abHE7zcDCfJT3/7
oGV/rqs/WpKWDb0riflcDSuJtp7GI6c9PDhUcpgvJ48n6UJfkC34Cq0BKgKIOVDsYfHavOz0Xly5
SvPgadKPk4Q6GvjJbPwLotMDcdOY9zN4c8LxfCPYqO8QaMX28DbFNx0CkzjKFYCz59m22NGdtKNg
C7PjKYsXH4zolQCkcaXeAXZXOm3ksAqqo+GJjgLvcYrO2W72tpBIOaLV4jm5k5mMs9Q9fQX5ahah
aqVuchJYgz5xoAh9OZztPna2eHrvRYe/RupyHW1oq6ACXQIXoCV4L41TL2Wr+dFy63Okq4wrqAs/
bhzRUcS8MkapgKSmYdL8xZ46lf+iK49ntKuNsMB//JDQ2cC/oBz0UAJ5BwkMG2MW0vrllvZwz0VT
W2RYgYInUUqMXr/UFuymYZX9nNCO29/UvN1sF7vg+XW6jygLwQKar5+nZ9gjbU3f0V63n6tri1Yr
936vDZfGsBIWCHkpvs6R9fVfsrtI7WzXSW59oHK9LUFMG9qoyvPML1bSTXYmPPyyWDl77jwvHIQ7
KfWaXbpMt4+HM/xTCJOA6vSS0CWVUf3u6fJ5LGfU4w22wB7NMl1HwFTQiyd/5zcZDR43A/iNwTLz
fUfd/l7c+Zw0eLqlwAuiPGdTSHz7yrmy4VscYp9feKg1vRml/eZHYGMZtEUg6citxy77eazku7R8
L7O1zqdHcnaS2WSTXgEtgs9gkctrDdVmy/vOvNKJxuxDlYKeapVHzecuDQW7cyIf1ceSyoA3WM+r
GHZfnTNd5ORprr6c5AftubjPaSwIZn+zICYu3EE57hPtz3rmHVCEnpQ1P1daWtmUfX5j4yoolM7E
s8cLzy6VohPy/lCeVs0glO7zP+2SaIzV1Q7xkn1ldp5kd9fmywibvcqg5NR+g91NaVm7qHJ5LU/a
x2YULleCnxKS6L6k4+7wQkdPGZg5vbAo9GENVjXHCtN9Acjvwlmjm/OucQTmMJLW+01GsCn1jcAe
oAqsW8inO0voLPGrbhnPMHy9vmahgL8iPSti8EGw+TEV9C00VkDHRpS5Zc2VNbOgy27brPMHb6Xd
vl52oVvvoz5an8hTlnjd1Ztk8YJjOmYG4/CTzymhXr5XubK/FOqao4k4XErR49ht50eGF6mOAlKP
F6zOEyacJgzkgqg0mVKROEZpG/Kx5y4CFzIOUVnOjduHcHPU2p14bXgbqf0YaYe00qc5I8LO/ciM
Yg8I2gOh4WEpW1MQaqlGOFNs1uiY8uLS5ZtJa3bTNdGN1lxepn8qwpDUTFv7jT6Okc5EKlyvOaWj
VWNm/nB6XnpiPxCjpJbA5/mBwzjBjii9VT03b8lO9o+1+G/+W7KijsZ3j9oFinYZ/4GLahKOP/4+
289lqweTkoCiyt8L7mPNt3t5mfS4sdsKLXLRJs9PTeuWn0P0cRX5S0J8McMFTvDV3Ne6MGHO5l71
aNFEuvj8S/r9nHJhdACrDCBxJTv10Sb9nKWCdh67GC1yq4H9mkaWgdrsuS6e22dt8WNj9HMsWtDZ
y9ajCFPE8vSP8cXLTNN93uweZA+M8EBk1sCkhsR2Pfel+kg/K92o0SYaDjOkDzRAVxtJtgZtQWor
0VVFdssXdCwpdN+GKr0OhcuTjF/lE2wh/osn/eASvUK8TZMTtfzjSJ3XoEPssfyIcHKWRocmGoZy
Ny6as7wvFp/XQdbs4bFtZ+6nDR8gt89WVki/xPB/LJ1Zs6pYFoR/kRGODK/MsyLi9GI4HFFEBBQV
f31/+1ZHRVdX3HsGlb3XkCszl9Tb9mT90Tijvq2+jfuLGQKAtn652+rdVx5xSSs+NuWxxd/W6+fY
HKBGgXZU+u3THN3NAplnNet/k/YxfQCNDOyusJqeyeMaQSx+upwLtWfKjLev4e9ncqKaAokeUyBt
eGGSwbxOL2ANc3Qf094EPCeYPGZf3kQXPdTpDtMtxFjrjDKSdTq1O3lqw2k+tkQr2EszLFTZZwo7
eptdjM/xQika3p8mx4RlPdsb2cblCKWgVsArABn9nFfNiPkHg4Qut3F2DunC3D9cwN/MPXLdQHJG
Efgl9hOZC23IzY3nVijA7zbdJ+Iohp2B+JXxeKT3j7egx34wysv5yKsDcB04dK01mpcO0GPaTYtV
s6KEcMaF/lzzepVgdwIuffwB8V2MmcRqg3aKOwmmXjI8kpdq7BzQLwLG2Lq56vZWWBU0ApecnJHh
dgFKUoRlBZdwfCyXAxuQJsyTv8qUpiO2Y5Pv0PMeeoRJdnqBaFOJG9Sns2b/g4hMlfG9eQOq/D33
62cCwTxnu3X2MnkQIi8oq86Fyg+In1SwA5Nmmx3r6a0nlMIYmSgFkjSUn8hG0L2U9m+skaY/DHFK
lALUHg7PGsYPpb9EpaM4JSWtsAvvDnejdbmAMRObXJuEFY3ChQn1cZPpr7D00EJTaDI23llfWiFh
+SvSyEhDOsfe7wd5/GWjfbJ4R/hi/vPSM0GCmYW/tEfCi9K/01xPcv8JFgKuZYKYwDbugVmIH9f5
SvTd7HTv4hQR97oNmMOaRUiDRAEuJW/2EMIV58cIbRaoEa7D8LWyPYoCQ6RSYb/wNLOH8XghUMiD
XIUf+KSmvxmbhvMytKg74mGfjDc8lN7IfJwmBLZe+PZkziCAFa3/L/ocX6Am9BYT6BqdXfIhW30y
6JsSuDBfiEVvRvF3t+hftE/w26uMWs98GsnN2qElfa7K9G49IVBRlhkq/M8dInDEhv3gOb0ZKvT8
ryV5grx3QSs3yA16FUqPaZaMNujNJBOj8QX8nLDNNKQWNWQ2KrcsudGmxsrhkzxnpAbifh18kV6Q
VvTPWy8grBvKgL2GZTTRd/jpdGA2D1emrDlDA+C0LX8suwpRF44zDPG0CcMvfRyWxwzpNfuO0YP9
9ZB/e2WI+rbnXrzKbvQaoI+C6vuXTZ/Y661I1/n2+0er2MOwYC6qV8YBm6FbH5/gqTxGTZor86eD
jyK1nNBNYvQPeV/oPgt21A/ZgEZu1ymFgnGohD2HCmdWhEU554hKO71Ic3r3m9n8qWK/Aj+R3vp2
KhSDFHrlTV2inweOk58zl49gOVyrnuKwwc3ZrYbG5hcDpCFoEXtyKuBUCLaHyezjF1uKBh7+0Kk8
Xrp6VtY9m8u4pREwR8vHotznEVPRcADzN/1iMV16r7h1i+iOJ5i0oLDidOcmhTvt7WAjf7TLWJtA
SJiWnryUrlqzr5bNGetUndYDyNAb86pa8IM4c8Fpp9QyUzp3ancaGZbs8R8XY3ykebZKBy4G4BAd
F978QMwWcsrJhvFE/5CbRAGz4BChDKagzbfcpx0F7M0Yr4rtN7ytd6sBDjxoW2vahau1m3cUbBml
asJP3O5ocNEqPN2LXzb6FSMSu7obDzY2Btk66M8exx0yAciCjZEvVWwI0EWvJxBx1s2ZMYQ3ALYi
KMs6dT5FrNsL+aINppKIcfOQftup+ZGyjXCtAU2kEEhYZEZ4ZBTgEyIU1RiqaDNKu7LlL0zg9sBZ
rhmTpaL0756++tH/+5PHVDqgWd4+p79t49EczC7zOiCzgBoAV0gE1Cc9S5sMe2AfsifCac1KPwXU
uqT+vS4EvFDZ7QHKhVc4qlcT0p4PjXAkARiVqy9jmGQSd5bK8qvKA0WptZtBYZ1Sen54R9l5CCMZ
citOL/+2LXFOpYjXHkKDEu4IH5QO3IRcrw8f55GgBbWKOY+ZT5Ntm5ku42H/Qj8yhnnzr/SmBqsX
z5nkP0RjAi9mU9gZHgl5mIdNShCX0YgyLkx+KbFxMTk/A1pxgLZi/3TV8939rOHvmw+DTazGB5hf
2wx5qVlyiX8pp5dxhD/6A8ihIiwZewDR7Nb1CM/t7G+3kBaV+WPZ6aQ//ZoiihdgLkysV89DL/Av
FOJNfLVyW5oPB+aEMnzad0BK4c+XWlrqr48+nN9ynVbmuxnsnAcrJmaPFQYL1VExscx4HAanh48k
/+M4hI9sOiEq6zLghaK1h27FOOJOZUCfEb3nvxS8wOw7KNdIRuGbPPpYFPufR9rr0LgTPEhL96Q3
45r1GPuuEHPa7L/yahZfEZbk3OicLxdkfUVpToKLX2m7gka7aP2dfoZXMn/sDB4Rl4gYsvsZnf/h
SJGFuodzs+opvV9KAw5TS3+nvKxRmmHqvOQ17jg7Uwa2H1ceG63frWhAKnI1hwtQIx2uXkztjMHN
LuOyi1uwQFxiLt4bSkCPZkW7D7TPtAYyU1lDCjid7DTFotjQ6f9VKAeResoSjhvhlLF7BhP+T/6b
pN9m1l9c0TwDkB91+ao3ERJUlmYAJkHXjAnWrMi6gPHJ+sAe6OnVGLnP1chlhrZkK2DUC7MASopd
TLEJ0viGQAU2Yu6l5/uv2YuhqE0FLepmv+ke6fytHed57AyIk5I2iFurIsrWKCKFOra3aULJv/gs
No5kO8MFS8Xpgww0mr03HAR+t9gSjSCMz+XQwWpCN//bj8zC+++9Fd6IJeGdv5tnE7tIwRsIhpzy
IpXd7EA6I0FyPCiB+Bc4Akcvva16LsgIsTj/u1k/kuVCgSP800Rl7lGc+Pw5hgPXCGHeLeKGRpMZ
YEYiR+DxOzCu1tgBmdbux2oY04eDuBfupm+wS2uUjq02INwpx4k9iml0aW9YNpawF9cnUfoMpmyM
NNeAkMAfrVv3rdGSvhaUdA14bl43n2A1dG2kXjtixQdFG29x6I9X36iYN/vyp78VvToXTHvioTWk
95wFg/izvhN3POpUCgXlOAYRUdE0lOsHb6ayvxiW/rwBQUuheT8hkQy+lpCSy7OLCSsdSxiFMw/C
9AUZU/Csb6hKZBtoyLgaY7/QfwnaDAOXPooiBU3hwFWQe0LRjm+WyMAZYxSjx5fzq7Aq7PQ199Af
+hL4X09kSUuN6eUjvHUwhEGJaz1XV6Es5LcAGnIm2GbvPn2oMP6AZrq/zhYdVbI1XpSH+g3O/pkx
tCM60wH1wgdAbGdMUkpK7Q0rDsj5Xxa28W+R5sjjG5v0EOxBIiAh78wSaEY6ABHdocXNCyfDy8E1
pfXPE4uVhv5zqtBFKtOrCwVC//49p2SUxX1xc/mlbxKpmZ8FrklHz8usQSnm1L72D+AvoxZs1jk9
SXgDjiZc5yGy1iEYUkLyJK12xALpQLXl94zx/Il5vDq7gTLiW8MdeFSeUoQdOMVfXs2BInJZl/8U
LtfXqMeiyeYI0aXShoLr31pYCRbUyJquFETTrJxrCmbLcINhrwrSTwdt7lb7if1YC1fMhpqMubfZ
xAB0lKoF827te5TQFkxRqHwoolEUDNwa9x5HnUGcAupGNjkUetZdpLqUibld2gAi14SAu4Emdezb
Ap8v1xf7kgJ/UTmNIbfNHiCbBp1/bvaME8xfWYTVHLoWVY4ChwHeovmOr2tcD34A20iy0ESOjwTj
G0WX7K3AZiKxwA4LltVH6+yJURATRiZ5D6QcmoqDcPqmyQZOZi3FOfVyJShkRgN5wqFObChiJjYB
uAxLHvPnScFwy4wBwMjPBnQpsultZEwg2rFD5GoWzcxTlw/Z/l6dTNWUp3GfBJ+riTK/BUVZjym8
HwyqVVuMCZCI6ellnoFAFVe9RvQCc+9tZ/UGVERp7T6uPFf9Ptbv7qTTq+WLqRei+tlAMUCvxpn9
Krz+xbiBeWKt+/WBDQYfA4zkEmWEnbU0HSbCoq+zKhP+7UxKANwtTI/pAfSS3cG9zd1CKc1oERBP
Swu78+8WxWAZ9dds1tgoayAGAcIxp9aqPUFlIoYEEkiVwPVv+uulMetFnsDc52dKVIE1KZdy80UJ
+s84JfrhupL8uK+Nqe4HACQD82Vn1iWQjZ4xILw1yzvJoVk1sO7omOWQaEjPep8SR2hNi2VljuhM
yOhPyvm+s5sz2aAMVdYZ8KM84zxNFtmZ6IMFiBAm8zZoOYx3yEDEURfUCPonYLDE824JD1M16ceS
+Z1mK84kdRBMiIQX4ovTjJIAKZ5QrXDvpKjDI8/vsReJYDWjhcglvaRyZRy3UqiIR8briYMTwwdC
MG8MAqORp2T//gFYsD0gqW+YfjoUp79OA196CaASBg9wPU/wwXDnafVnUiAEv1gquGxtHRA7v0CQ
ZTRiADikDu16+t1gnOB3Q4PHvTuKy4s6sbPeHRdCBzL5HM3LvgLLQKIqzvuGJwT49T1jar6kteEh
H2v3umm8CR3hNKPdEtM2yVcNbG4wIrqYb5IqTGOaU5RUuAci130d161wCBkQR4tQguyYTGjP5tep
tNKfybXQQQevp/Jn7qZjlZjWWpmNnBOhA3IIBoCKRhRKeWhWL7yi09X3F++V/tLb+r5pA4aEcE2t
73lo9QMWAUSXPSiaNP3FKFYYLQ5XQ8zFAF959BP4SkgOGFQxlV0qfIKAJC9zL4Z/6qahsnhhJKfV
a2JYCyBws0aMrqd3S/TjPftm0SYRvFr6QcZ3OIeMXA1E32rZJ2YKFsdSQa7fGh6tY8xHbsj2Dz+J
B0HjNJxC44LErGpvFBPEf/r9m/XxGSZCiSKDvYncu+jjv9MxpHRK/WfQANdTptF7k55jILWaP/og
+u7juchsjo4Adf+BAUTYOWxUolS7Hnf+0wWuopD8MoDAJB7DDhzaAvJWS+oyenY/UIhyvL0ZD9+b
hHUwTvJlu+a6GNSv/VW5pUE8t0G5FGwY8PWF7PZczoileoCbYpTxcqBBMXLumfBmQZVGXsF0Gf4i
jbyISS/r9ADjH8/LI7bBSMtEupkQ8xlCJJyuj/FcVPpjxdkzuF149+ArqZchJT31eO5VXGaEp0DU
d+O9HMvMnl8hru4R8x2VRyuIIOMpiBK0kUnYC7+mmWZ02LUjDCkUqjs4rcbPFPM9BtsWmRxMojRp
hiIxGFBANwpUg2K2OeKIPQhmor5oonwOWDpklwt/x/fwFIt9YzJPX5TOk6g7Xg94EK7k78DXxJaQ
G9CLjFCxQCizQ2opfNfFgjkJvygqX7PeV8F1qToMUlA036b09OOcyQJeQT6zvRcVVC++uddgvBhh
Ub3uU3skfPQwa/5ao/8mvdNzmohSEUN68mlC282zE/MY5KRzlVooBXr1fvqeA4XvUGaM0o+Lb4Um
ubewN4dMUTFhlpjUvMIPuAblKw28PKsQFrfgngH4UfAD/CcPK1QSlU2l4Y9QC/0/fCHrUuxd+IQf
ygDZUqeIMm18wFaTGVMwRfuFwLJ8G9DODL86c5A2c+DTG8NwjHhpSVJFbCKn2nwt6WEtClvvZuTO
ay9oNS+vYuaP9oACmXqEehwKCIPmepHPBx4uU8Z79XLktFmp5vPI0HdWIfzoWIQqbGwIOM4lBCbK
Ou1il2F3GMIm+C2LiF8PpZoHxpHXLsgbEO1OjIdovAAxGAgCVmFH8vFzZu07s2dhUST89ph2bser
6/FHs1kb3YmHoF22/YcB0IfDaZ6W6efQe1h8QJ9VA0p30SYYXHwI1tPcA4EgmD8XJFQCdQnc3DDh
gZn2gjc4G9g37mOr9wCHYd4lV0gssPK62cSEU1bBuxvNVT0L8rMUFD444sBj2kQCL/eXOcnR53Uv
yKvrlqMlgr90hHbhMkUB66cSewYT4PafvuGOqfGb+ROggEMX6vdBfT6LfyAN01XWehPFnuaFsp2i
HYoQdFVNjMh5pJTvzMLdFop+uHM4iFpNXqKGNX6MN0ceky45/D/+KfMtcFCeRu224FKyTQsOquRC
Q8XLijmYJ1BKzEC01cAWwZywYGG5YmODgkHllSk62V3hCTAjpaEUAxjGdqxuBHcJaL9ByRZi7Zhq
nGt8Zloy7FJB+7xE2YZhIJ3BTVvmOn+M1512onaNzwmln99hAR2Ce3F7PFLVhrI7Nz3WBUSiNIzj
VlvSSWn+mfEjM1jCtwte1QeAYu4MHitQd9lT7YJZzpvM2BKzB+ceJXybpBUIV+7lGjdPjS/zlpHl
M4AwrG24hulFOzvOcqkg3r5pTpFCYuWfGu1ZxrgSigCR1jsD5JrnmjYmo4jhEg9hxUBFJYFyv1E/
wx3pHPiGWhQVURSJcvOj8bKd85Xm8uLFpxNl77R2roKxwc+i0tRTiNFEjLu1W5G3BEPR4P+9JPoY
pnfGhsuM8WIhMdLQ67mPeEN/Llp3X0SVxgeTAEed+lr6wQ0T9P3hUjXa0rRYjmiUrvokkoyVFngX
DauvTuONDqkAGm1T7qGGbaD302uTRKn0Zse/L7K4B7n8rv+J4pBpXvD12BNumV0QBdcFLylSnAKu
wA3UCgyTuT/4DsXlWHtatIY23DsGjtyUyhffj/emI6gCOv19H6aRpEVmz4siHowetbPC/KZgTMZn
kekp9Wmu7VmGdXd5XzVHIu0HQ0OywCRIPxKFRG2U+HRFSBy0Y2sEihYlBYRRgF2Qr5iSEARMn6CV
55kI9yIqgBs9rHBL3Cv88pZj31o/e0aLsNlBPhgHk2XKpCTY72ED23w6/17B0+DT3ItT50UK7J7I
O8cVD4F04/GfQqLZN1Vt7ceobHQAoovDJxzHYv8eQyLNoJ0tve8fRn48tvRnRg93k/IAhbWfxhOn
dtI2ncXg5RoUWrAxc6dvwLVyaKoRa3IjMKPxffKSCZbONSGhMINOTJLGyp7/5YY7W22ikb7HAULc
pxeOhye+zE/STWQzc3o7x2MQpMkHHxw8jMRpdji57MTgqHX8PNAizdtXVNuNpu/1DYUtAWX2d4PM
OGOGJNsmLbWqHwPNjDq+RPFTJ+HVcF8L+7SUwl1oxJnhmatVEJnp+Yy3au5ONLIofIrI02PMw/AN
yfVeACSAfZRWMbljQQdx+aadIcpoKQ9ANyFNcH3NyEnxgH9hEMAMH5ZNgRUd9b1+wn2W/U1a5+7+
6eApqLXxYgau5T0CDsFA33slzVXELc6s2udzQAZgOx5nchZsGi1JneU4XK8f2nTqWg9teYo7J4mC
I8fAu5OCWxyWUCii7P2YayFQ/rcAcHs4YCKAgB/hrwGYDPfWn2B+97LCEN2ntiamneKTOpvM4tPL
ui5HAGfAFxaIExJZHGbgnckGSLA7IerJ2nZihfy04Gtc50MPUi8/d2znAbZegG0TmB6XUDJ7MEMI
nj1OiogPYA8cF0S1QIUzfCCNLOFqCDoQB0qc/IxUWOinu7aeWot8+sOJRHaoS/iFE0SouEIBh7b6
WtYkr3FHUILmxeKNP4yc5EFlTIyLfYOmMMbyi0GhTq3xcT5MsED0GXHYPqM4XULYz6AKfwLNPzk6
nLgXCK3YGBRgTNAJ3PUbjoRpXYXZGTQBvWcAtmVQeK6JuIj3KVXHA0SRVrNkpELusCDQ8uxAnpcA
wXR2NAx3F94W1/3HeaB2g4J6hIhHFeo5Dj0o/qX8z2Y+ghMxJ/nc10BegMwi3RlpBrE3OU344E/8
JewTujC/0VIm2/RFnVizBAOOmO+WO70GGrxaiur3NKN7RnteCmc4zm0nAbflIBlxwkUVTNICOgG1
oyeoMzPRQo1imi90fbsBY1nGsMRZiaHE1b4DYn4dTE7w4/dGfmUN/6wFfHttBu0rFirkt/Nnz8yA
668HLCd7WhNzF8Bdg+sjwlMJhrWazTCyDSWjgSQAKxalZ/oGnoscMBBoKRxu6H6z70aEiSRi6wvG
MHz/xOQeEvdKHe5FzQe5KbT+lGuCZAC3pi+VOVoMfrRYuBDpIILMriKRg9P9SA9ow/la8WnP7Ie+
cO2VWBdu6t4Z+qcuJ62+PHvRy6S2cINA1D9PSJkbkhDAsMVH32gQaRRNd07ZmTOjkbtqh1foQW/m
reExYvanq5s+vxgUSS+sqje5yOp6TBQRiTRpOQMiOTX62GePN08kuXjdodMS8ulOQPuqkXiRSFvq
dt+Qk2GdABResLemO4AwOWSU83Cps67um19Rwf1v5hvOFFiGhBOJHN30Ix824/Y3JdPKTB1nHInO
jLj50my77ml2xJvmYOn7aL/3yOnnE4F9yeO2t75P2dJqSTK0PM85g3FZvpNCn+Emchxp14D0c4Dj
fyNfx6k0r/NbXIF96hQnDkMVGXZfB7J2PoR5YdkAHjfFTIxTC6EMp+VOx5wDdQZz51Z7rKiV4yp8
hbuVtMKjBVhRsfYDnaY70PcJGfgSrew3Z/qPdYtiyO3Rn4G2+xwN/LH54FERaivWe3EGKXiN1eo4
w5uM6KMdV4rmUcH3jZRZ92cVny60G7GjeyLZijB7pKuTBbch+s1F1qWy1Tb7fQowN5oRdEp8V/j0
7fPp6XywitGN9VSw3ReWrK2xbtjzwZ1OTJRdiieRC7lZp2XhLv0YdAPME7YY0VJksA4/pb5HTGWs
EOI6jtiKQ8S58K7rNKqJ/a3BaRsa+tnAhgu4kQ0HSNS0JTZOeEThiiw+0n/PEtIy2m9KjDh+W6wD
FJFavDGCxd4jVLin00czzNXG9AQf8q75Dgc4pRJgBZrrnQy/jwv/z8IE5ShE/ANSQhXgCgTVE8DQ
xAB3LovG7OLBZrBf8DxHpHCIU9W/iAYJKEgpOUv+2el3Xxwxmbcbl2xAeLsMYZClPAE51zBA4W8c
3+feVspQimqMMQVJACPauBrpMoswrmAbwvu4wNh6bGFyHDLEBYCkWe7Zb9rmC1XwxflCaWidci0b
V6pzzM0NBj5Yul5mo+Nk+psO5wPuOwL4MQ7TN4bUROB8To0To1j0hkFhZtZokwE1g+Dm0FHblaCM
SiFtVkSrSfkkBpV0ojgIsk0C+876jHM6TelAILmYSu7msBWpCc1nkMNa51Z02lKeSh1N9YnpFtC5
NZnVK+Z1/ojFZ3y13vP76IrsK+TWwqOQ5hPP5n2mT7z5Yw6I1ADFah9CPiAelwx3GBK8Q4CgmcZx
EkG2y3CHgl9A8Mwm+RgaaK0jU1oVNs0FLnPzyQzf6EAcOHBKrB2pJjwwsBBJnvGNLhmL2cTEUSLy
VKCUnV2QXARrYQLPtgIiDaH/w5XBlJoQA0oFPNHjxrKTeDqmQqkP5GzsSN8mHT0X3gE84Gozzxwb
YNcD1mp84kHyNvCC9F/ubz2G65OULGZH7zOXkROglONHolvM9CfUBQZHEVRyE3orA/x9z77ytzYQ
13QUQ+saMV/KeU0rim6ejGDAw7kh1aN6xiljgCgLvjsug3QqTOGBt9iUFPQS9hrI2Hevf8KCCmb8
Sf5HX/iCYH7t3tfLwcMZOaIZ/GLB5ZfYYdKkTxhgHmCSMlV8/zH0zm/Lx8vH5wy4/IfhBByT+HNg
IF6NxVugHhpYGYFJoI6lrPdJ7BP3wwujQfujkhsThl76yJwwdbaPmduAXgdQqkIVKO4HtYSBlTZK
ZDHX0dHWnb7YrYKd1oti/jv/25kn6wj6oYY4wkbqA4g/mdFeY5NSuBySwfQ346C0/uWLB4PWYebV
c97s+yDc7PTBpuKchR+GYX1/FxVyMOhptwGegK83NHAq4iWUwk+AQXxGMzvZlLawARXW0A2WoHBM
Qu6WzrTYeXEGVKPYMh2gRa7NCjsB4WqrasvbocaofYgXFXQa6E09fwggM7Fqqj5saQXiBFn4oxqv
zcVW5tnVKu3+qsbsgt0LXL+kj51FmE3LPzGxqCgGOesBM3E9YRh7nzIDACUbJ5S/EHyIRCmZglK+
D9Pxu88hhTySt9DCXbaKDJYGg4vvy5Ln4fvBI9quMT54OMzwoWG9br50tVrsIUrmQ0hTz5PsXFaW
gqQiVP8kNgbvtGrLKYFd02fYls2I5FsqU5AxR7zKIhyvoHL5F5GNnWdCliJ73ELwAUIxs+sQwir8
FqI6gQ3HS9jK9NSc8KFVaLvTh0GapVDjMxJn8wrEAbGhgjO9JG5fj7kvBgZP9z1/AhkzSkt3/jfs
NJzwGBAOnXd4t1SggR7G4o1VwwqaQLdvqJuBTR2476BeTIsYw1yBDX5m2q0K3tKb0kT02jxOTcJu
yspOKP2WggshgWvRLPKfuqBAJG/S3AQbckEI2vl0a1a3Zqqo7bkePEBhKXalEsdTwuaFTJkVuUzT
aKupF4hd+7YRZkIBfppBA9zn3rBkgwoQMmOkzKa1rK07NOOHIR1eoepyLedEaWglY+e2bhcZoADR
NLMlFea+Xp7V8LVk0AwIj56bkWx97G3hjAhyPc+aIm6YjF+U0OgW3WpemFfDfxnFrCNDAjszdxux
oAPnMOMKWeG7/dL5P/R6+o7qBXyMfuDxoXufA6QH1a1CeNp0y5Db3oLpU9gSTv3c9N2cv4RyxWz4
77Mqw9eYBvTJZq0rkr+FMLqv7b5i9XBXZfQfkEzmE0FS2Y63fWz2pVDdUJdoFai16k1oo/Oot+0f
gWsB4lrV/n4MdGAwOPtjaLzihLiwCKEH3NDlzL9Y0S+pC1T0Qi8P4r9R0DggLeQQg+yQI1EPUeXt
eyFL0wAkRmGBrYKOTriBjA443SDGg6AusmDnEPiROw2P5VkMuEWuEFDtJ7lCJYBAsm9dlQD8swtf
OY3mHc4yAoTOt1kC/kq/SaM28lJ1gwoYYY9sg27L7nn/Nkcgb0MDwiQ1KlCu8yAdOq3fpGPnFY/R
+1yWMIzQRMCQMRBNDVAikkgysSDiUNkPQ+EgyEYuUyvhSwScJTbcjSDHDXFFo+rC32D6DwQ8VJ4Y
NVJ1UJD8287YGC/rAZB9m1ZxLlu988tmJGb+lpLP1BDOlEjqL0byExdfQo/FFLMcVREbevTvsnXf
W5WaD4nTCGc97MrxF9e+gJjA8AYuFT75hUyIuQeVGgP/mMUteANTEtLUDqZEZh+6FafbJgnWvhr0
t+Po4zQpFfELCixJP+Q8yZsh5CMBXlTe+0ebn710JFM4Fi0HhA8fyvqVKdlT5Iwx4a0P9zSbYb5s
ElYDLiCIbkWpgU00xAo9hUrnjhPGRLAP9BcmDBteBQgwgGqsWHwfONUwgaYs0ck9gp12RQuDSOe/
+Ri03cVL92AtAqnXmzHMInID3XQIVewXI5gVXJUVngDUp9HHrm3FFTQ49Rz8kZmNv9UnYEcPkBpw
HShq7VZgcf1kFww57QBurHigWcF/kN0NwN4jU/E7nvCA8/9wYeD64v08AjVmcsjVdW6GDy+aHmvH
rav+Wj6l3fyyfdkClr8llU1efc1l7+7my58tuey8Yl4ygjAFNkknAYUFdAwolkff7HOcc9A0U6HS
DgAVAw47/FJmQTcqfjEzvxknVvRSr0KSQCjUajwiCDN35kqcNMC0x+wZXPZYUhBdin1rIf/DWQtL
7O0vFgMXNEDEcjn8ILQD00s7SLskqSUgzx9VFL3SfIRI7hdJ7p0MsYLbdfy43y2lAbbKb7sFWxT6
HLpqWpPr8YVJMbS5N62nwofTRKUnElWCtxEfhRhOS0nvD6mUqg1ZToezkH4Da5wht+ZN8niPrxBO
yYHXDoUFrOElQdBslnvULsydSq8+3WcDT90qyW2BeNTgSAzCavtxBCEF1QkUHxq7bIohqPeYMSy4
cyaobYAaIa9YhcMf7dYjQdoncKnhkNhBcxePkSm3Oa+h0r72+8vJFlq/B9O2z+pOq//V0EnBU8lZ
fzG7iS9iATRgAC5pyW39TMjyNhgSoOED8KIHoazJIBJOiBynwem/6VfjDeESZ4zuJOe7/dD09MIx
244K0jVu1kIQB1A+6/sePn2L2u3xEaBVgdQQfM9vfKmONPQnEqOxfFsAeJA1LpUlkd+9Ah62eSFQ
3Cw2RLlMOdHjUE+WtGSQh+l/2PDZnGvMTBjoduRIkXqaCJT0Rl6h8rrEQ/92VFjiMr00EKhxBodA
yhdXc0YV1Aiixlb8wquTvUQBBxZarn62qv+cDl6otpKs9gQfg26p8mqQcWHZibupfYPOdQkn8Mke
bprzgU6gHNF/QhRg/GAwa7ZuQAH2biGTDvjcqOg/sUA6BKMgqgTRl/qACgKPNbAq5QBJ4W2m9ynP
mvsupiUC1hjMHn5jCeXeBl8iF+zIp5jhWrUU3QU9xOMAqwU1WzCaV6aYvwvbfAdfQkK1ApL9A3r+
T+M0AInnwAJhZAeYr+5j2VADlimv2RaJWLDGkYyZfe38th5mxhSAgmR2RJMPq52lIIR9CMKE/HOF
bBYVHOcCh3pEjSUygxKgSv4y2+/7FzOn4seL2JY1gE5eCFODjkANbwIVLErTjEh6ZYA63gotV3pf
sNGNpPSd8inRTz19DD75xBiJOl/IGCyPXX1jwZpGpeDvHCYm4ldf6NqQmKV9KuYXi5y0B58epNK1
eKnMpRUxc6RPumfBneoGZhX6S6vc4tvBe9359QkpUn8xVrQe8eUp2gdBoeQL979YmUILr/whY7bS
VKgI79a7NKMaZVnPg4TcyOsdogy2lSECekBTQfTL+YEoo0Iv9XeKLbN2CCGIbEh4AuMXKblIsdnD
jYr4OQQeeBoN8U8sIBv6eDgReoEwwTLvrvkJkDQK7h3pWP65H0NAgJMYm3kcAiXjwzqAhxjYv/V5
lgpPBxdLL3TycnQxrnhiCiIjTl1RxSSKvbu3gARxmJhwh1zCuoeRjHsNM1tsyO1gqnUEzdrg2A+p
I0tkzAqmxwhiaciWqt6BWi4k0iOjU5elJjDknwEKAEb6l6nYDdj7A+0i5t5nCuswijPIJOGNq8A6
D2t8VFqYQegDbm6P391ab9bxuLxsbHQ5Wa4y2+GDgW0a1sYqphL23fxANkTqSIJTTWwr3BFjv8UX
mZXLyHKJ0GZ9d+k+go/RnOWtNOQVt+Hk8Duoc9zTcE0YHMT1FeuAFPxuMTMhEl+xo8/Sh475vv49
lFPF/aejwBYSBx9MSTBswaxloWIbg/xmNdzAjjGzxessyHqId+Pv16yvtrTAPOHw9suDSLriShCi
L1vuMmDqIMLGb8dP418tDGWf/2IkOzw++FmDeXWA+6DvmTmJzo8WGCd75iai/vnNVKANAR4Ox9BQ
ZAxGLoIXl4X5S/uDqBf/t1QN5tOACE+VpwYxEjeSgFhjwTIm8ErgAVoogFh0qRTzO+14BXfsH4u9
RBK4ejsEOTDZ4pxBJQNyEF6qhD19wpwbCTUWxKaLLyOmNSIG7aDVHYU7Ar741A3oBuDrUGJNjiMN
2UpHYQKUCdlwRkTfw0s22hWhnjtLUTpFBgHkyo4TXFWB+kDeGYRdSMdmxHBohU8oHwXM5jhn+wYt
B4EE6TQjiJKO6THtHFyeEKdg8PKjEBiuIDAP+cyktPXUaeW+g/dMGJMCJNB/EezZ3dRY4yhj4Lbv
A2y8eQeiLGys35HSAccM499AlpnuPy9fFt+QYpYViBrdItD6l3Am7CwLPOu3dCnTBwDXbipWS1wN
OJCHHiEHPyUDs01zgKtmn+kSJFEqL7pwBZveIU8Usaz92l4QXAs59I/lqf9oqGTpnfkEGv9vykUz
Q3C/HiCkacKPQZyjGNJfwwo2B98bPEjHHv/mN0vWmEniaNOyMWDM6IenRRV1P7FvCPRqx5aqbo/3
N+fgBacHjUi0Z7Gk+dq8YJWJ5QVs/LLeGO0K0s9kw+S3HxXrbg50zOm5ULR29pfEW+gpNSytWZQx
FYQAhutAKgizDIdORHUBv0WsZIYd9hKBWZCbezwQfqPzhFF2U9nNh9CBSfhRjr4OxE+7YxbJFtGk
XkNqEJQ/BoByH9N46msOJjSGrzgv2qui0tr0NTA6njUgKdf6f6Sd2XLqWramX+VEXhdR6puKOnUh
CYm+b2zfELYxCBACJISAp69veMc5abNcVlbui4zI2GstT0uac8zR/A0wd6mWaTUaoxKLrOTJZKqy
ejb0IF9TGYNrIjN9tYdnEK0bf/E8oDeIboTb2ZAkyGG5XRsI3pWRJt+pHcCIBXlN2rPkE74e8R5Y
lWyec1R20pHbWvtDky44RX9wnzGvoV/OQzWBWPiz/Sv9RvZSyqVFt1AfUPRsuylkXLqyzD0pOiUV
lGr/MEb4nZvvxiBO4Fapv5opLcF6kte0nLbuMy2CH8MfAqYZblZYiKIITxvOOwwur6TU7Wt04p8V
vsMuZKIMDpaNeWvR7gSt+YoLGYm7sEegNILpgrF1DFY94/3IB7WH8kHXwZT++fAC2oWa94ZUBT5+
TW6WY307V2n/MItaMAeDXMZUFgUlVMoxwxoI7NAaamKDA2WDf0ZPAEQ7xCn/wxhD4GOsIdo3ZYfa
yApPHQRw4AkPewu6qcjAgZ/aBUOGih38goakmSOy9/odVBXXXbSc3poq1UZGswKUgyh9r8/gHmdJ
3Z3dmfVMPpMkpOXdp9o7k2wQJLGHGC3HYC0MCCY8/FPOxCvqTtBkgKz6iz4NEK27oO3w7E5zSkpp
8d+AGMAsMEDKU5EBraJ1Sv8DwBe1ad6SdofG7MisIwyGnxkNmevLCRL0xzKj2U6BucuBE7dnVquc
lf7KQXlJGMO35i6oTWrhcUd+xKvDO4Iai+LtOiOZJ7QJ745GMMwTekPFpOzng6RxGjMrRew3Qdhr
sh6AYO9KEnZoXMlN2tfnvF22P8MTU+hIhS/svcpzrscwwtubmNYsf1sdnN7iLgCDMw9AuLPa3BHg
7Mmp2ahuJJFKH2ouXYc9t5s4h0Ca8NdIeaIM090/3YHr75GhkU6DZKapN6Bw4tuC+gpVoE7IkRDr
EQlqYXcJt4xw1drS3DQiuHXgo5OoN8ifuU369lR/Ob1rE3OoCpMCKlhJpJTeApMTMnE8Bhm+ckDJ
BtmTAsUBDs88/xmMCidZ7io+GhkC2NhIYABCby/fnNHtLQYvCfgHCRT9mX6WvwXMfuFYIRCzzX2D
/QS7vwMpuJO+dvAGxKL4zDBvsYZRlHkrd2wMd8Q1vzXfdOBkxa+7CfCiYnIauByJK7T0YnkbQ2RH
okJkZVriCIlN1XtCzhINybG2UD1bsIhAUGYrmiY0xiSgLD4Yg5zfz9hTMy3i91XA+9Eh4pYDKflk
R59tcHJyDm6J8DJuYPQ0nCkmEUPgo3V9pTEspB/aNFbyp0OnvaVj53ZAZ7aw8+AC8J4NQn+U9NLZ
hr7JivIbAByJOKYOTSU6cdd4S6fheDfOOmNBvhK3OfCqrkN+JxoSnMhZBqyF8afdx6gUWymLD9DB
1/bSg9VIZTQUXz+sOenlwEenUZTh9rQOXpkBG0DfSuxOONZEYCoMbFvfbSQ5XA/jK7NvYN2aNvnC
hTcG6aPTwKR1C0ccSXYALCd4k+QIUBgA6/GJ1b70piXVMGGl0cllz00hpTAUBfnJZn9hcExNLpB4
JVqibhzM0zl6LsKTK1GUwIwZyFfZWmNrA9+nDuWNmQ2VBPXmOZS4eQGfx93OsMwYmq63Hskkh75G
WII5uwVp67UMAcJyR3FPMTNy3zNan6hT5G2hjMpsRgXZh3gJ89qCpBLtF9yl0FhiRkN6c50diNP3
57vMRjlbvjbViO7rQNNwLyQAoHcirhpLurot2HCCcTDBa1ChHfoXjhAeLcA5nLpFHvPpYLNtyIn9
5LTgGQHDjzJR2sb05knABAoiVwqpgwSvYEkaAO1bMIZsHoYN3GRGa3aAECc2Vk7riW4ioAfEWcgb
aaRKg85BeWsNEIDx841Av0eKCxmBpTSepKlx6n6IRFHZQczuA5WFATg9ZoqMRDfhcssR3tI/Uf0B
nXPktVww9pO1N8iI79RZy7+GV4CkA8odBLJYUaZQ+1egHR1KO25Lqz2m5UV7J1xRiENdXB3gp5HI
YM8YN2foIsuca9Y5aYFtolPhwcyuta7RUnYWXDu1la1cOEHwhmllI+J/gos7niYgP5loyocUcMth
7janUt7iJcH8kQvoFgziEI4/7AzCvQnBGBYv4vweZNQbB3aJY0o/pgMt2xIufmiE5gpohyca9Fin
J1TLshsxs66FnzNJplxPkrh/uAjAdd9FEkQDGirtofJJmq9Lwbcw3OkSEDpmi65ZcOEURftlUl/R
KCA32PJkK8cf0sbnUw/3XsaR9feNe1j67HkamcCNIJ2Cc6Y0km45sZJJjiSA9CU4paZ3w0Wbu+2c
kfgjQcRGIS9DRLOL3wv3FKDEBbr9K2EgXslXvDsiKJs+Y7+W/N04CmIX3zoyRiAoVNHE7eijjMDz
UiOum1afXpwMFFdbtiQiSLUkSKCM7gZlU0Xi74UaA6d3D0YrmGO/D3h+YC0XSzbIBERJNF1h2UlV
EZE/Omd+JHWIVwsZLhmMbad3hnpUvFpYcjMWTdltMO5BZnCFhuZT8YrcI3YHOgP1JQItgYwyn+Fd
kiFeuFwKWlYak9NPhq6McmCNUJzzE0tGUku3AcSWXbYLCE0XTG9AiehPcrBpg9e5mnloxlLHUTEW
IsZV3NyQTwLV54LWlgn6IUCPkVsp5yed4cnte87KDPH/lryDkjPcLU/I0rX+KtmsHdGKywuIJh4m
uLhADmtwEb3zwtNodgnAjfDFtyPuvqNnjrQmDfsZmJfpmu7FhfCCYbk/r43iMbY0TxtPlOvPaxIE
oj3gE+/2OrmCiKQXQAHs4elhYLsC2hEWHS02k0wO+nC4OgZ0knnDbFxi3QrqIQFCHyg9JcJv6Wk3
YnCF5g934v7zShJcHDN0JuKCb79BZOjt+lM+PownNiyaB+T6TEaj08x9clA7DGf89daFZlQ2gw8D
Gh+IC+kocPFxXn+D+k/Dy2Us8Im+J0MlcDRx7QFIxQEja/GZF/GG8U4oueFxz5EBfhH18R0LSLC4
Dnad5y1IrKLzjDD907kORWyw5oUMJI1jXk5fatmCXMuPzlEBEyMHp4V/hnS/sAWBcvbZh6/BWoG+
CJZFe5HPrtKmRUMeJJCw3M6h+k74sKA5So8J48Agkc4SqVraGOCmAiHA7OrRBfWImR2l6MSV3hOl
V/2wouaG70SvD0ja6/ZVcGGCKb0ytVuMCu7VGXfH23SAsiGl935ir2zQvvCFuVYVKjsowsyGHZN5
MOriPeH055xoch2OdNykq+2/GRg5SWkBKyZUwLVafWxVvQ9p4ZxIQZ4hqtTJ7WndyGlevBWUhwzR
JN4Gyys191LxXd5nbzaGZIB1IJpCROea3HIw2u0B7XN8j/CEyLwZhX8yOuHNyolpFMBQ8rcCZQXm
JL6ymk2Zo3Dvk2K3NtQbp/qSid/TbiJTwVvDBkNDKMLRBp1rLonbGMgAtUjDR3eM7v5iBDKWq3OZ
AusSJKN0Q8VQEbGFTjnC841/BoqU/i2gjKRJ8KOXYHC7X/nt6IJS6yIu4ZO7LFDpPVPcyhBcXhaN
lAvXDDFZdsOOb5PTcV1TaRX0Uen++Q7JCpf3IeRfW5gDJ8zhOet0DBL+4xIz74NAImSWSO/6FkCL
qcdI4HEg6cIu2fbS1IxF1qoMuDI0vOz82+pGLvhZGmukAmbLeQKFUa81ljQQ+aW95YW2e8bn4Cfn
WBABf5if6kJMYZN9mIAuIVR2Ps2qzUAZ5m21L3c+n5CsGuVkwAPcIPveurdt0usQWgLruC26+XYr
6yl0WShHqJMuwRBbbt4HhGsGFIHVKpiRYpF0AgnEhcp7YPwHgpcUxKln74e2Eu2YztU63IEyrEMJ
Z+wAW0TSCb5aPHHHYmsDneb5/HoY6NNU/j0zNbFc2m4Jxlw/GDpnJL5x/dVd1djTgjc5ByVWZh2D
9GiLv5kb5A2Z7+FXHnADjJJRT4TZgJvRURVz1mNH4AivYjVFK8vjfX3aezb4lARmwA+1iSpVA7Ga
aS+EIUkbMVSN8DHCmFGmxZLOaQFWcxSWSv1FeixDJE5g3sqvvJtluJliupG+bfEYU8TPDyGamPtl
UWe2TcizQBvzK75KVZJEhS+hEExOL4mmhyYAQLfhvABwgOiBJXewe6MmQ2vE5iaBIdvWXswCAouF
zWPxipv86+KF1+SCE7r3c9tbv3EjZO81JLRx35wZKwO1ytn1nd9gPT9SbMGvZXTayd5PWBGeMPnZ
z0oT2Qhv8WEyVEB3gDH8ogeWBWU2XJ5I9q07bqsmbEHEAwZxRPKpUveAY+YnkVQ0YfWN9aauhgB9
O+tXe5y38rZZDmVc8uIb8/PLcURU372DK9JgYdIm3YN0ZyrKCGsxhpxJuZawWzRyaTJQUKh1UAOk
nzPnxZqmzJLpF6D/lvGW7EHMIKZAisqP4WlvwrNTPzF6VQJYyKiDuEBCn7KkWVAwMTqGaLiB7ojG
bHh7N7vahHb9cjGgPW03lJmIriK1Fl5bzDOtvkKSCKr3KVlp78ytJEKv0k3nYHq1jv1sDzg0kfpk
YSwseW08Am2GdGjeQbnqgPj1CkmNcnCCCDp1uKbmJvpEJYaQTQuwG91t3fZsxU+p7zcDppN8fEia
dSWwh3gucJ2mNB0vJFi0Plis1rxMnfmJVoH0XOgHSi1zbFByOp3TuzPOKIGoY2QkAiGUVHoXnb35
jSrw3eyJCnSJvFcJ9UCN+KsQQIDcw28+zmwYa609jdkxUApIyHSRPwdKwJN3fauhv6JHkIfbmfmi
R2ZLaKoaWjyw+2Dvpi2kIIz5DbAe2KVPaNbibTHni4Fnh0Alw7d1KO8phsjOxJ4dy6cEFtzavbkN
NGQ6eO2O0fSDfbGNcvyYZUhudO/LHDRRmNetWOyfzXfBpGVdsu2SJIaOICw+stzG1KQDEBb964c0
MaAukASsBDzD6JLrUB2KdMy1XsSEaQnMtf6ut+juUZMLxSpNB7d4Dvft3dvmzYCELTyqpKGFpKGf
Zf6WhG8nLU565FwO4ppIOKdYpsVEqo+I/OsJzbFo35D8ELbVBgGOcm4+79tQbttnxMFJNV6YC5wY
O25nDFno6yD41wSzEBZziMUEJmbF9GRq4Cgy+n3g7w0s0ZDfDTUac8nTmTRwcgzE6ujYVMiYKNU6
etNubrgbBLU3I27zrRb1LMT4kXsQrOHwhCIBVXvWRf0GVIAu3VTEZRFN5y5Q6aETy4SMqXhzZH4Y
FQAlbJAvhPKgROKnDTJZ/Rm8SmG4aW1I61sSEwZgdMCIUBTohQ/28+B1E4yZwBrLZHAjhY0EK+In
air4rUqytadVyhyOV62DrgPPWQZsauBopDzi0XDpxJMY4bix3VeGW6AVIpp0eNMJB2gHyQBCRF8u
4Fuetg0YuTJyHVzq71nj3BCWtehA0SOHmSwNa1pUYwceE5KPwMKaN0g/7BuSCH5pkVmXa+qAiNRm
XM6P6EXu3zUMi40wpyvgvef8NoY/+cB3AZ1LwB1iBI05AKg79hBPuJQ5IY10TIzrqwNVL5e+z7xA
GhRQkOEqczgh5/Jf1daWfI0tNRU0EfFzJI1XCjIEfbIpBNSIQSRlwhEBoNoSihL0d5bBgUmqgFPj
XvPQaMmhGQOhFxgadDkVoQKKeyhkXejPHTBnNKbjhklFv6GtbEVnZoYgl9xlAWTnEuUTBvqOqCyJ
MS3kFu/w6jBQlcO4fzuhowKaHKEjeiKlB3+jmXbZs9nwNEhGiLQt3k3k5npQkHjmdW9HlrjlW+6A
iTG/vlHlwp0ALeg2QXXfGha5tDXafiB1xOem13FmzAk1hC6SFjrE6Jc9MUUQeco85gjUgjMm3Mgh
IHc2JjEMD531IOmVzUKCbcE1ueLzkaKBXpfWldJisMIWvoRn7jN+Yxi4gKuhiWB1yWykibk7CiOk
6VOwjXBCk49jN3050N/TwYJDCDr6y3/8x//8P//7/fq/1h+HwSG5rQ/pf6TFfnDYpOf8P/+hKv/4
j+Nf/7m5/M9/WKZt6ZqjObZh6qpjaJrOn7+/jjbpWv72/6jds7S2Ppbp5AbnhU5l/Z1BlOc2GhXr
mBXrGN/XMS03WTj7SzpR+ylJhYuGzP5j0wVdwpAiAQqKaFtUsab87r89m/xOX54tNuKTfVTv6SQm
X0VMgukkk0qK6AWauDs+RMV6P7xLwzJcR1UNU3UV92G9ZKtop+RuHSZnfPxO/kTqMDI3DmHFQuqf
D/ZtIev7gx0uZ9eOFRaySTxrQAhQwe/qrVemfF7FUlrFUvb3pXZ5mVu6LAWLoXlpkgjKcFEL6R7T
y65YTDbBwwf79lzO98UU87+ey+qShwO3Ehc+IDPQv15lJlpUPd0Pu/Lbgu73Bc9JsTmdNJ7u06Q9
j0QGO/YngyOcGaSbwdH/vU+nKrKHvuxJw1hfi+LKijp1EB3N3HtPGyKCVFY9248v07QsR9dd13R0
2URfVlqk7vni1EwCZ5Sj7FbH6xAbRBEFoQUpoDsAO1Vr/ngCvqwpu+nLmlmmGXF6YU3pxYvX4sEf
LPpFZ1ixUeTn/LFRvqwjJ//LOvFml65dWSev31YYboeTj5K8Jx69/hvx0bC+rPQQt86aU56TnO+F
CKi3744ER8cdjA5zxSP9eKa/LPQQPPaGnsaWxSOdyZz0EPA97Tjt6U7Hr+rtVe2Mh/BxLC5Jejx+
nmm7r9287iJC+72pPL/bEfqqJIZBxcPJ9/jje1mKqrq6rRuq/bAv9KuqanGhHyZGpGJHK6KpAuMz
fYa+FLqVUevHffhlvYf94ZyLwzbPWA+TpwjUJkwBmt8y46l4sKqFHrZHeYkvunZmIWEsCaaGCp7R
DTPl3xf66yJ+fIWOabqW6ziaquoPH+1UqmVW2kY6kYa0DIEXXVqyN40mHP6xgFHpfnhK94VWD8xO
4NlHEipV8+zwMim4JMjAmZMDsqNrk00hSkCkVhh61IAgIk3aMeATcUdOr5CfZ26zZIQtiDw0CZp6
MwPsIKDgNcA6d1xCgVADtFjqB4/COwu0lVKnHuzjK6XSKmSAADDoTF26IRPczUtS7ZqwJiNzRJOi
QfdXrH4R8WDXjS5BQUPADLGNDRVJVWu9twKl+7KuwjFglhUH+/q69QaVbkJeSJtZQB9HkkX7SQGL
09h4AwDhG7pvKaY3fjo43ckuzo20IUquamRDdEdwsOW+gokwsDg5MyPJkeo8MjTuUHyCH7cGi+dt
PxvfEQ6iZTBQVaoYWn/8CvibZA35B2hTLw8Dsnegm4s2KPK9IFsOS5EVZ9jXSmcoOUy0jPT+hK7f
QQMdWANKH5mCZV8voc1egexeaEPdGGbI4PP3TaL+EENMDpdiu4Ztqor7sBtVzXIvh9MpndCRJJ1j
tCT1GrUJfb2/udRDuDo69nptW3k6eQKa2bhNNy2AsMCbN++3v7vUw87Pj0lyWN94KqBtPtcWl8rF
Q8NeBvkVT/XDcf72Ah+ynct6Z202iyyduP2u6o2k8yA387JimR/C4bdlHvKci35fpzuTZaT3lQaw
ul12KhpZQnqlr12xXNVTPWQ5xm1z1LY5L7CNLnSjjEYgb48ovvytZf5IbS53W88MnafCpSLox3Rr
mDXDk/i768gp+HL5q9p1sd6vz+nk5dTCHg3yNEa987/3jVRF+77K4nCsnZIjTyPtY3romDdLuUJT
igk8rY3fX558gofo/mVHqMrDhbVPj3e71DhOYM2aNaam58ZcPBR+X+Wnau/bMsb3h3LMzF4kNsvc
w3TwJhkGiHLaz1UZxu87TlUeooNjrM+6afPyXhD4whIQOBrRgTuq4rVVPtBDbEjdTLcUgwdSx08o
zUZuXcZ7MkmreHNyJP/8QKapmobhuKb9cIbs8yG/uDvO0Kl+D9ncRvPq5cNafcEsP/Fe4yt1noZ+
w7Fqt/8cK/57YUde9ZfdftTyu5JZ7HboN+MjMhs3WKZE9lNCswtUQcVz/vzl/rncw+G6lJm5sxSe
80kM5UFwYbY2RXi4qh/w81X1z3UejpdxNqytmvPhMqTpnuSuskC0akzKKzIn9Ycajz3/z5Uejpa2
cxdqkhZcioKbe3VINnJv8gHeDmYZKCCGIGaz4i1WPd3DOUt1Kz7ttqx5829kVZY/kq41KUNQ9b3k
J/2yL52Hk5alhuM4+lECh+Iz2OziUBCKDiDISiGwxtOKR6vaII8n7rqr7TO5jekK1rkkPxDdoQvo
BhXrVL3Ch6vYTM53O76wQY6dW8v1+igaQ1a418dVb1B22m9v8OEy1vZ2fN7ofCt1zPjp6Rzcyflq
H8fVLZyOKx6qai8+RJGNtlYXa7lUEF1BWZcRIHiVAh+rje/0RdNAhnQVa1Z8MPchgORxbmR7kwAi
A2bxRoRQ8i80EuV7/PIa3YfAcU11Nb1ZvMbCJ0rFwTUGJRz7NrH/+orCIHggu2W3pBdb8YAVO8V9
CCWqut6o1o0jkAU0FsOXtUe9V3ZEELVipYrP5z6EEiPJyvxwoolpdKF5UtGcxxsmr6LU5jREikzm
BBVrVmzPx5w+uW+se632ecCvwb2Zvxz89zszGAAoQN0qFjMqPuJDNDlq953r5jxgXj/0kElag0jd
+GX4zFSFaWrV0av6cg+xZGOlW/WiE0vAM7zsW9Bv/Pk0HtaqHqvqHT7EklTfWHZ+4dhdAp07Lcd0
V5DJr/tx2R5WvMKqZ3oIJ4si0ZPiznGjXgZfRNVLFxhHNwABlZ+raq2HcKIet5l9iXl/NlC5g7dv
Ca6l1nVo7bmTiuf6PYxYj43L1EhVK7PYh0LGC6UEE98I0AhVh+z3TIsmDnv0S8JzVw2ntlN5gRdE
SO6okB9WKVY7TJ9gLLl+DmSJmrp2oskiKpG/P6b2+yu1HtP+y/pu7DMpYjDSwxlR+9jVT8M4ROkD
T8H5a9pCZAMJnvSFOTNaIFWx7Pedaj3WAcXeNa5nuc5lHLMhc8Ze9XMuDCUPeMnvD/v/yJ7/KzUi
Uf7+qo/lfaeqCnesg/KWjH+wbfZPCGhWjkZ+fK2Opju27loWjYjvKx1q6nlzKg6klbf6ZQBC0/t4
BnqSequKR6pa6OGoL07uYZHu0nQyU/x7s59HH3NGx61t6/d1tB+Pw5cHejjmW7vcZpcLD8S0OXTB
3ukNiGuNQQ8OBifj2QACfwI8pDQq7zv5Kn/ctF+W/uPUq/csM/fp5ArUITLbSQDyMO8zIPHb925l
6/HnXfLP9fTHBGJ/OOi1Go+K/zx0v5M/fz4iiPhvlcCOyUK6rRhsyu9bRM+y+z5dJCQQLT6dl7U3
PpyGf+8+/bKMnMAv4WVrFGlNc1hGsF73OHhLONrgwBH2DWEjVF09khL8+bH++VSPKUNxWBhne0vK
gLSdDeIN5XefnHnbu0HUGv6+K39uAH55uIcDfVkc8oVsf1KhpNk/htvgXcy18JqtCFT6z5vwn8/1
kCnstoc8rxWxzFZBpkPcA6FHtxcXt5CeKT1XQEQnDDtrvU/KwTkiBwSJOpWWbPmOVYKYcBk9YWe6
jYq38GMQ/fIWHoJNXJziWn7md/uLV4AjCBxLFEFBWlYP9OSH/faBHwKOfdndy9uN/STyblkzftbR
a/O3IfB/yBkIfk8WwJYrg0DVvnqIP0Yuke68TidW9wopAhhjYwHlmToC+Wcku6tu5ap3+hB0zteF
YmkHHvM2VFon4g6IjpaOZsoU17X63/uA1kPE0W6alW/XG3pvUCtzrykDbjyjwow7v/Jq+jmS//dO
th7izuHCxLIwWewIVw/LG0GeOUDbK7O1n44Mcx0LaICjWabysFPOZ8MuLls+2YUJX827ttMQlojA
fxzYu8iwVJxRVX7g49bULMNhKcuxXPPhm+l6fDwurof9ZGZ73XAyEu0+SFUdlDCHVRvkEyjyy2KP
3+yu3HaZq8piMHz8/onp/aTZRDMDcrTldTxM+xRvDBCHU1+xXX58sRYoFss2NFN/zBiL4rI3bscN
GHGvhsLxhOcEo1AC8UA7PJpVBdmq5eSofLlBrpniZBt9vye8gL+dvezr9wYTKOwSgRfCK6p4up9O
nsY4x+QTKhqn7Pty+tFZ3NQNy8m2uQFPABQKhgXnb1qqlXvmp9PwdbWH+yo7X7VLlid7yheDYQvs
ckiMAr2qzPPlXP2xYb48l7zmL68xtePb/lywknRBEJZjLUSQ0Jb5F3ogP0XLr0/1eFslWnyv7XmH
pzo6KE07BNHIzrzjWmkzu6uMzj+evC/P9ngD3Q6LhXvg2drd7YCZqOp5dAnqPYv+5ngV/L5DjJ+e
jjaf6riK5SiO8XAXqGkR6+U6TtiQWaecMV69wG25M00F7AiubLAe2dzK1gC5jRa0lGAb4vX6BrIW
+TWUhugHnQC25U39hnQWthfYjSFC1DpSie/mZ/hw4e+/sSqR5/HbW5ZuaMABdJuI+P3bZ7X71byu
NdQAorRjoQf5fuhdm5/yXo0L+7qeB4cJpoiIGiDGWRnyfzrBX5b/TO6/bL1kcz1qB1dNJjThWveO
HmA1SYogxk5i+GIIxv7/84kdjUis6Kaum4bN+P5htxfHuHQNKrARJlANBejrq/pkfJQf57fj2yJc
MMBHQ6Lw706A1OJOARWPRczvv8Mfta2juaqpmw7/c23D1R/2ye5mFvrdTA6ju/Gez5LnxfP+Qooy
dxWvrzCgJ7jMtL6V902U6140u4t6opHObsO7M/v9V/kjUf38VUzLsFzDUEzVeLh01dt1fbbWu8PI
vPeySaxPFcxJ3dcEObIyNPbeDkLIviIv1B933V+Luq5iGqqhm4/l7lm9FOl6XUtH6uF5nYxPt71X
rhQlutaiHKKyM1avbRdyMESftqK2D/doPdzpsxuE5W2gguotjPGxvzVbNRfvcG0f2KZ3ibuH63zN
SMZ9wTDvZt49dTswN+3rBpPTfSO5tgRO/fvr0x7vBHkSgbfoNmNW3X3cwEyor26xWR9Gt3PnVOvc
6T5qndvxI0Hkbz89Xj9OWKYvN7QMduhVXqcFzi/Hdmb7JzQA8QLGhxFrxnT6+6/Fyf3zXFuKwzZ2
uK8sBg/fz3Vq7xb7+1XdEYmMFgbWoK23naSjghcJFy0X+SDEJExmjwt6mQbG6cH1EiXPRwyUrkGy
tFBFwIHCCSz4gb3b1HzLzd7VaNwhZ23bOyhHyHODYYchZ4Fm4Z6fJv216elvOe7VaC00tqHeKHrg
PBvuCOoYkj0bDpJ3pNaAwOrm/ra/6RqDKyh1o662IXI0dTDYnITpNji1YJpQDarwXBWczhGq2h/8
XX2PTvdcRc3F9VWAM2Rr3SOa6m248lh1IOTytIdCFV3p8E3vyDJm0GX3aLEsiPkuuMwcPXVgLJ7T
O6LFr2NioYFnP2jQy0Vs7oyRjUAqwVUDODafldE2gqzp7yew1VF3OVG/GF5Guw3nI/UDz1JQOPY4
wUkJINouwEUViiCeQBOgzwwvnkRO+xSuDii+s9C7ji8OfKq8tbxBGrzX+VkNoZsq7yilNNzn2gTl
Emjq9hLZjQ+Q/bChdqE90IHiA0L+ND/iSMDQB32uMICEQw6pu5dMRTcTQ4h3CO9thL+QUjGb0Mcj
vNzKORQMGxQSYl2ffGaGlWP+B80b9RNUfUQnAX+Jp/sQW5fmhV8ZB2DsjtEfUvrZ6oAGUdFfiRal
JXIu+LrBmyTfQqbViXRA/HGURVAyGrfhZo4I4IhmLg+zgwiCFxmoA6urwuRZk1qfJmioMpkVHhw0
pVbcBlXXU0EaDeGP4J93BfIvMg9orwgtApmQI+QoRLSb2OsJAt98AqWENPSF/K5cC1MLFYK2cB7t
4JMJkAsdKwvha4alqJO4S+xuS1gh47KJjRPEo/2bDUVpAxMS6lNlMvXDjfbt4D1cL1p2KFTjdodP
2OWC2YKwLkcjBOD6cS9dCVlz+ftRJ0T/dNRdSyeIE4Xcx1mIu74li21Z7iZFndO6GaEMZdXhYeJl
0NzXD9ECgdBu1r9Mbt28u0UdHLxYK0ebDOE0pLLQh3tNlxuQWp6NqMPJ3w6ydZRqgW3U9fxJLfwM
XaOmdfTzVbk6oGaA9V73qo826GGAcdtH6lhTfBzfIKS/0ioeorWiNu/LEoI1mgz6OMchC4IxHhOw
IuB7IJUo4nxsFAgnxIx3gGQQGvFTmNyixct+Zo8B6APuANZF7Z4396NitL/W85cSFk0RHMfrnedu
fRXhqg9nkEenLnZbLQNtxAsQbEKKt58gRB8coLxnSH7dEH8brLtinaJjT5ZDv7P9GHXZpTFIw3hM
vT634GIgfYjaKqwwxA9aeyzqfZRTYk4Ic8ECZOYmIjNuoEEWXuBUXn3cLlV/bXfiMWtPCzopg1pv
E1koaEYFOjQzkSlZ4K9wqW+auHH5SYxyatYoBcy2a2lT+ui0CdQptAtEHtcddNBQexTtSiH4ut0W
ZNE3EQWP8QxkbIemzugyIzlEAkVFHwcKNqyQaa2FRu11ZQ/xTWJe9HRmEnb0Lm2Q/f4ZqQKI3Ige
hYdPe6XuBt4latVzrKu96ZoGxQ3/ZpEtgyi/Sl71yEYtcou+o9LMkNjCfRqFV3gPBVSBJ7RbfIRK
0YZg1HYK4rnSxKKiDm+rRDxJ6RQD0UuOZ7vmbnIRKWGIiTl2JK0CXgmWlZSC0HYjG3FhFHFKXNFr
6AAJg3uFGoB3/HCxyvpkLCa+1h0W/XKJvKK/jyy07nC5KZ5sxs/Q0Jqdq/e+Q8gGrotLxGxMByYS
KOFziZr/2MJUFSUdkYu+YYzdStAE4f4h1olZyNF/3qCpIK6FaDP7yZARXqeG6yrWNCiOqCCzXXQh
pFEVQmJuwax2cIlKhhsOMCapmxAZfo4yeIXlWbibrzavRdB9Qp66BPZTiiIWuitQZ1AJjBavJdrQ
+IfuYOOgOBiUTXxjd1xupLlUPtjoQl1r7dDGE0VHkQy4HIhtfBoUMmHBi6EMTBl+fNxCpxqSeK0P
JXcxXHTvfUXxzUmts5mreBmsnAYKDJwrG0koW2SbYzikMFjrx+ZpZLRurdo463Cg6ovpERb70HpB
q+IwcFeLJ9M/ja/oBfwL6NwfyjBL+RKjHqKicVgckot2JUZhX3pEhonX06MdGKING+Uh1JxzHdkL
tbL++0wlvxU4tqm4tgAubU1z9ceSrLbNYjXfLMoJAk259swssCN6EipkPD+GAo0nov8Ck6wWB+7T
wg40sgLEeQbXJjAmbWqazV3SSxbhEfZtybCtFmwIC8haAyqVxiKmzO19fde16wMYUp96/NtG2T+2
KHHfS8S/+7ttMHcMNPb4cx8pwj1qJog+oK3qiCGuHbm9NdqHFFlIm148UtzQrEESHDrhhZtqQB2I
xPbBN3G6aS9eUUOJXCMwFN/m9mscD/7ysmtDjQLgig/Fm4hcVpWJfxa2D2/xoUxMLpu7q+1r5eSE
fwQqKa0ST+OOpr4Uw1jzS/RrdsHZ6BvHMD3Vic6n0kcisOb6QHM/WiU+HacJuF/XX7DDYNXnvhk3
ThwdPUzLxuXaSshOruRevQNtqg/X9LdQMbZVtZ/xmK7btAIUhercpOxQdeeh8Erup/x2uzvlRHm5
b6cFwnUmoopbnGq691Dd+7V5HmUI/KQjxRKbdj41wkuIwKFcBk8E57+rrzFJ5je1/JrRdJ3W1YqS
8zDrqw0Lvdd+GUUWckncGNiioxx534ZcLQpqTwr5o97Q0Qm0fWtsD613+KQoWAV7VCFIgSJlCYN2
bFxw80m6qhGoJ6Ee6/Venf6IW3c6i35GdnpDLAAr3kN068S5mMGke5LaS/d6Rg8BYRMb4aX+aREw
08um2Jb1oAIeXldHdDetEDrzOry9kRcenlEsQQQ2UrsIzYa1ErZ/dJweX6BBO2FtxsXktAvUqGKv
hVY5WlrDp+2HTh8Kqh0xQ0eIJfg9l6ECf8xl5PuomqmohuJQGj+0h8pN7by9qGZJO0JZbdoJ4+19
tKnfeiDr91FtfNOGNu0UVIlcv6YGl3W0p1Fcj2G6M3QDCDVHWKh5yz/WuXfPaCPjhAsnNdL5/52U
PycbpdRRB26tT3XjqFHtXD+Nbt00KBlD3QNT9R2Uy4vQerY34bWxxk9nnhuBVXv/cEgTim1k1LwY
Vct163qMKNYx+7y8uUhMe2eQUbVgDX9O9dLx4RZZtVFBl3UTZEiQJnMXsaYd6ljopOKkuQ44Di6v
EaeeMMbrdu6UJFpcpGs/g+gaXLmFHa9zRnCdJm6i+Vtlht7nmfJlW2foPy9Tf8Api4khbTPuJNvR
utEP32wsca+N0weioI5Tv7D1lGPH2dX1/cQpR7bdgh1x90NnRgaybp3R7kZLpGk8K0aPH7VB49bA
m8Bn6wLQCMqNh7pnp9CoDRSIBATFAdpZ9QVqQuRuOFi/nuuijZnAQlW5Op7XzY/sbY+4M4p3Azze
zx+qKBwXbwgNLA3DvyCP5azJ2POBixAxGRaJR/eshQqHibeLY9KlbCYIDHPlcwQGKb8MrcFtiNe2
WaI2623jxm2ez8uGo3Mvi5dF/Qbr/iXnkec7cwpIBkJ7iFV13NheAoj7GSG3u7bINY49pEdFDXy3
84fJ1ESvn4xxntd8m3WGhF5llD0hD7A+ewe1vr007KXZtAuU9TUU84mz1JkIPR0ohVPI1vAfdg0n
ZtuAzEl8GBtJ16GCgoYK4KR3Ur18cOVrdsdTsjp34BTLEk3waC3SlDoKXxsEG+taB6sCJBS6Y/vQ
iXHjtKL7qaPZLd2t395whhGrivZ56n5wi2gIvK32AoAO+ZEZbPWUary5eBqjI9kY7lHYycl7amDb
0FhuYnmCBFsNIWwURgJ34DbyVfv6fwl7s+VWsaVr+4qIAER7Sick1LeWThSWbItGiB4BV/891NH/
1v5j76gVKxy1bAsmk5mZI0eO8ZwbO636HyesLP8HmMwbrAGHmIy7iYo0+RfwYBoidPpb+TmQ7Ez2
9RMBskFylGwjvVAFQq/s6X0Sn9ezKe01wpW1us5Sq55lK5Fg9/5t1V0eugzJnaJ5qtnm6h3Ebzpq
5kpBocGJ3Hf/IEVP3PArFW0Bafa3k2ZTeeKlWxkpp6Au3Op40xfaRjNPt9mkmE/fLBLKbPpYNNzQ
9qsX9SHxhwDV2dJSMm8gP8LCF7Fu0fkgFePmpxBFvoKoP+13jKHPlcIXlt/tlVgsII1Q797uEa9b
HBDMzs63Fc9u8zmHquUikgyhVaU155jXNHR4zzXEZN8bJlSwOZMFG+WFEoVRRG0I2sP7qG+Qu+tQ
EZNL2/7Kzk3Q3P/sLwaOKeoTD6VyJuZN4AgpcZ9/VME5IhNX9DTCOcI2/jhFToIgLG47wqpmulnj
VUiuYj9Ir9t7AmXiZ4mhqxNLHjiAjMYE6nqj7B61nOD20VTCMedQn3Mf5UNuP8UCArjD1pGA7WkD
JJjlTT/9eZT0PwPggI+S0Wc2YhlFsD2pb4857R4huq9QsD6Weel9dTRkoqq43Snr/nuQMP8D2hp3
mGIAawFs6QBw/xfaam96/2TqpT0g2crWav4SefsUl+gyGd8olFSll/wJSIGFyybxQ5x+5HQ6rM3s
0BpTUfFynsa6RHlvrGoZ1HpxQNsqtVL0tAGyEmRD7spG+RC9n+gtR4ixXcrgV8jOJVk91QVDVGmQ
9y5GUu/4rFiKZNlMLkkLo/iK8Jwkm093SjRNnm48uITm/umWhW3cplPc5gXkPBVfF3xjrB9WDcr5
A1bxk9E2NgyOwyh58FHdAigchVIbY/uymyVY2CH6yjX9zzbTf7QsAP115s11UGgmAv89dq4bbZHX
2PUd1P2oyMd1whVQEGhcLfb/c+rh37ivzocZYJKmKk/EifZv8lHyTIVnJcEJQpMdUaT126lsVskx
nA0ZUAh4hjXpSN/871vmPyGSfz6X+VtJ5kwy/03dlEslft0gtcCmhNHivAjseJxMEVynMsVceart
/vsnkk3+/y2sOZFFmduUGe3/10EYq59bPomgBJbYvVendiEz8iMhUoUn5ENFV8xr/p4rYT+RnOQ7
Qxjprx5FYOwEBRDUn4d1dBK3ihoQbkzQsv1k38zbi7KL/kY1SFyvZuERyyh0pO8FYc8d1vzsqgTL
/Da/ZPCKF1lFiuJV/JNv6MbO1eDtGIo1WahMHk2CZJu6xYioyIlb/TJud0OhPFw/t+81Au5IzRgb
44dD9NLdnBnoqwlD+ndyzq7UlUF5mNysDmHlH90DIEnnevBcLVU073B8mrd00PMFZ7zyN8Cduznd
mWwi4Ktt+Dva2oAVzscWWcUAAGf6vBolD8jWvk4GQtLybvRAwX/gW/VNaDom/CB1zYS9y69F0j/y
O8gHp5BfJDSzz/a9SFaSF9pvz8SYBPGdA0pM9nVwvMPBOwBoeQiCzIsVQM9B3sibjKVJAcUHh0lH
B5mMcQwBNSLe947Btp6QpSJfFR/NHx29mQyoM8Y5+HTbKvN09XKMjbkif7bXUNQRJ5rRggCbBtQe
ncmZphxHLA8i85AwjNyJX9GAvzPiE3qCm0wZu9zpi87k971n//iE9n9PpCG/Uj9fv7zE1XmizNet
cLJaKsvXTNgnu/rwWYbr0kddL+C4tgiWp3rzmQ4z3KSx3+mC+pws02nI1lZ5OMOim7UbHWfM8d+z
KQI/s/Z8G0eLN5t0Ge0mXrh5HSDFemgHTci/ehvh3vgPs3tylG8yP/CW9p7+Jr/p9LkcTTeVi7kC
KAsm1w7pys9DXuPSskAUbvHkv1Ex+SH8djuDq8KwHpF3dMiQL+usAscjdOdBY4Dwke/Bh+RKB6Fg
TuJXTWylWAhI7XeWdKZhchYvEq7TNCk+8xQQDqRS8Pt29oo8WfI0waoxCTIOdbNq1WnGlArlJhM/
yAZBTKmtZ2dnfByEUShXgp0W4y7esIuxnhmcN7rmrcc5T2voPrmLjaOjRz3l0lJCa+KWmLIhBXlO
rq91h8PoTbCqz7Lp7BDfBRx66NZ+PBElLLQkkCBDVRAN1sFS9Z0pO0zA0jV5DpYeWSKiN5H10ayQ
xgIapmifVLPO8DVpmWlek87jC3UnCvixp8BHlu3maJ7VhZwH0uBFr1mOIiF1IXGpC2QU4kBWK+s5
mVPSFCdyzcYAgudUWeleO1O9pw8YVHB0y1tauPrjRkVkTrPUUZCb+X4WNscLQjMSm47wj3j4+M14
zaJdPMrSZCk7vjSXWbW7xfNScW+IpCnu8HRJecVtE51fgtea84jfvei3FfPbpVUlcwnz8afTosNW
zUt+N5lIb7dI1SFhdp0cor8aNSOZ3c/40hYxeRSz88WnWpSlz9Wg2sPEu/zXLuqZHkSoj+SuMPH5
4oa0xbY4ptc3AAHJ0iHbafPOwQsOdbvWy2k7yBByMXdga6a8iCGfgnYiOk/jsHKNc5RMbsbQPnLB
vUe6YveIuvVOg2LPQ3V1l1nmyc6Y3TbFspom2zfojuqRHjI5HdESFnHsofawXvtIs9s7cHAyJS/s
zV0LFFBZ4Rmjzu1D+ZFQALzZ5b0LntfXfnJvptKiXWho9JQLYT35kv8wMN4122z+3rPv2am3GRY+
rnmUZ6Wv7viFg9OBgxlWdzZmZSBuPpteskSEnikPgtpHEAi7h+hYk6y+gudUJR+W9xryZvqychC+
PkT0lJDfrDwUwdYqdsIbvIbIXo31qBpU7kYbopsXnyc3O0oC4XPKcDDQbONSKBb1Je8NV/GPxPHj
XKELxvOr7Sc+C7ndUi2gErVDH2DaeK/gs4lxOKU/PnpkqLi8avTqx4821jlSqggPncp5udXOqGjR
IctPZI97xFLDszKxqm7KW9i9fX6es6EspxXjGh8b6N7P/Q9iqBlYxmhrlFxePsYgsCGmuovb79HE
URcxyp/4/A5SPDkinKBGmRVQ5BtqusB1nK1mIKLjs9M2w3040xEgJytdrpu6lZ3A2ta+QnnZ+org
E+A+R959mWN8S93GA14+5zQ3OfXqe82SrEy3DEBHjqPbZGLzYu64+vj+uode7JXYSAfRPF4LO8C7
6/NK2f7eU4t6GnJNPkiFmy1xePdvi2hpzNIptete8kPvyWIJVwqEZKGjALkIQ+ycyMT/kHwa8lV7
kv5exUMTPJX+F94naL2cmUietj56OSC6NEuJKW8PKVZtrX0hK4yXBgqXTRChiyzM6YhvhTQIz9Yn
tkxk4XADpIbFuMcF9u+/jDUqdHu+NNk9JKVj0wDzk2X1aOdTLEoc8gDJH73pOZihxiLPynS+Vf+h
8caIXnQwp+o2WoRnoE+4uitwCjR/RQfJXRQR+y+8YEljYV9lHvDQXPtSHhKB+Q8EsDIt4fvm10GC
JUbAgydM1EEB/qsv1WBcNJRDRke3dKHh+jZMb14bNEcCq61y1kX+geg4NeTFrcHTNmP0n3o2Rbvs
ONqJYMfCoprWG2Gzr2HFdkJlC4yNUWFlRvhzVN0WZ8pGjl19xQ7M/XfQ9rMCA58dvRJqnjK4HdC4
CQQkDiJX9cdjVV28nHhvrrqn9Vw0hVOwjbk/XgAoCBShALCbyQpgzrt5lAETXBr6h3ltHuZRP/KA
q0t/+Vym/aV5ex3rgyVAC9pJt3rssKZTnUNIyGizWeJPdannrMRWG3sx0cL8lriLSrW1Hz4MKFJf
vc4DngtEMnK1S8bbi+USswn0wrCYu2bztLNGRfxf9BLOzdK8ixkpUbtO0ZhDFkLjkGy2aPnAdqQg
nuCfM/lwVZ6g7UScz085CpD78mJ8T5z6kO4IUZ5sP027ZuPgHYhoNHgFZkZIYL84kk3vs4q/lKMZ
SIu+c/TnNNnd0JU+hMjO05iQt8yfjR1CfT+gVoEk4Aex3ABKyW0lP8G3JzNpk9AHuiAAiU0V1nX3
8AiqiArJbLLm8/gdgHr9XNkC+hzel5i25uCGie7hrj7QxIj85tqTk9ZnAn3n1+QrKsqEKEdc88Il
wTCBc0GjBWxFaYM6JCC3mQSsg2kFWoO/k7t+j8mmwLkwcq8sAGDt+8ZpYdh4OSRkCagG/+Q//K+Q
dOignOLLSDhh8wMnlgsVbwcfHx8YU3g+nsgNEdo13WZMG+znsqduLJbQBNnKtatuBRARNvuDp0zE
fYAUyGhlvN2SPAHH1bywn5vQD5+gCt2pLezP4Bn02MEGv5UvDvPxJcTZ6IorOpCvxuOaG6i+sZPl
WU5LZR2e0kU9KneA+k1FyG4r/tH/JzX7wMEI602I8PsyWVLRnp9HeWPQ/aytLne1djbJ3Qh1uaef
qE7By71O55+jeAy/xOVweAbxT/gjPBA8THbIjtrZ0mDaAugTSsCcl/c6OctH49s0LEg7veFIi9Sv
Z71brMyg3bRrcRkFyonW9EVF3RrL3N92Q/1Qvd0smWlYmwx2wv1L5D3uR5png3/L7YKWyEP9IrnJ
D/lPusMWsflu3lOSHPQeEXJzawqD6JTQgEG3kuhOMY89yAOuXbRr0CnlofbfLUIq2lybh4cBjQzR
LRBD8BUoGOzj6jThPefn3WjeBuGaYqa6xsL6Fe2quCM6uuaXruBT5Uj5eoKQOAk5Z1e4KT7HZ+qo
EMQqaQ4zq3x8ujW7/d1vZHEuBJCmFPFQPhLFS1E8v5Slw1tSyrb420NGwd2GrPM68ctLua6uiWrV
68q0w3CaNbseZWryJkIYLwWWNvNoG81pKWwrevRET3bwsTxHRxEcuHc+EGS+jYOxqB4iYv1PFEpd
4elVxazbEkB0NwdfMx3hmwY1z/92QKX7qucuGO+LOeXW1UhNPXNFbbI0EC5VDuL+jcjs7B2opBbS
7n2X37ayqX0DwJ1+uP2K/eIxrGKkX+2Ma+D+fKLgNtlWyyEo8Gocx6XobmLyNW7pfmZ4e1QK8Zt9
XnQM4AiA/QOHJ87VyarVx3Z8SjP15XJmIlO9jBY6haPiREdzF65faxGqCqfpcmy9myv4UzT/dyWk
ovRYTAfIQ093R0qg2zS2IywZF+Z1TCUqdNjB6H3x/p6Wy3jez/CmPckoiv1B4sHj9osQ+o2ctOYV
G2Ger+qTHtrDx2kRzkcLE11T1Dqv729z2/5JqiV3XlVPJebjH7xUHVacoSXQzkFkBpyzcD6Pf+5q
QHke2AYUhUSCwTkTiySNruc6cpNfDm9tgysZrSVAzmVNHMSogWVdUOVLSOw67Hp9XU9s05wjebhH
LuiLkY6ZgJlpdgd5cuCVUCLQxnwtPjn91A6fdtAslKBP+HuIpNYYcy2Tb6rVHcXI57s5Vafi1B7M
xJY7u83HasoE85S8Jl4RNfrfsSaiQQRtrqZT4VRf+lXq7TwkKYepZqmnjhFU1E9JxGhKb5R9tahX
7x02ifGUqEYwq9DL2CMiyHEXWdWoJA3UmV+bfbuNg3SPrxMqmFvplH8PCBUjcIli7hgDwbRYR8qI
godnZejxnstVX/m3dQWlzLyXP+0PHlgXLJifzvMfOzguaIBYxidxPL8xeXZKBIX5mnJipq5Ah6ka
BlITeilwX+jbYQKNbDfZMIzm/etBeZbSH4Kb8aeSd4QnfpIELDRtjmJTd/DtpKmkkPr+xJd+lWxf
no5rNcXKm3iNmdBfOa6zRd3O3yWEaYxiRycS2ASCpeHToVEW9bIPQ4knIjOZJng6asqt3RDSfomV
NYACvS0YvTBI4CYks0EaOwucXEbjRKFPVSCfYDqOTuyVjQuwcXNymhIfp+9HCg78pSK2m5eDorH0
M3wNSFMS87YRKlLbHNMv/nRWtqf/7JkLJ8Hjk4tZtLMi96rjZ67/JPoWZXtPehjXjt2My/HhRsxW
KrtGANSP1iD4HWwFWvWqFVFPXaorSfZ8mFgdosiFQ/lWfg2PVvdVJCoQKOZ6Qqw5bUV0Jzf/Bh5C
Ndx5pj5LEr9jEfm2mfSVfZwI3B3AW3QxGZLTGe6PtUOb5wm3j9JCt/LGMWPMBxciCq9Ayugpbt6L
8GFKro4e/r2dJee2nbWxC+TMEo3tb8ywS5v+TEdPDsEFELJNjAI54vc4jmGfQTsP7yyOK9pbI8/U
KamIEByX7KhxqMPIIXhWuwrt9tgxcXG4f3wwK85p4IsIZhJewM2SE6YT3ed7oZrBoHuqPJPNXYzu
DUdkjQej/8bEt94Iutf1TgWWYywTeHgvJ3+f6nyKr1cc2rdqOonnWeKl0crsLA1rvxL42CfF7JHl
xue89OPumphLkTZCGsS4caeBggRI6rdk9axC4zU4fIDocdJgYsTR/iflU4FGEL3awepbv87dHBIa
3B8cP4h6LOxnLITDj6OnfqhMK8gQvUN7knZmgc0fzZHW5oaECcyUOvQ+fG+ybGW/Zie/PQpoNTvr
GL+VwUtnw5zFcCNONpNqA+z9zvcTnWb+osKpALeKgB9KCc/prMqOuuwb0Yra7/OxXsWc0ybqwNYN
yDXsJN2uBO9WzBLgbqCB0q3H0tMjDU9+Oc2yeSdaajQTcEhiQJYwRyL14ASY9OP3cyj3icctcwug
N9Xu+dt8CWPyNywT5MzhGCXzylw3lLVd/nhnq1oNhNfUoJJsrwlGrdiRxG5Etl8EymSXpRdDX9/q
w8CI8dsvy0AWA5MMAp7r6tVUViHvWYGwOUppULWBTnTDQfavDAF5dhI0nN6v0KvK91BEsMWs4qOB
dDeXqDkqJDa6RQLFwiJuvE/scn7KlLaJx7dVxp0ai/CkDrPny9MIkq9jzcmjf2m6n6m7hgroOW1p
WyVnKT43ZADKrupXmT7TzPkbxmU9NeJrP2zkYSNIh8xci1gxKDshnd6KbQb0K2/7ZvrWnU/pV4j2
V/PCmMbwKyGoZl7KEZX4sTxvDbvrrwJIdHHA4hO7pO7vba40ggMiqhzl2HyNAaO+uQmAkhDN+H2s
9At/Wh4fngPxFKStRMFbd8WPTZxXIXp+ZmgCi8jhgUDsP4c4wCj6rJ+S58pM/P7lQbtX4O9x9DKW
iKWr6CuV88KjCfdBubEj2iJIdAC2wD5AeV51P+LG6L0K2IX8EstucRav1MGHvP5W2VGOyLwais0M
QO5v+Cuank5JVFKGTIXUgUEhY0tfewkBGOJvuRSoEJ/TglKWVsTLM3tbC3FT9RIiBUYYH0ft3Xyw
XwPURIuY89K8CdohcMbCuaxNU3Mudc679l6mPeBzgb3xe7z82wvAwNXxb1DdjIRS9dRkXjK83pJU
2qkxKypflefYqQ7GKMxcSVZBewSPZ9MNobsWrKh/uznwPj5ebLoF3aCfCEYJh39kP6FHDF6IgLXm
DqY9IcXRPLVZaDW/YpYI62ICT8R7yg7K1+/Ky8WZwcgSFDJp/pEcnnn6sekAti9HLTzh5ZLfwKw0
INoP1oReKK5zFBy91SZ+xi8EScBXDo1DsnJbWgJ+5Ryg0xfL3rvU+Vi/98idKy7nTP6nrQe4emRx
ULdNS4uQokfY3uPQvdHcjW1BBO5zJ+i8YDiYOZPIUxRLSoAyvaTjaLBGhiX1FIPdMGrAt1dwXoj1
bA+2SjVDzeoPV2l8mNsEsGomYXJHiC2XJsRE8nPUwv5wGG3/+i4g8Xi2dE/HrKBo/MyYNRmURs5O
4XtEU5gEfhSH4QoK1rRWCkf6R/qtwZJHi2IEzkkutlgPQidGaSpx81/1SI9OCO2q9/qJLRW2AjUZ
Kgq+Reit5PawHf4isnMMqf5wzdYVj7dNfnR/0c8LK0MAnvCbEjD2kS38uiV2ccl3A65UYgSBVcN4
5/lXQ/T8kWrqZ0cULQFTNpgGL0deERXVizoTFrRc3Ana5cZewPBHWHSX9kJaIP/pfrIECVs18MVR
ZQcyxhUCI4rXkfI7XCh/zbf+SIPPeay5MWcJsKQ6ZV54zP4YIH5vmuPrEv8s05W+iCEIvX7T4LmL
DwbtdOcNxk1WA+SBCRblkGb/QVAH+I12V/0LLw8DuUmaa2BD5Hi1RVODP+9HeAB5znnNX6NbE0nB
/nMlwConKYIQABZAopMDC/raI908JYuTojgjx32KsW3Mp9tqE1uQRcQz8kCypRh2uCAtvQVw4gn/
XnOfPG5LASN36iy3+u5AgIX5E4oU9q6qR9elGa12wItqoEP2MC8zaS9VD9NWdHyo6XN4LcAAf+k3
3iGPAgroBtJ4UJxM8Cs6UXzq283zcVDKh7PPLHVE4mUzX9ziZR3E25c/1zHbxCZ6FuI+bYRobr5n
EbT0R/5oHwYsdqwmcfhFJgQ/JCrQcGYe9EsIE5A+CLMEqGrynhxZ0GFNRds9x+q4/zgxKR6iF13A
1yI4119PCvxxnr37LD0ZZU+BLNrJ/gH6cyBY1Yph/NZjUmZAo4cfBdAF+KzatU4CcYifvjAKvqvf
VLqqYCU66JL9qaxuT8kdCWeNrGVMvrwMq0nO48qNoVmnrkn/LCOAzrmN+AHkqQ8L0aSz49GB0Lvz
Wz5p20645vW0opVAg/O9EcNzX4FW5Ne2+6rE7y48vaLNJHw8sShD/Z6pEmOro4maTG+YRDNX0PlC
Zxt3EeOY4aEhWlcs9ds8LOiK9X50iX8/2/pLgMnXnIoreE7ROK8HhfokmNxBdHHM6HG60myx4zl7
IRY3FVW/q1fzTJpX0SzUfCpzJd7mrf/S7EYZ6R9N5Aq4B3dj8oz0+2dfo5nv8dcAZJ7Y3AFcDxHt
fc1+kcX8JPvXAu78QAmKJRFTLFQPT9cYzSY9k3a27rLW79ipVBBzXEPoeTgyWDo2e/+k8aHg8YoD
selPJwRkKGBpOBCyzQkJo21g80aByAOjFoYpAA/06WeMTjJrwr5d1bvoUv7GowMQA2JLtPLt7iTM
CjCCH6xVHOYipsk5Z6cZ9os+1M3V0mnzzaaChXvUECvHxGjA48RuwI/kLctzw92b8Rast3GINrzn
4NQ43FNHx1OVzcJpbFjRIzXxFfmDW0EgOmjAewB/bn7Uf8zcStecXxyA0GPZe9iIoPN6v63TvS55
Io+xtZjMgBxF8xbXT/IBW2Um57e4v5nWB5/clF9Y1Uz1TeYaW6wvlqyPo2yL74QOeeNSqHArSjqt
EgKnl4pLiquaVHVax27N8H06E8TgFbsdHFSI90yhkFlxVngDpoy0zXCrkmzlfrtiLRL0wQSzDHid
4Dh8U+YLcUDuL8LaR5e+sodk02HIoBIDHWViG1/DMaUcU228TFm/dBHfM0e7Q8gMg+cB7vDsPR1B
B3UDJ6ZherCwht/uQuFMlVK+bRb2BcCL1bnut1Dc8XQjKp2qM6VeMcsOJYMQHKSI2lBIef23jMEv
ZkMwNS/Q8G8MJuCaEll15QKQfuCDY0XwxSGMOV+Czy0AjU1LJPlSLygGB7T/Zh0dUSvUxmmkZvSH
+uo7RH9N5y/cdr88QTPzit6i00yvlIIIKDkba8oodVs47uT5PGTmFWhHwQqglQ9uwQCPOjrFJi1K
DszxLN+Pflfs+xnxKOgedCcpN5OxJ7ZWvmFTK2QCP3AyuxG6YoACXhENUmjQsqUyFwX2xVGMDcie
6ZT2LN2NKbW0INkEhYo8DgZYDUbuZ3hZQoSkjowc5rOMM8eWsVPoXqO4UnopvHqyFGprLEGX5qri
ZSPifbe++kWl/oHwf8zm8WzYG9fwkDLUsGHahcOYGoP2KvsK52E6vd3B2KrrnomiBeudnIGuyy/O
29empUVw+wH0um3Sq75ixmwbrpNAhJDoMIWiWeOfyJYOCdZ85FsP3obmPLlI++h8O2onMBLqHtrN
cEZHglHQ+ck3Lz4vKKcHk0u4LHFJFegTDpi9RZTN6dWCRy1uTFvpTu/SX5wVc3CDEOjtWsINOU88
iBRwFKjLI1patcXBhOr0885f5kK2Ta9YUgKT5rzXxan5U7FOhrbJTNyx+gXv/ByrY4sRlOKMDQR8
GyOa9W4muB1MkWjbFCMpVb60QbwhBuKkY1zlncgRQ14PPY14BsjqpkEaiAzyRStCRj1TayZHx9Zm
KVKQk3fIvJ6k0DZ5CM88/Hr+yrivw+BKPc2wi+dyXAfGEiEz4vzE2ALjEqpFyJGHGR8bdU4juEAN
hbj8fBzl5vLccZ7C0uRmeFrGrKirUNLqkA6Hx/NUMsfO4kNWo87Hbgcw62W3qq2ySOA6HFCgj7jQ
AGYyFzCQtllaZiM2TX9lMjjA/UZhy5XXVF7Le5iSY88mtOWq+cRY155aOFJtczut5KX4lBlerkIR
8EzgO5SD2bTA8GkgaK4mElCCdzwVu8UrW2QaD+/UvkH2cNtQnE5xZMkdWqb3jGwutW7eXiQIfQCj
H+t2h96p5ktSBXbngG4ldjgkgo0Xgt0e5I9TQxdje3LshDNtDoIuQxVtIK3jo+uK0vzdTNlH4neb
EAYt+uk1qfWvMLryDA+iUfJnMsdABkVSTZ888/XYLfn4AQNHgCC4syaDD7gcZ3YMpjuxMP4kOJZb
WOElRxvt0ou2wlSKDgl9cUpXIKzCqR/yMgF+aP2Cdq5ohfQIGFmRvkhdJ4k3Wm7pXh96STE148DI
3QYMmOhFVQzwhKUZyFKz7bVtgemmcfrUG0NZfor9p16FeCLriwi4ODMv0bCDoqtgdKozEuXktfNU
vAHElPIpOtzefiK7NyR8ZS/CFJLBHyYugb+CJHNSfJc4uUU3JnG8tlDD6fEhZQ0hCM/xZqmocwj1
+g3cdwNyYngvwX+3vk/4aLDLjacTDIa6aZt5LSEZEdrMi6KLzraLXVV3M8aFyEeMBbxbPnJASZjG
F9AMllzqNJVdBYnJFcv20sYMMv5Nz0zSEe9T7gTbOA5lGKvMAOiuSn6tWG+VkQ+cz5iLqDK/4QQH
8oFSwKiSulHjx63ZhP1UUs6t4JMkEEgFp6JiIFO9PNdRiHmPY+zCbQnF6cwjYBIBmtKWf/iAUn+o
9KZJPgdHY5m4Wy22iZzP3FFbnwT/c4/5LAg0MIrdDO9gaDQ3Z6KcFfkYVfsPo1+VTQSZxOPIQM8E
VWbXhK7Kvq1uoaehI8BL1azJEMfRhpXA0JzG/I1jpCwYHF4mv5pxCGFMrLgarpw7g5itnZVAhL3a
FNPuycTIyhR2Ynmuk1Wce3m+eLGJ4/z7nX/3oILpvaUcGKKfSbLSoDuxhL9goSwcn8A4P//I5ZW/
RMmOhjpEi8QmrGXr+Jr/igScwmreY6yjc7MavsudfiKy94zo/QLbrOsto2o4xmKfedK3tOFep1EI
NfbLOWsFxs26epNvRl3+epN+J6+npXHOzG/+a5gZ5rLIlwpM5jYwNpv392TefXer0WOT8d7lKEoF
PccRQeQsMih8XRgK1vHBa9xwEx/0NV7Qjnp5ml5He33iPjfRjHYb04EVE3KEfnxkh2W5VFbVXN4C
62y6ReRTvq6UKbNowXtK3RdoUwnFSnx+SDfSjYEb4yf4MATXB+XRnOFDcKrt4ixg+wSLyxYtOlCL
Hj10amBnHGvE4qtz9ctrvAQ+enQmCKeN5cPm8ZDddJN9VkzBdtVDcgflFQLpJ7pH526jQSs+VxDj
R0KsVaXWsC+/SOkoV0WWYDKDSrckT5pslN3zXsKLJ+3DYgEfROYK6ZIuOaFSMlIPvzEuzJYdc5vO
mkUz/iNTdMfY0qzfTY3ZZbK5WeV03FXTbD2/WY1DzuMX02qaLZ9beAYIM26zdb4ULuamOosrg1m9
JijIosVpxYq8ruyZ9ig76ey2xiDPZdDkiO8yTS2RKcFm9vypv0ejc/IgBydH2MdbLJglLFE72veX
7eceupfKWXT4l3OSC7gY5g4a3FcNymH3YFCa28TcbT5qwQL1w1t6rnTr6xo7ayiC8P8A1HEtm+o/
BHXyEPEcX+Prc88z+h+qPZP/pOyj+4EKB3IBoqgxI/d/CdWhPkhpVNTpYYIh3OQnI1mECEzy0cM3
fc6VdlkR+stpOywMY2FEMOJmwuuYv68SDrD0puSLrP1M0lX0suvnVswvXfddCd+Mi6UEMKmjMWJs
/zvBdjL5Txr4eNUmFhzjnJBs/GtUyLipQx7KOrP5M6Bb33RvXrSs78LquU1/6V5fFRgPlGgaCh4i
dDkZBgTAEpFQThxqwgYeNuMHe5BHt10UtMiGL2Pb/9E2nncjJ82n1Yp80UZfSStxXc/rOcjZIoej
dTtAR9Iu8iZninmG/PiSCZ3CkgaHBi1E2wVmdDd0B0AkF/WC/8sDHZgFg16OBAJ0E43YQfGFtV1G
k83qj/0SLsPq+bRIeQE2RoKm6WnISCfb7pwkbkdLFYV9AxpRukReAa6saom2BzJmMyQ1NWYEaAcG
IywjKXjCcZmsgPFj6NW/wq5Cm7DYMjj0XmdLpBSgM4Hy/94Wt5+O/tc4XIFJRyCTkt4jOvnJvNk2
q2LFcN4PONKDko0+F7XhvJ1JEYADHKQdFCSq5z06NosMAYHp+2TQCAM+ZiISFJR7Jv/6YV4sZhBw
OgEoKR1XDF0FEI8uGyAvQNigO8ZD2KLAUGDIETpgMp/U7giDcHuZrPgsiStNsyL6vJFp/uBjAisD
z5POwbwYrjAyB7klx8zujLhR7MoBtu9O6brHj4+fOARUhzEKznqHeNLATi7pDlLXwPy9vGOXYyii
mAdkW5v7aNW42AEXQVTZlS9tBL/FXRwzY2mT3YdLETwTsEjn/bSN89CNWICMKTuTPEzjCSPElbdu
v2vm6R8ok/1avpZiQG2unOMt4xC7D8FwV/kcfoZrznq/XIZXflSgdoAK4Mjw5wRa1ASgAvJcNXv5
b1cCgjij1n8XLpxmAJH8/fqlxR87On1NcgWM+P6Hpsk4A/l/J2Z5sQxdFLGhQ1BA+Zc6GuORRqZ9
8vRQ/TUryReJxtApHlSD//0VVv9D4UrXZFFVdVmCJo9R2/iG/3/Ef/pCqlu1Rpupgon+ZzKuCBY9
6g8I95qpE8Af+NXM2gNjMulTnzSSbiQd8L5Ee4Lmg+JVYCWYSZaexLGNGAWCHqmXL9M72AkPWsqt
DzgkB2zpTZ5OAV4NgxxgG823zMvJqySH/LcX7ZIXEjvC3v7vtyjJ/1rLf+RhuDsNLRbFZAzg/96i
LsrZUKjme0c/X1D+hOf/I+28lttGtjX8RKgiMnDLCIA5iKR0g1JEJhIRn/580L44Nu2yatcez2hk
STZSo7vXv/6wEpM1HDWzt5OM1tqCAjxVXlX3B/2B9JcDD5GC6Dok/GmM0cO9rWo/Gcl+fDtQ29d0
M3pgo0mZ7xIqvbu/MBoEfLMR7DIZQdUs5A258Up1i8RbuOWeLT5wkwBZJv1BvSMN0/Kvo4s78tuJ
PYyuqhDrFOuj20EAtK4XVbbL4ACCoTI3XWKiAG6zTp1nzwMpG41GMNWyE/MFLQgg9hyPmmYKKVGE
pq0eIen++3lJj/rT4ey0kY4lEUI1TRw9PK9UHCVmU4S3Q0JMQDoDmoMBdIdYxGqIDYb0JGOHUFua
CX8DkIkyhaQmEjYzSFd2rtmGDghoEUOLIULq/jSajEcZPZI61meJ5Y4wDdFUH1Zq09WT+J70wUHL
B3cTAKThXzpNszCel82U0q/1ZlR/njo3lRm1NnVj83VLJnEywLfyu35tAW3O5hbs2U/mIrJO8sGx
CiltJV3e+XhbZMokhsT1Wm/vb6Q0vch7JOuKNiu6oXfdfSgn9AG3O5iA9mwo0/tb8Bl8putqnb7c
toA8h/o+BhOhnu6t4EVdJaBWYNGAgS+Q5zWF9vxQhxbGwNjP3rpqPXruEJWyXqziQ2BDoqlotaNq
m9Xg0SKCBAmCxTp/zwr0WpMevTNR580R4JGpiTZdScQnqwH9AqvdZ0OvBTJd0YBjTRQA9X4iGBNd
mMGORvNWcs39nLaZ+U05qV/L09A+wNWHvgblPkzwZFaSi0abS5lloPF3x8TSpDzocOX92UBu2aBN
BZZl5mCbJtQT7w10DsSvR0UN8YCmSDYGguCT3ATqm3HzwPeW7IOfqZn7Z9Sh/qf+LJ88iGAoM5HE
7wnEpgyGdBGv253CnNQ4QrEN9OdIsorqp0n+cfI1cN4aMY50STM1SR89qOiKKvdKUxH6vfHk2yDs
wViEDA9yhwHbCPLGriWO11/ncFHFbUC7JhiEPtVnia9R7LQ2fschHVrqpffuSdbWt2cUQTF9PPHp
pr3k78IT2kFF+YzulBo9JkgJ4tkr+9yBxl/herHo3r3RDtoNTcWYKvHqTeRXzV0K4aIdGnhCZN8J
jCWuGqRrropWi5Kl2RX4KuvPCFcLwO0phTGFKw2m9rk0l/+eDP4QGg4prCNC8khtFPFr0x4UXKLY
CJ2Rife9Wjg0MWJ3q7ibDpLSbWF2m7I85OdbtjX2sLdAaELie+4zQEgd0kGLBghOqds6NRRlbeFB
WBuirqeKNG/fjGAhIFG1XQt+nhsfPB/Zw6J4q9nMhRDcvgmiAjHpTpgu9XOxEPWVLtjxZ0cMtL5E
QI6KEPLjuaqcLIV43U/Sbp5jl8PB2dCs6FOH2jhgWvWJmK9pkHlA2U+8F3W9TbOZVByaLQwkGw4q
dDlgYeVg2vqUPG2oh99VeXkBt2mfwWn+fVelx+3FcFclnPdY+0x9JD/u2yMvz3pDy0rca4VoFSKo
ZNjN+tSWISN+NtTH5a5ULiMRjtYsMzeI4suPOpuz+cqeBH3mrwNgsW1B/0JZA7/0H/8+QYz4/iJT
lMQRb8bIlAxqoofSwoxa3S3CPDl19aub727KU6TsMyow9dNTlpjSjwPg04KXuGeXYeI5pvsVzLiP
Ahll9CRWiyY/x0D/AXWCCKKNas8vxiqIWY6Rxx0mWgYxL+1mFT3V9IxKuvZRaNuB99yIT+3tIN03
gnAo2n1UbwxhDeIe1Qu/QDsPGKemK2N0SJqPzDykDD7uZVYtfc22C3FX+6+Ber3HBz97Ce+Lu4bI
B5y+iW3fdNrkKhpOqp5a6SAVr0GP0h4ASFmqyqfvvcYgD7X82SUft+Ap6V7qkK4IIOuoPijeSa2c
GyI+ne7HFqpOUS5GDTQNUKAFxOpYeRIHav+tnkfqJYr5fNmbcxOSRuxEt2MP1IvrhwVzrnptbS22
+ftYdZJyDoORbqX0PGJvArzc51OgNnoA7VK+KvuI/jWbg+5+SL/S177f8XtOlRlAqQ53RDPELOyR
SnkbPkSvZezgnXOD7mku5HEqPwv43p1GXx3wvzG5eQtlL2wDcyO2x7awRv02RhOtIKkK8O8xtlGF
thJGS/os+AeBTh5UQhnmlwD101tL8cyYAUvWA//NopeTKAvVexqN9qY7l9pDAj2Ihl0tjFXzq7xU
9011s+TsRTOnbbNgrU7xHWoubnEQ74uwsHpueJR+yODb2TmGp4OxFhRINeWB7u+3eT9aNu2hM55F
gbZFylYuZagBq1tNN2xOytG+lyH7QnEPNhGFo8nGpAu2bIwqHBGhs9Hpox6Tpu79MEqXbXssxCnT
GS2kwJg26px+pRsvcrIZAUvQRiBsAcRS90hUy1nvz7hhojhtjA2d5ZzHY85Kd7cMQYJzfwtPkDtR
SxdNsgDfgcOB2iNUjsbAgEz0U1gfZeos8wCgLKJe0aZNePHSTSWsQkTRLtidcdYgU7ULGUM8DkQ+
DZs99BCITXoszDPSa7Svwk774UtcET1/jsBeLEfTDdr+xTBpmdeMRQ/CrbTQdu/62M9O4rurXDMI
xWZzhFLrLrS1PLxl3gFKoih9lu1Lhy+h64h3Z+gDwUuAqyl4r3r4Uud7r3yLTfpiexoc8GnrVQwL
VwhgCIA4opTeqnQ9GR+IUYk2HfDO/lOLJirAYLUqXtKML8KAOgUhXfLpnf6gP47dKWSfzqmVrevB
8XjqxVkSTSNzJQhLxIYdnJqAwKPMyVGp+7lTJm+qto58J4VmjG8iC7BnFfU8p71Y7dR+KryV0lyH
sUmLJbU7aR7DYrxhZUHedTIJRpPqVTz5wuBj1lSz+MvIRQhmA28QRVs+dTHNSOz4TTHPyQtTcf5Z
URTdLKXeczp3dDO11YAgKuOIBrSGw82qhnsITZ7YeMZ5u4KhkzazNH0tFMuUrYSyoWaTZ7Dnq+Bn
Ai3P5RPGGigEt/g1ZjQA7yQeIuRhH3pTt0q6irWhPRXNFOFTNMBCw/een9IaS5GhPD7xMXlp5bc6
u9YJHanEcsnvNBwAKX5Gb9kJiBNZXbB4jgIcoMW3pme15evh6J3EECw4std2sH5Ab5bV88Q9jxp6
AwkcokMtPVX3Le+P3Ef4AE0Hkt/sTpdh8AQov2LUV09yYrW3M6y+e/HWdDvRnbUdvaCVUB4wROlo
u6IJkW/ngJ1gibU+RMvaJ1Fj0sM00s/4AUAYTeBs881tA8AOBLRzMW1RaQXOGyaRCuUellIQIVN8
Gi8DX5/N0mhQ2hXtm0gplNaXCBngKXtpbKRGs/bSH0wo8gJtD5++DdSWqRsss+KodVcN7Snup7Xq
jG4rqbJNdBM50HYNpr+QxSfN/GqhzDTvYbh3JQji15uVrhLv4G/aQ8NaNHIq3Zb1TVU6ONJ5JPQI
rGXeK7LEW29V5trfBM/3M/twdx7vRLytlmiD53DFb8U8Rq+qWWIzFfds3fFJMDueGL5a8JynpW57
eFh/KMiCRMeX9imLKFx6ti0aP9Ae5WbarBIB0uJ7D8/xjGPf3gXwKd+E0MHuTS1YZ6HQv0dwISkP
6VayKdho2ZpT9vynKlubMOQ4JQFZyVihSXezILJlnA0EH2aVxhkB8zRLA94cLadiqbpXgeOgpRP3
CqrT+iLthGKjT/yaFXZXh1aUvN5CWp/Sxa/md3eZ3p5koni1PZ+b3lb5aGjX5C+h+oJsYXBjQt4I
lT7b99q0vX8ZozkMX9jGqJnhWgovkjbzIWQIKHLGlFbo9FA4ds1aNeY+YxnmEsCahPzpA0gOHhu2
zLRYgZJyRGZGvc40J2isUbsI3HNXQamIknWtEj00ugqgbjqjuFVf2/7TiHa9+1w2s1u9SbQdr7Js
0EeE0LwC1RVTjQVxdaOYxlvFh38OP92YyfkijK+9jImH5aMhq8Mc5UM4bZRdbJzQu0r3dSDO77SA
R+IcTXUafOSwQ7R1HJ1KoA7EnkG9RoTtKhsaY9RPs3wVyR/MYV1l1fedWlE+6zNX3mTqogfdi/d9
uyqrZ4PmdmP7dJYSRJMotkFMaRP75bL65irz0bzPoRIXxiamC6OPS32Fv1rEazZy5BfqwwSaL+TD
rHmB3Ngi9YHX2AkLMwI9m0rZ2gdvzatFJc8q0qEh66FUR3sOIvnp92MgzIH1Kk+0cnoPLL7SyLOe
DczVm/dsbtjntHZLbvNtmpog4xOTK8sdl/3ZVtrQ9+23uHR8SUz0WLJAd0ox4Yx9vLXTGST2eF/v
E6D0ed8N06x8s4CUoxf41xSxMFldf5YoZ4igEpoL3y4Sa+RtxLUpQ6wax8YUHies4KEQMoevyBD0
zxEq0MGki/ErtJaSzOMIZccE9gsSbHGg/4RLxHXSmo2cEs/uKxVDHVgYebZrAKJ2EiaHSWl77/Kr
i+yDc0nwqCC3GFKJPw63KIBAftkXoFVa6mvlGrQb8QxVNhPp2dMDtyNtgb3SsDENpylM+HJDV1x7
Kd7h1YC5gUiYml2TyJbjHjMt3sNq0brbGhJdxmfRqrktWnE66rbSuqX9HCLPnglYkFBEhexu4XSj
WuPVm0SX6iKm+EYBE6tPInShpX9gRpAd6cS0Ag0vJ8RSZUJjlCgmNMKMWa+dsN/RxveX+0X0cUeb
U5hBK9GrGYqbWJzCIzK/eQz3jwJ3PyhX2+JZPLRs0sOJ59l6OPerWa3anYhQnTo4v03Cbqv3ltlv
+4jS7dJDWKiZwsQxE4QnfEC6128bpVmUXPv9UKX00WKm9NfK3yTlKVdXQmyN2Id6S6Nd+tK68XbC
aIvvi4uhjTJjKESjSzfaMAwTfP/PyvX5jnmxN9frVeotRzjlxrOwtRra44ydcXUUntM3EQsXycFw
3p0nh+6rdIRnRdykmS26q9RdpMEbJYTGQW4vhrKqvW1WrExpSPDCqorhpUrrUb/s7uxAlb0XHURz
csMoYwS8uoXHPEJiA/UBcIa8k4np7+/s6vjj0tor11251su5bELNrd9w8o3ct8y/+h6+mGiq9OzT
RbSiUSbdk4sQX/LuyGlj/tX3Y4mcTNV2hYFnhF9KVtAeLBemZ+fPvtUAGWCVMFg0TNIP7f3uT2bV
iaqFfnYYHGPabbd1Ux5NGt7tSfW+cm3h42AjnEpvJZurQt+Z6lTPXvn7ZQLFM6jye1Fe9MW5hYgt
2ma16o6MEwAgbUk9WWiTBMk6+81rvFR0jPo1aVa+hecynWtHUVzXNMzzaJW5RzT6tT6BAU/xjxp4
1cxRldEgXa1Wz6vNarOZbTbOxplsLGdiTSz+2U/31jKcyBhGL4cPbIxmxTSh38Z2xAbc5rPlEsya
X9AVptV4+bG09tb+68t4gzs/fpLGEye3WSZBvUdbQsKmC3IdJwv+u88ut/Fs4kycI4c6NmPsVj9K
DWfJQ2auBX3bhmedFaVt1oa3ooNhBl83Rxg2X7CWjfQaKqe4e1W6y+gTN4xkdMncq8Jo6APm1Jsw
i0f4w+Eu1sAlxc644tGJ9PfK1+S25fGEuX0nvAAHqZJdwNCgqLuLgCQ/2aWobnXEal6CZ1yHiHZh
0qhiASezVH1HyZOyJCiAQa567WqEjWvP3xtnuZz6+XPi7d36tUHXFSbA5RJ9nnKv3tE77zXW0yiB
/AevQu1AtEOXHhJtIoiFag0YRc+LabiQVawUaTnLm+B+iBkHN77ShFaG3n4kToXAGMvFaCIxu6Q1
4xJoUGRDqTBvCEDPXnUOmpdRcEpvpNC39A9z6l48xirs1XRA18EJ9oZIW2nBfZUK/BQWRI5bIz9f
RXsxeg/usN9oSAgdpxXu7hE6xCcU7EHPY8WiWTWuibE3yWVqT2XxpiM9vz034EpEC41jVJnNe00n
KXqvioWOoQn7lnAZticpZPtqVfGmhPyenjpxT0E5Mo4egIMU7utke++vUHISOtMNe52PgX2RY1dA
mwV3GrwwbtCOLmH1nAbPCm26xn328YKKUFZYYbNPi+OdskT1UK194rhl1sta/PK6Q8QT+zfyIj/C
29hDyUBudILoBmHZ+gC4hakrEBFcxCfob3BUByEkSC6YBPRYboQ0rpH+HxDnbxAhrNp9/FaDPUs7
6UOEObGDTw/fnuL/Td4k6RgypYZLAP7nFwN1EKKynzpY0l8657+d8AMeH2pVHIhJGZ+ya3z1T/5H
9dUCWdBwGsfz+7fyGj9m+JjmuHfamWZhoPkDXKX/pQ8u8485Ik9CJ9TvoWVx1/VIa1QlOokQQrW5
+Y6hHtyFOWY00xduhjs2/UVi6dFqXZ6nV1t9XwtHjNS3obmteYlel7Xy6XZjCJFb47NVXoP2ZHfZ
qyGPDzeqO7SAthBYsuhIKgvkrp04rKjn2bAclBoCk4lCQfpNjcZyzhgH19HJw6RgQ48LenyUz0YW
rOmtplpVMYNNynby/uOTGIbGr22lYehopiiRCa5pOv/+3mirwiJtm07Bd2mhIPWO7QarY4+MlWre
L5JZYZcLxc5Xg1WEiPsjrgcY1v97+P7RPHo8hwH5/KWfefPUOknvnEOwKYtJzi7jUODz/eSe4ks9
QTlvo5PBNuX1CG2OrQ7+qVCm4jXN4/onX7e/QJjcD0MUNUNUFOW7MfnLuRReLNxURQpPIdGnwfgE
O/+E5Mn+9yX/7YX99SgPLywpZGStmBylf1ecfA1HOpm2u38fQ/zpIA8vWZJIaa02HKRGwDluNjAL
nA6F5kzc5yvj6kxgsW0B25IfpqPv/vPjmDJkA/RfV0RMB4e3/5d7aIihXuedFp4gJeC7AplVOBAS
MX4OB447FqCICGfh+t+XKz02SIdR9OtRH95n81Z2aX3nqL4tOdBW4G/pW9qRQwTrjcCgzAqwXK+u
ke3DIDMXA8u/IF3rxwDWn07k4eHmQa/HhsiJ0AddQT5hSqOawYaJ2mHSLht4XDsFm6HhFEZWSNOK
9u0HS8uPac+PvarHW/IwAiKvEiXTkMMTfnn12J9CQtqKs6f2yTz9++aLfz2SQsCXrBmmQpvi90fe
pKamuxljrVtg+nZKHN4b2Hhzjd3a/3ioh9lC1ZM8udUcCt2+1Y/d+eBGiEzQ1mb/45EeWn2GMmrj
8s6RfDvfsC+byQuc/+NZ+UMUqzg8hz9emP+/e9+Ej19emLBJA7cf7h6a0Gz1Uu92+EpBncIfOPqI
CIX44cIeW0k67p+0kYbErZHK5w8vqJTpXpJpRXDKZz0vioRpMmDhWicnu0YTx2s6jeYwGX/MkPpz
mHBg0yDJT9bZAKgPdzSIWhb+TPNPivMGKDskpyhzY+PDrfzhEn84kjZ8/5dbKsitGcS14p+wwYGW
5tqandpYikz9nx7eMK/8/vB+uybt4WaWNIsJKVT97xVUnvZL6dmdpzhmYDO7/Ilj9L3+/OtoD7Oc
od/7qO1ln8BjnCxWBVaIePUu3K23U53ihzn1zxXk90t7mMmEWOhutxuPS3Le4qP2ns7NH9b+v6wV
vx/iYYoS9JKYU4W71y0Ei6STteEETrGE30BoBdHtdmJL1s9L1E8P7aFT2dex2Xf990PzDjVLfY4x
3bO3wxgRFuu/x+Lf7qIhmjI7cxFHU/HhWDUploXcSWxzbbyxHHHhW+ZPw/0vbzSMBNNQFAkqDjPT
78Ndvd+yuyZJZCXcNhUqPQPZwj40n00cCJ5VeSHLiwBOMFosWkfVNMoQxu4Sdjn1Tw/0cWtv6oYu
yVwtbCV219+bvV9ePE3KSz+7Ze4+TRYxBmwZ7WeE5F1RW6H4rEbYPrwoPp4vUvnTTXh8qMOhZQN+
j6iORiQwPwzXoDXEtO1u7j7zpnFdTyTBsgVpK9HlaqaFDha6z6RL2r//d8/3P4fFlVdXINQqj883
ktNWiOTA3XvCxo2hq/Qb130LiYqpf1iRHkfS45EeyGltbVaZfwvdPZFvAhLtoth6A5MD8KgRfhi1
35yoX2ea/xxMHxFyqBjwGR+W9N7NYqEShrt522Z6uM5vuHGhyhA0ZEgG+GLNCXgQDCsU4l4ykW/R
PFQOikzaC/29YlUkT25W2ZHpWjnib4wZhH2mjj2UcdJCo/4x00vWv5sTFfKEoT81Fd7PsruQgvu8
1eh5y/ueNkoie3OzfpbBPjqaPkEuTO/09fMUg3dcnkP05ultX7XbGqML2qIQ0eZRph9CBCUeert/
P2wKgccRzurJ6iXDcJAw0pa04V38ZYRHNx8SaC97p3rl7b0nXA8hFzvlJt6hJNqk53DVb421b8er
zvFtYy855Tk7eRaRlsdyURImlezxzVxm29tWvIRb41k/kIO0ARm2uh2zHnZ7hj2IAOULnoJ7edqs
U0f5zB0TCzrVwhLTcW3ghKVrCXvVwWPc7tcKmTkFAm/fibbISjpE1skc0wnLt4gNWuhOiQHXYAu/
JbvepqlokR+I61Rh5Ss4nWucGKwYOUa4bBf+Upzh0LrSyBM3CCMjjAipBtFtDha2qKi5YHhOS/NQ
WBonrh5wuR1cPjRbsUl7uHNqwb4kRqfH1dPf3VeUyeo1O/nP+jywBKg/7hqCAlYETrjLuI/pxnUK
G9bDEliYXyptdstbRst6GyyHKNDsZDj1ClTHRZ7h8je7WP35G/8QHnB+s9xryeIuzgSnn9VnnZI1
2asWzn4QuxMn21I+LtVlspet8qVCzSAuzbfASfiVOrI1Imp3geswUbi3XXngfuOyv5CxXBxSNOpl
ic9iD0B8W53zmbQGzV7lSxXRpvvZLYo5Lei1tPZX4Uq0c7QQybJbKC+VUzrmChHDTljloCyor+Wj
sha339/AJLlYZICBxEetk1W0ym1pmjnKUnCCnb8JN+YZSx/+L6wVFsGaG19e1b26J2dwq+H4KTq4
/8zVnXZQ7eGElLW2Nl4i4IlhwN0wjMWtFghI2yfnhK8iUOd37ppK4GhuIT1sRpDzJt5r9Jq88oVX
fZutFCc9e68Qul+zVUhQVTcxj/63gEbiieHxesZJ9ohjEy5avq0slsEZFTc/rL4XK2pM9T14Tc7Z
yl03X8Grt/Htnn4jQVA97gLqFrsSAsrC7xdDW3eOedQwvR6ESDYZqmtjLW9He3/VOI0jbtPBVWCu
HhG0rNBnbW98ffhLRrxTGiaJmLB8CvPRZjDRlTYY8K3j1fAMhnMcXMAhn+L8g6cBCdx7cTtY4IrH
0smuwZd49JH9yXytw0JrjZwRAzB75CSIPMX3Ef2LVQVt38FRaC8cNXyyhzOvvpJz+YU99waI7buy
NPgO/Fa6QXw01u5L5+RfIbjm+MYtaK/QH4w1v0M4qR7dF84QkcI1/+Kn6ytG3vgBO3wpOMvHcKXt
aUh3McA+PsJYn8dOsIHVIU3yjIdV08aSps1ZmaS3aXUmk0o+RZv8taNp/KU40Cm9haRP8QYmVFGC
5xEQqDCJp/1lMLdOmXVyDdxyHOz9Y6DghrWHiXqh7Y6ziJFPafqGyYI8k0y2U8/yO+Slswqy/dx8
ykmyJTgBw7CQts6CP5OgWyT6BmxuX87zeEL3UAcSjmwv22aHbkxoJ+Ey4QToFMg/OhafzRFE65l+
CFFk2+K16E8sCNnGGD/D/K8muIuwmmHlhZNFMTQLkgUIBSw2FLwITQvOAuwcFbXtrcIzEP5yRhwQ
Air098rUC7HKGcMAKN9F2m+6VdmE7hiTOwoWWPFozsSvaqU72auIpa++xuNu5bFnzlchmV/p3JiX
9m2jFzgAwzO4GkcFG9WaHzS2+jJxbgRy6jTSnPIp2Pdv6VO7xKN2fTuqS29ZYLEBswQljUwfTZ1B
gZ1sBZwBPkObRL7xOqZMhdU0Lz6Gj+WG57kJiBXtXgfxb9kOZtVY3OO6QdOWdC2+i/cXBCSETWha
ZOzBZ7Q5rsrkJXk1HGmSnQZow+JPYyiPAzb8CK58M4LaM4HsAy8KevqQj3xCUvnOHGDfpankpLdZ
Pmb15NC5sBk0PdGsWr+NPjFwF/lpGhQzs97gr3UJMeOMFRyUEdxZ0JXjt0wfHHXpxUPnTeN5XtoX
E+I2vtCLagWt13hv5pjLlaBK7aydvcoEdRHJlkyen/H20MbpajNyHfZhBpAAgrtzCTaALyrIHtRK
xIYzmpEQFFDIkXtljFXixObSfKM7HRo68rTHMDTvr+7gWpdt6H0oMLYWMiPygNEIbTJtvKgno8LG
IFLDJmIsM9vhojBTrvdzrC/TE3+DO452z/0staMd56ozSZJbNNG/+gni5ffUxiBuHjNEcHP5wraV
C0CLUxFF89rYwY60PahT2CSZe9kJN4ydTXJKduFhoF7nNgYwK7KKHHONqueK15QD0uL8Zyi5loSV
A768VsREn65GuAkL+/CQbWQ0rPN016FfERbRScZJ8TZTkK+0LOm08IBcG1sGdq2O94VkpdthiW5Z
6vmZPZ/vkcI42TrYurN9tTRXw4SXWrkl70w7fNIGx9hyORShyka1Rwca2aUz2nT7yhntBVYpyJDL
Yc3K1viMzQWsLdyZQApJgCEK69PNoe29qIm5SuaQEtctn7WLfAvzap4C5GkXDNoWw5lleyK5hpNi
UXu504SY51v+o5gq7ZJSONvAT/9A6exh4DPLbeXqH7Sr6oSHAPBr0qyyDRKelczh7gvakhd9Fz8t
kVJu5J3/tA+f9Gd/TTPe/6RfpR38J+y7+DZXSFjJUt3p+E+NhZMyqCC53gsM8edyEGMu47Vu55dy
6W6MQ2P9CDP8Bbr5fTP4gGg0qtuNbqFI4bVPmafxrWFhk/bFFafAYweWHp071q0hSCFbmVv82O3e
jizchS0Jb2aJxuLYgGXH/lGf65ZsRS/txbWjdbbUnwLbxK37fg523i57ZeSe3PfolFITD2PQ25kL
b0dcnh0eVEdm4CpbjO+IF4iXmaVugjWxzg46u9HYYGt5s0rclgOGqbl2t4x3u37ytuYOCvmhvGgH
Bo2VWqptbHJUpy4uMRAFLWGubciEtXu8ABfVDzXGt0Ly1xrjeyutAhXDGKZq/W5s/bKV9pVYztS4
9U7ampCIGU6xGFoHexH733yN4/hUXsuYgrpzmgCr1kkRDd/Xw4D3jsMj1Q4KJkvSpnL+e5wF3ZGi
icRAq6qkUNz9vsn3+1ByiULXj+6T/o43JE2HmUBve+6FTFjY3vk/FRZ/9KM44nf9KtF1MFTp4Yi5
Xim9cVO04+09OcfMUAFd0UWJimyO5+y4gv/L5P6R+EOYDavrD3XNUBz/9igMDbTeNFSTssaUHkH7
qGx6WSnpYHobd6HO5Sm++a84J8w32Ef9VFxKf7lYjqSgoBjpNFvkB9AM3ZQ5UjQXttYaIR4LE7R/
MnTm3vgQTVgRx90WQTBCRuZ+PHvGGHiSQPwT8Cr9gRIa2m+n8XDPk+guB11iDqdBci7M0k290nkx
hcNi7FrNNbE1AlGBDbekky3+fcf/bII+HPwBrrj1lezqBfegm1y7Sc5toEjenj7tizZeQeufHZ/O
SEWm/z7snzPWw2EfELc0S7skbwXlWE2GcJdgryIzmmXLIT53iJiLn8r/FhPSHw75gICFvpEYlM3q
kaz3ccfUxr5yj94U6fiPgOIw4T6M498e6QNGYmbMNnqoY3v7IiKH061ynV2MDzzqx8GKHcdH4dSL
4IgwFcelH+azb6jn8eAIzAxZ4SXSDfXh4H5ya4oa4P0oWFE5foGi0JE4Sn/CZF3Dh+6rfcoWP7Z5
/mgfcHt/PeoDUtOoohHqoawclZdhncFDCNL2JJhhbTjpHXz2UuKMfrjU7+noX5f6gIK0assRI1U5
Lhm+I4zBX4akVwpmXl/Gb39+KsbHr68P46eJ6g/45eFqH1bcvMiSmHlFOd6/DR7MOW7Iwar/wvL3
TV/98LL8cLDHNoLrt0bV+txa+PpEqNvh9G4R5rwnJWYq/IBf/tkH//3KHjsJupv0pRdyS6UXdUsE
OMHDzTraey8yFYA33nGZASkeWPwid86P4b675IPL0g/X/Lc36Jfh9Lj0oewS3EgQlWND4YX20bCZ
GZvXYAl2fTCOrAreYiO9RxSa4DGo0tc/zlF/Wx40GieayT8akqffV98sr0VXDzkFTJFDzBnJVtCt
UMG15NuQGnSbuhIOJG7+0VwwNpB3Df2H+/D3xyGphqEivdLkb5nbL5sTTe3iOBQq5She9S3I+Tnb
4aKFm+XtiywPqOIb7wmebYUphkqyBimLawmrC5KRflyc/zoMfzmVhzc8TXolz5tWOV6jVxha4Y4K
7QJh/b1+jS7/fvzKXx//L8d6eLGlMvWqm9gPs0mDQes0xPaAPSqG+LdxSLGPdtQpCfcbiNqwFWc3
WtuDT5mwweSe+0FfD/259jHaVlfogVhw4KnmiLNuFb4SmmUedPK7lmMgQ28KnuvfsEDFz826w5BH
SuTUbO3/fUl/n6tkSVd1HbqP+L0k/vIkq0pPm44207G9SliroJBdyNeMoEb4/ZvWoksxhgMFCoHa
AIOSF6zX+7GySqbGD5Yh/0mv+33aJMNPGfY8ojyCr/Vwd+sWl4Awi5pj0LHvxxVuXHB/3bHxhe6E
QFR8sxKiYulo71BM3qSpgnvZF3AUlpR422E1iSzkhODGqAcvSwXy5RfgsgZmdcef/zraY6CFfQaF
RkFk72SkjbUOKTOU3fRL3kHpekFlJHWz3JjgGYA7Jf7iBpgNt+LQ29V+9KSuRjCNttUZpzmiqhRQ
xfwsrm4fIQGun5F120mvzAgATW3F1E8kB1xljOjEqQ5WAQV/CO2d413nITxiZ0dQIbCRsfDICo1x
LZ+iGiKpwf1ih2ukQ1p0DHlfx1lsEopDrgLE9AqG8VfxFaDYIJfNncH7BgkCcv/KXlHlLfRJ+EaQ
DAHDiBrQuw1ecvJSOKD8uCGmgSg1LfHPi+Z1NxlhBcdt/lKO6dWA06iPDUYyIZFkpJh40Y+BN+C8
MxYNcVxd5ZeCPD4MEraY/+J08czQUHAcVDD4ooM2hhF7zc6uNwMJ4TD8LTqNc29GXk9MH4ODYcqB
czLIjTkuOrodYxAtfERBW8kPwiGG+Lh+lg/JQjBxeaEQXY9JKHiTDvFT/mY8gcsyOtD9ehe4gukb
JrPYUQXbalcEE3Qn0ftAt/z2tKgRQ+N55u+rY/95z78dm47Jc7GHNUkdLl3wtMO8CdmZ5KE8o24Y
S1fpvXjFKAlITv5CTJN95df4K77EF//gXowlHOHRBcnl6CLb/0faeew4jqXd9okI0JupRCPvpTAT
IqzovROf/i7mqCqyUQHcH6hBd1YhKZKH53xu7zXwHpgi5mFhItDbkynCh7pt8fJ68t9VvOzeUMne
Pxk3x1eZmh6DrgNqIT579HS/zTn+tTNZoqboiiL9GVvgHPr3qdApVTVqtZyc+Wpy8n28Sj+oHlYr
qozqb0Re6a+EiKupdBPJxugBYfHz76sldZ2OcR3AMsOCxUs+ClzEntQLL7Db3d3oS/vsj/+9T/2v
+/vnFadT4B/bVFKWrSWEd+4PNdexOYhIfPAau0XDXD/93y71I/HJKsOPeoVLVXyDlB8OSesi5By3
qHKKXxKdX5/kj0RnbFSzjKaLBbR6QFbOjVPMSOcNYivuudgbYgn437f3J1v91zb74+X9WCpS1T6s
MODlKR+tNcel98TY1fiY8eE8ZvpufPnv60279n9d7keC41tiqvkWd0iPhVJBesWRPdnxvf1q/vL3
wMSPO/uRYgy+4t/rkUt1NlCbpweT0AyyW8fBEY41Qlkb77pPiCj9b29xijH+eY8mA8aGZUx1Gs4v
WfpxcmklzVTDjOOzjGZF/TRXoHYEvOXnaFuoEu0p4bKC0K1R32TUeTIr/O+H/NfsCxfV+PQJxmTR
JL/68UUaRWy2jywMziNNHPYA2Jc6SlqwK3a2k2CqUKt+/v+65jRaIWmahY3Iv79JnkjmS34QnPs5
Tr9O/4q9DoeTZp6la7TNVTig7i+X/Bn8cpuGBBiXKQ4N15KfZiUNyF2DnO5+Fr37OuxsfwlpISUa
wSgveo33U4FTd36NuX/ud9NlrWmIRBXxFfqr4lUnkTwIveKfCCEwuXvDqfjsv2QLzsjYn/lPyXY8
/HKn0y7z7yXFJVWDZAPzNEM1f36lYW6Ugjr4p/H8p2mWvvm36Dzie4V/mHv/uO9/ueDPOPrPPf7j
gj++UzOQK7GRev8U3sIbvWgH56xFt9IcFdTOL9eaVuN/3dyPlZM1rRQHItdSOfsx0BXRzdPkIGZb
DL9sP8bP/Yf7YrUwkCAz/2Pylf57lSZdaORpi9KVPuJqdDFH2NcG9sgT5Es8JstuGe40xl1fhkt0
CF/jU/5V7IXnmGkAXMuOySE+PijwHpSF/uJ/+gdafkv5Wd0PJ/lAG2MdrDOnXaLaA9c9q2gDtHQy
NK98xil1Fl5qWhcNTEEcwtcA3Y2NhbVgdkVCgch413mMtVNpxibvtxTtf6zZf933jz0plMOqewSp
dUI1DtcdcU4zL7LZUnoPJEaOh2o+jFsRpKJoD1s8GQQbU2b8WtW9iuJU++U1/FVO/PkapgP+Hwe4
oPRR1BaJhQtduIqZHMCD7hgeiyffzXaot/fmLqbiHt6CTegay/9ecP/76lSsLeroOlXrH9vj3RhH
cyhZBEnrIfxHDA0BZkZgnVQr3vdTLMyCFKzurFgVHm7kQ79ojZVP1zH87az4+8OWFZUBMEOzJF3n
0/73g7BCqel7eQIkzpNmbjIw8pTi+gNqk7o5B4Psz8VfUqu/jnxT5lxgP7FES7OYO/txzVoviqEM
S+1Eqpq+tUdhh/3QNtk97BT71P9+1trfGwkXw4JtEk1gwyb+CNWGLm6pbONPAiAAWzxMn/0jK1Cs
XQBx/mHipHq4yJRv8EFwh5ETO05swXGxWkiYvcMj7AT1CEpIukSV26CaYvonmvnMPSZTqZ+mWP4R
jrCKFtlKU93kG9/qSncrw8HoCKkn8XeyDeihRjgb/zJmJk3r9N9bF/IDdDEKh49BovojOhQT45HF
rcjdvXIU4L+8qb9pIRt2F05QKMYDcJMiWZcXcTJPP/S1Tlr6+d+PWP1fj/ifP2L69v/xMZWhWYlD
yCPWJmP0iQ/rdpU94Kv/PrzLwzy74D0pOOAX8RbNICpjoIBqZ16RJQcTbiYHbpzbZFBQ4O0IERHK
rlSd1p62XCSv8kbO7dg2fhvS05XpFPnX41NEA4coVWHSWZTkP//+H7+80bOy6e99ePKvweWCKQq6
uyVGUSTNd7ocM+PhVhMOwwN4duTPdbheTOGQE+OzgfD28Nw9d5AgcRgzWq95rGOMP5wtOSwROtNu
TJOkO2rLqG1FWwIGibcjxpVuQ1f9DVZ06+krN8USNiOlvmOfMFTwsVIMnPHXxI9EqvYV/fyCynAh
rrvi+sBSSnof630J674+WhgrC/GbpnsimhHFNd7r5EPB8tVYlclBNQ4aTfDsuRDw/WU52uGwtWRH
S4/ttYfD3u5yjHFNhKfU+sNqfhFO2aJliqLllyzL+TjavL4cq7z7vMdsd+F3L32NstYuRm7H9g0I
D2uINvcplH69qERcX5Vvuyj4Q8cELD/MUZxLbqQhESexXWT4fc5HKE+lZiNTHzs3YKadRtJWpMiP
TbuETPFJQaSHrgg3i26tXvgQ7eTlsa3O4QoDjv6l3Mho56FNA+9gwuKo378fAt6J8E77rdTxx927
8oS/xdSoKjDCZYb1qzorQL6xQVxWpQOe09ol+5DhgD3wpshFA/xav5ZzrgAMTymgWdgjiirxsdJf
gLo7ru/1Hr81MbE/LT2dGRFc6b4w6siPePpTTeNhZcADnkJnfGLS0Gjg577wcA2JPMoMFumq2zOw
MfPEc+dg7cD02bR0pHULemOWripc7B8rYzxFKMy+UnUW0KJnNmMuedkpOstLdf/FmroomxKbBQzu
OTFtpd2NkycRztCL6inBpx1CBHAqrLS+IZ293vNZgYq7cotxP6BcEhxz1k5mcPWmOxo3PlX8YwX0
NRaFcsoQhY3Rxwe6eMxYsJQu7PuZacJzzwyPjQIOxSouWrjgoA93/rhPUgmBYyEdqGj4p097dAee
99wOlp8MNuCMuq0P9PLFY742T9AvCljwq/xi4gmK/7p5kpH1EDzvKZRtv0FvKJGX4Xf/zEACUBtM
dWfo1mdfHyjPnzDJxrwaV72v9pwhHm5t8T05Utoo8yWHFZbgwRYt4ixzQ4Dpbt/a91U9ew62yPHM
BsOWmbBQZjj6O+CE2BtfA8XNkYmurmdrIb8zF5Ha9DAPb5CAGLqBu4wvAeYQgHe96g3H0smdNN8/
nkxx0wBzxapFWmpkUHcXvwLcyuBfVbnTheioZsy91MmGdaxLh5yBFnzRLM+CBevP3upPvV3d8ZTu
PCvYUpdXR1gwKMLt6mYyDHdJjuIlguYZXnpm6g08q7VVDt/9mvBkrwVzN8qxWAvem7kQbXONJajd
bggVQhfjiw1/z4OS1UdUz64BIyiUoqojhKbh+nDfuus1/xy/7nOd4jTlqAzXWLfJbEhbunAdmlvu
NtWOaFCx2DN2+bi2IH1/Ymkr4DdIJAa0FzPgkyUtw5desY1V981L+iCDHl7vn+SYrW18lZf6cEeD
2Lsw0Pea4vrrELATFO0FAIA7DhLLZNVn2MXj2Yae6hv/+ZM/0DwW1znzRPgmfjPiP2uFOe4z9w8t
fcJ1+8wYzfxxYW2alpusRETp1AsY5fPtLJ7WTbNFpK5ulG6B+3p2vRM+XcW1CQCcjEiiNudK3YLY
VjYnb3fsi75RziysX1pRf9oNf50qKuaaFjkaieiPfKISx87okyg8AUEJCeLujrZvv4W19pF+G8/M
EYr5p6R9cAjog4O0OX9DxarYEIke19wT5v5ksCPd8ceZ3YepgMrfsa6fcUihWBEsEAWwxdElpcRp
XSHXnwYaiIbnyQeswfOPZtEycEsFk/Ir4n6Hl8Wsk/S9esyuDpaD07LCIZOZOoqrT8hFib0dk5nY
72yHz8L+bo9ncCzmaTj0syCf2DWWjYVj80sQ/pcJ3TSPwyg+x64sIrkwf4TBlvrI1ECDQ5yCTqM+
K9mwlSiBLtInSnZTVDydwjV2FVizM9OMS3iP+8k8Pz2wPqIHvtKO5QXKAPYWdDd8B28M/0PP8OOe
4ZyLU/L4Wh7GWyP8ks38FXXxwzVREkVS4in9//HDDTW6EzVU8YnuylQ2n/nKrMLHZfNY4H3539HV
X53q6Sn982I/AthHnXWJFE0XG/bKc79Lv/zaFhUbC3NSOSa9vMfM/i1FUf+OjP591R+BZZGkuvoQ
yvjUWavmQyiOWoj5Ih2LWw9sAvX3RJz+tohR6EcUh8mXtLS7arbCQP8ySp4MOqB1h/IJXqbKOGLM
q3xuHyBDZwJ8bPyTgl29h5RYcsr12wjLVDw5srkQeqX6S5Ij/5V8To9wkvRoioTu5KfuI1B9VDdx
EnPcGKoTKyuceUXQZuq8AtVovGoTNXgJrdZ/OfBRNdjQPOyx+jaTa6LNrNiBtmoOv7zYP0rLf28T
//5VP7aJoaSOVyj8qvFM+gCQHUU/3FwRdtpb17stAPrS8/9YCRVYR9dMr2IaxlxjDjPjuB/1Vccc
/RzueTULxG2Qrsxkg0/P0DvdVsCIbh8w1ibhsK9lbsv2AysMWmp8w8vBVNcg9xThpNEk+S0p+aue
8uNx/6hxCI+oCXQhj0/6qw4LWNhV63ST7OBKvf/3t/Fn+Oi/HuGPqoKUypXcPbhSsjGYmG0Razw2
3bv21D7AhNqZ+K6rQLNpEfZzfXkyP4UvttDu26JhxFmDXx1Ga602x3RzgJD1IGHLXVhtgb/471/6
1yzPn6/4H0tw2lL+kWn4htppmp7GJ4AKe7+cMwk7l9ZwQ/p5sxp0WBilit76/3bVn4WGcbhnkl9E
LDEcPmRPAa7KyO4s3vJIrAFoRDTrzVVyNX678F9lrj9LwFQ5AXVN1H4WY++q1N3VQYhOOtbFGPbU
y3ynl/OY886Jr1hy42Y3TUZGzQnT/AEzGM3Tfrt97X9+94pp4rdh6hpm1/9+6FI1lmOTWtEJTxaj
2IpHRV+2/E8MpBVsgTYQj8pxmS96bWWegG05BFl0zTuafXYA6QFDT8gHZn+J/IumLm64zkmupjvF
i1igXJobwj5gGbGGTsp26mJ+xCRjGHW+BJAPRsFBcFUn5pI0idnqfsOXWf2WxP6vU1SlPS3RrEYn
/Ff3q+Rc1almhad+cOK3cKd+5zvBZ3Ev8qt8X5GpDbC+orU/GXZ7Zr7Rsw0GciBDx9Vm8qdZVKyM
W3e01Fl5PlsTYZgAA7MhxB0EUUD5oKv49h1gXPRLv19SFPF/HKYqjULDwNoCC4I/1YV/fBmPppdL
7a5Fp/u33ZB+wBvZZDiLJEta5jGkLiRzNNWhh9uKeJAhHZMM9KQqj2cruGn4bn2grfA9jNBS7WwU
iybZpKOj3jvbOIspnLxrJm2AeWP0WbanQv1U6LdrGD6Oe9wuYVgphLGXyXrn1FcnQb5pd29QaSKY
r8pMxViY5qpA99kNLbdT7S5zi+cgAFU8U1eoPUYMMLwPs3VMMEvqoWgP9+jT12yocIFsoyABJyk9
N8bHkL8YFLrwGyHdZnp8fl+n6D5SiiDBHJvypN5CgQPO4eHLriLKAFQX7YUNHkpHPXWSBp/Z2YgD
TPxKsSGXV2K9eYDZFba0/+/BPPQBRvG3ODinPuS9Rs5jVfukZcJeF2xh8KJxxXvUfFfMP8bnlnqR
6ekGZZiDhDU9Vgz83dSpHJla5P6OdccSZliJgxXuit6FP51cIK2tsaCCg192p3nWuyCfxC++EtVu
t3xOLZ7MyWIdgz3rkWTcZK8VPeNiYmQHpso1YDrWFNw0cNzz3vOvhW0Mnozhdn5Q41V/Mi9MCZiH
cG1eAUpJiiMfu9pp4utdxJTzlNM4yk27AJ6MYanbfpsjLOiFwPBFf4VlhrOcNDf8iaobWrZ+5Lzv
mLsq5sJHuStCp1u2EFQUu07tCr/CJaojYGPygtJqjS31QtXWWNA+2KWIYFYCLnIFvlyNegsphoBa
WFX+toAcx34NxRaeNY5bs2Fw8R+qbDM7i/PHHL9rrEgxcERVShK9kGqH58ZPNL8lTHXhMIWv9Q2a
Z3DWXDNbM0BgHRjAiJZFBr4QPdSd0JdNo1r4r9gB9TJDvnlPrXiJU2zXzupFms1UGgdWi5pN7O3R
8Dq3R4xIuvGNM854zswlkLbRXLTOOABHesz7m4yUE6wJt6ciQNDQOMB/nByw032rbUtqKRuWdFvd
oOdVkNuSORqliSZqLjXjnVi8fSzlb5YWmipjkSDxaOfFh4joKjupvMF4Bey+Q4NwX1LZMJbtWkf0
M2txqqES+Alw/JWWpA5cXplBRC2fQIqV0J2eW9Me+CocEvj+WGoubNB8AXsMb+EKgdDgouJKWYXZ
49xGS010Bf+rxpFZ9B7WU44e6CzIGwiwLKOadcU9zvR0578WmgBTo58J4060djUNEIMKBuyMm6Gd
eLrZc/suiiffsjWEhCQM35H/hlueRd4laRDmcD/p6x3tGXh2aW7n4MyPE8GKjzFAxdCB2xr1DwLJ
2kDaG7Db42+P4LUudjVWd8ba9ygkdqjBsILG1NAOJ8tVZ1A5fj5C5tD8rTWdyyvug/ASVCv7TI+P
WBUQLsOIQ+VZ8Hnate8wNwSwB/XVpmSihN9QztuOHYhGcpa+xtj2c4beV+OThd1+CUhyG9ZuDz5b
/lTkr0Y7Te6/1tIcnRT2Wo2PYOIY2qJEV0kXL9NPQyfYD6tgOSBp0h42FvCglF2gTQmWi46UbljO
Ph0qtE7mYDNfd9/Iw5FMTLzdU9tV8dICEIisK7NlgF2z8E1MocjNctTWi8g+sY3EcyPY1FjFaufh
cUuV0EkftlJdEhO7oI0WXQs+YPaZ+v6sWDMF/2RyUSzHdhO/7zgxkPA7MhxSY11aU7RMV5QkqayA
8wu+1IGEd4Mzb3/lpz0Gut5vJvs2iTDzJ9n4QZ6GhzCPN/zSgsxp8IcS1jGwuO4yoglBwZnOhgXf
bgHSqmIqJ902yCEztAT+TcqeB8S26K9mWEHtKGBbJM7mjCuk8jrGIJgDk0mafMokhma0w9EzJUZs
mRSnpHsno2b0NntPj6XXqlQNgwnZcBookz6u0CiYK4PACGBQhkxAnazBS7G5lCRXljmTC1YGRcjy
PrOkXdA6rKaAh7foGM2GTSAdrJgFWwtLIYXJXeauj5HiiByiWJv9m2UuI+NkosmNY/jVwdGK3kYN
hKBHVT4ijqnVfKbra4HkQ0K8pzwWd+q+Aq7vQDXkzNOb91H9avDESyguVnIz71khAYbWVofz4B5f
riR/0R/CrFXQP3Sm3coI+G2lWUXgyPl7KoXSa7ThZwK5S1AxPj0/xG1SP1NRJf6NXyPjPYJIJDE4
ahvk1DU6gt6mGlAw+CUu4uJ75FNurD3fcc6hcMcrHU3RpRbZXYqlGuFZQA02wgXSUSFfF19YlT5Y
fg+sBisO3AH6cP5iSZtIJ+iVXsDRCZjBgiRwRdDvRbWIgUF3tUGvB1QyvI0YwaQsbPqKwaWPqwXC
eMOxL65URq+ETXIv5iLnWGA12Ow9IVCB5glKDp9JbLjDYVH6hziiNCjeho86WipnLabqBWfI2llc
oRK/69VYqY7afNcGJrOzPt+NBfac0Vw8lbRDrEPPRN2wjgkF6vkgLDnJ2TLAo5eLUkGp7wb6Ziht
E59Mw4HwdL+p2adUObXp+j2KRG1epPvI9ES04cWTWHolDFRq6SGFy0kOa5hY8Z01HxXYuCcoujOp
hlNgcqF8ipkHEnC25e4aFodA3QwchPXo3PqbBV1kNuhO/TiigfHRcWuARtB/YD1e7KnYFLZ4hJxZ
13M9XLJ3DP7W93AOSOJrxw6GufPIOMpaxvw84QVuW9lLXhrSf9hlygaZJW8UdTcThwIHE/XCYZVY
l1RywZYS+MXrYVm8EAbAuw0q/u2iBFqI0jYcnVHcRYFjcrwvCeApl3fqp8WgHx27QW4cAcYORkc9
tsS4ugtuYL7JxJsMxVz9LwCMoQseOXErZWpNomIDAAvzda7Y6Qk6J2VGoEschLdc8hQFc1VHhHvO
7BBc1Qnmh30uJlUMuD2O9x0r36Ac3jgPwwZgfMg1WhabDqzZM42anp7JEvMPcyXUi3JwcAK0Ksfa
37mtOfU3lC0Kv9VmcrI/CDJrarRm/bivzIXqjWflUoS3KFipldcfmdiEzVqu2S2benGv39G1N7tC
2TGDGuG9Oe4NfSGIGInY2Qd7c+4oM5EjhIPARYiNC/4ZLujdls5mtGrwUZzpBVaKfNPTU3ksIKFj
r0glkAASA9wH5gGgcQZH22S44B0wYsX/TliBLU4uIJ3bmPoKtvpMMgKizhgimw5tufQybU6IEiMq
mYtHIr8NQNOKCY/4wooFtNvibDqxaMnJ4syDyK4dECaXzRpyZvCi0BvXV0J37mCw+m7R7KVDSKLP
ZKxN4ShCJYsfMEXkSPkkZ7hXN5ZWQ9umt+nXEUrGygLspwR6Iqf0q7VHEJ+GeYP6Sl4GukwE1XQj
yClZVoeKzh/xTb2IeHGYqH4Bz9uUkwynYfSZ9+EwEBclB1iirfnUdiRcJ0CipjSnz4DDFf0JSO7D
kyJttPrlDpOc0QqeWTO4MmwvivktDWTQoJ+qeUnGZyHfPsRpcJtjW77xfnY9SspuKkvwieN/zPFB
hwIQastxPMN0NncEwcaAlGSmnsXqUhTm5k7lUxffhr0peSzD/AlqrrkRBtpC84wB/a0Kf4XJ8NAj
mgXgNqejwvZiImCt9WMc7IkNfRo71oKCQfXYDT3Ww8QEL5Wyab+ne2n2TLtOG/Q6zxf6jhxlgmtO
Ty9dQjUV4IB257Zad3hTGCB/TCB+wID8Rd3cZ5LgCTiTS45YzQ3oJ3gGW19De6nCg5otRiyuexyJ
D1K9D1CzNns9fp6XGe0r9lRY7ZLD1NzTBJftbghKSUjrKJvrwyZLT4Z8jiS3zmEsiDVQ29MDyxJ6
VO2ObkC+ftC8GTfVlR4ykRtld7pb4mko3dhWE+gsMx8pAI7Zsfp23xM2ES3FGbPMLhYFxVKWnfy9
IrdDfYuPbPuRLK7WS7IDI7OmIdVP0fecfzAFiwkSgbLPOun2OIHZUBPq+tMuHb8BidQ+kPyYq9oJ
39TKxcmZ05XuUgNNUJwXX4o895/ubkA9BuOKYq5LDpuC0AB9fkEPHCAxo9chHklsohVD1hgFRqZL
xDf4nkWU4ZTMsFT0fop5WWC8AcsAG+nK4eMUR8dARi7PORz1uXgFbkR0fiL/KDMH7EMz/Yu8/Awu
hJ7nbF4jZabNVB3A9s3GK04lZ+Nbu4Zudm0GzxLd0tFIRehgFlBebEwtVM8XncctXMPrYIQ5WZWX
dNnA6CW9bjbqXNnH2opqamDDwmNMwNwNzRYyOoEzpt3iw2G6VclfJz1lsUdlJ76JzMJ7d/8clnBD
WdmVtR0B2dZYBs0AEQWbmH5Ab5719pq0cwHWiTWvmWtml8cpAvyGcsAW1VrYN0PCJwJV6AGEUXRH
uI5OVFiCZ544wMJab9ZRsCif0vBCzqOkG0l1knJZyLNGmYXGatDsmPRfvHKYQUVRGV3ImYP3gmwT
SnP4japCOesPqTDgzAC76wjFa8dYXPF0pLyE8L5IT2221KRPOXpW8f9CbCY55ROT1yafjUTWAhmr
TemZrjILxhQfHUUlWmNa5Kn5Cu+gwLoNkcdMVETC/M7+c8BmGo/Pvp59A3kO2peHcWHIJCF9Qd1i
SFCtMUD+fGC9frifVc0zMfQRANK32xINeXh41DpbGO71lisI3gBzN7dlYybwNad4d2aIzJE3PMrz
3Xrhd3EA6OKVGIevlLcN0TsF/GkUbimT0al7UkH28Qgs5RnpK6xKaykcemVRDCurW8TN2qeWQkOP
cQFzlhzpBk659f3CZD3sYCwJmmVwpdsoM5zzJMJo5pu1k9e8c/0UdJvd3cHKPo60kAdpo7hCTdiz
ZEwH/4vC6+ymoXQRkLKOC7M9YVH2mrYzu1/fA5caVto6nGhx78La6hg8YzYnwib8i2hxLRPM22wo
6DWo4ZFIeriHry07unIsGvKal8GGHQ7Em8vn9LFoaL0XLlAdzMoVmxYIChuKl5ZeQxwBXOp/d/mm
NC+W4cj5KlTvbogHYrRTdyY8UVhfpSdFIBTWYcH2ioylP2r+F/va2Ng8wZ6SPabz2y5+b3276beV
uNLpiG4TpzjS0zR64lynZABJnKfq0k7oeRozncyr9MT3Plsw0IKyac/9ZpGdfIXPqBe0Ay+kjKF0
1geTTMTWkQCNzwZHVr5q1a3vQODSmpc727R2x46JCZPe1q+gq3lUONTcv3Fy5S1ouBBweIDuoZdg
MeZgcyKRCcTRkgKkFL374xF/KWuRqIcwOpdFRVUMw+zHc9AfLVvNlvf20LaHdJ3iStWvRQJRH0E8
W2fm0QWseRePKW0QM4cksKZ0ka+l5z79BpxU3u7DlZpE9yyJLsMSz5q5UAbKLgIMncLN/R3Mn/H5
PslltgHuv6rTFzcdp5c9e0Zbn6Ryi4tN+p0+HM28puUN9E8g7u4YgE5ev2s1WXTqvDiI+Tn7ozqi
FihLW51pcTYuzffCaEtO1p+YbKkpWdidqlO88pTG87M1tRiTzFpf91hd6zhw21J5rCyP1jO3PcKl
sI3QIdebFDnaDeHp4GYHdWQr9WoCwEvy1WdLPsEy3uJqPn5E9J3IQEp6sBcySdFBFsVaw+OXkpCK
zYWJ+Uizh1DRewOJy5NZb2JpRe2n6eYgPVDsBMvu4dbiNJ+UjOe6e+2/fWP+3EmfvoOt+/1MZa5I
qFttiwLnLzoSS7nno8cGnciRGMVNhd1IdYtRBm32Xi1FZBUXaAatYUeflCNWJacVGKV8ryKmMYUn
yVgQqwabhJ48dHgFwCylWwB2Z4W9H4f0BeqjQTpQbBuwUiK4JjX47EdIN+tK/yS2zi5NYJMaETkH
jx24qSx3Y5eC/DWW59IVAIrd6jYFTPlanN/TLQY3cj+X9Tk0nnhc8TZRQ5JQNMMaSDGLAIyYxauh
TkdJNq/wQwm2TMZjvTlDVkEjnt2BtVbxUyk7GhyGeOwAoH3G4JnZJPbDN1zqClvxt6HgZAHYYaLi
7/jNfKUsTawY4H78rYWYh9NcU8mm6udO+USK45vM1zzV7YnlVo6LJsUsfdHFG7hryK3IDuowcwdy
6u9euvSrQThawzM1jxG9lGaHPa7sDyi4UOSpt56YM3ukC8YVRetsPHYJ9dsMv3cAQ5tUdeX8ENBM
B8pOeElfQt0Xd+IuJoC8ITz3RNwjOy1TLtHXmJwE9dR/qzdSWFl2iZD1I+VlwD0UUCJsa8qjfDKk
dfhu1R5FKyPFikoBZncw3HXLxmlOwHVhYTwq5pzAdtgNIyaMZWByZRcUSp9lz9rL7MsUvTrjO1aO
TeoCV56VR+CY4JHia8E+uKbrikEaxwXjME5pOJb5ohONxOGuaA4WErFrTnY1y7RFr6xl4zCI/iwl
yNf2gfDSQOceCNupaTraUZaxzJBKZp3WZbhqrA8TpNvEn1jIim/HKz6TsgSB5vrMskQKYjsdYaEd
nR/KM048/aSFIsSGBJImt3viTTkuZWfp0Ke2+C00z6zfyppp1TJKNk3giFRUucwM77QLMYc8Oo94
IT/m+jjPSKmIyjNHR8X40b8xLgaedhZEs/f7gvUWELDNZHrh55i2xS3nv0ViI58g1Porwsd3CUMQ
NAU7pP8cDkgHu89Bdtr7PgltQXWy0K5YuwwL4Yt2t+Z3g8ouhwdbF2sEv6lynunLxGW8VXCa0BmA
usaenJ2s3ClBZTGhMtPEZbtkJvGizMEX/IEvr/2O5I/xxXhRUTR5iWtmEBlLRDoH7qf2t4/gGoy1
owei3Ytr6WRZhEJPifgyZKu6Mxj0e30ou6p8MjNhlmN6xqk12kHg+tq8gd04EaBMxur0hZicemEW
xu9l3rIRUQwgFKLKbPpfEudXlhiebpa2RUGvemyadwr7/uM5l9Yif3G0VnwGaj2tQ7cvfEN4hp3L
VERHob1watSU1nhS+X9ljNLEeC09psFMJhxbdLEhGkQ6n3F6VOGOmzEMhqe7/Jy5zGiaN7oEGXV7
60zxQKSIRpvgHHsw12fak4LpHQm4oCIRZKvyMtnhhLvew0Vxvr9S0CpoCGIWTQGD7dJolsQkhe4N
n25zGJYcE1m1r0evpEK+eqTgy2/FeMZFXTK+dBxmNDsAGrVOXNLcPaeMHC7i3JFxx358DNMLdzv6
BMFzx9wO0LHHB5FeyrcRz7PQlXYJ4Q++X1+Mci4Ymsnlvc5g4BrWEVllcb2vjBokz5zOA9uk3807
aW5Zdhy935cwOSdkfOzk4QpEU0ukmIJkYzbQARjDeCnM2/6ONdUmemxEDiXoe6otvowVFVXwQvBw
QLLzJavLGs9UpvnCfRS6PbMia0uCY7NKMMnrKEPN7ltedJA+K9uG6sM7Ti3mQX4xX6wJibStoxtI
msIJXkabsl/2SQaFB9UilbdYDArg3Mg5tmrntJKrhvboWQOy5tnoPQ7FYnwyCLyxD2PisnOYE9XB
miFG3xqJZwnPvntI/yC6KvbE1OIO4aWbX924DG75s7FtOs/wgS3OBadbj2v/MC5qdSYzQMCQJfS/
GXMvEdMEMyAx654kuZ55eKZG9rCOKCS4MU/JocB0zVs70LbmxdgqJZPQc6N5q819+QwsDJMuGuBb
xOd8sKRoL9j/+CXFClvJd2xdneTdEbBfQq/dkn6ADmSUKXez2o7lpf9Y1cRxi9JLhMtjRE3L9EB9
X8lYs73IraNsEcCGGDNJjmnDr4TiYxD8U4SR+HEGfhb1UryVJypjQwxcfCk9Ac4TTtZpgtoFnHLh
Ia9eG2VPRT1WALB9GLQVMJ6rcaH7CsNNbYcOTQaKeCxBcyUVdrLngdRI25yYrbU8g27Lt8NRS+z+
WWBeUgc3gz/j+4jUYwG4bnpa5gULOCBzyRqAchZv08BG4QiEclPn1yKFBcKI4x4TM3biDumovohh
ym0qdZlRDDiFOhX/Ze6R/PFP+VWF7khF57OGMixO68OB6FBo2MIEu4IBQ+bKu5bR2YXeERdAZPqu
G1jH607ZF+NJAxRoIOClAWO+3Ds2S1c9VO8pFS+p2dVEL49J28kHlNXrlA9DlDb3rTA/ATSj4G7p
F+rOtPyRbBh2Y61V8VYby5jpf+p3GUP42wofvth9UNd9ZC+NuTMI3ZkIMKyzT0UefOob/ynDyvG7
fhjRJCwfVI8K/DopVKuqXbdLaXxh+wUIr3ZrXrGkHVPBi8hruouanDqS6Hs/L0jemEdL/HUJ+UV7
72V3JOgixrpG+r4/ATkOLk14VVSHClf8Js73xeH/cXQeS45aURh+IqpEhi1ROavDbCh1Ioic4en9
4Z3LHk+rJXTvOX/UbAiMwfgt2hPFMbZffBcCAlBG139l+4yDda3fR3JgEEoUJwMC/XP1nvrA0Ub3
YyZO/NEiQ2MCwJkeOuFmXrlS58Cj0A2I3zAIqEkWV7mzatzutZeXau0V2wr6o/tkbsmFqLrLKG9C
fwI55/Ci2jpfM37WhROH7nyRKZsRuNB7qD2ZTDtXuq8IUQ3XyeoSpM+uhdvmT3BapWgFCHxK1UO7
bnVvwKHhYMarGblKG8EZGmmDDwFv/ZWhDwIbJ3v1XexzQBXVj046tLRsN9+YcHKKysAOKO8DUK7p
+1xCFRXJei096Veqtjvtt1N/uSaj+se8CJfwPtDxp92yPWb0TH9o87ki9I6uqBmkgdMddiVyW8G1
TcqSt6hmtXRwVdN+vT4F4l8EFgQ/p6Jqdm6xA9g0jziXDcQDV/VVM0XwRfgok7/2oL/OfzkTJP2D
b3r9YD12kTuWrdcXbnYeqgPBzVWDK5Cz9Bao1xftSeeCJL+Kc0nml7E7YllZ3hzMIPpwyG4KFNiJ
OILrKwtYILeInmUQCFtHdY9ki1TfANWDepTjdX9Fe7tO1rWVXNvXRgTDqe6V9m1UoR3I+UYHZFeD
9xYGZQs1qcFuFmca7idWL1UmUHDYKd8K2pkldXlL1LY1iWehfBMoi5tdPk1M+G587zGkiYuEtXxb
Sfs63c6LLLsLd6l6CVX0rEGNbMmEeDm2sFgqojhz2mjlIX2jnrFXoIfPLdyw6Ij5TylusuCZV1wW
KGoPGtOAQGyDXaycliGy9NshpqCIZkpYZ3k+RWxz4A5681Vo3xBp9oqcTmUrEgUOak4aQo1N4bvQ
/E60okX+4esCaZ2N1aaW2+nfKk+YoPFUoj5R4DWi5L0gYa6/VU5DWMErhP9SvDqv1qW6W3HO0oow
mYek9gKOzdffFO8BMiGZAS2/5cmNf8qtMF6o8hSpdd+LxTklymXFehyVt6p1Vj90wXoSqE6JrlhT
E76OEUp/a/Wpg0cue8DLyahvlR3kmBlfFiP3knGvT07VgEdOjhbvcvWQvuvdW2LcM47CSNuaHaTY
syMRthGZljemhMKk2BOQbkUemaUkShodrwH0FyU9wpdA4hIDN6IU6hX+NvTxgRSEnz1BIw3DdqvW
9kwOYI+GlC/v/4OHcf+Nxw/QU/0ZYng8PpVd8xWRBJ0dOMUeVtVuFWWPLh5L74uKxAmTvZJf4vwC
mCsHiSMBa5DZgF7PWc23QPuJM48VdumzulNoHwASFS6Gk0Fxgk/2w+WMtIS/1HT7S7PpPlc/GlGI
TEP8uOcAfR9Yk0d/JpkTUvoMqSHlPPG0ci8cWTEPFDKaz0743rMeAB362gfRkDHoH3oZr0ydHKyI
5L54N67166S7zMcIt+EQSU/RBQrLrah9jNVZNl0VyHW1786KhxB7/EeMQ1TtI7ItiBJ6bZqO3L8q
+xSTtb5o/fk/heJPzdxmPuv0a5MdGBCcm4430ThJwT5mSZKe0EtV/Y5rIrvLwzrN32RyCMXF3yFx
o/HaYr95p39rUk5ptBZUMJgjFg1MM7uhJDD2XDR2Th07jBfDfqhwZLHI/EsxaCFgif8t2jduGAgf
ya18BliJOtljS7njmjWS+TASHrhWTQ+RwvRmBK6ZLS9u0O9xsZZwdiArC49j77xaOqK9Xn6PqR7r
6AaKjpW2bZiCJmRQ9YZGx173K3VLfeEKERZNidFO0N/EAt3g4UdLtqOkWbLyE77o/aG8Nf0duXAV
UnWPk+K1xpJxe4b9AOaAwPXDliMNIpPmUcl7oRXxms6qOrTT6mfwGIEiAKuS0C5pJ7al1wbQoTWv
bX+PCg+aBfK0Uv/JqxJxibOKTxqzLDG2pRt+K3iBgIttVPKJA1vUuJPf9MCh7nDKaztaFOF8YBpv
ByGtpkcJ3xJispTpHVYMJdINvUU3feOF6W5q7TV3ydGQ7yDvSAgf2edrtJoFMi7iOLtp15wU08te
d8CzBjOVU7z2JnG1KQTL2S1gwPJNqvnz6st4IQC0Rd1j+skSR+yO+Dpfwa+sXyYZsM0RyiNif6J+
UkJR3NUeiQvgdoRk1tbTszp8Zkj+yWyND/l8epH1O5gPGUG+DDCGiGp0ahWfo+Ywvez7lUWUC9Q4
tkNoeE4zP7wrwaGBx4NDj9ne1om8MXpXupVHhR32nHV+TK7ctp35cpKV/msYm6jYdd9xQxaO3Zbv
snGXznnzJ1M0x77Hy18pjnYecTaNfhlq7ovqs2xnyv/y97Q7iu8T4ghWXaazOvTZMsZksNThqIKf
UoaqObwYaiuuY7MzCHzD0OZX8q1noPtl2VbX2LmKFy3Tu6D6p8j0NiYWZ7Sl6Xua9vguRF8qW8W6
i5yIFbv+amBcOVXbGBsU35toudNbrhr6LtEUAM/oJ11x/vrrkS94Azcuggyv6z+JFX2r1fee4nF7
vIoMV8054Vnyx0UHm1X8Vu7StFiN7yYqBwI++Q6HN/xWIjDKX+CxtyfFOvrDOBlv6PDFrfc3xDDL
W343RbiCrQRnQHZWjZKYwDS9FVguuTJDTEgOQGQnfUnZYSTwPnXZlpbo2MlH8QYavoJirHx9Mxf7
YXgb+00uetXKJ7+BZKlEfhN2NQJNfl0Lg9gDPAkuNZNsNIVxaWnzMQt3nWTDVYJcqU8zspua/R36
3x7O2m1gdfgM6vWkXLvXQy2O+utGPTHrTlRzOI9sJ6za0wtk+qYh9aBmFIelgNWF8uqX3Ntx/Pu1
YfGo6nP1QrqCTAltsTccdAx9yiPBZ1n8C8I/eccH+gwaLCyZQ2ySkHjQhNVzRvnt9eD0aPOUYzOw
VazN2KsT6N3jwkpTEU+8s3IwENLOtvmBfg49/pSuUaGS9Z3uB6BPXrHyL2RKvG3md1baUv03LoAO
2Wr5ZiSKGJQQwAEL53dlrEnLShpvLu1ssKTurlFdTD+RgQmW7YGk76POq47SE66WULiBdQC88itm
hpN/riQo6N2cnPLsImQ2Kh6sARPfuAlRWbn8Gi8E3XhjytWvql+F+m4Y50l7Z02W8EYmEOFWIa4z
7VOQmaMe9QjZS7ITCrjYjlQbB6m6ATWKzHX3/7EnTt5q+odMR6ZpRV/nvQ83J/S+CriOtDDdAs0q
wh4eEiS4ITtqUdK81hFXhPSLgSFq10rIE2xLNhrCebgFcM6AMKL6ZqzQkhIvbf0jIkt3Xm9wcei7
1NMwcTPkTFGIWb5TUDzWrpP8uXBUhQN1i7Bh9XzJJyiH8F0A/Nm/GDOF6RyihSBoVPzJZOgHZ/4B
Yd/xowVrbs9wG7vurXmtV5TZ14fmNzD2uryedzmSbrZ1zLEG63rqKvMF6KxBiEIQy8pBRxfR9B1d
pfCAn5rbEhUsUvGJIWNbv1Z2jZFF7ewcrDMjVm9utyKPiZ8H28R4DtNBt8pbc9G9ySUEHs1v2aw1
+S6sztFZmxgQnYyxt+v2Vf5HbWFA8tpi1aaZ8OMlHmb5bZE/woUZN4KILaQaK/i3fr88iKYFw1sh
uMz/pj80sZJ4IayLjP3QRx6o72VmAs3h3V7Q4YZUejpNF8Q+HXaSrxhHeAQjWYcvDDm3VF8XYBWV
4E7lMWSRmfC/7iS+KwU2mG02XaYZZSa7KV/HYdi07xk60wVdrw7mV8dbIC3uXgTAEe68+rFKdouR
hvGv8tvuV1PtuDnVXwHrY2C36WHVXxCPvwNGSgU+ssoVNV/Bwhm8duh5+GbxqPW4MRTEZO94W4P2
pEO2ca6wzRUK8lCHI7zFzjt9COpWbXZcjIG4o69WB/Gi7tzh3O4m5OJ/g4Y8RCX2PQ43L5t7v+Nx
EfhZb+NP8xiGdXbAO2y4eouTqjXuLeQs2GJ2uHuB5HX6sTnk0nqVcDB5qsIeOBPCz16twMe/kFG0
pS9OBGww1VXxY2CvKJN3lZWxPHx2HzN7wOCVJK2x9GjFPd6wt47NfmRFjxGJbuPNnsbkSvotSdzm
CxBv+MMKIDr3v3CQfWFaoxO6i/M6uBX78rXtgSDqv5npIOidzIT+JogM617g9svoWQ8Wx8Ve4QYO
zdMQEMH72s7GrUJk1WKrrzcaeruZvSYkpfKDHAPWeVFCHtxxq3XIJ8j7ZsYv/70UCKQXEfN2rNm4
teN/Szv5Q5o8bc/bke56t9Sc5p4Uu/S1rQhsoMI7nbjfESWyoXD6Gg9gRdHczcWxnSwkzZJKGvR7
R+xPCVuVFzWo5N64Efs2kl+O1Eb9Ko0bUW8qxlgGzDm1UuC/NrC4LoH1jdrVk23j4GbK4odO50Ll
aPDuya2GmpW06JFpdIx0gadxu0BelKEfFLzXswY+K67zHThoKDlIODlIomIryXjXdEKhi0exGh4T
wvgaxjMZgNiZ8AiRS2lteIWOmVKDOxT3uf9pCR+wdULckbCZzVle2bHuhjkH54Tr4xO4QLy8M+gU
OCtpslXnTaB/ldW3hv8yR7/DEB+FhwnFmcjbmrDsNNJRiO4lUxcV3mlz1Ppbubpr6LijLtlS9a6C
CTchE6zpBeZPIAKtDftc3gTRW5QzuB77mXbt8zx/1eO3Kj6w2JvuaTOwasU07iJyhWibttxFIjhb
C0jpoYh4HRHItlQYINiT3FN4Ab3vDu05clZvBQ+VzSsSHRIyNLtFurHpnmQsWwJdBKNDEzLGkBHP
PzUO25rSYa/xs23qAUyHa/MbYYY63aStiiWRghkr+oZswFVwHU/p6PewI8v2azGe0GWPQW2nuLBI
mKoL27CdsvrgaiYr7pjyqHi6coKoid3Bl9jMw6dyabaavC7cNWTq8Nae2DJ5MTu+pDuiLXW+waQv
tEjVrRrR4ab4kAEXTF8lfn11B2tbOZE/7QqiAdKtAJIb1BsjogRnhdQLvTOC+xknYngCDGPAGlEI
pZga8fYgu408wCx+3Eq9zBMChsTmsKcxZKN+peFbI29TijOd1XYYTwjVRU+8dy+XuaX9wZMRLr9z
cQASmZG/OZK5Y3MY3onaNASX+4nwLb/QdxSw2AY4o2ZNfzBJYeYiP6QcBzQYHJMHk/n0t0MyceBa
J9DRSz56zOV8vfdI0mY7WW5uK/nIwi2FHFZJDROfJ6nJ4kbzU0YnWL/RQfMu9rtIcQy7wyefMk+z
4HPiY6nN0BEiIYUOT85fupeGTgzyaoWq1393LsYBaMisspVip83r+aPCJtEm/zL0jhZ/N3RawM3Z
Wewf3uq1XZFHe2uYyOVgm85HUfmVKeud+QPl6ihm+D+f01uPl1wb8IB65Jswrf+EbkwJ51q5FPwN
tI8yFkREFiSWvJ/qo1YfY8ag9P95RER7zw9vBY/VLudTphyam9KZJjvf8489Jq0WsRFhmxFfbai+
4Ahzg/Kp+Ou9ZPb69mOY/5Vc8h03cslzObLnhDggAmNyuuFxCEWiL8iRbPY8mA2uCMKYauNL7ik7
aPYKX1W7JqM/RkjG0RGipBbPsMslAXZ/SGHnkhlsPqJuaEO3/8Sz0HYbkz8d5r8H1SBz5hpB3gTP
jOsSuikdd1HmxcYu5rpebdCT/aWbwrAVFdTjWHFkmh/RzyAeiHgMiSMhKk/bSz/gMzyRXbROSUzK
NqGEKAvwn+3ylK6cjlZV+V1XSV185Ma1AE3sHhnF98fe9NDOdtG7gHayG2q7ZGNwylN8kaoHuFcL
PYU2TnU1lLDTfO7kXznbJcTN/8v69+FssKLHvtx5L4G7iDVurdzm/JivfAm4qL7BJnBBk5wzsoNl
CVIOx5yuo0aKkauNW7bGPIVL57FPvgC94/hH/FLgxaJ1GThd4teKL84F8vl18qVowDj7mpmq+k5y
qm94UzPF7fO3cbVyQH5nnrSicfvmSshwNh0NmXZqhp3yAiBbtPD+4z8z/RP9xWGL3jbVBrfT1gMq
BjXYA/1mEI/hK3eq6OXF/b3DGtv9VuMW/URX7Gd0ZRpLebYIDHZluaH6DEuUNmUEuwi9F9JpFIM5
crZ1xOvN2kcK8a150kcfgPU43AmR6kDYqB5Mcv4hU925QZ4GwdPBgCfdnxnsMKrOtV9Em+EwVNam
hhOoKZpFTSD5UugNrzMICYgimoaQJpDCTaJ/Kma3agvpJRcO+siHRPgdxFJBEClAG+EIkoFkwY/q
EzxiuBtGpxmfbRCQyYkpQ/brV36IyaTgwDdICZEj8BhaWnRkFheTUphVg1YUM/0cMitjJWbO1Xaq
+lNJ9D0x/AfdQ0rXU7oVgfYVDhwWtdd7UH8ZUJFUqDxbbnOxw/MhbUtKwv+hBZj+lmsUeAYtXYTk
RKRzt/HwErXEsoZAp3L4HE00D9OpwtwGsJ708q6pkdBAta8uA1gv1hUNLpxD2zKQ8mlE0oXsTmN/
kHrE10iOy1HZ6aCr7SFKzzk+NBIX1wpaD+ltjBgtS77SubsSfa1EpHec3iQsWbinCWSvH4n5TxrX
xrC8a7Gwsg15+8p2db2t5NkaBOhBuofS5fM7ogHqZFYHR6d+BgQ9zJ2l+md6bTQ6ntgSyHUrKKMi
v22D/rQ+5cnTwPuXO/1NHTwgCgQxaNgmiEaESeM7M1eiHpT2BIuPP9UrtV2a/4DxYqIJUM/P8jrt
zkEHacashpU3Y2NAkKl/wrfwOhN+r0P8CYtWTuQ7RDtIxNKJ1jSRfTTpM4MVTD2TEU5wq/yTFh17
JBH7dS6rv3Z1Sme32c+iL/QPdK4SHOmm1nb9Wz6wXtshWidJ+ot4hpF6MNmI8yam+ws+KwIdStAB
5eccTm4mxQejCKAtRMuQ28Xra9W5XQqYKZ0Y09Rr+UVjRggnrzjZb1Ehpvo1xouSxK7E/J72Hjde
l16ZSYd+U39pwnXioHsT0IUqcOrRIX8CfGUw8ePqADpfZ3wCBBsh+LVf6jchv3PIaEU4YbTjBZi8
36o1MUVgQGRmXX0PsHY9EHkrbie6MwQ/4hwf/fgwFYh5vHoHuFCPe8380YiE+xMOyVPjNum+kmN+
BMAC0TVEruvR0wg0nqQbqgbdD3Yr8nv+NT/Gki08mNazq9dR5o9WoLmUXDW/aJZIebPBJzdlcGsA
VdABM2ocyekiTbn5NHsnxy8/bnE9SBvDGm5lucdfZuIZL48duKXuKMJWHMgFQdYuXjSa3xuCJ5+1
fImq0FNLEXOopcgooQ/Kd1mEXgNPPCFYed8OqL1LGJOMM1dUP2otvtWEWweMXQ0pNBqeIKO461WG
gqn19am5yHNqc0aW/PvJkYRvEVSSjTUCImuyr7H24/ErbXwz+QzRnv+aXkJ5GBlPa3EdUmEW3bR+
kx3+GQVHmD+yfX2N7wJ7tpT4wCCR8alexZULb4sp3YWVnhxEZD/5F4BQFRK+xDPIF9AK7m3pQvPO
okudYXduMQ08guFz+o1T/3VpsEyV234d/LwWhch3ll/h1kU7fjTmr7gi/9CEQ4SaTukuw4xDeVT3
MDSXaU87i6W7sM7X0NZ/BYfg2RxK3dZ6ULWvYHwvF26tCk4DiozJs5QeMWS7lU5kW1ULp8bAmNxk
SI3so21KRxNfPl+z4KbdYpoA2+d0SvJ1kfjQlyX0kDyi2kHsKTXo7haWo8/+Yh6VXFbQWR4jjKX2
qrO1E1I+wiqYYhLAl+jBPzTgw4jDNjpVcdNp8hCd1ctzD4EEtcqU02gKY5Gdrh7G4L8wrWxeU2jP
0YnbZIRfwE3CNHUVUM+2D/MYLu8737TlA12uQOZ/viw5jyIZGhAAutUi75WSaZsJhJj1PwGyGYDm
/o0+Twt4Duscg+7SH4c/pP1DXKTP0k5ciejrvQovugkECeNN9F54yJN1z2nGIdmzfp4EvAh5wY9K
jXUs7vsSkwlNSsLDiB4aa62cvAO25PkRhDAt3l5DD5Twm4p3IQT1crmI1QN1C2bBx56kHy0ybrwp
yVeM5/0rCZBeIpz2Uvmhpoci/dKvs27p6pa0hxyjRXyf4XtCfI2W4VBXajXdQalPckzJaX4MtLXK
uMFBDXDarHNxKwmXmJlmJA2MIFvF761NOH2oNEElH3pzhinXlr3BdBWMzjEftBNXF62zenu+KLCv
QXF/ETYVoppBN3wwhM2IVBjJG0Bgnl6i5A5TlXWnJV/sV2KxeZho3nkszeo9mb86fQ/KjiNYdkbM
E5T/zfFppPkNh8nrPuX7VNnAn694jNAXq0cOYWQxxcaQLM2ya1fbB85kuPzFRbURxlNXOfIxSRaR
Thy9IXuID2V3xrYQkBR8nbAgAQMoDh9tRf2b3M5Wl+yUs3KfshN4Efn8JpY3K1w6RZE/7NM384kX
GjPD2kPSw+YLWjNUl4wGLHr+eGd+sw/SoHan0MVx/nesUJ4Jb9wKhnTkJc/6ks3eRQ9uWP3YyUvq
O2WHMp5K70VSxozM61+kfTy5oPVHcmwkiJe/9pig3zoVjcPcp6teScaJRWNBltrRkxO2RZRyMXC1
u+R1+UD36fFR+pJjJUcZL9hGeON+omDQzm4lcJYfvL+xPWPf5srkkB5HJ4R2idmRPPB6qfXjzXuG
348Sk8J9fVT7DtMUHq7jiNyBhMLUZi2h/ozn8CbbGrdEeWzr/XSyuMcIa0r9PP0rwYZsEum5k0KQ
ROh79xyJlwrt+wW2rtn9xBACXr0tM0z77jRsQzgFfKA6dx22wQ2TZbAfd9+q5k0ezQNr9jf+cve7
++aaWMr0bOpzuBxa17yU4eUV73T0cSdddz4NiPPVOfgMoXkdtDrkpbX2ezZ5k+S8hG1ApTwkeHMN
aFSkQ5F4IZV7l+AYEHpaCjOkdwizT6p9JGmMqCYshqQ5V+4gEYbhMngRW2/ivmMmt/dCvIECypFr
5z/woEmyMZN19Ab4nNjmoaNlwpwOKqBObx73nxPEDU/smPvAkJx/6p5XF+Ec+TC51g32aOBVMpYJ
GrN5X0KoWUv55tPRF3GKpRm+MgLTvhmCB/6lUxbqTD8IhwhmehXIY2Guy9pHNQlOf4/xdJyQDcuB
q6F8wVf/lSDaA/a5oH9T8Qh89ZS79eurNPrahvNBR8wECchbEO6NeiNisQm2bGXSt/0ciexpNwzL
mbl5wRjgWgbawUrNe+TCRvF52nwlPoFdFOTH644qy/18hKwPANsvZW3tBTQcC6xJn4A3FN4EgObq
LwyvR4Q1qxNhLb/mO2oz/RoNDkXK9Rs4nrHB3qJs2q+OVlxgXw92jpZjr+L72HVrFeXbypWJI+WG
tz5Hn+izqbO5WNeBm322jNfXGcvlCcY7/CEQ4zBfIYs4VJ7nJa/UFf8FiCA3puuHj/wdEZP6Xtg8
yCC45TrExk4LqOZloKHyAXGVQZxIlXur/7PiGDOluyJYGiBnY9VfL7/7bDwySDKPEwjPMS/+AoCN
9KmzUR289jQ/DoR0EAEnHpd8RUYuhGyqn7owgzh+ZpdPMx5txUEDJRwCyz7muh25tUGbMNpI6ket
1Q0AqOUxJfzvUD+be3oJrgaxm4vdbYzWxnf2g/TDbkjoriF8+QFuyqi52qaIH2+S4zKz6z4EzDN/
bfe0SQg+viG6Sjfxne8WEyZ+cGY7nbw81POSl3KI4orJNmSNA3pi4qCqlUWqpd3pZzwCW+HyU30Q
TB7V5DjqiHHA1fdSQsbueGxpb46daZOdCWKJlhUKKYcKWudECLoNn6wvmDCD7dIacdfZ8Wixbgba
vuf34YiaFm1ZiceSgAr7JV/1ijhIqo+E9pyIz7598H3R7alzs+6ejYSUW9rSRjmQgahGW4RGpsKQ
T4EbuBGAYrcXsZnY0noiA8GdcBi0btBujUWzWfyaD37h4M6UFp3KP6OzkudRmzwqI9VHfUGcVH3y
TYNrQzEgbldQn4TQLSukywGeE4O/56Nh9Qf0H8lFYXU6cu0rA1ArQiV6QSYoEYfpMSbDnT8JmGlx
9bAYcnzMbBjS3Wo+9CvCs7VhkDiiHoE8Xh7XHniBlvgd18AibLaSL+IBlsceHYbgd51T59Qqzp1j
/rHux2hWOFPRY/PlST5q5dSqJQ6zDfdRI/yih3/9VkQHUK4yT5Z8eO11g+RQSwSrhhFAWvDJJQip
oDKQknhSkK2I0IsPg/EKKJnHWWv5dngx9mTVbRCWIMpg60XGfq5Nu228Tnob8MUuoQ2b1U+xLzrI
C69BlHarKF6NNyvxlilnjneEkTTe2bxshhi7RbeAaa0/oukVwUQcmlK+p42dWLfVmuUD0e2d6ZPV
rfM6cIh1+ya6HFMRyYk0orwh6J51R0gOmnFAO8tjXJhXWIiJs3Y9HkpOpnVylEIHsVNWOchs09Wd
/1PmcJ5bb5o8Nhl+UcZPhXMtig7lG8ue7gStnSsfTGv2KK6rO5ob9GgWLelwcwPMjU+dseGaCE4E
W0JAAWF9DTdT6OY4tNZIiNTkQ4zvfGDsFCYi7mS5Mn0mE7hlMDRwcu8o7cmoRllhUdlg+Gy8bIpk
UHgpds0PndpZcngLp6W7iNGVQhYWDNM+s6qwjJIss+4LDjaj3y4P9jeI7HqCQSXhMHC4DsfJCf8x
bECiQndUW/5DaLwcQ6bFhEyC3VXbtLDrd+mT5k7UOJ+Z7WMrQLzFrYsggyRRJTp1PHzgx0CpVKce
wUieP0QZ2Lk1OcHJxHBK58xmOFVfzYQKxzY/Yw9mwUrXYejinrNuhpsfcK6m9spqfarDY+vbX1XY
KPYpKIoL84WquNnrBIc9wLg5dkl7J/2HsgNH/Fe7+yH15mP3jVCCPrvaRrbS6FvgO547JiDWdtaS
/I3KeIgxPPSHD7Api4OHgexiargLcMfvIYqIDt4K2Bf8GlVgy+A0i3xUVtQ70g701xcPIsadJ1EB
WL3VrQKEdlcJbn03ifgaF1OqgzpnnzECvBkILT2NiCB9/+K5AyG4DC8PjXIJc3ZCzu/W1+yr8CiX
LryEIwqFsmNy0hNnxxuybf9BDdGs8IEVT/kMzySIgc3JO84g+QI5Zg6Exg8bjAOkr+5epQctnmAZ
NDyJUiPofIcyI5y2CW8+s6/ulzbOTQiVHZCHTEfWzvxsW94HbQeFv9SltXhJjY3BflKtKSNs3dlw
EAtU1o90rZqdsJUF92Ui3LLTnXoVJLSvtv4oXVY3kDziPFUXlR0ZK9YIy7KZt+Ml8QznSnbyG+ng
QOM/7NtkMHkEJDmCZzo4V3tUAjjIbe0Y4832tMsKjd5buSWlhgmOoIkbMhDlJN2hN94ztOQocGFd
IjdpvwjBzKAm18STu6hJnCZ/Tj8JXvwnEmXW2x2MlEXkm0AAWuY0OAlgotLkY9xWmpt5JKii+ezz
Xzmn7FeHyUBK6EOewuluRuyyCIw35JogyOZKfiLS9GO0jgTPRL70YyRQyfwH3rWB4ZvsGGZ6jDbF
U8dRudNA7wy+FLRJWdGJ0ch8HYZPnlckKs2t9GFu2XaOyYEJGSj3FHDROaI7b9MniJYikphqQbzS
G70w8db8VLoF4EC8l/9q7xyra6Fhb2AL+SMVeBOG6EScXHee0EtY07Yh89sfow8fWPsFeC3vl7sT
DzT/14tBG3U5ToXliVI2CCTBUAl0ZmHutwoCQGgnf/6nXnqq0w2ejvzKKcQqbCnChj1X27PxyIQs
CVfkcdgE/lZOJTjzuBZ+kRolK+sq4oPf56+1ungAv6Yf0CuIe3vN7e0hcepOzNLkEIA7eCOUw8hL
Qf1V2PW0QaLJRUVgGy4ObBdApaq1F7flP0xcBPoaN24f4MHxD2hVRZsCBmBLtTt3T6AuLhL4B6hi
3elUl7er5LnTUEJa0RpB0HDGSbUoowf/bLyB9RwJrXaQmSJIWvAx4kCoqCdDAmGkO9AU2W75D879
K6M8svimH7u+avyApZG8cKYzZxHpLZND925uI/iCKgRw9wWFd5nY4zNxzp0DJDx4sEVLrHJkvZO9
slyXH12+59yuJtJ/B693A48XgHY4XPMmCwxczDipRiA6ayHneT4hUbpV/YEbdAj8bjSPMQWwHyNq
OM/4ZoLi9PKFfzpseWvACRCzsQMEMVc8ZzdMxgw0wGAisJbx1zABMquSWYEJFdEEukO+fYjKyS0S
n3rnzXtMSS0WSswaEHb4xJz6PQcEAEQhRAOR5upXPpb9m1C8ZwIDA7TualgU+gGqhhIhVEdkt48w
7LMeTxPkDyJGEsb0/1vUgwDM7DBg/fG5wBbkgVOV4YISVC7AqvqYfgZHqd10PhHtrF8KMhYMew8c
YnggNuO83Oz4B4zfzEDJtSCZAiZBVDrNB+MjIHGJOJvMb6k/VMoxLbbDuf+LgM8nKg6YIhm0Klxs
OkYfq1k5VK3PlgQCbbIt+PiEdgJj8nplWPAWmlMjgPeY9oXeqf80AsM7VlN63u1I3vTbAdaDjkFy
82JL+G3d8CdTHA7c0Za5ongtTGnBmqeU/R9dM1Csl9Q2IU7Rrrkrd5QYGF4sc7l4dJ9cfV9xODm4
MQLyQXR/8jpUULjWrffpHDF/kIgK+Ub3emadC5bUfM+58MJ00nszjjqVFzGCi3z0YKXZIh3P46X5
jS8DlyP7Fhuf030Tj4zTgIMKJIQykp2xKXqXbe3WOPvRrvZkDFuRvAZXADxmONH5EYzNJP/xaCtb
sGIixxnRg/AhpgTMbRjzo3HP1MsnP/uxDYYcUTjhv2C2RBcoMxJdYpS4ALkgakQj2rDjM+D3THiP
agqaage4VyYqAZZ3tRsqSDQ4M8ULF8Kxctr5MB97e/VTAYWBdPUbNjdtj5SC7dM89NskvfEa54u2
X56HZxa6AWoJfQMvxtzEqRIL6zn6xIPZ74zzSjtjASuI58Vmj1LNwgMSh/4+jlwdtxQrtvDGF/L1
aOCEKV3WNrKfPKPZqvnOYqPiNe30J2IY49s88Py3KEe6D9UPTv1xCrzZ1W4gOtNZBEslFqRH5IhY
iHfBmjBUMx8fkEy8c+Ji0OFRWkwuW/FvyjyXk4KnsXZEvNWhA4yWvNYjC8F3z40pbHhbl1GePe2f
+R9H57WkKLhF4SeiiihyKxlzbPWGsu1uggoomaefj6k6F+ec6elR+MPea6+gnSHlgBmKPwzwHvpC
hd3ITM5J920L5caZkD/AsoBY5bN0BlQiyg42PjoywTCFX7ZcxlPlqgFpGIZlGi0ZKuag/nhxYasF
IQPCBGxx6oVonCPkiRdSKMPkpEgv/oTTGxUIvZ00By/QdkPsZOqyzMwWpgNeBgupX5eCExLUx5iZ
mwQaTZSVbpRTBjVQhvjWUHmjqU83YGLpSXE0k6mFYhzAHYhBDcgxSkwOfCaiKBnqU4eKDJy/vqH9
e2INQveUg3iE6Byxc2ev2R9vcDkHu8kZMFKjleZkQ9cvWRyp3Ul9me2BeFIqqA6aTYvfY32nc+BC
yTE3Q0QlSieYsTH2k3+g1fIdt0F0mPzAnNOD6ut9Fm5QxwtzpLEiAAVKwEF5BGP2AB/0R3R8wrVV
f2j5md7+ZV9F41Q8HW4Gvreb/eELzc38GhxSCrrEB+bKqNVPiCM2qP043+X7WFVwLlcubc3wV7Ae
zulJu0rX9nmTf0YIF4prc4Co88YsM1k8yCgHzs68KQIJ40YeJT2cixPq0JBTL4N/6XBZpf+BlqlZ
GnhGbHgwm/hbXz0CP0OyZmNWZ4xEUQvJGgUCusQB+RUkB7jaCBBaT/PhQFB5Xorjx4XTzcfSAuRA
V4qMhhstDBg6oOtFe4dE+TI2ttQUNNTr8GcXfzVef2VATtsfjK/5TqVXLjgorB6YhOGb5rLy+nOJ
HYqLvvf4jj0V+CP8of2EtsEqzXbRffpdHOVJMNn1VKTJgfKPX8YKC99WlxHeHdkyNkDc1iC1PS55
BCN2QbjWR3SV+vU3m1cBnCKQtPXkED2493X7vfisNHCeBXhkYbbn9yGdi7Ld+yuSlP/iKVT33ahv
GlNgF1W5i+iMAUtC2lmgXVhL8ZwlqkkBOz4z5jCAq9CEWkXWbIiZyYbFxSYF24j/SupdvEPCHYAG
it7oOrxtzOq+OcNemgnEMawqJssWcPZn/jvspORLxvkzpQfaoaFcvpf5Du94M3fFDTy5/jISoUQw
HJrI2Zd4HsFZRmHz51Wi7j4aePRZ79FbVLVjn2ngDlCviiDjBrCjf8Qzz2h86ixcCmhIgrucRKxF
h17IZYTWtqjl/KFwBQjkCzSbJEx2f2B+XIlGbwrCojRu7GvoeT2/BY44dS0Kn3jFRdBNuATXeY+u
al5muyGaUQaWC7aBtFPVDYU2ZZYGg9MO1+8NSi2FEnzLsEAUflLSLPXr5I6ca/hj9spfimHH8qWc
9I/zmvI6pj0vmYFZAJQQhlL1ms1rh+4k0XeAeMUWbsn+6aqevEB/hCnBJXw5euJRE8ZzJUCmxe2M
nSJ0BCA6FszuYW7G4mri0UhPN69AfWMblF+b+S+8Ttj0Y/kE9N+a8LZlv99go56vQBrKh/MGUa8h
D4/JQ8B21YAPCm7DXE4t5rmcCV9VAdekxnrmmq6r74KpA6gZ1OxuJt4XArDjiSXCSMNBSwj72Eca
W95FKjQESx8b8keXfEEOHFQHuLdnhmHDLpZoQdW7tMKrGNUqJ+CBf1Fyn6v25Ugm6I35gAoYQCQB
l0oOr0Ozwv+7CNpF4k83zzVuoss39LTfyLCnl+dzO9mMWMV4nj64Ptmdw/QAC/tSX6Z7zAbed8At
WXCbHr0mdSUICOuHfN2Xq1zjD1wx8F0U7ZRGrO0l9gMFDctFYUXacDvitcCNTQkU+e3UHZ91dEcn
4FQvK8HjwPDZx3UZgGqyOF7UdV9sb0Yj4ibBF2w8QCeLyqPwQZu9SfwMBseR6+f5/9TijdBZuETl
KDasFzp/lel9WNrC3/BAEeFmR8NXdwnyx4N2qUcIAkYowz0m0n/J5pVfQKep5smteUGcnNcLWOeF
eihj+8FjxQXZCqc/yYVTAOekfcUklknGbjgBpqwmL+f5wq/Kfq5yBE4jXsR3ecOS2HKKlvinSFZX
7rIXvnWzyc9LmmurYZuCJMEgkwBvgRABsBaVvATq7qarSF6AiOa1zz3MID9lr4NkCu7Ew+F9leRW
+Z1ds6DYdYNNlR0dGAjEpxG5Zg44Bf3Rd/WIaGkujxuxavUHfISEYjxdMbeDUZtZnew+inU3rMUq
aLV79oLfOy6ncBVxdXOg3/X0i0KdA4LzB0oyzR6nncSVA01v6rZI4LmkPp5wjJov/ivcI84ARhUJ
eFxlyi2uqMZPxmAGu0jscyQcpYh27s+vh+JyDOIfI680JibpH/om7qzUj7hwbgl91kULJufmZeWL
BQhkhbWjlC6bdDsI5+xbwl2gXNVd0CFH+C4ji4/FkCG1jPRgxO1MUPzHMQzRbVqtAPXiA/7Jp2V4
xRb6StDGOBRhVvL91Mx2thc26ZbcG+JwfMCqNF8hSjeExWS6bnA3/oyP5bLCiy7BJbwjJ+c9HQM3
ACx0XJ/VHl8fekBPfFyZ30CG1dKl5LpAeDMm3ozxlqHuPTZ6IGm0CuWLkpPiDWTdTCpf6G2W3ZOa
HC5xwvxOev1O1R3lysRYCwMnE4PyCT/d5L/dH5SUDjeDFC2qsZK5fviB8fFx7HIBT9+osOmi2CbZ
oUVSrebbRxs8c+wCVt0Wz+3JXnMhCzqx5oQS36dBZWN8JT5LsLRg0T737UgAy8aODUis+gNh5zd2
1U2Hgda8ejqotfg+I3Z/Tvfwm/poF38ccE8K0R0LVrvq+iqUTbdfR2DWzBuAWD6QBxNLZPJI6R4t
SGLN06MB7Zt+RbykTowJpTiHGw4SQNMWldaU6uRzNsLFoOHRjeqeDR8FSFfUA+OTxnu12xrSTW+1
m35d0Mh0mDLGIjPQx8eHk/c28wXxPwWDkfnkE9wZurfarsaLrHN4VgXgAAzcu7yeJvZTC2L9UhtB
Vi3Y+W8o3phggG+A3dDhS7vfYpywazt1Aw0AtoB4UVNhJmSnSPllszbD8pNtaBOpexs+LmyW8UzT
sNahSvBA1blIcdZBAppC/vLAgYeKcbUrH56gU/fK7h57IA5Uf1C3CfKpVu90Xg0jtFImrtatsTQQ
PjsEIHgi9pBbx/qfiTYCmzemaniN3WiZquJU8UPSHz14J31MI6F/HS/U3lGyVc5qiIjSBkaJkYrP
ceMcPeGYgEJXZ1IzPL4e3ZnbFVxb0xxa91D8i1gL/WMRTVld8IbwsGkp9S34JL0N1NSY/VrIYEHM
eM8gRa+JRzeiZPMnxQo+fmBr8MB51Oc6wZOee+NKaw/emWx6K504CCvxjMZxjhXdq79CQ0yV3qAJ
X0n9DPnOqt5n6DDP3GDCivursReQ48MFz1xmyoLTxtV4WO/KS+AyiIukc2Q0qqWf8x+f/mMHtPKK
btzLHIIjmvJB+oFyFgsvytrnrbNLeBG9wbeT3c/TBZFKnrjS4R74nmuZKwUgsJh5dWizMMQKKTdm
ReSnXD/PQL/l8jeYV71X8d7BFjjy5fnD2es6NpISHgxAdCE2rNNAafHZWE+/DQOqAgMUjdpulUZr
fvNEvL+6TWh4r8+lPcg4PaU/T3UePJwpHkYGYgheP9PLhG16M8Slq9Dmfo03m1OtuuV+P/0W2gtf
nOvpAckv0V1my+r4ZOk/UXMzBmPC+PljnKPNWv1uQDPGkWG0Yk/9SpvTANZcxOP4SFoqU6uJ/8Th
txWRYdGAhOMsLG6+E5lf8aIKF3SzwKkC/UOBcy/Fm0ubLJLvhFLNVtvVWyeO6sKOHxChPjlaFmjb
8BhEKDVT1e8EwTeLAu5f9SXz4odffbiJIMDlQcJibTD/995YMqG4163oeQXHSwe/hTNZyK6EqVZz
08Wl4QKVhHE9C1YpztqhI4d+tcUaRVvJw0L/bNDpIUodGOTUBI0RFsahrvz1+IOhVMPMTzMfaziZ
FtFdg6/ciD215hLv+LWb7CTlLKpmW/lIQNfxsA0fN/B5tdo3BP69WUitrUYL7el35QnCR8ngc/ow
p69tYESQmPZi4b+aeTGdk6GEpn0mM2LjMoRrQBA0JSX/zzi2fuXkri1E2DjDUq9ouSK7PtPt58XB
yFZ177xLX/v9qzRznh6xIUaDD7sOH/+XfqrkS9+vXh+y07Q/7bc6cg5AycVeY4MmJPsSQgL2Nlqe
2FX2o8p/Vfolx7soPD7z3yBk5NkS8qAzvgmhWFp1iHOaXz1tYyP5HdNp8wm7kVcMfoVDJVEln81T
tOu1OHvarN/M9SZ4QG/xxtP80ns4E2hPO0a5qWBrUDFY1XdhyxOvHc5sGxkQyh5FPzOOAzLxwHwh
NpCyuhCYMx4R2Zem4VUYnuHJ2nXHvNwWeEPh8YCCGz/SVzm7czCXi1r3KLWftxApbeiCtiYk7SB0
jkwmCyj+0QZOthimxsbI0SC3GTvISeEi9M2L4NkG5PpJ9gWqAbMz1qtsCZDp6SqLpdJa+YFXVUMk
p99kLI+j3dRrbjQOGQXibGjx9BfRVFxRTfD4IM/vUWdjqZI7r72S0yBDkCAYDo+MKlyNzqsASK9L
g+f0x1NQyGCRpXOATF9AkKStOPLIeph9dJUd707LzeObdVlCru72teqwQHEOLMR5kn71BvNms2ey
B6aF/quENwDiqHm6ZpXU1h/zufsIX8980yC+aOB2JngUr6CjiPcq0LB7gLiKoSg8OsZ1mDlbOLM+
z1Q0Bebl/GEPLxgb8l/+iY9VwIcCvls3L+9P8RuNa3RsqKBEcJTxg1D3MpcZqrsShduA2VK3So8K
xDVmgSYrFEzvNbLnz/pWiVt8ghmyTb3XD0zkeY/YFQRSnIfHyrrSGU/NE9aQzHiUUXpmJ98Fw8tF
CQKTbRoYhzf6gyCHsEcKlKXj7MqPTbYtoBms0cSpikU7p8aeaxhrJ+sn/rHGfEzdZGWjlQN5YJrA
ujq234ZmpcuTUG/LOSVxubkRrTqxGS34zR+PJT4KjvUgSyS3Xh87+8U8c4qg/ZMRwPEf6YrhCb+8
p/1C2TOjpZyQNzsztE2iAsYOu2exm6BImMurJwP6TTsz0Eh/XM2a9DgqIOJBBILDQ4pHzQY5Cg7C
W/BS5vtrRHp2gdOv287J6TOwU/GM39rKmOs2LoQ2AM5lY+mX1kPavKwPUQjPe8a4ac6wMQMDpVbz
pjJuA0cGtifGKJloxwhoEseAlkR+7zpWiANZ9V5y1+EysxRHJgzeYlC3YmQCBdxf0HzVnWKGgg5B
XadYs/Ni09UDm6sZ2/KLGnPdVJZwgRYV4S+rYXjFkVWBkju6MMN4Hj+HloTRJj3JNXcbAYM1Z0gB
rwfmioWgO+XfmM7UbrSvQIWQYFOmzZLzCwqLYHcvawqjwZp6Gb7F6EdJB3gS6EIuduvJscPMePCb
ATKkN5K9aE3xKHWeZKUS3QhCMZrvZqYH6/pLZ87DxCXq5rrbWpBXUwq5k357GZeP4Kq7Y+uLd+Ga
xAs6tFazWcrvGO/+Bbw70jIczK21Fwk50IWtl5NPfTouEUn1HEJjWe+ZYE0g+EEyvReKM/mWiIxk
PnMu7+kJuPZxoCSOK0cV1lwKEWqUiVtAcv/gw0Y8CJApJMjGkxiUEPs2b+P1E9BboQCzEfSyYYo7
tpspKStB7ZXfxHt8nArWIoKPSTlP8a3CDjcC6+gOMWG2KbYP8ylYIBExkFfUMYNFO+LC8wAYKv3Y
A5Tgxcxb/mFIrkrQMs3CK/nyiBeRhBzhrC7f9scSFk2ziCdQR6jDmNEEwkUH4SaR1mLDZOawyc5k
w9D569jGC7WJXR52zV1lcUpB4mYRPxx5kUfwkNH2Uq5satHNkaIDJnGYMDT1tU28qLMxa+acLjD0
529iqgZSCh2X85Oj4Q5SKZ3EcJO1mF+wAcJgwt7If4gKNPH3bKOtmn+9xe0r/Gqr2wTpy+sXHYTq
Fov0sSjpTaZLmTOU+npjyGZFXcKKvL6e+y4Mqu5L1BCemPNxDPxx0LZWbDBtwweInOcRl4m3ukwm
gZxKMygb4ALq1BOElWxhX0LmQ8VRuBUgSCiWulKXGkOvwa3n0dTE0XAmrzjl+8YRmm1MJEvZ+4X0
l6D+NPChn9iGcv/gdRd5Oc7txm46HCe2tOm1BbUtJEpYDfPMld+QIHVcueIoeOKm1WHY+0Zgf4r+
6vFBBHhq9F8Y4cYMrrHNMAsa3fxaVr/hQEtoPyPEzsRsrD4P7Co2eY3ZSE80qJ8gJBThmaHgJchk
5E8dqscGlRluB1XuNHjUGO9rDWdFhWU7BJaAfYuLY24ZUcDFW5WxaIn3Ih1+FB4yGJKUOtIKbSy3
b8Rccp6SgUHRHuO+vIHRA68nZ73+PgpeoV1qLpywpl7Dy0jqDSeDoa4KHNPwheRB37XWMv5GZS+E
tXzNN1Xh1gM3F63HL3zj7dIrR51DBXAKC9VrPll+EDTWK3ax1vg9SfJUaBAl8luKEwNEL6xqW+XW
fz1hvVBJEDyrQyFkxIOkCCnJey/41W+rHmW+8hAx5BA8oTi+y732/NYqwolhyH+OEeXMpOWmgxfM
tATZXx/kcMvQaRpeRlABHi6FVW8S9PN8D0fCVwz8lo+uLVkwphxdM5AWhBN+iJ2JaZEumgbMSSJH
7gCNQaQIb4ac8s0eg8p0oOAWa/dxpkIuvykzxBwz52Qvl9zA39NqlZGPGP0kew6pcp5/y4yVuReK
zofc9mo2BSaQ+fAz7U4PzUu3pH+o+5d4z+BG6rAxrf5xiJ936XmPXxQxh3L4Sa+kB1FXMJ/68j6/
FBaEKTZkBEtcHugTcLJWtp/hEtWInJvvTlrSTEpuWQcTAQbxts490m6E9UgFRNj4JT7JeLhB+mIB
DBCTfktPGY2z39yWFrcqG457gO1B0nWLjTXtpRWLsKCN70om5cyTX8iFfOkKHUnDGrWcZSWzbXny
Ayulg1dP+zGDm1peGCNW1WKab4EFHrXVzUc5xOgUB7gh4+sxzmhhO4b2gNDOYsQLd/n/3LW7djWk
F2x6n+RLl8g93Zzd3CLC8iFEVsxi7CR18nTLIbpVdNtYiEyj5/HEjH8nqzHUi0fb/rB1SnLmsGgH
WWpP2oZrFTpNg4FSiB7uxOaLfU5TDlLEmW9YF5Dk5lU9V2MUCrd0U/iIK2N7gvOhYTI80uZTTFTJ
RPvRkCC6JN4YM3TbJu1/d05KMwWxsAZsmssZcRp0nbMOft3GiLwwD7RNmq7y9/4HS3Nu5FrmUx56
0U5HK4Tu3IqeDKHazSFj1GPliXWFUiPuchVo3xG9NuWd7Eg5TGs7wvhJsdvlYzm9INyKapTd5IKc
y8xtCIJ4wgLG0Bk83KJt0gDxJUdeqdBSN40fPlxCDoAw4CDuizET4hN6L7yLA5T6N3JRVK/BIJ9g
rFc27/C3K+2S8pm8lRYTWRiJVfvFLfEod9wDsIsqxLVjdExGzyDVnvSjM2RH9AqtIfl+ayT3vMWf
ClYXCKuRHUUFacEL5RNO8ADivA/qQVPWxriDx7l+LtA3FLd6nS1FyKL5bbLypPieZ34DkRI7Szg4
f9k5i3dT5aAAepZwKIIo3RPCEwvXevAwSdGSW6f/4FjyjVK6+mn76zM5vkXQj3mY7iPkoem64Hhq
T9CvqD+xaVLgH8OsYaDNvCGj8feJUqHPBCFS7JAzgtHJCxX/GDrDMqEqSD24OYWDbSCD4wRc2YNZ
KPEOYZwveAv4h0hIYfSNmJ4U5diuMhBvXEnIEeF1xMf8q4LMGcPfsB/f/D0QTQtUkInrh/GBjbKz
eZgdLRyjj8yRfwnvu8vqGF1RGl+kORAEGPVXNd1nCwKw+jkjCEd8f+vGLOyOMYeqYSN/e27LByxP
+tKZ1c/HthrnAoZg6TGl1/7gv7tlBYjtWGzTY/KQn9qmEWZzWpcIMfVRVxAzzIp7PleY27Ka5dBU
xF+4a9xDNANu/Z7QEzmEtETDFXMQ2RXiRfp02i3tCjb/D2LTDng1PzKOVrP+1iwJfcmmxtLcokzB
7CmdbVFz5RhrUz6a8AwjHO3GXIBWNENtTviZljvkDH8UaTaVboJiKdNlKGMhfqauVtUlVbCKJgVn
cKvjUBEa/7mcYuhPpUMWBY5Fz8A4UQu3M4+ek/e9x/q/BuBayqukOcb8A4fKslT0kctMt9PlTx3o
jgrRFlN0gtMgwVC9pmZsYbmbc3RuNaqiwTq8vBCeS7KM8TRVzb6zUJi+HJ4a6tPHypludWxTYbaV
LolQoQp7iOKehiqB78iXMZovguZYJ9FKk2n5ilnjqycD8tKbym74LB83IZudBIcIFR69J6zT++M9
y/Ed96bX6RWOFlVwwZJCETarIWhTATPUeeAL4sa/cwLGL8qMM0ldqu7Hb37EYhdiRPpbTjYauUJP
7F+CImVIYlXqgohE7EHyU17tylNNENwB63ml2Cq4IzFGedGm4+JO5BoAIppid1hLqdVcUCyQxbV8
NaEDXW6SniOKoiQ88P6qNsDfoN60W8OjQQbvcudkSqiMBQp78p53xRU/t/JGug6GTqjFXW0zfTtC
6/YkRuB1Tp05k+4tbPRTNpItXFY3MQoamfQfntqiuKSXMFAD9orKNI8qV3cEEhEluOLMVRktTo5D
uBTdDLoW5t9bKrcwXT7C+bhO2upYfheM5NPwT66xQ7s+2rtOIAktCsk9qyz6644hN7vTkyTUQVOz
qTrrdJ0QCzu6yZDRwD2JgwZlGn4wG6IGkd0iutfR4kBu/wKnpWP1ptW+ngTJ9KBUa6JmHuLhLZwT
KjYwauqKd4p6iWvNhsr6Ni4dCtOcemrZa0umGdSX3CvPMii/KdvIB4EIs7JIRoDFjY5NPLMu9sPg
EJgzWMaI5nN1OIRy5PTrbxsHHmOT0YnQUczCVTFdaDEf9/n9kDGFeZzxFUiR1IfO/rPk27VjV7pR
OSILtgfddv/ZfZZd7NPT0q+rY6lm/UAbn2Cr/Vs8VqcMnSwl87PhmvC2nC5Y/U1WCvlFKCCY2mG5
aEWrPJ931TmF4sicDQogukRCLpir7+Tex5AJWbCpTa3nUoXiS4sfQOMce53G6hCnaOC6Z7S6tMud
Mie6PtasH45JwhjwFr4ptTd8kNybMTxHNBrnj6/f+x3NPxD3gtsYLIcbO42BGm2Y+BwgjYvOXebI
l5xct9ilGE1LEGAJaGE+hv2K3UWsKo7sEvkHupMeCibsL2XVwyiRzlGzEYPK185STvevMBGr8eQi
KoagFnww+HUtSuiDlHL/CZygRDTlyZLURXzKFdgzMnYaTE6dYurOcZ0i4KkMXvm8gPryAUf0Okig
CX3V6L4h3HFpeg6b1tgnq6xctg9fA04dHJU2iXEi3spnsqG59kl0hNC2q8KgoDKZWMYiahxAHdWj
cTY7Nqt+4/LhwVJptz8gsPWwIDhGE3x6F4WpVPQeQ2tzezraHUa8NJD4eBV+HP1tqUGir8Q/sgbe
f1xcdPQGuPcJ4fvwQwJsT9wMPgL4mGb3x6mGb7fg/P6l72CZEwoimkTNzPIXp8DVcTATQ/heMioP
DhP4t/6c14K797AAbRK4asB/SqrvrXLgypN+YGZm5yZf5zye5uNiDKdV7gOvaV/JZorDxfraRd6h
Yld45NnB/aFNJw5A/PsQP47aY2FQu/be+/SUSG60GhooLABnOhY5K5mx6im5EeDxIf7mPQfCcbvx
YqeXFgMdPtloXiEHhIMoNXRQkyApzhH0BRA68YfoHDhBG0GzEbifSVGZwj9rF2+A/pa5DrwwxgFg
8lNG6pbYM/Nfv9JAj+w+WykCNHYAY1iXhFXK2rzCwoAghLfsiXnQA9XKLt8E01OVJEAQzke1KxZn
oaadIVBDPg0QoQ5hvXBwAKKeb2nnreyoSojysI0zR6IJp+iD1htqKhhNweFscsMn+5riyHyf9Y/z
uMSBckgBFymIoAgTlzOX1FW/Tf2sNkGlGY9bmNSnVZBjjabb+E9WDPs8nZB4rnA2Ldrh7Pq5R1gb
f3AbIERkLzO1AWe9wudwE+a8LmlvI0/GFwn50Fcful600Ew8YY8RrINM/QWdtbLmniKAoaC6wUlz
7OIBp97fOFl6HATsxfCKIx4pdDr6Z9BE0KpGwlDaqeIgbNcgy3Vojudx5NXdru8BSCiExrwYXPbh
7WAmmDIbo4f130TZV1iVWJ/fD4Mqj/zNN/r8GWrJBQpzUOB+yxWr6mOhlgbZhPoHrjvknK62ew5H
lz/KFb8VgYMMaE366K6C4cuWbBm6kSsrP566+tt/n/oE8xTjTgwjzl9sqhku6axNbBACJC3Y8EQG
rGc/xr2MemqsGTBzMMqA6qs3LRWLvJmxVvYkRxrIf7+K44N5wlQBcwQE0B1yDQFxsIYZXxjmBW4k
XjjZSuglLdMDUIiZ4tOtEtqaMy+wsWmTKKc40leYVehW/40ZNCh96pDji3vSWP6paEgWnPr1SR1L
G4q7KEHZtMdZkLonjeYFQHQNaggv0E8v6boH3CGfpG1JHqKnsrMfzL4GL6G1hq1IvuCME/fF3DnD
UcFJblnn1OVCmBuMZYEm30tlDdbEJmpNFamk08U2+bQ7EctiafMQx6hpbh4cYabS7C/8ryJ5q7RO
M3jQPQuslO3u7YnFPpviwe9Ke7IqWxLkRknDUMEDNz8f7wUk2ykLvhy1xoDaMr6S02SpL098WRRr
WMdwskjuf/J/D/W3Y29j9oIZlUvx+xZM7QdHH8rm98u3flo46xb3FNNCRoCVm8UW53p5ymdhZpV/
FaAmEi/aH4SoY32dFF+hgc8Rr9NS59ihtPOtkTk1ThC4mZjRH9gsQ0XjcuLP2wWFe/TawqbTLTAL
8rJSsoIWbA1pLYGsM9iFqABDQiQqRb0ypnpROSp2r3hSjeCb5tbhmAcC1C7YVtVBgiQvIUmbmwWK
VjaPN8LMGZ15Sps5Dse/5kgEz4BrspB0X9xh+8R1DxD3cFTFE7s1b195YeNgVanzOWAXZXxDl4LP
UnuP7RuvpIMk3Oqe90/Ehv08x8OZOolzRSIGxzT2EuOrqctvweJR4LAjFIi3AMTAaRBP7ZBIDVIK
3v5A6Bi1emxiJwidFERvp2/ifsyAFOM1aCrPl3aUt8vMsP4S6w0rG1U91uuOdIlyD1CHiomqbfI4
Q8XpEeItKb7j1kZ7mYJvJWPyF8hr/c2Gr22pNT9H9mY7FhFV4zGiiOCQj8o8Wzas8usP9F3P8OTl
thyxkuF9pbn+K9xkn1BwP7hUZokjHoT2BjBpREtdDjLb4m81/QGxh2IT3wMmrqEEmqBLJ3h4NuZX
waktHOHwxt+aTkYLcmHOrv+A/7tce20W8GWtcPfEeWgvQWlmD+D3V1kMOvklWEPER2azit04JDCd
4/pM2iiZoy8FdTk5hf67Z8C2J5CTS1djNIv48T5Cuz2T2TGDG8wGS7UHKlKflnT+tgVLXAGYBuoR
36N8x7yJh2D7SCfqrYjTDPISXLdofQyqPA9QhLJ4K6BHKS0Vxt4lxERtnpyNDd6Y9Jh/1/93WLIC
3MAtJsfR9Tn7Xja+/Jswlzmxw6/kbjfdgdc4ypOdx1p42OVXxEdxUkYNxmyJ6wxsht4cnETd4oNs
okwJgRIdylkx6LcJzn6QheVLPEaD+2K0BNct032vLiWI4UxCn8dS8wXsKhnbvCyore/Mjzt/2ITg
8yj8fZHxF1604Opz9ioAzrKFYcQHoud+BGOdJYFTHUKmFtCc7sNjbpCdjYGo9cTdr/QgL776OTOc
Z4d5hPm5TjB3QMi3id0/iYtFgixOzik+6R9lB45EDrr60wc9HmtkhBG4dX+/fonPjUqHs5leJ357
PC/+50c1yV+uvncwp/HGzb1B8QvqujjwW0KcoIR9Vt1nSQyPrDgtDfkFXjFtxY1wII2kKRX/CAza
5/XSD4OWvRnNHt+cgBMs/c7dWuk3FZPVbzYBUanszunT5ZsDRTHlhrr5mvU7pbRDWGPI6BnWzPoA
y/qxG7vSRnzwGUaKcVRoW35rffMqzG/RfkNtwIqY8Y7VrCkaqW1kvOMHv5bXrWExDxdeC9puWEu0
ZRosnQNzAibvREhYzKoloDT+LDxGWH8zVvbDY/JnYJRxpyZmRTz9N8xkhAoGfPQ53ToEMuwC4Xl9
wQOYkssKiWSnKObHx8zzK7OwzQ1PAvKx3AGZUTxl6ijz7KI9FsTj1NcJVm+aQwrmQBwDeX1YR1M0
rQeuKFS4iEwxaOIYD3gKeKQlYx17JousHs1YIRh4DFOImNhKb0u8YpSHLIZni79ienjKfxms1J7q
kWuxnxFu2SQkFc8GZmVxzMiU697qalO+DequD15sqFu8wL8bYEZraIRMCsrZ5PbEjHl0w4C8UoAJ
n57Gl6bNh/pocKNU+oFHHWLQA9BiyfnChzoDKwryaKuSfs6cnImcYFL1zAjVeerLCJ+d1pXwcfXW
SBP9j9dunje0nYwfbE70QbGmZAk4QOuhhHObI34MwrW5N00sDm8w1NG98tg3OOJ9FpidwKKjS0dl
Gq6fLK2Bk3nDpUpN1CGQU/Fverlyc+uEQB6YUGCpRTwxCDKxXsUJL0ZcfjGXC5c1RSF1F+l9b+y3
8jmVMblklD7C2+d+m2AhiO0sN/57WcCR0yfeG/te/uAoeGzW4sxtgnhxwRnNTG+We4a8mq6o6vHY
pHF57KnLmnobq3Y43UefBCbk8V1tmNf0dMnd5jManK2fmegIOuYbgRSfhIQcWOaY9ah45EL84Ju3
7ixHYoB1NhLqqlcKd8th9oN3HVGW/DIYDk+iouEiOk8EUxoBgl+Exg2wBiroP2fdkqdO35zCHA/3
UX2p/Sqnlz+EdnzLVlMIUI8Z04PGHTihZ2QsNw71AoOXBIH/HAID0awxE30QYIgdEQgvtIHIwtdG
N4PYbqntcptirO+O8Jp8+frRT1w/r8hSCbn9mFAnGiKxHxvcLeiEJlw1pE/AvFFpmGTUXWPCpIqy
1o1lqz2BSOvrN3YUPHG/QBTpFgjZ8Z+PHQV1KSgZulHIXLpVnTm2JOAXuLEIsyoPbaN+gj4/19YP
0QP0ARsnNHKoPUve4rnGNFKeYikURMyEyo32Iz6WI7AfOhyM1r5hjsyWpmDxFNN8/dTeNjSHcc4P
XT5QSaTahc+AAHuuUQoRU7iDZDXTYz7dK3sKeWNA4D4Tw7NSbz+1lzb2D+Sl9QN2zYjSt/VxIJWO
mJPpCkCZO7f5bX5DE59mhYBzIiJmxqXpAwkjS/2CMXUWhOb8ecy7EwP3lPd2QUGV3Jl00XxFKOZL
dPxu/V09v6lo6Gl5Z/n8I55AWKQnPfxNPcvxDlGYAreAyRLoXmS1lDqYTokEBABHQ16Oa0te6YsY
E/MXrpMrcYdylMaY8qQJvX5L/garXDY5FKcCU2DUWA50K641rBM5prXSx/BZrXdFfNNgJXMsxceS
cptRg1GPl6mAkQPpUY3JaAdr/U0xrJSno5LtsG4UTDhM+sYy/8ro9SixaOXDnajBX3EYEME1dl9/
HF/JDcLVn34X1mIw5wjXj09jPfks+HDh05WhPtOZ8BW33nRiFfGOLu71ONM5GZfeM4sjjooQpArL
wyJcR4r6K27Faiemvga4HxO9fqBaGpf138NhLBXiIoh2YMCD9QseD4SshlOJEogxeVr9I+y8ltvW
tnT9Krv29UEd5NB1ui+IzEyKlCjdsJSMRAAEiEDg6c8H76quZdkl33gt27SIOOcY409+j5T7UJrP
FHgCTOo7zvqkF9QbQqC5qlSSF9LAbOm+6Hq/dLUPsK+bgq/dbZ2ylFBTgqtih8rciocaQNaiwPdo
45Fjoud5xeSbXpaik55yYboq1YH6KnRL4IsbZt8kJVkc2GQiS7PSjtwG0LSllFM1roAxhwtZTrP6
dCFKipJDcYh1g3F03aBnzglS5hMMMtf9TvtoF3Sw4gLGr/NjbFa0RW9VjTnVaiD3xmF30RARh8PA
tkxfRpkE54B3vgbs72B/Q7Uk9sYZbHnHuFxGA05EtbLJTLAw8hCeWaiUsDA31hLedo5/Nf0oYYyp
a+HlwBy7m1sFzRCVjz08aaDLWKVmS2rFZkkBQ9Iuv5Y9V5AZwgQVsDLTIefMlfplbf1QlLUsBxLT
s2vZULqFtQGr+DgNH0VKkx1K+swrdsoxAhoqf+TvF9kruMs9D8mKG6WyzTMc2VDE1gcDREvzSEEG
8ShhY7MZnpRNDFwyrCJWS/OHxj5G3Y5SIN4OxnMNzfyjr6dQyWLF22gSa4zT0hnUF7fViMeiA3qd
W+qBzatwK9WuXweAbQ1a4MOZSAjgWrDD1HZI4cBShrMKqs29Ym621a9BuZnYElAvfqRYESL6p1gw
f5jJfCClV/0wVxUW25YzgBIc4MglqGawW3gwAEC0aB4ELBnpvI2WSbvDTwUKSIqnH1offFQDXgX8
RWxm3sZHizwrAbuAFUmehacG6apF69qtRukDxwkjZAJ19UuNEUXsNeoDRScUk5xuzKWWJVG+i8LE
Qx2ULIZmbbAop4PP3mNd9tJzA6crueLmxK2fJXEaXD7FbHe5Lm8pMJuDnP0dAVlEi4KXFIbmUANj
ZBBPZ6zT3/QMMhzvFQGnygsUomsfgin3uq93W61bSUk27VOQ8DWyXSFf8nwK+0RBAXNFEBBy8Oxd
01gR88l+UVqOBrnGbbVlSi6mw1iMSeqT6CFh5AB4zRRCFu1mZbwS4vShAKa832JHfodu2N9c9f0u
bE2AWgxJaCB5naqTdF1Z2DHEdlMdTCSQabTuYiTUQQ3RFLr+yzQebZzkIXNwCTBWlvbU3QPGZqbh
GYSCMCvKgoiFcJsk8G2Y2ThaNavjlfJJqFN5qOLNCIxHyjyM4Ueul4H2Yyqnt3eDTppR9AS6AbcB
5tmgbZJHM8O6iWhvxYStjZ9VSACMwY0dT0MkA4lBB+jAp5BrUmjm3Vrn7eYHHYf7nvFbrry2lH3a
FvAySTZq90NrJyq8J5DxvOXiYwWBLvY5eqNovM1ZDuTkucWJZDjprCoBllmXhDADRk9z05jFkse8
ooWPT9o0i0K+YW+yHOHA7DKTAyDDM9Xjw2jtdX3OGmvM03mDJ2sRGIfznpgKCR7THFLynOt9fqWX
TJ6AEBnAH00UeY75Rnw6QpbHglH4Ah5Eq83x1r06gPGA+Of1hKC8SSE50YDvKZb4ptcv8OlL03n6
ImwJUCiUdZ3fsWCJAMCRBbNyUN6jhsvyk6U+GRRAQuqPeAOQjX5dtBZ39u5oR3hItHDDo3IB3fPY
KVViXAnWi2zGAf3MCv79r//7P//v/f5f0We5LS9DVBb/KlrSRpOiuf33vyXl3/+6/uePw4///reu
mYphqrIpWZql6YpsqPz9++s+KaLp0/+nECqjOhdptF+89Dv1SBDAiGuFm8MOZme+TUYS33+jLP7h
G3Vdkw0cDyVR1/Vfv7Equ6ysrsTykuWqvBtVQANTQFZoHmQWvvajqych4Pr6Yr61l53hjLxB69r7
/ig06fejsAxVNBTD0iXL1OVfj0K5FqMiV7GwQ79+QHdCTIXd7tJufSbkYIf2XFgX93el/1CrF1Sc
GAM0wx6VCQYMgzfvQ+ZR8E+RLZ9kHosVBJYEfnPkMPHVYIWjyNtNjMJHFEqLPjkwPST1zXpWEC4r
hFjiVUi3G35/Uqr1p5PioqqaaSqq9fWkEt3UTSsXzrt2LjPoIMe9e+hgUO/YtqGIbAQQPH/EIEOf
6Y9efjy3LrlMZYhFoon3xpZEx3tgFii31RnMXZjOjyPRmDwMcBTcte6hYEBB1ywGBgtNthB6Sluf
5CuiVPN9f1t8fz6S9tv5mKKiSIasqdwkSf3yqLT9YNR51Fk7OvYQQmfeT54oeAe+lptO9hg2T1V5
eP78y/f+/lLwvZaiGbJliZZhGL8+HFlzK8VmiCwgBEm1p7RFBiGrvnGL1whUfZ2cOP+6cr7/WmU6
nV/fRVNUJdHQZFMXJV368rWSWYxpfTbMXeU69bvSzKszjnuTzeexZy5PLvkb3oP2Hialdw1u0xDX
SR+b3ukHxCdINQcN0x/rETd40fC607V2dDwRAKAENI4ic7HvD1idXpIvByxZMsdqKLI8/d+v16lL
yywRC9XYMVkp+nk/uhGVXePHmlscrMZNYYb4JrFwCDkYRpIfKm5hzsK16R1EPHT2ERyq+xqWNHNZ
HwsFBAYWAh7Kqp7I80coVvcpMiUIOu+G6x5r7+v35yD94aL/cg5fLrp2S3ozbwnyMtDZDxSs5L8T
VH9fAs1hW+HIz1edEhyezbLbCX+55eofnjRZlDVdF1l9Vc2aFst/LL+WfI6E3OrYRw+QovTJfl/C
4xy0RAK8fJB42qD5O6RFMfFWXzEshy4/J0YP8z+iWjAlYZenDWYQd7iDbAXdD8wiUbUmyJAFnzHm
pDhYKcIMZGSeADtRiv/lCv6+6pi/nMO01P7jHApJ0VIp643daASESg2pTyiiJeGv9gCqciRnhkoI
Bj+UwlRZ1DQScALZOrO/HIgs/uFe/nIkXxb1K/GSonAfeR4nmxCPaimGoU0bwHQG5KreAC4TyQNW
kBRzvAiMkrfIJnUKw/9m+Sa+dCjQoffPSRJiqKUNjyUu72/WFtc8/UZSVCC/QTj4OUKn1UVJYCNh
ibxiO8Uuzc47FKQ4agzw8Zd6FhJDwV20ziEgwPMlJgXJyVg3SfqRgjM6T4teZW50n5iXDLRn5ioz
QvRI2m1JzK3MBdIxhpiDz5/vzK5HyNfqRgBn4G+qrU66LqoFgpqjeH41fkot6gOiqTM8daohEudt
BMs9JhCsm5CTVhG+ceBGwlxA75s72yZ3S3GLVd6LGX6iwuyh7n1oxwL8pjsiNRbmmHtCoZx1e0Ej
aBqP5xX5bN367nfZzHyLXwR4W0um8E8kSCJd/RyYjEL/leyRKQf7Ir1nbWOuPFuQd43b3paJG2Vp
RBe21BfsOHWAUxb17+1Q+xd5YUFqdPtmbeFYxhmcEgzRy+1wENCVzH/646in7hg57UL3JjkUEefA
2Y8xLEnTThcQWaM3IVtcfNMimiWHVkXB1C+Gamp1u8L7/sFXpqXhy/Ini5aqmKKoipL1c3n8x4Of
x72RXbXB2MUhzBD9TqCSXR7JRW8/jbe4Ci3BUbvQUFfnZ02wx0VX4rPiaSwtPICHy8hQFVcg7P+3
iPZGTC+QPKUf8YLw1OtE3LU+lG1P9X7726ozFXVfD1xWTJ3NTZUUVfyy6kRm26uR3uu7eGlBcM9d
KuDIWOTreEph2l2HRbYAM7AtV3xA0lkq+5HhB5ofQt7XzARmpgd3uVzaBYkDr5iP+khZ4Jnv2JEZ
d0j3+QgW08zEFwgy+YLdR1h+f+3136tIU5ZVWZJ1izLS0L8sOpImdhxQq+/GclecBqYaoH8My9MA
RuctFOU5mQgA5w7BZFKFsIxYjFlzX56p2rJFomPtZZM+oUjsUM0byVofbT8jgRFd8pM5RrCCplSd
WX+67EUsaJ/Hz7Fftf32dvZA1PRoSb7lbQFTZdzklQ+ZmkRbIgCgRWHHiJBI29DSU/KDzXx/5pr5
p5unyaqimopORTcVTf946lqhyJNyrPWd6J+yvUSU2Uz/THL88TCz7VcyuNupX918aAU0y5i/wnh4
LhaV09OwogK+PWMpKIfExxuufGi9fMkNzB1iepfPx+R9PNarnK6P0R8EhzOSLaIAGe/RojsgEh8o
iLYgfec1DLK/1BPy70W5yYsk6ZqiqpIkm9Op/+PURLGoLoUcq7uJJfUTu6hDItzGaKGcZ0XvReUe
5rbcE5ft4pJKqLJ+3hn3oNzihpVePT3+yyv+1yOa9r5/HtGQax0x2irKP6Brt5G2goBpTdBHIYRm
BRsAnpqBmbqjkUyNJoepLLZPxEw+lzKyzRBw//v7/7MK/PLyGlwkWaNIFHVN/XL/m5HAlrK7ajto
CXCrRtI2IW3h2QKCNDhFkC1RV/fLKwI13QZjR7D4/RH86aIYoqUYlHwGHePX5WOIFF08F4K6y9cW
JigQBx0Lw6njjVEq3s7baEl5F1TjkkDoep4XHuqroI6Dwf/+QP5UMP9yIF8WAbUzREVXIo2CWfcz
7NGhabS2dFDbTcaI/0E38EIVhy2WGddZqaKdCHVar8HJsQ8zVrLT4S4PoLlGeR1tVDxuBq9mEr67
wwm27CJdRG/fH7Ik/bZwseLSzKgKemzZVH6e0z+eqDi+lv29NoZdj6EYRCRXMgJEfMBo3MmICQed
hemZh/gE12CQQlh1OlkeklOEeueAPZuf8biUqnmCwOGIpF+qfBBQeDLRTFjzaky2nvewOsaeZYB2
TUSYa7UqDuUIUt5hUD4zfekwvg0N+QswQdzmaUjWN8bNGp9cg5JFhQfl+IHMgTPJww7ai3ifFj5B
g+Lm+ojNlegA6TBHjJi22KA6lEjEmS2lo+7ZqG3udL3nRaNhs+ClmH5G/nrAPczvWucRUgz4Ip4F
TI/UEBIAEiJWcQvPTDxHVF/T3e+vuP7bLs0FNxSdlBNJVGRT/VLgi1manC/387ATsdBAHwOvbdbv
yAICv2Pozrgbo2akkpdAOZF4lkPRFVZsKDn8gMi/3glecjsZUjF2YvPep9DzKcxAbw80OGi7pJWg
YexVvefEgFY7TN6x98JrV8P8u/KJscbjXJlm30GOt4G8RAh2X6A8xw7ljAKlT1+ZLFo4U9xn0NXX
kMghv12EkMl/tJGUv+z9ylQD/7J8TJdD1TVDEmXVsLQvl6O4GNp10MVhl6UBVUt0CRjZ37kKO4O7
BecJPDqXfSuZtT6l5CjCdD0tMdiv8Gm2pkTa8y0Ac6D+wj3sCQWVEe7aQNl+f9t+7y2n49R00zAt
VVfErxu8oUp6KybtsGsMnzeBKLxWnqfa56XDLV2pZxe06tAaYTYTKAefpwosjDwGhySORkW2CVfF
o7LEi0UuDmJ1wsmxJnpN2V0KQrberlgq31Y3acZcXHyDvA2DmWl+O9nSPgN/RsWkefz+nIzf+pPp
nDgjUebqM3mbusF/vPuWoLY3te+HHUl0luGbhOlAzUUKT2Q2c5XFEe2V5TbAyIP5pL8MN6y0/EJx
om4voyzBI93EsZWqBsjCGR7Z3OXM5WEcbhsdItlYzq09uhRClvHAlhpmT3i9wO8KmrOjwJqwh2fq
d+zIWoGoaL4I85JVIYYxnIQSju+yJ5aB+FlS5Mat7A1hdvca6JiujKyIKB45gGI94nCqjTvxDc/i
t0mQ9pc7r/zWE09XyZKmAtVUdV7dX69SqguCMgjNsJMgaLadwxJ1pQB7s9YFWsoLRhBu2zr6Pew/
iaZJyV3ocQX5QaZDh4vDI42vjBHdGU8NpGsq+rnu80akAxZ5NBXPN/kvI1TN+ENFZrDQW6JkqswS
pC9FQlwJhqrUjbYjcQ4e3M3Ea+YknOdpgZPLE3gU2BMccsI0FZXl2KMFhR/V6cdaesT+9CyzV9LT
qHt68+oHyFDTg4gHzOUv6MtP/bx+F9Ongid5gH8Pt2wR7bXhSRfc5rCRnGbTPUnYEyTzcgpxCMtV
abiVeMpfLih6kl0bn6LrAuKc6bfyrjDe77xC2ok/6BoXamUebZjaAGxGt49ax6MYMF3Fc/habcYB
HF5YCzx50dZIRA8ioipM5yPLdzuO/Quftcjxu+czlErJgDs4WW6rUf6B33zIo/oum0f81XTMAeif
bbV+E03sQ6avoakG+oe110xNd66uoPpG64ksMokhtpbk1rAJUtkV+xUZUjl5qYjpyO0CcvBTdLH+
7aPToZTizj/Je9AqQ0z1AKUCjAAYxbJJiaH5MHVTojHLnsDglfjz1Qw0F/ZwAMtIwupNBOzQI8Ud
rxgobSxwKjiEkCubgEhoME14XyQY18pW8lISrJZMW4xNEa/pLzhpCzeEWXNifHwSVRQkftIBbxCc
tyg/i/xEVBPGrlkfptWcVKsUpzVmxv2+UcmFX1rv6S4mSumj8B+zH/dT0ZOmAeeIcJtoJ6MF7ZbI
7/yse5OEY7qNP2osXnXy7M54ci+jaKMF5fz2qd8PG7qfcdFslKce6u4D184QZ8ACabs4cwjM09SX
rgHonGerPcFn1Gmy4WJVOjmUisfLG6XSWfjBr3H3Ked7zJcn5eO5RsmIeegUS2Vr2A6BV5UvIz0+
EyhrFxuI39wS85HEYQpV409IbC0MS2eUaMHoggjKcOvdjdPO7bb1m9ubWhwIEOeulT7uVfgn5ie8
xyzXsqYKBv7OHANrpuTwhItp8YGugG9wNdfpOmG+31jeAM/GhXJZ6IE0EaNnBSgxJPjBw8+NKVkX
ipotH8Z1zIPrq0vkmNBYAfIQ13j5iWif+EceQi8nFAQpYwAUmOMEhIaVnU2S50O16i3usH3f4WSi
h1cmqKYX6Xb/XKvQiBxcNmv0bqAlmY9Tz+cQ9geqS6TvRACYkHtaGwco9KPldaNgnxaTMjy/kR1j
kd1MNN71eRS2BgSt9jzHW6xrPZVV+vkczaFHmT3H5JFkL/pYfTXXBfExKVNUaOkm5gZzvfMM/SmC
N5Yw+2GNR/PnTlgnwCssu6OOf5AwHxwXSspa3ozrxCcTqcTjYPXcPWans4pEEoooGczsqC60ECbp
1xVzfbPYcR/ZWmPSOWaYwkXoYGB4NHvutiyz7hKLQSokXurZ2wWrhiccB4ywzFepBuY4jS3UJd8+
NJOfzgaIGmVOgqpLdkugvMKDVwA5mv+vjDmcgEGHyuzLECFv0kf3MpkVkXklrxqmaKAV7M3D8ClZ
CJImm9Cfo3eJNLHCHxbImm7IrdcQnHPH+hxuT0K3Qrn2cP/R7LtP1vruRUNstLyuptJkomuER7yU
+FHlcsD+qArraCWMwTSZTJHr7skyu/ugn9GTcpsXJ0i2Wjjisyy/qnT0vXC66Sj80m0jLrTnO6gn
0LRj3vCIxq7Jl2WH5i+eA8FW13k2LhW8uBkiHDpj0YZn4hyIoHTP+wEwyPhLj6r+YfuxRI0ZsgJY
omnyl4ZQyW7ZrdErhXZMf2VzzlcYglWdK4Hrsl4skxtqQheHA5j71TwHtqk2kGM3NSRgHKeFbQOZ
b/4c740RQn5zfTtTUc3UJ2BXXDBX0UMa9LDhuJEbqOAfsIXPtxn7lQF/efhbd/tbiaSYv5zMl81f
VfWxlXJORvR1ySdAqNhKJ/3zvG1J1yYy5AdlswVn/2AG0V9KY+kP44dfvvtLadyPfaJ0DZJ0pECK
c9H9+wxjN2V+nWPbAqGmef6+HvwDCDmdLFM4SwSJNM0vhUMZJ2U1dhdlN0mCNQ9baTlZptIRT+P+
uUiZewZpEUpKoGqQ2D/gM/fnPYpOsst0FjP9iCFtuWzQ/kWB2T7jtB6ddNwLIhe7IiGapyJUy5CH
k7eSR9a8/2y1ilce0xFnedRBxXMkzfuWt/M4GIf8chrbVcqL8LfRzs8a6Je24+d9/d9T/Qp01G1T
pXFbKDvKIYEYm094wNcGi3lb4yDH9yrdRvkeZ76niUCubmJsdrTUUaVjlp2+v+x/QKC57IYOAm0a
UyP05YUpzlqfRgKX/eY6eHjkmBwiwUPiOS4xND5ghTqLHxv01g1xtS8KfbOdO8P++6Mwp2/57Yr8
4yi+POl9ZWXmGaPKHboURDKn5v5wftGqoEcTi5nPgDG5sIyTxc+ZOVQoPQ/gtJn10kI0BXESq2sW
0JbOaH2u3pE2IeI3fZoBGW7yjHAJhnRnT8geMI3E53I7pWuwMbwbq+sPgnJqCHsE0uNXPRSbjI/o
Tsu2YBJOuJVIpGAYgi04tnwLfauTu7Hp803vJeeNrE7Zb1Gyl52rr++FhXaH7mOPBKSnNhKpSN5l
wAzuB4JGFmkTTff795dO/q2H5WFSMDiTTUORpN/em/GqU3OrBSMwlwYwgTFtiG/CGqBkKYcgGRlW
rdnhNSFcjAEwEQmJp0HK2IzNpvob/PVzef31PjKBNg3L0AxNorGbhu3/aOpqTUtE5axru+upQsVO
pHN49iGVw5+Z36GhrAhDw1X4SSftbEM6Wk18EMo4hFoIVRz0EOZf1lDtDziYpdCJQAEwRV02tanD
+schDXU2Is1jjppjzCu4hJ6jh4HBj8IKJHGkNeLlQqDPRIxaChoGsSWqDQVlPJznBKXV7n8+IN48
nd5KdWk6DeBldNqfPQE8cITvjNFn+Z5PgJnxiQQCD44eEDj37d1BK0N8eb7u+Rf+bYUJeb0ZJ/Y+
EAIkPMV+HPYTKoCp/CLfVUcMAo0i3KcwumBqYbJC3OnNFhQig2cROxp6QVLFNvCVSxrYQ4TGEyYO
SuqJku7q0lwtFhuU4DgO4uKOtxtWRmenaDCKd4iPJH1RqRdpHsbagqwagm8jcqsmelYwYO4h0Tge
L6zyFOgP+Ss2BqnoABcwiqP+mbJCiXIiZxPznsZp6LPNA60XHuFEypKD1XnTlB3TSWNJXCLTOGMp
3jGvPYxQd8rjeCVErZiyDDiMFF+t6FlQ0FCudWTcKX1ChxVGdj1e+kdK9TNG1khuoBcPJFAGyRUD
kAm96JByZ4sbRnQgiMacP1HIwmgPRPLEwxLl0hWWGvrncm4Q4qnPJ4l8Hzb6iiQmAcmF7hMO0E4+
zM3NT0kc1Tc4hjbaxsR3XVuZzG1VxxqW3AlOvuzDGLcglDHPxBb1NdXy1qgX8ESoTSvAKloJlpfn
CvfxEDPnEm66Zkd1iPh/yl9AUhJjlZFu75g2vNXF/oINHaZ8MbxOu8c7Ubf5CO8nsR6YPvKPBHIZ
xrXADm+RC+QCJxYXH/UaL3ACy0omr3CmkgKj2nymiv2KLG30xqMD07Gq3JxOFyQxsRV+whiSU5ZC
EwMVvZN/i+OvVPOc4szo3cStGpOl5kc5DtYKgCMuBPc1iwbmkIruYIkhYgWEf9Z5IQAhK6EG3e/u
YkmK22BfBTi6Eg7SkTF822eYlx4svG5xq6Hsb+xYCjPUfHiT6QwPbfEKLSKEWJA8Jg9T2mqFOaGr
4zCYzhTGo1gpX5d1AbriDKTz0KTDnByn+DoFovQnVtq4H6nYDeBNIGEcRwcA37ikef00eHQzEtQc
qONI+C6rYQpnnSOSTLAbgdGOghCKH3yBN1RhYhHiGoEEbhj31WXHATK3s+KPqQqg5UiAlRcIROH6
ow2dNhfMr3G9gNXRzO/XXXP3MBeVVzCUjcRNlbUeb/Dc6HWnyKDPu6izdOSH+HkyXMb6BYxomP5c
qkNsGOrauT/TcmAuh2ENxE1Ym0jSgC8mdWfhZUV4Sdew+c6ILiXQwvVQksm8vKBiUwPp7pTCHLMc
RUAViHQJ05PZbY45xx2PC9z2CJeIEWhjgOshmY7ijaw7PGgSNncMCjQfGSUHjX7tGvFt2GGTWkcT
cOby23AYWYibz8l7+QPGrRUxNIeTDfTuouvUdzCca+yEB+ZjM/ZXzkL50F/yV1bS6cK9IaitNpAN
Aft608OQBMr27baw6J1xy2jXFsylOx0yjFGPC6wOTsPuze4EYIQ7LuJOcfKr5CnhUKBtf79RSn8o
ddgFZCodplaiJMtfKsw2as5m143KDiF3d+JOIH9BrIUK7KZ5nISonQrEtRlABJSjdImYSbxgjTq7
v6NV6d6vJ6hFQBBkwU+NqTBjCRhG/DSYGtk5NOir18HiRGBteVDA8xi56Fpp6biWDKGw9FanMa3L
C1TjzsO2d539VPjwgrFg5QPkhQDwtfd59dLFZZ+/856T8NMwgho86+wa+C3cXCILbm3AeAfUklWV
CVKGLbHlKBDW9riPELAe8+ghuMpBn6dovggRMywIDe26a3JnSPKYgnmh0tr0LSlkgRU6VEYLODWp
ZRjTSn/ybsFSRZtYEaZt2Dzel0nyuBbRWjEJJ7YJcp8Qxp3bQMF4UuK/4J/STyzil1pCFRVJN2Q4
YCb4p/7ldhl638u1qDKlk5by1R4ezdf0XXpirWVTK594r3nKjA8kPrC7Ttg3VvixgJugPGCHQRU5
4Qxo0drP7CWKbNZ5jbiz80w+MiVn2x4EaM1um62Fy4pZ1W3wy2w9GpPNuYoyNfFvNxdirk5yBtaP
zPyxOwTGVx0e1NRJx/dzs9H0eX89shsUSpgLvnKlArUhNEtZgHNwKk13hwFejygcjXfqx2cnL/nn
bqnbYzYd0PUJIBpNFRNbDNREBBxoyIPxSY7sggTk1oEZbahos6DOzlqMuqBGR3aCAF9ecHckmiEe
RMiicLX0Wf7K3TjHkw63Uie5EtYAPEQYxZrskxcXO/q08qSe/QXvMSrFRYJ9FdZnEItNGwUOmcKI
Hif1ONsSqcV4fzIISNGLMsoqbHmf194kFIC5DwUNp212gL9Vkdzkr+0At16RVEtTVY3WRPxSRt6G
NlGgmcg7fYUXB4USsiUtctIlhBl8cbB2wV1P3E254uSPYKba2BPdBEmG6JBIzm/1qzdkvowXaUcE
+Mx44i5ANro8s9L2qodDkborzJDfKf0iwnCxDiDqUUKNw+Kq2ggSW2z7DznhUT/wPqAS+08xoP9g
KVQpxybc7PaY5CiLERXOOsHOMrd+o/ohGf6BH3Q9AWOMmJC/Z0QSU9893e4hmRQ8vCKFeETUz7z8
JH4Bk26ywsneIkMEdYZOKPWsyWew0M9PLJy8p9f7FHxMJsjxyq5FWoMBcUEamGIJ8B0/WNoZR6kJ
jRqlKId6W52V2XVKY433FwrJRb/M0QfJvgyBk/ULxRAiqo18Sh5YEYr7DMkWptK95ZvIw2JHgYR0
Yb5lc2jE5lSNTxYFh0gKMzIadCoWKvOZ8hmxvQOmZGwuzqAcdWFx0RzcD3legTc1wBWSfI8w23GT
5RH9fj23pvf/6/qgGDpLuUVVD+ny18I+toSirq+atBOoU7ngygPP7iToY8xOzrQ3GRqQTStS7E3Y
QXW2LcUh3uqMaRBQF+VzxpW6f1xP8oohGVNx/jEqbjafInUrYNsLiSEej8j408BAiJ1+37+UmUNR
SjnUN87ljLwIrthMZDZKasYIKd4lUAzKNHPGnLcSlJotk9ouwAxLnO5ndVD2VNlsExSZ1MI9sW/E
j6hgCR4rB5f8QqzP9v6KfyySdwocvkJgaAeJ7UgwL2l579gQv5ZnVoeZXPvdS7qrqDBmbOd/wYsh
rv5+kVVNk5jMiCCQ/PfXi2xdY/met1xkDFW0mBjap0QNLWnWvzB6oXmKL/ihk1I/rQ8gqAasRzyg
iDplEm2RMhtoomPV/hnuKHVD5BCVBXelrJZFuyBziEkHu1gE+Z9QZd3m6g0xdik4UeCR6ovMamNG
0NMrznch3E0xbeGunD34vp0RsCww30HlYFKYqx5yEGgEjPgq1HVv6kZ5YZlPH8QfFnnokGafAUo6
EkGlGWs5zcIN0UuP9inE6YCUr8QWgaB7l8bCwJ3XdPOMEFgIbNP95pSO2bS0cHNn2jAlXfEaCvhG
YTpCz8KvhH1TOOTgQLxrczJcr1TbyKw1FKGBUfgU67E263qXigiRFD0fHueXwWcURYHWoJFwKL0v
T7ReF8rxlGkzIQ4OcTDSLGZo2dk8SMk7nVJ2YPLHj6beI9GeSqRm/eaBJkbuUUfZ6Q8q1gjuFVIl
zZsZXBR/CJGmTG/wy3D3mPKaksP6wPagL+K9DHCG2BJXDQTLIyOTB2zpxz5kXdKORupjaYX0IqPL
U4K8BEf0zknANlBDIKM+uTB2mF6bnzqkaWCjIUtsbJrhjPB0fkuQqOQnPyi1I5mgz2kB50dK7az+
YNOaPie5SM8GMA88zlj+II5Gs5tgs4BQxX+/cCjT7vFl4WBbsURTtUTdEOUvE4Goa0FO2hvPNC6B
OOA/9IDDRAcQNu/c4BGtUDSVa4Tgw0rdstxe0Gnv3wnXJReQGei19lL0n7bIjvvO+q1v7r7yPB27
Acnv+2OVvk53LCByTZ6kIQhT4MF/WeQ0TbHwGr/BpjV9xhKJsirIzaLqEJDJsVaD/WH+UjqSMvvL
N/OW/3adKLskjZJZgkIoS1+u060XjLy43aWdvEPI3rZeiedWv2IYkEIuRSRm2MS6oMSZX80ZO04S
DPqBiOtZOa+hNG/oU+EaH84wQXzhOdpAvL4C3K3uQCJOoyHmp1oOMBiamdDhGweanhOHqk9XDxXx
7Gy2WkBjkL9mlpPMM79cWT00BnsMJp8/aaM45DLPFaSAGGPQ784IiMnmHJ4UNOQ9yp78aLQzaZM+
58GIyd4K7QokchZwyvjtyOjD75ZMfLiy7xU5CiEC42viYmWvLwTtXSNCTmT68sxAgchHE6dBvEyU
IH2ggreI7fTlYStgfsbWE4ddFiTxvsVtWt3kPnMmdvErtEDgRbhCwwSfLRJXeStY1c1ZiWl3YczS
cQl5rinxQCB+davhPEo9ZuTHenvTDka61/QfJq/H3eFoxZA8n7GZ5+pzemIoVLwx23HEOmgGZyzC
O6rQjGxlnpGTkO3NHHOgYPiBRTkCSRyb7ObpHihPtynVDFMIRm6jY91stjaqaR3IJpQkaMlMqbj4
uroV3HRDMVLeUXN7amlbk1wa9gUh6x4YuDVgwGEUgV71nvKQ4QpxAai1236TQWpnFY0u2NO7hRIw
GdKwlMgOlvUsonu+nZcdspv+GH8MlRdJoaLaum5/GmqQVYsUOEzBwWV7xXp3duk+9EO11Nun+yWg
FSW5q8+OzeN68MolwCnEqUMeu2ikUn5H1rhyW1+SkBEMoXApM69UnxMDf2HVHgzvKr922PLNyOBE
whR0C4mwTP0liT4NrJSIcmw67xzS2zEwkm6LzC94qGjyYKjLC+EpG8KKdo8RvUczYTHP8M73XYsl
Hz/mjRYuOVYRj77TGiEvp/DCQAebOle6vxsMYDBKn0Z4ZCfRFMgR9eZGMXdlh3rRxZiBagRo2uSh
JpublRFpM8mK2o5JlD3umgUxcblNamNlC2t2S18EEnzXWWhvs04O2X8KcuRWjMYUBt77jqPPfPOg
b0lDW/BOxFgEBGewYH4Nu7cG4+gjlhY4KqyTOSE15pZpGxHqvCMoqheiRV8gLeQCKLBkn3VNgagH
+NdYXrKHLkvckG8PtylvWVjHtA80DDBs4StgcbZLdpdNy1WKcWyjIf5Z6nxayHsJ1WNTV0pnqnEb
4GmXAJ2ZclmNJZ5DcbdO7zFdjpPvmBa3912ieOndI3m4Y/z3cr3stDeySCQyR3qXpEetxEnMaTnV
qZRLvQFLT6wWEpx51uTGmVt0X127NkZa7jrDDs++w2qzylC4Us4IzwqGj+Q8IKD3L/qR5YP3gTjH
gYHTgw6FJDkx8EDRSUNAbDkNSLRISYPAOpr+FwNbWKaWVzJgwuDRcPPoQ+5cAlgH4WM0DvWbpmHH
QPcHvDyHX02KNdAdHRaf/GwgC9kwFg81/SoRxj2TjwwxQf1w0Wu7xDkV62T8SHhKLr2XMoAcy1C/
M4K56lRFeOZgWdOBx0ig+BqK6I9yiqSTKEjaKYK1Q305wMP3dNW1hKc747crXMp2kueRxZBW687M
7aJlPPfYUawRcKB89Op+ECFSFcdafZGa9bX2I7wjmqCaaxSZp1p4uECGSaHsy85wkv4/aefV28i2
HtFf1EDn8Ep2YiZFUpT0QiiMmp3YOf56rz6GgRmNMHowYBi+8LlHJDvsveurWiXvsuuywWlOWTYd
CkxGqIbE+QNL/zNCU+Gex+syU8kzw49b6E8B/TDtrNagOxwpbO7o7/Dk0WXHa8gw4T9yDpO4JI1D
w6SE5I/X3R4EfJC8UNycB48G4WpRydTuDPZ6WON8Y7++S9+KSyOCOENsWrMSNm9YfU0MKTN+CvoQ
fgGd9wgWs6OiX+sXEdznnn/leoTNdL7PiYhxhoY7gmOGcwCQCPYi97W2uy/CV5g95iHc3k6yuFGe
YNh8snwVkW9GG53KCvBTDilYLfI0FfK+sg/fZHnBHlVBgVPORfwg10tCyfmcnlEQuNaRYzxy521b
0SY6f04Xxme/wabVMRmH8fXBRYFlXr6aNMiN7pCcczrYWR1ydXVljxFeXQaWbJFuzXPJ2e4X4pxI
WRTfF9O/QWOaCe/JYksDBJnqYttcUV6TQD5ImGRKtHH5MqM+DUKdCwTQsHYW8JE1fC8rYnK66TtP
2kvRXkPMmLXPgIUl8LYK6q6fDTuFd47Mz4260grEKONDrm5rGbeLasM27QePA5Ho3QhGIOpSdDps
rR3AybF6EbMFu5VBcbTHu7CX131wBEjALBbTQn2gwaNrl+XW9ENOkoAvZjcCzd2uz12UCvYPMq+Y
UnC1U5rZZeQRihHyVwx4YMTCkpASaylMH/qH19dN+XSbgGHnwC1yWwd/uuoWKeGxB2hqqMnnljHZ
DsFNWJHGBjQAZ3AVW5Ca4J2zdK18KjnyX9NHSjaEtODFCYuOWh0ne+Pamw+G6BbFscwYy8yqY5BD
oOJWC2yxvs2Aktw2d5wwxTMlpt1Re4anIEwHk+wceZyDiYQk5bkb1gIDudDRFo2wmu5RtpAQi2VW
EgDW0G6wr3AhYVv+CsCt2SKuYnPeOGrtFo/oIDDlgHKEu3Zj8h2RxDL0f4Z9GWjLHQEfiC0TdMvo
slkOQdgwH/OX+9aJVq0uwU+ZA8VGBQU1ZkBo4u9Z+5He8Xrm0LCxQGsACWHjvKvPVLr3yUq8ANPz
6KgBlikthuKiWkCJ6431qT/hYHNygIoYCpuFlrsKgaWNZVuhV1z4DvyndFV9XOl2mOIBS6A8dh54
NSdmZWEBIMPjjUxD9ssPaB8HbyH7rfBhdcvQcmMmI1Am6DDoFJ+rBVexrV60DsLI59T+RV9DR1zX
5QYXLzQ9QRiDCUolxLYnDsUjfucSfaBkt5vGcgNjWeGJR9c0m62onJm5CNkjGcs77xUWXs1pgjOr
GhZ+gJCs+xwJjL2iHDm4cDwQ9rfDcD0VyHIhRiVC6+kxCue/7jZ1q/zQqjQTct4+GhGx1ZQLwhQD
L+/ttrokyuJ2dzh5jdhLnHzJODhwmxP9CgzjcKFymOcsZx7N4MFK92aXz3qmjGzwn3X8+VRGqHOs
rdFtlw576u4gVyJaTyGX2f1QHkhPobjMIcRQ6sAAxC/xrHS2/nE9MfgOlsZk/qNn5Jk+lMYJtv37
3WNhr7AJP+MG68OVxMvBAg+4AX4o+Bm8hTeDK3edOk3E3BeiGVQRql6iGRaECcKhcPeuy1/3g/6Q
NQySvE/16axEPoMvDk84f5h48jvtrtIZFMLNz/FnjcbRrOnc3e7HGetUQ6vNHAWdG4GNMYGxeKYg
mpCd8yd0/ARDvInOeH8L8GXSJsoUuwOM7vdzj34qOtWBWeFk3ANBn4jGjK8kInIf4lxd0lbgIQiL
y+yT3roFMB7coiT6mIv4/GsL3hZLkrmQFXBhbji3Q05/CYRlI9u4qKJFrFJ8zUrAvRm7rLP0l+Qr
oZ+XHmszGKwtSReiQKJjLDVP2vQ4WQ/j0bK72bAqezglHg/dmRW9hIM944BsK0uqLEYiGOdxfsOM
ZdfnlM2mk104N18fGEuZ+TI4Aj4k3MxVXcAC0DontOv2OXHiRbhnhFYK70W1CnYiVAQ7KVeNLeJL
Zg9DgRCat6YAjjrkBuT6OYSHfEYzOmsdhPAzXSPcz5Rfmm/0hFSIflR8fkAbHSVeFULrZ266EF4r
t8ZOzcxSeuWw1p+pAUBPjuIV8vmrCNf/DRQ0kcpyxlJCQg8JA5WKPyegXbL1Qd30QtUreMDgUnHc
82oKMV4YfCLJDSTi7OCN54aFKS7eQeahz9WGj2LdzsYNDxnETCzJ9D6UvKIttxQe04wOx2eAJtlC
5G4tFL9F/ASybNilNaGfycLzpBDX2CT1Rj+AvdiSrpTclt6MVzn+SHhcsc+I+yBaQdlg7ortDYQy
5Q/ZblrkpcAOPuvIu1r2UD0Ej1CiVP2E3z0/D7qHiBmazzHDz8C7LaDYBdGcZrl8DhX0kMYLkZnX
S/Te9XbH0C/FvtsYoDFXBExkIDDxksBEEgDfergOdvEWPEcPfeIwJAtpdOJd2S8blT4U4o0tWdpo
S7tMNxvPmrpMlhJDIO3CHUUlsj2qJNoR7ydSaBE993vuk1cKFPkzcwsfLhK0+9jEp2xX7Vn2UI1F
SqKqHfZFnjmHMiX+h5YsJtHjbMlypXvWItfmySZxtMplUETBmkLhAU7R5HoBaI3R6xjXn4Hlqhu4
nE75FGU/uDO+kWIk2UK6VTVZ1lRyDH/Ki3Knp3lNbv6A6Zm8YHypmbuVCyCpeLkR0i/obRxegiUy
DNm96CKf5A8qVIG3qc64DE5MxI8QUm5wdvl5089qmAa3/5ZC5L9Mhao0gRcMXVEsFSX0i0eqE6Ob
qWjCeAhU3OOPt2phMmtuqByhegJb6GLyG4zr1nRvOdnRnlCCWxs2UziCBc0plPd4f1gpGsUef4Xi
g3ldDdEhzY///px/C+J/fswvJqooLmNdrG7iAXjJsjxZ7h1r230pv0vN87//EuHSv7UhRSZrinfM
YpL6FVzShMVVNBouHHRHhNrPgGl3Wz0HyQczjEiai+a6o6YLagRtAg7oaCIZNWIeICxkxZIOpOfA
mKeCA1JYlHblx1XAVvLQ24OjlECuAGFK0+MN7qGu6L/wBkYyKHPklMir6a5qPPGmipBbjlcbOcp8
lMiNtHNhajxRGJPFi55CsQgoV/VpUWQi3U/E0XWgu4mrUW/IO4KtpuCIm8LTgMAqK1lahYMfC585
Vl5mtlW06ldq5xd0tmntfkRZMaEbgT7mbgPvgB1e0ncsXasec+lWvD/IsqtivW23AyVi4aYvV528
HUM3/tVxek4ZIULDcuJz9FmX6wEaIXNDklCCn8O4z4+y8wJ6GhfHXHgQFfuKtmIj91vqShO9hpSx
Qz4aow7BAlf86KplXXKe8zV11fMepWX0YljOPUR0gAKMRd2Lqeft9I97cAiKZNlNo4iochW+u35z
MoNNi/FAuOWmo0VTT7qoLPipmk+pGqese83GDXruhmIqfqlLyuRkTi0J48vxnfPO1Pygbaz7umEg
YK7ZO96XPXvCzJOMdaH6FgY6rJkcQzicJNjSZNXjADNIpQ1mypJWcMsmxmJt6zq4Sf4wSQkXUJa+
it/vSsNecTIpx14PC4Mp2CreF+492Rq3Yyh4w5oJVOuJMJvsK+LXzddIBg5r8va4Q7BhB+T13/FX
MsRXI+oi1mT9KCz7CcuifBdh/P1B+OKTLZs07MDnjIfCulgw+xMgM2sLgPwSxSTe5BdGPLd6H28a
EhF77oPMG+nwdTGrxzfbrNlwB8FbRru3iyeE80VFrWb9g+QN9ea75xXgjYGSzKj9q7u2V8pY0ZSR
jzmQfMxerwoszFXO3kFMjXkJ+izbVvpBxtHW0yoBDjWnqoXSLXVjfUi3cH5vn2G9qtN0i0DF+FZO
A+SzhJOf4KVCevLBHGBx2OiblTeWx67ZqcDrjFnRL8vmsWV1l6Ij5je180y4QbgoVrkGTOdUI7LV
bxp3xzui1G3FbJIrj+8Km8ureGUMN+/RDjC4MUth90yBx3X2qt8o9Q4YyiMQ+bRMKLCiTlhnOGSM
R+ZCnIVUtg7o0j4mlxLbDmSsO0dC5sRXO4ZR5YPPJO6gkReDIBbaDV+vcMN+Defh36/L74OuLCKT
nE74EsbJn+tcNWpjkCUVOt7k3PZMLGGVDwaPGB/eVX5t2vu6KXZBe926FjAl0u/Hrj5f34I1zIxn
YBU84emmqndxvC3f7rmj8TiiD8XgLMAROyrrjnboEveO7EMSFVVrx3xSbBZVtr5WvOsealwU5i8E
mHBwTWB4LyEpDVjGyWt9aZJXBMQBkBr+D+eKJAkzcp/WznUXBPtApTLAlTmi7FRiJUW5gLXas0nJ
592qbE/RJowYFYPVEyFnUtGyVOUFLAUI5/l07H1kNFtly2yiDToyJ6PmMJiuDgPKgg95ovCj5qwP
abR+srh6s/v7Zw6mvNpq+58wM9+MNME8qKosaiC+JLhGf16LYQg1NZGD8QBhnvftFWBJtK5ZLxl2
scPaBZz+qUoli5JtSbbfIEE96/DW36lCIf7Xhz84XYxv5ix/fKAvcxZJq3S5UOLxIN+m3sS6Qlbk
ZgilpUzNpbC1pqHHgCCAvdByb8foLUCKqznZ9tvR3A4fhvPARQHoUPUeT0dWe807DeZ4PZFleuxJ
1I1hWtJgX73lwxopOD2JlMFEizB+ycjLcAdVd7d7L7fZs3D7kDChdnOEtFJ2OZ4MA3mekcqVGdlT
8Hll+lpQHW88Y8HRH1Ds2Kj20jEwYYL7lR/WPzw+375jVU3VeIBUU8cS9OcVC4n+K9dK+i+mmyfu
WHLRVtFAa89GqP27+R7J88Ci9pwe43nczAPg/fpywEh1vTAG1aa3xghwsnZ06y2kW7ee44VUAj+M
Dp3q/fthV5S/3SvcYKamKqAJFLAAX7aLYqZLRalrw8EiVt0t28YTow0Bg2s+59gEbGRWvrdPTaOy
m0D9JNAwk9CKWPcwEMNeTXxDWSs2hPA5QkAucB5hWXdJe8nnTn9mtpIUzqgvmd5YGEEBuJ+JASoX
ubGLmfn4X9eV8IhcJc8KdtG7LHGJkhmbNaMmbhOqI+wrFTmMckEmEvPl5Jj5HCdzxk8RpEHCU7xz
0/uFAdTtSvUaETeEnBC6MruH665C3xWrdWFuYwYC66TbTKPswis5Kqr7u4WjQtvB8y4eTHA+aCkP
DLmYuDSRbVLKhDbX+phlmIkpkzpO95aypMiFcRzycumz66Npp5KXPcM5uz+O4OipM2zxQzrEFK37
0ri5Q7TCGj0k+2u4jNjJyFQkBRRqbKpiP/Vu6detAW+1tij7yzDR9U7O8tVyDLyCA4awq8Db6cMz
ydQg+6AdIGmw9RAhLuYK7gplS60wDB9fxXQAsxAt06AxHtMkD4/envt+1dw2I20cMGAbwqI47PrH
21HhCnWnQSLTvqrFc8BhpVzk6ULGqqOuOrdhgM+X5xW7kLxGPxdXD2po55I9yugdsovSyeIdLJ9S
3JUFwSUkrvohply6eS3o73sSSYKN0VJi9MAcS7TT+5uWL5t+IZFCW2nVivIjnXOj5TYZV3NXtYuM
lgHGl3d3VDbIZ/VMPirBBvRmqKxFzYnbdo6uA3WLbMdrakLRcq6Jy4rZLfrOAd+Y6HP5wgExDT0s
hWVPdZOHof/6VmrPYPJrSkuDxJOQnzN21cqhlzcFvS7YlR9bc12eb7hrivi5v11arhGl42bAvfIa
cUOP8cL0Y5t/MmFw2FBtCUkGxdbD+YIale6CZkWwEuLjmG5NwQ6ueNwA7OG3v5JCCydJo1N+YbSz
+hcJIvj1dbxvp9GDQhvCwhH4oKW8IPooIdKjUHsEZY9d9kL3pP6GMTnM/YJcRr1IXgjiIQVT7Njn
7GguenySQ7cMIffeOSpX0Qmh69+vCm16cf3pROBNYVmSSV6aF8bXbUHUj30Q5GTgiSQ0n/bo3k/C
zTM0pKWtZXpFuJHYI75quNWZHUUrY5tKq5j54D7AfqM8AIXHKcLC7uOiARJ/z3jbPGbFIjS9Gp1K
XrKdxgHy1pTeIKywZlWwgOubX1mneHwgpkKrc4kKwnv77sPYLNQFeOR/f0v5u72nDqMFqxbvcEAt
f76+72ZkDgAAeB/yt3m4uRgnHl5mfFDmaPcBymYDuucmZRdMOiGljnrfHZNxGR8nsQlqydQI+MOn
Mr9ZdlUJawUhdUNhCfniL5U6NarSgFN97Zapa7gwbNpF66ZXu3YhjMiULdDJgO1lNn6o1ap0uyUw
7X33ANxjh16BCzqmJMmA5oIHjvclB2FT3lU14Bs4iXuazrSjTl0DSrbmjgK0kiVVCKIdwjeX0RdB
ovYCC+/b9Ma2vD6FM78w0Ql7IKe3Ga93g5kvPpjgSUJORnK8MIElHpt5zS9NfjAuE4hoMXaPCFzM
aQld3rYxkyYostGcwIYK6ohE7AudzszJmCouQAVgAfKiVR07OA0YFGBnFFe9V3/2vdNks/4xyufJ
AaZnYTeDa5j23XKKfbHO3q+nJHSRyDGO25TyYtp+4c+oMLNuHNYd3deWJmT4BSFkMgnmFWvKvrd4
4UXM5DYFHee5axXLsYD83R0axgVzZPLBa3Mbk4FmugUHXKi02ov5IcfYrpL4pCVeaVIVNbvhR7Ut
h8kuo3pcUuAYXE21z8mS2H7qIybr2Ux6IfP/XBjkzrdMdlYwX6QHc5b4aJ6c2z+1XxmlEbP3TptH
l8QHf0dAYDa83YwjAyHG/+eKCl/johW0Pa2YQyLiLUKPX56drerX2Zw5WuhS/uqk79g496hTjNpn
xpna8o6KV1sWIJaAbHQtTNEVwgAv6YbkOlex2XaXa8vWFk/FhTZIMog2hYSHjlqOh6ifV8VScMXH
4EHdNG+I6EwrVb8RPFYEF5U6d3BkA2FHdChfircOLytH419ZPAfhP0XxcQhCGvzp4WXI9fc7SkXn
mfx/sikr8pejy224iugnqErXYCNnjkT3qebcTtSr3s0z4iZJAJUpAfsbtJ2BBpfrFYkEsPMmKp8y
HvHhzghylpQan5ROH2AvT+E4Z/Qa2ZkjfyLaUPiAsFPePFj296myaCmTVmDOlLM70dwg37JGtxSh
U0Z1xQQYu1f1wrIXwdHfqfEjqtec8CQHo4ITyLyzHtt6q0pIzqVjUVMJoHqto8zSdkl28cPkRxWe
pKWuOdWJMMXAGGJVcKM+x7AUosWgPVSa0yLT2dzWbI65bkxJ0aS04YXceFvstZRwBXTOzU3Gg/mk
WzssgYO81gxbEfHg0t7lnAso0VdbDm1BhtvZ7tl5ZD9QYZXvXmKySNJZY/lgFfmy1wxCs4OipI8H
NsVt8MCKSzrySdjFUBJfh2SBODmmhxuDX3OpsaEDtuGk2VplanYaKf09k+Xpi3kqbRP0qQTnf7eh
cIsm7R9et9/dRr9/0C+3URP0Zqoq6CRgxVGUHSpz8KsaroH8AbTrvsPto1OQyK/Fa8Cxej89CnZz
uf2ywr012Usz598fSfpv4fmy/ELNm8C2qiqqhCj/XJj0vC/6fhjGQ8WAB+sZO/Pk5qSr2xkDosa6
mT9K5nsKHJO5wZQc6Bfk6u57Hb08mbc3+/pZ3l31k2MRhUwqMy/jyRxfyuIkfyatx39jpDp7x5aR
hsKFxkIAjyKkbcfOhYNmbnUROtri2u4yasrsmISY7PMMF/Q6xrPZc44tA8IJZWJqjw3JFigoaujX
ca1fpbGKwsNV2PTjLkn8UFhGsh+ZJ8kzHkKH0766o0D8Xj+aqwwjhGI58bsQb+kw0nOfwVmoO80R
u+PwEKYbsIo4NxN6lxIKdXraIpf//qW/OxHhIuQ1IhHslv5XHvktg9mYSieKYj4eUoQPXOkURO5T
Yho7imFDWmXW5fMTuieFgp/tgl14PxuwGdoAMWoaTeZJTxsVBwU8V4/P93zFznic0+T4XiE2kQNf
scr8+xPDIPvmtSfDJtMN7htF+m/r9ttHrsYoak0hGw8kbCDRLtX4Qh9Vhtt8ZzLv5wXV9b5AAq88
3dXH/hTAoQBtygQw5FiylOh6CWd37SPaB4AuZxL2XHP0THUmqbv8AgTFEGflLnrCnbTrbw+aNeNR
EIajhJ+r1B9TRxJp+1ilicPDfUsQxpYVjcvZC6qiPxqbHkBMq3vGG3p7n26Q3VgoFWZm2DXMheHK
554B+3GqGG42OBDF7tRSFkdl1t3VuAqPJXmPd50WXIxhSO2wxefxR1gfAqQiOxEc6xDc7OQxXMDz
A6NWEu5bVqf7qrKj1zo+5qCRtvosvzvpqUjdLCCbvTDfR3OeGBw/pllHVx+puA/eSTGWgLG3MpAK
a8moW/OIFwxPMDTLLZnraodLC6MA3+ZGvQp2RLc4jY5DJNPa8gguyS4m0IsIndoZWjGLLsb8ebjL
m12frc0tVsmPGPFqhb9c9VEaw2gXxe94Q2INM4aorq2Rt5w70ZBE+/qmyw5VfGKyiQUbWEjl1f1B
yM/qQzdsyKDdfgUdHe97BAKutPITdUz+Rh9QZWCFoiIy8dL+y6n9dmu19/R6i8ZwPBjvd+7p0dW1
C5VaoR8JnhGsVZp9Cy+lRgLSkIi0/RRC63yBrwEhf7AORmPzYSknRXtjVZpJi3/f+39DNVXo4uTk
VF6JigRa9M/XYpuqZi/VynDQRe9K3y2OHvHuGb62u8UPveKE/UGGgBdu1MzDes4RFYyKTYxOH70q
ZSoxOej1lo5DxjwrS1sVw6qqffwK+MMatoYG829mFBZTC4ihoS2/LQkEVI/kSuIPMXU58bWxp0Kq
lX3Gpv24x9KgImaQj5pJ5C9afDP//tJ/c6u+fOmvIlyRi+NQqsMBCB5jaYrQAQ3n3KswAUI/dZIF
gqRgeNcRSJlze4ZQkGCwIBzIvAuwkGlz+3ud4AgVexuEOwwu1M2zySEIjwQUrowdXuNIoavZLrYW
oe5hzWaGR/aOGxo9msolKscJvSYuv4ma+wbddu/sgEPcMomvvzeYKwaXd2AHj7jFP0AMFT9dtdEe
Jdk1MeXnWIcA9xC9pZTQq1qvMDbZc8llwbb8w4r+7dbj99tkeoP+dhvf72GXVhEyl9auNAHXwir7
jFDXH2KDrvi5itMl94PsDeUSt2gWOCCO+nQpPwn0yWG5o1Ysd2muYm8NSDaAL/Umv9FNH7yP0Q/b
JGm6el9Xeqa3ImNmeH/mf1mi3z7roOrFtcnl4UB9XU6hN37D1G04g2bY6exWm35xTUf0IcDzw0FT
+mZCBLTv//42dJM/fyczi9PoGkx/e1ujgm+m4wSZyifa2sht+v++j7+bqP8v0FAVQTGoX7XSXkEp
bYNqOKibgmxD4fRQDOkviBbyHG8lChYeetjqEQa6JRZa+gfHB5hk0/+DgirWAN6SA3sGgKlB5/J/
yP0aJwsGsxIrjn1kiPbvj/zf++Svi2OpXBWaBgxN+bKHFa+NdmvzDHkXbsc2rx1whjURo41sOm29
UhR/zKcwpvZa7UrFHU53PD4rOuvvBNoxa2o/3Nl/s2+md8FvH+jLXrW/h6YWTB+oLmx6uJXb5J6+
MZ0DTOlQMnTEhvHv3+BvkC1/kp4KeIiKrhqG/uUmuYpJJ5lqzOtn0UprSCZs4Idthltjx5wH6wM5
H5kzkrHCBPdUFMtm/u9P8J3JYWrJ4AiBz4FQzBc5ZGzM+01Ug+EwfN5qv5zcia5iPojdFFoQVjrR
fVvDyDTOrtWzfKS9ZaiX1/f4SQKBgC2IibDkCArmUXBm55yo7scPn/C7I8Rvn1D98hvdE2A1o3kb
DuD5SKFTdEuyc6ggh9NcG29KYZ4dIJOBpgDTFlXJPKD8DvLDLKA5EOLhiYpm8vmCfa1+GOGo363p
RGRU7l7Zkiec5Z8PedrokRS2Wn+AuK0/RrdVv85ogBh3ASqnIlCEeJBwSJIh5FTQ3l/kPqH57Ga3
vPZN/pF7sg7Uk5Csw+KRpkbkAW5vmSTKku440MlGzkhmSd2zWoJP3Fo+4/icmSsxDl6vsJbTUzg+
XplfpW9XVGCFs67ga9E2NyDsQ9S08W3Rfc30XQF5CwCzuVOjy9Tc77J3+tmoVObIIhPY41eyzY+a
9qD8EDanBocvw4fgyMCWKtdNmDiRBkxjZ+RIPadRgNK2YFmLQkdM9wbxZPhfr5LmW+O7xaDfshPR
BsLBVIu49e0YNM9YFCwMqqynqZdDJJCWLTbPOw5cJ9b39zssg/TQQmBTT2q+jcQjoEPh5sCSzJ/B
OJrqcWDMC8mDNpKgfWPHXfYgErdxz1DU7v2aCm0oyMwHXm64O4mPz7UnHmRIWtV122AWLW+zdji2
xUZtzlAkXdAt5ivac3oDUwOBFsoeqfhnUhpduApjJzLB0S3Y7kfUGVBaXx6Je5IZMl+LYhsZXmzC
SiK+c8X4Id8fghqIhMNmm3y4wOGVKcF9cDJzmr8Y22YjpWe52+mmUyZsnkk2kD+XtQtHYJp2MKOE
azWw+/DSkbEcN51bKZ/UEAy2gn085TcaOE8QGMIsslSbhdK/y2T08mWBC7fRZ3eo3OJTBmky2TEs
aojtkFeRmzVxAuZlqa8CmopB06D7T7275G/CwRaPiBcVO03wMwSK3/Waik0HAkcPEh9C45K14RRt
g/0YHBSJAu2ZyfT37NTz5ij6Blv6OTkCBaEMlfB8Veb3LeffczFgYJYwnNCk9JqPmAcW3RFZBHMx
q60oPggRjtVMYpm5zWMohyEOnYVCAiZsvL6c9zPwMuAHnQynDZkm1MnXFkVv3JbFVmWw5WhLqCak
6y/qJTVdkCOBja852NGBi0eb1uuJC4D5dllHAIbn90qdyJcVyW3NJemHa9LCtHvh06jxCfPyZONs
prdGuLurWwnfFpMBwM5i/2hgVM69uzlpg3L6khL/ztWl9toebvm8OhKErl9En92MMSEoafV9EAxb
NBccYGlEE3VPbS5kKuEGC4RNh1/5QFxsWxPJ2QqIr3jD23yN8ZFDLWY2zoOFz//GpIA3T/QT9aiT
AzvWOAMKaxGGdpc8dxjnOOdg9YYlcsdzA+FSZFdacwJi5pXxnFM4G7ldANuAGOssi86wBvJHZdgZ
VD27PZ9TxYbJXqggaGtj1O7yZ3k8YqowNlgSESj//SL/u5qJUw9ge2hM8GEV6yukT7pqURvLZT/p
LuZBabwCeBcl2VC3EVPTOZ0vPfIxu+E1DjHQRpsK8i2F4R8t/4i8ltZh6huXoj+RqsGxQloerB9U
J3lZxxetfA/GS0o0OPskyi2TS8lO6R5sIvR1/CKDueS1iT0dpf8evf37u0n6N8IBvjhZE0lr4rb5
76Dx21aT9anJ2oYz0pU6JvWhSe1GWhTUFJFzgG6O9vLKDpQ6z1LaTonmEhaAa+yuCq1zhMZmHDAG
Y2L8qy8ifEhc6TYzhNE6qWekkw5THNlj0Ld+UvsDvhqXfcWsfxqWFB5vuSELTxemyBFMudbHFsDE
1Q330WsWkRM736ujEHLiIMEfPGp0JSBuZVt9mTG6Kx5r0jj4/UnsYMYmgzTRxCre7kitxVGMvJh4
ZrJI6NFLYHbS/My4wimJnJGyi7dh75FDBOPNgNuRi8OIdoBeoDoalHMVJtZbHZ7q3GlIvXRY0cp5
Pmw0oZy1Z0U7Wsm2VGA/gbKaicUB5ikjEo7rBQybpawm86z5VLqDyMEYvHoP1SLtfjGhu6oee1Nk
UBpCCS8AdWUdJCJzQ/5Yk33muQrEPYgkkyKm5r2i90udEcZeM/wgO6GR/r7DUD02dI0Ern6hac98
qz66AaIUmQp3qGwgGBrPHk213Q9bTf0ba6nGY/Cft8Ey1f94lr/dLb2qDFIryv0hhm9X+ve0nesa
Me4CfXAA/LBqkxchP3QGd9FmuB9rAmBrq3KG0mVensCEJnZJdJv5U7OOsavfjriHlIEA3/ye+4M1
sW97oBF7CQiE7l9xO/MM6RgPf1kqnXr7OAUvMDjSJ4DOxJful5izLQdYV9qUM/gnSf6L7HqzRt4h
hG6054CT72Mhg9xA86z9rnTEVdsuqOz896PEI/P3qY1OFlllQGryMH2FD4Sy3BWx0PWH+on+2Rha
rOjzMN3YqxQ8G9yc3UNS+Wivd6ZrEHy0esF8gkk+PkOGXSvaTqko1n9pQKjnxQZGM5gFbUbIF89Z
XOKcYqTSrCzUBcIVdrZNpzw3d7jxkXUP9NUDCYp0h42RWRM2JN3i6681HKdZXbIEgdmakqBmtCIx
qFxdkUQfUHJeqHe2QHKxrVKf0aK4AaqorICIGcNk7k9/5RTk1jYjrwVKCTxyNceTSpMjcDZYMZPr
o8TkifD5mj5J5K45ipU+qm5M7NAiCjPv57zZ8W1SKMyGdycGy4IqTIYU6EXYdKpZg/zcQzCEyi+y
+eht6TF2xbfqTWI4Q1kJJj+B7qZkifuHwhPAxPnUeC2wj2P+2DmR/wq27vIgL6p3Ce+ZtGjqJbk/
RXdZ8E14fcNb5w+Ye6WHepwJ0gLorxL6OG3DZ+pIytuC6Mx1pVb++MKisr0pc1Lc3Ux8ErNZkgAf
gCQ2Y9GKDiRuiIgNdHxCC8bffhQVv9M3AQaV0O12ryMjnCdlvmQYg+GBmLPdb8En/NLT16nVJbPN
BacSDEnLAczLvPdScc97C/fCnDwZ5dEyEOB4V0J3TndSvyU0eiSAjIHFhwrnyeDC82XLWwdjKo+G
XX7K4ZS/Gdipe0RfxjMVhplfQJzRFga0nad/3+iS/N19TuuZRQafQL/+RXvCLBQWVTj2Bz1aJjQN
pI7wFAPzJxmqw3Tb1o/DidjN//OvftFvmNh3UVrzV1kMMuCGr4mGGcUxj+1nwOjR0vbGT1LIdIb8
ctK31N++6JeTvhQEade0Yn/gCRZIbT2b+uzKrJUECCYVRt4HZPIamdxlYIgJe61Bv7tk0Q9f/T/C
w78+x5cDflNbaVtIfHVlcJMSewgBq0kowZVgvvaLa+SxBQax0TDcftYcOkAL0o5uDQl9dMRTb65/
7KH6b47652fi3EiDkTzJNzq7I36731aCzuruNNwEzUH2YM2VjLVNumqfWxqNIP6wgl+a3tW2FYPl
tZHYHb3oG7bPk4pNTTgbWADWJNssHEc/7Ne+ESeo9pLQg2lHZcdmfDnctlIUaHrZ1QfwKMExt058
oonNIvic5KhucOsXAW/ZzWchVvYkkWrsET/crX+vBX9+hi+zOrWQrpKk8BkG41gu6CWxVuEcfytM
jvxwV3+4U42/71S+KJtUmLiqAY/4y9Uo+lg3R8uoD3QgJms64shta+/3+mkQN5MHjARQX3uK6DZ+
IEzowRI13DZsqPjNDZCIp4QPIjTOSmEDdR4Ocu6htQ0u+RTzoHLSh3vODE6z2VVRMgo3ok+9VAYt
PqFeDJVTe80O2LmVqzTaM76eFXa2ZnZCR5U2v2MlIznHQPo1cqrMb2BDmzNxnT9efc6MjfXLOGMY
AGV2Zpjd8++N66eqWQ44NaJ5+/zDtflmoZZlBYlTt8CUUKPy5QXWdlFXp7VQHVhwUcdTCg1YVk78
MvnNFiR7It3gEJjrkCIDr0CDHeiv2g6Rz9yf1jW9d/R8krzK5xvZsBGs6VWelsTgpQrnKcmPfA7D
R3wd39KXwJrz34I+E+qzoARl5XAewkJNxC8S95n+dFMewxuM8Uc5OYZM7XPLu9WAhSBPIIU698pv
Kx/IV9vBf/kf0s5rN45kS9dPlEB6c8vyjmQVRSPeJChKTO99Pv18wcHBJpOFKsw+fdFSoyWmi1ix
zG/ACVbrLNj2w57kVUzHlXmh7h15G4QrpEtBz9nlAo10prHOR0FCgXAf1lLZzO83pS3ouk2M0coN
3vXRC8y8QqJBZyPgAIyp+SU9AkBlKBaUDOG21oiGCC4HByPYODW5GznGCqyWUf6Jo61qrvPs1tJI
T29A6EUJosezBgYf2uQdDYlZd4QjVTz7aPkBfu/nyHkV1aYo0VFcg4uLl663KJisRftoeLbaNw2d
VgwZKT4RtNWEGFkC5xeHBxgm9MygDCtXZuq62BeTKKZi52TYGLIpdHTFUfclijlWpsZNr1TH4KOh
p2PcgGxLurnz7rzA4qyOHgR1zPyge2g4ig5MAp60vbnNfwGwBKyPfYQ7w4cCVAWvsPDn5nuLJ8Y4
A5BhIHkEkW28gYKd7vN3wdX+A2cfFUOUHH611yALZ9B5gpimgdqH+wXyeHJAaoMlxbLZV3AmFij1
at4cgmkBwwslsXbWuYsaaQWaWNGy5TcV3b5FScckXQV4saXYl88qqFBC10omD5Pm4R3LM1hJ7j5S
lgAzB2KXkyFfRcdm4VprPCHEApG2kNVvdW8lUJk9udvCdpborImLt/j8zgtKNutafBUx/MeH+/Kw
k6O5qIokcsOxAo+0MEOgEMvyN/Au75FR7lIzgMbfWMpKGdDsgKvZgDU0rpzKZ0YX4n0Tcom4CupM
k2MGolmeO2NXYSHZYJR1I63tA/DpfXIqGa8vWSN/zSdA3sWMF3Wr3usbUDpbOm7jB6q/++C+fGNf
2CqMb6jw/WN1ZbbyGcZ+vqP/3ODkDGriqqy9gBtkG458HzRqOaaxAyiWhY/0L/C2xci4hdKrXpvI
7T25tH+gM4dLEnudRoU0q2TGGzf6E9hrmpBBtyh/p/a66BmeLkqq3Zx5vRCLRCPF/6DmImo40bpg
IFiuAsbVA15ayIsxBkR7gIIXqK4jLRoH36IlxK2mRWlghVifhVZQMcv+5gwm+zk+uGa18lEzZT6u
bxCn8KSdpz4GaFBienHtU54pa/mUpqwCq7RE+TYZJhSGHCmqW1dHs4YXJMTAzGETQ4CDgSL03JdZ
uKn5tw1wZkYjAkG3ZJ0t2FYcHMCsOV45OaxhaSJw3MM7F+KOJrow9EM+oXTDjRXDOl4QQaRqzcjZ
53zs0feYdf0qQl6MSquYm3QRAeOEewAyjqClLJEeYaep2Ac1nEZzmQhTHPEFiL1jYp5k6CdghxMa
cKShwt+7fjRPl09LTYTAySoilugix1NIL5zJMicDNKuq0ArmgRUfZx6S457AxRpLS5orxaKuH1Cm
puNcjns5ieh/tje9DCF9Vm2Chggp3VK0ubsMrTIJkU5pHce3+ePDcLo2E3LEgv52q4wQ+YgWrFcL
gNk0AqYhS37QcuVoefMsvoGbnm/sNwsZN0RhbpSmYjwlFVv/rsqW8V/0NC1o0fkeFZze3a2QkCR/
fgofsNSkID3Q3keACD/kDfFwvDF2VIwwnebpXMJoZFfQl91pKCu4q0D7FQJPe4jvmX8g4Lm1u0fA
EaykGOGQufta/4UDYNcHkJcQ0elTWBsLfKuQLJ11c9KsvePeBsNzj7qXu8qdFkQielJL+skk9s6C
NrVqPmnsJOgyGOGAAhn/mmgv+1uloM+uzzGcElzpAcEPZJbrZnN5FXw6U/54tQz98LtQbKDRkwRT
Sgqls6NEObqPqrtQD1DVpD0c5jVS0dUpXBbhe4ymKJoDqLtIS++fem9v+h26P3c0e9D3fSq1efpg
zdABTRyKbAY58PCRg4bcj2bUxrpncaTbCEQNdbjo510Zqhvi/Pv+CI4mLMksBQA1v07mcXkR5J1n
Rt0xoHZ+RK++CHeu9uBIO/mATsmg/w7eGhdDhicTvYl4/6eiNeFunGo+dkvTmxHKKywbAR23Wx2x
AJmIiIFX/ADaDZ2yDmaavHeKW3X8qwTbVN5CSXWJDy2xL7V2BDwefHjAfsgv9jon0mPY/fYefGnt
K8vLn+sHgAAdPlMRc1lqMIt+3WTTWo2qhY6J0QPnPCCs3JfmbdLRcpzZDGmVBMuR1ZAcg0HfV6yb
qr4yYfzRI5jewOTskXvJSfrB9k/9cCvnyDAvgM0pRb2gr9ur23b8nYIQk+Egv1159CnE9PPKNn6R
Jq6RJk4TLIMvKZ0uDYE0dJZ/gvBTRc9dtijNgxKnswguhfqkBwvJKeaWtLp83Wns+bysI6h6iBwq
uN99v2zut8roORrQuHqL5mETo617F6urmorY157/7xdTTRMjDapb5KYn2Y8DvtnpetU/le2OgANB
PWFehPVkvPX7w+Vrnf2UXy822fp1k8tZGKFsJcZUzUkec2ScPyIXBdf05OolQ7dhZnVvvNnCvHZx
sVC/blrxWlULnIUob0FkTkq1JDHGxu9qND/RMVSiGVLzIVgskcJI4SLVypsMFqY98gv9GOTNR0Za
aiLkrRwAw0X/dOVtiAv+vCHya3xMsMRRJqlCWWEa3ozcUEQLsqyPZf/EwkItp8sO0Hl0f+c6bzlG
ccXChjRw+erih1+4+BSKV9RJVTtW5Z8oRS3tie+OFJxR7CLtyQXS1F172HN7SZNFM5vNJNCl3xe1
lkZpr7qFf3KD56T8aLU3RALqHB16760tnzQ6q+TgM2SSLj+nWL/T56SQoaehQ8KxpxO3JklU17c0
7xSXdzki8M3K735fvsQPnJNYWV+vMXm23B+6MtR0Dz+/E4BZiaVEy5tNJCMpnfpH1vIgX6k3z61m
sWdlKjROIWVyzUqNbd9tAb7rEMKo/4FyImTP4PiavfLnMpy+QdMArIlVLI2mKYKM5EgaXanyTqFd
gYCpbxok6XrjMa7qgxraYHYPNaOvCvEch6JURsIMAdW5nL32LRTAwVvZGcqP6WtmXvm25wLlf+7s
hwO1nfhe7lU14H8SbSTr/1/s6rMVVoGXP/K5922aZIRIfjCTkUVu++Us6KS6VEov8k7ErSBeQdfh
7GGnXH2os+/bUiwWqyFS0KlIr13q3tjrMVcKNi0sHQOWIqKRgVvMHetVIeuRzO2or5oO/8E3uV1p
8VMdARQ+Wok+55Zyv7xSoJ4LFl9vaXIi2bnrDLKceCfJeZOTrZy/VfZ9nd6aHhlAexcieHT5bX92
GaeLzsKZyzGFzIqlTA59wy1zza0NQRYAGTzepMEpapuZO8D43A4NJUsxzyF4hyNDGzQnBmxWafF1
w8Kxy1kMsGPADBdmAJzBwFinQLgscqOs3XYgoZwaVRJrpAWJuAdwkvClbBG3HzhoAbKjZeQFO/TY
Lj/TuRX09ZEm4d5w9KH3Ils65iPlD9pUO73e5vBO0tPlC4mtf+HdTUO7lVqmB8BZOnbqNiyfCQog
qI1+dfkqn5Hz0mVExP+yI6I0UlAw0qXj54eBKkvoy/KVWKeSMS6ChAO1RVo/2rgY9yg1KAXrd1gz
gMvpYT7azl1n3AXDqQ93kovsS8xyZqRoCATg++V7PRuhHWwRFYSvFRr6k91b6H2n+m7MverdPKvJ
ZWesI7m8k5Guw9y6s/5dDZw/esMcCyxcQU2SFQ4+Z5JwFINndKnhuMdxvM+GuaXfK+5BSJUBMnIf
IB9b3a0PVAevJKTEdPgH4L8jCoVD6N+XwgSoeHVaczmUYnQNiQy3Crm7UfIFN013tgAMjUKjjFNG
sc0FVL4/IKpuhP96Wiz1+8gYxzv55VNu3RoglCxkN/AownKVf9uw+tITOdDlN62Jh5qsCqCACubi
8Hs5NCahQk+9nowndY/6WCAfyzBtK1mvqnbS2mVHw1rbZjaerzL0fmbVQTnTw3vdvmtgZC9DtG+U
Tp11YDCZQaE1KHgLYHdpp360YEFa11+m3SwAAg4bdDVCMrx8+2cCnYVAOtFXpuhRp/OeMK5hHFWq
c0zD16oFHOW+dN1vXXnOglOY4yh0LSj8OMJsmaMVaLTBDAHIzCTO5W7fxf7IJiJ10NIKOySRf7fw
04hWTnQlBP2YZ4EzNhhSICSBcBW/m1zOSVM9SCv2AaLqwwA4FHU+F7Yhc+wWzQ3oCcGRPNBuZ37+
YTCN0yPhsPSRJMfsWsf8RzzkXhj2KRq5k21CQ/seP5K6MGKvstwjz4wCc+zfBaihcNJp18wcPk+L
b4uSS1kqST9AE6Dh5iRZUroKJwffdY+u3M1lTKNaRlGcFWrqzVmalXTg2ETMthtOY3lnOE+yjxgK
/MhKmVtUuaX6cHmdnXv2rzck/v+X2OlFvpe1meQeu170z10o+sWuRh2ouPLFf2i+iC/+9UqTL152
QTZqBo9OdA6w12XWW0r2MlZQVc3eNMCUngv+I1rE+HY4wiBJEjsPJSDZObb/QC9WOiYBcMKNecAs
8PJ7APk2jRef9ydyHWpPeimTIJn2sEZzu5SOCiECkhwHvdfBrWlxoNOepKJAzHypSH9snM3iIEC/
+jgYLx7g5yh/71rwKMHOc4oVueauQ3uxyAf8TA/6+NozMK6lg1d91O6j7zU3qfJgoaE29ASP8ZE5
Ba8EqJopRM/g9LZbzX2LsK5R9UNt3PrjY4f/QQ2grISBG1KkptGTWv2p0i1aZoO6TYHHN9lti/Ka
Yf0ZjCOrSkmPDopFQfKv7rc6IBoXmlfrvitkxWq6QwHAO6bGXYZWS9AfNJuUhmSmRQy2jec9TUGz
e1MUFdQb3Tpsx7zuXXbARNP9Su5gM7jEcadBvhy4ySCB5kEBtasxTb2x2pXTyof8IUHhxUwgiTt3
Ngd/gMZAIv8xG0wYmeB1Iw/gzzT2GZTLNAMgXXDQoEQ96ktxAHtdfOtIj2WHYAp4DDcAi+YxfeUY
GW/5SOS/BR1RI1g0Fry7bhXhUSJup4hQL5219ICM/sOHzprBY6ilXb70kLyQnSXOZAgl30ayhG1p
8WeETR+lh8yEhFnF88ghy4OS13vNIoPq39o4C+CrqKCCzheLzT/F8MaSLeJ0DpJi6RgHiaSjzMrF
iK5xwl3wMUPvVjH8Vc+0oEMSOrX/xfzcsvexmCSRRq6csgVHmRdH2F4WiBtr8VFB2aiw+6VicO8Z
yCSywMFdGRFVf2beaHo0V8K7Gmso26H8oV2rhM/8qAQ1q9jscVVPblq0m0bmd34ClYMIWqL40IWw
nsBUGyc5A0iRpXuK7d6u57KG10uC6CoUFMXBvReoIrZ9FMWpq/c3dz1+K2mer90ImBX2MQbavV4K
qpWMF7k8W1J+RbLFmtlUrO0oqFd8MVimGCk+2TocQYDFeNmLj6B6tO3CZzdhLODQMEf7OLVePfWg
5SjWPyZkALKR3releVcCoBpdE0hKgEpMcp8Z+aJTyr3qNntKqhHZacnYakjU2LWHhyCyrs6A+gCd
Vz56wsfwlGpbWhiFYrqgSFuZJkpue7umDtZB+exEc/htyV8Gi6sSuBlZS2MfOWBCQ8Ggspi7xsYu
D3Kz7TxjXQNfLJS/JpT0rEI3XluEibmImAsOFEXtB1ZUDqOoBJZwihCturFmVWLOcxpmwU7y+nsl
2eb0U1AmW0YBU2w4hM1zTmywUQjLchvNnHFeY08EVB/c8NBXfykt1A8q1bB78wbaQ7y/oAUwSsE7
asWiTLfsJFdW54SStsrvQqhCjvpKXODY0I0DmqlStGKOmRrWssayJ4julLhcsm1oH9HKKSQonN0h
tYFTgSOUY3SzxUoBRR8Y5Vx330wyPN13NjHrORAQNVLVIc/gmEJcl17pK4hOlRZBdoXTjIf7zOyp
w4Y5HbQSXpdoyoq/09lvOvMEKdkRkgxF3srB0dLebOi2TnYrMxRPYa2YifpLAvUq5U+wEHMTpRSE
hFyw4QDuTNZuBzgQ62pM/m5L59kAUZckf5SyJoV8HEbzGFmvvuVQ/D8UBAxJAVXEpkApbe8h1KMa
YFUR8NaCVcWkQekJaJq9yBwMyoEb+mDSkbEZ6IPLOAi9DZ3gISS0hOBeAT+T2oods4y0kwEi0fJ/
Nc7JApTd9eVW6qynPnixGQmPRXFnZW96/sBLjqN/StauLYYtqlYu47aH5lHvc1QOYmyJEwuRYFln
LkOuZR87zZorcb539GcEJGIlZ0CGFMeSHxQ5kORCB4QBjeb2RKN0HXaCIRAyhPzLUeHwHdjEkVBt
B8IcpgjKAEjVRwDO42OpHXMoWwkGQ2Z5lOuZah0d5HBDbsImotOoxHyZPN10l5VNVJEwuxTwhq2C
Jgi4ldp80azj2CBYCE6YoUHIC02Z9QTA9tlYtM9GlBgUX1/H/ge8nbnmx2uwSeKPuFjPYCalR8a2
BdJnVXc2QK6QKBOjTv0RN7eEEVp9ivwaJ3+QjEODAlFtvn8bq7vciXc04hQ9WNUwDPgyno3fjf8e
YSkv49iha0hv0YEvvY8YMdPSUHgec+2IFkU1zG0UCul5uQw4bPmqouNntvYjmzNUTWfwQntAnqQ0
RlzWINBlUhraThqWNBEejlngrBKbGSGPa0ZAZZNsy4DOaIOTJv9VRaHRo0RZryLgqxwiWEgwRBMq
lCZzFjJfccjUjvknbMFFZ5Bg5T9KZG4i4rvjDrM22JVCdAC/WgVcXHoIm9t8PBXp1qEt5gOoCdRf
DcioiAjbAdfMM/uQS+aukOjfgC7gfEa3NVCXyJo1fGk/lmcSD0AqoilI0FX2TR7Xi870/3KntD2G
oQdSLq9CcpaW1r/VvZTdysOvyx4qDGiFX9Sa8I76SbAl/mtOvdbcl9KPF7jWWkG57tx30c9GEDrh
U8BZ3WQRgz8UmYnVTfY+9vjb6x8+rDJoROIliFM/aw6qgZFR+5YLgBfA2sZu73LynyBpibEI7NRv
Rq8+9QZO9Uk16/t+E9P5KzJrl7zXeffh5PzwUfDlpIUx/M58/Ax9FxRM9Jyq95xXBEIeg0BK0l0r
r2mQ73RhOTTMXdxLRrtb0LVgJCP0sTXlbvDfilSG8nIaoQ+4CfJpIEX56yHpWsHkP+Jc1kaEw41q
oedQtCPl0NUwastoZ8WA7kvIr/PQD5Av0A9UCHPOI81vNnaOjBvwKx3IeFdq6LwdBrIJRDuWlzPd
ny0IkegaSC4ZTHVAFE7KnSExk7btSrSzyQjJPBEvioyZUdQ3N12zLeC9KFdqcbEPfuwTKj06S7Q9
nGmLeJBkb+w6HLToA1HoUWRwQY42ek5Xm1s/CmeezpZlhvvwJyljje8FTWsp+VAasXukucKBY4a3
Ke6KfDAOPQZzEUDXy+/zXAUFaFQDM4qrLRpi3y9YtLIyGK6BzHKLGdtKI3WjjAv0x9o9Xb7Sz6mV
eDYEZBkeAFSGVPL9Ur3RGbanjo54NnJIjmAvREmUjdj+4SyVcF+JD/Ypt66hhs++1C8XnnQMNdOW
KnvQnWPXvar6Q+UAGqFQy2ihHRwQMH10bdb6o3vDo9KMoGel0+OG0vn9UfU+SIquQGqB6dANTUoH
X210Vl1vbQDuao7kgNRF9CXSR+faFz33tEw9beI6QCgEIr5fuy38MK9Q+jnSEFNqXLTQ0DuWEDvg
b/VHivLLn/VHl1Q86pfLTRbQWJq5rHeiyPVkEnL0QNzHNCS/CV/+/y40aT7EdmRkFV3JY++J9I3A
xnizvvY4Z96eGNEDMWeY6zjm5HHqdpSDwWcDUkCrQBDTE25I7D/H/4gaeKzXIBA/5nk2Zy89KwP+
kmmTQH7/WnbtKo0dhnRvTPjpwFJHi3xWPeSacZulcDwq79iG8qp0MfBg91cyKIme+QRHT0EDQsXL
KJVx1MiJ2JZAZsYAbbBqygPsIDlMaii4twYooFbDsiLctgMUCwvWJwYmHJ0FvJeUSCpKow7aSAwX
lthWei6HdLU1UwietNCMlJu71dxxHTXdg+jlSGwhC2Kr26JEbSz+z9+atwK0hbgkMyearOHRCaUx
Ydx7DLo3qE2evJPqP3Z+DZd+JviZ9LE0A+sAncA0CQySkiS5orsoomhPjN+K6o4vncAh8O8uP88P
sA7tIxqhdGZUEDuYME6uBEgBllJI7CtoHPmCLOvf+TaKpG24tEowSR0Am2yrpCh4mnRfACRHujUr
MCrV8w4Y8WNtNqfeyx689miM1Mlg3ALAimNSC79uLX0ymiePpG3gxwyhSmdqFqH11njywnMehVKZ
hcEiGGaVgjWtUnjV6qLFu8x6GIqHODuplcKd/bv84Geigwn3ysIs3WZuIE827SgFtClKEQiBsqcL
thNFJhvp8lXOJQXfLjPpA9ZlYruS2RLhezC1Jw7qxC5uRD+WylV2wUahOAjB77+5LKmImIczophy
9g17zIPILvHTdLe0sxz8pVDa5fyM8ajHU3PQNr25v3LRM+mIqbKEOF4sFIA+ra+/9DxTHR05S82c
YxQ+BFh0l/qDlh5av/xV2OgUKz5GJFsD2yJJh3CXKCvZf8sQi9dU5VdTmUva8sKE6fJdnQubX29q
crZb9ACyoas/Dx0B4Vsl0ilMF+WnW9q1Zv9PLBW76XNcT+PboCSbrKq2a8rWDRrnaLYBfg9uXDMV
MtZuj6Me9ulttvVKmtOp8FcgJw/wodOvanycCx6UToywmeUbP04KtRcTmoRo0bfPYpzPq+1LeVGX
6JgjkSwaCCx3TV51KC3ItgTfGwF/3V1VTGU86oNrY/wfBCARZAxdyI4YGktEngSZin/svh7tY6IS
HCpz3lvpAq4UJa6O0r1oq+mo/4pmh5TjvosDaBrtcxqHaBSYdXrflN28L/64kTpnbiHTAFTpmmUI
cpg4HUeJj88mv7m8dH6ot3zeNsMb0kKU0oD9fz8CxzzJ9Qh526PkbNlIpNhZRhsdxXLMyJUOHXHT
W1IjgpFzlCMnUQlEgk0mw4aHdOcMWw8Ef0FPrw8Q7Qf3ffkGP7FbkwKAdSbgNtwch9EkJ3CkSCmL
orSPZrLK0g8UninzOL9mRnwAmIqgguwvxIR83bXL9F/XPl2+gc9J888bcCyHVYwp2ZQTkbiO0Qx9
bx/bYi066zZ9C0rngL5diTbTexWfbGK9EdJ7wFcYHBBT2AKZKMJ6oFG904VKdqJDfPnGFHEOX7qx
yacz/T5OjYQbC9sHEiYivIBBSauOLi6tHWryJIaDKC8MYbqKuuq1TPvs4oFdoSOyZ4GBnYaCIQpl
tWgj+1ijxBTVycLQ4f4jQWzxQjR8ougAiBatSsFrhPVc5Dg1JVydRwQIuDLmBsFEA2M/din9+0f8
KkZ3ffk9nQnZTEI1WbNlW+D2JhszbTpJUezEOurmbuhxB11wTLjjbept/Gt4gv/VQpx8lC9X47ff
95OFA7BbGFxNlRM0wOXZoB5bJOzJpRiDpM5bkGO5TJumSW/LuKHV9KxgQuq8lH2HUu5T+Esx3yOS
awv+ap49O90rU4qafpUKSxC7rr526L295ImCih5/BZqsWTJuTiqEFecpSuxxtG/HHiPah9KBJkRy
Y76JphLJah+dMhoesg8fa88Mnj40mgyF9Vw41Sqk2YRQhokSYc2AWhmDmZHuUiwj6/bWyldDh6Q4
Eg9VbK97NC4aSZkjASOPQr/mLZesmY/dfddG90G3SelzZ7hQohA2ps/90NC6M+9t7FnRwvHsmK6H
OdMoyBjnSF5wgxo/LTB0OkNjkVflykEBI4hv2oI/fIjlYFkOLc/NaC+aBdIxG6CYxu+4Lw74ZLXZ
Phy2hgZCxAJMXf0jDbyy284cON++6wQoosZljsQc3zVP7wprB4xWp7Hdybf/zTQdV3Ngaqj2gi3/
FG77kmKYTasN/ZBaRy/dAiwNhydAlCRuGqeIXTxc3hw/xDyI/3RpUVYzbAsvhOmxVVrVILeSbR5D
NZplA1O6AYqhtHERpmylnR0h184QOdPzuxTta3R6pbKECQfsMd3LClI98q3GUKStNyOHgA2VznB+
2SV9dIy9cg1diiJ9ddW7uMSbAvWILFpqhfRW9o9ti46H84JFYJ8Vbw6WFnpgbg0bn8k8W9m4eITS
fZvjzdZzQP5KcwD9SPE0pJmBv7z8Hs6kUF9fw7QSLLlikNAGphhhOXpzuT7AlU/Zp0a0aZA6LK85
tJ9dUP958cpkQXX+OA4QpsyjXSKeeFTRPQo2cfUOpuXyo52Nf18upH6PSFojjZ3RSeIL78PsII0n
z3hvM0LgKbmWHJ67FpwTywY2Q/9jWjpWDbowRh1bxxSzDvMB65q8AXkgz0ZhbHJt8Z77aDjAgL8A
nqT90DyTh9pW2pGPVlab2oJPGC1UrEalzYjlvQqUCEGdy+/y86tMw7tCEw1YDemI/inD9mVzRpZH
udPy1Uy2SiXPuJ6Z/QnLlWLfSnTWzIeANLy+UsH+hFOySzXHVizeLZX3lG7iuZ42aKXvQF1LZr75
L1LqX2MSoKed13dJ9Vox4PfBDDpo7w3gqQY/WQsl+Ore0aNF4xanBJxYAtz2xg2dKy9FJPzTd8In
cGCRiE7KFH2faUXiqbVtHQmKNAsYq9AQV5Mry/jaVcT///LmnTIOubSBx6wG4PBEu1liTnRtAZ99
02Q09Lhplwq/wO+XyWUvSI2apCpiWmcyTdBaMWbQ5yUqoEo1rjQ1xRDNVO8g/iYlthvtOiq3Yfgh
lO2o4tMh+hVH7r+uyK68gbOLj6aMYvOyBeBe7L4vryBxrUTu48ICZoJFn3FkSnHTuU8h1mU4FivO
jVQxOX+T7KfLq/7cPkPJhQYy7wOJ+UkGZca5VSp2bwE8rLZCdUh7ViN0eUyR/8PctoBMXulBffb1
p4vqyzWn7CSzQ7BASrhmW9QbWTvWUDWRGMOmJlGIyQ4qXLDYimcZfVJFcme+c99hv6JBQ4qv6Y/+
EFcUh6RjAvvHeg1Y4LTqp1VmGJEfENZ8LPn6ftYiMeeJm8jfh/4xytu5hv6FvMgje5bDsq0CRKr+
VO2uccxlYyMONERLH2Gs3JSh/TBBzSFYj7DfPciKuEsa5W1i5TtANpc/3bki4dutT9ZM2rpJYuuh
BWrsd0OyJlAoHvrE6RNMTHrTOVJ7NiJ2g1riP4LyWNmgF3dNM+xcdcxtGOTLAppoTUVCTZWWopkS
qr0eNENESQkqMgzffNXfaJX1LyzLNx91OwswkdN++Hb4UDjZukd6Ry69Wd9gwArCKz7FefFc4OYD
wiU5em6xt9TiBvcSpmdGdSWwfaLUfyzCL3c9iTme4eqDZnJ0Ssmd1RpzvY8WvWysJYw/OJfw+XpJ
gJ54a6WpV/HHCOZLSVFYxpgyQxe3lw8eCAC2ZJmovxWArWo4pzX833xiyxBxgYOXoPU9LDgetg+j
GTFnH2678skiAPtKtGtcgQzDmqPY2Zm8AOm8jAbYhhkyKHKwN8ABXLkRUXD+eF3/uZFp7GzaNivs
nBw5Beui/XLDDV+4lIubzkFoBO27T++6AYOVDM8qLAGuoTHPfzAxuWOixlPLk1akUlt5EnZks21j
zTvTQ9pBmec4JlRiCgwsohjjFw1KWiGgxuJ+PNrwqJKibNjItyF4H3d0cOvtZzLtpHBEcrHAatu2
oJ1it3RtX5wP6V9ueLI9HcmtaLWzwiKsc8RmkMctu7KvTjJigSkG15ylYQjK6potm3IuAeUcMRze
Fnym6Sy3gmOWaJVuovqBZjuTB2CzToY+boEqaVbcSyVNbBoINYOMBuVBO4OgAuRgaLFzBILBe+Zw
jDeXF5F+ZiZjMfphAGHQ2yXn+b6ao8roh1YiYAHtYT6pzpNGAMyQBFOHub4t6K36UTJTiBPkAA29
+g70Sa6VqCzms7ZvDgke1knHZEUNFwps57pY+32NXhXydfVDD3K91t5CEIWKhk2lp6SzTurntpn8
kyTgloAwwcygPqYpW8c37jBQx7wbiUZKzDp/u/y40PZ+bhpmzsyAVQTb5R8zYDcpi1opXWJMYdz0
FbjPcls04UbBRsEYvHc7H57CoYJUmykHNXlO2uHR0IaQgNfdSONHazkrpeHpMW5UJW1T3HpWdetF
CEla1V4K4o2JaRjmTpw5KLeg5pGV5kZxYqQ0Bf+1jXfRECxCv9mZCmRQD9NcLN+YdFlCSjoeHkcQ
pG2Bhy3GOTUgORWusOGbf2UGUGUMOBVHdLnGZxQJoZDgU7clRrXNSuMwrJvnEd1DjA9HvIliIIGD
BqEiTbS7palWj5WHLimCM6EZvirjvwzga1kVM0dS13ntfnTqylBxJvNeSySVYh87CQdcVxPRXVVW
NYqLTek8glVNapyQNLTYjMg46m1z21bJy6Cns6ow0Zr+21b+Qdf8ucrouxKecDBlpEdJwZIgK+9b
9rvYawY97MaDcANQLyd8BgCkpBc7Dvad1y5NbdZUCBpk5XF4sJAJbXxnqQZArhzlLvPzF8tsEHUx
kPnMD2COM+SXq7mKEL3NW/m8GZ5Fq0kflWQvbgPM5FxBmL6gHyZx+LLXc/QETLSIOh2qPLMiEHQJ
DqJIzTvCATjnP6txU/QYZS9rtd63Embm1mqMk32SHu0aO3HD2royLR+UhnI3Xee5ytboAVl5NxE5
BtoO4C+xR3nWMvu+y2FrZFhEOpuuuq2tdEbb0hJ9w9pdIvKCVVvboamvIdHpNEcp624fjfShwbew
zbVfSQayOEX8boxu9TRaOYq88NEbifEnpHrC9yrq0a3Bt1gPjCu9i3OTCBIzak2Gh9i/TCOYJHn+
2NYGxVhlAdu70dUD+O8eKHTSx3u5fcaydvBPoDcqOVnVqn9lfnyuWKCpqEDK4ejFi0b9HquUyLVG
F9DYkUZ9uq+zu7E4SKW9iaIPhxwqAFBsN4u2JoBi3Fu3byniPxZGu62/TTxjjvr5tVsSl5ycwYLY
xySCpqywSf1+S4lU5XVphuYxldgk5Tyja41tlxiGkKOMJmoN0SbHfHlYXZ2BnCnRBDeWWaOqaAS0
Seguu5Y5ZEF9gl4vGJPBW+dgYsMr+c7Zq9AUZsYiM4KbHhBVUYZdFvpUBs3WY01DYbStVwxELkfm
M0UPX9b+TFfhQE2Lnr5RIYNGxGXOC0aaors+rGpOlmYVpWg2HC9f7sxp/PVy03rHKZhoAVEnEWCh
SFuu1WPIBhX2WtP+3DTcFu1FB1AVHKHpPMPJ4zE1NK40BMmqRak/BVbtAl5rUS/rpWXVQBeZJ4Tm
rYNMSYt67yHA/hoOUVCcLBB73aPnmSAqN530t5BUkNQOSJdqK+VoO7boHFUba0TgPFQ2dWVvA5rZ
HMeYZWbyskiXQb+s4xWSy+aLCi2DeIYxTrLUAqDG+ZUYIfKn6XagVOZwNTWkAaZ9vda39KyUM3oT
MLhWNChCc2tuJOVwlaTyv/y7H9cS9A8BsaJ9MFn+oW8nTseghCpROxYW1UKC92WFDpSUMy4SUr/d
vdMkKDC9227+S9RiuQQoUi+6VYkcnxZQ7VTBGmIF8qyj+ZDk2sKxOMDnMZ64KMrhPR0iNOU9Bz2O
VC+OC93F2Q6ludQUQqyXzXNs6pjIFiAdoZ7k9VoNkCMExJ9UT2Y2wunO6Z/369FQjnXX70PUxDRr
1ssdvfPgueYWhiyZS44LuER6AxIeKuE6j5qt3S80Oh2S9+5ZFlOeZul5jyCazGLnqujm4ZxC+cqw
ew4LxVajA+ygNZjosdAfCrmd0aYYOmepk1XQvT8pjb5i++0DRLPSwl1DtNDHt0qr5r2NPvqTg6J8
onN24J0pAJpeuK/qgiyIyRK5qodSu/vm+3da9T+cnedu41q6pq+IAHP4qxws2VRZTn8Ip2LOmVc/
D92YMzZLsOY0sLGB7l2oRa34hTc0S9DEeX4oUu0Wqds4nwnhA5Ti0H1RpWqWYWCf9p8RiA5WZyE0
xizTgl0WeGfFsAWK1mmrrCMi2iTujjWHoPG1u0TTCHroggjDobOKbSBptw2QYtOSR/bGLPfDk2D2
ixIwvBZISz+UdmRYDlUJJ6O4iqbGmF4kORIphJlahJW3dJPkPkIFIIrTZtVH5yyx1iXA1w649YgX
tQ5Ror4PLsLMrgCyKEYUNkasLpyZiEQq9dlv1PsoVu/KREEo+cMTxZWSygs9PoRFNZes0++X0iXO
mcl2Nk1CVIt65+Q1sTKlj1ul+kqA/fokJDylip2Zn2NyUIJElZpVrb0BB1PYZhEkOLG0O5jVQrZC
MU25cvVfSpd4XVBe0Cxl1BaZQJP8wnLb3I11exCTbdljc4IrQ5m/ytYplotTCOYekoeLsN/11t74
W6fHG0clLE6YDIL/SZpdOmapZ42s20b1aEAuCayVpuD1QO9KX7l6Os8MhPL7a0tw6UH/Nuz0Qc/q
Nm10C5YCfIWgWSPgbRXPYvCQIBbkW+dcu7E6PElvB+9ahnjpBVTQNkKZASKsbk6SaaMTQtWKet2O
h6Uc7dUwQ1E1BQ97TtOn2u/nHTH3lQ13KRv6PuYkHzYiKMgwoXTbosnoArWyGrSCQ22huNbMzZ/p
ByoUrijwK0W76U0ssKFq+EU7DzLpilrCpVQUPxd+uWLIkIC/qg3f6q0SCY1idOx+zbj1k+pOwNxM
aqHX2HGykzFKD2hxRy1+Euv07Bcj0HvrexiBEe5TCIGjQbacf/RzSZRuQmsviRVlS9gyfjdKhsbQ
+azmtUt1tPMxXUIBVtHCjWkhvlx+WDhpDQEeZgstbraKvFdacWm51pV8+1I09f03Tk5UBBRfboRC
t6P81kuhb+ApvGyu4qYuDcO5oTdEA8OAzPkzLGVFe8Mbd3En4PJhIrxpvulyvxpzv9rnzhw1iAKy
e8gzg7JwHAxG+3Ofm1uveYm5o3/fZ5fCgpE6DB6QCoP+JYD3bWULUQtNfXA0W6igyoifFASM4qRS
0JbCgkjn4ffhLp0k0BEKrGUVrMEUJxFHSZn2sHdtvF+AekPaQP2izTcRZl8hQKr08ffxvsKa6V2F
4rpBZsKUy8YENBPHfEzspqTCBK/hH815RdSgwl2M99jAKCAhq7sWWF58LDgrMmAiHgwEqH+ucd9F
YZ62iW7X4R+Ypb4ercE/a6j4kYTxRFjF55hQu7duhKFysNGrnRKtxfH9rvKdAkzm91m4FFLTpdMk
2YAMD1bs5/coQucmOsa1tmM169SF4ArGQXG5WijynX4f6wuaPJ1xXgYia0PCZXdKujcbXQ78gMHk
Vl0o9IziLF96hLed2jxHRrDM2/dUr+FSBk8I4YkD0AyrWHTtk7IYqL1r4NNyBO3T7F15qtO9z8zJ
0VwHIT8SJkUFvQSk4UQ79s5Fq8K52MvOrg/NmeMCQXrriM6yo1Se0bxqtTcJp1ysRnom+qWvNmG1
jSnhtaG2bXIfNs0mByFRpNJCNpqFvyVGext1UEpKN46i/SHfHYkuCPK52Zz/sSoRyi/d5ra/Zi56
casaqBXIIw+CZH4SNVtpEYRNQ9UG6CixndW485HCCnSPxK6z8lkg75367vfluhhIfB91sleFjEaF
UyWabXTHVd6f5XYDmbIe4AY5I9rhb0TUOJYtfh/3C7zxzzZBkFEZMW0yDa6fe5L6IoJZkaDaHBB1
AB0OCxPl0D7Yl7q8ktRhjpb8zAN/lxIJu81LiMtTNyyggxYSxkObDBemsPnjmdbGC4gBnY0ulX88
ivl696b36VwGB2uxxSvwe0hydbVx5Vm8uGJ0wHHAlEaaxRcb/tvlGadJGptxptlmfJcVhz48dhTl
2IDOiII/WOrCw9n194m7BANEYAxeBzoTvCNTCSzLyCrVZG3sDC4cDLOo3cRtu9YymNOODem4rZdd
cwJssvTT5ibEtCRUAE2BrP+vvmSs+SChZKrTtyMNAPR5gavamSpvWMNAqM9gdtYNLNMQSn4Q7clH
XCGcaUK9z7VmkZrtQUipF0J1/P1jvqDrk/3EGox4U5N0HlDCz/0UNkqXiJGh2M1YwrbokQZz099U
Kg3iwV/kfb4Uc/yVlGwnwXVGAAqHGuesID2APkaqncb6oYJSsKgIcyIRAlnewHinYvOep/ZYpFTj
Zg1/Zx5wIq6+VBdexh/fP3moIlmQgjSyFBsrp8B5VRoJIaO9oR5KGUtrnSL3lTrLtQHHQOXb5q2q
TsrLQlNsCDqgxj0DDiQP8CuXTaxyQxr+tf2i8Df+u0RIq1NjB4U/DX3a2ld6dZAUDvtJ0iANGOid
k4nHJgagEhToaAeJPOcurpFMzwLUztvF79vkUhcYNhTiYkCUcQL48r/79qvRE5SjLK4AT1hHoKJw
meG23rf52XeL1aBimivbbfZURnZHK9UCj1dcMxy9ENn/+IRJZC/6bdfmBp8Q1NusfSGgtbxrt/p4
a/8z1d9+5rj4339moxht5VDt0YIXq9yCQDJ6iERvUksTEGVaRMxX0Wdnff4+vReiye8/TZkEGine
7nqXZgzrUw2PYWDdNiElVudJrY9Sc+XMX7p/fww3eUPkbFCrQqbMKoprFXSat43lPQd04NkcMPip
7SwVr+2gC8HUj0EnD2bGjSdgjEUDXzgG+msn7FXcSMchSYIl6dlxtrn8WLvIL+IBAt1cMlf89E73
Vr34+vt8XzzDmmiO3W4MyKY4GD+MzCFvQJlxW+TpWnzg91flHWm4cVdfFVD9wiZMdxVGYXg+67KO
gOBkvk0aKLqIMYoNOfSp6KWFlAjbwKnQoQrmWdFuVcAUwCV1B20OBRldtPpHQ+/2pcIMwGhvTKCr
jZOsAhAKknTEeBfHlv5Bjhc5pkESDm89HjFNu5R9d9mL2ly3jlqCeWBwk6vg3suZ66ExmUentHjQ
PBroaEgH9C81IDDokieI7Fnp05guEzW58ZyMsqsf/Ug46ireUD64mPBGsNyN6gTzDrmAQbPmYt8v
S/NWNUHwk6IGfwsR7Ax/IGtvNDy1Qh4GyuspAZlX3XQod0TUu/RG27jbos92Cl2EFoZaw8xb9yIK
oIM0U0z5oVOfMxhjTVWtxbBcWIW/6GL0P2CEdN1b9myMxLd6k8g5npJCY2M+MU/eGhEDK2seyyUp
9Vkr30dzqq7/qyMECHlOjaNFRD8pkJ6T4iFK33z53AYDwam2TcV+2zjqrYX+WGh4a0EPbL17b5lY
z1MXI2DULc0jhh4czsoNZxH71HeeQyJnmsweNhvQk5ohPanIm/zv9yrcM7TERskqWIY/r6SM5iu1
3poagrBS3Bvwgk285B/rIdZQIzn/PtqlmwgfGoITGREMsFo/R4sl+I6DQwrG3GPVMaKUpRy49xJA
uXaNU3whpx/NUv9nsMmVYOZeWwduTvervCmig4FKByqzwvb3n6SP3zw9ft+HGd/Xb5c6mHKjzT1+
E1Y/g3aD1g1iiRtHG5kY1MsjEOrWvCuiVRIgfqAjwt2dKeeQSTynhrnI4NMEyXMrZwtd4BzGN42b
bFOMiP2/Tl4uy6h6TeBuCJEdxt0ytrS1UZ278ibhFlMaDLHSYCFRfWotYe7yOnYpGxIdAOQkZn1B
kz7AYTkIYWpuinqRAls2WyzEPW1WGc6MOqRv7mgFrKkCoPOUzqUCpBh9+v6vgxmwVc8685r3xaVU
HGYcIEGJfFQFTf5zzghF3ArQvG634jMo45WQaOsQ5y4R/IYs35TOWyAAm0o+ig7wMRX14FAMuO9y
c1FVQ1g90a+EQZfubBXcl6jAHaOkPNksYdnmUqhRZ/LNI8oWmBAW0jAX/Rcl338VTrP17/vmUrwB
3ky2gMuO9dPxv3/bNkknNQUZIBmejgiUZGcGlvD/xeH+PsYkmOxkJGx8gTGwRxir0RXlqpbg7iQU
zsIojopwjfV4+VcBBIadC61zCnCqgT4FcUHhCjYUkHHfO12t41wbYnJjmWKdtHrynx8Fzr9U34E0
/742l4IJuA3/8ysmcVpY59UgNgzhW3siCWqhpbtWOdgQD34f6dKF+G2kaQ3IcdxeBL2ljaGCBM6J
H+R4d0S7ZXCymiuDXboQvw82uX0h8OV51rA4Xb1O6j3CP9q5Na/MnfSl8T29EMeQEsaGjDfHF6Xj
284OxTbIgPtpIxVFU4eFrrmLvKWA7Ak3yJmtPDAZRtqt9d6G+bgwiUeIhAEWk9yZC+I44DjPHEC1
dpdVZJ01xMkGRNVafSa27cZB0KdHXrN5doy7wClXfmzhyr2Eso4nse50j33lfAoRrljGuSsUWOvo
vyIC46fdrYJuyQjFJ5acO4o5L6mSG+ljrH6WVLszmiWljqcUJotBcBuVzqZUcXHyT534HPjePE5E
ZIOwIAVfG4xw2YJKYrOK2nbnxiJ2JCKlYZCDMkJ6iYYD5AC6ZPBwPqxHFv7rEB8aKgKQlWT0FzBn
1eN73VF2vY++PoDMvFgpDuYkEIx8mKC68KKbEQrXwSxDpCXGMTmi6SYiYYcuVdoTsCj+UuqN2cjm
Hv9oUJyZ2rl2jwOjhggY6kFr/xiUW/y4lXqNeZvu3uTlQapvXOKXaIXXG/LSrIgYrhsc1j9NIkOM
ToejLB3HgKa31C3oHfqSz4aFflKVbQXQ/LEVY/iiITk7oBmGrRhBoxpjtFi8GOJDZL2h3lWmqH45
Ww9gnhyixIQtNc9bjMUZ9mRWdRji1yTDjcWVFi7M5LBA9D9sCU4xmc3ek7TYumUxkyvalUznWcKz
XgTYGr6jPYeR0xhK6dXj7wfy4tGnP66DOKSfOGWIGEFTGZVYUgqP11F0yr07jr5XnGvnyoNz6RrD
8QBJRkxsoIhPnkAp7pR2kBnIq21GsYy7VrlGy7h0u3wfY3LgjbJh5JiiryjUcHdg0vkGvPPbmI62
OYswuwjzaO6odsKGl9jEOLeOyIhxN+Vu/8cc9jIRxu8zfKm2iQnl//vlk6fWUl0/TC2+SjK3mbes
qC4H7rtRU1BZ+uUSGJtvZZj1XLn9vgj303sJdgoNHnm0gfqCa327l1pEKQqAnardmJg4ef6x92oa
PERQhL+qsk5rxEgLeuRSBm8g3wm6DLIv22aKtRXwHjVuM0iDSqLsE1CGqvSoMk2p8+5pzUxS/FWT
RJua+qL3kdNRV7AeEuDc8zhZLqgVsd2VjwhEjzQxw/m4MqfjnP3z21R6KZaMXgjKXD+jia4VXNSJ
FNUuFNBlw7JJb7v43vXwgFpaL7p1aPCgBdCP8NjvI196U0ZOzf8deDxP3ya10es49hwG5iCzkSA3
QV29+qj8YwYDw8HCI0imrw0i+B9eU6BGXi/nmoo8EIY1mDwN1tlT3jS4nf5wNtuXXIW0AGKiNLd+
5aO/Ba5dptJLEmkl4DyF91Z46vXSznqU9JSVW7w0UX3XIu0ZWbbUb8US0T5SwaF1Fh1us0mMhR8i
7PGgQvw8YKOxCQPvYLXtAaTxInVQZwtKbqOtyuEZSPMcYKmhtxBBdfq9w81ogQY5NZ3dOFBaWwmZ
M7AY17Kci+UW2M3wmwBNjSrHP1cAanIvlUFHapkgIyc/u5k8hnix+aC43GEmKEtjFbvX9H4v3S08
8OCFZPqzlj6JkVoDRGmURKxIvHbTtRWfpeJEJqd19yRzv2+yS9V1sDb/M5gx+Y2BGPhJ24fsL9Ik
tz4FWLv7DeLbvT3q+7kW5yxytxnnkpATBfg5Gf1GDXtbVa/xGb7KZT/PGumyNdIHAXqM2eXPCbec
QLX6zlVsAXXJnDyP9qUv6wt6pqn+5lsPQ4ayglIcGw6cUKirgC4IlQKztWmQCGjsPFYAn0LoQlIv
rnDU2OYJ3MeW965D4VLcAkwBpJLT7Oq1K1ocF25fSeL8UOdVQKQin/Pz61Wt13gRACiExoI2lvMq
UkTx0IPrv/rLarnWtXWfXXlWL/ClGNZCKA0WCEnfNNDNB8eUu7CRbY6rBqJO154zqwVFtspTd0Fz
RgP1XKZzF4+Sqj1lKY8PbqM+1d7ymn/cxRUEW2iJBg4Q2JZMVlD2KlJpp5XtFNyfjFBCmDy4eLo5
YT8LBPXgh38dRZohGr40Uw20vXnXJ9GfAbAxwqJpvxlCa6PlD17wp4L6hdCs5juLFgmNNN4jL7+W
EFJNT10NEwuZGapMq98PhPzvtQvPDWGDL9ISMfZkFWWp7wzHzVnF+EPI1FMYbgrnQzAxLyTqBPLh
q0u/eM0Ma4+U46ZH7QEN3BoHC/Qf0tZYS/FdqCuLEqC2i8QtvZQYsX6pOoE9NOik/P69F5d/dKKX
qFFSaPoie3x7JkQ9qyvDL8lrmtceWf0AlpxoPCCb4TfJokUtfFCHnRidx/kqxU8ffHmQ4lwE21v0
rpHlL9wnTB/JPpkVkAe2wc9DkCWuWTRiINtZsQE569HcEAjXY0SXqphIPU/vogR+dfEJCHLRASRD
sNIKrZt+GO6vTM2/ESffgmo6sndjm2walkCtiDWBWMMuCnXpAaSvVWRhQfgr2bAPh1H47k0yjmhW
8oADXqMzQ/PQRYFUoTvTohDqgiK88lHjCZjecRDhkBrkLzGImH5OEIej8y0DJJGlPIjRMsp3KkWj
jh1eVVDchQOAc2xUQcd2D2J5BUb3FWT/MzoQECpEo67itCipuV49yFolo3vWEkjJKx+Iehz9cXTv
2DjDGrH1TdEhNG5gNFltNAuFBwOBSlykfGk3UrcoqcatjwguomjATS35vdXNmT+80rp+arV5pcm3
alUvS6uf1/HGp37W0VlMox3OYDdqgUx25m0RnJUxOvEwKcVhOdZOBi7DpfbZYA5XWgSR2qcJXLYW
74pg6/n6rCNcbFoZkZV5QSLVthi5Cn9LlLeCHIlv7jbZ3Nb6X0lMlzAS5A5Y3C6ARBQMqFMMdgO7
EYBgmUS7khZpW+z4U6GSzcmFURzeiTlqXpa8KaxR/TyFlmEK6a0KEIPy1ZUE5eJLocEnBfsAaOQf
lwkFzfpMMjLZVvOHrg0WioVTcrcewZTNC8h5vVxneHZdNT25UB2UJOR0vh4MNJi+ZF2+XRZKmkUg
hwVpBCHIHQ1QYd70fxFywZmtBYgDkdi9BZ1jBq9S81InOlx+zBXcYN0Zd6Og3TWzuIsPBqJaENtx
EBsrhD+PwyBkQIMDRaJHWoESR9wcldYOenPurwz0QmSUX5VDnirrrZQk875UdyM1rTbzRQMyha73
2kPG282fNBSosVNNC2kuDC+atgjyEx4hoAa6fFN5LGQlXUl8xkhscppkQE9cMuCeVHV6wZSNZhRZ
3/DxIuUEeg75EmzXIB7YaRpfyYz9fnt8hWP/jAiiHTQZNFMCjZ/TpRR1IqpNKoFDXGNl3w7LoX2q
lBtfPOTajh85CFgiZOtMRwd+bfkrjYvFKCGsZgexWqnVreSRbB0cj433EAT3YQ9c62jCUU6AVCxb
4bOMlvWwS8F88ifaBA10B1nfD7n9I5veojVR9/If1eKQy0u9RfhOgkGECLiu+TgtYxju/CnCVSyF
CM+jz0I5x/I/LLCPugh7f2doCwxFm2eZ0nh0A3CpbnZp9xffWKVZk+mUwJ3Taz4NFyJ5Sqbfpm0S
Ulux2hhDGUiUa+eGdU41YdZEdo7EZEF9ED35nkL4lbW69BTKiiXqxJUU7Kjb/lwrGVazEyWhOKLi
IiBWYor8vY/h7TLRkZBIaKAm7zqlSWgSYrEr0cNJHHdW1g+/b5qvmv900yDbO2rlAaJR1MmTE7hh
a6UB7Ny8S3AZcGYRLhVo3LuO/CB2r8SNveScC28E5t2mbgHiHr1mTUS1KTmWabRoMncbFusg3EsQ
nH//ukt3Em8R2G5IGjgcTa3JGpSrB92A9umbf0wJ1proPwYdzRy6jOOhUpBmGc5SD22xcVadjHYt
hOxShSghmvjuGnMZE2eXmuHvH6aOqc902hAlZQ1VHZn96Us90CustBiGLqqb6hL7rk6+oTHrUZIr
FjmNvA1i6LotvUd3zV38gsXCPuEEKUdJnNf5otJw+V3oM2td/A23/j2B+DxY8uC0qzaZYedcER8u
z5vfv/rClYSuOFnAyI5TSFp/bjrH6coIuicpVLnEVQ9JqoXlbzz5AO0LMw8S9NffB/wK6SfT9GPE
yQ2u5VkdNFRI7FLcBcROZvHpCCdJ3cOXklq6bLidnQPPXV41xrkUq/8YerKxVSGo1SxnaGKpkgez
Hah/D8OWyj9+wc+ZS8HNReNekI+ddnCsbvdodC++QTjBn4ipxjqYkESuskp0BDWAEYzcax+wKM1j
i1dvqP8LDB0yEhD0uL/RfUaY9OcC9QXlJDP1VTuodoH14QjibZO+Y5vp4XAAOTM2Ed+iL35llZR/
N7Myilho6ujYSQDwc1i/y3MtrmRlxAWX+UNx4yZ7nD3a8Ejm3ALA9E++vkTP75px6fgiTbfH94HH
au23kCPxKt/KSZmRQD6PrivJycsf4pHEbEfXADLXxhpzu+9jlXEeBFw1NsY5jf6X9wvUcw+BaQS/
XdN9vJBd0Nof60I6SHL6rT8HE7quEIIWdBcRMUiyggoJwaXSHdJrVquXzjR1KNVAHXkssU5GKvxW
C/yGKRQDDMlOgJnDFEeHDfEi2eVVz9EvtuY/S4be4RdmbJQ8/fnL5LLIG0PuFLvDnSXyV/S2trKf
rIrURqi+7/EgQAFg3DeJyGr6xD3EAUqHAtI5GOy2ELEqwHskbleGG+yUa2SgS/NhUhdVFDBA/3YS
uiawDMQeVBtB/tEUiqxkfBaIWyH8trjDe9fkqb9O5XRKqOx8SalzbKdTkjsiJOKhGkuBeLr5GFu4
myGnzVa1d6Xp7Dyz+5tH0X60D42BxoQeRA9ZovT0Wqb2qOGgt5iKZN1MTNClECw8/IJXoa9WRSuu
QtKM38/7pbhasQg80K0c2yDa5Ciklh4pkV4o/4Eb+3MxoCJPTaaStKNMUJ1iAxHmpY/si3/2IH9U
WKuMUUou+LsBvkBNNT03jFVfj/4NryH4C8fZSeaeDHJO8S5fmFrJ1/urMAS8XPg7pTVWnYDDze8/
5VLwRiGBuxIQlkr7aPrABOCWcFdWbNDzOP8YyA0H6L42e9CqVvjAixZfO9sXdhhDjhc0JSz4o5MT
1/YN4vxxwkVirAvzjcQ4ZJP1/ZGiVDKsy2ut3S+fsMn+UumdKKMgCKWcf0xB9CgQU8eUbBf4ZU95
DDJ+gsJgNKtb96mxquMof+D5NERk30eqQF8Ae/aSvUbj0YKmb4g7E/0ZjwXrV52qzcsqQ4pG+Aui
XahfuP/BnqAlUSfSzEELIB6s51IlbGrnnZYcijxfX1m2cY4mP4l3jlWjFISD5NTioDXbtnZAStux
Ea4SodxqZbjL3dAGftyBCLO0Yu/q7c6goVCx6VrtClz9UnigIw9N5wnkq2ZZk42DzZYVyyqlsS/t
o+Ev7nxLHc979P5mRe0AxavRs4exTpVHp8xYS3Q/yJcSahskcbmxhoC5kvx+VvVQA0r/PjEfUnSv
0KOvMueoUnn4/3iqL8SdPz57svmsTlHw7aI6UDT7tkGYQ/07XnEw0GWgh1H7WuE+dXULXipK6GhU
0MVDD3FU4v9561NjTpkUXbLD+hThyDTgJ0KBSmAbue+jmEJYr1rzMJpl/Rc7ReYRHet0IknA5L3B
tQUlfopRdo3gDFjpBPc+Cjr4XcNn4d8inbf/nLqi/G8CI+hZFB/QLIQvNcVUyKFMLcnIJdtsX3X/
yZOP460nYzCnKtU8dLZVeMTRfKDhl3LPtdfaBl9kyuk5QT9vjM7AkqK09nPewyQqfFcTRBthm6I9
xs4NoidVs3a8jdV9UB2fNeXC009p86omd2W/bPqTUX2m8WtRAJ3ZV8lBV//wp7vSdvM7s3uR22FG
B1gSFnH0FvLfHnABioNDGz6o+s2AC2G6o4cZikjv9uasi9uZki2pwSCnE/Q3mraLg5su/iN4GK6d
JCyoykOi7yt9H8Q7V/sQ1RuFXBZv17SiCrcYnBtNWofeWnW2ZXKwlEcYml74V6puq/LWl97M3p+1
2raGGVGbh74+UipM608JWfryHNAULnhsWtQcrV3iP7TXpAAu1cjJwqGtUAZmd2tjcPwtLsyHsHQE
Q4FChYozsj+UWqlPr4nafDeihvQWSLvcP42CT7xznvhS8Zp1azV5/y92OmIPuB9QwVHpkPz8EDlU
A2phHWvtvcbZHtxGzVNmNO+4jBfwfM+OdR8L83p4+33gi1chGsgqrb6RqGZNyvIiK+CqfivaVaDd
mGq6znAM8pq52ryI4ZtSR7NS4uwVGtyPchm1wkwrHpkfo3lw6MWpYrzQUb0dEKZxao+m7+fg45PQ
Y7Y5Pv5Y82lBsvj9oy9VBsaqICx0rIeIfCfLJmZIHCtI3NuF3C0MYhM/2MkRXWqSSQubu/podscC
l8reOZT+q4/3YG69INaEGSFBuX41qrr0RYi6QFO2EM6CPjrJopzCUlO39UUIUPsGWJMW3FTZIbG2
rriWsTMMbhp1JVeHvLa7cJcQoVa0QJZpus2bjyuz80XdmFwc3Bj4iwP4BHw2pcQPYoiDCTmurSN2
D7nRP0Xmh+K9NRS4/FsfQ1r3WQJM3orrRPmsChTzd3l5zppjdoekPM0r+nRBettEN+QWGASmzbPW
4HOXPGl1N2u0aubn+6S4N4Y75Jgg6oV0KtoU771sY8ory/hj+u9l26CSQvZcPfvSp0jXP0CHoaTg
ZzUf7YCCn4Q7oYnN5PBqeLeFfx84d5a+8NoX03sv4YtF/UPs/wnMdzUjZWtnmUEfpDj3GTZdNwqA
R7TDvfKYyw/kqUNE/dFF9Mo7RPGdVTxUeTBr1GeN+KY13gvzT1tsMG3BOA8TrGiwhfDd4vVs+MQu
uBv0Y6idQ3lJ/l9jHYHERrzuIdRH4Vtf3XmfDbC1tPsAgzfT9GBhRfgyArbS9ZcCiaaimwvwMq3s
rJbHTviA9kMhD6Zid5DUXVPfdu0z9ARg+vVc97NZT4H092W/kOLCbAXlQ12Kfp81ievrRpAN1y0H
W5Y5nBCZTrX8MERLVE2uuuRcKu2ADoGySBJI6WC63WOKTHkmxwOi2xvPx63GeUXGQngctcDo0JJw
+RZ8UnpE14x/LwTgJngUuuk0XSiiTo6+adGXMiX6NkG7JyIASCJKj0V1wmQYjX3FOv0+q/+6wUPo
G12cJdAHPARTASMx6EPSXjxvuAk7ZyYUi0r++gdihzmDDisCkMYLzKVvOnfvK39eWQh7zRUdY7p5
e+++NtG8hBKBJvvwv19ycwR7YpijEM5OlYcH1UBvKy87jt/rUI0eWggEtcrfXl/7zZVasXVhf6HU
xQPBpCMkNS1P1b0e1oNUtbaBpDy6m5v0LaZ4MjoIor6yFN7QcnnBb1R9qdpZIcyy90ae9WcuZ8Tj
E8iryJ2kNPZmwVMgzVDo1AUquLPqkdarcKphlIxw3FmHHDE+tCjgpGjiY4wyk5/rdyOahf5MOENB
7l4BT5hPnB/uF5XIiNT1If7AbFM54M8oIP0QzwMK6q80r9wnEaU5nZr1zH22CNcfYlTvX4KX5BOX
duOjFAGVzYdz/ic7S8rMO+hYGT7SYzXuw1vluXnmD8Cnzv+Is/pNuf99b9HP41WfXNSUKfBUQiXZ
Gsn5P1/90nMRFnfi1k4Q8KcbWWDlt1gYt+ZLXsx4TUlHojvjqbkPd9rGn70pG2GeH613nEEe4lN8
ak/K3nkwH5hk5am6b27T83Bfvsqv/B/Bc//Qv76kp+E+J7ORts7aPeV2+zAgPfbi2+ZHtod+0JHh
CAh4oN4z6598jJoVUvY5wGsRXNXYJaWeswCV0S7catl7ZJKLrEecATdXTGTxNV2EDnp0M/6NnbLn
zwFxEYxXBA6I4RIu4DU98NcsEDrV2zldDVqobAPcKIG0CnOJgmq1UNSF0e38cM5sN+oMVQ3oGpIw
q3FFyBB9BzKCGSsrFopoeM9/X4hLWxtZNF01uFdGrMzPZUBFw8kTRWtsnQIWwhrO3C022avz6NAD
/32or0Du55LLoNxlRB3HVruhTq7pXqCT4TRc03R41V6dVSiQOkU0p11utsFezf5YeLY3dLEL+kCK
cqJovAR7HYZZMQtjZ1WhMJjqzQq95wF57ywIVlmGJqlcLl0lXsTWqZJ8Cl243hiPEDiNgqpM+OD3
zWOPfpKPCK2ICDtupoRu2PyZ+a438pNLt+nanXFBDA/Gia6D+KEMStNhkjl6Rp6B0257O7Q43+Kx
CZpbXXrC2VfOsa7wUHYc+m0nvrmZOXfVeAFI6lD5HYbZSLe38X0TDluaGmgGou/4+0r8u+hIMogS
4Rp8JQLuSXZV5ejwapHVQZncEkXRmIkQ7z3LebpKpKfhGgDKHDfRZOHJZBV5hFdA9Z+mk6g3lVHf
Sq0taAPSXto6JxnLe7AnUJa6Bhalss0ArxZNea6jp6Eob4w6n2vqCbDIoZPCta+oo20KKPgnF8xs
ZAHflk89+n1KUM/iyl2MRukliZunuBvkPjE5/3AK9TNV/F3gZItKPJWWvDIXoRD9QRMe7akBt5GT
KM9Rv+AJnI1igI33NGTHbBcZLo1AvJSb7qlDZEYXueuBY8mSsgctcvAa5L7KdF+I7wMQckt7SgZ9
0ZTSRgyxO3I3cPNXpjpKEg3bFrigNbbsHeWFnGHjiQGwXIpYRX4nKTlaF+LCja19MRi7DN/v2JH3
uWic2iG+Un66UACVqWOQ7EhgW8V/kC6OAwlBSsPWrhpURRvkj91hoYlcuOwAU3fmbS/eJbG4ksV8
rXQfQE6xiuIeKi1edR2o1I50Q+iGTSSuBUSEVR+upfBoiMG2VIulJZR3vt8uqsQ5tUk7GyEjmdJf
ubMuNJH5GQhkjHUR5GOmJki14AuRYqadbbT7BvHbxJa4mp0xCPVvUWOTCOEHaB7a2i335hIj6Zh3
9/czdEEwGNsDTeWI8wkkPpMHTExayzcCHrC+vFE83IpN7hsTbw/C7iUxBIg9byuJaywwV3rXLRAY
xgBkPwjCMtedZXQNcH6hVvXzg8ZT/y2hN7JSwS2FD8ohQ3GRx+WZ5CVLt05y2yYxF3tKMJLPOWy/
T4Ux3mU/zjeGE9zoJqUyBKngtP0cOZDEpBj8PreFmlDRcuLHOm9X7GySz0DM93Tf1yAtOatY5ZB3
UATY5tZzTtgRCcOiidJZ5sKTFvw1N1Jl0qoykIbalhJJU40AoyKc0BjcWTmXQlF8msDVfGw0mtIH
nAEtxSGYclZo6UjOMc5obzlw9upsVaUPgkGMRe0Kmkpo4L1UDrNUCeZRR4SGr3VpDFuza+4suuY9
YF9RXubBi1IfHVBeSukvylTGJB6t2B4thkSduTXvt/Z/ODuv3bi1bF0/EQHmcMtUSSqpJJVs+Yaw
5GXmnPn0+6MOsI9VElQ456JXLzTcJmuSnHOMf/wB7+VqgyOMN4SxL+FVi3n07VxAH0vfBNF81Uxv
yPCpSxSnphb8fr0/d9ysN2e2Ttf9TuG4eNK13mLxSg7YyWg0tDO/kjzyLJmseXXZGLXs1Byf6ozl
H8bjxn9j/7MAosCkehv2SK7HYhfOb6E2+t/flrKe3x9eA2xQ1DUWTMRQk93+4ljBzW+RMbIfTgaV
DgTrXSNYDpILE32CqT3p40nNj2P/22BpuetadxX5rZXFO2Kz8N94qUbBySGjhFGJ11Vhp0vrijo5
5AWJtZVOjEe8rcsbvTlJC2aRVibfLqFGlLv8s8g8zp2dGjFbZ6D//Q+T3kGVi19mcnKheudb5y2/
gDjmwlyGWEGcHWA+KJQvRY5rPPtcXEhe0glu3b5pvFBGQXerx1SFPqhkE2OZDobHSMo2szt9daRv
3VYJiQmci8DrhPCls7bB89xnGykOj1pdHsTkpReeoGgFEB/TyXCywF8TeLRqwKcR/CB/MNO/DcWo
YTIi0Dyo4b45nrPkxmj3q697l71YDPGzMKP3dyP8JfMysGW8I1ccow46+uNzPGlOYS1eHv1JjBHi
RuXKgrgxwxm5+EsS1a4EFZEvISCEPuPgzXHuH4bZHqY3AXV43RcIqWJX6mSq37X1KNxSrH3zTiGj
YDKyDecfJ7oa7orlTYi1PSK0ZFhsjeIs7qPt3GPjLCPAOivFj1FyyuDQ1tpj+lQJgK8F9k1QFIPy
ZcSbwxT8SXlpCbGsMQwB5Df4m5VZ3sozvZaxq+PMi83OKaq/ij6A4L1O3ClDDtAWWHGG4ATTfS1h
d/Gcl9hG9z/zWPDk9FwFDUzb9NYqoiu893fb2E9vDM2pRB4nBdZlydO3arognRmYXb0x0Xwc8mCv
iPF9bN00Q8SWXLiZYt3XQoUXWHUjtM2dJdWuIiV+T6HRYwk702THN6Z+bmgoVCmFmQxdJNmUFl46
tAh1gvphcht2UUbfKj6hSkkToYEfnQqDUUG+KYTeDTX8DnLTY3Pwk4k9aVYcI4p+FYr5Uoudq0bN
pgOEDsgLUxv2XU3ysTaPzE08/eqoXerEcC28+7ph9Isald6wgb8qz71fFotXHisr8WV13lslxteh
7PKA0uIJGxCGvaozQzOossYPR0yhlxqDt8op4s3c/K3EN7OIHWP265bH6j1OIhpEPXAlsXOS3fqQ
ZeLnRz6HOPslddWVMkJZT+jLZ0TzCVFBohJGfvvx2OozYnDHSgPwLjc5Vbqq+xVK7zk6KXJ61+iq
w4b/2DY3KHHcnLpHk+1qONTUa+s30Aq601X5sUfI1dbnpQhquxTmk0Lbx3dliRutfC7Ugr3PPOr5
/YCZrOXGQb7rxpeKKj8wcRlmlCH312DQT0jRekCshtBE3VLjX06HOa+wmwhyDmTm2BH4tVm4gUQ3
WrcOBkkMvuWnpZlIHoz2YlMBHg47UFOb+aitcmYlRUONjdgpnYlx7a6ZSX+ePbzf32pwRkuwYlkf
V36s5yLtau4v6jeGuRVBKhTa/mlsXeFZ0me3wQFyDo+B6eux5fA6NhSoU/LWXpvIvo85Ll8CKAwy
cxBSFnAF+ngrQRFPTSRV/Sks7zur2qxFQme2AnoB0yFNwTdZgmCBocl4Jkv9UcfWxRlxIJmb7L3O
75C26Ep2AzuZ/dGavVTfqtiNV4H2X9b6RZsdA+VmsRQnyIHAA9HFmSHo95mq05ZUTjOd9Gx2lulp
mQ1fqmh+or+y7JV4ipqWAxWF3bd3VzuGFrAhrNgSVSPbGqXmWzzUAS+Fq8Ht68/+vCw4dayqehzl
L5allbSS+WDRn8ZY97VePCzmTA5G5GdJuEkYceTjq17rm0k6YN9v6xEQV/KIO66dqINLEbyE6nt6
DtbMMAXv5f4oiPq2Hg7FgNs1FVMqPoqWn8mIHPKbtUI0xeBYw3ivDd/itGJP2oa8etpS78fhrt2M
IFlGpNLq99BaFPrim2qAeNiqs6Ni8cNgXbZjjSz2OneEGTsFXxr1jRYsN1iOuD0G6bWv5R5VEQIg
VPahdND6P5Z15E3rpfMEeNaZd4JwqjFIKu1ZnF3D2Mn1azZHW06fJQHpl5xafDNo7QzjrsVrCEb/
YN6KnJYSGr0mpjoEnwMSrcpDubqdddiAhIZ5LKIrsOSnqtukGjH/7yO6QBhydNBSLaDnjeLXLrpT
8qMQX7nEF0DB6nUMyi2B2n8iWS2UmewARndql19W9RMPR2U4dyZMmdoDlbpSZn1RP5qMbjTACQot
2tSPn2Jcm1OeJmN/QgjuRbmPI1CrxNt0yb3gOe9bBxsPW6/OVJZWtGymEQZPmDgBe3FxLeTqnaZ+
8QFg50KPKSFvhWlzwZMI8SYZQinrTinCnOCkBopDTKfR7CfzwdSOhlC5CFG36w0MufaryR++X40v
lh6VI5NZ1p3p7OUE3OwGzeqCvjuF1XM2A3XKQoST5jmWfqyH8v/7xYy1VKFeUXAHvehlNWmRUtFK
ulMj/GI/DhpC4TVHjR7wNFfZmL+/2nsjcLm29M7U2SubDtDk44OG2VwU5MN3J2EN50MHo500raTc
RAfeMmpigt4Yvxlx5FHn9WnEqFVwqmJxhmVx6jj2M5r8nujTsQV2padRsBzoBmkTgspm7XLTyYFT
imdLfDbyaadaT9//gC9CA2SGAcSeQ+JR0GlcVA76kmRyoVntiU1gTEen6RovMlrq8dgViWzV6f0a
lShXztOMxBOx5m2xCIL/KUslgt5lo9OdLjhDLOFyLut+15UlHhDGf3SsQTYfDbX7M6LzFF71btnC
UXWKzPAW9RiKfiIxcDt12U7T2h6s42CxblKRsuve16BagaTusuoXw2xMeaIrENIXNROnAWieuEql
cDv6+OhGZjJFZjbtqWt3EGF02rWgfcmjAwG/Vy71aTv4WCS8U9H/wTOsqk9rRaFI0PUDxpLCeDeH
Z86b75/lV2ASvwbgAjxMYee5+EXoPRltj0p7wmzbXuba0XGITEZ76Asf8CRsQzfXjmFCfGsA8YnF
x5FatkqvuCqOWPeUy+/i31u5OHQnbWxaRl7tSeNUtOYNJ5ufqa8U8nWFVW25OHoF3CUfpP7l+1Uw
PlWMGGZC2AUSxCKMufnFDhDkegjbSGohs4rPkXQzgI1M4e8V9BN1874L2xu8mXSyMmx6V3SpoyMY
khNQD6FGUF+Tan3x6P5wb6vfavFJyzUvIT5WiZJNurwleXcH9rLVxh+DlsFlqlW3FhJGizHtQO/1
s+K1y1OGUYpVh94QLf4iK7Sc5VZvqMDT2g1TwuoBlCCoyQxMzK7YGFXshMOPUCdzjgnsmDlA6gFT
GtzgkBqFYeZV4eIPIuHtDSI5QMFpKN252yUD5i2heGeIvTeqx6wc7QBrlZKGRKlTUvaIWsCbu++9
Jmo59ufICSzTm6hU1fnKVv/1K/jP4l/gOQXa2lKXoCp1xjkWjhJljMy8nBQ263XCV998ESCfGOO5
VMhsM24fA0Rp378Anz629fmvslBdwrfZMC+Ou84iR0Ep6/Yk6WyrqWfkGzUiv+/aiyZ9nvutF8IZ
mkmQwihA/riBVIrSF7UytOz9v7SGtMOnqp/cHuQe52M3bNr38xy/jivd3lcDGcyv2LJXc4dVW/Px
wo1hRlE2G80p7W5aWlWxOYvsvc2wE+FlLBZF9SQ5xnAMxhM1YSewwWZvRB4CKj+K2IVY8JTrayqs
z8c8KWfw5Fc/Rdb/kpIsd4poDqrU4Mp9jC3RhU4uaQdrQVhDVrh11Xb083Ner0fHq4IeYh18UTRq
rRRgeS02p7Wt6MzJnXBiDIbUC/mU9BqtGcN77ALm6dcU/pGJGQv1uybvSdXS/Ck5i2P9KME7lPL6
nIZ/uhofRNjfGUqkFIo3fZCHVU8mn1f4pS2gwdSta7qQdUhzm2w4fV6rEVuZ2TdRiAkp37murDIT
mLiMn8YWv3l9fExEifEe0KzWO3BUAtlvy//Ikfc5cC3QzSSLvZS9Qr8K9n3eCFkg5gorTXxtTS8W
SFeHbEyLpjmNc+7VvARWuaN/73OcPTBWyXTnauH7+UxdL2nSrGNZzLF6UU20VmvMhlk0J7N9wArs
Bl2DUzatR+nxWATX3PC+fOPg0kIgYwTI6/XxO7BCvJG1mKzePH1cpkNPpDzb/bILu9vumijhi0qP
nwZPbRWM4QJ/CYNlfVxUs1o1KzMn4KHDk3d1U1ttqYiX7Lcj84LQOBrGSUU3NgSAlJVhYzFYV+YG
mYVnajWVFA2mPtsSmmog5TsJSeTaRbJhU5CPXh7/0JJqnw9Y5/ftz+83xi/2jbUHoMqDrw28fUn+
KKnB9SmLGgjTFJ7pTcash24xGn6CY4Oa0UMe+3b0Oty8RL+rJcDd0KnSndW0pL4TDjiBGu2+v6sv
5CjrXaFWhoa0lqAX22im951o5EZ9Mq1j2yfQs1ax931pHAFDdfzEKGCgs80HUuvF6TATzRf4FI+N
UIHyEODIyCTTjsm1/f2rG2MzgzG9vl5QOi8OkigPwDfntD5lneVHSGJKBQotRmOgYutETAX/A5S7
ATGzsAmMsEFb+LKKvcIBrXQJbmyyX3EcLNJBrLxwuDb8/uK0RWBGqQc6RgeC+dbHD0Bu8iKXmqE+
iS2sPUN/xHngZ4ofRz2dAnW5z3AC6QlMTaxw396nUkt7mVX7EiseNdLc7x/k13ezfvtsAfCd3wuz
f6tcKe5lKw15kPmmKhPHKJhrxS8CqG6SnxQR8MRf0Wzt74hTbQHjOuhaO+2vCXO/2BYYCeM0s4ag
YhN2sS3khhbVWSJU2EfxUUFuAUFeXdLm0OctknqcZ3unyjr8u/5TCeM0ssCepO3M4GzBNWMxBKbl
1ygjX+yM65wax0oMh5iTrKfZP4vTB1FnLUFQrYszmgROji+RCV2hdeqrFdCX1wIJXkWi/OPSFHxQ
BSmDiV+doB1keA/wEJJkp7ZPE44x3z/0L9f6n0tdrHWsKiEuR3qFvv8houLhG22sI+QDg04uUq88
2i84sUA38DjISIdIzbH/cRVHqZSNvOTRjtWfBNVMGcx+ogSbeuq29Od3vd5uxU56iMRbGd/7JUHp
XtUQo2anTRWHegpQD8fc6pwNVEIKYi6vbyq3CRmaKgJWFrlXSNU5plr4fqG+IFuutw7VGVyI0aJ+
UbQVyShmGcfCWrTFMzhU/bcbf0l8uK1YO1A889zYVNlbU1K9XLUlWf/2j/3Yx6tf9GOWOo6lIHH1
biycJTxn5JOjJXdyWfEw2R7Y8Xs9vROL2VvfybKSdtfREunLLRW+hoqHEMl9/2c6+c9XQOyiNmay
VZ3U5q2hKBdxYLSSX/Bo4aqtlh+Kt8AlTic0UIPmYHB9MEqCDBVzm42W3S25W42B3VFfx0vt6/kd
A2N3gsJeMM2oCMZg8NpqOALPXjZFrlEjhQAMjTuCHsEptCje5YX0i3B5t4i9dcqU1SLjRLgseYBH
QejIXXTKlrcs7taeOWfUpNPUdeFJScj2DM7FMZp+mQOUcCZUU0QTI+4jzfIU3Dgt5bCuouqWyuDN
UJKLcgbwg+DhiBiURG3vDPCEypok4HBTL4kbw5qJpQRX78WOjfKnTmK6fNCZyAODdjX2l68yi7AS
VDr6ef2tg5jXjOUm4/BR4/o2aqpno3qNKPxXBGfSoROtwXWwAdnDVnJOLVpup1d7zvE8aG2jBw5L
dE8sYPg9Z3J+TokyFdGGDJ03UbyG1ilSsI2Mwmfdek3J1a3wNmSepd6NAFTffxZfFPEy8QmgklCu
cTS+OMGCWMySsuyrE3al6wQ5IXNrFf9dJRp8AiRgh0ERs4AGJfiBl844AXZUCgHU3Yk8B9iKr0n9
EhUkByHZDHp4d7dN/KeTezsurtQ3n3ZILgzDGuQFYjfuZxdVOMFnyxQLS0v+JzkmzCSfLOslNM9Y
EhXDy/erua7Wh6/84loXh0yiN6I1DmJ7Kpfaq2HgGdarIL71qRcB9gxZtgXw+f6Sn7vg9ZqIXkBB
WVyYlx+3ZCmW5U5fu+CkxTWo9xReJPMEUQckbR1aSxkeJlfems/nwMVF14X4Zx/JdGx9wFbbk5nu
WhHYxQuinTUczeRt2kbz20qpYYtzYl3wNY+alfQNUzxL7R3lhlx5k3pMK48RXIBplRrcKPeT4dEQ
fb82n17uj3d5adYQS3Ip1UGPbst0uNE8E+Gc/+yqaxk68qfd/eJCF5WqgJ6gV1YosxZuhn7aICp1
K+xjAKTWaZYgMm4zvKoQXJ3i2oKPkcc4sjT+iDBsTH/xqLQW5gZMFfTLeL4I7tTRpUTGlRX5VJlc
3OhFrS8pUhyIAs+tUOHzYJjxc4WD2OSuMjW/YhbxXq6+PWgMRP774ysCZpMOql61lOxM+RvlJslJ
1WAbQ8wQM52U+xdT0DaJbG1EaLN5dIQwGieJZwQkB+SHOag2Ikj396/EV7sBUn8yhmQQHPaEj3eF
yr/hXCjARYMSloe5vqwr9KeQo7AgP7jat2pfLfm/V7z4PpW8Sa2yzdvTIDf/daSdm4HsNomAC9BT
yalR9p0/QXDUQeWjRPWF4AV6xKHsxV2QwGtSXwMt5Sg8tUwKdbHz8lTzQvhLJdsL2apE2tuG/pZm
m2X6JRjmYzr7QvOakm0rgzPFpN9yys7ynzh8DQZM1BnKl3QGHDO9Nv4WFvM0tbWH3/pDazxKsEaS
smXW+JuXMpa7x2x2xwYb0GmkbvkT8UqSq7H5/qm887UvN0487LHxQXsDmHTxWFIxSsq8lptTFq7T
wPS52oX7obObmukqcxtXAcHq7HGVOznQjGOTbGSXRAARogv5FWS5MuGT7eDROFmn0IGXsDe9E8Ps
qMbdGaMzm4lrcoYRr90vplds0sdR3ekGRGEvTq58Ze+n5nc/5+KZF3GRjnXGz5k95S0+WlvZC24T
V8W7wRZBIBz4RFRVu/qvsu0fxL8wsnCceB3/Mx3jD5B2+5/81L4FZH/BvqJjI868tBey7KDXxrb8
FjyODE6fIP1mtvH3GLuD5LeVR1jn98/lqw0UyAWnG/QqOjO2j19LEIpko4x9A7a+w/HdFrmH0PJj
CDjfX+gz45SN6d8rXeyglZAZQ9FMzcnI7yb4AY2OmbqUb4Tmpm08zH+r8kaGISaOV5IGPk9nL658
sSXKeshL2fMbY9PRjHdQYa596wC0aQ+OQfQMSoLxRxXwuV2rF77ajYDpkBgahO4yIf64vlCvwmJa
Ft6T6Y6+lClYFN+lwJ1cMrkWmPLlxUjkZAit4wOrX2zIS1RIxGXxQwM8g3FGZDUTZJWBTzd2ncjL
nV9+AYycV0nO+xFwuapyJelKHLUrLSeNT4VyBheM1VfjGnz1HsT26Urq6rsDPkgNe/GzolGIxjlL
qX9K8dBFr3Hb+Zmm3y3aLzUGm69vCNapk/JcMWfHzd+H4RYDRdR4v2vL22K8hCksLCrexNLZJc4r
CWtkllTOxr7O3koYqKlh2RB+sHLAjjRMjpBJPBP+M3MpxfTL/8pUZtZUO9Fjrjv0JlIANyRDKgCs
mPXHCKkP+NabEMg/lhB9mYn+mSFrUXgGA/gc3r/a5EdplPbFWJH++1AlXqoQZtTrfjS9COY9SkG7
hZ3QrfDgNLpk+aL7IuYnTW8agnwGvGZLiT8Q1kDjSnNlI/jyNEc9/7+rfFFF121UpFJvAfanu7k5
lwyv4lQhVwmxF2R5GON+hJs0PIfjStZkfqwn5oO4gv5heif06iGr09uq9K/sG8pX7xnDY5xEDFX9
JGTsJlFTQcQaQF889XajejAjzVsJDkm6RY9VDocoJMLYX7t7mKHfX/6rsx1jg/+9+sW7F0SL1TcF
LOICI1uISIQspLBk+ab+fy7Fu62Bg66Wq5T7H7eKHMZgWBgg+123mUtPMH3FxGmG8/DKb2Je8nlN
uY4CVAZOTTbXxaVCAYS8m7LmpLSyZ2YDBgR+qHU/kuh3gYGrwoYcdNjuY8IGdYtRymZcnmIxcK1Z
f2NkG0VMVTieiWjH0f2kTvXjUBMAYZ315ZRK5doov/8ZoIP1L8y7foXBpyndjj9WvRZIrR1RnnDu
Bc+1kvweCOMotART6YPOBz3Ry2sU0rXfLIMv6OMZlteWv79tiJknjWcwmdias5eYMO8HAIaV+SHE
ZEWoT8YY7aJwcITR2JWW6I1Sc1yJr/ms/NGT+ZCjCJBJXw+BIk1GAgHWw73pdcNPvTrwl7oFDD4j
ah8MHJpkSNmr0+pgkqgItzkKzw1Y16rHDjvJ1lBTD7Jqj5PhD6W5EyvytmK0JVHumIQw0qhZmnBI
DJgljMdB0pwGwkw3r8lc7S6Xda+2XiPxaaJcKI0GohJ4fHteenW/TsOV4bFbeS/x3ZI8w2rKIF5H
MXSKhJCl+u86BBFT60FK2mNrZtsYLFJbflvG5FRSb/fSfGuSooRWIpJwJUQUaIp/BP1xhYaXcDgM
XbORquOCGtRS/PGH2cv4hgpI3BoyHQcX+hpDlXdUrxNGVys8iXF5N9ENDpO/6D/zUse5isUYhbcS
gcFMkdLpAzkgD4Evsu123eAlA7U3jgkL1vVAJgbAcC3fM1HIjQoN9mko+10c3lThT4VPDJtJOwPq
iddQm9BgyvoShAx4BnkDuSGV442sBV5R3vR1ccP1bzsN9Xn1S6oHKF53mvlgdF7XlHsrCLd9Ztmi
DIWyQyZL0Eth7KQehwF4SqaQrbtYxiU1Od5a9xomnENqelr28P0m8q5puTjBPnxvF9ViHSvEEDRY
ZebSS9Rm+0wnAiXYT367rc2ngUc/0CNErWR3FepPcYRA6rbTo9a+rvAJFs9KQSfZ2nKyqZmAMoej
a1hgLAA5QlzHgBddt5zMf7X6oU6ClWn5/U/46nhYbcmJ4IYsTNrBxUbYVaE1yblcn2ZV38lDvdU7
IsATenrrrFCF62Z6lvCrHvJwCw50V86pE0HXliCCmz2qPWbmaW7ZlKHXcN8vTogPiqKLyhKDwlHK
R7E+hQmJGAjVKgBpXcidejRJRlcwS+J2l8nvAR/XYXA4Rh5RLVdW6J0offmUmTswnDXhe8HF+7iB
61XQL10wQqTG7wMfxQ4F7irVrio0cTwl23oNsQJVHRX1IkRX4ssgkLqq5WrkFkqeafpVSDQxrrNu
IfhJ5tekN+QMUUiftnu62QTNtl0XLur6rN8ni4+JzPoH6DnoIXIeu6u0npE5jewSfaiTmPaDF3pO
XFE6dBLhPvCNHTbuemAAs42wajS9BSNHTs/RGxa3e1VBcn7IAl7zh4VOK/LlwatiPwyddrjl3xvJ
60p8TfHBcqTVSYJv1SHxZgDjTbD99qK7CSk6QQHPyUO7ox1rUrflL3CN0g8qb15TG52aygdRgorq
CPeYzUBMHPLmwSs7mxlBwi1LDq4Q/PmOsWlnczrkFMwDCTFe2G9DBbG8i74domX9lFubwXArYVVd
Vyi2dI+mCcixIsSguVHjTRC7+FRzFqVwfdEumrYh+321XehD4bDTrJ9aycGvBoiKQCSxcZbCoZKJ
LZ+eOK+uvbBfgWt46TCnIl5dhT9zUTtnHSG2qcSbYnSbAc/qzE+gMkUoytB9s9vaJmmAKTMCOMIu
r0+MfhnfW1Z8Vfi6o4ad0WYafJWlqxBruI3gaALKYZcU7li+7XFMsSAWwgB0xsLl/65ELheqIkw5
vUVx1BFIH/6kjV5TrZHP4VrjFMDCCTEdjlUAXzjoYkOdTdOrViNjX+kOo+yDuIc8oOdMuk3xCCFs
vfMCY2sBv5HXvFtSF5Mb5gcFlHx+QL1vpp2guQLUq9jTO09Bw/EcpDeFvKmp4iJvWjBlcxTKZ2c6
MxeJzgVDotEGUo8JbeffX8LWUWx2vYp0eIUgLEd76TvbfBXA6GdXWTxlcjGELfFR6t1ocNPHRt7N
T2Hg65JDcieivCC3s2nz/Qf/Pgq7/N6R66wu8BK9ziUuy+cuRI1cMo2dncncKTMVgJ3cNMLeNaV9
pXpL6AqW3dzn25rVcmtj/Xoq0YbKSa6BLB1yHNRDkjWYVW7N6kYdvDGxeVVXUCDbynhxBxhR20mx
gWwTJi59i/wUPIU3nQfYkUJ7ASLpUME7ar2xJD9Ud9206QyP+C1qcl71H+r8J9Rvjafvf/vnWRvQ
Gjg/ll8o15GsX+x1HRkPkR7U9amyXmEhroq82hjgszaEZtys7CxB3MbTvCsx8CHq8con9EVZzuUh
hCG2xmzEuIDhxyjItEbL6hXlnLCqiBRMr+9k8VE1rwD+n4U/K4io6qokrvgI7O6Pu7qYz+oopXl1
Gt6UR5DwdN7MOvMNh4F3uRYLbv5U3hmph40JpCb+pzZ1o9HPp32X79LxgJgraN2MuCpbKTZ8Hkbh
8IJz0DfFgxDszOiHYWwEYdOl9/1VOeJXpf6/t39RekRpL3ZTUTAUfdZ+Wj/zCQ7kLSbDam9nzxTJ
+KAFjtj7TeIKV1o3Za0JLj8QzGBIkVwT77X3wcY/M4RFyjVxEcbq5FJ2zRASKhsyAJF4MJ1ZwFlz
sWLJSs4su32Z2mNjuXwmWb1Jha0hOs1fhPCquQvRT5SO0d/1dx1E6HRTqhjdb0xisZRtIl6pdL6C
+rndFWdQLe75k7JgUeQ566lMEYz4as+mw1w0hgqjQIMROLWXBu0GA0JlLvDSeevgc1tklcExt6Wh
dGK8WBB1rh4FATk6ajt5akdhiYnVNULIVy/nauyFTwZ4tyQbF0+3CHKyHCyZp5t7qnhbifdhcJwn
N7a8OTuq0U4nDSKk6obOikf9oyyxkzCHdtoRj3JXL2iAoNP6NXIXCjSz8+ScaSQlh9NGm37x5fhB
ctT0hto6lh0M1g33yk7yxUuCDz+gMEzx1TL34ic0VUZ7tfB9NcofEfGrcVLAsHs0u8Ec+EV0k9Tj
DTDWHC2AZreL8lO6Nuz6TNtatRMmUmRZh+uD4+bHb7zINKUcDLE8mWsCNzKz+ahD/KT80udfY3wS
1LvFfDSm30LxX01WYTK6TXwrpPdd8Xue/4zhlU3nHam7+HJg94AGYFyARfIl0SeZR1ETKrMkF2Gn
QiCoSBbIlSd1Xxal00/EpCOzLCkj5weERjcDJK68F92Zkqgeog2OUzjMvsp9tDEwbICfWVL8sW5l
hIFHK3mrRcaoy0cFM2tG8eTv1NHzOkBfX+S1qUwxP+2F0J9xr5lSdLv9y9ouQzctVQsHwBQnIsFb
edJZ3+2VCmOW0HxqcCbtTYgXhq31ljvTeMmlepPFFIrUdbk2bhhm/koRBK2NaqjvynK567L2OFyV
qWhfzKPxnGffgVDIByJdPFRZW+JJElLWECHpwphgh3OpWLj5dCunHlIPUz6wBY0WO7lbAu0RnzBu
9Oy+6x4N41clv8bSTyN9imK/yj1J2lgrErYPGjwTfGHedLd9vTHVjTYifXRIVsLBl7JHMA6NeZjg
Xldbfb4pyy3TiCjeA5LJ6m5KDoWw/f4TQn74eaPlpzLbJ/RLEz+57TaqskSVJBSn/Ln1UPgeFxdl
/NbYRg5bq616NN6uIHs5/Ftbeq0dtthf0gGY4VDctef6V3pSDk8QOZ6wQXIXV7DrY0NUxV/hrrsp
j8m9vkGG7sAksQV7sUP71bIZfPjNPc1Icx8TeyPa8a/MbW2q2a1xoCj4r/DDfbyXDtJWdxYXFpaT
+EhjPTLrtvEh3bIRBXsU6vtgIzD7gP373P7OnrIn7Wd0X/7GoeU5u48fqp2+pwrE8gk5KlaP+GS9
4t2DK1WxRfEc2QINn63bHrEdjuwaz6Yv24pzFm/4Hnam3/Of6DA+zTfJQ39jbUAx9jVmV55xkjaz
X7rJ1vQpmo7Q/x2cr267M1wJL9vjQ3AAKMIF6m7YFB4RTK65lc5yYS/nZi9v1W20Tx/jO4im5ha1
os8/fdkFc3aIWPSQLfDv0Ga80o1/ak5kH88QFh3ADU/xMq87aefoYPxO1xD6Vasgb7ezXW3mbU46
j70NXUwR77Jz4IHjbFEceBYqerv9Ed5Rg7vJrXWfXalo3/e5i22Hmg6CKLZ4DHbfTTD/ObBnZRji
eE7KE5G/Osnk9VPU7giskLKbuvMRt9WlJwOklFTWPvNuElrxhuHwWEzaF6cCF2uh1Tp55xLhUNVO
Szg4qvLUEQb40Y6kAJpB2SEGzEs7h2it77+Ed8Lodz/golhjg5FCzYrKE+4HKF+71G8kN69Xh7QJ
ww7LUQG7ct+yfHgw0uzGtMIJRbeHowgOphh4quvn2mEpoOxDFbQAsw53fiKqZcBby7C/v9/PrqKc
d/8u+MXhtzQdGvaW+41KPJHtJMDgB/Gar1pIr/GzYCALGmsb6Ar2tYwm3hlwaIM7/KjdFg8SxUbi
T9RQqQeEwMj9+9tbOR6Xq0mQm6oqZC1wnxcckCYIckHN2uLUEAFElb0rZxQt0UNCfqH8JoLPfX89
PK++uCROvuxwJABKCK3XcvafNzBI46CWs7o61ZUjtXspuK0y36R5F7x0cYLB1R+q26F3YbWlePkb
GwVHuBnYEbscNx49zEEyAnxJhHEszqQtgmLL8Doms5bbZ64c7wLLy8Ew6Jzf+0w0upXmlofpjXyS
5F65qfdsRcJjmrPhIOrw0ZIz0JUfDLfdN7GtMTrCI3/Eo83ly2jFrQX31hcLb5FdfNEyEO/Q446b
jpylfdJ51hvBaSsBlvDYv7C8WtFW/iyZUxnbUrjnqRcIJmaQSW+Z9oTEqLDkps1YbOX0Niv9qXNL
jamoq5IvZO2om+Par/QNNfSAs43l5CDc2Q4vMwZIaeksET5nOE5jagWoskGNEZGdrN4O6l2lbNX2
bhY2VYP3KJoJB7s50IMIJ6z3rjTcK3yeqJZLx8SgjiOaeSzqRFTooUsuu/WTIZoh2/p/UuvORFuH
6FpBIzdq7xca4r4VvVkE20xZ9Q0gj/kAFNdLDg+g4Y4aAFq73fOya49ZDzmuw0n5TlTooM9ztuv/
h7DzWm4dTZLwEyEC3tzC0cqToqgbBCkD7z2efj+cvZnp7e2OmDhtRi1RwG+qMrMyJy89RByZhI3z
8pAPI6HJ/FTajsHRrG+G9jQxrig464sGI8KnIHeVxl0Iqw68KfNjytvZg39g71sf2BNK6M9ql6Dr
ubOlZ/lF+mrf8R19ky5tbQOmMDEiLrtE9eYNDi0Y4Za80n20YVZSwS5s9DTVDWf8EblUlK0g2PNF
CHHrxSmOwgGZPFYPftof6vTJAoUp/Q68CCymdxPNJsGplx0qrRSXPioinFBqslsdHiAF0Xwbdaxe
7Ob02eo+4Ttt45Q4Nj6XcH7ww7OX/5Y+Bo0wDLimsloryR3nrRJ6AssQPY2+Wh9WhmeVPjSREfpL
RX4O0sPXOMAjZj/GbmDtJm7+caca+8w8zmbsM26fDdiaYb1SR9fAbGlAVd9Ku83K5a2zVNNCvBu4
edpwczU9k4Vc+cYpgE5hxCudn/L6MEUGgERkm625Z8ZmWyW1H8eVn9ACC6nwPFcsoXwjyeRofmA5
E8eLO8VYJPArSslRjC4dI7lVKpAm9VHIEyOrpRMgIJYTi7emMFY2OkYnbAuTQHH1LkRHBEaycGHW
VytvSfhb9bW3SqDxxGb4BaFr8oYGB0ASc9rDqj5th8oPFmSu/VeQS5thjtCPLOjQdUdDJ0bUFlNB
mzRJjmbJbWFI7qQSowXY3ryNw4OoLD4iHKQQa1xl5o3TIpN5tU6dyPpThaepJb1ntQl0Zgq4KYcB
hBNhyjzInjpFs3KmEtQNsvBZy7xi3gXadtR5hb3yYS3koAN8DXcDlsbCvtJYXlpcH+MesPJc4xKl
HsEXjHD67jsuU9lJzMJPOf/FfVu41XPzlFPr1eeIITMrh//Awac1CQ9soaZf4MPVaFqfBaMdjfic
1lQtVZxteBNSRS3BvIS5bEYwZVxoOYyfssrJcrBVa4J4rp/qdtsO00YVJYBr7sG4Sp5FsftcrWSy
ZHBMY3DqIDu1SbfN60e9bHE2lzejYHh5O/pRvDGLS5tO3szEZ688pkEHERW581x5UovR6zFjekMt
o0Oq6ZDLA5dKoePU4GUL0IRTdh46c80gSmibEkd/Yk8nkTcWXjy5LCG68pDOpffmx6YcbLO661lA
V4ONJghDm0u7AuON5SRkoyfN8b43Dmnd88y/lGI3rJnTrG8DTyOBlM+62y4UKqpebKH/nU5v7UmN
9yXVcrPlb8CanhaQ1LbAjUmNt/186oAAlggh1fRaYukUiyiZkmh2xjxxZcBorQ3c0oJjaxqvyItX
BjWgAqEDK4FQz7dcepIzIuXU4hTX9B+N6QThiUlK+lx9fuwB/GYFgAYfn4CZpgqxMiRgtDYp6Mgs
9mvHFECdv+hq7I8pJiQYLRs3XcN5PPvMyt7NuYTa5TYYHfwZyDDRKeTRpUgQa7TQC0ycmJn3Qhl9
iZKtmOdDOPRbAWV8pisox3DnAThWOKfqYPEYaPYHKFs9d5rEOCbzHxIz0kl5YPZ07RdjZQHGzvcr
vSKEL1MZfUoY1s4L2CtvdW0OBTjPmbxEjhuMsg+r6mIJmRpoX9ZvIqMLlJTsMe0Gv+5eFnGxm37c
rxK1jBiJuNtKIaqwkk8Qac9NhXIsTzcz87vINSInNAUnDA9lOrsrnbbOIi6BQfF5MTC2Whd62Krb
cJbdms2eXTv0cRZ8AWL9w2qX1dUkeWZ2Up1EWmJm54102vYFrcP8wsgAOxXrqVW7Pxc9aJa+6yAP
Vh0/rl4QH3jTQdSmIpbp8CABvkAbDRu1wJA3cQRnyhEuNz5BM7biRdvVMfZDfMaVO5RtabZV1KJf
+VV+E7/TtdVxgIAhL9QT9i98kWJAZWAHrIcrFRTvM58srjJ8BT0Xj4mySUxXxbEP0ggyBmIFOxWk
A0z4u9Xkai8N5bsbDh5Ls08Zb95kWMGIu3Y+jNYusZwm3QYZ14I9PGCMUkycZ/jGuBRGPdZrWFNL
Nh5LKRzlGR9KmhEQAsMdWKJ4PAuewWqnbTKd4ob7MKqBpPCSGkTfk0PQURAzD0ljtTgyphiCH2m+
kXvY5bQwHpxZu2BgtsxuHpdbGQNI2XPu5FdThpaBy6fCsM8T9yRH0ORXWInH3rxQvMBg2UMOs+1b
oM5od3BNH10MpuGgcZAHdwtUD1teKBBcFS7WQb+tfr4PUepwzLIy9e/iMf2oj8W9o/RBsQck+Rmx
mWwyICecOzASps7yBdIVRa/J/VjeMMoCVDBoXrOmrzLvvJliV4j8ZTjPQ20XDSHnqk7eK5uOi53z
jHe/+rw4NBErxR6t/VGY+UPloIpoCMQhTYHBaW19ftj1LLodfzAGB4qo6U7yaYQ7KAz5nl6NX122
5Q/jRbhBETxLJO0mLmHFXLdN5BiarX+MJ5lgQnw3ZRtTGSHdMYok4RoPu5LaAxUFr9WyNZx2BhQO
sOJuOiBIdtCCslT4AsYtMiI4NyN2eSzozxmoGpeD36T109Z9BH/LTyblauFVhtt/hQ+FycpgLNc3
LE9SQWbf8O6yKOL07fwhP5X0NAzC5htWGDMVU7HpcI8zN/24KVYlA+UdDOemP5ef1h3unUWOrRj6
KuFivq92WTbD9LmKLovpEo5UuySYCkiutBntiE9qt5m4vyPKVzfmnRhumTngAgTcMv2FwfcTYmsc
wug7tZ8UpHP13PPYILropr0n0KzTbsXYM30iswp7RD2sfngiW/nRt8F8KOSHELMBxTX2fOF5vC9v
xYkZ1AkHSnpLtCDUvtm2jR3quhByfnRLrIJDbx7dQOM+cIHhBuZXAOd0m3+zljV4MM5Onblm6cX3
4qc7198CBR+ScCq6ZF0BpsC+temZAZYwztdYIuZqec3xpJ87AnNQyYjOlDF1x+/tt7m7RC55dyLu
C7EzMWKC/IF//GXF0n4Is68wDEfqSWw32EoB7mYul0t8W20KZqf7yjUaEoSyOZseqo8jhp1yFz8j
6lRI5IYvVU4wbhhalm+cngb2uiYnlvHOwbU0dvk1MdMHOMhaTJwRe/LZKVn56HW5ZmiiGR+gth2c
lWwlrQCrEzpy1TEWdC0ub0BY1tMAT200ZoXgdZqf841XL8GVwxUWezBsVr36Fn7XsZdMkNRUJQ68
HlLVaEUTbIvt23gVgTs0SkA8EvbkFDrip7gx0NR9yQ/KN+7yPEMhsocrV4n4uLylN6P1ZCaNu3VL
MwKFzfD8h5yfei98F7YTyCeueYNd/9JElNJahgvf0aeCByWIwby6gee9jY3m3GHfzcbzsnkHItQK
LjuYDkBHkligGmK4yBZPww23ReaKAgCvT7ai9PBHWueALmLJuRQeXbapbrNw11/oE7XEhQvvY1+8
i0TCeHG1BYmYFxcKXflKvnlDiFYjWP8rmqNK4wl7y3MMd9679ari9at4K2u7iH7syi/sl+/pYY4d
CnH1vXkTf1KoKkQnFD0APu+oCWbk5i3VPmrl6TuJvVpkgmD+sVEQ/GS9XXyLN25LLPioReA2o+/2
hpSG5cTCxjz7pp3aSzRvpHCbaxuJzlvyDXKje5RPTrQiiviSrGcop2fjckGbrGF504cf42NSMfpM
UprTW3ATmK76qUgGhLMmbcS8zuxjTQjIXURYxUf5m4HhEVk3r+1/3/pLiTyL971cLc1BDB79wIH2
WKJzmodeZ24YKzZHtwWFZE9kPgVCbLq0uOzm0ouO9KkitW3obA3om7vxFvzyjZtvgxxr/J2hw9nC
5/Qy52sjj1cBk0YAlx8pWGf2pUGP0NniWgsIgP/4O229eEP1YahOpKC196urIYJc8pxZbw2/wvdw
ql9V3VYpJG3+iknm9JY9sYkixio7LCmJ1HDKT1lHnmyD21Lwtp/CRfIhlhRyihHBcZnQEZg4MbPO
nBYLOF40B0Nrj698XhqW7jt45we9z7DITP95xFZiWd2B1jvcDQnmdCjsS7dT1+sB6+thcqhgyI7K
Js9ENKu5Iku69BqQ3fUQJJpDhkzC7hPdkU5GqBsyZ0//IdPr7k1AcoUEMJs1FlBKcotgurt4ACDi
i7KL/eaTG775UXPbeFoPFssJCq+9WT02tB6/CPXnSO2AtnPxG/L1yBklk5rfETRm8bFp6zDer+1J
Xm8H1SFbiZiQz4jqV0at6GEIkZ1EVJpXPMCgnz2+llcH79hR6vUbQVlfI8b/Ik5t39j3sIGSgXN8
o2HST7EkPOAvotJiVNAkNn4uP+IpftPpzyKPZWne5p/+hlEj754EMV7a5BJ5lDOI+4VHfcvYAQKK
2KneeNn1J8DB1MHRO8g5as0No21MeQG08KfZ57OZu4rJwXy95ADQRQTDq8O3U+GZ0yOoUG5Mr+Qr
jsBYOe/KSuwRGrq8dR/tXrwz9BF3TpS5nDGILeDnBNMLajqwTTn6geV35+xzOVuJy00yGEfOhfJS
fLU3/Gq0bstSVU02I8vEaTFbzZ2Sx/0RfLJrBOLDuYo5gbDa+HOVSZ7FIvvySJ54uHbv6lP5gZpG
Rclod9tpO//Mj/K1+1UWpwC7hIFM1ous/jYP1nP7az7mb1SJ+TcnN+Vfkr+Jma9kuIO7Ug4Wc40L
9hi/pjer3jj7aEsafDZ72wSe85oL6soel5PWp5TMQKKtbSd6YJCttTXg4AevD9yIG1hAQLdRcd7A
a1Q9DnjqKv7cbJRym0dU/9wFfp24JlBU8GClBI1vy+ViZbshxpn7wmeijKFKo/GsRrQbxAR6pDlR
aJfNacKwsXxOih9dPjYiprQbRdwpxqHL9x2GtjVi5PXMX3SndPNvgowRbFMLtzrF70ZI8bGnJ/Bl
fm/rMZCOBhIRiCmQ1fkp4CKtsrd8p4V0pshlyUzbzeZGNnbk2ubtQ60eI0Jm11q8W0vaLQ+Zz89j
Wj65YSW2TQtPh26YfFMnopFMNzi0owSRFK83XDn3BrezzjhTTPOhF7263Mg8zXQ3RZtueTOsXXfK
Fh8yjDVB/apbXhLsU9XP+k2j2JyJFjIhijhxR/3VUj7gGbFsxJbL10H+ycUJCoczfls5A4hi78xI
3WcfGSy1D+OJmewjwpFYwQHSKnBtJwlBzuylcJfbunqpJV8LL3jLF1/SMcwHB91EyiYMNoV5KKSd
mfsU0tp+AkN7xdFSCl+adLfqiTSXg2skO1r2ib9j0bDPNiZdCy1NSA7EjgYC4KXsHfJEaVBgRcEo
SNLAX6RL8fZ1cMYVcWJOr4J17PVNEB7JnFpdvkeuc/IEUGkyM0WNAxa24V7WUduEW3FVJq+1TPnc
Cw/W8hR1+Bhv1dzn9h9qwIFdlv6LOkFfpWF/weQxsZcNCRtaWVPMv7CaaU3qDIm6zOdPXhbsy8bn
Lp0fqhNGWy11Igc5vhBoZNGGtsdcAsbY1IFH6p1cOzG+FVTHSEW5czFSkjczOxV0GQXSvBdpELld
FDeVaXWPNRgRQ5zRT2X5KUZmiB/OVDwULMt7T5gpWj3cKsVL/ywC5X4Noq3umtvcbcUAy7Ovtj2F
Ciib0/Wu1v2LauDvmCoGT/BoQnglGfKfx/QfPEGaCCBxKTyB+BlTAIN7RF4LRA/kWwHx2csX9zr0
ITjrGWxG4Z31VA40IbZ2QaBR3OdvStceH3QQBLSEE577LgPgM9dByInuUpWLl+T8zwyH/Cdr6P+8
PxwiIWo1RVakvwwEqZEVq4Y18P6atRKogt0C1lU4eg8QyN0wqL+aSezVVpqPVrVt2kMa7dvmjKEI
3qZz/j5ou7Dyq3qTBI6FPdlPgLU4MM28mayXGIKEK2/alikyzW1KX8ahtBzl8YkTP4k3Qv2kZs8Y
0QzBps8uS3rsdFR2riw9lNVPJDxl0bHUCaz50sRjdQXiMsTXqsJb6TEW3mM0JfWZmy5Jn6Zqyx2s
hIdAfsi79yB+EG+5eRijDzLPLH1jlVvMblS87VkRpttEG4kxm8lB/N2+ds/dcjBBtaWVnVAVr4Ob
Cd0lcwtcthkLbZ9o+Sx5WwJve4iCxORxbD8h7Yvaw+FdV5B+rnlSaeSBxqvUPKg4kcktZKfsQPro
/oOLrn2W/XOqnIv+yWw2GKqHOXOgf1CGwe9Min5XmL3R3C2tD8IU5H6t76rsYKI4vcullyCRaZE4
Hv5kv28TCncqt2wnB5tce28YacezvvUxkxwlV1e9AtFevw+6l258Qvuet04VvmHniGPBStRF+5LE
Im2Ln1HQof139MSn5i+UkybtOv2Ngiohx4hHpj0O2TtXSpAdNXrBzEl0X2936VcJhrc2vPQJAyJn
bhpY8R+mOAKqOuOZgSai2aZwN/aPxQPKWv2enbFjcKUaPazOD8SNY3ltCqiAN7RzRbJp5k0jH8rm
TUsepfS90d5KY28l/yLYk6Q/Jqj/tPL/ItMGPBMsQZyql/aXIowCR3xvvpNr+25Y4A10jA94uDan
4ppdzfeIbove832u7fKle9b33Qe9W3RqdsZBAq6T7YZpbzf5AAzG7vQHpbX4U711b91J3yMnqbZM
kiYSFTPRRFTOMFqJabOYEcPYbLDpO+IqunXf0VX4im+cofw48ZZdh2/anNXX4am4TPcKOYL4Kx3x
zP+ePqhY1X34ThogMVATV+4zUSZidxxAoN+FS6/DNbhphc2hUz5StdIimAhjYWzrNf0LiADmJoVM
VO2ByVCKzxbGnwqWuQl6x73+YH4OX81Xjq8ZAs7O5sZkcBokn6Z8Io/ikj2UB/Uhfg9fu910agHn
odLolQNirKSvYNM9Veg5lEP8g6/9msO3QijZV/vavwyX8px8mL/ABDxcxF7WU/DQlXa/Vz+LI0MQ
01P4a1Cdf6FjE1/Ly/SFe7P+y9Mul1WeARdYXecbhxYNnGLu6hytrzMhHlqpa7GGScMUjrvHDtdm
w5Z/+WTCl/SVvkNwhL/kAsZvVQrCZfzkX9SHFHwctYACRB6i2wZrMn7Sr+QQX4GaOIfJLRP586Sc
gzu3+oTZANjCT/dSfo/yeg/NMuWDp7x3L8NZpEGS7PGp/eZ76oFdX8XTeMq/h9cIjTC9G7ckvUN4
oAFB4LbwWDR7xO2enMbSM27tGzJzOpPjaM/7/lf6osbvZ9u46vfunPzEd5Tg6mf/W9+iK+J+/Sdn
5uWVXji+4b1YVbZwYa1mX0AwmALgCmkd6NBgZf48zy6jDXSKL+3KW13nlF+gBTllms8e2OcpeVmu
9SX56fcTixE0CV5SAw+AaeVKJz4cyGtbvVDsxFcZoOIdqIGnp9zW58NDoGTk2qKXpaMBbOQfr9ND
to0+rRMLCUNNnMBXT34Qa9qkdV6gfE2+5B8TTaj+IFAxad7y1V+GH/3CifEz7ons5XKKaXnDC2AK
oIn6CFm9KT6zM2S5nxyFHdz0uXhQdtmxvzVPyyU+C7mdvpSvLBFa0PRg3gjPFFHlnOuX8HX2BC94
Hoq1i+X1rdLOtRurTiyv6lu5V/fw3F3m0RG/u7smwgLa4zkM122DIohV+AiJnn3P76xd2Nvoo9ix
D5c3/dP4kljO4DEgnwA8zFL/0uer7FbW6mnis2M7Ctt45cLiOMiu2fN4psVme9B7QxjBcZMEV8dO
Sg9Bs/emXPvD9LRCBpGj0Hg8l5f0In1EX8V3wyr6hYStiSggWy+0tW/G9Gj37s0xf+Un8nTXbfUL
Uph8iD/958hK+WwI9KkgutZWP0XOD87DG9nJN+UjvJFK/CCr7nDHmWW58xGte/JmAGWSEbMinP1X
cqnu2iU/NlvYnkZcj7QYrDKynzj5eKYpeqiP9HV85LdNaTJBPq8ozdVvbOeUz/pjeh1VV/+uFVu8
Zk/KQXg1v4ctQCAirWqr7KVf8Qu8Vv2Wvys+PwuE3w3/IlgrvEzXxDoFEYMOF+HSpE2A+I2dPOqW
PdEuUEDSWFOAAYy+Ni/R6/Q7gVF8Cj84paIsAOgeE1symFWBqrPjH6ZG5JNw5u+JV/5p7tJj/4WP
DngfgSj8ZPkjHNYgw4C3882sCYO+JwD6BT7a4CPYwYkZlFlDiGQXN/PIX6pDJG2S+gLYEuwI0g04
xPoe50k7gcdA/qGQVYCEAtzRVaks+CxYaQUukXvBdbqT0V0NvtW8RbKXjp6pugFd8wJOfJyGx3Uj
v4eo00SWypnx257j+G18l76An9ikLNL+s+ZCOMeH4hsyiDOTQ6BBXa2u0kMuARaDBbF9NO5T6xh3
FA5JRGjzniuKhci+aQjUYAqI00fYxuWKgqcQTZjmQoMjyUNjVoLjg47YkuSg4o5RNF2CKxMa1FD8
j5UDsUFdxK+W967JDN/E7UBpjIMCFSFAD8jrGvuIkpPKARSUVzRDgjm8ZRw5i5mpP54/0ov1XeNC
MJ4AxYP7/EaykkGjc8XLYn5NOXfha3gp/J6AsgSZMoQ72+FMZi1EJK/aASyG2edApcHTbhV8KtGL
UPz28N68JjcRxJRBDjpssFZ82XmC3/0p8apPIObmBxnWBNouvwqn+ql5ZLB809z+l9WwgPjQLaAn
G+2Ew7p5ja9dzfQFHv7MFLLS4GOgMO34CmIFHxZ+FS/hh8lN0jnCb6N80l6qQEqCKw0P3Ko69F0o
ktXNNpmvGlFuMt0LgaQT0d6AIBbuGw5dTw7vyCeFoSiGffpskXlveYw1GL3bJn7Jc4IYsRw6QO6u
AQTkcbGc5b2ilOawhEm9ldFGmG3pNrwut+rGt7Q+0eCzcdheFag/uoNPtaSk4zb3NKg+NOM/VUJB
zTlvqD7u5SX1NouPsViIOTrdN/HRzJiu5I5Zj6LbfDOe1AcAKVYe60+9ccpY1CC35krVg+BjjdsB
2yeW6E6rYUGLBb8G7fytAiks+TY6vBBTXBiBjDajWUh5Etr+3/g13U+X9hNZzQhpcIsv+cU46g/R
T39PduW7FVrb5GHRbUDohZxikBo7or/hrMeCEGTL7qi6ftYr652PtCne2eT1x/xUHk0/x/bRtHtt
B6g+fNKr8xSCj/5tvlRAXut/1ANp2915eZA/hBvLVvucE3uijrpmb8uF9snHJPSiX40VPAGmMsv1
f+KHcI6e2h/zaL2Ar6g+TCDwE4XwAF7B8mTfYNtEyA0l5Dl/Z7VVW35Q3jlLzcTdH8QeSBiUHv+V
IwBFW63MzHpz3+HKLP6PH8xKD8VZOEYP6mXYJPt6m9rlNnuRHnihyq2GllgDehwNUakBTXH6536S
svrv8IBVRajh34H/4V+q6kGphkUf4goDD5dOmJgPFGhy5lKP5VveO9Qf7eSjpd0M6TWc8MBjMHEn
kANSeurimUCq2koXYb9CZ5bJnqLu5t7FO4emMqLHat0CuxrHYP8ifwDXpeyj0qBsIaqOoRFk3iwX
XORgYJkE5FxGi1M4XGcBRy1Ca2ItcipED71vzH3uDZfiXlysc3ZrHkvSA3HBP1W1nzYeUdZNurH0
50QgfXXbRXu93DYanlNPaUkQDtYdPnSmVCDXBGLrWxd5TwiaQ5AtICpFsERv5UidP4O5c/SgMsVr
f4KEJWCaATEHlQsbiJBdUFLJCcV/ETASd/I3r4PhT6xORJNQM22ddvgPXKKTKzmJJanEIB5Y1oEh
bCjfZBcVfvuoHcTRYQIcm24LiPeY/IDUERMMQdhjAZseA3E7tiSocHUgmHc4Tyt1Lf8ZDJYrooE2
YClmvE2QGCELXshHInZuU2c7xI8ls67gdrnHDrVGJvl8hX6z3M1rBKqNcoZaLBg9fEH4U6m2ENVF
uxFUFCZMWXha8FSHLzgErrI+ghQEJvN8M0T6fh6Th2juaFM9yBmQQvldBz7K96WyX9pdTf+7zvW5
dD1N7BNHLKcsQxdjnyjwE8tPGLQUUAo4OpOklceIwDI7Y+NqEXScz2BbYbmStteQn/M1035oDnL0
GAwXhjKgIagdmtDBhJWy/TcJP6Z3ud/ozZZkokHzuakKajZEdT9NhRbAQxIntUy8Oij3oM+WcC9q
G5hwIDllejHIWlgsb5KYNz+Iwr5PjzErEzEjpBDJPMlRXR5X8VEI6uhQvSixT3RaCzrNuCSxnI0b
tlsB+qOgJUcRYcquQj6j6SC1aIUXefQbjIvkbWr6puQx6ACjykk4sW/AahWI9A0qhmFAiuZAE/Y0
mj+liKrbZHAVVh3OFPYhduQ/mK0hM5/DD0INxy3pmS0KWF+ldrmOlruI/yL3/TujHANU0WLtqjr2
WX8R3xbGOOpFJJQvi3k24aNiJECtRgdenTXpqpvb3jij/YkIrVjlehpP7J+PM3KU/mb/cI4RzK7I
lsKf/71/0mHocn3KyxdsWqxJfP3joagZkEhwAVxHoXnIDFo5UgJ6woYYVnfLYXkowAWMXaDjsIZn
Bbq31Sccq4B9R/UsC/ODwMMNxPmhofJa/wPd/FCHeV+z/ADpEM4C7RjIQFLq2lk6jBqFGPqWNcyo
pKdIEVmT5lUtX8CvaCsR+crqpudFRcjPFOM3y25m9iUglsDEKqSKDRgkrsVzpbzHqH8sUd4F76R+
ziOoKT6YU/ioWsnq7ZFVhBavLLkhP3YN/mRs82y+yuVHUZ0FtFDjA4LJTL2XTG6H3cawShYmOkZL
28qj4mMjQWj6Y6plR7U0GffFfk48D3gDmCOx0AoREGc16SgYDeRG4B+YLURmgGfdwFDxuUNzGZTf
6spFSGzjQ8b0lTp076nCY0Vl27HBASxfW9IM1ygB9FP71apZ0nc4POYh/1FKoUTOWZp+xaXqyowR
tauAUPxY1uvzThhHpEyOoZx0DqN0tGxVAOQXt71Fhd5bO0XPtoXC1LVGbYzGUZrMqwwsmnGqBCqG
Zgv4SbScuhYPC/Oem1Ci5IggOQhWVLd/rFAl9LVGsQ8PyWo1yelbmBmc0+gBS579OkIVxKAQAnq0
KUJdoKcBEjsEF3WHAIwBlAZhGBInpGyqiawG9wAt7Z5TAoObGHV9ykEdBHvNgNXOChe+GzvRgEnx
BveUylKOAdeTkewsJHha82xG1xSGxIpJbgYy0sqP1szda4jIuMMjQYYJnXJPYftr0OdN9CS15XYu
Xud62Rlp4S9rsRal7tI9FiUUlvg4StJDbgAiImXTckyKKLYQX/YcSnpVPyv0NFRWWeuJ6j3FFAWP
FGxcUF2faqS5i6RAnQm7pjTsqFU2RU53MCMAb7ihCVa3K1GmI11+md4CzsAgfC8y3KFLA4ywSODq
GyaT+Wz94uxYrHdZPHPn6Oj6SCFAjJAYsCzYbghdLthj3iDguMRAUgzf0GmbZ6u8ltrJRI9H7o35
UhqDkzA+gDpVZxdgaGn0jwPSRuwnvAqdaEG5jpFmqf9ajMV3luDxRIXlMQogcQ2SP8e7DtkHixXL
9TZJmZs10DyMJaKyDlkINdo6uVauBJO01apflfZpoFgvUFzgYxkLe3SHqzJxTcmILabRmZZuhMbX
wQjiyk6ow9Vm2ohfmYoXz7hcVle9brlhiz5F3DEBSN8qX5Uu6yzd+kwIQpHbyTaD0ypJbum3IGKa
8rkIvhWyatkkXSCypnnY8etYL6DL6GSmlwxso1N5MHqDyDGZOdiTA4JVdQDzUhR3jXrE8EOuh92c
1fuc4RqVJGbLF/PqMUvak7rUWwY4Nomwqy1XRNaDaFGIKn9V2ubzJWGtyPxbPaz9icUcMFQSqado
fpLD19q6s1EK5K6U7xruPRwESjTt1q2+fo8krJAFItFl0+SrJUIBjkQnlDOTodUIrDVXU9G44CSf
C7LD07qZ1T5uENiwuv/5epD+n+vBkmRGlAyR4b7/vh6GSe7awWSaeUy2o/QSAUXoQIjNozwcUwPl
8K5TdpJ5Db5NBFPCtoPyJo2v2+mdX3SXPn+ssifTOmb5k4KlBY916d5i/TKVO0PFb3HLimxwHcYM
o9nE2MXIhJs8UOnSpA9EkYf7fKQddLjw8RkpaDUvy+zO2WsS79rCx6sQoKFHtY6+DRA38mTNEweU
sQgtvfRNgBGft2J+MIRdIh0s42gwcjHtweBjP5k3LfB+5QrorJ7Hft+w8JRDYVw67a3ARUfYNtNp
Dnqkntd1+MaojiUIUnVN24dCfxT1vRRTIe5iBuNMv0gPqoyChSK6+pc5MU61/3tNYyksihqeaOSQ
yH/pOopKwfBSThmUy6+L/JMhQmimN6N6MMqHRjzowXG03oZuj7tZpp4H+W4az0PjLZg15bvnfnzp
pLuVPjHzIQS26FUdT2zblNdApWzaVMcUbAzJtArOkfw2gR9jk0kScXXUeEuE9VjD89JsjP65nEhK
pX294cUG6qIKz+m4TptXHXm729B0R2UfsERrMmWJej8k1ksYrfP4deqr475jInP8pSduYXcNO6PA
Qmsjo1X1O8YDSg/BLWuAsBEU5xmFZOpZEtJFNzcc6t32Jyt3Yu9itKLgJ2V55SfyZwxAkV9VPuIq
+AaFiR6kIcteTTfQAxJtpOKjCUlQQT5b47MRXAfw+9VaO8qRfyx3gfJxXCtM/gQZwkugGH2pcjki
8gWVGqAjcWv8Qi7okcYIChdygvcEz5IEasdAq0QRnrjYvpCKBB6Udk9s+3YVs6LzPeh8vb5hyIPA
RDAn0pmgG0ktHHC21l3kr5jK8IAahzBQftQawGS6BR0GO21L8dUsb4hFpm+6A51ADdMDXaJIHi6G
ueqd1MUxg0cdSRoZ0qWXhv6ExBe9SXhY1ZKke6c7AZsMVBSSC+EwG3Z8j2/THz8S5Aaw2AHhjf36
jRTothX0VY5M8DWIYChpML6Yd1Kzb6ztEHtN7BlbFhHWQ7rpatZ2xmjc2BAKuKi7otmMM+eia9RM
RCFxcuVys2CCTZMVAZzsiZIQul2K7wCKa2BwLERQNuquCLMi2haptIU7nDQf6TUPd/X7w3gEMQ0W
pTmfjIxhp2FqlIN69iAhTQaJAEuJmW63SvU8RpyN6JgOXczx4kvkprREHHutuRWKjUq+efyAI6HK
eFW2kfnTwihlX0ZHiEAAE4VCb3jO+8dY25j6PohI8DwI017VNgrvUsNB2DeFc9J/AXRJ2SaFQGXY
t9siz0JbSJH7AbTH4a9wWplUKraJYg/ve2X9x9VRdZVpI/Fxyi+0KpQ+YMvESKBAg5ngCnpnAaLo
DN7QmaDWQOUyffZvyw8Dc9CZBHqGnSPeExS6o0Mny5+W4g70WuORG48RiI79K7hgJToGQOieVhSQ
8VBj8hBjFDPj5DbgMcrQLqVftLGRKjqo3lWChtQRuEWtPCHxCqa0zf+h7MyaG1WWLfyLiBAgpleJ
WbNn+0XhoZtBICFAEvDr75f2Pfe03Y523O0ttyVjCajKrKzMtVbGwNFaoCReqrB3d+m3pbJa93B0
Au6bZsWaAvd8osPuObHVowdRsAUyBmhttDoM15C3x0oMgggGASCiAYgJ7Fu+0zdM98+G2+ym5dEd
nWZqFp6duVr5vKGK3sBMLWbwFUgdoYyLbLHahaL2cYguVqzgvuGFAjcs2C8He3KChymj5FzAv4Xt
ynqgekOlH1TMFukE9IUcBYC2p0pmi2wimaj9DvIv28cJ2UzyXmSwCgcjROBomj+TMpUcO+UzYJFz
wOOA6EmPDc9KfIEkQR7mibNjAvEuxMCd7ZF3pUaD4g55Y/gXRzDXk8PLoHtAOUYTtD5O4BTz6fF+
P+9AUdq32032orFDeewFUEZEdLpRDN+GfdNPzRvbBqCvTvJswSiNHPa1MTI/Gr1gXOOAdBN9U82H
pPdr0Ncn4OxxdsJ5LWsAC2Qtj2jk71bSUzUvAOcF9nClmYvTblOQ1zidSxzLMmvmfcFGy3ukwjZl
kUND6GR6Y4M4mgKhSZ4/1MpNIughioI5VUGdlj9ai4LKLFV+jc5v9eju34GG/k0ax0awxHA0E1L9
X1qMIHK6TO3or0VptjHJnw2z7cFHJglUI3sX4Zq2xEJwmaZqSCgE1PepuLMZgXvctXnw65OfIool
Iw8z1S+66FxdmZd1q880iOOoB6AztSRVPvwkZmF8s4Xm3I0REvySgfqqHdH3PQJ79oFzD8yY7K5C
KXY6DDMjWeZNsIW4CNjPjnKo6iRDCN3YVJl+nrmQgigomTt3H6LzHo5XW19F4YB1iEjbmdDND3AG
/g3wMklpgj6QCuhX92SdzsicuC3kcCBqulfrPv5HSX8zK7P7+pWky0+tJVHE/C4E+e9lfm2r2UEn
M4sxmQJQ+RTWDlJfka4U1Aanx7uBmHk0HR7Zx5uIiFFbQ3SsZ0kRfCxZ7v28fmMNbyy2kNjXbdG4
8MsoXI9ADtpujv7JxaXU0aAsPVMMRMDAhLpMTXp+I8MIwmiMFiHEiHTRt/PLnu7p8dllW33Zeily
Xg2ou2kHGVb2kqScpDBpb/J4gLavXDMkfDg1f5ifYGBR8NC3iz0lL3DMpMQuBPGCY8peLr8BzUjp
0PQ0mXCu9qxRyw70JKhPsYlfPwUUih2egqcHCIiBZKD9XOAGBBUsn6MjZD0X5WObKsxeTqb8ba1I
HLJmGucY7CcKXyi/KQjpXltPJ3LvpD6WpIMBKowWlEiB+5AQVm8SRDBbj/Kldts/be8aiHr2dLSL
RxcoshObOjq0a+DVwMOhO5HvPszUV0pncFxB7RavnNuWVUhz28JX6NAIKG8USgeRJCAF3YHmJdZp
pwdmDvliEmMnItwHsBqs+JcFgRiUMOh5Bqnb0HqhfEYNlHoZ2CmqfM7SvLmwgFOpAQ1PmreYZG3M
kkxRSKOC87v7Xd9R3zrxFBg6MIzC55hmvrsBEIR8gV2QSXaPZItW+ztqkdRqDtH4wdneb+3bJL8l
7Ud9lAVrX3oU0bSCAs20KlyHMg+G/jKqJnCUH0ePR6pw8Dj2ESkDCpwdtFDA7EQV8BFhLrOcUHeA
4sFqFnXzcdwhHzMlO3p64pIuObTVkJQH9bsdiiJAJgBkU6VQpoDB+18Usm3qv9fqfbnQN/pvmlcX
0K3uSIYeXy+c3+/qmRrZER/Jwk65D7g8OVwtYMlzyCoCsgQvNKWaN94J58JO2Vi74IsKx7vo7OJg
L4IRW2flPDuSivJYo6jP7AGXdTfKwVdzDyUZLCF5HKVI6LnNWxd0gfawA2GAuB7F4GGqND6iX3ST
BTGOZB/BCRmwfTtnBwlSkDoxwOEzSj9MPQA6B98++EC6jDmxVXffvyHsfJet+9f8DkbIiWkNh2mH
lhp326M2c9AgqMXOxSNIQl2QpD61QDqgt11U/SKI4LVtM93ZkzMhKSkYY5ooQFInFzRIjh6xAcUd
YLochs4GN4LE8dI8EQ5NumfcVw5JkUrburJdtpDqMK1NdgBgZD3ngsMT+Binv61D4icWZbbC6h0e
sGVUyCISAK//vRSpAuj8Apv6053bX7ZaZlXvuoEk4SZrr7Tq15EIvYq6gW7Lcbr/navRif4xs2ZF
nhbtu9JY7XaLf5/Cd5hFmyZXGmlhR1PZ8H3edaukVfZdiUpF/7u8AihhU1/FlwJrGILWRNIs1B2/
BpNP9Ec6UZimZR0dyVscqoe8W2wRmd3dgVDrxyFA6O4SAlKjvLh9/uFEv10T/jjRL+DY9DQ+O4fR
lpKvPR2APwx6Ep6rh+xCw+QyV1cHK9+ohxpmIv51gLxROM8ZdonwAO1UjHE80o5ublHuJlWsbVWI
sbiK9jB6KnozvNDRKSV4HteDe0asVmMXpCBP/O+LUKVE9NeAkwM3R/RbBCb6NceR2k6aOyxsVHxw
QhOHlCbCCSylmxMQAjQWOpzeJJ2ot//+5O/uHvGOqekjzXScr3qG+2F77hW04jYHkFHFL5G7NlCd
1G5pi0tn24je1j/k+43vJreGYL1Br9URultfrtW4nOkkdDjsN6gSwCPvHPQgSMCisrTLFpYG+62i
NHku13kKcqwaZ25xKT3t9HgGsYds1lRBkiyDjwgsRCfzsmvm0hZwjzOtWV1J/qtjSrDjG2fUXzWk
H/KedQg4m9rMVK6voAGUCgnoCBpa7Wn4yzwhKho1Lwm6ROWv4eIDTdzjp0qQzKL/jMyAYsESO9wj
REmnlauesMk4r7QqTHn8e0S+C0P/vD1fbD9p6WxZqPl+o6ONZj1syRF0HchbMhVJ9O+P+k4TnIIL
XVNMS9dl/D8beVkMx8PpWO03TWy81spzZ12xlVawUunejFIIse9VZTzieTkNFLd/+PxvpgI9++jn
CbSdjrNfK6eObg9leWzLjZoawZjoyTSs6aCR/c/uKQZ1l6WTPh61etPA4+i1t8HwhxL1rYEOUz8Y
wneFMALnERUocXm28aUK1eR9MuwazkVRUxgbSDrtN5ddUO5+oTNTBSqk9S48Ek5U9Ldp7J88wDfD
TtNhFOlok2JgHV+Gwmz6wYRBX27owdcbN4XgbRwoOgUU5wJs1mmf4m5rH1nH5TAyHopy2bUF4vc3
p/rkao1rOc3Nv4dHF0v84pUcAPemZo8pboM1+Dw9imKbdkaZlBumRnEZ3Z6orGAHdpk8o7MNrAtB
WTto7dXZeq3Jj1R+R6eAk/ZQ5a1/HlFtYdbqydjTR9V8D8X4UGmoGOxIe9L1FMCC3eZrRSVP/oxm
e0w15d8XoH2TsqTxjD4yx7rFJDPF7f5RmUfyoBuQfSxwq3SOoSOOtyNaaTw0expT0IPd9XGhLLc3
2dxZGIHxG1jSkQiJii+hqROkyH39+5TU78bZxOvZCA+y17RkJ/fHKdHHoDK2rVaIeTPFz+MqqKCT
7NJlmrz14OHVi73QT/D0geQVQ4A3YHG1XultRumgQCn63yf0Hkt8HWQxP85IZe/4Hov8cUJ6p457
p+sKkZOsE+K368Lw2GtYGtSeMCPlX00TaKg7uM4soqFSBQZEBJpewSO1Jwrlvpx4EXqnANgSJHC0
ab0nupsbh1Bj90xmhu5Cg1sBX2jCS+FXo0XKHmgMATWygfY70AX8UzKD8NQDNjBckw4cJCKM6Eg8
ypFtSOd1wGkZve1ZxH8vjy9jeL0v/Wb3u4+t16LyIfKxf1JAszyo+kTR3RGsiLEPC4bCK01ZU6iq
CEgrP3gw7e+FWx2NgH6gOMj8Ijn+eTjTYlC145AxnKcUaEzrmsTsamL5InVzGaJzslSdjWGRzLVv
aKV2aa8M1Eyz0Y0Gsu5cH8JDemdut2vb2HFffyFgGNaIZlzINf57oL+hz4DP13XrXYBaQ3fi86nS
0rGhvHTebbpVFurIsE6OFP0nlK8YQ9CN47cC9O0a8AWJXf2lDEh7PpyvqmUOdq1Zi/zd6KW5z4mU
3g4vlLTqX5Y0WJjWP6UzVDGCz3OSMhDqYyPddAwanYoR/TEnR51RpG1RF5uDOTvqs4JCFnL6CCnQ
DsWKOv0h65JJbt1fDmzf6vqHO/Veyfj68cg7645ooCFc/2UJdpwq7dVuvIMfOG+68wyERsaOoAKP
DKBJlIoUUCf9iCSLGTnaTXF5aZTFRTchOKOYR5mqQdSojQ6QWn9sf6d+e3fMMWeGgip64l93B8NO
R9an7XebcYPuozlLz+1TCjtrxGbyRKEkKcqr/Ztq5YvCAGWXHum8BvD4iJtRDvSmNilXAyjIeoQE
kLTNlGVLRXl/EsUADqe5eEnW26IOXGdjyAjQmXmLBNkVNV3mD/5FCUslTJTwXLOfr54IzQ4AYMux
5v1SS2qu7QKaRmcj4sZHsuhCbr3ptBQJE9UfaK1Jt1hYsob21DtpON4b/ikPOmRhzirKQtp2vc2e
zFclSacn8m6y6J1JStu75xM9ajKro2yZzFI4GNn5uooV9L8hHUuP4Z65jHGlO3s9HiiHjiFX6CQD
qhFKXMlqn6Hz1m/6PeQ/tisnGzyl1o+DsZPMix5mqFZHOSeuQEFPEmnDQjkaWZgBEhGU3bpenLea
d0i1sEegTisgqSL8XM+lCE69rU/LtWlffmjO+81eEMVty7YhvLEQ/6U4XrelrhA5sIkRwhta1HYZ
JeasKRwEqUndofpKJKw5R3dHlz2hJXAD8jdbB2/+8m8X8g3wkHOBf0fwTrc9Noaf7fLSnSxH3Wr5
5ojYNz2gBOYyOP64BlSL5M4Izux5Zv/Uj+ebNVM1xgbkOY3utuyRvjhZqyzGdrbrcpo9XGcJdNDD
yoTInlHTSFdaS6YOBM8xf9omCFaUw2Lczxp6NKELroE8owv7T5KT33h9g/8szmlE01PjS7A2NNu+
KdIm3xCypsidEYCsQdU7epQYF7+f7kaLJO3mNbA8Kvh66R23/brrPF1t1xZdYvc7w61QgzHGWpif
+qnu3ErTP02r2FtXN2l5ujumSbC7EWEiC93CPeJlaXWkTQHT7CcE1jd9PvBzY5Ut4AiHYr2HUX+4
2ywfynQ/3qYbiqjpaEn0IYvT2BzW+0NkODet9bvi9JzmKmfAq6MTZN1yT2JeTZHJUe9O4+oHyqv9
zR1GkFvFx0F31ek29nmmqVbf2HvLUtYQY85OQFF3V82EPLKH4zjZvzqHhY3/g/09qzYke1qqH2sw
u8gRnigwIaSqumS7k9NVX63Jr1JaHBw660z6u2obgJGNkfhYOaAwyCnGxwc6JMwx/ZAKRDxGsDZ1
zWvtpg6VK+ohtBW6bdHxsQINuJBXbV7T1Wu3ITfYkgeuo8YOiueSVCeq7yh47YOkBM0j0ifI8V3S
GcS9ArJC5xZXqOf9MBm/SYpzl2hXBXhObtn4y2q1rfeFjcyewWBBXWznR/2GLIWnGjXhFAJ7SD8n
ZYRCf3WiY4IOEeAIOpS8quJp5tWlTf3C9H8k/2liA58XUcsySA8gTUxchPP6PILJxSiay2ivr9Gn
GPwhKuMuZJwyH9ZDGxYzBLwgA8RgICbz06MV3Cou5V8LtoFDX1k38csX64eugNbfGxrOaYzZ0oFD
04Dsfj6n3XBM7M7O9fV+nlzpMyS77s6uGiX+QZRyHHqWImDhkrbHbqEPuQyzdpm8IofN1jTarsGK
z3F1K9rM/KKigtxfen96TX9rK/MBLaRFHqcnV7lR3OLp/LRfvuqLiwvRgbLV9BDR/G3CFhryWowM
k0vjJUggbk+a9DVfAAX9t6/W/7YgrpUOwtSzVFq6j77EUIbp9NkhL/W13P78EX0J1EvRMG1fB1/w
Z2ZIdQCLqelCCnOJSgqImTsyYyAih5Fn655hujvY5o1Harw/wBSZUg8VXamF5Dx/2qv9dL5fLL5R
6BakGQddSiUzuoPeJuCJX1Dt2rbuUMLqn5ynpH79foauMHqOlxkbozt9cgeU33r79837JsT6fPO+
OPg0q9OzoTN5EfCaoA0f4k3810O0nV2P/v+LqgBwdZHBZ7OKAu7nSYlXthQDpNm6nZvTwk+8dfJG
0x//p9YM0M3/MklbZ58HQNY0HU03v6Q4VGVU97uuHNbosprVa937DaQuOrmAs30aPWlXaOgAkdcA
MsHLlcIxqrmUzw7ws5XgAsGgmcMKTF7Gvdutlf2Eks4IYVygcc5E24Bd028usTPPs4kajeB7AXaF
tPFIrxKSr1Sgq7N3RiMEqswD1bJ2G+eQApHaBHwCvw/BoQJky6+sX+hPAK5A1A5LjYrQlOJIHZ6o
DLvaLcpjAsMGpw0hBLI8gtPuKCrurWbyq1zsrxEgR34FvfLERqeOivPiRKx+XlBXOSE3mIMj3ICX
Vc+TYQ5tJkUXBTYMvBXvCNKgjoobZMkuS8CYxWjSRR0sEq9WpigkLMnJtPOcQg/IGBHqAY1DIU11
7aCiXE5h7DGJCxe+n37yD1O2CvZjFiRP8Cb2CtoY7gnGqDfM6tFkyTIKg070i6boMMBh1BBYmpZ7
v3lr6UMwAZ78SDBOxcJUZpRUqzRsAO9QxqDikIjSSrs8oVlMS7Pt4tjf28fF/vmgxFW1bHdhDQkJ
Np9HnxzUUrd2CGrgcjM8Y8IoSAP5Rwuqds9L2i3923DA5P09x+jDTB9SehnQF/6riy0Su2jbMmOO
qe4I4bM87K+U1cGBKQwDL2ofaouRjHTVraET56yd0yqyFH/3DP/BQC75eQAz9mpbU+bXuIZP7WXD
3H45P7WgPJBM28XH31Y6OQDO068NZi5UaxJybGExmTncTITW9BsQECdaHqB2HNBQKr0d9W4aHW2R
UEP9E9TjYYI2RvsudTygEg3KSigbZIUOCP4V/gHG9A3VVBthJ3Sfg3qdXF0MfxRXD+obeufPh31A
Yh6hZUSGUrf2yZh0EQAj1HyAnXY6oI8pHM39dQoEAgx7QGmie6Ej1yUQOuySVicPFy+liaV7gD/n
wmjQkbe57pNgSCnfep2DNjHqbpPWU53ZuA+QaS7jG7hrB+nAPi3U6Q7ZNpAkKzY0bNgQabeUKVsg
aDv9Ii9dsiX3BYg2xHSfNVcBNjthu79G05NyoROA47nfzgwa0yE03gng1a2utvBk3CJk+rT7wFQn
u2jYB+UcfpCPAgghzir9bQUDVcbdpJ8beWxbAagcAD14SPi3bUyGtL0DGrUP99vpDft09YomYdv9
XL+yntCNgkuWuNvLjKOdDeACwZgu0FREdYf+aHSF9kh99BTCoVlPD4RSy6G+3rr5S02c/NSi9Ukj
m4l23TZzBB9sAaBwVnR2PVE1eAbdzZU9nW8xlX7kShEyjXYPKH+qXnOaIlW0W9/TuQrGYNv4Kh0J
OvYKk1sucpaf6II1gZnLUohZGlOgmhM0xGlvmP5KjxOHxRJJgQ0wrQqtqOgMNg+OJlpTkhqn8E+q
afhhJXq3l89hlG3Q6Y4Nl2VRK/nKzzgXzU4ns9Cv022sQQZpVTikNux69KDZYRco1pXIIw6on7e0
17ysNXL5KGhmzjigGt7rvy3YRjn4tFHzw9b0mxBDMvdjUZ+xKSCNv+7Luq2Waie7W2dntIYerI7y
8C5Qb4ipCSIMzxJRxrKcUjd2Sd/RNgCCZgNHDsogrAVArUAXIL3crBti8DxAQmq8RS2UhpXSHMFI
kHK/+7eDAjX8t4MyLfKuLLRjVlzrS1w6pGV96rShW2uCer84zfKgCTcOBRS6ZYB6OG99wOn5zm9z
sI4h2AOQm+e3vhBdFcRMjuNJdcBowTQKCnJnTktwou9M2iHfOJZv7n2jQrNc9Y4iWRzoemjmKM+h
TTo701GNP0OUbetuz4AY+TgXOLFaedAaCHWcY7DtAmgOJ1gIlL2gSm1h202QmSNfrt+dt9dNEyZU
wvLITFwS7FvcUUPvZ7+CwQt7CQS6gdJg94TjUwGe516ph1kd7C9hd4GvHdZJpCYRMLsa4FW23hnB
aIZI+O7io0FfkpHkHMcgqufjLaKKMyOnh1ys5DSEIx6Y2gcAp7HaP9SUdAEUNGrUFS/22R9stArd
GoE4VhcVPXvg+QBTPZUGgvnsfNkcm1l7JiMa0m7136Oq/Z1VZxtOFGWSlnDU8VeMeN4olBSGulvv
G++gBVq2SSqK+8QyqIPdIyaqLmlzd1nnKDHeXl7Lef5sq9JdHvAHSgqHa+vx9FKhwAh8YdekP23R
3jc7f1ixyToI70klwANaZoPQ+hzjVUfDaLLSzsAur9jv0xdreKgVFOCftCf0mrb2kvUE0YHjMwS7
o+0iZMT+n3XqQTauELTRQFSQEXbEx7QoKzb43CuWS4QS1NFaz7bTpr06XmjL6QPSOYN0ugChOR1+
p6V/sWboqEJbahY09QAHa43nW5SgsjCtPZDvIIrPxRxRR4pesH0bULD7wec4mscQaz2qrUfXg32k
+2M88lN5e1xAWyGqOkE4T2JLiyAXYD1LB0Zos0SV5dEhQIQCDHfZWY8pGe2XkHBfNfOFu065XTFd
thX79sqykN529WaNCexfytv+zQjMhzP42O2CtXD7bJUe4E0rRmetYfFHtn+jCEpXWVYotTaLrNmU
mdc+UxpQ8MTNZQbKlB24RbWJ/IWC7AqFBiXeT1otJktUAF6BrWzd7zvvYkStctfa80Hzx6Dfmqk9
uHBGFZqsEE/khqvdi1QHfEr4VcpE+DZKeBlNFHUGYFW48IDQ9J/m8vizg/prrnxxUOW4gElhW9n6
AWwT6RfUMuCIds6tkyyBzQwWgmPBjpQj6YclER0B9UML8b2ekgbebK3JPv/hlL7WRuWUDJpGm1SH
oOkxlT9P3/piF/mpUbO1en26c+5Bi4EhbwmlH0av5ZoUN8nXQvX/bdTvrUa+GI2hsfbRDEujl5wu
oeYfaanS3Bsn2kiBC9rsQKChNHMHtbm6dqr4cps+1OsxAcczJQxw4lmcTodQ66YqDAKES1t3t0BP
REeu/gllB/hycJNX3CbVQa0mbJGCuXh9uN0i5j2BdNXSbBoCkAsB/Ql21/m2vi22dyfzJ1jNl9XH
VHVyeqBqaODm6NZfd7I5bS/moGjpeq9fVWbo0I65Ds+jNTC/A9xqgt3trwsOczsttrNqHCh37LmT
Li66K/LxdnpVOtF4H5nFg7JFU9w3nncvo3wD3vHfN//vIdcNABokXCWMB6nxJX3QkkJR0pFN6P6b
bij9nUVnW0SzEzqhTM4IGRg0hYFn4O36n5zlV2cu9+jTR3/JBOybrDhkmaGsOoct0uyoBoYd9L03
gvoLh6udd3YwvJ3oIbgHCzkp5uQ2IEmMLZctg07kSHiRTewYp4U8LjBoDeECVJZQxEJSmjbfCDbS
oAgU7GwUIw+6h6ptoYoiWsngTCjZBEwqaJBQCXa7GXyOkeajFU/ZE/J74/dEuM/g1R6QFTjoCAGz
l0MqHD01CQNIEVpPfRuj5w+amgUn76Eo0unDZQeYAc9mwzlM2rhlBZqMVCSJAiP16dPhNg1afCRm
JhCPLu75d4YfvkvWTQR9e0k/kTGCM+nkin3wzn+Nb2f1dNZO+e4iNTBBGGICoH5i+uzQ9xfvCKkR
ke+fBkcWqk82qQNOcFhs4QBB2H1PnPxhk81eO1ej885ZVc5CTZ9rQrnxcKvQOg28yAE0Z2asdSqI
8PUN43HAI1UiDaD+vz2SbgpSG0sCukLS5MuCmppttjPq1FmdRnEJr9qG+XC8M8xfFx0VhrvdqPbO
cPH16tcJOW/z6d/WITPw8134/OlfXPSuqfNuGGfOqkYiFplrBCWZgMd6YbJlq7Mf4uz3DO7Xj6Ow
YowseFcqUJ3PjlDvx8Z+aA/2KkPLXOY87dYXCgwJBd3ZRjQtik2pzawqHqxYt+JkiNtjvOsi0LJa
GjsaPTmU3xkyEG1ZBbVpzLZnhHj7Y5wbPcyUKto7jntGLBiLqgYYMps+B9tqPaESx//nLrYU2uoq
V8XowTn/MKe+xG6Yu2hbcnkAImgu8jUgb49dd2zynbXKTs/czC1yt9CQBH73A/YCXJPcqT/uJIlf
m/ULmI9jsYT+Vdkd61sGLm3V9dHb3uYRGNl4P9fiPlZWHz/lEepuMSLqUbKs5/X8zFe6rufZUr7K
pTxL35xVd3NZVD5ysCFaDIskbkPK9x4iqMgprwWOMKHNHq0E5HFc7Bbn0I52i2wzzOjlsIJZsD4s
ykWy6WbdzI7OIUhq/rWjkmO7GRLg17tYJQ00s14QfvTBH4NMQbNzotFLzyIy+3iMae8HguUcXH6b
nHM9L25ItbRREwyzU1C00YWedjZQCoGI798ut3bcRnXURsVbFiahPNooC3Ff/ARoIcof5TnIWo5o
I4NX6II2z0I71u7k2cdrcrwcS/aQ1yxffiPvkj9mvKe8VxKOeQ85+uN5FiLn9/7c8uVzPz4Tzgmv
fpwDkvu+POy4juSR8Q7yG87gTt5dPo93ff9ZPvHjHORYM06uSB59vKXmvf/m45zk7+1Yvstx53nC
WdhxueRT5x+vyHM5MxTAaBo9+b29qs7VqsZUtsg67+AU7be3FnJn1urs59F+js7/can7KkptPjnx
WRNwuVeaB/UvVsNTkPYzTT6BlGlU3tICkiGnCTcXbTPJtnQtuUqu+IcTTq7a+W4pj+0GpPRyx+yy
Y5JMz+c1rWkY6CSE5gAIrKVcka7luHIJ26FGAn6TcXx+o6yyZXJV8Xtnpax2S/np41lyJcfLp8nr
8ht5ljGrlRV4/e2GbzKn5R0qXutZumKEwpnq1Zy34BcOX6P4ATGjd5sQu0AxNhYbaXmNfRbPW38c
mE/yc0sZpfXli1bkHm0/glPorEehRrNFIzb90k9WppfPUw/uCFovx2tIiQiaLfYQJEhFamEblH4e
50/7LtSvkdSZ9rNsVSyQ4ykW42bmvDESCys6zWiTFNGK2dvdo7LODazpWClD2UZVlK5FpH4tMxcR
23h8W0WodSyqxWkmM2EfHUOUj314iNjuLj4FJTMVLQnfuddDmgtjnbk96WbJ5rBQZ8eFGqqzXYw2
MYclDJHYXOnJmJ4C+jPF4gKSzTYyo7FreSdfvuADRXVYvYjhlyDMulm6UpZHTPu4GHjnbURC0NOD
k48IGV+Wh3px1M1U5gq2vsXMZf6LbRyYITKm1bx1L9OD16C6dAqLRTOjaOU7K9IA3sftSAPTM25M
j4qOqwX7uYwaqLr53rejNmzDczhwIadAnAda/Yx9NT96PeMpx2XL/XxcQ5L5z2AfvMumv5KBBQbM
0MvAy+M8Z87H+Wq7TldyPQlzPF0dF+n1wFVy67h/PN2uu2aqLOWq6JzDx7e4QDkR+W5Hh0XGnUMz
kc6HI8+4Ro+f8TSZQHwieU+mYuf3XBFSP1xtGgyPJrOq9evoxG0cex+nxVWAZcq4GmU1PGjQiMUu
PnxIEn5MYCIEJsfHcQjpPIo3uTyLRxFPJL5rdIvxztSwWCUbMVkZdB68Msz0sPD7Xw3DIgMug1/5
5zVFCz6XOUb2Gn+K9Z55yPz68G7dTUbukFmC3ireW4yZyeUq93tfD3exfD8FLB+uDEcWksUJ8A4Y
9Thmr6OsZFXaM7FlFsgsTTbJpuSWjegkxyTo44qFCFfwbstipWMGvOIUPtyZODf59ONC3l8+XdaL
7kbcdcJ5VHy+Hsp5UfRj6NN1wvlkmzYcu5c1uSg3i60QpM6Hzze5g62sfHyJN5FTxX3IpJRlE11d
v/ZzbLKZWZGzpkup2GyyOs0+vprQZN5qcNM+PloN5UaMvXR99kfvw37ZyPADD5zlceHVqGrtFwUW
y1uGTSgzW3xNyQps8HdH1s5ycVjorFTnuRkjuZQwnT87IQjnnJXJLJa3lvlFX4gjMyiNkrt39VO5
7vNcFilZrireGKUev5FxoYAUpyvgSAtZk9MVD6a3mLrMAsaDFV+M1vKUZUbL222Uva//jpcExb1M
dvmt3M6TPwQgAPF/StDMx27zaD0dAvSYN+L7ua98vKx8MkFUogOJC8RAsqAOranl1WEWOJ7JWbBX
nMl3eVc4rfPDHP0m8jV+FpzD7Vq8lIzp6FZGVSa2zAVqazL7mSyskjJ+sspIBGDHsp6KFdgof344
/XcT52ZRefXltu3uTUxS7r7cQuRI3ZbxEv8vdiZ/owVGxI4qMhinU4gePvcXn8NtR48qW8kUELN1
3opFtqoWlxlE0kCmtVywTKvzXIIk8bNyk0tUct+vUlyhXM4wO//fvRSX/OFbZKll7G/lTSwiDLHH
87VEYx92m68OC4JyojDIYva6XBCCYeBZjLfCjCTUkglEQ7LgMKWDB34zog7jbTey/iLme1U/Hp9Z
O7lGm7UNkiNuENU7aG0MmbOSxc70uLQ0kLsjl4gBRMhfva+KWlDji8SVWfNkBr4NNyAxFQQGcRFy
2jLbxATESmU1kbVErFI8QzfLgiw4LPKVPOdV7FV+xxmHTArv4svwO5t8iXxz3PiXNaprLn+Bvi69
xK7GN8ULXRrePa5MXrlyohBfv7hqjOgYyn7yIXaEPgW3Qby13P7D+xxvAom56FLBUqYGLGnThgVt
5Fvvi9U2goVOnEtqOUAbY65srBhKdNBEKpJ8CI55FNGiNtDcc3C6rp/agC1rHtcBMrK0QDbifEkZ
agtYLaJvJ8ah8rYnX8wEU7odu8OV5RnofwNAxoBkVURHhTLqxxfth3m1JtgWczziAMSXyunLuvqf
f3Hcs8xwZYhTbqG4OYluETbhGll+Oxqqva/e9E99H2/DK5ZyDfJdTpH+astjpAQ6p3xa61zV2Ne9
/nrw1JjbGDQ+glNBvzY880Z8gDy2b1kwJhcn7gJUuR4iBMX4QuZnrOUngL034imZRl4e0WWbAEXG
Xq5BVgKKWe9hr1iu9e4SLlfntbg7iTVkETji8vJrcQIpQcrwfu0y/SVg/4hGPo6TuXLA8+OvxCLE
r0gQw09MBJXVORd/tpJT/ViQW3yMeKt25uACjyR4xTjE02zfWixQAhg7UpaWhzUyOStvFx3nRkxP
RzVO1jIBdG5M/cJWhhhAnekuI4AjzE6ERPp7qAOcjU+oQ5OJaTK/CIm4TexxOj5GYqejm0U0d4hh
lnHTqVd4GqGjFtaL7Lr4lVyPngitw4PLHthrWSBGM2W9X4xmozCP5dkorHhWLWhOk61GoczENqiQ
RN7lz9vxnUXXXuir/o6ZfXRpIuzJtBzxlil/nMfK2sGHiT2feBMtLJnNB/e80T0oYZwKlMs4jVmf
WJUuHFEt+tluheD6OrnmVQQiPTqZEMTSWYdzN+kyfvAvK96EwJcmsQEdW8M64Pf8W74/5NXL6rxJ
Q81Nww8DOvg0ceB4cDZ77dFA3L/3pUgRH+d6IHd9F524hiHWAzDlvKIH8rqMiPybRcqTmJT8zMoT
XzCuIe5fJdT875dYrwSpH0eK8UkgOlo5i/+YJA0EOUK5FQOt8QQNJnrxDULVD2OVoHXsatdj17k9
shqJR/jv48SRR9d4P5buVFcS4F7WFkd8PLAbfvt/r+3xXvguKjZi32JSH18yWWQBtG8MDyHL/zU0
8XTyRdHtPgnkCJk94jFk0f3wGh9HyIfJ1Jb32L1/z5iE/aMcBwTtHrIt0ajliSOk6IyAUKSJBYtb
tCPQTwvym4GJB3o3jv+NXGX1kMf+5RyyWrHzX2x5wSSkFRvZ8qD7BJH/TH4s+SUAa4JvDIkvMTr+
CGz9+w/y0seqfqZb6aTlLhEuSgrhP7Fm8wTK+T2ElLhTD+U3YtPiNmjzMSm9HfGHrJYf/374cvku
Fi+enuO8/pf85R5nIe8r+0txSue1xDIS54gfYBvDbZEbIzdNzgoF2JnYr1iw4ZVB9cIaHHN9s4/b
Yromt0/+ugwSDBmbRo1jBjghAhODF8LZ8kbio4k+ZzLodOzlN4ZPn+A4ixLWJRpU43RkgZRLOy5k
X9QgUS1+ofaUAHmgyTm+rGUMJEaQ4OhjpN9/4vZt2Wu1IWP4vpcqI80trxPZN7JXTFa0AsKED5FM
IOIpOQhRn3myPkZNRENAV0zVuBMsNU/ScOyjkZLenR4r3JnEWnrgPGWRwV0YWD0/LA5rjPuHIbBR
52aSRM1c3q1hzaCBeEw1inr3h1Ue5v9D2Hk1xY21a/QXqUo53Har1YlOZLhRAQblnPXrz9rNN3Vm
mCm7PIOxDUja2uGN69G+NwM2Lptln9KDtEBokC1G7FbhLoHt3HvCzBVGsvgVH9ql+pFs/ZO2S4/G
TvxI8YO/L9BxqXBjcOw22+6mYGmgk36mG1wcqJPH03gGG3PDF33fj+5ZbKr834DsWyq78GiwtsX6
Fu9WmA5i7bIfcJ7NR0A2oG9XT+KUH85itYu1jpHhicVyfdecDuKX+NO3nSvGSOxN4bG7EdcqGFP0
jzk9zWfSNuiHsr2ISSQ2pe/hFAMpPseYUdjbwmOxDY/VTcWBQky54vXQ6sNJvEPhcyl2vYJ/ydj3
vvc/ccfW6rouYZyzQoWJTIiN1fr/H1mdwoD4/vh9t9cTmtXItOYIukW/eyVOHXHuiIsznryiL2c7
7P0jRGtxEAhjpvD6i87QRtQ8U+tLx+n/xo0kOnVuiIYxT8R2IwwYseFAJmDsumes/eudivvIDu2G
PY7Dh3sVZm3LMorW463YnBMmmNjWGfxvi7/m7BVT/i/7QmxtYhEYWBume511a1LEXOvb/hB39B1S
EA80eNfDlL8Te7TwF8T7iY9i0pie7onjJtyIXyOCjHCpg616LwMj/9/wiTdrb/83WuLT7+H7a//i
5YO22xc8kfinq6XljosKD1UYM+Kj2KGi1b0wyoVtK34X7pOww0H7Mn0imtcJIJhb6UE8QbmKC6HA
dTVj/3/QWN3n+BSejDWgLGHeEO5cfor9XJgQ2PMjWmRU2a3n47ch/D0jvw8IMSLiJNIxN8PdtIfR
wmiJIA18kOtsFp8Zu8KTKVRhXxbW5vf5Iv5ZvDSxASTbmIld4bx9b40sh+eOAe5oAllGkMWZx+Id
ikEGPXYSJnG1FR87jCRrB8ibwS/4vLsh+75S774P7fHWYXJML/42P9GkIHZ3nx8qfoniGWEWWUsu
Trka3ykMlpAmLGUlPhehMmFbUA9/+72JmZiowmQV8zTcsG9CsAcVAS4Ywbp+3QgxGHYCaW3tvm1c
YYLXLEkxU8QaFHNDWtev4ocw6TFSSIe57FmsZvFDTR7juu2wTIzdUWwgYtKLcRKDOt5+H/kZroC0
BgMBEcjTA74Cp0TYDWKANK74lxXxvYZB9q6+LYyJLe97d2UPYK+tbtKjf6I6C/Wzc3rkE2H1CNtc
wzIT5p8w/cQ2Wq/RF8XDFg8u7lTM7QzNnNtaQL+WGPPcsIQT/u2qCGdFLAOlEkVjYqMEaMp2ZXoV
DyiGIj4WN831iOhuVDfetWvxI6vt91ZO08YOOxN/VhiBf33MD8DtfFf8tXB1Ze7r2zg134XhJ0xU
8cXBSewtIqYlApkiwkEsb9PtnZdUFK2JnaY6V1511m94ZS2OE7Ys39VsRCwkeYJJwjEhfE7Jo1Xy
GmctXQOnQtiu4l/E7yJeVm2se2OLftn1uyRPOmtL82SfzA07my9TnihKSTJ1g4w9Neox4C/S5iR5
77N3+zb3b/XxRoo+qIOIhb7Nq5xeqAl07vP0o6/eom5vY6T3blRRH7EzEldFvyPYZPXTcLIwh+cP
+jL6nKI6iipfyNYywtQWiorUeCFOCGEgx6vgueQJhQkvbfV24YEDkBbOtnsnSks9srQNPwPve6i6
DbXejhivVvz2iQDBCcObNH62YDz5dNiU1eKRs3/NrfYU/U6ATHECQt5XvkaEBW/0e9Ko7+p7zb+0
fBPbPHFoLq+glCKYVs5jKS/9pxZCI3xy5Jbodi5fBYTXRejtdBfjDwgTPvHmB3iPOCkTcxDN1y/x
3mOaGqpf8a1/At/lGkgrsIzEWk3Ft7nm+0XeJKevyGPmrMnreuk6f+iYHBD53geeKeV1x2t07QxX
fCrC3ekDCifMkuydeMMtZfu88Hd7pb2gE7kRwReKnd3i/WpGCBPC2trL6p3axeussZgF1lm6F38y
tpYbPlhuvI4PyArHr9c5aG0tMYM+IZbxmfgVrxnRa0iP97CxaAnlmg7/QLiHzAiXba7f2Wz8W4f7
7Pb8v+neaX44QL2XtrwUGgv4WzFv08+LmOzpQdo2T6Bnrl8ubaUXcRkC8yeE6M98uzh291z2Rfww
cQHE658gmzME14daUYd5UF6cX0zxT03cBL9AQGWLvcHDVvyJ1ipKk/TrIqiu4wLq7DSI4NQ78UkX
eKgYSxGvkjwm1PfPsAijSy9iaRk8LroNvygC2vPg5Bmad+5sw+0wDTfWC/fX7MXdmCvrRSw18TW8
Fu5BvCLhQNJlHi+wPxk6HEZpa7xITNuYl8lMtG+om5PpB2LmygQamQe8ezTfFtTzsaWQDtkiyr38
ngjS1qS4hkFMDxQjStcRZSg3iN2SFRF/zY/+tM7Xr06WYowZTSoIniSXlcR4t4uHYR9hEXeb8vP1
6rGeJMA5OL7f/jOyPhTBXNDC8whvXYNR6upEW8izdKK68aictHN86S8IdgKc6z+FM6w9zo94tiex
tQmvVvi11+TNdWcUN/Y9KtZWvJOYMKF1Naq4XZobThIhYrH3iYETXvf3PBUfGbwjnriYBFuJ+Wy4
dBIEnr9yXOsc77KrJ4037YpdeOJHDAKBFy7uHJcCXeGd2yvzGK5BshMoZzKQNamI3yHxuK7vRYhF
ZD6kk8iSiQCkiGyTP+T/ayZt2yQbEdf+Tvg6JNXE56K3/FTfdDjchFUnuJFQIvcooMgXEVoWu7G5
EktYvL/gFPHrrwNCIWaEf7AVu/+wv86h60Lo9mzr0nli7ouHFlmw6zrgM2q4Qih7/DBwRWI+SGf/
VmMFIhm40ph22v0f6hn0/yjbpyUETALyBkDgf/YUT2oz6z24hDMNh9lbhJCNIh2kKb+vUtuTcggg
xNAgUcB9OmjNShq9GjwCPJ8qB4BXuZkDoBzlpX492p8UrgRPJa0d8zEeqJtGl76jvDKjYWN8HGYK
ZKnN+3Ag4qVrkC2ivRZZQBRKkLeH4fWe0NMqu6Ys+GV6DJMl2yJ+LFfToi+3avCUjRYMSZht+1Il
nBmsdXwlRO5qSslbyv+oAS23lXr0Ifc1WD4Cer5BttimgwIFhH7jmDdmvrNNSLHbwgG5s2yQfYq3
gEpLlQwL6q3ujBIQ58UM+cg1gpXAwFD/Ou0cqJP9aiDXgmgCHX40wj4nsPRaioERYlzmd5RH8c2U
xxWJR5sKYjIy7SJoAtCyAkowA/bAQbaRQo9uq4wweH8JMOTIusj7PCvcILrEk+OVFg3QKZcKuNDo
mWBxD1N9HI1tmh1Kcy2B30gv8fjLjz4i51HtN4p2KtuzVnlGtlGQmpAEk9SQVj3JUSpl4ocyQ+DZ
M31Ply6m9aBYJRoTMMDHJ9k/Dc0lS2/GN43MerujuKXIX3Tt0wHCk5cfhX+6GeKHufw1O0dNQhqF
Ovmz3OxsoBpUwfi73r7rx5ONWHtySQqP5oESRF7h6vGK9rnMOZTBgbJOypgV0w3omhnW4MAgqhl0
DwCbiLdz/wDPLYvdVl7qwcoGmAuXFHhps6K7pgtdvxZOQvWhvQL6HgxOa48f1JdL55WmG6GwtYpn
F3ypTvE00qcqJcDwCV0Nu6P3qLRSgx2ItmDYRMOGWja7uKn0u44zvo1zZHcxhaTHGGVYUAkIS7Cz
/Jp1w7Ubr4xWPRy6gpe4ttEFMGEIP7dzCLD1uZnuU/vizLfZeGklJC63jXFny89N8jhQMuoIiYyG
5FXwpUEdtsMdLUsJZdVefy03g4aWUm5dUgW8opdYK3eV/KzYFyt8Ka0dbZItjRbEcKk/EBLdj71z
QeaTZwC96/crPaf/XUypmdJZ4xhUt+H8WM83Cb3ywzaJ90hQz5C7ghWSWE7kDcMqqmAibyT7Ihvn
VDvN1j319x02vLamdmqIbnoM99EzJjfDTSWK052HftUmB6rjNeVN6R9txYOxPbZC9E7Utit4xpu2
O3ZUKsrIS55U+zCPNylSLBSL9j2Puhm0Y6J4ci7Kl4FU66nmDRqFZCpwZbTcaDITglnvSAwclYtx
pIlA/xyf4PxJj9oxd1E7Su/SfXOAToFGlnZoXuStjKGBRw1/Ff3WB/tXzVc/wMDrv6Q3/RQ9z4T6
aQrG7oWoSq8UkxPxG2CyZ8rsoOpkxWkGdOsnyWZCtjQZpkNarZguAH/pRRMA44UCDqwe4IuweihO
qsm0YhPSXnKmOccyOiRwqbmHXE2V/vRLeaVVkuCPeaIV2NRXxldGN/ownCLY43TNFyhyjpoOZMZ6
DYWUzdIqkG2mUHplDbhdPv1HEuJheruPB+SU+3orzzo46YcRQLZc71DzjIB1VdpDR8H4ENwkgSgW
9+Dk5jT1No9NgeBCi2wB/NTDKIAV86ZyHovgrVQOZXhRkQBoKZlsMosl0az0snEbC3a7TMvdBua/
tAO/N6MKxc6ebeZso0WbSV0ApNFvrE/CN1DOT6bsBsYSCh6q8smH8Tiuh3vlzXrTHifcbevBvFFv
sEm36oa2WFTN5zfUGKllBbQn5Su0UYZ+CZ1Qo7N8t2QUkCmghnnD/Dn6H8nZfGYMGXif5paWcJmo
eAju4hK3YyuDi5S9fAOiiVhWcYOrS9642eeYkuaq2hvnio1gfmDj8m/7iWPkhGpJM3ug/HhlCozh
TMm3dEhVLUpZqJqBmaVTkP5CeeG/TGfnSHy2loW0ODRH3myMlDBbpSbkwaRlcFH26jYi92VumnNz
bmluuw8+ItofPwMKOD/Tg31sH/Q9soqAqzHjz/q6sOddPJZLA7RmYn6q6M++lwzzBSLldNIO5k1N
NCi8kw4UKVcvdPAgJpW9kHN6dD7bB9S/omcJ9MobY5j88j+q+6RcdCezWte0rQQ0LtHDDzanE20a
NblXNVz7A1WAzR0iOX7EHoPIyRKLEHLLhA5is+SY9jl9afcllkPNNOxUGr4mgS1FB4ouSG7VaBcp
dfdIENH2SNfdSLvBwniX3n1BUK+RJePHFksWK9vjIHTyBtDQtJGOi0YXyHYHXyVHbFX/ahxk6WZp
TRclqqH5bNxnE4oXRMRyQIzKSOQETZ+kSj2j32i4huCCcwTQD6r03MX1amL1htptljwV6kWW7iiK
d2TFLUEL+VrtqlQQac2rbl/goXjMSvpWgvRSIySM94YzEjAG/WpkiSHiY+arML7tUmUdYkvS4Rff
SU64qAZaCw39PUdaKlqE4OROdAxW4bLpjpX1EjDSFeT3DbWXreIpPTIUbuQ5dCiXQOyxV1xgv0N+
8AvMko023scU3RB9M8Egu5F+0qTtyFarb9vidua/ASnZZYiiCDhQvn64p09Hswnqrqt2b1Yrs9nb
ycWwbprZDXvOnHXfwJH9E33M+I+6SEg7CiQLQVugRf5HhaladeoQZeNZ+YBn4j8kdkX5Jw3WIwQo
T/GXg4alABzdo42mUBHL9dKvpN/qHWfCgcJwGPS8eBkudotRtZi/BJE0xLSDrbdSiw092xUNi6J3
yFWIf5YrsHsqmToqpXx3KHdds2dkKm0DX4hvQTGeYm1wADCt1Sfz4ff2ruL8xwNbsgyIy9B13dGv
XKe/1TEnTeNLs60MZ8ncqjkfNx2dniXaw9wV5WaqscnL+dUo4qVTH2w9PLSmtXaczNXHgyK5quHS
d0ilczQuWQW0Q2TByqfUuHXZnXID9PO2HM5DcNcEm1BZyNO6pahE7/RFhmiFwecTdo+cfNR0iulv
ZnxW+2IxaXeN/oTmAd1wvX7ikO+CbTDc69QRFLdZ/6JLGw48Y7qxnPtyAvCwTUlqD/d2c2rLtYm+
QI4kEvBjEA87Hex6sqmaLYl/1dqMEsIDT41/qOG1Dm6HJp+wELcG09/a+NYm0mASH410hx4P9ePI
WFkB8CyacVyLKKi/tCsv6B9mCnB0oG0HI3trtSP9XUG5SSIvY6/Ajg+WQX6Iim2jb7oI48ybnEvV
LgegrSPEmB0daHOyR6MCLGg87zrfRVlRQF7BMtIvx7uPPZlEeQK+39UAJejbAJs7o79wV1GRLwu3
dqhWge/JlDsHG2PYouIHKXakgmtczVSvQAHZTgYtj2C30aB0Q33fOJsCokO6LRqMmLXCkMAuBv9I
5Sa5nf4Ar56WHkdaFxRHEP6zvTQR7QIKqQXfjT46zaUvcVI5mlcw6Kse4bWlBgEo8sJ+ZXWb38/R
/4BV2OAILZ3uF9uicexH+4uqTGauKxLlWBFN8jBieL0uRCmcDT/ZqCKySV8LcMANmhVJhQGwNgl7
RkSpUEEii26sFWMdFhtrcqtgE/uuGq9a0rz9ylc8S1nRQdw+he/Y0Q42ueVCvqtm3iKiHOscvSCN
Pjo3qVwbObZGEHU1DF/6I8clrViCwYi/Ny7CT2IVVgttxWOd86aceK1j8JY7S/EyvqlYdiR+cKhG
2DV/6BFS/qui+x+jJBb63xZyVBR1Han5eG4D0TXnI6FACI2dC14t5gXEiATLzZP1BdhP2qZ1jfPK
w2KUqjXiCuhuqSsJQsqwMYMNVm6ieghrFMjlIUnQ0i/uwkBvBtFXjQJrX7ryC14A/h00vMBaogDb
TKJdJEQQKRe7ARobFmuB0hjfzcudXNyY/TaKQYusHR/n0+uQxUKHEEAAoW+o5I+TEOxViwUwb5RT
6Sh+pmHpdgY6hk7BCG4RdUwXK5puTYIi4zpW9wPOAKENkt7dHh0FdF/86QYNd0P1OFMQapBUhD9W
ToxmmSezfKe19WnSnTmvTXWFSoPvu1K8xsWmTR9GOuEyv1zHIL8/S1jWmHAWzYmcr55NGai8/P3U
tv9z9/3b1BYtcH97aUGv6X4nR+M5y2g/WEJPaNF9wP2hkYsqHX3Twt6SaDVFJsodS7f5hMAQk4FE
oGdeD5y1DJ2/5C/RW4mY6pE3V2vA/PgiQB5UQ/TDV4kLkxIR4crF4nVk0THfKgsNeaDDLOP7eSlu
YbkC84CIsf+cvNS7/IKCm+/KtIVVKxpc2WbmcNPRHNh74bix0VsJthzunNEG/DO8O39T49RAh3+l
SZCNMhSb0U4bLn53rqR9Ha+hYGTVutT/0AKj/gf4hw3CVnW6Xk0wrj+RoX0l0Q6bysM5RQPcUnBP
7fHwmk1uatE3mSNLgrhqzKNIZ8IqASbdixztcmRxknTtJA+HMAzcmAjogOmrtZsBc7Tc9INCexRQ
eosgEC5BlaTsqg6ax7hLnAd+g8PJN+WAWLSbrtDhy9Nein72yOEoDF6cMCW9N2jGatKPLv41JPsu
+tWTZjQx9krlXSMQZPVfCvSB6AQSayBJpHs95B0simEdDftcecmJf4Ol0wF/zPiVd3azM2XSEDd+
dz/P75UumiFD1jTqocba6T0TZDq9gLGL2gja1bJBXILMxTHKPADlNvUPxE8HqE3bafqo4w9am53+
XtYPXXxvq2+cTClfQGy30PYJtermKs1g1W8x6oCL13jRpKTSU1SvbHMt61s5uzjDQWKtojRqLtn2
QNJU/MvGCXc0WFsEnFRsguMg34JXGPw1IPJidq1o3fWeSoRI22vRsUf3V/WBfw0OrVuXoaCIJHge
ynBvd2EGXHMZ2kuIBRAxo8A1VYFHZ9vFJcjpP/W0N2GldgvORGtAb28xf4qTEz0igMFwErDZCa8x
EaBDQL223SxyM+LfkCKkvc6iIWXe7rnpVMUA+9RaaBLrDJYntW8UiHQuxq2UL8UmFN2ryoPSb1V8
+WLHx0pawvzj3EzJoCE2hEBCu+qQ2mHEP3HbANOi7TEqezYhoyUi9scmRcG2+tHPY5nAEbDgNPQr
fxIIEijeeZalw7miLWmm6c4eXRU/vdMuzqiddIuoRA8+WxpoiY/fmlzbOqPqObrzMNbRxe7Zl8cH
nXxFNRdbpUVAt3+trooCpYez4SAh6gRoDGJj1E76MBohxMmGmlroKk5P252d7jX1rONlFkQwhwqF
0uzV6NFjjdp5WSJTk4XKyndYMSMscU3Vt02GRGhWHALii8FIfzaSgQiIIRYx4po13TlRqQfAx596
+xDV9WOgnjvTB3pkeYgdLiPPKrJVJDSXZppB9HR3Db1CuvaFykVAoISz2y5hCWevhfpFd6ebjxNG
Df0D3FBg58+pvhuC89TayzZDhS7pOZCoGYne/OmzNf1dCRPfCGVcYuKYOgED/ZjD2Mh9aTVhyCM2
slbotddDx41w4/t510j381AsQ4I4EoZCA7eY9t2Fj9lUhasa0HZMgx4nClSDgWMNhFOuceD0r7Eg
5sSEkCCEEDCSlIsaPFSDfmNEd3h1lIah1dQwl6ryONJzPrEz/f5A+g82KngN2bKg4Mlggp0fDX1W
lsW+VMz92Wp3FZ6JHRIZq6Zjgx8LWIC6LPMcjghzwHd41fJDWO9mQpsdfmIQ9kjlkqtQeHCrYS13
mxpJvpmy4TY4NvqXyu45FBPiktN+0synydRQfKUnZajWwdgsjLTbVqbmBdalNsM/HBM/G3lFyxv4
ZkO16Dg2DVX+0bs9jUETjFbVnhX7bUKXobLPaG5urf4xUb9q8EolYiTkdfWHDI5Mji/3+7H90SvJ
9R1Iro6NHStzSl0BJ3876+MhSIoaXuJZl9etdOjB9hFOAaDSjgRE1r+/mPLvDYGr2cJkpmldhR74
T8si0kvfTpvgejX8WKV4dUo6F7uvUcM5Q0CP+W3TNTk39h+e80dn7PU5aZgW9HBbIZHyA8OnDOWY
At6qiYl/9jJB24c/w0v+6+n+fo0fLkGeS2Wu93YtpmnZ79SqWhORqrHu1ebSBltbeW9ixZ3M6E87
7Y++9X893Y9xhZxnWw1IQczsHEuUzHtHVZ392iGxJ6wFA5szZEci6tjqicfGoxmk3+kiiTEjDOkF
ROdywqDTrcvvX/m/2kehamAbWSqQAoC4+o9u8cG2fK2a6/bc1O+CcEGqTuvequwBWdPfX+kKHPjb
aQMS+J+XEoP0t6mcpKExGFUhGJ6qN4yUGRLBgAX2aE1C3VpZ1aW1TzN6qdjQqxzYU7kLLSJ87UNd
C7mcYSFvA6QHQtoNpwKig+p7Ei3ik45KT1AthzRFbR6rNydzWeUAoLB4yEtZrfwH71L598NopgFf
09EVzRZMgh8Pk5epFKeVop/ifJme8TA6Yl5fGZon7QrVXJx5VBCSCfU78GuwFYDghMRjTWFAE+Eh
pu4QeEOUNgQ/4413MlVK9Dj0XhlCkFuk3cq5Vyav32Wf6id0QUjimGfNuKS9viKnQrq+c9HKDa++
kGyvqlf9nL9PFMGeC9r2a8/HdnkmAZpubAogpoOfXYxwN1JACd7TEfFRVOakg/1EbXixICxD6/8p
fcuPYsM+te8YgTkJNmpdLhgjzg3otGLvv05vCUpse8SsiX4WT2q1GG6nL83BOoUII+RhiOQiGS+E
7M5I63xaF+I8hOzuCpSOTmSXDFJSiAvCWyK5SVLykH6Or0ToWpbFy4heA4FnHGbCndUf9rfrbvmP
KchbUxXNgh0Bukj9iY+XtTKYqnYWoSFXNl0wafQuw3eGcYK2E1hGHJvYFfGomfX2QbJACi5OtTRQ
WPoT/Nz64caJzm0DzW5QkopussP/OFrKxizLoSCDlG6JNG1rD2rMmq70e2MBbh2lQ1biMrqVbmQy
/GTJH8Ob/J4eQ+cU3aLnvsRC3cbn8GZYW97wQCngC2bNhXAF/uAelBGxRvWueJZuKfvdmhswOBM5
wA9SYLvu7H9oVLmam3on7aglEPW5NAYMe+px9sGddk6X2h92+B8n2ffjos6gAw+1yZT/2GmcsOkV
qzbUU0XNdfc2yYeWAig4oDZNb8kfdtwfGy4X40JQFlDlYHfjNPvnXhOLyE9u1fIpS3coF6knW/oE
YDaFr3mxDLI/cEn+/WgWPGMHBQ6gqP8Go8ZxpPJkmXzKSbvSv0VT0EzgTVnI9JwgiPT7jVRYU/+c
xBbzBrl5SBKGg8X1z2fT5LxU1ASNRra8HKyJj6YS2jsgdn9/Hf1PF/rxxoZBi9s25EIDYj8A69IF
c7Im9QX1gHI/djlUXd4k20NoNu6OOulgMLn5Rss3iu1NgICNZWyLWFlA1Sqe2FvSs4WnJdEjuKQL
HVJk6QJgYK9gqyErEDkeolNkUyxlPwpsy7qF5iIK7Ta/fzbjh71xnSB/H8Qf+3cWySgGWaZ8ksBB
kkeUN5PJTmcfrXYjPxYRCsZL/SsJgAa4JGRkAqnpOgCIeFcFS+U+0++aYVv0K6BUKP6p40YGiAOf
HconmmIEylQRKIv1XfBsvWifzRONxPcWSCSatzv5bvC3dnJqzaesXo/Gnbqxu+PUn9lV8Wx//6im
9q/pycGrmRYzBhudFfhjwjiypGutJrVnnLmbIR1e56E6tLNyTPXbrNIQCmveDEggcl9teriOHayz
of6yQDfCgFs05KxqSzBH426h1mdKHvIcCXLYTbr6qsuvBRPRnsuH2PwcBpSAOZ5TovoAMcL8IXfQ
jyJXOx6CCNk4wiBW/JaMZPmXcYjUYl4iTlCtSBLpCKbGKsUUzS1iEUvH71/aFqYcpmfQyNtqKg7T
AGoUrTwf7FtFzXn3avpfqQJdFam9qSPwFlDp73yNxApbwKEt1K9Ymba0KQJXkwZzkfhfRNYEJkPT
ZMqfDyFJqY6e+9Ii7/fVYTJgyB9a1O1lMtKUcujdRer8TUHgxkfdOymyfVc1C9mMyXzhdZIOGKfp
piMhalP8Wkqc5BbOJMaJoyBCVz8bJCwjEMEEeAb4v3Hs+VytWEtQeTWlxMmBeb7sGiCbPnfag9sn
DNoYzyT+24NpUhmVDDetZJz73kdXikpKp3+0lJ1k3qUl0s7QLyUk3azyIyvuBxqKRlzOihx7/Biz
wU4x5Zj1pSOUNys7JVuD5B7ilVTtwog1COULQvqb6VSnEmVn4wFOiq4iH+jflyWe2Uwi8U08vubT
5Zk8VqKPUw820FYWykSAdLz4/mdG6nERKtXNRLCUiwrZ+fpodOais4xFyO+5Bjwqp3Qyhy01b7SJ
XnH1kCEyUtrhUp6okpVKRO4rz7QkymWpKe3WBarvczB9zr2NlEoLdnW2qBVt4o8ga5B6HfCeh9EL
i5OcQ9udtBtREWFXLSEyom101+tuH5Rru3mVeJ/lbABpWzHLbzKIgY7coNc343TQbieTQdHov7c7
CulfI+dB1QibxvIhVLRjRaSnCpuVJlWnZjZXJUngpqDitjeUVU8K3JYoiQIPKzvEEdTjYPLurYDy
pGhC0iQrVwHh7LBNloECPVzyh02dpFuc2juWRxJOXjJfshHjCzHccWnU1qLu6xMVP20/rAdHuSm0
eR1Tc7REoGElhVTCejJ8kp6cWWUI7HC5MFWMNK1/TYu3hqxZQBAuajMInLOnjOTh7MEbjAesuTn+
FVIPESaPnIiqLez9EYJjbOjuOB+K6WgnD5F1SOEO98DJzLpbD6q/Cg1/l1ARnuWvOTO4r3PUxohp
ZQhDWkyz6VImdC7mMFdhPurl7WwBga3H94FOPePBIVXrTx9l9VnbqDeHb3lpulmFWUi+tFMdCpCW
mVztzGC+DVHqHIx1iYSP9jDMyV0rp24zFRtN76FFhevSYWsI16qWUqsBViGipoN21dm+t3pWpx0c
RSBKCuFtxRI1q2Sx80C9RFngVvEerYEifh+TZhE0xD2LvWYxzWkRyXIXc4IqgBhgVwZCI5o83yTt
gJ51QKwxQ52yIQZpUK/OyJRydTMTRorteZGAESU8bAhPoFvLFIWOeXtMM1p/0TYpnENe34p1q++U
tKXwSIZorKCTnGzA0PYF1dPGQVceIwWqFY+QAGudU6Q50YhBVM7EoRHOTywRbKS90YzIgcaPGlD6
tkJCndhJRQyqnm5DIG1ij7D4qqmn+lqZjmyT2kgeGdhRGFCGWrPJU+zTvtUUWHBdHE+TKjocwUVj
924T6DBIj2raHf3Q98AfsaormAzRkJyyKt93sXVJjNseJnoA9BFvFW7htkjmraQmHgC+8wyKs5cP
YErl9EHOjCdqcDTmk5yhURzEJNwC5GUpfCBX0mrTWyZ3j0D0CMWm+Yc+foUT8vbhZ0Odm2TqrO5L
QzyNKoEOg92RFDfswFDHzS4NkELNb8L+XkS2yuSxkNyYV2EN1lOS6J6svNuUHcTUJWqxtSgzuLbM
nTl/0+XgK0Tqvo/Ocax/ZrxzedYOPgGOFDR0Hpk3FoVZFj+s7F4T0umEP3pw0r2oeuj0FzMg+hZi
P6wcIFpdfkuBUTQ9AvwjiDiQwqWyjIpEVtKowA4Nq23MSzWixw4lb5/kCV1zmK9M9AdHsKjRNCVk
nDrSlulK5NRcahqptPGQcXJVPr1eZrjHwZXnfosJcY+B6PnVruXkCFgSeV1vwx5gNu6xcx9T19aH
JIBINS+LDmkMAtjta6e0aDZyxFgOsB5KNPvwQZeGXZNS8FxNbkQ9lOGEm6FTfkkIiPuz5S7VNHqU
OboNZ1X1eycOvgxAV9XUXyZ53jrVtKmDFrFQlToAFluRqJtekl5m1JqNWVsSzwBnJuJHMVFuFrTz
OaHpOkCIwaoSq6dCeXC8c1hoxkzkkxEXt+tkCUJoA5L3072Ztwfn3gLJ2lkZhckFRaaynXyGpvSS
Nx1ptgRNLYVgvf+gVT7qygubRi3T2Zlk8ecwfkOoYzP3wYtCMNki+1tNyllT1LMJ/6Ig/EgERG+Q
jeQMKOrsiwh9wtod0+jz9wbZT4GkayBEs3RNR9iBapFrdcXfAiG9PCGS5zvNOSxV9MjJ3DXKxWri
lQCRitqJWiP95Meu2FFKtby3i2FrE8QolTctbRZ+apE/r9+7cVq27UPv19z/2+9v0viXByWMRkK6
Qu4BJcGfrnKZmWXbDX5zztQJZCa1Zba5LAehjksFBUqmwmIa8uiXkvt3ppx+zYSnKHrZi50yscN9
EkV3NV1hhN41E1ssktO1bCa3eV09oNXpNs1Os6WVeO9KHO/t2UoRH6Fnw39WI9iAA2D8FFx2icYE
ZZwkdyDE2cimibU5O5Ibjod2vIJGWZ0DbY+0gD/7pJETcCK2f+ZQM/p+7SNUKWaoATrQR2NtpJZE
b96LIfqDF/jv6AJDRjkMulfiI6/5n46ZlMZNnWS8V6WDjZitM4ouyyJaNxSJ9VQ9t/RkNgHVeNT6
szK08caU2ZDbmix/eCFf5fEgFGEN42MY/4GC91OT4TrpdAO0vEWyB4LzD4dnQBGmyDglzrXz1ubG
Q5IOz5k/HQzEmDqdwgXFvNOoLzOqxzmz76ac2u3fT6n/nPe6yR0YGndCpfw/xyeulKymmoh53yKJ
3lqseY00TRNR3HTwaRRQAzKRj0peu1bT3I1RcseMt7DRTOchlaZ1kNMew4EXFvmmS7rLmAZ/cJau
vtA/nGveoSED5bZkTdHA8P/zHvWqTZo84h4jFPn8dEcmeNuhQSdmu9+EzsJhBhYUrFuUn1EQykoN
RMVTwEEv70Yd83x8xJZd1np2OxsHpQ72qvHStxeLwmgRXq3EAZSBtNBEFQQrmMhnkwdu6OaOtqoi
JF7wmPORcFiTNBdhzWRBuuPoyboUwj8+cqg1N2VoZeQHO/Ar7T4fXyTr3MwpbE1CygOTLY3adUit
6VRYt/oc3Q6Qj6ZW/0OM4GcBCdOKBAkhD+FbMrV+7mVR09SB3rbNuXQI6KmUPab/x9l5NTmKZlv0
FxGBN6+AhGzKpdK9EGlBeAnPr7+LmogblcqKVMxMT3dPV+cUEvC5c/ZemwawzxC9ED8goaHKWGyq
WKOBhzUDCQ3pKXVHyverQlm3uocBz/E/oI5RtcF9qEWPSikR7NjdOPH/5OHySS2d58qThcx6rVmr
BlM+K+rlsuWUVp/FQ6GxgAj+3bkcN1PZtJLxshba6iT20xpteZ+j7qgncmS60tAS5AKro1iZUbtS
2UboMc84ZR81TntdsWiG4a5NxIda820/eA0A/KfGi8CztuKOlz0nWR1L/umS2OOKlo82qnsxVLZ5
KMxqgUwYGGu0CCOh+1DqtZYYk1LF4wt886SP+d31/vfR+I8JYbwfVAOguPOnflV+tBItrM5q+p+e
hEB9p1UA87GFUmmnK73pqqxGFOYEelrsvm73A37UP4lYEXWiRXWZ6QDbzPeh1pZDVfeiet4K5cKs
9tKw1MOFWbymyBwq+oQ4wi4hRI3seM73ZbSs9EWfTXNS0oy9Lh4oZovI/ItXDW8ekVMtgoVpES1R
dFxERPqTtvySz+Del7J+f+PejbPA91ni+0e/aniWsqw3J0s6b/Nho+ivGZaBy0Krlon4WraLi+jF
1HIJCOl2Mpc3d8P5WOfzKrqR83UdPTaOPm4hYUwy20RJ/9Ol+GsnoZqFrjcNn6NT94qPduwVfqmg
cgDx9+POvoKXrqHZjkfcME8w4S52iwpyk76o+xtv1J/5+/qujLGPBPLoFlzZqzeqUYNzVUb9eXui
dKF+WDB7g2mpQgwCoGEIcAwuKL5sDacFwdOkelmPrbJFdSk39xD8635nYkrQn7rMNbwqmlvobKKZ
BS4xcTmc+JpTx8sqQL9pYxC94yd83IsMwa/oTdvJRDocw5e+cQdhFkf3WuSSYeiiQSI7pRLYPE31
Y6rMAnTBEpkPbhS5SIlDzPLRDDoOinh8PxnKKVtS7FS7sfr9EVP8uDuqbI7AVmUs4H5/3fNuyOPE
L8/bAeVrtNLE6RC4GhV3slRI+3insm8QVyK6SOdq5hTZ0Q1Xuk94q8JVEm5jjjSC62N16leIrowT
CdvFMSEQJMZscyyoyGpI8JxGtwv/LsmXaUgHbdkwh+SIk/ZyXdotY8rneHQD6Ktfx0L8eRFBwtK7
VUQW9+vGcWwGkiYm6XmLtYI/3tYPsX1YfPnOg4GN9YHNjo2yecJObAwHs19Y+ye9g6vE7dzBVZ2X
dqJNpZXkEp7kouC3VaebU31FbefojuwoU5I3J8ZB25wnBiYBi8Kh3cMOMx2UAE5ro1p0M+fk4uqc
gAlzfPuIr8lV7J2z8LaPhY0fYRaNv/jwtERM4Yz22t34l+l07k7XLigC90RQZea0OAuPxFVMmj2K
Q4d0Ifsjc5Yfqf20/GBav6umnOvsJUU7fh+iOKcN1xHgmQ5zNPbTZPoCbMrJXGxYE/FTWkJhe2Rb
qs2ga86Hd9w6wVJ/sDbAMJlpXeUNbe8kPWZTY+/fU1Gy7yUCK7DWeqdJ6XUwY4JddoDTAIkGJgNC
iTWoEZz24V26qiaN896AHAEf4Kmu5OH2WxQPSG6hTaG9dS9LjBgx6LcR3jV6b/hdKOH6D3hb6pc0
mdTrbNN6wyrbXuYyj0EDbQN1ekJw97S0LR4FJ2dXm4qT8fFgMnSwVgByHP8d+RAfKhC58Z9Ok9Th
5Gx/xg57Xy/3zh5dfNPOXA7rTmB/IrNbnpZY3SDJqs6G7h+3P7xvJ0QSzqVpP0nvCv5+Hn9X/g61
fCFt/Bd/HY6Q4R1Zby2l36OICZXfgt+q2hiPBRMb+iyBs62d7vpj+G4B+qabAMcbB47t2S34tfqe
NugSW0hM8eG5HsFrIBJAKSzFuT8lms1+lIGKsuhCtMgt6td2gWFnQ0GyJkJAo7uJ9G7URVLq81uH
CCwLEIe6QV/3lG6xwCHXL8nz4Ac+zx9nuomcZuDEvp9CNJAO5TrOtekHMiUOcJezQ0BXsKoW8FOc
ETIVz00yERfay5BPiln5zBIo3eX8SjcxFuWqdb+iCXzqY7hMZj1MBZ+XDZX5PQpl/ll9ah7OvAOc
A++zhfVsbfFs43jV96fHfmeswqNwXz+GO+zS50M2abxsnW5UclwxCxxOB2OrzNU7fngqw/MS3Azy
rHrHQNtUT+o6n4Vz0mCn+bLBPm0b7uhEt+7hy677Gb7wZY8rX3PkGUI2hssRlsQ9zd18JnoJkjqi
CMc/CcVcCvODbBMLj3H74+B8UjGyaZ47D5uX5ddD4hBExHDW3A9k0y42GUYewxWDKEOaSOclKATe
SuqirukgGOCNWz9Jc2sV27vxwojLbSjNHsC8yWHyLNofD1+7WT9zjl9fTuUcWns3+3hyZ4HLx+Zn
evuQOV+J4zOEj9h2+GboOZ3ZjhoVyYL1jfnfGOf3H/O/xdRPy1eC/n613TE77ItBGZ23bKVpRyyC
k+wEhjgJsMzVBgUQNTtIqKJkMNeGub9ggOjoMhB5htxrPDr6Q1fRiGoWPttOCSvuOX6QcNVo2txE
MqOceG0H1P4BSLskn6hkFNZS8dK0uielC/2Exu50zBX8OMDdA2fcbSbxZ2/it21lV+2BliFVU63K
US60IoR42eFzzOVhkuBlGctfEq+lyIVlwCB97lN55LmUjoHdpO/wNLZwV4xygy4pZ3USgrEILzrC
5dijdUzY2lcETQSE9liXadZy2ENhPVaFLK3Z3tih/etuy5LEgRdhiyJa16vt6dwKQ+4X24v0peH8
VNiQFwQYY3OtzQdtZA4pfCzIFWuRHbxeEDGHTuH3T/GzhmIB2ZdMZHGqhIpL/r7kZyWnv5OiEaGa
7wbVp9YWQMdaMMat9KtOUqciHfr3S/7o2bIjNNFvsZ1WJdbjq56tUJ5N65wPfO9qF0d3yWldXjz0
6b9f5Voo9me9N3UUaTIimJ/K0SYtssaS9XxrBPu8+MgIc5XLI/u7LFkoZ4cMFswNSOJubDR+XhcF
niiND1ZEuW1eO636U3ZqyWnPt7F/KEJPGqZwxrX+PSSsBLeCoRDoAG7l92/7c3dzddWrmxr0vZhr
gphvw4sbnSbaxU1ozaR73Ossopa2sdSlgjW2ASeUzuV23WDTGnvHwatFFhrdujUHqSaaDP22MrPJ
oI7FyXX5lnBe1i83XoEf7d7x03K+RZREzDlvw/e3rqzOlp7E53w7lLuhpALQBIRtvV1wnrSI86t+
/vvtkX6MtasLXr3m1aAJfl2X+daEtdHVC78S7Iytjaa9hHQCafTUp7ux8zGszeBlnBJKNHe/f4hb
X3o8bP51Ekov4uBLA19a0b6GJkURj8QvJr1o1BHefv9/nF2vvvLV9KJFatBJeT7eY8IrCGVyCsLk
Y5fSHkV/DEH0BNBRnXUyLW483mtJKspMnq+OgolcWo3D39Uxa+h1UsPkON/Spy2Rtg9NPivpdVWd
QWzo2FNQBnWhMc9e+FWV/kLT3ciC+CML/LaYoXMxLE3WFBPJCzqU77e7NS5Si4wv3cYXu9SQqyGt
IavOrVEP0KroXBzSzG30yQOSGUPXgDLYPxN0xRyLfYG+NAZHBZmnTRYbMmqL//dKI4bDDgBjswLT
pRv9fPQYCXNBWvBibetHrAIl+3hajYYdoILF7n//+2sk/+PBEsVHmejPzI309vsXi6Qmp82XJdvz
8BIhVDCJqKObz9s7JevrRAlbJuga2oD+QE/FumCtKb2qBqeCH6Fq38wLHoT1qfSkQHZ//2w/ig4s
ZDoF3LG8bI72n+8fDfOjKpzrJNl2Ei2WAgU5Tqpzb+ucEYSv36/1r5fs28WuKhx6HauVEAvxFqeL
zLQhA8mkQaSuebEjcQ7jcVDR0p8QTwCuSy+T36//Yxm7+q5XZdgi8M9tUQTJ1jIVO0R3QPlzfJt7
8Uaf42fRfrwSkmdDEjXNRBz4/a6GclRWtXrGM89U1SWyV1uN/WZIITj/ci2Su41eMbwgEeqrVwmv
TeiDTUUag/fAlVTjcNbLeaDOghiKPMqX3+/DH93zt4GGkG30aKh0YMh5+eMF+2teK4a8bdS6Ejfi
Q7A012zlKOd4wUpb4ien1kiRpWBbPEu+MAjVHMDeoZ3RvgdIlE+UFVkOJXPThgORPo/vLWeYV6BY
TJeAxpiSa0ViqsP5KXyzjvkRObtI8BFUAig+a2Vbbqkhnd7p0mKlJ0HJtEXAdAU2PDQVrLNYGjkz
G1u8dE4yMph3xfpy197aRl37C/4j1vrrJlzNtv4g5BdLOEPY5VWXVnK6PA0zIv9IASEQGd6NsuqW
pEyZBCUG1Nq3fj0vsc6oa6Vd1fF0NFMURPPMonw5hpZuEMtgugnJ5olxUk+1LVUxDYOqshbKG6NW
Hafj6ydoju0gaj4Egf1R2f31BBshspSMYv+mMbyYuJLUi/3JmY02ljpM8uiMWgB/EJaZ8BSfNaPG
bBlJ9gkr2rncIL8J6vs8pGZB8cbEEN+4rXms5dztkxcZ8qEtgXius3lmZs7gk6aqksdi2dR8Ye6Q
5MWBtR+hXr+/mdqPFZc3k3YXWk6Fr6dpVzOE3JZdmQ3isNFCu5hHz3XrhhxMEffVgAAmwadvsuK7
JzTZ7RR8Q/5CnpKKQQyCTHx37qlWEvlcwS94k/b4OVIOyl+CRneTqEW7pOwyBQ7Kl2hRYIy6XDAx
K4ywSWtLz7gMk3gCzq8HyrJMgScUM6NlEDoSqjvPuOf8453ffv/KPyalq298NSnhLfJ9UxuGjQ9Z
BOSmsAL3kd2Srv7jvuqiOragRnmwqV697O3QhmZfIl291EAYAkcJ1nGIgIMTaldtfv9GkvSPt/Pb
1a4WlSaQ/O4c1eKGnUrIMchJVsC/AhRCqI/t/KuxYPTYnQIJ0+6AWHzQ0+QBx6/1Qo9tcFEKaQjh
ZEzdoBqUTNFjdRx0SGG7J+obuR7W4ZboaYQAuSvkiGum4Gd4qcl3bSCAVo6BWqV30qduZ97DiMLW
C0BGfQ7fUI/W1Ac4n+Mve0I0pR+Ce51ZD3t66/SZw4+clgNmIX8WVXcBfZRugX8VbY31DGntdEDz
g+wveYF0tRcW8RMEw+A9ekkANNh17CAm0WfC8+izC2dWwJq+EJP1h4ie8+zhyR7y0dve+w5cBRVa
J7L89sb8ro9P82p2MGWgETxrmaascnX/g+rMuK9S2gjw1okJCJYBPFLTLWOUF04FX3OHWMh4zKW5
5rvSW4OxFk0HRS+ch+1ssJsMJem0SycI50caSwrioN+jPQ1iNllPkTyz0iUajhO8AhAE+qxiVyy4
ojym7XVHWXCY00/q6iRhUWNmWTTylJNKJS316N5q5hIBAT2+NIpq9LDSWRG5sjRpT5uKVMDqRpf6
H+GFLHH0McZoYUnU/5h2/5osi0YPjU7s+w0GdItg1Y2xTb+0rWIXbrHVVs0Bu8FnDJp1QUcl8oRj
Tsj4Zlz6PlilMNecuDM3hj3X/cdDUnRdH1kXKqKaq02hn5VmEpRDT/H5rE4RfaYLBEu9Kx4xWAOk
lexuhtgICK/0xQQ9E0Qb8U2/61YaGebTfH15O3/KFmiv51ojvRsj4PjXvZDNTpTFyfnFFDxQWtxm
WBlheVvU7G2gupCw42rGwgaeegLlBCBTDfjH677UqXZG8GC+txC6i88gmmaAluEVT8UZk2NRrBTB
jrx+3zVzYJKx0+9NT9xH8xPId9Rsdr3XCJpiFx2T+/omTHUCN3zQ7Y+GYhPIQZMW3KE1105e6I/g
0CqnWgTf8fcJ6B8mCB44LBFTJNmXpsjVbKcbuaLGbdNvincZEehr/qqnXkWoJ8Z6fxJg3qGKJTri
ixrbOagTJGgXQsYZGGhj2Nq0FJXJezoB+PLQIRb4HWN6I9O0cdGcILU9cSjD+k8rwJxiuUnBa7dz
ds5B7fjWBuehWXo+WUS0dOmXwSaEg0SSV7+E+tVvKAWPilFp0XwVwRQgsODV0h7ZYti4Rr2R4qUY
b3Jt00Im7DyU6qToGvPhplxd/3EuoU+qiqi3dZ1qFnqc79vU4FJFRioxMKyZMkXMtaG8wEaBeZV3
KWruNCiS5CgSzLnOvool6cWh7AjESuM3s5hQVgVoHGFJz7uMvTaeqSJ8rUxeWHYmrDMLg72DFLay
NWBGiq0G9oV04i9QNqWjbZGWzfUvMUUDb4MvZNsSHUMYtfQ6ckdjx7E07tsHCyAfi7Wtp+zWbfUV
LvNBZK6+E9ciNf09o6K6j+tV2rmQLh4VuH8sMDWE8wsYMqfhIUDPbzwFqGOw8ZO5QsWf0HC0ETJb
/y7aCBX62D2MiYZtgAB2gYc9kQNiuKch9dtyTRCzmMDw5RPym1uha56cUbUYuwOMHCA6jCNzSlqy
SJjUZ+U70PJYhXhBcF7xu6SoJn1Hg1zOWa+dDDgXdJQccwhOmP3PBCteJk3pGYV72pWesixZAqk7
f9JpiD/RbNOwD2NHv5cP1r59LuhdaY4KRZSG7DFYnzzgAft2jc/rMfeiN7p4kOkI7TEJrmWZJMMB
UlZrD29hDSlljEGsiFJbVRvzowFJmk+5AUnpAGtgVVVKByeWepT5n8orW9/uTdMXsB0tGjcHUnxx
MkmqV8MN6bxMW/NVwzdYA4DVitI2PgeynaFm84l3wXuC0Az+lTBpjRmGefEQvLCThLx3iiHaAI1z
R7kdTzpzMEjL76ziHnHXKCLs8lAAd88WxT6fn7bda3inXkajfWDZMp0gGT8Xa6grgXwcXfNOxIn6
wGxyQeXMR6cfvNA3xhrFiPqEBf2VGZ1ujU0zZqFDPgVjsMmfT08ow0w8BZotHTsqGrvzFPuaiL/t
U5n3b9U+24lvmClY7/U7bQsZV57qdKs6R9CoSSEWmwXSXi0W9H7Dl+gTrpb6dmH7Ru6z+sypXahW
2vAiR0cZ+Fu1auGSs0Smbk9UgToX9hBHwosH2K5HW4PcmhZx69Tvws5/KihrfEYeUpKpQisEknDg
9aTOiPOy9lCnJvqyBIP1nrN1Ouof4xPmhcjtZG8t8g2QUuv5vNFefZQj7HpXwxf73/a+3Moh9SQ7
dcxt4HW7eposxSdzVq2zfXxPF1D9A5hfSTsq6MM62+W0n0z4SA5DU2shKoxcBZ8tF3SZTwF8LAxN
0FpjCnfarwQAHFAVu6+om2WDR6C3r7w1L0icz6WXnVdlNG3bad9OSb0fwoVPZU9zWCvCI7I+kA3H
rrWzdyuA7ulWz52FUHwKzQ+Fb/qWHTuQnbltvgRfTe1U4AlB8vmEPIFM7h+BhBHhqIFU6g6pNr08
nWcJ8DnxLiByUd5lrY06JnqJZsVrfxDfwImwJqkGcmE7a+zyrn+F6usY/d3wZPaboT1op5ehhp8X
v1aRV8QTFO71ttnrT9VrswPkzv6A14vHFL+DDWYrYy6z1/OUdfEleLCASh67p3QvL8R9suO2lYv8
oSCD4uycZeyBrkZbGKT0StyD94awlOrrkIm/3ibohzmgNPISHR/j7KmbSGuVnhxeYn1xCRac8Vp+
VxohKfTa9sbi+a/N+8guEUcBjYXw4uoIJlatoTRp1G8EBWZJ/kwx2szw9HSxcxaeQ5Llw1mUrW4s
2T/qUCxFRBizXaWLhZrqSkkodl0fW1ncbdrBkRkWarDumnUmHeK48NTsTusOder5tNJV+J9MnyjM
9b2Rb3C/ZtzXklR4xHUR2ddp+ywKe0U+duQ3n9cXuA/htMtmIraHjLO8ZA/5pwHBKdceEuVJSZFq
CesE4ik+ivOisVaVyhmauT+bW1QFnwasCyL4kD0kpfaEuOOtwQmZil7Lk1UPieIJpov3FmR/ctAy
N40nqb+WQM/20zxaRZxuLsxpur5l0rREaAaPKY7dE6jOPr5RGaAv8XNfibiWbQ8dQTypxtXzU4Lz
eciKczdGdQcPybw5+MzPRznfstC2r+U+fC/UGZhaNNUIZDqmHRIyZtL5MNRb9PXqM+hTH9bZbNgp
oYOERhu7yQhh2AN5xclBvrwDW6FTkvbUd47TcerA/kH/DPOVzaJA8RbD0ayCK10upQhbkF1ugTlN
6pkSuWwDKLlevEGnBdtpLt5JnB8oIxT2n8D8H/2GdWAEbDOdEyRCL4S/RrTi3UZzggHq6FYQp9Hn
eRkDXj7t4rdTNPqGmRiAHFLO25O3+XlLiCT93K+blMg1Draqro3whu+bpSiNpVCueEOpjrEDZ8OB
BlirJmdPuBsg1bLRlFcnQNpnbBjrBkL/LbzQnwL493Pd948wnvL/OsgMwhAkWpx1G5XCB+CR54zQ
VC3yuq3GuviQv6gPfTvvZtLen4u1m5LZE3v5p9kQbUKIm2Gnn9iVQjzcrPFQsiBuKXMeb0cQW8JJ
cddIC44JpY/UH5O7DaOn+oJSY06qJ2tu9qvzWz5J5uGzNb/ELmeB5LPd+E9YfGG6X4wJ0aRIdSb1
TiNmLyR6beRZ1jORohlIdxQuSEF0T4NaD6fSmIjipN39Po/8FGQq4y2itCmqiomZ9eroe9LjlEZ3
2m18r09I6hv4Ezj3M0uNMol9W4X4jxDBK8KJ+tAcyk//GctE/Km6guEQPnNQ7zOybgBkUmUCWGkg
giFU6CX5hH3ENxaadQkwqfMY4LVteu1eHVMBmFT6WxPxzynx+1e5GsghB5xEQMm+CTL3JN3L5R7M
nILBJ34XzGfsYB26tz4vbEHfRirFx9Oh1LxTvUUZ/vtd/Wn2HO8q4e6w3kxd0/+Mjb9evLywurqz
om7De9aRdWWN42x8Gag0EkKxZ8TOT7OSleqNZNsvoCXW3Vj0FbiTrniwXqRxEnakr+r19Hy5q1O0
M9oDKDv4iBOciPvfP+8/TvymSDuX/+iUt+VrAXEQBueiPsntxnpXDuEzhKkXnbzB/ljeDex52Qtw
HnWZDi/uWeaI7NbbdGo9i17wBYyQ19m4v/GJxqF5PXQR6dERUA1wJNc0mxBjeXARhnYTPAz3p4Xs
yXttzjBQHwg/RrXWzajEsIkz8PR9StmiTZxoL9YLE8MfyFvkPSxJ6Nw81bjxcLWfp0BzXOzpTmE4
R259VYhQaFr1gxBQFpEf1HpfVBPxxHwKk3nnt8/n4mgK+4tIjB6co6gl83wtJesLC0Wy7+RjWnSc
RlC0BejXKKqkh4u2FNqjDnEVeiPxMPISRltN+ijWSNBrSKCCy6OSv5rGLleOePf69pNyGZCGZFj4
+cwfSHcpmud6Bp3VJ8mt2kJ1K26SqvR/DTDd0uWRgMMNMK96npFptNlZ8uvNxfRi0H4moCCnvzhG
5ZlehgSNpUp71x47t3pC83pfud27dkjZKkJFeOk2p1cUp6/CB1LQfte+tl/YvpX+UUB4ja39hITp
BTQeXEJOWGPRGliAyzEmqGY1E8dwF752O7DiD9TTk1f/XX1vn9RDxu6yeGnfpGdx3+66Z0bZ4/Cc
vmnPY3EeCja4oLf0kdfovdvEj/UbtZp99ho99Fv9nli/R/m5e7OQtEV280ba9SfT/eVNfi4es0f9
3rzvtyp/9tt2/OMpfBVehjv+2MkHyiWP3Y6P9VA+RQ/GS7tVD+122DEn8keyDFa+P7eOwC8n4UP/
XlNP4ufI0zK96gsfMhtio8By4wIaPeHTe44rO3tJXsi0yRJ2ZW5dT/0M59RUjtaJPmPnbZ286BYC
Q/rjOrkea6PTQjSQ6oxame/LJKysBBGLQiXlICzrrwsr2iI2HQX10JIz0gPP94yXgmCdN7CK+SOx
pEtyiOU70aMQ6sq7EH/hvqXcwI4HxLJLYG9wIpfI9RPXXKue7iX3sTDBPArEAOFBYrOc4GRjkLCt
hBmLzpD/2Ywni/7LstfadFhJsgt7q3MpAaQLCiqzrJ6CqiS4KRwmKp8NDSuZeea0mSVLlqSc2gOH
eKxjdg4W0qVg7c+Ml2BlHsb01xN3+3h2iZaEKbCpn3yJH7OVtfIisNAurWMMb2Tf1n9iz6Q7gaVi
I3n6geHHlk0+nJibn/qPyl7pkltdbNCctl5hKh7xdvLWRxHsygDi3nDv7rsL5sUVasTs5XQIpuOe
rHWE55mIWws31rp75ghEPkRN0pxtEXrTcpb/PD8mtfslbTkWGx9Ly6Lusur0beMNlNnP9gxU+k67
t26tm9cQRjp7+EZodKjItEar2dXzbyPTajNVrjdRA5ukE10jnpZjrw4PQiB7WroKkrWEO3GYlNq0
sTYSB3TiKuJl2bxJvALhcwhqOqhfcFHX1G5gjCE7qVovYn+TmLCEAvs+Uo9527qjSCIHqCRextYb
oRycR87msegt6kDYf3ElyeZGlvG2KZ+cWthaoGUqY2Bb6STpKEHVD1lj0oH6bBIY3EBXIhP/fPhV
E7mSvIJLxvSBpKE8ohCo803eLQU4v1JOm9YRolH0aQrTpJwyBHPI94JzgQk7VvptU6bb0z6H2b6A
hIjFWXAKzklo96xsH6gs1Yh4a6dLF00yORu7oXoWEqcUmcxnQiW5abGyuqllbtIaln+eQQuOnAtq
CRW2edupeNFBDhTBLO6rBckiSf+J18k+4VsuAmvWhCTIDsNELOZEW/2+oKo/exw8ZBNOHmg4ODfX
g/w8aJocnc/1puqmnfRAUTd4hGHOo2y/ZAQkdXGH+UPz5zHCQX01+MtMe6nz10Q5Wt2qr9ZmsZOt
jRlx5nnsy0WjbIx+HRF2ODw15MpZszZcmaALsAFmT229zfh1YYep8GJsfGV6keYVsGTjRgdU+dei
hAjGpDKrGuC/r44ZaSviHeqaeuP3AJwXLX3HYnbmfNQuLB+e11caPl78Z1k92zKzhqQRbgBM8+2k
PvanZQfbfwA/4SWNi06oBXaZrApjeulmIZymfH+ONobwVcTv5mnTc/prYK57WGx/fzo3v8W4Hfpr
w2gKai8VZVdvijkr5FMGjtJOfDv5AF0VlR6HE0p/JgsqHGP6MG8SVNhgIe1Jxv2qD7TUTqIL35Wz
Ie025bl+w9EF0VWJ7eFIN8ag4tNTOvn9U/974vjr3l8VIaQM/1twbutNuyNOfT5uGFXI4WOJn1WU
oy0cN4rAH8LghIvok+OmfPO9Hg8o14uXiQ5KE5WR/n69dfXjS9CqfU6MAGUJhv6jojjR0/hmK476
kj+mX+YeDH++ZJdvEIDA0MUNhzoK1A2el/XQTFWGHeOdPRnk3MoNHySIWf5bTVumsCkDWh7u2wJt
F+l6/t0l/tO2RAZwC2H/U+/DRGxq/FcdMXDitbio7k7BoGV+tWHgtMggcuIiBzTHgQmE4Kug2dSe
d1W2wD0SyuIk4dd/f6L/GkwmCFKaoAhdNO1qMAVJcklHK+GmTCeQYwIuYmReidAItPLvl/ohyx2/
61+XunrjEdxYdRxxKdkjs8OROF8oJGKdpr9f5l9ViL8vc/WK9nnZWULKZVSkMca+XkXH3y+g3Pgi
+tWuWO77lrIU0FnpcEG/rDs0EsR3NpTYnjQqVgtd+MixM7EVbSY6OSLSpAOF0lKSd+RPGA/5k0wW
KDwF2G90OdARjjmidlwty2zexSizA/Q1UL5pUFQ2ddwz2o7yxvrwzyfPYQsGmoFG+k/r668JCJZn
hz1fqjZFSQgVQVi7uvVYfhuyPX6/Yf88bHKR/7/UuFL9dalOL8VCUHp8I4AXus05non1m3Iiiwnc
h+CST0XAUzjM2oSJZH660Pjc9+8CsD1YE+HckuZY6WTUlgjR7PitadkW3fiI/zjiSRioJFrNzCvq
9UA8tVmQKu1QbRBcoOySKq/f+eYd5xV2rcJGWhX0ZGwK9hTrCLiUN3q/1UjUnSgYvQBon+348feP
NA6Hq2lOotyraBauPlW8rtOkVhVodYEUqe5KHLI7Oq2KpXsxIjNmAxhdv19O/zluUEvpnPIwp/5h
U35/SKnsG4liFYybbiNbd5doFVRvF32fhusa/gQttxauwzo8kcvi6fiGzg67/y6eQoZR06ceeAyz
anHn404w/YISZsOWbJuXrxdu6BgiJcJROemPUvJkpqssHYurrF4RaTZFwebpuaFM5Iud3RjL6Pyg
do+q/l72jwFnezN81fVZPkwrAmnyVQsRut6a8RqOvt2pBzPaROjuqSBXB+r/0IiF+r6UCYk5LYVb
XeF/qXe4VRgusdyxtUJh9v1WnVSl1CO9rkYUXEQMHh76Ata+Q1xXvkbHaGETeq/HfFmydmf6goy2
GeVxa261U5/s8dyaSKUXZffWsiGEgjCaDn3ffFhW0bQ8Sm9F60724hbP0+VLPXQLemBucxgX2PGS
9rCXD4JHfHAHidlRPOvLfxvO034eovINqVKu0VNeTPfyQuxKSLQn8Cd/8k5p/iDOCFYshBlUmJaF
mp6UQUXlo9+XPaRxG/lWADTKhQJZzqwPcZF8kBIA1z69Q4WQC85pEwIg4gdMxiPBrzg9Q9BIu56u
AQDQG1PUT5UopRWc4+q41QND+8eI+/fE0ZowloyKd7IgYbp/vJRI8uC2hx9N+wJ63Txh7CKr4Vyj
oCq//NNRDe5UFtBg5BzTBdEtkPrQbSAX3BguP0Ynn0zh9CzK+ghxvVoDGnEoOzMsq03LBgdsVxqK
owSc1NX/4Tq8azIrNJjD61k6UILLudJw95wwsOlYxC7Oyfzybzo85H99n7+uczVF+2IdV0DNyo1S
rtXsKyBCoFnDh2ArGtOy1xK3UdZ6+5n99zPvyGMZvTOov/VRkfJ9MEn6uWx0Qy83A+JLJOgjpnDe
JNPmifoC4jjgSXl9T6TFGJUH5w//bY12YSI/XRbQ5FWinotJa93YF1G6vb4jfC7ErxKmagBe5vUx
Q9QSsYp6/bKpF8KUU2JIspejuKS1TE8LAqnczG3XZ/yWCCsnOMSmtUtIumPO/TkuTKdcx5Nois6V
n5eW6TqZjibOZIquy7vMcjymBYw/JgFb4p/+xIUfOI3x0xm2zmrGmJ8CC43n6AW8zqZ3h8tzDKE2
JphMPbIJMXtaDscEJGi9C7RqiXDvKXslnRfnJX2eab9MXghY3cHi3IcLmqkuvWNCS9tHf2/eKfP4
EVmB+3GxD+O/D8lxazwa3c5XgLOXco39JdvPoyIJM+C8WjVufQgnQHtcf5JvkknhiDtym+dk95BZ
Gnknl273LFxLc+Xecnuvv7FC/VgQrx7I1f7RqtS+jLFAbGBylxmpBpepzBGgKBzzZLj9EN/Ytvzs
86qiNL6bqki06E9j/VBfpMzK1TNzHmT3V8PYm59Sxap1yOhux8LRtO5/H+3/eOckEUirKKLFG5Xx
38dCGNVR2dY5RMDoSAxou8eo2Gi2DNWS4MXuxtzyh/36bYsxfsG/LnfVPzGjpLfiE5ersXtAYtqn
L+ma1eMyYUGuNtRItb11DPfxx3mlT4kf5AWhVrAZPgEjLcdgaph2xY3b/o/HLHEgwtBuYXPBJvD9
HhRCnZxYe4sN+aX48MkpHLlyXq15VEd/v93yH/f/jzvA2B5L+IbOY/5+MUPFQNj6/0fYee22rmXb
9osIMIdXSqSy5CDL4YWwLZtJzJlffxsXcM/Zln3sKqD2rsLaJYlhzjHH6L11PkzYZPT8PhG1F3dq
AauWwtNWNpdpEjeXjbmlOWXoNJUdPIUfxl10jyry2Lb2+KTvmhOOgIky5porREzatl9ZbrlST+JD
K9rZh46yXJwnEM+Eme6vCJcN0JKlh4RYeSiuvMf9I8rKtbeW18EMzyLP2LIyITMsgJhkPRgSJ67n
yU0xR4aEcAkSNcEpqLuUR5Ro5ca/TR6ytXmvnLDxWOStzmGiPSn7HGueNPO2wae3RclUrLsTliks
DYi07PExPWZ7iYWCbD+kFAjPWG7aWcYwMFlbwr1S3IiEIEP3jPGaOsK4GO7Do7+iH86Myjj14C9p
4nd2edd/agxSw3mkz5GuXMjiaPZytu4jhygy6V1DD2uTWohuGX1Y9yne0gQut+kHJYjCo/fUL5KD
vld3CMgwDzyrb8Qtew9BZFtv7UF5oklcynbFOPxGWpkPKpb11xB/NBlOBMRvpBth6e38zSE4tDNs
5cRtXu71G22fwHdoO9R6+IS6pQD/25spq/65IhcHbdrOc+Nu5ncz8Z0BV39C3zSpQW3UWia9w7sI
8fdumARoc7JqSI3E+y3Q9sDMHsWgHtB6YsLpPoLwjAL+90fzWzU+vZr/eTCn/fo/lY+ee3oHTDs/
NPIiidV5SeYFMe+x9MfnSN82fjoPIHomjjKGF+hoXz8oGsZWgR2UH3LlLHgHT71lNjjxWr1h3QkH
8sgauqgo7jmP/v4Tf/xoljlcDJy5DBoQXz+66OPE86yB33gJFkPLhUeaJxafcv564XSQsyTF1kPK
IhO0JfFdw18rzfR2X739IFyg7xNgwtTx35HoPxfZHMw85mDKF3AwJkOT0LDMg++DjSHCXlDmiSM8
6jPR0XABePzvcAwJ5gYoBT8Dh7WtbTT4CR2EBoWtPQL+MP27mJF2yW7Ne4U4nL7wbKvbug3swEIG
0rA7q27hcuSei3MS5Oapg+IdEkY8GfDn5V6eKw4s2G3mYgn6q66ZyqnffvPV2SXzul6/pDxY0hOo
McJckBdiI47WdLn6D45av9/kH3a0L5f4atNuLClMzQsf5/u34DQv3qaB/FmgcVxTK9d/NYelb81B
HmeqZNrddLRwgF9taYHcdVWSqOweghvhy+JeAFZ8N56U5eXNPCL0NsZVpDM5Im72j9/6w87FZxvM
09m5CC6ZrsV/HqfO73Mlj/hs9gvvFDEqgpoAkeRCpsofHzXdpW938X8+CunB148SjYZcGV/OSbTF
NTEToxOzErisevan5XRaAK4/ih+j0fWVaEMoV/txmRKOIyh+foho7ELQQECJNlLDJzCXmpmJHWL6
a0+qoDzP0W7KU+hxchLLGTOG4rVmJaVvg5sU5bdO9oI9EkP/aaBgZDw6wjJ0SOCIy1mC08SYi58J
OwST0NShpT+kC490o36KDAwzx2OEM7rViGHLHk7dPpImthF7tUWSgGkPsa2xw07SOPgIdntWZBsQ
rsSU8RmLYO3ZwHfLc4vg/D6jlkOifCGXcYQPN+2TzW1zO27rjYSWlS1anomxrRDS+yEIhP5MYYU5
GeTsfwcC4Bc0PS52yvcYaPTZxal1xZ16EhCBocFNEMLM8IykjJNqtMWzAVcA2A3s8nhjIJk/5ptk
VREPoC1GB7QeycCf8Y32KiwSt38ID6mTrv+NPfVNuq/5LRjUnqFVFDQNgbiHU1gzWwJOXY0EUM9O
zuxQ5iHcYuW9XJYox3BmrAo3oFrzj95z8iAtgeT3pHFj+yHpbD7q83ZYyrqDEWiKlCO23YL/NU8s
G2C1VLqM2qDskRQBsAIJsKDCOZ5LJgLQWYYYHSop24I1x1BUZJDbHONleLceMJAxGGRfNDD9CLbF
vgHiDB1zbUcH8ZlpBhcBHxFXw18pt/J5YAdWiW3douiuHy0cAtSWYKPydRhvQm2Pr4A6tOQfAoAz
u+y1l/RNQG1dLKpumePJgTIl2tKdtM625jFvXWB36Mnx5xXvpBRCSmC47x3RULzTm7onYAL0cPig
3ygYNyhrt+Kheda34S48httyKT6lpdvCX8YofUSwnd+1+3oBbLx7Mu+tV74/+jB+T9E6AOjJdeeb
WcV9iFDnQd5QGUDivFeeTWCdNxKiZlt/FJ7FR/OtujFJLqbaimc5Wq9H6VySFVFOel2AVOGndg6h
9QAZ4kiLUBAm7mN1U95GmxwPtvgWbZAjnilh0P2jVozfpBudd0bEGobxE8Frz3cqFgrxsx45qcg8
7ezQ70AgEnDLY6faEPFxDRAF/Yxtli8Wb5Gykwhu7EHrEkPcVNM/R94G6pJSm48xQpp1VxBoj2Q7
/kfa6R/QrY9IlU0CmSYxqHQg6/YccbmjufDcMwmaFIkwgNF+2tp5GsDIs/RdQ9Mz3IlIfQdkud4d
bV9wBbelq7/06JQRWz92t/5b/e4hShxJg0PxHpFLbNOsmgZcBkNiuyOoVUVx7W0k0lNUfkBqo5yh
CdXqJBVMxDFG7Pw9pR2xnwQa5A+I0Bxhiz8J+jKePhGXyJwMaXTNTKY40cMdo4dpHZUjJrvKt/3H
y0dI+ub9sNTvft8IpX+esm8LKeunQksLQ5N4dbgbk0btolZHkAuQyGLUp5/J7g0iYhir55Ril26j
3aG1ZYEKwHJrfjQnijdrD6PWb7MwccoqnSkg0jLoPxYxeZO62qK5RW6CEUeOnt+FMrkCYTrPitKN
pXgvaZeZD41Y6+8sZtav7Bg9Tp7GuqvCd4nnPFAxUjQSE3gowdlZLNOFGfDusJBZA90MOvAXCFrZ
UyYxsEnwRhmM65GvBgCT56X+LFTjTNUPcfspRXviAlsml5lIck6wNzgfwdumcHeE8CbpSWNfpNxJ
q19GrNsYuyTT8bHQBfdRSRTzxdVxBVm071JQR6TEqCOgmhpdIi/0qOI9Is2iBEqr5/7EOV9pFyeU
zg3Q7c48V+VxgI8rGNli4FwRBOfqErkXM30Qgo9QJ9MlHGZyEe79gvhLqwHnOZMnjUCN0IAcICn4
KBVazk+t/yEgNKPdJsI770HdCrIdsTKNQebmIYaWyO4rzHmg5ulsl9l9CmpKCFj6pfsEV8AfD84/
Zff1g2NIHIf5F+35a4SmLAhyk8ZjdijFRzG6D5i9Yr5CWCOTGYgwoqIdPvqNHQXsO/G2zFlbSbj0
zCeJ6IioOOh0gfBThSFTWQbEBn7KsKPmi4+Stus0YKgkg/jVS51sYgEnyEsS0HXSP9PiQyhurHyr
p2uhXjXmTZbfxOn+Qkol7sbuscPTJjsiOOzLsi2OhrxXjfcsOxhEI3gswR2rW5l/xElr98VZlj8g
Fkil0+tLyUJlI5LyaTfmkse6rVdZsPTI7W3XI1l7KDt41okFuGyTeJN7jtbcpcneyidPhxHcKujn
vM0A1js6kZhwCVyJKEx95yv3lvmolO8R4lMJw0G+LesXpdhoOjnSCPXrdUYqSnsQLRkpxJRleGjx
3MjqHx7fn5orzKjh9EiyrtJElL+WaGbWAo4yhHSSX4zmQk43su+inRGDdeLPhm7ptUuRWVvVHjNv
WYuLgZB3maAFx3zSODaIzP1XhbYwp9bEdhwWGpIT6HLe8vfnS/6plvzvF70q8CyyuyI8X9lBUO8K
a+sRiZzfsQXTYqCY8w3eYTy/9TDNEZAiYA4mDSGCL9Ldjalj7iNrV8ONHmZsPmwBqkXqwV95fP+q
zG/vgAazFPQRbZx/Z8n/1NaW4BmV3qrZAexLSEqydtSRZ6MsUqy5dbmNDadEMYrOzhF7txJWuMpE
TnKY3blyF7IxmKRHy7Jd4eZPxqXX07BMSeGW3cqYx8MWfwn+avau3y+u9NMR0/jP9766uKFO0JuQ
y9mBd0+W3f6xXXY3Bjv9c33HqeDPbOmfL5TJMQRUk8XB/uo837WNlGn6kB1aEc2a76lnpVZJxAyy
bVlc5pZ8cX2JgaKhPuzSwDFhNgCa4TyE1Jy7JzREFUuDE1SssKbr4+zEHTxvu3Be9FiWFH03NvVW
oiqXS6gBEaohfTiqyqnXvbsuEpcdW/MfF9H66RE1MXLoDArA50pXh1Y6LlIqjiVbJ3UpuZvGQpIB
NeI297q7Cn5GOPm4WQIF/awKp5ZheTz4Tpt7Cz8pUOm9jnDY5OApHT/G46DdpsZHpQHBxusnBxSb
TyIhk4Z5yDW2RP0eDbteLdS4APxGlyt71rwWslvEWQLiZSavE2uvCCnFB3RV7eVCblw36HONCVhs
yHOYx3Z5EZwiHw4DUQyenyzk4Fiai77b9BRURj0jVAOc4TRosfAQKgTQrS3dqeQcBOl8qgRYObXR
VTg8GWEGY4RWGWqmrv7I8MZlCPSWgbjvOA2E0fkSHrye5DbkIXpMngr58eAj3NHaq0kyS7CGKhdp
gWhhJoc3Fpaaj7ZAXZTFrhyzySdYyp9y6tOxfFNEzJhUH31HMgZyzbbcDDpSduB3xeWRIBy2w41g
JDbpxmqzGaXbtr/JgIAJGOmCSrMbwzX0DyW57ctHie5gjwYnJRRNxXpn4Q3s831tPFfDk65+BKT3
1GhHI4o7tXkS8Vqr4R3YmJkwKOD5Infk5g5jP+/i16lE6gArEf7DaS42b61RI9jknglnmd9EJh6b
0eUmYYB68gO6uEer2HYimtypjzRQL7aIgDYmhuNEj5gbHqz8XuzvBZnlWH3IKfIvzYOmcdSI7jyG
eXl8L4mHLAczFG0v1n2MPIGZazZgzsnf6vpUkiukM+ZWWSEtulVC92oSvXvZdIxyx+Mfb8G0YVwt
gQbIHCzbU59O+scD+88SGHhdVdO5SQ5+dmob2JhwKSddBBiHsNpJ2ry+3IWXmRk/qIXz+2fL0zJ1
9dmTPkhhEjKFFv9Dtf3nsxWlvQRBnSSHEdqh+VAPe4n4OCGg9tw3IlLIR4Bw8XDs040KXKIiobhY
Cv2LiRWCwSj6YnGPbGMM9/pfk9jveWl0JWSVRYEW4mQ/umr5tHGciFIfJYeoua/Nl6Jr7W40bKM/
RcO7HNKMMLZGhoMRxSejYuOxG3Csa2sSEHImb+hPjIVCiFw6p8S8tFvgfUWx7PKV3EB4usn92x7E
g+mWoG2sdakylHFFfR3o+7R88LWVrx3ydqnrc5+c5vC9ETai9Rdx+vsCOAnEkIgpKuMoaFRfi4lW
CHNJUbz0EIsvKbmdFhU20c74klAjq8A/fN2R9ZUwNQdik+LhhAyDGC2k5iU1Mb59sy7+aA398J00
g2wYnEQ446l0vn4nsjxCj15YfCitdRo/xNbEqWrI7g45/f7+/P27h1+fPxUqCxs/Tb1pV7tqrSlS
6BnBgOm/oBAERJBv81WxjzfDjgQcjUMqVuNuL/ozAZ82QsjCztbZbex0Oxqz82xB8QepdwQd85Ju
SkenD2CXzsXetg6udLvclYv6pf/ApNTuxM3wJj4GL91jtOOXYOD9mE7TCJMhbyKD+VDf+C/i40BL
4yHAB/37b/3hnIhQCmkBNxwy1jfdbmNYqp6CxmKzq21fOw69OU/Zayvl0KS3xIiWktsKa0PZZhor
GsHh43AGHK/3x7Z/z0b6KMO7dlkYYj6vaCRczCelf5WMjepPoW+nsV+ZxG6bOm7NQyy99dgcYTsZ
yuMfP+R7q1k1Jk6lhg9rEptf3TRweXnbakp0kMXnxHwqm2Jeoqaqe3zMxqsFXcMYSG+jWGzZaHoT
DFbAwDyUFkOCwl4j0a1BSp+ZAG3mWZnN2wzNa8TknXYhfZKser/Em9E89MomNUCe/5Es8t3UhcCY
iAWZN4+s9m/2FyGpqtwvFUQv+jKdPNQiZHRXGraJtiGFoodAUt4wpYN60eZkMnrKevDXabPwRCcr
9r6PYsOlCclaiQGXZBa7Gh+84GzKjzBhk3TY9xmuIWXbonmPAUL4R86XdUx7QrrMfr8b32ma/Bjy
rLkloFRMaBZfX9e6NqKMgJfwUEAWavX3Rnxq4wcft4NR7Bphr9DboRgQ8mctuU0nlVnS20lygr0Q
DWzf8iwTSKu9qQW6szX6aXrB8pMJ4Lh7TliKPDZCL3j+/Vur3ze96VsjjYXBIeu6cbXIhImnEKAC
94Zg8hPukFy2zYF4hjnLAIF4wA4lf6GKq250aMYS+kKNkBNgwGjBNRnYNtQfboOA2rAxPZ+5zjQm
BxgKjvZACJ//RGxuQkgwHWN0JuGB+k6EcniI337/IT8MJnh+NLS+MoNmQ5Kvuj+aOYZ+kI0BZ2Pa
Ouli4IicVvgnq10PmhdPlXATAWO4YDRdZyGttBDD0F+Rqd8VVeoEi59WbAP/33fnj0VnR8sV/5Bz
VnP8uyZeURkb49aMwXe42KEYlh4Li3b1ckoids12z4NRCJuh/8PR/t0vzNgPouLEHJpq+uvJwhhq
iZErorDPpW2MjC1l2LqylIe6djJ/xXGikeYeWIh+nkQgEXwGD6DM9D+2sR+OaBp2WCoH5kaIrPQr
DUDb+2GaRBfhn9jTdCAEWdoOmkerb7oDfUgQVYL4x4b+w3NNsjytAQVbo6kRx/H1bYwNoW67OBD2
ngbrsF4HOT1P8OJxsS+6XT3cIbwKe5Lfe3hz9Pr1s2eQ5+i5kvJR0j8tyYHtA9F2q5Rwa++oZvdd
fY4gAxbjkyKusfUTObYqrWQ25LDVB3Nl8oIS0Y0fdF5cXgyxmbWX1SDQiLtwEK2DP/bsH+QzGgLW
SSOJZVL7li0vR40a5ULk7Vud5Ed20F1GL9piHLQOO/e+7v5YK/4VHF+LhOkDdRYLnZEuW8/Xa9oU
ZVxINR+Ym6s8kyDgV7dlh7Fwo6ZbP3/2cWeBjcCV/yyCKy+3Kp1NkrZ/f9O/T+75FpaIVk9n8skQ
/+u3MDsf8iD1yp6DIDURrziJEGb+1xz3+8I4fYxCnDYCYYwDVx9DLGUfgmjw9r75RHk3khH6Ekun
RKI8WHX5Dou6HILYkf74eT/eVsyBMPKouFXUQ19/H2lIUiYltbUvYBBiXWPeFccbPdwG+UnkCC6K
78pf8IsfVk/qy/986FUbxcvUQEuExtp7NCuNl7LjXH+aHqqKas0i0/NRlWYlSBR5YzUvBZvcePf7
bf0+3OUbcLWny41a8dqe3ISS2AtKbO0jc6mRzwenTnWFeMnYofirBPzxSaainlRnloxD8+pJVmrj
YvopH6YbTxlaMxh4ZbNM2L2ywmVtFLMdhCRMxmHlJPWtkN3UyhNJdcH41+L4/eAHQXPSQcK+UpCI
XN3tQeg7y/NihkRnr2MysWgBcXuMNG0/wP12qLOF8pGErvGXyvrfkebr28wnc9oW6WQhzbg+coLC
HaUs1PW9EMvMggloTXT34it3wEzmWuVvYdTia0OB1uuHPObFzsU3QZfZ4UNaLFEYr/RWOYdecG81
ul3jRWu0j7APVkmR3QeUOrnZbnX+WDtC0G98hp0ZALYgwKqoj1zwaUhaLcxId1IZkI5a3+TiX/k0
2nfBApZ3DnQwj6dqWb+qC5JSEIqxDPU9Dza1zTq/gZH1aLxpj+ELStGDuCNw42h+KphPJ/2W09+H
DiPuyEYDOq6F295RZqmjzUpbdrtqFd2ld/ih7AQxCccWTulz4xn3uQ8slkoaQ5bNPFmel4vb31+Q
f/KGqxvGz+CG8Wuw719H3UllqOKMGdR9cDQym3V32R6K2/K+hA24Gx7oGK4jt7m1Hi1EcT0kWJuj
CoQNQj3gfqFCC2gi7bHMoMJiCAyMI380J0n/3NqnbyMnAmCsb90zTKZnYgUAYhkvHdMGOz+Vp/Qk
3DL1qV+7LQPzV1KJFFAK7Wty5nKcyrX0cLklGhZnXEK4zaP2LOTo3qFeDHMJhPijdtbOI/Foz9IE
hxgA76EbO9OE9wxXy23+TIOYg2lFRGi57dOuulPOyZuMA/33y/jdmz3BUwgv0C1GiLwBV+9+B7N2
FC+5skdsWCPDLB3PJHdiRvvEmgNibduV2bgkKxmpW+lz+K9Yqyc/NsNWIrtJeCQyOp6VqBhMx2jx
6jtC4prkdIE2U+28ngm1g5Hkki8T4S6TXUZxou7mOpOJ1Qi0Llo0hZ3KTpCRBOuO0TrcesVStXa0
EOF8aqKTpIew3PW6iRMFO91Lyrm58BY1RATN7Xl9iCDX5nq+ZnyROQnTegW1glOpS90j1HT6trDR
G2XZACH7S3H070hw9Rxi4dF4BkUQJ+r1BtwVWtjkXazsA7ioNDBJKkALRCBy6BA5QRQlzUokJWI3
R0xiEitobmEN4R/0xxlXVhDmpTLjvEbpxTE5I5TdX3IjusqVNAeBSRFvtJbJuauZrlSiDdh2IGUs
UJLLrL/XafFjCY8egB774o1eHMlXl8kcIeXIRHJh53cydKbPEk2puNDISh05lNvMWRsPyteIbyxa
gGfj0M9VU5mxRo4pOsNwl9YHLpkUbqp+ayHK/quRJk9r+ZcLp2F/mk66lOXsPtdHFOUy8Ke9QtuT
DclEnaYo6oDmowO4tvDw7lQhjYiUBPPkNmrNWaU0c0zfmLanuNwu4D1PhpOBIzqBjIYs4I/juPat
sqJCh8BhEXeos8ioV6ONsBxbMaxKcx/m70W2KZtN0nfzsrsZAFJ5t2b40QrNDCq6O03Ri+AoTYiH
AcMA4lcT6GL2rOTPUvIi5MDJBlChk0tPXDfIHUJwHmm6SMNdabcLHfF1OJWswYTTOo7FHWHCsZXY
AVIhk4F4hzKpBCdHx/fCEFbd59lKhAn+OkDf994BNI39LXngOUa+DpgTzipb8t5/Xyq+lSTT9aAp
KJP+Bc3luikoxIlSFENi7gftiSEkI7gGpeQAC2VdyuucccXvn/fd/Xv1gVdLkyx6YpQJkblXY5rh
G696sRAEsxCrWHDDjnVR1xYClWF5lJJ3TFmMHenOcQa/EE1BhFWKoBHx0u9fS/42Y7v6WlelcCWn
fhxHXAcjqeaDhEiE7VMd6cIghd6btAnCsJyBd3EHotwCH4+yZay84imiZ19WzC5LUubVei4lb5X2
kgMQ+f0bfq9lrr7hVe+Fs2ujJBXf0C9dw1gE3aOSHk85C2u6tyIkFrkANO08Mq6PBdphqAZrBdlr
jMoCQVZTVzMZVXJ1uStGqMykb0MjNoV17R9bYul9kZjPGk9K+FnrqMLx8IcAauSH7rGMFv5fMTTf
J8bTz+EQI4MOmSzYVy9iOoRKWeSxubcSBB8ozwhrlW91psAWnQMf0WVKDFYMmzNU5gE1Vdk8JENp
6z0zfaRwlpzyu+J5Xpz76YWKn60U0xvKQmKNRCjixlGFY/nHTZC/LW+yMc0vQF5Mel/j6pwfWmIa
0XA095J8kpJwVefKjZRcVpwlZ2H+Wsc0ugpgq1zsUXxQW/yNCoQ6XixyU2hH5izCsAdbFET8ieq9
9bYa8/ueRPcsNPc9vvIUollUMhMUpVVD04w3XxvYgqk8fv8x37XT4NUkAq2YBsg60TxXB6KgyAtd
oF2+7/VF5q/rctGbxyjeddJ2rF25v9OZk2GcM5Pl75/8T23ydZeYPpk2CQw9xsvXKlex7eNGD0Rj
LyUHI8HxyOt2uEAIZQzch9CBhZu+5JlFIRigOOsLNlwPlAoSmyAIHB/ZFSetWTIwYFPxTynkphf3
lvhEqNTs9+/6f1yl//9dKU2/nlW7VsgLJeiMfYe8oiA15ca77C/oOpPuUZDXhu96gIcuN4Zy/8cn
/7Am/ecqUdB9/WRJLJW6L0djnyC3MobtyGaF0nAgfwz6qrjU/X3ePyfSw++f+111gvJYo3Skw8uS
/00YfLG0Xs28wID0j/lDcPE124Jwm9WYFV4zxt2NcHMhwOFyQZcCpKZ5GlKFWRk0TuFckDSIk7U0
xLlecd6EsYxmKuw19rk7Id/28I1jgpLlp9+/tTQ9rV+fKb61SUa1yZkX8/7VfYqixCf0Rtb3lvpB
OqG19+vzhXJfpQ2dSXRwHAYvIdpXncji198/XPm+LgAZJ5sbCwJB4tK1nZ98AV0IvJITWOYUwafA
wExpPtpQI+7cuk+rihKtZbVNobpJCyk+pqT1SqwUHr3+9MXrFzmN2yC8vTBITst4GXmnsEm3ah3M
Wg+qUMk+1OMSGewq2TXo2qouXgfEBv7+Q/45Ja+uIo02WVaUya5Ia+jrMxdVoeVVVqDtpSf1lJzy
p3rL6HuKTMjhSNnNnb9BWhjfatvmrn8DNeG/DDtpw7CseWiP+ql4qdA9o6nAlY8iet+/8XdQK/V7
+ciBv5UIRbCbZ0hXp2Erb9KTRT/+NRhR+dqdOksp/I+ICEAAX3p7/EBMU36kNNZrW8YFdJ+dhHs0
5PLehNib3+YoPvPehkdMf7m+AyiKKBXdWfPW/yHFktTvb6OCiRgn3zQ4p4K82n+N4FIriiGoe8tY
NIkjqoTAOnU5F2RCL5aBtbRiSN1z8THHiDTeIxOXUT9TK3TuxO8Blvx2cS+EHfZEAyKzmBnlQq3d
4IzsvSwdwNQJdBHJFsHMxw4KyIY/Ag22cwxI4cza1HmyHYA2c2YF84zQCF0S+dwRMxW87WiKZ2Pg
quQ2QsUGIoSknhPAaNfS0tLdTHRzbKS9k95l1oLSzlQdjg+B4Agi9HVnNGYNMDw+iYgmNCrH4tZ4
4wxXfdSQpqUZBXxtIIcuaSdzUCMzjgETspB/kw84SLCZWaBeuQ1MQIFFm27Nd4BbjbzyTepn0WUe
8wuFmVzNmnJBwhWkUcYlTT4XQyd+Zy4KdJSjVn9ENQlaeIhWY7mK9Y2Q78bYBW/Gp4TyDL4dUzTi
QNFvcgwvmz9OCD848+kz/++Nxk789RVQ0lJSKabUPWkhkzTCLj4vZw4Fyrt36t/iTXnGU6nMAuIL
wNN5L8M63Js76yZ9SBGhk79xc9n2T/Grtyv26qcIEJpBDI0KUm9fMbDhJSlOfQnlzA6ex1UKYPgj
AswD0JUjM/t+OCuQ3tNf4TrEtnnW7737bnX5lE7UG7iA1dV4qm6K5+IeuThlMbkCtkkG8Vx+oo8v
cSQNZqXgEGoHaZpGlC/b+jF96+/i0BafiqO/rY4duLoXxNflS7s3Tu2ufJDAUDecvu65hdwjXrya
YeWddPP7AiP9a0ZdrzATW0UD8Qr34PqEOFRemmZM/bHqVWvlXrpXDt5DeOJSg7uSmknMLmwqR7jH
i/8SnqR3sYSEwH9g6ipt78W4D1+lp3QV79HiXDg62NWr/slfhtOuPjav2V3JOgRj35x8mFJrhxv1
QX295PbE3b8zXxl4izvhUf2oXoRH641rjFwHh4E56fxp/YUP+SZcRZ/NM4czzameh7PK0b2eK3eV
270D70Mh2AcTMT5/xFfgP8jnC8poN9/3r8TKvSqf/rN/I2/xVJAv9Vy+tqdhXh2T2pGB1jGsfafk
/tTf8QeQBvFEy8k7jA7tJvUJS0Z29M/VylyKIFJna8VJnsVtv8/OKFXtZpM+lNiVbzFmL7VnGiH7
4IGmTfQA5HrHKvSg7xvs08ZWei6WFoBNcXOW7zLn95v4XUrBKwI7i3P+hDnh2Pj1FfECoWN20cp7
yvSep+qTRkigOexnreYImLPAnyOJHO2xnULlktER4KATMTROzQ/TdPC1iNHcCFwL23k05z9VaCDR
XDccv3Pw55tnjKdEnbIsFu/M8MLRheg4iivLmA0ow59V4laxvSHIR0HNMSBesDIwlC3JPMVJfpnC
Xwg37XtYmA6C5YJoWqpFdlf+DxBhvMR/DW1+OENSAfwbAFpcm2+HA3GIgtLXJLpuyWISg4dz0XLk
eFFh8kvnJFVA/hOjPShgdOdIhYgE8cgZwM+BzyBze28Z/+VOpl7jVly9btMIAO73ZBigrvt6qyo6
LELXcasIVRqcvlgVwax7Tbz7hisfzAAmwJmNo1VZ7IAtSiSMyUf6xOJnnmyt2snRPLVOlCJkOhRr
YhtG8U5cXaDBYael27ckKkhr3ejJYi2HWu0IiJzUgymtLsPMaD9G46XXKB6WVbLX7i+4KEBETvGz
bNRSfYu9R9MXWKDVhaqhzZ/nrIQKJaXLhiM+XzY8D3wlkhoVh/F7JC6y3MXFM8LqSOY6oEHMRku6
JhJGjWANRiaBUAAYly8anfGs1AdNXuh0XSzpIDYbumTKsAhJkL6s4gOY7XSniG5c3lfdAh1vlxz9
cZsFG7+jSJ3zxgb9jKlJk0DfJ5LXrnIKfoekLKxpNWSlwtlpZ3QWxO4UJI5//P6e/R83z5DhxjIF
FdWrZsloNH5Q9IW8Nw5jZjOiwyiX4OsCo8tTc3EU2aEpa+Bcq1HeUj3M2Jlbzp+gf2ljjK4Y0sEF
wb6S9YWHnP8v6+9PqznVtqizTaIy4iD59fHKyB4WBqtiHTJWKPry97FklrUgvYX3XvE3zJpS1lAR
H+OtYd4mMcSdRV0dtfQFHFADmioUn/p60wSPhYLY1J1Kyo8KOyzZHzTgOTCnbxgwKOhXBhpMZds0
K4wY0cjiKS/UhhbzxkgdT3j2qo2mb3Pk2USeoCxB26/kLhrQrlwryRv2JZXMnWYRSUvO1JK+lFOa
x6ts3BrK3v/LmfxTvfjlylytkY1QerAJSnmPOwWLSLynd0zISy47Q+zUspOD8P5nAAvqfSDOxXtv
5avTwy+gT6PPQUcS3ckcZaryOoAp5YUzoM/NwUsOmCVwa7VOk80NpjYky5MZQtazk9bzVJv9/hQq
P1S+/BL0HjQJQMhcH24SS+iKTsvkPbahFgUcQT2lG11crZzjslQm04gd/AteaRDOglYW6JY6NUVj
7Ag4yYDJSzO/tYmJk5MZp/xCpvHrMM+WyYYSoGv/Ndie3ovrRQ9XON6JqQn9rYSTFawsUnSRkZ3c
lt5OpgAD2ye5nncXuD6m9I7o301Jo2E4odofrRP9uuIvxeEPF44XgvMz0BFGCfSLvr4c1lD4QRCZ
EgdpGzCras6CY0Ncaglxdt4/4XoyR4chYtq5CkEl2g4TiTLM02BGEi333Lu4pbSTBPQWk3uTjj45
9eWwyFoXCx9es99vtPz9sk3fl44PrXFaQv8aA/9R6FaMK2OtNaS9VcxR01GsYqGnGcjII32mLUMa
bJDbjD44E7B9d0jXBrtkkhovCTzJ2pnOStTP0EKl6GRBSgJC/As8LE/l99d7+/VLXp3DUkMqS6me
LipB1coMv2+LMpXtlgwVXHu8JlSvpKzCTG9Qn6/qV7F20DgnSAAxBCqLPy7a974DNjwZ+AdxvHRM
9KvOsZnm0SVEz7+3YreucM6xr/Fsb7odtHj9XFGir/Pmk+yZ9DHZNrXje4t0nZLLQuVqrFNiFf96
8H6oz/hOzIRJd+R8w99/ffCyUb3UUqxL+9JVfOeFQpnTxliTCIfLwYWKWyFPpt5eGVBmnXqLNH2b
nittHnCem7Lo/gUpvfVr45OSdkt5ll1mwq4L5pwhVFfGJ7011kiyQxVR8MKYoP7eGXpZsY21U+PZ
2kcBFBW93Ia2ePf/ODuv3dbRLAs/EQHmcCuJyqIt25LDDWH7WMw58+nn45mbsnxgYQYodHVXV5Uo
8Q97r73Cjl5PHOx4377mra1w0WMAN2dMFT1LvaMO//ftz1fmyzPpweQTkuf3ry+OWRBBYwT0EZaW
gBpDO/vxqSvOcrhtTHvge1VOOdy19V4sXrNkr5u8tWDt3fKR/ElPw5QT10KRkwiCFrja9yfBst1V
Yr0UHR3QPuVuZhdN8rmQ43Ak4Qr1oTJygA6nwDyEsFghKFOqfrgFhK7/x88imdCtNZlKgrHw1V2d
qF5X16EnOb2xaqu1m1K/oclcgeuAU6gxsvpwPoSY2b6FwaNUnSXzpcGn6P9xzMhYR0sTMRliin51
M1phNjSDlYmODzBU1t68H7VZTj6Vliyr4iQ0OvlP5U43L0IWLEaOQ6toFwMDCpi0sMzsYPhM0gTk
BRMnDXGAe/JaJ5JPXnS04GiP8l1z603+o7invsEGWrc0navluhQzqjyJtB4/+RGuEnjos5Dg0V+9
5XTStnIyth58hc8YobemUVWi215ArXFv3MX/WlDfHuPqtBFpnodc5TEixyd1bSPieNAw30VYg88X
5uf1XN4hCCIgM7gTljfOun9cEN8+/ersjaOy13WPT3ffhLv8z6AsPQ1v6zfZ2xQHzdZx5kfTH8/Q
uB4KokjAOoT71lsa/dxtV/k4U9cEFmRb7/nGg0376OpSwIEGftFkOT8JXL/vsxohldaZzejQyGw6
tJr0mcQ9L7to5ZvAH+WFPgbtMC7iPBo7Tnny7kygKHleLPnNSEbIWf6vvz/WP4adLJr/PNb0e/7n
Qk1Kc1CtqMTtX1gOqZNWdr3x63mjPg/NJsITwI67BUGFaDYt1FpLRO++YWsL8Zbh8T+mh9+f5Grd
jGNu1EnEDyRv1Yuvkj+H6dlaWQslkYK7vrtAgiJRiei6Mj4G/bwbVuWwh9YwARxf7poRwESI0pwu
W7fdpjYJX94PEhyMY9wjMztI0T3OBDLg0vr3H/Ffr9bEHxM4elJu/JU6/Pc39LNc7+tscKoKWbtI
axolhFljZ9acf/+knyxejUxkRmGTh+nEELg6mEpPbCq3C0knM+hm233ZABrp8xRP0Ypxf++/mJ2T
agXyrRtnszHdyNcL2NQZKvIFNQ3w/ftK0cJiUN2cDiq+F+5QleOjPJF3waMwbZ5LOw9RAxrztXeU
7fgJeDTHlxSvMGOYeN8Kou1yJ5NFINpltMWgPvvTk4ZZ78ECMdvAAk7ul4W5ql4ab0FD3zYXkuh1
IGysIJHVzXQLI0wEgDPNOoBrh8M9JlWEA4POY62QMpGfvLPwVaEuHBGIUTqv+3BFy4GIEhcFgGCi
+gxG9MJaxkgQ74n4oN34lX5arU0v6D+/0tX5E2S+bGJoPTj1EuxC7RZCuQgx/ccRrMrP1l1zjtbR
NjkEKqmMtowzwxMwRB1sWteGWtMOtg5CX9ndngafShXmDdA0iPIf85QkGwxCf19R2j+KVQRXU1SC
ZFAjXgsmBKVAPNnkgxNW9nACQ4FwEjdOpzgF8tDgkyCKmpQJd9t424EcO/XehEGGy1AMMrOSvQdj
uGsYuUAsCeZRtc7qrRFvrW5ddmsGIkG4MfN5Ue1rYrv6pQK4WRKWeETwSZJL2K4BN7x0bfaQ+OoD
R4tuQEmHp7TQboWK/5T38W4mtyQIQLqGGdjVESyh0axlIoCdsoLWulZZdoL+VqGMJXUjXyjFXVyT
wLjGo8s1zmQrVioX/5aI2oERBhGn8aevaaxFAIDy1lzrH9NBns6iEEPgypzQuqp9GqMyRVQNPUrD
bVScveASDjizJEfZd8Jsi/hRLreu8ZZm76J8+n0V/NQAEZIhwiaH+yoalDxX58qQp2mnyWXviFvt
RZ0siRahtu/GFUiosvNfYD399UsE35yR+1mEdgtFkEqb/mnS9jBYfe7hbKgrMX9G8d2HOwu1YIaD
ny1NnrlY4yx7tqc6B9fEkmTz+xf4WxlenU4KTHEORVFj+HX9BTy/L9NMjQanuKADFu7Mt+Yon4h9
jRv8R7u34Suvd1q+ZeQHjKeoRKIRpIlanLOIJA5k0bk9PoCZ1xdhVa3ptFsi6spdwaD4pYFtxC1Y
0qERs4bNHmf7aO5FTIONOdVhhR/hMK9wj/TuOGzqG5f0PyhroFewESaEY2qbruY9YmN6Rd5rjeMh
UTbnDUZtZ4iluP6m1aE6RH+dieIPsdq6zax9F58snG2GFVHNf/V7yo3n4ci/vgt0HVXNlBOFhyUc
iauqQUoyKStk13VIHMgwiqON9VfSHrg0btZD+oyH7DDalnbqwnsX24cP877hetA3WrvyMrvCNSvZ
Sc2jrICi3hnxvgNtIHPX25ju2exe4/pRDZhTNc9F6UhhgpvUnVSQWEGTDDbmOYn62mt2oC/vShX5
DOTOJPNOkhXdybCdBrTrZaydBuivAp7ROWOZAEsWSdg2jAOsTVTsmnidKcdKvJOGR0smGmbPdNQf
HsPiKZtcHg9Gu+r8A74JIEhZglfUQlPwBJonJurahYTPEAEudhGvWqxwk3Vi7qBqzozyqY1PnuDU
XP/84+Nb2GzJkVbrfToCoCNxXyjSTHwL2Bu4XWLgwHO9Svqm1OwpZrq0O1J7ml0kbjtlp2uOBUEV
kS+m43g6aKCYyQwquFA/EhQmMp9GIliSvZ106Pz/aOZTIqyyroWUs0o8Owbs8snrazYAALZebfX+
sfN2pXQXDDsl3pieE8opRdHHKIObQKU2jW0JEB5cjOiPPyxAdHyWW3IyyP9M+vse4+/Kd1K8sgLW
YS9uPOGAhsjQd7m88viK0l2b2WJ+56cr5rhuuFfEjewBX+6l9gPhV2jsNHh7OYnwz2wcuVonhBQR
QEUWkvso1y+YbgiuE/lkMWHUvc/V2QVE7tRpm9CYh8qucY8qxjDKQhQWZr4dELV6m6Q+qM02zO+F
cWN9lcOWfdrnlPUbzbK7Br32QsAlT9sZDcZbi0Tdh/mOEF05GLC4yuaD9qkkX1JEvv1d3eWLEA89
kymDoLTAnR9Ffkxxj+m0jzR15NKGmY+b1MrQjh1hK/1azNZdeBdH58olnGuTACz49VKAWz8gwlPe
8ZnSSAaPncyFNnCo43sTEry+KIul6q9Ma4P4v0wXET4U8UoanxLzUHSrInlKjDufOD2DUBd83qkv
9fEZOnKbOBI4RbDPk7taeQj0o2FgyzYpRT4E7ucge8m7A1FqWbHwJb6UDQsIy3MQoK49xeGbX25C
6y6q9nC6PPFUMdZrhoeWFJxuluNq7C6ycYHBhKps3HyLvZZvGzeUcX/VX9/O7MmHX+Kwxg+bw+16
jG2FOPOqde+y2tx5g6WQKr5VzE1GZKYKr1++JPKq1A95u3Wr5skQw6WBKhyHdHGeYh9G68L47qLg
GV5alJ6jiLb9oXXVddBtI6lkPZsLs1vyUxe6jpocyyfXey/FHOoYOeHpAQ0yhGT3RhH4v4yr629G
lcFAi++GvPmqCtRS3lSKdaKD9A+/hnUenGvcyu6jfpH2Tiwv1522GvxnvPkyVGIjPAzJfEM4ZoQ+
oIG66ghT89Uc75JxOWIJ7rVvEtWtxsgChuU2NZWt/iUK5jwl7clKjr52KYxqLrXMKw3G5gWgLUdV
7Ej6A/VEK591ZKVatyOcmap/JpjKvdA8R5637+MKZ4mZDH5Wmu8kORH66eIQkJxMX3lqzHhVEyET
9M172hQbP/po2HFmLsxFIEv+xcgOl/5rCeZgvJTkPSu6/NEZ2MUf44mXg6d4ftAqgo0zJKmWHSlL
rtqcqUpS2LUBJwDX4DRvsFNDt/Gh4VukjggPJr+J/ZAYuM0ZSz29Ez9lPPhrIjSECtsl4lswt1NW
hcDhYufDTHUPZX0qVXgMFZzmQApWca/tgqJ8Fnpx7mUoM3TkNdlSydAQZPsMEzihsqYJRZMXc1nv
aG6jea3rs1HhICf4k0meJUCp3bQE5IbCQcZSZiSiqMVrzcreXQgWZQrAixEGwVAAOzJWiJ22o3tH
2i2yp6L8OSgfzfFDIbYpe+8CZav0h8R4i2JI95mTDSPUr6MsH/GFuhfJmfY6AlH8eZRfSgKx9Tbc
uizhQjIeRBaADxMlLl789KRUJWf8tkUhWUevVXVq0nHW1oeEtIaS7xAQS2wey+BB9h9T5UOlAYmG
YBmJ4RamwoLQBY9mTPiSQIlCUZqPL0KQYJw10oQBQhO02+OOMwTPpkCB1Ojpqygi0eJXMqX6U5Kl
D4GpSCmefT91kvJBZYLSysLcVdo1fxV8b58a73pq50pP86WYWIyMj4zPDG84Bho6117lCh50WIsv
hSHYmmTBvZ9rmj3gTkCDp0d0+q+adZp2KZ/AYYCJ7yyNkmMtYxwZfg2p94ZHul83GD8fMtmyU32a
QPikDL5H0raQDon8JmTJR9dWOyXjqNcOQWMtNFotYfRXm74kd6bVqEe6nDf3PAwysdAxeLercdfL
oTKri3SfxtZWj+QnvG8jxDXxIH62ZrdKyYrNe33pE9SZiUwEJW898l6S7MHDZ5bAx+aSquyAcp4K
LxbrIR+a15I4HQ4owj+6KRhSP8rFVquM1ww2MQ6XKBA8p7D6BZbvqpEsIB8P4iIgQcPYGu3BCh1s
pzEjJB88KZ9FjcCmon1qdh4vkr2EQSkdsbqGEQWXeggg8XocES1wEqYmZftoxT7GQBHGb0P3nBEA
RQJXPupLM3vXALrzgoyewgCJH22s4bgpzXVCKHahIt4m6TM10cSHtm+eKq2xBcUk04c1zL+gj+N5
PUi7fowXubXry11aGquoqFe+1C4EAixijXKZSlqPkHpg0cRegn3wiWnHKiVGmlnBTFNPmajNNTDM
YZK1DwQlQilszaMpXzCnBhFzp1/dP46jNa/hJehsWm6BMGdrQDJnLuWWR/5OIz+5AKAqzn9yMB9T
3QlV6sZNeSDUmNOihyHfwGqWhOhexHJSH4qN5G+b5mx0+TJJNFzMCYHt/F0fnj0lvK+ohXSQcReU
XAsmds0U8ljnyVoR9m6rbEPqWqZhpFh0zFBK3654ix0+ECVWvLWFv87K5BrqoRW6yirFAzy9iAqS
kz4UnbzA+XB8Szq+nz+XAa5CdNOWnp2VFAJGOlBLBc1memqVczV/0Kg2Q5MxsWkHHV1aPqzj6h2l
7ocE1Sgak0UMWN5ip63i/DS9pCgRlmzCv8edpHmseQx8sIGOV/pAWmB5gl8QgI1q0a6t/INl8hIs
umXr4KIUjLhARMtdJKK46DuctLF09FjZWlTfBVa8NjAznQ5So9jHxlwCl/m9xftJyaZcQPc8JSwx
O/nR4o1eMAiCCG1WGgJ5FnCgycHRUKF8YHXLEufIKvqaofqFUsmS77U6JFw8fAwV/aWKh0XdFu8t
tDy1OmjMURpVsgNZXZvcNhTMt2bSP6E66LZ4eUHLpg4g9uuqpS7rTio9XYAyT9FrtLiIxds+Eemg
oUeOr24j2lbULvBkj7ObiWs/wLrpw2nOsJGDriv/Lb3+A0lanWAFqBexrRPARJuZNrmiCu7BbNea
1a2k/o+V/SkiPCRqhbevrkJ8I3K71odb4wD1Z6uIC4fMANLCCUDXp///P09SR53UJGZrOjBPk3SR
JPcq57j8OaCwc3UW96U2YBXCLe4ww2ViaoTyjXrs77jmqhwDHID5jKmThMj3asqttL7slR2aCE15
0PpHsd+g7aY3+MPqQeZVkmgU9qs2ReOkvzXUJgrObzGqNN+tVjSWjN2OsZVv1OadFs2ghcNkcVWp
/ryyLkV0HoGjuVn8gYqGqWUuFluDWKau36psA4LB5vrLmDucMDOFqwxgVNxUUnGQoStEgmIHfPP0
gGvnRiVeXXR6wZEFLGA14Yu2WmBg0kyqPqcGHPcOuvgamMc6/izb7sYvBez343XxCzGdICRPxM/x
2ibCoKZJ3bwzHdroUZdsacR6DTZRr51cD7GluEskzENg2PqoBykbROi2CfFYHd0QJVOaiRhqTK5M
8oHUVJ1E1LL/U0Z3VUCm87s1Hqx4GwhfaPPmXM9NG8wz/1KmGio01EvdhGAQFdoWjkSLleN93HGx
EA6IEykVRsgh5JXVOpbGeTMcKABwY8GzjVmKbvY7MbYnd/2Ef6OItWxmbVVdWHhijLMkEjW0W0GJ
K2cVrg1r6fqTuZ6wixDySTnz5vhBbV1iT89C3DFlfNeAMXzU2LG7dpV+H+OBk6vxPjbjuybRP5qa
wxyPHlMYNnJ8UEJHI9aHJSY05JdhUYXLPqZwup3DHM3oKQXls6xUe4iB7jGjVrjX2L20aPwyKQ+e
IBspV3nzVpoQ0tRHheFUhBnmCG5NEe/p3jEpMKqMyXAGftNLypSR868Jj5X0PhAAFQuflXgcmr1A
sNWywe6ZhrhAUSCauKcx5xdziC+Yu0mftAgx6v5mLei3QPCfwn4UDsQJMc+RsarAB/j7nu+sSrWC
QjOcsHjBJyhzzU1BDR5Zqm0JL0ZMtT85zvrl+OIhsGdsGrrRPCJ4Qvd4QGHnKjfI8T9hbgyO0Och
/dQVGYbjFfYri2XRCmYP+XRqPWS45Jw6WVcvTRyh2cJ5JE6BpCNziiHf+1WzIiJKYo+q/UE2u03n
USNC5AxCkqDdl0BAHVkx2UDrQLCsJlTHiCJ6wF9YEHOnCKqt4B8NT9/HkvBaKKeoxMHZ645Tb5Jk
A0LwQweNPGMd52JzoMycyncSgiMqjEoebY96JmB1SOa7Z4w37tLpBXw7EE0JURUeD5I8udNcz9mV
Xq7VZNQsx4qXCARA5SAYw6HQ663s7ykuf7+6b33c1VUYMWEIPIWPSxLqQVqtJRKCwLCT8qiLi+IW
5U/5cftNX89iUKXwn4Z2TXgJ9SIPrZR4P0W69JW5j2Dg6NgaUrH4ar9w0x1Hj99tM+jWMWS3FSc1
jWSukjH/xJEucZCF6brFVMB8zPGkzNjBAiZYFmbMbCBO7XpbGvFCQ/YUt8ZMb+dTchwsz99/OMw/
//Gm5MkiAqMVBn5/t9p/rs+ot0Kxp7Nx+tImJizuQe2CjU7bKJdnyytWEmi9K6KComznfFGNVe++
d9l9k993cKMyWuMYTnGof7iJE2Qo7It1KywNc1wpfCtwyc69j90VQ6t5ITwOxk7P/2jZXY35ciri
s4KKPThl9ICdqi1NdavoHBkrMqh9CifGKZB0TKcJV5LTEabsXsqmx0R1pkfWZnDxZjXOGaLIwqvm
0589d4BMjD857rCutqEnDqG3B0SeSYgQIjx40bDFJ4XqTkovaXJBg72IjGE2tNlCaOuVoD+ZBQ47
gg42tzLUl1BTli3vYRiJKezfWFNNfehoFAPuC2oKMTRw39wWMITL5o0icBXRX+vQXFyg4aCcIuB+
f2t/hw1X20sWp+PGNNlhHITfzz/Pl0fVYuE5GBrosfho6NGGESf4Rd+gw54X8K7g+lXlOh83sfpi
Bkip7iLtcQhRG5FDxJNHJYxz/36IlkMCR3yhDo9mfYyafpYzgwqFlO7mGJOcpI0nvuXv3+AfGxYG
jkpkjQFplrnQ9y8g9rEmdpHJAY5nU4h7NATKpRp8JAS6Ji9j8PH7x5E39nOZI+hSNJxBRJ1a+Xq4
rBSRPo6C4aCbFBBaDcNbH713ObdjvhLZWz4rhODdRWVmq55gjJI9rQ3aLCkwcYWcI7kfIsOIyrzP
8cvolHUuqitqOyVq1iS0F0mwcF3/obTSpaDAbsSROugXoAZBf1Aq5rOc66JvLgSArdSXOI6d3PLm
Zg/lgbehKXBD3lzT+OMb+VZd1oG6ov/Dlk1fYq9LXog7I1YUERVg+R9Cw3vtlcUrpdkfHxVcTOjH
WtUfJDz3O2E+usRPfFStPru4JqPtpD3zCkcAYEOs9kJ3ZMbXWzwU5bDlkiarpZiUvQ/VRydFy2mn
txU2tsi8reAT/iYQ/WOKGK36Gus3GTAxHF47/S3kO5WM5yKGleTI997l1mv7+dbQX+KKyWCSWGfx
6lzX5arpR7FCJEu7LV/GZkvJh88buFyMlHFESAkKfeNDp7V3tbm+fejV5srlKJdk/38/VGgtrMG2
knYEN6DiTKdUaf1ELU5rGIXOVC5i/D0fE05zgSrpVrjSTx8TfOb++xNMV9F/zue8TFu9lAecgwwi
hgK8CVxY40C7CUbnteCirvzwGnknK6Axowp6EFugkCBaIqI5gLIaQ0SzXGGIp7QLNSPXTDWWVs0I
Ch523Fz8KN2Mmd1LLhYm7eRIjoYDZ35lL+MkM53BpEeNFYAp1v8fuZ8ssq6f4aaEHqVUN17kTJB6
SahMl76XtbDVSm+Zll9WSVwoSuGI2ix+6EzGUun41KgAejFejpjK1+ehc8ZD84jyR6C5WSndcaDc
rwzJHr0nC12XEQRrUTvwdWV6SBGgWjHcVVwWi4L6O6a0uvHyp5f74+VzKhkTLw/HzasheYhpjO+Z
GDV1jGGS7RgNKOnxzKlOeMQuq7B4dJUvD1WmJy9TGoOkQG1Ja3LjMf5RYNBQ/vWuYuWjtfz+1qtS
FqNANXVHjgnDxi4HhrF1wvNFr1iATLvq7NKil2vri4641wdDT6SHWxHdP8UXLD50MzgcUh9QzF0X
tWENFua5uuO5tgnwbVZ/BobSnr/V9HrdcpQNDN+L8ZhRfYvkGnQ2QTb4dM+UEVpKgm+Ij731fUoC
hc6BNrnzCUfD/9JR38ndLa7Jz+YS96e/PqlUZobBuP77z6bImRGkMjBcIB07ri51FLZdPHV3cAQT
p2vfc6a2RUtcF5NuTfOWSSiCtl9Gjru+ONWN/9TVK7EKz4L72hevurpNGcFPJ6nLZZCP1Tzw8nVJ
t2Zw6IEiS1m4nXrUlvgXP9dPmvYa0s6GIbF95xur4h+XGNU0dgUMxCWVbMvvX89Pm0gJSlWZjsOe
LkvMqlljMsRYt+qq8YFm4zPN6/LGx/5o2Ql2g60qT9Uh0QHa1SqI0lgyGyPWndh7AGPKzS+xfhNA
rMt8I2Hx4unajBO50r4gSCwAm3OyjsIiXQRTHUQUSXe88UTTuf99l/JECn4t4pR696N8aIJeKbQU
aJ/zLhBsDru6WzGl6vU3WgH04cu2s2tcJchzmZyqbnz8z/fAx08Sd7YmDh7a1e7MLK8UPBfAlxEA
kxUx2fqFDQeN0rCqtkyOVO3t94+0/vkO/vORV++g7ELIi32jO4xdqq5YD8SzeJeAkfM0d6uZF+U9
JjK44XcCVQNjOgVBViQpG700nrg7OT7ygHyqcZaaGM+xRLvCJARsWNKr1jh0qExeBADtzujw5a73
ETCsLHqLUS52bKy/L7OqscdJSYwJbEHGPFjN5m2fMv/ESjsw51Fxr+j4zmPZD5JcBOk6bMMdWeV9
/MSB7wQcXl7PUDQ/5MMXIwqpO7uwH0osA/pi2oKDBQZmLToDIWQrusukONQV+WIC/mSDPN7FU04W
FFZdKZY0vVMFbrTkJmnlsgjrlMkKfMEkt802WzKx9xXrReZ+azHUykuCAcHaGFJGc308mtK2jZii
g3UHoMyezISbeCSykKD4LsSaxCUGijfX7s/K9/vauap8g75I9LrPdNz7aa2+Ypzx2jmoFYPlERt1
TDV+Xzk/CYPT7tWQqvIHegj9arFGcp7qpOnpjpidJQ1FWrnVi51Aqwo2afbkPYB4BfO8NrHn0iA8
XEYUwAOVsdriDgWcP3Hm/EXnnlyqH4GcH7N49C1sdj8pBHkDo5Z9RGPj+Pj4p2X/wNknqlAkbuz6
n/zz6ZvAIAM3/FcmR8WdkvYK34S5pl8dxNK6v2utYscoc9oE/NXGXGSRbSHCV1O0/ycj+sLzbSrP
ejsJ4o2YHilbf/+B//1Y+EchUEQzpFxfOi2LT8uRmjhxkj9GLTAUtIEygAdWnbAgpwXjVyudjK4+
oWDJmtVIepkFMIMRkQsfpYB6Tfk8XVJVC40E6O33R+R++MeBqRD8PlmZSOixrhaBPiSSoNXYI+ZR
cBba4Hmq80ejJ5bs1GPGN01vekZ5RXdRpuGP4hgm7UE3zsCjzZoItRIlqWJCjSpfK1d5rv32KE8i
AEne53DeLo04bPxBWuiatnPlaGlJOIDVh+mWlMVLXxdrGRUpe17Qyf9W+cgcukshblLlHAFs4erG
DT1VdrGAEX48UmVoKuDHvE1ywh+ZUCXHtjlPoBi1uOjnvOQ4nDd9u67G40hSBTMahvWYs5NmLwSH
JMqPEsWTwcXdNuV9rYknJhGzTEGpgMOEkH6VykiznxMYVy/FTW5CSqGKLhmX6DU6zLLcDkW5nXs9
XIfCch+R+0QV6l0xwwoYz/Fmmr0RKD39OVJim/U2AKL8JYukIyU6gwcOEbd6pOaYIiVcovgk1yLh
N77rcDVvU33TKdIm8dKdBy11WqRd5e6CoV8X6eQdXeUuAmFG8r8vCd759ZKAOiJR4BLZjABFtq56
K1FuB0OVYAxJPkipr+0LpT8lAUIx11qCqOEihSum8aUGX4oISU3V7oArUaBm23Rv+P7aJDmwGtSR
tBg4VIsWDwZDFjZSUL32BJBRLOjFORhPBpwSVhEshEFm7oDlVj39GJ7CrLuYZTrhACYu3uKF5mFT
6sKxSQzsFpnVkH0GHYcRxzFmNanQcJJI+BOV8VwGMaAV78IzUYUe3Wq9CuX3abGV5EKqHERQyf92
QbVEFCWWEtlFDj77pmbiGRz88SvNg40JEGkU2qbTXzsK2Ao2RpDuhsyAaAAex1k8aowPgEPUSQLI
3z2Kz6onLFXoewojnLqq4IatAiaDCfp2hbzlMJJXzGdm0103pqJdm+qyl7mm421ZH9Wst63y2A13
Kk5PiaMTOhFia688SBiPcNkkI/rcT5MEmrzdeulFMrzdSMSrYG5aRjtgO5J8ksR32d+aGJZwKOGN
8s7WmDCKEA5KwIR+Mr028NoXThEFAqUR0hCY3SlxY+iupOQeEqXeWCu5x4M+BucqtjIjVRNIcvrp
Yn5GAMBFouD53q0a6BxZuFOg6dU9PIQJzwZZE6Zdy3tuXDBkCuCG0nHWKPh9whjILXGfeN7KYoId
0aA0FXQPAqcqHF3yJF5zEFetcRi4aYoSv5+ITIqyG56kkPtd0rlG6k8hjXE2KHBN8tR9XWC46jPb
Uzyn1RCLhhGaUTLpjsKYbeK2sWXjTwdhsI7DfZsre5N96o26HcrRcdqPft6tA6oGQIoYtI/Z6aqs
Xe6v98azFkqrr+tmklgHLx5Ds8bst503HGJ5/CiHYP2KAdQhQxQYYxQ21MnaKpEnEPs+Cyk/3KKn
0wETSlR4Qrm/GOBotHm6qLF+TJnUJLE3dxMgyDSwRcj63JA56aqt9KYwJhdCqjQT+6joS6C9bvWE
yrpwUfbXuG+gViGlAttFect/9xpwf4hnInxOhv5D0+IzRSplf9FhRZvSyUJ66dUcYi6D2AmcwNCZ
gZqZrnX/FY55Ue/cvqZfgemTtNXMYAUp5oXJI/iFJgp2ZtT3v5810nS7fCvXOWo0Azct7h6UY9ZV
8epHseF1SRs5YmcuQrZ0JwzrSM7sNMDRSP0y83idBGfDF/dd1J2TZtinWk+LUy8D41YV8eMqxJkT
Sy9FJ/vHEjFk5mH/A6h4ah+XapF4jM3tJnEMA1oa8bZNSF6ijos7kJhvLJopU4B9rzqK/BFRUpvY
niexdCDaQVlqmNcIMrbSWA7hKs98z/T2AhujpQFrHCUjCbvobtziPyu56ckp4hBTQtKWrkFTt24h
+KeQk2OQIAVRSrOq6mZWEN1g+vdm8pSZGBTzv0KcAyLshIY6XnCeCo2yTMZHr0jmdb0vserDdqMi
qqqbSxXQjXhvcT6URJ8iAaezxuiVwTLzyzCftTi5aHcDRu+/r4mfGubpy0AfmFSQKg69V72s5EIJ
qTtLOFQZVCwEE9bgKMlRqO7rCkocegC/dSy4y3nwrKJP0TGHEZVwKWTnrl1G7r0UiosKzlCGhvTG
s/1riUxKDswJiAr6X3b6f5aIz9Ahh70mUJTjxevhM0AiWdd/iKq38E0wz4IroN7jRkrO1g72p/WO
+fgczvoyBMsKX2PtNcEUppPvAxyoSq6H6qWaYupC0v84DmBeaRoYsHprp03w1PedBm4FIcOEEIHU
RrzqLkI/VGE21Z4z1BBn/Gwmhv2sQEunYfRRui1NVLkOLSYpZEVGBBnowubGjzfVDT8eAQWZLtFN
GAxDv+8v12J1RWLuOdIEs5cSdiX4rXvpMrHcT50TLQO6Ahly3a+yNTYRRsHZYCw5LufBKdYOUWUT
EoPwB1Z8/WLGgx0ijzCaW1mI0g+ojxU4mXbokxxG+RGG5PWtKWeBKMCWFGdxms7MJH5LhGwpMhbX
8I4awVUkYzvG5sILXl1UAoYpwIO66UL5A3HmSZBIgrRRkUkY6Hz/yTqKctOtYvcgFufCo6TUzMOo
W+xxg2n9xBwzMfzoNlJBAmvJFb8vDduaklIR0GvxWbqZ//6P3wY5v86khLxyS7q2behK1R8td3AP
bn5WhFNJ856qEB5K/NTWSfPUbRraxoFo3aZs9p74WZe3fpV/nBCT8ENB6ybyh3Y9mYzzKpHjJnQP
IR2JEmEeZpT9GjWFR0eXERaktm9MCcHmo1ZbjxFMq6JfpswjFfWpibpFkXKbaXhbNUiDcGL6faH/
vNR0MnWgieFrgYRbvBoTWBUyJ3G09INk5KuqkLdi8gkp4dbP8LN1s/gcPAyAMxk2y8bVls5a2KOt
7+qHLD3HMn3WJqQe5Bc7d2EMEsnoM1rRV7Vw9zVtWOfY3tVkS3qKP0/HQ4pWLrJ//+o/wKi/jwRL
Dg9AKo1rn8mo1CI3wXvgoPjvLlUoFaZUrKBoEbD1ld76tL8v+vuJQtPI3qBw4PqDN/R9e4hUNq7a
1xrEJNj6OmxGd15Q9ETVO/qeWvvKxb0CryKrzQdzgFjFaIgCsyd/s/TzrQyt+f/8/VHAEw6KFyIL
4NokJG6CzLBy5hITZTGIV253bA1zAfAneFupqm8BsKRVXB+qQB9o9oAX0EQBlV0tgrHwxFHutf/h
7DyaGlnWNPyLKqK82Uolb0CAoGFTQTdQ3mb5Xz9PMrM4TXc0EbOYuDfuHI6kMplfvtY+u+59Sjmb
NQUGWzXxI7lar+bOOCSIXPLAr5FyzE70KwIGtYndBhSpGVnbUVZZKssw5RzFyIncm9QK5nI9uivR
6FeatU2YjrX+o488znEE5nGyE6inPE7EI5mKkfGmUxpt1faTOmd3XlYe42RYElpw6+TNm0RgDOxT
RdPtRwVZKkmoBkm+yGndcM1RxwhORv08VYcohyVgCETtsnC9ejchU4Gn0ji4NAoi1hR3IHczQBNc
qIR1JUgpjRS7+JW6UGLVem6/FhKoGhNZwUHtIBqgyPwyDZfMvfCAUAme+vM8LeWpcbZvmIPfrPph
cIxNx9nRVSCWqrw42eW8aoibzPubgvJCK0xJIgaYcE7C6NfuaGzb1DvyvfPuY2A/VbHshCxDJucj
eayHaT4ZpKyl1UppxSblghVEq9Lot5wMUrzjSxEhmeJYlCkBJqTxpm5fXRNvA6cDYIySbGH5x54+
rfT5HVAfJGssiIvs6KLnLNe216DG2pWWviVFVuWrBDJxTi8FerYMjWlD+kxhEQUdSiBac09afu6L
V7gIQMZFVs9HBTVcfjcl9SroNqZ5zTi7kka6SwkONrKnOhquIitWnEhsPhHHWD3+KvVg7RrKQ9OY
J9OIfTEbpxqTzvCgRkgD93l0O8f7ojwOzbrgkBe+DvqpDI4RVXTBjb1v1XMYXUYi/fAjE5epDy8d
NqeEFSnnpJ8ZMJW4HOQzqhvpOukug+c84DlobUauV328cO2kKlseTl3x8tNI3bsQvUKEuAOs+FML
yBPkMWNlpXKUBGTcv7BQrVBTmRaRC8kzIrmMZBXrRf5RYr8r/bl+yXglMk49U5mvlTZeDv0lBrwe
cSVkwMoWOHobUtoNqxfgIhXuU1r/DJFEN8FLmjwp8yEeWWvu++ZlMJHlWGSZFNXiYPIH+QDz0L6C
r47GvRHfzfO9MnESD52tAspXAO3EU3ULnaxz5/JoL9rrbBIHmFRQZvE6zCbo0XE31L9oRZBuC6XL
3zDeQDV3qL5rFIkMj+VwkRpQQdyUaisYEsBuAa480sAmOt0Kvdnob+pIFGc3LORRtxEAn/lOTeJt
kXg/nDx5TBEe8j0S5F+BBLzqp5AaRjgFwaEVG0QbParijlAh8AaXYF5+HOL+xgwI2CKNMH3MaDur
sZex/wIoRkO8jirEdX3IEwScY9go51fMUwva52Nfnr/L8NWxnk2vXWoGTmfAEygAoTr7Ufi9e6OV
wCcAhMLtTz0FJOFGQTykx+3FYveXS1ht9/u0ApnzyFhAijj0lZ9lxlJSGBmmIqVL1j3KhZbMdsiI
n5knNg7q0NYB/ks+iVMT54Lk6RpaIXhx+3xvxPsoB/yf3hWaxOGdPVagrtD8Qcz+1BEmB0Khw3qI
zF5Sn7yo23ONtSEcrbVdVSSy0Pns/fKyYGkT8ToUm4F2C5rj1jZzW0M5SEpywiCL9RatcaXwotdu
uzFHKm+Tv8XK6u2Ufp8rj031A+fplBHjho73WQ0/QE9bknvQp9TNVSqdCnffUyNHdcaM3Y78x+SA
CSOuLHhISuJx3NXao7aZu9eMxEBdP64qEoXX9oidvidXDd4j4mSYkCJpARbkbnooPc8PE7EfC0ys
iGoL8eS00S6rxjO9uPKGsKzMLNCBtG2Z1XZ0jHXMyV1fBmq/00LE37xekkOY2mCRIQPVMSm0+lmT
zof43JDZXrOcTdgkkvJBb+9G664gvmA2izvgknWbcrazES7RfJKjgunxU6NOyY15ZT5lPTkKygcg
QM3zabn9rzHUl/SA72Oyy/Jn07kkM95oG4TKuw8GgzifnOUqXDnFaVSlQiMcL7LfXEp85LdMsLPx
UE/FIXF3qnrSppqSOiS8NWciLmJONCQOGS16xR2oFx/CuAREUrZI9XgRMhYz/p1iOLn6i2W/SzwN
h5maB4ugRV45JOsARZmJEkzZZxM2NJfkAge0sz4Ik6AVdqoxpwonu2nG7tjSM2cMOYGMGsQboq4l
JUa+SU5UTAYxwozt5OqHDJlJiQfc0RcYrgrORxrmPfCFwwBy1abKQz/r69IB5MQFW3mrvqfhh4i/
tkZ3zIbv9cmzBhxaqljCnPeEhoAhAwOnVTo2cJojX/+F8TwguV9eXlcXu8F7kG8BdPtGwxbcXJLE
WDetjhgB4j6i+c7a1Na7bb+D869t9VdNhKslXmYSlELyv4ZBl+25I6g7COtdOCD3JqX1Svz3Qht7
bErEyRKSlfJcAvFhB+voYop8C3QOSCPtnuLxlrbkxdjfRfODHb6w108lAIv9bNm3c/BR8HypDT0x
tJUQuENUZnbCfqamDyop7Kp+G9mImyPcd4uCTGCT7Q79bIelMGXXaJJ3B5/VZPCKdbeCqo88ii7q
gNol0uG46vVkl6d0ANZGBFO3zqOWI94VqEFyTNW5tyx6kGldWWTeW608lZ3OzmptHLxbA7uFFfOk
XV19I7JHNzgP4bC3HdxvON4clmRvrjYOC6+tPUTBjeKkO1V5crGDR0sV5aVKznTUbods02UUEmx0
5oCQ/ibBBWqnVak9ZMIDC74b3PCpadzFPPXHqb2dXAXcO0B4Ua8U8z5GvBIMJJ2YxCOxfkt+rtW1
fY4cTRuarTmqPhMXOnd1N4p+oc33rfdha1fFOBfghvk8HQriUkOA98r8MOerhMNZ/QeX4Npy4F9W
L8OhWFCpAZo5kmAa1lfQ+LGHy8FFjkZytCU8CoMYvhVyJHpxsrU6bzNcgMV+Sqp9Roan1NlJCmCo
P0Jx7RFRJUkIqbt1NagfnCWmRs5xeNAzWdnLGzIV91F34Z8dEu0GYBVdZ7wEazWh+93+JiPScHpQ
UVRbwaGhp33k3ErmIYNFJ1RfyeVdX9aDuRixCVbeumAvD90PGPTWPGXZzPGKNdGqwNYSkmrvSPVt
xkORjE+F+66JYunyt3N73wyjzxqfrFN+SUCIR8aOmvYPKOfI6OlYf5NdGWZ7Tkt3Afkw/SIsvGMt
42ySlqTK/CMXBObzRfWQH42FgIJ5Am94pRH3a7xTKej2VIlVxpBQJ84yzhHmsg4bkXJqO/3FhEzK
q/Yhgk1L9Zc4eyxYFHSDSnmsVfiW9J6ibrCzGrFSqrx7Jo+5R6Z62/ktba9C0fxNaEdrd8br2z8a
ZUAbUXtbFh4+TMxfSo8AFANTgouOV++ZhKKlbSm0vWVL+oEeanYQXSEOiXx201BWoHYA5ouc2rL6
Vuya8pwbZzfYJu2iZ5hARGa9m9NTVh8jfeu0dzFTSoP4NwqJeUBV5toB+eAE1k3jUuXwLrxdm7yH
dbo04ncRkHqGvEGE6yTq1mPt4sh39zTFksVUEaqw0Of6OaRrpJmq16SN1wqJQLUd3A6tBQDODUeH
TlEc7uVt3ey6ZmfMu5FWPCvdq4ykocIWIcUGERSfjqpW8Y6efWviyJ8FaT57m1x+/bG3yGuhgUYV
tN1iFG9oYinGae1A4buI+OeBI5enPJr3BNGhathljbHShgraGtuOHiZX20ATLY60IpNyEkKeUZSK
ZSOMKiKh8RG1j71RnsH5Vh4lW4ZrXgyr31ccK5h7Vh0+WGFl6xGJePKo6rPfkCYauS3xi/qyMxV/
tkjmJy+/Dr2r+ib8VH8L4nlnKs3VZQEa4cfbvj9k/WtDOAHUKHLBLTpEcvBYTXvvpnB6B620WNna
jFwwJUlC9RchvKyJmKtzI7xt5Vqh1Y9MSD/se3zu723DgTCDXYG10RuNM2S34UmYuPBBTxrRYK56
vV4VPZnemByprHPNgcQ0JX1yZ4hiHJJzp+xL9ORY3DlTjkjuxkOpGfvYBSrukrM6GwfVeAtMyF6a
1HrD5ZR6P44vUfezIeh3MpmPOg8lCPklwzWen+DZbdYWtzuqGu3jwOatlPWi4uYLBjsikZnmI7Jm
puDBQ9NDaXmYLuNgHWfeqqbdbnxmC0tGxCGQArb5HmOgIpkjyvDS8DJ+GGp+02Qw594MNI8mPkqi
TdSF1CZjy31yI+ItT4F5gl8Dk6XY3Xvrga8okPZn5wcBSash3ORJf+mcXzkFnLlzh7aoJfS3fGqY
0pX3oMDYFbyDCS7C9IY90KsjTohiWZCjYKIynwPOrQzGPdFqaAOjTeDY5DkWm0pDJ+ZU+NQdzkP4
7rsButexlOuoJfukaXBnGg9c+PWsN+tQcVd5oKw7ahpGzFgUt6msefwUQ8NEb6VrCGo/ZrwvychP
W7IfRn05dy0j230Z+im7vb2MsrccOkvHh5gk70XDgWA+5Nk1LU+K9tIzoYW2veq74Jh44y4s3d3k
AhHDwViPQT9u3AYA6ydeCAISfY8R3iOafvhZEtLhMWLkW8e6nw1IQ6gbxYVHbeplpGdUBQne7fdZ
UVY6g7E6HwzF5Y0vsLFqBJb1q7LRCDOwVkHdLgeIDk95D2Er2xwr1t6ApwwbXhvkDNmz+2hf7JN3
33t0YC4qqigw1RGO/1TZqCWWZK/Df47JyrmlTHDGmR+tI+vnaKEQ6FGM/wjvml17LOm/+CEIWy/T
D918cXkozWln6Y8p7yt8AVrOi9v8isAI8F8EYDkyCWDZUyGYEd1MfD/7ryCVnApph4L5srknI70I
w1UaGctRBOe5oCvJPDdkfownK34UCMSjwXxq86eGjl6oStPS34yk3GiUvgodO3Vh+zFn/XDkyRAv
noabWoirxHu80SZdiN+gk6w4M7cOnP6dbKSs8afJsTlguLAIb8+QEGckuyOUpYoi9jXndozuA6J5
A+djsvkPtqMixVnGZ4ZBtxTR81Q8pgqoEKenljinsnhXOSkEFN1NRAbErwYvbW72oHpgaiY973j1
Q7SXBqNOibN9EB+ifEzoPctIyHErGdMO0UylqNJxeTD2c31AyEbr3ITvrXNbY+NHEjby8NTlj9m4
V7x3A+CqfQgUAt2Gx2nmKJjdKfVAtQGTONFhwWsQ3Avz1BAkmQInPZYlaSjcpvOE6p4+9CZ4/zeW
+Bd8V0ds7IL5gfH+Wdpj53VpeWWHezPHCY15pSfw02yXAaGWlZg/lOKlwOXfTI+x9ghevsLUH03m
RQ+v4UBYCRFjZ4kmffO1/kAcsTepZF2bhm0aHmlmv4Ouca3RSjbjCeW5NJ3DQKEAk8m06c2tlexD
wdxziOK9Pf365oP/MCR9+WBJzv2HfHPSrMlL4ZVntzijAnGhz9Ebt/lOom/Ragh2yoQE+Vs66E9Q
+78/+I/A7MHCCUVDWXXmQR00oheuYKIep+2ccMeuXBOoTFylynERUtXZjnro6yQ44aYjCWjIvgsa
/TOuTV4H2kEMYEQAE/fLDajqNJgivS7P+M/2qNp0mo6GpMSLjzpqn4YvmPk9Jhw8vKPiLCrxXWCm
9rc7oclwWhyWurR6/34n3LILusgWjCEYhPVLg4MR4WeF/YpJzkGFMNCfzKDefGvB+NvDxyeCZPJK
8H9fBAN9ONbGBOl65mPbOPGNajhgsrEcIE5CK8RJ4QQeO770L+aT9w3/+xdmEGaaFxKTKR6rP/rO
PDUDow6Lzx+ucBAqQLsAFIoq3QGQcwNA+lHA5E26rLQfc9Cu2Ze+eQ3+9jgS44opTyXH5w8aNY/C
icMHLgQ0xgoMk9QRSZOFR4gPyt9+iDYWqXfFuYM7l4wHsS8BmsLMS/z26kwMdP3Hv7/Tn7Q4yxRV
mTgSkILjkfj9eQhVKxw8uyrOouCUk6O1Gj4Q7xy5H5Wjblu6SorwG6PYX18DcuMx18J+yFa23z80
Saxo6E0LqRQEw4xZPGe/wlmfFFJz7g4kOFv1M4S6g8F+TkkI+obs+YvsAm2naZnYjyD7/mgSnimI
TxMdIiUFx4pydWH9amfvXFkaXDCm2wGEHUg+b8elVE6J6WKXHv6/ZtMZJ2ljlD5z2nE6lWrs4pFN
ngilimUl30rNknUFbZWweAC4NIcAfk2yneP4JkKYHV3MdPjmB/1vC8sXQs3Ggw+paDhwSe6XJbY3
NNGbcLpgyuFakjZQi9AcjVfS1sWemBdnNx0vVFPuSr6UDOKQaRhRCfs9nz35NiRXk6k3Si0uOiip
Azk7oS6AvIgMMEnrxQzRSQ77iqhYGZ2BOJbcj+7igf1HhDNL2bWD0luIoxB3Y3XSK8LH6TU2xUeq
55s8O+nYPlVS7OQE2BL4Y51KKCETDjC/Kg7BNteiuVjao9Kwz281E9e568ANwGp5NEaU1TKF4Ilt
MtGmitwRsOnypYyQRwFlRjIUodxkWoJicPLlQ6VPFcfwZKcZwQo2oQe5GJwYYzlxNaLb6Xl8ExOI
4Iy46hFMEbzQpd6rNgQXYdGJSkRwsc6Mm5Emq6DNbvKy2MRutzfpgO4NWLnA4ah3AQUepmaLX3xh
Ew1nT9U9+phdW5LUIbWLsy72pK5sDccPedULAv1LCLRQ4LsCVOQSKlq/9lwZwhRt8/njmlcu+uJr
gd8lyox1lchuoXfV4Q+RnJGrrJAlQz36h4vaStLkIX8cGuqKoA7f7pQLA0UdpMd8ZNDiLzA8rAvR
Hww+MnL0q8n0LyByZsgRglG2UtwWWgZ5VWSxkBRcofOIGZa4wS4mAIkHKxLbGt41rmhG3ltPEIKq
Ivlo7M+brk/flfz8uVoSzckMRTgyGS7kgfy+SgzD2LrEH9mnXl7XGd11vcDURlDP3I1yafj3SvgZ
df7lDeLzHLqfDFoPbUduYP8ZUoa5UPqhp66i4teGabZNptqHFEca/FHJztnGHPDSAQN2o0aa58sY
Zv6JI9YCbG4dBca1yagxCx+tlgS5tNm7pbceTLgxh2meDByHQ3SlLm27vziUYI34j6FPPE9cc/p4
OpxgffPWEe+LkcrW7pq2pTkGuE91VySqbVUz3+gd7Gea8w++hN3MUazY/vsq/E2h4cmCF9qvWKL/
KFYyyjStwrlCmhA/KZ6x0CIQkJVh+w7TeTnsiO2Y3uz4g0wGHrUBvwZhg9GHWm3M9EdXvqVe983a
9pfF2iU4FK+DKldsOqh+vzGWMRQq1VzuyageYM8cu11hk9apmOtIgJmMK3qoDCyECJDcqVdk3S2V
ECXmdDfhWpOAW0mtIFcOr5o/TZe6JIC2HDYqK136q47MtWjvHevBGWIatvycKDNWsdzda8n531fX
+3P8+v2nSKHVf54xYPjMGfXRJUjqzh4JeRzOlXarN69MxFZ0LdpsXVKbMrTtQgxYedCPrk3665SA
rCV+UwX53AwGfdzHANaYcP44fOjkWzFBcMBaMtpxgv2l5Xf4c1Kyi8yKppXJVwB0CjK9Ct6jTKBn
W6n50bKJBnMGGscAx/gGmUqLRuFuFWQnjnHqHXPrhYjtZ8I1vOQA+B6kpPwl06MJ+JrSK9d63i+9
g+X6FXoN8n+Ui7F6LxddbfLVrU0v5ohmG3Y/oDcsyZd6e5ziE7Kpz5NyVUw+4MXSgfDJiFFRNJtM
hGrx0FCwMpGrWSLjNWo6bCxu3k4HU57LDxbI2vtGj2E7UnHy++svRwKeMtswHQbFL0NJPLbUdGtN
xdp3kqzSnNS71DWWGayVPLAYVkFUTLOJm3itVc6vKnytSI7ynBFhqXc7w00bDd1MQbDQIWha7QPS
3iitXejS3FnB2eXn2eVtavcpp/Wib27DnnNxlT1PKXkLcN8m4ECDmnoS9VFq3SMY1cgRN6RJvEqD
o14Gq8EdyAlk90TNLoUxMoCmKJ4FqZDG2N6Z7MPq7N4kqChtcs85/a9R5tFXIojkidZxNBwdM1kN
KvUpG81Q1ozjhRUhuZLkWixAjRMqcchDdxl+3IxgYyXexvgYYgYhRdcIZTVW/AjUGY4Yqb/s/Vy8
1NW4RjLDCasl4Uj61eRZF4R2nRvaVsThx2DSljD2B8kBA9Evacy9lz8aQq4zGUbqR5XStZ6I8H7K
1gKD6jjUj5kxNQg7xpPDs5732LTLF6fob5U2ZOklxSKqkbqz9zkec0MNEhTstMTeJ9DWJZRLP+Tb
GQqPXyk935pHRk5IKsHJMBFhjCdbeS/s4BOj5QQWm1fbGn19LlZdW9yxFEejtpby0Nir7x3cIOM2
hk1OJnclpmtHzzNA1dFiTpmND25wLQfadl+yKfKJY2lyipg3Yyn3kpXUtycRjzFqmBBbAd1TJ8Tu
k4gYFIEhU/0jiF0+gAx7l9hR5r2fXoS7zbH5yoT22BnNdvgPonxC2G/sUGNijPEhSlbKrO1S7Nm4
BoLmvQvmW3fS9o0qRQWj78SIDRlgpe0hy4a16OipEdFSw8YkveLOz4FEuZqOnIIJFpI6p3xEicYf
STDcI5hdgF07EWGQQXPMcPDI/y4vmwa96QSMUzbWkBc8aTeNtQmN2i+67io9ArNtkiLAgKRSX9is
m3LeG4J/c7mpoDNUpjIZYNh31mtWMHzJImBzOsKUbgz94tHk2c4+x/PWnFY5WJ+FHqhRu+VkEjL5
6tKpWGR5SwkVqNvs0t/RUMg7XhRsWUPzYlQ9zXjLHItOfrH1q4J51ILdtZxk05r2g2ptVW889niu
AxrIglHnwiBnie29qDEomtaJV1i0wPe8aDY6hVama6LGsVHrkIDk6sVBtOphnsmf4pc6VbiX0X3u
VCxTGiFtjVo23CDB/72vYoQUcnF/Q4IKLrYDYleDcDWp/Yb4F4ICT8KrtDFr4WPhvMhKCBDSjXzP
ZPyQNhAtpJ86+Tvax5yaPubDhPAri9ih6NrQXMtTp4p30rGmjHeFmPE+Gg95dF9WOvXrvMBQ2vIP
TdIUG0U9Tv3FggosJfNJcmFi7mstIsM+Wo4ex7N6nWnZLb3Zp1HzSJui14u72iczWmmkXYSqZgj8
p6zbz9NL5R1dvEYIKJeIoqwQds15bdlzI0lWeqxnrIRpez/TdRiOy6p3K8b6XQh/y2r2w+brYWrE
kJL8tJiPcmTW+P0ieuDmOV8JwhBRPXlFtZlVpv12E6vaOYbBiEZzFzHRhnoP4j1xqSxflJcMz2rC
Ri5VdAJ7CWdn4b5lyRudh+M8+9Ij504vJAcyIsPvdKvWBCYnwjI0XmVmCi5zXxPXgh0M1daMSGlq
qShGZjRFm09lFYyhRbAY/hO0iRmhM/Qc+Y5yC5BgOtl2VEo/QuLkEv7W4GyqH/LKfvKad4QLQQWT
yQtbl/3diD645fxtpOGWLEiTFHlpdXGblTrS9lRgCSCypbEAp6jAKH+1lBCg9kMhdud10Zq8YF+6
eGsvP0wE18QTIXRdcZ/FyYGIEI+5sym8lTkxAljaURWvUjQTi85X5UsRfGYwSJeqhb9J+rvZlldY
g7g6rJ9Qu+pSsfQbutPv6+4lFNa+R6yk6t2Bd79DTFFoK5CckHXCxSGep+8hJ0s7JTCIxCPg5Cao
L0OJSgXXH/Qyx+5ZO7qEBJkYKqzyTgNty+vgtisGIqxo9er1lcy+KtLHnglhRCcDMkpL2X6oajpc
JmaPADZKy1djPOxG1qrwlSk9ZP+UYQBy35SvbKf8ULK73HFosL5qsMRVrfsV9W2OSgwTCnTPthgX
Qbui6hJrw25GwRNy5E3jfWq/T9PAA3hJ4kdYCe4IzM9wcfiFFk8pnnpfeoU6p1/lGd/ZHdchfBfT
5zZBitV3rd/IajzjztDZFXoNpnznzTpNK1jrS2I9qUEkuXdpD4dgUq88sUJL97wyDr5bsyS/N7BW
qgP3hxg4S9+1ovc9nkV5ZeSnE7eLCgl+0SBAFttTqTjHFHES/++STDu50nkpfhzBWk+DqO7kWEro
Ban0u2a6EicscH5JVWYt2Rv9wsKWTLhWkTsn/PMxyWpjphz4fcTFb7K4eFPj5kH+z8hops44Vom6
NQXTaoLvSnD0hP9SlY2FOZ8YUOIS52Ws+KJGrFiv3chbq9D2hfSGp+YricTnPjsMcbtTsnJJStMi
0m7SirhxHluFwT4Ni4vHAkdy7IY+5kVkjweT3NRcbK3BgSTWP01RHRZRYrtWar1J8P2Rl7hKvZBn
7l0b3Z9yqWMD7SPlG0Dxb8AZ+nULLT2xAQRp/D7Jq9YMQKLNxVm6ruv5hXHIsl44dsulFOjKLr9D
zf7U7+uErmkkUTqe49lf80PSsg2FYdG3BHo/5MgtySOq0YqGJroGIqvYLAxk0XOGGqM+9Yxb8lGQ
J/t/H2Jsed76OilbLl4r0DvV/eOIWFZm4jShADMU+c6yUzot0Hpp40qo7k3jxqdpKPHp8XUiVp1c
nLo0hfZhfFBnXJjq5mLlr0OyC8gSxD/J9MhAfms61ib5OVm1PyGS0thEev6sM01arWBPx4SCF+ea
jfTFj08S5iCbwphpECXQfMYCXM3qJo7XOkIYqVl0aE8emhOws48ONp6CxViGP2KytuVGXqYjnYpE
QSbHQhvYJNXl1IwvKbbWhqT3oEWEhuPd+iaH6E9Ig1voGeBzoJ8YDL6cZBujK5sqAm2VVyw1Lwzd
lvgg3NKgIuvbT/sr2I9/nUguTMGq+fUZzetYDxrkn9iBX+VMJFWzcvxmUAft74P4Ji9e2CHi757V
v/1OTIE8o4jbdQoCf385mlnXyqoLC8l/SYzXxQ5qiOCmFKxkYErGt0G/f8X3bcslewwxvWl8xT9L
xQ30hj6XM67HDLlGRlbFp7dW7U9VfKPHt1UY7ermxBjAbl6b/x9wn7xIi2AG/sOzvzgaBtE3bWen
BewtDmHhrTWCGDBaS3vwzK4sz5CfAOOA1IL5ysGyDH5ZKe06tWEnJ9C+1eR81yvwvzjZ19fVxvPm
mRbcHwFEv9+MaqhbctIUefokLrZGOt9SxEr4k7H3Wn3ddfFBJey6KlVad4KlOnqbxr1OCKSNbO22
sd/p+UrexagZHlpEgiWjR8UmNhnjBlRYOCC8bPhEeW+kt1utqOAmqDfkhzcE6KUIvlAaEELBhPDU
GeUmVLuVXYprUmzkOUhmjQvJCBXkH23ywdznNWfTfn7M6EqpAS9mQYdAsQIkljSFHM7VnOA+NVr+
AC+W9MnQPArWBDWOL6iAI+KqmNw0vNCm9M26+pYJQSBjtiXFNbt+S+0NByCps2dTj1ysym6DdUI2
Su1dI0ckom4RaY9UEA9xscbUvUXcLAcbHUS75OBk16SrRk8EbOyinIHRXuC2lfYEkYFXplgMGIar
2UE3VyEAf49JW6tj19ey+DYM1AMxO4R+pcYuxqTcUpfHSVGr7VuJVctLTiBPYELrC2TJLA8GY/LI
6KNO5QGwleHjURfzPtDFUWGnbTqgk6DloA99j45PftJUu8wjLyMFAgq9xV54lAdz9oqxCnwCcr3m
Iu+4CZlh99GDpBuJlCEmdyO9JaQS+VqroxttKCWhtiWAPeVuNVsy2yo93EpvuYeSTzFPlDktI+43
KX2bykGSheqx8O6pYEhzFd/fNbMnX2NsT6uSKQsL6iuFc+vKu4zT24T8EoM7VhVOnnwt5SXSNsxf
SgYvbT0zTztjuQqxWecT23znBx5U/kgKYvr+SVK1wGC6sZAHCW82nkM4DTwdq6HFlRyUiAsM81ZE
oW/q71SabuRsLWf7kVCAjtRUKZ4Y8e4DuLdWcx94LTuH8G0Gh942DybylzznYsESGaR4TjdOw2nJ
cnAeuLdzQUqJEezcNHwux5wJCHIExL0CoJ/afVVY+8TRnwfxI5/yflEDZ1AH8MrPSxSGUAjwSH3R
bErbjOeauVVC/XrAf2VkbIFFmp+c7HS2eJcC7alFUMcoNKvaQQ6fMuOyFPouJmxW69oNhzCZ7qgT
DK3le2L0WjKO5VScomDSaZr3UtUHbb+kgFpRFZ26wNf1Kwdquo4bQAE5TNWBgQ5JWSmsTGOu4UYo
Fp3K/U9RyCIoUWuCd3j+R8QcJYXNRlySfjKuyNqqSHsO+9G3tGzjaYiwrO7zJBOtVLv6Zi/V/jaG
OLqD4RtwmEnsC5VdZG3fWM1EQClPGPCO06xpB96P7oXms1k9Yb2vynwjD0slCNG/h6C/7XDY6D16
19jfSCz+fVHtCnY/XCZsb4A+2okdFQqZ9YzJjw3135/1173NwZeIfZn8Ot3+Ykvs+j6c0THzSbYs
mSrqfZ6ee++ABIwipZAyvNrvibvUDop1LJRviBHt759PZxdOVqzif7hqvSwzk74d87NoNWqCQp3U
WDjFQWhrPUmfVOiYoiu3BNL6cOkie5XaSXjXGzur2FdYnMwXR4IPRGvydxZoVAoapQMoW9Y72G8w
+P30BCuOK0uw9monmXol84qoIUUbVKxcZetmuj8ap2TSl6OtYKLtD0Ej03bzla5GNzmq5xx5k8ib
HVEVrxwEONMT4AampGgAThHGW1VCUUxeKLxijvNM0Nqs/pAnK5I6Ja1lcKacopcWBFzGxhRFdSbF
6kDcDVBw5JKqilw6iNhXgDew3e8J3pTRJxb/Oo65IAO4p+I1aKBMCzJYhZySMxUWlrIBjnusKW6s
a0xb2Es52D02ZeaXHHaEUl7ZRbzK2Hhje1OX9j4DNSJ6mj5HS4N6w+GRRwXC2XSt995ORc9p4vjQ
svJANCr6taOlRYd/P3mf/ZxfZwekCoaJ7VsWlX4dWNFFq0Mz5CgS2quFFTfDa2HM73K/j2VBH6LS
5KiB+JHBJAWCBiAAPSqfKDa3Tw7WBleKnVEe/MiP0dPkKKubJM3uacVNnmKwrA9mb0B8NkikLB29
MUkxhIL8ypCqlS6hMmNJzPS01ALlUE8ptQiYaLKsvR1mayupUHYYOZHU2uswoSLZIipYVg0ZCmh0
pVfUTTNIcWsnj/S9Y+xY6r/Nc/uMN/hysTzHZrAnxg9tz2c6z3/Indi29DDDhHg2dSDIfWGhLiUE
+VVCOsdKkD8LSP/vG/QXHy2NeozYxKazBHIU/X0dIrHOnYaalGaJBYFkBVwMdtGIrVCCvBJ5lJfX
BmlicyjIVIu821If6cshfrLHQEK/x7+/EzJRPvTrhYCwRYnAICwTyn7/UgQPTqWdUPEjobcCgoSr
IUfgEceNlP50UXab4+mWLc9wnPjl5kah/rq6UxxzZfCY2TxbTRFtZ4sxkqqmsN8zsU1pSSI9cjpt
b0FU81DJZ1DuZeC0MlmEk3FaayuLHmcgZv6xkU3SC4qH1iGUBhdGgz3LaZPlp38QO/kYhIeAb1JL
CAJvz9T91FGblA4qa+0kJz3al/ctYmySlW6SuDvZ1jOrkEa4izhnOEOlpZGt+TPFfeUagsw6qYKQ
7jKi+elyU9ozepflxFYrzXOFq11I3/1VzWikkUZKGYHE97XSXVkVMl4UsQWyTDHsDGuTT6/RRN6O
qnZP/0PZee02rkRZ9IsIMIdXkcrJUS37hXA7MOfMr59VPcCgr9uwMQ8Xt9HBkiiy6tQ5e6+tWRnB
ZKoLsmzLw/TQO+aTwHVFEdYMQJ4F3kcJ6F8Ong9Vow6PYWBqjaCrrlrUoRhtbMJN7GxnlvGGqpdB
l7g+opw2pOlEQOMvPDzLOOtX+pRdOzl5McjRKput6GNN8UqwyhUka2o8LApl2MGjl5Hr480cUS2K
eyzx/S2nNDehABC+WSrMWbOAEt1SkF1ECTsIpmZ8N9n2ugJ2g+LD4fubY3rQWGYbSNs1Zbb6HCML
EogjrHKivNVH9dCE+A/T37qBWANrIZLFdDY9hfOKJWZ0tXnRHXIjtcfWnraCywy2gi7+sE4e6w5X
WkbY1FjtxJiDGhhQW9qb61BTH+w+xtVcbtm5xnxbaJo7hcVt2YbMgT8qk74ETXwb6ZrYxMb0Q8kc
d8CSGPndpoS7M1xrIoZUrkFP3BXlEieZLqof0xaWQ0OABFyKNbI+sAYExHZhtA1I/AymVcKNQZmS
dQT4ROexnA+ia2dRGEYJF3B4JMZVcdvuztcN+ny8OwPCm4JuZps52RqM2M6RcOTY7c6YMmH4zRP+
U+p9woxPybkymbdTjW2S34qhhVRXL2K5xEUfRxnsVnvN0I9QKV/yBAhQkIt85VFsXX5Q3UJxVxao
89a2sWel79JwF9KpEZK0LsG9hgKehAruJIfq3mAAZeqbZGWaNUPc95L6X+8lry18ceQocd9AP1sJ
nhWzhKcEu1e6S1XnrQvH3zn8qIAAh8F2HrKpOFMew/VCoK3iMhj7s5gUzYnKfkLnPGYqIXr7LC6i
th3cDto+ISw2eSyiu/D9cvZV9UPdReFF3DG1sf7pYN/Yidzk9ElPuL9YWumz0Xe81LB0eghU773y
rOoQ1ZZZtROvXmKn+P4dfKHJEOAaGhuAMxCQ2p/WUysALqhmLbDbZAdcEoOzsOsGRPYVS9Sbk1Gs
O8bCQqlGFVpV/j6AkcecwWDwgpY0H3ASdPCOUBp//9a+xEChFXEQ8VEE/0OykJ2qJ0MszkTbhYe9
Go4mOMDso6gfsZdZTFGmkSEH16RPdlyqGtVr7Yw/VMj/VuMCGyt6P0Sqs72IP/9r5zWsXpv4/tKT
o73Di2Um3veP/1uKK/bHDx9ZSCL/u7uxtSGjpguLLsnRP225Zk8yUaHP6UlsHKKXgG2tKZWlWByE
2b/cBVhoA1YoSbkVFEGD7qTS4c4ubiXHgpVw9/07+qOX/OcdKYrQLiBhQNL4348fqn2TtxKiuJwK
YI7tjYA8iqU7FmN7NkzmNCq9kELIz3nMfeILE46yMok1tAhiI3lSmTkH800GMzIMHsW/EaorrBXF
oCIowwpcPUb4/zLGHxzRS+VYY9DXmFIY5OWy3ll0Vse5uHRDcieGjKIjMMrxVhxTU5BLnHIDRVn0
t7JSQdkWegrO08XbXAlV1K5Hk2NFlLDKMWYf0SIQAqK90I8Poj2RI1uUyPfu7cQzZEAWTERbBCLf
X0hDnNr+eyGR52gCiazR2adn9t8LmURmhX6ltY+TpOw0mdgdicz67E0DzZAg16Gk8sgolqen2X9p
QBBmg0bK2slWI88cL+Sx9ugPx21fDkuJAVor5Dp4x2fNG4YI+i2ninI+De/W3MIfOqHE8wdUbaa5
aXy267SBoMFcmIzIxGgZ6p9znushHJY7PBbvwYgBCDfoazaOoFl+ZfqjIwdEVJZs4tmhCppVV9Iz
rzlRNTffX5svFiH00yjyqOq+6m+aTaZ3nZNbR+igSjGcCZc75U67pE3E9AZUdeGqfuipRnBMpauK
TA7fSGATgzBHiDyQPBCjrFX+SprkhV3+mN/y7xrA+wOkxlKkWaSnfVqmWYiKoqlg6lhM46LkClHJ
ajZB/qrzHZl9tOzpACrTftB2dmvtdGVY4KMD7jZaLFLroD8Rkash3DH53mgbGGsTT1Ajhxsjf0vo
BZHGGDLeyuXWa7pdUz6oFvGRr6RDrANLISQPLVo0/3BLflFLU9TLotXAZ+LW/vSxKlhRzgQ99xgy
7yok8P/hKVRcM2nc1nwYuusUw1V5//7LVv40hT89CYwoHHoOzJw4V3wSXxpt0EVOJHE18YsRgku1
Vb+qFWV0F8inNnbwfK31HFVtuxIhBqa/rJOTiti10M4x5qCYG5xlY8i6VUo+tQH2CnGfa6RXWXkz
a3gi6Kk1bWPnHdV+je9EA5poIFdBIJsTElphx2yJuU2sV7N6TVW+GVvemdi+OS4D3l1Jv4mnRhMx
ell9U+fPdsPSRJtJDXL60dGSO5HEmI7/TnKrYNGk6hni9zkfPA04JJWOgZMsrWDi0ZqYCB0lD6xG
UqTp55aAzS5fVj6B25FBnekjfmDUSmu7pKgcQnKxGd+i7rLT2dMaHc8gA0xpxPMceugGs+nDmgM3
RPybqZ7fNCtdOY1T7Zl+cgbkKdbgc1y+DvQuSVVZ1QTM1yybc0VmGJ5hQYidBWQnuk7KtZKOHQLp
fJ/Kw8Yg3lJFKj/rt6XBvOuqN8pC55RldIkX4/wciF8k/xk4NrEPzMlbuAEW1ItLMnNE5hqnnZdr
uD4WuWKGi9kiz7M+wRBdIPDYGfqtudgUPf4QkDud2TxbM5mu6XQrjetE2MDt6TxDJWx6HgSdim+4
OE15Vrv+obLzCB+q4Jelac0RalwGcnaUUrR/NYqP4yS3zL6sxUiZy6ZFqhWmvXwNs5HvF+E87uZp
EwzFBsHrC6f/BSh+/kKEKojpvQAZhPkSg6Q7FPEKXm3U3+RV+kPDy/xiG1ANeh66bChoYDXx53+V
E34l1wmQLOuYJMaO2RnEXDJtsuE9Spo9igA5QjOpPiZmdFYiMcyUx3c07GLEBtYjIJCa7m0rA40l
sMjizGsbqy59KbNbkmVpTjYVjcLstkISUyBfGh5RdCoY5mp/YHx7q5KaDvgWJm+6Az1YgYPl39g3
1JsixqNmbiGnW6fdlDRcMs6ekZR4QXv1zxVMw8zk7NG7JSqbCPRIg2KRwUg/rOnuWtjV54cxf/l+
ufjTgPy8WpgGSDNMZQz91E8FalyH5pBhZT86dXeS+NBCpeh3R9EQRbdYaO96QEQ3p9Iu2tWR+lvt
j6IuTJgDSpVotY2LnsYAbVzFB1fENusPaPGh7jPvcYZ3Cl/8DOAFBABgLpmElDuaCkJr2Gas2pwr
EcJ3gC9S2GWC5zxBp5XQWvnXTr9Aa/Si9BkVcx8Hq4J4AT9CoSiRivqUVGjLeCi0gQvJlcI92EeF
+zEPDxarQUNwbDQPbsTZVXN+aiMb/8oIbPXvK6f+91az6KiOchtZx4qTTqIgzkwOU3CbhJtOuuex
KMcQa/WpUOjB16FXQ6AZgruYHNCcdr9xX+GqLJlRWQqSM2AFdvNqhA+Tft8apVuhbMGSParLkp8+
RBvFek1nMLrDYjLfZeexik7zHALcGtFWbqFZeLByNqr93JoKyrOX0YYPGO+LsMMGAIGJ61zXh6j7
iHDz16TKgPuKKFgIvF0SqLxoynhFxex9f3vpYkL57+3F9o5RRzYc+dPzyCQhMGeVzcicR9eCU5hc
jTD1ZLMBsqSvZ/Pd58UxaCwCpOBhuDf7ZYW7niUZBbhrhtdOWqsFnqr50AV3lWy6WksOmQCWTI96
du5BtFMGbFX1dwsPJKKIMud7PXgc2Ped/NBlOYECZBLkB9lAkIRQECmy5t/PKLd6/2PASfz9Z/5j
vPruM3+q6XW79OXCT61jygZcZ9KyTlHsEdZbwCGQaRwFgbluoH86NdyL6C6d1GU+X+SIBkP/XKnG
0uEW1+qHnLrEb427JOy8MHJ2Klaf2lohQJpqYAQcyF97+aHD0xMH5TKPhQty1841TLKGhyYgNuCk
BB85bnQT4IoxBdtZeQZHp6kXg3yHZLyI2jXoaC8YqCxs8kuCY9kZrNfErO8ZXgiR50odEQDVGO9k
yxW7XqIAIqq2qvPYasSAQqWDDa6EA1Qp/OtP9NmB3DzU6qEyieGaxmVb3VWSBNnk8MOl/mq5N5mL
6yglVNn57C9gFOHEVkrlqGDBBr4QvLVVyalI8RIImFJGS4chXnqppdylBehZwZryukp9CFo8NfHe
mO6t+CHKl7qydjCPjtojiUZqfLKZHsyHLD+01rPVe8X44AyvMBaj9jJOHM2YlEJ1nLODRK58kRBt
J7kto0ceRgtiSTDvUccveMw5Nvb5KWV7TGGVZW81UNHot4IrI71G4HsaZ4PyYFDJCc1cRT9PcJCB
rvP38+pEqVoVaM9YUJm2j0yfWRuH4rWgxiDrYUU62w9X9Kvn1TJ0hUvqWFTk/13UFFRKhQ7Z8Jiz
d8r3qbmzYwTtMe3BH8ZwX351f73Sp7M4YoLKCjNeae6Z3fDg2+eMYhWW4fef6MsynJ3t/z7SJxFF
OqGyC3ubr47YxKal28oeQhqhfltpropdrq8LpqM/rXziSv2zCvz1sp9Wvsix2z5PedlWy0En9Pj4
nlvtwwnvBuXBCV+quF+O3HEQ39zSgWok/zKyNYYd09oZ4W0iQFzTwQzuJuNt8JSJNT5cxsbBiAlR
3cOYjdWdpN/q4V5J3vJwW7YvkoaQ/r6Xr7W1tUGZlOma2mJot+WPRFpxdvn309lEYglcL1Ky/94n
fl01oyWb5nGQH8bghmc9ML3A+ShiFm6d46/spvYPT/sX5lMxlBAkZUgr9PQ+LazWpI6dnnGgop2X
aTW8n3UxISxFMq7SEmErNEC60ZBcoOKNUPb/qOTTvvrcf78FcZT9q77UtNZXuoq3ENE0wxuT8jXB
g2g6MtIy2Ap4MU2mHKjKm47+atku00yHLngnUPJVdiclL3aIZ9pf++HTPHGKGQMYc7uk2hTdrxr3
STyi/vPPI9izZvjBxKR9VbPwWNNroxfAwfTTkRS2jdmpvczjjYo3/OXnULrU6S6yrnkPp5cmJInh
4DgITORshGR61tHfaOo6Qz+u2c95m+/SzvRCpzt3TX8CE6+jVJSoUQA7uJZuEMaAIdjgII4PW5Of
BSKkebfC9NYM5A3CPyf4JbDuj0BMzxZTrO+f9q8KDhqKCoBWxwAobX36gkwFrzhaWfNY1cPBgLQ0
YYZ1jKXa3wlqanzu0/pcO88ScDa0/KbfYVNCZNxg8qEUBcjY4cbiaZVe5fkoYbKMOGOyDqYgIfxV
9TpU1wAKCW5PrSgwXhw0EjzZKjB1NOhHreSBKs/iwcyfmf25QZ8fAoumolzvKuf2+0/7R6vw6TGk
q6PKnHYUCvjPzqdA76LOMlMN76KzDtCPRPJOmUkBvImC2escBYkULMPLTL01t8VytoDStFC5HH0z
lz+RcTVxWPj8dlQy3+hlEsVlmZ9aD5qRWYMcWurRpmljzTFtyqcEzovxWgwPoxJ69hy7vSZS0YiA
fxh4Ekz1vsigi8kt2EJAdAzzCCYOHBls/0ocKu3iWjovIh7TXsIxSvnLDeIa52HsfqJs/OFo//P+
DYcVTUFwZ/wp+f96uhUS3cPZ7tWjNN345n2Q/MKNl6uc4zEdYyruqd3qgwn9E0GNZT3WWrPWmqth
v8WcjHvjmEG8TMAljgNKZmTVOIGmW9pWeokUwEFgTGKivPPTp5TDURBeaog/Ua1uNQRmDlP2MUM8
VhSe4fcr3/ZJsLn8cMf8W5A7BvBiCnKyBGXtz1f410eMWgmMcqbLx254tq17mdkTUrSOINqGyaWG
/EtFK9UiueUEX96jvXLj5LeBc+r7N+L8uxTxgEIvMBmC4w/9U0X/9UZKDEl1m84z1xImP7OIBRzZ
ZThmqzjYBIzOuHgSYC1/AGo5hp5vhxtHpyPNuu6P21Cc+wzr4DB1FHiYEMJj0mzqKAKE1iNWHpEa
QF4auYWS0tpo4DRba3Zzn1fKi9BLBI7Rctx4zI/QozfWKhle2uCuDG4mgRUiXQa3XkYC+OCxfusI
vJw82CR9tcoolAPaKCpgrKaKl6OYN58do1kGmD0j5b2gflfgDlmIWMzp/oXdu4fyb7bYLrqtUdz7
JIiEYQ24C40msE+FmTucNY5sMF1q8BFj0y1oJY3Je94xR0NA5BdAVpwyW2Zl7Aa4GOTJBcTsquGT
kIg5OsUiTquOoJyDr6s7rYvxiqsbH0RVi0Ru0H9QcYmV9L8PC1F7FIkERqDdNT4T13O9q8fG4guc
51OhAuYbXxLtvlV24chXgG/m+xvmq5czaSti7IDPYxmfNn/fjOcWhPZ01IbcLTjSDPHvOj6reIvC
UtiEfprdfTEgA7mPAlsI9xnNfI4V7zIlm2e5n49U6RFiQDNUd8eofGcOZka4gI5Gj+kmfSawua3e
UyPbKcb//0NjZ0cBbtNKtkie/VRuUE4p2lDPRzuPceNBkr4zxoMfHQhFXSfJ9ftLrH5R3vCRQZwY
qsWmAkz9v683F2OU9lI3w5e+6SAUYlMAQyWg4S7FQW2fq4uz7x7hRabBusjhEHnVcjyQ3gMOsnzr
iydJ+8gPcYyIkmTcRV8dY+tRqja18yIDYMA6T6ULnhCx8CPJDUbpIRYKMybP7jS+aNkqAINmUp8f
0+Kp+LCzTUFrAPR5tUfEWk57TEjTzJC/9vy30Trb4bZIt/mT+m4Pxz6ka3oTzpdK23flqjB+Wf2K
1jAg7KG+URqvvs+LbfZs1ydWBc1/8MenpHjItBtFfzIyj5ChbjtkZMIt81M+0f8laXkxxvdx8d7z
E2/xZibmJjNvVOfUvSSGFxbvKIan+FKsE38hPU3DvVTfTeah0Vz6vWXhWaqXPIZ3CN6aJc94VotI
vEpdcKSPpGPVuw3kyHQvS+eYtGufxW/HZ+unq36M7tjvGAsyyGrVe91gF1mqv0f5eZbPVeO1RK4N
t3Z8W2CdoIWJvpd6BkvitaD93bim6WEyrbtbpDAmChK65uUybOC+3U72sU+JjXQH6TFoHnTehoVr
71HHsLFEO2Hni+FsO4v+3uYvR6cxPzlUFdPN6KJB0uFYNq9T9WChGi825hNbRZU9KviSEbv1q3Rd
6ccwP4z2oWDmFG0qc2nPv8JqjzPWkd6ceNlr+5CWf7IscCuBZHyN+0W4BZivnIXCl9MZXVBEV2/O
5vtb/ItVhEE81RIAGwaunysUPR0juZybP8+0P6BJ31kJebS7LnNl+Kzfv5hYkj6tkGLqTyQqsjI4
GJ+e3qqypCzQeXoJp/Lpk8KsQhENAKL4aS3+YjMV5ZZILBGlr/658JIqNQ/yaD46jDZa44DLxyVe
a6EFt5Wiu3VNMLX0w6U09H8/HuIKjeWfmg8q1qePJ09VG+uIlo9DGkEayO+Qf+0Rs/kdLLmX0grO
Nm66iTxuRFJmDt2/vS9VZeUYKJhbcKMW4xjlPpxooPiZp9AgZbzH0zqvO8ZDYE9n3AIJWHsmFoEM
NlYQmTkxY/tha/d4Bjgul+XF0o5MAzxFKraaznokAy/nh5oG2+K4la3bUXst6+cyI9NNf51zuOY+
BC/GHE6oUSz/8LX/udqfvndHtBtoqiP5NZxPW5U6BHGV6eF41FrDS53qre5BWFhy8G4Cdp4rUDwq
hga1wTVfdd0vhmgrkpJPMSMdyk7O/I2MApaiM4bHHyi0kyNKAuqLblYWc3mKMn9NIeK1GurU/D2X
OX6BvijINWsVCY+Ojv1f/Horrt0I2E/SZYz2ZBT7706fLYcJn+os7zDXurr5auwqxPVtpCzN/gPO
2PL75+DPEOHzBbFkXZEVkrzZUD8dO9NYtrMuN4djrrNuDKsgcuDZXHumi1EKRsMldMKt5Maz+9Sb
rBcR2Vxqz4P6npMs+GIGexMibGRBPwxfv39vfwxNn9+bjfoFew0F8T9b3ljVUTCFMMRHDu6IhbwM
crqaYNLr1JfO1bQbQHRMoO+KaoBcom8k67UBf9mik0bKajPX7VpnE0VAVBEKTO3MbhluRuPYjO1W
GGQGBr4hJx5Ga2VJP5G+jGfiTI2vUfQRqyhvNX1RtYzo4FHPfGBFKu/kfiCMCWFOtWnr8CYIwdDH
VLBgOBj+hcN9NqxU0jVbU10Z1U+wuX+iu1VZMTUWLjxJqGHhIP63EEAm4+eQO6H/O4A3a3MNM3sD
7wanhrNM7Q6LFOUBOOYu6fdz0PP/ZKFkG7Nq1mr+0LQqHe9t4KzC4kGLLo5xP3LsjJznyRDg45I8
D9AorUaOd3iPJH+la+0yxDquNvTK5woA66YFDCsx78VUT6/s+6/98z4gPh+qeIQiukJT6XPsHCoE
hIdtMRyrPLjVwsRrFeiXYoHQVr5erzPnp96L8s/p+PNrflqkO6nGTjTHwzEL/UPNoGOSYs/IygXT
yGXup6sJPU7LeFhuk6Ulh/sWycwwhKcGpl5vO6uWmXbRaqeKU/KoveN49icJM1T155uJcGxCJ0Xc
MDMuwcgb3xlS5HY9XFqYQNZ9jhVdiTqO0NeuYzBykhPVExLV0L+ljadWl0w7ivu5URvG8YwPCNlj
AoPhPiZaWnfeDBh8sL6JtlE8OfjtGDiQolfbcJnCkPRQQk3Fgj3dRslJj/hVpy9LQBsMp6Yi3Ac1
tJkYINHVx/bVcyOw2Kn+u01Ib2m/gkrAU7UIZxU0dbhjFBIkTHryh+EqgVKGncNad1PFWKrQ3WI6
Ts4S7PoUc54h9/s+ftBydg3IEz2KLb/g/Ocf6UXMGnAjFZzTq10abuKc+2iTBraXDZnAcTFQkYmZ
yehWSNmrYgiyZD2+jviCDa+v6OCMN4Rv7RzEABEcn9r+1dLqM1mMeqNZf39b4jj8d1NFMKhA9ePo
QdrdpwocL1pGZmY3HGdGXZ1C8prYHhNoPtZtADA468MbgR9izOf5bXkZQ9+1MGVwILKY3qZwbTKn
23dU1imBeCWe79bADi6dE/lx4HiYJjo+oI9JaQBh9CuFgbMa3uepupZxGQ3gTiWU9kOe7QJ1OnZ5
v9MZOFl56oWxgwCQMOqJIhvRgs7p1qghoNjE/bLAPgQD4yxGfhSi+a2JS8RazmxNOCMXafxQKlx9
ImlQUmXaO7N1kyVDUpp1w8/Bq+PN2ZNzzkw6VHS6q/Ijy2A21/mqS6q7LJLghjXrnJlnx2YRpsPC
HK9WNZMD1HjqtB9hODvyVWXoMpzZVXeF1HsB7f02M90myT3KBpDGzMrIlsvDyZ2CXVA+WISiDgil
bY8M5gVPfz4QQ2pprg/KYW6nx76Sb+vRYJj6MfN8jBYxfWl7m0NtqqIDKmY6gT5NqS5maitTsph4
3B+N+qXLc3fyG9qqTMVmDGP2QLBTtInN64yJrycPW2ELpMdTHHy42Z24+U3k2cFviVkoR7+tSC8W
oqYCSDQOhZtOisi+eFBpyugZG7tylZGokSc5Ksuex48qIYd1HzAmaOJTq7zy+5aDZj5BzNBZp4ph
nikQafKvxr/ltQuaFEpSXTlbuxrMIV3zFxahEfLgL1uuFfPkOd0QSmSDnIKMQxuAhzPz5v5VIpWo
qmSQ1iq93v6IckaqrtP4micMK1MsQES3PiNz0cPT6KBEbDD4czK8+Oq5bPWFkx3IMC7DD7NaaaiM
4gvPm9SsAs54IXHHMoMLAg/UlVVD0wqnZQjlvfXvgT2QQ8thy/BM49hpxqofiS3NH354Eu1/m5nw
60hqJygNuaj8jyekniBvJSlOPPXDxJ8Ki7ZV8606DAclmQ4+PW8zajeA/jaoTtyMusa3T8GUWACE
yt1EW3hCG99K+RK+81nvgh0xpZxCfU5maWsvaKKv8AhdEtO+4eVXlWkebKvbWi3rblLo7jhdhB3B
ibJfs3IXBmQ2DVfVkbd6V97IhfXYgkFyOtDfdLEN6C7Y8m9yHDoyqc563PK+jqiAsBDaK5Adqjne
dUyHay2+i5RpXXHCF0PRmvlvAYJc8x/VdRXx9ekHwm1ah5Wh2gilVizVnE3F7RzvlZRi3ocS0OGq
In5rYHU3gqsM+KIckVBHpK7uM4HCKzUPO+MCyFidvw4FztPmFIrIlHQpMhbkHui9WEXDB8WpFmM7
Lq0hgWVh8EjanmyHXl8m6344dM3tVCgkFKE+LK4CJabriqfK9FX7fBkWNR0/PCUNPyvbyfUan0LE
5BmRgZt99BI7RUWtspQOCINhBwgHyJvQP6gsFtxGQW8dAxAMFdjzDB1nREtP6d4xsWDHPFhF6ur4
TtC7uwoY/wzoZJbuDf9skVSRkW9XSO7ESLg2gyVSOEyYj5ZzCJxhLamcwHiHnbGre32fa9c5YXZf
FatxglSDYigG4tVcE+sN9Prer1CJ4EkNJp1z9YFtymjvulVejSxE7VoOTU+WPoq5d1u+j57WYVlR
EDB4y9Y+lhUlw6YeUVgfbLNZSP3vgJ7nWJIow1dnwd4OMlK11dep/jVFOLLkioRknuxiL3MySHCK
IK9d2P6zIkQ5pFLgoDNhusym7Oq6uuoNbcF3WpWXREX/FZwdG21AdQkolpmjy+qV/h1yM/S/JflG
07iQUK3rcolCBddYc8/Rh8RYPLmzEmxMvVhBw0LGQUCzhoomexbJolNX47w1+cTFtuCCYOFFVEuz
D21qVoJ2IL2cp0omBnZAwpBazkZ8UVLz4sfPskVfN0FSg1Sbmys7JeeUUK6CpajXYNn9GueN3XL6
YSyUURug/E91uDWU6aNn17cWcrXCqjdKh83ccmci1SKfntKP3i/lz+rx97GD9hrSUFjKrDCaaX62
wFrj2DqmlHbHHj+JntHETndSOW4kplSqM7o2hQaGICruFB1BjCHNLDU2TwszlL3og9jF27oOJrFl
a+tpfhyqtwglosIwa1vxtJgcyikzjtaYEMcXuxHzyLEW8wp1naBJEnnlTMLt9q6AI1gN0nrkTvCn
nif9NhsZNFecTlu4VNYW9dlGj1A5UbMZFXw/pjUiZb0PSAPoq32tmMuKraRVL92cvDAiMSBjRwSz
pMQXU3a24BktbKBo2DnkASYImo9Zmffg9lwpB4oCfbJ6nQlRm3Ka/+si2eGUZHhGmTZFe51/EYHz
NJvZBoY/eiGSCpZMgELSwjDB97VXU0ZMO0x89++dLtKleCFtlxRvUcPrcAuPKdgTjmHqBMizpiuF
AMgsbogQpzzQN1bGfq/Iu9BHgVS8R0Sfa5yOozR35YjeDTfQajRStkYbqSAq7xFsX8qvpYr+vMEQ
ID7NUQdTOPSgQ2xs2fTK9K6UjkX3DraTi5dvZOlXoyLptJJdiBa0kSqvGclmiIZngCqWtvel9q4u
MxfoQFVgr8RHp0huTycDJ8myUXxC99SNyX0KnQvpK3aj3HTN+Doifmr1Gizl/ahS6HzUQ+jJ/bkL
YE6tehavWLqtTXknm/26QU5HM0bMUHxh4gxXPNfxUK0kYu6QcDajgwLvxeDZM3xAUCqr0HAxoocW
rF+zautDVs+HRmZY1cfbWb7R2QhC8kM6tFlDrqwrP13bbC/5FDAYLhelxaGfatMMAf2m/krHTJWs
2xwe7A6MW6xzl7N/GfxCwXahZC9jnC1DqhJaotMYrsR8SI2bvd8PR41lO50B/DGZUZtL6xPP5Nee
1fRuZEprwgN1LElx5pVh7DVKzHBoOyQXc15aSvscp3DtAHIlAUnHMYzdtid28sWxj3b9pBpnpSbC
IkcYHwVH1clcWu5VmnvyQPfFltaW5FxaCcYGmCoAIa0Hf9MiE4J5qipRR+Jq9ilRyQcKuFmGiKA5
ImG691RiG9UuEU5s9BIcSPmOJmjJWbhME3Y6HuiuctaaKRJv6BA3/QLLXyBfF3qgL5oxc1MK52j8
rfM81B5W1ZGnZShOUXMZTIha1T6zIIDwob1k3rQg8ce9ck2mZQcKjb4ulb+zmOxVlIBq2mTn8nbm
fOMcJmJ2fhWDN1HiwLSjrEcA22OEYUdemhlweW8m2yJ189jTJ68lpRyhF/shUMeLJa2UkbtmQVgJ
Dj+6Nu0uVj2n5vYiydwbEKHTdecxARGUOqsBGHJJAbSgm5yjWFxVGyHWQ5rIFB4WkwvdGW2MPhwy
H/VjSFifrkF8fUDDJXEqbbnusozylERQKqVhfo7R/RcDduY4Pyb9i42FT0nHfQuJfMiuTbn1HWlB
R5C9jefBYOmc7+FuWGOICpp5K3Qwh0KGI5LZHyIFMEXjkg29T/2z4a/wbyycbtvJqqeN8rJXiLnI
+61emts4Sw4+PXtDR3FdcGYJFpr5zKmn7RmWRJd2uBIc787pwVLfNUsibYzRR/lhQa/UCNYxliRZ
jTVGtDTdSmLrH8GR3vXBJePQqZPJU9cEmDtvM6PIwNEOSvZMUYEoSGRT5gG1IFwya6/2v5PEB7DB
kCqG1D3UuJqaM5ZBU3FuHem3Pfc08OkbTirYOe5Hma+ddZyjui5ohkDjeKA0a9zNocqYkRxB5lgj
zAxffk7wS1oZ8FH+Zlxkrl3uuxojYroNGQrYVAgWeTdVHa7rcYC1EdCDSNjjEb1f5gmASgnAl3/4
ZCb6qe2QmSg0eV/Hslg11anjFK+ylkZ0duttL7yRA4CaQcc7MJwRbcFRdQhl4aTBxkem5hIlbGrR
Ou2faYNpDBas/pLiIez9fQ431cLA2EBcEUPjNhjXIVaElHNd5W+AUXD8g53DpaAR4AUDp1zncR7F
Nsi+47+FU+sxWms7uJK2V8y/iAo9bEdcj4o8wtywkR6P+6LRwLLfc8PQif8l509m9HtKng3bK6l0
0J620sWqNha93K4guOsy9e9j0yztjuRIgoPoSEdSAO6cZTyWPGt8lPSVFeKSp5AbeKar+urX5WIe
z386+OlWlCsBM0gL07WPIAUAo1SYFFhEWtLcp4/NuZp8pPgy59eh2qjlwZCXlX6h9uHuHYE+ljDD
D8LnAFqB0Ry7V3wy+ZGmdKsTA6ira7XcStxdTpu6ivKcFu/a9Ejjmp585ZC99hTI9BvebGZ76ASy
7MrZazZn4OWlJ+uchGRjJQ7QBgg6P3FWtXIIjLM40hp+eC6mTY+QSIVeL3H0q/wBMKbq5cQe1w2+
dgLs7PhpSK8DWXD8OWTAFi+32ZFxUut3MkIr3W+XWcj2yoZgxPnOgGU4LhMg/qY2e44y3KqYWFgL
LeCD993Ab580Lnc9+gtFJoHRtldjf5GARhouAwMOXW7smGwBDO8t5Li5O8/togyBR/4PYeex3DiS
reEnQkTCA1sSBOglSqJEcYOQhfceT38/1Gqm+sb0Yno6VNUlFgVmnvNb6TIlxzA5++q9lvCEEFc9
43cm1JHRqKx+eK+q4athAzcscfGnhzJnycqXnlaNk6IqiHcRkGAPo6hPVnDvYKw72+t52sGAWd6Q
HR18ldrs6UsOfxMGPAaXJTm673YVqnVqItcDwuVRuaW2wAYTveEVI2VHDBESwf5Qtz+DRjq27Go7
zG7I5h9kDoCaAJcAOVwkSYQMLUuk8tLbrk1hkfYuGO1y43lS6bfNj2rTcop/hS1ZQ92uwPBiGupJ
qA7YsrvMdzpe8F5+Tih5of1u1TNGGh3+6YdS24jyJ1afBvYBjdKeHsCg5T5TZAoE2ttcMwftxlTm
KiJaiDzT5KiWT9nsCvMK9XZkLmelAEnG99pA6XTMY0PvzCPxHsD8ua45ojklqnXsrIeWyZfSxBLy
Y9Bl8tsRy6v4kLkaUPLGBWgHimoM8Cscbahznm36NC0rAyEMIUeVrT1sQ/Ugcayl8U/Zg1VqewlU
vlbMVz9XL4u+Hme8M5ifbVc7gbDpXDtmHOeLC0dDbFFTDzGT80xg7XGCnkxs+0Ul4GgJ8NdVdWUq
u16avtom2Njj/BFj72ho2coiKmq66aRpBNmW2b6zAqdLXrVMWvXll2xc1Fla1fMnvV07+rOcwb/7
I2S1RiUisyM2bS/IhlVjejUp4Lk+bfOs3UrGbUIm2zKcI5fdYJaaOjSP/gTA0p3JTXwW8bDLc3nd
dBOy7otJl6mIgr0oPisR0Wn9IWPUbm8xmmcdTd9wDGILpUnKwWlsRsjmwixPajV5DVhfthSLsQOW
/XyUOd8mmsse0kKcB0k+a3ZOxFSPO8gvj2aW7TTx2w4/zIkGS0JtXtihDKYWkyvHMNu1FBKQpFeH
pM8fDSlh4aCcrmnq74iaKp8zeHqT1ebcZIIgl+xdQYiewxErGZ3E0ZZQAxjh8zByoZSYF7LqIHWf
5cIh2OVzqHgdg0QV8is65RgZgB7LU9upG50OiiJ/KeNH+hhku18pGY1FavsHRpqgz8qjYX6XsPNC
fcvFvYpG12q2CZpxXd6XdkHir+DTi3AXhI6GK4VUGzvqNzDwesfpYXJYCzDJufhOKdbVQX6k7ifh
0DcFiYr0ukYlWSf7ZnnU4rNpUV90kVsACCs8ylX+HFvJm4o0IPY3GL4PsnQVFOAlDXOuevVHHXZC
d4smfpyRKeoAQzz9pUmwONOaf5SKBHRbHCJsS3Z+Qyri8O3T+dpMR3qSM+UpHTG+B+eGSbkq628U
YpgI8Fh+SRiThPVDaflJ4DLGipfnN9/6SdSfyd8a4hGD6oYabmQE94w1nEQX7oPZISrZjWW6p5Xx
NOs9ADVeuN6T0K+yTe765WcU3FTaHrv5eTk6MkqTADG7Un0UbbfX/IfFh6za27CvvZjGx0y6m9UA
/TLQXqM5gbTqKno2VdqlcePGgPJt9EsSdKbVGFVB00A7LbQR4MtYOxkIG1oZML65hRIeFzQHpJFu
gImUES18aYw7dtvVYIBjSfgLuQl1lRY54NZW+6xCOJCc7PzHCJ1enVymed4SrQo+4y/6/BTibkzO
xVBd+6vQyByx2a3lbm3KSFhfk/4mU5yLdh5pCumtJrgZ34D3yKnh4EV41hOAvF0/EW/1pWiLv4om
P8ZvbhCYXux06hGbS8KHJiCfyMankLjtRCYBZHnPFxOx1csvteB5YNaJKPoLBnKjyE7vC4deMCyw
5NYpVwXJzdD9+ppPJhkjRP6uKSxhQD81Q4Kw3IW58E1xjBXmQTN0x0VzWBW7f8FO0fX+RWMAb8gK
mgcCvmRSD6y/aYxkqGNpsqWTot10LNiSiZMYOEyZeFDA/ZvyoApWBPmsY0BO0oOibSxlszh1AnNT
RvFGUai36Vo+aOjwjMkz9fpo0h8xhyQ5Wd8Dy8ZECEhOyHaodF6tfCsjFCQO9Lq+Towgo/E4BfGW
K3VxfWSHZPyNEplgpxqfEQHC0znFy1Li+c5YGpYGnJYLZpJuM0j+POyDrodDM9dpQ+gdEY+qO8fn
oVYI+5PIQXltet8p2KwS0BpM70h75LVMvndkJe8qe3RmvzQNvlpWBrLfqcRB7zk0X0YXbeToAH0b
yG9j8DFVqP7q7oi9pMYtFn0twj5D+Zms/BJr/RboiOVuCX1vaTF6ncqjnSM5ErcKrXsF8prMKm/d
pccd0JDDRwxA/pOJj/xbW+bF7sr+7SxzcEPNujTGrgA24W0u8BzUiu6NnCoSmTNcZFH/a0mW0/ep
lyV7eTiL+G0Q5cVAAW2Ml9pnSPBvo6DKpnuAAuizW5nNjq7vE7NxJB387UPnLdZDpiXZPMiskuQM
rHrYw4iYn/mYw4c0SuUZUYa76HUpaegyc2PX9IKEr6oNAncXzLXMtm5sSto6s5RTqiKO1b+sRt/E
wOZT+xSbs4sifS1LJxvhvXhPU3ltBu+tzD7hj26bV5cOC/gEQS2GfhubMsoBE9jhNknhZnHskh27
18bbUOIsp/e0JgoLL29b6BT4fan9K0petE7EzZLhPau7qPwoik+fp0tCN1oCn1JWO/fvtbJvaBI2
2OTljywmozlTnUCfTo2qrFPpXQn3Qr+kQNZtk1+swXpnA6ipsBw4kpeHzMcNXJC88SrnnJnYZgv9
HlcfNeUCEiaC8TG65dlr0bOLsveCV1Xd55Qqq4hDeXFv5xxH8lDvdSRl+niS6MXWuSiV8BfqDPVY
48zElaUxHQyWHD5FIBu98mtmp2Bk2kUZHs/OFOluRlZO1hZvfX0QHObc4UE8n6uFnS1WvMq1UW1L
4JAqAfLiBtAq0tAyum+wNsK3kqvizMYLM0uZWo5MBlvEpIYaxFFCeIlk3JlACz63mtDYtjptIFoh
dBeRb6p+C0LZIv80SFCTOmK4irchaDdj1q6D5ibzuS707reQdjV/sBU+UnR/wOqxKwkZY640aU6h
A4qlx0Y9kfOBHvwVUW1NXG8bsvgZIQUPniG1G/CBl+zFV19ROTo+XjEp3Wakd7azBowwrFWDwzsm
Rv0pVzMntXRPm4qtWteuHLiWb36bM9NpBsBQHEi5Pxng0tgnXxBaZRZg/IwRXQm+YyB/ErclppeM
whboEMK8sdXrw1vVmU6jtOsyeQsTTmQrIGgC+7itB4HTQCQa7eJejz6EREOpYu7rnGxPMjb0djeI
9qOJo02BVZAl3xXjxSqehppu3ch25/Fbrt9Km49Pl5xyFnjkj2pnPtUSUWolQsSmWKXUv6TUI5qq
ckjzxo0r7aWPwP/Kk8a2YPTZGvUlV1/+mpJ0oXb8zXmLrQItKPHLKNjwGUa9f6o4aOT7VJwehBg2
SvHB1xXGynJmrvwdGfBt1r2wiQ8x8uQMwVEfnCJiYPmr/AliGAOvJRRTcPlqi9KSyJD5TQre7f6r
BgM0ScgLqpuYgF2UPR5lRzHvMYkNbWdxujz17b0ZGlIL0/V5KsgY9D+nnAgsFpEIsNA2bD5jr0sh
osjvQSq2Y3ssywBIhzOvtMlVa1dy86u3R8EsUcUUCwFhscpAAKx9td9FPDZmQJAq4HanAktoTmIP
+wSYceoQJJ1k+UGpiSuWb2lEkwV21dB/UlTcLcmjFKuu1UV4L5u16IAugQklxph2ySQJAHPiHcrB
Fas/CEJMn2pdpcxABjlP1KebNt1hl9l+VntlTfwc5a+CfAHUSJ22Y8kHHjAjyu4rY52ncEwG5NXk
GVA2fjA+BXglEiSwIVKIEsiusKejSb9q03hlRHcSH9hB3cxS6g3AaQOZXJFOQJX9XiQYuRjw6ug9
03UPgmgvV89JRfV38DOhJ4+D+on1MEpMKDE0G1DgGeDAeI+ZLNNpdEdFXOU68gafoMT2WDONtyoy
FRmnVPBaEN8V17NTFEDn3c1qfVjVdJuSnRYknizn2x6igIK8R5KXPdOP6F3Jd1Tav4t+fG+NB6se
Hps2cGBI31PVeKMJ8NJQodvtaSRfNf6zwXBX0MyTo2yZyxMkclC/Ytkc8pYLdGsWN0Y4+XNREQwL
A+tfJnxWyKHZyOfjrC4hC9xXBMMZ2c1fWndnxLOpJ7rHWaNhqvfQ6WwlfmGiB9f3fzT1q9bcNAud
MmPRjo13GknImmxI17KjJ0XCFIZrVqKpwLLDE9xSHb6iqWHWRc/dgbHSl2LQiUH0nAhaNr7HWo/d
QLSeVlFNU5ymjkdAMeAejYMwho2qBie/+1ZpPwVFe0zQXmXtpTfJKeibB5jWpnvVgMGsnAJb2hlU
aPw85DHGR0AzxLHW+jUfDsxBQMoSB3m2T9T2DWHcivB3JDYJj3Gwrvjtouv3tj66ejJ+awaDdp8c
dKO/BjVocI0soSWug50IPDVYiG58DtG1lD5p/1kBZhUNUE4D8dBI3MKfRGRtgqG9xnXlCB/gtxyI
zCudsrY3JRfrIEHZJtJJR/5p4FlgDMhahCCx6gjmA2mJ2Iwdds8V1k1F58+W951+qI1624aRpxbi
pUaAGpbSLrKJ1RkjV12MWhX1IglV1GxlZawRgdnAYdFk3b1rUnr3y2dwwyGTFwgGWZQJOB88ZgtU
U/menWmrmT98ISXossCTT/g7jj0bEmGxCwem4io2y52+kWQSl+qzbx25EnxgAsrkH6znhBlz6mUI
A88Cmp9BoCNqHXS7g/9/RtBBKDXUqqWe5WSmC0xz5do6dHyE67ggKJ/cgpagsGF4p5riUVVAlDNw
/C7nrsi3ZS4aXlhzowHnRP/ae+BbB5DGaxOyvinDr5Xn7pTIu0DFBVfp1xhOrGen64mbgFjw+mDR
KcJIVRJfs9l4QarL0ffSEu1YGBhk8BNx7gv9AWswlY5IF+fC08SLPVKsGGtr/EJ+hbp0VvJz2FUe
ZpQHgujKqlwPl14o23yk06ll6ByjlRQfEIQ5MdjSoONqnelcH7Cb+5o35gEyMxb2+DrVJpk5FzJG
d5IeHlB8gFFxMNPx27a31kagLiADqVTSBo17cd6S3uPYlfSom3m2ClJqYYb0rAbag5Lpj1RjUCpF
/Ys/D8Ba1c5IdpOSvozJALYGiYW3/DoMVFySrsdRUKnWIZy7Yp3l4iiP3RmxLoVNjdvP3bZQql+R
kYiSq8e2Nh903XAR1r2MgN0KQINRoJmsGsaF1wYdABP4jP6BqFilvZeD8ZHhVC+oQyRqpIOzn2RG
qvqqdKhGcYq30lrdxn7znPf9QxAUnsF3KujwmAblnCYFGZztYU4HYhKQfej2pecQa/kw1ivN+pX5
3CL9IAeQ1nphHa3uIpZwbHwBsUE7XgQM05J/TQwRZZ7IjrJgX4XX4iUsD4Z/zxBbEpGwXB+1wXbA
T8kdiGAeZBO1CcMo9rdJI5ViSfGwhyvdXquhupTaSWg/wJyRSPad6m8F4MTSL1kW0Uk329eZzpx6
ghCcJTdur3UJymGkT8pIEoUWzL9JMvMdad/yi0Pr804p4CcIAzJpJ2kJuHZLjZyCSUqmHjSs2Bwp
VBo5j9ThI0tJkiHYvjHxy9s5YqzAm5v6PtBXo/Lj8NE/ozEigT4j53oASFPydNullImhO7DawE3o
1wTFfuuPpg80tQQ4tvJ2DPNLl0GM2QZsgE1cAl3pKVxTz1ho8kZ2SFR0guLspR9BKVcBtomi+12C
zDuaqFSF+AU7J9mcYhxm2g1+i7Ivdzw+jNrxiZnoiF7/ZS6bFV4Fxy/TvSKexzPhJxt1rLYGMh4D
c3EhKDjEC9M5QZ0fRoJCw9fNkYjzlXf80larL+/NW61+vGj99Xjka9HOO64ej+3qLV29va3evONb
4/LP46P39nh8fDt6yz/yldevxzVfhnldbbyNtop2xJavH49ff37B45f69Zv3WDn8NjSqHUoPhxQY
5ZlnzTe9+Fc80/XxpDxCID9Zzg+1hw7Y/4Nw5V/J616a3byGsFvVh0BbZd54iB3YWK99hocB3d3D
HayKU+bZ62jNa203pjdvKrf12OtXHLeLWf9h/KH0FCMctTJ7dU0k/q7ruJrWBHAqz2C+1vGLAsT5
iRErslfdF0kNGi0k3/IdakGFqIC++0A4an9o3w1JFxqOAfSDWJAQlnIdcDEzLG8L44h9TC02Ha2o
x/ygb/jNAO1E9KzKfNswS/qg1GIQcFmdt2BkcbBbknp5+NU421Vl4JlsytXMxF0P65jEKcHFa8aa
G5LyaSyI1k5TH/OYc7ciwL5M9n4eglpP80Gj3c/nOdLFd0h736ieyhlkKWgOHQktArg5goLtxXTQ
yIWR0zcZal3rlMV4uGh19O6aDWLb+YjX+/eCWjK4BNeqxp1BLbSiD8C3sCk0Mooh2FlkH1qLdhhH
ugnpHgNPjDMFtqzZCer1kfMVcfi+HTxGLgCD3FWWzOjxRO2Ba7TJk5WrnjrO77Rib1ICdtK58zQ/
25OmqPMxmBASViXzyLBJHRVndUeuVFByKBsjQtTEUyYfkSmpXTE0FWZaBB1LpjDZv7jcBlrHbFIN
o8xpMXs1HAiapK+s8d6BMFfsscP8vUwdZMf3PR0VuCWFdKYl7RBQkzUh/mrBG8JB89RQRnhKipL1
21l8dEW7N1TJsZLr0iNgitodZzrI6q+uPS3vbJctYdxQA/VhSWpaLhpCOSN+ZZCBcIj7bYvfTnqn
Fk+yz8ggzcl3GZKoh4rWOfNmRJeTLcg77cTJGpNTmtOKOHg93SnVYG50KfOG3Nh10TNDrePXyoOF
wkUm8TODrtSJXuNg7bNjO/rHEMRG6oGkMVQx54f0VXS0BTazflGkhPcULDvl0p4UT5d/fXAYk1Qu
Ko75k7aWetVlF0inIPA9JY8lGvxj0dI+SzixSY6ZMaCtNZikh/jcxcvlA9skkeCcnNvguxEe5n1z
WNdI99nZq+gNHGSFwoHSSqQ/wQttTyuNyFnSAV1t3UzkxkJl+8Sa+O0TyCLaKWkLCbYojQJZrCnq
JvxJPE2auVEDKlqBV5ZxrgUZMREqasG+WYSGgNvNcrKrIZLgHUmtEVVvQ0aZpL0mSYGrRwZ+oNjX
StaaxMnYAE2f4VNABfg+3pLGUgH5af0TLY+GMHZ1zavEYiwjmh3mG7kSSHZIWik9JSUl43mcmd2b
MxJ5HcWUH3s6ORLYV1eFdvHN1zz40uhik5+l5IinozVubblDh86/BPIXrmJnyZbJLAKzwIWzu20g
qxmoG9OcEYWVxZCIAFIX+po6qlWOtbyn5WomgkTyfLCo1uD9hLO39XKn+gS1wbfk3kgiJ/RW273m
jBAiQKTwOdDn0Dvd9DTqz4sqzgo+gkTh4fdlsrma97CSnaZarhP1kMjXmJu+b3coHs30JQMLSkn9
4y0mVflYKu9p8jaBsOjP7dzRUxw/wcqJGJhKXZhPWQicScUxNl6Q8LgJR4OgswwOwQdIqYufCTVY
hMIokA1Uz9gc4efaQd4SCDxKUNWMxTN+TwzXvPLCeOUSd6eCzid2XSdUyI4voWFOVPfKLGj1rrCX
xGzoAuVg4t5C0cdTiVRh3RUficltULcvWk3VCD3cpjeB883KzdIzkiWIqbQFqDZ27tHfJAUVFwR9
5vyc68nYKfQKmGhI5MybxzsyTOKGv6Ux21sj1EeVcbgjkJzJ6obAD4HPkVqlqJwpg13ja6x7w7Fk
VqJFQR1tA3xcRns1zHfoknWKWD7n4wqOOFUd6qJFo0BzGu/9L6V45xKnaJg+DDmyeCq5Z+m9Jz1R
e+2hbkP/arNQjIg4LAO/aa6ul2yaheQisE6iraUzMRtwRQk9d4o82y0fF2lxudH7bQEHFBFr6TkD
x0qNTbTt67eWfy+nh1FFICG1a96dMXnGEO9oDFhz+VwZIXJRhg3tbYkNS1BBxoWLZDTh3JFAIgOA
OB3jBIzNgZZsUgF8kxy1SKE3AY5wHkiyXjiIgwr3owDkxFO26mgzGG9hd7bjDx5YqrW3IVJciWsa
EXrtP8Mq6cQdGYeQA6csiDi/pIHCZJSi8gYC/FKrF4s1Imu/Zmlwlx+3khIG1kIKnuyeTG5u8BRh
SE8Mvg8jV88HSrofVQLUdL24ItgQ8y8yPHJxokrZWQJ33Piag8aWBaJW6huMBFtbvB/EvJ9Jj5Bn
4zzNVBct0ZOQ/7V+5Xd5NUH/CfvSXC2bHSbDgbF6eq7LJz8id2386ao/+FIN4ktKZL/ELibMCniX
HAnaPSM7sO7Y3qO3UZTbuLRvgmE4JPG6yvA7zD1qKuuiKa2jyzbtH8AOkvVk5Keax2uCbiWUWorj
Y2s/k7V7ULnakCeSEMA9MsP7vpNKi6IKAoOuopIKjJhjOCvzdY9pIUy7TU3mqZ8abhMZCBLggIls
AVnoCoadnPSvBHeI8WNBMyvkkk3t1goONk/F0uBct0ybCZrIXHUs/ttx3NVYF2pa+WT0WRoN5wV/
Vhlj5JQRYoD4KkH7QIYVN8n8aAbpTzFFOzqk1r6f7wfTIspougg8DKGP7krp1jSs8T+60EknztFO
YXYAoxrgMxbtuNmxKrPpl9lXHN3aVEYR32+ahL9Wjb8HMcts1jtlkl90+91WtyZ/8ZYRarCEo0Gu
Uw29VvpdNd9MFBqFOWK9oAmzeil7k5glLAMFJa+oUTME1noGNghwT7KEApQ9k3SbxFhixO8S0Kkj
BYL0Bdd/HNP03I2kF26071bfL1E39Hw/yIiS9FT6sxzFk0R/Zs99b7ZnLS8dKRKupKxi+bsM7zjo
KS3O9NgbTXk9S+oBl+OpH/3DHKWbnGREWIpWK9k5P+XhqC6Ne/0b5wpV37AdNA8VTKz85N0Ae0RD
kir1bAeJeNJo9iRdeGPzGvPpmKduQ+BOHkh7UjvXVM1uZDag0p4wYH9P2qte589IxIso2hk4vieR
P4VN+DiCl2XojpbYmpbOe7+VHJEnByl57hMwU+lWk8eLh578wBjyOybtoVyl+Snn5SPJrE0+mVnj
qiWnUiARNE92kI2OVwfBHRg6Q9xbRs6LqwPQq92CLBWqtVd1zQtmTm4JXHJCrVlQY05RUlK7uXZC
UjUQQW/BYVeWtUFMh1ZAXRQZzckvGpfFHjEIbh7/behUJ1zeOdbfhiIsv7mnUrytGDGWwgRiT0M+
LTy6C+wgUjpQ2S4bkF5Z+Zj7H4pxPs3A2Fepcgo0fMil/jALarLGy5KErVj1kYnRnB78gUkd2yJh
2p9WJzNn0cyBKpfmSDtRSWi7LKVF9WQiZ452fn73ZycxEFwnKCgZPvgeih1efNRYhiR7S/mSDGyr
MjhIyaHNDxkP42wQExkfw7Q/Be3RAHu1avtBra6xcoDAnWU38AmyRQbocOr0cXUvE9rIw50k99CG
JDeVEnR7QPj1BESW0F4nSC3J9O0iYxJ94nVspEUFL0xF2XopcRuo9FZVCeMPQPywG0b/1+gQwaqc
AVXi0DuOvtU+2os6sjCPY07EsiV2S0NPniFVTfgY6RWFVPqZGE/WEP4HtGnDQ0GekqvHHESVhUm1
b00jhLJeTFPJsp+H9+A9K0gNthR406R/0lv/7PfFs7J4RKZwF/Ijwei2XKojNEp2Qfx3L7rClSoU
p1a7I2R2r+l+h6UtIdDABzFoXsXYET24C1PcIJXm4tABgR450q9GR+ax7UjDdSnuZXwCyy08keLX
0tEiA3THPanSglD+dDsU5Mqk81OWZJdQOTQxPx3urARndcluZwGrJOQkz/1pqKfjBLImZrft/E9K
eLcF3os+jk2EJow61tQs1+dmnOV9nEjMZ/0i9LnHOXLaOnypluZRPB7FzoqvNOKwMbB7joxY+zCo
PZ1LQOJdS5KMme5TjPmmoEgtjEm8sKby2R8hPexp1z7l1aHRxo3Pdx/SC4VMVE4o6camnxAIehyv
jfLT5NKjUaV73gIJKx4q/e7UtpepP4V8vmio/xggzC2PpHzQ2QFZMYzle0jfbW/JBz1Ew5Tz6Eth
AHNNGFimhOuqj30nn0BxlpbpHBWPNj7TU7yfI4SF9Jarfd04pTSQDou3jd2+yt7U/q7RvMGzsZTj
qvpLay6hPoglaBy0K1o8cSLq8bgRXGOm+qB39EJyFa8Lzd7pEmkTVigFjp7KoVtJVraaOJzDCokc
EpjMDnmwlv7eaMBnb/XXaZheAgOcALUZx2DcHmVsO2XXX8s2fjIa/cZU+oWCiAR+JT/Fc/gV5Ehj
Ff1eMQ7PT5zMcjqfcRaDa/uPRax4rSTTHf6J1x+R/HNayH9GBcnIwNGS2xwmLvGu56BSn5aHrU/m
Y1Q2txRLs13am+yQ1epxNGw3sM+qbu/NYdv2tKjOhCRYG5TQ5GOHv31xD8boC5R0NzXTrtTFg1aJ
U47J9SYMuAgRHGChiHP97QqTSOYWr0u1sfwDFI6Xdi+WCebdweH20WGgmrieUJ34hAiNs70ZYX63
WTy/RsQh/JAQO5MFatkDaBlkJM6ydrxVCroMEgWN0oOVNqigtH1/E5qvRXyr0BjhUlvKMz7gMQdN
WRdJwpGObopjpJ8vA8+hAH7X9fQz1efLgp9NyuChOd6MOQroKkA+zBymLZrG6i3hMoyqeTvU0pHd
CJtDQEY/SBSf74yFSsX6EPTntCYuZS/SfGfRKj8K/9m0i9+U8bFAqbzMFxppsJV/6Sxe1nS0eOk6
mgioHY2VaqLaa2D0rmk6S6P50YhgLvGChuFrWcSP5ThcJf1cZDlaxmDDChkTiMWGvQTZZse+KblL
eBcz2iDpEZTvY2OsY4gX7jSqwZuNDHygl+GPPLXIRSO3n966iWHOHykyoma+1KVTnhGdbhdkMSgP
QfeaBYarGTcNzU9Rocu3m02GGCwhGdyv0lPcamTxR0h0C/9tns4JS6uG+sTgfIS0Rozi8sNp5K3i
v1VYffVYQTHKe11rGLm8IOVO2PrxtaovgfHhy6j9QsccWSCUV5GEXpgopJlPF10FVAWcrZYTqQ02
cq86IwXreoRmt7GfEm77EiVlNpQUkKOoxNcQP/vYDhSpfEyN+hLOzWcQUuCOBs5ojA2GO1qYVgh9
nN4/D0HG6Zmsk14g6iw3eNZ7rTkULYXnN1lrnDBpnCHmiNWVg51MLnskMNUSKiTI7foqKILreAYr
Q8El1TvDvDkBcUT7ZcoY09JN8XUENBqPNGTZRKXmabjJbPrqWdgEb18pmw+BNWz8BO9MKqNvQN5z
UmWmw/USs2C1j3GbuYgqYz6pnQ3b90SYgy3dRqhW87NBdmmi+jJmt4LGsIavKI23s3aJTXKJfQ/X
qkGHEz1GOm7YtieH/Zbw8an9CeFJwPHybBf0lU8/dvoUJTgu+wtfB9XYDNRoZ9CTMfPJMsEbFbpb
9A36YK2zGCjOx06Hdzsz1C3EZibuereE37PAdSzA+ruRE5rftJ6EcEUnVlohmHbsnwArshInJMBZ
RRBtWzAzAxTp08UACNcYwer7yBKepJTbNaz7ZADpHYHJHbtNj8g1/14UffkzCBG6lbGYj9P8bqpI
U6g5TwB4lyYmvFE6umMF2DOnGtUsvAjqIwB6GcNxB9aTU0FKlOyolB6xYRlKaWR42SJ3lk9lCBJA
B1rdwZgRhOHWACmM2ZI8fhYapFL+8L91aubfaZ5/VGpI04mgIwtL+RM4+h8ZdJPeKYVuVAY5jx9S
te+HCVuVsrPteX0K4VyxiblZB4jQyW7p6Ia+qzjhJKoLZRZo6iP4UOdvNXnf/A7+QmA3DDBQSmsM
jb4utipVeb4+rvsIGobqthSEpcjMN7vSMKEWjqLysUS5FYE6NMUFZuCwpK6nNGAj0F7q3VeNOOsB
eFr6O4SvOdE2TXKX5ZFKGoKlY5BI5Z0CxLyVvZgEspyK07R6aazvsVC9ZkRfZWDZuteczobmOyzB
ekAYVFwDgExcppQmVMbqf7+v/6i2W95XFUMFzRf0yGl/Kir+433VTCk04OexCOiIHkTq9j0e/fA3
EC/j4t6wmmO2bacnWujNBY0O8HqyjpNLFoBTuMn4L8mxyv/3g1ZRGylI/VWC1P6Kq2WhpyFxNvWT
OmVbPR3dCkRWI23wU0j7CRU9lyzngFIojjUF5Ew6DVsgq7Jm37mziUrBgGdftH/rK/hHpO3yTmky
rTUkz+DGlP96YdEsRwXHqn4qwV6Z0GqWzkFYDshnU+0E1oYlaFBb3B89OVmo0FtW/n/5cf0jDEXG
N2pofA7oKxH8P2LO//hxBTb0xVTWJYLIPahpyzCK/3CsLibB+vgfs/Laod0saRIOCobf4TqkOnfm
qURpaaHtC//tFf3tvVeWV0Q2JHkCRNAYyl/yUSWzgziWY9xF5XIboe27C1aoIkIiD6UDLjLRPqHt
0vFfAjiW9/u/bLl/feO/cm+kvivbrEzKs9Vd8SZKya9qOv9eC/t3Mhh/P37otiUrgoeSmI//fsc1
s0s18J78rI+HEXa6PbUSy+VTrN0jf8vJHY/bGY0mvErs9tqbX+KD92bxLyWh6j9kujKfBUVBUqOZ
ylIW89+vowlU39ATunDbet7J5HQojOtGxIQ+3vtRALS+z6jK86JyiUlaZ3Ky6fufEIVCyB2hwL7H
ySVVXjJ/JyOdTsDzuuTe5ntmEYDxl7jxLOlnkkacM+Cl0GvK8t/NP9WYHyYzcSbuzf/9NCt/Z6Ep
BueOpZuEl8u2IbTlaf+Pp9mfRwY9clBOE/aDur2F8jFFzZ++EomMa51uQQIEh/ouR9goSmyAqK0w
+bvlQkEvWnYaEZbgDYxaDI3z9BiF3Gzzmbj1Ocq3C1JFjwtI7SI6LJ1/efX/+Cwur95WUPUqZMfx
GfjvVx+Bd1pD0bSnOZO22v9xdma9bWNrFv1FBHg481USNVmS5Vn2C2E7Nud55q/vddxAo+IEMdB1
ny4qKcsiefgNe68NYVjAQQiKK/Q0PieAEbMuf8QxtIqVcelO18Y0efa0snTMJsGvFLNa2chp965k
E2KiLpgjNJcsb6aZARKjnjK7TYd0k7Y/fPI/biVLZSugQSEWpJmRofr7B4956+FOUlqAj78yhIZZ
efmZ5f7HufD1QyzdNYWFLsb8dlxSd82B7/vtsW9uUvSfGpMqHPBMapCuqPFrx3SPMZWcov/7uiC+
4/P/djJwUtsq1k94fhIW9u2QJDo51JtpNo8hM1MRrBKWRpElSUpa/o7KrNQOcT289bhvipRBjcIj
gdI1oRznVfg+jorn2oeUqghZvpPdSw+3Uj7I8ay01NfFvcOYO2G77rabljWnTtPZRq88QpHzGLrE
WDKkbdhU6KEXsMcIsLg0bmnQTBCKYbgL5VCwtbSbjeJT5DH2q+nyECJexbAfC+wmfrqXu1Yd90Le
hlfJBHaKg3y2BYueD9W4SWLr6MS/HOSM6eyQ/XjdT+7CnD8smw0AhoL51DNrSeaHKX0sWLEbbHZH
nU3GW22++LhSLGNkbM4rwTYJpyf3nVmggSQ6RCrRTB/MORYd/1dv3YVWgqPE16ERoZmOzkIkOEBu
jO4zNm87HrIS+w/P4q0Ly0cdEVuj8LBRjntudnEilchMY63088aw1U8EMNuExPLEVzy1+gh7Akif
Q+Whx2WZjTtHcQ9JcK/3VKdMJ5g90a9FukB0eqUG3SoeWzaSJn5iyk8KErbzi2gaj5H1Fpr+ykWJ
pZEfxd5/UuqTfsUZJl3n00jj57BF9ud1k85PepIvQD2shW4h+qy2KY6skFc3wpk7PdRIeWlXITiY
bhp3Lo47B29mS8uSpTX4uwzhFatEZ2qxDqCkuGWNWQ2JRw25KhPWL/HtAH9IEJ8sMQzc4lPEYVaP
qyjraO+ZVGTJhxoDyi7HXZ4ZZA+BYmcta0URQ5KHUjv7GYS64uCkAKXK6DZoOQjyk99k6zb7leOV
ieNkpdiB1xf7ArWDLy6I7Rp2YV2yt9DbVdLV+lAXFMDTJhwCdpPcY82ZFHt/VLHMUaxod074S0PA
UMQrucS1XowYdygyg4GcQh/hpOtn6wSnqERbYJ1fcfME9k71DSyZN4T+Lggp45GyzGvmlVF3QBVJ
UkxYEmQAQOoJgZ7WMxrxGa6QsBKdXAbBeXtVuQ+oQTvXZBxlLlWB8fKIDxxxfcIGoKhOCgIiAwOc
8ZLCRGyMeVWltyq+cjPRVzYhszIqZxwfR+ND57oRRyO5AewsMB2x9k3M/iCwZ9KwpcWJEHUH0eJL
crbJT2EOrBOcNtUdGxDG3uq6IN9PdNV+CEogo/19N1fPdCHXsVyOOQjl433ianxnDu5WLCPNAyOs
pcH4rK3C25p4YJ3Jil2e+sk/WHgNZxbImyZ/iLRPJUL2V2O4c7cYi0IpoYswO6trZlYTzS8pLC4a
l69UM/2hsa9z8YKi2zUkbsbUoDFR0HYwB/ycWSfaZTmV3FSNoNPtScgxbkFYcDMMWGX9tei41mMB
3eZ5UNbBkG1rt7kx3A2vSPZSSfc5IdyIzRMjsDoZloiL+8OEFNdCCqPkt4kCf3uQy12CBMJXuYqp
UDsYKWkJBr7OBPYBdmkf/X3OShzgesLDXkjncs0Mz3zS4mufXjgtoIkg30xbfJAZ+nVcgXXj3uiT
9hAWutdHBJS7wyLWMFuRK9yS/Raioh3xQxmJdRLFY4HVpQKxUriEsbYT6sMD3xPj8bUy4zZpXo1M
mtBYwiJKzu18HVnBm56JTVluJsgGUArccdhKlgX65BXb0LGTKCJsavm0Nv03cyLiODlLcEuAGagJ
GQjxZJrjLRuKGHfxmDLgcwFeoeGZIIKbkmGAoxsRf4LQnACeFjkAtteHkXIJOg62fmWRKBV/O71V
nH7RZk+2oqJt4vwK03sLWqGOniqXGOD3GCfOjF3DBwHTB/zgwid+QvaqtOVjipYXjysq0qlL74Rt
elbi3yvTy4Rwy3ljviwwD+efpMbuCOheahH5Y9HFAuRYDzRptXuVyf+wr5zbiE+JF8aojXt9THcW
ac1jN95b2KbknMyCExUI8PZVuJudo6u2V8EcEzAbg5podkELjibQ2cOpROMpKC/LrSqUKy3lytfW
etLuTcQg9kxSBv1FHcce2Ai7jG9mvNj1sx0OiAKqNX0xliNP9RlCEmAfIeFOTJgLconJQEex0MGL
Ap1NuyjScRng8jSZ4bSWZ+Rnez75hHw20N0gzLjZdswuE2sTQbuF7iLHaYJ8KUEBkc3RIWZX6Rjv
OJuXPS6nOMl3oju3uBDzgGEROVZ6fT9a9qvt7mt4TVcDC1/NYRqFUI27awYOr4Yg6S/Kjmguwl5H
85eGstbIGkJcnJ3A9YhlGTOHjS4dfcgAZ4qTJKs5XCzNa67iTgWH4ntj8BnMH0qHF+ee53pizpqO
MtD1pOsxAjmSRKEE+Lg1Y3KE+Z7OYzu8iLGmZLxH3/EVg8Mgfm4NiDsXv2ED23G09/sRs2DcMf+n
fMTVueqZXgSus3Js9tWz1zE/yvDAVYjaRvfKVrZtDL+m3LM+V40tERO+tWF6w9A+5MidlqzK8Sfb
RBv6m+YcbyKffgbC5SJ4JhM8ewET6fNmfA/YCI8MbLk5Oa9W1Tae14XCPe/V0Ts0SOs4XPcf4qJw
bgxr+1N/NJ7ie1uhbFhY/aJB3USqyCLQPBv1Wb061ZgTfgUuNJCFc8UYZj4DAhG9Zxk7MWwb9R0W
FSP4xG53NZ+2xqrjym2OQQxsZ94EE0JZF23z4GzT6jQD7xH8sWRADg/tLFSlk9cMKxBp7TFv3UMB
M+ffNecfyUUcG7Id1bBXahCkrG+9gFpGoVtUlXm0yXavaHqTeT/M6Cj1ve/uy+Q9c34xavz3T/2j
feKHOhrRPawxAD98n4l1c9oYVagbALkIhgHES8SXOx8j+KQab1vd4epVP3Td5h91vfyhbP8N6no5
OfpWXAdFpnX0FBTX9m7MsMwY8Yp99DTsdNpOlYhLsJPiJtQPc3cV50dReIazwxhSKNoalx9KPETH
oloZERbnhgLbrJke26xM0Y87gA1tbD4qr+nXuHsg89gKXkp6WpJvm46lPMCwamSHGn0wJ7mSXIqu
8YzhCrQbdx5YQns/yVd54V/LI3Lq9Z3Mv/z3N6//MRWQ34JLW6OrDrhw9Rsgtq1ZE9AfozJjo2Do
lwpSA8dhV3yK/EYKRMH95WiJBzM5kdjYK8+2+dIPL7Y5n5L53M9Av6eLY0Wb7IhonCmr8BxUHRr6
Jx8ibMtWkaD5JrSex+qhndNdN+WQ/A10Y8M2qpM3IRRPcX6KSvzrjUzAJL8bBgUVmuLvveEQBnan
zaV5pCDNctQvpEOo/X3S7ABuZsyBh02FQfjfX+dXOMK3jk1TuYuFRhYNXPRvP1Uwr6rGruDrjMxd
uKtFhaisXnSoF2Kc+oBvJwzuLC+hJNTO5Yef/kc/TDOsGkjLTOYQFhHwv//OTRIOisMr7BgaYPBR
P6on5CsbKky04IJ99h0pvbAVnIWuPOFZrJWdBUYy90Pv359Ek0OcP74Hh3GTaZEkAXLu909SRI6W
qP5oHHuTFSTZrtVnNr+EVBWFfIHwxjRoXEbOUg0CopVcNSkon343Nu+oJGe5ztLDQ2STw5I8yo2V
4IH64TP+ZUCr6SZZF7oJx56R1O+f0YR/WCFgMY7ODQJcaFcNizrAmxniw/Sq11GLWkfe09IY1rjQ
8g7II1ltzf19D3qBZqxI7v/9mdy/PI4aQ2NNMqJBgX4/CYGwOLk6NSD0oHo52nUBS2IaWQ63eBtn
AisQAGhzsBrD95adJ7LHomN1gXlVqS82fAmHDkpywskQj4ZXX7azhC66zAFCVlCEDrOldxMH5Tgw
ehr+7Jjp76G7TlA/mddpieQIO0vI9iT134gpDLvLwBbvl5jegxGGl/mukiqOdjM7o+2BDMFmqXsp
WPhU/TlivI8DYyl8DYnGc8aSIz0Dr4m0x1m5oO5Lat6HLM6dh5mdj32SOF7yhhcpmtKJXWEC5LM0
KIt6DKpQQsp7mSGdgtlzNWhfJM+MhHdqzMyefLZGKCcBeHYkcogV5iFZ+Li2V9Hc98qLgso4P5dI
VGhq/32ZjK8h5ff7m+fLMS1Dk2O/b09am1qGYlRCPyJHD92tkl/7tnGVtp5ZHAMylJBF9zG/R3S2
uGI9Ki+IjusewLVvAQLxORKmZ15rBS65BIy7g9LWzi+wcDE3vRkU5pHy2Lg8JqH/HpIUP88s/cVt
BOgmke4OpNzVB63pIozWhX+s7Zeg+ehCWl/NAoCtcPVthqWkXYAZFnj5Q4YJQ4N9nzGPS2eWnEcD
mbx6b6TxOotvoqcO7pbhn3q3XRpWuqv9B96Mav8aIdokIscby51AaEg7LqEuDSXVQHxZF9zOer0y
T+OA6A6tV8laIXEuQ/qYG6TmZCiAbCgoD1H0mBIvIJoWFKu+kyxC2nTRvNbKU6QOyxkp1xdQSC+X
NZaFzjgZNHCxedRQb9moWfqWgDifYXHdb4dKrDOGxmq2BYu86Gmd7MRdNMqtLudYwC1AX3EHOTdJ
RRTyfY1KdDik7ksM48iuQadSQ6c5EG6sDe+iA7PQ+F7T85+aL1p+CSCgOXQj+sjToEGsqEsCDQbw
SOTYyrkK25wJT6aClRhoW1XuTFqoErwudCVzeCBdghw0UOHT2fXXTmwhaEd7FqjAy1YuM9FBeZe/
V6G3zHvrfaTCocZS0qtobaOyWHb6eC3llap0RaWPlvYO199z4vsy5+kGYIBj9ArwRu9TSKbBMSnw
jJGSEr+KHnl7s1EL9TDM0dr3k3U1luecdrdgfAakFNm3uyZSeuwoQTy8xom+RlHn9qsUXkq61EG3
GPB5vfbRSnErbUZ2yNBb6yWuFIYRWU+LvQnbtW9vrXbj+h43F1ZaFSRFH7ItjliEkzXqmrBdeazz
ck+Se9cf4zthNroXFMUHiDkkn+nWIYEqRwIoC37Fp+R5d3PsGpJFI1Qv1IyNwY3QIMFXzG2C1C5m
aQY2ayVgE/QaEzHjaay6w1Dlqx5dxhBOVwo0oZjbWkDVcQG2BZW7JSn6NLX5VhfNfQkQqntE2cde
kGahJpUmNIVXF2R2I0ceTbFLEHcm041uoszpLZ+wV+UoCJ+Z+psg2EoQrijr1wSmgDXgBgoVEKao
cwEX8nwbDOMyGHWifJTRihGlnIDSqyCVq5szABg1PkfVi2g/W5jBSlEvRJd48cRhCIKsSQ85Sw9f
16/VHJEVLVA5KMMicwZooekvJKWbIshOfdGfBrN6Qvq1KiZEc2MLTm98rE1oLwVFnAJCfBpytMbF
vgdUA0aJ6WAZoBJ3wytn/ExiGjyKXT1RlqhSGTBiTWECMH3x8GGuAol1lWJNIfUVEReGRGLXw82c
bjCp7fOxIQQFT8N0mgivQ50yB2TLF8CCS4YULtNcETz1s3brMH+1Cmhq00Bvlt3byNN9tCoxDX0S
YH2O/R7F2mB4PsQFGcAxNTvcwoB/i7025acaME88Q1HjXzWMyQpkqjgDJHRrVHYhIwN5DxEBo1E+
qyXwTTe+VlhDZM2zHo3U6pVXS+9Snb1LeYPevSRIeW0jQH3g0kD2q6yTQOh3N3mv1Su5hcTbcXFk
IErHnip9ycR9xX7MYTkZIBlAaFpJ44eDS1/vT7mhAFAk2gfuVJ4VnhWPG8GqOX3C5TjNp8iujj0J
hRNKPl6Y8Vx4xUinLdZ2FqHe7oAr3Tnum90jyjnNcXDI2gls2Qo97KrFJaJGdwrlf6UdErra9GGa
Th1z1saGGIPbGyodUg9EU7rkVrmF8w5titYUkVLWrjPyTgRSequ9cc1iU/oD490Q+FWySlrjALIy
4UUuwKPSQQP10dWfQjJt2Tj+8cY0CXwnONI1+N/v1Vbkc6s2k6UfMbXXwLCQt5jxhNT6rphfJgJx
Qu4A+r8rh3OtxUbkTDNnCihPxWD2x0uMcUbJuC7DbcWIFFarocFeSC6T0TNJuzX7RxNjS8zAHlVU
q4xnTQxe2UNoTc11OO8GHx2FfkOo3dJliJT2xoqSCh0Ugi1dMB/lc90WecGozOYOfu0K7H2Gi3za
WVZKeEgr9dQyOXbgQqTzhZdj5nSegjnFwBaN70UiPwdxX8s5Y+Qfyksemt4UdVv6qEOixYwBVX9R
y+zB7qXhmTKZWf27Mvlb/ciXzOsY0YH85/dvuSSiVPV9lbqExT5YGiIvt/jryDYC9HL3758l/tZu
cDktaGMM52zj26ygNo2wLOteP3aY5TrlKUMSlp4xO441ZonGK3K5A8q2KrofcOTybRdSRuDi/+GD
yN/q+71FUp2QG2VT/O8e7T/r13xO7LINyN0wo2KtEewuYeGpuHNQqkeJjgT5Pm9ubUffdHGzTd1p
GQLJ+uFDqH+5w8kH5ptwWNmR8vJtG6n62AI1CQ9yWZ4QI5RNnlVG2HLfJlofk/MkWE4o82MBxB3r
tjGVQDhLWZ62mGEaBkYqmmRZ5juNRj093OkFAjMDmlT0EhlHao6lgrljQkNOfIheOwuNeA7WtFp0
yuLPEu7RYPd3IoKqXMJJj2xJmUXCUW5aaoNRvU2mYzRIeepBlttyFd36sE7Mtd03dwZHUABfJxyy
c2nWG6ZT8IQVKWw0HrC5TtgfK3NGOLqv7RMgYy8EXSPzJjLemIwcyXHDT2dAuFE503Bb8lowiEZO
QGvlDxKgH/vWDlY/0detgwMz3qbxOVQ+Yv4eWzhHg16GtTF5uEuy6pTngTfxAEZUvFMOwiYh4Tn/
kFFGvkwxICXw1uIUl8/sDxfzL3eUTiarIN9MM1XSbn9/jlrFLFmVq9pxrPFnhg82bSH1fMng2wQ/
2bExIQcs0MmZVygMzbu4/6HH0P7ydBmmIUMYHZJZEMn8/hHs0TQCyCX6Ud4MrvMxxeLGMEs5H18G
+V2r1UStFeyWJFqc8otGvjOYE+nvPnu+GLmyC2C9CZljIYW1ZDdwcmkUWXX4g8udWP/wBJiyYf72
GJJyRzOt0vW74vssKSpyq0u7CCpEfoaS1DKwdpkA9ZekPEfKAfww8SAG6sbc/gBbMQUAkGl4fL3Y
5KSExIWzYBxxV5U2lYhzj0MMpEGCzy9kjICfs8vXqo6luSddpPsVObdRikGSZiDj1cANc2VV9sau
/AU4rxU8YdG8OBUbmOc+ptpBts47mznjsgde6HTBtoreXESMob2cTFjesJx+uIv+8oVY5IYaGhM8
tAPqtxOhqQXRS7MvjnoP4e0wSBabUJ+iCZHPojZK3Lb71oHKzXv+3z/6S1327VogWVBNMvKYblpf
c7//HImWX44YqyZxjDSeTBuZNVy0cNzk11bbXhdRTLYkJK2m8lSGCCMDxoTBjOQfNnLlRH0dzunS
IebEwGVYMtrmG4ouduesK0YIBVwRHcGx7pBEAhKyumoNZTtNDmjQc8bsrxLJ3mn024Gi9t+/2l/0
awLVENIh8l91/Y8ZSY/udRZxPR4ze9obYbM2lAOydTs89AViO/YfgiqUBViKn+kLgJt0PwysxZ/K
DOzopkAUgpaOJ/TbwwlWIY/CPBqOjrgf2PP0UNAH5LPED0mqaJSCrSbBe4WfUgdDtPZ5FTrxbYNM
XuYvFD/p6TQ5UPv9essPZPxfeJo80P5zvSe97hW1DIajQbBYjOIgmx9EADETOD1wHxjwanURObyY
lAUYZRXcVJclhmFB0JQipCeTK8zoEvFnsM3W/SnDY8OxbDl4vvMfbk/OhL98XsxxliwHUSKa3z5v
wVgKP4PZH9uxWKVBsXb6fgeCVsuuRkb+ExtLs2b/lhyJWl4neQWWG7kzNsuCPxVBLTXyX9CX0vh+
Vg9N88LUfWvij5ehcE3+jqewfuxRzHZjsPOxJs4JAAH1c/Y5HhDE+HbjTYRQoKdNQ84A6PJOel/6
H+aIVLXRDjIIwG7Y7rCgIeoBQ2mrEewkxElJQNLrh7w1yBWAdyw2U/aZAuF2R/zXd0hpALmPA9t9
wOPEpazR60sNiN5Vu7QvvZxA+q4/5CAfeYrQn6S2FKcncY/6EzsgFghHTa+skAmDuc9w+DYWTLKI
kBggAlTsSLP7ejdUUPgq9aolfqW8JwdxBQft0yZRcGTrkFcAslFImx9T+olICPTXAQM7Pi/KTtK/
BQNCcKVkGDmIgtz51LnLpI5YcRDMYSA/Do2Nwn/TYHqd+VjkfHFd88a30SZm8dHiZlHkV8lenj5D
cx7GkWlDf1J1e1ngDK0yhIWym4ThyBqYIaM/1SysnZ3KGomJg9JvyflbqMV0nQyHGqB0F3/2zChc
Du+YFq/l09YRa1LkFLPoTmxorDsOW6+YXI9HfFWw0+/HF/Oz1W8yrlTUceXsfckoElBhwOa1N93t
COQsFZs6xPexTDpCRYx0rVo5VYW5zt80tpGj5iXNQ8RmHvGFdteU3Hcuzj+l2+kYdLQ7mdLjz7do
R8Gwr9PuwjrTV6w70nhp5n0QucsJ7HlzUiwMI2yvwHQtw2INcV6wEmmRbhDk3W5bYjT5rfzwDEMA
EI5R7XznrXDweJsQLG80ns/qCcrwckYCjxR4ah0scx8FWJrqmVS+bPo19OeCGtBqmG1yLSfItn6o
eLJ/c407hq05AghQPsucmSpqiwzcldHdzHYGzft9bvQ1P2jAnAu2K6N9zsZxo0/1uiDatDmUvA9b
ysEs67w5qTcCq0XCWhKkrgpYTSqU8bmGE4PyKHhy9RqQaejZL7O8cWd9L5u2IqQwVBocbx5rBme+
UxysB9KammOEf2sMTmbc7qN1jMJ71O6qhfxX+TX1ziILgawwd0AxqemkrUlDCTyK8mCgBXYCh0pe
387WcAxVf5cb3DP62p3OtlEfyJLfjLC7SLnZWCDdaiteI95YyTsrg+Q/4NFh3qhJIGx5UAOsTuCT
VfjkYIP07Fcxr7GgFHwjvrtLK54SvJzNAJhFxUTM05zkzsavCDoy74ZJ9/DM6OEVxj7TwpShe2l5
qlgAmmghxPBGAnvNwiyoWWCOHta1ZcCgQM5f9chGMGI/Q/IL4meyCavqqSYAGmHCOhTYf9lTTZgx
Rl7DZkIc1Qmm1m0NFF/193H1Lvq3brxTRE7ohY+2jC1EAbQcQ366jS0GiBiPAuRFQ3nW0ncQv5Ln
ErVETMXvRr9z7WPHqZ63SG6CT8u5jnuyUGAKkOhsMYAlPMfo7kzUWxGTChWRk4VgSstfIk63rPnq
QeSuEv4mP6LhuYLMCv8GK/B12r4L/zHiY4FDAsxhbwA5eA0EFHc/qc3aHmEuG+aDNhvXc9htibTL
HMJm8VXmsjxjBs7nzVyI3S2KoZ0wGYw3nEfsfmZ1XvYh2Y4ga9O7sTolCgNgFC9x1uwGrruoPqw5
OvcJUnr7xm7MbRz8itSYw5jjJ9TgQ9wJtd/M5snFn5vxvAxuIhMDQj/3WBZglchTAl4eJc+bA43o
s7n8kCgS7ruIN6ZsNUp87vFzwYexhg9pY1LKk6tPV0E4nRCZJfWWn8goQMftZ0yMpVdDxas4XClB
syOi0jaZPvePUvfrIgnhyJO3vQxMMIkHttkPyOgIcjINxuu2fsQNzBPAuKiTYFn0ZNfCQJ4kbhyy
OvEuAF5FQgiRPtdfe9KRlImRHHe64bMFKFyMsRbkhpuQKTXviYCoO3XXt/t1C/AXkfKoPEakv/S8
JklFa/gKshkKnYtYhLLUpovzVeJT5kvd4D5te20Tx+ptwJ+ZMCZmVDtu8BrbtafhgrRdHuxG3U/a
eM5w//khcB/LxA/71Mcbi99L15uvcC1dOEuyPNhzwLOhypfBWzJF5YdC8a81hq2a6Gc1TVaKv9dE
hD3luT3UPT5JFFc1DXOwDA2kidVeIct5nFb+dehihK9uA1OgT0P7g5YU2VOfPP4/PotLH4muAqU1
vePvn0V0o1A6XMHEHRgLY28gdCgY8rG1OrvE2gITXjjRS5qOZ8N4G1tnbXOClpV2BXXJ+sGDZP2l
erVpbnVLcIvIffXvHyZW9ST4yh9WDbSHyouRx3edSp00kxe0GokjUGKG+N40I+vmDmqvY8RLfu3i
dV/ootsS2ekV4exRUBVyqZgBIOUSFywNSL1K027VpNXBRMtugwEwgx2Cf2+Aolk2J+ydB1UJtiA0
Gu0dYoan6M9pT/IU9q95Mn5hkulse9XPx7J7yxodfGUtkegymG+EYpC1mG3ZF1ofnVu8RKG6ljdr
j7YTg2aClQ4CpUhI/m149jU6PaRBJH8QzYPN8ofL+meTLmxb7rgRdqF3dr9d1lHPo9xPtP44AaNp
BoBk6ASJyvYiMkbM/kEMJTJXck+Qykfc/CychKkyPnwI8h8GBn/LT5abSIZ//GPq33eSehGMfB6s
4cB8XPMjY8Xvv9YRoeS9PBPXCtsYvYQ5K95rmZsVf9YjMaDATgIFmUrB2s7AnE03k6BMy12AvMVF
Z+bCe2S2P3q/3WaI/JJD6ogX3gaxFuE2LYJHn6gCn33XpMOsgBsysFf58ddDbP9ny2A7kG95nF1m
Ita3CTISxTzpO7ZIg3ZvMeAzCFar+Xgd6mkhdVjo8d3ikgCabdjtgcvUxJFnDNVw3X90JvgYhMqT
lnikZBjYAydlPca34S6ih5se0EwwVuZ7Erhu/VV220r7CJGLHFAueOo2eLQl08Qv1yrj46AOOOsb
2uZDIs/K4BV+GQlWdVN6QrE26Pk0aWbuDqbyDkBQYd1BJLBPyzDyIiEcd4AukvSHYbpp/ZjoDqY0
ZJwoElCxsMa9wgUgKfpryJOwEA6sJyfvdqjWMwLjHnjl+yyOUiddd4z/x0epiu7C41BFW8cFywC2
IjtjX2Z+/Ra6uqcQOFKSjiB4eZWO+9QL32MvQ013quqLbptLrdvOwbDIUYmS0UI04KNNNdtRHpOl
MhjEiwn40Sc7uC2pyPxoqcDdbjVgUaU4WLxRcomxJluJRxtZaNoHqxSoXeHuu+xBd5VNzUELqpxs
wAjAllgI+ymbxg0jOCiDPPyA6Nl58Lum4wPhA3OyM9qLmmfUqmxbgnE9NTo/5NKQWsQbxCGc7qk7
Dx0C0n5vT2zQjhlRckrOKFoBqZasSWpe/vDI/8XBia7HsNBMmbqtMXb+/fTMM4SVGZy0Y8EGIaPa
NsSzm6gLlbBhApWAM1SsjA1vnNYJMlFtnr3Zyk8zZYSLqgPr/X2n7yEigFR9r0xl6zvHUKonb8g2
3JWptoNyUwqago8sngg7hC+wjpijjJgxGHMv+qH01Dm7NshNVdRqUfSj5yR4pbNnIqBgrV27yvwI
NK+FAy5jviIUOEZwX6gYtsPpLY7BUWjjwSZfhMZqig+iDDfDlHpWS+4Ytl4TRDa9Xm7JBssmJbUA
NcTrZB0wOiNozATWSnPbzftxGra4U9YFlIuaiNAyvS1Yy9PSuSrp7cgGcQoRit1b6gpimSYRVvkm
Uz8Fmjfr2FHtGw6g8ttxwG3igOqnqo8DihHwgTXe695yUL2EVKZbk7jlGsZ9QBBWWYI5QBdCJO1K
hnI0Fmh5a62yqdWujZQMg24b4Z6iVMGGxePdYWBg/MaCArHxUsYjgSe/U3puU3uRU/lVCv0IxbsP
m03t15W71klAK/xNVis4ud8SVMSuQ6fHdTTw0qfjS5pcRrrnUdaAEp2HfDQft1p5P5QvdoxDprEX
Ct+Gz4C67DCZ8tcUExyI1L0ypzAJWY9c8zEkZWOwfznKs49p11Gn1RSTSGgqO1SKq9q0z/++h/92
lLqMr1QpzUJu9H1NpM9pAGZ8bo8N2gtMKgsAbXHTH6D9sb+d1g342xTHiX1rISFqEqAHbCec7j1S
7rCJSm66/tCbBwgjuER42QyNuisSjRP3uomyvXAJdApf6+YjHh9a+S1ktZdo4XYYL4Dz+vBSxNOa
Ba4gUMJBQxmOMnBwuG6PGhhmLv+YRivevMDu77URd7KjfQ2BRBh5JnvgFB7dwI4HnY1SBpgA4V5A
0gNMHcKb+/e39aUE/TZbY73FEB4PlmFQOf3+wKt5F1haJPi2TDbQpEDaMNyymtumxxhK+URj22ug
8c21OVzC8Sk/0Bnp0IoIMn9MyhaN97MDuavKwZ59kTHiFqJQt2ZruxgDZvoMmXrlpuOFOjI+NIdT
ou877U4bdxpGeJ33g86Ksgi5COVr2JE6QDmNDxxP1NwQcmDdpdG90XZeCbdRse80kuNnHUATT04o
ABzGp6QliKRAljrsLcx4IRyCTq2WtMhSimoA5xmkT7oC98DRYrcYtn0vGLHbpN02cB/aCiWPru6z
It3rORJzeGoVOk41chZmrp7c/KOYkGTZb0AJSpssyXqTWiffipZlNm1iNO7dEOIKueioReS0kYyx
Hy7Vlzz5j0uF6NBimYfZ+8tR958xKHqCSJliFbZmArtini4l2ylN4jqd4uiYUAA4tmTOtTUG67JU
trox0lUlwHD9lUMYUGKb12VwG5If5LbhwUWto9AeBel5QIKHJ4ybvcJlT6NK30i7j9qAyQpTnABl
gy9OU8jwiwK4YiLlE5czEkM6wSsLyK1UGIkQ7nruynCNBy+zNiSFkQa+7DggtOyiTPdz1e90lXAH
FnulRXBNs6sHmA4lWTrTk5zZ8GIPiYfpQIjrvN208Ifu4Ovh//4dMspyNF1DjK1Z399v0dCpfa83
x8rFHC7S9wldEtK2qfSpFOu7uWi+YkAI9tmCln4KpTCdWWPUH1Miv4PoUeUVF+LqHUt9TUIAUGLP
Cbq7jFYCg36nPotrco4jc9gWYroZSDsiGEQ6bXrgEf9+ePW/gAHQdgNaYDTOzsD97sMPSp+V0Bx3
x4RCkGZHyU24hi4RTegOdeYCYfNq97FXE0VGjBrV0hi+avzq5hCDZtWYM73L5sI1ycssSFupoPIW
j/UUe1izrsrJWiemj1YxQsa4CiLuL5v3LDmW3PG1eBzBF4MNHhhB1CZfgND2SKCJpRrAkx9S6h4N
dE3eVxvHYQbD+rwm85pBm4PzPkadE+g2RIgN8o1Qv3Y7fxdFnxHOYAtTV1ggm1lWeSYDYJglr1ro
g3MEo7ebvEnLNoFKldHg5xGe9BcDpy8QXFnMr52bzu+3chDW05kkWX8UCgh/yv9haPHJNGe+LAwn
nEbRnuiOzYxdxGFsMM84P8SdKIpVp5ccuvDkMQwPtfGlPvV5TlIoava0SaTtrNXRy6R4HFFwtjG+
r7fUsfa9zRvXuJHZ8K4BDbM6gkYdMHfDnv81RchVkHbG3FmkR/WoS6XMwkchOFnEHpuPGt9GGpjo
/XiyHwi0lHmaekZSpxNTcy/9WUImrgFZ8TUSOpBRUhFjKR9ZxbpBf1q5H/HwysEHzzIM2OGA1fPf
xjJ4cvzgyqgvkKruC4g9wNqCWxW22ch4auT+lHtzm7v8OWl3X4ocvAE2Ih3cMs/x/1B2ZruNY2mz
fSICnIdbiSI1D5Zly7ohbKfNeZ759P9inptqZ6ESB+jqblRl2RrIzb3ji1hR6ycJ+m5ISthS3UBs
bDCubH/YUVnnjlqbKsAXr30Nc74Ia7yOH1vgA+zLbgE+i5LWNMuhh8l0qUtrPcHOIIQXZhukbXkJ
FuvrYDHYAvpY8/YbNhDz+ttAOpqr84T6yyjPswGM85lqEhzg6qI2A+45SJgUjFyLeBQ6lnz/3fpE
N0bkePl3iezrCQUbd7Z5mIFmFZBAlxF/y1K1snKPy0twGuG1p5cvnSPGlr/IigRklLgMfZZXJOlE
056U9KiUoY1OBWCnSSpcj/S01HaFx9XXMbx81g1o7uBJnb7khoIZas6K7xxjnBZ9C5a+MylmoJdQ
sDWZaDAWdtDdffY8IuJVaNGlX6xJfK3ixPGSp5kIbPXmSgwInJFbIoNcBce4xLJ6DHJzlQwvtfGq
h8LSMD8D/VFK+zzlNPFk9KAFlXRrQLdlo9tbti5R6Ja98Xie2FP0nL0QrqeS7qs7DPyVTBa67nMH
dMsy9x9lUT23M0Ov+ILL2MWwMwZofMO+xHU/tPQYBeso/NtGRPrzBCwr2NVVTWOYrOo/8+5qHGex
p8f1QYRp1Gxqto0NYWr+/NLTHZ2+m5ZM/rwdjquSKVi/+O/F9F+YJrjTJQlLBL4InS75/90JGTha
8yi0qoMMFjV79Bx8sZFCyvAnF0upz7CH/YL6C3qjd0riLyX8Gl9LIrue8VASt1Zu//2C/sWHLWs6
2SFJJ68EguHHC4qIjUuqEhWHdhyd9juJU480wTeIWGYCFyuH/gNutmLcY2H7MhV9PetcVWV8CFm+
HeQvMWjWve7ZYwBBMKQuCU9v4lERkZtPEbQsNftSdPVWxuh1qbzFlOMwa6DtuRsFm0OmFqqUXXxI
Bhsh8ralsit1vLdGxLNkehsGY6N5HmPA2n/X6LVhvgrhlmu10uRtzpVG2nkau6sQTq+WrLEmgQv1
1qXJZAmfr6cau3nA0mbm0hi1k5d6y2gCDiP3m0YfmX14GATlbTEobyHXZCfiqKPplgV2Ppj6BeFa
1aPPDhkc866jkLyVGUH8RQab9cL/3THMDgcQDDq2J47GszPqH7uutsdt50t5AVadUN+8+iBkGHbQ
PP7761bmH/TjF5migUKG6obR5Of2bszwikxmnR+kvuVzEm2sQUsizLuSDqmJyLxgWSsJhQa02xdQ
IqRxSLRS6Q5FuVRnrjCWPqW8IGLRztlhxqrISsSIPlYFjF8zPywpoTBhpWQW8eGaJ3Tltsm9xPeT
k6DhIb+KQBP/5W39eV/rFgqiDOaBz1D6eRWPccSlZpbdEZCClDoDLvpM+ijp6GAsCY5SOojablR3
UXFpuILlNVvwwVxL8i1qv8hT9MUtLB6N9WoJZ48VIE0fkfYWK+e4eQUhPJJHDpRX4Ix/ed2z4va/
X4eOzQebiaRAzFF+pp06Dk3EkbAhK9Gts4XqQsBXVy5j/VCJAbOrVv0rZFSzuKWhbqvKq+DBFtXO
abQia0y8WZBuRnzR1SMpIVk6S8FXBIlLpUCrbK8CF5KhvRqMU9sUeGF16iFJwV7meZn413T4ivK/
rCf67Nv44x3h6BC52WRJNX7kOmS5mBj8Z92xqdeeuA1zatLvGQJTW+9FDv+E/12tYky4pDpqoygT
sHgPsmgNAVq1QyqOMHDzNCpQMnRyAXq47sNvEZJtHLLhIdUIjgajjT/3mlDEo5azIDeyGb15+fMr
DreFYl7xr6MAvvbqL+viqdXaYEOpGATKjQQeTMWwh9Od+hw24O8JC0v4msZik4nMRiEgJgWWPzyD
6Unot17BjvYvj4F/ceBwCNZUbvTfvk/5x/0eD0IBQtUgIllcIlBJXI4aR+FCQl4lagb9TqEOwQBn
pERuq2HGQuz472vvzyUHlJHKEIMMwXzpzcL8P5YcrTPySQzl6phiNReaXTqdp+AyaH9RSsjN/XFF
8CtMk3SkAoCFR9///iL8G+0wjnJzELt07zU9W3H2OoZFC1GCX02N3HxiYW6fTEB/bUjRS17sEvh2
RaC/DrAdosxcl7PFzYRSfFE8CI83jI8jG23uerKeOzoOF55y6aVbILwIxQNEiyXvxF4Ge/6SMhO0
OCT06iP3dnkirwflE7afIoEzNy818gB5DuQAlCVjXSAJh2gpmb4y6Q+dNTojXXnTulVcKwzeJwVP
CNnw0aPigJHfZIL28E5+tR+gQyDyzb0Zg2xHnH2y4YjmCrCcc7+K5oWo7mMNYF6OfizYPfHoOZeq
rCwM3NkzgxsiLTKzaJmGEdHxlRMThOE1pGSFazY5smu2Nl1/wQ7Ty6sEaEJKH95SAxBbbhBw5101
gf2Qrj7In+aRaPSqtI7ddA1p85sxIBrmCXiwv9RJthMepZ3O8kCfXb4SRmkpM1nLEOrzQHudtXV/
IGyWaxuzxHmRAoopovwRiS8ZEwwMBoQFhOksA8BBcgSQA4GpqcjIHed6hChQyP1ZbgnR08/lbVKW
hNPMTccuIeDXTHsCdEZvLELhQn5phF5TUlbgtRATzW0y3lTTpdM9kVYa5/QSPH9xnmugC+3e++vR
+7bMN0PFTsQNMxF3em8btsAdjvF3mabOvHmiwrON7jQ8rHKKUxgOJPQp9OmXCd8w+E6Lo6LKTgju
JhRvUU05OHQGgOLyuDG4DTX2ftnkDBMwRhix1LPU3dHCIvPUdww4GlAJkUPchWTsikmzGr51RGw4
FU7k7dhrObrULpMSO0Gu7mbdOYBzn7rex1Q0fHIbcBfL+ZgRms02ZtmTQqQLuBMaHpwh+jRYxYuQ
Mh7N5UFgilym77JG7r9uf80QIl0Z3UKfTi3VoBnyn99wFPsI6NVR5GPT3gVxH+u4bHjH4d2q2NZe
slhY+1Xv5i3frHJiTi8bl/lrFlF1JDZzYh7wsih19fi6qoaT4ATJPCFl7/bEzap7z3pEgA1Bea8Q
8dDGa1Mq2xKutXWqp3qvZ8Gl5IxhqdUqee5DjkzF89jrOM4enjWfvvdTrG2UAD5F7G2DobmWHvzw
VuZiuDPli2dpMFyz7VExAlGDMwIIySAdBdS8Zk10HgbgXqA9lUCAJpNuRv1ajtBYCpx3Q+tYfrBJ
ICNUx748qlrjVhRfpWq8ztJnCdws0MCIGT/YypLDvsrCV1chYzjY/GQnItjmUv8VSFwnpIszhj1k
iRBjZzcNchUUlr5D01lAuJ2FRMPY4tmaBUIgmzrnTxEIWcP+Pcw4ZrNrlBcSDXrJi9puW9Ug5ZWu
BOD8dZCdpyxfI2IsJZowvej3lR0B+cBQAY/i18AryDRwGeuxB10xvGCjXOXCgSRMg8uB8u+J9aQo
KT+8pJ0FNPiAcwZDTIe1WhGuqeVSPFh4JsZmeo248ZkckMspWAYzEdc10KJloVAb1L9EwitEGA6Q
21J60rIPyRLs0j9WBmNXmq7pG2N8V8NY5OANC5yKlRJQi0UJDHzeOlglyX1IuRXyvRBvJu52sSVs
zCmuDrAHdV91cyeWDOQVN3VqAza1R2OfF8yy0rsenfP8o4D2MCN4WjgtNNM76gwiwRZGRwzutd6D
Z3WhFLJmTsrVV2YPhYtGxyYE1iGgQ06kEFDcZ8wQjOuAcxaOmj/fhBVUGvFBTVqd4C1bNu1N7e7M
QJcls86ZhCJ0BFAuQf35NtJjcfX0i6i8+1RbVNIq12/98J0hCIU9UA5dAs/93iPHSPFZKkkXM20T
AV2PVyt9q2mZ0IEX1SAnNp3vzrEUcr9axYSOCNUYPbBdLWe4qlzddWwrEvVEZIYCaOxhe8UPkJp3
Fd8fck2HCbbFWq6wyZn6t+++JJMMxqtIVtgfBwaodCOHokj9zsoYULSzFQ+DIV6nYvZS4BiZVesZ
idJ3LLin0DcWMUa9eHieFbHgM+8A+HQwcu9SipWPxeUTQGxk0CA2aiuR3kZlFZI0meFsXmytmUIM
6nXiYQvsaBAPIicAkZW6SHdjwTQVWP0IvD4otrV10rnQtjU+g9q7YGCEsYWweckUk8dzBesOwG3v
4tlsYQP35dmvMzsNvs1G4fBL6F5+KcXTvHCacugMMdWgjbVuan/XWMCcm0dxTaA2lXglttVXzLKm
SCcrusKFTsXZCApKgV48/z4Qu2aqRc0EM5oldieqF8GIMHEX3ET+FglnVS2if02l9PAtQ2CddpPP
wSfIbJGwuDHuDCoM6GkfcYIGzZW7H4bHcQw7N5ZBfNaurkFqO5nQsgwd/yhPyoiZf0Gccq+m3UKq
0JGE3RTbXNxqnVO2TRZPfWU1nk9YnVWuFEDtNPGsuuC5h5NdNHi+wfyVnzzG256wLi1+c9xJZ56o
E0ypZTYqJelcfyVklVOgwCRJf89Q1UYDwdOH1zgqW6n2Nwhz7MQWbVa7hD3tATMMjOuEeyPrWSUD
znCECHwC79NlHhsOCkej1ez84Am/mGKwuR3Fq/5nP30YylFkHNK/JMWvfK5iW82dnzKUHI3gBhUT
6y77FvEalmy9xzqmcE0igLg0Ie2EuFFnI6bBM4zOrHF4peYEkFVKFzvkgujUzznukMda8Gma1PHK
Tz5OvpoIqWQ6Y6n8rrDpIfuGKuNq/9mKnzMz3FG/q9XsZkZKCbFN5NGvjGNBMrKRgteMKthi1h8J
UCznNpbef9TEA/3oxosfEDxj/nDt3Vg/W7yFntpAswHUuBSaX9z2WeutYVNg24tm/S6ornJEMkSm
G7ZzGjSrArsRVcCDyXxC2tchqiFKopcyLOo+Q5paQzY4KRuHuVHbrA/opSEzNZ1SrNIDj/9amcdG
fBN0AD3yteNgDbdkZpzPgTriZuinCx2LIRG1RdQ/NOnmkaN892HMFepNnCDzmMUu6lPaAsbVNG/t
mme+zEqimraiJWMGS0XUoMIeIZ0cy7d+fJkfAkNGd69YAcrEuqfvMWIA02gWjUi/Dip1JoDlW3rD
xhidwaLTZp8ku8AquBtXJfm8eC6TXY8miOWOhr+Z55oF9thQZ3v3pw2iiGKuAopTqgNjlpLBax9L
+zExMBLsJxhYGmEnKb1KJFfKYtGBDpo/41LEujuxHqR42HG//rZTaAsJCEFgWgCKjlVHWMmNWozZ
hsli6KaCaxakKuJfQvPeZMDOpFOjki0fNkP2FUYvmU4hh/9uBekpTx1RfamlmV1Y27yjPN0Vs5vP
2FTFjaBNAdpaH/YFCzX+A5mdEV0gFR+/RRiYty1d//vgpSp/HIhkUaQrSDGRywgczP/8Hycva0wp
jgxkREgo1SKcL0H/5KAZNvu6DVxFzgju4jpl3DmET3g3xhJnOWgBiNVTum/hfFhxgOF6WjYJFYoM
MjALTMPnLF2SZ+L5izG9WbVxZGtUByai7lY53llqcNsOb2k0e1Ji0QEwUU0F42qQbSL++PS3DwAD
yV/e758ihyyqMsKWxjmQieJ8Ev3H+8WSFBVKMzJSnOZTmHg3wpagobdTsYAYhEdbjgFjfpyIEGTU
cP7GBiG1h98Kj6e50gp/Ug3ariekpewraa+hJ3SckjTiCToSaoW9nAhBFH75hNwEPjKNGpz7VFKh
boHeKaxDXBkUKYZ077DzyCK3DD/0knO2ScddVSgvARXoSnkWQgMVk2w3rT2+6fz3J2H9KY7wSZjo
qRoDVtH8aRvs+Np55jBcxYxr915LXTluapbpzdgIR08KmNNHCwO7EdsFhbU/0eKtRvbAwtZtwjNh
EEUVrS5oKLIDDbyYW7n5ZHD/Ao+ASQIKb9D+1NFaZDAhFNbQP7aRRhvCGDkNH7lffsg8wgCRSjwM
1M8W1d7syTWHL4L8mBPceXT0O7Yhs51VmyePDVAwW9Qn+3dLu7o3g+DU+u0uUWW7HKp9ERW7mLnt
XISTJp3TmxuLUljLMN1kKrZ9onyRd2N9UeBJlpgdsu9JYnSWHiJporiIgbqC/uiR/PfXFrJO1r3N
umtdVatKIGAzTEQepA0bP1GOnpBNGOohDmXnGO9LUnFmEd3//qLQqf7lHkVHJA3BjQrw54csjt40
+W3H4j3WT8rs2afPvST0neveMvPPuXal4uqpN1gf14JCtkbJ71FfnySKrAsl26gMqo2uunUt40+h
pbSkBLQ/LkMvv6jCHG+4R/l7rSJisV2LLDfyZO7c3pG1zi38/EljtD5xfPaTi6CZT5LlIpt8ScVB
NLCqj45OMGoeNZZ5BcCS00BNzkgXzn5MTNtwptcqKC86hpEpZ+Slv+qwXBM8Kl3xnnQ0J/rBWYSl
qkTkttHhQMpbvbrUxGGfFp6TKRuVjo+p7h0P8CIxuftQRxsDrdHU136QLsX4kcJIES51BSameMKd
e1NSwsvUYMwT/EAo3QkkplkLdtsJp6qTb0WgrmnFOXSKeC+pwJQrj7w8lZAP2cz2HVaOpJAuNTB/
OYCkmUW6g2cCuSZ/C4HiNZabYLQXfQLRUXhhgJhXTyYl8RW0Idl89DGROnatBa+4bI2nJs9ohteX
MGQ4dJ+8fFpbAeU4fveoC7rOhnZhsMUYi9Qt4kcud4vuWTStk+lCjyAKWqIYrAeejP7UYzcUAW7p
q54NpcwpNIywaIKl64y/LJfKv156MkBmmTwv/Lh5EfnHchkhNsd6Y9CYBdrVx+4HEjfIbtpw7iK4
v03u/D7WE2Qd+5PRfc8SU9G6jMJ5YnM+ZwhKzsFSj+SOiRk9aSV8/Aq4LhvM2JpcSwnuNXmYmk5c
cgh0SoTW22TskyDcIesCoPwKQwXJ5S+r329F8X+lYdzbyIBMmTB+SfIPaTgWKErPR94YfCaoo9FH
plcglKnnyyAwNZyZQGI6EIIXTIEx0iCLaqhm4iXITk2Lg7nifujrVcw10StUzGSBbHe0zxhYIIsE
v9xVQK6op9LtGZw23VbvDiae+rSlNUB+E8ZxLaYEehDN5LF0vca2vF0m3zq1cCKCvbl4lOeeSqdp
j0oGFJfWc2FuiU8+ja1Z2dL4xJGgbN80aWsydq4dMyk4XeE8R4Ac6tFWumfNvCeT8GhD1JaeRJ1f
UEPjw6yVbdJKWkSrmdHaEzSRiaZyy0dqaveczXOev75vMmkn/5TKJGsi2jbNhyx+IOn89/pG+PnP
9U1hEMnlrBGwBWb/vxeZovIBxn1XH1QKqgoOzGa7yaNNLeZvpl5TAeyFX9R28QGltjYUq2QE00cY
LCEVJ0aSi13tw89o+8AHjZbHLLUtyVCEbqvf43zalqKCU3dgBgzaTwEdwtyNBiYLWr0PdVcUR1dJ
EW48nMcjnFJJdSSMmH2GhT0irSL2jI2kOfxDuKHW7DIoXiqc9RxRJN96iNbIkT0AUwXEQ7vHWr1k
7mtT32vH+ScD4JukVCu/105SXx6UZLQDBvemtxJxVtUItOkLq0LOaTmv4lWqIEI0mu1hyI+8cMEw
EFGodYX80QcMKGJpXagcteEb+SJ0gCTeTYK6TJSaGbobpfh/Sza0URoQC9G3OrSSjPGxivksVqVL
hEgpUsaoWZeRqDC0gRGrixIvc3ZlLeJwlianzKCtksLfQx7Cy0RfobisU5M3TvOuGGv3QrG2QLOe
Ja16C/pLEeQrsb4GwTfILl8iHRVirsBzBbdrjAhzS2yYqVgfepEoL2GxUn7WBvElgOGdge6tTU9j
pqpcpgjxj9fSv/ceO6oRcrBSshtvh/LUZcp5SvGPNBL6MpEKs9F2laLZGUdqsRT3ag4JPJZ3I8eu
OdIVrsMWTH8fYt768tmxlYNMVWC/mPRPmKjos4btUemDP2udi//Pf1vg6Mf3vxdU65YD4upDkPfB
0LGMJU8yX3EEQanUlc1Ywjeaznnj7WVpa3FR5iL6tPLSmNXMWO/3gYS7j6s4pCS61PLLzHboMAgp
S50Sa99vluRacdphDTFB9rS2Z6KrtGsDbCy4wWVuzsWjd0/UtmreM9oUClcnwziMR9/Q7SDEt6Tf
M7NaTTLZuA5TkgVhc2ALm2s7gaw2UVNppEOuYqdgXjlQ0wg7wIsivNHwyc/CeFZ1Kw/Sg6Jx3s1V
WL+YvwLiStK2TqdrYDEo5aQXwfXqw3U7KWsCyXjMgUrhOs4040FlQMjswqCTePbGTeLv8/OIZpjq
02Me3jZCCEtYfsa7gXH3tyfFYKZQvQ48LVmJmIEBayo/epmTIO32nxXQnylNz6Y+z+Q5pakn6VnA
PVKJAHSGcWOxYC9YVjuQeR2ULg5zdfOWtjU+5+Cq+ZWrT7TGtHuQCyxhnR2bzXLgRDkQJ5NAmM2O
aPb3v0Gc5jauWgwjSAl1T1m4tIpD3N5BfSmKxJ2i2tY7yK1mtlJQCky/uymRwlIT0xOVrgJzH4Qx
Vh4kNDT7OnwZOWuX3peenhTUirmw1uQCVZpPFFAEcfFBDcl8HkUJxQ1mEGpH8SToST32M1AZ6AeR
Q1SswETjowMPFJgPlh0P5SF6r0WJ9GPkgINZSX29Nad7EXbL1DMgyqmz1XhVmXwJ2QYheumRU2ST
aoeFaJv6XjWfmvJWS59zOooePwO4W/SdmujnUb62SCTPtpjE7KhTTexpTCiapjzIWNV8VEIwPnls
PakLAOzb2Y0UuSIy/cjKTefsBIisI1mC0ErWl7gYLmq2j3C+W5XBUUDwszW3WVkfCi/Ztb5GGD0c
VhgQVtI88iqXgl9cOEbn7Cn2Omlf/KZQhUQBwYu+AVDPJXak0HKzorqCUXYjsSZ+qpzK1ISrRNGr
lt7ilISpF7SHQK+3/BzeC6iJKAaJWQPZeFAm2Mo+NZLSzseBhMFAa1RyTu9TXS6pz6bsTsWTBGaK
mrIaV8ZCK5Kz2tJ8OaVb0Hg9bXx1Ok/1BSfMakCnPFiyfMeD/FaAQFSxRlp8o007PhtWQlqQ/Voc
7/oe4DQURYs9RuR/SWrCs7fcWnj3QmyXAiVMjfI8dMaxlOEx+hZN09GMqJwG+I8wy2bgecAeMFY5
PRk8voI0ObRF9OC3fgMARqyyzhHuBo4K9GZNb1J97BBeKHPgaQPPitq0lAesybpZDMRqcUMxKqjD
o8zgGwlI0/NdWwKWHDVo08wnWgfV5yyl4iHGrC1yCEtaTl3tTi6+UwOyOc8/Frr+WpKJjmsUlPGh
NZRV0lVnpRQdYTmWlT0WsYArmes74gHKDt3IJtToepljIReExjaVW8y2URipCgaalgZ4jpxQMsHU
gtXOuovpa1SrZWudIkPNajdaOqxCr3XhjY/XFgk2y5qzqK7K8FNTvCcdLaGh2R4ZWiyuSGpIyMNB
5WDN5AxQdUiUCSsRB91NtQDnsKoW3qLeSMuC4MVC2Wrbeo/ghzixsLbWVthC+lnKi2aZrW5oa1uP
P27wpwSsiC2f7kK/c5OuisW79CLbuU0L7SVYiESZFuradLBzOT4EnW2/F1zW90Xw1NvKUrSjxc3b
odLb04rhCb+Ys6g7//Dyl+6wyvMTj9F6fnHFUYI6YW0VXgbDvxU+zQ3zC5iDm34zuHzMi9S+UexC
uJCqOJdV6MR2fGFtIrdeY2NeVDYGqoXuGvx3RBxFW8iudgIGvYgOIMcXk3N/CZ1s+a3xB18Ep130
C3lHp9wqc8fFd+rgOl+Ia3GNQw23igOHgnfYPVKMDotxo+4VXi1X+kZdrEC221wQzsi/EjrzT6BE
gBfYLOd3Q+XwSrQBd/9+Z9UT7K7tTdhiM3K4MxbzbyqWAMKWTNtsPtNpddtmbsK7Edf8Kn7iN1mL
E0/4Cb2SySP36plWkRdCyi8Mko7V0WvnvJzjIwB3hJmiclrOk7wQ0z37d3bciUyZMKOtPEzJxnbr
Fq9Dnzx7BZD6gE6QXaIgyGFTKWkDLmbkJyaPSqek8SuKeNT468mz9lrULFspdL0Ol7lJgFieyzG/
Y5Kf/709xur+x/bYFHFnQH+xdLpxfkt4/zyDqfAJscxVx8rp7tGSOdMSjsGLca0UbI/LSWLyQLHr
mg55uuURKz8pt1kxbFQ2hl2udLdzlMVgQyk++cdyFbiQHg9ghrYDB3zyNIviXn2qB/VAP8OGAoEd
hbjrYEsgQ95Fa3lNSPMe4V5AzYMOaFvXiAIALKtO4FpvtbQUnqWruFU+k8pOGCzdueh2wZcWkUVd
9BcLbBCn4rtybe7UEJ/kS7/NX8qX+piuykO8Ao11NBy2CRvFpg1vU6WkTvlCiEgs9QsWhgUsiAVB
ndXkNHt/WqQ1RoolfYxDu2y3DM5O5nd9nJkbX9oahsCFOYPTrSNnsjXHctivLeMD24JddQp3bfWS
xhsOqRMe7lW1l13ihI51QqTYxfmy/JqJHJyC1vWxmZxOW8X0xT5GV3CyvbgNztg038HQ2e0K8cum
lu7a3rJTy5l9qb3KODWnRYHBj6DAfbYO0S7NvO6ovOU7/Viu1aN8LD/G1/BDuyYb70HwULMWqMGT
kzxL++rEg+mBfby/Dc/eN/QwnNWOgQYgb/WtYRd8h+a52wGDZJvFGz0mb9K+f+rfNUBQHhHZ+T9s
uPN3geDOUv2OfgVs+tzywnhA25UHulyRIS69y0uNeNAnXCzWZ/QLT8+uPzS/IIRwXYxLfUmd40l/
iX2noXYABGm9Lo+MXJfRqXmVzz7bHSI+LCHiMl3lN++NMyeuZbZ9/TG7UnO8zV6EQ7NlAD09VbvQ
tQ7ShZ0tAJiP6WN4bb/GW//EwfIZeGq352tze+obF8E159tWF2ca5dltHIoTL83hi1laS8nNn/0z
+FoWXhocxjmcsGhSBh6L8SbtxLfqhVURM7W+aXZQjdDQKUYlEFtIi+xMMarCOOm5fkof4q19Sp6N
07DRdji4szeEzpory1Vt6YhwPUbubKv+aG/powJFC2nQYOuPLkzB3wI6xOXtRpBqnR3UXfFVXJTV
uE/Pykv1VD83R3E/cmBISaYvxH3xJO/HZ9l5+xKW4fJrWN6kpbh4wzO2nP9inVu8ua3NTHIxPytI
FfxeB0d7WKIj8NQx3PeZOsSMY9EtWI6Lwy/+111ev79vV3BxNoMuu3yu3j2sFYsWpy7V1Rt8ZIG4
1saVhJ2AG2A/OrS42vEmWWyqle4Uy/hMv0H3hOaAUQcj/7fgTprT1B+vEQc8bdGfrff6DRrgZ3kX
Dso2etFWtMUfkh02Wm7Kzwa6wSufvflsHeObfzGeNB4DgxueSGyLlDJ8hs/1na8LOON3QhQK1xtB
gAJu56rZMhd8gW+BttOWtkGGQV9JInnIhfqLVhRcIa22HJ5K5HSMGx7BlRU7Ga6e1+iV7fbTKt9L
vFq4C49uBbz6Wziw+G+V95YzPW085rJ4Vy7Jzn8Oz/WZv8nDna+OhG8x2JQjz5OhblE6sdN89Sdi
sgzT8YwW9YLhKh+UvtY/cIa2527OtlLXCxZjSWjGiVbRYYSoFJ94Cq5phN/VV2vbZbbxUp6mm5zC
yllyDfrywjzltnEmUVcMi/aVY1R3i2EFInezs/3Q4K94dnhVd1Qh3aJHPRevryBnih+N2x0I4W3S
M49GdrwOvd8c1ppbfDL9meLU7mga8q/iK7ygW+Wqr+ardBgO3Q3wINbL1/TEZvpVXzOIcCjv+KxJ
Na6+Byd69o/iNtqIF21jbHquveSxfXuLtv0ydAjdO8SeL5Rzu+WK0MVx5Acll+xSPbpb4/IwXJz1
q7fONxTjHMR15VbudGivl7tiqyuKeJfFp//Nsodbqb+M8kal5Hmd7pQNAjy/DwSvI+7iKyi7vwCo
/lQpZ+aUhmUV0y2k/h9Z8iQYQTkycT/6mMam5NL3bqM8VA//yP9/saTI7zIV1bSseWr201Ma10LY
Fl1QHeciVDyDBIkgiwDaajC8CCw/CHmkVgb/Gqjj8r/3AvKf1mKTmKcuMSPApSv9lmv/sRWYeq3E
Cx2V5PDwj8pv9Kgo8WMIcGcMZ6ndjRU9cOBstcDJDAaw3ZeaUHRsklul+ANWXXooQ4wCdij+Gqy/
Mfj/JdHAy8O8T8xMRshTfwzXxKzzyjGLy+NQBU7LudYMaJoJszlb/emHdx9S2nxI6MBj92qImds0
3v/yEf1xLcwTLRVIH0KS+ie2MNA6XCaB0h+b4ZgET7G5bOpVK29pkIQd1RUzy2pQNkpCRRTd4Zus
Aqv1rr/7FzlZagZGfZ7Za+D0dE4ssXNJAv7gv8FM/u1FEg2zoDsweFN/wg+MbqgHXZD6Y6IaqBPf
85Wj4k5ueyTD7X9/In+CXflEdFlRRPp0FXz2P+RV+uLiNhza/uh1Aygq9iRMKHvtghL9ZSnFLuep
rTF+F4KL1uOXFySCjBvENw7Yf/OY/+G/nV+LAQBTIq+M/v6DoZjLajJye/RHnSh8YJdUb8NpziDL
wMdZza6jiRbtF6EpFxRIFbmt67fSX1MiUIZuWVxGXALogJVTPQ1sUppjqPKp2QCdOthRJGb8v2y/
/wwp8IrpkWX0ASBUU3+K06qY9ooeNBD0sp1wIovXYPRz1KWyzgCiOUXp0ntWOxTQJ70tvFMH363L
7pR2pwb+yUJfEyKjRGhCHQgXW40n3cdoPZsAwQ96+jcp/edJYX6tmiiSOjB0/t+P+88qBF0dQOQc
04nyaEeXHxFEyPKQlFS7PP/lspL+7bskd24ZBJiondPmf/6PxajqlKqKhJo7bZ98zmhQy6G3UcvX
abDu8KWyZ6d2ydzrjFCDbR6s/e3QfWsT48SVKDlhv9E3BG4xx+EdZpB0qtaoZXm9putvklxKn9tq
nTGVkddcnRg+LMTS13At4xGC5mRS2LHAIw/OqQVmu1TVRVguxOvkwfmY9wyIyVnqmoCDwyOq4gvs
ZMpwn1X1JHOirt7Zn0FJIZWLlbViNgnqaaMIy6ZbhAQ7x/VE9hP5VKFkfBsdtF/JAYtsDvEPHB37
sH7nPaRq3sVb50m6jj60fhs2qUiTheSvBTb7A20Cqg2xScXPHJ38UzZcii8cTfkU/uU6lf8I0/Dd
W7qi6kTHFVAAPyZ1oSCnFqQXqLCUup27DYa8V44KH9aRswlamh4BIFpqbkbX4bLfMEFCKlhrJNLt
4S38W1D3d6z4f+ZrkKtI7+KynxMwlvjjUiwzQZnEMmiP1tU/Ko5kw0u49AdtF24RgES7vFD4B5Vl
b27bi+EYdyh6G+zDz+1LDJ50YS2C/+PsTHfb1rJu+0QE2Dd/JVJUb8u27CP/IRxHZt/3fPo7GFzg
SxQjAqqQU5U6aSiR3HuvZq4xV75T7RB8bSbXOOT7/IVUH6LEbNXV/yc/RB/Zh0jrwkmO5UtEIBvL
y6/igAkmrBhadiqwlWJBpn7vxf9LQiKBf2UyijU2S2du2/Eh7s5x6yX1kQEWLNRRCBokWLx+qnwo
eQvClZZtKxhMYbaoRNrHtjKeNe+5e9WrnZTeadFKf5UH+Dg8eUn5ZcKs3ZYHUgHdWsv8+FHQsCD2
OofJnYx6jLYPh8MgnuFigoU+IoE7ULQWgzudVPmv7h3XVzXmNzhcEPLdHi/jmIdVIEMAlj0M7goa
FauoR0ZKBtdGTi2/i+nTZFwiEAdeeAzKzwgvYtmm6Y8fJYWyvF6UBLTD9c7+9M0ZOzs3IZggVOMF
vNmeklAvLDlOqmMxape6tE7xh9iGawGUOmUWR/Eu/fgIiZiWo7waguGxZcpY1D/h3e4U7UWj/Hvn
E32zRHWNWRsOQA3a7O2aGHFPGadCLY/I5TGBw6KrNZ87+DKMOS8Kuh9p8JJIL4afrawsttsGhH5t
//tDyN/s2joz2AxY6tybv25LDVGxTrK6PCYUa4qMEpL8VUZv5YQIP2EyQnZS/b+6P5cFvqhPY2U5
rfZjCNuXMHpPDe8tpyVeQQycx5zvhirfPTNeJBkhmirREb4J5MFdFVSg/fLok6mBAQSq0afO1L/J
JTYAZNX+l4ebfSaeRfFRrTQmd5jRf4J60YX36BN/YdV+Bdlz6Y3cgrLbzQ5W5z2mQEXewFPChXN6
V2aCSnwS0uuEUtoQ7r2v36wjqCTM4fIfXL9umXJj5PV+JuExK2OOnssX9kel7oCMnWtfhSfiL/v8
MHcV//1C4Gj+d9RgmPiqAVOQDEM3bxeKp6upMQkFyhnaNwtpWNUj1FNbwqOoAbHnoH8K2uVs5Gkt
wNQ2QAKnoyy/qNGmGnbTsKMeZ3wKquMjeEVEREXx138zjYSriwFsiwISdR3QUq9zhYnC37Z3s1UL
k76HEUD7/Yf1o77iP0SXPqB1eDUvqLr9q38OgHxv4gP6w4n27gXBrPoYvZn7hIzfOiUf1kl/5mzY
p/vCMTgvwrPveBvBASm/6pY+FR2VYhQ+qsYB/pT92dqGG25KG/tUF7Pb7eRO7rANN6B59wzPbItd
ti5tWC4bqghOaVtL16TuENn+vqCn/wC1lbCBH+2Sn7SM1aRYwNqUTrKP6Ci458wl697QZjlmT4Ay
VuPev3BM8T6PszgEudgSFba48j7rPVWVp3ZfHLGQJSFZ5I/6qtqWz/JO3jU6DpgLRmZIQbIDb/kq
crND4ra7wu13NHsO5lP9Zr2kP8o3kTuDiJYuHTZh3p2ckzzhm/eDDZQ9Q1cZFL+1VhSqxBIzqy2P
+pnR+UO7ZavYz2VTlOvCut6KJ2ttnoNNw+RWtEcKcKq3zapZCSvCJzjD/Ot6a63FdxRBD8VnCVrO
lZ6DzeiKx+HBWudrBsGkjbX234SdsLPWcPofpefhoblQ3111l3pbIyZ9Eyhjs/D2jAG4ynO9HR4k
Xk+q0ieGMRA3v1f/iafqP+9gPUMSPwnPptvs59ADwQ3DmsMOZswjKiQaARtmv3bVm/Ek0uM7Gk/+
wXuJXfESuvKjdlQ3oVutlaO3nyuXyZv34sFVXsmXcPnoH9SNuhkv2tP4qG9wOV3LG+VIRdTVjv1j
tVM30ZvI+1WsrSXoOLfbmvvSnlxzT7pdrL31I6/isl4Va9X2Xbi+a83J1sUaXO+q2WZr5N/r//+r
/C0wBm1v7e8RmTxPZBnzn4z3k8ufcIK3bO01lPaoc4ob3Zbcxgn33Xb+J957a8UN9+KD9j6cQrdZ
tKvapsfvLJqd5Qz8BHXGx8eFeQCbMuDi8+p+UtJ3HvFXW1CJ2o+P7qe1/JQ3MWVLVORLY5ntWN5r
7RiyrFBuLaejvpfbRbqJoZYAkqC9Ei2x0pPFhbm2LhiDlOvgYDpoZaGaCHvR1V6ElbWfq+BzRR0j
bpuB0h0Bvxu48Q/d4bkuynVhSxuUcXa1MvaBK+xyJ13oTrWSNvNr113m34dk4cXYA2Xk9/I2be7s
id+cQyhjTZXBT2I9Wb45h6oBZpkfsyXGSKTazMn7gzxzxoxy1cUnHLThZluYOvUgzCBT92upP2HX
J8tnI9jd+SzfHNjIsgkZTBI7zu2blNkohEBJPYoqWbIyLJc01+OtIE0a7WSwZ5VJeu9I+PaSxO8U
KMh4EYj/mdlRSjM63ISwOxcQZD74xm4+jKqlbGyMCmyfY1HTHe5sNH97fHLHFYa0ib6wWSBQ+vOq
gawLYsKY/zFrXVlc14lbfmaTk+T02+3h2kX/29f8vwvKf15wtHLJi8KMahodUSQF8+DYsqBtxPGH
Kp0OUoQx9vrO8/wmXjeJlw3GzixJU34VHH5Lm7MoGMq4mwpkPPG6bjA1aPBpPqfCVTnqBaz+ltTT
gMTD6FvFSg3df3+Ab9IXagR4LvA2abL6Sxf+2/WrAtVWl1dMqDVu0LvxgM4Z52qbOXOZWZrC+ffl
fsUtN5ngPGmtA8rl8JB/BaS/XU8MlbzERY7wIg7o2EwQGOhxRKODyuKXoGQhKF9R8o60K1RPEByW
RblNaleIaLFgQJMdNCKvQniRyboHMbYLwc5ln0nT2E7ikyRYj7AV8Lel/jCDQwdtwKf87NF8CwGW
MHii61BAom05qLvUTBwfAeGw15l6mwRlnRMCq211HQLig1lmkW5rsIuFEjv4Ia1qksmwbu2wjl1G
LTG/7aNorWfwnjQJvI4XbvFm/VmI/6XIlk3mOqH3gL/Jj6XwEkvprJdb4NOKyAOcjekf/n13/2b/
sWjm2I3EC4IG1dc/32FZiHNwCgwsVFVCS4Z4QSGI8fTaRru7LLNXqylXTRygDygRoyHC6IRLrF1K
f1v05ylMnLRBokCoXW5N9WeDdWSDgxpkrISxyuYsUJOb76jSz3Qa80grJ35usOqGB5Hq+cqCK1oJ
ql3hxDKNyuvU+6CK4LBnu27yt5E07oJI29XFe9gmbmhuSg8aEf+jzRQ8kx4JE08VqXuAv4bAZJKq
xnY98waKs055m5Rg1Xo5Ht71nRcTpBL35vbNNAhpqEfqBnbV86//9mZ2dW7KgRTkx4EuesKo99JL
bOBMOLJ6p4f6OH4FHZ7vi+mn8imfpJ81doo/zNOwj9/jdbnmOZdvGU7eywKt4hfbcLtlpvc52iDP
jl8ZsKcmwG0Chz1+BLA7W2fM1oBCgXn5b9Gj8AM0LOVPcBITGEzLSZjXzDeGsKs820PJRBWL+WDk
3ppryBw2DuAbdLg0HCrUQehSuxXjQsyf1ijX957s1jRlCMUDRzaX89AGRRRoXq/qB/XIg7aXNgaT
EItEWGIL5aNjRX+2zq8WF4GRziFMTDDZ8y8jfkXb+t594VgQ4IPxpbjVzrvEbnDsEcNQgHs1XsP/
aCU4EGH3cx92Kz3RvV4zgvGi2CVREoAVE2tLoLiOVbpMRzB/x2maNzZlXci1bbYMRpR7jEku27le
weiF3RkgeXEUhc3ltIhe4y2j6fDFVbQFH5rnaO/yg2yhjFv2P0eaL9vglZ4hBGDat9QFDbR99AsZ
QDiRSZRXs0H66GAFbhqOh9rmJwNkMGbEflnLK9TDlMaSZwZv2PeRiakb/blvQXAtiGjST/+zOudv
/P839W061M/D2VxDp1+Fy9StbWubrxKkFdUGVeeeQd9NdI5KpOMLlP7aOX/Qf0zXDonNlnE/dDIo
atuX7qRsya735ppbcNTX/QowN/Fx+pV+0ag4F/Tv3uo34REBXBHbOIQF7/goGdQ+fQwfFgZJwr4l
3iO/2ogvDFiDLT0Jl2ygGb9kemXA8OEKTnu4Fu+QABBrFgeGPQ4A57fBXn4CpnQSnyiNpT/iN+tn
+eb/6C7WzzZdKD+pXiG+mZjZXUTnhMiqpGPJrqUy22cswjdNWnhX4CTRVX1LX6sVL3xIl/2H8LN+
1tfoPXowkv+RshCMy08ymqN7bZPvQgSLKIjkmCmPuc3054o1MM1E5Z60x4Fx+nYr0KV8CSIA5xZV
WSfS3rrs498bLLZzf+8SWC5alPyYlCIguokSEJXFVlC1zXGoHR0L5JVRM24vkcgt/C/KXED1wY+R
LHuzVML8CIE7SbB+HxiCwIYFT4u22HUzOacGI5UcqpqNc2dIqyFfhh+avIw0h1dXJIJk3SXWC/lw
1G5K6NOFFS4CwByQOKyt3J9i+T8lpMlRkVFZbAvq02D8GAUnqXO7j34yo05nyZnYICJ5WppjPLcg
MKD1ha2usGTK+NF7tJgBkPc1EF/UlhL1dYhWB3/r+bGjwF5qxNRV4nEZ02wZNdsYRAwZejuspG0E
62FMxz1e16de7vZYwSzBk6zGCjmIjoRO1t06ZLgj8qmUxE6NYxEGRb5rBHScp8RWFCKrn0ICAUnw
jlo3XmOQd7CmULX+GA1cdwV0mdiXVrzrOJpy/kQUBayp3XjxeSqKp2rEpIDhygRlwGtxNi7andD/
b+66RNfQlBFNEoH+zSCTIwNLysSrj6p88uvzkL5r4pcWnitl9slyIVPx7jXatTCvCCD0eiOHJwFG
B8XfNNMA/JWrEfl+aCpXDFDpI4PjSGahXDaCKkfRIkT2KKPKES5WVK1qnZyOf0DOOQWeq4EcbpL8
PNw1afo1z3dz2lm6CQoJRDCm8rc9xwRvuooqGS2z4tqh3+q6q+ZdGI1a5JuwWgvaTn4rQro175SJ
zYFWB5bCwp3b+10zEtKPrEq44c2R901qIaSdT3JFtbqpt/DNo9xyuJkqvUDm3hzdf+2KyFUZxJIm
N9c3muhDzNzkd4Jw85sEzyJugnAL7wrj79uwifKl1Jlo6gZGMSvorSI8lGhkcjo8VMJL3ie2LILv
Vg8tQqcG+U8xj67Rr+y0K1h1O4adY87z3MoBIFY84QLKaoCANYqtPchMfTexLUOJRjG9FAgQzYOP
RVssXYmBAgQ0H1i68dRxRKooe/WCE/bVMWH5tiJyUKpBEULusV4YnvWsUiUjwE0CZScN4BKCZR/X
Lij7paHXkG3lpdbJ9D4R/bH1RvouCK91odlxou9EKkmaiRXkCIHTlA5JKp76yilKrLIU9huGiLwU
rV42LCUC7AqCSstBolGu6HFaIgyD8zdm5Sr9zGrWQryRExWdkHovG5v30dv3kxlHZrLITHT1VttQ
h+ZIcTqqj+14AscRk1S31SqFipAsFuMLs3SVgcqlv5MOad9c1gIOpuI3qovSbRCIm2zR1wpj4Lro
Nr3rFQdu7b/PkO9eNouaNn4OEi//7czx1Hi57kfTr0tk8TkE16y866giyjut/r+PKpq/tKXI2fGv
UG9Ty0Sf2krqeY8M9N76vHNyopTGRhrOpcYImXfBru7f3+3vKvmfl5xv728xND0ur02brpq3y2wk
+yJ0LQ66j+f3OSzvhOx/30guhv0L24aGakK5OYoti0lEMapQwpYkdyQMbYXEBLEVRArBvN75Zt9e
jZFbxRBF2GS3HsdCLcmAELmbGtjgQKmYk0jYs0AyicpDX2LJka8Gjj4Dh475sEjGTdxg5Qn3Ha0h
bmhKKD6oyLVEeCGwqloM2XPx0EfxS8QIFltN5gqMbUgly43uGPExeEBL99boMqmQ2BGOAEbm+nHi
iMkZGQKw0tHB0MzG7tXOGGXKaF3TFcjYrgJj2tCtX2gpJUMg4hExvph8hWjhM+89Vw8W+mWXt47l
DNMynimfqB4r16rfRQJJCXOVynwsgwST8HaG9e6n8lNRLhgn2F1wyKqriHZkPi9EYVj7Dc2CFGcY
MKotPfyEMERimxLHBD46mm1CM6m707z6/omYJLokbZah3OzandRPeWhG7JMkXX09LI18i4U2N8cY
L/9++t+0VXnXaNdpYLOhU+rzZ/ntxfYiSQ+SctZ5pV8AMZ2qOhjziD5Scuuqh2d4I9wVs8wXTNvd
Fe3of29L8+WJRDiWRQu6xp+XDzq/BFjjV8esOFiBGwUIr6XjkF2m4dgEHxrEK2OdejuzAygX7UYJ
SI7bRi/i9ClJ6O8G1Z6jkhxfXYmn64dXIw+WVYmnGUOnouVEoOVHJM8Es/084HEoVXlBxO3Ic/OY
RGOQn/L0IqTYrzw14lqQVTxCqeCM60zBkDJ7UmdzKntwhxHLVeXVrF6imMELijckYGq09XgtJo7U
2Ac1p1E1Vp6CgJgpOgTq1og/7zywb1+O3+7YzcuRJr6VxmH4a5dVJsq2qdPqDBhUp0CtV4N3Ltt3
EI7le1XytpvFMhyrfd8zD6hAB6/unWfa39UFrIYh6/IUGWw1bnOVdMDlIPcnepnqysMUAPFz6nKr
QhRfjDRBXEMYAKZugrsPOMOGBslAKqqrkDkOa5mXK4/sulgb9JAiR5VWFek5ioILWm4MbfSlj4I0
Wcq+A8jQreK12KxxD65wETTXuoLrNBbmsJzWGjBhnDeQ2lur0tjqiMBNRLh3dADfyIH+/L63CyaR
DSo9Ynkk/ZBkWNFW+4HRUGGhDb+qbbxj6IJ98pFW7v/w5H+/07cVcilL4rKXyiMVHIpwhrzw8qXi
2aDkLEyF+CgyvFF4/ovpHS1ujyFPBO9ueedj/B3AcANQZYIXQYfDsPyfS3b081DTQlSoJWm/EYxI
fhykg65vMM0mxLZFUa1iGDMJWS/ixwBo+84n+LtTxyegX41hgjw7R90sAZMJshHZIjrY/DVhSq/1
OWViR2uvrUfdVBwwWlmm/Z2D8tut8vfL3hzLeoKGI4u47PzFcYZzLPqS8dXQ3s32pBVXGTJK5usc
lNfc0mHqnP79vb8Le2icaygc0T3Jv3KO37ZqMUxKI2sM2hXVKVYOIYD9JeqNvjk0I7WMe516MCk8
yT9DVaICytkI337pKG6edE9+bDUDGoogf5Fjxptg9YbvcvwsSictXnFAByRU+hqKToP6rjrk8/jg
CvK4T9pOnVt0BsWpk53BoI2AFu05lHCmdKYRqPVi7Dc5tH1rP3Qr4bXGqZkJYkAqHprBR2rOrWxj
EVpE67h7hhLLOMSL71/hBaaUCkFzFk6oPU6q2ySnSfmAUgXRFB1giemjY9CCDDZK42Da2on7UtxC
PQuMBwoVag8KchVLlNvXirrsxCPsmqxiCM8eaMnR8qZLQlBCqSc4Cs0Fdyhz16ZLIhcMMnTVncxD
G/GLdiXYFHEtkDia0+lOIB3VcikyJ0IjzVqmdJOqQzMdEf7gj4PV8gBrkNOUImpNbOFopS2OAABO
qgJZyckv8q733vSv/Bzg7mcyleMWGi2SRTUufcMJSpd0SkjXifIA2hJ7WgB1WXVK5QvDumF2LI0T
mr+m+DAg/AxuVeyNYJt+tm/Scz2tTR3TK77BYsIyRNqV6rPSf2U4C0h+4jQ/lNw2LYZzXy2mMaNN
IB5aZsc0eqFMww7dxySHuxgJT1N9puFHF5w8+TENHnMqN7r5mdOPSKU3z6sXAYRUQ373lHHREn5Z
755xaNr3HN1ghwByZHevgAqP821oMTzLU3oeT218UptHzGf/vWK+KaQhXEMwj2LeMGSqHX/uVakG
Fd0LWDLU6ObqAwAJGT2lreHLAIUfTcN0Z3P6lXzcLprfL3mzOUWDAgtAtDgPp02cIfqqpXVPLTOA
L9Ofhmgn1NucKVRtZQBh65tzZ21RYfrhYZyf9Wx7+eADc5GZcguiDb4w2Fb+GPN9AmO2ax6xObYQ
D0N9bRlYjtpPhYw1vqOwvXvjbva6WMQPMytNlj7w5sCOFIdVaqDJKA9Ds4KQKhp3npX53W5DamrM
NumMHfwKFX/b3vxRzoY4kTFJXdBBQK+1yDajuM5etP9mh9zaaQJbosjWLgXhMH7UH7DuxDXDTllt
B2T55dpKX8ZyB/6AisHYLygu1N2yonmMd+O+wDHh2V9pj4Grc58PzUmic4G2RWbjWQTHYWsdBEac
GlfYpM/V0vgqXqMnVLcv+rP2Pv7UHAPHuj2+2Svmo8R8wWhscdSWwa5/zk7lc/tMcYQqJE5IjBRG
TIS2d6o534UeiLXg0+izFlG8TbDNBns3WSQAQKYlAqpNYJkytTgMS0iite9iVjAfviFn8p119E3Q
yZU5aymsceFfRbffno0cKHLaVyOhx3QQ4nfCTxBRHhy+5K0AcSaHXynVylG+lnn2OI9ACzjzeeTJ
WOlt5x0B7f2/P9Kv0tVf68wkayUOmAsON0s7U5qsnGI+UheDRNSvBYLHMMQZAwFXwHyxwWncVD2l
4ZTKlBIAdwxwPoMSndJmsM4Svz4qjGY1GITSecghpirqVfWalWL8tPpriJeIydjoLIjTSGo74ukC
ihdeFrCh041VTmst+8rybFWXtG/k6crQNvaC8oFGYm8w2Gf43lrLh5MXiK5i5se0hzzXP6jyZyeL
WCaicPHv1EbU75YRBZ5ZH41endTuzy0vCHIlz1WvOAbmYJe09gvWhBWjFB7J6bOSOdX+KNX1V+lP
B1OhHIYdqeYvI5GD18+PeU9hz0hdgc5b/Rkbm9TzHnslcoJ+OmSFbmf4bkd0mRqfme6Igh6T8XV6
BtTvlaYDud/MYW5FsJTBI7TqQiFGsVLai9g5mKT8k8qQJplZGU53Fsg3AZI0y1jmoSW+u3ETIOue
4ilNqSI0Gw9a8BGOQGc8WwqWisR4KuQs9fzvl/CbYrPGnUZnyglDae0Wr4RJkSXStmVm1DiDn9sq
/+EuwuDdmd1yoH0zXWSCCPGQaz9Lmn8CvFCx2urxncjw13VuF8Pvn+Pmm2tCZo2CzOegi1ItkMaj
X2SI2/wy/mNmNrpkD8qTCpDXWwogMvF0+2Rakh8aZkQP9L7IFUphyUYCsbL/cecmfROuS6D3UJjS
bVAV5eaN7FEYmZU0K3sakoXSWFrRuMwZfUmERxoGdMlRUAOrTf+HhOmPC9+00TyrMRsp5MJpJa1L
PziR2K+7KLHj4NAVcAlCZyi20PpwPcHCDxJi1LtRHa7Lajo1Zk8/U7uzbX27hxsKCxNjTZROv4QO
v+2kIWXNhF58cbSzMNyo3XsFUKND9CP056xAhFCei+5i33kE8/O/fT9+v+qcxP92VUWrhRyvavjr
1TZQr3Eprfp4E4tbgF1i5JLPLhqSbJNQs0ASZG30jhnsyo38LwVKw732yHzj//o4VJwk3gqJcaOb
B9MCDzHCUsQlHp6pf0KNwZBu1d+p2aI0+uY6tDPnJJEqGt3Nm6+d1Xk5aGhyYshteVjvFBNmzibE
HmEpaj0RcbDM+lPWKQ9RK+2NjZWfKRWqCNTVBCCssK8C0ZEE7zEP5af5hEnxb5XpWndeZ5sx3CW0
D/MmWtSozPlHV0DsSuKWTABXzK03nUCAPgLPs0A/CS8BWQQdUqmnjhpelVQjoD81aAKmDPeUnAJo
Nx0VQPIaYP3W3+X1O5qUMN7P7Zk88Y51yU42WA50nWVZ+6fJYqaZ/bYTn3J/I8Q0bu0p21HPNKZz
XfeOBt1hqouV3kV2lLlxc4mIY/KiWNS142eZm+fNcyeJmwrJyyor7AnSwRPpAPNFKvEFhSwcBJGP
8pPJpqHHv9R/orPhx8zN4VdqhqiT8bMJRax0HHN6RAaUFPRFR+nHKAkEW5ycw2yzJEMYKlnqVOxS
b+OLmh3N5sGGo3Mme+U2SixazugKsCXxFXCwRgEAoIt3eCg7U/M+d3LmIyUK0FYb5HeD00FSrctx
2cAVo3lqYT+n4zyLgEkp34O4JRYUdmOzTHCP7LoEcPlXpLITxzr9oFM1JjZzmzJHvC7Ccp4GR2EO
WsoZ3vGV1eB/0RjyeWgUFMQa2FJRI/L18vSx84ki6+meW9Z3K4OuhmSYjPdSZrmJu8u0Ugr4ZQXH
8DmOvyKaZmV+Eu5FCdJ3GwK9mjmQRIVI/ffPlVHE8qQUGiuQ+zEHUD1NchXG0dx3C8g2c/KTiYJq
lUvrlvp3RwG/gBpOn8rLia6rZKXReInvFll+rf2bvYE2FZQ8KESoQG/lkb0cDZmYyPkxmWtJtYPo
SHlGO/3uM2OFie8CAzlbdvt34VPZkxzpuPegZxIyBqnYrmO1f+zD4MUQH+GasRJ8R0THjuF2shAw
wWNeHaTNe03ui1J9WXRLTaZHDJwQckzMFPwHQ3ccnSTXJVNY4VJH5gwdEF8BZTnrpHDtBY0NfyJd
quSPMIxkYI5LygAqe1i5ptM70ujX4JJDI11NiJok+swuGjxp5220o7lnUVVvybPgZEgAYLyXTnoy
N8pT/Z+3yX5Yh2aRHpofT8WPSILpQUXJ5EYswuWbvjAXF/0ncmfE/+WVcUF+B90ThgYjMpVt6sZu
sdbgPlwQGHCodl+DMDowEDOtdhTF34w+cBO1e1V9pDwiTVR8E1m+BlVsaOJitG5NN2Iopx7juSea
Gy8RXWNiu/lpi2w2Xez60YVKwFRQePaWY3t39PybCBa5Jt0lC2glWr/byH7yZLOPo/TYxO91MLl6
cSW+961rTHhN103CpHGueFkELrSueBhuV90x7fouovrjQ9yk8TgAGHJpxelRmx59eauKSGY7uMDj
spYOsUQMAed1TAN8Hpl3UDYT+8pR7I05maRRM3SA9UgGunHdG2CEcKH26gB0zvtsPWTG0To0Xv59
yMvfVOLpiKoyzVdNpvE239ffDvnenMqqD4L0GEL7zfOVZp2DFlMDNje/UpEpqSshSmh5GS7ve0CD
I73SIvObae0XFHCmJyH8tCIeq3BBIuQU52zIN//+kN8VUf/4kDfBYFWKLVM4anKEqSy0blTNln/b
rnIlSk7RE0Ir5ii7d78GN7T697W/SWL/uPRN1JH7YWLWppEcdSWkxkh7oTjMSoJZjkkU8O+L/U37
lNCUI67RLBU5FVP6fz4NhBNKrIZWOpeeqpzhX3vUYdIUpSNr9oRJG8czKr5FoS5lMP3s87i0CpiT
rMDUBRzC8H+++v8iY5FL8HcdDcEmljpw9jB6k1cqXHyENnCPFOawaWytAs3mJG36O7k/47V80r92
ZKoyOkJuhcGpm/cq9dO6bOSe4LHGBJ15Rr+g9OG1pyB/YBwtET6UENnjdE4Rigjg8UGvUYEPNpWW
gBKnWpS4xEMpKBBkk9pPJEQKybdWw28a1nPClIwFok6UKcVJ8V+j/nGyTqGJY5GAxyy8RpacSlGh
FoZNKY8EF/6B0PKCwU4/UlIsH2RQB2mdz8oGIvr8SmSvQCeaykM+vLeIqU/W0C3L5opDtVVc5i/R
Ga5P78y6JsNshwz97JP4YWAaKeWQo3tM69hSRJcooUc+3OFeSVxMvsLQpErK249fWTzCZ1uO3o6w
2oCzKQeom3r00eQbymzRSc7l6Y+URwi4HrvxLSkp7QK3M8KZngJ1gYlpGuV2nzyO83iTFrlaOi45
QHK9xWfkC9FNBAbTS3CKOVFVXIi02eae9xwKkWVgJNvaMXIagcHnjEN7Do+6TMLoh5vcY+YsQEvT
IRiCefAMD1COumDcIU39VaafKxTIXXPI4RKgX+MR4i3hmPzV9chPe5Ry44JIRI+2Qs08DbZR1SEb
wKaJug2+cBXI1owBwb0SMD6xc/oV1IeeMbSqwLGgyTEPAqLkr4yOV9cJEX11gM1Hv3lqw21EnJaZ
qavhnOfn+VFK232Mfi8w3jsRq4uu+4FCciVVIsRcCwNatk9qTTIkX6a5Q4Qs0UjBIYft+sog6nJq
CQ6gh0cMCcXlyh9p3Q+UWJH81Mg2s+lQ8iVSH0sLSjcJe7BG/d6TqOpn4maY7EF/F8rtWJ7Zjvyx
dyo13Zl4APbVu44usOs620/zxxw9W5tqWNAOS4uFO4zeOlM5JfuLySk5xGiehI0Fw6l/kPEda8Fh
C8IiRf2dwitukBYbBI9BdmppdBqJ+mDhuIcWhAYosJ85WNZGVzMYtxPqfU2OEkyxk9UBEP3nAe+P
0cP4rNzjDBnp/lYWOvwmFqn2VPXeHqaKTamDA7FEpuv5BT46nZ3mw9rLlRPw2GXrGyc5lDcejY6g
vXq+yXu77UzeapSwKGvj5F3E/3leF1UVrgnR+QvFUsX+5NCPV3k9V3wUPlIStT/ShHm8BBqR6T3L
BbpHYrAUT4j5zQr5C6XsOn96fLJfIoUgX0FwjaMgizrDqqi95iAOq8hWqNwl2mW23EuZNtLbuZW2
LdgDJIr2beCTueR7jz9LhnxVy3yfBdCp43eDDJqDtR0HRnVIn6V3g0pk3gc7fl81a9dVzxX6E5Pb
y0E3WawvURe4rUIOBxzPWyXMWDTkw9G830DUEYLrCFom5+4NvMh+CK8tOg4pavcK55p0p4+4mxVQ
sQ8xk4Epi2VO3xMexiA9hmN67FvzqMyvT8hUnsdImMaDgMiu58vRh/XKe0DeEE0naUpcJdiA5V/4
j2rCPHm1wvS6WOpST4FkZAAYJUbHI5sCQLX/MW6zKHRaXyjaYx/M4mis5sPLn64+vFhRTd0sGdcq
tMipoNojC88qhcsoCVadhDFJK+yb8dDGLDeQHVq3mQNm0bu0+kHEDgBJjDaJ7xL2BBa7T6Neul5H
CPgYNKOT+Om2mOEKVADLWGdetl6FJrxdgeS1TrCmam1FVHfYTVIDpj+NmltLbUMNN1F5JziTvlGv
avQ//+9IuokiJKUtKlUd8mPcGEB0V0G7ZgBmthKeC8BOwd4ZrYfyvwxca61xKhaMcGBnXzwWmkNn
TtRXEbRW603Fijph5uCS+29i8Dw+SOLePBe1m1IB8lw/PXqD3U4LS/jRkw9k6lM9PajNU9z98IaL
7G/rXN1KueN5H8L8sEQ4Hkq6sEbw/jXTHz+j4tWXmANgfq3fwk8N9SdPX8vEhKV1JlaMCkBvvr0v
Sb7bfeM55PC4QemA5EToCm+BxDC0W9OxixyiBinHgwr3ZwqO9qDtjOZD8JwGBWe70ortFD8kvt1G
P6GTMP5TvMW1031F00OVX0Og/smrGa3wO6nNdSE40F11Bdx4tpPAvYgAcG0DqEFg5xmdUZvYP6aT
IIagjQM4se8EjzuLKY7cexk1GEOsVdzUzZTJ8R8ifn7CRmpPvr6tAAhbPUyK4LFmipzgR2OAUwpe
/x1hSSjTv4tMDGppKn0JdrabIF2iPKDKOa9B8+m9+x8JMxsygh4a1csS+BvIYPxxZSSCzDWRKM4/
GNBmcBt+ofoKw7L52dYLlT7Qq+x0D4yedNG+3Rqf6hUTDP4M7mnsA9oLiV/yk/LGoj2RETwMj8F7
+iyv9TcBDvRzbCsXPZ/5IsxlRA6uypQt8MShlnrqPpVn8yg9/z/Kzmo5dm3Ltl+kCEGKXkXJZDtN
LwqjmCmlr6+m9XDvWt4uO6oO1NlkZwrmHHOM3ltXHjlh6juGegJu3nW+1oCpv6jHfNfuogP09zna
nmECm7et3/nPRDniU1eOBuxbj3eeb/VsfPKR07eUcDJWlE1+V5+I3HOva5wBj+QouKMrb+BXqqbV
3RspNMBoFaxke7RxcFmdlS6NAy+KFcN4nO/KbCiwms9yYDZqwRmitwVwTWDvesc6IZ3yx9mgbFyy
T+0SfTYbfVc6qEc91ugtNGO8z9c3OmVnHnrh2O8YxZmP+UkBOHeo13hl1v5ydI1lvR6WyjZyU090
VS6/ax7ZMCTgQqY12lsweNvmgfmwsY9euCoSRvo1HxBSq2GLm+ujfB7OuL8P6l3ENfs0Yb1+Zi/6
Y74WjspjcsPWO/PSMdzfXHeQNde07OQV8/yhXBaWsbx6i02+BkUT3yUEzkDqO4kuauGVsiVk6UDN
tINDuYQ5WsAPjawb4HNO7AmWTqfh+S6zIfEhP7QBANxeH5JNcYk2+bFu9zrJeLqXe9jppDvfcMqn
jhkIzXQ3hzY7bXs+CVxHZ/7P6M6UzmGPymCtYSy6Yzrwru60+2AVrcSX6gbHE3TOnclHmGBBSo5p
lXA4kwNMLyiac89jelwgzrdkO70zNlen33Gd7v0NqMeV7vG9tM3C1rmslfUauDNbxuTv3iYWXyL2
4mN8CyFx5W/IwHsyi/mZvyeNzg626q4/DpejuA+2JeXajC/wCr69bDcWsMB2BQkqfQII6/DHDijM
+3YnOblD2sjqFeLhLtlmNwv8V/UJvwYVXP1EgON99yJjkBeXrEF8oenPP1AsJ8vD5LUs+Bn+ptpk
536beyWVE15fqyV+BxQwuXhIKqCS4sm+blGS0GOZOrtKVjW05KtjTKsF+oJP841njmtS3Reufox3
s+cekEW5UTBdafZgJY2dPSQP15O+zh/D9X3gENxiS2uF69mAgY13Vw9VBp8H5uqNuCGpdb72FgEp
tuQMl1fFiwB1su7yTIP/s8GGrHKHtxCIK8d5cK2ATZ3urOFgfQDsCZPhkN7irdxjvr/Tb4JzehyW
w0dwrh8ae3qc1uExA7epPLRb46S+Zqv41ue2XcEmPgTnZh8ee8/EnUb0IzvGinqN1mj7Wjka4ouQ
+tYuLkwW88RGTlthwDjTu+d/9vi6PjryWKz4rT4h1rhRV9leeTDJZt6GnnYyTsVH9YFsRMcf/9Bc
hsEdP6g1qVin1+KDWJpV9SxAjAIEulJWpM++6vNebkuthXWNMiNt5n/Dt1y8q3v5OJxitq9X/lS3
mPtTZIeNnPAa20ef8xrD8Wyt6+z9o0NbXWhZgzJCdFEeoud8i7kNkr9/W26rnUHE68L2H1USAbiX
4Hpb23zhJ05cpGEvHGLZhbJFyYgwlXZydjHepUO6HR+L0NEery/5ITzU98ndcId7U3xlmEUWL+4w
mhrMnmOQmfw6IJrT5+JRuhFvUbbkn2iIp8/0HnTG6bqRH9FTgp5EQQqihs0h4nMyCRHQkoLD6Cz4
nvKbaKL/tTj84pwG6mkizkXbSIE3WqZhg9IGt4llb0SY9xiatuzPPjXlAyo7RxDGqewKImoOiPc0
6wzoAf2NdE8D0tX3dLmc4SQegW30dCLb5aQ7VHiyYKMorU17mLzBWUzwf71rTnVwGTBCIJCCspG7
+BpUKHFwc3kOKDRQQ1riQ/KeF6y31Mvzn2TwXD1UJxmuK/uQuOYzS/fQr2/Zparb68v0Gb/AOVhP
h+kA19OkuPYpYyyzspmE0AHv7kRoBXiORSCMsPMt4x0KqK67CpZyzpa8NrBxW342fUILOzFRxxqZ
tbwS+UmA1mT5O1plLQ5dtBNr+sgP2bpfsu4L6JhAKGdWfoCNCmBaBLBm6Z+Ar7kPMXnrVjtZ6mf4
whCfdiPXk89Tvwj3NPJlj+5usw4uYM64W8luflcAjjyQchie4mPpNrtoKT0ke9U2VjMtdNxmOBVX
3A/shDHUCf21fSDYmEbslncAiOkzJOD4sbtc7fwGkQh3tX5puHAlRFbpBluj1TmLIxTcdX5bHjMX
dM+q3QKnWHPi1m3jLvow7rRTZFebZIMHGLpK81FdOJdcwb8Uz01lCTfBzr+DJoweahFbsJgrjnhk
5OAiHangiDBGhuxQUhacvqzmYjy1r4sTnGE8OtdtiPrUlvbZWjlLukOoXxS5YuvOSYymjTmbS8fT
w7Mcb4N3UnKZPvksWp+jZPW1RfveueKa7sm4hLVuPNCES59LpjcYUKRP7TZYg1JF5ZI9qZ89XXSr
PnN5uRnVncJBnhWaIeGJ1CtP284XcVM/MBbidMJX5CloXzUWgi1ypoBmAzyF0mrR8z0GO+XMD27v
oc+zrEaWtJnu1Xswwhq+KANMk3vVLF4bTAV5jUbMFkBNS7PTtHlFIqfzlMx9QVRTVoraAxa7Exyz
h3w/fWpHzTkp236brTWMRX9+dUhiNEEi+yx0UAcS9bMAJmplisODS+pojBg5QvqHYht/KQckZBv0
KbDhiqiWxbWB5KjxehIzkAwx8GJGVLrjSME8Wz6zTyzT3Xa6kHGhdbZaMVSzhn4ZcCHoKviMT4m/
tTgi+rjmntNH5Wl87V5pROi4bh/Em/iCdT8oHcPL96j9gN7Q0PusP8bb5nbxitbieTgq99Udz3eO
Z9hOkZf7fwgkbyPvLDeFD8SA4Lbcs6SsCBsgEFR96l7TwgbiQeNBezZ5CGpvegN1zOjittmat9pe
f/TPw7bZ5KerJ27HLaz8U3SzUK3+sfhUd8G5Xxk7OC/Fkgxfac2Qcnr3XV1BFmkFAvMfnFPgty0C
RjkcpOAJAtaIeUmoazs7xnsMF1TC8Vp5y2VghbYAm58InDeZ0pPlCTb9gjMsMkg7hT6A9GQ+u6Oh
J4QNVQkJuHYLdpwHNEOxRxixlT+jPi1eyVMlyLuO3VR3xZufTxPKPFn7T5dTB6mKTw7OwB/+21/d
c60dKqnWaEN17BQRzApRQ1fkH8sATag8HZuAIIhAx+OYT5uSa98iex21ZI0sylUH1ZWS/NbgZD5P
IyM5XimCcYIHEND84yg/D1/y+qKTHJ0QmdGZ0pke4+AvYUqQbveLCkj6ptfNWE/W8PLOau2v38ZI
xSHJK3q2VeZQnoeY133akkguHE13S+XFwLA/OUZql+ZBmJb0IZUSnOAvI/hvxplIYxQZHbGpKIr8
RZciSL5QF9DOcJfM3f5SuAjX56b4pdf+XYMaAY5mwGGEN/JHc/HXrVNqILNyhaaCNum1zFYt+92o
Dsdenr1BlyuCI0N/+vl5+U76M6t+/t8v/TKpxaQYGcQBIQG8JUEtNS+R+CwAe8gCsu6TZUJ9gVK3
VlV7nLZizBlguiNkcBn85gv4o5/58uTOd5jrqxoGtJMvp+DgOo2VFDSwMcw9jUc63iLkNrHDzE+a
kRgZbrdACDDv4ToqgyZ2GmFw9BCGdEf8ARKM6oKjk24O+O2IjL7cLtJsZXTKJqygK5xa7boeGBIz
l5n7SGNPj1ytdv44/RkeSSrPlP7L2OGbAfUM+NQg6KKNALLM6/rXPU2HWq97plg8OdjEz+i4DOkD
J9JQbmg0/9/vpYL9iJs5u2S5rf/+Mt9MRKXoBX6Zf6qkPU3grF9scV2ROQWu/OKnxXbMn5TmopEu
PRsbBpp5Gt0RtR3cnz/Mn2/29Xbi+hMVlLDQg/+M7v/65pqCGjHiN1KQcviq1qmBzYIoS2agI+tl
qWdbuaOALDvuZbiWjKdsPVGnm/4cVTCnjnMs6Qy3H5aSFrMh06cZk+vSX2iIiq+/fdxvXnESdc2F
zlJjzKDnf69dMEhEYjZCfkh9IiUHZPAExdNJSeCkBd4iKr2jnLzziOn5frZo1XFGkl3qpqhE5DRZ
BYDKEIPk2inISOFZXNTilT2/vpI/wYD354v7nbpgAYna0GbvCvKCL+9Kjbh1VGvu9DVhnQjEG4HD
Rpmr96ggBzL0RL1D5BJvJOPZpygTW1DnVA4twandOUK1OM8DSKocrkj7QW0X10shm+4ixRHGq6Ez
B5lMqL0Fx1PlnenqrDBJUtFTG3Qv4RW7Euf8aDzOUsC0aHc1dNWqPGsEIPvBfeFXHs+5AMBzKu/7
q/qIk0i7osrDZPmc18otIKdVFuuP8/xHY0SAHdNCEPTw83X6TqYGW9xAmgXBSWRd/feuCqEZjUJZ
0VkzWBgQcbJ65DTmuY+YAvtxP+HyrlksmK39/Ku/WcxRUqra7CXDPP9VG1abxEbFbZ8fcrJnoUeA
uhZHmtcG9t5zEdPS+eW7/tmEvrxw9A91Jub67I7+ulcOTVa2pONlB1EotgoUg8FE7IIfssffzkxM
6fj1TcsQznf7PAe0mmwl+dJhbJK04FxNqtNFnRs0Z+aKuFVkD4lhHpnHqYPZx4Wb6GqVAzK3j/mu
/Xy5vpvOEm8sssli39T1r2tXLpdtVsdVdjCwQBK5lKwWeBkjrPL29U+mCS4Lvgfol7p0dKxivo0F
JGBwJqwgxqQP+SdHAyDSA38wOb1ox+N8Ruw4yGqugSp0WA2EeqhrTdsHVPzdqe7vguKX2/5dxTLH
NMuQlGfo8B9d81/LXp9ek1Ctmz/qhXwK17Ab4NanlFVoEiWUyyxvjB1tElpR2qGzYBVWyNLq0Pgr
Id3Y4DLPbX6+uv/Lp9J1ETS6gq3jyxS/x4ddCmOeHfoxXvXCfirou0tXRiEU9XrsSCyoCfCGeWii
EzEyCgYp4fJsAETJaVbjCsTy6ecPpc97338eWERiKN8Vnd3qyyJW+lWfBV2SH0RxDwIMUck8AQ71
y6xGrMwYrNi0/uPOy8lbrD9Yugoqo53A3E6kkSkPdK21UyHRnYWc1BHlN89gFzUuCnFaJRP5JgXH
Jf42rYo3YvtskJk2jwZTIV3OErGh3Zf1h9Yly67Il2V4bsKFl2mXnklxxeRvob+Lw7AmPVmN7xcE
2fSM0hifx0iy8yt6fJBDOVIYdEuQxlCO+1cbLehULOeRFz4Gv8yYyu77gtZG/jlrp03mdGH1PEs2
57dIbfH0FmcC7X+55d8UHvD5eP4M9jNwz18KDwnnt1bWanYYU3Rei9RR6aEwrc7Yhqdq2EAN+fl2
/vHt/ed2zpnX83o3Gzz+XWuv7ULuwob1p8K5KEYBgH/TFQBl+YgZhYGCY/gIgwvliAQ4iemsyoRH
LEGayb/JD79bfDk28FQpMvXkH/XOXy+hmgiKIJlDNtfrPnN/blebb5gAMwzUho9r/Mt3/7O2/ue7
c97iIeYFU78WO2kmt+Go89bX3Nd64hRJ2lLB9y4Yy8eIrmb1kiTxUi0IadMLL6meK+190hZkubNJ
UtuUqKajaM6fg1dUXn6+OfCYv3nZzNlgAnIcpIw5n7T+uiSDmI3AwFn2Z5epOY9Wx3ifRfuguaTa
h9Irj7OwxUxpDpGakGB+HngJ5MqulY8kd2d3uoYGt4l7Su4XtGxyWB4y3KMzWq6KDZdKZ17sODzv
89acRW8VosuwoK9Yn0cKiZAmMJV6O6Fd/EiADvloaJHOWL30NqomaIhZjtO7Q/Vm6NpOyErMGVmw
jxkvVuoj3hS6wzfpiOtS3wYaoYmGZBVieCMzahydOHaGkCH3HKus9lsjeMzGlxYMcUN6VHXMaanx
jyYQwxY2VklheJcQdUznGAbytSQAIOXP8ZeweovmPcmypav1D2m80iePppauz7oEC44CiCg5xzYK
aCsb1mZ9y1y1wLJUbaThk4nlgoijhLg7OwNQDls4c+l5C4ULhm985tRPJSX2bKon5i0t/FVmc0d1
9LLWQ0bBvA/f5zRTLW/l67rMBhyiaxiKjUB2IvQ2vHcDNEUK6QzNlwpuhrQWCABM4pmLX9Nzg8Q6
6BeIftVzgOuRNlOqYm5+Fvj758JMNq6rfkg2UQ3gRm1ezQCBsX1tyMEN0BZQlocbjX4PRMFBR3gg
nVjc5ISfGsGEbV7CpPTEsNhyIl7SZHCSlh2N0XmxkD1iDbY098Au8JG7fgFu770Iyo2hItwwNVh9
Z5WXsYZO0KTpbdCxOaZnUZtWMF28ASuuyTcxMYFLxkxvANA07lQVncGA2zXEe5T3pHASRFlTiDZF
/b6g5TOamHoX77OuU5BKCtQxWobsAmM0uLMKKtAhPkZOC8JHKnNvFkfR2XDNKLTbF1Z9PcLyDXUy
50pW6n5UYB7SD7xeIyfolz1HS114B7zBazlWZykgmqJe+gha0Ry1dD/aPSFcJ/J8t3J6oeMGN+qP
WISOMEAGaaLxWe9ntUmmB28jYJAhn7CjgkFjFUy7y9Rqjin0KymcHMIB1j6gQXCZFGqnDKDg/Juv
y5ldmaAnUTA5SWGATsymElN08Ng+HcXg2JWtC4UFPSnw3e5Jie51dEa4emjF79nF80LaFCT8Ztk5
Yptkm5PCzcx3jBH743easkMu0mgjEk4/LZqXotle9017W/Z7aD5h68wJfrojXBnIUf3PZrMQKV8f
hR9ZHc1ya3uK2FyE1M31/BCLn6Pav6SGdLfIW/DzBk+s4IkkzStluiyvzaucVSfwZ6teWmzFanjp
owxyAkthSrIbPwaDEbINHc7dz6vhd2dTlUQmmkoSfQZOff8uhmHVqcmQLbKDcss8tYMkyYV6nh5T
xpktMmaMEJIdR56Y29NNhZJgVkXPTkkRvnI7awm48r9tItI3rTtVlInFUkTg7mB1//1UQyy30yRf
KdKMi6Y+jWV2q/FRsJXgMAqjswYeaG5cVJSRv1fg3/76Gfy6IB2GBVb5skPkrVAZUY9UWG+WKOB0
dIPDR9Ze7dB/Qv5E16TJ9tdiYEby2+703Tdn8+TcAhFgbhn8+81jSSiH0OxSIqDc6V24xQprZp7B
SiC5Zb0ccPdFnmJ4w8LRIoeAv+mTUQAEHpFBHO7rxioUNF/M1qBQOaXhQmPk/VCUOUCDfDuA5D8/
QcZcMH/Z8NUZEcV+qmHW+1peXRdFws0S0kP9GAGTZ1R2HlhKrPS2+ejQKz4J7eyPJ2qU/0bUhYKj
fdc5USOmINLptrgwBV1cSDJEjpOxFzIHF+w88mTdjRJ3oTr8+7ptPNjN3WkCDdOhT7KYddDd92/o
Py9YQUD9oLJ7XuySOxAi80wDPQMzJs0COdmdpNxZPNB8WOgAYe1CdMwZDIBOJCbY3Q33jAq1yQkq
Nz/7KAwIxBOest+Opep88/5zqWb18NwCg1H95eZec+rQtkuzgzzcNBURMMGLqr9HAnjWpCMBHZUm
aUtYzKOaYEn+QyYsPXrDzoQeDQVN9l7YLDLECexBPbgIcQgfC/B8eIy68n2gnsEoqcwcXN1TB3oe
H1OV0t5i7HQwJgZZCu39FhIaNe/A6Ka9TAxSjRxqC/DMK4bRBmd/uknECD3RuZkHplG/TOvRVdrC
y2IptHhtrKwbrbwtVxXimzgCuMkYBSbqFd+TuuoWzWoK87tGkDFWa06pfFTsNw1/gyCy45kcrDCj
VVW6bW91cdjKQ7qVjG61ALRb8eyGIrYIDiG4p2Z71Qgl1Wd2pSABzSlZk02tKV6cnH20kEUybzNG
LK8FJdjkpLoGYBj0ogWFGruRptlAX/P8FqYhYZo5EYJstKDT7KwmkRhlr3CNjl1CAFL/MYl7wI0F
6ldhgGbxPsb37PxkUZdqcI5pzfQDmT7GU60Xh2ESTmSdbKbuU9V5IPMGuda0HOKLrz93NQ27eXMz
+/VstI2F5GXASTDm4559rmuZoGBZbmYpcMh7EUZrivIOn1JT3GTNM4zjjo7DNSborfpgxWnZs7H7
3ZLWIOI8vnIqzFfUIrOlkX0Zh5aaanYpP7XjZd66y5I5DwYFlARhgHYMCSFtTvy6ZpG5szdqVsmr
Wc5Ydp8b0pE564KuHU65akwIJulvQj1cLfI9fx3u4YWnKiJytSSC/EreFFBBdLcMP8L+WWxG1HE4
4ErVAhUHP2ZwZ2D2PHApUnE/Gk/mAmNFuMQg6hlK6ZnRfj7kzUeftvJX9Za/VjX2gipTh3hjngQB
0IIyrFJMGVXQ69z9D4P9frYsYSpg+RUHAyjHs2ie24S7jrYRY1dBWu6AKQ9g3NhfODx3pJx3uUa0
x14nK5PGfR3iipp0CveKua5ooP72giL1ZllpU4X3fdd64wrFyc9r5Hfvvcr5y4BYwav/tQOmap3W
ln2VHvxpz2Yynz8RTVfmPMr/ZQP5du9SaWuAcCLdSNbVfzeQSc7rgiMXngg6s6FbIrLI0o040WTH
54c/NjiPRHk2wpMR/+aF/aZzrKqzTx38KHuXMR9G/zpZlYWK2YDX9qCWZ39aRipM5pNg/hIc9c15
/u/f8pUTEKvZlDMcSmmWnKUOp2S7j6rnkuwVajHxtzimb+8dXCIE6eq8L3/thneD2qDDTQ9MYWgp
U6NzgKA11Wi/TNa++0WaSMNABoIkErv178Uzg2aYepVfxMvGEpwHz5N2lqsjr/nPT+M3YGCu31+/
6csjIvWxKWH24nFMNiC8BrpcBieXUVjPVotySdUT90uR6GLKrBSFCNJURX5OievlRB6p2TY2f43g
/K6M+PtDfelPZxMkw1Av08MVsVZ5jJul3+2VGlDhbnoxdG9uu/58HX674PNf/+tpFTSzyUaN54iq
Wk+fifoTyiXHMk4FP/+ib3ow/1zvL4+QAMAuUxWuN4BeJwwdP1yhmJ8nPHq495tbv/N+/oXfNTn5
jbQ2gBjM1caX+tnPguswxikvIqsAY9o6HTlwLiUiWKZtzrQPTTI3tesSW4J3J0t2j5yIwyG+1N5Q
nV8+zvxAfa17gF6yJBFKAsP3y7ogtH4XLkwzOcxuuxg/CQREQQtQGtxBa+ZYzYTECJaVyJATWix0
fmHYMKj5+WOQU/rz5/jq4AqbWKgXekRxjZ5pN5xH0UX6oXoGiwhBf455Cj/Si1/bBa61z1lSiHsD
qcYludE593yO9+HjdZb33hT32cvifGXjpA/hIAYhCZLS8r1cOOljulYdTsWu5jauv0mPxsmY9aL3
8Xu2ke1oG2y7Q3cZNEbZhzBaNuReEygR5E5xk5MouqG5MWKDALdkzdLL9zF3fDqXiFtCd5CXiJ+F
x+wGc9QU4gS1MbOGCztKV6GxEpU74bqNUYN3xEY4oXgoEPZMbpCuDD43osVkF0/etVmZ6PUaT5TP
dZUvtSUn2l5flaPXo8rEHfvu4ywK3NC6SkykLHEV1s40bOdQBc7wgVU8VA8Te+iT4FAw2KLTrVOX
SOjjYtvaql3wZ03HuBG8yqVbY6NJWaJAJnRJtcZNSRyOckyj2UY3PerH7H7YpOuRKGaZjtzb4h7p
bPrOOO9W32I8OaZes+c+EJDl6F6905aqh3KK3MVxcJhxvFBKB3eLt4FADOe6Ss6Ji8BsXaCVxXll
Xz2aJEtj06+PlPzu5HQudH1LQgZK4LBnPgpv2U1ox84z3Q0rWjWHaKtuldxqH2JPcbpD7mWuvkKv
uIyP0gol5haK125aN/tuXx/Rd65wUjwhu5RWzQch8rnVE/ipW+YhXy2OaJ5c0ya2CI6iiwXFOkXr
ExxEm5SvNaIT/kXrwJr/GBWeI21ov4lrdHcmEfQtStUrTyHF3bHY6AiQUat6gt04wj64C2je7RFe
Be8FP4wwI4MS3NGwP3MMnCMoYDE4VW5jHUau1fKJcgcpv+bUq2zpExjVb/VDtfeXGr+k4gpc7bfT
K1GXLnbKdXrbHiM+951klcdpm+2n1bQieIApKqqICAUiekCw/sOuvjeO+D/vtUf/bdrwdd1ql5zC
g3KGqiTfUlAXm+KM+BSjClcHozTY/gCpafvqk2dFktOa6F5XcKtLc6lpvKwS9+qkdronktJaoDdH
0G2pS7BunoEe93rXr+M71evXuScSEDB5+ZrJmLO9P865bRZ9C6s4RK7mREtjrR/wvLiio9vaulji
c14Jo1Ncl7VP2LXVPNHIDB+QqhYpXWcL/PyxFlxib0lVvJJe37/AVEPCyUPWvJk3zEIYXg4f3VOO
Clc+ibfDW/qp3Ign4kBckfQ26aycu8f4U2MIN1rGicSsuzHxJD5Gep+vkg+ygM0X43Z4lA75A4Z3
aXRUamEWITDWEDZfYtjykROjHte3VbOic5YQryOdr4jF5wU9Whlo+BfvckSzhli4eLcI3Jn+0JJD
4cUcNN4yYlIzR3bMtezQraE1kOwaRG3kRLeupi0j7Zim9xInHI5cyEFR1MRoNENeM71vVkmGXL11
JnIxZGyFB31aCv2u0tbatJOH02K8x8cXQeNGMpeN95niBp0FfTs+T7LHrhI8VrgTIEwgj3lqTnBX
q1O/xDMTPDIiottGW6KnJQndDzfKAv2eNZzpDiJhkZ5+Xvb/VNf/3X3UOQpZAbT1dTNMNZptCFKS
g47IrrbynbbBYOGN+/HSQJnmJA1z4Knc6nvpHO3Ms38sdvoe+RfpagZPkO6iS3XIF3Nbu7bV+8IJ
3TkCDAmd5harcUOew0pcjpuB/x/ujYP5lJ+R0gnvyevPX0Waa8CfvorypWQZTLVXR74KcN2o8TSE
s0F0Rocxn5NnS7g229np1eFOm1Ui8dQRZvpLofodaoIq//9f0K+Vam5MsprzKebRTnflSF9PSwlC
dK2gQcNKlmKAbdOlyH4++Ov5tMq2ruNUm3h1At4gcYEBi5SXXy7PtzXkXx/sS2GbEMFZEV6VHOb6
2Vya7foaMWsmhXF8xuSLJIipzS/F3bdVJEcdkWgA+Bbal4sxjUIQFBMXgzILYREnLJApPOC//qI/
eWn/ufm0JBWDXG9S6r/Uq9JiUEYobMmhdCp32Gjn+A6T8UuyLc7mtnySHLwyd9OdslMeWHRew1ua
A0Dbl/JaXcaHaF08vp2ipbYuV50z79CFVx2Nrb+VV5CaT8Q7e4lHF3/Jmrfxb7JjdJtfxNd03/wW
DPfdAY7vMCOi6YIhEfj3KSYnQJdKE+Cx0i5z/0VR31rhRRU5sa6L8KEszoWxwyIX+QA9TJ/j65HJ
qOKaw0uLav/nZ+Y7rYgKLkUjR8lAbKh+mdUyx/T7sAEoGZagh3Ms25phqRhWlCp2ssR3lVlJcUXW
Gt/o9MeVIN1V+CSgHAlE5EQ3debkIT0i3kUV6WxBslEvqyj0CqcvTZuWlFsBXJSRoSj9b1mv31b6
XEZEA2C36TF8OVukUytNjUzGZSGD0IaJtZdae2ANMoFVf1TZA90bY7ArfaVLmxkdFKTPGvrRyf8t
OZvI1W9WJwRjqLGIgSWn48sRbtLMMqhm3iOGuFixB+iKA4wEp/mUYRiRrZlS/LsGchwUgPyPaD2q
FilmyHJ9tBiPoK0b9lnKDJ5lnGSEKBTvVRGtdNLN89qpqPbW/JcqeFjorvKOHxWPnkasGfWa4GWD
w89pCKkK9lAuK8QQJRZSMj7RYSEBxizFlnjW14kX78VD5sZHXpH6NX9NH8R3hnWIEiSsAZwCRdss
cEPb8nszY1Vs+oHohUyU7++KCTzzaPL3hQDqZyl8B8FleFrqF5lpGZQZ3PPvQFiocDRHhxuL/w9W
7QPMF2Yo7NFC7jC340f2ok3AZYlKwpUqr571mE6WzulSi9a+nvVD+bC4K12COQcr+qBo0k7Dk0r0
cvfS08eTHOJGRG+ReKrEk2gpByK4/KPc2NCGeqJaYRgmoRuK9GnnIqJafKjT0bhu1XwJYbtMV5Cl
jcxTcicJHJwpcbSha1mSW8UPtyPWmWJlRlsMjCIZYdUS9XuHMxuPw68R0/PO9XVxgxCqEMFDtB+r
3L9rwtBVQ90o8O4WTOjKO6nay91Ojlb94liON52/6adjwgmiVW+j9Jcl/NshGIoAxDcw62XY9f/+
cl8U9bALyVOcyEZVMCEdhfYOZpgVdTctgAgDk1XR4JqajjHILGGdkJiL+Ut2S3WT1I9lcssAXiBU
t1M+oUChFq9+G9R9c3YlkJ6VaoapEr745QzN8tHGrYY6OQn2cqmTU9STN2hAVaUqgUAD5oUWDot+
dmwXHD/I7ZXj13pB1hhpKGYbuVUiuEUwODnKJol08/FjbD9/WU2/aXVwwiclHE4KGLivn7JpYzM3
Gx9LGNnTIY+JUfHmwDvAJqukeG7x70kRJZfhWwTS5KQSG/cGiUShAchXpGCZsb7rvOEg5hMlw9vX
z2Bk/3aaOoDRtLuFZTieWul2km5/+fDfVFcwhaWZX8f/gdL69zEYSfHMxnBist4hU6hA+zrRTSD4
9EjYpLKlJyHRQTiKWvQK0yOdvGhino+xGvKDod30yCrVaNoaGsVtjGFNO80yqF8+5X+LHIZsuBpY
Y5Fyyl9jVaW8URZTW6Fa7CRLHWjIYRFM6dTJi8FeBBD0sbdk7oDvqPbXc7gPSksCMorr1VUDIBf9
iXYMjg1mHrL0y3a6mNf4f99j0tnJOQNTiuNCUr68x4E/KtAC0BspaOZ0Es+Z0ZT6nOBzqceEjECm
Nxih1cymQqZND9dljNeDINq6Md1TQ0117c5hmU13F1bwdUDjLQQExcg8DDwpBA9tJ6NmBJZ/pPhi
0inlGZM5KQHuzT+FJaxdV15ceeIpPjHl53hySnXGddNVie7Ix4IMNOniNmai8fOtQWP677fXGYEq
oJrAA2mgDLgE/z5BzUJqDXOq+gOe7XIXnhDoXIiL2lZbDM9b9AXr6DBuSMImPngDq5FWEa42HnRC
EjDIHetdfed/zsl82iZYZS5e0NWVUDQnPQqHCSOxmdqLTXGYHIw7L/VOojPRcDovNsoqRfkxsMZb
GRnl/V1zmO6qM9nkG3LQd+Va2inb4JLsGQfeaZvMDY80U9h++i3a51NG9jJyELxu8jHdikcsSpxV
X2BMIf4ZvGxtFFbwNHqT+3Ynrch3tKTZcyZ74Vb94IFzOFQ6JkZZ3HYTCdLKTbaP9uWWwV5tp68T
Ec/mc7THtPqOVdqeNvqeyGhO/kiZlANurm38SH/rIcI8TOjCU9jY49N1C+3njFYqJU7wNvlocY8y
dEcIhJ0u2N31TnLAKyzQyIn20s1HtOk54S2rfXgLFcaO4bHJTzWhzk8VfZdX/cY8XF+xs5o3/QOR
E6t6xeUILdjtG8z6S3IznzEBNBf/qWGIahVLMtVFK+ANW7IFHzmj442kJji1DK2kg0LpZxGUgyXs
zT8KnB0bx7c0b9ozcr8F6qRtUb09SJgBRetW2kg2RlxnWPV77v8+e6i8l/aTZbJaxze0IDYYQZfp
zQMB8I6+0TfqfeWVz+Gz6VRbMqgD/ll59enf1HskUBstsBLvnukH00AcDSZ7gAXOxHcPtX0m4fwm
f1Mt6TaxbvHOLRdHaRms/ZW0VDbdGrCJO2xhptuZs9g2+PVrV7Nqq12aDukSc6R1L1gT8gZbX8d7
dMIuaX/FqttGXrUKnPI80OwTaPCFSx8llen4l84KrafSrUjzTl+uLhN5t3ByuyIEu1t4hOoU9yFJ
6ebuVn4TzpCnQHn/D2lntuQolq3pJ8KMSQhumWfNcslvMJe7CwmEJoQQevr+iGqzjlCkhV+01bFT
VZlZgYDN3mv96x/m56fzdCrMW83nwrDHOA6lsLVCwJo7RGxTcXR/a8SccVNYMcRtH7yr1z+QQbCV
yalHnys52J8lxHXXIUWn4OsJ8e1x6589RuH2r8jNS0wGjsWvtpswezjypF7KnvirWTd8HBP6yfrJ
PAAx7SOm0qa+oHa92fkU9x5H9k7uHgDDWCoM5+npPTXW/L7/38VPqAPvhwNPqXRhL/8w5ZLFF9T8
r83kpZyuNPGQHcT6nt5Wx7jdPlf0mMjUBQdeBBtGzi6A44E5GAuBvgHGiaRZaz1HUnCKTtscJ0PC
YVf9beBrM8nWuq3NiYa3N+f53t+NyZgPbjNhQ5AwAgd74NwiwerGuCtxzh5NsNMdCCpApz/MiZq/
gdglcDAs/psWZLG6zubEw1uVBY6I78/oCkNj4H1y4vj4kJifKirZpwdhyBOmErUvCTbBM6qT6wzv
Gh/g7bTAdTuVZ51LYeWptrgeULKMS+/0OUh2bxULFkXd+h52K2EyDK/L6/a8HXqC18zVCJnkDuNV
x4iVsfJVvulWi3kZOQXWeXXx600Gupjs36RA9KRR7aN/ckHAN+VosDbmmPvUob5oOjuzFiofyNXa
28pYTgZ2Ra9seASCjKoZBxRqy5r9orCH69q/tdAvTDWlV7YFXwn4+HbxYk1pYiExxxz+x0jHX+DB
b6fp/5YANr8Sh+mA/vSl5S+HxunaKMU9Vd+1ydMlDNUTkKYFQ/OrmtFNxTfIHSb4fDtpOEcW2qJU
XTkR/Pta9e72bb1/q3GIRmmu+Uev3ihB9t15QPrPUQbZfkQRMxdMNsdPI7e1d3FSLhtHD3EigTro
DVb3uMJTA4LupJk0C7j6j40xLT3J3vsPF0HNtzIrl/m0SksIPrix9KYrNo1aVHFWDSMMuNzb53C2
VTc5H0jHTAQiuIXfB8sWy4aDB6HwmGSWYrKaXW1ycWq/BkuD9QVi6Gfp/hjsQlx8vyDmiQTMXvx2
cod1hxdmyAQhwITFyzeidUp3OGiU0310tDFbIIbXhmcrv8NrTTXvwFGBCcNntyRP25bxIGmWe7/C
V4nvCSJ4eIA9ZO3fy+/BCWz86GvzQ1R6VTJM9QAQOTi+0YVxCO/s3KtdZaJMDaufH7BIExLjQMNz
5xme4keoxYPJ3dFmZHJ/iu4lFhJ4/P7ho5iins+JyHD3YzjhX/n31b9bZdDxh8R1jEZpXsVEkKJF
l2wOBXF1/qhtPTZSLeiByMytkswfJocI1XSax3dfnQnvl7hd4QwQQ81xK/sygkbLTr7HQMkcpj3h
dWwwIUC1Cg/LrWJIqCvD62xWu7m4NS5nI5/z1W/H17cBP3qQoI2n6tatMf5jWDscPzic3J39qc5o
u9+FBaZEzt1x7ua3ijx7b0HWDYR3cSWvAMxl/jcRan5rUc8fS91txhk+rUx50tO6mZUjXGkYKClL
BKyRse4iMllYwixj3rXzxEtm6Lbgqk3UhjuOIvVtF/bb9r+LtF9Dvpdvqnd3p0JTqNOwP/yzRiuU
Vj0bxa1JOdPOvAQSYwisb+zrDWpacNlePoxPrAXzIiQRppEnDVotksUwMnkYHgO1ml0IfyqGIrVV
vMnVKM9h5pGekLYP1zguVc0f9k0y8QHRQwrq+6owbMWIj2x3fAFV0qlBDruN4n1oZzK1jKvk/vkn
l8cXMKbfOlTYkwOgQlpahA9/3uZePNyPsE6aFMzjGQsXD5Xe/Qnf7Qc076Xg/+s6L73zpds/jm3D
dejPbiK2l27vJvDw/v3WXke3/7sMyBIcwwF9+itmuM/z470ZHJv0/HBP4FwnT0ffIrl3kTmOo6Bx
0RyiiX8Ox+qbvtfloonoNhUDYgben38+x3Z/VQCV902a6xgV2FgfYph14QhWLIkxEaUETlii++/b
1V76aG4X/ZoEJjGQVTDJQY8G/MZNaIri+RgMWubElv7OkFkTvT5wAWMaIyVcFDSLvTUQLWAyvJw8
lG5PbKHo+hbKG5z26IJNpWKe30hZwiPCJaCWIvWYyjFmB1Tqg5DuXDSZIDQmrpkYSu4ZKBKA7DD+
iuDQzZkFdYyLJsP345IBn0UY682rR+ndYYTn7H+43+F/3q8Krk3jSIKq/IJu0DQ+7tfdqUmxWXJV
nSanSoWRTJjfHMroE9MU/3xG1kwtD1rnoind7Eb7hUhV0zTmY6LZj9CYSJPMxy4Zu5BEHDV2G2tu
HTwXeB2lOPZGxUL4Uqdn+/Z5c9WEMIBNa7fuB8biNGtUPRToUeZ8STNEmdTqgqdsRarsOioojjG1
ehPYnoJ/v2nAhb8WGKBT3zf2Dsl8qi8f6vGUS9pRu97SItA8DuQ4ijDycahurDvlNu/4l+EUoWjW
Lni6mTdancz3+dxNOPYo097n/LVkYCZPe8TQklNplOBQ5F5MFwcLi5RFDrHS+8aWhFHzI6S9tg5m
/Paw4oP5GUuTp1fF2Yhq2T0FkqWZnQ15N1Rd0b07nY2rjalF7HKjzm98GAApjtj+Dw/hVTHVr/c/
HsLLLlI2IPDPsr6ld7eKhqO+ty39W7xB/OyM+P/3cemUky6R/N7K6GnD8m+d/F1bV4uSpvY5pX4M
oDMEpDLjDDOcHqOjTyPLX/vMA7jS8Z57FCbkh1Cn4lHiHSN6xPj+gaOt4MkrwTsy8zWlxSMpHNnu
5vmsjaQ1BZNDNFecU/FRuNgDc4maA6c0xWwtfDFNsisd8ovcwtMSKI78ZwkPKmrwN40Hlbu1r1s6
BdlzzNnnXX/6bv7e5XluUGs0SQSPF18hq+YhSVnTXW7pwMT6A7JDQy314BgtrFXjqJ4+Kazt0fv1
3xrW1M01RnAsqqUxwjstfdjHMcCRQydjIV8JdzYiSGtnE4D5+Uzx9GCkvQ8eoTqqbY2G6mEhlDww
84dowIxfCS8BQuiw//fFya7sA7sDMh1rotMefv17kQx66OjPnZiZV69d7lnmEORe1sjJeIrHvdY0
KdnWTsXPcY50MWfo2jAvcFF+Vz6xhL98ZFtCy0a3SA5uoTrbJygOzx10cwu4I8onGS1JhdmntdvQ
hahfmCW+S145v+G24lSjDuGJV7ln75AcVo1/AmoZa6nm/Ptm/hqW9Cu+H9oYZMyoOHu/eqKLZVbe
CP25ptSyt0/pE5+/eUfZ2lpXG98/i+UVnBzBh79i97wR/opJAGpfrM9OFOMFiNDFQlbmZsHe3AzN
Ef6QsJ4XVMOEUPjwbBzEYZS2mE1buU9mTtSb1/We8kQ/VN5c90jFdXNvj8c8ulf76coWps6eUgEK
nRJwzICjxNdJ0XOyWHAefgM0IvRW93mi2WW8t8T12VfAT2YoQPmYHBDGhDQ+mwGjwzONcTUKRRvj
n97Ci4ZN9W/W04EUgrfvspnL5Ij62UZ3BY/xx6QaHUPEVh6hFjMKVusxqikL+2XLt5Po1Io8q7vL
R2Zu8Zgx9+4QGzh8upyrbfjPtT7Fx/iNROWY8srsEYrdhJxCZ7e4nAj2+wHt4z39vSBJ2VUQqoDG
EqTVl0a/HdLliaLhYPAK8QNCyjYY1QB5LEc4BkFvulmG0kwMB5+4WMqdtSzBQ0CPPJwV8bz7yMma
6nMEz2N9eQnbBQ5G+NRBEqJpJsoHKzq8WbH4w3zt6QNsSVEZFu5xlk/ONywszLvPCX/YXCM1AIfC
f8AqRo/oyulHQ4F14OqWPj6a+LwcMqz8PC4h6DjFFHHEJebU12aXjrawZccfXM1yjiUWZlrubUpF
qkAFmmafmTkzfN3JnDOErjZep6Kbf6kRzsAWDNBvPEJEK/vQ36votCnYOhmXbtocEpwy//fHMvwb
VtX/eNAvR+TJeEDOvfOg9QQplfWFHZwFgmplCchUz/TxjySy4BxYfey+LjUTD/eMxxBumvCOLKTu
lgqn424Z1i0WHdQEcekpUKCG1nF7im8kXkGU4Q/amwPSiifHJWPmzs3HiqN8H9+lvSXHe5usmTE+
7sH1U/CFCIAXiYBf2T/MomC1vq4qQ0L9Q+0O15h4tlcMWX4MBEy4JQzwXHWIFkv5BONkfCKH3Nt0
ZRBqA+6dsdMPR9j8Qn66s2E8IZDh6YoBJ8afLkIc1iLzFuWzT05bXvHQHATiFJ/2WZYUlhGAoeKF
ybgxReWp9o6ZaBIs72EpYUyVgFPk062nsBY18xcDjy6HDUT+bjzFzn2BshTuHOKPL4kThWwqY7Sf
Cit4e7gyPwOU/eJCgnVXfTz5URwtGmQtROs8e0z/UK6r8NHNGx5YFt4EjEpCOCvW2SZh3jmGfTsr
2JkzwJyUwMQtBLUlCqE1gBewlAXEu6jYynDgXGkYgUIOO5lXu8DIdDAqP7QJfpjWeXYA4e7b82uE
U8IMjJkCCOM/hJyNC9RIFvFjk9kXW5+Jn+qnttp/GaFCxUOIkymAaO0nu8KtLjGadDyy1khuJCB5
YQ+NT7eHjrEonsHhaoKrunyGGxHP6woka0+ioJLWrWkCESf3UJ63K/zz8AHsVjI4+WNaLI9LLKlE
yvJ6LNr6Z/G0ZMAz4kPhvgWMxRVrP384Xdw70g3Czs1cFcLgyctsrNCO0dXpGR048RV76xTw+bq5
vchMGJC25OyBmCntgwL7vQnouKc4iIuxCeLmwJWpcypXfhN7v7idDwtkdF6IUcVOMAzP02MKJZeY
sc9SZQ9gh3bHkO5mSGR3fp2QHBlxhCY6/Cgj4Z+7OsKidY/m0ylp2zvz4wm4r1TO8eP6wcPkX5QJ
cwHy6hoA6r0sLaUwdyGpz5wAYWe2Pmbq5ix9Ao7jQo7T2CkCD3DOIfS3b2X8XD/Gygx+AIgAVq6f
x/gYlFPNg5grmaelYSI8Bcuoox4ZBqE9LwxEooGeongy10Q1UcTKnOflSKa493Mc8961TfdmBIqC
ktUD9MNULS0lB6SPn3b6oTk2/sJwXz7mlyPiql/U3fn+3KWi9/wUQ2GUYdFOfxxfnHybL/cf0goi
LsrwWwziDrcyZCOF4vpuuP2/UaqdQa6erh7Od64aPKfybPiujxjyWDD+LOw8Se80WaYelnu8hkPP
JE0oA4LObVbIYijICkfixeOeDSoP0x+XSKjetuaAj5kfZyD69JByRpQ8qI/j9OhcvY+3g5lmkerL
G81FgfvDyfn3wYn4nrZW5+Fg/kLx8+fBKauCcBTEO9t3crOP89JHzpccR7dZpllILHxuLsFlPM3H
3c65731jTP0d52/PH0rKX5SpP0pKyAaSQfY6rhCKTKrYnz+En8FQ/XHIiPNjm2sSIo1z87gZXC11
3FJgJAQlPdkpxtjIS9v9GMGx0YY55/Yst8GPlK8LabeF+dOJJ/0N/v/5y35NGn+rLapLcdal+ylL
hIjQVOzOzXsAR5f4jcnT7j4qX4RjDpj2VnOE38lKhTt7f8NY0uAQl3CgtLF2L7/5/eiNcAOpzMFU
pVVRTMrh3TW6Sc7zhOARfipQ/PcQnHVU2CC8GMa2i/0upEbMk2OHZYHZxuXRug2tGr5nQjxEzMCn
sPKRhhPsCDfz3Ozi+uvgH8ITzFtlQaGHSyvNMlrdxc4b2nxcDbUrgN9+w3/ohqjv8cQWcEJ09aEp
MBhdDMe9AnE9oMvvL1EwO7dUiDeVKY1xDPp3RfHK+hr2LJPfXvyr4UrWDgcHXayyBBcGHIR388Oc
k3ClT0r/EXAoJNXi6A8nHdReTD/tfHxIu6D5MsaDsZ5WP+wSvzRZr8sQdQQfAyQUQxRfOpuifZYH
xEdGcuVcnciCo2+fcSN7xbh16rAOwUJTMEQO7JPgZJPHpzDTvWNj5t/6V2ZntjEFqKYpw7A/Ql5i
g+OO2FABOO6eER5SAkVijr19zDh2SMSXuXvLgJyJZKFKSlO26iboAtXPR8w2ksFHubpw/vZ6RR9t
RprbZNmd+1Smf7+FF9CHsESR1kc2UDthi/YXWeRcCFLXGUcluRk4M5jZEsl+Ph9s6RG+/32l1/f9
eqlX5YeBTky4KJWSCFecJAhxgFhgETBw1sI+cPfi5QzAgFrO1nN7+2bYyvjyRtwFjkk4DRLdYJHT
o8bX9zt2lTjdUuYW9r9/4w9PY/DCPpGu7al4FmclOS2LcV/qQzs/zc+kBP7Ue75Amn89jB6R+m1v
2YlClt2PXKnZ5tNncPcRB8en+XUp+uij///u6pUPkreilN9OPHjGEUtpA8+H+LFshHhfUn641gsY
8td99f3a7/e1U/F2bFlPuo5ZlnvYPrY4yh7kH0CXn15Uf+b/dplMPCr7vOIyqISu0OzOLmQ7XB6m
WSSM//30XnGxv27ppX4wbkP9XvW3pFpisn9HEoLD8JkGnepMCG6L3XdNHJmZv/37uv95i8xH4MuT
Dg2X5c9bbIrLVW2KUkkMyuOD2eHNg6Lmo5sX5Cn98NZeof3/3aMh9vHXat/6vOx+KMAPZ6ncKUTR
4MVOkEOHNtqqPzGLxdy3HTVvP82AXnus/3tJ4GZIXphC/cJkf3uFet0ejUovlOSAE31MPuVR7/Ud
d0dnTJxF9aj9+Zq4i/HU/tjmcfOUsKICp4MdBEPuz6d6QVn3GEpFnVK8tr0Q4QIj9UMZQdpMWsRP
+6hL4L1AQcFPhDnaF8XIk3P/Fg9GyudpeyZLYB+1aRZCS/MHPV+hNU8V/UjxKc2vo7MLV6id8hRN
PWVuPeiH1njhY6I92fTpCp1zHWu0T4KjjXdkhFolwbFmMTpNLtZtdgsA1UqKjI9uW39IGP2ahksj
iQEiiqI5YHwDQYtRK8Ks8fGr/qBUV9/EiPTIwtt5uwBpI74Aw9XQlWRbdk4hBZXJnzW0RXjAJO88
++xHEhvkEM/iEU4oOU0uKOrTUlbDGRmNx/gcD0fPlTxwldVgNDC3kKgnTLyt+2eWHHKPzIBCBY+9
8Zdg2YxyG+k7rXE5fca3sZhgqW9rIXjAV+XUUywmHl/QpjZ1QuO283Jqmug6y5YItSCQjFRm3QNT
d2oINs+ROIFsCHcXdRhBFDM1bJdNKi54poaLkXgED/EZ7ReD1Egx/F/cIpRf0IAE67nBAKdjYm7X
8Ab7NtxjFvMwr+Dx97chVCiJRpPpyjtbnzZ6WGpgTKXNHaqeqdrDFEhuoQewIOi8e2P/E1EDUvot
+SAq9FPdCoWFf4OQlOA3MCd6Y2M4+1if7efH5TdGPtici7BT3hE3eRfK5+cb+izyM5zp2SUDN7qA
KE0JS4M6UjLSESaYAUp0Cg6lX23BpbuNW2/3SbCABGCorvEf/VaYBBR2XhJZYA6HpgiyRnkIcYNU
A+rJWzS/mKRyEAJxnrXePjzPMCyaFqBJ0+cUmVCgzi8rqFHDye6DDWR0bdwDzWbv4eQAx8/k4OwI
yQV5DbN0B4Y/NfX7L2RyN6sWigpEu8dbc2xMeWTMqGghraEjU6q5zYARFxbrfCL5N7FfR4aaWLRf
aW8I2LLkGc8xlAPq3Jamehi29rVjJp7ZPUMO+xBPGx82mJj3KBBPldiymQG57s7bYnM9ebsZXlHI
OAA75UdI5UxSwil5iOZVwvM/xtFJhyTlove7fGPtFZKPEOxp3u/mbcMDwybeu4UQXvrqGpLLYo+H
PQRE8tXWIHfgp5DK2MgfyOE8cWyk2Zw/+ImGkPzEtErKRd/O7fBatTb7KfycaT/aIvnGqpOHz+9C
eDeBuQ4JB2Qr7BKAGwflz4gNrIq7MXX+V70ieAB4HmAea37NrhpLm+HknxLVjS0A0+qZYVhMzk4D
LHw8piLOMb3EeFG09snuwPkzV0kGk8fkDcvgVBvpN0uDmNaaYnDHed4/D82Bg7YRS499MJw8toc+
CeJig0batYtTk3r3jxvBkaLTAvnfHnTzMBJ15xFxoxOY5BEQdFgnF28w3dnEE/MxfU5RSNjGSqTE
haHc8whhmr9hO5/eG/fOq1lRtbp3S14/OPK8Ar6iPL7Tl3wq+G/bZ0gW5bqI5Kg1lzJcksPitJFT
pgPVW3UzZ7pJN42msHKPpM+0m19Fbbk+2ZS24MXy3lxs6VKoe7FQvDgLaYlfll0kR3aaLibNYnvw
u0Amv2BbB28lQzQiBJiabo/M0XohJ8DNiYBZE35jqs56Wv6EYQnrciu8K5MybsfnwhrWJkTCQVq7
OK1ZrGHBat3O1VeDUBt9VuED9uTRbOZrmBvvT2uhT7Hd9W8uaa8BE7qx4GWjNVkOIzyAYiLjEEzM
z8g911APRzcHaeE2X8eeegOiAiYIVEhDTGYQ+8yBTT0IkgG6UHixVu0cg/qjswB5rUM6fqvjx7IJ
2MaYNGgurNNES5E1u3JE18eb94+hGEnfIDNWN4VVBB2xl/kCvdh8rqayFoLD5AieMxz1yUQlBCWy
WcKzPZMcMcbezDs4wI4WGB3v4QgVhKdhf4Hdz3CthoR1ZsAG2W9FO8jvTDVzLb5R4sD/yYmoGPWX
ZFb7jZfwccL9+4gr+5kAxkfxbl6RmVPD4cHvGcKmQwyCRTr397DvQrPpfnTif096xkyY1Zjo+U9S
YjL01UFrvVfvjQeX48swl8Nfwx9GFAwX9KkcdRDrBLeDJClPBZvZvycn0GKsyt2KHoNQ1k7zdmBY
A9y63CWPzy+GHYFofvWEFtX74q4ZRnE/PKPwwdQQtBM0WfORoDjbCvWz9AkYtBxw6EHv+9Q9UkBd
GcZdkLu3BZP5nbfI7eZkEzWRHr27h/Oe5p8ZJKgez4lRiJZ8wWGFoAKWusLIk2HI0Iag4kiAvDcP
8zSHfqZYsIhsdCP2hHnTVPcv68u4ndczqsjk3D9+Hn3rMycnCXDMm2MKg1OnReiWNRxTcDZef0H/
Epzs7RLb4OWTO6rSyoQ++vBk/zbpWa1YFxMcYT5oqcwrmJNeBzEtpwocAPp6IiSEaC2LEyclwQuF
73DG4jj45LmY2ptf2o/0npZraFKsjcEIoJ+P1WnRsFb2g9Bbm4WQjx5DZ3s2oWQp6R08a2A1rg5Z
FE9jT2rtb3YW9Msg/EkeaGbWg5Pjg9/Ob5PCOTIolxiU8vITEOzamdRfj5ShBl965lwcpqWYH/p7
92x/3byJ7EU915NZIeLf7VWyNU9RHWmFEzw3MljifQjFjQqOOYkRGLZAWdJ/H4f4jhpvEB9H9Xvu
1959dErr5WQLjZXnK7Cuy1nhMcQIS7cFN91WUcPMrjJ33mBNAMSVv4fYpYl2YYF+/eTAcjSzdy0x
/Aex7NwCjKSBS8DVwRuu76yQzCI5yM5XbbDl+7U0T/bOMTpqxILg7F8yfmkBXFdX8DVvpfAttL7K
B0SoxWIwZ8dzzhNSTiu2v2IiMGnki22BFN0iNMY1X4NNygVDOjW6f7O6zGKsWmcoBqz5JoIoSepA
zCgrEYKvziIwkQ87rICEpIUc4V7r9PuKAQXw1zbyfV7cJzLrpjPD9MpFnKsZLp4fBQsAbO3AjtuP
/5B9mOFsAfvK+uJGLb/H3dy05LjVx5hy4mlrgRIunxYM8bAa4cWNQ5YGwAGtbV5RFiYGjHrGcYdA
T9h3QBFV/xxWTPb16XBcck93ZzfdMSXDj/O7eFesBV4Iv7Yy9sS9LUf9pqT6gOlmNWIz+i7ts/m5
Tz7hhc6QMdiSdWDLFQHegfY9FEP8AkJ8WKkDJrmMJYr4GGeJwj30u+fV2gG1bwuv8zOAeiLIAfk7
8GswbCZZFxbegQmhtLoG1OlMFZNVZmEynRDXygDqDEdzCbhmc6GW3KGNUNgXhDM2a8UYy7zPEtuA
uZbizmWxtUGZPE4gLTSs7MHovmrM/WjCeDlEAY3QrG9CoI9q76y9WAgan2Kc/eRdndxtegmyznrS
Scu/Tm/Ft6GY+Jl6p82To4PizWXJg7LDE+FuZZjwlDTE7JKey24BcWJ7ZqZzvHPpxsLqow9NgZe6
KvbmEh87c7cwfNhx4WlnTRb9bZNGginEsjOJ8CF9k/mW9t6fCjfsI06bG/Zw/W57T0XOFrYBcph+
QIOVvpl+7c9kRB091UsxVO0Fli4LuSkUqbumbYgqw1jJDopln9Qt/4BcoHKhiwrm9evgUl5rMdPt
D4wX5udlsxpO9uPTWpPhtDfjm0cmVItCAjA14ND6gRj+6l/bMwdIT/h/P/MFKCrwhMwN+XlNxYme
EO5+x47UYvj5yEgL8KuPM7mBPTtsSKOXDqZYiiAOOvYEzxFeY7D+j0o4IN/IYebEqrwl9wUzo9kz
ISOXj4ux+eAHGAPj8v94tAPCSzCrE4n4fX20h2PRygc9v6Y4vFh0lVGXnkwx7U/Jg8rwA75qsMwm
pBoG/bJ6EnIQ1NEg4MhytBCKcng7290A6afVJliBXSbdd7OAy+tk5J4yRuQcJ8jQltwRxhSQoHyO
2xhVqJ+/wxxyqp4IBaw2bb3aUzhWFjfAa6+CMmHtIRKVC/1LsHLvYL4Nwqez5sUGhd/EnSva+LvQ
aAw5Ue4RzQaOH5b2QdSh20fGyXTXdPGh5J++hSnFfZn0GmtM5C9m852/ZzQs6jgLLsxqDu797Qi5
DgvvgHL27cwEDLKrf3Kv5tvVHzNhDb/LBca/j72bM25E8FmYtwgYgHikj5whCTqgIc0gTBZH6EuB
/XzgiS4EF+s0a+blF2lL1RxjkPnTwWA95P0y5qEa40GeHDXVUiM4k0s0HFMEpNpm9044NF1DPybi
OPYmFMBy2Fm9aQv6ff/r5mJa3CsvFiLUDc0Xwmsozm/e3s2chv3m7B0n4kZlukAyFadOYz3XFWcc
N2+4MptRYZMrJEiRMIyhdkcX/tLdt+sNJm2DoK8CS/aQej706qAOKIbt2wIXXB8xTBHhSxucGV92
5u0nLyDp79EPX1GfpDMEge6DZ3sI7DcIqMjvmtwM0X1f6GJrp4VGsmUyN3Abr+8TVROvEiG9bzTU
PoNpFhOwZp2jgdP1MhVeSt85WkQw0Qnimox7nDnlTcMt0myS5oh/Sr2T1XqlL0E5w+3S+m6Sk/XJ
gorp/WnzrId50MlS65s5FtZmeuYTfVhHfx9UQTmu1vWIE3lV+LJP5cyTJeNbtrIIzdyJfGMS15ib
6BBjqJTsIVE/KQUc2Y2cyr08jBeCYexXgTuveVjIU96Mq7gnzhhkjbJ3iLELmcph7dSbHUZUP4DZ
0i+vt9fNFB86HXwNo21Jf0EudRXpf93qF2oBpCbzHpy5fbWe4ZZToqAY8e2tetU/vwMwzGMmfvQ0
g6GPVuVdgsQPEobdy85WncukTcExbJ6jqZpTuE6tau4nJdGm0JayIFvTGbtlsi6mvLQ+5BHTslE/
SuW5vvValXuo2YIFOarY9IQlcVbROKEBK2l8q2AGMA0M0VPq84WUVh7/KE3b1f/cz4nNY9Yvj2JU
J8z9x11cufuRQYWners589xIGYFIJVukVAVHIR33xzk8TMjCWjCE42jEWLCaHcM2CAkrBq7in4ax
dEjkSALe2GA6SXN5cbTN4RtJlzolaQsrU5cjmF5hirwDDWE0KUeNv4tbvCyhHd7XHJSfRIdOkNdD
6KN4G37wJ5uGr034fMIi0inTckTu/0aFh/8FYOIrBoqOdToOpi9IrVzdr+15oCDShldgmIpbAo5Q
Y8JogrtqmPQIHaueb4KRKOOnJY6vJzQZ2NcKG3bt9nte//Jc+WYDvLGpXjeET/bOKpcvIXx+tPT2
Nqq5mRy/6eZw2VeP2M/twvati5jsC0zfWKpkYrhDLzOb2YDi7wa9QQITgamKfJ+OiSfSWP++878n
1v1uATuZ0CtEA+prJo6K1WeuXbCsoBlfXpaPnVNPOJEuICeInxA0sZ/3JYGAbN2qx5cZmrZLBoeB
E5XNsPhhcvZq4UeKAf8nSwq8QhWS/6sI+Hrt9NNVRy6vsNpFgRDTBwmHwgk7c2GSN0wmmp3mV1pO
gu/dvlz0qXIrvKoiCv15Cw/PAWZlWKZfr1bT7QiEe/4A6kNCfT3x+1/IaJ0YZ2T9aGH/3F+N+125
KXp5SbXFYFbE+RJL9jHeaFKvWCqXpy2YQXoO0A0EZbSP4Ayh9zy7Z/coUcZGZDUiAcuIVMzmMAyz
sTiuF9AOA8W/8Tca6s92IkQqG8oDGewlBULAUrMWfmlyHnDl9qHwtieK9+DqNjhi+oDPWCJ8VdxB
ALV3RMV0jOXQcHPnGDFhjwaIIwEnaaxoZ59sAkMCjg0QTt3D0Q1MQYNpSMJssPcvnhrsk6I/K+yD
i+YaBy3G7VgFobM+KNbOoG+ku3KoSVwhYqCNhhIiMCJKlIm01rtJQyOArXbPxRL9DqbwEIZWFZHg
nQrBEyOzewg+B/nWg3cfPQhsheUnz58TMSg2WlwFNC1f+qqLcabkH2qi0sDtQYcHFig0RNTo/oE7
edA9Y6MLhnLxsRgOpTAfX5H4QAakF6J5VNM6anBna33B7qKfh9vSX5sGNi+6rJD/IxnkLfwqZ387
aIf48eq38nFJDf8QaN/XI5bQOJCR4ik511DbCPZz/e+vVfmLQvdyyZfx1VXXhs2z7C5ptlAn+4/q
g8HG5ek0T+s8v0xPzFa1MfK3CV9Hhojp5mQGT+Q0PgUNj7WJcZomVZSCplxTsPzQZkgvY0o+iz8f
yMtIVKoldX+q+XW7gOkP+dq3+d7BhSSCBbU1wtNcd+nkXXn676fy39clKQt+wRDasfLSN3Q7+aoN
urY/kTVv6NaMgQ6wcjPAvwwq0DDo8AI1gYKqH61h/vOF/Hbplxdyq45dJT25dD/oyn3grekhUtEc
QGtoouH833eq9nvLH7VH/4R/xU0hJjHUX3//tyVXPMheKYz9BXQKBlWpW5dlmYpOb0cF9PrGsO+2
AdeXUnFUBrvp8zRWOue5ZUmkZ+rhfN2LIRYNoI4+hcI7IcDY6ilKpA9Tuj5UxKL7t+vNVoJ///DX
CMJ+LomND2FZ8oApIeK0PzfNXVvop1OmyAnJy04fM35wT9Z362JsYxJXwevp++J/X/R1LPm/iw5k
BKYSlsei+vJy2n1H0oJ0lRnJMYWUw8uys04oSai4BoygCmiUbenqGBnWCuMovpUHZjqMdx7Turd+
NDE1TQ4AFL0Il7bt/NNh97KD/N8fyAZCQAFssVdG7LAulaN0riGvmg2d7aV3wtHHuMrbhLP2qBca
lR8eymtc2l/XfClfS9ycJaXjmg1QSW8OeYvOEe1r72r5w7X0/74/Q5J1cm9UEr/+fOtdc5V2u/tF
Tvrgck4zVL2wEyFwWU3YOPe4dVBrjIv1YSzg5TDPo/aDrIYBMCA7V3hdP2DA3uOnfVds/aNTcLY7
jLQ54SAx5N0O1Sn4sXndnhCgwkpnPrGzUEPg1S3B7UJCdDfPH8IEoWYT3KZ3Dziph0OHY8AvvDvx
1xgpFp7btG5+DaosxNUGiK1IHmu8CL5yZgDtDuwv++G5/AcJYYBJPsmJss7I/Ncu/9tXrF3l4aO5
iv0ruPevwD366E/QD/97/b/a2f161b9fp389v11nR1YcJuNPOVltko1iz+fTqfdGQ3xxZ0wzfrra
/yHtPJdbN7J2fUWsQg5/EQjmLIrSH5bCFgAGECBAAOTVf0/TVcfckI5Q5ZkZ21Pe9m51wOrVa72h
bVaNvEi9KEpYHmVlXHvbwX74vvdDn741T509qp5M0EcCYbJXfNbV+R9n2jjUu0I1S/lKeBHkkJxi
1rH3vgrgI8vuW8KMC3feNl+lcdt9W91GSFOrQtHzVFPGx/VtU0aeOdWX51EF86iLNYC/o81DK9pd
ATr2nqMJnsi4ras8kchHouDaFkvEt/RwNXz7cRrfmnUx5KtRsgT0WZAPCUk9UW6aHN0P6i3IooGV
tbpnAA37598XX2mUwL6NLA7GwzE7nYyTliZsPK3g4Oa9d+DnORllKbjk/7CrztzCB+7fz/9145uA
WxOvLS06sAnydDs/zC5rbUD7xmfRBbpR2uSj46qYoOPS+33SfKd/r/c/yY7NGwBuGpHtDnB6mHV9
VLW81Ln5TaoSl7fzCiHdyY2KCVS6vEeNNyhGmnscnBYot1b+OgnkP9f+0aOBhjm9dx5tA0gF2+D6
lYDRvPhzulZOTr0JhkLCApYQ8+yRIfQQA/3jDH5EXsIHQs4lwvL73mOiap47yWYpEJE8LSgzfwoG
X42CBltPX91GYpYXk0EzbUc9Sltkz3jUDxGQQItViLjsxvtndSuUT9yq3+PpMI2ClKZn+RG+HUa0
Q4dZb4lJJOUaqIO89iTaeDBVQGhTivRflcBeWvSMAH4Dq6dnBU9olA30Z9q/BQK/gEOo5qMygRDF
zqvnyiwZGksKJN3g0E26C0A6au8EkCD3bJR0bqjFrDNP60MXSM7Oh9zj1fEEFGEMvYsqPGidflK4
5jMFkF4ypGFvLKM39evSB48/yL0cPq/sF2OICvzr8jyD9Vf2lD44Dfiwqb8C0LM2x52nem6tIHgF
syyoe8pL59IthjEd6hhFIo0MWgAuBKEUNSZXObgWHMwEbkXoSC9RN6c6ZkxtQbrx1Xm2mfGkgZN3
HiJiB1sTnhtoldLfvcuT2/yw1pbWUsf5ZGAv8EBZJ9Dawifk91DDOaLHIoAxI4RyBbw174owCayD
PeNHP82p+VAKwsTEDZ+o1E2vU2lZCNYTHDTANhqsizMazCYSB8aKYg8UuAKRIwPYRomR9xFCEO5n
nrXGEbhXD8OnGuBBL5mGA+QRKpyPAswOUTvujPUB2mW91Ldh8fsfvAT1rg61Tt8QS/1qfAwQF3Z1
/xnUtIhrNfS8mJfkC4KIw+NsS6H6DfZbioDCmVWMIGMXPaEtZAICoCtKZxTRh2WyhsCCtmo8oM9V
I9vMT4hKiahYywAjEHt7Dwegs4cXkCKIHCHtCZo3UIMKHIKoWNnQeBHP9GbbWco0VzK62eEAGF84
pkR9Q8DpAool9vBrQR8M1UE1OPVzbiARkmGfkBUcJjFlZdozGLa554HW2w2uXPr+OYdZh5MEph/9
9E+n40D9Il+gA2VAFl5kPJfxVHUtuGF+Ekwq8uh3nV6b2b/w0Vb+e+ifhyukti8Av1eUMDt9jTY7
wj4Da0L164xiiChNlnSHO3367Nd5p2dO11/VqkO93PKhs0b0fBMfXzKd9lvH66x6dAaRgUJ/40TJ
/kOsLH6pQfmG9IbQM3T/HLw/I9X9UrhVEuKA0pU26kCil350q+ke6aA+0kzwZ4sRXYhp8YFH6Zk2
5GA7jie4wo/LLRUtrxiZNMTe6lXavVHYLb2cKJX3wuWAwdYQ5jAQGtUAGLTF2evSWUBBh6Sd0h+q
RGBJHP2L9UOgExH0r7dBF6bmGdGMebyoXEqYp7HX96QJcos0gq+wdkX/SJ5lxDPBMzYCyr2qm39J
lrtGU130T+UBMD+RBA9fTX5TkBs9Qe0iQHaNASqB5Ku7J4VM8hmf3a49EG8I9FTI2QgIgpoZTvOh
PNMmKPJG/RyoHmoKlBJJ+JH+AnUw4R8KOjPRYoDj7CN6U3xQHUEDJXj5wgOtZ2Di52IECJmQAEJG
6ROZPbWLDZRvfggNtIprlS6+Ey7VGWAKl6g9zNzXi18jZXPebOdb4CN2H+hUoDs93TUHAn6hvad/
rsMO1T4seLtGj4ZxF1ufEBycTz1mmpLxXr6uA8sVNO16GmkMkU1BJH0eeCmg+OZWvmi8auw5j1s6
rnI/Gmmva7xjaIdaT6TZm22Q9o/OvOTyoy7z54AyG3XG5RyIxFDgDnMfnhqzoi+pjJKB6FxmaEgl
fdFCnXNZPF9AjThmT6AuYUfSSF6rfsSPkgIosL3f71NFvMUe0pdv12kjg+uc0lI+Z0U2sUghgBbs
4cIz73Ht0MI2ehCAFqn7BHWs+8TBbxm9iUb+NnojlzP06ni+nBk96aMbtCn73J8EJTewHG0E/wMm
yUsLN8JovsTugyLNKak8UHXsURrpOZXF7dawEedEVwhibdmNRmXXGpMD4Of8cXw7e1AF+chj5JFo
u/fNVdRxOKY4HQlMzRb3rAWc0PAm0gt7hV8BNfR8ndKHzr7sJYZl4gzRidzcPsyPzd5bHxFBmqIp
F6wuax5aJCZHULo5nexoBAP1incE+ApXHkE4dUK4ivlzuMzfqd+DVFqTOLjcEgbVaHB+ZBP2yh51
ert+BxAvAn3gbfNgY86uz4fXaw+FQoBUfMnZ890rQVDb6PSDVHFhvezfT8/hdD+N0REI3y06CAD0
CbZXT/3Mr57Cm8st1kscjGeXnjnTP/liQdfS7V9a8/BN/Tx3zSV+WBJ0SPBzDiD8dIOQG48La6K+
1C9FCHNad6ZwBcESARVYgT2KKlddli+XAec+B+X2tbFu/bM3t7qI23pQwwjvfjb8CrsABV6nAgR6
XOBe4aTMrzN9PwU8VyV/UTjKx8eN7zCaZSwHtxCkW9HwyYPxPyAHoTqACh8ZEupWGi1SOtVHxLny
HjpdI4mYp7jXP68EZO9d89VeilPaC/mMNUKG6OgUg3qBv+VSm4UikyHPcKGm21wwERGENjCOAkBo
tytp9uc94fjA8XVEJajyBWg2B6mmoqAoKrf78T4wSB32/WpU4/ru3OYCTLfvvij9Ffr4gTlXaQwj
ruRQ9UBFz0veQAzKa4kia/AuCNtosfPbCoG2pFeiQADVQQA8d8/Zh/66kGn1cQq5+28DoH5c5VSU
1ikpBF4GM+1LV5zzEjc8NBj2AgcKGvTcq+eHZyizqE6VA3u8A7a70NEZVAOpH6LGBtDqC3jhEFma
P2QHCekmULtTF6iuYAceB3THSLjAti5DyGxbfufbs3FXJkbcWluVA2oC1w0uJPSgwxeAWSBxVF93
R8mw86f6sFbbHhaun8YQlT0IG2Qv2OVGbymF7SUoxtsCkO1tDlsaJKS2rGGq6oEc3AY5NXUsImmZ
Zq7VV2/gHRk8UFbyBA7Zlw7fzkU7mT75H/KgUZXhgepeP7KzVxajHE0kUlifThJGZTArjF4I1EaZ
6n4KxhfMSoCmo3MbaJt0cQaxJKp1W+dDpPIvJNRBieoARNbSvawoYTwB3IXNfep3gpC8ZXgbK117
/kbRAoggvt4gwIHpiUY0AqHefqWC7Lo48nSuUEpHZ4xGSeghiU59CzsTgcsLu8iAhDT3MpB3WPF2
0z5SlM4nZJPt5MSXq7+krnjM4fQbRKMcZTagh4LXuhsvJ2pAooMIDaxOnX876xlneEctT/3ms1tE
TXSMNZV6GfUTtSmWgcKyUtjZkWKvD0DksEpW8BxK9/CyP3EyZrtJifhP16CMZLkqa9hhOVQBtdYh
ZIsE4fP3m0v+4SHID8QTUEGQSmgb/f38NZM8svb5LpsUnkaTdgqjLnQBi/6HYZQ7rQwbdm4M9e9h
ZFU6yvGZ0u8rTSOOnEZbcBBOlZZWqPrTdB7HadxKsaFG8m3HOGU3XCiUNuDtEtlFwMFxBCuTMEC0
jViw5bECyzZcAiTsQWvvmy/h0u63KcHc16+RGYBaok1pSNSO7Tuh9OGhLV/T8CqlBkjKAGGPyenG
zwNtvZt7ydoeZ6Nd72sJCnOGB2DLI/97c5Sz9jh0Iym5arV2xZIxpaHBS6K769qLdBgjn2fTCHaL
Ha1+UcCmUOs+AWMFuQ8mwD89J23EYlkR2/vbKjQyFKm0L1crNlM0Yshfo9l2bl5Q6UQd5Ug4QS0d
aCaFgdNXDSDtCdTR5qA4IghT7e6iojHnmiZIv19dmpYCBX78QiZYQowXN8X5heQSNXBgyp0hmDqq
N9bLzTEG7wAyeO0BDyPlxy1oYnKngXh3Xsr183F+fDLRJ4JzO6he8hdECKaTqhd7E57K81rCksKJ
vsLK3R9c2fBUw0vO3c61B1CfMEqtVj761vJkc71duwqtABTRHYlgBbTgjEqUhIuiU4EuAq6tvuif
aNYg39rPScZMh9u80235xMQa/rbGjRJaWBtSto04afEbLNTZO5CsmUbCTedE8Q4DoRL1bAI3+n3Y
O+fs27AY8PFRG7IKRO/vL1uvKxsNOCWdlB/IKbsGuT3oArEh1Zl8pTO0XtNN1O/05E9tXMtOuIaP
JM3tqU29EZK9OY0n5z4AuQGK2G6NnAF4nU/ey0AYeFtRBRKqU2BHeFPnf+pn2Cb9cAAruuzChU4w
l3xXTaeqXJkbGcQ1yR8WtMpAwtthIzj2B5DL1fSKDI4pnqFLNifbu5cCyribtVQTvwvEiW+OKG6b
BoxhWgd/r4aW7FI7l+V0Qm7UVSYo/b5dBSqEsuplLQ2Q5b2Aa5L8xAM891augAegEj4m+H/ZU/oE
L4fufg5rCSw8lYv9kwyzxxiRNmlLaWmtJOEZcqFCCwYHDypgjxq6vjq8+CVyiNVuZZi8ao9cXzNt
mPjb5+OHNbQ1ZzcAd6QiXPT75v9wnRHRxK2BGbOq8Rb4e7pSB/KgeUnSSU1ahLXDekfrIxqb9KT2
TlS4x9d3bQ8e6+apl66E9EQyhHoRyWP95uu3gVEMM7t77Lgyz7utl5Y9s03RyRQR/+/zySvlrn2v
YXMJlfvvHzE/RfHlVhcnEXrm+LE5vTtCVl2GkOsgDvDgOIEHwKeHzwbIA8DS7I/1QjuGxPQIgFAG
P1PLUKvqofJpYUh05kGB0NLx6fwOVwmcjBpEaNXMoJhcPVy4qUf8UYagtTFOgqrQmwSYa2FX14N6
j4CtK3DcFBEozPmd4bm1W6l9D7bMmH6yya0q/tRoZRSXXWkpxxRoO0Z34aR6Aw6ZY+rs1p/hEKdg
CD5PydR4C30IVdYL3DOg1a8hfKH9StrcBsrUDtjRwBTscunUO4x5N1On4NU/Q9NYFsiZvOXD0cVJ
+bZNDz9047JS7PJib4sTIv+rkopytRbYAECdOjSyl3cwegOTJ+3TYalig7YV4D/qafGfDDG05876
NjGRSP+IFlcWHzTtqPhjzxIwV+fXu52ts8eb7V2dUQ4zP49CLA9EBxwkSg+/fxH3cPdtHjpkUlsR
/2l2bessizq1kZ/QRJI3NVRN59av+9VrxvvtxaZqnAh9CGye/WiJmTb0NYuDwtkndP3JA3lYDi9c
iVYfAuH7aRwjFGb7lwq1QHihxfttsfWUfjWjrgXrEXrWhsqs33kr1vQJ08V1hPQMGuXunhM3tvuU
BsvXeoJjD6BPol7Vu77vu9nyhh6c4kNyeKaWR7VJ6tl9HYkHU6QB+oqyE4pmiAXPVCHycOYct1jv
qo1+G4kwh/RhnRoJYVidYnl74rPU8fD4Krrnbj6AwKGIgkDcMyDVMSkg7GjIIQCL+FbqWR42IBDi
pRG0GgMJSQ0EMOJXsH6EAwHsRK/GvBHUTqf1mruHid/2tZFYXlAhTVIQXBMF8L1JwiI7WKF2MCMs
zC71WrQagQIU42Rs4Svdkj7fZUWao9uC9Y2HLx+10vg6OrfkIp862WlywGAvJ1xpg6u/Ai0GXhzB
RKjJYzIbgNBIki1XcPn8wxIwZ49WBs0Y/rw0XpBI5klmQEU5Tu9Sv7oLYU4eWyC+R4IAZPajIF4Y
ruIXq7BnbjbV8EBhUj96xYQ6YQ+gmlOt0Z5yPxUHVA4VW+oncCX4jah/tLUomw1gcUQMhSkrmmYj
MHgX8XlInRXplIXp0UQFZ9/tXCBd7Hv7tbnJAz4DbjwkyGmCdwbZateTK99oOaH3J0ljzf8avrHm
V6W8ZZViCBEen97Nca3lkyMKwpFbSePtwYuqYVx5uBfZG/v91r+82ZvtOvujwW/t4FTkH62gQx0Z
CgjMcIyGuvCCv1A8rM7eifXbFPhoHiGkGlPjjC2bU1purXXx1rY+L39kBL05zmJ+KKAd3p7ZpYRq
LGQtr/yDc0U1SsOP32NXk37/bcEbV2WMH66q1iw4jnmyt/u01lC0NXxxHX5wwwlJKyDH5u7/OGwj
ZzLMMjQOOcMW3eoLp5HCkXb+tkPd5+bbOmmao8Apa1OlkJsAm/t0cRYyZRlNAFWVG8mLrF3k2D6X
h4kKhnlWXhzhgLK2ANFbIPtVh82+Wq5EG8mm2CaUBD8pOkOM6ay0uQQhlYJnNtnNcAUpvPg16Rf9
CkHIcLBHAJVkYUV+1rkJf89TyScafdrPsebcRHfxYHXDjmNBpwXY/8I/Vw/thZ4Bfd7RRHk+rA5e
TlsMNYHJHqlqF34Pid347FZmUG0oJ48lWBDHl8yjQ+XZL8elCa0JUgIoMQ2OGeCUsXohxThdehcI
XR6X5x4atS9trl20g9+qEe38UgCsUf3YZC9q2Mf0EcaYnDqQ6mBIaYaTdCOeNEE01iZn+Ej4lQAu
mdaTcKXhYrqwucOezNqN5mbb5tiNrjxCQDJfvmGSv8BK4S9/Z232Xtpfz7dwNzl+0cldmVOFdhGO
HmxCwTPR2oomBfMruxV1ESS8UFSdgWHtwuCWuXSBM3ygNbhbkd250Xu2qT52R28LiB/BdFo0GcKz
IJWm2yX9ww+o2jxaWI1RLTjY/9AHaBPiEzKqbFp2iMzepkCOPoB+0vng73pPnFFXXpZdfirnDZuv
zhMyAiB5jiMgPCDAiag1FK22lNtqW5rG5yJZ9tnshDuE5phnvlCeYBp0XpBMm4hm+dhA//2L2jJK
iMb8RK3vox6lswpAAU4y2lrvgeoAu+3K3XrDSyin1iO5N8Cfp6fLkwnuIp/zBLs3YaOu+hzx0Q/k
ofWiSk6aOPkTIhX9epF522netahcUXY3KT6DIh8XMwr6+2EFR4A4+bYdIJg80OY2O4LWgVuuItQO
BnCFkukpoHlKGWiajZAwtSemb4omMXXwXr29FybwWqWoe3TNVw2pYBww6LnG9KISUc4dorjnVZvy
6tTvdEedN1SkKezjATCmzb1FIRkl7kAwtgeHIHVfDNUxPlP/Reu95d2XuALEXkAvjfl0Ys5DuU5w
LaFpaQiHriDnZECr0bo5XUsVLpaJ98nTfnqY714RKcKLx346rCV+KYYiROsfuIZ4++O03CVko+EH
cy57J7VaJmNjQenxg28qwXMXs2MdtRDMcgr+dPuISmdL2Xwcrvd3I7wQoX/6ihLAhIjvc5N9Kawk
5cud8L4GEhpcn6lfevGqM96tEUOalaAh7L5sCEuYgD7sJlzl/S80qNYXZ3nDFNWgBBJA+3vaTmPN
hZ1EAd4nzUI3+/KOuuP9qAoq3+9R3Wg7po3CooqOV3W64cgWfkHcpUTOQaJi8gopfKZR8F/bDqqR
17Xytl+Ewx3pFH1W7BsgEBSwh2FhrO7kOC9BSdX01XH2USLvNNbRbpSxzRTi508HdCFBZw2s5Q18
x4JLko4+JWNKL8nTdsEDLObV0Pt9anLzomxihprY6Ysamkq9B7dTbwTd5AqNvAOV+IpML8Kr2zmO
4gcUc/wQDd4v8myyMaA0E21g4QYxKT41HyMPpXazJxWu/RCgzXpH2zR3zrsuoupYXADSeIZvRFrv
8UIQ8d+LFtyF3hVyO29sqtj1n5vbmSeTGoT0ObDIxE59bCamWFd0CvovciDSh3k5MF39SqX9RrOC
EvsgpDfwepjH9EGrgUmBJgoyKE0CYXJevyXBmUYrugRSV+mXgwKXjGxpvFc9JGRbllEkUA8J1rdV
bNy/1fGCnfGOVdQCyIcIXBsk1SvaU2fsh3RQb+d2/lPjbXwfU+XhIQN9hzZyrx8/5JRxfdZirb4q
49sIliKc3W4H7Oxhkk7yWYKtRfnSMkkRjZuTfBxQfCYPA1462vUo6aAYhxtUa/w9Hfaaqzh2aetA
B8AniXZ20FbV/2lpH0dtLG1ZytXtpDHN3ew6EQqF9aiCQEXkdwHS97NuvoQy3VJ8bzzpvq1t40l3
uFnUiHYMCgsEJBJlH14Pl15bu1tp1Pi/jdN4isWxtDsaZ5YUkf3zi+RiHMO69mfYeBLwIWAWrkI/
Smjx/pcj+7iujdLKpbBKRT/chx5CfRul3eki8NNJsRj0Plta7M22/j/zRMEa3rOG3lczP81Ocm5o
YfUP0Pbm7Xva23UithHdZPpw3ENlQCH59wP74yY+DNrYxCy55enpVghQtzqtCUnAYIVcQ9vkftzE
h3Eam3g88pqVxeTgvbvFTHRGhSOPEDj8fULNDte3ZWzsmV5u5SKPGAkVfoTcD9ROO+Pt/Xz8PtKP
n/rDlBoPRtU4FXEmlu5Kg9zsxX/yfhnELdNp259GYlwrlWLeDvd1Yy7of/rUQUY1Sc7vk2kbp5Fl
4nJylvfZRewPcCpg0MRJgnIbcqZtGPHrD+HRPOfVNjwxzMW3MTRCjIcOijBw/302ciMbaR6Ce0x5
GCfUY1U60aaAwVFO87k6DH19gNdpkLzG0/9xrEbI3+cxinLgq8c7zDLU4Y6lE+aKGNOMO6v/caxG
oMcFVd6f9fv6dZDKOg5gRKCjTQcg5QtuGUx8Kd/uMqH4TjUGfWCjcSaq2op3VRkq4xwpKMrLc7On
406XflUjEsoPXJgRbGkZU5zn38ZsHBAtPta5tov+YcFEnyU6a7CLPWmmfGw/UFrqChiZ7VXzlnF/
jE//zvUOoH44MJeLJR0Kg7kKrsdhWjjaSqOEz4u6LRL+eDQfRmocl+q6te1jygwzsCX2BFljlPxp
yjKrtur0j1enpkvQ6mkL0LRrrOZxr8WVVXbkMc+NUrQ4lLVa9PXedpb0IA1hOw1zsVhkMN3ScfxR
IlPUsq7aD/uJ3qck9HR1Sb9r7j6sa6Iejp3OVZbvCr+XgT6FwkV0AZoz2Ap2Jw3YlhF/Wl9DhuUo
W/DereY1quVn28T6VubTv8FXSaY70M8wcF7DaRu9/qcb4HGoxuVZ6WqZhmEpj/OBmBbidkzp8l8O
zOMoYokfllDZ27FV7pmQMc6/zKGg7ENKpSyx67WFZ6Vt8RqXZ9G5VAbx7L54XXmJIEOAIDdQFQDf
vR2H1QwOkxoIEu36u/lBy+aJFWt+/o9zbdyp9lmV6+TGXMU1hCXcSsy2pubFbIV0fluIE/Hy23iq
TfPMEPrjSiOelrdrfjxIF3msgm2rR9T6XGwX3DMkCLC5rRCNtuEaB+bQiaOic8tlBKT0KTw/ZJ9E
vBHmDJF3rdA8zz9kt+R2vxDXK098mC0r/FOgMx5m3DhNpyTSUt06y+NXukldLg8uYMTJ8EtqGein
2+NxoMZRum7j3eWkMVcaq9RwkHWZR1MFTvUOhwGAj5RV28ZUfzw+D5NrHJ9bIsf7w5XtxKZzJJxk
gV1hLGA8XZHdoD4Ygge3EY6pAsujLGuirUgxvqKmgICfORAvw3iGPCG+B603W9veNzK5jllvtc6W
9RBa57sZffD70QbD7V6QYGlZfbGNvx3sxt2dHa1jqVwZTV6iOUNFL/SRSwHweGW/laFY/5YRfwwd
D2vfuGtOWQUXuGTEc3cISJctD2b6HEyI0zJQy0I23/SnepcbHbHJWBLRs+yLlEu05a+eTlUSs5yW
8VqWUm1c2MXlaG/xOicmIkkLXdDbeZexxoeTTlQAz6QjLSM2kVz37PXh02nCLG6Feu1czELGlgE6
aX9nUbdQUHHEEwy5ym0PD0zkJy8jFD0RGbwG6HpxYtt+jPtN+csZun9tDxfPTT4Z+9OOhaZfBaCZ
CvIIt9Un/KuFzErb3XPft9+Ga0QmxSivoRoz68RGr024Se3XFV4rSHcgKVnTh4QFQKRUh/seQrld
m+sWWCyugW/yF7owGfYrrU1JcWp/+6EaUWwbKnF4Nth88dXCuSG576ABbvbQxMGrURYqI0InAGuA
/zY2hhjavTGiqo1veF/b58Pxmsk8LLDGOGKPEM2SVS5qLdjfdsY0EbGqjRbJBAX09trZT6m4oUuy
DCPdQha8ce6j4hBGxX4vpq6BYsej6DTZ4+YnVJSiN7R+kdvDuCD4/XP7OQXRVR27TTAVmtGIk9UV
gJle7bg3up0pgLELyTGWFOhKl95pki04DmhiQoz3t1OIflRL24wg5J/Kaail/L8fobHwapTF+9jg
Ryj5/mj4TqxP4FfaCh8GPnhrIkhEx3dJaguh9w/722l7GLgRQ4tCjbXqzJLL00wOruFY/gDWSi9S
dOh2q93sprha7ebz6+utv9t2t7PtJxZ6CuuDFtKsRnGa6LRDDW2Z9LSV0jfRxU56xYC+0KQzSVSw
kltPRW5yVi/g7ZVjcCLKO7BFaQhi7ERCibyVB1AXsRRuThQiUGvcb8pAPITQFwQHIFNOkfoX7ky6
8lJfJGdn4hEiYgMNpMto2xP6vgqHBNwpiHgF6L14bViYF5L2u7jUUVpAHgl1dXzhQkQw7c8OaonW
pBjnSxgk0wskibueKbSj1WnILy2wNeMHBKZij7a2mw9+P3Q/1guouZmWkMZTrCZeuaxuWh6VljSG
aAHydIwADQFeVI1Ag7ZkRj9+V0I2CGC0QruzccDrqDgV+4MpcX8hBuoqG7HUv8/nx4ef8TBG4wRH
6imSzsV9jGJUY6O8ELWwiA0xkcHuPEUT2T19Cp4zXquLtuH/P8v57xQb5/hqXW0zLe/D73spGLoc
ic79RigLt0bJH6/nf6fafLmXu+qk6CFjQSSHA4rRIt3CFPfcrJtNaaa0x+WfEhBTtjBmQPNJ1pp2
Rdd9fcxveibxwuSVUgJmFVUY6+M2/pz/vo9im5rx4GGkO07o4QamW6KHF4uRJLCyIoPLR1WvbQXb
BmnE+bO912PA+mIBhcJG0pO8JGgb5Mdk4nEqYlEfplLtz5qmoCPBSwthan8PQRdrWDhdfVH9+C/f
2ONo6t+jna2SjbNZuH9UQ5Q+knHPv+/Nj13BxzEa+QrW3tf4FufiGGB1vyAys3pKHzd2OEToY7Rm
2D883Qy6EaploJWIcVLjdZNrpCJbNZXGIZwpGwVeoJnCoa11pB+Snr8GakSoy7W+bqMrA9Xdf4IG
7356O61PorYJNaKUujuqUpawS6UnphT76RBXhtE5aCu6tU2oEY+SvRaF4UF8sRw8cQWCqfQu0zZx
iZ96D48Ldw/LD4c8TUoz36n3Y1fDykTTgP6bxl3a+ghqWbp7FvUwUkctqauJpSNLZkahH44PC9T5
Wkf6ITr8NaXGdwulSTzsOAtXKvYdV+mn0ILb9uen6MAoRHEFmUrpmyfL4Zgc1dvuQHQg0yv7ItSh
AkdpFPuT9ivjhwD+12iNc6cp22ueWHuJMgzS+D54XZ4ZSS/qKR62jF5LnBDxsxHE/xqtcfjyZKfF
esTchNHnFp8K1BfgkAh5sbaw17aOhjg2D8eiOqjJTg8ZSxx0UThPeSLdfIpnoVe/tExMBNFvE1PQ
aZZ0xAWxcvt7sKw8xUWkxyKROU4QluuK1gdoPigZwGwQiHRaBvzxLD4M2HiM1XsZ3csyAo45FztX
c/Rhe873T/CcxukQT10sNWHitH8FPwaQh5EboTe1y7Nc7Hb3PezHFLPM+QH4QNsMf3h4IM7874o2
Au/OVuPd6RZKQF+FdEI0bDsg4jf4bcsaJx/Ap2XsFFZQoE/SoUK633rT/xiaHibROO9WpNzCImGM
GktcMU6GYq9Fc6FtMi3HoVkIKvVQyY4VmwJpCy0N8OL4A7fdusoPdczHPWmWf8z9qTxcK6azXwMH
PWYu+grxQgAsjBUYKy6TGCBCPIuG0ST9snD8O/QE3kpCCPh/O//NupCWbzsx5S8JuXEEfOue/s6r
jjcYIueAS6BAzw5jDfNh3Ca7bUez5eQ0i0HJdlerV4mjqULgx7Fjglfzf4qU/56cO4L3IXpdD7qV
H0vGEJESqzUoH9KGXiPl8Jal/Pl7Rg3T0LA8U+4PmIeRyi0buhcjAaMlimxnsWt1JUzKf9+xn7/n
f4dpXJ7mNra3+07nRglFDANDW+n9PsLPKQdMPENR4AkoTYFX5WpYVqYaDAHcoaJfI+5o+czbuu2R
3PTHtGC0gkrh1WNSEVKQH/473kvH4pomYaccFygxxv00G8c88ncj7TSsFTxB3CPgHN27pN1dKhDI
u2R8Q54987dAuqlSwB3Aw0id7PHNRicIIfUAfdj5PrtbOz0liOUn3XAOUH6Qd9FwFZcXaDZMDl5p
yOyPLnKpOA9sEa5VnejodMDfprBgLkAI18Dc8ti3M2dLhQ6FyKof4eET9SS+R5C5CMMaLrQRvBEq
RJGMlqOL5m8zsorFUYWQOf1WwQj8e3GOPBfrQ2qVYyh/7ibzvTUCFMMh/M/dCOkr5MY4A13U17oK
XtkoSEO9GBSjMagmJDScTeUOO/gL4e7grVWHqAzp1RkOwci7c9UZfq6Ha28IvZ3feThcn70hitbO
ZrjebIbDuru54sZWerozNvnbJ2c83oz5I+2jfNONoP8vsGMBaHhXfPVugflaoeg0QkghcYDkpo7j
Ov7zwSHvesY+ygdTMAue++jfzgIYRi6YV2e2BSK4cG3f9P3+x0cIqZuWAnTbj2IgBxcPXQA8orKP
FA0r24fxSvaLnBtSDpC//YnI5vxJ3uf/UK98u/mTidtbRuR3gvSe8AhESwfBmQRY6zDsitVr+VS+
lyXueyTE0DV4AHC0/96jorCTU7m1OcBdY1x/nNbhwv6o3rb0ODUfBYjRcUGpDS6pi/AUN8ke6QCh
239FBpRrDKGhs/cJjw8Y+nYOm3WTrlT0A0SpGiaVp7jj94y/8hrsKcL7gRiGoZHXmexIjdLVEcwj
m0CrAtUwIangCDT+NF7ZwRXs8Qk1YYQVav/Cer0UaxnFHYpsQH5qHMSu9KmkGRDPMz4piAFRmpKA
MluxcwAiuhskAfLzLR4X3+T5+eQ11dRlGUqljjvztxJ0qG2vmlRceGZowQ03p6/sS52mkFPOnjEX
TW9TdF+eTFDYgLqSZTqtP431bbRfCJdCbNb4x8oTh/3I5z2SwUQjfby4bXZZH+32z9O6+KDAe3A0
jvPZUeZaYCIVjf8F4lmXF6m/R/EfiQswaZ/2yS9QJeGsDJN3oW6GUMQLLODTaYRgxx53Au+6d8yh
sbat3mWhIpn1bD+fXvER2E0VqnpPCM/39bEwqrF6Mfjta7+o/e0mWtR4pa/PQDWDFCugaHAeK7mb
vJ6muSKYw/WrXPfOr/JTdHYs0XzBb/lJRs8ZWWvexdfVGfok7kUtt8f3OrRYfUPW+C9QSttq5rsX
tHqLML2MU1QrsJFBZ24lUwIdY0fvK5UQ25I+wKljuRQH17YqXpNY+s/mPwzf+Fzio5pHdXa6jBWs
H/CfX8kxIEEa1nAv58qXgSz/VKehOpFfC3RRwpWM2RMkbW2lj7FtHtg7h7ZM3sXhWlE8fbKLvVLr
bnPXUtwDUeoFCgM8lfdkI70WbT6+unh9/JXqNhavcVvJlXxRKGtdQC/RBY792wjx1lkHLmboQyyI
pjkun8fednBYwY5ApQLLh9F2ag/il8PEnh9BXIM8QIIm90RP2OjFS4uUDrMg/hCP0rMnnznT0DI+
twv8MwQDhOp5W9Si4fN9JhoEGawawClI0O7/DluVXZWlFu0uPFdT+IDpyu5WT7Cti9SzZR/K5OWP
xvjoELwAsTcov3MmTS/Hzv7kVEe//DATnMMcHYGyA3r4/kVyjRtajPwVehOqJ0SmCYJnHYf/IRmn
2F7WS0AnYNqJ7Mr76V19wUshe7dn0cU76B6UZryPjnv3/KfqWa9wF8JhOt1fvGgpw0lMiOpzSNDh
6/FPJ/UPZTfB4w5tPngaStovnvdjDbYbQkIQxa2uhlMCEXP3caz6e9T7wv5pH9jGIFO6uT7RTouD
3jesUZL2kr0bQlgGgJ/hxe5lc51fQff4gJ+iG9MMHklCXPxI6mDgZ4PYhU8ZBm0IHghIMl5OgRk7
1uAyCUeZenbwmGGLR6BrHToTLJManKd7f0vb8fyZvuBeSqIbO1sU7WPkq2x83bAZ63fwhpMGu5X0
SkMlkibHiYIfgurixSBEXhRHQnEGR2JEfD6ifrxGr0KZV07VQ08J1wkDAPw6ntw0lv5cTnZcCVgU
8U+Xhh5kOGe+5OsaWX1trI2jUTRCLaoETLiJZueR1PE7ohN0eisVcVFdkb1Qhb4KkjFBuhZti5AM
0OBvFZhcLpBoDkM3HKQ4sz2fYCAIR9F070pKNzusoa+lqXfce7cYIT3NPb3KvcMe/cbDVKnG8Vw9
9aVq/H+cnddO5Gi4rq/IknM4rRxcmaKAEwto2jmnsq9+PUbaWk2BqD1LLfVopnuw/ccvvAGdbplZ
N0chVq94lOA5LyyKtTMzn5GG3CtHNRul7Th6C8hAuDjffIZwWbvYqcYf7kflzxqkkyBF+LMQy5B6
l3+gycSy9V8aZPvYYKNsFq6yXYl4y7pnU76UJgpJSboMDzw2k+FTlDpaEXgTLHIW2STHdVK6hKua
65b35UfMkwmsPm8knq239qWlQbuEzr8QmUC7X+qvFhYCNWI0mMEelIVaT675quAKZmWOSkjlMyyF
roNRDq0xyxioemU6+JAyXD26WtCSL4O+wSE8iPlIbKc1Wp3D0wp8saqxC6nnoz5028obFdlIPbMw
KhYRsMx8khtj2OAt/g/oJwO84Gk46OGxhMca1p/GWOf8NkdNiM4zlxjWlONIGPyHjXShEfBW62jX
v5XncGVh0IXsQ47G45zXCzhGMWGcWW81I/ASvAsXFP9Q1GB4dpjmXGLWPQvi4L7wA6+L4NRfkADI
N/xWYaemjlreBSLI6WpCt+WHaJf2jFuvZvPCwbuFxh+esiEKU28K1o9riaYKURAOnuGYKZQuJl05
Bm39ZuDBgOLKVMTKZQWHP1+F0/TQj+pN/dK9xAv9I9s3f8qt/FpLC1Ef9Q8xTh05mpej3p/oyTQ3
J8KTNJwj5kfWsPU3mTPX5XkOExGrkzFLY1IDBfW10Uvy3E2zP+WRE69/wOBYn3T9yGTP7x3mdVlu
ZL4MxjuKmN7CvTIHU96yBRyCJ8/b9TLQ74s549rWg5lVtjMwKUXPs1gxdzTLLG9SUHkshy9Nz9aR
neQOKcuUA87B/SVdsMJNYDTBmp3rahNLWbjttKFmiaInKBHssNAEdMccYJE1M6RxgCskzJ4Phthg
sibRiSMSz1x2HcqyE38dTpW1iswCBsnpSnzkrPL2hjrlFMEjYJft1Sn7BAmbbbVkFGY+cqMNvONR
1AEi0rbYWYWb6xofAXUJG26srVAGQG+L9YSoqo+j1l4ihJeX5ZP0Uj6Rh2acSSef8ZZHnryqOkg4
SonnG32sh/RJ3eHlaLOvkXE9yUj37FrUeuwMe7lknKsTrHOd5wbHXVI0d4/j1VO975bGYwfVRPuo
xtmhKAmTcAddXzfFqnoZtEmyg3ewnjVtrDAsB/lSXUeBNS0xhz6rrP2V9oql1cHJJiBt4jE/gF7z
o/TYPYCvZKtQcLtC83qpk1Gfjv0n9ykkHoIbAfKDYXq3vDFH6NzDXwsG3kf/os+MVbTGXWF0XYXL
BDOozq5PsPW2FizsxUA/cP9IQ200ODhHYtW9yYKfwSYJx3k1lj5yedyfO3NVHUU7fy732mPBYD/6
e3UXbeOHetk+FAlSZQQ5zk6e1buxf9IIABDPIIDwtt2ThVodESbiqjK0QEufluSAIspQ3NM1iI0A
L0wfFWMVVVpMgumtD8Skwd+xmC+CDTIQC4wG8R7k71pAdBciaiMZhsrv+N5eskVFl70jF1Cm+QyT
o+l1jlHnuDiiSnRo11b26TRJm5kgvFt0HPvrbi2+9Rz7HMQzzIzmNbY+xTglk4B/tQprcLLIa1LC
QiZi7p+YypEdAAMgNCbZWMu28eGs852MDqi6Hmh37MGzxE7jkjoAQ893eIhK6LgRRS3Umf+MqdhK
tuUJBlr8Ieqlhw6vEeUZocSlTpNsu2jXwp/6bQgsKASg3XaMTykP0C/pibTmpXqpT/ogaiMSVSCl
Io7J+8Pn/tV9Th9Sf9Kf05n0Ia77j2jVf5Sn5oyRKb4dSG2Zi/JUYfJYbGA6E2q2/HDBXUQf2ALx
XzpcZT7CU/VRcZbmI+/DpzEUI8/jnQX0So1RiQUNhFk8wjgaP+LnbGt8xFxI6sgQRp42MZ1J/+E8
qQ2qG0o6Rgn3qk16pJC5Kd4rPN3isUwMokysaJRUMyin2jlLJoxnASQZTR9rjHlcH44EfB4RDr2w
4tpd+ydAAgt1tsfyITvGs+aMTc2iWwcfMK+HQr6zjepJuLu204JbCAAGx/nhuon8hULA+mp8zkaJ
UvER7eB2qS8s7OiykfuMzly9XMmYD0zapfHhg+ugYJLOUvBj2M+ixbdIUNZ4wWQOAmL/SklzLawQ
fpiqKMDybK1FVI90I/mIT9kZJhtnHEImhII4D2D/+VLj2mXZ2Uu8az6cS/VSrIafHT6lMNCsD2Yw
WKvqWHvFNfhN+CNL0/rNIi5EuwqJplO6T6bXc6PjZ19SM3mr3DFuog1OXC/xe/yOkhOrGJEQ1AUR
Q4b2eR0ZwZ9rODEvzUeAWZ33Il7UC8In+tAGYGg4LHwEfU7ue8v/dFDO2cp5wxbqJCyTTXGWzlk2
rubRS7GJWZQfTOO5ean/VMfri+6MqDSJuACII/GBIuQhfO/55uwcz7RBdwSUTDrJL95H9OHPBm1G
Z90/DkdMckgJJsI5DzdnRIOs6bdqnl3H6c4/1fxim7FZIL7Al3tgUppHM7RRVCd4mONr1i4adAPC
abljZPkkDu7LsDwWDohod9ZQishGQQ/grWtozNYTcXZhpKYZCYi/Q+OFxPgtLeaSOWXtYqL0gffu
LJ8pnBW4FEK6Cgbqv4xilDKNEU6VsSDyPqzJFRmQPzVT7X2EJvEqyd40sqUluknkHSbya04Bk7cd
1IX74c5CvV1aEs9u0HptD+hNK5CypalzbKh6PCRzd4c6FXt5Pci3o9w4LWbtIIuKkvx1gtIXhk9D
rUVDIEl+01l18oLO+ZRN6G18aNZvvTmVt/5jYqP2++JgJGuuntzDgPGodu4aP45lL41CdFEGqZ/o
HKXj5kNZWsxNuuvW/k4kgkPa9bl+iy/dsTs4m+KeWMut2N2QJgMmQDFX0tEB+yYBpLZGnuZWVtFz
QyaV2lAFXFL+NCQ06cA5e2OKF/tEp7KFDenSn0C6vVPZMr+1QoZ3oE0xZImD0s5Niijp3ZXkkXfo
d/pfgipCIwJj9LHlaX0sX5KZPzUpgZILPQymXkSR4Uv7kZzCdXoM3o1LFszqdJy/EBKLH3I6rg/X
h+6VTkcDrDRQB3UBlwEmnriU7ThzJhR8qoW1pQwTzq8P+KFcUtvluRglthfyYGZSXaBCukXalDDD
dBGlwGJrFi8Row9HKtSvdKnMFby318SowtY9Z1C0fPQojXkzBdzYwbTXZ/iLLZKpdZAOEQgBCSRZ
bOO2+YLpzbN04Ap+ExAHOubrZBVPuDbP7YWoea8es4/rR3BgNTwrJ/Wg7HDT/mg25jo4escQk7Zw
kTwGi/gkPFvPzrG8eBvBlrfqof0b4eR6RLFw1x21ybWaWH+SJ/e1eZIPUGiMdERONofPH53bCqR4
iRzNdYNEVrSp6TwinXRR12ecwE4hE+5O8JVeo7pgHp3j75P+05SjYoIYs4x2Bovva1Wgl9XeSOWg
3GTpc60ghisuW/J+6NThVq32vz/sW/eH9UWr30T0DWVLvJy+PqyMXTVN3JCHkbWWXCtODXJ+UeB4
gFbw789i7/DTbko3GhxYFEE0RdEt42Y1t56lVE3mlRtL/VMJhV0OWXGRcdy9xR56DebeEJxRqooT
K9nF3Ytk7jwZ199O2+vBJrEzId4YvjyTpOYANGymh8ZCHCcxJgqqspP711y4csBynIXFWtbLedhG
S9G1ltck/5Pixcv9KodotDd2iaCLmS3NQoN+m42spMXzG35sjph8gBZMjkxDTrvKz8hAYBQIwMJZ
HCbVhTLS5m21Md1040r1XFYwCQLAWCPk76K24sXJqdG6VWMgT6Kix6uaI93CB7fxpknEPvGVfVqZ
C5kKRKu/lU2zj5xu7QYZZYPqMZXbhyjqx2JZ2Gr8WrUfGNY2BCqqTESdQ+jqycSUTSYo0zr3ZgUV
W8uDfVEYY+lKvoTIv+cpozBfyH24jHqKAwoC/D4W7zKS8TlwarJhXTBRYhPGBZENrlXk8RepQC0m
zJAbaMaV6u4iv5u2sT4xDP6aQI28l2xfahZd2S2vprZEAXft4WuXl5NAsMaN8G6ozSxI7LDRJ64U
vDnis9gOeoUND/GUYhol4N0LB2mQI4iGo9Q1M2xit2mobWUVYTPdH1ethPaeuzM5ju4sv29rfRCg
sXQUqCzRwF9q2Hj/9AZT/xrEreR2m+wJZvuuGyBDH6ROIFhxOt9DmpshngXs/vfnfr9Hbp5700FS
4lgvDc/rMAArUdXM/6Jtum0eqn28ihfd2Z1SNcMtZd8OIl4iWFxkG9b3xC5u3bdNJN7//fpbCFOU
F4ofdnx9NXEOwntv9/pU8j9R0BUsdGNV0oebRSRNe3dNqeITJ7vTxEWwaPpRhLLD4ycZgXsD12jY
EQIBxH+nJty85c0J4SZ11cgWb+ntFcweFtVfyhGbajPwWv4/2KHfMAA3j7vp40aZbOmCyuOcD/Nw
BfKJb9daoedzEF7cvfSKV9fWv/y+Hm6VLL/NxNBx/GcduqUoN+0wEzUuQcZOaOZoOBJ6veTRNHo3
X9XrSOxHLs6tO+hVWxjOa2vmQw8IZoPmcbZWH8STtTF3soF4VLLNZ6SHOwI/BwmnAcYuLc1DM/Hh
RHkk1zCj4ZvBstsm+qh6jRbX7YDn3pGbS4jO4PG297bme/oMW4z7FtT2Xjcxt71nrC6J3wAkjLYM
ONoYLPiQNB426D8fnuDC5jppc6Vniv4Tdbw/j5tmdKSrSbV3+gJXbVLMTijT/cG/BA+PMeUMm8IJ
qVGJ6BEG1yOwwKuB39aMGBtEzOBM4LmGLUw++SDepjUnbOW9NMK0eGp3E3103L9eutH7fHqaUg6f
nf6en4cGnc140+G8UAUEbdlP0YJC6YmwH/mVePJOeozr8+/zfquF9TnvrCdxQHqiK/spTfjP56up
rNeRU143CJIKxMbmeL2Lp2/CaCeO139WGF3gbGBv/yaDjPNaXT1iI4amMn9ejj729gUE/nWEDB2/
hsYGpc0Z1F8qQdWUJB19LMqJSC0NoiR8Gb0wlJQGXxGRis10DlN2WoyGDgdO5OMnY/R4Ph+S8d9s
/HeoQ/z+rZ8U8i83PVOtiBjLmYMnKTLpX6da0eQ8C6P8uhma1uWoRBOmpFovT7utMumf+M+bcsTr
Hh9myKqN3tCAdP+8f9jJdDt+tzGaOKFuA+YsHl94c3KWCRkTmcvwTZC3OQpG5xXo6XBEVtMxocHo
7z1kzA8HN0B+EStmEBjGEIV//QhLMIJWE3rcpFcJh2J31qjDIfmrrLG25+WMqWsHfytSLCfGuqdb
0j4JT1xkvw+m9v3i4j2QdUc9EYNkOoZf3yMO+yDPjTra4NSTjkxk5Ddc8j26ytYEf42KqgQ18YO/
7Y5XKlcjJFfDeGLRJ0A6RXwyaTBpG02aYr1ErRT6+9l79v5o796f/IxXgLVEatUn/l1QINOiUY28
1F9XnEgfLiVcb6o3Q80EDTQkWKN+VJzjt1heUBloXsI7mgvfm3tAoEGLEo8CfEHN/mbdQGxsKtc1
AhokLaRy50BzcrDyWmcn/6Ch3paunJp7wbHl50pflef2ujQu9YtMwYKDgb6BsW1W5s7ZxTgP2eTR
0ImeIlLjZIXZ9dmUqMtFqwZDTRnjAuGoLPFadHcdFYtq64OxutNqN7+1K3VUCWGgEFsPXgG3i8i1
fMP1QxF7iE28TXY0INpwmm+kdX6W1teLtK43w79RtPeiBxA0ronmCH4gJR7t6So9DxX/5GLasYWI
nbsnRu1s2cYLJltd5+aF7DQZMv6Vu9d3xRqrjo1rR4/WgY+nXI+xj5KPhg5nug5sCXWudYCExVI8
Xnd6STbu0hilCnri0N8Ka/S94nVVjwz7ukNmeh0EnLy/r2b1+2r+OiA3159uuFoae72/cbdXG49G
ipALYZuf6c74L95O4rJDPpa+3jqo8SHFisOuJbJt6u7Jrt400lg7dmBWXFs7gJiw1QV1z+g6TsJp
cDZDmIy74Rc1PHcXbDBMvfMBn9zxr2ebTv4CoFmUDJ1k5uZYqGLPyN306m9MSrgEKle7t2H9HshN
jnwE1XXX1nf+HknTGYU8iqkW+rv3MByft+Vvr3EzjkGY6Walt/5m2CbtFL9th/bkg2dbtrZHLk2w
y5X34KzqDa0/4eiqo+wtE0eSMSouCgAV3xbIs80FVsxL01wOA0mNSrkrs6Z/y/oA48mqqCJijYEh
GrBfj68ohQjZybW3sU7WroG+3ZZDJ2qVrsxXnMltFSvwd/1gYgyWPtaPg2ck/cHd1Z/lyXHYH0E4
oyeX7HKMV0mGbSBi/kNoJ0d1TaEyOsTvwspb67RojwXyptTZoxVVy3RHtr6EAN7ZwsqkbJFtLMOm
drTONsb+Xj9fG6b9Zj6+fOZNemE4XomMeuMR1gk7rJgfB4WK5GTBrgWLsPePdO8xjqhm/nrgbQc7
5U2m48fJjYzjDqjNUdjUWI0P5W1cxnbmzFkrrwk+G3iiLdnlxZkTbKWdIxA38+KMI2wwFrf/h3Tl
63TdpCtXQ+zlJOM7rJOwK/7g48M55G/TYzvvLwW+fjGrm4NoJVMrWch0dDbRJgvuXHrWD+cmN6+m
mypOI5yfN5kAsCU/8SQHR70FOqEH6al+DI/hospG8jlAYLudobOyxuV7367ErbJUlsbO2lUPg1SP
tGY38qfKu7SzFjH6D7a1aFfuqwVHyT0OKF95+lacRExJ18ku2uHjt86zh9QWNteVc5IO2iYbbAtF
Y6oq/FPb6Nh9HDL0IVcgiXY0lBImIN5RA44WJkk4Tqv+3qcnYq0AOzzV5io90Zjp2XUb8zgUoYQ7
AJJb0X7iSey3ZUiNQzQtAS//uq8G3T1RaFV30x0i9jlynRt3U6y5Lk7OSiinycN1GR+ErXREIxVJ
yV3x2CIaF3lLI4B7eW/hfMavtxvg3/e5mbFa0qUk63gfB7k6M1ygkr7zdupSt92l+xBsh44FRfsC
Kc3fr5TvUG5GQsX8xkKNhlrp5x38T2SNRmBsdnGGN9UpsTkFA47gdfLHmmWcGXRthWO1ThauTWHR
NgPog1pISiSvw11wlu5U1H6cln9f5gbcpUWNqTQlLwPscDHAyZtl9hxiRxDswo2xUS18LvnHzqOX
iBXf2tprpORb1CxI3O6FH5L4w3WL7jYKKOB6MRG4FXuyDL+1pCR04edJSOAeMmwe5VX9qIrLPEKq
PX2VrS1kN2tR48bo2TLC1RuT0GAg6zOT8TjfRnvKBUtjnW88souDtjDQsHNWgbVsHz/Nx+KthsYr
CAXvFJ79jXSsVgEAmFX6kD06p+jRt1H2XBWPtV1sM3w0B3l7fef9dWzrSMwG1eNz6TqLQQWBQrI3
DhE0tfFiwELSXERHd2/y8mzMfu49DlK+xCgHlpQNNYCG+Io2SnYdqWt5nYsQwKKV+naPlfDj+v53
JG8ORr2rtcK0AlYZSArcTnq73oRn1F0GOLO3ze1oK6yQW+LqvbPVPwGBt1vrn0cbN1sd5z7M0jUe
LRPlZ2iMVPJYE1BMcKnzx8a6Yv8DkNgqLLl8VeMlxgmYEjAhwbl0Uehd1/qosTtkg+Xr4Gq4FDc+
biu0GS8qPO54T1s+3hur3EaOep/urZWwqsslus0PJAHFMUaMGWXiGn1mVsfMemy2Be3fZAU6IB+J
4F8p8IPkrpdDSBHL0wBgxdHfJS9Zz4mZ7oS9d/5916vDeXI7KJosS5rICYhP4c15Y2R92dcCg4J6
PSuVk30LKJBoOjhVNPxfQu4AAWwSrHbxicCA8vCDudNx32TlqLPXfIasHyFivFZqQNztio7IRuRk
zOM7l9mte9TnUa3JmgbDU9I08RZuW9fXSMBQQrBzOi8oxGazHCujYj0HRIfocA/XnnhlVmysvbG8
M0xDHPh9mP732TfL1q9rNahrnu1uwZaFx4T+dL0K9g4Q/eH2i1f5qkT+3Jo1NggeUIjCuN4ku57c
xNvB3FxFW6RG+1MAHG6RO7SaywcFpeZ4l58yZQ3RnKPr95f+KcZWcacX4Q2aFs2Jm7n18zyQuoS5
xX6D8DZF/FRbhxtta6XgUou1u+nnwZaSFgdoQd86pX99L6KDevvj0P3vWwwh37/3iuYVjplxdgrl
vN+bJM/d+IrONhC+IbDowV1C0dzy6xi+xq+BMyJzyfbgE2NrLOzCY0GZgIrMtgQXGD104iZ9tU79
k7DzbPdV31RPDl9FC6p/crfyAcymZxfkOpsG5XMOuVU7bzfuoWW5CuCwra0QbcgHj8SVzNGZfDdc
az0lr2LtAzMP9zmxr/LoOksNZBUnN0IAr1WyvnBcxkiNkJE4m+7Je4wevW6kgjFbi0uHzlskrzhf
5QI18OKx0dfaQRhEvJOF8KJU/OT0j2qDdVCbAdfgrdMHvCrJp5XndE3kVXAT/P19AfyUJWqGRAHA
0rizjNvgRon15ppnijBcQTbSTg8xcEzQW04O5DMm1c831pZUS8WD+Wrnjzhi/s31UfCnH9ShOAa4
iTaQtm3uW7UnNiOQBn5xndNJuc7hj5izVBmJtJKHLLG4Z5X2+X43u04fLKSMYQGjj3dzYrtZ1VaG
J1Ek56baefsGOSP/QMeIgHAxDDoWVoCPUGzaOeiO5HduDOWHw5Hn67T1NJ0A+raxZ5W1meVOI9j1
St8IJ/RWTC53y8bFajeQOnPyikeDis8EEfezsM2wT7tyaRs5CkAc/uUffUF6dfbuiAt/1jtuBsaU
ZIvyr2TggWLcVHg8wSGl1nSHmNzdau6UWhaAgSPuUtasRIfGmqUri5IMiEwB0KYCuM372yPcnhNh
KLaxAnC0znsb6JjI4N1jLN99v5tsFfc1QNmG4TBwEXa0iW0ewq1VAyTa5dcBUhpuMHv4vPXhK1Av
sXW8gVbCIdoG5gQEzKwC0ZdPrb2zJRRwgC38vjV+WlqD8COsJEullnxbW+37Ans42mh2YPtbbUbz
nvJf0U+qt+KSXVzbBIxTnWkYR+6yf9bP94Sbbw1dhtuMF1DNT/A6mdlNPVKw5CKXo8qxXZgC0Vhf
ORHg65iqFswsyELde2ijXh4d21NzlI17l+n3po1uDtRkjeKyZpm3fbwEwEQtXAPH7jxQ40hoDfeU
UIzLdwE416tOboZ5j/XnXoIj/7CnKEwO1XvCDkh5Nzdp3aRVIHcuQSug0j0OXGE4x9/IAHmLo6w9
hKPBQudCDFSk/sE2nRxC+t9n/3Nwb/fPPy9xe7DU+rXPiASH2Q+3xbNiPbTYBts6EIGljrMXFRzH
mtxrH34XsWbO/33szYUch3WWFKJg2eoKvSgcGU4SsFiES3CQ+CMhsgdQifKwNtH+RPc6tz/ld7Rs
VfhdlgEsQrtJqZL0Kup1qmFLvAuHOJYSuLc3NWgBLU5bJScWTe2lhUo/vCKEGRbWvqUQtyYxD1kM
2AfcmYRvK4FTlYaqJsmSwRH7Sd78JzAQaqEuTbHD0kTHcvmPbuBG6VkvaTZPpGmuVuO8qP56PQaY
wZ2D/ftYIPeKk4GE2StcTbbh15jECookFZUwtpMumpZGOzVdDBfjapLUGLZnr3U4zVLhzeviTd+r
x9ZdtLVpp9TxIx9HALl5iqUPjAX0qD5EUbnV1QUwp5Ech1RWEgwkYm9yZ7S+bdjhlWGWymj1c17d
9i+ExIffKiWxXaTSxIgOve9NKy2ZNto5N9NZh9uk8ugk+VoSnXET1dgkWE07Ecw7QcX3DG54Ebr/
EtguUyOh+jp2ZtDqfZjwIhlFWQl/ya7AAMwCtUeHmdly5HnlKmNL1SZtuK1phyCgNmLLTRUxowmC
mRrE1DujMwSRXzb0zUsNf/7PWrqKhVdbXRTbXQqzLSYT4E3Qnx3H0bZIFj0ADrNUxm3fwX8FUycc
f3+B74VkXgCokWThdUeH6ZMu9s8LGFWTZIqp4dyaus+C5B8T8kIFWG2XHS1zMOvhKnEqDvjASNYG
d2FUcXVDYaBjNdVy9ryTL4VUJHalUVNLU7kY3Mia6i3qpp7pT0TPHekZhmvgP1sK9AX3VVNdshT7
mMTfaWj9WUDjrUSfQO3K5r9/4DdA1c333eyYTMxyQbF0AI/VNIZTosdvQXS6pvNGhJNS3tmg3+ot
PE2RNJNNqqONLN6cVVZUCWbcczQo1wtwp1FeL0x4GWq9Df2H3z/sW2F9eJSpDkcRnpiKfhNj6o3Y
V3UWs6+ElRtvI6iEEY7bDPh/fw4EcZEbX6Hk+Jnd/rNArkpYyUrnD5HOtKgOfrMwtSMf9PtTfhq4
f55yG/H7iFrLSRXEdqqs3LAYu9Uuj88JS75R7zxquKhvtxzXCOsdoJ1h3MagrZ4ho1Y5EbXCRSxc
0n6eRU+qey6UQ+U8CuWdruZPC5CRAxAh0zcyb+mebHDquK0S2U13cYtXx0nGFtAqqLG++qo4i9/H
8afTVmOu2M+DxaB6syrya5altajycVE8l7iPovJR8Pa/P0T6fgMaIFO5BunTYogt3Zxapa+qbulc
I9vQjqaGT8iVArm+kvXplesWvefpMHMd9Q4dKtXvD/9ppaCwZ1mWRh5BYPD1xOzdwrI4DiO7ksiY
cU+UAsAF5pwlGSAX8H94GARp4lwZcrl487C4UwOvkSQ+tFhIUB50YcEkT4xmaub17L8/SxcHR3mw
kYT4w4f/s9H6sorNsisjO67fauex0h9YkVrwntxbkd9DeI4O8ix+U4cr8farFK/wHa/hSQkVC70/
W3I1YWtnHqZqQH8wl2oNBHAT7OJK6G4oUKQbLHDWSjTnxCwDd5bJzZ1p/Wnh4hA34F4RaiTG/vr1
hqsU16p2I1vDy42rwkpxeb0XP/20F8lYBuo1ZSWQqF8fIoem7yaKBUpZW3twmhXA+YG84K7i07zg
/fcJHRbH7UFD3MqtSgmDI2B4m38mtMsTvwwMI7Q9E2yphJZLWUx/f8SPHzTkI7Q9Bn/km5jGIBsI
nUoObV97yhDfDx/Zg+iijfp+5d47o3+cokEygDMTdMbt2dIWvgo4QwrtGKRppf91BwKXod35pO85
DqvTRHID3ARS/ziS3wyb0lhBW/Tk3/TXYsIhKRR3uaGN/f7MIeN0kNWydOZ7zVwMXtXyIBYrJ7vz
Fj+cMoPDAhm2QthKwPj1JcQw7PQ0SJm7QhsNET6j23bzShwbmXYHU/CJ479ZKIhOAomT+Foih5sv
9gpTC1M/DG23h5wayMm40amw9uJMCuWF6EGb6dwU5gmUT//hqjWL2oMeiS04kFUrGdXdvp41Bi3w
2taFdzmYFwmVsoC3ZVuHV30iJuvehWTWb4Ph73vazKVBEMiYzuH9VwTpxPXVfSu78yH+DHQYjeAs
4I2XnQLJEeQq8J+E68RqKPMb7SzmkBBdBeqJjg1xYfnoSAw0WTOZxyGytqofmHMlcyeVI07dgbvS
9kvFQ4XWhRnplXeClO8VQ9P4MoQ3h2da1ors5cxX1SuT1NoGRjSTBXHOWarX2cQZWrWpOsrzV5fi
l29FEz1wpj4DUCYrQY2gdJl4by56mKyBlsHtzRfd9VUslanZ6HOHN9epQXm+sjDk/LEW67FjQmaA
TKFU6WOvw2iCgTqMCoho1Gg3Kk6rIjWJOpVswXKXQ2icOeJT5FbjzggnOowr4erfOUY/k8/va0lD
U0CmzqZ9Wjb/c+h4ZaA7WiAEdiO8qh5UPu06b7H+VDje04Uy1UzSPY69/3wODbKp/++pt0dDn5e6
cIVKYLfQTtt5erWmibUmgtMIt33jzkf+tDllFHmAw1G257j4ujkRY/TqAhFru5To+OSvnrKTsq2X
hSgFuXdW1nccICuLkp8s0lwerK5vTgJXVIurE6qBXfjZ2HiXsz8iBj2hMJFQuRBkCML1PFaVhVT5
B9mDbgNhtbCSSSs3OA6DZIKFE+v6bhh4UfvbeS93r7XvXefhHanMEY5ZYNxvi4KiFGFppoqBDaFj
5JneSrHQ9xGSZaZFU0U9c5+yAMpcnANvlgRjcXW7V71TRxrsOoHatOzbiQdDNc3XeVesVDMdx8XU
EtttmqUtqEP31KvRnPj493XzUyhCrogYOcBYQI76zb6VpUb2gAUHthh9BLQQrxHGXtpjk4s7JW7Z
MHi1yhlmiFc2XHHIqwPVC1W5kFumWEf3c7+7c2v/cKV+eaOb+eZOkPT+WiCAZdHXng4Hr1cD3oEs
1V8PUuzcSUc+CyC3O5ZgmiwAVXYTqODX1dznaVYUURvYVwvnR9HZdl6yuqIPY0KRluIpgcxGz2A+
FfJSTXzsDQHDDcmlJIYTxVdnsnIRaWZ6wuSvL/SrjvK0lFcLwTLXqhnuitgwRyzgbe7DCy5HfVQu
lTR7jPXrSAiVmc9aDu5FWt9VbliShOmmjkMzvRz9Jp5T1fxqWWEd2BHRiCBxKKOM0IftREpflO6x
yVZWcaryU2mUI1mQx1cdj+qrMw/6s6/Nf19lP02pSd1WQtiX+OW2HZK0hKxVqcPGLN79/uDVW6Ik
xz9K0WNYnH5/1nBX386mRWcDWtVwAt+m5Vc6va1TdKGdmW9D7URwZ8Ml4YBh+/1BP6Sx0KnIYjn/
Brnqm2Uj14rROmWMlNJKBIDlYZXaDIeuU05Vxwf3/fvjfhhDat/EsooCiN+0brZFVDRmIdMfstEJ
Cui1q5dUHVv0srIp9O7fn/XD+U4KMIRdROkyRcOvOyJ1C6UstSywFbSo0rUcPRKk43clisffH/TD
ZA2OABydso487e2DwqzUfdGKiPLgJ7kY9vbHzngrYfb9/pyfPmhQJQQGqcgSv3/9oEBNBa9XuUNc
EUWCFpalOK6F18Jf3a1ufObeNwsQ0LGpsThMvspUvj6rkbQqKYs4sKlt1MV4iG24kUkoRflUQH/z
vW4cBCt/qGcmi9+/84c1qVMPx5WMyjidGPnrs/M0FmLBN3xbDBaJOkUBhJo0GixDjlU8FrBUfn+e
/MOqNDiPeRSZM7Sum+vDM13FcHTNt7ViKeOsVHz4HU7QxgdrRkn1sdc9yv4BXPYkvaZjs4Do3Vtj
PynHhfpkQIrrUD1zhIkMV38IbS1/30b1PHSE0fC2OuS/5iDU/32YjEGDDdlFyoQAHb4Ok+pbZlnq
pW+3gTOhLERN8qo/xxyU3NJ+OdeU5g4Q/YfUzWAjwSEmkCHxv9lRnZCJZqoqnh228tgCGRAL57vF
zx92kzGoYhqmKFGXNG8+q7XkLgrcDBRD8SQlB0p4FmG3Lr79Puk/bKah3EkbxDJJQtWbRdYlShUV
IIptiWkPXsvgb0HRM7G0KcHm74/6KZqmPA5DliQQOrj4P4Sd11Lc2BaGn0hVyuFWsXNDgwFzowKM
lXPW059PvvLBU/ZMzYzNGNRKe6/1rz98OVYjZZmWaTq7mHiBd0r7mcOg1gjzxmK3PRJwb4//3Dr/
66FWFVgDGoioKX3lC3VVXLWLqMHYh6UNK4iOTVq0DzUdD3pX+FE4H3oNOTO0LKFfHC3L/H4zXhqA
5b9H7fPQqW6cjv/kMf0H6seTw5XfemICbL5cjHQ21Lqd+Fx5uwOmZd4VraJNV552jjYTZdR/i4xz
/K+bwHCV9+HLkrbhKLKqIcZR/oisbBK9Fdd0Tk9N2NhDPflWj2ffOD2EDLWiKfKlPvoUtfFY+tIy
vaUQLzTZcLNCdvRy2ZdNu9OGdscsz+7D9ExnVJnPyyQcp3Lx09l0TCix9Zn6BCPGqrMz64c6P2MA
Y2SfuSIGevcoQHaOg7Ja/G0JTzAF6YUNdTClyVFWJxRmt5hjB9jEXgqD3ZhQ9lZ0Vf5w13+TrPWQ
0wdEqnlfpTFS5CukeDvtXsz1ZuG2YgwIdZNr1Ru4Kep365jttSmih6zOtRFeuQLOih5qOoe8wvgY
VrZFrvgIHQuTssha7+ZKfC6j8C7SGjubu91YzXYGkbPprmxqpnpf91ACD7P5qArC96x+FXBFi6Lr
POLfallvOW/qMHdBQg2eY4gjpbJtzYwwVwKRIsiGRu0oVee3409Z2M3MAsSYUBe13MuJKaFOZAYh
2dHotwnmROxwAp4W6iA4KsYfuawHk5bbNUE3MSS3rCc1vr71OLyBLA6UpWXzqa2Ti0NMstrThPnK
Qyh8a80C6oUZH7fvEMrZKzhGvVbPBab1ZuPEbX2NRbB70mhEvNxEP/qQJGRPyZugSb7tFyzpRZI7
I3VmyEHvK9S3/WPBSKYapGO9rMdYYJJsjzOgQOQo57b6qJJbB7dBCS9ThuZoPfA7r8Haqx5FxkfV
Q9tg8KVZTr8u3lgK6MLVfLdhHNsXwugVQ5ScnjfTV7z2bnHVPblFv36Xu/mUL7Vijy2a36g/GyVD
Ryt0/7Fm/efy8dvbsm3SvyEAk5UmXahTPXGTsvBiBjEiDxCsjI8jB/tiJFKtfW6w1sgYxXWwViVv
23u4Ff8c6/zJfaRkpLmRYHGZ6iZ8/P8PY5YIIyQ1TbdJwVRoHqVIbJxz9EytkHhTatg8F0W/U98B
U8zTNjUXdWQbhziZb1Uy2f/iRklb/fN1MYEvatFzwh8hle3/P5GgVaMsVtQoRmkvjFc1gxEkkDOS
DQs24cuAxWiHU8Vlxen1XxDqf1VnBJhCbcN8lZLzq7u5uc59mERxfNIXR6wvYYZr5V0HYwjFwYQk
mFnpVplJwr8iwf/kcHAHNtWSBW9gm/ZuJcJvjwUBvNKQ9kt0SvLn6NAPl5ZIpvBpXH5my4F61ByC
EfSEja03PTO/H+eXvz+Y//Fc/t8H+PooDLJOduQKER/Nc4bzGH4TnSeW91zlJf7H1O2/YBuOBiDC
vylHf2kNfztdXTPz1ZJmdGJm0DUXUtfcNnPM7Knj7c2tZJdVt2zQXkVAzl56ZUEvl9qp8JVRu+I5
DyzIXqm22KN+F0WYLfZo7vp/vKr/dUVwYpVV8sapMb6Wy1AjhKZJpujEXlKIqVNucxgUinJgTCau
E/9ylPmzQDNVVeNIXBgCoH+5BPx2TcRZJhkeGfY2/gAYpiFg8vHP/frPs2IqTeVibW0wBe72/387
CniYrAiZJhwpE1hwBupohsZM6JT5nP2zGPwP8Nxk3r4FvSo6pOE/BGZppxiy1ManNZpcldFxXoje
WKW+0p23uaQE4Nypy67JLUdc2ocRyfj62hUL2zwe1mLozsxiTaHubHN6qAZHTz+khZ1z0nxyVZ2S
czDplBDowyJn08ub/qWfRK9K0fxpN/pwRw0z3wJOgT9ygALuZnHnjAWs2aRxtVI6FVQiHb1XJ6v2
Esd3EeVBNHW+NBWOirN63a/+NkdtGKv11upqwHdVUh7GBMNzLXeygUR109h1E0rv7qrhM9gqRCTy
bQab/CjiyQZ1M64sr8lCFzEMjiEFLxgY5bBUdl1jZ6MiWdI0e2pKd7DQAUfRKZohzrX5S2XEu1WP
D92k+JoR7lRPK20N2vNz3s0AcD9iAPNcFDAYxP2xW5ytDq3nH6NU3ISsuNcYU8iT5nRq5KxadlhG
enejPRUMvdIcLYm2jxKmifBoqonw0MbcZ2lry7LhFHWFehEodYGuvy96zIxg8kpSx2np3MyG/LkD
Hy1R2uP26kKKmVV8XbXazw3TV3BoG3X88efh+9COO5IVDXw3tXeF/Zj4b7sDil6zOSgxktWeGwEd
C35S7UZz1xRQ//zU4v05KWnQL4VrLgm4orQru9ozhtYzJ/lmLgepbO3t5ZThm8utXyO37DrSu+La
NRvsxnEHjDSaxywwiyvAkgXwHid6sEFsqtjvL6Vs4rSWBmL1Gg7Qjcwavig2p8X60BvGYTI+NYTB
i/pktZeRqJVULa7DMOwidT6aBvE1Mxsmd1zDBU1dh4uOfcwsyK4a7ZT11ik4ndW6awHVturgx2Lz
JEadHfF4TaW+X8vJFS0h2NYYaercsGmpPAr4NxUT+yl2TMG4E4CKTaG1RVz8FT5Smdvwklx8G/xl
ZpAP1tMNCT7ZuvVU5DZ7c2COvQvMpUu1m1v3K455Aoyh7WHP0vOgHlJw0zRmf9dxuuUer4V4SxIE
6uUkBgRt2X1pvvSGcG8IUlBBjJhk6wA7J6swWC+xO5zXxzAT3XVEnT3t1fRJ3wqGrveGCL+H+HEZ
c94LIdhwDaX4kXbrsYiLhyQJ/WmqnseqcuvyZaL8U/OFaSHOft16jYwZCoYGdJU/r+pTMXJvqFQz
+dVkNrN2ZdBOwaKkLk3sEuFavkSu0R0K7bnKnlbpucBTuJPewhRW1Fr4AJoDD+ZqKt48jp7ay4zQ
cVot8z0YbvJZYYmMk5DXpwJGo9tVaVunEaWg5fXFm7SImk+hrAOSzRx2aHs/dGDA4Y8RH6B+wVvI
MvtLLaoXGU+v8qwaWpBWw2nAJdMc1V0lZZdMETyDsmFeZrfFBCtFBGRJBLJHlqer99DZ5rT1RMq9
cnEs9nd2pBd5mu+2xbnXZEee86DSqz39VcIS2uEUmxjpIauI05qLq6DtkwKaRZSYuTM36c64UU7g
i6z7nWl+JD1ZEWK1SzvjSDMRCDLG5ZeC573r8fMzjJ1GEKNdC/JxUrBLlKqHdeh+SqwUhjkFdSfu
5lZEF9zv8kU6E9/9YGjFsTRCb9GhMo/N6Eujva2w9fzUFqu/7dqW+C4v4kaN8yxYJq0gX61Q8vqS
UAYje8zqW9hkfucss4SjYEI7F7fPoaTSLGONkeJ8tJpBlpRXBZ750Cj7dNH9EU58ngsfQy4DEyUP
XY2ObXnDtOA4Ytsf6t7YVO5SKYE06PcJlEUI2Xcj72FfjXf1ekzNH6k0etGMB+OSbsrl8bC9tYNy
lgT9YYiwyJMapxfx5JPIkei70Z9YifoUWpyaHwssANsFC8nuu9qUR2FuvFX/vr3vYrOr5+4Q4fYt
jyP+1d0VZDhIzOSQKlfS/twqbX2VFc3E2k3hVc6nu1qdduCBYF/WD2uUcmdJpu89oqMGbz3EUDhf
SUvx0s/4QLKePpjp6MvR/D6U5d38c0kEBLSWreEooS3ONgMpDP0Q1RGoWYESroMlmUmYmPb6CYBu
n/C2L5hprh39nPba6OyFSxfktfqsjbeVzrjtlqNu4VS1rCj90wCSm8/RceXC+GaEHsiZxnQrG/9j
MD6V/M7oRVeBP7gAcjjKlGFLTXtpmU61PTdFcRg78JikCdQ8u9ZqtGc1Fft438Z6kIvVnShbtr65
EivMS0hEDAyKzz5L/DmX9g9mhQJx3vytWtx4hY9oaCCDJE5i1N8L2hQtE19kFG1yQwG5GF6sDkdR
Ki5ygncmNs91DjEy3tUJ3k7q7Al0nBkkyXpi99Vn+YXov0drzjEQzYM8Jb9VH/dFTMrA+CqrxbYh
RJrk0hV3ucW1wvCOdbgt36Wq8Rj0seuq91ZUIwkqK9SF0n47Cv5hvfw5pOjes9hVu8GdavphQRdt
Fv3GkSfe60jpjxVdHpeDZ8RdYxKbmjepZmbPo6vIZ5O3psjDhz5OD6sVXZq1e5C0bYSdfLcGbOKT
vD+KIsnUXLiwlLgDqyvny11d66dOY2US4oXk5ppgiFUNmlYM7ZyitVglVAnmdDAb6UGgqq6BidQx
cmhPvG4QPLnb2KMIcFgr5PVzGk0PKT/y4T2GGY5o3pTkxQq7H0JT3U8Nc8h1YOH+nKzmVEpbzfbe
1JoLYbasZHfNlx9sanc03yJREe1pwmtYM6/TGNnkxHDXKsGereEh7EtwadWDkHc38o38mJZN3NDC
by010Til37IeYldlqY4s4OI5ydOO9uI9WzO3HTVnGPEXAO6rp+8GEAv7sGHLM++dlIt7M2+e8Atc
uvgb3SgnweWTCdLJ6oOSRo+DsuyHEFPxeMlZ8PTdELYY8ydVEMrrsS1heHDSRkQod4dXN3EK68Ra
q5ZW4vaq/ljJGOsWj6uuHtUoCVJqXrstSOwF/LYfehOrei7SDKc1TtL9NOCEEa75Z00RWwzglAZ5
HpWAfldT2S2PY/YkrJcM5zhTxvAVla0612epVh6MASpdJpPyW53KCnJ0JVO48UQTWIDljEhBrC3Q
zrtTGWIcAsY1ltXd3zvFP0UusN80VN20RRoOl1+NYApxasWlSq1jVBE1MaX7BOrCotp9rj3CdN8P
WIS1z5GWHKDN4B68RRPASC6Unz3aOwo3p9UjZ6l1L1WxWy7H3d8/4K/O7P9AhO0DIqjmQRJZ177y
rno9rYU2yqwjDUCVpXvZwqIZwAqXrsQ8tdypOH2rlp3ZY03PhiSJVGbdfkWgwI4YSn6tkTTWLYcS
0HAZqXNB0vI2daOQyVC62CGl2gIomOXPUlU79DA5abv8KuxZXYG4eMGzlLdmrEeMW5p9Bil73qbh
GwzZCLrLu9Mkb+CFWhvuhdw6dEvOuPh7I8S2Gt7E7n4IH+X+aFJEw4c9DjztRpocmch/F6voYQQb
/ftV+3PSzVXb2I0yYwLg7V+00t86w4jcESFcDPOoAe8tOx5k12w/TZoWCkURqEzwk+R5kTJ/xiC3
vqy9HIjNR8hzqzGVUbaKEbe2ztN41Sdwmo8pcqUWHZL4PlXOmuJ4Gu1U5ZJXFwFbZbRZi6Dafz+L
P2ZcX07iCwreqFMz50w/jlV/A80CRtALwrsT3svXjA1jyl7+fkCYLV8hq42qzOiQpw0QnFiwLx11
txZhWuXmsa+xRW2j56nFKx2ZM7OtBBJeo+qBpn5L2UgktbWleqTcfgV4c3qYh7mKw2krI19DuTOZ
od9NEMIUHs558leD/B6JnKk2PhZ97iTK5FXzWw05UktYZ2he+4RYL+N1gXI20RCow60gCqKKfCPc
90biLjjL5dE7S62PDAAH7aeVVXiW0rupDbcN8bwRSyuE5bPH5DgcEqcV74ruKSrqfbkis1jvRAyJ
aIBijeZ8oY7dGA6dZ8WnASsrk4ByQNxkBASeQ1ssVCeu5Tv4TPtCjW5NSxX1A83NrpmS3XbG5ah7
kLfa0Dqg+LD7VNnBnfNXav4KCFqdv69d5lhYwipZRbYFSvX+xo2c69prreZspEQGCQhDVfEYRwV9
9j3pm3t0IvwIYglmZ44XN7VCW82f8ee9q/L6HGu9Ixa7KXzp+Ohag/hBZLCY5LdVv/3qzHlt6TFC
MzqsFanp1fdVVQ6oOiJHhpNmmjzCk4bT6KpygVhE3iYA8rAvAvbbQ12Mt+2GFRV5DMiD0/pjCp8q
Qg4KeLphqASJct8Uxk6oyj1Wj/6ahI+5jiRt/RbmtavotVcyER2WFi6eI9fYK1W3Or/BFRCSmzAe
tqISMtX2K/RTejjahQYkjt11dTNKw1Vz1n5UBsWA/Zw1QQ0s3GR8qM27qbyXrddIUj0lSXbRYh2M
pDn0LMFT0vuSgBv0/DDFt+0rptm/1tZxOzXodlJef5vD3B0V0RXyJbf70fSFGQnK9tM0a/D6eHI2
LQ7VFMNY2dBtfSifp2o+ptm4p3ySfulNMNAS8CLOtfs0/VylzpkkpBf4zOvxTiuj00rvV7Tprrbm
RzMX/SnUIT/p+97EtY12k4buaDXdQZfnX2XXVh8KuGEMob9E4hOYbUCdvA9ly29bBQs/vl1Ndq1h
+Knaf4+WgR0bgEmJXamw7lKBpDycfAMrJa6Ff3DXdWF/GXJ/Whj76zHUxCq6tPN6zuvYHlQk29Rq
VZ06GvvrIvUEZDGfbqag13Em09rVK0FOZBVAyZOhiGpz5A3I+VV5dDOj5WkbPDNuP+MR7llPggW+
GGJ2acbOr1Js6mnzBT3di5nlFkUeCIwBRPV9bliHod/8fcn6c25KbuxGsYYpAj/lD9+zZEyy3JJL
/WjU9+veUrkH+yU9ToIPtB7XTBBf/37EXxS333dkJqUMt+EAsHySafaV2j0OWSpLg6id1mzk9Xxr
qTfrPN4Z+s9J2g3gOi0Qe2vuNQFz9mOVrvtpFbyu736ky0iNFQThsODhm7kUS8y9KodR2NKm/mye
Zvkhrh/V+8iv1pt8v2DAFva7SEdGPT8ZQPmDdE8z5zTrvs8uov5Wx4ndA7JIxtNI0srfz9X4OgHf
psIb009WmLUj3fqyBWlilErDqqgnkiideC29CZ8BU6ruBuunmR1XTO1Ci+ArZH5tYLI8JANssXq5
AA4hKUuJ1OFVP0htFsi84hWk1PSxteTDprnu9Ec0DyQq1N46GvtOBNIzHlbRrenaQhKZlKrYDzFh
e2a/7xfFoyENlFVhEPwAiS2eSYAkOCz9NKIfc72pQ8sYyqRIqs3Z6I5wBFhXSNHAPzydM1+uTHtO
Z1um4K662MmDNcyvXLcct5lJodQjE056G4XBl8zYM8unxAha3VWUydbM0ltp/6eIlQQN+d8v8685
+5dHCt9HCGyI6LncypdtN51mKZSKWT0pGlkbVKK5+p7SLlZp7rMOSnN4hJE98aZHKSU70F/bpSzY
hJGMgh8N6VvPHLGiTjENJHFZkJp3dUIoylo+JKHkTlzQzAiIkbbjMUM6k+4H5bM3nk0597T+I8dc
pTK/GcmnSTqNWPT/4LjzavxZWGAfBWvXQEO2aQD/v7BIR3lawPR08plgBc8a4LWnUEnmTeqqFSZb
iuZBe8iHyRHBAEXI0QOhWRQXY8QqlNwXcKOZIEXL4hXya1qOd9N6zcf5Te4HjwHGrTNy4Aop2s/y
9FxnsBbXPvy5YVcrMIE416cNaWlAZQB2K/iA6TbizUynphVLkEtNyxOOGgjdjgwtY0v155Lsuc02
m1przmmmsmQ/FE/LNkBjG60TyoaYPLr4XqboVuafFjBSOiWBmPxcKs3P6LFMHtsN9u1xhFRGf4Xu
ujQ/jVVGUx52vZ3VGG3E4WOfv5S9bBsKyXLLtN/O32jGk8avW6W8bcW7rhUH+H63hP/kqlMy9N2o
RlZ1baa3AeetXJ+csG68QYj2JdqFNGISsn6WgBgG1IOmr33RMxaG50Pr1oyVkahcKUs8qf8FRx07
/IDXRvUnvcK0emQ8sJgKESbf2lAK0jp3t7u0/cREP4wlkTFkqyHhQDiXe+JKZ41YA+ixq5ubzFgx
HPY4i8tVzfyDrq46M+8WDUxLBvLSNslPoTlNKdyRvzqspHPByZTUzBvIamsyAQ80BvtmwxbW3zds
pEMm3HVsSfk2Zu8MhMmk6VTmw5QwKajZnqbGjXL1Okp6UIK8Z+obXFSvNVErTOSiFoPfDd01vTUa
xZdCAdcwAy2HLgE5X3ebXGBeZKfqz103fcdC99CnwzctVB62ZldpYY3iBJqlz6XWB2FOfifAUYog
PQPdMBPLF8XCrUQCkYrlmJn4msgNXVhhvlpRZJsFUOLwqkrTR4j4trYyP6KNUqotDEAjZKZTJD9n
MiMUy7WWq7sZCGviqUtBsZN0xM1Q9NJll2ldSyYJiQli7SuUT1FaHlXe741ToZfnqG94LGIPxunf
F6k/hm1stGAQMj0yg3bzl4nNby2VZFozRFyMZKb+fWOlUJozjaipoQFWqvwfrYj2lQIE3X4Tqlgo
utndta/OPEVuSovIW3tOML+Il5kRi9uth0rwUHjvMngp+WkghSpcX9Spv45qd9VVcMsCmpKJ7mG5
zK1vhhGrwOo3ht8ZbiKcaA+MCVst/drIp960noVMPKeyuhNlpjjRLHisiwXzAXOPuNtRCCNZrNah
nQyMOYhM8SJ1Iphr/yyMgyea4EjhFDTceKV7mjEMIXYtXZP93y/9H+3sr4vBQFWj7EC69oeMLqXb
FNO2Pmvyk8Iiriq127bYb4nY5qpmMIuN67MdvIrWt1n20CE7IioToW15QK2gg89V1UynZQYOeuTl
+U9Dx8GsoFBEQTOWxvcCMpAtKIZfj9+l+lQ3KrwfavXJHc2fsviP/QBN/pf94NcZ6fCkFcjo2Ol9
kZN1dVlqRl1gLlnkTkswXF+D9VTGjgUxyKefU/+BnydGSImXFkG7AOPOdwVUF3pRsfmM6oqx5ehO
krKvhbOVXUfhXggx32mkJWDkAMYqms8rEIbMPCAzs3uFsDxVe1lxsChhZQqrtutC0+62Ehtts7qw
2tbrEyOUqM4em0Y6NBaVheXSbtkzZsVRmflFTS6BEH/048+iMz/a94qiZQaSWaPurEzJ0Szb4ySS
Lrhq/thHHnJmxsSdjcjUU2V5B8/6u7UsgRwqNI/RqTao/qNriRVkddGFwMxTpyb4RxA+5/rSVg/j
dMpj0IvoXba+jQWhlYbl1LPozFMUVKMfGfeL+L1Nx109LefGCs+zelnLzguHz6LFjjUIybyLlGsm
Nqclz/b6JHPH3xnoBBRoTANaVymi+yImlBZnmT59GpVLh4+ZOT3pPXFWylZOlG/akDorOXZr9LNk
JiZCavnHU/6H8QkPhYQFNtQ7PF8k5L7/XyREFuWZWNb1WSyzJ8Ms3MEYYjpFyasQZiwTiauoo1pF
cxUeflG7z9ZDn5SnNHVy7Fj6/rA+VBOtFfECLUnii6qfVpJu61Pc6b5knCOeo1IzvXL1Y/ldNd2U
GpKUQ3IIYuedJo+HzbEerAf9fiKfVQxSkuPFm+W2dIVvGGOfsDejwN1Ph3jP8Mc23NALPcPF7tgh
kfGa2cqdSYjP4slecpQ9wx/34151VGe6gKhIpw6D09UVPfGpfRReol1CgCygMYk/xyfDPdb79SS5
AvbqpU8So/N+NYPNuDwM4rviIvkUInv8hzGjtxwpAB0gDBqXeRNn8ufn6rzuEk/ZEaSIvdH7/GgV
TnTsLuqT4Sc7/svHwBn9rd/LDnq7i0TS9OymdwtBTIpPlqt93v4IFmAHVBLu9CT5+Gj4qCacV+Lh
XUigOMvOJ4xZLguA80sYhEFyS275o+SHDEXsxetPW4619aLwBbr8frQHvHarN+OD9GeU2liXL8q3
XsDlGzSiAllX18dyKtxR+9nlPJJF40qxfjcayUs6JI9pErtClr8LY2erU+3IVuyXXXgfwLuANBk5
ai26VUFGmZF44szWCAyrKzy6Vfo8NJaXRI2XWeSWJJ2vMgwe8Hlts0dJZmo15MRwQqJ3kk0yO+Wn
Oml3XZO8j/FwL1TPylzflEx1chxwMYwIrCK7n4zkLOdUIerALtEEPQNR2VSfp3SLaZPdfpQOax1f
Qpn5LGb4Kt1585TIBYvZrBGjm9rVlpNF7W5khVfEyXNR4vOWglLUT6MW+pd0wa4qHZi9iec2z19m
Zr4lKK3AvLSyfLW5ZlGgWNNpHlannLBq78uDVjeBzuQxjyQQnJ2sBbnJQLmZCeubQxZLhYRfIoqk
d4ngOQIfDTJsqiX/FtF//v1F/qPY//UeYyBPQ77lDX8VIYgqI5lGjoH5ZaiBeFSlN6YYmXSf9vsK
GIhyiAGf17BgFUl1V7HZTBGM2Uo7GD2D/na1l0z1ePudjPuOVB3Sxq1Qvi3HacSAqEb3ln/QRz1B
+vvHKmT+R+GxRXFBL4dQZElfdyYtr3NjKsaKHGHI6wZ0NXV7blcCe6i6jXkLCt4NWKkx6aLxbNFz
NMzS1/Q26ZOLkkw2nhoK7Ilxmkrot5kQTXwRM92VXE2e/WreMyogAhMacOQPseEKUufq8LtJYJLN
p7H6mIfk1heI4di+wvId+Y1TKu6Shq9S+ACJSyTDN+lYHpudWN+X3ezq2YWNwkokjOrqNociNPlM
2k9Wys6qdt4wLadQbo4C0t2Yeat+7ChCtVIllvTNKp6jhADH5KXGGQUQwizlIKZ5SaPKSzPrPGaY
fibzJVlz026em3J1U+1flLE/4ge2p4YekRoTQztDEr+wSfNV6Iu87LnwHY37+m0SGyhdRA3G9UFK
Y7gZ6GctssOl4aGXVGQtJpNXzc7W6C6qrF0yEudlvSyqX4gPevo4iQ9K8iRn+yKLL2qkeDF5g/oB
JjGF0Ogo/IgsfcoJHMONsAPwN138HtwV0bMopK45n9K6dUpMggy4vBB5LaG2DbG+MxnKrkty0iMy
80Zeu5B08NhiQjx4nZJee7G9TAXRZsIEHmHhm/X39+sruY4LhSIVyRsqKSAZ7QtaIMaxoHadUZyb
hFxxi5hWKv8oMJiQ/v1Af4heOBIzMRRfhoge9Q8DE61SBrmKqvxcrhdhNB0quetkQrHDCipNPxRD
/N6N2lFdiCuO0rNSaJCEVEQteOhNyAWrHmrAUmzQ/AsDqh/ZIrgt5kcLjbFeOf25MXL6fDbgfDxE
snH7++f/r7oZVYMM85Hhvg4N9/8LisHIUxNTGaz0BBXa6XTJF4VpbOSJVDCqPkDpucLPSmFNSKMv
Rh8VX5eNQCYJd+xOXQ9Wwe/GnVKTiyZSmZKwOcMDZ7frzHPIN4RnFq6E9gSWIy78lvBp5dN+rrJ/
nMsfQCeKfUztUfKAcqK2/rVu/dZ/VfqC1L6vszNbBODJoj5Ii24r46eUnnV0lnnmZcbwr0ftl+fZ
/0NTAJ00fpvZEK3EV5+hKjPMBflleOqmwV5EErUWzwg/0hQpQeYTgnauu9wDfgo0EcBJJRIYEX+6
GtfQeMjm0Fuj6ACBpBILrFpAy704Go6II+zKOK4haVikgsDi3Ic6ggZUwiV7skVcSL2pq6RAAhGR
Ek+yr8TTXF9fZec8Xrew6M3bdrVj99N0b0yczo+pG9T2N7A++820PVuy39+HoLuX7OqwlXeSS5bh
RSchJnYS+9oFj53z+Bi7s63vb2QTuo+YeJNARdiNZD/6/vvV/7QDABGyfxL7kfqQI9xugneL3Ufy
la/zEcq/Y1y2kEb0DnD7Tffusz7CU3G2aF3pIu8Jb/mG46RncpgPw/l4tpy7ICN9mQaS0q0nL8cd
bU6Bbwpm+3M+rkcNJuXMqTFKu0q2sssOWxgMxsjP/RWOERHP0+s7UeUYsPkqIR6dg9IWP3oVD+Z1
z15Zfy+/b2dZUAvC+t7OwIdbSUn5TgHH36JzfvX3t09YdB4JULa0a15hQ3KiW/DPePxMDqSDOmg0
+HfkkXX3KwWIS0Ns50oqzXayXLWZoCBIkcfYxX92h6Sa7368Qd2Y37vPJnhkaO403zJSzw7zsfqk
Oj0kh4Y/Nh/JbvZXvrlwbrcq4FrwFZKFHijHg8j+zMgBD8z99oOL7boUTnDLnNtn7EYcOna5YQkH
i7zPzzs75ifNNlOXIOY8V27ffrZv3Cb+ACeQEj4Gp9R9fyQFKeEkH/mrc67a7n37MiHa/KycMpcl
gavF0fecxp7GkyfskQzMld/9OmTkcVjvkcTt98gO9vZtz9H84849+m5lvwr2+3Ur+d/h+Ry3wHG6
UXs9vZM0QYzoqRye44wgZJzJWpwbp5jyomHxqejhU57SpHLdgpQ9sxUwya5gbJWK/IYjmt3qkCW1
147I+aX2S/1Bnci7XyY3Zyhk4S8bTnCUmCcxUpXNnq4YFFGeyCK/zvmTKL5avyYGgi1NqZszjzI2
ARFNcFfMXj2nXBQmlGEzQVYEMZAVp9BCypJTVt9pmEe0wC/NVgerd2vyBtLcGnsV7EXRKd/rD9hO
To3EUZZAr1QD0s//mDuv3cq1K12/iuF77mYOB20DvRhWUA6lUumGWKWSmHPm05+PtXe3JUrQOu6r
AwO2C6rSZJgcc4Q/KFTrvLdIdEeAAwF4Vs2X7DTYmiPFK+4652qMUxNwWb4v+fsBQtnUP3el4snw
j3pRgIqe7wYRODXNmnmr+tQTIfqtGAQt0niDdC9nDoLkWbntZE5lBQ5SyGZrz2u52kDRbC3PoGAy
nnsBFw5D2czT+RRgSR+cBb3m+TX43tp4JDBk0mWbV6gSAbGJUzoOk6uNySFoNBt4kZO28SYRcTAW
vOwcuhF1S+tSvP7s861ZPC55gVTq2yZtvTzC4pMWRcoy8ZmEhdrw6g8YQIfKNrBkNzeVe1XzoSD5
Vy3OjUMMFUukbByEbRRh1WGY6AGmdwUy+jSsMWObOWcKbduU4m1fXjKX31gl9tKhJW9r2qUbP3Cl
GQm/Ocy0bdVuB5rriu5E0aXY7UQPFZ1Nbph2moOVZU/45aNELlv12hatN29BPylI7nFYa7U9Kcam
RCYxFyXsKB+kjFqmEW80ph6pAgxkZvauxPuyIcLBiQTIie2METjyYuau7XNgIp0CHAY0zGC6Ukhx
zaQyA1ldDc+BdtVrxDsjpp8Z3U1ReqKj9Lv9uD6nSNksC3/Rhc+44p1atRm2WYlabVhTlAdIUA4i
8Gwagw+dLzqRhf24ITuhDjQFfH5teKP1wzR6D50bBcMNWSR+g4Ds78sEzHsxA42jasTyCQ3sr9MS
dK8+dL8M/DQA9cCSINNVV3kJ4MokCbXIP08hTzd4dTJNtqJwJ3bdvQ9JqvYFL8w8P+1+zrmwr3K6
B1lvG3HjkI/t6lpif4CRNx4kE9PikM595Ek691WhCqxOhj0M+tbIisM46sx6hWo7iwnD+mddqx1B
IzFWHVnzLzQxvcpTYSsiIFi0ZwLShYXqPzf0XEslOReM0O00Du2WA68dvZ4qbWxTxyqlswmA2oZ0
hREGQWy4qLPnprtceJMwtGivXSYUqAZ2uRn9f1GzAwAHaVu6clyTdwPG9rQYq94kQT58IIWipBbQ
Wp6q7UD8pPFoccYVZnCdwInTgms1ae1GbHZyzdlUVoo9iHRGZOQkQb9TrBTD4CzlQJBgq+vb9T1K
j/UvhmixYIMxqX8yF9cZxiCwWe9jQkfr4m9PLYASkQxClxOyiG1DYUfj0OJftBRp7fDQYgMzPlFC
pSlKOiS+Sy/SDy4HEKQ1c9cSYe2x3QNF3Qtaf4jn5rBUEbC9ohYLU6tlNoGDuelvlNJERJkSEd9X
MZFd07ii3Q5LTv5u5MuWdSQCVx3gl1nRfSHBMmf6uBCmKkdocF01+23OxsbrW8lqL45eEPnZ8syn
nkqGGw1EYB0Kx0Vhl3p6PtT4qYqZF+XV5dQOt+izbaS2uxWi+Z5wfejFxBW2ozJ5maLt9N7yiENK
A35zUs4Vq4RXMNwpSbqTBgTbzW9+dRUsRg/LvIRC8+tv4pNUHaYaXFkYfLS5jXWqrjAY6TUtMM+z
+UIKRaACzTXDTtsARqvow25BpMWtdSm3DwlkADU1bE1ksCfFhmNV806cnkpsNFPNk8ZvnfBj0udd
kzzFcvE8h/hTgnmHTHtDYbzRpNKL6MdAPr4bcc4hNDqLnFRQF3df3xUMq49fuqnIDHYR9YOqvp7s
9qA7A0Xgtqok/uGrECLna8Fn+CzVG0N6KSPhDrw29IZzOcNRR6WrKQVOAUB1AdEJinIxxC+y8jRW
N4CCFEF/tJTECZrR1qvqlh27TZL0VlQaDEIA7zXfDLN2EtrDOphpGX5ECDTUB5cqhYwLQB+LBiZQ
efc4TxPU2OwekYbzOmMq2d9UCYdX3F/mQDsUlagBmH3+1jMyH9qLztrn41ND88iKyaeE60C+BnLk
VGTyfvQUNRciDiuGr27kfSzHB8nPnsIxuspIAGI4Rd3RH7e6cd63cGCHadMs+l0W52q/i+LnUbkQ
xmmXRypNrEfo3RmFfhRz2nJNYsY8P3np8ErGAyDEwBh33WUkb7dhu0HC1xUM5a4cLTcdwNvLdGvg
Jg8xGBw+hO+j2P1+vY3cPdQW7RZMXPSkcMLopQeTA1fUMdOLSn9SrJfY4jmC0UfpPKkrvnOUSDOS
H7WwO1/a9QvLKMM0NJqgu6jnZqg4hjodI400mIMyGo3bqDxExeyVvuak40FA1awVaJOKytbnngSO
0a/32AcvQ4nthUzB0jZHx0793Y17WxiqJbyKNtPPhbTZxtZN3ENmKI8S3mfg12QaaFF+2YGu8udg
jz9EuIUZSboXmj8nGSNHf7yeRNB+zeQ0Hd0MoOOWgtOkf12RDyULrDWi20KCl8zmboHFt+GrERrU
fw8VrRpDveymF3JNsdCAh8F5VCJPHh6VSfQovZOfU8qBOuSuL4uO6GuIdSAibxT3BRmdMGDHOve2
FUQnMKCfFMw8F5NBJQYAy6NZ9ZOEMunnCt+EcwPZmCl/VXCmTPGnvNE3sijYC5zXl0+QQT9wfpeX
gQ0CmOKld4i0AvHgzctQ8micx7DQz32gtl1u2bE02IV5LirRVmue4+ySpxb7S6MAN3CG5JlxQuPv
k+4rqhiSCucYtWWA7qv7Rk8hN+EWcN8jTiw4Uv6KLGun+OE2nYILadrHPYNz9axXIkcSs62O0dvS
sbFETKEnNrh8SEgs8/ShlK4En8FSdDcM1bkKLl8S8su+VYm6ZzK8Fkn7M2D+x/P4f4IXOrmsUOTN
P/+TPz8TxGoIyO3qj//8r65p62MaHfO/bbr65dj9rXj92117bKOmjZ6b/1x+2f/843++/yO/66+1
nGN7fPcHN2+jdrrpXoBIvDRd2v6+Cq5q+Zv/rz/828vv33I/lS//+Ptz0eXt8tuCqMj//teP9r/+
8XeEn958w8vv/+uHl8eMf8d/Rz+j44d/8XJs2uUf/0HDCk1dCdsFEMALVGZ4WX4iSX+A/wZyCX9k
QawrNAbzom7Df/xdkPQ/LHrWzFI1YOLsesb3TdH9/pls8jOsOZgx8j98EPLf//ve372Rf72hv+Ud
INkobxuuZ5W9AqfmMAYKq6nscXj26zOthKfVy0EEiwghPpQbcl+qBdrlmdy4CYBh63z0Bz/28Fs3
kguafS3g1hZ5Z6qbgdaGGqUmck5+mWTe2MEiO1OyGI2MrsgYD24M9GLDpr3LGfalkmtkgZBiRB3q
SiiZu4KJgY9+d2jGqXKY5UlgpVLXAmM4qH0ozEdpSIvRa4WwDHfDZLSxKylTZ+wkYy5/hkZQ+dtW
tghwUqiaPTVwEcyuxhlp2nTwqa8sWEHW1lD8SAdqL+bzc5iP+a/eb7URGEmYxzeRJMh3vihjU0RN
KOJSUKk1g46qWCpRQ2sQv4u4+sPiyl6DANKZMKtGkXKToaVwMqRVhD+eYCLhoMetSgOgqyplC8jH
x1M7moTeMeHPUf5WZa7sC3PQfiVBmlWgziOp9cpiGvqzUhIDEVUztG4ZbCoIfxTmJD8y4zV+VJaZ
M22S86lqIO0a9a+wCdXWTSulVR/QgTOYqQZ5zP8Pl3xUrlXYb1FXtGO6K4OoExktsaOmsnnJEeXV
QaaFPogKP/F5XBsIEIEFLSIPOTOU5NEXgdxvxEGslftuymCEioNRZTu/lkQd/QG/6781zWylu8yY
zMGNY6mSvDFIh/B1avql+LJIjejJxrHqFULUZgdRGUdjwKSIE/+5yo2Wrno0I594HKt+EO6qFgnq
ZyW2lF99a+xzWOaCGBejXfpBOMOGSLvJMBgNh34OLs7VI2XSrpbPrtmZZZv0TqXJIYgosRZLp/DF
CNBTxTFv3QjWkJubqMyWuXs1i1QKXd3Fh8xvMWJZvEl2vakPwC87cOmQ/tVJ0INdVRtF6PBQgvR+
FqpAccpuDJK7EYyadSiHJIscNaryAmYNgisv7aCP3YMshVQ0laDFw2U4h5L4VOazCHJh7i1wkZum
VCTxnlsSoKSApaM+i+tYiM7TJsnr45TNZiLYZRSW0ovRBBDhNPBA6p0JF729CcUMdrEoB9gPC0ra
1LEdDsWgG5usZP4vbgb8ADoP+R8hyjelpeQZEzYjgg8u9VXSAHNOTVxoRT5Azo6yVuLx+yTqtXmY
JWkGa2X1czzdG9NsqXzYfj085jhu1i5jlwThfhSochiBQ9/7E6NjpcnvIPRH4rmpzGZ0VneBWbDH
jKTa50JB+6CtdCCjRpknTGsDEraaAajAvBJ1hANNfcm4VUOtwUvCECszvBnLNgKPU4e1shNn3dTP
9FnEOnqCV8qoWzH4fZs40OXkSQ58DTZfMKm+Q61dAoIJVIEuT4Z5BX2QMByi5KD5sMwdrNTrpoL2
PQ3jYUzG0DhoqR7kZ0Wf64wAdcFXD7qgmg3lpD8aP4RWaxM3aCZfuh2iIgUIQscFhQCBwEirjYnO
DiKEOZyZQhvN+HpJSekJaivNB20k8L4Q2AbGCbOeQY/iRJuBZwih2juz2Erm/RwPjeE2lgUjLBZb
g4QM/idj4DIThhc/afryqp+a0T/PgFWFEc2YVPeZDBgihN1cNgAe9uFEU92P467yhtwYJxy4hDlO
buUeRT4akL6pZw3TxUaGemH2wSNsXxpxWZI11XVGkyi7EJES5kazVEQYwDIVBu+p1htOF0sMNi0j
nEXYt6ag235G6eHEuZAiI8CZZm1avfMp0Js+bG0BRM3gjm0O+WGa20jey03Tyk9ZnuaDW6fz0Hpz
2MzNWaonM2rBUK2oKtgIAX63/F2m/UlSPML01dqDJEHQ+mY1Y/ciBykYhSgoy4oaEoPXc2FKgadv
kHpNuisImF34bTB6M9uVPLbq3gp0K5Ns9N5NYKNZ0LYeU+wA6nygRNYJKc6VGilnKHpiwMiRlUdO
bpnovM8Ti8xMlS4F6Qsx63pwh4N+CO1RsP39M9oPlT09C1sU9ByIqNr+TbLx14H+9gD/TX76V6vs
r7WX5FTXcEqW1jCbfIxzzFMytNeZxqQ/EBtzg32zl76hznmq1bW03VZrYZyoqrLCOB70mvL+Pil/
Zk4opvTLWqrtJS4ifYLb26KXu8nddBZvv7675cF9teCqDxjmiZDlPgvG+3afe+Ze2WI4vzu1zGcP
EakXGYEbUq5lGPv+xrTG7GFi/LVOcQiZ4MBxcseLwDk1hFsJ6vx+Ye/WWpoMb4oKOROj3BQp6HEJ
OyjQIBliWG77U3OtbepOZ4Fsg5Q90VH99M29ucHVmzOqHDQMcJuNAhlWAETLV7D7+l2tqqWPN7Z6
WW3hCzGo+D93h3mASoJDa7ljIGh3V9Ou+P71eu8H5/+9HNsec/ClNFx9dH4zZM0YkVPp41VSbul3
cL7+1MeHr5f5/H2Zumli246Q83pmCloOWRwYZhsgZIfB1RgYMVo70/eN1znZNYImF9opIutnrwtZ
UbJxbXGKWncBpkQPjaglSlfu6KHI4T+VWKDjdfeNXoZxSfvwoNjjVrLhHd81962dOPG3etuceqXv
G15/PuM316GsRK8QWUYNs+Y6zIuW5UfGofpGfaSTYyNUdyq8fFxNpxaSKIoUEVrOmlaQzoEksVOR
lvAkD+68x+A+YrAqevFO3CHQcuLNfnzK79ejynr7JYqjUUZIG6EzvDO30vkyHcUi9Fa/GxzFBcO9
k06BPT7ZTO+XXG3a3LdK/EFZMt7X+3xfXBpesVX35Sv4HZtEZgtV5cRjXbGil5cI6JrIBjEaBAjt
2Pe3acWAtxKV7sTo1fvwMSeBcZbFl6WNW3kv3VB6uemOYYOG0sZ3wznxnJcByPsozgUsJ8ZvKy+U
Xt9fgJJXaLwZ1BoAXMEz+nsafQL4fFv2cD61zUu4OqEA/PLEup/tp7frLj9/E2kbC+xRRPdjg8iT
V15LO9NRnfxI/mlH3snD8f0Y6K/HDEoOcA1SlKA73q9W9+g3y7rFsO8AGwFujoe04H7ayz9P6cCu
RLI/LKWtPss0mTp1NFgKTBjeesxy0ZHh20w38a1wIdmgmC/As516nssh8eE9/usOf6P83zzPFKJ5
39Us27iDKzndVvre7yqn2JeH+Ca9OHlSfrYeLS+272JuYa037txPRWmRoW/U7eQ2dkn/yhZAyVrb
AvnNjfXjf5EHQNyi38YYDwsRIu/7d1h1hTWWCQMmETUgOBF5P7oWed1cppuu9wy5Bq2/pRr1xlMx
/+NxxtLAKzX+8zsEvl/akjPDaHqqw2pcqKypl0MDzbt9qAyn3uNn3+PbpdT3SyVVqEdWwlKto2/L
68yl0+whELUZnGE/nMeHYXfy6/jkXYI7YqSLNINBT3U1JIVVHKdD2iMrAhi5ulzO0MyO7GC/pI7C
j1P5zmeBdsE5WTLlCv23Nfe9HGCrD0i/cI89WM3UyV7QNnDA5HuJYzm78cSRLS1RdPVxIL6L1Zml
UA7o69w4SfOMVke3dDQY1gYC3h/di6Fk+6CvHil3RrvNwn2eYYccCh3NQxU4iV4eDKk4Zkn/CxMn
yw6q7iKb8hMqztLyQr+6ttULH5J2Smm38CFdAAlpsUTYll7gWhDIHeuJIcMuvhFOLPrJJgOlZygW
0RB82/qF13XSWH0A7sXUGcohuBQaTJPGUzafn9ReOhZG9MY1VMsNcI3vN3NWC/kUNoCQIUlssVf1
S0/Pf4a+h3LJN7RA9+muEu4bGPA62D/POpnQf3ajby9glUUoXdmHesYF8Erc1LpvrHgDccn7+jD7
+ArxDAUKgaQ05CzFWJ0uutxlIgjfV3H6EZuPmXbCYfmTI+Xd71+LcIdJpmp9pb72HgSk8+oW+aoL
5HsZ4NkThIncNvbB1akIvzya9/tyaYFTUi6I1KUB/f7dRVNv5XIvM386aiJU5Hag13Ylm0+5/yqW
+YlE6JOYsCwH9tUSOVFUeQnBb86vMZyLWrCUV4XuV177wCmEc0OqHKWibZQLd0rqqrAYy3ivL98K
eKhFlmm0UKGTihPv89MHDjSdATktfiqYJWC+uZipT6wQ8vLrKL8uOmVVId75zWwnUXiZInGb9NVG
LBChSHUnl2XH7809EtBOM0VbtJGgZp8opz4JYDwdSmBZRupVRXN3dUElol6iLr3mjxDWb8kpnN/H
bfi9eSwepYO/qW3xp/CLZvjXO/uzhTXseS2LXA2x+XUHowt9mqea9Eq/H1gu2QuiQ4r4o6A1JgBc
yOOzOr6Yxkuze+xpYmvZS1HuJ+VCDs809BS+vpqPX7Px7mJWX3Mmox1dh/Irarc+0+pKqwHenfrY
PvmYWcRSKXM48fmq3z9qHBjHwsyk18nuneBMfQGgRjAebcnufsFx/Wbs//2bYpoE5FdGZP/D2YSC
JIInUf0axre1dqGWV4p0wsD0s+2MRQrTKEbXyBOvR6VT02XhOESvkBv28oOFWKTOUBbgywbsLMXq
PCPyiIuUizbWqfbbx9QJeSAGpKDFUHL98CmVc9k00xyytrmF1TFmtq95od3Y7U/DxaSj8cYHRi3l
9mRG/MmLfLfy6mAV+6JJgjF8hQoE/Qp3CNT/DoZrbHVvBAJ7hXLjiSD22b2iIIUYEt3dRdDh/dbJ
Oj8WsLJ8mYUUGpHgJPCnZzQ2M2YWX2+aJfiugvOigIzzKGmNRF7zfqUxL8WG/PtXV7Y7KeztfviG
9KsgHnSyuFH+0UDM/XrFTypVsDX/WnJd1/RCm4Zhav2Sn8AebC2v2tY7f4/7LojkzeRV9/llusOz
wUYq8+ST/fDlQ4mmYW2KCzgerNbqfq0uTwYptn7KWGNr6o6e7mby5xPh5WO6QgK8SHDQi8OVQF0T
koDqyXOmJsfxWd+KbnWQC7rE5a509TuwFBvZQ8XvKblCSiQ4FeA/3uD7pVflMFNLiawzOfqljQat
nTvhVbHAryH2uRIiL5uRp3rqiJeW3/puG61ueHXOmaqQSYOfHFuHns43pnfM02xjq7j9aCMbfmIL
rYTjKY1Xy62+yDYxlLAykmPjmjXK+xuIitntfD8DRrxA+Z8GQMFwD0+uYzw5/s/TTfIPn83qAlax
vY6iKjWb5JiK9cOMXKbIRfTyLq+Qp69g6GrDJvLbx6+/nA9xaLXoOrNpGguv7uQoyzfddM+05NS2
XQ7/r97iKjloFX0MxCA99jBB53ukSSD8MNhSYAswj3VFB6ymBQeI/fR0qpZboYH/fKfLUWmYkFfE
D+OVoQUYUOXLFuqd8Tz/Jcl2vW8OoLYYQqROfocgXrvTtt1ee0HyyYTW9kvNN4l3qj/wMUDxnN9c
ibFqvISYMOo6Ai3xPtjpLiJFDRnrreVlF+lZUt2wtcwNVvCutlWWJtPpFsxn3/DbC1iFf1PqgmIu
lu0NmNw88x8QMnakW+lQX5qq3UIpvfMvTxXvpxZdBY6w6AKlipMj7oUu85iLSH5p0uZUePpwsq2e
7SpQpGYrt4YVH5Ead4Mz8dv0Ul0AgXYSGWovPWDkc3eIVJ/MPz/7dt4+0lXE6Nl0vyOyYUybKJPd
BjTE11/nxwx3dWurmDCFk4UOTnKcUc4NnLDbBgLKsE4JKP++uIEeA7PoYlBRaHHM3XR2Kk059f5W
0SGSql6X2+QoNeVGg3JbVqBJgfZ9fZcnP45VjAAFkXbJGB9Bdhp3Ew3C5iaF257YjWe52Td5jzDQ
vrw0d+mNdS3ffr36xwR09YxXiXur1JgSZslxGU1ODzFCZ/lmxJqnOiQ30XbyRKcuf5KUJXfNqdx3
2f/r4Ph2B60zh8IEXRQlR+1K8sBWBpzoqpPt4aKam9MHzIm3ua7Ua2uKBzFMjmUg7jQpR660PjSo
+X/9PE+tsgo0Ytto2cyeaUN1ExiXY58hPfzj6zU+O1TePDdzea5vSuCx6FAA4pWZCQxUHDSg4G4m
EJZJQZvQOrU/T3zna4O7LBN0Oecj1HwkG/DgndC5/Pp+Tj2zVSQR41afUyk+RsUvafD66PuYntpq
SxD8YquZyyW8fWSCmUUKBz0yCEfA8dD01A3q2xt2t/2/3GpMH2G3IFdjrnuaVYfdxVDGx7mML0R0
T0S0faFQfP3UPjSBlg+X+oLWAyBJAL7vb0kYyjmYg+goTiPCSxDni+ggRzHa5cJ5H/sXgLncr1f8
dCcAekTBjO6kvsbUUgQEY8QhKlc4DkC2A2/+9QLyp69pQUlgskpKum5KoqnXmRF5go6sSILGzHU0
u0a9VxBdDq1tCa2WOZjgVg6gFkyE6hYrFxTUvhvlL+h6zuni5tNbfnNBq+hYAjqYUyM+0pGCVdJs
wnL79S1/mucrb1ZYBUGUyESjS5Ij7BJEauzcQ5R/M9siFK5N5J060j4NHf9abR0ETWxF0aWOj1nT
btQOeSO9RQvKdCqE5PPieOLePn2doJlA8QID+DAWaoqkQq414mxRSDyPDWbN8AHdqNuOD7p3eu7+
6dt6s94qMEZalU4AQ48FFuyGpSPJZp4IJJ+GqjcrLHf8Jo6IYSCAyYyOqSoelIVQMKJYP504Qz6/
DRDGXONiVrTaEpNo6Unso6lZ3afGUxT9/Pq1fH4P//Pr190CfRaQvbDCY0V66OOJVujyRtNOcZlO
rbIKT3mW4xFnhvhFwlKXbwVRc8f61Ab7dDsjsPDXk9LWL1yoLG3mVsL9/Fg9VBjZnCeAZwzmY7iB
65sGhscGLTpXPdE7+yzpVjWDrpm4zKzWTY9W8XWlyyImUJruNrrhKW2YQWPo0g3etrL3776xpf8u
Mw5ikAFSbv0sS7XWJ717igyR4/cbVs8btC2/XuOTRJD5KV6T/H56LB8My4IZ18RM7p/QSXGXLBRB
JAeyuo0UlgvgwMF+0gv/jH7/FtPhInqui6Z4bd+TGN7TI/55Vb7kd2398tJeHMv133xHhvj/g/3A
5/Af/80v+MB9+K/5pf55jOLjO8IE/+RP8oMm/oHcCJ7PokGnEgAK2/pP8oOq/gHVYFHAA7fKoF1h
J/xFflClPxj5i3jOMkhd1PI5qv7iPijmH0BWLQB6cHJkFED+LerD+2+OLjUpB1Ogpd1nWgt48n0I
zLDBiDM5kF0NsrCoDp4Quokp7BadEAktuTcP5vrPFO0dTvN9MPy43CoYKqbQxFIYyi6aykh0odsq
2bAu0EF0FsBGcRWO9ikL1FXh+WHR9TEZo4RfdT3qVXJs/vDnRr8Cs57bWTe4lbR4rOU7pUMkW/Pt
fFYDL587puN99z0wQWPLVvC9jJCW1oOxsoe0kR++fiifPhPYXJIGbpXB5vLzN6dQpHTGVKg5God1
vR9TiA1acuKQWB7rvxLmv57AmyWW8P5mCTOIkW+q4OvPY3zdDqJ1Mw7pJVmtjzdAvJVl+kj+7Kqp
fGqu9T60sjKoRG1Bk1r0tJnYrvaXPKq+VrYCzbHi1RyRAcGUJKQgHo0TURVs0fom+SoUXE8QugJe
AcDi/U0GpTSMRdjEblWgZj5o4XAR60F8MLBtRp1Vnqejb00JmoV5fVHJXf8QN1W4bQCKP8uZlSAk
IgaogJZ6oF4q5jTexCU2X2EypAd/FqZDAqQ+R6J/5tctzfMHvU6Ln1bTTXeBXALNlxEDOivMCLom
msjTttd0QG6JrPZkL1jffsNiCVf2UakGOw5r/Qcw73kbx5AofTWNX41KFe5VSwALRsY+2YkYxm5c
6f0BbnB+EcZmScNYZoJU1oyUWqRds6LNn0kvxBsxH+uDik/ltBkYYfZY1wzqc+ePQF3bqbxUKj2V
UK9T5l+zmnaHLGjKQ+gP8Te11ULJnvxJhp0+dOO3Go7UPoty4z4Z1GorKSPKj0C7D10+yoixjCpS
tVaSbDsD09pcTvGXqodmRjY1Cu6sdOq/64oxOVGcWY4wp+qlGJgNyNHYREyfeIdrXw0f3kPkNX2R
crO8aJQUH5sq4nuLDUwAsbbKYVmqMyigcD7TZXnaT8Wsa2ezVdE+L+re1ZVa3SJlrXjhCEhywK1t
VwuFvo+ZtTuGL6v7Nu6Vvdpj2Jlpk3CnoXQq4tye199y2Du2VPetq44NLpZsjzPID5R3WoHXoBoP
N/U8gkuuhjj/0ZpFuzVyFJWkWaxfDDnuH4uqlLaBZsVeS07hTQLS3lHb+Lu2hpJEMpne5UqFYVMl
hed6muKNbMY7MLTjbTbW8jWuNoNr6ZHvEIUeh9BH5pX7RLpCycLzeq4wJxZxxZOz0robmjI7hwkQ
2X6v4n5m5fplrSfWLtQLa9+WgTVtJBlzwYYHAoOpKm+nwUfFURjlfSTrrbJRC8l/yRQx26tSxJBV
qKE6Y9pzjeEJsuahMaKkZiojLgt929/g0IIUq1VO5U4MDekXFhPCJlG05lxv/DG261EFB5yL5pnU
SD3jk6xLK0ivsIMXXXtoABjpuFKRZ0cB77tdGcvNA/8U3RcxV5/KeVK2sOOQrx2bST43xCxDlkC8
tsC6e+lkgAKYpugsKSP/UPWQhMTErK9kIcO5LZmZkFdtjQpBHQ5PchjHraugE/gYyob/UFa04Ge1
Nq9VJVd/hknw6lu9FZ04zZbY9S6qWotzJnq+xBxID7+J8m+iqhKnOXqOKcYcPcIJk2ovDo6ocOdY
gcwYq7f9nwnWOybp2+Pzw2HNib8QDtDoBycCWfF9hPNTKZtShQWHuD3vcXEaR5qYvSJeR0VxH0jp
969PJgmo0voegWbopJA6EgYaTYLl52/uMe0iZL4ro3TVwsowQDTH5LFV2gnRiHYCAV6XHQiSqj6v
IMZ9V2dTR7840kp8K+dB1Y9mpvSVUzZdspdqBOsUta8Pk1pkXgWzfSe1wc8lMtqDFYiHQkyFM8Vo
rQuts7KdWMoGXz3wtpsWDVWA7T3aVxaSBr6oNWek0TPeKygrHE0raVDfkpld2vME1S4qDIbQozid
Qa2cdxmUtG/dUDSvmYGSXjbh9dYkCpL4SSsic9OP5dyiqqHGr1IUTE+9Vkc/h0SzZk8VcJFM4w4Z
LyMcJSdrChX0mKk3uZ2P5YSsb9KiozjprhrNQK9my6h2YRRZN6LfNsQGhEw2ozlq380ZUFznt6rb
ztL4LAQN7hwqx83GSuaKQY6Iee1QU+5K8VxWjgjtjyZFGnWCV/v95CHbaOC8ko8HczbgYk9h6tXS
HNzlmUCvNRIxecHPXHCzoMyRJgv1R+ZKJp5Iln4VQ54BXaR0VFNSVz5BmQPNH6En409AbXQRC6wQ
3Ov5GCNl2hCnPL0ZUXnlXEHkKH4x/cTEQFJKCROxOFTfUxUxcmoXhGH2gqCUFGZIhD8FRlN+r804
+SWNVf5j7g39oGlgz/S5qwP0DkLUmVq54yCpiq7cw4a1PNhx4nkTJgc9ajFXAUMN4V6Q1Q6TdnQl
hrzP3Vav8A6tVA1liQASt2EU5l6tU2yn21i+l7QMe5nyx5iH+LC2nIMFXPLrOshyFBZ6626W4sdZ
mbEgQ3+5G3z/hpIQ/5QsCJMf9dgtcjl0wq6rrkswxcMUkHN80KofLf2BsR50VxjUzpk0aXIrPwfk
MS8al4IpI89DquiINdyqzFIvkUxPMQfzHzOYaC4iwNJyNJ5hjfOdM/FxlqMeF85g2OZ1o/5Qh6Y+
A3KDrW3VAJ8YWtibNWRZrAecVhzafSZ232utPphFeVHU006Jyu+jiu5ThWTqHOv1Nva1kb3Js8tr
TBMzQdORMchVeJGBLpXoUefmdhgDAzv4xmlMCx6sab7OYRcdxKnbJ3OLUa+FcH6BMNWE3ko+DKWr
DSAQZjRYK19CO0LANWiwzMkrpZ7KMjTkQ9PLCvutR55jxtk0DBVxY5QN2sSKMr8KnRIj6NNhTegX
N0Ve3sVyeTEK0n40Ie+L2DEq+KhBGnZ9zO8SOfVv0iq9qqXkliR9Zot0ogPl1C7wJ8LPLwuRQIYZ
0TFWxNQrbNTHhqzEkxBfQHTe1cvqqRuRh240A1V769DUAtTZJLarsQaMHiL1Mk1BbDcROg+aLPxf
9s5jSW5syba/0tZzXIMWU6hQqQWTyQmMzCKhtcbX9wLrXqtMMF6GdY/fqAYs8gSAI/y4+15buh/z
bqcPGk1lTIBQsA6TVl11S/FVr6sA4wP2vgIstxpfl0tziqrOt+Bsdon+0gvWyxDnpxm0WCPh+BSX
or7PuA5eiUFdwLGPC6cXTTbrOXjG0+K5JH+iAx2IcFfTmAqnsWgJio3wiiTRrg5i5WCqsFWnlDVo
ELFKGRWceCpHuu+kFxx0nnCyraDpYclY4QrcWPg5ifgmJCJ8305+rDBvntuueRDwxELoNF9FKd63
oQAdDEgTpOFmcZvU+tXEyz1v7SYs5kcTPBi0pOxb27LBRJXXD5IXjIvTaOJLOaznWdcpe25ATpAu
XwY4auCerqauvKJYyUxVZjBZWQn0rm0wxhX3OOhiGAPm1a1N/cqI56M+KVDaMEqvCd1UXb2esvKu
W718RQ2HG906DjKvsY7glGjTt8XC+kaTFizB0scAW93RIKw26NzCU9q25uh7ADzSMTPjqHaI1fUB
c9bZcLXG8iLopQSUT2FqHqNuuQnV4WRpKD1i+TQ06u2s1eKdPo6pH4XzQ98mySkwKLVUA742U/kF
wjmK+fyWGUMXK4uM11dnDh7OxpUlVo/tEjx0KkRUVbuuOza2Jj+VUzs4WVs3fjxa041YY70YZESW
Va+AX7J2E2l/cNH0Ri964cAXBa4cRT/VXE2OWYv+f5ZRSo9qGvmjlCsHq2vfzHGR7sy6wEW19bMC
ICpEk2mx7HyqTq2lZYi941H4i/fzRcHo0tZCcrGyea3FOreJFmCJcDvJUuXhPRi81uGiHiV1TBp7
ESrrOLXtzxw+ChUo8D2T6EoDN/Bevy7w4UvDwm/n7kacl5dIzlQvL8vey5WZRQcKStftSIyHHxNo
ALpM5kM8Sbu0zXa91h5F9M7cchxpVit7kuJv3FyUq1QufsR9822SZAAGTUD+awqUk8m5RNiE4rfO
UtkZ6zS6ngI8naqiWZkuPWRgabgjVAdjKcQ9puTzTdir161V+qROdlGNw8bqqgmayBVCDCf41/5q
RumQqsOLsoQz9lh0u4zYkCD5i0osb6eveq+dCGEkbNXw46rDKfE6UfANccgYub7tGwrVeMbVIPYl
Gi5x6Q6W+n7RCqfEgKrNaK0RMwXPBWWO3bQewl3ARXe1XxOvlr6M3UGUO39KAfJIcgQLNmp2S4o7
qpbnKaw52QHmjcc0ZWmvmUCGFlwBvEYFNyYaJn4FcWmjKPoCsniA8x+WIRcqtXGqqL7jVpc+yIDQ
jmiKACcnXhzDmuxDreLvRA2uKVJ/N2OXOZq6M+lp/m1EvO2Gklbd9y0oPZDDgRdWs3mSZbM4Wvhs
uhwfyX2Jhjup2l3dWq7ZKyCRrD78osrRax0DHMZnTTH7W25vpyTHd0LIjDt16I9SbtC42rePspJB
8tNwiF9MIbKnuVZuu66pHlI9z36ladUDC2gz36C1ztEDWkYkaC09QKnbqC2CN3WSZXuJ6/SQYUhB
K7smRL+mbkLO3gzWcB/l0fwTc9nqRwpQutn3kCUmDyxLk8NqHVSox0kIPb1vU/k1XGPpUxuEi37A
MUGm7B5KZXqVcHEt7LZeIvluEeMkeJvCUAtTVyEYxdhYtqRXeOXEsp1KK4kRm06RSfLBUhqM1rWq
CsqTOCUEu5NQDo9F02caVIQGR+oijsMvVSGZ+MRFcn4LLLg0Xvhg7euA7H/fGAvgoiiGZlMawfTI
+pIJQKEGt3W7WsRO6psgd0hfsBw90mVanoaqUju77I0lYKK3mPS2qnLH4U5tELuf5zqJzQczi2FZ
JnHj6tU4I21vh/aHLsQWKK6gfJWril081sYbw8hoCtOGlH12jP2hqZfbuQakYIeIqLEMnZricTbj
5AteXu1dJ2HmPWJEr7qI2c1jqAvSYyha1XGYytiHZjH+0pZSuDa1YN3plWd6h5vw1gDgdJfV1XiU
FyYLtlvD7azUBWaVmqTd1g1BAVwNYtAuMf0xlvpdirAc/BzNwq9jaWZvVY7QsxHHcU+KXnQTtjm/
IKfgkVOwcKespa+pFMQiFLXVmAs/pe6kVfGkOELaBn5T1Rne4/1yL1pgi5ZEFk7CnKSY4Sj9qTe0
6tEC2dLb8Vx2NzWBPvQIOYRUSZ4Ic3rIdF5NDP48ttLymGcEP5lQkqIQgZDcg3C3vhRFCnwxCINT
XcTRAl1BFRxrapTDTH/6VcZVl60jbrBtTOdqwK0ig9LGh7O+dBPUcgE8w92SdUVq95KBQ/Qotw2B
66gNCuGbJkMkXUoO6bKXjzX24COeHa31ZKZSc5K4OB+VMdSO2dJjmcKHoV1TKjBB4bCJVzNgIT0V
qVEptlaZxp0uNiXwGjH4GfSdhUvZuLwSXYuYalE1tHDh3VlpXgJxgaqhmglAxRx3bb1UdKdr19yY
YmYdiSVlRSLDIOuNpD7IkzAScgipNxdEV6A/Zy/RNGSOoZT+NWsN21iEB7MAHQCtjaHuNH24G2eO
8yItO9cKVzuTTIDMsZiJ2wmmcJUO1GaXeikOQwiIAZYIFmq1pNs55pUPiP1lf1x9SqCUUUyGfmkP
eoL1ZSArGH2oqTNM2Xil491tJ3HO9cmCfjlHpgAtE9eYZcBEupLHAB9vIB5hVn1N5whIjZITW7aj
4QG9yv20mGJPMAu4/opZ7YJWWlu/gg5rDqvCJzDsHTOcw4euhh+1oBI+4EaS+VOuc0iOZobFSWy5
Yw+4h1ajBFswsYQNOdQhvgrLE5uaeF8k6Y+4lesdQAiMdpS6AZKoI+wLuoAc/CKQsKL9hGBhaKA2
Zw2GxPUS438L30bP0tIxcrqfJbkpfo01PpcSzQV+UZmzQ7hN942q506bjNZR1sbebROSJji2NZ4G
YRambIKdadrmTq3H8hOHSetWgRS14HPBw5LxArCYjMvJWOvlbHPdUYOD6y9ZmLmqLmW7KdSyE22e
GI5L+CXPeRsgY82sh2AmRmWaTgQ2vbbTompyZitRduj+OTcwZTevpCLC4ArExbPZC/2dCkHk21wH
5eOUB7hxBvpSPOnm0le2qU7zq9xM0XVbVRiNZzMVSKGZ61MmVeIdbJ6aDtOoK0DxqKF1UpqR28iA
1fO+U2dCO4yGT31R19WxjunqxrJ8rp5GpcwaT8q7nuYofL5rEPlStHgp4CGonMbiTyxIiLpzGuC2
M8LKa6Oir9xY1WSCR47KNq1nID3GwkmeVLhzhJKafbNIlu1r4E0p6NCxg1fXmU3tFpziz2ZUBs+t
KST3TTAn96lFzchWa2u+nZuKgBIWVXPKhooMb4wzaSNn3Z2qwypW4rTCKEEybcxwzIcmFkM8Q2bs
fCvQROtKqSnOytIzsp7CN4y4PcGWhTAIvgdm+ThA1l3taJc5PJFliHbRpFgO1LXpr0zUj0ZScqlk
xyWhYbCYp6V57KeqfY6XpKv4hSOpv1qoPIlwnx4lDfsQQZmEQ9ELYI2sqaTNN86/w6adv4YmZL42
otUMrMvi9UvXOnqPyUMtLYsbKhM0niGNrjqtbp9xYQxLO+0KXEcJRE5CVVjQXXE5jduG+4Cct41X
dmPD1hrU+w57VW8RlWqXdSaRh0LR2G7qmYwMpIzqHo/h8FafcInqmLsPDYvKs6Y6IGsvphk/15iJ
JFOFZM2wRGToZwC+SJwmrXfalBTzSBl/L0ypXtplkEdHDCOy3dyL0VejMIQ7ZiUeZmUV3FDxi0A1
Yr7+K+GzOpZeAOaLR0X4FfJ7dyOGJV4uTOZXRRbghkUSTjeNZR7SqRP8OiGIHuIKpLsu1TdU742f
Y9WoDzp5anhGNQlsuWz160TgNhhM1bS3MKvkIpJq9dvMBn3bDHp6NxXa0DnQtZnnhd6XkFfJq7WY
mErNbaQGhJbWUKlkxFvBiaRxvJkjgy86YJy1Wix2050RRxMRBoECvlCFdcj0ea49JazaO/q06Zjk
KgfzvAvYnSw56K70fglPugCJuWPJZE5RG90XpQvnV1p+OjeohWKxlS4T96OW0sc/L2a4l3nRDm7M
zZsOL9ByC6VJXuRSwx14boZDVlj6YaoyqXPyrrPcbCgAZfWJWld2J5oYAgxr09eCM7cRC+oblCks
B61+3o1c1V1piszajsYQj0U9sF4xUJYgNaghqcN0NIqHxmyXUzaZ4ZPW1ctIglICjgTmWv81ax2N
cMXQdG+JUijf1SxVcd6DUoDJ37Dca9rS3U5r8Ac1Oh4OPQHTl1408I4y526XdoEiUUCUrTvd0IqX
cuyi42A18q1kdtg5A1R7Gk2zvkqadMb6KBhIbHI5yb6Tk4o9oy+wKK/gBAtG0z1atfRjAjN2r64G
fks319dpljZPpYoj6YwNDZZxVUqLTxw3MJJJEmJ1HgfmDXix7BF67K9W5yyhUCKVONFryYyEr4k8
o1hw65oT7qmpCKhK7Zq9oAbjQeiq3E+stO+RedUspt7Qgz1pg8AOK5F+H0vkSFcr5VjC7rtDfjOe
1EQkPYZ9cuFkFdaR8zJwWU8C4MdDVAtvcjCOD2mOJVEqZJDREzPP78bOGieXHEu75yuPP1RDYG/s
NSM+kAxJwahGuFdqddZQapLeYkhhdtfq897ELA6fVUPCjaxlryj5bRwukuD3liCcFiaSs7Rq4Mtm
ZHA8NwgYg2npHLmZm4ORBsatGMyrr2ydB6e8hfwWao34Na1xUtUHI9i3WZI+xlqX4NrQK7+mIawI
Sg3gbEoL3piXXYyvkVUCdNbTqrortSq8N9l3r0GEGy4507p0hMHgbg08y/gepTEGNH05F8ffScUg
VZcvYgLdXl5UQo2hFBaPUldzU5V1c9Kwar6dsfs7FhGfNlOW4RCksgwZjM4X/l3RZQenlywq9KeW
oPaZNBlEEiGkeU4aIVBRVDulRaXdpvA8H+AYcsmW5cAkg7osgatPUwEZQdI73xBq4TA1vabjDEmq
2A5KlJ16mRk3TdhhGEZE5wZr0XIuC2kfC1jL6F2WHZY+n3ZGoLS3VtawOU9DHKHy1VEniXF5Daw7
P8VxQjQY6t0uaYjVQaku00EMq4lcswRGHvrVSZ0l6zmqRu1HLOKOSmSTPqVtET2QeNFuuYR2NqmT
+Ta3IuH7mELTMpcIb5KxkUZYbBFqXLGKrpsWTL9ttYGk2VmGO137Ozons8w9v5aT/CBx1O8rE6Zy
sEyvWWNNfqxTva2n7kfatONVo5Wj1/VBfKBlJz8seVwduL+L6M+NzhN6DLE6OHZ3oYIpZtQs2VuT
K8JdlWgT+Xd+qP4SZrXQM7+DiLt5nudQD5WkqZ2iLKy7Wk4Jf1tBEm2zr8tTllMDyQ0CJejWiT90
ovFaNWltl2GNj5gkQiAFwsOSU6HqWmyyALfTZD8PkYqvoKXd6bUeumqLhboWdZjYRxqeQLOChTd4
Nztn8spuqnak+xK9SGElDjISFbXr9b3WTcmuYyco8GYaVOzl2WAyEupD90XELzdHFB9PKu1j1ex2
plJHnBZTiCdOXPm5IPMQTTeah04OJrfttUVzl9ygMMefsJvVPb1ZVDwx823TF5Ocrq8scuUuBoaU
cTEtKRreqX6UF0B64Nla9Za4qnI6LgxYIaTyy5hbxJtltGIO9ZrSEi7nk/iSLXF0LZlacme1avYz
EUHLp5GS/gqoRpItbPPqWzOZ0P8NmVIJhy6Yu4kqjdqlLQ4vjZVU3ueVsd9y3A+1P0ykV3kwECsR
4O62r0Gw+q6Ti5C+hlGQyJNUipelkNdsK0rSm8KYrYeymgqSolgzQJpIvWZYxKtqyG+Tgu4EtcVL
VYD/Powj5pBCvFMoMuJzyml8C46H2p4otI+zMOmHlXV4mCnQ4BkWD9Qy27i7BQiWk7+aqTrR/m7m
lnVlDuWeWt5PfaCbVsCc2BsbpuOY6sWuC5Xs0NdBt/v8RfzR37HqdylHkkZRUU5vW7GblEJMWtDQ
M6ozVlzrLw5uB1P020x3Ph9qwyejl2Qz1qb8qahNDiGTsSinmDvVW5lBkK9E2tku99ZuWMt/jrap
fJJSCRZqbzL3REutnKE39e+UBanoUZKhfTgf3+Jk+iENsvitM5boRZiNi/LTTUPxn79i0z/ThdNS
yTrPTD1TeZTxzYlx3okFf+ap04uEtIvjbRq0yC0ocSwynvRIFIcnUXBoX1dGUeZxd74wec4U0FE+
yCYFERkvKH3zcEMfDoKV0vmk1mW5L0AnqbaQl809qbcIMPMY3gWLYhKIoQ76fDL90RHFlF3L96JE
B93KZPpY114MdsSy6kVPib5Xta64hYmDyhNOxfg1lhjI9iSMhsPng0ofW6h/f01kr6ap6DhkKEBZ
Po5a5YkkGB0PTDnHl56WveBhCX/EX8Rl7zwKTxfGk/n3PuxS1BTej7dpLavI1hhq0SPn8iTfQCnB
ZcOm0uBLnri3aNq4pDy9tB2sP+hdu0AgF4ilV/3YMnylkcMRjfm7kpbPjV7tP3+2P7u9Pm48m1dZ
QyoEI5TJFFkqON4x7n7dy+dDrF1xm7f3YW/bvr16VJQupTdSivW7Li9dmnBsI5z/+nyY82sO5gMt
wRYueNsGQCk3xUFaZ8VKlELL6VOYD3yWAiTE4ll/uDDc2l/8x2MxELRtrClkY7ONVlPM5SFtJG/V
64sgpZa9fFi1yLEfXWA8/EbjfTbWZhOV2gWl1lBI3jC2LyQ4JeyZa3Wngmnw+pZ0bKy5eUAOy4yw
6u0cC5RyoYw7lON2E/5V5uozCiySLqvzT/5Mn5SgDw95bVJ80jyxqe8lMfDrrsAbh0smfEKqq39l
9RS7cysbzuev7jcBc/s4az8MbbmiCGxxs2HR2BOb8qBJXmjO+6TN231TKMJthkXy117JSL5Gio5l
eabvplwpr6pZ5HTPlNxWI9g4itzrtq5Py3W2GO21vgxh4oplJ+7NWcX5VmvwEIMNbOtL2FyIWM7t
PfT44kiiQnBcm34/Ls1CGBVSU4LkSbeiIyNNyR4Dd5j3vRvYpY8byXhhdz+3Qt8PuNkLlr5TuY8a
FJJ5Io1Ko37BmWCdPH98jbUTSsd36E83hMpE7sidT4JRPvlame7a8ZTm99R07GEe7M+//bmz6nfb
1d+DbXUWcZdC75p5fVS9KLiVVHBNkk6pTXeEG2CdR8L78xHPbT+EFsgRaPXixNgcxdxWDZkOBMmj
t4gqcm6LpDtS4+nzUc7GOaB3RE1WVubkbxebd1t2m0Ryq5UMk2DrXDxG7lt+IFDdXdoLzm5z7wda
n/fdQFKitxQkGUg8DricgkCgWOrUB8nDh/YxuDDfz709fQUCG7TnIerYvD3m0dIVMaM1CjQ54Wc8
PZLHvDApzj3TyrBQgQ7rqgS96eMzJb3eiwPtLZ6wV4/1MTzSyIFIRXMSwqVLCvRzS3ilDiu0r8JM
ErfBtja1GZ2jjKZhbch5Pj5TEdjJvT149M77zfMlqf+GmfY7YPkw4ub50jnWF6ulGoT5mD/59YOy
F5zxVcWcu7nJ3djVL0hxzr/Rd8+4OTGaJF4p0urv6QiyLqVpf7dSgbDA9fv4csB7JiT78ISbLT2o
lljoG4xURnggi4tvyHSvlEcLqCwVR2/Ov3bShYV97iIDiAhJqYYfk2Fqm7mZicNsKt1A8Hnbe+Ge
sIx7OTLBCDpPEF0abd1nN9vk+9H0Da6BGKmQa4XzXt2tJunkRFfOEn55GBVAZ7hEWj2z7WvE9AZy
VuRuprjZ9qssWLpxLkUqZWg7tdKT1Obx8z3rzNpmt6KSwTnMMMbmKKswd9B08PmeNYejPWR6jYkg
7WF1W9QXtpE/xSNcFN6PtXmcmKJFW2R8K1wNhSt1N7kYWtX2sE+d4hc3+dnX/WqnHeghuUhTPBOp
Ud9fYS7aKqJY9UEfdsx0rJMaVDYEsON64V2vfiIGc177RMffheP63O6iKTJ9vogEaC1UNithgVHf
5XUmMk9yCq2wBPEm1f9C8z67udvpzkK76oUN9NxkoacUYJaC+AiPoY9PaM5mT+06YsxAEnaV2ebf
wz6sLmwqZ0cBp4wQmVsm//04Skx/Xa6PlehlUXIv5do9SusLD3JuSir/DPH7lH13uJkxaRAjrhkC
y7Cgd6mR2OF4YSmfew5NNlYdGbI+FGMfn6MQNCXuFeYiEqrxXgrl+UHAaP3zxXUmqkIuSF8MOkwD
tdpmAw7ovqiVKJ69sI7aBytSCi+3xmHXYGXhlYsxO0Ilp5eW2bqMNpsUcjdZWy25mfPWZplFnTHp
gsyoEUho7Wrloq47YvC12xXOpYP0zCN+GGxzd5RoTsa4jMHERn3L1IztI5NmGyuPB86K+6gP/vr8
nZ6ZHSYpslWuB7oSksDHD6cvdVa1dc3tLqtvW1Xfzdqyr7Xkwjw/91zoDImHWcTrWB+HWUpNTyyt
mDzZqHdKsdSAJLqrUYDT3mmvEQ0U//tZbyGZXemN4Nj+GHBIe2uRqmD0hnQASbj4SS8ntthROvj8
BZ4LRD6MtFnCooaTYTEyUouclWy7Lwr7hWvVKq7nmG5/xH5ZHC4MemZSvh90e3LOSH9mjD0w7UA/
K7mxl+HyZtO/htod81Xtwspbn2GzBj4Mt9nuEy2NJwrco6csjwFU6dLRhPFGxjmzz55y+QkP3Qsj
bozVfsd3H4bcLDscOuUQbgs1EHfktcZeSQ+6HR65sWpecpu8UkUmRaWSRHdFkgRcDKCg4sz8K8WK
1g79aThcWp3nDqIPP2qzPPOIiku1voe/DTZafpaAAXnjrZTk0L8Ucp5ZnB+GU7erJjNK0WA4IXzA
cNYZaEzqpf/DfeTDKOuveHdAzLWexAZd3ZQJkr3asuWk0PzwNfy/zFl2UBnfNNVUzM0eMFdB1Y2t
9Z+Xh8TruTm1bn3Aeze3L32rs+/u3WibZTn31VAIFHW9RvdGOpWGPrDxVbqwENft8Y+F8c8ov93b
3r27JREIV9ZnKjP9yuRw7Q/LeGDjvpBQOHf5WFM7eC0ZOCziFPDxI5lDFROXMxXWfGnkSPtCPVgO
MoP98KwNl3ngZzeYd+NtZrpiinEQrbvaevlYYYQ0YcS7wRF2uY9J+aXQ/PzKejfeZqq3HaqEeeRF
Tm+iI7kqdTKA4DSw+xkNZwNohUuIknPx84dXupn3HFexLjUMOfjRnf6lvUajRFH/gFHvg+EtPCov
9x5fu0v+ABsS17/3tncPuzl0uxj4MfhtHhYjjdbOXNkD33TX2vRz+eKdeTCc6Ht/1T+agJZa59KT
n10a74bfxFHWYJSIGBm+6dWnIM5ORfwYBnS0f77g10/2x9p4N8xmvdOql4GcYQoFSXsMmmvJEPaf
j7Chdf75IjeLvDFa1Lbri9SvZwdmjxt6zX6K/fVajn37kY7e/XgCUoxO7MJ2tv767dMhbCFVreki
EsvNS5TScIxh3SI0HePlmJUSpWxatSrd/JEtiTv3izNLwvcLD3zu070fdfNOkxTqsjUxKjehGySA
jrIP78l7vK1cw9zNUhv3L+fCoOc2ufeDbt4y5l8mne58SC6akk9rRrrDxjdyDWdxJGRS3mPxDf+w
5PnSHezCwNvMphyXdAQo60TF8qHXor02XZulgC17cP/5M66OnZ99zq13hp5XolCvn3PloJpfJLtN
byJAlalLYrU5sfl5+LqbbseVs0QLZAeGLd9UaNPdJfq5QoasQ/xyCQx9bgm9e/PaZten7bqspY43
L1j4sA+Bow7BhRPsTGRuMY1NfU35UHTchHaihI9ksx4sPfY2yUm0PL3R93l73yUX7/HnX/I/Y20e
h77jXhFixuIQ+yp6hdtO6LqxfUAhd1htX4oUaqZf3Mdu8vPSND63dGTNIoGADwRXg83SWfVNEeyQ
yavo57dk3N7yeNeQaPp8Jp37ZO+H2SwWEvFYs5oME4w0BttVPI8Oyq7gklXR2XFAWIBu+s0M35wh
RjanyaxW+J9IP2PkiGV/4cp29nxc3a7/M8Jmhws7IafhiBHM59nRj4Uf+cF4rF6km7lgf528zok8
8IOLQKXhwqz882NpIjl/gOGWIeO3vf75u7hKWUuBUUYfmhTtZCFy8ai1x/D180915hz+OMrmHVbh
aKWGzChAtvyVGjbu6t1A6Vs8TEd6rjyZCxyZ3RvlEB0ure2zj0iKnhYdljgh3cdHjLCl6DpVpQOZ
BJ3QHXqDjuThgsvHmbhKk2TJQJNP6pPQe/MR0Znqy1iRYNIeV9NDRAwvAUlCOSTA4cTw+31WXepg
OBOsfhx0s9RgNkgxcPI1iyz5lo/EEU7sWs0LMULTLgGl/lwJGvhD1cBeRNIN/XeQ8G6u6FE3zVqe
ikRTDY2AL/K4/5t6rPoSO6f+mPrBw79jqP9PlPpvmV35/42Ueop+/pf9Pfqef28/WGrzl/6GSgmG
/C/SgKqKawb9Z+R6WFV/U6XwV/4XiVSVyqHJ5wIZwpr4N1ZKNv4ls9IpKAJBhy8lMmf+jZWSxX9Z
VFExEKCKJdGEIP1vHLWV9ebyT+Bm0iC/mn+h10LJy7m3pd6VsqxOWU97cjyQpzdRIb5Y8txd5UTA
7kIXNHIerI8A4Wh1J10FFfLPhp4/1K5Kdt+Rx7ouxjY5NobudcpwTGfEBzHEFjGJvozQTn6rov1S
76N9IOWvIkiQ76ka5c/TgsrD1oS6c1f8zslKyiWjnzTGsspqLNdqstnOl8J/94Hu/n6092yOdRfb
PDDFWlkF6QbDhy3140ZTlUtQx1ad+uJUW6j56Z0W4GLQMZkadihF3ufDkY39c0AV7AgoHjBhiri1
jUmE0ioJVFM/bVUUXBVUBjFoVbdfyvAqLxbLn4r8FeKWjo6kMuAWRd9pzJxu9MXY1ZLpykXna8hs
YaQ8y3O61xL1tawybyLbRJ9m5uSSsgrguuELTStPNNw8mXLrG41cOfCSerfOl2PeK8dmFH8EC1Lv
NimPmpoIOB2BGtKqgn6MOFNPqYHYkJpR+0Vrq/ynGMCjl+eW0pBcEVJ3UeoIzUhRRdWfA6w5B1yK
wJKhgJvFq0wTE/oqzF0+ZldSabwFCf2/+UBT+8z/l+ZD+ogaMaN3C0c96gjWA0ic8XYiulpSg/7A
iY72qgPwMQpi5TUUHb5HSzd4tYBdOBCQEhfocvHjLgaVZGVohOU4dJtGm251M5zom+9axI7NddGP
1bGR6/lBzen6nBa1/l5qWvJNLqXcDVI9cOhTZ2oanSJf414cew2bJsqWFlcm7oBOEaa42rSCeSUu
0ehrykJSQ266Q12b6ROFZMul3R/bIRAJpmNJw01Zp1x4Lkye31mgD7OVzYOABi6XiBsK3LGPs3XB
Xs2KRjH2gxj9qFJVo29G1SEq2udGC4RT2CSB38JgcunNV49DpiDdGST1p9QD8SrSmVRcK6JkRAq/
L6ZRuw115VoY+xD5O93tcxpet2h+WKBa72vaVDnhUIWOOQdXMugl2V5TOgfDLKMrbW5fiql+VYrm
PukMFIMKKcg5+4JHsheRqvHp5O/BO5nB3uzq+0mdb9j+woSAaDIdaRTrG9T9j20//UA8RV9tXTLn
BTzGlh5/BTa9hOFil/6N3tPCDJJFCpvIxq/qlqrUqxKFqp0G8mIvM67stj6aiGrMXjuUQZen9tCN
b2mXNX6UyObjhH73GCjCzZzW7og797HOU/nRQhn/GE+RkjjinJTXKhI1B5mWeCWmevtVHlPKy1ku
Ys3dv5VjRXdlsEgHPE5ee6l+FGtpr4/G0Wzr2Vf0uXyyZNOlN6O2mRrXcRYpdtKL3/qogu/AYewV
jYLUPx/sSg2uymip7LDvThRXOkfChYbHm1CnTTkt4KYm7UoF4SkqmOWgJkl7CwgrcyvagVwwVgiD
NXqPyeURkGFTuS8MuFPDbGVHwLwIWtF0rt4qt+A54utAyl7TMFN3YqjQBB+E+QP9maGvVjG6shZA
QAKceYfYTnXNroofKY0Ju07PDz2AWlcBJWH3lRHukqXQvLgFDxxIqGLCuPgy6QW+JkCGXqOoQTWX
LPJV2YXSTRoIsY1eaN61yHBTEGteEsWjX1b1IQ3SH3MJhMUUctXF/5ylOZivIpBhzKWcpkXxkvbJ
1wppr7tuTa5phsD0J1M9GE3Rs0ihRxtm6spJItoCHvYPSxMJewN9OZE/xYWgicg6slgxlzd2Qp45
qjUfOgNjsBJV0m3Sie1rhjjebgPxjc1wuNKCbLoZkiVzcabB965Ry28C6pOdWtTVoRto9/98VX8M
dTnrYcoR4ZoSRzgsSXFzAiFLTJcey1w/Dq+zRPT7BFXN9PPzQTZQ5z9H2UTztSzxAo3Q9PFuvQr3
4031iHWL3+4CMqXokJ5GH0irmz+GrrxfI9Hgob6A7VUuPelm99LYYuV+FnR/TZvGi5175TWKigfB
bncpHrbKvr4O3M5VgdzZ5bPlQZrzjRrv8cDpvPgOaVp7RRNf54S38kk4XLqCX/p9m8h86XoDtY9K
VpUqSdhfNzk0rOISWnENGT+EHNsPvrkEN1jLtzTAgdphd5xJGlX+tO+BviBg95X78NicDNpYVhOO
8SS/pC/inpX+1+cTYtM/9p8JYeJdRsQn/WGHLisd/ZIopZgQmq9hhfKWHnQ/OV56qZv7zp8Dba5y
2qznkjVlhr+2ycIrcRNfd4fjmisP/fLCHFun0PsD8u93+89TbRbTkuCZ21aZ6XftAZyQm4Tq8X9I
e7PluHGmafiKGMF9OeXerV6klmRLPmF45b7vvPov0Z73MRvi3/DMPwczE+EIV4NAFQpVWZnJottK
3liESvT+R6TeyB/XRnlVCzALz6khWRtEibEyeNYXcpAxLGUKaIOPO4hbg9TOyfBUZhVtyEG5t1jK
n0ACVReDBOuyF/qSH3sgRUStjbmDdMpKf1TKLwDsWqK4TTW3QbdxeQGIze98UuPoH1OMcLCKx3RK
Tpuj/AN1xlrWZiwrb8OXXON/xZLyqRTSB2GJWJ2jbZf/33mhOWZzrUM/qbiGJLQ6drUJMeIQbcsW
aiaYwopM+SG0WZVbqiv+4djoVFmx1Hoy25CAsPqMmxzMorvWyy39BUHuBaxzzYnNys5yQ1qvAk+2
Kc0b+Htn8xZh6HJzgNdA1g1x4PNfiP0wDg09MxGDVmCuOayR31eByQ+HDAYlLw3MFlw3nzCR+xcS
RyyjVKwRoMKuiwnu0gx0Kr+wxGMB51D34HfJXEzAAbgquxJiTwVVvwrXyW445S5Lef625vJxe6kg
NCrFMuOeA9CzR8OhA+a4ShlPAQqh/9EGFXm6AmNpXQAnqX8hNXHiL4YLGWRgESVTRevzKYFAGueg
F2mOgzm/dK9I0i/GEwZWfAxnY0bRy3Ize2J17xi+q1MhqZYAEe0rRXWB/JeReILqTABmmFMbRtbE
CPR0v1wWilgrShznSo2PlZKB8FXRf1Zz8Q1aKXYZlIxQf4XR3Qm29LvdqDmUEQrcLMJ34A0AcEWh
/qR6wV7d4z3+1tnVrvzEvekjDh5KiVANCp7Lwcx3eeeku3IXvqQvuNI/SZb0mpzQfbM7j3XwKITq
71MBfjgNI45EiPs6CLGq9k0c4PR5NGjuvCcqycEuPnAeQYuyG19bkRND8cByYg4MkE7iiitTmdb0
4VJKiZf00MiArnqRAXw7xTvGFUsuF/q7r+1QLj039cADORq4xnMHVpgf6AN7rTPYpcNHmIcQDpjT
twnGsvoMPWhv3kl4W56gt9ijwUlQL6xbdzN/wzwmMHbQ/dXBXn27cl2P+GVeGly3djSYabqL3rVz
7LeoH8ce/x3j0Af1UHwqd5IFQaxD4v/FlbzxVaARgDlW0M9jyoB+NBhLOYHsCHPBrfMbgdC/NucJ
eSMCugU+aVeEbklgGY+s9jhVM78eMVQJQS8Ltm4NlUiS3a72Xcr6CaRiyF7JPbLYYIh8QuPPLHcF
MpzMY02mbd1bsqxAbhIG0Ze6NmJW9tKgyETwMOEeeYpP+MrH3EJ2DH6lq9QMa7RxI6W6sUalOvOg
yoMgFv+XUnX+6PY7zPkwoomw4T03dqgzpEV8omot8g7Zq14GlFVKk/TnZZv/3mEG/UReYNVPplmC
NKWcaW32ms+uPia3xPqsBhW5lIN9fyS6g7w9Hf8ixdl45NxYolIcDKdAlBrQKbz1ECgvhTv4BPRX
P6JKwXZJxrZdXXa1rsoIOAzed4h7XrLDiCZ0BV8it2lBoWsOn4MfamKC+jrwNU/Bqyq06we9g7qZ
egk/60fh8UeM6lP472+omy9ABUiuHhRuHiQVhHDvAdhCK+0IjwZH7uLk/Y/7UXIj47ixRQVJlJp6
RYnhlE3ypZcMU56+3zfAOrCkObF2e7VMx2SKrienPUmfYzBE+KUXe6OLJ3kLCEn3c/ZZwWbjkr9Z
FpXkjEJX8uD0w0u5bHNbilCvvjLqgOQFHCNAGUQMpMNGWL0xSKUvi9TLY8uNgTtxnd13sQ2WAKuM
3+sG6uqG1ySs9tz2CnW0btAKIJfp7Wc1hmhSAUFWXcNXvcWWX7O3yQU5gEMqIqhEju7ioP7MTpXl
zVCgYv6JlJ14KJzcWi4hONAD2KFhPAiPR7tGLJfszIXA7UNBxkufhscaaYzky1YKqV8Ju21YPeQ+
xt14Bu9d5szPIDoj6UXiFJ6Il5KI8bP/8vhEM+p/v5P+QmBIz0DEX5N3C5BMn8A26MlmfZBdkMT4
BlOkdPMErMxRcYtPoZHUo8zpclDlNpes5z1D1YcdFLSOLdfYsVE61TCnjGCxfc2t7FLX6lzqUZA2
eC4t5xb0lUjewONtlxK0QztsP8uzrv764SZY2aOiUxZq0dC0eKPInu4RKXeg7PY6Z2rOhKcSgvVu
sgzghvEcDa3KGv3KVt57K3CY0zKbN8Xql1CxC3ysndp35T/VBTt3Jl87DTAOVrQjqz5E4Tb+SV9W
1qg4FrVpMEYpjhMZ5a/c6rE5g9vKineTowCxMduFA6SNJe3ux8+Nd9HNKaYiGYbeo4CXkFdUioSv
qUCnaowmEFDF7qRL1n1jW8+AG2tUGJvbQa4TA49DXG4uBGq8+RGkOg7gWsyxsa1s+MYWlTEVc9pD
nBIOI3s1uIWtdB+AB6kwgyfAKh7IQEjl5wfwKENmxA0t4ThBuMRk4UW276fVvlLhzGgWCGiM2Ff5
qdgRSK7wWd/1bzpOb2NF+9RlZx2Mz4woehtCwfuLryxg6SQVbh5JyJbgMvLDX9i67yXgN7i1JYAO
QjZaxIcGOtJk+r+2hocCCU3hzA+smV9KtPofLwE+AdPFvISmOHWA9KQIOZ2U4DqbPHZbD8RgeGIF
kKteHowLECuxuZBsTvXRIbQlswXAMXr9l8Dn378DE034B/JAPCCt1KrjsUXbArFBfYV6ts2luIsC
iPJOYB6wQJTMzDg24zCYmlQwBOEfHXCKmzwnVPlijBTsaeug2/OofSP4HEK8Ac64ggk23iog43L7
Y44K+y2ofI2ixrZqZ7SaMTBySlzNynfVRbF4H5T/IETDB+6twYWszDPzGti67tb2qWtAqcMazH2w
D6UEmxTnJ1/xk3P0Vh5B7GejG2Niq8MDGZ7JXeWR/BjxwvvVCdULjJIwwuSmSyEjAboNpHvAolBu
LE8QnuqU6zEX3OY93jd+eeD2JN9gDjFuGiMNdRHTvMDk0E9LqePLIAHtlPsGFOKhQBfmMFj9QWRi
2rdee5pAtN8kzA/j6Xx7qEB82aPXXKtuqGU2vyQHLVS+ynLIwrORr0Nf6ms71FU61VJecWOjuqKn
egRCGuwyhGDRyaDXOmB2GDwo4B90eh9jiO+MS2crQq2NU74KWo1eDqSFPGnTS+9F9mD2Lhi+zWLP
fl+yvih1nwoQIOBrDVWhvEvNFpDkbC+rXxgrItty73NSUTCS5Yov2lxHLNC+SxjcX3zD0o6gCz4Q
2h/W65y1e9RNGs2yHPBjRT5g6JM8V/I4T/SZRULWsigfa9oQLL1VFyDVJFxRvRfYoITUTi26rZmT
/WTRGYlbyc/qZNDzeDkHOACI31W338tPgsu9Ga6U44qO3MHkfqaHKjMNiIXWB95G2YrUKvftA/+g
7cBVbzH2lPGRVSq+L3D5MpsgVaWAi0yE4djEr/FTSDeD6xxTc5qDJsUjP1jxGwAx4bN6YfwCxtFV
qZA/FYI8xXoduDxEg8zksTWJIC90377nb79nFEmIvW90qz6w3gEqANWQy2kKrge3Ongwoyo1C8Ow
75tgLYuKPcCPg8qywLJ6ZYqsfO5/FSUIkUDSubtvaDOFXy+GCjRBD30xFbpzcEvJBWAN/Q9MeqQe
ejtvoxv5iWM8Dj9H5tAc6+hQMSetSgDARNgd3A4NO1I8k930v3SP5PXyqKgDNsBcj3SY4ZT0DKgg
IAiGx/iErPNAhRqxAHFBXfPwSGu2kFeZ9ReQFFsSOAoin/8bSjOWRSro1CAmrgwe1TD12KNjlYN4
8GQ4rQ2IPtgTXc6W3qF+cX+Z5Evdid8alZ/zC2r3Mki13aEEKAvK6QthXo9tJVt4s6x4rwbjIgOA
QE1d/U5ZV9unUQEGjKq5vAjYPuQUdnkCO5hVHn9fh/lBakyilwqwkl1C0NC/v97N5HVtmwotOQT6
1EYk9/+Tuo998BJb8zk48zbgPCdmF5us5MPnBU8d5v9lAXBl6qAOopgYXY5ma3EIvNFLXM7K0Fks
LuzG1hZ8CUCpP7aoAxv2YiDzAyqBBGih+fxP0PyCzvE7uOlt3U3PGQpQEH+1BUwijJ8L5z+/98C0
hEkg0G3IV4D2ugaKYXZpnsH27Wa7bmd8i2zyMuh36reRSci3vZUrW1SwQW8n5bgADYLioL0RzkxA
7kRztIkEdGJxrFO7uZeQEURDj3S06G5eo2kgyS4H5B5HwmWX75tvkjcfsj37Kbt5UaxMURfF3Hez
hnpq4OrZszZ/rzE3l8aJe98VNlOOlRHqjmiFYoaWWoVrfhS9rNZ+QjCes3JdF605yb/eN7YZZ1bG
6L0qukAdVUTTsZO/TlX0yEuJw3OlG5XGGULSkX3f3uZFtLJHOx7UN7ShRl4qe80udwZf8Nqd6DNL
ryRcfHBwcK9gAkeVIDJJhbJMr3IdmRu58KLAJOlvioI0JIIkdKcwhcYI15tXxMocFb0iIZADEVqx
rphCD6r5kdYs1MQW6A10t39WROVBYOSNEkEjJtR2n4Jj3uSEvPGHBSPjEIcx04S/iIWx72TjyJc5
g1Zx+25QQfEByXoDTkZtHHRqQ0ns0J4v8taLF/37MgBhrRqp8sQZ1WD3Mn8xhsSbAzGC+F3s50r7
PTL6r3kXzF42QYuyVr1aNk4Tl09magiMLdhO1TEnBOFzzJp86CuHCh9PE5St3XHfgTwDjNP4b2JJ
5vJGhsAkf/LjIwfE6D46EXqhNDKz18kp/4bJd9OHV7+FcqswbzquGebfLUQFo1LTgRswaopk2Sp3
yyewlDdP/5pB+J8bfGWX2qWc15cp71rNjXbVLvfDfeV0nwiWgAWW+f84D3++NnWriWXe1DHAbniv
jw6gPPvQz514P/gDBrSrS3QBYMQLTmx01qarrZZIZWM4mv3Yo9fuTiKI/qHuUGpP92MUa200s1Kq
htzAxWjJkr4NYUft5VOrWqKT7jlLto3j4iivACMljzE0oFnN1+3azp8VXv981RFWIG+ZjHWg4c1Z
7KTD8iCcCDRCOLJhmGSXPoTJlSkqboHoPah5EV4dQ1JP055mEHCFuRmHe4g448tOrDLP5n2zMkhF
sTkSQBdEDujgzhiR2qNvh4b34M9QPfQzEGsXUDw1m2O2Z51Yxrn5QHmLdY4LBM3cvJr9gdMcXewY
l9tmZwrjiv8Xgq6V/tXONdDjEudqJI3J/FS5MZj25NfYiY/p3gCOgJDKdGBOxLzkW16Y0qPMA8wG
5kY2cnmrRbr+JVQAikI8G+IAq42NkwSQRl2pdqZ/SVOgBWLwJolA2/VmK3bmfd/ZjMKY8sEsoKoS
Mkxqg7NQFLlexAaDt+6A2Rc7/lRgTAw8GBCXv0Qg1oFe0S7YhbvyoOwJriJ4Fn4Br4qC+L8bpf4d
Dde/hRyJ1XbI/MiXypjqEJXSIdT1qMEMY7lbDrQ2QSVrAY8quJbCgTpbRxE8drrPHZgqCchu+laB
kA38eQDRPQJDYemX1EV95KTtEuCrMIB8ZpXhttC54D/88/WpbRehL5OCHpTUxDW8vne/Sc2EPYZx
dh2q8jGzDL+VEq8tUjcO+lZBI/UNugBTauVcvNeT5thHJTMqbkWOtSHqwoFeqab1PDZzRoEY4K0X
AjdYbMMlBWIZIp4oARYV+qDMXJK1ROrG0TDeibMOXyJ73DwqvJl7EOWxsYemtIdApdN/Y77Ft5cL
7Skecu8EpXh7djF2UIZtiDsIQm6J11vqU+mTekcKMEPxGdjUaDZ/E/Iz10uCPn0pACQHHk1Fx1Qv
/TgGNpVL03wOXE2dH43xKchCyHScgcUw+zb2xSA0NX3+JselK6dfqtG/71Ob78frSBFkWAVMDVM+
JcS9zKUclj7uCUBQezBOUDWyArOxZp/VL9wEBa6tUS6jgiEdiGdJQ1UVQ+XoAmOUF7e8mb4AFWj3
DxzjCty6h9b2KIcRNTlvklzF6njUUuT30Xi5//02O6BrC5SnCD20DARIG1xvofmEKbbYmR6we4bD
HQM/uuDf535X7MeH1o/BekKStLIx/1O5eP1DKMcRZiMFN7j4O48KPkU/eo8A99MdRu+AJLPRGjNs
ZgwkG/bx+AIa9Pv4XOHnq6jfYi55Kmq4q6iY2gFMTIYnNTZ3FgARSr0CUpcGKLQdjPDYrHbB5m1A
huH+MU05bVSDsDDusWAOStXT4pdCYZb1Re54E281C9p3jMO0GSVWBqn8DdPetTZ1MFhNzwYky2s+
QHUuOvBQ8eyZSB+KTOefC3VljrrcDbC8jDEINQH56uwJjSSreDYeIJLc7cqn4Vvvch5GSZ3Rng+y
r7+ppri7slHgiZV/Dl0W4pXluzSReN1B5WYk35vMZ7Wn6aU9aheJ0HuhTQBMLxPRu+m84D7QZNCV
fkSOY9S67jTovF9fBsV7BrIkwiFE7oLmKXUNJjPhlcfjw2leWaRyGNB5QesJkgpuSaBVGEG1OauC
5s9pPJZHyUfuHJqTgqtAd/PnzsufoUj4bd4rL41d+saO9QU278LVz6FiMy/3WhvKUM+VUihcgREv
8fWAmVVtuvDKChWTu7qXS77Vkb1GIBLStKVy8rF/4eT6JC/JWyF3iztAUdPIBU+YtaeCB/BKR0qd
kZF+qHeHMpAderdvE6HyFwh25yNGgHlDG475KAluXkBcXEn8KNafyz4ITJBu34/CrCVQYZ5TpziM
YpwUERJq/TTbQ/MMLVPMIrNqTyxLVLif9GWQ0HcBgNiAnHofm8l4blpINkLh7/6aWKefiucQkZPm
ZMSa0Fi2h0WDaPH7fQub8ex/Gw8+ydusJ64CPWgyHK9Akw7j5EIa069yL4vAqdD+Ox6kf6KZqIKj
BxIoPHKNW2NSXY5hw8G1UuklVV9Swe3LyKyjvTbnkKoJTQgl2BlmZibIpOWtqXbQZwvFcyC+6vHX
eWTE8u1otvo9VDCPtWpa+Bq/Z5pyX00At4gfal0BD9NXaMb3wQxmD8hmv6DukBtntVwY27udeK1+
ABXetSlUIx0aJmjv8qjnoM53bF3FI1c10HfO/a3eOrYgEoEsiCzwgJZQDgJpOgjAxciDoPUn+UPY
OwkmcsIO0mIxaoaMh9rW0V1bo5wkF9JMCAaSE0HIzoaadm/Fs/FfWhFrK5SDtG0scmGDN0pXYxKc
P5JgvQwY7dF9tnDWJnxxZY2eiFACqGBzEtyRyGiUT/qOoOtQaoxM5TMopwDFSvyax9aBBAR172qP
k806MlsOa4C4HdLNOqa3aH2ITMaMi1DjN5BZCfVTAthV+vSbSFuwSF/riotwuR/3Dw8li/Pbd9d2
qRsiyniwKqgtgh7UVAkSAuC6nVFiLh9Mkd/iA5lB78/ZRfSz1/oRKG8m/m3TXfEyU6GqoF358m/D
R1DqlbiAgRulrPREHvwgTnTmM+EXFR8yL2cdLuJ9dCawtkcdYYA/IqOWUBa8Qp4twSxccr5qG2t1
mmPLsEf+unvmqLMcTaj2N7OGC0yo7Jpr7TGVzFSNIWCMcTECXQIB7/1dFTZiwnVaylANQ1AQk28/
6QyjcimQ8kVjojxYPJLBNNXmvmAy0Y3RsSTdm+rIYjDeCA43ZqnD1M1lnRsclhrKiiMEoy3njJLy
lgUC1ANLhmwQzZvbhS1DP0CfHj29eMYETxZaYEy//+3Ip6G2C4n3HwvkF6xePdC7g2SsUKruIC32
aACnnKbLl1StGCvZuiTA2IW90XFxqiBauDXUZj3qfgpnuGmk+YBPjya0vs8yF0FxaQDrcwhIVKo1
B74VHRGqqH0tgoSnZ9Exbh0V9HkEsFGJAFzS5FdGJsRyVxuG2wOUjpHixwpfNs3BQ6Iwro6tejzg
j1CwwolEK/HKDbL6tJU0t3w7zhDV3AWeBJhp4GOeBrGN3WDeaj2AdRYMZlgbNHfo2WDQVg2RJECb
s59NiLuWjuqhufIqJyay7MGPPgfn6lLsVRdKOIDV3j9DWzfKjXVqb8GSFZeoyBiu+hTtwHcDUY4F
BfrBb139vDgASIFbIIhQ9Yqt6KS6M9g9uvf7P2LjICOkCnhdQXACO0tlZUEsljwXh4mnYKyNSy/d
XNjyNNj3rWwdYxWjQxp2FLNL2NXbY1yWOoSvW5yfZKfuCYsJecUpfzl3u7mmlTHKObMZWN0Eaaib
YfQLqGVzGDDBDjHE+4vaiDI3ayI/Y3VQEXeiJBwEHNRWgJptZofjp39tAdRdVx1anE+ZxlqgKdaV
sY48jcfRCDGG32QVY2fIGaMC2Y0J6lstcwDyohrwWAIlbcHaSXBx7DHkjW91Y4b6VqMqL42YiYor
j7mzZD8V3Gj3v5W0cWHfmKCuFZmfh6YZ5MSbdP1QNyMmzaSpecyztrIDhVt+GQp3aWJ5seM6hvzN
rH4rxLGFlstQOUYZpohnwhc+rB+LzvjR58nPMu0PuWI8tBLmu6rZyiTdi4Qa86ARSMNSbn4tBO5L
Og+Qvm7Kh7ZUPKXu3+Kk/aUUyrsWyjFjt7b8COyciBogGgaHI40ZG8dxUBu5J9PcxvfuBWfOiS3j
aHjGJza1+0a2CZZ8qLeSovjH/CCpQXcVannicWkFTjvd5JMLp+CL/qp1lvLiRv5zY4vavQyj1ECe
wlaRiu6soAIfgrdeey3Ksx6DGa1iVrM2ogQQcOAcx3tU11BiunVfI025SefbGJ+SyyzM5+sgdi0t
gtUSnkpUcR+nr43H6otuW1UNIOEUlUzH31oNuGLuFERcL6vec5DQjV85mfHS3srWNTzmJcyDQibi
AzUnL8appBcSdAZcCTzj+RMHzoXFniCT9wUKgC7UyGMMxkT+YmDSC5OR8Yl7Z71Vtjx+9SNo0vGs
MlK5ID9CS3qzAZpK4UPvvstvJbDrhdJs48GChmDQ8LGXgNYRdyf6nXtMkTnQtQdvFMRM7NzldqyV
bT1FbsyKt3s4xjl0oHQsjdDlI5zMaLMGtnREc9Xk0epl98Q2+ss3FqnrkweUsE6rAAvdxb6ANmfs
EQ6uaM/yii03XO8adR1k3SwL4H6EIX3HNUeZ33Pql1G6dFhdvGdsHznr9N2zNkZ5YFJJUYKwgyNy
xlfDnFrkVr6EbGv2lR3DFtmTe7ao+DJw4FKOQyP2wNiqetUPPHXOwLxKZqPhsVN5zeAwLLIcgKq4
COkCRRPwtHsJHnFvw+G6QBta1zvRMP8SCLUVXcgcHlh5QdUGwurbk1lwkRh3UoVsziQSsK0Z9dDb
NgsochRoshF1A7Cb9XZbsvZy++D8sUz+fJUMBVpSFnx9tZynvq6idyujOJB6xlf0gLLIkr/X4KZP
HG3Hzi62huMQwGUovwEJAd5jOqoKQlwPC5j2SRbDfVMtgP0jzoJSG2fFVnuo3am3p1fo4/yaoGrJ
Hgbfeknc/AIqJnDS0hdKD5nHEV3jBeUJdYSgBAFcSJimEpxiHzm607yptceMR1t+tF49FR0aKNSX
ZaKAYOdAyMklPwB/1WJNnzqPOVKxtc/kvYT6kwDGdboCVWl6b2RKlHjC97wxp4aslQyZEky3jKox
RJ9tUbrKnf8Npc7W65CoCIrYa7y/N8gI8k6pNayV7DQhI8Q4DIEiYHKMVenfmhQGPxJArZDiAws3
Tfo+JdncFxLiU+MOKDBKwJvkx/D4PThLDsYbXbKj94PGlv+uLVJeBD5cAD97I/EGDmTGmWYmk2wP
rWL9/zNDPTzHbo4jYYKz4rF9kMZgJ3Hqrm1zRiLCWA3dGoY8XWS0EfZKEH4VwqXQK6iMMXIAEtHo
uL76YhLl+VrXNQAddYmnF2BPi0ernvwBvMOLaOUlqwqyFdJlSABAew9YDZBy3wY5XmkaUQDqBjzj
yrkJ62/iAHaY+3uz+Y5ZG6GuYG6oxSYbsKJZ0HtTn8rJjOXR67sQFFJCC7yTyh+0btlxReO3IedU
tWR3nfYyaPViJmXn61L+kjX8c17VbjQrO0C2v42d+kUcw9e5UyVLy4uzqMq+pgKqpo3HJFu8Msvd
3JCf9C55AJPGMUzzbyAeYt3D5J79sF8G1N1V0GJBUJmOk3ORRRjfBh0Mhl6i94GzUd/UQhPzfa9g
cQ9B1REWZvWUYx6/ZRz77U+7Mk7t38gFYxME4MIiSNPsvf0KCNkefNDh03gUHQPThs2j9ND5xlP6
OD5jqCE3KxAsEZqHxEpNXBw7/L+X7FniC1ueosiYoTdQ1kfRi/oqyjBxpdpFMfASoFWXLzIwenrE
OFnX25/+9uTsatAxhdCDQWUHfMwPS5mVuCcMs9qRcCaPZm0npxQlwwQtjPaqLbGAPZuNfd1M1hUF
iqNoohjQ9KVim6EH5bKMXOJFB+15Ks3+lNn5K8jTi28qVC0EK2qszKmOE6u/vflxV4apaKd2TSUn
wYigWpRmNx9q+edSXu577ebDfLU6mh6Un5oQ6gZt6vFetTPAp1f5RKnj91A+CxbAtEZFvTxTjKRB
b9ubCqVzWyG3gKp61YLydYx0u4orv+0lWwh1H9jACw/iQzyUZsZ52oqG6yVTh3aQG6XmanjTUATQ
5knNCYT+9z8rywTlsJw8Br0CBno3Hb5O2UvDsTCrm2+59SKoaCuHMQ/15+Z33iZi1LgpkDMSutPZ
BsbkmQn321ySChUJgJPQd6HfxdAxksYlGVOvdNpf0SOYXYEqkR/5MxkQkw9scDI53h+8XoVohYb0
WEfkvb20Rkgip3WBuhjgGK9a+YUXK7Nsoc8AqbWpWVDVgjwCMuP7O7eFjdWUlVlq6zR5MSp5lFJP
ORc7YPkhPJoexV3vjnALHZzc4uW+xe0P+2ed1E6W+gDqZl1I8ML7Fo0/lJzxxGH9/STMrF44vBj0
aTRPgVtVu4AHQiJnDh2Rrbi3VdQjtW5ViBBAGsXjn66PCMDYyRwVYfkNXeZU5mZcXO0QdR1wRayK
KG1CBsLpDsJBtdIv+i4GLyTvCl8rCxyNr6yUeitbU5BTY2ZI0yF4Tn3DCQP1YZ/piZd3/Uuc994Y
C5ZhpI9iK+66XLTvH4ntQ0jY0qCuzkMJi7pzuCZa1ETJUi94hSSzU7jtEb0diAoMgCSSyTQNc6D3
bW4eEwPJjSFDnAcy67fHRO5HMc81BSGLt9oUrfFqZgyHbaVQ6An+zwK1qLmt27Dh89gLRenrUE2/
hqm7KCXIfDWF1YHYeFnjlSVDWB3c76BvpXvEkL0ymrwgUoWNqWCC/okMd11RcY56rvzQya0IkyXw
a87L9tyj9H7/c25cdeQHyBLETCC79aGXm6azUk9thTgC3lhX3xMSCnFnoAv5FZkZm0Xu4/6RZyVK
J0iS0DymG2LKHExGEPQZ7EHHyCacC3hYYHwCogeYmmAhzzfgw7f2qPCs57ocJfWiAOM42R2o4fXR
xECD62Y2dwr3I8QNBhCot49tZGKGTnkHAyWrgrC9ZqgXI2DjZUND0I1qargWmk1egYYJ3/WncWGN
In0MNlgmUu/rtQe5Nsrz0xbj5hymQzwOPMg5ajJSadfVZ8ZhYVmhAiikfca5rBTlio8BAtmWQViA
kj6h804uoMezex+Ip/tWib/dRu3bpVEer2Y54nY8pV7ca1YXQjZ8+h5xT8KUmVo4mkbEmr3c3K7V
t6QCQFA0amqMWGXBS5fU6PbKzMyLPkZqkB2h5EEiNfA2NHWxEqbaGELhC5FzhDJ69qyC8e9SPMjP
0MbBS6iy8HJ77z+H3+5/TIZdumagCVEzBZWKuqE+96bRtKjvLN1b2Mq1qRv8y4xsxrxvcutzgmwc
zy9CIwVYx23ErhZJCxMOmUqbLVanx46qZAwTG2UrfM6VDWrLVDmeOy02lCuaiDT50ZLBaKNXurFb
f76/ns2QKYno/giSgWceHbOXWOjDURKxIDCTTbFNKHUzFATDd6A12G3CLafDrLSCkXjV0MC9cPv9
BgMKZKg7cy6IF8yJmx47IX5WQhRf76/r470HwM0fO/TRCAKllFsFy9LEBZQAUK6aRafXwzO4WBm5
3kbp79YW9cAa1UyeewVrWs4JYCjoWav71BpQ1xwxyQGV2nf19O9b8bCpgyecqPOBMZzKmPmqDtpi
1sFa6v0faww0c5k33OZ2rcwQd1jlsU2bL0uQRpmXNKU7wq0yoLcNJk6aZYb8+cqM3k/DAoWczJNm
kPAiT7IFDUrcC+6w+8di4wl3+92ooF/Gudh3GUJG68h7cd9/lZ36OIRmhi6LGpgVmzz/Yzvu1iIV
MVDVXPQBkGE0WKsdmbIRPMPrvL8AKH18vEHjRDZ03J0o2YDG/fYrlkmZVKUU5lgbSibZD/4nCDO7
qzdLIMPJvpIWp/FYuqTYznohbAVGPFKRyeq6JID77tZ4ZlRhoY4cGFNK0W6S0ZRBeMDYvC0bGub5
ZChJotdH0/jVdTL2RQD2b9HjrYGDypPg5+gkRF+58oHgDzm2qMrWhY06FB7DPF4GkkZ9VJ2by4RT
efJRIfgBrNcxPpGYDGHew3SRz/FBP0P+Atkek/puK4aBIQU4VUzO4yVEeYUEeuJG0icQchx1Lyyd
qHUWjFWqkyn4pIHSqW9o0Wl/QeO8mWheGxnEroH2ye1uguSkCTEtBV0vKQHoIasmt9bj1mpF4BAw
VZubfKNo1qRWjjjKkpkJkpO3cf9cilEMKcgGk2tJ94mfMYhYiLG7pNMu5jBqnXJWKJYFWHb0Gapp
QWUNuRQBiRg/Mg7Lx0YX0CgYclYhRSWqoGG6XUIL3A0RbdRdkfRjDBAWQn+HaDlkPs8k+NzaqpUx
mhMK7IiSEjTg1UFC8iuuwNkaVoewL45tkzDAvxvv1JuF0bAeXspnOS0JLwz0zgIvfCBcLR2cAGEF
mhzBhfUQZy1OvP2SYcoLSb7ouacjHktzbObcd44/LkPJiM5b/q1LgBAJOHPQDqN8rekg5FnKoOmM
4vKiLOpOKCeWNNNWkFzboJKreMYcUpkkhVemsuoEwRCb2RztmzEfIUrZdJZaNcdG1Y9qqn1GuPG7
tna5pOrNZQo6L8vEvZzLxiHKskd5iH4AegUMWAYM0P3zS9ZKPxR0vH2gugJJVwAQbz/6kIkB5Fnj
wtPCS5Zglk3igehzMuGXAcG6+7Y2v/vKFnUpykOaydLUp16TfZ2Hz6XRM149G9OJOLMrC9TO1pOs
zMIi5xheUdxy3x7r/YIYZrzGoF7ZKSeOUHu6sq154AHAcCBSGTA2orK6mP2+9gf2uCCJYPe+L3UO
6omvlLLrSCIw2e0lc8tXkNSDF11y2gLRnOVEm1ki4dxHpQCksB+U8Uq1DHTEOhUTPAjn/LH0zGS+
RMgWLQG9DHSKhl0q+vd3dtN1V0bJzq8SK6hFVCE0KBGXet1S9BcR1O+TBrwDK9xuZXDr1VHHteYb
ra0iXM1SegDvgN0smtOpn++vhmWEOqdqJhYJbukcHe888kdM01pLgzs/FJl5IssUdWB5CTq8Gnqj
npqapYZqS34p95ELLpSgMBXF7L4uhPPlyEqjNsPTasOoY6lBk3hYMtiNdvoe6LujBBKu/4IsJP6I
cQcD/MToI1JPlnRcKoXvQLJXlqdl/JSW54BJ1UOuhY8e9scG+fPV2QuEUGzHHD4/jQ+CewX4WMmv
bnYmpwPujTUpstEzvF0TlbNEY4buXSpijL03q9DJWie8YEwVpCZBZ82GKf4YZksDvKZiomq2T8uf
pVJuBsljjHeESJemudlDhdcto1ONg3L/+G878x8rlI/xejGmIh597iAa+6nCzZXrwvelK/1hVhhZ
xuY5VEQMVkgGIC10qp2B/CIEagzZk0e4fMmrpd6xGRg3b7k/Zmg6JyXScoivy5iZqHAPjz9jwDCM
HrqW6adM5Hb3vx/LGHXoQb0gy9EkQIg1UywQ31uJ8WBIHiSCzUJnFfo2j8RqZdTpV6ZCLONIU119
DN0QZH0pGp+RHnv317RZLNJXdqhTH7RxFC/FeE1zq93vuUbh91wjG1u6WeEHpsXQgTvA2A39GooB
Ke+7AdmT+oXf14BE9B7YXuzhswzeoBREnYuV/lDd5TjrICP994gnePjKOhUcBT5XugyU/iCTKd9i
rnWC2lAsfeH+U0K0MkS8YxW65joucx7QehcgngpK26NbBSkrw9vMuv4YoVEASZKDExBjXIjBmdlV
DyVrzn37CP5vs2igoxHxXWrouJPbOPRTPbXmPnls1JIxHL29DnKRgMIUkEo6LIVhzYl8AAnDCe3A
3rBBQGczTvlmtqb8sUHd/P0IKfaBh1YsQfLVT/PP1BvfMfeIh3eP+3g0WVQwH2Mt1JOQdkMxlf9/
rF3Jctw6kPwiRpDgfuXa3VJrsS3L9oXhlfu+8+snIb9nURCmoeeZiw9WhEoAC4VCVVYm+klPl83O
AyDAIaPk1dmBVr6fUhKi4xUkauzOy+ZeXtvr7aOWUK6xDROBlv1KRiRv0dLmUjDpPmnzc6yrgh6g
yAITivIhxwRNlkZBZn3dxtlZ49W/vIbXnvZyDUwQiu3NSjbKdVLmyQdzse/ssfgAmO37y2ZeX0ov
zdCF7j5KjfBZ6+aGuXStPBtj4RKtDwFP/IQxR1eShs+SPQTJGItKCTSuvMxkXtplPFwzBlUtM6PC
WwH8FAeq+ZpVGLi9ayLMFVN2dbN1EswEAZ02+XItrEKJviDj/mlib8nQYfgPxN1obWYYn64ywcuY
7/Fo3yCuw5s1JuZhfFiVCmnBsIClHtLe0Vs0Twwju5JVkWT764uY7ucfUyysper1aizShcoWZQcJ
j56p/qkCwGo2ibOs/3307qU15tonBlSwugHCBGsHmLWa3M95nggOMf8APK+IOWJKFFnwEUxHZ03m
mUnhlwXGnyLy7fIB4HRrsBa0ahCQ0Ht9JVupq5luDJNhBXiWGCC168Mow5iACsp4vIHErKVcx9vZ
Y27cqh/XfjShsj4B3uzYcwZU/qCLkFucqjxdFujxTN2G+igLFFegUKZB5BfDrX85JMM90TuDzIHq
yygCr1gMYh5T/pQgJk5VdoinBAJTUfGjXjf0ikBZIPh6NAy+iiM7q/Rc7OLXZkBr0K40+6njrIEm
oJ/PlgcWihykg81JPmzj58smuRFzZ5H5fnlsR6Y0IHD8ntjErQn8u7hNxI0dOzNM7IgSo8hGdUIS
mpftKU2tzWvwUnejrLpK8+3d5UVx+JZfuAsr3reoeb/KoPoMrHbAlLNpfZRj5W609IcJokiO2tXA
biqF5EAeDeIbRuRd/gO48et5uTYTUaxhnUFTb4LfMNGPlU0OJO4/x1qZORpuATutBdGFfwr/HA+b
iS5JXUSl3eIrzv1Xc0N1Cu2VyysSfEAWrN516JQ/KTzL+fpg90bmocPk6cPyvSvl42VbnErYy89H
l7s7BlncDdosIfzHxgriqP4xqqXW7WUdGEM9/bRlUKcYGv00zvq7rJDmwKr0EDt+7Grjo9kZYEzp
MxFJA+ch9fKvYi75wRwmdAu635e84WK8+RHq0Gi6J/ciBDcHXA1bumKY0NPGaACLG8pxATVTCzWH
xopSV80qcBoqwy1p1EA10nedDJR+Jym2G0nrmejJ1UjZPZbBSDDZHb2fJgkA87W8W8qsOwJYKwnc
QefGDV3HrD+m/F9PzpSpPC+1YVahdoZaDWa9IeYTO9uN2d/U7ZeEmM6qgPUDM1v6HSVnAol7n3k9
uisGiEzBdn4eAZmLXO0KZF+flWPyIL9LftbfGm/73j3Egf1B/mJWrtyEyuxst9COX9+pumuDJuxY
nPtDfciO9l2B31x49aPA/+hxeRWGgVzS0WbQZbxiX/offWIueW2irxaqQa5DmBJtdOIOkGm0DuRQ
q4e/MYhGvWVClQ2zQYxr2W2vkK1I7SC5ro75VXpa754EtR3jIGGTBNa40QKUGECQUPg+e5YnbSqG
XrfxVgIwVPFsqrQq+WNgfW8HH/qqmJcUCT1wTVJgE6pFdJaQif+lPKl2l2JHMyCauuhzbkuiVXE/
2rMJFtCRqg2qESNemeSMbl7vbVdLjenr+ki8UT+KRxA4bMk4oybIk1Dq0MirbvqQde3WojkaJIs0
gnoM0Fp9/RInoJVVAH6rNST6ynHtJGcxW09q7Zt6W76U+CiOXskFeCQwJrEW9tlYgWdutKtogbig
nfljJt0RbYQw3lyf9WkbAlS9AP2KpUDgCfQeeuXouyUwt7+tZ9Iwlv1vv9Ov09N2U2Ku8i1ex70S
TdReUASwQDjAuHhi20scz0sVFpt6mkuc+D55lFcQXmmqct9upeAQcxNuYIhkVVUo6yVNtXZ3iBqb
PeKniqJDe59XbZi0QWkYnmADuWnizgpzU0WxFSGjwBBM+Sv+CjFb8MyD2ylxhgo8w3FYAhhfQA/c
qYPxgNFnIS6e6/Q7+8yuaoup9RjPt0A3b4XpLnBMoZhihv+4AH+QQuEbGkYmX+7p3JfgA1JwxCi5
vX69HX6T22MG+i1hirs2ZPtAi1C6IpZ3SULNnCRq/pdBkecvJoppCPoge7HYerY2VDgIMx5OKyiq
u/Wq+U4ZqlU8oPKwjb05mKSbQsz1zlvkzixb35YK5KpSmVHGFMC0ctD1qOcFLGTdKYcg3SyK/Tx/
xdMQgA3wVOBDMqdiWeTYTnINp0L+Vc03Zn0GQ5gzFg+9teItH14+HhxOIsr2BkEPFK9MdOyZsJ9m
ubrFMSAWtSb9rKfqUI7dFzMDJSio1++AUAMkzVR+JUNaO0k2uPoQhxh+Xm/qQb3KWzRoKpCyDUAV
FJF6BEL9HRCBgTk1R2L196PVCgBEvKxm9/eydQfVqBZIb4MDcJun9L4Eo6Njas1dD6xGbpqf5C5O
HJQEz1EikrHjgDZebBXLPmGCWajfKENcB1Hf1ccA4WN8sjGvYTlZ7FCpc6HoKf3YbPTfr5b65i5E
ZkRbk3hA8KA6wmBld6wcJIAQWXF144p4yUmOP192CN4rwoTwKR3bU+hwzUuLllTONgDOeKegkBMb
d/q8ORrE3u2fl+3Q3/N6Zc92mHtNmaax18oBBGOAFlVZ6yWgALWXAq1t3YkHUfmPv5HP5hg3BzvU
AEZDxMXaH32tDyBrH2ICxa/BU+1S0TVRE5hbD9ltJEsf2W5qG6dZa4PMWTvlV3SqYJ8yiiD9QnvM
g9ZUFwUcEehfTrE6Q7lFujLs6awY822PxgQZkusB6ka2WfpdpADYmm3BqkZ3Yz+4l78sL5HcL5zx
WVORR+gQ4VpPoSa5zketEYLVBV/zSRNudyyMJNPk2UA1fL035yvrtEGQ2DqiCLNAHactg0FI48N9
8O5XxaQRQ6ZPOYmTGmDdJ7mjb/EDxJA9WXUozQYQIQdruRYCTgSnhH11dPM8ZmtT02rT4qnNLe3A
S25uHCjNRB5joGl05C/qwxsyCe5tq2I0G3BQHTT9TN6y1lCBSjScmNwZQIdAXIU80d6AWiT4h/hG
3ITn+s7OKI1Ouw87z+pqlTGMgmzZGTUosObfL3snN0MCfgfE+CDUArME9a2diYKMi6x2MWWmSw+7
6zy6oiMOioh6QeFeWDt7jOPEc6zo6UrfVcaB4pQgoQcIGJjN6YyK4qqFf104IHaneIrC/SFYLfek
qHg/YAQPaTZbpQCeGOVfdBCDPHtP9S3Ua6jk+PX03oDXrsc8EM67ctOlnUXm+BOQkzTSmEE61ziO
vu3gzQKRFmIc1ROl6RXa4x6RnT3me86AZA1KCZcZT1S4RHvgCJfMmAQCIO3y3nI/LMiVQaQITXjA
+F86kjkqW2lJWGgWFd+0zjyVUX/KKutz3M3+oJhesli/7FVqvct2uVUu89kwWzrtlFUupKn492b5
90k4hRLGG//KFrzHgJQEUOlMFFDauimiSbL+ucX+ky2er9qGTFnuQDoqs/lVtqDIXVQyhFEgDoxP
WXynGOneU02PcjJIQsIXevTYHGRvkHFVEAG2q6JhIzuQqWbTRzkTnX5ueg2kha6CmlbHEAHjJH25
lDiYkhSYt9apOPaH9VTfjKBdVO5zt27BwUCDQAzw4PAAYmMML4g+IS+O2xZoJjBVgPYLG8erchzV
nGjYVftLvd2p2qma7i97CeZDOTsJkOsfN2HiNhBIJJMkJB+2lB36ovukbErqDVMMlgkjVs/TZjiD
DkVkm1xHYD7V1swt0+IY2x+IXTjW+nmb1mDYJC8fx0PWt263ji4pTRfTmU6+6K5s/yyHc4nRElLc
tuVtZoPSTh99gLbcyTQo5ed5KD9reuGCZczbok9ydJ1hiqdubVfWJjcZNAdCVYhECSAA08+o6QIL
Yl1mDOWWBte4AYUaGcob8+rochRGmhTGzdcpWqB0kt6o4wct7r2agFm0bT5aS+50QPHPSFX1KD1r
+ebI7Y+4+bAUjUPs2YGcI7q816PdOY0duZhX8fK6cYBKDGcrOkG20SN6dc7M4ntUd26X4v9N5ZBv
qRNjHHxTgJz+WOXvivL9ZiAHb6VwWlq/ioibgywlmzQnXRQv3n5q2+ROU3YqIcPV6t/6PPG37bOp
Rs5GbrdpOCpt68YpJk7z0YmW2bXL7mzruHGsTAr08ZudfTG6hzmrXCkt3HoC+yWkL3OSB+OsBjWK
9f3Yu6i3Oq0NZsEF9RPUvaN4cfO+urKzMcwQYY3xm5l3x2LtQ13JTnb2UZkWf4m1gyRJfqp1fiFv
rpaDD0CqUTamBCCrs0DLsgDBuLVV7tykbtR/lecBPEiNk5MvwwQVr3pGxkMeyiF2kiF2lwJSE93N
lpn3S3c7aLVjduN9DC6sZHBbvfMrc7wykt4tsp+aDX0K7J6MecYS45klZsDRDKkMy9kM8OotrZt2
pVPrQK7l9uM8kNDuYseY1/GjAUiHN6xx5JVadSZd/WEx5C+GPH1ODLyIylaaDpuEgzWY2xc1tgaA
Z5Qfq7TdjES6y7Va9eUIBOLj9i4v7M+lXF5hKw9mm4QQ0QFdWYwVEmcrmiu9Mq/LGAPIee80AzBm
0adJp/JP+U3dzEGZERdRP5DK4kBA1Bebsb/Kupdj/mKIb1P8Fg3t8AzZ/GS5m5x2jr2u/jo0Z8PY
Piz6N92OLXfYmsxVor8JMPuzz7wYx60sMEyZp6HUDp/sBAe8B+NcIdkCdqn/5d57DjLMkzFr5iyz
VmRutAT/30qh/Lf+LqAxcTu1iyZTNVQNo/OUeHRICbowB/1MyRKSQ/QonqrkL08HQxKGcFF8ZWv+
o9YofS019u9hF/lMR+2BAqyP1kF8K3CQtihm7KzRu3GXBpt2uqYoaNDNbI5z7Tc5knxQm4c0Pyzb
4xxAhTMFM7AIAMhPwHeWmZSiaBFglhg1jQxa2VIOJjkLXadk89HVBsnaIkJxcisaO3vM3dQZU62A
PiEKlglck8sDrmo3n8McIhKXr0HhF2ROwpasSEbHBDWNJ2VR2iOitfopfIO3cNNskMrgCQN27Vfz
2mpDBqkqyr8rvfJyCPPZGNu4wZQu5sJaPENXeXHn/KekX23pIto+wZJYajdZT+dtMrAk+1Ad5xs6
x29c/97AN/SGRNaY5M9MFKssAEXFZJ52ApcGFZiYwacfxLibn+TqZ2i3wSO9QXdJ2LhZAcE6UfDk
paD7nWVeL7qSyH1b4q+woLPRVArqMn9XLdl9Peaox+jBD+XvlVKS0H/e8fE1rSHIgysOLpzRQwQX
ZPGqBfwlZZx5GVxwI8hplTQpiiVz60aF078zH8FuAZlSOhGRvTc+f9ccRLZP07s2cWxw758lw6lv
RfSVT+8TNsUHJBP0kTrUDF6NxpsoEuVDPwHmUbhpCgmXxes+dx563+CwpB4WzS6dw6QkRUto/sR0
YUEnDN7yVOU+GG0CRjZMtWMclblTkgn410qZgZkoTkXxyc7AFtqBYmX+sFQq/rN0l04OLscklRv9
QOaNni5IBl/NvtrrjOHOlcqoZAYY+BtyA162+9SyYm8DL4cDsS9vlVRMbKXVQSLaR5KtQVICkg0C
iExbb5F0eFqxHEowLVVdEWyW5fea2jhF156jdLHdYWgyp4BeWFpCnr3WgcNfFylzks16P+b95JRI
eEGSkWaQGSO6m+SdBwWMII7j2pEs2b+8ZG6pjlIToMSjQN+TfZgDyKPZ84x3JMDlYWQEY2gde6+6
UVYfXRuMV6aDQ74JCxG8Tu3OLPss17JcGWd8hL9JT3hNor0t9oDNC/roDWqss+nOrnFavxSfBq8D
x18Lsp7cHVasWAoh2CquuPBClkW5WLG7UC9l85Q5UknatG0URGru5+nsgVPE+ZtPuLPBhCxFXqPG
RIM4qLT2jsjFeVGam2WbH8x+pO+c913W3q0k+ZasyTvU2W/XSj4p0pY7kFBVPEMTyfVwQxrNmFQZ
UmayxQ7mmznpqxaqrricjNDWf8h+jNrreBoAram8zYlQz9PvFbejZN3uElFIsXQrJuTlnef938Ek
wUXdqGrcY762SR9K6N6hvIfX9OJNduIJPgLXoVE5BMrXhA4TG8ULq1wGDJ796SVfGdf/CqWLpFG4
SaFlQOoJwgOK9mrSW9ehtFWiAhVM9mnyJGDHnCyw3W4718fu1ISi4h3XiZ/tscPeabdWbRljG/EU
wyzW9kHWUsF7RWSCOaOjaY8VxtnQyMVrrwcBX9S/F3whXsXMMuF1CiSMaSb48p5dN7mbwD2GZuit
FspfFYcCicl7PVRd6+oNSafI3qtjqdfWagIiTbmyjMIx3DacbE9zyCdMZJ3AIJcJgjl3E3crZB4L
CQjAJ5Ki57qU6S/SA0FHMB14eRt52e1+F189EBQtt8uqDPPyvd5fVeQeHJqXTXCfBnsbzNMgRYkD
KljoAlAUiHr9O7c1w/lWXNXknyUTk7wQd5ZBu8vkGRsmOeK6k9FEOSlBf9Oe1Xf99zVQfPkg/RBJ
5PI/0B9jLDqim4tIi/FPoEuRI5mz3yiZd3nz+N/n2QRzkDZpKMgMJwiS9naoPvaqn6qCwQlu9xT9
IAO4QSBMAMx/eZK0FqoxVg0kS+/nN2jR+MrjcJW65DtA+U73sIpgQbw1AfKEhgwgwYBeMCfXrDTM
+6UYrLXiQnWMtrzrG/sHCAlEFWiu5+0tMWdWGnFLrA1eVb8fpdvVb0SQchY/Zvi7uFsVs4v2SIHq
FhgmkZbQdKRAWolnle0SKSCYKPwbAnWMQO8sMmd3wNBBalh4Pw3xTWF8qcsHexSMXvFu3L0J5uiO
azzFy4I6X7NpfhanQVOaJ2nEM0Yv/uLK2JtiL/dxVixrQUsJREqOVn+JZhEOgndc9xaY2GBiKHID
6R/VE5JuDXcG7bdTuvX33st6sLwlJ4z+de7l80s3iH2D/bFJeTlfnq1uqFVt6nG2MnvwbcDRq6sk
/2XEplNLuX/Z1mV3hzEmWMzrOqDlCnd/ooz5XUVDRigHb6GM4YbaXQeJncE3JDR+U9oD/CtUMC8h
21tjShYLJGx1pXpeG6XDeXuFkPfG2FtjQpTdmfqaGEA8r/SNQRvXnRkCyu3+E0AKv//8Ox8UZxq8
p/LeNhO0Bn1SzDQmIFWtfoD6p3tol5u+80eI9UVn8+Nln+HG4ue+Izv8qmyGWWwmYkiTXtvlvd5f
C2F23GO3M8GEqXiq17xpIFCpGIBvyIZLRKN/3Ir1fsuYMLVukTbYGZyDUgqlB2nDl3qSxy1Q3Ogc
65CclEowNswP+Lt1MQGrU0q9UsmTUVSq67D069B0x/nKcCJnul8PyNwufyzhkWMimKUX+hi1f3nk
BH7Iog0TuennNq9sZDfAvCQY2Fsrp7Lvwe7hELNwKVfaLFgh99ztGraMrzRWr6Xg8I7B5HNbzaeh
KO/BuxMq4yFqb2Phw5aX0+/7w4zf2HhQyvrQSbhBvdk9q8jhHfuovm+O5iHBE8x6T/vTsW+7OnKh
ILpKvfeiKij/o2K2AmMHyIbwvGauCHC3qZsEPyqzk+lQmEobSmjgnerjm0Aq3EU/22NrNcPaR8ZW
WRLi9g7a9EfRS1wS5dyBuIxotgfkMmjgmF1eFKUpowy7nKeDl0t38nRbqOBNmgFkFkIPqYcwF+4L
Y8ypTOXMrCu7qSkBDRRVi9v03jhCFqo70NFByoprHiXUPT9cPpqcIAezmI0B0R4GXF/ltFEfK/VK
qnAxfqxkdspBBC3k7qJClfQsbOYrSXlbSmzgkIFAVqOvmtU6UZz6M/otsR5DHfdweTncXcQqgDUH
qSphKz6GbMRt1spA9WY2ZGYkcIjrfW15k6S+rzRAFC6b4+7ezhzz0ZK1W/pRwZUna9G7Nc1vpmwV
EMLwhi51kCv9WRJzzDAnNvepBl0+xRiOoDz1ZNI5LflJtG/mHDbDOZdDg0THyyvjBFEg2YkJOjjQ
bAO///Jw1xmGb9K2qUK5C4Zeca34na53IVG/m6XstVvvGFEqyAM5d/oLm0wQJU2S2PXUVqHddx+l
rDxDDOXQWJrg3cj9aLulMcfa3HK8wtMxDoFmfszS6R0gxiIiE9FSGMcAv3UJHn0D7w/lWtmupPTR
Ek0BiJbB+EVqT1bZRhhx0KexDCCsdpdLmMi67Abc80RlgIAoRQmVHfcBsAXKTSDgC4Y5fbDQkqnz
6pAvgDPMmuAs8VoAOizIlExVhecxC4qmIpaqZI3Drb3H2hzoFAdRHvsJyAGbYfJaHSORReyQLPfT
5TYuNL+rFpeY70Y9FiRJ9Pu8isag2sFEFZBtmPt/6f59qUBSVbOlQCseZUnyugLw8/SR6AdcCAe9
m73L+8ybTMXinw0yDoOSzJroM5DnEkrVvxGRxZG4mp+fLNrdyo+y96bOAC8HfWGZ2fa1HfoOfDhl
OJYN+vtbI58WInm2XLzTo+z72DWfk1IJWhnl3U3Nu2At9TCx5kCJi19RJboueGmFDuoXTLNBexX3
Lk0DdiCHpa+rBGzi4GUJuuOgsFOiWnUQbD3nhfbCID1oO4NSrJjzPIBy5i8gKiJbTFjtkw34xRi2
/i3s0GY5HfQSN8t5r2qod+DKJZi9AnUv82Groi1GvONRgvvP0BtumHg2xRYUIejSt2OCCoU0fSId
GvI5GB1xhIHwEEQJbtTbWWJKBfEAedDaRtTL4w969bMUXQ5899sZYN7rxbLW5TzjYQmmjy2AamIo
1SjQU8Vt86eY6IP3Gtt/paef77yv6BornTNT+oM/Kd0I1NG0KWUcxI90fqDZrY/xdg2cVFk2AEPU
ow2GNtTmt1dU1UJzCy/LXc2TIl9xIS4vzqf5qczONuP9ELBeIcEJ2xP5lYzvC/1LNxCwwZ2q/AQq
YWchvWMuHy6fb+5VvDPKZhVRrcv9hFJg1d9L4AZcMigQW58vGxG6DXNhTHEOSrFZ+X3Y/vOoOTeM
7NbE3BbzmmqjVmMjaWeiJGfUNYPiSj2V/fkNw5T8HYRSNQjpDeTUzNqgCS03c4W7SbmdfQ1CgDV6
VjgVkzM40ITzc/naKj78dQR7NswsU0lUyNHTF+Z/x2bx48qzKSZYygtI1JYNO4ppd6S2wTwIudT4
QfKPCZZ3LhpbSZVaswzJ/eT1JCytqynBPPMGlQmUe0rwBaT+FAe5Jz+KMDX/i38+G2fiZj2Oc9Fb
KIrQrXzGab0xyPD989kaE0TLWU1ltGf+ZtqBv6soQmi44ii44eXtnW+mCYYWCAeWzfqAhv/s19sw
On1hfo2snISCc85f2bM5JprMmz3WSgs/+f+6VJ9NMceOqFlut1OEgXcwIo2ACjTrsYt+qbqIhIZ7
vg0KkUDahQlSJuOa+1nrSZ9UoRSXjj3epOjYTn8VhndGmHtHV8askCO9DLsMyPdZ8gYlOsvq5gs+
EHWtV5n7zg7jD8aqpENRIcPKjuP4Tg9oTWpy9fisumDqygNhGYzuziuDmKQ3DfpmecUpU9pD1qwV
+mdx8ZNO/OZXRSD5svyTTmsVAOOKQEvcULUzyByuQa6qtKj6OjSAGY9GGyPeoo4Tf01ocj6h8F4x
tUyZ0ttTiboGpa/KFqiJ1W4cjuvNGnSOckZVWhOZpN78ahsB/wInMuZdXnG1WF00zIYO3nVJcfDv
4lHRxemxiDBMtPjEIY/lXfORcjKLYqPIMnOkY2WWt6LoUepocwdilq4ifyVK51vk61asnsA/eVsL
jTuIaciGabwi7MiA/CBrWyZQWH1RxZz8zknwzgtE2G3e8vYGmeXZyC83VdLiMFlbF3TwfpcQp09n
p7e/WouIkI970ezNsVFrm/LUHFSQdGQnOkq43lDVcaN7Y1WYF/4VUPJp4NsxXkvfpZuB4YLSTkKi
106lH80ilGvZmUTAIJ4d1EhRnYA+52v9KU1aukmzZjhmRjI3jievbFXitv2QulS70xW4Cc032OOw
t8ekPmkylVoBdpfA0846iuvrx9R+pHQCNTRzvNg3vDKiw6h2GF2JxyS5X5EoVAEFFVsENurFu1eJ
NNhbvw1aBS+l5YjS/42LV4GLFzMn8QLa3hhzNUSWHUmZAZ2LNt4Os7SEqjF8Fewn79jtbTDXgrT2
UllGgLzIYXVUdF+FkAzlEjAl/21zirxjtzfIHDtib+raxKggjfXmyv2wusY0/RrG+NAMc+MMatsI
rj6RRebkRaQ2JnUDxrPRcscuD3r0LdW+R23t6dL3y9tJd+uVd+7cg/HOZtJwwjHdBoQXCTVlepdn
GebXEkGlVuiGTFY+J82QYhufpwtq9zeVEuXhEQ7u8/0QFT8dqnqU7vOl02dxvkFUEjmyfCJu7/zT
jQW6XMNzHBpVIIoUd2N5CSVRno0yt/lsbWs3ROjYT7BzesEjLr4LRCtkjnUUZ0WegMQvtIzWmdqb
1v6bd/B+OcxZHqaySMoMe0jz4//8DuYle3trzKmOJh1Yh8aQgnJ1KwCpKzmjBFGoqdVePzy+oVwj
ssgc646UQMibeJJiEsl0iLv7YEso/mDc8tB+hcyh1stJ39oW+wk5+BFMBKVPLH85mA//0Dm8waRo
iczh1rq16dIOj7e/+YRcjyQEg+PgPgZOmznhlSHnw0r5vmt7cmIJckqJiO+dW+EG8v1fG2x1srNQ
Wk/0PH6ikY5aIPcokVgd0jnuyNHAsRI2Z9G7gBuNd0aZYKInoK5JUhRNZPmUL7EfkRG9tNOUfpFF
fbMn6pRX4Xhni4kh+RglU74UMUZ3MC7h9F/K1ikBdvjYf8FgwYPROJOLS8gzDbf83LmZvz5GsjM/
5o+XrwXegCJEv553mokvRO3BU9g9lbchapmEq3Is7BOlQfzdps/tUz8cUwMyQ+Phsm3ulbQzzQSe
VR90TSa9BCGc5Fa289OsIKWWdeeyGdFnZSJOF23QTF+hE7Nl1buMVLPTpv3HxmrbG2lR31sYfo4F
Jul5u/R1mZCTzetiEgpDyOzzJKeOZGgYizo07ehm4Htq7S+XlyjaSSbkZHK0ppuEx58kV8diStxZ
lc6dSYLLZgQnX2HCTJc062gi9wvAHeNbLTZS/3nZgmjjmNgir/G4kg1ZSmTfWer9nNquVlm3HXTF
xsdZrB/LDZzPLsiyRzVoJco1rcoaBTQLx/vl0NUnEyk6Ggib9wbhSW5SC60YYHBMKIOwhdlIbbO6
HLUsnF0tpFI/9dlAsqKfUJOFPVFI438xi8JCqVo7W2qryqGv6o42tasgBhNBr6be5S/G7VlR2tt/
TTC+LgMKqlSTGVEkKKOq8oabTrQgxtO1Od2GinQgxwPdF/GphnIOsqbc7fwO7Asg90keBAvk+8jz
Ahmvr5KttKNEiUPKZJRYp8wrocZGpzrR4a4QVfzLBkVLZM5ABx5LkDMB7AAKeyfv72Ba8M0EFli4
XTlkS6LJZRym5IM6fWyN4+UV8B8Bzz7BUsz0GFpdC4J4xJJxauiPiYaa+MHvz/fR6ffbPXw1U4oX
w16kAE9gZ41+bR3a70KRIuGamIsyIpINagTE9PV+9NVgut1AoOKmoNWtvWZxRZej0B79iLtl0Wqi
Nq3AcdCcDnxST0zIlqO+iZNWaI1u8s7aXHR5IxGURP+m2SD6YkzIULTMiIoM5TsgMA9gng7XqrrR
9Oavrqtnx2BiRZ5NubH1OnZwOk05lR1J3cuOLloIExoWTc2WzFhBkBf5mvypL2+7WRbkElyQzS7A
PhGQ7z6NoidJv45IFek0GHETF+SU01V8TZ+40EKAqC1onc/CpzX/pvqzewYzTtCbXbnVCnjNt/dL
QIcv6TDV4Ayds3qYYBAeY5ELGkz6nW19vzQliuRamKCxdlgOGEz8lRMss4a9QdRDEd1cBhM4sloj
qy4NVTgbf26uGCzgb5K9FbiKwYQPpbCybJIxqz/ov6LGuDEAVsht7fGyQ/IfnypRdUidY16RbQxJ
ZTWQVAH0EKNBPVgArK9FQD/bE6iYTniKMgz+Uw2kW+CHhy6TxooyaXJbm21c1CgBHikmfvMkywHn
D+qdU3Rng7/3/8Eo8+nSqc4w92nR5xNG+jNQDNBx7Fi5psyUVtBTSbVGVFDmfsLdSplPGKWdXVSQ
UAu66r7ssVLblyVNcDfT2Pfq6bAzwoR9QzaXdevxAdPacKoVenvR6C7oNJuFKHpx04CdKbreXWAx
8zUuwZMTBWp1Ns0baRLJCfGP9M4CE+i3pRrbxogiiswZfT34R4NncRe/iR1xn41/pHcGmZA/DGsC
ZsSoCvVeW/yMrE3vZHpkjk4MhrPrsR7AKrSQGTO1JPlc5116JMW04cdENDXMfcrs/hTmbiBVYaol
AbwkUsCJL4VtsjqadW4rxZGU91b5QXDyRfaYtBGEJvqcLUhTh2B9GiMi6wdaMDGc0g4VF5x3ru1N
lWu1/hsIDLm3xfNqWaS/RqY5TSMkrWmCkcQVDCT/FL2gMeNm6xvYTwTeyyrLTGZDABsASKiV+xtj
0cNCnv3LeyoywUSZWpJqKYsQZbrUcvIodTATe9nC03vvwnFnwfzI8caxkQC110jq17Puj2N1TeoZ
g3WJvmJyb2h9HCGQyUEi2IqOC1Ef1aGFko8W6kXrk2W4rkCkU1flyUimYJrqxh2t7RQZSub003zd
DvFdKWt+NYP5mYx94upRc71206GXFY9Y3UM0NeDR0zPIpqitHGKs+WG0LN3JdW0KNkojSKCaNS8O
eAWcMmmvYnRDImX7qM+VI+WTCS5gaDbE9i9LXzxpAdtf2eluX2fQwmo+S/p0blL5OGz6F7mG9uWG
fjvo4dzCWq8ncNEVS2Q4aT/KTiRJp1KSPtTdKjlrKQ+H3miOxoqSbTb7HWRQlCn+kFgoFudb50B3
5ZeRF4Gd2rekyAWvGH64p+9adBDR5GYOVLKqadZ1iMR2hM4C+WYY/mCK5qz4p/aPEfYplnfJDPV2
nNq4uZr7m6mVnRgrk9vbbb1eQVJ42d/4Hv1sjsmx8iRZClBmRwGWBsmnK8V4/38zwByZnnTpOFsk
Dut0dSAgF1miOEd/w+sT87wE5hYet4RY1QQLWpge2u1Ex+/+z89xCA/94wY63dLdLankShVBZhpb
1vZOnN4MWNjlPRM4mk5/vrMgrXEG7VMdkTsGBeRygDKYA6mny0Y0evVd2jfmLq5yRV+lCe1pdTFz
nxSr7Axr9djhAHlNBGb9dJuv00h17XhOvSKf3tVtBpHBgtxDF310h0X7opRd71SkOappGqLX3V7Z
i3JtlsjNdfIpxUXXtd7SOt3SObqEjlyx3Jf2+thExnlW489T3NbuKEPISV5BndNMIXgyJ7/dflVD
+VNR2h9jVHxRpfh90+tfY7DIzdWgOmtj/CBTvgZ6Wx06Q6gFwc+aNfI/pH3XjuS4tuwXCZAoUeZV
JpU+s7x5Ecq1RFKG8ubrb6j3xakadZ7OwdnAADON6ilK4uJyXBFhmlAwtXSgZ/65A04pDZ3paJP9
g76Z87s5nYQAxXU65bl6+mM3fqy4yA7sScsZg0DV/++QTDt7r2+j3fWb+ss52I+VFm6MywJM9Roq
+//L3dD8y/7yWst+aqUkQ8MdpAGkLddWlNzUonrHfZi2KtThUICvtC2tYcUawq8cInLRk36/55KC
O+sVxMCsROXjaSvO3Ya43QbkY2HmsTBa2/fiq3zofs9t6l4lMLE0E6KlQXXM/JnX/bpA/cXhafLj
kRbOME11Fju0YOgcVptiG23alTwa65nR6O+H+9omL5n6MwReRU7/x1nmiyXKj9daeEQ9GooxNwH6
is3OtcDXB9HcQAHjY1JeSY8uesYfKy08I5XcsiA9kofZZB2b3AoNqZwKU/v6Lz/fwjc6/aT3uAeK
Qzs7pxsKUY5VhHqyE3czEvdf1K/XXmzhcDC/JhQCqcIwiclKgc9vod7WUbXy2rRU3/Uyb9YmKwMQ
rOl7GbWYJm0j5T2lRnpMuvHApzYBoAvdwb9/iYv5wY8PvnBLAJb2OUS3sjAdVpWF4pO//32B/+VM
mJqqA6YLSqXFlvaFnWk9pjZW/Ra5oiu27ABs0r+Yubz8ib8XWuwpGybMQ84yOuW0iYeNUh0N88q1
2/8SN77XWGzjhMBXFjp6ZHXqN7655c9zk0x44LyegmqbBFf5tC7Hje8VlxvEbdnrVsbC+len+eBa
zjUfiXv3Ql5JqKdeZW/AdkPCfG9u8ZOVE8jRlet4A9TdnR4FNCx9+5TcGrgEdY07A2ITULiofOOE
9uXm3xCjX75hNr4feRGAtIoUjA8CPIEpb4Ks7o5x0gR62h+FkdzVAPSFBYV+CWlvy7pe2ap8M1T4
yUo8Gp3m1RDJKbVxc8UOL4YLCmiEATYiGzH/nyGflDktxnLKQ3ArjH4bgzk6FzdJqQdK3kPBcfKb
EshxA5zZqKKCSeqY5uDRjWRdABWPh0YQK8gz+SRimQAZfZXv+XLfF4A6TXXmE7kE649p1hYth0+f
dbggSnTPN/FaXyuRZ0PFWAvaKvgXF2zze/8Rwb9XXRbygOtnwpyZa4Dpc7vKBDnlFNgj2xj21kjn
/TtkE3dtA6pUV4GEf5xZXXVsFfLGBtCrQH4ves6YvXMwhRGnGPtQvbnnXHhG703vOpArIIkyV2Co
G/bZtRb7H15vXlaDbgeybOhALn1SYotoEHomQngstILa/n3oreCKwf2RGi0WWfgjDWq0EThsWCiH
u1Y/1AU2r4NAbZK5I33rkLGMYFDv9WKbNsZGA10/huI90xZunXwMwHQb5IElwH1F6jWWrD/Th8Wz
LfxYSxqDxLkQIRplyT0+PGQ+y4/xWQlTyG1dm4b/020ulls4sYqmMOsI37v3Or8yvBrdW/Xl98ge
c83duL7apL5oWD92eOGD+g5BpzKT3y9Y0FUUtmGlusxr/e4R7PjRnQL1Wv519RJl3tR/nKZ/vuny
NGlZNkHXDuvOdzf8hR2B2gN3i3ZM3eGXtW08yFH4SXjF1C6vCkVOCHzgDoAuSmQnooJMdBQYBUZs
mJ1H9VmjA1t4WQgkR2DWGyjV+MrLtcH1y5/5e+FFZmj2llmSxOFhKu2DHSu70W52ZXuN6eDa+82P
8aNg5o7ZSkuRIpzyYpW366EkrpL2XpNdyVb+1BX5vX/fL7Q4tKYWzbpQyszjVbxFh9+jWmF3mqO8
+pk+Tp6zlY/Gc4w7uBFKvOTGub+yl3/448UTLI9mXijOWMOCjHC++5uxMcLLNrMSVrH+L9danEsh
xUDMHu6Xb8qjtY422s085kDW8ema/OL82H8cDKKCUNMBUwYYMf65hbGiygEMI3C5SX2w4r3dQR6i
eLcVcgON2Wvl0R/Bfv6IP1Yj/1xNEaAjnBL4Xt6Or5LQvZWqAZ+mINJkMBmRN5SDL834xui4l7TT
irfdJgYhORNoSrZ3upKtc/arUPsr7bI/sb2LJ1scVaON285yonkeqA/ao7xLV/ZGwC9FLnGFr3l0
bp2frzqmi2b144ssTmrR2mbuOIUIBYMjoIckS/Ci1aY0uyCmD3XBXBp/WBr3TO3hipnNX/tve784
vj1RwRVhlbP7n1bVWeauubEwRzGEytnY1des+mJ0//GqizMsMemX1AVO0MxTbX7h7CIrBowAMp8r
Cd75enuV7OmadS8OrVVwRWMV4um85MzAAcCXWxxp504brrnFAfk7eKOjXXVovOikhP0mPoNvk3ig
tQ76tbjix/6suhZmtjjZqmKnjMlUhBVw4+1RWxsbGspbdX1NSvNiBPjxsReBtjIVwTOzFqE5FuGY
PI6YD9ana05xPhV/saClUAK1tFytHfU/3zfR3fxOHHDHHSoh9QaIxl6VsLqcsny/1x+iCSxlUh0x
hk8w/ROvtXXmyV23bX3V57hPK69QCF1MFn8st3BYWtpFEpqkQEZtoZ53aNbZpt/I8NrZuGKnS64Y
To1MschMU6nHtw0xg64YXOhtr4XjeNo0vv395F8xDn3hdIw26ZtxgBXWIkMaXIXoF/pm+/T3VS5n
sz8+3sK/tK0h8qKDdUBhwK2PdN2AnWEO1c3hX0x0XtuqhXspJ5HiS8GTzn3HFtfNH9oeTtx3DhpI
yjczDAVk+CeyppjmO13Npa840yXtzURlW6j5/E2DZj/4tTetY5yFcaUH5OnqapfDhm5CyXgWO3QW
dtnFU9xGmj5nI81G382TJTNmVgv49pptXnbb30stIiOEUGoQbKUMWGoS1KINrLy8En0v5pHke4mF
PWZdh4Fm3rKwUE9EfFjj5NXJUajXEM6X7f57nYVBChJZKYjNKPgsAgIog62e7Wu9qMtm+L3GwgxH
u0t1TNTPOwOPEbKQokVQhVdri8vbAtlABzeiIHBehLaoSoohy9IUkUT1LPCEP/wWQgAbggoFCh+5
4tXu9uXP973kInhx0yp1NEwRU4zYR1PEtdmbPkjv727j8gf8XmX++Y+iwhplZ8UKxTlW1BXRIfoq
W9fJDYgMSH8wuIfc1K+ya6y9l0uMWYfxPx902fPorcmpObKw38Vw/gm54KA9dOf2dQbhGie6bTcg
wyRrFcziMZLBdnf19uDKni4n7waS5Kmi4qhBKXCNebGTqqxbBQiUWXFXhkZztF6uFQB/ImB+pyTf
771wJXHPDdwkwJXUgbZKvOouerHeY0j9la4SoNuz4rv8aH7glT006TYjXDkq9quFyJ/tycVzLPwM
RnorPpS/s9Gkc7WZl3NW6Jqnyg2fP/Y+rkajwlXX15zpFYMzF96nNwqHKhlHlY7boTaMNnqIjsD1
bstFLwd0pAOYum78wbleKkpFKO6YEQ47QPRLASzyx6b+gAC45uXo70Rfzqf+8vfTdNGkfiy6cEeR
Cb6IIe95SJvSFRm6atnN31f4c/Bw3rgfSyw8Ee7hpZqo9n9Kp7mJJGKMAjSI9DPwk99Ex2tV08V0
6ceKC0ek6WheC0l4qFKIVtWPeQLNOvsYWb/qa7CKiz7vx1ILb1SohQWNVuBEVIj+qIPqdbJxma6t
rnzEK+ssM2nSgJkrayj2CVbfmm56r/vTWkLY0RWb3s8D1IX455rtX657v99vmU+TSseoryk5wlU2
eSaGxjYp7tymMD7EoM/rV7buFZFbrvr1VabHy8n8j8UXrmcse7NTS7z0sErv54WH9znDJn5+A6CR
f83VXTmAyyxbyc2ptHDjHWo18s+hxj4CiUORpFX9lSB2+dhBqs4CxELTl548bmojLZsRDTiGSqgl
LifqlSUuW8z3EsuPN+hFQegAd0JeJtG7vNlzzJL83S4vn7TvRRZOeZ5j7BoDi/CJH0ur9CTVIDxv
hkVVrDEbEvx3yy1csVo0hdAIXCQtyNqEYFhlVGFtPQ6WhjsQ6+nvq137gvPPf2QaTQREUV+2PNSz
l0SvvII/6E1x5Qtes4SFA2a8thKLWzwUJfF0ydwC6rR/f49rSywccB2bRayzDnplKXtTDHlDq+Lh
70v8eQn228l/G8LC5aoZBksnCYNufGa6oAKHUO7W0Tzn1sIQsfNLxqt5svUawczVdRf+NwbZbKv0
JkeaG7+pXn1kuzqsv5QA801BcWa621ytxi+nIvr/vOxSLcnsCQaSS7ws7kVaz/hV/7IKNwHLn7mZ
qAulZiA708c5rb8KOrtokwYGOUEmZdvqkoVZFCKbBIc/JlXk18on1VEwa3FwZTsv1o8/lllsp8ih
0Sw1pAUpREnbw1w/zoQovzVzrvDBXt7CH2stttCglZZMJbRljbDbV1CLBhTCBtayC0BJtK03agKQ
wDVffzm2/M+q2lKFI9PKJDFtrDrP/JTbedH/JCXpbZ79C93xi57yx3rzF//hTAwaEcwPS3PVT7jJ
N5M88TOrhrK7ologqEvzVWTIa1zJl3MvYD5shBhDo0viX6HhBk+vkHvVAf0Y/P+Ag6AqfW9AuFef
k4ZrJ/KigX6vuDwbRMZkNGZ/NuhVEMWxK1vd7a1fVwx0jl5/dBZ/LLP4nMSwp8aJJh5adx30iOtQ
PvXPULHGmXP8qxcucxj722qLWEpopKlGJuBlYn8GWSWpV4co4Yk3M8iDPFi9ehUK7aOLJvPjHRfB
tajBmDUw8FnJjEJ2pKvGsGzaL62zQ2rIcY/hB9vr4ylgUQRmH90uAjqk/VnBGDqUvskBwoRdwNO4
DIaGZDfVOKBmGrS3uFI3QKB74I/37Xr8mCziRb2ym7SzFX9k+nOqf5ZtD03LepJua6mjL8tohwn4
B4s2HhtvM5NB5Qyz3etaoc91UwcjMbmnqBivGJTJWBlmcraS6L7IlLeERG7agnE5q1a1mpwhGO8Z
9TtHB05pnif9YEXylqRQk1clZH6gPDpwX5OglrOTm7Jz3lSgHr0mLxWvrfkdHXRfqKOrTu2JG5nb
ssRVlcQDWhHyUf2hTrNXe2heMgi3mxJT8VHxyYTSuRioPcV2DgX0d5YUwWQbKwcw9pXu9GPQWaqD
q5U4MZHCg/BqGq3TUAxvZYdBfozKkk4+1ebwmDHovkdmHTixOIyp2bpGh0tio9lJ8TY1yb7UunU+
OVuWaX7ay7XQMvBKRd1HXpQjZD/N89h3uzgGxmbKg6m33c6uPgaHB3ZL79Wi9Uvy3pQ8XU9ceypH
a1/lU5DX8olOSuQP1fSU1NpKTaWX5MZR0chW1KM/1e9JUW+kKELmmIFqWRiOGc+D9UupZ61z04VE
E0ha1/0IGV/QOBKlCwrWeJkNNfexD9T4o8U1bQ+iWF68F0251TpcCpix5tq92PKqDKox2tMiuwNz
+coc2YphU5XYBrMsHdzOdB5lo2+NQfrESG8HfqrMfWfxV6ENLlqfOyGaLVzuQa+c0UUmd9vl7ba1
2Woa6BbGvh6rLFS5fhhMuqYTrvhy3ercYbRLr4rTjYQWdg5aiJhhnopRZ13IB1WSOwc6iRgj803r
Xo1sl6m4Qhc23heXv4I9GGB1TFsRu0lfr2Sk+mx80vtHk784YjwVteai/t3oYx9OEqwzmuPpQOJk
owW98Yj4tMotH+LSGx5NsceMeh93kKY1zBVhR9nLDTIQzyLDVjJn2xMMmLW2V8fxJlf0XT6Wh4KZ
/ujo4VRMoRl3G9hdICe6idgnfOUqrYzAHJxTZuG3d3WDKnK6j7s7ve19geFXab5UuRZKYiO5qH0w
Gvtdi5tQZt2YZbk1R+wXbj+VaXwuKr4ZI7JKHW2V9yQYtNzC8Dgep3xUTG3TJFmo8TYk8eBNQ+H2
sPG2eC0bep9E2i01tLA0WY39rh+5Dv6zuPl09PykjNODLjSoUBbeMJ00G6rANfAuySqP3geMLuht
0JWgzsiQKCiqb+DGNtGKjdCSsCKbSO/BpCvcSk9yl+OvR5nioqPillV5N7LkIHFCGkgaJdobBHkL
y/ZUJT+MRHFpC5mODJwBKfKq5FDZL61d4MazQvtpb02xP2rQajdPpDgQBSxPk/CKYpeNN1pPfRsC
Nblyz5vEZRqmiydjB+v2yrgJB/FStcwdi1/D+BjFb6O9J5F0tR5giBZ8GZn0o1R1dVwCyuRY2jVk
onFssFU9zppdsjVX7rNpk5qnSoZJ2gd9IUHffj8AojNwdUPVt1oHLmisXMepYROQouWxZ4rnagJB
jq4F1FzV3Z3B3wTsqCgeQXUXUO1GDsytYLFaAqVtabmaRU/SanaRwfey5G5PEO3ImVPVnVrDs6fz
oNV+x9WAqsO27cFxnWI4aIyDpjO8Ro8gqvJA7Gw9UDBmmm8iWss282kBHTowzccW8TMn99KeupD3
cBm6aO34rGN2ywKNR4T+Ag6lo972zluUPZrRjDZwNbVw5bA27DeCCM+GtziBe09u+uwW+hJVhJ4k
cwLGLa8ipVfgvFht6SeW5TK0mQDodaMO+/sVT5mvi48MeoKD+pxRVA4wywpgQLV/UrpNNp2a2Pbp
1Hp9dqMnD7TFFW30yEy0/sbXMZ4Q6GKX55aX061aW4HRvhN5p4sGjazQ4m+2fgbbq1c3mZdVyC5D
3lVeXomb2jTWtozwe9UwhuaG2msgcSh9x7lHPeaS/ta297M9VA2ou/l9bGPKlpVuIRVX2scOcgUj
BiIQpAzVzdJdjZ8rzYaoK8hHuImFuyT71KjQj7OBxAbUNprqfWEfuXYcbMVNlftp2E1p6avyS9pT
0E+vTVG5baOHo9r4vbD9ZKIIdM8Gea0H9HiBsO4GqIOnipebdpBqSSDVjzb7iszBQ0jwuA1txulj
6lOfqRhRS8DCVGYgf0FX1LkHibZXYk5TVBtbec+GWwZa8Cg6St65GKuDJgS4jBSAMdvBVfi2sc5W
zvFfMuxHbVen9mNOYZLDV9lRt1Exea2/Eexugndqnjr1idOPgmter+6izvIpbLgfsjXjuZ9OgL73
xbGlg1dXr0yXXt21ASk+svjO1O7M7kSnl0n6dvemd/MxpCGPrDAfdo79CykQ0DbSB1v1NrMil4Pa
mfDMd2LMhVUfTgTgCbh7OKgkYu3VBjrWEertUDwnPb4uCzsFit12sQIWeRNjkm8yFC+BO2oB3IWm
L/KCXvcZ0o5+eAeblasSc12RVU9NL8dhqyAJqBqPkb5R5KNDz8LeRFguyg5phgSjGd1sijeQqPIy
Lh9oLTxhYjGI/XDSuDUHfEfd55m5MwASllXqkmj0lPEpS068PpiDdAVp/aZ7m9ozjc4mhUkp26FN
3IbfluKckDMbwjq+J/k97V9Acm1lKzs5snSnOA/OdFvxzBPl24ATVjSvanvTisxrSziC6qhEBC5Q
WTHy6vQf8fTadoULvSXa7KDKPrvUIj1m+anOWs8kN5r+kJvgaBnXw7RXnbcsuzXM+3h86EyMPcKQ
Wf5FzczN7TVQdun4pDr7MTqj4ePxBFjy6Y1nVlD35DCaO1UZvVLb4q8kZE/M4xAdao6pKExIAr5D
neopVeagzIA71f1GWL6Vxisd1CMM08/zHwslQBYVdI7+ag7EFyR1HUv4fV351BmCmA2uZQw+s/Rg
KnUvpbVHtcblkbYtInjyOnb7jIaixfxE1PqxnrhjsysyZHd9Czp+cDgmHI65rdyMJB4HEpP3jsud
czJhtJJSV5cnY9akr+8KQGPS3IXeGgZPP/Ok8Fg/enbcbSt2E0ucGbKrMyQhteknxRs8/C+LoFkr
OhgscLZ1B6DlmmuFj6HwHs5ioE9EgRgdWzv2XQn1SYW5iX2ucuZasFI7+tQI8WurC0B3+TEp5SmK
6hWJzTXNu/vBmUBG2bWuYJMIBnikAdgvIKFqfcvGCe3ReoaRpvpHA2FiajwLsukQAUS9nWjlDSoN
kHVD/mRXxOxOgbvq8peCvNEKdhePoZozf0pxmkFqk3bUy5XNBA37koM/KH5PM+YKeTs1X5X9WTin
HGjVjlKvQC7Y9pC07+JNl/RuB9/YVezMEhZqze0IGbUc2SIQZ6OFvUOiBNkqrzczfzTPUFL3+2Ft
a8zNpfBUdBUHRIyIVq6R3+hwRhbYpiLQb5YsQW6o6g+F9tyPR0V/6NPX0dwn4yNP3oa8CbidgpMa
Iy1iCjqcgbQhXmYeSXufO7j85DAm48MiX1OdeVT/JMNRRiEIuUD5FYOQQLo9pyezeq2Ll86Ggl+U
uqLtQtGA2hSMtAmH60+9VntJKwses13Zzj42qq3Fn0gK/t/mLM1nXXkkzqF09nZ00KxD1SGsVA8p
ygWdIwghYWCQijcS0y2al7hibtkLrxZvwvjMc4S1KHnDmBfSAUywx9LYWg1gBAVoDTBrrmvHRmnO
yHTYUK5owhHJuyBSn/XJ8hOOHFa5Z9Zjbr7FvAiG6UGO8SbTiNuWWH62UQpWkkz3rWzXa7DNFJQ1
zcMwJq423qki9vP2jiAQyvhlHO+FSVwj1vF5un2bx27XnkcDwKw0AbNg5YoeyZGNU2moHpHiPNjb
sl6T+FNCRCvHeyMVC6w+RheaVcHAUZvIM0MqH8nG08zWc+CPe/lC+AteMtQxTD1Zz0TcWOaHSh+z
9iyVN5o9FbAzXd4I88OuoJpV4M6jRw9OL7w0uzMzBwXrShUt8nYMrDlyRabUjwrpZiZOIq1XNGdr
oZduXnVwmWxNh18EDjhGjjo8NcNHJMF0jJE6xr40na9s41ONBEqcAVqYQDj0PCiVTwVGPmWYShuQ
FfbSb1ASo5/jJvMQvvVaFI4nJxROFWI9NgwIOnXS/AbZIMeRVEfbj8EvzJUXARhplvSeXga4Ocdh
MVxpgEianXsDKauDZER7z8c70qYhRiBcRX6UZAPlMPySNkiy3Bvpp54/Y9wJ3AHyudTQNJMPGmN3
hZrdd2aFoAjKb2Tj1ElPdDiiAoM1PdbVUxc9N4O67sWTOX0xDHXa6TvTTqIvgWAHih1bVNXIVEB1
2OJKN5NiBTKPc25G/ii1Wz3WT7g43PWTWDf8rqsKl80vh9NsxE8Z0zdTkQdxXHmV2W0YGs9I5YkL
st71UD8pjRJo/Fm3UGKCxo2e1PEcDzg2HfQviH2wSnIcEvMlq1EOUbhZE2NjwwY0+0GL6jUj066C
PGOhoaZQLbdFwWfV0hdyn1MjGOOvMUu8pLxzbHCBSwzzoV7QutTjuCyf+p1hQ8RAU/ZmlCCLEBmo
yS1wVyp18aYL7GcZu4rzKx/uuHjnMWzVAO+co/imnvo5ZrJLM3KnUnUTGgVoyO4sdlMNBFCLdD9m
vcd1hKRiWifIFO20ugXeERfTuVcDNjAIONo49ZPsVm/kyoETYRa6IhoPHStd6el4NyGySXNCxwUZ
NMA/GpxVC6cFuhGvMV4SK1lBofJIpsKDep2H0tunfXEyS7rJRXvSGnwINp3tGkPdmJ8cx51KYi+t
dlp7WzjMEzL3TfO9jHWPqnjwceNkfC94706OjfeZVkZe+ZbAN1NR48s6CtXhE7pA6J/oLkdMrapf
Dv5FptwDvB91AlKcdk+cOGBxvqqn3EfbiLu4c0jwv99BwXmdo5gm0+gBhekSVlEXeGHqVlbcuCRB
nTL0NviStD5IMySv6TYTVZCy28aAAln9qae3EzoN3RBYCUarrQkp1kdmPMWo6vr8jdFPhvCRDG4t
B78ig6vr5rOpJZ5CWy9jM2dzXInVSCuOTLBqgiGjIrDVnKzGqcHEp1bDvenOV2NxwFErTT3YdrbC
lE4JgPe4lio/aXUk7qO4iD8aJgsAtJIGFaGisjWcyUedjQFO+3gQwOWgt5q1mJSmoTHnEBWUuNzJ
rlt3aLIShUrtxzCJzi5uHdz6SbN+FnT46qgS5FFXw88aw6lS+C99jN9IoT6qaBhrptzjrv5O7dqt
HtMVCGF8NTL9SC2OOAssiFj+AZ25bZpbqATSAWkUt8pPE5JLQT4OvW/0TrnNpTylgz36vC/IKgG0
w1A1VL+oInHOj6RhnQ/NLjzdCI/UilLfpD1k2RQnCfSGBXEmCfZOPalatZZRF3td1t051bvWCUxe
52dBbUxiA7MVaLn4VXDH8KRawvWJNndpwR9bWQvkqeXtxNCjoQUmhbTipimrm8kub1LW5WFjNZ1b
5eWNBj4ddwRB5woyWO+gbQ+HUbU9O0/3SUFisG4YkR850UEfa7TfrICyY8aQaemp8iY5nErMdnba
h7Ha3TOHIOpMawh/PGU9MqdCsi9LMR67QvOhjbhKi2TdOGUYqQlyZDs7lZW2YUjT0gxInqSuDrLU
12py4KgZNJ66HLM/BdKx3lyD/9wTxiPr0RvM7hT7RYN5K/CTzFipTnYwKczbOEdkCDQU/UKGDXnt
NMgCJwaqRHAhcfQsjZdWon80pSCQRkxBmV4WEDCmD0N/w5m6G6JfBg5ADX9XIpbahbYfnXqtjSru
4LNAMgWNKBjcpIQ52itOzF09hjNHS2ty7hoKJkS0XitxHI1PTX8tieVLss57tGPprwbIJmgJjNaI
DsILQRU4dOqq19A8gNIn1MaURAL+aqTuKIaVmuWHJH/jhOLIxpinLAIOB4YJHVdqcGT0VuvUG2NK
DqqaunZ37pU3m4q9TgfU69OzTlem+Uo124vnSil61ti5yRtopNzbYJqu0fCGrXkGyEvtJn/T0gZl
D8Frx3i6hwy+jj2kPS78eoi6IiDzJnKjMfVT9lzVt7Uj11JC74JvI2Kd8kE/ZuVL3n3VHQR9J8Vl
co9+mg5xg1G0Ky7VlZNmXqngvOvY2ChdGb2OQwvfqlcPEz4NNb8MjfhNhprckfCDHbhIBUww2/cV
dyNyKsFOprRIJ5+RNHt6hyKe1aCjx98eIyQBctoYyXTiDSCB+MW5sNxene+tm32VTl4FndMY8Q9E
p64VjyfQwAyuTarWSxL5LqhIkAbnG3RNdPpWau3OjssWRdkUKBGG1+MELWsd7XwagLEAMU5xG8VB
m+2Uikc2NN6IK/OmfYHgaRCN3YHT/IGyFAQ1OSan0C3CjGAB7QVFYb8mbj5ZXAXiqlwlFrnLusIb
637VVrgTiBt7pTXdrdXbG9NOb5Sx97UW8/BJ7Q6OubER6opYrPXhhvdamKFWrqo+JMVz7TQG9j7b
zPrNfYLOOW5UeudQq+bcTkbrV27qDMrL2hhgNP/EDOaXphVU8JgUnb1URzfOUgOVoRZS0kNawS92
w66J33T7dtTuh1ys8gRptRg+515nh2nUaqCHPutR1VMvQg9TU6t95Aw4BWQj2xFAXOrXPQjYpuZD
VRGxs8aVnHpN86wwgTPW+LGBOr7Lj5YGOSm4AlA4oblcu0UOAde4RaaGsw5hnxatU8BPvQzdHkkg
E51OoeiTsxEDKxC9Y3rnYYjNfZNER6V8hpsBTD4OqJ7uzcHEEXpJsH7R/KqbAyUWQpO11hJrF3fx
dmrrfdqo7lzrT7JdO4rYtwq4VdCRsjscutjun3MFkc9Rd6IBO7vdIhTm8YcYwfIjT1Qt3jWDBhWH
VHfdkbvYyL0uZbt2FFtqix2v9K0pnV0k0FQ0WDCm7KwSG9E9yr0hVjYaomWKpsVoGF9V/qqnr1nn
bCz09v4faee1WzmydOknIkBvbjfNNvKuVNINUVVS0XvPp5+PdYD/SNSG+M/MTXcDDSg3yczIiBVr
rVA0ILQFWQpeAqt2zHTvq0zaKk04XqPyuzXKg1X2jqgpnC7/mGWKQQGhHgjftlQwI71V7sosvW2W
3KMpPCHGqzyu2c/HaK52IsRf4DC75x7o5Nsp7Xcdw7Z4SDbLfgRMbPpfBheJID9qwo8QOqiUPs8C
k565cwJMwgsyrjZ9i2ogxMT11ZpQCZ5RPzI21OsG3IrCgLIHP2FVsicf9Caa3HZ8k5toZ1U8dp16
JNh2lUx7gdkFs3WrmBkOXXz3+FHn7aaA3mbvttaLX5dHlaKtIh1W4RCPQAOBgu/dXLlB+lRjGlAH
dsvdj3onQ10ydrbZWI6CkfkQi05ihABRijMJ3W4wxxPcsl1eXRhjt8t8nUTpbtY8STN29fATK5Rd
TferFwOnJhg0DfMhy/TEJC27EOODMUf4qRmYxCh2INzWgWwbSs1dczFwfZmF6PrWaQ5BoNjVhvXI
FFiFnSD3/KV5lxNHqRcGTp3WnwYon0smmygXhZI5ZvnLHHSSyd9NWNpF+D7Fv4UR4zLjmJfZrjWj
3SC9tIHqym2yG7M7IZ1Ps/kQh3em/MP0KzuRweqj2yIKjknzJ65jr9FOUVIjQ3kpJGJm0jp1B24q
Jeza1wx6WR4fZIkoA8kWYoUJ0YMKG9zWCgW7Cm8iWbaDuHQzZR+bN9lw0yCmzPxhF+nFLqj2Y32t
+5ez+i6N930FLhOWjtbjgOTv9JyDKD8L5I5C+1ATa0V/L4s0jpQrYbiRLODUVCPeDTvZeFO40tL4
JaXzNr5bxuD22vWsT97yi8zYGaOnSMDdS86oI+7E+sbS/4SmeZX0THPvnsuY9GLGceVnmPh2JKl2
Xd7pkA769qryH9BAUcbmOyl5lVX/ZIlPivnaRaNjzSSutDUsLhVFTw+KKdlZMV0P1NFa/iaozTFW
aAyZhluWv7I69GpfIS+MnG6UdorPEKTgqqiVg84YUYRlmFf9bEzzraHySqqfep3vujq8xbBy56uj
nVBNxu2xygNHAvjKeuNAwpML8CTIrJus3uFw4Knmey6SXmjTyYw7SrL5phfFwxRcD6rp0sF0og5c
iPlIDf0ZHwc0tboLtasOroOmvQcJKYqouKo27qWuv9Dq2ySY3FS5KHX28zJzQniTy5d5NHey9nuS
LwQcx7JQe+pa4X0ImQBdP7BhOZ6dowoF07tfcggjefMzNZl6OYfkmpGD7IPRBCF4rnmXAsP6kn8v
Co1tTdOO5g2H8LmjHRS09c6gfK+KwfENqnyzP5DZ0OdcaqybgkafJPJmrL9R2bh6+6eSXqxIdqyi
AKgP7Kn+iZ8yoLq+U8eHJi0cKftT6W+B9DcEQ0iVBKstJjcNl914VWlvJSVd3M5216u7qEJjPl3U
PV0/NdiZQuQKM1pL606oLzWrvAhp3mPelAydF9ZPJV6oEW6NSngo+191emstQGg82GXEj5QkSjwB
pLkDM2O4SmLAHHj+1xRa0JHwzoCkpczhwaqvdBVTuYmpBvHsyg21Z9mcRL+3Q7pCcW0eRDHwLB5u
ZiMpWehJpuCo/QwcUDpoanYzQTKhKjEtKnEyMZ+0RYl80le857XsR2KldhCJtg8QkjAFL0geDaKL
GvggDYbbyYAqMrBwwDZpLOC+93b8qfEKkLDYZXwVJSUwyx3OEE5IuShl9Gz62mOQ8imO/tK2t7VM
OPlZeRDxlR5G4oNaAqU1N2UnXoq95rQm4sxkxmwf2KVU6TGlx5gunnklpgClBAdrCuhOYWUn3o7R
YZRlMhl6zVXllmFxaFvzFEiVV2Gfo5uKY6WzG8e6A0XKtvK/CahdpmWOEevcKbS2aOmnhuH6tL+0
ULrTAxxWI6JXj6Qvz/ZCVLq5lLlax8g3oOuBp46GvYbDXh7+9OmVFCKC8/lJpWgWjRcxpC1EvTJI
vwceXjbqo6HKZJ/9j7QHZ4Lt0U8BiH9rL43KlO+Tko0EcX+IldYJ/dcZHE8pRXsCKCvDzJuq2smg
qQXqa13Nu5BO+9T/LmJqtYxujU7EZEP4Fij0nNrS0niqqoNeyG9yxE3VaqdQ+BMI805EfiGVuZ2l
f8fkvmyivWk8TGVlj9a4QDMAuK+zDqUr4JxxLDPQ5KAm+aKKa8ne9PjRSCAHCMuBYRZWfiiXUAMy
V3blrogDdyINl5jwZIzla6w9m8rfWL6YMsXL2ZI157KnURIPgj1Ez1VeXkt+t8/ZWtVAWV+V1z1E
j66hvwLGKSWtrURvYl+VTmG+mF3jDNQTBgm6lIMXV9KubhQvzo+GeKkm6SGL3n2h4zcQpsmtcSRj
Wvl7uZRAjXlfFgtWZ7rqpLsooJ7bll61hgTEKGnLto7fyLS4Ln2zJpkU6DfRKg2sn5pUuQm+a4Eq
uv38Tha3S7hC9eklif40GuYvGpiqcCtZ2NfHTEyt9Is2LS50XXE0/GWFKAJKAdtPlFtlnvZ5OTup
PDnilIMPvS5NVl/9q0p0Cv0XMYe03bzWsrDn5pUFHryqdjPHc5qX8ai+PQeFJxtwgx7xHHR7Jd8Z
YJpSwH5eCpq8opgG65EIpJy+sLToTlBWWMouQXODk7YUxm6bWHZMP8mX3hsBM4xJ2RlR7EoYtqaK
ZvftQwzcXNOVIznTapgLw73ch043MVwIYN/Uo7u0zT2LpmHeN3YIHCfrfwq414H+B4Kn3cpkBMK7
wuVsHPuBRrEPXRZrd3LuYYGLZd8Wo3LXZIBt5pOF0zvDi2x8sZ2hjmyLy02UbugJp2Lzrynja8/D
sK+ggxik+VL4VDbiXTbIXi7ssyo7lk3gzP1jpj9l1lWhPDXxXWjcG7xW3zK8Xj/oybucSVAI/hT9
fQduk9Lcgu5tDz40SVO3Qc5cbJ5tszxoyniYdKqHmStb3+f+a2y0rugznLb4TUODBEEw3+WSZkRA
gtrwx0r13jda6rl9N+9HPkFRGt6oBh6XiVDX+5ymYzyouyJ6VK3fcS7jJjrYMnYkY8SNQn5n6fuh
+hlL/V4LXxPQxop2TahzJ8GTS6l0NO6g3FYahf/EbrC/qoOYJPzKTIsbpeswrum9Sj+0Ff7enAsz
JW7lwgFt4QEKyEsyPknWvYBBqA8wbTFOHlTRyOA6/fRh/PTjldm/af4z8x7EsPKkITvow5OuHQu/
vLYIhEoZO5rEyBzxqZ6ApPzUqUCdhCJxsqDnDwxwD+ilJ6JTKC++gYf/qDkpbitykHlKV3tG+twq
5NBh6hgaQwXo7WcTrdHgNfOTSxHczcga8kHmahgE0anblZiTRZwwjI4oBcE0SdVxZbOD+sIwdAiL
wMIqDacudgfQvwpbIRjgJ00xbaPJLxTspCn/KqwOg4MvXoNU29HIDUasVEWlpx1HP3GY94x9BQWs
vMQQwelErxTm12nuf0gDpfZcPuZB8TTjrdwFZM9FcG/m4yFDdqgYrZ3EPmQF7TAgsWohwMyR4fjS
VdNltDrE3WS8SVZzQc/l0Ou0rOL+t6o+G3r/UNJMnGLqjDH7E1XMOohEFyLZhRp1x0piasmg3o7a
7UwfMerIH9KbuVbcOjvUCtg93rml3LLdaMUIoCnFKVAnrxRl5mdkuwz4vhdUcq/iPukFJ4hffHBC
rZtpatGefTcUcyeoqpNIxiHV8r2Sj0wo+svUEdp5r0sjIk9IOtplTO1pLBMnyru9pYh2nODlVMSX
uSLshoS8KulBtaG8JYrjhw8dXDtdrnYNfdiKJMFX/bu47V210h4jzJ6wuHStGr+dJUUkcZ+nBQl7
o2MNHRGjS0D7spX3sR45unylDrchRIFIJNkd1X0TQj2JE6naDXVKTawcxYqeAf0aFYbBgMcOtX6U
vWYtRNb0NlSEfd+VUPaAVgCabcsa9wMhpwuqY6g/aobsJr5gp014JaGMyQAcmln6g20lEBvNBklw
Z1278dMrKRkvhGUzRIR5opNuxLyJmjZyQT2b0YGUcvIIedE0cqjzpLiUiqc6Th0xgLiUNze5MT0b
UfVecetTAMy7WaNzFeteRtc1htnlNzasLFfI9MsAV0dRRFg2+pdNFB7UHD6MFB+kmIA2Mb1XB1yY
aXk1gIGFaR1ydYIn0Ni6DmRS3DZNA50K3oep7vKUYC/8KOQWFhzvmtPVN939LKBTAwmTdDKnlETN
V92sT+8V+m1jZcKTkeiYkKfo2gHpC932ls2U0zw0pGMxzF4W6m/qPF7SlWHH/Mo6bVcWshPQ0cXN
NNJpHUXTIYbsEoQmnJ/sQhYSACPpoamNeyUxbEYB2p1q7BnveZib6kbBd4+hWk6YlMeSw1lC8fJx
zEsHnM0pp3Zm1Tlxlv+uxmkvM7erGfRj3xsXQl/CYxF3eTeAY4mnIQVomJVTNzQXkQ7ZzaoPcSrA
8urvfA04No7KB5H3M2aRrefTXxrF6UJxYxuFbtPc4uzphELt4PIJrfMt45roa+ugTT/1onxNs3ds
UX5A44vsBuTLUQL6wiREGrTW1rpM/epngl+0rEnX6jApp9moLisd2xPAhQLCS9q1ttpejfR2jRLl
BY0pvrJj0dqKAvLCKZUeK3Pex+QP5YBcK4QG144nqWqdmDUS4y+RxUXBze0W+w4uiy/agjpFjtZc
zMCC1XjXUkgNRvIQjI/q3NLHgKWQ8yYtlRRNEkWP6X25E/AKa5Jnjb5bTvppicMxLPnbs3Sj6f4P
LVKu4tagJn1TBGTWDQ4fdAcHypYExl1D/6enyxvGpi0TbDWABFETnFkcvEHIHrWFQiR2l2qRPOZq
awdgMQJtHboNdqPUj7Fq1bs04PUqxt/Jl2h8SY6hJr/KpdarK/8thn0UBKQ4NfbqYuXoYMHZdJSV
8pfIfapXR9oXYJPt7IRYTsXDQzaMe4MTXIemWySwJupceG/n/hQEOEOSdWrw/LIDHLNxX9f+lRwq
vd3q5u+Oh3f7qIsdn3TiMGa6uCs1EMNhmJj9JXU/9Ci8y8bmQh8T/Shl8omJhIoz9lFKnyB4VKv5
vtGm4ccYMW+jEqa3qMgpcsPuTZHE67wn5azSVPLkdmpPgyXRImzFYKfFZNSRMGDMJob3LTaHOWbS
dtDRwenUS4gud2YsH4esfqRiufKXbkKFxbfTqmV/GJX5qlR1AP2Gk9gOTmtM/H+/RuWo6IqdG0vO
HRj0uYTuKEj9G2litesy0jIZxM6OAy22xVS6VHLjFIxydSU1InBsKQuwdxVtuGgiiJgbkoAvlouL
BEk3ZQsjLSbrGitxWJ6LptZZEupofz6oScs9o90bLVmxRdMArmirFu9SU97hBLkh4jqvJvmw9qKK
+KDukPKhCGcLcXjl9s7ogHrcgTSdcFf+J4veUvcv8psveoQPy61EY1ohVWVvoujSSPoz60eW3ZrS
g56/9Aubgcvj+1d7VojwYbmVgGxstbnt8Z7ep8xD7v03HcN3RVYJIeZ9GlkP3692Vq7G2DWZxrGl
iepK2hGKWVoykw09EE1c7ro8//P9AtLZnfJhhZWcQ2zgUUKa+I+UX2Jkk36cPN1rr7bks1uPslJw
RDFzLvREifYhgHLUCkA2+41nWf7El63w4VlWu16VWy2XI96WADNiVnNvUptT1ieeJNfPzAmA1BkY
l6NVXcaK+hBN3UtWRz8EcIqNH3JWMvbhh6yOgD8kudiiTYNhLj3WTX0VauqVXPnvCQ3fivQ2rRKv
pXM+mP2TEOjexvrLnv/uRazOxFxEuGAWKLFbLz0W15BdbebN7fMDhZYnOotLV7rXjt+vumjTvlt0
dTJo9lODqSJyvL2/L73+IO1lTz1s7aPNHbvS40VZUmrpiOIwv1Q8qLdH46o61sSW8Or7Bzor38KC
TdFUbhA6Qjzwh0DGo/ijXsRsJ/Fdbd4CY6IZuTV7+mw8+bDI6lORDY9wvBfVcKbcGXQvk7T7Zaj5
71HpruZuNHZiH1/1MGFDiXYId+INeifAUAP4Y4Aj2kOE9LXLxKfB8f3zS2e/6IfftvqiUmYNZkPj
eI80xQVeOpahsxi1oD3K7eSoevTTgJlsuFUudcTv75ffev2r71z7uPak+rwEjF9TRTdQXJQOkv39
KucFrJYlc1OKomStjVSDZIyTUcijvfq6mNYCTDX39OH2/UF3Oi/S3OJxMZzInr9f95+Cfn1cLPjT
miQblMPaKh6Wqd6XksGH13bRNX0ns7weuvtB2Vd3xX5x0zN32ZvPtBOnvhr34fXkUJrUvzBoktzm
QTvNJ9FrYVG5shMxhVO8/v73Sec25sfftwqmPtTswciVeN97tDbeafsjR8DnZZ/txzvlrrkMD/CP
9d+hu+V8+s/A4btXszp4mgQ0ZjX/Bo7SbfyXQjiQw/4KlyRvcNQ9vg+2GcbrdCu4lm3s5x/yDuzW
AeiE8HJqI/t/EXfO3S4fX8jqpGY0hUb0E+F+ONHAdSFNCTvpvnXDQ3wKn6bDljHpuQuTml+iTa2r
Bq7Pn8OPqJqaUnYkNmUMoVK8x6Ru44CfXUEVVVUnWZRhN31eQQ1HpWzrMdn7HW+s+yMLs/f9Llre
yZcv+WEF+fMKRtXE8lCyiab5lxbhcTdVhxbaPVqxjWc5K522VEORTEtRLGltKtYPTdDr0wCLi3p1
mdNeepR8/qLWpqhjbziA5NjybO3Ws9Ztlmbosm5qmip/ydE6IVMVWB7Y7IGWBcTHZVHolHRGsNnb
2hZno/LH9VbvtDOSPByEFrqIXNKbFX2716EZ4vbaMcu2EN7jpnSNAKFYI722nXUxKPkRl3InrruD
0A7QSyt606oLpewn5Mz995/8zP1MgSvr2PYoNKJ0cRU4LBFUJzcadNZLO71KDeYTa1Ch66Mc0ZOb
u3ehRlKF6AgkrR63BmCdDegf388qsOpZ2MiRQvTQa+JTiefXBBLFcAIhzC/SunuxQDdMpQMy6UDI
wit4Z5e9GF5bmvLLoI87tt2GNeK/KdNfzoFuWIoKcso/VxHNMJnVVC7WsQW1Lj3dRwoGUjKz3IV/
p1vfM+6YIn5terEbPUi333+Qs4H8w9qruBVak1D2i9tebty31XNXo+7JXwAX3Eg5fL/U+XdvcPhE
ChbsXFbv3ohUYzB8qgnoZ/petRXwgd1ilW06I6yrnf+nvCb79DYPxbkyBhuI/1l4telEMdEDy8Aw
dbEw6Li8JYw1/zdjS87GzA8Lrb6kUhcBkAfuypwoMLEMNUK6ETTPJT4fn2X1weK+06NuKaCFlBaM
9eiPI1DUVnZ3rm7+uMrqepECJPCmSSGrzvGLpA2nNMtc30hsbciuNdDuwUSw+f3+OLsVDRW7fENW
ddFcha5cUvMp9vlKQ1ZBmuue6DMeVCQHMcyfOFK2rIWU86/yvwuu9mPcqqnaKRilSX2z1wzfkZPc
k/rs2o8GTyisV7WFgxBop7iMbqs6vrGU7gcNq6MQKKesiZ/Nqj8WvfoTKO2xoukwDimd5MZuGsGT
BBjecCCnZv4hMpUx1FDIwZhKLcRVQ+gzaE6nA9iawMg13MUgmd7LTDp9/07PP6IJW5xbnCkEK8uQ
BkkjlyzvdEYgraJc0N6m5PH7Nc5e48b/rLGe+AbwaIby4jcXFTTf0AVkNDOSlw5BwPcLnas4GGug
GyY7BB/41ab0lSnXRnlajjFkcq89DF54kDdTq7MY1cd1VrWF300juqx5MfJjpt/tMnWk/224xl52
YNnB4d3Y+OeTBJMEQdQly9LW2X4c52YdGHDMm7/LuFm6e+9kKjhQwksWD81WHD57uJfBELKmk5ms
53AwgQdjgAYrIHz6kIQiX7DDN2jEgADKwbqfg51ylzcMfNEv8itt48KRzwbj/66+niAg+lVRaRpe
ZeDNaAi6e0BzqGC78YKOsHMtuf5FcRncjr/K+3hXX21dBl83EQmIKMuWqi1FnbwK0X3sW3XWEdkk
Af3SFCs/+j6HJqrepgWq/apH6GNBEfW35mV8vRtk7lkRv0LdlCzRWEWbuR8T1ZSVcN9p/q+s7Jli
o03v35+QMzvp89OtbocwUzItlbmAoLo4qp074U196DEkKrzuWds4j2cOyufVVgcytIJOLiQSl9qZ
PdTeHvqew5/FrhA69N3mvv0azD4vtzqX2Sgqk5yzbwfGwTIi1ZYOwSs9xJ1ykp301L4HmzbZXz/a
5yVX8bOtJeL64mYfhLpnZvE9uueH77/ZxhJrw8IpSxXDLFhCSGHj6KNTpdZWgPkKOX56jLU5YZCg
zigY/UDkXGYu5A8IocFo4kP5tInAbXwlZXWNx3oYYZ0DAleUHS6ZY567aps+6Qj+5d6y5Si/qKrx
smz6O5RdL8UEg62NqrtOYoqjoA3dZR1bx+/fsbT1AlaHz5jpJ06qFu4N4dQ1opOb5V5KtSsNAnyo
/+wDUeE4Rhf4AO5kedOUcvnznzP8z+9/2QMfwMK5j8QATwqmtTxMbmjDWLxfPLQmb7qMd+FJ3YJn
th53FeR0oayaZOSkLCaYMx7aIZoI599AAkd4/P7dfr3+l2fTDOwnTSrr9cDfScsm/HpAIiLol/Dg
R2qo2ZvpR3y/zpmLY1nIknSdGGoZ+vqhYsno5/gf5mTup2votW5wKg80JZzkEJxUB8b2MmSCAg4h
JryrLbdU+fxR/e8vWEVXa4a/2tL8JwCByh0nV7Xx+7kJMM0/QptJIGU6kT3a6MoOsRt4tSMcu9MI
r0vZeBlnAI3PL2MVehslL9skoo6Vr2B/H5s9ULfJ4r0r2S+Aft5W8nX22bk2mXOnMV3sH2L5YQtb
akmzVaBQHK2nAgpuIeRbz7REhi+n5MMSq1OCMkmLTZ0B2K3T/Ci90MNgwUUviR1itBnZvyZBvMAP
i613k8SobaPjeaImcodAv0JFtDdRWKaC5WroC8RJcL7fwedv5w/gxwpSy9UsVFvl35SHwTVPysE8
RsfRXfz0S8Z1fr/av6D+9XX+F2pZXveHL5bQeA9yeTEHqARGMaKUMOc7TcW3Bt+UAiZ63kNANF7b
fnhD8Mu8uvYVX/fTKOl2N2YehO5DOUhXRd7DGtZ+lVV00lDPzYZ0YSJRTauC8CLVF1Mc3GqJ9tYI
LY4YljOF4e9c1n/Mfbkxn/BsrPnwAldhXJSH2iymNmKuWXQjpsoRitktTYgHHw3G96/vfHLzYa3V
BpmrUYwDicEfwQ95mVkBTmG5/Un+8x/kTvA21jt/wCwKKVTJlrV2IGS4uFmNRbz40DNTy07cIjwl
T39gx+zLUz248fsW9rOx4tqBMOq1YvAHDMtF2NTCe8lsnI1nOvu9FqDPlBdrxTXsqphWpowNRvfL
MCBc3jC7h0bDuL/GSe81ZEJ2elU8m9dbbf/l23zZ+h/WXWWKtOwMy7B0sGuoGhJEWNN/MsV54/G2
Vlklh3GTm2KRLi7z2U0Pepji49iG/9cVPHHqv4+iLuXUh1Oct5NQYJoASOHjbYNAe3QMWHjff6iN
77RGqWPVrwwxVAGVRERYw2MaUZih0Wk2ir+tdVYhKfWjvoIPkezNvMaFqYEmndvm0B5b9eH7Jzp/
fBVdp8zVcI8WV8e3Sga1Z9T2UsSjCGK4TX2q9qbTurNbVE6AS8PmFXnGRHT5Vv9dc3n8D9/KjCbD
N0XW/I8xvaw5oWfYiB3o0xUeeUl3sWnPevYe+7DmKhGQKgOXWw3AHy12N8H+o8nwyuXpWHZ0DG4T
rOHu0CwzZ6H6/f0rPr/9//u0q0PW4lZXpmLJpsFRQYmNPfLba9/UNg7A+VvzwxOujhl8uK4IK4LI
6OHW56Q3+b++DVkWmQFNnGnrml5uka/R438e7F8P48NnHMRabMqcIhpW+X6JWqGj3Vf0iESn3zPB
aCtbP7ueqmgyNZCkqOvTJyZpZjYJp0K66VxG0cOz0a67nziSgm5BLNwqhpZT9uX5Pqy3OoUNilBR
mZne8p9hXtJh2SzTH9WTD82FsOVa/BXv4VB8WG15+g9vs1BbnxC2zPOJjll/2SNUT62DgE7HlE07
VZEG/onlLebE1jMud9+HVZnQnqpiz6ZpPXO/9GOF6/maQVoL7O/JG19w2YHfvdBVrDGRn2pZboDZ
7f3TMqpmYLSJvEluOeNz+/lVruJLoFamWvvZMk0W8tyx9HeSg2sgKmMUeLvQwwPmCmnhI8x4h0v1
NfOsk7ybLrKb9i7YdIZeIst3T72KPFknxHErmKA/CvZhqGp188/TaZS978PM+VLnwwZaxRltKqzJ
p0voLUlEdp8cdN1GLJDeMOvv2OEAepG/Qne2v19W3tpBq7CTBYEy+RnLVm5+bK7xSGns7Kl6La4E
u1lmqdvVUXlKHjTIJzeaHbvW8f/3N6yh9dTvjIJO6DK/Uv9LA+YWE7Er5Jr+QT1i4MQui/mwBhyP
RtxVF/6vdL8FTstnsQRIALqMg6aEk/rnk5TrohgmNZvbfP2Jqb+U2qKNEvcGecKBaQk58KIGeWye
dqqXeFljDxfmxrc4c74shR+wUBE06Wv3HhcwzHLqaK9roq2gz7CgmiswHlANImjVT74IllxsbLwz
95sF90ZaOAPMUF4DtlEaIwIwsHZHb4O89CcdWsfCNvT7fXbuevu0zCpSzUMRaX5FrorAXz/RMnTb
A7MuoiOx6iJ4UI7/L+vJ8A/FZVL4l5ZQrlo+vgH/PPm7v0jw3flZfYweNVt/jjZjxJmer8Sw7/9Z
bb2DLXM0xsgiJVL3Eo4HdyE+wZiQhw/gthfDz7i6RuzqbI/YkjZXXhXbXSKVWT37DNlK//qopwfR
uu+hXKJh7Ty8PO20VGwr6Xad8Jz5wZXR0r5qAwt1FGz2uXwNyvlBibRdKDSAsrWEyWHwAh58WVnj
RZAjocOuW5IFPGQzxlojjksYnxP0syNagi2Lld1jk5JZ2l4XoMdLwSlXOkcfq1OFA51qhk6JFiw2
Gbgo/ywxsJT031LGMMZZuRcUAyMv7aEX/ePM5q5n1VWNyAnLK9/EHW/6A3PV9pERzE2De5NiQzTZ
YwN+M0TyXh5HL9YHmDvoovQ7ZerfIultbsu/gRnuGnwhOO5IVltHzTDXxfWm95mL3V1mQ37CA8xJ
LeaT42s1aQcBJ8AYj2hsAPwORxTZ2hUzjsgGWtxkeh6s+w5vPqu4aEYsUY3kPi/f88l3UwuBfmIv
7lUJVrYjNhV+YLiy2e/beDxCsTgK+A6qOI6k4Y9aummG17xE1CY0vxYP5HZEn4gpyG5j+3/Nl2WN
UKJYsmUaTP1b3dWCL1YzWLAByPSfDkmPdu99MdQZ3eyI28UyRlq6bf+g1oyf0o3T/jWmsDqEbXBM
RHUApp+Dqa8LnRHliAjTrLeFGudBml/F7++f8WtdvyyiS4pumrJmrifa1VNr5l0uWVCc8H5uit9T
0z9/v8SZ8mpZAyaNbGr60kn8/CBlWphpolb53nroL6trzPPc8hnvx2Py1u6Dmy308Qxv6PN6q9Qn
mao27bPR8gxTNLw8ZhsihcMhb0C6FA4Vvh6FfDKjOXaQfgX4/iPl/v6ZlyU+5zv8BNNimAjiVK6E
9beTpLSQS9H0FHTsKlpLnBtbepby4ft1ztwIsi4yJ8HSKQjgFa0SqxlyKzphzfSGuwXbzUFC0+fS
he7hMjp5o9o5s1l0ETgEdgAxVDVXYTKrG7zU5GoRmWJshKdLisVrtkVxOvPu4HohOQE4ViT25Oft
0qR1L5iFbnhx0gb2UHPqVVGunT7B7KJVEWbEzR32kfddUGDV2uOjxEBEuohx3KBxxQay6PJ3wwgx
J5BRM33/xs+9AwmuraSpqqJ/mRXTxVUcKspgYc10UUgPTJza2DpfU2VZ/7jAKoVNw67DOBikqITv
vxtri8F/aXQKJ/Eutdp3Q94CSs/wAD/fu/LnF150GB5pYcTUTCtodjhx7mvLR4ON5XalPC8+Ao24
6KdUZ8ReaWok9JQt0qVTK0ZuSBtn1l/NetzPYXoxTs1WVnnmPH/+fcrn36dWSShHMq3j9LiUTPx7
hy+JV28qS77uPBZSDHUhjfCB19wKyY8YeN/Seuubu2h4HhFThliqxN3j93voXHvKgmGDh5POwKEv
rAqF3Ln3M8oh46GiBf63u0bj5yb2fBddoVaEsY2B/EO/Vy/Fy+1j/PVa4zH/u/qaVVHLsYb7MPWu
GbfOlMoOJmrQ1rPuTkFqqpetu/G4Z8qCTwuu4sYQKSjFon81b3BAPneFIc0p/83Mj/ZCd7S9Ylde
u18eVMYNeOffbzY5ly3yOR5/fuTVFq87qTH8FNYMHk13UjaeAr/3ktx/0ZPsp6lqmG4YP+sqfzAi
k6JJdQM0mGaqbOFTW79jtZWFABOmAXHhP7pQdV+lbuxZzLvJryfZTu/S/VYSce6C0JZQyl1nwv9e
X74Y2sqzMUCEwrAY5tihA9gcbjE9FvatHbpblJlzScvH5VZ3r+IXGBJjNrDHRL5kwp+UktFujXfb
WmR16RlSrBZBMGpem0O6MjHf6aBzxH++37Zn4o786dWtIrGRY4ckLENaM5+SGf+xG9kYBUb3WMei
yi60qi5Q/6OS78PZ3xWjan//A85cNZ/WXyURiGflasqwbs76+Nds5o5a+nffL7HxJteEkrLEZ9LS
CozEKxjW+u0U/gqMjebiGaj703tcM0pUsVZ7PyyBumwBHJHZ2QewblDS7qfqZd5wYWzgiGeeShc1
jRRFZtfTUvp8YYxa5+eTBoMjHIbHMUp/JBjYoKbeAA7PL2MCasiaquvrBB2XRCbRxORe3fzY/B/S
znPHcSXZ1k9EgN78JSXKlusyXdV/hLb03vPpz8c+985WUYI4MwcbgwFmDyqUycjIyIgVawUHS38u
xaVkaApMnwMX+R2pHdrWZM9AJz4vRU2ohirZaEFq5G1LwXvONAZmNLjpulR9pwf9xyzVfQrj38aM
dW0FHwGFfdKrBV+cfO3W75idhV5A/lUpToarF6hfiGLqdq1/D4Pgh6DJD3Ux/irbEimDPvh+20Ov
vR4mgK+uyaIhUfeevsJZdbaMgBmcwoSE69iuZCRjgMScVuLDBB2DRmO5NXPl2GHQ0qY5FriC58Ms
Ory3kI1VCYErh9y5cSHiXigCXyYafFVelfRuGcxR5v3bpG+SRFDiZNMpH1pkwbpXbczmUOYLm3ct
lxQtXcEQ/mnMXwfQUaWw9kqU3yQIW+vwDzQQJSwCcHyLClMmUr/QdL/qJhbtW65bPte8k9ZbRiDV
iiy4kTlIR1HqfG7aeNzGYvuzLyF/iFUokvvMR9lLsE4L23pl1IzcGUy4qJimqZjz7oigNLLVKxCU
i/v0ERIabzsB/6SvwhrKxZXObJejQG79b0gfXvui55ZnCUaQlYFSyJQKBElyDCjiJJGCRcdkfr6k
PHrto56bmuUQeVn0lWiwSDUkOT0plWsp7QtaXk+BJkLanT3fPoFLS5vOy9kBrLQoE6yMt2wlvtQ6
MgUQYhYFxJ3Q6t+2dC2gShQbKaPCOgDq9rOlui60IGh8WFqFDhLm9Dh6KqK31cKClszMcpRTTe2L
GjLXg9RYqzgbv0L0gGyCbrq313OlHYE/yszFGYaJtOnfm/Fs6xRPsooqrwxX/CZKe9p1q2yTkQL/
gMrij+p2v6TX5fh17b7FKuasySS1gc/bGGU8YRKxmLBRkqt/F9+mMRZlo/xRj7I7wYeWurtXIJPT
Ov9lcV65lZijy8Ke/fOP6U6jJzneJzuEubbLGqNXvf/M1OxuT2oz0lIm3l0NFisJ/HlHq7eo7Cr9
GMyP299vydbsUJdKPvbIJ1BDUgrYMrP9KIFmk3PpaxQVLoDxyr5t8Opld76Rs7Mdq2AxkTQxXM2O
d9429FbB2ly1QPX8dCVvEYtZutiX1jg73UnFQIooBrjoAMK+0/37vK++RQFU51nf74c+WQrS1+7X
8zXOTnlWxLTpS5wFsnb5iDoB1U2bxjnwh7L6YW3Gu39jrGtyi3n+cm50duZ1oy1jCbk/t9mnf7vm
w+Pkoe1meep4vj6macG2Uv+zGPY3VH3moYxnSIKJqtnGy/NDHY37JlnIqJcszPzy5BWWAO1Mscn7
rzpCPKgXLzniPEbOFzFzRCaRTCNLkoJhdijXuWJc+gOZQ/Vfs42NkDADC08CHE2b2ydgftn8tavr
JCzErcv23TDIcuTJIXbldKUNDAm1H1PpWC6FhctmydIso5VlvWkVDQbjSbAEpm9Iud9lTpm6NPM0
P2HzJc3CsaBbMpANK9/ozauoP48dd5rwzY/+JEq3sHtXHeOf3ZsDwMoGJNOgnPLN0OdubZkriOv+
0xfJbDnzHCuJLRUhgYwvtKl3BiSUQF76L91KcaJmF7hms3CJXvVEeO4gIrIY55q3VnliFUUs1AUE
csORmpnsyG36mKRwz952vYvg+3dlhiGzgQZvrvnK0nGsdfiGCt6pkgvrvAvB8TT8YCDRTVUZ9Nn6
tkV5OkXnUemvxak0BsOtxVN1Fip6NP2qfkgLqBH0vfCOCFcPc6qbbZgHfJ1Q/6DFV1NnF5TGY+aq
2Y4mV+AuYQeuHQWyFINGB50gBo4+JwyUuf1R8Nti00jbQeKNlzUQd2e2rua/FlZ8zUPPTc1WPDbt
6OsGK568pxRX41Zzra8KXNN36ArStWCtdxQ/H6b5HO/B2g8o1AJLWWplXPMqRtoY7Zo6XxeQPysd
mj4Xu2KaZR7Ry1LNLwpSfLdXe3Vfz4xM//4s/TOhsU5qlFoAR4a+rWjWF7OMAEPnUIdHZrC6be3q
1jIULonyhEP4695n1pQxSUF/jiAXtfI5MNNsHddS/1+cRvnMyPQjzox4XiyMWuyVm2B8rUXl1SzH
VR1KC0Hm6tcB/cjlSUuS8c3PViB2FhE3GopNkf+xoImXxhH+uWHh81wkytPx45pmrwxNZqJy+hln
i/G1NI1PSlBy4E9Pp43vSId++xMawzXdhf1y7nptWdRyGGjXmNwE6PDZHrXEnJiflJsmZUp5gJsc
3QhraJfWJfN35mFlalvTYNB5h8+3T6ybOrcs7FBsO05DXFOM1o/TUGr0vHRjX18UtQXmNMHjzl8b
vlGPYZpm5aYI+1UI/2MJuz+8kbed++q30hXWQl3P4L9mezeoMUz/Qz59K9Ex95Dlo4BwmCZoulX7
pX/1VsV2weSUAVxs45nJWYZQW4ksFVEKLXCxk/fyegJ3thBL/06fSwiwgg/vRdhMFFjLkJSrm3pm
epYzGD4KE7kk8QVRrtRQtWMsgxbbQsS4lpmc7enfNtWZ/6NGluQ5amobU4i+M3P6rBfvo5w8U5J6
RklqwS0vo6FqAWUQNQksgwFP0mfv11G3DkLkBDZVaR4CM8jgJK/fozH+qMNgwV2u2SL5lhWJCaQJ
3/DZlu9VqRxlTbnxJERomLSqazcTvY3VLPHezZ1EhagFTh1qzRy0S3ADTYBgSMQ6dj3xIQ08J9MQ
a2okBFuyVxUGe7tLot1tx7wwSXOSHuXUfaY7Dvb48+Kssg9PgioiWQdWSNPNP0Eq76rxzwj5JiAq
m2LpwoPjohXCEmXsTZ/Pguth/u24TWh6j3GIZGP5pGi1HcEUYzTDrkgGiLwf0ya665sKDgtpwUfn
XxLLzAkasgi8QeRKmFKoMx+tejEZKIujHYWOjw6t6lgjeQrVwtKY3PzIYchkAEpiY2WNCDM7cuko
C7oqwIGdKSpkI0CWxPsGsb3b3+6CwAVioYlfwYKni7ehOl9PoQzQW2t57gpB5vrjIfaT10avVjRI
N3niFtZLow2ukMa7lpEXJFcPopQ9SB7TiuK4LiCij2pY1ilG3P5hF4BhfpjCuCqtBoXBoouatGD1
YycEae5qmbgf5Qy+uAxhzyqAqD4rfsvIgifl8FrTKKp73anRmY3p4OaW78jJESW3VaNbttxmDwha
fRn0cVeIaDxR/XJir39SSa9RuhU3bahCeYKa0VL+c9HqnFagawYJAxcs7ZzZuQDzYwZNpaEAmYWP
bUuorkt53SgIpZuyLcRPRcXhHAe0ZOUihURoQNA1+4/9lR9BERpfJczxkz77a9i0Badeh7ZQ1W2r
Q3EDGlz1rRp+3f5e89j9d7FndtTPdryKflTdTYst3rs6Rmv2gNLUSioe40Xc6TVb7K3E8YBygsGD
z7Y6zzpRZ8Q1Ks2/H5HxFhrPMQP/d42MEC2fhYsCXjL+4PnNOy0OKiPq+ARxwvjMYN/DrC/LSY5c
VzSA70PT+s4bzNyNi+lcZPdtjYhKXUIajhxURX5YpRuhi5uVkZh3vDBgro/jlZC9Wk0eHrywag5R
FPgbQTd+JA0qaVkjmg9+Ci1zFcS5czIR3M3NcC9ThF5pPdwdZa/HXyJBN19TZiNHBwX63rL9MRhe
ex2xiyiI2qNQw82gIjWl2FYb3psw3ThKjtgQLThjT6BO0FeRU/RzUb2JM71dtSckaCWi6WsVqyal
S1V34g7xrIEIarRPglgDqOG7inH0pFYRVc6osO6sKINUPKxkmIphUtioEop2+cRJpebPXT489hm6
gnW9U5Xqm5H5AaTPHYo09VOhtkd45hGCS58MGCs6TXZNFTmhbKzWgiy8Ny2ouBzRijhcJyPsM4r2
airx4yBnb32D0FLdoZqgrYCxhqsuy+482CLhFA9sPWq+9AOj1bH2PZUgI9ZreYs6J6TRtMe77j6A
k9pSvXsE7x1fTzunyrvIFlr1kLf9DySr38tQr10UkmgGq62+UqUYHZBARMs+nZTOFKiehBKIEZIx
4pGW45ea6SEnDjsEjU8gMU/V+A65N+ydRfFhDulhLEYk5q0ssUGdMEU1WL+L2nOltP3RjekJXXjg
qkW9Z8z/GDfSvlZbyOgZyFgPkZbDkS68t4zDr1Q9RaJrVF/QMl2FMRWooVvXeYVQjTaskb034K4f
LZtmDJxpqnlfp+kemR6dNjqatC0z8E6UDIoT5j50Fyboyk485B06lOIQvte+8KuMdXmNrDj6RtqK
Ee29PNSbdDAhpi9rn7kF/xEEKLhehgli+ZC25kcBkZNSyhtC0N4qFVSMg3UmIavuI0WbM9gBNA3t
Dh0xekv5UlbCKg3kJ4TH1mpivHr50B2zsAtss++f02E86O14H3nWqwz3Osh9NAbalxE+80GoU9j7
s1UuCTuILdZyiiBJKo1I6WVrcYBwPc0kxzTTn00p2oke/+gLZQPj9iEufEbaMrQKwySD4rxgjKd6
zHz1T5Yr7+z2g4nUWZ8hgtogtiCP93JMJPY6cWP5UuKGoowIgsQoZgz8DdD+mORPkYRgeVf6Ry1Q
f1kSEueSsYuableW+nYIKESqgK0DdDtDWJrQZQtcNQyiVSukb17cba2g2QuoVoxC8Gwh0Ahg8Fur
epM2C+Lcp+S09wYZLL1pOZbQQ/BmSADdeJnFurdTh9NWHuF5Qp9u6/flu1FGd0aL5HhP2UC3hjWy
3fu0FxAtF19yUnU5y5mx06hoyMFKTONHlElqVxVKOEGz+HcRtAdVLNaJJu/zyJLxEQlBvJxtLbug
tFPdAltcwuZdhPpTW2WFrXe0OjwJtbS6eggjvYeID65wSYi1dTTSZwxkNH+MNnyD9+jVsCSqN3Xy
pWhA05/0n2mPBFNdcgKFKKqICWG7qsF6opSVZR8BvH9vpTcGbtNKf9paR0TASiblJtPfBUWzIQdD
5QN15MNQighf+oiJ0vCyQbpHkGSa+V3W9NE6DYcXSmuCE2ryUe7TA4XCjyHsEjfQGSUv5fqoJ/Iv
H6VeZ+gEA5B8vY+L8HcNF42DupQTmDDZjf2k1oNs+J1QCOaR36ltsyBjwt/34o1aDH/iujgklnjU
U+WuKIwXlJxeY40JE01qCkcmOqAXhyxw2KM3U/nbKM8DEgAF9ELcIGuuH62ovOcv7cTWeC079ZB1
6rMM07uP6s+dRlB4KAJEJDS6kNCVdt/VTn/2/IobqCc4xFLQOl3sCz/atPxWBHG5irLWsPl3b91g
mk6easOXzsrvikF11T5aeuJfu5Et8mEdXiLy1vmN7J9CsWriSQCmT3dS4a8mRTp5UB76QqXBHW1u
JxsXDb7pQj63N1UczrLwUTMsEP3Ya3yGRoHvgelKvPeg/9DaSe0gfKjzAO3QBi2wBUjBNdtcRwCO
aQibsCLN0jqL6QQr8ZB9CfJJeiw/9EnlTgLjbQYzWpBZxxLPLWnrFxICMnn9cXvxUyb1ORnBLIP2
Is8e9fK5NdaFpCaiXqEAgSa3+k1pv9w2cFEGnsquPD4A6TFLAeHTLGdEmMoAkCnVrrBFJxi2Q1i9
ECGCrA8VVVt/RI/MTqE7FG1Sr3269tentfytXqKeuXwB8TOmptU06qMCT/n8kbs8GHPUDWs3NXbK
6SM73cX90+2lXnn+UGGm3s2fJ5G8qBaZCK57ch02rvY8MRfEq6kwSpOTyooN4tIedtURQOpds11s
XFyemU+m503qTAgpIiWYHh9Od9q7T8xc118jZq7Te9Hlf2byOXkwPpbwy5f+89nuLJmVh9EP5clu
K39py4MWLb1cL2AGf8v2/2yqNjudWhYrxeihudyjOrZqvk9gYoHKWPTS7oWnZteDrV0q+10Q3ExG
mWwAIAW4gTm7abvPQ0J0MvxaZ1n+zlj5O8mVjmiNucVGYyTNLu6iV8tRn5sVGlSHeJ+/1mgIvqKr
elovuNTklp/P5+cfMivTRZrcqlo2rT4XdkINP6IwwtpcqVNjVP1dDMYBdYv1IMcPSgCRrYh0PWnn
79xMfrZG2KBKKt4PJ33Ng+opkPHEzlx4rF37QkwzqNQwpvG2i1e/IgWjXPhe647PEyijuTd4Gf+Y
WGvIEKfh9HozCWqubm/NFY//ZHXyzLNPNAhaUAit0ABKalfZ0MJfcyfzcQy/XBmn37eNXValuCL4
RwY0x9jSvOicWYaQaAVvNKOGx6hIuUrf+7xEue1HDOisRKnotsErsQSLU5udGRuoz+cVm0EOjDpG
L9JN3pgQF47KC0x2gd2vokP53EvOT6RYx/sBUqBlQMHloca2CchU4QombM+831Jo6aLwUrjlJMOj
IdgrLizvMhp/tjBza7UfUA4fJgsdkuXBfRV+15UlePilEc4OrBdkEnRXLyZ6aiOWwZ1mjRt57105
MA2Q22L8fvtDXe7VZyOz8NQCJqgiL2/cuLUOSjDYlZcuBAHtqg1QjjBj8p8LyK8ZwllH5g/Pfi19
kSL0coqOHHikAme3efyzEfoXQZaOQy4juFeK0PPIjchIpnifi5NSmCjVhzHVfipG00GurKhOM6A4
ZERq64yWSo0L5TSKkWu5IeTp1VvRZt91Md2dRLXnAekx4ymeEFALV0kd/M4t0Snb+nd3Mr8rDNI0
lTwQl9BbzobTRkRUzx6LiQfMH7/7xumu7A2uQsn1ZeNB8E3Z9aP25BBS3r0OgeO2eJb84sig2fdu
kBt0tCt/aQuvhVGSdsaYpz2ce3QIpYueaMy79pXpMHfomhbc+M1CMnWlSIcznJmZuXWb612pRSK3
oettkbwrHLQ6vU27Zqi4WPOQW+r0/i0WXdwPZxZnaY3S5qNcpRILKzVGmRTlzoORqsvVTav0gChl
FLcgItxEQy2sC13YJWXx0HvINHlt9XWsYoRra/F5hBEdMvb+Ua3Eu1CuQJ7V3nMay2+3T8vfTtbs
91LtVomhIGjB1M2yQZRr61TP9Ma1BvEFkdFVKmgrw1L9HSzLwK5VlGgCVzkVL1GG2KAvbDzD/ALv
eOjAGI5ocqHGqP4Kz8MQfLn9265dKLgHOGygGGBMp3BydqFogykWYwok+tSLwR6t17fIQEo9T9CI
DBKEcOOxFRbi4DWbikKSgWsqsjjvdjRmW/X5BMO22kOhJGsxLRgYhu98pOIcagvWru7+ubmpH3G2
RFEVxCjST42rR/WrZZTbLve/Um28yweEyjI0gEu/+hL65a7wEMk0xdfUEO41ZNJsYxQiOJyj3ZDq
m2aIft3e/MtOCC+EsxxitvldUaUKkomtO6mtJvljP3SOodebSQ/xtqXpL809kE4IXVb4Ew0eXp/3
oEFGkYmtoHWZzYbgjzL6T0Va0lm4zBdYzj9G5oxip9hMGKsIEQWxNnXyHsqndU8VwBwo1QeGLYe6
c3tVF3OOZKwyV5yl6Rq4fpo8n5elx8apRcGyBRdbUwIzVr0CXbP+aMDOgQgnpUao5Vc1BILRo+aI
i2TRV+6oT/ZnoU/N6jTPGrbVOO2G+iMZTv/Fdztf4Oy7ndo+hsQPAzJaDqm2z6o7c5FZ+4IsYbaN
+gwtVIxGkHtZhB/ugi8T+RxEApTgbelgrSvSfaFfURH0bWN3+/tNv37ulWerm/d0VUoxzE3w+Uwz
cU9+DWFb8zXlhhJz6z7rk7tKL1/Kdgm+t/DVdPmz1xixEJgZut+uRliFgkhIltRTrnRXPzmmPov4
mlUVNcOnmLDRDUL3oz4om2ZXbxZpkZcWM/37s+imd20sm5Qf3RA1L/JK74mRx/tiNTqo+R3ab8gT
LUkILn22WdhCUCEpVHh+3QnxJW3rbbRDynmZqXz6DrfcYxa4+wYCzzjEzkT9Uz7C93xn3U1PK/AZ
z0vIvWuXksqMCTNZkM3wBPm8j0mCIbpuHOWSYQj/vUPe/dRoW1PbpYuzV/K1yH9ubfbVUAbO5Qa8
uyt0+ldQXluhLN7Uvg3RpEwEGgBICfdx/FuBNsuPipQu4OivKWJvTZQnVc2gw1B/z4zxLdN00HSp
T0OhfxYC8egJxYvqhe9UnAW7lqzBlcPksWj1hcLPtSuFmo+sQ6VO63t+eCmiIUfesIShDVaBET5V
Blz5pboAHLvm3+hgwbsA9EkD/fT5u+SNPNCsyzETPzfKARqUhRB7LX+lcgXbAq8mkJJzkOgg9UVb
n7qWQcZ+FYf2pC3wt3B1NN14mcf82i15bm4WfRjphUUlx9zEYy47lV1s0DT9AbOqHVcOHbK/N1ar
O/rJ+U+pyqZAf2575uRKKsdKrsN5YrQK7K9TfXUt4+h++dbXCLYK3SqKK/d2lL/6Bc/2d+br8kmP
s6JnwWLDsIPc23H38n+zMAtIoT+gtDJ9wSgSXgWaRPrY/rpt4lpx7NPWzYIRgkC+DOqBoPdkHdGm
f7RchKe1I0QJsARK2+Cu/wr2z/tmOclO2J9OKHzbtUXSsfj8ueylf/6Ks6wnG4JTasosl/fOMUyc
+KcHoDKzZWfSh5v450qcqLXBcZjv3UO0OiX2Uri8+lEpKqNYoU8p3+xYAnPsI79lO8IqdFLlI02W
aqDX4gvkMv/fwhzCXIQn3ej0yYLxW+t/adKdaC6Byi4wiH8PxJmRWSVXUX2j7/yBDKS361WiQ6lH
9uNGm59K6fZrQNrLPKHTIZtfa+cLmwWAEVXswoKV6X+vtZ3lVs64pamHXl/xUS6Wda9md0h9IDBC
XY2Oy8xdUquX21YSsffUus1aXCNBQ68l/4ieGOr/2a491AId+SuaW7fPzNUvCLTMkpj7AJAzO5ZV
4ZtB0bLQUfN+ayHzvs0Jufr2920zV5MtsLf/sjM7mlqm97E5jq0rWX7ijL34mkcS9R0ZuFUrqpWd
VfVBDvJNO/QfoFPqze0fcC110OAYgSaOOstFs6cNy6FNRZnyRyL+TgyoWDux94mtAtLq0TaUtAWD
V5+0AAUnMnYqChf6f90UxctWJaTCTS2ME8Nt+xivlNDh1IO0eBc2iav1+4hAtVmaLbi63DPjs0dP
D7dmTs2ldX21PxYB7dTKCryDLEWRnfmpsEqERlrf3uLrl7QJgAhHopt1UTNI87gwU2t66XUQ7zcb
yJA1FGsFKC6hoVqI9ler+9qZuZlLIU3eMHaPuUmoGn0teA0Lqo5r4c1r7fJ+qu3HTG8Y9lJraXGh
0+6f5fOa76lxbWB5qqad3qa2j0pOEH1Qj3GXWj7X49/ZOmffsi7ULExgZUOsQHKHylZNGAgn0mLJ
KT6Uws6myeqlAcUr/V8usDOrs8uDd58VjhpWxX27Mw44r61synvRZnRv939znHlRQm8aw/NDbIW7
9OUvne+zuptEGprH8nXpVrwa8f5ZmDG7TuKyHwe94uOl1riu1eSQyP46Pi3RVCw5iTG7QiqkhhJp
/H+LUtf9lsacbb5PE3wIaTq3t/D6ef/X0ZvjH3OjyMJSMbg7OgUp2tcyCFd1spvoBY0oWGDgmD79
xeV4toNT3nHm/l0iRn6XsrKT+V4VOw3Ww5P5GMLbpElkOoPn9MyL/d8WOLunrDDsPCPiq+VwQubR
h5w3gLCRnVAfqAwuXIoXM2mqqesoaECex5QSIxazHFy2hjoyK6B10sMkg1jsx22LNC2dg9oROW1L
n+8ilnFB0M6CmoKhKB638+qzMOS5NYZG6pbm+FBV8p2VdTTXBqS/Ok8tf2RxpqykqtCBuY/G3hdP
1kc0NMVRsAL1UQA6R+OP4miz9DC4uMamq4vpAY2Gs6RCmzWLA+HQC9BSFqCmm+ydQlsO91u0qocm
cIV61Nd65r3VcrICqrVN+lPhRIr/RzUGwSmqkbeEBd+51WrxWpeLcZ1XoDlue8b8rYaYowjs1wKP
xNvwQrUrqU5Gc1Lp2BnZQ9qNb37jhl5ha8G96fVuEVoL9qZr5dz7J3sk06oK3QZX+98NO/P+FgmU
YgwBxpTaQOXIrx0JQe+1VoiGnXV+ueD4F3FksqfCKAAbJhkp0wefT1sv+KN1olbFDLUOeXW0F9YG
utF7EyHpcgPZ0+3tvPD9mb2/mdzZ+io5tqLRqwsuN0NxDKAFypfhwXjyHnU3fDo52sttg3+JiOYb
+jdNQuwN7PGcLsWUy0D0zbZwYX7znNpqf0ZhjX6J0rup54UbJfatJx3Zt+0o5h5or1PsAlbLHSvX
IceTG9/2YgmBuj4DrFNLTg6gcwTAtEWHfbTTMIQiqNOqpyq2mDLNYt3xpPYI9NONIxjYRCsKtr0h
eS/GSRXg7KbUWDVKt7q9zikq3lrm7BpPo6qir93Audbl8KIoMmDRYXvbxhXfVFGnhc1dpBADVOSz
rxh9VgRaSG9erGqugS99/RjEqh0k77ftzO9QfESlAsfoGa0KCj8zO0HtVRFk1OB//XqrlAYMvuYX
sTB+3zYzv9UmM6TslK5EsvYLsEsEKWUtlSxHy16aeNeY8roEcAChTZ4uJXXXtu7c1uzzlDSafCmw
cndUf9VAaE3T26pgaitpaWLiiiOAwILhVgZXJ180zdOoUIy4A9Wne09BS1Pzv/g4539/lng0Q2gZ
Scrfj7U3ule20TPuKERLcWL6MzN/BlAGXwDJPp4wj0ue3sVjYPBxGoZWcimDCm6XdA9a99Pvt1mZ
26CeybQ2MXeY7/257RnS3wbA3DwixYRhKsGohs8SAr06pYnQQkAqyOZxEOkkKfKQr4M4gacyD/uH
U5wLdmcK2pEBsjtfSje5dYIQHphRxVCDXYGvcgo/p6mJN9e2cRIHNxh8CJV7WaPNXNZATCSL4GJ+
QUAJpmStfa+M9lj3p0MliztZbJnHUHxX1LqPKPecMO7faHw/GcPpXZabY09Pe49c92BLjCmcZL91
ZF/+XsTDr6BUnqKwehTz1B107VUR0h+o6kYU38ZviaamrjIw+FVSH9Licdf0UggmP9Ar+3TK7nTz
pKxMqf8B9rq1Rw8hIlNIbEVsDkajMdgexqe7UI21R7BI4TqCG5DeUNkefdXawR26GocE6jIzzVe+
6u2A8kN/rVjFQzt65rZM+nxvFImx0yzhuyyWbguM6RiNZb7T9aSxVSYgBBHIYCgMj7mVytteg3Kw
D/KSUTWQT2NZSsxVMGge1+JdLWX0+cDIfu/LRLPNMKGC2pakUlnxoCWWd29KwbM/xLuqhiKbyG1X
AVhslBR8/j9csD7TG8KY4meV9cWPu2M3Gtss6x8Tc3xJx+oAsN+1uv5nUhsRqO3yybPS1zRO3sVY
RLIb5gxTL3dBrQ2On6j+SjVqz9bQqtoUpSEwz4BAQhkmKDppj55Xub0ANj00qlXh8wZRtHallQU8
WmK4FeLMt4VOhTnUTDaeEtwZZvGjMoy1pPiwl4buIOvvZdl4bnI6uUpdaxvPkhyxTl0j8tMP3deL
1aD362iQB1vUm/dIUBGka1FN6IQCZKavSTbQof9cvg3CacC0/IOQORJWs7TWl3z+qCwUvLOie2Xl
7ScSzAxClmmYdkn35kqY+2Rs+vdneUSoJEGmsh53yC3Hr2K7i5aa2RctGi4IVOohjqUpNLHGze4h
Lo8A5LjBgviM6zAZ/4jxyVqrehs+Wgo6H0Co74F+ho5c++aTNPSxY5VRtxub/i7zJFy/MmhY9NFj
Waj3iqf3B2mSZoRmXg+PkS60L+qoe5s40Lq7IoCeNMoG6VCc6EoGofb1dlS7cgcxxGYxfm8wUndx
3xnNKJeWbJRuFu/lJFvX0K9MXl9YSxxZlx+HuXvSSjoZjOyp81JNwts+rfS6c2Ov3RhDtinFhVvo
Sh45maCkqMJcDThs5mxMBSVemradOzY2apOrylZ+THWSuIANLln9G4+o6Wt/vhKwKEsTFM0UJ422
zx5HvwQoPFcrhRLRqV/gXN1Fx+7Y3i3X167u35mp6UueOXcZjqeWSZvOlb3iJTHzbSQpSxt4ccHC
vTI5ODXL6cnxd3T0zIZMhNTlRJq0LFnOjhncbXmI4QECk/+81LC4gGkwGTWhZHnZ6PxDx//zijgL
ng7CCVHYNYNEx+CezN8ZJacqbH/Fy34jOQEKrJvwrr3Ll1vkkzd8+nYz87OkJbOE2jhZk3SoZZc7
xIC+QFH8VLm6TZFm462WlPWUeRFjvt6Ze8YnRgDbEQFWpRP3tafdhy3UcOawjbzh3upLxsqHo6m1
932i7mHC2Igj7GdWtdGV4n4I5Ec59d/HzpO2XaVsgigM7GBU7DQDGJtbTFalqObSDIb/0MtWghwe
u1Lf65HUrQ0t3XR5vuYMbvOh2igC6UYn3HlB6IhayayN8TrG/eZUxYtXwEWIme3zLCpH5Vg30fBX
ILVdiW+p238VHPFRDu3AaVaTOGva20A0x1+3Q9tFFXO+37PDKaWMFqLahYjyIXoTY9t3Cgd9jR/j
Zir0xSMy6v9ppW9ucnZIE8ZIE7PNMZmIjtH88cs/hbRIZ3L9mP5zcGbFYDOUxWoc0Xm1Ku1N0/oH
3rNbRYp8Rw/GFMBT6KL2AXvsad2oya5PlLtBEZaCxUVAmn1X8/PxzZh5VppQnvSjNZeZ1f8dRUDy
J9tNykfeSr1b1A1b8qVZZaI+6WlpDt2Jdqu+R+fkEB28/elX4Ex8n6dDvSnvjI+ltOLyXvm80oue
o48+PMjQgFE/edfE6AgDD2ZuDjiwx5xtazhhAK1RGHzrjKCAS3/IV3mhpE4zVqNz26sXdt2aBc20
BU2aZJwmqq/2yNdO9AUOiOlY3IiL1iwuMttX64XHJaArEWB0UlUZHZghXijpLi1kFg29sgTe2FuI
FTNfGQiBTb/evr1Xl4Ws2YebfsPZfRZYvqyCxAs3qKf3LhgR5QcwmUkTWvmjOMtN1aU1zSKOl2Yn
oTRZUzPmqyD6Zeqhu7Ckq18HaiGmgOCLNucsPF3PEyqAZmoz7NOX8jH37ZJEfgDRePrpwfOO8tj4
LH9dbAldjTn/2J0PVXVpmeHkbCU8NcNb/pE+C/ctBEpj4HQPgbt45q5elmf2Zn4ueSPzxQkxDgDO
n+ItoED2Ci3hOnzrv0wwnGTqfK2MR9lGBnpze5OvRpkz27MT4HlRNFoSts2M2fcMJtUsdAxvmq1u
VrdNXU+CzmzNjgEi037eaejVlO8mslIJMmqo/EJGJz1F+lZ6Er57qEFrfFkdRt5pBHPpkEwWLs77
2S+YHxK0rgPRSsNNntcS4Lbgq5FH6oSJ34ulhUqTFXGnRMkDiN3G8aEas2XB/JYG1q9gWBxUubr3
ECJRWTeZMJrXE8NYTbU6R5rDiOKVhZSnOB6V4SHNX29v/NVzdGZn9o21nuQqQ59rU8tMA1LSaIV7
IViiQF06NbOAAMROSgQdkbpq3a3hf1ilE5ard6Ad25gJ6ny3F7V0aKbNPYt3UmxUlU41DqpL3Min
E9fsSn+TWf3/kPZdS5LjSrJfRDNq8UrNVKXlC62ruptaa379ddTcncxGsRN79ryM2UyZTSRAIBDC
w90sjdzu9cIamplxgDZ38uL8UNFIl6yCMkYwmsz8r0xZbU2KPbWWGc/S97YQceYXdqh4o8zKrFBy
CFwQdAO6jPNeq3YNHOEtfAJuSOZyqSOlppF46MAXjET5K3n8fk3ILBjYUZDzUcvslxY1vhjhTudg
zD+o9nmwHpZTiX8OXuGJD8ttdUcurgwGctElmmEYjfMks/UkR9lJCgAC4B+1E1Y36i8u5PzLqI2Z
+kobOj0kv0xw5SfpAz0KPjXD3lpcyekeODt+qm3jbYhMKZiYasPK5pVF6/J/doYKyrhKr5CV4EuE
Uwc8/1q+GTnvpZN+CMfqVx+ld0YdOwUqYq0+OlwpuHwkf0bafFwq1S3afEEOE2OUvgD3E1AVapHv
S1F/H+MykHthJwDhHpWtgwG9tyyU/akajvUsgbOhgqxEnT4NXXxcYjSPstSZJ2Rusf5aFFWAJPfQ
62B7JBxEcasHmrwc59WwQIuyq/TMgqSCm+ThPmwHu+cgnFmVO73h/MEoX7UcnCEKxknLympGHsFW
NzNCoO3A8rxzNC8b12ZFPcYzybdVL33L7Tz+Sn1VE9Qd/SnerdP/6bL++61E6lnVeswOcAOecX55
GlChh0KR2U7/7boo5yrMsz6McZdALJm3RAtcu5Wbhl83Q3IWX/kpl/51z0du35Xb+TV5f+H5GpCT
DPmCsGicoFJediihwwcU92uUu0ZeMl5tcqOuWaOezLwXJy5WJ4hBK78m42UqTLA/a2CSrSOX47zr
S2OeEuoRicWeGyC+gd1Eqdvsg84r8IgUIP5ApSJ1cLQZFlnLo56RGk2rtE2QAUR8EGWfU3macmcQ
G3Q5bkBfxtjM70iEL8d+PpOUZ00BQCiVFlFz240HceG8NQq9VVA/6myMrTaP3K5BvjWWLxCI9owQ
pCy1pFlKMgR6KryJnfx8fccZDk2kHCpoCzqw9eopZiQGq4dgpRLeti1ET8qGtfbt4EuTMYAFAZtv
GngZVNo1cEulXoMa2GqrVpYR8kmrCkDJ8yvfsYBP5GR+P7lne9Snnad55ido93pRgvo4x61HyFS/
XN++vxzYsxHqg0qakCnd+uXWJme8LW8Gj+hQ94626+/FvcASYWQtivpeYcLPYo+o3StiKH+ITz3u
//UlfYFSv+3bOVyk4Tltyq+8PuCNle8gj+vxVnev7jQ3vFsczU92qm0c++f6xB1B+5QECADs2Gle
So+VF20u9eJ3kL9f+LkSrUdwTyEIkpNycNJRea3h0Rmr3Q61LqxQHkdOeomfCojdK+ZoD4BAdz9q
N9nNPh6Md1I86635V+IyReg3Q8kLu9TpjIxhXXsZXlw/Lr/13XroLOAOneaQBAtEXqzWWnwmrcTm
FbwwSp3Wfl3CYa1wJYjy/eQJe4gOYVSQgB0B7thnrDmp7brkhUHquIqgn8MUew95w0MBjpcOtx7T
ifbgtrmpQmf3Pvd5n0lyy1omFaVFCsRfhxRObYI+iXIgTMGEbib5idl0O7dY4IZtr35eJT09CPoJ
nl8jkF12Dm8RhGX1K3uKvA4V38gq30tLsVn4XNYtpefr+CpSuDBCdBNlrbeios6HEqSIh6CpQgc9
ZrvM212p9g9q0qOzGjnoeLwYahZM6mItGEQFs4hbh6Fj9JhrRI90MkEf7vKT8oIsDsO4k/ohggUg
0laWz9x8cy62i7rYbacugj6tCMzupKC15Z2E6mZoA8x8mwQrrlzpJC4rX2TcN7onB3Qg1whVi8i9
ih8jCOmKubxfweN33XuyzFDXOgshA1sbXOyN4VMtB2kF2P3bdRPb2wcZOMwzgM6MjmvRcCy7tETE
OYWNw6/6bzGvjhW3PlWFwBCd+4t3PNuiotuSl6M+m/EW8CO+U/tzOcZW/pDpjnrbOtMhj8x039Um
nJWpMnZy+2nFbPj/rJPc8kv/z5dSFdZfuR7RhQexn2R27mp1AQgooU0d/ri+r3+5xmeD1LlMe0Eg
GAYE1ikwoW3xaKQhRiCFMJjl1M8lLphryQAOZPHlLnpVojkk6dWNOESxqWgSciq47us/avs8nX8T
+fvFJhS63Oe8huaYLM03yZRwXtOEYANSspLxrVmWqJNb9E1VcyIsxXX/GqYY1u2GU8ac594uVF98
VuoNGqu5aXqpzvDgTo4EPiOAt8FP3/5YHtm6UdsxxHn7qPdHkJJeTGJ4yXbA+y5hXK1inRqWCeqx
SUHs2sbhDIFdd3EghnWXP0Q70orXvNHrOItNpP6NW+2r9QYAg4jijIF+MmWyhIirXqZYlf6+LHjJ
C4wsjCDYNHs/js3RjzztmD2m4Fab/BCpmkX4ghafOcWw/c7++zvoZlEaQvU1HpHNzJ/SK6aqfMNJ
DsKuCggEARVr+/pd+DY1Qa2bbggVQyLOojGEYMWawExjLY1SnETQ53Ll8Eg0Jc20SH9IPAh/pGnu
QcWIzvL137D9tc9LphwiKKblyRDxdlWzaIEA1CxzRmHzLxfkbILyexn0ezCPoiAlS3tLx0Bq134U
RWmXq2oHHBLwZUQnYIRQpj2wtNe3ncDZNln+hbvplULMkgknq2mflfWen/fi+vnf7SDl0abKkPu0
BTRgbcpTxJWgPpgYvN/bYaeMgWncENC40VAsHaMMS82tkEa2VldyhcfE4ZzRSkbUK1uTnE3Q4l5f
FvEk37KmC5PUzmlpLcULyFK8oj1pFSB4ciAO96BkRo8UsylLz7oMmyfxwiC1j9VUZRxiQFIj/kcO
YyaXP7RLf90BS75LQqQz19fIMkk9EaUiC3GnIvnsys966EH6e3/dwLdBxq8brimgUcQsOqYNqMch
rkp+bVKk07I3H0A9ELSOsQMPrcWaCfma+fz2vS4sUS+DoU59N4dofKVqdmhm6bHWJECSRVNVu0MF
0SA5WTyj7A/ID499BB5UZC/KyD+rQrsP9RAqDGDn7MbhFHONVa6Dgn7DCs5ybridMaygzdqxL4dj
wkVvodZDO7r7SPoRLJhie1tF0z1g0IGqRbaWlXYDveeh5J02VdzImA4F3z2pnLyPw8wFxbRqphr4
cYy5e+QA/43ncd/PYPaNVIvXqqBrlnuhF495M/hhPN6V6fwg5+JnOk+7QeiDNFNZrfntWOli+6gn
qItiQAaTPvUEafCzKLVLHhiAEISXuuSmY+JFYvuoaKUdNiA7T2LDyyrlNMqZr6cAn3Yc8DuMs7Pp
u84/iRYKk1VtMRYNDag0SDDHZ3VW5ek/q9jnoD5vYBx0ne/YjzFrJ2jyBE5ZylRu0NUkLYmSaBv+
LDzNSaBvKNqYfX8c9lLAWCopXV85vLL4p5uOtdWYa8AMvfLQBqDl92snQ3sYwBTmnd9+ji62lXqO
5GGqUeLGc0SAciPAY2BQsxIIiElOcsOqUGzmNhfGKC8KSHcCRUNURarxPhdfuAjcRSlIzeWU5T7J
Fl3bQsp9luqsThAuIp2k7LSiF40wtLH1m8nucXh8VjGSuY2U78TAw6gAU43mt71gfDe3i6feV5zZ
iv3WU0qLcUJYl4FypGIqgBo2RfI0u6GnZNaAjH7X+8CLYobskbdTp5TN4eP/VLO7+H7fvCpw5jkg
Wl6WAOgWQeoQU1zXl0Y8y7UPR3mesi36NW6Qp2Ag4p60IyWvepTZ3Dubj915KTQKpIWeSCpXsNN+
ykAr3BI9zwjXWrszNIBBesAUWJA6xulXqI6VrMWdbMS41qqa+YtYOMsSxiaEY495PjvXt/GrTHBl
HxXKhyxcKU0xYLZfhU8AiK1cN6ud4WYO3ndX2ZFaWevE9xFmMhMXEc2iMb7kN16Gf157yJKrAPtC
4426g1xZa0s0f/2E8E66AWTyx4w6aGrr9myVnathtB3gAdbKt+/G2Sx1FfMpTcPZgJORPZ0g6z4g
AmKCZtVOfHTQnMmV3QY/AK7nJKM82WOm2LBFjwW92YwYtfPPoK6oVGqxCCJ5PKFD7nSgEI3EwSzR
DY3ANlYVdxxAjte/+XZcfGGSup7lqIIoZv7y5dAgwPCNX7qhrdpIHQlQo3tgo5u2r9F5ldR1TWKt
UziCE6sNvxR/aKgzXl8UwwA9UZmrEgc1doAVBGieFMLvRckZFrY9zr9L+EpLL5KiKE2aeh1QNZe9
9SD4aqBAdC7fMYnMtq//2Q51I+c+azGYjHPZ2vUheS4P0zPB8WIi1WoXoJXAlJ47YBdlJZyM+/BV
iLtYHyZaFHUx8DQpD6urufkNAiYQYH78w8TUWvyLMJkFwyrLKPmsF0b1pQN5ToVIP59fmvJzxsBU
w1IUYNkgf7+wwUfV2q8cNrQZEZapGNWUscCMRTj8fVCGdHXP1+rLz13YyYsi0jEvjoz9t3GTBukj
ed8jB2Nw0im6U/axbVgVihMn0mYR98lNA6eS2IMfPbAeYNYZopxKaaRNWU5oZ+mYvOvV1uK6p3bl
IBTxn3LbUM77i8n6YtGDMvRQp8CtmDvJliA7khb3db0y7h7LZX0hgi7MdH0lSCOpSGTPcQCQjCO9
RI7i9LlZ2bMjYmaCVWbabq3owKqIkBwFqw0V8c75kAphjjSXVCgbx3jg0a5+7HAR85vlSQ+WG/UG
2G9tVwD2ZDW+EQzW8sJ6Hjb92sWvoC5I1S1NGNV4HrRZP/IIqYh0zXXXuV3ev7BBXZAVsxFQwMRp
6ZzhWZIs6TPyJeRL+uB8rtbqqPvkJwTFG5Pp6zYzmAvL1BsM9mIRHAxjBmwvqV40Hud8Erea7pjP
PXGb3wKdC1PUlRiGXEnASAEECxA6RmXKz/zv9jZxQhs4HQ1pGqJhM73j7S98rY9JU6LTy9hp1o+g
Xt7GCMtIEshtQTwO4fEnzuneSKQBcaDGFN6um2OdHerRHdt4aHQeJzjuJ3OYX3k1YBggm3ZlU3WK
MFUEZaARVwXaaSlCxVmC0vDIu+HaP0a6/iKqsbNEWtCEupskLW+CNs5qhPoNumH7ZBxq01jHoMmM
26iVIVLGyb6AuQ45r0Aq1HpjrFnZkliRDCo5kEH2WelAKvcmkmc/6SA4pKYQKJpB2G9OgNOAsjA5
hnV7lNvV77TVLhLIn88Jj0nXdnqbxUhwOG3GSCqX7CooEA3yZIdibytd4k411GWub87ms3M+cDoV
xqeRluqDjt3XF3j93uAssV7B05Fw99cNbTcCLiyRU3fhHIEYzOQ5/GqRhd74uboQN3TEpxltdlQ8
T+DvL33FI8gp8TDc1Ef9Aw0Bxmq3a3YXP4Jyl20nj4Oe436ButnsTiXKEZJn7Ng59PaZA1YaHM7A
D9GVliQN2xGa4xijUMcjAgiMSneVX0K1swPLvAIKi+vbu52f6GeD1PZCoCxex7AjZWRlvR3w5KiY
rELq7vW7VNwBMQUlu9THI2uzxn82k4ML09SmTm3bxXMO4ESsRG+xDNZ+Y2n3GQguQB1hCZzs5kn9
fH29m7HDhU3qxRkgQKhhxdjfDEQgEOXjAHkHgspUyl/XLX3jkvwKHi5MUQ9PVpdavYR4eHq7yU35
fSQ8oJYLxdl3GXqzlh6oB9xRlOrT9/mU35dIQzOXVW3abjFf/AzqFQLTWDbzIQJE4WFw2qB04ZVd
TAXvRJf0mFkNM9YGUy+RVExrr8/AiRTxYzlDO8YYboxil/DKB2N/t5/X88mlnhtIicaSMC1kYA1J
rWCupDFgp7ZxUjEVqL3/E4omN8CQZx8pCEmP/+1aqSfIaPhV6qsM44Hpe98/JO1k8/xBj2NWDLN9
Uwyw8KLTQ9Ro/vSBUqhEEJtAJTrBQToKtUmAXIYJ0b4baMwtb1EA6cr2h+DMXuKyVrldRdH/tU5n
n5EeZxU3IneqX4tnwcXAK8gFPNFZfc5R7Qb06+g8iT8FQMlWjNoOHyyw0/Zjc/4B1GPDQcwQGAkS
rKb8ju/VB85QPD6LWL6QOJzvD/7ZDu0LByJmMH09NYvT35Y/Oy/zyt+kn6ap/wvOte0Q5myPcoDl
oALlEiNgUrTYlDkJunycdf2WsExQ/q4r42ReOcDEMLsGKdTSgjDldQusj0O5OX3MS23IJVhIXqLi
s+XfGozCXLex3YC4OIKUE8sTThv4Ge9v9KMOll1xSt86k9TQILemB7ydud0L69FnLYzyZD3Ilgp9
wFPc609Q7DB1KTFDtKWvL41lhfJi4QC92EbEyrSuugkJu0RTHOYqc66bYZ0DyoPMWjiAnxlHe1yV
QyetNl9nDHDNdhp7/kj0+MMsoTcVd3jwQlCE/li/nPH4kTx1n6XgGV7l5t6kudfXtZ3egdKCKA0K
0IagvlJVZfEyKIhfKvkVPBHiTnQaPK5wSEE1n5IDdH4Xl7e/eDUZd2vz012Ypj5dXYK1TUpx8iX1
c1Ugs638aksWefFmQHhhhPpwYbjoUDFGD7ccS0dbXiBpYMazbgsAYrOuMmsz6YyHm8RWSyYY68HA
KrkIc/fNETx8x8xrHcFqTQPsGx7nM5HCm1HDeZV0OiHWqdFOHIq2pME4ncA4uxN848S/SUcicTA/
VahRBKxeP+MD6pS/HzutmeeGR30ugwLv+pk3vdkBecY4opt372Jx0p+vN9LUUO1avJ+VM8TQiZTs
2C0/tMKsHbI47RdEZ73rNlkmKbe/oPeszFGbYbwiM4Xwtp9Z43vkR397Ky8WRfb2Ii0DD10rZATi
wu8wP+wiXTDj59UKwW+Z2EbACgG2MzDMj0oYrFB4EFz/aQ/OK2+lGs5F9jAVZ2U7UqJGhsAcqfgm
T/cVt19Yot8aIeFLCLGgRG2EQQldQX0ob+JYPSl68pCA32PpU2eRxJOKrHfQ+P2crLY+pn7fQXpX
7OyU1x5ycXwSp4oRoWxfk/MmUM5Oa8W2lYQcP01Jj9PY74zcsPVQvBuiknGCtqO+i22gvJtWJIYU
kReDlJRI7wwb8VZCVXc/+mKg3U32FBDGDX43QEnDXMyV1eDdvp7n1VKub5pSjAhCrt0D1MlCvWeP
xMLSpZJRpd8OLs4rpbugS1MI4djhKMsQcQH3rAgtcE+3O9RepWcIR2V2pZtseM62Z/93eXQnVBpB
lTqGgFErUgeiVsOeZjfnBhyt9E5VF8YQH8sa5evqYonWkXzOrkEBBWJk4DZ4FMP2xEUgUwPp7+/r
Hkgk/8PvDuK8PMrrVUm5lnOBRFD2JJDfd8eeN9MPQklvIP0Ug+JAqpL6HtPoS2opkwn1ZQ8if6ww
brvCcfF5KV/ILSPml8j4UhpgfMlVXiHDF5BiLIpsSTA6q5O81h7TYW2mpxdmKYclSaFuyANOVRos
z5Ifu6NJKL7bezZPBbkI17aa8lgq9FRigzR7x6o8FUkiQOO59PmSF9BrVT7jwfDxZ1tYwsfrH3n7
mTl/Y8of8eIgcIYKp8xNL3nfmvLM6nz+JSQ5m6DcUNT2VTmuyJEmK7wzXkVMaa2+are/C8OMTyi9
3qQWlheozvWlsfaUcj6YvQ/1KkPitAh3gvE58Z40tqY+anYXvfPKz6RnzAJ8Z7ElHbbzgaEnbCo9
HtppwTltbaAE7vvXCSoOoz3bnVMGRHRZ2wuH4g486pZyJ7/2jvGOUQFwn6DhluAS2f8bPDLjxVGp
1LvEcAZCCA0xbiXdqflbJAt2JTx3BetDM/wTLde1Qs2zARMm8m2U80sO2o5S5OrCbd1BrSZiaZMz
nBM9WZTwjTSoEryhXoMYTfJD23CiQDWVHRgWPFabi7U2ygMpjaxEbYzyjdHX5hz6Y3MTqoUvQ9uy
mz6vn9vtRu3FMaL8jrjynCZzSFuVG/E3EXsTwMhlD0dMpdkyQPS6naMEiNE0U8jN5q0+tbv6VDqF
C+EB6/pv2SZZuPgtlGMawlVblklFl4C/STkUObLqSZTvlLqLrVIvJ5AtJ4d2EkES0KJwF/OHRI9Q
a0GGMSNZ5J8iDlIfoYZuRmHxw2zy6Z0855DDes6hQ6Fk6s+xT80iTGw+hwAbZHrW32j0m3LxmlVg
aZ0YARjD4amUwyvhEEB4gMEOVVccPeOfFH29u75prBtHObwYVKPopKAnWoGIH/Uhf8z5U9EEcSF5
1y0x4itadEvgo6HHbC8qw4s7DutzOWgOYMvuf2VFo7powM/WTd3hPGai8poMc2bGaG0ULdea1w1t
1x/Op43WZRCLOhO1iqQkHv+bd0q7siT969klKrXgMY5ni9VIZ+whrdFQ6fmUGRIY4uacA5Stwm3L
fsXrxCoDsLISumGfhaPcFAqaJckP8hY0VrTL7fG28yrPgGR8c5Dd7C2/4zA0wjjzf0m9IGUAthYd
TMlUJKdJpTRwPV55yBhPaFYury3UaEBC+8K1qjMb8gMIuF/qur6dZoPhQrYxpcbZOOU7M60JDTDu
kPcfZCRoo5cPISZdFUBzi5uOkQr8JWg9W6OcJ9j342bUsFSwDM+Yqih8gPVQkuCPuTsDNMBlX8pt
oD65j3/Mjr5nk5Buu5jzT6B8pgS9amXl0dZY1wcluxtRebx+T7YdzNkA5cOgt8jJ+oo1rsJLZjzk
+RE8DJYMSYDrdrY7TxefjvJkyprnRV8NZDBa+kz8xpNRzikBKgEGYoFg2vyfion9k7mfV0bFbJ3B
d5HawwF0vJeUhTePaQCRkevL2m5In5dFlzlVEHaDaRmwDvFOVG3QBqHQCXpq2Wl+8CCFipwYaMMk
CD/r+/GZKxzByVyQ2ATXf8a24/l3rfSE7JindR3WuBfhLNrTNNhLNZq1xqjpMg7j1325qPLwcdyH
CqmFqEjxNf2lyFhQ57+kZ+eFUN6lrioCREJwBKQqiBa8xUqgpArCMEcAd/dD78hu6nCgLXSubyDz
O1KepVXjdW3Jc1EskEgxi8VRDBOkglDYrENz8ghWfgbt92BGrQ3c3lBCLwJTqaY6gJ0yA/8wqx65
nXOct4LyPkTtp88U/KIcFJwZoOyLCxKjHSscZX1UysMMeZkAz5YgwljANSo0+7UV7q9vLut0Uj5G
MUrUrEk0P4utKUjvy7oXjOfrNv5SoTpvF+VfhFXim6KDp8wwmY0yp2GmP6P75hTiX63pV48hsehn
oTh5YWteAZ5DkiH950p/lNcRKa8z6iDUA2k8wYa0BxJ2xDYkIhMrB5a1crlb6Y2xbsb3k6iIKgbT
r9RpSPeJMi/EBnqz8iJPQkVOgfcxrNYpQNkKZSNAvLLn2cab6c2/UOW5/js2by5IwmRZ5nnw3dDc
lT3XqIjfZUznvS+W7kmH9iF8KyzhvjhoMSgO/mGF71iIvs2Le2GXrtfJaRqHAyFIUwS7DDEF1T6k
NqZb7OyY3uh2FhS3KNAGCdjZVqf3CJkcG0G59REufwSVGDdyARL2Nss8sBp1ZssVbqOnj4wdFjcK
O5dGyN8v3K+Y8FyuSRJYDSHcNj8Q4Wd83yKQHA7oJ/bw8VZocGmP8sVLPxm5EmOmND+UQX4rHYAD
+mVgqjS65TxCgBd9smn+N0PbS6tkqy9W2ZX9sHIg6fzCDQoYQRnuBSxUD/QDId/DcIZuRq5iR2xa
UtaCKY+bc6le5iHoKeNA+BRcwZZ86LeAFyc3+crU3SaADjXTZWz5+csFUw44nlaxVpc+hDKe4nZH
w8kC0W495jzWVgny0g7lhet2FrpMzxEjHPuguiNnZ8KLMtywo9bNOP3SFuWMZXlVDLUmzhhYR8zr
zYKVHdVD+kzgn9MHx5pFlslZpIuelwYpt9uoq66HMT7duIA5XVYjt5GK3bCIN0Yo1eYglx7X1tDn
i/dDkdkr1/4eIZWSC6E/lcJLl1YBBIVv9SHyRx4cVnmbBIKeomGs2tPQBT2m0otMfAyFeTemIBus
kxtO0w79qriIHA4dJlHbTnGGbAxqVfqZ1QkiWmOvC72Xcc1+GRZfRLWML/gXKZkcbmEmZluvrA7N
CqgA8QI05qg9rxdJDZUW37dzELy41Q41EYLu6g74+XD6YJ45soIHlk1q21ejqtc153GmkpdyrM1E
+jlprBSFYYQec+3nJRQhn4MQuzZuoIEumy0PJm69Z0okkCvw7RSdt5DGWwpFFg0jJ5D0Emn1c/i7
e1YS8HXAB3BfkgX8YX6HNFB7ZGG2N52AKKmipGtEJZDaSIHLokzKKoIOD73BCzEGntz2TF2EzXfq
bIbmr4iKOCpyTgndMrF7Q9/VRcLIETZnCYCN/Z+V0JQVSjrN2ZyXOIbDdFBSdc9x6gOI6ew4iV09
am6zcb6Li+KVS4UDl06nUVl2q1zdQ0D3sVJDs8qw9qg9ziG/L6Vwn5fFIZ8PeSPeD1O5i8fYmYqE
VQOmBbZJ3KYrmqETSRsB0r5/Pjt5p9RFRBo0hcR5Vf8ORSCrIvpJsa8IP+qqtw013YG49Pqj/pUf
fjtyqgxmI8gI699ERqBWtC6CBggqISjjboTRhLA3maYh+tBoxdloOSJxJBEUGcBUANxnFFU2oamY
Bfr3J1APUMN3RSRlI6ahQBcKSKgMnStAwyIzzizgEjB2b1WHrwFaS3Vyr4ww+xE/JWBetZY96yJs
XvaLH0O9UmDimxWjwfRLMkJZPTtxxks1udc3fbONdLliylWOYJJIqhEcmGnQFhY4A+AvBV/DcERk
TrkFLafBbkDS2FaWXDsLC8C2eQtVHeLViqSoKl29W4dCyDiUI7wlfMlKUJpmi3N9hd8iGSjdaYag
4kmECKDKU/HoPERGO+Z54zYF9wt0/y/a0h87Q3X5TGERCn5bDWwZIBwCQp2XhW/UIwtGIGQNhAAu
YBJWWq/YMhZu8XvxCJp9GJqViW9Ek4lmaMT1WzMFRBluq0VvfaMcubaEI4mhkAC9Uj2c37NR9DIF
s6ya+IHG2U6r5J2ssXhWvp3Or99hEG1zxdAhJfinl+AnwQBVvABMevqrqB+b+NAlj//xp8NSzyao
KF9YR84oE5gQjew3pFsgETUWpzmSZgh5sehnN9eDE6hLGq9h7JG6bUakKUPcixCRjEdPKZa7XGrd
LApfrq+J3Kc/nBzZtgsz1H3LGj3SwkZq3Fj10/heAkVTrhammIOeRvhI+5/XzX2/35Q96jUN9SYW
xx72iMR1dx8VGGJInEh3CLcu2FdBwQpGnOkjxI23r9veuHn4eBq2E0S6PER4/zwhUouZ5hRKum7e
dTfZhHEYhIeaqbRQeYubnlUw2/yAZ3N0P6VQSrnNE6i5duLjUCWWOr306sh4ITbWBDkK8G6JhgjU
uUGdErkMpTSpo9btEv6Qacmh6nM7bhaMh/ACwzdvLOgPW9RR0Yho5oTn35Wb9Tjnq7/g1ocqqxzN
WhL1mcIIRYM2hZqcoN6D0drJwl8zX5pRLTPioa31CIIMLVrMJijfpE3x6EbqoMI7cu0uKXeT1KA6
xUp/tg48whYSuUqaJIpfQdlF0syBsqcfKiyH85vn6vRFWuIJaFEI9/lv3eS86HV50W6ZsJZvJQkg
8C7tkm2+sKuO0KuJUfoBFcxsEx7Q7EgYPjgPwH+fhXfbegX+sEadw0HmxVoE+ZAr3mUnyEM71RFj
2+kPwZIc3h/2IgOEsXVILldHncUVI3ucQnY1Mh6yBPJbMwcVXD8P76/7jO/psvCn0hy1MF3KYkiI
Q2lu2QGUFJS2kVq1P7icNx+nD1bJcGMf/zRHrQviHmodtlCbQyFpsERHgBq5UDm1MzqqWx9FUD+9
XV/h91vwp0XquoHgXBlKDhZXtfLFRAtUTngAK2pw3cz3UPbPjaSHU6RVrcuJrEz2qhMKAXVAmAKr
9/5h+AFONKg3A5uqWfFzUQCcmoMHAkJhj/luYAonkE/255P3x4ppCgUQZHbZlOGXZPpotsZdGRO8
QuOEQCoVRsh4dVif9OuEXVzEItZblAZxgsoDIEKAeDRebGsoXFUBAWbKjJvxHSVJbTRVG8y4guND
7uvEjvZqZ3sJ1Iu/YhsvECrrGL1Hgz1/Yj2um8cI4rwaAltB+6YRPJfDMKsD8gFFe+KbfdpB1eXh
+hH6XscmKzvboI9QnTQAuibl5HYLOsz1bfMOUZXUBrjXbZ+1BQAr1W+PqsbMw7ZOjAb1EcOAOg6m
F6jYstI6qFeIEuQmyztJfue7X5H40IWJBU4exnH57tigpAnRaB4KjUQ4muzzxWnpRdC8GoUyYRIb
Fdb1vgC1XalqzpJr3vXt3PpimL3TkIyImgg4xp+WRDEcwqrRcS4xet6qgdj4SEEY8QnLCBUyy2EU
8j0xsgq/5Ek3G6g1DKzXZ3PPAHgRFAHDJQA3/LkSQZG1pY24yVXbj7CVPF1BD5TfYxTFvL5lm68B
oWH6/5bojk4ujHHVNsbkEoYeDt0rMEsRelXDK50asj+Mw7DpNC/t0d8oTkY5z0LiNFe0h+TdcEqc
4lj75NSPO/l2cnUTNIEvuReDVjWzuz1bXJFsH+0vL38E9Q3rWELfscOP4HeRn+1A/uCq0FFiFSw3
IiUc/YvNpRwXBMw5RelhJw1ULLcDdmbcEyZ6HRztKiIl1c1sQI9ZOf933Az8yqVh+c/zU0t8iNga
5ycNJHfwRj//YiBi1/g2DyqU4FXVwO02aI6pduJ50eij2RV1ULFA1CysDXBqxZ7eMV4B9WsSh/pq
KiReZVT7JF3/VskII2MVylro3WxOXJAunjJe3+ttA4nwxe/AhVAq/JuWNci7oIl9RJJuiwLvV6n8
MzRQ2svEUx7ppR+F+gy6LRBDZuGqm0uCSnrEPaSCoaPT3ttYKkSyOf5D7WUnnkvIBjV7Ze5PQiiA
lbMPW3MckruwToOwSnQLMswBNMbvUmGxE7mrbW5EXQePh50lhWRmgCy98ArkVXRtF4WlarWozwM4
OHqilv7uOj23k6nac/0Um52uPo7KDIGUrPIUNbGk7tkQEkvR8N9GjT8tfZbuVq23814LhHVYHKP6
rNPGngxUQfPoXq2B9m4Ku8L8vDLLe0NsHKWLdhgJB1O+OvgTV75grPUeRNGrqQMVnwidrbWal0ec
L86PUJf1eUmuzbEzQLQpNz+m/pUftf2SgT1LHF+K0jAhy2zyMN7UKFvOTRQAcHPkK9GsZKw4AcLT
4E5ZBDWlbnX5lAMYBtXECOpOJuCvd1FTfsxF7cjiXaeVR70GHlT4rQ+VaM8rxKrlAXTkj1MBeGay
TlIgtZnF1a9LU76NPIjDkWTraq+/lFOFkTt5ARmr2vmS2pSPlZLHQdi170IFSFzNOSt0mJy0HG/4
eJAOUacfR+ieSykGzZTVj2toz3PJdJK0AUKOQnMETpC30k44JStmPjCw6I5dE99D5Pj/0XZdS3Lj
yvKLGEFvXum6mz1WXnphaGUIeoKe/PqbGK00FIZqjGbv2YeN2NCGqgEWEoUymXPU5eC5GKvpnNUd
1Lap6iba1F9rTh6M63wzLepNXkJunhiO7mF6OTBm0/7Wt/J6h/k8/SZJKhCGNvqnsjbKYByXNYAK
eHGlJD0GEmzpu2q02uzNRaxGkLUCcxqd7sHJUYSqEds3yTReKZC7Rcky1NQape8UvEdgVJ07Gq12
jp+zoAWgVhXPyNAogo4RyQGR5ND7U9NfJfqSRg2GB305tdEmRMHgqemgLtQd6INnH2Ib/Ksqytar
zGTI37f5/GkaptJfJzS+oUIFRgjlSw05Uge9qF5HmtteR3ALkSvVnXXrVTKQNwZZIHPTINoHZ4nb
0BqCWuVNLXWJ17W97scVEkzIULg9QXvwSgfUrCD+GhSWkwbNpF0ZOT2Uw4iMsFK6BpEDmdCDpmkn
uVC9fO4+J8XUuyPNzs1EEpcumXScS2x1sxxKMx+Pypp1LpS7jjOEy2Y1u8G4/gCu8BqDb+SkTsNN
Ea/UnSw7MiXtbFfG175aonzpLRfEGJj5QU52xXRMpaEuVxFyRO4TUq14tYxLFfbTWHlpaZP7po+X
s2lKZYThefzoSpoOPdqHfRnJQK+YZF/J5NelU57Mub7SweXiEgldqBj1flsoteOqybBeN6ScI2LM
rVfIOB4tOmTcZsqVK9LMCHaTjtwQfUQe3LGONSCqVWs7UAe5dLMuObW2/dqoqsGzcvNDN+Dh2BQ5
KkpyXB0svCm9ysw+rjbUme25Mt1GSRQX8fsrrZ7et05yrSvjl8WQPmixZPjypNXRTCF6o6lxJGVj
kDckag3j05qiHTpRpNrrRgzBl33v2nVXghWdnlKQJSOww7hrX7J/KQWEXtK5OoAwBoy1Wg66mabK
3NHJVeAZmuwpNd4MqHJLA33f987nJU7eFoa+uEVJK3fNyiC354Dq9NTJzllZ7Nx1SgT53UDQLq82
0ClVilerDJIbAunQrkO0IvXQE+1r8wTtLmS/Es2b29hDV+niGpqUuapm3KyKcoJU7OdiRtmBGP2h
J5onUdwcNUgclDHKVi1QCu3QUOujaVO/kuaP/Vrejzb4zlfNfIfhwyvIL10rbXmQNPlDhVL64CTf
1/hDrnf/DJP5fYQ7+4raJW5Olw9kQoO4PUUEEpEYLmjvRtkKxmI50ta6nlINbvea5pqrO6Uvr9k5
tfXQ1BGHLzZ1EzP+Z2qTM8pcJ5RzoliDiiW5paT2zBYF13I8OrQBGJErWW9RP0E1i5B6CWp7PJnK
cGMl3UeptlxZa4M4/2wbmUdrMyBS4a6gjMBue6w33mzPHe6XiTSuPTfnheQnRwcaTrlbpYmvOiiS
xdohG9QEGr4QJpLymN5mDm6YAuMYEnSLSfyxka0vVoV7xLQiaqEgTKX1rqjoqR91T+6GFm9gKZjq
zkEf2xoWseRPNDvGE15wZpx/A/3EVd7c6iYYjNt1JR5Z+puRJp9bPb1xoE+uW9JRqSFmgod0qqGj
qsvDurlbSvUaszpuW1q+RTM/kUAAp3YnOZvP0zz6eSeDzqXwbfOmSkYfNT2PWGC/nrX2tEqrdlIw
ZIJy7H1X1yGBOKsl44LL/9HUyVP0q2Yeb5VaPtgjOhBb8CiRGNJzPWRyk3/q9G5xqjwYuuRVWbfX
FELHZT7jwGdv8YXCkZoHM2l8eHBIcAGuyA3U1aHNrmNUrrVlPVKkUlHvTcDTos3FK21qI4fGx5jG
N6kzH+0+JKDiV6Wvo5X7JpRM+7I6ydAq9OZ6QDFCdQsyBMpoBKCCDGylum6M4UMiQ+5+ucah9HSS
Lv4otSMmdQiETL7q8lcju0+wd22Obu6ZHvBjMfbvQXYaIYbj2sqtgdRk2dHX66Jdy+CI84oiCwDM
nm7eTFM0r3rUpPbbZkncDswOJtRR1Ml12tmb+tLruq923ONldKPl8nVZ4dQ7yjGBIKMsDZ8U65zh
BtUySEApw9uCzn7qfCIAfDN+O6Wql5LVNZoCQEtObVW+lxr8H/KI5v3Uh8bhTWK2b/oBLNeFUgXt
MkJhlvZ2QAw63E0k+5BP9D2Cvetkcixfy5evmbrgeTsh5moRNyRaVNnzcSZJQNUqccFz/9ap9Njr
s/pd38ee49Sz56z2dOjiFtdyKYHG6kOjw4HLpfmIKAUkA4PxGq0Z/tjnt7VifcpXSt1aiv2ZLg2A
uQ8ns/EzTS98xJ7TqezJ7I+GftskmXkiVoXhxEwPVNVClRPRzpTNYadNB0KNT8gp2a655FaYWKBL
gLnbUbGRO0oU5bBOJdgMclMP7XZQfa1PtZtsdgxXywrAXa7c6aNl+FPWr34/aO9S/PxAkTFwOE8U
zaRaq7ud0krurFrvK6ceA81KcaJErXI7DwMb6UzDgL6MrKL0+PsLBMM0eprEJtKKevKxq8tDVvYg
scgIEEt6d/kRq4mMsT/fpBiyuVZbUjtDaL1eApR7MGW0HlU0RKORNUFOTgp0v7yGh4OzPAddOWP6
ZFRdtV9FEO541dwT1Jr1M5u0vRem/3cyBtgKAKZsYcpO5bWRrH5ZR9xjePEpH5oGmoSAvu+Xd2Av
kfSbDW4HBq1OjRKERw806cSrI4JJVyhlYbmQ1fbRCft2ek/fC6yy9yv3IkNhWUa5wUK54UmldF2a
0YqNakTpy/pSgJdTOyZIHwRsflkdnyGL/nTQRoGyoaGAhcvSTFt7krdy4rmhWTPiYcsmMsYGkzZI
V6RgYwGPgjcfSERjwWgGeyzzq9za5LIFeU1IK1PYRItGuMhhk4s0R/c8ZGuByxP0mtFU81iPIYJ1
RXb8PkFmRM9FuZ69Y7I1w2UFyDCYihLDTFMg6gGtm8cYP5NI/1oQD9XCUnU71nWI7lVR38dDCvrS
JnJ4oOGl3NoGNpHiCrtyzizd00CX+8Ak6kRZJtF+cqcBbLFaXQ9YKKG3GCAC02GM20LEQ7GTQzVR
o0QDFZ4yypM2KihWLcmodUM4gWRz9alndB56gaHX9Z7p4dV3LTAeh6A6TMIEz94KkQtRWOkepvkG
6KSyEAFn6xAyElX9Xf5pRswLZUwmqdgkbo/HyDN4A/YSWlgs0qsq0uKQGuWzd3hwjRUxBhw/tI96
aWS9L6/7o3aDEW80XevvqQwlpEIoVrnnuVu73BHs9bGiPThxw7SNr+k8vBpjVK3UFokGaclESdHd
zX28u/jsa19kfZ9B7C+cki51ncH5OLZthhOivBEAKPvd/KnY3pJcP325qM6ax9aAWpwZTQfspZuf
6IkJvlUH0Rl8GJm5ZI3/emtG0taENTnqT3nkBHj8HjDc/V6yXHRfXavh9AZjJr59bK6rCD38B+Wr
YMFPOt+A39sFcx9yqVdbzy38BFYzq6PxmF9JB/0oljfdKxr9ZonD1ALyLbMN5ZfQuGVTi5P+Qw/7
lolGkiB5GFkXtcXu3RTb1XEAu5iQ+UZ1DDc90iPDEMyIBS9v4J6FLYQzTNpEOnUf12vdA0YXDQ9l
5CkSffUum/gDVOusN1TBdAXfHlplhlbMIx3DIapO2hXmZ26YhKlyLR7T3jtphvHLFN8iWsgr2hGb
bgznUrrSF8RnSNnIxvhNsKT9bXu0w3n+hPRrY+hY0hgmxxZppE9MZGWNFkxTMlp+wJbotO1VSRGq
PNrkXN1Gu2tbp7BJrh74N2V0BcU+Y5WK3Wx5xlyI0CLn8iodjKUY2xGHizFokVB2DD8ludsGPyJe
R7E9pKoEPrl71LYr5dwexdMVSoZwSqZhA2GpUEsDFoO3wRwMb2iDnIVLAtElv1e6+m2DmXNtzsJk
KmbXKTDbYUx2/ooU7NH5PHts9KkYhBMqIhfiYgqZtEqqJHDVPL4bUAKI7VeXnVRkgD/aq5EuQw5/
ydPUlTAeoHy+bEB0sB2uFaPuMCShtNgw0EYhlXvVT/BEpIDAFY5k/6shwQO9mNx0+kCkKviPxrmS
5gKWhFEmMD4WICJjNanlK3sn0FA8IfV0rufhmfDz7KEs+rtraA3KmtWAvWS99auvuGDpAw2Ox85e
0UI+0TlpbMoaCo7Cc8+whL9lH0+DxbfD0iadUfzAKWRN1mVAQqU8sYVWeHKCgUOwrZe9xpI5lJmU
dM3nCm7JGKT629AJ08AJaoQt0ef+GpQWovUxJ7m0PA5kMPOboe0QsXXvFF47qp4OjiVkbbrKRtIc
8VjRiVyH/ZWXTHL4MtRDs6Clkz0z+yv27NPGGxI6HpvEj8cb8TSaaFM5ZHHoSBdVhUHEwS7tSm+m
oeC7idbEwcnUGDWZOpjQVI8Ncg+tpxxtkLl5OfQ9m8YTv4oE9wO6Rn8/FZITZ/HKzv+PG8mCZOOv
G0mGDo9Q60FokUOcbpxMFCiwyuRmvNJCzGZhwG3wbSRrH56ZojHmP+QHHg8+hzJ5lSiyyuIjVLwC
6I6VQVHc5+hnYHSHixa03nR0KtHHZP7wxEFN3HOWaaBixre4mKuylFLOwpiwRa3n6JTXGcrAP/p/
/RgfmSAdBYJk0WHcvwM3ljk3SiCpjLv34fj3J6TrSZiDkkPxllPz6Rlqdeyvu7RQzoPyFHlS2YK5
LsDXHFzFODmN39jXknHCTEPQg3JAQzFXR9cpCL4FQLB7LDeL5bzJlLs2p2ybl0TxTOXbnLXe5WP5
kD+6tEDOfyBnM04oVfy4OBhpeoGH0fyuLt4txR2kFpEs8UG17WvzKe3B3v4lp9GshjHqIoKfIlgs
35gDrTI0veX4JRlESLsVz5cyExDzCdz2gRZsE0CV6zxBDBA3laMkbrF8xxBuoFTLQbCnIjPcFRWv
FcqZKVaiH6o75wtj71Zu9PQgqUcU74LEywLyLX1Nzg2kQUxGhWBey6+sj+pZ2JAj2lSGypsVo4Nk
LqyyH0Mz7V+tGkFhLHMH+taW8BugRq5PSBm9oZLplwiE1q7+ODTxZyjBC2I90Zaw37n5HaNFp9hR
4cmK8U/TNm6OIN0cRf36u+kaTHr9xCU+CZ9ba93pJT7wchhwYKdXK1TgVM/0SAYkVt+sUGHLluMz
gH/vnY8edI3N6aBt+4Gea7NAHf23ZjaMQMRJflMixhvK68JWb4dYux4l6wzNmMgYVtRUBVi809rF
FAd+GeZ2dh2k2og1GK7tElUrNHsoqbvWgWp9WsjnYkrPLZoVLnv4LipubLKvvVmsYplr3qJlIVxG
+VTVRtS3/8gYD9Yd4f22GzagsxHivY6J5zmHT1bVrxlKrj8espWvnEGBcJKuyREqgj7kJBLB0nYL
Cxin+WmQ71DNtB6dviX2c0HOCP2br8c3KC+A+KkPKhZNP7A9hOMkQL/9i21jl3uxt0kpz3aDheJx
V7s0YsCbfYZooNdeiwlRd3EBxDq6htkkNFdyuJASozHmEbgAqQM0g4EalLaCI7/rJBsTnGMama1W
VQwTEoGUTnycl1unJe4kV4IhkD9s3eNiOHc0JpXIvYFPhnouywOg3fBN+rYJHJZoo65QLlfdCwo2
K2Mr37j/ZFSYAorxqSCyGB+akIARY7qbI6bimYeiIGA/27Axx8UgRo1kDhudxmtgenhhaedGDZgk
smu+MQ79DYnU+Uq4yt13z8YsF3xImOEplgZmoanybvxAIRSPt6UVlgmo3hAXOIhr6+ZWCVg+SZjr
2HtUmhi5MaCahjFOnqV8bKUKFcSZ3aHjaYGlPGC6yyytQ81rUR5z73raWmNffPtF0VhROR2sgYW5
QIX/CoPcr8tRDS7j5l6bKua8HlfFHbtpjjubTgveWXi8VmHmoyXgQI5lKFrQbupja4k7fWVXOPWq
rzh9x+o03SSRffXcnObuo2drizt/ylLZttpgVeQKtRlvGW+zMFNAEiOHVZBmH59BgbF3LWxNckew
adopzXp8MDaDqONZl0KNEdMR1Q0UaFDO+/upYiRYtga5Q5hbkqVNHfZzbRTXiROvkYQ+v3eVb21w
Jw59eYraq1gUS9rGaJs1TkRDxylEFdCfsRB3xYsD/QvBnH8FT4tqLScreS2+HIQflLt0ldKcKrnF
D2HqctmHMhrPBmR8IRoFZYmSBsIwdQ9RNyvn0+LyHNfgr4MHmdczmvK143yWwJ+CfnGw/gljir3L
b2uNu2rRBopjWGN5TM1oBJ+67sZ38l39Jb56oECLmumN6HUjOpAOBzFr2s9S4WCJT4oMwsztg4gl
/6jbLpCDmbnDmE1j4kKcvCmov0+gypPqo3RTHUuw34Bk5yTdQaXj63PkkHdv461xDnnGLqN1ih4y
BDLJ0azR/B/7McbtMPKPPh7hG1nkrA6HPoU5Geoywl7fgbsO+QhcyCGk1we37h+uZHEmXuRAHPrY
q6kXtEAAkAygAwUZGnhrLt8UIgsc3FiQs9TNAt7ixLrq600Su3I6JKLISQCjfIK8r3KrlNAyGGKG
AQPH8TsL0hJhipu9XYEzuU8iIcoJbnaHA5epqZRZokDSnvp6lJ/RrcQaI6wDUjjihNxeFProjU8S
4+ZaDMr4I6xeAsVH/q9tT/FYeqChgVZNEeD5L2UWxh++lwjqhci2F0Vt7XNYYxa9YsqgowA5NLIr
boYJA4xgAMixx5q35m5kNaGR+xSyB1CjFGPBZU96ki+vlZS0jo4fwGpVbAJpmq7l8aMJRXLp0B4w
n+GWaNx7SQ5ku24OgtSqMJ2RwmwX6JF9PwWD12teQfz2VEe15wTVeY1muFzBuFdc/bY66pgPQpva
P//R4yyZQ6RhVSt0JuMwsbqZE2YhBQEK9j87ZlH198pmD5ECY9TAKKX+hKqPNC2d6AxrxSk5pulx
RdvINRIBV000QYweogyzNxxfAhe/bPI0fdPYZt0a40xpIPpelve0pO5lC7uvEAwi/VwWL6FhqpVE
cgg8oAGHpVQwRHEvQ9oWqnRoDHblGDNszTWEvQVm9xHq0Sx3bZLaaGMrx8oYUz8rhUwGSB9TbwkB
TyqIt16UYd4ulPPcrAZHUV3JPxcKgc5bRmyxYGIuvxWdk/2Hx+PyONcEyXk5GBTGlvKglVkYk7c1
WiYvb+I+Bj0a4W7IRpdMdWoVhB4zmNRtCx2L+uiqVXyDzp/IUsd7mTqCC4xdUE9DkEeb3BVJ6bxW
E8YxQqlbrirLwqDOB6X8otuT1+ffLq/vDyHAozHutuwwyab1Mowx39ThJGsLzZHUY++POT+Iu/v2
QfXRIBepT7NsFdWIz+Y4B+gihzXIzwVr2r+4Hk1w16TqgKlJYiExw+30aEH0DHKmGKSk/uqld8Wx
RpsfbhNxdPOHUNWSNQUNb+DN47ZzNrWkoRq2k5VY9QYCvA1Gzn3GLlgsQkFtoTluM+NEBZ08cxVd
bdwELKPyMLp5fL+0H/oOHYWz16Ia0BSZr5Yi3aM/uM7jWrltHlO5LWqG1ihLznh2SWicBCMyypJM
TVtiMrGiM/8HKP1lk2e1VsyFtOAfRmto9c58u7Dvey5CBCR3evIOI3ju8gxhDNFK+U5io1skOX1A
gYgh6e/FUAwhvDSH87hODrs13Y6LrmWnBDkI7SqNlrvyBP33l9YFTUgT/uuzD0S2mwyOOmlFZyuw
pR/SY5JGjKVWfr2CPbqmoI9ux0BwPvch4NEgh9x6Ga9plj8Y1MIk87pDiXrrDaamoMyaOG57KPDf
ggLWHx5Xj1Y5KE+HbFhqRLQPdKYr/X2Z1UHJRMtkf+FTHH80yOH4UM+ZTmYsk72VB8O339oHxR+K
m/m43gwg/SXO3XIcM1+wvfv3/qNdDoPWbDXKYoBdVrpf/bm9ZQ1WyRX7omV5+4xTKbLIwRD47PMK
vcc/LWYIRn9Z7KzDM9oT9l9Cj2vksCdJEqfUTOCAilsr+tEi3tGHFvFnrG//Qvllja+vIv/QmGYF
a0OkR2hYY6Ux9h5AaSw+zffsOfK8jRW4EF91pTZBdyiUzxk/GUtISG5quQqItJGwe12gLfcQn8Uv
P5FVDnwyfa1VmznuhGZ0yYokzOQpVBb5qQAG+LpfXQ4OGMhwf8xtMIASBm3iE6sI5F6JSeUcyt/P
WZzIKvvzDdrZ+VTocqbiW67XI97sEhGRAu7Hb4/ewrZ3YyElkpJUJbbPJMStMM2mdLPbgbKXoNOq
Nl5dPu6i9XAoM+mGXNOeoUx7XU+GN2UiZW0RcmocoEiDChVAhpzsMppumHDtevPs60gAJjxdsAQW
NnXp4fMYbOn9JSgD3Q5YBXrA3IAK5puXZjoevxiHJuCizO2UZfxbPz5g+lj+pEbTTRrlHkZ4dFfx
IN3sd/pRWGpgJ+nCFcEzCLdarEw9e3yyq/e3O2kEw8ozrl6RQS6nMhjZEncSvIXFp4oZMIHBSYdo
robOiiw5/T2598OT/tfW6hyWlKs+dqOBFT7J3YobnASXwgMX9+bgrbFC15W9ZZ7YEueGRLY4GOlk
WmgdpsrDDo3vzFdAVoQAzXxOHkpwInQOUJALwpg0Rs6hzLuGVRkybUH11Ad1GT5P4UP0rtA5UGnY
Q14fX7aTotVx6DIv89xjcunHV2M76So3V1eKN90+I6Un+mxcpAIRSH22Y3y2Jy4idEcBMPNjV2Zi
dJnNroEEQ802CHwd/e4/QT+furLGojVIhZ2bpRZDeu9bRQ4vW/hD1fXX8eVTVxDnlPuVwoR+YBmk
4jY9PNRBboWlesGXMTigSJXYrChz8r//MiL35ll7O82eu4l9mhfYEriBwQGFBEloxVD/tdUPgXqw
o+4QZ77tg4ABLB3RM8JjAcwbHGIkYHJDvRxGpbMezZq/nlcQy3pM0koi0TN6SwWH2OAAo40zRelZ
5u/FAywif+FgowaRSNwnL/qGgoDO4ECjspWuX2ugYZ6/nuKjqd/LsxyW601bdYLcn9A1uVCkQCyS
yQv7cn/ffLC7hRrolyz0iciWzXlJM4JbbUpx5P6/kgwbW5yDzGO3LmqMsPtBry4oD2N2P2L+poka
r/A0IoDG/X3c2OPcw7ItJbUlrA2lsp8zxP8+EJ9x3kQ7yXlIbtZJEScv2km2UU9Cxs3COAcZGj03
01xDwha6QlTOj4lyN2WSL9PBF4D/Loo8muJbCyDkKGcdGiRBdBL0V+NtEqVzRNGaUvvrAJkdUf2A
+duFpfEKDbVZk2oq2S5Kn+wk7Kqw0T/+xzVx10yl4DFjTVgTK2jpQQq+hwk8gnooHxNfxC67/3La
7CCDzU1EOttGzOiXxzD+Zh5k8NnisWn7zJz17RnZ510U3pjj7preTBSnN9gHexgj/D1P+ayhDZGL
cBCiEmJbDcEnkw/mwZYCDTQS1bk8ITRFUcsTPZgEzu9wKNLVg7XUM/ZzXc76nHl69zYjIRnb02U3
2b20NxvJocfktFkBJRv0eDqR0bVuN324bEDk6hxg1HaXpjqFAUf7Qmrq0lwOLKq7l62IUJBvGCBx
3iqtDTNPbpMXvoh+7ZnNz9FV5VqbXaP/TxAXrLu/n6y0JWnWWbgnX3B3XT5WNj83NyTyJOvSv8cK
5A3qJqHqTM9IqLKv/2cgBKnQ74tLSjtNwZQD8g3L8cCB1OWjFztXJZj8zNdr3AqCjsvOaPNFfinO
KPiLYS6xQnRYetUcOEPnCXxxr83f3PgHBxWkWjA64sAK88X0vJ7tKy2Kz88IRi/fxrbMoUQtr6AS
TOGJT8J7sddfBkCbn5NLiWOBthK+we4TVMC0owNKG2f5oQfqm6Kpo/0X2WYbOeTAyORE7QKLW5Ro
LEE6ur5uBuLS5LZEa44UqzcW5HEaUW/Gbgy8McuFHXU/25KFUdkQnSt+3nQLCsX9tVJXH6qBNOi3
HGuBw1zGehSgfj8ETQHGi8rEziYZyHtACIVSpzsxDnhQCF72TcEBeIDRzTUta0nRrBVccx7PNv1m
9O8y8v6yCUEoYD/8+cYG0aHPMmiwQZcT6wbXrpB780b1pEXLSVyzEC2Jg5C6bNu50WFuaN8WLVYV
Ffa7y0sSmeCijaHSLd2umCcuH2ftmhZv0b8o+DL7pddHv3soCG+2DffipNgVvGAZH0SMO2+kqOR3
/gjhOA+dmMIjffnutx+mXDYWJbVWsoU5Q4E5qBoU6xIVeLZwUVx4sSoFYfymf66c/+cnCjiIfj9O
01hbxCqwkS+4MAWg+NBku9lCg2APKxNgwUDR/szYFrqPrGmuCJxM+MEEUQ6kBn9f2qLJNrE7mHsJ
X9Tu2PDmHuObAdJ4NLGZ+HgZiJsxKae4VXXNaubzPauwPqveKfDJB7aezYaadt6BnBfRztRflel3
SkRShiKX5JsAQLOjVZS9YF+awBEtiUMP2spk0m0YrKT7cb1uQdl6GZ5EBrh4Y3KMlDbMK9r0M3g8
3SbpBBZEmK5ygUbSFCqJHZwpXFJH65hEFCQqrAptHnNM2C2W7V9ek9DVOeQo+mLSHfb6f5rWEN8h
QmscZlRJodtDBmusg6GFZMjBrkAbJh1KKB+9sL35Eet5Lq3EXq1iZcn5J68VYXJe5O98SR/8vKtj
O7BVB4unhCYijPeguL5iqsVZ8v4ZLT0Cf+Rr+a2OjjTK/FE6m4dK9yqfgUbqgXu9cmV/BWWSqH1X
ELRpDKc3sCFNYOQtBlxlmvxtdUrw8SZuDdrnEhzDeR4IfFO0QC7kIMtakoyBVBsOASmxp8D6zBu9
EdLW7YFgDlQsHsz+0gtPJY39qM0Slz5bRoXARasvjBqj+JKjajt6pQqVcRRFXkZOuIF/fk66GgtL
nmp8xr9/XIg2lIOXETIpZsV8NOm+qelhxsyk4JMxB7i0exycSCO6ki0W6zwAWHwq0H7Ru0l2xRoW
M8w0+JcNCh62fG1/IRC5WBZ8LUOFSIlzXzS959jnIkaYpYeYqL9sThChatyjpa0nCRTuWJ4ynsfp
rs6u5vVw2YQISPgSvjQ3a7mwTM5LL04RKvNiwJKZYRCkhcW/h0mBB/LVe7JCkZawxSUUHPto6TRz
UYS/+4102bKgbgRGFJ5BTs2LUtMUhFNmqoJBHGRnsnkqSC5whd2VPJrhc9n1YBa13RhwhZQE+vhB
jaUXHaaNCS4lpRWL3RsxTMRrJ7tzI4FixbE+dYZziu1cPk6dMflrZr5KnUUJU2q/tUaMz+SLcE9F
i+VwfwAEGEaHPTWsf0r7XTkJ9FX2Y+DNUjmob2IpXSgzwHBDTzzj/XwG7BqgMgVNnqtCKOEkqhDv
XmYbm2zRG6QvF1myyhI2c7kOrFmaXatuTE9fCaQSoICiV6uI0UDgm/x8XJbWwwQ5mzEs0VptdS26
0iBDQUQwzHD8CQpvVsbhfNrOSuPEzIyavCoW69haS+UXY9MEq0G+XgYs0TZykK9oltmCgwPnbZjC
Rhp9Wy/9Rb8bms6XE8m/bG2XXc2STVQ5DOiYgP7296/GBpzzacJXW1AgALvaG0nyGeVgoyFVJnlf
ugWEkXoIkkNx/Lp3DLa2uWOQZevYjOy2Qe5Uta+zaRQd+b3oY2uBPwcr5pUeknFaM0JgJQ2s9p6q
363le98BzUgWze33ej3J+jt7pF6KwYPL+7vnodsfwB2KLm6IJaFVB7o50aIPoPj8VgnV59k+8f65
NcJ+xObkKVrtqPoII5b+qjkNEPCDWMuCoTN6wkBMexCd9L0oYWuPOw9G6az9UgFIcfSObf2uisGj
TV1VBim8fK+qvWATRX7CHYlhzdKhyGHPaKAf1oEqQRMd8d254u2auKcUQWUk6zt2OSS9F0/tTZ+B
U99mArlxpbiGrSeuZbcHprLs1UW3Hhw6QULBnDH0k6/eVClfINHXB46VvZeKGKpWSIy5ZokJxMsu
tfuq3f5ULmrqlVUqsgSf+2ei/genK5SsDpI4eSNwLv5i1qhE+oYVVxhAJOc0wlRcNKGj+lnRu+DA
8iVmpdXjuWNrmyw0l2KgEmRWPiPDNvRQDdvoGc2le9WIzXby0+vQc7JGMuLLy1F67CYkL0ePIFMU
NIf8vSWaytllJdua4yCJzIrt6Mxc64PQhd4SpiWj3pV56bcLRPrIAfWr6l/GVckur/rkjTzZXmWf
9eMkpIDcPVuKiuQUOkwwE8WdLXMkSyknDtKO1tc6B6+Fqh8E/rpvwtRMU7dlx+HbWOS4M8FqieuT
Nv8m5MoZCTnJW25ZZ76VPoM1fjcIx3p+GeUwqkaPTkYXZvT/iaN+a4zbxHLQpRISfqhPNKAc0lJX
ByeXI+SZ3PXUzZo4jJKttJvNFN/qydNWnH/ZxfiNLQ5kmloGP85gIX4cl+NaFFiPccwm65Vq3cZj
5q2G9NmR6CmuFojs9Ufw2/tJv6KW0Z7QxOnKVe5BycbDpS6ohrLNfHLbPf4yHpDMwaprlJax2dmn
tTFdYh06hbplCykmK7jsu3uR3+bD8nBEMx2NxAps2cqhyDH6YMu3A5H8VTYECgS7gcJmVVwstEJ4
MMZrBN/W7DzSpTeJTLxBkUUvA4EPORz8YPeMdWLf9WmC8oVFje3+MWjYRCbmOoHZQX6ptd3LY7OH
XBxEY7IsGcWZzxdMq8gBRtfyCHDegodV9tPiGTysImfkYCYeSAutZpg0nFtaNFGhnXq1DFf1nV5/
uOyLIg/hQKYty6HtE+YhfTjKq+80aZBREW2GyD84jCmtQmkdtof/E//gUGZp6xGUx7D2pOglDmQu
rUyR8c/vvpiULUXP4cvQU2SL/fnG75u5Wp0+s3eQWryuvb6Nn2eMrYtDDtB7GaqTYV0/w8F/+zbE
li6dL2aJw45ZyQm6emHpxe1ron3k8EPOydKCWugl/nEpSmGL48CjXtOuagwcr5ycygRksUT1Lx/g
izEJM8GBxeiofduBO+Tp/S3+VqKd49Aiy0uZxiNDi78WfhCui8OMxJiT2nxAJt6WcF2XQJBtIQcY
stzqudYCMJQ5dOSvlhLRRoCzuxnjzYHiG1voMpUzkX+5eff3Yg+7H0vVVM3WVYgh8yVrPcl7NR0k
gC5oEBUfZAjUbc49xg8gUiWk69oNajbWOMCQNapLqv4ATnqkkLP6aQ5xnYBsvvQgyzeDSLYkd+J0
z/7DdWOYww8Vogg/3hoZ3bTYlMMzW2z2c1sbexx6jGDun4mBhT7cZfE7BVqP6OyR8fiAaHd9/4X1
A4Ce/RlL3YXKjWkOTYwhlutshA/p16l5tqPyCM3Kk1Fhd8FCX4b9QcSTww7Zk7B4Y5EDl6rWMQYs
g5+cNvEV0l63GgUH8qx4EJm5NdL+OIroeffP/cYkhzETWi36PIHJJxgjPPdC3+EwRlPkiRoKbHXf
h8LtT/QQQyduAEciFCDEPYq7OLNZGoczUlybdtnhRLZMP9z8tCpvbPPwkvvg0Qhf447n1Mxzdh+8
KNbaTeRsrHExCc0qrSYDrL3w9AlAjS9uD7k1GjGFvSfeIX6t7sZAm7VxyDLqizrLEk76nL2tmtXv
uslts9o31oNtt+4kvZGd4qYU1S9FJ4CvbstFVSV5Da/8n3xBDlQsuUBjUQFrPyO9v0n8CU7Ag07n
JoSFtnVTpBaMOfoaro4cqlITtKkRCg6ByC05EGlpJStyiZMGgd4QEzOHtrhO0ZKgBPJRr/1JJGa6
f71vfIVDkrIya7THYmEDyGJW/2EI4wf9Buh5njW+LrgM+DK31pG6xfwRvPO2CxoKkuH/Y+1Le+M2
mm5/EQGy2WySX7kMZ0aSLVmWty9E7Djc952//p6W80ScFt9pR7lAggAx4DPVrK6qruXUYcBcd+NV
ORbfHbQ7eVaTn9oVbyBWveuuLLWyBaRaRZ/TuThPlfqYzUvqNDTyK6q9KbZ9OVWx6J11oB7tCQDf
dBMkyinWvduFFGnEbdnijmDF6lxNdbA61BkIFofW2Lhne/mtfn9dVXdfCBsRBSOTDFODtUcwMmHS
OUN0sFZZoWP/qzFmUoo9u6pYa68NVJ5b7nUmNfG70D50Vk2cKh+PYHXNnLVJZe0RuwdJdcugBCGv
LbZ0KcWi29TGZ8vSu3y6xVaVcXy4fmy7gckLhOjlbLMeDNYk04GUN1n+nZP9ast9n04OHpS+nUvr
/LuOZwMoODowpkdrlkXTGxzPs1q/umcbLCGWbrJonhsLWHAFrd8bICzRG+ODOhmzYwzMyebxZFjq
bc+Kd2mfPxlaRb18JuG7KDYR5GO/vR/P5H1dzChc94tjYm2YU3Tmn2nVvyNm9UGbUJdE+TxX1gc1
TEvHJNOhx751UFOcrH54tJOReNFSY3KN5bmjaWnl9A1Wv856UGe2q9olVsTq0aE0p29jaUyHVTE+
Xf/Gu1djcwzC1TDKZGSwNNOhK25S88OaytYy7HvaDYIQy5vFbFbLCoS35POlaIKnjbS51XDGO7GL
PLLd9Q4byYTAHZ3mFu41sNg33ueYnI0PVWCC8Dt0rGP8IGP8kNx4kSwmTVBgm4cYGts/WdZNiPh2
lVmVfR+7kUnwsfY89KUV4Wu9OVO0G0ZsEIWAXVvzqE5snKIRO3+PctZ45fFRTrSy/cYsp8TKiB62
XaGPS4lzfEN4K8MSLBpuMSFRh+MkyfxgJaqTk8ZbuvRLq4SYtsiMr4sZP6hYcB+u5NwjxySpuUju
t+hvq0K1VzODDU/a3DXCL3krqUtItFKkhsl1Mo2kxeezqu96prmdAfLcRNpFv+tgX7SEClaknWmx
FjkO8n/dLvmX+bCAQ3xDjAiCu7dWQjbIgkVZMfZLxwnIiI/omacgFNTHMKv9OzuzZfZL5IcZ0DNq
JwnQ/r1yyr6cEL9Po83aTINqFNGdTVunXU8Zm53r/kUqkGBQ6hYaaDLox6ueSrlB3n1Mbj6VaEo6
tR1iC1gk4EsfwQYY2AGflpaZ4v2kxguSSBAT5hHtmxafic/h5OoBRItBf7YQw44z2g9k3b2SWyyS
xbAJHSn5ADgyv8diNIwmqu717yRDEMKhrKNTXXG7b6GXyzRCN8qUNz0YN4cmxBozehiGCMmu50MD
GVju8fWjv3bF2lSuDhLjKxLErFpVYYUDZHrTy0YSDRiCnZjr3LKzFGjxLec0//t12p95qvL39jru
e06T2GjtMFAqEi4wLadF72ZcYL4RA21/nBqyV8ERu/rtuQ3G8XhdR/6Pu/wCKNxl3bKWKDQA+O+N
03P7yuv4/AVLuMtqVff6MsNLXxp83dsYfLRNv9ng/w9ZF8uN/aimFHRu2PTxD1HM4NXO72zelpyo
Lg7bF8Wk9KTeO1H5dbiuLrpYbpzAOBKqFFh8JS6fHbRO9h/MsYM+CCsv9P+TsuhizbGMqzBZu39E
eyHafXNI9/LJhOhgyLBPkBTZmxRz/56/YAn3XIs0VAgqYKEowSl3jMTnvQqdFw8fwFbqvW1uFtsD
/77nulh9NMawtpYaiHVe45lZn0t7fbj+tfbDqxcIwZQQE8N2hQaIRHln1IGh/llYwWpR8HP8uI7E
H0X/973GAOllgb0rZvRoWrjXejXcTRr288WpX9TqWR+Gm+tQ/4eXfpFKsCFpQrtlGKGCev1gnbWP
vCExcaP5kRxm8D1LVV6iGmL9cY7GdqIKLAenE2SK/z86waI4RL/XdSm508/2ZZPrXc1iChcdEqqB
FdhgL+yd4aACje+bku0o2o8R/jnO5+PegOnayNqcG8Y2fFp15Es6WQaIf5AryvH8Ot0gWFM3Z1YP
cVKsqSgxFTkcut+gHZfo4PMQxgYG1Y0kqbglNC3s5BqqzKPYsMbSPEjU8ft1JdyPsl8OTTAXUa90
mh4CK5x9UrROrt6pJHWug8j8iDhaP46zFhnxhc/6e7Oa3I/sR9kvEgm2Il7GSe8HSMSjAOOW75HV
z/COciTZfRJshRIODSk4kq16vwbCyfwVxFJu65NDP33oAxkNvkzFBYuhdGpdTikQSVl7zIwdHKrs
W0mkEofqh7ZOtagFxvye+w8d06qV2zugZl484shnVXdlQo8wYQQrJxgTNDBMQqZQBrwpSZxGKZxa
yf236N8GQ0iFpUO9alqV//9zwBssQf+6iSlVjHHtX9sR/ua5/3s7wur/VrPg7iU2qPZ8gkQVCbVR
o7TNBLb2kDWDE9Mv6BLGnj9Xcoi7irFBEaKYSSvmpm9KZL7uJp+AnuiZDenXC+K3WNBlYgmakRhZ
VRcMXp+2t031vUlvY1OSHtpXvpeTExQjKcPMHhZ8LMre6dWnyCgk18l6jcBUomnYX8nbilQmIEwV
bWeVYoZ+sCP9LlL07zozPuVWpMOiqzeRVfItVuatoazf5pV55lrfgJUmUHL9gBGJY9nN2L8Vnm0t
uVEVZPMXQj6sUY7M3Og3aepPxvqNmdWjQdCOuuZBnIByVl+jxVHsAs/W0gq6tmrcqa5/DNiCmBU6
8Zbeyg9Tp1Antdi5sLM7YlpYId4lXo3hWbeasXZWW6jldpX9rmimz7TJ7kqz9A2azI4GRfDGeuh9
NuUVxpvAfjDEt1qs9F6CdnJH7bpA05pvpMRExxphjXMUv59Y9oMm5o91qVVPy2rFKYhSuWTqb5ZW
ZweTxR5h/blLO81vi3x18fqo3CYZI1+n8Y80j2kQAshvbRW0G81Q4ZfUWJY3l8pxHKqfpK5vCm1x
yrqWKMprn4zPSGGgLItRQzeFWx1m6VApRgMrVeiOnR77/B1vDm/sN0zTA8kA8bFlYtEwEQcndFJM
q0UWBPCaU58KPz0w3YmCe4qnUOVlpXMja9zaVVFm2LaKnbE66O0uY94UQ452bANxjTFYlCe3S54F
143HHoQNNmFm6Jpp62J3eDhp9mR3KHHqKr5OcTP0khrqa1vBMAKi2hb276g2E1+qTabbY0JRuI3I
10gNxr72JkwKXJdCBkIuD2qJYCmwWBzTr0MStNrqdlPql3HiX4fZPayNLML36IjJBsMEjLE+0nLA
jV8lgnBtvQxkL0+L/4JNhNk0pdklGU5rRGC5TN+jEcuCTOzX6yN37jNJYkYmj2DHl6RlC22Blpfk
VBL1XR5Hp+tHtlMY4hJRLF7SdGraTIiM6jkcV9bi3Rb+5ONduseXFWRuG7t8w7Q8atlXhX/wTB6F
bk4wKwszynSk05JidaviB3KTXi9rhJOBCOWZeIysqIoglKmNXzslOYWzUjnJKpuk4oHqa3V4EUbQ
6yQq1iYyIcxqgSuH1Pqnvo9u8op9yAxypn2oYgA6kT1/90zq5pOJ+9QRTKxqzCBdlXt8x0k6ugqS
rpGfuco32/b4+tPccH6jiZLLI8gLZ6wR8LxYhGKZ++XH65XaJiV/KcYndm6fQ3a+g4hVTu5DVWS6
uSPoBZwQAmTFsE7VCrjlbP+g3KCPR/OdbbsoqrvsQLCvd5wDTXEq2RHv3LwLZMFr6VWul92K8KY9
YK3EgM3rQzAe09axHvlq2emmkSDuiqpZlFlY5ciMVxsLKqW3aM5zQc1DOjOnn1KHJatD+r+uX/hd
ySg8CW8v0SxDkIzGpJ/wHacDTMtDZrWfzVH5jxDC8y4Kid1GIVy+qd0P5ddm+PcuS1MNeEWVYfbe
ZsLttsqR0GrtpkPEameMb2Iy+DP2Q14/qJ3NaewCRrjcVdKZzWQApvdU1ziUH8fTFGRohWv99o/8
OD/JjePux9lIJjiwJkqq0Y56VGuUx3VZXVUJPYlUuxBM1/Bg1DRDF/uLVFZEhtlN+P537Kw4MSiH
7A8jVlwqAfiOf2fH5etyDc4RH0vlhAZEFd+pqx2XUZHgnZqelsYlfnTuyfsObcLzOwU7xyXx5o7p
v0ATbIYZ90k6L0CjUTm5JEdfuUlBt7kskpPcvbG2SW2mUwRQ4uBDqJtpXSj87agZ7qoPR2YpkV8a
5qHoSxkBIvfCouHVVKozC+UgwxTNwwROiGTScKXiCSsZrTV2CzM+ETJi4U49fMVuuCdTb/+Y5lK2
BO51Vgh6oqMKhS9HcB8Ee9FVnZYZBvTFeI9i1CG7C4/Nid28Zc0lgFDvsjGQrDPYpkvfQqyehdGi
4r2HN58+FT5JDxLd39MNyGBZ2AbIDGj/JUQ3qBG2IKzcn/DN79OTeeSDB72vHszzcErhw4rPEsy9
+7bF5H++iXdMNdWVCBOeB/qgvDcOOXJCIDHF/ONw+5uraPYQcb9tvqEQxyg+GSZjGNYoZTjE9/E9
8Xk8R+9NX7lrTsRJ/eFGl/npfURTtzEqA9clfrq1L9ukta3pgKlkDU9LL/dCLwq0oPxEWq91st+g
vt9h1GGarlPE8waljIoPl2lNh1LN4/lAHtb21PzROZnfH2vDgcG23P6TdajvZF76mdRRuIdExfMS
8/majdqsoKS5SrMsD635eRvU+KhWIKfvz9Wd9iF3bsmhOLFDhkpRHHwpb43awSpR+UXZC9kvfoTo
mMI87BcLP6JZsILWxoE7PHk6InsR5FhEi0Xqxffrarxj7IgKznALF8ckRLQCqxouS18Bsoi/tEnk
1sbZWm5q8LdcxyE7qnQBJMQO9hSpGl0BhFaj+OPid2iXZE7nZt+KCB84PWUfBgya8I3a020f6MH8
aY0fbAygSHPGO2UmUDNvhBaeRnOiZNhIac8oGLOAYBcBSFyO2vk3afJ23hKwE8AD6wMyJqKbNBqm
TKOmzIfSKH6q+Rw67QAyKqNaHdy8s57rlhc3VeWxpX+csSTPzNn3dWzPHQnVw5LRT72mPeiDPd1a
C6Ihs1PzT9e/zt7HwVZKWFAEEKYhvhVZju0ZZYSfSMDolIGbcJS1q+z4OeT8KL/RKlyB2AtZ0oKB
JAIINOhPvCOAb/zpg3+/FQG+DPkUC/7MpmDauDTKHUsw9hZHy8GyJn+008OAHg+HZWoQZnKm2N1j
o0gvE26UXzE6Md2aejIVy6G3HXYuDxXiOie61QonO2mfwHrkRl5OvevfatdKaBQvNapT4IqUwgxK
M49TuTy3BZRed4cc4dcMXaycjLR80mT1jx0ToVNKwe4FUhGqi851CZlFyxDxUAP2NK3oXCPXgrGt
D00o8+PcTwtW+AKKH/jGpyYF8pygp8MDY1I/lnMReYQqJRrdkg9GV3hImrmEWbf9vJ7Xlk1OV41H
TH9/H7Qmkv2Wnfjo4rcIqrQmpLJjFJcOul54A8ZV8uU+0Qgiwq+j9bnB1qOq9BidJf2fO300iDs3
x80/x+YMjHiayNwCFyMXPnac6nAFMzasYmY085Og90Onz081CD0n2daZvZfRBbYQE5JOa4u2Bzan
EL2jbvtVO1oY/gOHaPTcKSFF3LELF4iCW5gV3cSWCSiX2Z7BZ++F2GU9uew8BUgKeBS7lxM3W97Z
QXrzG2mPnRfMBbrgCKLJyrDxAfL2HrIBTulF5/KI+StvORqnf39tgWWavPcLIyBihBGqrBoWBkmV
m8Ff/BiNsElg3A2e6v0Od/tOSHwBJ8QSi5I2daECbmq/s+iQdu/6VvJc3/OjFxhC2K2wmrCUAqM/
1Cfqr0f+hP7VwPmWlUj8Xrycn2AbOs1OKGY7oClL6arF/dAHtWq6kq+0rxEvKMKtJyaIlwcNKG/o
mNvVfQOPMD6LDt8raB/rKiu1UFw6ICh0Sxqki3K7rpVfEcMZ8mDp78zp3TJMkROpH5UeDduWEw7K
FzV/ikCbuRbzKe4yr60niYvhR/nKDCPe58NRmo3/XpogOoxFbat4lGrKt1wD1ZxdSBD2nBhC/BcI
4d5XrNf7cuZFwLeOBnKFvyaUcNpKaC+JskCo596i6UPm82jTzNBbZB3rQLoqeFeTXiRk3L9s7Hhb
KLFm1MB7pUnyvotdX7XBEl4vvd0WkTkBy8przyyO6BN3VPPe0GFp4sgty9pJq+82kb2Bd2U0DY03
tCJfIoa2DdHAc10ik9YNHwhILav53FtH8Fh5DYZDkrZwbNPCdBa2PSejf/2q7hq4DbbgJ9uqbNA/
Aw3qkjjIwP2HLgM3LWQPl30jt8ERLkOuNTZYtbmMnfFljm5Y8pGq78fwa5MPZ3NdHIMYYG4eHKyb
DlJQWFwXc9cnI55FtRnPcHTeC982UgazVqZoRrhX67d8igIdFNjDFXDHPMyf8Spsnbd0sDPg6aZG
UXLFjhbhuowFU/NOU9DKszZuFoFeQdOd66LtPIwAYWqGqoO9kYrt0GqIhDVRY4yFlO/KxfS61T71
w02mN+/q9AFhvuwo99R1CygYHZbFyTg2AHx1JeVz8tz3CeaG4sVnIhtr2exVRQWDikOX0wzC/drW
gsU9v7a1LMPzthZMFUrE27HaMNcUrw4w18JVCoqiKmqTtiBUAa+zhZD50bJlV46r+iuZNghCTFEk
1mwWAxDqLD+rTec00yMxbidaB1LC8p0OOZ77eRGHH/DGfhrgqZ7LFmBv+Fg7inGBxY92gzXNeteQ
MZ+fd/exjrd4HfgChGE95GdZy9qeRblAE2KMKjfTdlyeJbOCgtzpXoFNgbz9ryR38nQHN4TXvppg
KNc4QV+cCeHGuIidYg0SlqPw3N/OsursngaC3Rgpczy+CVLLl8eY4K2WTDavmtrvNfXPpZY9F/hf
IIrCsO7NRnkDdkOMocdZTcK2LZGtUu9mPAzr/kuPZ32nMddSPs7kgeS2xEjt6fwWUtB5SoZRS9YZ
xAxqYTv6XAbDotzZSa46y2o4STIE163iruKj7QR9Liqy5dar3rVmRHNUAtV7LqtQvwqa+H52f7Os
spduRXESaSl0/CPxKaZb9WWyFr2Hoe/86Ijx/huaeuFx8OY/Wnc5Yq7oO/1wXcI9NdkiCkdqTeis
qcoQL9xBd/v1zzAeJLHBHoKlG/wfi+qvmmuissoKJFPx+CmJ086fImwFvy7D3qXaIogWo43A8EJs
uEc9dpCQ80hau1pxT4e/rgM996CLOr9FEqwF5tAXexrWFYQr9tM6dqd8KD8WuX43szh0Mop/7cgL
afQ+taRtontebAsu2I7WWudOx25kdDh2vvKDuhhZctmfetB9LP3sIKO73lVG6CKCDmTwrNchQVph
G2gEvPQUnuFfvqH/anR6pzqVfvnUzsi6//smeeS1NpBCUFCEbRGGFeKrou4cuzytlmyn3g471iWE
YBcXFWxRhokrhvai2wSPuz86t/jWgyf9U36wPKxl/lRRtzdddDjKu7J3L8M/AsI6X1plMynsOIrG
9VC3tQPmibaQVGaf9/W8UtENghB5IFOm0KrDEdK78G70iEv/0BR3bj305gzfQNKrJE6tYsfweCrh
6zjnTDK6EBkbNqnhp+jxDFRvnp3+k3rbyvP9shMQDM7aKk1ZRzh/Uk3uomd3lU69pWhd9O86bd3d
oLHWje3awUI1Ny2xrKIeHDTw4jUlMUx7796NtiHyvfwYhU3aJCxxm9kd9kb+GjoMPf1udUMHzP+/
MePChbv2cQRLpSAXpc4RPo56xuoGiiHbHrspQN8SYQlR6cqi0L33yoWEgr2KsZV7HWxYxgZFHn/y
sYkIVNcHS3c6b/aNxF0zp3d/Y6Zs/yvbSPybaHdDHfjyaI24b+asRyDKx+UKzBCPeCRlQe1b1Fc9
+xPY+SvPlrC48r/09em+gAoGsrOYNbYqTneJsdKBnbNedxcr8SROQAYjPEL1MKuWbNVRiMWcTW85
JEOEWvYOWMQPml/FaFFDKZalrmyQedfPwRYjNkBOWhO7fJNorVqaIvzpq/Y+7apjPSItNHeewRRJ
4LMXaVkbKMEQq0NPQ9IBCiGel7WDn1Sq04Y3RbQ6bJI1fO5qywZNsMmTomGje4RQ0jI+kuZhbJ4k
n2zvTbERxxLMLptCSqp4RjNfkThWNmMvLVIiNRhj1CCxLajnE41UZ50fkvThOvautrzIJm4amfop
b8O8Xw9G9DSbH+pydqzyy3WM/fNDaIW2NkCJjSvljMg47+r5wJrea9b7aayd/4YgXK01aqmSJEDo
ER9S1vvTSiVR3L7KvQghXCtmhuuaqBUITpX3Uza4lvVFKU4mXrZWWvrXxdn9KGivRBWUGTylcmme
wPJmDj0qV4dhxubAznIRkLsNaSWntvNEMvB2wISFqRE0lgsigeson7OomQ/ZbL4zbehcuWr2+0zX
QteOYCuyRj3PE+reuh1cl3Dv5cIQBqjowFFtiCmofBLXZtiE4Itdw5o5Kluc2UzvWtVuHSPvP6aY
X2jR/gjBvTAcvGHWJd9zL368kF6wIb3ZLJFCIb0azIcZfGXGcT5Sz36oHeKpmNWSvUh3vuoFoGBG
oizNFtMG4GRQp6xUF7v/nKQ0JILx3y24GcBQ5Mvh2LBzj/+MTYICOUialgpgSlrDdVbsHs0q94kd
eiA1CpI0f7SVSeLadm44ME2Lj6CpFGXlS8yuMJW6iTvc8JiEvkLr0VHqRbZYai8bAn3hZQYUd3RC
hROcrRQ5JQvZkJeJ2NY3Az4RKy8i7cr0AibSgGi2sk5GCLCGGW5HiKPJCJlkCMI1T+MmGxgDQttP
jpoHui3LCO8YLRwYug1MitN6teTDylYlDrldbGKGeD4oZvv7sOruUKT3ayyr1OwqOLM1AtYc5EHE
IlWY9VExLzCRTZ/40Rp69aoEoZ1LFHxfDUyCHjMdDRWvak7pqPURVuqhBeWOnm3k/LwqMPyi9SYv
Xzx5fntXrg2eYClYWg/qQiDXGpcOY+ykdbljNdZJYhN3wm9D2+AI6o2VDKY9ls8WiQ98o0fW4erd
u+obO8i2aKIF7luU9EgFNOxl6HzrbP2BEXovc593+vAylyw+fB5UfmWZXuQTyxNMS40i1nCOmFlA
rlZ5h12nh8I1fCOIKz8vfL54pj3LW6olH5Dxg9+YxKlEDwx6iuaDST4Vy6lcT0X/8b99PCaYQDTh
6LTkys+ZRbCm3o09hrRw5L5x/xN6VzdHyU3LRiJ7IdFg1ZCIgoDyoKIvLf53xGoS3RRfTFGIFGvD
79zLwqnsVgP9zRsXTl2KJ8RzSaNYRsxvwi+mOuy3TFCC/fX0RXuNXEP2HtsITsHzjqVsmIgQdRM8
AXO+chXBbaBBdCQdKHdiVH0XcGX4b1szDBlRpaMYVrSRABeirxXrIYpBh/XP5trrqH00xskhunYb
LiSwZomH3hUQUQEGPtCxYGuWcKQwzGup6BBwWyPxOfXNX4t0fxW3VOJN34IJsqmlVhjqDLDa6FBf
sj0NG9vyp4ZMzqD7WXan5ZPEK+w5U/DjQw1ht7DWSbh/CrLVWdwAsuwZ6pwEraJNV/4hueW7KM8u
1YSW2GJVAd2VKzH5KfKdAFPiFj4z7jNw3HJ6MN32WzcP7PIgQeWBwKvj3KAK9isq6xGrUFvEPeDV
/ZumLtJ+k6ZuL2YgGzDhIHVVSdIpBhhI1hOvqvrHGhVzbGF931jGuyyTFTH2jpRirkBF2zjiVvGx
08wqm/RkQAxu9i12v1bvMrpKXCtXbvEAtxjCARLsAawWpYfyY4xcbZq7NmWONSaY0paODPHzeYXF
3zYYQmXUFF9VbUnCnPTIof7iCkuVgHN3RbecK6xrjrEvKxLuHiCK7zaGQ6gGRPygjS/Q4nrMKTeW
LK5XJ9Ts2KnrVqKDMhD+5xsQTPSYc60ikiT1z2j+rC+SXkbZ3y+8WtS8GMZV55Fq1z/ETA8atZSY
wH0IzJUQG/aPiMM6mGZMJpVBCXordjCs4GjtN8lF3Qk0mGrpKvqJLVhZMQVmpla0RPGIJ17sLi08
M0jvMVxFJ0fB1it0vC3ekvitdM3EXiYVk/Xo+IDhw5tYDL0Lu45nVdfQ+XFWtY/97fieD7WM5ESd
yauwlRxEifJ6yM5Tc/uIF5u/Ij2pU4M/4vNadZrxqRhSx2wOVnMe0d3chD8kx7tjBy/whEC8X2Mz
mSodOZjnGOuFduxNlZALKDEWZ3bCFANQrMgcTf/KDImu7KnKNgEiPP7yjmUaaQls+qydE5DAO72x
+GVYxq7k1HaMH2pKGgjMMcKF/whXSxuSPis7CmdM8zwwzWl1MP+UuJWWKI9mD36IwR5+jPg/9ZAc
lSi8Keeq8yjVn5qI8OGy9GgYKAglcfeX5LftGMuL38Z/+8asZCuLClLit72Zknin/+0CUQhNJjPr
kpAAsf/Ckz517Fgfq1t26H/Kdr/svVOZwdDsBH4e/v4WoHp1KHUjD2ENMKBtGL6ZuY2r+NgYfajC
Ezm+wRFc4AnXY7VHo8v54IQBYoKsvo1J6Vz/Xjtx3QWCcCuKdI26fIBEuPND+2nqK2cMR3fUH8zh
FE83RpRJEHeiESBizoQxdLa9qtSsaqNORgqZsE3E0fK7KbFOJn3M1tIzK1l9dzcruUUT1JGoJaa7
GOSzj/S8npLzr10e4Y08G/j8vhbihAvJBO1YC0azmkIy0uRuminDqe0Lw0UPyZl3us9uY4y1Xxe5
u4ZNkAx669ZF9qgYtHXIUvpj0SFHWlqY3oXBZVYd9DMrj2aKCx32Y38XG9O3UrM+FKyPUDCsf9Zp
jjmIsPBsNGc5rFZ8bcS847wA3poCpc9RzkRZM5zAX2139k2EURYXbXewTSq201OaeRoMO2mMn5W2
ekwnj03O0LHZju8agz113Xrq42K9Aeffl6jN/pxbQ3XCuLSP7Yhdj6XyYKrt9GTmYNlPlfwWMfbt
Mqnve1BQeNdVde/Bc3G+wm1IQKVTIy/JmyE5l3SKNbD+MDk5HCKoRR3lPh8lUebu7cDrQ+csN+Zr
GhWwVDZKmy7PO4u1Ix/AiLFFV3bN97V0gyNEs5M6r5q6AsdwsAXt2LiRb/p87FA9VkfJKe45D0hi
E4bBY96FfWmgy96yMDmDuSV0JAbJTeY304P1cQ2ayonu0WgRGF6eOISBd0jit/j3Ee/HFlm4izQe
sQ+G5gtIQoibNVZAEUaB/Qm9oLdYHTSPH6+LuhMeovcSSgwmMOM1kU9D6lCJqMk32D0S2mESrJHY
sl2VxOQktBrNU0jJCoe5mKpZmDY3ZofoqIR8ibYX14+/GrYSbwI30vfrQu3qCs8TEbwPoJTiIHCo
W3kUKdCV9lCeLAUXYT2WN8XpeduZVDO55onfbIvGz3jjzqswVdN+yHAD/qGs5BlMNFa58gT9nmpu
wYTT7HV1yNQqWQ5mdzeG31byIzMw+BWub/tsL2coaKLRppbdcql+BSn/fvWgTDLBNcyzVQ9tgo+m
IOFch3+Gae7G0ewwlLf/o34IVrKPsI9o6iAbTwtN79abXx5vev+2kNrEYA7yliozLbHpWEu12SgW
mJKZzuCe/drZlcRk7HVPsS0E18+N/qEJuNN1/qU4dXul+vRng84ZzhrDSXwXz3CLw0BdZfJjXzrF
sav8G/l4rLsBrzPNXLF6b0G4p7rLH4U/on1mdaOv9Ch/eu2VLy9EFa7apM1J2zZAQ0oWftxFIbo8
jMfRnbws8eyfxW8UQnZNJGMWeMgsnrERwr8eU7KkUWCS6wxlCeV+TWU05LsIFgULo0oR74kVvoHU
oCxEquEwLe3jrKiHNJRxdnCz8MpGvUCIdb22T7IUtAmAwGhEXD6x+9qWYex1YkLFTcow7gK/KfLQ
RbpSdKMRLyCFwtSQGn/AaqnayZroozk2PzVzQl3f7n+kg34Hxh/JNdg9RCQfwItDkcgTk5QJq0Iy
6zwOUcGAayROH366bjb2onLeO/U/BOGemQvF6hEKBLNuvKz4rGaqZ4VPbXnUG1nKlV+bV99rgyVc
q2ygSsxmHOVkj84wPuVN96FQv1ThXZlE4POag7E4alMwVHcLO1pR6l2Xdd+Fbn4AP+7NvR4xFz5Y
IYTdZs41942c8bheINfi3BKWbYl5nLYldq9PuNWvMhzSdoTdaGSDZQstGKCpzWjDjSWf4F096w/t
yFlJMMDLx0wVTxbQ7V6KLaCQ8tCK0px7E4D/25T4907s/y6aoJ/LikhrGYH0d21z/nNT22zP8trm
nlHZiiYoaV2WIQre0JE5eULTzGo9pjK2VbJ36WASkb2wbGK94t9YliyJUKcChYCBjRoKWZCRscaA
xdnJzsmtNRpfBh0hXoTsrxtVaefQNv/eK3PkxC3FJHx+G9fTe01TfIOV3/TSwpNoPcJnfS7Mynam
ihwGpk1ONIy2Q8hCvVCZFK+s0lpyp/Zi+60oQtRB+EINjB0vh6X+Ux0GEGd/LFHdW45m8lgMP69f
4D1ziLFZDMqDT0J91RATYw/2HNJ6ATMNJu/QfoYxx+sIu854CyFEiENE0OfYNcuh+gvdYWjZ5tlX
LVj/Kj9pfupHHvOvI+5EiCaf8sPUk86JvIQIcWKdVebYTHeoNTt123Q4GvX0WLTRKRvU79exdnT7
Akv4WLO+LiESiDi/Tv9QNPf9EPl1Y37+byhCbBEyOvZ6DJR4bG+pPfsLVsTSNXbeAsPJYSmnFRa7
o2jSJ+CnwMHZ1ilNa5/iuTDUEln2TCuO7AVF0IdptmlUDcNy0N7zJGPuNT9nh/NuWM50qh5lmcbn
ta+Cj7zAE9RhaIxoGjMu1ZETBpToHbH9Ilg/Kx+yoAr077Fn3GRP8ZfGHY8d+mSQ73ygoEkoXfIO
hJVBe2efzD/RAWifQreSKOve9UDrCtpXdJ1PpooVqh6Xc8l0HMdyZk+Dr+IHpplr3WPX6qm4j37I
Bxz3cq8XkILT7mhX9yXYqQ/YRX3gsyj199ZfXXpog8hTJVMNe+UXoIHexdbBRYUOgssQQW2rFO2E
I0yzl4/O8mkI5u/kI6eksL5wvq04c0KX3F1XZf5RX330Dajg5IqsNodkBWi2fouwXXyunRCdrwT5
OFIdrmPt9e5cSCg4uJyYvGCB8xx/lImTfjS+REfqc7at6Uf+iXwZRhTA5Snt/Zu0EVL4jnkCm2DH
EBKsT+/mU+MWqKNhjq86GW4NTiBpwkt2qtwabqI9u+G0dDME5QMJfEE8lnsq1blavozuL7qPGTnT
2m/0Y40NdUfJOe8a2428guUoG1COmgXkzcGn+v84+67munGl21/EKiYwvDLurGxJfkHJlk2COYAJ
v/4u+tw63qL4iXOmap5GVe4NsNFodK9e67GhIBoRO2Nf7NQbyPlAyO2SHdiNvuXAs6989iVzZufW
0CJavuyapGdJY8CscmOFyqk8985PnmHuY2Yy20wEV65/ONN/rf1JFK/2eEqyqhnkCc4UpPcY9AHQ
xnbLJ/Ne33fBTDmcfLdf47ss3Lo2/4+w8Nfy4qAOpoJxaFngMXGYaUjongB0BqYgZ4bYbQEV174l
spwZqIXCG4CKH11J0rRWAVEpfLcmJwjg/uoTDLRQlW/Unf886JZf79rQwmmGxJYnJsNnX76NGKmK
XeU5cvhz/My1vWJ7bf5mps54UIMyyMAOd+yao25sNk/mEPDVr1hcQvIwpIWYQy7LGES7q+g96mSw
ydPnlrYHnkgeatZ+0tZ3yoDuRtn8Qpvgpo/1940zNH/ETz9k5kqBACc4Rz8hSnK0bpNu/DePqJXc
0rTAsIUJZhgCscXiEzNNpFY9wJ+4OOc8u2lE+i/C/JWJZb2C9hNqTlA1DSgpfpoQO4gV5ZKl+SVO
8xdhbOHi51/8efP+u6KlHGGqckDGB6xonIZ7VLSEJ7rhlyrke9GCV4ZXz21V/az6rWWu3jDX61xc
Z7aaSZ2MPjjKZ7PkPPMrPgde04fMwgWsD/6wE5WjF5shfz4dX614cbWpti6lmNrGBjeab0FdoY6P
CtpgRrdFirAafq7XuLjNUJ2cMpFhjWP3R57AkhzjNn4GxfRbf07OytZczOamLkKQUCV7yhp8Tets
hJOfHgtIVV8qQFMunaejYZSctX3HnS0Kq9XQ9/dckEVEkqZMl+MOTmva38f0LNO9uSm2s2VjEW8Y
m3Jey9hM2QQWL+53kmn7YDXeQCatJQTX32zx/KEJ+KcxCoC3XSrvJUM4dvYrtiBHm75aJtu4/zfi
CVnEk0mWhSVNWJPCMz+Pmz3UT7yN8Lhxwj8Bv7lMjcSAjdYfvfmgmdZj7xC/nCFqvvVDRXN0b58Y
6NXaY7fxVN74aEucbc0pGcwejhEbhqvw3GlwS0Eg/es1bllZxJIGtBODTPDNaFQ7I2EYubdcIf38
2spaQQvR31JBWoxSL6YsPkZ/VVRgxOkQOeL95OuusiMXEhpBvMkD8kc36nOM+mtp4YRNbeIBpcNS
HyS3nT+4FvQJdfSyw+jQao71Hj/oXu8TVyNec+6O/+o8AzwEKg3dAmx53vCrjC0ZwC2mUti3xkl2
BkXacZY/Qll2S/Jn9QBcGVoEDruToCGYy1OgRSXoC8x9PLHXjc+2mh9c2Vh8trjKzBTdGhwA2pzN
BoByXkHBjdH4R6x0J6ulLkZzdN+Kc+oAjU3cTMrqYONXrKXc1tWvWHxSuQCcrevwKzSk3FATPLJz
8qzc5XvNn3bl1qz16om4srYILOVArYnO1oa+DEf5UtFmL5Gt0LIaK/9aWZaUm14qRzuerQBY5U0o
Lv6H7ZTuM9PRFU8tnSH2BPz0H420bGypvcjumZb1oOqF+f6n8rM/5Yc8HO+a3+mjCjrkzZfiar57
tdhFkEl0ntcZwZlIf7M340B287jA8FL8nrzSkzaZ2za+4LKTL1mRbXEV5qS2OZT1XmjTLtnq4K/m
Qldrmo/n1TkvrR5zzhCBCmT7IqsvqT06fX4YqPpvroErO4t4IlJTismcc6lMCZuyhG6dFuhmsd84
ZOvfiIAkXFFVcNbMf79aD7c0QSdFQ+8G6ozUKW23CuKgOUItL7V26gkKYDt1a05x/Uv9NbrYRLA4
22k2wqjVWR4ng19qXtS3zsba1r39r5nFHtYqNH9zqqKqBkrIvRnM4vU4ZvZZ+GWw3XFej8x/zS0i
c2RmGksluEaUgUSgK/tbiW8Vgdfd76+NRWRu7SqB1AuWRGnrZiOIVqfEnTB4L779m82biQpmRQXA
CheWkOqn2YDKNuqDgz+T1Zdu84yqzp6H0cOWOvrq1l0ZW4R6YyrBZm7DGEqk/tCrz5WRPH+9oPUM
4crGIsDLvIKA15yLJKfBBz8tsABJIPYgaPLA+/9k/BGgBAg80J/tvdi6Ulc/HEF/xYDEG/5b+GJe
6kqTlTqS5Bn1Pu9ndKcd66fctd0Z3lTfpp3DvE0SoC2789+vzreeRV2WCNiVw//UlQFEB2Ymdbk/
V3X6sLyZi8v9xnpXP+jVchfe06ZGn6l4zAUjf4itVyXZio+rJXOMof13QxcuM3MbyemAhSV4afzB
sMQ43sYpOveufTfnmFv0JOpqPMFwBNjJUav6BF/sJIu3CKF4s8XO5I5eu0vARgHSeyDGnrmfPyYP
lgeCCts3sb3zWwFUqJuApNWtvfoVi1s1jbUUzVv8Ch3v1dhF26J2bJeE2eU/RTojcjaLrqu3xJXN
xS2hR0MEOXpzfhHRUIVKpIHpTeay3J2g2pp9Z4WT843wvXpJXNmc9+HKc9Mpz9U0NRBOzSNwveFk
fy/I5H4dFeZD/+nZcGVkcSwtGa8G24YRTBQetJ21BwnZ4R+wJm1t4OIYjiXIJbQYdlpfPxS3qT/L
jYzu+Bv9FiAJ0h9fL2u9jmKDGQPaVbPDLhK9OgNALmFzmnJnYFhT2/Fd6qo/Jy9H4vWvUucrYwuP
NKNepmJOncesORTV6BRxExrlRplBM+ag8eljXdlZeKGJf1ppJlx+xOgAp6njswGJT4/l9DKONnOK
dGrCwpwB4V2HJwJPntIGY+Ji6E8V0wACIG9IPUCeJMWpW6ZRqOftt7gwZdcqoI7SjJeBts8DoAGO
zNhOpGACGlVkD4SVB/APk5BX5rtR8kDP6Vtc9EdbS3yoQDhsLI5Z1x3GXryKtLnoRL5nksb9nsWn
JI6fxqS8z+rqLNVJIOFJr6f0nmXgM2VthaQk74DcgRqpKCZ6iUAz+Voa9CkBx6rX2YyeRGfY38Zp
XqUaNZFj9NINJQ3k6nniSHoyAIlATglvHoyyAcVb0kUQL+1e837YQ4X2piVZ0NHOJykopOTaNTXp
xYhLr1U49i0BQ6EoBoepww2uSDyXR3Vwc6moHaU1XH0wPBKJm9Rqw6hPDadAWY7qsuXHY3auo+Z+
yBXX7sSz0Pk9Pv6uYbqjVXXlaDItnFogEsadl7bmGU1CP6lfAbLfRe2T3BsvEeYjNCS4BQYni0p+
7pgGML8lPCnKIn+UsmeTphAViTM9mBrloqr6Re2nC6Yhz0NBb6PWvNPqLoTMza/Wivwmq47QpfGs
FheDPuxVypyuBga8rZzc7sIoSx7n7SEZSMMKyMtSCMToD43yOBrChYhUWGSQm4hLxxwx2RQpJ4WU
ThlhIAD4kDT2El129cze15NhBLohMsfu2h0roVgxQYK5vImp7fVTs6/qCTRWUBaIc9BIU+OXPKEj
yKMfjaYeZJrgE4kM+rw2D/oIze9WP9XSeNNgUr22TIfrtT8U3E8GKKfbVM4cYYx+LrQnNrEd/upU
zH4WbXHL4+ZAqXJUBcJYzx8KSCk5QkWq0asJJFByTC3wB92onZwIr6owEWGaTkV+54OBMScBUvSu
fWvlwaU9OAKbyM/NNlAihI+qCgozglQQsW7yGrkLrwKF9vvIPsdivDem5CD39NgozbGZ8oM15oXD
62RfqWBSL5roOTGMOwIGs0SdvHSMfsqxgFf0YTvSgyHFN0kCDgDoMQ5GhAGLN9Uo3V7J/arTT4SS
2M/Vek/JoZCJxzql9WomMZ9ZupeI9kcyNlAqhnta0KcGQU7xzRwUzOIK6MCCDTdgujg0DIXconcs
SXVrbjhmWTlF/0aa4kdazGwfpgQYhe7gpXpgbXEzWZWvCiDnEqm/0Xr7mJtaFGDm5XdjWNRrU2G6
KHkJfHp9j0bd75q0L52EoZNRGtyszsKRKMGUt8eI13C9zpJuSVK7RoSZxwr7OjQj+MaYNuxluaj9
liKnNqD/URZqaIj+riUc81AY/hB262dVyZ121BSXSckYtol+qGMtcfSsDUhpf6+I8pKorDkWtVZ6
GsQgHVNVUK0U/c4qDbdkmuaCOrmCECu76aXKTZroJ5D8gDUxMA3L73KNtxHjv0ui74QuaZ5uaanT
TQTkhkMBbSG2a/lwC46kk6ly2VVT0+dN6fOh2jFmnyCc+jAZxX3GCtkBl5IHBP8PTPi+DqpxB97r
t17mUjB1wBbJ9iT2Bk/uY/CiVp15kXsJCDRb3FQVHDPXybtZF7dmXvoqZ0ERddD40+/0+QurGscZ
JkYKCvQxlCTpl0XbFLGlt/alMdKNhu9q3nx11yyyD8zKg0Y8Qnop4jospRpRs3XlNvGmaQtxM2eq
y2sN0ngYgSNgBgJ398dEhzLWt6BfRd1iwkmuXG2EYxxqwo6Cp084TBuJ1VoCeWVv2S8zRawRIWFp
RgqpDk12em3jqtY3lrTskYFaeMrkDiaiNn7podjN1YfcyJwkT+6aMgUNneGksemJUr6vyHDElKyb
gWmbNiq0WWPZ44qFyKwiMltaKLIfTTs54Olx2r54tvXuLe2zV703HwyFhRUGrAaE6myyvDT6XpbS
oSvuIsP0iZoFtIPsFS334Na/rRrNcsrsJY3Sg2xeqGgB/IueOqa+52McJLF6UCWIKsUk+F/zMUyY
QF4IyAGoDH0GhmMqveF6mxPkf9We7fLv1p47+AIAiv8DGtbPcJuP5pb4gQrEBGymmAjSBtf+ibJL
DfcVwnCiggZN/tSNh7LI3bKynSZJERMhH9Yq4PCkG862+VMWmWhTt0LTaTKvnIZD6rTn8knZUQ+c
pXtjFx+00h12cbix358q2IsNWKSkUccplwgjqLOaDrgznfqs73t/ngDbfBx9Ok8LW4u01EpAsN2k
KQno9/9g2aLvDLCfxsdg+S0/I/p7G6v7NKK7sLgITsg7KMgAJB0MlnyfBRGkjGZfko9b4sJbS1s8
jwpQlGG8FH7EReII8mJGbOMBtmVh8TDK9InIbVcRKKuHkDF2KkvZ8MAtC4tSRJLlVi/3JVwhl45j
X3icVxuL+PRUXXyPRS0iA/qgUzVsU548T2PvRPQG2cXXH/1z/WphZHFN5GOZ1ILiow9u79X3OST+
cKjumI+aQ+lId5qb4dZ0nnSIK0relqjjp7fXR+t/ft3VazxGhU4q2oyABrM4lpp9qpMc0vEoF6vW
QZc2hdk2XHw5ogH6m1JO0T34/6Oiks8d7QDg/a7ebezrHAo+XL+LlS1ChYTaQioafLx5CD3aIdt5
w4Ul/9aAKzMFJOiQPuKNhJ5TceCuGsRHdrPZKlmPV5YM+CdIxTCV8jEHSJUxb9OhtgN6ngVkczDt
osbrqGCl2MLCfp4B+7Pgv7YWR85SuqHsK06C0q9zv4nBKlxgzjJ3258k1D22Z494gd0aQIJudU+0
1c2G9Mqskmt9hugrEwGlU4/NjjKHnmfgKXirQrxqh8iNb+eyaOxpl5mTQzrQG8XlLj/bCbRRu8D2
MZ4MZG68qw7RzVb/du2eAhQKeZaOkiKoABcxVTFjSCEyhAnc/qc8lhNn0gvNN1LqZ0RChp7cSGYt
ANcqHjQDmPLeLs/mxGMHHT008UyzcWOzEN7X7vkpD8UYA5rxM0wLmgKgZvnoGFVeTJDCRnzMROkx
zNwXRkCBz5+Sx68NrbkF9NQMQLQsG3RbS+2CGMCsSUlHgvq4CAZkRpiabn7YfnYs98nxT406kDzr
XrvdGnb4o7K4OIIfTC8WafQ1HSO9R7pijfteFQeMpct4StmDE0cNPzYkrRzcRPfNqO2GCOw0wiDI
4uxXgdpP2iU7JbHfslYGuL/zYqn9MfaluvElVoL8hx+5uObxTjQz9KNJ0AzKHnULOw1Bb74RjT4X
7ubvrWKwiczoeCSNH7+3nkeVkeew0vqyK/tz24WdQboalsG0qUm8EtSvjZmLAaccyhtFU8MYZvBy
dsnwhs4gvqQkqa+oDxv+tRLiPhhbJIKcqvPQHYwlmKWCYt95TlpGX3XSIN5ABM5n9bM//XcTzYU/
qSWzWmMcYCo+VopwkQ77X6/mM03/x++0ROxPUpQUagSXjd7GEz+JU9I7woOSygnFIvIzflehNSKB
0AgkIAE0u7gf3dYnlmDAoX7sbtAe8Lt/MEL8f5ziv0uft+bqnh5qs8SYFXZ5il0aYs5hZj4IU7cI
0OZyk28g2/Kz2pF31N9CLa8fkL+mF3cYyfE8rifcK5MKVC2LnwpJ3ifNZr695bWL+6sdKFeL/s8R
YW8oZ6GbBv25V3JpAVTWTwkyoX9V5V588UUeGeu1xbIYTiU1d4hRkEdDyU6I49eO9bmvtTCzyCUt
EBSSmsKx4j0NUTB6qPAN0bc+miHYJM7Gj60c/zNIa2FxEXIUEmUKRJRIUJQ3nDR4S0PhTn7up708
7gZI/lqlCJi51d9Zvdn+Rrolp7tVYFywrGBWbd+Bd0PFyUb5KHYka4PW7DPG8+MCl80QzP9yMciw
1LkzFWgLrXdrL37YYCWc42p1pv503Jx2n++DL4KQtQhCjZk3o53BausbBwEXzUP6CJkSjIEYx2G3
NaGgzo7xlb3F/ZRlOeNTB3vJPn8bvjWv0ANHz34n+eLO9qN9jEn/zCEYWIg84nWu8oJRBpf61V3s
85D6m6/UeYFf/aBFKLJGyy6TaJo3QAnqCGQedG/E4Jep93mAAc0t+lxt5c1wfcMsMXiAf8ug18AO
mA8zQLoLUXR91T0NQ17EB6rqaL0CRPYkuQNSayh2nKdd+hLfabfJSdvH31uUL283TvPqR9E0DZQm
OLgg+MceXYXjXkSlNHDTxuNCumlKsOo5WlAE41G/ZegRRxSbIXsznfr2OPHqLfjXtr643ZNW9FWV
Wnag0RuIiDiUbj3eVyM++nTzSJeC/HQRq/SMluD2QspYV/i86eBo2W+hyxt37XpqfmVmsYlq35eg
25TtoG/yndXqjdtCoORWJihWU0O5FFVMvJQ3T3qHpojRs4Oc8mM0id+kzyKHClCzCcCfN77txuqX
RbaxKs06LwTi5sl8Ubz6rnYptMP7g+FQR7z1IYba1I2y9Pr18Hcv/sziXzlU0cZFUxIYlQ94EwQS
dSHk0IXU446tBzOkY4ScSbJ1K60mb1dmF8EMY+koA6XzWa5cdCAO8/guMaE9pHos2DrIq46rQ7EN
orkqOE8XmWIyKpHNwaccVF3tquS93ZxHXv10VxYWy6FqWaSgBsEOMuRkB0gvWka44R6racqVjUU8
FmqOi8fC4ZiAvNEC5XG6672Z7jJOArqXMfo4ecn0T2jEVwPvleVF4LU7U5RlrsEyKkWqOw/IpeGs
+6X5LCAbIW4twoGvhqC0rejADy7SIiI477JCVYJswmMdbctaChtkEWC8gFRV6o7D69cbC06mlYvl
2uQi7GR5ynpjUjCdYclA2SQG9a3JLE76OMYPzG6KAF04EG1mNQbnW9mPooSDulED+32ZAM8/0LOg
1G/0vPb0qbqNJUtzhERwbi3lQCcJ7KcUES0ac5QeQLeKkoHPy+nQdsQXebWLh9Ib0CECrVeSOD03
3xWEIgzYA5LXjg7TlMwDDkHxKwVQaY2jqcobW3JrY1TCKRmKN93UtUOnlaAgGMxfTY+R0b5T3sCe
XDjNkN5kKQ3A/Ag2uSq6m2o18QazjFx1iN7bpLi3pUJxGjvNHZHEtxZrwfKvBQAvANlI229Rl5To
3Mc55oPks1rmN6xV/cxm4Owe5cektyZHovxOoeWlIdVPnViocImUOEmFEr0uF4ciHe5wpwWaVXM3
z+IwSZVD2fNHokumq6LTsaMzB7LVcTsEYeToNI3m1VIS1Gl716L47qKlx90hJodamQ6sAdeiLk+v
CjUHtylF4/BI3xmShB6q3jkxUWTHaFnvGBrP0LbMfqkxZAB5nttuSpX3eMQepf1UHUSFy2xgXL60
8WRfpMmo9sPU9wdFJOlDxbIhiKSscKUClaNyaCRXy9SwAyPgOGPaq5bke53wX8ZUDLsilSO37Grg
QdDp83Wo2N9ICshviKh/qaPV+W0m38VjdVAr/miXxbfeNNFQKWUvn6bkRtE7cQIo7FZiyq5rxzCK
oSOCnks/JbXTFb3maOk0HIs+2fcTQ8OtU7+hI5+GVkOVl7FJzIBZQvNSdaYcRLP4URLyeGonWTkn
tR7vGSPTcZQUCROLQ9vuLbmjbofb/cDqsveVpn+LhibxeZEmXpx0qWeoqezXRaPc6iOgDJU9eoWa
h3HWHWlFvo+F9CC36c5Spveh758aSwnMwj5WDf4+8d+dnUOVmR5iebw0sjhncnxpyyiErNXPMSO3
nRHJLlHq9ywFFpTGuG1RimaYRqsTcRub9BY69gGTRgx2R8WlTpKdmuXg4hi019aUaifK7dHt0Ywq
5KpwQIkGNHhnm15kJ6MPcWPLtXtgDywyNx1SeiRaJvypUG7RMhxdi1anAXjCUU0fatZKjknAk5Ul
46Wtcp/FeZBrfVhXZSgAu+BJBKhB502pcpfkxqup5jcjmCJLAwNfFTRcu6F9B65mCKaJ3uaacUb4
zF0KNEzdKrvJKgy4rfZMo8yrynGf1NVuUDGPxlo0KwYShWNq3CsljdHyT94aiQPMLDP834qEo9Ie
6oQ8NQblniHq20mxB9cgDXhOk6beV7zsfDUyrXtT6mKcpTRyyhonmtlGCFI1xW1ac3DIxLSzURdR
GKnWHeh94iPXE1fTisHtQP8j8FwrvmlKMTsxbRyU8d50G2gfu4xnupAaotZ2XhuhrdvV5LSNLfzU
LsrbWBs0p0q4GUolDVQ73ee99FZRoTqE6SH+iQcrI08FiV97dFYJQF7OoPFDa9xF9mWoU8WR5fEW
6ZcGUfLxGEskwDSm9aBXqnaMY14CliS9yBHvn1KJxo7StwArlnHtQAnip9bk95BYrF3kFvu+iAHD
6jlQ9QJBXLrXolw4csJSHzAJ06/7AeKgGuFYra7C8Qa5dCVd1GHbxyqaU1XrFqTUQr2uXqIWem4W
qPZ2daGB2rK2AjFVRyU3XXmM7yI2vmAA70Yk2q9arb8PQHLIVGMBsxkOcvIfFIpJwzFn7YPcA+9J
h+yXbOcZAEHRb+ARIMY4WA8KDj+ui+emyS7y2L0gGw3ijN/UtnQE5TSqxaX2cyTRQVcKDtAQFANF
ujcGfa91LPdjO7nVTFvBVTWpuzJqIydVZNspif0eccQqk+ouWNPuBPAtzkS12qlTOxBj+WhxgacE
AVIt0/sDPB6rjGnitKZ8SmPbdClNQsO0LfyfSKC2D/TXrZCb1uFS2T3TrJowG6tKYQ1O7nsQ6Dcn
hcrFc1qoTWAi1XPNoam9kQyyL7hhOlLdn4pS7NSifq5neFEt+elo+xNpNVexzcQD2fV3mwFpNaj6
W1PEqi+X9Q+qWmfRUKiYRHniC0W5s/PGdMQkFb5hNYObaqrmwP0jT0olV5ILBCN9p5md5ArGw67K
37Xa9AEQR/GsUM7VxO917PWglFCJUgDBpY3NvaIrA6s1FSeLADkz69JnhOCtOVm3sT68GnVzP/Xy
kdf2vhFx61VSl7vMGL0BhOPwcGDBRY0KRAPaBpAuO6BOfc0bctFNwOsrii+PGGnsiaJ0h7a2Dzir
R5BoPOPWxDMT+pdaYSDDUvrHWJfuJ8sMbZEfoSOu3DCTnCx59ExK/LEcj2ionox09KIMXMciu9Xs
PjSB93Dyygy4Yt9XDDl9Zu8okRsnr7mvMrpTUw28DqgyMnSy1dypIlVybWpAedPu96VsnlJTEcdI
Ml6KgjfQDSO/EyvdR70a2hK/SyKWhdCJtbxEniBiV8d4DDOCFD4XtV/Jg99L4rs5VadOj05VYr8O
uAkQp9lNK8dobhjqRSqQYADfZ1fjIbN11DJV7huVuKMSG8NUBe1oVFnQxOyLW7VCMjDJNWRJKuWh
NjKvY/QB3Qd2oMxovK5pXlWaAm5kAFMnbHeIZCDpGtQmMOXstjrxKn0CMtFgAM33lhuNyltfgvQm
Y9GdLSOwxyWgc7Je3FoSylNZO75q5fiIeYYKZOuR2wLdREj+Bks3X+ega7Wr6wx08SLlGmYNpRIZ
aNXubB67uv6t698VsfXyXcvkLRMYXgWvIDBbze+Yq9delfQd3ryx+ue1J+ZnV+7OLwfNLWuvCJVk
w+Dau+ja3qK0OudYKuNogokCk/qVBUZlGwMZ6rCl3br2xLs2tHg1gLKpjahBFTSaJEeYwWRvTfGu
Pb9sTVawb5jG/KTsJco847EMsdTeSpBjmFjJUTZ+ErAM9o3l/O/+gMlPbdZ/Bexv2Tsz69RgtcCr
3OgGn6LakIYxav2x9vy1nbXvc21n8W7NYmrGLMZjK6rzg9yZblTE75pcmxvr+Uzph5KpDUp8AhZL
aCYsWaBAcaBLUiyjjDY8NOZvDbPpaaU5KvI1uQBFhxI5fdx4MRScimnDCddqHCDr0BAKoNYwM/19
9HpaGgla1IkaiM5G8qXHgVZoB6mxXaVKfUuTJkct5IAl0iuCvQvO4t4b2uzN7vpzhcnb/3nPLegw
Qvrc0qB/tITncYzQYxh2Al1qisebLSw3ZkpgmZt8zmu9m2tLS2BehKcEpAgSUE8F+bf8jR6KQLqQ
S/Jc/Sh20AAGI76kOcNzE7Zb9Z0Vx/pgelFyUTLA9cxhhGOx/dx51N0oAStXCS6hiIIQSwpZ5qbB
Fh5g1SyoNFSbEBkKYIsw0KQAbifVaAQptVyFHEj3U2FbVUp1pRKPgSsUKOBNuqYuo2g8ZHVvZkIJ
KPDcL4Ovee1T4cnfDIAPUCcMuwDweWe8KD67Hb9xtwmpq+y/9qL1j3v1IxahlVpMqklWGkD+OqMn
Tvk30JBhg6mHVneVoy+IttWrccSbNTlvzdettZU/bMFio+usFKqew/oMHuKP6YGDCLfz2j0i/Hnr
q651lD5YWxRoOCnqztY6HBmTVOdeVnnQ6tDtUK22DqHw3B94RXYNidxuqp6hRvPw9WavuhWxUIzS
cUvLy3AcKWnBW6i6BoOauEV3yxGS42aLw3al8gXhSE0B77WNq3nJ1DCUNdpWqENhwGR0hz52Ur3C
LKZ5qMYp5HLiVv3d1+tajYzXJhfxvzSmaCzEHJaN/Vzamy6oOXsZv0AJHOVEaqGZvvU11zYTzQu4
rgzSYRSxFtHYLFvdarCZVDwiYu9IFPlDxt2Npc0/fdEtsq7NzD/jKtXBTDyPWQkzf/XzxsMw6x3+
A6bVNTDdB2uL05gN+aCbDPMbyoMW+fU3yUFXMBT35N6+0Hf1oUNAKF/rfemlnu2hIfr1arf2dHkc
lTzNDVzkQZ+ZIhyp8i038QAsDGljW+d/6KtdXZzEMWI9RjlQ4IFshx+xZwr2HqVTXZmUHkRDNpa1
ktVBxREE5jh5lq0vWf6GgQHdVadqgFIZZqzcAfyR//vGQTvKVOGKIA5b4uRGnidqosNCNihOpAGe
Z6KsCo3Hr82s+oc9t9qBvAIeT5mvlCtvVAHjplaB2px05N7kR8fpOzmCreEogQrDjd9oB+LyOgAf
6157R6Ev3eqOr0ZsG6gxHDxQrilLAGRapmlv5J0KDYvBV90WdxUG63YzCmDaBEGufDgbDF02eO2g
gQCG5Y/LpcY4SsmAZFlkmHQQDI/Zt693dMXjP1hY5HSWOrZFpCgqCG3NV4LBg1rTT+a4RcO48jC7
NrNENMlml7EKj4Ggh+Z4hekoDJoweunFy9fLWd+wGcyPUTIExmW0MlpUMihRA7W5MPupSja6KmsJ
OE4SBsUBBlOgU70w0EFFERG5BudDyPfy08z/h/bEDUCZZ/3+67Ws4SOgvUogGA2dcu3TXLPcqJ0x
loMGcs7kEYByLw7SO74jd6g/AnpZPc1sCf8CLQQWRwgUQxEbBFHL1E/Ph1pjsmYEGX/pyz2VSshD
Fhvhb+0UIVwoYABGOqACUfLRsRmqKkM56vPSBhAQpYABVMca6Wzmd8ctKPFnH5/lWBD2cGrxDlwu
qZkJJ4RtqUFrPxsjyH9etGgjjZyPycd4PptARUAzoR8NJoGP60lrJggfZXBZ7Pt9HVZHsONgynxz
fmKOb1/ZWRxXueTFZJSGGeh3+RsUdMLc5U66V18UF+SemxPEf2CsX9hbnltRRYzWrQ0CRtn+IXc2
9CerateOCqqJmKI1uzZMU1R8aN8ku6EzUUBGwfc9N1Cj5BJS+2kELKDPFXSvMKGYpnNjq/l/pF3X
ktw4sv0iRtCbV/qy7VvqeWFIGjW99/z6e9Czq2KjOAWt7k7EzsNEdBZAZCKRefIch4P+pC+joG/r
XHNfLfjytYBOeRFqVtQgqirTSdWnZ65CtVHMMAi5LO3fYG86k8pupEYAwc6c6vByK3sYBD4ORIN2
LJAQ9N2ykxtQWffSfSHM5a6EFTSf0Jjoh5/1nP+EMNBbwkc/hjY4a7p6qjUM7spNJZolz5+1VrSn
pi+sZlKPiownbDvgMYtBptLMVU44cRwm5tK+YQTijYcIHvQqDhA4XwjrJuUSoriUopoahtv96N7G
fXTfniUXQ4Kc+QFRco32KAIdZP2OKMd12IRtjKMr0EDXoSFBXatqpqJPCfEfUPTgQS9hhjT+wQhm
1xnPZxPkJ6xu7kYNQboVGbH333sT5Ax24kr+BL8HFYyd+ephPjAv7A3nB8cZr+IfRC1IW362m7Qc
OPISGRhmINq6uyZAhyBXWfFsa3VrK5T/q1EijHWJ1n5jg4gBY5qTGTrkatCA2CfYLmOXPHRW5LBQ
l6zlUQEhUrVCCmsYHpZ7zfB1DQizMGPcqhu33qfwplFnMwHEoML4qoakhzxvMB2wl3eKJ4KyjcWM
srGTvCjqHwkWMCa0EmmWDZEyYlkup/njjDp3WbqJVB20gAeMaWTc5xvb98ka9d04IanLJB5VNxmf
pJInQ7hOKDPrxVthe70o6iuBogDxIw0Qtk/xa7UjVE6aA83R+Eiobbl71lTQRp6MBAV5A0qfIJO9
ysd7TU5n3O0o4O71h/zMg/AaXTkrf9DO8l17JDNJkQOKZDdxCovFO7EVTUjRSINcLZQ7JSqaNGDM
lNqKD1ytL/dTovnZtLsdTVgWqGASj2g+NAVipcg3roDertT3z7dNbKQoONWrVZCjswpYLXgT6xb9
dmCRCJte0lu6BkKAoEb7vKkfywGk81JtHHEFfVcSvDUMeXwyJqa249ZaV/cCXXVN4xwlqhyxWcvK
fj/kEogb2oSlOsiw8oHhXK1W04Y2zBoR2C5gUNpQN+ee4WpbFi4hUuD5z/tZqLEyxiLQY5GhOnMN
vaf07fYnY1mgopSYZpARXRDq47kTnZyTwZCmKIxQzzIifl4GlOi7JmiiAHrPpSf0kBNMpeX59kKu
X0vq6s4CgvOzDXWSi65ssJCquov60ee4VzX/WwCY57adD90+Kr2DIZTqkbvi3/RrJhJGHNzlAwbb
HIvnEizckcXXJoYX35onzuF3wp4/huQGc0HaYqOrfe684icrQ9946pAV4x/NUJCC0CFD0KCqIs8B
weMOtgKwZLtL/daLXMCE98Z7nVtFa/LPbI6cTTdfWybfe33w0R1PhRCWOZ8E5ukQ+P8Qq6egVWeC
z0mgv97wyzqpoNLInSHh4foP9hosEF78EsrmlJukgwgQhBtag1e9JB56Ork5/cG7C/us8IjLuBXA
BU25iDK2wkxqRBiPwT678X4wMX3yTUE1r7BYeNGNq1zQoAoFDiU89nDIPm9t22dpJsRAzClorMcl
muoV2Nwi3Wmq2s943b59mj+KP1ebu7JHuWaRBwvfIzTiEI1OEtu5M/mVo0HR/EM/r/jJWuBG9oAE
BUJlkARAFkmLD4B1o0U9DOCaUDi1A1Dkwk41GEFt+4BejNBwZgDwOHkEGRZ6zRjUPwNLZvdufK+7
PHjpWCtiWqO+2VKAFyAcOQy8alYDgYPSE3fSCeocdgTVFVYNe9vvV4ujPlku54UQS//5ZOljUpkZ
NBUWL97pJp60ZraXj2wg82Z8XVml4uuIhwivk0VO7YkrMS5kfBvDo5zVf3JXrOxQsWXmc2xnFaqu
Jo/gqhJMPWeIsW9H8JUJKqDochJJVYsj2PzIjum5NQVz8sVd8aXhzeZAmDXjY/dOSB1qFyrJoW38
DTL8h/I7a1Sa4QsfX3oVR0cubaoxxzFtW8kBOAkwXHeUXhguvhk/V8ulXnMgca5rKcdyo12yE1yI
wh7g5d+lw+TLNpmFrR4z5LUNaIPQLGQYJ4fxKr5A/5MX8Avg79ReJ0E9C2KOPnB0VEF83J4MDBUo
Ho9eBJs1d6NZh1C9ska1QmZ+yWdw8uDwgI5YmgZobQPu6qRScdBHCMl0cfUKbPCznmQYtU1Z3Vly
Nm8tltrpsgl5aZxgHtrimF04KfIDYzs3r4fVAqm3l76A962SYWFsoClA5r8mH7ww4C/U0PqtXkeQ
4kVO5hnPDMOs70gO2eqogu9pLjI0dVB8jM8fQ4q2/ty6nAdU24GFw9/2i1+HhgYPGKEqRZmIVUIR
HpAIdCdUoCKBPGcsatszLnbowN1H89jOuGynrwJeKWYHeJ2VY9gVSIGd9ohOKNTDp5f5SSocABV8
hnny528cF4UK5MooCyFXYpnZEajv0+R3+8VC8/4U/oFIogimHjihjP/DQDydtdY9F2TcVKkf1DUA
C+ynA/JDXzU5L3fDu/I7Y23kZUKt7ZM9yhMlOZfqhpN0PKYlFykikgrelazuj3YRlqC7A2CUQaAt
n09mVACLMFfNP3AA0lzK7ipf2quYRmEpCm3cgZ9MUXeTKgYtmNdkHYBwzIdpi8up+tFoEdiMmeFw
26aAY0FmC+ZLOulsCrFIBAlMasB7mI0eeqWya4AwXKacEaI/HsPXn+piijqG/ZgV8jxnOo4GSFh3
3LPoVbvhvvYnV3IB7HUrH+R5Nqhg9roNLm3jsXEUL72XHP7APfM+q5rFWjr1QbVJSMW5jAM3SV7q
7H6cmoOhhZYKNC3jkG7EGaTzIi+jdqxqAk1QkC9yNuoSVl4DJqR7+js5qIYDvsd38M9h/ixlzoMx
TNLNgQGcBIPQd6qbi7hvwcAInGr0Z953WRhdewwNVV9qYkUGFSzaDV4DhuQQYKA/SUbXW0jTE8zp
IulVOIOwyVM92RrPPapmfxFC3WixVFc/RM74RS5tpgDVxk34yTB1SkoJUKhswBI7G+ByDt/KCR11
F+8GPwYLtewOTn0PVE7qss7nVr7/yTQVBsSOAxQhgelop+5FJ8SDUPDaI+kvglSE4Z5bdeRP1qgM
ihsnmYO1AG8ZsBNZAqQjOifyW3Bds/qYHxomV6FgdW6Ia65v+WBe5lpGLA3+6t9DFBMCu/DnBHox
0757511M7Xvdm7bTWGPtLLegMqeU64ouzXMdBxZkrqi+TugI6jZeog9guXtWXtnXL+sAUalUZ4wl
+JKxViiDWmo2mVUWYtzmBSyYWvR6O9JsJBqfviGVPemZ2OdyuOCm32HE1kU/2iPilKyMYnNJBO0q
6BLueLp4YOSVHCYLIic0tL+Ndd2YggEprS7+HmsVHsFx/nh7XVtvUZFfWaTujgoveTFQEUFJT5rI
C4Wg8IpRN09BSNAeQwuacC9MzYUNfgBkMyuzlPPHYlb17dgiimb9ixIaPjCvNl/KP7q2+9Zx2lFd
ADYZimOdLqUfLPpdp3EYuQPLqI1ZtUNYhZipLAJQ9/H1HR7Td4BAPKKvCjmyEIOe6hBiFEPn/67l
yURrZd/mkQ8Ui1tEGAVl7OFGGvhpMVQ4STuj1WYde0jgEdKh80neKTikVMGqGZI/deXfq32jYkmF
hxgXNi26DHVoFeD+AnXV7dVsOvLKAhVBxEnQ+ZRY6JvXSHgRwF8csA4d+bq3VkEFizAa+lYgwYKw
bg3AeOTWhGSd8CCkdnFi1XdYS6ICBd7n6oJJXBw2RTcTsEpqRWgW4fvtjWN9GipExKKOmQ/iSXnR
+bP4k9dZ+Dmy9VfbBsgwICrQ48T/fQ7ufZwmSzXyQO0u0DI1BpMPnxbZ8I2UCTnb/EJkeEADoQKk
EqnFlKrynyM9WrwFBrpwApzAzO6RXd6FB8EfTAxYHhevjKHS8iI4qQtg4n3jMa/qzW93+SH0S1LR
uDLrjSoA9qN9TRtLQNGYGJ+1HUlPeF+6V3Oz/PIH33JllXpXpmhqTzrx6EktdDMPZNAHZQyYOzl1
V19zZYOKvEFFhnJTWXUxO9q7Sprf8wkmGTI+/hlN0PuclvFYJhLjlF6LT5N35MosFXn5EgPoKOiQ
x8IUm5phcgj9oriX+VOb7EBNXZWmuu89cgP0LkYqRDuMnMlBeDbM5b19Nh7Gr3NsCk7nxJZxgu4s
KG9Fk/3tNx1q9UupsCrp2txLyIQx66BZU7YrO5ER66RNE4oEwVcV4qNAZX32qFKtGmEcIw2TP/o+
HMqfFQ8+j7w+oqe21+ToC4Bh71xzKtH0xV6pAOgGgZ+NvQIOdMnu8+VhMKS/tU57Adbqb8VQMRBW
jDutbFxFzM9DPoLICKP0/LQfytxOK3CuNFMGOLYYxSbXpYvTJtpy37RYXNioMyid6/8d4AsiPQzT
qeA/0a/l4Hg1DZEXcmjEp5FX9D85zBRLFSOobwSnT0bIf19lnqBRzOdYDjEziM0ZF4z8Vxh41/6W
qm+3fXMDd/55OVQYNKYwU5Wh1FB1Cbxhl/Rm2ROexif1K39E9exhBFXjyDgq13orhI1wtYnUJRJI
eplyNdY3uO035Wk86M7gYkzxmU/N8aU8kXwJis8zpuF6XP+R33j995CFxN0Ih59+BRWXjaALQqXH
p5SSF/D5oLbe20nJSObJH7mKTCuvoD5lNueCriYY/0zA6EukiSTvd3RIPlDDt+xQH3IYZK2Z8hqL
eZpszsydLDIjO2zBXRdZC97x4hPB3C8/s5Ph1W/slsj2c2m1UuqjVkkztzp0CxEMda//1tzLDplh
IFwykjXvtHfCeVpYf/ZMUyXQKkLTSlR16jOiAb3UQY9HN6rAs5M76UOdHsriOwexHrAOiJCGB2fJ
8wCqAHCQsZ+J5G652vmLfVr5Lxf4oZ8KZBKg5zoTBqja1jzC8EqE/lgthC1cDh4zv1ZLC/1Bh74s
DRWDVfMeA9nJm3bg7kSUaYHsteqvo728tlAatAsnfGqffkPAnJyjq9XqsoiRER0qNDQarpwFnpti
HdVow9S+5g7mkg/8KXYAnzf1p/i+2Wt77TW/4xh+tOGsInKnX3ap0yXUesgpDR6NRq6bGmZyoGHm
xCJrPnIrNH2yQ52mCi/TNoxjDSm7SdpDsQMVptar982uB5qgOHg9VBw7oFHBRxiZ1QMbQH17i0Ho
/zn6z3G/KGja4q6uWlMLGptD3hSlpwSUH53IVJ/ePL+/dtagi6tagruZV0QVkYMgqUHv8ESqfqPd
PbIf5VstduyvBoC9hHLu1che1gpDCnIxlItEXDaotM5mqGNKT0lUDL5D0UXRy70Ude8Rj0M14YHZ
QhDMzJOoM3sj2d2+/zYu2k+/horOc4kOgdFg7agh3Km94nP1MQonsysK+7alzexotW4qPoc56OIa
Ul0N9cDtGuiOsFqb0mYSvDJBucggclya18hGw2/Bz3HP70WrcctXiET9CCpwhkpH8Jg70KMG5Xb3
bng/FksD87Z6Bz2FB9z6Fnfi7zRcvQRSKNrsWuF2cX31CynnKoUS7AgQ0QG+gruTrRbJ8fyqfe12
RDhvdPhvhCWaAHZ4u9wBG/oNbDKo7g3OfJzO5R2rQrQZUwwBmmoYbTJUulkSqkpi9B3SEIk/l1Bx
4p6G8fn2ZycrugqXKxPkWKwyuS6sAXDsImAt9t0u3gO87Am/0T3bvv5Xdqjku024QDCQtbpFhXkL
JQO/A5cnNkDFnjDoTsyXDtiRHDUxTlP5BGItC2pKVlMsZpZPLuhEHHCTPix5dtZ7KCkJaekIeeEK
TOly1oZQHhdmUppWMfac38c+mVYV9pHP+yzW7w+w+/XGAzaESwpDXVfdjBBkp7yGKRTCUZm8wbMf
5fv8YYrw5gUNill6gymb8tfFSTAwkqFDVu5wad6pZ8zE3CXWIdrVX26fhe3j9usn0d2OEKQbwgjv
cBtR9Ks2txfEPIFn6Uizlk73OyZOmtuaBPQ048ALFkne3FY76ITsdT3/EQPsa8pycOjj8szJ4T7u
MSFZDMelqL4QZagy5p/lQX0cRhCQiLEdKoYvLpkT1NEx5dIdKAPNIEyOAxjN5hYvrRatsSB5aMX2
UdQ7pyn0h9sbd51aCjiBFyEdujesZSnXAKZORPZmDHknLocoVXoyWHEw4Y3qoA/Uf28VHqvadXVa
KcPUAx9DTmndhURFcIr9oNMAuAOzjVnLaAPkVeaqQ3lMg/B9AIsQ45F03er4sC1jOpe0qNGt/hw6
hGjm9VgkUjtGPloFl/hqmO1yRM++DN4lKHlDrVFCxUCvIfvMgTtd7HpmPXZ7By6/grpU9KCGAl6q
zAjZnd0dq+f524J3TGILxU7dVQ4hihQwfVWht8TtWFnf1a1J9kAEqBMeDIr8D/DSKny21TiiUaBB
EhP6Purgq8AW3z5bLAtUPJpUUERB7IpICWOXuSI/Fkv9/v+zQX3JolCzvpCwCuRD+wlljLFhXDPX
zwKyURiHg4QXsioUTz4fFnAtSFKrBFC1uqtBAdh55YzpUsS9AxJYj79bLLm3gqfSgEhydl5ec5ep
PnGVR1I/gfz31bfilrTI4xI/Yc7eu0GBhsiubr8o6vcuesu71kmC1ikAgO+DHWjGbu/wdRfywzgm
AdEIwaOEHuudixyke6MO44D/NvfkoY0IcQQNgpcxa+BMa9StnkFZJBk6WCNOQaZZ6tMAGc58l/gz
U6rneq6LrA0Aa9ARSJh0pNEqRRN0NcAPkA05iVZkZW76syl27XDSHsFiZQ5OYGZO8zIvj8Pk5az3
9aaDyArgvohC6hWiZNRCSR95rDUfMpSuHxCEGC74Lwu8mKC205iCNm96LLCxtbvRxxCSh3oJGhkK
dEEwTvOiAX2oA8LCSgCvXyMfW3uxTKVNlSIVcpLAMggePjhczewpsGVSeeLtxsJ0i8U4qFfNAMoi
FW8WzJKSOWYcHbmylSnxo6a5X3QDUqGJJxrSrpslECCHUM6UejCIFH9HfN+bTcV5jF9y9VygfgkV
lapqCFSF+Cv6EE8Qx4GoQftWDn6HManANlCSbs6qL7cW4D3BWW1ZhMfb9qEVo6MLJkN073O8aLNW
SvkyWoA3Sc9oiwgQqwkd+W2wyHxyYBKB+sIRD+ySzVUi9rHyi2XqVm+NbtRb6J66wiLYER+AgY/v
0Jor/neNNMoSdbLrCPjHWccaMffjzg6o/OxgNNM9VLrxwF4c+CvKdC+3v+y2x16WRx1qSKkqXK9x
SFq49mGalPu8Gxn9lu37Rr7YoI4xWGBbUaziBcsKfc0UvcWN7sGBbCZufMpfCBN7mFvVGUjaE7QN
WGdn24su5qmzq2B+twg4fMEZdRnVGn8OUJVFTjg5oZXzAJ4wu+zbMX+1YjoR0sZk1HnsavM1OBFg
O+cAJY1ndAHuZRa27prZiDo4JC1bXaZyB7rFLsXB0Z7ImEXmdlA1EB5+tj+DN8IvPx6bB2NPuuK6
w/nJjvt7YkxbkS389IAiv0DFzCucE/+m4RN8lymYmMR6B7Gw+KU/NNkBs/ymrkHhmhUMNo/syhgV
CzR+muOhw3LLZXTU+ZBBl/O2U2y/IVYmKKcfuzKaGmKCnNgpOmJ22A5PMuiZ0jfhJNXm0KI+Hbvt
gaWCtBluVpapILD0fNeWBSyD7hlasi2RhgZDk1wxYWAky7v1zSjP59GWCyYJlgh4Yj6RtiORPR9O
IRNythm9V4uiAkBaYNy7I9tZxRjNj5fI0dXyUUsxMpdURyHSwJXXTczOEWsvKcfnMpQmFrJCKehf
imD4BmDoOYOWsVYOz5kI0eh0eUr5/oy5ifdOmvdKkHyJuQyTE3XlAPRo1wlkxo10L80QYJJR5hj0
x6iO34ZIeggq2VUULTSjsni7ff5Y+0WFj7hSszZM8MNzftcNgy0lotfWrR0iJa8ERC3k57ctXqsr
UB5MxRAt7QthEGFSEcwFh77c5y+Kn3s1Cn+SlfjDhHbIH72YVXBlyBgfBscvZbQxGgFaabgYCnl4
izl5F2gSyHG7YceLpV8MJY5iAxBm3TIGWa7RVx/L/WWZHnNaOq7qJDSDIHOmgiEa+dz4KtkEvt7a
M+JWb0V+tmendNux+rLkj4f8KlbrIDkewzxD8ApHT5qTBUwVvD8lMnqaKqTmTa1aSqD3W7cfBd5c
+hTXlIp+AjgiIgw4K7m8C3EalQS1sKgXHXCP3feKCtpr0MnqEBxNo8QuO/a82xUunWwZCmSYswYG
5goEQwDycRfgY+XoEPaTo/SHCdAe1KSg0Q4x7SIz53p2QH789fbZ3Iz3K8OUN8xBVaZGRNKHDn0H
vjIDZWG9KjZzhJUN6iTWRts3YJpfXPVE5jKXQ2CjM/dQgxkvcjS7dG4vafstcbFHyx5B5w4+DRFx
QEB4i8hB1Kec5NSQeMscDgg7xo22GQpX9qgnf66MDZjl4d4flSAg0BFyh9FnrIrs0tWVsrJC3cxT
y8UGSO1xeXktxC7IrRljvFe1KmCofza++ASmehTgApxjztTPyxvjBxADt34AdW+ro6QqNdhxPpgj
qvv5FDqDidlvm38WfSaCm2WNuquVKsZguUaWi8QSVYRDfBztb6KJMSKLpaNErshbK6Nu666CnJ3M
4YDqgbibDMHJxSPo+yElvzByOdZHpC5rTUxHRexIaCTkQh/6fERUmAkw28wZV4eFup35Ko4FPsW3
Ikyj8WOBOkxiy2+Vo94V38iDmrMj1GNYZBXXMpMfcYxwQaH0g6hF7aReJwaq0QVZX+gnX2PNGksr
PymoTsou5CmwtU8I/uBTknOz8Fh513XTmLJP7a+U57GgDjnUNYHwAwfOj8otf6pAip/nOwQ3xZux
9vlQ7MOnAJVcs/cL9nDhdjC/bAK1+cacFYKk4UdkR32f7ptDeoRgixXbrKLs9lMIJdn/bjcVvYdw
iEH1CUuNTRp3ZOROeBxd2SVVxZzx1NxOY1bWqDielRNAJx0+busAX/E2FejgGBbYoTDFoVjl0weq
g4Wz2K5JXazSWMksgwxkISMQoCicWdH92Jr5I9R0XcNSTskramGgiLOHl+4vdg51Pbn5+TwpVGiP
AE0OQqC1P2Ie2mQPpG8oOeldwLi0th3215ekGyv6EkpiQMJdP/8ld3ex8VXSnxsdUtrD8x/F8Ysp
Ko4LEH5NUuKj3VcCUELPCfdHBrLF6CD6f1aMXn0+Oo4DlBlnAXKyeQ8tYozxd7gzDO+fqRSW/28H
8svSqPAzL2k6pzOM5dp56bRdU2qgcFKsSIh+3N7F7UB+sUQHmlGXi0WA55HuqeA3GJ0g0tnMa3B7
RQaYCEEbCap16mPNuajFMY8VAVhZvna77kk6hCM6CeGxjk2IBzljakGV/o1Z2WFZpj5cDP1fTBbC
suyRbAO8nOc4NaESsR+PudvsU7v1w1f18fa+/kuQuSyY+oSADRt9NcAsYX4gpxMXSANxEKSMPPx8
qc0kNYsTqxy8VUcDSbYESTSAYuQrDt5qSfBgh2DDBznuYo+P4l92seNMfjFr4iFeBPlyzN3GX5WX
itne3IrkMA8RAtT20XyiX2vVJHZSLaKOBqJV6NfsjUPkDmZMQJe/o/+21dNc26PfaDkXCkYI2RK3
3Re78Rzvl8d8h2lGP2Y+RLfeg59sUUF0FKMpXmRsrX5K0OsvvBh6U055Um1IyaAP5o25C7WXzsss
VkC4htWC2XO1rx/7vnoS1ktMHAu2B5eAtp5bFH7JU6CNzejxH+Zj5o21Ufz5ZJPy2TISDWg6YG87
V/V0DsVmEOQd8p3BQQWUqS1L/JBKXj9Zo/x0KkthFhZYE0+qV8mWClHxHBVYDhhPE1TEp99AmG4k
559sUk4K3Sk11TA55mrNnrDIiS3hyHOa5YRH3T5ymGGQJDK3FkmFWx5Ui00TwOCoodEXeMJz9jUD
0YD8Id/9i0Gf736DQX8rCfi0WiqfEyRUrTBcibsZvqIcF184S3vsK9tTNvdV4iH2Cb5bEBxSloxF
lrgCzuJygjkcQZqEgdVpr98tDkkfWe/WbedYmaPSRy4OK6koyWskNvXZ0j+e55Ebekvg8ASQg9FR
Vqdv41rRxZVNKokUW0MDPxRsLkpojqW8T4wnVQ1dUWKW3Ri7SdcBWr3G8FKB3UTqIeE10HqdD1Gj
0pxBRxG7rBSOHPqrMyqBUgRQRXB0028fLciLzFCwsqYeK6uCSFAz8N8iSWL0XDYdfmWH8oVarZRC
I+26DnpTw5Ts5/gb4xLe3rnLUqhzGGIeT4BMBqImNHB2mgtNqrdcQKIPQUg/s1iv4q1LH4cCtGUG
uHtBw0RFzKHXm2VJcOlDXKp95QB5xPVgoOdcg/jiuXnFjPhvUNRvb+TFKhU5h5ybhbKE1Qnl31o5
ZxpvMzaS/PDrM3ExQQXKiOvVuJuwkYhbhLcAkh8p6Ao6PE5BNgPBD95nefW2g11MUscjilRl0Rus
KhKz5gAcyMkIh2e5ACI8kZLT7QWytpA6KPU8dwUmU/E+wsBeDswwFOhuW9iM/KujQcWoYumTTEkh
jx4JqpmMzWOsHUrpiSvzY9zXLvd+29y2E192jwpPy6BC9lLBgvQ89sfQ5aEzVMyMXfuXwPvLykcy
uspKsrYOMY0CK+T1EGcH1Egs4S/eBesYoI+ubrWzKbDoDlle9gFdXVnNl6LVNeJlGCd2K5SESq8Q
0JlS0QHn7eklOymjyUqst9p9OpCMUPDAlBZEaCjf5sDxD5plWDV8dAPs4FXMHEg17v+pH6b1jkjf
VAS1xswaNhOxlWnKwZEvQMt5hGlycUvH5SCcgfO0SErEXObmwVnZojxdDcdkSMOP4sgo7l2wZvm5
9aPJEcTQ45ExoPCHj4aVTcrVw7IG+zq4LkiY1iB5Y3ywhLU1Ct26z0aNbx/blT3K2+NQCJMMUGUc
IMgLYpxJh+a9G1u8viNjNpWFEYxhd9shyd+8iqArm5T/S1xZBoUCm7mkAfkKWdDka82DmgzqvGPs
3Da2/REJsgtHFnhH6qUiBjOCWUlKI0l6aGTfKBOoVrq3jWy/9ZSLFXL7rvwwjkapaVJYiY46ZgH+
eywbU/XZrJisJVHuJ+RDLYU84qcR62aPLivG0WaRUdb+l5NxWRLlaVnCLVWvfNRdB7uIPNFJXMJn
34+HHrGl2aMvUXmMfdyoweAzXYxSLhcNemTkZYWjkew1TJwFr+oLeTuPXuKqtgwRvxh46jsUm/Zs
Z9i8+VbGKd8LMKuZyQr2Fb3tHAS44/dp1Pe3V8iyQflbpRZpH0E70oU49DhNZgnewdsWmGeRcq8l
F8C5zMEE5xfgaV18zZE8UucgLKKslzHrLFKXK0gt6noeYaw14h/piAJWM4Cbo5yebq+KYYdmQJ61
EoNxeb24Qdk8zXFRmZ0S2mGR/sn3ARc+IOFgW8AM3mdHxrDjIigzzsCivPLyo9p8ub0OcoauYt/l
79MDjRkfGIsWk79f4xUofZlFFfUolE5blitt5qkrS1TgC4Mc9SfpIyQR9GUC9Q7AqsIjwSe0msfO
UjeP9sogFQPHUdPKDpJp4PIvMUF4THVGjsXaOyruaaERN/KA4DBhdM3mxP5UTP25Af2MGWkxq4O4
7UeqDH5cDTAKVaFctQeCs1uaFk9ptPGtIOZVs5OhE2yMhlnHGKuT8vdEbuysrnacFO/6UD3rmAm6
fWA2k+XVr6C8WSv72BCqBgc/Ug5BBukJSAz26q7GRhcRJth71njPZgzWgBsFegHVaXoKdeGB9x4H
/HnRa3aAU3oo6YFCiJXKbXr0ygy1sBzw2IyvYGZcXtTYS6X7LGQ487YJyBcqQJCABZhygTKAKnmm
I2h0BW9moKqI+mPds8gZWFaocx+3UZemE44lX5fWJL80fW9lUcgK6+S4XUUO7bIY6vSnUAdW5oKY
eeiONWTtd/EhdQIbN7KNSZXsHPnzLnfBC+bcPoGbfr0yTP77KrfJDK2VRohYuwKmcwD6sFL1j74T
dHmgNglxQJpEvx/VRkkleFoXHZL5x5w+Vv3b7UVcU/GSqjEEY/5jg75AugDy1HoKPyIiGeljqtr1
uf+WnlFCDqGYjunIYCcDwqJk++qbooGTuvlZPIwFUKAHZgmbHInrb3n5MdTBFIQixv/wY0gBAcjs
PfeI32NzD6JdedAPvr327c7Aau3UCZ2WIcpHsvbOBnALc/TEp4szOLP8iBGjt53hsjLqlFZiMvbF
DJdbFOhs63/lauVlyf/MLkF9TOpI8k3XdGGHA9MOj4F8jlF3jIpHxq5tO9xlKWSpq3MfADYGBAmJ
HujE806E6W3wFwU7wwL6247OGGPA4ei/CwnL1VnHg0pEVQiyoSmP7yXd8bNJgjBE1608skmV8w/f
E6vjQV10UDfMMf6OyCJVX6cUAwnyUQCTze3tvJ6ipb4ZFe+nqdOHbsB2Zr0l7vNz7MvfoC/0BR0U
cwIJvGiDwtGfnOUdzCSQTmM53XYYu3xOKrPL0hBAbA32i+w44kTqfcRY4nbGcNlImaBIVidGnwDp
ljQcSx4Ap8XO9wmIIwican7+0/vz13poDPko1XWmV/hqwZibTT5bSwR2pmFgHEaGQ8vkrK7XVBih
wJFQNedeMJ2M4B6iXLePBssEFTNSvmuiKMCXSYOzMcRm3+/VkBH/md+GChk6lFPmpcQ6dCQzIL8b
DqqtP4XP0SPesszkZguwuL5u6M4BdBqDpJOxJu2pxWgXJoDSk4YKcXKudx96HYw0kXG6ZTpkQH0G
lUDYAybbTHjOVOavt7/SdkFAR0qoqaCCuRLq60tQglchTjdRARme+wfSdg3BbjbishR+jj6LkFTc
TPhXFqmQIYvQ8owNWCR3Nv86PPV4xIIr/wVsipa073fKBLiptCtQaSRtwvd3DBh49R07eGx/T2is
KWDWwCAoPScISqVyHvSeLJ63yKRgX5ukGqIBOgRtvzsWyGbTJ1b2qO8JMp5Mn/AYdZVocoPkPkuf
krBkON6/fFIddNaKwRNRyc/O3Rd1nRsJNhjUti50wxxgT1Nw2nLecBpN3em/sOoFm48L/WKRumtU
dVbEeCCfVG/dqlBsYxyh7AdBPyGBJG1jhuJk8pLPOLubN+rKLHWStDaQu5qDWTDHPYMzzgOEfa/s
SYkzcpiAl01nxGi1qCiY7cF4+edtFaGoWClATX7wI0TY1oo3oydCFvzBHHnH3bOHN1g2qTjNLXMX
S8VEDiiE0oGQ1ker+RIBQIhn/xeMxtl8YqpHiHFZ0GqXUdmtQst4M6Tf0LHZPLyr9VMBXS1lY8i4
kfgtbxX3BL4g+YmdWst5sggBCvA+AIve/sZbowK6uLJKRfg474xlbGG1dEi+ljox2FbeJlP60qcQ
Lsl/kpM9OclhRKywoSUAZHxu1gembDzrU5DtWV2Zs9ZF3aLj8xOqWhFwhum7cm5ATdiYRDOh/s4i
W93249XSKT/WQds3pzyWLnuhrxyTO82ffP15wGaDu5Q3Z2htMbZ7+0Jd2aQ8WUvUptB62CSoLvV1
PKUeSXWGc3tnMJO3f1mhAu54aHCiMkdlbzV4lPJ5xP2mgs08yWu3nUGMXwR3IwcavyhBibiM3wpB
kW0hXmyN78C+YszeIKtnbhJY2QQ5wVcPOOPXz6HpRiC7DoWaFPEkOpJ5hKWDk+MpDlUFyULji90Y
2j5TF4NUSGnqztArsv4kA5vIVB2URni87UAsE1QEKSa8wI2APAMCzkpKwTIEFlJk+xpd7RsVGfCX
46kh2WR0JCAjQfzYN+lE1Ch48Tf2bfvdbxgQgYIkOKTLqGM6jqMeinn3jzMuOzL5nn/dNb2ZfZ0w
tyU7hMOh1zyCeO4sJT2EdvqlsUNXe769vZvJzOqHUFfQEMxGLA/4IXnbgddEO0hLdlCM2q0lnQEn
YZminEU1srEwCiQPORjA+qg1h/hxGkCtjrbG7UVtN6Avq6KfPPmU6Vm2wFRW7/6ZzYkyK7NLCyIO
gf/bfWDy1a7979dXpR8/GHBqp67BOUob4A+hiZuaUgjZnQokS1IgfZGTmbFSxp7S76AQsS7ACwvP
x+pBnHNTUUsLADY7ZZZrtm/Py9ooH1lyCaWHCbFlSt806WuAR2TCahKxbJBYsLqi5DYMplGBjbGu
crv/P9Kua0luG4t+EatAgvGVscPkoJH0whorMOcE8uv3YLTr6UHTTcnrB5erJPclgIuLG8/p6SMw
Mmanr8eN1N4/3Pj31QiPoT7DandvWXT6MMN3To68DNHkgNEGjSUgRLbyypsShcewGFPWmSme3182
poNM2OZfNgZqsW2bt1RDMDFdOMngesXNpjpz57F1J8z2SQzIurTwL9+3rXMTjAjtCxOd1FhboX4G
rN9+0NH4MWX/pxTBflAtMtFij9ulYr5nokC2eS2VceNCrZ4Txdg08OFMTTeIoBlNmgJSb+Y6yNVi
l5fwINTE5bMu8QzCdMvdxmPkd0e0G6cyBd1oCOuzib/bajA3juItO8kx8iDHpDp1WDDvUhZcPrFV
z+VUpKAdRjeycuRBLG/mTUc083JAT3AWAFMLzbwtpma3+sXWXvJTkYKWKESqymKCyJG8mMSf5h+X
17T1+4J+dDn8W9JD4SuL+I0EXFZ9q/tg46DEZna5kMa+1rEEuXeAeXuoADiOAaHe1jB05i//tgP6
ZNfORo2n2UhKbhNnEMxEx+Sgu+zAcX1/p1Fx9eE8lSZ4WxX4rKNOwR5q0ygf+14OojK8lwbLTxrr
c9UXB6JH+2ZGU8xU6MCDTWvJJ4qaOZLRXS8RsMHyaGscjAu9cD3eruzJs9CZodb2DB9l6HsrTD9T
FgZ9MblGs7Osr3GeuTHaSO2mJB6VvpF+d1mvVtuyTzdFeJYqKZdaxcQR8NaF5LgczSt6CI+/0du1
pV+C8dHmcRzChKuwN7ocPIZZeJaWANRhXgQs9E0o5dX8N8UkCEqRmqUBHvHjkxtnNE9jbrrnANUR
V34qvwHM3slLB1DDiI3z2Qn4mxg5jRFsd86tzVECv4wTvYIsgVd3P8oHc1K45NPMTR/nSWuulxhd
94C8whyQjmSPa3C8ucSesQO1IwFSwNueyVltHTz5CvFel0vayIuGr+DQkSrvqHvOAk7jkiB65DOH
OsB7XuLrrVziuhl+X754uxWJhlZMIXj0zYC52lWDBs3EQUPR9/QNOzt3NpR59TIhWYjuAQTgYIv8
uOGqtTQNgAZ5lySfx2mc2AVLASZyxmBbodccAw5R9z9hgsknxRDLrCVwesKvavwtsuyyZv/vigQV
ooNZGnPxtiL1kB351ARvvmztMdiuSv3Dif29JLHXv+nMiGj8xKJX6TY5dj/Gl/av9Gf5SfXLQwZ6
d8wAf/83Z4aJMYsqikqoyLOQLjK4fnj5Msew8yg5Juh1eToUvZdu5I6pe1ne6qmdiBPcEdTViTzH
PIxp0i+oszhtI+/I/OmyFP4rZ1b9RIqgiHEV93pDICVS9L3azt4weH0SRNPny3K2ViPoYFLQuskq
bF69UDdZgnBhaHn+clnIajEbYfzfRyQo4UKjTso1fkQWII6NXeQhr1gjsdf/hmvPt+Zs61SAhFrg
YAcIvmC0WylPhpnAaJtZ5TRJ7g9TUJBpP7S3NNxy29Y94hNpwvMHOqkGeAz/R+SyfsdOJArP4LTU
pRxzTy40Bk8e7pOlsGX6mhDqGvVjW/rG9BJOuwphxhSbTl5jkuNx40BX1ebkG4RLQGS0f1RoteIp
BI5tINl8pAJPwmjHxe+3km8drXArWDwzq9EQ0A99ZrjMJN8Kgz4oozXbCH78cFT2lxe6vk4K/ngw
FBvyWSdys6D3L4RzE3eNXQ5eweB1/DGhLarsVH0XIriV49ywpOetNEn62OveWL3I1L+8jtXhz1MZ
wqUgRW+MTcsmyIj2SCTssrbcyWnqj/mzLHVOn8w7HRpEwBtsAR5mOijRbcgyzC8qbjnWG8/S+r4C
TkcG6bOmii2bcxOO8HpK5kvqNwkcpj0t3WHLhnKrcm4I/hYi9m2qRp+iRQrZ7mLeDQVaPlTOntKQ
T4OCkSa9u59HejtQayOTtyVWSPsawAmXgBBEARytY3T4BvG/TaQeztkPVZntbHgNzS+Xj3djOy1B
g9Im6aI5w0qVlsQ2oFFrQFeqbNbty3LW79/7jgpapAJW11g0yImKyB4Q6qRXrHyqB18CQOdlUf9g
WN9lCYZ1kRM9nyYYVvWap5074yQlpPxO2pk/dZfUhW/ySSDVKHQcATkFR7u/jqtwp7XPqXpH5Ouh
C4i15ZhtHZlgQdH4NjeJlSLSr44qhiE7PbKtZCs4XMFAgWl530TBYI607AvMHsCfNUbPRKe3NKsO
YZHNwpdmzq5J+Lykqtvrw4aXtB4WaipSRW+vvohUHVrqWEahNaGvpgd9db/7H7TFVu5wdSNPBAkb
2Y8D8NXGkviWdW1ksmtMz6TsN7RxS4iwj7I0L3E7olJb6cmtFKm73BhtS/o3rw1YQAAxoWJ2Vex9
tYoFJWh1wTWewfLIXpckc6l6f/lirS5FB9sU4hvVoGLjZq6adSOHEYF7hEEXoMA10dex2mRR4abg
7Da9ixF7N2NUBPOSewj/zdpxwlYdhNVvWTtz9xtZO37QlyQKdndMqTkrFs6oG6g9ZN/jEkhcKQrI
6dbdXa2jUh2827plIg8qtlt3cdvPErdNHFpA7UCL8wtaQOv8PtjOQ6xH4CfyBC9drky6aPIyccif
V5LbIPqNbdnOTRtdCrxHQXYUQA6AxoTZkb/VVb++se+r5Q/eiWEsl64xrLfXZSFu1951DXFo/6Cj
OeGyaq5a4L+XaYhEP2MyT2E/IHpMm7iwi7h7ypL5MJjzX/WE+YQilsDbqixbXYbraZ4TuYLmpPLM
WBdGDNtrfZPsPLXJz/kTIDwreCXXoDj3QEQY2nKHeqc7A2/FGb+WAd24/etRErBHELmgIn6Gaz6M
RM6YyrWqAbPAyRRhDkKQrcCFP59nt+VEmGA2paUoSTgi+TCmhdPWuSONW51KfNsuiRCM5tSyeMxV
HOefz32uGrWT1QgXpBy1OMcxIlFXfq/Kx7ozQJMUXNbOdRlAPAaqAM5HZMchlMxwVSn1JfajUDo3
UZNDyAAIdFnM+sG8ixH8nqI2WLg0PIUi6Tu47W6if7osYfU+G+8S+EJP7rNeYkgwU3H0WpK7rTHY
8gJ6wYag22hLBbYWI2iZXMaY/QH2AupFvFmN0xktodOlrmWBFo554J/eqRjyuLxArljnigeWaxUM
QMBrFu5z30wlBnBwkSIjMzxL6/dyU6pOW6TfJ71yo6XacA9WYYuo8S5R+bilU1rPYEprmG91OgYE
SZ47lhS/jFWLiXLZ4nEACRAXHDOVuaGuOKQHeoo+fI4xU9hX0hFZrK9JRA7U6r0wl90M8ZFNa2lj
Z1bPgw+A66ZmIDUiXEmtb3qCAh7q1HNnz2kG1q0ttvZV7ToRIVxFXYvnRuvwDJNW/pl3oNlKTKep
utaxdOJdPuj1fbcA1mSa5M0H/LjvUdlIYRhTnpqevYo4qgp+HzvzetAafZP+qgLd5YOv7KY2HPpM
X9v6agv5Z9UsnHyCcF8xcx9lea5A2bLYAY6+OwPGtu/728tLXX0bT8QIlxbURSTKGcQ0FglaVHV6
sw1GGUCKZvUgKUYAYPsNrV5VlhORwuUFYEaklAA1QvAQ20V0aEy6oY7raQmgERAkwS00KAs3Vc3R
cgi2KtST0UVaeuDKjZzl2NvA2U3s5Cl+hWPjyiqHdf9Xi3uXLNxYk7RKO6SQHDeqD2vhNsXnyye2
7iWeLI67yCd2NjHlzGoZRPwPADfct6Bv5/C3ZVBthHrrh/W+HkENa0xjpYUE/VDQzEA6ZAZba7ex
oDUd5NjIBjK54JURQwdEkwO6DGA9VLTvDU591Yc2yMKvw7vypT+ojaujIg/8vdjGDNa/oqkwT8SL
IUUhZRJlCcQj/w4eSOqRNPX0vttQSu7Oiq8HyLU09L9QsDeLNpINqlZHA3aSlo1N9dKux/RYZp+T
FsNX5kFv48OiFxt7u2Y1LWKAkRqWDCRtgq7k4G+oKwm6whTmGipg0Yp4V2flI5m2+ohW9dIyMQ0A
RDbkyMUFZnPL5tg0oSoBn2XrnOUvUEw7r/puOnYbarmaBzgVxnXq5BJoMVwlDOuiwBCPfp2jZpor
u6lTfUz9OUaPqeM+9Zb0e12+bmgr37Kzc8QRYvIBLLi6uKWFaQEYspN49XDyOCpr29u/UFaALn8L
1N2NI1zNWFknAoUrONSFZU4TBPJhi+E1AgwI3B2M8S+e9olDbG8scCW5Az2lOkZ+QXOFTfy4tbOU
Zm0o5czv5c7XVOpaY+8Zcu6BsNWTs+hq1COnzKxAQ77zsuyVOwJiVDy5KsGrrb1txcmp1nGUqmqJ
q6gEYVD74V4O0Eu4jaq3KgdQVArPjgM/X7gWQ4XW06YOJ599Y67qII8kO8UN/uNHDMxbyXirvRPi
8kqf9X3Y6k/XVywebiWky7qCXlTxqigaogr8EUWypAMZUx8+K2rpSnS6riST+inSoCZIAN1E2+Uz
e0Fc96Uu0307gb++QYie/hXXWeKkZfY4pGyvRJZjdCibG62ttlpik6Jx2jCBu6d5fav5lNW2mhoO
uK+groPXlAtS8JOZgr56KvY9qR/oQGt70LIrncaHGkrnGVPxQ8tr6gxQP2dK5TiIWaF+Q+7PsJu0
um9ka7KjTE2AEFi19hL1u8WKd0ZtBnOqIQRQ7s0pusrl9KWu5cVWwmYvV62rlZOXZOZuTBW36Q1H
zvEhRaJ601Bfh8xuU3J/Wa9WzOCH/RasRYg6HZ34qzyj21cb7+AxAGZBAp3fw4agNc3C9IyCGr8M
ljQxRjC1Sp2YMSI/mZJ0b0ZlfqxV66uS5+iCNSfNVoaJHAZGMdtmIWBJq7B10jpChXShdivRAS3t
QGqoRwsOZzOWdhy2f835EHlgrtI+NVO6r1P52Uowt5gu8XVRy8ewAjIkQXuZoy76FVqXdrTQnq3I
BIjWsOsS6aksVONVVTN9T+OkgGiwsGTR/EQb44oW9KlLpsyOQbFgs1EfnCJs53tL62QP2ZTa0abJ
g1cDo7qk0qGQmt3SVvcSGzH/ZE6diwwm/pIENLd+vLOMzNVBelr2VWhrIMwLkhgIgN0U/+iWbHbL
aio8MurKzyJpyhs9YTs61ZVPiw4/nX67fCAKt44fzTVYDQ102QD5FShVhnD0NGUtJVJI/NJ46JJP
2oLbYZRO1D4U0rNSPpg6AGfl2e7kn1K17MLQn4qrsc3spg+drIivGxX40w1GOEv0IZaRHY1d7GQm
+1J0xdPljz1X04/fypXrxPxZhdJoiyoRX8LYIwI1ZKpIXPk9cPMuC1pBcoddl4nKYbsIqMEESanR
GbMeJ7Ifm6OnxYYNRFN7VJ6GrHSVoXaWvLbjPLq12uGOxPf5CNboybDD4b6z9sQooAmczheREUgz
nMsft3ZiqIpSjruCrxNT/IushCxscoCYgbYNIG2AhtjoRF6VoKDvCpugUFBkf9xnUgF7gJFC9vEv
t88xgsSARLS1x/xXBM2zFAMPKfoF4O+JafdoaCl69gblbfaHt3rG+TWZ0NjFvMpHIR08MeWGr3Ae
NCLcORGpfFxY1fR5pGaj4uMZdQytdmsQPAGufuOEVsWYKh5qzBwTTFIIYvq0LuaCKJhfWJwF41vG
HHm93GztIA/TznbQ4kippqwZSIh/lBMXap3UHcNyQGVpS3+Fez5WBDOXInLbKvisNEBg896liYM8
mlXmaVVBWvNT/WkyoFSGrgF5MGMjnrg3WoUtYLm3scoLSxRJhCupKUK2QGhUy7sq1BwCxwrhndcr
jWfmn5oQTYFVsIBRicSlPyex0xJgZjey3VvBXO9jWbFLujiRVtjZItlWTd2CMHuZbnqrpE4hwVnM
6E6fXg25PAxdPdt9Al74oiltpuUPddN/WZLQ1QpQGGxW5FeiAkPXZWLJANkFMKwY3EW1uhDKdF6w
6fdKjt63fldkfufGu8KnUbLJ17LiL0Mi/GXojAUXUrx3y9S2OZPgL/+q8CbzSYUXEMLbTf9rmvNB
onDtJhLRptMhsfPCAGjJmTfupE+my1nPqBN9o6q7pTgrTcMfVyncwYmyWCEWXyXm/JRrngiNMbN0
WwQYJQL5udFcba/03LvBWwq/WZUpBYSxmFeRZDWXlbpCkQ/VEks5xtOhKr5MyWwvClAp4AkWw+Je
fg4Ug2+fcEcMVC7RrWqBTvtMhUZDi6qFtASsdersSE16U3Z9fEvbLAlob5b7yOxnb5nYzZyDIBlR
sK0whpKtZWLGdMkKu0+11tMtyzUreGYDU5yCmy26jF8XK/LCCMdGpWvaqTsmaVfSwl5jvWvtsklD
b2nkT1XfmujzaGdbz5TorpNk5srtvLjjUsleHbY7NaxSe1AAqpWG36JaeyxUgCbFmPzI9BepiX+G
co0Ehm74Y5d8jhJM36b5wQyLXQeX0ME9hzPNFssEHSvp77H/z1UjwQYZdeqknVQHNYDVy6EA19xS
oaI0lrnTogVerljvzEqfuBh9lO0hVM09qbXap1qqX9FRR5pLzeGPtg3aAULlRqbjbqFT4zCpe6ST
tSviSbKz0kpuoVVpYYfd0Eh2DxDwzlYiFu9ri4Agy8pukNVL79SUZB5LQXw+FLFxVdaD5CPQANt5
ikeUstKwTWlmbo9+mKNhZldEykKnmfXa7oqkQPAxlDcTEBIxGaMMmcui/jpRUM3PEtB3IlNj6+D9
dsH0pXuWkVc7KVOkHYbFHyWllF21ARCKkc0AUAjrxCe5EcQqiMeUrGgOk9wXuzSKo9Ieykm70rQB
/5fqpGxwY7kkrinT4W6qS69Ro+m6NJLiOg+Hxl2W7Dpj5EFixJ+tcTdN8+zo4RC7kV7c1mTywjZE
qzbGvIZaooe2zAonyxsfofLo1CzcS3PkaiPy8pFM4Epp2XM6GN9jWsV2NQLHpOjbxxo1T6/LBuqG
g8yuVJT+Oq2Rr6MsJSBPAx6lPs3sekpnCndhWaSgS6Py8xzq2WAnXUdvJMM4xIsaZEUXIJ2WON0y
E0ce4JuO7dFg7BlokMEYtzfpOHvWoA27RDGfJSV+nLEPbZzBW892XY8Qc07IbViZsQuEL6dHxL+z
0gnDl2bYXkthawZxOBwmNu0yxgqnRIlh1psDyVsAuqaHPKrcKh4fC8XAa1K1kg/a+zxgbVw5dd5h
qEbGxugycHHQ6OUC0pMEKQtlt8W4i64viFDT/gsJp97tgKcWF/g7eo/MgjXdtHR8RGoXudp5cHpr
HK/R9AH00WIXxcTuwUzoEim/UyTNT7LxVtMBshtjnLpiucPmKA7SDMA1s+HmsfKgAG53qqSXBOFT
1KWfI5kiIs4T/ZDKBhudwTBnT2F55CZVdSWF0UM4hreLjLxxle1gFw4N8Kv5mrJ9p5GDFVk3HY0e
47DKnVApbsFHB7TuaH7Rp5L8qKJuvFdS5TgnEh7qOtyh/28XLwiAJSalbhfOhYfcEq4wknM2qli5
Lze1teE8nfm4KCWqIJtAfgFv79mw69grmoTJSOL3emKn9WPff71sl8+CFUGAEFjN8ay8tdv5TRjd
6/l3Q44O8vgSmu2fOrWCIMELrIaxG2qmEqA1fzVD0KFZBxXcaJdXc14l/yhFnF5tUibL04KEIp/U
V4HqEe7zI2ed3a7IbxyN+IoCH3aIWaYhzEPs4dAubewcl3JjRWdO+tuCkPUF4PrKkEkdq2ELGgfA
To+Hdp5B/bebo3pDyHkeFlI0FS2soC5fqfzhMS/RRAIpumQtNsBFXKtfbnFei6tljT9kyj42upuh
LRWPGeZWVXvN2QOpi4wqOWJ8JGOFZOUAFHQ1KgmBGwRZ9kLu3gB2gg62OPJ+DyRLOS8Eo1RxIlRQ
fSXKh96qITTdx3d1ZadPxY08Y7G78BoFux2wrK7QThPzYZ7AuLb6B2riibbDyEuZq9jE3oalWXHN
PnyTcEs6gu4v9KcTYLXr/mzMrpoze5S/pAik0f5id03qKaO6EQmuVNo+bIV4beJo1EfU+AmYrezE
cNs95+wI3fxlwRg9hV8IxCNAbGyvd1OyUONL+tKQ5PxNspfQp6z5TjxOkYa0WOFaqPuNgS7l8L9/
h19+BWHk47qVj6GpilgxgUuK2/W5KVwKlAA8F7ftVRiwxGat24PVsN+pt40rz15zFYa3BTvKnmIn
wH/fMF1c1pl//K6OqhAKABoJs4pcHVGRABUrJ+Hq3OwucpCE2xxeOzeUSG1iagzxFW9dRxbg48or
tCjqXb3gxEXY9U0Kk7Mn5k0UHnpVR8cFwpmPophppvATZ+InsgaE8CNljxntj4r6py/MRzniJJpe
znCyVcgZitRekvJOUpSn0tzMuvGDODso4+/1vG3tSX6vjWs1niXIoQr4IqKdFNoAAwvAF8Ennct/
BxbCCTeojNwnQPoBXftxC9MZTq1ayQRDDIbTWQ+FvkXhcPbO8FT3iQR+iCeLSsq609sO2qfomKKD
vzYszd6Yg8tK/laFFffuVIxg6DMAthlVosA7B4rSa7vHBdsj6k2d71rpSDvtGxK7C7CO+AxQ/rNJ
beUxjDgR1BdwCLY3HNzpzylhPq5ceAZCsylTNmNv9eJ7KJd21aj2DMy1yytfe2xOFy5cAooseWOC
P96PyRKYOaN2Eqv70czdOpl2eqek3mWBa6mF0xMVE2Gg9JOi3oRE9Xpobeub6nQYWJQcDXlhoDbx
9GX0uAUtu5Yo+iBVsCtFE7dzyzWVfdaBuerLmMdHAFG4CwhitodgV1PgJ/v6lnU40dtqYkWEogH3
HKxby25dvcWVLH2wMgVyQCcXVBIBPfBhsu2x/E3pgs1e+rQyG+lNOoS60b3ypc3d8iUt7Y5PwBpB
vdipJ7l9BdQmD/gVW3q1AofD1VfXFfyDdjYxi1v3Zte1+BO/ae0GvVSf3hrpAFOp2zOA9p+Up/kb
8SMHb5Y77NCQqO0POZBi22Dz7NcM4+mncI/55CwUCxM9icStFNDAAv1QePwas4fhM+o28MA3a+rr
l+p97YJZLLQuqmGI4S096poNgixOXY2O3GP4vXGVz+lrfgNoRtfab1bX183lu2TBXCqyZE6I2DCg
4ZR74J+mT7/6Fy1nmQEK+UZbtw2EsuYinG6wYD2ruu5klbsIrTv/jDBNbznJvtoPIOneHkD+BwPy
vkbBMDKU9mNphLTRjxJnBolcfZcdUJ9u7Ta30xvrkHt5oGwMSP2DBXkXK1jKOkNfVC5DbO8CPXDc
LzvTHZAyR491AQ90C79w1Qc82VTR9+3jrG4nvqnLbX415DY8P9gQ/Ieu+X0UpEC7a5wQJG9JFHSx
a8x2pdhadZfcVXfp/Sag1llY+fYQ/7180THr6mzIZobPMR6tb8Nrh7S36TIwbOWvqEG9kbFffihW
VRl0aJj5sChSf4LFpnGZoD6DJ5lK0lXRWX6pgTQcoc5lMSscwTBUJ3IEX7vXMKiAqiASAIEZKLo9
BOMub20USCWP3DJn8TgUsval450R25n2NS9URjLFAn4jQlyxCjW0I8UrC/HpniGGW+Dg2EB8YsAN
djs0Gzd36uiA7GvM7GwTv2Vtj0/L18LFLSt5ilMZ5WvQzu1prdsmajtavN/YYn5Ugnf1ofYlbHFS
zmweRpShOIIfeS39IgDxjz899cEWnOlayP5BlvD0mck4dWXzJgtEaYkNzJidaus2+/R7NbZNgcLr
UisgWUF1gBdimUtHkGw4nKo4cUav1P3xYft5X0HY4LVEFXUSgwOqimkJXSmaSKGzAnsr++Sa+m3i
qsxJAVQY2tMzA2CsCk7m7A6FBuMm7+zwaBL7N6K182aujx8imGINwXkpj/gQNcjvjKO552KbO2Wb
y3hdhd6XLFjfJFpaq04hibepyaC3HHfZPt6BjH0bAnLl+T7dXtHyUj2ZtTaELN6fbfnsyPxkVxz6
HY+j+kDaG4Hpbx/r2gvzQa5g8UbUWsA3ArkoSN8AFz0FTTkfPSNXHYCAvU3Lt2LSP8gTrqXZqgPw
2SCPJyW10TaOMLBg2J7cfDc8jde/sbUrBueDSOF2dsVI1LSDyNGfPflJUuw5A/3raLeedZge49Zp
bstg6y09zyOi2ePkwqjCHdVaJZK0BmKjmzBoDuF+8MPPHPt9s3DK9VA0dZTwhgLdhE0XkwpqX1jV
kmpcTzk6rmyHQMgu7GVffK3xZjoD+irlZ1SnHw3Dq44oJl62tWtneiJfTDagEYwVpIV8UEvZVdr6
RKIb8zH8Ul9YophnSEmYG8BvwlSbflsqd6POGhtE4143RLuq1GwVNfHLi1q9GaerEjS1nCW2YPRM
wVwuh8TOvv5CxDb99GBtel5rOSjrVJqgpNlUMYtOkFZecUoEDgbWevEuP4CxYGtl/LcubaaomaWZ
Vhp6/d7smuqUrkVstgPhJ/Bd2bUK3O9/8xhT8E5hXo8qOgb38EUn0VAXKyl6PQxu3SZwTQzBclT2
9AAspmALQmVVGU9ECdFIm87DkLS64ufZw2Jof1nzNjrwmkU5XY7gwjBtokU0vi0HRXMXGMj1oa5d
CWX5N7aH3ukHV5rutxp61lJG1qlg4e3D9MV/95EPSvAkRsLs8jFuvOY5ltyssVWQHMqYv3Qsj4NR
5177HD2GzuRULmk8KbXjZ1M6Di9bdn3Fo7TAI6UgewoArrM2Ch3kF2Ys19Sfh/qAXCOxq+zFLDTi
NtMWet7as3wqS7iYUVTpsZRVlE9/qgdynSKRs4y/yyG5JU24mKVW6TlTsTKeHJ5u/kd+ON3+Br/1
2sVEJwpmRqi50qeuKqmkgjmHolmcY2tzZE9psbl/o4PHWH/Y5DFeuyynAgV9ygw5jMsKAjkk3XTz
tNgMbdoc9grr2+YcXV0fGpgsE1gHGA8VnA02z02lonsVzkayS80Dxyu2MFBBHUCXwlkMhtrbsOJb
IgVlMcqyU9UWIjGZxelc2y+/snCFAuxDHmRtvsb8F0XrCjjmvxcpKswCwALThETeOtXXaJ3KtWtu
F7gfF6uPW/mXtafRVDBf/3YBzzjYUayqStA3YIXyAyTrAThzmaOVt3n9EGG8F92TL5c3dU1roJ5o
PdY1MEqKx1iitYMYaYWRGDQuFmbhZsPGHV8zsKcShFNrQGXTREbBfHAQ2OP8neU64Ow3fIo1m4Xx
SxgrDRMLZ0S/Mk1ybWhVcFRhxFMxEW/nrmr6Jpu3nr+1kAXg7jzgNhT9nGzPSvU6R7uEH9FqCKIk
fbJSTJ6kE5pllJtxsPaqbE7HjMi2KU/+5dNaiyxOhQt3vEFbQ1eoLbLtrAZXg7ov8wdVh8lEOjbu
QvuytLVMGZTsfa1C0ITYrJKZ3iEPaU8ed0ZRMa4cpUR0CFZBG0/jDzSr9182xK6Z6ROxOj+CUw+j
zvq6rTE//ctb6xU0LMr3/AXMJ49uqOe5b887EdCBAp5vADOdtVv3CqiT0QT6C0mvC8DYYvMOxfSw
9eKf6aggSHDVFCOWSt1Az8tgYDrKGj5Fg3GYwuUIMLqNZOOZngiiBB8tazBSoze8vUb7rlQPXfac
d5GN5vgY57VxWmc2UpDFl31yWiiC9qgb4kLEYBRAnrpyJAfdRLltBSxA1LnxCpwZLEGc4K+hPTGv
tRSDiqMU7YrqRTO2mOHOMzKCCOGWZdEwxpihAZYeLD8n0ZGf5F9OdWH6UtD4/6JY9yaSzxVADc8J
IJUR8/wGg/2SltDri8WVBvVYKn9q7AUpgikuez2KE2tEa0/HKntU6U2cy1vjY+cJUUGK8GhmWdhF
ijSBJ9t7G18DnWv4pX5E3QilT91ePGUXgjL5OMALuqyLZ08NlwwMEYAvYaL0jJ4xU2dZSZAKxqgu
2DWUobcjdKbqI9P+2DJ+lHQ2lTuUA+kz1Enkx+ln/VS6XWDu+92IfAuaPcPP6HndbQ07n0exglDR
5VL1KE14Rl+7TZ8MfzlydG6Ig8vllc6WL7J60d43kwrK0iwLiwfeO5P34PPrut2MtPKfn9dpe5Zw
0fKkieISrSM+6bLZzjPpbsSpYVCA/rgsaG0tmBLX+NQm+u5FBPeJ6QDF6HirRhJ6+vRAui3MxDXj
fipBsIJZ0oR0qQ3iZ/2npCptszkU5FqdtvoZVo2TZsjgNkNnG2CzhNtltUtEJTVFP/0bMckbaYDk
0Gs+hf5b8wNrb8mpQOHZSjNtaLQGAscMrJJ1yq7nJHnGBQxIn/pobgsun9WZDwwt1wyTYLqXKAqS
YB/fkyzO0lqvIC/rEm9KlyN6cx9muf0itUlta6F1rGV0mF8W+g/b+rdUTfA5kEQZSWpCqgbUPa/d
m698wCZDywhQ3NvD9rDCeZbo4zo14TbnROvVAS1iCKAIR/iPDq2CcpHssBtpP8cbSBqbCxSuc1fN
1WzkaLfLZocDa/cyuns4sHQpB4s33G6/1CvWWEXdCwjFgPpUMSP+8SD1JWRGRileG4w9ROpBKTrX
HLfctzNnUUFS/0SKoJ5jHOZJqWKCZziYwS+wbPOq2ssA3v/zcFCQxVd84uoYWGco6QNvysjvzNfU
ByfD9XTV3iu735C2cvE+rEwwKUVpthWb8Zqhqd9joMg5MGSEumukgw6W4V6Zlg0glN+onJ5Dgwnr
5F92ss52UknZDjg5+TZ6je9MoL/PkaO+tk+c2iBxaDDFbrzYCaely1xjD4P353lG4SOEx0HRlqxJ
gJOOBIryU/WqwHLaFjSGnJSSbDot3Kp8iPQFaYLVIcDBHDDMDmU99rmDdpLwqwzw+/GuvI39/K/Q
1wy0QNgy6im+chyOm7rFb8M/foBGRBg4WkpFj5kA8Ibd6zjt5oaXqOT78tPsVkhtbL3ua+bnXbsg
TzA/DKM0MQZxAK2Tf8RdA4K4v+W0r5sCFeiBsoqRVnHozaLxkpgxdjfpcieKFEdr7rp8s0ue27Dz
PXwXI9g4gDPrrTrjfmq32QNXmTfki+Stx/c3qpcrbz628F2cYODy2GxrA46gn15JtzPZyeZe8/9r
VOHONI78c+g9dPluY0Rsbahg9cI4I4vawJM3sq91dDWnV0a+ZVlXnKYPyxOsnZqHISsHHJpyL932
d/IuutY83eZNV2PA+du3ihlb+ykYvKUYwDaO9hx/Ap+ONpS3ikmuQBcYlLm8MWO9blu5lwEkCxnp
r48WrtGmqglltAkbVXlDJXYomwXUpdEuI/ojXsn9ZfdifSv/FieGC9KQ/Ye069qRG8mWX0SA3rzS
lmvv9ULI0nvPr7+Rrd1pdlbeSq0Gi93BjgCdyuRxeUzEXFUG8k8T5XxTnuxy5TKHslXiQwZl0Hoy
pGGPTUQEJxOLgI1THbrZVjonC0jfWc4cLM9Vig3edu/fnY4yu6aWymgZIVkRHxYzwxzR18sC2M75
42iUoc2KIajqCOSBOVOh8Q1WlVLbMI/J+m0Qvw3LsRZyzpnYuvghkjKwGlAi8hDhi2WjeJp6+SSr
xRGvk6t8nLgMlWzf/yGMsrTSAOv9GGHlpvOUd1jVpHLUvRYQEtb2SVDsanf5QllFL9j2h0TK1JRu
Ks0V3AXv9BHgmAZC1+ipaIc2PCgk5kUqcJMiWiH4L5VLZGsepqDdIxOFVu4Uz+1JAs4Tdk8INfL4
K0H/0ENh74pXbTuHjyURfSOYyh+GSaqnnOzehFet7Fo302KXj0Rw7Mr7orLNm/nXMoAVGTsPPDQt
pr1vZFPuJYmFNMwkE7LbzGsTsBZg+u7yJ7wsAnODnz2YKmaJksvEO8ul21gj9n8TjpNkvMQ2Nwjk
5M8iBBmIN3oIG9AA9lPqMbYwJ1stv6pW4YZ576154vy7Q1GeRNBagCgqUJY8BjhnpNnrendZAquI
8ulQlC+Rw7DTqhUi4j1mybwS9crC6b5bQeVbey66Le8rUW5E6kWza0wsoOUnvJevct/y1mvlagS5
MfB2v4VO9HL5fDyBlCsRdAEzvKUFYHDpWzjfLhFvloIZOf9RbUmkPIc4l5ok5FCKcky9OarsKarR
OEKRFDPgElCEL5+H/N6zlG4jjnIfzaRgoknAeeJOux719pfZa29xjdXUy3IU3sVR7gLI+2nbFRbe
kd10GlXhqg5P4ojlVKuzpeJrjuHYeukdI70XlK8xNg3yO7l+VuPK1dParvPUNSKgcTZo10n9TpPh
wTP5GfvirlnfWPLNEIYvmrq8rJF4naHbkEW5PVQFFuEAjzjVtjKqnCOxnvyfVJ3yQnKfmm2P3gZ0
wQbmXIsyJfF++bcEQ/Q9qcPypieZgfrja9HTQ+YUIq+qEMjaVLhaYquw26JY7BlgZl5niLFTlevz
rBT7VZ4X9/IX5HxAeqwoXgy9nEoSaJTISTHnHC4rxz2d70V8iinSu3PZPIzhxbGSkON86Wnwkp20
09H+Ch15DuQ30MP/BIC9q2AjwNg3TdBPTj9zXDLvm77/+eYXCOukSinZaI2up68ZwPYEp/ZgHRFe
4onLf+RwzP0dXGQjr8DY2xwhrvtFrDoD5ppDubHjVXeBuMdDMOZ9Qcp3rXODMi2QIv0kyp1peRCA
anFZRy4nI0j9P0e0UKvNKo/hvOpBcbLyRhLvi+VBakuOLrJf1xtDoNzWJDdi1eZwW5u5lq7BXEuO
1zUv1Tkf9afUkvJdSxaBnUvBsQhBKRlwmzBR95IAQcDJnGJv+ro93SI9R6oTeuK9cZtgqOiWV8Lg
uOp349moSjS2w6TPMA5NO/VYc2tHr5u4ZSGOkryDI2+kqEMxT7JJzNwxgdkjhZjQLoLGHRIbUEiF
m7jdN97Jzrd53y9Y1Q1d1BXzbE8xF5uq0CtNwduq368/CJxNd63spAo7HH0Mbj7Fyec9f4qIfaUf
cml97fq+AJY4/Klyu8zXbXNM5YfLJsEWYcKXiQpmTuk9q3QpVRGIMggSIxb9gcwow2svanBZCvur
fUghf775aqkuNIiraKmqBrYjQstLrL/zjB8iKO+BqZpITQy0HSdHPQivZIb+u2r3z8KBrDVz62ds
x/ghjvo0jTEMRTnrAHnHlN5/UN71x4JMIwN1O92RQmXsIY2Ngfu+u3yb/497+RBOuRdhlCdZKt5x
jzE29z+SJrBjjqpi0guId8r5iokFFjuMfZKdajNQydbQPvQHDICQHe4/GPIm74qznO9DHr3h2a15
X/QRcqS/KU2qzJiwkUa9cma5i7PBVMFyIwDP0splLzZ6L0uKvdHvrDXdCW3qLnCXxuBrebIDtMtD
MeAFFPq96AGT1Fbkq2zAg7L3G93wVjxbWgxAALQPvOvX1jydwP3uxvW3MnxZgfBZqL66vIlZ6WfS
Y63/qrrcLgsFiGmpk4igD1YAZRk9gazCy8eCoBDZarPLNN3JQVdwWZOY1r85vPzZLlWjMn8v0xaQ
VCWGE2ancnq7LITtPjdSqDdXLERdNpFdzva1bF3Fl9x1D3J1J30Bwlq+YGMIAHZ1kAH3/P6yaKaV
biRTfqddplTLG3SYo55w1phBXqOa3oO6Na+9JR45+QXbMDfyKCcURskQFR1UdxP3pdHF++8P2EyY
mqsBcUyywAVwhvXcqbIYwwvgL5dbWxYaux3AkaM+htOvy7fIrqVsJFHXmBoWGvUibIQwTmMQ7DF/
Jf8ktLimK/dOtlfIjhk/tWE/1zeSqQvVhm4IAZ2CpOI/I2jNzwxTD2S2qLzS9pfPybtQ8uebKKXm
shpqPXoiHaDCYvFhBM6itQCY39I5kpilFUxcWhbgTQnQ52dJmI6J+tlE/d6KgGUmZvYoPI/KrkxR
X89uxI7zAcn3OfOoG3F0gkgGmnod4sJptcH1i9oK50A8CdbnA9VZmvaaQiT0rWspXwpwG1z+OOya
5cchaJrdZGnjUiGH0OXZGaYXU31Im9ch8jNBQm3xRawqdyn+5lyGDAwhgN+eY36nfQ5Myhqp9dJH
3jpK+0Qd/MsHY7dbNzIo6+pLxWzyDFmeEQE1wW7RU72fQ9sAUk9zpd1L91jNu647Wx0cgH1CV57B
WrPjVfGZoWDzKyhLS4pQNAcNL0slir0CrrKbMV/a8vg1mDa2EUPZWG0ofVSSC9WA2Fb1pdsiToom
4DHAr3D5Ys+RL0navpFFWVmOuhEYIvAiGX24rmcJVNqgtnb1h2qvOfUXfr7OOxxlZ0Yt1qYcI9AN
69OMSncORPqg4CXTvC9F2ZqWj0bTirhCM1M0u2kmT69XzZ5Rc7h8gUyj/rg/+q3VoFI65jH6Lkn1
rAOptVZ4ZTd2RWUjgsq+NGOIupw04qwHwQL0q72+aTe/x0j7XVsAJ0UHnXWM7gSYLwB/aVuPl8/I
jjCbXyB/9lzpogO9kyxQi8jb9l0geOZJeAKgL3qcOZexhJ1Mb8RRuVA+ydpsJTAzkAjclbedUzlY
1H4FROAp3qUHDPlfPh9HWd4RyDcxTQO6dgcsUNIpBk1xGPmLLrnpxCmr86RQzsPIszq1SL1DMnZg
h3bq+HXAOvG/OwrlOlBLnRXZRNOqAi9eZuYHKQ59S+fMTvOOQjkNDLg13UgQg1B7vq6aMVAmw1m4
PDlsMZhFBH4UY38m69N1SsIBAyc742F0hVdtFx1Gu96ZD0YAQFNMFPHerDyRlKZjZCBX4hYvZHG5
SXWAMnc3UcFrnLKTfePjYJSCm5YQjXjlk2Zmf0pfMy817fCH9RUIrN8tvMX7n5UIKgG74HQamacz
Af9rgZpSQ1P/sx2vqR5KWQrDGsPoKIcgeZvD+0HmTUWQSzpLpTZiKBffDKY0Nljc9Zf3VdLmC4HQ
qE7Tvg0Sn5eQsp3TRhrl6oVOrNI0QUlUDZLd2rxvWVWvBLe5ajAVhBLbZRP7fwTqsgS4QrL3RG55
4y6SQhU0FfNfCJlmgGH+QLlXH7PTb9I6YLleFscMMAD/+q80yqKjKAfUK2nG5aLqY7Lf5uP1s9Xi
QwSlFgMiWD6Soem8eZO64zvMccWpPTGz+c0xKJ0QpHgpe5AF+Oh6FFFoh6V11aID0Sw/5646Rsu3
y9dGfvO5Dn6cidKKYtLUckTYQprRB7OIYm92QvEG2EzFrmkzzkc6XwMiadTH8WhKcSnSB/CskRid
AcJvuEtdkL4srvCz/zV79f36E4qf2hNvJo+jHBaVGpSRpheYHUBCurRP6qrcgOnrr3zGPxdJU4gb
U6z1fQVtN8q3QsFcCbhgSt45eDZFD8JCI5S2JSgpBAy9bkDKhBHOwptcglYVYkuNY8Tk819QD4tc
7MaGVVVZ1klDSddIJs/ID+J0lZrXBsibNctLQcgu3V/WR6ZAsvJugE0CzEHUl9LSNo1H0nQm5XHl
iPYnFqjyAxdDiPw9Zwf7zYkEOAbsXn4+2BBmybiE8XtX5X/mimVnah/SaLXvx1QbNKJ/4c98v7r5
9+yQAfMN26bvqGP88WISGS8cj1Z4MYqXLANgth+hHnZIrFf0a/31vtiXNWnvtai18jobTE+yOSOd
EhQFCNhinLEKBw/I7vY8385a4+XZNzM+XdYS7oVSmUE8jrIQkw5t9Cvfi97yhazvduAux/pu6/Dn
CdlqaQHhRtN1Q9Uo1z9KU9hYFVy/eAiD0sc4bSAE/KY3+w4/xNDeX4hyfSR32Ha15hQLIV6FibfS
TpTKo4lXNOceeeeizKAwRSMXEphbI/XLTWkUJng0hsbRJsAY5wSnXVNS3Ytn4x4TBs+Klea2UVTo
ikdNY0dTqjqRWEX7BvO/TiqANjSOowPIPoJqbrgvPLZW/3M99DZnac7CusiZ5JuW6BZGDRualF+l
EDr9KttNZL2OjYq2iaztTHP4kY/jTovx7JMbjpdiVjHR5QLeNMoYmklT9wxD04kdmQhLkT49i87q
ZpqdtIBeiDzdXXyjwdzACU4ZusgzNFYw28qmMh2hGyazTiC7H6STLMVfxl4pOIGaJ4PS99yo9KJZ
8ZJFbhAAFG3X8mhu2RLQJZQ0CTkBHckw6GlpcwvN09YHBRQV/Vz/1Rk+JFCxKwEd3jqQiJzPL2H/
XSkzl2M9rISQcOf+9wxUhlvlLfa0dLwiSTROe6d9S+56sK8mj1ju3EevIJ5Jbrihi2UFW6nU9w/z
xayjCY2IHryMBAq6CMITIbFX/QI4QsUL55Tk76NjyVYepQtqPUpjSEKycmO8zvv2pn5I3f643pNZ
YK2xyy8xoK940CE8/aBcYYlJ1lTroIGzEdpr9homXy+fiyeAdn1dEpZqRhQQBeBWBLPmKCk//o0M
tKU+ZxllN43YV0A2H2nAl8s1fxbyvwmFH5/nDJywqhewVWM8F81qgudfeAUBXQNaTyC7s/onUGuX
FUIWqUg/A+VBbsBy4YMU5xk4CW4yuGrpABY/fVZiwOYSft7GADHJTvD/3YUS29jko+WogGCRIDGa
wOeqM7BAAgvxsghWSNzeJ9GbjQhJM/PfYJfYAQmyGHMvaENE8aFqZH8eDHROQxun/1fOSqbXSss2
xlSfiTtdui8x+M2bfAgun4tZH90ejPIb6VzkYxnCWy3IYQovOejO8gzw9m9R7ZfHJMEKGEijZidX
bRldkNuY9wN4ekM5EjQZO+zpInCR2aJGt/Nbyx8fEq9wGhc+1I9SGxQe6o476HPZY8oi5UtCJPtT
PCDZB6kYeNW9zlFB6QR0htZbvan1Wi4O7eXIcAbonqPEDS4gfE5DArwvMPP6yC8Q5TiflCOGHpIM
06YZM/KcFnYjmuFdELsSgGDf+kOe27JP2PfQdWks97JcnljqkVaISlliQR6nmx9M7TZV3rjpAbP2
t9HW95fwxgynJG5HcFGR6tHidZ0NMJYsdxNP8DpX9g1ANz9YIPMJ6oC7Z3A5Msjvj4+NaNVKVitM
8cgefT2oHwm+rHGv3mA0cpdj7i1yK+/yfTKfMzKA//G0MJFM0ktteTe1QxnOKIvs1EN2BHKYvdwS
vKXW1nf8jT2ZeOizkA5SA8XCgjTev5QlVlqYF0ZcSX5RViNIJWY3DWf1YHTDrTxrqQPWVAD5VoER
hV/jHqOas7AcQQiGuf02P6YRuM8itfgVLdGvpq0weJw37jwZmOCe20BrMIERFQPHQ7IvSVV1UK0A
LUemYX/Vos6HtcRnkW50rJFC2W8MlEvLd8h7UFJxlJw4hbM72oijopymVA0G+KDkKSqJLpJAd+1U
W6w00Jqg0jIPNXavenTNLusCM/xsxFIRLmqUpANjKQpyxU8hDgwh9ID/d6rFoNJ/5U3uCDVX/VjF
EBTm/rlZKuRpgxrKWYn9WOyrtnuCSa5dgz0RT3m35K54Ed26dK/EuWysqy3mugl7MLIKmlC6YlX4
FZ4CHnZGDiaQlwB3EHNqqsy4o5qYt0QGpgLS47NEzYzA8JqjWYEx9lPUGm5oRT4G7lQ7F4To79T0
H2m0T8Y4xtwmDVIU+W5xenQBC8fwlhukSH7qRa7K6TExS4Lyx+ne54g297n2uQVeLuSYtQgaLjMB
FLiItYMJcCIK3sH10jm1JQ5ulI4BqkILUJ01N0n4wYjpNjc/hDIYKxoxo1JHEqDQ9yTCr25i2JId
Azo2rW6t4E+gD5ifFg9Iy5IMcPzSwy+aUrbqTDpsY303NiBo/Gn2k52mvKSQGfE2cqgMIgYLxSAb
CLRz/KSbpSthvQ0t+cumzxz5kjXVUiAJ/Hw0HqaaN/WsmbB9grunnP4LKihd8UMAsxIPrl8F+B8y
eHvpIKdlqTkPM7JBgO7dL8+Avy0ARhsFyT55LK/7uz7A65U3Xs5UkY1QytFEozy0Asb3fCVR8GIt
LIBiA2eH40KZnnsjhfIws9SPoUiKM/oafxHASpkKQfZUhEpqg3P6MVV13roBWz0+LpNKrUFzME8N
MOX8HFtSthIfqxaMDuZ4z1EQpu/cnIyO28ZqWCLp4QHSd3CS3XAV7kHlAKYUcF+iAoCa5NFIA/3l
D0ZpmUn0RjZlAqZQNYNQQmGEHcmhlV0VSLVHpHb7/BCGDg9OjXdYym1XUV6FIJQE60AECL6in596
ERtAQ4/NYxTlFhccnjlHdTgfkh5TCfNOrBUdNSOE+AcAKB/6yTwYE29nnDlOtLE+us2xFlO8LjkM
YXIGz8ISa3IwQDq6X1FWzj2w3VTezIVX4x2OctBTqYZA2cQXxL7iL+M1OQ5P1RMQ1oL6a5K4ZOkH
Qyo7jsqSv/Qs3H+ozfvCySY8JYpljSAhkfxGJIjCoS2UILVOscmVlc4A+rIsPjZ4JnWgu57dun++
LJ8ZIHTsx4IjlAFKma+xodVkcQ3czYO91roTplJnT02908Fde1kY84I3wqgLxmCrsZRAwUTK2LkK
KIVi63pVdfeyFHaY2IihUsQMRNOCKQFg6IyYjNtIYp8IA8GWCDw0k56EKItcy4sJJ2rBUbousW2M
CVi3v10+EVOKKYML1ALCLcaIPidoAFOc81TLYOkYUtSeCsHvM15QYN+aqeE/lkTQNikhUb+kuj6k
ZPXgc3D9A7wdZkL9IYtuVPQA7V+kAgf632Wx33IbWdRjPMp0vc8VaEP5HdCrvvRoxv4AZgKyvKVn
QeoS8g4Z1KvY1BxBMuX9SX+M7dA2v4JSfbGMRzXU8SuEnRlku3VneKCHAbYn6YGQaMTxK2yV+edr
6pQNjINpGmZHbth4qERvTF+n0L+slewHpyUb6EbrpNdDycijVEvMFThXv/HRNvzqihODbJ07VfX+
NjhzlhuJVH5UgMzW6CSCrNULgMpeg7BfnWWxMrfRY8WOkwRQ3YMB4JtGc9NOtDknZt7qRj75842z
RjWpsnJCpEloGFowBgfRgQBTVY8Ap3Jb7MSJLwqPJ4D9gtlIpbKntVd7XUjR1otP5T47Jodt7YOH
DMP2AxtpVA5Vg0a4j0CC6xcDzET3mkR1tfUkj2+pdDf3g62lu0QpAvOec7lEXS59XCqBSotJQnYI
lf2tTpKMulLoKlcrRrFF2fkDXDieRMrlNUJeqytTgd8l8hWY/IX0EUE0AdBkC9SZZ+CIbWhloqbi
bW+MQW/9bOXRjfIRGM29rRPvXqJLxkOjY0X4rUxKe5pE6IeEwO2RN+e4F1QkpsF3AEMbO4IpRtbK
8tHjzfoypUq6KmsgnVZ1uhi1jqHxn+dTu7w2lVI6czzfIa87xdwZLZZVqsjLMIAOkoQzGMO1WADA
EsaSvyjiq2nF922KXCYb4p5j/6zn2UYQjVxoymBpKCKUBavQi/onWeBRNTNNfSuBClYy9qaMKYME
4mB6kEyAEincEQtQQ8AJ8YgrmcaOaQ1ga+uEF5ie25CSJawaCw7tf4fpZ65Oa0hfQD5KaJpplcC/
jdNyTnXMUmiqXWv5k2rEmJ3oovVaK7QXgACNB23VvhpafpNqxrM8RQe5zR7KQjsI2bybYWp2tTT3
Q9/5E9gMbquy+S6IumXLdep32Zg7QxjLnK/OjHPAAFVRCcawLYi0P3t9ccRQHgbL8FFIvbsAbFAV
yPveMwTvzyYYmNnCRiJdI6tCcUDjvNfBShhdd191QOn0R8NL9uOv6ZR7kS/wuqSsjGwrkVI8Uy0G
MzVqcFSNn9kh/mSLnns++fONFtiiH8aql7CKALTzE4pgbgFKUWyxnwjmIDoIfzF9uD0elapgt1so
IQ/pl/KzAgRI3Pul8nI5gLHe41sZVHKyxsOcosYKXNMGhc15cUoLHJ4A5FRWsPxKnBMxTXcrjspF
zGiS+xyO11f0fXsiW56mWwygh1n2/OVAlos1dB0UZjJG6LGg9fmD4d/Bxc4TcBrjyc0yQo5cBKs0
OpevkOVgt2KoFGCaeiPDfjAsTUXtG3O9UxAD3uFvDHrriSj1G9RYGRNz0fHQ1w/YIU4im2xXjo52
GMaA5P/aj8sHe3/R0JF/K5JSwHGItHIaRED7gltWsqsvRaBdq9hGSbCT0gTLU+XU35DZPWGFHRUH
wxG85A747veC5fa7+GW2pyvxCtnmaq/ghFU84bZ7qAM1dFCobirXcuVv+c9mB7Q2ywXMlojJmvDe
vK+Olad8F8HTZb3xBq1YSrE9E6Xwgr6WiqQgWCUgzO2flhkrln9hU5gpFDE3qRkoX1N61wGqJxPS
RvJrzKkVQnVvVFDAFiBI/lgOsY3cv+XwW7B0cCuS0kFpWLosjiXVz0rDXsVdCGi/y8rADChbEVRA
0XCsqdLhbPWrBW0AA6yR/2S6oHQh0CEciUSjafXTwXT2GxzubNegysuxSQc4CxFbxQhhilsF5bHY
a51PUkDeDBZLMzCfjGQMGPumolHaXmXakjdoDvr99FJ3gaK8ih1HM5gF+q0MSvtWRV3KCYRcGNcg
UAnTVW7a+bfsqvY6LIjM1/mXPEAL8q8u8uNk5OSbF6Amx3U3WXgdxXv5kO2Sg+WorhGoPuHP5W0R
MUdStmekcndr6vrKiAbJDxXxJ6KmO6fS1ZqZTp6qjT0BirkI67tGmo+GWjxOpXVq0H828vaui3W3
xk5fWehO3Gi7tch+5RJ20jj3wcobtr+QMtCxD2MrifAVYl3/Zk7rz65M962QKq4SRgdNNDH/Vgw/
yih6LFLrUZEN3pYQ6021/QWUvU5ZaVrriDsiiI7VIcH/ds5KFnqJZ8W3Kb00AjWsvpt2PA/I8hW6
rIsYN5VleClqfm0uKrWuc6QVY3FSUHsHlTZH4ZiWtJFA5WUh6kaTXMCS5vINxferGU0UIXm+/BVZ
QgzMOoiY3Ebxjwamabpy6BoAG2FeJQKM6Ql8MIbMs1fWXaEHaRIKGBDanUEcimGtjmmlo6GGnMWV
dlZkl8doDw5WsHQJp/CeN6jClKiR4VPg96sGPTMmj0BIlgd8nQUktnLkzDnvQcgi4FCNjQjaQIcp
UpoayjccVmBYS4/iFxmzF9jHBCisEwWx5pO6UG/8iVMntkU79a1wyvYmjMskpdHoflg7wND+rvgJ
RmMIaXw4OtaV+lo9xsfMnY7cnjrvZimbi4esypsK37J1ybGL3TvD9M7yCFTNeFdf8T4l0xNuz0qF
TEVaMeu6ZDqqGJOHjX3rpXnKAs1bDzVAgQ7Dvg6G4/rWeGmQ8fuyTAPRdM00sPWqiAYVz/S6DpVa
hiatKvizM/PJMqNrReRFF/a1foghf74JLmuEXkLXww7ncnTCBlyFBm8kjncS8ucbEZViNIrSImdb
Q7y9YvVnYbbBarR/92jeXBllGZ0V5bNIksN0D5oHEIV5AtjVXNWWUMwwj4DwLjlvWN7tUeYwVlMU
AcYe1ZlcdvT+0eCxZZGffGZvIK/SDQwEqBY9EgAPsxpmBQFi/FqWple1npw0dtFy8TeYR9lIohQh
AuXf0ACGyO9f673wkiGWhW7tacH8nO96bL9yMw2eREovoskqW/hIwvYb7cII/dbMiUJgFZsEeuog
2oAGSHihm5WVGptjUjoyql1WNoqFMsA7j+I7ZMSp2BPQ8z9oOhEjvfT5KP0QetSRclixr/zmHWmA
/wRo5MzRANn9R8QjTGPbnI9yk1ajSkUnqLqvS4c8u4kEsCRFb5djN+/DUY6xkOZiHWIopWzUoMF7
kRT/sgBmom0AOBfsjFg5BDnWZ5ehlGshhcJIEqwJU7NeEzSjZ/au9GXxAQnoid+6l6xzZh58CbMY
uhVMXZ+cpVYy5Sg6EO50HW8kAQAtky95hW+BnsblnJMka2f6sTkndZOqmpp1NiCWk0J5gtTegMHJ
bubzXkfMT/YhiB6iSKXE7HNkLb6aFWGQrf1VocyxxzkOU4olgjtR1LGTR7/BQqEX5CxC5tjUzowg
HTulAdLXwpnvBmwBGoBX2/HcCPkiZ1e4kUl+0ya6TGFRrKCvRZQuAHwEGOuieTSnR004iXntlGHE
yY55Z6S9lqU2lTnImm/mDxVZtVm5tSKi3ZeORPkoQ5QjPdRwjWvZ78s4fl47c5/H5a4tSxtbfY03
FkrrVVl736jp9TrJO0GVMX8Ua3dDj4XSYdmHWfG2GNbE+cS809OGOddFqQt4i65Wb4eAx2xbh6NE
TJ+5+aCUCaq5Wa1mDw9NeIzIuOLxPSwQUsrWNnfxQVF5QYHlNE0wIhsi9sYw4U59U+DzD2D9xKn0
YfLXUfcVwfK7tgUpVtTZZVXvVzG5jwtgrGSKuuun9VjNiYNXzVWu6kFXrTwHyNJqTF3g8WIAExf0
gJ+1Oo7bORMmotVOJniifJhPxd24U92lcZVAdPUjNjOaU31N2H95e17v3oBWwK10EkQ3NlUlYoZX
NiLzIh5QkMIb48p09C8EuCf1AQ4MawZfjnlNBkj5hV9mrWornkp9l6HV4mFcNdAXkIkJSXjf4FxB
ntUeWozhc30I8/uTGU8Cg4B4Q7nhATgVwlqiVDUVwQgevFU+5M3KcRzM2GJqsmHhxashRFO202tZ
W6+DgcrKTz0QAa4XCygXkI0942fs8fwiVxxlRwA+MJVBSWXfNJLKjiz5VMrplVRHmq8Y062Slvt8
KFAMjKPMHes+KAR0KVpL+RuD3p6bul2AXipNGsfyO34AmmYEkt94Ijk5ENdF29qPf7WVvBFJg8mV
ldErIJdHihW5AKrZg9w592NAueSEDi088hv7LMe4lUgZLFqa3ZAKi+ar8UNm7EHfw1MfVtlrK4Ey
yqEWOlWsoT6/B5iSw3RrBCRv5a/WkwBzZv8fmmpSBqj2eAlgGQXbSpp2b0jTFf4vJvXRykpNju99
R6g6k4XZLwAvW5J41kmfW5Sa5BjHWjAg1YGwzp+PWeTEb/FkI/1yANCvYnGy8RMXMCRmBV7i2Euv
cgUtO94gCtMPfPwWutmeqaku1zP8niwGigr0k6EDZGzK2X1g+7eNGEpXKvB6hG2PI3ceKUulfqNM
NllRJ6TL4m4xsXHBMUK2S9/IpLQH+6EATsKIEnzqfFIzV8K2TuKMsmuAH8OpH+ZjuVO/x52dts6U
eJjnFVP/Dx59RM6Fz02niGNmWLkw1vgdp/JxjcE5LYA3FhhSdn2Xfvmb4XYUUFRQhyumgdG0z4FM
HJdUmbXMAL796zj8aDTeoBTLUsgcpgI0VtRp6K0tS2wmUwwL2ce0nY0hd08Q39LwFVGd8wFZCcFW
EOXNy1LSZqMQkBWZrwXA+oqy3GXDAcRyxyZ5zGaOWbLFofmFtxc6OHRGNKZqJSoDggfeyzbWsv1E
exwllN5q2R362Uvre07ax1IMApf2X4lU0ivGyzLLGNjfVgPiZJ8j7Zuv/yDpY9n6Vh4VjYfGyCs9
g7ws9JL2pCxXYvl6+UxM5SDQ62iDoZ1I17jzsA4HJapkv1l3VfIrHM0AJCTA+Gz9y4KYQ4rWRhL1
CAJB54RyZSa/xwbttO6ka+XwJySZzFvbCKIMyqjmsCoSCFoV0KjO6bAzF17yywwJaHdhkgu9Q/OM
vLDvKquqzFL2BQPL82v5w4zK6yzCJkWEZkGbC/4cFbuqLkVXVobSicvuugKBzDKrwQhwdiBoBfMo
7lJtuVoq9Ueq6G7aN4dcQLIaKQ+K0QdTG/YB5yuwcgCMnonY7LdMXdGpRMc0ETMFBb9bvtKDdHTe
6weAM+4GB+82tz38gT9l6hgGJMDxqGLQg244CHMkYCwDMvUvpGBRRE5zmEu7CMTbHmzVsi27aWYL
p7RyeNGSOQ5ibWRTJjv3ZqovOWSLv8HynBiPAw2DAvGB58iZMXMrizLXsC4NwQqheKikzagXxjm2
TQUvX/6LTs2vLDCrUFuZlM+dlqJL56Ew/PApfUxvk6PxUiJSvYUn/WZ+LrAhT94i3OSVlehZioQH
KVh1yZTL56DVyL0KaKpOBg0N2diTECONayWId/KOe61MP7+RRaUF4A2eZWXGtRIWWiX2phXT6YIz
A5Q4UskQbGwTLkgg6/38uzQTjyFSsTctBXMbnw9q5n0SDyDZ9GOxexTX6Dod0v2iSbtF+ytXvBFF
OUi5woofJh3xopUANFc6wHKyp/RtGXhwz0x73AiiHOQUKp01tKPsZ+oI6G+/kB+m9EmPOI0Hph/e
iKFMb8CAoGUIrexjROqUjZUtZ+HtLOwvezSeFMroJCvvqmEc4FzQoNUqZ9J+yBZvUY/pNVVS5YXP
lMAh+1kLZkWZOkHEjUXrjQGWsUj/cvkU7Oi4kUApuVEKVq6LOIYsdndrHR4zBAowSzvGNDmamHzv
a/XZyuIvuEReMY93OkrHZ6mJwhQIxH7TdV6JYnZkJO7l8zHXTazN+SjlLpUsbSON6Jyu+XEsXJlm
DvSAMrKtFKgeWIR0837FKllvnGJD3utmu2unobE7S7Yro0NwbJ3ZMI51sRwqFNVjBWvRWnIFzrP9
sHYrJ5fl3QllI2M/6cNQ9riTIbsd1tmVzcjj3AnTiWJyUDEwD4TYSMfiOh/zBM7NF+8mT7C1XXrT
BVOAoad9vQOwinFH2LVl0QbZ835AXZrnWpmH/PgB9Fsyzec2MysoXY/XFpba7b7MefOYrPYBJvvx
wgHoAQIFZZ84ORiKV0VD+xHQO2EpOplq/qgKEPpqcmqHmX7dxrMnarl4VMaVB7alnOfsmoKsA2PK
GK4+f15hHHo2ktjIgs6L7ufH7go7r2Asvh1PU0CAT1C4Pc3oaSR71Z1Rvouc6kZwi2N4j5wkvqqA
yLU+Td94j11GsvD5d1HeMem6MNEk/K7WnV1gO7rJnXVfe82+B60EyEg5+nzuJj+Loz7DkEoWklGI
U8UvA1BeBFie2sYcKdxTUemIqAmj1ZpETLB4yC0Ps505a0CwzLHs61mcEHOeGmh411qahGE6ZONn
eHr9tFhDAa9SLr/EdnEbsw9EuT0NAFoys8wJC26JizjDz8WBzyKp76atbSRPqyj/px3WWCccNnHB
ReqJgHILcgfU0ZcdBWMu/LNM6uPlljRmoglHQW41RiXEFHCtqk1QmM0jGcxdBfuyTIa+fLpZ6kPK
wERup0ZGZVba5c1LXNxGIcc1kF996SYp94dHiFpU/0fadSxHriPbL2IEvdnSl5dvs2FIbei959e/
A/W8KwrFKXTc2WhTEUoCSGQm0pyjYydV9K8Yi/IDHJUiZ3hD0+/EIvRvL2hTGrAeyE4C8YGeysvr
oC60SlfcmTs387mvMC9q5iL0c/h1W9K7SaMXZogSjA7eu9cI1lU0xWqTg6vmT/fT+FBhxHKxJZu8
BjreIul0cNX8xdzKtbElMeKHZEo5Awn0hVJCyH/GSLTkan4x5ORSW42aSlY7Y/hPa85VORbmMKuM
Dd54inwWTmkpABoAUpH17ygD9rCL9/GvHmOkkSntCyd/DG31YfnZsJqD3mfeqd1WAHyBqgiY1JHf
omIzHmxhQKLBwTbgWa5fm9LUChOtr04JstvQkc7R4KISBIK8uTDrO8CwsXG7NvqwlE8fQYVv3VQH
oZByittiJv8VDb4/F84qf+GlogJQnwwqJWbnCS+dNYHjzmKx/IrkYG9tArFaq2qYHhidHmHGyC3q
vADHemfHYeUsygjuMPB6Be1hkIzzEMovUc4/CU09mTEAWBFd1o7RppgabTKbL0Qv7oKdMEgOBuDt
RdDtVFtCS1FyxCHymJo5ZnVNcEx96SomuMHGDcUe6pi2knQFM3KUPUhCEH3EwqL9x8r1pye4D+Dz
DshMSFZn5XayHw86Cwhn485g8FARJQ3qiWF1SixfSuMwpDrSRWLq8UooWYXEm/qYOkBh3Jd9eD8q
2b4IjRILR72BYSw2/MlaPN0rq4VSOqKDVcNLOn0N/QyPsjNAkNGZm9slYJBP6RtD4kZE9EkidWGM
ilO6qRO099S+agl+flIwdW14sl9Y3E+GtA0XrahoDcSQGCJckY7/0GzBL1zbEuLK2K94hDpIFiAH
09ul4mgkY2BGjmFL5vSV1xhObPNaroVTXqwLhJhbmkZCWzrwl+3+V52ZkvumHUpr8Gs7Waxj8HV8
6jztjjXasqXNoIBAXI9OaLT2UrtchtpYTPykuiHI9NI2/MJJX8vReNby/dQwXo8blRNkKNBoKakq
Dzg4WodbfYwlDE+g3qRbFQbVKjfY43mFmRlwQziRSxQqB5/TffIAqjQXFH+MU75+SXz6AFqLjVZp
KhkJXuhU4Bluho7z0msOlS8BmQSZzMBmQcxv7u/Hkmmo8rrgUkR7vOryTeUKiRuNPwsQ0ClVZBYj
CxOY2ADavK72l0bpN6QmQ5s+lkfg5dN97I0uBDPfY1vhMwpAsobOAiztCl1JB9lGFySaBF5GyUk5
2cHAY3sS68zRKoDJZfPXtBl0yyg73iyL7jR0nKf31amsa0ZxZWvF6y8hB75yKFzRGqnOcxJyAprZ
gV88a39XaCGe1H2bBVbJPeX6t9tKtBFyflo8+X0lMhx7aeESUNwu0XC3xMuFl+ST0RisaHrLV66X
RgVJXTvpZRdjk4sf2e77d3AV/0KTkKle0ieCAs/m5Nq6HGuBVGDULOo4VyIWponhaCE0fczV6uVf
bB4gSvAGQufGFejEyCdDwmexDESzSyif9enQLg+3RWw9Q0gW9B8ZlE7ASYZNl4Syqz7XL/o+stBV
/yyEJuELUt3inrtjNYhsqsRKIqUSaF2O4jaHRAWkmUWC0ZUSgQsajBkr23LC65VRKjEkUjx1KuSQ
+XLZSsHcq34jRhOpEQ/tecy+fdbCKJWQw6oPjRAC5RNy2q7kG72bPhtW5/B2bgMYuzBHc2DFyls2
c71Myh22YVc1k5zJ7tTdc8l3GCJfXM5aqlkp2hlu7+nmLVsdHRVW4e1RcPGEFWbxgxx3l6iEYa5f
K33c3RZ0eytlGiw7k6exQPQNFHOtf4y0yeaV/rs+Kh1jQe/JBNoJfOwe0IU+26cKzUrDMOCKpS/i
HpG+x1nRm/KAIpafK3b+S3GkPQ8s5A7DXuZ8CMGqUn3FGGp5EBhL3oxr1p9CQryVqUwi1RDzJpLx
4sFc9R0IGZFEas3+OQfdeudwXngaXaK77ILIpjH751xlnlyllehaUgbMMGAXQmRrlWSwY4mFpraR
LEbCcCWDMjTGnGWp0UGGOFV7pcy/5EN7UOfO7rXRsAF26AA5b5+gA8iGz0CLRlw6o4wQa8TIspyH
p6Vt7+ZuHM2+ju/VOj4bteqlyvgrW4yHQpcZ4Q9LBcnvqz0pe33UpZbc5ui0xDs96cwaFHS39Zy1
8ZSNitQakO1Ko7tGjBee8MJXrAc80ZorBTdERQPHtoR5DkrB+U4Wp5IrMXf2XiuVvnBWZ+oXyUpM
/sBCQtl6F+grYZQKx6Eo6rlYya4uIZEV8OYYxa6YOC1Sd5Uc2hGoF29vIEsipblJNXJ6OkGiEexT
1Buk4Ch196M4ml3XOnHG9Cpkv27tJ6XGdV2qRT7B3Cq4n/Nrupd3o2vsq3s2iw6xprdEURrIN1wk
NTXWJntA4t13iLthedn8RywVoZWQG9vAEBJQpTlAevpGShWxF50DE7QzOhP3cyuTBty1D42k3KTU
BEmZgS0G4sQ9ajygrbAnv0XZAD04cM+jrVhlYaqKxx5iFTe9JZnIROkAjFJ0a0w8ZX0zl8RbuhhH
8MVfwDfOTcURneJRfk6dEtWD2MrBTId2v734pX4ML6VT2iNnjX7EiFo3b//qYyhdUhU0eA0xDriY
amvofvfVt9u3Y1uDPlZLaZAuZ3PSy7C52Q70QX7sEQatf/vEWS2E0qA2H7u6K7EQzHAdQ7/1Bh8l
mF10Jghzf9EgwTpFSoWQFpOnfmwQHuASdrv8ewwEieagnfRLuRPBYiz8BAgEk7Vg80mur9ZJxVpC
z2l6uJB12jxQKzFnktnDl9iZdniQ29Vh2QtOaseP83GMzH/VdAMfupJPznvlkxauR0Sr4zylCzht
1d+aH96Du0CDAvduuZOcOsK8Ibdj8b5s4BnhBSKqgGQUQVkNjp7PgrNRH7u8SgFbDRQRwRYOAkbk
TIDxA60HePh2uqtex6P8c3S1/eBlz60fvpVvt5V586mCdg2UHNGhgqIjdeqGAWC4tMSpN3a1i/3C
FSpb/0YgCThPQVj/pu2YDW5bV3QtkzpxvtBjMethrIqjOpvoHrUjN6xNAwCKgqW86N3fkKpsXdu1
UOqY0XCth8qMYwYGe3DPv4zn+aQcCf5CupPxLhtdHe1V9WO3ACfr3zzPVsLpFvZ2CoHWMULHIyl6
HbRZNpEA9EutchnHuXWJ14IoneLksVC4CKvUT4PNvxR2XVoKhnvuhn0bm1Nmpj/I+CdwrjCoz2p2
2uj1g0Z/KJNOhSrcoIySjIIO2j7lBvnD1gts/mdzIEOuTgJ8IXQntJgHjW1CozSdKk+xi2NwZtVw
N18g6w+hIpiCW8Q5EOCRGjvw5nP1k9wpLjTBPt/LJqGBBQLxMXGKk/5lvBheh/F6FWgXX4wdqyOG
oXc65Y9mPhSVgcenAAfclw5/3EXC7qnbys6vl0y5pU6WszSOCpy8HlqGUhfWYGRfAPr6OHOiM/ST
xacLWiWq2Ru08Zmhd8QZ0WGVgcIAQNgMCeUBSjqHNFytpVDwca/uy/vhiOoOIGlaNzlzJ8N7xz6u
TVZqcwM+gSjch1jKRzZayeu6BLEJgM7BU0i4upQWIykk5tERa8V3glNZaFAAgZZze83bVuxDNmU5
a31pgV8KKxYpv+XyNM4vt///RqfT58VRZjLXo1jJNNwmPe9HR4+GwYzT0p/7mbeFMvJGqTqJeQze
ljlPzKZRn25/wLaDWu0uZTLDvujjRH0PKknvIo70HkwtB1EFuFTgkyHQxoImA8Quvds3Vn4hE0mM
t8hmZLs6Yrr1Rs9qMUZ3guxy8P5nyR0iEyc8+Jidd8WvuOE4Y4xaeIXXJSzZRGtvaLVCWVND7dWh
muCh/2S7UChwOesHMqCoAXUenl6Axbq959vW4h+lUigLOoR5q8scFJrkz1sPCBV4nrDLsJtB13pX
KQMZCqDgEUlwObjDEeSKiLTEOz0xhS/aQfhCcG8qlBLVg3DC/s5H1jIZ5kKhjWI8xmOr41BzKbPl
HgMz051Y2VHLAi8l+3XrBCm7FAZpmag6rO9ocTpIBEkuSrZlwyyBmgoqLNZo9mZGZr2xlEUKW/SM
Iisju8slPs/7cbazneYKGO+w49TMHglzHP91ei1eNAyvNQ8Ab74wMeEZpolG5UziWRm6BBdXRu+6
5tYnzBPzd/lRsEBNi1RX5s3MCiJLJmWtxISvjL6FRpE3fPkg+fqucjqHBFWNNWMwkDlvv3G2BLcJ
GFB49yJypQxwFcViLI2wj4AScDEqvg9QxoteIz91DZtnVb83VPaTNGp9vSQbiB5hC9ST9qO4iyzp
kD8DgihwwV4026Q4q58L2VQfbluELR/3STBlhQkBC9eUveyiAeECZgFHsCU/cfnEnHzDIggDhKQr
OLDLMVvKvBZNh62DUSqJkQwkdkHqPbYJwEblDz5mzRzBwXN+Bqcduk4v46E+iPt+z/sto/dpwyB+
+gTKBAc8aGgrcoHR9msJWXBBa80TKn8/9SAPzdmo74ZKuNe6kMkCsKHQnyTTpnjWlS4SoV6FYcr3
4+/FLoCNhHb6xmqcwUEyt2PS2rFWS5nlttDKPiKJMEFcwJuJdEnwJeAewlYBJ9ZTwIMorHhl6Bdr
neT31ftXRRMikK5gi6NdD7rT1BlAyGapF8J2WljKrjixQuKNaWZQsH3cXHqST16KGDOk2Fr5VCC1
UbjoJ9mpF6JL7Ac+4+LqlEUWxiQrlgTCBjRJa3wEauURIURsVT3D22wFTJ/WRVkkDP/3ychhK9Ua
IxhN8J1Lom94h6TuMkqNGfc5KDyD+Ccyud/GyfBUCU1O5Rg8RIBwDPrQTuva5fNqb1TLXVa03twE
lSlHwZMWA5avGk9Vm3m3z38jxvn0zZRdQzk2mcoaCQBpqO1WnWCwBcUPeSYM8lbMoRIGCl4y3pMe
lC8Wi67TY4C4IbaJ/SG1KreVD4JPpowqpAft8LGzwqfZ5o/xD/EtSh1WK/GWpq8/gNKEfk4bkVNw
PIr6qxYadH/5t/eSnC8VbXxaIXX+USgO40x84KR7gX5MpEumuiWasZgVCNZSqFML0KxWd+TUxr1x
KQKTTKflaHSdZQfJX2DOGHcsatgt27TePcoPCfOsz62KewR4jVOXPsxR6cblKRx3s/g7xGxCAory
/2k/JfLmXZkmzqiEOJzg+gRO84Iald8xR9FXS77hVWiP5fR4W97Wk2t9gBLlbfiMC5NeereFJPyO
3PS9B1U8sAYKNk3gajffu/FXS8PkdM3JYGaAVxeR/CvsIDGzA6mjo5H+jhlEbBlBoMujuwyMlMj0
UY6FK5U05vR3cZgvCjwBPU8IW+4GhBC9vaDZC8/k0I3fbm/oppquxFK+Ja/KJdZzJCVyHa0w07nX
WG+0LfO1XhhlVIZprnW9xYlx7b4eW5AJ+3XIfISy1kFZjrrWU24WcN3U+24nA4Pu+CebFT3kPzMH
jaQGE75gW0NWe0cZk4YT8EALEQsMbvFUIbGBnMbeAEhEZXE7VsaMKY0yKIC0zrimgLRxDxhPN9xP
95MFkCzgMxhM6s+tVmR1fWqULQk6TLtpPAwlwP0iazgSwFXUic65o48g167Q71i74qF0hRpPlgiA
9awY5PaFuGIOl/tEl6RuROUcGTK5iL/lAMtFMZp/KGKuZviFzRj+Y71XHOJTOhD8c+hPnJnRU3mO
c5MkZ0MH4zRoATyCbxu3Pr8MSCqw3tqbUclaOBXIhpjKVjLMoYIXpawBokVysY/Sl9gnSdHOR3ZY
MEnjNWEVV2pLPsp4S/RMavFN//GPPgNh4bMxn6QMeccQ/iPZBXvBb3yS2sCDgbHX/0W30FGKQRdg
ttLFeRGgaPoi4GQ7t3dmh+yyBOCpN+Vt+aLflR0gJMlqc6CcL3CYfqqc5n/T5gkF//gIas8xepjN
gzCTPDxQOC3BLB5LdJwQyqbEX06x/a9im5VAenczcUnkBqvOpfY+m2f0XSpya98259v+EeGbIOgG
j3ozdW/Fem47QRJQ+9SHF840lqkyNWl5G2TErwUmC/AkW7pDLGJgjSF629D/I5qOBQZNL4RUx1sU
MM1fmx0/oTk69JIXwuFMehGVv5hp3mozxTF+CKXigTLiZDmaeN3VLjPa3XLgPIV7HQGr4ICrjf3i
3irHfRJI6Q0et0UbSwvJaaS1Rbrcu7fiTWksjbhpR/T7wWX2uW+GratVUroD1IUe49stSZLxFgHp
AlroTvLD6h0DYEGClT8W+yK1WT3v2271Y3up8CDjerlcVKw20nJPVg1L6p8YakM27Cokl8EWo+mq
rF0xcXccP4oZgDRdDkwhGHXxUqu2owdwTKMkwDK1mzq6EkY50QaoZPVCovJJjsyqf0zGV1F8+B9X
RN3BbirqRBhwWsGJFMurAvWswextwdJeKo9F7HJ7SRLdNFi0bQa2VyxJNx67nnPngEMUzhq032Cj
R1v+Pzsn0S2DuNgAcy1wuwk8s56ZxWW4hACMqn4ToMAUNNmg/OFsVtizvTqQG4OTRESLHqX5YH6q
667hcWAVpnVGFKIr0UoxmsQ4M3Lw11r4IYdS9LibSz5McGbD1/B3+qJgdOaucJdDcxC8vkJcV++k
l3EwS1RmWWvctimEwfk/iySbsHpqcDHYKAaOOET07P7prsB0HTwRgeaVD/2BNWy6bTZXEqlwWa5j
ftGJ0sx7fj87uQO6wgfpVO6S98hC2TG2lxzTre2lQuU6lABiq2OFjU3MNMhsT7E3gDmX5IJJqfm2
vM1IBp1/oBQBxuBVf+s4JkkicdAaAmop+Sl6B/6mSLMdk6/kUM5Al6suCkTIIXa5V8HoCuzEFMua
nIbHBC3rUboZE6/kUbeBCwqw19YIWjQlPwV8sI/wwp5kkH23U+He3sMNvBnc+JUw6koIsTRlag/b
z+9jX/lC+nE1uNUS44+sWH+rC/iTLOoGNFVVT6Bd+1ObIHNVBIuutbQ3cg/KHZCHTP5Nw182kwlZ
xpVqrpZJXQVNBlVtkEA1Qe1g9aD8HiPevL2Vm+57JYLSfq3p+aRF25vbRb2tC73VySdRQHlgUEHh
zLhrrPVQLg7cNr1oyCKudrZXptbUxZmxnG17tVoP5eDEdDKCToRmNPZXeU989l2MNAx5jDaWwdSO
7QfDh7z3oHdlHxtZz0cjePc9ky1b6h7vIwKb4/PP70m13YByh2INE6LM8ZBeWNduO6pefQAVZY5B
hC78FAuuevl3yMfHWuQwcRqGPtjsHtoJlARpdhDAwtIN2e/byrN5DxEaGYS4Ay6CpxS0yDBd1bU4
UNnjX3jQSGHlaBftf4o+q2Ni0y/oqk5wCIAxgWzUZ0+kp1kgBQMwS1uH8OeO3uJ3KCYRMFj1kLrM
4ZEtv7CWR9mYumvBPNtppFWz2uUPlVuCGOu9dCOSmILparcux1oeZWcWY8qHJoS8NsustGqtTGKV
IbdErMzmu89YKauMSGKI/vge9XeI6rLLOcDpaOw4t5oH5A8w4mdWzNcXSyx9cn2kD2IDFQ1HW/d6
zZbc3kPy12sFm/+h7IP4L4bFN+uP68VS5yfNALfhc0gV76tdfZ8C5kkF6qtVPssYiyUGgbzipV3o
ZvfLZBb3lSceWA3F2/YBmQQJ2FYKTBt1PZVZnnUjhn2VLvJedFrPOEdvwV16P59iR9219uQoL80r
ScyF7nInFoyMBrmBVy5kJZ8KA6qa6wH/I8EtqwkQPS+N1puhHpujwKQPJUu5JYo6ZrHWjKTvocCj
pXvCEVE4GBxgDO7+whhsui0kpDVBFdEGS+M0ywr4wjNDJg/6CSgILear6/vWWw4q4GUCc7zwh7D/
i5h/C35BJZnw/wim7b2oRLyUEoI2+TsKnsjOIA8GtHkrLRETo0XCJtgk8gPDzpJTut7aD6mUFiWp
EShCgVOcvgIjCRExaeYmmL+Zw37XbIeOqzVSOgOjnihGDmlkQqU18++TiUjnmPhI596x4qttBf1Y
GqU1Op/WyQwf47ZS4Y9JbosjKJg12SwzRnP/O1TprV2kLEKrBWAkm+CtkhBleUCHeCiF3edZ6qiY
HpdqDkjm8rloRLNe5pMgx+iCHXQ/Ft9U46UoQ7D6wkbMylPeY5yV6x7rmT/WMeYYdbC/iT+EPjeF
uEeVVrO5SX0JRZC6D6VVjtJe7XRHKkarq8cQYVx7CLTWa8TRl7veHI3WEhM0jU+iMwLOXRnQhVnD
qxWKXRqp2cviceoe2np5mgEWnEwDiBcNu87AO1tov0BB5UsV6L+TeJdwP0S988OutsA76sbLaIK8
UAyeUuOUTrF5WzE3HzMrTaF8ltiKRp3zZEd3Cmx66pGBGDY44aYDWYmhwowetLvCxOHSjbXmp8KE
dhIm2QDrilGBcJwsQKhYwMZCkgjkWqPjt0VbN2n0Kk6seujWikDCAdhZ0AwQqJzPwcwCuPUiKUYE
F2pqo0fHTiOFcTabDxcdgLMiSMjgfyRqRUO5VGMSwR6L3gBACDSgnAhBV4HqHWCNbMkbXmqX+6bY
4YXVXrXp9tayqUhfT+Q8VXU4X26pVJPn49lMefUpFfnvMj/u5TnclUKqml0TtiY/cUCCB3VC1ee+
DjTNMsvBX8Zx5wRkcFEs/Rgiyc5a2Z8DyW/40LutxVttour6a6nT0FpD0aUAakzaz0ivaunFXn8i
7+V4ZzToQpt9+SyfWP1Jm5mrlWCZqlELqOz0KLkSpatfUDRGzjRzAzv0JmvGjGvsRn7jMTMem8r3
oRh0TAIk4qptI6g6GoPANQOaAyTES4+ghQBq9CCldvWL9U7ZctjrlVI+JQQ1N58DeNPlpdwqat9Q
XqfhAdMj5qgz7DxzVymX0svaVCozzMXg/pkzL0RHS5AjgIcG7KIFFD7ZDDszv7AeKaydJb+vAuxh
4aUZs8s4T8CmN/z3gB1lbdmp9ZOLMrlGlwpaVsE5F8f0/CcnrZ14lzBX/0UosL2gj0cXZXkBn6dL
UWnATkUleNS6eRc2BkAFs9Htte5rJg54qkTeUgbnbjZeOUk7qLUCEFK5eqxzzmJc1O3Ff3wOZdIi
Lhl5DM/+yUYiV+eqBKJtstodaFDQ/MQyoVsh7fpNRpkxgLorAafBhIJwD2ArKGx42p5QVbC3erPS
upZFGaGUn8s6jwPSI5rc1bia+8EVf4P0xAyd2NNO4dNyJhjoYNk+kdAPFRWbNWq0mT5ZfQTdtFnn
eRL1ZIOFR3J5OBPPUNQIjpI32tGhxIOJKZLcRjoqW4ukYtu+HsG2gIDPBaYYiBDMGUTTqdXafIxq
p4idZkrc1CINaIYCr8Hu0/ZvTuZZkshDpftqzIQR2+ec2g7b91wex6yubgVJ+koc+ZyVUYgKkA8E
aNhBOI1xtcv/z3yynMmmhV2JoaxermqtChgZvDTR+xd1i12N035ZSqcG2nzbs6hviZ25OraVONrU
GbrWNKEOdZ3kQ1gBNVEEynjLIo8WWXIoewcklG6cMH2HOMDULpI5WoGXO6Ejf2t4s/6u+TXS9Sqy
sk8hMnyhCw5yOUY7AgbcZyblLutjKHMYJhP4iAIsulGcTgtdkFkCAZMFe79pdFdbS1m5bIrFYhqg
MEY/Hhowcchp5TAs6aa2AP5I0g2D8GRT29pG7WxwI6yNeB8oZvsS/ZwGMzzEKFB3Tnin9wRTjzQ6
cMyc6eYbGv7+H9nULhqFzifln0RB/xtjZdVdcida9f2CdF5rR7ElAZbN7RmZkM2E0Fosva1tAsYy
npDiIsLnTFQ/LwH69JYdBlguqj04KCWfm/PkZfehiwkpf/jG2PTNg10tnHInOs4zFPWYpDBnfEF5
X3slOrNIGQHAO8hBMZOKmwq7kkg5lUAGQ6Pa45gN49QpviYB0WpkvQK3XxofUugxq6VVoxBI0Yob
ZpjBFoDAGT4DFs0lrssg7vkoxsi3JU5/0O5UhiozlkjPWcVIlS4Tnk+uOuemWiO9Jb8s6ES+fXbk
aK7M3WqJlBHv1DhsRJEojxDahSGh7qpFMggn6tqcouGh4uX7TqtZDymGxtAkOVy65JqEUT63W164
zsWILmNd2x5/tTDKjnMhP/VJjIWRQRj+JIC7nEML/+xKzvRMCqD/zv2uJFKmB+1NYptFkMj5ukeS
WcAgd0abmG92WMUyNgplbEbDKAZDg7TsuLiEPxSzLwqQp95z+egP5EAldeYYgydb2gLuSzB8K7yA
dCFlagwpi9M6xYXohLswjMwpaJHcQWYSyKCYcpTDyL6tnluXYC2QsixiyYPTbk4Vt4qCfRhXv/Oq
yk1E4Mu/uG1rQZRByTUhT4MWgpDU8NuS701xWO6DgWc84rbGwQEpC4JeHrsIIlYqLJwCYyw6FVuI
8ZXFhU2xElcJzRLYICD8ru/J4xxBols+Nfvyou1RYzsB/vaRdQM32y/XH0Ld/CnihVwtoEC43Rl4
shSrypBHqbXdVKiOMkRH4EU+8117kirpYUgKcKSp5y7l7oZxjG2pj8+cEqSmXk2O3ucMBMFr/ZZ4
tCpij2S8oAkY8ufosjaG1BCWLPH+jM6hqqPlrnIYfMFrj5UEHAYT1okJSnCdJP4sl05dLOWg1Hxf
oFXC1fet1x1KzWldHmaD27WlzTPAN68MISWOVodokouo7GNPnkVLVHN7SVjVMXKQn0w8JYI66CSq
wby9DLGXYdieNBVH9o98h745YDqoLGFX8de7MA1IomCBBEsuZQTFKulFLV7wsENrWX1G5scmkVfz
FnryXWsHPwpn9sXcRI/kbUshXtkmSjJlEDGGkYUD38ZeZy9ue+6fpy/hs7hT7kOPPIRIg2vrlieC
3DphOrvzmlN4EUNzuUuO+Ze+ZFiu67ou+R5AiBgqHmPX9PZRpoVqzHdIuO274wJQHMKK3dvTi2ij
JsaOPjc1aSWP/L56jjVLLy6RjPUTzr16L7/C4TkNZk37o+oCIStmNopdl8mpJdKHPRppynMzXn4m
mcAUTIx+yrbhEdoDiWUQSM7wSo1X66POt4Wvy4MA6yOYEf2p80eXzMYB9GfH0KTNC7OSRHk5odeV
hFcb4LRGVgRSpPo7DvCov0KNzmJlgkDXiQWztLuXAmyCZ/BewcH3rOHhK9eHzUVTPOGm20ImL6Qi
6QxOjL2av1T8wzQ+C8mP2yu9DpIoGZRp4LIekPk8bqv0GD68N7meBnOGI0cbHG8nTvWLlUm8fq1Q
IqnnPNC7+6DFqD2YK0QkfVQTvej3QDv/OoAFOUWJ6ph8EfYVZsBjuzyUs4n3g2Gz4HZYm0tdllDT
J6Wt0UQyItVnAibEV3tghauFd3uHt4zS+hCpG5IHEgayYj72qrG28+Ekjb8N4FJo2X5IMV8059Zt
eddendpe6pbkVdEMfASrMwNzRD8Jd/O+fUV/I7hhDUcP7cXr7RHThH8xvcVaK3VtxiEqE3TOEINX
7Kbdcpi/FX7lYzAIlWsy0h9YLcYXM49Vat2MFda7TEWJSQXayyELA3T/gufQjQ8EJEu2QQ+HfkfY
+sgJHlizBdeTm9ROUwEK+g6GpRthj1L02oce6j2cqb/E97mFznSMvJuLM3kz4ElykAdkDgr3TJu/
ZfJX66Zxs5NCG8pxgYkou5cl+qZ2LNTSzWhoLYEKT4Rc1uMKWJ2ecAEDDt5Q2kMG8DEyBm3YrLZq
1nIoa1RKOeYaFVBxlgFm1hTkaAoG4wvRftqHrJdDGR8jweiCrssIheTWrNrhoiC0TmVH1n7dvofX
hcLP2mFQBmYsx3RClw5SeKdiF/opQBXFXbgDheOv+Bkzm0/kSkRO4yEThsnrO1a78ftU5q2lUpZn
qEMBvY74ANLgPOzKc2sSSLHion5TnPmrtI/vCj88DYcY88Xljkw69b7qSDvtcflmPHJPxo7V7rEV
G653n7JNY7fgzY9xZ09B47cZKsouDgtb0FR3ruOXSosebx8CuYG3toAySM2ko3kpKZL3iCHdE9wY
UndkDVexvKhBmR+ZX1IgQA/J+1aToWN1BEbg6AIszkKgEDlAFitZFMuszaTMj55UYZRNuPvx79nS
0VIOxhZATxO4j9blXjsneSUtC2xWBHLl//uuXg0/qO2sllKCO6RdSEl58dVdB/pq3a08VpfZZoD5
oTFXExCqkUpyXMB9Go8NqsilpaFUtFjjLndZhdzrYvmnG4tOTKx7FT+D/ziOOUki8fOC2AS7iYkf
hOySaOcgQdAsrrIMzwC6PqCZ/4WigkVXRD+dqIO/5LPoVpinsTYgmrR91566m98JAlhiNu3rSgx1
/4JJmfiowcnlS2bP1decf7u9DvKdV6qxEkBdOE3Ps0lLoJNLqN2NvGDlCZCMeIYR33ZKKzHUfWtA
d73kQkBM24De5HcYO2BvkXdH4THJcci531oUddGWIpXSYCZe6Xf4OoVO/sJdml1kKX550hFlYMjI
Me7jY7RYYWxy9wT3lNW0u3nZP1ZMO/qUQ9IozbCxOl/ZiviY8pXZLbPbzr+GhHGI2yHkShjl8zW1
bIughjlD84ZugejATmpHBVI4kpmStaRoai28+pCdqu/skGb7Gq6kU9dwioxl6A1stz6ZpAkSidQd
gdgZyLvLS87LnnSQ/AtkcnL9V3Kp0ECMpCwoBsit884vjNEuWBMy2xHjSgQVEygyj6G7CddcMVVv
fkEE8ii/1GjKCU/aqUez8Ll4A3WPlfmJUwtWzJrEu24godZI2Rnk9DpdELBGTBt7HOIBwVYOJOEo
w4CTccZk/xcnyrhABmV2wjLum0TFdR1nB+btxDnzhcDnznbpRntmGn4zxlvtMmWEGinPQeaHZ0iq
2fJsLvbws9qRgj/YxJ7q0KlRmAPiDFDDbVYkcF3UpTaYskxqh2QekG1Jqg1jqjb4AzO7eYowoVR0
QLJo/CAyZ5e3qz1hHOZ9YOU9iN8zqznVX26b4s3001qfKbMFgDA+GmtsA8mfFj9boBSi6+tISP9S
VJVd5kTdbRt1xaQQhOPABQiE8PxbwFf3/7x1MnrDdTtW3jFDigrtPEzPTXb1v1voq9GzQCubRgDF
znsaKn0g/TP5SQRo05+MW6GaKoITJfmb2eTNaOgfbZPpqEEXNCTRAZzkhefp2HsB5mLyHeehBR8H
/D8d6RV5QtY2eT6K2OFsl92NDzUQJweEJCnkFQ56mH8y5N2+uDJP2SutyYUp7BAvYLrcrUPo8uCr
kQn6Ty9zDJkJHnpdG/l0fWQ6eVwLwMlVWxVX94W3pmPhTof5EmO0T7SKFKs1XmVzchIfYB82QKLE
yOyeQxcQl/3CLOfdjmVkegSoznTMxpHMzQA2lWGYzCyARJ3Vn8sSQ1krEMShg0aOE28W8H7HwsKv
efqVcZCbD6GVklJmaeKNatYT5EeEx+bYnoEvsh92IAx2EVBc+K/Al/ayV5LvG31WU+Z2vm8lm7JD
QgTmjYqD0vJISIlOdin3EWYngWpCgITi3YjwKbuXGnN+IpSW+vfqmZXQZQSMMj3ckIrwe5ioxyVt
x8dO6U9SoL+USXxuyiYBeWH3puUCcrrLDh2kKBSI4291lpnkrwxb8f7aWb0wlHIcw5pYyFi3coBB
4kH6vfk9g7KnOjGNIuPyvu/JShiiGJQmAL32/qboK3fAbP+pRSNs6SapHVY2q6OJuctUBNU2RSmp
Dfx8ctQu3Y40/OLR9H0CFWHkMN08a32UcepaQamSCWeKrnlXspcD4QpOXjgPgyr/x9l3LUeOM80+
ESNoQfKWptlW3ox0w5C0M/Te8+lPonf/bS7ErzFnLvZmJ0LVAAuFQlVW5injhV76175fMaBwhlQC
ITqLV1C7JKgnA2ujFLTKNniX7+ab2etdWsaZDpVv81L+/7GdF5PMApOxUvyORvvwmO+GG+SJ9nCX
7QKbbPnZ73eoyzn0XqwxqWHXSakchiiI03QB0zGoYoB9Xm6dXHLb1+C+KPACpnDc0FVL15c++tjl
RKn1L3r5CUyemOWxEsf0FUzufa/B63vcSvczAONQ/ra55F/UG699USbwpkGQZ5UpoDJfWMWNQolo
lcwKjlMBRI+8BRkNqM853VGeFzFxuA5zJUzBdegVpLDKKrGK6I2zievZ72UTmXCrJFo/mCJS/Bpl
v+BlsssnGmiU9/yl2xALCD+wKc283tx6ZPvXKqG9u0Wwwci6rKcxKnvSF6XfQPk9t5CmvDR3JWrT
1vU1rnZ6ZRnsTYa6prmqTUoNEUudHsbySQXmZXxSIVxZH/XzlEEPXJZmS94wWPKjf4shHgyTFQdR
tChrVmrziY1WL/HLD2Kf54Lp61IEPk1PRWe3OGAcqXqgNP+Vk38kwr7qwGCXga6D14NYf6ovDDNP
dTDEGJVknHdCRFpmWDQn/OrwTAcB7ZFqopQ2HRAvT9z4u3p+FqbpaV588iBBbWfITORqVBSVIDr1
r8pDa8k/gvMAqs5r8K+/XhcWmfslDnPoVZT09NSW7Ble/GZukMQ4ZGc+m6lToc0tH7pXbhq86twL
u0wgTie/zocJdv1/aKsCtz6YJ8Cqt3/U5AYDIqjX8JQQAbP6765WflQPNS3Rne8ZCCMIpxDpLlqh
2+uHaL1ntrDERFvojYBDOQa+pu1zu5yjzjYAXkPQV8ONGsQnAFNaS8DI9oj5wSrCwEceQfElCH6Y
c/I0+xhuHmcQXF7/WasRcvGrmKgcVUYniVGJQFJmX62qRNbc6a/XbaxmwwsbTBTG4BrIbGpAbkb9
GdWzSHqXgjtfAiw4tYdesrSJV6tfvdlQ2tVkWTIMgyXyqcMhyMUOx3TY0/4kQT2APmZ0r3Cgo7j7
g+UtjDEH05eNKY70BMHI648UA9JthuMfzC7ShGFhhjmNSavOck/rdIM4W6MBWIT4cH0h6y66MMEc
vBKtc6IMuKJbR95TRuTsZ/Qz/+x+zHZ9Q/n4EtEq//+Bo8zCmCOYT5VY5DECmwZphXMbwEMm1OPZ
G/VoZecgBEwFi7NU6nPfspHFUpnTWINqcjA0eIj5aDzPm2irv+agF2/O3Dbqk565wy557H9DkZG7
y8yRk6Sk6OWKduWsmfZ4cwoVsGcveFK/zoWMDQ/ZvJqjLBbLHEBQPvmaNmGHuy6y/WGvY+x4BshZ
CwtOOFm9mBeWmGyoNbIIPM+wBIo+vPMwkpkJrmJwGhIcK+zzUvahqpb3uCAiAx9M+Kuf3kWdF0NW
I+NlKezjkRQ9hKnjIPaaffRCoNEdbqBq+5XsKFInuwWh0yfHJ3nLYgJJqY8KNMDgGHSugHIRKODH
utMBoZ6c8TlHsWDyeE91jmucq5qLrEL1wzmYRBx5rQzsInpqQQpal8oGlMe8I7d6rS82lIkuggoK
dL9FUWQYPmpyNJT7Rj215haX2kPQP0CLXrLK8kaQOG9J3rbSf18sMQtqv1VLLFHxb8fhJWl28fDG
+XT003wPJwRfRzKho0YYv48qtBTnDh6p3k9gN6NPKSAgnWxnbJJb3oWzvqB/jelM8i9VXQ1qHhwy
kv0K48ExpcbNMUhwfU3r/n+xwqS6TSdlYabSbUPUF4Zjw5MwXG/PaBcLjL+bVQ+uKJPmXqfgJd9J
Tur4jroLPsg+34AMgyo6t+TvWwBJtccjflx/8S9+AHOlxiOpE5G2T/sNpof+noFF8ZOO9tKKJ7di
z/twzAkwk67xJQ0tAv/ZlKzqRXS1Y/PsO/JfpKPLFB3jMIgW9+nA8U6dOQEAi8cNxPfoOpUOqpz1
Y7ipkMc/ml626TGq7V13Hd46mct1JKmWJWKBh0PVVU4Xz5jh0cv3mXCDNG9lzF0aCbHQYaz2D2s2
vHUx92jdFgAt9Nr5HbybHSiaxU5mCy+G04M8SrEDyZrQ6OHsJl3DldiiM7GlLuLSNyZ6EKcbQ1Q2
fl84WfejnN+gKc25v9ehNZcjwc7tRoVq+nGJDR1s81bZyBi/yqgQh4WmTgokOdqVPJP0lF1Zn8EE
mgisZ+M4prTr0Uje1IIKGnMAoYO5etXt66+cQBmbd+9xF8oGnwSpiqrh7M9flG52fqI9b1kBjLB9
IZvQxTn8s4ItNFvB3kTA4sRO8xBw6op1jcBNXwq5kz/6zvgQfnygTLJvhz/a14U1xlvFaFa7hqa4
fxORgHfsBMtW+UIV04Rd9Hr90K83QBf2GD9thlRsRR/pC50HCN9QIDiBlBLNDgWou/TZdK7bWz2M
F3Ps3Ig/aKlGZixvwpCKePSlI9E5s0PrFwQhpglEOJ0eoq67SB2EMamDGhpW2MIRfB6SNR7QWkUL
EIB7hwu+Wl/RxRpzPQRtHPVthvCCh9AHnSzt7hOqYTxOGH0Mt8Y2cUxn5slbrDeMFoukP2uxyKbp
y6Kn6B7lH9KS7hmJpybZ7SeFiQ94/dFWVf6cElvfyQ/6Ltxrf1TQ1KGKLEMrUfw2Sq+qQ+EPIjqR
8W5yQYGP8pYKVBawPQceKmu1rqXoigaUv6hIhA04kjCh8qIK9KtilztbyMCfmnkVBimkj9GbZ6oQ
7fJnaFfdaWmYiTmZro9C10yxR0oMn9MXhXrXAmZDftD0hndvrIY46MJjyk7WdRS4mANZjYIRpaJE
YZL1MS+s6IFCUkvRkm7yl+kYfPGBdeenFxvMFzbZCV5akBmiDFimcdO90FKxuCt20olPvrB2WJaG
mFvDaBNgbQn6J6U/Wf0QW436Ehcf12MMbws15otNRin5moJCs7AFZwAKSTgZJvpQ2S7eqof6ZDop
L2zT7P3aDjIxp+vTUOlimXqngd5XtJfvKCUtn/FzNf9ebiETb/RKj/skwrdqQEBH59gB2HmTJPtp
eqfMGWAa1dz8owLGz/+AqEkccyI4d3eZyNNpoSSqo0EdVAduqLGbyVOK89QWoo+dPIbTPny+/knp
or5tL9IkA9VBEdOgTMboEymRch9t2kYr7ar4MDoeX9ZavqYsLDD3bpCkY5rnsJDloRWIrYUunzuV
iq2YlaWVP6+v5/yDry2IOeXJNJEyreLEO1WuukdjdgukcPRUYeqEcvnknjRYEFpEEyb4vG56FT6C
jaRvXmju6iyMdpC7KmzzIcZoEei17GRffESoTaI/DJFSkNemFgZta5f8qEzMN6FHAmG+qLUL0eI+
rdY/6+WnME+OPDMrVDLgy1lzTJqPUSFuKh6b5HXKIltuJSutjig3zIJmZXVrT6ZvmWHCO7v0bH7/
FpdfwTjXjPrt0Ey4WURA/X5QpCyKRtvoOIZo5bY2VZrmfILVaLH4BIyzaZHetM0MZ1O95MH8QlOq
+5iRW4YbeYfc66avLYw2O+EeImcn+CLvMl0PIosfwLifhtFkMiL+IoiMTtdYGIIq7XJHbGQRrwDH
u8Mm/QjmjfEj3tbPUF7i4YXXo8jlF7DNQKnszSQYcRNARdZJorNyhPGmA9cZvQ1HCI3zH/L0crny
nU3m8hnKCMC7AbtOzGZfKncjoKPx0DiTsCmywRnLr7S5C7ERkVhxvvh69rJYLnMlQfgE+g5oBGC5
2Q2tmSSVlbwXP9tDg+4npXMqoM4RcqsICueIsepdehfJXRNg0cELRSzkTpc4IjB/A8WKiQY6LDTm
RG/xQ7UZtsI2PJXP+X0BuBGl05EfwlP+LB7UrezQ2VhekWM1H1hsC/31iyy2nTBQ3wlt7KX5bZ1v
JND3NHNoXT9ua9XSRcAzmQsrIk0DJVBsgV7eTvOnmrw28Whr49t1M6stgqUdJpplLenFXMY3bjfm
41mYyoqeIbNawqkptNK3603BKZOuZ6eLHWSCVxCpUmFUOMm0y684PqZMkh1VTacIBl7ApnHp2gli
4taAqdSg0qPEy4X0TTHDrSI1m5qoN2FVgz9oKI5Kbv7gbCsnPJtMrColEkRxhEiRH+sjJQzB6A5m
5SWbnhp+mPjOxIbO1uUzGiJbqNUkMKxC5Iu27BPUT+6iB3Uf3EigD4ncdpumlnw34I3TPQKUd296
IzDhv5GTX1/2t25oUmWJMZXwJnEPbqYMSXmPMgfw71SJuQSaincWV0sBy4UzMaqZSaSVGTZas+oj
AMIwCTi2JdS/WVnl7jTdgsXpT4BcUZUJBlsnQgXHyXd471QH1aPoGFJZyEYA3fVv9XsMGrQ1lj+7
9EnLW/n1AGGwCF54dBUGgYgzFM9uIFdeWhTbMg73s/4n9Y/lHjOxqPCh3CglcK68egriX+V0GwPz
fv3EcPeVCUQheMnEKkdCM371oFw39ibYC+vQyn7WhhXtBcqFaVrTsXDkxh5PKJttu/w3NI3O3bb/
HS8MkQlORTNn5UjRldO+3UkgGf1b7yTd85/pnJTGEJnYFCm9INXi2ZlAtY58ok5QG2xR8QEkr3ez
u97N3cRpGiADmxzEgty5keuXmcGykneZDjKlHm40fkkbwaqgVFfYBFB3bd89UQoG/tQIxyTbUx0F
cw7jsvRBj/eRQPuoUVy9u+e4Ez33V74i21MdCWkSk0pJULSN/tkllr6ZIowP0DQxfmhART677S90
6PaYoxxeEyQSvOF1cj2PgeTSf2NF0LZKkpR4KviN4fikO02TYAlKflvU5SHXTQtVxSfAXZ/FLt71
bbtpatNrTW0vZpi5LMjWDA1XM4v3uaq8CLeVTKaDpgaOQTDsEqOdM/jHtiCe2Ix2Us+aVZJ+l/eT
68fpVlTaUx1ln6Fi2kCAeoPQ7Oqu8ArkyHEv/gDOzmubaqNngxfnkCUu80No4Lvn3W3XqDs5Sw5q
5wOlj4imGAeidvdiBabCMQjvixSaCFPuCCDyrtvMUTv9XjcNj0Sypw+tZyjlZz2Gd32geNc/LSct
NdhG8gAsU61mOKCNC2qSpwEXjAe1UFv+Sm8mx9iWN62de7wnKNcsk/aRgDRmY55vGiT/D6A+thRw
FkFScdM41U62eijy8ZIXngcxoRcz+nOZF1grhLYrq5TCkyZkPPzB9QzJOK98caUFRG7qkiYPtWPe
dhXaMc0HoSUaSEcat8ZXcZQ36Q24R7nz1TQNunZKmVirDG1ahNE5EQy2jdeD+IWOcfPqk5y78oy1
XCwwnWdVa2Qs0I9AaIW3wpS5ivTDl3cc16S/99p6mLQvqYVmkmg8V70uc9pdspffAnd6pi0mMFa4
kD2zzRIVfV42wPGT80WzWGFVpUVZTD4urSHbFIMHqVeHszZObnemRViYKE1dKWX6/g9e5k2PJlaM
wU3VCgnKLb9Dg8fLCM7dhIXBJJbxMMmxmZAgKCzjHQ+Rz/LH/IOOpscb/aHyhgfKexDZo+5AhcH/
qp6yDbd9d/0Fbpx/5uJnKHFUZ7kBH9UwG0wp3Uac+dnO7vjHgZd7nMtgC1ummphKAnJD5M8oUlrN
s2B/TdDKje95R4KXOLNw1EgY+rRKsKx+g1KO6gb71pLuWwwCoxzqdK+8SMZ59Bkyk+AZbd81UgeD
lMSqeYD8MVI6IbFkxJXhlcdWxjmJMhNZOiFPikGAtcDv3DjtrSqO7HoCXFtHPc6vOekrdzuZTI7o
cTOaNFDTTg+wbyqQ8qPVoSCKV5cOWCg3dVs/8rqsaRA61CR2biWFdJ1Yz0guhFS0jOKkVJyRhv9R
771YoL9g4Y2BLPgapdqEi7S73rDmCP2ywDUcqTwrhMVufZ/cVpI1bBWFs6HrSeLFNnPxNekoxSSn
dYn0vSYnRTyR9IkT0Xg7yHhkHg0tQR5Dn3LBQwqBygh06eKOvo9br3utn7mHbv2mvayK8cogE6Q8
ozFUsyabnvDsXXiQ7/xtvxc3f+v6ouACQNDEQ1//j9rlxTTjoGWERoKaor9EKwSRrRfowkT4lrji
od2Fx/rdWQ+bcyPytpi5EGMzyzKVpuFd9ZHPkIgQeVOWHAvsfMo4aUqt6jjoSTSMVm3IL4PKQ9Tz
bDBF2ExCSaOkeXyI3kYtnaT0k+OKHHcnzEthKiajqGllWfWCbXuc9r2jbUBs+0AelX2zm0+lx3XG
9azoX48gTCUjDos5UCrkDMJ2BCw53Uz9tnsT3/zSalBerTbTp6a7JcABXIDmanQ2IQGvSyoBbp5x
i7QIwsYYCkrf43uh3UNbeq8/FCdKV3AeY//KAQAQBm5pefVLXgyzFfw88+dq8kEBGo6YMm5UMF7k
yl/XPybPBuMtlSSC1d43McGiz1shynba6F23QLfnW5q5WAXjLcmcELkLffNMzy9BU1DzCKTleR2X
9St7YYfxkCqPsjH1gZea9tWHvpm3w9toGxiiqx5/oxSxmmAurNF9XVw3PSFZ2RJ8G9WjGrqB6z+J
OxQtgcunGg4z5zOt+6CuEUyFiKKsMbE4BD22MjctXEEDjWYKtBvYEctu2kAFfSuEnEfWauQ3L9aY
8Kv2Cnr7BaZftDQBatev8BwozUcwicUY7jIO4EKarLL2Vc49up6YLAwzR00bypIoIHb25tt8J79I
tEBJSUFCoAjpTcMdXFsNKxeDbECefVnCtH+D6Ut/rwLMPm6L2Gp1S30jf/mb1gVRvlMbbvzMm+Rd
jaELw+y5a7WwHylLbCh8khgQo+KXNnfO9aO3fo8urDBnr8maKqlbuI10+7dEVbRPTuqt7tHtpDOI
Ieew85bFHMIoq6JJjGFQg6xa3zxqxS+VcOBna94JEghVwQg0YDwmcxYUyMajsw8e4bwSvW7AFHSx
6aT8YKAclBPFgXDhhrOPa8tammQOBPggdAhLY0jN6EH1RIvn9W207w+mrdx3Tv8yv/DfV2uuqVIs
li4iX9ZZCbMhzNMwbnAWqlK/IXgyW1UUQsOODAdZNzldrrUgrUqUUd00MPXH7mlrKHGl5jXthSQg
CVR32U5xwz2PmGZ1H0FGrBsmAfH4WUFwETXRCgL4UgaMFkzeafLWjp94+/CCyKp/LIzQjV0YmZJw
zHt0tEB5SCGsoGsDOXgF7ByEx08UPF/s5tmmWjtIYbg1anqk2OtOBYZGA+uyqIM07r/WNR//UxCR
umrG+NgRkIKMXS1uQtM3nLI2AycdCdoeyWATX4K/FptAAWMdyX9yfHbVfxY/hDn7U6W2RC8AmKJZ
Gmbjqvv8EXQ0d/FrcpRsye09H51Mw2pVTtShV9+1HWBiQBvUg2ZOJRJQ4VZpoTIEhTfO2ngm6L8v
PnHToporZzBBSSWppjya/Upsi3/Ne8mGjuZeewp5Keiq7y72k/77wmaQzaQXBFyKUQe8SBcD+PVL
IX8wwrX0HsZ3hYEocUIqXAvmvg11ZxR6y5f+5L2K8KloBuBessLy25A2iLR2BCdnKYCBSntPStOS
9SfOR1o9CQsrzFqa1Bcqo4UV/0Rfj3Jl0dkfzVPcNkF3iIf5Wa0ALFfF3AuaPKeZkWOcQ/Uwr3se
nNmAJs+Wb42n0a526ja57X5D72/VGaEzCdoBld5KjL+LuURaAKcQO1P9WRLzYxtCp4WzmTwjjMfr
vW5qchAAx4Ee/Qw2OmVrPoi3dLi+teXX1K62HIurnw8RWYb+uCyJ7LOnN5sIigw4Y5NN2Q0xmPOT
vnjEDZp8t7wK2CpAVr1YY986vq+qWVCF/qafZyfWhU2fPchjAHpqEYWpyM6lyVO1vgVykBdNVu+L
hWkmYgNd4TdNS2e9Y31TjdAPGQv5Lk1G6DYNWm4pUnpbZQonx14LJxqobzRk84R8IwuTS8Us9cFE
qjvVVpK/Njrwutr99Y+4dgdoMrpOGK7QjG/q2I0S53UdooTTFtqOdO9m39lR+NWaPMzqmnsuDVFn
WgTHNNDFtGxhaCK4cwUUE4vGvr6W1Z7W0gZzzqJ+1oemwJ0dYyJZccxP/TO+TdBL6xzRGR4JbrPH
gYvkW/1Oiy1kDp7UA05QJiinSObtHN4EGrE0gXfWaGhir0wNEQRyFRiq+Ca3nWSTUKcdEPDhrkd5
L2ksSjYpvUan6ZY8osiQWsY2vRfe5rfrm8oxzLa3pwkypWeAiA5aOl2DmRK2h59I3baRylnm6lZe
Vsm2ucsYleGRFtX7ot6Xff8UlOU2Tifv+ppWGxO43BC6IP+rmjpzEWRqIJpzDDvxkew7b95mNiaG
rfThN+al1oIHAj8QTSaOssgOTYSGKYK0Au4x2NImgCQQCMX6belq3t/ixhgOe8VcNGTeePfdKrW3
phrQljMxYKuycwxJhY5kSLsG/dd8q+4lAA+t5CAdqdaJDio1EYqS7UvwZp5fe79RA1m7ITRNI5Ju
SkSTWJxzoU/pHE14w9LCWObGt3NgKffTRgauVnobebMwq766MMfkE8bYj4ZArwjZG9xkKx3Ko7HP
thRDpXiS7lACs8gxUaLYXHeo1eC2MMz4Uytm0ACqVFRtobyaGB/ayAnTa6+v5UZSJ1tEz0wJpw5A
bX+jAkpEaZIoZ3e652Wwq+UAjUDJyKSqnLjV/2unLJU2yIV/CrfZvXSgDAvGY/9CgX6+W2zlh+s7
x7XI3AsK0Sow9wOxU/3KblSAYysvsWs38OZfwy52TT6fDL0FvoXSxRqZW8I3p0oGGpXiAyTIWqFr
cFd+0klN2qtPT3wN29WoRjSQkAAkKspsnpT50BrHcxdt0PtctiifXmablILZ3wa7HhUkcJ785KG7
V10S0pK6ThACDPYhnZklydIa920hvdfxfTM1FufLUV/4to8LC8xpE+mwskHvPRm0sSAD18GpZFjk
BypHXGTFKn+UtjDGnLDZyONuELAc2pAEkG0LHIKbI3s3wfKgguk8cIS9DLZYXgFwtW+/tMwcPUFN
Uk0pz0cCs+5Uv05WrLS11MFOUHhEbqHYsZU9Yj4DVGxu/aWFGIAFU6LNPZ2rV8liE5jiZympFTiD
6bW1k0JHdKEUcIogSUOHqH3LPyQ7sKbZ5q7+M5LGxS7oDCI3lSZzCigCuHGBALY7rz98Eat4agFx
5gHNVreciKhoSRqSX4Ud981RxppNFZ4V/Ro3SeHpG4qcfE5jjFb9rcqOx3UJDK76o/w12yak5+iE
55+wvyx/BvPle2Vs/SrHgJA4PDQZ3sFZYLXhz6T3eUdp7eJaWmI+rGwmOUQlkOpPe1qtyDep7PqK
hTEo/ZNKY/mYgQLsNhBsEdSknBC85lUL4+w8cBMpsWAkWKY/dlY/9nYs3gQKpD56KHmmBaZonziR
Y3W5sooPq5iYJmOlb6O0V9VOROGpwFRl+BHXxJXaEsNW7ihtuyKHHg5ATccMvHh9o1pa9dINL/nw
rOfQF+240jFroRL3wb8/hwlk1dwK5YjOBcoQHeRTj909IKu0mdxAf83vvfE9hBrQ9T2gf5MNnkub
TDzLs6YPhSzD46R86yCupNXFpkyCTZNXf5A6LC0xXqyTvJziRMHohSTdlEZ1iDr1Js41B6LEij0Q
9Zee1Rsg7jl2V19jS8OMU/sFSvNajWj19xg9YM5b3RUCCwCnvQ/gPuXlaXSLPF/f2dUW0cIuO0kr
T7lSxzGih/Y4Qls82VO9UUg4Q/GAUmIVW3/mnV/O12QVcFUFwC55RgO4Rek/fmssaXYmsAt6ESXJ
vzF/loUNmqDU+yMY0nKx8n8TNi3qplosElrSkja0BgPydE/xypsS3RveBcQ5KGwdS4uiuCEGLgFB
eyjLV9N/4Xw6+mu/nwodmqMK0VEeZ1KzyEyIX6P24Pmpg2GpIx25MG1RQLJbOCWXlXItqyYY8f4/
c3S9i6y6EaoJbFiQ3aGo6vy23Up7NJ4PvJ7GauN5aYcmiAs7dY+7UyMxVZKjHwnK3rcBJqHJJrv9
DZdYjeeLVTHhLKPqZiGBMwY6WlF9b5WZ7QMlA2HxxjEsc68WFqY5wfUZYhSb9qKvf8V1L7nsKhPa
lM4IDV8oEjAjvonScZo5FfD/ccAvBpiIliAZkZQQnXVa5pkbJw2cIEJC2G6LI2C96V+QK+B0FHme
wsQyc6iEehRQwZX6et9LD7K/F7vDpI5OrWu2medWOJScK2J1H2k331RUMBiyhYNECUx9VPFsqKOP
WnwLE85p4/19JnQEoHBqxQ4pdWI++gEK7sLDdUdYLdme8Qj/rIA5zh2kz0WhBFWMaPSPflE7ZMJc
z81cQJ8oGJ0oyk+aBtC9zvGQtQfX0i5d+eK86bGi5PWAGyCJTknY2V27n2PZ+aPVqQS1HfRFUQP/
r5UuDMze7LC6/3uTKx44vZGXcuMH3advYVH51xJ7o01g2oqSFnwUEJnsnQIFpNipD8UPCCQeUds/
8OL8+v5d7DFVgDxJIqMKcHOPTWAHvuYkymcJwClnA9cd8GKGccA5awtVl8LYU0LZU/LO9Wf5OOuq
YZV++iqruoua0hNJwR8jgS9inJ8kNdtUYXcqZkyPXP81q8NLZLHJjLNm6SDWEf2czWT5nnQn3pdg
0XRAqHIqWwzjg/ILTCejmz8kvkXH/3jQbN6uM15rlGQEqgbtlDaanLR5mEG9PQk8As/VVAVlCIzv
oCoA1db/em02lmQooX3l+aV/jCFuXIo/c1W9g9YpZ0fXP+/FEhOmMdBv5KnR+5sONP6kizfIdzkm
Vq+6xWKYI4iHuUwCDSGslgtH8VW76E27AxhUrAxLFbq7KeWx+62OGJOLTXY2AV1RtLyoTaqNpE72
hAcblNAg0wOQn9u6iq0FdvzOO5OcpbKVuWEiqYpRM3QZCPghAPPAMJYld5lNknLbVgd5fOAciNVX
2mKh8n89xVT0TK1DRFEynwaXsowErnSj3vlv3TPoVazbwEXndms8vmHNIA3/md6T3ho9Ko5x/aes
Nm6Xe86czSaUA7mbEADj4wB6J8XRoKscuHRgI5Kt8RetJ3dWt4dI9nXLq/f+Yg/YMzka9ZybOJMU
IqGAIKR1w+1vCAOtR/h/z4pMY8PixiKh1Ap1rNFenxi6kpIf5t48mpPe40U+7wslei2H4dA2+R1O
0Q91zOwRrEhOO6Xv11e8nqwulsykjykZCJFppSeNrOBBRBsZqOqnBKM+wy1fHUPh7TATj3IzlP0y
g1+bpPOI39p11KC9a+zaNDuZne4kQ3AH7SInboJdUoI1ooAiSqpuC1NP0apMd+AVdNS6c/SkO0IH
qLP0RjespDD2vQYFAdU/iElxH5kAmSj5+Dw1GB8fBd01svoQj4YldPVDE863USgfUHe6R6kRWrha
gjloE0iRSbIn0JBc3+X1WH/53kxsFPTSEIIUm+z7k9NVu0Ku7Jonms0zwkTHhsq9Y6QCefL8miSH
TIO6sMZr2a3qcSzOpsJUBoWhq/COwtkk9+dRpscMYwcVmhR0lKlHaFCorHFzoNRgvCtzlUhnaZzJ
VAIhEQRBmZBheoqEa1sBfU5ykmOL7CJb2yiH4icNEuAv38ifzaGzZ1d5Tm55Tx7OTitMqIxnPVN8
gjARx0dBemiUXz2Puvkc4L8lgSpYTnWZPvjZXtokKA3pzoimzQBPBikR5dZDgoKeXmG32xqzTsNT
cxz3o0uVFFCM5jjt6lFd/AImMoz9nClNjwdJF2NYVIGIg9hOp8SHtnwhGA9jaRyNEhG65KmRrMck
9C9xnyt4SLOFB8kY/UZqcOeeieegkEdls2ev2BXQquCxBK92h8nCGhP0qy6aU7FAN69yy525oUSe
pRvdAYfHHYjlrowJ/CqaQ2HaI/zlaAd5qhs+Uv6wGQQXFsiD+fZWL5rF2phvGBMzGghtIVQueAn2
GJrZB4A8hjeKm2y6AxfsSA/gd6+9fDkmvI9TqYYKKsxnHF50qJ4B/IUCb3tKPS4BHD1l322hx0bR
SJLEpkhjM6uJ1DeodN6edYH29fZL986qPN4fkb4Q9WKMOfK+OhiKGACQob7THFA/QEjma7RxMqif
8Na2GmAW1uhnXeQHvtBPRTUhF2vD4tjGYBzXYpdE4ub6tbSasi/MMJ5vpAWmQyUsqstCq8StV6qF
e90EbyWMw49a2muDLKKRpLzF44vUPYzj03UTqz3l5bdhnNxHGVGKKaVRD4oNt3rIHTBuZCg80zlX
YW++RBuuo/Ocj3H0iAgkzzR8IToPinFzTPTO9z0kAKdtaqc/OCtcP8YX72PyB9KbZt7HKJQK2+Cm
1lzKySNATrvOnO7Y3vBnzteLbgvXYJKJ3tD1sizwbmx/NJVNXrpTdgKatrbA+h0e0PH9LD45i1yP
Hf8uks0sdLMVjSJHUgw2id3wk06dAxtq11b+ztMwW31dXVZ31qhfnK9SjkNMW6AUgQEnSy++sujU
G48zGqmqaKltwoH2rVfGFvaY6BE0oVmaAkLVufK8oUwBgxP8RuN8/c6+7CETOESt0ptCR6stDTpL
Bivk+D4boHoTHuX0aaqPZPzJ+Wo037sShc9saIutbMW+KjIJWYJWNJU1a8TNSJFZBQRt9SH9SDK8
4KbGKaVsX5eCx7FOj9k160x46UrUZMF5Qzmxgy3xiAvGql3jUVzxsBnv8U3dbJP+5KVGvOOhMCGn
alVfLDscSLya/qaLhQQMbf40VgzhPX6TfD3vBqZKxn+KCcTOf68ERRCVVKZN8gzPGUff6J0XgbkP
qCfBLV3xba7tZCe5BERDuTV/1B5vno4u6dtWX34AC8hVc6kmvt4lGE3o3TBtyzcIf+tWOmjvndrw
IFar98bCGpPp94ZaotKDmF7gURfqe8nU7JbbgFqNqwsrzLkchMkPsx7vshi1NxuDxXTw3bzxt/pk
g44BEyF/FHkWFpkDKgC0Kk9KhLja9o3VNfFNp9anrpZeRhLs8FBUrLbBkDPnnNCFXPt4zE3vtxg8
UUHk6SmpTeE0yUl8HCFHF0LRO9iYnIL8epq7WCVzLDWh1Mbeh7OmR5pSF0g5MTEIVFlp83moeK7C
nMXAmNu+LxGBIvktJLeFElh+fMvZQJ4R5r6ffH2STAoaABbnETzRu2wf44IavnQgyUaXDg/xXpmr
2ZmmyeBU13SQxjIm6wq8L2GCGBOliaOHr3X/yVnUuldcLDBpReWHXdCGFSrytx0AlMB0uXQU6O/R
Sl7ver3ivlgPE8HqKivMrsM7iyp59pkdP5FTfhZAz0arAEQutQbZilNMFEAlEUzuXG3W9RD273rZ
4U4iilGjzsgw2gKjTiSeXpLRPIJYGUysVXB/fXfXPeZijIlgcy7LUWCgUFIZsa3FkmWWkKgedtet
8JZEP/Hi+pXJYBYa5XUq697ujdgqwdDT4wGm9dnmuqn1PPvyAb+N3Jd6kGHqBH22F5Cu5I2TYMw5
AiCvJFYdgRyyxunmZdq8BTKRC23YOAxG1FqkItrneuQIkWobAUYxwty5vsDVZGKxPiZqTUVe5IaC
qFWC67pEebHxP00go0j32Eycs7eagS5s0WUvvluG2d4h91GsE6kIZ/6LQCVSeVQ04gjaGzRgretL
W09YFvaYYKKOeT7p9EVZA7JS/gVA31nDFq0LMH/x0xWe8zORJUvlf8BAIkCL5YdoeHX5wVkSJ3qx
WlJgZ9BiQUdIBmV4vaPqcOqdBBwxIIO/gVLkrIhFRAoJnMJUBwwZR6o1DL0lzLlVajwtbo5f6EzU
qENpDsQMWsN+njg4bVbx/2j7sia5baXZX8QIcAOIV67dPatmNNJILwxpJHHfd/76LynfY/WgeRo+
jrgvtiIUdjVAoKpQlZWZflunD4b+2KIqz2SzsRer0phm4XerwMRwAwoI749hpTeqSpOQ+gavbSta
7KxOHdj7Xz+VYEY4DiqfspQ0GfOND5OX/gDttpt/poAPZzUwvLL+0cUjSLAmBJrUWsxKSSzq58dN
F4Bh9kJzM1/ap784gO/tiH36ro7y0Bxmyx9Ofwlhxy69LY5gTT3IY9dFNiAYEw5GzBJ8vlin/joq
n0F7XDgTHyNP8qEuEuLNCho+qKlZkGcTQSjW2owtqNIt37ibgTiuKbp+1HRMtMMh5TJ9kZdEd9d1
ZnHb5DNHSPKEFSStyqCOn4iJvTMkHa6LACIsSci4uTVPHbx46JfkVxnNPp6nfhEvrhKXh+u7dxE/
BEtCqFKLNDVQqUS5k0c/yxRIIb3W3YhEiP+GPtt9E8mgiLLd2+732e5ZUdcbyYwjSMfW6drjwGSR
Y98CB9EOEtFLcRRjBSRa0waoESbGsQM1ploG/2bb/rYgXiOMS9S0aU3Lt9pfq37H60NbgmQj5PaU
y56VlznM9o0wm0tVTTcuZS2sWFusdVWpr8S3eAthLljzqsB8AmW4wU/URvcP8smyt/Pl610wKzjA
dNSikNUkC+q3fkDmW9wrCFefMNzzG3kcHfmH+Cm53cis+qNcE/eyxyHYF1zivM6sIuVk+fFteTRv
k9N6Xxwj8PLKp8B279ufHRYBEyBQwR7z0fJNlGPzerIxEOdqyU1SvV4/NzJDgkeEyC+QlnnG/Z6t
jjrct9Ch1QZ7DtN/5RXPliT4qBm4NpIQ3LJt8nnrNfT0TnFWEKmiTV6fyGEdvlxf2+6tO7MoOK2p
MPrVquHtuxFKFQskTheZntUlsuX9mRDpGg000lcaYf8Affr9DAsfuacdI9WdncmtQCm8CXCn9vWV
7Qbns5UJHislvQJ4JYIzgXLyxv40YZ4HgicSX7xrBjPcuv67ZCa2EKMiX3g9Esvn6uxyA4JEuOrT
ajlqe79EP6a1BPJAYnP76e+KLNuGntkU/L9Bil7J1yr00+xrCoEX3cidSpP6kt0YfWZG2MFhXpXF
BOjBbzASlUBIZAiir5ZbWg5p3X9YfdwNbWc2hefKqsch5WVdBux58kw/9wfl55hi+n/TPENqhUtw
A5HyyG5UR1YHkW2rkKNyVB6LzuiRZpn8YExfKBgASCl7Z17W6IWvJ7jonKcIz1HN/aLpX7SIHWgC
cp228HjU+JHRvKU5tdNsfsj47Fy/E/srBBiRY+JbN8VO5oqTOmoh/IsG/bHxhnEvy57+hQnEWEz+
m5DdFUVJyj5jEYMqR0C4YthlNDyXpkG9uZABDvcj7Jkl4RYsNDRbhSDCRr+GDUZmRyNQGkhXH1dM
cxHwxHsysNzlBNn27c5sCleCWoXSKkmUoe2c3RMIC6d4YTyEH8pHgO/BGNa4EAyHrwZJ5H1+6IPy
TnYr9z4hJxDk46BvMHUqBCOzNbI1Di2GLFOz9Yo6kOxylJRJvOdlZRUr5YSZGyUTNAAveJlGZYzD
3KB+pkOcIjDB+mmmDsX4SQku2uVYB7Lrd4nG20xqKmg/LGph6lnIHYrYVJaiggRJ63a/1NcUYye/
kxbyHD6HDyDA9Tbe8n8whLjtmehPzwyLT+5oWleizSvY0f3yIztsQisL2O83MK4M8L+XS5ybEj6f
WpQpbXWF+mGY/WJrfRflEAdqqhNQYpIosf8JAWcGOYChYSJO8Gf9YJaqsWJZy2lDMEWnBOoqFbKx
zAU3vsS1SK0Jbi2rqjHS0H1D0W7z3MlJvd9YECkmRyHBK7G2v42gF8HLkV7yCJmVuXZpseCdPy5+
OOPZqAK+br5RXbKJe/kRB3MEFBu3WycKjvJ1SQgcGBgWGDg3k9QZIxkGYy+DODch+LGuQMFiQpvf
H/0w2Dj61QA8+dJEZTc1P7cj+C501XiDbIX5/GAF0/16WB71U2uPgXy4efvWFxfqbNeEKB7PJIMK
dMT8uVc1JxxB/qLNmLosGTDMc9t/pDV9Ssk8SbzWrnM8syuc+GlggHT1qDJFw/Q1TKFrV5HqkITr
5/89yPGN58NiVOfEEG7xwpVkqFZSBGUPpix+zNr0TmHlvznkZ1a092/uJKeoV0C42J+W0s6U0NfB
mEYMlL5NGT3w/sb9WZD+3lRep/UYz9vl1VDVrOZb8C87IP+Q3KZ9J6GDMsRgOmTARR0Vvhp9Giu0
QL9ug35TpwqiFzXYcJTZg8zX7i/qb2MixUxMOJSCWYL8darduOhBgH/DDMlR2H1xQ1TqP0v6fe3O
KiNLO6xF1eEs6A3G9Okde1iQF4Cj8bDetCBiUDFbc6o/hfbGESKNmbI1CmekCLMScpMrSkEYAYyI
NwXkk47RNd9y51N5PwA+eSfvhO67rD9rFo6LDrBFv6Q4LulxE6TIguEfCVJs1/XSjfwxI3hGFKj5
hFEo5qvdZE+q4RYmKvALenfkrs9mSTN512ltQ1cU2QcoKbetPvuQ9ZAZajLURaBNhT2swPSiSliT
xSYj5nuTn21YSC74bgrLKUcUAx8Bsh/Bj3S8LUNg1LPAAH0wmvR14U4NcbWFnKxwOVRddxtVFKWj
Ov7c1dYC0ffqftHCIJmbIyVMcj13D9PZzxEOU9swI8qaQfGbNPJzNXNUc/7UF8y77j13Y+qZGeH0
ZFW6sHVqma9l4zde6B+bVKbFtb+zDIBm0LVybog9bUBDuzwBVQmQvdtoLMZ+MXEWbAlJ5Kx3UG44
LE/XV7VvEj4RPDdcA5eWcH5mMJ2NJagT/ckhDkXf0o8xFevVpj24qtM9VhCfdaPKlZjdPsrFJTkz
K8RarVOSkBRaAZoFrzxuSF/LJQ9zixR24y+RPYEuG3xbln5mT4ix1sTSNEKhwy8s+jIZ7GOXzPcF
6w6kq7L7uituWiNtwGTX3REtRonaCt1ySb9YrPYlS7+AhEEAHpUXPMnwnS+Z7NJmasYeovN+HlUo
uVOPa3OAboUXE/CmRLlrqosDESQv4pZk2/degu9sC3eFhqB6Hdus3IAu9XEKQhDAuY0L0c8vyhM9
PuIRSm43vGQI4hTTjRubf5F5/52LBH49AjgByOF1VUzwcz7QzBoJ8/O5+joZMSjU9f/9rr4zsTnN
M6eYLTVL8NYvgtYcH+K4csOkknzG3xdDOMHvbIjvvimPaLSiUtdlqtcBX9Oq/WO+9semHgIr6z/Q
JertUFmDQa+PsTK6eay4VI0/KHQ6qUX4NZ4r6qY16J3m4sXMlGPYDEcW17VNtfLDSOdTmkTuVOAK
jhO/DYnp9QZ1ez6czJr+wlhEsMzzkYbpZA8zlMSbxustKxjMAQSvodPl2kmr2rskG52koo/LkB/m
cPQ7TfliQLwa0E7qDqN5IHEFZWOVDXZcaa+WCoHhgryqIEDMFcCek7a5b4G8mhX9lDQYSgqz5Fte
LDcggPT03nqcSW/aYDCRhLa9Euz5FotcLIulVnmYcoo0YaPU7BxSOc3LfGhcai9gzGg0bznIKl07
4fudUSG6Ldxcy6km+K7EcmN6R7F7HIiDMvyhlJI0bCcjeWdLuI5m0rGGUJzT8K496of+ZvDBYxvI
BoP2EljYMQgKLxQ0QkTwtrUVrnmpYU29m0OTdaORyO3kUbMzV55moaBz6dzfmROdrTVgehg8LgHn
zSduGH60cu0mr0t+ZOtym8QtVJ7nlgXUGH+Z6XgL1s1vbbu+zUbxZNDmB23GyDFm1MAV9kFh+VNH
4tBp+vkTW8EmrDeLXSzl94lYhyErD9kEXuYwtBJP4zjeE5+cAlx7UJaysqM2k9KxamVxmxrtlrEp
Bo/HeUDrmADV3x/TMIuC0mBBXvA3Ix+CIUwzeyYGIJW5RdyhQIey1aNbwpfcmfs1KKz505QXtTdm
bfitzOLwOJeRy6b6xiDxDygP2GBct7v0G1U+RQUBuwR4spovGVOOqXYkzWRrxYsRwmf0uk0W9TVm
mF9tNFo7ZGTAJBsutEh/LOZzVBk3az46REXm1JfObCyNF1a6U8brp7GOjzOp76sCigNGfVcNz3qd
HVqgjcopts3wUQOvow2WLFczfs5p+2CED2ZmvoX1CzQDUbSyF/LIi9d80Y+8nU5V2wXI7A7l2K52
y4Atz5/z7Kal9LaJrA+dYgTceGmnhNtrmeXO0vRODiLWvtYPVW3d56DM7iZnrNgDQWBbwu9WpAaG
tthNvHj5+DGpK3uEyiADsdIKnnGI9HimgvGtZT3E8XKTsMlPWO1EauqGa40J5sJRl8Y1Yszn8MVR
AD3iCNhJAfaphmVgmgD5WFb8opX5iCe2DTHGzzkzbSM2PpqJ8Zj05Pukqv5SMletvsVt7JvZE6Hx
Deb6H7R8diIjhkpOaq+AhJsp+7xM4dEo+pcRXrLQxgMITe95PzvaWNhzTI4Gr7xae52M16TFjzY1
WzMXL40RRWlsk4ncj6l+TK0EMzB60GuWuxiTW/Q/1nKwLZDkpimEKQk6EzBotYpdrL1jqQX+08VW
B8DESH4zF5mDhzScqgU69vlhXEHEDpqSCWl1OsSAReG1hBJquyTHyJzueqv7mHfVMe3y28UcT2BU
PmI27VWZqq9WVz4b4fqKIS+XDWFQ9xgEVNhXs3iYcopfOXiYdPncVco3s15OmEh5MhX6OU3DQ5Jo
H+YePCkjRhpIhqGsrHwtjfitxPdIkvW+KzVQb+fPSwZqUiVVFrvtq5uU4jQvJh+P+gz00fX8ad9n
/vFlQmwP83ahpQ7q4dgiH5V+fi24EaCE54Dc9CvTITSYx4HSyDpm6qVw+Za3qczYugQmR5f8fVKR
9qmSqHUBwz0a1XnvN3xFYZcCIAy6KsNUv5gDW+2oa4OiVJ28V4IyLp/XhgdN24LLjIHuKdNyV5nC
k9JbmW0u1TGj63PJMLbYl9GDUabf14F+VNS6drOZPRlL0TimOT6xZAyWtuQen2ofWfwb5MHu+3o+
6FX3okZI2xoIpJfhS6eYL3WPN2BXUgPyq/UbIPOza4HZ3h1XcgyXHviO6mAsyksx4W0fxa5SKIep
WDRnVFtvTfkPzpRnvatNP537h1hpH+MB6XA7wiGUE3LUKrKLpBltoi+4unHv9nWfHamF20NRHF4m
xc7CKsKocWnd1I1uh4RAw3R2tbFfnKHF3DHlqGwkNHlN6wa6qVPjrVHujxuGq5/Cu7osn9lAnJUO
yUu7zNRXM7Xws6E+RGr/HJeNpzFQ96zF+kbJCl68Hspv8+K3XHHUsDqyoX4ZQ6I7VZGPh6ow4Aej
5r4y5oPVFD+LuQIXeEo+xBBTHeruQEnU2mlfH1vLuDWmtnyaosWPliZyrHj50Vrd4CCpxTW1Qsvu
kuIHkNSax3sGGfq4CG2mWA/gVflIGwr8QLh+tcr2W9myb1aCnW06pjgTJrHXOP86wl1evxS7ERcT
NNxEvRfIcuEVB+xiE2tqidIl+QzUms2Gt7j535FC0KD4Y0NMIrqomOgwACRRP/BIdzSoNBhQFa5l
BOOyxQjpQ55GnaHFeKt1ZRfZ2hjel0X1NuS6RMRj1w5DcXl79hIQH7+/0KMxqgvLtq4GW3/MHXQE
0xV8pN0sg/DsJ7IWRnXRv7Qu6Uct2mKMYsxR+KcFavGtl+kouVnWxzRenllpZO5oqi/LHBY4WeSQ
m9GnMgSl48puy7x18zD+fv287JXVdWJRFUzEEOoCq+T7tbO5JoSXW9f4NzhvvVHvN3TP9CCv9m3n
4uKhBEZXLB/EqyBZEUy10TSqCbZ55Vh4bHwwV902GYj5YykZ1k5Z4Z2P3t6eZw8/qJhwRUnxvg3v
ytHeVNbUyK69wY0P6ss/aP7tv2X/xATh3unmkI/dumHaXHRzbw1PveFPmTP+CiGkFXvKo/7l+ofT
tvB2sZtnUUi4hTyFwZobRVDEjuVMH0aXvSqYAa+C9majXyXPiP7+G56GkC2K3RHzF6FducthcHoX
ZPPXf852RS5+DfqsINAh/JIwHxws81hHeAQPBkudaUhf4i1FM0vLHWbtIVVbyZ3dv0rgcwPawmSX
ZOVsGUo9AhjPR2Jhvq3udF8+cK9AYu4siU3c1hkbG1UNyUL3CuY6ObMrpB1jnKTEhISrzzVnK1ht
PftEv0fsCm/B1IltVqGRE5+W0GEfAVy/vs+X0yFb8nFmXqg2JGY8sDCEBwGBF3MnZwVXc7fx7Ojf
5+/bkTMDKLmYeNRt7K+o2H2+/gP26oTnP8ASiC3aKaOKAhJLvwclSzR/TEB40FHFRRfa68fvTfKF
Da1TsU+p8S3FYUxTe0Dz4vqv2PXYAIKgv48ox35X+c6ud9JUoCRp4Upood2UdfIUjiyoG0uy23vV
Qp2c2RHcCEs4tpohnKI/8ap5uVv1DwaEspzZy5HDYX9pKuHU28MRvLMpuBJWVLnFW0CyhtPq41w/
ra2HG3tCAoajRulxdLpjWTvy4uiuEztbreBS9HwNa65hV6f0p9F+bGX4dtlX25zI2VeDROiaZQVW
poLw3xx/KfqXpHy9fjL2z+fZIoT7WWEUTJkX5a/mTuY1LwZe1g+jBygICE76L/mdjJh59yGyUQMx
vnXZRTB4U0xFomcc7dRb0+8CC3KGMcAz0ofHbkw7syMUidY0H/BWHUGO629NAXazQpmeOcVxDvLM
ltWK9j/Wn1UJicHcT0qVmMCnkvguVUGsxT2qyZjKdo2gxWFyrqFvJdKuRUlmjLxB9rHwyJlW4kQt
vHn3cv1M7J7rMyvCkQBLYI6vBp85hZ+1OLPj+Pm6gUtSX7wx8CQEI6WpaQYXYU0lhG8I4NmWv9Ec
mOyp8MJjeUDcrbwhx7xzaPeY6UwXKepouzJC3DU2uY6NaJHquih210dhjDSHARXBfqo1WA+jbzF/
TJuXvpAd873i4daPsrStWK9yUf3K7IckCkc0a//NHMfePX5nTXBGdOq0laQYsajx1L5b6+xhbYzb
SjGeilmxeYb5btDr3Jdx9mXMy3vUYB6NlLrZWN7MefXp+gfejF1s89nSBc+VDGqimh3AJ6nxpvVv
1Ub+GBl2tUyH64Z2juq7VQtHdY1o1uVbOq71q91ZfdAMnWRGV7YWIYPIwhDiKzVQJmk3Qigd/BHd
bLN0AEaoOF5fzfZrr2ybCGEo+p6ADwZAGs2qbQYdsaQ8jKjd57SxQ8qcRjP+98QAd1AFaEyjeNaI
0BawmbWdwmKIzenVNxVl2taE3xqKj9cXtvdsemdH9MUx5KI7vL99zPWXtqKat3Gld15jNZ9wX58g
Wvih6thPTaOnWVfukEYMkpXu3vyzlQr+GbKapdaNuB+kCjRFRUHG13IVXH/ExqCrLVnv9n+7+JJn
1rZzexa6o6rTi1nFuYxvN2g/QyPJC139buu/AKsqn+reiQzYYBMQOQyg4HOKp7TkLF1Sw/Lb9OvU
ftP7Asr0Muzavkv7Y+XigFbFMIcN4RCQiQ7TCJUVvFc6UIa1NqZLNHn7eSeGny9LhNvouZ4wlL6A
tz9ss3AoED1tDwbU007yB/d+WDpbnnBKC72OLWX93dOvUD/WAPi6A5bAaw9Q6O38lfr8l0rt+oO8
+bOXxr5bqXA+Z22aLAy4xAH0EqBJ7C3z1rUrXuiRefE3dlrv0lPzpb9L3FGGo9tJyN6ZFg4rb3Sw
3xEgp+pcn+xea0o7VfiA7kvuGzEJ6i5/KKLsYVra4Po92XXfZxu+neqza8JSVPTKaWb+YCGXYfEL
ZE2frpu41HzZco0zG0JgDPlc6PqMLF0pu4epM/3eqr+G/fo28gRkNkP8VVEhwZIko8+H8XPB6XNb
a15r6t+KoT3N8XofV+EH2kILsY5KX/LzZCdcCJVs1svFGpDk//+6UkLI7NahGUyGK1VSUNuYiDXw
TJnD1dPirncgd/Sur3A3fp7tv+CZAGQygFjuy0Czej9ck8qNtDl0E9T1nGlSZ4k5iSMU58TSOB1a
lOQxumjwtzTM0X630heUZyUfTnJpRDBX1JO05dA9BCgObDngdJ181FaAALm+e/8lcoKmQ9OIBX1m
4XwUZq4sc4PIuWWROkbslsdtxG4M5LPA+1/qjynhZFhJgfbNikyna3p7VL5gF72x/oYCpX19UbuG
KGoRFqaodAjLvb/2i5ZmPWErHhhr42U9HgHx/GpNQEnkFZXY2nUxZ7a233LmYtIBKjGThlRUodVk
10n6vbEUSW6xHxdRDUZRmKBQLZK4p/MIjn2zLDEo8htwYUdfCyAFWFB67Z2MWXI3S/xjTBxszdNp
HBkDI7Y+++nU2sX4Ky9uc/ohzTBI2MnGj2WLM4U6NKSi1HHq0L+A3q3Pb8Jj0aBB5mq+dUhAUYiH
j+ST7V7hswVuLvPsk7Vzyytre+VC8dbrluVuMAl0fUf0fK+fw/3LBVVBjNeZUIkS2z/N1HUxcA1l
sLAORIjdJ1qmvcPT0gd8Br3GsrfXrvGaFH8ok+gjhNI+XP8Jux/T2rhYMeCDNpQQ9sHVUVkxV5lf
Ue2uQj8yLIjqDFYeLFUPOEaLcTgWhapk5bu34sysEPLV3iT9ZOhxoBuKkxrBYv6re2dRglIFihW6
6B9XAy3QTEdHocxeoD6P4SXZ19v1IhboJUzMLBEqUpclXTNYHUnQQ0hTtwHvcc+0FcJPi2MZYehf
/067ZxIlA8ogWw/5etFlNT2y+R75tUHvOyjxgB03l03d7x/HMyOCr2prNJhXFOpBO7d444/1QB7N
ID1oh+xZVq7aOwAqKHBx4lTINIqbV8c5mDvaCWj5Lh7QXY9rd4xJ5l3ftV3fsY2TQYHNZKCZEYL/
akIZBJXuvwo9xSH1lznogZANbXjGwJD6qr0zoQHSreEJZJILxfECT6A1A82dP7Dn7eHVfilfJweq
oRB24V5S1TYPjFt5KXiLwuJ7DwGaAAyM9uPF4BBBE9SIOFJo2gAgmgL+nzEnmyPb0oBfbyb3+r7u
nUa8hSGIgjqgeTFYsa4jWfS6SgJrXm/XBg34vHKo3ksIJiVmLp57Uz1FudmGPo1rnwNrYbY/+onL
DskWQC42DzV8hn4Y/immOAguVqN0iJ7/kfiKH/oT2Mz9yJfpWe4fyDNbQo7TauE062At+k1Y9Jca
QQYJ3Y2HpAxk2ua7pwKAZUOzoDmOx/n7QDYtVQE2Ycb90VzsofF5D1A40KisSbwIKLp/cSjOrAk+
fdHXpVlbhE0re0ZTxG6MyGbR83UjuxcM8Guccg1hUyzeM5o1U2TGuNDZc6fdYXG2EWag1e8lDnfP
QWmGoUIUhyP5FVMqZYrzpAQxux8WyynBWA0IDSW3aK9dZZzZEDOpomFtVSb4PhNDk7c9As22UYJz
KIv7mr89hmTzvPvnz9j84aZbB0nj90diHjUWatUMk1AgLUen9mO/PGwVb0TgTMpZtBtSMBT6tz3h
vPd5k4+ZiUOhITE9kbttbFmF+s/ROvyDtv6WmV3c5DNrgrtXC8zSk4KBqoB/N/mjYmHUnTOgyQs3
I7W9Ws84Ubdpzp0EKcEqleTeP51/r1Z8/K0l5dnQo56wVHSyiVmD9a+MPuqdclriTpaA7LrHP6sV
UxwlUYrSWrrQt7QSQM3EGaKv3fjr+oXbSxDPPqC2bflZMszzxQJUCh0LM4khLJFkHrBpC6rDUWgb
Y4n4DXTMov68bnX/nJqGgTklSAXoYl5aF4UCrk2L+2b9oT2Gn3J3E2Ko+bPm1ye5ht7+OT2zJzgv
ExQG8VKhKhGtxje1I6pd9SCEqIbYGwYYDo2bNC0+L6XygZfFaR2LVeYNdg+vCUZMC4QJ5GI8CxxV
RZjG8AbbxOx83Ggr59NvPmXnH1Do79UPtDNrwnfVeTFW1Uq3XG92s+/pUXPIN+o0juJk6IB1t2EM
FowNG5GeZEWF3bh0ZluIS9ZcNtUYI8+sGt2mLbCI+RuvPk0zqj+qLLrvbivAUhgSQsmFiJlmslFA
pRRF1e5XGJRuh6msY2vaIOI8hN8B3DJl2kq7q/tjUGQUXpuma3TU5v2qh/xqaDq0D7HS3IOWSzNx
R3JTdgPVmTnheWy0hal1NUTVW8BLQEj42DiAD9mY62YBYGHSYfg9RI0B0qz/bCgXTk5sLNWkjwkk
K0B4ig76nfU4PfY3/IU7vTfdYorRse6LG+uu+bxKov9+xKQY58V0hYXCjRC+1Cyl2hJGSQDQwH1I
gNy0QNscon7sjQPEW4rQXzLILEN55CPNhptaLWcQyijHRJWNL0p/ixDaALPv1wQHDowg+XF18zcV
5PWjozN3Ey6JXNmAy75PPFu8EN1YzyoVIzzQkXbrY/lFe9mCaedOLkZF5WLlu9FlIzyg+NYmCLrf
O36rMhYatUkSMGO2axMv6PklChOJ19s/vX+sbBH1LLx0vBn0SMWDybI6hw9IgCoJQGc3Jp+tQzgy
UQaiiBYzsZgfwHzggNmEuvOqkbkhi2SDT7u+xrIYEHWAjIKl6f1qUi0HL4aFouzGR/ZXsXSjg9T/
ESPZ7tadGdv+/mzrQhDvLgOBalDTDbZqfBz+d30GtC4wXYpEG/8ygJh4bwGIMWuN+hFUWlCi9Cq6
tJ5RaU8jUXNbH8EbpJTtw1Sj16c3SsAa+kwi9bbR2PTULda/el+c/RrB72h62q4ojaFkMCinSp1c
UpSfy7iQBIzdbUVqjGSA6Bqy5PeLjvNVMbtU5369/JzCrwRiFBKPvZ2CiyyVc7w28dhE7Uk4kcmg
ZGrXAKrT07DCaAfiIKZQhia6rbPOT4jmjV3+SYmNz1WFkKUs/hRrSLKkHmw3Bzj7IYIHU/MpLIp6
4X6psDv4s/ohj9UvmEk5FGy4mSKKwRZ1PrVgkK9K9oXGPaZcUqhet7WjD/VDV+gf+mIubI4B1ftk
1r5SVsq6g3t+CAhGQENBTsFRx3n/PSrDiKN2QSFvUl8pKFEy3evKWBJF9z76uRHBDbUGmOSzGihJ
DOofSGu90TWXweP3HNG5DeGzE5qptErg6ia++LgsrlJXp5kbp4ojDbl+xnZtQRtTNwASN6jYji+Z
0VpTO0GX2Sp/dSbGKpK0tE2jtjF59PO6rd0P9MeWWKUB5wU35gG2StUc3ZjrkBxIIV5sNrKLs1eo
QY8DxTWsCZUuYQezkekJhare/0M0/Qf8ruKhLBt23l/UH1PC1ViJ1fJ4xB0lSemTNLKVJD8kSyT5
TrtJBOQ9kQyrqGlcgBFb3Yi0ouAbwMA4ZTfQaXWWx78gBhuLpWxZuzmEjlFyFZQT6iYP9v42LTrv
eBdOqDV5q695G9X5NsDPA3oog0IC+t7dRF03TOhYmcYFXJDHhjmoI6r8E8HA39rYbfPWcE2yh3vD
8YZ+Zkb4VkM3kHK04MYIqJnC1XRquox2HrU3Ewhyof40Y7BGb750Ict9mhqPtBwgMT90JWZVB+60
0+R2S/4DQCvVNhOgJkeuHPve+kpTsKxYIOarVsVVIS4rOdH7G0RRscW7BIXw7e/PQng1DfPQ4GoG
JJpOnVp9HrXMJyaE065f0V33hvFhUClYeAaJaXPTIXFb56UMItL6LAN+s5N86v2DzFQkPpiXoRgY
eb8UJZrncg4Ry4yv+ZG9biQY4N25sQZ79bZmsaytv911MYjqZ/YEj21BvLZq4CP8RD+x5L5NmVti
AHUCuWeJ4crr+7d/bc6sCZ5nqVujGip4HprZA/jGuiBMXe5NG8lnDK5v2T3dPRjMQNpqEdW8GPPp
cVqKoTe5P/OTud5YGBloJLhCmYntzJydvbGns1VquuVnyYFprdugatbKGgX/5Vj8WYhwLIYuZ8UK
wjPQjZl+qTl652DY2h4h7rgCRfCzDJLv17+VbF3CwVCXOGu7Cp6bTtBMZ49QoLeRwUhu1N5ghwHo
wN9fSDgR6mQpBJRiyN0gWOmprnnDmM1RJPI3NMvGwaLdNrW9sULWL/jDP6h27obDs58g+L2CZJTG
BV428a0VgIkY0AwGZbExkLMf/5cL8Ge5QtxoMAeg9z12dQmMU6HdFV4RWLe/h2e6u38AnpesTaSQ
GFiH3lOECzdiiBx148jDQPno8sCCcLGsKr5t1KUv+XtxIgq1SFkR1Qs6uWY1+kqYHpF/PBIl8+eS
fGdV/iEuyx/XT+muR/7z7Qzt/e1ro4xVnQFaVuhTu6xO3FQqjiEzITxGy6JukqEvFb9YiG/xoJ5l
nbPdLPNsEYILiRdT38AZAH2Syl1z1IP45M3J66zKHgGytQhupC9osqxtBhV2iHNb6ys4LCUXWuI2
DMFtmGaNdmmOeDKUoZ3zEwdRQZZ/u/7VZe5QFKYAyK+kbIHTpXdbexgMAn/hcrcGTLz8Aw7Zvbk7
FLsALoGz4ioX2UYxgzAYRYZXR+eBljP0O1QHIb2+OIatwmjLHGIDJCEr8e47DCCRNv5a9DvFR25a
UNYuDZzTZtf62aHqqvzMbSXIvWGV5rW7Xw/AJw0tfoyri4/EjpesmsatLUiUYMJcvl1Y6jM2e5U8
FH+/Zi58xZkl4Zx0SHRXNmBd4GCwQeKGsfbcbmMoziiQ5EOcywyHt28jqEgkZ2fXJQIrBC4YNFzA
ivDeZSgEaXtINixDVL9wS7dBr3nbrdZpVjvUQvhB48ptPQ8fl2UGHqWU5Av7X/TMvnDb+ybVwO/S
8N9k+/1jdBrt8PBP6fb3PijK9Sbac0BnXgAaknAgdRiV3M9p5hqG8tJNxadJDSWJ3Y7nR1scLoyB
O3ojUnu/pxCIj4DLz5IgnjKnUO7TsAJhkM/U0m0bzGx+vP4NL1cFvCGe5OjFg+6YijXVqa/WZJ0g
/9e2YbACVKbWbzVbgutWLp0lrAAqidu3zfaKqXhrVupaLKAWHNLYifXKLsj/kXZl23Hq2vaHLmMA
on2lrcauchcn8QsjrRAIRN99/Z04Z29XMKfIzX3djVdJSEurmWvOb9ctvP7Q32/BDJyUFewYfMo7
XE018iHKBch+4310X84C3ug++DrDQHPiWV53EKEBsicUPs8WqjZOeZccMi/xJU/3rv+U92/Qb79k
6d8GaqEVkYB0QGEG9cBUf8fj+MXq4iCr+o0kR32fdMzGMOMAwBJ2eOnUIpBGW3oMEnBeml+aYswe
7VqCFKDBVFcn49HQpzujLDBn256IMh4aWp0kLRo8u5++lKP1Mx/geQ0RuaSQXDmOzynqCl4x8VM8
Wjdkir5kQ70zc3rfKiMgnJZxO8nF7vqWrZ5C0wSHHZBC2juQkq0Le6pKdMT0vD1Zio3KLpjDtDG4
bmZlJGzerTc7C1epqODXmMkMgjiGOpfigaDMEeGsrIZhpvR7cWr+QAxv9fAD7DLTUIPce+klO4I4
wZxm0nngheQInOnSj411zbHZu8N/YWL+CReZk2YONIkoesXarXawa286DijjunJAfDP+k7mQ2bNf
Mzh/0AuDFdf1hHQgQMWoi09AOx8H6l3pTa4WVKF+p2w4xfUtBIU3khtdecc33NOoqGQNjJkILBzD
hu7k+Lixhe/fMhwNUPGA6BpX6R2ArDNjw+5RMPoLVPn6av41tSxPTmolrIRUaWirsavp0TMd6q3l
rH+gNxvzci8+kFGnPYkkUEPOWL+YeLMXlFywbQHX5dE+2J7XWVvV3NCeyRhBM7085sKo6WgI3K2G
tKHUZ3dY5MP1j7RmAu8vxvUBHkNtcvE2gqJ5kifQJwcJuLJ49mOYNuB9r1Isy3OtG5j8QydXAxZp
kcCO4xjVSZXNtKn5fvzCnwAE9nOPfLR+zDgEGqrnGaoJBCPIhUVQnLSb4qX8eH2ZK5NPaG5e/IrF
Os2sG20AX6FoidtFdzmmytJw+AgiL0fsVRBTxAfLjw9bJZ7V7X0zuyRmKC2d6z2BAiSxythJFfIw
pFtDhyv5xrw2Q9YQdVjY5IXnEFonlVPSzDT5Vqi5mT8d9QfrMQIvrXjcHq1/H04B0w2uGGitGbNu
xaIoQgyto0WH99EkvhJN3pQ+DbJwzOgxhcSlsqmtvnbvLu0tDtCUK81Qp/DEqBL0vnDk2ydU6t22
/EOAmboWbVwaXJyVlLUyCBnhiX9BRUEwcUtMYLwgWo+rHv4i45klD6S98OUDzlMg3TS3NFAnZ6tq
sfaMI9vByMf8dfV3sSu8tCFs9Ky0SfXyXMqcUUw/63FreHbDzlLAXk9BzGgkENnq08chu+n7j9Ta
6NGv3YWLpSyF60nUUqspUUiIAE11SV88tH12v3HPV7/d236R+Vm/cNIltJRBDYbxoi7gmSs540vi
GZJDHsxbGRFJ5SagDJMd7m5O4q8tD2EQciei6+Dwn4/xheVUriJdTsBAF9UPpPK0L6kvQWG2tfZl
7dv34MB3+Uu7EeWtQNpQib+wOv+qC6uVVcSk6BAJ1Ye5tfRrcgvonD+IUNaOyKWphZuBinuCKU5s
LZv2unJqUhThuy1lr7Xvd2lkEU7yuo6SYRaI4r0NlrwDF8huBKTaN4XRVr8XJqkgXwhqbTyxv+8c
QnET+rzVjI0Tkl+eFGd+zjF0dKNUjvUJI0/B1jzEWmZhXphcHM4UD0HRzA3okRf3gzq6sp4EQNnf
QY5Tc5pIfN+4DVtrXJxJAyCqPGqAXpr5w/M4VP0kyFzMRvRHkFF50RFygUV43eja83C5yMWJ1GXJ
sFtkBHNp3lEgq6UlUARR0PqUQdxaH/iWdNnWIhfnUoxq2ksze/hY1PeQTvU7xjdywvUPR8AkM7MA
kSVcZASzgTqBqQ6uC4uxVBDGphGOiq6fOoqEhxvTRni+etlQtPiPxWXGi5KuqSLitIFrA5VB82nI
EkdOvlz/VOs792ZkcQV4ItsVmqNwWSrZmWX1aIzGp+smttaxOPLgLGkVOotHUtGebeBGSvtb3vSn
61ZWvcbFbi3OeccwOG0gJQzM8U5noIItOt/MGkezt0SHt7Zscbp7UgE4ApWywAQ5cWnV4KrcgkWv
m8AoLoAJSJ2W9YdYFpiQ7yE4XNoy9IH4MY/Ujf1aKfPh2QDm+h8bi5iqb6wxB+5r7irl+1/Pxhse
YRPTuLWiRUBFO8ItU0LdtK6M2yhRUH7Lu7vOUkF1okNrEDAvrjLhSHQ8CkyMFzWBoKp9VEh71+V9
7fzNafl38cu2E1IqViYEaZXOyL1oQI9e4+j0NvU4GKqv20JjHO/IMv8xQd9tqOByVZR3VetGbrqa
YAhOzpuDaE3fKLRdVPQu608GiWrH0hkIYhlqGJXTtpOfZjvJgJw1uI1B/spv0pb5fTx5Vat7Cn2W
pH2R3ejlzq71cJwSZ8ggzWA747hrIA1cCJTfSuLaagVyBf6TyBGYkY3Pk6qFis0dHRqPhm55ipY7
QxrE3SPBzsv2U5bt5PFWbkDVKgZXHwdHAgu1oH7DdrnQfqBq6jWmgmqm5rQcClz9C+N7qy4U/P2T
WlaeVUGmMn2JmxqM9+Mht+dgiA0gorUetexFIvjn+WNDP5P0S290gcgysPV0oOKWnRiTBo3IXQl0
2CKBPAnv/IZqn8CR7WapwE/9wqzsY9+fJ0n4839RN7LTaN0eyEZHNiEop3Xg5tT2ZjQ6ltaCtfZH
1yu3EGnGqKYUdpnsZlFxxkgfdJViX47NXadn7hjTG12pIYjUOQNPjnEjIGXbuaKVIF46OLoce12h
7uv2+9yPyuJzqz40XAkpfdGYfszbOiRZ4pNYd9X23qQgPm92tcwftJjfSkV+Uis5kKObqOqOoBFy
hqFz+tI+YookFHlGvTFiLtwXczTUEqBLkDusfCjbe9YrLvKvzDGG2gceO+St7Iw2cyoDBML1cBTJ
16E8psl9C2wEadOjLe4xXwwMr+GXg+rg7XdGSTjJiCV05oHXw65vVHCOyK6ZPI/NNwyqd1N+VwvQ
DlvQS5qihyy767TEGYsnvYO58keCr1OZ4AsBVNKm/Jb0J0kBG6v0U88Uvx9BGRyBIzxH11aJHbMo
3UiIXWENXmacNLM/ZuDbyXru5Ynl5GV8bDvxIEmmn+PsSrx2mi661SdErAZo9rNvoDd3mY5jPT5h
fMFX7cETOPm5iuYZaCzH9oWJ4T6vkK6rhZNaHKOPH3JR7jg2toNwtVXV4AuH5N8AzZRaO1ABrs8h
cWoge2pL8jolOYj61PMC50b8lGX+VZAfVlXh0KlwuIrXt/Khab9z7HU/pa46dl4D/u+YtE4nlF0a
0aBlmteRzlFZ7XUa9yItfxjM4sZqiUvL6saq+EHpm3DCnVC5tZNV7suiP/TSt6rsgFky/BQ46xxT
xRkKHjza8xzbo2eIJXRXLppHU00crVJDwUNVUH6eFD7u01YOCkuuD2XdnCKiSOCfT15MPatuoiHN
/BGZZNhBVXungJBdDDQQvEscEbOd1diNB0GVJ4srpQcKK34LOHbskDz7gfbu2aogA5bGwwk868GU
N+ept3S/BNFFkNXKUW/jzmkZD5UOJz3LOC5bA/xf/tNqqSdxUJvZspLsZEZ7JzMM5jZJedTNOkLw
hzeGYu6XjAAxuhZNyhNQXF+oDIrtrND6XZESZNkYOdhBdSYG7pTjAEh29hNY4NobtMIzmOUZTfNT
xRBAkWRBXNOnXMQPAv/jaEqtE/HSV8piz6qicVjEzqZSoiGe3pRQiuBD5sdd+zWj4tDYYgIuzEaJ
tRW2Z8XihUjTqbLKRyrzc8rLxDMZ0b7EEuEOTfUPY5fuUMQKoFMTCptrGK+s7vAFdU+lPXMgCfbD
6uhZypJ90UwfbS6FUYpKVlS6LLfO4BT42rbqV6ttmNMljV+Ow6nQxXdV5R9UK3piqgZkvHFGI8EH
PjUYqf6U73qgMQFAKmIH0pzgT+ffqeB+1NS7SSFBL0++Zma7RjFPVIbfJxAFShIcWwafO7lEjAea
6QFmlT+pKF+DCtu1IvBsT2VxiHuyn/8IAVF93Q4eFFm+1Vqu48ZGz60+3JIxhWOLDLga9Wy10n3C
2UuVpx9JErl5wn60lbbTB9zpMsGVrLD/uVI7ZRV709g81nXzNWJQ6EMYc87YQFy8X3ulbVpHLuUw
pnaY1LmXgUZKQgXSz/XKcpgS+WDYTN2aVh61ol2TD08yZrtBYq3uSgOGJziato1w64vxNsPUVhbb
gaTbtxpFJ1bK8/OUyye5qb9CzT5M+/oO0+kfa73w6gj9aSmZo0KIKSgSEIJMv8EfT3c0bXZdm4J7
oah+lkNpur1hDg5NwPZPOgJNuUhA3KkzGqxPnDSSSq6UJ1C0ytSvfQeircmc8POjDO5d6F7Tlk95
RYSXi0gCEVie3NiV0oWAoZtOPEQ/uMRDSVVBRaTso95AKZLJsYuB8hOhKfQcoujUNODNncYnDYMg
LsnqF7SUHvocrQhIxTh9nctPqRwHhSpIWFDZAoEFdGj6ONmZqOI40qBbeLgaAQA/cmcJ8sDBWFnM
pV31iFDk4yiRwdEGzZXk/iEacB86G/+SOmx8iQr4oglJBzFdRczvLBhAGIpf4KgXtfHIq2xv2d+I
Xbqd/ijRyZ+kCvSnYH51J2u6/x+ok/W1EAZCqmJyoiLx2wbScT277VMMZpQgYutKl0hQKSgSzGpV
1IPg/ZcmFbfI9nV8f8gCtegmxVpQqlnp8wE0+73pjDUA9HmuOZVmb6RbqxHqRZC2KDsIkRAjs0A/
IjEN8hSnprq7HgfOIe61KHBRNMVmjlocQ3hRb9CuUpJ835byc8rxecpUDoY2r3EAh71INypiq+n4
xcoWkX6SEZq1EwoqRv6zs1AZsuw7Pbqp7OcM/DHyJnRizhmvLXQR62tDUvCiwkLjfbWvzmAXQ01l
cqvTNn5sNbd8W9qy6WNWDMIwDKZK0BS4ejUdNb381kr9RkVjPVsCeQoa7ZgRx2Aa1nxRZDP7yJjU
EfRI/0z8dE6+Uw5/RpC0Ws4Hnv9fa4sUM01EIimVQLbk0wfNHW+BHvrMwhGdR3CJbbM/rZ/9N3uL
+snExqFQI7SAqAWW8Nh0im5DnGAFn4R082JJi+uV5KBaZBameiA/482ECCz1IKKRYQp1/NZ3IGJl
3iACsiV3CqanteNIQA4CJlgku8v+1piC5VHJcUYKFfq3tPGzuvY7ojqCFZ8nQwoY7kTfAAWY2o4k
nnjXu5DVAtty/Cxs6MRXyBDmKe8bzfo4ifw+n0JSgFBY1U60Qzo10lOvGucRGjCiI06Mx4bEqse6
Q2vzOxJ9LeA7pRyPcIkJHEDAEBC2cuOL4bNVPomhDIluAs1cekyzwd8AHaKTzTGWayMhBxOcXew0
PIYxxDxS3vp9Q4KBfQdIx4kt444hlB+F7MvRT9J8iwsxIFpQ90oSO2X3PQKLH0Sg3dF46ArlZ1rD
dU6Sq+sY9sv62jdliCF1iUaC1s5zhxdcCbp8OEEH/SiP3Cd0uM3M0U0KwxNG60A6Nqjq/Fxkhmci
wiup6sXq8E2zkNKYkKzL8OeEftu2CJwwzePYSnRgaYa3o7q3jOlBn4xzNMUuQv5ZEwWaJ8p9N1oh
Rovw5BsOpFm+F8Nw13bDyZiyY9LnPoliD1OJST0cWG89gxfqpmRwoS170Yom1IAA6HUa5OMAkt/0
saKmk+FbpSkES03mZsknNT5aInGsHJiNmnmRlDu07Peix6fu+8Dm/Z6ajVOpUAKtVM8mZB/lX7iN
YHaS8ccQwZuTy0oMow3Tqaf00ItvIpH3ejN5hflZJA9JMgK5Kj5nso3cfgo7kHBEkPtG7sQF3Vn1
c4qLRSw9sGLqQc4CRCr5TWwiW6vK5Lk2Y7eWFF8U2ccsjnKnF5NLa7STKJgbChpGXb7Rl111nm8X
Y+k8607TVTOD6piV0w+51bpZB5xItqUYvmVmUWJUEmUoJI6MwqTWp5GyoKHJt4RI/vXn9bUP9u7Z
uVjOos5YdYVBaQPJyhZPHOQeZg3ZeWAX0BAP8kOoB2j7dK/tJ4zvSs96OGvnSolTHuvMSb9qgfD6
41bzd2vti2dDtiPFykoABqLk0BNEVBXzWPp0feXrz8XFyhfPBQJIZVQztEcRRw0B3WWFW4eSr6nu
PLgATnp59/9d2Lzwi/dwnGqrQ0cFwhLlc5Oe+Xie4nijSPdf1oX5TEPRDAyBLwIJqHslnMYoIRWo
ioSpCKfYSQKoSTBMGfnAY/Kd+vGvOjSY3tVURZUxDrtcWaGzNOeYvlaq6DmCy6ZZuoeAGrSGLLck
9UbYuTJmj4cREKYZeaGhGL44IhOTbFJJQGmZ5/wpvxtP+tFOn6avaVh6Zqh6Hd1TxZFjMN+moOfa
Es5YPaEX5hdnhxg801KATwJifDXonsvbEyjrHcoLG4sthWBjGrcKbHDqF/tf5DBU+Q/If2tgaBWO
drmhi0iDAwnZKm2B6g/QaGYAnAmolx86t9w3YX5b3dJz4m5cwNXm0MUCF6G9pjUoYM4LfCX4GTw1
u0tB8DOdcgfga4yUvcyldSR829Mhq6HbhelFcN9SBvpAyBUFzWDtxaSXjijSz9fXt35GABKTARKz
oMT0+2UfcoWMfQ0vppf5cWyS0dE4Q1pYb8morO/jv4aWRElk6FqTor0OXh3hmhCqGTF1haaBFr+M
ze4vFgW+IlUBdl0DHcvvi8Kgiyx18/xQyvtwxOtAB8AW5a0u3vpxNHR0mMH28p4BD+JiZQ4BOpCt
JzuueOUzRtn89Jb+mHNtSBeGEITZJLReORUEwFUQ70FDHjxFC6eSSDJGNBhUeKKphlqa4sGjbRyK
FcJjixBjpvUjQMPaS1oiii43cOrAiySTDSkwHYX86GFKlGfOxmPdQSgurejDGGv+XB0drPpkmhh+
iWz9kErRqWr5U27zmzqJfEsb/Otfd+Uk/fbjFsGAQYngfYaOcI5Z5ShpUJ2Gnm4BebgJczi1tfFU
rQGGMPuAWSVTxSQfxth/P01RrsnUHgHC6Fvy2ZyjZclGJWhKYyB9m0+goAqUaHyC9JXLZPs+R02/
0dUPg2q7Qyr96NV4r3HtjpuFZxcgrWgjO/OLQTmgjvls2dwVUaI55ajsGVR1pSrdQOasXPHffv/C
afa5XfICwXWgRXeUHFPrHDdbKeC854sADccRSimQB5plzRZuxEjAsUBG1CGGAHQHwbDTqdM4yZce
UsEgytvM/NbsGboOViuIRaL/tgg8685OIXsIeIcWyj+RcoJ0rfg4HSZ/fNyenFspsgAUANYWENaB
c20JieNxa6MHo7IwJ99pme5s1jtcO3JNd7waaqHXj/fa57q0tvD6EqYBGiSmuHey6QjIzdb1k1Jz
7/9uBe3nmTLWAu5s+cFSlLUHdcIUk5k/IcOskk8VD6+bWCuszPcGVmYXCczd7xeHi0jEYwobv5j3
58H46fSLeXqbeX/NLV4aW5xywYtiqErEdpS250kFJF806E5cX9L8R5bH/NLIMhjgBBXxsQMvlNq9
4kKOqtJ/rxkEKXCRyYY15fUYX7O3OAuTPsV226NpMNRC8wtZOeWJfGcm0bM0QKOYJmGni7POCzzf
wzEG0eZciT1C7PhrTCTTmVQUHlk/xiFl/U+AEXZGr+ron0GhI4mh16bEP2QTtadKQmVeQMXNHvjz
FEXQRK1K9JvKPEgHvXBKsMwgwzFv2WA4apm5U6L5I1WLg1IbqG2ahezlMmjAFI3oIUuS5zSXdmkZ
A3NlyKdBTu/UGgzIVAUZW9HsKw4x9aqBk7Akv1XB0VxmB9UCW5nVoa9DvyZd+bHg9JCO6Tnp7UNL
FdWhOial+v7WyPgnImWPoogOsWKhZ2Hf5Ub5lJbKnQ6a9hGMGVI/PrC4uyOo8oMAEuoLOpSdk+ge
qcFzY1ef05wVTj5Qn8vNFzY1uyTWTCctk12iRV5l8acWSbwQ8gGjpR+g63qr2yDHau1HLa9ltMJN
aCmn4JKjWoeiGttDHe+nmlY/rh+5tSQCnhXqnwjPZAKe4t9vEZ4OwTMOYczeHV6V2AeIDWa+uIXW
IWTJtJ25b13IiQfU28Qer7lZRAIAkJv4wO8mAFW0zuJkHuH9K+2MleIyVvpmbXHawQaQ50Ze28GI
waMDBrGB2Pt3YPhvcglYA6MwZscAjl8iN/KmTgXEHvGso2oJhXun7G8lF11kjoI2cYsDMuvx0/WP
ueakLm0unBSRJzuurSQKwMFwluwxddQi/X7dxlpU+tvCFk4K4FUU6EdA9HQF0zO+cTCPw24kwKd7
lIE0L/vOX2y0tze81dbaFl+vEY1piQJm5UR1s/K+47K3sbK14wgnBfwhiDCsd9xcpVlruhThOM6A
x7nQDKXyPQ1tcOTHvvFw3dq6r38zNq/3ogyi1NkwAdEJbq7kwKRTzKir1JgkGLdIsdZqITiHb5YW
72SGDq4BMm28xciIUNWyfrDDK1Y19lGzRPF8q8KzVrH/zeLiHBa9TKVBbWYqACOsxiP/NED3EJOa
geQX3OuDQfq7js5vVhcHU9Ym0SYK6OhsY2chh28iSDJv+qzZH75/M992c3EOec8tNlVQ74hvkK27
TbljgGrTm/lSx+MfUA9sfr9F8EvaGuxr8/crvCkwyJPqK7sCej9t+uG1EOltFiU21rjEuKmpiuoV
14ELh/zqASSnYKwATy2F2q7sKZDb22QdXr0N8JMzj9wsRrf4dkxEgM30GiaHh4+EEqeCklmfAQ2j
bwmNrvqv2SX/Y2rxAe1cmayoAb8xtVLjwYyq/FBTCx1twdvQkjPU8xnYP9G+AAU2LQAxqmxwgFYm
99RSUjy5nM4t/Pp1d7CaE1/+rMVXzjNoA8gRaFCAs3FVF0P4xa50qY8+QwOvKsVgDKFuhrHtEAxn
7Yb5jf1ffnH0r8Dw2INZNqL6XcuNT4IMj6xpA1vWtqiG1g/02xdYkmnIQHiTWoWx8R768vu5yt7s
tEcDPEBwgJtEXa8ExO+u7IW92e9fuNpGraFLPzQoBgn+UpaoAYNPDcoVpnwuCFA5CTtXUQukwPSU
T9NnRZNfRtl2LEVpQevLEjRjiDvKBvfjbIr8Ejg04MEGABKpjtZW4TdyNG6kaa8tlGs/ehGXdbnE
lYyD1K4bC9/Wz7a4Naeb3rL8RK9d6M7nEXMkYwNpsJ5UXezV4lmiICzFXDGOd9c6umMcSkhOA9s4
ur2HvuQmi9HqudNBmYdSvYoq4eJtSpRYAL0axaHU1J7Zf9CAyySpk8TWxuM+/6F32wmGsZlREYPv
yzBXIokmIpNlYQQArQC61ay/xqzxr9/iLSuL3dNrIRnlDCrQjNqbm8PT9MSVrX7V+vt6sZjFroH4
NtUHAiYtJFKg0uMHArqpwQHYkECvOnKkzGtu+90mFHtWgn63iYaOsidos94rdEuUjxP4H1k4NbrX
Sg+V1OMi2F42fklBmzpN51xJXFXbKrjOLvma3YXLjlit2FmOElPaQfw38zX6nCv71PTLonNTaeus
rOZEQM8jakegPE+3/u4wUBmJSALd0RCKlsMdGr3ndJeco8/WTeF3Pt0bTjO7Y+KngXk3bgSG8x9/
t9h5LP6V8vYdJV7H5NxmdgnSYP5oiC+CbFzx1St38fcXm4leFJ1yWlnBRB/SXgZxbwE013eNbBXt
Vk/LhaHFi1YJezCsmkcgPOE4qd1XBogUkIPo9g/7LtIPhaU+mVL3WNBhg4lk9R6+mV6y7GuKRChg
A9ClVtobUxaPQ226k0g2zMxRybtPBX2TmZwPLAjLOraR570ERUt0T8unYlIdwMBCC2APALSouVW4
W3/GLqwtnrE8Gfu8JIiqE0kt/TZSXixJnGxRHhtT86hGQ72rAGUv+jtbBvIy0feAtZQOtYQrV+VH
q8+JoxW5cDS9kRyphN6Rnii6J0f8PuVg/pRouiWytPolLn704hkDNkBLLaVGKJlx7qoD5jPiCSrK
ZEuSa41whKAfKs/0ghgwXtZsI61OGX0V4kRShdfmodFbV2foG8rACWrJvrGywOIssJT2Fqis/RQD
wqiUYTOoAM1w1F3RWEzwH/PEFg740pE+m4rLohrgzVJxLRF/Mmn6Ixf6xpVfa3P+9tsXn9bU0bxS
ehYFwpaeaDNPGzCGCiP/ppbiBqo+OzTNPyTV4BkZDVMGqMz1h2s1JrvcvcV30hVeT30Roel5M3PV
kV32gX6A5oivBk3YfyXJlsHVaszF51r42KRBTUiZjFfZjwJTRNSXXOSGfyb7sebzLle3eDDbzI4n
SL2jM58ARJp8iyBt041fUObfCtvmfVq6hEtL8y+5iDVF01WcCpTX37O1/pEg7JqTvbS3SJyGDEFi
V4JyaUC30FdkuoNs4a4w7HMiojvgir/XA3loOUBVnfVXfZKL4uFytBHt3V6vZyqVX32ZOKDsrvIH
3zpCscHTtybP9LW38cLecrCREmZpObHmsdvmBlIUYVt8aBHJt55dPqJf4zRkRyBHp52tbmd42nmO
Wpvb2HDjUN5hLIB97I+YpdgJ9NR3LJjnYx4w3WEnDvmMUZiPSdgEJjIwilkdp6AH+UG9jV8Snz4q
39tjhpFX3IS/K229lWAX3Saujlw1B5TtsHTXVL7EcDjXr/faQ3W5bwv/Qow+sjLw+Acav9NRrK6L
YyU/VQlWLmW767ZWU4jLKuTi3RfUUkZga+fqwejbaFmbGih95vpIAxGCptuwt34m/i20LrFoA4R0
fo0M87j/IKX1sSFdeH1Jr/HCu1v9Vsx99d8Xt1qVWFqIcpqlVKHU5sfn+ksRJGcA9DosbK7CFGFx
GJ6FN+tNomNx3f76+3Bhf/H9lKnTWk4RaPyVRtKqa76wtngLYqmPpoYjB/yPtf8wa/6Za946Lstg
W6djLpdmbwcNZngcTsTO0O3UMUi5B4LShzzZwVAAzBNl/c3qUNSrUo7TK/jDxiavPhIXy148EnEv
ZRhjQbxqaOgyV5+bEpA4ZFZurXtQYPNqE5NtM9nLZoVC2TK9eDVkKYqpMo+9z5Xn7inVHXZfYRIJ
0zG7Oc8Abvu2GkL2uFmqXX2vZhElMLTpJtTMfn+vpFimWScBACgdW8j8GID/sVdSHYJa07ao0Fo4
aF2YWx5kHstqqgM6I9EPUvWEPrGjTBu3dX03L4wszq/Sq5LRzK/9LAer/mg/gPiEfiAnaFMEGfpY
AwaZhCvttzZzzpzeeYkLu4uQhnPWlFMHnR3O5Yc8Vb/ytA+yBLFAW55HAe20Lt1a69b3WxxaqUX7
lc6E97/iDaBlnP8LO/zW91sc1JGIKIXkHdrgI1i/ugoDRZNR4NpW1f76dVy3ZGLkEERB+jtuKaYM
MqtTnoWSWTsyJyGorJyI0OC6mfXAV/vXzvL5YFajkrzGBmqvfKtsdNGlcI3Xer7c/AHsbmNhy7cE
FSrQkosGp0JK97S6yZp5JmBj91YfxYtVLe5ZMowD7jzIg6vmibeBwje5Rue/8P6wv+3b4pJlcZ4R
KYXLmtlbNT87oFnmqWd+GkAurWylC1vrWVwtqSkmm83itin4dwzrVq8/bJyD1UD6Ysfmz3bxxJeY
ZOGYD5OCZK8H2SENNaf3tACZ10a88l/c09vOLe5QAx1WMUTIfFqw7uhAFn1TX8l35gFkF/fJxegg
QyPpLwh3AaG6WOIcJV4s0bAks4hLtK7KcWeEbNepPvSOHFM5jF4LHbAtfzj/vWtHZPaXF/Y6tYhy
JYM9AooEd9TYD62uHpKs/U6j+CbOlY2phPUw6WKBi8hTHUxGKcOp/+UM2eEfPNC2TMb8ka6sbVlh
6tSBNoaZZKHoRNiPzY2dARyTYgBENZ+uH82Ns7+sMiHnGfWoxjYK6c6cMECsbWnBbDnBpYRji4Of
p1o5k5ZZ9xa0iNn9BIypChZ+MOPsrAeysab1ag2oI8E+Bm4yAEB+PxtWNEDoNkLeCpJ8MP1I6PX1
QMzbdnUDoUXDs/MySCzLq+l0ROnX0Rv5WBQQFJqMEyXT92kYnrvCChubQ3tsql8gqIepprx7QvUW
sVplepNJPVOOz8wUm03E1Wf34ucvjjaBBEguz22S92n+H4myrIbkF/YWJ1tO+6hoORKA9mCF/WkW
8DNuZvW+bTji6vv0ZmrJOljF4LsCxwe07afvavWpKIO2+XH9RK9f1Asbi6izq7UhmxhszNun3/xz
Uf+oQrKxda9DfhdeqImkTkb/4O+yma3NW7yKTDLMYlBxLgzjU56eNTRRjY2i89bVsRZvIaiKiopE
6IYwiboyx5ialIgboDpz37Crj1M7nMQgQ0on0T50rRJItbwrx3RvySxCJCXa204179kUobHfJJDy
HLrRVXWhu73cdXtZBlNJo7CvlRH7dgJ+EUMkG5RYW9s0//uLbxJJ4HnIMwkKaix36hjMB8Tp4o3n
YMvI4p1VdfA0WAVcDMi9HQsCTVl0G1PD3TjLW2YWnkwfM1khGf1F+AiEJMNAPIg4vNgz3c6vpXPl
pF7ubjbjts71wgXJbCx6ba6sD4ESmLsylHJvjlkEahFp4W+scvURurixCwcUg8eggi/OQ/4pv8EU
6uTlHvUBQUdi/knGBNwfZMWr8cObzaVMKrGkCIr1CJQwWRRKTvQsv7Q+RGizu1nrd7hHPuDENQYs
d1uh0sZq7YV/AilCbsYlGK7A8ncDJOc+0jYTj9UA+mJ1ixB9rBRM84Ko6nV1Rh2AUiT4xQ5q1khT
t4bTVnEvIBf758W1F65Jsyo6xgOug3xgu5G69bAHTbQ33HeAgYHim3xgwWRunZuNh9JeOCsLGsll
kiPbiW9mOQtFfZWzkM9z1QzsF9tB59bbYs/39cK3/C9p17EkN64Ev4gR9OZK2+zp6fFGujBk6b3n
17/E7K6awlCEnnTaw2yoGmAhUSiTqc8R6FADNC8Rr6lyF8QSh+Iq9+vclZmOsh05rXaVApk8DMp8
1GDtR3Md0XhtbUmzJStx2OeedSgouEGRKinUFMceUuYP+iT5sqLey2kimsWsfxDimvEFycF+F+iu
FkjBTBhxHAatEVOPeeLlouLI47EDO2rNPavh4MmQDIvFzmbADetwUHAzRVxQShFe5f2x8P+Ld3K/
MdXDXwMNymk/u4yhjgLm4XMOvVeEPb22hOx6KA+G0zlRaPaYhM1tkTcDi+t96Q/XCm4VA1TavPHm
YiuHHcIcagwpCVAIWXx/RH7ZlW0ZTFL2BJYTj/Us2864Yib2P4PUmVTispznAfWGf4LX5UBkOjRM
NRNdKKa1bYe9WKPOI3R0l4zTY8NNUFmMLCW9AaGYiVIfmtq8yUttww4r3JNInTNtk3/7vfNebFOn
E0MbhVDkuLXqyAo/F77mJi53Tj3uWzyYAh7aFdpfWe2T5ETsGaVO6NRNSl0JyFyVfPk1W+RnfuBE
C7LtaJtUuuuuUH2pj+TH/SPD2mbqnBrGMmiR0Ocexg0mNFNlmgeFSpATcgdted239QvUu+wrdTwb
ZW5mcAJy/x7P5ZBbwYHoGP/eASUOubOj9GM7RG48UnI4bNNgKqH+rnQf9he0aQBiF7KgQHMAqjI/
AwAaKiKVR7DhtiJn6lDwq0Dot29i0xVVlGo1KLugO4HyigFSuVxNcDTAg0p5bNvXisVlu33Fr2xQ
PhBBwXUOdQ5PN7A/pjVkO1sUFPnZVEE8m8dPXMCbxuiJnRsPE0ZMznxv2A3zZ2yC9+pnULsJOQXU
hAewa0Ug6bANcK6TUQuMbfPu7LMJBbbx7GKPdg8hEMUkLN5ek/9cFqtBMLa4/WbcvbJGxYaGII9i
PwKuydVEFLxHaOoRNh/2U3wzybQyRYWIUJlJBp5DWkaAMIU2Tfao5vZMaP66533v3D7RK1NUdKiF
XSmXHGoV8nWAhIr/z3iMCk7GJ0jD/UZbO+M8vCk/rG49JcXLNZrb3JsVQHHgD3UHCYkv+8tibSB1
92hQt1HB84SE4PIVfCkm33yMDRVkqYd9O8ztoy4asKlihrfAJdeBBxYzFpBtI3EgeDRSn7fn7jcG
tTcBf/XFKEBR0v+cw5geFhWjZWAMLMQeviGYhTRYjBVuuj1YfzEQqyNlRw+9Rz2GjQs5+M/tL8rK
7Gt7E41XpqjNBD3kvKQCJLeQFmzMLkR7UDOzSIxZ66G2b5mLZGk1HOP/P1e86eqr9VCwPHUIkNUU
hWUlhsid5Fb1ZyhRMe6X7bLCygqFupDxHvp2wQcibRdp5vMfCRjGx7eywj9SfmHvY3rAY3jGJtxf
DNPP9AwnKq6Lfz3j/47VGd+Nfpo3da5GaQig+g9+59t/Zn5/412w+XhdrYzC3yivuYqPED5OX8Dk
aKfQRkmt6Zg+Ev2OmH21bNagVvYoEM5rPZLgLaClPBR+fAVV35N0DK7YlhgeSb/KlT6JZZDRcyDK
FhxDzg55IzqqVDGoAbZhcbUgCn9T0H/UWoeARL4mQy3/vv6Va6L79lvF1U1QXBmkoKOQOj5tVUyz
RkDBZalPdcr5yZyAsXqy2+F23/U3r5eVNQpDxEHQqxRqk26QvQwg0pacAjPHS1Qzzjbrc1EAUilG
LRQh7sopiJ6rWDroszib4KVlgTzrKFMY0i+8WoYlHPBPnt37q4JO1c9B96IlaRLyWNUQfBLjb2px
I6YVY+e2Y8Mfn0imu4IrDZIMDUQQ39gX/2+u+v39Q5Pxz0tSoK05gbX3wvVIejF0InJ4YEeH+74u
8xRaoDfCyAZyuBqwmgoi6lzncLriw4+z0jAcY/9Glnny91WwtggqLuUOEA9Ra0sz0CmkP+8fpe20
3epDUVCBZHaRVCNW8we4vn+HgCTs5+WE8dy1vYQHys/lp9+p3LF2joIIg09rEOsHscdz5VW65HeC
wFIJYPo4BQ9CPMl9qQDNtdoOvMoNfOlauy5PMwYG2ekj1rGlMAIqq1wlNipqN2PmpMl84DGpGGos
6bf3qwItHeFgUQVB0TRdo86S3g/jZERj4iVZ88nQxs5s9ewcRPNnzLhXblOhfMUNN5BQvdWEzMNc
0Lel5ub/G0Con0GdsinnIE+oIff5H33r/3Ok308evVnTIY0GPjci+vCzZyZq2cxtKyTeDNYAMgWa
3XRXj3NtguLSb65GNzpUd7Hdo95yxwzk3n1Zyjh1LAKl5Wq9GQK3cwtfsIVDzB30DzGqWGi6tECk
FVhyaKoO4+STHfwpu0OZpY6IWuES1cDZDqVYMnYvmIhZD+AR8DmPTKeXjNrj+ywJZY86LsYMUadO
nSCxi2wvSAuuYmd40ZzqGSWDwwOGvhhPjXcQQNmjDowkgOKca8TEW0oFJKUJJBRY/d3kn9jZQlqA
reN6Xom1AWfFJ9yV3YGwN/5GqM/wEFqFLdBapVUKnMnBMOXZVMAo7PceGPo7MwdLiIvJ7eLj4KH1
3/47J6Gl2XQOIrndoCaecjM+gxEGHFBkLFotof1YWeAmYZ37d7H4z1+NVmSbM/DFiyHZUhQ7iq5G
n+pzBfH6egwssdWh02CnTQZ974ixVIa7SOTvq7tWHOoY2s194C7toYbiRBkVjBPH+ork7ysLfSsi
TzDyiScu1w3sVJ66MA4ZaxEUlHQ1P9d5AkdJFd7k0tdK/rDvEG9dT3suT6FG3cV6IoxL7IFiZ3R4
JzyDTtedHtNjDNYiU74p3kY0QV2THENX/8z5xmn/J7DWSOHIAMLonmsgzzmUN2P2nKASvW/g/Qw4
5YMUcuhS3pehJCWekUa5OUIGdQILnFDNJ60aXsQm+iZpidNxtTNJkrtvnOEkNCNAKgxtEApL4mXQ
BEigJR8lKuj8G8Ya349W/LxGugF9lBdVVbkW50yywId0ham7/BkKTs+qbOJpgAk0+VW76zKznV0i
gwiFCkZw+4tI48elK4s/n4dh7DAUPowB+sUJ11vqJDZKf6bmZYf5UDNOBtMaFVDM2Vws+QCFd9mr
z1NsSvZyiD5P1mxHjcmuhzOuBpmCk3iIOnD+lehn9cjVkHqSJzjsq4Ec6J3jSHPfxl0XpuPSJ55W
9ec2r64nfb7qYwUSPDUjq/B+EJZyGQpc0lnp0H0MWx3KC2VrtqqJfeSP0UlEawMaYVCMgupTD00w
iAd+qu7mEyGwYqmrvn+yUL+DgqAhHBSQVZIjcppR2RTMyAbJKZj2U5fZNPzuyULZosBGVbguDkoE
SaADOWGRaAAktlQX/GXe3518CnVKNYj7CkQ6GK4DB9yNsPRmqvp/ZYOmaw1Bm671CR97mtC98hx/
aIwJeiYRo1eO9YkUsq2rq64JMt4YMb3lzcfKJ0RVnama5WODwi9r21hxpULBCAcBXj4vgdbq9XX/
LINCTX8EI5ZqKkcywaM6kLP8u12koKSY+Ro9sICSpfW12bCE4KGUY3vfyHtmmp9d720oc7WHg95h
FotDJEQY4qAIJmamJFlQGPQ43lKu08cAfcKf3iSNP6Q2y/MZ95BCBStFL0czCKwSqMkh5aUTzpPR
1iCb+ZerpEBFzacmXji8vNrvEqRv3BIDDRB4w4TkuQLvEdSckisyE1VZhq0uLOuMWEKhoATkywvk
mfFGkMzymfDwpcfQiT0FHShQn/jIjm9Z20rhydBOhtaoCNDK7r7E4GzEPbTa3f6eMq4ehQISRetG
uQ1lxJneP6ytgsd5ncc6eGRvdq4elcojQqQoUEs0rHrNgPCkrKEF2C3QM5KuW6HmLch/M0IjxsdS
KVDhE3nU5xj3jyjLZiIehPxlf+NYMYJKQQkYeHiuGg24w010W9221yLny2jGlyw8/CfMiTj7Blkr
ooAEJe2whToz7FUfdC4ydWhy7VtgxbIq+QkrFBn5rhmUGCjSNikoQPganyqSbV4JHyYNL/26uUb3
fmmmvegOGPdimCc79s5JVFGQJLD7yQrd/ZgqVTpKKcLMrZ4E9qzNpuuvzFGrBedPGXPTW0gZH4RD
cwCJM+4AFjhuv4JWdih0FGohF5QE6Di88t/BUtOmZhgdoVku3lZO7Sd4Gysd6s8mOj/EU2JmDjt+
3oSS1W+gkLPvhlBUMxyHqD9K43MNAmgwizC+H/HAve9HASQXTWFUhg3e/+ZgxweolnHWAmJNEyz5
aApMjprKeN6Rn/3eogFJT14BIx1NYZzMUlNzEwftpEG5G/TqLimXYzcVvjELf+adP2zR+ZumARvQ
NCF06I+qp7jCQfWhxIjj/jszuO/po8iFrl6sUfgVp+k88QKOopGSfgXSFhc7kC5rPoPuCM1CPWbQ
qhYS5iyk3j4VF8MUrIU9BNUTUCv9+xbRfcUjaSrWqdj8chrAF2zqoLo2KF8ZA4NTILeJQAxEbvVk
RdAJXebcgogUwy03XX9libpFl7zkkzpNYKn6Ek/XtYZOhT8KYVc2qFsUwr+QoYpn8toR3OR1OaQe
1KJOqDVCX9bfP2bk977z+R+2NLokpykZFyocXhmxAp3e/j5sJ6uT3Wn6YEClaeYf9s1tXjsrc5Qj
5hjTDlUDUY8W6NDffIDMt71vYf8Dgc8LC17dOp2qQkhLiRKv5l4y9WMbfFLFT/smti/r1Sqoy3Np
pBbqqtg0vnH1Y+tFtnQf+nJjE/QtLFZ7KWvTqKulzaJSDAOkr1txwCQPhF7jMmV8mG2IWK2JuldU
EXKZqGWTkzqIpmBnNgaFOmTlk/OYEzpoO7TzK1amnPW1qJtEHdAoCx1D3CTQGOON72LwpOvMSIS1
gRQ85LiYh3HE92psqCOEuJ7VW+G+A+gJjngAywIzw8RaFwUTYosG6EQF4NYpRFxL9PLV93zJWfuO
KG3C6+qjUUghB3yUBDLgleMDqM6lqVW32q0kJucI45C6Ml0lCTR79WrERH0OIduogWxPudyBd/S0
LN3HOs8bcAjqZwmC0OaIWcw+aF/UebSkiDvz8piizqzftXV4WPJ4RpsZxH77wR0V5RaU669ZZlxL
wnRTSPWNBEVOyOdZtZ4SyWc3H4TjJDaPxhKyaIgYH5Qe4Q/qOZxRJAzcujPu+nCYkXHWXvY3l/EJ
3xINKyAZw1qOghZ3Sm4oDlpsQWPWHfVpZOS2tpMImBfRAL68jkHLnwGrCZbMqGrIrA+gHiGjK5F6
bN3ZbVDnmF/KzpQqc2K0sWyv7WKTOnat2Ndc2SqgdVTuM+26nl4MmQEoLBPUmdOUUC2kDCe7RBe0
JVXJQTWSqyaBwPv+d9r2hctaqKOGN3QvZBOulJnPznMrHJU+ZBAbbl+SFxPUMZugPN1INS7kosoe
9EZ/jqbxap6gBqdOV7HEP4XQqd5fFWP7aN6rGXodcoBxcy8NMm/KDcgiLKYAVdt9M29N6O/v/x9L
06gLOUIPYb6okCLpcgHz31VtVw00DkQo9qbcQ9Yh0RONr4EenaMCqS1oUN90FXenGRBP1qTzGM1W
mIkPI7hsPMZPY3xYuh1ACxKtU0l2TbzrTgUmAEtrMGUzeKhPIRm0AivyvkXWnks/n8RRzzVkveBJ
QudNWmdNRWgKzfd9I6xVkb+vYAW9BTloJfGsEeNjPTxyCYtbbLu+cgEUjSxzZSEehbGSQoSoUHt3
MYZiQSjZFz30FyJTjrYUw6xt8C61j7mbebzHKtyyFkhhi5GEQ1nW8CgZpdpc85eQAcwEOfZclkKW
FvwSAxqWEi8wHkr9lGivktCZ3fQh0p73v9UvAr3L6aCwJVPyKYornELZE78jv+upj0ScDU02d3/Q
3UUeaavvRqGMNFV6raFz0eOmW4l7CvKTEd7Jy2vK5uMm32BnC+mJfwyBjNDpwhb+q3tgFpGpllbk
alZ7qhZT+l6CCiqzRlZb2fYRMyQIOmEGW6Zr7LyRQHQ1KmOv6gy7HAdLEo/C+Mj4bNsueLFCnbFi
aeTIEMt/ltcu1jSYooNnFKY0w6/a7BD4+ANKjbfvd7FKnbuqCiVei3DjyV7n8xOY3GMr9jkFDkPC
58zSZ3t/oSJBpPff8WKSOmtdnMdjUMJlGjs/615wPTqy5Y5e+pEfTe45L03+NbvnTRQ/2oNx4gA3
JksUcrviol1+BHUeOR0srJxgxN54VI+9V3pEwls1jWPn9Yf9Bb8VFfcWTB3INqwGTuUK2LLAYGDp
x/KYHwRXdBK3O5ReYVenwa+twE6txsm9PDejGw3EzcW5BKtJdVbQHqc7hg2G06s3Ej8rcECdbaW3
nYVCc834vb8I7i57Q51pdQgVIZXI0w1Ua+NZAWt37oW+boZW7aro82aWthkuQVfxeakZ42qBxQ7a
EeIC+E/s+HogxARfW6hasqbMGSearuZr4DaKEdQhNmoFU885sxehhM040duQ/2Mb6Xp9WM9DWuk6
si7tPWjeQLfQg8fyPuqeJ+akI/kkOy4mU1FAUuZNAE0oAh7Kl0FCVx7vQEtWONQoxF4RcXooyEOr
81N1bswG3rTv4pv7iaFBENdjOhGiFfh5q9u7lYe2STSY743qm1xnD0bOWTVffdg3Qw7Ku1WuzFBp
khritGkDvUAvzUd3mM9z9QT5jEONtie8c8wx7Bnr2r5LVxapfYW6hiwtGkB5rqzAk+zwTvzAfcvB
oe3MkBxmDXhuw9LKHnUJVJ3IJXWNnidyx2VfcydAQWWBWBG7HsX6ZuTvq2/W8Fo8pgo2M8frJugL
4p92F3/d/2TbYLJaEYX2fA6O1XGo0dhxzR/DQwGNFjk+k6MdQtUHzPzNaMUvDKOstVHonhjBEMmk
56lzdW845W9IOx2+VM7yNs0Nv2E8Tt/PkJCLVFfhb4YooimWAs0SPe5QgcGthhNomPEhcyO7M+WH
3i5vkWFjj8dvr/GHQfqxpU2BNBU9Xhr/hkNWA+EdtFgdwAfqQNRNPRBmR6Yg1Ftv7/tDeLFLnXVd
a/Kly2tyfadnwgaSgVfxMb/PHRCtOLq/eMqZ+KzkKEfRbrzoI+8WKCqxrnByFPZ+BwUGiTBMy1Qi
WxULM5TEbsOZNZe/vcMGGuR0Q8XINeVFgQEhlqFQ4UU5b4ZpahrlbYVHCMNZN+8JWPjPDBUeRKqx
xNoCz+mwoW8qnsfuRQUBCWeBW/UxQEpF+Mb5CuNkboPpxSzlsJ2y9EXU48Vl1Lwz8Rk6R0+z/mWQ
PbmvzG5oLcY6yQd5/8F+GKQv+T5uE7FAZQUOOzqcWdjDZ8zSmoaXAUv/KEd72VT6hudSsMVqIYyl
oBQXwLANPYGeRTfEcBD6hs+ENFUh+4tq31D4S1X4qbLcCIXi/OXOUbfQMGoQuhxghxB/hLnZeug8
P/IuqKpTs7BYfv+LW+/ypahbqA9xBYURjhaa1b7KgJTYUu4IexJ/hblhhl9sPutWX4ps8uoeChcd
IssF0nqzLnlDNVnxgOmaZbnlVJFRK92GjMu6qLtIzsu4XcjLI63QfZG8lMrT/pdiOQSFGGM8N+FS
E2yEM/AcWIP5wKonlgAr8wNRkKENoxBkKZ7CCfIjTWRGD+E1yKgbZwQLc3oT1t7+urYLLYbEK7ji
DMOgBZAmKNRNcZMRDxRcnT/IFmEOS61qRrGF85BQw1vRMwp33+7mfq7MUh+sKPu6XTrE6fX4lEL5
o+vQGKewlL5YVqivBqm1PucE9FSN85NQv/DKvcr8ZNsJrtVSqE9m6AKP5tOIXJuDnWcHvv2XfC33
g9c2MTkoPvihxZv8S38lXiXXyuPf7SWF95KMJgyMd6TeKD82tQcVq05hBEGbR/myRrrCUQ0GRLxF
XJjQaLMLQzINXcEUgmL2OrMVjWDeu9tkZYsOQyCDWY1KBMbzt756kAkUZnNobcMbzrxZXGsM7NgO
ZFcGqXhD7xWIBQsYOxot40ZwZdDrk9yM5i2IZFFodP+sAriySMF+hmKE0AhAE+kmuAPV7rFrrSFB
juAtmfcRedAXjdVgyDgLb7uwQuO2zLspJRApYhAQGuee1FQuat/2vjNu91mt1kZ+x8qOUSUpJNDQ
8ardNL7ymfAYT458Ynd8b2PlyhKFIR3mO6Quwemej4JruMMBg2POjKo3KQ6z8sjbD7iVNQpLeKiA
C2oCxJpcdTZJ9nUwlev2BNo6Jm/U5nW2skVBCgeF6KxA9tXLwORYQ7N3ytS/A+C3QcDVZ2o4hNiJ
iMR/r8qfmq73+kU4dzHLzHZO8LKUN/Rc2eHTmJvHFu9e2Qtmsz2q10ixuoWdHsVn7aAFloE3BbJB
t21uKUckwRLQKRbMvBDLWd4a2Va/I+mEBtVSVFOiGCK0OjKDnLOcgwft+Dut+YwPSPMZJ32VYX4F
cRZK1k6lZ3ZYsAq1m1H+amMpDDFisTUicMp4kKYQvmAM7m78Bp3QxRNmzKUtDllWac8HSIK4f/RC
M0BTJepgYhE1ynatZmrXizgLc3vKMsUcBdbo0faFc7FANnj1ueqph0ZiHOLCqXPJ1qZIsCIB8jdB
/blOBlak+os7/GKOAq0hLQdZJ+3PhEx+uAHTf1SZxEVqW5idWrLIDH1/U3mBNd3I9z1vMkPzbXy+
/AQKzVrwuIKtHAmpyRW/Z7FT2BMArTwNz9EBRHyfOuh+QC5oH61ZRilQ63uhl9QGEyRFCt0PXQXh
H1qxJRZ/xC9O32VxFKBBZT7NZxXxw/QaPaIh9Uq3e3f6jua731Az2T58F2NUPFR0ehMrHU6GwA22
rn3Kui/7u8YwQNertF7BwSDv3TAbz2LBeWI4Pu2bYHwYnQqC5mURtCUykGI2bo3lKozutZxBT/yL
0P/HPtHE1EkxoauvB0i1TnrWHgJv9Cq8OFB1G+1Ct39vrvWNV+t9eHexSmGHNOX9klRk7HMUo5MW
lpEnRmVy7GM+elWNSplNoZYNO1bw/Al15VkbAty0S+rMQWEgH1x02YO4lNm1knBfRy1B9UXTWxvt
3Td1ZUDnntcEEHopkdnxvWxBTDazh7G83/9AxIn2lkEBVFOPUT9HHcqjSmvqKXgHVb9T/LFH3rPs
zXERLAH/3Te63W59AV6aBCvLQCcZQ0vwLV8QX3WDFS5mAJ0I1BPBjGp2z8N3ozGVHO/F0FKvEicd
mDRBBBT2lk4hFZ/zqTHIaEzGJWCFPGZw8Fna9KQaHzOeFbZuT/+slkxBlBI3NQbu0PjUOvIxi+3I
qq2kMPsPZPiMTF63N/PVfMp/g76Tdc4p1IqFoG8jacQYDEeSaB+U6W7/e7IMUEiVZYjHU3Cge4nK
WVHxVWQ1uLKAl+bGUiWtq8MY4VdwveBlQ6hWwXV6QuHR4tgz6wzUormxyr6cM56sp3WW0gQ/hg0R
KfVRu0f185FUnTlbz82UxT7wnnqMpOgvPmJQL7i8GyRjTADIWWy+5p86H3VNqznoj6SpEmO9x+7M
ztNvj4GurFJIJgTF1MYNVjseQUiuPklfxLsehA6QTrcxr1xBurO3dbtzFqe6Uwszr1CgM3xWnxDj
ONJcWpMcTKiaIXColdzqEzSuSrNTSvex/FR0o/dXHkuTW1dClBdahbs10fxERDnEWOx9C794QP64
IAwKXsRqKqqm0YGsMg/6al44BG1+PY6CF2rZzRiMkq3rE9A9bz05qf8o02HgAofysarS6eW0i8I4
G3EpRuFgavXjqJ4LTvLyrLb217l99i+GKJ8VyzBMggQ3fCblg5kvfAwuh8TZN7J9S12MUC5aduim
69OCNP5G3pgPfpj2IPHMzHyq7bLRMT3mJ8a3faPitkderJKlr4J3qS3lSIpRwGqdxm+hkplJZn1X
W/GTgeaH7N4n9Y8yNrXv9dfajZz2IPTQEe/syAtvWA931hYQzFr9mEqYx3zJkOAEzzUS7Hr5oZDT
k64MdoryUpR1TtJhXknTi5LxhX/hyZd9oDy5yqJgGDMkKOKqu2uCIjZTsXG0FB0XQXgdD9rXKVec
RIl8bmHO5v4Cni7WqYsTwnoQTcgxlqg8wHIBb37lHe4lP0J6Dvuf+vWrYE3P8pfGKf32Nr9BzPV5
3xN+EWJefgN1g4rDIC9C+nZ5p+fOxbT8uTWJUBdCldHmbTJexOxyIU79Pj65GKVu1bmOJyMswcxB
ulxU5LPxeQlXC2l8yj72BxahD+Mk07PkrRjU9cjB3ZEFdqDhZQYyo+P3F9f4jyXRY+SGAgb8pANY
yN7sCCaZl7VjnKXhGfJIV6zP9ovn8MUchU1LVeljtCBqSKHaC7ww5aNMisBnsJdbUWRVVxPeCPxp
LMzw1fCz14hxzWwnNy4/gMKtlBczniMjfbJQ2XWugUb8EMalafBXWgS2hYoVWTNQgp4xR2IozxQF
d7k2CZbW6FYrPDfaYobtnWh8k/AuKlh9geT077gpPVg+9xP0MAlFTZKdtNxvP4jLSWd1OLJ8k4Ig
IctaQxjJRkZoe1cKs9RY34q1DgpnMHokcQnkg1ErVUxuAAFga8bta2gIDDxlrYUCk67vDANU7Khr
c5+48AOEd819uNp8XoGQUVJlDSJfPE8hh8G1aTSo4CqpUXogfKtxagaVOcRu/JSAokuH5JWCbs36
JYTn3ywKNNnthRGBbHKwrX4FXWyRx2EoFBkty4pZnZZTjsn/2/Z7MlggjrZVH0w/EAVERSl+BB8N
M1O6dXmvrVOZB6keDD1XgWZRwjuBel2mhzBr3FbVvOj/VkhC3L62ReFMhaHIWNKB1AomFhB3mVE4
mz3POgSb8Lm2Q8FJVgxFExOCnSKzCh9QdsS7pEzs2ubQo5Cio41BssPaRCoCigbIPVUYzPRmeUHh
L22sIZVysyxEe5pApGcw08Fbl956iVSYo9aTnKCXn1T2SZO9xr/dEIuVnSUych2arGcH+Qdp+Fob
pJClDIo0UaDi4TWCdlOM9XGKtVPNswrFm2+7tR0KXji0JuZ6iredckN0PpWX6IZ0YImVuRxFEVkq
EOvcyx+Z8dNm7LI2TMEN12hNGRoo0nGoS486YuVktji9stPpkISfZTCRcMJtCoYHTZfNluPMqn8E
r58lCouzD0xbt9P6p1C4FKe1EKQZzmSPMvmkfDYgmDYtp8W4kurIFIXIkmoWtwvr0NCVm2hoarnv
ZNKK0Pn1XeikaKQObqIDf+ivWBUFxoGhyzO1nqcLlA1gDEOCcmdGeC9Pkz8aL7rGSnpvlvJW20lX
Z9RKUud0gUvJXvJV/UaCGhkTzZjSHp64r3/16d7qY+vnBydl6DVFZYGoXv3DjKi6bMEw1jGh5Qxa
Oc4TVUYmPzrVGdTRBLN9yi3+Q/eCuXqSaPfaKwPPHPvvlkfBThzNYVYKKNZXQ+2ronSIi9GLCj0y
l7S/yWbtCE3z3ORVnkFqyYAfkYKfYUDNMsFUq1d0gxuW8zGsCqdZpMP++jZD4bWvUPDTQWW4EoIZ
E2mvGIQ0a6t7We5H6IE6U+82zvRWZ5NQtLyPnjrOlK9ZLH+b77j1L6BwqOimfhkqEMDCWxcXb0XD
JERqhhPYmCWxuNTscY1x19p3aBU8BciyxTbreDLdi0KgqQxwZxl4EdTV4iha0JlFLHplX73q2XSf
BaB1C40PedX7Wl19nkfDGeXmkCf6U9mJhakVUoicOEtlevOFvdobmrdiyA0ddVAAo+xNpwItAGAN
wGaIh5ZxoTMtUWFRJQWpHvG47hI/v6/c3Fu82g+u2Ar1LNylmUbbPIqFogA6kSE5Qs5XoBNLsBJQ
4LKtbQXv6w2kIiMlhPBtGGBZeRu+1F15JS5oh10U0CFIIiN+fyNC2gkZaGbR3OhDUWwQFUmpqpqj
DNeN+/Aozpixr+vBR0+YPVWVo021n7bNq1w9J1nmg9PMb4PA7Nv0LE6xgwlPuwoH8r8IZq2ooVlP
kt1Wk60t5VWGUIQXpmO7ZKdRF1wJFtJyslquQpqtne6WojgHgWijzdiM4kyyKrX7WuRGBZSSzHAw
nHQ+FGiQyZsBWseJo3Wy1fAQKFSk3EqF8JDFIma22ry00gmclGi9MgNRGs2lFg5yAOUmdUlcEFii
apXdj6poiaPhzrHB8kkSHu/tJwW+jcQteMzE8BSxfk0q47xoM2hApE/VFPmBgWQ4J0eHvswdCS2L
llAM11qZMoCYwM/ej6CAOBTxIMfpTj2wHhElZP1VSMMJtTANNfNQfJyq6LoqZdba+U2zqs7zmqpI
Eq3fPMlpFaskT5v47Vk4kJbFGZzD8hVrougXceDFEoW/hiBwoRSr5DwOdn1Wv2tu6Qn307G3W7++
zdE7yzFa0rZeuhp/MUmhrZxl8pQEyEZEOUblOtzl7CBo23l+2KCL2E0/o7IWYlmjJWDQHxzUV+It
qZfIbnKUWGPAm1MUqyXRBW3IsMd1hJYjrwntyQ0PUWa16K+AQNHooj5SWWxdru0Q4bJC6nUp63NR
dCXyBSV/mETYi05V+nk/PvjFxXgxQgMon1eBNuMG4o/qd/n6H9L02IGMG2F61L/MEGX/0yGR9X5S
L0xRaZc4zBEwK/CO1oVYIyDuOkBWcHYT4SB8J+U2Nm3fL+7By3opzOn4ABcE/9bPFR6Ug+7Hb+OD
/CFhNDhtngEQKEmqJhkCuusAAKvAeZCNqVNDBLR6qppc/Vnkv+x/uk33WBmggMsI9KCf+zr2imX8
UsSKbXTD1ZyED39nhgogOaVJwllAemzKBjOOHkU0OLS4NvatbCeNVquhUKoFwI9tO5NKD9IcMn8V
pfq1OitHrS1v5JC7D7ICzB365Gtd6U+Q+FXi1K3n6TqeWitUOz8p+5dgCpxqwIR3pESMfdiOa1a/
kAK1ftITTMHhqZD4um41twkYFIiakfwao1jKHKNi+A+dlZf5PMoiBY6qqryVqhiOnBkeuslWoV1W
RGflU0GNxCpDkxrYGUar8ScUu6ZDdVWBNbP1ST+GiBY87o8oSdd2KWBr5Hbus+EtcxxeZx06UEvN
7nlWrXcbs1fro7CtSmaI/pCurc6t/OGxAkub7qun6CxjWc037nHfhzdzACtzFKQFZT9yCg8XLpTO
EiufL46pqpi6gVKdzCrOEW97F7asjFHwIvKCECUC3IMMWqAB+yAcBSc5spLjDJBRKJBJyuLfMVMZ
g61pt5xThIZdlzHCIZYZCmQ6o4uninwppSzNSrnu06chZeDlZp/82u0oiGkWRO/ZQuYMMMIaH0TV
au8iV7VLv8fQDRr5+s5k+cT2/br6ThRqKBCV5iPCKTUeP45O/5FIvS4e93E6Do5oR8fE+lqNDDBl
7CZN6DonIDLgF8QqVTqYSXZvQAWQR2/tvrtvB5aXpdE0rmIqyPWsIj4hqSEpBUMDuiLBDQCuedBq
4/JWzyB0c/atbj74VkZp7ChVvS067Kce4r08V2Y4fpb56tDqibtviQWPKgUf/NJo+txhfUQQUHak
Q/0tvQ6felewlk/yKXFGpKP64/KVYZf8uztHm2Z6rcGmmWHsjPjp6MxnNF8jdVmjD8fwdNAuLB8Y
9hg3DU2ZJY0YnG8qpPjGyOoiPBGqD4VLbA6W3P6PtCtbkhRHtj90MQOEELyyxpIZkftSL1hWVhb7
jkDw9fdQfW9XJMUkMz02Zj1mvZSHhMvlcj9+jlugqvim7ja5JzYWuQgsZaRLGOqafVShTtJejSPd
8s/ZFb7ax0VQCeKoo8r88Pl/UlDJlveD91fXfquQuOkti+iiEENwAi7ZX8pDQKiUsU0AgcaXe+He
OGsvzGrZ4X03WMr+6y+4dd4XMYb0edpKGu7TTtHtaPDyLrnGkJPzX1lZjnUXBIyoWQ7YpCjynZ6V
Nu/kQzpsEZBtHPAlhRY4qjpwQaLIgsEOq85uZFWxgryAVs6WWt/6tiE/VyEWhftycb5VvEAqNqIE
O+mPiZZaWqhZJqpHX2/b+un6bWX+5xfvgHYsNZpw+EWhZq8qg/RIMdhfm9hayPzPL0wIUkqgRsFz
O+Oyq5ZviQpgEJF3X1tZbzsov1eyOLJR3fAJVSlMRN2OLnrkB3I3i/NBrO+wFeX/xbX529bi7Nbx
GEZdgBiY7CdIXdqabXxA8R7wT2EXb6ZhZzvVkjYHl1bRuvCGv31icYoZLXmjtvNRcqTzXIA6dg50
5+fOteSab8NL89ZM7jyitU1MuvUZF8d4GJshk4oA730pseUstbIEmUq6FRc3HHLZF8tV3TDCDFU3
MZng/CkB3KMK2agArefCf+/jsh+GgpNKCzBn+oPU7LsuvUpM4heS6gLquRdD73/tm/PW/Bnqf5tb
ZAWhpOesLaK5jt7tobvmU4i0yLstt9zaukXEyEseDQ2Hd5j65Og9c0q+UY38F2+W3ytZhItMVqeh
mXkyqVXs8xP3+yO9zvfEVtEWMR1pI8lZxTpeOPwvUo2L2JFpRp9lYFvwwTB6gsJ35UWeWgBfB4lZ
Z/hgx9Kv3Ah3GThRhp18auwQgPzOKVx0OdXvWwzX/yJJ/73+ZZDp9MkMZ0L2FMitCWh5BOQZ7qe/
y+iVS/tqU8+OsT+9hxiyaUBfBEVdA7KBn+MnycfSUIeiwsMN0xg0Yz9YkjzIg+knKSjcwmMjN24k
B/u4l620OOTSG/4TT1OgcJSOdqBSK0XzNYtT16weMjHYQXFkGbPxAuz1uylonJZlu1Cltqw+aOND
LkAG3BtuZZ6hImznxW6cvrH4dcBUoV5bcqRYevIj5HdyB8Kp+rZrUjsxH0vjQZ5ua5m6QyDskgnU
Q16k7iGiD714V6ebSn9uUU0WxIp7amOO9dAlUPEaPqqC7tMwszoNukIvOd47PToYiRxh2iS1VHqM
42BnYkpg6B5G8k0PUNRszNsacBZp3IVm6gvpp1RCTYo3dlOjoKVi4OU+p0AUaENs1UVyletKaTHM
LXn4l2KnZyBOK1t/giat6D+qobQx/OGIsLSM8aWR7ntRAgtA7bblbjEWli5yK6f3LcCeCbhxu/ip
aq4Fl2xdUDcDXgIDe1CleNFIaHeGcq3WidUVt53QbRkkENqzVjeOpAKfyfA9ilM0PSs1tRl/kab3
LPgWA7pfBJUL5RxoQFCrnSqU+78R/aCmqtUFhR1qD3mqOzLCYlKj7FFNdhv/4H3tcXbVZNTP+6tW
7pwmPMVVboG0sxufpOSqFD/a+A3EvpwC8NQ9jxGaeGhXt4nL6IdcPkugaUHh0SKdCvHCO7MAPwYw
xaE2+Fr1s4nTKyV/zQYIdqW1ReK3hgDnI/lB8xQOujtOgU0gZDelrwSIfJD8OOnQOXwARQn9lipA
BZcFqIpLR0UjN57uoceFZ9+PYTwOdT4LbERAWUjkWREcWwvcsly/yvlTTAebJa9tC0etT+B+jEsD
n3Nn9qWT5d94R5yMuFmS2LGEgeToSjFTt9Wf2cBRFI6OQXbm2uSUOXVoR9yePufS4BbDrk+6nVy9
ZCWgZ03zve1PUgO25MEAZtoE6ZEx+HLI6Z1MEELHrBTWUGK8FtRAw0Aku6wRhmJ+CKPwVpRD7MjF
I1fOdfxQ96pNp8BiCm5fnrm6wX0qKjsz+7ta7q2Mh5bEaw+YaTdO9kENMbIcBzPKLBZ2sS3QAGvi
yKbqru8VF8zsBGoZBW5AJJ07faa4D+8YfaIUo/O9bLcM8YdLnmY8Ngp0soLIqpLal1tqwPXQLcK4
lhZ88KmwMdFljcVjUyExkrjHg3slC20RPo19tQtEDYqe2hr1aF8N+DjFz4h/JM0HUW6NAgp7qLFH
5eROXLE5uauAxyn7ezHe6+IVcztTNtjtZFij9q5Jj5zV1lQcEkyVjca57nAKFEDsYgngnsweSXjN
we9RGR9DS+0xMvdj0fp6lO2m6JhpE8SHJAU8ZaECopEJLifMF6JHz1JWQW8MsvcxeYvrhwgotj4n
rimUQ6wKi0zmTTmmphPWDxAAtScW75kiIb6Jc1IUB5VMZ5Pg7WHiBzXSS2ewytG1AD91tHE5n8Ly
VXT0QMf4AEJJcN/2rU9qjj856h4xwrmP0T2Vwx/TFL3IemApVLltqsZROunD1KqrUK/BIiV5SdCa
Vo/BuE5MiF6mJaCaBq4uUFq1o620OWhASI0RMt1jeusqchnaZVKeVbzYIUw0JGCf69qrNhI2kXt3
yviVggZEVUvg51Qswq/08q7G/EsK1XXQQGbgEoECDjXls2m8yOyZMXIdD6YT6bJfBRp4fI5xqrxL
uX6oqncR6b5eJi6JwV0kQbNkuNLTR1P8LJnpJmbvyqDrTCW+azu4eU06u+fnMj43wVsnl3eDmOy0
kO1oLG0aTHZdvJfKYPFAODE7FOaxiHKvGX6IVsHwyOvAT9IYHdUaMve4qiqNuyUH1S6JvDrJHFVP
8bUBnsdWDZXm5cqcUTaKU5Gq9UcE7bChbq4XXlc/FGFiY7bRkcsTl9A5RjUgV24p+5DQES7Mszzc
RcmPqgFwDYJKunQU4yNLk4MUiNBKI+O1MmNHr+WnYDS/R90zjUOAIiXzMCS3uTLklp7FP0UKGh1d
u9EzdpuMKm7WbPTkITuA5corW7FPFdmPJ4HSftDtS07BUYxCjJOUw7Fl9EdHFIeFokK5WLvDU1Hd
Ez1RbKmPx1t1HL6LosApIvsgI5WPC+smrPGCYC0YiMvvY1ZcpW3F7SwQr2wCOzvVjk2IAIoM6L4b
5StDTNdTpN4FcX9oK9lVovbWDPJvWaofMlYfI2rguCHYGXV63Yn+RxqhE69rLbQrgQMlHimB8pb7
zh26+m4aghMUGk6hFNtTW3xvJPWlTXPL6BCrBiWJnS6VrmkpHsyc2lOQaA7l4RMZEJt4nw+IgtGp
S+ODzEGzUQOeHGjGuZ8mYthpzjOOLTXepSC9wTyGaSVTvCv6aZfEg8ck5VqE6V6uo33SCUinRW6v
EMto473eYZCuLexeLX9IbLzV2u6kZENx14xInsOyxv5A/HPSgxsu8feR9Jqj4vZTayPwy3ZUd3pV
7XGGX+JaT+2Y4JMm4sRGdldP+YeiZ25vCumomJRZUQe6/mFQwdcJeZucdrM6UjrIudUblZ8W1a7r
O0BzO+0wFp2TBNKNrBcnXdaK06h2ip3p0mvUJJmtGUaLlFM3UClqOYHICqWRX5TF5IVB7tah+aEo
5Z1W4bURDu1TFOeRM9B+r0mmPaSRBxmQPbZtlyriPk6bWyXsr0QMOjFTlb22j5gdBaWH3cf0fKzb
TR+flDg59JN+1uLsoEUJ6viSG1TxnpuhuS9rOKOWxjutajRL6siOsuIUY95faKo3QaWJGuq+g16T
BTkIV0J0yaDuO41WbsiYgXg2k6cK1Y1aiays/jlK2XWY7EX0LUH7Osrx7NV1GwhVjHHtZYXbNYkj
CD9hfCKDxyaIfsOViWtBTVq7NPsekErzPmhap6ASPt+gDlafgiMVn75lo68hdTR+4kvYhOkA9uYY
LYY6bnOcStAVQ4Uu+xljDnBoT5GcuoZxl5RXA9W8Piw9pcu9qSNnWcY4VDzth6I/ZdFdrqZPQfms
90dmdk9ZBO2i9oT9sQLzCMzELm2hKzu+h6a5n4Le5UlosegEtmQrIaMXEL5T0nynFg6VX8vxuhwo
/P5nBHhaH6iejGy7bEPbyJil1ZUlSerpf6A1BIGtEpq76hTafdhWGKrgkfU/XarmYHoYKzBi3sQz
ESZ9y5LYBrzFi7YEh/4sUhHQIil4Kc8C63SpbZQbPOB6gR/BYnT+kcKXcmdz9b3Itiig/nxyzpYM
qsvA8xPY+vw2gRJF1jXVLDEsaS9QNLsrhnzjDfjnWx0mFMPQDU1VDJTxPpvgoVkUZox4iXEvR7Sq
l7PJKXqOfGe0wvzl66f66tb9trYsI+Z6oNNCyJXPjfQpIvmh7wqHmQFSd/Hwtak/Cyog90DzXWVU
1hU87z4vrIs5GAzxPPEnpTznFcp7kJo5NibfGG/asrMoC/RFKTVxQVK/0N+Hjnq0+043RfNWjVDV
YIomKxpbVlR4241qzUTsRzW1JuUGInoIR29f79iat2Gf/jay2DFdFVyECjKUFn2qMcEzaIsea8vC
Yq8wIBGagzADJDEgrU3b93Bq7/+7Rcw/4aKkIYI6yzsVkM4u6W9KuXmp5rD1tY2V5hd862KnFudy
Ks1AKRjP/g9+BNK5c/oY+q0T7dRdBk7R4nqrF6vOu/+5yjXbBNU7IRrA5HRRFKVtntcFmag3sy0y
TKdHXnDVfy/u010Kem4Mqe+NF4pCTXEtUbs8hvdbXY4V9gv8BJ0oIChX1blk8nlvFT2MWZgJ7K2X
7ZE6+JB3uDfP88jGLPfZvjbH+lEHRTYkBFzzIE58/2+AxWcn+WMjDMJMUFbpCIsLJ8qpGs9vR/wK
iK+NeNE4td/sGOpkjTXcb2tAr5SFsewLgwuXUuW6CppxBCkYaEbY+7xcZWe6AIFCRRgD8nayS71/
h8Jh1c8IJrkQwghVjCVVUWfWnd7RUgdwOvCjd1RtMmc6drvOhRToU/ujD+3MHzfKqWuH9NLoYrnt
MA4EhAWpz/m3GOzckiQ5G+dnzZeJDIk5BYuTVW2BR5ZEnQOGhUNKLd0nXnuL5ApTDJMdvwL9vNG6
WCvwEVT3FE3XkAMsxSsj1plForLMb2lD7HTAsyhGhp+oQ4QUSfdTtX/VivQUNsWmPvu8kKWvXtpe
7KVm1qxKAGaFr+oAAWAS1YY07oNqF+jrSq5+JX4SOwMh8ejxfept9VnXrg1UN2VsMaIGgKafD2zc
xzXYaKTUT43kIPJpp+uVi07XP8ghLs0s+iYNq3Kpl8PcjzteQ2a4tkqOKiHYHKhQnLTKNuxtLWuR
sygijZNu1AKP58cwc3A+7SnaBH2u5SoXq1oSA9cRyoE0j3Jo5jRXw6Hndrdv7vG2drK3ApQqo4UJ
xn+DAWrVX39/tOXhwKO4M0eO3ZzBPbOYJR5fIKzeOhYrXTZiXK5vcd2HjeByzuIcvjnPi2YOqmE6
hE9Nt3Umt/Nlp7mWErd//SeHH/kmbjJknvIyqMU0SGWwryNw3aKaukf5QUZhxsqvFBvXl4+i8NcG
1zJcYspEQQzVTASdz4eApqLts07SvQ6zb1Fb4GVNa1ePMVMselT9CDhHv7a4GkEvLC52tpJztKNA
COvn0R7FD6vJw40IutK5wcczCYRfCBI2NDA+L6othYhacGH4LUt3gdZch0Rp7UQDQaA25JKnyHBR
ncJjiXrVSuYDhhwja8zJA5da8J/EHjeB+5sat29ySBhxR0uUH0ISzBqbzk1BihQE3XvVtXhLyeSq
rOlurPSNjHOl4TMvgynI1KE2qrBFgGo7cAAKAVmuaJ++TVezLpXhhFfj+8yvkHrZ9RZaYgVq+tni
IlZBg0j0U5HkuHqCW3pPb+am4dxe7nY9aAHMx/l2FS7qq6m3eeTWHeP3chdfTQ3DQI4bLFf2s6ve
0X8iC4ZQOfumHMwDtaND4H7tiSsdxU/LXQLltRHVAMIN3dOv5z66ArUUELi3Ds7aU3sfO//5YO1n
e4vDJiZacDriwgPVuSXJbzW96/v9xqJW04ffXrPkfqvqqqMaxzaOwJ4V97OyJhSi7eZXY17Zmmhf
yzcvfNRY5JupFgD52yNONo5wRjc+ouoidsztfoID3zEmx9hqA/85HkIMTcarFeyUuobRk8+HO63j
MtBa+Cj0Q/fVeWbLYH55Ex3I1k6ure3S0nwHXryWeC5HTSXxv+4AetU+imcD9CazNELxiMrQVod3
7U69tLc473EUJIVi4k41swnSQgq7rztxrPTqIRHxx9dusnbYLm0tTvoIgrsYiULu19rol2GA8qey
AaL+BZdY5neXNhYHumlzKSUGfGMIk3NWo+WgKtk+0zq3aiD9Ygzkw5SbmzjsOrfPRrdIQ0eWi++x
UHfa3E8x9AZ9gBZ/EeWu4mifFL1SWyxIu61vvZaLXvzWJaYctSS9EDVOTVpgZE2SGbqh6G2FU3zk
EfUkKTuihxQi/mcfkxE9NfV/LpX5ya//gJz3GXpqDbwt618m1KprrbDNYdiKeWtORokGUXUVlTNj
qWA9NQpEjkZ8+BlC2Z442pIIe8LS99ybkGPk5+JRC5xC2Fv59uqD7dL00udaXZqnn5AJZ+ohkiZ0
G9MJvTaNnhSa3nNZ9uqhh8C8UENLIyWIRgoXkhDPytgJS2NUdcqk2oKIrcy9EOPyZy3cVEtGwOBk
/KwM0/DzpGm8nxAu1d1m6Fo7dL8tQaz8c0AxEoOPLMCBwLXaQ/qYHuc5idwEogTjBF4ECszrrbrE
ls3FnZPpPEg5aOT8Nrzlcm8XbGuC+GuPwov186p4Hkq1QbGqUQOANJf36MwfagViQdKwFfy3VrO4
bsbQkHJoKMzeize/za9ZZyXnwOnBmBTaKHZnmJXa/eehkuoUN42sylB8WfiHkYYllRLYVERtmyGo
DosNSNjqDv628MtDLy4aVvYmrXpYAE+qRCfPMFNH8AyA1X+wFLApKoqKhFJTlq99o0BrLWAZPhUQ
JYy+kUqzv96s1Zzq0sT8BS/WIncFiwLIr3sjpBlsOMIhdMNrgt7/ProjbnO9xdG1tnmXBhf5QF+O
A/D2JvOq9E4Do05Z577UJFdS0ngba1u7JDCZh40zQSMEZcnPa+NMjlRzLHCWXMUDssVH7WCvecAK
bYt0zj97eXle2loEy0QTbaRFOvPG6hgNE2bMYicnWz2U2Xe/srLw7ZpBVFHpsaKkRDsZ+tNJ8hoa
T6DttfRAszVIDFFlq6sy//R/bRTVtM/bGMWpUUxJnvvVQK+K7liz1I6YiaJ07A0K22msdDa+3Foq
93s3AWn+bFLuqiQLyh5pqiwfSa67Ae/cegKjJyufx6z9Dt1t6YFI6WCHAoFkwIN4iCjgMNq4MdCz
+si6/C2LeJkGjVbWaTV7UQ+wB7if6HdxDPbM5c7oBB7ydWfmvmm/F8h1tnZia/MXEbRv9KTpJYQA
KHm+9QDKvM3lcmNPIJf1iOEbd6bE+QGES2kPlna38R3WHieXa19EB5EkjV4wfHrND++EQ3fpdbDL
9zPb1fbV94t14CtHW4QG2VTAwttrupc09JSU7Z2mZcxRtPypzOFjdZWjfcsf6klGITccv8WMcPSL
xQskt+ek+GdFs2ddjp9LocbOpLROTgNL7rThBhCm21btdwY1D8QMfNmQPNwNQFrUThLX3/QpezD6
BIibPDdtEvSV1Sb6qZOzjbtD/fWg+2OV4GwwFcNESrcs+RsBgZpapuigwEJPWx1lMEowufPbEfV/
cI1bJSocctvuRNY8iKm043J8jkMC4GL9VqvhB0snNw+AFwGWEqm1K3rhp0lna+p5yGLP1DFKlEoA
SkHBqum/m3yyVICK2sK8Vlv5mpTFWU6ix9SUbDVq8Z+ZTooOezSF7qSWVtTmnlo2cKwa4Ej1IaXD
e09fwrw7A3PgDWV3NSajL+exn0mjY2jSjsQfncEBpyTWBBxUQn7ENHF489LL1O5raMZUD3wEhK1W
weVwbgVggN2PMX8UXX8yjcDSqOmPk7Cr4ZwHvc1oaImE2Spo9hsMOQJokBrTDnOjo0kejACEi4n8
s5fzQ9gfSTQezPqsTQMAr9pNzIeDqSEdBvKw73AsRxOMKINr4oVSlqGrs+ggpMIbgRDossnSisyR
6tqZjTRMsyJFP6R9fWfGoT2RH1pdH+M+t8X4xGRU+OEdWvjeReRQQyi7wdhUjdGmWr/uFcMmYrSZ
eAAV1JWZk/swxyyZEk4OV/A31eaYkudCzhqL6ck+7YHBGyPJzaTMScYBMCHq1KFsEbN/jg0NrEs9
BG+U7HGg5c80hsh5XPklJMijUPhgCgF+LUU8fOy5AIZItitsVh+F57SRLS3SXLXDn9uB73WQ7DEH
XmHqLQObm0qBo4tib1TJrmzzm1rK7azJLJkikg1Qc4wwB9FmOFhAhcZs1zCGhQmnbWu/bt/lgh/U
6Tjx20A056B6p2A4a3m0BwLOLcvUaQAoFapuMR46JuBxufw0tbGNDfGZ9loxtBf7DtjQjxS+m4VP
ouiup6rEAzPB8yFQLa5zT07Ke5G9q21+pqp67plkm51uVTNIIvxIhmIP2K8bi7MCmq+poy+xHFgk
4DcN6AzivN4lOoiPQF2lqDd5Q1ylUj1cF3bUpmd5rIE5nLwWYL98EHt9nI6xET3ofYNnDPFpF+8o
eC0xP3EFjfvOhGiU/sZpuOsEc0ylP7AcgGWz900N8SURmRUCe1xAQoVOP4PoVFbpMWlQfAZIsw6S
s6SQA9Welaw7VKR1srJ/TYEXBQG/TTiEQsyrJJGtSp2suMg8LkNdHtjpSmdOgxImr79rJEVjAAyg
wfM4wm3JYI1x5wBOa30d8Od4voxNhqlAvo2iR6csIQ2EoNrVIXvz8Ja/rjruxbx++trEL0TJ0gZw
+n/Hv8WdEnL00cKgnIuWsj0cDDu54lbjGKCUq3/x4epW6EuQL52LmKkbeQW4hNIbcErhiTse/wln
OQFM4PcPWlw7WqoXfStwwWv+8FRdRTeaPU5WipYWdeOHEJXUh1lwZOudspoxKvN8DvTeNEAhPuc4
ZjlxzcwxJKP1SBlNrD9CBZzHG2+wFSpNMo8CEKbMDYo/WhSS0OIKV6vxq9eehpbxU0TOBOy0Nyuf
k8w1r7FKyGsldyDxA19ZbYWbtFVri4Vyq4ydRpg0/mj4YwxBSSakMdCEOFVpu8/MIgTWVd+ij12t
whu6pjH8T9PUZV+/gKDdxGmNeR0MW4U7ZGszC/xM0Uvs9lw95tuV8NXFMQOQIx21VX35zugHverV
QpkdKDiU3+Lb4pwYVrCvjrWjep3doNuubW7pWisI3ZK/rS5eHEok4ioBvSXuhKq2jDBEppAGqt3o
1V7khseGRnO/Prtrb7dLk4vnR96NYCHUsVDImgIZdxeOMv7vewFw2teGfvUjl0HityW2fHPQIq6U
pq2ZF2L6Yg/smmSNCmS3axPScPlUOmlBUfKjOfPREHuuu3amsWqg2NNiRoXX3Z5J1RtmOg2713rJ
jbpqdFoDbB+ThCSvJR+k7GypCk7tJO/UgYIod3pMxqRGdC18tTGAN66grBsYe7MC66w8AUU4/NTi
IrFEBJa3MvyRDeUrlQzgXnGIeZ5v7PbqBzZAuIoDA19eJorNZCQaSPeZp4rRF919n01ekDo6fpG6
JQ+/ZWsRlINGkFbEEfMwj+H3abbH1BtUa5Vjx40jMDQb98yqud/3zBKoN0AWO1C1mHlDoXxjXXDG
gbYAy7zSymhXRONGJWDtEXV5rS1CbdhFLWlDlvslPcmQQQ2jHWt0y5wOxmgi+853X7vvehD6vT42
v6suqyphME29JOeYRRugQzHfJeE3yY7tdN/uq2/8ON59bXFrhYtn4qQmqlYwXNysFWB9lL5nPDoV
XWwpZQR8P3e7KOo3DulaMeJyVxc+M/KiD9UK0QDTE3aYHofxm6yOdqjcyOltF9yk6saBWC1WXVqc
A/HFtlYg7wkydXYbFMO1OTlwTJeBehFR1jedLcLHrWxoDocX5kqejM0Y4FBgrgnDWvx2oPnGd1sZ
RcbtfOEp80m5sCHX+YBLZWA42fcVytmRB4j3dCPc2ttm4llh/vlsbXFn6HluANENv+y8GOIs83wp
+8Z/0f8Xm4XY1QbC5doW10WhNj0lmOoCKKN3NLu1G+rP9P+alz7U+9IbdjVGtDa8cstJll3ijII0
PhRE94RmPlTBsO+V9EfE6EHuwmdQs8YuqFV+BiK5IWF5k+sGpowA7FeC26+P5OyMf1xhv7/skmdt
VMq+MOiElKcI8BTF08sCQPmkF8FGtNkytAg2JChUiF2NGPIh1NYn452M3dWA6fav17O5sYsYEw5d
opdBzzz5dvJm6TjJJnca5uYVVztuSxtuOauxiC8hlNeyJBXMA63sDsPjNfI4yJY0u3KPji62dWMf
Nw0uwotKVAHQDU4HvTduZ2bXbqc1f0EjYa8pNjx1NZu6cJBFeOlLqZOTFqX3RtE8E8XDSSI7vJbZ
MLpff7otD1kEmSrotHDAWAgGfbM7kLJ4fSW9ZADIW1/b2biFjEV4yYy4mDNy3cu59j1VDD/BM1ea
ytQykxF5FIg5g/Tha5sbt5CxCDLQJKvCbM5Je35ssrGxDGN47aEXNE07rcs8opeHse/DjS3duBuW
cl5yg/s9MuArhcRvFYlTK9HNjafbug1KIOGMzi9dIh6VaQBkSZ/9EfrORl/bWvby9eatujzyy7nG
CwwrWiWfrx+tLcqECpgIwI2IaRe/8gBhOAYc/OJQLt1tYSZWyGWIcWlwEayaQSuJqYF7bgbqif38
QMO59tjpPd8nuwqiDpUdn7egQ2tH7dLqInRV5TTRoNXRSKvegu5K4TEGzm/KRNk4AGt57aWdRcjC
BGMGoDdu8yaBqC3Gt0Q77mH4tq2MfYSX9cbnWztwl/YWEavNIsR+BZ+PgKPKL91krx1yGLYgnKG5
0keLDgXQiOfyOfwH0rP4kjqj8E9qzrNDn11niiHUrYaq7mmdeRsF2WmuB26sb+0EXNpYhMjCkESU
ScLw2soW3kyiEIvrGZ4vbuf3fDTuInfLRVcLVJdGF9GyFFJHBWp3fveOQfhDFDm6a97P9akEInLh
Xjk0u/4w3eXXod+50Z301Ln0ZwfHDVz1moHYYWMX1sL35Q9ahNVRboiuRCa+8ll3Ba7e6j5ILPPU
etHTDERgiRXdbh2Zra1fxFUUQHlgjojleByjBWec9IBtTBttmFhWG2ncspZQmOBNdA1Wppc01rYE
hVeRwRebt2RhGuM2Hotazf0Q4pyDM0shzlR5FCnfjXKXY9rVCoGiyWz2Y+OzzaFsmQBeWl6EukQK
FaPgsDzYhq848a/XinaW/NzLfHP3tbUNH1kCkYU6SlFWI+utzfIopMgnxJwwjGlsHcnVEPf72LP5
o148WAbUolk8oJwIvjicSOUhe5lPpullnvQXibDmFZWdelvncmuFi3iTtV2eqgFWOCaH2gCkNU3s
rN5oz61eFBerWwacSk6lgSOojYr5XU1BCKI2IGTNw0NE6f6/+2SLOJNqIitCPWUgeUhBgK4PDwW0
MFyZVhst7NWdQwUJE1cyU+VlpRlENFOoRQy+Ud0U4ztnd7zckjBedfYLGwtnj0AE0+gxzQF+hqT7
9cz/n18ZFsheMVWgbiRGq08RTI/9vaLFfc5ao6mDJsHTIJ3QNVHC+yJqX8BWYPOYXFGdXGMjjjwH
Q4Mc+oFueHSgO6i8bmAmV5/vlz9keRqQ62DGn8+nARIBV9NROekWBIev402x39VoebHmhf9X8qgA
ZIcdBgi+UWJHAQHB1w656vyGAqCMQTUMaC0cUk3DqoK2RA6o/31PYrting7R63xrcnLVHy/sLO4z
rShzSEUgMDJeOgVwKynNr5MtiqvVUTfzwsziBptEGJWM4tUzw3/aW+OgupmTQVcbr0jo52S/ZAjT
c2xY/HkLOj7/2X/EfkNjZJ62Qz1h8bEw0VAnSYYllqjECw5WFWhf10qBdnPgk+pea2ovlkbr6w+4
WnExTQUj1ozpwKcu0vkR9DwQMEYpQHjNXscwml3aGOUMDvF+9BpLuY4OEkh+NoLm6pVwYXVx9gsT
MBFjAqIh5+xkhGBcSmvoiaPHZOTFNy3dQjBu2VucfjSZJHBKTP/L2pUtuY0jwS9iBG+Crzwl9d1t
t91+Yfga3vfNr9+EfIgNcYS2ZyN2nzzRJYBAVaEqKxNt6n7GzHpoISxArOxDpj6Capqzp5uHdbU4
5oaHbTPI2YCwM8j/yOE/URE7jTx4lz8czwhzXLpMHYFLCA1PCyCNOs7yd1rDLXqeniRv55jwliPh
6sI4KXxUiNrhnRztNdBCtIlVjVy5cPoVzq6AqYkgDwMS8wyHWecKmA8beBPxUNzP7yMHiDWA8ctr
waf6KUvyVx/qtz0Wlbk0gRKCT0T3tGL8usTiuyCYHzQ9eX/5U204SSCBJRPUivCT6PC/zn9MMJTi
YsMM6d6LgGW2aWZr092g8No/W0EObzswM5gy0IuE7f9MiSAnmlzQajcqNvel5tA9LOajCA2mLHdL
/ecJ+SuLzFnXM02FSkNneHn+FKmNM3aTc3n3tgLmKxPM9s3480NZNyinyWCLUq+lSHH0BMwg7UEh
lddApE/FZGvctZYW6zzr1BMxZ/KVdeb8G3khtcCyEM/c0XAdH1JQWNNZ68GPuRScmydl9f2YcArQ
j5T0RaB7ylRex6O4S0swlYQ7UTc4DnjjqGAYQgHsXQPDsamwh1IRS10r24wKVVKuQckCExn0znHd
wGZWW6PFc8HbFiH3Iks6SpgoAry+BkUeNQrAn6YHFT6I0mrYy84KvBxqmPqOT2d6vpdYoIbEHErg
Gm4DE9hKqkUuxTP6kwK0drN0X4BfjkghCosyJ6fbICd4bYsJZ6kUjbHRtzGe2z1mSSlxZQ1kdO8H
e0C2hh3VGgOXy0c6ojXuJISeHU8qm1601+eUDrfAyyho/ugyW9TsTeD5TFMxvaC9XhKQz7XfOfdw
y4KkgCUShCIqIiZzD0VQFImC3hd+9XW2Zxe8A+9Vt/SFZ2Iify2dyJ0NjoPeKDYC5aKiUmSAo9iQ
2I9ojJ02R7OBak4XOwU0z+f0g5p+z7vOCg3Mn4XPLSlsYnqDJgLQwEs7N3wPta+D9RAVVWS4TEI4
SOKo4YCBehx6XgEm1u3SL67yfZ2jfch7rm6vFitVVYKRdZGtj7UCMiFdlwMvui726VV8mO/p06Cx
6P3g9e+312YoGhGR+dEJ+df3MepVaN8oKfYOUMaDeBO68DWDA6J18DlwU+tzP4qdXFmjp2tVBIDc
ldnlJTBc8gRSOqEffFJmH4XWkOw2kHZQJ7ifFOOxAUWgI+Iq7QdQ44EWkddwOE+z6e/AJsMziCI5
e9mGaJkUjUK8VBWtKc5cBXgQ9SoUVB8JthHW7lLwaLB5Nhn30ErBmOZqR9C2uR7DDx30sBfDAgVY
a163erHX0xfOXT3PpF6vkvm2gb5ITRHikVnoYWMFferOqvE4tv11mei2aQJUIKIBAdrNAqjlxFG0
6nswFqqTDTOn/LO5eEzag2PJNIyzlkQQxeEUSHPgKXJkIa6ByK/Z9xB4ywHKlSOVNlytqhJ4roP6
d9YhUs4QWdUNCWUMxl1p0SjFS4feI95Uz3KoPEZGFVqhudgCsJhlKcvgpdOfS6J9EBbitEL0jvMR
zkvt+AirX8CkDkGapG00VCCNb7V9m+poxoxAn09wVWhqDRZyxuZGlcPeh177XdwYH+UgfNa6ypWz
4nbM8fDs09kNAaps8wGCjbyC7Ual8/UvZPINOVmaMekW2i+dnGofVRYSKICbH9sXAyTSEHHtbg6h
w0XcbTqD1c4wz3kw0hvdAi2/Y0tHtWExhORWA1oXFDpvdF7tZ/sIno4C/feV74F40kxKPL29SbL6
f0DJeYvBF9CM2ns6C06ruV1tt+AwdXIo/vAe9hvQHhVzZYapipSE5YxrP69UA6RPSHz6eU8hhhAn
1yzJoriNcrmHv716g7/dOv5ro4y/NWQISiE5B0pkBFleGFpt9c8Utl5WumJxFQyj3beqFSNTqAru
3aN3i717sqSikoIxVJmozIaTppvqCMBSnCvoPUa2YElXVOUvs+YeLAPZDnzaV7yApm3dt5VVdsJ3
KaSliyYMVAHZ0B4quantohcA6E5y0DuA4iOIAnr9rlKze1cTBVzLmJnIxOSTOAZfpancL7mJAUM1
/iz2n/MGPZIpsgole0i6/N5MKtUa8R9FLWDlUQklA0GZIhvCeJgcMQYdLMfzviIo2ofTYRyzu9KA
apdEZigrGKo/a5HbhfVXuWlNp+s0KHUORoTPMkdWI5ofx7n/qonTQxkvz1oC8jk1uDVE1ZlJTTC7
Ul1pbaDZkrwUTjxmYATU1Tuol4A0VzdBsgwObExp8pzoWRzBIxLFKGCdVYqQZV/IyWAWjRabxJNv
Jk/xhjswbLa2gXn8wtVbm68DcF6PYiwyafuSZqY5qB265CG5y/LZG0NofYYzQN9B2/hKMn8Owvwb
HjU3nRLcmEsE1cNoeJql5nGO9Jd8MDjZ/dlhZn4RE72btFTQVp/x/iTQSKr24Gi3w9bnBIszl3i0
AgdhIt2UESdf+yhzlJskNwrMGO2IP+1r33Cng3Sknn+DSzp7HDHWGO+ARDseSROiBYNShKUfguf5
odibnkzc0G1CjCsTTBfcZAdujnvmlxjLTFgOMEnckAGaquZOPdAcd7mlL8DB578A6SJeeSHGFBN/
U1GfejXHIseuAQT4VtFeOB+NtxgmfnZ5EIxmINOP9qeLOedaYFbDxMywk1PMymA1s6/7tItWfZUP
goX07kuNmq0K6nbo7oCUDQ0UsCFzNfnO3+/MD2Ccui6OaaLLAhojsq2CtkyfLKiAQp6gkPzF7e8i
l/to2HY/vy8FK+bVE3A2CAueKBHoYmRQkkPqFM+DO+gz2KL8lkVuX0OCeQNVAT8b++CE4wX+MDla
/PMn2FnAOu7oyRjjWcJCUfpgxJuoSsObuArQQgSB2FiRO6LXH8I6vJVS8/PlM7vtzU42GT+TJRge
W8AX7BWTJ1R3IFZtueJhvE1kvIseCXh7BBESHrS4xluKwtOvac1MB/iCO++6fUhOK2I8imQWsV5m
+GQjcL0IUsmIcxmglJWku7edS94eMo5laaUOUjmJCVpg6UPR6m4ZaiXCOVcoeduDnZbG+Jey6Os6
FwKUHx50X1wwSBxDmqyzjNkuLNHp72KPl0WdlwWYQ8n4mTE15LDICFolKELQIt0PB/2mEgTvoDAu
hYx6l9Utyjvrg0Jjz3jHL67+iwP7vZsKM5UOWg4MsNKDstwZ4xU5LHs6Ft3WzmQT61jR4RKicBao
MNlMPKGzkAU4KbR6TG9Caf+Kd29YIM8a/ffVO2ciAei0c1hbb+f/696x9SO1XDCsmuYmuLWoc47n
n855sQMrmt/gnDm3gZWgD/KlANcQlkfar11/Ky7/XHaN3APCeBIzF2ozSnFApDvRlm1jOK5ovsNk
loVwE7l//gCnlw2xRjNABojKKnPBo1qco6rEeIJ+Uz7/gMcUDsQyRDDU29BLcMiXef+GS77pM1d2
mUtej+Ii5yoaDSRzO/B6YX7xO6gdDTcEfMUDh73OJwfaPJ0rm8xlL6UszhaJRP70kTK71DZUBJBo
Ts+yBaH0Hedbbvrok7Wz1AGesx8amXhlBAmDRXtvVNC/CQ1MrQ+dYhcFxnWnSnkw2h7UMhoZXNIV
hb1Mem8vPfkEgcaHArPmnJ+1mXivfhbjEOZSnAxjxM9CsOocykkXin7qUpYgVcZYCi1G1IbPx0Id
4cVn2fDKMuMcirwu9SZsUe4Nm/cEgtF2F0df5B50N8FkQBwiUlASUfTqaTSHwlGTsL2uhNIFrTwo
I5IQMicZKnaxqn8sldoTzRL0PwqmvdT7pJWJXdfRDlyST2oxPsmtcdcWbXabiBDpKKTbaYEC2jR+
EsP4/TADVSFUz8rc2BNG4WOzgvBRcxMo6qEKWwVKJ7noLLkm7Zu4EWxVqj6QUPiq5yKoQAsM5Jlm
8d5MA8EORjF2RgU9ljxpK1QXezfHxI0FT38ficXXTBr2mRHu8ym4D/L2pYyaQ76IL32vf9HG4EFX
a9nSZgyCq7J6Uy6Q3zDItU7kx7YfH6MpvQvE5D4Xx5ux1qAwVLzLje6+bpP9HArgnIyg6zS0xR7n
GpUFaKbaTRTvlqIChj2KoRUxFJAy09FPq8GFWdbkBryYhhUWPTdV3jrvYGbC0K6M+T+0Sl77/rwN
BeheCHjC+aMrinfKtbQL9p3Ve+TrohzAHXGgwzOXj/MxHWYPlYm2E2prMpoWbMdCqsxeybUoPnbs
ax+K8hYeBnb6KbozHuUX2vfKK6vzyWPcWeZ98sB7T1JHdekHMKlYGo29OQhx7PeTbA9SAkmiaDel
hwmzMyg2W33UOpfXTF3yJYuMy5bNqkwxGgeMkD4cMlwDSwrzhz5U7tMxeFcEEBe8bPC8LYQgsd5k
xlkbsSwvSagSMI3cZ3vNGysvQDFtHp8WN3hD7XDLR63tMY461RdFjyt81E6+X2Lwb9AmdJ+jSMpp
Qm8ZAlQBc/T4Hwg7mLeICfRdOEsC4K5t0LuKNHwx5nYvQHLIydvm3eVt3DyrmIkwdA2MrTI4sl7f
kC5UkzYg+HDLKNzMIWobapXcTJD3CjtyK3W6b3bLYUb/yRz024yKBE1krxXEN1MweZb53aBNe9mI
QWOIkqYefVaU0k+Vds/5oZuBcvVDmavcynmnjWVcHEmo0qvyFjIpdndF+Vm12+IJHC2hpfmAWV8J
78QdaDCST8v95d+w5U3We8V8mcWMBKWpkB/UQgAtPfM6LNt3iZpxMKDbB+D0SWjGt0pYNVKpYPbA
PBO0Je0mU5w4KJ0RHl4KEvfyiraTOxNyNpDEOHI3vLY1G9MY6TVSrflAw+5AUX3wEX7wlaoGCI78
eNngdsHmZJB9blS0WQ/gSAQiayDr7PxTvuveoXzopAccMTfco8VyM76bPqVPfNb3zVx5ZZw57KQ0
BmilYRIcowkWNLXtrOV1cbbPyO8NVdhjOpb6Dx44vQHTDIhFQqBwdK2xL+/j5oc7RbZzrgQ5ysO6
FoMjKLNGHgECxwxk+aS0Gsg9PLyhCL2VHq9NMh43HFAdjXS8S3/UnSS8bo51J/q0wUOAL7Jw5Jg4
jyq/wrduMj43x/ealgwdsdnO9sIuvZ0/S1bi6IqFnOIK/0dTsMKtn6+jgwnhdfO6/iLs6y8ybj8n
3mwHuF8/5YxIQV1AkwGoNMINWa7HvH3oq+w+S8GIIUCbd1ZyDtZ8s+Jw2m205l/fTKlNu7KYQQ6l
PjR7BYRhUAyzBb94Q+dxO104rY05sySegzoWitivU3jR8KntSzBdjVamERssRsAliBbn+G75uPXq
GFdaygp0B/sMvU5PPSgOJGU/FDuMuqPzmL4r3BiTVuIDj9mYHpd/P05oE73eUrEiElQd0YATNAni
aHrQQtKsu4F2o48Zk8QKFshzlnCyQVDxzg/3e1LHsfLqRSpVMSrv/7cK0np36e6vbBGgOWp1BLRC
vlEPJpj7r9TOMexyXzq9hpczr5nLO0BM9ldmkmiapgZqnAGTcsCmFl6fghJM/za1oqUvXzmnZ8uP
r9fHeCLg9iZIFCIXk339IF0nAHTSRzNalS59Nr+hN09v26Wjw3giTIPrQUkBMhGkEvciZucECgsq
9wSzlrziLWd5bH9REIxEMYCP8ZIh34nCp6RKncs7uBWlVht4PKyrAzIpZqYvDaSNo0F4grqaDB26
9HuQiyEvTm1v3O+3EDublkCUQIAY4t8c++1FnUwxHjMLBFXLZQDFABjzJwVaHPIAXd1aqf7q/GG+
Q9Ukg77wGEvCXMn1Uummh9gOheZuDwk9wDVssNsb8NJEvKcaIOWHyx9t81isrDJueiBCJUVCHXgm
MlxcMgwXXzaweY1XBhinbAZZphNA47w43wXDp9zchTEY0gkoA3Lz/aT/ueQPfcPhpYO3B0CYZ2gk
iJokQSNi/GjOo0dIclwJA7kGm5e7GOahVpUdhjP2IEcCpw2YepRY3QlC9/nyojd3dfUbGF8phwTz
flMUQDIyfCBtcSVm7y9b2Hb9KxOMe8zjbtKgGflruIkiGH90d9/Q96GH4MxRrWwxrrFWmiVrNIQZ
KBotHvRKd5EA+QzFVz0gzfg52mZetLLHOMZ0Avt1FEyo5WvtE3Rqn/SovWsawc8CEDEsE+fqbeYN
J3Osa4y7JgJbGY5oQ3JLGrOdUPQQBt91ee9e/mqb3mRlib3jnT4PgTZATwiIEyh1F9BN77Ivl41s
AjtMWdcx34bMGUpUryN1CQhqGhIMussoFuW342cKHk7tcJ89Q0jsUbaam/avMkvcWkXXTDoVwRzH
LleRVTdtgXlaw1qc1pJ26n72dBDl8ArOm5drZYo5jUW8qFXYlZjHGcxPqjx+DY2YE8rOgWTUiQA7
jxIfwFNn8/No3IYp9CMMQCkxH2x4MaS8IKyduC2I/ZXaDvGQhZaMyrG7eRJXZhm/UUlqIpOQAFdV
dZKrkPTerMX7SuxSCxOFz39zTlbWmG/W46Vn5I0ZofoR+LVhh6ZDabgntENK1S5MrBGPHnCf8CQG
t+tsK8vMJ5zLygTV5ACgDwrz7SPADa6KJ1cEtJrIlWU7x14yH5NxJ3HaBTXGEgD2BmkqHlnloRRd
okGaIv0EudpmhAZpeC2lH+P5RiFPufYszDcTxFcu77fM+bps2rIkQiK14oAITzplJ47Sp1hJEsT5
xoFK1W2nt4NfiCKoiNpAtLJAig9GImIyvlJQNglGyiHeXOc11OKhoC4X6dVsQt28X/bgzHNkI3nU
w+F+yaEUA7jpTR1n12k3cI7o5nvn9OnYkf24MImelEhT2jr5Ik7Zjdk3e02M3DobdkJUv4Pq1hdN
CDgRlXdkWNa2EXrUdaXDSdP5gGm/QBcn3o8QKqAVJd7bYzMArRbJeNAIih8gpEVVwpg8TeusQfws
9GBvJiAeMjlzXTxb1N2t0mYhDmoij7iFjbn4UjX2ztgE/zRxQuxKlF7Ckgsa2YxCq9XRf19ZTKtK
63QB4yW/BD4NSISgNS/ZIrjD8dDBY0fwLh9+3iU0GNcWz6hvQOsTaRlKLB/TW9keb+eb4WoyIQPU
O1DSqB5FK3K5qkqbyctqtYyXa7RJGIS2oa164serUQ+MlXF5V3i3g3Fs0qyJ45LAsc2HwNd2w673
jEPn89AOPE/CeLRgFECl3Mpg+yIR9Ky757KHQwFxoz1kyfPlL0d/8lnyd9o/lrJNnRbE1zLG+Fhk
7HQNPVRFlaHfvfh6IYKxGyXyNpV3l41y9pHlZ5O6qJq0EYFwkjEEXvc+SQPF1gQZoDsZZKpKNHzJ
w+6T0Hayfdk053awml8teEvbskR9UKxKu4oHu61A8ATo0WUz29tKCBJLiWpwMalgg7mcJGpC4oWg
KLC7pXwnVZVdDpkvq1Ak16A4KbQqp9lAfcn5tzwZpXdldfOhJj6nCq0XSbFqJfn3ReFdc/qzL1lg
PGeD2S6jK2rEOK/YF7mXu4lHgEh72xgXbz2M7xyF0RRHHaDprP6J9xeIBUphL7aTEnj/5eZv8P7H
dOK0iYz7RHNtCSCA8ANpROdUf728+DWwf4l6J1uM1xzFcQrBDYYFQqJTjv+hVanxnsJVyvIBw8bS
f/1+jLcU4lRJRCShngjsKzQddHvZ/R7D47mx7UeseVoe4y67ElOjzYTv9xcION7JZH1m0y9xsCAO
0JOJleXAX/9eGa8yyzmY7JNywkxcEVJqk6b9WEhoyf/5BP/rU8hW28J+FGWtgAUaxAewuqJtgvGH
B4xqWr1g9194ORHvYx3P6sp5VMWi1jMkr46B9BfW1PDfAiDc7CCbp4Nx7FStbBlQ+e06CW4E4B2K
mi9DK3DbA5VxLSGChOv9LPi0QBvPnukHV/x6Kb1ZFxzZ8YW4+gV4XAPBBP1fv4rfZ2nmmMYhyyOr
lCPnciDY7rqt1sr4k2lZyrkIAAN9he5Tbn62wPgkatvB9fetO6Zqq6VJgqT2IMBC6IGONdDdZW/N
honSjtR/hpTQnbbo12ok3mUKpOI4i+XcwiMF4co2hkmKOSihOSwe1MwyIdUzoLhZ3Y57dcdzL9uR
/LROxrtMpJSzskZ9fSgx4DerkzNh2iXppPeXF8Wzw3iWUpnBM6MBXJ4T4T1oNSAeUfpmuHByIl4w
OLbBV3vXxnrSjjUuhbmTD+PtsgNQ5PADdPoGiOv2u+T37h2v6MpaLWhKGDS47q27NECdqujMUq7+
enJyF/RAtgTNwUM6vYEKWaZZwoXLd2QBWNkG+dYC9CkeewIgw9f5LQowGJlGxrkvZBcTpJ7hK+5s
ZRiglnfih+SqsWMuhz93v5lcpkyn2ugHDApR4gbMRNjFE6UJj26TXeErL5cPEc8NyEwuo8/gCR5D
OPTomkJiAfIFaZsdXr+5E845tsdG+WqTAzWvZn2qcx+DYHbafGu7wWql/+rejlWRlZm8y0QxE48o
98HBeOKpw99Q8PIbEjSO6z5KWq8smlVWZKBWL331hgaM1g81BxI9+rfGlb3cwV3Zd8AJokrCeTps
V15PrlxmPI5cdVWQRPiG+vvWrTrQoEtWCQr296mNoUWwQS4gQ7O5ZjlO9UiauVqwIESBQFo4BhlU
3id+gbc1EnkHlUXbFHEI5mcTLpx8Io3VPyRPlMdKv+sHK9klLrCHnG3lJFMstH8sMnHO5xiJBwjJ
5zL0oVXyH+MSC7ERoLFgdglO6XELzaufvVjRy0DRwMsO/6UY8tu3soD+uUkStQkxbdIuO8WDKPjH
DGglDJgpOwL9Tbn9KDqYfeTfDU7oZ4H9YTmVdRmLoCOH4LN01exmkNCIV1yM7HbR5bRA6ntWJxIq
hIpZdbiCCd4tmUde5BflFh03W/eiQ1ZyXi28A0IdwsoaKqJRXMcdSjzDe4o7p1w+l70zx6Ww7Htx
SaombMISEjkfy+ohT8R9rBq7NuHxjlMPcSHyKYwHQaM079oZaDIMj8V2G6cfMC2t7SCN1VqFRkan
asCpNiV/TFH6+jmhMDmMQcZQDivUyJPAlyPDaskhC0LeLds4Fih1YE5dVE1ZBknX6w/VjKD808Vj
LW7xQtTiDDe//lHEDfm0KxxrbL29L9tiqUHg7emZC4qgh2nXlAfDNv2Siqm/wQ/zDFI/vTqHiTQS
JVlgcGMGiYuPOb4hmaMCTglZwy2TFCgqMenJPKAoV464Y+IBEzN2cqcC56i4wj0POrIV1l5ZYlKT
TgCis5Pw2aCyKRzA0ovE5GvZgn0fhQgJ5OT2E9eDbMS0VzYZDxJIXTFg0uBvqiwbiRBM0WlwUDVD
YYM5leIga2rVN0iEgtkpQrCcp91uUrhPdo4dtiigR0VUjWILuVCoXQFX6cy3ra+/pHYyOr0jZXi5
l3fC3vh22XdtJPLr5bGVAhWKt1pdY3nKoN0SZfA1qbwxzMlPoNHYJzx6rH85l7+3k60TSFqcjGYO
JR8zy0IXEP7KKaLC7TX5m5yCtsuQ/LZAWTUN/DFPOufyajcc6KvVMrcib9s2CgwC3OHcf8PMwGR1
EBqQeyLaGim/GhD+gQwvebhsdSspemWWuSJgPFOLODtefTqfnjmTtaaU4l5Juozzy3/aZOZ6dNMI
xdEOVAmg0Zjt8ZlOeQWO4QoV2jgUKMS7kBsR8NUCmRgbqYEE6W5MMwOx/hynkKOutcMoFAfSVU+c
zaSbdWlxTBFy0MGTHcW01/djGBfODR4ns+oeU1sYWAKBL3cYl2eTCbxqGQOJDA2Yo+9Gh3VHJ0jH
I6YmB00/nzNh63n5akcZtzNUhWzGBhor0SA+k6HZz43umI38lGnNfdnFX8y0d2Uz9dK2A2FPV77U
ucp1Stt+9vdBYosKYd9Vipxh1PPPS7Ac/8dWFApVGfs2CcDS1LSfEbjuQ3HcYUiMg0XheAC2eIAg
3BddoUd+n0FcTliASDQwY2aCgtQZlEF39DDtbUSCwr18bjlX5FjVWIV/JYYXSDuKMxgmLzUGB0Kp
kKnN0MjhMr1z7j9bLag1eZ7bEohiWpuId7WvgzBfdYKn2cFcxy4w7ctr451WtloQ5mKsaA04KZJr
kJhM4K7CFKsjekLhll7ocKUBOPeRLRvMcgbqqmBBoeUO2ifmRypFkvrxdTWCRgo68bvMTj9w1si7
C4zfGQeMQ+YlfACd6p5RYPvhwse7/3772VKBGvRTQkzs569c8QdzA+Vn4feReFeCcTXg3i3b2MTN
S+XqQIoPTYhQfN+Eo2WU2Y1R8mipOB+PLRFEqqnVPWoSnqbfFcmHpuC+13kW6Kdc3bWuS0liqmHg
0eS3tcTeCcHXoMbogVBeFrKLDlLBGaLjBXm2SNBOKkZex5jGCBrkaYT4fwZ5tkwADF81khjn8W87
A9wV0m1fbSuyirDK8+Nsa7XHfPBVfNN6qkUp6ho/sKeXyzeO9xWZLGaooiYpmjwAP8rDEr5PIcl9
2cBW02odZBUmbWkgq4SpYMrr4VMi3GX3SwPgDVea45PZIkFnhpqeV7AVZ9/pxDnSQMhuRNl3CJva
zYFfRzo63QuJElstMJosy/oGUSCE/jRK1Ioz7TQEg2G33Crorcx3ywE0w3b8MXX6nXQX2Dl8deCW
u/+4zYyDkZRIHhrKckXpipreqv3Y12tncCVX3NW1f9kc59gcBWpXp3TummYYlyLBDDk4PoXgVi8N
HpMoL+CxdP15LQkoiRyDAfEX9TqH2jU5VuNn9ZovvsVJjlRaW1itKZyrJSKpjlxF+S6AHnIuXqaU
x/LLM0JP8MpIZSx93xTYOL18NkYvbVB/n3hc79ydY5xIrJQxUaG9i3LB7Jpo3YyTTwfNAgtyy343
8A4fZZM5uwUoKpm6omgA7DJhezLFbs7LWvAkwWnK92o1W2n3XA3vYsBY0wAK9vHgZPrM8S30z14y
S4PuajMhWSsImGZDjz/SbCP6pMSukn8rxdo2Fs707rlcBqgdad3s1xKZ+5UIKIc0C8Id5axDL+79
D0qyTqLslo7m1rNHw95f05GtjbMIMFIojaRJuAkgUaR16uxreqAqHUkBqu2/7by9sshE93psBGlu
sbUTpDIMODJJbGzavSFXMVLNOO843/LYd77wMc9QXyPRmiCG7/4JOAiel8ZtXYwTg3vNhoCh3XQo
0HhvgRpsB6nT1yXMtTTNrqtGWQJf+1y/FKqxD8oa9A5h3lljqHm1ApngSXwHtmU7zEbQipCnyw51
+8qufgFzZeWmacQhRGZD6/UROVAZN+O9hCurik7hY4bxPxpkIn8dDxjUofWSvyJQ2izMrpbHZAGh
XgELYE4FCHEkT3XDw+LP3oS5Pgoe5k08bT4DV8YYd0SWpO5iQDr8oAZ7yaBCjX2ArUCzAoNni/vh
GCc0YRbSXDoAxP5mHzfDx2pljBcaJhATRsUAoEMgXc2NfKgHobSSgKclvQX/Wd9/VsBTGSfNHGbM
T6WZNRJ7csCqq+ww+y6C3lZwO+RTU+6IpVW+ozzC4uPw/Q3l/M3n4Gm5JuOFiCh27aTjUlAqYRmU
cOGh2tESe+zx5MZ4LsBkwj/ca9lVYWn+Fe6OE7lYNhBjJqSuB9TXTPUxmUcrmTvHDJ5SoGQasBVd
vur0BF7wrCbjWoaSzF1iouod5YOVp9+EqHSE/nMAeZERow5FY122x91KxrWImQYagxGciNE18V+n
/NyqIfXMlxbHOBZVWISka2iL6WYG2/RPZrY/wG7xLjw7aAWhjbwR6NOa1uv+u3LB67zDZNyLJHSC
Vld/eSw30/rVfWPcS1OQrtYUfLg0CayAAMxee5fPBv0L558LaaKM4VDxTB8Ic8NUDAvTvGHj1cUh
T+41klmi9qHN71IttHIu4O3IfnbJJHNCSh1zeoIOzUdhmMCdVINTyzC8KvomIpm1NDFPrCKeb6cg
/hCnwm0q1ndiXO4ipOaamT+IAnmKybwz9ekOkp/XkZFdNWrjGVW1WJNpJHYdJLu2Td5Vi/lFTSfF
GqrqQziPLyTJgSefvqpy/i0a2t5RJTjLIvi2BLEVjca3XFRAj092XTc7Zt85wZygQNTt5kJ3u6Wx
YrWxuyAbrCZb9oVWenHUXsmadggaJNPTZNj9AtXVfPC6siqsXKpvp2qwNe0zSdBtibgc2dsO+fT5
mMiaKEnQKTWStD8nAf6Xe3ayxZx84HjKaaYUlr/qc3/EJ7n9hDlZY46+alZKLEa41TSMd/dIUG4p
Zw1/lnc7hP82xDK3C31eL2EHGgBFBIzAuJHg8wPdv3zNtstI4P74ec80JnLGwC5MQbIqXAEDIrja
EdIKXWB+JWQ75zoZZMKnlI3T3EVYVlve6tA3qRQL5RirzzgSG7ztYzL1rE3DOqakxSLm9vrCKqrU
ko3G4ewfbzlMzIzjqZqrLDsxUIM8HJNonrTTx4fUH71olw9vAD3zlseETqVtdKPsQY8MiTZbwdGo
rNLkvWW3k/HTt2I8YluJuTyL2MMBFMLke2uTvfAdzb197vULV+jrX152J3OM08giPczrBrm/Ho+Y
55NdfQ4ewTHmtpOy63WxtWpdvI704B7tKUcVayeCSm88QXkyQX7S57th+DbHAWcUh3tHGAfTZEEl
dygX0hcnJVPOCvs4fWvY0Gh0odIr7nhd4+2877QVjJfRpqqXFQWK5NCJQeNGtBKh3oXtS9QCPYtM
nnOKt5Oj3+ZYYtAJIqZzgF48UhVanFwhP9/I7bSdap4MMm5HMYs+NXqcLNB+WgXwlv1Lkr0MWo8g
qVhQzeaskHNddMbr5EFjTomMBcbFfZrfSlA1Gh45m0j/xoX8QWc8TjWQOFKB9zpycuF97nWordpU
YL3DCSnC3WV72zmYCaEtmYAs8HhqV0Wt3sjBxUlpYjQkANkAOR/eud8O4icLjG+rCYmWpq4TTJ8C
rYrezfQBuspe4RZ+wtGT+JenwMkW48+mTI+0TMOBoGH1PyoAHzPlkynGqylFLcoFyBi8eAwFa9I1
r29DHgzxX5zGyQrjzKpoBHGMgtMgPoi26Fb6Xejqmq25ALV5YfLCb8Rup8wni4ybis06n5sUmQk8
4z+x6bZzYUvk47KALjEsrHTqb9SJ56h4p5BxVAQjihiNVwOvAqfekNe2hFLY5YPO20oW+GCQrNQL
HWfjb73TFuoXVY3fW8niHzAKWmbhqFDNeSpNJFlNZBGxtbXkZdoZtuhBNzQmdlN8CfnQdM6WnqEi
MtDbFxPCjWbRYgZoNQN08HsMYIPsUrqBCo5D+mfOHm87r9OKGec1KnMGdg3s8a+hfd2BYM8bh/a5
X5TxLMNCQrFLQJP+1190O8Kd1sf4l2UWtaKjz2MKVMpBHIaZjQAA7iXZg8QJmgH/8WKwqIgc0n4Z
cB8mZEsLO641K604AYC7i4yLAXquEkAKQqnZ6bzGzzkU5ebt1Oy8U8K4mLxIdEOMkO3+emr9CRSC
FxPYYYkiDVJjLn4+tf6vMYGFQSCvbKJWoTOEXTzvuhKU72PX/mUR6vcpZOcjqqpbyDTh3P94Fv8x
9nD7dXKyR7/nKkcQKl3SRxk6g/0BPfXYpSqlsm0GFjBBjupE4E12Zn3Pf+Xxvh0LiJiyMZCq/nhS
/lQFaBvGevLW7KiEbIDFuEh+npMfZUTlIAF6yBtv+ZdSw2k/GS/SkRQQvH6BYGfTdhZRx9mWCtFf
qtHOlvJpaJuDOaoH6CbWljEa18CgfGziot5zvDXHm7FYCW0EpDwoQbuVKY+o7ziYbXcFN1UeqTTq
/Jbvybn5LGIiNSkF4gR3JvvVXnUxDAppQtOnfIv8vsx2tn7aZsbN1Ah+XTjgmkCd0ob826LDWsTb
RE56yw5SzGa9yF15TCv+VNSFsyAWBpFKc5S3sULZxESvBhdHIFtiyT2enBWxQAhI/kxaT59xP5Lo
H3wHf68wtE6RWBTEUAdVHiTNL5mvP0VYHZO889fV7zOh/o+2K+uNG2e2v0iAKIlaXrW0uttbEsfO
8iJM8iXa912//h62k1hhNE27MxeYhwECuJpU8VSxWHUOl6CEmEzslAmFKmnPpL4Kdzng3Vfzwz2e
1rMdmzC3zFsdDYcJtUv37yFN45KWyYDo+tT+Au+fIkAvUWkThXZeiTycpyKOmcjXn/1rxRFjke55
QBHECY27EmVV0vRJgWq7OtfHWa5cqrRekadeATaQ86ZEkUHjspbI6DIDF69LmCREx47DEcmUakgL
4oul2bdInWxNJfaQjc75FQnydV7YE/pChlqUBW78RWkDg0fy7ryBLY679VnjS8Ed5runLEcw1Xxz
ttHst4fmyIHeLpggSPAyXkHE3Ttvk23NmePG14W7JQaxjwnESrqbcf5oGre59rarG7c0P+fSx/PG
RO5OuTxlUPvSDJjsNmT0Ws88mv88nWgK2srdguK6aHlU8NF4aUkQEraNZmKkOquiqwZjibZk/i+K
mrvKAnslVMBdUkelTafhDh/4UR3HyCbteJMO1Ou1ASWycVcV+jHT5RTEe4EvK4mjW2lhT3XS2hV0
Tr3USB9qTZJdlFAh4KIvdtrOR3UxHq1SRUNqP95UamDnev85MizzfS4le9LWkW2N2TUKflc9Ugij
RY0zQ43etloVKmcpdTF+nn0L++S7anZQCFbn3o0z0MdNUXKXGVnthyE9LlGr20Oo3hoDvWrAJu7/
5Tfj4LA2JGnKZxwu/eZ0Rzbufr4cqHjyf/MCAN5+evkVAig77qtsNl2gPTFIyHpqJF9J/1aiH4P2
0aBvpfibSb8GWWhDpUawTAGGUA4aUzX8ceVh/ZLZtCN26BkeaNGV0Jt30BG/io5dglK1AJJFuSYv
g4Xmvzxq8B6PRh+k6WiL21le33qnO7lvJELaadFCObCMm6LR8xYg09AEyavpUSK7LSkE+C8ywxWM
SB+3y9yhyK+a9dsshRxNKZnQl6cCsj4RpvA1bdpKM5SG4J9cjeGHTqb4xi+ATF5LpWyVkg4EU0KY
CNrFJmbsUduG5rQ3VY/a/M7KBU3ugp3ka9rEHDAenqFOhBb+Y9mEfhs0PniG/jJP5uvaYdVlYJNH
5vVHaVaYhwg/GgcqehuRMNIRdtT2ODaxXXUgkO+ukvBrB1ZXadz1xS6lj1ppOjpErCNDEMtPgwFn
4h4v3tSGYxVBvxZPXjU9mIzaMSorTwLLqzO3umXr1eQWhbIHrXmP3tUFY9GG9aFOEtWJsuqhlMpj
FGqyoydQUZDlWfeqRn2wEr2zCelSh4aJZeey9pAo+rtskbwpghb2EjaPslF7rV5cGWiWotJyoMrS
gQwDPHoCRBNc5XQO0Sa1lsslOuWx5utVlUXW+HRvzJu5MWCN9StO9alfUb4HNa+T6ehXxBzv+eWJ
TgUHY5JeylJJQQWTYxgpSG/z5iAponxFtCgOxCR5ttDmCaxkrT2MWG6wiz05spEgcSPA9lD3c32D
n46vlSVbICCR4x0mafeTWy/gcQRbSeqonxULUzR0cvv76KgKHoDYYTtzFngC2RzzeSZNKR4hm8UO
+nTfFeNfmmAbvQrp+lwWncx6pEo59ox4dMr523l/EEEKP3yvjAtyvQ6VCy4O/A1bzzpbNzgMU/Wp
jZQCZVnd8uiIXlJtdGbM3p9fl8DPDfbvq51bVFXvh4k1yjYf+8Vflk+R/uG8CeHWcUgxRnilTStc
CxntdHq17GuwaxsgnVYdcJ7IeIigyZfzNtmfPOdzHFzERhkm8kkcdtI9Uui4kWJsuryZ6+XvEhGD
AwqU5yPkPOzlSknQX7Or9Pex8fb8aoQ7yAGFEk6FAum2p2mbuUb2mLihj0IF20MTqePYCU6U6O2K
nwHQJUnCrDKuo13tjqgNKjUIwVjWCnW8r7XmVl59CExbnJ8L8h+eCRat1FZnpPAWefgyS1447Zfy
+6yiHxh3OFPwYCzAJn4KAElCphktkp+I3CoBLlOZLkgFRN+O7/XPuoaCxw3nOPz+NEtB9tD4cFTj
9ComLsKIlsThhiZLMtEa+MoEGZEU34cSAWYIl8SBRkKg94q2VLQonJrXnnjpmLZ0Y1cvKCtt13rQ
WyZrCtXRqcAKliuQCsZ8zGNyUa1n+76k6jqwV4X6Jl+GkZZuTDqWpraeuqtDPHGA5fybZkt+vst6
V8gMxQqOfyDVsz2+KFOPfVr2CmhPWA7A2KpZDsD2UkUWIAk5cjaBcWWO28qlzTOiQpBlB50WYldZ
2tsQV31L0jpAXmwKwHHbU8AAZOj4eJp26tVafTk6Wk2LrlaW9I/exzV37v1si8qP236yssZhMbRf
akx+AbPA6VUdVpxeJjoQRbWf02//48utrHGg3MVtSpYQa5vBnIvX/ffK52m3uJrHChga6M532g5d
XWKm0m0ffbbMdzL0GMuIqLEEF72yb+LJyhjnMWabl3KpI0klEFGQ58mWNVESIjLBpW/tqKtQwUCf
hNZm0Gr+nzQJYF7kGTxTQ0NAvJHU6HJip4wi036Sitf34hPGPvsZt+CJGiQwe0uTgkQxOUA8APIa
oPLwxeOj29Xc1XfhQDikYV2krCr9gzMF0yref8KZsrLJ0GV1nKtxkYeZNVz08w/6bctkA4k78PJa
dy8bltvMUFc2uVSu6YaozyKE6Nm8Hyx6VEllj8olUpiaTFVTkaEyZ0DQ5velSVZntZR1drAZVrCx
4WU7/Mb04Jhme/VAPp1P6TZX9WyOH3gqS2hqZKoFded2etAMFI5BC3ybdoolgODNs7UyxB3fIMj6
kCyYFyvGyEF+apDePb+U7YvlygR3fI2OKmqUZcjv0YmwC/cYB2d199iRTT+wb5cbcLUGnsCoaF0s
rq5ccdY7TenaPPf7xoJwDTJDzRjQnhbligfe6nfNTPDthkCyKynFFR4DCgh0V+gQvFtqyDQm5XwQ
/CS2zj9O/mof2E9e/6R2ktqEzQax17blwN5N2UN6Y7/obU9kjTv/+RhgQHjAsNrP4gGzxtKGl4Da
NoCu1sad/CbWw0XXMYlxost8pXSh0Bp35gddkQLI2vx3cx+rlXFJQ9X0UWx0WBnbx/9mvopCZYop
DOqYXf/dR+JsMHqNMeuxKiiaTK70a+Yj/R0ep0Q3j81ItLLFrawr1US3NBz92R9A284ucU4Qni5x
FsqQx8YLHwawI2ZenTriccrtE/q8VA5R0yqhEsHr2G62Klsub6r89vyBExjgS/NRUfW90YDbFAls
ML2J2/vzf387e33eQL4U3w5KZ0o9aHYvrfmwU/QngvzaMr4WP+djXZg1kDSvVbufHwz5bbz4SSp6
a2Zeds4OB57ZkhhjhXFzv9L+12QQOsfr4qLuFTJ+VUQ6q9uR7nlNHCqOkRLTRQZOaSmkA3PVtvLQ
Tg3BnM5299bqW3FwuFTQnezzhAneG4/Z3DyqQ3dj9pJbZo0XK80D3qI+hEt11yzt41/6CQ+O1TTV
BXoodxreMH/NPag3g/dSxutt8H/eVA5GRvDE1qEBi1bD1BKCR8bOZTj5YCFfmVA9Ft5TWZ5wzmU4
MMnqzNJq83QWKsDkmldH2N8ossUhR1YR3UxK5GLrBqS/qYrrsg6xdYhvA5F/B+QxVNPQMGBLabqv
S0Aap1S6uziTr9HD6YZqfB1Eg1/NoCQsli+Qjvy2EH0/pQW0WKpjTyYBqJ3aUf/Y6NUP4pyJtOWg
ZA0UpbLSnisnOUTX1vX0MfK1z5hSAjN+cW/dtjtyjPGM9D73a5f6o2u9HSCwej27HSTUhZFk8wyv
fhPnboXU6aU2B5CfOsb7RfEa2HDL0GOt5BSs1dk3md4kziAiK9zEw5VdzulUaqBfv4ljX0rlq0WC
bkVbx5/GmaJkvBjN/vw5Fq2ScztrqaxIL1CKUZSPCsgwVLBUCZ6Tt01oBITICjRy+UH8YiwbpcsG
6DFNmP96rwVHSRc4ENuTP/3n2QSHt5GSTTnISUGlYh2VKfaabrFrZbanea9Pu0ISbNp2oVg3qA79
TEpAqPv7Aaor5Nd9DXWkYrhH84jbfNIfOpfs8n2CVoNGx0Th4SVcWNtJ4sowf+0wyyFupRMimT4j
73ti+mLkfUJE2sTblS0uYM5W1yZ1xPB2XxyYFM7TcPBTje6yOtbKGvcJ0aECaiCo5VyAf9ve8vz1
OPhLzb4kMus26CrzphhMh/SlXxnXSgY6s/auiz+eP2PbVbPV2jh4i9BsECQsckXXug+By4fsI6ua
oQf5uWo2dsAU4Y1xMx1eWeZAbAQRgTzkcFR0h2H23UfQ/MjkIjSPfU7J6eaDdrpAncwLA+g2lj3v
NPsSq9vhWMaD1OWQivjbB5XtNHa1cA7X0ngkGKGE5UvT2M3E/Nkg/9I8DUE75Rr8t9SbnQymBYuI
7jaCA8k/Ko+11SmBdloTO5BraZwXPJ2z4/0npv76drwWaU/BLGuA9uMnIZb5jT3itC4ecVQn8Qrn
bwGHf242IRehJPMKcF41IiNaHwc4ZOizzGhwNH7xvUNpyAbhe++e+N5fUD0XmeSAZ5hKU+0GSDj8
t1SXK6/kkCcM+iWVCyzy0mOwHeyfvYYDnMBojL4nmAaytMonUeCTJnsTByLtatFp44BFjiWN9EyE
YCBfJ7n1JBrtzoO2ADkNDkBIEoYJpBxABZ5XdpSU2qNJ4samQzE60WL5oUECe8kjcGAO6f1524LV
8e/Q5YR5EdWoUOcbGjTE1uk/uRJdxFDw7Br8A2Od9800MZmKi2pAAtfnH52NVslji02R/z85Iv8E
PdFWL8sBxWbTjO+D1rqu1eRGjWLn/KcSRDiTQxEr0PukZCI3A+agcR/2cvIxsxJ/aVX7vKXtF7DV
B+PQo+ygDj0yUz9viCnEwl6sjCYINiaHHK08hSRiU0us+WyQQEu93E5Oe8Czohu6owj8BbhhcrhB
cqtKSxSSd6V0bRi5HYKyqA1EPYqi/NnkcEMC3XYS57juXNCQuXmjX30vDkFSdaHBWAF7f34vJqH6
spEiAVjxLyttH2pZviCwDKCSLHZMkbk+KGKRecGSeLI4g6L7MWQReiWcal6rR4y6vOC1T+CCPF3c
klatUrAI3R9fL6QjcED+lprGMbWSSEFs1q5k6X7Ivl/IGPTsETxLXChjSqIzQUl3KQhu+oWhaSq1
NGT6PI9aE4XTlM4puAzD8iEK2sKuVNUnaXhbqb1TJYOPLLl2qgVMnAK02nSVlWnupA0A/Cxk1O+v
f33efhZe2eJOGibiS60I0NDHmu2qXemPb+itdUOcwpv31CV3RNApthmgfxkksvz7vaYFQW9ZMybo
UrmbytLJs1oQV7YfGFcmuBJDMdZlWSbAX9zcXEadwzhafdzYbCP3F4/cvKDHYjNIr2yyA7m6rrUF
fLftTtUF9lAT2rHHKLrs8GXva5vne2WO/ZyVOX0qMm2K0Lrye4HhZeoA29C/ssZFakSXHFKvWNxQ
n/QDmfhdX7uX6wdq8soaF6zzUTeMUYWywxNnIviXnPSBoGgpQ2elcozD+ePGwuMfl7WVOS5aG/qA
PrKgwOMGBEtrU3aRcttLFthleFuoocA5N5OelTUuWJsWVYYpAo5hzsAz6D9RWdqdPnp6KaKf/pev
ZpgGsQga1PihgiAFbUI1/5qgeNYhf8GNd/tUP9viNnGy5lyPOkAWuVeWw+hJIEXWZh/DSv9jr8yV
ciMOcpthx3i2yW1lYGny3IFJ1zfaerLLofjWqHpp9/GSiRB583SbJsE8nGoSyuvSpZpVSJN52krX
9F9HCrH93SwqU2IgoKky5/8IL2rbSj9emF/XfCS09cd360cwPKLbdJ1ovfDphCH7HwdttS7ue+Vq
WCQxxfCjgYbuGz1KG7tGMlyokt1PceBZxfJhKMvKzorIL7JERG6/eQsgBrDFImBLN/ivmOWSlgYq
2pFYXH2qyj4JOF3cAqEqxFR0mVr4j4PoYDCt0RjY+GyG7kIM6LgQeQ3dySvdFxzArYCwtsZBdFsN
RZUkaIPODnnsoKdlnzpG5oMe2dWu532r+edRk+Ug/Mdc2+OclCgz5o5LtFnlZeqW9exq9c3YQcQ2
u05lnMauFZ3BLYhZW+RclTbyZEIxFM8tN7ovQykUetMpi+mzU/wQ/RJW1rfO/dom57JTpOhhYeAb
/ncD8WtzXOKXdNpIZsZAMQTHOMfz4se2vZnwjHX+24l2ksv5+nwy0lrGTS4z7pTWsuM6d89b2ILm
54XofJJHqapMizkmPlluF2uxqzaxg/rDeSPnl6HLXJqXoqM87xbkQGirtRdjl8Dxz1vYhMf1Otip
W6VZpjKlsslG4C/IxM/7GrQmf7cVYtqvCSiWo90Y45WJjrDMNQ8tBM4haodbYueLMh/h8tgOr5Y3
t0moJhkc4cm9f7a5vqT/bCvvWe8khxc0r6LBzJB/YyjPTkfzTieKl/SzZyr0i+Crsa/y79iE9+Df
l5WqchLkyY/u3f+kRWu9Mg4jzLBTyon1Cv9odQuhRE+GlybHorVxEGHSbkmbi7mwRNY4pBinnw6S
A2Sh96TOsQ3ygivDV1xD/yB+OWWbdebTndp2Vh4ZTx2J6YxJXGIpez3JbMOCgJ2U+BO9X1SRjoDo
AJz+fWVuzskQNtLpGvVqvqitW/3KT07ZycrWopgZpajK+A1evdvWXq7M9+Y9cRRb/4IGU8EZEFnj
0SSZq540LJT09hN1ktTaAzgEL+72Wa+NAxK5mcO0mrCPF+CkaGUckgymPqV5BVsXpKwiWxyS1EQe
iKJfZEsQMk8P4Sv3GJYiJ+VsSLvQ/JijgltMXjR/FHiFIMacZIRWRqpCXoo67hNUewhe0VuHiWYY
t4Nj+IWnfRH1lmxm3Gu/4PCjmrQ6ylX4vPZ2wHz5roXsVzLbvbt4uRvfC/M1AXzwky5J2ECdMYfS
Eyt7Lu747mnG5rduAczYiKcQRSvluTvrUZ/MntHBd7vOVXetA8IQyVt8JiYejrt+f/5Lso07g5M8
W6dO6mHUIlPaRYfu0PrdFZseEl+xhcviYGQYylqZRnxAekd2jAJIPjz1qOe7WMxBKnBPfhZmHIK0
gTjHz3zktexem50OK/fkm/kq0NYOBQumKBQyohXUCdV97pwmERbv1GTtnf9uwg3lEKVJ1K6nzelG
8XQHfdVDvSB+K1xukqW4wKQzErzkWsY8rjI50GNAA6C2o5Mt5iIRJHm8Zqm1KI1egqNtN7TRXq41
1Z4pWhBj6S7Xcv8vd5LDFgkD/E3EKP0zHIF8+V2SCkJvw19+Op6tE9WmRrIGIDQLcq9OKwWfjift
hBjVMBP23MaszWghm2w2hMZGZsVpl+AqdeInWcUFKbcSI0mwNIn+M6UWBn8i9+8+F0/NqUEID4kd
ru8sbLPiy5Pjv+xRT3SyeXLOoMIoAyHYPUbVJ5l2fEydKEbDFpMsq44vmYAXgJfK5SV0Cs2WsJI8
M5lSmPzRI8ZM6kxvVhM8pYjAhCfk1MO2QAz4kXa92iNFC+TAJB4XdVAzHDjtho2GgLGW0X+G16Mb
2CfRDuHIrOgMcJedhJpBnJtYHwuqs1e4fer/DKpEEQZV0XWA5+ZUMWuzxBp89PX34U3Kn1Xs4ck5
FRB9JxbBUK6SFRiBm704et+bkUtSNbKXdr5W9eRKitrIVuh0NY1dbgeMKhGaOyMZ3hFttiu9txfa
unnWe3OdOGU1u0Gb+oEy3HUR2Dk06baRptZu9OnLQpTjQKLFTvJ0X9HuijbxPgErvejmsZ2aUAUj
3KpiYTzy99u3XKn1EIPK2B8+lv8oR3XHQmroJ4/S23aX+h2yv/gN0yDHzUTYtLmdsP8yzt8fm3Ba
yty4qKLxL97ybIv9lhVopk09p6GCbOXpIrJc/ZQOjsUUwKJ1sZOysmVBHGqUQpyE13vmprieqjyv
i8v52qj8McY0OqblacfpwHptl9JDlc1tITF5LPYUgs9m5VY+dVo2iyaKtdsB6fk3cBfKrAZFW6Lp
SOTZ5DCDGyBqy2KGm5RvLH95yRuuaJM5BG8lqY0VCu67Cz6oANp40lwjjKtO0uE80o8OcRYOdTuw
wSAtJjgTWePch0Qx6B5nuA+bt0U4XNCOmtcH9jow3b4gMm1/vp9vHzpPm1tVWl+ZKTCgUSKnaa5S
7ftF6cQPB4HsLXf4giSQElnGiv7DdOLZGrd/8zxivEg91YFBFLH78nN4ABQ+LyDd+Jfs5dkcdwJV
jK5Mpg4U+9ns+lp5LKFF7rxZEaTvaPwLN9cU8S9h/mUn6c/r6/MCuZPWR2OtlCzQdnHmLtF1EOz0
rnUFPnL2PMNHuLuWoo+dsWgQWmUtV1q7051lb17nBxTTtb2oYV+0JC47qqbMQiaGJaEJqlnuFfJN
2ATF/sS5XePSoT7Sh3lGxPGlUvGgw+VmoIWNh3srjJxYyGQp2j0ujtcNpZmUXhRyRO73xwRA3BkR
iX653/ri/xL3E9rj0CPrQYTRzUw0Kf4wLJAYklI7Ve67PGHk7zbNfNRyvDp4N6mDH3eTR5XRE3jn
Nkb+OgP8kACtZhlvfbhzjc6TzlHefUY7lDPfTV7ndAPmkkgnOhLbgeDZKIcsE3j1LNrDSy+6w27f
GJ6tcahikiFKx4CdiZuVwNeT+imkyMVjp6eCxpkjwvPT9YWyVFmnFr75GdLAQ2xboEa2bPMW23yM
3oCVjOnqlL7uSpUTlrYZok1LyyCQZIKPRPWY3rOoP1dwbA0OhkIpidsoBuVbjmHIULMjQ7XHsvCj
Ooe+wKPArURfmMMhjCzrM23hVrPunmQ3rtiDVEhcy5988ZiUyIs5TArzREa3IgqRqfFGa2p7UITT
pCIv4oAop2mWdwXunQm05dENZl13+xp91Kh4RjPGaSw3nQQkt/9ys/7lufwYwYymqrgK4Ueda1go
XMdH04U6C30L/hqv8uXcFnw2wSL5kYIoMOpJDlRI0wENTMljrZjogJnAtU6dXIaItcgtz+f5psXP
FWRBWg06a24A2fcOWq6fmnyunQxZm9pOx04dbqwgduCx7wLN/B6MZL/I1cFoitusyN9YdX1dKdXX
NqgiD0P0nqpkbpNorR2htUm0PQKv5kcSTILmq4Dit5bJsfdwG7iq0dBpNkf1yMi6RMFccGT50YS4
b1IzV3A5D5XKNtrwOjSPSn2Qqp2amQIqAkHiYHK5UGYOMlQXAZL98NDph974UlPBa4HQnTkIkpE0
hK2K69QlsM+O/BkM5ucRlLYOAos9mhWVchvHyv1ck2MzWzeRoTtaZR37orhkIufXnRW+zMHQyMST
LQU2L6ThEyRHPP2TrMfDBJ1c8KFbX/AifySBbkMsxAeHvi0NlROluRulsVNbGU6QqEOcfa4zO8zP
LMhmmxVjin7cav6waNku7UGvGdzQRbCtAnDnZxbGsFz0hiCWVDL4DLS7kAq7ugQHmx9UiMmYjuhB
vywhEa2Hy346qZwL2QS3SBdmthVbThdp7nkgF30a9hNWhZo0q3qLMrkW9FYl5LGjhq1nrTM3kXPe
kAA2LA42Ki2Jo5SlzKB/icDuXTaeqQoboESfhwMO2v18/2NhqXjT+7mv37MY2CB7q6/OL0kEU/zM
hVqkipWYiPSsyvVqRizBGea16/spS4OZ3dheX1M7Xys0LYvLYTS9HbUs/OHmr+vpPesYqL9yAxaR
JqGP0NBzP66/q3LqjuSDZogc4+xJghHuAhWpGhqzywjSUu2jNt53waPAFc7mQzDAHHN1jupx0a0l
BvQ8fZzXFiTOfyDY46AhldO4DdnF6Kn295pmedHecRAxZIlcScwXkGQgm9WcWkQALbLAYUMWZbOk
orvPJ+G7CNMM+F/3/PcRWeBwYao6PZZTONlUSXdlnF51siAtOjW8/GuQwxfhLjLxkmcJWVjNLfRY
CZgoUANmPIuWkyyHsETrL2It2Mg6RZj/nUciGOfyibzWlLqZmcrF/j9SK/iVvVjyiTNl5ezaAJ22
dASWM+ej18/lD0ZOImySOYvpsMZtbBAifZ8Y7e1FpVORNW4nLT3NtKyGtcDy0NfaHCDGsNPdqP/H
8oOrC5kC1pvJQW0phTmVWxhkk4KS/UNVnN68WIFF5Cx811GnqoNlJBdu6NmriQVaoN+BcajlZFbC
NPTTLrHDNLXzOnQy6XFur7Py3flTLkJFvs0I0T9Pk/qiECkIWzzlbqdIKm0tnAGl+doS2Ymbz1Yz
++cXJDLCQa+czhOoTZgzUrxoJXsJZLhpKcBGoT9w8BvgCaltIhR82G2LkVinTrA3wG36ojmTsxkn
HIKD4mHJCyPS8Y0GTDpqlhd8m8A7AqnC0qeemnyQd6GTulV1LbokC2IA31wUaqGixBO7HWSf8jC3
TfPT+a8lWhkHHd00lxmRQDYE6lLFVSVIM+jdbhmC/3Vk+XLe1vmSMLaRg41wHkLdfNY+XCcc7LP9
LQrz3US6SQelgCzP6QEwvvr5evxC9lcBavDdRJTOaWLGcBLW+JnjOSnJbiLlTeugFHrNNElq+QMU
/ZzMiWNRIBf4Cd9cFEYB6ncpRozllv6DQeqvsUEGexh0yYlMeGpi0btKHd9NQezpWuHObWrYZa0f
1VlZdkmqFrbgW5/N/C2Z70VK4zpSlBL3jB+z+CrOSnF1ehjqfFGrpggO+F4kOejVcGEPKZfEW8GZ
4buQ9CCuZS1HYhaln2mPeSx9cPNutCuNHgS7KIjsfPfR2JVtN2un29q6o4tND4o7IEROxCUtyUjx
lmBgE63w1sgxoBsKW+ZFW8fBTWhMQLMhiv26yQtPN5vGCSg6sUu9nZ00ixJXrzLFBbPC9VzXb6Zh
qm3daO+XeH6nEJJ67VL17jQWEubMw7/dbQ6fdKvsMrUGXrCgMt5iVucku/yyfkARGvLdSblKiyhn
QtqdO3otOehOsov9sribd8ST92Z8JyrzCz4w3xAx0J6iRxCFk7hK7Xk8aJWIHVKUzfwhHqxnk6Yw
7YzTGPuT3gPG2OVdtpf3QoAXQC7fAyHJ4zxBRIDXe1DdFG8J2fyXeg+rDJiXDEYHmUSzCpY1f/bQ
TdY65qH8qoHqtfPHRRjKTm3SZ25qvGxwkNZJZ9TQJ89xUj7E5pIc+nT4x5qk/4FCa3YLQhXbNLq7
MSofRry82mVS35hW8T5Xx9bush5NvOpwCPvmjVFS3TVna7TVRtIda9avW3l+m3dm5FD0dtlaEb3T
evJNAGaCkMBrEU9GmLUJ27NmVxwCydMRGYsr9ahQr/NFmZMoJPBqxIHSqC1heeglIeEU3P/4Pug1
VFXLlDG8zmGn2jWTTCjzByvdxRK6ssN6PyXTXjPLY1vGrBUQuGXdQjDQa2PzvVQZblS0b1tz2pmt
cRV3+ftY6Q5GinZETQZbAVGPUiftpixxo7z5YE2gWDXDKPfGSYdkbRccikWFYIwcvbHoEHuqlvf+
+U/GAO/cqji4HuWl76kegNGjO5gRPlIpoQti33ex3YNUISRf51I017qNi6ut5FB40OccMGyyo6VC
EhJyPwEkwNXizQRpQdbUaEUXNfn+Mmnw9bwuDLoqqqLQ1/zuEJnH4GA8sJbbyoAWWuEviXd+Xzfv
SCt73AUTLamZZuZh6Ad41rAMWy4f5KYRGNnkaIFE0w+fNPj6XprFpV73oC0u9Omott03UC6/zUfy
EEjZdFv2UWtDe+hRNvsHZRm+EDpeUxIfWpK7PaEfBkv6dH7Z29Fh9Yu4CmBGaF9NMarpwU0Bks9l
P9/lh9BpnOIi0dv14lksXNV7IimswlBGNy8ElO0kvBmDXWOFoix3s4S6WhD70CsrM7GSeJYbCa8d
kGQbroc7psdmOWHrKbvmGHmi7tvNiLcyyN1E0cRMm0nCN20WubFNKaXebAVeWZejDcEPxZ4mctGT
wcomh214iKvUosEi5cFlZOqvlZoQbSqHOulCemPK4hA9ZcO6Jb084PTjydNJnL/0Sw5ykqjNlMmA
s5zmi5+ylmVAO8eLVKo2k/rn/eQbqGsNZOo0QKxQO0z8ErdPElvy2MQv8aj+4QW9qZuRd2WRwxvF
NEyVNsjKWGL7HzyNrEyxxa9OhFQTyNyWMJWHH7X8ENW1rQnxUwQkpxiysgIgq6uGsSWhA4dx3zOd
JQyEv6z/RoDWJ36vlTGtGUKpKAEgM5izq3l0RuUa3bcCLNm8Gq02joOSRjHm0NCguCUnC0J8ZbdD
5Jr6+7EXnWfB+eJL4WBTq6vcwOY9kT8ZA1g+Ale96RHxZOUFLWOCkG7w5fBkyLuhyHppVy6FW6t+
o+/TPnPCye/TxB6lr7L52VT9mGRejNtglh3OH3DR3nKIki948OwUufAtqz6kSlO5Bt4KPS2Xy33S
KiJpM/bn/j1tAjfU72fALKJhRj1NeroEBY8a2FTYJHA7eqUz2Jo9myeqrTR0xcX5zUvesx/xlXJ9
spQuYa1cc/GY9IepEzJ9Cnbzj/L42JNMk4HPjFM+s74WOzjtoTzMwxEflQlAK4xDLPFFIwuipXHY
IptRpSgLHJfWb2vrex6I8hPByeAL5BaG0UNFO50M1kwZzz9Oxg9FYXEz5fYtZfW1uDQlaJZJ71LA
ZX/UjzO5Y3tZu8pu0N6yTWz35w+CIH3gp3FJnFgjbiJMUf5+prnXDd/jbPbmpnCG4N15W5u8h6sU
jK+aG/IEQgYFWfXoEDSGZ247++YBZCugZ8Kz7PAgufkXgc0tAqy1TS5XWZq0khs1Qe4A5TFD38fa
fBMHX7N5tpcmh/CYb8bRLh/+d96uIETwU7ltC0qNXsOJj43KkdXKVsbEm6TH81ZEYY8voIMJC2Jq
4MfEjo7edF3spv3g9O58nR2F92dBzsAXz+kwLjWtTgTMuv9UDHsajRUXHgW7x1fOs0xWiS5LbBLp
k2Y8hNOu1AQqH6IQxFfIW0vPRxo0J0U8JjFA3qceowsj2m7xTDySCotTAlfkK+C5GbV5a7Zo2y1u
pczYhaMFieEP6Cxz5IDcgCrZoyBqMKv3571EgJJ8LVzXpJyYM4bBZTwByHHvFLIqgBERbPEl8FCv
hoYEuMAy6k9I8qaeeUBRgkkzlrs+uEyTV1UpKisW1TSZJ1rMsqgMB9aOx9rcJfsHMoend5WX5Sws
mPwZxJ8tsii4yvogTdQMWgC2if7I6AghqenOb6CbghdGcYa+fQKejXGw1WOEdFY69EKY5ptkMtCh
CvkLS8jFI1oTlwdBgyYYY+0kWg5KixQ6yvr15EhoEqjQlH8Ra/b6o3F50KKps6GPqKfP5DjS+xqk
dSQVIP62t//aOX6spUdzzBg1eHUr+shV5cZJmosa1Z99jxe2WBIUT9MBGdUllUSBJ/wxstImStHn
wKk88II6sqXpe5NO7iUQ8bxpLA9a+Xav9dlIesvYRT1xCPomp7wV9LWebrFnzo/BPtzKhm7I1hhU
mFp42rUQ+r644L5g8lLkAWxHV4bSnljjYuHzSJBxchqqHqZymkQlAsHR4SdM2mgET1cmJ352aG/H
m8gd7HHHlETbe0nM0iKyxuHBrGazERTYPDyjzJinsU4TJqcbrrl/QRoq2kMOGFDjHeO+wltUnbmM
WwEjyImbO0pxzfisFDfsr8Rh/1+iyLMbcvgQDXEYdxqssnQmvUpcKFmD+4axRxS+tDvv8yJrf8yb
1KE5GRAU+8V08Dr6oH9Jf3+tjh83URYrTzMmVWntZcewGR/Hu9DWMRz5sufb7dz+2R7zqdU5CJZq
abQCaKtPmtvRw6jcF8lNN38pg8X+y73kACSgUOZQYh1rw2XTr6T4cw0dC4jy+HqpP6YQwXabPth3
WvwpSoNjpzRXfdl8Of8rtu+hzwvmEGbu/o+1K1uO21iWX4QIoBuNbrw2tpnhTkokpReEREnY9x1f
fxOUfTyCcAha5/rBCofDrkEvVdVVWZmzyAuGDfVJIbXiY2JepiKw9GQPXbFzG9fjI5SPbdMuHBnD
ST+J7Cm3x0PwKhI7No/v4Izcfob+82Gr1EP0aTEmC55vupvdjHiaHbu+jZvID7OzcAHs5qp7X7jy
N34ZKKIwqxhP+sFZIKAKl6DSlabXeuFnutNv2du4lbfRhDFnynITm+xkBrnDm06y6lkZ9tLU7TfM
Pwu5cjBt1FQiIK9X8F9zD+4s4XpgJAvnJBX1q61/D9XYc2brsZFy0HMTCqevBdBlBFG9+msEcSGM
3x/W2rW3fP2Zc4l9FTIyA9Ks3/RW3pU57viyNbFzNY5ZlZhYzCL4kKqB1U2ZVMPSVjNVKmki33Yk
/+Vx+J9zsla+iIXIaL8whv1Ui/31ddFa79Ay2Am469ESwbPebxOsZ1qBfENFiAdlxC/kG/uVwb2I
ZK78ytjpk2LQPkb5YBmHDjEBfSuO9GoRzpna1zHPsD/+j2u7ci06VRs18f+CuTDzL5iLMv4Fc2n0
XZjLpv7l2btjPXWijGFNFuZifOeyso3sSsyc2xrmlA/cKY7Vt6y1WGfHyf5Ddc8NrFxOStuwGUf4
NiN1jFN3Nx7q4sQh6V3YYrbf0bt6O1j8JvZR0Ek18/j17P6kjFq8Nyij/qpZvqOw8bZXhRblr74g
RH17xgEGjLg/b76o7rtS02XB/vs7Qlt3sTGiohmDwIJOYJjAZPkHiDUy+bqvVlO6mQXQTX0YoPr3
rnH3Hc+nradW9GbulSGCK1p6Z/+WAOztyKipq5Smy8c273F0XaYWNmYd09wESvtjyIcdl7dnaPVo
QqdlFt2Su0F+00IJWrK2s3wVSCH9accBvH0jtDVVNK+FLxTQ34FUXj9lkz1f6K0dWcWR2GZ4esez
Yu98rjxOlzJznEAV8vN8/uxWv1tK5e33uraeYimqqqpDVcUoGNVl7HcWUXypGzstpbfDhbYm/AqJ
jiungHQVV90CT85lNeQ7We5rY+iNi7ZuS0ehUgxqjHn8wSoeR6ioIRt0o/vSDZxeRpfF0T9Gl9Wl
7iZ2ZO+1dravmU50XQMwXBVrp1IWU5xkGq5Zd1rc2MIniKZk7Qz20FuZu8vLvrmiZ/aWU3uW0AQD
qVpIhy/UID99ScqXGQLVXgibgKwAmaDgH96+Cq/ox9+W+Mzo6tlkGiQTcY+ScGAUo1SSqbK1pvkS
DfSpqNODlvPvUdRdtXyYZSHKh97QLshUPHW0fSyMNLN9ll1XnbjSm/BBGXRXi3onL9lDWaZOqWvA
adVO2PnoMRbpJ40zt2vLK78srrJgvI1M7TBAT7jL8kgmlBxyM76MaHZR1oMbT0K3m55aSs6fAjw6
qmFIQO2Rf317DTYzu7MlWHk4KvShGgrU+rV+soSYrHQCZEb4XmGCbaLbQ7DtnquVo1ONyteLDPvc
OPURp2qZbkvG58Ze5Ldyr9B2hWz2TtYqy8r8EJIGPQMW/2TK0AJt6nKBWhkmr1FqvopPPd1RGN90
52erunJ5xcyzHPz/SCeDpLYg/n3UWWnVRm03Nd2LHdttqDNrq/dbGSTQcipeW0P/Fk6ynbOe2Vrl
U80QMIUuT7jB8r9Py11tPuR4DzOnn+AcWATVo11ntJlT/WN07Qr1OmnLaRESnKuD4UWHcIAThJ5l
b6PZZiNVrnfxqptx5MzkKqmq6rIiAhrKbqi4MbkNTWINIbXevnyv7M5vOKDX23Lm9cCQE8ZzAQDe
UAOUE+vs1hwTTfKA35Kuaw9dbtTIqgwc3KydJAS07tu6fak7c0Qbycwe8mlwqog5oNQ4kbC7LkWN
1TDMj7VZ3fVz8BEvbqfWo0omQb+Ts+ydu9dn3Nmv1/OU5H37GiMWvl7AB28Xpuz3THBuR8Oz/Vj5
qbjVMlW0uFEQRreH6LkMSjmNeEHMkxXAPRP2VBmxBBDbYfya1Ci0PbLi0eenvrwxs0dMO0sENVmm
3tt7uLsKK4/GQkPX4179OcG/JKQLZ/FSUnzHBNXeRVj5slqhpZ+kuAg+wtWFfvqZTM1eZKI0JNx9
SP+OI1sjhZKo11OCg+Y12sloIhlUuaz9hyDYm4XYCwxrnn4z7VoTOh8/8eHs8m+6waW/t08EtF1h
ODtOKzcW9iUxsuDVZZ7RdKk3f73S9nnCd/zJGgbU6v4c14uPVka3h2JtrF1N2fP/dhTXSCC/7Iqg
q2DkFTeJqWOIFkJN553THpt5vQmAvcZU0wBo5teUrRyMoFb/H6t5OkQJhalTTdPXQBmfx3qvZgbI
gI3jhMl43DMQMecxyJAWiq8/Qlvoms5MTsGIxdbIjr5nBWsoRFn+PVHGVn6CD6O6RnQB7orVMgY8
KX0wF+RewqoDob3bR+Tx7YOxaUJnDCNZGocQ3MpEEeSiyIgKPH3rgv7DThXdedvC5oXSTa4aKic6
p2tyUuFzs5tncwEJ58csf1jmC7k1ufP4kcjawutlJ3Zu+l2mqjpILk3B+HqL5joIVdAqhV549L3M
GQ/+gZ1iCWYuuWdrSaDWYZqp+CoBTUnym6wkXnupTiMeeNT4GAGmPyuxHSQYhvg8kh9mePcHa8mo
ICbRNZXjr18vFqnRBg56wCMXgdqmtlJINJtg7nEUTwlQFuwO3a7U9VZkwQFRqUFV6FDpK4fYFILm
gV+AlPSVt/DfQ+22IgtjwlShdkUhMrkKm35aGaIqY+7yTLU6UnyIDPKs1uK6nMjL2wsKQdGtDTQY
F3jLajpfu6qURuEYk1q4irjSWiOTWchDSdW70dQu1bz82qam3QwYgsjTKzL0MuhB2h0Tu23u/FCT
KdO9JkxyOYxtIodWlUHDJW37e519m6fE1UpqhfymimcLfgqU5JrXZV8K7SamFXiKXvjwnbTtQc25
M5WGGzWKh/hDZNuqtfSbL1VOZDyqJ83Q7LBSLJ0999o95k3vc3NhcByG48Qe6hDcfFTxmuxa1RU7
DciF0X4gGV6Gg5oyl+fxUdOFG2QJeBLGQ4Uf2qc3dcchNzmdiuGlpl9DJTrVfiojDfczMMFwl530
Rsi6qp0gAxtzC0FRDGlQnv6AY7TCTL3Shuu4Do5Gqh/C9EqbKzs0ulpiLsAK51YGvB2l36ZuVw1O
TVOrMCY7bZNPdZlcFiN5UkPV8qGOh8G3TIYacyoOseVeQRYTJ8epadBRaEPMTxTWSIvDwOK7XAOJ
y4T/Lb0risDp2szOe44nqXEYDOVJjwrHr1vfaqZvLBauXrVOsezuaAxyHDCINdfXGiBeRhlJVUHO
6M/3OnLgNOq8lE9e3tZeiU+NQPAVl5nHyu4lDZehPQo8WGJ3tfAKo/+kqL0FYWoZDKVjtuiJV7Mr
ukcERHuqE8h5jojll9kw3DFahzKYEttX+EXSz1d9PchinK+BfXTM8jBW9GMRkgdqsFvGVBAyBFa+
cNtjXpmHP/iQy1abZKCTDyQNbb8ECDz4pqQxioDEYVqDQTYhWw7eVhA06oRbpCnttjYlSSc3pJ8T
+jwWqWUUaAEPjaXM11Pyaab6FXRjLxUkHaDTlX1jWN3wFPcoj5mljEUuUVN1cB3tMWAWi4cLnWfY
9Ur6qSpT+lUBJk8En3tFt7LiY8pehoG5KensTB9crt1wYdrIgo9RG12ImFz6aRJYhYgvY/bSD7dp
KV7UJfCUz5pZuWygh0nR7vOguADN4EukkE+oNbROPxtHNQifRugaTrQ/lGUoWZljI0vmtgSVifDO
56WbT1cs65wwLLwO9RiWRDJqB6vBhZz6zjH8+DEIDWsKb6PcPPR1BzhciUvG76Oi+pqXyXXbNk5L
wyNLEq9Ty0ujNa5qtb5GaLzm3XzHGmHXifkpGYpQmvPQYtF13LbhkE/okMadR8LBohm1GZvv1Dm6
aDSQg5nEY6Z/G6nBjT8OdudTHLxHYA5v5ny+VMD931fhMS4FhK7uafitQu1QS55BZiINs7VmdXTq
KXnSjcdYBB2KlnEOCvjsye8mqxnVe67qVq58n4vJIX0lETesfjBtQZ5LlM5kng03FYkgPFnKMU5P
+ihss1OlGQTfelSU/f5zqH/q5qKzpm6QeQ6lORqd2vpTo4KnQ+uOGQlPo485gIE6KU+tsMFSBdYo
iMWVSUYzeUSX0/a7zyXISI25xqtLtaDDLCG20BqBpKMqy5l4aXTtJ8yKTF9Snd71i2h8pcSyQtxS
MF9XkcaBGK6lRkx22l09/TDLXPp5gNdd/bFo1c+42ejsj06TCExd1t/ElNqFoX7gs/LS9+klju4x
gfJxGMNtoHZu8abIT3VGiq96a6Yy7rXBocrQ2JORP4LGfJS1MtnxkPRyjIBojY2yPAXa/J3FuFBD
PQ2yNwRun182Mi1Ejx+mfw/7GmxiercUNuD4k0k/Du1gV1V5SJvSAYDli8Gw7MDjxFVCHEU3L/0I
BWdKT4z45klT4C7hG0SjHocIFfase2ohoGAzTZFhWV0BQowTLT7o/XilCP8ZT3Ww9jTpddL9qLFE
LCJW3YH2hs3SxFH3MYkyTAy7fNNUisPHz1pa2nF554+GnJJC8vwyw0mEsJqEGoysJ+oSlsmovKvE
eBlEjx0b3agGZhNDf2ltJ2FqG21hLwJsidpIrhSyMTMcobtxDj/rFHPwRDiCjdd0qG09os9TJw46
qEnqrrqe/diKuThloyabGP4CwxxFNkuodbl6iVNJEovwwp1LzTET0xmz+W6iQoZK9ggBD91KeDJK
U0EfuXss0uiYcx8fPNp5lruROtqYK7JpGbjgivrOqsieG+PIRe2AzsmZaOVWNMIxLJ5F+FkdfvS5
cq0xgDVZeWrC3pr9EWO/tVTZjHCRw+N3cihjm8c4rX5okxocBt3oNVR3tPIp89MDrwPH51dK9UGM
scw4onXOb2mf3SzfamLeqGCKLapGZr0KEVb2oCR4ipT5pwpbl+a+pU3wBO1TOHWS0vbYp5gKFkT6
hYZR7tvF16kD+cJHTAcK3zLVe3DlOSVObRV+QDX5Lp/823HoD76oj3UCJl7/ucMfvQksVhBbTVY7
uqZYLOE26dtDiQgcFv2d0qSSICKXTWrx7oNZvAxRdCCEyIQ9JEtPCazPmJfy8PaVo88PfVhabZMf
1FTzmvG7QZKPePhYVYzaRZ59A0JbhnkpFQOrr8VW3y20vIHt61CnL4brQAudvv2OMXaL5poVhz/6
eDjE7XgcJ/2+qQW+/ivoTjzo013qOsrLwSBVwZymLKwqmm0/qGVg3hK/hwD95YxfkxaVnTXTocaE
KBB+CMKVm4XH2ewt3PhLzLK5IVZB8QNAi5Ap6S9hPMoeVJ0jTSxgV64jPbCrrHDa0LRKvXKK4mOZ
1oghVIb0uSh6K8h7O4wPKskdlsdU1jGeXsrHMtI8PmjeVBJIa0UXafDiN091osLRRZK3s1SzD90I
5M8QncCWPlUEWiG3Kab5tWy4LtUSU7rhoZgVqbfVMc5A5hAPoaeb7UWg/sg141jpBtyfeijryepL
4yPUD602He87s3TGdHZoXTk1fkJcKVKpug+NFjxEpZ5LLfBvOjrbIXRzhphfhEGRW3qrOCQHTbLG
bYZ/bpFtjFFjl1lMJL7CHo1P0VBbeHJeBgHceD+7ZeHLvJsdTZ1wKL5rZeKweXArzmqnS5EddV34
qIQgmTMDt6pbmWmzx+NnJbquhXnkkeFRDN7FBgR6CwPkZq3UfXbi1Q+ipV+0qritabB42uvQ79xa
wbd22mVKP9CsRpOkRdDsHbVWcfB1cBv4FtRWn1vSyGT+aKYCIIDyIULnR/TxiYVIYo0fut9cgeLF
ysPIapXsmgrlExX1Tdd86IvGyYzA0aJAFhGRQ/fUY79KbQYbyRcFgQ4JAA+5VZbU5UpmV1NgZeng
KKMPp8IK2cf8UM/KYSiGx6p7zOtLfeik0cP/BX1xEUfUrolhqX3lNBO4BQv4ZOQGvokpOZJaou8R
wcdTUt/HJZOtjygWl1+zHG9fE79NBYjDD6SIO0l0xSJ9jAj02Z+RV4MIPZ1VC2m0U8aRZWT+ZY34
kPrPRjID9mlgDI9foHeaW6HyQalHUGNDF0kvP9BO/wh68E9dNT2XpHOy9ol3lRWY4EWjX405PSiL
c+P+NQ0fuvrziCnkrECkqaHjMRE77/wbHjdAMgsPfN+ywxNH/UFYemnk4qpo+ltTCyzRKc5oRMci
Lu6RV5/qRPdEwR64Wl+VovPGqrRI8q1dEv5Y2MOc3g+Vj6s+SL2qoctU2oYyPEIID2knMiEDHp6k
/FPQzVbDnucl6aHDVRKCU4B8mOYOpz+zyrTAfyrsEWzjqTJ6k/HYEfWakNs80i8r7dnHBSxSlH0R
CuSgBZdNOh3CKLhv9MlBDoeo1lzlHGGw7x/h/q789EsT6RaAz9bYCgTmr0nby7iecULzL8rSZU+a
Q8HN63QoPDP+wfQfWTPgZYTKUtl+rhWBDl7lBDEqGlFim+0Lr6E91dbWiLC8/Fh9mi8ys/8+Aicu
/ZjcRyPEbZlSHLS4fhYIejwZMEz5NCiJ0yt1LOOJnppWdfzBPITZDppvC6CBd7WgeOrib2vqi5Jn
A8hY8VSa2HjTpViXwdQBZmrxrABXhg0UHlI7oc54/7bZXh1o86VtUmJw0ySasR4MKfPeqLJa/8nx
lRxmAHwohisp+NgUe29Gd6uuxc6Mrcrh0VAkSABp6ImZfc5YfAVt453V3OqPnptY1WIKUuolWtMI
EcbFhPeqpoaeas6uZginbM295dsaUoIOOuPM1KjBjVUZJmzMsB8iKjC043/3w+g6UMA7T4kXG7kM
g+E5HdPDQAI3q8geOnNrNQ1gXHQuQGYCxvpfy07V0M69USgGMIXMncZjVVjB98peBkirTqqaZcz2
tEsatGmVAoZC8X6hfN1EUpXQN9S4xDxWmJyyQk9kHk57BbzN8qRxZmX5FWetqrTUCK8aHMuBW0vn
Ge4HnWd3yYlc4mLe5o8IL84trlZzgbzMHWaHXJUWj+BswLBjGDwOoJt5u7i1WUeDJDjRUYQX2hqa
GbfQbTCgxOtWoHa2y2QhlzMOZdDUktFqjwR5+dW/VULPrK3WMTJTP25rI/embH6ZGL8VND2YpbZz
6za7QezMzmr1QrB8h3UG0pkF5bXwSS6tRSSU1nu6Qdsek5gGGHcxyrauXbc6LYIsHDiUBjFqkSCy
TOF4R6b5OeV1IwHoexAddQUpP729d5vOBXXevw0vzvTsVHKQf0c5M7ibJUdtxLyeAXEytTkGSoSX
f7pXMd+s8Z6ZW/79mbnZTMtJj7CoPbrnX1SnwVCJaXHxlBwJ5KG6Q+jv+JSty82EQfGFuq6b6xo9
HoAi8wONu2L4OESqDLtipwm9vYT/sbAei62VMlPHUEs9DTIcMfdUX3c6hvey+kJoZL+9X69qmKvj
zwgzUJY3dYK+w6qRoo9GXsQl0CtAlX6B4W+Q+3GroUkdbmqKM0SZZqVtz2ymG8+inI5KDj6RCDml
n5BRQhWidxttqGUqBmL3tAslV8PnMqtGmWjxoeX8MOT1c6XPx3lSn+OmOfRlhMl3NuGFkt6RLEls
ESqym6A4kiaiu9Aa9rUYhNPoOt4pOthPMzB4IZOeZDE0e3O7yxe+tQKrIwuVEI3q0Mt9HSP7eTF/
drv/bAril9VenddQq3Q8dGArji4HZyHDdpCiWUR7NL344o+a3b/YWzk3PTCGJC9AYtsOF9F0JZAN
83uj3uP72EiRGEUZnqDLgtromjuu0jpqQpwk9Iyr7jE5VFfcCY7ihSFFCuw9yspXvuL1hp1bW+VI
1cjmauA+GnMnNAhAn4WixFNwMm5nT3WHy8yeLqiV2cGNeRnZraVjsMz492ioXz54lUPFZkW6XkPz
Nte/j9BmzcA2YAyuOn19+3puAc2ZIJTqhkEYyFlWByamZeIPgoGF+ChOmkT9wGu82K4vUojFZ70k
yF/Ue5pbb9vdiB/w4EIIZLxo2omVV+iJWYzBgIxbSWu8KafeBqELtcxU8QoVZZ2wGJ3E0J6pyHb8
6+uY/Gp3fzG9uo4qo2VuUkT/KU9Vj4b+YxQFTkHiA0uoFdPhIVOKhyhLH3KafQ/M4AkUVVfobah2
W2kEldjUqzLujXXsmi29oQOQ+HXwI4n4S8nEV+h6YOaDX/RpYGsx2gyxopWuUdH71tC/8LhVrUk8
jKHivb2kW1sJSIHQF1UFk/+WjHYmSuD5gqpBGdHriSweg4N2aC/0D8GR342Ocirc7EH8+5P6i9XV
ZfE7zJXxhCVeUdxWcSRb41vapXIsWrnzfRtx6xdLqztRhjwLVVTsPPYARNs9c5vPQSJfp8pcZuV3
zNJOAL+e9oC2Gwkc6L4ZmryccABgVnZjKDYqQx+l6H+d9PDBLGrk23tx8hUWtD6WlAoY4KpGjNfe
/VmmobEpJ9ACStHB1lzx2EDCWpcQ1pX+h97inuGWnn5foOu3t6zbn/eP4dV9aPRsQMcHuA0Wytae
7aG6MMkt+nKoZdWH2pkdk8xyeNiHuW+kOgbFS5EJECLg4K6ODtgs8mEIZ0B8BbU6/6tp1jsft/lt
ZxZWW6foIqgVrYi8rHY5FBwNDRmjT3ac2fbenZlZwBBne5c3WZAUfEy82p5++BNalE557LziO4pi
ACo+o0GEDod5qu/3pfW28v5fVnH1/u3qIc3Txki83m0vZ/jv4iqxUGSz2vt9jOfWTLxBESsoUCQa
BHVXp2XSBrWecsZeFei0y+Zje8iO6SG928MTbW7dmaFVYKqE4ByRL/FmTbPMKvGIfh8L7r7tVJYj
9tutEwbOHkKgydfvmEQj7VyrFIuXNnaepjepGjrKFBwbX3t629QW+sagZ7ZWS6eZcztqSmi4TA5O
cJF8zqxWTpCTzD/vkSRthVdqco0B9mXoYl1SGsdeH2fVTMAGiueZl3iLDOI7TsPW8iGzR+lMY6ic
0dX9CkgT+RU6QK+so6kdfM7R+I2tyBpsFcRgwQP/5Fvx5byL3152f71v54ZXN84vez1ommCZj9Nc
DBcDOqWj6Q8lRMWrvfT73ut660M5SgX4xkWyfp2vxPkIQVRR44YbzsT6S/BpyLrrrMwnP94+Jssv
X30Z8GYIA8jKhPlbFOeNnyhT13LXnApE0xzKx6W4pmmcAxhhapJN5QeSgFX3D8wCWWToSMg4EBu/
ujA1NcKiAsLKzVJ225Vgn8jQ5KkNxYkNcpUSQ6DvEu7MBG1+65nR1esBCKe0MdtGuE0HjOxQngpM
iQ2QZA3RhYiC2cnmPW3bjZgDNrt/vnNxO2euutUHkZUBNBuTYeig7aresITtpirLVf5tE8+sLMfp
zErWi6xLCqRijTOhn+Z0uIJo7nwJLKDQ95GyyzV7y9zqGpZaXkBJBObIjD4OvVbJdKXy0ulpIYui
dd4+KluO7Jc1XF0+QRXC+4oL6MT73uDNB5J9QXfZqU/TIdG+vG1t4+ZxlOU1INCojtL86ttorHQQ
Fm2Fi9IxmKbuI3SXczFKvTy8bWhrEQlhhFCTaRpjqxswln6Gh+eAXCF67gioCvIXakKz7NI30h1T
G7ENqSRcCWdCF/y3snFaNxixQTAryhclf1bM29F4ePtrtqiTf7GxOoKV4fsJ7UnoISevUjk5ySE5
KZZxuXgV6Ic4S0YZXrEPb9vd+7TVdgl9GsfJ0DD+CRzQYEptRgar7Y27b+7V2QKuTmCP1mWULmU5
9aRnDzy+8ZW7an7UjD3ipE1DAghPoMsQvNdTi/HEyrLpBjQXTrOL3PiefB7xJ6aUXOTnGHBBXM1L
6x1w6q2FxKsDE26aRk26ZpRLYqOF/AwTyBbQQXZDa6pkYS3xVSZHlK3QEnPQU/V3tTa3Lty54VWa
whWQ6weL/OUCpa24Sz4vr4Kf3DZ+Y4/WZI/95YSuuvX20dn0K7jj4CUDntYAA+6vXhPQptzUJhSv
wsuFEffveQbt6h3TDFsbe2ZrTbqlF33ZzNoi8mn3NnrSSeagRelQmx6WtMwPP06uamcYKvwTDtAF
Ik+ZjnRC09afOdd9FIkkU9ysjawsfDHi+52F3Ao/ZxbWH+dnSo9HHRy0efiNyGNX2GHrAXL+PWty
MTIqA244vgcO2git5eWzyO+V83HhXgls/X/9vNUJLY2yYq1vij+aZ9/qg/3yeau4AIDXJNJIFS4n
1uxyt7LGp2LAzP5C89Tfl17zB9VOWDQJMUyqcnMdHmZ/zjWxgJK7U3u5kPW4oRuA5Q7cxuw9ZD0b
BWpOMQ3AASxHG5Ov7t3Ycsy34xnxWqAerv8WmdKu3lGgXjzzOlWh3AD/IbrdJl9XcpOqSJNaB2uI
uBpBa6Ed9E/ZifxQHe1gOgSMGimAeE4IuXba7eUty069ZXsdErvANJFMYycBgIRKfPqSnExsJOVo
tsdObu2Jp2+V5LCypkBRh1MBR/6rRzP45EeojoEnnVgAMIGxJFC9xlomMXsOcqLZAuyX48WyO/+5
taeoqqAdjhCCrGkVh6OAd4YBEOcfNB22Asa5qVUw1sMsbnwfrjTWQ2vOCytuXSO/Naq9/dv8Jqah
l4R5EoOtVxPkeOCkLWHIhPDvvxwb3HKhy1yHIdCLE2g6/LpzeaPGOVzMYkt4Ceqo3ImOP0EZ0f5g
zp611Q00yjgu5gakxumxBZQOU2iZxT9quPE60Gp23e8s5dYr6Ozr1kRyutEXaZpggEpg7NMcjCMw
eN92gtDWbTMwoqXqguL0r2/6NLFgihYxOXKlYuiZq3ZweqXN4F6OfuNxv5646arPTa4uuN7qmCEX
mMgZwFYXHdL8qj0Adr0kaZh4TtwU+KudJ+xmng0gBtNRFNDYb2CMnDSYR1o05RmxFrkXY5SN5yrI
IVqH+6iedmA7273e2wfmH6vLBp89MPMWoptdC6tLsx8ue0laTgu5sQFuxV1uta2LB5eN+hhHqfa3
6keSK1pgimWyG9b+nfjCZjZxbmsV3MH0QOqobBbtHN9rMUeERFv0SLTBcXwA4UNw2DmnW5ngucGV
j57nHkcmYtClEqHu6ErVO22RNKegi198CGJSGtyFagh6i+y7ntXNBZjfIOfGoC2sU/OTnoIBOerp
jyxs4PoikIXv/MDNy3q2+qu9ZiwjWkjhHH4CO2J7lgu045PzPmjH9i06s7e8TM7OVqQYPA2n193+
s0HfvQ9cXVu8uZtmIjmayFyzeRpIPjLr7UXc2+RVOCyiMFEjqmRekNCrpIC4FflG86+j0UuM+v+J
dz1bwFXsKEUQZ7kOolXeNZ4aZg8Qt3x6+3t2N2kVMYZgVoOSYpPmGz2HXnJykdriiMllwIxllbnv
4HTc2aY1PaDSMJz+hR5wOYc34/EfhFHhnt7xRFs+YZ2unV3MNXIEg0IRrX2SeXlVdd+rom09k0aJ
k8SNp099Y4GLBnOdVd/bGFTEFE9bYxau4kRiqvZiZqPNAEgG9ZWTZqbAVBJ11QZUES1YZOTOdmz6
43+23Fx5LS0JxxRAl59r828ptrYYRZYU+m9//BuAjdWdzhdiexCJLaLnIgOhOMrvDrcouwCtwXsU
s/c+ceWGCoB0uno5cX/yqFx8zFt7v/JBQQr9HVMZFDcnj5V/2UW3xt6I62a54XwVV26nqPKqFooG
tijD/psXojcw+j8d9+s5e4d55YAqX427ZuFNqhXW2kx0LhQQb6sgXoYPjtDgumKAqIIlzts5mZtp
GJBkqOrjSQlE2a/eHFzcQVT0WuwRoIxlFPXmoe1rV8tqixvKRRYbj8RPCySarLIxOWFFerHMOHYZ
hjTYHhZqexn+82vYAuY9iy0cdLqpOgMvtKTVSJg+mqHMj8u8Fs5vYSVWKrXaXfLs91HhLa7393P1
j/0l0zmzr3WqkdIC3ROIlYCKb3yg1Bnd4LCI9LkhRPrK6caQugvZvP1W7bYD/cf4yklQohiRqJAg
hJMpeSLAEo3JmJ1I918SqH+srPKZxMfw46t0z+SBrI5c5W7sGq9Uv0UDpqG9Pu22Paahf4+ynamt
p9JJAIJabYaiB5MYSjoomLnBHMPLwnumX4anhO8iFjaPtKHhOBuwCoKL/yPtuprjVLrtL6KK2MAr
MDAzysGS5RdKtnXIOTX8+rtaPsdCLb5p2fdZVdrTzU69w1rvP6Js9lqkZiMKTuRBS74k2T8ZCKGn
uXSnJHfkDE4x7lyDBIZeYHlFcrosFsTfzU/59hP4WGgWUrSoUx0FlV7sOjbcnohIijZdIDFk1SIy
SkEGl0WkaYlGfAJGtzw5D60zKXmsE1Huu/V0x8LBbxncTQ62bCehRUEsGAGkndUn9GTP+P/AvG26
LJWI3AYTosIR9q2RCbwm0ImTUQYFIgqnpZY6d1YowxHg2dR7YaDc1z9I0F4zL4AuBTlQF7Cy7NEm
VNjNi12J5gJZFxs2ZsszUDh+m3Zs6C33zAhl9QmkRZgnBb+5uBK0edEYX5RhJQqcMOf++zJU+qSO
Qd+1KK48P4NH9SAhZ8M2vcDfb77VVpI4tdGUYWh1CbnBnxdJtowAnJyWCoAZlJr4OqVh1IYkZx2W
ypXSk3rdldMnwWm2TH0tgovRmJiQJ93EeKJyxUhTln5FZxXPn4E13kpz1hK5L1VOS1H288iIVLEB
h20cuXhmhE/hWeJNmDh+Fpxw6xIxswdWGECXAG2DM8FSKSfVZJTCDMUx2csD0rgMZujpv1EclVLU
1mL/lA+DK6E8OlxvLZlW5gDKZP1pQIHF2ATEJizoTEH8yZAVMXGmAiMTYL/H6Gt2JWK7Z5d4Sj4X
hm150toswqGrqX5WkPRYhXzWhrLTL7prmoWIyWPL5Nfn5SJvTTFpppQol5Qm1jgb2XAHnRzVwnTz
TNllmECw+v7QFMVdo3WX6pTvIoXez4l9X5TNl9ial0Dw2bcUe/2LOP+HJeGWzkOUBOFFhGF16JkS
YXpFOWJBEFPNubAiLNCz1zfFKvMp9TA0J4xQBkWhu0N3VWHDUnCmLdezPhOXtEs2pTRsOvD2IfN4
wyNj/TtRSWrLn65FcX7BALTHtMx4bw2G5FjlE5a0HKXGcqG9CHRHZCqcP7AIbTPJxqGM8qJQzzvy
SPXFKZegxxCCVAXh8FNwjVseaH02zoMPACORlhhnk15LzxFAXQcfK+Gf2gfcrF+upXH+xwKuDSlL
oASOfhJfgFKyQ0xEOp4BuxYrxBO41H0JWIhidjGBE1C5t4ChW+EUsgKx/oqfpNHrFDzZaDEv7rID
I1aC2f7whQKhW7hptlk+WZ1a5RwQumFhQ175G9Dk1neprzWPJnjoNJdh5RfTg6gVJDC/152Dlfmh
SUqtCQQVvkn9CdNOefciUBuB9fHMj/W46ElS/Fue+cMirUgWO+3qNPM8AvQ3Q3fpz5OMrYlTc/2p
OK8CFLGhA9RRGrRzEoDlGHNwifWQRWV21FTVG8wyADzIt7SY4An0XPcE9yrw1DwHZMOaQ1GELycH
9YEsLjMMG6oC3ID0Fabt/+tHVc7lRGXZkI4BdzLeKe38rR/7iZaJwNnwtI+JVuVxuwDanBX1/rhw
JZLGOZtMUhajlHGXfyNt0+TQrpCxzYmlbt4gNC0rmtwAUmyn+x126RlwtEA3Ns+DtRkkwNjDxSPt
vR1oeWUOKuPA+I9XrXIZlOkn2zAbm87YM5YtLMZhmw6NrvfSKqmO6JgVsAJD/0krgD/H2o5I9EFu
1SPtepR48vOEDIBcoUovOuvmda6kc2etVdpFlsK0cv6X7wMAIYpTBRhiWa7tYLkQ+2n2Pz/kiSuZ
XJjPlKLuTBPEaKS7jTO/oj5VBKDxm/F9JYIzNiIBuuG1t6VngKnJLK8JW3+Zv/UJNiAkwyX6GUDl
d6cVRySUC/HJbFWAFsJdmmOQlddJe65qOzPyh+y6GBtX62X/tMDNWLs6JWd4VLVjK8mxhamVF4DW
8uZsxiIE+qFj4QGzXvS+2PSZb+J0LrT3AMSbG0kvg/QcI6g5QHD32j4LjG8E6OwB4L19oSmKRHIR
PdfJhDmkOPSbUTuMmNtz6CDfyrb2kxoVloSojLm1ftoBSm9fJOn33pKupxwIXImulc7p2xao7SuI
/io8dmlHS6VFS1HRanQUU0ezLxfz/31kdiUrMUMoWxLgtiTM4f6qYCJ9+mHRS8aCXnnAFRpvTp9r
s9a38kA654FCFIz6gTWC/6YHsJ2krbSI8zhln4b5oAKGvttNO4KXvwoE9T1L0rRderS98m/WCuBh
4c0NFGqALMspEWBgqVUYkKgHLWh+GgyyTU+DX1+qToI3WfT9r+7zTR6LL6svaIZSanUlugL/3eev
+KF9Dgp7M2tbnY7Tl7xP7aK3Ia175YNNjsqlcmSxKhG+z5gD++i43w7GKUpXZWUO8mBggFgp4KOO
aOY4fYPyOiDh0EufsdIquErR4ThlkWNM6ubyq2r+6XCQ6HBcVFIw21nENZpT3Zjt5uxMp3ib2S9x
4dUDnkwRPQjOxv7hqdvkYpSUA2jEGgtwnsMQNFAHRDqaMw4DGsEYd+L9Y+1AkbA8nRa7HaTeviEX
pMDTrfVN2lRBenhdJN2DLXQnpirYzivexHChiYAYLcMWURX06bdWeaZ0f/oYm87Y0jFKaWOxBcjr
720sxggeqaY+CnqUJOYLADWGROQXN4PPmwy+nlZadohK+ozBI1TN4YzDyGULnKihs9kjlLE/QXi6
qfArmezvK9+xFDKwlzvI/PBKEFrzpv6tRHFuKskMQsoa6MohiQIprN3YuOy7n/ZwOP2ptuMLgFk0
i0lDUv3+TH0tz23S/fs+YBWk0Qn3ZgCszc8g2m/dIKh6kExjQpLBYr+XVjZAU4zHv3IZm83mlSy+
8TmmCeg3G2R8f/5i3lL4tShOMbIyWipFbquA1jcJfRrsl2yI3dNfasto1zI4jRj1ObaNUi0DLDw6
gNB3dSJqZLLb553eWgSnCyDSGexqRl8xK/VnC3iibfrS6I1jV3emdFMm2s4gqmCZfXNgdy2Uj1tN
2kv9pAMNOHdlTF/XfvJt3MPX9kc2q6s6dTDcizvDm4qPQW9gnJiYwkYj4L0qyqgp6mZD0Zc273Jg
SbGpt4XcMwCfv51GsBW2d03wLgbI/XtxRG6B10fzKAAAsWNNpW/n/cWch1dZbniLBJyNoQQzSG48
nlabzW+qqiaAYPAux7D5e7kZUKtGcJKUYHnSgeiZfwMJy6NRMHzNeRdn0q2a0ctaqXanxW4WOdEt
Vgibb7eAdPFerjyAtKoieEca5N+3K+3dX33OrHltNb7OhwpbjcwMPujwSi6XKcjZoGsRwT0zH22c
Y3XA+a8+IK6JbyvRShqnRJWkjH1IjDSYQbwOfH/sxB7CvYLdZmf29L1oyXjbp63kcQmCPEOPLPl3
BGLzYJ8Gttn01StZnK/OZdtalhRN29F2woDtUyq3nZdcAwJG2CHeCncrbeEBklQ97yM4nDJo6FAD
h7Zb3HKYM4fS+Af6oLenlXNTmkZY/xQgEx9IGUBrVifqAqiXBAD/bg/MVkkyzko9ByB6dXda1uaT
yn4Txh+trDI7zMdF8uXRwxhS/MqUHHqZS7tzwP1+Ym5McDx+j01Wi3mkPfqpmvxQKGeAVbfTRyJa
3tzWxdXBuICUYHOzJxR8Ha+Mnr9Ifv4lm/8EDe2mNq6kcbEJJb+hjFhO2YFO+1fVlGn+Z15SzGg/
uJCVKC4iKaFSkFmqkHuF11KbuU3/JGe3bfaP2Yp4mTYTh5Uozkt2SRkusYz3YTna2DLMLW8uEkxD
lSIAvm1PtZLE+cWyzQpjlJg1+5r/OuSdJ1e6M3jKTt4P04NotVB0iZxnLKLOIkTG2Je2kGMh72yg
06J3l5YA3/UFJrbp81dn47yiGacN7QbEmhzPpl5yxz3B7lZ3aI+MZ1oRTTZvZmIrcZxjpBQoGXYG
99EWlaNh+6YvnwUnEugFX82LQS7dSh20HbM6r/x1HtF8xvRs7mIAgaAeA0B0sZW9RuUTqv+Bg0eu
Tbk2EnY0UJYVAwndOQXxY1mN4c7o5Aj493ENSiPg2NVZdWfX4bmRGp5tTzdTGd8XVX4/NA3IJqQr
qzYuzBReb+5r4lXDBOLkUQOqXBpfA9nBb217tyiNc/rq2Lc+dQLOK02zrRSNARB1CTj5jVK7i3JB
s8gBOnrFwO0GYRlk81sBxgs4RRYwWviORCpX4BpWMDU2+u0BSsiWzcCliVFLRwEqKdqqYBbyS1Gm
s6mFK7GcQSdLIw0khbxCq127PmozFbw4Nk2YpceWbmApiwcqM8J5kQYLB6sBfeXpduoZtDuko2q5
6lwEsG+BwO0jvQnkHG+xgPY3SfUIeADdTaGbidPSOPVOK8iGEBDsqBj/sSwGhMZZb9mWAGUHhmbQ
5rWjpjp4REXF6I0AvBbBh3wED0w5T0UcVIAdTe77YgTK+3DoknZ3+iyvDXtO299J4rL7uVerumeH
kUA5uXjABL2c6a73yNHEUGERpP1lvWNLbQn1v4jRaEQH5Yytk0tS1ADnD0DV7g655owKQ/lf3J5U
f+Hk3x2VSwCwaEb6UsZR/6aRudUCtwxgjxkWcI41mX++UKCTEyrBx6dTussxMt1lD0aLaVvjQRue
jfK81O7r9Lvgc27p5loqZ9OYZMzGQsJzQot2kFmcmdjlnp3hH+MOY4tsV56tKc7QW31H7jTGB+QW
KtxM9KkRyg1f+u4SuBhOJXmQ8wSXAM5vx2iBK619L5IHMI4i7LV+LXTeW1nKO4lcJCdVWJA0hsth
H/lPEXU3bxvULqptA2/2AxJVkbdGlVdIYPv4u5FdtMksiEUbkcEyVgI481ClQQYJQorprD590os5
UAiALYt4EDT/RAfhTMOK43bWU4xs9vm3Uq9dBQj/pzVTJIH9fVX51GeyxK3UoC+UL5rTWUmC7YVZ
4P63nkrv7ovd50oK+uiKssjAxcNsNKvpFvVrTfdPQD9En4izOHOU8g7dtTIoKPiDWtOR66vQFsAL
bATSd+fi7MhWEzlsUiMKGm0EmOUF6njfxnk4xJrqaWgjnP5Wm1a70jrOhkxz0fIxNTBeZsSll9vq
eVPGl51URT5dwmHXLMtVBnR20dfbeKG9OyUXWGejiWkTwUGv3oND41UHay8eU9h20G+n5AE3im5M
GIRCGnR2Axw5Mzs3ohBxyHKVcgb7whzEsXE2Ktbimkvunb7irbi3Mmwef6Mb4yTslxoA4yD0aHUQ
VSmE3k7p4ldS8jfDSeuLNTk30tEo7RegDP+6WPuMEabioS371l78BNjadIM00ySGjawPGdJ7IwQt
MwDuUg1e0fvFcd/quWMdtItXoDcs6XgEtECCC932L7+F8hlTWRMpS1o1ArfFeVEvmBcWpukiEVyq
lNESsAkaLH30s0vbmS9Af3LZ/TA6NgPsNr701MSCnGXbubydivtwcUJGq1FxKrO/MZantD3v6dfT
migSwbn+kFhDvWiMM6ouXhaLgGYulxIPfPIC8972YW9nYde78s1o05OxyREsM7pgHPCfRPKl5Z5I
QTrfnD7SdhLwpoEaFwZSpZ4zYsBdtp7ig5KAYLoC9TIDKCWgyEk80aDotjW/HY2LAWAJmUhtQ96s
21/7xUJDUe2IUzb2udWKYvVWYXxtXxofDEobCwjsVcW2Haxfr3pQaf56LoZgQPfA2+k3TSC4VaYJ
/FNhZdcaFxYWkIZmRY8k4b9RhAKTHazbwVjAxeMIInPj3EijYFurQ5QJYhA2zTLQmBWBRgo+G18j
6cperwlAKQOrA0PGdBm295I1Xra1JZhXEykkXxWJp1geJQkukdXOrJfOtQ7SC+ingnw3LMLW76ZJ
YxQG8DUmqHH4Z3cDCsuoz2QJE3iY3jAOKtBqVNFWKHM9H7RhJYQzZ3D/qJPNXlP/jcFgg/C8OHxy
DGZTGVbSOIseltzOegIvlQMifzwAeMh0atn5od0M3nwO/i1pL4qam/5qJZIz6q5M1HZsrShIjcWT
9a+KCnon0MMM0k2h7AS2JTofZ9M5IZlsEgjberYMzv60OGapp74dZ8lmnGEEd7Yj1Kcf6/QhtZ2x
P8uHa9u6U0RcP1vI/OhZvmkjZ8d4jHZRksHvA+Dck4kD7sXvxnl2A7T13gFb2D2ISJp7LIn51m5R
/fkO/AB+9nj6xIL75U3dNibJMltoqwFSOmA/eWOSCrLmLasjMqOD0pnlGdwnTAapVXoZlU+igpev
KC81Y9yDAfFw+iQiMdy3izTSybEpoT0ZfU3V5066sMZYcJTNFG59Fu6bhXqmgpgF9accC53YcVs8
UPIqTuzbbsXmhj8FVrD1jVZCCTeAGkYoDrYU36gpzhiICV7vGNsfzfvEtYPKs0K22vYXIWAtk8vp
Zg2cyVqHCVQNHyyllz2oSoCt5lQG9U9/t81K21oUl8sRpVZBVIIk4Rcspf6l/DEDB0KCPJcV5l/X
d3/Bi8XAZIU1nP4Bm0Fo/QNYfF8lYBMpOkCOYxqI+Zj58q2xXX8CCUT0MdnfV8LsbpGoQnoUlyla
2hQVxPHr6fNs+ef1cZihrCRYdqmqeQe2erv4Uksk0BPVlzHuNmjgfpsFG2WblYW1NC4aYEq5RC6O
CA4cOlYozX8oe8ntPODQRSjPS0J8sa3kZC2QcyepRsMk7VA667UX075RQbBRgB+wuD19i5vfSQF2
KFyWApJU7haHFMQ8IS3BLQeWUhJfJqPg5tSttXHGtPZbBHd1tj5ofW3IWELQkvQwtspjPo2Lm3b2
cZjy2wwc4k6S4gk8krBtnMLO04D06QhU8vZBMsbJmzUrBRk0MC6meph2XU7A8Cv3Th7Sr9TM8BHm
LwpWAdAiPOpG9tTr833Uz4/gs8akSn2dgNk3y6L7uM97NxriDoQJI8oY1dkyFUerAWgooFs9U5nu
2yg8a5vhRlqGdlcZ9g97kp5KObsiMoj9umRyc0ylgZ94+CJX8eA0rfJPXdYpUF7tn2ndTyAolQ9z
a9VO12it11IrcwYivUiFfhvnsk+L4p9CbkJfJmPigI79NtLla60FDadxTQos8jogFnxQpFFyE4AA
Z7b0tAA/OdabQyXXjQsGhi81sVgpyKcqxhU7E0+cqkl3EhDpnKrLj1ZSHZMiOpeyHKAh5t1iDjdR
qNwNBFTV0theSZWKhdLeCiYtvJPa3J8ACQ/08DxygdL5UwpH37CTlxidVnlcriMNGA3LvMxOaShX
4Nay3KQFF7gNTtywWVK3aZrlPCNleuw6MBFb1bGWxwdDoUcTs6Keiiq0UmOlICzz42x3d0CmBykL
ZuGDqczuJsPS8EXS0TPMCnebYKvPap26CLHeb0S2H8lS6ZDKvs/ySdkZGTCKpTEFK2/mS9FwG+rl
pTQ21EtL/ccU9c9AV/zSy/1lmyrXJEsf+2Qcz2oDxH4jGF+deSG7QbVAgJ1PZ4CCA8up1TwlanM3
5uEFKr1BTJV9NdovYJlsnEkDdBgtgPyh5/tYGzwpqq+bxNiFsfbS1+q+m5CPGgzKuw/PiJ2Aarml
LqFm0JTZy5KOxyFNzxXso1LFINh5jQ8Rap9ZQg5aX6J8kGU/7Sh+sJPySY+icyVsiROBBLofl71R
yUFeAMG3ru+jQv7G7snpa/CukgQLE1pV3XVQ77wlAMis4AYHcj9qI372ON1GRnaH+erWq9vwq93V
P7EMNOz7vutAc576hilLe2MeoAs5gNDGmaa7IimLXdiAE/q0o9ma9njnBjiHFjVKZ1XgHviLacrt
/GXlcrgkqapCyxyqFk/V2gXlqq84Gb1gVS96M+5axzI+EV9ZTsQn1ZhWMzEDC+BpMIu8j0dNS9Ki
yOBJ28HYm7p0WQ7AerZA6qV1vUeNcRfJ0wttZxGaIUscTgnmQq0KS1XkGoKVu8ltD8Uu9vPv7c4G
ZOMnyqbs6k5J4wJGZ0VSI09NjLl2oGufTxfFhW17FABw38adttMfCw/UWjv1WKFvKMh9/8d3fbtj
LpQMTZemXdrGwXSkALjuvi3f+xBEuywQH1UvPgKnSdWD05q7HSLfhHKKSyUrQucer6VIvU9AdpBU
hSALZXd26k45dY2kGQI0ZGYYd5+rC83+xLi76BRcSo/aJTqSVK/w3ead+qw4yln0jVybbnwrHcGk
vXhEkFpsZjC/DQL8Xe8Nom6qccwArBdE7ewo87WZXS1tBrZwIXXDVuPgzfTwCH8vye7y3IjAGxTE
ClDBftW3X1HBLCBrisYmtlNBFRMAIKQFGRo/EJtoXUSIAmm/xsIbt3IZtqPisrWcT4yIbmrHSh6z
/1Wiu5hJX4N8pApyeH6SH/VKQh40gVUk88B67nQJ8TBcIzX/DFXmLgDKK+itCX9H591pS8AUw5am
rn4L5+TaimaNAnAgrHXWIHRPWq+resML9YoCGEsavAWAfkGbVIZHlLzDHJp8HhrRdSmR83apL4o8
DhaqPVqkVByqhs9xpu6ivr5TI+2gJdOTVNDjEOU9mLSH2R2a+kqnBcJ93RCwW9vEba3mpavzSzBR
HatqKZy0Gn7mRY5293wr58Xz3Oum04/1OTWio5rZX0JNehlG07Mm5SG0tEdDsY/xlB9TZTpvkv6l
iMKjNpmY48hwY/GSH7t6UB3A7R4AfL2nSbNPYutrYcaWm2KH3lnUSPfHlrZeNZqXYYQvE/W7JVK/
1iQ9Lghx4Pc9b+vsiVYLxaz2uLetIkM4Ly+zLn/uE7ne13YOovNa8dVp/Erl5iKex3ul175KkQQ4
pcT8aZd27xZteSdN41XeIgHRzZmAAm/4Uk/mjZVqsmNO9JvUVz+zMTmnBKiJ5hh+kZoClZU+fzaj
AVjVqC35dZaru1KzL5bRbJwBL1HHiq2fdqbdz7oBRr1ur0sYcCqtym3QYqYlrZ0siwOTNLisVnIM
pEQWIPDG1LrPrfliLOxnmU6Na9TaAQs7X8yp32tRdxMR+b5C0kb7KnXNGourVV+XXpuZtVPOoeZp
djb6dioLgsOmu8FUDmHTFiZ68u/NRMP6aoVtMjBAqvTWSMqdOZlXYVz7manFnsAQNmPuyg6Ynaxs
EjFhsCVqVkFs3Frtt0n5ZnbVfknAZDfrgN/Kdy3wUOMevUPSeWEp2uxmh/kQMVbyuSg8GQ2oAw0U
aFR7dJeucUmkApXwQc4W8CH7RofhvswXHFrkiLjoiwJouIwKAuHkAghQvmI8pa/olWbQs7aefah/
1IGouSL0t1z8Jemg0MKEWPKKOZLMe7ZpYVwsmEp6rZQIPbzo63LxWEUrH7k9JG5VY0XnE90qp7et
HNm1rlcgfYlHJ04Nx4BX7YVrwOyW3mkMSLAUwlhygHzACgvvNVavc4z7xVhmaj08lPBwAIvu4KjS
Ltk3geWZ32rDtwuv01+rGaK9xA+HfJVuAeMHezL6hxFHilHUpl1i0++X9J5EyVOfW3edLqqjfwhP
nBhOQ5tmiLKyACtCKj+00wMthLSBH1SDk8ApY63mRKFjyfabKaD3OkabsRuPv1gz7HuBxX1IbDhp
nCJmhh2lAHE1/Wh26oPmjeCSfOq8mDjabt4Ld6k/1uo5eZySRH2IYgLcZbDEZY4lLjyN85TkLnB9
rYDUeeqRxchA8EwOcmtfTiGwmLsRdQw9QwoUV7dmE17WFahuimJ8GCal8pQqRmyeugREGN2hmGLf
KgrBCpjgs/OjHJVkF1gAAWXkmAK6HnPH00Cc05/ig8N9fzP8wMYSdZE5Y5btdcucrbIkB90XI3Nu
nsS2AY8HtpCPFBDIYhfVmEYMfM25Ezb3OX06fY6P3hQHQeAAHAn4ssBIwkWOEsSAczZUJrDrZhc9
YyzMW0+l6bzOGkOp2nR3WuKHByMnkLNJpdWKZQlTE0AZ5Q866bVj5rOTT/pdEuq3fbnETmTmokcx
S0R5dwf2MRVolSAywPPsvbtbojLCY9wivt0e8SZ0GReStFPJYXGBlIudGVHQ2FIQYEXKtiJDGoLv
e4Fla5tZE2JNLjaVy24yz01tXHzweeENXoZ7dTHuczsyrvJcFZ1184ZXorkbHgtil7UJduTWA4sv
QwTU4smplq9m5dEb+4LupoO8V01Ms2MY/74Pb2chZPEHnBv2lUF/o2MpyvhIqWCHcRsOuWL7odED
KRP1wpIkz8MyPKKFXzk0NrHloKGC2xeG7KjUuD6tZR+3QPEDNCDaguYUeLbowr2/f2OSB4DCYDFY
vTAdTOEtLnFTXwI4sQlyV0f2FlDjCFvtH5sqnFgWL1aJYD+rs93nSHfTQ7KnzSsLiHy3YGy/Hz2M
Ndve6XNuBVJNx0ixDDghnJZTMzZP2+kgw/ZT5SWeLqXoamxFV7kV49YyOH3SK7lHu2MGyPZCbgsL
Hw0PRRf8iP64mIdRGY+0JGdZPV11RXuf5/OtWpsipd4KfesfwQXaSdbyAsvKv2CaZrBl/Hpj9zfi
SZOPHQr2ES1cKUZ4bCRJ3Kt2sNscSgXdARTAL2Bb9Vt+kHfmWYxp6X4+dJ4UfI4ybvOY2JzHYI2u
AbyEO6Y9FsWUqX9XFd36roAEB20uOIBhJJysOEI9v6gxHE7A7rKANS37ojvShRT06F/ZgpHiTcsA
3j3wpY1XNGROUwcttRTSgbWTJdF/ilLGVJJ392thnMouMqgApQqzSYmRfZGV+gp+2o/n+jGOqGCY
53V8hpdlgAeSwNeB1oinXZWkChGntvH2U7LzSEd3WscSrYRB1Sbc5VnqhvrsDyowk5rkiCVmV8ti
9LaGXUz7YzPGKBN1X/PkZ92pCBSVl9mGl6j1rp5+9EBO7HR135iLVwx1ANjs8wKwskV3bsf6gaE+
Ndlz2wqGebYCiKEBnQwjm8pHuA0FhRw0ZKI6KOfWMchzHA0OScfLBEUarX0hkej9vPW5QJKmY7cb
aY5ssjRo5TXzEshPlglswF4aesc2Va8CyYNSUAev6v1pj/mx8QDrBlgE9qsQobCOwaUCyhRKZjLo
iAyycRzzwXaQyO6kpfLbEh14aaCOKecXw5DtyzK9MqdRkJ5un/b3D3idRF6fVrXqvB1AtmdIyY6M
oyPR1NXbxzr6efqoFrNgXjWxZ4WRLxtRGMnI+3vt2qiYEqw9AUbCot/tWpv9sOh9dOOb/Ujrg9mN
u06ra8eS1MJTzGZyJ4norgRmKdcoa6wB1Wm3s3OiOrok94epxc+NskV7lqKq9vSWEndBburRWh2c
pYxUR00ScgMEJtT+Vbt+wrzq4Ohtujh2IX+lXXcuq5EH4AI8XcbwSl3UYdf3bGg2Ik7etvtiqM47
Ot+WYO1z0iS6lJJaBf5Y6RqtMgB1IP5W6FhhrJofVEsfhyEGfmvi95K+r5Tkiqr51YJyVpXJ96Su
HNWsbucCJShQBZeVchtlVu6gQ3e2SFaQhuTCHiTJmQ0gzydT66ddvk8b8xZkiLtGnS+ngZ5J0xQ5
zTTcKIYGxgWqX6Th9Djk05Od1scxNADu2lReVWVn49DfF92EspgePzUkw55Umdyf/qpbKbupGia+
KEosgCzk/LauN3qY6WCkS2J0s6hX7NDwo3vzC6uApJ9C1N7wCO9Esr+vVBZvuhaBCa8pUGm+cj4s
7Y6Nm4JzQcPcw4+5fKNcEA2qbKQ472RzSjzLnVJmDHZFyeBGMSusx86cPQkudSMYrqXwA+OtkU/x
KL8Sl/55eFI275MoCl4HsEydpz/o0DyfFKtLUTqjeI10buplX+DuKte+Dc/pDNzweN+6aI1MSNNF
U05bLhD4Hb/F89QHU9qVIKvDlf457tD/kGWBelfWwczMT5SUxtJanfZv4vYOCVWYfW9qCrD5bVtG
FPnQck1mNeqaHnmb1vau1YLT+oaGAp+64VJNYFBpJtA7yceyslT3cw/2cUyeoqAEgig3lzCpRYBh
Yd3EkxA2bOPdaqqWguuzkaqZfCurieRxlhIcSZK9bmdo54qXe7Fvukv4qPrh2Sc6upuWsBLJ/r6y
dUtPU1UF/8hfJWqvwY4LUe8OyOfapDRHYk8YDMtDx1a+FxQu/DppANwvX8YKzlxMfoWlm9P2/nH8
Dhnb+mK5lKNui7hQ4whVZExNtDYG5hdspcR4zhz7njqTHEzmdR4hAyEBEK6dguya9rtkPr5ihiOL
0zG0amZO0wWnf9mme0fLQgfGjgUKWZ6SoWkquexM4AhNeuEO5nDXGtIhbEaos7LLO21fzoMfF6Zf
arHhSUoeSB0onkfAAAl+yZYmrH8Jn0V3yA5tkJQFc1Ae6GHZE48ep08OuG0Z1loYF9U6s6dmofZR
sCSlo8jnGgrCsj8m98s0/t3BgJ1kmUD+RXfovYo3JcjG+tfpPfDdo+qVnCU7aZenR+3IVqBEtaCN
hA+vAxtL7yh3A6mME9erlPapYmRBA2+eSyizy0gXWvTcsPV++psxteXNCcSq6ETLFqb9+YyvwkRb
P9AekA6GcZGlmqummndaxJaXJcBaA/0KUK5gQ+8vr5BDu04nPQuyBvhEVH3EJCSaFcXdaTGbFrqW
w/khLKJHpSnNgJx18AoiTns/BNUtckI/PIAeyLMqp/EBefOMWXFv2BuCY256prV87qvF3aAXIaFZ
MJfYBVmMo2oWP5cY6Jet1l4hOQvGKcwcUy8eadMKhxg2jI9hJPyXu/OvhGY2NTnOe8bhTr2pAhZU
eGAIZqHTkZ1YR1kWxSnOO3HcV4362KB5gdXieK68zhyBHHbdz98N6yqxMSv3tbAbwRLrVhJE0KJH
WdtigGm8InWmqo5aHFpIKsuD7tI7IA3oAQBXGGMoI/KyrUtG5AXAi78Z28AzENRFOsDE0IACVuF7
NW5CCdDBOusNHcJjLd3HPphtMVDhyD6Gy+efeGZHf+F3IBMCbcRXQLZxPq5UzLmscrBXg/TPdFT3
F8YRdlplP/+E39lwBu/EcVm7WmahqkgFmHdQb3XDIrxcBl12/9xO30nhLrIHiYcix4AjSR7i69ov
77S95sdu7hWB/tQ75YPq4/12o6VOCaRmMQfFlqHYhgGGZ10lcK7cpaZxOoQR2t9/l69s3ulKGnen
RZE0NLQl61+uH1ClMbKrZfTyP+D62aoKro/IXXE02ySMMlSV/zxf34hVqND9vk1+MwY4Jyko30HQ
HZeja6AwYqYYDgXQDYka/7TmbGU6rBpoqSg22XgKcSXBiS4dWpr4cn85ObV9jW/yuHymqLRO78Aj
imTJq4HlF+0wst94dtAeP7FfIZLG6aWeWWTp4fs+fjRf9KDbVsq3g3FKOU6dLqkUnlQCjV0aXk+D
JrDyj6OWzF2uvhWngnWa5IUuQwQWHoDAtOuccAB4SOyx7gZmoTHwITZtFmL5oGQTMOeBmgEFcT5x
smrglygzmC3+G/VYUYd9LipsfrSVRHbTq8dPviiRkbBlWqjIf4SikQIV+cxq/FYmtS7ksB+zEtZX
7VyWJrjOh6V2tWZwlbh1q1q0ab1lZ+vaxmubfyXHspZ5UHrUNvLD/7F2ZbuR41j2h0YAtUuv2iPs
CO/ptF+EdC6URIna16+fI1d1pSxrQt3ZAxRQBSQqGaTIy8t7zzI4Napff+37ucU7y/JGxzzcudv3
ZrbKneScxb0cw/BlIJEtQEFNLqGi3Py6HED2Rll9rKnORpHVeBxzxCojBxO0emr3hKH3Bpn/fLF4
XcwMs2lRv6DYFSU56u2Tzif38kw2DvCHL7SKTDQbRxAQYMYjaI0L4MLElZ0DDCGvz4cJdo2/8/bV
as0k4CrsQUuIyWlKW0el/CQIr3r6MgM5qEHtLIOHYgPu0oTnA4zc8FuS4hFlWB0Wt82xQCcifWHm
g/hII5tp9ZG1sUtl1U6lKijqQKgdCGjYPArMweOqZEUmIDEsELIb+G+Aj2Ayq44GV1TYTaR8AbgE
mm9FUCma1QO+0g7HpHNH4Ggk1G0nATy4isR2X0/EimtyEozQhdvqfaOEt9og126UiM9aK70KkFWv
8nbySxVbTW1HyTK6FsI4Yng2miSycklDlz9LkVaWNcKWEhEnzRtLDDNXrGe93EG6K0h81cokCJU+
RNk4JnOj5mBq0w3hLAZOWboWsHpmzZWrLoVrUdjYmjyeU+BX9TwPwrG2SUY8ExhK46epjnD15ldS
mH2ToXIWZ8l9A9ZknsQHmcVQBGgtYrbX4aRDo4K/Kn06BtqggmsCvCXlrQiqdngSOhoYiWYltLDa
1OMRVkepvWmASSqHgEEm+sIoXEXZD6PJgnwEF0ksKyeUcsekbWanU1xa2pTd5VPtZDm5ypv8MW+H
U5M0TyRsXAqRCir1PziA87KunvImCbjMkYRH1AaE9E4oJ0uUuJNRwckId/NwcFsINhFR/CFVtSM1
rLUh+u1DWvVU5qWfpKKjoY1Tdrmlq9O3zODf1FF1xbh0w6RC+PE7wu+ABL+a8uHQcOpWAg+0qT2n
kJShUPkLlcJtEnLdcKTjrAoqlfi6MB34mB+qEOqAw+NgHHj4pR1zm2hQcIiysxwVjh6WkG65hrgQ
iE3mgcOQT0ANB6KB96VZjK5I2eM08J95p91wWfwyiOHjJPzS4KIw+Fl7TTPRqeXGYVFiMdSfwCxr
p+6tHaDvMXxPM9kaKuJN7bXIo8YjRvKQJpD6IaafjsIJ2CxnEsK3hGfXmgFDUiOevuj5cNI6VGw0
FHeRR9FUdJsI3HGgb3nUHaNmBBL3O5o/QKuH4H7B596BEJpThFMwtSr+G48yHCQjv03QTZTDQzwc
MuG5uW0S3R/uSuOa3KTQJczvmSLYUVnaxAjt/pUy/Cq3M52RHivh1ojwPxwEQEEq9kChMCw/cH4q
S/gkNkBgAMY1XOficZQOg/HUqbdcP9TpCWmfQ0ovUkdbnp57BuG3x6Sxh8yOIgdoaao7RQp1idgy
a7/CUpKnNqsBXHxlOWQeTSseR6srDLvsRqsCAgZ6+hKxKlw8g2KZnWMg4AjJ17J329IOQ7tULf7C
YBE/uVX82uReOVph/lM1vkXkqksg/ghEMryuByiTDGcVMGiVwB6Yv/DqdhRgKOI2QsAg0cxelM5i
oIXJ38LGsFR4jaImaMFd3oqU14gDlNG1EKI8myhsNRZN7qr+FCaHvn7Ly8YiHXWSOgShjQa5qltx
pLghQReZVsCUOeq3OvVSze6Ht+ir1r7Mbby4CwqUC5QTr3Oro7WdpufwhkiRlURenVwR/VDKX/D8
0wyr1QMB76Fef2vN4ySha4wn0nBd91ArFh8HsOmGqnObwpc50FGibFXiXRvdasptNd0zpOPGLP0r
YtoqaIOhJfJgSgKzvm3Nk6jZSnPs4YapV3Yy+kQ+5eLTWNKD0iXW1EIzqnDSCNWbyle7mzibK9gW
0W8Qviywv4Q9H+StJgBqUUjjUGszDfM9Q1lcomElmGFSCnOZEmlVd0PdDMHlPa36NyrYG7fph9FW
Nx3tOxJKoOUAnAfNzumxnHVO7eyQ3JugtjQ+PAl3btctuNGHIVdZglR3kApheeI3XfyLjKA/qODy
WV1F+CmEQgtcmsg9QukNOqixXWiIypyoBtRZwJ0Xc93Nk+qlpwS9dmgiXE4u5tR8lUUbIkEtg4CH
onzClAigo2oo7bB3E5Dab2AConj72o1bT4QP46xeIVJjiFnao6nVQWoNXfSy8HLN1l4KV/AzL89O
YCGOz3tKT+Le9FYvE0keJLGneuKTY3jMv0l279dPoaM/wcTNra/5PLoD1d5D+rRbI9zaafPbBIsL
Xt0nkkE+qpCzQFUXUDv5K6UWecqYJcNqwJqOo0M6WwpCuG/eX/6gm6NiRFmbhyZr0Ber6wJNGgEz
7rpAF9pDzqPDfz4E4HN4fQMZA3j46vFKa7MKQ0oyv6wpRPabKTDG9um/G2O1X2iqcD0eOyiuFdO5
IAWwF9JOXr2FOjKW81htjiwDiUgZVM1DlmH4ujfLXcaD371LSEiNtSeovwW5QNFWAoiFiBh43bDT
soaPNI6ZL+upZyS4y4sWltcMIiBsbHykoyB097N/GdLSaH4cTRbtgCBoIjuj07GsnzW9AF1HcNu6
tkxc7Hl9hgeBJ4jFfF9A+RjmyshRPSnsTroxfMNXPJgl8RuS3NNJt4SwfDYyzdGbOgREQ2N2LeV4
6mlZ78TDc0cqK0G8H1PlqHR5UI6NY/YwbeepDQSM1UDCvlUlbrdE8tp8Kq0aoIJQqDjuIPU+FMPC
Us3ca7gB87kcfhpSc0zj71JCLVONHamQHKkip9zkjthAxpUozqjCnlWS8cDlFjyTkdSpdiLnh9YM
bZElVoOeD0typ2MDaF9hUBalXWmVp+T0J4naKwk3mdX16VlPexXEa6TeTNSD/3w/giw4O7zDzf4T
Wkao6tyoxpr5UY7r23iYip1zO7/i1oF4McC6pM9op0PJq2R+bdxK+Q+5CLiCxASs+csT2QIwAmP3
z0zer+PFdStkcy2H9WjR/CqgIGDaEQonA6JSWeOisUBOcxOXOJVvOqByXR58a5LLAyBhERZj64LZ
hKKG3LOtv+t4jgFHZtcAjiVhuTPNrTC4HGl+8C5GUmUoN/QawiBN2qdGLb/m8rCn/r0dQAAHBVjJ
wKJpqwDSNU2eSZOY+YPXXE+OaIGCf9/BWx1APeR1/uXF25ySDJg6rJMUICZWaURWtXVa6OgKSjoO
z2A4Wr6jv7H5eWDcYmgoFwKSsao55RPJZC3VMr8yW5xXUj5WqgLlg58J03d2wvbaLcZabYUxYTBy
pO9rB2640/pdAGSUK9vpsbf2UrD5tlgfLsh3AmJizH3WT51PPNuiLoMyRplAASTvLI5/Z+x7wq51
jicga3a+1fZK/jPg+jQnTdlKrY6NHmkhEIOOqB1zNXPKPe7CfNVemNj6MGuiTtpCFTSvUIELik9C
HR2y2LAghYI3X7b30TaQ+8ZiHd8/6uJUJX2EQM0i5hedAHpL2t7HshFbjTQd61A5QYUmyM3xoY4g
xAIRnK+XD8DmoqKvjH9QbYCI8scz3audpLcJJltR3RtyGL1xsAvr8ClBWWZvqpunbTHYKgHRpabv
DS3UPO2pdllxBp4NYgnAXBV30Dy3K2pTZ09G7r2Bsv6ckIgG9kDUVRhPr2ZYRAQpHVrLEKMMfaAn
A+1FARUFPk6n+VVUOsUXIkMftXSYP9gm3OcyXz73HrsFb+qgnMajcd+8CNeVE50az/CnW+Faf+n2
nmxbuw7EQMkEpBlgWWUVidJQJmnJcJzSJr+uaPLER+EGdOcUj2JZxft9eLv85d+9nD8vzO8R562x
2Hi8YFWi6+3c7+/dGRM3SldoeQd5buv3sj+5mcMKR7jOHRLQB90Zg/YqfthDG27tCQA1kPZCug0Q
y9WlAsJwD8lwzDtrhjsuxg+5qn6/PNOtSLW8nVdhUR2HAbZcyDOgwGWFxVsrn+IeJJhUs1BrPuK8
72TBW4dqOeBqTgPLpkjNReY3cRFIEv8RUbWyQKNVrVGL9+gi5vz7P33IxRLOS7z4kBUhzdSh++Vp
OX+gM3ONZBKUXSW/QfXVbULhm9FLDuw9zqMsAdDeX7VDeu4llKA7VX4Nu+xXmhmWLApIftlw3U/6
kZSKeVDFyWF6fhjCATmspj6k3PimzygMQxkcWSr9qQojq5ikCLTyak462JdEMx6JgdqRBhVzoSAn
qUANqYL5RjDV5vdRkL4IYKCNETJoddJhsGD6FKxtVHBNX4L4WzEeSmq+gq3hsai6q7LvAsqZWj95
pCFBT6hNBGKlavWM1PisdxlEoYbeFkVuCzS7K8T2UDA1KOX6CCif35nsJ1oyPizpoao0q0QxEOaV
ZxZW/iQLL1VFHD2lT8J0xyDpMPYc2kE5BI8kkKlNGFyDViTnlZ2Zzaupt89azo4d1BGsqkkPdc7t
sInOCRNPfWnCq4x8DanpMqK5o4AUUFc9bnD4KZjHsomOAsDfFaXuNOiWpmdg7EOpSmtMKBR0M1HN
AbUByX0O9EBuqZQ2DorZFsuyQxjWKJLlqRWFzIk5Xi+sdYty+gHRK9EqJ/4YyfIpxHfsae4a2njH
4O5g51UbwDjbsFk6+K2QXFNuOnmin2Okq4L5q2uyn2XTgrMl4mcORG5tszIr4B31yWpLivozeaih
lgDF6sZVBX7QMii9ZI2d65FPhc5V5fi7jmpH10FzK1LvTKV5QMGFWoh2lhRSLG7xixRQ5uqzoNGi
oO2+o+Dn9l3kxhW7KQwlKDXxbazAVlXT4+wJCpIZpCa09rYe2wcuZT/UsPblpLfbmphwMmCZlxpq
Yw0QkbWowKBQOwsolfkJpmf+MMVBGLV3ahtCODH3okbcNSHZurYBFjShr61LMuicHw8dlWmB3Wyw
d41j9k28kaHUWMAAedYSNBzFmmxkk7Cvy+wOAtUzYdU8DgF0Jm54MHqQPIOcYmgnLve1c+NVJ8GD
Aqd9OfJJW9F1+StXoU8WJqYNWZ36iTZ86+UCBbCJZWdwCfWDlKqPPcTIZFH/JbUoEA+ENUB7z2XX
xo1M1NObpLhXOPuWCDyEsH7ud1n0JFbNk5AMV3APPve5ckZ+S2yxLfdeVVs34vK3r6KoIhc8lQfO
fImqd6XWHvH+94ApcDmSsqpMdzKhzbrWcrxVGM3bfNR7M2d+/mumZ+HidQpvCnp/BpxAss4xv8y+
Tekd9fZy6S1oFkiTigxkOlgynwGSIIjwxEAjsnQLEBkLT3wrPOydk+5OEDc3gvgGOvXM4vZuOW+j
A/9h6NW0Y6jwTwmZX+HXhj/7x4rnf9uRcOumWk5zleRwlkNdsMInFYLJ073SL4IZWTgrOMbO3uaf
/7L1tbgcbJXfDHSCEomO76kVMJKCccMATgtHI+/yGdsbZpVfwrUThlpthsteL89NIlwrheTpXbXT
4d/KKZazWeXOhpIq/Tii3SE1MRzt0P2VeF1ZsqB6Dav22J9bk5pBcwr0owwdmMGP0a0eTKM2BWRl
qojkEEpfgJapgQEiZvyYw7Uvdccr4fHyQr6HzPUHWwy6lhGAMOKQ6Hn/LwDPf+KNOf/+9VCLs75+
9wt63fZxXYCo5XXX3OuC+CD4UqAfdqa0veH/uSXIag+y0pA6AD1RnYyGt1bX0I+XTVTwTNzjExfe
MOHWppJ0GPX4qCX0VKOfYSmjuXMRbFaolhNe7VKzKqTBLDHhzgsRZIw74s5EIumH6Jt2g9pU5vQB
u9krz24+MpbjrrYteFMG2HY48bPsCQNQEdQbbqlXUzDLdgy/EFWPUKxDgyj+Amk3B1S1m3rn6Gxu
rOWPWO1mCMfG8QAwBBoy6NHZMowabQU+LlDxKPxi75m7N+d1oaLolRxS1ICfq72M+kSVJLB7nhzT
0B9B/kOPtOrxR/1JVnAJJ8p9TgxrkpPrMSusYfrRFkA/QPIuiIbipyQMv/4nTUk5mRn+Rt6qcGAU
oGGpW2Kyt0u2soXlu2V1FZRGbWTSXMY0NN0lBnVo2e28VvaGWN0A+iQQtZvfYir/ysIn2uz8/VsS
Kh9KsasTZ5S10gkyBphFkvSbwYns3hUdfs3OxeNcljWcwY7O4XdQUWQ78yCxsnebbwWX5TKuzpoI
uLpAdCxj55VnjnLCcBR85WrvbG3lR8thVkerYXpYQXU39kVuPpFYPhS1AUFdbuUUD6BBf9iJZVvj
gbxBgEqU0GhZl4q0KMyzYl7Z0Z8VmMXH6vvgQSbcYUfDSSH6gi4nSPr70PF37Yh1tF6OvJqpLuea
zmrc5I0DtMFtbYe36MZfpXhe2p0t/hJdUPeuYi9zItdw2+c95PzWpoWTnIpMGDqyirbaU7Lecb3U
5g+ajJFVdfSgGspOkNpe3d9jrDZNCSWVUldxv+eN7NaGgHeo6o6cPjZD9joC8nH5a+5Nab2kXGUd
g0adr6G7pPTPzV7vZXsA0A2g6WBseE+KKKE2qRB6PSmuSzrIlpzSr5cnsXXQdKTM/xpj/g2Lwkc4
sSFrBzBWyFH25lu89SCm4O/e4nvjrIJWyWSRRREVPOXUujkAndYsZgMlHQ0Y+2fpFgJ+NtoTHn+S
Ozc6Fc7laW7W9ZfzXO2/uBNVnc1xOa1OfQoKzNykxGO4AqUpno6F+dC1t0oP6BLr3Ri4p8vjbyWD
y+FXWxPFuR6piaJ6MTsAVXRiJbdpXLiXR9nbMKsdCb2kaoBuMw6ZeKYStKqBCrw8wiZoZDmRVR4g
VCPER1JNBcVH9CCpGKjPiaOfS2eyeye8EhJLB3Ah3Vm++et8il6qBNEYxDD9U4d6gDhnCqgOQ62M
QmHOZKZV5wWs0c3spmG7akSb67gYbk5JF4cChSZZjYiBZwGC5XhW3zKb2bM8KrtFE/cm9SP/8rJu
Xrmo3BoQPcD6fWrZSYOsCUMxv4Acdm7Pc5Wdut21hstWQH19bkChgg2JNju5a3yA7a7M4PJP2F7i
f37B+uWQjU2b1DqKMTlQ6hylJLS9OSC9etfuncWt5/JismshMr2qaMMbVFSMKhJxCjWEgzSPbPpe
CIVkgxQncK4zbTlFaVAT0PM1jf9yuqtPzMZSyENqILZyw5MF6tW1DoH+rA0KCnDB5bXdfDosZyx/
3FAl71rCObLnmRc49wnmmgggXmjcdG5xnlWnCzRu5B+Xx93ex7+/6fzni30s5I1ShQzxQFI6vHN7
BXqFQrUTEjYHQbFLFPFOR3t2Fdmz0cxac2iQ8QJhLZeRXXfDzhDb0XtGgukQOSLgsH+cSF3zqa7L
ivnKnQZETOmrZ3bdO6o9P7n2ih7/x2jI0SAyBFL+ut+s0VopofbLfBTpIdshegqkKiAPLkAzxDW8
fdLI9hL+HnC1GSNVGfIyIqkfl0DVSWf0InYC6GfHNbTvoOkDkQFQiPVPrWYYuhGFayWqmAfRQ4X1
NL11QXM1GyPPpYjsBpFb3HlIbC/k70HXr7iokIyJoyEAUKPyCyLJR2Z3IGPXqH4gy7y/vNk3A5g+
IzVV6OR8UgWU4ZwYEoqvNlUA+zQPo3mkIvQmyd7j9P1nf7qNDEAeYPkNCsQaGVpEgAcNBkYSUglW
STJ8zr8yLXXFRLGbFMLx5cGA4HNI9Z1rYjOLWAy8Os+mkcs0HUFjzk3djUu4LDwDi7W3VeZc5NL0
Vge6mcwppPD88CVfhIXPgGqHHEQwH4SDg6MdGndwUzdyd6uom6dgMbtVipbWJtc0KPGApti7CsiY
IVKzV9OdrSkp8DhWeC++XN4zm3UGSBb88ylXedkI2UGQbeHjmP3KvwAEhjKdnaN3DTQVs+ld8SZe
zXUO5Xt+qB9Tl59UpK2P5c5ltPddV3mbkHXTwGZ6+si/N/2rWN6P/ffLM90OAIuZrhK3WJhqAeir
OdGP0ULyR+YmjvIyW5ryc39gjlLbZnL7J73pxQK/M+YXV1CWVSYVDUyt0PXXJEnvJqN+vDy1ndVb
yyZOSTuNTRynfjl9M2cvexmNsXRPQmBnd64JaUNfNNlgyGhCyS9yWYHss+fOujfC6pKTIfo7iBBJ
8pWptjnhIDcw5/JSbcbI35vgvde1+BqKKUyZUCMPScMDheeENpboN6fW0N9dHmgTWL387qsgkk9m
LWQFYmSDKpyRxecxUu6g3PeaZGghJ8IXFdJIddY8w+PkUZILTxsKf4iNg9GRnUr83v5YxZW2k4Uh
5S3SzXiwqji0us5hxp47uDQf0gthcy1x1RpJRzq4PKI0LHoiaiu6+Ri+gCPSPCOQQSXmtWSueZ8S
i7zENsqVAIf0z3r5BMWkvLb7oCi+JT/FPe3avV21ii0VLeGKW4og1Ct47argaYWHnW+9vavwhkXv
TYSGxyp9GaCxSToQ5P7ObkVLh71wdJh7ftpD7/AcNi6C08kPexzi7S/7e+DViRk7JZVVlFt9NrX2
WBd3ap+CbjK4lye4N795iRenRhtFvROTKvV71aN9fN0JZW4hoMJQgO35qGwRXyGC8ntOq4MzCpVi
dglNfXKXHmgwq3NTH9Syd0rA/q07h/3Pu/b3cKvDoUVqN8gDyuKzikXto8viz0SLvULrdt1g1riC
pIxifhIzriuVJWGMeNDb/IBb1mIudf+qJSuoHYj2dMr+DJsKkcZ/jarOCITFlxu6OmOEhOhf9mgW
DRy2SbuI0XmTfVrBxRgrFEMmqo1MOUt9/aE6RDa/CQ/fYSLyJXcKe9/tcTPKLEZbnbWy7ww6CKnm
NWECEUh2PdWFn4gsyFIpGMl5yN4ub/7N+LEYcHXG0HzKxQyK6b7RFQ7YMk6kPl8eYft1vBhidb4a
UYsJLQT0loQWpYA4g32KeRU2kl2CCSZP1S2rWvBwhulcCiAnTMm10hAI/pPSnRoIRIcEz/jyaWyg
8bvz2zZrFYvftjqOU1hEU2MgGa7d0BcjK3ZnQIHupwGglrtV0s2AthhtdRrTUU9J32Kx4UyVW8ZR
BFHQ0t+oy9AaEPyyteLWEnapYJsBbjHsKgsWedFq0PZDAK8ngLboEIxpcxDA+oulcgfMvdlJXJ7J
1YUEd4N8MlA7980SaNIC9neWAo2u8nr60vzXcUddpb1Jm9dROo82e0Z1N/yWe/Nqoj0Ifx5L8vgR
MMb2au9m2gyrv1dUWwUePYwbgxNki+RIA3aESqz7h1r7gBaAU6UqeN4DVv0xvmVipMU64wCQQ2tP
NuDlKP/hnvw9xup7tTkogF2K9BpWgTziTkuMm7Lqb/NCRZ25fmlgsyPrk8cAxjdU4PN7tF5DwJm6
3k3SeOcufn8wfA63v3/O6oNGcilqZQ9dA/WGnifjQKagOuCWnDHQX6vUSr6YT7XTwIU2c4D3QVVt
79tuX9G/V339pgETpxKmMUnhpgYNRd240mEHAXGD66EyAjwor7g5uTARuR654ZjtdGyhRw7ucL0r
Cjd/3wuLsX76qOMopgYcEt8zL9B5FbzpMpsc6AmrgToLdyE1/vJvGHpth8V/vsL6NdRJXDQy4T0s
ju7IrOmZX8EM/q4DnNHee0P+HxeEDvk2hYAZZqzCotrkUy6paF6CHHtsbquH9KY9RR4UCSAGAoM0
KOCJP8dgtyIxX6br5TUIhLeh5KKBp7G6+4yJkbZOUDRrHGLPNfmZlQtrVA9epnd7PJrNF/pytNU1
2BEK5ZEaJWloes2+LDYb7GG67gLFQUEpGLGwsQfS2d7AW5eOQWRA5yDJj+7KKoFhQleIQ4+mtG5+
G4THbLqNuh117s0jsxxjlbYYYVikAjVVCAu1ruqBZniQ7yd/sudkM3/eJblu3WjzW0Sc+RhIOVeB
MSpgCKyjT4QdI3tykHxXr1DNCcJDZxMve4kh1/YkPGo7wWkrV1qOugqVZjeUdT6XwiP6LU9bu1H2
qBjbC7mY2Cr8yXEFKzMdnsrkOPcR6p8Q97eis2wnQP70V3tt+617bDGj9T1GVZ53Ap+QmsnkWIjq
g4ouSVtTr20TYoUjKuQDWrtuVCpfL2deO2u5tigsKgn4/3BAOXfoLc6OMljK/90Iqz0pyLzKu7ZI
AQf80QpFbcEPTt0ZY7Oxt1zAVQiZ0tQsVBGYhM7jj9CAGGAa/IXf9q+lb7rZQX+lvuqHN5MrgVoL
P2ELQE7/jwLo8lesQgsEBZswjRGuU/ABNZ/dtz6MRc61Z1iQYfD5OffGZ7oLH93M9ZbjzqFn8f4y
QOE3qNbi1UcaX2vR807SV1XtnlSjgWdOl6ruwNUr0Cp+qZLxUKljsZfAb12Ry5+wujuifDRMeIbN
CSC978+Fl9xUb+UJ8hGwVAmt6RWcnLfmtBdUt6O5BMSLKc4k+7WXH0hKnCZGpEGrkV6lDr1TbsWz
cA9tIAfNvjuIChbW9OPyjt4bdK0Inhl0TLoQF9Z8UUoMghlWE8R258a38SOEVa3xLcpt9fHysJvB
9vdU5dUFkhA1GgYOK4SqhcHni8BKS5C+xtIeTHizqGgsBlqdWD2istJFgOv2NrFNCz5v3JpFN7ND
FDR2dDQPu/F2MwAuhlydXygsZ7IxocSk+NDODl35a3ylPrfauzwH8UAPf6rOAgugRAXg5Z/A4AxJ
N00VIOKZJvHx/KRtoUSwRUYCAi9RK4Oy1BRP91EEEw4TvbQov8uG8pDlovMnX/T3uKuLrBunjoY6
XuRDEaFwiEaTZIdFe5SmvYr05vGURUUWZ/4rnC8/znCq4yhnggEQFRuD2IUyU1CT2ioK2c+kPXDm
9gZajLYKBrqSpEUqaSmCwQylRT8XHDZIbhSIBMYbfQDpZyclmH//pxRyMeLqCzaxKhhVi7qXZILF
UkfPnZy5SUX3Wq1bCTk4sCgcYiGRaa32qQrYW0HmB6fi5+feDw9/sZa7034JarP/uRxrdZsYhUEG
fQbnEl1/Fw1yomjymgbGrlCEMDvqwQ36MMWPytj6lzfmZh1xOfZqvzSwDSlUgBreXzyCFdnlT/aE
VITcjJ7sRndNYpXP4fmP3nzLcVc7J+sgUR0pcuh1nuwlrZX7oHrNoCDBT12DWjlEEQ47c52/2ee9
8/ubrvaO2MtcE/R5rjei1zxCRN9RHPK9dwDWhCDQXhdy+7Ze7KHVqZcECKnyCC/98QiZDXiw8Sv5
OKMD9itOm6yq5Xqu8thRnNHkJs6FHPGz1jTnNOu+04jfdYLpZ1ECq2VYRGoQ7IPq1VOoal8kkUE4
DfJrtiQm36QM0ORoulUn2W9EdDRHRgIFKmaWEZIvHGkrHtz4NnoUXP4q8+a+8FHWYrM6HXRBLnLN
oyKx47G3Cm3vLM/X2OchDJnIaKZoUD/Cny+yJtjFlEDtvNesBNxysKg17fprB4ZBeQOlw50MafP2
VlQwu8HilqEM9HG0Csy8Ucrnr579LEpnkG+o8lMf9sp+c8Xr06QWw6w2FwsTaDmKKFWNx/nmrk/V
1ThrOu1mXnvzWe0ssOj6yVBxZyYyhejLa66JFnwTUD7ud1ZuE98ChQ2IvUIDRYQ9ycel42OnieGA
Xo1aiswSGXsMifkN0emQDc1TOeV3raZAJg4W3xlJSk+qtRQ5Pt0VXt/clIsfsvqGRQ4FrlYw0eKE
v7AKvFLyYJ7F+9oTj1GQHKOf0p7mwvy51p9zFgyCOQrM5iDS+XHqcQYZQqVGhkCl8aqm43MZDrZa
ZpAC1IK2b+Cbbsg7d+nm43c56GoPUS2uhVpA7Q+Cvim6SMZPEQSc2pF1hzjsnQx6+bBvVBtxCmG5
BXSwLBvi+y9aHEWdJ1qph/ClhNBh47Tt9V+uejOxsAtKCh7E4KqDE6O67FG7OO436DY2GX7C+29A
AUxDh/XjSvOetaRTVf5O/yFu6nTP4FzZsI73hIN0f3nCG0uM0QCwQxahgBmxfnanXQuic9sYnvgA
/4wfODqOiVsuywDBqeCxtxd9NgcEHcBUIWgPd5N14iLFRB/arjK9xtP8QgVMbAqkg+rn6q//pxFX
6QtJmojmMkSuldNsZAQz7tlJgwJP+LcZ914OuHGxQrVGR4ltVrPbENiKY72gef0nWuifI8HHoVZP
pCKr60wSYO5M8repfAgLbSfofU5oPw4wJy2LEwE7wbCMa1jRFcrkkBj9Oto7grIHp9hI9DAOBNYh
FQcE5ifAYlLV4LtzCCUPXnVoFTyhI3DBaxz0QnNEf3QSq/LDfNeQaXMBf4+7xixOYqdSjcowZNIT
j1H5R2uae6/KzTVcjLE60ikXpjgfueAN9V1foQbTe2ZDrMtH+fM9CCzuzKqHqBs0utYnuQeejE8S
DhbTriT2Ew85bt7qWu1cHmZrLjMwl4jqrEG+rrROWjWl44TTpOs/CcjX7Fsb79hVbjzbZKLBTRry
OoDkkvU9WyoE0r4M3l+o5kJG9T0hkv3iaobkI+raEcQ09u6azw+qj2OuLrhKNXkmD1GOh8Ys7cKd
+Ih7x5ecwt8jV36+Sz8OtbrWFEZJaXKWwRRwku1Y5rUlRiq3kDcEAsgiQjg6aZHvPS/2ZrhKlKDb
ywVd/DPf1p0prgtTkEeJTZELEeAfs7pbaqnfqwPsClFVQCNW9evDdISWjIgyaLxrNTB/qo+5CtZX
mq9wFRI5srkKWXlkDpBsVCDOlIqhPWogHQx1BXnPKc1tqajwkEvMndO3FUaQTRvgf+P1Dzmij2Ey
LzOt6jIVnhvZz2Z6UCEaePncbU5qMcBq08RCVZlEgGCsAC0TJX5odKiIQvmcnrm5N5mtULKczGqn
lJnRlUTBBjVoaWUltF761G6Gl9Z4uTyp7ZP+z6xg//lx2TJWCEr47q8DoD8MsKO/DbBhNGC8G2DH
+8IRm+cAzT0RsHhUmdclKEAeSCsPiC7vQr/kXdIqFt/9bch+T3H7u8HES5Z1KJ+s850eyFSWSrPv
RTBTQJWn9Gt6gIm9+zcFlB2I86c+zTgGClyTwV6STCR3H9dWFmSAWGvYwETXBdyMZ5WKOYCKp/3n
/WbSuhxrlYakDYn7aJ5lnsCtbHDU65nux/9dt7LNLHI53uqIN5FBpTKC2wy+4Un0/jIpErt3teZ9
Nu1GnX1eSlx4MFGGMe9a26GayvB/ObuuZTmRbPtFREAmJPCKLXe8jlG/ELKQeBLP19/F6Z5WFYdb
qDUPM9OhDu1KcrvcZq0ZVuWdbXuOD0A6bzzAkdqaW4zeDHGCJaptwqv/55j/yl0uaWFXRTRlgbmc
4Mev908HEHxInAGDN7PzVdv4ddDlqlZEU4WAY8v8h+6GHwBSju2Nzv+NmYJZJz646TNZC52hmZyS
NsfhzF2+728ru7D/J207Jqzm5GdXuFwpCuWRDW2NK/zAT7QZf8hqjoR9QsAc6SpSpfnPz3JmAj5C
sDWAqIx28Q2gEPVaR2tmXwEyykwa21Ti4xTE30X+I+0E/hEYBnHhFWBHTLrM4tgV1cjtVPwFuPom
OKUdOq/BDXD/rWnMZ6B177oXXo1dZz93WdYwp3bqkzrzTcy4KfRroeZ/lF2diViER6DpKBOlyO7/
plH6T3q1qsNnshaR0owiWtMW9FCzLO30P1n5AbMxG8nwut87k7WIlNMEOoMyQCxpMMUBkgRnAD+K
O/kmsFfD3mt3129qBXAJjuiXvOVrJcijDEjtIDk236OJ8gksbZo1Yy9hNgCzddhdiZPd7JCAh/wb
0Ww1MziTv4gprAMLes4RU5LRLX5WpSucFt5wJg1B0TKo9qXwZG/wt3fm1g34TPTCXTApUDvOkWHh
yM2pOnCM9b0zY6W7bXz+DQt+d8xnFtzItd4WapP5iRTYbThaQ0oAhF9Y1+9zNU0+O9NsmWdiYlOK
pqooJE8xyA+kCrdlHspWV08Y52q0vZQ0h0ZnG0nX1h0uvFOf0KTXaJ/5ivEsAc0jA5wHcBOq1+tn
W2kbXerqwq0AsQQM0iVI9/Sn7kR34nUGeAOW4iZ36Xp4RucdZTNUGT+Ql0rh1AQgvQNK+/sqRvME
vBzwyligHnlBn9iNnyVn88G4riK/hC7uTi37dGhRKfZGv3X7bF4lAy3GIyqkkkUPuQtYxazDcMfm
pMG6f/sleHF/CghHgwwUFn/gS9eSV9AxMQCNY7YKw/KX+lmIIUu6EE9Gg3ejXcvRIyjWvvZYu7DL
XLpNlODrdaVZC0XnAhe+exCNPkYdQN3GUFjFeMOTrXfUmsmdS1h4bElHDzPkcyoHy66IeWL9Ey8K
B686Z8hLKydbs3Br93UmcTlTpYP7se9m8sf/HvvWdBKLvajoYitnrtVf3ldKWYJ+CMKDRpjFxRcg
sACE/vFP7uiXkIVdJxPPxmIsTC8Aqc2M35+pW92Gdb37JWKhd/JEp8EoUfg3xdsIdFDpqVArJ8w0
JyJP10+zGldQjTaA6otZSODqX34zCqiUUc1nXjOkoRTok3PdUfeVm+0kdE27sY8NmHaMKH6cUqTD
MI20NzIUu8mplriTTZsLDB/7bvQdbuh/MhYWlOmdWoc6uODmrdphzw+6q6GKRY5bfmjNkM4Ps/hu
YkqmIHgnnVP2rVJYilJbbXYXJz/z5l5iG9e0FrRMhq4lLgg1wWVNJxCZTqIhCf0EbA40/iQM0CR1
uVXWsnNdIdZs6FzSwq/zYYixQiQwcZm/BMAjVV43E+7Vd925jIWdQg0HZWhACRfvKbbz+QFYwIAO
xYaC6mUe+Om2vN4KHhTU4uz7LYyW60hisGmSA0aycWJsgr7DKlDdUq3R6+xOt5CtepPNvDlr7P+0
sXX+ExZGTVtJUiYVBer5BTa/92ZDAwHOTO+4vV0+VwCWr8tzaQs7qPMEnDtNHb7Pcs/psZG8gCrG
GYfj/HYOvWwLDXVVcTC6hayHgnd8+cIsAO6f1SMiy9RFKHiWPHPaIcutZhTNVnd9LaYA/ftfWQsl
pWOidmMBH/z3t5yOf9d2+rvtN86qnZ+JWuiqVCVaTglKAiSP94Me3IWjcKOxs1kW3pCw96Wh2wD2
WpmihbaeyVxoq1RwqlWFOo/GA0pzPy851J9Fa7HnAbxNJUovAGPgu9oZHRAcNsfQwRwQLTey83Uz
PfsZC40Nkokx1iCcRqcZxkVB89ANHPluZpNFwWebKHo1QJwJXCgtjSe9nyQ472GkoMUZbdZ7f+Dd
ziQsvLaeVTWdNF3yEr7rs8wyh10abw1urjhrNPJQc2QMBGFkCagi0dBMOkmSEL73ShnvjN7n2IjR
y253/TRr729IMg1qAAYO9ZbFDSV6p4FP+J+6gobgDTRxVKxmn7JdsVo/1i9hi9sJaM3VdILR6Tw5
Fnl4SovyOIbTyQyZf/1gK77k4lyLaxpHHciBaoOtJ/NL2H0qpBs53/p2Kx4SvUIMEGLhRVH0d+0/
e3xWSBSnXlJiDBqo2FqjO7x2MVwR3c5kZKGjbI05rfisC3kLnzVEiVqTP6wBbZ1t4bQqxezQC0W4
Gx8aB8mJ+m65jRUb9ryHv60bK5Z7cbiFx1IqpUjjHoUgIylcuRVWpW68I1ZV4uy6FqpujlpaqOBj
9GkZvSQCc4nVNyncwkJb1fEzKQsd7wHS3jOGzFt0CM/lY6TFds8eFXWTtWjrihYq3jaYAuAt0oHZ
uU4OH9+viN7841y3azprmf75Hb0P/5wpvIS1RjUFX+bcNCj3/7FnsHpdQK5TmYpJO7yeL58VqUH7
SFcy7nPAZMnsNYy+tNHGa3ktQKE9TmcfqxoG2o6XQsZkHEZ9GIGDH9ktRpwzlwDAZ6c/M+u9Avgb
H3FWgEVeBZFo/xvqPAe3XEFNpwTUmXEb+u2B+aqtPudv8/WhcZffoOdjDw8tqo9Ddv8b7ZBVI8Nc
lglcQJnC418eVxJSU/YgmvA1cegAjjw8zVwBPb3t7FloAKj+zeLSbFYfzgsOw5lfS1XM5bZcqzEA
01Za4JW97qjKXaHrwCd+6IAoHMdv173+2hCMgrP9K4xcHnAqFZB0Ztj2yrun+YDiM3vusYloerFn
urwoLZALH7YPuRpHFdnEtBm25zB1tlCkXFR8LFo6P0jCnYbBU99wamfSvGgnYwG93UKuXLEObYa9
UDB+LJO/icDPTDGJ5VztmRn5k5FYDAxRUYd10vJ543uuPIa1uRKizigUIFBZGGHNeTvUbcr9TJMt
IwR/xHBLQO4aGH7QPJVYZNUxhQDyw43McUVpIBdFBexpo+u77BcGSI8xFhYBZzjMLNq9tqBtAkFE
G0zWqHsbh1yJq+fClk1CwcUocSTpfimrXiRXVtdKX/M2ezC0wpfje3BNgHs4s0FCejMqxhaZ3ppb
1QDGiWFFQyNQ3fmuz+7SoHlbgER7nvVQvGGvWMF+vDP96abfbYFWzmq4MMYLUYsoO9LAQAOERH5d
fNfD25jeUumrluCfgQs6uD17uP5tV5zdhbxFzA1L8FEKA3jRbY3tzulVTb8WvLSlwi+rr6O01Q5Y
swqUm2CG2AvGfxbqSkpVC4pp4n7cVt4kPo85tnHqrQvbkrJwMpxMkdEnFfdB9iOXjynIxwf+7fqH
W1cKmABD/KMyoK8vlWJKdMAj6WWJPUjqTftpV44geJkhY0eweTob0uaf/EEvfklbtsUKVYuzgjfc
l8obsZ/2qWPsw8YBCIMJ8FTuyLcbAlciEfbS/z3e+/HPdF5uCOYtJlZC5ztnXkvhD/VN4HR2sY+O
ws794uuGxJV06ULi4taCLFcj/J6/JWKe3koOYO+xwHzuESfZ5BhbVZKzAy5CLYtJkHchVHEYIjuN
7ojorMb8cf1QK8nmxZnmr3z2FbWUj0AJT4EXFZXgiiptBhqmqTNtk48bJYWtC5vPeyYKtLUy6uZm
6SvJc6cKu8Qw9/XDrCVjF6dZOKdGrQZVF7ihBpF73udPS6c51sAQbW4zTwK44et1iVt3tPBOaKmb
fc8SUAwN6G/J1G7K+zLO3OtS1nID1MZlE4PioOdG3+ny05lyHpqTKYUg/kDTNwSSk7Efv6czOrHf
T85WXXntO17IW2iFKXQkf4kavkO4NJ+67/NkiPF99BTXKAFXv9XEX/mMF/IWqpGrIuEGISEoHG5l
4wZxRM++bHzDlRh9IWOhG1KASUVSjeEfxMj14+hIq8iMIb9cRE6nCMv5Ma4r0vuDTPpnWdWepGQL
fH9DzHLCk1WCSmUXRljeAovCuB/KxyQrdte/21rZGt/t38MsV43lrohGI86rd12Y0bFb6afe/QDp
G7dnRjCAE0xOE9r9PCcYg/kJmLPo/X7970gPM8/kr9+x8L6hqSYxEroImBm6rcqOFv0BrtiliIWZ
kXwEqh5Abd9DioKCdZYAC7x2UI35hs1uP/hx/duuOF/UqUEeNE/KYt94EaErfe4UhnLhZ1nvRRVy
RNAhGqlhsa1JgLWtmnNRywwVHH0qKSekaU1t7AN4X9okNm2xGJuiIF8AnomBX0fNv4qmK8Fy2qZW
mqkPHBSGI+m/qFL7VS6rJ7xJfY1NwkrlCP/VBYp1/ZOsjaNe/NBFAoZ4CFJi2hT+DMWXuHlkTUfJ
To8zmlPjj1/Nz8VGXFozo7Nb0BeKNZEQ5d5kwpO2rjwVQ8rjdGvkm8WWlYcQDmao81C9gtnXRagI
eJSYoi0rvO+6fX43L9FrPrAKtlFtVgLthaQ5pT4LtDQmFS9qUQHPULZHdCDBcOkY93MXUvW6v4AD
bV+/tFU9xpSrpqKQCfju+QufCSSJWhDewhFhNMHvOXXl7C5jqa2LLdT+1aOdSVo48UYKjYiUsJhw
mNB8/Mbl0/WjzLewSGMZiLX/PcriluoAnfV2DELfzKI7vS7tlCcgvo7k+yDX77d9zpa8xV1xnQFg
WtEgb9SsulStnH0agYssTl29tdOxek0mxiG192Hk5dsGXkgZ2mSaPbnhUwcKbzo5aguPgTfX6xNH
luG3sVnNt4ZaV6/tTPLCxLCHoHGScTBvCjCqZJkTKBvhfUvCwnXzEVhLgk8hkHxDt028Kho2lHzl
IYrFYKwW6KqOodKl/YZmmIa8Vys/SdR7rQIeYfGW9o+19KUyDl0ElKjrmriahKmYYKXIINDJWXIr
h2rBySiz+bpAfiYDnTtylNsWDTfW2cnMObbhCNdejJjo/iVxYV11PpSNXqJkcVlGCI79rt5qn665
Q3xMA/P/8zj3sjgLMtRgLFSoxDDzi+Qd2yXp+My05tgD/QNoFNJjqae+OQyfdE6fr3/bFW3BNgCq
wtg9wADF8mmsS9Mw0FYt/VbcVsGNtIXFvBJSzv/+5WNYy+o2ZwbeIV0NtGcWWmPVg2X26/VTrElB
0QdFUYIVmw9ut2kJGFqaFNCxrAL0fYuh9NdB9M51KSt6D5jDX1IWSqF1EjHhEAEV3dc/lTSFg8gf
8lJyRFnuQ949t5q21ada8VQXMhdeOKVRr7Q6ZGapxZmFMvN3nligGQZilJ1+yT6TwmpsoEi+1ltJ
4JpqANWRKAxNU9BrLPKPaIon7NZxPPL12O4ot9Xi7foHXb027AfCqg1s4C4LvWY9tI1Soy5D5PFT
1qsHM2ges2yrvrtCIT9D6GH2HUNcc4Ni/h3nUVlK6q5ExuFTMtz0QAzTgvRbrSpuZyq2NE4/gKP4
hALxl6bkz7VJn4KcA+A2CG2a01s9ru4aEd9VOsgOs8yVafklUEDoHMUeeLm9XpeABFSFO2VKP6Gl
87MZ5H0Q071aYm86i7/wkNgjbd6EoPd9HPwYe4XbYgQ1t8qcOKmfARq/7zq6u/51197KF8de6CvT
8j6QeYWdQUyipvE/b2UVwKOF10OFNsxjzWnq4A9C/xazIAZbDq+NFQFAhQEo9T9wmnMUW2QnKPHC
Q7/HUrbcZBI58N1j0HD6JUBgHExf2EjsnNQC1gJ9Z6PdOt2qrp4JnK3lTIcikVCzbgzUbLL8tu7S
N43Tl1xstTzXYh2CKqKchm0UHHFhdUai8kQKgasMzKfKJu7c/BClDwRpG50sPzrokn9dT9bs/Fzi
IiURCoqumOEtfU2/oZICqp5N0qX5r1jelo4lew05MShLluvArDfTTMu0Et390YUmtn4zz8ug1+/F
buipW+h6a6sJiKdAiMCEHtHB/Xd5WzWRgDEg9L8rvhzJ3TdnxAPADCwwezg+ULtGz/TVANQTqb2Z
Pawc90L6wvAKJeZY9McXjbFcB7K53ht24Un2GrsrPfgE7/oFbp52ESSkugQSfQ9584SSxi10Xg+U
WDVovGLwhu0Vt9GcpAfdk+zIOw1NvP+eEV4ceI6cZ8ahyVM6TGQsfRmVTBogTmWFI+JdOQA0bArt
Jis3XidrzuZC5KJioORDUuommZ3bPFpa2eFheABUKTI0ZX/9+67E/XNRSyB3cCtUjToOlT8lxq7j
xV2RjN9VTXwm8ejypPrGFbo17oWfumEzC7PUJ7hYYsLDjUX0SdbAhqZp1ecMYCu7RAENjJTorqDp
oWsx1tersa0ZIDnPhZ1VBByi1MA2c1YMj2OrvTVqwJ1ialAZE+m3JhPMGmVieGU+Vo4plbItKfRL
zYvWBu2aW+umX2VlZGmCHNDLqFKb4zVxY2YmOvq5quxDOYt2ZhIkR6zBFGhFB+4oi6MkoZ5SDN1O
k7JbpSpPSQQYmCT+1LP0OajTh4iX+VNkqoNwiAT2wyQwSysBYpewWjXAbq9ZtF4ja5h8B2zlqMnd
qepH8tgm0mRnU5t7dVxTXw4qbbQKAjxB1cBfpdJ9o0lw/ZHEwdBn/qyayo2Cgdh6HRR2HuiGKzLF
9CVS3fAh8BKp/xyzcpcp/dcKoMmyiA+ZMqhWK43fRwRy0NEELouSkzF11Or70dX6Zl+mygnc07eC
kZdCB/5EqmC6JmwkvzCKry0bb/QufKEhfSjp2LtdNRyInN8ZlfaGYrydayx04W2fiaI+16X2HGOr
QBHyQ6KkklNFyZOpSA4b+x2rytwjkqFYncIA/F6Wr6GUvjZh43axGaO6mL0lCbCmZPYXZ5g1iCQG
RNt8vMvH6ButRri3rvukSiNW+NrG5qVyUEMurHwIwfIqVe6A4XXCwgOq27fDYIYWIRhbDFPxzIB+
sU9j8xXvyJ0yyqjOCHEnIe8+sMZ0WNopDjeGr2wcdhT5hZWnxnPX54nFw+6ksOkwlZLXV+3twJXW
UTv9Mem0H63BZ+XK7doc3xpGjJuyhoolecrtdoxOnFC7VwLmiYLJWIpn+JnKfmiz/thKsQHa5HjP
mXHqiuxGrczbHPTfltZSYcmNeDMk7TWbyt7pW+nYdv33oqMRAAvJWxSHp3aggdVMmitRcKoxid4o
wXSKmmCnGoDJHdLoIOnTp3jKTQdrkn6hTG9tww58aJ+CrvaLMnLlSHke9anFC6btbS7Egxn3QPo2
y4Pg1W2S6dDasCdWqMmBVXWBcERbeGpEbkgTfoq6rnKyWL7vWZ7aYuiwo5v2gRsH2QEOZrQyXuJL
67kXF5kj0qGG+eYPdakzS277wtIwsW9JEt31Ye6UmaY7XV/fhsr4JVLKl0Zr7trIZI5eZId0rFyW
d9FuUOT2pGf9zyyU9J3ItfuYqJ9jMIdYbYJhqnRQ93Kq7hnvDmYk/FYjXlDED0Or1ccwLidgQGfH
Oo7FkbAB6HbU6KwiM0ZnUj5FzeiJ0nBIHD6IUNzUabjvwYig97GlJb09qfyWDq0VtPzTVM/3VPSD
LRp6ImPxM5OCI7Jrpy9T6B7wimVSwwynU8WSU62KBz7Qv0rS7/oowbug3lV17OnVNxNfJ5KLXWSk
D6ESxVYjD25i0BONCieI409DSffAoLHUBrvJ5YOqnVIBmlfjc2B2VkuemugpbeAqwhcBhtKi4EcO
bFgsMtpt/0rC0cG/islptP5CKwre+vQLhY0bKhbTQFw3oV6M7buG3EnZsx6DbqbFrWFotay5Hc8I
GiV25uQK1JWlNRqBNdapVcTpjsj8dmCZG1YaFL+wG+NG0PCnFrbHNsQkL8Ooy/SItQIrUkZLZe0b
CU2MosThfc6jJ3k0G8toYjyip+gwAHOhRJksg2bZWqTdVSVGVwqt9/HcdkNR4H7gR7PADSVYCdE6
m2T5vaIHLtBfvDCkT6OuHZoCO/ISoOqLk5lrh4iBZKO7M/L7JPqeJfUxmT51pLyRufQQZa2didJt
2Y50nc1Dbun1aIVwmV2MCei031Pa4BPFbtSAUIXc9WSww3THQeUJrPTotp2me4FRraF61EN8QeMm
77hF+UOcF64atLsg0x9Yp1lAMmMt6Bn01Ebosao0dg2KbHHq548K/maEI5YxYJInzoA6VyjJh4nK
YBDj2lvdm96YyZ465nZTy8xW5MJVVOVQlG1gsVQ8sEF+GXQ4vpQ8mazAkJrMnInphc2Y2Gkxvy3B
siXM8rUpMsAH4GItOopjMDZvATG+zx06p474c5DFXm9gTVp+0KcviF4nljWfB6K9FUa/i+XB0gV1
xlg+FY1+003VKRI/G8z+mNGERSioTDRX2EG6OoY2x1+E2WI/0ftTrsYPJhd3SXMTynh39vpRqY5l
rj22JpC+hughE/RAkRE05ksWCyubsdnBjpLPEJRYYNCbU8rf0oj6Sc/crnsMFXWnGcW+q4U7/3VJ
eodQdoja7Kjjtoz4rwaF1wKNDAmD7VkMaAYWOXqFGfsucAlwFCrNtJrmm8pQbK5/yvGjFup2O4S2
2YO/rtEdXQ7tOBE2hsZcSRCnFzAsHt8HOrvNzC8syZ4npXgNFazMREquWiZWMOwuNZyQYaA++xbH
KmKL5JKhOSCjd6WB7HsFQPsd0KmpcjTAOxMSycWkP4wOBANSc6ASs6KG2TONWNVCHaXInSgQbLo3
JZl8kZ7iJHcITx9kDVg9mGGPBrAySNRVY+D2mpWX1C81OCQEBZZ4n6L/o2NYFgS/ZMDzndpTf8My
ZBp6gIHxx66CdkKn1AZTKlGL+m1qGckTGcyboCD3+kCdlmhWCvvDXJ0tTUfaNXbVvgT1W9iHmO0y
HIkDe5ooTsS/9xogKbLiboz/kpPWanrqUk24CsPCLWD8BrVw4vipCjDOgWjQ9QPyNeKY02jlreEE
LcbLwfRY9E8040ASC+yshIqTxp0Sfiei0kp74oTobLVwr2kQgx+ytLX8jY2JLSh3OS/h7W9MPMgo
gfkKS++/aXLo5k3qpFprqVplGZVpj21hET27zYfW1rLcHnrDkUliNdK3phaOMUXwryAKHjB8gkcd
arWntn1MisQr8sTlqoeE0pbEnaoVLnZjgZIJIm7kbXC+TpcjkERWXwq4qHu9JlbHHg0pcLQSUFuh
tg9CajFxryKZG6bUURLTVbTMCwPujeDyVqlhc32wuUmONIHN5V+MYrQAjmnzpvd4AL+e/oC/sKpQ
QjN9epwiuu8k1QvhS9Ty2ewrt+sra0pzu4TRmhT/Wp67cR85Q4jaWoofrDYoBWUWGn7OKGOnXPte
l6aVUN0FZOluAmgCoDltUBewfNoH5mdVqd009YVc3GiIUWppHEmVveRSfct06bFqwFqh6jsdqTuy
Fuhy7Wl9bJtDfJ8W3E5qcSgKzQHPkl325V3VAI6CYqkfHwGcKJZaNLZKcBEQLHHQuTEUVg3gyBmR
N1bfDCQ22SR5U1vtpq6w66a2RihbjVgkSvGXwhHe8v6OhAirTQ8XGzkp1KtNhRWxr3Wv2GX7gicl
oJ9jJw1+1OYz3PkJTskLWuWmLMin60+sreectih7FFpeByLGc27mTMh2006lwDf83RGtlZLHxYtu
8bZSWlmMRY4Hs+oTW7IkDI5gWjioMRU2g9LPrB5qssEE+A4UtiiCGAAlZjPCoaajRLZ4JEtyoxtd
DKHJ+MLU7q/UVKcjgCyd0hgPTZ4chz6468bQ0YceO0TmcRyDY4AWDquSI00rt0JPIC0AZYNVuUGu
sJSc5bsglF3Q3zgjiXZVVXhKPh1Jr25c0Er5C80Bg2hE04ErtazgRIx0fWGilkh78aroIRacqtdE
35pVXWt6G2ACBfweNVH/WvaWYoVjfZOhHyEfNI+i3e0FkjXoFjIPFIsyjzdHvbe26hdrVbcLsYsC
RobXvKaqculLLa+AgqYrdl7VvRODDdkC7dn3Lh8fFbCJzsHbF2X2lpHqmZm6uDNJt1HPmctDS0U5
/waL0kZaIGGtcvRM9ORUxXhW8QcSthaJI2fD6tZuVcGNzsvNKMzJi2OTGEBDdYu6HAIEB+lnWwG8
I3Ejh99UTq/VViGcyS2c/Gbzi88G/fGQv0QvDikStGuqAAZfypNmDUr6EhfMj4Hl1wvyQjFcZeYt
SLKMZm+IVHN66Q+QZnDn//6CZWtKnvrYKCr8giiRdnh8P9QV3ejtbXzfd693Vhebxigdygo3acq3
qjHaAg62QTC9fo1rUjA3I+saau7oIS4cC2i3MGSRgGBjok6IEgZ5YdLbdRFrDvNcxPznZwfBFExm
iq4CkwhGL2VMNbXy43UJq0VMwD0rM7E1U1DZvxTR5EpDohTjzcNbel+/iE/qF+z5YII8cPLXmXC9
z5DgWM1f+WClB8nZGqhY/Yq/5H+o8uWNFEXSMI/tfprEa1D2VhpsWtya2p+dchnnqqTVQLQHSoeg
CE6oitvVAHcqWVUS4/8mTlS8oFbKlRx9qQ1lXBmw0M+L8As1CQ1eF6AlgmuVXmvZNsSzUqVWYlJL
aTeixZobv5C10Beehk3TGkHhE4Ed2dybR+SUGIBABbdGR1gKqkb+Vt191pCFS7kQOt/wmZIOWglK
Mgx3+ZoGTDTxuS2e0/iG5m9t+VkqviTDVpthxSouBC7q/Cl2ccymCFCDLpBYTc9ttBEJ1tKiCwmL
yn4sTQHHzvPcOOldfsRK6W54+L11hpUqN5Ba0UA3VIrxjmVHLe6ENiVSAl+FtqVZVrYhpeDRuzOC
t1IIO823FnPXLB5NVWx7ytRQkRktFLJt05l2BF2DRB8eh1iDMqoFEO0a1KuE/hKG2Fdp1fqt15Mf
RVY90zB4SmMAk1US+xSqEWh0Ki2xsHHziJ0b3Zp0wAVU1UZ7bCUag+UQkycaKAOwjLS4Ah72eRtJ
Ey45QafKcGIg8qJE401b9rnigOas0ESzHVniB6C2uIzVIJahvpP+PGXREbPnd4F43XCzKw4IY6EY
fMLIh8ywHndpJCmllYRZKyRyd+yg74x7PDbB7sl228v6KwcykMcRnc1dWgwKXYrigmR4xyLLJmHi
mKBHFXlhi3ZrhWRFcZHMY7lxBjKZF5UvxYBlAeuNBcSkDBXKGDwNEfCW9JOJR5Zi3CXBllGuaMS5
wGXigAZEHarxe46Kh7dq5+UucuZt5b716SGwhFXaHHQ8ubS7fnkbJ12mE+OElufA4cFZ+Cq3uygu
7To/zClMZXIEjM6+Lu+DQ8XQNiM69lRxhxqy2csviwrjgF017KimGHLJmatpvdtmh7Cp7Uqgp5hY
dbAVOea/88KJL2TO3+DMictVR4qsRTVq9PMZmvS5/DZ4k0OdmR9aBcwseBv6BviWWxhaH7R1IXih
RooitQCywrpj0/ho9tslADrwP9e/6IeIcSEEQEyXpzNEgl3NAKPb9YhZhRKv9/g/j+3MIgDVD2BQ
w/jY+gaeY68pfQ0Q9jwE3wOKGmLL4j6G93cZxjzQzwg8+MKyWwwGtWqMS4r3CQK7k3pg1L0R7b1p
N67i1gp2X82tqc3VC2K/hC5yioFro9SDV8Ong6e0T5py4PrGYOjq9ZyJmH/CmfIhi9Y5iSBCY3dx
8Fqi5HP9/j+4jsWHm//8TICkNEVe9/hwNEVJjb8N8heuCCsGFdR1Qasfa3bxM4w9+TBalTShJMU1
BGn8uRgf9PqEes91Eave4ZeIZcLcpVOeR3EUeIPyU2HfOWYxSyCko1ZBELjL6YuI+Yb5rCvemcxF
maip1UBvUL33MY88uwXsug3Y9M7+2fSOxt+AX/w4RzVf2plQcnlpRixXtdzmkS/LhwbQK8lxxhNm
KNHtx/1v7D+vusAzeQvrKjhG56uUFYCX+sbMU1699i2q2CFzTPTZSVfZam9YvM5ds6ZPYbtToudi
+haGkVONP8y2d69f9Iewszj/wvASQkazBy+Br4BGhqXJbVnWNoCEPOyY+QUp3WZs/yu+xELkwhAx
IZC1eQWRRJzy7kiDU6RvrE2u2jqQWhTwfmDRfFmOyxjaz5SboZ9Pqas0mSXlW674HX/gQzA7k7H4
cgEHdz0ZjRmfYIK29o9/BzPTU3aG808w+y287bXDoUwHTiWsyakfCCB5pdRVnnBUV1ABRsU+jwzn
ulKsWsWZiOXOVdzC/Is2mqf9BgchwAnuBYa6CIp00v3WZspHFQSfuUG1OY9EEv5hYF+OaN6hyu1X
8p00oiET9E6CMZGYPEj0qJlkQ+U/PrywZHgucGHzXI7inNYQ+Hc9OjyIEfVoxVZP0j5qNr7lx6iA
kWUdIF0AdQASwRLWgfWN0jB1LPwq/yFRbBMhBWkw8W1IG4JWLg2SsJkLVDAG3vYlhqYeoEVtoJD4
PhKKvplXS6HFHNDX2UIGRm8gP19Xk4+KeClwkc6pmIfhSqxiscsorLgW1pj958lMXNX5mRaJmxp2
RE4ZVjQr4z4an0blpwx06uvHWL2hX99tCZvZAmQyaICk7SPWvmJOitldETYgkdXcNtxKu7eEfQhy
UcqUdtY97Rh3cBtxZwUTIGlQJ/rvxwJrCibMQRWhYNfnMrL1gg3lICOcqiVxpk63c/1U1Q+gHd8K
3LO9XHpCE+u6vyQtEh90DGUiFOXvhcICK8nvPCqNcsj2/R3IU/mfGPC5wMXbhWQtAcYOMm0ki151
mHZYwVetwRWH3zDg+TtdO91Cy7O4MAWtYFZFrIGp+rWc0QzyjZi4ZkrnJ1roeWnGRfx/rF3Xcty4
tv0iVpEE4ytTJyVLsi37hTUOwwzm+PV3QT7jptCchse+flWVdwPcCTushaQr2i1a69hK7sZJJNAH
wTls7nlSFova2gourUk/W/FeMkJ3CL9d1znBMWxOu6tiyiu7gs6V43uFFGimx4JTiCQwXVwl2VVV
hXo546Ka5W9j3FkYPLt+hC0DXX0JfgndxPr02NfYji1jzLnGSfqiSdgKb6enqBOWNy7T7DeWY7PT
rk5DtS4fzQ7b2tL8lNCHOky9GaNN2NtxVV3eD9Tex50luMLLhhic6vqIvGfAkE9XKHON6D76DFMC
bM74VgAF7W+In9yrgmxsM+CuBXIOglaY3sFe3nopndyWh18Bbnkt0FwxV76uUQ8ZeFwptjTDDDM0
jMFTL6UvpR57SwXA7CzVgfWcublhPjfpInLvm0aGRzMAAi3knXziGcqjMgN7t97RUMGy422amw41
hZ0GkRhOb2qjHdNCQVhsPCUw/pI/q0cZhGnAqGKL3DR8Iv68x5DaddPYzDAY0dw/p+MUhw1l2yVF
8FoBNHTIMRxQRQe/gNBw+ViCoq7kcXqjtXUKTIGx3Cna16n5lKmVk4QR2uMmzKMRGL7oTrmgEi6J
JM8Ufn4Znoj12QqDZHy5foEiEVwoMcMGJRcTLjirOwy3nMwkRKHg03Uhwq/ExZIljUuqW9BBHdsz
7BmtfER1DRj11G/e64c/k8ZnT22RkIkoyJ4wwbtPkiN7sKPGDfo0mnsUz0r/DwVyMSasjTIqe0QA
hiCW1CDMjD35wAjUrGbHSrPX5W0GnLMOGlzAmcqxqzoV4gyz2s9YUG1q8nRdxLZ/XMkgb8NANRr9
OKhA0mA7HmyRfTrN97+27yDSDoNzHVM+FaRM4IvZuo4K1s8SbNPknQSMFdubd4KTiW6P8xhaLfe9
DCr2XdmU7+RBu5lbwyNVtUfv3xkychrS6SFBVSMcwpuGVpnTZJblAF7+cUj14PqvEf0Yzp2kSQa0
9xSb4YgRmgtLfGwk0baqwGXx9LVVNpqVVGKzPqxIIEfpd5sgz+oJskfpXRLm/73o+MZFGpxLiVPG
/xuiClHTk71gaaFMndh8qorHP7s7zqk0cZuFA1YJwEg8OYW5i0VtZYFv5KE7ejJENQYdgCZDPoxa
4Yd4GGX2IvAeIimc81BppYcNgTUTNI9I/5xln5dhFtzVJU0IS7AASAYmNizZXkA5gu1cB34vbKzz
BgA0YYQ6emJIGCB1X/azV3rjflb3GOq8/o22E7uVXM5XjbPZ1GmBjzSgMR+Z2IcrXXP+kriD3zjT
Tt4vtXB/n93YRb61ksn7rkpXbICdsqoDFpgPLbrYzHc1R/Gu1r/4Scxs25h6wRYJp4TYb7EGpcL5
3i6h/lIeuXku4AxqILQDWiWPbjRbNrUXA0X2/39ZfLkNQ2EtnrPIq374/9ZlwIa/6P8F5yKcBUSW
BIptG+diqSPbrWPfy94x9AMRiOKmL0R5HUVSzAJcdNeLJKKK1gFooSTHvFFcE+tJsv6BZJk/YJvi
uvJvWvZKGOcI+5IqAHVDbjXolp+DRjgc1b3STaJ8Z+P+VKCNo6WNShuIPDgd7Eo9t6dxSFA8xER2
he3PMGBshxhfEvcttyx6LY3XjDS0wmxiif5qYxiAiueN4V4ThWzBAXkFSUc6J0uOhO6/JyPsrjjf
8eZ0nL8qR7VKJpBt7STzNsN2oxm2GJ3GENrysS7u4+i+UUTgHxtq8kYk567GWpmbrIT6p4eqeF3B
ltySuk3kYNwf6+XMS1qNi32o/6yeb+RyaVeIot8QlzDxSHtHyo8EhHGdYAhZdDT291UxoZjQd7Rp
C+1AlGkNywU0vlfgXXj9JFte+M1RuDSqk4wKKw04yg8PcoZhxWjR/rqsjYwNM48YGATdFmPc4r4W
CI2yGQPLCGg2RrjHj0koyp+28uE3IrgPQ4c6rrIZIrRdtDf3JcN5to8TQ28PcnDg/pb/WB2J+0pN
ng4xat4MdPBHvAwP5FY//spu86ZCrERxH6qvx2FOQpjX1L/0SuQoth/WIoNin4C3YQtb/4YNlO5L
J5+jjx6DDlwKhmBUMdeNoW7v6xxhpFv2sHjzO/x8KnpeGAnSVXhfQB9zHhjk5AmdrZHdIHst5d6v
ZxwW80D86Vay+KLp0GJzptRQ0KzL6GNNm0CvYyyklZhFk4MyGd12IY8Zy7jACQtAlz3pwFivLfkJ
WaFXEvkbQtCp7wBjoQ1YUEqwWKQZM7aWw8TJeyw6z5hnHEEHJuWKh9UPrDlJfptGWLTR/CIPHxcg
DupF/zAtWLmTM7+UqIvn4rHMe0duiudoVBwpjnwN/nOSACmkNu+WonPsNHvAVmntkBZGU+fygRr1
cyS1L2lKj3k93QON6E7vlpdOx8xmXn9Q69xrU/T7LG2/mDmW0FRPKnOXNNYur1Vfm5XDqOWBoTym
ShuES/UpVg3HSFR/rLElNBjPChaghnh5nKhxU0VYS67bz6Ymvdd6E/ixlu3LGKi87iK2lHz9hbh8
ZjTjuutZRo/t4pZSD321aM6860JY8nCpBsCy0TC+p17QnZEuVKpJwgO9modvPQ11tx7SAHq4OH2+
JAAW7++rKRPUTZl9XpPK2W9GaL10YwsEMy18ijP1gZYfy7h9tOpOkDxtVU1hU+cDslRuFTviWAZQ
VVrWu9k1neFQ3zZ7c0d8DEaK/MWWS19L4vI0AM9rQ2ZA0mKDTlRzM3/6Qj9OR+WooGaUefS7IbjG
rSxjLZHzF0o5zGPbQiJbOwHR7Z6BLKp7EZzsJZcQ80uYeEUDFqOKF/C1JisfxgPib71QpzlM38K/
Og+AZgycZ9g3PjauQwc7zXgGlqpXWu8nvw4AU+hf19XNiLb+HVxEi1P0jxa1LndaGz/WsX1o5smV
wiiwUGcxyeQCzdWp2+yISVGnxbw/CM8EcVv4G7goJ8kjjRdgWyHN6g5LfaxRmJaf2AXU9a9UBTe9
wOruOVPRiZQMSYSyCwV1gTkcIyzOCXP/bSF4z4KXhM3gca5m6JSyayRcbNt8G0Psjae9M9DH659v
0z6UsxAWkVaWuERhVxkJMn5dBUZHjR0xgcPczN/slQQuqeqHPuxJiLv6nfGHzRfMWhqnjQx3ZMIW
EIvWsy+xYgiWsW9asGiwoQQHC3EC9BjRBXKqZzRNSkPWAJqrxVGL92kicGEiNeB0rRlzUpkW7i9T
5q9lr34c+nxXTkQg5l9sCDCwKtC+QdXB+a2JmMgjdES2ytKRKrbZYZzsQx4NJyWevplai+XYpm9c
eVYDXavvVL1G0AX8wXWF3D7uz5/BP0GJUbbKrLOCMb5eqL4MTeck4t4SizAXwU45i+GMq+lrKV9G
5OEsqxu+5S85mxD2lb3kZjqak+xxBqpp6SBCAFJFB+QsLtUB9CbNiA/xYXazR/RL9vG9jo3uT/rO
vFOfI59RlEi3k0997P67AKpEqoUFWwfp2vW73rYWFcP7oMBVL6eyM2qEdjnB+llrFtPnHrCZ2fS5
tFs+M2zmVjQVsHntK4FcOLYnAH6UPYKWMpt/NRq2lBp1eohUcqJlLWHxJRe5H3adFx96JZFT68pc
KnDAAGmb1RfYbJmGrqw7ueax28EbENGVXpd3MZat0dgsYxXyWDtM9lsXLPeDM7mACMN+rSOaWNrM
Nn4eD/RFb/23aiVjl84wFzN+X4E7FH12xLzuMJps9ftuCm8iUb150+OpAOcD9wzm53helKaWFDmV
e8DzK6VnlZ+77ptALbfvEDsYwDHdYNHBYmI75gZcEVb5MUtEb6Pp+1SNo9eYyr7FiqWKmokVVe+Q
fAAGRakPSyfahNzW1PNv4AJJpChFp4E8aIddxRNtnwsyOgWAU8wu8udZNGey6RRQYf7nxOzvqzAs
g5EiyTAZtuuW9nMNwBHg+fogABIEq80UH7iVjAlpgzcoAroA5t8wlF7Z+2m6kzuge1mzY+q6wAw2
z7MSxL7w6jwSlHJYJqil2sQOaBILoAqY6tN1Pdl8Jq2EcJmFMS1AGmVvsSVDmO/AVx52/kxnr4+x
75ECHSUSkkZs2ttKJqcWlC5WNTcj8IOL4TYZ8zLA8J5nDuZdCaAfPS8ekja6sZTRk0fNt430SV6W
x7EuH5Y29O1yyfwma9/b+ehqVfUYyXgyX7+VTfNc/UJOlRrFquuGdRKKZK9MX2ogE10XsB01VhK4
jMQusmoIpQ6NTXDgaH52DL3wufEB6B+YD+L9bpHSMktd6dJc0RB80vjMVvW3Wb5jy88jARpOLwLI
ZfpyESpW5+KCExw3SYsQvaXOC3cgfguUIXbYGorsAUarugG8438nq2SvuJVMLjwltRHKafMqUwmw
guCT5snweqzKt4CS2eVuHQoSPYF+8Ctny5x2jcZqSDUI/ML8bmxa77qCCIz/9UWw+mBWqVhhAWj+
nUafmmrxKmD5jMr760K289Xzzb3+fSWlbwD7MlD4MgZJaweJj2mkxfm6uKB22yu6e13cZjhYSeN8
zRBWUWGW+E5R9GwA4iDDyK4KeHLafjCW9nBdmOgTsb+vjpYMpZJMBpJTMJG4WnzX9V+vC9j+Qjr6
jKgwXfK4UWq1KsZo4TmlwY/dDuBBzSK4sW1P+VMG32G3Cm3A6gkbTZjTD8l4VORdb/hq+mk0wQRe
n3JDENxeW0WX9nuWyOVCtQJgxGpE2Qy0hneL3NynEXDudH14bJv2E+mm0ZEjMgBENfXHtvaWWMmA
dpjlQDUrj9HUgk4vn51MbffEALxSVjwOUf6AERHfqIddmxtfiZ7dED0+xVr2sQ3TR9p39xWmXB21
QQ1/7k5zIhq0F3wrnklDs2trpC30fGnfSSFG0YC41/Xaf93of/VD57vj9TujRWh1qKAoFUCGTHpj
aJ/iUXKTQrId0OGIYghLAK59K07F24QscZdBA6Oy21fD4oT6x7LX/a6d9k0KWBbL9KWu2adqSp1Q
nW9qAKj9kRGY7OJXVkak0aqy1/b+tG+BLNtK7+ZW2L4SHZQLlumYSEOhIRNq/ebQqofoqKW+iREJ
FWQ7T9JBSOHGBquv3SwXLtVCkyRaAWJWo8pxLLJAyyMvlx4ksAfRASCzn9r2jiYiyuptB3lWIC54
gohMSwc6AKYhfzLnFmgbWBmV9qkS+VX09599OS5oWjm6D7kE5Znye7wljeWU6AJ72LQ6DUSwbI9G
R4fsrXLMMzAvQSAe7yoCAMa086u4dSrQAVw/yWZusxLDaYecl+NcJQqKp+Bdz6LhiAed02ODzJRn
/3dEAQ4FEAn25Qp9mYV9CFGYNJdLZ7IHH9PzXjTqN2oi2ObcDF/aWRJn26OuYcwuYypf3aUTwAjR
srh+FpEE7uuAgTVMNZYSRoCjXNrUSVQhpMT2pzmfgvs07YzSKBA5UcffGTuwZN6A1img95EPjFmv
RTPfQTkxEJG6bKylIiFcXR5nvnIrS5XZIT3r9CF15Si6T0z7RlGUw9Ijv0EfLnXsMHsHsvuTOdMD
WgC+NFf+PALaKqkHwbfcTrNWv4ez6zyP6qJUEMbZwC3JgANuo3oC1Fb0/lzqipjRth8XK3mcbffa
qMTtiHA3gJUPJUA2b/uDoEVm5BS/QNDCQtuFw9QwPc8W2dQLcgpCULyWZVRwWYE6jR8YJYyFkvHi
U/UeEI+eaEFh27ecBbKQsQo8cl2PeDgiTxkpZuUIcezhZhhtgb1vvo5Xx+Iiejhllt4narkDWNxh
TmvUM4fKcIoCHWPa4tU/mBnQnC28ma8b57bhnI/Hmf8yALE3Zg9Qu0LNZGi0p7xv9oCXvo8bMxM4
0M0sc3VKzhNUEVBIQrYWSxBWM/NFBlimTm6rvvNIf6Bd5qVKcP18/2IS5wNyniGnQDC1CTwDua8O
2l/s5cEqilhRV8H3pAuepdu+7iyNcwhdtVizHJfxjtIUhNWao4mqQpuhe3WHnInXpLTTLgQ7nGId
ytACyGX5AVPnY60FjaR8ENwey8KvmRtn4NpAaNVorwb+g0EX9RMGz9gc46NBPYG0zfTrfDYeWaBN
zESqaqQKjO/JbgH9YXllfyA74lr79BiLqLkF+siDclEyhbaeYIdE1WTAwAL01BqCbvwORlPs4IM5
ThtvJV3w8hE4FJ1zKH1pALKUDflQOTzJAPNPi+4IeP6d4DI3Px1ozmwVo8aX8DgApjeWcMQoTDNZ
L4OePJaDdqtj2rhKu5vJIKckm4+KUXyu9cjPknD5Lcs7/wC+dtFKjW1rPaydfc3pG4rrp/kbltdA
Yoh9IFFtfdPywPTMtvoxgWlylicvAF0mWpMA+IKcok6/A+zZy/Ur3TS9lQjO9CiNaEUYP302YkXH
1+fDQAHi/ZDWgo3P7TbsShJndrk6ohYwvzZG10sfvzI4vWkDZ1EWt/qpkFpOpgSHklBdmMbSKwCM
HxvSKY9fMGhpWF+r+Ov1e9yeKFnJ5N7+SjZYeTdBJpur63fD3r6N96kDKoS9QNJmurCSxBlbNo4x
QLxYxMmC2a2ik4Ems+R2TjPfy17XAE9INOuxNeGP2bOfmmhxsRycJxG6HClboWQT/oyhyAwx46A+
MbbLeT99ijVHF/jOTa+yEsrMY5WmxL3cJamBg05zeMAUsKVmXkdEg9TbRmZjYBvQMpcYQzIoNpLM
RDKULe+JGViyaBRWJICL1jFQlY1ohmY05r0+Js4gXITYNuLzETg/IcVNAigexE9K5FslnoF8X00u
eECew7mpnHCKDEeghJue2AA+p6FiSgwLA2+/TUNkOVEbVAhl0vpqYXh1KQdjiaHAtgjo0r5IE8C1
wuKRpJlXSc1/hitk5aKVfM4I6NRkUtngq3VAiRlp0OWi0enNz7aSwKl8lZeloeR4B835aVHRzLQj
QZ66bVUrEZyC59NoQvGQG/zvqZF7DhsWmVyAc6D3/0uPDdGH4/LVPDInBTkA67izfYjzNLN4H2L7
KbU6H6f5uZmGiUVQ02v+R9z+yrw8uVif/SXm5U2HsZLH2YHZStjWsjCwNGlfy+QYFRHoAEaB6qsi
xeBCZm4Osh4X+Go97Z9zQ/eKifpGGQbRoHk07Q4AWHzE3PN9lmcPw6L6kQralFJ5SS3yUZOn56pL
giiv7wY9dPF/nJY0OZpyebKGOTBbjNIusegRzW76IudFcx7DnDIWiXhA2qyWVEkN4YPYVx+rk+ZP
+8QtLCCdTRhSkxOPBY1yX/xWH/YsmE9/e2SgY2g1SEejd11InaknjhmLhh42Pwl8kWyBelRRX7GL
VpEijak5mxSTo237vatTp5i+Xfd37Jte3t9ZAPfN1QlEVEWFmZmwBKJePR6kicoPVQW2ANOMALqv
Twe0nUTIZ9seYnUwLmkyxxFbAhYj+EZHcPg2PLyu/67KEdLvzZOdRb5yjq/uksidPs+Mfz5CoUft
XiTt6fpdCj4WjxAUppI2qBY+VmV96dWasTEITHTb8ZjgyETtFNjrPBbMoAHtMYxwbSxNbxsX8WGP
qSo2CCuB2sbv90R1r59qO79dyeScnWSP9kAZ2CMbgm0emMgx6A/GiQop6rZv8Hw8zs/J1gIAaxNT
U5UGAhL6rakDwWE2PenqMJy+h0ZM4jwsWIf9x9CSmp5szGXNXnjqbqXn8gSWqefrQrd91PlUnK4j
V5ebjqEf2Gr+oY0MgJ4mN6Au8yy92/+RKH7NoTfKNBxTsLYvxbOltp4JpJPQPALZ93cexud75AFi
jD5WG5pAKRS7RUvJwq6N4Ybx8Hj9PJd8DCwdAkAt837mJQBcgyVfHRxwNTaS1N2ATfdsr39p7vva
iY4wr+ZU7cnOeOnc5g48Pad+b/jRPd3lxyTQBL9lUzlXP4X9feU/7EICz1e+YIqfhiejkYENSrNv
18+7beArIVwWk6GmMtg6xpXCnAZVZntolaK6GtjR9BLmNXHmuXvIQVOVUXVvD8kTiLxkJ2sBuHz9
l2wq7eqHcFYP8r6qt9meuDXdDu2NWt106AbYaJFel7MBv/f2C3M2L5G4GUGf8mOM0HDrXfUFXV8K
dpOTjloSqAozty69Cs5GNGG87dowkothOAa6zptLPk1TUXTsBQPNesVrwA7tr+HZbGvPWRT3rmgn
KQYSJ2b7yuq73sauDMK/6zcpkqC+1U80Q9uqZaPzYG17xC7XJxBxib6WSAb3dhhzVaddjcQ3x5Bp
HDSFKOH5FwM43xP7BSsr6wHwWygR3sasK1L+wA1lCwfEjVXAX4dumgvubbvqvNICzuaKIiypxioc
/9S+rAPAcLBqgbEr2nuivY7NELQSx1lWMZCuHTG2tyu7rnZnc1KdXLN2ZFlEE9/bNny+S860yqUc
weorA6PU7j7OfXqTNNp9ZxFXHXXBbg77ry7ySFsG7QyQLLG5x8XV3JRTkKHgDrMGQEbAPqM1WIje
N9LsZbpgP3bbbFfCuICaSzQLCcPmWDp9cdohAdNOBMR3AJB7cSh5WmR5tZU/DnL3V5mYx4lowjGL
TUs4/wYeLseMhn7JGsCLyUcbyFtqj3UIyUXF/ceEO1s/NkTsRNvGsRLKORFFGksKfHGmqUrwpoXH
cH3RNBR5SMFn5UFzWsApznSENS6kPrTyZDtNVL+zR/mQSuURrXxRL337WjUVRXyVgAeCs0VSNaPc
zdj+t6T5lADQP29CgaqKRHD2p08ytfUJZ6o032oBgkxFRaRNC8ckwD+H4OwuTaickXKGJ5YrR6de
2byrc1F/TnQMzuKkeUnGsWiQ6lm7upddcPGKHCPz5pdGfT4HZ2dYhQHVeAayhtaPnxVwDk3Yeasc
ZQe6ocCKnPRzK8hflU2Xdb46fkklMUlfmyFEdt7ySkoCFk7Q5WQuWIaCMqC3ZuoMu9iPBT5lW9F/
HpUHSwA7gipn0QR01/axxcQI7ekxKUavRoVxBonFb4RqG3D9tg0EeDBXvA1ySV+2tNGQ82jL0W7/
togIA237OGcBTHlWUVQ3AZO/jHgnRtFtgtyQLA9KE53UdvEavfL+7DS8zTZ2FNesbm9KWFySxjsa
gqLvuozt5Z7VlXFWm+tZWJvya5oIXUehfkqCzFV2MxbVi1vYGVh+sXeKqYIn2PTosp000Gl/RPfn
twL46qdw5j3GTZhLJlK5BVT1aiI7uRkQKnhgbZv3+Qty5j2mMRlCDDTsQETgJIoBAufWv36nW+EE
5WxNJ0D20Qx0/95qSdroo4SHF0t/UU2QMRFSuj9KML8YTrYiNySaNpuNtbB6yV0dOGRSOtqobptZ
brtqPcseqLXB4UukO1OdMzBpZwXjiA10cLkVmX3bAWRDcOwN43jzI7irVdu61ge2QsHyPdrvz2Mp
M/GkD7kDYvUg9W1PTwSWsuXe3ojmbjxpgaPTaSixsomY1vjUYurHuhmDxbesR/TyRg8qDPy2VDRl
vZXkriTbPKlFEXeDaTIoK+ClZO/NAL7n0Pl19l72Mi8KRON3W8+6N/K4VGUCBq5hsuYQK8wyZMv8
IDkMUx0NPexSw1iJi7mj+dQK5gu3T6ooYEcC0RrGjjh3pFaD2sFXYPEWe2JAMSbesseugXI0d/1D
fFRLgRltqtNKHueZ0lBu9IaNfHej7VhLcgjBoqs9gKR5nAeBArHfzkVkIq9kcfaTpGa3NDrr6cXA
IOsOcgx2GSF3zkYr5Y0UzkCGcKLZjFfYz2dxeDBu9OMvwXOxV+m1E3EWIZFp0YDlh14oVl6snLE2
uEODpT7qt/kzdS1BUrORYKzPxg/Pq6pSAXYB2IFlb9x1Q+qHVJqdfADBuRyKcEK3ytxvpHFW0A0K
dkNtvBJY8xxkvHYFoK7IZ3vTi48HLbhLYj/yIpGL28jc3sjlagEV1ugNHY4VLk6uvnWHPGCwdWZx
YvsvA7hIhZ30jXj1RiKX0sykTavBkFGo6596M3Nm4f4y04QrmmKyX7DKadjDUx8ilMbMLvlo0czT
aOYUoB/sbeordfl1Vh/SRLj7sDH1/eZgnDuho6Iupo0XSa7mGBul2W3SZoFCsu9NsaCRoErYcjD1
fQ+YeYBauw0G/h00qz636gCyZhC5OWHZgqloedGqLnfCsACyujn4YzyBtpcCj2XCqpc5UWem05eq
lDInKlDgtGylBfV6cmqbMfWMtPgNjOM3J+McF7HHWckUJIkTWN16a3IktmgvJODbDvpnp8VP+1gG
tVtlwsT3Bcr7vK9ngYdkvulSS9A8wtQAwIwIp4eWPFemxNDRyza8mVTzs6SYnqLS/UzVu1qp7/Fo
+3o9odhW/bNITjHl1sTkHeO7MUAOnpRwJwMgMAUJ8Lbnt6BJKNbjH+dJxijLQTsHz99jjUOaXEP7
hhggCGUiIZzboHVmp2aFXSzJKmvfpvMrsXeKxfLf+krn03BfaRm1aDFa+MUup44hIZXvgm7+MoBG
vgfhVreIlo7/RQnPErmPRHMD80U16tlstbLY/+QKSU/zSTwcue00ztI4p6EpCfC6ZmwfmJPk5YoB
YKXliNWBz/1SYjIYPsFs5JtCMk4a+XJdG4Un5cw6YkuIVgxN+QGrxQYhljsGQgkQ58N1Wdupz/mY
XDpiN5Kk6BSWLbc3WZU7ZTo7E7jjK+OTXskCndlOnpWzNC4tAfcrRp0Iyn4McIABkOT9XR3vC0yI
gbE0dPQP6VEvg8m8EZGWiuyCS1La0ZAyIMTi2WKjSQ7YH+L3hgiBdTu+/TweP4IpA09MHzoYX9+G
nlq2mUNKyXajOd2XWn00pOo4WXRxaWf8ff0zbiEeIRKcRXPOBcSaBuCxWWu8zt9p8qx4UjqYDhYZ
a6x698VTXYVf5K7yVUt96KoU5V213ueacq+U4UFS8tvERu1VTotPpTK92KQ/maT8O0Q4vrcX/X0n
UbK7/puZvV76+fNP5lyVlQytkkbQcikt3Ag+Q5wGiz4I56QKNYnDRoHLsBmkW2bvJDvDLEvl5vNH
ycbYS1Fj4hnPVVAdjoBJiKM4IDqgmwfVBR2E7WrSzSAB/XicsDgZBX92AZxDk/p40YwUF2Bn4AtQ
Fi/RBZOt26H0fMWcEwPo3FLOMyTIWgOmwO5Wi0o/0ibfCCkq3gkmXmqz+nD9WP+SMp+lcu6LWKU9
awnDfw2aQ04B4gI61+Lwo6yOIYfMA6yClxQCV7b9bMSEDRh2FAIgRM7GoyRWSMfw79to8sGA7diE
+oOxx8awG9YHraCOXOk7ud5babxXE8Hn3HbbZ/n8w4ROeaPHb7k1GJ7vrzy62BVe2M5KFGfuapJW
ecQWX8scxzRrdC8+68anphv/9FCclTZN2UaYuGAbQOFxqDysLGLYBzua2k181HtRXXX7YLqCcVcL
7LyEi0cjetaSitLZrsWst6U4JcAyxxArsCLv8y9f6yyJi0WShP1uM0TONwXhbtwte6NzF0w3lgBF
A0u4wCbYNV1+sLM0TjfrIhsGbYIlDqiJ10eGbdpOd51P3BIPuUUEQKtuxnX1pzyNmzOnuaQtQHHC
ht47Y6cHJcggYs/wzBSh1niiQRywVb3pr/HAKIkjjzjqLrn7oD5Wt6IJ7c3Qu/opnK7Gs14ZUs6K
yzaK2YBCn/w+FGWHm55uJYRT03CKe2Nmo9Kjsl8wb2B0QTyBXeA+LRfABKT7P/ueGhdZzIUs8xj+
j9kDxWxn2Yd4n4PhjSE1CqRtRsrV4bhAQSVjjNIERlGTMAC2g2dZgpLbFj4AAakaAG6QBTHMROjv
6mkeNRRomwUyM5Dk7U0p+zYYdgw0gPKh1tVTNMWBEgESeo47F1NtX8KiPRA4073d24ew6rx+Tidf
a6R3easYrtm1n6K2+ktRht0YR4HUZu+kPP4O8t9PWj3jdT3Jd4CQR+subU7Z3AHKq9JSF6Mx/70r
9OZczN+szgWgCG3QdOBtkFhypjl1mvQ7qTPH6r5Xi+ASt6vxq0vknJeeLdZIgHL1uoqweIpjxPs4
sN05UD1KsIsgibwzU7NLt3L+bJwT6+qO6JEB70ybo61FARrrTkQSB8jaHqCFQAdzlMmtZX6UlJsW
dH2mUXvXLWEzxVqdmXNspBjTfrLZlFH8DoABjjGoR2M8dZ29A7mJ12in3Pr7ushtc/h5aD7NxkLV
UCwUIpulDiRDdpX0+3UJ21+SqDL4lYhONJ5TPbfhP/tZAxDdzRIwJGX9cfgif8oOWPvbZaHXOwKB
m/FhJZAz8a5sez1LcSY2NGN3T4y7Z3zogc2Y9Ydq15QCzWF6f6E4K3mcvaOCVQKbFO+hru69wYrc
0eqdyP7WxgJBW0vbRF5JYr9kZYHSpCrNFEFF2cQDEMl8HZbvaGiUzIf42Dv0q6ibuR3aVyI5O0Rt
eAyVHl+vAykh8dJgNv02GHzmm4FKdf3TiW6SM8E2Vmg1tqjBFWr1dzy236YQu+h6nMVOBdbm68KE
R+PMLZ7lYjAo/PQZ8Z2VBpZbMeL7ZtwmFoqUhgUfKnOiis5cCrUOWT248uvI3qFI9lEZnwUn2sxU
zmJ4a1aqXlFq5TUzag6leq84kc9amJOPXl77ie0AhMAmDmzPsgVZGfs0l0bw84Svl71SzSGvK3ky
cJlRlHnKMDkphpHsRHV76d6QDFevHq8fdtNZrs7KZSn6VMnaBPZuAOdBLXXVGVXT1Zdy38SLP3Z0
p8fo4JrN7/jolVguWbHsCfE2wxVbaXhbQYzRp34x7hLzpqq/2+q8S4Tg0puRaSWTc2gY2lIHsKP/
6JPmrEXL+qSdv/hTsUe/0rMF7fbt599KIufSzGpZwG4IicattVsOy1734zuGZF25ktBhi1SH82qm
loRN3EN1lm4/5dQjw50mYZqZviS55hi/AbkCJ3rWVM6jybGmNrmGsbEcMBOAtHSk8VGnAufCPsk1
c+A8mUxVI0fLv95lnfmhkLX3Si2Kc5siwIfM4CTAHaRx32g006ErZThL2ULjHJCR4v2AzUi6EsF9
mWJqC0JQC3h913WoKmGrPRxcsmOhuwBdgMC4REfiPk3ZTKlRsx5MaWbPEx0OMshQr7uNbRG2glGj
11kP7ta6ol5MdYQnXuTMSc1sH0tUgHy3nfGAR8cEpA82sfjl/KycZBIPUr3rG0c9Rvt2F3v0ZGIx
JXtW0G0UjWuxz3ChbCt5nCusRn2ce1YrndErxmyds2Bit7MG11hEC5mbXnclinN/BF+oy4iNeQm0
cNtdthsDDfTpv/VK01ElNXUV30nlzKfrC1r3E05EytFZQhS1RZ3MTT0wAIFDNBs41PzuUBeFU6E1
bC6ijA9ScYwzES/fdra2EsFZj5U0ZZRFeKyzJov1ATySfujVBcIwBlxObIQ/tQVBcWtrEc7gfCzO
guIRbVaSoVYRfh68H5qnHeIgutXAidh9xPQU2+/BDLRb3DC4ScDoq8GEuokgHRBdL/cBZWmMhm6e
sb1eWk5iHSxbNHy/qfSrk3Ip1VwCGVWp0WKXm2BYHtkTe4qeaunlur/YDoVnOfxWRA8y+GlgzTk2
H2V1s9Pvil10wyZ2tKwHdqaoxiO4On6ZKJWIZXasgRobS0CH5CSh0HP9UJtWvDoT5zAwFNTNLV4q
OxVWTIMBW0PSTt3/xmjgWhn5wU5Zi0i66BCTFXdt8ZjRd6Fo5ZXp0YXrW52EXeYq7cxicMSnJb6O
pb0sefOgZ7dat1+yzrPqx3hW9tcvTvRtuOgxjMBQTRSota5lXlvfJ7IQ9Zbd/bUTcV4jrcIRU4r4
/OyNB5YN5mRbrys8DVN4UVCJcAvYT74mj/MY/0falS3HjSvLL2IEF3B75drdaq22bNkvDHtscwP3
nV9/E5q5FoXmaZzxeZiXkSOqARYKhaqszK5Y1G5Q0e2aJiMsRqt1ity8UUjy40+2ztBMGyUA3Izc
zQESqKJaTQb2m7NjWypOv+iCi/e1K3C5ljcbnDeUnVpGc6ZgaspoXQRJ34D0Km1zd8hW12z8JMWY
WIZZ1PphXX5QPT2VYKE0suOiaohSqTvrtqNN5KnWP8VF5BTq4CZ2HfS57izqDyMGl3v+nKiABJCn
PvpRjZCnXggYqB71EmzM3zGNECyt7NTLic6VR6ygAWS7Lmyn1PxMOlmtHiTGTTt1xw7JFTB/VWBI
zRfFBOGSHCUgGFcdvZ19PbK9GD8+RREqST6VlV8N3yT1dsZ0B9rLahuWzVFuZ6/OKtDZj2679K4U
/yyqRBDJ2fe/3FPbUnRCQND92i3dnDC8sqIE5WB8N5oHeBakoCZv71XMXkOg9WNhzwJ7+3H9zR7n
J2RMojpPcPUrSZgo1EkU4uJMvKx5JTpre/OULHX+vTbOX3IlBefzAH+RFKc+1w+lx2jg2s8Ag94A
3S+50qfOK44SNIOWDwkwsEuY3ca/Mpeehj+JLJDDQJtBRceNl/9SMT1SQuADpZ0Uhb/pha4ilMnr
tMDFl3wzwd9kawMRLgRMxu4ye+qnMiiegRmvXYhC0E/th8aNPEDxbkeAUqmjn2K3CLLcacDFh0Ez
HdSzju2R1m0nwRffi0BgCAYIGlVz8MVzN7mBmVZNRXk8ZORxE9j/NAvl5S/Xw88uBHdjha+NNFlU
yjWAPNDDaMF+5GQegd4VUiH6OQUtGKO3MX9g8nH1NJFp5rL8xiuaAn0d4OQNSLzh75sj1Nma0psy
ZtwuuAaBLIf+hStCaOyWtogODk5LR4J70b6tlTgzKn1lhAITRjn/V+lVqIb+tsW3arNsTNMirtJ/
bL3JfJehcF179+/WFtf/WogudVKRgPrDVl+S2IJUqUZJQOzlQepR4iqqwinj+JSNMTS41WOnFJ97
xQIawPJysxTxbezFxu3P4fKoQdWz1bYgRch0TcYfcYTe3wBBIMWRDdfy6sWbAtnDR/5DYPfWNhcn
aRfF80Kx7Uz/S2Ft0MQzny1n8V4V6vvRFxwgtre8F28NcsGyNDutHO2ZdWT+NaXMvi1LZjBWcI7y
LTRrTfRIS3ADFLOiefaQovVSPC+rfTaN5Ua2rBdrrfwpM32r1M/9NIaCxe5lYUR/+wFcFgYCuHKq
rYW16he/OECEBFNDmIKFXo+/HIgsCIH7fv1mjkvCyjnJDUrnNFyWr3I5AGYkUsTZC7LbBbFEehOD
IIy2jmkOd1G77Igx+fskK7zSpAIvES2Ei+V2vSqkhP5tCLFhJxt+qrkomApcg4/jelFQXdXeueH/
A/qE4UZki/19s2mL3BfauCDdYy/4FZzaMeOQBGvTfwOT3N061jCG7DhkU/g+WTSMcj3OE2oeReaS
znYqEOkI3Hp3QRsb3BmGHJRexSruhb8XtB5eF/RfkmLuvc3AsPt7Qdy1l1hdnU71kIadgdFBpXSo
cT/Kz+uQ+w05W+rz9cXtJY5bc9yRpTWIjM05RhoxGwCbAcCtPgJf0xCBHdF34s/qaFQtiICSMM3A
+o+XZjr8vL6SXdQXcwLotOOxbxHO7+xYSRodrL1hMQyZV+b2ENgk+5xaY+702uoCXwjG+uQmr6UX
NIwTt6baF20mrp1pft9odyDGeRD8pr0kZvubuLsOIpvmTAe455uAtnbr/I2k9URQ2v0EZrMD3O02
kS7u+vafk1f4SUCGQ+epgXWYbjozuL425ogXNxsacxZ2WjUuunNaivHkYshAYVzeD0nqpeZPtXi5
buOVUOmKET5umUpVYioULJ9mOZxUKfne0dH8XHUW8Salesya+ZMkjzeMXC/Kwxb9JB3TUxoZoDRi
AibdE6+VJsCnh9lfZ0xvFXnllEQ0cv4fdv73ZvCNPEkZTWmYEcHrofkum/n3WcHIbNPZvjRFL8Ni
6U5F6DddSYOxN2enzKngGb+bqpO37/FaktuE3anQ1THtcBu2HiJH+Zd6Iq6shWw8MPlsQDOviL8z
CuTYE5W3d0v3uqyaoDrUZfviGSbN61AnYJL5R+00P7ABJRsd/W8WMNVUR71P1PTY8z5dByRIw9sM
7K98PIFfSKpioOlBYyD/u79Kop1lxOjrDri/NENRdBtvDfXiFVJl7aBQs6wR++NDrDts0LOt/b/+
5rVV65MiCBmvFF+8y+sbi1xENpQWFHpLVofpr/yuP5I7+ZGcGL29/hQFSxCfJFc33eo4shF6bzqk
3wVL3t3azQ/gtjbv4zFKdPPv/hWAGfkpCXon+qCAQTvzIXn9jEefd93o3vWgG5aM956OiMJTZs62
VElVlUCePEETkxjGh3yh367bUFgadbmzb0a4YJxYpVZHMr7l/4P/x85NZ7ftXArSVkgGfcyPljPe
tSDuPMR4/pGwFyRi+3v79hO4CC0ZpdLoBvaWGNVzbVYv2tw0GP7OBGvdyyK2+8mlLHKhTlWfGGUY
KwWGsiVQHqgkLjwjsUHBltpfs64+6zraktf3ePc7mgqEiwxwbak8l6LUJGazqnmNuih1Rgt03qqQ
4X0vHYOUiYm6GsF0Ll8TJQPm5Re7qkO5NL7WtXYq82LyjVXPH1soM7m6at1bg206ajxL7hph+k2o
1bf7HS1dRWBQNdnkefoAs7b0cZRQeBqbQ52Of5lTc1AkReAuu9u5McN5rN7nS0OWNA1BRX1nDOMn
kPEIrnGRCc4jDSWKzF7L0jC2lNpJJtI6jVE8XXeL/TC6WciFP9aQgs9zdjlFKANvhCNeaQLEwhG7
B8ACcbFJQI8BOfn3jxC1T9sYbf4U0gP5GfOU/prdrqgqD/0H07yr01/XF7i/i7/NXVQJrTk3mwb+
oNSZB9KFQAMS8bqJfZd7M8Glt6s0V+sixyibZMTV5c/V1LgWEd3luwsBUYkFzKFsAsXwft+aZo3b
BO2a0BpS16Y/hUDf3WVAMIHxReBpzbPz5MNSpo2FZWD05CSVthOrhg/1FMFu7Xvcxg53jVakn+2p
sMpwVRbHGur7JFKdqABCpv6hDuC7k9JTnf8kBlQ+ZKBkNf2WRpUAkMt26+LG2fwIbjfzrMnN1UyA
3yy/6NKzaX+RW8WR0dbt4x9/4B4bU+xAbNK/tVLo0Es4YZmSH0epvpUmiFgRUS9vN9MFxuD39+MO
lmkmSjPnyPWUhcYuhtoW3CwR5iFtLfG1Io39eWyoL8tF7LepUjhF3dwtVSmSANp31N+/g2f56Xu9
t/QGflTWkk9QwQQdh399S/dNWFgsAdOIwndii6nSkriDCbX/BL5NF7RSAi/dOwwGWKpsRbNVaDxz
Z3pI9d6clgiD4evNUEBASD5LsahXyTydd8KtEfW9Z8TZUNoFxs9DOiXPUxc/LZriNmTyUnUSwat2
3cMAd5sKllxDBi3je2N5qyOX66D7lbXps6GUd9lUUhcjU6e4rY9FPX4p+vLWaK1PtFo/D6QXMdLs
HbnND+D9QtJinagSXoxVWf8Ee/29JZfPaYvRKxIpP5V++HDdSfZ39/eCedanoZuiLF7NMiwpPcXq
15L2btPpTl8JUcXsKr74kAjLTPEM7S6+IyKNiWSSeU3DMRpkT9LU2W/VqTm3Undjaw0y9Zq2nqro
QHOmN7TKzlJdDBjJB+NmQjvBQ2XvdBjQmQbeCKL05msA3gQcM+n7DmLhaZhUcpjZ2TFZjY9/sLcg
rpbRdWaPSy582tUAMXYFl3iOlv6k3knxL707k+HHdTPMJy/2Fcywlmqh3WTwd14CpXOztVDl1Rug
UsHcRftfpU6cuQJSJYLs4exTUUa0l58YloLAYuJrYgffnxNgm80W8xKQJcikw2z+ksH4kNU/q/Rr
OVBXAxnV9TXuTj5vDXL3YTtGa1EkKMBhjC5MJNQFMi93bRtdy+aI2Y1j9A20h9JRWJTa9ROgNnUC
YWtN46NoZMSyOhpoCjB5jArZumfiNXlkE3yRfIf+O1p5bSBY7W5gtSwVRIca/IYPrHYX5/ZsyVAI
XO6sr8ZJvs0wBhMfwUgDli/Fne9SDzreIvKD/fC3scvFWtAbphALwy7/+xaiaIlc4j7KXZos04KS
k9K7I1TwujmwZ5Hf7H+9t41kf9+ccmhix3U7oqpUFRDyNaVPVa49Xf9Yrx/j4vxtNo07C12i9SZo
bnBBNavuRPbypEX2pzGfT0qX+mWSuoqWHfDfTa7i9VDJ3+dJC+ZVqyD6WAbEtED0DUQKxeld26Aw
zSPmPTxtWtxxVfwUL+wO9baB2IFVY6qTFn5jZyclbTDVWZwWWz60Q+JhpMxfrMGH78R+lpkPA8Ts
i8S+lVI7AOH7TZWmBzzevYaCpVOmB9PUMNMdnYtS9dZY97sEczmj8lekjMGcpoEikRt9au9Mab3N
puFjpNpfNX06D9Xce1kl3awaESkwiLyCO+ZDHkFdrcf1p3UnCeRHmeJHqmhuXGSEi8vUpEUVSah2
StUMnmW574Iisz01a0Tu9x/C1pv/cWntEJeqAr4q3HkYku1cXHKV5XWO4ow3SRKw4nYVpNFH2xNR
cgmPMpfJkDbJqrR5DZiLz9D8aEwThA5ylo5J710/A9puGvF2Bng8QNVOhVpm5O/alOJlXjy7BBQf
N6yJOj/Znasv5zlzpcpL3f5X3jha79SY0rI0jDKtAMdKxLGlw6rd6bMjH9QkiHqwF6baQZpcQ6Sc
K/AAk0tcofdgamOKUpo1FMdxGD+SsQytcfx4fVv2kjkTkz/grdDAsM0z8aRToUyzAgxIoX5Nsq+D
8mKS0ZlGFCqEZaW97Aq5FfIrYNChZsEtKSnjOWpXTDj8VppkTIb/KE3+N/Mie598a5C7K+Yq6hOp
R6dPi0ZPp1KQz6qrE4hFNToVfbB9Y5YtGyidKSiJvI/j1mz1ciPBv6YU6YXVtk5Vg0xqdog0/cmD
w0TJ5R9bvC/nSAZiO8GdQew0cYA8OXQ5sR11NL/LhUh2bs8Tt8a4z1YnRjyvLQJEZARaRDzSQSCU
moIp3lfAHn9Hbc1wH6vOyRqVeo+6SGncxnLtxqg0dlIfdAPSGTBOfrcn64jX8WO9amC2WAu3SRPo
q8tqaK1L4uimcr9osx/LbdhSetTS6GlI46exbMNoyEQAxL17e/t7uexgyJd2rDpsCzVnvzQ0r0rG
x+uHc3fnFfRgUNezLHjye5eSG4Jx606qw2o99n3yWVXKxpH7TBPFxt21bAxxd5oB+GRixxSxcWgX
18gMqXVGWqhebXc5YKFT7ySt+k3NzUMeVSA1LKf7KjV+pNaSu3rRAHgK7QF7Xp5myH25jUwOGNKp
HQo5+BSYo9GmlddonaeseJtKaUXcPoE2QiITTFCXGEGYotap6yFy0mqZMDYkt6eyj2yfUkKQN0Qf
ru/sbi8PaN/fW8tdsP3Sa3ZqTwAB+AwiFX1bGPgQuTpm2AA+wNPEt+kRTuiJ0Buij8rdtzbVobZu
wM97Y3Ga6KzF2IxcVGXcjUab9XHRCIOHmDdOkLuWQz+g9RJ/i1btZm3mx2Wiz4LNFBjje8hgcivW
BvUbTDbrwWwB8wV2htTrvORQ+mDiCemLCdEi4YSeYCtfE4xN6kzVCHUK3JJhM/dnkCnaTtRFT3HV
BYIFshB3EZvedpPv/FY6JItztUhQXF9eJSj+e67NvafyxjH5Rz8khVR9ILiQ3yaZpLAV8k3sb53N
+q1oK+M6fh9acoJWigHoVdhCBmAYvs7r7I71t+v7tmsEg1IoqesYbeQRtOWsowFXEbSQUcPMpw9t
dksUUYVv1/nejPDOZ5up3VANqXIMQbPRhMLhZD8k9nldR4Eb7EbJjSXuIlyapcu1CeCPvPhcpM9t
JXim7SbE5sYAdwXKTTuu8Qgsy9+kcI07HxiG7L8RKd2rjqCvb4MNBMo9Ol/piuwsjQoT2JKoqR5a
oOWHunKUtoV69OToUnScIqHgIPv5F6doY5N9ye1xLXqMJib4UgzlpZ+B8sq/NxgCJ0wWQfKW5OMf
uN/GHhfjgc5XMPiM94UifQeXklNUt2n+ct3Gq3tdWxQXzqlGlsjCjRYa5adyzO50uQQZzanSQOnX
6MAajjdqDS1FtXIFlneD0mZ5XIhv01wdwQ66Bb7+zRMg1lLcPchvpngdPR2or7icZIB68Rhv1O7z
Uh8AmRekIfs+aYOJAJVXE6XC9/5R91HVxBkWZIHrwIwdu30qyXNRfoVMdWKL0Dy726fLGGpQDYBc
+EnLuVgGWuo4AQZI6uXO+AnBlENs6E4x3bR0PdWGHsSy9pjbUHAbD9c/3n62q2u6SVSiYJyUi79A
0U1I5mq8FkCCP/d+RZ3Fb/z0rnjqQPCOF7i3pE48uflRgarCiwIxh+WQioLn7hghrP/+HSzmbc7k
IJk4IEzkmdG+RqmrHdhYF2v4BC3O5CyiON/zJEtHCRif2FAuRBX6sZZ6cGRhOjyanNo2nIl+s1sR
68PusmwbU7oAjGnkAu1iSfLUNTPGVvR0dJTmc4In+2rdagQs9hDLnh4XVXWg4m3SEM15wcncuye2
xrkw3g5msY6ZggxPlm+aevqI3/fvWwNEBoOajPYuc1/uqJgYCFtpAq1RojwukuzH+iy47HauVQht
4Oo2DFTtITDw3jHkXiowwpi3oTYFoKsAzyVqb3oFlhUQwV4/DHudZBwDS2OjXMwVmdNsnHDBoc/n
EoeBMePU5m0D6jTzeQDN/j9yUk397z8RKuWmAXEDG8SZfJYlyREKnTYe6zEgO5YWnaSI/gFZBQju
NExyWejd2HyAKYiVLHWXksC6lV0CisT5kL9y6k9H8XTuzrmC+qjOVPjQ7bhAaQOmXxBzagmIVVu3
rkBivnzR2kiwbXtfCvRhf0NyUHzlv5Ta0aVP4kEPGjybVq9zkc4hh/S7M4QCHDT9dcGdoLJAyN2v
SFHY7BkwEwAksb9vfCPqV7gh5JQChbqvKL179Tk/NXhi/ESnIfmEmURkD8uhCGRofORO9MSeHLHw
rbGTl7OhJQ2MjIZ96aNRXKuNFFt2QM/zuQys4xDkD70wL9+JHe/McDlS2phZZkWGHQwdPRBC72kn
i6pHexN374xwiZEyYuJN1U07UEPtRfXXcwsl5uLr30RKmL07xIfEzQLJjQ6G036Dvt9jlzjWTRPU
oTuHaSACJ+55Lz4tBtEMTNtdCASX6oq0Ol/0wGjTQ9MDn6j9tUiq4NLdCWnWxgqfxYyZERMlUfRA
VrubivYf9b5+qMvSwxiuKJXfc9utLS58AnajJGpp24F8Sg/F3fjAxhjBy+jEP9aviS/awL16xru1
cXdOXmmERDXc00yMCnSaMw5Dp3gFBnfdXpMfOxQ8ANeLQsUq70bVPqcD6OTryZGyx2JKQHjf3RSl
/QSUhn89ul98W6RzoJdiMmFQw714acY59MdIZBiBKmUWWkiqR+3F1/r853U7l7GJGbJREzU0gEku
EjqjAuFMk4CPS7vPnyCNPIDsyesRou40kL0/lbhNZqcQiiRfZK2cWe7ETqtWGN24GIH+gdWQlHMJ
KROgib3p6VUmA4yjmozwJD2YP66vWGSZO8YztbK8xnh8oI+fbdRbAFDyUIeUVtWt59rNiYjbQrjF
7BdtgnGGyRCj1IcoYKot6WEyoKaXuih1M+K15YCn4/Q/2+SeObkyS5BRpVaAcXjfCGUQhqw39h0j
eMlfUk90ki4CMD6nCrQAIiAAQxeJuY32hxLb+Jxjmrl1LKNbKiqoX2anzAZaBBbw8yjA8A37olJI
OwIoETCGt+mOBmzC2bgHS3owHNYv173k8gZl1jSNoLDAAMsG56CFRm0dtXQ7GAPZ7Up/PpNP0930
3D3jaXpMz9EHNaB+/TPzS78aQY7b/ixDEfHKXhRgSntIUKCLfZFOKks+ygVkVgKzR0+Y3mXLV6MR
zL3ufrqNDS4GtpoyTp2EGKjTwSOJBNFtkWLS3pHbLoPLRtSqnNUaYjFBKseeCtaVjFp+htH4qv0+
gwweLxvn+udTRCbZqjdnbgCvrjHSyA5I2HzTU2eFOA3TiYGE0ZlRLCo+gbJy4iuTK8Sa7X81DIBo
tmkhinNnb+1NDEqsCKkQ+htc61EGeCAcwvkmvTXAK+HgicrUSA7/mmeJuSz5bZfvb0naQot8tnFT
2x8wIer0VARuvBwC4UxwF3S2pKo098whUYIKrBAdYdASFk6HzcVQ7e18AiTxBErzwA5Vz8J+B/+a
h4b7CRf+ulZqhhZf0JZfqGy72vLcZR+vu8/+mXjbSc5hR2VIR8mC94wFiCJy3PfRIKqk7HqJjqau
bgOnhufHew/tDWmxEGCAwT0zcqcSLZT2e3rO7mK8CdKgOUieKJxcklixvdMJ+kMWeLKAhXxvMwfr
b1JCiyGInsnJDMr75FVoUDnZYeUxQhrRQ2T/HAJwiZcICEeg78VZBM/IqqV5FOSfzPvZs07KWYcQ
1gzZMiUsjrWzfrNuoNMmFG3aX+vGMucnSzNgDgIqEwGj3jHcFGOHi+T0zuBFTuYU99nzLLgzhCa5
7U1Hc6JJBpOTK91HpzKoGqdHpHHy43LOTiv+9+Q0h+u+uhvpNuvkIl1drY2qdNhhi3wEpz/R72oq
H+wa3DU9ymGjoIay67Ybc5zbGsM655aJowF6VNldVONkrMCuFbnmXl+XyBB3Ac91n5tLLMFXo9id
ZTxdybkaBIK5lxVFdiI2y+GywYQ2EKim2L3lVB6bpzR1sy8ydfqPJqi0kmB0Wh+VnGNOXO2XleCu
b8PpoAn2dD+sbn4F+8ab22pM+o72YLEL1EfAuHwrrO7yw4Tim1Pcqg9K2PuKu36jfglcYu4NB+lf
V124beCurL7O8wWTKQYOS/JQfgGV0meK0czhY/VBPFS3n1u9Lfd1unaz3LZDRtCUWG7vjUtgnLSX
9SX5MR6txFU8aJ6iEZoelRN9AsQuVT101Fl8Ej+gX9Gs78ok75fNFwSHahqGRon0QGq89ojzClAT
/ZV4BOGiaJz4rD/qp/lbdmDClbrXI/GM3Bo8e8IPsHvjbLaEi1b2asulIiN0YAyObYInxY7y3fKG
QArpKS2d4bMwNjPfvrZ6LlzpDcmNwcwihKv6LNFAUz2DiXaCFSFLXfKiP46+lTpVIN+IUpVXhNQ1
21zUkmhXYAAADtf45bm4aytnhnHlQI7UU8GU5Uv+EMQIn05y1x2hcelD2v11StiGLAPeGRCwXw7M
KYSfQrQtfIQzx3ZBV1THp2AXR/Yje2GPJ+vBdmd38Zpg+qhXLmBl/vWAd9kUe/VGxmGJJw7qrFws
WiMrj5cIPkBC+mAH0bH8hTamm4o5jPa97c0SF29alVSKLOMA0rP9ogJ6gvQtd6Me28ymafufFBgz
QZC7HHPllsfFGHSpCs0gcLcxKI9x58j+/KH/gC/t9gAKpj/0kx6mD9RXeycORNqYl4DN99Yt+X2I
TdNZ6psC1ue/0qfxIStBCFbb3oyqGazLyH4wiyplziw5wslltrILZzcVCHCiCoociDtoTQxWWaLi
kpncVwZZl94n4N91aGABM1N+Sj8SvCXj0mnuS1eU9F3U79jCN8a5k9bQarKsNDOCiZ6k8eeoomem
30eYL7vuvrv39cYOd2yWWDNjfUiNoF/hR33xlKqLk/aj97+Z4dICRWr6huoUV6VUBGsE8DJ0fiyR
2s5+3rpZDXcW22KmRl/gk7Gazeol7nJSAsUrvfRkQx9GBbeZV0FeeDg0f/QwMJGFm2hzApPIpcy1
WVh5TfB8/KdcNLvFbX2APoWN5o6FcIw5pbtROl7f10uaklc/eTPL3UBtYy5R1OP1mB0nX3XzG3Yy
mRaO4uKbIu0Qdwf2Q8JmqdzB0ArNrkC+ybKvBdOQQHbVN2XqgcaRIcpM6IMoq9v1fm15ehdgkAjD
EaLz8Tr6dXk63xbOHZBWKqJcYpEhO5YP/dk6kU+z7NGH6VN8k/tFOLrqX0PApjPoYYUgKmRto9jJ
TtahO3dHvXH+9KG22RjuMMUTWNSL+fUqmAEr17vXkuFyPwAcVof2wzo5on3YLVOCK+O333EnK08z
XaMSHIA115kMvY55GJRMVnc4M4EIWwiiZ5/32s5zhyzrlXxB5hnhwkt+2AGT9mDm9F89nsCx+Pm7
H6LeVshde1Y+66XK4rD5oT6Cu9PN/ejBdIdADhYPeSZOlqgw+h8CyZtN7tZLmrjXlzhFvDJd63b0
yo/1Q/bS3meI/RgTSMGj5GiLzy4g2xPK4Ow+Dt++KT//3ZRGZ4Llm2XadHSsX3Wgf85NUGfkcGs0
AQ0H86N14yo+CIOf0OwQBBUWNK58YZ7+OKdakqkqonXrASgKn5oPgP46Jjg4y1AThbD9q+73Xttc
CBukmVIIirHIaYQ91AtTJJKJxwL2clbR4DmzFBLDAYKrbzed2uwyF8bsQRnqQsFpLWWM9wyrYwLM
fn0nd10XNDas18emLDnXjRr2RJuxkTmehjn6jMXiIIkTfa/dlWzMcN6qUNKXi4QdLM9RiO47ekFO
fQOQ4yuypXQNwft7N9d+s8e/BKekzfW8xLLsEoN32eCoxbGzkBMtxKtiGl7fxP0WwsYcf7WCjJYM
GZbHIBNa+diEhregJWLPh1hB0U10+tl28e6voSkC3kPATdAbxt83D119gTx2t1RRILUHTf+W5MPj
uEwnPTIfDAzbS3keWKvoLb8XVTdG+Uw3AUlb3JSFhai6qg7x50PvaGGl4gJj7yXqSqKMZe+Uby1y
29pS08wpsxihG47Lm1WDdX8AgvpJhUXtxx98RiBeFNCcKAR8q9x5myRLacYRza3OH/FW75z4ZHno
wRzZ+nRBVHn1wYuPaGi2zejP2Qj3+49YF5WWxVaDAlsOfRrN+mU0apBJrV+VaK2BQQHHEnyk0gdj
mc6RWX/tkAhnzlKXk5OPOjiRZtr7c954SgxAht75WquCWrRYVsFP3QsS0A/5/Us5d0uXqS3zBdE+
rdEq6pwi6o8GSR7/ZPvfzBjcU0qVC7kADZKF16NxIn4VglIrAI210wJBIkxLdp1rY41zLpL10tRq
sKbcszq5AkJj4wyxUiTf4obb7jNxs4UGd4WUxULGtUR3eA4Wv/3SuM3t+JnerCc1AF04VofJoexR
VA65xDAj+d6a5TwaLhYXatcZAD6wmgMW6WNEJAR+8d4UOMleiN+aYn/fxKS8sGg7YSY+0MvRKaSv
hH687h8iA1zuWmRpudK8QJY1gUm3P0IIRnRN7V0b2zVwqSqRVuj3SpBFBtW3jD46gkDhT89VqD31
pynA3O2hexgexF2F3Yrh1jKXsmJCqptX8hp6AAVB7HENPAnuBl/2S2/+rN2wwoKv3ypQ56pjp3bt
I87iXfcjO4kK//unHW9EW0bdhGjcPlOtSec6K6NgHRqPtl0gF2agjCIB0d13gWa82bnYbMAMxwzR
HZDPovC0oATPdnw7aW6UOHJgBOJt3j8PwGmCyAGoKkxyvXfS1lpXzFvrBu6w8Zj9xSROGFWr/ql/
Fp09FhQvwrtJNBkMgdCX4KFy3bh2yqJieWNgoWXD5DO6/wJquPsQAKEKuviWDlA4D1+Y7LztqZaZ
uLRmr3iaP+bgzsM0Xtgfet88KX4TNB9iT76J/OvncdcyZIMxSgKgDxAU3InPSokOeNpFsLz4kK55
HG6b2yIEwRCKqsA9hrG73tbu9F20tZcCNghrW8vcZ5Szua8gN4CGWI/OH/FLCrntGhqVX61BN+8K
MzaDIcl+2Gp9MC3lLjb7b8uwpu46lFCEz4/gF/tSVJXsk8KmEPCEyHKhPuoSNEtHcAw4Xd8oyrFO
Y9kb01WQc+8FMva5ADcxAWPnyRom1ZDS2pSjYMjxJAY7mKmLaqIiE9x1o46WVjWs7C+f0HWiDxpQ
UKzMjK4D+uiZUwsJKvdC53ZR3E2jT0XVUAP9u0mafDRAQrnKPbNWQvmlpLIgvd8tKm2tca6n0kZb
VZtZAw4ieRiP5g2rNbOykpUAqVy74oLOJaqPeZ0F5BzmtIBV5rl+4toci5g9x+jR+IW+BqabWGun
/jwgS5nO1Q97cQAT/Z56oofg/lF7M82z/DQ0yhKDvNZtyNf2XMXB7Mk+OE0Cw2OVNN3t6ak59jh0
orfGnivpgDLjIgBw+oK5JVrVJBnUFWhQVTu20/JXZCuCzG/PBJhcwYQJzCm5gA9MBah16kyJgoZU
Pi1X14DKyh8Eq60NzmNW4FyTRFlREgQty/ANw8yh5K8fi1PkqUcdoJLkNH/tcxThRBu46zdb01y0
giO1qrksrFgy+RrKQ/1ZA1IhR1ckcnSX3umIlkw+4/qSL4HF8NetXe6CTWPMAy8r4jM9WpAkh5Ch
+T3zFtcKu7suHG9st/UVf31OfHK/eC1KGOWtClCs5tan1MvC5CTcir1L0ZQxWAZUscU4V9/fv+WS
FB0+A14SRRI7HShN/MLCVLlE4q8miUy3wARcMOUWFMcaYGUTxXTXkuZ+Xcnw8mRqfMzWz25etL3f
Dn3tK9YYnaYiKZxqIKJ3PQta/B2+/bncDsZKPGZNhDCz5u1fUVKYYJ2A1vOo1g7pMTITd2XYoY9p
ZAdLP2qK1Dlp8dGe6p/XPyXblsvfYYIIixAD2s/cWwV63ybJUnYGLfJI8vwwk9ptsuBfWwFYF1KE
+DIY+eIzCQwTlJjBqrKwxmBOnAJBFH2w9VKwqTsXBcgtbB004Sg4QeXpvQv01qJMMWD04aDEXpuh
+o/CYdv2Dm1mZ65FGEH2ibitMzDMYum4ao1LUjslw+xPROMcOsTaY41uR9bPECVP6p/NABzZ9R3c
O3LgIzfBpgEpaxODVe8XZ879UpT5mmGoMn3Kb4bb7LbxzXvbaw4MjlwcMi9Ca04P7bv6EN9Cb6Rx
TJ/8FaH8TzHDgQqVsBGxuwOb38Q5cV+TddCIlIEVAGwu0K4iFhQzfqQi5fe9Kti7xfNftpTNIsnB
H8iGpaeQfki8+rMC0ThyY0uOqH6yc2m8s8aVT4o4l1WpSfOw7zDaPpqQ5WoEn5PsnP93NrjCx5rS
nmQ2Lg2Noqa+WA6tcNrjqHGppH4s2+xGlrV7sO49459hxHQeXga5PSTD7IEy17Xy0pNGdIIj3YlJ
5JhNdxul0iOeIP9H2nUtx61r2S9iFXN4ZeyoVpasF5Yl2cw58+tnoT1zxIZ4G2d8n6wqV/UmgI2N
HddSzUgbNVMReHSl1G1g1mjAtAu9fy0V9LEmqt3m2rbrQzeaAaDBTWbbak5RTGYwtju55ENzCOH0
d6AXKIGlIuMCDUNwkIYSGfnUvq7Xa7mq5UbQLaB9E7TdkA2JN3+Qfoqhs7POxlCo/9iAo12yMjtw
RWCNPvkvQBp4h/1gunwrT4eqCOhg0GAEySjX5dWSh3EIwiBOPFkhFb3yMDipZIavkTPupx/ZQbCA
8eLiVVGe0DfNnula07elfMqBCNogbIo4TbzAuE16AFzJDG1bC4gvVkgZD7UUMl/U2hhkPeEnSQEg
6X+veNpOcsj0J4sQdi0YvpBHGYaKA/WoymFFhByoxm0lwbAB2l5+Ez5dV6A1G7TcPMo0xHE3SpkC
ZENBCPHsP87FL924FyqGmLU0mwpIBnD7ICKV0fd0qSRFjDhZjNUEnJWCK1v1qfH8rb4lcYFkFW4J
RUWijeXWiOT9pR+ZhdhvqAeGUjdCmuCR2fq7aoeHLHjrN/qnL6HRiFR4A0t80W45Wz93g9y2v2IG
YM9aj+hy5efDXqTfstbHPGeVEtSPdiskFhhOeFN7Eu7rCegpuTPt9dDNY+f6uRKVvLZwKs5E84s/
FRh88Yq6sNroUa9KU20Z0d7qzfs61G9p+QCAFVWZJaB+C920AOpH5l5fxurTtTxA6nKrWtq3fDvD
uNyNaMoQ0CPXbgbkoOo3eMIMx3wtmtPQLA1OQYQ7GMaibkMkGpEs+jKgRLfibrYHa3bHA4DLLLBm
7yZUHIy7CbS7UBeW5JWthGQdYKqiCjeSzn9lXYIEZ64QPjDuJEQmxg0Rh8hmgz9dAWrCDn/WRBoG
Zl3gUYJ559vpdXMx9SFEApLLQh8IynHP///T0wzDQN0GM8SYZ6HcY+SnCD8OEG8I+24QW9Je3867
wR4+kSL+F+0lRKsprb+QR2m9oihREyU4P9D6zJiDVVyYmcdx1zsRmjr+Zv7iQhz18nVFIpZ6jeVJ
E4KeZgKVJ3MCe6WgfyGDugCjH8roicaSpEiT3GAEd4zfZQ6vavUOkFq41UGKwmIa5LbQT8+5np6A
dm4nrQBYKfTYiBW6wCb9IxelmySd3/zCeAiEFtxEohdW/KFN9MwKB86sgtGppGgb9ukRQycm31fH
MY8fAIvjhkJvNpyxR7HaEcTw2Iv8L4DzNybmGd0Gc4poEt+EkQE0PISF7WQXqn8L0IhHrhPcFiOH
bi9qTqbUv68r2IqVw6QWoVgSwW2Hfy5flcgPJwxDGwS5bhdlt/X8JgTb/04EpVJd5xd8J6q4mChv
cmpgSsNsDhOrEL9yGS9WQqnSqIhFUQtYCT8eQ+CJgu7QvL6QNa9CB1KBRrKbKFDTWbKy5ach1DSC
YdEfMqff9LsZrpkIcEamB7O2nIUsOi1Wa0bdthWH5XjZcw7KTpLU0Z6CrXZHCOf1Gybg7Yojs1wd
DX8NLc4zI4dEdGufKjytkRkCpqywUPNKrUGwm4OPeiUH8lCW7WaJplSkBy1Qos86+lzQcYJOOm0/
Y3/zB+OmR9Mg3zrI/kEwy7lhHei55XrhWTTamMjxiEG+4EZwS3fc+Jscw0QRGveYL+PaTRNhx88p
VlQzqJcxm4U8SwG16Oavra3uOg9kmTf+5oDOSNLJ6n6yOonID1KmHCGFogD0AxH7t4BdNuYgVDNc
CC0MrDh2auWphl0ZAIRXtgxnae0AUQ1CYQ3ZY2A9kcUvNlKYxjiaCMqXPEqAo2zuSr+0xnLy+LCy
GbdwJVrCbOeXLPItC1l1n2t5qg6QVajtp8IZsadhdGmntUPmJDzmpHjJ5Hg0L/VxuVX90QMM3jbK
PDWr+Ccu77cZJ7qBFj2moxjb4L/ZAbec4ditZUYvvpI6bqSJwiYn7gha4l+rn/MhRWItNXM7djVr
+CClOb1H2UzcxB5jg8htoQ8eWRpUAjGhrhl0ea4QG1UwKqCRBhXcr2CDFxw9iUVhhve8zUZ4W7NU
QALhDcB0AFOJnt3sxxKj0zyw7MMG+fqhtsPx7vqK1q7OQgIdok/hIFYThwWVrWIKYm9D3a1Ub1ia
RZ6Ibxv3tRIaCldP+kqcCngKxG2Nb7X9uM9R2+wdY0fAzVlj9WuuOYFE+7+d0yizV6tIdmCuJ/IA
cl7t1GJG2G+UGyMta2sOp1Oq8K4hdg9NFz1HmKCJy/eBB+Hi9d1lnB+dfeC7sZI1JH+9IXnx67e8
ffrvfp/IX9zXvo91tVOyyOtCDkRyT1r5fl3AqkFYbCNlfAq56fxyrP4k58gzKSHQZ2dJ1mIbeBjy
ObeLMIMeNlG03q9y1F7hi9fbsjT5X8CZyEazk9EvqSIUbTHc54AsQg/MaR/uWFVplkGnDN/ENy3S
6CDkUD6mTDlFpejK7W0Uio4//Lq+pWs6gbI32vBgaJHoo85MLKepj0Q8yGVeOvH0lCvMeG19NV8i
qFOLtLbR+DmIveg5BeBCtEl2fGzzn9NJugfxKwZbPssdt81zK8k311e3llHA0/glm9rJPkNCXg58
aMxb9nO2MzAcJxhSaOwuRFsx6dtnNaOubSiCJ1BYKWibwI2/vARGWYVjxkNiz4OyCohkJZMmae0a
KGi3QwlXQ7BIOzOFPtagQhVJM7q8C4EblNmKmzj6VrjjjspOF+zuB+E6zOwq/xe5eHJetPEEmB68
YnTTgWGHWiHmIOayyZLYy9p3uBrj0FlCzCr+r1loBNsIe4EjrqPD5nIby3pMxBoUIh5wPnVg/88O
3FKPoBQAJICXLMy+9t5ftH+RCP8foZSman3Pt2VUxV7aR4DN6H3dKhJA2VxXylUNWUihdHLg8pBD
nyDqK1OiuVxSwbaA2eq/lEKdksgNErwnOE/BMNxUQvsYIOn+NzLAh0v4PHmktKmYUhrzLMsHyFDK
3sy1H/nEiunP9uebsgEyjiCLysT0X+oBSnw9cPaRN2ic7lnflZg7Ll/yfXYn7BU0W6H0BDII4J2I
sSnbihfcDltx79/EO25HZvaNQyqj0aw7cbeIRwtWc+/qUX59HZ0zTeoyB/Y7vm7aIW5Dv1L5wN3r
ByRQQHHQvadvrGhxrYiho7b5f/tBp0i5EBAhPjDg4LmgGXK2SCwTvoen8qF9KTekOaawwUeegEnD
RGkwt5jmfPX6L75AvDyRrJNypWzxBVJnJqqp7srPP9BeqGDNVuCb3Tb9Fym4VaO3EEtF/W1WFk2X
AlbyD4pxj8ym7LJ96rXHarm/lN3R+YQrVGCGeaFY2Fk/2aGRuEP10Kj3fL69bgjWiiUXh0nZmyoF
XuA4YCsx621XDXrDZ1O+le7y+9RJHlKLGQaTs7lym86lh4WHBjPj+0oHfZXv6kOCeCH4xZ+4I+nf
1X6wJvdXvd7lXlImKK7ydpQJr4l6Rxp3zyAzm8rOtqM37VnBEPNmULVUIyo5xL+Qdt7M2USNGHnp
xkx2suSSmekGwMD1bPaAl8nNpjQT5kgD80Apa1XWepeLI76hR4e0ilGinjdV1Mo5r3AxQstuRlmD
C1iq0HlXFifaacKArCYkEiSPEHs8btuDckIjqlv94iz01U/ohVH3CtIrvgm/dZMeWU06a8PZFx9B
vQOKFlT6zOMj+F0LpIB+Q8aGww0by5C1wWfIisVyY38SRKOHAvNe2JvIWWPFyJN7Sm3yqDZELjOb
wzDx5wNYSMSwbhX1ElmbF91MDqmrxHa96T56wESSNnvWjCvD0J37RpcCMVorAnITOlTGViDcDZJo
zcYxyO+TpLCywLg3WiYs06q79WVdRcoSSX0RoY0FgTcZ/uHeCfRN60x2su3OjAU8ixh1DVvkQmUo
JyhUVY7jSD3gfFNqkEEA20G0QsAFd7LJ/+yOKJO1QBhRdo1gVp9gDMf9cZhWg7VwykYVYyVgpphY
RFCsJagktQ/Ts2AHu+gpQqgnWAQIi/udRMDFIn8GNuoIzPwAWe0VuyxStiutNHgSxFImz70tOtJm
3o/vKORtQaeFvsh0p/0AzAXzOWDpNmWufH1qs1gZQZByPKJxh/AlbZC5+qmcF/pXeefFe0BnusdG
DqoiP/su4q58FB0F6yTDSZpXbeNN5fLmtGFKJcbnyt7S2W50oiVcTVS7fcUje5OCp0n+lIi9SFzj
k/GiMx5YiXKOlFTMOtVHhmLYjTaHBz3CNGlKQBQO/yJPwVBeOhDEEFWQg08FwfuH8mB8ENsE+H03
HYAJ01rskT2GvtDJgkyZ8l4n1ldXHnP9kd3hyrgHEmWGurlVO1UHnn/DOaXEv8uDF0zoH/GZhQiG
F3vm9lpYWb+LDLUjrpd4J231Y/yYAGWs34z3GEa8M7zmX8zHsB4vOnAO+9IvMnUitibapG7/InKm
/ykdewednzxG5WsmcAFLQ2jD0o5awslEH9ExLGOmO/uFohZ8gcDKd91GZCXDWdtKWRReVFFiVLGt
r89NataPEmkW/PxFJEo/+6fcYvoejBsn0wN3Sq8mLXGAarsDfnRoNehIBPvgDvNi+4YR8DH0kw54
AzUB7mwTx54sgd2tGko8CYVsc/qEGr2hsSh3WBojU+ZEK6U8TCRsZ/ZMWjowcYd412rNyUU7FbAh
mcUr1gKJPi2uRdvr05TrWCAPLo0JjNtzaRZ+agq5ykrNMSItmRibhahSy/1QyrA2/216xux9bsZu
cCR4A4LTAtIquUUNA0bM+IsZ4KXrQSOOK8Ocd+L058mvzfNUiYOB1e1wOLePM4FKVytEi3dPJpu+
WGko5e0fMiMCHjEgfxxh8hiG+lAB4hzIHRgvehk9YgBYwTrDYMuUd+PjJDVDxPUvizcufU1z0WI8
eCyFoQyMoTbdUKgAZAEDH9A7LbHCyHEKsAp1W/6ODphSuqnvE5eVB2HeDMrQiNEkgxqPPEWJqXuy
A0gwCfwejTli1Flwwh3SPT0L5pwllcb7ruZIkssG+/nH2CBe3/ebwJtJjW8z/BX0HBD4MeZnoNUJ
oFfU+Yl+GU18TFZ5zAHKIWw0hz/BlFqoI9uhxzjLVeO9kEadZdYBX1wh7kQheBjgHH5ixvfIOa2D
zl1U+8YUo6PEB2b6oashz0IwdZgG6AABA41l8h4/WVxujiAODfbtSTokTvFkIHSf8T7nzuz8q46y
1TfkSz6NCsBxbZQmAQqbmMl1+kdlo2/PwFeH5sTuvFq9kwthVLDc+zyXKYSVsOo+pPpjYME2rt7I
xe9Tb4acqqOWpvj9OdJ6k9enfdEqqaWXvdvMLFoUhsro1Hsh+U0NHiKioMIxHg+tdBdLDJ+CtR7q
nRCrQU2NFFo51kdFeZsKY5N2huXXqXtd/xlaSLc26Nz8v6kU2SNNOP0GJBRbdg6Ddf5kvYvXoC47
IUlH+LhGecw5wYszFpM2SwJlNfgp5ucqhToD/tRB670DROnrW7VuCBdKRpmKGbSnIpfD6yI3hrB2
NEfuRrdT0/AAA/rr78z9Qh5lIYQ+CKS5gZ6lBx2WoTzFtnZvvJU/CSBw985EOCff/y1o/JJHYwP5
zTSrUYUaV3yontHDc8PthZN8Vz0bgS09NE5yQypumWyS8FWPnrTaxKw3uFiSEGkhVB4wLMPYcsap
0nBBqj/puTbhHhib0eUdPAagv3bnnWQ9AJyP6QmuJ/UWW0DZEfQ4ogMEZN5ICY0Hch2A/IoLIW7+
Yghm+ch9G9ky1DzFkAqYqQG6UIeAXRoeGXvHsCH0lLfQAIN5CCBCMfMtMFXR61YAv002f7xwHknj
BX/nei22j1jOxTVvtNkowJoDjQ2i7ZzOllgwgfhIbHNNSylTEtV+3AHfGJScgadr4UbtClMM3wVw
f47iky/c+lNrVoDoZmwn63ZQBmbshFAJdcj1j+q8kXfqTrCLHbgp4J2gAxbJ0fl38lm59ZGZr1vN
5iy2lTI8wAXsdKGA4SFloDo0JwBbiBYhxgjt2VNPpHExsY3YTH6o++hkbFkuNcv0GZQpargpkqQZ
ugQmtZt2q+x7pCkzU0ED5ZYMwUYPesa6+9cdFLSbXSpTyzVKUARI1P2DuNjZBICwQCmlxxgwS951
W4N6+KU8xJxKEyPxjV1Gzgw1k0Pp9nt0bPfAQG0tobAA9LxlaNX1o9V5yuAAtmjiywpH27sDIEOA
K/vOb3m3sEUm+AJR0P98cXSeclvSePLniId5bxMUrvl3QcLQdAao7u6lmj6ur4u1l+T/F4YgAkd6
zBF9KcMMcHKa2SYMx50lgTI1fp8aQUlqlnqfm2X70cQMGgzxuv1Eb9TlGtJ0qpM8wxrUY+cABNJR
kBo4clawG7w/UJgwbmTcgyTIpa14nucH4JSt3Qqf/912UrYHs4waZmk6dJ+MPoiiZ7ubIobHed2p
BcjF5WqVpsz5lNQE4KdbwaSZsyxtK8O9vhCWFNqONEaVFRGkRODCVqQnKdtopWhfF7LaAPUVQep0
h0LZJ0boS5Ai34G6hGQAk6cEqI7cHeehVcLkNyzfkLEuukOhb3tJKM6Z1VbwlHY/1ejBTRkayRJC
2YqwnAehEeBED2BKybRDXGGOEyghjN0jduCKnTi/BYu7m7XFmEuEqJ4ALgDMqDvqt+oDCcBBbeO1
R1YD0nrJ/J/nDSMhl6qHMAej7aS9Y9plNxLKUOl+cgnAAnEp/wbkfOF5AfvvUtpo5HGskj7Dwcq3
BVibc4Crb0kPce/wvan9Tjf1HVhKLMa2Mp4zug1B5sdRyklak8D9yBZapTFRrjiTm6PtgaWP/2FP
QQWpiOCfBCrA5SpnvprAG41xB6AB6Dtp02/wcBZmQcbFMGzLxJ5aM8cqOIkEIEQY+jem0EbR40LT
y9gLQB5YlpjonVkNomvqvxRBqX/X5V3kc8i6VcL8M6vj7axATsgzWw3XDL/KgzkXDrJG6FUv905I
gb6mkgSUIJjzh+Ai9HLHd4xHIdRJfwu/5QNB3GUl9Ynpo6/dUiplgPWxrwtlFkjo4e8aL/EkDOCL
7JaRNT1cyqFMMI/59q6KECjLmLQdUKYDhnV+qrzsmFjohr1JtkFhxjeiDSKyH8NOigGDyVrrGgyQ
vvgIuoNDCYL/7aoHfa+p18ZmUkZ7aNvQrAftNS2BR9sOey3wjwbgiUxhTreBOm6DATCkhhNVrNIY
48jPc8ILm5fm1STrAzY/M5rQaefmtwzelEpoQmsee+bA+Ioqoz1XwnUxcF++QYxhqqXpQMhGbNAZ
r9LKiy0BQQpRjrZ0M3e4bYrmlWJ33QYRFaJU7EIsZWiVWgrqJABOiCEBy6aXgKR90uLd4N81GmfV
yfN1ceurRLssUM6M7+zBNUA1QH+LsfgpGs0+eVRrTCOmd9eFrCF36KqMyXEgPAEsg0buECpOLXsD
z1UNkJ7mfgRj4U1xZ7iVx4G7g7OBM7EjjcH+XjykdyiPtaZoV4+YmwHAWn000LhXWqw3bWXpFx9F
9G2hT5mf6Xw5q6iZ8cXRUJGJbCRbqGfn+uJXxQC0BLh44Asw6FQ5fngyUl5GW7BvDAA+7DZdLByV
itGYvCZGA4kfRvABNIxdvlwNOM0kPxSB/FLxd6m2GzqnLRgrWbN+SxGU9QM5WqoZ3ABd2Y2HDomX
zi1vZPb0EGsplPXrukyvmxKeNOHyiAcAM5sdbG1bm7VqaqRtLMH4Nv8GIIzrR7XqlAK30FBwTNp3
qvKp6bkizfP4HM6CnjUx21PgqHZ4o7qggnoCsSXDDxbJuVD3HfPT6FhXwLSFKWuyGQstnLlilIU6
+tMnF+1Tu91KGw0d9KPt/9b2/hYQy05PykcYQwTa+blbDm0p4BXymBXINQ9h+THUlRBnnpsxF0DC
+eI5909kcouUdYv40P7sHtsjG0BntVFwKZNS3EbFALASweAJH6Il2ck9wnpfBnEiBhT1bRUDBnl0
CvSz5Q7enz7FnLQZvWIsgw3oupa2wqC2BmQvTNeCF/jyLMpJzbSoxh1Ccfs187tX8BM/oDniNTDU
XdOH27jUbL3Q7XiO/yIYX4qmdr4TQP6cinrsSZViNsEvLm8Yyr3ah7oUQW101SnAOk6Q+AtSEyRg
gD4tvPzU3ZC+QUTMKDMTvp7mpKADI3KZRTyygm+KvthcynqIXC3VXQTvs7XHzsofAZFgi0/CRkV3
fJdZiNOHA/itmRB7q3kxwEHqhHRdUEEyeHmqclxJRjpNEPyRb0kv8/hiIMM6wM3+a/BjCAPuNABK
QaBNt9OU+sgV4FwkU1qk2TZydPDGkMwDeMi4x2LDMFprzuJSHLWxiV8nkj7BaIWCrYGRiT8GToYG
TRsECVt+w7JYq2HLUh5lntU24QCGRN5Nb0B/xLjvQfmh7LCZZ6xlxurW1GYhjW6jCap60lSpjs9u
WD3tCTQ6mKXyvebJh8T1Hf6tvWNXGdYs4VIslWgUK62amwFYY0n8OogHA5lrxsLWDD/aPQDTB+5d
oKhREpIZEMGJ0iTnhXEn4AXMdgk6DQyM9Gb8nD36pvEM6MKTsGVIXkseLCUThVo8OZkv4PETsTbZ
Q2Yi1Dd46c5mHln6THFKtKYzmR1X9xMTbyoBmFJ4hTI+Sh+BZnEEUhwYpB2Zq/Cq454w9nRVV3QM
VxOAIgFzx5cLq+MhqQW1TLwKTCxm1XRbMRhfgCPojEC2vr6L5Ldoc6bDUUALhGTooHi4lMUnYRTK
oxx7frwLh9chO+nS+3URq+7IQgbdl8pF4OHwhwqNmgcyMpC7wKkWkFZ6Jake0eY3Amcyp/hW34ml
VEoxMc0uz6GMlfVuu41ukgyjNDKBPH4HKKPhzDuC/gDeq/Y+uhVt8aV6ub7s1VP82lmJUs8AkDYt
V2OmvmvR89uJZiD8aALR4qva+f9LQnAHrgdgcWNskdIXvWl5v1BLIJIH3CYKczc1QB8vhaYRM/rz
zpkjWl2WosiiF3euwDkqfKqQImm+nVG2LCz5Fl3z1nhHBvFRLd6rMROdcE1Jl1KpWxdFbd0YbQ8r
1qm2oOtuyZd2HbHaj9bFgNQBQYbOf0PJVipFGXMZBiXO7lopMycJPJQKI4hc1Utwkv8jhZiYxRZ2
TcQZehfBOzskNyGYMdzM6UDkhM7Y2SMYFsY9cA3O9yISUHhmUx+tGbHlF1D6MoANO9MABw4XhrfS
z+qeMERnHml75BJ0IEVuxwpJWCIpvQmNtAMgClxSfppNYerMonKuXwKJ+AffVfNrXyklqYJwLBod
/lHtJ9sxFC1AdoAKRBM0s/PhMUkhAq9QUcyqk52gAbBtWDh9oJ/4SX0YARpUy5mtxsa2bwSvkjO3
bfLdPIvbfJitwq/2HKDFrCnyD8ieOYLUvfZhypt5zFlACDl0svHC+YDCiGtgvio18MH19naG123U
6k0Tijeq7rMA3VbWjCzLV9qDsjEj38QYXhcxTXdInuXaNF7DH0hFCGaIDkHZjERTuhvs8blG4nn3
N1XMC+nkgV5osgzc4E4m17Lm6vshnNwZc8pSP+wHRX1XJg49G11vqWLgZhqwmWrJlfL5oKrRCaB8
LPBm5r2i/Mc8Kv2gqnCvesyQvHInoFB1bzN488iQgOFgVnO2koOQO/1kzgBL5Nn5zrXAa3mxqMe0
L5s5TRN091a1GW/LLaZpAWgw7jkrBd/XQQEYxa4DV0lp6TfGwX+KY/v6JVhNdv7zBaDRpArZRdvx
Q6phE0grbLCZERw4wU6282dwCcOm1Eduy8ywrmghEvHI/uPpMXB01M0TDEVQRhUABMoZc6hBIDa+
K5voDSWBQ77pMehUW9NLMdszy2SvP0gL2dSp47taSe4a6KBdHwjaebsNwU/nJl7tjE6QogEY5K3M
5A5rydRJS00NwT2SuPwsmbqm7YsZU2Txo5oXbly1Jz9JGfZt9XH6Z6E42svLxjVcLg8odXsloGzz
6rlOgO7aD39TOvo6S4HuTBCKmIsDoMbibRgcGahVoV3vKxuw8V7gsua7z7nubzZ7sSjKfknGLGmt
dH6JyASrtG/ANwjvPQA9KXfTDUgXgRzPLN/8yKwj4l5s4F4wW7+Igl77DMqQAcWoUILqvOgeU0UY
t7a5G/Aelu8JZtSy3iQUhOBsH6yM4RuzJFPOQJJFgZEI2AAxz91kCoH07M+byO/hgMBlVECYaDJM
BFHNa4ulXn+x6Ka8qfBOjq7kFrvCGwUnelMHUwXEfX3T3RYPmKP9rNFhx3uSwlKwVU9gceSUJxAr
jaRUBZCm5aOqmPFnfZs4UWA1nCkidS2aXWiGdwirPhnLZsmljFSZCvxUhDhjgpECSsuH0dZAzEDG
kQY7Kwmm//a6SNZGU6ZJkH1M8RvIM/+ZqCdVNpI6YbVssRZGmSKDD8OKSyGGT9VfDZc8xKXKGOlg
iKCbHGq/RjNPDS0VxspMOmRVWaP6jL2imxqMNBOCqoV169LE1svErnzD1CN4+c1s5oloiXPuGN3b
9RM6/+z3u6CrKDZIEmDzqbvQqO0cVRIpG53HCUkKUd3+AT7oNtdlre/hlyhK78uqGNughyi1aG8B
gL4PyuLxuoh1c4qUARCwSU2Znlfk57aUsl6LPf3NyM0e/B/1YwPwUZjxzOOe1VsDxOaD3fRmAqhy
jMT9JTofSVv83zeQfVg4hVPTxoUIRxCz6sGGNC5Gjk+YrsXH1gk3mFR58u+lH9cXvmpFFzKpY+yS
PK9HAyatiEdH68G8qYCvV/1QALvKKd51YWvpDHSQgJUA+FU8KaxerjBIBj9F6v2Pj0V6s1FyBJos
YAh6J4W2OgghWHS1K6//spxK91hkQsjJqVQkXpMk9lyHO5mQWQyjw1gbeXCpC3Ehh9LSXh1zfcqg
QcNuLjD/LwD5t3TO0/816HKYruPKvb+QR1llJYxncdAArZj87naEyAzzKLJZg6G2sECd+ho8EtiB
8G48smtWa3NjF8IpAx21YVryM+IX8JmKXufEPwKkZB9DpLp9tJ3nldX/TgtAS7CHVNay+ReyKatd
++E8yAD88+rXziH1qbLyQGmmnUlm9HsR4Pj31892xQAtJdKzVcDOiPuiRXYj1SQz0D/U7td1AYyz
/EZAIshyr3K4+X39iqlRc+A+dKDvV8j2iSPAgXrRbMWX6zLXsvgXqyIKvTA36AfAMIaKshvp3NUr
UPH52/luBgNe0f0LUtW1FwPyviJu2rxFajgqBV7bQMztEK3fNXhdpDq30km0lOLeqJ6HAAQ0DWcZ
SWRfX+2KnbsQTtm5WInSok+JncumUwJiNZNTfav1pcPMpV40SSLDWVw3O1+rpcxBwckDGAfwaEnq
cwOg+sDfNkPCWBVLCGUDkoAb1SLHNcwD0ERPmoWyJIJ4nSFmbeDiYveo6x5EagoYFewev6vg4zfH
ejMRBsETqyNuLRVxIYm63GIrakVvyIBwOuWP48PwZDR4BoFxODz9IVCon6vb+q39pbVu6KRPrDFx
cizfrfg/x0ZP15ST2NedEaGURhKLWWWCsgx0sBFGjb3rGrnWubxcKj01I7WgzSlViCL4OMJJuCVe
R7ThfxOnQ/+RWNxTc0gOM8hL0NqOwqgVPBDiv8hlRnHrb9fXqilT4PeZlrRgkv8nDTG/B55xNqip
x0J0YSgtPVSD0H9QB7LFBnCHNOVNn15ihWHc1kBcLjaXMjbNAHj1kkfRMD0YgOSD2+ZkiJqQ2asK
kwMRR7WdthiucbkN95mcui2hAGG90UTINWWijE6OPpNSi0BBPIWJXQBCWuMZVQXWXlJWZhSy0RhA
XuU1aJOQc+DCSKWjGc/XVfU/PLlf+kHbmaRtZ1HBkQ1WdCPCK64wpJS/qKZuxhuRiWXAeioMyt6I
81BpEZGXolKC6N6TT7qJHDRQsVlU5qwLTxkcWebkUMApIb2+UUF9VgmD2XMgDGbPJhHv9j+rg0Hn
odJwShNw/ZHe0f5AhpJ60JfMVnab7liR7fqJSYjMDHQWSQCKv3zclUGqmkwGSOWgWed5pA55IdK8
GCcb3p6P7FHpVVX8kkg7SZWRT3XuY3BFaHQrLVqrUp4VnuXNr2UtUd79Z2G0q6TkQRoMKTQe9Z8Z
yEzg0wOpnkUaHlozSIHR4JsVui0IR9HfdLBcCKfsZJDoNV+pCrEq0U8CE09wbebNjBaWjyw8E0UC
uo255lX3EB1JBBviDPx/eZhDC8Tf2UAJqHfrLT+aBtrufZOgDI9WeIOWuMCqTuXRfw8bxFDTpv9x
/f6v2rGFfOo6qnra+FMH9oSuArwHNz5FMscYbCE/8e1uLERQ+hrMqqZVPsbIuvap7iszAHZJlDWx
2Rb605yho9FQWFZt9dX7knn2RRYOMKDLuaGLEY22pGumN0s3A2FxZ/fP4w37fjAOkW5e1gahSwpl
AlD8CQxCm3pPeML/xc1f3Um0HSlg3gUzH428nrV83MQifMLaLpEGDe3+U1TdYXZK198GyO0DlD77
EADYItlx4bUeK12zHuUvvoB6ezERKBox2Nu8GhjGWx6vHiJ9DLV6OfgqgG0cTha7vWStfgP+xq91
U49tUnKi6veQOljA+gBcW/mQIRAmc5egHnAiwClz7vV7sWryFiLJ27JQIIGfk1Cs4OMHabOfY+G5
8hMbbh1r2GdVdRZyqOeXTB5WgPL/SofWzr8BGF2P6hdyqHtecgCPzkAViy0cbREMacUv6UUCLTvo
AkhcKIHP2RLN3Js15/pOMk+Puv+FzxUCyFPw0mNmVkYaYdxHdzygKdFZds5jvBW+LbBqYIy7olKV
oZiLhJmwe3sTJmXl/BkImU7NNZaR3cQ6kjgdz8jhk5P6Zua+dlilEmCd3MPLng2kGbP9PLxmwWgC
HNQUkAfj+4AhbD3CX0ijnqtG5OUyqQEaTVpOhptoN98T3EAUlzdgErAZR7hqThfSqFLQOKp1r0go
E3Cbcis6gJezBE8DSznp1WYFEefOnO87qaH3StPxKtLmFDxbyqghgkDClrdmu33QXmSI2sAz9dQt
D94kdKDg5v/JvZUfxo8iNyXVjAHkx4pa1+3A17dQ+8zlUwpyIZhcbfB/V5J/ywU96HNT7692+EsO
tcOV0Vdh1eAJkT3jFe33exm4Bxzw9GKH3f8orFodNOphYgHVabDCXFq3cYwr1GQl4q7WgE5N3qp7
DdsbuvU+/13vUZLBvHU5mmSYdhwZa111Ob6Ef4vDA6MSawU3s8x98KkPQHCaNen2+oaunttCCHUb
1VQMpikC3HlbKoekKA9a6h+BRMXoNWGJodRjmEQh5usA6tFWZtO9qQpo1ZnY7auBjCIZePglVQL6
+OVxwfWeUxwjckGjfii6zkEDcmlKWfVUpBmLsXTdtCykUU+FGBUl3yKDiOQFUrDICCkYeXaIS1N7
PiADWbXX9T38Wh2ljHVaDEMeYCJE6lBqCp616r3PavO6Pqwbla9V0e8Bx1d9kZRopC6CDm048z2o
UmMzrxNPzY09ENVNSUmsqi6tYkCAI5mdCMpxcDq79RS5sgyEEFRpj1GQ3qALHeUiRCJ5Vz51yfwy
pu29MJUFRhua/SSzgETWbyvYBzHbCUK+89IWvog2VrVc6TgQEu1J+3ZTHAAzuGGlitbv5ZcYyuUZ
+LJMFFIyFXTVivnOjKeM9WwRM/bNtKs8UMVAN8iDxuFSk8cOuEr5gCjrzwxuaiMcJ9yp9U8wS1up
F/wFWQDmbghloyhIoG+krk6itUYyB3hL2uE1bwcrVHuGp3iuH9JrWoqg7ks6yFLYG+h+7l3SrhGj
c9E4jTZccLfck6w770bWDI5K9SDsUauyk0fiteaebuVP2bvoDRtCe8aCLFgzGsvPoq6VIKu5rFV4
uYpxk8PK569asos41mu9pjULMXSkpcR6yOsNqHCHsnCasbJTpmfFWAntD4htpycFpna80ffNTEDn
8qyZlcqbwv+QdmXLcSJZ9IuIYId8BaqoRZsly5b9QtiWzb5DkvD1c1JuW6UsutLtieh+6hndyuTu
ee851iRxE7LTCP48LZRKm/gk+0DjzCsr93s0ylKK9ePY4GqDIZEzJlGa54mhtKhN58n4lFcYpdTG
+3JoQkA2Pl72eqv1GrDJkdxjOcaxxIqRalM/g+mPj9UaD/xJjfemeDsl7V7w/Kpr2Zq9tXo88GYQ
AyQqFt6f35r4qLjgmWzxWMFUfTMk7OgqTdiMva8yJPmlZn1tDNBsdyw5slr9pnbO53hcrqlWHeqk
uHMAuKe8QIrQfouGzH7qq3ulmo4IddvRzT4Opu3TqN7bLtAX0nG+Iiw6NNl4mw5a6S0UIIlakXiK
W39gegJdGa+NOtmZSXp0TWfxLLp8TROr2LdWdmicCRhGxReVzWWAfeEPw2zs4NpvY928aRx7n0Tj
sSDzs262BzeytuOQZx6hWeJlrrqrZ/X58hdbVUCL71FgPhC7FELZYtJJ7es8wubBXHpa/U2dZEPH
6zphqyaGuXWL07i9/UDuPIIZTAfzMEgYZ+TX2LD28BoCmJgN+6EGQ5g+SAuI1WOdyORKcxLCZgIa
GBolWE/7MfnR7GlBvmFgKTAwy8Z+ZHgHCadBCjW+llloDnb9sDer2oa4qzWpWBcxErw46bPpldEH
fcREU71IfMZqQ/ZUjBAAponOGXUx/o8JwedUMYHA3WJQnqR4fazGZ6M2tqPDFw9yqI2pYdIWmrX4
Tp99U3LZHu9qF1U7sT/BhelLRDO1xNDQsI0+F++7PfjQQyfzYRzTln1Qt8M9b5lYMj7I1XeZU8FC
bLci4PhqGloZQ3SIZp8P+kb74WDux5DtHN++s66bL7pXbmfdq+/AarqVL5z+y+mhv9jdcU0gSLxV
NKOtAbM0ozneb4r3VY2NOS2wdtiFxLwGMtgq9+gNFy1ze6tZs8Y3TX4KFqsaFqdwBjM8bV54UVgF
8Sa/rkD4STApMX2UTZmv2hNWk2wUb8huziqCbgIBVo2Q6I5fdPbJBN/QZT/0L+d5lSAo9UIapbBz
SOgCNP35zIsbdDFUyNxGH+XvaatdIswl/D6R8OFYgga8m7q8QaU9JVfNXs292rc/uVfztuwDXonG
gazLt266r1LFqqCmiaG3BHOXfDKcdxa1HfI3xMcacFLlrQzJW3arYpPIslptrC092vJckWeI5idn
w2ctDfT2KxmQylrhcHKntuAK1Eh18spgePvt2xbcyACfIUA99EfSXTkjhlsn4tzait15LNL3lxWI
68dZVnxys4I3cJoMW898ZqGYyBbISdslxwyz5VaATNKAd2EP19GYf7ssdNXhnwjlZnMSZmLYZ9YB
CSfMqZF6xZz4yozRWdrI9ipW7e93mD4HZJjMBVTNuNmOkiByN6SQIUusq+aJiDMDzNQ045BjfNGY
I2lg6Lw6ctokVA+HLPf+yqecCBQsMNVys7QSpB5uFn2p0/jONZLg8vdZcc8maliDkz5iTNAWX3+z
Ih4xhtE2oZ59H0tMkGFBoAYcUhQUy16vP2vdZ6wf+3aynQHwGH+arcdxvHLr3Jf8EF73vVXPtz9E
OGzbsrZoUe1zd7OtMNrGNlDRYHmvoVAbPNu8R90WDA4KMxl377poB8hGBNAIZ9uygNd3KdXMJkwx
2J4P6WYujlNsYVIZLFUyj3OuqDgnQqGGfROsrIu9A63oGR1c2uDxDRV2fzMBCV5yldySz67yRISQ
2zHwQiZOOzc/FZUPEOC59IbvKHQqn2wJHMng9coMwdtDCUW9ljr2vKSseVnHYKDAi/bzbbvvDtOu
/M9TGG9FCVZoLK6bahPuz7VvDOtoAPvIkoACrerDyf0JqrgshFaZyk/DiDe0YWYzry0in9KdRb9e
/ljnxdmb44hLx1GcZGUWu01Yu0dnoUEGsO4kqf1slDRGV9zXW0lCGTgpTl+bHS6u30Sh8ksrOAiF
TV+gb//PLyVuFqvI9EHIAYGYIE/c+yzusOG4vXx9EmsSR8nbJtcHDP/VoasUgWO5ntqHlyVI743/
hJMQNsdqqzMgdePetO0/9zbfjcEMnvoXa5Ldm+xMQjnYaOkyxC8fChvZ5mJ5Sfz9/zyT4CHGpIvK
rISH4LjdfPWwBG9swHyAQT7nwbjrZTWu7EyCg2hbTVkqDZdInfvRvI/7B8mJJDb7snZ78pWsodEU
xi+tC+bN8Kx+LvaKR5AkAx+XT6K5wDHC91L2sq8l1Q/BW1QkYwXtcLTJd7zURhK57PQ9tgjs7YC3
98hvAslZJf5dBOmo4kZVOfICgFwYtke7BbDDzhzWJHpa7OhDWatfQAn13i6LGywdDl7jFiDiaAwC
L9bIzIMf7zzYmLoJBhGUPWIDuWtZRcxsTsKeYJCrqL9bs3ptpcm2Tsr7Hp4sqpxNq+U3WUyCkTmb
aSKg6QAlMSumH6VVA2kgeueOKibYreZZBazK5es6T0G533v9gVw1TzSjrJTMwOBeE8YE4ybR4whm
8naS+KF/0YJXKYLRUgUvaBTPDy91C5JrzuzCtaBdtgAW/xMt4P760sULNpzFQBiYG9hwB9wuttc8
HnPr/XI97cju/7tCwXobZVbzlnIVnz+PMeq+FM52kE1w/ksW8XqHQmhvHNqbJMWXamzjEM/DLu+i
jV2pB0NHO7Ij4FYaPEXBU7djbXWSbi6fkv/5SxcqGDKLHVp0s9uEUb8kQWOTbNurwFWcGmc3ZSBd
caYWu+oypvDLYs9AvbXOiOZGx6mT0fXj8ou6hBPb0v67pbleargyTZXJE/KAvhwzN6sWHs+mDdsX
oDtTvigdAFgLwK9iri8JlBCJYrZB4SEjClmZOYc1otGuEZcnvyKQS+6kLsPrRQOOF8vjeE3WkYC6
IffaRy582mLK9WjXnvkEKqSPcTATiTtYr3h0QHPh4U7jPuutP4hd7J3XFiyV2439pXriy/cOvSnD
+W4AtUyl33IOJlmOzM3xTLsM+CEHSDnAUOJO/cQN2VjIiLICRQaK8I3afDFQyky1C4QZGRmTTJLg
8IyRFc1QOU1YOq7XWPvR+dKkT13zeNlcVlon+JQnJxIuMlWLvMr0lzJD26L1XwXufn7mwJLFZoqk
My/8z126QMHfcfyvKKkhLlHKY7xQ5GJtiJkbSfLPb+eSGMHX5UWnJM7ET+WqXto+kaGS1Wernvvk
4gQ/14+Y9Ch49vXfPfe6Tz2RJTg1J8LzMstePhILeJRgR16Zucdp9xdIV28UQsxLSpRMOk1g2xQr
2yZ5qTuTryOHyS6CP6k7JSohrjjqbqLVCSYvwqrHy1YMTDTj3SxbSJNdoci+Z9S1Hqe8uOVP5KdX
WIWyZHLVN79+LVNwEsasTyRWVZhufZNmh7G6g5L7lRUSUgRxRv3LJizRdVPwFIPeTSbtoRxpPGwy
+zjbsqUpiS8SF0L1kZSFyghUotQ3nf2jidFLUj4XgzSs8dbpBbsV2fUWw1D0GKuKmMkwtu2B7RTz
0KNI6w4N9kGLSeImpFoh+AmS1SnwiTSe8P1Kv5abdh8dC6lWaPxvXTqb4DBswAbnLIZa8BI0q/xk
z6GQ2BEYwn4JPBsfFuYhLevkcI6yDyj4j3rWsfNmITvJQDzXZVu2qzOPWcDcSDd8SSzFcxYAylw8
DkjfKCXHFrccVPOXbA7yQV9qOsyrbnhNRzimJK/pMhDFSWs6iV2Iew92kU55myBFQr9kDxyxsCgU
SRtLcq8WV+eTdKAyk7GMFpgesr6rjGh4vk4w5RRrR101pBFHdpOCX5mHth3U2Pjpwujz8qwfFJBP
/nOTDADbf1gdr3to07UxXwTMHRGnpSXGnDdD0oajQVIvKaoPCx5cAmIaf+XKXgUJ9znoWtorBk7Y
2nHqKRgXU1RpxrMeuF+FCNdoZYlrx/mLHfJI8KvN6R7lkWBdBV9FCa6ZLlbNEhehLTM1v4o+1sP7
y75/vWLFRuWvTyOkb4s26koywmH+E6177PVMZmAGdAOk+xatW1mfXaYMQgY35F3tUu7G2s46lqxA
oZVdd3ksOZlMjOiZUYlbsQvrXfLeH/X9FA0Y+n66fH3rQlxM1QB2FoPYgl9U1HQxmwnpvMIAkN2D
s3V5xsykRKtX5oJ5SvVbjCNMn7B0soplin4aLuYGgBtlfs8CN2iB48uny3UA4WEO1C8eZe5XckJH
qBPBXq5FC7Fwjc7eTA6V9dRN7y5f4rpbej2dYLTYBESSzb8US8K5ToMlAaKR/jlvmh3QEy/LWne4
r7IE242zbMIMCGRZ9PvU9l5q3ttj5znkr1qdJ59MsNwuq8umoDyHw3LDaIEqK2olarGeJr6ehX+6
k+AxusakzzNyD62jHp1zEN5iaRpNA7bJ/ITJgF7/xVW8yhMMt4yTsWkLUr+0i3mfIAdoHyCnANXm
mR8LrDxc/lb/kly9ChRMuHbGgi3ui2+Kwvaw7JoZ3ekJyVxyUPrgsjT+Qc6zq1dhYnbVmDNiBvfq
JfhEE9djZHNZgkzPBWeBxRe1ZTN3Fq7mY3AchX/uZ2WYMZB5lN5lYZpEO0Qa27Ec2DSDCealwUOf
6zmYMUsB5+ElGdZSNRWbjOgsjXtekskqmPVPB9IbAxOOoC8QR7xAR2PPbvKSavD20s8YaR3+pOBc
/XAnooQPN+uJFSFBRS/JUoOa3bjW32n+iQjhy9EhxqzrkgOOFykoqJGAubYtr9k9L2qxVTB/lVH6
rKrKq0CxhiaTBgLaDgVTroJF0PhsmqCUTz/l2RXTNImmrCrKiSzBw8c06cYIa8NhpvXAUt0b4xem
F15WIBGdP2rdJDE0mW6IlXRRKpG1RBDIH2l+taxJuFxXYS+rz3jsOLPqk8MJ/r6e6Zw0NpSD01oU
GTZ4+aT3UAYoV4IibGVmtxpfTuRxZT3xybE7D1S3YePJGPssdb2iwQgRGnyj8fmygcskCd5fbUCD
3JXo72XpY4sHFuZsW8P2i0GV6McKFAmyD9PClgPGojG0IEiqFMPtJwtFitkB28iwr5YGiqLOQZJN
gTIrIYC+vWTAPEwC4vXLp1w3hFfZQsxhbgx8Gw3fj6LOLa7N4VuCSaW6uE/T/0wih1Na2M/DKg/I
QcQuUpt2LKYx7pPZH7rm2JE7PW8lp1l1VScyuLaeaMfSjZY7qfCKToJi2QQvgiZjnOCu6EzhT0QI
Cq+wLMImDVLFWh+xOhN5KcAOpmfq4qk6/pC4rj8728vfaN2gT2QKSm/1gGkEAdHPUPOrNfZnzn5V
609ECbqoNUBzYwvytzjHsyoL5/hOJ89KlEjOxP/OpWsU9K6NomJ2EhyJuV9qtp+LL2b/UXJt/FNc
ksF1/0QbtL5M0fqHH+T7Q+2BA5MvCYDnlg3YAYCM0mgP/6dEIVTSwsaDfw5Lxrht0C2/H6kzG8Nr
/HlSOvW8WiuffC8hco4qMbGE8k8eUGJtje3Yuz9sPEtkiY2iMl1wuhGne22oT3ctnkKLUNrklskS
guZYWoWbJC/Z1X/tBkuchtgjSgrwfkwMaT5dPpLxsavvJVohO4vgMkysz44GxVl4dvM2V/u7vNCy
MCaARRtbVwV9UBVzUZsaOv/aL51vSRjhIUIa+9fP9VvWS1w7sS+MunaFzjP6n+f69ejxJ+No/+IC
X2UJ+uCWmt611puchveB/+QZft0FvooSgsi4gKZI1fgVNpmnZQ9j95jHpRfHUhAU/pfOHdSrJEEx
8onGBng/uIMa9s7wwGm12T3FrFja7jGrP0qcrvQWhUCijrldZAWifU4wnlZHe+Io18sE5N1FP9pY
VcVTXOcGlQaGHbcCNyKQui4bw7rfB8ElqAZBnicSxw2uWy9ZB39F8KcJmFo6zuYd/bgsZf0TvkoR
/LA+10arZ5AydGxb6Xd5CzzF5hMrZWuW/3Kjr5IEe2u1dHBjjEX9tgEADt78DM1S214tJKzfssSK
026GqC4KPBIA4/+YE/OJOsmjoY9HbOHs09hgT3NhgPHanTZKTXPP0MoB88Tp3aw07wwz2mqMXBkq
dt+18Sq2+79JmE9+nmCijpVU7dB0mJca8UhixJ6u2EjLNzF+0+XPu+6xXy9CsFDipipVS3zechy2
ef9kxEp4WYJEgVzBMovMrAcrgqGMWHlWq0BtG5/RL7HsfUKmP65gkdqQA4jMgf681mp/6tfWZXEQ
HccyTIwUCIfCAvJiMgb9+TmSwkeZfumqLH6vmvmJKOFYHQFsjRGjs6RHN3H71KBjJsOJW9mcQUFh
E4A1WyrCnSvom02HclIyyEg65126FEHa1P6SF34b9QdgJAXMAu0AxuIwCb4nVX7QSAKKYB0AOijF
sPoRvf8LpTn5QYJa5oT11OQ5y6gesJ7yySyjH7ky+kkS3/+FJPhPoIY5vKgSjl6bwzAT3rgz3K9Z
9lEv0HoHsJQ7yqqdVTsAbYJBcMmgVxbc21yPqj51cQv0AOZZ/bvGrrBzyjzMmO4vH2m9+/kqSlwk
A4B1YxUzKg8+ON13WN7L8R7vczQQhe+Ng2LU8S/L1Fc9KgEAGXaFXfuMK6l0YuyKdjwAu/S6sBhX
lTCig18wGrTMCWiZ7heNhGVrHZox8t1UOeSGvm9y5VjFw3EyzK1R06ORL54bYZPCmPwxHa/6GoDa
dbVxMC9dxMBWwFSmQolXJrasA8O/tZhEmNADAmA8gFC/vGqfZGF9GTtxrKCu/jU3ER/+tAJY04ZT
UWJYbfVo7nOIsqbhodExXEqtGUPu/dZJiWyQXnYuQfXq2LSxEYBC+zWT/ekZ/6CLJTmYuMw/V9M0
Vw4CihmyoPf0EWuMih/1QPF2vchzd3iYoTtTYsVrTvLkOkUr1hKqDDnPxpj2nBT3NB+CXqoe3Klf
UI+X7dUT9chtawEiK66RbrGeOe74OpV2w4vgVAmBFvp3renTYwlhJukKe555G/6nQv6X59u17tWp
KCHMGEv5T5heyirMK8BcGNSrjGunycFMIMvXZd+L//eTq1RH8LeRBgcb9CWgw25mSNgHGbDEuhRH
14kJDCjDFaR0QCCpdQKtoDTZ0OnOoXU4utInz3XzehXDTeLkMKCyspdheXnyjMJlHx9e3n40PzvO
R+nbj+xMYidGZXmfATwaEx6zT+sPpnWVDY3Em6/mN6bxeiTBPeWRGSsaj7+/cineC+F9b/mo9upU
5qkswTt1rUnNKMeJ+LM+Mf2cg8R7Bfq1IXgEyfZvnolP5InRsZinbB64UWVJmGOBMMFKvR09XY6H
q0O7p1KEvIJo1KBp/HKDfGhX/TxjcSVK8RRZAwoJM1BsMxmBfBJIoh9EyJwqFmlmZeA5pmMPOvAR
iiYCw48Ej1P2zcQdilJVsrQt8M14RNE3/FC5b7x7+WLbWVJBrLum38pIBNe0dE5e2Bau0sDTElZG
pvLK0j40NvbOZAeT3Z7gMayuHVu8MGG+ENgZbhoHefK1cWSPdDIpgsNQDKtgMyvasEhuasK8is+D
StfvJW5JZA8r2rFJGz6Q8yub+fNBWp1/gvPQ+PqJBH8xTVjUGxXog1I0/lLXD9hHRDekuaE9mBej
6amI+i2ZsOCkmVdjYd3oS/7OoORgL1ZYq3jjSpxNHKUba253JYu2thJ/rw3rK1rbV4VZIWFe/mrr
9NREBcezpK5eZw0+Nt0Cpcz+1GPr1LiZtgtYBj5xxG/ZRP3lW8IC89tAMS60YOWIpC+bQqanfpXI
Nq0uaxZS2LcSqpm0WjzB+vWyuXIX5tnOj4EskgLjskGaquBjzIU4MasQ8OL5s7l8SbSrKEYnRA0y
QAxL/Ci/kzPNMk2glpmaiecz4UQ1K1kzxPDW7rIx49so3eUu9XTyXSuOxKgCpb4aF0k2ybX1XCZK
e8dwsfQhlmoDYK8UrcD5lOGpjmvf6QqP9dh/hsdZyEZnQ3D5lKufzfwtUAxJmR5r45zCIZjonnvd
1Kc+CnJsmZjAo78sajU/PxEl3GeO8Uatr3G2ocs2XWkfKZZpl3gI8A02l0WtqvuJKEFNiNlNkT5D
3RX1pldBDBFbksNIPpQYhuioWkmaQzkSAIykfbpRu+dUNW6jpvKU/rFeZKzc3CVc0AwxFDFHmQad
Px9m01NPH6NklyS3ZvlRnZrNQg3PHGTtH9klctU5SS5No8pLQ8ERTXQlGqf061mi7SuoO6YDqMJf
6k6EcLSkdOnqEiLKMnkajPZ6HovU05L261SnBSKu6oH/88ao58c6XjajM4ZjZgRTPR6A4+wPS7O3
XPrUFNWn1DUfQF66XzjMaY6kh+h3l5Vqtblx+muFBLifc5VOLRS4C062wvl2MxT5jwaEVuu+k/sR
ghuGMu24avHRGRBXxg4JKt1hRbcP+r2SvoBVS7fOZA5BCE0ugFYUOnM9a56W6AmYAVYnSxAuyzjD
CVMUa6GtDvOcU+DyONuofNRLTVZJrPvvX8pliRHJYZqjtCpOwsHUML4YYXCcDA8GKE3U2rOz7ZRr
PokfJFqymvygoYlBKgwMY6rrrdnYDF3KykDyk6F2VXvHT5Mnw7h2k7Cybgv1s5LuImA71dKXcplg
bs8n9qpolJkJwXl5700YBMRg2+VjrgBHmphWUC3g39u2bYjzLjk2E9vehDSq2N+yRt1FifmoxWMH
Ml6AhLG2B0VOufiKYT6W6vIV+7c7sLredlO7yXNL9eYBIIXLrIAi0sluF1fLvaGZUl91rTjokmVn
MgMrrFqSeuWsPmrlLq6UynfUHEMheCTH/74wl22TujuWsX0eY2f78hlXAhZg5tAzVU1HVW3xS2aM
mW3cxeiU9dfNkh1N+5s7A8WdxP89XEGQTYDwYxoAixcjY1alE5gssU1b5h+AuhJOFJh2lw+zthjz
Roj+Vj3QX89yVpcdcs6f6E1zfKiwvbmxn01PA15MHqTmbleZgRy1TzR4F5mMqrp4zSbY6FTFm2zs
yJ3GnMRh6fr5DTC4NzmwFErPuV4Apwfo9jwggUq3rWRz5Mxli4IFmwAnPG21DoIJsI0jh01eCsKI
UDPiNCx7qu9JkpheEzlOiNvJ/M5l36ox/rSM7YMbDdKXRlGlXn4PGj+6C+Qz4BcKX9ou8QA+9kUS
LqPnjJ62HwLF8J1tdRvtbTzZhoC2HK+GUJHyyZzF2hfRoF0BJyZK1rPU0qELVsLVKgkLOt7NVnzt
TG7+oAC+fhpbw5u07ib6oFa58hh3thsoo/lxdKrhmQTFFR7OQKf7Q5vj+1lhAc361gfXHdrl+rAr
aaFK+uGr+vL6W8WstJjneOp1XFNWR++KFlVYlxePJZlkOamY4/BL0XQL42zAESeW2KerzGie6lJF
O0YhGDRzzZt0jCQ1y5oMxwS3JOZ8kcqKqaKi9PHCei0Jp3K6WzRj5+hS4xYTBX6OUxmCnrtdP3VD
0aRITSYsimOFtH+BJs4BVdj4JIhl845iISYK5F/wJNiAu3Kex15PQscgfm/eFUR5GvN70yoBbjHJ
YqoYykVpQp5YGG2XN5OR8Nb+1Ri6e9NDmn0otzKCXzGtd03wgGqahcAG1CldzBkmM2nUrME9JuaP
Hn2MndbNh9i1vtrxZ1Xfs6mQzVKca8dbiYJb7u0kLqsU0N6M1g+V0uxiR9YmPrcmTkAC0gH4f8vW
RNw+XVvyeknAQJK4eyM1/LiKg4rKmL/PNQJSMKzEmRSBcHI2zK7V6jKakFK7N6PdB00GhH6tCcZZ
AZpM4kvC2eqh0FoHzYIB0DwxZlapEzdpBOjmbK/sZr+84RTf9NgAtdL2MBx4xPxocFmmWIJx5TBP
RAqfyp20xuotoGT2861Tz+9yirZSpoZkBtdwT3etY9+aRhlelvrSZzit/CDWBaYuIIkBe40PKGTk
IyMadp3LEiSH6c4OTWVDb0kD+MXSbwN12y1YbKquo2QDpm3UIuYOvUNZ8nDuX978BnG3am5GTYGL
KTnFdzjccQ7ZasfThuSocwAIyU2fvQK8nBkI0w6SaCAXi1+3rMx8VDC5ffJu+HMV/w/eDVds3nVO
ZAmfVWtHRmcd98spXhTvqf3aAk4PV91cxcwnG/7MZpnelAZg6pA5HOlJ+c2fONKo4mMwxVL+fu/4
CQfHd0Ckq0L8JGeaBFhZ7O9gfBvT6m9lAQpmzjC9XmLOCYyOaDNP+yggfr0vdul4xF6ezEjPnBuq
Lk21bQDmW67riu7UadN4ARA/R5cH5tKHYZ8flE2zsR+MwxwMYIy0ZIpzpqiCROFjkh7EMpYGtzDj
kNV7I6iv7fd49QUmKsXjoifDQz/PMAWBwvdrG7stdZNDyPvJewZkmBZ+qPg4bZNd9S4NMtmVnjkh
QR6/8hN9aalZTE6FKzVui31+MwRd6pkuVpb44xWad6lnYWcpd3dAeEAaKXvYPCsjXEG+oENksPoK
AxFYEMF+/fTD2WpHsiGP1iZGWDZCLBcFxefkuyqZSzvr84tyhRSAzIvZajbkclZgjvtd3lgP8X0X
0MDa9uFwBNrlNZ63rtDZ94oby2ff5eTWZ0Qc4q8QWkC005VSSao85LACiuccm7vxh32gz9jw337r
NskX65DXHmBdgJ0c+8lm2lmfhkcZ4d9ZGSF8BKEvVKs25g60uAwJjeJrQHEC7RNvHQEhS+4PBlBz
Lsegs1c38dxCDLLdOjbchNNgvUvvne2yUz/xxbjYH2/ljHTnPvHt8cSZZPBGUp3VuGVgpwaZux36
ZjPGXdBamH7IPszplyQ+uN37SpfVi2dZhSBZrM/Gcly0FNb1AlC3ePG9uWE7TAnc8ZVK+m74LE8r
zlopwuW+XP6JSefUYYauvQhV/XoXveNPm+nOCDjIFHbMvfIA1P/QeddybxbomufeYo8Z7AfkUxNE
1/Uu2ZCAtZ6MMe/8NpADA4WJYLoKfVrRfU9W0yqsqUv0eAowDkdUCya9sg7GKH32P8vwsf6AoO+A
IEa3OBD7W7eWLJadRzQuwn7Cxs/S61u8lTMfSL6Jj+7IoXLij00xH1tAmSXm8OWyfp/HKQzZo8dj
gmiCmPrLk/rJF0hVvMZnalWGWleAxSXqenubIdV7uCzm3HcbGE8z+D+Gdd4GQWlZ4+GH8UwDXDhQ
Kx4l1J2UZPUsFbcgx1ZR2GquoSHrf3uZbswWplYOzynyG/UDMDL6G20HXfJsr32f75dNu2Uxwq8s
Op37JQjG05VNVJCCnrU3lN6JpniCYCsZd/lgbePW2ratARiUXFbVrPikt8KEUK/3w8wYtlkQ6BdM
AmgeVT3qgUgZkT5GpiZJLfTVWz05nBDpF6NPY7fF4ZZvxjbfNOp96X+jnIEsHDFTUWOkwgUhdhmU
D8N1vDV3VViA5g3+8U4ahc8VFgt4uGBiowsL2xSisEHNKurdpEJilVebfAH8O25gZ+/bIG7ALFmC
2k6GOXjuDd7KFCIw0ruJkDxHBl4u143GkHl0n+nSyzKctXtGFxQzuEBlRL9QuGfHBVyEEeFs/Sa5
M74V1Et3bZgE3yYCyiswy80BuK8+W5knU9/VWz2RzP/7iRugpk4n6ihlmI7MtxZ21erk02UXcEZg
4sI2T08nfDk1UdKIpBgH60bfPpSblnmcYGLCrm13SJ/rLXDFvcsy1y/U1GCPNv9XCGox7ScHo0cV
eN60b6Vd3w/DeGj67oHlvOm+NEz2CfknelNo4JAWXA+a5hh+OwscaTMaWbSwCg5I23af0s/dsQ1A
JhGkW/srZoAlBzwbAeaXeipPcAWl1RRKmi8VXMG0yY91i60UT3/MguFj/85RQYWMHgTg9jQf+8bX
2aG6Vt5Px/zB8jEx/FlNtzLk8rMhLPEXCUqstRMZVXfmShyFyRMGNl3P2eSP43ZChtzEgBNIHpU7
mZOyzorZl5sA0gpnZEYgFTLDoihjlGNtHeLbfB0ma2dnTeLFY3PXaTW4NtAkxFBllXhLEt82/dB7
boYLY/atRcl+VJNNpzsBSbJdbbYPquLuzCbZu7Zyu7AFE9XMG+J8tzBtZ0z5cUjtY+nkna+3NBha
x2f5jznLfRMeXyubZ6eoR69OsptBqe6xSVB5U56A52jEJFoNLkzwi6KJkAyHriF7ZLTAcAbGp6/O
/TbW4gP/f7sA5c1Bq8Rh19wKXg0D2A14ljw2dfdT2hPP1k3L0zDTKXH4K6Ud16rXuxTDKB4sLD13
qtDOO9Ujo3UTz2Pl5Yp92y/DxrJodl+RilwbbHrXEAxV1XPYzPFX18q/XjbhtczBwmQ4OkCmhRcp
wWtMvdPGBTIUdLswhnJIQ2AmY55ZhqiwFr9PxQgu3sSlu9WiYwzXoZpn0Jkc+mXyTOrkR61VZXCu
axHFVvmwp2XbLlKvt/52Iaa5uP1cA244vV0cZ6cbw4OrmuHly1tz6/iMSOsMzUaCyf3jiVsfU5uq
1gwxIC26XwprF9fQtMsyXhZMRZdHVECkYuYXHQ+Rq0AfumGxnAVjvl2qPvZ1mW40uw3aeAhae9qS
rLhaKPqTvWN5U0u/lbp7l8bV4BUqUf1x6O0NfHS6pTEF20mp7ZiRPY4DeYwwAuCVRr8FhPEmtuwv
pdLe9b1ytPPJ8OhSgGqGogkQUeuQWJj1dMEekuZpoFVpzC2s92dj+ar3seIVKaFeTuyPTueGIDDD
nE/Rb2mZHxN1qTz0TpgHJleWwyvUR4pU3aPo6+5cFRtUrVLPnqvii3mzkt1fvr+1GEXQNdbwCqNa
pqgKpASOaKoPddgAmERvbyymeyQrg6zYN0ki+VhrCnEiTKwvibM4GA+CMNCY+QTOcCg/XD7Oapjn
L50WSOTQexdXJCvKG+Vdz2GAmn03gE6K7ahPN2bqOdUm85INskVJ2F09lg3HjpDL221CnM+LLOuT
1I1DJel2agNV6EvJZ1qzWOScJiGuRhzdFCzWzWgHtD/cHLR2G1nltunNHe1krnf9JL/FiEvqkZro
PcCXwZhcRd7cgY7DkLU09LUc5eQoInChM0cAg8+qGsXY1G+bu+Tb2AKXF23RZT/nQX3QAWFjeOWm
f0Q7YJs+JzvnQ6eVfhfKmoiy4+pvHVTRdVoOKnX4Qe06coC8gqUViT6ufDgHdSemGG2MppzlgAXi
qg3qYl4wAC619IbkZniI5hBMXz6fO00BCeRc/0EvZyWkQDABoyJeLmzk82/PRtVe02ae7xqeemj2
5YcOtqDbANArfTOwb7N7jfjJwZIMa61c6RuxYh4UaWqku9CgSV08k3zpCpmF848iOPw3EgRTMMjU
jypDjvuTF6IKAITCy0+kudv0QXaeNYfiYL4PFGPAeUEJISSUJpogfd24PKHEKNjNfGN95WpZ2Z56
xbnEjcmTpdVrFTYcGCaZOBkm6GeFbzd2UWy1Tg50/nf2AcQuBhhgqc82xuP/SLuy5bptZftFrOII
gq8c96BZlmTrheWR8wwSBL/+LjrnxNsQr5j4PKVScdwbBNDd6F691vwZepaH98/o1knBQLmjo/qD
Mbif6dhFmJ4bOpacpU1k5fEnFbyHfkWUVQOrc2OW7I0Nbl2IS2vrAbqwltpICOoSSUHtfOnHMVSd
xR2hGv7+mja37dLM+jMuzCRGPS/gYmkipXaTzhOlK65BI/+Sf6Ga6/Su9rn1its9Nayt1BU79+tb
rt/6wqxC42wwapgdAvOkBqhR6CH69P4cDHfkJf8+f3p/nVvXzVolLSzd1DQix4XaaBtDV3I47OlJ
YAuVuAnft7BRFMYYFQpLKEaqeNnIKXCiaaylM1qCvxNV/AmhKB5vv5mSvt5Uss6YcgC/BErs3TAe
lD2FoTfc/rIJ6WotSzdTjqHSiFzPvgrIBhK+R/E8RmjzPiYQ4340QQ2v5173mL+W0d7V3jj9Duqt
0GlF9Ug1VMk8rtm8OCvv/YjHhHNF+NmmO0JXG0fiNxOSBwYcZZ4JA0Bw1vsHZ9KfFUfx3z8TGx7j
NxOSC9YoJ0ljAT6ccPNFoXniGWMT2BxjzmmfTjt3eXtBqEdpq3DlGzigMFoBDB+sFeQxdkYwSGbH
99ezfnUppGA9vyysv+Di1qYtVgOBcSBWk6F0CW9/2BnB9CozX5NyieoUOK33LW5/wV8WJfdESapB
aBDnYFBfMagPIo9zjbcEODl3ctNNQ/DpaAUDHAKgyO9L64c61eoF4yEqQ05lvzTpkype7GIXYbe5
SxeGpJOttnFlZAQsystXEGB7kwpnS320BSPmqbWLnuyuQPDmZbowKZ10DS821VihsEP9rVTuxxyy
8PZO/3NvWfJRt7hG8pUcPtObs4iVUBH9TvNrZ4vkpHtcnII65Tq/V0+ebUJGFDWrRLtxlL2ouLMY
OfVmjho7LMfEfqFVj5hrQX9CT7n//tHe2RWZEcp2RDEPDo724kRcSd2G3yx7DCN7C5GSMt0c9Klm
+GTNUL7Shh7bwfn4vy1j/QkXPkF3cgy0CZgwk2tO7rLhYBQ7ufLel5KcQNtyOy0E3A63URykdxpg
27zaWccbpg9EPARvCHcblkPfvvArinqZAkzdz/i9EuPyIugdNE+WSIlYVBXewo+Ov4cI2V7c32bl
t35fDcVSrewQpZWC3QFAV+sw70nVb5+DX0aklzcBfVuXqnkX2RylGc1Vrb1u12Zo+PX15B6x4Ay1
WQM+pqCPDgG54/JxciaP0AdlVxRnK2m93Co5E+dmYTlkwJmzXGpBhRq7hf4SdwsPeKjeTS0Xci++
vkcLurdV0lHX7KUXZYI11iz1E+U7Ck6ePv14/z79P4ujugFpIf1tZaZkvEShBPMZ7OsYLCDaB9+p
pwEIv7h9wMHdtbh5UD/FOy3mrcVBJxM8YUDyvS3OJHojkNxicWU+L5FQzToQo/lsCPXfMhysF+3S
0vpwvfQYZtVlWb/G9PrR5tBhtO8E3RMA21zOqkyFwGa/LQSVLXQeCwdHpCZliCGOU8bSUOdz8P5u
7ZiRY1JZjEUvClDXZHS5cfrCA2PeWSmo/76Zrfv7U2frr9XIAWnS5rieeAP5UgMNGuMmE3sg8E33
B2Ax8N/AgAOFKyUJZt6VbFrZ6cnTHIrAiCEn7aa+nbgMcI4pqJug8tUve/jC7ZX9MivlDdUwlGY1
Vl1UF6+YznDBxxK+/+22t+hvCzLtysjTWTHWzM5pWqTdAVW/z+VOhNp6z4JV95cRycGqDitqW7Td
z+rHoP4t07sE/xm92xuY3rUo3SLS1GNZNQhXKzfE3xKw/xn2+yeUK1vpF9TcQNRrrO92a/3vF9c2
VVMgM03QZ3PIvJVXGdAMSTaupY8/yPkvDUkZsqLaU6fYMDQWKXTPXpKld6t+8pTiDxLKS0PSke+R
FDuWhVQ8MZugJTak63JPm2231NUdP7G9XRdfTzrn7bikGTewqMVxVaB4l2PuG7lnWFBrEce1QFbt
jUBsRpKL9ZEV03SxY0OqKU6xfsgWNoK1qAryR/pTQbX0QPacuONjGmR7AInNC/drqXI736iJwEsQ
J9OYz2V1nbW3WvMHb3egh1ZOeoz22fLo+8waNolMQe48YmKKfNGLHR7prWoOxgQctOQMCIJg+Ob3
bzfGoLGDstt6of9mrjFdIDv+CXPNphP8ZUweJ7IdMzPKlTXAoU9tjoGmov+TAAJgF8rcmgo4jnSn
1GoidmIhTi3xfI305W4ZafS+n930DxcmpNuUKEqu2uu2m02PBnvtZiUL0yJzZ/r8v1mS9ibRk7Kr
ir6LMO6y6g8l4B3oCi9Rwdaea1P/J/7o18LkazQtqh73WtZFBfvcsNCYvon0gZMdKjI5gcb8lapr
JgWgER0QKod4bhJt5Bp3QqslPTgV+Llsh7Pd688Ql2RxvcdTI2+XbE+KH0arAsPaFjS0XDP14qgN
s9lVuYdLNXnl5+zbigxT03BudlF4b4qLsm3pWTpqGRCAVqmEzFe9xdfccGGuLa6aSEyB4y3esuYa
mjeN/mK6j/l1me/ch73VrzfywjUaydThxuFr50wHh2lrgDCHHToGoPqy46s2Ta19Y8wCAR4he5JG
qcF4pICvfUk/E3HKOcQUYTPOd4fsZDfy87NSFUNUDgGyUh5K4V0+OChyK+FKvUkg6tbQq+p7gi7M
+j171HCT0x6gZ73VlyVB2aZ0jPIF49VDrzkhowQyKJCIhq5cc90jig6VcEl7+Hd3X7YnHR1QzhKn
aEwnbKrDrJ1MPfFii7k1+/S+nb1vKR2QLIUqqWFPTjhb30d0eLpy576/yQh+rgQDW+BeBiukI0Mk
0YE3eYmOZOgczFNxLv3ZFXfEXYWgyGF/ZGlzQRfm1mN6ceK1pMkLwxQ0NAt+Ldr2sbbTf5lPySuS
gkynE4XTntvh3FXf4qFlkSDivtWyEKw4ewnwT8T1m5N3sSAp3tASaGyhYsJzYUZ9XRbW7Jmaovp6
QxcvdUDpVMfkDG6QR02zvw0thv6ttgUWSsRuR9QvSo8a9mTS7pzkFuoVXRWMwgaXx5iCmxHCMAa7
qVvuDUPmMxAkgDn0pNfdV/ANQDujuVOG6vj+mXszuyJ/QCmwgf/TsTM2rT1UCBmH9i07DhFg0R8g
PIXJkQVD8H0UB3tEKtv++NenlF+xekebWSOxHValywM1MPz2NuvcVPFA59GEXwkSH4AC0T9uvLpz
B+bm13v7KWeN0trl+Jdrdp11ReyEZYXyNG1AnhADbLTziXdugVx0tUDqDBUerHSws6+xXt+jaLXj
odZNeudcWpKHYiXNWZpmcTh0mT9qo5tWgP+xyu2nhzq/W8SBTIn3/snZTB4uNlDyVsOc9awSRRxC
jMot+u+J3VwZw7PJF8+eP7xva89xWetOXniSeZyHeMYIfsjCCdo/xBuLSAmWqDk2PiJq7e3BnrdX
Z4AfGBg8YESkLwp1zXroAAqNJl3x0mlYPNPkeZClzQtXps43S7WI3l/km3Guv44jHhiA7WL6XsYq
MVJNhZhapGPo0kCFdhoD52g8runKGlkrL/Os+9VXpxhQjIuQuGbY2qC82cPevAE5yL9EirCCp6xq
wZocTiE7qgRXsjzPHmTdT+srf+I7R+nNy0e2J33t3pjbDPeQhuAwOhpXy1m7WaOSdr0/jrFpy1BV
UCNDGxCqPZLDm0knUtJjZ8srGqlBcbIfTBdu7ko/7BWaNr8jEjDTstBQBmpEKtEsTlJWphrTML2q
j8U5O11G271ZhF1r0q7R3swxAAdrzqE+8pvOA2v4TXVMvCnK9seR179N9jmXa5P2jGg1MWtwW4YZ
AUs35fPXrAKbUIunURfXvqWDE0NrmTtmeuohR2Veoplh3Ff++9dm66Ze/g7JDzXtYCXj+ogxyQ1e
O65DIp6cO+tL0ps7nvxNdWM9p5e2JDcEoYJiMFK4Iczu/ph9sJJDVjtg7uyVD/roQVjI717eX95W
sntpUsqhjLyywX2n4M3Ea08oZ/AkehPg6/Z0FKDCnK3H9+1txcRLe+vnvvC0A1PHuFdsGhJGfZE+
KpT7I9n5kD8TzfcOj5RITY3CFHWdL5+7+swaanyYqR5V5fykCP3LTAeQQbXKh8whmGkk/pDjqqaD
x/vJR1dOR6BukOC138F8/61KilcqzCel4k+9UH3TYM8NYx9Et5zyXn+oWF9jem68bWqtc9U2v6u6
qfKUTrm3MuFldexxKw8Yq29IbYVjo2RXCKi+boEUE0Qlbj8mD0ZqHpjRJz54B25JU7TB+5992y1d
uArJLTEwOnA+/cdVWFfZ6a+ru6blu45ivZrvfH1DKtJ1MR79REejsQkwolA8QQAu6jF4NxRPCWa1
/sGE9uro3lq0QSyDzggeH9LqTHssWMeQLOTVh9z5olS3pXWlQT+hfIo77tqMnpTuxih3GkybvkHH
6KSNxykQ9dJh7q125szCDCONEcAU/Ys14E3cwev3TuHPqna/s4ubX9ayCMUi8SSWCT+UWdFmoNlx
W3VvCOiJfi4hmclcywz1cAGWdDdUr1/uzZe9sCjdpFylDATvuh2OtTIHpEPrjHRQAV+0DxZPKm+y
mrvColcpsT85FnuyBxDuDEsFsrfqB21I6tZmeeoy/jTR8iRS/Uoz9irRqwt+8xsB/8cHwWDDG5RQ
jaJnD2LILNJzWgdaXYeCDtNOHNj8EBdGpDiQsCxL+jSuI0iIhlNmEFdfyqvUGSGDWbmdmHxAo24r
q252DG8VW9YZ1v+uTgoKWtuPs7YwTJZiOtFNB/Ur2mZPadeGtK92mj6b3vnClhQN4Jz7appwvhpI
guQd1CGZ8NpRuDvneDO4X9iRLo6m6hnNbCRkf5K4bN7SC2PSEUZFAvJyRYc0nkBoYhaeg9cL16/i
Ec/CqdjztHvfUPJF/aIavcYyJxzFcQjWxkjT/iQCxxhId5y97igQyMPdCeRNH4gBQBt1MhVkZ+t/
v4isnaElg50ikq/f9N95+K0lmuhR6ASTWuA0kbYPZIsVZhKSOlqaIUK30zd559Fp2Tn565WS7zUk
SyG644ArBg3c31fE+9qkSm7FIXYQCiDMzebw/YO4dbfMn3Po6P+ZjjwC7+ixYttsVMJWTVxa3iQA
eunfnGav/7eZO5s65vmBJicAW0tfbGEgREu6MYnSBEdC98b7+dA3p8yzozqYR3/3abB1GkAjQE19
nQUF/dzv327ialmNhMR/cBo2t+nClOQ0yoF1rUr7OmpK5dmqtGgc/kT+DKxEv5YjfT/weaVWTzRQ
hZvnhQSd80OvP75/FjZTpEsbkp+AvttAeKyiyhHMvh2C9MCvvxhASlWhuvf+36w4XBqTvEQyIWSJ
GgtiYFMxvdRj5Jr6C/LPo+G1J/Wg00//2/pkQqlRhcCmDfWF0MjHx3LEHqVZ9tA5M4qHztx5RVte
6VP5JPh419WYl1XUPUjV5n3DRIwN9wRGdHmiQuWzBUlAE/V7Fs7qfQPJAqoJt293oJubZUfzwtB6
Zi+cYW/aU1raGGhnhCpRuwrmAZQB2mYwjB4KO+/DeKKfHAIGj0XDeysbQRHoPDZ9fWeWtAkbq0uO
XEmKWzpmCcog8U5hefPSXPxA6X6aAkx4UGGJwyQ3MBLdGjeagDTF+1u+Z0S6mc3I9aZnVhKpSZhD
TU6tifcnFlYZZqijvZ06tw0BiKHA3a9TPbCTPrKcZoeYcivxMsHk+F8Tay5xsZWC6yZrBY5tamdu
4kC+Y7I93Qlsixzs7NlEL7uq/feXte2vwdeFcUKw99kyARwbswW8NJglX2sdBp5LhRcf7Ch2JxA8
7TWcNrcJCKUV4I5RIzmrX3S8APNFxOFiOV7dKp5WkJ2O3faCLmxIzq3H1vPCGJKINZ+SrvVncZcM
tb8sUd5D4DebMGB6JO2Rto/53pt/89ZblmFgTBIofnnQtBiSmgxTD+ftJF6jBkz9UnMUj/kewmHb
EF3ZkQF3d+ThqVQ4ceUovRIaCuq4KgkHEIMpqgfOe7AQ6G4NWs52RCVub45q251bvyxLn9co87g0
GbbwrwrjWokTYZB45HAQu7Qoe8uUYodS53Zc21McqizU+PPYAgRWufn4Z0Hq16pk4cw57TsGOcIk
6lDhj7KDrofr8CKi1ArKQhrbR3tp7GZqiVwP00AWoKJyYVyrdR5j6s4JRXW2ljMdokXbOSbrXrxJ
Ky9MrNfxwqHUo9NP3ajglID7qDCbU60r1O8aKz2XqjG7eZnp9xXPd8xunxHML2KOSgXvkVwZrsFw
gikrvEP+olMb/gr52l8hn4CUaBl3Qv7mx/xlUW6CNZ2SDSRHIabMrpb+1PHHNju87yk3vfOFCSlH
j62Yp5QbcaikZuMOQ340FojUa/yK62lI0zzQuvSKFPXxfbubPvPCrhQVGqpUQ7fSJmQ2d5kdohK/
E9q2Px6Aw0jbbZBVShEaheahrSvAAOY8O3Va7OUIb+DQ3zGznapgHOi/dqQgLdDErvQYtSsFd2zx
58f26xwuvhNqB+pD9qs4qn6NicX9F+NWNQmC139blpJqdISFZhllEg0nGmFU41AhyBEo9/3Dkv7m
WaGgw8GrBDrGchuxAyytGVeun5ULM/1U+3mHrhNz08fuScE/UMjChCbaQJGj/BD7HF2bbyLoA4B7
2gFgW26X1DbwLAu0GH866eK8HJYbG4yBTbhfA908PBem5OMJKF9vJXi6prFyrRcQYKRlyKGo/P4t
2A7rAMDpBC09FdOgv/syPPG6iqypw58UUrbunAUEqWHqqwS1/B43oGOfTy2+XwJWjbHWnnpS7jjJ
PRPSd0tiLjoVnIOhEws3az/E9Q5GZWtjLtew3okL5y+4waiygLDByEDtl6FBEFJ1T+Fnc1ssvPVt
deViQv3xdysZTa2RGDGyLZAxrc1V5HQPxdEM1YNy1ey44D1rcr1dOFqhsQWvqhXlngDvewBVqF9Y
gRlWIPkne4OFuwZlp1+ZnSrWd4UZic4z/C6ivl1GQFr48016Sufo/WO+eSrwGcFzDeq1N+R6jYU2
pwF4Q1R313ZKvbpsdrzwlmtCok8BVwR9riNPOldVm7axjhRVifFS1F6UMlD4satu7fHcoGqj7eZW
60mWs5BLi5Lbb0fbmXpaOlvd1F144mZt49Ka5Cf0xIFQSdcBTQH5l5ZXtjurInCI4g9xG1agzut6
16Bop6L8UXx8f/s2M59L62tGdnHp4m4A7VVVo5eLOgfwFVWgU3B82k8EUPEcFeZd3vBdk9INzLtl
HAelcuAYJ1/3NB2XMPbV2wUocRX/sis0uXkpLhYpT72ZtU1KkHih7guQQXb+L8jgL+jb7vHZit2X
1qQrSLV+KfoUx2cIDAAH3ZWKuG4D4JrW+JmL014naOeG/Fz+xR6SZZxUkOYjl8z5V1JSPzeN6zYW
B70uztROb1M99prU3Hu47i1Ucthj08c1n/EgSK/WwunaUcVSIe4DfeEU2dEuOmXL2RAdCHnDMAFj
NKUQBNGNcVAL1BsSWwWtDw0hkf60cyH2bEiLmlplgpoPeDTjVx5UD+0jZpKUAUwm0w8taMIW5FTu
uDfrt30nLla2/qqLLZyTLK4xl+SEiwlxu9Khh7FHgFr6UC1nf6lMCN+x/DD0U2TZ5iNzGj9n0L9S
5r2ItbmpF79Eyq0VkgmtGPBLZogxKvQnWWCeQWJCw/UkYFnjbCdTWh3cG3d7YVFytwKjycIsActR
OFCA/RjlseJO04MG8Z0ydvydDd4zJ/nbOM5IZq4tcOdAQXFvPm0k9Xg/7zu+rdrAKmmkOhqaJqD3
/X2PFzRsRwaSswhioG4FgjFDs0JifTbFl50lbgawX5bePC61bmZlj1RtCAZA24NVd54RVAZWB2Q2
u7CCrcyNgOZEX9M3RGjpkzKo/rEEMK5QW26s1nGHxQys+d9Ocq4QHNCgItkAax1RZf5lw2GxjU5s
HFrZE7fvuvxK7OW4P98Zb87ihQ3Jw5gT8GPNnKIKDpVg7Up0bnNKoaLhr2xlCpAZPDQ8Glah44vE
Bai+tPx/Szsor1PyQHlWgOotBS5XIxBk8nk+HebyrNB07yZsHpOLxUpOp+ysajFMVFumsD8Wllti
/NzUvZVStj/pB7P+E9+CuhFaoCt1E5p7v9+AWK+MWq3aNTk1wvyjdrCA21dcIxK+7uaFO37J4r1F
bp3NC5ty7BcmWBVoy2todTiP47OJsiOgabNxXCc/0oN+xuC2iHcLx5se/dKulAUIjfdjqXRJpF8L
D00r1U9OowlNAhvEr2N32sflbfkXG5MfEGcDrdkbiH/iiLRdDLyf1PjRYNem+NDl0J1u9sgd12Mh
3RHNQAi2MD9EMQ8nnU+VFmghabBTlb3bsciqdgVWNsoBv5mQTqbeMIyqgyQFNf51WuG/kKh/UuHf
Qvb9ZksKeEK3OpWNeDEBFMC9FXKLq7BKEBM/b+70MP4H2jkbh/I3m1LIMys16xtmg/a4P1TlTa0b
bk32CBC3jJgwg9YFUMyo7fx+24Y2n8ApamXR0IeJ+GSblQuu5Z37RTZOHRSBf1mRPKZj6B2GTRXw
lCUtkHX3AvlRimpVDT5Pt1xQ43ft5Kwkrg3RwqDpvBJMzxBbeenSSNTg13T11yILi1XZ91D2hzk7
249d/kF9dnJvKEBQAfS8V0KrpHWzJADhOKROVe7GUGsZwTCnfcMDMB1doT+meOVWD1V8GCrQFhY/
FvoJk/7sxuEuvGkFFt6kfYGyZl1+ibMcSKTTXJxHw88zb9A848P7UXh9OcnXBAAG4MghGYBoJQVF
MEtnxWi1cUirwm9niMae1VuTNj4xrtJ02mnFbW7DhTXpHcfqkS5lC1nNrHicxeBm1cPcwMGJyXt/
WVu3H3AJQNVXxT70An4/VRCgnHUjyzG3Z/hmnuCRugfTWWu4m9/ulxHpfiwZAV8/H+KwN8h5VOIH
SufErWh+AuvBFYi0Qp0tR6Uov+eJEhRV91ok0IAqlmsdorfg2fITnUeqOmLa0P6g200D0uf4XnWq
26YVp8ruT0bBrnUnvU20wZtM65gx46YhSiQU8GXXxXJvmcWxtOKzalneaEKOMEuuDX080PwRwzpH
1b7hYjo3oJfArL91BAcy/hzNIERL89IrrfGmghgWJlKJqfmlLaAy3oRmCpGoFtl9oYZFAjUNUntz
nmNyrXATlr7E5pMzF89Wn31qG/LYNX3Q8lXTBtyzfcujKdYDIfRzyT9RXZystgH5u2hDAql2VnHQ
QEM6PW+CTsFMnjqGZszdVL8hjRFkwKS7jEK6ogSJcevEx05NTjqdvaqEw8vvwd2KUaXcfk7G6XUc
2BOZqUuW/Fgm6olUw7PFWh8sz1+RQc9ut5Bzooxgq1Qm9GXEwzyR0UsgxJsoEyC1UKtoPls5BNba
uvkEQc8KjH/FHXFQ0x1EMC8imBz7PtXx0mh1CBcnBzPPH+OxCJhS3REdiip1eqfX6cExlGgukJLY
PaaqLMOfrf4ht8H7gloXeni6+FhNKFzw9jyZvUfE0axSL8HQLAc2T1fJuQcBulF/bp1xdrW88Tvx
5DCo58U3lDYPHThqnEU7YiSo9ooJQpwpPA5YgDwVc0mm5UQK1T6ks+WJcTkpfRwV7RcgGEA4I5DK
x5hEdusERMDDorw2+b09q1ApAWxYp2CGmW9bfguuE9daLH+iL3ML3ZBkRN0Db6pp8ku2HOpZ9wCy
Oi1CeJNRekAefIiNyYvBNzV9M+byQcudg1FbZxXCjPEAOWLqmuYPe1k8DUdryCvPGsHe0l/lGQRm
n3Ow0hQ9/zAl6D6qzGU5D2qVPRD1Suu7EJmCp+PPj8PRxPt9ABddOYe93oDGDZ4aKRGk/87x8Bl4
FDcBEK8bvykt2BpJEYzgDctA21xicNgprUgtnwvtaRwNV/APvB1cTueAmU8WjnQ5RClQO6mVuGaP
N0H6MOSriq3mNbl2q8/FVdZcdx0BW3ritpiQq+ZPBV0OjQaGcaMIteGVZcBhQyfAs8SXZYSgxPiJ
GZOvgKkZ7JhhDwFo4Fai1uxcRDjfKFrPbrQHln7uiXkcsZvzMLs2APNG9nHdT1Qxw5jQk9lZwcR6
n5TfmHaqugZKKiTAPIGvsunG6MyjmnysdWhup7qrJc8TBeHPDGWp+rlHXjWnN1OVXdVx6ak5+jLl
V+EYV7TT3GJSn5wGhS2F+wWdUcLTvEIZMPz1oxwMD0TUfkyzs5kTf2lJyIQVUKf3W1v1nPaq6sxg
7c3ViX4aAE43SNRwMxzN+sYxIOwLMtw+BTUdECl0sT/iWeZOeMxOkJo0Fain2IXbs+tMrYGcyY4c
m9aJczO84kXldwMwNeY3auXHwv46GDFEx0rAZtXY7cXiVeJb22N7cttPU+5WcX6gduFr3IzsInGL
6qZM2V2HWE7Gj1WMGZN2cY3B8nUQB8069Ww2nWdTQ86J6SlgDgeoOkDo1gV5Pjq6eZTFD06/eJmj
VK7aq53bl09dnLoVCiwEwRzh1bOQJSRwoHijI2orLkRaXdqpUZuDbSm9LpXlKgdPuND7mxZfbuly
UHh3J5UufjzflamDjAOKdSDHscFjim2J03tm116HvzvBHKX9YDTQG+iHo6Dabc0/6lMTEOs27aaH
qhceDhXuLXNBKuSaCQ9GrKtWMdzGudfX0Ni0P4/902gp1xRYDZ4RTCpi9iX+MSEPmRN+7svSzejs
F0CmGXntTXHlL2p+WzuvcHifrIze5Loe0XK+MiblFlEW/FUGJkmXHwO9iZM0ANuAp04fbIxAJgvx
im4ISvECckIIzIKLvMTIkmXftJjOYt3iNtW5xi21IQaSz7Y/MvPY4pupU3xWRuOgl7fmWPi6ftcO
yqk2zuWc3RadGTY6xCjaKeL5fGNU1uLXhfqgxeyEl0tIytjT5+9DbYJ9JXbbHsICxh1ernD3aMsl
3cmCbGtZZ/c1/RTniC7OY2bf8tYI2mHyevtZzcqPzUInj1bxscybxmsJCJVJWPVJoIHp0OH5oajm
+0JvXbhvd+BGSBNMvfY33EH00q9ZJlAHaoPMPM/dV5YilGB0vhLXKf8659YL6T50uCEW/0jjV7M9
Dx25BULhqQT1ZeNgxh+BVQOJGxQF/aHANKta+bN+yHgPfuDCswrqpV2Kv/to1/y5WyA0DC12d5jr
gBbawezTj3aO4Vi4RD2hbpcoJ0i0YygEojaW7kOBwCfWoXAe2sr2DOYgEjwXCLxAqbkLp1G9ZABd
zZgch8hH8QH0B17LR3eKHbcAz9bCZ9fiBSYEvuvjMdOxZlPJcRY0vxjV1fcbYOMthvJrAuc0WCQk
CgvN8lbUWEcx+nrxLW7qs6Kh3MrvBftaOeIFuwAUyqs6DP4A/5jGg6eSwitTwBjo9KrFAPiJsy6I
SzAlpSrj0zjcGWV2W+VXZQYnPr5YGAPAVXHyH05zr9s2wrsdCEweTc0LYyaS+MSt24chhgDxJOwT
K/F3zEHttK9jVh1jYXu2XlzxJQOOAt/KMT+T/pvJfzjZeD0arxAMOCaL6mqj5SrzF0f07hKX+ETD
fZwAw9JQx9VbAtyHduym2xYE/FPfB4U9H6raCnCAjwp6kAm70wca9jmIXwjxyHjoeRYZvXJrFGlY
j+yVc5S+wZxvQTascfwacKqWIWXNWtyiwbUc0FQjXuTZlZ3Pfpe9UlKHgwKWHOwYo3hEDFcTcIiG
+pnP1xj0O031h8p46UwF3KAo7y/12W7gxku8Smb1taC3NUZvlRbJGu/9ZHBOMTnEJdpwDAGN/7Dw
Yi7T5LiMdmjy9GZND2fnA2gN3b6xCvyfT3E8BS19Fti/CQO1EOFBLqvgY9+rBmgbGWRNgei28uLo
qMKfLBZ0bXFT2rdlBR0mYwqhnvtgOApcUudPfRrE7cd6/iiKFhMD3ymGIua8dzMw6q5sb2blVQkm
f7jhCy48O30GXWFQNK9WhaoMXloZ+2TM9512v/AhaDSg0KYrNUdQSYW7WNXBSJ2PvLYjDG55jQG/
xeo7B5QsWvsx5vZJK5Vrpbfg/IofZHkxwaGZwZegXHilV5Dc0VtfVFD+tl8MbgREVKGS3Ma49xky
pAyEtm6N21rVwDdBorxUPRtSIxVdXKf7ViaGi7EtNzPoMSsxT8+wmDrkLUUITJVzZZqIJgvE1ftA
zJVfKlrrsRrZF1BZWnwFmhPcaeOxsvCrlKX3YlF7Q2ZNPtTn/LjI/bk92PAfut6FVmxEA4ja22H0
oL/rqmofqXSOVPTKLDVMQKfTEkjust5Tyj4cIOfiKEmQdg9pPpx7FXTaen42tVdhct+ezdskeeQs
dmOho8JXPk/NEFiQOWVT1IAXJR4B+sXGLE2JsG88Tgp+kVUeGa2voK2yHmW/rW4nYXxLwBmfOMfF
+pjz27jCgPSsuw1kHDh5pgrzNIzZq30JDhnAv5PbOX6I9TzgjLlq8bEyCtfunKBLbnUyP8eqcWvj
5Npjd5u2IDUU6rdlwBMCGPy2sqKlgEelPwBscBMT7ZEFUvLQcNBgsbf/j6XzWHIbW4LoFyEC3mzh
CHq2Y5sNorslwXvgwnz9O5x4C8XEjNQjEuZWVWZWJrHkvRz05niu2s23zdZ3pAv5kN5s9f6SGvgq
XwwxeINYdzj1XLdVp42bvax5M4fl6BAvbS7eskZS73h5fUoHsm7Sz0lJ/C29LqMaZI1DupdxHKW/
xnzR69XNNeDDaT9DrW/bn0rmRC1vorryiASVSCJh57u5nQl41iNNan0to2vRc9dpBee8FU1Q85L8
bxam18lPa33eKG+68SUq2uD8j55rfpo3XrbhoWVM5P1xaav4SRH2zsqc85p9GGRM5s4IqEBCoayf
5FUfyGdnKXQ+zBYARSwHqaQ9p1V2eAw+TZuHaofIe7wl9GobrxN0kszTL0kbzX/nEW4e1JIZbGoU
cz4U8m5aFr9RxUfTIkJNdDev+Sh5+jVvjTuJ5EAQZFbaE84yH0bCOp8o3myGS1KRfo1U/1uq5kHN
vhPuykL0+TD/xtqxrp/18l3F/8nssjBp3utaZiAAM0D8qcbpjYjAYIkZV50uyurBbduGfXjjZdS7
325Wnwdr/GmtW95zc8vclaw6stfxvq2Om0ila5CjW/RPazbvOvVW9T+MBkfWpVwn1WkQoT/MXHhT
fjbk0du48oao+sexHBpS6XU1r2Q3vVcd73ji+P2Y+5k8n5LRONZq7BMJE6zxwOQyuYu+XpxaWzGQ
TwhEa63fTKcHY9veT4zcH0yxs4ab3jO0ZsxuFZskyVYHZqr7G2u1K8tzdWrcjG09JlOfutL6J12+
BpMWpbP9uhr2nW4HXRa1pvYqht41etVbu7CZjeDhk2+k9aV7LJ1a7ijZ9JJfWTzcUiaBVcMvrPtT
TUWomUpkydkxsQDE5ok34nFvy1w5j2BnfdY29OnNVSzTRG/Pon+h5Dw78c1ADeO24FiSpkZrhW9+
+8vdStfcVZ25j+pHLDs70IMCjp0/DeUNbSErP/UoeVhrVoUUKi1XQcfypbrUprHLk+3Jyvp90xLA
ooznRS0+euNUjyTJOk9ZXr4aTvqtbu1BU9L7Vi2/nLR/tZ4vI4ptr1vjX2Jf/Wp83ooPh7OxbpkW
xtxs3aGwPB7da9Im/mJ+mkxBW66wltgFUrcfYnRkpvMZi3Ev8vNKNOwoBPOi8ZpVtmcrzyq1QCxv
o7bvyeexKPyFKp+rlMrIhx85f4u6CHQzPiTmcCdLyZf7jzXHskqpziMzdptyBvfVpR/YSaebVcOu
zr16Mt4Xgx1fDude8Wsz89Yl9cVmPjnZe5U1O7trQkPGm0+cky3+ShLTW9ePJFHdtp7d3n5bWvOo
mA5H3OQXHCLW9LZQnRTWn6Sk87YpGuTyklrWbqYMrJrhp8Y5ofFopLX05UU+YSJ3UCjfknLPpzSy
qu0mOkIrJBU1lRkMc8vK20yzMuGKhSyaYrowvYm49Ikx8x2rCk2ulkh/HjZEKYueQ+4ixZ3jR0X6
kIEQ1CR7GTTzYqfV7JlWg30xLpTd1vzZcoJ5k/FgTu2lFMVVn23rKTOsjmfxKTGtAMznwJzJDFVh
dd2sx9rOo4wZaHIsqpq5s2KH+Yeex9H2UmOenMQMJyndGwVoT5d5aZ6HLJfSH3RfIrFbP+N33aJU
9u0o0VwkUcJsaSAc62S6OnArbVgZr3LxNSY/A1EeBrXX1WUAi+5j1UZX59ONrEWUrIEDtPwOHR6h
NbkiRLf8rowfunUWon9Rzc30ydf7G88isNI3R6+9KV3cTSqQ7ZMHJc2nBSuiPP5b1er10RNp6pdO
E5Ot7z0jrCUy1uQALpwxqGeZytl2vtGN/riaZ1Ur3Y2sr7IdfXwFnpUOIPoxiVtJ6vf2elTUWLC+
ke3i5NLqFmg3kU2x9CtM7lxvvqoALCBptJeOZ5VgccNwruSPUV49s9B4eq7141UfbNce8sDGVa6K
DSa/QvpUMmg5yCrlMg64gisNseu87TIyBDvmPyPtmkn5dG7JQkxctV/m6tpLQN7FizW1YS7PUUH2
tT198CYAOvU+VYoS96+XE1+udbce5uDRgxnlbgFb+Q9YosSP2d4wzbOj7tUU7831Vjcq55PeECHY
qYY3MsSrhX0eOGbZ5bmMAFziT1W2L9n00YvsqJHjwNtBePBCP33ZVDXoOJ+0tYyGRkRrTOPfmpFZ
LVZgSfFTmkU1zpC2swABdfif8MOrPN61Nv3MKfqmSpB3Tf4D7tz4ZSZgUjVw0661XlptJU1w9XoO
uIZ12F5edyboU7nb5JNhfnbCCjJGmyWsKd5T86NnP5WyeKp90LbRa7B0IKgOd4rT3JUU3A0HQSV0
ZFhy402x3nSTnTYD7kF5BoP2lDEctImtoMQzUglsyXDVMT47TH9WQzYcR3CzIef+4Fo24xTwrP5Z
9Zb2aeJAw9Y7m2yPSOVjXWVePib7bpOO9SR23USInbL5U1ru9UTH+Sh1VyYdZcZ2euOhIKltKb9j
jgggO7+yAZbhdrpU8k0+iMxB5IxHcqGf+OqjXN2q9WPA/rOto3JpvcfPaYp4MePXeNrc2VJ8Y4qE
qvp9PnqqSSslKLuQhRgHcuikoTbCdae/is1bhLcQaIpbM6b3chEM6qVvrrX1VTQyI4mO7cdpml/U
/tBkqW93abht6oE9xx1YiztOmsfJ5lnG0bD+WM50xYzMW/uTaCN9HLyJcXLOXnX9oK15JCl6FGfK
/j/Qa2FoG15mzQ6kqiv9TMqPc2WceKtAWEKY3VM6jxyGY57x3JS0dm9SfymGe0nJ2Jbz4hR7EJXN
rTXMkouPrfjOmYBGFQbmij8Zz9ET8jtuHQFxVhuIgrJe4e0BCijNIpSKX70AYAMDmqsvokMB9xYv
M+Yglzkvmt9Hqu+mV/sJQLXlUVL1p62uTtL2rAqgaSLc3FxaHJd2YVaNsI+zwNB+5G47y1UckOp1
EslFr4jqKK9WvfgLQjHBVR6dJJCSr9gcPZFBdm3/Fv7LhGHCvGoUIY3OV79IBdm25pthDk+jhjup
9AYG76eMnxUvp/2O0sU1luy8xjZ+tvqLubUvwih59oXb4TqbtKq7tLavLw9+BEDB4XuClcnLt6lv
O2WFfVAMn8i9PQ5FgdQ8l6ByWKFcs4TjN+GURHrm5sB9WaZxduXhmE1BrWnHhoRjDYSvNgiayG8t
iN+mF66jM4vJ459EboKs+Ndl+00hsXf9/D9uyTfa2dni51O5T/PWGyjZzkA7s8wHS5V8h4Z8hTY0
ZAmAbVcCn+Q4ehTLctSXt0Ud/NTMjxr5PnE9eOSF7OQhCTRpCwUEwhB3ryadBPNMyww9LztpkTnz
t5fBjAU8IGj19Ct46haHK59gPuLWGUBQDpyJnW3y2KuxiDW2a8hFemLFbL4crY0aE8A/eWcnmvGo
D20aF6sQh3mlFADxZ9LZfNQbm1XOxD4klEu9XC6TNrzO5n6qhrDsdG8zwSXY3/6cqwrgFR1+rZM7
Or+O+sxZyvjRGl0wbT/6Bq4jJRejb4+VyWrqPEJ8/k3rN5y5QgI3/AGPmmU4lOXd7Ii0MXIvbmlQ
xiihP+nHixiNiyF1n0WFg1cjiOka6RPk4lU2xcFZrBfTiAMxzcHgFDejX4ktbY0PYyaJqgIoESNB
uVLqy0Z21ZNkn9VU5mLOv1et+k2q9dTnjemmQn6XND1QrZoEn+y2brkbg9tICYq6tHUXKXZnapma
rX/KrXlxVNSRxTvQuU+49K2q9ClEB5M8blviglbr7jANd6UuTlazRZNhXzX5oI/vMg8XWY8VSSqg
aRs0DadNWkFNNeoNX92oaKSjY732uX4eGdMouZWkedL4N+1zwiQ/NB0GDUWKXfhjdWryCv2ERApH
VE2A2dZp5RxtNqQjyutCaS6zN5UODTEi3dj3A0d5wOaOgh1l/ynX7ISsb5o6RvJGRrOW257aa2Et
ZX5fE2bDW1Bn0ikjVkKuoBU3BWiiMAN4dOwPLjb6rGTG8YtoWkW8W3Z2MJXFLdYpLKS3/3AkCK66
Jubeuk7yUzEChojJLaU+0CamaTR7pT6HupH4vfQlmZTo+E/LP1RgjrXSecwhPfA2m2JG7Iuh4aO2
EnsnDG+e35DJhuQB7ObUwZLdchu18GXACLulOqTaoVmuZpUfFmsOV905MYxz0S+JYv8MKdRAG23m
5qrWerZa52CvwL6ryhAFdLpY+XuxSqGhD749GcfUuZPNBzqIX7Q+axynUvOdNd+1NvuxikZmFZE6
yx6TkL9lBvd74eAUkW32rhgmv2lum2Mdaz12VSP/lvDsHtWLjWJqBA1wsq+y0A5ylV8t6M2xU27N
o4lIK78tuPdN6k75hYSCQCYKWtMzb3ncSHVRL7VRhHIrQ6YlQM8wAlscJZwmpQayjMEIgqkKOG5U
xHEsMSobJx6eiRbwohlLMEELtk4LBn8d7AUgRt5rTXdMRRoASQay1B56QG41vlRm/ja0Z6ntPop0
oWVVPovplpX4n8X3OY29Tkn+KKl9is35a06cSDRzOJYlIx+HZ5lelbh5sh2bBYbRcrtM9ePcCsH8
LwDn1965LVP+6hTGSW34IpJ5HlMp0gf57+wkuNjN/zItOxlScUpW6aLgVd+lydPczcGDC52WEaXG
QIsPb6u8LdPXAlY4rf/0+QFLSEEpL4eegWygPAnjXtj4925ZsDUikNcssKtmFw/z3uySU2m2xzYj
dY1A4KFswmpbfb3dsHZMJ9ObM0jMShOb26rJUajbC/hU4ys9VTFT0r08ZsHUjrObaPDm8fxkTOqP
KtEt1o47Lg3+wZ0V6G3cB+YAWibN0WKUsz+myUXWLeoV9Ka3ZfFddrqvrFQ0ns/kKbPz7mDCJyio
ow/E7h7ioQkYZ186fcISWTI8Ja32vSo/WJxT31YHQIh3pwKUaNdwnUQdMOZcjYxA7YImYejBOJJM
9h1tvS4qqM2KWMAUp16X37XMerMABwgtvCYSHG42YuEi1dNXqlZ/VX25DFUyua3J+JPm5TuVel/n
6rWd1FftQaomsfShlmsGUS/fNCsNhDqfyTyJdFGch4HRF/LgC+MrfHHF+E9G+7Lp6QITO85RTKAD
UxNTwQBcUlRjoBfDe2pO1w5KpKqGnb49zuhyYyxAz+INTeyxi3MGkN1jbLpvOijCcbZyKLnxA1/S
u76ovqQql6G2fFOpQNTKOfNFu2Su6LoX2xJfuZRehZiumjCu1pCEvTUc7VJ7Mq01/VkFMDPTDLwV
nZpuAXfJ5q6ay7+ObkYVtkX6ZJ5kPvMULwfZ+CvyIpTq9thkTeo1RRWtsn0UAlZUVe8PmFdK09Tr
pkJx69jwZHVQ3Vkwi4FrvXO1w4l9chCy5djDcohSDzerfxuHAvpxtd02w+vBMF4UWOsCVUMRq7+m
Xp2KYgEaBBPP0px+rrf+wAx7S40SAQ7CH0TtMUUfMtMygqSff9puCmxD8gWwQTwsB6mFELbKFLq8
5A3JVWZFFUWbxnaFJf8rC/6+SqiHEmRAtpzWc2AtS+nHwjN3fbBRWm+8tVtylZcqgBTYlzFmx0nP
MMHSnieM5EVJ5X9qiZCK96rzqq39nHM5TOHQBqHiZwYb1bT1Li2V8YhCkMBA+6HS6NP3oYR0tdSO
viz71TYDtUI3neN5vHRm9iXiFcfsVrSe2Az9bOYla+hT+yKPMyBu28SRk8/qXsn0J5XRJ1dUoEV8
cRt8+KZ+vetdgRRi/IjVD8vGPn3Lo3RYfekBilbbzqD2lkIPzC0OlioNctjorZWDZUlORWef60y9
FCBFVblGI+DvMmt7U1vDbTZdKyZciGcmU/88zFuVuQrI4z4olBvN2fadlX7niu5NBlqeIUuOysxc
165z2GwVah3o0EU/dRyD8WQGDmPtuigQ8TrehYNXMN81kuTlG9J/ZCKKmxFC3fb5SbK/BJYQhopg
YavfJhjJfJ7JK+ykYGoAQZVc3xcKv8r+Dv3uW90cWV2177KfDcGarDNPjNa10rb7Nm6vU6uStDmi
PrNDa0zeLTX3q1gJRU5qCOiFXgEClbF4WlP5qKTmfhEkMBbJbl0o+BwtvDP73k7B+G2A5fWaadh7
jbW0F0jA8GW5W0h36D5oxeVQ1+Nj3vH9McUy1jRIrXnXdMJN0+VSNQbzpG0eRiHtNkPxWoG7odF7
HTCgAVrZrk2Ql53P7/tWTjuEtC8hab6l7OplEkri2SqLZ017pJ5wVov2aE7GryUpgbo4OwugqhJD
YALZtUWDeBoFRaKh6zJQh9ieUy6Rmeg70POTqncBjm2H2p69FRpojXEEHluUH1okOK8m2uMxK928
beH6da/j+xGYTS57GWBHEejWAKkt+byfV6RfvBdgtlWluRPPPqNchHVgSPrMReFpNKhHyTB6i5yc
u965xIqKNExPEcCMZ1GpO1RUN3Wz/LwGVZJqX6256VyI0lEu/ApQciELqkAXvqZEDpxZDUcTtqDh
70Iq0GEvDEcn4RH5+Kl5ZXtk0j4z0fpFIv3ES8YBV+ysZgnlNb7owrmTb3Z0xhqAbB4ic3wQnf/S
bN3F+hS1Voax24J40bBYKpq/pBI1zyJyN8+qL3rd21iqC65M6DFT829Rpd+1Mv/UZhNt2+QrHUeV
3V1iPGTcnBnCtxzI4YQyAB3CKSU0pC1dv1Hm+9PUt9HcJb+ZzZ9ey7c8kU+pVgVLpsPN7RaBd/W6
Wr+TGXUVrL0Z1VbikSjlK8oeFr1Ec3UytI1WC1xwkShec/bMRqyN4YniBP16m9KvBRxe6/DwNAOj
pwKXO6U7agn7x/VfvZt8jYZSZjskxTKyzryYU9zsosZ5nav0hePJe9AoSrqcFseJykdr06a+2kUV
Yelxj4sNMgrbLKDwS9ASVvslzHVnQGX9CqUBbfRWKp+xk0eaBjKf3HM9NEbjUIy7tvptqmte1qFV
7toy9dqSLPkqD6WyPa956a/WzlAJpUEKWTDrDtMt1UMx3kugU/tvn0e68V3Un32SX3N5t62qt2jn
RFqASCLHmN1mMf1q2YsxZU9DHMHXjrWyt+z7Jt5Yofez9Nor+7U4NAV7APyvy6BaVI6hxJPxDHBQ
HVA+1ORfb3LdlSacy7cB2IGHyUjCYY4BZ/bNekubEW88GvjS8B7aWMn60Yy9xrKY2Jkbjmsl2iGm
mBxAiylrGxpfzcGv1nPBezbnZ73BF3z42izTt/sy6Bz0NMhPHNHqzDySv2lrYCOrLxBeaoqrbe8s
MeBlvsvl1JsQgQ08VdufOoUL66/kacKhfKvDc59FcpO5cX2qqAZ5s5Ex/io1XxLHWErEGt0aZkSt
19j8wSFDW5JCo9MuPsaX5P44FeaMd7WPSWLDSMQ5Z6LyY4jgQvpuZdZf5o+atpov1lAyH5rQ7d3e
FMBpaqcK5dpzdGX3zC69uVTcnHWZQfutGmBu9GBVlMd8MfAykR5b+6VXLkVfeU332WFPYf5sCoqy
58cVtCo+yXqrGguwKBKAuL11bEAmNkYrCfCp3M4iX0gpQPpMA6Eq8UPBSOf8U1kkkBOu7vQcTLyV
yntjX8zlo0+uufal6G9qtq+0AZ344E6MMoqz7Kg+oYpcJr1Y9ngx6mNX0xXEq3StVP1sTSWKwK8h
W88GNka2epqVbQdNqq4xgwgYKbyhUK+PLwFsuEq9D2rvdgikRfWrp18G0oG8ooFNCVxSw7zPvFbj
XwuvzfkqjBNbjmS7lhtvsf6ozfOo8gWyf5mIAcZezQ74efT7dqeCrudW7onmXGWW18p/0+GXb1Wt
537+AvTY3LJ6fyDGRvZRoMtqtaOTjqcHLS0Rk7SZgI/Lnrd5TLcjr/1Yw/1hCi/l4jU35ydJGWEd
Za+sylsxfI4yFQT3YeqoNWQSgDab3R0Y46JxpBvFJ6/ZZS7v60M6oIUdUg5r8PVYD7D7auIF8skO
WjDMTO9eFkcLVkn6J3GfGiMG9ruzdWwml6mD/h5fhPJP7i+9xki4gUQxjJS7FBMkpX993Kt+fRsb
7SVtLXfLgf66Dn0cwpZ89pKxd/Vt32MwsurQdPngPp7/BAkme+IG22/WbmLCKafPjoc47u8DmB43
vBwuKj3g1Pw6uDJUCGxiVJxVdWgpC0h4dSdoVvqRMbSB9rK5DRdSAzPkaxNix4XaONKPGByZ1n4o
00O5PhFdt1dRtIrXJQdXz6cj921AcoYK41RIP2bqhLPzM6UiLOU7ymzPdJBnpPEtNrcTJiN+unCY
AXsbhs8Cv4vha5DO1zwbbnL1tGVfVJMuv1F80aSdnOVQdgTnzDr6IxrZAr3Grh/+9PN0HDkXZB1e
LX2S0F/VrK2hBSUFHTwImfNg+7E1ek7MJD2O0bxKrl7WpzGLcoz20U1BALAXOeox0yD0QHnP6J8d
87lf4wMvQGNU+82BN4mlXYyQKjtPejj2typ7L8RzWQjGCiRmRdiXKHOnqC5eU4NHYiYCFiDrT1G/
L8NnPn7A5PkWSpN+es/4ZiJ9yZDYOklog6bhpOFpSeVZsbUbBbAYJ02u3+A7Z0nz54btzjyy+n9K
aRzWktpbRTMq9OS2NfexJQ9BuWKy4AGh+AtRa80rR/jKVVftlLY/WldsZesTIROeGieeLZ/Iq3I3
LWSCdq2RW1X4hQPyWLjZcjNm25ebAjo9bBNsUWWfTtwbcNIhctabHAw3pdVTOJ3lOSzV27KkUV/c
HZpcOcV+itG+WmjCBBDW7OVL7bWqHA08yiK9jfMPEsqACAlIBjuU7Yz8nNw1xjCzrx3gupTXf6p+
iDYx+nFMv9icdGAYWQkn9FqZ9WSJHVe37UEIHOj+XyX7lyi8tep3mVy1eVd2zysh9HOmuqvxTVVr
5BDEdS13jQLIiRJCApnHZWNn6e999T6vHwgD3FHr/ZyDSu0/lvRli49af1+zG+pYfnhT2TIXnLyI
cwhkQFEt/doJTzRznsI1NpznonohvFTUq/dgiDgJ2uJUrnf+L1odX7VmV47lc2F1PscYDYfXVS94
VzMa0w2C2MadOwG866V+zJsTN56mgKlwYMLL6K7+X2z17jizjknqBHrOFi+ltUZ1+0EVR5SoMLX0
aFx1ygiUURXVanlIuz0FrOoR62pfRll+lqbmdtIO2wSk8XKw2Qpy+TGUzJ1Apz0suSetFZMwGC0G
p/lJHm5meqLLjp29E5cnbeMlIdXd8ihslvUxMeqM0uxhMwK0IVxbF+FchYWteZlYA8N5F8O+SQ+m
wyfWdmbMCgG6lXq5daTl1k8GhK8tCvqIyzQ8iL2TxhRsS/SjhXnTjIG2tvGm6mrAa88riDejvc3W
Qi6SHZazx7gtIlVQWWtP7zW6pDe4zoB53VdaY6f0NUrc7xmCUtJBvdd7n3w2kkzuy6dU2i4hrkdc
czhZd3HR79u4pf1BdVBI+7Q70YepGi8gQjDdLJ8eVjMdYl3Mg6RHMEeu3nCFucwYaBnGZ+3oMB9s
uDUgr/PNxmpS/OSrclJSQMn+rDv9vSV+jGNiL7XyfjErEu/QSbHEuNZPE8JIlRifJH6tnb9O4TyY
u3z62pLnYVze9AWn5jHMeYJUed0n8LpoT6h1J9b7wlUJdL36oYiSPcEqwhuwADex3znrU1lKbmHU
3iYp3hCbAcYRnHeY7EsQ+dBQihZa6eVxkGeWDprUUDdXN7Yc5BdAOyXwQIKeUj8zQg0tc3SpgWbf
pv5xB2GSwFq8Dhy6HzrmdPp2emH61G09r/K8pxnGL8LPTPpKczqbI6VTRVPUzIgeeoDemMc2PXKP
HnjAmKw7C4YCo9NumV3aMKWf+PRjQGPi1iiBUvDQWYaYU3pfomdJ1j84vHu1Y1D9+qDPBUgoGt3h
wQssD2U2fdbgO6TwFeKLNYOrnVR+yvljVQv4u7ZfmoByUhh3M9a9Ib0gtkI9+WzhPW2N9KWczWu7
U5zKVR7ObOnXaEaaboaQNkGi+I44UY/ZKeBiSBAU+vOgQVy/wtlI3dXsW5/4DrSo1sFmbXWVhJda
z4JeorNRD/IXLJC29E+d82pqqf8YEXr6YEGxQyCixHWUbhRWmptWwcxkc8wo4Wxdi1vSOMjjjMM4
rO5gre4kv+sdEwkQPWgEaxRN76BXoT9me0Dpk8PGfS0d3e3Fm5I9uLSN4hflSeb2iPNUzuE0DuuS
I0cxIG0ZyyXjmMmaCwNEIDUNziu33DZ3BfIjhSWANrYQOja7Qq39ZeLVcTiSUWQNXeO2yaes7Aud
m9roweNPKIipZoXnP3nFN7yxhDfXlzzL2dSASiRmd+Uj54ovrU+WLP5DTLpWeyJ4MJQtwCdOOHop
xUH9Y33b27BTi89R2k16G+ROEbTFfZYt1Hp7rUIwovGUQuvW0bQ+EJnUBUyeO9LTmtyzLC3ACC+q
9NuA0MSGaUFGogHsSgisnBUWCCRs7Jd/SuFcCxmUmLOy1vbNuJ4eeqoBYcuGz5Dgi/YArI/2vAb5
5nPc5vxjUAYXGt5apFf2IK9Gfp9j/ZnbezKVLcrZ2sRjE1mqvEvGt5GZBfltQ/vHpk1BXS+qsLN3
1IMog4EH3IdS++LWpisa2gWSTLVfpBFEcb3HzddjJMgEHzv/0vBnl9nc7MV4Unnjyj6G34k0cwZA
mLib3B4ZvU6B/DBL/05ye2DRq1B4EM3dg6ZFsGD0HUPBg+LSw/q/mbTO30lV8HjU3HxLwgUEZGjZ
WbI8pbFdhaVv/dVGUzKtx0et4pRyFOyXpd8KDyFDo29KotFZ3EeDSz+8Tax4VZz0T8tjSY2nrqO3
kPtr0Zh7xCj2XPnJ6rAG893hbrN2hZ/NX3JBsFOd7sl9yLfsaq7sROZYpms0MBGwr2tynPFiuE1i
4H/ZexvPsTnqp02tEG7ZnI+AIxJiExHMDDBVMfERs125vawEcm/M/xPgZJLx1mxBR2eeYUpgLVeH
i5cqqL0MdfdoaNutQucTrSM7KUwpXL+h+9FrzS223DfMe9Kp/D0wpN3LLGq/jxcENLWvaSnR2D39
DUur0HQyP9HkD6k46yEjiwKm6S6rvB/GwqMKn1eMLHCFCVP9t+mLUO1VDA4VPTkknAYs4U0oOKzK
VzUUdz0VJNeKq1woz2tWXTO1O8fwIv2QfAyW8r7SBVSzfnys7avqrKKxeZDE/bPCHkisObvMFGda
Dx4eUKhZ2iKYFuaG6kNx4h3SmV3fsqUjFd03NOhEfssynLL6bsPxoSlThu677WFDCwMIcHMrmSmk
RBgqlPRjyJdQl2/jOLijmuxFtk9TcIdYRGmKTAuFZKXAoKrQqv9KiX45OdXO4sviXg/3nuY7+7vk
Ym+CcBbGr6aqx8bgKlanrP0x6Cud5hWb1LusRu16ns2nljncAtjJ82hKmd7/x9x5bEeOHVv7VbR6
Dl14c9eVBumQhklfLDPBKkPCe4+n/z+wWmISlZ1QtyZ/96hWkjx5XESciB17Fyk5Qx6/6mNvdRRA
9Dti7C5Pj0Iir1KdFzhAGtokbUW86syHnw/kAUQglPkHLUnWhUh7gGXDHrsynb3IOfH0vTgcsG9u
8cPKq4MMnlBJs28mteoGp16R588CY6dQ5OvdW8AlrvY0UhaXnuHgRNKNUtfLLP7IYjb0VFiqsrC6
bB+LBckQxAmJWau7pg23BQhky/rocK17wQJxkx+5kqlTLCHS9PoPYk8gI42qDd6VIkm8YdOH1iFM
Hm+H4q7LDM+jxVcZTVmVtIp5K8k1rzOSasZwrJOvhmjseF6sHE6aoqkbKPXMlQRQsyd/jtY1eKuw
Ii3cWV+kfKuG2V2tZHdOfWi6B9MqfwCnUErapCXlcx4A92pCWkX9tF/VmbmTTGo/A0lyM9Rvkki4
rhSvWaJBPb5a5R0vrHv4M9ejYRvjU/ynqDz6pbb30l0n4KqyhJiRShKUhzdWYV6DjttrbaCwZ2Rt
gTmF+icdZKTBd98rYnabgJUf3RhSpUCU6q3MZdN0W+oEW8NjVddu+cMEweQU9jBsRXofcnGT5uAy
gmVM8wSHBll74JcxsCXwOqW1pYB4RfRJpp3OfgBPFU9nk2cKPjcTbZx2kst7SaF5Xe1+Zpx7CaNi
7Bqg874xAmDwU2P/yLYAEE62fh3SlSakpEiA8JlOiokgEd9+87vxW0U/hrw7+Hq8jECOBXSoKZ60
N6wCq7Cp46uarEkDx1ZDU5BAq/sgFXs3JdgG2zW+qmSJdxcAoyC4M+lc84Gc0T8otzQiSl3xnPdC
vMzcAsiAVCyyPLhpnOBB8wwyEbwifGoapPQDZxU0abYWMh/ctS9d+TryJLCqFqL41MQR58W5FcY0
gigCqEG00zTrr1lcmJi+7N7rxzeRbL7IfoTkYcybvaHxZFF3ZrbTBee2C8sXcGbXkUz3hDymvVs1
5KSBfIVJzE3aYyaFOxiVtjrI1iH9YKbGsiy2ZbKn/Q2Xm6Yfs17YimJAItIotk1Czj/yrYNEDimI
RmB0EpNQL0zgjo5Ct4ES9mQT3Rtw7lf1QIAYO/vGcj/lEIKT9Ej3BqRwC1U3n8XCQK5XqsNl6INW
KHNigSUAdiq25rboSGRpAD7vyWYMeFFACq4C7MiihNcaPbUAlWcDKYUSE1qQuaOufBM2dNPx9+nP
EOiyi3+APtmJpS02Lcn6rR7Gt5juAtyATJNcV6g3QxzeDoJhN+XeArYopvWVKA5rU614jddHs68/
O4OyUNz+I8CiaKUngy2S44pFeqKc7JD71F6L8JbXsEURSQrEHb//SB6dfVn6hfgRjvSdomz0gdeV
g4boYJcN/BUtCF1aeSMa7CKr+xH0d43yvcIW8Xh3KY8NhYi/+p6MF8eTrtzc48F4N8JaishGunCR
N3TSUZLlN3nHKL5Ay0u4zbvgkHIVBPdBttR95ycUEj0ApPrHqBb3RuLseX6lxkukAk6VaHEsb40q
5bVcQw5OWxTtpH11Jfk/KByEUXqfVp/iiAy7QFY5oF3N5AxRecf01rqC3N3VmEgFRLAmc6fonxX1
pQLon3a3SfaDNu0robRR+6EUsfXafeLfBGZPxLXVomofZR8079iFn9JUWAsWCK178AstYXoodMsB
hB3w2/y+lpud26ILVG3TdE+9fTMUCu3t+AmaXqtjS2670HgjKF8sPf8suRGA0uuG1jDHfKhq6xqA
7A66jZ0Ldq9126PbkSdIFwTgP/ryh2XcUDn+kAPZUJOXIEw3g8bhiQXqCXombaNmbOHTa4Crg7VM
jf5gBZqtS01PnwEw1zzNQW3K7rbApYAzknjwAK/TaMnrxHZVWECe1FbbGb1155TDjaUGq8Ch64ze
3No0n3lF/2iKFCxnG932NIuOAVSNWeZRTCFJ/qDr3ZEXXRKVO2fEQKIMapIuBUTeFl8HVcQbtMk3
mfyTFGflKhGSdULhYjCIM5y+BdR79CkKRum32ikPgI2uTE5RGGSUr2+0uuI5EBxCFeXc/JjpMBsF
3VM4dmv2A1CE4kETnI++Hx9QHlPXRehU4MW2haHcRGVx1Y/F/aJfe/RuRNnnsNqGtXqTaPU6D8sP
lQvnRdps6BuSdf+Feh9encRFJGsHtF4S8A7CwVcLGAbiJxzf4KYvmqNmCzd2joFbfq06Igdd+0z6
VKPu7uNiqqveqvfkUZyIPiqjoAW71h7zbl+39TaW4ydvoOgRN4SmsebyGlXHt3JV3xr1Y5k3xaov
iZGKnpbLSlgK5ISz7L7SviEl/CimmS2E4Vo0hkVoNaCrImINFFvYvXadhtHnbNBr+AhIzpvJxyEb
LzAUcGRpIFK4DS0a+cIXUXEfE0WYI2g6w7ujwesz6hmpUPtMCZq8qgZ9pfMw1L1dr/fLmAeElQxb
nZiOPFJZBIcs7HZKqW68qp2hkpHOcJhAciDTmKPQZfgLRzxSrLFvjsExGnvr7DMVqXCdLqtDny2w
RTuLlq5XhTI6Av80p4mmy7pqSGg5yb/Qf0MOUPYxbVA2grhs2xdNfbg8gDRyItGt7qbJ7sc/fjNV
Q1E1HeS0xOKKEGlMuHgCrSpTsZdJky2HjWNLKzIxx+EOQN4qXvWHckbC4pXV6pfxGEmGn0lGs2nC
0tLlpQeVWuHbGQ+LfvhQCM99f1cFnxLFjkRbBRGVSJvLkzxDeKPpJ2NOSFt6M4x6vY1SSqXCLuh0
QK0dzdLKda1qq64R1kahzWycdO7AIpeq4swVXUdj7D0bjVfmhioAOrf1vnCJD2Nec1F1KFtzK0Dy
ksTwRBo+5RUxPriKAvTO+3551ue39uQrTJh3YnjvzNIIPbYWOtNyQ3+0Le9oyx02oyoksgZz90Q8
w8GjwV8scmapz2uvGosnbJFRzvM6GMa3nA4Av9Ctl6x2tx4lH11zt5pY752oPWRGFu1KpfkUqA4Q
MP0mjb2nsrTuSF59KiIS5QnJ6aLiKyv+PlPrERQEIiLMbmM0i9U6uVVwR31Y3dH67tFjDgxA95Dg
GbsempwCFYy/HxrAUS7aSZqEOHaqUhkBSjUMCQ118r5olWVKo2pHjivPsusktBTyXk5wVerqU+Aq
X1HNutIC+Xno3SdDCfeWStm+1L53fX0Xh+G9HqlPCjnJhZE5PO6U/D4FH+dl1c6hwa+HQTmOwmej
pGvao28DJBFqozwBEzNZWS0P/jYhPybXsrWs3PCzrLFinWncZsACClfeGERYgVQfOvrGrbi6EVEi
08NyqzrRVzf26PHR8ycyWtUYclJTMIwvcYevFd34yuqdFzOBugoTDkKEeqoHriMam7SDCOg/XY6k
WChMN+Qslyi+3PSCRx0kA116+RSe4frCcnILDFWXtF9omEW9NyBPNjy77IqNleB0xkRlNUMBfoaW
6XSUV6tzcu4Kq8/cyrWgZaNPWNGSaz9pPkHEHyy6WiJW9ezLszpzznUJRkko4fFGJHDf3+7UUBKt
9ZlVl3hr2ih4hvd/nnRcl/F1UEpKlvELdWUdtxzGpIe/Onvs3ZdWfgqdz396Fu9u68QuhkmQ0Dg3
pCQukKrpHjXFmDGDZwiA340wtYJGDlYvg9N8SORNT01JNeiETgR1o8okXAvvwXOgBGnqOb7MuYEn
tq9RStkRjQJwH/AxkShdNryDFO/SlJ4TYyX58bpt48fL6ymdORbvpjuhkZTUoRUDbIIdP8nIc+XL
4EaCohOCZQkliIW3Tz/OjHjmep2OOCVUVfJ+UKSQLez31c6jkKB90C3I3K11idpKI20zXrPZhkb1
YOZiz8xVmwYOVecBssTBueK2D/yHRtbuL09uboQJgd+g86Y3KczZifVhMOm/5bl4eQRp/BPTaOTE
X03VJRwhTqKmZcOCHWx+cJEsnFX9mR6FTWFDTa2tZsabOZbaOOUTO9W0nVD1VpbjkqWNtCo/QMJ0
nWwoV65Ap68KO9wB3Fj6IwP/+vLYc6s5CbycXum8rOlSuzGUg6wKR7zT7vIQZ4O70+WcGBS3VfIo
qAzKk3q7cj0H7PVYxxUpq2uQMPCWtVq3JHhvP1dN9OdtMldBUy1kHzHNU5tcqF3eRupoa7piIebP
A4Q3l+c3fv1fT4tpUXjjJfALb2XuWq4G4ZcLL5UIdMI2gSn4BNqZ9XR5oLMPDkN8G2ly9IMsKiqF
FiSgIQtYScQXmn4WxYO7hjiMlBxkVHeWTY1uJTxeHlkedZYvzXHi2ZwKyG+VVT9PKE/eXbz2bpxt
fOeuraViS0trn3xRN/B0bJ0P3ozPe6WevDT65H60khRqlkt9Oyt2I3M7tRzIz7bCcmQ59oolJZ1h
OZIA9wfQRJenLp17Jpwu+uSG+HUuUTWzXFvLV/09PBrIOYYfKrI7n5OX5iVFtT5eMe1r4Qrmt5nB
z1oiSVYMUScegrL6vWWoBKGUq6LO7WozbNQlINZvaJfutH2yp4/2/vJoZ2yBTtCFVB3KcdYvRLmh
YEkebEIeQMpOIo4WN2R55ZkpzQ0y2cshbjqfTKtna00AXs6hOfvDfzeNyYb1cuM2vQbjpyHIt6ke
UynoZkQh5yYxsWi5rjoNKS9Wyoo3NMFsRHUmdD13198FepNQJXYKObeyzrNJLq6bH1G44bW2RDNh
Bb22jPivYOuU4g/xzFN8jL0md41nmmlZPFBJbeiT1csqhZY6K0ztARpQuTvm7r0IxVPVHV2y1X9+
p07HmixjPYQdTS2MBcgiAf0bpN1MpDk3m/HzE8+qlpaViwIjsJR2iQhpDFOZRk+0poRQ88xFP2dc
wbvFm2xaFKmCl46LJyYviUF7A3Ud65OUiavLC3cuj6Aj0mRYaCeriDZN7HEht5lUR+QuhLTeuzBC
arQ8NHRgFg+5o+7oAF6qmbChjWHpdt8vD35ukoyoo4woy7o4tUmB4Adtbzb08icU3Z8d6akSEeqZ
IQg+F4TpvN40C4EIUlHTg1jQdOKGkk7SAOGjETK6iW0fsp+VZUc9Ble8vjyt2QEnpzHXMzUZKpB0
KvqEJc186ZKyz2oU7Q1CO1r+hdCLCdIeZuhsoylOQuW2qgSqsmluZyKYG4AQg97NXOY/mNPbGKN/
OTn/aZN6ZtczRrRrdjlI8IVvu1fNWlojAvcBVsOZNTyT33o3p8m5VKyM7iSndV8j2W4nLZwdgmW7
4dhure3lsUZDNDVUp8s3cSRNgqQkSQ+SOKF6TLzyiwAvTuUCcvvvxpkYxM51YLAMRRdN6vyq6ppd
MmBDYDmafQac8yqnM5ocwD4IndCU2SyqAys4mFfOTl8JayAPS+S3NtHRerw8tXMv03fbNTGPcqmA
9+Ke2dJNt4EF3d2WtgPnv+ItxU9jqnee9f+sYzud5cRGwncSmCRRRlEF1EyWCfXtRboUllm/AmK2
RK5i66+ocusz8j9z52USSkGYq8PIwnmhUcpJH+nncfKZ6zYzxDTflBTkNOqGPGcA5K+nn8jRQJwP
Mz7tnP09WcBX33Byp2m/qmPZ7FFq0JwribZeE/8SdOl3MHYzE5qzH6+fn4zVqBqMCx4v06x/7swQ
bKtGTVzZOB2w7f42w2k7yqPcRlcJYMlMKvSZ2zf7DSYWpUilwqDDweNSgJk4dNssosF1BQfaeoRo
b1pDmBlybhcnhqUukiQ2Y8QczOhWl56cYBN39zMXb8ZOShOjYuZC2vs1V129gzdjierdLaTXa9iV
j8bc83u8UBcM5euFPNlDISjrvB7NClBOG6XMjblqb/MjdGc7CO1W8oqk/86BcgOWoJmlnN29iYEp
1aayYEAfL7uyEbtls02/d0ua3YFkIfgLSmpmYc/aUPTgTYW0pPRLRTAPdMibxtSNaiePxW1pV92V
igEFkoDEME3HPmhMaeZGzgw6vfdKqcSKlJS5LUBOIY5NM1kyM8TZS/82r+mlD8qu8q2ySW21vE+0
rU4DCd0RXvrh8vqdPfsnw8jv4wURZAYgJoxkon8lSQ8Hx5UU1TObNLdckyttuXUWVCMEY6D7FdV3
ahPe0+V5nD94JxOZXOJKycQolXm1q3ax64+jgxm9S3IfLPyV9peu2Mlok+use5HpEz/yTF+ZdvlS
7UYFK+lO3BVb4UO/kVcZ8SMNeh/UuaB1XKtfLvfJyJOYwSghVrYqzjtlrpW6hDTxo3FdrEfh3eQO
2q2PM+s6t3eTC53JakHvbM2T7QboHrjCO/+LsyrQ+vUfgQfnycK4nVUlnTv8k5BB1D3P0DQOzGhF
PMGGupf9BPI5ltkhoT2IX1QIJ3dzb+ExJLi0uNOQAdjJuLGjMVE2NHNvFXtMAc9a6PFWXRjnNft2
YqH1SkmV1mWcn3o+5RKy/JDkloX0kgugY3V5E2f2cFrcZ//yeBiogqBcvopT8WVIwjm/PZ6DS1Oa
GJKGApIbdm1q+9U3Q4sgPgbFEzaLJH0YSmt9eUIz50OeGJSqDtOQZjzEVb17i3ZytIU3qokKwqxZ
mVu68fOTnWphQtONLiB7tWh4cNuwl2y6BTih5NCjtFbsxW2t2pdnd65ijyzCv33aFBzhNEGSSSrW
Rfre7IxPY8FeW1t35Qp1ie/eek6HaW41JybFLOGMLg3mmEbbAqZUNTzkzSFA0eXyvGZ8jTwxJZ6l
mRXCElRny3pfG86jUMAVFBv/5eGYGA9fi2pJ66mFBSO5nzF0t0JPY44u38l9+/XylGYMhjwxGL5h
VH1jcBANJFrkWAWAasA0egc0S0RAtq2OWb65POTMiZwqNvt+JROks4pSXGw7hU4tZG3+yhA6gZoK
MsiYwjfcMoIa3CKIAzYBtQDNjamyujzE+YV7G2Jy5qKMjLNRkedG5OZqdJ7D/j+ytGfjbvVtnMmZ
K9u+NEWXatDoLrsdjdbb/kbb40O20u7ylM5fo7ehJucOxHYQVApoPyeKIDyxPruSsxaBJLaIil0e
6g8sxNtYk3NnBHETZik79Bri11to+9bm1SiMOMTbcEW/z8xj+lxVBJv07xGnFWYYTEvHzBHVAwS9
LkqolBHT1aUN0b1D7AH7iQmh+48xg1Av5jJnZ08LOE+U6sEU/aJMKqhxLhjia3DX7KQDXcYbZS0e
5nSKzy/r2zjTSbpxDrq0/31Zc7r2V95Kuq4poZN6D1fuai7geLV5U7c51hC5aaR3rWluNbaEACAc
M0MP/s7pVXqKaK5uyGx5OhzogiYsXdlDmS5GSqH5mMCstagyNdz09GnWYQz3ag57Q6oABMo09RC2
Mj1ulvV5UPJdV7v0ducGVqm7l7PuEc6BdQ9MNer758sn8pz7P5nHdOW8JB3QicGHVG6NYuVVSm9j
8GWAL2qI7y8Pdc6NnA41XvkTl1xLelQaI1wlgWKgz0HeSwo6Zv1MPvqcnT0dZhLQQIdUmblMbqdt
vzqM0sXR3C0+U2RF+/Dfmz+FHTQet1jTycbRmdfDGx2W/b6lX6tI0WwyESyzQLgfUnkuw3nOUp2O
OwlqQhHmo9gVczvRnuMAtWrPLhS6kOqH/26nxp082alEUkrPbSjjajQVZeGD592p5dyD6JyFP53M
xJMoVm1k5kC+aKybjRbe2fU3r6+EWQs/dyQmzsRKosqsE/YLGtGNrnwXfGvGh8xdo4kPSYpBlMwM
A1Q50A8WFroqPjmMrh1ZVGFcTXtjptY+d5smnqSC7pg/TgTTWTRPA3cx0G3xt//VQdDHi3ByENRa
FJqkw3kI+nea+B+HyKDhxZtZvLM5gJOjoE8sg0XzXqJpnOZg52+V4crc0ZlerFV46ckF4ZTrmcVT
RiPwq/nWZYtyjqr9UpYrnbRtdLPPbdmWNsoKobxv2dq4VxftCp7/g7unR7WCrOwwQr+QRL+j+ePZ
XNcHVFuQDLtCrX1bbPJvc6WF8yfVwmMaBnVdc7ISSBj7aG3iVoLwM40pu8Dx5urVyrmpq4pE0ViT
5V+qgm5v6KFBV9NrCEJ/NeQmyxNfOR+CnJ3T24BTF4NiiuiFBqEcUQIEe59EcS7GOXsXTkaYrFqa
VJDFj8mwMarS8PjrRbOtxGW5uqbDgw65dWAHsxDxs2foZNSJo3GKtunADo8LqWx4sYRrc2d9HTMd
8UagMXd9+S6eXUZo7AyTSqssT7XQy6QpwnxsSqGJ8SEr9aMgGzOu8+w6ngwxsWI65MOyaTIELIWP
rpwzlL5L4n7uvp/1YyfjTGyXEoStofgafuxK2sDjdTR3zsa3aYP6IS/GcI1H0s1fSaYYwHNoJFBl
YBPjvTixZQWqaB1LS4WkoD9TSBBrEebs5XlLdjLIuIkng/hBXMU9BU+7X9Zr6JrWCEiuyyuE7vZw
Qs7FIee8jiVJCOaCu0Wjd3Lum94aSsBunECJRlV0z1ra28nYK/Q2KvLWgh+pMFaF+k3LCjQ8xJXj
Q9YBSezY9AN7WmU+Xz6j5+Bn+uk3mtwJ3+xR33PZ2WBX743HatWvYb85wHdpUBFSQUmOuZfqCRz7
2uXBcXn4c+fqdPTJFqdJEJhNwhNbSc2lCMlJ40K9loz8RPeXRxpP6NR/WBISzIYKDst8BcKd7LMG
0RmESChNy2StEwAP5UawK7ue8b+veYhL40xuJE+qwXF8ZpSW5gEUEIqOOaYmpV8M/pB4LflwSydR
98migczw4ltR7dc1kpO0gFUP+QBbQymD2Yca1fChR5d6GM91AUJ3U1yKbQu3h7JNc6jFfVc7Ir8I
Y6tefBGLvlobQ4vYW+zMnJFzdux06SaXX/W1WgokAaRDbat5vMxlY+YYjItyYdGmWdpKk3vBhUfB
ltORrKV5FL0OeThL/dIZ+j2N0Sgc0a98+UScQ/oYdDKbugiq2foFARg0atXlOk14/8pY/CuepfV9
ptprnTnoXHgJ9mJdQTth6gtgRxDkwOH4mXp6MEv4FPKczhfUEXJUalUUS/X+m9z2267QVhESg2HN
hVTrnRZp6QL0zK0LFWCkbjUeq23Urdw6hi4YPqGAIn/swXbr3hqyBydaS095t6vcdpmH3raVfqT+
c2NsBFrgO+h1QhheQmQVY9GjTwVSMDnbVjo0HFB4Cq5/F6tIM4eBDfUn8qPfDOmmtL6CdVmaYQY3
VtZA9WJoS7NGsroljU6bLknUWyTQUFJfqMFVArFppI1qWsEmVQw4UGGohS+iyo2FCr9ErhSbwXSv
TfpTFPOpSaKtMIhQXAUbKTW2CdQ21F0WEbhbSG8heEvgsdZGKpm9hn4Hknqd+jXWYDOEqrQOYE3o
h3gJLdDKz9yDBw2WKeX3tIJ9i2LWz0fT4PLBOXMf3u3l5Ipj2avOMKKR2YDOfdfcVXDkXR7iXH7k
3RiTO1e3io+ceoa2OrX51wCJXleNENvbwtgMwmg+PDoTS5wOOX060JrnBn7CkGZXf3QNGP0duVu4
ffeX7p0MYByIm24SGL13uUWud+1QMdBY+4m38JKg403l2jn027xfzazk6FIntoVpvY02ebVm9eDq
gY7cQrkeX60wMx3+07zkH+za21iTZ2snqm7SN8ysXPdrAT7i5ZjVgjYPigUSd3Dszq3l+bP4NuLk
LNaZpnTohY3dpB0g1nLZhrfNtr3tluUOAcqQRpRgDj94/qC8jTk5m7HhKZoz7p9Je6N5zDqYPmfs
5RmHcLpp09S7kZQaPNBsWj4on1MoeESxexa9ZG8M9WPb9I91U81dOfnyQVEmsZmjq3WnoZJmB86R
cxkvwr1AU48WPbzCtTbBXDA4czJfn7wnIQk6tEbb9azjCMP8iegDPTJWXWfzKed93dstUCaBFhL1
olFbr77uLXfzn2Xnz0Ra7/ZuPLIn0yrVGsiGwbTG3ABSD3a3h0rSnkUGnF8+aNZMuhx1GtXfj1PV
fpLIafmXLvbcWJM5QQ8eqGJJN/zYRvRzq/oby3bYqvLPP+lYvrdpTayj3gqZIY+WP6zurfguco+e
eXvZJp6/wG9DTEyiGEckvyJWrkNLA+X6LoLdE6Xxy6OcN01vo0yMoQdrrzwEBdS/ww7KAHiw/NXl
Ef7A3r4NMbF+QwGBS58xBEo69VpeGtB+r7xNewtN/ErIDrAF2jNDzs1qYvyUPDHII7N20Y4wHbFg
0k+QISNjQt4JRllbPKjhTPJrZp66OMnqDUGoiGH0+5XKh326hFX2A7Q8yzHftkzsOpuxhpePCB0y
7y9X2vbQDzWsbB+WO8XTtq7YPvqSsb28nOdtxb82ENT7+2HQqwhMZ9zAZlOA7PkJA5G3c5mYc2jc
k0ulixNbETmGWcQlCziCC8ZOUcfdeRu4t6p9v0IXZhlBaTtzkf/A5r5NbmI0ZG2QXICrf+V9cflU
6uLEaPh6FnqSw1AFesCRmkC/PBNpzI0wsRkKk/E1aXQgqLQ47lPGU/TyWZgb4Rd7ETcKejL4/OCI
MMIKksyZQz27IxN7AbWrL4ijy/hZwfgZC+a7Yt9u5158Zy8Qfs5Uqe2r1i8ZcmrUesPjzhYLamdx
s7JQJLG6OSN71jRIKPEAYhE1wumJPVK9sKp7rRoPmWP/nhzub08KqXMh57mX7MmA1sQWGUIvpYKu
ZkAWSATqH3vx0AJqRwDgL/iP04EmJqixBiHPXWxD4H7z/Ss9+XT5vM0tnTUxPq06xG3asXTjG+uv
1KDPJRtBzv57s6Yhi5brQmmq8NKOL59h11FE3o9t48XeX6Er285ZoHMh7el445U7CcUCIzN6ge5S
OGwffHJDXRxvnPSplA8momgwyhbmpqc5IZHhbrifWd7xvk4fXqeDT2xS0UtCHFW/x2fNj0HaZMS5
xgatz2Djci+28FWR11nNowvPXvTTsafWSiqt2DMlFjqAzD2I3IdUE2C8VSV3GYpFs7Cc6qCiv7Hw
Boidhc5fFV40c8DOmYDTLzExaG7sJvQVj2GWsJfbz6b2gqDT6yL/z/fuf93n9Pbncpb//D/+/R3V
nsJ3vWryz3/eZM/JQ1U8P1fHr9n/jb/67x99/4v/PPrfi7RMX6rpT737Jf7+7+OvvlZf3/2DZItf
9Xf1c9HfP5dQgr4OwDcdf/I//fBvz69/5bHPnv/x2/e0TmDOvH926dv+7fePRqIklev+P6d//vfP
rr/G/NrS+/pj+tPPX8vqH7/Jyt8t/kMtSNOoFcqjq2+fx08k5e+k3yigSRCIUEZjgCQtKu/1d1RN
Uk3gLqppKEjB/fa3Mq3Hj4y/q6oEXITQxCJ1R7Lwt399qXe787Zbf0vq+Db1k6pkSOP9jTRAIOAO
6C1UJYv/zSmePYXQS80lfQ9rXt9ZazNAG9ZY6LWlOse89GuI2mlfaJ8qUxKUtYJjh5d4qJNOPAQA
GSHo0ftAuvZcTR4gGPZ017eHCu51iKQdkjZoOqkONeClqOOylS18NlILWX2eyVS7hEqA/hN+m0S8
VjVDctpFafpW+NjCOUqOTRgioRFvMqhJFXDOoaCgMiIMmiR8DJQaAZJ4EDP9WNLzIH0pCt2BlE/q
QeZ9doxENm4EpUkTAW5jTa2vxdSINRowQIa1T7FsNcNLPDhJ85z4bgGaP05ClQ4NXRK7RzghuvLO
zclgQqlBHdTOlK79IVFBUQbEMlOYkKNI8ZBzTJQulxaZFvjyY1tDx3ENrU+oBbB/t2LzxS8VCwlg
T+0SBDRSQ0oehBCCxceg0PKqWEiij0QCfd9R8VkjLARJCIVSAfNj0IYwjeV9LbSLrjHiAHplVe14
Wvi+kLQfHSUWkVt3lNQqy4WoKR7se1qjRukAEbkhCVB7i31oHVEJcVpbTbxI/+JGUtZ+CvwejgbT
FDNtj9qDESYLSxCxgHkrt+3Gk60WXUEjtXIkf1SvgUKXxED0JXX0SHhwUyM3EEFAsRO2cvq7UDKs
YPsKX+QyD3VnXTRy7pTVDvCxn8BIGzbQNTQ3Ug9NuI5oo0C9ofki1kKdhN9yhCqSGpYDdxiQTYLO
RA0VJGvdNktbTlwacFNRY0UPRgajoDpKBxttLwUCotStO3yRJbls5YPWRVH13fNVhUOQuUIgD2un
o8wS7yLgGmb3EkI2HaHQmwxFBrqnHri23ksWd12RHzmKWRygxuJFDXK8Q5jX6dLU8y6Gvx7ePTCK
SSFS+yjyArKcthACEsJB6iaI3+mSI0rXiGJpLUfLATKnoMGt9YW8iFup1e0sVxIfDj0X7qVskch6
632tzUZx0MrI2Y1rZagtD+UGT/KOiZBF5lFEaVC0m8LsnG9pWyf1mAW3anTqOz29QTN5oN2yc4bk
kxzKWQsPeW3UmbeMpbJwi6WUcOc7eMrTtg2XaNk3OdLGYuJKa6moaq8iQ81XlBdRl+csCt00tOkv
iyREMEPrGhV2eBR8cyFYGFreJbsi1FC0JHs3xJK74TQmCiXqEmQEWXYjFarqaOq94Hw1IIVpPpqy
a/bHckiKktNf1RipP+9q/tCBvHM6Fx3S/4euRiY6+GNXg34dPOtfT73N+As/vY2g4SA0GYcjSZBT
ibJCiPXT3Qi69XddlUZYCHx/I2QFX/C7wxH4iFBdsXBRqoaDGTvHfvc4giz/HalWGZ+jKQr+i9/7
Ey5HU/lTJ3GYrkJnxeC6BRWYBVmnPHn0mG1DTzs0GOumLjqXXC0aCPrS8ZyR5tP15fZRkMMettYI
WZqRtV/H4qaS2n/T+kr95rroAXyppCqAedoShGpJ/zoFucpKKr1biiCWv1SyHn9zWjqpNmKWhVSS
qsDS3IUoiFKCTFXQCdd5ZFbQ63dZOyy0QtHyq6wMCgPxbVc1i7uaf/zIPKNOt05TaClqC9gWo0AZ
GSbVjehQAf8CN7pjbTO19013gTf0G2QEIcA8mAPI1Q0STTqqAHGiqavSrFDHELHE2baJyibfRkpl
cXda1ykKtBTcUv/gGKGELkkF6XoiLywZtpkfalQJ2sqtYgChVY1cqnzdZ3orHauqFvxjIrZxuGtK
Oc6XRSCkWg9PkocOItJ1jQSD79FEhkO/hdfWMhFKLIlHYMau884vv8NOWmkB0tt1ackoxLlCS4m3
rUTJ35eFliWrtIwoLAE0GoI14jWldWum4li1C6GtOxSDh2oQAo3ooUvByMwqIa4kL+FY1lB29Ida
WurwRdeL2g2NskQJ0omE8gma5KZcybXjlogjIUGwD50AGGQXIfC2S6RQhl+lBG9XkfHOhQ4W7Tan
KwEyqG6hOvxtxP+o1vX60fMR/rhqMyvJb0Iv1KjWpWFvfbO83NlKcMMPNiLhbXwL+TRxtgtoigIn
pHmoWajxKHldJl4QPLLUo7aqIpf+0mxbB86dTteytRm2pu3WijT+bu/chLXJZ8Q3gYQcq1TwYQGB
7ULtRy1jVEHTAIGKoo55jybdIw4xQx+xa0MB/ERTm8taMVU3AL6qWPlHwYGTcCdAKSQuE+y7hE7I
oKC7hf5YbLcCQnCIHwxwgfv5WnFkqHTp2PbLPNorkMMG6KtoYzYOulwx9D+7/4+781qy28i27Reh
Ay5hXvcGti/DcizyBUFKJGzCJuzXn4EtxTmqYl9W9+vtCFWLbFENk8hcZq45ajvNA9k3FroCX8/m
J1J+TLOiMamTg6z7PD8vVZR8rvC6YbhqxoMznKoZrKVTOu2XRo4Tes3BGL7igO4vG2eaDIg/Tmrf
DGJmsEd0kfaltmMzDX3fnGH/+aUDOsZM4o0sS9c7t0JNUGxtywQhNqXq2Ph5MUEhG+biS9kOS7LX
fatKdtL1O2fbal1VB5k2zd8TYokMuni5YD4+FxMO530ffV0ipjg+uW7kPc+YSbbfkiVttYsvtf5b
mtN4YWLZjdBsWd7k7ctpTH5kdZo/RHVTS3y5HYXXczuZbuhhm63vM1eM3xa9K7FtbxzB+xZODyTJ
5WD7aWkWDet5kmwlUvKOtmO0CH9XY8+qtqmzeo6rKKXp23czr5fwBs9ooXqKr8O8DJcs8stvnU1M
g/fV5LsEZpMDELNiEW4mhT85ajb3Tm9X7NukZuApheN2/Wasc328YHsee5tEQiDdRtL3UIQk41Ls
7CEp/lwbovE2hkeZbhYH236ix0n5hxl3iUep1zmKaN3ovnl1DZ3YSUxnOhaz1yP3MISCgTzYRgTt
lib1z0yS3yFuX5o8HBwXVDdAhNwFV7rSzAi/RPfcNAqysFMmkCw0XUtXJlcHUYL33IA1HGPh7ic9
6eUGLVZrnQZpN0vo240wMTMm1giTLmLjYEoXAE+CZstkTl74UBnNCIhsBsLLCd1sjvSDJvQmRWei
A3CsyySqd9gTzcmhaoso3kSVrT12xE2f/TFCkuMBMMZz3Zmdn5GRw1qM0gHOErfpxHc55grJcYzm
Ejbo5ANZmha7s/d+GvEO63HOYJdkzlyfImGWSyiaTPk7S4PKsu2yCssY0xpL3MCjofyOtzVf4JDL
zqY2MAPrlb0LoqE16gE8/ZQxT5eCDgddiQ97elk03UvO8Tjaza2jCtmEwjWKPwnjF3XT2LWpnXjo
I2wExkin0yg9pz+pOU+qCNdtFt45noZYw/bZxFl/XHyIP109te3R1suSDdYxYIoXZlOnG3fozRmV
QREBkezj8Sf+ZAWkVBNvtdDAtDkKl8Uth0BhQJqGRu3wKPMMLc8eXF2n2FhKqCSgR4cpyKNmupvS
xXyKHSibQ9tWd7IyhgfBes9CH9z6Je2cSQc/JSH/gDeAKKGV06D/UZnE21uvjTEp1koctX9MIo6L
bWrX8Z/VoPfYcJLajIcFXvQWMFmac4SYaiVncHJaS+MawCDaLLlJpZwtUJPJXD7pdclmTdSaALgl
J5kRHIEbQ1IkTWs7jUOCP1mS8kiFXgj6RrXJg1Uykt1lUl7U/yi4ovy5Lk29Pgt/NLpta00KKFrd
S++CN7KU3zoe7wyDhV0Jx/BeTE95Ohbtt5lHl54ztumaYsyU4HY9mOMn09AT4nU7qorVLnUotqYW
1XEIcrhWYeZKGy9VZerqNBrS+NE6EtJMNTuxH07JOjmusEnv8fHX8UO/WeW1yfho53ntFbeLnbr6
fQp+u4cgNEV9YPeWUp/KJuX8qcd0LsPacUe5kX7vt2dNjUAG2KUAbGkY2uahC9QRv1fZl+Vj2vja
UpJ9tVDnAJxa38BlworVxwFwqVRlpX+aKpIG6EqtBcenFmh3Zs4A5D5iSadTag1lfqNlrZ6d48GT
P5WNsfomkmJ6VKTtNtR0tLMY+zFWumsRfRohU8OgBLqqnAuooGzbzXaqSsvZRbPLJ2qBBS62U0IE
E+YdbmzPeSV9dYO/N8hpt6oB2DVD7H5O8qqMHifB2PMuLcwl2RZGE6evZZz4/Y6R00yx1vrY3uqq
KpsnI4bqvs9UOcUIdhimKLowbefcvWS+lPE2sSNAxik+7vC/TNwsiln0EpG2PnrjQyxn4oWOcM78
Ayxv1u3SwemYqEkoEXg7tOfDdFPjyBs/eoPpym1aVtCecpOQmpDQ7Uq+o2pgmysIBru7WPNqb+tO
Q79gyQ487WdpxQU7papk5+2QEZTtazvasJ/GaACT7Ttsed3StA5osCVLHrrRxkC/K7AMCgcmopnl
4YeNsY9q23DsIiM7jwvd7X2RdekrqxsYcWQhh8oaA5V9YpC470p9ygvI3rqsoXuVMErzubFViK5A
j0D0YJRlvJquPxgguYzJuPdmFFS7tMdwnwpwq5ritranSYRR7Y44DWOXDP/SN0W+XajI6WEBSwhw
l++o6KzJ2Y7+BBXgrDg3Kj+BPVJhwdR/VFBIYtvyX3xjMueD4THtBAM3zQso3doo/OOipl69uq3X
6wGvNbUOppF4fQjH3Et3E+ciSBA9j93mZWxHSm2bpVRQeYgtddd5qaQrOVHrsVguMWCg/pEGOX+w
7tP8nPBOl4MCOIacM9K7+Jg7yjHCOWqYVO5my1RwBBwkX6ZtWp9HjT+wdfDq5Ntg4zJxJleGvy3c
OMb2vVss+fdkzt+Vyze1uf8th76vnP7/mc66VC//3+nsLi2Lb+Wb4un6B/5KZy3jX8LDAIdKFNZZ
pKCUtP8unvr/ErxiC9EyyE+df+p/k1lX/5dOfRQnMSZYBe6G/5fLCv9fWB66lkcWTDYiSHP/i1T2
at3yfx0FtJoMWVjgABzDNTzPc95lsllvGlNm20kIItc+NsK7Jxqftgbguk0n5s/KqIHZ2PZW05vn
TLPgcc9VvWviAQpi32FrY0+kRppjHf/xCP9eS/+s674bLlyvDKcxMk0Sbds0+PXbRks/FXnSTloS
Rnp2EmqcPlmAb6V2b3ddG9i+K86Tle0iS730wq++Gk4KlkO5R42b0BNfO1maBGQ33RQMlByqIvrp
Dnp0g34SZcM0KQpgjb/X+zVW7KBymVZ70V3ymioZpr8qPW96Cm/u5l2RmrvhggS6e7zTbJt5m7d3
A9h9ogrYxqCvdf+key4OqEsz71JlM2wiF3FmM/ZCt0lf4zbBCT2Zhl2UMwek+bAquhZYuWYkd2OW
3UNdY109V2YZ5qlWk8hztuUY3Z0BMIcfvIZ/d+HArRyPl4HM1n/XcSEWjyZp1EkYr6dyPKVIJWP/
Xjkqu0PPoAWWNv5p+ku2hVYOXTpoDIzyMzBDxIL2fkkG+dyZ3kMBoszLlztNJg5WDiQbcVs9FjeT
Wcb/3XQPSwWXdgBc6I89lw/rqhz+R4+u0EXhplruBr6WB93s/yGVl4buCJ6IdoC3jfvI2PRRQWED
T9/HLANgP8zd2dOc2/9kKa9SiDcf2cpO4GteL4hxq/cjCqXMqgaSkAiG9TvxXKqofj0c+c3XpCrB
v5DPwnM38GMpBy+oKH2QYLq3jecGRZTqR82bXowUT30T2fhBCYZ740ZcOFI3GjBmy+v9XVfOn5La
Gz5oGb+bZnAZmeDz48VzDOFCYV3bL/94mKDPTVsliQ+N1Kg3Q4FaHed9kYUSGo+xaOZto+RDHfvV
0fLGsz8L66igsl58W5xV3ZBWLFoLhU+WuM34ubXnc0wvosXXOxfzIYfh9/s1a62b1pvnDScAy0fB
VIjLFXvvtg4OvX5o9SrFa0w7GcQXlwFyGNWnZ13Uy2fLhVLgdMn90hnArtqGpy8HugIyjdQ2MmRQ
V0N0btcfpW/9sUjN22u1cu/AClafHL99iBTYcN9WgFyjuronggHJNuwGAOxaVjvP43wpbZBk4Hmb
wzgQ7WZ+bR4dYpYNyaxOwrIkIR0vaD31ChrKIVb+/imstdBfnoIPddfGmgJvqfcDuii37XJw/Cxs
o1FCjpsvY9r7+9JoxZl+i0VDQvr7yWrEecSZZxM72ifXS9PbuZL17oOLWZUF71+Jz0eA77RLm8x8
t/95KeWavMqAj9rzdH/dvUUsyntftkRHSXS2QR7d9GI7RYl9zPAl3at1k/j9ZVjrbvX2Mth6HRNv
bXAO6DveNdAjkUzWVFEvsLFp20dZzT6wJCh70wQr/2G80EOaj1aThc5UWztDDgdtLJ/o+d/TU8kf
ANhmDxqynd1g/VkWS7qfbT86Gxr1QbeYqBHVYV51cuvQ9aVQwNnoDOpr4mjflDvB2iv6LKh9193M
kNr2etb+4aXlcsbc9cHNSoqVUl+e7ci8F5n++PubJzJ4d/NY9Pom9fSVAGRb7rt3YFe6m6jIhOYo
rQqFvQ7CU8pyO9C/O9Pwwxq6HCsY1J772JTRWaTmzeI3QcrvfI/VJDZ+wpFKyRuqXg/U9/fXZ/16
ffS1sBh1meujRfleoTxXVdm34yKC6zq9rk6SvxgMSWFcmtp/LD0GMSqNmpXyTnkVibOf+P7tYChw
g4P+ndbeY1T6+qUdmMRw7GrcGXShn/j+Qirl6StmJyc9cYbA1gSbwnr+e5mX3SZAf29t+8YGCr0d
8sTfDZHffko6KrSkUwMgKhdKqIfqMlPzrWEU0Qc37/7ygTjc/EriMIl3mHd4JzqCfEq21Qlufr0q
QgBsT3FzIj+LJp+QpJGbSIsTWHJ+tY+twvgeY9cRtEas79nVngtn7pla6TPIz66pf1ft6EFeTsqA
R52cVhoaEJnoS2KO2Qkl1XChMTZwvKyQG+HBRdXz5esulyvIcFHfG+mbB2lMjwXQqhvbHNRGJEPH
3AzzBOM4f6kc91xFPUu2mil41/WXzBy7OyPr9GDSQKnRaW9uu0Kj973EN5ULK5JC2CspMBS6OiYd
0+lWSqiEQV95OkDy2r7V5+m7HOw73eD0iJQ3RKhpQIlT5fZ0uo4Qx3yKbIQr+gUcu/eSgM2h6noR
xihPSwzH97rxxq1CgjMOH8h/fjkNkRHrROXsHYxJEly8i5cxarNN9nQ2kG5tyTAadHLt8gidQz62
fOGbvhT5S+uNO10ybxW5scBCxXqcJn04Ue+AT5ogEYhGsHYeliVb06wVwLnuQrMxu1WN3+5//1m9
02Sh0XR4ViQRpsHaYjbr3Z43pBalFzvWw8gZzW0fI/Nf/JxiFSzPXKPs4yTln2OdmufFBSCpma/X
nbexBwEsk77P76/n2hz75x7M9aCmRMFHwuE7/i86WH1FdelKD9Med56RfwK6uwu36M6M03FHvMEg
nqDC4hVlvXEpAm4cq08eibE2AzicM+XN7ynZw6HNZvNoNg13ZTOQL33jNM1YUDS1Xh3rFAKFVX4H
uLn2kcT0wIqN9g41q62nQRb9/W2573ev9bZM27YpdwndpQrP7vuPOElGsdboqpxDXHtO4BonBA17
o2qKF5gV2zQ2Vw9SoLvbqVtB2s5wpJ80gZwzd7Hqw6jX/G/QA6fNdWPr59TQt4bZLOfCse41v7wt
ZRPnJxxOn42qrLcmp/52scvqORbWGNaCurx0ZgCUWivElq6+9jB47lbH4xiIZ7ocNdpDd5XW764f
ZOf2ANIWTJLaRVi3kM4IiryKzzzz482g9e1Fa4yf1421aDpow9rQbAF6olVdnFM2N6FrVP5dA8zi
zk3EyYxyeTIHo9/SOMfHJS77nTdNxVm49SGuxXjuFvuLwWjqpk4z69nNnZV0/qdRpBU3V35Ji6YP
4ygqdjhFsPHBI73VpSP3mpo4TFVb7UyDQdZYivqD79qz3p+NZAs6Zw54pzV1eB8YyKrJJrmAniZN
13dQtctQG+pk5yDOAbgz/HByqLWulr/Ql573c0azpTg77pLDE/b8YI3/4YBm+t04eZ/NefHunMk8
F7PML7oHOjQ3NeOpk8WrORdyBzndPOk0CbdcFPQtbcgPVjYC5UujIt02XjnfyqXgWLatPZJYd2ON
lb2HVb3cT6ch8+R9Zk1H6vpM+hUQKid33OZyiI48w2yvWT/oz4rz0Pfi7E4pHzoC+7uCRH5DXXfe
yQ5dKyb2au9yePr2QIXeqJygoC1LgzXvNoboINrx/7Mw/b8xeRhnY8n2habnu2qN4ajwa0GfW0Eh
Y/unNrRgNTcVFv2vVktmNaY49URlc0mrIsx5TrTPbHFxomoz4vJ9dp0RLNSMPzu9Rp+QsFqmi62h
tPj9d/luenjd/jxjtY3Gf4lKJvbzb7/LFiMXsyvGMqQczydJBY8sy64DBd/lD9EODMjV2ekaDxpz
eumy5tZOEvUsayLEvrUJiMr4Uz3r4x05SwABs77ImRaAR1fVt9rpoFmfpqipvxQKJrBPBzqo1w2I
At7FSDIDJnjjHv+TaPaXmIFFy+2hvvN8wX+/C+iaRqfIGOlQTUDJbjB1ZTRIAWuawQtPudcGYtSq
S01/ZJ7V6frE3SgN9HlRd8j40n1W4UQEOiF0hjZ9UKbsntvKvuDf+rU32Uh9s5m4Uc/8VCXlxqyT
MtQHrd7q7Zhs4nppfo4bpwD+lpAbnttefP39y7PWs+mfZ8UqERRIOfg2DUfgMvX25TXgfBc9Vkn4
V5xiLK6Cut2U9+bwXYf2kXFI3fqN225GWuNhkdVNUHRA4ip1oGcFnRqt7lFOaiXczXQV1jBxTZk2
FHUJ/TPr0eW13S9qjhmDTawg1wv4tGvG56XmJyH1QFLCePIHmd8txeghGwD7Lua83I8dCEYj1pA4
SfX0+zu313f3/s6p8PlU5/iL4PDtnVe5x4nsZCQiQHh3U0QmAQQWU9GuawJi2fvEQKUQ0WAJ9VOJ
kf2nWbV3pdljLTp0FytL5GXRJQXqRYgz1+ufBqR3a9WlZVCZvpdUfghY0wtb5qN2meVFW8NbvAAV
QLmJiP/uunh+onL8qDz1fe5d7eBphbHJE7uDkk4AbmihsHXchNjK0YWANa2jyCbVzcyDs37fwJHV
vkrtUGrK+uDDNt4OulyrPLSJqe4I6J8C6c/bJ2QOo2l3Vi4CuAvTvbkY+CSW47FXqX1Mh/LFWTPK
ZQZSnm48kvoYJ/wDgI1XOrOoDQZ//gq7e9PXinNW0lgx4VQbSnofVDJ/LUcQgHk+tCUsbSj+vC9H
GGWBErSaBXOPg2SlMiJ/WEa7vZiWcxhZOrqnHZJe5a+llnP4+dPnRUXrNEA5HRQwXnr7e08VyRcI
2wdXM7qnNouMmxTly4YGbfLFNhOUNUOenYkkd2WSYzlud+KCzu6bljl+yI/nvG/kBc8RepoT3PN2
1ieO/jVIxSv9kWH6E4R2fTvTYLor89TZfbCi/80RS27nEobaMFrXwvWbAEmbXGSCjZ6HojuZmRyT
7fCqPHrSSTYXoRdX46UoV1lAPyyPmLNvku4Yz5C4Np3rooMsnpx2AbeZRg8qcX9MyJIPTTJrN82y
cLD4PwZvjO/U+gMkZzUZFIjXnLGST3B+gxGx0kUnTzm0duTdNmWncUhlPSavoBX9Lg5nT/TIBrp2
P1bzJZEcyWbrXPAfUKeJgMBr8Rf4/UO5Dma/+cypcPOaDccj5GOQ4V3aR1YrQId4ESrHctq2Msca
EGFLQKRyEKMXnaV6uQaEyeB6O2LZ166jOpgv2AwUyc1YjHcj1ZvAa0uQS+M0YCWhy6NTJ/cKeem1
mtn0A9VWo7uTSfmDYE98MFn8S4ZBvdV3yIdMbgUI7yoD/2foOw4TI9NcceDrU0ysS582MJPI22aq
NdCqCeNg21G5vZbZ9cmvj0tkFaGVgXSPUuijiJP0D9Keqy/wmydL0RVlnuVzQUTl7zV6GeVyGtdU
E5Za31Rj1B/mPrtkJc1O28v6sIyQHEeZMrcpI/qbcpRMVWrWcdbr6dIrorIi071tZ2JjVsn4RovV
Ps3sBKKGefGjjpIC2rEvH6yHX4709aqJGNFj8+OX0vUwmb2u6oGrXvQU4lSBf67vdHBxYLzHdbsc
V9GW0ebjbddh7+d09SUv7IfRkwC/5gnyuIKC7MfWc+Oc8P1wQtNwSqwobhrKJzfoPD6c8v6l3Oqg
9/J5yDZZOU2pdxtxjAfvbNSLG9Tl7KEE4/2WcXHMBb0CadvzK++pZLWm7Ymd7IsxC+ee2vemzWt3
g19bMW2qrMp2s5/Inez79nUasVi7Vib+68dr0oajkG05vmvgGfRupSbFbFgcHIHKEa5XIlZ3GYq9
LeON0bZfaz5ZJYZwwEr7pc7sCwxx7OtNTOV1GKCbzlTlMe7yGRYAxpU5Lkc3Vo4MMG3q8/X5uv0B
qtLywd4pfqnlYgtGKZfLXmcIULG+ve489Wqa4J4dNJHvXaJqaR4c3Xu8Rq2Nt10rFsdsnsAq1U7z
DOPe7LeAoq0jN/It6fxhf/2DXm96u7ZFIJcWsb1z13RPW2aBHAVzTcNzTTo8w4sVt95lLYFcTEp/
F2v2Gm59RMSAfy8N5w5n7LrNL5xCr6Pb+LvGGMU5jrP7KMoeorjpDjIV3iVeWi+gUkiaV2vPCl1j
5ORLkJoWh3H0h2upbvXz6c5RYfzwrKw7LDPvweyHOnRST16KtSn5+yVg/3IMCboYhCUOKCphme/9
xP2umrs5GpfAnCz3wtREHTDmoS5x2j/MFv2IZPYCv+aGyimbqO8n5o2Pinds80/DrG5qXxpHJ+rd
rdLwViEw1/aJHhWH1BTZ02LkaNSvAEdNhj0KpdPIabWxh7X7IZz0sdfdfSwMPoiY55C17ng0Nbvf
eNqcrGMgTTia4ks5U1+m3IBiYo0ZUEB56F9m+wAa40WVzs/GdsWzO34QVK3a6rdhp4P4x6NlQoXG
Jad494GgnGl8J834QLKiCBxvSrZ1EzeXyU/pSXUmvE9Xx0pO9dW9oKvRI1cYqts4Z9Ig4sFV4+Rs
E5Rxp6ozTnVUirOWNRZ3Z50W4Yw3VVIdm5RyY8y+L+ZEnczaluH1WFqY4gipouSBPnQJ6ihl7BPf
vY960QWjAlNMfPHw+/Xwa5uET4vRIctFN27TmXh3x3ENREv0jRPkVIUe0FjuB3So+3iRElWM3Z5I
f5xwZrSA0Ihp+NrUXxlXb04+yqsPFue/vRhhM2iCgN3kZt5ldLqb9ZnWGk7QyG7eIMrNt7PMDL5Z
0W8Wa3Bv0zXstwZVUGfy3IPCrygciiQ/AgKXH6wG9sZflwNfyPrB4O5LM/V9zCb7nDjI0TlamI/J
lgeRocjBvj7baCNuLNeicVZYr/kyLA9xkQfXdMphHW+1JUlvp6gNXdqHNxoOu1ujWfB37vz5boR4
wmdxTf2NYtg4flEdRKlbz1k/9MFQclbUThGRo5lBh23J55r6zFE5fCn5vBQv1x6BaW3SMsP7M/e+
l+U0HwfXTba0dmza1XiQ0lpbcIQfm2PcWPJpqvn3RRap65Lkt8bQGNvWK/i8OkNjncdjTn0Co8/I
Z0bLzEbKNgPSdwRRztzsSLLaSwe6CxM999gTZu1QfbqhPS3p07XQl5cgmze+UsdamtHRQ+V88bKO
LjMtcqVNX+raqnBlsr19YrUV27bU92XZQD4el89N3rRUlOfxojznfqlciuqrUNRJ92aT31hWUdxq
lGt2U+/lx0YGRW6siqpR7RBB4xWq4rNcjOlgNJRz6qQeKfsl+o0uyhuVI/Krm744NL6gg+WCoO/5
/Ws+XCLqQjQ7kDP0+iXKtTvNs2+bgS3Hi5Xad5SGbbP+bLbGS7sGEVbjbP56cG2nkIdcn2HjgchM
7KW9xEPaEdRbNEUNZFVp3R8dd/jSKk3eaiC8Dn7ZjUfsYr93g01yRq242QJH6+6ynPFRhPD5RuRD
fqGd5R9EagH5yl2i+NjFyIucW8+/lvPS7v08BlYCZ/ZgThL3cKeXJzTN6d5qxl3ZReU5nq1yT3FN
hNfcne4Tgj7iku99u7wgOrm7lrIYZWp2KT6Cd71WHLxkWnYtYXZg2Wn9eUqjAD3o95Hl8JmOM1Tq
NGWEr5mM+Tz28qkXi36X9stz1SUKGbFpnBNVxVtvMsXJ7VVPuDa9eEjebsyGwSxK9Sdz7u1bcynE
MdbadJON8ofD4PSDylQOppBGYBE92NTQTnXe4ViuIyFNyvuCgcqNGCOGB/LBOzP4mG/Roj2PinpM
avUjXWfz87X/00XWZz1OXaCfi3+5/p0a1M/RZt7jg23i6rT2NtSmq0jUusqbbBog7+J/gbu0x4il
EVjGJPju7ehs1XF/nAehscqLdBPzAZvMCJyv/+M8aLzD0fviC9zQdav4YoiHv5LjTjT6QUjhnzAh
CQa9UA+xM/+h97MMpBi7Q83c21bHBPTpunbjZ9tGl9cOjn2ecscLC3e2g16f8MmZ3XznRzI6oqUp
L57lThsp5iIJVtXRLtOl9dB0ERFzNtnfFzm/aHMsntAl1Qcvmh4p4XtbX836l9KPtpGYzZdYVhuE
5uOZgYmZRN7QXixz9gNlR7tCRual6Ns5rDEN/OARv3OwX4sdZImCAjWCDCaZ3iO4nDE2PTkVVuCM
dh1en8ugJT/V9QOqnfKYMaTxNZ6QK+Ltd28Seo+zW39hcmCnx51+XJaRF+/F5DVz4emXacCo5j+J
sa81uberYe0wU0I3me6leGe+jVU7NS9w5XonsI3mZzc1iOpHDTOQwtgm+J9fmMpAlaPp8c4axRAw
K9aEXe+/ykY+OiLiuyCyMRBSnVPfDajLW0xvMFGPTv2FwdloUyrXOFeVS5m+ZbEwXrvvCU83lK3H
INWySxpRtb2GcAIQyAfZ7i8p+yqIoQl4zS2JgZ13KXtsajKmYUlkW0bmzk+LYl81031F+TMYhP88
NYOP772nhZbVeQfhKcZe9OFwPRk1twhEbJQPcimznTZHc1AX2H9klfk5LyfnbJZTgET/Pquj7FB0
ZnWTmZ1DbdKtPlpT7w/3642g+1u77oJu5rsXBZx7qdqm8BlCoFaHgaGxU1n6zVr0l6s4QMf0ZBys
9s4sSpMGriSyTZpnStoMvjjhkjXaS+Ji18NMU/pB+v5L/ZOL46p41MLlP4z2vV1FjjYqLRkET3nV
TDHHsGcsyTnXcZ4fZqv61DVtd5eMNu3hPsWeUHvy131H2qoOEEv7x77r/8zL5AnrvfR8jU0NRk0D
15TVbT01YeF3zKkurn2ZknGfLna9HeI23nECuzfKW5snGcacaxLVGX1zimMtdNu52kYoznZFjIhA
Ns5jJwhCZlWmm55mW2M26afRibR9HCf2TWeP/snwCeLsKf1gHVIDf18dX58Rhn/WFcm6VjnePqMq
L7q81df8aradncNcyrkf5/TYWLFMgq4nhNAaWV0axhP/+lFWzqPeVh6nXYmEQmUnFpbYX38Vr791
/bsxzr5bS5SdGCG+zaZxeBz0rj7b0TKcKJ0xfQdIy6lubZKFs+h7dd939WdXpfPp+ltXjY82OF8H
S+sDhFM6zb5p2PRUwO6vqovEZp7Khn9AP9+kNLTJtZnZouvh1KOFW19uq4llk9tzu7/+0nCiaKsP
kbNXOo3F2NEfiJPysGdU5KxyWqNZMzLHYtEOkV3IogJiNif6BYV6vKUvlN2mfoov/UKN0ab5fcCr
fjpX41eikTpilri/9crYeVpQrBmNZ+z/qmZZrQsJZajns2bMM0aj1Jn/ulAv8s6xLb9qvt3tx4nc
yF+WcqulwjyWvbs3UZVs/noXo1lVxzaZxxNK9INqB+smynRxanJjr6W5fauZcxZ0nTSZMUKHL6Rm
3Q8T0xhY76onq1p2flHkTzRD5oMzqvSZk2s8MFSjHhIjC1jZ9acl1qobUcyvMUXTJyX8aTcWiYFf
acWMYsW4vC7cPxPbmr8OxuL9fWm5bVQhIw3LNunG7pjbaNJsF3WnHsNpyw39ASXRdw21Vii9LfJV
+aRyKigd9bWAmSyrYbQo/cxs2WOjSfHoN+KFhmdoExG8mH0dBWYt522kkjiIEeQ9D4hNxi55mCfb
uMm7SH+YvMgJ6qHr0Wg+praePGrLMj1IN3BtdR58+sqqbaqbJovTC90tnFeVbX12kdFJp3twF8WZ
no9iF6dJtgNIQie8iTBt8uObiD7KNmMObkfLPQmQmzihjg/SzmVcJtA4RD8xbrtLGAoA47qUHuUH
doHWKbvdNOWMtklnoEmkB61jyDt9iMu7eKiDohj9dOt2Ng36tPysen8zpCjzVw2Mcopxf91y/oeo
81qKXMmi6BcpQjYlvcqVd1CY5kXRNCDvvb5+VnEfJmKG6Es3UJSkzDz77L3OQ/X1dd5iCGZ8aCZp
8/twDMsIdF9WYj+1503bRsUpNl/6XpeP5ogtuI1VopkPeanRp5uBV2pXZmPoRw1H9VkTh2RpEiId
06tV1n8mOz/I9tLf8rI8Tw//UJYvLr4fiutGaQG45uDtMXhJTji8UG6BBg1T5dgNLN56TKWpK9N8
lLFSsx77ad5Zr3XYR+6U6lLwKz//flfrV96NbIqeXhuTXUboxjcFeApTp1gYRW2TXiHsoihBWEiz
CwoooydcQuZOROSa5lQT+lzNawx7wNPIV/iRWemcAU20n3Ai1RsX6Rdl4lbM6/v4MCjaim8ZXXWL
RSWICTYpGykjZLQVZHKhJPMBwovpRkUXB3rckuzTJX+hngoiJVbPUqWtQfL400Ss25vMNHHzGIS0
oVfmSZeGejM+HnhyeqgYHQduK5OOUzmjVeFC9GlL/pvLeD4VKyQAFlhFksXp1x1Wwxr4r36Sa8nR
Qtv0kyj5KYTCFKHZSnaJKnMIjspyPRfc5+cqapd9gVTm27TAfXlFdVYMz7brZKuThcRcNpAffCwH
nFrfQbqOFIvF7EuiNPZ2GI20+bvxnk9Z4tQr7Ywluaxtrl+0Rfswp64G+sBa/UicyQk5maiw6z/L
dCIPk59jTqunZjyqWVOdJeDoSW6d+57JB9PS3uYpKne/hcNvSVfCEPdnbQXu8XCwEMyL9h2A4Nss
GzLXtmR7ma3ZaXrSvHm2qUGRfIVWBZIwmfUnKU43S1InfmcUHcJgrWNkoFk1M4VpW1MtBCIe76im
nEDX8PD7gbBO5uh91m50Kxndsc4WH5A8bVl7KTbKOrOn0s9BGY/FfK/Uhii6zCnMzj5yUJzfNEu/
dUK0Dl7mkRrYoljv8fdpMdNUH6vHnIfVKVvazP2v1JBZ7jbrsJm0Vbvixa+d3+evNkfTsR7633+H
65X9/tBYOMnXTjxPMjV9VSTb38WlK4TmmEBGNq1oOJbP5cTCgEW7ArLiSZIUbUsVdy1ddlhjcjAl
K6nOGDXfpCda5vlu1orubch28WI7adcmn1ZYAE7qyiuG5PBqaKgTcmQvh04VTNytmtEvJcncN9Oy
GRLbFQ+NQbJHKaiA8mIkiZxZqcJvqX751VaqRGY+d5PQF/11FI16iblwjE5t30J0nAeFiin1B0HK
U4tIwucKP/u32ARcY23XRHUnUWUOMgNu3cfbEhK0+vXmKGCIAlXS7r9vUa7pP1nSKm6kpfmJ0Gaw
aEI6/N4/iQhHTOxTe6mF6ifWfV45/IqyedKixXjudQZqK97vc6aBzneYixPtsFxs0yoOj1OTZd7v
9+ksRiRoRIQr9bMdukd4LVfdRyXTRaW256w7OfBu5C2JxMwRSs0dmhCvU9uY9l64HvO8I6BrVvs2
SvazCWBNFdwfIg05EtR7lRwYJL6FFTkPEmZE2xxN+rxxENqxRO1LsZu0yJX0Hc69vjnV7R0XFahK
2zNmVHRxgb0DZeFrHWPHGu/x/C/+fNhs+Y48DG0gNZ6H8w+33UNAwbj/LW5a+Yc1CuueY6F31ZmF
h3CWOR+0qpfIa+/o8wfBRd0zm+iLzTG+yItEkz0Xd6ES4E2MhKSxqhAZW9iI0qRwNSP67Jr0T2at
fzOM9lMZBXVjbZSQtSVSF6oMZR+H3tz56aoqQUPw3F8Ry67L3J3bWZ78MezTDYfi3jXKsN5Ndmhu
ipo9XJhl6lu2LO0tetmDeV4x87DP7+b+Edaz03e9y89NEmabdmlLNxyXjdFFOJ6TtHVmC5VbHzlG
t0TqnTFc0ZfIleTGeuFMfc0f9lMzWt7KcNEY67MBx0JIdeV8EEIN6pbXWYmPRswhv0YJ4/UAot5M
RXlkNK+b1TLRmUyD0iBL06afU/l1VosXqVNe+3wMTF04mdHQvRAu+RFpYyTLTBOZbZCrTkabDeo8
10kV5Ks4pNj6lyS+siAzTqLHFqLk/px1rqIsvav3tFLoZMUFceJuVB7d6ZPVmT+GGI+TXO/43I/c
YO5sC8gS7a5W2xuRqpeiU1dvSZJrZMw3AASNIwziHXU/0vpfvpoVfgVRyDFQYe8oZtzsJbs4a/bM
FVqO2lr6ydjI96zXCpeYU+1EVV/AMtImJ8ptywsflA6REMWx2fokikuKnAA96zmtwnuVmi+/NwrJ
IWTXDuxF0suhx/pl7Ulw0jeKQzeymnwbR/gX06tkVdu0rMjGhofV+LGN6W7P5q2NPo0hPGDnDdhL
L2GiXtSm9xDi/JWgr6UTlJ8kp9HVwkW8lnFtYt8sUmdVu/nCZddTRQ6KzDDdCVubQyx69TT1y7Yh
brBEKV7R2p9Zsn6it55gDzxNsvpiqinBixaZRmn8IRx26ITKaUrk6tDNyzbNKyfqNF83HOrKd6OH
eg8cIiIgb4mbBG5k0yjY4cZUgS8E2W0zqkqUuG2bvEmZ7IPLsN3B1kC6aHjmLra46NVPSSbcKj9F
ZuyTQaKrGn/MDdlckjEnW5098sc+J0c6QONWb76XOnPk5aZj+JD0Y2sv13QaXUn96REMbfq5+YYY
62FVMdOUefYkNDZ6q582c6dj5WDLG4Y6xfCYO4Vam/D2ZXddm9MQptJ2Ua03jEqG32IogWqw7HKj
J/z2qKTy+YDnaXWHtfqysQlZeDG18TV66UL8EeeIIFFBsxINOjRlt88ZljKS/BsSL0xZIDiX83g6
uv3eZ4X9GilLYEvF/FLgJDhEja3QDymmP2pIM2CKFpkjxUMHHfurFnf3tM76P9lorn4i4VcUeVfs
y5YuKcGHY9ayfw6N0e7rdRkC2dBvc0eMhtj0Vi3MV8MseR26W9T6hiFlh/AxR9DgYY1aJ8Qv3b43
cukZFOSalDltSNQV7MJks0LiYZ8CsrrS8zLw6xqpoyjelL7hCWTmbK/aPibZNEij6TLgieosNiY1
Lu8cPPtdaNYMhGlaD0+3G0+8iewQ5WZOpF1KJGoXdkbmLJGZ8vxYe7mC0RF2OtiCKHeMnskS662H
mOyi5xZ7iTevFPZrElZnO7a0R+b5a5mMCyomVpKGt3yaA8PchlXiRUu5RcwISiRFHSYX7ReSSByI
+i+0oMBYsVBirjdHkGnz8Dj4BZZ2V+o/wHI+4vQFR0b+lDQ0qTDqjjJpItO8WIn+NTIIfWyG7Wda
Sp6RlH/DsA+isEg3xdrqt0RZNl0u5BdbnjqmVwhfsf9mBeFJa3FLQuYPcZZC1DE4CDgGEtt+rOWD
pEXrppHT72ag5F63dWXcy6wJT0PMXO2SaokO8ejEY+Ok7TM3jPAsbmQTv/Eighlr5q7sq5H7eE73
kVWWPnMrjrnAZJgypfvGyLitPKzcbMTY3VjIDLmwXhRsm0rNclOZTixwuKr0EvoxsY5Gxd1hcKal
hbQye3rQpo1oW9cEV+Gsi5rRw4D0nRaffZ2pQVVF0O60SrppVXvEVhgfBt9Ij2YzPopA7IC/vden
dLQ4F5T3dBBOap7Q91ad1H7PGl3FjkarnUx/wC3g9dyDEmtcDfYmWpkolJIcCcHvKHuLRKlpzV5p
5wFTVSXO0JPpkGhn0GnFor1Ya+vDDEppW5RjkMQFl4ZtvZDkAMESL17J+Ze71sddncK3jdfuaayS
F9vMbwTF6GggMwc5Ewq3tqozmy1RswOmFrej8/WhkObzeWcfEUcS5o/Pl4/f3IyjU4KSnVHbdFGy
vMK9aHdSGH13gqkUpOxrGE3REEzDeooMlms2oKc29lUpe5N/xulHsW4Ja3s0f+YpIvySuoMBr2/i
jB7S5QC2051kDGX3BfK5wnyTpngthn+V1Lk4/UMeTyPO91TQjtY1uC8yzoBo96WZHnojcdTIVp0S
rlQAm5v5871gPnvYpgj7g09/KHs1K2hvAKCd8JTLMld0pNE3W527LubfqYwxwKMJpA3Gttab5NMa
nlJbHLQBg3bVXaYWSUgrt6Oo8mOZajdjjvFB1lEA5we26ubxsqxZe4OOkc5vWj3hdW9qpqAgrd04
CmxKBNCDvHDqnzBMBoXWYc2hlCk1WXLHef4SbfYpWyOFRT9vZ5UjpNVlOEU6QvgNj2PDr35Ocfqh
6eqPCRY0buzIcKhhOa82TmzjVr0ty+j2DLNux5eeLFb6mpZfafGuxbrJiQBwUTFPwxVYxGuz9oYL
JWbYr/U0vo1Teipr4OV9OJ8bkarPWU0UhWde7jl9sednhI/Vk5WKgXKz5uBsyepbE/dXXTp2an4o
15kYQPTRduiavR2/JCbUKEa7ZmIyvSopDiLDSxWXOlQ9iI7cnOu269ggHpYuOSl2S+6pRW8GpEad
afFyAm+RByiMPdEH25pxQil8UNc1l3L2xFxwCmQCT8I2xOvAZNUsToMJPro1j5Yxh/u4M7EExErA
RFMvN7GylvRjbbWsfc2S2xcMCxUl22B+MaKx5qn8sSrtTlVIZay+jbXu6MVBZ5Ji7LJxTkQsFgg2
uyolW1GgXfAKxm8zCUThhyUd9v2sXUWxs6WdqTz3mo21+lnOfyKm6En42Ti6oEY8OuDMuA1YXScz
8yEQK/M5bd+n8DoC2NTZudR1G6kbKdwTLlyGF626R4wYbl6Jo+VSsMx+Mnlm5IE4cyJ5m4NnkajA
ylFzo+6fNpKyq9iq228TBNvIzqNcFut9QVQsjb/0O0hyzMbGynyt303mYYjeo8NKh5sOZe63YsM2
2L2GpBQsjyfQbN8QJnTLTapDXRG2eJ5Ycpl1z9ttK9JlFbFnyj1MLBZ/WWM87azjoR6CoYiye1ZF
awDHSfKjZWBccmm918Z8KpNa9xWzEH6VR52f41cBG5aZPderouICAddFCotjd0tbRdks4gEiAuxW
pYX6qvfrF9AvqmcD69IaFTVTZAncSdV33j/ev7xIqJGyHaMN7R1nHYI8iz5dZiqVTdO4di75BHEW
pybCOVv2tUOKEuI480DBIy4lt0CdXNVP2q5p0Nc9AdNWD+IJ0E5B3H0/j4ax0eZYv6xzh1M4Q5kc
huc21Ik+0X062URmNqPES4hZcNxhCqunUAc7oOsJCJjaOpA/aFxpqU/AXHeyyjE5jw6CrnZfkkAb
Qn8Z6PFXo7+aDFPI32fxgP8gSqP7aL4ywoFJjAcc0AlrED7tvcaaHeZvRImYldz76MJuTrXTwgHT
dsV4CgvQAUsZDBXjGUbZ4ctBA7bbTK+3FfNwmzg/cFjJWV669IaTHSBzQ5+sxxFOO/pazds8Jco5
H1OcOE8yToeVNaHbmEC2uMXZ91pACg2197pReV56g3CW/sK6bqUksPAPK3BcTaU5tjIaH8QE39CS
LpBBqWzTmvJ9zi1lX+qYEbN6oBooA9EYbpg2Ptfekdfs1NrdrtRWsin4yBukh9ny4YtWiATsX9F2
UAGI48gECOvVXbmfRuOUmPN2Up+rMNzEg75ZQsnLHmVsGnsDu/bjfaYf4VeZ6hkj9x/yFF6H4/C4
JnbtYW13sR+jBUc4u0LfrDCk4uhMXBV+U1e+FJNjqE+K2roEoBlDnfujpvgly3wfFhT85UZtmaik
USXM0A4G7k/4PaVEQzVV3XnlIWaKOeRawn1eCaGwo9c6lyB4uVBJfZwdkHFUgcwDbJtNU+t7dio/
mlKXSA6C9Yn/JcVHsjxXKs7UeACAunrTIKNIPBf4/4uOYyUBe1pNA9mwcXJJpZKt0aH91Y6kYaYd
BroUCv7lIlDj5MihAfEQg5uC1rANuw+RskdTHJE64intNhZD74zplbM7O5G+qdPsWAyXecijfZaU
7Q34LUVrab5BxsHyqgYZpoq4RaiF5tqwn/RebUWopH+ROuxyZOVJJPro0zYK0/Uk2alClba4mNgA
zk7hXjayQ5drLogtJwX1+qD3lfwdtlc3J+CXp7Yj2hqNW0Z4iLgJGenbTdty7D1hSJ66yn5hf3Vl
sNIJWscIVxwS7mS7FmUdhC5v5SAWA6XVTC0YuEfi6I+W3DMi3W2suwQJgfzhPCshWlHCQaty+oFc
EFAQiJ2+LaBkhjrOvUsc/+nKJ8NOfCp3tzRnrxD3R7Y7lSs05MKtVSZdC8Ppik8WpURcuQ/MnYj0
OGAIkW8kEqPgJONYai0JnHjN/KVoTzEv8vTY6guOz8GgqP+kic9IPDiuNme6j/NO8htTsp1FFP25
qQZcknXO2sl/5cOq0GUYre5cGZOxaVDSHOCHOj9u6l0hbNoCEPvGP5lG8zRVAGB2xqDuIvBrwBva
U5ElpgePL6IKY/uYTe0klij6pjt1XcyFA2y+HEIsdyGkpAJrLrSm7VJybYfRfE6q7MxTDw14oyVE
99vBDa3yPGrysWzjvYV2NnTJsUKinAkx0PFBcR6ze9g+ksKz3XlFo1JJmWCJDJwWl67pXgSwopva
tQeYkct5WIZ3koXKfbTv8FJCp5Wf2zdjKCEG9/A69bMZ9YdQ+prsONA08NwmmEW7O0hD6MjxPy2h
2iOptFaWr2W1X8q2q+F7LSeFpKU4k/c5ovaz3jyD0PPLYfRazmVoVHRwLguMYZiUivokRbisiJ/L
040gJEd3ltQ53FPF+DN3QDje0GKoDXaF5BeTF3Ezo4UTKPkrZxtqVo6jEELtYQbTzAzKIdriGUou
XRi+AmZuHY1ixrfnjjnpIHdAMuT7Rq/fLTPtdvpYkFgqsM+qncFZ2lpuyVB9FoMEczaPqosYlfJS
mE11SfUi8i1dySAh8rm60mdgPtbqGhCPCRvr+y7sk3NNjyyifXqY+6GVOdJ1V3tZaw73envtKrqz
LfgCtrb8jYhb5Ijerp+6Zhi25G84CnxZjcWE2rpTfDvm66SuE9smbT9iGgaXkebCq1pdc4ZLvvBD
i0NX59fK4mkTY5dcbHOV3aTuDk0V6ifuYdyM67m01toDOVBeByiufr40XqSr+QsDVDkKZS8RUsMB
Unv3KJwjfyz6JOhUc/A1Jh8YeFjf58p6ieJtEotdFKt/RiT7U6h3FbIOAZlwyptNxWQGI249Ve2k
p7yoykB5EAbhBff72MZbRhtXHEor/5msbDnUqjkffv+EX1nZMPz7Kq5KQs6tZe/XG9h9w9jMEC8F
BRKh0AGUoZEZKKeGjnx5GeS0PsGYC2pae4fSrEGQjqpOaWSgljUb7HxyGVDVNVn1t0xh5XaJQaH3
+IBlchMqA7SxVOOsxlzJYywP5REJloJcaNDXp9ZXeiUGmyIyN8JffJNN6doDBHiT9H7YDdK2pm/2
NEit5IWZSHwo2xk3I9iwbLAT8qnp3xjrNY3NUdswxQ/yR8FYXPBH3UYXx7iG+CT15FPps1D3zhmD
kYB2kzfj4AUJzVq5EpDh9LDzm3rqt/JcX9PAQFONwTA6jbq+m8M5l3p+4/Y+Uaee5szYadGwXuqm
rI5rZpNhVuYTVrvBnZK3WiluYkgwV8XWsO00ytHGiunad7KAwQvldBnAy9QKp8dB/O2575l7CdiT
9ynbs9VUgERoCOmJlb2teXOFVrCMf6a+/47rNTvHaWR7TR0tp3yIZazcUnYEtoDeJfRXwXbsIdOc
IsU8iGn5myAPcWqs+oBwVbYXavMFxSbcR1JeOlYyI/gtGa2vFOa9qqF+aGG/xw8BYyoOuiQXPhMf
fqY0FD4M2AOjXSxOp2pFCkVBJUrCYv/7p/9/0BKzZelIh0BwkklCs7kgJY5G6yGqBIaSlmd88YlG
0M+0bzwHqUtNEHqDOX+qcoatMoPVjMec8TvgFhEk9Jxx9a30FqlU7lK/NVp73VotDSMUukusUPd0
CnbtGT8qSeLtFEviNbe2FIjdHRT8K1qRCgV/1rjOtnIG0wlADhrXGurp1VzV/gwUBZBxn16X9jOK
LRa+wRy30RI+VTnpSNOwaKjkcr3//ZNQUmBGqx06v4aRRmipV8x17kn6lLsl8fR80uxttyjWyyTP
nbuDlRPg5NgYRBTJ3+h1RcxUOLalu8PyUeW7KYXz9VpLBocn25NyHzeT1yEZCTb7dIZz0jfBypMR
dHk63Ko5gaqvmvGOrTF6r+kF6AxM/WA9XIITYMZpZ+bxbrX7+mZm7zQwXC3U7ow7gKzaNuKENrmC
ZMNkq/ZHMY4hcQZR+aMOWzaShz7Icq054jKKnLqzV79VrXoj7PKAFWXcE1X6NqdoctleQO82EqsJ
76dVSTYNei32rCx7VdpOPyyleTbrpLiBcsz5nSmuBU34NxRk4hj1q42kcMjYb/DzOtYkMFg8Fbld
3It2qBy0VXuTKy06aCc+9dSin5QXVBvVukvMYB2N5DAXlhbgMqz8aL1gLXxIfC+TonxEW0VNIOhK
sls0XFLkR7Ebl3p9ZeJyMBU2lFrlxpzb4cxYFfU0VfTZYgisr4lSPwGZuKn6nHszfMFtjgERsCc2
nLmmCMm7Cd0bJgjCjLk8QzJVz49zZxIVe67hNQVJ/IeldTOEIyqkDSEtBrGM83NrcZIIRiiLDVqc
nNfnqjGrc47q4Y+23LoYg8Ge/H6Sn27s7FG79J2xrdv83zLG55xmH3hQ9KLHF/9+6GQcEoyT5yik
Yxvpj+O/si1ey56HFnXIbUJfiaN3veo+alPq/CK9Fyz9DKxw9AFrga9z0BpNMjGrlfuDVpp+PUih
A5QGs8PYvC2R9QLw0SDF1+QBu3gPl8WuPBVbk0ueKIezqcUxjTsfgVJ2EiBZHgShc1w002O8zveS
h14XsY/X4bPKabBS8007NNFmFBeAmwtfSlkPtno/p9G31LRbjdynSvbZidLKXfNfeFi9Gej9qwsu
a5L+KyByaMjgz/JwbfE8aQrdS8S7WJExVura5Om1HXnSgHxkmLT47BPjXqegs2sLz+4/XGGXolXk
F40DR92RoQqr9pZwHm8NzAKtvKklIrmijhm2PTPGfp7/6eJRT8mo0A3QFyvHZARUQX+MFGG0iU/d
74Zlhf8+dY2+xThNGV5l1Y1IpOFSPVWOhM6b27gRajM9ziVmu3QKwGaFtfTK8DE6XMXYcVSsCjeD
devrNSIJROTEU3QUjqpQXrW0qN10jfcL85OnkZZRXpwLwiV1ydQTthyaskNIVzJpj8LA3DKmFYtN
V77TJ1PojdPuw90V1Gu8eoZKBYCjapsBqLnU4/BnpgrXcu2nKAv9ZsurP4/a4LUzllvTb5ZCClop
0l/bhhn0LV0Ticu40nunxKlU2Ve4BJHyHi4yW9I/nf6A0N4Hu9vivPQ7DW7zUntCv5rZnXidF+cn
GXs34kZEgtmkEZ524FIFDXGJsLhqxHuD5kUbJt99xXWRc+mVNHlx6OU0Omc3ePMgn6eHE6H/GIrP
ZF6JaPJ8ijA+pBeRYH63lFBcWQgudm7lL1E57tPJil21ZCR1Rudnr6dmtbEb6bistggSXWeYh1gJ
6nQqVQSIvV0BccWBfhC9ETi3WapWY9e0FM+VgR+rretyN0mpxFij7IpkbTLHplv/IPG4KI58Ycz4
gRriELYli7JL47mQr0XzVArM4PXngudfKrQgSrn2Kn9RopK9irD35OSfyZsBSx+s0dNi2KSWfivB
tdSxXHx0ESI++FsnJMIOrIhw4kC4a2AF53ljF3BUHb/fU1znaDMSB+NaSh7tRlYq4Jgl47MbaVcZ
na9mVxA/3sB9OORuj4Zg8iCJ/E2hqOyF37RnW9Eoov52lrYdLeEyEoCKkPGI+k7Ly9xJRtm8tuls
n4oNo2EyIIpR9rflnrKi+SkB2nzC9IUBpLJ7LxNa/DcKrd3ILIwX0AvDbs0UjkG96RVVLH0o1uD0
oJi92Mjg6+FiiHVHohqJAW8Uo+xmKDpRRqPzGmZv1mYan6RmY0X70Da80uBGFxc6B+Py2ubmXU9D
zWsLsvuNIf9kLLqplutOw5QxI/qDwW/XRD8l1jeIt26TIhgrn9yw0vK10qmuEmcq6NCh9Y4J5Ag2
zaINgyqsdU+1Z8WlddbvsAXgTox6c9MXs+SuoumepPCel115UxF9TxBs6aqmaZAciLICnzdDUqLy
cy8nL6NW5khkxJHGdew+9VX3pFaj2zAzVv0a4UJwRrhKu0Eo9Z6JDiuSUTL/GRfrO8Z8fK37Jryo
GS2s388nMcmLid510OTP0tScxkcjFFgeiE55+tPjmdmkzYCR4PGfPPx7XKPDXRmFRpJwaf77Z4vA
RTLAJo+V2j4uWbRcCzjs3MS0JEIb4KeUabcsnm8PWsOY2FATwarcDIb+OYOUjh+0OBgBPyzowO25
tTOaHLB8k1fqZKdlf0Oa1/GL9nReKuzxsYlBXOQBkzc83D6ic5ik5KYwdBjP6MC2cK3ovghOaNG7
vbxay4uZhu5qsQDz/1ahCuT2ITsAn9gV+Ch0Xfa4JG4pHw3zpNAorsfSVSCTq+kb5gNXtgq/sSfO
+hQH9eQbFSfDCkMh9iz72NKRk2gXK5QgY480YY6UeeAWbW9u50CLse81XoUGZ3w9Utj6QN+sR2kE
5x/VCDA0ySJEISlO0OKuVfSjaTOR3Y+HAj9Ykx9hRFVoR8OLDhGS4McwD2N1k+9FLK5SSG71kGWY
/BXnedAksrcal7iM3Gbl6ZAYAUEiyvzEqOU1S7Qvw9Ez+UeHliNGm7CnvrNKMhKM3r7TSa8GupfF
casjCRbxhrZ0G4b2mTwWrzx0ul5Ftv6peErS5r2v/g62RJOqdwEaKF2KD9MiwHDBoBQseuGu7DLh
wDtJ26HWMMaqlpOI/7ZA5kk4Co9TF9bOvGJA7TcadTtuV+641BtY5B/9RrYJz6AxR0XqdRqsp+mO
g6Wkf591UNcHDOnKTYLi0fd/UHZpWVeIbTseBDcjd63NyUOEd/Qm8WbjSZ9rZ9DfmCDhiJ1kcp9m
xdaO8JVEz6a4R9ClJxlFpHnmnXQavpdSt0T2a+jZtHAs7npWTTkE66R/4DfnEj6mStXApfzK8h6N
0yXbj9zbyrBXKgbsYkCYGoCJ8pOuBQ8M68gvyWQoOqOdW3GUE9lP2AvIHRNcF5QUch2m/RXzq0sz
ksvjeaJRN/0V+ocW/ctbn2GDyfwy9LRZpbOV7zQcnt3vMeHHpLbm+3QC8qaGJbW94ph3RP23KfeG
lQcKjiMOo0yHIBLMgbq1PlMZ4Ducq6z+arvcw5LhVNgPJOW7ZtqNoL07xy+jZBN1Eg7ZSXJ2Eu8m
IKWGHwJjqYtnbCcQlmyYhO8WIG6gJAjyGrkyf9W6QOTc8cmEk+y7VX6ymRaGUXhjXnESV30Z3YdD
DlPTYaVDa6L6HlOanExVMfkJvMhkRHVuaZgZ3DxayUEj9mzraRFM3gEhJiocug2gv1KnoVLgvgqy
Mo23pUXC3ijtcyn33YvKALItkyCmwExC609Yv9Kl1TDDPxlhgTO7GSmG1G91BWxO2+VOymC6r8ng
zc20wwc/v6irqvkFKsNGAU3yFs7KB6j57JoMenu3NMMfjPQTxEd0lZpw3LczzcWBGUmtrm/HNZV2
LMbnPrazJznLdNq13UFu5uwpbQr5ZtsepmaGDQi4LHT6MW7G1GboBaa5mUB3PGEmTJ4wLO7UKMLX
l5eNz9CZ+KleVfksyfFGAV359Pth5AQmenoYUdbJJ9El9UEVUkVrdLbvSruyVbEpf3MA5owpwk9m
veQuzx6nUHketgrCz9aYVesaW2rNpeunz47pENooSA5O27aqlL1Raj9rDyfbHNqEZplBWoC01kmG
kuup9E5agoMvTTKTc1zCr16kl2ngRqVLn2+iSRan/38AbY/NmHnKQm7++/TvZ/7/D/RH1gt48Oz+
/y/Y23G7IIyjCGv6aXp8WOd8G031uv/9VNoNCXfO4y/mMkHXVbP33382EEdC0/8XTm1FIzOST9r/
2Dqv3caVaNt+EQEWM1+Vs5y63e4Xwu7AHKvIIvn1Z1CNg31wcV8Ey1GWqKpaa805JhkzBAxFwY9x
aqtDqq35+vhCO7fmlbTGrzYhGKGDu4j0DbMfSt4fdT6ae8/xu51wE+MH4Po32di/0jHOz8Kl1xUG
EU0noZE2dV72YXja3dQ+oS0u85vF5t58zKus5G1mmSmLtpLtaUqGvzyED7c1/PfqPox/yib6Ew8J
ZPs+dQ7F3Zjm+UlU8q/jS/WhhnmP2AH4U2WlHxa7v+66F6d3vuqpibbjpNvdGBg8vRN9dqt9Lu3o
hbCTYUs/TZ4ygyYFFtbmnnu0PT1D7CuP9mUeCedTehKQljAIqKLjPGdhfTCh9uyRBOof5Hts3Ko+
yRp1RTY0DF4achQkLszWmJnj9NaLGebtZ2Y628RMOCGO0r7mBg4lKxdPVRxNzJpDl1aqOiS1/DPK
fngBC2evJfiyQyyz+YIiYr4kRG71K0nOygG3oqVfjBKGohmgA6hImYpbrz7p3KJzZodpcxpwi+yh
iR+IwFx3fZMzH273RdVRX/Gd2exvsfAkh1Fj1lxgKpj1Dfvm+duuhLTlbArXvjr9YBxEEzl71cjg
+rjBMkVHwwLpqZHsPtpBjxuDwJUnwHcXeqVYqSJXsuaSv3eIFDBka2kb4ekiyGLOq3KVg+xG/09n
6fHDbkEXBEjTZQ4L1urH7yoK/tDgi4bBD99XJzOyzyoziOc2PJoIjr9DGhawaqQjeBymDfnVb2X5
hKqYi63uLY69xtmpO/HsCxI3QLqefDU81fgkNrJUYstsp94YDZoFEfweO547a4jE2kmy46SGv5XH
YLxTPlb29DnP/GIHeE5t0xHAUGAsm/1c/Y2Xe49PxeolVHt6hvaLBeLkzcuaPzWj5IvUJZLHsh0P
GGPSDd6x6lCkif3WFTUgIpXhXFnuejka285nxPu4m3Jd3qdQnJvGxTjUgC5O6Ki+Bt2OzGH2eN0B
hsAVbLk0/4N0Lj8m0YYrtw6TkwjU2ZWyu2dwrNdmo29GhUpxot5UfonyMIUuVE7+e1zOBsaUVTHQ
vJ56ic5s9HfoMw3qVdO/2oOlGC065ZNXZel2srTzkoghWENnYAMOa8QSgR5+yIxYsqTv50+vRmRc
VZoNKf6TBd4GzyMNp7qwr74DCoCjFG6ozlPDMRism1zuPb6KJQ9hxNBz5ZHlic4ZGsjm//zc48PH
D3NhPzmtro6PT/138/hdhm8bJ4TMu//vjw4iLLexbJr1f3/48Y2dNd2buEj2tSJm1Hd+1jnKXCz7
ib/VhqQzwzAK1hLhBzx5DO51e18kXnfyTG4da9fpca/2CUwZIss4MIMQ58xtngl/8Z6c6pL6s/tc
R6I4uA1tAYgA9ovXB4zm2yk79Mp9qYBe/RxCwEotK9mqsxNOsvVcPg9CL7b+P3MB/jhpQ4WMi7c/
aL7fVJLyJAo6Su6sJCjU3N414U/pGNOp76/emCSrObY9RvooNFjo0eC2xa/O4VDvmtbet+Zbv5A8
iZfDISeksQvzvsP3QtfCspyNWJoaNDk1bH8H4VOsUJHmROWZ0S+PBDxUAaq9yDYtV+HcDNsOq96J
5KWGJb6NNy6tnl3Qj97Ki+0faCmNXZL4FzS6v8DBE+0VMWaqevXNijDW2oMbr0NOhjZBQoiwrGMg
lDqnSdccrK69RnnX3dOFbWnOHbF5HYS7qaPFT9zLfXTq5lpb3SFCFraPG1RhaSwRq1uodpr6h2KJ
3vkhOEe/2c9MTj8CGx0juXjJkZSAqOmGC04D5+LIKl8jq0JV4oxsNqm8xV0ZcpbInjJCW9b9gDy/
qWObQiPuOOy45TUiHKOuoxTR4qJI0Io4Xak4wfloW9nADKQ/ych6k6/9lEg2xmgcfrvglz2iD3E9
mt+MtU8IqcKCcYeQPhr4NDwXM6LRajRQddRfk2e0NCUNvSUqsj5UhX8cBoqMqmgRpcavLcqIFbvU
X6uy3xD6Vrtq5DyPTGxV4f9ISmII/NneZ1jfD63bipPs+IVWNFyS3ixuLq6EVvFiQS/geGyn+1TM
8ijJJBgKJTa9nbW4LBEnYAycLrJiZ8yMCJzZctcbI9oAy0fKVxz4/7uPVdfc6FerzOZNYs7u1nSG
bzpEjsRJSxIihFbHGLLPVlnzmlW6WzkQZDeZVYVgAFIUJo1xbSbskp3Wzt3qnW3oS9qHuPPGyaue
R0rsm5AMjprnIUzGu017iiwF42zCbllxaLPIPwagHbDOv1WyT5AFYbXKklxfRT5/kXM37Guyl6mn
O5yBHKJXUFsLpHzjrjDc/Mk0us+GYf7REX+RRLeXvAnV1cJB2AfJdGqjvL+UNC6OKNOwylZvluPy
xIyMvGSB7UD3OUVt3d/n0N47sjQvmTZ/tMt+6dvJDZP5CgzKz6hh/xoNdAd6cOpzRU1MOAgdivRe
OMmrOYTFQacxs9kqO4xeuxJgl+7wZA2f/6djMMDDpbB2XDwrnn514q3lxfVLE1mQJXqsa6gUDwUp
QvduZARHRCOePzN6ih1CHhJDUjIHmF5aKWck3P50yTx2/BUjkUM6SOMWzulhkDZi40h9TzmNrqYQ
1YHHFreKqaYLJl/sBN05GKkhusI9lO5AR0m35Rb5skG5qlUnzx8tQJN1a/A+zpoq35KnCRFP0Jz1
RkxPI3aUji66r/y/XlSaV+TxNdN3kfd/mKGXTIrmODW2VQwkfJgJVW0S53eps+LE9GSX5MSTgKo9
1z1CrqAQKRwEmW7IxmvXimqIrDVccBFZTEitEJHQS037SzV5L1FLcnfOAXGpU2s0ZcnaHfDljBWU
D8ILxW5Gedy3wtqPA3EcKK3CLQmg6I2oSmKaM6YAmRku1Ni2damb53SHZ4MQmyo+IvC5Fj4sxgJ4
OxplmMCpVGtW9f590HoLLp20CP+1hHU9RizrOB+P6nMcJvNK6tMLJ97qvUBDsyKWq7097lbih18H
w01mJdAFZW+LWl7LMVTPSTq519xDpDXbb0OtXYKoPDovaW3sw8o6MWVb8kzLeJMSSWDhlFzLMP5A
QIS3Oph+2CSRbUoh/I018Iqbid5Z/regmd1V0hXXNuh5Q1vjHayJg7GEXoZCJNdoLmYzCxUVs3kp
YyjZCijvMsOlRU8k3zpIcvaRsnwq3VquwzH4XmkKbAatzlbTKiiTZK1op8EvD44uteDGUiNtRCAz
GHpwXibeG7laJU0H/TXF1Te3byA6VZ9D1jFOpzm7QkO4LtJOItuGiEsKF9dOEv0mB6s+OMs0ughe
oS/LjT8fe7efNgmybvTvER0VkgT86jamQX8eh/A5DuWuNz5blsBL1bjWeibTZFUB5ZsqT2CEHe+e
tL2nyvbJo8dglTl0QQZN42VUwtqwMIxCArIwbwIXUk231AfgsYbze8S6f9epKPa6S16FN3+lBB+u
4zAgAI93RkbyGO/ng0rleETH9iK638BAC3jntCnajnZY6VCj64U/PiaEY3f4H+uWCNSpDwinYHRB
RMtMj28UW0nH4i664B2TfHBiRxlP0pi/GWGMDBfTcY+lnuzQAS8rsQdtiQfTrNBOd1BU9ZxDLvvp
EHa46el1mPWHV4X+GZznm9XRNJgc+kVpC4ezbvq/DjmVTzY5IwX4OZF3+pSXqtk5HTMCUmKiw9Dn
HCz8mfdOaF+tKfWfjYwF1YjOddku7KfIf8qzNnhq2vEv2QjRMV3uPT4/YwYukUt0Q3vxw6xAms3C
XCiakeQm/7tplo883G0DnhI6xVmtWVRNcI8P5mOWxGgil5vH5x4feUDWj5YoGESP5Ulmpr+etJjW
ZSjfjFT029EqPkOyzp9tyhPoPMVdGSgqbDkdweX0m2BohnMuyByi8KOtrsUBzhNiTw9CDe9sM/Nu
eWIWZ6tEPMpghQ/LCGKly/ATqfziCkkBS4CfGfCt0opINBNdlzyIa90TettbPMkVy+/Ji+OXaoTE
UQ59fe58OmVSQ7BLpCGvtRLy+vgoaJe9VXEpBrb6gfEge2fdP8Akw2ud0c9BNkAqaOtm3wXvGof3
k83w90/J4+cQEH0N+G7UeJ4DfzqXGYzyCZ5R5USnsRgkctvl8xiO53/fYYa6O5kZFcWyw6Cyz++e
WM0CIRYd2eL+36frsH0q3ECe/p/Pgz9xaetBuHj89DT6BTBOF3lMb707i2gz695xPS5jTrpjj097
GJb3ERzDXREJby0MENJUfObpcRMaCS6NyDTpwPKa0ih43D4+nS/psGWb01Oco+T230055xm9O/ak
MgyrJY93qs0VwqX82M369fGNkVvy0smKHLFOXOa+Y9Vdnvig6GFztYTGLp963GRuSxJSjkIMc4uz
CrwAthEbbULnPBtRAI+grxqj2dcVlFQXKQjKU+dbmTXGpffYjys4kT88nUfryZ7j80Sf6of6wqU7
Xu2QYWU8vUURQdWcPuVOGNGXlQ/6jBCmXlexmN4Dxx8ZA4UeeUzcnT3GBThj/VsEcOS7xi40VRMy
ZG1fpwBB6r/vwiyHtooZT9M/BRZBZSDeZ8T0JBCIBiOWrSdcQC2YVADi6GtqtR4Mj9HSFBX7bI7F
NxyoHMw5VDtUCDHnqnuecb4L0XR/SHQk69Er8RsNQIASL949Pj/T51nyGZGW4x/7ELXa5gxs3vz6
3cRtdQnS7v/eKAUpIU1c9BwZMTyPr4rJ/N9vAQ5ebErbYhhPsUSpzA8/fk1XV3dHYXFQqCN75fi0
PPLgyY5cLNl+rTc558tLWY17HMlIxaMq2U9+OT3r5Sai/4eSPt8NnjujYlfuc6jxjfiefPZc5vmm
CI/arF7CYHEXzUO/qtVYb4s2pFdOu23j5pPk1XSGX7F8T9s++szK8T7o4t63cGVmWJTPViGjbfku
va4+T3VkgjgTyEgDs3mmEUK/2EWxkY0YDciM8G+PG4qYbh8YOJaCfuIFXm7++2qNqtmcM42N/H9/
4N9HfTJskohF7L8vkC4y3MJiQ6xs8sIykLzMqnhxDV9f+uUe3Y7uSZGa+vja47syk11bIYui5TK8
OzmypWLoX91orOnYYK7wBFESZMHmuBSafJPhYNygTGyPS0jqQ0D0uKH1RfRtMo5ro/HNI3PttfZ3
oHnV3Xbdb0FbZ1c35fTkZ0OPwgJGwhy6F/5r8sGFpfZewfk16BaZP10IYxiIBBis4uA5SLjbDrBv
hnaI2KF2M/hMfuYw4PLWmctQvdI73c1En2qUTUWaMcIOh++zaS0aRtI5/E2ic3WxCt66iEn965A9
jcYfCktzj0qjWIe5/iqU/bOj37Az4AwT6UPwMZnv3jlEcuJmXANqoh4l5C+s8uCkiXvuW8RLwagw
BENHuMYyPhRxEZwcwudXjVk9ZxzMUGFyYGegekK7/qwMkBK1N/IO6cZlGNZjwXbY6HKrJcJogeY7
isuh1HQzAurnFWSB9ISr98NOwLZQ0O8DgiIws9FXbdQfpvz5wUmJpB6wbVCib9vArzcJL+46MCX4
dZpylzh8j7VnHhLOE95SktA/+SRogPhqy443gAgtLhp3a9mReBmIIqaUyH+nMh7eAkZGmZd0mPkx
zJkED18cvGHnCkuUlQTToZ6+Wj87RmbYnbLhtbXt+uxZWMCU8Dk+F/m6J+81MEvEUjLYD6Qh7+om
oLUWZuZJZOWrT0285QXXB+o3LdzvS3wdlfFQ6nVQ13/HRDLKnwVDlFa9m5S6aRAuSmzTBas+QgVv
SI3J7Mo5gflak8sYnImjoblRgY3Qo1OcRYzCoCcwiA1omT4gYjn57Pt6bE++dIP91LNqxjpR+6qj
SzaULywO7T6u2d0N0bvfakce+7j9AkJTr8j+DTcRp1/mSQaHNSv/pWxvprDHBu9phG159pp7lnWy
dIoCjBUSYR0mtGnC0SDneBdlLBSA7orV4Ic7iBN814gYtWRBr5lN7LVD1EddMDUM0sNUIMNSdnSe
PG84kM/YcYwaf6DdyJmF2+auERr/YT4d6Hs1K+hlCKPbqd5wHKT23ozooPxsD4nOvdamA7gCC0hG
R2NC77iD84pYx5T+ncQP6Ci+yLYm4VQEp2OpRB/k3mSCP6aHkrPFOdc9OTaZjBV29p0LGAuXLA8T
p4tzmzTTKLR5K0XezC7S1WnmZG4SwEG0HDta5tONIyRYrRUJ1SgS2zWPpT3YurhQ4hXrYTCNHWmP
uzGF6iU5m9Alym2YWIlkRyJOvUKXGj2T4+SCbGi/zf2Ek8qaHZ5WFLOTovXpX0uvMp/klH91ha7X
vUQfUiFX5b22z8eCwIoCzxmV0CEhFuDqeV68pTlGvFfIouHn1Gauz2jDwI1mNC4xn3mo92RBuxsb
/aCRwQ2hkYV+UBXB2ujUdJNMxDN/NlgQwGJSfh1mHSGUTSRqR7rgT2Caq3VnqXrfJwH1+yReG4/J
MuVFRPsxWyLsEOHnYIdHxwYLZBpX18vHSzhQCqQa9zHKyycDDj4KX1GuesHKg9QHdhATZ7QbZG3L
X04bftRqJnLoWykQx7s4QFZEPx+d8C1pcP/leRhcs0q91xV0GD9Jy2vsx586tX44Mq/3FsaJ68zi
KqiRXny9eJUIrV9XXUWRVxThmW5JeczM4tK6EsyXGe/ZGVeSM/AH8QQ/cRt9o4RNr85yU3PWBnMd
rIVLL822QLrMNC26ZnIxRWFogpezs8pEHWHol1s3P8GGYbBfxdgzNL8RpuoBjCo0WjMu7w7kAVMR
0hrGPlxjbW+cyf/ttuafLAtjZnvp2g3zd8Nt66dAw/ZIkhGU5/sYoDhSFhwkOvgvYXzAgtmcOElS
2QdEd/qIrw+ypQ0ma6NG3To/MY39JWAE0RQyL+kE7mEy8Z4QMP+UTEQx9J7kkfeSfkQkjWNSfo3+
RSWivcWexF8MUyjUH4NokZgCsI1JTgq7KiNxAzl2V2fYH959a1LIquNFUYaYqo4lTscIuWxoW7tk
LsWhVMFPd568UzMdKlGPVIvLOJ+WruPCQs8WklDdvuVBjkweRahEFqbN80xMd94v+hKRo5eE48Lr
iVfBNOg5AIG8mTBlDmZeb1qPmV/M3GvVOZIgWd1cydYcKV2UvVYhtuAq6TSWZVrPC/MiLTiyRx2D
StIJTzj6w1NjcxA2jf1IM/UWMfx2eMffGjxUorqMbWQdJxdBCMHq2cbQjnX2hl9JaTfX1pRijfQ0
3zhsZhvsS9YqSPxrAqv4pGB7H4g2SpDHt1viQZxNYFbvkdchfZ6mj15LOjIJvtcBEA8OqQbdPpg3
v89RIhTpb/RMw87h6M0GkTdM4qdya1Kd0qTKxgVPkIC4VvsGfiXCx+SvsiyF/rercZzgCk4MeHp5
IFfplP4t4yzYNfH4k8pAHpeetxYL79MjS5wUvecaa9S+VziehiEc1jFQp40U6bNyzZ8OBj/EY81b
gT38onW1R6fyKzXHT3gZe6NG6Asm0dp0+NlRWB+Lydf7ZBgaim66FcRrwNeoj7KgJypQn2+rRLh7
Odc2Pf+KPIEKXV8z8j+FaFYZOxqfhpHYByP13PfG9F8bN8PLUhuAMwahjo7pzfthmW0rlE27Mg6i
u7B97M0SULGaxHSQav4OQ/5JIA0eYuLcR52zziu1MCjJs4Lqu6UDzbifpu5GNZW1G7JNmjTbEQPT
c6vkq6e1Ph6osAE26PwtLASoMJ/Xmx1hDzQq3yJtMM3hV1sg/4/pYlM8va0HGTtnv5Aw+8QW7p1/
c43gd1DOzqpRwBTbVhvr3Ay+Ry0agLQxADGjadY0WV6GikiIOvnIJz3cRtzQtOfmNa4SceZ0F+zQ
o208uNg0ebo3EzMQbJUJ1+L0JMqs2/m6xLuNTTIY38MqazdlLhg/gQ7xGf+sOmv+1HE8rSL5PmfI
4rw8h3JR87wN7s8Jh9KO8I9u7WgLr39uAfTR9nZO+peZMR0DNq9fT3IZyGrbXrlh+zfDZLQSXvOn
qVkGTIW8uPu0bSbnyN3lziIvmLYel2HmqItRZ8PK9hpEcmniH+1uJ4VNFIyX3JgufiFJnLeKk6Cd
98klyoKjNYJL7soAK5fBQfBx48R+8RTG5p/GIiWu62jYNs13Qjv/wNow1k6djbtAWnuLlBDWDzri
vWWgKq3TQ+SyLNtlyjAjG7AzuN9TLflnOIChLq53c/wn9VR/HW2DQ6jJI3RzXlMkrfsCra5VDsa5
YKIC9YhErJnFu/jt6GhfN4JjVFJ9OoP1ySkk3WYY1BmNVfo81Mxm+vTD1fNw76gwQLPHO8dw5Dns
0wspAgJxHCeqIdYkrdU3PY3JLu/c4Y0WJ5PieNr57kTqJESM72bhojuW/V8r6/NN6Vyrrh2uhoHa
nnqBqBkDT9+cXjGtzxtUVBkWBWKXkIpsRFEGqFHcXxnbA/0xGD4Bz53d0vYRo3eYrQYaTVbBEFPH
OATFiBR02pgxMTZGi/zTqPEdVh3PSExJjst2E0lMPGErXrowsbYM5A+6jSN45TAX7My4Rj7bOxA0
5lgMrrz0i2SDmYE8h0TfpQEMVBOblKRMYIlf+UH7yl4AR5H0SAbm9auIHHLGMjKm8pq5Pm/5mloK
jSqlqMlENQAyV4G1kbXA7CkjwexwOFAwMjwo6cdarDudx6FW6okgPC98b6xB7WpjLiB82cekx1iB
8AcgbvIVpUQ2eKpdQr01ZjU1qRdthUSmT8M+LEH0o0ztr21YohkHGuZDCT49bhhr/vSswt3rjCt1
oU+wfJuveY00PJlZrHIwcbURtJhTyS5lSp7jOqC/n4+lte5c2HuYPfDNLvg/gp7CfeM3wd618er1
/ks8xObrA4z2j2aeu0xunbjakSPh7j0t0N9NdL2dJP/tQSHf+6E+1jET32JRNdfaESdCNF6mwiZY
dYE3WmSsbIZW2zsHVXlue+sBjDWoUS+9lhXWn2kQkCNQevehzjZeNhp3v2CHzBu7+B63v0Yw3K8x
sSy4dYDXAVeEy2Rzdsc24K2q0vY2qRkGz3FBI2RY/qSgzt0rH1mfpeXdIsyxGJK9s1COvYohzegm
5b0rgLkCHbmzg5W0FavkieTxn9D67mDy3ZOmNl9EZw/Cpa/MemNjXrkT+fdHdeHA5itf27ioeC9I
+fr4LjeZxx36IoK2Mf12oUE5meeAj8eGc5eR3R/Ytykwbg9KoWdbJ8E8Atmm0V0fT/qD6x5aEgHf
Ak4M29qAsESgYJXQrK765j3oCRcKUzguURM9s8ZqZj3xtipsFEy+ce7yPIVcwMCnbZjpek17UzL2
rjSfl5ADnGRLItYDFE+rZu0YMCJaN6rXrdW0a9BqqE96BOHLCdTDnery361ZOSmPl+CDjgRVLVvn
bDTpPdbufJJUnn1DvIZhZ9mVarU+RlglMofwXjKS/GLbjoZ50I1PYriI8Jqk0v0XJWk77sXpDMZR
cKdXdRp9F3UzX2bUSnsRBu9dpqZTSq7HLs4dQl8aNf5jVOqQ/A7shXTi2HUvj4+iBPdH5zXl86j8
bWz5wxvf/riIInJEcc1xinvc9CwUVZ2tWihFd0sGL3lF1mpI92E1DxSzpFhlXMCJZCrpN5vIQCCr
DEIkObM8C8xGDGo88xUzCHYzkRCwXlJ8lnTiz7MSJ99EdTrjOj3OXQj0CdtUwGqKZeelDW3zuzNP
xxFXpFoCelKDhxYzIZiwIqwecaGQCqedqVCBlBa6Z4VwFwF2MkH8XdIhjKyH6JgvgC1/ErvRwVrf
hnGJkZVdJR1J9otNpNRx9usfz9Oy/+UcPMIO0jwUSGEndTTREJHghY3EcbJNHAcG2zvH7mBIP3Bk
3w3bQLbGe/C63Bv7LEYQzWx3yiYAo8gZ27FzX+UUvIVwp2+ScyIuTvfcYB5iyNxs+p5WCebYkQJx
Qv1kYO5wSigxJomvT6j4N1wJyDeWdMJs5sddO0u/mpT0tMbdiQilTGlk/r9XPEmTkEKIeD+TfSLM
8uoWN5H5NcYFSwhCvfWsE3ASTvj3v7h7g3zadBJMSAuJyLMV8B6nJB52MxnDdGTqcgNILTgEmEW+
c+KhTTranE+qxq7Qt2bT3jCreZ82+q2X5omURB63jXJz1PDeM2a3V4qB7pCa7VHJnlAPHf0BpbaO
wtUj0yxKYhIEdB5cEVFNW8scOQeTNfv8L5JpUPRel3DUx41pTyD9ifwgFBq2UWGmN86sHK6n+IWd
BHprNNtsmGFx/Pf4jbj4bjovLaMRzpYItMI4PbjwXzeJwiSLRoBXUSrOZUlWHEZCTJwUXR5662IH
W6HbVnpiGekMFHWdOnjVHD1rYE0lHmR3DsUn6wZDgdme9nPg/umVbXyjqQ8EaHm+oDIXNI25hi3r
NUxr/zknXSop4qNFtMoKM1mLvBs/e5g4WzstEBoxs78x139advCjikFjqRAtg2FhPo8Ml+Nr86cN
HdzlXMZPj6fbrwd5eLzd8QozdFxaOS47ecN8aBtZjJ2RRvj0+0u8dKhHmyD4Noev0dQnG6EDSdoZ
UKR/YbR0vAg3kIa//7e3RQhY6jWu7Ceq6+SAgnfGoer425ysol3u4qRpGGxRW3vtweDLB2THgEtg
Wa37BlVzPrv7sMAXuRJG9hvLM4FfIe0ISvEZOW0XFPQSejnvS1TFbyWQ4+O0JCWCyAXXZZqbAXMT
mvzyyVy4tJXo3PNjBzAszRP/WKSxYdknHTQ7Ipmt2yNYKOzwsY2+5a7t1iV1uI0OdqeMjZHKYTNj
i76HUvzhr0Nb5XkwafIAXIjG2NvMUy3eADvQTe7s4Tmv61OsxbtHw/TZ6BGF1EJ/jjohYp3OgvLf
/0GSneVsNadVeNVqcs8YckM8wMgTLDo7O+DG/lOnELFnRomm0mAwGXrGNwjrzUZ7zoFN5itHXP0+
T/SxsW4Qo4OQCgzrsnp3FgLOVpXfaiYlamGlz7hZGalzdMb9THKi7dac5Nq0vuTZPP0KDGPVT1aG
PPkrBoN2r3o0fv0Y+5dIjqir+4UTFslL7ntMy+0YRSY8KDi30K7QOLYBfyj7ZtXwQvixydyluEcO
dcKwmQCljd3L8fmxduILYsqQZaAFbQMjz8w4dglYrZYt2UoztalSd/sI3xxTgFBJ5e7+XWtWj+u6
dJyf3kJmbnob2k2p8KEoZqCzO2EQM0J9GCvrZ5/qbAvzgtCFsj/hqeOQEePkMmfbOSU2+o9msvHj
GXSWsjT9zRNtv5uOoDxrIThD1Gno+RwNy+0Ppllhps8dsPbEECWYEysrsp6rKsYzYHX183CoTBJm
DMYSW3JOURr0zsqeFT0G260wIprGIRqolGttIG1ZAp8bElFg6PG+GB1z2GgbPIg/dGtEDOPNC9qz
HPbFaKk7GQfZuk3TAHQ1J6USv8zj2XoshTREza/CsbJNuKwMkSixIHhuf8rHhXScldtm4VLQVxnQ
t87Wr9gG1qo3D3YxLztXnRUmqHnH5KYCC/LYgH/28bTluMq2vn0gx7m5BybVdx/b2yqT4uA/VqqO
mKGWifWutfDmBAtTdmh8OMhuTH5AEB5M8iY5oH9Niph1Eqo+Hn9VWG64d0RBE56O3HdEv/3Vai3S
e3nXNkJ0RwKlCNeZgl+xct7sPuhfvIG3QRolzHgRO3MaH+Udb+oCzehu1jAdraby9s7o5l+TROSY
Vjn+VN2IbdwXzdNUIThKzd699UP0YcDU/BrhEqNlMPVecDGsdDeWO4D3wGWWN89IyYQxAC9p1sbr
pNbFS94sOVuotCpXds9yYAIoSu8lEBNQzaUz3CWYXYMqvvToe2/QyL8MM+yPDYAymtxECvcNZBNC
y4ltJMY6J3mODhpHb3tg09YcFjeWv1hzSL5+ejw1jChRYM3xtVsm8bVp9occI+s5zjkKZbFjHEor
q7EzcOAKKQXOhltfkxZ66ijlvQJ/DQSMB0ucyGJruGJm2PRwHdduZrfHUoA87TI49sUSoj7j7sV3
AS2zIIN1lZcoXBzyJY+xBSljqArcsUv2eCv8T0CR/qtyWRSsKlnmlSDYPSlYWKDFnNo68TBItA4q
vCZknA27dworB8gK0rFHhLiW3rwKgja9qBK3niXK7+4kx8/HCsDwqjmPOH63fcs7Y3KaYWMOCKCV
xfIvs5FUU4w4ePy84taUycCRmrWr0B3ycdueT4CUWJMtFHukBo0D2goPkQIG9QL3cVWVl1SlM4yN
CSVrrJ+axcRX4U7biKDhV4QG1CbdkuWa40dK6m68Zn8Vi6mXf/jd1N/CtPLXVe6WB3D7GKTZVlch
1uEXx22vIYIAe6zFzUH/ta7w9ex4iOJA33o1tXqb+JS1j2e8S5waaz/e90eqGFoMbzdXJqfSWXtX
epsY9kw0hwH9mW3Tdc2x7qbfdG3idS2Gbj+Pv6EDo2UcSBtwQfx0gRFuIx/dFdP5FqNUhZU/luwW
EVlKqDt/qE6b+3FMBzyd5JKaMLoQGnBB6ZeZ8McXE9PZrh6s8enfs1UNZPs9igG77bHKAAlAKDQ4
XAc54Nizz+ILS/xA63/kTADtpHGqAwyF/6HsvJYjV7Is+ytl93lQ7dDAWFc/BBBaUjP5AqOE1hpf
PwuR1dOVrGs3Z17SUjBJRATg7uecvdf297GlcRSa917BQuvWHN2X1/0Y/xTfBGel2LTIWXn0qC11
ZNnNKxGJyjaYj+NCbzC51hLC0cLAYjmQIThyazaJfheWOrqrUefaZXTU85oH8LsSp7DxumNVoim3
YQFcIwkmjdJ6IlJt4wEVWYD5YfJCsaAp+ZkOme1WNqZSia9YqnIfgJeeKV3CO/iFGZzzpt9ojXQD
5jVi+tXBJwkRv+Aaoq0K4LaQUu0usosO01FFME6Qts614OyC6GwFbX3w6xKZHoKs7bVIzWsV8aof
3vXj+XqvZxau3b4v4P5Ew5kuqbm/lqhAqZGCGYTIzhnbPGmyS5O4IsECMH9vSmyIs1PsmpTFNFRb
Sg3mBBsvzTnvA7cZzHuVx+hW60L9iBngthJyu+1U+UCvtnBaBHe7CQIc+kWp3re6/1j62bLQRyze
WasdLEX/kZsDd8R8hFIJK8KYLe+hNVT7mqTYGseZr9GNBDFC5SMCeKfdsMtq66IDUyFxbhQOdj4+
rU46gF4Mj7D9aCQg/kcvp2N2UfCQhpWsnRDDd6hEY2lLeIs2tvohSMrS/dkhYAhmgkE7RY38GI4p
UMQuqU8Z891j5c2Zyz+4GXO2NFs6B5OGmUKdHpUO7ToKDhC7RovYrPQbbKQXv8Kwb+FK8BPF7SwY
Cyi8vH2PQhU1eTJ/spFEscwrJtfh0uS9tcQ2oyHE6pcj2A69SqRLomh8LJZhO+Gg10/XpX1qmseB
pMcpiuXzgNDPSWVcpcWUbxtdV2+LFs6UQYIo2NlE3Qlferdy8TSFInjTLUa+WQuoB3XNPdqAskF+
Y8DCPouyfKCwGg5a2pVrj3AHqH60icYIiIssun6r1NpirHFhjynEzp8HXCkPf0g8o09ZaU2LMK6N
Iz1Q0KFj8aMUSX+aKoJJ4zpAPq8+mB2g/2ZMgwtGRXOpJPTG2sn0L+U+PVy3j96ClPNz8Y+NyVur
82jOaurkeP1d3eIy7XBkbryg0y5SlT+1QgmfazSk5tCfYw35JgnW8AsB5nPREj+XBPl80On8wa/v
qfZXfMVK58A4a23DPf7CDb2hfNPC2dkPgRTsqX4IeEDl0snbYarCW2qB6JGkWDsqxaOZGpsQ7Jtq
Gc20UOiu+iRBOWMsD4deH5E3DP6Afq25ry0ZUktf3mFIYY6A1xSahd8/0oLB4lz128gDOHO9TxQf
G3szuEYZZ4QpJIDAO6Lr49h/v5ZSWli9hdmP609CuyTfZRpLYt/eBdGk2CxxQ3REZ72muSS7oczg
PZYYOGQ+ZDBtDp6nbTYcrw0EJrtAOLjZFimZlAdiJ79KmVGcrzTRaQyLa9lD4WHJEPjMAdYj699d
h3RpmcRSt5KHqbv9uTAHhqOoOIuvN5cEnzRBsd+XOPjR96r+Vm44PSBqSu+xTmsccOeiaLQnxeFI
4h+z9oHZ2sLvPWrbRH4JGtDn+lB8GPNjGCNiWpNMoLLTtsEdDAyyXSvvwAkLCFfHlh2U20HHlZeW
+lPie9LjaHGwCPg00R7E9tnkKAo/TvHfp+hRIYbnY2pYQkQTZ7fWGFOWkru5uS6OgmzzJ8IZH418
SG6KwJBuAI7d1HlfP0clY3YsYP5KxmrxHFoDQjJJhOCkeupGRGTzHo4u+RgBwhqvBdr8Sw7gZESz
sb2WgUIhvyjJ1P4oBSMoJ7t8tPCCXLeZKYJ3rWltJS3inBiCn3EfliYI4SxgvXjN0k5C9GNjkq/0
mqEQBeTyGnqRNJW+y4f6TvGv/gch4/HCcNcV5f5/filSEgsEg649StAzqhSFPkUQH0guk9exkbE4
jwBngYi6lsfg8roxVqOknDiNV5tUtRUnZZb3SXwXwLKxAjdekyroB7ATLcbqB5FrIYPloFpHNh8Z
Pph+p4i5vqpR1eZ2yESfHhflk5Y75hShiqAzbe5hg9lrtWl2XRBKkCjJeMs4QywnkTG2KjAnhKKI
15lGDyLPOfx7c1s16vWc9lR7SSxDWXc2381ARbdQjKK50N7Kz6JqubzBD1+yCTKZ1KFDpMnMeqM2
t1FVHat+ms7AugHzJvjGQ1RSO6aZ2j37jufaKpLj1tbpq3BkuJY+xtRs/DlP1BBjvTGgmdAQwSqS
+8awqXssH0XSNft2sgJ3tnNiqh0gT2fkJaCLe6tyqXU6gzYp91r80CY7+xpfhJUTaE9kQhEqNMw2
kGf9Tpq2Rd4XP3d4KUMK2xg1TlFF/rzeTLUBAS7qeP500VU3WRe9J5SorkoTjgVBfYq9AK4Rby07
qxupIngegU0F6vjMerYJ9Cpy/Fjod6o/3SdgCHa076o7NKTe7nrzpQZYq7JIHmNFV6Cro9WTJVtf
VxEyK5TCxM1+GHGygQmBoXE4zq3CnxOJazR0lPvBtq402fU6TsJhPDUn8rRvLDWPt7Lfmezxln/U
LPA3gG4Jxp4d+RZefEwWgDfUepFGdXrUPCQ9kG+OYZ/72+vHUEkIvvVBPjBBYy5tqZwOKvLZKZWd
UNa8tehTz7lGtBUhBzRaCPfwocw1DojAMRodtxeVo6mZYiPwhQRBk97WE3OqMBc3vpEZH8KoTq0K
KqWhAedy7nSo1JQLx1Bzm+ccciPqXH+IpfuCIf0iGxBXwE49xoV1KdWOFmNIC+zaS4VxGGQXrR6C
5Zh1H0CsZoxmQwxTgCMKGVWP3JpotjTpbvqcqh34X4zMTCgPXuJFK14kaSTz97CE06vesvY69YEa
5CNO6SIjgZ/AbVCYi1Cis2u3/uFaz/3sLJQvOYlut5VGVtBsY5dSZX9tuqocgOfmp9nrs9cn+6Kx
2aJCV+3j2JMfcL3Jrqei6+ooaT54MwXt1vXvYrOk45IYN1NpPl2TuLXEL7dWjF0SBPCKYuCRYbTF
m6iaJ9pw4DEqKOHXPyqhRfRMKsTMRPwRwyN8ailKcVOOO6R7ewy42cUgOuYis9lff95kgeQNI610
vUz0F0PoIdIkAg0Am9Nka0nhMaIxvA2z4mIoAabC1ObTqmdVrqhdYYTN0h+7fI36ol8QGvGMVB43
08g+f32i9VI/lirZYdJ0kuXW+PC89AbzdcumX1r0EPeF2alP+ZTdYgGGddubHTMScGBR3KBjj7Jy
q4/RW9zk6VaGJ3NqPDRO7B5bfKegbQXdD+IFXV9vvgQduVsLtyEBoapMQg2dqOtHeP1ZekdkgUd1
cQhM0R2uv9MMXHU/O54Gem7sMvWZCGj0WQrt3zKT72GreMecox3rEiOH61foSPDiBG6G5VP5h+S/
IbrCKRo2ExHE6NGBlocnnwd3TQIAiql5QTOS+HVCh3WNk5qIXyjrmOw+JMLPJrqlOdODGlLJ6s31
klMGQJve2AktnFY/H09/5uBX8FeLtIud6/KOoqk4qKNf7hNv7kcjwdQOYf5ZmYH1Q+AhXhUI5RUi
ZUALxas+UqJdlw53aT08ahwpr2VMlozTqZNQllcrvy2pQcWgHoIunyhj+H2qMC+NnxKwzEdEQW+9
iub05zGlsMnuVeywv2SC58VosudYQcpuhNSNUgSb8Hp8xdRrcyQwu1WT3KkS4RTljPG6PnEZ5TC+
eNr0Y3XTMRDYj9r4HmLavmBjMi9pMoXbWpPhHsfDayGSI6gV5goycRrcqjIdTn7RcZKf8nag7rUX
SmcoD5MlLj93e81SDiosmY5i91RnWnVjcKc4ikWUxrVpriVox3s2yjC19i2HHDo3sD0IbzXOv8mg
nwOSv0fmWkxQZANBpg4h5NcgT30c6VcKAmN+zn/7NjxlaQFPRlLYscPclXVF3cKrIajUzG6FQINg
GtHNX1+G8qeXgZxS1w1NlVXj22WULfWCNaHWB+pAJK32KPRBY4tIojtpuAsqjKKcyGWEFdBwIsZ0
yyGrwd7mbP2iVXeyjasztMn4QZRkY2ckUqkj5O9ezjlbpEb/Dljkd0mxyhxT++3No6EghM7RA8mA
bP765g2YlKMwjhg9VIhxgW+TQKNphYvSApNwCu24I69yIUdEdNeyRGzNJD3LFN9HjNufxA0RPRjF
5iGQkB8qOife2iBAvTFA1dimxAIT+Luw9zeAfsan/++3XNGEbtuyaSuGxov49eIZL6kmu6nmxtro
6iVoJXpAbyTNZfsiYe1hV8xuUxi5W09vgKfQXF1WWLiCebKdYOdkuEcbZojmuay/sdIk3Eyk7ax0
LCA8z+IeKuzrX1+0/D04WBiKJmsKEl4EFpqlfnvHIbsHJqI/zfVoP46M6W8nKd8wB3wkdYooeTzs
bTEB3LI0A1WQ8aUVYpjNiE6RVqQHMg6Ow2F+ueHpry9Nm8OXf70ZhCGrPIdcoc0j9S02OBRKQm+s
Je+jLBU44JzwE470RjXGOOV6aB0SrFuKWxWkDp6l6y+90F6v22ox5uO2muPxgCJlTqHFGlHHDGwS
k6y9rAZx43XxfhplZVsmg6MOsnbu44lQvvlx9Tlmu6B5cDpraNA7q8KRp6FFzQyp2gRRvY8jtKJS
7a1nM4gbi5y813EH5b4Gpclp5HqW0GxxzMxMOobMuYyeS53ykUyrpLuv+sC+WATvoR0Mw+Vfv3l/
FjLOc0+irG3bQmUk/+vN2HSeyFsZMZBRM/pUk+es1vq9xXABDJfeP9+OVmAR7WWoN2nsKa6q2Uza
Ik69TD2IwExTgDpWLJ9Cj7SkAuPvyYq0w2+u8nvqMXefylUC+GK1/PePGBkoqaTsRa5fUaoqxDlz
U7WtjdAX1NYBTxXuDE5nSJqk57z2/LXNCrGuFRnummTvLFWSVuoI/v83Fzbf9v9673FFwlQUxWKQ
yEqkf3ss4HMa6jj61VLpfdfyIYJkAb6vOYhylg7ZDBlMzBYfWkXMFMG11NldTi4JtKkcA+Su1vQf
nJVJAFEbaQlq6vE3Fzjf/N8v0FJkJBN8MLqmfEsul4BIeE0VsAeP9uiIsve2AXgeelkSItmWideg
6vd4eMsdARDxOWTo6UO5le7LBsqXNxYvMP9exrrlqdD8I0YH6zeh5MqfrC2G4Ok1WVcE55J5j3p/
5Sjp1//4Q/5fPn6ysR2IalUEw5rrxxuEw6sSW+2G2fcyLYun68FHwnm90K1IYt1naJnoSXOXmgLn
cT0StjZ3PpIkeMkj/2iZTA6ug68fftqMB+EljZtrNprR2HtR5LK4Fb62ur7b//E+/G//E+hcMvp5
Vv/Xf/Ln97wAtgXw9tsf/+sYvpMhl381/zn/t//7Zb/+p/9af+an1/Sz/ssvuocbk6ffv+SXb8tP
/+fVua/N6y9/WGZN2Iw37Wc13n7WbdJcL4HXMX/l/+s//u3z+l3ux+LzH3+85y0dPL6bH+bZH//8
p+3HP/6Yb/v/+Ndv/89/m1/iP/5wXovPvz1+Vh+f3//P52vd/OMPECJ/x1SrGLZlKYpQrit4//nz
n/S/oxKiEyBA2JhETHLvZHnVBNwY5t8VoStA25EW2xZt2j/+Vuft9Z+0v1ssZgp5LrJt8h31P/77
6n75EP/nQ/1b1qYXAFYNdxzP9C8PkcVJS1ZtXTcFFhTbNmX11xs0CUoi0xXxij1yAykEYWQphc4w
9B/ksdKIjda0Mjat3+wqAXa3ZYZoJDe1eEHj6nQJ8V/BtByL3jHGR4nao0nfCga3VvnmJc9Bt7fk
HzbCyVrk68jCEF2+ZPmNVr8lhIs1+tko3xNRgn4cVn7+GI/wPrjd9XZdD7cVyZFpeRq9vaFpaObL
0gGjeR/l1QMrOX2tcR+CzJjahHmosZJbcuZA7CYm7k7iS9RWoiMVO+Di6GXjFTchGIwPci05Rps7
aLxgLFOMp9CUDeG28XvWxwh+liXqo75KAZcjgxn1hRz8QIZDh+ghEsFW9y8y4cwFknM9CNceFXlZ
wDo1t8Fkbqkt0aRTsJblR9HULni0EPiBtfWRispEJCEv9XF2+TAlJ/UtYtxVdtn7UF+U4UYlb7er
g61sfvjY4e0QDF8lg+xhgZ2edFRElXhv6aDRX2cZu5gEd2k6NuviGGGGz7oEKm1IJHEPKLZZPzfW
RzPZ+3E6qozJ8P/gsFwZdG5FCWIXRm/jvecgTY0kc2mVOL2RuS3QcT1g3Ahstp6mRZKxN+vLpH3K
wxCRbrkNcUU30OhK1OwDUboxW7/W61il/XPp3xbiVZ7eAX47ATJ1qe62HXxF9MIrEspPLRTqlthf
PBLDqlEzGNhfIc1FpahWw2BtBR/SlK5bWvshtokYyEch+beky28S4urzUfqRSChJjXDbhsQWJ7ge
rc/OMtdTsW3aaM/2veoziI2Mp4pyqWKQEI3thnMq0aAtJox5fnsO1UuH18NM4Kdl2EMKe0WuljNj
o+qCgE8JtNNThb7Zn74i+lZlzoyomN5og29CO4bv4O/QkLTcakn7YYe+U0yNm6LKjb03n9vAkjk/
oO6AmupL65FPnooR0HHo1k3KRCSuqOACYjbS5C5ViK5qJoDeaZ+hiOKsHwK+Sxk4hgaJ4jB3SFka
yCdoQ5OW5XDG1/Tsd+GcuOPUY86Yr9232a4mQh7GE633ZqETLZhX9m4wBiTnX2VHzx9bDkYnlG3I
njNRb6paHAz1M5WYx6VPoC9xcdlIIAMePUJ1mOSBnnd7P3rhgNKBXU5XaqM9GfDfl2lbbHpJwTM5
UOZNiIAKwmOtmYZcaw8Szl/uibe2o7MMiFgVqGWqDceaPc5WZI5I0UYgQQhkNT18LnNI92Lcgh1b
RpH3MjHYQNKvl1BiYUAOwiOdsX6P2Bp/s0GzXP7rIWJe/zTDpFChIFX5nf5t/asUHYlDyPc+aLtw
E++iO/M0XgYHKIGTnouHdm/95lyq/Hpu+e8faf5c2lUk1r8uuQyVURsp03vjkiL8Gi/hYrjklq9N
h+yKpeF6LhanhbWAlrT2V81Kv9+ABXC8JwyG7r/sVv/cD/51/Td/rTb/7Vps8eu1NIlUxX06vWcS
TFv0DWn9XkWPJEAshoBgrrC6MCZMMhrFwIYZbZSgXq0URcWL7D10Ji437XbCtldpCKIb5ohytpwz
Ky3/OW2QYH+kgiDyHoMoKSEVdhI/wV0VnmrMqaVFUm2NXAQmXBgJpwI11913JXFBpPzKUJBZkBeS
X2+Lnneq3AUmokaF8lB24+o+THxmSznz0JAKKCQcCBu8BQmsPksSBhfaOjPkodlF4SaNVDdrHlPv
JOcPOWOv4UUebhKkgmAHq/R3FaVyfd/+52x63VZtUqfYny2LHf77uU+xEG9omvFKGyGL8XdFxkMk
vRnJ54ChB8wMwmi8izr0BYHkhVabLY0coI+1f5cREGMDi2n60m21CTtEsivIL+4l9agS1xXrHwyD
DhE5Qmm797FzeaZ2GTrzRtfitcFnYiFZQd2wJWMH6Kq1YfOIwoPUeKeGRc4wPbcnXEYpEa/GDylm
X1ynEG1sUnzkHK2DXsNJbgiFQmcpkk899E9tXWztTNm0VHVRQUwf1ItOw8SIxd3EGEXzbdFZB1T2
NDfdxDsO/ZcenE3108IIMmlfIrn4rGiVSHFk1kvh1WufwhqwH2lDXx7UogyFLsM+TP1MOJHsNXuE
kwp4GRmGF6mqSwbVi0hV3Sakscvsa4DgZIGvGobHhNiEUFEcRr20j/1lMVobg6IvJ8+kTm0HcsHC
Y900xnXYGejtb2Nj2A5+d9A16WaYCFPECB0USFvN1KkrGGqvSfymxOwcUjpP1OfqH/v+BM8iWeXR
V930kMwAkavB2mQ2HdyqZKMpd76dbSZQL3hvZYFKjHZmU4Cfb17ijkXPRJHAzakNMdxfJJX9oQxx
oLGfCxVBFyHaF5AdNJzgVlYBjQViFXCymQwnPUapYAeUMt2q41cRP5u+j790VzBhL6yTxhTOo+Mq
bIJjhvjEoGFFYbls6n7LBHsBqmHV9BSNswVA/vT8iquwXK06MzKu5HtYKEudRpFHeESA8kFHJIhI
RSbVTGfKCs9nEePySBkwjenjhOWA4B7GreFaEVu72XfFXa3ES/jDy77yYISMbmg8oeXgHQM03b1U
wTnmWnzBgUnaCvEyZhb8nTvMlc5EHlIVxa6tiX2IsbydWhdCwnJ+OlArLxq5wpRF9J+sLKIE2lZc
rVVD2ijIKHQi6ET6Ppn9Khq+mv4lK4KtsGmdq4uifMf04RAH3STNsmuaZT4UC0E0djuUax1zRQbq
HWkq48mLhZIlAmlX+7NmDUztD4tYzMSEwty+Nx36//Spqt6ovPgLzpm2gfyQeVzyJPHZkFrZ6dMC
bd1GBmcXJm91bjpyJy+aYMYhsUt6tL4blKmgUyXGkWaM7rR3DdxCEiNu5DcyGY+MO9y64F0jl7nh
9i3JzEjp2JFsjlRi21qvnkHAb343GpSEGie5wIbVI/3AnbEE1ILe2HZKc2byPJZ1tqHZ7pjEChTF
JgBPOSmE8dnwE1SwbC+T+UHMx07mpKZorAAmzR2ZsBuJNIuhHQ4l0VipsD9LKbpJNP2SRMYCX/Jq
GsZtINkXzdjwHhIisYsiadHjF+26G4QxTgoKtJc5FpUtruTaKYi9N/NnuX6rSLIPUgLcGlBZ4FGa
V8WOsXbUB6s4MrnatLiQI25U0qmPoeIvfQk32DiumqlcpRDEvFhBmECVEG576b5nxlzu+h7wA2s/
eIJTkN9hrOHs1G2qCRp7DpGSnBNKIKfGHn3tqJubGe9P/Bd3kALBCxx94N9rOgh48B5UXoscfWNb
gshQD2ZgotFu1tUMrhbw254iINkzipBwrJkEL7IvSIathmRXZjsB517zXXQQ4mlwY4y12wm04tlZ
kTInxEXZd90maF87whfgF59SCE5xPutSNdcMqCsxADCfjVN9OVh3hY9XlcDaSdYAebCZMrHWFfa1
bCObIDeIPsoimN0t+ELRziGjLvXmVmHfnYyvXPRY6S71/FbCSD5lWbaoyO/GTrJoQkKYMFqDgF7o
6ispqkQGrioLcClDlhlwjSUEWQEENEgw6sPA0jigpOpp68IuABFeugx0l175mfAMtl2GIBOJqY3C
uk+2g/QGZQqzredY+ogKj7s0w2Gk9NgQNoByMvmp1IAXsj8aAT774E4DdYIlNvDeCp3BE0WXxT1k
F/WiM1huZYy0Arlc8FSCny7mzFqaY2jZqIAo4KRjwzMU16+5B8DEf6Eq3+CThx58H8SvtY5p0LRv
1eilLskxocHWlSqmmXZdiLs5wsIKsFLKZ8TpdCiTea1eRxUMIG2v4Zlp2KThNFEBPyFZS8TKkD5E
mS+1gARR2wO/BTtfpWPPwRttMbqDYCFR5/rEF0RPskq0ZMu/UifF3m1WXwICxgx/2qo9GTkAMbGy
ecGHgo6zsW9KIAgEcWzIeURAf7DggCqcZ1DWL3IGTKa916t4Hbc/qtjHUJm5angWkbe0p57YLhJf
33uPWHcWHz3BQCLT9fIuqoLwcjijxZfbr5oV1DcAUWYGT3rKqWkWCvKqefUxBCe1atehr9egnJAy
N7faeN8F3ZokNDQSbsvTbhAuYXRQhPBvFWazlK3Yxaq1jcoMiOKnlrOWYGgMrYuMblEvkJoT58r2
EUQG+O6CkSHR3+ojuBGMofx1XkExOVvT8zT1zoiAtlcOOvWnTCTq7BsogGuUxl0kJmzm2PPnsW9m
H2LrLVaeGCovRut1TE6VfzIHyH6UcUEH3l4HYaO7ntzwXJ8Uzi0+aRFF/txCZS5x3PTWe4UgveWQ
6mHSHwTrJbECHk64Sg+d3prchs15ylDR2OpCISM80z+GCVFFYq3kKnNM0qFtTNtfAMzxDs1aQxtX
FUs9NgaLo5zcAdDHDaw3mzCMuSH3hXqmJh+AnObeS6G1S4w064ITggS/KyIeI2n5UWQrUM4b3BMq
RilJfrGN3iXzRTV5N4IfWlTtfCquqSA0CguwMiIlMrd6KcGf+rJT8g03VRs9pPX9KH/VpG0MPqHt
6l3GMl7aFPflRyeTxCydNTItcBv0osHzGG/yZqfSJ+lHjVI7YQ8hSCOXdsAlFzbiMAmOIs7nNQHt
OzxqZN/2mPZyAsF1DJj+FhuiXei0zN+qdsTt3ayD5hHCBETA0jV4tEMJ8ScmHuupDf01ahynzaZN
iPKo648Z9XpC7S3l597Eymyt7fYdyB8PBp0G74ZhqdPEGrfrVprTe6RzBZSafD0AM4tRP/jjZZTf
bLQ/1pw6UKQEtSlubX5G4Pa7enJ6DH0dcQNembtRqK2xCb3UNitXWyKSSdySmUrvH6BqOm2LHrq3
b0MGV5ziu9t4qs4eh1CWEiLpdLoC6ZrZxSaTPig1ecabH1NPosJIWiwEeL3e+ekt8dIi3KeGQSM6
dTSYPNNpZCIjROwAxkQFX7jw9fATvcM/RGXv5AipUxpeRnBrAh7TGfeP6YvN6pfkqKT1GbMSIUiO
HYFypmcvanhOB3Fs2ed95Smj1CJvEbJNdByYndVMs9MWsz9rgEDlU9jGEXidm+R3PcPzjGx6mBnH
3HiTCJttCHgUhAi0hHrQg9j12cgg7wQq1DUCsqsa9kUr4Y0uV32ac3qMmEVkG5tUpzqpbqM5ul4p
XTNNsf5wLrAGnsWv3GNIFr7H+iHF9xi+W3Y4pyAdUjoCpqgZKwCmVR4z6RbJ2lpSqlVJxEYaZDf4
61D8kH8SYtWmUjGBCuTEZ3B84iBDoFZkwCNl03iWU2TLMwk2IwRlKpxRo7uTvATTrUT+W9o/6cl7
bVfE29yIfpc3J/Rp5HGpa3WmYQTqCrMPLEnE+9Z7HhRo6nt6ecaLIHZKq2oXKijNL4KHs60WcGpo
BQZ0pNcz7oCMr1JchpR75MOfGcf5bA0i9MD0HAELXBpf9F5dAE7BZ4+uvJwOs46k1989kqIVtHx4
ozo8I+1tROCi7TmJxkbF3Ap5JSECRFVi2Ug+FXFbM5Jp4LPFEAA49iHOXAikYVNjbESDGL9764f3
SPuQOCNKQDuBBAQjQhNvNWsjRpBI8ZeMd8JABxGR2hIqPGAUjUGJcgL8Ap8v0TOGV0Mtw39lPpsE
/oQGAqyDjtnPvx9kdkTOnX7JlI/mWNiHADPY9KNT2ZfY2dKLzevL0DeFI3iy7I2KAbzg4Gp9zzyL
dmrVoOP5BDQFkHTa9O2jl3EOJI4yvtIB44Wd3IrMWAIqY9BUre3cO3jye1tI2HKJv4qsZZveoLbp
WbljdseMPUW3nyLEhtPwYhXn2iL6O6RvQapCOUAHAXk2YGOSSizxNTKECiQ3ITnkbDoqBwVP3OnV
eQLdanAuxtQgzJduWJkFSdQZqpEW9lK5kKRhM9HIa0g/4hzWMj7l1B+cphK6UGIiMSc3Gh6MjZOZ
/JnlkL8O0qnNMgJmGBmzAtcV5Aj5y2SempQPffYJo4CpvsGB5LllJ6laXBRsdOmrCvhfpx9GBziE
dG8pMXwy07HHe+KDzInT2qgckpzuiI5Fa5xop9I54h2W07sCp62GtE7H98AJVqgdwGmMz769bDO8
fdRFA05vveKuIxW6xcYgqZc+3ZgUEWEZ4QOn6Aq/4jh4aLSvgjsgbsyFNGE7lF5U3qWyIUi65rbp
sOcfwc8sKuMUTo4tA2apXpWUN0SwPU0Xvblp2Q+ruYFDBAK60QVRc2T/nhoqjKR+8dpnW30a2Cv7
9CbslGVK15CkVFfBSdQ9i7x/TWE7xnPm4kNs0T/GIl92t3PkmEbbpJpvl4eBWBmJM3lKQo4ksYug
lZEo/ZNA49mnFSnuRkodE69kS8km8QRj5qFY8bZVSooT2iej+8INA0NKWROoshRZtupCC4V0uGtG
e2FreK+VH1ZAMg2tagqBRTMaeBqwv/c5XRccz/rZ42gCDHBhz9L76l3Td1PFWd+4iZSDTGeg1Tzw
UC88R43/menv+EvdofJITYErlmZkNWLpDgb4vhHfYyP3m7QfSacS27Rlzmo3qyLn3gm8nZ0/qOXF
pKgrPD656lPF7itYcweju2iyfC4M5KT1i+S9hEQAtU3IjsWZjU4/fFBOR1scNYvSeK0VmnEc0oi1
hXZOBJzPyTOTfjPt/vfWp/xLW2xuR/7LODRooxbbkPGaWG9Jgi9O3dgcnSVUlWN8BCr/c2jJ8PHP
x1vfJABzG26eozFJM1RNBwH1rdWqhH4zTmXxVi/xvHROg74qWWHQ3RDOhMHXmRyUmI5XQnxdkDT+
m+7qLDD6tQnIxFi3dBJhafgz5vv11da4PARYlDfo3YtQ3svi5a+7t38yvOMHgO6zbd1UMIx9G9Ej
NMULprRvjUtm2aF0AtdbmWt1Gd9F67/+Uf/eJld4AYatWjpHZPFdDKCHCDxSjIJp/jSKk9+jgZJ+
14r/dVZ+/bBkxvgqfXjBacf4NisvpqlgKVfeeic8IXah/7iwtnMrXHsONihLljD61tJvbpE/+YxU
hYsX8FbpvIhvP7TthTxyKn7jGOVkgHXGrv3NT/izm5AfoV/vQG5E49tNqA5VCZEXSaHTuVD3nOgM
pz+i2NhrrlgJN1iGGf5aJiLucPnrj+1PXx0vjkmyqjJN/vbqYtkoW9mo31IYpgQ1uH1s/+ZTY2T9
73e5qqElNGh0o1yzvv0MsmKxN43lG/kOixravYqPq5/6r7SwcRV2w6uPe515nHexteA1KkJgd2Qn
4uAJhnodEw/f25p8jMfmMSOhZhnLGq1i7Z2kXJSRgzWXFzb4mhx7Sjw+ENmyZqjiUJvO6OIzBNmt
ARMehiNmy9gx7PemfGn1Z3AQ27hCR8c4OjSgPwUA65sAcD8Jq6p03xiseMS6RNNA9M5HyVrbRKPb
gcibJHXXYm3AKbr2ylsfgX/kcxTldaA/5gqNbdOPjh1W+4n+VxWD8YleQ/nGz5O92vjnhEKRMLS2
/dG3xgb1mYvbc4uQ5nbKuK0nuV1B8HgD87j1DX+rG1iY6I53kU69RaAQNJIxeLL18UAHe0sK2Dt6
/r3UANcEIleScNagIPUdKTCgiYcOdhhU8vHSLJ6QE636Oak0oy9D6/VsMCBUqnprNelW6tJ1g6XJ
sKRlx2o/FfZJo8emiJIxKWmE+vsUpEejrzc+CAxJ514t1YOgLYfm+aXzVll/CDlJz2lhHR2Oqgqc
FMx6jIXdT39UnJwFkh+ZQ6gywLxVaEMwTbrBEL2KULR2pUkPJPs/nJ1Xc+NYmkR/ESLgzSsBELTy
/gUhURK89/j1e9BruoqlKO5uzMNEzHQ0BJDEvTe/zJNHSSYmnQpOHkQPvWUtjaGrXnqgUduOm+Fg
ga/gcDoOrJ+I8lPSen2hHYCo8yLVaUfMVyQfZ31jpow7OP1n0/1o0P2g3rcBxaQTZSBd68lgHIT8
eQA5KHEQ9bNkMwewEsOPNhI8dWqoA3wMag70+akbX2AXEqcvvKJOeldV+2u8+7TrTgYD3OGuajih
WSM80oryb5sZ3uiN5TZvv/Oqvh6miUBnzoEDS2CZrUzhM0iWnkJ2VZK4FQKCLokhL7H6b0F5DP38
LkU7C8XyMGBUW8ntfTcot5GiUj1FKzNKWSkV9LHka0TmnR9QWkmbLTrYna8QAiwnT+uDdejHNMpT
ftiBrWkPuJx8+ZPdtl/tDXj/KN12lH0OyQGQkUGbSTVdD+auGU8hCUbYCXZBzafFma7pOWWGypNG
dqKnK6RpUBxk9osYv5GYVUL3k5ej5ON3XltM1lXjo43nLUV5ZF3ZqtCQGKJFRMN763+xKDmhAPbd
qq/0KXNEGJU2CDhkUxjQK+IYkPD43+e4uA058I18cLraqoRSrCVf39/TxyTzQUVPnYZvitqYbnxt
k6MuwAOCMknze3gls6Q3UJySQNjo0McG8P59DPJTgjBvHcPpFgwSm9znIn60oDpKNJfpdJ5kKrW6
/qrrn0vD2HVQEDIhoq7Pug7Tpcinv6WObGMJT1UmclYxD2qA/Tf0Sxtn6o2aCm44v7PjfpD0nq1y
AJckz4QHIYte4c/CC6nE50FH8SukSLmtCDgi01YtanCyhRX7TEfFbY23UsFfgav3VYn1bV4Vx6pS
D1kXIjn1X2YSv0aJmPPjF2SnkqWaGuiIajCBVzkhAqflTGDB8ZjSeVNxZpc19Cajvf37AvLDuo+P
W4LUxvqoy+LZ2jXScG6Z8fwBUHEFOphwtMbaJV1YRORlo3K2U1IB7ShsYwzc2udriCBEQ2fVGsKk
4Cg0PnKoBdI1Isngkrjyo0cK93J4YpV1JHy2tbplDDTz8+OhQWnRGVDVSe5M6KNjVkABotqsg6GV
nAxsFV1y19Vorpe2lz88HJxbkq5LsDHQ/s62X3x0nOqm4SPS9qayDzMvz3d/f/zKYj84ezCLndqS
sWKKsnnuBk8a/I1iI38gjKGdrBq7skUXh7SbufE9E2S73XB+3ZJdci1XXfUuvcjhht/am3wX3Hdb
eUNtwibcNZsLf5j+51aeP0c02TPhWzW0c6u3aIS6qY/NaQoX3Afcg6p+0Qb1LiuCZykdN1D5d5AI
rULd60Pltll9FOPkPi3qrWSO7sicoWDFQpgUo08i+AgYmRsmTKayj6C8H8L5vszIuIdl0wNDTJ4L
Aek/lghnZsOrofR4n4rQnozOLTi7COZjHpSQoxf8qsrMFRB5nn4qsvbaRJtaIgc2mcchvSqoLtGi
q0hmvy/r4JZ7B1PWcSxfqkwCQ2Fp93pNPmYhoBCLoj2BeVLxYFgPqlzBLWQwX8IgfTGnR5OMvE8W
oENoiurPnGldPTL8SWf66KT7yuBVWfnFO5YXugdLO1RrL0lYiwoGlAX4gmVqASm4ZGyRQyRoCbHL
0b6mGFXgdTZPwbUBiDgtyXBRsBXTMzNOmRd0b5rZeYb+Xen5RhGqI01qG0rU0FM/5O5GpRhXT/tr
izlmGIEiRHjVOHX2rNXlBOGiHW9orcao4x+kMT+0ZJ8G8yvI70Ofode4SBbSZxvR4uWDp4Brhlvo
OYn3wSjd1bLppsyFat2dibHJNJZq6sagblOamTb4xgGMlD21ywxS8MpMOkYdqgGNiKuaqfWyA2DY
EL2V/TddTrbUXPV6vFas2wwiZR29GqyR1KF5Q5vaXcJHBf99gkPRLiZxNWTY/AXMdxVCObByD2j5
V5tCQfFnR8hCbCSoEsZjSH1QzXE3UJkHv5bBa2Q9Slp0NBiElBJ9sS0GAwm7Qz9z7kumfc5+JWTZ
TVKTV7lyxGJwi0C+mVQMUlT26iajA+y6KIWraERl3C3JOQTaNejLl4QZGS0jwCNh7+pB9mHRpNBK
6mcy1eQ7ucYkWW+WIF2bUbGLxhGRbdgJObtCK933w62lvYjWWw2n1IbchdQpHCqLl17FzmSgO/yT
dBvcvnoHyv55NjoH0/22lpr9GFhLarW1M9IUiSBcqTXLsXRUNVLNjbdQoCHWumUe3A4dJMFBZlRT
oSFt4qVhyQpcMXnXGViaxb7UC3uERjAULc0DGiWw46aXO0z+jF008S4cM1etmQyKNeXYwcrw9dfM
+ATR4bCAodtIx0ZqX/KxtitYI63eOEKl1raZqQ9WcIJ9+q6adMxCiRxrYNfLjNZPto2gu3SqbQi5
g2XTrkWoL/jdNjyMNcvS2jTGW0lLXweDQas5wQP6Fvm2DaXwyVUBTYiI0F12Z3XhxmQpb1v1OrC6
OyC529H6ZgT5HZ0mnV+16Ylsh9uJGIrKxx9CnwkeEglX0Hgwhl03hDhzEGcYH6ijJ0O0ltm1pGG3
JlGxLsGdWHhITHC+EqAsEwQkAzRQdwjiMYYxkQ0mJp6mva+ZLdQNY0CldET8EyluwEFVbcF4GXx1
QzHmjSBAGhifNdBu7VQtW9OejTGOkJBe87G665StqitOIc9bvcSlkN1UibzRYb2nOVOMTILDpA67
PJMurDjSIsH8vuKoOJZF1mFOcwpecv7/XySaue/pvamnU7xNb6ia2LQr2pcOuChXSFsX1v1/3MXn
F9NVTdMsVVNQac4UEnjLHf+ZTuM69lew8jdYj3fBA++VVezmx0uCzLJb+f1yrFnygthXDRzU6tnl
fBkqcj+23BtUkk3iDWs8PZtLWskPm5nF8b2YqTH5meeSAtir2m8i6aTmNznAlSasbQOqT08fGh25
f1+Hf/q4iC1ZEmd7XA3yuTCjlAak+9j8EHeLZMKe8L/dg9lruNPv/n61P5+fKilcTjaJp7FXO9sN
ZkmNMUczP/p1vc3X2HTXgpetu0t7ix8UE65j0i6BK9MiSHi2sYrSXlRj2WL51dB1e9l0ImW8Rcl+
kRLeMmVN3wpqxoQF3STp7F9RMUoE/zhQ7BzcZ9FjD0RMbYCc58PwEZKsiEC519oh6m9y9btOrkTh
XiseW/4xq9U2MIS3Yi0RVO+B/W0Ja08Yr9oh+Ozx1NmVau6V6cNUBESbZ3N8F2k5jstb8lWOBfSd
2CBv8vpALltCZDaggsTfqk7yhcLaGY/wKHhG+hCUN4a/75KvgFx5o10pmmRjn4qxAmcqE8mJzfx0
3YTPMsE/nJdW/UKcbmfNxWGMk+seJrlcvuvlE1FYoiLBoTRRNtprCIw5Yy5ZEDk734/U1nSxUw3z
VUk9GWKHQ9pw3WilU5M9LpgTIxrU7bZA/x2k+J01iUIUmkOUGyUanqXEWuMQ2cs+5Q1xljpk5Xus
iFOPXSljFzrqqwbftAohfxCXKS1828zwNOaFNecyNNdtpMQ2aamZIZhcvOdzduSLuy4WqjW+EyuY
eVNq1Jyvk+RNGylVaVN8g7A9w6X8mkNQHO5q9iKMchjKwJORDrXPZqZmdlJeaT6DkyRStnFgHpox
dyQlB2vBJCAxgQ8mbkphH/yApKc8NduAQPJgZ+NrxocpQHnhWM3KugdaeiiC2IO378TxTLoZwy1k
o6xrV4WpPSep/4gR+xjRs4xCYZb1LhuLNzDTLmPng5GBmwzLtLWH0LBpRGJFoahHxQJnwoeEc7zr
m54BM656KLTy2mof20ZyAad99dOHIXXOrNyOyX1l3vTNwc9ClmWhW6ki8JQamSQUD+DZV/SwrgOY
4gGVfAOuTJxIDANvxOolEygfU6yH3gyP1H+pWENIPcQPGBq0YCf2eFXwA8bxV4wfvGlAhZnNGtzf
fS7uFs2EyNYICrinXHQVhcJWFRtG2qyOsB6prjfm61DEhjc/KaG/LSZxrzFyBhWFO0bEeKltS6iB
ppU9lmL3EFTGh5pZrhikW4k7iHztaqw0NyLrnHbXidFuZx8giyHAEb6hgqKbX2T+RAxsG53Zu5gb
qxgDMo62VaeoXixKm1EFGg904Bpf/mNs4k8S0kfTbHdUJjwNbIV3cTLcRBQqVG12E6bdFrNcziZm
OlpQNHKrg0tar2XUoikVj1SlPgldj3pYa/TeVbtoySAsTZ4w5q1wuKkZqkQ1U/NuNO441e8MM7hq
oyVgmVwlkfhQkX6J8xEY3uBQRrgOrWQ/RkDhtaUQ2K/NPT1ZNzFUbzIk96MU/T8WZ4mALYuLQnBH
P18vy0TsS8ARH9MOEeeN0bINgtUJ9/ltbsf2//1l/+u1Frn+l40AxE/uLBVYWcgKe+1+WIebeHdp
sfxxAfv1MmfveqHKNXB4/ke8rbfdbeD2q25dbBHjuSX/wi39MDBBa/3l+S2H2l/uqY7+6/lZ99J6
8Pr9CTzzQ+8FzqWH96fwTmAXsrlucDZGMz8TxdMpqvQmr9j10lOQ3cnNw98/nJ9yC79dYNnG/XIn
kyHJuZ9xAYYKcEHZETP2tGn72EzkK+x4hZfFcqwLS7P0430RVxWZ0iBLnM8yTLGdBtMqT7VTbhXZ
Kdf+1rJRtUx2bMk6dTmlXvrMlg3n75s2HuW/lzTOIgoceUD4miV32nZ2u+UdZWNrwqNnT062ju4v
bRIv3aNx9tmZaQ6v2i9PDaywFYYFNJfwOvBUQli2ZpceAuL+75/mn0ISe25jGaBYhq79oaVUU8Nk
ykKUnaoVCU9ciLGXdqn396vIxp8TNpWwy/8kT6yzOwtLkdKfujkV2KoVCPjZGwNhVLJ9PN+THwrg
kU4R2oyB98Mk3UUpRi6A8kq9PgTZgqE+K1mU2i1MbWBLmRNYN1qMoZWjgvTele85/UQVxTa5eAD9
uTGwMYrxg1Z9dslDWl4r0vMiPOR+5A5659aN5MztzrSqa02KN9nMb0VtcFS+UJbmhlp1iERiZNHN
HOO8JS1CgnVlNbFN16UjxYyzDf67Tk4aM3P8aZiOkif6A9xer9bCKB75aR7rmRatnh2P3F6V4UGR
D8NMqWUCZbatYYNg/8EH6+drQ4EQTg+ixf3lmrxTDYgvJXowQTmpFN0petYR6kMquBTI1+I8uU3x
oMkVZMyPsAIApKZbdqxbEjUrTRxsEuNurg8bBTurnO00StsGVpkpxXeTvIPHs6Pwowe5Pse5nQL+
U+ISA5nu5XhEUh4EZbpI4Iz2+3cM/B1qUqiDw0uFjUIrIm3jN2hw5DGxcZbAdfye9Ad2ycX33nDu
kJ9EZloiOcdQP6rlhr1GLCZuoU14VBq77Wk0v4LwthZzEyoE9pJC3KsFKg5n0Jh+jUxjOwc8Mguv
ahmfBU1bvXkjJ4aHw14Sj3rwbTa3Lc9sbJcdac2fgP1kEu8ELd9ARtyIjH+WgIMUXMfKNkq+9MFj
9svh+SOBWr4MSir5HrPbqmUoJxeUbhHYYCVuDjm8TPk7zuiPJcijH40yxLh/FNXvsCQoPwDLbzA3
Ifio0v2YYopraMkoHbN7VJX3af4a/RLnJ187rxMIXuZr0drnI3M54HjtG3VWa/zn/OM9kQrRDQMF
m+13zL4/Vx6TYT9jCaBn1dODyU7krzG/wwBZhpSZKTRnI174MvpRetdqr6WGd3ac3a4fOGQQmGzJ
e2a1k2LsFtPqRognXOH9sYrrL9m4l5n+6dVgV5QkKvztIaZoUiyy7qToRYYYbrL802ye0+ZaSxP+
8hoKCR0SL0AS3SLz+Pavhjxygrw5lj1IcXKmAf4fnUcInMOTUxw65nM0f0UqeKnpmMAS/fur5IyZ
sczqf3+TnC0/UV4OsGTHk3nMD74nOfSDmCt8WjYeGVK+74kTOMpDePz7Zc/gKP91WYrlTd1E+PvD
z2EknAgELtu41glXbLApMUWvp/fUCVFaVvI1I0c2ReqKZMoTnqDgBRzeJe3b+lP65ub//SuUsxUp
IyJaa0PxbaqCuhqZfMrZsE7KeykqHZIed20Ayr7TcNGGN+2sE/2EfVhT6zNo256iJgpjOVmJd5XS
UuzU0zdDKgstnNQlg6JrZqQTcc/5ACXga2AbLk4h+X7+u2fAJdcY+TSG0v4Q2diCHLOS1kHUIwKj
k9NIw7lubWISjedyb4l3Ua18Vuaw6mr9sUo6e+D1Y6bidux1VxJDJ6IySJb9J7gipJVu4fkTy7xp
SdOIfLcCXfPU5hUOOI0UgbdUKgkNImEkP+HZxx0oPE7yTSTUz6b0IQ7VShSV2yH0iRCyVIo1hKvj
MO0brFrSpD8F8XiUzeyuL+xUpnprNqwrsKMUVYr0boxg7GylL695MCYJDIrSon7faVDs9VNNJLRp
ezfULYbgff3dEzv8+9frp70oEVBNk6Cu6KJ+bpegdd5I5LY6qV6wwT/rMoyw6RRYxf+bje9Pi/6v
Fzv7CRlBMlaYk079enBRDOz4vn/2D/RYoOiuam/Y63fzBTvIj3rbr9dc9lq/7BqVfpC0mhscbHlH
LxbyHvWlZF0VG7Lburiwrflpu/3b81x2k79cLqqasCu76h+97Rr2sqd5kiteFNx+/tzgqMD61RV2
3GdniI6SSKUUBm4L4pXdrJSPzKZtypu28a66cFM/7IB145drnR0hytiUerngFRQhrmSvbXXBInfx
Zs5ENrUsyqUzm4dGD9J63vjrxsFO6KJwrS9urpcnc7a5/vVuzLNXWWr2Yx/7y5OT1niTvHFv3hAp
gZVtOkQ6MMdhXIxVzMor9RLcaPl3/+3aZ7vRWFaaZpCMLzOYXRVWvt/5x1AnMBkTnxAaalmxiSoS
kZcp3sYZDeRRdxgU5k8jY5yWdoC4v5aLW1y8HS6GKnoKFRL+pIXKZHqSjfZYMSefjdQDSF5zSjcM
kyARW1UnwboSCsJjB8rT5pNcW1Nr6xWdWYF1O7D1qWXhwtFJ/+EcoxsmWu0C9cASeCY+J2FXNaB9
T5mg2bE5IeagHPZLTu+mamqSXylzkY0J1zEsoDLj7pGqTcTEhrGpAwY01blrsXVaC51XOw1xvB6S
b5Wwh9zc0cvpaAQrKqZrlnan48WVkNmUrGB9eBGSam2a5E/KmxheZqY9johXaT85U/wmGg+DkqzK
OqWKi3Fn/VwT6pUaQJ06x+NqYpzDDo8XBNiGNlTtERNZhNYifeX0PeSi4BrjFlKV3Ss7gcZqqXv9
+3v5x/X2lyd3pkRk2FsNbRxP9AQ1lFsJZkBX9l1fvofyl4zG+fer/fwD/OVyZ2+TJtNqAXY/v4nF
rwfi07GuShcW6traXnqb/HTY/O1bcfY6qYZSEWOOfotDddwmbkDua4WLDVknsNXnBfRx4UD9g4j/
2xXP3i+xIjFRiqeTIfirgSTHEA/24HNQwxIjisNKanzSftqFp3rhqtbZi6bqBEpJyomldTnCR4xe
aCLcXGIr/Phy/vejOz/gjv5QGY0ynixA/Fi0MWhcuA35xyP0L1c4W7WVRpKl3gq+ZwrYCmUfAEVJ
e4pRa0JqMScMkYF7PSp3rVliJSSdW0QNFQ+CSsr/q0/T54SKZKMvWiJt+o1QKfdmyGw5Vx+E5TgD
2LGXFKA61c0E8eDCN/vHLccvf/zZ8i9nKKp1snwI/0h6GwAqjr+db5fvdv5o8oFc2iv//IHAX1QV
ZkaAeH/fAZjp3OWaBl7DIvz9BSfkwpf5Hw/1H4uI+e8FzrYYjZoWYzJP/H6wQK+zDT6AFTflCE/x
a+bODh4ZL2V26Y326FY3+AqZ/xJKgDBxaW718+4Kq60hgiNjfn22oNU1K6kG13PZhiAO2NFbYp+g
8zqJI2wvCaf6D1MyyJZYb5F0JK54/mzpxWiTWC6+8vkqGvuVqVDDw7BJ6PWdxTgii5/LaD5ETbxN
5M8ang9uTA9chVfrnCqpExdxdxStfwxk+o1wwQoLdjoPXSuOXUJsC4HnbiYMUluqHeTie56Jntmn
+45RhiZbj92oO/FUbEYJi4PUyhxkWMPMdK33bxXj8Ep7HTvBrkSGKKlPFBVpgbOFytguGV8T9VjU
T0Loo7J8JuJLHb7TQTw1Lf1F8SFk7aEvdRuwCArDeAxyZSSLz/ApFSn6QKHSkIikYgA9UhPkIomi
q+tIjj+65ipro81YjTsx2xCx3bWQdrOsJm4ET7wcPuOOylrOWoWQrSU6JW0RPo/Y6ddmnBDxwc0X
xIyK6DKqlCvFbMB5J9s52AMJvjX7J1Vfd1SZRwyohJAkGfJg0y6OhJNAaKqyOCIR6zLqZBPm5WEq
xZNEtUeno2HNngmppAn7OzHJrph6EZqBouW1EOt83ePss6K2YNAMHuemaJYSy4EP1ipWIq+NPnqz
Yr7mlNWXc+QA2xBZ8jEquKpQbWi/tsNxN03IRFQEte1jAc200GZixvxrKYIJdXnLtmGDywX+CKPP
/mAN6SGSrzROqQ0JS2ZjqzCE9Mu2oB42A/CgCdtHpxq0kJp2B0c025VWte4zmVHPo6g/lCL6CGbS
FiUtVjmWEhPSxm03Mo6VKF/xX1FT3aBkIDU7FZgqwnokHtGsTerriTCJ3bOYCSA6VBfa59RS+Dd4
yhzdNnVxykjvz6EIeibCDwu2gZpjuKbj7HVR6/j4W4oh2usUe8pUTvgRtVCgy+WmWbcJHSQT1Kxk
H2naZ2CIB/71qU9JrnmKC76sCvywOF2rPtNZ9R2Q5EpRwIWJXoNz1W/u5PlR6bCQBm6Sllt5CvhH
Y7ZuS5/PfoQHYYmHsX+SyYJVlrydw+B+HthWIf21DdCI1CsqbaWhhUYQofQb2eKwLtX7kmhkk9c7
OK7rFstHj2dPGrIFHkCfiOqGrJECJ/aofGvDD0V8FQqvDXM3DnOgGP093ZxrLm2hCTYpuH5anVXx
umy3LUGqjtFrohcHsS22PQ2mYzttI1m+0inaIK1v2RybmYpTMjgw//N9JK2HWQHX+SGxCTQw34Q0
3Uv3VoFQJ2wEkB8CazUycd94uTDWK2L4bp7TKp9TnIk7S4UglgmtbZjaevRrJ1HSQxjqbkKhwyAz
FmCIKP0nPqxhjkzXtCuoml1RCMg22BtE7LfW6BSitQYlfKy0dN3qyoPpH7sMUIWvj2s0ZodduY3i
na+GsAacQlZQFKSnvh5pgadVZtbJ0yZyckcVD5Lu9KnVd3UBIIbhpshbY5y3Vr8kmeNHRWDKVFj7
hbswFlj0kB+H8V1L4vWcYEoqw3VQwqPLAqq0WgYN1fDNJg15XNxDAtoTgnDwam0aw3TL1trTdOXQ
TOr6w0uXTOuo7VeBFT5hdQVaxEskQUWXjasu61eFlNHIS6nF0j0bTlAp8AauUmne9MQhLaGn9I2Z
eVgeAvW0NM/7ekeCWbeD0nIbHE2lNN/pNMulGLx8baVHtV3AyqW6uZCB/2h4vNBJ2/QBdW4V44uU
mWbn4CrS9nlMXsT0SpSpcmqP0vSULLNR6SkOgYvl/XVYflapDGIOGByHj5LcdNwih0fJCViOY1TP
YvkxzfdxsKicbznvA1OIdxPYfZO3GBKsJ0gNn+VBzh8EepuwY3ax9DAkBr1v5t6qqu+ZDVHv71PO
zgVfrqx7sCgwzBP6aJr7sn9siH0PTF1S5aaP5E0vPIfWQ4w5QeWh9gbMgGCh70J4EzfVHG4UYDjW
2LhRfa2owHvEyBPJAM4awi6F8gZK/GTeGQBI6kl10iWhqdBdJ9sWNWWT78296tRKiovkO+veBAFT
0OBZwKH6K0riHM14KKtv07qbG2EXQgXRLSyMiHOt707+bYn1NRnXvoTUC5QmCgInK69l6fO/fzHT
ZyY9RwjwPtAbIuEREQtpmPnU801RS46QejMjjIE6hSzfVCqKZlksrZLPU/08FMaNHy4UA+XQ4A0Z
cMUQcBiOap251fAJzea6aoH9GF5MuKFbqEg0PGbYxVu60lZzQ0dORO+DpgcgJq5kxiv0h5l0qgvr
RgpAfCnpvSirG4vYyRhN60KkkwQ+eY4pIqXWWkanTIA8VeU7SLkrWnRp6uKpzDixaxx/qeipuD5y
A4IM216zGxnrvDA7XLIvsLs2ZpG7JJppQuKpauCJFWkj8TpQpJLQgEHZ9VobHoLsDTXUGS1wi6Gy
1dJeXUXzDJs8HT3mUBH02epT0jA6B7mn1vJayD7j/qOsi1uwB5umx32SfkQie54l2V8Iz7Rr410d
Qc/cJJgclVJ/HPvswt7zp+gT+y9z2e8RIcMUdba71UOj1uRY+c7L0atrwEIVQVJRh7EEu0zCOFTr
W+gB65x2GCLDC/Hqtl7yS1WKk/dewn6klY3XLZUTYQneBv0zk0LCqgYFoaO2mSj3YHJoS/jIMms+
9D68bNDzi0++BTvTq+mJjSjfqFTeBmbnmIyNBvjbVdFCraKsLwi9sAEh62tsS8SrQuhtBZk2i9Kr
oVfctktdDZfNXD5IxCDDuNtbqvJlQbUYdfGpW2rCIpapUfXU6Gux0dAJ5GiwXNI5h8Ti3xlqDlnA
WCn5mw4NsoEpX0mZGyiS15U5SCYc/bXhdfqhaU+GlnxAaCTGkhE2nnakwXiV5RuhvtGpa4jpws7A
H0BMoVAoZoHwadBQCPFDP2h2xaRaGKdIHneispaLmpHkaUSdUqrgKAzxmiaqzSB9C/GDqEORE72y
V+yUQRPsTydk7JclOtCFNyaAtlV0ztRRMqTU2H6616ju37Rl+RufavUAPJpykgferYEmunJwFxqe
3xi7nmcLMnNbVuzJ0u5EdaET+XfzKHlKxm6HH3gT8AJqaOjSu6V4d1P2d5FQ3aolMATIYmbZYRj+
p7yQj62UvSn5AEtMpMSgOJepCQUeuta4hZS4A7tmY01fCi6etYG5WB7jdQC4eFUv5myfJq4O+DYF
9oWiruOoujOmaG0FpJIWPY38UcXvMjfZfSbIiCZLge6BPpBSJun5sGt0aFfGezmBFI2bg4RRRjbl
61yJ9jnoPOytTlefdPldTA+5Ne5FQB1ynD+m/SegdtccXgI4Fc1wKgdegQxiwKAHReCOFSxDgSBR
/zaBPqowd6a8g+Gr0/v5FIMQr9rYgb6K1EfnRwjlhEkZA2lxlw2WUxI2aaadD02lkZS3yRAOXTVS
LRJcBQboE78tr9W0XVkzLYfNOhFlu+rU2wg8SKyaWJ1u68a/LkemL1ZABQJ1hqoEX46lMCtL2CjM
mDHXmkm+9/PGrazwfppvKpj4mZ+tDHoqE303ijGetnwt1Fd9zW33gQ2Nh9sncEWJRY7QNVPExM/c
1eBeKXOwq4Ejhh1GQ948TZDcygO7VWCIJdDXhUZWML6Bs41zWnjMlpft8v7L8BcYxyH8lKR4x8DH
SuedIBMomPiYDaFYtwE4/RS0gSivKwJMNLHnMfXe7FVHSknE6Uu1dFxkwb3fjptIfRfpx8mGp4xA
iqlRy5LdGzSxVkwcS+OUBDemQXxcdmlkLp0xHm67YaIqjp5Iq7o3ReElA7oQiZ8pLcah9CYFd0xg
8RnimhduhczkIfEHyfJ1Z5RHLV5ablmkZI2dOC8qCycKjteN6cfe8rYKlAxICmPpVGtdvzc28ri0
4AQbQHuexMC7HZm+wzlNazKdXfMmzDd6q69rPH6iAl8yMFd0REQd3XyNemmMuZzIf1cPOEJzVDcg
iEvYj8+kvpGSPyPri68GpD6/tHmjbhmRjS7OFn7uF7Sjf8I6Z1fTgZUTkSWRqyn/6Ae/jEPMadb1
IRm/+JVrnb1APzOPRc2GrmPs43W9oaJBP4HTjy86d3/QJtAKsDxLIN1N2TxPWDHRkIvSFL9qR1r3
n/JCGl0U/uhmegA6EF1fdNH8qTUBexIBVZuSRLbr3EeeN31WJs0yaqLjySF5gkTAHSOm2uZ1vBkf
pw/f/bu+Jf85UdAlzaDLwcIvg7377OMcgkkRinDEnRTcSfftQX7kR+hWVwk617hfouTlU/0edW75
v/DL/fCI0WiYQGHG1lVZP+e6lmLeNX67cF0Xt/cWpKutufBilikK+L/NxeHNn1okF8TNLmk6n6h4
bjLzAdTgGhpPBRNDyH6O/4RPpvoynd4W18FLxcbphdio3fyfR2C/b3vOdK60nemTmMeTZny3+Vc4
ipd+KH/cGPZvfYkBSmTIlm/Q76qh0kym5MvjqXKN6+JKxoCoONmu8ATXX8dXKltO4s4XcQ1/jivP
LnumJY4gmPNQNr9LxV787eZ2oPpiNbpM6y8G6P6cMiwXM02AAJqoSH+od0E1VdpAEHcR/vVqRdjl
tXRNrHvVNSqDeWGv+sev8exqy///y6tHkZpUq0z/e2gDJzCv0yZwxu6CO+OHT00VebNhjVBlUoFn
g4U86yk7aMfTyLYSu1CmEK3eJuPp7z/yP39mi4Xz38tIZ5OEKdZi4hXoJsuT01Q7dsZn8R563mp6
wL2cP14amPxpduGK2D0wPMq6St7z7MZAn2bhIFTfjTu5CZuxJXX5z5vM7VkrAjt9M7OLYxpGyueL
0++XPfch1hFoAJpXgpWK1EucQdg1RUSSaGbr0zTVhuJu3CetXdQl6aQl2iY3Tq19LbNMEadETFJJ
DBBqIAcFQe1pSyV97EvHDgBdErDxx0qXJaBngOhWRGrb4YNd3tqkJakfK7vGUU+0wc5A4xq1MyLJ
AXG8Ggey3drropEOxYtSHBvGiYa1JhLjkSdgxCprG8Gar5Vs/MIKYwvEs3uUNKVjjJ2gvleoULNO
FLx3LGiQZYb+BUhr7vOM47rw6IuvrQ/eUKCgOYsdPhPAhUXk6bPyWlX5fZ4kL2OPlORHJy3vripD
u9X94TYjAWHI4VouQw9G0H0kGhANsp2vSq5O4q6oIeEXCaXDqZECbopsyIQm/1DQt68+8CzqloDj
AhlTSeGVPgBMJEvOn5o6M8KZnbD1hOxN7IPdPB3q6N0newMqSWF8bKyNsD/IY+Hqavwf1J3HduRY
lmV/pVfPUQta9KAGZoBpozLqCZaTTofWGl/fG4zoThJk0SK7Rj3LyAj3Z9D33XvOPkurmZi2AkId
a+eimLc6fZmJeDTor3bEd1v0mZTmkhg1eP46YZJsGeixkOKnbAVCOlE0kP99xCno6dGDWZHCCm2+
+D3EV4F8C/exl7GbyPeT78UP77KM4HVzo7JDyBJtP47gDIu9YBGjl2y69vdoto6ly/QtaGGgoSyS
K3N40dJ4FyPam0hXOmo3WE2bLC+fcQ1eWhoD8rLZND0CczlZeIlwUUyUO/CszVKX9lpDPiZ1ek+P
Kr8SuUU62jRNzB4Id8rAXBH9fK5JBxXuYRBvDe/ORJCnaCjvcHiGd7mWrAfhlErwB+gStpNngmRU
N3zrqCO7WN5XekJvbqsF171/kVCkZTchKCacHuvAgmSW/8oFWBVqdyhhw1X9rTTCKkuPXZuvlAFN
JBKBEpeeaPoXnvQ0+Ru9/NgoTxEe/ch7c9OHosM83rIroYkqq7SXANKjPXocZfAAuWenym/YyY7p
0f6JHxNiLmpRXcuNCE3IwooRMV1n5KK649XY08TLgCrI4XOA9URXKnvsX/xBXROyioOPkj1sMWo8
98qdHj17OfOLqNmM5l2E7xgru60QeZVmIBRRFgrFXgJflrrxdd+3t7kPMVFl/q7mr7E2slsUlkbK
sNAIVypIiyECYOLC8TDX48AA/yEwHwa5XkfAQRRfsY3+WcW44BKvGGjpQmtlhJdkgHagIqFjaO46
0t6o2R2EUUuMFTxZvnDVSZvGvKtp4VMwGv1vGemoJtFIQO+mcznGWl7mDaCQKkZ8JozMfAbLf0ri
+lLTCQKeAs4l2tO5d9UUxJ2W9DaBh3S8WAwBTFG76wGz+xhwuFMcLSoPalPf1smzTowUrgBeY3vB
6+1BflM1SijpIRzUkwXWnMaEU8SdLZFcz8Es87Z2TP4vpXvo2nBTNSqz7VsDpUJWPXRSv7Aagc3v
sRU9WwCzaAwvZG4CCyhA2j762u2gXDXEjYcAYxL3XvTue+EqKguae+GmsJDTA/+DsAI8Bql7UcJa
TI1nuYR6gmYbIyBt7nBZ6tyH3n4UbvCvLYbsOerahSLmdtBg5KGZ7edQNrSnwb+RQTcGhTkhVjhP
2r4wi33muvLKkLM7WWsPfOYmRwm7d4xumgnihdMB2NZI/QsFR41GFmOBIlfqrW3n0QqhbZQRYgbW
ZWtRdYp+vRKGdlGCztMLWLMamLljWYXIeQcnD7XrtA8e2xaJXpxcJoG4y/Qa9xay75Y8CD40MqEb
Yjbioo3XRQMqDfdXpKkEEE9P7nWuIQsS+idLrq9a7djIx2w4WfJL6raYeTEF82AUBpG9bPI6NXZc
HmS3RDBJyiLqVTeTV7RrO3j1E6ozZBMZRMp1pJhEwUvNMq94THL2rY23DuG5QVc0kgh5oH81lhg4
ybT0OM/hTaCx2+6ZW/HuKdNik5IBHKWAxnXpSMasHeXuGg9xUZvsQ8vtKHfrRFH2OXGuXihs9T4E
OfFS9tk+HuCGqL9GwSc5NtsImb7qy4tJAGwB5DYg+RiwtVPum6Q0yfDgq0T/uA6Uo8EwDxO/l7dY
6g55/ytqjkKqMaoDIG5GK4YddkwKdLAtSaFSmfYNlOo+XwsZy2Gu7kdPWaQ5yR/WC3mWFXLqutiL
HtwwfbS7BvZ6zfyxxKiSnjR0+CLsd6F4zfMbXZGWBDi4PB9VCLZoFF88/yLzL+OSzNxnr8cGBrSg
M147r1jJwZb8dMgCVyMhfI2VTXty7CK9BoVNXVQG0yN0/Xi/t1ldPecajmY/fRCJF9QrfvKomraL
i78YBfCfJdOdljK5ou5grKj5dz79hMgYHSG9K/SRlFt3K+YSQeTXxoHREP6udcTN6EkgDdRo11n0
FzNla2Ct9LOBOoJeZjAkmzozNl6lrqwuARRzIsuWUAH/UoJaz9vkGEz8PcE/BdExmJJS5eQidPuN
5ymXmRBu29o6GoV39V55/h0ydfXXTn2WeTX7x//8ZxFYl/lbeqrLt7f6+Cv//yDkaupU/NchV4tf
PpviT6lY0x/4K+FKE/8Dot+0zdeYQ5vIPP7n/+jeA674N3iFwY4hemNP/h4D+ne+laz/h4qzXMd4
KkKTUzRUNH/nW8naf2iGIqvATnD3s0Uy/p18K+2zdIxUK7bjbEew1SBzZFs+20lGZFeEbU28jFWn
e6umEm78egfOJ1ZviHR0aZ2WGEua1H+2mnGbyOLKD7SHvq4gvzcryfWYgDQHoo1JNk/XOqzycAJ1
WQ15ffEWCd020BUmrtaLSqKAwiyt0rRFCu0tKyBMUYnLEFgUf1lWMnFJeFyjqVtbnRJdwq6IWMUj
37xLH2ncwMMEvq2l21CkCZXR9JbdbSMhDEuHrZE0W59Jeu17xzYqdwoBCw1Tx9Ckra3WZ6RC02X7
0Bn7PycOV7msayIBObM9D7yqUMzVKQwqvGvl14nfjX9yWyve5dj7dtsW03DXDjTjgr7apSp66wlr
Moqv08SIQdTenbqkDSpjl/0SssQQ2tHAezDUeYtZnU3dQaY7rW3t1i9bUNz+Eq55SXoS1icqxCOz
XgGJ4ogxWWvSVzGMz/SLPouTvhzjfCcpdlGctArHmNP9RUcZ4Tb/8KD8/cb4mK/zedv9dYXZ7Tc2
nRYppODSHL9CAaCbd27rnVljZgX8uggP08e9/cSGauSyYpGtkUFR6Dd03xF1I+NFwTuBEwnDONNP
YD//zQ2iWu+kCF0HFTETLsoJoOFC8JAy9MYOpbeyN4j+EIn3SRm6hMh3iOs5JEqInKYM1kFWOFmW
OYMPwzgx7oqmPHmDfK8wm3ezCMqMvhG0J7/hAUP+O+rjzmr7pcSkVI2CtWL2W1Z0KNSdWP9ltSNt
9UH9M0bCa4q3mC/AQfTSVdo/hp671mTGk5G5CtNo43X3nVFiKMZvZHk7v5DsBPR7Zw5OjPFHb/Vb
vYr3OhPmKXpk8Nld1wL1k26rMjoiAgmqpD32Rr6nQJ0GnMx82LasRqTJBrmMhDQfwqG4CAVjbaBu
KDvpQp18FLSWlyKFZiU7XsUVAYwjZUDzm2EFlj1cMMHlD0MgtC7z7DlDcZsayrUiSi8xsRntYICz
33UEbPteuNJdKG9yvCt7ynypxcMkbNI0X6etuWv5m03jpkcsnBLETjj9ohzKK3JtHJH5CXCBQIfX
TNzaoGdw2mp/b4TNMRCpwevikjhW4DExkULm1sJLX6Oqiq10m471CbJsVFH4mLrj590q9b1N6YJM
7Z986c5IxmXj+cw3J5bAYK0axF9jOKzDcRISy1MazDJDTF4X+l5j19g35m0X32WlubFcZT0K4jYS
e+JpGf8hiJHJD0k6slp7aoZE0RhPZETZTQlC/oNfmc7ovoj+Wzq54NA1mcZTXgdvviuRI5TduvW0
e7eQqgwJWpaIy5EZ4bMveU6BLVxgg525e3QNp0p64M9W0u8GCiElbNO/tOrwC7cfXvV4H2r+s1YM
ON6KcBW0vU0DgW25ua+1+imP2WVHcuhEnUJ6vJ+sMkM+Db1wkDycbhb44cjqTlE6PmWq+UfR62Ms
EJRWdecE9F+fQIR/GGO1KWzZ+CIoByXfojsihCNHgNKgrKj7dtuKkHXOfQ2mvvm/BhfTG2ZaiaQy
oqy+UXEKWjkCfWwKmzh7Aj2WTEZDPJSl6hiC/2+/lD+vNWvCZnUnWJkFxdgHdFBWf/xzBovvT9u/
DmbWCvVHX6tiDItECVi8khyveVLUljSUx5/f/V+/oByIqqEMMGXgudpsGOFJWt3A1Sjs1JAXcXA/
psS8dCKvgNMImjEFCvTzgrOG4d+XiVkLBhgLos47Ze9Dk7eOMGD5dT/dEAvxIjx4NwCrF+mqf6iO
AWzFS1R2R2HtPdbH1PGutGW0OqdK/f43YKESLUNVdGnetFQgPnl89gpbcoklCbRqGY3WJbAlJ7PM
RY9NNciNhx5PLQS2hd+9te6DzIspQfzSytYGYqINiBhTZ38MXYx8Y7tW299SSP9fKc+csa8FAJfo
w4+dfTkJU+/EcoKb4OtEj0BNFZ9ZYTbz+/uafFhiavJ+uCY0xXNoeDQrg+RiClkTs2LXYHjpmBN7
lrjWOvV2yo5s6cgkqTaZO0nEA3xe1I6XQjYToL3G7Zny7ttngMoYNIFiWpCjP/+qsKjHkHdrgQR2
2AHVlUbwoMqT1V3/fEt+rX84wR/WmT3MSYO9UQlTnjXzFPCl0/tTXtz8vMb3p5g8XFGDJGV+YVTq
cjiMkcpVVNcl33AQ9yuYeg/6bfFYO9FVvW7g0y2Sp3x9dsj5uUX/19VVJMpjka0KDKvZM94lvII9
hXcJFgpHXTIUuCw3U+0FzQpDnbT9+VC/u18/LjeruQSfxDJAogU27HpfJD3t8c3PK8zGUu9HJPPg
QvtUQEhwVPM7o5SL3g8qm1vS5lwqG8GpMaNI9/oeav6Zx2M2sf263OwGCXpBSA3dr2wZrEJua5fS
I0Ft06BYcMAz3xPU7f8K1hDnnHop2Ocu4NcTqkNP/1cRO9vltHqgWYDmClvWL0bBs1WyZX8+oV+f
AIpjSjZdBuuAxmD2tVG0KB7aMeb59yx4PL9ccpYMM1r+vMp3x/Fxlel5//CWiRiXANdllYxVZOE5
pE/y8wrvm6HPNcDnA5nd6kSIBBVjvelW5xt2CHb07lb6St4bZ27ybz4hrKSCaBOnKbo8n6O7cer1
0ZCw9VwMSygJ3r49MR/ZlE/5pbdTbrqV9zu77bbqPj+2b+1zt/kHT/bXN+SnHzH3KymAQ0s4TtPh
mut61TjsMRg1CkvpRjkOUNsTG5HfOf/St3u5D8c+NzBlY2QNCZoh20+Hi1hKLyF2o99F43VTFr/C
krKaFJ06UdaGe1vo14zGMH1spUE6M+OfGdOmJ3M6ARR8ukqT5os0pgV/pUrs2ngRdBx84mDaWMb7
yVoP9+B4/uX2/Yo0GwyTUpO+0fzVI4blKFRTr4apWluR/RphOw1qlteKXabKK0JOaWaS/QLpIAys
dThsh4RMvd68O3O3f/vYfvgts/dSKHUDXGguf7PT16vqoljeTra8eJ9sQS8f/wGa6NtH+MOKsxeF
MLZWnA6saG3MdX5VEeZAetmBvEWgM/HuH4B1vr3FdUpFU5YMTVZmx2iWgwb0LmQH7/S27GAn5cUr
IYFSF/IqdQCBOTxYZ57u798joBFh+lu09+ailTopxzwJmDqHW+y9E/NRPyRb7df5cOMZLeLvW/jD
UrPyLm9aPpYDS7lHoleXyqu75hleiQ4OGTvgf0VLws/i5RMUQ9sH738WFfH9Pf3hJ8zuaVcGlj24
nOP2kSQjO7lo1sJF+jBJkZpDfUGkgXPmzp0O6st7+sOKs6uKQ6IvRomDnuyrk/AqvmyJO5lsaNnl
OSDHTBrx9RTP7loP1lAWTMdXOfFtzysyO9YPV9ayWcmrzE7ShXf559xHe6YA+bro7GsH+8oPsCXw
1V5HNzoH2G/0LUSLJUz/fXrM6jNVytkFZ9++bGzcki/59EVq7eyCgIgNE9altYYYuEzXycuZazjd
FT9dw1md50lVqgUZ64XbdDtdwxDdXElcCICcQ74+y2n49k1Amx4pGS/8LzkyvVqNiqJzFadvO1bC
+iDZ6D7AfdhIZg/FlkHyJXCTc7vF79adhJAqX3vNMubchlSLCHC0Rs4rKs+xQftUE/KmP8h01X4+
pfylX86pIZvMAPBKyvK0M/1cIkkJyNuwIX5yIMIOfQFDtKjNoCeZ3fgWRTUIEqIjCxw+De2yZjw0
snawUrSglrGNJoOS4u9zUcgusmIVdUR5ugA+gV9JFka5LCGuMvefDcISEl+h3dMwOTN6KI10Jzvi
MoEVQC63nD55jInrS8kAa024WOhgAplOo/8spRka6cJJgtZzhlhxJ0v2KlPTiXZAxkOc+lc+HCNX
JbnbrAhRCrdmsPfHGEdPes/nfKHHN0lyRcv5KiWnJCjJgQgXcvMm6O1uILwxMGCtxyGtSZpzfN4d
uQyeJGG4lAXlmqxB5tOO2Ka4/Iy7ahRvRaW6D4W7Nr+OtHAnNr97ubMzQ7px62obCuWzlw2XmvcL
kyTA63HlRT5IyymGrb+2mscQdciQk6Gpq8ukuRylq3zgeSVV24gkJ29VrA8pZjl9NZCSm6epU2TW
2tQvZMRFDYwE3BVr0PukNFe2qPyxIJjX/dEiTBgbCPx3aT0ymE7zF6MKUM886ZFx5aXjikzsVTVg
as6qVVjoizSj9VpWSI/aJSWW7wholCoqqZ5BdZJ1NIzvVClbj7Rpsuo2Imp6DNL7BodEM7KZ1JG0
n1JEQyUTecP9XUtXCaN90btEV2x70nVG2s0ix/JRFtJOkOB4a8MmEH+7BTqUhAw05bVogEMTy1jr
kj1kXJaBZFjAZRY3exHygQrblVwDJ88dORcuEPI4nRctc8QLfUiAYoy7plYWVTMJ84nayaKLsQe7
1ceHmuANwyBZdkDMFb1a/t0Yipel9ZzCUMOL9ipl4yYBjB3F0WoQiBocm32P8S7EzNvCbiLELYaE
EfIKsHCMZIG4ZcJvTAqJ4NQy+BL1aq92bNAY5psV2bymuDca91Bmm1gJkRDc5LyUF+Lg/hatED7+
eGcCspJNhexmd6V74jpr5ZM5+uvAlPd5ipmwvJWZ6IIi6rTATmqcrKZga0O+T8mstZRk3/my3XXo
YUYunVKp3YIEnq1RZ0zCfVvQKmLvnhN8iSXXS2ysrWxpjoT/C59tjSW5JDkzAoZViEjNBzxgMO26
cDyITPSiKj5E+a9EGAh4UU5Fqe4lOX7IgUZJBBnu3VxNVp3rJsd8XIvc7EH35mnK3h0eY3Gyt2gv
mVhcuF6KGaO6Vb27bnwIUdt5gG4hlgUFHAD49b3/XMt3in4ru+Mq5jUD6PRhVKZGBd6aUowxTTRL
V1HvDP5wygDQqDt7GNNDlWa3cAGeuyJ76LlfAvUhzKJDmAFZ1WPHjHqk/QJfXtd9KoKXPpWBStWr
tn1SQm/TwxxGO0ySxhTrSCtVbJAI1dnJA64fDeRLV+3Jr9Od7l56knfIxFexry6jvCSdPTt2RMqG
QbvUqoR4C/234lerNN9nQcMzcsSmhza22KPXX0UynedGz7ctNyZSEFPRj1bTXHij5Ey2rmhsrlTt
zSUnJgv9FcxKantstFF2NyTBbeBet/IfPcXdsW+GGx11ggFRq+4g0OAoL5RhhcmJ2ERvnbt7QX/r
Cn0lGMrCSvFZdSlKKcE7WSYmLyYCnajaI1VHKGPvZ3ykBeqjihdMMYWtZDS4fgxvWxLSmCb7jAyu
1oNjnz8bxLn74mUT6/tRTXYj2eBNZiLpyX/HSOaM6AIuDW9zdl2BtUVVUaqMQ1OX1/awN2HQGwNh
RASHuu5pbONVztYR/RjC81BbTKZylbFJWCE8DI+W/8DYw/bIJQmKrZyfFNQ1Ad5DlG0CpHDzMHU8
U3KJs2cyhg56dCNixyU1R1RoxLxb8a8VbgIX9XWVrYew3wmKv8rDtxGbRY5BuymfTfiGHYwDKcW7
guj3ovTHnRhJi9HyTpGvICjLpJXRPJOJAxz7rexwPit3SVAdOqDBMmk5I9rCGIpdFLzgKcTn+atT
up1nJvuRAHo0mA4xHoSZPmdcHw0pYNZNdEbiB7X0sZXjC8ML9oYbHzCvbSIL2DAplCDQnmQDR/3U
CaxPJs9x7d3F0k1W4eAn9t0p9Rh3oro0vdaW29dOxyfiZX62DMU6ngy03pRN2i3xoOmLTHdruyL7
ADfhPTG8JBSM4ZvbmbkTDcwp4tThUHZKxHwKVxq75yp5CAXEd6iHxPAM0eib3TtMdL6zhoyi2/qi
6SaKY4xiEnCpht11mRyALS7FK3SAToRPcwX5CmnAWj9X8n8zafi07Kzk9wap9VQXv/skUO64/n8I
Ud30+2ANIPyvLWQGgUIbd+n/Uwv00+KzHYBCRaKJGYvDO7H13UTfiJ7rzXuf4CY7nSsZp7/uc2n8
+RTPan/+0zrtJ28/EAcQodGmKS2EYOGZbar8bSP047Wc1YsgHUhX8Vgodl8NdxrUyss2ZRopkys0
3vfpZVo4gQTk760oH4Qixnu50JrIBqUgqEu3gk4ULag9khKyNT2L+I823HviMUb/C69i60oPmn6f
Nvdt+6fUKB8B98r1ipC0qL63jGe3Fva+LzpmvpOMy05tMZtfx/l1MxyHMGXg5znjyFcznjKdg5Hx
STllNInLavAOqhHBePCwMQ8OFkq905GQtbnjRa5dRQ8p32vzhcohoNAL0xLKQHVfTt0etyAST9Vf
gmxY6+lJrMWcIXxku6F6aHH/K2OKCd2/j9RNikpNTm188ryD14LxEqZHE9AqTvYwwTGnJXe9B32+
v7KSiwRih5SEG1nZmR39lMgpCBfrIocEeWKjJR+uVy0sIxUdsE+4ce8i0w3Bg+be0ifQLK9eAoWo
dKgqUvFk9vLKLR6gUCU9RB2U4aBSNdyHgXKvG/ehuR+IqqFlOP5O1WKZDM9mhq1u0ktS9W0qssDU
4pBmjWgHwTYAsW9LkektslEuSZPqahCcpN9mOf/BUBzM9tbQyiWvdfJSoD90q9KPnEYTWj7BDs1K
G4H1MJrL3piKoDQ8SqlgkzbiVO1+VNwbJdtocfJSTjh9qqeiuHPjBIE11VFzb2g0OZN2VNYiw3S8
rfWuxq2ryPu+Q/upFwfB/GVx4dgXUGugG5QOYrlFVrIsSTdWIOr2CYN0nNAKLvSu400bLZKBIDsD
eZ3bOAPlX+M9elk/pdhc5RS+coiAQY5viILfylzIvDyE3dYUN4o1RMtRqiZPcH4whX5YGvWLm+8G
90WqmOH8vDGTv9uXWYYiilOnl0n2TCLTB30hIeovbfhkGD6VVUUY0TLaRI6/Qv5Y2lq7EhwGBKvE
RgspCQ533vKcnmXm/Zl6CrxXPvwM+fP2UCBzyAgnaGu4pdMLh1xYTukgzQml6plmvTRNFb68wwx8
h/S3Faxb07//0K33XT+tIGWg7j4MTI2IwPOU3WSMk5F4ANFuc1DGTyGyHWFT7SukntWZMc+3XwzD
okqX8T6SXvT5Fyhs3RRpos7p5nDbiifRLChOJSfF2Zxn+6Gpzxzzt69tmrrMQSRJ+RKF62nw5BiF
lnZnUXIFWbcJCusua7rLn2+nb9bBV2nAJ6ONYZFM9vnAQrXCEFc2pW0VtyMmCsTDU1j8z4t8922g
aWHKGA01TcWy+3kVM5Uatk0d9+yRjO33SFfB6QhD6f9BZ/iba8Vpk6yJeYt1VJ9dq9YoytRix2C3
oX+Z+f6FD4BjzNnpNAxgwO1o8rk65mv/yfi05OxhMIYqF2WSLCkopFVq4z3PdnrA+NaGtLAs18V4
k8i/zpzUc4vOLl3ZEjYmBCyKvN4uR28TC6CpygLLzZuEplwIdgrhkNrAnB6jQp7TNWnv/5s/YlZK
we8yuybgZHcTELM0V5MpWLeH1ai5DH0iGzOQfWbNr10wzjbNN2QN5Csj3vh8N1VC2yQqOkS79EUy
op6rJlma5t437wZLt7vkT9k8VCBhZIWejc8wIMiI7VSW0+ZFV4NzP2e6n2ZvJ34Oj445aWYNbXa/
QS6vsY7zc5J73k5Ov4dVsjVXwOnOvwmnG+nrWoSmq0hztS/OuqjvG6kPp2/uMbpINt7OWipr72ry
ywbnkwSmi/fDasbMOajKkkmdLJZ24ZSH8n2klaJPJUNjcvE1yE2hyp95V3xZEzoIymjOKIlGX02R
WThG7RDRV5FjEmLcl1aSz12w6f6YHZY8pSRNYRNM7fRZBW5Jla/5pkn3dpcf6gN7f8yr8emvIKie
aHUbG/5ltS9XP9+43w7vMTuLimwQBMkLlx/24TuWV96odIo7tY3lXbktL5N1TmzZQtlna5wa6/F+
7LEf4+9/lW36RWcO/NvP6Iflp1P/YfnMFfSoVS1aXqv2UK3p8awrAi/PTqy++aZM73nqk3db6/xj
CTxhLIlBmN6G6ZZ0WhuTguPbr+aluwCOdwzXphc65zY6331k2FjRkcdszUdzrhwYSZouKoHCqMP6
ppxK/U8V6cQ2XPFbl235WAp/argPwc1QnH6+sF/u2akW+rDybI+lE+dpVU3Gc1LR8H3Szeuf//4Z
uZBi6/2h4N2iShwYjf/PVw6NplgqJrNOny6A9VogyWzof6iptJYsH38M8luYSMEICUb5bSZs9Hsc
2UO3M+TgMlQzp5L0VVKJDz//sC931PS7sDOgciTe7Es+nJHHuqYL7IJSHKdJoWyhRtH6UegVSLZK
lLPn+Yeh188ULV8Lwtm6sxOegN4ZIZPQOpGuybX2x1edvMwqUu0EkBOtzOUkJSZig0bwXQJlJKte
fV34ZdTBRRenF3mPQlYQNqN1Vg/0Ganw96X6cEpmlyrP3RTqEiJTtYerqDwmpXUIQmEjxu2yhPMD
kXHZZerWVbc/X4uvFfnspEx10YfHO7EERdBUTorS0/vq74K0utJGWiikl/axU8nlskmKqyY+RYax
/G8uPivRSZYrhTbmTgjh4EDe2tapcBxHunlq7fhFcUgkCNNPXkzkDea8n1f/uif6fOja7ENV5Kni
ZtNJN8J0nzQM3vwLFZZtiRiEJDwbt5ityWSxqSAAYV4D+NsbIpj8CCG399bWuO9UcZkoxZ5belVU
6TlI+fdPCpsXbkT6Xe8T0w8XJ+r8ofJjnuBcM28aP17FmrQqc9MxcnmBU852g9iOx27llpNB+CQR
9ZVRtwQa7EphpEeRrmQ2sEZeX2Woo38+gV9K5vfzZ4gEVpNTRNH8+dYBpFiTYIqKhrCdVT9Iy9wk
Wv4kuP2NjHU/O3M2/ovr9a/1ZvUy+Ksx44oVwNc6R8YjWMDli4veLoksYhi5JErJwe4WgitoJ8ob
ScEBUbMQIzv3wTJ+FySrSeMjpK5F0sVOcI78+55s+alGwG4lK5ppWhZyHkOd/ULDUDJhHNnettrv
TsFTT9OevpEdQj5VhWiakKmU1jKCbm1hRcKydqlXEvOuAvllogMM5U1lZiuP64dAe6GGNNWr3xWY
gJzcxKFd6YFAZ4mZ2Oguuy68ELOtX5sr0rwhYsbELA52QSo9kWLr0I0XeYwbFm5jBXupvtHGkXNF
oLmr2X6LF1Ew/jLvvfb/y3vLrv461I9OnK+f0+kMwC5Dk20Bp51voxKvlD01QMM+zfCHXxV5WfqW
VMBl8CRvtHMvr29em59Wm51vLTB1H3c3tcnjRAL2duEDbgSKoHMslq8KjPfj4gJSQyOomWdyxkXX
NMaA6Fs/9rCPjYfuuVhH63FXraoDhcK6gBa5lJ5+fsK+tro/LzvPQFGTrge9jOi2fvRuRAdPRHKN
8wFBjfpa/iK6cCdso3//84zKV5L4MrPzJnj+82Pd10beBPmk3Idf/c/zW7/UexyaIpq0hN7Vb/Oy
VnFxU0kpqoTQeA28333ykCr/9g57WmMCI1HeqWSoz95QZanXam2yRnrwsMtdTbAgJjCvyg7X1jPJ
g2dq5a+yq9mCsxtyCALV8iapxZSzN2W3ettiS9/YPlsuf6kep5Uw86gW7EheObPtiACytC4NicTQ
HeyFqVwOl1iqaOAxj18a23x97nv5Xf3EkgjZVNIVJPS2n2+MxK/brs5lZqE7cSetFDu0rZvAsfYF
uYWao+yqbbxRN9HJuxTOvPu/vVk+LD3bhDTARNnZsbQY1AdDH2FNKlB8I+fn5+3cMrOTataF62YS
J7XsH0J9LXTDymXW8PMiXxoR05Vjyw95ia0kJ/LzaRwT19DGqUmnMBoeT5UuOy5WEolu8s8LfX83
MgmGgCShi37/XH0oHyqkMrGesbeB8rdWNv2GjG0bSOD5eMlvT5wl0jkzdHm6MT8fE+0WK/UNGoLt
iqDEP1jPd+5vsDB2egG30s7ZvZ2dx03P0vxjy6vj/645K+cVDwCLN60Jt3YHJ7IhVoUHL7GtdewM
m7NguW/KnclmTX/BkMDLzT8BYm55tSSyQQ3yVyvOlyNk8hw+ghaUC/aVC+b6Z67fN+XfxxXnb//O
oILxw4oOdl++jHG5SZvibsjVjRQzLtfMh1RttgGYlCj0GbTfpOQ5xfiiM7AldV37i0oo1l11KsTb
NjjjbfmuGqPoQ+qFEwqN6Xvb4sPNFceRCSuA2zi2WqcP5JXFBipvyG4dWnU3+Agz8ng5QCaKKmNF
wNZC972VIUTrxHr2GBFlWrEKqgogYga8yFqEmrQhXvAMLkuS3k3UsxsF/ztsKXacMpjV2VfAE3OD
V0eAOlS7qwr5KdGRWcfNjVVq96JUTKBHJjqxjnIkB0rWKsKlwAbYBIieGSjwa/3eRB0m9sRpBVei
6m5lXzjGSrDrtf40Sq8k+V1XAC600dhoeen4qF09d59AjWKTQTxyhizBmmQ7N1341nTGryAhc1Cr
7DSZUPSbVL8NLYtg54o9iIZb9w/SrjsfH70+oKDNhOspxisu1FOXVMshuGCjupLV+kb0/xCre4vN
ZFurR6bi2zhkJGo9N1L8W0dsUSQ3ZpU8S2IBF9O/qTJvmykkWA/ldtCSva82HMC91EkLFbuEKamP
phvdBi1E6skepkmIN9ADKIikTbRfdXk1jOpvLaxsxEcLhE/LXg8PfS9udWO40r3A5gLZrSscZbFy
/IypYNQvy2afqSTb8mHkQi1K1GQWg8z+JTEDpwofyuDFQjPWMnbChrpQ432LWMlCSpeRx5y0hwRt
MQO40XhO5Xtmsouii4H8DytJkA4CtUrvbVPF2kYuAyUgNTCoNoF0q6u3Q2eBvCELqDDRF2ZOL0eO
FZPaihFeYoMbxa8FBNeuJdaN5OyxIxuawVDdvLlN7vSqyt9lHdWucdw4WyoQgYd+PBk+88FOYKOl
oiJiOCkT6uQbu0Qr1IVB1e4pxcZE4hgholOMegkq5TaXpiujpU+i7i09Zo9Fb7znEvFOSdnWSLpw
OVjao8bXwKz4vNXbVumPJmZnxcq3RSIvsqiHTjwwCZYcoaX7F1/n6n0/YGXe5P3FMDS0c4RbV0gf
FGIMR0FZSCIiOPeU8W7wIiySYbvMOxIaugspPnjhuBQweYv+lVk0i04lTFICSiUVxdr3k0Ud/ZGF
CxdOsio4SJEUqVsp0k1o/G/2zmNHcizN0q/S6D0LvNQEpmdB0rSbaxHhG8JVUGvNp5+PkT09HpY+
bpjs7RRQi0pk+TWqK/7/nO+Mx1R8VDTm82q+jkt0OoXt2hKdZ+0Ak+kozJ8QcvSxfqwae2ur0OXF
NYh3TAbSVVa28NtjRyqbbQM5Py39+4wXXK7MvTbfFI5+P7bKpWhXA4iGwZRvh5r0gCa+sfLsiraE
k83JdTnf2cEDl4zKhy91fpDqaGtIv5roRtbplkOvw7BOQ96mrRKse0JhlPfRfA502xGkn3caNmb/
gDkGrpF0PevDIYm3Q/pel9d5r0DKfu5gChCsGRG3Ed/HzXAFvBAV0l6QPZ1hLZyKFUo9kyw5O8oe
Anjly6ttzu2qqZE9yfrTXO8QLXTrbB4P+iBCB/cv8U79xu5BjdntrZ9fpxrwGBUVmz1fyv4hUKRf
k6o8Cn0nx53XGUALx3hfzMFGlR90gjDIqcet8jZV0qbwH0XQ0WOeDw0nu0I/CvVOAlmld/6u1M3b
LkkPZBdejUV3nUP1bazHOhaXSUM6+1sT/8qSJ4LdL6DebwnI3arypdktYQmXURxdjN1DPd9Qptxm
lrafjWojh9jMy3fUsmslq/eK9HPsibxXO6oiV2F0a/G2lfaTHdxM6XAThSrIO9IiNK7mdZh/gBSu
rZu4vhHqVQ+CufAvu/AjHvJVrz4AF4hQ4CXZvVyGYIyPs/qYh+E6DjN4wd0LKgnuaQRfLeJWvWcJ
1JD+FukdkGZ8/mM4kkQK/IyYz9qS30vVgnOHDs5Q9iVJDCH6QiVD+MvXF7JM2SQx6Uz8szkfJkXi
b1xTjFwn/XwXieCHVtcXwXxvqD+jtljNIlwXUbC243bdhFcjkfGkIyIFTQ9CfwgIdErDCy1TYf7m
LNfKW673Kz1mR27Urj3FHlgX2NWEbvePEiztLGh++JJZrRLxqjdPVRetZ1u/sPRpY818STWKjskT
ESAf06xdozM43uZ2ic62QZOBttOsIPJNXkTOAWkboBNJKsmcAolwbqXbMG7JGHhSfOpCE2q56G6Q
XgxtfqtNZiuMRhC4lvkOLP+NVF3I1U1sPhvaq9yP67yJEON1QAwPcUzqybjX0veRokMhr1AROAkh
JwvLEFXM3ITQ3H4l2k0PpR5Vhs6ibiIZEymcLBkZMHJBu8tXUbmQDhWnNAwgYXgP1YsiPerzYbAb
dxxhWJEgILSl8GZv4RUdWuuu11mj+n0bg4gQ2yS+8S3LlSyWJnGbDB+Jcm8WiRuHL6a2M6YMjHqz
1wNIESTLxcVjxOw+2GSr/c7WGY9jeznP6toMQneS+GRMa92PiHYEcbx9uJpGAL2EAhB/g3hHMtat
uDIn2IjI+ZjH0MqsE+iPvq2joPDvhT26lf0jhm5jNY8pcfZtUG871YSDeK32L2kDj6ojtmqO1mKS
HItZZ+Eh2m247qTHQHpXYsOR0lejfa1Z1R1UVtCu5mEzWlS3lHArrL1q+Eet6rdyRWzkuFWqzO3k
6z556xsV8v592X8YfsOEc4i1ZwL6Qv8p9e/DEdzc/DrpM3Et73r2JBVPgY9mBTZHmOBPz6FbJfO+
xsLRyI+K8WTBxVI7NKkgpioE+e3ijmZJMG8blONCKx9qDRqixd9IiSUwZ1CJttlcayakQ4SM9hg7
gZLsorrcp5F/V/eIr/o3HNVXkuVfkXfTruZWmI5mGumG5fdZlfMZ5FUP+Jr2Drk6ZpiZPFxtHwR3
2dQ/FHpAVZXwDb27HhuyQGTF3+pDSpMAtXYdgsN6qQpxM/v+E3cRlWMw4StvxORJBOl1kkLqxl6q
icroq22qyHtSOawuv28moHzxhT9mbrNQE/W62s4025EkN1X6o1LfufdEcszOXIzu0D20QbjtZvGs
my/azLsw7G0jZbpoBYqfj6Y+gD8CUI4bp1B2CZTpWFtwRahPqxg9pZEBLlQ+AustsrF58AwGZJIm
oMHi1jcp5ZQWYMtbdcyupqEB9/3LB2cfG8XWRmsM/mOQ05VaX/TNnWmJfU2mwah4Rr7usq1dZJ7M
q2eJhh9/0ZByMBT+JuxTT2kC4IgZXtvotutCJ070nTltGhWA+dj8SM3+Niu3BAneyuYE0FFnTuoQ
B4WR4ljoRnSLXYPypCmKo2vbTqcx3Ya/RHoM/RZ2qf7T7DP2kaRSJ7mPxnvbGfZerWXPny7L6mUC
XBbbXs0/JEAkEuJiGK5Du9+G/bWIKleOkucxYU3Ij22YrMNEXqcSmuHWUfQDwGKsA/7PWW7dyJwO
C0y0zvRdG+Q3AarvYAj3M8yTKepvJFJAxuJaR64+EncwE6otZz/1CKYgvROAOysRZkhtdrU+umrL
VBIoBINXTiw2CmfEtpNvQjlzEuM5ZhUzm2dE/asuuRcN6qQpuWQXm7wp1nBdKNNuyDTsAt1K1/Ce
jO2hJwUnbdjLV/cgsY8+sAVNVA8934eZJht7jshS6gljCsnOoL8W/qz82yw4LEklqkwKLXK0JXQy
eYJjeugKyAXVfTE38AnTvRGj0muJgKygxOUhjo0rDUmBE1sQHltiBiwheWhkPcJ9XL5r28RMmGHg
hvfZQYSQLxDquEX/BK8C+a4GIXIBrWRIDSFxSMk7mUpOz6TdA8kIYH72Eh4oPTnGMGy5EyoLWOio
ReZkOiphEm3KTH4gsepgin2JG6y7h6o6TdPWYqqxAgKI0t2MV8dMeP0470ieZY63xPiJFihmPYAg
gswoJfL1lDwo6Dbb/EFW4kOkSW5oF+vB6hw7PKpJvDFn1Am0ZIz0pkApV/nrnsk0ag9Zcd0GP+Tu
ISLKWO9IheYbnnoJ6Mw1eaTg8LgtyLpBIwcGhedgTwRAT9pYBrxQjS/sqlm104gQ/bmQDn13U4U3
E79qSK+wsniD9WyjKy0tguvhag5ht8SEx3qAVuRBnbM1fgI2USieLStmVyddmBEho/WtDh5c06Sr
JMs/Bvu+ibSDXx/6nCnTJ+TZrjd1PmwFQU8zW0Qi6eXifjlSZfRAffx1uXD7RN6V0wPRYUEGR0hL
VvNI1X/YwmLFlYIYnk6dN7XEuakb27jUEnMNR9voH3nL2+4dG+bK1ONNZd60KV2RCYqyCq+WKInQ
Qh3Zz++RtgUwCLmkJU2aNNcuMfcyRKHQimH4XtrZoVwk8Mg867paBSCmRERCXB0cCFbdkixB4ItB
okWtrfPJdw3AAaVxoaDzHsdiJ4gfmcnSUbrLsbzJUoojWSb7yzdGWoF0LPJrGSdQaI1P8wBPMUxX
OWraESBk1OV7NXtKoKvWIwBMdnxB+hTktw07+bQwV10kLrv2gSxUvsroI1qUnZLIe6+SSq9ssJvI
hVthy5GKybMRamY2uJ6CeO+yWul0SvyIr2aEHeo0pQaedOnLBENJIEOSaZuolvk+Wv2pFpw6K1Hs
1Qgr0DSx+ldS1CEqYcfCDW7D4jEd6wMFjcNImOyZks9SQz2tVdBksGFDGNSZTiHYjanJc+PTju0b
XBwyJFsVOwZyC+s2iJfXOdyYA2ku8XuqT/fV+Ci64txv+KLsJH/6DacCntaU01lKOPrgaOEOaF5u
jEcRzU5hTE7Zldcgkfgc0L2zhsaA99hOeQE+PQ3SKhBR9rQ66beamyS4ioZ0d+YefdH1+eP3ndRz
NDOzRlXi9wHEcoes9CSSQALExZKtu2b4q9OOTUc8CjK270f+qub1x8gn5f0stTvRIZbztEndyaPp
1ulLB84uQi/WEgOXtnjdEtWVTexQUnLUm92g/kzGe4p2Tiv6fSVISEmzDS11/GzY9ZrkTF3uq5YR
f15foP6kIP8NKTgEWExhFdOBu9O9bkUZDl/PbthwBEFpspfXBGXenfVDL/f8b+8tZSbN0vFkaMpJ
AbgOY81UWpneAJ4MymvgEhy4ci7JVFtwCt8/h6+v8dNoJ6XfKLEmjSP6Qk3oKTY5obvg4jXI0o5g
x+2Q5uwEHqv6mXG//Do/jXsi06DThNNcZtxFsYlynXQdd3FEC9fayhfT9lz/74smj2x+Gu+kFUd7
E1CDyV3tydezcvLjq/Dc135ujJN2hDLJmqC7AtfwIrzmGOLOh+JtuY+Ks683nCk2/+AmotFD47Mk
wtAk5lX6VDiOawpmucWA9CVW7Ts7FJdjzU+k/RfdnbRT778fb3kmp2+mZQhjCQ+zIG2ePLNZoeql
QaD2iuJ62WClec4xZEnRJC8z/Pn9YF/dzM+DnTywuMMdEQgGK/VuPSr+StTGw/dDfNVil5EXGHxm
MJGsU9lFF/iJ32WIQhbxLOvk0mjst+N+fOTq/p/zOv7SJn0e72TS6yYxVGP5n+PhK/bMW/1G2tQb
25PO4FCWR3/6rMChaOhJxNLVXL6/T68Gv0JV66heWs/tLtpTud1gVTv/Ci4/+btxlsf4aZyiGuc0
ixmHLUENToGdwIfmsAF+qTf55pzr4YuXgpRiXWHtZgsOJffP0Xqtln3iHynyZuTpSnfjWan8uRFO
Xrs6LlpFaXBRUcbe9jq6vu7cPHFuiJOv1qi0apoCLkLFTK3Jdwmqwe9f7C9HUBShGbLGYnHaQ5Tk
UFNyI0aZTkakeVkhBPx+gK+0bqqi/KaX0ZD7m21BqUSc+wbXIO8p93eb5NiiTMFhrtChPysZ+fJ6
YCyjbzCIHfnN/v30kqlTF2XW8lBawqAMN1qF2rZ/9S+IDPRalzaHStT9+/eX+MVkt4RPwRXDFome
9eQDChQ0WUqAsj+daQ5UVyrdqBjV04Sjqwfy/f1oX3WyP4+23IFPVyhrRFkrDaMVUbipyttRj7Zy
oLqq+vT9QH8HvNAz/zzSyfbCD1ObTg8jWbDlQwQ/2kCJwIicuYqP8jh4kKk5L4oHf47vYTZzuheb
OH+X43Lz/U9ZRjqZOv74JSdbD1HEyRSqyzXPM+7ot4luYHSu8fvlIAr6ALwo9DNPlYnlBG59CJAG
L+IO8vLA90grkxyc9IXQJHfYGpdn1R1fva70SP9rzJNddap0etOljDns4YGtoPvvOeJ7zZogUZck
r021/Qd38tOAJ+tKT5KjPYYMmEtXcYweLn/yz2msz93Ik+9Bhq87wFTle0AuYhyt6hhbZ6QpX84q
n2/cyVcwS11kyhljCIybARXlRAL+G//EJOVFFRn1WkU5gpAYfWXK/fq/dxNPPgwlzCpLRkbr6eJX
L3cULqOVIGvnvzfKyUuv2lJjZxqjZLnmYRDnv+FOM89snr6cTgAvgqlBug7P8s/pxNLzuqqhUHjx
iPOd7vuAATfXIqIjz13Ql3o+XV54OOA5Fx7Yn2P5ai7lUcZSYN/Va22/HCCqo7+jzrBmz+HG23Yz
bM9tfb96Gz8PerJMp6WGhmRGj9OmvTNTGDFwbsTTuWn59yx/OkdxTWyimDYXz9OfF4cHkBAbe9kO
uJm0svb0phd35+gqzarZZWsp3pzzUXx5aax1yAY1pLanlLNWjA2Ry/AQm6leZ2TYysJLwjPq0r9b
YbgeVjbZtEw0fX+jmoHNqNPR5+ggPzcrawNGfJVhYNVGdnCZiw+RdoQzeYR0GAeqkqvvv4Kv3s/P
o5+8n3KC8LWkse/9aOZjXNyQN29Zt9+PgZLoiwXGQM8n2AMJFvKTjZbQSXmvShAzSfdig1Wx8mQ9
+waSlOA9bIWbBMJVm2nX6/T2iR6nBE1GOzLfKt4igVjPKb3IiAwy20cjgAZYVhpXHsLroA03g6W7
gUWMjCH2fravkm5f0UymcHeAobMTeX6RRBlpV7Byc/suxD5L7I7WOr5JpC9Ofeq0uOfi6zzZ9ckN
5lJ7vDeghtC90XdRhbVYmednfUQXEL6bFpymSorTi05c5OZdF2Kwrlx8GJjsbxWOK1VbE/g+bmfg
Fj0d8DD1jwv43JoOvf1oa4+Y2PG0OjDtL7oOhY2P7brGkDkOjtJbK6uWtsqMHoLIaxKxdnKVYWTw
qRe/DukEJgi3tp67dWvcD0O6VvJqHQvrYMzvdvEiZsg15D0fp27YEm51qS1BxdFwnwvS7ohLSw3T
q2263AtQWS7Obal/S1xPv9NPj/q00AYBJph9xN3sEIeV4YINAUJmudWqehx36hZn9hZzwk21sbw3
mms30cZ05321WyR1kmfctpfZmihnceY9/+qESTAkCk8ZygauupN5qmulBu8SYh3/GF5X+2AfuYaj
/yKIxw3Owmn/L6PpixGSoifWoD9nK75yzc5mDf2LcPyNtvJ3GdB8Iv9kL1xVC2ve+/4bU784ZpJ4
AnmT6R9n1GnqBub+1CoXmaeI6a8X7+2M836JMfOpPDfXlRjdHJbWVOwpepZ0EQRV4FF6kMgOGCk3
F9aDEX5YaKr0cHIV4rJl6wHg0grJDnqn0rWKH0V9qHlxq2p8VsqtpW1yczuLS7sC0mK6evwRN28C
yU0gaf6Z6/uqPPb5+n7rQj/ty6vAyvN8YqIKdzKOQXbGN8lDsSGEzRFu904FfXf2tLO8E397lylV
MaFx8JBPyyylDJkH0vZSleg90rRX7ZMCRmvcpK9BsEUaxtCtG65U9CHRo1yfqRz8XtO+G//knbWi
ylSbgGe6GA/I8t6Yl2TnaZzvFsYnQgxynpdC3WJ6tS7FtdU4C02aN3oNIUM+M41/vVJ9uh0ns7g5
+3mKS2KpFC6fdrWh/+7fF+Kg7ETBPhAf++Qhh3Djo1VulOYyLtZnFatfnQb5pP73M/n9Iz+9B1pQ
06jvuCeoDtWUlmPHmXos7qckeSul/Mwm8XeN95tH8Lt6/mm4lKxpW12GW9KPlwOvRS/quIh2hGt4
APJf/yroKNvuSfdkJ1k30DbuYiAjt+dqLl994qa8bH5QWFvmaSVJJE1nST33X4LFP0q3o6Lvo2Fa
heIYyhLLj+4pg/Xr+4nlyw/PpLIA5oJT/99E+dHcmSSugKHX+/ACfdI20Pbx1OzUlNzpBtFjc0e4
+z7vkpVKa1Yycy9LEWUYCGswm33/a77arlBnVQwK8gbMj5OzD6UgrawbtJFZichSIuC0pFOpEKOU
mevvh/pyO82GbIEZC4vQh5PtdD2mppXBxvPKH+JHtCVd0feKBxugSHWxNAG0A/lJ/u05sPnZcU+/
ejJYKqrMyys3rKYXjWNr5VrXibsUDuXFd/ESrc+9W18aIT5f7cnHbYuaxMHYWKq8kqvDU2zjjORA
1S2q25Qs7AhCVxR6g/6hJpcqosugP/jWZZZcqWqx0uyf8dTitT23P/1q52gpCyVfs6EUnDrUrTEY
Gjm3eOeT2DWkzLHK7T95zjCMNap0S0395J3SzUgP/WVl0e/ai2TbXi377oTdwbhKduYe69X2fP30
y/MMH/J/jbpc+KeJBeMy6U4IHymHaPtkOx8MgKmoDZjMiYr9B7wEjhmfxzvZkfhSI9uDyXjm1W+0
r1cco81SH1Yu6uM5E9vyx05nTY5olmlS9+Y/J3WXSTJ7kZm8TBGJjQ1ltHtjPlei+KJjygX9nzFO
Ti6R4ue2GvCZxDt/w0RMt0BZo7T0zhFvviyGkEFHDosqAy04TYLLh8IEJ/5762Hsy3VyFBt9v6xz
pJGdWW++et3ZLy5MbXw08t/KBaTU9rPOFC+U+EjO5CYALfX9+/7FAqoJ9jJLMZXd4unV9E2mIK8n
N0FbRB6cT3T9wUSTZojBbYyb7wf76t5pgg2wSptqyfg7+bjCvKqnYql/5Ol8LWmzG44+SuX2FuO5
07WXE1KMBEV9T33Jn6Iz1/rFBo4KK2VWbqmg9XIyhUczwcFyhNCRaWQFQxI9Y7yC0+hmiukZbeja
wT8wEP8x5MnsbZaFNalBXxNCxGSVYrGIuGgpWo8G+dVLXE1p/PXS/P90yX9ftmPfpEsWTR69/NtL
/v5v2496/giKPspfiJfM2wiF/ft//P7//xU2Kex/sWtg+2It4RC6tThA/wqbFPq/+NJUrL04f9jp
a6x8FBfb8D/+XdP/pZgcpzi/0WNh8WE78p9hk5ryL51USNXk7yFIUIlb+J//4w9L8V/5n19bjGkI
nUyZC0d/4VnQI1xyE2gh/7kemMqUjjC/YlcdJOlGzn75UVfeREH1IIYg3/p59YMyzbyujEUEn6b7
aRiG276u1aPs6+soQCSXNY196EbAwcg2YeIkpRfOmeHNnfyGxgfP9oTo0p6QK2vmTDixHt/WtloR
2TYHjp0F8lUxRB/zQNFikvVbjLroQFR13IdKfRU2oxOUVvFoGslbbSPvNWTf7Ysr0U76HRDg16rs
JzcCJbBLSBvH0n2HN0escVQt4s56LQVh/6i1IZTnAplNneUqO9byeqyK+TDHNLFja/QvylgoGIxa
4MVyf2eEZrrW4yhejWjZCstCPDgZ5p6YOoimZUfKt41wK8kPoxDTVWZHH2MSITmnOH1RiyBYSyKD
r1jozVXbDZBdq9zfaSTVUql/0Uv1o0iCp7kc+qcw05mFDFeLkl91Xx4TOqqwGaEHW3MCQjio9k1U
vWQWrhWCcFu3iLey1DUbKYV4mmQ1acjFdYTuLBkD+QHBli4F7S4t8ngLaNWVrUK7TnIO1KPdbaw+
Qv2nkB+F82NaK2lNHwThca6k4JWb6GEJRnUky75H9kXypwV7zxA3RoFJKZMJZsQIsDXF3O60kWoR
xVHU78k7UP1hJZtJeiHDCrAGnDZoln2EiNsmrEhDDoAdSkoYO1CpOasE001ixqGr1ViG/JweVIRS
3x1LbFwxcCDqbDZqSatp9kowHFi4PuaCkPOsefMHFYh9PsmLbxD5VBXFDvaczjOyKQErK+q1MTca
sYtjvy2XEGCzrJKHWNyKqh+gu9YrU53QC2KbcKtBvpdGIzwEQWmvzDkvqZOH46rvi32cSoCTi2Tb
jKVypalj57U6QadYUtdWY+BZLBHtkiVbOEXe+muVw8lWHRE7SmU0bYMI0VJojxzU8TsV5RjCOjbF
xo6B5fa2nDtVWM1XoValbtP+yseyd3MWK+QVTYuIfBSrxirzixix7kXRgpnN+wJNfpdY18IfV3zY
3d4wJGxvZPjVZk9IeZG/qIEWQrPwp0PoS4XXoDLT1HC4XLe+jbo/pHNuN021SrtO2ncVHHipxk3B
PWoOVtYcTXvclJW6lf1obRVB9xJOhBtZCVwd9ler3+Yaf8JrOKkbqcwCrwLowf9IrjITG4NcJ7tS
rWdnrIb7lHC8dTsoT2Fpybt6DvGRELXqDLOiO+qoP1hZJXtpM1qbIcQIMtt2srPEjOuFI0iPSZ/s
c9wSvfGcliRlZc3lRN7qVCUfamy1HrpHY6l6en1Vveo+4soRknwrz+hT3HrU1VWpNwXX1oE0rRdP
hBTfNMEUv4gh388kLK7VrMJdJVuPUNR2ZVOWj1pnogxWqVBJqV5suya4noJRJsoTqfCQX2QKeZoA
56UbK81/1mq/y01/xh0w32p2nr2KPP0w4nyr9lF1K8auWQFmfdTDvNhLQW46od/stBQYMx7LwI3y
7NlSozcNDK0135Wh4QVTVx711qd0hiIrqZtklQTIo+c+b9YWUApn7igPj3buMnfjEp3NCztOsK77
qulNUqu66ZAW62hs9zlpNOMIM9nwA2Il1ebGaECBRrX4AL752OnZtI70BF9X0e4xbhW79IeKiwDM
NtrfUkyA5ZHIOCB6O0CdNXkCbmEvc0JsFc6MX83z2/l9qC7zZPD4aysDJyu+2eQRu03hlDxld7Do
1iXthYxRpcjsdjtZ/ZFmOsGX0uJKrIuHsIpu6kCzV7YfX1l5t+3a6deE4cbEvij7c75N0n6b1XA2
a+tdG6MInWT7QxnGLefLuxgjS9ldooXlcFznXmh0SzFaJmW95u2oo1vDv63KQdsqZa45Vd5Ryi4A
4ehhfS+ro+pgYBEXaSBFDpYNxRMDTSuBGLLNIOs3xZ61zVWK0gPf+0OGIExopuNH4GR9NJvOVCFa
Vjv2Xmb405+AR0/KpC5ZMfPEq2eGPG0hXqywzJyhYmr35bXKnLHJZdG4AKMu4yZNyBxQt+SB3iZz
ObpypU5Mg8l6xwdarrG/7CUOPdyudJtqwHNqdLcE2uJn3AQjk7F40jrSUvO6xYqYi5cGBHakGgeI
sqh0q1byBjV7a+oqYrELdNT92Ig7G38dLjGsIEXjO7NFHY/+AHt0AeBviEd05NV1X+KESQEDZ+Pw
Gg7spsdRYAjUuuuSjcVBy7RriL9uH1rAUJpo3uGH/AhpoIxy8q6KjDigRd0/q7RZspF0O318Kgkv
a6r5LtYB7KRW9qtq7fdijF4VWuieZQc7EhYaj7CwF3OujrrlFx5WpGhlSP6lFqK8N6Qkc+yyfpI0
czfKertPf1qR9m60aXmcjWO0SJMt5mpPSZqfkOhxxJo6NMqRFS+qSrxWleKS1Zg7fSXPKxCSO2ic
kQtViwUiVHiBDXPT6oTLtkkHA79o9pLRskPq937D6xWLeTNk0Sq1tqnIsr2iBBBwpzfSuH50mBbI
fO2mXeVLH7IWXvujehFXVXLXcGjGB7AvpDTbCb5WT8gtKPNVXMeKY48GOT++9DCXCUBc3X6MZiJ4
m9ryygyhfpHGpKbl7RYuPoq1uVl6oIPpKMEcenLhX8SxKrNX4DcVVe7hy3nkTlx1diq7yaC95d2g
0IxKH3PA41sCF0NHyXQYFBPBxqmufow2nat5kT51+bQd5eFFyNa2t7GF1G37K636yKmFflfL1d40
hhITGlZa6meOmPIfA05MVS4v/WoAnWqEj5ZVxG4RyvNdleckYXQ/sqZFayowR3Q+4b2CdxobEE2x
uWoDQi7KHm9i8uCHY4ImOWw2ljlhD6l/taWqOE0e9xv2WC7mEH+G/DsZTbLpa8U11YieQTtNG0nn
4AMM39NSmdtqMSm1mW7shlHZRH21pgry1MZdux869dDXRbxXrX5hk6o7tlWbJh16zmlh7cpN8Sz/
zlmW43Ul6o8wDmmbyR8EHas40ad5XSeqss8goJWjWhxo3pYHVsB67eftc7r82/bcvdlTI62b2dXm
7CfGtmRE7l35cuUaddw4yih04Pcc1HIARmatzJ6fJ2xGS1PGW9S/6lryaoahcllleL5mC+7xeOz9
4T3pQa7lCT1w3GipM4z3NZ+dXkqvla7fNnUfOzGueCsc03UnBMdCnSO4LLfvfl+8k8AQO4VgAqyb
6kGrcKJOs2Crp66JfNDbH4mmR+TqkNyC10BX4zv/gtJYv23M5kqalV+JJVuwtF0RFry4qn8DqdOb
y1T2NNm/NGq/3vRsaUYysis/OIaS5dm1Fe+NPkX3rUUuCuhjPvTasRs1zOrxdazWqxwCAkSi4zCD
5gqn7NUOTGvVz7Sy8vhX13pBQ4cak02BlXZbs0FKhZW6hagrThT6dV3aVyob7pDU7E1eBC+2bHVr
TZpv8sS4lmxpbSQznvQaT0k34YJT0C3E4rmZnCUC1zGxY1RhcBPY6UqHBkXt4EYnsqVU7be0Jzuq
ml+HNrmqZGknR8ZllBvI38Q4e4sP1m+AAKpYhO3Zfp1DmjW9vg/qTHX0YLRdIwFH3sy4RedjqJs0
KiNO6ppykJVWJ/LGjtaEel8FbCsL1hYiI7pei7EH0q2UJ9od8fxQZsoxyXSu35edMt+oBVb3YMlf
Yac+YJwvD5b/EvDzwgF0FHt7be6FY0IydqJI3fTRfW630CRsfxfb5vKi+TeFPT9DtVW8Kn/pcnjr
VXRvavVGz3TMWXoRMbWHPMxMfmaWvCGgZ8mAyEyOC+yNfAObdWs9d2Tb7GX/GRbEeEhbJXP6Xmd1
qu1XWLgkQ2k9+3ff0yf2NGMFs4Ly+tEnksjJoxYmCEsp0LHO41/+1c7jRTrkw2ZKNoNGgiHYa2J2
4uhWZp1fxb7YmyZ+ME7LJF4b0G6V+HWwNIJt5IDQPXbeo5heUoGyLc/mO61PDiKRCNEpG090irKd
6jjEbhVCFOcvDwQzwHRgAQ1U8xAWxrquuochS9h55Zi3xYjPcDCNlX9fT+1lGTXioBka7sT4KgBj
7sb4S0YiXjJVGYkOvsxN5qgGV/2Q3dFPd6wpIyep5jVgnrgcpplLAiyz6lEnMIPql76fZ1AEcA12
KlOb2tNZJe/mMaGfGk7tq4o72517E3NbSKKJYj/UU5O4bYCWr/ILOjISF95yJJbtbNP4lLq0sRvX
RAIUcXUpaROm/cHKnYbp8HIyMWFZw9OcGPNdsYhpEiANEwAEDQJFPU5w4ULhDE1loj8IDJDt+qaY
2cGoDYAHgFHRps/ycDvUqk+mT42LALqLU9n2Rw7A7HEQdr7PcAK6yZG4xHFT1+Xgpv4YrvLfm9d6
4XFgaDXm+iYiiCgyino7B8MmLIW+kU2+89YShzZf+A/jUJNDpP8qJCekjteOCSmAagmdzgi9ckrb
Nfgeh18GC8s/wr1OPBS9x2wkmTnXu90kR9m2lEULw5+jo4p9rH7Q2ohNXoInNwnwWshEo/uKGThK
DCEgpzHRxqjc5wprWsd+FMfj/yLtvJrrNtY1/V/mHruQga6auVl5MScx6AZFkWIjZzTCrz8PbE+Z
XORwHZ3ZtctlW5aa3ejwhTfUyBsElnwKPAV0JPJ2w0TTGw7SKzaYEM50sYo1nta8RjzPEdHCGDJt
qRvDqxGFD5DzimWHNw6ynWh1cqZLyIPTL0x2CLSJj5e9bf80R5FtwIi45ND5FYYLSO3Vobn2Rfmo
IazfVaRbabePSyzvkZahKUvov6lHxUbPHqyI+8Opzc185YNg2qV6skLJZqZV5m8BAjzzx9s4aiRU
y9ZZEsGgDwHz4jD0ViB2VyF6skQxbYsFA3IdpayXvhn/9GJrfufKZyOH2z4U406M5V53pOLibXCb
k87eqHD/KqvOXmmY6piOGZ6HGSYLtI5jNmZYID4CcWBZ2A2+qG5b4KRNUlJkUA2HtIjWng8mWteb
Vxk6+WoKPOJgUiF+aoAuCQjcpJj/zkavwM/H0458hScWzP5wKia4y7HmAN3xBMR39kvSUrDR/X0w
1eceb8+iyoI3BF2vjYzsuRqKR/LDHf1G9CQK0ZH2QX1X6R2WMaQKg5uTYVeP7kClAjfIdtE6Y7OY
7OBimMrXzs23k+ohJeVWvXDxo2EVFlalnXVxyPs0RLyz3p3bd/ZmCLxyrfSXoCG3Kvg9eTVmCytK
XlAkCbckxUTI9XgyYB7uK+0hzah0RMl47tHXWDQiPSmd4V4h4SJSrCZcM51AUVgPXX2tEpOQyRih
p+YDO9xnh40RkYRdI4HKG0+u0hMIjMiztsGZH3jFfhrdVZmoeMfe32CsXUGET+RmGn4Nnd+fl3N8
mlfqtA7rnYJV6Ua6g3dpkq8aL1xl+NDxRiY+yBJTXir14rrUIXLFfpOT2nijZ27afA7ssJkLBpQ8
/J4mUIkHr16li3Z4s12nhLBMRGfp4TbWtTuZeuUuhVVsTvtJa7dhn1qL1mob6JjOSVtO+roxUnKg
6rqsdf00cFCEGXyIkjKPlkGfN8suSOyT1NFOJsv4WTDkUrHIPGt8RtR5NiLo601ZTnIvMd+jiU8D
m4i9XJ3JoZWIlBe4NaQZQelkLmNeVMw6Qmftp1a7iFEqiUdvQkIgf/OnF12ZtOsQKLiRSDfZzkul
Vf22jUkCXB1hojbBDwIRm3Wigjvfqk2S/+jJCsObTCTTxi3daB9nEIQG10BupiL5rMpgaXnIkAbE
xqzDokI7Pm9AjwVnFJIEpRagND2F0gU/EWrrBI/SrLDyENG6NmHRiSHhQ9Z7XSMN9alKr7owQj0z
Fc+jwV4y03tjRNvKnyYqMfyUsSEeSMEIvrN9myLzaXYWDyClKjNEfFxPmhIkLvZjjsJLroISprR7
WkUTtFHQOFB4F9Z41ovwtTJcdZF3CDM1BFVufGu1AaR9nHBDjvoaq49wlRZ8DjS1liqSt7F7mSYJ
yqu2jm3HpnecfCP6EHfTsH+WAh2FlhzCivwfXcOM66kgo7fTR71nxkg+PTf4AhqOuvVV42wrceJk
llrq3MvLTKfY6OTaa67qYN2lNxOdovVUwv/SRHCRTWGELxdvqTld+VWNEZmbP0XSe4UQiz0NugRD
q+ZwjJJlPyULWPouGUVzSeWX7IkGMW6K5ek4zj2k1rWo1iC+0XXY2PCBsPlFjUHv31zeEEES5cps
Z6GEN3oUFW1l4OPlzyVDBpNhW+68LN9o7JCVbw2YmWfBysp5eHmAfcSz5V06ykef3bNqMIdpK+uB
fcuCZN60LCc6x/ZA8W00TvJAGqA3m8eOoM6jurSUIlslRHRDzmYsSm4B3XzSZdhztw3OwiOas4L7
JLNmE4MHm8zODG/IQCe2O3lmg05PTvPKIq5e5CK9DAT5e6zz4I4CUFdboPZBAOSPTb/qXXSu8jxE
QTHunhu1JX0oqYV0ZHtTpSBxOY+FzB/yAGBySUDpx2GzqKX1ZGoEH4TTCM6q8amutAvhV5fFjFDN
urOs9S9IcUqkttmnoo1hJfoTGjaEYWVz0hTizdJIx/3W6NZe1u17pFMJn6dNrCHtAs+ArmkPerKU
wbo3nZceGtFC00c0ZCXpvl8lKBw4L1Fyp5t6tDQEAcNgo2dkkqIEuQYijThEyv7kr78gKgHHieO/
StAtnqLodzpXYCozeQ1qsDi1/aCV/MGxIoQbqP5Ij7Kn3Yc27plsGJP7cRDrToEozUqrX2ke6h2V
W1CQmkiARewt2gIvzWRmz/enIvIAfXHXgxs3Hz0MAFs0iiQPHxaanL+iQ/Qs9B9GR0u3vav8ZW9h
kyi8U6ewXpLWRLEhKH0ux/K04j1HMre9i7z+Nhgp+GR2Fq+UPNFtRQ6nW9m6Qj8g8Os3Pa6uqEYy
B0VsW7QV7xaxRO4PL0PtUYL2xUrGSADFfv6rgne0DGDxrgLnUiQOSth1jDlrI65CFd9GWu6tyPYx
X0uurEReiwgkHT/RQhSyWbqCzbi0MrBbeVZ0K9GuqtJpWXy0P3SFvkSKk9XobyJ6GUuj1vSlNKkZ
tyo48XNAOWkVIVHkoxZCab6K6Poi6+kv1uno4cSjdEkQ4+1aV1ybBcxWNjjnx9DuBT6k0cRtNnl8
rBI4+9LQo7NR1mflhLaKNxHCZ5Nap15zP8XDjdTK1ygWeN8NRCINfasSh/ClU0a3bh7eTqVx0sjk
NvZYtx7PJei0W0/Zv+FMbkXCyU6KhD8xU9zX44VWkPnbtXqdzULahph0NOvn0HrQBmCRJJ7ProuF
nVk8GA32rxR7nvvENheaWeyVT+Ta75Kho+pUm79LHzBvqbnLmFwHefroukvidSYFDPMEq8cE9Yg+
wvbUTuqF6POneAaveaH+NpcObAqmi/haOpQ2bdoIiMiQjwbOtqzFs54hcKba5CZAJrpykqeG2CmP
6WI4iDGxf8nlaJqtbYsrB/nEV2C/5dXY83llEL8EE+J3pGzc6MPvokDiTyvb5yClwWez6oHUUW+2
u43bsGjNkEgcK+0Lo2rvnABdlbnc2bJTWyojCz/oFipSb5k/3wUhoENIXGduSKen9HgIHStcNy6/
JsfoDqWwk6SIflbZtEEGg2fPqimZVxn3dPA0CoETaeWnuGbJHMNpeOlUj0NuVQLKlYpwxi1T/5ef
TjvbpUxZ8m6AA0+AnEWUt0d7NznodASNA7Zc0gnSk6TYjNOppvOhiZVv3DS4IhhHDVGkZ1P900LQ
Cd+t5NTtZx+0yGSftibaZ0ghGKWzcSbrVaejTBUQCb54CE5632g3juZiBhrBgLG9a5CjKLI0Ddb2
k7N11YACUJDh6jUVt5oeP8tQXqJmihvyyDtpxNjP1548jwz0SvIfRccHbpzsLbP4m7DkV82YNFxH
RkryMbqSjzaqfjdq6ncr5kPR86DqsXbutfFz617xaU1uYQMx+Rot7skKd1QyH2iFX/19fqwMnRlz
U3mSnkGVv6ZZltN26qNl41k/Bpi9RGRDSlEcTTJ29dAQFjXJdSzeahn9TkbHWgWheWVhFIqmyInW
gXmX6VOBss6aeAuYVN7tiS26uSDho3GCQmcRcNKGFUQVLouQVZ5lfyosktGBey5iedmxfZZRlHJB
aemFiAvKP3bREV6ZF5HrXjaxt0pilnZMQwSdqD1a9fyx6ISi+Fc+6aX2OBq2tVI5wvamS2yXSuQ+
xmLZ9rq/nLT6xEiL07BChNMq533tV2wJBDt6H2mwSTxFgtt6pNeAFAiql56FH4KzVWmKXSefY+23
BYLiGo8Ppr9ezuMvyvG0inVqT87tBNB9rZU011K+uzHoP/uiiQmJ0di3591gVMOeZgE6fvZT1dPG
qn21LOYEDgVbiHbMLdRikNZGdpM5o6IGS7Dp3QVhe9o2nKSibf11ounP+oB/ku4FaGekrHPPbUVl
5jZsQI3F3FhlxWOUG8FJp8vnNuXfsIfTyfpF0kwyjzkdipvYybbIhMx/E7nOixkIursNN7wxsjh5
IH6n/R2MfCBAHFe61uZCeXm38prsVtBCdcMAqQznGpk/FOLAQ22sptnRoNc2k55rJGnIWJE0OZMw
KGDSAut77bVIOS+DXWw0xA4RbePQiybdTsbQkox7wwq8PnbLKflOWCR7gcYRSmaRFT5U07QuyM6W
da+GdSDQhOz87dhdFTm3vAzkjywYru3QfdWT4DZqqyvfLHSyINobEIcXUaNN6zyU66hg/rZHipxo
8tm1UAEtIgNb40hbTlJ7jpty4+mCXataxKQAQg12Sd7k2/euPnQLx5WIa+rlwOsJWaMK1EuHcYVO
32GT++PDoMitI0ga9NB4JcmmYmsb99F10IpTG78/s/ZQNrT1Xa3Fd56ieWpg05xrL1QqdpOKL3uS
ljaC2TRZ1VkZrLIxuGoEMbbpqs1AdLtyoktTUZLP7PB0UuI8wknDU8HlVPqnec1zmAwX2Dxhu2s+
lX5OKUU7q5PcPOUNW9eZ/TvFiGFR6i3s+qcUq+RwRNyDGPWpi6Ya+su9XxHVTdR+9AZPYXPkFIck
jV5+46fIVDqJuzNqZIhI8vjG5My5WZIwphF2yUi86eOi1cJsIzKcc8fGuqB09aumL7WynRilPvDA
RUNJokPs1EA6CslEw6wn8gX6oVrLZWRAgD0xDavauqm/seP2Sen3Pfn9QuvKy6nmMNqT+2xhCJsL
/NFzO70aetM9CXXKHbY3cDqJ1GKz81eGNiwMw7wyMCD2CVkctinngGjfw8lRKNw/Qs1deByZvm3Q
8mhIe9wIYdqKeNr241v61o+1xPc5BVKCulB0A47gTNOKsybLuCjxyaQJBD8JOvRfd67uKi7fyL0r
wS4UIWbbrYPkjxT9Y13HFaUDcsem+jUIgpWJOsjKw+IxC1LEdzJ68WmUk2FYAY1Kd1wW5g9ck6zZ
35uE3Ed4rjU2VYN1beRgms2NV4VwDuza6Bdq0rFR7/aamtub4XATy/KknCiaVaO9zKX+M+9CorHc
pTdRSRvz+QL7c+25mTpu1t6aIRP8eiKHBTnYvhGYRcdU8FGjIaGX/OskemKv/IjSBgC8meYbnfzB
Fgh/2lUheXm9ctV3xOpmYG1G1+335OJSU8YmycppBYcBWnh3MQLXXEe5zwlAwtnOMApGh7dGy+4t
6udwN6BzVdk5xCxgTHlcozVP3WWRlNNu9LgMrSbHjlRD2gCI9CriBUmKGgTPcB+NkbEK9Ygbu/2H
efhH6Lq7IuP//3v+PS9FOdbcQu1fcK9//+k8eqmLpnhrv/2vtr+Li+fsd3P4H334k0GO/fPTrZ7b
5w//sP4L2nbd/a7Hm99Qev7+KQCZzf/lf/cX/wHIIdDz+//8r5eiy9v5T5NRkX/Azs0Uo/83+O7u
OZ+egd99+i1/4+1s/T+A2EB9gtGHkgSs7f/i7UzxH8uECih8rKlgR80Y13/wdpr+H0GMz79z4FB7
/L53iDvNMP7juUhoANQzQRnxh/wJ5A6nhA8g5dntjAAB6WxQf7aLDdoBNDUfXOn0blMt4FJP8Sxp
C7CnLJ2q2amsJ290PcSzKMWUHfVBspV2ZasCs2gPk8uVaHCHRHUZI53XSQ5pjXbOkA+nGY+G9mAD
0NJIVKsIcfpxaqNbobys/BlUiSx3YqBZdjXOvGCbdrcNYikXVeC8BZNq1bJydHoi3Fi1Z5+KoPZ+
TZ7g7sH/nTZP2MmowrtcTO14UYxDbVOWcf25LyqLbLioKLKMiyy0EcytSeLsh1wT5rh0e6Mtt11d
t5gHOyU3VRS6JwnPBOYKoR1dpJ6ZZPsU0I5cOoYV/9CcaTxpMBcGdRT4KDzZDa8Mtc1aYbEu9eC2
wrqm3rWpbB4co0U7HpiMtUJ20qCZClDB3xih0U7E1oOx9ypu82AM+y3Hur6Ps8y68Z2xv40L4v/B
T9N0W6NzutT02rkOUVEjijT8DKyQrApQGq6EjD5pPd3/dkhLhKljumOVbb9qfiqvvdAPEXhVRV8u
Wk+2m9TlnaOENtDLdSyqV2M7ZFsvo0hjuBpCu7lfrCyZ+6fIyDW8YmGV7otejqdNDlDBDuz6TpaT
sRntSQyLzhDRs54azQ2+QXF1W4im/YX/LIWByaWvvhgKoly3GIb7ns70RVRp00vmeN1Z1Nfljn4h
RM6+FgqRQ6y+f8JwgeI65IFuIOCKWPKyq7XuyuOhskF4AEBcKozlkHCDuPcrDYR+YeVOCeBjzGdd
1zqI6HpG5VuPUQGpe2jqNYWNgR7M6FH2I5SPeSqETEZAAKN9MvQx2S7FMe/RpyT4PFZCu6x7L3y0
khSdXQ26WYY75tATOxvNlTeEsgOZrasTu+eI0BuI8n3utuVpV4EcX6ZpNoA6K/r8KlAxTXRy93Xc
kUrkXgjijwI0ca07iJsqHOM9VcJx7xWG/kilq9xmgA72ut7LJ2ei6IrkrEWcWPrbTk3hhat5mBIW
k9hORIpUiDQwdgZZbLWIYolGRSp7tW0zN3+0TB6fhVZjTYGKoR+NK2Vjp7QMg8kHsO93lHlQ9KjP
smqIfgirttamS4ZrpYP6id6k0pZ1AhBzK0wpf3XxgEa92UUAxJAjb3a25iPNybM5UMM1yk2jBhmd
m/A3YAFpnYUiWR9Y4R64XvVgehNt2mmKu9lPOSxedUMRXkRhhtGapZS8jSxPQ3F1ijg2i3po8/SE
BqnWnHh+iAyv0SaiJIbS0Hi3+lkqfuClFPejjf7bnQ4wAahojRbaiRdkcrqMh4aGaj9EAfiwKk3E
MsrC4MYuqIScTZY/eE8qmkx9NwKC8+hYSz1aR6ZL3h9NOT0WoxegQmFaJ802zZPAXfNB9WEu8ORA
himL2miejs54o1E+nsB0KKXu0Fbt7G3adEl54XvSp4gRZKZPXxRlQQpRfseGiitL9b+oVxGAdM3k
36vQzbM1oFz31e8NrXz28kkUK5VNtCkaIxssdmGUVu6i7Q16cXoeURxUsxIR1VhdSsLxVJd70WRE
p2MHrmLRBMisr9iJdNWcyDa1tSJN9O96szb2ItJDsYKR3YutoYet1+78uI46ssyoj2pniyyv1NEs
tukdrsGDYVJlIbobbbopyrtNpHe9tkh8dPBXAdK9sC3BXk33pqqNkGhF1T7SA9FAP3xLLxFntYF7
O1fe+DPIub7zdU2lxk12NEQUSDy6pPW07EqukUWWtsrsFrVbW6j109SOlX81mlNh/DCNJnc3qmzj
X2E7zfiF3HF7ilqBkc+IATsSqy5N3e61Ur5n7mWiiu4pD/2ufNbHQvNvPW9CXNajaAEurldGtVHa
MIUUL4oYqZ6yjyk6+8reOQDSMVHNeqetF75GNW+bYpU07NA5s/MbHFzmwDATFb1Uv/LWUkZdctP1
lVGe1y2cD1oYTUE33XJ7irRVkIJ6zsewOuFMYezlThVKqGM4UV4HBG+++Z2glEeGiQtE1EjH4l6Q
lPZ5p4vsx9hHiJmOhVt2FNBzs7pzp6ks8CiMSbBs+h3jDzWW+BfXmFk2tLhrkth4spLoUsS1FNyR
MUwLwydxAscTV3q9lbmuR2BoauB0ZMaCvrtSmdUgJToNSbIUljXpPwKAmVgcZcpD/zzQFEUlWNwT
j5btVABbFjmVGo5Ka9b+UxMSAJ+i3k6K6deyS38Uqh2gwlZypNuRlZ6b7Vr0uIxrP9a9duv2Ip4e
AGukmr+IlOWnV76L+165qia8g8MlcLqcM4MjHt5YKLmhfo7CNohRELNIKvrAHwVXj3ocuJBJc8vW
9nGikWAHUKUwsJDXNcAwiHoGhb43e/KsqHdiTMJ9YnqSXjzrV25VzcXDuDTaE13vXH/BDaZb17lC
JXxZuPFU7jMT28a7Djg+3iAi68QFcYonN9ZQS28X1iEAzi4LsuIOzDImCFVTyotMRw/sbFTT/CkV
aSBidKU7AAhvyKlPwWCJaGV7TQeww/P8Bn18moFrMdHgPksBGg8vhA2UZYO65VIKYlQPlpYdU/Pv
tNAY176WhBx29KuTRZg4td4tANB7/kmehlax6iwlrD33R9/+1rzC6s1lVffPWWeuUh4VWj96bmXT
NtCsPKUaaOB44MZ4qZ+McMwExWit9kC2gsDZmCrDqtGyutD5Wbsm0V9bNrl25meDLXeCrcziGdi9
XOSoQ7hL1VVAOqbCQxI9ET0VbU1KJ3wuOSn6T6xIfRPl2iybn2RLRM3CySghXCeN1FI2D0VAOPlD
f51lYZwC8Q/MZFeEAvkHx0iTfGH6/SxeawWetYvyRKAB4dvge5O2zQaEZFrivURFqFN2CDPPCgDs
mlUGzgXR/Zh3AEsNKTCOaEdR7CBbBL+FOQDYfxf/X/1N73vvk2fOAfO/rD8C6jmY121Cadcmoj6U
IBj7sotBtHWLZo3J2opgLK23gLxaCqNYGMRLZHiDJ7Ge9R/Gs3QdrqW9lyh9oHac+mtn//3P85FL
9+nHOVQMgMlX0DmlhEMoBchwplJUR/hlH+nI/wxBloISmoX640xXek/irJ2i8Ly4ZysGyc42H5v2
skb7P9TKI2v71UCoO9Dx0l0dKPkBoVIbx5YPn3cgmw3eXkRzM29n+sE6zH59v2ofeUh/T+n9SGRn
76dkxWMgKp2RwBhBhrC2fvwjzqP196MYX30c6FguCRgm0OhxfByGXMkvS4Uhw6x2Wt3UtyEOgM3j
sObeWPe/8u0xWvXXAwqSPViphqkfDJgmmDFUglZkSXMinkvlxhG5hgOmPEvn6byWhm7hewA/XT/Y
DUbrO73D1YG282J6GVbI7VcnKJycA5xy7XV1la7Lc6qft9+v5acvxrCQK4FozOS1T1ZQIufxojPW
8KYBlXDPp7RdId9/ZAceEJb/nt37YQ42RmFRHBs0hmlX9FlXlMwu1WmytBfNmdrKW+3u+1l92vHe
rC45/8+kegB78+MGoYlr90U30YI07LXwnF0HOtQzHv3RPHJPfCTEzhMzGAFYIjY1rN6hdqtW6PGo
NWAzG9PaTLmzmkSy6ahJ5wC5p+Ny2PNCfbgmGY/qhoUSNoozhntwlttidFFXq1nIZp1dIImzGmdR
D/RZLoznbNMd47cfG+/gw3GanTKdGC+EJ7WnarvKllRIKdefmKtoc+zaPbDo/ns938/v4MvlbVbG
cdiCwDhxcXWPTml/b+QPUKE/5Rmd1gX9hvP4R3U6HJHS+nTEDxZ2/vV3lPqgQml1oOm/qDHL0A0X
LF6++H5XfnEKPn68gzOeTBqkr44xStveuCDY9Oy8g/8waitdh9Gz1YzfgzWtg9baqUDso6Pm1p/K
VgeznA/Ou1kK8H3IWbG81oQ0H7ZhVnrd6MTo4qb3z4NhlrPCBfcYlfrzLWMgUmYY/NUxubcPvqom
bBIsuwD6aD452BQoB3bScOSS+cjX/nvrvB/k4AuOdJryJqf2JcGqTEG98z1wL3UpgfnYzmUni40Z
Npvvv+lX24arE3lxh7Qf3s7HBc2k3ZDZMLOypRYIpH/48f0AXy/dvwMcHEC30MPIShggmHZC3Ln4
gsv2yN7/4hLjIqO7jkyLj0jLAdOd5whD8SBn5eh0hXRPAzCeMeZEkBmBvTz88Yw+jHZActemYixd
AwawN2YPTY2d1RQu8yq5/n4YCs6HNyWXM3raGFOiGX74oAZBnI62BtzWzZBCM0lEDahCJ5ABTxyN
BNZwq3TbBuoUiYbt90N/sSlmI1OCOgOtMOPw+anCqMGmklhd9A6oK9rTdFT+cAjCZdTV5yCIardr
H+w7Vbo1RWKDiCSyonXgRECmE1msvx/l08Y4GOVg87VaqYcubTGwf8DDOAF0byDmdAEMgu636voj
3+zTEZ7Ho3RpWoD40E2cD8O766kwpFd6GkmAXfbeaU/vYYc5Hd7cqU17O/SgUeq4IvW67h35ZOYX
32we0HR1wUX1KWQA3SRzTZkUQVHadh6yE3WLk++6fwn20866GHbFz2yrsDRaJFfQrE+op9hbG8/x
P1Px+Osa+/CDHFxjBeQ/4dQGRfrxrcMNNz6ipfv1RH1ksFCBIm452Dn0PZXmCq5/yqzwg15clAa/
3zXHRjjYNW7YVKMZUE8uk5vI+5HBJP9+gLn/c3i20btE5cS0OQCfJCGjWVughGnAY90NK8vtzm0N
zcQoXfmBmOPXa1XIc3x5g0UXe6cykbewKZ+//ym+CDKRWqH9AzMVNtShwJsxdkObhvwQUZ/BdLr3
2x6mEK7n4ohazadTyDX2fqCDCzMK6hDqNJ5UWvyzkbCa1FsKYMv1qaS9fT+nY0PNl+q7AyidCnup
eU5d/la0hAfaZQo+vE0eWv3x+6E+nfWPszrUYkOmKtcbi1lZSXDq0WCu6clK5NFKKji9uS2qI0Yg
X21LB5Pp2WSBTuHhg+AUUla6zYAVTl/mbwD330/oi5cavQ+dFBG5M8vy5rV9t3ZuKVxZpjBbSOez
9rICT4NBzfdjfBVCMojFDYkc5fy6fRxEIJSV9RIYTadW+IqVzhmgNOCIRHRzC78US18/HbC1hgZQ
W3J5JE39cg3fDX8QPzrQnizD7eikgaUyzbfCO2op8vUy/jvDg2UUoUMZ0GOI7B6hyebae5DofKql
vGvv0S2A2Lrqd/+TS/f9sh4csVAbBx3vaGzf/Ncqf2qCY7H/VwvHPSHmr4Ye3qEUWVKHeYvQB2c4
VddBhvxh4R7Z318t3PshDr4NpKBE6bR0gUM9wqkw5UWb33y//T4PQQ3pLxEc6gU+4eLH3WeIMB4B
BnPlCRxKqrPYb3BgOWZLcGyUg4kkeZSq0mKUGLutEfyaBPikG7++n4sx/zEfU+l5Mjg4IwmImNVh
lBbopkp6L2a9zuO7dJ/cY3yxLRBvozfjXKt1uBu2+s7644LBx1HnjfLulsDZM6bBN0/OjxZW7q5R
LAebempqwNu8ZvX9JD9fsh9HO/hgod2Wrt4wxx7aXT256zLJzqPyrqlQmIf5oMdHpvd5n8+QCKTK
LZ5n3zxMJdpQ6rRmcbgtuwdruJnMY4XirzaHRwXOEb7xRdUU3XVRxdi+Lxy72gP1os0aUaI+Jhn7
xTDU+XzK97gN2OySj59pGgwV65I6juMbKFc03mvTprdgMTd//IHIHLGvIeS0XUzOPo6Tg4FNodPM
DmvnjhvMTnzrKbwMoB+Gdrjz63/0vj6oR70vtH+x6xmQN3A2qre9v6SA3+0/p+5dv26JIuzez9Zt
Elc3RZ1WWzPVh20iGhwyv5/hPIODY/Z+QHsuSbwbEHuwvGqRyFnE8t6pbtv00ofC1ouUIjEgLAQp
4sb54wgUlWYT5KVlY55DSfXjmApIAMLY3BpO8sOzfrZ9cewd/rzPGYEL0AdTBJ7lsO7XxIQBjUZ6
3G6mjbmuttFvfd+t7M0sQO0vvf0fl6C9DwNaB8tYaq0nSjm3teG4ibZbSvdIYvB5y38c4WDL9yKS
flQyQgZBBSqr6kjEujIdq3XhQ0E6soRfriC6ZTgAcbxQh/34jaw6sCJklUASawBQ0eQKnfjIFf/5
9mNG/w5xuPWgt4ZhMDOqwrBBKmha5XFe7aomecRMZF8p+74sm5fvt/sXhXwK6rRZfMqYf+kWfpyX
6JwOwFPH3lv41yiFoWj7U52KtULAO0GO49neHdcM/xy3fxz0YDENJ+kBRzJohoeyon7HrbVOkdZw
hsvGr86PzNFkDh/P9PvhyCI/zrEuRukXJecrTjB+xwNwr7vlTdAlmzbRFiWZcZGLx1HL7vrKhdsU
ZwBv8uzI3fnVhkUfEos5pEIBe8877N3NkrsVreuGnyKqf9fqyrfeMpCg30/1qy30foyDm6QEZeUS
b1NQTFCEALkAlXjmLQSV2JQQsuiaTiWML7H983Epmdp0LwBC0h/8ODc3s4oRiixMORPAWqJfagjY
aChFGEWQLtvmPsof/3xEziElTB4FapkHqzlaKkik45aLLgJ7HN+aWQjbwNq5eXcyKSxE/Wz3/Yhf
pPEgKGn62sTDxCnuQahfO1NRCWkAsMK3In5Jfvorb6nWyBed61CYjizpF2dEmD79ZXCg2GWYB6MB
Uq6nYeCM1PnllDxlrr837d8WHs6Rc2RnfnG3sR0tdqbBUtKp+fj1Akez7EFx8QDTSd+k6QYPMC6G
m+/X79go8959t/8DGzpkMDKK8npskdkroj72ib5aNFenmTZ3mzzm83GMyjAr5TY1z45qkmItXDAo
C8BRkCPtpkZUIZyaKb72A5mIOw+d5eKuRQsk3o69OTYEGXL80fpYE28L2EKvFG2wrm2RMsxPasvu
4zU8qfSYjOrnGAePel3np9UFrU3/4DacIiP3DAD3i2oqV753AWZuN5XRchyPXPZfDGTCKzA8gZon
jVvr4+pkdZ9RdQXro03ucgCuCzRuNzX91uyOFXw/h1GuyaNCBwVoNCXfgw8Rh5lZJz1KVjWyhSMQ
jTTCidkx7pU9bjQ6OV3bXWM9feT++wvo8PGqB97s02T3dTpg+mFJVplepBlpBOx/qz2Wm2w7C01P
9+3W23+/m79aS5aRopyY9XYP13KQGGxMJgNJBaPasVGVrCYX2+04aNGsGo3V9+N9fj1ciynNOHMC
b0AYH7+dAxbNNiothzAAUTx8tE1o9OGReskXk7J01MfnQNSi3npwqQ5ihCfvIz0RZYN65gkZJEwP
e+lPNm2qWB6Z01fDOcyG6N6g831YglJj7OnJyHBYbI3bMDGaWx5nxFNkqj8UE2Y536/h5xsIDAb+
jZgQcQA+VaNMLGSc3PPQgUuLe2QZrkzZHDOF+XwDMQZL59JgpzX1aV8MMTo+mYPMZpwbuy5pzFXj
6mDLBXzYBUY/znMZWM3tn88MTBK9CPpin/PYylHSCipUGWEJ34EuvlGmfv3/N8TB9W0iNGv2iiES
Jz6xY/fM8ZKL74f4vMc9ehnERnhe/Bd159EkN7Zk6f8ye7RBi8VsEIFApBZMyg2MrGJBa41f3x+y
uqsiEAKPnNVs3jNLloXjKr9+3Y+fI7LFF/dQlnZmkEsUsnnxIeZS3NVqDPrs43Urp7vAgB6bRAqF
m7n7YuGaatmEj1siE9h52gd1jEObx2S2srVPjczKZCp9H7JpEhktArE4NSPeIpBVZimU+hOkD+PK
eszzvfB0KAUQRyIV8I7FOXYIippnk1b40CH2itNJLIwsZsPN0OQ/vGraNeakPI7S+Otuj/cPlxUS
Mdqp9E5meR3dzlEB7E97iPPPevCxNV8FbS0xc7oVqGxJButg4GJParwNVSX60bBThL1TJo+1lDnl
8Nf1nXDqf9gJc8VV0sgvnGR/eqjc6XNlJ1h99ADc6cUPx8eoC77VoCevm1LO2Jojf/KphFinvgc2
nrkrGq5OKUlk84GiskRGbbQ6L7+hR6zxtm2qeDRzZh0NDiCxe9h44xzCHSmvCiDtSjEO+yAOu091
axnCp6mWg/GusnLYaUidG5UjDIYIgUNgCDQgD7kJa4Khj8MO+qmmexIDE+IAMvWjv0HsjfZXA54F
6bHr6HrcRpWQ+rYkt+3PgaZD/xEvFm+SEnazHZxXQ7kXcTzTRssB/dqKVITiHmYjq1h5q53uaqDW
5OPwnVysNEAd7+qqGCCnmuiD8QaUTgRaxGjoRbYhhrtPpFpFS5FuZ6a+miE53XBcQiA+SK7K7O5l
hVprekvLuhE+AlfZaff0Lucfi89UULdUYJ7jLxHX0kZaOU2nlwWYLzLsJoeYUvLSS5TQ/kRDD3XU
KMLVhpqh16U3muzxhkKokS6MX/VK7y+lGTKhkOQ62fAagVOj0ABDC6RqxzK9Oyu1v5NdjgFa1kRK
SiQjtSXeq6gnLzVjGKBKOphVmAw+NMV9BDj9+ml6L1YeOb/ZjsEugeJiRjkuoiEEmYcabFBiV1+C
Z/l79WG6C3ZltJXczqGZets8AAAYf1g3unPd8tkBHhie/f7BIyYGMR/4E4alCI3VpnmoenqW4UqW
hXRlc8jy0sMvBrm4Q/JB7zW5x5b6ogcbbVc/iA/lT3mAktAWACOOXyw32qv7ET55WC426TbsbUg/
VjbNaRHv/TtIXKg0n4gnRwOZvbEOdYqD3rcqtP09NIMuZDp7uLVu/C/o86z4ypOjuLA3z8vBHMN4
1ncBeBggBdwv0D+m0PN4wcqwTjzNwspiC6XqCNp9wkooukNB07TyUIK8mQ/HnFHIfxk/PdujFikS
34BtnltBD0fVNICnoWpkVBONb4N5N1mtU4vWBhLE/fVNenYCD0wthibQimYZI0OTJ7ApcMNkFnQM
b/9vRhYnoUA1YVJmI+H41RC/k0OEjmLtnM9fujznukQP7Pyak0mHHE9aW+dNHbQYSW6KG9kpdt3e
eOgRNBZtec+ttbk+prNb/cCetcgUDnRymb40M9jNGvaeywvyQXwWP1CmFFx97++k5+sWzy3VocFF
MCqSlfXLjAHq1V+VKbkmHWU0x63s9dVxLTafirRfGZiMq3a8AMqz0qUT6Lv1QKcpOG1/q75eH9Zp
rozdfjiuxRaEGFBUC0hE30X61FnDb1fdFU55IzOJ+cqz9bQ2urC22ItNHyttNWBNdf09lI4PxZt1
F+0sJHODV8FEZypy/C2smddHOf/s6e40uOdAcIkneTNlUkejjubdgualZkG/9suvfkumeghgTtHQ
8uTBstj/Y5D4eYIyiRihBWzO0h27mJ6h6+NYKBdR31+YWaxWFMaoXHiYEcI6hV66GiDyjuXsTq8V
gQ7TznpR+g7WStJXmyGSJQdKVMBnqEsYK2WdMxcsqbsZoEotjA9bLOWkhdmUE6PAlg9nMYh0X33l
v4Nwa01m+bSHZx71ganF/VpKaSAi6wFt7dZ78c2NCb8M4Fvg/vkG3lSS6Gjubesth+TT9DJtPHt8
S3fJz1Wvc3bMmg6TA9V9dHkWH1KFsRK0ABVs9VsEe4+bOt5z32ylR8Fygk/5DXScO1RwYaeOjZUt
fC6S4hEkk/+lkxvzCw+r0oCeZKRhYBGx9doedvIGauhZ/XHYq1v0dG9V3/U3swDYL9cImX9lBsTR
RUJdzZyn5eCeV4cmFcuK+dez4iaQ0PMYqrWdfeaIkqETgQ7OfTAAho9txGo/iWPE8EaEVLNt/G3Y
Q1T/6e/CJ5zZqb0WLp3x6GTr0QGbZcAgdlhMqFHGVtd5UO8EI0Q77UOifPGCt+sH9tyG0RiUQSIQ
sLCxOCTwWypyZTWxbVrapkKrQum/+boTKOJKJHFu+g4NLXZmYMSjkvUtg6m0GxnZAXuUcn1lD56b
sUMji31g0tabWTKjCf3oDt7Sj6pm7dRe+3B90s6akci0z417c9LxeCs0UC+pSAPG8FTC1gdd24tu
wiEI/lNdGdDZ5SF5AZaahx1C7seWeM6THW6xpMSvdd7txeZN7/40VgsHp9luTpB2YGixDwQP2nj6
FGBS497T9rE73Aou9G7btUaXmYtkedVBSAKuUyXVrZ2kTiUpU+H75qUaok6VPBpqBMElRJ3TPjI7
477IaLV8kkmIjztPH4r7xktmIgN0Ph5SmQbRu0rooZLVe/1rMXYok/tyzotGCdOHJkUhY9t0Ur6r
cr0CSZKn2bdJtcSX2tOgAhey0PMfp7yTUhr1vbDnL2aSU7NJlX2jZjB7K36dQm+gINs1qgGMjW1R
izLs80Lz2fSpQcBh0tJeqmt+/CIHOk2LVplD269pvoG8RBmLf9A4zTPLowFDt5Mhov/bHP1JpQHV
xCQU7flAUjIbpk0VRfVro+veQ8ZgIRXUQ/jd2y6JyIwYkMWGI3I90E7XaWe3YkMU/utbWZ8lsSiw
UDVaejULHhTQxtAFhCZdx6Kvw6bc9C9B2ggrj9BzDgDyGFwZdSPrBOLe95VidRqWKrkQ/6yUcBBv
mkFO1ZXU72mTJFvZJGKko2MGSy3PTBN5vmA13IFwxrtms6s/hh8bW7rVd+qdjAQ1WuK/46lNkrSk
mt8zqYtgv4m0hksDxjJv7MdNh0IW/Nd578hxP/1xfcHOntS5V1hTyXAj1bWI8wt6k3VvZHhFK+9S
VXruWuMh9yK0hPMPkp9+No3YhZj5jtrVWhB5bg1BuCk0C8x9k0txXyGMRNKERHdS1z3nOtTSnr+S
9zljgsuO7hGL3PC8LY89Htdh1IoC16zRcvZQk6oj8zeucmy8Vze4YGnPPLYRTj08BRBL8KQI3uR+
24B/JEy7ye+rcgNv2+Y/SH2cuTMwBDyGsgTYqffo6SBEabK0pF2ScWmopX3vnpU74RHct+bQM79J
v0ofo5f2Lv58fbOcnUye7xSqZPL7SzgY7BlQpIgMtFWsF5i5ofHJV4oH8123eLmQc5TA9pLW1mkJ
PZ7LLJgS1Oj6OYBI0402wjsNdS9hb6DcZa1vumYxvV4f1bmp5PrQaUHgPWMud+EQSnHUxjAaUIP+
jqO/pV0CdogMGofrhs6ODRsG9V+F9ODi9kVSEiLYaSScMGpobaaMxt3J+i7kyavUZK0j1ePKm+Xs
0Ci9GRT9eAcui86lFbSakjCbIHw2ajbdR5D7Dlz81wd25g6maP+vmUWcBPNq6486kWVY1w+T1sF4
4OVIZwOF3EKWFO+umzv3qqZRRGGx3qGXS581zT05ZUvw56db8S9Sf+ivfZrP3B9Jv4V5l2Y1mOsf
kBVbOern5vPQsHy8O0URYsCmw7DhwUHkNyY80Wb4FMjByoyeO2mHhhZbxfKrsp4qDAWasJN7eJun
Ws+31+fxtFcLHM+hlfkrDpwIICY5BO4AG+42fjRHu9taW8X2H2FP3aANlvyZbH1H3+b3kB+rqtNv
pe/51g/seLemMH7uluVTgDCq742TSxyoVmkSvO18ygTf+XZClHRTK5CwthqBCmTPlVr9GcsRbD+T
mTtZptg69DNd3MBfmYc+pexsZZfNXnvpiQ6+aAkU7epBRxyPL4puwj3h3B6Vq528X8spn3MKxDEE
sAQzIFLmfz9YA1krhShBhseeeU7zqHE75QlWX2hgoK8M/ri+4me31YEx89gYhNdq34gYk6HKq6jM
5jzRrps4e0QosVC2NGfAy/zvB+Mp8bJ+OcxPjPGzZ9XbJPCcKRpXFuecFYMHDK/Ymb5wCdBow3yA
FKnA40x7tGLseMw2/apy9ey3llvg0MpiugQt9iqrxUqvFiUcVwJweQRD9ZcezYoHEQ+04l/OG+SR
jjaySLi5CPzM2GjQ7MoJiIL8ZtTqewV927AVHFTzVrpczpqaa2EGtdeZcuF4nSAcGk0B1ltw0HHp
NFIKLWCdx/pOmnLqv5QzUdy8vjXm6TqeTgVdPOLoGQpi8F47Ngk8NKoCE43YWZ2nYo/rwrgr2gEO
rMpJMvkWEtYVk+/DOLEJ9SyACoLcE54HZLQ6VYwS4qQPiPQlcFlDCVJBg0oHqmN9Th+QMnlK3/x6
a2VANXcpIGeuyI/hhzUXtxy9QTUfuiCN/weAc7Jl1UQWYPabQZoFFNDDtrVukUux0dyBtPLWqtcK
x8sjsrS32LxyM0Zp0JEsjCd5q9SwYX4VjF9NKCyNLJY0j+OxByaI5IflvcpjtJfU/jZssscy0lci
w5X5e2cSPXAsjVpKEV0moDQt/dk0BSS2JHQJ0VSuyx1ovw9Tr6+8/ZbuEk4XxMBnthooLjWSdMcb
FpnkQlCVmC3Rlztgon94ZvH1+pk4XSUeXbDD8a7k6juh4OHFSb90pgErCMYnOULGKdWNHxp8fNft
nA4FAzNCGCYXGrWWsWc9ik1BNje1c1ASFZeqaQ0rZ23pUWY/cmhi/oSDBQrbfkxrDX27Ujcco+r3
KknrxpdvCyv+cn00JxHg0tZiZbKq1MUWLrF3UET6Hdr+TX7r30IQGr7RMbCB/TD7TyrOa2Oc//1g
jJ6GPiRgbhjiKqKlcF88pa53391RlLU22gu0fbcmSmmwI7srIz6/gPAvUG3kf09gIFIz+HHL7M7M
P+Vrto2eIMlXHhpH3VVu8kC+dS0NcVKc+3uW/7W5CHfNcDAgK8VmtR0dpFpcwt295lBz2US2cGP8
eX2MZydXpiFSEf9uZjme3BC5Ry2bN5DZIEg3aTtV8T72vrKvsjVmiWXU9X7n8R6ifgsEjqbzY1Oi
FSZpIAB6KlQtezb89IF6wGacEpRMMuhK297aXh/cmYNOj/1cUICOUTqhboEYVsrNtIJH14DWtqi4
BFC9fkkDvXauWzozjYBcQGwbCjkdXNfx2KpYTaDXw1I6QMWqa3aMNlGQofgz9iuDem8uP7xemUdw
4aR6QclSyFimPtDwGLvYBAs2M4h1N9VTDgQj2mm72Jm5xMQPpFpdGLcALQV2f1furw/1zKE4NL+M
l3LUsMbMwLzvJ5MT5K2y7c06XLl5zi0dBQ1AhTNBFU/34wmVWk/PVdEnxytaf1rFoNGIk9xDarpG
E3Ju5cggzW2SJOiRmjg21OS1hCAfHJ15OEu/6Htx5m1uy+CTGWtrQPhzpxt1Z3B1c8sIGc5FsKkM
jQnLIdaEvX7rxdvwFpGSfbZPbyhCSbb4WYpWEiAnPV3zdjk0udiaBTQFNSwUc/F92PaP9UyJb4OP
2tb3OcRsNKWrtni3FnmdOexHVhduLKpB7poiA9XVWrYFZXobVPEOtcRPVtLD8msaK7H1yWv273Fa
Mz0P7DUnsZ4UtoNYqu/jRNbudob7d3a97beTg1ycvV6xVOYxLA8ihAb/WFxEe2rne6wxFsVb4Uv6
nQrGBp7/j9kHJOQfUENw2wfzJviUfFJuPVu2melNsQ3eFBuajy31jY/BTxlK7BVXdPbkHHzVIjzU
61HrS4WvaooXdDorpdj1Tb7iBM4uLxBzgIq0V5wwzhgT0p56g5Ggp1IcKg6Sv3YffR37zyhRr2zh
syMC8MBcz1DjZT7ZV5J2smA6t2cp0yEtN2b8Ee2rFStnD4rJO1CRKIEbOPNjT5D2sCNHwftyarup
dMJbONMd4Ji7cZs5CEHG2/rzrxZv2LVg6fS5Ngh70ElJWlDkphL1CSuBvjEma9OpGrpyzcqlccZp
U24Ab6bQFz4XOY7HVgq978ExhpdLzK/GFP/Iw/Tj9XvhzCoBaJ6B+oyCntiFa/PqugpLWKrtQiNb
FfwlVBTAhrfrRs4FoQYiCMwYzUv0qS7uBcHy89prEWkVb8N9ZdrI1TX3qpM8hS6KIt+rx8Qx+pv+
bm2dVg3PM3wQhU5tksF7j+F3SDDE6dkXAxCmGkDATn9sflPuYKq31e7Ze81/rIx69iQLT2NQl4KR
C3oCoqLF1gyrKo2zSvob0mT8SG/bV9Xf0FEy3gqbcCPu5G2Xb4rgBjr5gEzpr+8eOjnBK1JlJFJc
5i2QW8vyhiqB3edau0HMPiNcnD5dH+SZLcoBhwIZehje6suHX8zsAZ9qwE/Vmg090QY4yMoRn6dp
OY2HJuZY4GANfcQNgxodpr+RYbcwZO3UnbiaXjx3EsjEkfyXFJjhlwXZ0ojA0HSoEVipUW4qFQGc
gNplkQor4zm7KQle4AqQQQqpy5Day8QkagMG1N9W96iQ7r036XXwNt0G9Q272mQ/g48o2K/x3Jyb
R045LkumvEeh43geoToL8wBdMhRq7mZ/DNkbUqvQ/Ad3aK0goR462lD/+ev748CosfAvdT9kta+i
2hvWH6XoxVPylbf0uQ04YxqgULPk0y4dM+UnEcZkd0TjHcfhuRdScWXFztybgPxnVwzyZMZYHc9c
Dcl5nYs58tC19+zV32TL5yh1m26CxCX5jfcPT5+5CVvikj7JCxcw55etAScoqAt5G6TWW56Uxc5M
x+fra3OCTucaA31g0I0IAIFtsdgRkOLLXFzo2mb3072yN5+TH5TS1RuPO2BPKnUT3tT35S7eJR9R
DFb+7G+N+2DlAjoTyfPImzsA5k+Ak/h4bgfLsyRVYrRWgvagRkc/whyCLiNPNgTZ96CWjTW2uHMx
A11J0P7xRqHPYVk6RZgljMMYXkv9hd7i6M9gU82XH9S2CI3vxntjuIm3wk3gXp/vs0M9MCsfDzXL
PeRmcsyivAEx6B5e1E2v/eX/aifh+7LObe5QJihoZy+WdexFNRc9HxS8SBdO14jtJkD6ayWYPOMv
KVtoaCNhh8OxsILEAv09JqPpBfHZavRbdZLufUX6cH3SzpmB7AR2AEByp7QnvTioqmdoVDBRMbNV
M/wZJI1hk3RfQSCfcSRkvmEBI8FIUWFZKJn8VAm6uYqVyrfw6tu6sVbVPrXAu3huzodHk07ZZV9p
GgxaIYYRYJXprVFewE1dn6ozjykMcA9zigiGT+vzA4IGohnGdrcDWbHxb9XBjnbVXnuwQL5LsePv
1va0NC/z8e2MTaoGMNxpJJWXMarc+ZGeZAwKzoY/Zj//GlNnIjf7mDxVn/td8Vh9g8klfzLvWv9u
vYn7BP1KJfToAxaxZVX0Vd8UfID21DvhfrqhKJR/NJ9Jd+8st33r3PQpfDJf1zgST0/zsd15tQ/C
kqkza6lIsRvSdReZP+FS2iLusGnlVQTs6f1zbGo+IwemYpmWWnUeov5iuvKmdzNeVD+s1+DHsNFu
27fiJXzKfwhv44rDOj17x3YXkRdK0SgSoLRj9zrSvPmXOhQ34rSCOzqTXTm2Mo/+YHSwuUGaVmGl
RgmYuNwGiPej/dr/IX+J7gDn/FgrdZ0GYHMbCi5r5q7jHC4j49DPEkuNKXVxpUvU7fttJzxM97Ub
u/U2fRO11yq/G7d0cu5+OShfmF7cAaIwpn6mUdmr5Hw7qIj1Cp+ue4GTRZN5k6rAwMEWnoEekRiW
c5NOJTJ9w9bsn7w+cILpVxN9GKH1moeNQV30JHNa03Kb9Ao9a0mADJyCUsaoRm+oGa0F/yenDEM8
MKj3kFekCLvY+nWUhyE0FZFtFJP2oZV7WaG1XBa+GEnk/aXNwsC/Pn0EeyLMaPDS4KyPdyMd5+hP
NchVIp5iSzANBtDqp5G2ElKedNfwHia7/fcNStpiGVPSsJvrw4SdTPmUURQR0sYpqvzJqIqtXglP
bUuDrBnpb7Hv3YYVJJ+5iFjK9cGeFH2XX7HYjtLoKwJdukyv8lpGiI89yS/DVtqWrrnNxk1o3PD8
aXtb+KlC/MwrL9kOztzLsHYuTu+RxXws3bgXCn2l8yVCs4nureBjluxGR9+gsLptphup2JTJzJPY
f1G/+PSO/QedYyf38+ITFh5dmGLRS0U+YXxptv4+20E6LXypnIFUZLwNflr3qraS/zx3WOmRt2iP
nznDtcWopdILEk3nHGWJtynTv4yJMs64ssrnxnVoZDGuUJJysfIwAgE5DZKZkyF+en0jnTXBIKAg
otkJztHjU9MjTgvlTh/ZZh/oTioYPuh8v1i5Ks45A4ucPwcebCUpv2MrngiYPE3GyPYKwTWM3VR7
tqJ8QgDpd2bswNDiWADuGLXCGpgxQ7EN/0UANX99ws7dQTNzxQz8oWsIxsDjscSloPlRw4xpKJVJ
2/Bzcq9WtrTTSQjZRG7bUp92g/OfQGJP8lJY5foDNMMdMT9pj00nkikQTHQsllVVOLlaG/d4AWFH
Elq4tRQEGWgi7vedVv1qn8icDxNJ05rULmbk6iKimHI07yWaCu3Wj0oypsEuDznUhlK/rszvSVyK
JbocAM/M1agT9olAR97UEFC8mNVRPgk2HWEPwkZy/TfjgeDwT80ZmV5kw9H6uxvWkt+nofhcLAKZ
S+MrChQnr6PcBALcVWVE/cZzp26T0fYqPyWfUMF2gGLutcjOP18f8ukZPDK5LPG1ua+leYNJ04cY
ovjTbz/8uoGZAZXMBJJOxE7H+4YeN9mHUhgXLQZDtyvqbkQM0SvENQq8cyOhKwbNE1ojSBkvjl+a
tiFEQj67REneih7l5nwEiHF9NGdu4Bkg8K+Vhe9FqAEiJQErJc0dmj/ZOWLMU9M5ufYHHKm2pvzV
eH/5SWtnAR0a027F/uytjl5ObJFD+/MsHMS9aPNGZATmUW6mXfZnMrfYpnQWIK5A1OGsZT1Or5pj
c4vAJlM6zWpzRhJqd5O+17Jbb435Y83E4nT3fSwbhY8Jo3anG+NblDrX5+zcxlBUyiGz56LGvFiy
djBGy4spUcRC/imxIFjjsvj5GzZA/oC6414+CQARa6XxAdYWmwrWXUof0ljJvzOMAxOLecp9CMaS
FlwD0ghuBxWMrSCXurK/zy0G1Dj/jGPxrBKTJE69iHGMVbmX6n4T98K2XSspnlsRClNkALiPiWIX
VlpL8aoOEj67HiBSi83OshtLWUlUnvHlJHi1mSyWyizO/PikKFYgxRqsXDbUlw9yIX4boWIyJEgE
dBSpaGZsTMVJ9dS9vhNOUwucUA1ifYVmwxnQsHB4kWdNSLpiVwPCpAqObm5kCozqNvquK4761G/F
rbw3Oqf4+T8opl+Scf/PNNqfip/Zh6b6+bN5+F78fyDU/i5Oc1mo/Sb781il/f2//1ul3TL+i1NP
1RXuagTSIRn6X5V23fyvuTeYdyLegWtwDg3/R6VdMf5rTnPTlQZYhB00t6PXedsE//f/6Ci0z+cD
VCGUZdSq5V+SaD/y58J8BlTijSWnqCWHnV4nAySTNNkF9jSN4+dA1ocViOV8kv69Lv79+YWziKC4
HKmiGE5VZ4l/WyeRJtmGWNXfOthFLQTneq/aNFJjBCtB/bEH+dfi4rhZ6YRm2KysnFadFD1BrVaO
m0CZ7SqJZlQ314/ZsQv518z894P7r6bVLep9+OiDsehUWMIms7WDSc6/Xf/9SxO3uCwMlOSKyBp1
p5UK9UG3BMN8bYRMGu9Hs8kGVzAmHc2HsSxWYs9LA1qELQWQ286YDXaJZQy3edAiMY9jD9bkKOcl
P7cVFu8fk/45sWkVgNjJmEcfvTBQms4WrdjTtqgym6Nuq7WWDB+uT+Ci8/HfFVrUZgoDIV+NR4HT
+n4HgEM2XVI91aYbrUT4SoaCxtkRCXc4iUdDuJdjytDJRvBNOf2ll98/X6AtPHDij2mXIFPp9KSG
NkqV/xV0400pdgka4v5K/vzCummLp1jOYe3NseFFMNbGF7+qDGdUxGSlXnJh0ZZ15cSMQig4Ks2J
lRDK9rzO7+taNWxeL2R41AaB9N9bruXjKhd6rSgDTXME3wtgX9M/yVpjQNuOdMZkyVDS+a2/RYa7
s+W0/xg33fa65UsTuHAYVdJHRSGXtFTmwjQ5lVTBM1qATPB/08Bs+MBVyBD5mmMS6Y6OQsJgx3Gc
woCnpeGaCMMFX7FEgqZWh/Z06xtuo0ppu9V8vS9eqroS4julnCzxthECy3gZ/VzRf8/9LVM/dGgJ
WV6TyMjy0dCfm9ychA+GAHxyxY1fGJO2cEe1KbZiP2icWcNT3T4MQGkIqNuPpDNLWvKhstoHSJGv
mLu0CRbOycpB07by6LnouU/pjp6DonOGMM079/ouu3AtLd+3sGV6Zl8IrFHTys0+0/NMdKZMSgan
CJt+WDmvF8ws65pl3pWeMqSmW8jx9BZXY/BUFk31TCo6+KWm03+8mrpwOH0MeWlPR4UrC0PowAkc
xHdWTz/Qa6yZ8Vq3wYUFUed9cXBoAtMvYtMoTLdK1PFGSCfxCepz8B/Xl+PSzy/iktwLR5EZ0t3W
KOnOEaNB/QrXduFc//lLyzD//eDrW/TsSZvrutslLMMQ97XDZZ5RYJTaNbnqS0OY/35oI1SykXQi
NIc1IqVOMpqDYNfiGK5Vfi8NYhGCxJaglQhOsASQ5Fi7Eh400QnNom1uYyHJyt+cq8VJN+RRgQ10
0F1vTHkgWVP5WI+W8jB2WrIShV6aqkUoYIx8PwwMhttVzJkbaKPUbLMhEZSVY3fhmly2vA3hWOqN
XBmuJPiKYedyq2vbwmq93K5TuTPtqFWrNQzDBde4TL6OfoRoUM/CaylcuDv6E4X+PpHlrtvmvhFK
j7HWGeK9KTXS8PX6fp4jljOx2xKxngy+Z+RT77m8QgLpMffVqf6jlqegcISJXvqXOJITH6eTBM29
GMmF/GVUQRW+XDd/Yf3euW0Ptvro6YS/sQAxlSG024Aeu02vG8X2+q9fihSVxWnVumYIS7m0XEVk
MM4keV3jmD6CqC64jdb/THtYn+7Vycy0x4EXXIZWomlGX8yYF/iKR7r0Fcu6rpnJE0w25eRKcQ2f
UrunuPWQpv4X1Yo/DKbgCnRtGsWwkdM1LvkLO2mpKRiJQiX2Xj25chF9FYVQsP12GO1kboP1Jr/c
WE2yEjBccCbvFbSDJcw8LZgmSejdXtB+EufF3U5t4iJzm95Yy9Nf2ibz3w9smFmkFXkfqm5heLWy
0SfrZzEMfbkSI1w65At/mFRUdcYhMlxVCXvXH1FjqMwkg98vn9wh9dqVp9+lYSwcYitVaF1HPlSC
4hR9i8xSePa6xF9xt5d+fRHplIqfRYJgWK6W9GK0aSUzndAwqcZ6xRde2FRLUHYdlqMmD5XpNmPv
yTeq0cjyp7JQ1HGfhW2RQgqqF/4fRQqB9MrKXNhcSyig0mcJR7HSXd300taeoDyeFWj88mc3Eguv
nNBLVhaBz6ROcdnqvK8CP4kdvUmDbQZZ0zaQit8MQ5csAbpniVlUDpML00bjyqHebZNCM1beWBeW
Xl4EPeAoA2HgReBGMuA9uZGirTfmv5Yf/icuXIIdeIjmqChxFOS6zGwxkD5nvrqGJrr06fPfD462
pBeZOiT+5IaGML30XSYrW1hqQKRfvwMu/f7ibAdR2xRKNU6u4KXWjSAq5Y73jfp7Z25ZElKKTiua
mF9vPBmKDWQG6DGLvZV9eeHbpcW+VCAlAsLm9a7C7ny1mjxyJDWPV8L9+VfOXP3LHHmTcXL7Se9d
SS1Lh93zTYjj+75Qgdmq3pc6p8RkedHKTF1wHu+F58N1btLEM6eodWtNE+y8UrStP8n7uGhT6Mgr
GcbPZGVgl6ZtPuYHprjxvTiWlMYt88iTYDGkndcIhniN+/aCu3gvsh78vub5dSxM5J+gACtuYWtT
7S7Nkzsri7MVV3tpCItdS+JW6KQ2anZV6/f1B09Cufm+aLPk5/VTcWkIi5solsKu9GEvcAa/nTbJ
OL0ZRmHZifeL+uz/OI13YtjDSYqEGCSD1yGxEJCgrVvZLi1rrZp04cY+aX0sIlX24Ad0ikz46g8A
D7vaeirq6LYptDUW1QuLsKyzxMVUCUKt/88QVLmUba3T14Zw6deXh1szvdYMpM6xegvO6fnXkfRc
+/ULEyTOx/Bg+mNaRryk5tfLqfZtrRifkTd4bM24tXUd3Nr1bXRpDIt7J6CNOYeRnISKKv/Mlcx0
PFWYfs9zL7lr4yFNzNDnx80agc5JDUbH7/VgBep0wR+J85AOJmhoSD8lY8yny9UevbAPQ6Omdq1O
u65QP9czb+31ObpkaHGU06CQs1wRW4dKhdvX4mMUl8+UDX8ECppy62jr+cl7xp0vEc+wTTVFHvSt
44fSTvGGezO29kJSbvRY2PuV6ASd+pKG2rb01khELg1tEXGKnlYpYyA0ztCOXH6Ra0aqN5dcv6ux
9MGwht31Kby0zRav/LIG80SE2TqRbgX0bocJ9A3yGmHxeV9IE+rxTjCUSPBDGCKdXBX0nS/ojZ1N
tfGEL0xWNtv5AVDZOzYxtKqc0UjQuhPkQDXMcWmcbCYortfwiudXAojAsQG5HKy0LfzO1eKxeLUq
Td8Vqcla0P0A6balPaSjuVaIvjSaxamXQk+u8iFtXR/FsFuL9uxtHSNacX2xLy3H/PeDg9mizqT4
o9a6FOy/oSx7N9RpiDCLsP29359HdfD7Qw2tzjgKjRsGwiNe96vi+S9xka5kNM473hP1NisMUwPV
vcal9JnS0eyLdpcHr50JuUkcrQG6Lk3S4v7O4lqoLLNt3SrUHspKzGkP6Z4affj8e5O0ONlUsvui
JjXhyFXoZLX3IRylz7KWrjS3XEiJkKM7XgRob32UnYTRVb1JdJWBUnHsxY09SXniIF0TuoZXKRu1
avKHIZyQEWjhw7g+tgsrtFR+6HytDWJ+2U0IDx/HMUGYtrcQfRhNY1eYSbuSGLlkZ3Ho2zKRxcTL
W1cNo6c4jTskTBlrIeu2Xlp//d5gFgcfeGtpdGHVun1XFLZUTU9pWoS2IRfPSfBrcNr/jeWA2R2v
lpXpaliABHdNKfqpt1p4i8Mxnq+P4MJWXqJo5Iam9aYK8SZd/wi87kmZujtIxV5/7+cXx31Scyvy
grh1xarIbTnPHSjFviWl+Zufv7je1V4d+lDh9yFje44z2nui/BailZWb49ImWhz0vPc8v4FEjqtP
eOnEcrBbcyDBlodUBOD/uz5JF66PJepfkorCmARZIFrs7poUScYu/+gZ0tYvy8dWXpNNvrTUi1Mv
BDw5IMdr3bgloPPg0lDqnZcGzvVRXLiXjMVFrhb9qMz6Y04+dfuql+9+ERf/zwEwFke5GLVGzwse
r4rU3BR1vk8JFya1XXGHlz58cYjDpBlQaeDD5fyDWFBCtn7+3owsDm5iRVWB2oYAxab5XfbKx9gy
9r/30/MaH1yjbdnFw9jrjTsiAf82jY3sRq1Sb6//+oUNuZQhANCnRmJiNa7kPcUBKtpNcmfK0DCL
4otcrwF7L1lZnF1fbhC1VEUQdKX1MknSRhD17/C2InYplnYhJL+5MReHmF1flolITKBNPQ0j9Nlu
1Fmq+PpcLXCB/+7OxWVt1igAqlonOMPOdIcbFFxVsMG2/62ib/ipczInF7bJS/XRy7drBYZ5mU9f
G3ATHy9/4AelWgYjRCal/9CI4TfNhzkgF7wf1wf135xdWXOcPJf+RVQhENst0KvttmMndpIbVZxF
EgixSSD49fP0VM3M+/aXTtfkNuUADTpHR+c8y5XrX4K6Z6AelkWzcUNEt5do0JfMq56lSG/5+l67
wUVID9b6mHXiBqmKntJOvwO28QCY599tC/+BvqPR4vdpNm6GJnxyQf2uAvUwJtGNy1/JGPFFYJNZ
QqPaEbPL5pCe4jYa9z118Y3ou7LpXJLNYFsxKVTg3iZcrckba9+TtS0y7X0iMhxv7DnXPsD5p/0j
gbjM0rnOkEDA3AFdzq+BdSqjdFhV2fXteKvau3abixjv5oYyjHbMjtPumzdPb3PUfoaW1I1y/9rl
L0J7AkgX9DC8Kk3h7abOW7KnUI6Hdr0lu3PtFhfhPYgpQeva4UQRiPthBX5dzg9Mp5/+HGnXltJF
JFdN4tNEhONu6cOHofLkRoLOvvvzxa88+yVQzvIB+FY74bAVLSX1hwNU+DdqvkXWvfLslxA52K5r
UAWbcQdHyqAIhvBr5sgte71rz36xKy+CVGg8mXFHl+lOqPDYzu1jPzU3QvhKkF3C4gLM6IAY9oZd
PbNnkcZg9/sfoYrcFz3r182f3/+1m5x/2z+CrI1mnU0UN+kzGRYs6/Zpyr/EbfPD0zdV3c+h9Ju9
4NLb23bBWAsyD7uYQD1wBPgXcoNLTpvoRziT+35iWam5OGAmXRezEF0p/e6FeqbfNewm5+/a57oI
9NkLkXGpxecSweNoomePJh/HLHz985v8/eVhePHvNxmtcR+cZ90bzkh1mrI6u5/jqtnPUCd++6tb
XAaL8Kpwgnp6vYN/yOvI/DIO+g+1t9w4j175BZfBkvhmabx4rnfhOna5CuihX81nmNXcwKv+vpr6
D6UigFUavo6u3kmpVYDT9TKYTbaMYoAcfO+txwQTjfQwZl4V/NVGFVzGEOkh/kCnqN55nRdvaD2r
Le+bbRzHMjdoIPzVIQzIj39/e7EwS0LYie36jksg6T101IPl2Gm9jWfIA/zd57/YEInPpa1hGbCL
lYW7LQxfHlPB3TdXEe9G0X5tCVzEiM+yhAdQRd6MLqzjclGQkPw10m41ezmjrXfjPPP7rIPU++/3
NQQ1t1MMYAOXpgbPMXIEen4op2WzpkGRTs0tA4srjSRI8P/7VlwkwGcMqt75zS+WfkYRsTFr+Kur
wtIN3aEm6QbaKicz3Lrj+TD5n8kOYrf/vqHnOsISrevdqr29IKIEzCL3jV+svckdaTaB6rcu/ctF
cQn7TEJWp3BUgcgj7xNzyNQYbds068FB55PybyzwK+viEvkZ4dqxxAC+dK3t7l0radHbVj+p2LvV
dv39Vh1cwj4B/OulXIYKBOnIbGNJeCFB2Cz+HDvXrn5eif/Y5ybpOx5aInbxEqbbQS6yqBT/9XcX
vwh/P+7grJ4oVpJJHn0W5hQeM3936YuYP+P5YUSLS68rRUOBbyfS/1XpBXe1f7+SBaBXOYKDUdYy
uBuE2Wf901B9//NzX1swFxFeD7AtxZJhZVfN/RHdu2rrpPfMVbX9uxtcxDWLEjAqQi8rnQUVJ9Xd
mIeeH22UJ37++Q7XUge9iGTwUwYWARu303r4Gcj+M7p3JwwcPwwu3DIvfnSTmOC1aH423a11eiUz
XsJJeZxwbwqs3KklUNupZe5IemTHMeSk4E2U3kj0V7LUJZLUWxzYas0AHUsT3g0hfYDG1/0czhvQ
CjFL6e6x7tZc278DdQeXMFJX+b0dISJW8kF781afz3WARadr+eePdSW+L3Gios1Mr6jOAGuK7/kU
bZeo//J3l76I7kU4xxv4CG6UsZgzWY1UrqLnP1/82ne4iO8J54e15S0rmy55ZXNSeNPndPzawB4g
1MHztNhCNrcOLNde0kXErwAijRNcAnbzwv3SiMX+YoPO/g41Dg7qvxNK1iw4KNZRVqa0XWEMQES/
9Vryy05svSVGee0nXIS9jTXTCQSHMZFZc1d/IO1N1ezzY/5m475EL9J4BZcWx5AdWbxwumvqqgm/
JbGL/WLWbDiKJVLDzgPRD6yU1fnZh9kMbb9J0LY238Q6D3RnUKAPN8rlKz/1EtrovB76J4HxSpAf
DD/Uk25geJ+ozvu7PTG46HBBONPEKREJjEpWLzqmtV7cFhxDzHD+vLivFPyXmMbB1HaFzoLdgL/f
bWo2PUnWnGC58zPy563tbzU4ryTNS3QjSsYohGUD7tNVUBgj/kMNOjwccL19Q5O/ovShX/Dv1d0l
Ex2ZwU0mO8OtuiGnYJWHZSVvGRlv7JrXfshFNqDCArtgYRRXBZBW0OvTyKfPMAH/ybR6//M3ubaq
LnJAW6cQwwuZ2UyBgA+D5wHv4ah/Y1e+dvWLFMDTpfapFwIqgfZ13tYDP8Htz7z++dnPr/o3EXqJ
k6dz10HZq4f0sj/qXMYMKjMmgwhxSv9ukgktyn9/ZQhWkVa3ymwYZoKfOjkA7xb7a3Kj5jqH1m9+
wSUWfo3gM2PsBE7QgAVqR3A3/eghkOled3SvefomkluttSvf4hIciuFIuEL6aNzIjDTbyNe6SL2b
0NMrsX0JDg0haLaq2oybvuUbWKqfaGhEno39L0vQzamWH3/+5tfucw6VfxTudu4Bp0yWccOIepYx
f2oScae6/pGOy0sgIpn/3X0uwjuqbeyFPb7MTMjjMAVbTZpnNUNkNtGsXKT/d1n9EhvqrV3TMxUC
hRXJoczQ7SqQ5G8hEq9EyH9rFv7jba3WUianYdwkXfAuFf2AQfCvtuM3qsZrS+oivEUjmrbtqN1E
mYC/ZUCDgqzs/2eS8T9jKliE/vtTK1L3Qd3ieNYya8VmGewCiL1tZLNd4rOfHR264BYr89q6ugh0
NoWMkgo/BXTm7yCaPggyfp6CiKP7kB46V33687q6ktIvMaKdYIkxMe7jNWiq9dF8cp2zRS3SPUwB
bqSVaze52MnrCoklXYNhk3ZuyE0F/z9v6GEBZYKnsWE3YNNXFtclZDTDJNQ0UTRsptpOW1i5QWjS
S9Q9X8j8d1HoX0T70kDYZoVo4IagFwCNye77Sqv7hovHOZ7eSd/ewo5e+fyX2NFVNHRt0enaZJnq
IcvTHZvah3ZOxB8To37pfrpxgL/2ac6h9I+I1MmSmCRl3UbWkJeFGRFEV9dO50M8Dfng/M2fl9mV
yPQvtnVGqRrgnobbmF4UitfwQm4qe6NSvJAH+9/QvMSOWrKszA4cnZNG75Laf+ZLuK15Cz/koL2f
Z8xUas+9RdQd0Ow/ZZL2W9ADIAzXR1sTuf+fsvn/PcdFimAhbmWBY92I3vyKQ9gYxlX3wnvy0AFA
G/d/N/OCfc6/vxpcl1gLtYhsS70ozybve6v0xz9/qd+XAOQSTVrD6pnVYZ9s+9g2Be1hb5DNEduz
sbF308rtq2/qYAcRJLH98x1/vzbIJbiUqDZsV2A8tytzKipGQkx7FxOl0xuJ4doNzkH2jzXejanF
WaXLtqlINy08f5T/dwUlyS4SAoCevVkCXHoKgt0qTZkltyAk1576nOb+8dTQMZBMJD1eyxkQl/Jx
KBoI2N/IZL9PlvCvv7i6Dz7surS0dE1VRrq+10P3BNu+GxF57eEv4h2eZyjumoaWmF5vXRQ8Un3L
FOu/C8T/LFJhT/DvR4+AKROwjqXguKU/AzVHP0BLtEfLWPbcjtPnENY7thtO8bAuOycmu++1qZ9r
QIk2thF+7hb48xBlp0KF9EMIRd68yupb6OLfZ1SSXeQA3UHaWdk2wWhFV59Vr+btvBKYg3mkP0I3
cnj5c9hcu89FDpBe3dF0ZjEcQ71xP1C76J+BhSTmnjfrLB4MKp9bzQcoWp7f7m/e+iXqNFkCpqeq
Vxsxulm7giipgg6ifqwfx3xQEcEqFT1pgkIMEB+meVivC04RfkdZkBaYloJz3qouFs22I7yqwVbo
2Uj2o5Jx/zUM57rb4ZBfmRraahzy4/kgZUjuMgE1l9M0spnEB4epaF/nLpo79YkuSdp+bIkeXD4F
EPoAmscHaj+sGr/viomY3nXbZe0IhFOXfpoh6ESzFgcNJlsvd0laHcM6NIXWovsUQYcqV2odvgzt
Sn+BibqMebL2XnIH/lrD8gpH3TXPtCPtEWA9cezm2H9YdGZsoRfpcOhrssYbdzpiVH6dU9J5R60r
ym2etIM81rGMd7Omamd9MTwG44JpYi2hhbemogaluwnB52iTpdmiu2t5UbmZbyNvpbmk8qBEtn4W
lvhvmgxF6vhWxfrQpkN0DrEsLJScnSsZhKOLuPLTPLV+oWK6gREALCdWPe1SPQbbZUnLuot+dMNy
L4yuCpK4hxAOo1GLwT2b5t0yqV0fZH3pTwMpZJoUo19hJLmoZxEHxdD/CMa7qp37vHUjnLmDHgpJ
d+BNgPC6zXqxG3t1dMszcB+Fhoubc3dNix0XfC048kgLuDfcc/LMgthWf6Wr2tWBPxYWan3j+M6x
5zRQI3S9eRxr9+687yOpfoCp+x56750xD2sfnFza5R1cLeDLsDUK7wqwOtvuou7rNP3AiTJ2z3Pw
MizDEWijfBjkQQZ4Y92Qx8unMYP52Drep9PrzMUJ7/wBaKpD5Jp3P5siZAeHZQw/50iuTz4PIaoq
IQRmgHxzqpXPLFbAv8GWb++ywBbOm8YTMYYWacjakwg42+m0CuH4VqvhQLsoXEqszQd5FsaUHpqQ
g4EFMEnGDkaTfXbCq/WhBw9XI9tiPNu29Hu4BIdRu5eqsnE+zNGxGdQ9W2iRVOFpEmoLA+WHgE1f
hol/qsT0M4wjOB3qrkyA1s5tNtvceuItWPhHa8anaMWS6/swTzEk20BT/71do29Ee280o+/jmj2o
RBbtAr8o35XCCz7NYQxmVLMUvi/8TdKLzyngJNkQlHVgTkrWWBfN9N2bqxFGV9mGyr5k9qWBA+kA
Jgp0JP0pmnMUY3tfjq91Rl5CGZa0G5J8abvncAXNI3MPUfAGRfQtaLobV0X3OkgwSKLZp2mGraiv
njnY5kvl7lWSbqJuAoG6L72mxsDhANuGrUfISQkYJ8PO6DQCnCPGAS7x/qH1q71NMba16X4mbhd3
7o4LnfcVueu5efRqj5etbDdW8ANkxgr4l3xBuOWrYo+cwz/cH0uoTBUr+VKvyVPiL1svTnKLcemC
/R5pUIgWsQ/saJadJICXfjrlRD/Stt2bFSJidbdhQj7Z0dvauDtxLCnZ6Q0kMTYzOMhkzKpysOqR
y2Fv1c8k/h6E9SsPqp2WaY5j/yauo2PAxiIe6FsgBU60Ig+bQ5fJFxigH/wOWhAcxyooJewCOlQw
no3uoeK7raG2kfcS3zQdZnU/zrAis0H6vpBqm07tU2h72I9O4TuIZGiype9B153WM03aTUdO9P2S
ye0A+m7e+Ho+Z4yP0Ix50vO65yx4aRy2UrGQuojNgHIe7j0b6idP2I1cPs9RmLdh1G1j67N9IqCz
B+/AouvGBlRdtWJR2HLC2bl0UIbPuQH60nqUfllrpl+gbpR1uTZuZRtrA/3RVpg35YsUyZMJUvpS
OZeleTJr+6KJXMpetPj89aAKI6uTv0CIeBlg+RT1Ji7wt7Z9mZrFe6LEglUk+1bqXeURxHXjj/2Y
wxU82UkaCrhUgyleBDBABqVXqKTP4wgv5zWboQSYC5aCZScrmsAwmXUMjoWhsR/pNOnXJoO9fU4o
Umq5AmzY5pPomk08+lIVUIx25m6Wy/LEQBwJNwtTvDtGbay+pRiKf04TdNnaYQhPlBrvIXAtLdis
UEJNveN6Ozo7eJuGZChnopXUu8aLzLfQS+DLt1D5BSSXgBex4O3nVgu7I6SnhZhWfc9mmRZL0+iD
CHDFMnDK14dQ9TYqGwb8/yGulim77xpG6p+xF432mVQNfXE8Aw4lUJ4K4Z/odd9GJ9w3xgINO1Dj
I0109OAwN30A3HVxmw67/s9FdROE7scue+DT9LluMu/OJNCr2pixjxBik5fZUo2pUGVsgUqjpI22
zFg9bCtlMuRyG7zKIK2+rEy0CBuFDfPFjGN7MAmRL8Ma+d85F4uGHopw4f0Ez5xfvIHs8AaCKfaL
Jzv3UzbVULKZ1+WqdHgYvJieaumCHyG8meCnDcegPSf+cpL4il9rwJYAqjTDaYLK3nfmz4Y+rbCz
2I3YmJ4aGvfPFK5zL0vT93tqMxgbhTCG1YVpY/T4mBv8PWtdelgFJ/lEm/RN4lKI0mRA3UDH9dMI
3EV1PMuWH/qqlyUkD74OhI56U7tQxs9tNsgvZ7k0GHSiL/rdeIHdjhY2ewczgu38aMHDcaWasBH3
C20RXzTT2JgWqh5j144bDxo/H8QczZ+blLhPdPSTj60hzRETgGgrtZ53nRFyC35asM+iZDkhYU7f
4skbRhC156qsjUn3lOOZloXSu7NcaJFlqfchWoJ2t8QVHBUSvEXkD89bCmxz06fBEV2VbQUpaYyC
oP17v4qpgQO2adUvt/bNU1SNC5iDk7jT85x8TkLeFJ4QpNANDWHVRDTu0mMHwwlQpNDSq0P42/6M
BWYzyHephujBbu77YThJeGa4YtUDUu/iVNg9V0vvvKJrbP9u3ZT68LHgc/p5yDL6piTzxUMPKU+e
HVooH71rsLZkCb0ukhSpz8l0qJ0Moo3TKHBY7lbQ7vfwEwIMZ4209fJ1ct1TZGQ05sQlIN8VcSS6
eAsSIaatovY5h4eGmNkvhYU6e7mvVtVzoLITO9nN0nRoSR4UnY0dNl2QuU+NmgHCygQSxJOMARQu
6rjGJpalMIORemyGAjJQ3jgVfecJm1MKuXsUvDp8hmZu8FWF/CVyzCsM7z2GA2fPXiBZMk1Q1mYx
ct+cNB+dC7hGAZhy3h84U/VhjUWEAoZ5kmySaDFe4aPEVnehDmGNYZEFn/XAmbyfqzoqMre6Ydss
rlsKCHD63jcUPHZ58BueBbsMuvBBVSy90PQ+TebM/rQWAl8vc+0NejeT0WRHHcxkgJuuAcFoLaag
yeSdVLZOPrQUkpZt3rXGjvfzFCwPyDHpsg1kRdRmlo2XHXs7R14JIbTQf557MS+nBi/7S4dWYooa
MZh8qOiY8BNotdVU8Dqc0d1XTfWNu/NRbobhfbajTa/bHD7JwAr4OtBvPpS0eekEg/Jqo9walSNF
wdj4KOTzbNUyO2VAdMLilHXR+lANkFJ5mirq7IYukIzdpJDScnjnjrtN3aRLUoo5HOq9ZmDAlEur
5U+Y/tlq3zWk6t/wbRZ6miB9ZotQCjiGMQT8BDfHORmgojOiwCJASA7FCo20GjPOKWbbEJy4sQhN
04Z3NDCp2muqW1tCeWelJ8iQJe9q1Eg+3VLBAlp3sQc/sk6zajvP0xQdvXFG6yvyW0NLYLvTaj8O
re3LqBcuzmVA8A4DKiCYsfhQL6zcKtgmWgPzi88hyaA7AevS72sr5BsCK2rLHryzx3QMqxXt53nU
Ben7BiL/4VDpgzU28Yt0zlRXQAErEdu4Ju3yMCdyTAv8V49+NzXVXUHFjJN3R4fpEyTbkLpZ1Xvv
a0fdL0hNr2+DJMoUNqvacYcPk+o9lJ+WpEiWyjM5r4P1ZDKfb42u27HsJkj7bSvRKVGu3JEhx9og
dpdxz8Zl29TMvwtXL4zyoE/wNxyUa3nwmKPwHsm6pS+tSyHBgCvO9TYEWR9QyBGBR468H6rwRxQZ
HGwijFa/skbOOBXUofejivtw2XVxM3l7KqFltgeZ2H1gMq67UqlA1mfCaeDnSQNQE2RCK9aUQSx7
+kjmmp1IO3lHYL3W75kiTV7NES+nqh2yAjBD1Hegi6bzkaczDba9IQz26Vkcfka+4M2WBXAFy7lK
p1Pbm+TbgrIIBtb4mKJ0hNGfOnFqPXHZ9XYPUeXg4wAadbqRhEK7a3bKTCdsQSvLdQajnHIhto0L
D2UG24ux4QC1EZsExcKn5H0d6jT6gMjqk13lZ2Odp/iKwV6EHgotPjNvuq+CKiF3U1hjxTpF6267
DgTBifkhzU6hYX671RPvXcmZF7QbEgKmufW6xU9xIMK1cYJoybytVqT0Ow7oOIhLUx2wHCOQbDkJ
5w9jkcGSb90sY2xW7KaNGp/BiZzWol79iQOa6QfNNuQhI2UCQFeSJ563vsl6zFiJvdTEOYNp1et5
VT5F+sxErLymI0f00+Jv51IzyFGQU5PDiYvZPVIcwMtCZFVXZGnd9QX47yTIYRoc1/nKIsJ29TJ0
yS4ZM6AE5hkvLo+qxb6PqhlNaWYA40sz6uCMjGq4l8cKRdexrsTolxTbjy2TWAzmHqEbmiO3YkWh
z33oHkXYlT4nKUwaC4oDJU6uQcae4Djri6M+UxHyhAE5WYyajr/WAdbw6GMk3UM6MILq041YsioW
DhSOBAOrAoboC/iQXGfvNjSLhtefGZtDzTi0r1fEuypoJZMnaOaZ18XhlAsCiNVvs9dFH+oFOCjh
eZXJezJHCdon3EfvBzTC+KAlqiQcfaFkglyTEv4RHT8lAXSrV0APQh6v8iHxtDfCxWoELx7tIZM4
nZO1O+eBOWZyrfOKqXOWnu0URq9QRYMe91lRt66fK9+OBFqn3XnvtF4Px8VthG9jvvmeCSqXm5n2
9d3sRi5U7iCVmu19tqC56xZV81OEjVk9Z9zO8cOM+nv8MCokz8Nk1hkWdg3YXmU/B2y5D6FF+wSi
Bx8/tl3HMGlZMLkPd8xHlfddSNrEd+vUpv4JfaeBbTX1gv7Yc0tVirO6OhvOzC5M6fdRcqkeYart
jQcHVOrw0IJkKOEzD9lBHJeyJe/nISMHEmajeYzG3tPfAulSdR+rcERrS4tGiR/dPAztvQVsRD0K
f+HrK/NIZT7AfSASp5HLKjxAuSBWD1CSgCbspra+ikEz90L2c4WMhsOhdpjs+wSxWokaFFLu1VFU
Zun2HZBDAc8DMk/+ZuwIxmMTVkbwolGEHMOgCfsDpuRT8OB3ElKzxUBgRVCic+7PZd8kfM0hQDD/
RF+iwbYLkTnT5Y2pxxCbtwzU9zpo2vkD7VIII/JUKvISYT7j//LXTASHyKNoApgB4fjOU0C6YWxR
t7V8n4BT91BBhX3t5mLsEzociDf56zuoYcIcWCdM8KjXeSQ7aH66p6Q1+jBizDLd44wQi6/h1Mbs
zR+i0Lz5bgGEG/nXs3jpc8hXNNS6tQObIxcxWQc/77X2msc0Mav74UHdLAQoh+jVAKaXaRmpIpm5
je8k08HyXg8w4TiaMO29Eh1eEFNyjm9Vb7WSHD6FxjLyEUdo5rYTau3pySde6n30xyBlx75R1fCQ
yahey2QSvv6gsjXFIRKYRkgr5GPsQCB7qFZspXMeoiOwlu3sry4q0jHDZofk7vkHw0a/UZjO+unZ
xgxl3IR2CjS2cOgI0Relex7Nsd47IKxpGQvh1aX20469q7ib0egInd/0p070IshyMO1dB7RobJDW
AKvqyF1EJJ0eifZBvVw7kWYfXRf4cMkltTAfvbBNsewS3wMgU8aiAvcnCld0TZH+17tOta3n0NqL
Bgj2d7yu8AcRHYcHIwc8yxkBW/OHHoKn3UdUpgHvYC+MHHpkTVoZQDT0ORPwAc3QuICQGtwgBp8F
XQE5AFu/VTUAIs29tmxYMnRasPBeOwRa+DpUwxKio+dj9w6LRIWt/5ak3aLCkhvYHOPUEk8Khmu+
36Gr6U1DM+1qh2j4EvnDPG2DpFakQCk3uqPXclOhHOL2PkO9PJs8JLqZjqmaYcZVwBADQ+UZUDx4
98Jnx+69cVmjO8yfk+iTH2ad9XOrGJmewRyqYH4zj0k23VOvP0uTYcweL281LOjlXDRMVRhThwtE
nncoDymgKQZTsMc+iFn4IEKezU8EmtYV0ErRKBTQPmE8zGM+6a7m2wzVT7Jrg4oblChqNNU2amCt
obFXEYlOR9o2OmrR1a6H+X7qHByWUVKHcuNXpPfxw4zJNkw3Fivx3MQAaTgeu03kMtPtFVUe+qth
bziKpK79asW5LzqNON/lAW9l8EHOazfeTSb26bEZJ7uiUaB7VBG6zprSsEiGRwASw2GDtsLwg61N
mB5Rojb+CdIoo9nWa+sq7OOuHmGcs4q+5PB4iF/IGPDwfWkiLy1QhnnBvpOdpPedJ50H7v0SLAfY
6NZokkhSZY99aEO02oxnow2cR3hJehLuFe9NvV0RBqB/YraN0XNDOrHnMoLwfhT4IgbXa6zlQ+tH
5hWAC5wrWYWOR9mIsY+3C+bVbNPwuUW0NxbnSkCuKIz7qrhZPzCI55INtG5TjCzQweg3dmFh9rE2
3KpDsvpC/jArRb+hphJzR4YQNV98UEuCbVtFzDzXCQ4BnxK4Qq0vgqwR2fIJB+cDhIIAxwAdo4Ma
gKYhhL9nagCz912MZmolKlhvxUPmFyHsoswrmk6rPXmxDUkp4EPHtjFV032TOjceQmrjcS9Zy5pH
NLqGx1YuvN4oF5FsO3Kl+BYbnDeWdJJSQrZ3Tf1iHFEKC5jcq2wukyH1px/adnG9wUT4DEvBHMXg
CJdGwy80oupqiyLGuDxkNtR3zCD57YVOZvLQVl7qv7rWy5LXOqqzA20t+qRoqvFNknCgWdwScnrP
sY2woh60TMrKtdH6UbhhrdAfgAbQHsMhD3a3a9bo0yBjTGam1ouRrwfr0EdEzniLZ1DyXuGU56ef
/Yzj8JpD61rII6rWti67JYRWv8gU/awk9vgNs3H9bCHqh3ojU9P8ARjzun31Exm94tCCM4gTBr3M
jIUqOM19w9kvKGU49inN+PRtkI3QG+v43Ows5kxn/DumK3fGJTH60lOc8ntmUWbfQX08HVEmsFZ/
cnGDPgcNGh58ime+dBROagujUa5k6NlvtVjSdi9JV7NdFfpi3lN09X/ZcAmR88haw5uProMbMEIB
QnXIgaxRjzYTw4PF/53zWYUwdK6gOPs06xi9e9UO7JkPDUYtE7MHvZjk5EN750NA7Bx+gPUnRgJB
NKXohcZDVB+1YCts7OHn/HPMxLpLF5vdN34afYWVe7eNJrdsqUDTrnYJ2sKBQKvWZCNGByRTxz4C
Up9m83iPyUG3Qxu2fkjB0NrG+Lf/4uy8luRGsjT9Km11PeiBFmtTc4HQqSVF3sBIZhIaDjik4+n3
i5reXRaakbGWZmVVxkomAgG4Ov/5xbpzZ39dt1hdW2OBn9tsHWPSM2ntxtIKQCmN6V7AL/jak4gI
80Cr+EX4QzdJERQAx335VEUKVQVhhm92PCUXZk3LqY7mrxExzRuMXqoxdOsgerN6P31JJzffal7T
UZCM81ZLUvPKTYBZwpmd9zr3A6ujN1Q61rZoguGSnADrUFWmPKIbNuZQuWWv4iCIvvE6tReii8oI
lAZj4rHyjdVkzhBmktqQP52kwjzTmfvqWe+78lYUctrpnktJlQi7nLaaKY8BfaC+5ir2BR03O8bA
EJqzrTaEteoXcLSdg24O6d5MrXqXuE2BxNEpv9TNPG7TMWg2WcplwgzfhxR02CZU01XTfCD+1s9X
QMj6wwS55qZsi+4qMEW2z6oeqMV2tWYzCqtZ25xcyCbsZxxW65JyoJetduvUuX6tox+4Av40Nso8
gmTdbDzaHblpbCv+MbLLAPDKrOA1K10KV6dR+tYwymiL04H76M1pepvXboMe3vTWpTXlHjEc43wh
PWPapEURbDCWqmwy4Rxr1VWVS/pbY3UGAXF6wPI6qJw0rcCy0aK32U6JEkXawNj53sYdgsIUOC6g
TAsDGVkbEZuAgtHkP1AkO1+SLE6DNUtCUaxIPTfuHC3x/dDAh/xHqg0V1ufFQFWnCjInJUkBIfVE
hRdKMCTrHPLQYxdIfUA/YYpvmqWpa/oH0UuQTc4hm/36rhwkrMgmsGh+Nd28lhm+xJOr6ddYGFU/
zfjYyxK856ke2TV9Ds6UnY41HMD4TRhVI1AEXVsrr6aw7uMZSKqOO2YIcskbNm8sz8i1jfeZ0XlP
dqGbl1aZtjuDTV+tPGPwjaN9HDhklTvQWQuEiSgfHUKWcTC5knixvShf1deEk/mbJC+9C1NThggj
DulXESS/jWoKeRHPTfZcDzU92GIYhlUu0vh6MD3jK5A8RacUXvzqF3G2CixdrTuqjkvNN9o7n4rl
S2ILuSs0QY8dEU5qFWrtZsZR3ATaZ4elVudXOTZhQ6iqlqMLMZL2RtO95DnThHVTp37ehDJxh6vI
89QhaaqB3gJb/n1kGdojtl1eu/UjQecUAy2iabti7PZgb0ew1RQcZVohr1vOYfuuzMebwbXE/Zg5
KWgwXVLDxLNsrNNru4Nc37MX7BxjIgo0S+dLMlTgLoHymg6jMCtSTsDCyoDwC2Ob+U42hBIngVWp
6vKy9WW/HdrpS9zCG9YBY6gWav/gllpyN8/xt1gNExSzpAmDrHF22pjQxB59Iinl1JHsk8qdHtj9
qmZ/vcoG4h3TWfvU8TGbnEpFx0/l+8yh+7OAOrRKEQKjJ4zKreHM+BGiVAml37r7yT7SALQCi009
UWLXFJ7cFohgb/phLAFV2ujCcCbr5xRV2g3S2ONZV7rjdzV2+kVfZTrte1/fBPmc7GQ/mNi3+P2d
8rPhxvUCE0yntP0i1EVWrV1HN0IqT2vdeqW4mjzhfmpS+tsoc+Qe+DvYk0Ej79xqng6BFqTUanPJ
YSjoHkWCdaKMBzpGM9mjb54V9NsAfvpK+dW4qqhOV14/WSvHClCdy1jba0NThzqW2GyxegIIpsRP
Q/SPPhbEq94xxDYBrX+KCZAImxhEN2QhjGiag6aaMn4w2Wi3ukk3HWPtxEhvAPAaPAh0IkWuK+lZ
zh1bt6y3Vlt9aamJiQAewEC7nS3LlC89zBkC3zDvEzu2NpykHPMwAd25Xxw9wxQ5dnXV3+i5PWlf
yGRQYttl7tAY9FqjKX4QXjdF1xbeItT3iGrj4TCw3nfFmp6g0vFJFEBQ67mCYAlwGtveWIbovauK
noET568+ASvNS6bSQW2k4+PqXCWm4hX5KcyFFGxiJ70eAINDO/54VxQyU3rNMyjNDSG9bWFDyYhY
g0PZep1x6U+9WT/bFkjShZq0iRN+M1ROulcNWZv3Lq7U2U+8hdEh6m4l8aLp6EwVP6iaSO0MDSXF
wAhPp+p26JrGIDcs1mX8DNWiIAUDOsl8MJHhe5dJixE8m3/bWvl15EV+9jTryq7fvKSPyzc7GESR
hkbALPtZ2YNVcoof8TfYBoN0zfXUzbq1MXMzb2nsqJo4xdoZ8mLv+oEj91WW1blPddJ72UqkLOpi
hXNqO++HY/zifTJH47QTgT5W8ALMJLqUcVInX6fBkfaPETprrQFOFyJ6qNoUHlhY4cNuU4KROk4U
icve9KOkCzD1e45SqoNqpKvWutXtiR4aSLM+iX0b4dAOilfgn6+ZU5dfM1bzZj87XaRgrtc0Ix3Q
1eA1qK2mvCkrk/FcSpst3yIvXv/UaG1J/08ZqtcwRRBT/g0Mq2EzwPdDa783XtO0exP76u5gsJHX
z8Ek8Y68KHSsuMmk6+vqwBsIsJwwMhzSBaokIZpX1xva8mKKOGSmoUat1Hy2iqr0rhxhaPMnv5kN
eW2KqSs2DAxe6wq2KKPfD/hDtRY2pdc6w2FgvHD1KbOfhSQekvzP2CmMNz2YZfrMTBTDI+Kxo+du
HLmOvDB1Q4d94GJyAyrtq8D7qg1sXS+u09rlk9lWymBjxSK0/+TrQNPwV8A8NxpRKuadIfI8vXes
tMVqnwN+pAAJ9KorrilpG+1SpP6gbuY4KNSVN9VFoy7oBtZdeyxZ8cSwCr2PP5lzVLWbKtLxqu5p
Q5p3Ng0aQZg8G5R3GZWVqrej5Y1ymwiMGFmf69ztrxvXEQ7pswM0MQ4mRZSnh6ztXPVjGMB1OZ97
7WQ8aW0s+n1ijx4UZfptx7ToKomjvbIrDxiUhvtsPJeEV1XwThw7J4/OmgZ6wn03Pge+XpT1SgsI
1KoOZTtyWkxzFXQXUWqReW3NTt9tEiqP+p72TA0Y2vhlZNHlc2hOYO1u51llblq0Ya1zU5A0FYzX
vDpId9s2ydrc3jpeWkyftVIlgRYmRmeJfgsYNYBfiNk18pckOYYZrtohZm5mKorjW87V7aggmlgu
Zxw7B//zoIiJY6peIOeYueqAsFByQqYQNaSXpM60I6FG9P5tEQSA6gdodDXNgtnKPNmu4yHodRXS
bPf7bDN6du8/ySghFoRV3+7zT7UGk+kOLEU295nMIv8N0DgYHp08tZznxGCCPNWqz40HX6fAZz4n
yp6/+3i3TxMczbIF4sIgY/Ktte64nX851sMUX+VJ7rtXhj2nzb1e90pdF2JKxk1RtEVDW17XI32V
V3XfXqrUV9k1KZWJdx859Th9Vn2dZPR/W5sWd1/6dJTbDneC0tG94WkuEIetjgRu5ypJ7Fl/9Y2j
XmUPVJ97NPgjJSF1FBo8L9/s631jpY69NbGtHL8H7WhntKaCyL5sonyA9FFbrTMOB6gqccAi7OpO
FHYDnEegU5rSciXrNp5WsqAABsCb4ZNdQLyw+2uFJU0V31ZITfKr1pG9/6mRgC+hPZVKbJq+68aN
KIqK1Plc6VfwIfSHrEggyQQS4tc6JbjopdQ6+EbTCPq+qUYqpkib40eLjjv2OaqkVxykD1rMWgMC
a5ojHZzKoBiEO1hdHjGSgw1cpkILoDvfjYxzUr07BIwXIGHE+CrTB7bphsYSQKqR2a1dNUIunMxa
AxAvYsdhiwAcu5NmMtU3AbB/cFeX4BMDCY4B8OotBZQnyytXt1yFsU6tq1lfYb/jas/mGE/f64Jx
5q6SDp7djUafAS7NPBRiDT9qjELNS6mnzOM4LVaDn7tXvkgIX8OTwAeRJBgKCoo7zNNKD/iOlBaV
+0qQZKzfA3XaybaA0PU5KDDiuI1pPwvq26Ae17A3Krh+UnFUNIfWNOk/RiYUkFCgFiZjOHdSArTr
Yhq9l8BJ8vmZth3Yb6sQgdkqGIen2LDqF3zlxF0QB9wTVY033mSzV/l7Cx1fegOr1MtXQ8Xt7GaL
HX2XZ17jXOUu3yekRG7dh6QyNBVGhJLoe5sdhv5Y2lLPxMU4fiH/Jyqu8yYyPsuCYnMVZ63WhJkZ
9eatQWFVXDUysas7oVtetsO1QkLFKOEq3ERBYkUr2aaifs194QAkTyQC7kWT5qivm4YaiF5zXey8
LnbcO22CXLpyGm+E2URvSdRrYuezYNWVTom1DAd4FuHccR/t2tO/0uIviS+WtRuFxZj3xrrXkAGF
fRUb6Vo6TUSF4c7q0fZFI1azZ835KgL1c0PFKNUPRFI7nzPPnpJNYmtAnhrKAG3rsJgbNNCN4Uvl
tSBOSQ3ZyAvdViV5HrZl5pi7XkxifMwrkzYHlScmvDb7prZNEMp7907lJ9qOAyrzNZ0yPP7n1Eq/
z/M01RtQ7UgPHcwV9H1VdPX8g2Uri1auzTfeyC4BJciUMsxNnGNZex2RPEnWlGrKr67q2nwTOcyb
Qi+hRkA71qFC0o2Eq5i0JBXo9GKCDdvG5K1l5fc/3ajp7GveWk7hkWXJq10YrlzDHSTkKHOdnEAp
OahqxfIWAYiUoH4rCmyZXajA6b2f09iYl72beOwrVUrHBCq2cu/9gdVw3dijmazJDRXDpTO5U7xu
BXDTRqjUvrQxnKK1mouZ3bFpj2duS3cFvBgzb/xVUc3lyA2D4B88o3Cn0KOeap/YeMxsnUi3sG9r
CQ9pVXAqot9d8gs6hJnWeppbKilS18sx3jtC07/7hWi/shdYxtYu4GqudDx/843VxfVlP8H7XYtO
m4oVrZvgFgJdqYWjMWdvfe2JMsyTWgV3M1TGV8yxKHs8t80DyFeOgDWrl77e7MiRDJwHMbQ6NDoQ
H/3BKrEoAJh1Gji3htSxrixGK4uuetNVOsoElr+NPZNgxHm9M+x1mgbtCztOlm1BkG2Ida5mviYT
dmZQQsfWzXZ9BxS/crIpKC4loUuYHY1IG9Zx3GvmphzHWYaJreQl7jqDOBixpr7LyuYYoFRDLUYJ
Pie3rPFEDgsjYWsbDVKz1rAUMpINfBr0jBevmm41uIL+qtRyeHK4bw7XASWTW65lksn5JfFy+97K
6uTNjSeAtrBByFeuDARc3beeXqkfThXjI5xSZtpa9QOMtSiyY/k05IHuXkQA77TL5lJbyaz1Bpgw
vuU+ov2kBSlwxa+wOmv8uZ6+ahP7UqgFImpVGLtpG11NddvUn6YGfajPadkKxo1RgiZPFK10fel3
d0DdBHyzGdOytyMOwlUIl7xHlznqvWiCTTXZbvK1dXqFDksYwkgb3LRZnsFWYghvEUZo3qAZRPAm
+aDW/zHO1JkcqP0dDPlixRYxQ4bFRj8jBGRHl6J5qqyuXTmq7+87pembMklpWbeas0mlC7+eow58
JK2+G1X9ok9+t6Ux0z/ouRtcgusOX4mFCu5InzLyUJ8HUJxczzdx7RrbpjHVHiJQdT8XXbUbWrjv
umfoYaYFzirz1TE1jDYHXDXtqoegcu/KzllpLWSZNCtp24u6ty7iqT7it8LeA0bVn1Ch14/DUA7r
JO69y4aTjRUWsCZAegE/inEawcJT+Ql6Vb/zGIMbPP7LvUU6xrM9x/HW140KOrCtwoGqJeykA9oh
7ORi9jhsGHEtPhV60HyOtXwKGzsmfiqWQkHXtcBJhZWvisHQVpMPruY5ibtqo1zCiZ6uZ0Q1ISXx
vI4A/O7sfpqeGticO4qDaP8fcvaLOqqsYg+FzcYnNI5iK2xk48DuDDJWlvdlLn/ZPfxOeLIQj7oc
vEtRtcWm28Z7VH37YGt+0jemu7I35o5DemiHCDJ3+XpYRZfmpb9H1rexf9QrlqT1eO4+Tgim/IWI
zCmsYaInUmyi+IvuM2KTywEe3/tf8oSA0Vg6lIupgOWRet7WYGHcuBBOrdUgUjieWH+GCU25z3Bd
jYNvNP2GY14e1hVa43G0IFJ40JH3XQ7liwrq/D0dhUS/e/ALAVpTpfgLK5SAwSjNdlt0vp3cCXZ0
cFeTmisEkJ6dvWkVbbobutjrV1AakmBFE1h8LAfG8Bc6tXiaiUDUpLelpsRZNU3c6dqLIHtzgLL3
MEtd//D+Ozj1gheSNdm0qrUty93OgHreY2eQs7A2SmgK+zwVtE/f/5gTyjh/oV6jyd4E5Wg6WxoK
Jkwho9o0dDY/+CUW4rNaOkPrJYGzHbwSxoIBFBCXoVerM/YApx7SQnTWNXFT1nGEfxGYRIhC5hAF
2Y3qqYs+9HiWHugd4k+ojq6z9e1mgwYUbjWy6g9efLGURBO9VYdifxtDFAh9ObBCJkC2H7v1xQph
5rUFb5dnY86lG3od8Gg7izNqv98Lwg1vITR1pVGOqP4ZNgmo7WtbpcfDmatMNCSc75BC9YjGwaw6
p/5QNq3hLeZ/4seAZRF9PgBj57PdyPYmM2i5vv+0jOO8+s3ysrRI9zJluYOK7W2fRY23afUmEKvY
m5381S0rTkZR48cd5Me6NW9p3M3ZV6Od9WhN/JMVXyZ2VsdPNreVrulGjtq5wL3fD3Fraf7YjVYL
wZvub6RZu9h0rqe6PuhleWYG/f5FWs5ihg4RNWpW2HI3dunGMwHEAQTuYyg/oemn19T66/cf8O8X
Gmtp9JjOdtRKaBU7ZuoqtyFQ+84Z04ATj2hp6jhq0ixorMldUg6cMaXnZuBrNbKfzCRJ6f37P/Uh
i8nq0CeD5uvwoFR3p+FGXST2Z/pLT+9f/sTjWfo5TrpoC5ce04544naPN1i3coPSOvPwT938YrrG
R+cXaZn0ymzj85hlDyZ9MFurP33s5o8f+4s2PJmamvo0aXeOmdojQDr+ciuaiVZ+5v5/Ly627ONT
++UD7CSOfRAVuZsn7T4tzaeiqe+mSuwm3J/e/w6nHtFxXfjlIwoKE6JT+Ig2Gq6Z6tein/Zdei6B
8NTlF/ts4auobAYld9Lyfuh0T1eab3b3RjymZ3byU5+wmMmmN+jOkDJA+xE6SlMY0JfrIqyzYP+x
J7TYbEtEHt2E/fCOloIMsYG9jRL9NpHB64euvzRz7IBpYZzxBgACLgdlXuZJtfOjj5kbW0sPx2CM
iz5rYrmr8vSTbjkPjawf3SG+rZtzAW4nhunStpEQaKkTTkCrldBEJ4dVYjRXk19ejdL/2DBdOjeS
T9XRB9KaHSfNz27sXimioYu8+fKxd3AcXL/MAsQIZR7Xmdy5PKswaGLkso4fwzj/WOFiWYup3Flo
LED6m12O+Gia5nvsje97LXh+/wscL/Pv2zjUur9/AV0nRaNyAGB8v6D3m2QNM20S5eP7lzeO8/V3
11/MYwDGbKYzzO039fPslXfSb5BRt9+tRhs3unCfU48OddWg88hyr0eCD6WkgOTw/g2c+n6LWT5k
jgs7FQHajO55ZbTIeUYI0B+7+GKG91oF8DqJZhc7cwLPwLMaUb/5wZCf2alP3P3SpNFWAibcVDU7
VbdwTRCFInYFB8J/+UPfYGnSqPK+92UZQWNxwDrX4Jo1qnOQ/XMFwYkpvjRpxE9Ct0eclnZZNL4S
8XQFXbldNXjY6xJi8vvf4jjbfjPIlg6NnjdNEBz1emfl8tlJlRPqLn4rFgEoZ970qU84/v9f5nlX
ABa2VkUC0DxXb/Qj1AXYVf4tVxNsgI99i8VMByeCGjzxqESSibADRq5zE0KY8SEfHctcTPXCFGOp
eX29A7mu96rV2+1YiOTMbndqqC4m+mANlqqL8fiinfmzLqJ4b8PhPhdjeuryi3lsscriec8rDioc
S7ZeT6MxdCLhnnOvPTVQF3MZMUYuKohVO9+rsl1L9pOU/rOoqm9ObH/wXLk0aMTYwWzcTjKM7O4x
jdt7eL+fA7/dvT+CTjykpSdjHCn0QJCmd14VvFRiNACz7XOZj6cuvqiPm1J5vtbDCe0I9HjRXMM8
9PlZJ/1TVz++ll8mGK4gSQbjR6DZwXaTDJu1LFz3Y6ucsZi9Umn0hAsu7ouORmDlHPLqbNr37z2W
IcT9/c6bFNpK7aOvzmACac+UwEaDLhDarvXg6r0lL7UkwuW3jzxf3bVe5NWHJjDdemXYveMfemwJ
cWGwg2hUOz+urXE9jiqT3yDJYu5UEQzGRplj9HIoxyiGAohWMsMpOEucO6vN6Y7BanSHF4y98vQx
oOTv9jA6PH+dNjCgtuOEmGDjOtCovk6ebUd3HYTS7Lseu3n/WlQeLYo676DAuGSpGNj2ZJ667Kyu
GjfIpSa1rqVBcyaYSlPhgB01cmtUlur3vhvM8X4MBmzbSq929QNWxhlabZpz0QOIc2Jc6k2EqCu0
e8uvzrzO42v7zXK/dNcD2ew8qOQ8cYeWupM3n2QFqwv50cP78+jUByxeKRgu1BC/FjvZNcg7A+WI
g0l4/FfKwvyDy/3SU8+oUgNKaVbvXIzXJ/yl0voNwfz06ml8pfX73+TEtNIXq3JXNsg8k46Rbxc/
x9q+QG/TrD507b+QoV+mbAm3kQFkiZ1GVmsoxmrt+EqcufiJV/DXefKXi8MiQQPYFPWucLOXAUZb
YMQXkZd+7Ny+NAMdiDwEs+fenT5isS8uPBHsZj8489hP3f1iM3EgGyuj5N2aAU21SAuwvJqyV98z
z+zlJz5g6fsp8TRCpW3UIFxZFgp2EmvUXtxMPr3/bk9d3//7opYNdNYqT2eK6diIYrRTbDuEiHuB
rP1jB4al32fipnpfmW6784glPMyeb1CES/vMFD6B0y2tPmWJe8lQDwz8CTGATfPxkspj3jSTNA8K
if4VRlxnMMETRwd9cTape1r8jfIElbJwnyo091/yWROvtPXGrwp7xJ/vv5RT32kxquC+ztYARXSH
1mGGX3L0tArpKptXDRQ7NKo4U6lw4kV9e/8Df796MFb/PgrGuioMkk04rviox0Q/kq2UnkuyOXXx
xRCrvTHK5phN2VKdXAW9gb2QNuofOgphWLe4dV2p1klBvLDbLiAiVvklClf908cezOK00mZVnEdC
sHxUvXeRVJb+QpF7rktz6skcJ+Uvax+RQs2MGq/e5VFRHHqcyHakZ53Lav/9aDWX1pH0+/ogPa6s
fulf2EV9wyHuxUrVJ2Qv51IPT32DRalhSGPqJ4rjnaYq6w3XpfltRqTYndkcTl1+sas5plUhocuP
4gsoBge4JFCKIkyrzgRIGccZ9e8nDHNpAql0M8Iizq920Fy6/C6t8NxbQRE3azrSQnvC6u9G8z18
vN2OhezCd5WE7qo5zrk0sxNvadk4LTUNWwsfqsI8oolIu3EHt/wef6hrDenZh0axv3hLXVLIGBF5
tcOfwdrYxjCi3JfVB1/SYrWCv8/pN+NcPGI0g4FkmYGCormri+3Hbn+xOkE5hFXfsOxG+JiUV/nU
+sA8U9OdS748Mcz8xQo1672028GsdpZlpOzgYzYiPMntIQjf/wa/32XNJSnBbedSQnKrdhgCfGm7
fI+PxOe20H68f/lT979YpYquVF3Qz9WulhX2HrH1c6Z/eubeT118sUjFcNTbNse+bNDtbWHmF6bZ
fuhwgwve39c/jGcou3kyO8jM81WsG9MaUX/2ZPuJeWbsnHryiy27RSksbDz4dxwUbrxhvoxcc5cg
oPvYk1+M/XjSG9uVgpmVafbewkJwX9T1x1AEc9lkH/Eh9YfcKne2gLoB61o+icwe9onXV+eSok48
oGXkuB1MwnIrHRIdjitH0dE+MszHRs3PH3pC3mJ/lnUVxxiy8IRwFbry8QVasw+Zd+9f/dTdL0Z+
MOZqgJrB8dVKIvMQOLYzH5Ius9V6RP7m/Xz/Y07MgWWL3VduBOMrZokjqA69dxX4SCA1nXil9z/g
1Pc4fvAvJ4FSQ3aOvKHcmUX/UAhIuJ3+EBvR5v3L/1Xu/Gaf8xY7gBiazkchxDmmaNe+hj4M44vG
Ljc6vpgNMkHh2NfKin7qOMeZ6Tk85tTXWkzwKvNxguhgBrezZewt9PbbQWn1Y5U41ccmuLeY4EVa
Gb1utsUu7aN6a7RpsatLy9lhBed/8OUsJnk9a6WOXqXYDWiwRFNcmppIQSHmM+D/iae0zCDvVVfB
zOHGOfT7yQo1U/2Seo68nYtADGeW8VMfstjjYIzjg9nJAlqg993BaE4kyWOdqTMnqRMzxF1Mc3vQ
aaV3ZbGDiRJloWys5Mnru3NMhuNlfjN+lznkKZIl5O7HVwAxeG33dXOhku5LBq9uU+QaCl48Cs+M
qOPa8bvPOj7BX+YiLh39NEu+Cqfb6yzVUyIQJL5RBrYEfo6z8Ptz8tQTW0x5OPWecpDn7YwRDts6
7RGLh8jlm/ZDHDPTXcx5DOCimuMz3yNx1RpPNPu2reEhzYlRf/CtL+a3clM6DSNGO7ERT2hi0J3d
mGbt9Ge+gnWcxb97F4vZ7dqWObnYj+6wzHDKW+jMurNOyFUw4CAbzrBFroLrDv13Pd9lMvKd6zLz
E/HZcMpsVyPiX5WerT148eTT6lKuha4L4p1WfKmFiZ/ZiD84vmEwxX/AzrUvhzrrLvCvHbY4ZIx4
DQZJiq64TG18LoxWZfeIp2aF11PWxzcQu7V5baE1bq8tYeENZ5kkPvzPse4/f0z/K34Td//zPdv/
/i/+/EPUSqYxfhV//+N/P4mSf/7r+Dv/9+8s/sruTdx8K9/a5V/62+9w3X997vpb9+1vf9hUXdqp
+/5Nqoe3ti+6v67PHR7/5v/vD//x9tdVnlT99ucfP3AI6Y5XiznI/fGvHx1e//zjyET6z18v/6+f
He//zz9W/FuKf/+Nt29t9+cfhvtP3Ek9enqBbxsWDkp//GN8O/7E/6cd+K5LDgDDwneNY4+7Ekg9
+CXrn7pv4Z9uEhhq2+6xwdqK/q8f/dN1MEgNAtd3OJnbUPb+z5397dX8v1f1j6ov73Ae7to//3AX
QxV1s+lARnP5GIePcZeARGZiguSPeALWeuKsLSqvbFXnlMf7gLZ4gmRusjN3ndkuPTPH8rHVwcMo
Gna4fLq3IAGlAVO41ssVFrSu3oRVfDQyxAXJya5xyJ6Tn1rDQMeKUkj2oQivhRHjmjwZHnSMyY3N
iKt1hPeYkRUm1vQ48uLMhOMX5M9WJoTBr/Hq6n56iVZ3V1LLkulyLkwDV47MmjxskhD7X6Q2dTfi
i2lUTznqawiF0WwI78V05IQODYugBBUfJnkZCQoe18b/KG0PHjPV/V7injLfo64siweUG3NxgUdw
/K0JNMf4chSNiWvlQmM5mOk8Jc+YkclhK5WPBQz20LaGL1UnELffOHmMmkFyoqsgWau5yh6jKYec
r/lCN/DGaId+hUjfitJwwMXbuxzxSIi3iOlra9OPQ/QDtVfrrgfiHrAcIQeq8ruVls5e/1k12Bzs
By9rZkykO1FD0i5k2ZlvOL5oGW9ABlV3GSPhr27dHKQRU3C8/8kcn+tHeM5Y5kc96vO1Gxl6PKw1
nBINfY0PmYasVB+Vfa3ZFco8Y6Ids8pb4eItUccYL1w1tHjqb0FZltMF/Ly/LP+wd7z28ryJcbAu
XV+ka18ZjvpqYlancHCFz3c1NlY7olIehubVTsemwnyBlgw2eyqGdn6fWhY6rrCSwkbMjBjEQg+B
KOZ+SuYY6VYmy1fSHZBNhJ6eTaQJqDRyvyozRpyAXt5Du2K3/nij5hKlwCBh4N3hIuHEP5IhhtpX
DXI+ipIr9yZLk6hYlbLBZ3JWiY9Fx0hD7KGd08lY4f+BnYIXoNVdN5beZBuv7IY67Ke8cdfl5Itx
U7rCTa6MwcCfIBlj916ZlRa9TFHhdVssD5pnvdbt9Eq6kcBTUhhQdv3aM6ONhmy8Ro+Gm81q7lTu
HDBTrD4rpI342cd2VG2lMUYcO6N2yC8rqffTQ4OmVeE85tCow5KO/3Qo9AMf45NUpNk664cAIzGW
cqO/F36cfbIqT3ZbI2h9PbTxtME3LbB9bOgVNXFozvydsEAzn65GUwT8u7ctcR0FZpGvNXeKbvNe
zfMFSUqDcedHBUFAjp7OzoFlQmGFgaY/xk8Fg3nsyORsBfpPQzlpt2k8jH/WDYZXQbwiy8MeV0rD
PZv3AkxxCZYKYD+VvYnmycbh58IWpeHuHAwT0kPSGl2+7kBCrRC/a109idbvkHpJOxIkO6DznMMk
hUwRZkR8/AhwBtXwmNGw9Uwsp2QMpKDoqx4mSrFBjlLhXMuOq2Ni6gw0fwxjLubXAKV+jVYQSj62
1knlR/sxqavxbnICV2361CgNBIJV5N5rWLplF8OIM8sGe0nmbq3PqM3zuqttJMO4RRwiryOzAHnl
+KV3hUelaLJGrerEnOxLbei0J6n+N3PnsRy3kqbRJ0IHEh5bAIVydKKT2SBkSHjv8fRzAN2YFksa
MXpmM5uOvhJFuMz8/XfCadhJZLCRIrCyPnyw+cXFWcIB6Y6DWQjFLUY0TVFIoyXS/GxMtlHsaLBV
TGSds0y/YbPk0W6wrDH+XrRhQEUWEUoJJRipn88iEtASpMUoTDdRGUV28oW22UOXgVhCkM6sC4T8
Crp/ESMEQlFkBksx1U2T5csmZQZkUnoEkVpTdsIyS6aTZlNKRNexcBJkhmMXpd85Q5emaHpvMUX5
iLp3Zu2FWsyvSTYhABXCcLltc5t/YiDVCfjDyjlzs7icJE/VZLAJNXI0k6ssc6dex/aozk+1RCXa
F7j50TFD1cd+LviR6hk982FyQ6SdOP0EZZ7bmRWq+Mm4BObOknGXEK0LUY3wU0b+MhQc1D6lRVgP
zpm09HG9S+1lMRytRq5zD62xzsiRMXdOroPmk+mEUk0yu+g9DgpzeomB3l6S1YM76IOUH8yewcoj
XeRBwuCUMPPTYGpDfq2MBaOkrLZgtPGw5jxmLfaADPcdA2rPKI80V8ghMyPNKOUAvQH8RnwTplkh
IRg/oOIspYqKtBlz9q4dd62PxN2qk0Kx4ZkZyg7WCdOMyMHGc2p5JWfngoZMKWVOngmRkOcYbdg2
qPZeRWbbXsNinW/GzFZ8bYgQKZqxGLuU5ksvzOryVKc8tqFI0rmvCKLNsSZKRyXD0ckJP/Q0mL6m
rTZ80qOuO40iSb5qnVZf12gdRW48i4eeIvZ1FQ/ag7z0CstfNrELOt3lTVFdD3MkPetdGB+kRk8e
y66emQqcQuVDi+DEGcCBvHJT8gVdo8hUr4u6HBiHtwt0hvoXNQwN5lM02Usa6kZFbc++HiXZTZNJ
4XMb5GV+iox1UAlQRHGDgNyKx5CrInKQw4LQEjG3OriG0tUMEyfq14VhSOAfKDfctn2g3lpNW+Mu
DfFXowsRVpXVH3EVfsrRPd2jtVP7VWdwBNE08NlSgvSeqUoL6WMl1Q+J3n1g8lxc8RmX77oaYoaT
rkSRNAdBYCOVYar3TWQZR3xSPXXCNtaBTg4zkoazuvIbDAT7dG0+dIjwOYMZBJ6E6McuHfTUy1a9
1EIykL9CROpKEg3z8Q3xwEumDMGemnh4SItCfCsRxT8Noi8OSTOgOzIz13iQlECjMaOqkYhkjNLR
zaTfmSryOoyL1ocoNGe4OnVfXWe4Co2DsBkKKqMy72VUZj8Vhpx8KCyJTwXjHIUDVaDOUQ/JAii1
YcS0FKlnq1WNDOYYosYYiFy7D4cCIc+xN4ZHJZFMD38QZRPmjo1VGqKO7wzk6CN6I9Xmc4F/9ECV
GYrGPDHETTcIsRzi2MauK0zDdgwGENNd1DT9nSWjmNGbdnJb042JpoepsEOL1unqJWLSCGHbhWoy
xO7aeDK6PvMDI+wO+FQL6qNL4fNI2aNkNOaDibAqU4I1Q8iuAqZJOIYU1c0uYbL9oFZJfxoahUn+
BRnS12Wxl7ukrZZjXNnaCmWXhdtCmjrBwg4dcKiShNJdjzCQlE9MsErglexqQuurlxuE+BYEv9Le
BG45FN2V3DDZ7tDCC3mqqHP5kcH65qlpIjoWi7BEScE0y9sA2Qy/KaLRdtSygf+io1Prpyu9wWPQ
bjoXeSBNnj7Fg+IIU6TFS087SePYnWGmlOpz3a8WARQ9VOImRlJZKgLEnJKkDARyGWlwQNArPcby
MGD5qc4gvjQNaKuB0kFcZbKbT02toJbOFDxKbVWpIY48ainqIWoVxYxvtvOPQepaunBm9Zpcrrrc
G2Gb4kQqFvphiMKmuziUtKNUNzbC20SiX0Zy1d+jvEcsHz8vRz1QMSSvBXbk5tTqn9tCX9bOu/Ku
5627ZKPa8wKogMGiqf5kB6n8MCL5cBV30nygz0q8msjvZW68yOJLY6kIOWjq+GkOq+FhiXRbHe/j
PG5KL+EBfqiINF1XVYHiWqANy51YxlNXdXK9w9+MXzKE/V6sMpDK16U1EY3QNIru13I4mZbmjjQW
I9SYmNGw0xNRJs/1sHT5FaIbZf99ZiJcPqR6C9FAHfKu2bFCJOsxqJOgRaO6KmsmhgZEatuCGVgX
YBC5MMgK86ORMX5ePEZDZNDqtBgd4Yxt1aB3ptxov4hJbV0aPSR7r0eIzO0NZBmv8mhOO5J0xfCY
p6nyDYzcgsQEDtC+N5opRJeyTH8sLYE8R6AQ/YqgnSp8OVDWQV8boV+ERRhzykTzFzp4pBdm9XNk
AhI0mnyE563vSmyy44w6T1o/7vmH98QkavNVzWeU8J1Js4ClOUtJ3+rTkEh1jrABGiHvJJCUNcvy
7+SISZBpCt0wFEW2EVhh079NWEUk9lDqyDxtX8NXOi+yp2ALXONZC8G5OfXe3kEI8/XX+gdCQ8l4
FdZecpYP/1nr/c/7sFTElWTLJgPzW7vWJEUTUA3ERW6nEEG7rHSU6b3G3Lfpst8vsmbtfsnOxQUd
NyUXiZu7IjgH08svmYZ/4vlf4/e36dHff/1FHlNE6qI1dGWNEd9fT3wpr+/a0Hz4v13lIhkbTTpq
Kzkqj+MtUqjReCv3z3+/wkWmf3sQhfVlKCitk3ZTLrKYWK6QdtbGk09Q5+ge2aE7eRuBWHRC772h
33WBXSxAEh6yptmyKuv65XhHTe9jNdaNN/jIkh/SvbqPDs0+2f/9kf7w5TVFYaFrBtfAhrz98m2T
a30p08LIy/PQ3/qi2N17PXpvc77bW9PI3iBBYVimqlziyOsIkFtp4lWMqur0sXYn5sDHu/8Q5dLj
3x/ngov5z7UMQ1epuiukrS4SwBaa0ORKMw+K+yOm7KG/T0/SbuXeOYg1fI7uVTf3s+viU/3x71f+
40OaKllSXUUY/3JplKQw1GJCabflfMjs+9ycvk7RxyX+j7LC/zygxdmkcw3DvvxgagYlCK/ZQ9TS
sbXMyci0/v1JLvo2fr/ERQIaJqMxdMl69M07zY1P2lHfK558fm/tXYy1/H4hUou/HjtBkphJyrMw
zOuGZ7yzyOuc/IgS2Jf/1X7S1F9e3MXKQEGoMkje8VT4rqd0r+81HyTV7p2X9we78eYyF0dEh6x8
knMZyBg74Rlu4kE2Opj7Yhft9HcKtFvr9cUZgV0wV/vEmCJb6+0L1DJlTssh3V5gnh1UbzkY3mjt
qzPC6F60I+yV7t5rfbrQadg+25urXqwP8DHQDUb2M/wob/GEk/jKwIXXh2wMV0HvxwveW5R/eK+2
JsuKJtZUsHXZs1kayoiWHY7/Axk13RcHyQ2PUuSqLsio3bvPuBqLt2/W4nKKagjZVnTZuChPQoBC
rVmnKdcZvPjQv5A7lbS9elN7iztfde7wBJocid75Xr0Tx7+vod+PEq6tkIi3LIvE8eUWN3rC2WSo
vGAJeLpaPeHswHiDG6gH7/XYbofv5YMiHGaZhgIFAyvwdgn1Wi2QDMu3B108NOJ9lFRvJVe5a3Y6
Joe5KeSIviXvfM8/+FeoWf5y3fUl/OJykMzMzITrtjvhR25/LY+HznLSL0J5ir9YHtCHXXLOduVt
jCKg5BYvUnJDKPHeffzpO1NkVAVGkErF5QSfUlhtwwyXZ5VpsDhI9oZn1LjyL7YadD/Q45Koi9Lc
PBE9vNPv+rt95wUoioEjYRqQ4S6cojBpplarSq4cdNmnmDiKXDac3scZ+MJLicG+GZOi1bgpeiPz
ELDDO6Xx320/dwBHwtBk0p7a5ZZqM9gZslV6EgcMYpS5oFqCWuPfF/MfrAlGCmNs6qpq4GBcPGdr
AE6RcyTrtAYpUrMwD42Rdx5h2HTdRP1rAfTPJ1GbObEwU7CVSHe+s9jWNfx2jdtCkVnfQrXIYl5u
KNjJcUmjoQd7hyThYkwtQz4WmBjws6ia+n9/4j9dbd1KQjPxE1X7wqqRVU4jqcAC2EoduUuYwFm0
N/VAhCJH5+8X+/2ssBEn5ThWwCJa4rITCO20iJGo3KurTrnWpCC+HmXG+50yjpIvPdydD3+/3h8f
Dv9XWCrZZv1SOUBjQZH/4+GSKiAtNs3nGrGCaysUzTuv8ffVyZMZvD/cX7xG68K20fY6B5Oy0sPk
Yl/b4FjZhO8J0fzxcdby4nr6CeNS76IJGbHtpBxQHOncLs0L30zVFnU7/T1n589XonRpKQrH+qXI
EYmLyuxQb0PbVz2PkSQ/SpBcXot81t9x6dcNdbnauYLACZWpZuoXjk6ItMtsQdYtFSSVmkVG/x+q
gB16um1WMPXULvbUSK/eOc/+8IBcT9ZN0nEGa//islFY28AQCoI84FDJd3TjPURed39ffn9YFG8u
st7EL1ZDlhLR22XhpWngWdb3Curr3y/w3lNcmKWpU2lqCAsvkxOkBsnoHtQxVBliolr89yv9Yefy
KLg0nE1b1f3to2SWHC0WesR0e0CrSt04149x+K0L7v9+nT8/0b+vc+Gtlb2kox5deHCZIAhQgv6R
N++0mv7xq9A0YAnZNA2cs7ePkgaRANlboJtZJrmD0hxsX3b2O5bkjy/sl6tcHAhjQ52/5yq2IvnD
GO8zBVQnarhN82V7Y/9Ra8h1/B2l5vK1u2z8eNMrclu9FA9d8/LSXX+tLn/y/2GLiMmX+Z9bRGBZ
oLv69deekvUf/OwQUax/kQrDI9Ww5ToTi5i1nx0iiviXJesW4b0NV1THqfvvDhHd/hcxOFEXlgnT
a60R4D8dIrr5L10Ygn9gbr+Nv/oPOkTEepFfTz0ZD26FMOBQWVgNnJq3a1CFuJgpRWR6M2VQiGh7
kVuxR2lnoD5loI5XycjuwmjSlCy4irwsHBVHixoV5lxqo6qIYqOWRfJVsLOdplQp31H40SIxuNbc
8gOK5lC3u0YC8nlQutQ125u6nMVVBfOokbR0N0fVVdXUlFDTLjjBNNUdWwSHBTiMZJRPczzDR4ge
0rSjo6mwHsNwpigeKLu+7mCjmAPAt6Kjl8BqdmPQUuSXWsvJSZ+KWgSnViookOXwFSSL9rNpCpy+
X3+lau9N8OMlGhE76qxHaoCRqynwXidxpdWUHKZJ35nGMnlClNeTGB/yvH2yY+vJMJrEUQvat2oG
vlx1fR1SqcFg0G2S/yMAIvgJRD6qa/RRjJp0dKDSe+xpqvS6TNorbdfT2QAxsIdv09iP69vQRulT
iEAxzSvT4P73X52F0c1+jNYHsFqYAbFJZcamlk7FWYWsLB23zxHXGt20kJCcZC8DbUBfMh9R21W7
dw7GC1FFk1KgotKaZAmdIE/DGr5dMku0JFJqhBTNtXlaGSf2vhr6T1RzJ2cxU8TPNXs/t+BSstp6
QTj/SYO0FIHxcuy2Z+EM+u0sqbArTJuOyRyF9Wh9OskYOyRBHSVHZFOrtelOM6h5ENYdiyW7goIr
PKWXUNOm/cL/Zcfe/TTzv6Za8YwuNgLOkqzjfZqCMJkNdnlMml09Tn1N0XKSn5WKip9iN4wQryt5
2wQMsQ5XdmCftJ7Mv7pYt7L4vFCk2wPtBu9XvBql2G8/WkuygTxp/EADz+IPNGe4w6jrO6WC+UiP
w0I3iXI9m9PiVrbYWRONz3lVS36IvLuDViv0nYHGIURKkDCOos61Mv2Uam23K0JzcLdfq69LlLmT
xa8nhXLpKFeHcsgosLEtzHJiIRaVuctkENU67YO0QjWgzAJ3kHN7r6iDtOOR5YOsVI9BHAtKDOTh
1CD7FschnPU2Ct0UgusenobhKHXzkKkR/U/xAJiCet69TYHtWE/6CwTeeAeEAqTTem2Ss14xIbXL
6+ZeZ44SKJkIEhnrD6xUp3X7TErxkg4p080cIw0ZlzmTkKksKhAQ6/pPkisLEf1dXeUfwXceYMG1
FIb6ChYQdbztBEK40MNBrDxEIG4Yzm5PbZq/DvT2zNLj0jwPX1EwDxzaTc6U3Gs/FB2srw4Y4kK1
cnttc3tlz6bkbfsr1GMU1ZrcYPicAykqu8EVUgawNIGSZdNQ5eTBQMlc+hLNOb0jhfmyfYakZ/1W
bWHvoyB0QF8MZyu1PzSc7VC7zWEvd1TFtgsmQRruYIbtyLo3QL6le7iP3wKAjl4e14u/vUKmlsIj
43ieREB9gvpK0R1itD4KbwaKAoh3+J4ZQF/Mgj9tlY9lCA9AbnP5rNe8PEtNjtCCvqstKLj1rJjK
IHLncekcve7JrpEUOm3HRge1EVnd/CmulcZTMqU5JnJONU2o37fvZynJN9Tzvs06G8HuTyvVcbf9
nMjZhkqjVW49ll6mhPY+rJXqyLzoE7hDjsSBFEBb0tQyT/Yp7VPkS+rvsRE+xpa9s+mHuhqQ82LP
84uo5HQ7YK1Zip56VkmzL7fRszJZtPRAQ91FQ8GyRqv3zIiLI5Ly0aA7dlvLdeYT8t/Y8Cqclbq3
jyawYRQIMU3r9o0T6ATbxuyMQyiUHsGqkYepapXNJvVUhS2WbMHV7RAIvRpcmYn1Y1sSXWkdR8Ep
vf37hB6r/bcyr1RHy+vWkzt+fSX42z7OPLvnOgDoaQ7sv7aabZLWw9Jsa7Vt491i9Xf//pliXb2J
SsdwmDbwKuga+vnxLah7tBXJ1J2P6fr3KFMsfqUmH/JMBTXQ9chOBxkDgpyoXWvr3tgXKOqFA0tF
YK5jmoKdhYrU9um3G/9pMCoVq95QujZi+3o7jIL1HWwmdlt325Nl6481I/rh6RDAt4whb4zRAjVH
xB/gVjnmLAenstbvF/APKJArniE30g6Fxc7pqxIzuP749qvN1KYlDTl+rms/Lvq+hPCFGg8Tw0kA
jjDMf0joS/dqzR/H6YNBY+gRiWTeWgVfY4JVAseK/wSBAm0dYpQXTOOAlMl+u2sCwptQh/MchuGu
qlmCdtarNDda3wI4STMduTDMnkKQN1QzWBCGkHZzOBb7HgRHitUuzV2YfSsyyS9AgO/ojY1oSTMa
TjwbCuSis8uZd2Ks8Fjm5XHUQmxz3EgwPdXItelC9DFMDp7VTqZwvN++dil3DSwDCdCvvc/0wrhO
w/PmiVCd9obJ6PeIIK39iOZVn1h39Xp0qPbwNe3Se0ZAgRt9NAK+LH1OHKF9+qQu8yOYOirvXdV+
zGu5OeIIBaydeV/GTLAstimu8uoqIwEazdVtWnKiJO25WHciYu7YHNGKq+32RNMeuzB8jQ3VowdX
ID6dR+yV8dmIn5K6CjgREntHjA/MkhVcz6uyt4pOeRjW9Q5auLvSVqmoO4NoJ7eWFuEw1OMPPfR2
tM85uFZjHkBNdpKl/lhIlrWHvJvAWaVXJmN76rnoaJuKYWStD48CUSWZo7N9JCR9ksMiFjAs2/Is
qX/ZNJyIqOQcwtlKhuBxivljoy5z1yhPLasrbDGscPZgUq6mERh8Rc/GdEfvc+jBbbim8W5wJxMx
cMDVd3krwTrtjZuiYaUhhdrtjGJW7osxvta05Q618sVv1DBzFEU6bDtjM1wjQkwOxFCIh4O7Xnda
QDuQq7P3Vh3JTutBIVB80+AwUNi1NLaI62XBWTRCGsjCDMl103KGup5gb8UW7WbArgu8VE7txf+q
y1RKwaVyqKT5t0WhSw+vcroR9iI5AQbO7YfUODZ1j/5b/oC2eUwXUQxw0wBlMkt89o4mQrc00pj0
ZKvcRfo1G5LSe9a1cC+N4dga0RGZ/IItI7Ga+cSw6ZOjBA7IgawQnBIYh7tMMx43z6ycB/mgCHbH
+qMmEA7aB/N7lJfFaUxDT67NjzKcrdO2uoDw3JYJ8jH1RxrtxsPcSzHO93RA7X1H395BTUicNoMN
+0u8bseTpAH0olcSfWjHFHzzIWHV2nKTQqkam51a0e480XHgwgEByZh2H+ibKp1K4Rut30B6HFNQ
qoAYW40MCtNli5ut5nQAcYzb+SUSWBSR6OMRXHnrss8wE7Qco5idP9L50+1aTYsg67TJueXMLyNb
wGKYziIHoEuXN61XVn4va8l9OhkftxdRGvroE8s8bbZPMiMdOJyfWsNdUXUcqxkvOND66GGsZwzY
6uMWxC2F0UR+DozIAf3TuTSS6X4YTZ8qZfBFXx9AbU3e+lAs9XYv6KVxxmbR+HzCrRF638U5onka
sLldscZpZstqUHC81n/D2U0X8eqFr/9FtpwQCRagHoXq5oUZpvkYrx5oWrfULSITwMHqSORq33go
0CTIwduPQ/UlnUJrt7kI2ybc/l8UyRVnlgJdY32YceRAVUbU3O2Fo9Zojt0aWVmJmnll3UCsGtXe
LxRr8KpEhrzdDGfAMMRwmxWkc8rex6b6FLYPsXGdaRwD5uoalmWcAsysb6K0jmkeN/HArfkpB7bG
nlBox98CuNV+jutZY68xalme5Gz5PJBoc/MwRiYbibx2CmYMEX+tpwORRzDQgKY8wDW6qa3mW231
LiuUig2ygGE9pmje3ssQDg5xa3R+MovDFE249mNz1EQNrCGOX+M2ddFxATbOi1KIslw1ia9DOk5/
7qQtuqSh7nVM7dnbFsp2lKDa8JEuOvrRseYTUE4W+XRXaz/maCJTtt5kHalfOzX2oRjRHLmeVgHc
yN129ojVNStx8CA6nYvqe6jR+Gms5kHdPBEsca8xH7YZie3Qb+TsXA02J3DPmbidXRJqHn5QSotj
dfk5XT2k0Vw+WzFtt1sAW5UEQHUNZbfXTvNiPbarV1HEfO2/B1yXhay1OYPpE0Mj7ynob7icAh1q
Tk0DtbOfPtS2kOvJegitoPcmSfsYzVnlzoocgJ4J8p0lEg/parzTODraZZh7shZ9ljRQhomsvy61
8pE229bLgYoBhywOodzcNiai+3+/70368pc0Mfdt0JLBXa+DPYzEXCTtosLWunQU4a7ttXOVF/mu
EMBGjMJbP7wv2csJWF7mhup58+erqP/AEIXqEvLTCA6Qbm+lmb0fBY4GyMB9K0nXiomvH+hjfiAS
clogClGiW84I7dDrFQ4PtYMUqSyaS5fBA1t38Gz7x4C92c9R/3lzi5eofSdrvEkYXjyrKmvkh5hG
ItWvXaSNbWIVvYmKwJNntlmU46FDfiJ3sjrAUjWuBT6JGHa9X2KEn6GtbjSBE2rS3ebvpHKnOW2V
KE7RMgQDcpZuyqahzbDABEDM2768LLoj3qM7dFbmhYVxNtaEzTtf7iKju345Fp3QmbmC5opU3Nu8
hVHg9S5LHHgpKddYf+21bnaFQqoppPkkHMM7seZNZEZ9OIIGRgDWPVnJqKUZremVc3Yby+NTLg3/
7LJtb2eSPR4Mu/a7TPk8Z5Bz5HzG3QtrX43o2287hizGMj2spJNy9VC7WS1pC8Xu81LhoWkwNvZD
9P2dx13rZRcfT6c+iQqboM8B6bC3jzvSapCg3hMzghWhWW8yEZTfqvNqJvL+XLYkE5q42pVJcJPP
yYR7jH/B5FXEPWEONwduPeK2T5Fbo2+aZuYyDbI6LOusESd1Deucf2PsFmhSjnbgEzdHK0PFPrFt
1dkOGBJJs2sM7YMSlzRZKK9/f87fDxKhCts2ya7qdBz+VqW0IjtchrxUvHD1ZHUj+bRQDpeaj5TJ
F1+1ORS26GfzLLfUQmVzsm4fb/NXwiV6USb9quxa69lS3e27IPjoSSXTUszghBjq5OPfb/tCwt5c
E68GTU80vaATRA3gYm9BWl0I3FODXCkOrTXXnRetINQZZwIgXUYeDGKZz/DnJMA2pQ+o1XM3c1GC
OJCe/3436jaa/ma1cDsKuT3dFMJmh1yUocaYVspQpJpnG+IH+NBoHy8SAVK1uv7ByEw7LOJ+Jyba
y9M6AqRSzbNfF7T6M7h0x2fJTmogQDEGpGM6OTy01txhrie6dyFMRRr/cGgBRq/5tDT+0iZ47oVs
XxFd4/Stdp+A2Wrg+G1e3VDLllsvmLh9MnPcVJXFEM+aiF5t3uakSgEJKDPoP2hAen7Gm8nY7mU9
VDxFLl0Z7A4JXH7zdmpZJIWs/Cw3QeiFazYyTPTa5dfJ7qJbX1ON8DW2Bx/kVeTWa+S+hhlJwjBS
Gb7SjHfPmjlvcbLVqTv8yG+b+1Gu1lEohBzM/B5apl0gHmFhh4WgPvy4LacmxseqJzIxVG9RR2RU
xm2XcR/AxYHhzc3Iy9jsNetqe0FbboQy2n1Q4kZNDDylGbRZVJnRaB3m2h1Jq6854wxi0aTiLpGq
WnMU0MJhXXI4T5zVqycXoh9zLTW1z3TOadSIx+q2fd7ixy0dVQzaDWMyrTPmpKOmNX9ejvFLCBSv
0/TPqh7FXmqS4m2T8JhFDKRUeZD5iT50e4THFuaDSj/soqfQ2I8aX3Lz3KdS7LJe+1ZQEgEDT7of
eO5dE5LbLywflFZ6P/LLGACZp5tlJkNZLprDcFpzVIzkVWPYTE4Hb2z0U5RpkadYuEHB+kxhNZ8S
dSQj2kTSI8ybR8b1HkEuYH34WsQJwwHKqOQZAybVRHKPllkcy1k6SvEcXZVhD71IGn04zZKjEca4
gdwSOdzpMyZHIC7pw0x1xySGjEUeZDVdWbdkwHuq1lXyBniYajxvJtCY4pA1mvzYLEVqzqTCpPqn
zycCft1L3pA9bNUEkaMYe9+aCS6sXH+Axf5oxswfqjlw62mJF8c053uo6CZo5t6ti8Rw1BUqN+rN
cbRjzMZKEBxacHVCsZ3NuI6UQfyFVOH2sF07mB5sOt+c7emkW4N1pYGZxYbFkisNSDBubvd6pjP4
nXotJkElNUoP+f3PdPsaNmfyUh85aDSmiaQJbqQuJfxpvuwFdUqnt8zjdnQaUXdbEU24+up26Wu0
y6kyQK9K4Javg+x2aSn7gkG/LR2UTvGxq4PhCMjrwY6AkgYqqZSwYchlWQ+FTpNuklZDtGlNHUiW
JB+rtVMsL4LTGDWnRDf5aiJ9QahM8oNwFFfBovijlc7nKqn5NOQ4pByPgimDa6PJ3XI2Z38LekXD
KIQ81ZSDeHoZx9QzRUKyloMlLIG/9rbXRz0BeXwm8xbuwrHuCawAOeZrKPfWJGxWY0vfAR0jsEu6
j6JGiXuZibi1WdULMO3t4m+BVYKfh2de+ZWwnwi5j9ma/SgT+0NVwskyiwAme2V/3sxAvyKV85jM
cWdbvl7R3dN2SX7sjHgv5U17YFqAt4u0tV/pdwr9CTuBi7slWrVmrL3GzHuS8/apWO07875M6UgR
mx9XI4XFTDYaTHpl2/aJMT5CyYk034RCvbyYt3bS3Wl68bplR+V1/fZ4JjRGyLjeCKfApd8efauy
xXVQHKxE3zNsXB7LYPq5ukamVc9tf9d+G4I7K2m+xavXyHzjxyntDtuq3RzabceEMwePRFznGExV
+qMkDhZNEldb/KpV8SdVS5a9UuvfevCd7zQSXHaBbqVPc/3WBi05wrYuRhUEzQngX0PTU2WKJVuQ
pWTxg9lBUyMw2mqgmTV8GeT5uwT0AJcnOUOBW51zVnscEO83Q/ZOF+Nlszy3BW6W9idF1gR9t9pF
IQqdmmmczMFg3HaxXTuSdsOgPWr6RBJsq3iuwS+uhZuNRu+3dTTCTlX6dwpi+IiX/iP3oWC36W3E
PaFo89Z/tCNrabKFHGQjEnufp9dK0kmePEafyhhNtTVa3yxImGN0gtYOGTvT1xIBZxbxDZPEkQs1
FgQ9lZTVwm0/vQAko2vpWbKM4qBFPySpTv1ZT7/kKyU6o84pnoIUtM/o1sr4OVhzBNJMbA0rjrJN
dW/0yhOxE1mN69AgrkWVN97N0uTQEXXTWSSeRRKeh1xUN+FwiJNuvgnJ5sVxU5w7qmvxLB/Qs+Sl
SaPuLHqsn0QwPyHMye4pbNNLTIl/QXC9HXPzmmVMauKwEbejBo+6i1e/0h6/zWZn+EzEP0+5+mSF
nwsdntC2QYYSXHdZJPfMcSFV3FgkR7kxsmvPXa/i3pXq54ng/2eoZMKGaDlkxrWsCYLXhXJIonwr
24hOJriE0JvF8309khjCC39MYLf8rDT28xStB+k68WRSseQontUUqYdaBgsnv2A9ruI08QvS7iN2
bs8fYK9FEvhbdYd5J+YZ5+VnidOge21vXikTqeQtX1DF4aMetZ+zQvuwBWrbKRVXw7e5FF/X/ADZ
0hcJxt7qxG7WfKs82tEJhADdAhPpKikwgRqaPzO3264Ko0NYXZUye2rbdmuM1cKKIoWJs7ZFDfJa
ux/LcxXMIQPS5rHv+RDb1RLjKtFQDEyaQ0dypBvjm21DbkW47bZbY9wljR54Y0n9oK21m+3+ejP8
ps8aATZGYK0UthYjq3/3pH+rjrN9aYyjoUKnN5SRl4v8QFCYsSyNg+pRWcAFW3es0urEWkZ1Bsd5
mEwGmn9WKvT+fu7WYHPN4qHIR56+0+6Vvlp2kRk8bkuvWoazrQeN/zM9RqrPzAtqoOt2WxNgnT3e
VlrxFOTk8NZUP7W29yLnP5yU2npEGvT7MjynXbb7dbZUgFdbkaNrOTKF48T0tnEnxQWzpSO8zFRr
JG9LsTITuB8nLCBw1Ls0aEjBr7l/aVaeWqyQ9/e3ra5v823Yohl0mgvOKUsjI3PRi2BmZTFE6Wh4
YVACt5wfF9T7gI9t1c7KJ96fbjqquChUxGiM44QnCUn1dK1982WWkROrQKvAJcg85tQG99nr6lRu
J+2WStsqUpXZfhijRN3Na2Z1s49bBlToMvYxLfHJLPGOjB/x128hPOE7ESIZ1TVpYVwGZSFDn31I
7ZxacWZco5ZBuaYcj9USUFYW86sy4u2alBdk21MiLUFozPxg0B5No98JUc38YZyeDLN8QurOPsNK
6u4bpTnIQ9kfe13Wztv/hONgUhv28Fhbv0yiL3kpgltRe6Jq5qta81FLuILyrZ/kUwdy9MY0JBj0
hv1dyga/R2f+PhsoRIppbxuAgrXrmfqCz6tK3GImekYn4wB3oPSDXL0fMFvcc9A59Ajo7jBIjatJ
4XJk+N1ZxNDvQNATYADhTMlxP5b6NbVVKmETBmNioDabhXiU02tbdLx3qVkOnTneMpVAtlPu7CvE
OXYBc4hXZc8N2FJCwqKWfgh9+KAZRbgP6vjcoD93KM3E9IL/Yu5MduRWsmz7RUyQxn5KOr33aBWd
JoSkULDve359LVrkQ1UlkEjU7A3y4t6UwsOdTpodO2ftvcddK8juUNBwnlDx35KxiXZkes+8K3Px
Oaaou2bYM3PZGbhoZMqO1saZs8ghU5Vzq+THljjZcXotnOXQ0wlL3Ccilc9JmvuLjQmCst5nXXbb
ov3wiAGlyCjRkqj8BJkksXD4WlnFjHnYFS5twziuJ09Ek5+qX46i/EgjlHJDYE/cmvpo7FmZo9TA
ecFmCFXFp7TnDkz8HIbE6/L+sVRshYk0EdfIShk7eHGoXMtFv8eM7pg07sHara3gQNt4a5oel3w5
F8qfHvVQUTLO6vKfDv79CHjjXeKY7wxS97FdvjEEd+Pd8qJntYf6jqyTpHjuCix9NIJz1Le5R/6W
OHGgRSKoaxQQlX1rL+JrMPU7dYa26OqHeJ6DxkG13B55q56q3bJp18B5Ea/epONNV4FUVn+vFQym
MsO7LenNrd8nOk1+Muh3oaLu9GjY2fN+u4559Dr2pLVa1akEAFudwpu08cueamaHV9s2sKSwfRSx
HsfWo4GbES4jyWk1Ihg1jas5/uY3tpXL7Vu+EAhVXJTKDRDH76C4nPauZzrrLJicoBmLBwSFKtqx
TDlyiZHOwMiETsecIjlp1nK39sxGtLwI3Blng8Z2b8ReXrVkuDCEYCZqXTpCFjJevGqM32aT75TB
/pUPcRBWn2O3+LmRnRYs9saM2Gq1pioXjMvM6XneFABZbTAIH0812dydhTNPW+z7eL7HJeGYu+Zr
SM9eTfILb+uDgJ0nk0+b44dTZQ/5ZojRmK+LGb8rCCPGlLTrybG8VYhDRMp3ObcUdER0ekVH7F9o
BKlWIl83jrPFqUb0dw196tlZ8Qaa9pqlCuamAtcBjC3N8qgW4XseNhztw+nMfC8QMS0sJPBchjE+
ImH3BwIXXdE8LdUeoOOK+cS+y93HSKinwnlQlOV+mkK/7t4hfnzDrJ6ySvcJ6fpQDeVKZuOlpLMQ
wjDZLmRffCeU7qFe6/tQKT+QaqBvz/1xZvphFOV5tnDnLct7kTNLq7pbr4zgAY9JGN4h2fdqRzs0
zb5K1CtZ2vdJnj2uVfw2W+GDS1BdouKg5CreNpA1nAsLCVJwlQoT7WXSAKnFJ+LcE09pjSDqHxZx
VLJHt01+ZrX2203MwjPU/mmq3cvsXvEpCFRh7UT1XGn7XE8DbXzT479a/HIpy8pLhi4QGgP03Nip
z4ljPZbR7l6Mv3jrM2E2tU4H8GUwXsJy8XL7qzKmXUkPJo+OK8rzekAHo9uUDXpQX2nU7tZ88Jxb
n5DRLp5VzIWqu3B5Eu0ftX5Q2xms5C5SeOT75UT3fV/HcC8mtiRL/pjZqU/mF+tn5E80wFx6FpQq
4VAFuHDsRI8qlKZEOWT3DXYJkeoCtR36vryE7kW0507bZNYJGEcN15hAiuJ/Uke+1tf3c3dueaBr
hVxZrfUMwLds/N1H5pO99pfOiPa7eHa9Ibw4fEOoYYOpt49xDbJlPK76n1kZjvPYPpnWfOxs4S+8
ucmoL4qRn4k+8yY4K0Ubr46C93r0heMI7bkrJi07bdS8ou13btLuHfvDaOs9ogvOm0OAzAgaKAsG
567Tk91odp5G/5908ENeMuu2i6AliVsNH+LwxsH82GjknIvsmuK4oVEyO/XDYBQnXVP3RHDSCPo9
1uI6l+1JpwuEfoiKg2vQZud5PjSmHlSbg9Bk587OBSal4ccubuCgMFd7zkSntsoPDTNHRcPTyum8
Ie4pwzvcfEYaEaZyskv1SZhvKY10hTHXNJ7UBM1g+FU1F3dbScLNVaP3bedzFr0vzhr+Iw3+Q2EG
S6MnXk+QQmtafwbdOnVOdeEU6qntK4G2nIQ6L8/utYk2IdyctR7i5Y240VHJAj1U/CRRT/b8ZdIR
iMUamCvIrea8JS7FqBkGUOE/cB04aVEVeX2hMqiHtK26J4MBqsKUfqbvADkYLFr5EqnLc6tCyrkK
wyGzPZvjep6UOYAH4xmjj5L7htoelSaNYdnqBabwvsqGvZ41B63FUotkeIMEo0I5Dtr40a+h8IRN
+nlZT5dQze9VXfyx6GGqen1sF4PNGQETBiWcvvzCvYQVz5Fup+fBeKjj7M/cZRmz+x40o7RfMzuM
PXfWVG+mp1V9Gmo8EuCD2ZLg8wz22+RWL3Y2nLXZ8hWRPa8JPboetBIrnwfxWhACbSlPpFDvRKjf
kRhs7OqkfTa06KFVcWGYXOOzwpWHzXmhjOdmXrvsOqr2Ua/Sp2G6DZrux/rLaH3WY4nFawO4qfnC
zvxR2Tpl1DV44Gn1uSvfBrLAppFmVinYOfc4z/ioW3/po7YPF+ujdfD3KzKd21U5iix7jMb7kWAK
h+GUKLIjo8eH2DCY1uXkZa+7QncfNH7U+bBtM8hYz1x18OMLdNQt0TMMdkovC5uHCK8Khb5ws1Yv
mdNfK0EFAuX6G3ff30044LdSJRerG89jtNB1jp2LyKl0qJpWOldmsOBG+MQw1dfCXP1YIejB+yjb
xnIYHlPjqLEHTW5mUj8mi98KlbUl1X73+cwMK4p8XPha6oBYBwDbFa2l/oLyArYZwvPs5uE5svm3
dBltDwuR9jr1zsjaMZWX2uJ4GsfFQiCTlgBwRM1RKKHy3Drz6uEyNZ/rpo1+WFYxHPTcqXfyT61c
me6dfjmPxRIhEO4FXbq8ZC/iR0PTDXdrOQNEbv8ZV5V6qfUFozL5l9Plr5XgkTSCb+ybYs1+4PvC
BuzM+Zn8RsG0WNMDKuPq2oVO42XWBXex8nUpSYnh4WXIPxXFqzoN/dFp6xnuIa9PoYl/CUFQ1r6t
ezOQf6XVuiHA0rM8yBcgb6ZkgVjt4zSvxaudsqB1iqqd5Z/q2/iumhibyT91UyhcpfA5tworg30K
39xKBBnuUh6WgRWkSOcDrU/HVKeiCD+WcPndqbz7UngbNl1XyUnvnnOreEqTleRDTdmVCxjWYC9H
mukT1ineMlLwj0mgTfmf9Iqn22Ocgv+mFqFEY56zZY37qTPPldbvS6fdGaP+7Nir7u0xScLKRpjv
KQQR7f7kbeo+4W/O6lw+x07YQDqwks7TRkV+Lelk7xhe42akrAdDWf867LTb/7S28bF6i73JGfeN
mgGq17bpLUGiLUf8r3p4m5Y3mx/jSUz7vBWBWRbRzhkKBnXafYeFbT7N+6RSmVHE0Yurd/tBdEHZ
OsfEDp+aTlTekq7nEW+gYZ4OCmPvUkmxXouiQ78O50UUP2N1Hw6rtd9Io7jr/Fwdat+p/HBVKfXI
p7RriLt4jSEYtcfN5Ru7l5tNunUan0eB97dtRR82fmG7qIXfNrpkV079CMS03i1Z+sGac3an8lEv
ttwv3Y03CBMUhzWqpNO6tvsepiUxWG2rKn4glVmoE45AY4csorZujHbAr5j/DRNRuODZ6VmN36zW
YeenUQ8VNf8ZVCZZeuaSoHovrOpiK80DwcLcFtV66FV9Z2AQ17UCYXJtE228zvuGuduOEr4XDcaa
FdaIi/O3pDxwm5Qz56mL86e0cG6qUfi42b1mkPPNBKZZYZErEC6Z+m6ZTF8zCb9U+2ejeYjtz5oX
jWrjLyM3bw5DL0nsIwfeF0z99wL/uH2RKYcZm0u4zCawMYwTQvf7ngZRthQz72R9NTFJbdXmr2h7
LradhviZPboE7Xjxwn6rGzzQkQn7meIWmrOhGUN2NxH4wgy0KIJKr9+xQe0CuMoHZdnBLAahkwf0
aUevsDYbmnELZUIht3ZP6xJddQW8cG7iF9usUHx0ZwMnX79MU+1Qv+q5Ypyj0StFWd0lA3ZyCdYE
mXBvisUa0cCE3Zj8PwzNo26t6clcCOLpIfmvHDLksMMSFm6PbY7MVVgXTakTfy0UB1O7PjlopbVX
sB/E/BEWQ5T5ckRuIzhJYpm3PlW9Ui0nt7d7lqLp4Aj0iVm13CSLuG66FcVa38KkKC65o4xeGOlG
QMjjdIum8LzguuflYxvu7Eyod+CNlh+vXfjRwIydCk2JLmqu+yYVFYq0rV2KT3pzm3C39lon55+g
85NfKLVy1uFodjFnV69bwucVMPkQaXVzbIr2sixNeGlG+6IhqeHMxkyQdpN+6BtVvwgc47xoaPBZ
ECVJBdoyYlEGczI6hulNlf1WmFX64I50TyO1f3B0929GetygGzN8LvX5mCT6FaPLdZdkxuOkUQcN
oz4eJYQ65qN+aEuU79s1RY2dlo2Hn0kbDIYhaI6vC6irwRyadq1X96sIWMdw8gzmmtj6bwBZ8glO
NxyV0Vl9jg0V/Lnyq+ycx3IJPzXYdcY1UGxrpP5doxI3NG5SeSlrQNtgodNS0U7fZmaYEQnWtOlF
Sgtk+1pOdW13pyaYL+G4rJGPyShp+9tkyt/leagEocUBUaeX8P0TFQ9DY816YBkmZb6RF7s0cz+m
ERH2unanceORxsHsgj+FpNMzXdutVTF+S63UhD5CFC9wz+ManpO84DHMxsvo6hjAwQiqFUi72rhB
1fGbHEhryed3LeAik9L+CrHmbrMpI3aPbdK8Flg2RphYBo3STkz4nBcJqMhObxF3rLTCIbJwm9O5
dJg8qh0CO+GozFgcWauZSW6f1+7Dv6LMysusGd+gqhxaWsr8104nzoVd7mUJLyd/uZxcyxnufzcK
5SevCtt3YqbAckgkX1msKj5i5RjI95ViGvsDG7Kb2ZvceBu/TTjvtpx8MydQRwU9aUQUzF0OiWgf
2Z8YLn1PoeV3EGsQ+KsDsehsyK6yoTaIBBoWuNm3N+wcUSq7obYzXIYveYp+uLbytz5UkbUU3eO4
Ncvl+LPS1SM+lu0+mU7mECWHef7Tb612jeb9N+mvesu2hGWaeZKdzQ3QrDVAHoFaCS9nIwCqflQM
3O3kNY9E9CGK7iCn0jaqIxRzKs26xN8cinfOnBFshwMTw8zaS231ISwciTUqLTYCCN9mliklzU7Z
VtTaFChT9y7HtN2gva7dekld7Mnk/5Ntk44EyYwnrO5NShZWnOusdL1tmj35EWWvVrS1y99RD3J9
koRPNDfPdCIsCQZMBbxcyuovr1iku+1hwk1UwphyLC677REcuz4uOY0caEs5VpVjj8Vtd0vbcYhx
1UBKZuRcXQHEBjGnPWhDCPiKxjGtdpWdM5mvikKLXlKh8nJLPjy012NUrCdLMSyvcFQLHs7dy6Go
MrAGzoCDO8uMGe5gUeN1o8LZbyiu8yBmT9v0hhJiksOkb42Fsn5ZYVLS8FJ+jPgCS7K9bDF8MxXa
3iXlHdhaWhsCP2iX57YxTtsWtatVxJ1RhNQzhAkZWUY4iFneHOe2Z28T/ana5i1Ybe4qp5z2hT75
cuYuJXzhpnQhBeE0quyftVNQQWyv2ps6UcgtK+DWXacTPfobMCCBMc7Evq5Xyz3t/FZSxlLiOHNY
akyOsHHNkGSoMe6gPe3Lbz+uA5sbEEx51GjhKIfvEZklaj/GN25865Ku3smhnJwjWWrFQlAcJiwe
V2J2nCg7Jm0huGF4glrOGAf5PcwDmEGb/JCLg+VuZd1An7pVuOvU8rjE7WfXcyY2Enp6osM2GcKn
HZF6bpOqei4u61r1+7yJLvG0oH1CnYE1pXuUX09Oj46VCEbzexPWReexmbnfj79ZU7PPdrfXI9qn
LuP8CMdf5inR5Jld/djWrEWii8TT2i6sMizT3/iBHGFlM/q4+CiHQe7cfQ5rYfrbOKty4RoG84eT
2HuCwiiFN2gns8fFw8EQ4cYCSLuJEMKp6qBbeE0GJYyvofQ2IKFcYKHVIhv3BgvKNv/+XjQ3VZbC
Tuz0FY6b+UBtrCUd0jjmbz2LrVzkjbZtvLyzu4O84duGfX+N7+WrhwlyQHPMRk9JMUZdRjrIIh0/
o8r4wGNb8fPMvclhCsa9T60xFVyG6remr3d1UX9oNK1i7C2rGNI3EUzcTS29hJn+jHFjfFSNJvK6
qN4pak3CLTTPNwzeFDEH3m4vn2/5gKlUUCdBySnvITXiSL+VM2OeDvuW2m+IxM0udaYNwviJjzrO
AkPBcKCeatCQTSvUI/zwodE9uUpKPFsuE/I2TwU1V4gEUnW0O4njxKDhu8GuVb/P7ZXt1m5wb72F
BdxEr8cUcdumZM33hjUGUvA25hayFTBVT7dNZ+80de3LJS8jUARcx0KixC0MS7kemxYPp9iI9wwM
st0yNleJ6W8D/QNTxI96K+QzB4XhJojBK/Rrsl+asaXF0Jp/DKW3uRMGXDiTfYmd454Yk84zQN/o
KjNWjJ0ME/3FKn3DFdXOjC3QKD3aI5yk7VjltNyy2Tw4Ws7oZPsg8vGXD6GqIADLxL1kTpTlwFT4
6EZV9S1WKEZj9erIVJlerLt+I77ShFu8Nbgt502uFeq/imE9tH2WfEPrWw7aLir22aZTUEeXtjuP
G9fztxzQyUG5XC7kkie/FwGxH+htc5bff5FFnwr+WN/FrwRSdAv4UHyU1qScZNXY99A/AmUPuIp9
Jz+IHMtumyH+J6caZgOUIflrWSYyeTxV1TV8GTa0rKH1PQ9Rdeu6xpM0VIqzg5/gkeQhVpHLv9yQ
1Mw61pF7lg9JLEyAAzQxXG1Ux44Wem7JzKba4FQ57M4stFbKIxOVJ/zg3wZFDfcGnJssEbLMZPeK
lYOSMGreeOzvRUqHv5gWlVxOhYfdrmpu+IKiJgIaRT/Owi5vTilrz7Ec91S6MuehJQWO6lyijFMZ
vSfm8CW3GbnqpL37qIJAfO8+KPZ7JljZihg9hz/b2CJH+5OmEW0uwytX19rje32QKo1ET95LVlG5
q8lvUDIBVh7/LiNajnLvVWfMk2Prjir96b834z50dkuXjGSp0G212wnDSIQY+ibptLKf6M18u0Q0
vQ4urfhNd7vJDs3EuC4cmTjlw3x15Zrujcq4bWuk3UWIpdsZYX7Kz0owFEAAI9/0nNF+IH3xg0go
51DwHDfaUh7ltUrrcdlnc3iSD/pID411E/IRBVaJj6DBWLzE3lVSExL5aons8eZoCP8pOq2IhZiW
4UUyTxLMyiu6b1Zr3muxyUB9k0hPyeAe1BQtWLQke62e7CNi852jK5cpFU8LKm25tJkbpCeVYnJ3
yc2eRu99tqlvpReCU/NFA0h+2mkaB6pdYL2AbCLGNnnCUH3mquNyvc2+24FOsTr7CQpdjOhr3yiE
i+CPfR/Wt6P+V07yCQNwqwPxZ6jhgKIwedWV9KSNKd213Km8UjdKX94ZUnZna8i3YjyiD3LTtXIm
lqo94ckcB1KxugEs60i1k3TpU5fFL0a1m9eMFs3GkOhEkFASYJYNkI9VeXjfbFP7DWWV5YIDAbFC
686dGyRj/sInDc+mYZ1Mc/7RrWlPOcDbtMLubeHULYZNMgIYWggFqC864BktDmML+6lUf3Tyxh+J
hN3URqySkQNsXDrRHSL4wNWg3SeR9NwEnxK1kMS7vCD2GF5p1tBnyt7XaZiOYgQLqLejBojjlbgS
br+NaZT6K3mjScm+xAhJY9AIAopWDy/k8CNaURa06wHTBGZb7fBXwm9DvGkhMTcGBS/jQ6OrD5ZN
9zQ1Y0YFrXUl8eHWhNyrlSoOXV1ds0VNgBusXbehRttH1vsa1cXYfwu8+h7ZUdTYP0zsDw522Pvy
ehvu8Dp21lHuadtDImVAskoqox/GWrGGaa2CUP2nvDNkaSAvgiy0++3UJp+0pTKfnNCyJFwjtwS6
enSm/4n4CDP+surqXf5JuNCFJ2qbwUajHdmhwm9lYbt1OomSYSdQOba08051rXNj98+qFh9SHL0k
CtSWKnxJO3wpFWXoYm6eIOFwmKa8Rp+P/zGDAB5hSMoNUvtewbYKzhmMfTXk60VRSS8elnIv7TvG
lrG42C4WySff9YMyzdieDthsJ+nyIM8BbmaYPgknoyefQLmGp3aRBE3/XfZ1yXDDCr6D6UZeh0fF
lQPe1UqLu3DTzEjUxBDpa2gykrKsTSs9qDgjawC6k2Y9wiK9V1l/pQ/wDX8xbnxvQvMQmiZHSLXa
ydWhH9rf8psTxfSUz9pR1xqb55RaTArWNymNu1YGRDghuJtMTy47so5Ie8vdWWV/V3UMHhYG5Bsw
JjXy69JhjYAPvhQHSuKeuJsdrFH5TWVJNLUfNzGl2lzkuVbe8HIDK6vowYnqIDTVVxIgiEJ5lXf9
tDJFnaNZ+HNufC8IE/4rYV8GL82sCK/d7p+s5rhLB/awxUuGow63RUTFNenUtyl0vuSugbxI8QqC
w3xHKQJ5cpf0bqgWD/jD/1xL6Oik790HxiARPJ6kW1U8ssN6vSVW/8Qtj6O28tVuul6Vw6P8HpfM
AipHXzYuFyoVxZeH/HC0qahhceW1S6Y9OdSP9uZPMwzYnhHXUjCewCKe0+m2NNVaG55FBlQQL+9r
tLCWoBc8Dnr8SPYNOuC8U700zy7yo05Yjet5+oq/VOyrNdMz+buqNFfPg2mpfrvp/2aCTL7FIWOv
frWKy9GZnrVc+uUN0LgRlWuK6Xd1NLdlUFGUlFgQ411JL4RaE0u3tenMOUfImhzSVRX70KDhiBtU
z61MG8dg4dyWCvllbf+SbmeBecPN68JPJmZerRE9F/O6fi8XqgApZ9bxLcGUu92w5BV9iOyLhuQN
mqc8qZZ2lhdOlpLLgBtBqNYMP4Thb9Mq+WkjRaEnDvkN78zaG8566YOeXNXC0K6ZSMHyTa5/xJZt
wkw4rJdhNS97ZXweOT7RxS3ToDdHhYSM+kc01s0ldLQnhwDdfwpEOVFybhk6TP3kIIZSU67j8qaX
7y8164gykQOKkxn0ouLuPayDwl1ohpfGwAnH+But2UeTh9pTMh2i2R2/T1GmVT3Oa3rOHQuvoc3l
ZYJS4piHiI2Yjo6NNc890mn2FuAUY3ksSZtBkK+xFv2evJs17j/WPodqsNaaKXe/I6HLV+aIwYZT
P0lNOUeF6WLmNFfll2Up4DJah9/vtk5LfHNIOZOOrnOfGfZN7reo0Dj2S/ES0t7JyP121X80RvIS
d+IrVs2LXMblmdleMAkdyJlGNMryUdmiCOx4veQpBX3m8CmQV0ZME5WH1qTPo2T1o2nwheQloQqE
eOuhhdHx5kowN8zY2XkNn9Cm0atS9hidVAhki3b9GpeaGRRacohHXjkaaPkUzDVlPWY749lxae2b
MBwzdflR0Quo9bF7Snv7mTYVl4bzah4O4X2/IV9NVh9dnZwxhQFV0ZTdKaU1trIXd2WIJ2EOniQy
pG1kuli7IXP9UJ9aes3xcNBwK9rbGPbsLBx1TLgCb8gJn2gLFuGJkanujDUAPU0+YVtFIOzuIa+b
cM/g+JcyG/a+E3T6ceMsHeqwYkp/h2FIGI/ZfNhmezRLQaYMDMzQYPOSKVm5H1qia9QLRy6WO4fE
SCal91EFxazE2SHOCHoqCl9tU9KOoj46pDqPl2KZw04zBkKXFn9NhwkggLyIEJ3D0gzNpQEVs0ry
j1t6wPkwMrNGGTIoWURzF3ZZd6KLs6S4NmC/8OREln1K1/bvNC0hAABeFFOXXOII59ilw41mUALT
dgKSshhi6ZVyEtyJflgi7+mxaRB4VPg0pJI1q69jtfkRZfVDV7i1P4jaCdIoGCa1v4U6DppmaMJ9
mI+YjmGPuzlAzGUv/J4Dxg4H87OI5zsnnuOjdmraptgtq3K2Ku7qMdafeR6i7qtPyj9xy1MyklV2
0SfjoSdQgmQONRgn5PjyHxiNMLCuWYWFUu0J33igw0TDeiBxeoExzGrSEJW5IclJ3RedBmcHqWoR
7cEwmq+2K5BFcmVwRSwnHBgiMZxmgNYirlP2W/PBMpznzqxtdKBL5K3Mx/txemu64lqaNIeEDQ7f
CeW9tiOcl8x6DlrEWrHtDD8dt/nlRl29b+0SvAkL4mgFNRZDhsVAOuTHziWYaWEsxdSNloMOdzJV
8YtLuK/nQIbQYiaOijAUAjxiAN9wobLEw8RWLN+ZazTd23mO8dMvvPUfGYlDA5K77Zdd8Yye5xMp
3i53EbK3WXtpnTgJXKhkLN2m3HO6/LWZh5HzQjp7YX8h8Y1+4eAybjYjP+8P6a2fMT1JOWcHemoQ
Ed5uP0dg2TYjOaTp2O/5YQKLNAUhhItgaZ7yDw4b5mEd2leFPus6YbjRVu8GI509nN4e7I5Gl/us
R582MMW1TnXwQWe+2FPnvg7il9von+bs6vs4Sn4n6ixuCaojsYbx3SukMXHZKMY6vOSwVqK1pdvV
rnc4ewOaAxlwcCGjZYQ2InuN89tqC/dQ2vHzwBQAcxQAfnvk6uN4u4MuczHCWF4HrbWDHt6xxGjn
ZNQpth+oVadWG72l0cabhsyfHJUgSzUPk3yIdtcor3ZtvM/0cC7luPWFOkYkGPYtfhemf9xcSU5G
0TtnW5/uh3Wy9wlVFEAIR46p+lVs5puioY2nZgyW4+ors+ccbcBwojeWXuaGaJ6RmCjoTVRnyra2
cdrEi8EpseGC1dpOBRURwCwXDoqwTL1WuqODc5oBXQxsn83hNZwb89BZ2OQgEA5w5gmvDj0iI7ab
02TXL7TiDroBemuZKHeKUOBkLOLoMDhTd0vp0SudvpwtMvJgwpjcq3Q7zq1TokXhLmRxg7HILl2i
5h4uf2JfuCMUj8mFqN2oBsstEMxtJyO7Mb4J+/+TzeS/ixf9Xy6TP3Du+A8xpf/WrvL/QxPKjW3/
9yaUXjuUf5P/6UG5/f1/ppRq5j+wHTZ0S9XRv2ND/P88KDXN+Idqa+iPISdRUW/i6n+mlJr/UA0T
c2v+AO94nFzQj//Tg5KfUTEUxRHasB35gv8XD0rrfyP8LjIjHdd2V1gy7OJf9U5FHmdFyBz5RNYn
QFp5oQa4mG5N8FFa/we9gIyT+B96AfnLdNUVuiFsA2+Df1FdN12qq3iSo6hTw7fYKAMxi2tRhRQF
mU0YlfUoFm031fM5nCyEcmE40ynPr0XW/bFSlWBBLaKUUL5GM30zAR48TcH/obOUz9b5cscyhC9F
p90I/ZWsqvA/qEvMf/Xr5AMIxzKEZeF8zoX7V/PxmnThKDZd5Ri5KrI7HUk2C5Hf9GgDXDU9zqaJ
28pSF0GxBCGfr+5O2dCnO7MCihyjsr4rJjK6Mpo+U4IECT+NS+OW6bUzyVh1VfelFNSZbpUtUFUr
+xx+czomYPvUGSOoudgfSQv0kmZ+HKake0kYP7IIRE/RrIceVhKJt86IZk1034/GON1ZOVSwvq07
WESHOlFJkfhDRFlzB7KbvSaGe18KXlFTw0cTOZ7r1Ke5xR2JrtrH7FjHvrozOtcgA6u/Dh0N+KVY
34xKTU7VaE6+UXaJZ0dac6kwiPLTdT6X8SKX+vphWplbkLOq76upxXxpWumfdllQknppuAucLNs3
K+l4mE3nWg/Lgk1T/StWnNCzs+6nGoILmA0WD1rxaWCGt2/C+ucaG0BNJHZR1oA9R9OTwpfBct0u
Zn5FQ/mZTTWjFKv9WSl1t6cxCXpUUAJMhX6Xa1p8zRIlvrrZBymHmCGW3V7FAtBDgZNjCoe5Rh3f
z05H1KBCEeCI8tlg48CmsDJA1JqzkZUALOy55XqCmfX7xAiIcowP+dK9OxrxcNwmCyx1i82LkSIX
TSJcq0xATPs4Fm4XzDbiYVYNP2Q/cKqZ8Y8W32aHmWyuKJBvrtE+qfWKU2oDJdqHu94a6ld7wMN0
TawZMTNJ5KAP7m6NbOGtWDQN3dNWGnEoIgfVHAiFbK/l4IJoVNkHUb0+SrPedsJXhFxfxC7zsFif
cUtUVHckOJfh9lvT9NN+UaefcZHRV3eK8WYiM5lDmOzZUhHk9pCVKKNp+9oQyKXqNZCtuqArSwCY
z6e1aW9NQd318GDECZbmxE81OcIBbC4cK3mL6ej6fTn9bIfMOlQL4e2VNnDF3E8+ExMzAruZ61IH
zmK2GHXoP6Yv2+xj+iFJdcDx7py4Ib6wbvJIJ9sgmnj4kTG8c1olQqmyflop2XDQt1DsRntsOWDQ
ZO8oIzEWOZJciv9XqRk8W2D6VN6Ym7r3qZ3DRunXppp+F4n1ohfAxKv5Qq80KGmU+t1LkVcad3/x
0zLid21p7hwbrbKCNqDWMaFT7dT17KYjhJgxgJ0mv5oof0u16XdToyjIOSejxMT8AFLNYzfoL2p5
BdLB96jGiKyD8dsZ2O1cysm812PH2eFq3AUoi38XA3Po3K3q29BMP64qU72HOnybkjh/boR2hyZQ
48gOT6b24hfmum90k8mQHy0CSBsyIhYObKqT/bRK42XdrEbq2H1ruAoeGvRzk+fPCZLuHUVJ4W8T
iJperB0zducu1LOBVCpGvXGbo2bXIrwiUv1K5DEpwfjP9Z39NudwZsow70geNU5a18KO6QuzCkd9
X4xPtXuPS9v8wHAZG+z/4u5MdiQ5su78KoL2Tri5ufmw0CbmOXKeNo7MZJXPs/n49P8XJCWQRHcL
hDaS0GCj0cWqrMyIcLt27jnfoexOFa1Y0683vssR6kWU81iKi6dQFLfrEvtsXzWXOK2WZiFcpl0w
w3ZtJbuwxyo82witPtrVIcZ+ueAUBfIitrEh8g+lZ9Ln877yO/GOSnGhGJl3a1xFZzLtvNy8rovM
tmYq49iSFAJVkovLxXTQMDUpiSUJlPqZXb1Um0J38YUERbFi0aw3fpq4GPiBa2QmHaxWb+41DqyH
mVqBte8ExDgtHhkDbn8sqHqfhsP3XKj6ElgRzkjOI0lCxpehidHe2sSCnsC0D+/aQodLX8T+zvMi
5rzQOYQxH7gqEc4yFIG9ckp2ShFxp2WbTj85Cln7hzi+EvZQQOckPu6bD6jJ2tPMNgquzgDZbqij
lZDG2ohZrSuRhRuF4Qs/bTIvnby+d/NpxKPpe+usTgje7RsvMFZKFvlRevm0SqaA7VZsnGXCMiY/
B1ZSP5hJYp6zdP5E5H/0RjTuaepPUkFfuz0A53Dm6sx+M8uOMsrtu1k7z/Rd+nuPgkQfP/SiDXz3
AlCK8Ay2TFZqgwzugxs8d/TYBzXxuMraelxRH+stI+4/RmW9FEbobU3Y0mzQCrotdcTxU5I96S9+
bKtDNxlHjJAgfTT3+bhQ9xaZXacP2w0pd1bMb8UIATdNEpxMhcQkGlz7QOCFGa0v7aGaFInCBdqj
dnMvK246LoJ5UVVXji3WjHa/wtLsHJNh3FNSsKde/eqDsgTicCN02sG9B27NquLszsRwVsPOYlVd
VSeWtAPeOcpmM4JYxdxbxMcIxcAnunm56axubKxYZT2+eUHxpm4QYgqZDjCCNljaorKSq9jFiI3b
gj9j+Br7+WSDwVp2Nb2I7vzWOmTJCpHtdcWBEdpk5ogI2gYlvK3XcDrV7msV/pytCO129LkEFTzr
5ysYVrWH8nekzh3jwfDjTyPw3e9z3Z+pzvLvyVXGJZvOI1coSScRT7S/zXtVXWej35V4jXjyLbWZ
446VwUOc4HDPCuteaRYc2nUWwsNfqW3vjX4BcjmBdXEd66oBjS2jrI/OHUnpRQPHdKCpepHnRXpR
NZcyR7wTdrTguLmPAe902pLLpQX6/ASN9kgVPY4jK+S0bSfeKhKrOZF/bILSLzel0eOzT1aRGxXL
2QjIn4OeKKdwwxtlLdSAGhK4j8VEVrGlDpoPU4zPMw/cYScleowbt69uy8gSdfWvbvkWJJO1HusM
m6c042Pq9Cew7snBFREzSG08hSQuvTqj5nViF+j70aut8TUP8ddkGMMCjku14nF1JwvxmIflLnDQ
7ZJmS5HKj4x75YKnJodus86t7E1B+4QJkV86Ao3OkD5Iq7jS2NLvLdP/9KzsnM65faoTmxHwhqBK
OcPsdrgzoE7ZwcHvUgMkCH6AjNrvRTx43zX1dlfDRbft8p0Mm7O+ncRsv69RPu8KM052NN2XC8Mc
97c5TA3VVoXAXI163Ewjvh/PM7BLl9GCSuilYeMcpbj9pzM0D5Hnj2shpmNYBvB62AyEZlsBnIjv
ysSExlfbK94t5zBjIMNty75InWWQ1xtvYi8flOgCtQ1lGVDaokuMde2yNXs38v7j9mXSyj72asY/
0O0clyk7h2iKE5Wmlm+OC+JCKvlAu/wYdL1NtfRW+ZXC9GiRh79F9RibBN/Bqk+OqgvfCJjulI4v
NcXGcjZPPTGZBZ4IjDvRoVC0hd5K060OHrPeGo3zeuMltqGXIW4h4oW9e5/5zg618jlyVmYb3FmK
rTSdoKSSbHWv3X7rTx0Rp3z6GiaGw9Rp/QWm/NVQ8wOQBpprXvA0tKbkY4a7gk8IMdp7NoP2y/Wr
ZCMK88tyiwsuMg9ns4v8HeW7GkrEVhl4H8wAcbXur6l/qLgKlB1GwrT85tbk7p3IZe8+zl+yS34N
owAISeTwagfEcGZUNDD2k4CUoBXUZzSXHyBDmegjThE1dYjM/QCi+jvlxQuFaC5D2TyR3MB+01OS
NEb+3innh2IGFc2STm90DkzeoRUylOYSs/29QqQFJzD229ohRlUn2bMRvjIAWG4cnbgn7toyH9aW
5YVLJ1HQVFE9M8IHy3yI7xhNHV5l/qJDmFzC1rmb8tpdVnQI4N0KXsrBDVbSJ7PtJ5ex5buioDpY
Zsp/Mw33YY4wzBHYjlYpv9S4zsD7ltyE1z4wuXenbIT40LgDEq6KV11lfGQmkpayfhR1/FO2hbcs
b3iNKine0+7SQjPlE2lEuDXx15qVOLv6XDpDtOnget0MBdVizH29kFX85eY3VFsl74rsyNK5W7Vc
S8beeaJ7mYYbk8tfkS0h/x/qsok3QV9xmSkOhl1xb9APlY0gZY46wIeUfhOo2araV+v//OAW/1IU
sKSU2Is8CXMA0eBPhTVzZZiRLYZ8X7ift7k4FNMXeAMKzif/SceYhkeTMCImNnR6vg8IkWbnm1sM
zW95HRWrea4uk5/8XnGCbBT+KP/FgfIbI/Bv+gF1vj4Xb9q/SG7+Darn+pjifdOkwk/4304P4svS
01fW59Yqi7Hz4HPae1AjAfHcoMNjte3q4n/zw/kXP5u//B3+xq0xHAatqZ6y/cALtPRT62SP3r1I
W6Yuz7v/z6/E3ygwN8Hkz1/M/RvOohMcFGnDyR5FnPtVfSla45P0Qze7v2ZcUn77av9I2/s/ke3+
ov/9O5Hw/0Ztj/fRf9D2OsS9X/8q7vEbfhf3pPmLZ1N6CEQQXQuOKh+VPwpmfHQ603N8VzECOeh+
/0vcM6xfkI6Q9nwPzINDrRav+x/qnmH/YqMuAUSyTJv/gGn9J/IeUNS/CHy38lr+YsK+QVGEZSE5
/vWznDRdbJDDJH9umySlcRUMsR1cx0AQ7KxlL3HrprH7FgDw33ruVB7roSBBadr1Muo7DpDJwDHj
US21aJmvvt1BRx9KVqBTSGHKtaoVidqqkmDVwhIWJaz2fkTchqQU7vOSGyXOsvQkqsA9esnMiFrL
sX3tudivpzE3byZrL11a5uz5RLT66UHqJtrNdp0++EnTfPNfCgtV365VFqrjgOzvLjMej+txbDFN
ZF5ePSsnxKNQIgoQRlffZiyglsfbarBXJJmTI4iS6j6ds2bnJ4U652UXfI45gTwW582LxSxN21RW
SPhSKaYe9lFFvXTJDazi2u13PhPiIzbfnOlU15jDyRWn2W3pHAV6RWcdITy8g77JqFKLMwtxE0dn
RvnnHs70OMNoEwO/rxyCnVUByhAcRa/e3EcbLym4kDP7Ozd/fhx+Z7NbrnPKExm+rN6ROEpM80SV
/PjqNDE2Xz9rnnuXxAUUf2+F70p8KomFBJORtzN1bN57WShYxAeZvebkhxYAlwOvs2kl16HpWPZz
hoiPAIbQOpiKiR+KdAbg8aWFhupkXffpafLgBSo02V6Rt+cGZjIHpdMJFi0+E1UpTJ6/uYPEQPVn
Rph3Dt4w4ad76ZGpJTtpryWmUNhRSXFsRBfch67bQTcIEUsNFW6impDyFJvzR+y1xnNMSmY3mywY
5+7IBraEEFTnh1Jb4cYsdfGCI8vbTBTsYVlvJYEb6RwrjBT70Gq7a0He7cGXdGn3MwBNg3obLBZO
q++1IWGyDEZwNLmIrEQY2cO653ORr8RY+4+FXUZrO4nDjxqrhgvSWaIZkM6fMIBpPvgLwby3D4YE
kSMp5XYMzBlexgiRr8lcg2iSpkYHakf3UvtmLDdW07IQDhSG+wWpmipFgJHxLm1jvYwbv+ZaZ9Tz
duYOQty08Qg9FnEAuk+2MnU2ChfZS1qrhpxCZLgE7efiVTdu82ulOzxoOi1Jlrut+ii4L7kr0NuI
hOgD45szN+xbs8C+9m5rd8Cak2Bn5GmxYMNPurvJbZeptWRlWad9c7bJB2/wU4w1Q1A6kelO56OW
EBusARAncXr9wmfhrgwU3pWRPsw7n7Xdk4jD8ql3K/fNjnV7cdAL8Q2hFzDM3sKwI4Fe3lnnSqKG
8NLMR9VLc2M3Vfbu2WX8NTTB/KTFNH+HQ9xsi9oUbxqq2yYqCrlyZmp+EI7NBy/uvVffCqePyC1x
dXludT+zZAHG6BJHhwUOKlaXfrZk4tPPo6+dVa9TYO1SJ1ujSMyLVF5NjYutfqrSJeDPQfrpxJXY
W0FrrkVrOk8tKdvPvtPzHY+U/mzPbr8pC2BzKhD9RuZabKquaV9QnYsPpB7++HrAQtPkZbWfPCB/
ShWM8pkb33dOVFMEZIzF1rG7+D0mgHEfhEF0xfaOKW/yfO++dknP91ycuEFF7aX0omJdjpW4Rg1O
BWyH06L0Ou8gbFt+OEHjLtssGm9Kuz1hEsBkIdzZOOpoLA5eyPyMqdM7NB32zy6D2946wjpp2bYH
RFq4ZZbfoVjjbhoSyNkOfmLUzXS8jvA6pgUPTSyJ8WA7bzNBlMc8tjFdqyqSD7Y/2mLt56h2+7AS
eDfarq58iM1VUG/7EGcY63+JJ0jPqQ6fSpvH5dbTc3nVQqSsUyujCboNP8KKG+XYd/RUJR4warII
kLaaaieNKP+91/EfjTL/dr34lznl/7U2POu2NfuP00oaF5//bfPZln/eR/722/4oxfvFZn1IpydL
R+osfJMR9/eZxVDU20nh+TCvHMmbyOGX/thIssU0sRf4Pr/gMoPf5pk/Zhb/F1uwjLyNOww0TDv/
aGTxbl+E0MIUlsX+1//x31ms2VCzJP/4EsI7DK6/jixZil26q62lO5TZMs6y3LwEkUbpjX07J4vL
xYWDZ/QRclVn0Etn9R1yTDLqn56XRZ9d6ztHmpLKeZ0rl3N46u0WY9kg98oaW7FsRB49JmrquVnm
uX8deKC8icpCZDMMwAFksPBoLw3VWPtG0X2zLK0c5MY8jThroETsJUmZEalYjqSXtK2uxSS4FBc1
9o+FHeY4GRvbem91G2+9rLmxjaMu6fA9lTjT0hQHEYukvv6CLumKVdq1zr3oZXbw1Ni3SwIv1jFt
c/ifRlS9+WPdIVqZPY0zYc6ez6/y8L302husuqIMDNdeCCelTKnI6gpzmw8VD/jGlMFnkzPnsdiT
+1Z5Q303OZyLLw0ZIxZACAQGbW+SjKtaJoXnLLu2jxPilAP/06DujfBJLD5c8v3TCwOMeWrbMMCf
UJtXforGyMFFnm4dNIHT0mqDs1s1U/U+WmEG3Skb84NJR8kdUePxEOp4vloaZyCDZzFeMpqtF0ad
TwdWWC/AIaz04JhMQU0qwGjVLCQCaeHnaG90G1HO9XHMBSbV0vOfG8Iw75rx5EthzcOOAbuxRcQF
OmsVRXzKcDCymFJJedcZWbM1Bh3uE0ukV9I+3mYuCuuYNAhhfarIQcZt/RrOigiThUvrS6qhe3FH
AW6ogmAHg9iz9jQS1rtqsnz+iIyspQL6sbJZVN2NThgR8cnbKV1GELP2oBDUC36PyrE3lVdzT+7j
FJa4dJZplHlXBSIdK254S5FxmzRb6jqIbjxM4+g763GwrDeGSbHJY5Tc3jaia2pMSUuuxPSo/Yk6
Za16H8OmmPG2jiWP8xonHMSrZqQXIfHIgCADk6PM17YV9291L2AbCEF0RORqY1pW8DCwPEeHq2b3
RzKktET2OZS2ZADI62YE+OKbyaQexu+kGfJfE8O2kDjSYWneyBeBZDsjEmk8DlVcntjom6yqCrXG
5Yk1rBjVZ6swQi0mUuyfTdMZ76oxxxPlZ6CsJxjAFAPF2zRT3ntZ49RrDNvcjznJqmIq9Zakh7Ux
W1AjVTOxMCKK8tUoPm6lzM0vXXjTxaqd/DVROribUii5HUfPwU8D+WPGcPYw23mzKh0PjkSFoW7B
EZefuqaqT95siHPj87MISsvZNX5Srqfa7QAYWT/RHmoG2kZ+NVGUXu1KDYdgUuYjnzZ7zTOwuilS
Ka6ePj5WfAtky1S/rQKoAbWJkB4rDx9/SsONm0G2TZwh4ZiTxSYzdPeED5OlfmgnaOKV+mnwRlpp
M+z2cVb52FUF6WwXDphmqXTmYpCtjSHmzA3D6s7syuFcZjYIGSCEa8eM6lfVDMYud0FR2W5V7mUW
c8j63XCIytYGYxMIQg6lY84J21oxQnRzcHuGMimztWUzr6lRxb9aXt6tPYCctGM7xXaKjRGkjmy+
w8InJ5aE7o9Ul8nLoM2J4SggImMm5dXoJVSNoq+TS+U3rK9Ul/DmQUfOvOUt20evEKOnvNgGCIiy
TduL70/5JdMW4UAM/ofRHlKaEpXkxplNEznWIfmIa8U9stTiZFj+/N1DbAl5JJvdGXgLyRNpedmA
u7Azcam4MTXtIaSyG7KtfO0r1sucBcVwSRPZXe1U2PGuo7VOL8K2A7wXigaqejnxrF7P7DSyq44K
DLyFHJ27tKwzKu90YTigd7ABDCdZE6iEU54ZrfVc2qEfL8fWhJfDNUHn7WIec6ZR2NJVsev8avx0
dMaeR6bhgz94+RdZQKxxUzG4y6gL4gtDGHJuMkzgtSq/RlT0iX5bzRwSVQwjRvQ5BQyjKpIXGHFd
7tQ9B2LPF3KSiIzwRDsBSxcMxnZmODtLBpF1CMXIV8GLDwdIMCNOK9DtzmZI84oGPRNbeZYQpkni
yr7oqRpLElgOa1SD9T6pr4wMa261D62ELrlO3XLGFAsqBMG9IyECz1A6u0C3kKjAs3Hl5hd3XcgB
1cSR2hqRoz5VHtQfRhfMjb3jGVexXdDNa43zn/1CSVh4Jas8axkzb5CziYXnfqTKHA7FzJZjURdl
JDeOHbwQlKzYjyQWa4Uo8hNSOiYfItcN3JpFqe8a4hsvSMr61S0T7Jgl5t9UAnHA1GEmcJWZ26mf
rc68QYtQwFIMBpoQCr/IeP6M5rj2CbXhq0tmcXMluqPbXLJJ18Oeu7czPiadysSPiPAPFZNBJ+eT
OeSF8ayNmcq9eB5OWtvzzhRAipDDx2E5kuXcGVzH5Lmc54Qytiwsj5PZOPUNVBjYsNiTLNgq7TXx
orYt+Q2Bvnsnp9jxWU0SfJW4kvFiA3fq/P5NJ4PxYpn84NdODQg+iKqQWVqnc4BgM1V0PTTWrwAR
52bJUlx9lUra4PuStjIetFNjhzH1jP1UyQjt27LmaRvK0jMWk1b4KdMsah5YBOpsZcsofpnGhjI1
NYdn/qlJQ7u6s0lWymjbCmEdKrMv3ytyFzDmUmXN5MAmnW168iUbtlyEUxkks21h4Xie4sDcTezD
HhP82ZSy1DOxWuKtzcaJR2tfTLwNVB3Fb9iX2mM/ZtN915rN2jYHd7oZseueO7chL+QorIcsq4Nt
WytYB3M0HjJ/CB+pbivPRpTVb6IeurcsdbP72eRJgUe/z770kKh7AosWH1bUCzoJCevoRYrdrmVR
neCuZEVEWxbU/mEZlrm9HoNKn8zSgAEiuxg7AckktcryYbgnx+mnywYiJbk5GRWPcaFz5LFyzFet
i1efbAwFw86MZ5R3gimTBUqV9Zhmjf+G0lcdElGGjwFhlXxpY7j1Fh2n+165rb7MrV28ukno84zo
CcPnCAH+CpUj/PTbyd40FnCqhBHom+/RxsHgRepJaKegUjA0SCP6UfBQgDP4LotIE2CsPHbqmCGM
fVs3dCIG2gHf7jb48o5JWHUPSZ2LAakhtN9ZvurHdLSdkxqivH7V/OB4gufCxfhuE8uiTNOVzqJW
48x4q6PheXCt9AcmvuBRQFSmEMS+BR3d6CeyovcgO/z8TMvT0Roaa2lxUK/71O2eTMXSZKlTNjqY
/MazCwHnJRjyDrCfkx9g6MgNlpFm3zVO/oyZVZ5nMXo/4IU0K9eP8Th5hhft2xFeSs6LdQhDz370
pIF/mH8R1Yq3RTv03VNmtd6DOaegA1piHZT0spJN7ekiVB1QbVkpjPeDsVFszXaB37SvoxnUrzMK
16HswGMXjkoAwhoCP7kK4KkQlU160/9iTskuUR6ltJM5FazznHpAA1EwMpR9qGIjW0+eILw2Doc8
kDsCtBc6PnAQ5eFLleeM8Sw2vFXAvnDrpLC0SavWRxvj2kWB3/pB1675OnckNzaJH4s3yx1zlnFe
3Xx5neGdEw6KH15tMdqCO/GOdWWlb1k5TT/olulzNNeogQMUcBFQweQ2u7TpzDX6FG75BFv0qQM0
TeWqNTs/Mmom6aAQVNSDTAzl183md+t/G4aDaYTOr2FRBnzxih1Kalj2U+IEeJ9Kv7rI1gTlNyRs
I8KGyWlll275LhBH2Nsafn/F5NKV6McshBeAWx1OQcr/cqcxd4x5/k5P4/xjKniQOnM0datkiFFH
5652gE0l3XXSmLbtPoq4/7k4UYZ5OCR2WV6nBBVBMOxf7DDJ3wLLrPhw2HpjmhPQo7yKnGtu1il8
yco4sTGavrg1ej9KQeNEm4rplOcBI1wLBQM4sc8Y0U/N7biIT0yrxbfyVXuX83lHO3STa2Kx+Rxc
WOkCB82qoY6DJJ2wr4Qm4Bu5WME2NHt6Wxhl7ksx5dMzN6zkp+bhsApbL97aWjGyE9FS0IOM8ixT
Yd4H41xS/ATVeWqijuMKZQiva01OOVc1Dauh1O99QHOMWwb9i0/bc4yTq/N3yujiO9Fl/YsVsu0H
o9BAUJJ2E743zKprO27HtRUqm0qsJNvMgQ+WzzPjZ5PqoYWrE/NJmez0+mkgtz013nNpWC0FMzjZ
vbbhARYzPW3afm7Z1ZNrzmzgIx2q7YZ9n3GkhV28+34r9lN4q+qws3LrYytaRIN+ZPZCzqfm6b6b
sGG6uAqube8ZHwHD55oIGoYBvpUtFASobhkeofK2VpSFnlZOCsW8G5X7bmb0B5HaEw4Ox8jREMGM
4cNgVfBm5e7w6Flx+wYSK38xJr/am1zIEY2dOHorrKi5Nwh1HfpY+I8zLr8bEVa1Z6u6FYL7YwpH
1rddYrWOes/dWD4mbBce3KJtPmQwNneRLmxcbFW241rjvLMQ5tWbLJoAIhk5N/HbG95oVJ4OAZDM
fVF2t02Hkb4jvg+72XAI80SyJfilo2tpYdIIce/RZGi1L7ATW0KVGNw4fi0K7+fUNU8IKjecaeY8
RkXUTWCG4AnimyQ+Ja2kuIHHZP1YwV9ajIyJ7ymdIl/eINOHNG7KL2ajwlwXPATW9FgFPOp6PwtX
cP9DCj0n6EjQgAtjT5OLjhepN/ovTmtVtw5UaiDwkQ7JiwaqfJWTV7zTo9m/46ApwECNCRF7/jSr
IlJEx/Dy9rDt+WSF/llVphstAtctNoKvxE67yFocB7F0thL6ypXtrbfyqsg8C8dJuUSwQKghBFsc
0XwiGpI0mQjDoxX1JX8XETQ7K6rUUwQqm5yO5pIFDbjlE/rPl5z/fyqDwmY9/O+VwdOn7uPPP2uC
v/2GPzRB7xcLU75iYqVjwLlt1n+XBC3zFzaVjMzqZuOSlgkl/39mFDwUQYtNpmsBNkFIpCvlD0VQ
qV/4Mzzl/kbOZ/co/tESU96+kz9LgibINsUmVXoC/ZG/yk0y/JMjwUwT6GmOj7Rvg8YtuuqIGZIy
PSuDqiw1PDvy0iTLqeDFOjf797TLgFGhhtYDWTstA71vuj2EmAcNnTBoFA7UtN4AejNox+sXXtkC
0cTaAbOCD4nPrQAjI9iVzrCWCOrdUviGA4DxKa/yOx5c4iXHoWZT7joLMATtTQnqb4iWDudO3J0m
Yx2pzFkGndkep06+ZjFgSe53tPSFGqgYASPFw7Uo7iLMRxNo0mOdyLObGo+AbV8z5uhF33gTYUol
zliyT33aAsHFzu3AN+7M6HzjaXvcL8RY2hu/kW+uY7QbNRH0dcwOaoNH+RVhz9L/wjj9OeefcyJ/
DTksbazt8maOo+5UG/2z01R7e6Dr2IokOXsj3Zhhdh/b8uKQ0KuC7Ecu3kcI2svKn1HDmKqmEvZZ
mwWfYVQdneorIpvfGcFlsLL7krSVZGNGNmvVVq8MhxsLGdagGS51vU1ty20BXsAT09bR41LOxrm0
yzVOpt8s+qdWoPM07JGK0mC0CHcCJIXvPGPUhWE/8dRqCG7mrbPFmIQ5rP9qQ6rrsS47zcaMWcvV
FKT5Zv5SF/olOXmJ+SN2y7vbD7nBMO7405emW0dH06ELqg3z47EvYK2CyhU81gzpfPVmtKuZD5Ph
6Pb22Y4NImzouNHovtI6uVfS3Op43PUSjiXbksaV9z1xcCOa5cqzA5Rld2vwrrPphPN2QcztjSHX
OmT8S16HZ8gjB67BZtcTrGp3Vg/pq1881yJdQYqi5egucynG9PJjGKtVb/EHZQ5MkLTY+zkTZzFu
S/uNOgLgZANRQShiy8SlVJ31AMijjRvRV5Ng2HFAqB4rjNe55XqrWNMfUlIT1dv2M70cB+6TKYa5
1Fp0rf42fY+Sm2kxNZ+pae7Tsf+1eWYOOOp2fKrMBH6+lxymCAZ2VWDbkyYG2zm5KrP7yXSzttOI
LXwARIud4lq3eHzZO5LM9+6D25LUDvEuR8S6V0Xk4+ky0zeKCbhcCfujJe1Eqh9IJxf+Uw+Zc2vb
ylzGKq5wILjVRpfFsb1xNYYtvny2k8WqRGGG3AomdHVjiHf9p2QtGqz64Ctuh22ZZ8m+x+92MVVO
GZ6QdCnA+c9Z2d8jveDYKuCrsNOiUCAL/L2AWHpLP5ptCv/LifxVK7rm4mZMUHZuP+Whth+78qLd
Th/9qGe7HEDx5hKOGWAwl5V48NfZCFGn5venH5QhUCh8jIz0OLL6UlH61HUwWqgc7csHjkdNqpi5
calQW1Pb2dnu0vSC5cwJnIqRema0oIgFMpa9Sf+sXRrwWB44mJQZFtZO/6xwkCliKoPITi2I82aw
LprXnh3LYi6oCHwbhL+e4JGTtgxZ8brmY99jsgbZq9RnYDabLuOqln4Dxd9zV19UHZETC83BDlae
l2P45OFIpnCG0t+3Z6caII6z2OA6g8sVpCpgzvxRsNEmSrPt3WaVucm6te7H4s0ZKt4BH7Lc3WYo
d0YO6Z/0fKxSVAneMOxng9C8m4v79r5lo2hm0QGRZGGLZ4MwlYVvt2GDKzZ9jAgnDGIJ7DeEcYxJ
lZeSm0a0NGTDdfY9GgWftemel2kZ63QFGhCghtTbQoLow1dc3Uemd1cCRJrFMophnc35TW7IYedF
xSt19U9IpUtFxcV44wxpuTLQLCq2EcpimYAET+WP/cJNY0OK5DBy4ygwiGTBOginl1zsenzrs/MT
9N7B8KfFDFi4TghU6Wid0K3ZAhlpUuDbr7Fz9nJ8svzCCFgs2TQVImGcXbDAr0euDcMUvrAZv0tH
f5+1604e4vQbz7Mmc0LYdJvDJcknmhJmKkBoDGhjuMANcychgdirF2z/6ZezIKdnBI/3YKZwO66r
ksrE/HXw4kcNyNuxALNb4XvefRLRWUS5tXccvLmemPFyVuRBTqH/Voflto/7TZ67a1N8sOqoJ5dl
2E/a8b5rTLHTSP1kfB8L96kpeBzeWOS+dd/0AuMjHFeLBQvHmaKqh+dJC2QudXHx8jSx85+znDkB
0BALmjVF012stj1H7MqwHO3rtrxHCMNTuqKujrcVAhqujNnyfyYqe//t//NnpEoYrV1S3zlABOxL
M8fQykGhYVHkslcHoJRz20vwBNTWJmWraA0jP6nopZ/lofGb3dRkPINSj4upXpph+qjQ6rBNXMDa
EHz6CMR7IK5jTjtM8aV1vYo5g2csvZq2Sq/7auOXgrTCDMdQkRLusPzz7CByDmkpg7RSU2KCAFwm
jwDWV9wFT431kDvDKs9e6MzlE7R22naRkl4xq0087kUQ7cNhWnSi/Eojrk2FJubLAtFlWI5fAp2f
ynhcD7FF+ADF3gPdrt5dlpI5Ka2Ojjiz61feuujpQ22Ka0wHwYwlKMBDYOQUpIos3U1ufmhGeSDb
BtOdgzTdzbLddrra5I6+Uo68cqdbaOvYGoBHkIFrjiz1o+CRV8Zq47VyMzaaUWJ6yzWV0hbtEjjw
6YILxLDxgMKE+bi2QxYxZr3jeN92SbmdxmqXtc6mLFNGNjzxeChyi7h3wMtGHuErkNu+7t8Vw38x
A+4rx5bkj/9QjuJUO5xBOQcj+i0Z8VNSKuIS/k80710Q3OL3q1JRIgJ38mwM6DP/Rd157UaurFn6
VeYF2CCDjCAJNOYiDdMrU1LKVN0QKhl67/n083GfwZx9Go3G9GUDG8J2qiplJiN+s9a3Sks9o1j6
CKfhrvL4D5RjLIcGnfU4gfkX7iVjVzOAzsbLiAqYD2pWBIgU8ixZZ5n+mzqGQtKPFzlMQwtl9t2N
iWm/LQqOaGJX1zaWNTTBwdGuerAqX3M8fiGbxm/Ty5cqsGDkVJuRT4CjT/tsJqFG8+Ux7cdzlyu8
bkb/FETz2mhIfXC5IoNzaqNuS0vnndjRCGUOWypn3gQjqlZk9h29bOdgDoH0+5WiKSH3b6nmHImv
7EXE1ZXqcR/k05Oth2crdZ9HEgt7xtS1O9AAx6eO03HuSZZB6yN+AtP5aiHo2uT+dfV0ZKf0VWMk
n8uENWzD+VFxHBBbXTJni5x3axgocQDoH9v5QZZqqyBSki9RMEb4lDHyrjz17Eng66jeVPIFtXlv
Vmrd4nYXDRNoh0Spnl+gG7cd0IMiPS1wb0xm6x7/R8d0Msyu4/RHQzo9hY/pBB4uL0+dlZ5LglM6
rSRyikKtybjKfXPFMKcncA+3gfzluz+FW5xLlH4sNeHFPki9PWTgfBaCAAIgjsT6pM2vUShOwHk5
rzmyynLPIc1TwHgY16KbEAnrm5eB2UfGD4A+cWR4UcUOwZDPAppyoY2v9jI/JGUqyjeT7qzswoDE
EF9CtrwowUJ2YO5XxHwkxkvSAO5HG3kM9N9VrLYW9A5buwsn2Y9VesCJ5BXttE95GzMnW0/4OJwq
vSvOjYnPXCQ/itwi2YAApWXD40MaSwGkp+kmmcdTZj+nxd527jNCr4lMUhcEX8hciMA9oB0auNXi
DhiNsEXlpYV6VDz+K9+qPebt67LDwahDkLGIe5Laxg8+eUyPWq6RkhzDn2doRxkfmu2j21E/4PDL
jVISWlVehd4RXMNEOBlMKCnjEyTxFfmtsLuyEhcCVYzEZWbGpDNqWq8oMu3ksYumnrBJpkYFMUir
GJzOkYSH9760fjk2NiUu+Fs1MZxRJQEKWF80kgPKKn1xlvBzWNHzZ8ssPJuvAbv/Eu/YsGA024j1
EDjXlihe/9XsKEWprYvwS5EtUdDFUeQgpuDE1tfLa8fRuZ5MsDoFeiaxDrWvPHlp7XZllAxnQJfP
SXjQHbyH7O25vYS0wpUefLStTaVhcScZAKv3onpKxmPbm1v2grgA7S3T5ou0znFncGGc3MJ5UNWN
sIODNqHGkOU6mosnYiTYXxKs2VK6JIcRWlvCkpNP+5b9OdJ64LJYG4tYbNwJAPB8Qu5OzwbqevRf
qrH3ZpdQqxgkNi2uMAIg7/nVbtjx97o3R+0luzjtlcuSi4V7yI/2ugpOo/7WqqX43Q9z+5HAW258
9s/T+BSQFy3LnwBLuY8wgmqj4FJrOSz6/Cf9mBdvFj/gHN+XeCTSqXeER6zKItvUOTE+pX8J3E2i
0XKKfp8a7d7AiJLF8tTgkTagzeYUKdl8tAfzlIrXSCGJtN8MmqXU/5O5PusB/LmFfNGxTdHUkNz0
A7eLqAem7nmwtfMnw/loajhcSCpK87PGCijcj9w4TT7gSHb81P3ezCLh7ujyFmeIgOODHiX0mzc4
PSU1mJTnhCShaIGdyvc+CLeof/jf8JW2vKqseuETL5nzhAaAOxtXY3tHJAkdkt0KR0WjPcsJOOFA
H1wS+oLko0ekkeLf0dO3mdHzsrDHbckW4Bf0GdrT68T7E9uBN+v2zgJ30JZqXTQMaxMgYiHqAR25
hXPJWDH0M6ULHjEmcFtc5jHllZguZYIRxrhLLPOWeenyP0xLuc+/TOJH4F+uzWYfzfXOJg6NTbM3
2+mWkMpLTQKRg044KZ6ioTulxMUX3XGWLp72FvZPu+PBWKv5w6aEX8iIzZjtFAWWnWf7MIJO6SBF
aOl6muasXApDjp3p7ORPMtL2iZmvVMkKyL3Vtb2phMmGhaJaSx/c0P3V6Rgj/YQrmYgPyo6JzAw1
igcx1V7Ce9gV3WHuiBVKX4X1Q9rtZcrYqhMFh+5wE1kFxVZ07juyyYYOLS8ChINw62tchKhFKiw+
vfYHgsJjqpVIcjklB01ufGnB9tM0fxtlzvMkYrIZiZ6o+jdbchZUvIIpZilgM+S4l8NjbQfDRsSu
2Aytdp0ImtP16jOzX6Lc1vatAynfyB6TgHAsraI+1F/8lGG1JHqZ7mXssqNv/tRQoylMvcYmPMdt
bzUFp4sIZ44T7GET8S/pvG6K60iuOxwZqFpeuaRVE6IULLv+xWAaa/tKdcvY4HHi9qkHa9cm1N8T
ESIWlPjPpmXnynFFd0XaQhZjxCOKqCtYhoMAypL0yAQXZ3t5CHiFGN/+QkaE1sTZFPQIrjwZM9zR
+dNMYU3J7Gj5CAbMj5HPhs7rVpLQS1sfIK9mLbyqTfNB17I3zgS4CgcRskMpwM5b1UayXycx0GPn
uZmhq5ZNBs2K6TRgWq1Mtq1ANyDmI35g8s/eVV8AypklyPJ3HahjzFaxbAZkTbEXkHIUmASHZs4h
JLvB8tONI++p0+3QKK6G4Rfusyn9mojA86dk30j52JCLhv/Ik+D1crHuyTGP8V3biNuIZOF2Zwdc
OJdI6z5sxFSCIdeqB7cHsFG3r4R6iwHkn4MO4WOge62NJ8ewq6PWSqhVxELhU/WGAUFxWfTYafOt
rw0/eWEHm7St1CbXYbdLoztOqCJPl4gD7geMYqDph7uqXmL7C9DotkBL+1wLXhVN+VvAAdqO4K7s
QNzMXgUa6l4zIQGv+jatb5N1vGklZ5tWe2xHr8A5H5EHKDr6fjUziU/sm5rIOKNGz+Lhd1RorzJ2
uBkwDvJ4j9wObJ3p+HfdcCjS5jiCAkiq0lPDoewfqDC2+ggFKZt2qGaOs8aMUvU/IZJuvbYOnTgW
CKgCkxqMYeiQ3aLKeq7MhBePJUqxN9QXVvNdLfck1e6gc2wYzGyd/peyCOVbgj7dx7SJnhTPAcvk
VUdIUhBYYJxU8dDlOX8OFtdKv/uiJD6PkjZ1nd8TWZ+uf9R7sbbs4tjG8xft+mqc840+uPfaX1cN
pGCxUd1Zq96WiAhf+1F5cybzEMOdR4v9102JgfBNa+JdZNFw6ikcOJMbmApC/hERDM508uzhOxqR
zzQ2VaJOzAcJ8Z31M/YXheOVCRoqEROCZN89jPUykKVFw1rt0z33lPkGNLW8KQ60Q0hZnkQ6gY/Y
9vxCfBpubQlWvQjHDzepXgKtHzm4+L0czUamWL+acfNRJ8N3VeMBrOnMWLIxwQZuvZbZb+LcBm3H
eJC4MsCsZNUvLlGuxopnxW8YZYDcxMt7HOREEiNUXQoPxrDrUtZveelerKk88e0nPU5eB1pGXezF
6O6Ve57I87BRVc3tZQQONhmCgjbaVHjCxzl6tPznTEYnSQ0ctm+sTFc55XRly5WfpZd6eLXAuzRf
Vd089PU9A8az2EAzZGUtGytUA8/ZcAGzukFhchIRmo0EbMdawUCcfCL53DLci4AQSrS4L40O4iOT
t7DOTkj70C6x2M7lHxejtpa6G7fCTzCmXyUTH43ExhzDpBUF2+ZSxZ8d7GCD6Zkb2p5RMEZiApAf
QtT7fW/vXAKseCE2nZhOloSVx93YTCBtBAWsMully3UcP1rJK7lIK/zkG1G9woDe+3l1H4uBZ+Mz
k7+JjXrAncDLcWrVbspfpfWSSJ7U2GLw8JEV5L2wmVpiGInjWTXw8FheXQLilgd3PNAlw3R/Ru26
SQvL2WCnSZNKwYlwEWO6Dw7pudL9HavHbNbJJfyMGXrEc8oR3u7gNn/LjESR9IjyYz+gKFON6zW1
c5ZGtDZ4i4T71NQkZGrDi9nvNDfB9hFsWoqTBPlZoLY4UZgglRscw0HyOtNzhPK3i1Kgd4xHn+S6
Jv5GNkl1AUNSgkZEdeg74TNg669oiA4KuO2hc0H+54asN4ly1lOGxaGxUQDlzKyT1zAdwZqKCzX6
rRF1gncc+Qy8F4wypTo2OXfvIGbNS1O2ldCGsPY3qeHliSOOE/j/3jDRMGgPVeDcw5ktBI04T19m
XeuUWk3LL0XPGhEoiX3utKA8xMp9M2IYRBFcnjHK39nZvraA3Thf8puFpnaKQgYZ0wdogBXm5SOX
5vTYjBzwThy92a1hbWc7phx1zUOW2gSlT+OOxaq9zsLW2ALlfXOqv8rJirHQwmc1bhqgF7MLvWg6
DGFzTGtA23W0y6Nu+e6tXsPTV9w1I+Qi9lakUE9HJBDYzwN0H+UaYS3CIJMG1H5j2spaHScPZJ2x
81cBMz07fp+EdrBaUaL7TRlX1PNbiWp8DLXw9NcXpqk+2TL6OfbdxwigACSDs6zrZB+Y/caFIKdR
jAZs8g1/vgi/2yd4ySrzc+DGZ00TkqiB/zWMpWfq4uqq8q44VepjaVdAWXPnj6rBxZeIpulD1uYU
/MQ9T35yKrP8vY60z6SdtmjOHoEpgVscPex9qJPCjNs7Hl/G0XlzQkQeoqcEnATusrIkHpWhU9vs
OweN8ZacHSxDoH47KlIuVjPcNCMmFa65Oj6FiiOISJ0G3TIvPFDtahvBq2fj5uL5DgsSS0IS0rp8
WzF8FnxaKr3bJZxDmFE2deeNSzy0XIKixRIZHU08EIx4LrUdxQfN6SCRVhurpFk2kyTYT2N4kksI
tSCN2iCV2l/iqcslqFpbIqttsqsrHW8em/301JFr3S4B1/4SdW0kl2yJvp6Wp3gJw2bcLzelvKSW
U98T8rJDk+Bs3ehZvJGlLZdQ7aHHBlksQdvOErk9pIPCi2U+xUscN9a5fTExMAQ5TsJyqIdecB4B
Am5l0mELIhQYkdHTHHReldif2DYWozgEmgRhpW8dMQyepxGuSziRD77Jqsq/FrP/a2yIyiEAKDDx
xHdDTc748kUveNy1iqZPT9snCELuSc3Zi5W8BKWdPuv2oSrmciMDHA5LmLkB/Z5sc3Poye5y+p+W
hT5AgA72cmriAbLlxakI3BnADLYLcLBymRipBULIh6A+ItQVHlZEEIUsNnqYhcMCL2ygGGIcBLu/
gA1t6ABAToEdJlAP+wV/WAlAiLnPLYD0ihjwBZOY8GkfbTyeIQBFF617siAVBWzFdoEsghmVO/5o
r90CYNQRDpQmSMYY9r2rQZvgA81jvYDSOizsDgX4sCAd/8p0qhfM47AAH6cKr9K8QCALaJDpgoV0
zR/QXFB6Ua8Co1ZMHcfiw2a7GS9QyX7BSzpwJuUCnEQgHB3ahUG5wCi7BUtZLIDKiY/9yYFZmS3w
StIDwVhS8LUL2JL2bGaIeQkUtVJCtUlYwXzDFlgcQobnvjPaW3vQX9MFmVkbwDPh+8I8s/hc95A1
CzvknQO16ZZs9eyBWEq1PKU1qXdWd4RQIImTAdXpLtBOzKVIJvHYLjjPm7mgPWMYn/Gy7oqC6I9a
8J8+HNBefPBWuK+IRZaltFg7CzLUCr7SBSGKS4a4Vcpv0KK5n773JtktkhsgKV+dXrN2bhj/inrk
9U2noG9jh4G7gykAGAdSoci8RTXnrLWgTROHzWW34E6TCxAolTHEcGP7NVqgqFp76hdIqgKbtHPh
pqJ/pyRaUKoYJKNtA111jIt5b8FbTeCuFvBXqfRdpODUYIHt3wI3/NAMVpLugm114Ld2C8i1WpCu
yF6vYKwpryHIuAv2VS7RhSMk2H5BwirYsGxa/BtYKM79BRxrLgjZcIHJ4sOZKSbzG8Tc0nMhzkYL
erYBSoFvji31gqVthfZuLqDaYuGyKZGckdS85Xbiia6ndG9CnrpZPSeOvKUL+HaAgIuMvTugX2/w
+rF8R50H1XBB5soFnqthLGfvM/34xuxZC2A3hbSrT5wsIexda4HwFtB4AxMsb7kAeitIvWwxeNOW
L1CHdF7wihmudRsWwG+7zDrhUH9qQfMzElNhPk/QeVEdwRytQQSLA71DuDchBwsIwh33NtMJoMJq
wQvPKBQ3TWE+DlCTiSRhfIt56tLDfoZbvCVYFqJzlt9iGBvrKLaLMxSgDM3QmuOQNrZDzanBv4qL
QDtoSd1sW4t0HJVrW50YmZSfJxnj6GRmiDPHCjOrKr6bebQZyuXVE6pI5o+VdsQ4zGct9DVPV/ht
w6R9NRc8sw2nuYbXPFeAmzV2rcmCctYkGcSqZVxbwtOb9G6TW5L7NsqCnRPjEug7FOh5tOGnineF
Nr8Usr+aoCq5T/DaZjCl+wUtjXGFsy3YDlCnmXiBn+6qfVwXv7AfDSi/gz9slqg5Zj4MoKuDCYg1
OpGPbMFa+051I6xmoWeQSMI6qVwHkqhyuGMEWjFDTxOnowM0j3hbwQbNietxh7Q7v4GwlpXOOs46
XujSKQjLHpC1phIEdxC9a225IXKzPtS18zYyalolwin2HTdZtqC8DVQqgjHEJmnt52BongIrYzRX
DocAfNaMXYX+IUGSMSjlucTYsQkRNWGsMd3iCPykZpW+t4XH6xw9OEl70MOpOkVRI7eqRvSptaZx
VybR1P4gDlbQV55m2c+aln+T29Y9IdmfWC4lvCRFIHhdbNfLHC1/FhG0d2x6LlRN1gOD6NS+KsTO
zaXE7e0eeAW13eRnaGfc/iF0mhctdtp9DkoH17kk5xD09X7ktEWuk8mjPSPJa3KIS1luu49xH2xR
M4crRg7GvUYVRR+YXOF1gXBsZvmeS+8vMJ1wG7nPcJms+rL49Hs/+DXH2W+t+LKBcF+muZruaZVC
nO94B5NIvrY9xmhz4sz2+xBhzfKP5eSO9J+kAWlW9Bxh3vO51ymNoHnte0NqjMRYz5VN+M7TVO8w
z+Hd0lV+jxC9UxSzQoM6f1QYig5TQny1oVfVrRzLYp2gVcXKY1Q3KuRNZHPPFsKKLviE4wtujGnj
a+GwVlhdmL0w0MC5YRz/+mIvfxepjPyl8EFiiz7qNUHNpL8xFvTxYRiZ/icTODJWA7DovmEFQEbZ
gwVclLBB/8ilEt3sWOxH5s7HIOMkqNlsbaPKkKc4DPoTCp0lu9bOL7MTVBdj+YJBjjBl8HV7P+a2
7eJJe1CY4u9D6HshRND7YCGvkeqDlJvwDsOUxbav2duoNEEi5LXcFAZpP4YqjCOKhHhlTXLcDbKe
TznOid7Q7AfJ2mRsIYwJXAs1Y4GppnWM5jR5NEKSQdv8S3Or+pIk8bHEM/SMoB26phafozYOkcyk
+7rr+weL7m5nVskvWJprfxLZLTMa5Fp6mN/mcvxBa1zCNBXc01Gev87QZzYg/2weC2kdgtDpwAJ5
Zo+dZ7Ftb0U51ve8InjNLGjccpljmAyyV4mtB09Za8BlYmOtZ8UTMuP45LZMhxwFETHp8yeWsmtA
dDG0OL3ex3K07yA/mJ52soeInzN89If0UESKoCi4Sas4rIjGI18NS5iJ8yd3vKIsYYYhXz5WZvoD
Fys8xd0emGR+bURF+nhPWMc4EZvgYqWjXHvE/SC8seH2AWHJqq3owwdn+aJ68/c8CuBnrKWaWvOv
MwrVq7F8ScZCrvFdvcS0BuuREurWhPp4E7Fi9sQmyTLd4fbXvwc4QvMKucvLJzD4ZZPYq1razLz0
xCLFKwFO2Pcyu6BaO/FejI9K9eOjdIKBYHbrdW5i/GA6l0hSuu3FysfuUhoCTVSWRbtYNWuyS6c9
0CumIWXhnnWstqwAQG8JB4jEOu7MdNVTaHv1LM0HV00mM2LYrCrX2du3k8Ar67vMx7I9ISf2zZy0
b9TZDrdWKq7g9BQyPVTzZl+Q0bMaqq6mN4yncwiK4GxUOf0AU0+WbFmx1wGQ4Ntrugcj4j/gEXpj
wwAdTkzar5ZuNp6bh9KilB0GYsOYvLC5Rx9Q+UG3LW0tO45NHNy7WiIimiTrvTm96EnuAnwPGKpN
+BY0ECYJZsWDgUnwCDTWR3xnvrdj11wLhzlXkCWKCikfIOmz0yiJQsSiU4CW4yMzP1Rmt++sRSLd
xMO1KSOM2EEbXU0StZLSJp1uzuaPcC62HNz+G8m46HESNIc8v3+CsKVMG4pr4qvh1Z65RriBSCx3
ydLGjH1b3KA3EnWdFbgWBnyEgLA/0LN7YI7yWUD+TIxm5RsWwAj4OfecLPpEEACc6xfZEKqpEIgh
3+/pfbuUYqKwJgZ6Y0DT7VQOWrQ+8cJYAbcXbXWb+qE6aD6kqDJEvs85VhzNoS7f66Upc1l3jwgp
5yyabnbCFINfctiNzmResmjcNZidj5FeG7varH+HvmleNDZ0+ONqBtxunL34kV0/UpLfg0grTy26
NQ8sQrI2crxQIxqyld8xtp58/xoNlKQpM5OxyqOtMuNsD5nhORFwUZw63snOYc9rJdZ7FIldnDOD
n2S9wMJSRj3Cr1mI9l82/MD3wB0uja+ujhrlKuzZcQRjlOzbcTLWAVQ2D54njeNWYfq6OL21ISK2
98LW+a5T6ymTLRzledHdqx7KdMyGdJS3wZ3fspLWVQV2uR168t9MDQstaV0llH3fXbXci144TO/6
OEQvfCNcTf1aRpF1tQz7TfjFR+7rv6JueuUFitZx4OuM483zhGtlFeDy3Rbp8EAgnfuiAMWF7mD9
nggNWNxO9pZwNP6vrHMflW5jzdRsLL0lOQugZ3VBNLlw5jP1SOj1TsRqu0eoXnTzEeIs2R4p0nEb
67yWDQarMnXBUkJlMMP8DHO5S7WAxatxdhJI42OloyVrBiiyCcMLzExUYH5PT0b7UeYWrMpaR9cm
dFjo2BR2+aL8SkKgf25nDV5jFtnZ6t12V1LPQhwmnFVjvyLDDb17vS4T/KxjUg47oavDlA0PjdMP
/GsHFKb/5rqtfAyxd839a2OTCVJ2znnSi/7Z7cC5LqEkdaCjbtEBGA+nGmbpMSZjjsp6DG+jeC6C
IttbA8IDu7UvSJCG1YRf9lA6GQpdNPjbEccbPM6VST2OFm9V14zKA5cpIRlXTsZZ4fhvNu3pWrcT
05uEIJWEffwW1B1nZ9+b56SkeexJn6VCq821ID4Xz151wm0xb0oNpU7uHxwkZhdEw09h1RhMM2nW
uzwdtjFw0y3+rEUKYtYcLKwMnPBe135xAU9OvEKcya3A7rfVw05H84KGs7TNBOMcH+fJiK7ZFMTX
znlooRPvLEbDmBEl4VRa6a4Kd85xTBtrmTKukVi7SuJlt+Nsn9hTeJI/8DkyPqbCzB+SUvvodNV4
7WTDdxhssinnyfHSMPozpq1+zNrpgDNkV6YMgFvyJQaX4PLFpDHpQUnEW54d3KA/mv1jP4LFTcgP
3hjVAVzLx6xQgTrjb1wgzDAq41vEQqI7YoYZx2gg26gV/I9XPUnLk+azRXDMFMYAO7GzXRE1gys3
3mrpWB/dsT6Tr3nNCv271aF0+qAWo5aB5Ti5D6mFlk+GXIzI4+SmJj2ZCTapXgxyIKd2TItC5yUm
BmztQ1oECECgV9uS6tTiIHVww8DGmrRnRk+r2J1sWKIW7qAIVG2iJ82J+Rn2yJJp7qCR91gBuCFU
eWXZEZs18o2hUXZQGXPqUXr2h6bB5ql4gMi8NryZNhqsjqm8SjUv9Tj9VF03nt3QGs/a8sUVmleW
yt9XJLetsI+OXhlPwTa0zGTtGGofwSbaZMq892Zxplyud9ZEPzNkJdcnLJCH2RDzpUneLTfbYjSM
vVGHDlYx9Zv6abrWQ8ucACPYrmgIWo7B968LhnRxLi6BUZ7A7zT70eoCPnhNvSmt6QfztP04y8p5
1IpBegahcyzyx4euiQJo+REcD0taWyMlJ5xBxiFLBuNgEyg7Mtw8mvdAn/WzTLttYXW/BKxdFKHG
Ki6/OcjJtnOI387k+BE7rNbjknAV9RJiqYFW1s3X2TnE7TuoCMW2gqTaqKEgqSNjiwsZWSawCOSR
bkx1lyNLpD0edWQVdo7dKeYKr8rmgeN8hfR3PEzs0BNFfTL7n04KAhGX7koZRkLiqqGvdVE1jPXp
t0s/fDWtN10imhA9m7ROeaLFbmAxwosU8vGuesgw+eFLGulZawRRGmOOWhI+nw/kTsawD9fMIJlv
1D5O6Fl6Y4HeMFoIq5A8ToPVVOiIDNxzOeCpYqLBMVKSVKMmJaxPFBZSgfiBs2vYRBnrbl87u05l
HI1MPYt8dHZt2fLepo7nDiHeDLPMzmSqP7P+JKbQijEzBbR/5oKccPx7qRYwds4PAr5tUtSRWhjq
ayOS8a39hO3NPF1cUuQuDG3Xjm2PO02bwdeq4tVhpLQbBApNszLZR6HLEO1ySVO45zNKStyPPFup
HM/kSr30rfUk4qi9WkN/Msfgwtn/WzQzYTlzdCCzUmGxPzeLOwGkVOgly447KTSs1hSLyvfigLhf
K//imAVfG+C2SHtV7mnqzwVDhWNPwYLsmaWbMGfGSRs8AzXybRBhXNmLFofoZZ33Gfv+tqkN1Ad6
0gPcgsTp5F818r6ZpHQzQ8piRVzvEGlsouJ2Xan6g0yDp3SoubzwQ7PDbAglolL0aXVWxlSwwYet
H8xQocLxx+5/5Z1BZ4xn9OIG30B7GS+SiL3LQn3lzuD+hxQTQsQABAZmTkU20YG4A7p+mxXC5Mpq
0ziPkFYjKunwpe58etuSx3X5No5IvSmas9uTPZya/nckMrlRg8ftbqDMITBhUO5Wn81x0/rNFyQy
FBvCgDhoaQT0zZG2a7JDFHeApiKUSsZcb4yI/L28LYztYLNrDNk7rSdrnij6qktNTXWK8UXPLbAa
vAwY5e9VVOVr18Z5bdI7bxrFmz9ONrR8Lba9oenvRsUfMLCncCfn8ncNFoL1UCsJxhwBkw2Mh8o6
wdMCfoPM3e8ep0PKQORo6cZWKDKXAresSb99HiAQbBhqh17WyauuVLoddLRBin5wHSr0F0774vuo
Uim++hVe+11SgRTMBq4N56tf+Fo0wxGn3WeZEA8bVwgv2HTQe0cuGa9zMKxGI1pEpW9V1pGTziHg
QD+jA1j6WYbFYbwtHUD0+hGHr48CbbpHxewyS2WkjPhiWGUC0VOCLr4p23XFUbwaTYZ9WUUQlTG/
+b3iPWZKQP/2SwvNctcG340K6rNGMAs3twMWWAdADaqlNRTU2zqGA/AkCjFvOrgj67Bl3OukbBcl
DXjA7ske+uLYDT3L0qagJAz137rI2q1T4KH0/ceqrcihEEHHIIK32+19bIhxR6yn056HMGmAjlQf
Oo5vryphQYlu5smfirulcVYwNuAF6hvjwUasZ8lPdAhEZKb1r8KMLlZmy288uQfXfIYB09xgBdt3
Bnd/Bg6qc4BrYBzSR1sLlvST7CgSmMpjNCTPYTXcOlwAIOFDtRub0d4zFQtw6eR/0kTcuzGaHltJ
DZS/OHUy3RV0RyhrTK7rGLcpvk2SObBNz2Pxx8rztR3fxtiY9zLg3W+WDbrTEn3u0wriw5cshnku
eUsY27kZZggwHTqTI2XsRZ2+Jn7pnAylyR2g0nCNSRTlpcFL8t+3ToIB4a9//xeK6//+938hqv3/
uSv/B/Fhrf8y+2n9MWUf+f86NOlH/tX83V+5fN8/7JXAJv/NFsiCdVjtdNuGAOL2D4Ol5hj/Zgmd
8aIBtfAvUuz/c1gafJdULpA2TJkGYiVgw//XYcl/Eko4oAIVPYQu+b3+ehv+SVJu/sM//x3VL/8V
NIzjUwecyD5PtwRxVJaDlfPv/ko1xWE5haAjB3064QUlaQiFXtSQ5gmD+GoPzCOLAXlQnN5qo/1N
uuExC1HPFgXm46rSOBh8EJCK/KVnY0aWO3OPNc3A0UA7ooywvmpBF6z1Mr20YNWAILKgduIHs2el
ItzxODPxXllts540/cI4asWmw1nnnRhpgdkzT5r7Ok8hiH7Nydctkeas6w2s725E5mYGaRu7ofKU
AH7EpOBFDlZ7gIyyUFLDGpw7VhoUdM2N9+ku7Ay5iFpr9rTL+W3SuD78zVz7n8Cq/5W7+9cr6goh
LLZvvJzCWF7xvzlWNTcqa0NzdE+W8aZkZTriEWMQ9I9nkgfqn+/k39859Z+8cy4BXrqyTOaKpoE/
9++/TwD1gemQBnAG9cQqd+Zs2W5+sBhY3iBkqv7FiUJEnHaGRC5+txB5VTK6DEZHFqh9AIRET8V4
oDDkd+vUlHsD0ppq4k4x3YeyJJIW0e8jxvYNhWK8nnLtt0qmV1JwNwtT1xa5Zw4JOrAcCSbu1l0f
Nidz7t99s34i52EXhwidadlhQzTpl7Dw38xN900cFla71u+ITwp3htNHm6R3WJgKjbwZQKBEjawC
H3tQBCS4q7gbgXuvxayOOJbvyz5l8U+Wq75IUBx/gqXZOiVB8ZHBhhdhphLohEjrSJEh/NdvLu8k
L+s/GYXL24tczVS8s7atS935DxhwITU1aJbDoNwMh1VBgPrExMMEmB518n0IB176IIsesbSwUkzm
x5QtjjbjY+hFvWEc8+Q78kNoATlF2S9zGWH0WgTjpEqQ9/A3Vqg+6I/3mm4/T8PNZXCONQ/xfrpr
SPENkwdAvxu0FB6m6WdtFG+zbPCRlv4u7NUvAjc8s1qkUmTUe+aiAS9N8YFrzPPH7pomxj3HFwo2
Ib51Php6FCHPAD/oobnb5/Ji18mOUN33KGDtz7qEccAp7fpDpkYuUz0n0tIEYJvCLGMLG/X8TLAt
KJrQy/LHzyrDX5cz9JQY7ZDujEiOELFmo7EcGZRJ1rDB/rfruuTazPV2GlJWRc1eJdrWrNjtjijt
0wlx0OjSabiBvZuS5v+wd2ZLbiNJun6Xc48x7MstAXDLjbkqpRuaVJKwEjsBAk8/X2TVTJFIDNFd
fXumzabbWupyRiDCI8L9X2jYWcO26focHirXwV44jSmWhcaC5SlQzQz1mcY5JdG9D5lx1TjNG7a5
2KKs0YBeGHVyDz727Rhbj8zczcDtriuSbRsAyAsgKu3hFHUnTw9AXbf4kuQ9mFzp2xDUuC+9ytxb
5PKr1t4EQn4tvjVTbSVTGKNAEGqd3+EadsQDCu2C++NhFdTPgxTeH9qfyRCtD/qdOnQb1CRvqQun
YG/a7Ecg3e4th4bKXXGSPHmwfF6EEJPkpVzmWzt/VOLHoAGmK69M6ZdjxQLTBLATsx3zdyoHK9lw
bjQFyeLk+KNBDMwxk2eNvnneFvTIyie4q67WZCtVhxdSYVKuv5oplzEn8sLg7ij3rhHDLAhiyCtA
1g6sEuOwPLIx04ME8U33qHJTAND81gi2R0gfOhWGLvxFUWQF/9NPD62PYI87AIZ25L3fpQDzudBw
4m0qbIdik7efqq4zvV8Z+Zc9fR5FPBcG8Lfy8SZCzTZsvteQr9Dado8yYr6S5Cm9jeZL+kUxZaFg
vMraBhmZ3MXFF2YmF0Oqacrp+diFIHtRb0FAqDIrzEYxgNB5OqfAxdplJ/TFE4xEsLWACQwUpUh+
O+k6VzV0nQ8w9Lhv8g9GOA1xxojE2FKNPpVLgGn0dFhNGqUNwAtoUlvKJoaWZJHijs2mR2cpwu3D
dmDG5BidwQqDh8x/i8IbCuHskiNAQ5G+NnuUyPPS8fdvAVT4lOrGj/4+h9vU37T8pGGDl9EiwD6P
trTMz6WVNcCf1hTgbA3JCwdfmMVGs07oJCr8x7ZZC2XoowkmDzVj/q7Jr0J+T6g6hQ7HtrbSRFD+
YZ22ijhKgYOJv0DdetHVtD7VXcdTpu++GHZ7o5z2dxjfUeED2Ni/awIwavHR7Wrb7Ytfg/KlQIok
izi4BXMtOHqB+j0NGz/sXnUIroa1VUGQNQq9q9caHlfRQIWI7nI4PoCQ3FrZewNknTBnI0igQnct
iNZMpwLyOHCHrikHWrTbm/ywQC6zQyhbw0EPprhr75V7R5jFOF3+mlf5W2dAebhXJQeyjvzusBHC
7K3kCdufbo79Y5hRhmoWSAu6SvfCW6Mcfu73NI7eMJ6GZ84lAsCX/diYpl+p8U7WdoqyHsJ6szec
dW1COIWXFRXowh7feRji1Bz6UeyL5KDZEHl4ZTkQPcLyAWHC0GHw9pci79Y2QM+PVgYydIlE963o
G57e2VpQk9rha68/VEHplseXk2WsObApbZkr4OSrroVAD14evu4i7L8mwfAtTL7s9z/llNM02YT9
H4b0R7F/zdMfZvdHGPYemGZe+iCjT/kKeSQaxPisRBKg+m0h03JiUZIKwxoNncqGuvMtiqutQsdc
3X9LW2ddlqvB4dhUy11zelOQiIhPT7AY8hMc87KKqTMR+ghxYxXi4xOdTN9KTihyQvqPwMLuHXfY
Q5xI/AgzKzul/4c/ksF9ooM1kv3S0/uk/6EGqPX8sPDwPUQUyimnFqBKMK9coVqPcW6Ms2PDVLBJ
TqGPEdOJQ2V//BZFAcodMPNoDOa5WzcDqhSAuCj7VmbjtyiCmurbPl4dpC+obh1oqsSeg4ydBbXD
NjY59CwDUi73FXD9N6V145SYIqI7kdjZW9BvyuKXytymAKxM83ngQx2d206+CdONtqea1HwxMOgr
rXKpVDs4H6+dhe3dXiDRLQCTglph525lV+t2yPdYDNIcDo/ImeL9hmlCMry3+S5Oed2DOZC63rVl
9Aa57QIZCSSMeQ6LWLmFVcJFjVY2RF4g6iF9OZaNcnxsIcHEbGgVNA5KFieesUXrIfG9KDvGfPDL
pNt2Q/Usl78lrlIA1Rv7SyBvQzx1nORLlLxEOCGhLIDJnJvCT45pJVFHW6gCKWT4aVvcdSXlgpPm
VUuPe2Ld4IPEFJt0rLN8AQM52z8k2leE8rwye0SmqT/BFzsu++7pxC5Fa2kRV++FZdPCCgC7S98P
Ve81UvPVyNOfx+EbyJyD/AJXgfPFWqTZw7C/6xvY6oefp+NNI9oU9q8CyRArAXahSKVv4xlXIB+m
odMltNX64CZCbpKqNiWJ7yHDp5YCdmCnaAdf3DfU5CVP9HWjmRs5Bc4ZrRodog+aCghbSWUHz+A5
5DZhQivBoMxvyObohL7bp4NP624hS8dbdf8ihxJXBeCl6A4Ph/QmsAKEJNVVfnqxWgPgPS8b5yVi
zcP18cAv0WrR+ByaW9U4kFerQx36eaG4Wm6tlQZyOC5UVNjsCO4st6EIo/o4BXPV3nV2SyJcO23h
J9WuRvtdNp4lc1grlN1rY3ew1F2BujO17rWqyEvFfjmd4m0i61tMhm4dQMRxBTel/A2EjHLxHnm6
F6X7rui3OnBmhRpMe3jLuY5pgqX4xSxJdtoJpP6bFHdg/L3w9FTwTTK144K8zQ8bFY5mwaevIDdr
CFhH7DazuYesShOo8E08M2VY6l2xtXUhBKMtDL24a8NXMKuksMxN6ApFSBGY1X1h60DiuCJgkbQo
Nei9qAS07LtBes9ZMWrKTuueQ+0uoRy7v82id8NC1uuhH1gmJYYO0otEh0w3nmsBiz0Fz9YQ4wL5
Ad5y1RNipMlPqRBWg7iGHaWXpit93abNuYpEZwgMYmDtMjYvF6ijBRgFjnnw0BWviAx7fbmr+Vuh
+aY1x+UejJhEC1517vPweUilpXl47q3yO/9z7Ba/OubzCQVrrDQXWLUu8iMCO8KkAd3LSH+vrW+Z
E36VqNyrcX4HVJguInrirj1YgEgTbndR/36keuMd8Vfymrp8iPIGMYzTSqkFY106PNSltLSr/Zou
7B+KXKFGBqO5pOCji/utqR9ulDZ+i8MT8GrEfBdZ3fzoona/iBzrAXupr92hvUX11TMi867MNnLP
rRHa6tD5zfBeVPcy9McweB/A5QX4CcsaItJ3cf2aHQa3sxReoy4CuIsSBSHp6JU1fXq9/K0mbYSx
7uEByu6Cy4BXme9V880auuWxL7c2ym+hjr4EwEk7PRAkedNL6ddg0moMNB3xAUh6EAPaxyB+6Y/d
rXN46pvbBFMto0OojDtEI+c3Vi4/gj9C60VrSN2Bi6DnTi52qQy/4Rh6lp36p1jfGqDTFggwbYRs
NUg9oOhIWm+zHIBDHqziFFyQ1T3zkW6uv/EuVej/euHpFqBa01Fl2AGXD+sSHUNda0N9aVbBsi9x
EE6olOe6Cw7e/89CjQTv0buO81gh1BBmjzEE0AIbB5KqWscz5QLxLP30bDVkA2V/07ANc1Tn0TDx
Kws6/sv9Ea7e8LOXflL5XaiwviyDfhK6wBnXpuvDE2blV6OKx/RZLeRUIFwUgeSg9OxwvNx1vuka
N8mKVtFG8fPlftG4+a5ZBd5x5qE+sqD86ysaGuaTJhhJKiWXoTXUHiVE38W1EpWvbn+7h0PJjQFB
DHkh1eFOg6gU0QMaoCxzi7tRFNpcFo38A/cgyuTXp2JqUWHDxKpSFFNHGO3y50CE6psgPOi0zaiF
adD1EpfW8j5+uR5HrJjxdz6L44yMw5y9FSeJnupLhW5zePye9V+vB/hc3mLx/D0QZ7yQnELaSykD
kbSnrrwNlZdTen89xMxcOaNVQxVJOsYNY7C0t1MUrVCjEDfClTo8XQ80tSnOxzLa6VwGTs4AbWjZ
02NNhsFXBCQa0gNv5oMMRBkeSSv7vG6ux/2ozV37SqN9D1poMEtEtJeV1/2G8LeCN75qfDKzV7ko
Bs0svrlvJv78bBsqJ3YItQl9SfPP7fbHG80QeiLNTJjp74YGKt6vsmp+1JrPwhSHPrdrPdKXTvaA
nZQ31E/c070621yfPlV8l0/Tp8FekimQQx4YfTe0zYCzFUyfbkKlyf6ImqcaIgqCnnRg4T7ltMng
0yGs6ijbwPxO5wRTwP5WOfFehISkO7dOJqqhT/vgtpRuY/VRbmcW8efyLPtERzjRcnBzp/1yOeeH
Lk21qOQ3Hjl0wxamvnQrKd8MTDnCYXt9Qia/71kskYbPJn5gu/a1Rqy0fCkOj0XOnUudWbOTe+Us
hvjzsxhoiB5zkyfK8kh/T9NgluALndNhp2KhvZfZSz23O5XpkKZFAmcebXO0bOXDQde1HonD7NZ4
RkeAIwSn8jVFFhchs21+m+N9tY79wKM69SVeXZ9U5VJ68s8TRDEs2VJsuiwfPZjzEWMLxnapgBLo
q3R38Nv1H+Yi2enrev1PAlFXli2bUeKyczm1cgu8XENdbklta9k+RNtgZa2Om+p1LtJk8VphOnXs
dehQyKOPGAYU/U1sa5bB99YzlskWDqAPFtJXIWd51rp83W9oNS+bwbfe4M2c7uX13r8+3Mks8fdv
+Jj2s4XUSkOm4dijL3Me4JY5fAmEehvWAjR73q6HmtwXZ6FGZxUthBx7jpaENNAAfgetjXGs4l0P
MnningUZnVZHPc57mIKMp+FlYTwejO/XA0ynu7MIo3SXK2oZpCYRqEK7g0c7GH0XHr+b5Fb3TjeW
f7g9vUH0v8Elfms+OgC7F9Xy+o/4aFt9yrlnP2J0ZPF4wQOhZDdQNX6s12hUbLR16AGWdFsfiPZK
WrWr0LdmZnfyHne2ZD/+/Gy51IqjBIXF4HXqUB71oMjfe5ZvrOrN6bf9DvLeS3/Z/+QkOxusWMPn
QdMhQGOfwYI9C4zSN5T9qhHcnCR9mJlXsTyuzeto8+P/FqZN/jGvFHtucoDDHioAC8Xd34AgmXnb
KHOrdXRUnCQdO4lTraOU86ghtOPIzX1mvvft/R64UQYlFkUKwC4yuK42eFP2VC6CaFkef14f91QW
MDXdpDmu2Aq34ssZzmFB9pnDXaGxNhQPO6QWcnhw+/jxepzJq5ZlKLpDqYd3zzi5hqEGvjzuuONt
o6fgBvMG7w8kHHiyuon3L7w7pr7nebzRBDuwTTIszxkY3O6FtUTu36uxXl0AzPXQ4p9ZqVMp7jzc
KKN3Q9qHXY5bhBVGWy15OQAQbvqX65M4tWjOgnyINJ9thxBrCKuQGNOA206IiFXozBwKYlbGu+A8
wmg5JINmhiZ4RCHg1O5/YwO7hL66MLuveVSssW9YXB/RzLTpo6SdDHFfBSfimZKyDdPHDvlSs9td
DzL5/D0f1ShxV83JUBKJ88d4oLfo1o/KD6SxHoNVtMk3mHT50fPelVfhqvxyPfLc8MQHPftg3Uk/
VUPDqjDbHlZSj1gMGjfKfmYWJ+8T5wMUv+M8DiY9UP2YRvsOVBqyVi5CfjfUh7bSAmI85y7Hg+Kq
XvBe35Y7tH9XxuafDFXHOZn3AB4ao5UzFGFahWKoFsha7bWuN4X+/BHi/3tK/j9V3Ln/b+X45+PP
79k5sOnj7/+JbNJsDLBNqDiGJfTedbE2/gQ2qcp/YXVik3FRbAempLHs/1KOV9X/oqKmaSjHozcP
jIc88BeuCS9Jm//jmq2rCuw2S/13cE2ja4M4VUxxx+VsccSiGD8RgwGdUYyJaPOzLBUv9aKtcw/V
hNVIi+c5XeWzV5WPM+vvJPY55mjXaeYBacCamI3X+ZTzy1VwR1vIL3a1Gy+hDmw5FVBj9aMXc9nj
vAyxZmZHKpfn6uffMNqRvdpnamTyG5K3w8EL1tnysNLuKC340SZYIYt/ny+DpXN7tix2f47xHIw0
OmX/J6wjI9RvW5+rbVVuYzVkEzbcpBtynR8/NAt63L/FKZu5c6fe//F5/zeeNipz7aUK+FhRmIvs
dr9tbjFxWve7nbg1KXc0StaPP68PUByjnz/t3/FGWcaCKeekIeMT9956lay0FZfD+aegOHc+xYGm
KOB9iqGOqwZp01EjLIlTA7Bw0UDZCrjCovMMF0QeCp0z1wdlMqCu6YpmqiZ4wtH9oY8Ru0tjAsab
+rtK+s4e2nXrok8M92s1+6a+POf/Wie6KZIDJD5hGHtxYBhAQJpC4A2OW+0hY6Wg7PYt2aLw6HMf
rRbqs7PK/P6HfZ/8uP4FL+8wf0U2QDsahgUJRB9tjL1SJ213LOG+pfadnfY38an7dj3E5an7EULk
GjE8VTWM8VUzgBFz2pcHNoFSUTkMqCcXJu01qVj/Z4HELJ8du8OAN+5xz1iOZnpf0/mUD86LWZcz
ZaWJKWM8kDCBdfMYkkdTdsBodahqwuydZwh1XoAmxPWBjGos/zNlf4cYPbQQq6jRbgXUgk3vPeLT
q4YLg7X9F4osYoeOdhYUCsOiXqhqpjM+EExEioyuIxI2pu7xXrwDqvVho/ng4//0oP4/oZkTi1xn
85oGGEEFcOZoTw1FbdmyAg8DmaIHfP3ocK1Ce5dhnGaXiDvPJF+xZz6N7O9w41xYt0l2kI6E64PE
y8P3KG2WyUGUQIHlls1MXXNqUShAIG1L1Q0VD5jLtRcnJZIwLQmjT4Ftmk+nYTYnzYUYLW/MHo/6
4cCA4k207kHHoLmPoZxn+DQ6ee9jknHEgVyaOTuntu/5yEafrc8qK6VoxiGiBYi3xagUgDNFzuz6
mp84Slgd/zOBiFNfTmBdncCvAlgGvaNt6l7mbQiopP/DrFp3X562cfDotDMJY/Ts/3OfKRboWE22
hXXPaCtjjirnkuC0IAv72PvdKl4CyHKRQHnD8WEx/w6eGqXKZc4EAK0aVFAvR5nZUYoUItsNBtGt
dQh/ZI32O6tAYsQ6IJTIy07B0qjnUvDU1tPoCjg2aVgjB1+GRSkRzE4sUnAew+tBoEe9dQIaHw0y
S7mMQulcQWUqr5xHFIv5LBfXlDKTCLvnj0vf6aVeNetuyT3vMVrO3Xqm9sV5qNGcAnXqjg1qVDDo
ERKE/ItbFtFn1udkTtZkhLJ0WuCKMy7NhDlUtqCAtqKv6vtsmawAdLjStlrNlaOnNtx5IPVy6qRK
DRNeEpj61Ejytl97tO6wjJwbj/jm4/x4Hma0JvC+PmidwOnhLbyE77lub6I79DbeaUuv6xt5JkGO
yrV/7jUN8S1Llnl7fGr1HmLnZDUZG1x9PC1NYKjfqqXyEN1by+QxfwVMYm5077CxaZxs4RVBKXUr
99+tDH36GeNOsImWY9OWfEbVQr/jeHcC8ZMo/vVkNioL/xVFkS2ujiY8knHPb+DS71TiIq4c49g3
U4MqolNm2ibJzModTodyGZV9tMbHU18BCeuR7C/wQrAHfXWsVLTaUzW4g8xtQMQ81S9otWqwB/G1
vP5Dp/IRlAxcxGzhJWaMzpQTMsVHTVzgEeJf1yt7k2zMJdbCm+thJufjPI74HWfpoEfCRtaF1LO4
ZsToBSMTjDfQ0rhp1yBkIDq4DBK2HaqId3MbSr1sWf35NXRHhZwgCArKGOWRVXmXHwpGiV7jotig
abRDkx1mq98u/D8wn92ASu090NnfEACaWwtiv4432nn00X5GWSvRKoux137PmztCx8ttyB1kQzfy
QG5fn+updHgebrSvw8KwEBYRC7w1saTeKcjSXY8wlaB0jjCdhQ12ZnyRg0PEQhJ3HTRN/D6NVx2G
HaeD8nQ9zPRAWJm6IHbxKrpcM0jzt6pGd3WBfvSDmXX7hdMAab0eZKoygGeWAyCGsXwulKHnoEqt
GIyoTgy3oZs+7zeoxvCJrJXmI+Aab+df6lNTeB51tCYsJzzlVk9U+EkoV9rrokHetyznRje19s7j
jBZDjIF1FQ/iU92Z2/4OUPhy/wBielG4zuafHMSGogHjMZAJ4zVx+cEGtEoGxHe44O9TfaHb0o8y
V2Zu9VMlFV0D7alwmXE0a7yXa0RL+6TgKoPh6GrYlK7ktiSQ0xtCDF63mBvTVCWAeDpQBR57qjJe
7D2CRaqRMijzsdmgwYzMmHsShYCf2AvsZvFZUwn5LNz41aJnaoGHCweHurJBuS5Q+CEtA4PZLxmy
Zy/DJ3EuHp6lXXpXzt3apt5MGiVjDgSFG/EYWpAgtxPFIk2LzVDXi8wD9+MVvr1Bjs8F0ew2q8Oz
s5trZ05tdU3TscekQGqpojR6fjxkuCOhfcfdIDPrZ+nQek0VzS2cyTuwOOQ0WyD9PlXEh96wPt6D
6uroK8vmpfiZ+IGPiqyojzVusTp45Y5VtAxXMzlm8jJ8Fnq026XooNiRwzMj3ogyGa2A3hNrKPf6
dR/OZOfJcZLSwDPKJlM5SptSYUkKhvIICUjVL9w/fw4BWnqhsdMVKPClpPaI3xVz/drJdXsWdXSR
0IpMlruMbYl40e8Cc/s7cMzuflUsg20jLxIXUSXwG9vintLncraANhd+lHo6RUE9QNzqKs9eHe8R
2E3c6LF5QLLadR5Pb87JUxEZd/XVW7+ea4tPJXO8DTS6LdSycMi6XL3JoZIKKWbGQws5E0j8CWSZ
7uv1RTS1Rc6CjBNDi60qzTkSQ5JEz3aAXGpxkofFPwiisnTYg4JBO9qH7akxku5DEDgD443dn6HW
3vUQyuRsncUQAz27CtIGsYa0E++AVYaaOGvkuAq9Zq3dOd/sh5Of+uF2rvQ0ecrrfB2KT4aKce9o
U1iV2sIi5RysffigbrnKsD2BDbA2VgHpNHiAkecOX+16ZkKnR2vS98HzFwtgfbQ2cg0Vek1lYcrb
/TZbWj8C34HvshQbwlkZrgAYw0iZyTiTi8Wk5SDbfEXS3eUc0wByctxH2Y2G7Vs1TnZg9q9/RzFj
n261ZyFGJcoTrr1ZrRCiLYoFWr9u23+TSwaE/0GnHzbXo01Waqgg/++Ixh8w7JUwSwiHz2B1K75h
8i15hTi5gBeCz5xbzVblpxLp+ZtltBk0yR7kg05IJeCJ0nHkqyrSODfOSdhSPLVzH216rZw9xkY7
I42T/RCJpgNE8lX9pKybG+UJRXbxWIB24PY/9vfH2bLi5H48izpaK63eAvVt2Y/iaTbcmmj94sO5
dPzGH/y9vcgocaB97s980Kkz8Xx2R+sHOTHWj/Zx1Wg9pMgRLP1icOHGbjBz5wY5N8bR6ok78xj0
4pIfGPDjg845PiTlcf9kIdUWutdHJn74eGOc3YKtUSFzj45u6ojDXq0LyugdvKc8DXEVq9JDsGwd
uX/7zwKKmT5LqNAyDKXXmcmhL+/TJrkJlA7Pydb8pqeom10PNpVZzkenXgbLyxLoIFL9wsxi22en
dRjObHWREa/N32jbDVmbhXCbxWUJT7W1qBuG6/ndrc6NZLTbhrAyToN4GqEgtNG85FF6px+NnPXC
vIVMGmyCF7VdCNw55sMIuSKLvjCX8uJfAPOJIV0b8mgLBmqF96soQ0vrYpOAe09W8k59JrNxFtZr
7ef1bzj5hjr/iKO9B2W0LNITQ7ce4l0E+AtOxJeTi8OSp//4R7vPMC3dInvb1MTG1Wczj0/1EYQt
bLQcXYXvRfi4x2x3ZlAT60Zow+iyxuuTk360DU6oUziwZ7n3bqJh0dwevyNvtK12yo3p4abb+9Kd
gqL3AhcGt19ru5nwE/mMWxNlTUVTgEXLo29o5PiWoMXMtocRvuBy9UNKoxrDSJxAs0j6VgHBkQvr
Ldsf3xst3ihmNNOXVCZ/AtcM5tj5aLRd7k0tTAdMzx1kAkMd5l3+1YIzl2WKKxUaRON+0eIsZQfI
CQgPCzwyrk/BVJmNNwdPR5v+npjuy/hYofDLgr2xGB76rfEH3gTVJrixbkRp2XgyHruvwFOR+/7a
3gn8dD7zep1IvIZNh5kmNs87WpqX4XO56rq2iZByRNlvywK3UdWIqnUUDJA4Oxxbro934n5wEW/0
5KltJUNlMbQWRYRMgmSHt1myRwmbJHEaXk2VszMIqu/Xg06schtFIstQeSvTSBoPUpMCq05MOMTJ
t5OM3UkdrqOkWahJtKrTdqka2UOjyKvrUSdy5UXU0ZfNNa3qkN2yuOyRHpqNDXDzH0RA70nUPuzP
F/REVsOBqiLmBuomS99zqJrXA0ysDvKPBcuMChWV7tGxohSSbvQljHUFZZWId5QWHaC+w3lHxeR6
KPENRun8ItQoFVj5qccJLbIXFfZcqJC5KUwt2f5RKJhRpS/Xg01cbZBpJLuqsBiR3hktiKx2irIx
CntR4gdU4+9sk34MZa4ONjl9yCqhC+DQ4x5XhvaxFhi2QxgcAAIv1y23xLPYAsnVSMXM/E1sLBvw
s41QC50iYCmXG7mpsuPJiBIbP2QHsjlDkqpt2eaeUEcVgq1NOVu/mGgRUO8ybRHOoOA8+mZcgqs9
nkxs2UTHiDhZRUm5zeGqR5n8GqItqbcY9iYopDTyv59HHB3yID1o6vafGmNYHONEjULrQhlMv+Fl
vkhTGRUunIJbOYQLYsqLtm5ntvRUYVPU1jkzYaYhmjba06atxhn/WNLXUULpJn52wupxX/6Si9NG
tRJUpJBB0ZH0LZVllf6hW3O1zs8r1+KoBgoplhS4xNGOxGo6PeHLzUUP3fnCwK5MKfHryaMZ/NEI
byzaP5YGhUgzwF2KA2q0norDXjvUOItTm8rf9C2CRv29+trdHVaRKy/t0K9f6t3pTvOj5RyrZ2qM
Yh3boD6pH48f4kHS1Epak21s1ERt7T7Rdo5Uz33Kz+nZ0gFPcOmgu2Vz37/cMLiGoB8r3uJ42f5R
bQS4Mc/c7AtSK363kdfInkozi3bisLco9ym2rMNWAFYwipnUQdTGAtpIYcN2+XesjNtN5qFGvsAG
q3TbNzo2/bJ/QPINtKPwxZvJExPDhhzG12XzkP/GC6goswLpK76rTCnpCFMC5bHryXVq6RACqBeJ
QRWE6cuZRQJfqQ7Vx9IRMO5iecLb50Z4VtMwD1bcqfoQ87CF5sd+dzNk7vX40yP83/Djt+QgSwDW
TS6VVkbDpm7QyEpnhjgXYnRtprunJ2bOCBOMhvX0a2Iq/+Eg1Ms51GQYd0NJgaHN8XgvfqbVYWYM
E9Uh4PaULSl1mR812MsQKp6lmBowT6JvofIvVHMX7VpbFd//RBEoM9f9iX1NQMeBBMk9l87yZcBo
2Me4DzEms3c2FvI3aZ+tcfD0r3//z6euGNffYUZTp5fRUZdUnTeN0z9Gtfp7f+w83I3QPcZM+nos
kQUvby3EAgZKl8sURdhRlgxry0ztVDxCI2wBjdjVFGfVabfQzhcBJm3Xo32+x15GG12ee7M9BnhZ
YsfW5Qid66DLHBddBD8NW94nT1FRLmJsqK5HnZpP3dIZpmyC7B3LDUiHIIxlQBWLow7wCYlqU/Xr
YGe0h5k1P5UeDaaTTih5gxQyOtyquoqSocI6tt+iThzu9vgqHE9eq7sYVm4FxMySNxVYC+VBsl3Q
dH/izf79a5t18TPE7j+rDZmxkldYLViLOt3jf1m4Mka5qqOiqTu3fqbm1kDhk2uUA5BYH20JOw/N
Ad0fyqUFqmb2UTE3KQWoxzTAdyju6/Lp+recWK/YVgAkdWy2PPX1y6H1cZsl8ZEZPsRfUnw/hFt0
gi9QiioSZoTXg00M7iOxYIyDhCDP28tg8T6WoAXy1usteac3yk2Yp/gNaTeHNFhfD/X59guzm8Mc
qLuhmfSdL0OpRWhVKcqeYC01r8HJ2o52wwmL4wRTc+t3Pae6MDU0Hsv0rZBAUZHVvYyHwGZQWjIP
o9Yw1lF+8I/ycY2n1sLp5yoEE3dOcMbikYI6ATfPcQ+2HnocL/ZItJ3+GJaqnz1UoH/sPzQXk8zZ
68HnHC1IOFyPVcGb+VSRoY+eh1hKIJuGvXht38rdF7NTZ7LmVBDOZx0uPOydT7OHmC9av5UGrt2S
XQ39QrX4qkozlY2J9hXEgLMoo2wZ45dcd42On+Cr9aAgMboIKVVmqJn65jNbAN+mhf4jvTt8ub4W
J1oSl4FHi9EuukNY4PuwUB5E16XcRv5w094gh9VydUZ1lOL28xxaTCSly5PoIuhHbj1LWtZhOGJO
SNDsuJWOv07JHJZz5qONoZxWfXDUgSvtAsVYCTBunD9p2szUzcUYH92mHMS4CxmIQoG2CUIMFR/b
yJo5Zz4nwcupGuUldVAbDSMGDjSJsl++0vQIVeN10O8wg7i+Fj5m5dpnGZ0lGL7hlEsVaIGwlZG6
Asumv6YP9q74ckTJ7iZbi5t+/pwv9Zv+S5kt0tVcGv6cGy+HKyb9bGXIIFaxkWC3Ieua79/6aGP1
t8D7UL5eJsZMPXUCsXoZTWTOs2iK1qDhfSKaIMuxtZuXw1r2D6XrvHf3kZ+70ardDq61ynfRT954
yvfoPVn+g07Z5c8YJehMK9XggAnaIr0VdFlRTXUQozCZ5jnW6FyiUUeJ5qAUBQ4YxKrRFKs237Cj
TBbJnb5rXWeFgepr6Ktf5qJ+FFeuraxRloEy4Thtz0RjsCQIwR9iBrVbuvYuupMo5m+PXudJv2O/
Xxte8n1/p97VX1JaI9eX+GTiEdV7KoSixDq6wliqracpl8fFgCRGDmzlgEzr9RATF0O+JkQogKjg
oKGKXi6qITA4rsQMx7fDe+9jV3OX4goOOIUaveJbgMv05WEpYc5MrwkTH8XtbuauhRMPpstfMVra
KM4riAN8fGfkFVBfXdWvoQA9+r13fG7v/xGH7zLkaBkLJzxMmAkp5Fw0L/YULPW4Byt+tULrcSb9
Tq+ps3kerWTFPuHEWIt53pxukdd9yLfp1+PdcBO9GlTzPAH6ws/wtX2K/b1v0PJepQjQLvr5TTWZ
tc5+ymh5m3mrBkbPT2k8ZCM8FvYrjrDIKyNv6dOaWIZbZxeAN/0aPczVSCaOIaR6KHuJCwpmBqMD
It5H+yo5sLUs7fYorXGVXEg0Mq8v6rkgo5MBZbW9HWkqc639bLBUc3615vP1EFOZ6WIgo32jZ0nW
mgEDSW8LdeG8nzbJI6qI9w4K0VyHnvaL+Ea+yX9YM8fexAl7EXe0U9Req6JCTKB9whiJ/7/GZ740
oUHNpcG5WRxtkNxMKrMtmMW6idwDyptHLN6qGRrGRIq7GM5oW9TB/pg24gRN1JNrot2b9v9+Er2I
MFrtcS/bbRURoUmpIUQvufnr+lKYSqHnEewRwoLUVTt7m4nSH+PdsDRfG0/hjrWEvAiuqujd+Ht8
33zvNoA63cDrn67H//xgci7Cj04JtZLaqhQrMapJ2ZovmY+a+rU8zlz6J5cD8C2IETw4Ic1cHhRa
WPeJOcjGotKfqv0jNriILS+vD2Umxgfn6eyGozvH+pQxn1ia4QaA80D+UgyP12NMrri/x/HRtT6L
0ak1EvkV46BvjDUiKh9oBV8PMfGuZIqoEOmU+aGyjpt7ctYFJ+eEda60BlFYbQ6+WAn7klsDXqnL
uaQ6AaDgsUcy1QydfuUntmeJFrmGC5TI6KIsnHqodts7JJFdaXVY7mN3Dpk9lYXOA462baLIhQph
yFiUZuBZ2IgH5k7H99BJ8X/RrDmstHicjC5klK0sgQDVDaH2ern2IjNxQikhXJd8UZPGl9RkRWOW
mueLFNEbao6v/POwSNmDdCg2APNm4RwixPgnWBoCpQYcXvmTUClSAEdz37M0T8VLsREc6P3aLoBw
5DuA994/WEBn0cbo2qZuDvapIloNNBy0ROyFnvpsrVRvr7jz9I/JBXsebzTBUpPwwBUbT66WAuUU
epFb/OYgExj7fwFhNPVBz+OJPz/bhGVWNqHViI1ebcT24Al/XGhPtacuKUzOA7KnNj3iJxZYGEGt
GcMUJOcg7dMDm17DplUGAnOsZy4EE6mLxpoG7BrWMOQ18ednI1KcNkBVgFJSFnUej3nMlZ2Scrw+
l1sm0j0lTTgtMJBoAo0v7K11tKXMJhCnDKadC1ywywRWRLuovZN/fIhxenvNtv9Clvm06RHyFK8R
Rglh4RMBSko1uaAvxbPoWQjcwdPFKzDg3PElt/I/vlwfolHsnb7/C5oU2ngDjqKPUs4hKUOloVkO
noqm10KYcvgCb4uL4EuyPN7MtYM/J9VRwNGBh/lcbbYmAUVS1W7VjwfJya1v0VFCNcVN576sGMFF
irkI6Iwp5+3xkJwOkFI+np3O+4Bz8eLg+PHSRpqs9wZMsp/aVfbN+jX/ca9/W2ecYXNT6rOANyh4
AxMXv18Dt0u8Eby865He1xb/bn4TQ4XiBoBDoKPG/SrslPY1CAeR33BA9ZH1fZR8wXATiL/jzA1w
8kvSjuWJiwEXyXt0k03CYy91cQARLPAEtjLYotmuviQ4uPDaKVapu/8+M8Cp1XoecrRaYX9IfRoS
svJqY9lslPXBjeh0LOL7DMpJtZoty0x9wfOIo+WKoXtp2BERsYoJdyCYm/9m70t2I0eyLX+l8fYs
kDSOQL9ecPLZXWOEpI1BilDQOBgHM9I4fH0fRj6gJJdDjq51L7KQhcyM67Th2h3OPQdqt7/SbfWm
wjFGyztp+Hah3UkTJ77ytV/cObYTLW/spGWiSXbelq4yp0FjEkKnqISt2LN4XgYWM5iVKryeun9x
tbCGFguQlTD1lTRKrwGaJjkKjI0l9ghKjyxr8PanV4LRM2JbBFRndpZH5YNLr7zcY6OBQ2rd1nbi
p7HYO6ER8BX76b+Y90MeGKvJDIwYtUW1+g9Gw8/snz0pjW8NZjYt9jO5MRhCSKfbWa1/pa548Xp8
XM/lxfnwnXnv8EYxrGe1R1XRiqFtGkLNZG8uQGe8/tfmk75We84+7Ow+ei6jsp3xYcZpTmoJDro0
5hhA4SyCTgdOahpdpb665Fw/fuTZhWygLFoOy2IuzybZiwwUxWqN4Q3QX93un0Fxv/pTvqN/cK17
8OW9xsei1AFIlY3BTYACPq9uBbncGTI4GPZGCALJ1AK0yD00nAxp3hl6fsXxfAl0YA14MSCoDHR5
v0zamBA+9hoBEBOYvrZjDvTL0D1/f9uvmTg7LkYOkFYzwESXlvcAU0HOQ4MUx/dGLq0aKkTAnwFL
A5jU4l8/nEmvscBCosEIz+etodgfMHb+wFQBhzB6M157eS/4TuDdkLIhqgEW89xawWntDtg7PEdL
SbveqnoDMnL+vvDmjvEEHZaIe8FkhGhTX70OF771k/UzP8McwlCfgPWFtQyy4E2eMMhNL1OKC2KK
hPQn616UDR7Uq4XXC++UA0JrC6Pmpqd/OZ0WOpBCnw2cl4PYLAR883oZNYdozG8zyKJreaNxwXdj
CMyAQQQA3peJPkplXXP00f+OnnpsO5e3zmYhMjPi+bGvAvaSm8lEo2vAt68ZDrYPadsSv+KV/DJx
BxV3txLSXLa4fgXxXeKHxq2LiTdMae+ubunFZf1g7czbjC60x8QMax1Gp9hTnrhHC2Ia0Bs+lNsy
tKPvb8ulpwo09joofBbQLU7x5+siJ2ppHC4ooC9gYC9/T4fqvn7MDuYNCvjbygOfYoch7W7Fbgco
6l2b07y4unA4NloJLmgmz2m7DDJObVlo/wCeFPRekR8vPBr8d/t8PVi9cGHg3iAaYoPbyvrCn+Hk
0iskBSONLn9pw5ZVD4PGEsDq198v66XD+tHOWZbaD1lW9DPs1Oy20H7X5CYnV+qfXz3PwtgGhs1l
Uhe4wbONaypz6noAHoD+acagMp0T2pr4LrlyfaQ4en8NILD8gZ+TDFw61DAgWAzqoK+CB6YwZ5r1
fjAQfioofR0tM6TNuB5EthlbLRDqTQBX/P1Kft0xWAUewbHAz/GVOx/OPKUugdWSNgcbMnaT5d9J
091Yg3r73tTXTbMIBoYdCxichTTgrJRhZJPu5xB8DoziRVZvI7S+SqhOfG/k6xsIIxhsWUb3AZI+
B8V0k1mNfW/7EJ6CRBzk+Ir0Ws3r68mACRcVRN8FHyJgpZ+v9EgLqredBxNQohOZnSibrpuxhqL4
FKbpb8HrqC3eAUSCRJMfgIgiKvH3pncnB2vVzu+VKq6gDC94b/wmqPLpBjBVQMycBW41INnMHlLA
t2JvNcVq44IXchkeJit+YwO9jCfj2hjN1zEi87PRM19aSt8CBAhGReT+cpN6Nd3wTRqixHH9OfwC
uz+zdXYdh5IbVj/ClrVyJtCCp1tvX70qsIRdGwG9+FnYWVTVDBeTxOc4p8mxelnIxoUwmRureY6K
AqTINXayz0OTQ1QVQI0W0ogWT8PZLK/s5Vf4BD7VNzAdBepdAKf/ZgUfIixKwSLSAWX5NyAGAg8t
11X7jlISdKiPyN1CezvtXSsontQhi8ow3xc/v79El24q3iSwL6JgtijEfD7hwkPQRfoOApkz1PIq
ILZBtnvFhnHB8yzsmLCwwK4QiX82QrsOT4iLsQKVtHNoJ2UCbm/UHdfZO+DLCK6Q4RQBhJivZhwX
fMRHy/ZZW6jmUkGvC1hH/sNbzfsqMt4KgDS0cCGe09JFQGj1/YJeup+fTJ75DOrrHMAbfCwEi2I3
AV2KBD0MHnwgssZDkWgbf3OtTnb5MzEfg3AHzYfzc9zTapw1OrqBXkEo3khD4l6DvV84KPisf5s4
8wC8wSiWncJEieSpZhJQQDMcrwE4r1k5OynI3jqXlBNQACRf6ZAIrMxnuPf4yh59DQ3Rofn3x5yj
yfKet8AN4WNkbD/NT4v0APh0bp1fbL0Mgl5tJVz5rPN3RECLU28G2CP3eRo7q2y9NBNa6PE80PWE
o4g4/2pH6tKhQI8fWFgAHXHtztaS2xmbWnfGrZvdqEBc2hfP36/j164rDhsSQwBgMU2zDFl+vtiQ
xbWsooAJEC/dgp3oDjr1QDN4r/2Bv5M8NFaKR/qTmfCoOfjXp4gvOfBPP2DxPB8c6FTquaM8nJch
VJE88u3CyGyELfpBVy/2cnHPorZPts4eXm/I7ZEI2Jpgy03kIyhPA3YkcXNVlOBCdebzwp7dNppb
s94tC7sQMCxc0/07jZaU0HmCPTSwycP3W3nRbX3cyrPTQibTS22Cr4PCbx1YIQSP78VOPi0k8HDP
t+rwH2W+QDtZmCvAXyYiuLMlbXVfKxF4Lw+DkfhJMq+LENKk0FwFCxKG3b7/xku3cJlWxEO7jHye
T4P7kCOlna9hus1Bgl/4YW0ehX+VX2350efnBEZs1H8sqGGdd6GgT6V55YxRxXYK5qRYm48AYLIn
SIwjkoGXSR9ayCGLlV4FzdUS9IVLv0COF0A1RlDwv58vhAUODe6PPeokebufpm5jt6/fr+Kl1xwm
MP3kQCFzufmfTfSsBVh9Gry/ZxMqkNXvEhNe6KuTsBVof1Vxeppvyr13JU37ir1cJrocAyD4hb8G
udpnwxrVDXBgT97fhN7AFOSmD72VGftGWLC/JRMV69GEis0Lj+TGDIr75vY/wJDjZ/w9ryCQWvqM
Zw98q1ytnnJMcuv0aOl10hlPvnftFF04q5jfA4wAo1DIbc5fdNEr4lSFj2+doNOe8kDjxnqwrlF0
XXgIP5k58zN51jkM80zYyyYsRFJtzHh5CnMaQ2x+AteEfv0xvHREcesxse6htPhlrJYPWWWZPWzK
WO3bH3/rQDHKFUeyNcFok0VXK0EXMgpMFi3wymW2FJPRnw9OV0PmDxJKCOPx8vbQA5sSE08u/PYV
fM6FMj46MB8sna0nrTH273JYSo+Llka7pZt/CnkLh9x1zMCFwBrNXn/JUKEj+cV/Gh2YquueI6Xv
EbxH1gS4JUhU7eIWNW7Qk7RQ674mxHvpG2EOdQtMh7jIm85cDBeuprlj7gdV6yYIOsFB6Osro5ab
bHhvzGLttLteNzZNdu+moM5OZWiZ15L/C9Uuy0PvCYUuaJeA3+PMGUykTnWR4nPZxtku/ZJuC4Ha
eBmZur7Oy+N35tJRq8GZxfANKmznL0cqPdQRC4l1/kvWt/DPGHG3utamuHDpPUi7OKavI6j6Moqm
GJjAZzTbEP1Wa61/kum442Ab/d6BX7h/y1A53DdUm9ERObsNwBSAsdoYfMg7zJvSNcPeaOLvTVx6
I2AD7KkGFBGgNnR2RsC5S9phHFHhCoc/zR5ydFkatLf1qlnLOmDlVoCZMwV5zlUtyktriC3CO++j
A/OlmKdNMvdrMfkASSNvbqETzYyI+9eosr+awXwU1s5G73ypcp2FS4PIXZDu+T7GRYbY07Ro5EOo
lVb0/UJ+jSVgZhmFR/UJpfrzxtXAGzC2QUUmcPJtUx/sqg2NyXgd22lVOPzhe2MX7hSsLXQb4PHF
w3Y+PI0Vy+2+RdnON29KkGAp593oIGHo0kdDZQGUvwAPLWMi/RDz849E8eT7X7C4x8/3bGH7RD8Z
hEC+ie/67KjzuXM0pnCpu47tZ9uNtMYfwpQ4N7ox3XZDviG9uuKzL+0k2hEeht0Ab/9SAyIDswGC
ovCbzavfonUvqwAK4Fcu3aWNxFvueLbhg4jn3F2RQjCmzzgvo+/cyppvAPZaNTo9DKqN8uKqkzYv
rOTSB1guOTbyvK6TztSRWoetXLppS0+JRemjAeVJnsif18hML22bD/Ko5bb/Hb3/vG28prycgM4L
wAESe5w+puSGW16Q9UeZvqa0jr8/Jl89GNobH+wtH/8h65PScXrMa2HL/HpXlSAzUvTKxbvgwT7b
OHtfsLJt36M5imBzKtaQbFu40LXYfJjK0DtlNJAPS6U1f7yKy/karXy2vHz9h68zurZkHcOBzLL8
rdIwa0Psvd2KwBzLIOPPWmEket8EvLgixvI1mvhseLkpHw2TXsyAtcHwgBYELl49bSF8EChqh99v
4MXbYOOumSBsxkNx9gQNdaVpasLprF3ctKljkTNp8TRVoTZnydD/+d7cxSv+wdxZVJaheEVRCkE7
omNxhg6Z14Cusbti5UJgtKzfv7/qzHulrdbqVvn3zs0duPNB7XmcVzgqQx34WwgwX9VRu3AR8MQB
UrFMV6MhcJaKlINJ0laHBU/ZYeqnB3fsrqV7y59x5pPhG/HH47lbcLdnpwJc4WxmE2wssY841asF
0rxIruZXZ63+dtq+s7Wc0A8nEJSIYCzqYEslxZ0TLuWA+Zg9QmSG7+sXH7DRmzJYKhIl8AAC5DtR
jzKr96Ld25vqMN+nybXK6oUSF3b0w+efHVU7hQAWbfGTRMInUKaUSJH0Oky37h1/9DbmzbIYjR+W
axaX7zS8Rqpy4ex+sn92dllJ25ks9vtiM1E/YuZJL69xinzlNAEMEK0IZBFQYQcq4Owri8lI/zod
xGsmSGk9yL5KiPJ5kX4akoVzkGMgCQ+j0S4+74o3+DtBeL7tmKyDkCHUphbGo8/b3nQO5UNR0MB6
6WOxGQ7EXtkGal5dgbmowosXZlyMFicORNeKoDq4z2IFOIj9KkBZr63TRZ1k/b3PuFCCQ3Lx7x91
3jrIqZYZY4kftUx6znhBMyD58TuGiK2ddbWiR7K5YvKCW0QzEwRI+jILiGzj8zoMZgu29TbFOqzE
hoqg2dvJdMgTIM5+16BJ7JZWCQwPaXCVDfnSNQfVGoYlAM9GYHt2Ajze+oJKBvD+lh8BsVv7d4vw
C4jrfpJrba9LbuujrbMzrRqNSFAiYmm39dpZkQyAN68EszzwNkD0AWQfegCk1Js60SL7plyZ6+Le
fs2Sq5WBxdLZyUOcCd16vOTIVs5X3JJ+X9VZvWyywm9YOZjbAOEXBbe9+auJ9ZsF24wCjBWUj9qV
7vLfAYIvxhemq6VSCMqts+3uMptSSzQIJUAG0mXwZGAkj4vtm58FSRnx0PkNUHcV8MPicpchzOz5
FQyroP5atSiR8tPVQ38hbAQyH/5OX+DzOAufTyDx+IjVwk9a6unlDWjLt9bN0qCQ9yn6j9+f9wvH
/ZOxszBuLEZLz00Ya7WfpQ1Bu5GFjIE5WgmMvV6jc7vgydF6dJb5Fc/Hjp9TyDFvmJjhwxwJ+tA+
cQZXpwVFTKHhDbWhIlRbO0btOd+BOtp5u7a2Xw89dH+gZ+CDmw1kmOe5zZTrzGUmuC7H9FVP/7jt
/3v4sdCRYN/+RlRfcm41Gr4LUQEKPVMqEgFRgUWXggFb6QK5DoLDqx0mdKvP7g8auihVLOVgYIE9
NIE+nxcLTCEdkrYnAK1654G1qgXrd9rmuS72XsVT9z3VkSuDy72aZSNerG6A2EA86vXkHviQOmYe
t5x7BgshnMtVu6ENIZ15JEhxKzMZSksqsqqZ29dxKigxivt8xCxSE/VaVg14DGgO7dpw9EgJYjzo
tXvOW0pZPmHqvp4q2SUDPG7hrs1yZllY+1puvVKdpkMAfDigLyvO8ozEeFt70M259lS3eQT6Dmo/
zumIZynQitzdFg44XMu4o5MpIq1YSI+jEQJyaREimnT1g1aOTp/4w9jbIvTcYqzuu7JBDB/kRcdH
EdQgOcnWXOZF84cAgVdHfd/0zIc0JVg7Qe/LG8lDTJY4TR8CSEd1PDUubao/XBde86x1GUSgRsxa
+W9Ti595km7WkV1nFHoP8JLjpe0GsokTSi1FN3h6G9hm5ZFXXo6k7iPZO8pAW5p44wyZayhQQEbP
busij4UcRQYpomL0wfolscwP5ayZ9hg1NBO+E/qzl6kasomD0T9kWkpGTA5jWbugACK9f8C1mmZ7
bQjP1l46XxH7phpIXfwqspk7O9VqTZrjT7GUuUmbjHRtAkEYyfasswgnoQK6xINSS1/l9MV2QbGQ
jGQeR+j+ltbg3bFWo9VjZfhl8ThIK6vzcMqNSltpSp/5zitJBUfpofbT70BcNtoxqrCE7vsGCMgf
tjAV1nSQsFYGXu+V9Ja7uYPi5OAa47EdhYVIsy6oFRVubi2KDZ6stgUEhvpVxVA9CMsxM/KdOWiO
92LJpmgSVzTQLgtzWei0jioCpDqYXqsWx7BgqSU37pw7p1GILko1nZKfztwPaFvYaaWBvrFlpvDW
GMUuyaGYCn+uA5VK0W1Yy8oyDdMBvf57yL2j8It/4pbZgQhV9aDFygZRrcC52eDc19SAPBrVEUAd
KrNimF1Hp7baY3BpqdnMwM4NAHmrahzD3EmpGRrm0A6rSdqlFoxjQZw1dctKmGFuNU33Os0mQp8J
4psiUwt18TgNMmCW2xhvPgp7c7Gpci1d+L7LjAnQ3bXG1GThUOspmkKzVqvM4U+20chuo4lqGHWI
K7jMEuzBSXOGQHRHJJitMWHfuVbxxyRW6poQCFLj+NSKNm/flDOb+u0wtADCFczllh1CL2FA607m
lW4cWGZYBYZjqpZbGzk40ltpxCLpz84r5bxtHVvT4Dv0fgi5VmmQUzMw1RM2Sk0gMCq1zmjz0KP6
bE6BVRAd53jAj5ZYdWpW9ROKF6X1Xrck0wkKQmDLwldSyptn2fudftcMc0YxNIMrpf3KPJmlCSlR
QxJBLwdNPeQ5qpztrJHq3iwEMWM2CQqEWoehsfKlJbXt8KW2pXUHMeZl+cOVvQS52Vh6dgeQujVN
667v2XQHqU2nKKOqHGE3IEpWrNy1buF1feCDwp7fKLdTBQ3l5GpzH+TuWKUH5c8tIMRGMWRrSDBp
TpxWuam91cWcDaBpN5gtA8w1mMYWx8xlN0OjsnzPQRJf/IGUkiy72OHlmuIumVEtZylPNWkY2RFP
AVpCOj6IoNPNtH5Ws5KkD/u+L2UfUC+HzjzYWVtt/h/Yxv8Xl/8vIMA+hE7Ra/f6v96rLuum4yt/
/+//uqnL1+r3R3X5v//BP+rypvUv0BKhSox2LOYOPBvZ0z/q8gb+iblUWDD1YEMnZqlx/Y+6vG39
ayEpBNEqVMjRxfmgLm/5/8IgEVLApa0E9kT8V//nf38S9JVn//+j3LkLrO7nGAE8mVD/QkX3n444
wpPPMYJraOhKe74fZrQ7aWO3K0ST5J6+E8a9aloMnWgkNAkkiAb0k0y5LT3QvhaolhC2MvBs9OJ3
l/cRIcWmMPNQs3kwYXyUOuPa6a1Elc+5c0jH2zLbZJgKzCUGWMw61IUeFnxdFSSa5hfXeLW0I3WA
NEDBcFJdgin7oC+zMEctre3AQI/b06NGNJmv/Mno5mACy2Eh0Ru1frWODHJOY0VUoKYfbJYY0pP7
Qm0kLBBQRnUpHjGUcvnL2JGwJ1PiNXdN+7Pq87sXnj40kwBRxMH07zP47m5HpiJw/TLMDDdsvNsK
4JUhcDByb6LMKMGHYooA0VHki4PW3Nr12vXTSHMjPLcB1V6q8uDDeaUIhFgH2i93Qi3tqcEfavYn
5dyBwTMgUda81nhxrDyh/bqjAIbactsKOFPcVAgaQFMh6NlBaKvW2xLhhW25kfpz4e7ygkWGuAPq
KxzyPFALM4m1VcYfV667CmSuzfiuhJ8Qjdz1oFmy2AFvQTz1YCSQ+x7ce7MTFTY4wWYA7r00yK1+
lVI9GK0QZXgAaY1Q7xwI3OEboXOw4uQnVIUDYT6baBi6ZEPTZBpoRLyky+TOdA/KBD+j9TPjv1Bo
DySidRdJObg+5npec204tRpY/tsQcwcBgyax7o8QffU3M3VDidDPROKU+iyullqWk4WzbsZ4fQ+m
ecutEZswRq6MBDx+bumbDHjetCiDkrVR7eWRWk/kflj0HkpvIyjGB2V5sCYnBMvsFoP/IWr5nnM/
uTQs+RwpWx18UGA5BQkGEz6X3mF4Ha22PpAtD1ixr6yo04IWrP9I93LvwfejET0Vy75RrL+dyckn
TcjAra4zLFWPQGLv5epmTkXAmi4cMg5dlFOD2phtFXs+z0ErtKD25k0j6t+KJa6bTB7Qoz9yessy
NOASDHpr3YoggIGqppdtERQEopoA6SPRkGeoIvp3Rt4hPK8S4IFWMp/jpnwE0H/bFkOYj2Osz2nY
jzSkg1hi6Z1epUFVATdag3AlF3EFyk4wYWy0bC0adkNEHxpsjhHiRvoCqgc6o0hfXbJyEJCuJqoO
nR613o+8JYHVQOqzH9kaAfRc/5gdN273VYMY5NlL6ZEhgjGzBocX97Xu0UnhuzIzVqX5KuY/xHxs
S/yJ080ghpjKImlbY8WVvfMEX9lW6Bga2DmAM2VEJrMAkdQcV/46I95ONu26G4aHoftNJCQpIGGi
sp+e10bWWK5cVqxqV/zULEiFokKh9C1rjFgbT1n1avkY2Gsfegjy5UOQ2TiNogwV1JrzYts1v9j8
5qJcaNIysCmOnv9Wktt5Ku+UIADgDyHFkWqw3k79SJEriHIK29HaDdmUFDrSjvTexqhIX4mkMSCD
ZZvrspLIKSwlQ+00GQcvB9SoqsS2rLNVxv8oeCJXx1kSW2QVccXNhDT2pmjepEtCpsrEs6potFSM
VtU2VY+DpbYm6yLdvM2RM/jkxB2WjDOmgfo5tuxya8FdpAI64jM5UOkmyJ4QNolNluuI93bCxMRr
kaFyM2ZyTcX8lvM+6t2nmTn1XkhEhWPHXhWJnZy3MUg6FcL61ASxOTCBleHguoD8IDFni4LaHMUW
iVgjGKhlBFKwgPhFGiE52s6Ge7D9gR/RvXwYxqZZGZRg4LWeboRAWNoYWWgpT4Xz/NuaAd02J2dc
+bYmDvVW00JzDDzzSW+zXyoDwZateUkKBeKtaWc/gP73V3mq/fKZs3PttNyOmrmTDn3kNliQKxf4
CkeU9rqygTFQfDNp91ORZyGw8Sr2SBpVZp6YSsOoQ+NpkSXJFDsZHPmYt4nu9e+GnO2g5vYAYvMC
VEW+l8WOn90XeLraTOF+kC6kUjlPNZSBfBO6JACHP7utAS5p3SvwndmfNNf9NVw798K+QBejstsb
C/NiTM1oAChw99Cx36BKm5U58ss6VC0HlVhjI7uYewUOMWfELK0JIcCYicjnNUZ3RlBxd1NoC25E
rM3+QGO6960mxtRMGY1lrW9AbvSO/LDDCrZNtq6nHpxRk5mFyDZbdGtX0v7Z0ecRTdbAg852P5Q3
FkXvqrYKuvZH8XuKXaGxeGag55nGHhxDPt90atiAfTdkXtv+MrPudpisN2al1q1v4wUXhdavepEh
uXDHfotk7n008Oq1YPVBwnmkepZ0nXRjFxQylkjs0m2OaGD/gXMD7wOy0Y2XIdct2XBXZq1714vy
COr7Mcx8iL6UXX8yqKtWRB5KvZxWGRgg4b09FdcTTaxsRjV69B+Ryrfb0p1ecjW8mRMf4wZJVWgo
BxmFge/lD3LADOtyMsTSLsON7vgPSc1HaJ8akd0igRVPHfSaseESTgzwDmRFWdS5DGqP8CT2YOFy
WOxnyztoitWgkpjnbqVy5T1qqgKeKMX98MWwQWFri1Zyv8uzUqK2Yf5IXZcd8sylawr9MWD+frU8
7bcmYJwSixNwo8q34IjWUwFEbiF+2HVdHlhr/BwAH440Hxo/vcE3pRTteojbSUIbLmVzyEwF2gXw
s628sTziMTxSK2UnOuf2MTeOovOgHckRIPkjf7VbR4WeV/+2216PB8uE08IZHQlKmDbmtitW7wlR
aeSAFjvuCjKcoKR2P6WFvXaqBi8IwfOS5XMocaY2funcW4wWq1zo3kpvrSMQasLUkYrSvNGjToJI
ZPCYvbUnYoV9h1aB1Qzrkcp000NLO8S/NkU6ctg9zdMfjltwCAB5woUER+V0yayGoPHy7ijwL+NF
9VSSd6SN8XWIAdt6i6/Lk9z97c/mvTXoTmjlvAsd1e1tjXSJ9Ie9n9fqoOp2o5tdwjNwYOT+q+i9
o2lhFl2QG9BqRaTL6wRd1NxcWxK6vioaEAo29QhJHkRrZo1YaGeX61zsoQWOgtJqzL3QFGNYaj3I
sqLUi1oKBHCalFBhS/m8MbrXuYkHqBj1Jwxxg9sYtITwmPbgRinqQhbmG9kLM3459Y4Y78Q/+WyF
agXONphk5L0HqdjMTZBRnDCOiY88cUhboWago6BS/HHyY9E1Rw4G7AzxEhRnaWNGvXOjjG03gb6h
YZuy3jZplSjvnqK7OVQg+kyR3xrW62RjGDkdt6gBrU0yREUFiDuwrtzflV32UnX8VSMisDkOLzhD
fCtItS4xlIeYog8b46fInqeyQLct0hXae/NOam3oYn9Vne6K9g4htDuInzVi186fE815adoxps6x
NeQWaa24QXnmwenmsMXp1/mWtE7cq2epxB3LT+PMUOFaAyebIM4JkK8GhGlRh21XCKmUhZlJdtP3
euJYIDkZ2B4TMnEtt8Z8V6P7NLhmbGn6ztJ3jlE/WEYHmizfv5nSOmYWBoaNoz35sWyf/QbgdwM8
vDaNfHs1a/5WR7kERYhjrvVBZuwl19YzLjZiH0CjzGDS7SfVQ0wY4QSvEmEgnPCNnaq2G8Tao7e2
mu4mgz6kgTtU+XMk6IF1TcjnEzWbtbLnOHU3Jntjo4vzOgeg1deQV4xjC7GZ0FT5xtNv9aKJUVwI
KGBZAjMPRUL6MR6xV+XYIYM5eD6YTsbfhQQ3SIGEa7YC1r/3ehNMS4lBlPGIV8xxhwgk7QXYUcQu
TV+VQE3vRm9ARoOwszyokoeeVR9cD1iln3IlDIHQ5nZmdz3wBX3/iAIj6vw2vNwPilpciojfR9Gg
xFNH+XJhjE2Z5ZFnQmwtO7W0C2uljlIUx8mKMu7GheutpT0hryqbADJTJ4YWrWqsFbVcERj5/KNX
gCkuGYaVhhID8jVFyazxYrfetBO7yQYryFP8CtNGmAqlFQzuInTJjI1yUMQgx9S+MeqbxsJrp93o
6Z0H1tMBs6ggamf+th2MvZ89myPoBDKR6GTlo5apA6s1gJxb6UUkCy8Sw28n21PXCbm49TgSAAWr
9KVgRWRiPRt3SLJWIuotUCGtEgLE36TRMNWbO1VM905zVNa4JQZyQ+auK9nEOak2OkRKNIkKLWZH
O+/Q1/1PTwPb77gj2s5ledKyFHHXE16voJ9mFP9uigoZWndk3sZCjVjLnW2pk61uHnAZc2cOCyWi
ls8h5/k6409TdTQMQAS9Te3eZv0YtaD08tMXJ0VAMNi7hr72ORQ+nDvlnIgA35mpp4nhPrYpCzvV
Jhmyr9ZkVpDh1EIQQZZPtlCPloW3wSVJPZ1MY4imCcSXJjtVTb9pkF4UZCsqK+n1wzKTKwbEufOq
R8EMkuiZUg+m+zAi8iFsiH27DFC/JH2+1rQlafAlsvVN322npnqQPI9KUDEtjMtzBdYgN4tH0dx3
mvVAqbHK5rextY8mMvgx8UtUFWYjqcbdot1AjB8UXsJi6Mt1AH5WbhcbzrpASWJsgPYDMBNKBKm6
A3glUNqvWQ5x2SGuySSNGDLYwW/Xo+ijCiUImq2h87TKczcRTomyfMlOKeFh5fGb0cJri3EqVp8q
/jx46EGmzUbDHWhT88SH/K3O4NqN1I2n1N23Fd+NGwLnZeSn1LxvvXntsn7lyv0808hmDrKJx2ac
UHpNN5Nt701ICoiVb81b19V2s0NDEHGFJXJ4rnqkkPU93EKitfK+mktg2oGWlDxBivJDZ+nGcsRt
g4eZeO2et1WUFj+guhqMEDwxMPuaNqF9Z7sPtgSvolkEUwZur2kqnvw83ZVMnPoicYkeSqdZ0aKP
fYZXtzZvXX2PVtxKn2ioG+AAylzrBWxrO9c6CaYdXPhGKKwmleaiCT1NB+j0Ruko4tzyV62fxyBW
z2z7EZJQOKwohaJ9iBDJDRxOfo8AG/9frs5ru3FsSdNPhLXgzS0crUTKS3mDlXLw2LAb5un7Y56Z
7pm+KJZSqaxKgsCOiN+FM/ERD696RaFJu1OWKN+rq0TQGywbdB9yZ3twGSHrWkSK+1GoD6nXR5b4
XuznYXvvC+NYuCX974ud/FZ5C+5gctp7nBsD0RAyRpHRBGISDzI3T9r620kr1lNAC6aE1Fq+2gI2
eRWHduw1ykkf2w6NbBXp7gK+20+RvvZ3WUXJ0fowK4d4sJa31V181rfN6XCpctDivgeRkO/uWl82
a+fN3Hrexp1cBLK56FYaqdI5sGIoNMzHnBjqWQ3s2+2+3SsMTONNuWVUUWIeq0YNXzVzfSj1Jtaa
j8JTgoxW2cpbet+fxXvDSHVKVXgY83cEOWIXuDDmuCa1cFgO9gJKzMhm6seqXLlUWdyTxbUyuKt3
CUpUl3a1cqO8/lSbJKr67MxitQ8t8+6h2YLSSR+yWyVbhig3HtUuLfzBvIcushxK50LfouN3rRhM
U2j3ZjpYzZ3629Ni5/oUzbQZKVg0mFknXtxqOhZVGfSIUqx+LzKuQtn7CruNDJunWO+OTgJ57Sxn
gRIrd0125Nwr7oPNAWgGa/tTNca7yPda4R1LQYB11p5VYcL651GbnAYj493fllFejazngOVwNS6t
VUMr6U9iZla8Gpt4apXTWBzxl4Y8FTxyj3likthM+ek/vWx6NvUuMMjuGluDVvF3yvYpzLPI1k8p
SGbPSNeoSz9HA5GrJDvr+lPevVBH++It8T4n5zMb7x3vudbRnhBUUzfasZ4OXl2zpZp9vKGmvG9d
9paD2vSboNZsodEt+9QQ8bpVoayHuDHCTjvOTbov8jrwnlw7TtmswKoArn8GG5eczasNsL/dBs0x
aFLgUbydujz261NVAncMcxO6s71beY+aU+5b2AM2Ku1r615juHOmeW/Cu8mEiVQWd3ltRbbQj0Zs
WsxX2HLwr5QcHnif2ix/lYBVeXKtJ91/2ES/q3LWbbfPY+XeFS0xQFsZzOmTqp/cbIrT4t3LzWjZ
9MMwzQQwQqjl0x1Pg2+s36lHy2Zqu5aHc+v5h3OQcBVyAA6i4EMZOFjSBCnhrfOKt+Fh0U0AZXrC
2zLj8qFMllinVWlU76ucWGo+ZIFoyVq0ynhT37Qkj4gq+uqyXyI1It04MlZGY38qeobbQcYVwtNZ
nhZMavryPOQ/qjoFPG5+AtNrqKwX9YS/yCS6LYhOUYkhnhJE66rNRokwA8X+gGoOMw8MgGN1BWGE
LWacvpRpv18tl3fScKR6DHTFw+NWZYe8GaJ0xZvXMgOtBaN/FfRyOkLvcpUvhSGCJYfqm9gDweMm
MvGwjv2jDRVlMpLWdXKfyiL4GseNhZuqc1KaAb46BgZhNmdvBMdRiZFJkMAUeZSlYbUi1YjBhuhZ
h4PkxydNCWTtt15O1IcWeCAAUwVYavXHodrlcxlZcgd/7Q9kxCfNxWIJ2OacjPyQ1tmNn2QJzIUI
qONQ3pseP+yF5m0BMmheB6xijlEP/IMVA1DzboWW60q5L3jDw3zy5jJE2r+XbuPP632Ltj/LQCHd
b1cnzGICmWtmEOhuZ9brrr91Ue1vtbwN2bYvsilUpB5PILxFdcu7zvfuFLZq7yc8pZOiR/040S5+
bNzL/fpV9l5kt8Ne6n9TDdVZuoFM1Xun2+t26FCrVUz6O6OCZeveFJZUTxUt1OBDndEg3M2bCgjX
Bc0czxI/Sj7eLcUlX/86uQw6kfo30NfTOC5czhtOdZnUdN8lU/uxMbfYrTDI38298NP1OI/nTUF1
7LxbS+kX9hyKdO9Vl9E+KHAZc86++KWL5kaG02sxr0EuufvHc02L0YlTa9/p1cqlowS7F3XtODmP
Lp10OxJmYb42wyWxxr2+KPCTz631p5XIGfm7qfl9hUe+SXv4Eelr9Z29XVRpRWnlp4xOExsA89dt
Xg+OMe/XMQmyiYdgmD4M7yHdoCvTImKUoZnZVawnLdD16M65yA+let+JNoLQ2dR1v1TsQQJSFFMT
rZ5yqO/W9WZh38LVfpLWsQWeTVlN26mnTvmjsdrB5PRvj6NNJ1589XUZlkX6bYw/lfc8MEZNNQzt
uqu0v1n3tPWf7PbezWTV9poRmcBqrjT26vJus/doHPN9x7rj7KimdpwP4lAaaaCR9V8oynlN2AU1
YKnX3cBqw4GzB8o6st2nce58Ch3L3yHZZVOH6caee66AdWdoFdtD7FO1/WgrVcBcAywbTn8wTE5g
ZQEc82erCztd7vIleRmFjBunjaQ2/hH0oje4VyHvH/Rz255ITogQLMDwfDUc48bIZigdGEBdd1vZ
3EEO3z58X7PKp9yxjoXWHSS0GRlZGX1Xaue7ZKwDOcde9reexZ29AuBA7paxzupRJsbAncMcDsgl
uDRd/HbmqNiKsC6+rWKNPLc5jcpd2z0ThcvBO4VLmnN9/ihWFlQTfHAbAwyttKhyvQ7GvEvUfreN
+LJYDKo53Zu0bpP7EEptOQ2yvVvbPqg92Jv6srrri4MUJOkInt1S30mLPQDj5AWm1x6tkv3ahOJn
2keWLfRpT1l55xJusNX568i95CRJWDUPrXZt2mdz+ZSdOAwuq57yNeyUGSbPDvr01JgEPoy/bRut
HcpJQJ4z3Kdf6w/JXPMhFpF9EwMNXqSt75t8W53QcvbaezJ9ObXvySWyrWYn0xchzKfqfesvpFeD
Heg+cpaXkpm6VNVr22I875AKLttxNt/s0Yn6cgq3yX1Mt79zzcMl3JPoB8xQN/VNFfbaGAHjsheW
Ky4Nv62ft6yNtC0Xvrv2H4u6vVYZ6JhNTbfWAPvNvgMMSjEl6OvHhqQn6TnkKLWtruyReURi+dwY
F83idZ0vHiZqzQ7Z0XLsWFaaVKPvdW9GAQtlVx8zwBwJWYFqyLObrv4oh6fK0k506Ue300CobDXW
R8Kyq3vXKY6pSpZFmR9G66yMJ89NXyU9v8W5aCZvPSPBtPS7srsl8RRcfeRnUxotTgPOrTxbjN6F
clwLGTWLFzJVhk1d4IumJWoLhkGCHpY5GPV51zTXonx2WxEN2CiZ/uI0WYMyzxGIJDQ77nPWkBuu
mrtMrU8asLfmlXskaOaS0UBmLLZ072atPFv2wzYyAQvgS4Y/tU/ijD3Xjftse0lUuB9V9zYV9sva
L19TvfnefaOZgTF17EE7GUKPAFhDKY/teNpqB5i6CSr9xcnbqBxfvNPYZpcpa2O9u+oq6sybyGn2
MxV6O3kS+iXXMulXxkuyNZpvyYynkoYOMFj+ls5wGcpmh65+V0j5lvB/J+f2Ye7r2IEHU6fxsGpG
KLMtbLvvYUCg5Q6nntkHNf5pZOGsm5+dpjhlJnTy7fi/FNSTzloCMP7AW8+jTA4WUpK5yALdBMvu
eLrkDnDzwOewrbE0SAt25dEEzU+1DwrhXn5xEtjDYzqdVWwL8rJ4z7n5lMUaBVeT31RiJbuU+avT
m2Hvxlv3VlQPbnFdV5IQrrXQT9in5sd23KfZYfRISNDMQynv9GRfKruChVseem5yoJCXF/bfrtq+
ylqLF4XOLkNiqhuBNg6DL9m+nNl5uE5g4U29U1qL+v5DLNDRzrs9TtN4nYq3olt8Qe8Ecwek6zzM
7nUE4Kjtp62eTspc79Iunjnfx624a246gnZ9zBEQdEPxl/QSH+1bPMLJmLUekksYSUUHf7zH6hnd
iA+xlfEyN1EBE9/J9lDSbMAbHlUIh44Kq1u0UUvFZ/PUcGOkAoY8PeYmpC4FvumXXdUNob0M+2Eh
VCH5ULZfm3yWaluojG0w6Nl7LctoG5xQdJCixJrSWxEie857FN5gcrOAclwmQL3r4ip/U+dJ8ZpH
U38wxzOyuLCE4h4EyKetg+a+uQPIQTUsxA6w0fHRYYlvua47y/nUtf0EWj82WjgkP+r6Tjcf1YXz
ZoguSLU/rKYm8+ivPhPzgCQKMrndmNzK+7G4NAwCOmeUw423JYK9o1rgDMh0HcbYdv7Tln/t3Ayz
atppLWe9h96twhz7Oerklq6SN/shWQ7duDc9hs6n8pC7L0JzgwF5ALFLCsxWFagrz65+yv84ibjk
goZFDYpqvBf1p7A+mtnzxzr7UTqKZZ1cvVQG+fxpKUdvsjBFvGZIMEeR7EbubUX/mb37bNPe6L6R
lwzBoOTfDvJNV3b7ApIWEagPn8w2bqq6SRxpRjuh7FQKOnxqUGT2a+O8pPVvY7I7ILnUwGGlsV4K
TUMECYNWskWXVZ9ZPTCbPwp7DRN18rfh0CNi1uo66CuF/VBbsJlfbjvcu7O3s5PsWVgr7grvwEq8
vTqdXfmyFinQAVgKvd3svdn1r0W8NB6M3I0LMOChipOG1CSqawesZlYQmrhRDNQd9NqoVSIzU55R
YnACcETysTDOza1v2dOdmBhqHS2cKns/V/dOK1bO9WKfVUTZT8vBMedjWsn9pGRPrAp3q/kqR+VL
H72oc1gcrG6gmeNubKvj1gpfU0H7IFrHuo9SNzJHJ1aa6ln2xY+TbQAXyArWOra2n0rusu4DMRpz
tbyoLMUY2h+9H3BeTb4LZTSay0XJe1qpV8uF5S6DlG2ULaKLpuvuDC95W/UHxTHjXBMn/uCpLSso
Gd7F27Q93wYGKPmP0ebalQT26N7E/SUBvVoGH6b6X9qofa23L8hA46Lzk8dpAspLzPZged/aNgbe
lO/6cUCJdBwWYz+3w0vZgFYhPiimt6pUd6VQfhysCoHrPYkWkklFNKiZmP/Ui5j3gnbDTIqR1kH3
66FDv07+xFqfAd5PmqU8Fvp6GHpxSLMqQC/pj2ACbMPc9dNOHeZ74UyHObsY3wLQd1arvw6UB5fF
FvdqTweua09GOp1QBJy7qf9dmrhKEV5s9q51zUM2bHFrzbvUzU7CBu3J2cja3mXypHOcpUrqt4h9
lwVe0pptfLMJcpaTWJGP9nqcCPfoLVqoOpw0lifDHAWxNsDG1izqFJxSWj8+ucv0ZSRjeCptXDlY
YdricUM07FUNSF734FDWVgNIfv5MzAFuUzvNAIRwC49eOeXB2uBM630P4cdUT4/oRaJer3cqrQQi
71Cx7IDlH6Tna+/jNh8LipambM+Yg31RotZR1L8QAmGdOCHd56FFOwQ7GaDenefKn/L2Omr92XHQ
ZZE3MMmBieLDnQdAfFZiuL2Q/LeXqFrFvl3pppGcpjkDdyUiq7Qf5DTFjr5cFZQbybVTJMk+KaKw
RT6VmffRuyl97+x384tWmeBu6LOmOcrT7wwx+sDNLzQVOyGRGeaphldEaHrW9PHPUisIUF56ms28
MA4Y3zkCpr1iwTInkQ07t60/y/Y9KcqBjilcqyTeWOac6Sa2eNn8mNkN9ybQQB8OAy2Zkp1oS+Z+
eG1uT15GUzdMh835dZEvNWJh5zSrAFAesRDJt3u2XiMOqhwn2KT+isgvNBI3XJqKx9NzrpqUYcO6
6nI3M5okYvwzlmKfFVpoj1Ctxa4d5n0xVrB6H+5IbeoBo9NU2ctGCSYRL2AWNZ0ARMnMzdHM6Jg6
9MQPmLZRMi9hwnU3TXhfhmtUrRKpRWI7CJDqqHXzING6vXIj4VLllUOTfZFX4gjgndnX199b5nay
UJ2hvDhxQe61hJt7JZhPQW48XdJkP2gyTmbnpOdpZOnpHttDMAzST4HowUP8NEfxNraxSWZjrU9B
L+xjqzeXpE7D/tPlhpxQBt6oIpB2ZEHivRGvyqxfqvFW3IEV8vmhzatoRr/lOe5jw2yelCDNTIaN
3YfioetT+FDpO/12UCyF694+FdMaDKIBQPgwzY98oxF1GEXU0Jm5pbY8aPQTJMOrQ/PbSwds7g7t
PMkd8hkd+bG3ki9yYHJfLO0+N+WjUhof+kCrZDT2DuU6kI0a9et4NMZy103K/bLSFRHGLMttr+aq
r9Mr+XOqRkNBgj9OPakzhYNfdHrstBuwRseKQnf1jcU4KClgjkucOVNkETcjthFRgiEk33kyxTVD
WVWmL0rlId3eUL+04bXzmh0S4MAdt2OxfZcI2Bay5UdhvCfFQcJvreabqfy0ACkLCkaveXe1dZcW
MN3d92rsDJ3pILuM1M9kHcLWQ0SnPyuLtl9bAzw/f2hTc+9Mhe8EY47pQCSHLp2CAtpbR0c31nea
NIggKA5mWYc92jgzfTKsP1tzqFWyBSf+XUuUeZ+t96QXyr61rCBpMpj9+019TNtHffk7N4BChM54
zB0mTg+u7Kwh+DKGB7TyP04NkEJloJUdFx6S5q/IDKZ86ymr59MtoZ328U7kSjQb7W51N/CwMTCs
4rzK4TNX5w+t1nxt1nxTERAw9l6BKNHoBB1vpyh3pBEyDiAU4TBrt/FhmehdbE59glZAerTznEuU
3emIlM/7mR2S/IHWhVVymBjTXc/hN62SOWH5syUcC8OnqFNaqaa8g6Aujf6eA9ViO4hST8Gg6cG2
sITAlcl7ZWpBxqNZ3yMO5W5Ipd9W63XauqdOZHfWYiAi19EHqKebnNFt/XlkO536JcFr+/a4bdXf
YdkKv03MMSjbG97dU2lik06NgNSzLPU6UghafwPcvdrWlJ/KTE13m2R4xePyOnvmd1qq5zHLPuSQ
ijc3XSKxOa+N161Bq1jdXs0y0Nuxh722113Sr2CjzeDfhFTpo6V4DksjaHx5iOkRfNEr7ZM6w4y2
WWQ4c9AgB5XGaP2ZZlMNiHyXdxofdr0NfVjZLE8r4YpBFaoPlPixI4qrJ6c8Xvscmp5jbmMrq99s
oHcLtNQOoUZVcRok5RguieEwYo3f7qQkNI2u95jkSJM8DxFr0XD71SYCezU7FtOUhCy7HkI3d34p
w/be0lKUGxmTj6mdHPWGrTbLAL7TpztSh98ynl/yZZgDVzXSkSJ4heHbtJNbVkaqth3H5FU5axnw
n/nt6fejR3h99p5WD4tYTnQ+0U1+oZftgQVJUTWAJMOd1rcOHQ0P/0GUkGagFheXeumle92REN9q
oJhFJHQd7VlxGJK3cVliO2sPKv1sax+wWgQZyB9MPmy8cdLS9SmRc3Kq07l6Nl1EKfqsvtY5w2JN
MjzFpi8K7DRjG5oFfNXofMmRI8xezPmtsocmgtjygSC8cFYaZC04D/SW2XA6yOV2IojxmE/VvvRG
Yydl0UBoLlOsZEWJcBiyV8yQXKLsQ1kMU5CU0DuLUdtBujIFLwPwIxpUg/YSTt2u2KNkPHVIkjtt
Qt4INr6gfCTwZtGumVr0R61bPgsAqf1MZMxuW+QSIFhTnjUVhblGnlBONqyOv4phj61uln0ZNLQL
LWnXC8qXNb3PoW4NNvmO8msDc6sLFb4ftXMDEkT988DXkm2N3A498nJ3a6wACwNTO3qrDOwWQEPC
Cs55mNAIOZwLhqR8m2rkWFSyFFQIBYOhh5r8rZhD+wZFn4khngiikcqMM2h7HMC6vPSzQ+fg8mkV
1l+lrgB5sDEJ9BFq6GJryly6gm/HgOq16Q1TK1ixEsnU9W9idlFWSKiX/ZAfF+tP3YyxENMhsb4k
mmzFQpfjvWgFCnv2t1i4cEyiG1IKfwvOvtc54Qt7V8wx0CeZoLuq2WLNYPjO25CMAhiAgl6u5O5/
b6y/+KsCb7ynwPbtc92+uYBGUh0ONx3rJo4iMaHvHkS2+J4C1+NWCI1pYlG75JJBMgnqbm/ovB11
OOfOmXO7hbSrjSIs1T+zuoI0vglAW6NkWWqLfCV5tlmpVYl32QDtUhwHG9RgY1xaKOg4wmqu2gB7
njcnnY1b7HOiOchXTvcZ0YHm9/bFoVwYTnnoybsr2T4L9NwMxxYZzpqXgTXPQfUE4rQyA49nNT8B
YVjJxQarV8s1zsZkt5i7mUnfsf5I7bF1Bn8pLD9jZy/UttiizDCwGEnGz4OnJBFNfOC57a4ma0eh
OppAz9k3sCi5FWf0Dhz4uAybU5l/Z4UApJsQvsAk/6lbVADiknT3NwJJgeBAftx1f0WN8QD2ooZy
U8nwmYZAUyS8F3KEHDcel0afzgnIqT0FivPuAeFO+XvLpVksfoZPRSB+Fl08SSLaENnelJjOShfx
tgFKW9p9OxQnXEK+LXNk2yCI7XsxHLqa9NvkWGD0AIRqtVMqf/Tk2l4TeFtJsZv1u0Wlj4RCWrHY
Y6mwTjNOgZEZvd0elRHtdlaxlPvkJM86YhGH874p0clVz3UhjyUjetY+rWzd67+2Dhm9fu2y7y4/
Doic0BmV893q/SQSbDUlNsVsYJMilwprzOxa2thQjcqWvEnEkw1C4x/WBtw44APZzODHgjlljG3v
1644XTZAzsUKLPtHzRgM52jceBeM8F1zLMzB18wXddkllLMpG45JEWXJKS9emnHxLcbQUo/z9hcl
qN+4jE17YSKsYc8LCkG79ZNqCWqObu0ogNyyZLdZKJRN5bBwlEzqg9JFjoKaRrsYjCyY3laEaf27
ltqnufpK6WanEfO6eF3mk2rH7rpTcXXebp0Nlr1gBFI7NbTbvwtOkD42lhscd/RANtNU89H3rewM
0N/78pdC6+uWjFNOSyMXjCfcDcXg1x2tHXkX9cEonzf7Z5D7tPpjIfjsvkVehoIt1OOXXZuhkrwY
+FljgmvIEJQDO7G3Zo2BC4Z8aa+ueHRWddhrA1NJ38mvdW7TUOiafdBWqzo4bq6FAq62cxqGLSah
2EqqDGtMoYT9TT2njOKhhOgDZPkhRPHD3hQkzGs+QUtYyZNnXWaGJEfLzVcl98J2BmvXu3QJ5m79
zqzafR0kk1SSdu/9BE2ZCwEhMKlANbDmwgVBdurdsrj3UNvWyzT+0ZvCiUgEr8MZL2XlKg+d3aSP
ZvXlJbKCQOOoUswRp5Kt48dt5G/drm92RfVEHsYn+CAqlEW5/TQkvbvLJju20+EDb+bwWXeZ8Gsm
BRM6i8GyBXMj089XMlWLMn1O41oNphnVzCXVuss6vag89iZ/EYMkfyd50HIeBuQTNw8idAXArQ4j
7WKJUj+XUt03zWNTnidvRe4JweT+usXOUa+rKJ8x/IV2sx17/TcZwTTZGb/Nv6Oz7+fnTjm71bep
FA85lxdNNJG03Ws5I3UlBMOYoskAiENKM9uE4k6jb5uPA0KSFJtSVpFWhit1efWkee95fxR8O+T+
3IjFW3E0qhkc2YzKbD73Ju8mq49kAiB0r5z5KlTZhDqD7JirH1Wv3281/PnYMzNviRdYFgbsFOur
UQ7o3wY7YFeAXymu9g3cujOtqTyzBKNIsu3asbspU2h5MP1SH+2aRRXCsk7VUrQ7Kv/bqIRD1c0X
azJY2rnx4aSDvS9KxdvRKaf4ls55U97nkvMOHRHFT8MEuZX2UzXSejmdFQpFXXy9bZeD1/GAjDXz
it5Z6BfmAnON6lwrpTgn0JwteTL3PAuar4M1xp2xBtU8LHG1pq9uK8WdPvVZJEv80NNGjKoxAV1A
jT8m5j0E1mNejQ6+uGEOjZtia6vRlIpZN31ltC89sc88pTOL6HMbXeFRa/QlnOdMD26y42FZ27tq
Q36OPHqfdSWWXgQKNMTajp7u4DnDxicVTkJ5ztAKu+WlT2sRWExlUaGMMEz1H22VKUPm52qpC/Br
GSqDte2GsoPOLqsfIJybHgdZJo8thAp/Ia4GJh/tlXhMgtfzK28up9tzyc4Z87hPqO99j3jGnhDw
5Yo41tCefsflZOhm5ahRaLskc6BmGgCJPNu3XjP6eZe5gdc7TbANihekRQrIIUl36oGTb84vZWxv
0wmdYqouQ8xEPUROmaHAyKonjBh79BL0EQg/tw5pgqgp/b0mPpqxOOAMPKYmlS/N5HVdbOPs2BUX
so2UtPD2U1Ojo2fraQ6y0ThopLcUZprap+XIHZZO0Lkl+enfr01yoYAjyqd1KWEHby9lpQxM67cv
/33z30tlOeux0OcRWvL25b9vjp0ClWLIi9d53pHhY7aCf1+uyG0aP9WwMNqi6AMGdjoZAac5qI16
nG4vi5Ns/3n5973/+eW/3/1f3/v3u+M4/79/rG227Oj2R2FwCwY2l/+4yuSWBDQULJgjrguv3nj1
tBS3Qk7D57eEDZxIwmL73b8v1dpB2+2pONvdLgmmLW1PKA/F6T+/oXG8qrgViFk6Kqy0YrkUq7mO
/3mRBSu8Z4k2WMem06+2c/z3VfvfX/3nl6SuHgwUeUoh61NW/t8Xg7iIQHcJIW0VszxZSK4AZq0T
jNq2QxqdNOt40hUFe+HtxSrg+ozby//6XtIp1UGpJVh64VBqR+f07yvmeGCocgWTAM8wmWvIMmsM
PaZFELu+mD5mvNaj32TjeJ4qIm5akTSx0NtiDwB6zSbLPLlLmRN5beQW3OtsnpTC+P9+nS3pdsre
/ucH/v2pfz86NTwliWY30aYuyhkM9/+8TFvbn34mB6IpUYvTv5fZM5iE/ufXBtcAfnQCODDxL+yW
RP076r1+sqwGW43rdAhaK+tpk+5bO47oGZhLdPNBaWrtPsnAP5Siv5eGE22sI3swjTE/Qtv+0fEF
oRJDoY6wxd3NIwOI1S/VXTpjWp1077iNGgplPDrRTMgDw1CRne1C/4tAx4oHUx18DBYArSCYp38v
GDwHUCAF6cPUdqclr12+VDhAp8ZjE3GQOL1xSrfhsyzTEXU0Yhm0EkMilKhN05c0MTtIuFKeHAgu
ACv6+Mad75K+V6IMhNEvcjx+aitP/YQwplPUx03a6r52tkPdzMgKhkUcCOJEkYDQtLVXnMglcJyW
DbFojJ1lbwjG1K6PlrRyoI7ZAZuYgkTcZztzldcUvXcjmSr0zcp2us7EhtacmCEvR+hbKDsJvxwZ
mxdryhIKA4W12eTMZgaz1ajol7TE3aeq6uxvmZIddaZefyshF9x1jEcy4OAy8sfGAzYbtrE6i7Sj
G6uHq7jbnFGhaZ+JvrNA6XOW3sH0AJN1/XAhHubf/9oaEswPiWqdmhYvwpxvz82KbXAl2gLQQz7b
CnYWpCn/fnDtgNE1hs0Dm8KRYIvR3lkVWKv0QHRWTEku80wku7yD5BNjvJgJYpfeK4IWrOlhRrhF
N19/9GoxRRrrGOKspgUtDMXe13ajXhuF5tQhv3iH/2e7es6Y4rKVQPTj9qF62/xg44R00LSV+rDu
dbRp2Vb8iipFVq1p5VW06p3cWuONz0KPRN06QbZBTZpam5I4hXhCt0lUkFX5XIplQMp505om6W+j
rtZJRyqc1AfAIfD/Ugx3hXELKEyXV6vuy3io5Ponxx9DlG5/TcfycXVr95HMIb/NFQcuYXIeR92Q
Ox3gqOViZ4tuP5jkiz44KG+ZDQ0S1f77e11xQ6V1CyXVtEyXaVARQqrjVW7w9/jexY5Q2/H672Wo
sw4JQvmoG+qG58zJLqRlnBP95hoVTKxDw2UatFTd1a3Xn5fcKGNt7IG1zTE91f9F0nk1N8psUfQX
UdVN5lWgZMmWnMMLZXtmyJmGhl9/l777MjXJtiSg+/Q+e68jjeSERF7tG2vQNONRbDw2QoCrZesm
ZypsYd1PhWvTmM7gld7apVhWkj1k7fYe50x73yVUEU3bBlDCe1QVCu3dMGpz45lV88DApJoElNPv
3ZukNvRdcx/HHW5eT2GIYR4LW7VCYFJKnyn4s6OVl/fj7W4sVrzP64T5Qyofr+IIKCZ0VfJjFehm
SaDkidgkQVRt0p+tjftplMPZIBiubSXOarT5xVSCNqFCmvHvXbaUUykz75rCeCWFPS+HAYs63Bf9
WJSpCNteksu9fa+uMv3Ise3r2IG66Wq7fzRBqF5rh3SSIaJZ2eI4Lp7+8Dg70Un1eFxencHHlAoy
Z2NTALq58q6AFIenwovfS4zodKZo9/AzhD9moWOkxinrcqJCyjdRUtfkPleZxFZMm7fLH7RKxWka
noa+RCeCJP6QkHw9idEbToVe1g2R2ni7CDE9lE03PWiZPLoJeW4utR1VSwqWruj8rUlFGPlykpGB
c+fgm2lIRNF9TKzgrR2XgL2PY505uebrMM/T1vaPYmJtxos+H+mRPFmKoGkg3PsmGM2Dnud+s3R5
ib9oeZmw4p9LB/EjV9Y2Xav1u/Xbl9kkBB7nojvBFspfgp6ADZIJl714pVaqtjFVxNEUxRRJCydK
Z1T3LQ3UKySXwUte/CAziWbpnkhq5exVh3vuv0UqdhDNqzbHypCaT2432IeRcRzzBtufIktI1tDr
l/nUVVxtpb355NhZcSyFt40lziGnJ0hoL00qN9PAzeWnBUA/lx7YlIz2XYEhQebZ/+8vjxSPYc7q
DuURB+as0/vROA9O0vAlGT5AJoy3n/Oai4vlYNusp2cR0wMWI01/t/MuXboY9//dUEGBHCaaXEdO
lmQHyvPjPAXFie1r2Hat535keOlvximo2Cxcl15KY1/7oP70LMtLkabJxX1OGmlcEharHeCfOpRt
xx9vf8csdGybJtGHIEYuli7b52RZ3sN4+yV1Sgyy2Sr+/0Qvk33vN+Z6HBUmet08/PfArTNtzLzi
2/rTSBDEGM6tQWGXTAEgNhrDGacyc7jImfEDPTfnhkYYeSAxvcV5YV44wMCjTCXVQF0hWXTu3i3t
7GGMxwx/aZb//3fD6KDkKsyQyP5bhrTTLXX4JQqM4t1aBolTzLQiHyj6sQAVkKTgiPQoSAFOhNS1
nj60Spr7OcPM5qOiFRZIENIz2a3DUjzoEYpy0vp7KzcLBFdHX8fF/zekXr53oT2dQFlMIo93S7v8
DVKZRHKwdnEsvNC1sirK1hLhxyvsrTCyXYcX+UAL7GrR5sRFKEi3xxUu6iSmAToTsdcNYSk4bKfO
QVyxXPWRt7vJq9N/wuxw+EC4ep0qnw0FRXchB+eMcX4gr53flQ5m5aFwCGux9QcDhoQYe+7es6fd
Us0XbdpRUA9HzLsUOotzJRL11Kn1AJsxnKUpd6bg1NeOwdOaJS8lTAe9n7FK32Xxl+1UwbMjXaxI
fZmHTbcNMnyayurxNFZpfOfGKkwXMmi1nQlWlfWy9v1uKqwCsawtNuXkPFZNe1j9mpMf3q3ZPtRQ
xylhl2ZX0cKqrFsuQBvvlR7vOX+qe3Ezk3Q+QR2Dmt+d4wsQr1vqB7PIdF60D/w9txsYF/7FBsFE
aykb7+ZpIUB3WayCHa4Tx0oXrMP9FTEYsMlIDh24gIvPL2y98qKmmjKj+AU/k5zatcnCQtW0yqo3
oBeIcOW25WTs+rXAGzzkYdEn32ZeWmHd4SNw6/gUTKZ5MPzbtrP+TEl+FAJFUhhrd1bW/C4T3Get
XO9lN3/5HqetcRhZjGz8677CdyvadpOPdnfsBK1BG8ttwQwEsp3OE6O3A1pMsxFWnnfPYJZpKzPX
vFvAYd86SogNxTkI/GfDZKiyXv+aGdI7WgNmr1QlYW402c4o3xcXUglmhT4UYrBPyWKdBOGDgTXy
0Wrmh8EehnNiy4ekDvq3uZywblS89aV9DHxmBbHeOZdkRM5b6wYVHufYXYnRlN16xJtWTZs4Aw7g
ZuZugAqAzpgewXKpHW2Om5vWTSPlBJ+pCbZlKfpz4KTdQ4yCjjHD3NZSIbjEBibL/rHPS+NTDNne
9MfnMjUvbd93UVkNdwahP5LY5hoBDuTlzvmFcq0/kC43jkrMd7UUkE8qsBKzs77ocq6fPbKMZ6q2
N2Wlj/+Vf/8VfbEcizvDN398q8V+MrsUsE29pwGhcQlZe3ULGggvLveLXDLcAnjSnUzhSG3Y9vyc
BlbV3Gtsg7SpxjAXy9Z0J7Wj3TqEa/kjxu7NTQEPxF5MEKQft3p6jPNhuvqBtc3MtjmoUi9cn4BQ
DafQSbjwXpblW6QxfBWhf7AIkPt3gzGc2piBb2l3E6tJp7UAhmZeN75aRQVPxMa3HeswLL9y6UeQ
RtUTH7hC16dbZQezvx24sL2d4wsnRri3B+/Ha2znJPSf1XewYC13o2W2e4Lbn1IkZlQ0rXMvFGhw
YzmpfP4cayOJRJdjMFvM/aIbPm/TJhg7938NWAzRkhtZ6A+YHtPH1cHPleFEJS/SgfpEtALDMz1r
r1j3hkJaztWVoLC5KWX1kS7mP2l71qbMWyuqTMStSmC8z7GExzXO/JXenMJd7LPiRsEo8ZFz+52g
gDDN7Tpa+fvAIWI75l0X1Sjvf4LlWg/lb2OWB+WR56olF9WonDysHNlve6COpNV7I8RCvhNmL6LV
by2Ib/othUfk6o7BPm7xZXpLubPzT3B3yX5WA5YA1d0HlcSYMzZ4EBSH/8F4aYuZJl1efihHvaVN
EqULai2jbZ+HVdJfHraopaIpxw/Rm39lNZfnkbB3YLINCgpPuCIle1Zb7p3OUqcFcIKSoEHseJsW
Zb8dO2fnTHm2tXCnjF79uKr6E9Zdi5sVQyHzOpMNE5V25ChZAKFvhFmR3S1j/mRSlvbNv8Qz4n2d
d4COJZiBIPlrFdVHtgCi8FPCUaj4h1TZybYNoPIsfvLPnk0dTgUxeNuQfxs3RWae9bf0jNd6rjGD
1/RrFioZ10zPVg/EKZhtwJpknNOm+WMPH0ye1ljLu58uoHiPF3ZwQ/ZfS0ypIwd366oGVxi+otai
Ip4mgTsDEQxwY8j0kvNIi7hZ0nqLxZss8hrvtJwe6grkUrdpXgyXE7oS9F/q4YMDD1Gdhf3Ts55A
bMTRo1Pn333ZkfRNShR+FvjYnT+S9BY6VIBDG23tkxKlKSd9JjhFwgORTzL7LRL3ZfTcvT2tb0tB
U6kbKgtlgSah7Gim2Eeb4RzR6E7GXZGnr0bBjBo95lQwzbejUpz5DbY37TuXW7RIxubOsTVzY+L+
MTcdpLq822cZNDvho7IGN3TEUC90UKTY9S1B+lndXldmHxnCvnCYxn2gU+vNXhHGXEdHhfvbF5V3
F9zavmtLX5bjvg/MoBT91h66t5xqdAsNY9/UySnWOuqLOJozVobMwkkIcCazWk53NICd1ip31FT0
mV3kXI9pBK1JRl8WxBuHuYswjz7n2jslGAcnH4wkxRfa2xScUZ0J9i5iVxjLa9sRku9TyJI5k1ki
313hPSw5thTOLWXc/9o3N6f5PcqpItTofRUWph6v3jq689BpETNaXloVZx96Gl8Wtk7AL+7BT0W3
TZS3b1i23IpzEYl84DVAnevqWrjefYMltubQL/Kr8iH++A3XOq85tVVt8qeEbUoCoCW6Ic4dKQDw
HOVdBh6Pfqh3iOUTXBoRTjE72oCLykYwaOvnucexYdShkp44yPRPkurfCtVpY2dY2zl9hnWN5Zxl
Dg+r7L6DAcuZbMvHtVruaiH2eV1nLxme0ZlDGJ9kF2b1XIYW7NFNza4Eqmd6G8HkHVPUJR5jmrOi
wsMBWyxlVgG4E/ApJ7QvKyxAxuqifGXG8gGj6pcQT/PYPrd1DSbB6u3QVxbzY93bB4MzsV8Wptuz
/sB/PogunXYqbhq6BP2jnaeffhGIjcMmtRmG+lT2c7Wtsu+lLtytZQFncRb9KDISC2Y84W4GtEY9
2u+9vDxQVaEDs3/3g+h2o+ZD6jx7L/S4FQLOkhGQ7vOK5zqziS1V416oqeDkGpRHRpcTBXSf2hb3
iJ8Pf7N42ahbmpDIGB7FFq0wJ27qWNLFJvc48wjEdU82o+h+y3xxd72toEPEz3RZyIYx6xRdPFKK
Tko3d/dITo+3UQKH/vb5TR6MG6k5iKZBfsccwI9VAhD2nXMxGvgctPrXVX0cuXKCmVL/FrfUH3Tl
LtQEiDfCst9Nc7Q29VKnEB3MP2osr1jnRoRF2HZLmjwUFsJes+YXqxVVmCYOA1/dd17kSocw/yiX
tAKZhOdmsdd7wH7oZb5ENeQB2K+tjLyeACup35MX0AeFzcV0btyfeYoj1HEjTtFhe6vwgPh0OFhg
T2XM5gHgaz0wWHgOLZvaofHw4TSNQBvBktAaJc6YGa9nQfYUisj7FLR6S+uAG7nvvCOb+rFsrf5k
FPSu4B6sdXluuZ18y50PhVbngEXKxBBn196HjNWJpfmkkuDf4tKQA4mIyw161GLazyhtgA5Ti527
+FpX1e+Tanwoe++98BrQLfU+b34So73nWf3q/kP0oE3WpGwINFXcZq04+Yl5X+bqvCTztY7NbptS
79HZdCgXCfPwzskeezRRHBxUpGUUyJ8OGthQML3Bm0EDteyuABS+iMEhj0yyvhiW+zsP7fe0+Buf
DunOqjFQN/bFy5P5rqqOjeMTgunfF9qrXED3O/e45OZqD5FWIlwM6uvQYMegJiithxmazDrLfYE0
wSEQiCvvHEHE1SSd7OkF8PQrHp8qqgfK/1R2zBle/fEO9ntIYfaF9wxoR2IDPUA2OvmjXjd8AC+4
1IMqD66VlUbNTIpt9luYhqb3hGEYIwlOiw2g3PeAqLPDQl+OF+ZxvLkJ719SGscGjblVARwseMI5
pyy4mA3sVlgwaKc9LYNFasIwQLO04o93dtaeFbhUTN4sPB4gODrRWtrdiSLpvdc04+HBbBuvfa05
K7Z52h6KsmPEFuAV6MAIuRahs2I4QW7+WQmMjXYy0GstSNSkFP+rnbBQ36rep8roWQs85kgYJkPc
cJjKMNddGbp+Xm4BsaS47gpOR8AQFxt2GNiwwzoHTzIlUeAa3hrOg5Pyw1B0m3GAYdbhFB0wxvWo
1gXaaWi6fPEwBYfOigG2GBzpVM6c29F/r+Tj7MXUiCBINiIo8O727/6N4mNO8dswqC/VYTFwR9TX
stkVFuOiS+t5sPT6qMqCvJPkq5exwhxv670eRoDum7x0zYc+K05xrHEZj0sa0Ye5tImMQz0DUW77
8lfOFqupn2xnv3xnz+BGTgLmIhmam7F3T0iU3ZYBCRezU/fW8OYUloSsN0VBzjwcgB27ZMq+iHpR
9svmKUZw2Ma5d69ubt8m0/0O2unz2IBJCkoLq2eMKr4M4jwAUIwxweyDxMSbVsmvfKUlz1zUYzWx
mKtWHnkIWVZyM4xT90+bMpbAgbVCFcJiPQ7JPslAVrYoVqVPeDl2exJmscEn7EwkHJy+pVBjr/bX
8om+HTGggGiUUTYvqok5EVjokWsL7cpKfitkQWpKSCf0P146bV4aC7laEFS210LuoAaHqHwMKDXR
iEU+LiSapn7PCrsLjCDYGTgQhSLEb9j0p2NA6fdDXd0PAZ1Pd6jaS66prZwBE7aftc4hR6EqE3b2
tFeEC4BGyYzkz2KlO6uoxSHukOUVHdXVVt95UwCreuxIx4XULoSsLRKMiZmfqkzvOPsV0Zx81yLG
9Nqkm8ZEfm1WMHbNDNohiM2o9GhI1gXqjKxof+gKRkW87voqeStxKxS37npcq8eKTTopo7bCAwdv
jAb7qYqDYjtMeFBlWr4AUD8MGFKxKRHrBtTordMplQRQYg8Oo3Dr61gYf4C3G+RGPB0mfvsIBPs8
zvJLIaOFTZwtmzyQ1//+BCkQWHgJjzShpxB5tFI2QzaXh4QlM7YEg8I9jFvDQtgxKROWdJcPOp53
pguZpy1piVsi/zcOMwhauHYDjvouS/+BnsTqZvrrjfx4wG8zvSqzvaO4qw9ugOEnd4i3mS2epjSz
1U64OGdFfVUZdqZE4Fdb8ny3EscMTQ8q4CT9Y3LbrjLBlVMJGanannfNND7IbLrDE3mcjEJfs0X/
6ziZUhdYoWd67JkD2YEYbj3KjT4tBZExZ5yDyIJOiykSS1DGxnS7PWC3tGBtbpwdpv7gBxm/MjXq
nQEdoLc1kzeK6V+21u9TbFdby4C+7848pvMagcn/bk3q+tkGVGmXmD1yzDxBfE+riPaDn9082iQg
WBan8a8QyVsF8ek8rPVX2RYLddP46Gu3OLl9fY79DqsdxMGs6Kt7umTvnWjm0ElTCEIGwGykVOoX
HDq9te5tl08jr4x3Ss3lXPsFTY2VU6ifMjYr55FrrOVUzm5+pajUJerwomNJNVbrfTtVB8rokzFC
fDBWIcLVZfwV38zC3Ec61DmMMj00yEEDjBiefZBMa6b3ecY3dqw1yi2P3G2toinDZtlWkOutgNss
Hatki8bCLcIYbOEhzaRO5Co4Hc7Ce3EBJPSMOIhi0liVN9t4+Ras8Z014DMRvy3PZSqMlGWX9yHq
/jkeO3a4uuGIhMEvbdf0KkqSKSsR8QSjE7t8xqpKdKCae59tTu9WI5mPSwZnaNX/FjqeG60Gf+fS
fzgxvfda5k5yj88WSE7+PgeZtSsyxr8Im/x4l0ALIt/RDUs09zY1dgctkOYazrEp2yviHgPJmCiz
8aAHaarPreTm59+e0hnnESyOAtYtL33GNllTVlmYPvr2tmDg1inaiq/PCRt2yZUjYXaw3e7FbaRF
Tyzd25qlWS3eQ1kl16rE0GLT7gPjwVG1A7OlkpzRMES++u6rzb9ENzpwPHUUrIGPvcD8WRrnx455
H0MN0WVOb8REp9hatvzSTvE01A75zlq99i6J8rWGEtsCscA/xMqNIlKU2OeC4Nv3Y1yG5oNbFL/4
79+M2N1NTf61cLYItelf5riBKKJJhi51zSMncC8M3Xy3mLAT5YQhq1YvpWrDvBlpFGJW3y3Dql61
PYBzbpYjmZl7LPsY+hUThYp6dcOxxt6L8rwpZMxOAm5wZ8awS7jvwzxxQwfT/OyhsWcJsfqB6QvW
7XA1EVrYlmuCY11N+5LWYGgNecURuL+Zk27/wydjWSRPchJsrThBvZtk6/cn2lV6Q3CQVb3ANmmO
0J5G+Y+ZA/hcy/iryhgA2ZExAMD5S1wBYyn8VqE+6UFE2BSgHQslt3Ph/iylfsbQQzay23UDllZz
eS7p40ee8RgYd4OFRMoULfrCZY3nmmHAoZtJ0HclrLxhmo5VHDunhDq9jjP7LmVBwZk1khrAir1W
nJdlX4dLAvfBGWBD0pkJsvqzEoim0zIaLEHT3Tr7FPuGM2/NfTZDwI+7wj90GPJFXuf7QORf6MUt
JAg4tqMz/fFasBouoT4xD9UeCjhDzyBo6AoOW1Vjtu+IFGEn5y2h5ON/77Lmn1fGAQzveN17c/HW
YUKeq56NugachB9nm00p1urbYCU/QOgdr0VDZHB16Ay6DSKLgXTttiQbTS68ETBRWvow3LDEccFM
wSUp3IIYa8EBA/fhd0ZchDPotUw9NKfevojafJ96zJxdZ/JReAFjTYY0QUFet/0gXfJSdYPFldDB
grOSuksyNYQlKkOX3rixQ6nXEiScHPShmLRwmuIaMxNMMoZ/i8Wn8k9ZNq8dLLHaNPKTMkELkPTh
KlQDDhF9cnEzbmxbf5Z1QQ7GLj5cu+uPNpMmRUay0uAkrIZtI2Dh9GM7HUxHPMSLd2j6/kWaSNK0
DgEoJPeK4y4ho/pP2ycaIJb/aVXBd1M4oG3bi/DzF5Xigi6MrgahVIbUkPvBAr01Q+ugrURX3mFb
5fnn0WBylSRcScNz3k1uT3rIL0jFtDkGBtQggR2mLQyCuwB7fQ8kIijkoz2SX55mg6qPI3ZAl5ig
2sR611twE/RldRvnxv9+NAqSWAVOYWnbb/3Y+VxUr2S4z48R/y0LF7eRJwkQoFICCST92wsPhONE
YiXFk5VMzWlcrH+ZO/2OE4bDtNUq9Jp2R0cRV3SwHyBuuob9RQfwOxFTzG0H6RyYceVhi02Ix9Qx
pejQ/RiZujOsJjji57m4Sd+elpGyrbamR2MixjcayLTJX0wgp1xDmQuS7IcI09tqZgY5JAM7u/eJ
m4yT5tIdK1YOtFUbay5dlp5USDgxdW2TTW/B5zTbf13XZF+afKorBBFm7HzHlPDhhL+nWEHxkq6w
8C/G+0KsadgyzSucsU0T+9I7e+DBbfsJjcqzN2Oq/1u3XqvqRmA/ljwE8UTQfLWSezw9Oy6Es8d8
QOROLCxgJB7+Qc2AW6g0PcbKes5jGkkV0r7nI6xLxydL2n/pkrz87AgZScgsLm9hkA3ZxxyYW2CD
OXP+1cFiRWMsQ2dQp5Lj435d4hfl+/I0qoOGd3g3mO0OFFR6dEb9m/RuTlMtYHITh7TAS6dnXPW4
xObiXLIyL0He77tZXgoVEMFrcWf2eHNDt5jvDNBl4/is+nFgOUki23YC2iQhFPBNjoEIJ8sVLYlR
QT4gvQ7ytxLDLR8Ksy4r59egJzs4GvNbifoDjy242K54LGy4O33s/7AqowVbK8aYhc1rMBSGpUQb
UdxG48Bts8ZQBlpkJEpHAnQXAKnLtwVXP8pVx0owwLWvDRWH9O3HA2UHuoBpp5EV1D91yzdIy7eO
fikNTSxaWdaHyhhB5sTdAXpiAbq8uMsmQp4FWpiVdRgnpu7viEg8z/LvbMBVq1lFeQv0rQf2E0aj
tJHZc4/rFdoEERN35VDmZO6265Hke6KSM130m7gnO2B8GsWq0cvOL8FkDhMlBWz1LV26c+uzwir3
nmlEtD76gMhcovdO1TTbudJOZFJpZRPG+Tobwe/N4qtyNbB+EBg2prEaZWdGTwEA1/lRrv19v4LT
aThgbBmq8zYvLFqrCweD+A3kBzQ3H6tFM4L4mtfqfV33edH8HWfvzkz4aaVj7RdQVvwg5NfEpvEn
aWUZK52yMT7WRnCSGeGvEnN2kAj3KJLlsdbwRiSmnY0HuLQR9Tu1h9hqnwQSjo4Kq/04rSm9eZ+W
okP3fXgds+65x04EvAKQ07igkCnrmfPVXlkSCHxX3fgR9YnjBqKK5WwNTj/IGiShGFzDOC19jtf1
hZWGkXILswNyVvQhcwVNntvBuCCJYLrlbjFYBZzeOU4U4aEd+/Br4eBsbLN5LOeTt4DVdrOLyAlz
TOtHk35qwzzaEy45U3BKrmvF02db9xmqKQUWCP+aOIvD6AXDogWjM7rv9Ol3Ab0enhtmS95ujpas
DJ2sCieF1vdp8ynYIUObjhP7fvdhou60LjnBJl/eslKNoVasLLPdwOkPsxSUfq7/8CrOZeZdbiHg
WQ9nINyv3ZjAduq3jAqfDmttkARF0y5tgM1rMn96fcBMUfew1B65LMTaNvYasLbi2geXKQ2ABmXD
W+rDFQ2e63T+KaDr79qPNadaaUeAvF7rPphl+kHR2YaN2cutsj9YQRnQ6s3XdTSuBuhQzC7Izt0D
D+HJ084BC7vCCOgSsgnozM91/qeVpJ3xWSQ3GcHo9C6VHLVXC8uRDNCRTBN6qgfITwrrm5ZZZKQZ
HdGsPlg3Nmvxo9Fc90PdUGfNJOAYZk/IJbhJTPMhU50FXGvPoQlKlun6+85xwPmOIIpXs14jBrqZ
PLBvsmwD0jMoQcnQpEejfS1LDZocaq9JyUQRBWXEoilDF2cvehjP+cpKIjwbDVCOJ0l/cZnITllz
UoZLp89BUj4llfOvWk8tmZSAmzxDmQz7NPCBAUFWd2cU2hR5hwqbbF/nDoeyCs6DHNWJaOntoA5w
ERX/5Pv2u1h5xIu6m7a5+2vYoPwCp3uYpSShkaiX1EIvaKf6DQM80aaYNWZFbd30VRwJF83EQ46k
ATDTg/Lo0sywqeGjfdsF/SX8Bz9+Qtnk+PqFeVJmlM5TDrsARd6RqPqUWUWkPLi2XOy+u9KUwEjg
238qV559HfiMoQK1ZPQkngegC+lqR2vnfLsJ2UQiuCYBVg5LNKGWAlHCIgqV1cCRdFeA/PdL1t6V
vzdYsjfzwTCWv6nVvzOza8/B5kkzOaQ1mXul7StP9oS3CoU09YG3pQ4yOPFBP1YRDZ0J4ypPnjQP
icOD5CGW1EDNk6xiaFgdM4V8XX3Yp1akq+lqFWZ3NRQ5RzvtjxU9Trca1L5MpgfZjdm2azgIz3N8
9J32V9MiMBZaVnnqYQpWhB7L6dIQzOLwrsEH1EZE/cI7lYU8Chu9BzLNkeoxMgMUZ28wf3HTuXxI
rAeMMNgOK910YIpG1NT5b6qNx7opn3N7el9jbANowr9NYDbbkcKsHZ0DvovfvA+KI1b2bUnWzrQY
8UaYaDgw+3FraiBebfrNVCAP3kx9dsCokqGLfayQJNclMUeo+cumGkmvDB2g6QArP42s+0Ssxp2y
jVdMOT8ptMptMk8fS6bpAaSvAvBtqBh7HsnndUEocDB5rEUFAnpEEpiR21btIfGVJbA/7LNFW7zH
BSV6j7mW6Uvy0+wXFKH6i/3d8/7Uun+1ekp1I2ZkST5cW0PdjQUHkEbXX7kPb7GSn77OCx5JGvzM
sLe2nZM9TdZ7I8rD2mXFGVN+qOKtJAIdFgS6xgF0vjF/T5b8rPvxYhf22yApJKfMusNqDSm0iTQR
VM7t30Smn2WP22eYTDCiTr61Gjyzkl6C5yoOklI80CaYIhPNZZvxwQplNxgr6kvPlmvo+m0ZnfbO
m/kN2tCddOdL1uH/Vglc/NWJr7lDfDwBqESUD0Km1MWzEj69VKRNPb7GAdKp6+E9ZrTgR9cwuyJv
OwqxXUDuLyX/3e5UDxuHeAvJsuXGlIAMPJXZ2c1wsJMBYoHsNVQIOCQ75+LXE532WyjD7Exgk3bz
EdgIH8vynjigOM0mPQGEqfl5drc11dX1mHCkaCI4xKyjPAYU40vJSX5JiOWq2w6K+DWnJNsHcxss
7htTU+DmZohG1QeWx243CX4SqgjudZyjPD+2yz+7g/5XL8VDUAXdxqyWhwkLWJT1OSKu/MHQWJ3M
gKBLj+zO7Qmrw3J2aUHsPa7di8iYSveMJhgcwJpCQM4xLzI6ym/mS6vH61q67c6nJLfY7ygvV6L/
hnO0Ktq6XX6Z+1txsyQvk1Xsx2myHhw4Ta5JCNtX7PGCKYe8h/4ou/yfbIrDMLyVRfvlpWMKZUtd
m5iXVM0Rw+M/W4vlpsOqGTGk+iYct1xgKzjEpvwXz7SAzK6P5JyjbVVQkBK84hjrdq5yngHQv7UK
DhOY6Kh2OVzVnbGdMvXlFhWCyqzP41jWu1qNZrSOGJK9rcxBYPi+40eBtD5ayZRxSrUIk+FrLlBp
TcY/Mb0Ps6uaFghwM+4t7J/EbryadHX1J6dLH2W+Z+5sHEzFzYonq+UPo1AoPEb9orKVzw4RYYOF
81SaznoDupJYvqHBPJBii2jlBtq8K18zHx8c0raILA/12VxoWIJNuM0OMo4jHHRsCFuCdT8Jo6Sy
2Pt0bGiKk4+WMPlvAql+37q0HhvoWXfknhmW2oY4Gnq4KMNb2wQVjlaQEYnKIu9GdyhxOJOKxZ28
BBBaje7V6aCWEOVUNgwUlcd3TExd6QkY7Equ4218ipGYiabYy+j8joM65Jb5k8wLypYFd7AjdAuI
wwN7jm6gH7NsPsz5iAB2o3gtjLwmId5+da3HBak7hmIUzt9kdr9Wn1k5jcsUy5njcyortginON83
NOTDcmQTaCzndwk+c7AXJmGaCKzWLUBmvoDrzUONQyiy8PBH2hC4Y7xbYMuEHFcx8WikI6jBo0UM
dCD0lxLH8tP0XdmeG7FdHtn1lshKjOPaB0+GhcZLACPo7T2cCWOT5MW5vc01o7dBlL70X9H08TiO
K7emNFDB544BJdQKgyoBIQI0pWFHOdl5fzVIeOb1MKtHEq2jJU6f6lUzgnOz5nD/B6CdKIHj/zg7
s+XIcWzL/ks9N2+T4GzW9SLJXYOLLoUU8wstIhTBeZ759b2Ydc1aiRTJ2zKrl1RmEQ4QOABx9lnb
/NDqL2bR/TF5Ecc+s5wrLflVOlzo41p0maKkiHy0jnwYdpduD7MLwy2jt1KCUk75WaEe2UOwO/bR
VDrayMeSYTlUuZFQaHKsnwLUEuiw9WOLDuxSwZb0OOkkL3WhXqtFo0GZsB/nvhLXWgBdoZj1y7Yb
LzFsfTSDr/bQeKBRThZAvbj6pPh/uFh81EX2zAdsBHOCu2UrNQ+xGX/qTHJ8dRn9pqbkq8A2CV5i
h92CppkgVQAguP18nELyQVFUihtV0T9hTVZY2ckuqGMpw5L4Kko8G5jOSbvwTqvveUfUntBn9Rbq
OVsDboUifQ5+VAESymaychJu4ae8a266JaA42Umpu5dATPCvGfQihkeDdufCfHFK5YdW6vYRF8w/
ZizK616oCMcMvHGLmW9utg4vqzvrzCXnrUld4B3CUYqQfZXzv8Hlc2VR0MoViUfijCDtIhlPfeDZ
4TfDVL6OfEEcrb74jNzzuXHVlgqxJ1dr6uMsuj9ipBa0SnDlMHKkKCWTDWfi+IAeBPmPdevYdntL
AmXmPdH4+DSi/Mk0/ATgNZK4CvTxljuYF6RNhzz4SfgCI75gcJbqyR/z4vU32MvG/LRUu4Tx9GXW
UoQ831pjICkKKUstbyPISUZmXYcBoq7SPSGMQLwYlHec8/k5xV1HsSV1LWBIgRIbl3gIzF3y6BJI
OnSMGUxpfQnwlH3O/k3dJTe9m32rOBVEY3Ca5uSbNhOSlPFYON9qwWf54EPB0MOficI+9KvKrVMZ
fai+mWXwqGlfAv07K+5uYBdMYQDBZyQz6N4hqTlzMLqKy/qnBUyiwdlx+ELBLAZ+Xf/J7UePNP1V
6SyCCn4i3ORuyL9WFaPQ8TlgNvUJlENipJcZqgM2GU6n6vXYoh7WDnruHt0HciMH0wQpkWofOHh8
rxdreP/R5yrTDYwPJqSSXOfAsKgSrJEUROef/BSccZQ9U8E92t2fQCcN2rv6dDHg4DO42q0Vxzed
CL+YJRgHDqodI8MX6bcC1TXH+Au9E9ehPX4MmuQuT9BxVo+d6F+E9knD7ohocpFHySFOWJ5QRw3r
aVIDvlGmi1Bxzl1+niY+gf4yGf3/8lv9WGT87/8s/59fBR6VURC2f9l//r9/8qJfbBXFn3bzv7r+
XSxmpo38H/3tyTiL/vevWzxQ//YPBwRf7fSh+11PT7+Jmf/5FcHvYvkv/6f/8r9dVT+C+f/3v37B
k26XpwVRkb82VzXMLTNW0qP5D/k///2jaf/9L003/svWXMtU+YQ1TWPxeP+PFaut/5dpa4Zrqqal
mUI3cIfPi7oN//0vk39l8f9UdeKqrgkab4pu+Tea81+a6XKJbjm2+f9jworPK6cPDIfy25d//wt8
nmFzyWeoKn//9eMpyoOGp/8vJksZFVU53lcufiEkqywqDdG7XqahdXw1Bo//edhrn9fF6P2fTZBo
/HsT3CkKMoi14rV2ct2pGvKI+nseo82LgKDWU83NQZAxnv97w1R2rTHJbT5JAMhjyqR4aYqEip0C
RWbzTKaYrVup7svJfejI+2w3xpt5s2f233sG7s/kzG/QmEkNjpM9Fm71tP3ot9+L7i5/f/VenLpz
LTwTFU8JnK9ZwxY2WgXVwMrnHCvY7TbWxopp9bc2mqFC4OMrHonD6npMmoigZVZH03KRnmMzfRW5
+MrNsxH+J2z8zQL4fzIVloF81St79ielnOaAk75x1CfyYRbOpTj7APRvst8I0zHy+brdu7URXDyH
X7VVjjiZ4f0ZntuMUq6mbbn67jjhYE2P8xsCyNP72hF/bwcFoTmHuhWeZ33gJoAvnSg1r4dxuDA6
5Z19wQr6dV9UUxtsE8v1sxN1x7HsD3qsf8uZHRYeRe/rhhQIAtuhfra1fS8Jykclh45sRnwkBnyp
qsHldhvLin8jEjhSJKDoIRnBtSleoC/loPioX3B0NA9QdKh2aynbQg41Zj6nUo0r/+1Gl9n8VqNS
RIjrSuMuOKbRJDK5VssfywTbv25Sd5bqShRwpChg4OZaipReOfMUfUlatNGOsPy77Z+/POWtny8F
ghAsDxWAGB51WvJlDMJ7ZyhvijI/GK3zpJS1t93M2ihJsSBD5Twk4eR66mwe9UxPALmC2eszjBe2
W1hZj4609kWnTbGfCtcL0TjnAlU6ZlU9qUgVVp/m7kyxteGSVj23B4KMmeJ4RswBVHAWwpPoWoda
RD3OozXi9rTdnbWGxN+XpK51tdaBrfB8EVoWDMR2uO+csP3GVYF+rAwSp7VPlnK7tbXXIwUA6nZC
JbNi17OGRKvRMc4whys3JMXV9brxst3KWp+kGJDMupVUYR2eudW6q/Xx2FFWnhnK8+hSeCXG43Yz
K2HAlsJAkVGzr2o045BAsxPzpmjSJz3BIa22vg6V+zlE025N2Xm7uZVe2VIAGLtZWGNfhGcFHgCV
El+MZjoF+aLhD/3mClD+5+2GVl6SvfyAVzsOoKd0QPSErBycbdE/lQY1QTDktp++sn7s5e+vns63
Klr4xgrOVupgyw1DCjiAp8XFKXDaq+021nogRYGAq57KSFPFa7iMv4aDkJ3cIHTvo96pbreb0FbC
pS3FgW6wwsRwuuAcuICnqTxDLFgdlQnMEfYD2KmYl5WaUr7LrXONEjeA+oXZBXniOg7vVAhI2z9k
7XdIkSJJLPylOxythAKlXSlRrHDB986Tji2Fh6IfQ0EZEPiBbP5DUu8RPtFLappHikAfQq3+QHb8
nS9Nig12y+1YOXWKJ6gZdxL7iw+3NFa5p9seqLVJIUWFLC2wVdIE5/ca+FGfBMdyKk5jOO68CG1Z
iG9sccsn0euZDWYvcdTUVbwwJDU03kYKIAeg1iiKHnUVIkrRPAIWuJi0+8qCthJFz9zY3AFU4x4Q
EYu7KOXsubyOcutxu88ri82SYgYGP2VczCrH73r8OgZ+dRdno0IeFrUr4FBj5+y4MrSWFDHMutPR
O43hWc/FMasWKIdDNUI1HLa7oS3T7a2hlYKGkVV60IshPPM5+YCV4degNY9B1H/3A+iplK9yXYeD
dVpbV3ASFq7So2W6z+9sXQonrR7oYTgFHMGT8aTm+d1kA/KNk08zNzltkD3WyXBOwxGxc/E7SkD/
YIy83fZK0LekKOPifm4aQxmdg+pna75M0U+heWhUUdj82W5hLZBZUgBxKNVHSkQTJL9/uj7ZHHe4
VV0y5n6UPMKDOlGDiyO82T31/YIq5ZZR74DC2NZhwM15+2esLR4p0ChaF4W1FkRnPYBQXXhGqd/M
6V1FqWM7fk+S43Yz2hJN3ppJUpQpezvTLE0Jz5Xj2wchIryQ1Kgno52Hd4lStxeBq1aPdYrYSMd4
5mDZdXnVkQ+63v4Fa0tSCkOKxuusEFCfHTUChD+SEkAgemhLanA1Pd7ZnlaG05RikVoVHcAJLTiP
ZnwzmMO3kqN22eG3FNvD59aESuW0+eV2l1a2IFOKMi4VIagfaYz7JJhRrfiih9X99rNXFoAphZZ4
gNWLIItt1tL+CMosxdhem5EgbWgq360wfN/uY0oRRlNEWUMRCM4tznDq1H0RfJf0hvl1uxsrEdKU
Qoij5ah01D445657OevRuY/ae0coT9uP11ZmlSnFCTPIK/TjQXCm2NLTu4SsRgwUkqIExD8OgoK4
7h9whD8UCrjmxv4D5usj/DUvSebbMXZOcTnZOxvt2tyTA4pSuFabpsFZ5x4uVo1bfyZRTKefbeSl
SZXDXwx3PivXxlUKG0VetW6s6q7nl/Y9BaqkKP3rKp8/bY/rWlekaOG6JCZCobked9vYzsBoTWBl
N2BDDEC/oFKu8xnPte3G1voiRQatNpqwGPh2Be1WX/o1BQJzRrG9Cjl2Z6NeWamGFBbwTRZgiwvX
m0PE1HWZ4vthavrDdgdWJqEhxYFhxsM7nkvX67Da8m0Y8Y6P7WFznrq9F7IyRoYUDpS4yHzuXV0P
MQ8MbiSUlBxSF4jYYrsP2jLab2wQhhQIYrdU4E6NdEJxf+mafyOC5ldBugsT0/u8yUhwTlgPVWRw
o8Hea3YlzC338q/PjoJvIEriLdcrU/eMjviQVuj0KsN/XNYMQtIP291bmwBSnLCF36VGqLhe0I1P
taJ+pebxfUvRkJb9SAUVJj4O3/ZJ+bhMZSAX2iPWZzsxbu2nS0vdCVwnQ1Dte5OV4TAZo1Ptc0Xf
WXxrc1da6QNpa8UNZ98L+ULAg+/ZBxx3oYnizh+tnbm11oa0wOc4zaHSTL5nd9URmza80OavmF95
oFyT9/VDl1b4xJx0Zk3xgZkF4ADUWT24TldcUdmONUURH7bn0UpXdGmpcyM11Wo5cHOrGlBLageP
ecvOwUvNxqNiNcr0vjHTpQWPdBkBWNr5cPocXK7bKvMXiZ0RTIeyUIZvrmMN+XG7U2uHQyH1yo+z
WU3rzPHEGD1UfLT3LRDckhJhYOca0rc5zrw4Ti8jOIemEl1vt7symELqI04js+k2CQy/vviJLApL
4JAIMNXHUVUet9tY2cnE0vara5cwqpoCrosDTaOkYN2w8WXDB0IVd0pAUYvb3FiAG7bbWgnSutQW
sGvqVeKYtaRCJ7mA4EeRehplGPPodoVfzvuakWKmb2l2Z5U6V/16nOiYUqqOBVit9MM7I7E1c2dX
WwnNS9by9cgZCyajIK9AMxmVGfZXMQfPacMeGg9nXPE+b/dm7QVJkZniRiwnBt3xejV98Wukhtww
IWZJ75MK978ivq7KfGfCiZVYKvS/96mb7QBxN5EuoIDnclx4UYYLeirDHeMeSPn8ZFsRtahT+FHt
Q/Sts0uNSW3bh7FE2R0qQkGMA5Y98IeEog0kG0pOCsyHY3QdLsrtAcHcVZ9TbFsAAQdmnrd4eOrG
zrtfeSm6NFrsBTjmoSn3yFngcUgtLqW6XH8xl2uKE+zJ2vkAX5vL0kiFmabW8/K2Ufs923wdV93o
VTjHveut69Km1mNeCQ++dT3KtvGch+5JVXcJGBevQupHHKQlYueTcG3IpB0O7HCjo/R2PaptMaCj
JjHER3IpTQbH1CnKy3aP1g5QurTLOXUESaWuHK+JHZKiUZlcVRN8usjF0dSuMJdXM8vH2xeeQZCE
1icdYP3H7cbXFpG0+1UA8eoGzhjbEnpBvnfu0FE9WDlanUbrjlGoEvL2wtzKgArp3c3IZDPfiS3P
JcwBfUSmJIqXxVFmEDll9dnTdqfWFqv04pKuqSAFWKaXGPTMTSBpqVVevC9jJqTXFTetRXHxLLw8
ZLpp5aS8DHbafEGu3v/c7sDKGtKkt2KLhBIhXwhvarHGNIwHatEexqr59r7HS7s2duScRHJTeOEY
KvAtCqooHLgtSM/HnWPzm/PKQPjy93hpGejeU26Qz3oVY685PuR6cBfa+S+30Z/BxmKaUu9EhDdn
FU1JvXHMLoCWk5fnsjQp4Gwfcrc3Lwd9uOnQ6kdtvPMpuNbO8vdXBwK3jII6okT4HC9cFmQGyKr1
Y443H5cr9xT7HrbfztrQSYeB3i3iQg2S8jxAF7+gOOjJrfVPoiueQ5e721F/KNu9YL088x/fboyd
tFU3YDZ08szFmdq68MJNxh+1AmVoqa2CwfV9u0NvzmYakbaeLrfMHh1geXbxUx9m/ZtlZB/Q/e9c
eK09XtpworaPDaAh5RmvzK9KWH3CJPhDKfaC1pvBhF8vBS29d/S2qHntHWUusTJDYK76i+2RWZtS
UqDSIQ8mWZkxpagnv3QUndU+6sonisT7qwq+FIykpNtZkiuNqdI60SZFC50+KM9p7twEhvY5ypQb
QJVPpcangRv+3u7TyvRVpWUSmiM+LEFQn9Wu027djBI2m7iPp3CWYAiau89VPeu/2mHOd/awlTek
SgsGNk02h1NanylmPXRgO9DivGx3Zm3MpJcfFIxYY2nV2R0fk+E+bIwLxy2OfqReLgVS242sjZg0
C9I6icZBKZZG0iNF3GQ94wi1KJibtMcvUstvHWX4ut3Y2mBJu5c1a0VW+HN1ntTZiwABKt3etvL2
YFmy3k+kqaGKWa3OgmI2FDfIXz0H44yeKgLq8g6tCr8QY9XZ3nk7b698y5VmdOe3We8D/ztHRSiu
fBuQiLMIn8klq9fbw7XsV/8MkJYrzeYBRsKkQrA6B2P4fXSzc2abXpYDXqngtNvFb7dPQOIBAtlu
b61L0ly2FRPgRMNcMKfQuW+ambol3wk9Xff3MtRv568Qoi5tv9rIAKn26YjZz7mr5/tMQ/LThtF1
MI5Ur/Q3GHp7czKcZltQVgKUP5qf3RboO18rAqLozq691tFlfr7+EbYLKc1uq3OSqee8KJ5dCyyd
Mtxuj+PaXJQ2BYi80yzaCae7zkrRFfRAjFV03k2sfmSZ3Ruls7O7vb2gLFcKESppvrDKx+psxeYi
aDVvbaX4st2LtUGSIsNAUWnUdoQfvhzv1FE8CfSaqa3s/PS1yS3FgrSqYihxIj7nDa5zhahegjz6
iakpnsLml2G27utS/T6l6eft7rx9XURBiXQqjGegsq2lxOfS1YwD8A3t3ATd/ALuGAMdnOavMXGl
+sivHNyX9UFctqJiw5rS6Lj9E1a67Eghw55cY4izNj67uBABN48+OpOLaZz7QxH5F240j1MOdRf2
WrYT3VdmoqwSBA0m8KSb4nPqF19jrsNrhaI+LkuplgYFEmPQvt21t3P+jK4UO3J0ta1l6fE5iLNr
Qx1Av4MGwyIwb+KbrDCwLVA/+lp3k00UPKfWV/bL5+22397CELj/fTVj59vnLvW258QYIcxE4RfY
eE/FWFEf0qSeViIl6pydtb30542YLAsKKfGY3bSukrOumM4PLcn9FDddU3+g3tv55ltFt5cUXmtJ
iiIU7pl6mYvknKC/+uxg3RhzlWqCsG/cEKaHaCgz33l9K23JMi9NQBKsuE46x1ZwA5ETEkV0bY3x
X9en73pLFA78Leaaim3HetUlZ3xebjQj+abjmNpwUiaqPYycN1TyoNtNrU5GKSwKvakxr4rTs6u3
tynauHFSMIR2j0WFcUINS3BwJ+4AUkRz6r2TKA/jTPJru/WVmOxIcbMbCgsyHY1nflEjK7Mq1eQK
t9b3jmzaMgPemoNS6IzCYWhTO0rOzhSBCkf07Zf+AcTUeXb976ZZHaC/f8F562qabWBkAva49icT
6ad39VCWUg4GnEpme3yeRd1hSNy69xal3js3uCv7jqycDEYYmtywYznTtM9gqO+mxMSUdy/tufb4
JVS+2vvVns8e00wStswohFAV9pc+vBcslQLj4/b4rK2mZWa8amLqKf5rVOw/nMA5JqZ764jxZCbt
jQpMebuJlUlmS8HBrlXMICGUnmEagvOOsKJoQrc5bj99bQHJQkJo3S0lEyzWuS6OVRx/boR6aY8C
kKeANGq5H8GsXCu5+RQ3MOab8adPwct242tdk9YPN8Wx3cZlci6HRruxEEscjL6IHrefvto1afHY
AJXHoHPRdATNDzOtblvqNQFN5rc4Ih2BND7RZ4962oatJDvW6fCRsuLDdusrk08WHULNIB2tlPHZ
qAHP48CFhetnv8kMiD99M1ift5tZ2REtaQh7jHNIj5oR31lOc8kh90/U+7NX23Ny4+ZJcY8hX/19
Tqd271y/1jFpVPNOTdR4SuOz3xYzZZjRHXT6P1E+7lzsrxxkZIWUo2eD1UASPTuhf1+Y4SMulfcU
QMC3xiYEKPr2wK3MPVkblVW+Q21IE5+nJruFaKHBsan3lDZrYyQd/zqIoGMEdPWM2yhkcfd3MSo3
pr2XS157vBTYNF8fO4c057kY4XfAyYRuGTy0qvrhXWNjLdHuVVQTHWgzpCLxOZytL4rwn2qR7myZ
az99+furR/MdPYrGzaJzNw/2talQRys6XzsEfbMnJVxrYnnjr5oQZZCahhPEZyyJjiP4WwzkjF+O
X99sj87K2V7WZbqkUUUNHOycuaBm5mp+SPwFFDJnN3ldnApqQjoHsXemNTtzde0YYEmnnHAqncLB
3PocF8Mt2iMcgWzsPCG1j7buhYN4mjSIN1MfP2W6i5bQKK/yeL7v1D2R9pvLxdQ1acq1sx/iRx7h
k54bGsjEMDrlbq4ftof07VDN4+UZN+acZcDDeJQk9lcOHysaLNKGaWe0BM9KXCZASOe++DL19nEa
0zsrA2Cy3fqbL5TGpTlZdpwSejzGPKpnBwiR6kNVzj/gl0QXU+1SC9G9COwqyl7dmUFLr/5xqqNB
aYamfjjYvCLhla3/LeFdJTUo26qhuj0J/2x36s1VQBvSsaGOCugevaUBjM6Gb7irtgfwWc733HD6
nUi9NiekWVkLx6pJFAovUrF0zxNIasyLy/f9fmljIx4UGlpjjYIx4xGJxwkw8KcZ2t3249d+u7yL
VW7kUq6ueY6KICob8x9xXO4ca1eerS7z7FUAKqgC47O00sgLmr+pb3nio/j4rp8tX66Lfohhmg5I
zSmnPbQdnOEA24md4Ly2DOVL9c5Rm5HMiYm9JuQG0tKXRoatK+lvO3GOjV18LIaQ6zPsccii+mZ8
TMek3VmGKzNWvl+nPBRX77k1vT6v7yAZQpIsH4LuXUd1U1elVY6etiUcTqZnfQqmqLkclJASWif7
YCKr3347q+MnLezC52iUWhmmjb1D8VFlGO0x5oP7spyT335cNOTWYhOqTVNfiK5tsczshyNVGqF+
AUbT2RnJN49QdFVa+ynCWHNUU14jRcmFVXtqruBbr3feoiWi3HonVbmmblalCABduy64GKEhXV1Q
9ckN9kOfggDCXZDHH5UgvY7K6bLuOvzqrObapDSaer+jZvenvmZhADPODWWn22vrTgoZ1HzaJeWF
ArkWX8tapPwuu3eWL8scg6IdItUPct2r5/w2tzCZIXbEMccvRU3fFTeEnNjQ69nJ1KEyPD0asCCc
BLCkeedj6O0tR8g5jL4XM7XRhYGEMv1Qsxm4InopFjYuJTQ74//2jb8p5CyG6bTlYCq4fE5wfS8W
BEMeF89aGUHsttlAp/GQ32C+Oh3Mob4CPPU4if7zMFdUzZift9fg25u5kMEGpIvapnQc23NxFVEt
an4yABBhCky9L77OAXQbq8uvwVemO91eG1opsLhDMOgqJzQvqaynuRPPgI2hJFtNdVWbxvN2t94O
jsKVIguGDLUI4QV6eZyVEF2qxykQ98C9r7efvzZsUsjoXdUURlDilBUWh1rXrnzFONhEC25MrvL8
c+6q6DqLnUC5NmRS3CDFxp2no9neEJp3IhEnBc1jXthPLvaN2x1688OYuSgFA3C+Lsgymojc5kOi
giDL/D8UpD0tMlG14J5pGHeaejvuCFc6S8wxhW6+T1MWbMwLP8xO3IxrOweVt5MZppCTGQNEShHG
lu2pbdliO2VQClWkg4YF8uBj0zKpV6MJWjIPxvjYAIU8uLajHy0rtXfmxsrbkpMZRs/pNwuQONnc
NBxbvkEudIiQx7GOBLhVVewoLFa7Kn1kZKUqRGN0joerSHOtONhqtm6YPnet09+ZGB0DnBXKNb9G
P5C2wS1BMyZOnvBjtyfNypuUUxsW6D+IFMLxujHvvutFpz1iQRYet5++ssbk7EUaIfie/M724GGp
x7HRPqdquMCqYS2KDuO/bLgOnQSXK9B772tSChu1KTI0b4PtTUKFVu3D54Nq9hcXHbcnK4qxuutw
nXtf2Y9wpDASF2FdWwCBOVYHULMstAXYJl641Epsd+jto41wpMhhQjpOQjujgVh9xmalv0ic4Oc0
4S1u69eFOc/vHDkpfnR9IQLu1E2vrBYlRgeSPcSP8Wq2DTxwVM04aQngeiMw0gNefeFO/9ZmoBRL
UjUKKq0V2Ko2U3fAR0K/bcyhvNoevZVdRL7OD1V/Fqajml6uz91TyGL6icNuwmENu7PtJtYW8T8u
9esc3L1GG3qdYGfsq5x0jTthaKcqsY5Cwz56zuI7QxsA/EdAAIad5bXWOSl69Ji6VUlmmB4JkxYk
sd0c56kCg+i8d3rLyTOQ7waOEC6KT0X5iAmKF0ziuvDVnY1kRaIr/pE5q8ZiiqyR7wfR4Bmrn4LA
xAOkPNn9/HEyQZCOof0lpKTOCPfwFWunNhmYUFdtWPbFbHpBo6hXpgan3U6vuzx6qPnIg3h57K3q
uk2xZ2qVF4PKqwgSNkn9Q5O5OxNzZYuRkxydi/s5kmPTayysNcowrRZi8Pfl/Nvu3j3+dVn1z3sX
Iec6qD4Xok0KzgRcw9+6Ewa+Kcz8e9FZ0amJ4TgnMRLv0Vbbq3S2B6zYh+bSHZtvTedOt+SjW4rb
AQo5BtJCldzVTW7vxuqVE4stRZwo0NQsjg3LA3+AD3QCy7nNHiY8UXFUKyDRk+BM7Z1jxVpjcpwR
Ya0avo1GeoxtjBrwAUumGb9xPGLVW1zNXspGwySICt+9a7a12S2nRBIf+wtnqGyvD+yTAeYyxKtR
xMOHQrOe7FFHD6R/srr+pRrLl/dFIxm0UCN9rLiAN6hLNJ51Y3gZWv+ozwreq9ZdqIRexUfJbEfP
VTedFbfaGd6VbUoGLxjkSDQzUwzPaucWf2v7qS3C306NvbGv1r9sWKzbHVzZL+SrekVQAwEk2vRa
JYN2OljpjVtjSrP99JWQai1/f3WT5YeBptcpTxdO8UlM6dnR+ha09F5tzdrzl169ej5kAV8zodx6
OW8o7SlKTYY/XZ7vCI/WHi+dRuYKlU+D4zRIKO1Fj9J7XCN/UYb0tD06a2MvnUU600Sijz2O56vK
7zqOvyXCfN5+9Novl2JBZyBNiqZkPlllb13reaB6fFenx0AUyc6NwFoTUgQo9TzF4twdcRvN7YcZ
DYF6WceCuz7XnGCTvqsjcjbPwo5Wq22DLzyz+pbE41Notp8UR7xvgspZPO6yU2vKS+gfA4UzLDmc
kxJdLf/UzKSdLqzsTTLpQLH8CHZmqp8gO3/odRfDFP+rMLG6zaoP26O0FhplyoGa5hCXfc7liZb8
aJ2KIqCq/xh1yk2Fr9ZolTdR7dz2un6jueLXdqNr/VomxqvFV82mNblTL07NVIxHLjGKMwZ+Nmoj
zLLVkQ5ut7My0WQEAjYADhJd3zrNjU1NQUSZaGFeGXnwzufrf+9HjAZfz4tRnKoaT+5G/a6a5jc7
tb9t//y1YZJWeez6WmgFic0M7j/auf/BLexzrdUeNwzlzqF5ZTc2peWu4sPglADKTz1+CGqKkbBb
PaRO+ANq4nc34YiRUm57td2h1ckmrXybjEoZmoF10tLprA8T+uzoSu2q742RPmut8dMtksMwYCBp
7+mbV+aAzDeoTSVO4WPrp8GEpY/Vb+FP92bevi+WyYCDNovUurK66VTrQ3VEl2UcmsK6Gfxy56Z7
ZT+X8QbaHDiWlbM+gYrBlLWd5ALx+Vkbq0V5NWPcOb3vEljGHFiDrzguzsEnMygNnJoSHEJC0e18
YaxMZhlnoBaj4U8TRjT9LG61aQT7mg7ptZ1gBDBUfrdzv7c2XNK+3utNqs1cYJ+4gPfMsPpZY9Qz
Ff2h6dTPgP9+bs/klQ1YJhvEKrUyOfbIJ0WxDsaoPsCh38NJrs1Yednnlp/rhSVOUelPV3WJ85PB
jW6sdztTau3HS2teKPOQhWnNzqhgqhSkuETOn7fHZe0tSwvcGfSE4t52PAXDeOlPzi8xjy8droSq
4XY7IettTQI86eWW69X24faToVuOLk6OGdw5qsHhwb+b64PSz3h9aCTYUuMO27YHBBNeXWLOqmj9
pWM1O/WRK52USQd8vbEK8Z88pZ37cTnVq2DNDDfGpsPpdrb+lUkgQw6yTrfN2XdZ9qNxo/amF02Z
F8x7yKmVKSDX4/dYDycBt3MnLdQfa2t+Nid7Z6Gv/fLl76/eTh7NGMwFtji1/nDXZZXXDHgZR8bX
7Rm29suXv796PBUpSmkUM+eVQqN6TIg/YWpcv+/Z0n4epPrsKE0nTt3Yn7R2uFkC7Paj10ZFXtSW
k6Ujp52TKazoaBSKekelcHOIxrF732lEl5Z1hvKr0mJ3OiXZXVrpT/U4H/QeL8btHqxEVrmI2+VY
23daPJ9a9ZhM6T0SgGM7YWKu/tQC4/e7GhHS0sb/J5gG4GT3RVMd8sK4Tfz8s6tiB64ERYFbAfYs
2y2tvBAZ7KG6VVRrBS1xtr5qnYbNu7ReKjLYOyt4ZaLKCI85slKQ+NN4P8XuM9rw68pqd+Qva799
CUyv1kBrT3OCTIVHdxke96374JbTQ55rT+8bm6XdV8+f0y6hgpHnRyVijEAtkvsuKWH8hWIP7re8
0DcuxP7CULxqwg+TiuvgZrhvXaW5rQKcCXsByLbDuatKryYsaw5GaD2CVN4ZtJWoLQMuFFVJRTmp
w/0cGPOJQp3hwhngXWqW1XywFGge24O3cqKWGQCK7iOnyDHo1qrWoFyqfUjm8iH2p5+RguXsrJKj
29tu1yaCtOQNvLlShKrjvY4/5wXAt8ti0n5S1LZzUlhZ8zIJoK901y+zrr/vZvMhztWHYsgVqqiD
j45dPDR5e9ges5V+yMX0mepqDnaU/b3l5Fd1VD/kiX81kDPafvxKN+QC+kh3et1PlOnU1M5dYmTF
IeoC69pKtU+mqtu4YoXazixbefuyWpH0v1uEVcPZpOVaoIgiT6GmXVeqH6IRN3GRenGwxzRe+5yS
tYvBUGP9lyriVNRDfdFgnZr0LUCA1KfgpXyumwhSXIxBVnfVKOnO/F5ZR7JmceZK0SeZOOLka7df
bMtVHzGwG7+EGKtlOA9ltdjZM1ciqCxWjMkPIcUb83tj0htKTJLmpGqZufPltvZ0abNPwsTEj8vI
71N1TA6LW+Q11Pbkw/aUWxslab+3fdfNgeYX99T73cMqxej3YI3+DWFoZ82s/X5p7adg2qoSwtp9
rJnpsyij9KYMxr2rp5X4/NeUexWfDRWsXloEJU5O+K4p/ndNVRe/xKfB1bG6brwh19ILCq133sZK
BJCVi+UwJ51RDuV9yDcogvgJ3J3yXe+nb9vvY+35y3p91R9hZnh9WXZ6b9cKdksUP+J7eF+S9Hnf
di8LGC3sK6uoLTJuejv9pmvMq9Sf3eP2r18JYLJAEft6p6Toj4d32W9dix8nBQg2zpmn1KK6mduS
93ZjGb9X45T3hogtM8zvoyxMcErFYsu6MTUrKHem7crCUJfp/KoBc4pc4bdtdq+GcAC6wrqlSvr7
ZPnfHDXZk/CujZe0tv1p5hZAcbP7Squpx/OPBtZbwqxutbmAOqR93X4ta5NKWuShsONJQ3p53yjK
wY/dr2ZcX+Ee/Wv78X+d3N84JKn/l7MrWZIUV4JfJDN2wZXcKheyurp6v2DVPTOAEEggFsHXP885
1egViVlepsfa2lBqiwhFeLgbV5yWEXAhdofNyJ2Yh1nsp/sJOoLd9APyWjGkwH3yzVI4zw7U3tqD
DUCxKA6y8DdWCVkgq96hORVsycc2h25vuXddCxi0bIN/5EEOs9Nv+D+SsVNYfZ6bvVeuLMwCPNMx
QYtWj+JKU+AYzTcBQ3wZTTQUMBBIoLtNuPEr0Kd+c1x2GDzQBKK6zNB42mIaXEyxNX27v4ALqFjb
xDUOWuZVQFV9IfpqQc2bQjVJj//Ov/K/eZHejfWLG4i9kw1xEKzhAT4OAmwT8qhlG0ZMl/WlBkHP
PpP8W2SzLNgDCMy6v8XYeuWv0hXzFjixacX+fHyvbBMBGYA3vvOk1V60ryAyYyXQmbkwMT3nebNS
1Fqa1m3od1d3brx60k7WXtIKlXotn3qITlqNOrgYyrV4clPPvr9zHzs3gIb/O5QuRdsHQGNflKU+
BZ79B00mK5556dOGAaobBm72rmohdponhA3PTakfCo3syDA7fdPjZRbi01bLLnXm73tbbtDE8ROl
5u/3F2YB5IKay39XZmi8TjsTwcqQ8BP3nFMbqH1DFBDN3pNyQbTf2RY4lsl19qne0GJ4KK9jm7BG
6NPiYZYzdanL6DLiduPhOeMFWq/JgHwcctgmmJF7UzNARFKBpJpaGzRobgLlfbbT6FNhiYtHqz0i
wiHm5DHmW9vEN5JogEK2L9SlqYc34UDEluRrq7VwV0zkYkPRv8ygI3qJav9oq/ICx3dWlfqKZ8gx
GoNToNZkuj72QrbJv+B4fjBAO1ddWN9lGy2tp4wWTpyl9go6cuHGmNjESddV1kIi+xIBrrC3XbAq
tZnTrTzOlk60CU7s/TSXwIS3FzFAHJ6RAlKc/MUexj4WcwjXUZ7tnkO0nnhlTKNmBI1b2cT379PS
4hnWYJ5lUzLuI85tQX8DvCtIK/QXvOEeszYmLFEzxG5+RuSln+zPWa2fIA++EtIuWHwTkAjtZzFk
EFe9jLKLC7fe+v6F4pTB3d5fm6V9N8IPgXYNt4/SKQH7GEghO6sp+AG6i+A4vz/A0gyMasE4VMJR
HOaXOD3ATzOHZi9EcnrRAzu91j+xMAsTeWiRFrJrmoOi0xFJozsIsHuqW/FTCzbLhBxObl5UIq90
EgofhTnNvvmcNLvUblBzHpMSDPxxMbIy9ps15MrCq982xZi4A5IJBXXopAuqr2ErdrXbX7rG/VTV
A5pCNEg1ev3dBzJ1C3zdmqLD0kwN548qqidquxkS4B0E2Eiy4zQ3O09ZezcAwNfybGtTRuoHC9cS
dgsm1IQkgsPLsQqleeJaubMRdWV9R9ext6W0rdHkANZ9oNP6b5ClZ9v75/HjZ4Nt4hEj3XsWd9C5
EWQgdCcjom4QoJxk43wdSf/TCtiKRV0ayAgUHOZA3yxEdSqLAhZnIYhdu/xH3fo2mkDT19JeYyJY
MG8m7jBLHc0U2IUS0pQXS6AvhGZH185WAp6lzxsWonJAqghimiqJIgJY+bwlPf9cQZv3/n4sXV3D
PlCXC9RyU5nUIbS/W5zuiMq1l+6C8TExgdbYM6godBKYeIm9DvZ0kn+5Kb9kTrqyPAu/34QAUuE7
TYQeAQwBMigwaKVVvhIHLn36drLexeLg0qlYSuc6YUH4C0zRqD2Oxef7y75w8UxkXx6ihFs7UZ3I
tHuCvvZnOs8/fZJ9mSBn1oHxyBvXWF4WDpAJ85vA0gZNmlLCqoSvgDh/DtX4G0oKK/nrpc/fVu/d
KpW+SP81XMlMAmtfKf6prIBr1s1jaSXb7MgHrIz3nNgiGbgLelEld7aANQybend/L5ZmYIT7raTh
xPgokzGTPwFmauIqpU/aGVdAH0vfN26wdBWJ/EBLaFuMzi6XpYYXq729EPMajczSEMYtlnIKHb+A
hrzwi+gpbTIet2MqPmV++OX+Ii1cZRPqVwZVCmToBImo0Pni8+BceMW5d6YOWZE1vqeFC2fi/bIu
V0KDyy0RzJGfhK9z9Pl5a3JmC2tkIv2mQECne67apMyHv8fUSnjmxiJYi7EX/I0J8uNRJ/XcuUCO
CRY+QUHPjzmM92FygxY5uD6pMdxje3Gb4bsrd8NgdJHTqcSSw1nQ6Vo4bAM+32PZrApGLsQiJq4P
YGoOaGTTJSHoK/egkqabvvCfUVA80lkfK56+BK796ob5Y7fEN/z1CAJZtP8AQNIE7rGsZ7AwV1sI
O674iaXza1xy5WLBZuGpRJXpX2Mhv/i1d3Q9dY3qNSnCpSGMe+5Vmg6pT1XSMzT35t7L2E7oEif7
brT+eWznjXsOJtciy3PsPFAUdlxKRl/cHA1EDe/CXdmSNb7BBfdkIvqmumW+09uYysCnvWrKeucE
uXMc7NADz1rjxxYr7J/MqtZkXf+td/5/ItY2UX5p6I5y8Io+ST0ZM13Dg+zVVMeZfoMkLk9PufgZ
5i8kGzeUJg37xfWeQyfGc1+E9W0Q18xDYhjCFw+ttIkJdOvSVoJ6TTJp7zVNnQw6kgoCllH5S9A1
z7NgM0w4oEvsLA2cokkqWr5MoL+AIM4vaU0bX+VXjQO7MpmFy2wCA6do9pA0i2QiQm86tFMEErCp
k9uCdHVSzm20d3g4b62MKrSmROH2/houWFzPCA361BVlKBFbaiQDt1Pp/aOhD+J6w8rLcGn5DJOh
JfipGtYA/lT2zZaWtdhoyw7jQFFyQTBVXGjpNW/3J7OU6PYMC0IV0qUKzVKJx9uDyti+6YY5Bh36
1771tsxrbIjdIzCpaP4n9cuDKv3vnDyGsbU9w7hMuaZ+OOomcZWTyzjPAtQawARQ8tgNWTqvLOmC
CzYBTm4kgdkBv/YlTKfvXZ5+ct1gJbW9YB5NcNM4R4NdkiC8iLA/jmF+booKcqLo1BmhTr+7v0sL
R84EN4WCCssmfXRJWZoevXKcn3RWdrsRaZyVF9PCEJ5hgwVorVJCBjj6qN+RLjvzbA7jSBdr4ksL
t9XEXrqqJDrrxjZBY9jXko9nUbNnSPpA64ntUc7Y90KcwZD+8tCSmVDLrhywMTU8I1jkZezr0Nq3
rODbmz1e2ZWlU2W8pGx34jSsMAR1Qnl1I6TsowyW6LEJ3A7cu3AojToX1PcsusxRsNdB+lyNoLRk
08oDZ8HKuLdz8O7zNgErbUELWJSM8li6VbDLrJG8DGEfu36W/rD77Mv9mSxdEcNgAs4G0Y6hDS/B
PH1xo6yNNUFA5I3f2TStebYF3+4aVjMdwD/BIxVeurIFedFwZlo9Z2hKHpjrx7nr7sA/9/v+hJaO
smEz/byqQNSvo0skIapzq2MMvP0y6/6k06iNIXb/DSwOY1xY49P9ERdmZ2IOZwYC2LZHNkYDgrah
oCBNlKqcPQQRIR0Y5HUcBn5wTdv6eH/AhbNtYhAJdR2mgxkpNCbzfd514WGWBX3s5pgCYi3ooIZJ
1jzh3DrQbniVQ/r1/g+/nd8PAi5TYatzqKsK0oBDJQuqPo4qS+c7foOI7KGb3ayFkkvrY5zpXFgz
4t+ySrRTFQnaBNId0+5jEFPbRByGhUvJBO0ZhACFOE2din4PkPR8ViBGWwmeFu6/CTYU42ApKZBI
DGpmvXXIR+x0QMt9xEfy2kAg8ZbaYt2X+7uydH4NP1/1vARjBPKjbteDoY7KU19OasNcdRqJ/Qe6
1Duqp5XTtZTnNsGHtj+hmX9ygJiT4kcUTMdWtZ+qMTv4nQUBEdptRM/l7RGjwS/Bv9+f48LJM6GI
XTROBUGmKBmC7O+qn7b2PDwp0qwY7KVIzcQiNgNyv/0ECYKejp8cAh2aXk1/FbN/0Bk4MeTGbvbI
pu4opD6iHvk3q3t9bGa3M/TOV0Biq7czO6sB3UKtQqXsRKvmNNtQmb4/wMJtMuGIMhvmMexYnVTz
8Jp19reOiP39Ty8dBhN12BXW0ESjWyVEu79uK8Wa/OT2/sHPs++hP7wgzfSkZ/ZSuWvdAAv+wYQf
jpDLRONFCnnHlDZHNKdbkHAYsHTam+xNTdLiCDs+brj2+cYbZ3G4P9elZTR8IErSNke/epXYgv9G
HoPEjp85D+6R4fRKL5zcNBWohHnkS0sdFrsRWUEILP1wwzywkM1ZGhYicaO22Kqod4+FtuaVm7MQ
f5iIxFGFDjAzYw2GQFbH7eRfuT9HcVrmz124pru5dD1NHKJXED+qOlUnbVCEx1Li3e5wpfcIepzn
edAb1PPFPq+bYZv5hJxzVIkgzFxEL4XrByt2dqkkbpItQh/FAjfZUCdR2IGnjrYHEfJz1KI7t3Hs
E3BEm6yrj0IMUyygAWbz4u+HDp8JY+y8GgQgKQ5fPQly9Ce/3Hp2xx7Lo5k4RrvLgizTsgKXHeqx
TfQUlf4ZMsErn184IibRYhVRUDgru0p82R3R3IGbmv5WOtp6ulrbmttF+SAyMfGLPaA2M3pUqsRq
VbaDvpDa9KVO9zMLiy9QznPiIrBadLKnzU6DBf4J1JLtpoduxUG2vbPiHD/2+5aJAvJTNmWF7oqE
jsGm8dGG49XkGaKnIlZWc26R/FqxRh+vKYD4//UaEY2COp36Isl4ta2r1o1rYRWbefDq7TzRtabH
j4exTeLIIaznAClqhMZM/V04YCBp7V8hazbRUK0Ew//6io+2zrB9uuZoNy4xBsdTb2tH6uyW9Rtc
7+fUYgzyOcWr8OynRpZnC6bXCpx6qzq2d6DdONX2UbC1RuiFIMMEdvZFhEajqAdiTrMruOJ3pZO/
RW33dv8Sf3w6gMz+754pJlXbDLRKUtKjgbS8iEBtLL/fIn3yJ+2Cl/vDfDwLcJn8d5h6VJHuLFkn
uqjlDtVlfnB6YPaytF5DNX7sUiwTSTlA/qoF4KFOMlf6554LCOikXr6SUPp4nSwTM1nUs0VFKstE
FN6G5O42Z3SfD5AO4UhqeOHKMEuTuJ35d4FXP/UspGjESNBnomLeCPBFqG5/fxM+vjiWiZQkeDD3
JR1ZIvD6R262uXCut7AIXzN7fsixWyYFJIGYj1R0LJKqoL2M0cE48C0LvXqtk2XpJBkhD52hmtTP
dpEgoD/6vnewSXjogmmlvrK0z8Z9yFXGA7+c0YsDarMDaJjmnd2D/51qK/8ielKeIh/kdPc3ZGG3
TVRhl/KwHausSGp/OlbopNtZJV2LSRfiYMvEFWZZk3do3OWJqM7FVOzHvjmxaPhWzsOh0/Sb6rs9
OBqPvQ5XOpoWFs+EF1qA+oHLJhTJKMJyQ4r8NavaU+GUO6+zL3xo1m7jwkk2YYaER3xyKgw0aHAG
U97uJwsKbS3/1msoOt/fnYWTZoIN/S5HeZsI1NNvbX9EKTQfppZ/CRQLVq77QvRmmfJNrOy0TLWS
CdSBvhc2yPAVsu6zePbq8q30vE3QezsGeb1b9EP88dv9qS0dPOMSwcSEdu1HImmLlMSo7CKhpdbY
D5c2x/CdZTtI5aA0mZRT2gJi7E9xXqEYVte93Kp+8B9KYOMX/9dWlnQI6gEkVUnq8oMmNqAOAIXS
/PX+Gi3eH8MU2IHuUjDqZAlIQZ573n0uSfnSCv6tJeLrwCHt2E6o7kY/vWEVY7qwMSYCcVKjlqoK
ssRPh2fp90+pAlHB/QktffuWqnnnW2jPe+rIEvMp/a+paq+VW/+4/+mFi2/iDLNaZQL4UnIhvp1t
ZKiifVWyLz7JdexEo9pmfboSSSyEZpZJb4iSRS8KJyKXevRjlZ20Rza28wl5ReZOMR+quCBfp+YV
ddci+x2CNar609C1EuSCUTCRhtLVjUwFIReoXG/HSh1dH23PU73ycl36/G3v3u1RCnZjvFA59mgM
n9rJO1J3ODmc/Lm/T0tn2qQwBH1DOqisyZLBnn6VNXhdA7QKqTc5fSWNGwNMsOlzuZnwt/dH/Dgz
YpmowobJeYCyVZagbZdsYO2eGl8FO+WEm7xiTTyOPI0H6Uhoya0lzpYW0TAMDhktPYTYI6Eli1WO
TgCV0Ve4h5XH48fJTYsalqFU0xDa/UguzHWnN2lz5y8CBaUpztqQnS3lyi1+xAQGxsdUyHzLhCDa
erAzrXpyKVm2v507lWefaL/GhbNgG0z4odOPWdXJPEsqz0qfO1qJE3D29WPrZRIN5gUOdeXi61wG
+R/tTzVsdei96rqEvAEAMvrJi4r+OZulu79/7hbOgG84oaxxUzZD++YyU75XOd+EfvUTAO9/7n9+
oWvN8o0zxhvfA99WQy4yS0+UV50Tixbq4ce6DWmzn7xODYng7ojXYxvJ4NSQSpDnuUmdfBOhzof+
fqmzGWh88DnvgPr0/X3FkTKcJ/cxrQHLRGcGoBeou07BVGrI/IRMIfst1zQaF1bYxGPmXjQUUBgn
l7nMz+7cnXiJ3JPVrDwkFqKIwLCEE6GjPQk/S1CzbGK71j88Sf9iSKZBxfaxeNWEZOageEOtGGMo
IfoY7f11HBH+o5/TnUVTPPNBzrBiB5dWyziPvQfSLx9c6Gjwro4lGAX8fN5PUIy5fx6XVss4jo6j
VRE0OblMU70ldnkqbCgmeE137sJ6xfMuTcGwel7XFam2/PTCctGhDTTqoH+Ud09dna89fxemYaIz
g2pQoAGCpNrci21TZ3BKJdqL3R+p1isrtTALE5wpvVzZDRSkL1zXRzKS48xUEuo17OfS528R0jsH
zqswmIt0Ti8Qa/o8sPBad9YF8I2VB8OCOzXRmZLWednffn0ddPJvVhX9Uw93FE+jH+0pEKE71KPY
pqpDa4OHxVo+bME9+LfZvptVPowFgZJWljRt5McuqU5pET2m2mWZEE1rnDT6NxGXetZ0cmnwTxW1
a8raC4GpicZUOXW7IXMRCsx9Hvc3/d+RQKqLu9AgtQ7EBd3b/Ru4tETG7VDo5PUbL0jB5WId0pC/
jggVV4zHQqkBBGj/XX/PVUGHt2iWCGpD+WJU2Qba6/UWuUjv4FIMFHHnTweu5EM1TMC8SNhMmaK5
e2iZXEmN/Ft3/P+kqGVCGz0Oa++kbQZgKHSW0nobDOWOA6fdW3ErmnhIX2xwDk5yjqPhV+j2p8jL
IEX/7IQvU/kWpPsCRCf3l3vhnpm4xhz4VOnU3Er6FqkGTXQbk8K6tszbPjbAzUS9O/KZygBRtaWV
+HWYeIW79/ASx+1bcW8LF9mEMo6tA0YRHyKYckLfeWyVWb+pnWbYN7Zg+xr9LJvCLoIYxq+7OpAG
Xlm3hQthYhmDou7ayLLtxAVic9tOUFoqw++91/zpI/Y0hWtclEvzMzIMuSwq2tmdnaSOQD+/d9El
8qXEP+lCf08jS8UoXFVxxOqf9/fr43ehF5plgagBy3QzUvvs1NfKLp9GkIA5/PskxI63KIJVzq4C
wLZucH8Y6PccBEQyzoooLulDyUn8BsPLN0E++rIu9Lkew407eIe5Hs6ZnNd278OHB75vuHmX09Tt
rGo8Q3Dk0Hv7WdAz/miDLg5t4QJk/O3+an5ozTCQYc06OPe0S9PuTLxJXB1ZD09l59On+1//0M17
1KwGSOFzSopxOBdOv3Mr69kiBYJoHI5erzw5loa4reC769uDC19wIJrOnNtAWk8RAwbco0mng3Cr
dReujPPxQlGzLmCXg0OaCDsypKo+RqSyzqoZrf39hVr6+m1272Yxda6YILs4nqH9+Jkw8kajYsUA
fXyUqFkMsLqWE3Sd2eeW1uGzbctxVysn3bZafOU+zw9olGGn2QnWJHM/dmLY9dsk302m1YD9cib6
c9pBKDpLWXjgjYd30zR60OqR6QZKx9B9EQ7f2VY7XKOx+JlPYXa127H4dX9FF86FmXCNLCQGwhb9
JpldbJhsfzOqXouJ/WozJEEfGsPkdqBTb1FVjeO5gmj1q2SAWsUe+MubuGgzHcRVnlff7g/1oRvE
mhoGpy18iVrgqM955fLPEOHudkCQDUfozKRr8jxLYxhGx/Y82ad9OJy79vaKDPLfY1sfVOh+fWwO
hq3xKVi1NAgdzuBBcOLKDwR0vSKyDWS7pnSwcNjNQsvYQytWQWn9nLr7UrNwM/VgOykJKKsjLx6Z
/1WHDzUSetQsu/ielxdZV3Rn5gKCzKou2OWa/Ci4v3a+lmZjvDEELmbXdf1wrix+BbjtBbSL58ot
AKJyr6yIjlFarHWtfxgvYDaGBYIX6OuSzeO5c5GoI1n+rJzB2+jO2w5e+ZSP7Zrv/DBiwEi34/fO
PFghCMY5BUs+Xt6WiEEshdSQHw1bEoJouu3bAOEXA0NzisqoHoa1JMnHOVEMbIQq8+DCFlJLn4uB
zu4BNgrAhUKwl7y1ySEoHLFlpIaSMQVafpuD1W7bjqs5mqUFNm5w6cowK0LXOg0e27e6fc7S7Enl
BRR7RAL170/3L9nSMMYlBvNApIbRsU5BExxl5J+mqDv1PHqzLPs1DPnKMEubaNxl6GgNY2kpfg7D
2d4E2oEaGpHnuh0vOLSnLKQvDue/+3laKQItzMssmHTeXNIiZfVZ9f70GfleeW0ysFB6I/jDmVsG
R0tLb+X1vWAJTQoHzKlgopxLwKvcEBxU4c9wUE9y1Mf7m7TgnMwyCnUEMpaasPMo1ckF/5hvDZuG
jKDpOtwfYWF/zOKJJk6Z+nbEzkPPkPWwXzJn3LV0T+xxV1HyLKL8+BgpiEfNWsnciMFhtJpPNJ13
jWYvIYhVV3zs0r4bwUQDEdJ2Ckh9Du0U8Yp1rjpUgicnvLa5/8Xi1cqBXtpywziAHjwPHH+wT0On
45SWv5DaEX74z2PbYVx+P0Q7ctj082nwBzeWU3/hrQJAS4liQ7rmlbEG7ZEDFC5BR/t6f8yPOdGx
LYYp8J1UatLYcB82IFoc7DyRonsk4WMUOjeO62xq6Z9GzbYDwDnN5FexH6U8Tm25knddMrlmAQXU
GWNA3QYtQU160aP7VrXhT1L1ahvQ9qujq30g2MaR0aXU+iHdRA9so/91MKQjU+oHCNVJHwL/KzLI
yq52oyycR7OAMiA+qqDi1IOA34af1OWTndbfK2FBxzPIq0Op5s/392/hRJrFlAo8cZU19OO5tuiw
x8OGHVxl8yPNNXvMzpl1g36eczSaZeo8IqCoXecfWU5PlR19vz+DhVeNWTmo/L4k6M3rzx54YM8i
8KctScVa58zSThiW4fb8DtKODefAE7+rSldxG9h4zbCnILX/ytzyz2OzMCyDVxfoz7Lc7kzDkW+G
QcYgJPdXdmDpsRQYlgGIKdkPRNknydiWZO1X6TVnALHRw8CSIkv/8XxxUr44Un5At/nFl2tDLzih
wDAPQVCRoRRze4b28xTERLD2XKY9OaBHvtnagRf8vL+ASxtlxApEkLqfw2w82wU6wDfSG6EsOgzI
SEWj2JJIzN+bm8jQ/dEWDp1ZWvB8FY5VZanz0I1hLGwCcFo6rVEeLczFrCq0kK5u9Aw34dAr2pK3
nLrPqMfE7hD8CrM1AN/SKLe/fxcil0GBjGREEYzXHo3BNODHPveB4+XOd0q96ckfxCNlEo+ahQZ3
igZhA9h9npSdPvOCtE9O5+XbsVnFuix5AbOqkNaB5Zeox0BAhj7RaLJj1UqwxvS7rOEvliAMzer0
jxxQXwptZyXxsWA/zXID7UUtQRPZnR3WPbXucGxa8TzRNRa3hetjVhyaOULja1DrM4CQoJ3yGdmG
EE7aWa0U21qFw4Pn2TAQtioqwNeb6dzltof3SjbGtYUu6vu3ZWmRDCOAzhzmiByJzCoY2RkhUPvk
InWTaDU+GEz7xvXvPNpBkVa4Z8vKr/04nKR2tlEafL4/g4V9MEsmLNIVmM7t/uS4yCr0pfgK6kMS
d0F48OlDEDQPMF/jQoasa3xX9SdkkmTcDfZT0EenSq5VCZYmYVx4kqmwHLK2OREJRgir7EEcl2tv
Kzt5cZpwTWdzwa6Y/A1F6kJxt+zlic8jjUOwkSq0tmxIIJK8pz/BsL+GqfxY3RQrdjtw70xYrbyB
2QWGsrsGmb+3sCo3PbLAc0WOoMVwVPec5omY5m0Dkb+RHitQtsFub1QmwVnqHb1hLY2ycMbNUkjP
cYX6oZUnNjdJGfLjkNqfZd2v1TUX52pECKAxkWnlABmRV/2WpnuIx25Y9TnPxq2o5x31utNcTTEI
ECRliPfnTQeePDwwGreIoXu8tcZye/82LHg/k/QhjFRepm5QnZhnfXYttWs98Xb/0wtPSpPRwctQ
xhqCUpxQL9hZfeHFRZZBCTa34kJkQAOK8RdxnWzvlGH0mHkyuQtCm/rWTAUioNH7q6z6vdfNA6re
VbQSf/1rJv6v1ulRk7wgdCzLnRhiLHTNZNYr+sh6cESBPL0Nn6MJRZ7N7OEtsadhnpVR3AiIwdP9
zHPuHzVtwnxfD6WLIy6zvx07EIeZNP8EQYYOsTjKuF+n+zJMXWS+CxTevnQzJHqP0whu1q++RywA
g8DYWY2bNCrnYBsovIUwylQPURZD7onpQyFyrzkUReEfRKPd35SwIvgkpBQH4N6EhGh1VhSQHJfz
OEQbYjm03IQDy4mI0TPo2PmGZ53TlrFHhsD5jsRAUahNOJZjnu3mcqA628xWX3e/dO2wWuzmefTS
YjfnzCrZqUPK9q1qnMhKwOzL1ghCPoZEY+UNmwpd4ZbXMqw+hb2747P8KUvntygjZ5N7KPVmyn8d
IpQNbFIf6gG05dFa5vbjAjeGNswt4y0II5GPvooyj+fc2o0Omu3tz3XwOXfmDZG/GQrYVEZn7Y5P
Vv9lZt6my79LUT5V0FNgTXeYvJVKxYJRNnW3ilnPFgk0v+YsB4YxnrjlFOzgByF0LqCAM3R74gwz
1A9mt8vSFUOxFJSZNBH5HIipQufTtaMHTt+k/ByBTb5QLK60vwHgZ8t4HiOHvhJoLiSz3ZvFeucQ
ILWoAmK3/NqnUCZow6LbNi4LY4fbzS7qgmwztjmsSA9N0/sGa8Hum8QRyH51maxQ1mxB7F712Raq
yyxGdLuSklyakRGZQb+eN4PfVrdE5LcIOa/N4DjsrMAgueH1PGCoZjxwf4ye7k9occ+MaG0Q4QwI
f1+BuN75KiLQnarc6vEf70WD+jtM+6dq5iei6t0c1L/vj7p0Po34LXSJdhTT1bVrqnxT1AX8W1PG
VYsOiaLdoRXrsRScyYXjB5Ot0D9QXaXTfsut9p9sqq7AO31/aB4m00atfK/12qK6BmX2Ys/ytRH9
TgCSCgqh1yriL/eHWfDAJr+GlYEyAhoy1dUO279ByNk/jzUrVqA5Sx+/xY/vLtFUe2iIqfzq6ngC
WEzixLMK17JBCxttEmyg36nOCeRKrjWXQ9JBEPBrbk1QGAX1VvcWFhSZQ68ZrC/3F2ppOMMgWACo
OxK0F1e/8J24de0j6mnnvkwPM4ghe9pu74+zELeYlBty6ALMSokrnPpz56k3WnvnpoZddzy+Ja19
Bg3C3s2ylThpweyY/BvWIFsE1LW4FhTKtb1jt3go1O6m7S3x5/6UloYw7IDnhm4HpXJxVVBayjP+
HGRNEAPstrJkC5bNMa68N4x2b43A1wD3DsAsoTz406vKBgUFZDzqrSNDUW2tPHODOPIm+mAF+l+7
9+54q9JBcWHi8hry/ts4O28Z+hddy1txQQvLZjby+8NcFYqG4iprcMweQ2Gneu+DDceNg5KptVLC
7QB/EFKaLecBHWfuRqW6ulMqYitTu4CwNaDj0sdvf/9uiUodoF7YR82V1IN7oh6q/wSSM6/3D9bC
XTGxVXUkXRt4u+Zq8ewiiqreWF34izTqK0LYc9/obZCKF26tEZd/+O71LfO5MnRRFczMQWSJUPoI
FMwvPwRLWT01xQZE3yvH+WO/iWGM+1IBMBl6o2UlKkI2unO02LGa/56cCAy9kMSpTyP+zTerEseB
TPwtV8XwiFPD0MZV4iIaEAtkVpIpVGa3hRVoGJswmvSmkOg8W5nih0cbAnW3DX13LJrOhnyijuaE
1TXfOeAc2Lhzw5/yeu5Xhvi4noQxbtbi3Rh4kkQT1facFL43JiCLgXC2AAxdj4F6ArRMb+YAbOUt
+R9nV7IjKa5FvwjJBsywBWKOyLGyMqs2qEYMmMHM9te/E7XKRyeBlItWq1OtADxcX997Bk/CqK+G
yVCTO6e+N3GEwLJcRT0DN2TlZvgxDBBvcz1W3r0N6EYy9bJUX3zLh5VzNsR/vNw2D6api8hMh0wH
ufKGPjB1wjeNx1jgk3Ta2YPsNnlmpyjle9WuEJ0dDDAC297eQUsTMTuhfaU7nqKkDfKd/ls4Jtxc
7b+t9zmHOjLP2kvb8caElvoyMPGrt/gPObmHz735LLIIokXNTK4vRuLL7WRWzTYzU/1sdv6nMgzM
2axQUkI8vG5bgGFxtfxCAM3JzOQ7n7oXAhVxw8lX4vz1jf8TgPGYWWJOisROUtPVF4hdNVnQjbBw
yYpiTUFtaYpn0aSr/LHxdKsvRSut4+j3KUSAJiKC3rCmlc229AmzsAHpLLd2B0tfQE4ehqj2k4nc
ZU5trsHYl2LiPE2xLWVdtUhNcLj17wJyMjKG5cAE4srQwI603/o9uEu6HqKcr1kPLHyVORs5RRoU
OwieCRoppPvs/jBMa8ZeH6aTjMxzlrgyoa7aV+allvRS0nijWv7gKfZ3kN5WlrG7EngWvmEuBmYU
fpLJPLEQd8qHTDrfgXd5vb0DPy4kMjIXAuvjoayhP6svtu77gEMluyPGoZPT3rCPceltvST5LfPx
KOj0YnD7kgzlzqu6tzj3N4T0x5Fah9qjX26/z8JC//ea70IsKfIaeuaFRjJudNvMb+zAbkrU31Bl
X6m/fdz/xLTNDq6Ewn0FXGUC7RxJUaiaLqntblIxhASudpzYbVC3+XF04+ckNy5JBilO43N+zGR+
JUzMhreDAPZfMLmVpv1d1t64sk4WBm9+DzS4gRRQIdaBpXXu0JUWdloFJlKq25OzkDrNlRbhG+41
vifMC/OS4qUuEnejDNafbWY2WzJUf28/ZnGCrt/3bhEwux4c5ikTPjlChqzs79qh+8LhEwirlS9Z
CchDVt9PACaURfeQcpQG0HR9uv30Dy8iWB3XTfju4bXVOAb6uOalgulLkNiMBBUxjmWVOBsC+PB1
rXhxujKkC1t7flNEvuQqNL8QnuLGO5StRYPaI2saEAvfMpfCyzuYDUmJzV30vgYO2r2Ihl6YT488
U0DLkU2erNIQFz7lX9b0buCMksSKC6ilyGYyfmqrjF+dFoij29OylArOdfAAjLILCBWqi6ern4YP
bDdIv0MtNo0EYkH3b0bafzFV/Zz6zkuDnp81sY2KzZUD/sNrCuLkLI+w+6u1ajVNF9Vad97YhChS
3UFxmIdmY2SRNIwmKP3xTP21i9HiF5v/vxIhzmqZJVb9xR1apoNGN+IXgGnuI4yOrSNVpbXpy9EP
4Fqrgro0hm+pJdgJW2H67ckUOT9r7D+3h38htPyrqL+b3LhFEcbwY/Ms6uqs0+GeimKXMLlS11z6
+VnuAXpxim6AZZ7rtI/Mtt/E2t7aTRHdfvuFwDW/hXc1q1tWK/M8aGdTFBri+duKOAFH2fn2E5Zi
1lwrr7VT8KF9bgEt4zSQPZFn3LouJBtCr0m+N870pPohpAbjgZt7D01eiYAzY6Wgv7A653p5Enx6
XCoM85z6zwRMzetzGSwBoFhR1k8o2AX5mgvBwlTNxfOqDMgk3FzNMwWFB7K7T76pA3vku9sDuZBT
zSsZVBWOPw2KnlulvuaMn0rb3qBevx+9ZGMIew0meN23HyTscwE9lDC5yNPEgW81roqwkXQLiLgq
aHDtRrnl073BL461lcU9lAQiT32qM8zQ6fv/TT3x1AEqjTvnqatHKAq7d7RvL1DN39wev4WQP6eJ
FW0VExfdOtgYNiFnQ2R6/K4ts5BBTMQi7HRlidx+1NJUzVLrmnI6aZ05Z6N9ndydhr1k3tMAJIWj
9pqVhyx9zywyTDEtSkIxXqzzvxN4m0aO594JIS5oSMSBAw9L2PbVn3ma7c/ZY4WvTeqp2jlb3Q60
DSAiXKBULzL+Lq0BmizG9vbQffhVeM717+/CqShyrhos9bMrMS1lSuKAxFk4GFDeNaU4s8z6lXfj
p0r4/pxIlsK3foIKvwtT8Grv1zm0kj2+NkEfxgN8yjXmvvuUnGdVS5OEneVgPwuvfCYtak4GWzl3
P8wq8PPXx777ed+H8rbXpuycDs6fwUOL2raalVjz8YUUP3596LsfLytfOtT02Rl0jNdUjJeyJTvo
ym3BE4uDpLV+e7Z7cOBaFDBrrSu5NGDzCODTiucAfkN8AK1zowOa1z76k367vbQ+3JX4plnWYID/
4DLDZmdP0QHVsvqcGPGBuyOOgm58JH23Anb78FDFg2bbf6xLn3GqnDP4fb+m2Lo0U/1qJTqCbMkn
t8ls82uRU6kGqHqldm0Eld1VQeMVO4cPByD30iAbGIgmlbuSJizMzJzKZYG/44y+YOeJQm4n0A0I
gyuBZWEZz5lbTtJXLBP4aaQ6Y0CGDr4FINPfnvKFmZhr4wnTgnTYgGWcGolsDwkFsTHKGqrgBQdF
wbuxJu4a1vXjRMf256wtc4jr3s21B+UJd2MRC+6erA1lnMDxFapFY/fNdf3NYPd/iT9dWPLFMJOV
Q3tpEGexIKnSzuAayP2B4MqXNX4KU3n2dHsQlyb/+tB3sQDeSqZ0UH04DyXcPUcQsI+mdvi+rWi3
sgg+zNIwdLOd3xdiqi34zZ0hk18/wV7YfoEzb3KofEv4wL4MnRHCilNDylm1Ko3SvOnrze3PW8C+
+HN6DhOT5n1t6jNVKgTYN/K4e6inHjZ4XR6C7vIApaynJu52jh0/M8N9uP3ghXg0Z+oYVm0atsPJ
GZ2pxxIqsLHKLtyII6b7Q4l++O3HLEzf3DRVigp4gURMZyfx7xU1HrpWh0U3ra37hbU3VzfLzF42
si8m2IKbV7GJHPwIB1nI7bdfOom8WdSOTZB6G9Nyz+ZV3JuOXyBE91oV1ovuxR6U+RJs0vzEbXNf
0TWk28InebMA7qWqd4CGss5kKFlglCUMFTInuv1FC/PhzUJ3Cmpj16jePre9Eym/fy5wcaTxmuXr
0oDNyXmEpXVdU6rOHlU7D4yPQNP6G5Bnp0qjZei1uzxO/volvHSk/zlgtD8n6TVNAzC0J/WZ0yz9
4mWOMoMY2/hTHpW2PyfptVJawgZFBoM26JOhC7mp+yaJanRzV2LQv0Ljfy4+eMZspbFiciCfAb+Z
DpcCy20CAANDEybRZJfYJWCx+cbnF+TzuDHiNmlZP41OhbE1hHVxb4N30Gg/vPIPTEmO6bSlMo6S
QkbCejTGe5AXAUD91tK1+9K/4uJH7ztbpa7RlL09Xv1xkp8DN6ME1mKQd4C1ncIlN5ddZF9vNm6y
sYd6X5KvqvoS8ydINPruPR0q9NwKCEFchHrR9aurHqEDtaH+E17dtNuVLPVfC+Ojt5wt955PTa4K
vCVs3CEJcQfJSKpllCd2gDd1OQ06+IrLPg50uvETC8pteWh7zratLqmc7tKShQUYY/hPXxmbnD6R
fCUh/Fch++Dd5uS0OplGamjqn0fxrFQV0gZum3UaVlpHwgEdWuyyfFuWdIeO+xZlA9l0gfIfbweC
jzsMtj+nr3k51aXMtA9x2x9AZXNCQ5r/iNsdrtcdLO9l/VQOEGos/3TeRfA8qhVUgEo0hrZJsSYf
vBQv5tQ2pruK5qSLz15C3ign5Rln0N9c0iYktY8l7ORyn0q7vAjbbo5d4q/xHRYHYHZDamu356PL
YL5VfVFy+8+HEShLR2x6Cc/EUewpc4Coe1WqfXIbZwdxWIjpJXcZVs91h/lPK1Nx3eMfrYRrsH6X
4ySAxysFAYSz5eUHvIobV5GtHwU0xGz7FXaOcFG/UKTwrHAD12hXYs4/a7yPnjvLrQwqEysGkAyW
eRDUJjTA7PuoSJdQy8F3VxQSLfndFYpPoTJRwFcCm6Zhb36eXlenis8QfcLWoPkbPP4CHf++KrBi
6+vB210V0K57rNSBwIDhf1t/84V7+lzFT0Aud3JrEp+BiX2BEiwbn0fsHJKWDyDQbWRDVoboX3vh
oyG6Ttm7qRmY3Xola0FZtdOgkE+NeouHNLruSGMwono0UM3h23SqowkKqoVwQ4wMYnTB86BRF8K/
Y+6GRJ+SuN/q7qn1Ln0PUpU9rJzoi7M4i8TAzNgNTyEQh4PgClZO7DuO4pkE76jXSVT6e+reZeN4
j2fed1AYaCGbW28sdiCiDymEFxCdr6ufAhzB3q5CsFgHiesemnjaEwREYUElcfhuw6JX9u4Za//2
wl9IRpxZdEa2nbI+btsTU9sYPk2uEO2PRsTk1+3fX8ik5gRAl/t8QIulgSpL9Vo6/kWmwH587rdn
pSILPh+F6YEt16cKylYJO8jcXLlQLVxI5n7PvLtWcyWrsGZoF1r8ZJKr/1ydgxnOxvvaTG0YTzkl
NmG/8jkLd9U5+S9RPUd/rylOdT6+dG32miaQczcdivtPm60s1YVtO2f/oaVrE6OgUKQQOycmG5rI
k1vcVVkaQCluqvu1W8HCwpoT/nxwp4jv9NXJhJpImPpGvgEAG41xg671LpbW1uzS2Oatk8Gxhh5j
6nyBUsqph5veymQs/fYs6JRKD0PlmsPJ12PaBZabGieZu2s2oEt3zrmSrdNYDtB9oK7W6KnjMh1M
BdulY/8vZliiO8tr2XDPk+HQVofb+2Vp7md7XaWpk7i2I09QFCz3rpmKI+SH0/vaqeWpc4V1P8AN
KrBIVX1Kp8uf0wHdXBT9iJE8jdy8z0T31YnXHHUXLs9zEmBR8lhUSQPCuRn/rnl3SQV40mw6JFNx
ykS6uT1mC5tyrnioEzezaJXmp56QDdQ4o5b4f3RKHjwzXkPPLcSa/xABK2csy87AnSGr4ztulQ5I
VfJHWaYyUrJIo1GU09aHqsdO9L1aiXALK3zOCYypNYlSYfeg0yKComV77RQrTcul377+/d2RbfXE
qGPXJ0c46T37tvHi9vknX3u26SHEV1bajclRtNm+lE4EccyX23O9lAnPAbC532puxxiSLBYTxD35
l7Gfoq62Ah9IlL5Nt4ZRh20zbXORrNyPlhbYLHVwaKPQlkyuCwygCiNOEGwyUG/6hiUBeN/fbn/b
wt7/D/JVjGXfeRzwBnVnu0lYXQXgIa6SxBOwGw++Fiudg4XvmWNfB2omDoN9wmkoya6Fg1g7PRKV
nxxqr4SxhZNljnzNJJy8MrsbTt5IN0zV54L54WCLleL9wtqdQ1lHhkpG6UMYjTHjsUunRzE1n5vr
ObksNyGBWKp2OBl0uuRTpcNSN29WAtp6njzfnuil0bn+/d3Wy4xJMQc12qOVTT+dzj9XRXlRTVyu
HIwLC2nOHEtHEyWxxibHGk3aWhbR6OvQy+BmDGyOAIMvLtYatkszMdvqUL/xCy9n5GhndhPYOYWP
rfr1uWGane9Vg5KI3eIzgDa4aGY9manx6sBt/vbPL+2C2a6Ga3jrszavTllWf4cg5ouVsYcaN7nJ
nfa3H7E0EbPTnBSlOQgKCTNcHVi87TmcBtVLVmVBXPOoyVYGamES5pDABl6UmYwxCXD8+ME7tevV
GiVwKQmaI/4QkPqyNLFWuzG7aFI8xDXQ6QbxQTpydnbJXqFR8WCDrM71tDPRcLw9dAu5wxwNmKWm
ExtJQeGOC34p1N4cj7yhg/oj7+q97/GVoVt6zHVxvNuKaTeAUpEAqGEB7Qy5r6bcOuObI4wLT37f
/pKlntOcJpa7BvqxnslPAsziNu+gsl1FwyTuXd0fqwHt/yxuzvFk3jlT3AdpCiaA1UwrFayFYDNH
BJZVQ/NRae9Ix+ZrrdlrSzXeADW925+3tPhmEcDjomk0NJOPXUusXSc0fWGW5a5kp0tvP4sBXTIS
Xbg47llz4U598bHQwN34cfvdF/bnHF4dt2meyRaz7xS/ffQbsQAGsq0gF5W0QwDU3MoYLX3FLA64
6Pr1Zd1WJ6jUij1gqDziMVPfMrP75GVojrKOyWQVQrvpKa/HvyOU3jRdY4EtzPAcZF0PsKoxQKc/
YSE/uAbJgTaa1hLrhSg8h0wXWVrZ6MmmJ6qmP0D9HDyz36Gtc1cn2Uq2sDD6cxxp0hWGSnRnHGsG
3G/ZbFyr39iiXwnyCyFkjhzldkZdoxgNHIHGdz60EetTGslcPJfogBWNuYKSWxqp6/S8D1WC23lS
ZeaRm0lyP9TZNmVxAKYpP0MjeHt7RyzN9Ww3tyBzOdwb+CkZrK99KcEzbbpPFoP+Bch3X9DHE4Pw
SZ2cSpNPkVHyi5lIvbLHlsLsvxPs3a97fgcyA5LBE9QacCNPfHfb5VAN9X4qWPl1Th410IuxHFZH
dlUaj2wY9N5sfbWSVS9cEf/dWN49H6BCs9bAe5xsMZCQqbGB8Q3E/2UO3cJY/vJyvmEwoghy2Ya3
Z2thZc+RoVXOKJT7DFitlune5DRMHfNN+9NKLrzwRXNUKCq4aIhBgQBSksYXAxqEVWLsiCcSqMz6
3/yGdUGWlEmAD1859Zc+6LrH3o0haT2vguOMCfkX6f4s7bxF4M9cMwAk1FoZtIUlPoeACgM9z2Iq
9VFINC6UOZAAlcLN7RlZ+vHrh737AA+Ry/aAHj9Vpv0bVoV7MyUrR+HC/p9jPnPDrMlUWMOpKhJU
GpzfPTEDZsq9KKuVXOFj0Lbtz/GdvGhoaSdtczLc0qyhf1IYd63Lv1cScHUVA5Brw+wk8lyhDsSs
4jtGC/eY8I5dRFF1J9367Up6vjSSs5MfLlWGhLwWbhZN/tWg3l85jivH/tIqo/8/SeZVFaBJcbHg
RbmRiQvWTBuOubOyBpZqFHOPAA2JzbHPEamLmgAwnfgcbpVy6zjQ7MsmFPHN8peZqT9u7G9c7kWf
WXreHP3po7ehlQFRMmesHxjjj57B1rqAH4+YN0d8KitVoLAiUfJ69L068FgzEuT49+1X/zgP8+YQ
Txfc/GlCBe1UTm31nQo/Dk1moz/eVqyG9C7MwKFm4xgFEmMfzK3bT/14hXlz7KfFe6PzsVuPaK5E
oprSAK7Ia2fdx1mBN0d+ZtpWHbCSaHzYAjQSYHnsTARUonmTBqNi0FtP86SNd40HD4mVM/DjEOHN
9fULc3LLWtTiJLK0vbTT0EWOnQEIzPTfNk7XuJZL0zXbms1gGbAew/7xNY8K61W6I0R4vg3oB4/c
CqtVIcSPDyBvDtLsPTlO1oD7M/px6IAM3TO0akMev0IKjKe/7NxdObuX1vd1ibwL29Cjh5Av99Or
9OE3Fz1tt4PVvF47p//lgv/tj3r+7AIwCYM0NHHLU1NU57puvvDGiITwQsqaV/Aufk5VG4KG4AWJ
VT5VvP1lev2d8jpICMAtoWjfbi/5he+cY0TLbIpTb4COttkGNH6Da8HUfrv90wtRz5uDRMeWtLmE
de6JoQ2+ddEdO4iSiKecV/xLDWpEWOs0CZUEgAPS401gtuPK0biwTuYQUiOuHeQhKDgXHX2smvoe
CPU7UgwhasRRXribPJ92Cf8k1Nabo0g5N0eLNKl59Pv4m2PmT9bU7Sp3+tSFxZsL/jfAJsV06svT
qOvx3OVi3JkUdIG4omvE8oXYN3f7MIhhlkbssKM9xm/SqJ4pbqe3F8LSGptdIVTittR1lHdsc3hP
9cxQgd/mDfJg+qn+gjeHG+qu9vSEO+mx6VIolLKY7nHNWhuapfefZQelNTqVgQV10lOKaj+YDUFl
xtDd0uL59ggthOk5urDgypYZQMjHxp4Acs+YFWR1rQPsGaAhRLu5/ZiFOZ6DDFUF+eWeU1R+4q64
ZBpiVwZwjdHtX1/Yc3M0YdsobsJ51TsSAZr1AE8pZTZvwjJ0OMXqCwQjwHt2MD1xpVbShIWZcWe3
g9LzJ9eFOdjR8AqxURDGTYN+SMqvYwp5+9uftXCN9OZIY6uEFoIDW5Rr9z0BU5KazkZpyA6SEf90
bgs/3jQsExrmsQ/OdQYdPLEyY0sfeP37u2PI66iQHlHu0bSbgzTbF5AhikgwvVauX3rA7JyTNTXy
iRMHyp6Dh3K9gsJmOYgvQyGq19sDuJAczKHGltbSIly4x4qxhH2NDVCOQwE/pQppiFurgDQ2OOm5
LhAz/dYgcmXwFnbVHKkHqEE/VFpCoN/3/KhpB3k/QWX06AvYOJExXqtML4ghenMwHtq70I/sqX3M
aeYHjUz9nW2Cat8bAyQtbCs9xSBLAANX3LVN8wsmvyPwpX4fCT/1IitRd97kQLYcwo066caNVRl0
YzWr+sEL+34utAyH3w5nXq6OHpX3GZuwYut2JXQtpLVslvqRQXHDwicc3drsQyabdAvrtbeSmq+6
a3ZDNj7cXkZLK3X2IGq4tnVNy45T4iVQ2G52GpLnYeL4a3oAS0+YxfnOZCks93p2LJnKjwCTowxs
NN5exXn8uaNw7ubA+EChnpOzo2wt7yrhKx7SqmPQUmqax9vjtNCg8eb4WEJ13mVj6RwtbxzcZ3dq
nfieKbduQYsgR10p2m05Mxv3yO2xSQ9cdEafBKWFNJTFsLL7cvtNFsZzDpexOuniYO7HY89Ro+yy
PPCV+dKVxZpE8sID5uYLFQEAFkK2+iipNuxQNDz+BYnFFEpxBMrlK3eoBYi5NzdhsJqhSVsnx4Bm
BsSQau/olenPOG+OgwUwGZSxurBUPxKhEwhPxy9QgJchqbIfpaB3akziwLPajV10wYQfSZwWpqfZ
i9t1XzvHf+VJ/CMeRR4khQUNXd50+0lCWRmZTIlkKV77jIUgMHeJduBlP8IBCI2TpK7aoGR9v808
qAd9arLn0FKu2kxC/Mw5toix44FyeFoGaQ0Gw8aGVuznKAXeXAod0r8Qv2mN6egmKt11zIIIlaWt
Azya1lS6FiLa3E+i7PJSpDLWR+cqnWK2yQt8r8dgshsVDZkiG+bwtcb80gqehRzKpeK6K+wjGoI0
TIYExPACRAYIhsq1/AUUxuvPfXDbnANGdd3WIkXh8Ugg17LTPGcAw9i/4qLYkNz2tpixv4QMYG65
VyMBWUDNL/kqKutN0+LRz/O31mU/OY2/GQ3Mbhwuj7p0DmnsC+iZuPf+0JE7MMTODcm60O8pVGgt
AD2qmj/YJP02waYCcsn0T+Y6yV4V2AoJqJywbC03NJv+NJRFeVuDalG+VZN6diiSX0nsr25dAfYS
T5dRAF9lG5Dn8b72PH4smxpl5rh+KVt/14hqU4r2hfLqkSReurn+DjSLd3VMolTnEaf9Y63qHwby
jbBg7o+CqDAn9dFDfwwCgDu4ROxli1t4Zx97l8EkmPTbJoXrQRVvJOdRzuqd6/AQ99fQZtbJtokf
FE5qBdf35kzrrTXC8LlvqBskBH4G0tbnMXUhpAbQjpnf971zTGV2yOPsnJvsPpbKDgy/3KW5de4F
C+IM5kaOt4mZ3kCi7MCd5sgbdaxMcoDLzFegQAPR9HfXLmRmgGs3OD+KuL3r7fRutOsH1BPgC5no
Bzjk7tNy5KGfFr8AiNpehzcrkZTa0nsBAyULtJlnGwabvbaY7v1c2iHkvr7ZWROpVm+n3D55g/2t
hsww88anwhzegKO8dB5zgzEh4BjEeoiqov5xHenrGZ9aLS50Iv3S2tUzEc3GYHJv583GSfIhaMd8
3zMv3laVvC8IdLga9dv3vAvP7X4zNOZvKJ8cLDYGwvW/DlKecppu4Z+xYbERgnHx20uTLZoNcHfC
H4vYOEF+FgWLK625H6BArfIpqtLm2YKd91Zremdk9AWpgQNDJvpb8hECK575bXB5cU/c7kxpO5wd
y3whfmZsqIssPumVEWTccbZDaj3KMn2gKoUQXmKy/QCtlg2cfoYoq2mKCoJZPwAsBzPOikCBvqnd
ZIfInYZuPXZfrEwciqZsnngL6yT0gO7B+HmAco04iq7Mdx4qI5sO1ueY4/IbZGGdnaEd3CFgWuOg
4RaQIvvOROdthSeicuq2U29GDi0grj6pIJO1GVa19dsvso2vyEPmxE8irv7YRl+Enjm2AXSAtzmC
LqBKOyPPul2sDCvok3JP9FgFKodbWlORkzUMe4sXIUqpaWj7Rvkdl9oX3th5QP14pwz3K/wTX828
t3duVuzGEYmC7+YvxOi/tkLuRg/4flNlTxlcQSPd+F2IdXvuTfM7pAMBUM3PVpqF1G83udBkkxoQ
OZQ+2ccqnoI6T3cSsMlI2G0dKic/Fx0rQpIYLDApnSLm1bBR5PSpLuKfCXZv0DvdsawnqJtnSRHQ
zjni3d7QoyxkYI4Erwlb7zAlSZBl5QPpYAkNecwItIffNUmf4c8YB2lmjUHTpvcwiK+CtBtz/Kx2
AleZ8VFmk4iylsAnuM53BAD1rpM/ldQKJWhPhQrMRRTJlHkoEClRBBj/Xhfe4E3PsOR5ipPxWPUJ
4lnmfIF5kxHpPt4b0v1bxrwDxIcEVx3lgHnmsWndNybj01T4X93M2WRx9WJA8RaWvxFCB24MU91G
OdwNa1aeoVv41Ln06qY3/Mb//idlI+6bMqm3yShRNaRQeMBNG8R4F4qMQsNDYFI9tEb5qe4mb8Mq
tqdjiy7OAJCqnRXfHbAtoi6vdxVogDCrd7aNYW1HKB5YboxoQQNrLPZgYR9U3EA9qq2mrVZND6fC
pAgVRzMDDeh832h2GSnYg4aTZUduwRitc+Fp3vlhKb0d5ETDpi7bILPryNDlY6mr726hns202ROr
QSkFnK4SkGrPDGVSQVG0c/oT6+J96RVvfcz3rts9oSQCdq+2QstOmiBPNdv7pvxD2k4DFjlOm+Qa
8t3xOIDXmsBIQpYJTHKTobtALeTs8VLe69Q/WaAgOmy4IoNh4ubDeHuy/AjiZX1Q5uSHaenvgwe2
rRhB1yn9AjuYgr1STDskgJCvLyYT2FJug5YJYohTE0QG/9GdUoijyqPdk/10FX6PC7jzCPmUivyx
Epm/K6CcGzpci7BIYejrin1jiK1wxo1DB+TG7r0Vo7bkiBYqO17+w7XaKuxzYQbC6llk1Po3zbHo
OzUdvUofWOZg/5dAuptJ04dNaZhR7/DukENy+qmIof3CCpwJuG7CJije0EEdvJQ0D05rRa2j7Cc7
hw4TncQm0UP22sc5dg4twWfCxBHXukt89wWu0HdW4SWwsafZxkrgvZEJSQ9VzH6NBskC3sKvfOjY
EHis+5oqDfEPOflRbblFUDlFGoihfyOyNwPOEcdUXjehNV1JMXb+xzRyACQIVXvbtpODsCYnpFmL
LpyX7y3QHjadMdKoBZs4UvA+2ymt0hD9hnuva8wTEgRsPR2apgUpqwRQi9YJFZAumS9lBDjzT9x8
D9h5R2OEf8jgOr9IP9kbeF7GD0U38B2th2pvjlTcQQ5Yvg7OIM9JKasNvI+xWjNiBHlD6peYOHWE
u38aQHr2Ko1aAjkSGIOt0VMB0T4ciQsXIzOGHW+VoVZf4Dow5DZiVgF97qjFz+cbsx7bAhzOLLlv
ALLf1l03HWhmtSVwmMXwdcR+iqCdRgXCRAGwQAmV6s3oZ/KFey7yRJDPIys1uxC+udWmN7LiyGyp
X0clsq2JtDXkvDX2CbAnTpBbBcIa1AGrIhgn2/6TxYkTaLdkUV256pCNJH+Ms7Z/LHyTlpveSspn
W9tkW9Z+91CLQeITqex+2y3NXp3ayRVoFej1qrQf4boCdcE48nlJYEDbp+njVE27znK7vV3CMIzR
cZzCzM7RVaf2tBGKN1+TEhakTGTjPq7N+I9hDdWfNK4VzDoE9Li1nPoq4KgRRUmbaCtqUgk6ZV5J
R127Zd1uZJY8+56RbVr4EwQt5O02kCFiW16XdNshYz3inpltXB3HlzyjbENRm4HG3lT+sAfbuB99
u73za5HdEc6sjW8QveH/4+hMtiNFliD6RZwDRDBtgZxTUmqskjYcqbqKeSYI4OvfzbfpRXeVOkUG
Hu5m5mae9YJJlx92aSY+ZeXbNwYwJzLxhwhz3rbnarUxJ9O9Wb1p+tPISlR2z3yyP6qB5mNoIT8d
X2w7N9n80OAavq59kf+oIBujas6/rbl7HtL2W+YW33uWw1ttEx3bsv6g89b7qnIFAGP56mM5FIKV
V798e6n25pavUecPZVzUM+6/LllNT7rzmwPpJ0QdASLsVrm6SNSS9FV4vY6wyMnKS2U3Anpl8cxw
m80VF5vgqcB1IhbVSk+8KHePp4Y8GVZWh3O22h95NbnXZrtnWw79X6KOTspOstuAIyLF33tVa/eD
fUxwgYezI5r5lS59cf+tyqzDlHYsTIhECXtygsNCJxy6Rtx1+Ib5INbWQHqMS+2UjNWHsJbhPLRB
c+kCYTNU90+GLSdMUVZ1quvMDvtEBxpwLHF4fev2jIam+pclWx+u2Zrt8VLUCGfyE58rYWNwrj9E
sga3Cr+LiMIosSFK8VbxhHhw+3L+VVmTle5yj6WmUN1Rb4wPvD054Va0+bnL+l9ahM7YcMXghxhj
YJhGPRxxWFajiti6p8zaavoieK2Igq1cwtrM6jj12vqrDLw//ugtkW5XYmh9wdnfpDy56/K0rqvz
JjlfJ98fi7202uoAo/DcldObmU1TaG52+kHmNpdSWv5wIvXFt53qDIL4yBZosptmnPxlWnY8p6yW
h6Wc5LEkyfIo5LhGVTLk57FxiARrHRH1fMioskYzcs2luVTOXDBxITKt+t6L16kaYlC6Ja4sYNgy
H4iSyyUJooI+fVl892jX84+0zelgJcNtHfuMzq21dx0hLjRe86+1KJyw8j3UVOS/KIfevsuHgiXb
qtnN/ZyefNd+LzNxoS/tqDvE1Tee7r/rxvkxi7GMSgPdQ9r5n/yKxuM8DOuhH5eXhkifMDOxAcYR
8LkFQn2U4GKHqcz034mMx12v5Ne8cd2ns6nf/KXvYpf8mz3oQxWLbNEv1paI2PYsGdb3w1+KzAu3
bhLsyrhzNDb2EuH6CWrDvd9e/W6lftVmHjwm5rQczGz8SpqqD6tRltFUd5LRzur60ClI8qYxbCOD
k48Eyc5ilfQSxcbQHbacnnopaM36oZ72jaHzo2Ukxb5uCWob68DZS2JgKJS23BVqQlew2j9EHOjI
a/V0rfIhj5fMdXgy5V8FZx/2dn8tN95cz1avRU47MXRTetRlWZ10PetYds5vp6kH3jbLDPB6YyRs
Yv7LeLXYhDnaafWeJi3bobY1e94B637nB81beu3WuX1WLoJNKyjdvZ0J4+QQ7ELvl2U7uri/Zn3n
6QIWp1UrM7KWrD+F0Vm72nCnuL67FLXL+LtB/wE9bj3OnIVLDXUVtnVb7qXdF5wkDysGZ/vuVt+K
k5yiVCV5vncZoGNXswhiwzw8V87gRe6YODvumzSqE7MJMbs0DoMq7x5pdhAmm7HdGq7EuLSL+V9R
lmDYHNnH0ahY7O+S3rqWnUWpdpxf+MW1R/BoZvBmEQdr6X6raZwurP5k18oa1Fct9ADU1gYvxsTP
nNzhx9VtH6nW80OTOhw2vl4+fTdJfrum10Y9a5Y7LTJIeLuOmfg/2m7pwqUFGWjLda1uaqxSdvB9
KfZjWsGjMm0kdYqbj0PO3XfWiLwnJ53m2Rgwlp8pGD2Ze+4/I9iGGszB18Yf/luRP7cdvikjjMjo
qqPs68C8butK0XdmJ9jhI+uGUyrU79XohgfFUtVDv3l0qE1R4rVSbOrJSlaMTyokYbtAuYTHdaP7
5LlN6u6rAEgO7pgPRuA02aGWG81e3++EORv/urkpHxXj1+syKXM4BiTzEiRiFqsKtaVluIic/lVP
G8M6QTD7fFDJkx5aKUPfy5gVuGENmN1hNndtYvufjpP0wzUwK/svWiq9Z1t/+amChZ+li2zbWQSY
dKGoWwTv2yCmvSq1prtV1WniV02i0VbmvrTaGqDSd+N80YAWaIOi0SDeaoJE3mXr1sbMzA31G7Su
TVZgdVvnUQE6fFgyvztua5GcjWGoX1zXCnqqZCbMsMcbqw6T3B3es8BdvxSXa0qpMMEVcBwcUGl5
y0OPxVzELqFLqpJROrE55UaGxLYoH3mXLS/Cwyk7LG2y/TWZC484x9WfiMdY6PB8ueE6XU1TXDb+
tJO0jlU8d0YxM5gQVlXPQXdO7cLEzdKVxnTBNJ45xMnk8NfM2z+mGNO9DNZ/qwNSkBvt+uJnnTvv
B280/iPdxabpWosUSJoErD/Scv0nMsYcbL563Ha21Zcssqvqo2AKf2iKgWhCnXNlLRvR5VOS5tGo
Z4f1AktHEoIzTtZ0evBG3R54twgDLr2UjT0TudBSJw/kZiwiHGwVXNeU1jcFvMERhBEiNVfmJ89Q
drTwMCOWQGQ8Wd6YxS5f0nkjnvc2W8KNaD2zuLEbsM5GqwPt3MiHEO1BT2CKRYdFgNZVQaMd9Go4
MgFWV5B8IBGjbOdoSkvrKxiy6lSYrE/ULo7ekUGf/NISrfDiO1ZzqGzd7j1ps7WcB0S7ta4Vmn6z
3sVB5UV6Vv5VlkMQTcPAIK+Tan5Zq9UPp6TML0zxdBXoCbBU8epztXbLfz1d3UtQJvPDujbGYwBw
8EChEKBGa3dxm6SNurybj4p6GCpi758zY6zOvekbe7VmZRPrIS3FUxfYpNGm9aMYs/U/0zaa3ZT6
9qHureU5MKV/9Fv7dzdmeIXoYj64Sz6eSzGDNqRgVEPW5efFzvVVt0l1phMan8eBwcK1jTQcsrl9
t9u5eoHta07jxtZrRSTHYQgM8cREoGPTG9qvuqMJ6ka1nexB3ZwVgCwv5RApsmn+1KTiRNbG9Y4f
UBO27Po8ujV63mSQxq7ZqAR5nQXhxGW878m42xPexZVR1wB3FUhd7uZGbFnzFuV02qA+2wAO4eUY
wHh6V+TqV0+VeRLbMB7sdDTixhX/jXPAzWFoWJTMqJz9lGf2tXECtyfZUd6PxmRfMzv/p5fJDFku
Y/1nMbJTZy8+yB+tzWORuC3OEaneNU7yaRKEeZOzYYWuuxZPltTtZSv1HybWFivbzCN7kcUrdt0/
SJotvyxZt5B8aftKvRifSQLMbvNkd+fE24xflTvJv77lWbeULHgockqfPY76d5XjctbR4+yhN2rm
uyR4ZCWzjculZxANjDYyN/wHVCX1q1P4zk7oSYWkQA5f5pZlv1K9GtdqddaL7YNPZiu2VX0wUOOG
dgtrJf+2Q98cTMXQI8c+30u/toljl+ahJ7gq6oJW/zD2ATL3U4LVtocV47GfBqDKXCZHFPvGYTTb
OU5oNPc5Rx/k0vpw8yUgiFA811220fNiAfakbIh4FlkxcimrKqKFMUPTdsjZDAhRNYtkiRC+zCcm
8D5qbOv3ONVmSGP9q9wKhuihzj5pMKeo7hTp24XpXYbWbnecTZZwyYy6pLjt70YMg3lR5EZvoM1b
F7jWfitttW/SDB8Sp+25/wHk8Q3b1I5r3nlfjSLgrl/sU7ryrBttzvwR5u3Nrt+EXPpDavVFLHNj
jDDDMK9m25R5FGTm8jhims1dWch4kZN7P4UOkCgNSWcJRh7VBoQL9ZiOLEDPLnHK18BL9M5Oivxm
lEQmhsVmZJ/zrLiMXJXtNpEGYE1NB3RfuXJvl4GO3PZuZ916Y2yltVuDJdrZV9eV2R9GkIK5liTK
iGlR74hUcUNbZNxyTamxRsVXainy7L8hMdRN5PAi47qoPera7EnMSHdpl9wXiBj/r5lyvDu+sbDK
CdtM8Cn5pgFwD41XLefcE+4I89IsP7ZZd6/rNOiPXouUYO2uNk9e0cB6aJDvDjuJtw5xQczSrLcP
+rp8sdVW7qniNL0tDfqR3yjbJaBRD13atH/N1Z3DlZ7mVyNV/174ln/TmP7xUZa5ipMZJ5cuK6qj
Sjbz08s1v9ZcrhZsQjDrbOcGeYM+AJ8VoSgdIZY8+t1IqvLfXCB1xWt6ei3TDFkCjizxBM4XTqZn
v83jlD8Iy6l+kWs47kZ/+f8VPRbJ/r5g9hY4U3XNIeyOTRrY9HzEhu38DUNY5rPHpTecJu4mnZYx
DqLBWU9cBZNXe7/molwPRG/1B7NPxK2rhXvShV8W4Wr62QWfHtCLTFlJg760mJs4F471xtussdEV
RhP3bqHWvfR8bvjVUcf7D4SWqDkmyTS8WGVGpSBm5gDNkN9qJ2vPg6rrWE0I5gurPOWBmC7a3ZY9
smDnbzH25mNntYwH66L/1RK5Ud4as0YnDOtwyi0DHE0lrrwG7TBHHulrJ1kNFXPOWA1uJPzWe2m9
P6u14NaVOMSAlxTZflTLa142RezVNlYLo7zUffAk6nGEHMOgpNkqIOwFjyZ5GUtxqYzqNVfZRPKP
fQIIfhQyeauTcj+13tlTsgXAHN76YG1DkDEuJQk0zBWlSiJQnTT9smnIaTK3yPKdz9Iz95kn30pn
jZrZ+MWqAPOKyE/aZTuKLgyMH8kkXBaJsGyWnLdOmffJMKoDZm7qR0q0VDjNSVzl6jqMyQPpWWDK
BdGXuCPtKuiASCasPSiL93CI0777qHqsd2qTcZpBpCjmP4MQv4fKPbt9FUrTjNZy+jUV/anthwfP
KiM9F3vOWyyr5aR84zVvLV4bqzxs5Go1hbVbC+bVfD4HJENJ1z/doeKl7H+MrtGhKIdPvOSPY1Ni
3g8z3dQ3zClJte1PiS6eRmm4kd2MGKIZv9ltu86ee07q7qUIiidblz3wIVt6i/kLQOxfktdPvjT+
pcNKY5XRCg0jMDzKjaixJv+kPP3gsUt/cVtb7HpPfdfQCqOqp4vhbE9+m5xojE+S0q90/RJsxnUL
0l091h+98M8q8F5r5Qacpeq7MKBHfYEkC8dMp3qcEzeNCfTaDgDYCLidBlWW40VIw3B3p8KGlms8
tKwqh1btHkwu18GR7zpJT6NO/0n89poBt3YHIkwYEDnOQPhu4Bz04F2rsssOrc6vCIW/7Xz68XgT
jzToQ7iqAVtDclu3Nqr76dS7ZLWK1KV/xcLBWvyC/kboWKX9bthYdEl7u4F9ZeJckqyAJtneu43U
a1q6JB4L/uLYGdfJbZ6zLtsHg/+jprT+O2z1t8c/DsbS/nj+GM+O+Bra4Xo/BCMaZZ+Vz2kbohFb
J6OHGwry9l8j5JGq9cdY7gsB6fLRBgRNLNtu4iVKMjootPzotFt/30LdZ8FybAodW1mBR35AMG6z
w9IvVpaJ+RCH17Uiu7Ri9G77wqJngqoSva4gVqXkPU1hm40puQg9fmWiYNsmFbe61A0ULb2fSeVE
OxargDzfFWcjnft/xsE6Yoj6npcMslt2UqojFFzgEFKIdmf5ZrCffH9lP7DvEJXWH62b3lz84wDo
bJ/RVCeHdmo/F3w5eHTLG9cay2oY50EDOCoyx+a160bj4Ni6i01/najh1sgSXWVCh1cvdsuyDC/3
yapUsnfliCug4OZKne4VIDqPSs8ltl45NhgO54gH1px5w1To9a2IEnzcYjWbNx7vffnG/17n5dkb
l/3S2tc0N2nXXQP6vo8WzAZNSWFsZ30qMmnuRieJYIVeW1/+rY35AbuPnHPYxSTRsHqXHL3Ey058
YSa0HvBhmoPhpzbBgvNowoW3rYOQJL21hX+2hXwd0+nmO/bFSZdf5mZdJRq9kaYWSC9TeP5gmYCR
n/PNymIfb9wGP/xG19xeHha97myvO4zb9LgmI5hQahuRMeR/pcd04zZ/rbH/znl8gPRWfUBwNUYt
OFzYZe0hgCvM3e5nbpIXM/FdSDD7oZnHJ0yps2Ot+3/dGthxsbQwrrVJMR1eTH84jfiu89JOUQfu
lQJ8BN2DW6rs6i/tc1EqgAKSqU/WjIfXxn4JaGx/UIZCBM8hBnD42MR4mWvrgqeZCIUPqjtBma60
8UM//W2W5YJm7LsS9s6sfS5DK22ieYSw63x8JKzcvGRkXtfleJ2ttHzTCzuvmjql71pVr391OcZJ
Wv1MvimRTtsPZePSC+kXlCh7yzaepawuQdN/qq568JuUHBzHPdgswoR5UnZxDVYUsSd6zlRzxUGo
ftq8LJqEH6UkrsWzYZvhXJgnXLsvOVdODoiowwQuMnRwoBdOPe7SjqYK4LdZ2YCpoFyJkw+89Lqu
06FUze/cTn7cFkhwKL8nh7RwDTDMxk4aqkaKOK/XjwwKAxxq5yyWgjFiKMXjtgEtsMpLorr3ctvo
5Fsz9puqCLWvb11jM1ktD7WZnLQY8dsDq5GbT1nlgaGBTcJ20fMOsveJDKLXqatufVu9ZnrL2OSb
3HCx8cPTRf23nea7/Gi7eOMod25eW+HS169bWRuhLr3tQAPq3SpPQuYRXrwU1CVZwQEViMsQYmVD
RGW7JFO+g3qzl9C158+BHacjZHBUymxXz8gumLpDPTlVlJNbZ+UblEb6PPbWpzZXI+rzbO/X1kMa
6BOeqUdki7FEUZTdP2oVWF90NLQS+eua0w4MLpDeYshrEdh7p5z7s15TxA051F/pcHMWm/Psd308
JN1nLb3y/99WjwYpSp2ChOsqvdWenE5DMGCNMDwwj2yY4Lh36boZipnKye9yf9TjRWCF2qfVL09C
T2PA9l4Rc8TLmkDCGr1P7EEtIyD++mTPpR8lpe8+eFkzHc1AbOES2GmYVdh0+imeSqt4LJzg72wk
e1ZXnN0g9Eeu5jeja/dNsiFsM2Zai2r+z8i8314AXDq05H2r2gFfEo7aKbkGNP79HxPzkIhv46Ny
Fx94BIJXL+5/CXY+aTntRQVPI4MdU9ZD2g/PRk6cC5uTb0nAbWN55R/PQ5iN138bbspg3M2vAXGM
Ia1xFZV184eEnpc+pUA0608XyGdlGV/ljI5B+C/+ih+qLNbHrM4HSAFs2kt892jb22O1rocpTZeY
DVt311fbvyCb7vDcCb3jwZ3VYzavXhTY6uTxTjgVdn2dWWBOmen/jArXs6YUX5JQwMjDPvHmLv0/
tkNT/Pza4KjFYIQzLSDxVs8gPCz39MXZS7Z3d+4eJQc/CXS/K3wTDztj+rWsUEZyEu+q5BWpOENh
MlvmMeCSjy3Te95MA+bdfIUUPwRd8VEW7P6VWfZoeyZjs+t8E/d+Kgf7pVvsn6C03ivqlpj9d3eZ
XytzOFNKufx88LhZdvtkWv+bcvMha+cXkTggaciIBu09kVdxtC0pmYRamlwceS9GZzTv91D5735y
gntrbO+CoX93A+s+NFve61QPbeQgTYz8tU5vpkrXeBvhrSuWjn5Wk3G4NFOEYk0KUQ9I/LqhCdst
ZJ6f6swvzs7i7H3cEPGtFqwYGK4d66y0onmqkt3YezchDJRwRgfP1stfdeuKBwH2GLrAxUwHJTg5
HZRPL66wEuEH1aVbdDRxpoU7mewg9UWShdmsvRfJCkPOXWBjxQRV8layrQgr7A7PTFBoWR0niMu+
EZ+ETLq7INfd54KY+A1dSynA64wF+rRhNSXrtu4/hGX1L4CtZOdh7rZL3fatTPzPjU8XbabUT0AU
ZbyMfXcubSr1mNeosnrVhGubIhNYTaQkmos4t5YXC/Dn1hj8Em1SvDv1/Ej4oHFzBzo3HLj5lGzm
suKR7EfAmuN8N9903KSKERd555IbR+5nObfs0m1phLTFeDFT4MZxRa83TgFpwrPu9uAqXVQBTrCI
YA9HOlj3Fdfn4ayw5zm4g7eeh6bWL8VKSaDxWSPPy/Rbmgfb1Sva7YMW96lLAQxEre470BDyciuN
Q8uU9+YaMr31TXkLKvOj7fv02jdmCs80lU+YOvks9igP8k3P7qFOO4atQf7oaXlpa1kcZo+uzuql
itjdLTEZTbIYtuqfyIcGNmIGMTG7Iqwz+gDPMdF3zNWPqXtyrDbNDDaDb1VGd2rp2B+cJFWXgrn8
2LgeyE1fTShwSlRpE6v7lswSapLxkvQQX2Ab1z6Rz/gG/Dcs6/I85AHZQfNkPpubYv5AaLBrhNPs
CxOuqnboibpqTG8DetlTnjXJl6+L5s0yGxRlTpseqmbsj+1UyYM54S9D26R2+Ygyuw4MefA3F5Og
wlLIuOCHmqLtDxVeCaHjQbbmY4GSx5rml6aRG+TPOEGMSKe4pY1rl2GtN7XH48gElAx6vtzCXH4n
Ypt4MrD/OLn0u9x05i+uEck1Vn04tUjCCvN2/qfda+INPcvXRc9SUl1coaQe+8Y2Lz22XtdmHPmS
eoHRGpi08WDUSXKuEqljXFUA3HHA3lsa196xWcWxDLL3tpr+S6feivMOIUC/2TMqmmTYA9aWYTWV
E7MMsUyZpPmcAhRns8e4lIz2H98rRWg74k2aE6iDYxfH0e8dPLr85JSM6Qi8DKpINEoVL43VxcjX
ypeScJ2wabY+slaFBY6CpYSoXh9KjxjuTkBaFSvKiCoje7YLeCyjmPNoreEH26V6aZMUldfSreS1
2MVZ2kpyEQHjhQs6ImyJ8gklFRbxBms6yYD6ZuJfnOyxCZ7xR3rSSUL47P0sb339yISO2HCxoLal
/jD08B5YOV66m3RPbhZcCDg8Fc3W1CeOyvLj2wWfvmvU9tWmvfNl5lMXxJ63yDXqHajwEC7fGXdt
D2d3t1VG9YD3bti40iyi1vYcL0YDg0rAWO8LV3W3tnz8xkU3j8LSLeIaY3j/jCwOGawOkqk6gJo5
TsS7VThPBv4s6AhYikDB6Sfes2y4/xFNTH9KF1USD6xhOZo7Ypwiu93GMaykpZYoaVSaxlaXu364
VVWWRd3g8gzWYci/ekf1I4RtOYkTzIZ9FnQ6yy6QphrirKt7gGu7gHov5OKJe3i1UTMmBjKL8cG0
fottrr5UJUaFliKbPLjYUS7HvA2Wj2UZ75d+09XFEfTTNq6+I9H78Vcqg9+/ZV6zqtT7gdp0onlw
gjH0JY9lF7B4nj7b1kLPV+YlgoNJdRndlSGUPHqlB5ZBlYCa5CtjPHSkW4oTUFP6vFqmcSOofqC5
Hwa3243VXJ1dUbLBOUMsvHs8zOXa4gjih77P+Q0Vw3cdGlmjzFgJYWUPqI/8R6cZkDMqZaYvQxZY
F+2UoP8O9u15lBRO9TutqubDRGHjhlY3ESanlq7rbjbeVD8O2ykYLmfaB5JK6lUylqAYi8pGFfal
tX0j4FL0kUKI3hjPhgI3jow0GwJAhLWvDniHsEgtPe12XFnl2kei00juoDuYMqU7w0nh6f1kymlA
Hand+r3yrPGGZyFKTZ0Xw69iAes+Z4aBnm40kxJr+2bLBFgsDyl2Ru38Xct06+JgsNf/mhYSKmwy
q38d18FDzicbFsDmhomM8ZuL2iKuwIy6TAD55svsZ4QOWLWkkUHQH7mgIRR30/aKK803SJR09fiZ
ehVlHm6IiAO98hrvM9vgli2EkzFO4276UW/WAFZVFKtBkJiNSEh0mYHdBJ5fddQq6dbgIW6FbXA9
I5ogUcH9IyRw/8PgZoKXpTeBsBE4W2OspM3zQKhOfyun1R+P2JYVKVbmje5D7SqJVXbl3bdJBhvq
yA8MhoFiLhwrDmpWi+JWe6Hp6L0OLCItVAJPtlM+odJh4jA8RE7pse82eOlIoluh589+rsUXWa9b
cL4vMvWR5Hz/rPC0GT1pYQYv0qntj0ZVxX8gn4jr8jWAq8jRN9PU+XddamtqpiPR6AaopCrksUkq
WcfMsCh3ZD7Vb6vbuwLub7YUo89AcCiiQPgQt90ISluFM4Y0Ffgi5tm2/an7tRA7T7nebyBeZ9r1
IuP0SF24Bw865+60Y2Y6Bk7Q255Tmr/Xvi9YhPCL+TVo2VJFEQrADXnqG4cS+u6pdZqiiHD3JdS9
4ub73qxCktbb8xXt/MooA8pe5zx2w6LWE0Mtj6+p7iLxZFHFeeR3x6aiGFQFHWyh4EAys72NNgA9
/vLGnds1+6WOimA8Og3SqaPl9Tb0rbVRmDDgbj7JYHaz2IKC7Y/ZhI9s6Eqt8GEXnfVa24mdoeOc
ofSp1sRgKPbIkOfIka0B0AVIp1LOAMWBWjEvwYsK7bpoBY2JFuUPcG32XYL7ohAD/bfjukZPiZZT
DOk5GZV28PDTA0tbJITkkZ0Mk7qiFCLBuFmV86bGppVhcB/d9gPKnuEJDrJDYurRf2Cq3vmE0WOi
0ED0yKBm6GBBQ7YGtdvKRnBeB0EBsNNi1sMun4RdIiE1hRVNRrbc5bvCBNbiJ7y0vvJtYiwU5Z0W
JnlK5p7iYrt195a4YjxZfgsjpnm238HQrI/YN3XfW+AUQ7SucrGjSpUOJuzpDLjkr1AwwBIJEluj
ldYWtqXom1h0JBZhe28i7ZtF16S3pDYtF7ucwUa6UrlG+pw0E4IWDL3kASwQRUtqii64kB6JzLHv
cFK4OXOdhIWY0IEqxQPAEUAOD43jnae1Rqp5BzADxEv3tioDXhwu2aa/va36r1TcFuz5fYy4HcHM
CveGrh3FQ1H9aY311SjoqeackuYTv4mf0/bFZHzjmo/wdrqqvGlimLN9Za8gfTUyH+LbGUSvME+n
zbIvUPMHabouWFnxn9eYD3qyTnWqj6wEHRLoX5SHxFNb5Y9vYCAWVPK4jDavy/SNkB69RI3yghTJ
nWevGgp0QgZmjhenyB+6fH7rcZvUovmkvb35gbb3AbHxYVlKbz8iP0Lxidi5fIRUfjNHsTMAQyxn
emyVeMRl5wcKr2fiQWS3cJZSdnJMgfcXiEEEKTbuZ+1eTMpmBMn4OOQJep1sQqZc48Ha5e0rCo/H
YbLedKYORaanGEKNmRZDjiMrTWtoj9tZZNnnVHifZlM9+n1z9I32sTFWN+S7/wQlOiZWxUSRAK8l
6p0bpYjRBCyRr3Ai61TMUIeaehl62oH6Zuc1TQ7bk9a4zieylFCwjsfJR6zsdyddBm/g+6CXQbCX
U3HMhvbF6tYl8kzrcq9HrCqlL9vstWEalGRn2kzaZQHW2itjJ8RW07jltBRcOsKZnkUyn8fUEzsy
uv7Wwjpxwv+mzvxrdnsU0DlCkd5OIKPTKw3Bh82zVZP1z3YgOWqEaV15alCCytX8uB9HtC/Tjmf5
qj0+ZI8dRkQaUx+nA4qgFNX4UFqv9w2VoQx+C+bK/VS0PznHA/lFuV8Vf3ZT/alCiJ0OsHWavBlN
1jgSn/y/TK4HudUPrEei4DLes3z98z+OzmNJUmSJol+EGSoQ29SyMkuLDVbVXQ0EWgUBXz+H2bx5
Yz1T050JEe7Xz71OrOop4Buk5Q05aanFVonvnXFgPChaUlGXxUH65j9WkRVs2rP2mpaO8BGj3YzG
woWZLwKqLXZM5t398DCDqtZ54Kxmt/uSPpOnocp3rEieVnRNJ1ePlMQ8oB5iQj04P6PFAoihLl4B
W97Bjqs9S5Sf+w7fxOKbWneSdoHJOahery5RCp1oV8aw9tLxfZDynuYBui5rkFd2qw7NSLJ8hWAR
+AuEG28duM1F0tGWLZjnC684mPiAAvg9CyVWZir7pb4GjgD57j5bMVKB2FAwehKHtBVPs85PUeDf
S1+8heTItNw3jPjrW24kDcXozLbL4jFwxNlVMDwRKx3hyccT39pb0jN0tyZ57grodBwAU9p/xoOY
Vr6/+MxE/bQ8ENSIL71FfxQPrMPJjIF5J/mlRj10gPLZS1XG1S5yu3M/8ALmii1+iLJbytRkVVjO
Pur1s8e84chJ8aKFe8szsiom3JaZof4tHwuoOZou1/uWBvpcjmrHpPoBFevZNZMne1QfPsGjFYOf
aqo+26G5ukF+wj2zZtOntTHU/I+ZxTFz3Mex7octS3NP4zCa+7RU2BpRpFjjwQmWfZW9/dsbkt84
tskkjw/W4NwzN/whv2TDyBVCKf10ZuttcMdLi0a+qWt1JVz1wxEQy0Lu+rz7k0BwLh9rlMZHnQfG
GpaLVVN1/6mc4om9g2IFjL9i8A7yFtC6dsW/XDCusMf41VxEUCtRD4QEkhWmz95AjRWVOz9Vf1hc
SFFmxPG2KRChFTF5K6wgR9l7x0FPy6zlYVoEDuqPl6FMb6nsNiaN9tZZQqDnOb4Ouky3tjs/xAip
XYeHMm4/SwyB5aTfUzU/ZkIWS7IfqgAMcWYfjFQ+9cYkF8JsO+jkkBT+mVJ5CXQx61U8hn8HaZxD
o7iCjLVbJKYj5gBmu3hqf8I8okmddPcbj2V9sGScH8NEFxtThc7WdbjAKHxfwXrXbi3PVaBfg2Vy
UJFORIpQYnfffiL/NYm9dRt7u/yGQpTaXBgHcF22NtsVFa5gm65PFn9x0E14NZiXiQlE0crLTxa+
7OoxeS6Ud60bb9uK+LmyipdIA+IF6dG1xh3p9JcwW8pWGd5J+96lUuDNzrODxu2kKvbZaQwOK9tr
PmUmwW3kxV5C3WpaZ86Nt6CyUQLJvsafdJoq69eNeJFEvesy8yJKgn6rBGKoPyLNUc3F9OlN953m
CpMA6fHFVO9b/oRiQjy3qdmHiPeBcSs+jOowOOoyheFj3YBthqH8avv2H0Owp5proErr17xl3Nr1
notwKzZ+xWNJT0S3xoKoxC+2OcLACvzQXXcxEpgXRu/YuzYaR6Uq0CHyPsJHw/vQtyc8SOkumEvi
Xe3mRHIdim4uiF6MQ8w61nnqqntE75QY6Qf+iwuoEIM3Hdy9abI2CLaEJzOoLmI8Eb46ylBvjWy8
x5m+p7WAMepPMvQucIloJXH8ryajAqu8fLWn8E8s7B3ZHasQB0RViysZyBzfuChrF/IHKbHETzAF
1SNbOd6GSfwS4fcsA8r6ZZfQ8v6NhbN3eXN8NZ6KpjqTRsOOIXKcjXrPCsJzNHZY/npWbyZenm/5
OcWqUECkdiJuqcWfVlRjscH70x76TH6wp0SvRMKsLO7ccdvpam8RGMFaehdflGqeaWYPFvvdVplf
Ip3CzUfjYx4Ve0sNh84CDEqHh3YqH3DUfOZDcNRV8xxO3MSDg74cDh+dF/4z2IexxbT6lLvRMRDl
1Qo4JaIQSdSYkkeKsjVl1jav1TNN+sZ1jWqTQjA8tw1Tkgqv5UL4LydGHe87O9/7TbbEjO7IxGJX
URF9JYlXHWIeOM8LCDpO9xxB7IitmYxUr3Kk+uSTCgSz9qS9VZV5HJzg2bXdE6rFfmKHjhNM91wM
N1Fz5qCijbJ/pPX5CPvip2PNRup216bFueoTzqz7dleN05PkMTN4WkJiT5lH5QdKrr86Sw6dgRPJ
zQpCgzypT8CJvwqMAjPavh7ZDRM0jfyybP1aI1duGuwS4MVUSpUf3wwdvdQUK3XuhcTMlSnbxYoN
8nH+WUJmOYJMRZO9xH6a/FYJm0rD6DKggTzEpRucJ9eWX3pAB/XVU9+qO4lvOJbN+q3J6zctjWhb
JnicFbm0VM9FOJ3RX9HK6kvm1bggg+wCq7GVPfaUHlkzkVjsYReMgMoq8Ek4GwoCUotiX2DILQaJ
iF1ujLGmMVMhmhCrCqtin5Rw3HxT+VDstBtfTJHxhpBm1aWPFXURJrBkHyoX77T2T7XbTGujZyOk
HrcueyNXtHQPg0k+nUeqU6z+mVRgNJ9jsjKMHOorw3qhP92iZnNg43fbntwBfDf+H5C8a5EHP3nk
75NwPixb/FTV7GzmZCv6Hs5iDYzeb/qF8p7paYrE/JpFO+0Si5l84dwdepAosD7n3jypztgVRv80
S2cjB0lVYrrHMrIepceBlEfyb7rs2SqMx7CY6VGq5MYI9qD64WTX4tPnu113jliz62JnpN52+afr
mClvJR8SEDIwRMmgN9qMfQFjMW29ItuOqiB+Pva3CT7GsWg3aDiQiVSIudLXAUp/cAviY9Vr47YS
ATC6T8haZf8RxPlXNPV3inj2ttV6Lxh3QFIhMS5xgnL8DViwMnK4k917McGJwF/78iR1EMLuib1p
mE8NlymA/22ayfMMCvQzH498WT51VvxuglthGW4FJDTPor9m4dh+efPm1tgZFQ839uGNjLN9aCFv
9l29x+vxGIXNWuiUlYFkAfUBSHTwiLD9NafGs0+Hpuh1+Z1s3SnC9I7QUKlsB9FHZhChBObbnNjr
lCEm8oW5r6QB2F0exqXuDTl3nT4HuwmfsGKsfQ3ZKJTjbkWaXae8holoIAqRpu2Mv6nmDxmx9zFo
9hP5EHODu2kmRLSteT3xj/wNeQ5zKuBisHIYR5TnEvof81iWtO8MEI01HTtgZ02HBSKnkoWcCo17
qFk2UpXrUdCgVP78Vhj4vkr3IaAy99Juj3/+WZsx0agN3/Mc/kaG8SJtoAkQJLdE5vP0c59Ve0fo
Dar0xsjt7WiZ+9YPto0pNx2bOvQA1UoFvolVeiBp49LZ5rqJo4shq4e2ZltbhDKbVicq7IfGKYB1
wtPy0ELiIMKrR5dqsm77vZMSCNrobdfbE1P/eK+68ZWFnQdI/wbya1iz/vqMJ3hhCfA6j0CizlYn
6aEV9UuIp3uavRO394boUo40iD1ZJUdtu5hVA9aUat54oZ8ay17HfEeirzgFkq0PSF4jP47+QEgo
R0PKrd7UyI+i6rz1mOM5lsZtudKEDsyVdurNcuPowdnkXffcmvM+iOwXMcsXVCC5c9ggtJGKprS1
09MkzA2AOZlV3EphrsgW6Oz3xfwaaf8lprwhsGjfzsw1U85ILjBrC+lF4IFDq7AYrPrRWqPayFU4
ajLEJlaURue0HV+iPr4iHoxrM8k+vVx+dszBfa++V8J7q7JOY/BT1ppHW63scTjafnz2GSQK7iLm
eZcsHm7cS+91Hj7I1tuOSbkLLf8Difoys8waGfXHLLLDKNp5oWn3M4Vs1Dq/gYxQMYfuliZqF0Gf
dkPQbcEQmnVbYChHGx548MqFT18Oz6bjkRwVtjFk0BIjc8QS3BhdYPmB2iaZTCylLJLcKxXFwh31
67EsLhFrePs+RE8gx6t0N5Iqc11rebT7HPXRhbk1/Yd0rrdlI2AjeZ9tXk+bhsfycmjql5YTdkVB
NaxDfV8EAz/EDl7MT/FYsc76cfkocNaOgAnGzVbxDlfIADCC30D0X1VEGhzmAmFyztt+9bcT1TFt
uvPYeDvf8SiF51VgqZcoYOzh1AwyLOzWbn/o0HQIXYB4i7d4ht447HxpvUw9Hie7PwaNeQ4rD0Oa
421MOzqghy9BtXgLu8TrqQG5DqdoFxgzfJR3mejZiWNlDp6RhTRemDEcyK0YwLTGT8+JXpuw2uN7
INZB7u1UfS/LFjUlhpHF+yKrVlbq/VT2kpD0Z6kmhBR4T4LkFHDU8WDeRXFHnmdQ3LdAKv2BsTGa
JocXv77smSiWf4m/p7Q3VgauRgFgsnzw0TTfazcIViM8Z70IlOaoN35W/Kv9dqu7GQAw9za28ZZC
zl9SVfxRBYkrOvS3RofltX+fUFILV8lTLJyMktU70D7Fa2d+ZN/5KqiSdttlI/xPNWJ0RRKULpB9
Fa6tzjBXrcxemwlDu/FWgRGh+/gAhog/wIVP0My7rNbfBYnPOxu8ZBWLENFC+tfE4ZEsq1PvNGcs
f6vGjR+XLZI88KeyBeFSYYtSlG8znmL4wF+2RJ0EypULrKJa96MdeK1Ks96KuDzPHE181jczTxB3
82+K4zc2gISwsfY3y0CHNt8aeFfq2MAVbJ65fvcJr3IdwlzWRb+2nBGZHA6LL8utWN1HOnpmDfek
lbtuFtvAcLfL2+aYPfkx7aX0ylsYl19mi3tq+RdlbxAI7P7lg/mJhH+ZeeGNsLuR7sHUz97GZEjE
oqU+rLf4Lda2Cs4GnEo82ue6zE/p/M2DsPRYn8vdVybeoS3NJzOvnn2bpbLM4ZfwC5Mg+qGxieVS
m7SZic5sJY+Glm+6VsdmAdYTkF9QgRMW7n4t64kTH21s8dznAaya9/8Vupygua6btY+wVhRcm6SO
a3rWdTumxSo162+dN+e8cIg/YuhKBnVDvEz5k5X+vyLAmCwZAAE3eysVJQyToXXhfWYzqnZOrcXZ
gXfel9UEPOxB5Wm8EdyrzrNZTdc276BRgsLZ5o1Zvhne+EQR023wI+1Ggb7FjijJlHTu9h0wDLbX
6WDPRr+p+pp2mhy0SVn09YYJqTmDkDCFRKTy3KMVh98LsE22dn3Ia13uUYneWtl9QrDtIYMpgMxV
MMRrM6XJKWbcOrhKnALgrGDusS7DaQkPgSzrwKrStLl2IhfrxiGuZNTko+TDzaWgGUf13Kcdoo6m
3JjDl6lsXjMbzburDpgQ/zjRuCuE2DHDJsCJ0GE1JD9FMu/anBIzNy8Kb+OaFSaYNNLxKiBgA9t4
KjA9rXXpvmgO/olmvskrujeGPBiJSp7v6hCYKM2FJVZyolMNjab9w88nzoaDg4IdC0WY6WOIS0jT
P6wkhQ3+kiciSb81BisKG+eBAbqxShXBRFPyVznozlb6o/LyfSLPblXY3SG12seCjRUEuLxYDhHh
YxwfoJYpC0t0GNvOL9XUAVm3801AHM6z92y74lHjMVmZdQBG0VMXYv+C3+UBxGjKW9bnZxnU71ll
iGNpDB9NgbO9H2l1MDpcLM4JDE3y0lLDBPOw10a1M/rgRefDUyOLB3uwP0o/fo2wlzHA84jjybDT
Nkr+Sk9/2TyNoUh+DeVtlz6F6xs1INnQq9+qbqbow2lt+3fk4RQbRA+mREWGYJyVnb/q3IB+drB/
CnwLuV2fRyeFcOcOdWCPymS4QBbui8D77Lwcn2QF1Dq42PRtWhpZ81d+02N9aOolK3WQpBLZy8k/
P6OUqg2i4bsZTt3O75ids6tPNbZ1rWYcw06LOc+LI2abE6hM1ZWXQcnhGFV5uFpOprqES3a6F89D
lsni0l8JPNsbaMeI/2R0o/eALs0otQzKLmKCQYBMc4OCIrezb1wjbl5WKm68Oam3UswwZ3wsvde5
IDRanl0DWs3MwMPccJbnZgBQm7wRm6jpftIhIDwZ6V8zz894z8+xTL9MHewYtV8sQq65GlnEHbig
lfG7O0DdhkaA0zmzb9ig99jEQsZc/kcUhkcnn6FlUk2DP93KDo0bw0nYey+uLshJM/6wePjGmPbg
KPUqOFE0R32sHQx61rwtqnQ7tGYDjl4ffbs41SO+94R8IRTJPRu77n5fPUNsv9UumjzulCuLC3+D
NDtNGlmVf+LVyZ2LTdZLSR1DH8Q6bxi3YxHps4seMPkz8i35PYqIAZnkSKahv5l7x12Pcb9ZVEYx
BfeoZTcyOHm7BQ3767WKkrUEQoV7vvtz+SL7/lvMQgHq4CRQLQJPNfzSc+5JlNj20josZUjvRz88
LdtEiLM2jLWtR+IVl+cqFOG3DLifivi5QM+ww/yYe9kxrKLTaOO1I20N0vhkDd4xy52HqcHpi/2d
5BOmFJMTk0Wcr+VQv7TzSASXfyG0LF57WTBQSY7d2vCLe5E0ML6yf8G/jAg6lvu4lgawbA9bBOtI
ey//LM2fV/tPPZJLkusXb+Tncz5BCPz6EkTSA8pkuE+nTEoPL/iJ7CBInNB7iWsmkrNzFe54Lif3
pmv/0bLzWxcML2McfkSE9dOMtZe0oXRaPl57YVkU9XYSFA+EdR6X3z15FfEqtQm4WoKh0A2dodl0
TNFsit4EqsviG630/Nwn9YM1kCxHVFNEP6KDdMesqdjOY3ik0nus0urTDINrbMEYGq35f3FJBMQ6
7ZtbGTSHpT+aqNJdZt8iql/MGrhUkGkbOdOB5K/T6FcXt0HopBrvQvvCO18+2A6CXVvPyd5sYcc7
i7c5Is1t67pDzVSnyTZW25a3ADb60KaK0B7R91vQTPum4yHeV6ZMLjqS/pNNohJsrjW/yZYKGcOY
eVQaT/cusIz4DwkEGOsqEWSbRo/Be4LzhIclHsqHUnPY6Kk+iqEiTUlNJlFN4dLtVA8CyFnV1ofH
Cb/ylHgYHJtktYWotPVvUoH01FwKiwxAZj8EIrXJTEYKbz3Tb5sTzIz1bxhMyMjdX6+PTlFo+FfM
+0zEAGY2MsKsNOjhmWjZpdBzvt0oeh4LwsPYosJBlU/uKU/79F8TjrAflAzrZZzmmWYEys5sZB7p
Hlha7Y0HDfXB1Cb5AcBVZ8dets7T/M9ucW5CMojSLt4bE4laA0328itx13/wB2YgngenPIv+IHZ8
hKN7qFBaiburjVU1UhgVUXwNTTIPqvxTjilGuaCOVjY5S2qov0PfPacdzzC+EKDUZHprdK92kzF9
9To/kIR3Zihx82HZEzf4VUH9mVfjjcS+30XqZpv0G355KsWamALVvcJ3xAeqO4rOnnloopN3TPlv
gIMk27kFrHJG4NnY/Ym46JyOkUssuj8YIpkMIteV1jM+/OPYeg/YhCDT2h2m+wuE0PD/lU4u0UuS
RtexIle1TUd9Cd364I9k1UHPPMahvphoslk9fJmD/uaoCnZel96BDi4RJFTiLOaAaVM105XBYLmG
Q/qxlXwSvQ/AMdkdWTz+FqzgMTLMYY+Q+jnOzpkcEkyMOIA2nTOmG/KMtv3MRY+j8UsU8tqDVZBX
mjLoG8I7JP1jLAUT+zEryUhUJy+ZoBJIGthIQ32y+89ayyD8W+poZLbfLAg4RVvot895H5a8C7kF
EkhjXfsdYYJ9g4eWY3vlwaBv3SotgENqFA+vGZ4ozKy9EfSPrqASiCxyKok84Bt1CPVQrrhPymQg
QMULaHqq8/xdGzFJgnMcHqWft5eqwrjjTPZiT2elpGlY/4iR/upmO3gcZXHF5RqcvGlp6GB/113T
pSRfVYwwGSmvWMmtKW/GjvbTP7atS6hGXTwXWfujwNYgWh8gFa9I+zkuV5A6d2Z+mIBKb+K5qI/G
mA1/bHM2994cB/uhNK2/Q9wW4SqJIDpNWyNlBC2jhhwktmrC4p56hbkPy+qjqki3Q/Cl6mXvw6oi
dXVVOFmx4jYinyeKNyoT1t7P7DeL7vfNnHgMDSwoiWe9DFb/WyDqcuaV8UPVYQBhWdiroxzzHyG0
xR8HkgDShKB78tKmat1SmR58U1MABd5Tojkux8ElwiOxpqMihGjFr+HkMjqyf7Lo0SkkwT46e7GZ
hVEyluNGMOpKJsXMZnKQhw2+q2EuhkuKRvMyeIHeBaUXXMwc43PsTA3lrzjNbk73NPTEigZMb69Z
Ezw2yiLWQUJx21WOaVmkEdGUpRUBUzXXNKNQngeXpLyZ1U28LBnD5+m5nKjV41b/ReZhdjJW4TP+
cGZTbYjtIRsr75e1jm+9au8YHu818AP5Tjk8hCJJytSMOsI+fY2amJSQnlqj691iGxLVTdgRCgJh
6eO+T0ufjjJ8Tk1g9M5X8bVS1VfeOf+cICCmdahB7U32khR+3Tw7cvjUQBqeGx8Gay44PSjo6crP
mZrt1Vilt7HCcq9GzOV4Zotd78bkaXkds4zMa9ej1nZNWhj/RmV10GSxOKIK38dYuCDU5YuT2/M6
LGjtsR/V4PxJdmUM75y70XY+Qh/6KLHrT/AUdxtr/dfLyG9LqT+yiemcnsrscxqmV9se7r5PjJTX
ZvVHW8jq0jjw2lUYM2IrmWNmzdkGlT+ipN3tPpD7qHbOKqm6iLMcn0YzwOVYpcigWIE2hD3lZODO
zcksewBvo7kMvhRMmcS3pqt6EKZ8MAJwayPO9zU42woL579+aH4t1e1J96iJNsvvdp7S/lnkyOq/
M0cDvQipxlhmAu6llWAqFw/yOc67W9fad51ziYgBVQOLY7UOvfLLSWhz3b5/TJqeGLfyt4/NX+DN
YIuCQy6cMP4W7fxo5PJa56SGLP+nSEtqQco5koQeqXtggn0HuwQHtSeWDAPylWHtyoUDIl2NeuMr
LHrExYgvw8/7eUPSTXN2klRsAnxWjZwOfQzNRcIiXpSop/g7VHG1N3XrF6AV4VPKKq8jGlOyaLL5
2g8D6zsMZuOxg2A7+VOQ+BsSKud+3WhOKvppkDtSZtqNCQl+LgyMPBOrf9YBZMW5LHOmA9r1eiym
ig0WKf6izjOcixOTi7ufx7h+HBuZf+WtaTFxA+BkGmz6ZsbPm7BchZaBH56JV/lhGl5+knalf4nb
wq3bo+j7NL9kpT25Rt28OKyoCeYGGLoNrew+drVqOPlDYmTt3sTZFg1M07zUO7WOb74pNSmgeJz0
fM16OAF7l/t+isxz5gTpTcUxeSi9mJ/69G/EnyaH+cntb6GM/o/QLfOcwI5LuIDBbDr8CTYQsPBM
m/bU4n+CLH+CIkxBi5UaSfIjkOc9X4yg+JWIFnxACaFnskYljqgC2Ta2Gx7fgtge7vUqLR/wsL8K
1WHXzlQOf1Ya8U4lUTVv4eDH9wrprYTIX6s85Hwhe8r7p2szeEh0j6ER5iv4ZxIxVa3Jr8xXkmOE
FOB0ZJVV3g8khURmTOYNoohRAMx6bVh/qwZ9zorpqn3Cmu49hAGEmDDfq8nQMbqea567SOWvpmwZ
1SRiipiZjlBvuC8j4hRSr3uvp9Q8Jho7ZDWrucYdboYHmUv7SHqCOghC3ZF0bQs4yYrCDebG4EQQ
tCa0pTUvsZrwuvWJ/zuMnb3g0JPrc+8Z9j+vazie06zC2TbS1PWEUGd2qp+Yu2IuqDH/ThOGLwMC
irEWBoanJEeOmIwQmUAI/xHGkdo0sBKXwE7sbG2XzJTyVgWY7lehDRhl/pKiiAeDiZ9As6q5mRy8
AGcXBVDSrGPuHDu/v2UM3atK1buyAA6px3k6KaJQV3yq4dM8R4CtnMsHzO3+11jr6DaEY3Us0L7W
UdRxvTtDrU/2OMcnE1fdjzvGKAVOqQ+zWfhrf1bYodMgepqkl15xvM4nGz/Y2SmnlLC5fkrWmZ2g
UoNVfmDbJXbbsv/2NZzmpmXV6IG9bwMGBZ88ZWkYAGNTFi3RaN0HPkX0QIcuct37rtyF9ZhdE56i
K4bBiBYrqNydX8BcKmzpKOZhMV2F4xFO5FO4nxwXM/njnE+E7Cf10JDK67g/au6MYzU14VOeK7Xj
w2DNT9Z74hgME5AM+5bSkxDMI1kkZbZEghdjDnea5fJbGWyJZ94LeafHOtlOQpkMoQwkgNCeB7gE
kLRdAvv2IPyC+yFFkHxN6SVJxzSJ3AzcrP8JVEM7X5g+NY6efHRSVRrFWx0lRrCi1NLBZpK2ugWD
SqPjUEAjQZbBN7VkGmGJB5U99mWa64ehSSNBSqWnE3yjbGlcvN5inRrBQiCJBfVvpwhNE9VBYsOa
DYsNLZyONPQyQBVjsZryasn0XzvYjnMcpEzD1UXMLkJZRvjh2phDbxs14awfZrSNpwhsd22bkwlS
EafVbkh9Xe9NjsxNHXcIzhFHU61q9SSE8t6KwCifysDIXkIHWQaQotyXWrlfZpM7q1pKyTI8frYg
6nkbKzSpUjDbdWJN3cJD6X2MRO29FDNZdmqOyIpRjf9dgT+zzWLoakEkx+z0+56LkTAFK5Ab6TTt
VgR0qFHNivSbL7riosyEnJGO1X9rr/GnNczDshshlHhWcNb3oGMcaHpGt6kCUb/bjle85DQ+mO1L
rGeKNd411oCLNkITSpHcmLaZyq094LbAwecRkaL60wDGThaYOfwhsSb4rUy3fCTMljQPR7lXJ8TN
lzdDtmLc5WxrPzDXKq2alddYzd5JIvMNU8q058Nc8j8o8NsCQGYdke6+wleKnCD9jkMp/G2jkCBT
9NTVYLTZtW/xe94qutd75Xlq2sqQaDBFgvrOiYV3t2s2nFOD5I+hRWo6Dmb1XEH4MQ/28bomFRjH
Ds9Knm59MMo9mVnWV8zZc41L3ImeqFgAL0kv+nJhiDYOY/zT6JKa3plo+An6LEV0HdwNX8mr3QUG
VnirOFsi9R7bTJGahDVy74xAGuhNJF5QFLTHLDXc50SzOdXszHznMl96q/MshXpPh2JfpSg7rmG0
FwNLHatFSlxzI974X883wn/DUJFsgnsqvFSiIoEfA/RG+eyiYo8o5y7ZaneL/Bt0QJ2wSXYinrPL
8k3v5s5ffzCNJ7wMxLlLb9ikJlKph9LhH4K4xiktRNHwPGKJc2daGzFQbOwgru0NIXoAzE3jHBIN
vNmY5KS4DRZNG0FhZ+Pu3SSzRV6BWav96Mf5n5RLacdKW1Qccq7Wnl8RV+ZjfDAwkhI0WrZGuOls
JlvYV5xNE0CRRUnGDMV2ETaWEYynq4FYl1G0ePmS7oPNQtXdZEvrcAi8erpPyVQfMgWZcQgkiXqE
0jNGtBS5CfMYYeP0xqrbE6M2bqs0Tm9R2tq/RHBgJJWp+xSYc/xINECDJbPO92L0DZTjQfcHNbWE
10V0z1AdvTLYneDN/Y/j9Fmxa2iKXejGwT/BIZaX2e9QfWuPVHTZMIVrpv7Ui5TWzWEYlwr3Z8rG
/kgqF+W4YNjotVixXbdnPlwTqJrJOd8bI6mnHkPMez7he1tzsS9+RR0+N1X4JWFyF+bEfJZoKkRh
lDMzBqXFJu0M76GRGPn5kgl6GWZ748jIh5NVv+4Q5idlWOYFHtf8kJNPFCQtKHVfKekKVilm7p2X
G83GFkW4SeNl3j/G3usUecOLO86vTmFm19YYe6Zcfr7thAxQiggf3SRt0L2EMmDeE1RDsiElcLyV
2sC6Y52XWgVZdPzoQ4a09gjCYNGNyJagOvYITMYSgIM9S5tPZfrmmMG2Jfk+LGvSwCMi/tw/TdXS
cQWQe0UUUEkvE26ZvLmGRJB0gNwlzxoXV1yZO28esO/7A+1suUF/xNoTu82G52oHKsnoL3T4T6EZ
u93wYTPc51Eln7HLvmWsvwa2PUxitFZiNlcGVUKKBzIgQolgXrGeHeK3Bs/cqKS9J3F6EUyewKO5
Y57xjxCbZq1539a27x/CrDn5RvfYtxEfFxkkk0E32O6yrvmpw/jO8nK8eB1esmCd99Wf1MFtVSdf
kRuwdEHNmwR/BkcVzVPEGgOPMBQ8mpuO3rSoyJHOtf08dYzGI21hUYufmbQd5iwsuRnZRdHoY8Xe
iMFKAN7nrcniipiHMhdnfL47FadnU0/nOecKIGgdH+K9Da46ZXWC+inJt551cresBgqnvZjD+1C8
06Kc8zTcyJQZKOuPZweoUBZI8YT0gewiBDfDtKDE44uhJxqNqrF3k+xwspDauppb0R5bEbg3moKc
IOR4CNZT5dQXPbMYJGPapigiYWKHOAluc9kgzMSFm+9i27B2nWXOG7Qowto63/orhFvdpUVVa1ZL
WYpxdKVicjD6spfnvMvZ60B+638sndd23Li2Rb+IY5AE42vlrJJK0S8csmwzgpkgia8/k33vU5/T
tloVQGBj77XmwgYMzwL8FT7pNm3mO+i67BC4QYe9J4teas9suJWlSJvyGoyFGGakojzZq7qru0/p
ktjQU+0ebdnP12Ks+m/PoV1ciFw/a8+ooE67DiEAJq2V2TCbW+zK+qIIRXqeQFehauvp1PQlAm3h
Vfkb0ndAWp7Wb4lTDeiupuYpVl62x1gX7QzDaA49EIxVUUIkbBcCRO0KGzlsmf1NZdHv6LvO66Aj
/inrYbpHYuQIEzhPNcoHB1Ls4K+Yqf0yfcUmC7A73xmdRumhos485YR9bAG9CULiyyU7QFTHoB56
DJGttQcPa9C0w42UOLD0ErDvZy8ALuT50j21cRmbWMnBlWeuHx6SopC7UtD0HsawfnFHb+LpyGL3
F2QD8kJsWTi/6LNbG3BkMQNZEHfacf7Wo6sOgEqCNf1vzB7SQ28TliPndl9tRhiUUE98j6bKhCUQ
rSoyTD/ZdVnMYLJiErd3wa+uKKsglThlvzL84UvZ9J0MHG/bIK1wfoMzocRnZcHpNKw1s99kN8gM
kKTE15mV9EALYxhhTuBpq6I2PwaihZFReDGFTZpOGtH6hJmhj7XeCtPvjhil/Sv5T95nNsjiu2T9
72TPFDRF0P0+BjS3eMf6M4L4jQe6GoFap3O9Vdr4XbVFzs7R/VjQBjYZPm3Y7zZqqKK7yzKwtnWL
IDasrGZbG8yUxWD9pkvYrVEJd1stfHkMCg+BSlt75JA3+Q0YbnZwJpNYETM1sTvL8gPLlXju65He
KLvssS8EmGiD6ZUMk+hscix+D5nZrIsZyQLKZCDpQebWaIGBBMdoblad25nnyKHUM9IC+dRc18+V
Kuz3tue4sCPkdiI1/5h1Xb64cNeIhil8Ij1Usq48x6TVbqpXpgjd0WRQTHwAl0/l5tXONh2DewNg
JT+uEUCG7rAb5lFtTGx2F4GPcRMPmAwVJ8kZrz9yvB5rpWWBamkSZ7yymgumMzmRFliQxlMnEvkD
MU/eRyWatT3FHoWLG+3zZJhedJoDQhnjZDNVJVJKgX5KBnW5nhwqM5G05TaqfEyzZms+qqnOsOcP
jTrjsERoVmINh5mn9kNHWFA/OGKrYma29mDN/AHzdT17+m7nufEn7IpuP6ZNf+nIhdkxozRvBCGi
3+Z2cAZwgELHZXoQDuFw4z7nvNoIgLdJ0qJoLPgyWkvFvwxZlu9TH6sbIEfrpao5FXwhsNPa2Cdu
/aycDX5b46WMmmDjiATVXggiD48Jrg+3pbypjfko6OVurEZPp7lIK1CuyHNU3H/mYd+4EH2ZvKQB
gkO+ycjZWnmusNQZqlrls8hvdt/LaxF15bJLVvu2ThcVitWuQ+Is1zIYqfOwNVUvgq/1Os7J8Lc1
XdY6MnD5TpBYDMSuBxCD7GKNk8QGsanbFm6Vab8x4Ra7eBDfgiLu1AP2PWPzxxlkACcwSsiHINCK
bWnUmJFcnDhpGlA6yEPVRFxT0PtSVuKS2Eaq3dFRwlD8GvfTzovtcx7M37PH2xIBhWzp/GTB8O7w
QUXVsHYA1UAS3Gpm2wR77ZtIwv1x98v/DoOUh9E7pN6vqvWJHK2/aLzQ4kVuMjfmG3qPjSTvtKuu
U6W2NeABZPx+noLFaXCVKTp+89XQhDxzMmK2oQkjzhP9ITABq5mjzwvo0xcTD4Z6Wv4pZjTBKTrp
zBbDHlApylQhT2acvqmmuBYxgivbNr9iYoKGyLmknDAVZCDd0iN1UfYa5rboiHeGc0tqdnup2bKH
UD0geexEWKJ0jg86KR4zP5Dnw8lyqF6rLhxXHYbzJk1RB7g0CIz2jp5NT7CpRhdRUHSGUbKmwbKm
nL6lhv1l2uz5aH29rMWKgjeWSpeNkyCy5idvCHIHKMNAYptZxS4CcbkxzOrBWIWRNTSHwYFGdG3E
sLbTa9MHe9CIdP3CRyQG5M350U5h5HfoaMCGdx2JfRVuvmUJpRhbLZn+NiBUbkLU4nGkf1IFsz90
1hO0YzoGiDeGHJuY3lgulC0NOrHv3kd992A0Md/8MCSHg7xl1ri1nOjdVkxidH4wHPPQmPHJSMND
M+Gj6IH50JB+ENKjjvzT9YfPgu9Y8mojhdQ+TwHhLesupvbLXBPWUYgryD8787yjDECw+tNHv2v7
o9LTBjwueqpFH53986I7kqULmkKCPUzgkWhSfNtesYoKF6hvOzZnbdJXW8CrgA6xNcECg4qxCh3e
RJxhnVBbjUFzWYap6T+mbNrl4qWA25mywgOrOwZz9h1IE5Y2NevIhvgxV99G3K4m6zOnQ2ny5ZIy
c/EIGgBXiHg2ptnD3uMa8bln3DsrCQWWnRt1mkjvirUxleLCb/L5097Qq7BBzTwq/Ls2UQroQkdE
2X64BSW99cA9eEl2DfCT0y2BhOxGJp3DYbEl1rtwQCSRVd1bMBQPjrhtNahtg0NHx9UtVA0ai4bF
sTjvg/yGo4piPV8z+e+zr8iwNnMzmyA8uUqM8Mb6+zim78k4kMwg/mBUPEL1+AjqzGafMVn9/sZE
Q1QhAeeBHQNx8IvhedG/JSMCVXLtq6LaZca0t2KBRoD0mUksyCRjPSbBVz42v6rGeBXW3G/HwXtf
ViSNRxye/NVZWE8CGC6M9X3oZSdzCNxjgxiqLebH4D+65MOEIrFK8C1bTf9hLcmZE1y3GOXYk2oW
BEsn3wgcJyQgJS4zXpiDmBDDjfaQ2Y0+bPm5Zq/FKjOZSFNxcPi7iccYW/x8Tkc8rCSrUKCF0TNU
U+PsdDYJPSJ86qAIBU7GksqyzdQ4b10e32aFeodTYFdmEtGtvNXL+myM6MI9zNqUDnvsJCZMY5iQ
2sw9hgOx3F2DfNXlvrIsBFt7T4WePokAPDiLoKcQgBiMvlmkQsUC9ED5g21zWQ1ZNu5dBRUJ1Geh
h2vj+mhpJiajNYr3TVUl6C9bydhIDtWvoQ3tZ8rn+ZDYXom9MO0uZqwk1RtXMyvkVhF7UMPD6NFT
J9Wa9vwCL4WzgQMGsbkYa05Yx3pPiJ4hR3Qw5m1hx0DzgJsTDIh8v/KGNzA8F2jeJ1vHsETb/TAD
I1GClGsM/knQ03ErJpL+cFHTEKbtyC2HBa+eZFp8QE8DM5925U5m7IMyMaifm+dwxnMvgUBsBGaZ
tcfceF/H7rXtlro9QZvAJ/4aD/gFiOiibunXaVX9JNZEfgQNQNaeGsMdnw3GZDXs/R5toC29Z5Lp
uddByCZCBpF9EmcnrD8PYgxWBP49qpgsKtIAUGP8tQz082mTXzlXMCzal9YDug0oxGZA4aGu5KZM
+AG956BHgqc9JgZcUAc3M9YeznKidaYvJvK/PZ/YxAgEBsl3Vb8OltOxQrW4IqLm78DTL1zadKGx
2KUsFNjh1pgaNgq1m+IROZHy6J8k7xAIjPUkMxZ0+xXR8wcBdKpmxJkDEL2W/WDI/TOBB/vcSS6x
GT3R2XnhoknrLLCrzZDH13jydkHTfeiMT0zNPVKYsdo27BiVWWZbLM0/MEQuzCs2mq+wJeqE/s6p
mDp6n/bZopSGPvQpcsoOaZ7HkBA+0sPohWElIgcCpW2ZXr1RfYTaJE2pFywhAgMziWrdoLWYDUwP
FtSLO8EfYFebLIIIpq6L110QPmxgyG1GjmYYdvG2YteA4xFyotcTKU4Wjek5fixvAiT/omgaf2Zh
nrmasxQLiAaUttOR2yI4gCrY22p4jtR0kbz8siUwCbX0Jg7GR9obL6Bl0o0TzXAbRupYI7ZX0gGM
Z+DrDCv0+aVLf4U9LwbqzCUZx31JBy2MSJ1oEWSQUARuPsNGu+60gyNevQ4+XdSSzUcpIFqh9+Tm
zJmADvJkVwrIXMyto25f6xpsq46N16BBUOailFDxSBxLrn5Sj0m/aYVbcvSITvEg1kayudIZBS06
I6htonTvGNYzEYFvycK94rjbJzXiYGk1ayiWPZOo4SqQsXsmF6KmHXcTqC9hGJ/OMCM97/19wRGa
cLdpFX0MW6CpbmJMHF1+N+nFSHa4jJh10jf3dFAJHq3eGB0dnKH8CYLh7HMPV1a4lHpsAdzfxdrt
/Bzdo3Nm1Uqy/sq7RM2xHvXYXIN2tLeqweXe2VZLZ1DM22DRGgZh/KmM+TaXAWMp/be2uRBOWstb
g2rQoT7McUWSenjPMbcGRYu5i+Oj9rJvkhW6XwNq73NczV8t4ap3Ouw+rknrZnv9PZOtd3LIWvqS
6Ri92qUDpimMkW7G6HYAhfOOIgokx06gAUSoc4egR+uY3KMZbPfAZC5wML4YSIMYLltDikA1DF7m
mEgujZFn6weDtWoIH4OezI08gQLeXl3pNTsmLhUAd36CUNZT4WSgnBzCJ0XDg6nPhQWIukGptgoT
XE3SYRxaYrYJgoV4R/lG87ix0QWCSFxOD6Z5CGIA7yi7X0d6BI0cSOAapn1TjMm2Ed8ImZ1rBDVb
LoTJiiRURhteKXZOHv5DcumvY0eUjATmC/2Jt1ib5Bnpknfk4gmBHPFZ4R5oe/HegkBI425AYS7/
ROn4mw0pubuJ/eI14TtRsC/0oQ+eZ4udDoFjq0Q8ksgCDWBtmlA8F5BZGGkcnCYEV4p6d0ZU2MeR
sSoINdqDgDeupT1M+LDQXFuYAlidqknvdDeGTTuV6CQYNtgg8YlhoUUcxnvNxy5CNPQZaq216wa/
0M+/Bm73LGfvY2n+xiQ0SijxWLNheGYyv0qa502qTymvzRXjq0qVuYIEQhiLmS78Ces+Owv6K+w/
yjyMabYhpepHDryMvqjIsz3YIbrwJZwEhZcmQAhfVulJRIJaPHmjp+DhiyXDuTcDH4ZS+WLPLjAK
Az5Fbw4MOAAv8cXKB9zxEqbVxGi64mltk0M0Oce6S7k2BPPW7J1yS8/7ObWaZ/TIwTFUI7CXBmwJ
EBS+o/Qn1dGvMnR/NQFq8aa5jnV5dyZ1iT0Ufo4qDrG2Hn5gD98idV4h6W0XHakb1P2RTiG3guCm
5PwytqTZWsTbidn43Uadeg5FEG9GI7/VefvsFz7IfYNbE+krmfGcFea4SpnBhnnB/ZM0y70G++8Y
4y13zfrQ2Yy50v/+0kxipxtn7ZGtmytBevBUijR5QKAldFdtZBNkh2lYYNwFc9I6nrZEOdA8GjoG
pBP2J7KCh+HdT9IOQKIPdr18t8bwAyHWdq6it6pBMsi+/u4JeUcGcOqS+Dhk0xXd+nnW4Y1Jwbeo
eDgG5ey0nD8Qtvw2aW/smM7faOptsHa7zKoyaDiI8oLc2uYgbrXjnhJutR3a2rSkiKEjzlh37YQC
6hq30pRsF3dpbVjCem076q2GcNRQb8rcDZe86z02/HIzexn5Z+Qc2W6MfsxkFhNr/xUT4z9fUMuL
aM2KO/kFInwodHcj87gKG9ACJ8ZZdOETkAMms1Wvy5nEO5+kPJ3Miem2DvJdmHCXDocrPbprmCfH
wNZc7xEAx8MMfcwhDSpWf+jKQFpIH46TnxGW/EqwLm2qtvxsJvhP3AKkrGCh2A3TPAGuliMCDMY/
syL/ahUW3ryeTLT7tQtW3pO+eYjnnoAE3buH3lmS6D0L6g0BUoivipKGgqJ3X4TMmqrK2Nn4L3aM
IxEWUcLeKqM0AZxEkOm8aOlLCXNG/cAsOB3NBkxsaXNVbvjYS2RDR++/a2rmBwzgGF992jkA3Bjk
HIqMcByekYHJG1P2GMtUK9ud78XdQeV+hhcKBt96jFLzd+tWWMeGxPDunO7lZ1nmPuILVHEDoeSI
aRZAU1URg5w5bree8tDZYY4EpEqMy8T3wrFQawfmfBQNazTZqCZFTn/LhcvtWf5QrBNULts8NJNb
0k0Wnb/efmnS1tgnQwpT3Jv8o6sAyMuZ+jBRgX8aox7FUGUWFxP+z4HtRmwjL0TrpHS1R9shtwhZ
3YsuDRgljqBYGpdJhAGon7RXf6fLBAC707bdhv98TXxvgIPRtdMzUTnjhgwP2hPd5GL6SKrPum/Y
+0BuU0sPxsnNZsKWe9I0lqjmvdvG4J79ANCQN0iPmaVWe8Nj3AvAHMUhk+ldUib6XvU8eYMRowgN
XeO5F+xJtG5a1pPVb0NYalvZMBlTFj10phDJ1haKYE7BRi1G0CJWVnjYy5wG1EubPY2N+mODLWB1
Zd7Bi43I2XQQLh/eQlBooB6sDDp322Eu1Ll27OAijRHhRRGUT5Mul23coamR6KAGcg5qdcU1Jfuc
vC7Ys9f0+zkL9XZAsgk7n0mflXGW+m1U7GMz/OtyHi2O3ZLH0ofNgR58hh+SfDvMJlZ1Ky5mJACg
McviaaoYQkzRNl/GXX3IBdg9SjpmBtsdBMmrDLqfnhsRmoDwn4hr+Ktee/BC76sfs1M/5qdUkGxO
U3Qn6KOFsoXKmXR3VBNbd0SlC7+CuEcLS01kp5+y7Z1VGXXbAERjbth3Z2j+aLvF44yjYTUu5sQ6
WkwyEPdYxnhGAPuZpnvOweYg303Jah++BFrhxdC1aVPtnEzlU9MNw9s8DBMKZNJqjORS+UvGTc2o
i88CyeqmmHH1L4aMCm4v6vsTfPFN6zofU5OtR0s/UruCOJDsbQItmoFprdu+Qnf+O7hoo5KGK2i/
VCUyvnhzeMnJCrVq4zpmSxtRXoQVHbu6+p10Y4N2Up7mNLtPGV3R1nuB1fQ0DtZXp6eXQXnY+7mU
5gQr9ak3rtzO+F6MKf6cPmy6QYmonnLtPPm1i1Ym/+px5vVGsHe65mbTs2vAzpAVlVxmiEucjdgF
03rdJM2z64lbrSy863b+2eUMjgBAwTC80At8NeEC+6Ptr+wi2Wt3PI05DAFTVwwXjfYYt+LFLu2d
r/Pr8v/dlPukDfo+H2M6SfM1DghOQV39uxi6XeyPT6FpXr26ZRnUX83COOnl9B5IdanCLlzij0wg
62W4ZxpCT6zHIznoEzq3E6IShs3qF06RXVnIIxKbW+OZe4HceBcKyfhZPiHrfrJpb3mIitCKwc+p
4uzZSb171+i79Z/xZbwR3tmeu2wIuegaF8pRvMUNfbj/WB5pg4yoRcbvFN6rdsn94MFj9kQOITMn
9HRR0z/iOfd/0XxhFpXkxXVEpxUMYN2ixvuyKutolzN4KItqZYVDKnj1sOXw4iBsa+ndOsZzJI7E
cN4yzj2rrP77aAcEg45dABuBGTUSRJmk1DhynJmM+RpIQQ+3TVB2U1r3zF1pmVsFo9jYCZ9tOmgE
tZIz7mdkhsOAdY0SCymmWk9OyF0MSpSY1B4El8MZ3QENoH78BcnkASqTVG8vYjtehCy1KXYW9QeU
+M2YEg0WFvJTVf7aDtS+gCiy0LMCvLdu/XtELwfzGWJu3K+XTnPeBfZF2SZUf7Jyl8ZCG5v52nXm
ad9PoCkwwaZ0NpUzb0uolC11DeZNIjVo5QIhh/p6YsTwFU4GnCqcyHW+5YDZZQL4dYScJhIni8x2
5uqn3iB8ZHbEaqDJUzD6OjextW1V8kGc9HoGc8CZwJEwcOuzllTxt6HWAaZtZrOWm/+dWM0RG3Fv
gSErJK2ZSrxKCzytnMvDYoeQk4d0P1lyT5oUTsNIMpBUlA9UUVwEjKXaNMsvW2Z3l1ExBkymVy7C
wjZnTBb58loleIN0f1LwbaiqNdDcAqKGcDAZRfWlxTajp/THreR56ZHo2b5iFnn+b5AMLncrOv/J
DMnjjrGlhKpN94iudzri7Gzoara23pgRWu8+5eZPa8itQRwAjFlHFuYEx44eYTFv3Vo/tVLB4Swm
aIiLSFnfKhFvUBX+0mhfRIFXXWIYUBQKhXwvVXFaXlcSJeB/3mleXzlCNkGRv0WI9eMJcpcTUMWB
8uffZy61gencc7kE/tLpD8J9IPtbrspbbAfceQFHGNnRrJbb6rzlRNs2DnZWGlb/cWmsfNObPpU6
2bkIfCLzkls99B0jzgnsaDcZVohGhOTkMvvNknRj6whhZHCIc//gclWKkYKT77ro0b3nQJmnJg+e
a9faYShC7WoLbBFO/1zbRNdn1rkjQFT3ybGIbGZuZBkCXh6f0LTAiiiCtSO5JSbh/JFlE21eNzj7
KMBWc+28l/h+VrPENinmtYV9e1mh+A3WA69/BFloVjhtWNnRqLdF/F5x0Cnb3do8tlx0EQTL98LB
TpqjhrHaAmJ8sPeswDkEfQIG0GkRJWB8SSi/zFocgULdE0CwYxd8KdRA3G9fCYhaIu/ZkgmRn7wP
EMZPnqz/QMHDWMxyXx4VaXs410nIjvDZkMKkZKWfzHTZxwK9k60h/+BqM/i7+MCyFB1sTWPem0iW
hNuZUz0IZ9P0tP3IL6E1I8M/rdkxZU//liRK0sXz1vjxj9IE9ctsP1pZNQjb2qU3G4jnwelerFac
WzyHtE3Qtrc5E3x9Cdva2aUsiravXmmZ7ZyQSklXmDsc5EIA0dZjn34EDm4sX7knFFNguFFScNGo
uUWMb5HDXZV60WHrAcbSt0cmcTtzLD8QQQDwyghBHqPse/JTllNPzhkDSTZ3lPpNkT5gJBwk0a7A
xYK3KGkuFmEiuS89KPH9tz8ozMxQ3bfCinmXU/m3C2eX/J0x2ZQixx2OMX03huNzU9JhoTxajlie
4uYb+t7FlvNbbnr3wKVtSz+4gHnOZ+5a1VvYR5dRy6/BNafV4gGe4oSUEOcppEHVB9ZL13lkyofe
se7Lhco0kduOnMxQd0A2L1Xb/alojBqcnivCqh/VEjxpBDeZ+ftKc5LWhf3sNv1TWCefEz3Yg4ds
/k6HwkXjC10zFFjIfdqeEzuebBg4yPlmjBqtRuQLuskowcrqO/azfdEwaIR+ixgc/yQd4aq0jmED
TD0ow7ce0fbK85dspM6sn+0gjW6xgUeSW/90VTUXqF66GxsB0YjshRVXUlb60YYiYs3A+lA5MUoU
JB2KFgYwjHRyDv5SBo5tGaO29JmxkcZ0oTdu74sxSV6Y/WjK/cDNn0BVuXSTAS+Vvpg/udiS2JH0
8fiwR5s2rJLQTuo6g94Bh5eZqzGSJOh2V7PVX42HYnWacgFlgDOMSKojiwKIUf1JkW8z/bCN3TTS
gzWYsAVhvk/8+WtoamSw4/jKfOPN8JMY9As0VMV1rx59rouxgQ7IuxUkpq6MvvxtO/5GmYImRPek
wpRJKh4LwbWaNs4trZtr3ZGU4A23kObKijLwYA/qGQVutR6wMPjtWG5aJBWUJH/yDs8qFR5KqJde
ypMB6h97UeI9esfgo5b2LF40moIz0q15oU05b3UMIbyl/3IYeK9/ncplrDVkIaN21JTo/V1EV9wz
M+jR0t3jVi9/BUQifHiSioXWPO6tj0oqjDRdQiOzIOoU4433p4njlxLWAMjJ3x4kMOkx6U2nOwKj
hSg1XckHfcfe+0Lo6EsLISCOSBu0quDJ6yyLTICBaz0w1yd6k9Z9mEkiSqtF3YYGtxlVwJM1I9vg
P4Y2/zho40BEJy08crabrNtZLbR/gaoGrQZTrrCiP9EdAj1eGwpwg1sW10DFnZXhLrnkHEGlglYh
+qNDqdLZ7Q+2DEJt6kNs5JeR6z4X/EuwEEQqNFGyp76JB6gyIyKsy9jkHdMWaiU8QtPBjazoJcLM
xN2CbB+vOle29vdzne0ChSCvCEW2sckeTGr31Msu+XE0efL23DxsEqfTdmmH0E/uubxsKmasCOqD
6oc95J2JB+IiS+jz3CL1mctC7YAGRxaVUn1KuxnoUgkgsS2OlRuGGBnKGs1sa+TvC3iCORiKScW6
MLMUTgrmNbjEqKYdoNwUeqkie4b6H57iVszzl+NWF7a3Q0j+N0yuo6+zuyrSXTYMTzinNn5iqxPY
7Aa6K/ygtHC3GXnzG6goxoqWRMJxz7yEW73NlYMq4mBNjHvdab53MT2nrECgzXiFGUznxLi6FTqM
azpdR6fKX5MyY3blqR+NyOdAP2rpGFdPZtQf7b79E3fpI2ioSpDF7ApE/jm/OXTao/LlMwPd4yxR
E4wq734F5OhRO0KlGxntKnuDo+Gpc5ZouJSuXHCpnOxzMKqrO6Z8nt4uKsSnK7vHvPB/IrZ6kAeb
fJyenNg4gHM4g6Xb+506d1N+oNn72sco9aA5FbDVFkL22C2i0ZSCuWKfXtp0VfbG7RyvV7DWEjxH
T/qdRVEu6yV3gFmaGoAF9RddVdvWo0GXt2+kqmyszP9nCRfpt74YHV6rNGealuUlWgyCLHAzEjNC
WoZMCMboOO2FySJwNgrZeSUW/k7p4HfFyolC1v3bWP24pM8SuITMaYVxb+TCGiwOx9onpKq5p7xC
20Pf66PVnSaaqmU7rnxAxNoGS5sCVg1DGPHRMP40Tf2ETsrbaAzIbTfuiXqgJFpaW3UWb72AGnYc
+VSMcQ9e+WPRyUxzd6udXq4br99ODpqgBIf4Skz2oSVuIzfyg6lpZTaLhEEflI2D0V0YJnGDb6IE
OFczzu1SgxmHcC4Ni3JhZm8CExpYiE+Cyf56hvktGeeJMT4zSdtbCw6+wC21x8FBdkMN4AKIMgEs
yw7htYhVqTxRwXRP0LHJRPOnYJsRRIjDciUGRU5RGvxD2kONPic4axt9UYIWbCsa5tqFdZ+4M2W6
G7HJghTJXeOY+O3ywYvPpofCYvH2kmE7OpCMgMZnLtQCW1MsRZ+zPd6Ei8doeU0eb1XX+PITA36S
fWcVDytEWsCMZIhxU3bgEOieG1H7qgnl3NtxBAsn7phTST62ePrX4GlsW3ffDiTUYdGDRH1AV7xN
zPA3HqIPNm50dIrTskYQVQcAPmL1JnzryW+nt5rJlTtNn1XO0VWGHwHGM1jxj6LlDjk61LB2g2Wq
yxr9kkygbOaxR9ajm+HHBIL9JaUIT4Wy4501h99+2f1UKP+4ELGlqSE/aqc6k+HDh5HtcNPig/Wf
LN5Zbuv7DDovM0x6supneTcZ09Cy03jJy2vRJMfKzzmKdHxPzXaCUT+cl69yRq1V6v/CwVm99rWW
eh/yMIamj02oewEcyIzL2OXmMiwTEal18VFHSzSSYTogV/sPiPWfAMUutIHIpZDTIR7cc0scky3T
resY77HI9ssDMYYIctj1UCNcvVJ/QvnlKRrsfTiF6F2s27ysLVZdgQouoM6QXfUxLbeLpgo4M0j+
NFJ9YBCHsjbYtD0c1UcDAjaViDavAcb/sSLQoRS/AKqdbeXcy+E48OjII3pOhChExLbpGoP+urEe
08hLTY/LInYsxNnmfKsYYTj/svrRZek5pwOacQ/NQbIEUc2KQtHF744E+AzXpvhAbIuLkV/Oaygx
walbGh0WYXtARYa/kpG5f0O3vy5RkeW0XVIeGq9nh2MG6yJYoJRmm8ufeZltyZAWG16/swx5dLp5
WzdfOcLxEYGBb72P3kfn/PD7rLrezSOtYV4rjy3daogPKGHovXgXUgi2TkZ4MFoIfsIFqe1n0GTo
TvsiXSvXRAOh1qkp4ds9eMFedOsATeBlqelEuiQIEo/ixWveDi8UR97Aza1Xf+LqIwfDxz8qOD78
oJ4sRJD44jyIuv7LXP7hpRcItZhdQ7EJFg3O2rWmlebNzlyMAzqiTbkb/O4v2Hgb/2N5tDBALQt8
IApQxPE1WW59/rEss70AnJw25Ge69ySkdZ/+ODjHcJCxWVfDsWQfW/6LhoFJq/W+4+gQYn+d7GMa
+9yYEkRQXGytB5/ChOM8IQlL5VefIpGfjlm1kh2aP+AThaKJu/1zLKdNO9Qkk/7VjEsC6a9mUGve
+BUy451mNqT/+8JYNKZ09suXMnBksSSR3L5oqpLG+yamM+CDkMdlE+IHGmp/AxrY8tXH2Vtp67/8
W7uxb4JpwODkB41mzV58W8SnB5ex+7NQpzxANi7nvccdbYY1HAiCJJdW7HxaPpllMYX1h4WADIDn
8nt4Gli9EoQ2+oOV8u3VlMNZmJmtMcXgUyAzbB9UM06Hxzj9JCVE3NLbsAYN9dJKWifLAiRPx9xl
FQaRftdgwSBrZMPbjWwH1aOkhfwm3DcXXZrXfgeQ1izKD2V8ZjFDQvvQ6LcRNiUqumMCSaSvgMvY
Fx98sVNQXhGK9/8vVE27LPnNqp/ZoOFfGGG4UFpoCHBj8sBHwKwT3jtj4OUnnEEwo0DdSRAKhMoT
r1n72asTRAccV8Arjq6RnjWZ6hQEy3nUJGJvIf/lly6yVSw+ZGQQrxQnD35Z2we0noCuMYrlZ/sO
LSn1t53gLLCqjdN+Z8yKWNO8vuVbp62FW1ceLTYKZu+XFvcJyWMHw59OZUPIYseVYtHlDABw7Pl3
6AEVjjHBh394pvpy/tXRCM+zDz7aXHeHxso21jAvrzCezGNuvSSsDT+otwxFtsuj2qvw5BQfWXdj
dfIqoJtdeQHL47Ys3vGFlKcz/4Jx+7rm8ZrYDgIzoY33WoGI5SdSqElq/KDa5TYabJPBW7Gw+OBs
6t0SFEBFCIe+E9aCD7qeV9p7RYOjNEHEPmA2VNna2fGUF2yX7A2N87P8crWIjxamBr93Kv90EHpQ
CQDYNc8FVMvW7p4KPhDGxR98G2hotgLjGYs8/e5Ro1Q+iC/rKZQPXnuCJYcA0632oqOflt0Njsye
OXWz4nPhqk5zr/eeqiz/JlePsVLMDZMcj3d0ascZDd2yG+PoO3H/5DzWX7PwDnyUuTAv5XK/lDSm
I5jkIo4+GZi06XCr0fAmht648n8sncd220gWhp8I5yCHLXMSRSpLGxxbspEzqlDA089X7ll1T1sj
k0DVjX/wjrwLntacWacEuGNMvM5EuWEEDB1e0Di/8eVnHu0UfuBLs1I0p6yxdkCrN3N87/FglTI9
JGQSk6HihK7trKgBuXJ1+43k3gr/4G1kk0F4b9CHXYQ1R56VKB6E86nfghyrU2hj80zhlg3pLW3w
masNdjV8ObM96+A+9gAowEOPnYnKrrM3PPvoqvoxmR0dGA0xvrH6B0KXMbCGLJUUW+E1Gw4JshVb
2zti+4gTR/WLN/9P2kwcp2wMQBijccgtkgT89MU2vRef/8JHDVrtqFd98CUyPg8/E/XImYJiDfwB
lSP/rOiPUuC7Ez1Rg+FmMO4KdIozVWyz6D3JMJ8WGBEtTDdAEuyZRDMsi9G6RGg1QV5Rl7L6PjSI
CXFQO7u5yRDRUMBUOq3AxF27446MU0SgFH0ggDbb23HXsrlqSR9KPrMOuGRDuTKGdyyJdJyojn7o
bQPKCCe9ShQ0ehCqtRNp66Izf6oPDP7yK/SNuKEb138rKeBHDS+G1FnmzbfBnqdnAB1YYs/ZAL4T
Vs8zRBECWZpae1T7NnEcUPp2Gyy5No4RfS+Ji38VA5ua6iArq4PVtXf9A43oVkRc3yz2BTDu+LGA
yRZCcqV9PLJJPogeoU6reXDpDMicCvqyzhN8UovmIUSvQ2rANT5Sk2CzUPjLX3SZzllZI0PoGzti
dZVZr3Y8vnuNeUau/KWxi/fZmZ94VFZsrVUff+qrIWaKaa6aYsuV1N2jsPwXtJfWY/soOq4U21pd
x/BkKxPsCP9vZFjYYlG7mjlV/viMPvqV1L4EUFAM1pCIonb2kYEjqrPVuly0B/UfrKywyGPXalyw
QzhkJGjlQ/+7ynDZyvwi51MnkY7rrV0njmZr3fUhEahbgaZEQo+sPaywcTnwCHSOnui0jPaub87S
fTB4Qj4A/WQJBiEvvIOFc1HDTLEs7KMRLxsb9oUr8J8OiS/zPJ/E0v91wUKv077/xtTr0JfhkzV6
V3uYz0lkbNBPx2wVFZRgGn6xhroWqv3dxggiNzibdrZ5Q1JP0k3AVKIqVfipuznM7Hie+BEUv2Q2
g7LyLraNESkOTCdjLj7MKDmasXdqpP1a+PZjGgfeyimQWHGr4+TPZ/S+j8vYHKMqe8czcY+HzwHG
/y1DpqOOim8mtrwry/mo6uGMQPi+j+OjQwRgZrZPEftYwXpaq7B4tNyKL8Uo2IuQfqk12o7DMbjI
+3mz+j2Z3BzX3SVywVMj3QfuwlmO7R0qeZveEqegSxR6SChckA5L1Vl0T5hXTpGhVkHa/lRBdfaM
/kVVWAOFbvd74lHkmbl1Rry1s+Gx6yrGDfLBVLlcG/a4Z5B5NHFN9ztrn2i2JGyfp6IGl1jP4WGp
rOcSlWZdXE5g4Fj0HKAw7x3ObyVg1NIg+/V09fpfBi7RmX3jbpv2Q2y+9sRNrqwOxylBC1L5GLM1
f7O6D5Nb05jMiXfO2D0EgIhwYQKjSVR9sBrwZA+UyrqmGeSPWSxbkqDkaIXEeRYeRJ9XYDR7E7MC
95sZzqoG8Fgz5OjGhzD+Scd3Mh/5T9+YmUWSiQz8WNyxJmUNpx3oIIdEXw4be+31F6j0icBZUZoS
gZnMsRu4Vs6vFtWYsk9hbD0OxV3nGA68Th1GI76W9KXgL+a3Eon1UUuZnoJQ2i3yIykW3eXo6eBA
qlTTJ9QZll4sJXOxTix/P2EHYKkPPqh+OoTCIEBBH9U8XVnzwY3xZWDC04HSaT5cKNk5aPASiV7g
1+tlYI9vH6kxcCmgsjfN8uz1lJLVm0JQxnGpHdPlwaeyUEwViM6NDc2tG9jAmAcdbTEa21jjWw1C
ZvZ+CNpdwMfkkuonk+HEzKD0YrB04L0xkWKiRJ6loOM3SzKq3nosIP+NBQSvCSsFWACFg2uf9N8/
QVyUisgavde0SbYDSoLfwceIWf7Ywz0qRuQd3rismyhZ9jy/GquN8S/WUoDAdHslww+P4j6u0HjB
7EeXmeWApDeBtfJ/67RGw8Dh4UeBGq/qKoEGxEPp4k1i33gnpFAw01A9yPyPAf1Glqco+Xz/97t1
3ab/fwuQ6UaBh6c1sv03niY/HZXfIgWcROkleEuI6K5z8c3BcHI2kvaxKjCq9dkxXjkCENn13dLR
37YPjPfPvJjRetfLpI4GssvIWnyTEIk8YXwUXrELq5tV/Y2ozPmdafq8sJMHErBiSoavq3WwOZUV
yracglAuBJOLJG/FFOGQz/cif+BK0DV3JvpCNoPE9IVrkg/I+qMKDJb2wP5qE6J6OmEGNhXwlGso
FGhnSIgq+c1gis1n1GUh485DVo4nXZVWdX5VU74N4p/GRAQN5wigTsnUPgjsZDkDB9wrr92oJfzx
YgVnQKpolqci57D577aZwKqb1UaHCQeuil6XbdLUO/AlLZ8dKBdAZMNJ+8ADbD7T88bFVfcvSCCu
0ZraFt5j4EefujlUFfoFRqqdwSERvEzBO7snxBWqd2wky33VOOsx/Jf/9L0y0eA1Q2OVBiB+6xl0
NZ8tn/M3HTFA/6/z4LcrwitNLutruCvtY04QqPRRJyCo8leCin2fVKdCJ8W+ekfsBzweuzhOYv5A
6xGN9kPk27ucb2t0MZwZSqYpXnPiozEC1oc0hTXBOSlWKj5k6e9Jv+vwTVs6I5LP2UmCtW4J07De
1plYRYUPZ6t6tpiyoUtzY70OmIvgVGy77t8ziHj8MSKJVkgVcuzZBKx0w2/TzMDFWCr3LoR/12nC
GtVDUKYHQASnlG/CgEHXs14QIDTCwpraURt2e+rsIskJIu+qchDzmb1jBLYJ+FR5d+SNcg8JWrqp
JrLo8B7LeK3/50RNU9BQROKkkF3lU/DT6Jpt9N9WKH9N78F3hHj97xwijbcZo3abUb5kzB504NdR
VxTD8Z+YsLlr3G+rHtYLaSzFS4AoU5n/P8n66HGgOORRb24Jy7xpfaFVvOloc13+yT1Nkfe1AUIM
bEGk412jUY+MIp6C/qGWyfVCkOA/cTcWCjZyOUoIQGOpXgcmgX4xHmL5pHuAkJuIBMeNWom/h/fd
ZOAIq2cdfGvOSG+9F9yujOujD3thPhJ7eFD6oPLTvmMDk9CUkM9R/PGYqujLa9oYHGHV0WRa+mDX
MuLSLaeu1BmO6kdIOPTjH87iLN8d+aozW49YeEoRTWCL4cPzgbKBvTOF+r+xSPk5TxQZWgHeetaT
QsxpUfN4a5IJuggaemX/urDLGhmxg0DWowCL3ljnwBDdDD6yPr65XnMDeuKjE8z41Lw5rBN4S2rb
9yC8s+xBv6W+DA76n2VdbAoP5saHBRFQD1f0+yXj06Ex5uh/Idu8jlpUBxl4+EAkxVEPOUoinYlb
gA6Cjnd0GmcHSn6byq/FDxBcg+9FE0FayMQLasggQYKDmnDnRnA2Z4Cnc15LUgfBSqdQIlFw98Nx
X/Im9APhi3Tup7ChSxCjo+KaFh/633SHgj45Je5VP5LYf1IkaZ0w+LI6dc+UuJyJf4u72ltz8vz6
mR7f8R9UwB+JP2yJ9lYzXC0qIaNI9bEkx+rToD9uT22u7Iw9aL7lPRFJjYlhGpdVUhjnI78IzS7k
bnXgYNqWAPR3HlxuE5eKAWWA+mc83weE6vkenIcm/bWgpTO55sYiU1IKsEMBBr6jUS+Knf74nMA6
La+u91oF0Yr3WDOm63KAwzr39cVWT2j0+9NnVGcCPWRjEMhP6iGePsScbEgmW4aN/zKShuvyrnza
Z5EaZz0r5KM4tKSyKTfMo9hIUJM6a9tw0MbnvpALMhubh/cofeNX/78AE1GtJ1EDHkMeL4wCHazX
IQMxGQDGprrR9QRdvMuviVGYGfJ3nQzYNoDNufUNMk9EKrusIVN9h7iaFaRpcmqIGqYuMrC2OvDc
PJo7epeRa6OnTS0jM3F0JXE72WtRBWT+b5Hts/SDw0ZpzdHCcVQPqHRiJc5eSDcMSYsB75Vq2/rg
r/jtOq/CU1mxWIfagTQyz1/nJye25hcdG3mBcIitDQ7TePeUzmdYUun4cYffeVU+OLZaQPbX9cuA
5gTyLhHAU7k1HXsdJeLmTPZjOMDm1zhrLyRrREMTItxCPQ4JpMH2YZWLDBYpqKuwBR81BkhJhLBT
vBJFpzhLXyQtRVDWtykqJGDKMH+efX9+C21ZY44YNFfcRIeD33ePFIcMgbLxLqqE0JtRLnTzDgXq
bV5UD3PPWEWTJZDXYyvlPVdldpxA7KxkzWZGF3D6QClvOC1IPBJJ/MX49OmCB3t8LdqAB6FN4+x9
y3RI9hWVDyC4bJoZYCBuGdvTJnDxWsNlqkkYDKbLU2nWcBbQ//GS8aYH8xP7A0sZe4LbTSBD5svh
Qd823TiCv/9r0YToJeN/Pz+frLx4NI3pBQITAkaif4ui6FOGMJp8pvxp/60bLcOKz36enQDmM0hw
9mosLkkXvNboYqxN72oO1gWl/KNiqql8DBhUd/QYOoA9vCZB89m603s0pKcklxtd+uumpaTQCoPh
1s/oIYzKOCE0sdf/cW4t3IJ86znNGAb1/nBL2b3oaEQ5fPYJzz52208sn++GyYyFsAAUD2HVtOmA
rqh8ZZnIVxRFX63nEpF46DBQAdMMcWI6G/4GH9G0BXQtbj17FbIGrCeFVnzivUxd9zhGmNcu5R3Z
tZN+rc20gC11tcqgfGit6sra5oonNzZC8uhIle3jxIQF0VHMeq5mQ3q5+0AKUpvR7+17UVWPshkQ
pKhomudChvfCsNrvBA1sWPYGU05mckgfFjSyKdP2Eik3FL5RlSotYzuliFgZZQN50H0bsvx5ovYw
AVBBlYG/mSlMNhlSQGa4VgOFmx46qr4G9MCwZaaBG0P70Ja4cxa8SZ0rm8AGpxS3T//aNEvps7KO
B6SdqLGedNITMmJIJulwwGZAp55mhFvdOrE4ZvOwbQpoLR3NpO2byxYHo7tjyHd8UsFPlyjGWRRi
6ClBae+rCx9OHqbRZeKRgOcQHa7CZYkITQJv3QCxZ5XRFqlqxKToTvP5twtwn1UZRlxIZdxHN8me
Z0gxc2tchgpUocXg9uZE8TYymv0sUv/Wsq5cm1XngUL3I4yFQpaMmDTKCc/1ZvIXljDm1Qzlk5zE
q17ny9q7iwFCtUITmKKWHR52M0jmPve20OQTsWBdZKOMGYccD4qVyRl/osyuoCKAb3feUWgjiOJh
jc6ljpkiRAh5qDYR2LUYWpBOSnrcONX3iS47myccaDVRXrw0VN1o8UKXAY4pwVE4lMK2+GBSTd7n
QctfGUBY9tlQUdlh1DCwnXd+wLL7PT1d5uHFhrg5p8ZgiAtKdEv9Rqy3LHRHtSGbg2BXs9U5mvqG
YmSbUhpK2DIURG6uFz6wXEEDLQPWEQTkvlbgzu2N7bWvNPV1hxqUMo03U6hNE33rD2Ymby1VH5l0
Sl/0NAAhEcwohj+SPq6uPUhnKXZ8YJnmIeeEOMeGBIr3M0iTAZdGCJggR0e87yiBy/AmgP0gWEsD
16zM1OcU7Vg1g39CohMlyGKpnmotJV+TQ/SvDjmWI6Y4fE29AoICdOrYR8XDe4DiiEuDrAeNeibG
T+g6yWVXoP8CTMYvipfRIpyg/5g6hBp7FK8NzzBAq6mUKeSbFGuMYd3VM5MEXkOMPxvzuIavnDJ9
G3Iq0vpniu82MgEdW911TzdPDiw08QxkkN4V+1SrfWE8UQj4poHi3X2GytvnLTaGPY5o0cpj/EOB
Iv13/ZupHSTgUcy0yK7YujQAwWil9D/1dL7FU1EvdylhU+wSVPrCQNKgzNJ/mIgXnVD00TNHfOBe
qB503s51TobtJ034b3VxqGJw+IF1YGBw8lCPCfzxDDb2jeSuuuSBXzqyi9NnowjnHRqF7Ohxcs/n
N4SGN/yF+kv5FbIqVKK6fUpFRYWv5xHPmrOt4tvkqV+JBxgW8aiMgzZ4856tY+GaN9ckTwbdzgWb
jV7SXpCgS2YU/A7FBMMZYS9UDN8ircyt/uBg/Fm21oPoi1cjkm90QqrEKwdjPM4yvzOCGyrQzGCS
zrxTbPkWvG7wimuUDt9sjrZuE/RHNnO5B38CcpCUK4MRC3J6sPE9QFU/IaO2KFdALnmPWWhQvOsr
qwfPdan+HQCGIxFgAh4tQ3NXNq+63KmCD2XGDxBdLmXTHtEE2ejn7xnDtioQp+dBMknZ6icVtfUx
gaOp+7IBkmQFZcuT6NEb8LWfIdyuouavjxrgavTKx4Xi3Gdj6jHCRILCQpC+WAAEpy+wiMClhPKL
gk3/XRlCfesGMwOXvyRAiEB3BlzZhEPadcEBHuVBbyAS0lwPWzcWoB0heuoSoEFKBNbV2iTyYlHo
b7R2fB0ZsAbqS1+dZNRcgFhfVVr86ycBTWwHjmjPsDMJLmAFKG0Vc7Ee3OvM69PXTJ83vWLLyM96
E6oDUIdesxADlvMM/rzO3Yc2/NdSfBeBetZPRIcsHelM4DUWdTJjssIK9pTz+v8u2+E0xOOFwZK+
k35bcKHdnV52t+07a4ooqF97iXJTnj4H9QJIBA/xXg769+iDMmS/e2U8EDGXduam3ItgYLrMRLbc
Bg3PjU0vbzZhTtAyr0g4oPypYeeP7KgjvwKmhCxzgEkzQxC+9lL/oJlA/nqTnN+YYZlezhUWYgJ4
HMNtqXcmf6jr6jKc0FVhopY7UA/QOmFdERF1CJp9jABwCs18qILHmeScdcgF1N2pRBHQt0pGWvCO
qY70ZeDi0TYRdHFjouJjHJQGwzPIZC0GjjbEvAL9xmT5Z8G73G9OSEuA74cHRHhqzPjIxdAPGM0i
7IlRNG7b7JAjeFcRqRsnOEyW97sukcvtiE4wrQmfeQ92a/F/ug5TAJnuGWLtQm743DSI+fXPue1v
0XkH2BN13haPcNb3zleXenhRGIc27L8Mv3+2JqS6wDi1s/dm2MtfLcOTWvItmNKtRezKW/veYfyO
AgXOGulcIKLriKMX4yfdbfQ4tfbFbi5NoLstzLUSlo3V7MzCvFvuQqPhXVi04ILeHksCtE2pNTjZ
B+1SEJtbw7QOeTcic6YDzZzsdc6FK7PvkMEjoB8C6X6nJp0Gp7AhOrCe+5feNEBLDYa7C3nG2zaN
jiE3OcozBc4NcS9ycKb9LkN/N7ndyfBRR9ZtjA6UeiutU7O+Ch1l1dBMGLE4h24Gqz/xi2v/K9DS
XyrKf/TJaSRqMlPTBVhYTqtw8p6BGWRG7tyH5IuJ7XZAA4WxwsFB8O+SxdOnCOtLnIAs71CtGXrx
UA3hWr+koc4PBBRdjeihDOZuO84NRpc6KNAUJpCs/NI945Ox1/m1wawU8Lrxy2prZrJ1y3g4AvFm
MdEzmAQPUfHq13CDSTq6Y+UcgalBIByckRNuzATkKP/eu91u4Iox1YQol611zkRP7VPv1HWJqRcW
+u5KxhEoT+xq/r2NvnPXRhAJn0V512M8XroXxNjzsUHlsGae86i/xJg/BCictp1zNdqrW/DrQRow
W8hTe9wo37tnRo18aHO32Fr4llSbSQ/KwR4yMoyBg+lvatnyXM1w32znaAZUii5SmHnIQt4hIU5Q
DXkSQIi5j27ylUmcImfH2RH4s7kGVvGhP9ZcwGKhQShGE+hLqyFNNX3aiIYYIsWrnrm2jh6ME3UN
rcNZzJuI/Q6fDuKit1xYu8wMn3Wt4gm2wgxktLlEmP2SEoXFOi5QXjGjF98GaZDU4a4V4i/Gqwjr
9jj5Wj54Y+wJKui6aDq1TGJZ5m+lGWxbzmLRZLTTkAO/VJO7TwJ0y8hMCbovUOoFuydUA3l5Zc72
HkfJNJlPbs7nRX7FNcXDbJOAWvxQ9rVGrzbC0ozjBOe5ePgoWgygvcDap8VwDQDyKBAbwTBfSlwd
FypyMvhp8kooND7bTz9zoaiBZSQa4iGwI9X5Jycrf+owElsU9EekI2BbDgBBIuHufZFVz6kZoHwL
FrxkH3y2Z8MCAQL+0BDPSButTQn1ZBQInPfZ+NORdsgPT6Zb/ukKBS4YJ4TBgVLrtM+9474bVXmN
TY8HBdQcz2dL7OCfFryeOru7w3AQA9ZIUf/uZJiD9L2Dgdtibnz0H5EaxggndhMQGFb06CCLrlNq
T8Ox72ox3lzi3Rx7xXpBHnrVKawZYfM1icS/NHq06F1MkrirsRl2Ez3YnGufOO658pRFEIZC+8Wr
2wtTKzJIzKjSzCeLsLz4q7KN5KZxgA0by3CsreED4fOjzuSOKR8pUs6Jr/bMkNaDW93/gXuRt10S
/8zKG5GxhRJbiA1xD/8tAUZ7xuXDdfbSqYiwaK9wGIV8MizxWcNs9CamzVW2C6mbMZg6c1p3VsDu
EnGnOKoPnhCf4AlhmyxnGWZ/3ZRxIZwmbg8zZz5F42qviDmnDBvtLyDOwBFA8nsTsAN9XhozZBbS
feLCAMGwBr2X/2ma6dmhrIHHstFvIEXt2VHJr64CgOt19zx1QVhN73KOAtBwsExtPlLocQhSC8Ig
+zTZJgs0HgxjYQ5DTr8sQ/BrDuyzKMpbYfP0mHWsqCN+RAQBq2yfkSX+1C1An1t0UAtKitz9TPvP
BMFJX84If0w3rt+omBB7ou/PMV2Q2Ai0hfp39K3SfebYbRsjfk6c9ObgT9T1qJ7rzdaIVzc+NMeK
vzuhYkik810oIMpVT4hE1JjdXb8RHo5rnS6YS/sQuQ2iMP2yNrtpt1DtxuW0VWa7B/mP3BiLjAVs
Crztd92ypDmtqJcdEohWPgcp5Fr1Bq1evbyGXbBBTzNeZWH5nYOnidv4p0YmrEHK1qKiVbJ/6brk
ZiDZzTCdeofYM/4rZhZKCi998zKgP6a6BW1Glb8bhonR8biFh36vGPnbmN33OLTHw4YhHzxyJiz9
1vZhTpd/0CbH/MfcFBEiMkXN1GCQqxhIIypkvFGEcAzw1hoAAb8Gsb18bVsftewuLqucYDTBI0fz
w6Rq6FTWccwCRCHSBpHHxrna3fSHw8ebRzQtmCH3MddItmmR3gKWlKLr2LIALqCbQf89XvmGZNlD
74PO+dbkFbvS+QsEmxvswniZWf81vrNvfDwvM95MMmnCVYiUS4SAxpzFn1ZhQI2wP4NuOiC3vEZl
4dbB4/AlihhRTGUpAK8OlLV9KJi7ph4NwPyxYOYkAxHtO731YkiAXv8fWtwMYeLunWHxJsZoiMce
y3kzKMZJlP8+KdMGtuEHB614zUoMjTUfkMlwjhGs6P1w1dFtxd5+YpdSgSPWfy/fF+fojWX6KyW+
tIPZ2jX798THGjECfaR/NoivGdfIMcdHagBIw2fFf+1IY+ikbkSfokzTodUcVrD4gQiX4UG58TYJ
Xi2lGA6Kn4oWPe7MpzL3n2TCuBLX0bRztl1vo1aX/IpQg8GyIV61grEJY3RGvrlEogad/fWMdWEQ
oAWTuCsXckdGMstgWRaOh3MJ7XHjoyM8Y6xSFNt0Ruu8YbLOmaQ565kCxFOBWTGjabqgng627y+F
GPfC8D6woQSoceJJGsr9C48ZzLG85InYD0Z/mgLm/3oHRNIBRME/dDPCPyTjemqg0AlRhAjXaK8g
GZigG7VsFw0S9vINUnBIGxWbCPE4XacQHzsGBciNUlWRyXiQpBpkcLCIoqhK21owlUNSgebEZg+k
r6nEzF4XB82QoUNWiuChaCWD8hAtJK++QLTgQVov7YjKIq2Ea1Pnxj8WwsFG7n20FOAmoKTanUaC
+byzZ3VmvL3z/RxXzgEtB2pvNd2idriFPYvrPg43Fvl3RDgf6RPr0dIyJEINTKLLrcPGrmUUUlbj
ZUT2czRoafu5O3bRcJhCtOgmi9EfoFQ283zm8CcD3mWZ2Z1HpTcKVTt/LtI4DOiIknbndYQrbJ73
txDa+ooHh+XB58Jmofvk6SQ5WtUO3C9An1R4bGp3LrmOR0cR+9LQ6CqFUkVtduW6CzA66KpXe84u
OkTB033KiHFx7q+KJbnoZBAq9+KW6Sl3nRP4sX3ZO8VeYrEgjBC2IhdtVNFhZnyGZOfBESUYLFJq
rnFyZqjIkTQkfXAfAQUg53WzQJF5hnrK2awXwvr2hmUbDdM1IDmPIaVh1h1jpgpJn7NXp5EKxWXm
wfhJj+oFZOM8Gy+xDy4C/KyFKE1O9aNEszXUVHHhwYh2R3T2IbAgECOOgZoQLKNyrcXZ8+KNLDHF
EwmWMtapc+03sulHRMYNQ/8yiODYBc+pjcxQyZgCpNIpzMmibUq5GZsfjg0rKyovvOS9b+McADds
0839g0lfO1oee7MJryxg/wyZeJzEzhxsCJc6q6MvxVCHYzpZ1sXkoY8VQmFUBCjerRkL/KrabqXL
bV1EmMI6OpC2kKEiwxi/lQCmAnkHaw9QZ6lagT044bOwn7VkbvI2qHkvF8gVLRfVlNX7gOYu/IlN
ybmSIMZGC04AW00xDrsK67OgGz7bBo0lG3AOQHLeWmVt0enXg7nvCrHYQcpfS/nlwJfVUcCL5Wex
OPckdD6SMX/h4li0DLWH4evclq9wR/ON3767Pp2e7dovcO7WrpXtJioO3gOjAARZGG0yeQuS4ixn
ZKVQKYPCEMTqnZfGcUd7Y2vyLXRfENE+wM098wMM7jxCc8xEtI79rdk76BO4D3Uy3y3mJreGLzbP
ITis4KNo5nMjWvGddkAOcF3bu0wr9YjFcLyMshiReFLhZvHT5hLR2q+rCeaH/4Z+C2UVqFzT+mhN
o4fDguwMWwLd8Bhe82xQXbO7T9rfcpzrne94SJ0ENXaYxvwMg4fMpn5bwmrwWSy+OiCgKeAAQXPY
yx99rZDs3xXEO6D9sxv5WjHrsyu6Q0f8EK6eL9iVesJUD6vndtSat5wwdxF/jMnahE6wd7vg3BNC
Ki74qgLigKkHMc8em/FfYYszHmx/5T8WnfEHm5zfTlD/yqfyW9H22b27LsDPLA4TkqhEQZFXGAh0
HxIDCRGGfjRTKg6Y2ZUuNVo6HysquafWGeanXtrbYLLc3ZzkjwZKVCgvKxjH9jaSzkUbpBfBb7wP
f9kIYW5Kuu8NtuDmAZe98SBDSCI2aP8vmVnZl+2K/LgsuYFGpM+qIcDym/M2Gctj4ZJxx39gXSAM
ISypcAJLmCwYJSYokQElm1CsEJPW+spxXvaI3frsm0VyRLKSuTAmrXbwkPiw7+JbbCBviYxKE/Wf
rUJZvfNruVXxHcU+oNosO9DIfEcU+9scunMdtOeum+4qpKCx6NK3ULW/XRS/e8VuzHImvgpyAIYB
6DR0vWmHP9PvDDg1ysSXVEbpI1XXHl7Vt9d7+V6IGpkBJtdxIOo1GtZniEVHhOaYMXAUBkCqu8So
t4QdxYysP+JBg5PUGHJmkU9YjYAdbTBNiSrJcdZlmssjhmR3eyI9eVMfUL+4WjSVK6wrnsANUZEz
6msuBa4UZfnVBYh6m8uTGFFSqAMmDKLOW8zw1FW14aldbMmiynTWpVe/FBF6iD500qeuIiObg/+i
IKKU9vhce97vTLZyF8cxu4QM3erxST9zmB/a87IX2EAZH7jtUfzEiMHjIIP9jFkDCLepm6GvJ0lv
bYxhCDZ+WZOrUc1F6QPcNQGsd8Yv5bdAEoi5/gTsOGTLUEL6HetuV8FFAyKC6IXZ/u79Dnlrbqrq
SvD9LdrnDMu+alfdCuRp04n13yC56PGoE0dm7BfGVVcPDXxQ4FB9uX+2UoDk54mpWvQah5Fax2mI
xE1vRMcE6fRtJ6cMkRzGR3MkbrYXnpayeLBcwQASXc2MVTGkqmg7hQhKI2bRzpdWED6RQX81Ui6r
id+uGiFJjB5+GWH40ZbLPSuzjRLFZ9DkT/YEirju/iThuGmr5lK7aN7Nyj/wDnJG+sifogx/Rjtz
Uyhdf9lobMLxYsuXrqxApm/RnPMRE3YdvL2mo0tsdj7q8SCOQKzEiFjRhSdvZiD25AGg3/nF6/xd
DhHPY5Au1HwKi4jpxnLy+2pvOsVXOSG7b3rlAXLrFo2IXZN776i1s1FfypeirnFWq+9o6++XLPwV
m+NhaebvxLBOlVdsW2XBgQKs54av2Qx9h3Kpa81mPYXJsIvn+nkJGKV5XfKnzAK0Gw0L4EQzvMU2
BMXGP7PrsQ+uJyDzNz4Jf6S2XjKbSnga+gcWc8+lp6BfeeI240kAMJjDaWHt14UTQb4tdk2//ERK
Y8hYxaCb6eYbet9zbgzshdHMtAeH6DWjGDgwLi489Shs8Z7GLYyl8qXsmvrEwJIGlpHNZELlA3Mt
N06soO50u9jDro2BI9RCJsbrZHSPQv8Qy+ZN69IeqJYJVmEV6Fw1zadQeY0sr3nQdlknE0TuV8Aj
iYIB1hv+H7iGcfkQ7HUH+WxgihCgr7UK0K31zfkVbv2jbXk3vLlp33ggu8QRLJST6U8wI7/o9Dwc
SIR7J6YBGhz/q1zchyXnjPYFK1Kkns4JjnlXCQoJtDMROlDLJZuJapllnPvJeZ6D4juoLUDfCeAy
1SNGKyGtIckMHVIW8pDHvrWLIGp8J8MI/t61BuzVF+avoQr+smF7sXG6PdJetzSeBGYZR8j4NAyz
MKLZ4HtorsY6mDapRN7aUx/zWFv7vnFZUnNj4eAD4g6dduRohscBZbUsa2/AHfOdV8/aTt3FYBn6
qLXM0LFwbMNKrQmgWhpsC9FUexglNps9NjrFGPwp8/hvIOxj6A4/ZskKk6wXxBnziyKRd4moo4Gn
zMqE6ZklMt3iAfk01ubeA3u/GSvQlgWYTzjzZEWYPYIx4dRE+QnfjezSmhTLCeaEmzSI/hYIeHkd
FegMlx5tFbikGOLerLa7+qb37A4ZD66BxFj6PsPxxk0Pw8yFaR0cgGkKiaBxZB7GtGFlEeODPSp0
31ruMt6sIPmTOD4HYfUWJMic9R4CulP41Hb2jx360W2JMuc6lELvPMZr1zo3Ty3NjtnVrUGDeZVE
TN+JPrHDWFIEiY/tVwiyG10ymP4tHkLBj0qnFw1AgKpSr2XiUq3PKHcvKvjHlPRbCxXxxXyL6wUu
CcU5vTebHGrdZGhrLfq7HsY5Wi0GSsmlad/aRlcrWTWt3MC9KSf9zJXYx9Ewr4d6fGoxlTl7pSRx
h+20GqMZRcghhNPRPRmR+8cI+rvjO4+NR9vVIOyzckY1rKgTLs7kH5YcIJ5qk71qG8Dizoxefxih
sxJ4+5Fk0SIy+Q8VhQipMRr7bpwvKMxd/BGhpHqEVexOayxOjgtASDdEra0nNEM5XQ9DhmBNg7IQ
Znos6Pvp9xzKXRonrD+zUw0h2/XQbLNyd4PV4WOUmjspy/9xdFbLsSNBEP2ijhDD6zDZYxrTi8L2
tcXQ3eKv36N9WrprGKmhqjJPfixTRsGdt3AdTftr3AS19+AblE6mr90fPxEveWlwPADgMhi0OGHI
+wP5t4rIEnd/jWz8zQWdt5SwqMR/huPyREul2Qo/y+4Rg8FFlVSbDrZCnRMZUu7R2xxtl80pagnZ
rtdTmBansXZZKRjjj0HPZd+u2dJ4NZJ3YkhqKiRm26HdmwcujhG1ff6ROrT8fD87Mhpf+Xb/HJbN
OZpxtOc2yZ5l+z5EHo1Li5D5oo2/CrJJu9Imka1+4ojgx+rL88AUYVXp/AofkWqvMM+hICs3DH+q
FPx1SgdILFcbDZquLAUN93D+MGzQkXghFq0kM1W14CgQpXjWWxnUpCb3GwRhnHzN2Syrc1tXD8py
MTwGogWKHZqnoqnuTEbXDhm424CwG66h+qJsBj4ec2RbZQ+zRVQ2rygWYvlXDuMdyYovJojKIhNM
cWMuf0EhshcztWhQlKzS+kzjJGhpMtiEUWgUHuibuJa25yhfTKH1I5NIQGojNfFwUY3758e9z8ki
n1O7mkn6YdPt4K1Pyj1zceF4Q+ZbE/G58gOMkTkxV42fbwuTGsE0yFWQKgdm5VBbAA0xUGrCk25b
wHhGEX/SezhzUP3VdkuRXJ4SIR+Xr16QaOEN3n3s6FOacP2y6TI5o4HwozzmAKujecIPwii6EurR
aaZnufw+y//a2rloF3o0IQ8WqljBkSEt92VMIXowcXlk53nFVIauZ8BxOh6K2t24cXiycvanFuFR
kzE70vpvSYHcWqTrqPinQeSTcwatRl8+4NRDyzUU+zQma2zZRUiIXdVlcht0ea1866vOFWnmajti
xyepp8Dl1f9AKEBXEc7HPp8ui7Vk+e21F5z8Ury5hGH+/1gzztU69rs11lkODJNrultthDXRTdJ3
rXAvdh3czQMAr8obNnbjNv+Yd1o3L20BbhSjuwee1pxoXaFSzFp8ATLrd1lvB5cu6yF0TSUzzEiP
RkGbmfi5TRq11j73QFmDSwDHZ/qUWCbkN01HnWDXgCjiLP+r8O+T0yadS1eRAW46CmbSKD6NmT5W
bobOJjQVlImsZyxozQivE4fQABsAbpe0t7gPIxiPdCGVMfyWQ5CfxtTBOVG1YmtVeb82Z1NtQCH1
33FeBfCTikGcAoRMwarAWLEv+4HkTsupaT+g8jJINX4MMz97Sv0USgko4P7kD5V/azQN0iFS2LOT
JprQ7ndNfABVWe9sjylD4STpiaIMY/TQmw9iYigNXpH6W3nTzSpd66BT9lGEAO2LxUimVtxUjbKl
ZUece9Jc3egXQBJGKnUibqJzWKtA821zJYBajvpusI7jmGxFlhFMs2j8cGi4q1qIl9r5aMf6vSo/
lv8AvfS4/JciSQATCe9WhyDrEBQxpVxwCkVVLi5I8NRfDRP+FEBwzj/Ww6t03t2G1Lc++g6W2X+F
iNPZjOhYqlOYqd+YgHGTp4eVfNlFEvsUqvPioVn+qUGNYaO581CDhRGSSW9XVrcWWocW4Q45lMBr
VzV3eGYGbsJzcsyhtFSRucM1NQ23EYyS1/4RFEtt8t6Bu/HRjQ80DBzzybQQEHvPYyf2RfLnmSQR
258uqgHL1DjMjoGUW09HdEPQNikLz4qkZ0G/f/Bflh+QX84s1HdSqTOik5YMkAyRb1KAHwuiVe28
o2k3+eFLmmEB4eKoU9IWWovmBlyTLsF3IdFsTZ7k81CQuKuxsBvFh4G2jqeTc5aUSfJSdnSiA/QC
0ePErwgLjVeeNY7H0AZTVH6GkGMxD4Ery9HBLhIsTOUftkmSYHWy+BD54PzAeeJrWgpg7ARSNoAx
Zss9f6AfzH0+hYsGbvmh+EvnQGfuTmxKuDWPVu4tX8BoFl+ZyzhEnXxdP1jcLFWO0BDc8FZL/kX/
PRKjs3x8FQkHsvxFOW5N9C8ZgZE7xdkIIaOh672IEYa3YFFaJUsPmQfKI+KfMaBxNeTiPH/jiTxQ
XKwXP8ziteJefp9UT5lXPVGtHWGEctI0p162x6ntDxgOvsc0OYyVs+OpanGxwpd6BCZQnWpd4Qti
7Oq9tAkor/t5wJju7/gJ+WWXE4dQr51pM+0BYmXRrwCng/S69dewfNcNHzIGuMku18tCca1/weA8
84lUHLo0itaJ0V0H+19QCXQycjsYkJarkzE8lAw++HOc1sQpNFSIHSZEGu5ObqEODet974cG0/Gj
TQut5tvUaUvF/hgK4FDc3kl0y54dAd+9Thm4XDUnlUVbkteIRZcqZPgRACnqX+OjwuwkzN8yeHDz
ch3RuelNE7hKJQ9925a4jfC+Vp4c1kFM4zNsUrx6nxa/47K4jc7ZmEQfk666AsK0VuXv8tuZRMlJ
hOQFSM9Tq8tdG352ZbOxcOQ7hDLUZb5vyNzqyAfgZeH5BErcx8Zt+ZrLXyAmONrbk7EMdhj1LWOC
pOMhmsvq0hU8BfNXcqVafo5lcwHp98H+0C4/sWys25zAO5X+ozEycZ+fMbKaDn1fFAJBMx01/2eu
6v3ybXjOy+bCH6KrnU5qT+OUTFe1vNY8DcIgYY8Zh8yGIdNyBi6/sa4B4DZvfRPtfTu58CXmKsIz
SJSKeu2aiKbPbnlhA3NGGHjCZkTv/XdZD6mZjICvoqclHu8ww+zXOUYAuJm12Ka5Q43WxO+L8CzJ
jb0BU88Ya5w6vFt23+zHufk1s/k1TbvvKUEKbJMvA0XZ/RSkdIIzPehu3oqquKaTH+5xDjvkVFoh
fhK8NIkHzpv0SEOG56qR3omh2HZB0LjEZxj1/MrVg1Xd8WXRpBDWiz4/ornZyVtaGuiASM8IbGYI
lfWuIzxdOU2/yEBNag9oxNtzykmPtgL+gP1vGtEZNsExyVj2k/Wd2d1DDvS6zDMcEEwfze5KYMbK
tjra3HC+JhMuZvPXu+hdxKCAq2EsHn2PCrOMzspsNwS97wY0JJ7ffSFzSc6dl3Hw5B5WBT5+gk8p
IfajnTErc+sbN2Sm7XKm70GeVytLCt7u4mrqkXTOtmbiQ0STrbuf+4ABc7GxMbeW0jBPooZSIcZv
B0w8R9NrQnRj1FbImmArhWQ8EWeQrM0RSzPUyhOJ3ieD0MmZXqlhQ0maoJUJ4MgNi6mZL10rXjiP
Yb1wzRz6YzPFh0HF267BEynHiykY1At9aHrylUN/3Dtz458H7jE6dYzHitHJlAnOJ5R4kXzUIvnX
tVx9loO0puGMCO1UJGxHeceMhNFF5s3nuU7381ic/HZ+tmegUm70sISuV+B9pUghidDIC9CYixn8
Lru7wwcz0Fs6mNqEpgXgD89q9eHyQ89wTUI3XKdTd57nfDsZcBCDVj3bjkv7pJu+8JT8WEnA+Kdd
QwQ+jq66Kje/92Pz1vRqazApZpRgYWHipAiqlyDsX5yyP2dI2A3BqAJT00pHxmNsDseeRwmScF2l
hP8aYJ4Mnf3aZnX2Y0mAJarHOqqGnRQfLURRdE7um5TsAkZhdPh7Ov52briT0dR2yN4FRE5fGDxt
vhsofz0CpMOJNMqOOUMfcQSC7nvJgP+OoftIgfU3+Nni0gsV5Vd2lsmbF0XIWlXxFHXq2ObdvTbT
g1LWxujsI48dOw5upTE6i15dWh9hHdbPQ5TTMRgwRvDUdnGzyMmzV99MzrOIA2zDaXUJu6YAEUdC
llreZVGW8hBa7nfrBHdxTIxGqpFJZkwI7YmbYdti8xEutUvJY7Tc4bFuUeS59YHHdYNbD/J2VBvt
N3ssA6ueW6uMUV7JQZ2rnD08rugO4yQ3UK+YWy4eW8fOKDdaF7RI+2IOI7E+w19jGy8CSpYzm3t0
LO06IXVHQUZdF+aEHXoqz/M4XPFCQ6cTRfIeTjUQh3YfTYt4Q0K5wwAyIG+zieh1X31bP9rEwp4a
GLN+78lDTlwR9n+IKBYsesZ6AWw9u3ynYb1r0+bHGSKwpiz6iMEAyEpF7kjpIvgpUfmSHeymFkLc
5C5g6JVnVoP9GIedRLJH2A9dAawbWURGiT0FT26q1R6pGe+uR/o88rAcb+WcXM2Am+PkQm/qtzIc
n7ymeSh4U8zurdP1ez5Oh9gFFsk9DTZNcMyG4cVHKotn4tpnLiUKna3Z23TNCLcc8DFsoZF/39ru
KbSGk8rTS98tcv2AbHukqd4QHFy333QmrVk7FafIdEjnFPWpDK395Nk/k9uBqMyyb2pj1Jxdf51i
91/oEcHUDwDuAsvmNbGiB6903rqWwT1wwS0jjIOu3afcGvdpEjw7yXAeI8ZjhvGSqGhHsvYd2EE6
B/QSG1R/vcVQf3mH4lL+DiaR0bLYGC2sYytChQqLTqFOjSccLvWxVfJie9Nj6Pl3s9M9tkn4GtIi
Lurw1LNrD2l2E4hLDG47hP1ybzJRxSbY72bAhp7sXlGenSTdba+L1wRyMHuzzzNb5NrJ7WDH8xEr
k4wOfCsESLkdGvcx/yvLho6FSL4ZM3z6jdUdGsrU3gYqwZcKCMhk40Q+LTZZbF6I+GVQktP76Zof
3DbtvZ8w1yGY6xYuqn/wi/VLCsB+ZRgga+zcASDUUCBGzXBUQp9rheJwSiWTCtfXuM+XBKg2+nGn
iGsgs3UcOniQ5ZJcMvtFfzeNWbOJVPlnyuHfmDYXrKMkrIw9bF0vmLiE/Z+hsHUse/jnuI674WHH
mFJn97nyBSpXRzF/tltN2qaizSeneUez0wPs2MttL9Eey8FniJOR0WoIv912BKxv4RLM17gQTBS7
JuGG3/VvRdGIc9xwhmgdHtsmOmst90GjSTxzd1XE5ooU8r1qwcy0dMlsFjrZEgeCYU54wc5N4SE4
GLJ95rAnWI6U+xBmH2gcQXhH6aLnTL2XgglD61cfscJOWTnm49zkuBUtiMWOA5eGBq1pg5uzKljD
U0CZn+Thk8prVEV1DXdU19fUqhzEdzPOquJznjpWVhBZe1PXchvn3hNBaYA7DLUSdfZlQUMA4dRB
OZqUpjWimGUDRLetFrLw0n4f23NZOldLG/9KmAFxUN7FGbRjhgTDumnJCFKMKwzF5aOczjJSZwyP
yN/Qran9QI77VrUd5tfIu7Cy0dIRelS376EfPtVIKtq8vKIfuJurnOm4lgnCqkD8m/X47rMIsetu
vaImhrTD5CKJPPXLhUeu350mcBmO6wfq8IX/cEen4FEoAr3ZEvF4PLQCY/w8f9D8vtcGxKKaNKP1
PFhYIRO9s/iJ2wnEKwkNJ9FhLrUhifmxT2Yv3gc0ID+lz1kRIKfiZf9qEucr6ZnoFk33qMjAS/vh
V5vivm5lx+vrxDTiQSsGDCsZEVQFLkiikTwAf3mr7kNJh8eGkNIZG/zf2wXX7s3lOsZ3GrX+J0nh
J2kx8EqigFcREjto1j3R8ecJyttS/jhB85oVGj4JgUJ9T2+5yHc0ivR+HBqB8gFKoyfso9CSUAgu
H1wmuHzgVmucYFsyAErzkrEXzUwzv9lcM0kfu+fCO7+R/Pwx6OjD98ry0M01w9WRiXZBO8zzAw6W
8DUaq58MYWVY9XQ4spdRaGpo/1C00MJrQdwQ3Y3GdkkcJqOGiY//pBZ6VVc4l2joir3NXg2fQ3yC
lO52dkrfYbJo8QI0fpG5vfM92sJumRPOq/bdQOSqHR5zY9oEU/ei/JHxQfWUmMQ4lJrs9lllt0Kw
XQ5QNcD+s6h9MkJ1jSzeA5jiIFrsA9Iubctz9oyOnoTR7tysj/cRdz50W9OmFcaTlmrpB/SH2J7v
0qR+IMnghXyJh7TQVz/KnyyCbLsao8lME1RMHd/fgCwU8OzIkYQrOJxsF7fiEjkAuH0LsJt7cDnj
suzQ6qIRpFPWZ+MFfOdnyGegneKjnvXVMoofAwo0SGP4embCyQyNVDAuGxgwMuUQ+L1cXx0N4oa/
fSy9LMQBxbyp7i1+SCMhV3bRkPjJU8xy1ywVmx2ncfUh544aGSbWjRQPoJPXhyWCNA3NJ98ZT2kc
7gQT1qNBnY5/9NayOXmE6/Q5OWejS4iiGSJ9dg6dO/85iI95delLOx6yvwUxYRfnKk3+uS5+htrN
J+RhNg09fFetxa7Z93Sz3QAPDXEWCEIRD/HzGFN8V3r50Uho+YNKMnnNzQOdafr1I9Mh8jxWWkdY
hAZ8KX4EPrQgghPzw+soMP3Uw36qWRIssClVWNCs50JwBZo7gE/m7K/LMqPJZ/fkQ9UD808EANJa
czZsShP4bhC3B190ztbxkHKjCSNwR3uLOdJ/o1hgqDN4pwE3YzUUjHwK/JRceQ+iHz8Co2X06hsI
zIe7Nmm3jP93pkOCeK8ZwyJ2yo3XrkRmky75c7P70eZthVYOyZQgH3jKHmLY3/FyjwwzMW6cIH1J
yuCKPeOxdGp+o8CB8jlSGU8VnXWwhe065OblzDJdT7HB2SiksfElAPga3PYhKReQr41shNPQc4mN
FdKLDoY5Ft+US/jHSOFk13UE4I4Yx6RhHrW2dyXrFaQhsdMg2Tqs2kk6XYStrmVlPMuJRskcHcfE
PyR+cUAp8IzGk4rDJhmYZNadpqpCQq+3LqDjoA52rUSVqQcSeZP+Lo/nl4Rf1O6Sc6MWHQpmtMSh
xTGhLZ3NG2/jOlXlprM1GYnj8FbOLBJSIDJtH0K725rcKLo5vgIOl889agasQjCQFy5XHONG0cAI
Mlmfm8WdZUfFdlJMyNzcfiiEeUzdCJmRfxyzaGWH064xDMGk0MEMikeFaz+jrCxN99OEuT+r7RFH
T3a/vJx17pH6QytqQrGZFYgUl7+ZEIsbPETEYWd7YPRSxsHOVjrY6H4+yG66R4Xbkvrl9MhG1JmZ
xL/ATz+KEulNNYpDxi0Oh61NJ56WXpzmmpDbAPKHEuk2jtGTxplmYA/ddGsORUaR3zwb7IgOaQlZ
Lkf6+wt+uWltZxvGPvOKis6JUc4Tn+f4nKXTc5jGjKCHm6qCF3vuzyPcSQ4p+2xxD5bC+fVIowfO
xF0vM+VKt9RjOmFfCt2vwkS40lnGfeGYW582PuT1VYh2S5f4X1uOs6Z/YmIO+zW8BGGADsjcpb25
HyNy0bxawuD0xIDkPC7O/iAYYikmJ+XsUTSW+lVXBgDZAEn4GNWfGXF4w5g99hQ0SzbP1XbIDSY/
BNi/TPxfGnl/ydLoCfiueRX/Ex2mRW1fQ9ZiFsw3I6it+yqjw89go1qkFyQ6FygAc0aNTeL/pRM9
1Xqxrrr1K0MH4I9+SwcIABu86t1slDu/UA+15zKBgiRBeYTuxuuf4GO/QfYnusZ4dTTrV4I4Lkdu
enP8ZDfjyakza5NHufvReNzLYjXfWQ46xtpKzmNbvLYktq3jni1ABrjiTVmFx8hvmvOch7TXmIKs
tE/cmDkuYRZiRVsBULnlY1utyz+uwk82tzu8AvxyYcWgFm/akkaGJ7+K3fLcEM3D8hwBVZjYqohl
7ckTz7QL3s1gY5gZi3Udk4bOIgY1gTwuuLGAQGZnoDi4FqL3TpRgn549mIAvTLrMo2TTbBtUtjCR
vNm+SeoULx73XuvsYxTDuKXYN+ewptq3j1lDZ6J183POcyxk/M5Yku5hM9O5HTTsIE4Dmy1zqzP1
7oxE67IPFdBIy3TvqUmRhdtisTZ9ILczZpoiPAxedmgy/7WFEx4VdOctsPybfkFNW/F4s6yZDBYz
VsNTwW5Jpd9vIyTCbt8TzmhC967TXx7FEzYg+2w4xhFhDZIHANFPTV1wM1HxMTajCOwbiauNzI3D
kAe/XWj6jM5meuFEBqO29Y5xZV5VoE9tg8I0aghZDXt1DnsUvFlezOTPIFS1hqNJAyySKd3daPgr
gyHc56zzOcyh/HlPkcWoBHkC0xWNfsYXi92XAhmg/5mMoqNr+ISKoMdBgQR1ilDLqGufA4pKEkk7
lK7GieN918Wo3UQyrfMERnTvpD8+iryVxlk8LsQKlYf0PAUoHjA5BRlVq8LTD15h7Om44MxzjT9F
PqeVuTj+vBsaryMz8oC3iwI/T20GQHNxEiHJQNGcXk1QG/xZtGjExLpsrbQoqmPX49iySlZOG7xF
SfkwRcUO/c/ZipNdmteX2UejWc4OnGGFBLOz+xc3QcYeKdPbMLkugFixXfh8Jn+lmBqOKSrmdLFL
q7I9di4B7b1N/nNt3sdFShS9wemDfLbgFrH3mIkeldFgoFbjneHEMLCWsjFL3BdCdfe1FV5lXNx3
5AHAHKEB0HugxSoGY3vBQtnIsg/IpNJkBnpkQ+vUPRapfBg7569EfJ7Ie5tIRmQxNDUcan+OwxA5
c99FG4I81ktSV9o0z00dcmouzs0gJbXYDD/c7r0tmcu6A3NQrOHxTXAnUQq4wOjvCQs6p7O9LrOR
lnJ8QzW5GQL1NmbluRyDbD8owhu737Ln4Fi2cet34ibnxQw2GovlUtWXjn6pz8BiLrNVmsKhkKH6
ciPjoIx8G4blgXx2YCBmR45TaUMtICK88unwCqRZAtkb6CruyIT4gB0x7zAHyVVR86/raklc8KY/
WaO212V2P9OlCnPxGbgQThfcN2/H1iqXQVt0jeP4gZv6cyXoN9A2xo9rFjeTgSapS49qeY9szNBk
EuZ5vSbR9FtiNX+lVXozExa878FkscwfrFbnDjvY7C6tey4scQBIBImfaBEfo27xkCQQSeLB6lIT
7X8bNTYsfcCBHZhhh1FDMOsNCJVH6eh945cXL57/CqxlTDUFg4iA+zQxZ0HuvrKD+zLfDkyEwym5
Xz7LpAkvYxJvp/YmYzK30FYCGXssZnJauuShmidwKyb0veV+UpQmkICBqQFaUsyT/UM4NeNOJ/Vf
HpWsQmJ3O6aiBEN12Y+zCDTZJSMFBCb7QJp6rmNn63PRX4p6MxEb22RMReQKyeJ7Y9H+49CMCxra
aPZke+4m8YZKZOsrTMcSWZFNwqWY6dr0+kTE6Q6j4StckYNpRCgT8Dbi0qxbQJ9oXqGpO/fLCzlV
GMW5k5XC2A9D+Js3mjkwHYXEfipDVA8pKH4+miQJ97q10BPjKMqxCw6Tfx6zcccK+1f1Mcc/lU1J
eLDnG4TnIbhbgXpAt8SL0pcmlrDFoU23UgvNHGFynhORPIlAgueRYU/FbjJkrX2gR5FByyRk2pBM
Eo0q8ChUZpsOCxqLez/Z1WdlsHd5jbiibnnt4C5sykmlF4jdKQZ9uZ/9EIVOMM+buDSfpqa6H8C7
DmSbuMAvLTyHaxqj0AoseD4IsMwiBajrCzZEFHhrh9z0DZGt7qF3SHtXJgpClJOf5hTdtUZC67uu
jMcEsArSKjJDKuD/3NyvoGvJkjCqaOP46laBxTJgCre3nia0z0+LJQv30nCn83Ad1UP6gYQBySpK
hQR1xMq1PGp/Nmx32RpaUHWN8zxWyJ5HHypw9eYR1kDcMvUNcA3kQAzNN3TgGYfZDFPq+JobL2NE
LsU4bMl8e8joO7FMsGvk1yRGylXTPLSK70aT917grTeK7JBl9VcxmU8xCggk88zBlya48pe2xfAc
lwzu2Bxvjuqge/qXxpvotSFkYC/KpnDHB7bPrV/FVb61q3fcCfSZSRrmyx9kaF3m8Qcy4KoyXkLR
Akb6m1O9mZzoJglyodC+N9OIy4miQRm/sons8TJg33fv7ACCLF0oxh/Jqp4UKfT+tmQkm/NGKptS
PrrYGPmX0itogAyiF3GCYTEzvA6je64rqI1xP+wi/QwtCkpvnNxXiXxAEcncv0aVjBFk7O2XUIVM
753D8omgnDsVrDIX6qc7zzvN0cf4gaKSxzmk6G5GsDoJMq61hR57nTXeQgmna0A3Y1f44hWX5rVD
B0V9jq/ZvUSZWNgJ7EzC50elpUBDyufjtjUKiepTp/qfGWDxbARIRDDPpxDKxzkIauaXsbeXEXnt
Fom4iNHLQOzojd/JxDhFmriEnlDlWt2w1NJACA6AkaASu4/+6F3cCrRjOafl3p7VZ2548jZL0r49
A88ZN+gCOAu9ZisF5yK1tWHTO1QW83ul/H7Naf4DxPhTMbHGEWtfc9ciNoUEPZ3FZ0ToV6cqXmXr
6ZWVTXTb205uG1fcZdgWJXAourk0r0c/WovWpv8XsU3GOttznm7qotm1nmfsrYhNFpec3alm50YN
l1YemFfbDdhy9RHE5heY1O0YhwQdhY9ZNARY0qeVLvq9Ww17FOJrODcM7HDUWf3NxtOSAtHTWfNg
dwhDBGVydAnIpvUT81RV41HDO+RVYFI1UMzm8x1T9bUk5VbzNQqUptrq3+kS75uGZBzLj1+SYrxz
qQICTS7O4naPLlUUHbrloBIo/6Q4J/5wlBgYeSUzuG9OmH9Z85shkbj1FpVVvUNJtIoJt0gkzcb4
M3byf9WY/WF4WBH2TMBsnS8bYfMWFMvqI6MTZ1R2VYhhvVTDkjFOecmAoXe+vHSBRSYST1qBzRAy
armtmwgTtsakwJG7nYviqo2JcT0h5JpufpdDoYCOYx4JbhzJ+ul9BHZAbIzsS1ugJAV3/qlKzngP
ztqNf2JX7DqJijzHgNUORFJXLdfq6dI247WJjKOLD1ZCIFgXzOHZfC/UWGQNtO425/47lsWDyQaU
dPnrwOpYBX52H/fWF+FY0aplOywVvLJsQkNPulDOR6O+O0Bbi7+CQoeit3CMcolGeWG/5yGHMoEV
Aq6w49hG2nboAdG4fDvVuw/Lq09L9hFTDTngaDIINFtXjXmzCdeZp5g+LfgBZuFmagxb20+JLVF6
29nWzSztwzx37FlEiBgV6RuVnL4aaybNr3900eotfWBaf9O650VYecuwkmboU9Zmfw0PbYN92FwF
QfESa/x4gD3oAfCz+K4mNo35z6pjsiyV/TeUvEB1hViUpu5L5iJp7xd6Xy8pXVEqekSCJP4ZfTm+
dhrh3HcC2aFKwNvBwKZYC6ahU29+5ZhgFz5pXMi/NiCklQGW29oArAlO8TscvMFunMNTytR5ZLIc
eSnTlLC5mfgjoUA6vvHeCm/bxdaf7SR/LvGGR6iUF3/EuV5LOrLLBg9gHnv5sJFBd5cRgyLUeMDM
S/LPoPdVoU6E2FtbEHWdseR5ud+lj0ujQvfsJw49edaT2XFFHiSoF4TLy8OYzEfmfcw9QN9n4J7C
mYsLo9+MhIBgdv+lBaTCpZygUtsDuDqSd8dqtX58MXyETbBXS+x9qYDScbGT2Ueftduc8UwbR1sr
cu7HYno13XCDdPu0dE1DXEVG11JSRHzArUHOFLV/5YSclzk3AM0SEfswC2G9VGzCsYOOXbrhnSzj
x9nybqDa9klLZ290qjdsKTw0dy6oQqu3Cf8f7d8LU/FzxNUxgHeMhxmECinhRokcdei42KTtuz84
xc7qKpRrnFLDUKCyyQyxsRL3a5ITMKhogMmcX4OpukbMe4eWlE+DtRKUhn6pg4KLi+Udsm7YM7d0
GYqi07LJv5GT8SKJ3S14oDvfwX6HtnVLgmAIhI8/18E3gRlLLy1St5Rv3kJcLv122Ce6nvcOLQ0c
IpqHOQxchWD4TfKSORbiEnf+Wa6NtLvuAw6ucGwAO+tHpBwPxCT+uCJcB2n5Ywl5pVi0dfFDUMeb
4wbbOilvUnbRTo6DPoqke8hk8jBNTFjkQP5iBQFdhKdAk5KsR6DiVOnvvYurKQMZNahFzTlecVQc
fGxuK7cT34QDUWy59ERmiRqwZ9IPmaOtnI3V6mdIP6StWONBFvHH4IHLTBtiWsSvFcqD3TVHU5Uu
+Mc5gkOY7qKFPqGbfok/J9MV9hXMHII626r5SmVerNpp4tTsvs0oeNTMQ1ZRRQ5tDr8UxRPpURLx
s1/EL2QEtOsRy6RoaUCbfYsYNRJPHkOb5fpIM9X5wFq8jUzJZhbAJq5QqFdD/OEuBKg8GHGjJ+A/
xdk09H1sj8/Lsk+c7ENG7kMUONvBSzlFcNO5IaCUXIa0lb5FDvQwxdGrourD8KavIaVGsNNHE28V
CiWGySbx0gffBLA40a+wQvsTNvvPkga7LC+VkBs2UDyY+X4ppJYCpqYk3unI/RBkzNQ2zswkYIlS
T+2HkGWpIjI0EAzcR4MPQo+zAzL2dIs12w5hsgGSGWixqjnbCLNxdKUPmGzOIeeuXba0C3nBELAF
oOqJ4jSR+6OrWzk9Ikz+mhs03Nw+pyhpjkEb/EUT3ZyOl8Mlpa5zzbsorV5GQ32I0ts7Xclr7XJi
BuPeiEai49rXwi6ODKvV2rMr+zIi/4MijI98gnBAaU9/X5WgBZsOdWSQi03u6Sez6m7UR08KEp9R
AjJJFwE+y8RjkpH/3zROt31VgrxxxAj3jwGb4hUmfjpAKCWJZVfiJNzgTGRddzCkeii8uLh6NP4T
G6kkIZVrK8Y4AQkQQ6ylVjlsrSVuOOnBeejEvuA/9oERdZiNyWtdL9tkiTHNJ5s6zft72tAvdUHw
ZVixFswg3CN93QNxPTem+WWM/r1h1HTrWvooysYDPMpnj081xm29CHccAq/aN4p+NunOhL+WoSml
v/dgEdqDigVEbVJ/RX519tqE+r2un1pahMEcw6BvOTrRTiXWb+dbv8vVUznRvSVQA0YKspsZn4y6
/2dqUP41zfrBiQkykwerrP2jyBVvT/HPb4mnTgosl6XFklEbmFA/trQ/wtTwYXQMD6Bl/llO+WVG
4PpZjQhs6M6L/zg6j+3GdSyKfhHXAkEwTa1sSbacXTXhcqgH5gjGr+/NHvXgVXXZEgnccM4+DgtB
uspx9JBghHfG56JZD3U0Vv9BJsQRDHEUWoZ8W0urqfCu7iohAu2FU8bdVY239SNa+QqHRe+k1yIM
93quTwzzxzvCcEhqzED2prPNVl3Ke+aEwJHXeDGCvJHn3XkO0supoZI3hg2hzMzr4CJeVMObiLpH
cnmP6wPch5LRKKWkO3JIEULqSLfZpiGvSTfM4CNEsA267nPs2x/t5L9jjxFBeFCqRH8JVx2QNSXJ
JXfMBQAjzjJyYxiQIoCj740H6vVKur+2oD5Om+QbEBU/Wht8FB5LbTE3qFUCcOB8cANzFBb8GqAh
k5GKo3TjkDF7p+aFrUr4YnvFi98HyJq199QL5LhDN8FOQuQZIoHfKA7iciQNuZpvPvDD2M0R88X3
zpyfOY9hfzvRs4J/t3GVqTjBwpeeiVhBAMk2stKD1y0oTtKHsBpvS0wrHUn90auRSBV2SiBM2ncU
ta9YmB6LejqnA1oaT82MrtEit4oDLppPVttoNLhIxPKYekXF1nsHNegu8cxfdPlg8EeFgHQ8yDVh
xQSXmiojgoqw1o0Wy90qxQebmz88K6hwCAhkF7Bk8GBK0WNJc27Mzz+yEBvg7LbERUfZ4zT4xLsj
N8ytlwwhrCoFQAibMNN+MxfO04AESsf2tCs7H6qH4K9VA+4mUtFZ8dWo80Y2BKs90tlldPTbxJdv
yEAi6GtUtNEQ9meCJ/tjIOezHbrfM7zM0WPE22O6ank5px7lYmre3IyF5mgyQKh6emI4/lENRGnY
OSqxKe9Y8Et1KKPqswHsFHuMNgI4/9B8NuDMN/MYs6ZgT8dE4+qM/le4VI9IugAX+c7r+lt1KEzv
MrdB/xyRZuGwVEuvJgiZHuarruPe53O4G5F/3qlxPs6xfULiUt8lDTiNpX5E9h6QoBZukyW7dXb8
sErjpB8/dB2TaAoFbDZnLWyCq9w5P7ZAJlAQULWXqy6YH+nctO2rADDE0Ul8AnEOJd+fLeQP79Up
n6zbuqLo4GQ0CAnCmdWlBTG0TSmMTRrc5HoPDH/DcnoW/fLozXMIyQ8KQlq+C0zG0Cwe7Tq8TnNM
BAWHQymzlRqLe5v6gTVU+MIdf8QaTkJ7/tdH+iWScc/g9YYFFfFPchFTAA+GgC4WJxO5ButYbm1s
GYac+664lQwbS87o9ayOWsx7cvweB32v0Jxhr9rNq7Jxzn+cIN0N4bKNs/Jm+fj3Cij8jBL/hnGO
4ED7b1nKCLxZvxIcfC/NguXHzxhQRBBowsY66qU+OW639ykpCl+cRlMAzSswT3JUSm6uWrqcfvWt
rN1X1wSffd38t56RPSPBdcrKivdiEDE5rSGZgpWb74BoiemIQy0fgjB+mhr3ONaI8vWENkr6z8KN
vqOxemk7/S2kw/ad58mpwmOhRrXxwyIDHgHaYWgH8rGGgPUB/KC0KcAmyQceXwZOuOOdgYwtg9EC
N8bNY8zPThas4loljHXTsZk2/b4qilMtKJ7SHhhA00XXte1USVTtdCMuomcFvmZQSTtApYRfFl8z
t0xGiFMCZwCCwJPwm6c8p1HU9pl3jQMl0dvEgdHZOXKPjREbC3OCuPT+qQlK6PpfgjTbR1bwb0lo
o109nsImeIz5hquJuwK5zItngvsiit9rzPVl76D6ghYyiSsjjftZZSeZs5XDQSDYcDHLOK7/TbGx
GmZkI54+hCPW4245leiHfad/C1T4PnFgUGO/DhWFcE5JGDX0q6H1PqwziaH61suXVWL58TVLmOax
7tPHlO3Gknk/5GLz966yCiNSb7CFa/E8e/M+YUQGrIPfBvF9KCbCzvBbogTBNB1ztQO1K9m76XG4
LBRKWczKATFMx+OxMI60SxxvjLBE6FFVt+cuqZ6a1n9wvQVwr3Na82HX15FByCHrnYe8F8Ay10vR
5dfKHtAGgTEt7AvU3EtGjBdY8nRX80KhHcd416fOwzDmLxXOwzvAo8R9muallNF17YSCadg3HgEF
wt2y0vlbggubOBm4ot7LyL8TNRvNMWtuAUm7cRJ9wA4hzSN6Nv7wFPB/AJL8ZWpXpxssz7tmfZDi
WOMkJSUgCpOHGCTL2o2U7fSzlNO3oe7118e87d8YSJOiACCmNhWFdXqpqZwYQvyo1MZx5RcHz8s/
k5q9TOycu3EkG8y9DQapXNPfWigxKHd3FuEJA97GKu93QdqcLZ/fMQ6rfUNQDVorb8c2CEOkCO6j
uQ0R4rbPmcNdKGgbPBtSgEv8NGz5ARH90hIKzmDqqzPOO0M0xuwc9vNoXmxsq6A4kueKURVnKg9F
CfCirp/R7YGKtUBnM64R/nktoMtW3M9murQdKQmyAVaCPfZuhq6fd9Nrko9fXYps3HPt8t5Ngv+X
Ff9mnIq+Q7ZIxtviyvHS44CkTuCzqOyrqOnEx76Z7+vcprPl5wq5erUCGmfLy2yNZ2H697AZD0EC
zZQbgKwUvms3c08lP/T6IDtGP+dLyl25/A5Ovg+lRs7T9B/rD5vw+rm9KJjisirAoYtrwDkGdfTV
NFirIuSFQVnQa0BLvMP3tf+/71KbHDu00p9Ooh8m3fz0trPLVfchbXKsrbarronOYpqTcjwVofc9
dw1jgZHAYrc/j0jUGmu4Um/edy0FjLtU7wgqDt2KUyvNI2ccrogRtzozXijLQ30N3eTBtRokNx3w
WQvT0g40xUShZkbqneQH2RfXl3kIXf9zSSwwOW21WXz9r898tmsGyJM/H42knVq736S0NqUT3Esl
jzJmK9pUe9lML10SckhP9JTzqpqwrfDSNcHO6fGfLbWk4SV6m71beysLTIMlehtXVy/LFN93ffVZ
Nf1n2XbW3RT3QP5sR7KMNuWDWeIMxLZivdjrp8SuXljAMUMYPz1X3LIAFSBk+ms8FY+J8V97ACw0
6RLlBe/S4DYvXanXpLPuvzxUhzTAHxeh3gyV7x9KwLgpuZlbgTd2HxnxJAiklQuKYwQ3jPGt6ta5
1DcA55CTVwV0e3MkWSfZLkrRERdusJUeQ9E6TyfcoyDk7CjBhzyRaQC7bVycQ9+VR2pTAgcpZtr6
cUArRYRLd50zsvQmscXIBMjP+Svn/BI7IFpUjc5gMkyOfKYbSzC+onV0n5zakax+aupfs9wnKJKx
vumz9FiQNpZ8jFCF5vA3+5B1sUYRv9hJvgEL/O0j3ez76BN7KLoRNjKVKq+DcC8uV8/EojYIM77L
5dHtWBvWFcGTA7UYmjl4+/Fzy4HQLf4rYaYnv0W8P3PSsj8khFHdD0Ie2D7/jdCNEZ9xECPXaDZS
phKsh/zKMVtyJi99ZnbDgpo55AzpgWZBIwAnBGStRK8iQK4L8AFKYaUdhSn2Ts25VC7to1noZIIp
+a9prNc6yC6NI0qmWwgB2D1EYiJRMgc4KGFO4QwbSwXTiBJ94p1Bdtfad6kfw2+x5EEwsxgLdhCa
0ATyDmNUipkhSTrGIsChyVlcLLj35q9SoZ2z0lXMwY90Z9sQmeB8WZ28jbzNxCy8BXasr4nV+ne+
7B80fCcsTG6/96EFuamEekwOOIuAXKlnl1tJuxE+h/zd9/zfMqQ9pqQdsrSG7cG3U08+YPvxVqX9
o+uWiATa+ezIZt/3M+HKaP3ceJcaTVZbBbPDGTpcmw77TmuJ4wsO74d8XsFYPavLpEHzFv6/Chkd
DqxayZeqzV78cWTW7zJhUw2OkL5YSK2Ejvr/A9QpxGV0xEczotBTE+fW0LnlmVnd1cr0jzQ0xYlm
eCcFwPaEGVse2vtOEtXTjthJM4BbGy/GqKXnZlo1AvGNw2Dcek5HixV/iKR89FR83xbON1oGhBQ9
BmEltL4fm9YcsJJuRegzM4ee+pASUE5+tAGqBCkR93FhvIMuic1k4l7tSlBht0k4wYPCPMAADBXW
ocq7FYgRF/uhpL3AhPPicOx1rnxTRnyxOMFIktn1znE4NNijviS5DHBx2izpJ3ipCJmOpoI3v4Bh
CJm9VTjc23AXS6Jrof3vmrh+S1rvMa/aG15Il/cPneicmntVeM8dv8Egas7Q+ejxqmSEQ/Q+2iOS
iIIZxoaWO2eS2zHMGRqK07o5NEoeUBxcQ5zXepweodc9ARNeFa0V9gRsIgWh5RrrcWoDISWEqEKZ
i6bC0ZiQkBPij4CHhDCOyPPyvefK3VYMFjzL34vQ3VpJ80K18sNQ8JvBIm9+udrkcgbe8xR+CEy0
Gw+ANNB+cJBtH+wLK/nWolyDIyqW0/oL0f85BsSC2dK7jqna1XhyC8NsIzbO2UHOXkTpRWU5Jr/p
PWiqk0tHjIWVeBDBLqElXcfhhRiE/7PYdcHaIvwOm+ojcuTVG5fPgn+gUHa2I2eV6LkAnC/VWjyF
V8XccGLt1GXqBkXsUEcKzLWFOmm+oFRjN4/4szIwtn3ZtNjPqUehjVS8enUeUPYr6bLxmc4syTZJ
3r/y+5yLJX8e8u6dHNd7v50JvuEsDu3iB4o3N7F377T6XA/tDZoIINugOKVsXJ58hVqmnUOXEh3u
neT3Fl0dMvlnXYgxq+A9yA5IzI+tV57nfqGF7WqG1Iw8GRCqPXf2p4OwMius92UBPjpNa2JUmUzn
cMk+pYnMzhnilzhITp03PUWeeuqd+Rz1OLCskElo1RCBOFlEXYQCwUkwPpRudqr7gTDRkdjrqcLr
JqTU8LVD1EKrSnAGs4TR2iLAETXS+qWX21w18SlNvYuj+n2dlE9dgB9dDuI3WqZjWLt/nZBtdG3o
4xE8vCRT+iGJzG0lC7R6NK/uGDIGLdTXKMTJIhrdmfx/dtU/WMb/GUVxyNz2MleG6Be2+SwIbg24
qI0C83YN6kBQjrWPLut+HlwSgYosxkKsxWnq/L0sW7mvhpkteTHllxE99NB4LzrtL0tDFzpXxXXl
Z2q3Pi1VcfSyBMqsk25XdKmVyhfPIszCHjzCxTm/deQy/EUkjfrvVRbmBz9RvYlt76cKETJUQEUA
9+y9yH2sSdYKfaZPsePB7ol+VD7+qyRdRxeObwUlV1gI/wBjJt3lIX1wkia/tT9yxA/PXk0sS4aC
sYdEhOI6OJpBXcqYarlUK4ZQf41VjPOY5VI1PDHa+62dyNpkTf1VTsgtbXKEtKezt3as6dDYEBKL
ySflamZqtdyNhZ/BTmGo7g7r3DOoPhLlnVyX5VOg9BFJebRuKJ9HPsRGDkfl9PdtGFlbopaQjjiA
Juv2E2/Y24ArBdRfDdFOLEcJaWF1TW4bgadwEwK4KA3XZmjSjzJX17xLHBAJNVQhqzy7fNwYIc9e
6+FJm4PvcDEHp4bopGca1RjQZmu3Ty7FKpqcDCl5x2Gmw48qCfRLIuvfPnKv/mj+mlo9yoKJUwGg
aV/18/8/GFejLDFz8rmY5sfga7L84TSGw1/CDk92Nz9wEWw5Tg4Zn6ApcgAN6NwfKqhJCuDzp1P6
t2LM8SMWPWAw+RMlZM0F47lKWDEVzaMqoKTW7sPiql/bgrEbJebsrTGxRfWL/B+XU10d+4ISmkSv
s237bM+q9l07ZGIT9LSXGEem0v/x5AJAqXH/hoKhNUyk/VgR3AGM9OasfyREaTln/zrMO/hhgRc2
Yzzu8nZ8X8JV+d9O9+hJN/Y0vKW+OS2I0uOiQk8ybdqUiBMkHVRABUfp4C/jTs7pC0hD565l0srM
lFFpjLrcD/01BDzYzC0IJsHLPTAur6unaeyf1z8AbOsVLRcxBCguWUduSw7XKGh2feod46F/WUJ9
74fxjp1MtI0N5NI0tqmhEjL8kF2xtGmsDyebQb1CmEYyoOJ14YmvAt3cQaPcUmUHjclFAI7BkpnZ
oF+5K8AkKu2j10pQWiMrdOy98spK7ZrAEhmBeHMd7Sx3htGf2sSmubmdHDROKOuDxITU/YMEqSgQ
6mZFBo4GbraldhyeSfVqG99Ej1gF6VuHKPZLwuPyVNeMgkSYPva+WOcG6NCT+AzScW17ibDVvxnS
GYfPM0pdC4bc6NUvXZWo4uIjYUElqZOlEbxg5L3hzG9rssdYqfvYuVXWhTEXm/LZcAyZmbZ4dxhj
cfA3GRqaRWZbQWpcjjdcV/U1GmVYbduORnZrWQX6k8bHp7uNhint75vEE8lXI+vcX7EcLouDTM8m
fI5yPsTfXntQlHF3rLblKCotIuOzWq/iobBkaLPN8zE1D3oO0K+qhH6N1btK/UsUTM0brF2lflRs
Z+6XK+J6PsvIjfDu10PpkwKkYfwRs+asUsamy6aNjVQTOe84yQy0STbiohnZX74S7eVyd9gDAiY9
hr5/DwDftwjG80RwTKUebCb4baHnGThtz2+XJmJCPAA/fDqWdsUTTTsedE9R1DjRn6BsoX0xDeoR
1NYsqVuydJG+oedhE8kTQlRMzvihrTmZyqzEm1paQ8N9Cnonu4NRQSp7VlpwqXa+x2DwXxWX4bT1
PEfZ+0HXVNghlkf1YjAslwy3uxCzX5uDOT3MdhKQZ1zpkiElEofsZ9BWgaYhlD0CRKASfhM+ZJnF
R+TlsbCYIsMWg0HWuQGjz9yYN1907vjQ1tYUXtiQJjzaQ5PZy8YN+C1XNK6xoj+d7ngyvuaA5Wmz
aRqS638SCpC7kTcxbrXfpDuTmA42TcB3MdS4LDqLIyTL8zVrt8gsvM+zC2LhVue4yH5qKPSsk/Vs
r1qo0BWLjXnO0yU3woQexmQrTLAQ/2QUIePY6Gx92A5+AKgMLhJrStwIUzdp0BWWyz+ZgF9vyRTY
zBYjRtZuxehZP9IZbPfSIgKpxxd4l/5cr5tlB5OskgS7vy196UpMEbMvhs+h53z/MJ3yMEZ1mUXI
aqf5gLC6TWK05Da3FTE8m6ajtsPAIqtF8Kum+OItnpqqlq/ebJvueQmGsJ2QFHpT94AX1tJvogJy
c+QdnoAha4g0EYpJNo6Tuy0cPmpwXIVNAU8JFfuLf+eM7YJKE49WyQEdVEBRRrJgmjr8m2BEXjBZ
x2P0iEO8bN9NUdloDozdzs2zr0MZfCnTt4ZKkjA4ZD6LsNOV7haLqvubtowdvqel74hakNyc496V
ZS9nVsvIz340lrbg3Y7rIv2koLfHG9L1JoruKdTxlOrY71iOjUbmFn9lQsDa3fVupENocUax35yS
rC3DvZ+EYniZXUfSOnNazardRUFUTOg0mJfHRD6gzsgY/CYkjZ/6EXJpT8vSYJ1ngsxf74Enii6D
q9bqqGLPP5Xh8NZHkzJPWcnszKHaIgeRJD8zSRXirKkUSYuJNeBdu0vjpWDebgbGYhmpjyKTZK45
EqjIFuVGvDoxOWs0hGEX/d+wzREsgzlrsrjADtix4X1H6uiMT6Oc3ZWrjJguYGJuWw6zYehapfUZ
THYfHSJS7NdvfCydKbtPLX4X0k/qaoBUxRGyMmlAbHWWezN+qGv0cKhrIdXJrus+YgHODecuWEz/
p9CeGDEqaNchP0uLtEv29HSc/KTjliNQF9HMEeOLsADngShksNuRGJrUSWzr1OU2NpFd0DcwyiHp
MTU6Mq+Iu27dZpuGYWMa+Mit3RlDrImV6n5MNkblzYjBR1EmhZqQ0BYurulww6Fjytc6defymbir
bG5OVVc3DJ/nlTI1K9ExhtFhWT6WTHAAC05N73tng4kWk28Q2AGmpyhULFfv7M5bvJawhUAZuJ6V
gBqJfi9lEGKpHv7pvlVZvPaldrLmUtMj1vgcnFZ6UYGVGqQlYTIs4md7p2yG7T7nQQoqHsjhYA6s
8Ni9e84QReyDLSbF6yQ6nfwn/FYCqsqUx5o0wcZk83DoaE+5HhdRKePewQt3qHEbrpV185j6uMnv
7FZaLsjLOu6CYmu0LQRKr2aG73KsicZ15302R75bP4y+zmmuh8J1db2ZejHXzbZB2TDOBysZw/7f
hKXBZ16PvSydX8Q0ocQ5O4MHjPpmxVWbN+fI8XXV7rucAdA1awX2nENHMpX7H2wx4dpnNGRjAmg6
sFxVXBvbDVyCYSaARXsjiySwd4vtlSXj+RjizJqMK3Wum1vTRDMc8H2Ivawc0K158PxRSI49MzmK
g8XwM1MC1vRSfeDAFIJwmopvC6Cx/4AxfQqeJ6tG6Qo+hxKCzYk19pFzsF0V01FL5LVD8jSQlsM7
t6z20cHGPloMOnJQ16V+Z2X9QXK2a4aAYRpQvEO4Qlp7x8o7TjEQIFyeq+0guzb+L1ajjhmAdEnN
OKvQmK4Yo5VNIf0NBlZt9UxghqRjA9dWDkuhtpsA8+3Yfmb61vV5idKzkqIe863XWFXponfMecQz
i/QVyPbDSPoqKooCtm1IQaAORUWoT0KEaCPqB6BTSbKDW97RJJA1CzQ8DW1n+ppM3PbfGRzRNS3F
o/6CB5AsBkS+P8dp91n4lV7+4YaK1tylLp6s4IAwgLU60ChMkjWraPyR/wkZdOXJH2esylvHg/pR
cYKVtfUxVSUJMkxL8goGfVhjuwotsNX2Pu/wYd8PenFbzBcWXOel0dr9sUNCcnZgHAKAXYq8kMkL
NBQHnu+6TG6JcAvxgVthxgTJxn6Rz7Esndk/dVEKMQOjmt23RAtPGK+ng4VfsT60vamIl6fgMxzF
7lD51SOyyjj6y0ECwocgxbwLvx32g5iG/Dn51xprMBg8ecXd5eyx/WiDX2wIESsxiKxkzaA0ziMY
V7kf1vF7Uvc9MKXS84KRLEVPixE9hqXSLsauO3cY15o+b5OnJoqT5dt4jQqWA6YjW/mYvGzc5FsY
yzFrChnVjnpEp57kw44KrkKSCtJcEjsbx2PPhKAD1Eg8eB1hZejdDmF0y5DLHIVm+2WdoqmokHPE
Q2Oi/xIEA768GzgMgb8xIXNiZuJBNO7rpjdOctJt7frDkXrAscRGQS431zJhi7I1DQyk/IQ5tvNv
Ehrv8KcRjU+ebZbo8d0SMOlIEpbjEBc7p/N9FPNhMwRvUQnE9G+aKM2NhHtOE/9bFz5oIcbiVcXF
DbanD37C0dYZQsOQkSq1FzRUdsa4gzjJSEdtFOPlIvq/FcirUr94dLFZVh9paxtbMb9Y576bZLZ9
Qtd8yosYPNaS9RalB64QHW74H5bPSArngAMCxZhFTFg4siakt+mFmF4meKGc/nVURukLQU+TX7O0
nvuOBfs0dSInN8pxMheiPVOaebtEcYG0iwwcwnIsu+P5A5iWx1ixAqYi70Pu6xFKU61654m4C/aW
Fo33b4xMAjikiQBK25s+n/kCDkDY2oEkJU5nYsPmqVL9hVZIDg+JIaA7xsgbNf2fwHMXbEckHgNH
v2srnPjyLoiLXICYnYYG4uYcTYh3KcL4ciJ+RiY60gQ5I5t8zOdu2IVO1irDZRhELnIzJqfij8Ps
mnjLoadaB/OoRYQdrscYyaKTRa9BADbyHWfOgQJWDf9S/uQ4MCTnk/+zOE23dxChglInNtL+47ID
aenxmjBkKzPhgFfvlu3TQW7syM0QZMcgWGAI9VgWA07DMKuxvuZwHiDL9lVdRA88O02eb0gMj1h+
edNclP9SppfALChNmDkNUjhIiZdkkjVDmjm06VUnZJ68ZXNarswfHMZBQm5wK5fifi6WwNwHDpCv
m4Kbgq9JF4iKHmJrBlMzOovA4p7S9c+GbrGq3eZko9SHJ6kkxR4+WksO8r73mnr1vE+KQTt4maKE
3BObsli9Sd6M7ULmhsdwyycxel/cV5qQYjEXqr/mi6ewL0VlNiMDTVU0JwNAqBTaGioIupsOXF0O
Vi+JdP3P66yI77C31xQ/VZSVZuOG5w5/UxLMq6UxScKquauTrsxtCjzKIu88gepp0rPMeMJ5yhw2
q/i5S9RY3zqAJUS2koq95puPdxzwRjCTze5jrRcQOQqfJpwFNvEm6redLek09vw2vFYcIYTqejt+
NJE95E1WO8GxGnCsvgXY2DGENiawnb9z5glqvM5PbYigUypj5jjlyGVh19hwN2kXzY8aRk/cgWJr
EYjfNQww6DPzmIi5IAgZpByL1mLqfxegrFjz0SUI5reRxnVhDgAZL6xgWM3ackmJICSNcU6HAHm+
lBVZXzAnugiRJWrysjRPgEcCcids9gYl4uil1OFZeWkaH+ZOBfO/OvBXeoQmTyM8ZkmdBqiZ9ZRm
1b0XCU9cva4FGrVhVjmmQMvYFBfRXdEVg/WLhVvwAlZxqgjjofupQLlERE7gAE9TNM93QxWPDrJt
h38e0wQ0xwdQ6pSUXkzPe0v1EJVPMYOv6Qun/doqRaMniF70k2qZaRVIMA2+CagYzBP7lLohvrWY
i3yr2wSt4x1fRJZO7L7yMvwdZNFjvWJJIws4yANjo1vN1eT467Sm1//qsUnU5zSAspixug/j/Acd
axS8Ze5ifBQOtfAKj49dN94jCcKT/2cuk24GCkPX0Ko/nMAR3AJ6PMfrGWYVugsBQoYsWVxnAHV7
5xMAOf1kXka7eyXgZ6mRB89+OP5zy4LQNaiEqf7JxyihQAvcKPPrF8IjYvU7RKrJSeSwBhr8QAdC
PIadHwwWpMlAk//OsVm3gi0Bkn54Spk7rBoXUDKrHZwYAcZGCyojn6KsB3lghLN0FC9Wx2WM8oxk
7TvfzUXKgND1piLeGHsuqAFiXzQI33LBcf2S0gNnfJx79m3kigQh0eoRYmXtMEB/a2WfjMDYXaD7
n5ZCMDBiLs9Now+VZefVo4rStH5q23xuDrGIO+gu1QDfiopPVaC1Z7QE16JuO6wpE3Jq3IEZXsfm
p+HyTh+wd9eCqrJq7PmmpJeyjGBK2LWkd5LegeImRwVDeKyslX5iE+O5/1na9IlPLlRAn4ZerBzH
ZlfZypvqrTY4ShiUdVZB9jjrb9bnW1HLemVnjjni8KLPRXw2OpYxhuAY9ycZguOrl9Ehb9BkZuUB
UiN5Lsvi9+FmSirqViZYdXJxQt9xTm4Z43cloMjqNylpGxQbjGVIDJgY/eAryJPfvIVyWRP24BDP
XOZXWxbO/cya+YqxHr62l1HfO5mXX6guvVuTwAKwufTWr9WtmJ6a1rv6yoC5Xnziau+cqS1vfQHT
tda0HHhvcPk1QY4jBdccAA2j8mmf2BM3auPOj0qVzjpgZNjYKSgwwou6U7fWCduYwcljU8ckXvhy
4msw9ybCl0AHtmyzqiJSt1bGIZWZQ+Wkc5n/F7tJvHdC2LNtZMyDN0a8bbQVzU/HDuAwMCj4yjuW
5LBpfVZOEkt7vhNNED7k/7eElYX3NHj2dF80hffdjfTRlWZLQbsTb4HkoFfvE3FpAZBeA7tqvyRG
BSZJ+TBEvAwSdyC7ZWbQI1OQMK4Aq7ZJ92dkWva6MB3cgSHKTzS5DYT4PjVbpIr5k0IMB6MTP9Ch
SPO3qp2jvetO5uSAzYbdVKCKZXH/GHc0skQMxUfkRWyRBXY5crfFRXG4MCDLnT2F+rRL0sVc67TD
wDsH7MnipnsHkuXcVIMaKBrsdIMgC6fTYNUk2qoWBhbsmHXG/M9aiuIwL8OE6LQgdsGftPXMX1PM
H9ZQhewaZ4gYhPpMClQw/gh/CNXeqQvBauI2DwinkEN6aUyFTzxkccXBQUTssiZ8aqRTIPtZRWMn
df7v4OypaitXbkGy7lTl06tW2Nj+oE4+x0uMPcuf/sZu8Dy0tC6xoi8GPewn58QpjhF4RRa1OPeq
1wqQwirfHkR7xYT8p8oJBsuD8rTuV/smJ5jYhW8IOW6ipI+IA02i7BgxhuxTUCZ4OoBg8PWydsnK
+tEnUrq3PXrTwDAgmC+JZuFpDfDJW5IVgQ5E81Pi4jAD7RrE/A51d1DDgvaQf2+KFiCCtvdrNwv+
QJbNgAt75WGps7ZFP18VlpclIfeYOxiJ8IGW51nMsCPa0Dq4swIUNG7TqPmvLTEbRqR4ECGCWy9b
XlUSHtYkeJkSPKZI2HOZAJl4RHRMZxNnFxPLncnqI6f6i82+Br4IsUyGbfm48y25o+Bdo7PHqy2q
W9ZO24yXZBb/kuUrLhCsgREhr3ob2+VONtlbyT4NVfRMdrKEk+kc3bA8RHyzDPz2lfzVEfpOW2xl
xRY/B0VZo41c/nAeb4ukffB7lBYNkPCKBJbVMCbs4EiTSxvt9zOOeHx59cc4UjMT7I6JBkHB1N6U
wAeFtG/rm/w4g7gHJrVC56TzApWKOMUl/bAII6ah23D5HkhKOLQ2EoBmFRvV35X8O8buLm2DU0bm
k5DESk2L4KUMp9/B94uN6dwrD+M18UYCVuXFFkQZLcuBc/DiTOFZWvbDqvnUOTcJtJmzb/DjSJLU
TYDvqly8DzJ0/7QdSc1gKqIZEoDzUc3JUU3mYOBQF316QD1LpeG+OmD9q1G+27p84/wFTdwQ5DJ/
Yhw/RaHY/Y+z89iRG9nS8Ktc3PUQQxskBzOzSO+zKstrQ5QTvfd8+vlCs+lOqEpALy76QpDIJBlx
4pjfdIYNkpKlTIsN1BpwaQVNKbQLenS0NL+fT/TSWlN/ztv4PnWde/kXJdzXSW3UgQyI9THFkLmh
Q00n6RU7j0WRvuL1uVEQU05RLfGZVcILmMl9LAx1VrgAIOz2MsWvkaLv0LlcF+nwQYNygyLgbZs/
TI66bNJ+H2Th1mOEjVm351gL4Y37genWIIxnV6I/tcyedT4GWa4gw+8URgHVizq6R6iy+1Ar3qui
BzRoSbOMgyh4GMFfHgIdp7yASde0ySZcP/GtTtQU3yA083q+mdZ/CJgEBTZGSUryCArWiKFmN/hl
WDiIQriGKR9uUisFRDm85mNCwOvmVTmsQZDdhHBYDUQeWI0F3j5a9dzJt04AQnIOKf6c/oPGiDn2
dk2ItWIcPWbAGKx6ONM0vKiqdXJTZ1mXytIasfgGEEkPZ95ExVqCCAyEP1TRnoGlvWI2gxOgvS7Y
awNwwYAuXZIR0VL7ELKppKQD2ufgY92jQ9fZNN6k0JBpuAuw1Au3ipiGVicfMm9o5Cj9A5nMPlTq
Vje2bjXU5UXoAKNtFh1vLcrfsInf+y18DSYXdAoPokrmFdpEpT3u/ChcBzhkSOgnKo9H+pqzVihr
w0JCL0cXHSxcETprGTAGwncZ/zTqGoaySVAB685aodHBhKOM7yu9PFp48iiqtaExtpChucShm37p
2LTnER1WIxQrtdMQoM4W7NRdXua/1leI5gjTsWf57C3wOimQgqAlXtXERqKD7ol5lYf3GtLn6kCc
hKyoSSYtu1S+82goD+Ti6MO6Wzu0LvSLtgZhgXoByOV4zDQhFR4X4PaplbQlMJkF/KEtfeNN5Ss/
et9dRAXkJ2Ifcun3nhVBZVHnLf6+ml7sNKollwEWElntGyjEvRNqTxP0U36kVH7iY48zspwt8XKZ
4EcE1W/H+17ZSozBL9LsjrVmLghc30YebmCOwcg2pTbiUyE/fBGDAW5B2/i2j1QuHAmu1xDk8ADc
W6qOcCLmpcwi5TcZkaCQn7dkoKtLSeSIWYf5zpR4K5y3CUpMCXWmYITAFe5F2N2abXBXqs4h89HM
Z8RP+jDrnJ5RtbeeFKLNwBQXUReYTFu1dxfy/ztdtFMJJLUoVrDZaxtDwsCYxyblP+gMZ0DXCC4c
QBSwDtncUB7ROzjZpbOWMU3GrLhwUM4CGcsRTjLA3d0n2+6XFdVG7ExSUeYl9ZpFAvwwYX/qLTKW
hA95Win5m8wf4gY1rz6rdr5mbEq4m/JdGwbSkBFKiL2eXzS7gtASqWuNXumsNWFWlxxqfgn4Rg8L
0J+9dU9nZdW14tjV48qeUKAuo5Y+iWYuutDj9BuLYFM27UPEwzjJuLRSvpaiXBw82ScjXZuufkyR
27YQy9ftE02nRUZuEaKubTngZsECt8h1KFG61jAZlnlHmoZz2qEIg+rrfsz2WW3N5YYblRG6ZEDP
Lwp8CpJR2HTs3ZNZGGuJSMji+uj0HmwteOScykM3bvsu34HrfFT0N4+8ua40DlSoTjmNHOiHoht3
Utwg7+EPlwmDU6K1waKphhSPd6BZ3JsMmSAM0LRP3FcLQ4VZx4fFb+bICIlRz1GQsLpBtyqEuZen
SxO2Ei4Af4qxQQPOHXxhpojbcTTBN4VbczSf88q/TeCnTlQTYZfuJpscBeLBXgU6H1WA1+Wtfc9/
Zni60YIgpR0VvSSqu5anygD5QI/qQ5PLSF4ureCHkkRHnU0u1b3pwi4kf0k+m1z3eO+tneiOidFK
sDgzq72Xb5jZzdEwpzP5/rrOlB9RgyduiuZ+7eSXwHcvkoQsly4jqVmNr4Lm4vNnFysZTXMiPFrX
JxsRDvlkweSE8zJhoFVq2wQDDzMefgA3Yrs0HGr0YnoEuFKkUjVCUqY+Qko74yK8imuIkmDiVVQj
lQwFaWO8a5oRBlJ2LAsUF71YW8XQX9QWygKUPcYm7TJBLMio8SXHck3y+AYL4ClZpIUcT293yxpI
l52429zpbhEJWvU+1h4O+p+FtShBNcqM1jPFRg2oySFDaVO5kHwkK4ARqRaHKcJ0OU92I69fEXSY
SRd6OnEALHA3hjiFx4ETBi76cc3B6Wk8y+8SNB3VIW9dXk4DqTN2kIWtwN2lRXdXO1h9kEYpFsKX
Xv5WkOhWtX0bhuGdjA7y0LQM96birRWASOjC3NSdsWj6bueScXSMUegBAghxdlg5k0DFD4h1b7Fg
Rp19WlitsRp0D4lANKUwRRgGfZ9KnRQg+cAJViM8e4uCDsgroa9ahnzvwkt2fIWbSIr06x/yCEZa
YiMZjdhr/sq1xzI7lB26DERcJmOzZEDDUabbkOg8jvUpbV5MjqeqDY9tCtyJJYVqIVqVUnkiXttp
i3R+tI3SeK8A5y/J2CzjDX93FELFqQIUFSX5sche2saDpGFT9+LYg836Kg2ml9LxViNx003rpUor
R6Y7Mm4WkZTxRtyAYx3/OhQ3wM13zqmLSZNdY15O49oNlLsqjo5iCjE4wpmrsiNE9zAMh1KVEJe8
wdiPHGEDPENJzLD9aIdD1M5w+l3Yy0aOzzyU9i8ohlMi8zusDmX6Y7rNXn5kSYAM42GN4trcp5cr
A2WSlrdV2D97k7sE+b/jyMHLUn/tUERone6Ue8ZWnstNkjwBNpAqEkxd7mRegorIz4oeatuTaI41
apHZg0rebyqPicM7CVBwt0y0hbtHGcgKJGG6hlkGV0T2Sn5g0bgHGVkYve5ozXyqYOPAMqzkWQr9
CPsUnLGpcIB8HtKge+2E3q9tZFXaJHlRpAINq5RZ7VaWGE6ar4a4AbZsAz5EPNnIBqbBwGwoOGs2
bxVDfEEgCqtIDFbQeMt9ZPQKhivIC1GnO162K3L4tKpxbEgJGE+i9R1+mJ1GBlXTiZzWxAKfJBId
qJXdGruqlWh7oOPI8d3K4N/muLXyX1latv60z8Fmoij8a7uEmEcjwbqX25pp85YZKRgkHaJjZd55
HO9VM2LO4y5lxj4itqQRZeR+pyt1o8EqntUup5qRQiby6pVfNqsORiW9y0VbO4fOOVZUU5J36Ve0
tPFrEyUQ/Th+c1DtNO18raEeqtk4UgynRFh3wyS2Jfs3VTEjmdKV0xnLQFgrWfCZ4zBnzsD0Jd5X
TKUcajtGkFsGF3sFEqCZAaJOMvrP/soNy7OC2IE80RrEkFse2E5PMg2MWKcRCEBBxpi0VK2Yvy44
lucFIV+Lw58MR1fy4JWrxY5QRuSrNuAk5RoN60crbZapRYkZ2OieGwt5PZ06QlAllSVsT/YoyPZD
PHhHwN/s72zj2h1NMnMjoCMy0DvYeCy5yX2JipRcCgw6nmS4iNn9tnqby2ab16xQcpfZT1d1K0XT
YE1j5QJ4DNOaxjkWOL3kZf2O1SlJjbUOEcUJ2mnPjlnX9ENLgOK2R+uE8EFOsMqC4STFFDJSrkRJ
NqplgVE3lvLvYea78OEHqAI0YnqWW4KbqI2+09OSVByxBTYXXOxzHCionUdzwRA7g2orjWeRbMGB
LFdYOIKzbHog/9aS/gZlZUq8bGEUEXPJYCEwkqN3hk2xFKaR+laBBIaYg/0g41oauhvWMgvB8bQf
ddbfpI11tCIQNPlRprnyGGXQCr0XOUz5pskOJzTmIFHRgNnn8chT2AZr0hvfoMfsnABOVMq7ZHHI
x+Uc31q9c6JVhwCnjmGi/NLJZ0/jJdGI2NUlz/qlMmkH1b3VsnBNRsjyw8QIWchfSUo9CHxv3w1S
fqU6ydjZNuIyadFSZv0KIbFgBRZV/1hRRWA8tsHFcx3o7j3mMfxqnb3JUchLlnFZp/DAEEMWNaIe
X2SRqaTjnbyU3HQyM/JIWTJ6azKdIgOMQ0TTSltnIFGfKFJWVdQzrPUYbCT+LqXlUznpmfErJCx7
ocavAOl3HEwhRa9im3sAI0dZHrk6tr0iXRhSPBZg8jRpnyZVfEQb0lTqOW/FTbKNDK/aVB3x7yE0
utWWA3oXctaios9Qt1o7eA2ltfpsQrF2iYIu8i8BM+uZRTvNQsCqyFzmR5P+LtzpEoHrsSsGH/kx
0JWbAL3F0CovKYctw6Gt/A6MV3/EnoVTT7Ab9OjFRpMjAXLIQHrtkSVKpjmrThyJQsvRT59lz4Hi
OdDcvRp5BxkQZAhWbYveY3FjeREeK4S8UmYd3rSik5CgVygbDAwj1jBnNkhFbSN/fDYwfWNkdEZ+
7CILsCKhZuW7kCSsdL2kMRWfTTcDLuVQKwyzPh2fGh18OS2NIZ3OQdq94fy7bnpAf4Gd7k03Jw+z
dpmh7EvOW7csF8EUPslsCgAMUj5N+qs6BmcrK3cB/WGWh926zdNb7IUv/LngfdGNdrvu0PObWu4H
FuhiuOXKoSPCmkCqcBMnqCRCN0B4D3GGyXuPJLWcDVpXJKUk3FUax8yjrfTWZj5SWpp6CCx3A3SH
QVdwVEP/2DbZG/2ojSj/v03hESQlGUz2BOvJ+RRUFIXakEUnZxL1T33wdprDgD0kxXfr+qYoSm0O
PGAXV9NNqnfaQsbb3GnfNT88gnTZGegeeK59J/J2V3vgn5BjXUf0IOgtLoxUOcvWokwAky7dMLVB
mmOgreZ56EnrpX/C1Pvd8YACAOklqNaPZcAsp6kZS6qDcZadGq22FjKdglSLw4rBUZhuJi0Hxwex
2HANyAkl8ubR3qOXySg8XY4EjzHXmb7HPxgA7RynvTBamjmqcVu6Cqd6/Stha1Errmz/UcZCXa2e
3ByeN52nniIwQM9GJiCBYZ1br/iQZXjPecmo5kZv2hOqeTi3sc/TJF9i/LIAb7qrY0AEjpIZjJKa
J5keG4l+ZvZ+IHgchz76yJTgjMLGgdut6RS9MLxcCFoIiBR92FRfpt7/yKwAE13V/DlG9a3DPs4M
vdlAJsX7EAta+DKHRk2fsh7ep2Vvyng8W+XIaYKLt2uxDr3k10sD7LfXCmvr4nuqhnvLtm/rSOyV
uHsA3HlkIvvaI737q+buIaBhasZxIZOBXwc1uqDY09+oTbFHkGlc4Rj1gDLhowB/OG/16UKXcREr
BlS6eK9VWGzSmdepoRugirL9YRgBjp7JpqOglVKwMSl32yASr8gmFCdVEPXvWoP/nOznEf+RTYhd
enmFBRJ9VPeuD1PHBl4zMywLJq93CQv4sQ35T1QCmlUQw02tlab5y7oAAuPwb4D03tT1eI8hGquG
RNUe8uhWceHzoKBxrFopf2KZ76FiburWg4fpKjMoiIc8yw7eED33HQpIDTMF0+GyeYBXlLEnxd9C
GfoVTAS0e7kJRRk+yIoq6fWLz2pJS/wtmFPfNG1/jziwgCxQn2RPCToWPQJKU1kbAY1lrqJekJdj
t6QT/XWOAEug+OdwLhdt9kkB8aZUWC7l2Y9ujDYo7aHCWzK8dBHog9q+74VxqAhmrV7bswIaKaKc
xdpvuk9F1A+h2xw8YZwsWkG9465Gajo7MW5h5q3Bky7lysltRJ/N2j4a6mgv+1z7yEUMLKVaNG6q
45w6nQ3aiH3gM5krV7K2Qdn9JbQ67MQpXE0zfs2GdmHT6uw7l5rQ3AVGAZgyRRRFQyebbMQEvahJ
E3NNh0GJygiaV9idj+HTIHQNX+7sqYyAHgFAeAMLtq9rPq8TR/gNdemzkyh7ODqPvY9zmFBQerLq
fi2NGVA0Mi4emCOtCh8GsIEzv6dLgisJrJ62ieZlALcyzWuPWtHFaliLPic3eUqy/iW1hOxpIFJb
M11GTDmkOjI/HRMTQGXAiCfMPzILnDyIhgeBx4o3dHCcwHfMQiADMOagWWT1oR4ZtoGXQ8qxzF9G
UQO9Th9zUQFM6hliZqoO9LTE120KEmw2HabzMsbbwn0QVhVtynCCfA3aiJGHUGXlbLmfdgHTJHAg
6tTjq0FNBdjZYrqhLu1uWumjebG1+ln2w2RSbALKJaPvDiaSsUrWLYDP7UYcz2w3Xg8cZoycaRZR
DssW81BmhDaWhY1FtWZuUchGN7rhqjZgm0RHYC3zn9D+XfuWOi5CK32u2uRRdLjt4nYArR7giqhQ
WiF+Ynax5n/PUeCuqwohzJgjUWGm4CMe5kCRgVLDLD0Gy8gw2KkRCadBRB3Gb8fRM73PNWM92s69
29F5duHMaik6LbZ+a6BzDsZzg+cOncuU115Tt2QBNLkEZUEb07pkauBYtTswIt5Cz0oAdHFDyRCs
sUbHdwjHHCb86T3gmbXGUUEzgfsGC4fhW5uRRuXRYbSLGx3/ngZDgrizUFeCLT3RYKeGyQ1Gex5n
sZ4c5HEf9v0ZaxN7BqJ92/EPXMPIlkoOPp12cQoVbSXPVd9DEylq3H4l0yzZEYObsQW/cPAVZT3k
dBQHN0UqNtj2TseuiDdqMmwMUmt5R1YfVllWfFOTTufKCDXQ3bX0ODw/e08McfTNYWNa3SMAstch
RZnfTQEck4K0rn/0YUZLfmww8ye436lKjS1sIrwcOiELhrP4JsUJzeuBzkldpw66zLy2mLZK4jur
5wknmpsx6oJFLoq1/Idaqr9EyG9tM9XZuShZ0ImPzj4Zt+eQtjoCVQOaU5GgtKGVjbdiOe8KSVsk
GqGWU86dWqsOKCM/tpXbrjOEz2CPB3vsLZIZHknPoealHIBMZms4gfQSECAvV1HdZoDBouKgjZW/
AZRZXigMonUaBmRpbXBsjWJXq+FP4pKQHeT64oRiWXdatwmS1N5pZv3YIB6NGomysxOM3XQ7PGV+
+Kl14m5SFWQk4IpLZUbsc14yr0hQQCwPnaIjJ1/buDeyk490H1eBXZ6UOriVkiOVk7zgG7AJy/6S
IMGByeC5NL3XXKcixuQKBLWnPsaOcT8mGAm2g00ZpuEqIvdhpOeIz0wb7DYB5dioECEGMB9UFFPJ
Z+6xZ8dUgfJWbabb3nJvSCToCJvmx1RK5YA2u1Rh+1kH/bqdEDcOLcdYJO7U38hZcuXTz7boIrR8
EkQAqk688j1fkhbx2hihMApePN+VVwrjlSNqXBZJ/Vfm6N2UU3CIwvKWoLTVivqmZdIl+7c286BA
TbI1FgQnRZ8YCeoJRuXRmTMVYdoB1dqGDqKm345N8w7zAeET41Mtg0MdIctohAZTXiNZgNIDceMQ
aoJJ32ChzvHB6Aanjjvabogz4qsUQ10eHGQxaVBsFOysx3rcQQeZy5JMrpSuG1eeX5G+4ICrJTDg
RwqFMVDvCgXZAotqT45FwPdkMwyQblNG47A1HkYfwjeHfdQzS0zjpNzUUgi/zcDn6b2/SrvgGOvx
Mq3alyxL3vlld5UgDcHT5KRbKtLBzaJuyp9RhLMSnQNtiLfoZ5/jzsDBqiDPiDWgemNmG+tSAeOs
5Ft1HC7oAoD/51EtfIC9cmfx30G6H1X6GtoNpWi3GSbabGxis0f+LRgV5Erjg50FpCfNe9Ezzq3D
QJPYGUAEKMYxzMsa58bL1GNlNA9py1gC+P+zYpELD4zJNc5s2BnrLoMZaTabzAVWNbbwIwCGGWdN
aAHC9P7WIWnpdSTYasfFYrXdRjLHkD8tqH36Z9JvAc23jYeD0rz0Y9ngcy8YRa6CHJEPm+oijTAD
i1OEYvqIuAejY5kF5i2xlVGkLe29IBygj1SHuCbUKkVsZr8Ci4Sn477FtILGQHizIZOroUf4VXQD
9hxmUmwFz6zPVScttx6grUfgERjX98FON2P43+pzOEYfSmzS1Ii1zy5KgJ4pFj4p5ajPwoIOs5Jy
mskdHuvBjaEbG72gTaE5A504NcYMAxnZgEa5ZlyKSLw2Q/nGAPY57OiCg7s8h74tZtCBrUOnZXQY
ZWcJw0I8dMrHvIKJojktwcAET9AgVibK5sekG8EMaNBOwSIx04NbnH0vNCk8iDKhhaiLUlKER5/y
AMW8LmUcktBFK4p03YzJyqqtjplq/yBQTZnHVlTOPYG+sGZDBQcN9JGZznNNJu216ZEB5wuwOaj7
ojyRAt9WaCbSTVAaqXEEOEzmsFM1/vA1Mck+9W1HpRl0JJuW6PtF17anRm/Pet6hMAeLFZbbPW95
q4flw5DYdHQ6TM9clW4xDcZE1Z7MWictZpzh2miKgjG0SYeyp8iu7qjU1wJGbUev2ws95gJK8ljp
4SVQom0bupeRqdYYKMtaof6rFJPYjiYqUz1UZwpYZZFpbU08mX0iRFaqd0kD1szr7NuktY5I5t5k
brVTlGDLMPU4YdskoR8nlJ8fYUIhIOTlRw+ZTrzIxFz/5boWLvWWThTgu+eotjbguE9ZZqM9lr9O
xP9WqC+95dD5Uw8cpJ+WaO9DpgqzEMJCp4uReYU4eUm4HiLGzHaJogfjsihBgCyvH6rK/PlrrTlJ
uWz03EZmXL0ZDGPndowWQMF2c9HVmCRGHkTC7EfURrs0UQ65rQFDmOCJtElKByLIl+i2ZzNK23OK
7QjI5+Few4V9pvb+RzlgFWs0yRwKG4+sKo8izqJFMhqvIdbQR4dGIVoSGx8pgCHLwYtAcF9Xdtut
OujiuQ9iVug6do1Ztq9z52eW0bhL406l66vCAENvMwfB4kb9fV8Yw7rVjMc0ST4KHYnoxrIzFrbD
9Au4ObwywVu3wRoPDhYBXfvMKOAQ2/p2HKMbkp7gBlhvC9u4fdG84aMZipVWq3hJZ1vC6k7pkXEC
roJAWzFwQGU1/k+9DWITg9PhsUVxYxakmvlW2ENyzgIfMnY/sbMdBSVFBxTADbYDzi6wkE2cpHC8
iBNakE4fY4eUVJh+TaW1wu2heu2L0fgZoUWzr8IyuU9QqjiU8MPihYnkHchkjzBday2f1IqZemBv
E033Gd51y6b1MTdBuei9CqU7ZRFa44sT5wVQGPA3FoYeKOf7+Ok4FjAw2/PuiPu9dJZQzgTE/gWr
HgbY7OZn0zDz3VhO/r1iI0eglwqS/VhX4bBlRIxCS+SuQeq6+WOTV81MazvleayFtcaR0F9b/JJZ
4IotH+NUuykaqAKsCcK58BbRkGCWTYZnTuN74PbM8zU0XZ/opK4tN/yhlt7n4AxIQFGSQcxeBnA4
Na3d+0Rp6JKPOcOFqK/PKJiWRPNo5PSs0NUIGT/2mwZuL+oJK1HG58xU1Y0v6leo8e8RLXIIrjc4
Cz/S+/vhKMMtacKm05RXxdXv2xR6XlE71l6fmvSSQvA78evCu67uLpiCIfeYYIWQIEDmCnjwhdY9
sEHSTUXGAH2A1JSGEVZ7no4vhhsimUkn1iU/n6km2rGoVt66Btz0vDCMNf+HQV7svjbYHi+Svn0C
eQYgSkwnx6xeIlZK08VPI90y+HSPegd3WE/XpZOtE0v8cBxiopBSV7TjEUYC45kwaGBi3U2guDkQ
8PwVOtYDTJsdazzYEZWmIdTlUESnQUd/q+jhI0Wdc24srJZxIYoDytnSSsUu01UqbJGhUCOygx9W
Je6stuzfGSUasLRmfaStQxyZgfd8aK3LiW7f9EmJEYJ5VD0f2h64FBRWtJmo1QvrBJJ+bC3tiaIP
ZSo6oBF1l23Y65CJhBdNu6oWd2GRHTq1XDhIgwUO4UitujukG9dEpW1iFfepyH6MQ3NxA/2lgVeF
Doq2c+r6SK/yFrvwrce76h0EUro0GW4svKTIojNzNtAz3zi9trCYeNEzsdYImTCrrAJpT6ocGzd/
zkBtNBAIPNyGpxL4VGHxc+DeN4qDNRt/HX3+uY0wqJEYBzv3HpHN3RRhSExJxnMSiwfbD84tL2mG
wMeEug2GZhDEgScr92pr3YsAIVXKnAerU52VUEoMsvkHhXufly0iNEXJlHxcOY3BYIgWR5wcIeuc
IYavtdw5MNCk+++oPyOhbAaQYYAkWcIg72j+khPThixaa+8mngtZIlhCPTw7Sv6ZKeZ0iKysXcQN
7RCn2SJcsLbsDnE4WN7MQko4fV71bCvmszn2727DsF3LEOKupI58Q4veURcRKqYQtaWDW36vZsFG
H6cNykK3GkDwOfZKN1ODSgojp2wGAprs0CkL9CMtaItpeDuaIBcDv6b3Oh6VEs5PpFQfiQDO2Keb
REBKpPMGwkn1XsyqX9OzfSaUngOlA7jm8eIU/U5BeHvELS/HdRGB+v1oMoKXU2ZTi1SKwWjLumE6
0niMhUAeZj36HgatVOQeE+YdQMkEXahMZ8KI4XbkP4QDk16kIQ9Iix9bZ4K83UCvrXPGMGH1A1Wo
aZ4Nzouui7sCq8wZ5IEbKRdUjCrc3nTZO7AI7IIm7yiwE3HXdAoewhRdMQDdWBEozLMcXmwYo5ya
Oz9gVuOxUdQvCJDs47i7z8IQZGmwd0r9zRnq50y171nCT13KGMv0bJCzCpFhtM///0J1PkE2ZVIL
5b4ae3sD+c9e2Bo6soNZ/fDqDChA1KsA9goGKlAvCYzK01gZCh4EyPc4HuKe//7Xf/7vf78P/+V/
5jd5MiKt/K+sTW/yMGvq//m3+e9/Ye8m/3T78T//VnTofKZpOpbLn7+/XuCE8pe0/8AulB6cRfaQ
TTBUYHFN7pwaW3/4/vLWF5d3/n75Su1G0cWluRtS5nx5V2f7iN7V0jLV4O37W3z1BPbfbxHWJjIr
CRaULpSYTZAb2caAnr78/uqa+sUTiL9f3lD8OBJJpO+GJNmFHKWyn4O60Nmq0uOg408prP6HPzjo
YKnuNP/+tl89lHyff/kstPIF3YlS39Vw4PHoI0+FQTn7ZxeXN/3LxSeX5mo/Fjqzt+ilEM0F1fD9
95f+4nubV8sp7DT46GbZ7bIGX3S7sfJVOAbluqoJRN/f4otXY14tKcfw4rrR6g5XIMBWgztg1jTh
HvD91b96gKvVFJmlFvuUgLz46SNA3pqMmtlaV+Tv/+wGV+tJKfMR+l3FeipR5ZvaXSiQn8uTw/eX
/+rtXC0c5DNbfSgCfWcmpPS1p2yVBPus7y8uf+NvgoV5tXAE8lyRrjvaLk+9t0JvlwH9HLphGxuG
zh/uIV/07+5h/H1xKlqK/HxcISwPRRQHTzl3rpeDEMDVPYbtsP++f5iv3pT+9xv5iqd6URXrO79u
z2lvHqMq/8MukEvxd8+g/f3SlZargRrZxS4bVWQT8qGF6Iz5/EOCpNiqIpPGRqcRFZJqovuHH17G
r79satO2mCzlVbETWvwzyZABxKLx7vtX9cU3Ma52tRs3uTCNcARJi2hHlS2qBt5TEi9LHO+sm+9v
oskX/5u3Zlxt7CFuHRpB+G1b0bB30gZYXI03QX/IymRe6hHwuG7N4btLFCDQHgOdNOYk/v7uX+x7
42rfGwZ6SjpMN+nz8InLkLGYxgQrA5KR9fd3kC/rd493tfE7lUFj1ubaLgmco6FN28LsD4btMf/K
aScHG5mowCDefn+7r77ZVSBgIEg7K7RkpxpHiBGRZjpvlVJCLUlxLgv+sDS+Oh+Nq5gQK6QsrmG3
O89YGWp5BNoqMSlGrm2N/lgwgafDmoE++/6xvvpOV+GhNKgaOGc5YPSGJixerTVK3nZz+meXvwoK
eo/mScR8fJ/2KALSUGPAd2PAfPz+8l/EHOMqMETo0zgYOrZ7S3jxvhDeS6v2w+33F//q1VxFADA+
+OyqYYe75nAwAc/1qX/C9Xjz/eW/WFD6dRBQ3TSJrbHdaw12q0FiOutsjCGSpZW6sR0lvQyqPfxh
O36xWfSrWED7Az0NPej2IWZ+J9I5wChFayI2HMUbHz++Zeq0uKDSmJwh9zP+4bZfBG79KgrAYi50
tRm4rZiMVZd2T5FhvkKNSWZxpQCpRrhrhrvW5/ev9KunvAoJeWR2fdDwxYK6UG6pZcG6mohkleO9
2m+HUn+MdDz9THRd2n/2hNpVWHDdQLUYSfV7Co+P2LZXnjmeirF8VAu8HKEdy+F68IebfZEv6Fc3
G1STtpJL5yf17P6gTB1MPyNs33qEB3aKHcTP37/HL1a+fhWD3GaoB0XLh30xDrgE4na0E6murRzE
S/+w+r+6xVXcYb5JE3/w+n00pdYOcEWwqI3Q3dkmUNR/9hT6309wt1IRDBVKv6e54O7cYISVZgEt
0mrQm9/f4ov4o1/Fn1TuphqBmn0I6eVIb5kaHx3LP1z9q899FYCM0mIuYPKO1LbLF7VdSdh9W+3d
HKW9HBOAP5wBX0Qi7SoS2Wwa1Imsns/tN6tEoOgRh+ln4or0zkJeZ65CZv/DEv5ii2pXgUhzzcJE
pMnYC5h2iDEjw7BEDAt8+nvsKnMbR9j4D6/vi+CjXQWfurdDM6zTca+o9rpSzcfJz9V5MnEnhqJK
qyPnG0V/WM+/HuA36YgmP+Jf8sXMz9ShhKSx79Lqw5zUu0wDEuJ1KaS68Iy+RQk/Jt6EjIGSZHix
o+mBg/5nBoeRNg+dp5hZqTnZi9byAbz9qYD8YoVqV1s5UTo0MjJT2+PWjEMcihpzU4Tm+vv1/yvM
/e6pr7YxfkJBZYRc3jOwVXpHBWJmmJfUB2mI5LATHCt7JSHtkj0gXbJHawW8tLD6x+9/wFff+GqP
R25vliZKenvHzW8sFT5I04rlpOpnz9FfW8TykF0Jj9/fTJPb+ndPe7XdhzopYO4mPRrWSnrSBrs7
YIKC2KTGjKtwdfFQoGsjPQOiOYITNPAmDdsfRQh39/1P+CJs/soa/7LK6lGFWZKJbo+MGOpgoDYZ
yeZbrUz+8EW/iAXqVSzINAZQZcwNtB4rIaC5tPyNR93vL3qPHWgj/pBcffHhVPnnf3kQEJnIxlVk
bky2zIUoqp9cH0SbquAcmhg5YtzTdGy0EvLR96/ui8ijXoUDFYxSqvWc1G5k6kulit/LMHuC2bqI
6u7VSIfXSA+VGYY0l+9v+NUjXkUEB6chAUmz53BoFhNenrMMKPXY9w/0+g9lUO0sz/r5/b3kNX+z
MtWrzKClBZLk6iQhZhWyxDaM99QBYgJg1So239/ji1CiXoWSwHNdRR2seg+Ls5pF+kAnevzDtX//
roR19XH8qosKo2ASg/DeQvej9YR6MQCCFi3c8iWIDUjN6R8K498vcWFdfZdKUNhnUZ+cUOReljbW
EEZ1yICLAUBF1gPR/O/f1+/3qrCuvgkTj75MhxKPH7uBJ2+Nr7RrAawa7fM/u8HVB7HGnlm00SWn
sTL9m6mNw1vc5GIgkPU/Kw+FdRXfmfbligDtemoK97Pj2AxNF0defAu+f4Tfr1thXcVvo9EtZPma
5PR/nF3Hkty4EvwiRtADuLab7jHsMdJopAtDbkFPkCBB8/UvqXcZQYNmRJ92d2KDaJgqFKqyMhsn
xWMkRHnWOqdV+FgHAL9dHsO0D5rXrv0pbf0M+wAOH4Cpx7bfyrAHUV/mEsBjrhtEi9UaRcH20Ck0
MQ3JLmEA/yLbAn60EAWgq0bQU8GoyDoeybAVVueMjx0SN1CuCtVzP0JL4/IQH7vIUE8FN+g/8XpU
q6LJUcD9ucEz2B1OM/OPDsvA6s/DWztUt63qVm4Bgyn6mtmDCRfqAl1aRk1vv6GG/uZR+eDb/p1j
tSAr8PvPlydmcC++ZvLM5WmpGtzZXQFkhBu/KVGc1GShByGLsi67E2njryzin9DqX18c+prddzaI
4ICCKaMka3+B3vI/oPw+Cbd8zKFVIABFKge4Ng8AO0aeSiqeifDuuIAMBOeH6+areYYCjKOkanEa
JxRuZA4OkMZ+jIG8TgDDBv4eck5yJSgyWJeveYiQADVECsjEgOHvMYWg6tLgFs7TJ4gMTPGX6+bj
/h0tDHMyoZo24OxP9RufS7AYggnML+9DZ3zxJchQQBJ/eSiTDWjeooqTHuBgu4xat94BjQSRJPVJ
TvKA1j0wdAEonfN70CatWIBp+TS/EaLzMkDHdBG5VPDtUPSQNOIsDX5XUwn6octzMnhZPd8MEFEx
DBySe63Lg2fKJtDNo6foZkiS4BkyKvbKsTNMRs9PxKUkCWgU88iymlfaVi9gQ34DB9fKxW3YGj0t
MYGKj0L/JY9ELl6SHCoTrn+bZfaDQN8caIQf3HE8dAFy6ZeXzTDePwn0Gvx2RRHkkfLjcCc8C+3X
3R1kGb4rQI2dCf9k8S9btv9dHs+wfHrOvIdktkhncIq4I7gcfMeDHqxbg42i8qeV0206Ccvf34Xd
BM2VHajY8whFXooWOahQSeo9+JO4B9vnStL340Ax9Jb5vRvEKcA1IHuSR47NIup1D00/rF3mpj3R
PBuqiQ1pyLInGbkF6mBfOg3Ab8krEueRhIYOYuwXwr0r10vzblDU9EJwKcJy5nDvt/1P+LrdELPP
M4A01+265tvKhhXlFIx51NEZGuqgNoWW2KNs7Osc9D858gKc6v3Q5hHA6TN00Xr7tkPrHXRv0VV3
eQqGogUgDn/vuBrAWJmC9zBKOgD6inavWvJDtQWgWgxoRwv5/2T8AYJ/oL7IWgrRcJb1BPqgoGSY
lpgY8Ph77sq7TC5s6/yxqeaVZ4lpiCWeeHeS23CuiqKkWdQ2BJ0NyUNAQJ2aWY9drlaGIPjUB9GC
niIH/7YPkbgqj0Jo5m7QefKfBbCRxe3vjKNzFy3Ol/fINJXl7++mwiGzjMJsmkcA79JPw5QHN4Uv
ZshpqOSZWnStgGVwYq5mMZhOsRBYQt7Vk/vFQcce/6ry9OvlaZg+r1kLGmirECx3eQQet+4lsEPr
qbBjsE4OxXX2oud0K5qDIAhI1D8xKa9D0C4En+zOXtkHgwNzNVMJAmuCyk+HOzIjT2Cy3RZB+Qyh
9XsH0TWaBCIo4oAkuEzEyuVvWDE9uztCDWbycr+IfFIe2AQseQzEX9X63y/viOFg6RldNgEsV8/4
fuiqF1H5964YX5vOPaUA11/nI/VUrmVnEHEPKZ7sDdhUwUEPyBZ6JPLs83Vz0IwjBK1vM3SsiAqU
UvjBUQyw8QH/jqbvHO1vHUnRz3B5LMNbRK8YWa5Mw3xEbI5cotxbFnB/dVGNDxzNaxvFfZBT8oV1
Arfoyogfn4CALq7nnekPjpvkJbCSUVOhpTmT7b4Pk+8hmj0vz8j0fW310Kmr2rKFl5SJ8w2R+AGP
RPSfpGIFivHx90M9h13GzAVEFrs/l+1PSEideNw+Z3jJXP75hnDF0T0WZCVBrBQWUc7jN8ijoUsQ
OP3rvq25qxTKsIygQzJCt17wdUh8cOuhbne6/HXTUdLeKnnFW7QG4pcnWXHbutWXDlGDbaOV1gPj
BvpPyiTbXx7qz2p8cE/pmWelAN4KgByJeOJBbkUI9Oj4HbgVhEofpjl9kmqRRuyrAwLJDl3gIdmm
aQAlytYrnkuI+q6cZoO/0TPUgcvaORuLNAL/Lt82gfyV+c6Z1skPHpKVE2caQ7v3qdOCosrP00i2
BFj+9slu2SaniygYYyvzMBw7PR9dcjh9KI2k0Tizz0KCRSMI3DUnY5qAZpJVKOqxc93/T2BqrTsn
9B9L0MF0/prVm4ZYrPWdVwmdRd4rjVO0/Fm8guxU2z+o2ibDDq0rXbexxdJhsnL6ltvx39OHJvC/
B5ugaNvFZVAttyPdE9A3Dx298RIQXc1gqBZWAroE8tQJfpocZ+W9aQhrA6o9NiRq0+jr4aB193v5
DBUm73sZyOKAjktwUCHNAdlJTsGyx/p7KgfnwenDNbyRwen9k20XIwqBBH2uCbgQXa/+hT505ORK
/3B5SU3HT/d64H4bXGJnkQeQ+J1caGMmOxlXvm46HJrf89oB5OCDl4EQH12DS5clAZga/W7OJySZ
P12egmmJNPenZujiQCQSIZObg+s48MsTGhzQRyREtbs8hGkeWrRWlVPBaDxnEVg+XxaRLbRGOmj6
BkenJ4ZixRV8PErAlljxnSnZDRSdy7CDXAUnEHUfbCiexTGoTFJ6BMXlSmD78Y4HTHNqVcLEgP5U
PNL6VB3iOHHB/A/cxeWV+ngzAqYFGe1I0YPstuilKUEoCfo9ZPFPAnIU9A7jDv2KJzANo21I72RJ
XnOO5wWjaFnJHvzKiUEIuApQMMAmA6ptBjStxzRJ8VCq0Im/jZGTbdApy4P2rrGKO3QCbULQJBYd
NMHRUe/Z4rvX8ZVsoGGLqLZFRRWryQd3B5RV0ZjXduWtmtI1J/rxSzNgy+l7d8o8QsAiRnp8XMQP
0GrbZBx05lVxF4zFc6CylfeAaYeWv78bRozOAsjG+ynz5LiHPBe0WNxBnmQGRdTrztqyfO+GUKoe
RNFMSyLQSQ6pn5dba5jHnZrc9ObyEIadYJp7dMH+6QI8i+cyAgEF4WqBfBl4AMBMc90AmocMkqQZ
QggORsyGKAnEWN8kD1YScKad1hwjdJaShcofjnEI5h3xwwksqVUAHVqw+AZuK7cQE56ugiSAp+Dv
zehBpYW+36qK0Ox0qxKw44iA3CJOWpmMwTlSbaGgMY5UOHHLiE3skDBMIKM3EOV9SMFSetVeUG29
INrXT37hlJE/pGCqBA/sIuFz+dvGIELzWPXU2pDhcuuozflD4KpmJxNQmRbZqW3KF+XNN+MYHpva
O7BOrayZwQaJ5sOy2u7HZojryBpSdLqFIChNUvQxpkHW/b48L8O2EM1VtR1nHRdTHQWTzE5Q/u0h
qNYmJ9/OX9AQHq8sn2kY7VrJ+znMB7dDMU1M+67KHic2P7IRHLNQXXq+biqaYyzQ6uvGJEfZsw8/
xxM5BAFEVkooBDN4+stjGEySaF4R/FxDX3MUBbnTvCWV86DAucqWJEY4PifN2lPZNIzmGUNiKSi/
oEjc9uCcyns/vwEGIbvJiW+BiC9wNyT0yv3lORlOWaidbL9G0y0NkzqyVfWz7eobtL4/Q4dxxSoN
n9db6cDpXfSDzOvIi0eIgGTgWsl+yEKdL/96k2ESzXEpOw6cqZvKKEbO2GnES16gWT+XyQ2l7lM6
j/uxg2IZmx/QSvnt8qCm/dGcWZvM1eTamJNji33H68cq6w6gevjqMXHLuLtyQS52/sFziWgOjXZu
7vIqrKKhyJJjAWewhYaeAwrSrn70YoiSABedHBlftHVJy1YMabH9j4bVDkQO9wKKDSWi1O9ubFF8
YkD8h+UAoRlPncqwvwkqcuXh01ycTFp0uLJBIMxAO9n4LQ9eoee84nUMEwk15waJVwLP2QqUFpp8
b4M+E21gB8JdVEtLAdFKvD1XsfmGcx5qLg5U0HlbBxisaVJv6xPwA4EOcYrKcdWLGqKZUPNwDaEg
xB+FQNnPupXAQLTtfFWqJAiXWb2LxVAcmwGoKuuol+RVKeSdJv+zGJyjWB3CkHsKQs2rITXbxH0u
6gi5013c2BEaI36i3fiz32TfIIANeIP7wn2wGArQB0JUrkEuCtCrlQjH5ClCzVO4GbMaN+/rSBbp
sRL+p8Sb6g1X/T4PkwNYkcDYUMTnjIDhpG2vS3QFoeYrQDcUQHquqKNC1oc+LCC0aZ8LSBNv+yxf
cYKms6c5Ci5iiH7ayxhTsJN+cS+C+smqqh+X3Z3h84FmR33S+2kS43A4Lfnlc5DuzrUFLvdwrYnG
EB7ouEEfNJXIS6Z1xAVom+K4fuqmAQyCdbbDo3p/eRYG69EBgzxzkO3MkXxCU/J//egeq4YcL3/a
tEDL399ZT2oNIbot3Crye/TvQ5oP7AziPgU46PL3DRdBoFmObFGrLj27ipalqWb3t1VZexAZgJYV
1HljBu3UZuHopyvewOA4dbygl5SVYDZCAqi0FzvHGcR+KEkBboWK7lzXhYwcdEvBf9m3Kyto2hzN
SiTPR08qjJjH7cEJ+bc6USun17R4mnHEPVTnsxyHq2+t25C2j4vFVy2AqeUETrFigMZDCGHcPLxy
Ltr92Q44XN7Aa9RORwhId12yzWry5fJRMKDXg38AhHUF2kbQ8EQpBK3B/y3ie9B0VHsPNadd33t8
C1QY1CSroQVJQlXu3LDs75N6unJ6OrxwzlBdG2K7+FMn4lb5oyrjw8rkFlf8QeihIwkn321Y3I9F
BOHht3Jo34aS3gYV27Rx/rBQ4Cy3HqAjIK4djxzM/64CT0TpnS6Pb/BDOsAQigCEuSmGd6n7Wg+Q
CYesxViSCLLSawB2g6/QcYXzDGlo8JAiJWHNZEPBuc+T7rtvk6fLczB9X/MVwpvZwBgKuVUhbyw/
PoGb8Z7hrXr584bQVwcKspHYwQIVjGhNUb/N+h8Wzc5xJX+zxosWGZDrxtEcwtTkyDuj+SJCUvCh
dcB87laHyQMBcu08jyJceWIb/I6vOQdQ4UBDYVQpkMviE3bkv7ZzVmZg+rTmBiCKXLnt5GaRD1k2
XGrlDzRnrRxUwy7oUMBYgN0cDD0AXKPd03LJsXUl6GHS7CdImO69Plt57xouAh07F0MHA+2zwKaj
00/eQ/rgewGGKpI44AlqEC7V4CVW3trZMhxdHTkXkq7MIZ+SA21WRyIs7wroNYGdTq2lIQxb4i12
//6eJp0TK0l4lNcg/iwdFhy8AULfl4+s6ecvf3/3dVwvOQcrThINZPoig+ymqORLh/Lj5c8bnJPe
Um7XNZhAc6+Bc5L7YoQalbRjMECDW5GUa8Ac04ZrMXJjQZ8Y0JkmgrzpokJExm2Wgj548qfXfqx9
mH2SH0FwIfeXZ2U6yZqdu6FTBRn4m6IEWkrD1EA4piL+TZ178kbKqn5wwQ545QZpxp5R0Ca1dEbn
dMYd6N7QEZrXvWflENDs88LeXTclzfBbkI9BPV62kVuODvtiJ96Qb1WHqn71UCTu4LzWdetaxR4M
Q6S2Vhyz4WzrODoKlm9Q5pUyQg0ADM7tTYBax+UJGU6e3nYeFPXsFsCfR1VmEZCPqDdu0R3afhfC
p3wlajJYj46gq/tkominxO93IZYk5WfeiGMaZyshrenzmunTGCo3iSWayJmhzrJobEyg8vVcKDW8
ok0iDb9eXivTOMvf3zmBpuCK2Wjhiqq5uA3m3tvxcGgga1RcOcCy/+8GyFC2GsA/2EWFlZOfIGEa
H6fWiZhff7o8A4ML0KF/c1MQMYmsj5rp2xA4rxl7VDnUZeYnmtBtlbkrd4tppTTLn2UQW0WOccbm
OEp5SEF3BmaYFVs3mYNm62Nl9+jcSvtI2e3yHLO3GQcK5Lol0ix8lmMTp2DWjkrSQJ/UGiGdyAI0
GngifUOxtP/NkdS6BVlZ4qwMacqe6ABAAvl3UNxZIgrQT44CtpWBRZQOW0g/ErTHsrgAJbYH7tWZ
L/pxmYiPLMzrfeA4oLqNa2sLDwt16csrYNg8HS7YQ+56EqMrojhgp6wDWW7pQJJQvl73+eW2eHfI
k6yDBjaYb9ETZ98DaPc8jBCKcOhaUsaUC9L7vGeIdCWWx5uok1yCu9AGC3E8vA6y3lbc+Y5Kz7z1
R9DQonRQudlaa5Zp2TTvMHkBkQNHunMO+dlWFBo+gfw6Qux7xagMrloH2cUlGLAlaP4jCC9Ayj3r
KeiQQf+8wUPR2re0hbT15S0yGJiOt8M7g+apP7RQV5zBLg0eJ7d/CAcrpG+XBzBMxdaMzB25V1gB
aIKVyOcaMh45RLX7joGftkK9H5oCg7OW0Dfti/v3eZtsqxsK1xHROIEaDLStm4K5xaab1wjITANo
7sgasqmlri0iEbvVV3fuhygt2vSWBGn13+X1+oM9/uDx/Oesvzea0Vct+gmtB8B2brqWQn03SKD2
ZPuQVeWQiM4nL9y0FaQAfQVsDVOQOyEFVOcsxWrQgkB4aJMFXoxmdIhZW0nSHioZRk1rjbupVBAJ
m9Svyz/WsB46/C/sKE8hOF8BmpcyMHFLyHGEtnOqEpusvL9MQyz327vloLzjgWsj35dSt9y4FjQZ
HAsyi8HKG8xgADryz5n72KPxgNJpoepXS8ThRoHkfCXmMv36xSre/fqMJl0bOMhapbULcfPvJHQ2
E+ifLy+/4Y7/p9EcBJ9B1+HrzCm+xyVAs4Q8Om53F1s5KNL4KBaVt8PlwRh+8gfnUsfA+YGc+5Jn
NQKKYwymoAk5xUWxHPe+50D2DIKP0wo4yuQztOeLQxGplGQpzKHPfTMKSH21kGXblMwGaXZVreTb
TcunuQtitRDJCnG0qoT6Z3uqIGxYouVnHKHWiLjbOfa+qvqNndrdl8uLaDptmgOZqbQh+uMBxCiT
O9UjFqf2VbOBaMDfR80rG8kSh5dRwF3AcOzDhMuWM7qli/ZAHGwo7a6Kwn0dvNYz1BLUvCTKQaYa
7m3Qy4s98UlXb7n0IalwebE+3h9fR7GxwAXRVzZWaGTygl++LPpfLh2mBwB1558OAbl14lniTTYz
dI8vD2nIy4L95u9VzFKARu0aioGlVUJXuvg+gJ50EOrUuxAWEv4WhNhbAqKnjQ3yBdstPl8e+GPr
8tniQN45inxoW1HWMcatnPEAiWwo74wTQxNqHO4HhKJ+BULeMSTBtnLqfGUjPzY0X8eN1MIpQFcA
pVVBLYg/+jBrRqzfchb3VbvWuWkaRIsCZ2BxQ/CbxecAxORiR0tICuxF7oUK8s8cgsR10a4FtKZl
XOzu3TLOgyMhMxbIqCWQvHbaHW9mSKYF8wZJ9HsGJBFyBHLfWMH+8r597OB9HZrGHK+fc05k1Hn+
575uT3YBZTVVfrv8eZMJaC4qlRAYjQmTaHYdnqHH8csNiwPLp2MiiqPrQriRrQFvTDPRXBMUJv2x
ZUUX8ao6hCV7W5QVw7TeXZ7Jxxkin2lxYGA1XIzV2EWQCd8GHfvm1+NNBhXQwvUfRWJ9umqYfwCj
mfKU7TldNJQdlGmsL+BpeJ28bMcmetfH/fPlYQwvD18Hh04NpXUOHZhIeTlEYeeDmOKbuKtPSb0w
wg13+SheuqQCDmt4uTymYYP0ziFcvnYBwaIOkQo99kX64HnzbzbZ/13+vMFM6fL3d6bT5HFH88JF
RiJNjjKrm03mBaBEyLYtVYfLYxgoqkDJ/fcgZSmKdlY0PXcTmM4Zzm94dH0kv2m6C5JsN0PZcS68
/SLdUIbQZciO0KoZnTc7TPcrv8FwEvVGgkXwwbLRcn8GXdZNTKGgTKBxAKobf/7SAe091d8t8IBl
4wE/bi6QXprExnV+DuhlrwE59fjabeMuZvxvTOXrcM1SelBqVEl2pn3/W1TjsQ/LQ0aeJQvueHzA
y1mkbIcOrp3Hgx20TV2QVy2/MfQOELW+ATnTxslmiDTTXaNeMwIJ4WyNL9Jbwq2Pfp3mfLJCST4x
AVWquYN8J14j9UMJFXJAljeW8woKIr7JKrbDMhUeYEXhEWsWBgzSEm9k+pFwtqhggLIQAhDqJXeK
w+D/nCEHAcKXJVhM0tMSQE6o4dpNeht0jwT/if8nX+t8MJmM5tNGD0KfXVt15zmk9w54Inwld8pp
r8rl+1TzaR20kJQa4uGc+f0jgGN7kYaPbkLfQpmfLp9Wwwx08KjjWG7nTs10bub8E9RsnyDetu3D
/tflzxsA9j7RrF4WsHkPD6Azs/pH6cn7PrPvQzw6oeHob5qqf+NAj3fQL+67+S4r+3qDCOg63DVo
nP92B3biy8yrLXKeJS2/zgGEqTcQ3EqGFVs3mDrRwoEBKijQzCb0HE7NcG83YFFDbh0iHyhOb8fA
AZRRBtXvy2tp2irt1dJzlFQhvkPP9tCF0NgOpjtCkfjAAq4xQBnCAaJZpJ2EttvENj1DhG7RQaTB
HhRm/U1duMORWnl24FwgLAYjy/HypJaV+sAH6OBFp5JBnhQtO7eeY32r0s75ryq9fOVxb7hziGZA
avCKhFsNO4Pw+G1qp++MWrf5AJ5vel21yA+1Z1E5VZArGmt2Rgb5yHCfpH78Yvnkqge+r4MTCyRj
K/D6sHNvIz1RLxlIiUr9CJm6yxtgOFU6IJH6jgoaO2NnXwoQ9oIxPs3viFprsDdYiA5GbIsAWgl+
Rs/wYkkwQpW8/Z4Jeges23coTm0uT8KwzzouMU9ETyt0DYOKXgLOnXgyfmI9je0TqN98bwe96OI6
K9Thid7Ugn2PlzCRduL3dJzmXVtm6ovjAC90eTam4E+HIIYWFbHXSixak2Z3lmc53r6eK8E3Tp2O
zk06DyOUzuymBYlAYX22WBNDZx2imGvQLoNZ6nBEL25UEk/wNRQ9jhDHQqqbflqZ3eJMPjD5ULs0
IRqGcpoTh+dAQMTB97cFGDxdnDpFqwOYK/JtD+DgVvrVQRSIibou+0xjSPddHt904DWfkHHg5NsA
w3uxegbTMdBxs3N02vaq5JKvI9njnqIAwwNyJqQAeLWEwLyf2AMDDm7yjmBcr1cmYqj1+DrgkgL8
37SNQ85Bnu2grdlOJwri8g70ss6J+taelsXOz99Assvjl7BamaDhbOgwzNKNu8z1JDnTvLlt3Pqb
cJMVb2ewYx186XUMr5BckDO0/+K7QKR43/gDg3pbmj4OYpY3V50Bna0x9lOoFS6aQg02a19y6Ngl
Gd7sOaKgX5eHMD1FdDRmoyBqCGn09lyP2WmyrBciEb3O8XasyvPkFKdmYr+LPN1XNuSdBBXHHpn+
sld3RenfZZXYrfyQ5WB/YG86TLPiyh0raJuex746tdDCE8R9DPl4Ehnbo07yiJbm32DSfVCBt3I0
DV5fZ3qspWIBmGfUWQDgsPHsEiJRKdCIezcuKcQd627bDMr/cnmGptE0h+KGPAb10KzOHacbEMSc
UQS6kX2Fdzl5gDbu58vDmNxyoHmOgI1QHoBK7Rna6l/ytPgioDzVNiA9AuFaslVT/rnvM+hpjZBP
60EAeHlcg8PSoZyeHwwQtZwrOKzmsQ+rVzZ7EKYZni5/3hSi60jNOgWZqJM1FeLK8DcP6sfRZnAn
/FGIYVNkEGutZ/sAnrrHmQi1mzL3piPWdXunQzkrJxy6Fnpl57CCIGY8yIdOJW9l3o17tGIfkLRd
OZKGzJ0O2hyqDi2pZSvPxdh89UPvyLriuekhb17P+zi1jqAnBQXxmgUYnKSO3+xaF2TVWSnPEKz4
CSTno1MUKzk706eXv79LpPS94I0C0ubslzR9AsHftAfJD1lxFwYXrCM3uWcVpedm8izd9G6QzrM1
Dy+K5XcyTFcmYHhl+NorQynAlWveQN2ZMhFsRBeSdmN1AKpAeQ6YxU3pjNCom2KSio2HdOu0cgZM
A2uOovKQIYmJDM8KbGjWPH6ZmvFkW3gUZo2dHyR07VAMXLnLTNukeQtQw8ataPzw3EOT+iaQjN30
gJhf927XoZ0e5CtnynAJ87okWzIxb4N3rbyDsNpak79hAjqqM7A9q+TCDs6jl0BdsIDGfaLW4OGG
rdBBnGjwDKCP6ThnESQ9qAN4vEfmpt9PWTkfMDFkBd143PG+tlf2w3CwdVQnmVVRTCV3z7gQ041q
GmiYpmorQrWte7oGKDI4a50OkVnB5DfSns9zldxB4O7NcZszGIKvywj9g+4MICNZZIV7biCu7NU0
quvk3p7o1vfodfxb/p903Tv/4il0Ybsx2MTDocUFQCA9ITzIqkq2WnkzrZLmAfwc5Zm0s52zpMm8
SRIIWZclq/6wiF13a+pMiEOdQlDUnd1zm5ADQF0nNQz3uXJXbk3TDDTrrifPhX7XiI0g7kMYF/dO
Pb2is3jl1xvMQ4dpzs6QTIOtnHOXAbGdCmfcDG2W3Vo2FDJZKqDsHnTbSvJ0ZT4G69DBm6WVNBzF
rfmckvrJVd1jn7pbls9fuGhWXJZpiCV8e3eunDbLEz7b43kW0xvnQ7wJBLtpGNt7Y/fpcjBjuOXd
Zex3Y6DOM6exxSHKnc0eXlz1pzop9ilJjiB1kpuKhfd9B52Iuce77/KQBjep8+AC+6zEuNQ4HXuu
NlCMb/YlyKqOl7/+B2r2QfTuLsO+m1E5l6XsyDSfmfdse/meyhnK57+RCe+tcNNnIHcJ+V2VvBUJ
UAy02Tg0g95JeFtMatsXK+tqCLF1tCfpQ2dy0nQ+l4TKLQ0FBDsV+8aSud32ok33NR2DlQU1nX3N
OWADgVIdrTiyQBe+5eX8MwfHp3JAykn720r6P3iXxishgcGOdQJIKCj7wPbO/Kx8nm1ylb7QkSco
DLHXyxtoWjnNUUhP4Eb27AR+aETNRR2cbITLo959nJEHh3srHuNPTf2Dg6IjP93cIXlLVHqewJhY
NCecEC9+BLPJn/9QUdWcpubgpY+oskx8QHfwcKxwpytr3lQxQ+L6Zz/PWzd9sLpp6+T9picvvHup
uuTgNgQUf3itqg2SCX3b3XTZ19l/G4avbfw0ll/T6oWSfIdPY2SUZ+bS2WI0K5TbxJnRWx9uh9rb
MlTDpvzT5CZ7nJxD28bPXt5sE6+7neNiF0D5uWiA+Dl0Y77hUpwxiaV8Q93b2PpvVOfJve+8HoKG
yU5BATBO2hOKOf2EB7Z44Dl5sNoRZSQHwsZ/fnSLTb28j6Znko5lJTLNLS+t03NQWucwG2Hl3ZMd
WqeGzMPGd/mNP2bHpdBUg6oSv+Wt8LvPK4Mvp+WjzdV8pwgC6gAYmCJcqrbd+Bv1LiwvyVq0eBxg
nSfpW9+hgLS7PJ7BKnTca1nXNKnqLsXrpTlbnTjOSj1Qe165CQw28Sdl8s6nxZ3vZlXQ8HPn04fU
CnaQPa92PG2y3TjnqPKF+XXmrQNd+7AjIUCg/JxPAIR2XtFuAjKeWrIquWq41XSAq8XlXNRZzSKI
W6FdnB8dom4TKGMLJZ8v74YplfTnSL5bL1BS9daMCzNqQH+XWvVpVvWh7dXJUdmdj4IaqrR3HDLk
jJdQis9fU5f/aOym2QSWtbJnJuTSn7+/+xFKhZMSMqXoWxohIt85N7Xf/Bah9eAld/kw/kzb5hDX
Zb8kqfdW7KoVyzOtsOZBSWnVk1VKFiVAdED3JALd3H2RDw8kdNec58fmpeNMBcBPiNrzELS5I/0m
/D69EcoJ70haImrwcISgWg1BlJX9NFizrodUC9sRQ5L5qHsycLPV3/OG3oFx8L9yrk8VDVpcrjF4
2tt9n7P/Lg9qWEUdhxonYLIeutGLsnz4nKbWiXTWVtHpKIW/gvYyBF/2MvS7E+LOs52FQ+hGbsGg
fBN+77J5I+bp1PDqIK0ZfDSEfqGAoq0spMFN6fhU30/L3JlqNN76uJXk8OTm00s1XKfpAyWSv+cj
epk0oIshEUQ8FricAinYcvXVazkpk03Z3t8jNGjR8BV3BvAq2exMnTDoN1UHBVUhgH0Yg0Ztu4w0
XyZGbVSY2vhuyAeoBSwqH5ePhWkJ9WBrzmPAEZdwYKB37Rif4zB8sStrxf+aTp2WcemlncET5EM0
SPbTZtMNDetkM9H2KW28Netd9uODy1FvAShFbvE5DMRZlsMo96nVZsgDe4StsWp/HJF6OvQV9Slv
mMsED/muBkxmmLbCosUZDYnlN67s7FAImv9G6qX5fHlXTAMuf39nSbEqZvAsT+Ls1Wl5LPLe3sXx
2D9kUC5DAjbsDkEnwEwwt2tQ74+vZE/HwgJrFo+5ixFZwOvdTMvPTjgNW14M9YGr8ndvh2uaOaah
NDchajIK32/EGRwh1Vs7RW2B0HAYAv/WAgHTfRiGV0paeTrsNSVZM9AYuW0nqINbcLY4963H7FOH
ouLK9fQnlvj3+HlMcxNB0ySho9LkDFYYxoptkVj7JP6ZlqesghJ27mytFKBv6y3tvG1cDbsuB8Cq
CK8yMU9HiCadHDq0fbVnRyLozrxk2o19JncclceHrvt63YnU/IRsO8nEWLbnhIR3aHr5LZEq9zv7
thzlDe3S52FYY2D5+BrxmOYzEq6kRexGnh2UVb7QccjueJ/yPVOzPHLROreiT4DtnFh2DGS1Jur1
savCIfjb5oIUVRaVEnHOc/+RV8UTK2kE0u0CTJDDSg7SYNc6ejQQTu046LE6D5UVpcrdheitKYR3
z2WHPjwwT/lr3bgGK9MBpA1H3bQus+bsVfJTXak3p/c+A6GdbNvJ37GkXrmDTVNaxn/nqrwsDOcE
aqhnVom9PYrfuYpv6yB5zImydxR/7Ozy5+VDaKjAeTqGNER2Je7auj3HDtJH7Tyo/UAb+5CnfXe0
RgKkkuiaY8fI+COp3KrYxFa1xjVhmulyhb6bKSvCnvqk6c5178i9J6xwx3jYHwaVOTfloJpDFlTu
xs7qeuUaMO2h5llc0N0qW6juTP0EGPoGrQF4uchnhIy7Iq7qSKElasWNfXyJejpUtB1rF8o0RJ4T
KBMdUy7He8cakpXQ0DQTzX2MTQ9JgtH6H2lfthw5jmT7K2P13OwBSILLtal+4B4RUoR2ZeYLLVMp
cd8JkuDX30N13VsSUyHO5Fi3dXWWlIEA4HA43I+fYx4bWXgjmAPTsfDVJN33OWoWRkmd37SQlfPo
UcxMeF2YR0Ub79BCcSdl5ZUUzg5nbWxlinlvhu3dwLogZVtPo3NLt/IcdZ0xmGUUnZKZmjjKxngz
AzW7Abd4zV1+cL+sIZo6vqgyzyEchvk4lddmJgeCT64+TU6h/eDaY0Nvm9KLJLbTiuZbX1SOXCQu
V29ZFlrq8L0ThT1BWjUj1JbZDvfTnSZiSycSASm0ti/5xhvxjAtdt3tIsdmysYfbrMrUB03HYfke
4Iq+pDG4aD/f4TOWpK/8DXTmBjRWSdKxaMKLMomQIjLsoZgvwW9yZ6JtduM8LKf6o1VfRSl8TiiT
iqk+ES3vFjG49usw4uLOFhqKjTFeq0IfDbJyKQ1oRUwG0PqpJ55atkCSmUdiVrWll8RtQbGvim9l
8ZVRoJzTzKlABTRNz1o6WGE8WtkUe6TgWG1v0u4UyafqXqkFdCjvOI89dVAc2EVR3uu9Z6ThAf8Y
oQUilRB0ne40/WaUNzb+zENGWQNhzSbRaii8V6exiW8IKvgoULvNLPnJRGYnbNle5aYTRR3SPBWI
muoy2Qonz5y+NbMnJMBMGQ/P6qTpcUutGdIuj21YN/7n9nbODlaei+hD1DZSWJ560DTaRSb3Tt4M
pQcRy60289dk80dmsHJaoRnGkmTo+akRu1phpYUNNhTmUjUBcXc6OtgorUAJSN4Rdqz4bijJccIf
JnHRS4MlJskZSREgAWxFSbIrui2xr3OzX7k2Any+WVR5ccp15ZAqU4GOZ8M2B/7yW6u7Rs9qvKNa
CajacfFREb+j/QMYCjci4zOWscbODkikiDlUpKPcq9dDqzmGDjGkz7/4uVBkjZsdBjOJwH4pHXF0
0UTvdfpoYWckkgDa9FCnlcV6D0pbG+OdcXtrHG2OjnNwKs3SUdf1m5nP+zw0dg1AOgj//Qiiw785
zsojyTMki5g5SsfF3kT5M0clvqK3dbGf2e/JjitrCO1AucmQeZKOk5l74NVBgwxYAnsPy1d3Wwt2
ziWtQbSU8IwP3TJKtPSpxlbbXy5HJ71MowREBw/gRgY0jdi/e/2tQbPQuogyjUzSsQUBGbapRe1l
7hMLklwbFn3mgl1DZ6GVDc2AGFbQoIOCqLjw58SiiuwVzVZT7DlDW534XFYSrc0YTmQyX8ppFSCr
56QJRETH6GvCp42A8IxjWaNkEx5GUwWEyaud4VGE0ExYUGreMONzH79KoKhlmDNwnElHicV2hXQC
9PCs8Pcw82DjeP8SkAxZH3mLbSi6xEXnmFchQ4K3nfe5bznjt9YoWCRRQXEZE+kYS0BkxrEuWQjq
toKOc/mKNfi1VMxJGoksHSNeWI10O1ffRXxX6B6RFAdOK4WySrFsSGfhsMAHLEb2ezNbZvzmCRVB
xk9UZi8dWW1EtjFLF22ePnz+2ee2XHn/2VmhNA1P4LmmagpqCLzHmJ7G6cbRO7cp8vuPR9414m04
SEeRVsxaTEo15N+T+1bYKgBgZgPijBLrUgHljRBmuiqXAYi+EZ+d8Ru/IFe5qal6x6UjrWVUYNve
m3TJl9FaYsmbiagzeZs1ThWaUEoiqSQ8Ij2Z1LcEXZ00vMIfFucrVZBT2XpnnLt815BVNQP6ZRh1
Ewdwug4n6kihhSKyy4shYGy6jnR+FIxnVjtudBKdsa41TlUL2zYDNbR5nKA7YhksJehgo18b1iQb
p/7MHq0BqlqFgnzUqMZxTjm35/DKrHsH2geoCGyt2xnfvgalovJjQAaGGkdTuk/mHWO5i7tdGm7G
ZPJ/6xSqqxNumgrQqaIzjnLDPBa11uI8pCRyPv/4MzmYNTo1KQ1kAeMSH0+KCz2XrxlmAyVC1HYr
czdAXN2aQnWD8eKcQa+OPGHzyJVQZCeZj/KxRsrwwGXaO1WVlI6k4zGWik5zyzzyslK0G5Z2xtGs
uUYlamSjqvDsJAC9QhAZC7ACsin4fAHPWdnqes8alIXJ1GenyMidWs8vY6nADBSrbuWNq/1c5LXG
ptZznjUROEFP3JiTC5nx8ZrlTfWDD7RwG8YsUY/HMNZ8knZBq1SXNJE2zO+Mha8xq0YEALFoNYBg
6tTCHWeN4KTDS6nWGmsWW1ibc/7nF/TqLE0qLboUlBMPeJRJc3o1Yy5TCK3g+lIIcsj50+br+oxF
rJGrbYgKWggBhFOBYNLgWaCYv4cnVX6Bq4omRC1GTk89lxIHRXCvzMYvUcxjW422AF1nztEatJrM
4FIE8jk9qaXCrkyazdYsQQcpA3gNUgW3kF3WvKFtQqsHKnjjvj7jsNcoVglcIDqAJvmpKqys0ve0
szTKNs7omVOkrDxDZrQpAWlvfgLwT0FnCwHEaRLeNLXu2Bgvnx/Vc7a8CgpoSjstUjCDTCF22GVu
Rk7gH4XiUmijQOh+PsoZj7pW86ZNZlBT1fJT23PTjnN9DwJAsC4ZAs9l/YJFXWa3xVZr45nR1rhW
YJiKImI0P+l9c6C4uNlwPWqPcRZ5mhTumLyxQWd2fw1nNTI+TUrB8lMXtfzAulEGTLIsr5JB1bbc
3LLZH2Rt1lSkMchgs3kMs1Odxi4aT+/7vPkphaMHf4OsbMuf22quvLTZVSF1G/78+Yad8QZriKtp
VFIOGekMPc2mAGVjf7e40c8/+4zJrbGsTMk10qMD5ErKGe7UgrROnA/TVWMAB1YQLXSgKrj1GDi3
R8sE3zwGJB6W4AjPo6sSLBW6O85aTt2uNnJiF2rTbjV9nPE+a+gqU6APog9tfJWk/MSG+BZc+Ohm
II8xmy+Mcf5Sq9pNYiRbsfy5NVz5hkiO5irta+OUlPPezCCL3SoCffPKHggqb4rpRi3x3PKt3YPO
wnbqpegqNEVl5yU4ZPUWGf42bXPvc3M4Z2qrYKGfh8IA9im6atpOcvpWlbxq7Lf4P858+hqwmg1s
KsKBGqesnTNb5+lk8VCtN0z5Fej/wfFc4zVJJkm1xkblpE3M5bjMgJTM+POACmiR7jO9c1FEdBNi
WEZ3I2s7yCtbs5ZaWqwAg3NdNyCQSfe5kVh6/qIkk2O0+1pc4jfbdAzwD2wv6Nsuez1FQrR0hvTq
81U/c7ms9c/jgne1TiZ2YlX/EmrdPRpJXchtPsy5ePy9IZah3xw9iGzXXTjJ6kmvpseW9vuxkpZ1
yKGUkG5Ez2fscw3yhACeRhumg/gO/VVKKVCzSBmApPLT53M4Zz4r9zFWmpnqg6SiPakG8KHsjQna
oHggNM7nA5zbh1VCIdLlDKAiU0UTKzWtXkouKyUN4lB7iVS6+3yMM/fhGtlpQNowaVRshMRRXChT
q0z3wDwvBE/p0hr3e4yHymuo/mbDZ2QkM5YqGIeQOxaGCI6H+jaKy0cahht37rkNWXsLyP7oeljK
J4iRt3YSN1/qUd4qRJxZqDVCk2g8j1T0nZ/MUQ6q6WsVzzsckUwubZEFebtVTTo3zvLv3yyULsnC
mCgarJjQnmJQCoHOZafwcq+nudNP5q7uR//zvT9zQNaIzIrPkUggzHuqpB7QyDBWbegEVvt5AlHk
50OcMeE1IrNEa21TobX8VOvaFe1LHHjFYLZUlbKdTFl4/3vDLDN8s2ggcpsbkMg2p45X3yFA5yWZ
7OH9QKzKzLYuo3NzWZ13nSIUnqS+AfYjBfF/tDcaXHRAnjDfzIqNM39uT1ZnXkbrgDwqYYj8gvoT
tCvwibJqVQ37q9b3n0/T/4meq6t/X0Ddv/4Lf36q8ORMIM+y+uO//Ofq+L147v5r+Vv//7fe/51/
3VUF/rv+lXd/A5/717jO9/77uz+4ZZ/04hqhprh57njev346vuHym//dH/7H8+un3In6+c8/nioO
s8GnRUlV/vHXj3Y///xjSeH/59uP/+tnyxT//MMWdcu79e8/f+/6P/9Q1H9qgA+qJpV1auryUtwa
n19/Iv8TjGMKMU1TR4sDW7B1ZdX2Mf4S+6dOiQGgCtUN/L/lR13FX3+k/pNpsgopXRUfhv/L/vh/
3+vdxvy9Uf8BPfIrZG367s8/VmkMXWaaAewvKkGGBiZgY/2SFLSkuaQPio2IwS+dyk9SZ7ABtTuI
gJONk/re8P4aDBTGhsFkKoNu8/1RqnSgLvtpkNGIfF2EicUqXyRb7PBbgyxH7M15FaNEo1gw+ICF
sCqcrkaauyrkbd7s8F8r+XblPh5GwVYAxUCxhO+HUeuq43KLYWhuWNMQW6xr7Qa+7vNhPtwgahJY
CJN1AgK49+NoYzY0CgGGVPWzo+qGu9mvdszOnMjZKiWvWjD+vT8y7FBnhCgG+aVfLB3DclIwp9Em
tmzHNuUQXe6t2Ens2Qb08rLIJCd2t9rxF+/2dxT767jrV0WjgGQq7GRbyqF5zxcWqIeNZXz/jv11
iNV2iVCRQc3fL1MDmy/zaCDZvSUhXee0tuRsddy9xrGfTWmZ8hsrzHWo1qNrcBlvQt+Pp9mNPVmk
tId61/iaw53ZFYpT0JvEMTaO2aqL69fJrs6ZLsuxmY0YfPAUD5qlWeagHcIeHWYLyS6f/7f7tzpy
JB7BRr+MJykPDGk8yJpvHIMVeuTXKS0P0jfr2Wk1RVYcJjLao0uuo6PsF8fOyp3Cnw+SrVriS+d1
TnEnX9TYz2bjHUpfM9PrDVXQdGMaALHKbJ3cIW2iJ1IN5Q8tb6hdUN7eCqgK7Atotw4Wj7RoX4Ez
Fwks4zkyFbz4iXB6JSGWJumaXeXmk9kpqR8yoLiisHrphake4qwwQAAUTT8hyaS5lZymX8WQG7bW
SqhZdiUJJMGE0/UFARu9Nlmylpl3dAhnvy5UE540QcuqpBd7IulfQo5HH+WpxQ0ReTkZZKvmDYx8
IbPXMiO9yqckRpeVDoCiCbLdSW1yp8y47k2gRLAh474bqJrvprHKUHXQ2q/GmCTePBehrShFbs8p
wEeo+ceHelakIFJb4yHUtR9KV/hTBMl0EVZouVSa2pqVbMdT7BIyOtd5O9WouvLW6sKm2os8mv0G
fKwWb5LermIV7qxCvJuWQ4LaB92ZJaXOAEoWmjSQqSX7JOxwQ2XJk24kiT0MhW6RLnZBTdsHRpPT
o06U7+gl24FwD7U5KSi1ziMcxC6GZiep5LUm9ZtRym0SFrddkVMIdtT2PCgBlv5RRH1udWPhRCoZ
v88C7ShA47rd0O0Go9Gt3AgfZqY62SwfYjEcmRkq7j9UKeRyzU1qN033MxX9C9Qa7K6kmdUNze4f
I+qoYwy5XbvNS1eApFSKhhsOxixbISrkMdPE6SC40RrxfTerhp2w6KJW8CTTUzE4lVL8lFR2+kdb
62NFWonaeQfNHi1VMgfKZN8bTYAftCo1qx94seVHPrrjNIVAxBRhCNXXiIy/v/ws66cS38VYvhRl
kwmNhOhigtyXBWfzotEatHSYCgLLi36ZXIhZilkEDWa94ckXZ7I6iAZCCMQsioEgYv1YylBnGUaz
ZHb4jV5BC4+5SaA2VuKaLpho8334pNiFkzhbTu41l/bJwK/1kjcuqOmgcJ0jqLGhD38pCwu4Q1+1
qRVdF3tQ/DjwQBfEGZ15P7kRLmgetJfG1uw/uCrfzn791m0AwwH8D7Pn+wZkTDfLvRI7vTXsxVOD
uEAOttKlHxjBuxFXl7MMZe0GsmvMntUXUSnILqIVWuTO59u6NcrqflZrYD7NMGOwb7CKuNNQgCN+
A2S8YTmvmJE3G5jS0CRViw0s4Ulq/SaNT+mYeGVz8/lcXrNvn1nKKmbjY0tzFfzNtgBH81F+oQ64
8YJkj0PvG09xML2wfWQvccemfSyJ0U+GfhVGeTPHIkRnQhFi6M5lX1S38vPDZIcWP22HGavk4+ud
vASJhqYpjBHzF7RyTsF1VmGsHA2ELg/YbXuRX7UXTZA9KB73wRtu9y/oNn15ilzJznaNUx9ad3Jl
Z3KJU3i1rWykFZeV/WX6b77SKsMBCd2+nhOT2X03+YWgQTdpvqbEljHsasOwGs6DihbB5xv+4aF8
M+pqv5VWG4ssxKi6ft/3l6TdSnH8OoCJl5oqy4hAdEVdw4ARkMTLixDRj3xNx5+j8e3zCaxYFpet
NPGYxDaakMrCa2aVb6+0GaUJNql272iFGwWdH+IZGDe2shcOvKm35U0/eNdgRDxiwUHIKAxofeBT
Nk90woGXgtnTvcZHbKxa6VF2SGBsqSes4GD/nh9UWYlpaKj3sfVNJuth2PdkUJfwX9iv81Ms9XZw
46C24QLc2N2Kwj/aM50ylWgaxX/WtK2QIjSnCBTKdpc/peK+2Op9+vDzITStG0yDvABZbVkrmigH
vZRq6921qd/l4FrfMIolp/n+MJlIphKmKhrRFfAh4+dvfEnC0mFpMFyensLFPPz2MHqal++3rpgP
HiwYCakQopm6qSLUeD9SrhZ4K8XAA/J9faF7S0QfXQhPsVO39rc2ZnO0lZOo8pD0YY3R1OvRpQ40
UfzMlrnV7dRD5BQ/NpZx+fK/LOObyf3iHdB7F4Hl1hY+kNrO5Gg2yt6X2s/5hgqcstFRXERKtSu2
XqEfmIii09cEkq4xun7PszlGdEvwLpPjyzF8oOnz51NbyWy9HitFV6A0BucDF7I+VnhQ5GU9zbLN
rNFVG7t1DF9258C005fywI6Kr/thIH9BOORpOqie3I0v8NHa6qqMd5luKgqs573hyLxNFUmBYwSa
zIEWfLsTSF0wD68XlAHAbvA44csUu/5oBCCKxZ2LtFPts13i1delvWVaH8SIJvpD/v4+K9MqQiSk
QQu9fJ/BaW5GN/uu2iif9daC4rK4kz92DsqYlhwsIWJ7H7riR7Vhcb9egubrVWFCQAW7uz5No1ie
hw3FW2HHPOgc+MxXPRKk/ueLv2JtQvYReTzQ26uGid5jBOKrxW8HhaugCiM2RzAMtZig9EKEouUD
oEmJreE8MSjUObW/dXmsJ7geeLXKadK1Me8ZRX6j3XX+ECiYoBxsBlPLHfT25K7HWZ1czrq4hgw6
wa1R7grYEeIp3eYolTh4WNt4rW68uNYHdhlQBaoPp1WBa19fw3Mn1zTM8JocSv2pV+rJmqJui8z9
o9V7O4j8/sxQM6RqZOqLeURBse+DbLesXreVMlk+Z716qqHJyJHi6jXX3kfTKwNURhO4kvZLLjEz
3dgzbYEbREeWwttau19imGXxGHQkDJAfmBrW8f28tBkafTwdKXZrcOq76qbDozC77BziQS2p97fs
fyU88m/7fzvgKu1VTGUZIoqRbeN+wluw9srSQh7mMnENpwzUW+7ISC6aO3RnfG+8+rI7yBtJ6PWL
5nXKmKysAC4tk3UT0N/ZB2K2u37JOmhIPwxq81IjHfH5cV+72mUsjcChmHh3I9+9OnR/ZyAYRTtT
m7TQUVyyD0Ujf29SkTnZkpn4fMxfrmoMiqNAdF1W6BIbrKJEXg5oIJcAmulc4Wp26iEXplojFhaJ
sTtg4DfGW2xkZbPvxlsO6JuQZxBRGUNCmtrGt8khLmrWqbNkvymzZrvbNR7y7ij+bQ37Wg59P65J
l4ywAq5JlHTW8ySDDpb/MJltM6WPDeSG59644b3+WCfEmwzm4RdsKqbSaqvptsu7+wHF7tOQgqaL
MYkcpjTx23lGpk4e7EQhErhTQTBXocESkJ1vnIAae2wyqPIgSSGGQ9L2j1Sa7T4y7+pJCD9aMDZy
xNBVPpuDrSPt52uyiGylgbcDae1XkMtKBzNubmjWu5JU/dQLXKwaEZaqQsILIbYXgbvAbfXqoNRl
vJfDagjygsqnKMl6yAM2o9Vk+vwo2hnIYlQWHXR939Oqfm5ntPDGXGE2OpuOQ1eF7gD8lF0n6KCq
oH32xewJOjbkC3Mw7wet4A6B4NZlNbYVUpdFQOTuCDm90TY45F17bXgqyxy54XIQDrgOnlo9t5Hk
CnITKGo9R3AApo7CEmC39Fti4n2cRY03En16LCuCVm5kG618joNY170uLO9mHQ/ZHKxTaWT+zOkM
HkLw686KxqwMaglWUqpq0CXxdSVGauW5Ul/KcnQXKsKnvQCIn6vcimoQW35usr9arInMHFGWOpSG
SGz1DEizjpb4n9nWuh8yyP3M7gcfXz4f44Ob/v0gi6t/cyzinIUxrzCIKpB+nx3oOjZ2ZUO8Kweq
0iIes5mKGzF0QUS2Mfavl/D7sVcuQOZ9CrY2jI2cU7mTXTVzlkwKiRzdlx21xuN0K27+1dW9H3Ll
BUA4rIGfu55tSYp3SVx8kUllJeELBOyfomarr3hrtNW91dJhRNyICQ76TqtvFJi9ajwYpt8Lw99Y
zGWj1n7mrbWsriwIXzZYz2UjfcWDMPfi3UBPaCv2dJ+U1v88UHu/kMvU39jNTKA7qS/DkT3zsn3i
93hwb0eiv0Y074dZXU1kmjkE5TBMRJOTlA9+h0JM16D6IEBYcw3Z4RtV+rKxlOtMG7CBOHhIyBBV
J6gIrebWQpo21CsYSevAb/eo6pWP4e3k0gcSbK3jB/fg+8FWMzSoQG+2wGC9A4mwJMgRaauWgVrG
f698+bGd/D25VeSrFrFURgbGS3dJYDAn9TRHsxAyBqqEfMlm7CavWAKWYOrdDLUVwErS0CcRCsix
jWn7LZKrr2lvqA6aJkluQdazcSut8fuSgHRNQR+tlKg3Rin96AdgUOUGPl9e2lVykdkZVX2dhL7a
ZnsgmK+zqfRLGeK3RtfnbgFtrh1PWkCMy3G6NsfRcFmXz6hn6cjlK4buqHEb1AZxWKo9plJ5kKZG
Pc05AMlN1U03ZpYdxhlKJ2xQU3foGh/9i/iQmAeUgbiqntNvtTbfdEzzNPAWqjEQjnywUceHe4Y8
ryVkdG8NUKMbYvUa8mc7RUcRzFSzm4IpQT5Hl6IZvKxnh1g2v1WEp4HCiaf3DNqCyUU95u6Qqk4d
DUiXF6XV55PqKOEUOaZRDFbcRs1VPeO+aXrIEQ5E6DvG4+xIUxQQI3zZHdjiXQBgtQvZMBo3G+Uy
YGMV+2MoUSfuRhLwBiwNaKYUV4lutJcoYf0QKsTMeKa4bcOEJ0l8tuOB3ED0bLyCUv3gztDT2oes
l9xSTYjbz2jv6atOt9RSQx+J6eXacMUWGcBYhSQImN6SXZaahg++TIHuEp14NIM+p4HOU74U+KSw
SCAQmTylS/FPRxVQRjWwBc3UhJybIxF5ly0Fw2IpHdZLETGUi94WstZbCS9n35iAOUuXsmO2FCCJ
YEjBoCaJSu4OPZUQ7sDWW+NSuJxJ6fPR/DFK8L7VUtzkUSntEyXsfHkpfUpokbQJCGRASFH092pC
vXEpk/KlYMpQOe0H5JRaiegeZUPuRFId2+lSaq2K0B0FyL8g6Ndn0TGLRu1Q6DoHOTuqs9lSp03T
zMCOtqCURf3WRCHX6MMvcqkd5voubZQnk7DUHvsQ6MMIXMw8vRq64cAKZfaVpSacTjIABlpM7LlE
6XlUzNDK5khHLbiM7bxRXnK9feFEugJ2NfkKaSUdknsqUGDjdDE2SXURLcXobilLS2b1Yi6FamMp
WZeoXY9d87MtjDu+VLSrClFVWPce/MRzuVS9S21+4ZKSuyxk9c+Wq5VdyrUL6sm9GHMLJLJ7g/UX
YLr8DqbVYzNJ874II0cSqmeO/Ns0FrZZJThg6aGDGfDE9GmYf5mqFoIJhV1WMfh2f7ZIKHRd4kys
wl8b3LAbvTmfICEv7HJU3B5dbFHduXLypa2nQKWhjaS2W7XgLWiAD1joeM1sB3kTF2n2SwOmN+UF
yEhCuyw6P4faRMFpUJHYxVV5C+w+dpfYuSB3EDjv/XYyHXDhXCpqvFNV9rOMpUMy4TvlbQAYnSNK
xS2Mm1meU0uPHtvetNTmRHr9m6lynzdNZZkT8iVT6dRiUXYcgQ030N8pVLFLptKLY3Ho8S9rrXio
mQFAQOuF0KesUBYjffJQSuIYRtRR0UU51fNVBxqqFjYoIsmLZ8hkZfN1kmg7pdI8Et2VNf61Gu5i
Uw7U9Anqd5Y26gcURBrIE2ZuCo6zGHgb0oHxtzMO81hQEO9CmiQxA5rmO9CsOgO/NWIzmHvZMxmi
lIFbSY4mzvIbYbmTof6j4nSY8sJkXFxnxdBaNDHRmVYoe5lVSGGkbtt9TdiPpqf7Dr2/0/hCpMds
TG2W3CB69VseAaoFrEpxqye6gyIIlIYN1OYjS1lofkSHeK9wpJj7BKCxYjDdVGowl+9mO3uZDjoH
o7uPe2Anq9HG+ymIsvlLCy7DiKSOanyZG7w/WqQh8m89aGxBPWMVoWYLgsDOwMuiLSuI2mgXWp/4
Ig2deGDwqrpvKBDcBD/mNOnL09rrBwW0BwbtQ6tOOoS8ZmWHMp75BqKANAlSHYkv+UpWrwyt9rWx
/IGdckBqANeTIQlYf5UrIEdlIwqyeLxghBJkBmOHmLdxU1xKLLJKAx9hPOPTRzdV5q9pglBb0sFK
q4R4+k7TV5rFaDFSRiAAEjVI65x72mhqFis74splZRz6Wk2CmfVRgMpEYqdF1HsCbfYA+5rmxaxA
HCpDqdBmcih7BlJRu1zWkvuoTvHy1WhldTLYVnjY9A6CjsLJYvqiTFBNTLruwCEzi0a9qxQ8Nzb4
0SJXZC0auKIU+0lj6UZJ5/ROq7rxLq269jTIQ3MsqgSN0iyOCyjxgFQd+1rWQL7ohReOeD7hXalZ
UWFOdjsyn8tZ4+pM721NSno3N/rbnGo/Oi7uVdrW4O7vgjCcj1PSRldj05yGHn8dbXiak5rKKY7A
VcLQvBbp0IEVgx8b6eXctxeca0Et6VDHkEKwvujfRRR+KUJ+y+UwRw+FkoJDqthVAzswkx5zyQjC
In8Jo9zNoHvh6FeDAUnxmRUPmRZ5pDdBtsEmW1YgKM0BwDB1XCLAY9pqE2PH1OpYm2zXcmW04l7/
OTWx6YSzDg72aQg4b15CVvY7wD3RuC4JT4aio0VGsutodIctJVYdRVeiE26C66MuIV5Yj4c6RQcj
IMkAiSSxDJttj2mLWzYu58GvaUEDdWY7o+1f2lHytUTZI0sVWbGseDmVGruZDKtvahAvjOEuMcpA
G+RAkeQgFlNnzWnoZlnmV9O4y4o0GLs0u4Do4G4Iq4MaNWgZSdKfiSxKPNjBrD4Yt4TTr0mfPkQQ
gmvV+gFA7xQ5g/ZhSjSnItEzKIC/iEQ7jpTcy5Oyr/L5Yh7Sn4xrMaRdODxKNj+PofbEmMjBfTeA
JQrWmzb4Oc9K16hit5a7yBrK5CoFnbFVRj1ElCKB5HOzh7APmtBK8JeqLYQEM1rMAEqRB0kHE30l
uDVUQP3lMd49Q3XXSLPzGkdU0zVVIrqrhVFYYH4+DFrpsqa/76PwR9g0vmmYQVao13SoKwhF6bOT
9eWuM+TrsNefOjiEEhY2VfENCjyXlHKQVIeX+O0fnWTexFV+HMcORDnmJeprj7KZ7uWuAql7egSZ
np3I5l0Gsgg7NOhdQo0fXAwj5FX7L00pIQaAxVhpnKuBqYeD3dHhoZYQNUVlYdGIpjvZAOR0hl67
ksM2ayYMq6PJLgRJJtgeL3MwpoNx/D7Psq+jkH0x4YItROuUA3BjvHiOJOOmjXHkjJo+4fK+A8Na
YlWZpNv4VjFSFvUllZErEm1mgXurfOx4E+2EKb5NnbirR8UXGnN6dH6BoR6IJyl1yylFNJCCnFAW
DIRKRvWQJq0DQ7CrEQqZiyFOo/RcGvNtwfXRSYr2qMziicvTJdSrGktVRAVdZnNfkOInIdPehHp1
Mqvo1Mzy0RqUaN/H40Eoyh4HYj8Zo+GE+oxCcg1HiSvfGsK0hvdWfzRa+TzALVlGwW2lUnAxNfMB
AL8LdeRSgLyQN0M7uxU4PFRKUkttxYWpVbYRT4GmFfd5SqGbEPMDlbpLvSp8JuWXmf5STLiZelbf
5d0cJIOEt0Dzf5m7suY6cTb9i/hKIIHgFjir9yW24xvKSTtIAgECxPbr58E9UxOfeOzK3Vx0VXd1
UjqA9OpdnoUOcdR4KN/DLW/tD9fwh5DkPwU0q3CdEwQt6jz4IltQts3HYaLn0VhfiNwkauTPPm7f
wtBXObhO7Hb+a0bml86q5zFDtaNc9JR47XyD8ZKMvQpsnTVLiJzqztgiEUF4DTujs0bIIlW9X+5N
P3bQ8J/OWhvw1EHiE+etd8h4Duk1WRJ0osolcUf7oHCpOBb+imN0s0TTTTuIa9aq58qW31jYNnFY
RPtpbs68sthoQtNSBmd5r1fmeQcAZhl+5zVbcDtmu9xnCWQdH3GZVNvBxaKh9h8wfO9B9QcqZFFj
3E3zRVCpe96tThFNsJuY3tayfSDI8+OyMtdLvZ7zRd8i1J9XlbP15ZDiykfrtazOZuPswgE+wSE5
uD7yLOW3kHwDLjGp5yEHy6RFYwNIG6S3y5DtFR2eUAr8mH0J3KILMYMOlVi9z+sARhX9Y8+jR8yl
U9fY2LP1mZHlVW+8Zzb6Q0LDUuH+Ek9CDXrT13giWTs7+Gkhc6cA8MzZ1jjTkBYB8oapOjOOfHGt
OIyEXtHA/myhmpngnFWJKGifasJCOOixGHpTv8Scy93k5E9hNW9bBm0axApWwd6bZ+irexAZSIIB
P3dqRrmv8cqT0smBfJ2d70CLJm7fXZpqCeK62RnH+S6Z+K6qAtvKfZUFVHmHsL+B8vVzif7jVtly
62r/mLHySCooFubMZFsIVVVJ1IwGoEgTpJXb1ZfM9wBXrMMt6wsoxdOHofafZ3e8N5OGW5KQl6Hx
HwHUdBJn1CwJeobxb6bvdUT1GcncVw+fEQ4XwVZKeAd1gAs2ES8qhBbVIfHM2uqua32Ma0NTV9eR
06GPIQdIq2Q0Huws9hCMu3GLKUwl3GfQ4+s0OOLyRwGx421DkCB1FU5rEUzwp1WiPdeq+j7n1jvo
wYA2bJcpcYWqLiH9wVJgM5orX2LiisphXhjOGaB7ufxV+uYRUfNRN9HFUosJ0YFfkFBtXQvQg1Ly
1pP5c+6jMAB0IeWm3Q4QnYVSnb2AiBSuKB1+K+AWChkjSKKJ0IpdYGWYIjDfWg4uhQnPCZ6Qu1Ls
JtVc55nYRWLKEiWRYFYMsug92QUlDG5r49yQrj8DXpduFMnli6+xFaembG67QpUgtZE1j5qWZxJG
uGSYufWb+VDQ6UpEC9uPoZMnAsZjCH1IUkmPgfswhvceuGq0D1I27Xt/lunigwFPLL6xVQ7wtnCN
QE9z4405KP6oucOQ7LxxOM9ZfUDW8TTky3XOuN1QJ7ynTfkA6f60mMhejuE5HE1uHRXc9hH2pa6u
xVTsHdk+ySGKYt9z5rSa2MvMkKxK7jfxVNU31Gk2OewPTWBv+RCeNazbkzD72Q8hrkqaJ16BeZ0a
yoNr3RslTBFXJEzn3hzLCuhlQZqdq3GPLI04t3VxV/r9rhEcdnpNEcYF58+ha66zsIBEDpdXLZnU
xnXHFXs/ipjAXsdYf4p1XR0RJs+rrt7y2d5VGTxfGrePZ+4hUaCZjsMpInFUDC+sdi/HSLywvD5k
vt0hoiZiCS7ytegjZgtWG02WtrgZKhjBLCgv4Jx9FVJzmMrpMPTtDvyu82EprqsmgvRhu+3JKOE6
xg6ibKI4o8AlIHm896Pu0S3qm9IZLsI1G/TseBRu9aMq+/O5F4fO72/LJsAV6fEK2f6M6bSDU1Uu
3nnWoYziIfxruhsTDTvYw2/6nB5yKMinTe9ft7Cjl+GynUUIkwlzHg7kEOAGhcgiNpha9HPEu1tU
5ykwFWXsRFm9KxoBZBYMd6EKuLUB/Rnm/qOcLIggipXbrsrhoM66eFp7CQyFSgJAMeLdiDdSk+bg
h+h+DJFbovpRcjO2/FcZhvvAYddty186zKmSLmsxz3OrIqkgZJKUSLDjTqsMYoAMH5zremNmzKcm
DiGcvAa+bmrZK4Y1h7KOzhviDY/t+jzIsMrzrDQsgcmygFNUkceZYT+s7uxFuQxdks/dsba1eXKV
LGO7zpg4jvsGNqGXYPIAGzrBQA/CEK9N3n1rFzunzSBR+E2Zd2nRzoP2vh5jR2CgVayjLXcdckUM
LRa1RlBmq2nTrbOwOjOX3Todo6Q6LF77D8HYbCogcFx5zlnYsOyH8VD3QvdZ7oB8xW2zTt/EOocr
m3bedRjN+bilBUZ1YdafCYzuBozw+nWW90Uz++N+LwhqYKoxL2An3dfZJdROFv3eMfF/so3ZuZdB
HMZq78Vy+yVK5sPWOQhxAP8FLngbJzMrWndBuTQRSWQbTz+dq/DoxAiiK0nlEZX/Bv/sTdqaBLAV
TJX496/6zR8MzTyPENeL4IAVQLfp/VyiRTcr9CAtgHvkHwVCTvSPV301H/hzNh9RH6MBinDscu9U
MazngE0PUTknkDhK7WWZ1q/ZDgiSBHrFt/6x2kze9msEyR+4SvTRGecUMFHfdwF1PHm3M3ObiiPD
xJckSX62wn9KzK7HQ/slAOIDxMX7tdZd9dt4BwzrcZ44mTFN0peYlXcJqE2HcYuzHj3AzCfVj5/v
0w8GPei7ceK6oU9WqMz7BRWnvZtRLDhth3Oo/+7A6DiUx6+U5D56iT4wTX4ILCKQK6esyAFafkvY
2BXGNW6a7zABOCCjSOiL+hr7+MFh8BkOHgWMGmDOUz6D69Zo5GUAGVXn6/6Y9t12RYev8KKv5pof
jZHAIfQwLV7pl/wUAd/mYZG1NYBTY0Lf0OHksCQL2AptkqdfHbIPPta7xU4+lpNzYPNG5mL4R7eo
B/b5AbJ8X+OMPhgQYx1gEIGBQfQ6dYqPFuSlVoMftbLdlkN2iPTBEtj7Xq1Y83o77peySj/fiH/w
+7AedxEv0RwLI1j6ngTMEj0tLUKAm9jF9OQdl9Qcq7vhR3AgV+SnuKVJvxM36ttX+PYPvyBwCkA6
AQu+on/fnwDQzAC4tAA5rXzdLmmu1nhCL6LdsCOP0d+p/7wN5TiiCQ+BLXCJd4pHGzQLhVgwWF1Z
d4jRsfm20ibrQ502374acq5T9Xez6QgrsHV3Ii4TgDnfP5qqvDmLVLQkBm4sKmhihm7U3342rBFw
D1wFRjwg3k9eX2SGwPYaZLgxWbbdpX/u79U2TKFsdQ6/yacwpkBlgu/mf3XBnmKpA2AxfcaAog48
0HnZyY0zBoq3UCBaQ2V/KI5rUB7TFZX5JZZ6fYT3r/H9SifgBQMHqkYHbyv52wu6d0CSzDdFgrC8
URs/SUhc7b46639+u/eLnpz1AE11Z2mxaNU/En01Qq3kiy/3xyk/eYEnyIXADHShBCusIdlN5SYb
4+YMGRUeiZ1lsKz4YsUP3yOiShB4AKSHb5ffb5cb+rKKEoMFCzRVQnEhlls65mnr7iV9+fzh/mC3
rrsDp4yADsG8EHv//dbXS0d8qeFMaZP8JQCEkG7BYTwr0MY407ufUzLpNIurY4VZ5TndFFfs9vNf
8EdChB8ALg+JwFPAP6fctrx0oj5bb3KhnluGDmx9Leu/zojeFgkBnln5BPT09paMTTD+hdA8imUz
AiDNMVxhAGk6tzLhN95Tfxn8DLyY7e3+7fH+SpDiQv5s6w682lO5iXf6FFfNa3XXt6+v/cVLc/on
/x8KU6xKqp8IUwhZvv6uS7H+8X91KZwg+A8D0piBEBN6DOwlYEr+FaZwIDjxH8DJwM4B8wOCvatI
838rUzgu/w/+D2zCMCBlSMVwbP5bmcLxg//gz+LzYmDEkT9BkeUvpCmw/G9xLEANgjTFD0G4xriP
A0H8/kxwlXu+Gbndy1lARM9mTRhXBcERABKjBidJ+A+10JPY9FWLHsFv7+n633j5f8s7BEGEhfEw
gLmuaRJypverw+3UV+XUjocswuijgJLNxow5u3NFx3efL3UitLmuBfILcs2VJgT6wOmTdj5wj83S
2wOc+IQP8dBMXC8ug9ZTB8M6nZA5UPc1LjR7VFntz3sYlwLc0RBdtNvPfws+7O8vHZc9kPwh9JIx
2WAA+q5B8begF0GbO/NJCYAdJIJiFyyZu0grHYPya3cza6bN5+u9jzsgy7o+wFOMucixVyLJyWWF
Fyz7BQzp47LkxVXZOUjWWDjt8VnlF1jp9/H8f5ZCKoO37SJxWx/9t0cbuDSIgdLZ60rDG8b3Fqh0
F3JodQLRFg+NozHoys2UO+wrjObJVv73KUF2Cxh2FPgYJ5d/SdxBY1pQHHUJNtyuCrIAPkuLeu29
0DCgI8ruBkZS1E1d7DnzRe7x4eq4yICKh/4MkP/vH9wSPRbFNGf7sooM8JqMqd06aTljC5VJVGHc
LWflv05AuqWff97T7bR+XpRqXohUkgXYWO+XRjhuaQkvzr3OphoIq2porhwDvdz9JKMMxY5XQWHk
79cEGg9tDLDv8Lgna4rOGUoMf8A2ResfjWkejjddUQAh4ocEWi26Kgb7xd766BVjORdUWPDlwlMX
Izlnk1+0bnFUQ2VNUrpmOg8WB1Ch1u3ML1dk6poV3jgmfcXt4+cP/MHGhnkmQ8AF92F94e9f8oDR
Y6Ogi3jIHG63kezyl8mGwMs0XZSiXqogpzL3XzzxR1/Ww+XhIUTjVbOT+MiBGHN5vfQHrXn7VNUu
QBSRQd8z8iRNaCXtzedP+dGCKAxwZXlIUOhphyrsdNuwnhRH0UA7GrKTI2bv4TKWr4OU9jZUQ/dF
9fO+fv03YODRwHukKExAfHj/Xud8ZZtQglg4gwW9yfzOPwMIht3TXsN4wUNdRG/KkZoqLtCW+N69
OaT99VODsbouHxLwgk7rldG4Q1c5JD92MPG9KHVZb/KowZCWafsSev0XL/l9Gv/2yCGudAbODmfI
SE8eeWijxjLIXkBsHI4AiJGwy0jxWN3fJdf/vlucE3xKlHs+OJ/v320B8Jb1au3saxh1pTZUdhP1
AHEqSLHCNyrOAS45/PWr5L8vefJsei457GCHcq/Lpa/gkVL7j5kFaebCCyUf913QO1/5s3xwNDmS
K8x8cTgpaNrvH1OPmV8YgF4OhU8t3WOw2b2SEJK6O0kKWwHq4Qwc4KS69n58/rQnjYJ/P6XHYQ+F
/A4l/B+Wd1E3VeMwZIfeHzMFAKoC1MmBkFs7YvoIZeyrCS3th8L2+QPUYbxoG1o9A8NFi+AKGJCh
QxUwB1Ztvvhh7yvhtx/21qpxqQtyBKMnn96gNm7M1MqDz7powTR09mtI2/Tjo1/A1vDMFip34Qxc
ZBrwsMITAANQ/9sgy9z5+flvOfk8a+KFkidCF3gtfPipY2VkBZrQ4BgdeoE2VZSRFnLXkXhFkkcx
euSQ3KE6/CKsnDQX39I9Goag3Lu+yyPsj/ebooCIiDS6WA6jz+mCuVg1/cqHEHAldwaSN3bDRh4g
q6uurRdWakvcEQQev637rQBA+iurlDdHov9tGLz9HpCsQO7Cbe2CMXpyf2DfQwuX2OmAC86H3Vwt
5WXbO4BcxlnrlDylLbbsBsI1+qwtrQ3B9XEbi3yJFfMNkz3ItZOg0EOqQi0SqUf21OTAvn33g8lJ
yGB5k+ZNOGDggZlzcQ3s0OLvc6+R10BYudXGQAAJIqQcykcpomheJxD0tDL1jRLDxmuUf63bGhC+
1kDcAR7FvulSzDLhRytEMfA485kzpcNYQdBnEC64RAo0yn+EnetyR8taPNnaY0CG6Ej/8sEo+1YV
gCggEuxtaa4Yn2/rGmPoGHKxGGCWAbBqQ4828BXwN96Y1HkoqoMsG/acVUreuVrB/dv4EMDAsZFk
uDK5W9stoNI+9LGXkhQbGpnsPkDib/fca3WZQrOGsLu/2sG4gBlFxQUaLgqW8I9G9ewtvNGWLAfH
004csgaIcG8Z4iJimEUDL3loC55/IXr7R2xhaKGFsAPlaAuiMjvNZ+EoP5ISgL1DEBaL2VShzXae
r8Iohnxc3V3lPh/OZ88llyBiQBcE2Nv7qCqiB0+19cVITPaVcc0HJxnmwCg6Oc4zLOtPMuzeGLkA
CjodfLelD30ehInpwgzeTorGHQfkbGlMGH/+8k+yvjV8rDqGHlh7EXpEp/zncREuK4qeHGorHb0N
fbyzXdbLIUtKmvmbnBhaJIu7+EXsDB77InqtF9bJufV9JJygSCLzw7j3fRxZcrD752wmh8HJhqMe
rLjrXFfeTXP/l4ODtxiBxBKv2PdxaUOM5P1aDjzo2Ryw5eDBDNyLPWATL1kJzO1cojo9eFTVR4NC
1px30KXeAzdRZYmYBfSCGlDigUSwAm65n7//05Tw32IVLHcfQt1IVk5+FAxdaZCDEHGkUbcAeypK
gjEDC4ZXrRY+AUYDwHXy+ZoffXOO5j9KyLU5cNoVpBpZ2li28JehQNfQuQE4CmQ/6PxIS1+jPgcd
jgKwE25M4WWvny/+li+cfPLARWYGIm7AUTOffHKDrgSUQPzloMKFRlCFWyC2VkZcDkD+LRotc2fE
JJo2Y/YLFWcJmyWgy3Vaz1J9M9A/AsZJ2FXu3LdWJWxC3IwHHtU8bkwWfqcT1OuMppVJVecCre7U
Tb7m9ANvIRKtdRn30pnKTS+po5KeFcAKhzIfejhfZvDtW2C7Gtt6ycc4rAP8u8sNWLpZ72TZxrae
bUAVcGgQQyobXByvAvZgdDAZj/kbPrQfe4D4rAbHUwZAeQoQu6Ivju1p+FrPLWeQusGLJLiHyckF
TIuQT2ax9hBZIsMzKoooShxwCPZ9VbB+008KsA84ieEemZ2OFZsc2RBgePBdGO6dysWQCZSNH59/
3JNyY/1Vb0T5gK6tUYwE3x+x0aoWHQlCDnBChJwocWFa1g172YTPlEy3Th8d0MF46cDT+WLljxpQ
IFpj5oLhBHKS067PhJJKF4IPB42Seu/DoOCfYRxWshQB3B544aEaNjA39v3LEhBxP1nbWSBLRQDJ
7D9/CycKGig7QKdbVYEIBgqEQlv1/WtoSl1HSDr03ihz7s7lwbbBLcvkFJcEQD86jWdIFjr4zEci
WSGYncouSdECZ7ySAxi0D0l3sBQfk5u08rwKcNTlPM/Nrmui45yTOpH9V6EoOokL//5s3OYAx70p
oZzsKeY5aDqAfLR3C++gCnuOKuuuJGRMFEebW/SOTUZZPjttA/1UoRIZDbijWHcsa4WQYdDBzAL/
2PEiDYp+v4wuLFENcL1hBVAT6Nbnwl1AMMv3UVldBCo4o5L/mCP6Lc+ALq99wIR9fW4b5xwLno3B
eFRQ7ToC6nAVAEQ5auoks8hqYHIDA/BmL1NganjcgqbGg/K8avQ+1941rKQL0IXKGqhVtiR165wV
JSg4k0d/CUhHXDY+IgpfchDQBH0wMswh5R7eeUytaMMb0gDMHk1FdO5J+HpT8oh02uzY2Lk7TwVL
umgAaKPiuoGDUgz8q4rp7J3nKPiqrL9t9LwXHgCPfdQZPDzYQ7DSmeMiDOttN40/2ig7F+383Xgh
gEL1d9o1Ka/9rdcBv02rC+Aat6gdoGcvrpwMFQaRcDAx0VVr/BtJ3CfuqV1Y5l9s3DdMwG+xGakY
RSIGxIeL+xG7d90hv/UXUVILgWk30OSoV169IecPi+igV2BnokU8Wdm/RjZYw2me82c2AIa+Jq6h
3ZqSD2dFEy0gCQ5ojCc2ALZT9oixMYCC/bOoDfEu4ZvYdXsJEiT0zFzM+GKhVtVhQefwZ0EHfIga
KpE/YFs/X0FPuJ83Kh9sF0dBCbik0RoHI4JwY9Tp6BGSex5LEYLFF+nhSS625qS4mf+F9yBpOAU0
aJG3Du4QSNgHvk3VNM7HHK4uIPlx4MNNR8C3g5Hs53FjDQvv3z5WWger7no/oin1/u0bVLAab8M/
RKOY3XhyBtCyFFCaOrUTN+KL5U4bJciA0WlD3YjJ/9pUPWkyAj2qvbzL/MNCICaQTMDfKlQXeik2
nz/XH3EFCxGwjAm0IZhHThtAGRN5pQaYoVqmvBs5CZ2lpBwBnFpaZdWWT3V3t1S6IPGS1zz/QsTl
o+XXtiZ6fC5uzFPASJgHDm4D5R96T/UsJYteDWzQ8AU+Fj3Y246sLK/F5g5Qb2Lyrj9/+o++KgYd
Afqaa4Z7KiETcVhRgtLrH5gzDC95QCS6uMD/hQm6YItNP1/tz427flSk1BA0ghDe6RBUKBc9PwiR
HVq9lPvRDwSAxWBfNTkBh1BMj00hafz3a6Ings6mi0GTf2p4VLZ1nsGzxz/43YBcufJR33uC5ldQ
FKw29WTc+xk2Vk+fr3qSa+CIvoFXIKiCVGgds70/Le1sI60HgtMyyAdBFLAzWsOPD25/qTua5r4F
wDod69om0lRfAT0wbzltAq0VJNphmCigfomQqL//AarN0BtwKT14Le22U+fa/TAA7y6JVj8ji2Ys
sKN2lQPtzXwPRXd9U1V6OXIITQ8xD9EHiEtd5akPv+UdyBTLfTdTDkpSxYszFVjwMyCJH8QUhOVY
ckHOZh6ZJ6u8stuYrHwoWulfkE5FCZcg9+hgKEEwRsbnTWQ6L9sRltdkVvODM8w9BvBBxiLo449F
g4YbLOyl/w0ObPhmrAorlihqClB2Pad/hsOtB/Ab5Ca3s2XQFneGH2Rp5+scMg+guFbw7EEWXHlg
n7gOhE4HUikbA/4ctpvGNUh1rIr0CK0W4hkk5rlu9nacpI/bAaE7LljOoK7VZmCAReUim9jIfDrz
CnT64hH59b61M66cFmrJR714QN025Qx+Q1U7weOCuSpI1e7snwuk+4AYAH6Ov5c7wKrm3I53i54U
Tbu2Bcs3gILTRdQX2d6KcYRjiApxzSigey+jIXP6eOpFp3YGTD74QEVquXQpOhEOmK3nAGZBfbPM
p1Xc2WaB3TLbyZe+p+ZOVrM+zsFQeEk9CbxGwf32G/qVsoNWZwRJbfBqHeQ1i6fvhwrUphkKzGDy
eEDPV4vqfypHQPKwlb1+mJB8XS5+FtzrQcN+DRxy0AxCTf6BwqS4Kga/fuGsYzd5VYM/j6zHO/g1
RRC1A5wB24qAxQDXAA3qPNDIS7ksSDoCtLgy42xZM5IH13MgAYJGPeauFQogj/d4D97Q9xu/jjh4
z1GUbcBqr24nbJEG7C1S+am07uLEHgVvEmQXAz6hVpN+9mbI+WRdDXlDH+p542Th4Ggoe4RjPJzP
iyC7qhnoqhTl5AhkNa+ScahxQplZvF1VBVCRXQp2zUse6p0GGe2u66tgJ5h1nnyyOGeDMsWqo68y
qJCTqCbYNTKTKX6rJ/Zj1CjkgACd/ETc0d7O72YRXc5lBjZ867QL8Ol5kFVxzigUIEhUvWJf0ZvB
JcUVHwskbrRU/KmuV9JOryb2RCvddrHXqXxBMpoxnJ4B0Pe8yXoMW7txRLYjKMrW3Vjy6iHIUS/H
pLESJjRt6CXzlCMtRRuRv9SOKa/l3Aw3DIiwZ2Q27GcVFjNIWoZbCGJnGl/K00O5tT7JIZzQ+XCp
irrYjmMfY5O1oKCwfknKohIqHjumj6DCe4+uh4qKECIvkRkWNyoU1ImnBq3AiTj190JmkJwggXMj
VQAtnW6u3fMQsu3b3i3ajSOt2Lqgjm5lFzVpBNAOeEMRGW8ddJ+gKOSCPdyF6HpcoQxebsbFYnyy
9LNEMQKQ5xmtOgNQbA9Rig5MPdBGnS5FEep3mw6fimPTjQT0JMDY2/PJzYtH5WWiiZXVXgemW1A8
lQqKFGj0dfMh5BrgchB6j1nlBAkF0yz2TK+dBKSZgR1zWbm7sM71UfCCJ8XsiB2k09sNFRi8+I2G
EqLxR1Tk0KfcAb1W7iGdoX+6HRndYwZD4Nd8IiwG26m0cJ71olsiKd/qwddRDB5z4UPknA6P0FSe
DtqEDkTb+1fdl17qWqJ+qH4uVr5FER2QncGCi2dB6hhSb9F2f568UNSJmLTzAAQAPcO4AJQR4tsz
MnGxRyerfqABLbcUnjg34WjNPmwKSAhXKgBhAQASRLhIOOO2wcFKfaSlIhE1mIc8VDoFd6J/9KOc
7yBTOCRV7jl7CHCAwIWIeV5hc6Z10wD+V9n2QCPeMCjTs6CLm3FWd6xz8gNgLt0GpLI9iB3iHF6B
2R69F5NhZm7zswyKvAgJkumdF4CtEhtGu7i3pbwEoRVeTo4xN/U0qDPJ0VlWXdFsdMtA4bb5suGh
QFvZQYST3uClFtSVNEMzL6F+PkHepHcmB+WvD87k3KIUlCunQvKh2Q5FNt6F3RLdZU1Fbxr4XZ0j
NGYH0tFij4Y9/rOasp+OaICSxlBj56MYBJnEasCuJuIlBbofYNC0/ksBaZy9NqoZURODq4GLdrhw
RBfCXraBCbRkA9gsRD67peX3AiFObSRlzh4EEu9SB4ATuOWIp6HWR8gDMxTKn5Hr3Gqm8hhsbnJe
raUM+Kn4TO4Adnkp6z3uZL51iD/e55a4RwXe9vMAQyKwKUQz8CMXpvoHXGSy6wdUiUj2SH4LmH20
awVEt2bJgj1pzaWjlUggApLtjKKhF8P4XW8gAOKkURaEd/M09ZDtkLbcNBNEneJICaQ6IFRGr0R4
y3FcJTU4r6ut5y3mGRIvK+R7dDGRzNouNYie37hEJyTtAhNE4K4YHDT8BQHv3TqLXgrZezj2aAke
lFd7SQa6w5PKmUosvg1LilHLnWkrd5+Hi7hcQMFXoGeBL9q6cMSqJQGzFuprBe4/KM9tCh7ItII6
2r4fI/M4m8KmXMj6rkcf+GH2cLMgzc+oG9s2r9CFY+2ufVPhn/n4E7IT5V7IgL82JScpOmfyTpDC
hzyr6CCTYOoL8JaQV4B0DqQrHztv61Q6ukaa7dp4puA2L13Pd81cmmScMynxSgv079xg1R6ZQOu3
0Mpx4nrOgxuCarRIFzIsDKIFyj0H9sWJc8yZVOqEevoloQ+BySeHUBFVvwpUMBCGyJdvbtXiqh09
7iTAOYMFKCxPcFtCvsa62cNATDCkw2KqnYMmYDy4k7OTI5KdsZ3Qb4S20ILGx0L23rRAxmZqRRqq
OhRxAYIRxMjD4UYGtfgGXk++MTUIrrlyvjW8akziw0Fy69uVvjoW3UtUNN8LDiKIGRe6cfhU/MOL
Hg0bUy7q2GJSe1wCzLrIKNaJf1j3B9ha9NsxjGx05nbL/M2rfOR/HgRqEF5XHFFd1EvCredc5jNd
4M7BVbhRBlTaLh/hKLF0eA+54XdjlOM7DECLPCJEubC+kTZLO7NkNmFBUFcxkooqmWYFFRRHAClU
YHi8suEc/3YpKm8/ByMyRwJPqwS8Mih66aITKVy9fI3ujebFpjOiNAemuXNc+gbEvdJn/4AqSPZT
lzkbgRE/2i89tADgBhgPM3QXGF3cjSWz1yLNLebDIj19FQbI1xgXVQrfuDCZUS6gsaEX1NsBNHqW
utVH/FpnBl3fMRBgCUAoA5P3JqrD27Lvf5Rhk92BaX2tB08+OHk2khhkzBKCA7JSu7EdIJGp7dJs
RlvPUNBpq2sVTfewHxt/imKiYp9hLjHFS8mQyo5itSYakdou44ielHaKTT/PcJWvYFCgIRmRDzAc
8aVIRzahjaUKkMKzpg3QBcsneoEsX+E2ld+6iUIAtXY3ZBgvOlo7qRaVPgPUooq9PiiuEPNx/dUF
3wEPnKeN49znTX4btflF1Lp3lGUYiMwQM4kap8D9L1+Gwt8zDyIXaEvcBtTFvWw73BX1nKoMnOYM
cN65EShkXLe/NPOMDTyR/ho8ybsJaiLIr9imgv5BWMlvZeheY9+pXQ4eGrRH/GSsQdDP6ZNt4EfS
c32Dc38zFWxKIklfXTZ+567zEiKBSrxp6s7tAFwOMl2kOoo9uAWJ0Asq21tkNqIGECKrE6/z6qvM
E1Da8SEYQuDYiGQkVDs3KmsEwupX5oxDQiIQCdtybM9Y636nEJTuM8gmNdnwhKb+LxSyGONG6PI4
9aFEsDpgLFduaC0uRjUO+4k1mCj0D/5IodEmp5eyCEuIKNFrBno3FFYojBABUljMQTvabCYKggXi
C4JMCHE6S3dlNOzrvAefMwcpfNbTT6b6eyRGkKih16bP+2TKBYjfEFgZOnUWLPw7ErKz/6LszJYs
ZY4u+0SYMQ+3cOYp5/EGy6qsZIYgGAJ4+l5037RKsk8m+6/0m1QnMw9EuG/fvjblAuu6rKPt8XN6
GwRRbWMIy7lOvLE7q8ryuzkI7Cjp0i7sGktEhZhvwCER7npnpw0pS8/TU64WyhizfLL18rez1Cbv
jiJZQcvbzTTQ9emFn3L5CXOjJvmhZ6i57JlZnAnuIXeNNzEAxe7EXmUjr0fAV9ay7L1xpmkBHjlw
hRXuexYvXwtGbKKCIBaU7Z5Zj3VPcg0EzIl41gI/317Z8zUfIDlIKAjwgdiQHOoiNBfLDo2BuguP
gUT5a171eL7VEz6K1KGyYKHyyYe1FsVG7cC2MepTy67wRm8NfbeY3RJqTG4unl1yydj6rkf0Pvn6
KM9GbRoU67pFrdeck9z+aWz/NDame+4zQdWZ1iOFS2KfiiZofrG9Ej85HTvGjVsWB7SxAHNl9Vlr
9R+QTpTLoyIe2fegc+RiC0yU97MH08mvWEeLHgf3XVe/Gr5GG9RsMJz9GIHaOTrPYRcHx0Go363b
52HKhX7CKsHa/oLIPlWXtOFAU30+hpVF3Q7xTYuqvldAirRnfxm5XmvTPnfViiNSt86uP3oj6cOe
rZ5tzFQiir25eNOgx72ihhd8Sf4Ls451dz19TlTyu7Crr87zYLpLPorW9KFylkdldqg3o7uVbIaG
S91eEtbAt72oq0NsEXnqVyUciASBnEQjfkQmb6j9jU8hbj8wAihJ//Qfwe6k1DzdWzZr8R70pbhr
l94PEwVQpE+aKyPlT7wL/HvK+sPgTLJCPq+hT/6VRVTvMGniRXPpE9AOJUikzt6lGNmixC0ICtIX
O5pj/61NmBt0lpq5YZ135QPjUL1gfd62l0+R+PhR0tSIYkEjjFF822TLnSqaSz57Z4rQjdUFD/3C
+njdFN+C57WLVb63xxW2NrV6WMlY35kGBKDMmJq7itlFmDDtOAZCjAeP1mMXE8cIJ0FUL70N4SLX
muTYusbwXUuqqSmQcRK6cVBuwQAdpy7PibKqkk9ZUbD2VFFu1u+Xqm+2wYqFaUSLYyX/tpfFeLMa
f83j8xj/awKkXODsVWG8NVX2i1arPxoJpFoNfpw5p6G9rnks2hDK3niYiMmkykofGEUQGp+7+U6D
Y7l3Fft/Wf+g9dJCwy8eM70mnqlov4XiTyrTxCcsT+QbGXDDux6wC/S8hzkmXUJfXrR2Id5ey6HI
8mBqotpqjc1/SD6Y31/abmEG2jjQ+8QiDp3Vz+xLG2NUBf3CFUnf4BJWHgZOwJSX2iTVtJNI2z1S
+6vbu3eO1t/LgMGMR4WAXvNTNzCBQ1tlLKyM4ysZYWe25pfQUeVZusFRS6cb3lg+cI5/idw6eRVP
rzUP+Uva8EJqSfY8lytlrs23KWTk0NOnnlmwu1f1QOU4qH3ei2s8UdErI30deN51jp8osQAt4OU+
4W52NiLXnhpfu4fOA5IqhyTZVFFLMCgwCIxfPCN1DeNrZm4m2uDd14hI0MeAMtj5bHALOa61rwQQ
eXd6LbP4NKnxytn1S43GhgL9hOP7JBmHtZ56K4oS+nGuH2a8H7a/PI6+d3CcdmKBnds4I5suw9bJ
m+SdKwXEyVJXvDpQjMrsPNr2fZZqv02vNW7snu1rI8DA2+ZXb0j2oB1Pttn8IGk1RHoU6pZ63cVM
lx89U90GfE7LWyVuplX8VN0Y8cs9G2XlhHhn0z0mkpx1Fw0K0/rcygDepAYGSmJmDW27ODeBeBvM
nu26YNlaWfaJYrwvUv8ha6qtIOWNYQYtqrLtzybFmKYXybXO+qvbQvhzK/EoeZqYyAIGzdDuyI7e
uKN2LjNkF5bvVyUHZJ6X/OrXMPjaIXsw8IdL3yDRWDPlgUTIyfMAbFM1bVJVPiY9p5ALwCM1JoUq
GtwaTx7skb941h1Np6fVqN6r3n/oyvg6xu3rYuXJxmZ1aEa8LLQY0EZ638buVV/Gk6f8V1EUz21X
3pYYfccZX4bZEBup51AzEHeyNn9rXHEajPmtacUrbZROuWA35yBbvpfZITzaVLxixVdvpQ/FEOwY
lNcYTOKt47evrLGs4sBRGW4Oodj+ZSTJblaxPPV9+dCa1muMfKDrCcBQXPilLh4bVj/CxWyOCHJf
UtD9p6n+hzsY41ZxhYyH1GmlJJ6RGkdh9jpUkEHT/Fc3KrIl8D1FGlvcHKiArdsYZoxbM14dywh1
BA6E5nybbf2c59U2j92XlD7Az2MoGATvhnUsOFPSLog6RyhUK7u8dHp6wCkXDlZ8NhNDi/AG3nWm
/xnrVXPmOq4/2OC9xJXYAMo8UOhTxijObC+Io873XjAi3ZYs8c9tMKvXuKH2h4MBeG1MtmM3elxD
VAwJ6LceFNHZoMniCkjAjpjNS1Zp3kFBh+KOLC+B4LiZPEttPQlha+7fC818SsaURN8lDWst5T3K
/GDn9dNHNcKymb3i4ozVczYrfEJLd9/kM9yTBKxH6t71mSk27hQAbuQxMfR+AnqD0hBoAhqL/uZS
DLn8VHtXBMfF7R/SNqA7yox5Vw3WO4ZEmN8BZBOodxRaXlZGysTTNQjZh6aR5KSHyuoR/8/WCbDb
2WIad0xkX20iqnCj8DCNgbiw5SYjNei0EPqYRh5HGCJactGnMopps/GcQr1zPcEIF0ZKVjtnacFR
GkcItCb4DWaa7G5M91Cp53fSxLQ9Im0bkT4wAiVM5C3V453yANXy/Fn7XM71/bhoD2Q+Lp+p9OfN
kkFowiM3SXpZpVlYTZKUIPbG3iQKrJNP6fykKSu7H6cAUc+tygDDjD5NWKpEDAClcnZ1XjXXUZPu
NjHM5Tm3zTyqRB1sXViSkd/p5os1yHozuwkOmgKcB7YgY44gnfwSaVFfTbtHrgrAuBlj8Wh38SPJ
cjedxRuWj3jP8M8hTpiuWq5dMiTPhmVWlNDzjqbtQeFB4KqbNohpQITEzS+Vu3Xtpt7rPMRRYg/b
xdfbjaPDqFlyD90NWXaTWQIsSQczLTa/UQFBZ2psZjRFvI4ySX9lRxDcKZpcZKsF+qOp5EZk9S1I
SlwU8eSFjh2f8KifabNJNhP6Q9l2xVb0ybmZjI+xix8KEaOtqgKCZfo2matFiSD4w5Cjss9CuxVI
ixtHup+5Ix7cqbjLzcXZeTbZNeZaDQn9ivzCgMGmN5GI+vMXjPU3zYItVubmvb8Udz0yB/5U42Ra
xoXxZRZKX30IgRZWD9p1Lni5q9mHHWqn77n0l01uzduimS/gD9G5q3nk2TbfK829NbCfrDa+Meg8
xdJ5bBd1kdlw4GyYDlh3CV4am+LczwxSQqvBPLni7CIb/0QEdQWRJjETADPjvMfbJNFTjF9eKZ9k
PeyMXCJuy6LeMDreaLS4stKeKZR/ZrN/wSG+MWYvp2yv26gqrTsnWXbOXGz9AjeNVDfPLIk+mOKL
jwhrQR+lR/2EfcXIzIzbB1m7RWSYIDmF9Vgham+WtgquiT/sGZ1ewMEQoyB9fdvqk8lJwy8ruJrN
jIXdon2Sjb6dEw5kZmbHUnNRJRrvVmbqz1x5t7iyEOfH8yCx4BYznL9pqGxGPq52TlRNb0axY22k
7IaImHax6229uWC+ze9bYmt4wd1PMML6+wATIywTy3rMegK5cpHO2ynLupu0GYwQuTK9UW8t20wH
q4qS2V9nWVeR1+tOOMx2uW06XdvpCK8brFKwiQrLCiuVPnnrmnrV9PBopuQ3ghJn+5hOe91Vj20B
1lIDIIfanbyl2cLpt2g3bv00wkHI8krBUxf73YOFjoRcs+T7mfzXKpSG7d6x5N+9JMNaJEuNNCGE
UL5nhG3LtbsoHygV0p7ANg9JY8PKoL03Jx6uQYBkXabxXpmjRnnRsGM+OtrHIpcgUkbDc2LLZO8u
rrMtjRIuuz0aWFeX/L13puXKInB5GjIe0dpGQGk9q6Y0mwyIxDjBLCYY14Zu+MlsW/acKMu3hkkD
u8ReSf7m0DpfS7nyXgHjbVA/X8u4/8m5i1tPplwQpb7BKiu3ubfw3ZZcVJpXJgDd8mTbqMyhKXTh
+RfFJ6MIRuGVRk8biM6BEAVccvBXolHrsRkwM6ibVj4dURNPWVKUwIALj2tRex3TQQIcTbPnoZm0
J3eQ2bMNdzvCX6HvWl0xQtMamMgJfqJwQHSMTKea97Xr0lwzDSdjwF+73xp60EyxZclSu89Lx39P
RsijY+LkjypAWx6yxtrDMxs3Se194FiyiZ1CGXNavpSkByvYdd5wcyZCJzGSYyQMEIvikZHt5Om/
47FId4UU1ql19R6lmqn17NavpjmbaB5Ds4vdBtU0Xax4x9j5jFe/K8IltcrNWCSZCusuH692rHtb
Vg3IJKosaz8ZnNsJXrQoK/pqn87an5Yy6uiUIx2e66D9Z25+nyYOHYSbfPQ48u4qptyhwawKvaNm
pOZZxFcsgK70+N21tGXHLslhRK5hxqY9SxZtNtKcgz7EJvHaaW5XbzSsz5fc7Ztw1GrKGHVujO6U
lrm/aW1312sOO3FVtZ3tbtvDSQqNFWZYyv7Oq9x91dU3o+afdpnqunm+NYd6W3I671S2tJFvYf4L
sgA/nN6clAAeR7zxeSkAf9d8rt7wN/WU2FijVW0qK8av2lkWjPYx2ZgBcR1SWZQ/PbMUdxremVqM
oS+CX8tCUJd0fi9u+lqYzbT13PGqu/lFxn0F6Xq5BI36zjpLhmU/nWfCT8Ik1dNNYGU9kKrkyC1T
RDaDZajmCGNtuiot5aWx4qvjNEcNDBDCG0KnNjEUmd0e5BfEAoG/khPjoWqts4QS6Ky8TKMfd7QE
PDcrk7IT1OodpM/ChppsxelE3Q87DJo9EHI5PaBptr/x+99nekIObg9HzpL9n9ZgKs2fHXTJt96K
fRdAWEuzXdpT/0MnIzZF0EBWjylIALQHmOFGb24LaHdZXz5SXjw5boHRQHCKShjX1grk0kuo2aJS
0aDkhc7Oe7dVjH9QuB5HCbVt5pWsaHg4r6WytWPh5ieQhhPWYPFgeNV92dcb2xNQqRH94uDQyRxI
KRPbVG9vg89xY2MCzHv3LcY9b+sgTWxMng09RrR4APeLunrPDAuSljpqtPdOxRFLorWDhcK/EgtQ
0/lo756dvyJpHOMi05ncNPfMHI0QP+mnMQFicout56nTostfZMrZOzl4XsihtgcFyzXRsYhDM4X1
IPX1ncCbF8bs6USVuWxzHvxrQmmxtbGkhoOrsYnYyTOY07cltSFX2TQk63yCTZT7CvruzI/Z150V
DmW3y/vhsdVGN+SOfOgT4xWn95NT5o94q+7bvPrRJiSZWA6MnuEVzkV/yX2qtCBr+EI9op1sXcBI
s7kL0rr+GpP2WOOhPjgxTWPsSVYxDFy7bvdpSesLlw/PZNGCKh1rqO15AxpXmce2rS5jXTKUhZfZ
VAlNaeezyRnrkSl9gDJqxTAvtsWFU3SAQ4fbImwsn4prylL9oRvpR11neu05cxLlG5FBuxuWLvb/
aTnh93zGBPkM5iVyc3VMeAWNNtiJrrD5LzFV4r+9s6R9paVtsNbU23GSEHvnNbZPr05+1XxJ17gU
VnkhK8g8JX2TbWIjOIrRv01G+pDV8YFqd1eS3s2SBC4Zg7NkpsmNTFdEMOfvupz/QNX4ZzQ1ZKiR
9mBakZ8mnVsjTw2qEoY1MgvWv49j3WVZdleh/3N6ubs4cQ5QO7+qsjzTC6AdjGo/SHENGNmFOOkf
0I++2na8qyt/3xKoNGjTMxLXr24yvry5umvXDrDICRAyzF3MVJfJWPCyqPFo1ubJr70TR+uXmK00
6qh5WES8i2vXWD1Hy2bwk7eEKHPRDqu1yDr3bo+hyTc3Vqz9LuPujTxNCitEjSSjvC+z4Zrye6uJ
02mRJlOxHs583/TvEtte4w8/RcJ4vBxkc5u9mTgC0kuOAPQiVaUGCUntQ+rgVEmltl2MYl8krJy6
St4DcA8ucyPuWG2o7rxRvpHgxEvnYgkA3H9MGbAEmn9vLfRjrAt+M9k565gYzET9AerZhEuhrkHh
7KSYDp5bHWTX6BFm/4fU7I+E3vL0BemrCVxz0YBXEhzlbBX+4M3Q+8updsYvxltoCzGS9mi8B2lD
0IQ/t/u2Z8RkdvH8zDtCvIyvPcpkoPSe4RXgkwgna/gtmmSn1odaYEJy5vol6ILPOjNJkcitmi0H
Ex52nLq72aONdjvxorvDj96J1y4rdrHgFLRq7zpV6jVNvDevyXFsuMj6s0YYOx0k3TF/eP54tMfW
uW25EllVuZuXBFm/rT9gAgQkshWPeDLuzVj/Drz5ZnjuVXqCbBDPf9VsrwmthbOzZsMCfa7FWhK/
6E7Pt9tD1x4pOc0aI9CcBMF7gJp682gGmNETSVjmz45wL/7Umgh0BB0EBW6ujGFe389/OkdeMEr+
aV3yTauues18tQ/WMLnQccb90NRnnRzZIcShY+yLwfhynebTxbQbdj6GBTCwEkaLxf4eU6PYjEmw
pAmwe3V0W35+awJnbc1vA5sJNl00tAf8F4VOK5wZnwASN5jIRYRe82GNvBANu/OhkBzHhUY0vKbn
6YZ0cRWmI6Irl86ZLYmTYXdHY0G36Upx7Jr224KC7tXMGaU2HKaiDaLJDqptMZl/chtZvhzXeoAd
II7lGbFa95Do7JPeprus1zjsiMZgrPuUEcjd9u2H7ZSRnzNTSwFGn2b2CcI4ZqqISxOm1kwFMk5r
3tdMUTE36os8jBtd3yc7fr/Nldhr48jqAkC0Gjj6XdsyhXVz6I2DN+ztrP4sU4w/GTYZgjzo2Wz8
aHlfHSo/PbuOQsUezHZPVsbJlTyoDVQBSonpLStT50oU1J4LX0Yz9PzIl8MVcea1HJwfNxhPbjFH
VVL99AbewLkA2E/puGlz/xikix4FtIx173wMRFygkxin0pq+HCYVWzi5B8xEV14i5LEsfezZzyXw
ZgBWDMg0db/9OXudgqYPY2WF/qB99YvqNyWpJzgpD3HDIIS2tN80LqGqa0RGl4Ehjbtdwz20+Omp
9GZnUwHipajmNkeAucC25XRP8k+6izMWoqPm1dc6n5dN0zE5cZFV9GF+nnBAsM5JeqImt5kbYMtI
F6jAkFGAErsGal+Rb0SrHtkwEnA7G+Lugm5HX/+b6+YQGEBKK9YluK28t8RmDm250xVkwHNpYLnP
HYipyPWPghP4hE2Ey4JhZghGW24qm7ZIY2KMHKJfzdSr76xcf5i7sTtQSh3sMn9SZvJYdtZ80jk7
jlM777nvf0TCSyMza7u0ot1x49zNzFnCNphOsWu+2XP5wf1LaN807q3Z+pzi5sYi82MtS/hfZO/t
ysAJ2QR5WiygK01R8zZxk+osjmwzqrzIoNLLi+IR8u0Pd+TWF+Wrni1GOPfelyrQ/4kxisg/CjYA
+885/0zYc9kpQyN21sl+mTBYo2HERjQzTLEZ7EaLWD4Zx1dbN0uZT08MfLOlurHAggYwVj8NG4wb
g68c21mA6AIKXqe9p0d/RENBcBswvxGLkvZcPQisGXra9NZKt96X9oqBXH/omb4eH6u9Wyfnm5xL
ttKne+VmDxoLO9lAVJ+VV/ukYpmhkIzBNPlWC8mhGce3Hr8CBGM6vtEZf4TQjwWylD9Y9wtRxnY+
AACranOvTehfxszE0Yk/KuiwB73GWuJ5xa3AqxjaufNDlA/I1co9DSq18QOTGxR0TO5MbGO8nvxO
qY0noGUFxaqPhkzO85J+mv7gcB55qFutBYu0VC8xAYiwvM3x0k44aWJOOstIoJE3xLngF0LDjdGQ
7GDCi+qDu2cYTULyQYhg4hRxTeSXYDMR66EWZ94LzCMno9Viohycc9DqjxnoW8YgQVQP2SGZ/Tde
uZMzlWtF6d6bovttWdqttY0DV1dw8CZnMwmsIWrqbjmRhMw2OEz0xtt7ZsaATF92hBLe5Rb5Cmuh
pBU8P7JYHSkI+YMLra3sN9IbRiRA58OM8zjUXNgIZBx1EYRlFJvZ3nMmGcd8qtEAugatQOOZt0Bd
s5WABjgnW3OSJ2PRt8YwPDNu2lOzbpIZ3rclBnIVvRY5vAyuqdCWB7NdHlonYS0cXjx+/nvAzfvc
Xk2jlftbYGU9FPjJw1SlL8GSDlGJAJS1+GFT97keifgprPRoLboF4bsj8zQAvG3Pv5c4pdvyNmVe
fXpInpAkhsfUZoRh4tFQ3XCiiivDLAdu6zGrImO3tA3+ZfvStMPT0BanGTYQ2413tWHcyUVRFI3f
5lK5pGGsHaH1SfQABXA8HXuqQi5t6pxhV5IXFZklytDAwdTX0z3DhYdywEcwAMAEUs73yQ8mqH4j
egUw2S570mI+NY3xIw3zJrHHb3yV7g2z+Ax6datHxgM8I23Y8HiTm8I+SxMc0gKxKmNEY00eNazF
jnq3Dgw5OtprLItio6QYzqwqU0C4Zonn2rzTZm0KR2vYJxaDQ3hgO7cyrQ3lxn70069Yz68GkVom
fQXuxOBbQp1niwinBePafUrnFAmktpfCG0Hvtea+R4YYKoO57JL8ikVzqe1WRW7QY1mLvT1t9E43
CiDkeJTXkAO81s4Wvxf/n3rCUikvrD+pr2RU8jDlOJ202DaO7PK6kd0120F5P7UUd4XeXlkZPwys
sFU9p4E52h+mqovdpBqx6yyjxN5To1Z2rbizqtpj1i8+mStu48p/EI6RnGZpPRXcdFdz0n4wvj2Z
QQdWPruo3McMXwrjUZuqe1/1r5g+eQID6kTbnTjuZv2LuIh79snyLRrASbnxfhbGGaqAoEqc87Ow
0hd8gGOYJCNxbGalmORrG0342WVqeFkYyta4g5M/lV1WoVnqNs7jjseul0gWSmdDeKGiSUr5xxsJ
zVh6qPUytrNfPYTxXewQUlBK81IhIGGQw2pSzXVEkQkcgamomEBue8tW0+x9F5vbYA2XmgeHGJye
i7W2KHlE0uwRiYlHUO0HdG/GAj3qpabjIpxxazM1L4jZwgeCW/rSe24etUW3CjiBInPDT6OhD55x
xwehURjdJtHLNbdujQU0SJkpcjrvIKa0xzvDGq8PpCz7Mvtm1+b8T5pxfHEaXA9x5TlrDZTh7/BR
Y8qG2apv3ynLuOmsVOI40DerXMejsoshCp+6XooD3RDQHR6upHcdvAgxaiRsyVrj3h5M9Wi2WG/I
Q5r3ZW/svZRK1YEntfpKXkjreaw7esqFTAFCX5hwMkSKOi/FeqFZl9YvpijTKAeNRfyZsuJxrLU/
gcLR2xRsI/hMP3fAIrbCMn4EDhjSmj6U3v9Ssnxh9SuFmF5tFtI0+tn4xbYp7Z0Z/MadR+rPVB/S
sd+RzsE/L+bPsVosXKd1sMt8EDN54DE5x5d4amO+1pG2N4wN8bHYkrYpa74zB9C+N70zheHhY5o4
DpTO6cRR7ujzpxWXx9HKUPtS8WWyLcve0JB8L7gaQmeyf1DAxMGZ2692zI9Y+T/srP3OLOc0BM21
M92DXWRnPzEfaSzM/YKEtt6ThACx2mXO4gXzBk1PbJFwRxBHVyn9EvfpPgn8k+K0pUsjGMAi5ski
7b3Xx3AOECX9sfkdz8Uvi79p1dhYi0a1YwP80SdziSWy48gYPqygoEWt9A5GkOPq0zbdwFQJS+V3
3gU9aQT5rmsobOHOEOw65b+yojKjLverS8meSsgyNhNSq8G2VrYcKT79bqyReWit1mNNGiXO2mza
j624ZTHtJItQu2Cc6FQqEp9GDACLTn+prVEQmMqIBGC8LMpvhfC2xM0TbCfMGX53Z9AYBFPykbXN
qQeSFjL/PS5YRe8Ib3xD/Yk0l/pNTDlJbD32jJHsxQhszlkfxr2xGEgrkrxmb3KPdW8deFBVFAfg
lGrzq4/dk9T8u4DuPHRn7zBziDPEdVd53o90wHtRZ5M9AzrjLAm0c03M0Aba/CYXMKhX6bGQGI4c
07naIBjC0sNIsZTzl2DAaKfV1XK0K7X3dMzJwcSmnu3rmYnAYCdcHsacyy1CKwmRbDIQ4jJmJzpD
9ZuVXbWPzSJ5JtFhjKRT5HjIzUfZTWuYhqSwjKdg5KjkvtDIDTq2I5rx0sviOmlSgfQ3AqIRMn4v
uETzabKnIWpLdtmFG3QRvvuYoSvbMjwXuvjOpe0R11K1kQdikXDdyruWLKo+IsPjUqqSpxIZ4kBX
I5lvm3JveUaycRmqEcMQ5Hsp0zWQMysueNL6YKOIlORqMnOmFsZQA4BuLH3LSjDNPaSfHLewfoGE
xHYUczjSbyUqV8Ko8+h4Ur2gi6ablf795hEidCqdBlOmxKqXmmb7kS5pdVRDPx67jFaiNTsCtofa
2U5l7JyNUcGE4ctvsG2SCArRoCvOYL8nJ/Lrsvgt7YR+q0wYcoq8+VoKWe3m0WLbS/bdPnW69ncT
49cOF2MwbUK8Y+a9XnpflKwDZmZvR6ym5OeyxbdNg+WySwbeSES8vLge01U7M2i/GUV525biZdfH
k31tZ+dXQJwUmUbIKWVNKMZkJu0N7z46Wed++nbd75YgtkjDNjoMpVZS7DwHCKJdJYiuhKFNh9mw
fjlBbZ+0VpHxotqe56qbukjZipgMxlTTpmv6ei+7eYw4FRimW25zQQogZRKZ+4goKSnV05FxIbZG
JMTpqWQgs7W5DzcWC2UHpKNqn1dZQR6fZjG4WSBV8Gfp730sC9TSQburMmE/Fmy17ED6kYHjGh2S
+rhOa4bs211azA5q1Hpuj5SjyWHIRtIN/jzkJ/tRLeTXtdMiH+rM8iMocw4PZ5PctIVBDpTPBOUo
XVdIyhJTiVPiA26a/kYk4HLzxul7yvXy4lmNv7osqPnScmHq6CBrmra8V06i7uwCFFHexuSyopGv
W8gJDZaW4aL+vwOrk4hpG8Mg0Adi1BfDP+loohv2uxpOw3H6pZUCEaJA3bQDFtFqe5h3lloWb7fS
8T5GJ8cJPtSYpjWfMbBe5vKPVrjyxWIIuUuH4skTzCBkZhOyBtbjaeZ32Igy4+395zXSv0kaHmuc
FpoIXDrDhd3t/MXyEi7Oh66p/WMesNQXUsen713SrkFO3khq0JKl7cPgaeob84LPOLRjXlGPuf/U
F4mgiZ2Dwv0vP9S/UWH4mUwgYjw7cDQs/S8SQ63Rdznd4B89U0cV1QP1IHqDzJsx77hG2fkAbPXP
f4f/sKbssTLs8n86FGfzr4/UpQUaqkqDo8VS6R/cC5TPbVxfIGF9/PMnmf9hcZalXVZ2bcOFQ6P/
RYDptczSscn5x6XJnC5koEmabjNIZuhNI9Rj4VbgJEBJp5hK0zT5XZtL/cMr3qa3nE529QWPjCMy
Dp2XoKIBDDntTVbxArtFUSNT4qlJhX9u/Mk/lGWXf/7zb/Af/lYsk+uezQaD4RvWX5gTm36pculi
jm0zLee2aO1suzJvjoDEluS/bHT/h2fB19leX8FFMFz/3nPmWLLj0ej4YkZl3Ll6hflpGKb90MYk
PVZ1/78/CD7oY3jha5j1v70PC74IHSe9f0z/X9+1TMM+bXHzR0Ps/P4f/5A8aJ7peoFu4gGx/17N
F4FKBUuf5cnNsDdggEmzT4BVqUeC9tJ8/fOH/dvC+PphBGIAO1hTKoK/eAfuSBKOoczi1OgW+iM7
Z0/2uhVfg6sF0iP9LbpKwTGOFEDBF5/++eP/DUPAx68kaDdwdINfdv3x/j+2Rm2ysjWbSXnCDzWc
+xoTW4afak/GRHPDpqLCwgjSbTKz3fjPn/xvTICVxg7bCz2LZxXMy79+MjsyWQx/szkJilxYST08
sxmDKPu0i2xL+g9jZETEktB/WdH/Tx+Mm41HyVgX9P2/XnTbD1ihsZzyxMmOpaPX7A1nLYmLBedo
2a3KcG9P/+X5Nda3718wGr5uc6CvFGjX5rn66yQrwCx0i7aUp9x3M4CALoZOWOAMZtMHv83i5x4D
tGnX9n7yVfaIUOhf6tH+L9iHf3tt+SmAqXCQc7GY5t8/BZOChXk2G0Wm8nIwNXB0XoCtrSMj16hZ
wMv7/5nDwEeSlsNBgdshgC/7r98zKrtii6+vTpkZ99//h7Lz2HFcWbvsEwVAb6aSKG8zlXZCVGVV
0fugCT59L95Z3x/oHz09QJ1MpciIz+y9dmchwhSMd4KRbmI/xzP0fV81h//vhwvS0wLvNRe8xn9D
S/yKLX8UDsXRT7mZZh0jAEsEeWR4xIRVGIS4Op3Y/79/qP4/TmA+6n9wjwaSvf+JvxqZzrIzMbDf
lwXbitkx1sIyggRbCcXkPPSQ09z11L0oDOeZmAOSy8YwrxBhFCAal7040ZO+LP+Xixtc3/98+gC+
OwuHyiMgwPmvl60c6FKpL2MqIk+Tq1yfEA/kgm8hh04U0DxOFXOnlkG9E9UOg/uBHVQOqX2bh6PY
eJ1XEbw1hdY/D+IPubzTyJ80Cq2vXLPDk123hJhoegWPzlT6dwSg5k4Bj3SVN3EMhjYiX5XgnxN4
ioygdRq7f/6wrPqjOSOE0MsrlbKvdfp3c0zw5OBX3Ht2LY5xGopHZ/nWi2fNNpnulYuVpYM6cLTD
rt32XZxgddNz+961TXmCzqZTqQ852inT9X9PUu/fvDYmogyJJ1McC5zdX1kmbqAYHz6bBoaSium5
A8l8iBAwO9F2ld5O625ozN+T6XUTjet/tmGY/o8C5NsYxFjYBe39zDscjhNd0FS6C99JIKpAyqPo
/toU5SIhbalC5d16f5zBwr/QE/OXrzo7o1H2gAzOZW5vYteJ3+Y+DE+DZG3sqHiEKMDqFgssVrIw
lOlD91vvla1Xh2gGAM+WaYJ8VqxpH7JVNj4pW/gItY2RGSILQqTknEOMZyoSb5hbOulf1bfteVG6
upsYS9e9pFP6Yvjvbw2jF+uJAkwLCGAzcdNZ43MccqY+4QDgfeO7c+LsPFd4NOwOnmLUBXnxHub9
cFBKd7R3r8aWVFVkYfdO3TxlSiuJwLm/Mx8lC3qskzUf16K9ybGRDsI7wNjCcycN92hz3N1xmZg7
J7Gmo0j0/gAJqCi3YsCSzwhAZyJTyql4JH418A5jycIsGifts58kU4sqDMeMxW1FjEGftF1HBxry
fYTzlOwKt0Jn2VeiZllTTAEL7uZR4lJ6xGOJyQVS7eytfXup8NzcKz66ES9ZULk+y75cc4gyDNHg
7yY0QP7BZcpuboZ0Jr7cri15ioTt32Js4XtnWlAqThTiAo5RJDS2Nu2aJMu/myZqX8Tcj2ewPPmx
1KN6x7vX/bHNaX6JVTGczVhnvJ7nxbQMLydND4Rls0q1seg+/LFU+JobzYUk7LXIRFAnOYeo16du
0wkX9VeS6CfqUNu9E8zMaKMG0BeoAa4qqAVdXsYpdbqjiTAakKBVf8fWHJ8J9EF+xpP/wcSbC5Co
UApcr47l1Spd/eEXuCwx90bahTjY6juKayN/AWy0CD/bFGpHMpPnO3atf4hJzk4ZmTXDtZ1wzQbY
aQhUihwzzRaVaMik3RiLRQBd2c+aTRA6O0SU7gaBpBu/hn1NbDbLRoYWjAWZ4Yf+Rp+q0VrHbDPy
FcPdGYhKYz6V73GBS1x65DWjAaqJfiY20EhPbm3Dv2gqIl/brgapl+SuHYDARYI0hH699qDcHfUC
BeqQeCqILcKrRyklmgMvf0tqF1uQYRsxvoRwfIpej1442BtMsXmu74XZD/ZqKkr2d1NtwSMtiq+4
rIzF3ucUx44l56PPQOggZhnUM4/Hbs2DhNgCef2NH4Q+T01xzqPZpNU5DOP2OwpVxSANPd5b0VAe
VG6BU2/ysq7dM6qJTq2r47RqNDNe9RHu4EevbFyuliytM04G/eBrQ3YxwP0ePV0weLP6+i1i3ooO
BFmcbeMB6kw//wynug6S2KKVhXh5c0IXZxs4oX2kj1qyI6943sehm2IgE/q2NLE/IhxxjF99kSgm
0QCIe7fcRmY2M10cUya6emW6Z+ZtCaNH1BdDSZQsUgsVAK7JN7WEls2UzLSeFCbMEOIUKe5KRjmx
sKlIqxNQvnU44noDnuMSSLvs2aJpZbl8Bzu71vMjErfMXNdlP+xLJsnepioMiAdhX8ijbw56jTNJ
Wu4esyha6HLGnEwbRuWIZ0Y6J8xJ3dalyrhNEns2JtvkylrDJe26DD+hdnIpML3jBuutZDEAaaOL
iyNv3DVSa2/jJah/Vpifm7VDBQfL2Nc0Mntd6zTnwt7oAJgvvaaXOx09JxNq3d7RJqPh9mTxFlWj
PLtkAP0z3dx5k0ACb8S4Ow8EFT65FIlr/CYFt99rLlbPahD5u3CG1KHZIHV0UzTCJFS6T73n3LTT
rvBdez/pXkSJiMt9bZfmkK51z4z/l/rcMv7T0P9XzUq4hEfz7RJlQ738f5duA3S7Nm7H/Fhb8yZW
PNem+oI2+DO0uMXRFwPari+DHN50VaKTRXGDs2YyqqPI4odgXDmSPe7NTJOM6lIO2l+u6VtVZm89
7BSkSLsQ6sxo2S47Y7YqZej/BXTyrVznTFzzgTSWj0LVN6Ub+Q4jWU61nO+ZZ3/BMUFypb5DrJaB
FrdsAXzWa0wUT6qaA9T3SFfK7mbkHChJecsi8ezM8MyUKUhN/7XttJOhUoM9bY/uO2fG1g0fZe4/
OuSeSwhBzUO3QniLE666UEtfw4roKHZ/5Ctv5sVKnvKUMVPeAIrbgXg6F5X7TOvhj+n2x5ZxQOnb
5z6X5LGyppvrf37dHM0+WRdVcifQGWWSHX+FlUu8tp09bJbGbmcc0JD9aI169dPpmHXuZ+PPfzHF
/TSC4d2YtbcaUsc6dexDE81yBSPyxhu17vr6RUd8r1L9xKa7XAnEJdXccvG76jgjYAA+8zZjvOhF
F8SS2X+mGLAnQp5Moe+LLj47A1jDsVrYWpei6Q94QkaGlt55bDxseJje0w7fltXhBSoW1wRyMa2f
eWHQALHU47ead7ETbcupOfQ+mzrlDi+dnm/wnAbayMhTWuJLx6m6SIz5O5vNsbebz0G+j7UZ5H74
WnsaHJFUUyjFcdS23N3C2k9a9o1Pd618JHeFdu996CBGyKsYleWGFAXG382PGslhA5i3k1n5Ie1S
O9P/4QyNdJMixscTNOTvHRqh0SEJnt+V9Rn58rZ2qROCs+RogrVEPhC1zHTb4prJ5JcL3ZXVPgnt
kzL3ClhHSHk8SQcziNbBcXCth6uwi3DRHWWTHlhGNRuVFW+Zxv8qy47gEgtUff0mzDmDWzBQQ9S9
Jc6M7JigeEv/bbgkmwxu/wAAcY5H8Z1Yw7/Bdf5Esdh1WvVHlYL03PzSTOy94tJ67zHmOYX9rZXq
0Hvq2EzJ2eSDTy7uEQxLVxPjE8rp5DLH1amwkL1WwCKrIjzE40RIsV9S7WcXrHWbvo/2lj4dugFF
T6MHKPdBOrG5InS6GuM/ZZe925RocjC/GAve4VIDkmh/fEGcd0sypFbv0R2kq2LWNgJ1zxgbB5bk
a8sWcMvsAztYGfhiIomboHZPnxCIIaTQrY3o2y2kqIxh8pKcXNGZZeeWi7wpxtcwVjuIaAcsfTuD
nsqW9Tq0kR2zcUzT5fyd1kpgkze6qyfmp+r/EykVyBYodkbsBJbstdez6pn5llVp/QgnvZWa/PQ9
eSSY+61hmO3Yw7y2axQ11Ge7oVPLavdssfdxSvnl2fqxMaa/o21uswEykZltjWL+CnsWJJn6M9Q0
Aggqfb34y3T7Liz/h0N93cLaguqdob9GmE4L+ld5zSeqhZ0v3YPIhnuTVDBb6ysjEGKoZvXscqgg
SWzcDDfeKl60FSCQF5WJa+ybFPELeE13yqtp4bCKi6stKKmm5uIO9GFN+lJ37dEoh28vBBSUYdrl
/RKLQVHHe+yW7TNkue9N7dWu+muRJM8k1I9xQjZEZWxZab2Au0Buhvo9RZlmAjVl+Y5Bnq8Rac04
BqEcETNU/9xuwuso9rHkjPXy4sM0xI6K9zqG8b5QpMIr/Z6xT4vS7pFJ9u9OOBjoLMzNHGMVd9Ny
36hyn07pra7bgACjwNTGfRFlxXrQ5cno87dwCefykCjOklBFLzrHIJi2VoJepnOwYXOWXnJV3ZIl
HxvgmbPiq2N0q83IdHqFYQF0g2EAkpHVS1JkB4HWAOhLxOU9gXGYqhen0VhIaYc6ifdVkn9qcXhp
lfhNJUMpN2TPeDDWRtzvDLMLFIYHh3uYL3kniuma6kagT+3ObtiBT8YZEQ/kQdta+2C15rG8gR5a
e0avryy9ZKXNZst3mweK8mBg8Tcjn4+niLWlrH8Se7w3wt56cXF0ZHGG+XmLkJsyrcvX9awhcuuK
1zor/XXlW3t34XhH3SGOOUIwaz3icvwNXzOIHfx4w8hm1NK0d1hR277ikSVDvbPwiundOUpMLFEk
Cbv+a4z5YhWjD0BnRh8DTxeCeWvyDDbO1kjkNtSnF4pFUEDRHdDvjktxm5kGotLyBsDodejcrfTl
Ixzqd1/rtlBdfikaLBY6qDGLc+eHb5koxapGtlDO5bfd+2MAy2wnOnaMkdzrMbBTQ/XHSfN+fGdK
jhG6T9tMv1qeHyLiK/aks82vWeaPKDP/2rXGeWVgM2W2wqhiqt/8noUk25LPtEj3SaVttby8Lkda
25pn1yt3qu829aKu6JfrIhbwkOrwJdXx6Vr6c3bMYzby5TaCBU/IrRhPc1CF5gEn/qHT3c9Ui19L
Ys8l1ziEh0XWnQcqNzAWGg0FpYVFOEMU2TT198iB7sxTkLvtY7Cjkyz4kNp0Wlz7oDI2mTFcahXv
bbg4vAfoNZpbSDQaLRPauVE6h4oDePb7YxJqjCj6q0kqwGqwhjcET7t2UbXA4fuhgUevX1KfZPIS
R+YXtq57Ew+fdFoJrf/wMTcR28goRMZpX1lfOGtGbvs4hW7gZKDFdBwg0maVB5CpX5iUpWK7GFUN
PKWSZSM30qWtMviUCN5HDLy47QIBcks38appJnPZ7r2oIKt12j/Dc4NJ+qe2oUUbW04CU7tVg/fl
6erWFdY7207OeMMCT+PdsibZd70bwDU6OErbD4k8hGk7sNMTjH2izcyJnOX1uU/MVyKaGEonXNel
52ziWZ7cqt6L2diy/9yx7vzg78cPD4MpxKaa4wTUh0doRX/bZXLOjKij3WLsvo204ZUEDYQi07vR
xxhrsu6icyJX3RRMdnW15n7PL36vm+w0eRiKa56Gfvb+DmH9Njvyu2E4g6X2H2fABhm7RPeCqnFi
F2oit9CFumcy4/VoKA18sbcqmP5J2h9yyW4ff74TS2PfIm4ZKOeES/BLqGOKzbM08Pz8NZ+GT9NR
rGBR0tT59I2581AJ78JFE+hzvMto0FYk3QLsRFpcOfAFfcqwiTHHquaBWaXDcA8lpyjd9UkSlIBM
K1A2lhbdgHVY2YQUhGb1AEYwnUuQfavRM6OtL9X3KLMr1JWvLNO3nY6Xso1ImmlyTCMDGtNY20RT
BXwlfu9aSbUnpgOss3fLjH96iapLj3aNucC9ekiuEMCBY/Gy8PPywQryBser1d1jRH1l2x8H3bxE
KqpupEuC5kJOW5QL/1GbgHLI9FdY+7tuweVFFPh98tfP/C9VUT8gjPNXTq09AMN6G8ROW3zlGGC4
iNwpXqcetsIZXzHd+Sobpp8KNaTR+x/ucgbTgR0ktCsELYW+0kX8XhOMhYzF+Dd02V6FOCFpRZBd
2xy0+M3xZy0cCTRvs4De66XVvY3MBxC2h6ujiCI3aFUY1R7+axcUycAXILNnmySXKoe/UXps+RYt
MMXLd9I1H3VZ7WzbvEuWZQBxxr1pIlqr2vEx0EJsqtlGowdTl5bgKtX4w1qdSYEkXCrWcERP7W3y
7VMJRRle6cUfx/epKraOlgNd8nZDm51FjVQhxbjLCz+vY93esPp+1bL6DaCmu4Z6u7EagiIMx3t6
RgEOFRHnIsOesnuXxgfaPBSIM25gaX4YVIuBcvWMyJvqmKnkEbZFFcTCfAIMvqRjdFwMmbpXlZtG
5NbGy7xD3qGVazT92pW4z7zUOroIlcHk3Aofe9qcPmIND17m9KdZs35Zpvt03Ohpjs7KQL1F1ICJ
fyBDXgkD8ilrbFR20+erYTauboFh02+X/+QSVTAyiCwcG16dla2KBkFVWTXgCHg0dXzmXdYKZB1E
QUv3G2/hFjyTuwnd5GAnwzlEjsH47lducKF7Zvdtmc2TK3DaW7wznYpe8tY9VgrJi6zrl0aFt8GY
wah1zqpQOnKY2b47YBfslDcQycO2n1xxtZzU33pF+ekWentEJ4Ehe4oC+uhLVVGmV+llMloLI1H5
T/D7ZVbqrSZbK2CFJdjWSxGIrtqjLNyl5TNL6nfSzD6sBqyNquDHOTYSF5NyUHdwkaatDCwV26AW
3OxXa9WHRADJA7+3rTziemPtJiKz3Tpyhh/buyAkmo0zZnQ3UX3PyFmnuU23+Obgv+b1TSNhZWqB
BXIvR1wGOvdQYiFWcW51ypmHoNrt+s/KLramXn3nNcp/02DEHwm5dbKQICbEg8IGrThVzc+AIaY3
xUEIiSPLc1Ebyl+jcPrASUW7YenDF2hAXpNRwv8MMHc03TWh/qbEQsdWvrewfJhtv4Xf/HTn8EDj
XmHhBh+Ntvu1maNLWmlndEDF2nG1Mz6XTWUnfKhs+Jh0bAOsKpJV18PSNAogwzNT6rXTGEFduOGq
wNC8kam8pErdzBjJe6lX29gsTikPB2TAtUyqr0owodZ0/GtMoIwB1bTUPmiubn2UOFCyrHtvU6uZ
BY3xVHkIwADjr9ISedrcYmCer7TqG9NK4zOBSQH+c8SCcdAkMQ1ti6e5/E5ZfGatNyC8jwWbkRjt
jaDkTnchU8rNQgldL1jBspVXIFan2LGodDDcycHecDZuFOlBAOc+SlMMDA3Tn97lbi1nGhHRRYe8
4t+C3/Ja+VkJ/ccasN8C5YBbMD/6KL5EU3NDnXDFq4iDoSFrJjpqnromCn203ahPNJRno2x3Fmo7
2wTahgXdnNt4z9KKJ0qBu/Hn7Cv37D92iBYmJxN15UZ+sZGJszE87YtxJgXwsO4bhOS87LlfosMr
/TMD9t9JaLrsktDRMdpzBu2IcPKRJmrYqhbABrEKMw8VKhP3yWSA0kdXT52nHVhAi3XPA9I2mEz5
7HJVNeleByPoueVp8JCzhrH13fb6SXP892IIFVV8M69b0zkZIjnJBo6ltDNQR/0unaJzYYR3htVn
o+j/ddJAN+lab4ld4pvwjoKzEDDAnyoJW4IJGDOVPEdmieus7bayRd9Yuvne6ShJsVTFl0pinkLa
zgWspsso4k9D2H9ta/htd3RmZqVdmB3u+9bP0CHxRHQex1W27WLxaLzykRo1BmfT2yZ2jQ/CwPkk
1ItgZAV/Hut31R9MWUHBMV65jYqN08cLHWpeFdZ0IRD9bPXTtiL2dmbN5PiMnNO4+iFd1AAj4r73
qb7YJc9cCRzPEh6oxIUG1EX7LpkGr/tWhyzQL/ZAjP2ey0atsekaIkDvUztt7a5cm3O2Y0ay5Z25
xqH5Q6I0h9liMk/jvxYT3BVbHAvwvv0lWnPrMOV3pL7SnEmtO9nzIGrGPydq161hcHUJtJ3hdIOz
U6IXYyI4TB+dJqll4YUfhurTHCt7LcCxkWuwCXuWNJNePtx8Fnvcn95mysI/wAE/Ioz5K3SQTZDi
aKACrJ2jE5l/B4qQlYyNI+QV4Bxe/C0ywpyitqaamjkAPUgI6xoPVqkW+WWfFZtyGRDrbbofjBEt
ZvjqG7W6TK20V9bo8PoBybbhhRKaQp1QCiql0vGfQuWIzS0Gnz4QE6idi0KohrKQY4RJxi1gYpYn
tfyh8bvMnv6aoqtFfethApyoeKfq2cdqCnS7fHDqEOduVr8weu3ZQLC4TQ3IL3BUV7ben01rOPxn
zmjbm46qe4xww3I7c6ziwF7ekxQ3fuw1b62StNBlRVQ8NTdCrxerqk4wJhnW9M4LqDIeaaYOnWM+
eDj+GCo51Y7cWD2thVEYQR8WZ8saznlYHRwt25TAUbTYvZOrc9Om9n00YxpP46HL8oDd5W0q8g+3
iFjRNsmnpttX4l0bilGx73RkLu54hSD3VBGHU9PR8PPMUQIHnoYvmW0rljsitGCzJ658jszeiFN/
d/m5bVyzBmzdi5b2L1GX/UniLOVAnf+SULhfFKlJ7lABgNoSIBQL75pieWPaDh8FZ5RdgrPRmlOn
Y6BysSn6jfeqI+Z382mdsa/MudOYXPBzItohhWMUJvF29FHINI3xWpTiNtVshs2YI6dpf4phVhvE
NGLjgv0OUpVRlS7i43wG3uKSx3hg87rl3yCj7WeYYan7N5whrHjwquAIsQVE1jub2mcn0800jMyz
3fEZh8ZT1GCyGiM/e0P3korkohJ9CyntZIeUqJU+YfUdMDVr8ghZ4OZ5zZfte1g51Uvc5894dsF2
uS8+94Ne+UdMw2eQk6eeDEjHyA56n+tbR6cN8OMjWJc3ZTGRTEG/rifd+kVKCapw7OZ1zuorHf6z
U0Zmq4NEY3yLjjL5RHy2r1t89E7imCu+tP8UAwiNYfNElvpgy7KrhwR3fWFt3TGk3ssdwCruKff5
r5np3k3ZEXrgufVqBG9SO+nBYDDtQM6CFP2I5vRFwq8y/exktP5xallf2/Yt0arX0Gr/wcR8L9z6
VFULs1bdin5iMm9vXF7VES2NPeN6BBO8YVW4d5Jqm+bVhxZBnTWHswxRBbflfjL6f42D6Kmep49U
wyXXuPYzWgxp4wKBa2yAOgqOOkq3rociw3UjLIX/ucJnVaaRwU6XrAyDShmGAYsvtMQfpJ8iPEFw
amkEQbUDUoEa9Vo9sc8Y/MdosyA0UCtrFcnAOQX5inoOx21JxpWhCdbkgpY3gTrixPtStKfWsq56
zwYhgW9nTN23FnWUL/KrYKgtB4F5WZlXcuMOLkGeHRCVKg2DXLU8a4b1J/Os+mjnpYVHUp70dt5F
HsVlCPDDxym/YpEzBr7JPjUeHnEMs6fH+ls1t9hkfjzgO6kz8UN0wTKwjI6iAwEt6j/Mwa5WiHB5
gK1RM+MZWoNb2zBuGa9tWs8H/LfMQsZTrHQdIwiy1gTJ+djsNCXfWLtGAIRja1XUTAeK6qYUZXNr
/pEaQ0SSkg/x5O8plncp4AE0LN5TF+Fe8j26mvUWTux6p8p+KVJnN5SU9YkduKn/NlT+v95Mf5Po
8I54eK/PHjFamgL6bCcHXYY/llFetTDS1laePfMJYrefDL+znroRHuhgI2lngjZB/AFid8HEGRSu
cRVN8lEl8WP24y0QIdgLVkfwcJl/e136r53nd8fktsyZWS9kqcmlBANXukjNZhHtlzcjaanbtb+I
PXbh2OBBA1gelFDrEQW/FUm5K3q4+szmlslV/suGTMlNVq9TnygThFwHvyIalPrvjjQHj4mzeJTI
bWjjSkGlq49l7LBrwXuvG+rkORFYF3079Iz3kYqKDfO/b7Mb0JmXyZHVy22Q9RbkEXNE2R0EVnDY
JMMfOTk4rww80Hi5ktk66EZyi6t82KY1GzMbjfjkbxiQ3zKcsBHobYlcEI/adp70Y2tE3jpEMo30
KwCVvx1LbL2MIe0h8XmC1EmvgYGDs/VhgYKVQ/D4aDT6H9XuHfAaOnQ9FRW/4cDtC8MIUstdD7b/
A2eA8qpx0eK4TMl8H5Z2ck2s/oc17vsoftWezliJQ5U/2okVsQmBws+wDyTAzjo3gB5yhqLOjdlg
cqu8XYWNlABGCFyL28f3HyQ97OuOwSEk0bUs8meLz1gbxTbFOLGCALbx/PTCdh3oW8klhqqegqqI
43dkOlsMHLB77A90lJeGKgh++ga33B8ahS9v9K4+TjHXW9ZjEs81dBf0Tni2InQeIoZDh+u4bH/x
5v/ow/C7UwnPYLbuo2jX1Tkk3wmxpOGlXw6vQKY7B4Lonlx6q34udnqbB6U/3+HtbrmitohYIBDq
94E1S2N3Zyj9mIu5JL1244p8Y0bwQ6d4a3buWkC8kwP6py79sSuMNcmI+CD5HefesZ+nX7L4UxN+
C2DQetfSEqAcFVosk/chJ6zUyK8+JU7I8KWes81QZyebqVcUzmcFucccx43Rtmut6wPs7R84Abdx
Ymy7ZLzMSAAAl7zPkCgSgVEU8AuIlnrdViEwm9l8cXA4dcTgdKOhuGbClV1RNJklcROCJQ74mTOw
9DWDdjNoYla4bg+rerS3BYgWX1LezswN5lS/tFzSmg+LLOo/bFEfpCoPBtItJ9Few2j6Rygnx2GG
RQpPiPos6+hieq6+ymsrGJV+HWfjBXDvhXRL7J+asdNAxaULdduNT6PmXk320tBCvIOXCox0/kes
gCiX9BRW9+iy32SLXJkDhN0YION4zVz9HMZ/y9E4GWkRIh4XG0OKR7+g4WgM2Yl929ob4wjM3iYn
TdvZJ9PN9qSDmm1RrGe/OkyyvmPzCmjr2M2MnxSSCVcgzWnfyC+Rps0WAUuH0tC9Gin9OYuJyMv+
Tb33nYN+ORLjsyUQcxn5HbGmrG1lXfzCuYNNeGlMcTGcnONFlnfwY9corf42GYMQNexyNPOpOzKh
qQcidDTYI/3NbbwtuWBHNI4Ijb4qFW7aZgjMwf4UtlutJlp2X00J8N3+6XbWD4N6RmnTYVDeMVHJ
S+RQ3ghBg9VzNuUbXb5XwuS+9JhraLW7bpYgJzBur4ZXvY0gtRInusDC2sZWfZ88/3UexQvGhf3g
ZedON7fdyJK8WnI2jEsXR2+W799NRuKGWZ9tY3z2FOJN3a/1ur2Zs0Mgk5fh+NC3vaNu6CaPM441
EJPBMu/RmvY11ACEiyHZGPYX1oS7Zbfwf/CbS2+TVd1bNss3zche5hpbzBLBUaesQupXBZjNSaM3
9iZq5Vf9l3TqoLS6rapJDkCZsm6ieN9F9StbMo43LXtwCAZiZPU8mdClqI6Avs+YR1HWydD/0Mu8
2lkxZxiMFOMsy3aDwPIYIyS3Wt/+jUrQAdXJOD0oPCBYWay8SxXCz51GKo8wtceTazaLLo3eKIsL
vliGyOz4GK0pAF32RuUUGgw3va773XnuHyX8E4VqgNEMwlyIxUpZ8dmF0h4O4hcYvsNYeQDaw+xX
39vXcGJmgDO57foCW7dSu6IAe98wLTZq+4I/DGaEX77Mpr8vxuyF4M917aIx07rsmDYgbkgyY3y6
c0PZIWCoMWobBCfI9sXWzbtGLI8iz9Mdsd8p5mKOk6yEKF8JaQyc2n5ZYlOGsCc8W+xa8AMP5E9I
bPDSbhyf8wDILRoN32tWUpFTa9mnrjW2ZVayCBCrxsEaD1k6LQZMReWLqyIKDTNoa7mvnOw1JAHB
aKaNnch7VJJbAxbqBB+hDTRYr2PBaV81uL/aqiCWIe/RwdZJ4p8KG1qmgZfhOWS5fyANx99pHssO
/qJzupk94sb4GNx+rGr43dBx0UIjRUECQMNqgWu0lI9gbRiS+Jc1I/4GrOXyyjVK/vZ1TExIXCMw
jk5KgmMGbay0QuJuhiMzmosX47s32FOM1g6K+Ln4EQtjDLxi26KyMI2P1mrURrOaTz3q2GtQCnUs
D4wkunV5eRYtqTodSrjuXTJ0K/3wQxHswikSuNy/EmP0XNd3gUwp9o07QEDcyg1rB8Y1Ts/Otl7N
nbMzE/2QI49eCuWu7h+95NTS+5hK1bw7zRjo0TcOfIzcjP0BLSqnCpASXX1RsNxD1RAzz9Tz4jD0
8TO1dzQ+7LYKniiRQVIYyyCqq41W5LT+ct9bvyEUMF5Mz0SJ419l+J7256SwDwakrbUr7lnD9dKY
HXZ/Bf5kguXqYlZatXZ1nJZMrKbUr9kiWCP2GGImG+i1ZSLjzgz7Lqf51tn+QcMZqo3zlg+Am8gv
t7XrwNQCTzp6JyRZf2ga7gq5QS/ybS2Ga1XyRdrL4Ln20gPEMpY8SGwKoMmdOW900Eq8jGhZ6vQj
ycRTGDo4mmJN4MYp5z1bxZX2LYjyC10K9xkXr987nzj4odzr8c3IrM0w1tfIJ1Qu6+6zJ1lkERc1
uv7enxc0DttaY6JXpX8l+Wo3IY0ZMgo1ZQa1J3xU0/2Bscj0l2OfxlWWhfWvjQa3Wy/hXdA39Sz6
U4TC+scss/jbeGClTb+dLra7+MbDUWWfY1z+H87Oo0dupMui/2XWQyCCDDLIxWwqfWZ5L20IlaSi
956/fg41m1Z+hSr0LAQ00N1i0oR7795zAcwFk69/NyQe74nKCLD60amsv/cwutgFDROEhDyX5XXG
RvFKx4Xu13NOoO6pnpFsXWjDgIjWl+ZRpgb7pd6yZUGcjTvSJFQUyeY0z597uMrzhffb9X5Y060P
DxG/4F75/u/SewYWui6pqc+Ze9ADbTR7iblQ5CC0U3sNVHRY1x30ZAJQWaz6d6r0v5yie8SvS0Oz
bk/skq6StnoW6HoRm1K+CSF0hNNNnuMfVJiX6wjhuSMpBOpZbqty3ODoA8kB9Q3jWIONqSKTB6Ex
UU/AUmbvXlLWlYrMhNYSW0Y4+UEBlaJppg1Y1Ct4Jm+aws9FbOpdkrGCxS3pTjWaSm+AZN09M7dT
1Kn2bcGJDlQFVPShvgqE8UbLoyGBwVqPDoIOL9l1TMYEcacXguM0+b8PUBZuSjJSaP56lPOzH3IS
3yqv3hINterdIVuhg/wJdecWv+bPMJDZJuzsE3VZiknBu0dzty3gqUK6nDFMsbpskM3yNtXWz+Z1
VcKb8PxrHTKRu3BZ2f1c1n1DDANHIOzRF24br6gqbxFDrisa06g+6bRbHJ+m3eLS5jD9GATzdS2t
FxuaS5F5J2xEG5mXP2RUf5+wJqd1es0IArkBZE/mlrtBoH3h6mRHHuNdOhpPQVsfp5CZJ5raGmpM
jAcb+BEtnqp2f4yGuQWmd4DUuK+0fAxd49lSAbuS4J672hN8tUBHL2A8YibPt8OcrOy4/ZnmUCMm
53KguM0yzcKW3qKItKiZBMeIjKQGOy10252b+/iM42pjp+m68oAw2+UO+8CuBek/lqwvpP2dhoKt
dYa6m2pBPyFDEN0qAKaLwyBjP3eD3HfNChdfBwMDOOVMDcFtbSbt3lzow8QLgHRutpgrr6Zc/LYC
l802je68fpOedZ0ZTMIMgElW64ruOj3P9eBmT2C56J42B5BtxHG2PIqgPKQWUkCFulvRQLYK+VS1
mAIiN+KsBJsznhsULUnPwd9X18hEt2nH9GNwQEsD7xij82lmFNFpB1QL7U/mf+eunvMR3qxFV3LW
l1R+HiF4HKgi305NtAKGdzMS2HiRUqYGJBdRvUGCgefhskOm4M3enWv53xLMcVFQb3yswL3j/+5S
NPQDCNu4qg/k612B9155pBel092kXFSDxgoz9yEYvJObdRvEvjROqDq4TM7ZZJ6S2VpnDIkVahD3
ci4o6Bf6bijrk1Nnl5FFuuOAKjGt31ScPrllPNHVaPJNQ64IQG1aVxH+4jlbqzg5RHSJLrAi7aYR
eUoY3DWj+0NkOSh26M7WAFG72RIkvu6RdhicVZjtUVWNWL+n/sanAtC7V40B57x3MeFpBq+7L1t3
Y6bSoYQiX9yUmd2Pjc00zxuH021r+9eqdDaDlV3p+hYT1GNZwIU3EUWyi1/kUgifCpa2lp3sHMBB
LksbhVPXQ57kdeJwoJV2A2fsMRA5xIiwWUnw4Ijx76qBda/Dd9+GrEG9m21LRSxH4d34xmvh6F3h
R0hvqj3HzGiNEQ6CyfQ4oImZWxpbxM0NKefomJZZpWJ8cAYy/HpKd2JIblpedBSIPel3QD2oBhkl
667D6k0ViD+9C5lIHu3R/R558s7qjDVKxmPXIRb0u03cEFExm9EL/N5tGfd7BEdkBwW3qrA2g2m/
VRXKaw/1YEukNLP2vqSXEGFTGK1vRA/RzQ/4G0YzXtNBuO5HGh8xARS1NVI0hHFBTakilAUB0sU4
RofSnrb1AKOSqgyr8HrEeRKI8UnLgV502bzR1tqpHitxXb3Mg4mpgz6XzX6hh/jjgdWn8ncgUBCc
TryueuNVxeqBEhTElWHte+nOYw+pTMJpFzi7H0I8q/kASGJzumIfLlK7jG2w11cEr/oIZbufWY3U
roun28mNtl2c4NAvHlPOfhd9rU7xUKODARpZFStR1zdpm93P454BFu360QUpmEMjVZag0vhYd9Z3
W45vAFsgt1NlEU2GVDh6lHZ1XWFgQL4JpJbcypkXHVyT0XUbTzYxHhSoSiMnc2CeiODinF43jBoS
HA6ic05FqXZ9pE95I39p14HktQhkFyWp3wfEUJkOhQ32Q+i4iPNDs0t2U0oulRDlHYknL7nZbiC/
kUzSHJZcJzq2JI3U110otq0EhzMMv+LI2rGMrlqcNGA/9wOBMhT5S4heEz3a3E1PXucCjVzEt+x9
+vY4qHZBP/UPUx9803FPI9I5UJ87SjYjpduRrgTG0LYMalim91LZ6jYPi+ukIU+i7k4RHrS07H6Y
5AdjYQ4ubIPBHLQoAAdG9NgRCA+37IKS6FuC7mc1wKuAbIihvyjYELgVz2k5h3SD+xjJ/BCY/t6h
nMuvfqTD89Y71NV1A/yvk2yiEeTXHmnAifWYUR5d2Ub9ClbolFvkJ3SUmlJgK4152ZX9JS4LTh42
ea207K9GMPErM8Xvl0ug0G3yrbM9ejDBqSFLDWLQdB8t/g9Z37lNsBJ2d+d3HUdK6HmZj8IiDHz6
1z3oDWIEQGKgCEcaudV1J/bhIulr4RqrBmHkjLSpaZAYVia8yGYMHqzB5aDQw3AsiwUcALto55f2
rkaMinIGOX71TtbEYQqBcjZTl61kpU7QxsyLCiyTjTlmxR7x6NVev7KbgqMkEg+7L37NsXjXw73j
odJAu8d96Ec7NR/Y/1wGKnkv8uFaEe+I/2vjNT2nbfUeQwW5YJa48VEMRATZwXVNKAxN5aZCMqf6
/GSadbvto2DTePXvMJcchVMILG6wpCta+Qox4Trgp/HfTE/O1DYbt80v+zF/mhKH1FVK2S3FVdau
xtkYpPywq7/LzeHGXlhahRPQQxuO8EvSXWnqkxcSKhy5V/SIV0ZmsAXl3WYldQhlgVm32uRI+hYq
JyBKVeyfatYYekLXJjOZj2WSk9SIj4zYzcS/lr74DpwWdHPQ78amex57l1qn990BHDY01rFPgcwX
wD3dqnDWadf8ogpCqzANjn1OoIBcuFlkEDmlRGEf+YtWDJ1rnXtY3jSGw6X1Fc0DFiBvF+rydbKy
Z13TvEwL8z5mj5uWyZMa4nWPJ4QnecgJHpjd+SHvCNgrnUxsE9AuoObWGoKlVSgiv9ppZbRkPHi6
hh05LG/dQpWM86inmz14D7EJu5f0xWsvzN4s1nBkVpuIUxIQdfjq8meYDVeY6rcETN33/C2CJnU3
t1vDrB+HJVovrA92ANotmW6039w4Yc4JxL5jM8j6abLSSodtcbDpku5X2U/vcNB3zZBc51N8P1So
6ZUuXzTNMhImt8SkAgTnWTN1XYW0ZzoU0u0wPWJW2ebNsJ1kgIMHnBTeJ/FWO8WViLI7OpXrdkru
rCDlbRXHqC13dEKpwIkTsR4viWv7VN8R06rgtJyA/Mm6qVHwV7X4ZsKfLjGX6l49OawO7jxcFaX9
Q9bGo0/JTrTuu4/463ZW9FjT4CdmehhL8jLt6+sx5M4EGQDC7SLMnDHqvgnSiqVKFrP8wevrS0eQ
vJoJPhBEWyYBi93TMFTFxlQU9ROmgqJAma4Q9DXZ74Cfs2mH9ljk4c7wy5PTONdQgy8NZDlxRfoX
a8bBDIpv1eTRtZ6Tva3Muz7QA9IEmpdz6dHBFP2Plp8pFu+cQyqPrEJ4+aX7nqX9ns7IjwbOZehm
Pwx42UvKg6CGNRYHK2a7B4yQOI0q3GRzgpKqVa+kjg8XraGddcfRNUzDrRLBO+6uyzFJfxcxiaAY
Tp9yiUcGeOdFLOTtANF0gCFKW8En36xHsVGijAQ7zoH1KVcFsa8FuMlmuPUt49c0KfCxIzuhxN61
dCanqXkH5SiQHqiX0oo2KbUgpy6wDdZYl/Pq0c/RwU/tQ9ZwxMfBc4+eu93MZOHhqFIjCTtKL1Fg
P/sMBLZnvQY6F3sB63ET1vOryrrryh92Q1y8FJmBgzx5w4PCyzPaeFuI7Lebe48JbjQm62gNc+DK
t+rdDPvbt0mJCeVT16c/u0ajF/APWd9B54rtTY9c50GSmXbRoM2hl1Nta9frDxl0mU05kjBJvQII
XL6JRjbYPmnu7DTlcXBdY13HoJo6TW7FHIEsrwt1NFV7H4XWWg4wk2asrLVPTE5bv8/DsKt6TTAz
C57p9hz2yAW15yPpT6zRTAwcwEFXO37IL6jQe9b2XoGKF5UFZrp+mHXw0rjxAvJhIq5BgplFvzVK
j+kVM6IJA3Dqh33EOk/t8blQebXLa456qOr2/D/j3vWjaedgVuLskbxXUNIvUGggOkGsWY6tyaTe
vjZNcAIHy8Qb18e4SzZDYGPtm69aROa+ST+vCCluTWh8U1pBSopfMaKsSRTXGd2Ooe5fFJl07GN4
Uv6YH4k8vJJjDwuJE0uG5MZV9ibIq9/xovrRw1bX0YawF6JBMpZrpjUigdCn+iXJcmmTnJBvvtrw
kZIw/iXsyWXfrI8Z1My1GXjVCdErMSsc2UJMAlGhl2obCCfDMUmnG16mrL01W1KTrO4e7OY6T9Jr
J5sYEyOVv/RBZyOxHdTGo2htOyifXJiTKqbh4QYN7TjJDrW00GZaxkW0hIZi7X1Rpr+tMuvSIlIU
rM6BEtzWRH1Jt9cFLBve68Ast7GYmwe0FiYu0ZTpi5mn4JtnvHfrTlkkTCR7jsnNNifADmlju8Dk
63Y9Ve1VElPyazV5SMs/5CYHvtbfFxzS6J2D7EJ3cxHp6hfO9aOj9KY3wn1lkmbYxda+ligKorA/
onYDETj2F6IfnoRT3Wm+4gsV0fkUUfAztlyYdSH4PiY2ih6wQum/tOZjEPYca3We7zEbDhd23OUI
dhMSYMNbFzwOxSxkrp2ab3xvuC9K40ZNlHuM2WHa805alFDz+2GT2yhOxmi+TrW6omJ1McFgC5W4
CQJ5cgUVC+DraIGI4wjMsSLwU3FeI+uODc+1BzJ85JQ1JuFNgYMAHulmkcQT9LEvEHKOUf6UEx1t
OeYehv5OpoRqWfVL09IQg9x60ua4FLX3lYHbxa6vm87fClXzSvpdHya3ueNiVkEqtAoD2BTJjL/G
Mm8ihAN83MmzM9MImgf7RdVoi/EO3JJS7W9Mia0hs5O3mPDyleV0zsoK2cHWTbit5LgG+LdF8vHU
yAKDryMeeqdc3hyqqgmifV+DaqRS3VctTXKCvRsd/NBOcZBTuu9n+r5J2LE7wuHVWhtNC7NHH0qK
4r1kHl+nSfDMgfEm1+VlNNPHk6Fx2dvpO00HSG0zjs4SuwIRty1+dz2AWnahe+EQzffZjNDc7e9d
z2qPVkK/kJlpy/q5K2X0ULYAhytISwfUGYxdUYRbTAEGpRx67MD09onPTbBl49MLQdQ7uX3JszzY
tdzZSQs0f2w3GQoQt8mPpTlxLDIv0bD8UqJ5heIIs7TEpZM04hXyIr+TydZiW+pn5EKitVhNqG8S
BXnT5iQLDwk2m0kiH+dzS313kHNGorlzyIe96LP6iABi1wdLQW9Ygljb+mdRIpn2/Xk7ShSzgQhK
QuUC8PkZd2ZQPKn77iqv4Nem0CLWLd5SZt4R9dRsRWv89PkS+flblaxZEd2/VR4GziogKGo3tOw0
HdV/g/8mLlpaMZ3UiIU9EseT+iZjlBQBizkVz9de6Yc8nNkEdq9zy45gcFeJ2d0Gi3O2DtprXKQk
zw3Zhsi9HUL7K1LG4foW9Pri5jknfkMyeH1/fLY6vU2ovesehqoy0286NG6MuF316OEcc7y0x+hn
l0eX7TTtfXytiO6vphAYYevax0Asz0NnO3xT89YkKjeNm53IjMuCjsYuZCuwZIA+CUTfMDSJKbH7
+M2O5b7KsciG02s89mvI6/2miUlWq8L4eWrHq1ygYlTJCNEmW9R4+odn2r/8oEBN1k2/7dF6Yev3
PVg4pM4QXfV1v49i+dDPlI9Hwm/odREeQKC7gOcbj+qp0uymB/xKlAnLqwpjDQ6609SHuBsMrLa6
xvMlag4q2fLB+kTsmv0GEtdLi/+/FeUuaPqbMiHALZ5EjCjVINWu4djil8pceVIh1am2lT0hiOp/
CFR/ZJPubBbvTZX7t7HJFxKB6iY/AaCqOSDlqVT4lJbWo/Tc19gUO2rIu5FfR8YVp6ew9FfsPbB+
zPI5tOKR4Ai2Bib8myG9pHtE6zI0OHcs2qkor25QlVDEGHezkjcQ9y6bTNTrBkUndf+T9IGnepxU
u0ayCymcI6jix0F1bLGm8n5uwl3k6+s5G3YhUSYzETkog2gY2dO8ahP3DqvRMexHClU6OIUVAZgS
OLyZ641nI0RCJo32lAKFN6R3bvk7LOigQcj4ZoFPpCp1ajny2jEwM3um0JH89lSerUUh7v0lDynp
FAtUgUCkoeHrLbKVntW89tlpOg2Vc9VRxo1vLc499K7QUrmJt6f0c5wG73HK8xdzQTf6yVqDK5gE
y0xcwizOBQ2dunyt2R2H0jzaDYniQt06M0wBjwJ3ysjr5dukstNMvEqqrO9W4+zJWPg16ex5jMR7
Rf5VnvfXZPleGtn8SobmLd/Xg8HSYVfxJbg+KkKEkOBlSLzutmlYbGcjvB47+bMabN5ps5cmzezc
/xbaNN6lmG9rxDYXnlbvQcRcwGmdE8YJiRvCaEGDutvTAThGANfBLnqUk9HRzSVdmWRDusSqx/QN
59ZbG7X8afXBlU+HdhzeOqZ7yOVXbCWftJvdwt5jzDUF7TLvoWuNmxY7gqOWmJeZohRVSZLiX314
7Wz/l7jB9ejp28D57RXZDdmTe9lRhZp5+hbbv7DCjewO/Uthytuac0rmY4Ie8+9R0F6ZWLBxajaI
LWleNZRjXK3sVZBhqa3b77EmUzh3Hv2o39F3J8+JRZQ58Kr0pwersh4rDwBpEFe3xjQ9sEcHdky8
9AUYB+oeeEyVU95a2rwlVeSNUOqjUPGN78stKAga0hqrUjqTbzagn046+sR1c2m1+oZv5TIo5S4w
HRDCfg9rIBq6bTVmTxmrgU7KnWU2G8QDq1knmzasfvlzvWSdDg8OMPY9/IpfGbJYy+2verPH50cn
0pXlcRwQopf9tYNmbDMwL7ERpnCA0EuW42UaNmvH50vJCA8MQgcNkvfdoDxr1Oa9paqGYjTee0Wr
OHTQ9DjPUpKwt1DnexGQUaTnY9hi2gHg8KPtkn1ql9R8TcTUABALM7lxO1aAYAI2TT7rkBFkhjUW
GAeiCawjEXKMYnZ/9EZxLPqK1Ep29lU/bjzZvnUlNSIMlSAagnaXEeWp4QfDZITsW7wHGKr4wlos
p3K4dLr+ESLshUJ31RK4Llrr5HYmYTRUqYjnxgxa7fG0Y2cENhdWDzWHAP6GS5kwL1Tmd5s0+tAK
rvBFbyx2xBcD/gU3XrAUKR6sljSSOM7fmqW8wbKEeCokMAXsRUByzBC9jJlxk5IWhe/vMFkRDXR6
PgTEI6Z6pe95Eno4QlXedYsqKGA+r7pNQMsvTRG3Eg56gcXzkIbqZyXzregIsGYA2zT9BODflT0s
DwASfdPHx0QO67gPwYT7uPXsm3qJWJ+aZmORQ4zqVW2JkL1P0u4Fx94LLvFDqMgDxtl/jf1oLzO9
rhzga3TJExOXuqv658b2Vz3gZ5Wl1EW9C77hV1EZvztYGGETbvgu54tQE/xegTmmOXuofJzFmbg3
S3weJSBowFj8gX5GDZoN3Fq3VF1FIXdeVh648DdvTPFeVGjnTVqDWbWPvV+xnt61iOirBVeNAuJu
4KHV82k0xeuYqWOUEXKL78SHpdMWyHXD8RTHnOaWACFgDj8cyXub+eV6CahIhYvuYmCPVXbm0cMo
tsAoVwmaCbTFqLEbF+2ZO/DzjfaytwBqsY2b3exa8KsD+sCqj24K22GOMpjHPRKv+s0fCWAjJjIK
upU2i7spNznmcmCtm37t0ya26vC6jLuXxNd3nRVAYbV2Bs0gCQ5r7lsU5AUzTvZrovlYFMkuHfVt
FOSHaR44HxvZLxAD9gsjOnz2Z3zn5vjksmm9CJpUrlpnvK0qPtUlUML1yo3kdBjE9FejkqHHlpov
N+9RJohXDoXQD8T14kIAU3IIaoFG0VzbHh5wJ8SlLgZm0GTtVN63Lk0f4ymgTcW6JqqEJ+83F+wO
r4voVY3lPpZybXc+3p35Njfm3VhOP6Z+OniL0RiPPXKGFst23r1EUnGwJqw9V1/wGj9g14EPFEpa
9HlJMVr+/c8f91EeNP/zX/K/I86JqSMUMRLouValRXGdOr18yGsmg88Jfh/gEeHjCZvV1+IDN62/
L+UHpeO5MbN2oFPsB4I8MaQsOCYNiV4KBUT0FeD2AxglV1RCCi207YgzxE7g1OAYc5GCf2Y6NAs1
bYa8qh4IGWQacXvnKi2Mfw1TdYXDThSyiSVtCQfy79t03FGYaQyCR7iQcxJTL0YxmpxNrf3dv3+i
Hm/PcqWwXWGf80W7skacnmRH5WF8F1U6HPFmNexgCNDuOmP8gsG40CTPkUWezUlfCWCTsCn+vjUA
VZKZGrinG43pDzSe8s4OivwLNpL70VW4G+ihHmRieYZT1NaQhlUJzHOqx+IORgNivXhRaTOZ/Biz
wCWricyezmaC/vx5yuUT/I8b9IRr8URdIf9gjP8xGvK8DuZgjLNjG4T5ZTdPtDIj9BkqGOkZC0Q7
Sd2LKyoPYj+IjOzVmV08m7ARM0wXJEdXkWj++Y9aHup//iYoYdjOQFaLsxGaBa3HyTLKjonrS2Qc
VC8gVKkraRcbGma3kzVs8cVDkXz//MIfPQ0tgFuZWDcZuM7Z8KmiDPOZGzFgY/orhdOme3McM6CV
0/dqguI6u/h1MmMg0HruKMfGuQPdzTKM294UyVaaVfrFGzof0bYUVO7YEpvE0Qhhn/FO1TTHQYoR
+IiIQWIH0HpTj28tz59jitGMRwc0f/UFXvZ8jvxzUcfCmcEn6SrzjGlrzSPWuTRKjqozslOSx0WG
l3rq99hWoq9won8+73++7+VqtiVd2IAWbFV9Nn9MCEe9qCFTTIY5ypxmLA/KoCsyszQE8CcG0IAj
iSNZ5y7MKqLO8kn4l5+/+/O5+v9+hG0xUUPQ5nPio/zHQKgQZ0Vm50/7qHXRncC7qloqfhOAkZpo
dTqDvHH5/3jOzJuegthMq+OciFbXtXIDqaNjFU/eFtAgpj5/8NwtFVPacp/f4flcttyhIwUzNUuf
y23+fYd1jc/QhJpPaIuBDdHED3MXkJdlrT+/jvzwQo7tCaGlbUq9POp/PEqskKqwK1Psa28q2LU3
45R8y4oc9Xs/YHQjSTnW3ToCQGpsgr5iMx+LMYp3ZCe2ArJXO9QQXdLycaCX/ENS3jK/mGI+GlWO
44GudVxP2HKZkf/xEwfE6l2kMn6ijPyVEXjuVWQagA3C2lubZYe5KHX1F3DsDy+qTa0xzpiuJ89m
l26AqKOqHk9cZ1r9aXBGSQnGzaxnBPspZ54uDJ61545f7Hg+fB/aMXn9FvyJ81mtoKKhZQs7rGur
7qffDdO6JqnpiwFkfTSCILgLFjKXcqY4e+2zHqYxBB125OYx/I+lNh8rPWnSzRHxIk5ObFRJaWY6
Tyb7L4eM7cZ7MImfy54DaI1whM1KoAGYUpTQQPUpIHR6oNrYlWMXrzikQblygtl8TpNQnnLwQD/q
2MRV5DXInVEQ22606aqqu6PIjfscPCimsiKJjEM62XW9K0MR3VC98Z7JlyYtbsY69qw5i+uNSfeQ
ZTcZ8ZFZnSzkFzuJj54OEDIhlKUoBDtne0FnVkBb0jE8emAgdibPnx+GrYqMkxaPCXb1z0fhR1M4
xHkPGrvw2DKdTaqWL+D3lTo8WpUb/hyjVjR0o0oIMSQWeY//+mKeycbPFMxmpqPP1gsaE6BDkREe
2XEzhQY4SL2VA44HvTwazeaLmex8v8RM5rku+2lb4Shm8vx79HKCMKDo0v93TFw1QjoxPOKJinna
1IdCu+HeG/rhro+Bw35+o+dbk/+7Moz5ZY+98Nf/vnIQ8fWpwdV7i3xDwrvIVGsvaj+pH+0iwXs7
iNx+x1KM89tx/YTqcxgADP78R5x9Sss2QEqlTVtA0YSmeTZ5AS5JnNHzgaxmpXv0ZpRGzRCrF9Ea
074vw2rz768H3ExLi2WavfD5whF5wqiWtnFKyZ6QPYinOPA9JD9jxEAX3OP0xfx8vhP7c48m6yL5
9dyhss/myjo18DMFgbNvJfFsiHwVsTeE1gIY6QNp1RjjIlKvhb5t88DsT3Ii32ztzhoNmTliYLrQ
lme8geGJnz9/Gssr/sdu5c8vs+iBO0LDu+Yg+fcngJVzRECTOfuMrOin0e8CisluNV9BPveuPJ4h
vDOwNl988x+9dMuFxsLw4qrybDzXc8A7MDsuG9v2klvpMd/V/Q0yGrioNuCAz2/zbP74c5vKWnZj
zNaurc5uswN2Jpw2To8drSfswQMfuuoLPbEhc923zy+2/GVnz5SZylYcsdht2udvO401Nmi29vvA
S+sn3HbhZePa8+nzq3zwCLkKk6+pODuyPfn7zZXss90kBM8ByRjjylwtEZrao8wy9M3wU81N/Ptf
X9GSnCVopHE55Z1NFwRS+0E11Atx1IdaJf2OTndqGmGLBSoEogXGaPa+eHMfPEwlpe2xo9aIsc3l
Mfxjb0OQHDD2xshw65aqWredS03O1LMnvvgkzzfuyzfC929xfBQWOhJ9tqZlg5PEncqDQxH03b6z
BOGCsZHscCuIba2N+VClcDl1hKDEt6WJyCFPvqixfHC3llTUUZgPIft6Z5MhIEtDVaZMUGAF5u98
jMJtO1vBFx/oB5+ORXGD1+hxHVefrTjNoMgIVG54kEk8LV3n+qq0FwpUO4B5q8BRfP7hfPhouRpn
EWJFqECcPdocaVentQRDosStAJIAlMZ0nzB4obeNryeCaIGgN357A0nji8n3g6FvMfQdhoi9VJPO
ru3BP5CtiTm+y8OUGj/B9NWEXHbuKQZ+fp9/SmBnI19x8hEO2xSXw8LZPN91bdy7hPMeRDaKZ8kh
+8Lm8Ldvw3GEgz5RghdN0xWbyHbKN6q4xbGZx4V+VDQdmtXUv00AtSEjTZ3wF4ZEt8Xb5udkrI8d
RBV/zAgotLBCiVVSoo8KffLz6EWlUbk25xmz1+d39MGXopwlYsthwCtGx9+jryyQQNh1b+xnVfR3
WeVjDu8YJ96+n/zwW9D5rtj++0syAiXHCgbjfxxdh9rwci+ww+PQh+m2oAOh6Cnj2wAiA8fTA2H3
+QXP9l/LuEdQ51LVXHZhzG9/32NlzlbuZMgpGmPybwcUGt9I9ySjMZQSm+9ofxtcSiRoibov5raz
/defKy97MKqp/AIG499X5iTntGOTxIfQHHRzlM6oIBHmqf/LMfMSAhgs22Kj8rGgl1P3BVJ6Kzfj
L97xBwPE1i55MFxOmv9RHgnH3mo5asXHOnNoC4X0XIH1t281XJp/PxZ5qQwMxXNmz3n2OcG1oU/n
cYDxekDkKPhpGOCNfkKQG3/xGX2wsaH4SLCOxcFYouD5+9my8hIZ6cT6UHf5XT5iM6H2Z7kXuRkE
11E2xng2wFp8cdUP3qjjCPKDuCjjxT6bWb3RsjIofCTT4WBaV4Nvb0Q/2rfEZNLqll2xqsjU2+qx
yQ84YosvPqiz4co2jofqMM8JFhFUXcvP+8diiW029yIg4bDuqF0HI3hPsjRTak0pdhAJn+PzoXP2
6fy5Hl0Hi3uVSyXm7ANWdmzLtnfnw2ighWMr219RpK/XucjMf/dk/1yKhVFTVvOo+JxncQU12d+i
xZuUQf2jqRXLstsGZpGYawu8zYNpaf97pDlHAZe043BHzjahxZ/f7/lG/s+vYKYgh3L5EWwlzx6w
TcGHJVocxk4kw2bMZb+3qknCkapk2az4JEC0J3Ok0dY5XlxjF9VtvkTel8m6JF0duq7bFBDi3PH2
8x93tndYfpvJVlpq5sxli3Y2uAJAxsg5HQn7Po/kovW2UUtNvfv6+XUkBRBu8x/r3J9LUeO0XJPJ
a3n1fz+GODPm2OEAfRCY9wFCDxX+0I7qG8KG8qnX9PA4QuPT8TOLNJvZWZXSQAVtIvMe4FUd0wyT
9pgH9bZEHMihS+aLdXbcKWH1m5Fj6c3sJelOuvE9dHAbi3m0+OCB7W9dq0JQHyjwwzBIyQx2C/1q
dIaJ4C9rD2VCVGhPVecFX3C0a1HQbOE9IcgXsEOkMZgwE523NoBIR7sZlobVQLupXfAaQ2ZMGBmH
+RborKaaUc+3VBm8AxQpE6l6398Fapj2sBbd02QO0JljwnJ6y3r1C9oehBpV7j6rzPzGlWm+9rCU
I5q3pmoF6KW+RIZSlesEwTcAmolAi6ww3uiShFtv4pBnBI6zHjplPrWzGHDvzA7uw0LR4e4kFaEa
u6kZtMFPItthCCbkstJ3q0c+QW3dhRS6CcmDKEjmkCb1x8n7fDdOWm+1cruVZQ7DY1V4CNAIUi+v
OKIg0h179rld3M/6YvJN/T0vU/U4Rx3CKX/28UcC4se32LmbkCMPAAsm7kLp/C6yRuNYhVP41mvk
nIEBIBJ643ivsii96kK594tQ7sxIjDcZsT17L4u9e8tqQawiRCLB20nQzvtYqkHMuvTPK+zbmY92
qwF7j7JFZQ+tYU1Hw/Ne82Tqf+vRlDeGhU5p1SQlNnltz+je2lRiqQ7126A949CM9u96gL6pALDk
edC+D2Flk/gtxXOID2cjOZFdBaWdkEDcB91PPgmou0K9d5asnhukQD7M1iba2fY8POfgBZ98Sw0X
nsCwn1UIj2wEMOuJ4AkQdWkUehfGODv0yD0NbDVz3ic0LRcKAgOBX+6cIZoHrxUgR/pfzs5jSVJk
67pPhBk4uDtMQ0dqWSkmWEm01jz9v6h/0hmVlmH360Gb3b7dRQQB7sfP2Xtt2VBzBjGS8trt+7d6
yL0tfEPyHChe0b6YegMBPia+G9yrk9rRI8Ee6DIjcWuoKnnN6C4P69xv9PfBagkut0k3ryLIOWmo
fxZuBfOhgsUKgkFbGK5HzoBBL8p1RpTJGv4UochBOl0CExX4K0a5MjWaoNEYvTeFMCVGhCOcTW5n
7ojXJDKfcjSFePhtYIvbVvdlv0m0q3E5VGLtIAJhguEzNq+mCckDwGmBlyknKCydgHQVfW3umxSh
p0Dr/Bw7AZE0qY6P5CO9IQT1ORzbV9IQzdo0IaQGnr6J6u45nviB6lQjlcqCq6nkcw4opl6yDDBk
LgD9QUHGPlTyxiFpgOtkETaE7w9QQpZixiAfEqVaBC4PaV8z7yN0Od9g8PhXRVxL0DuhqOB1QPpx
Mtd4sSruVSBkve4Jd/jRmBZjMBxEBwNK83oYW/CzIsXDuso63lVRoBdJq+g7gUnxK06Unpg+Q9UK
kWMwvXp+YBOzJWPQqoXdpduYEQw5QqZa9000IW6ZdbbOcjnc0fHjNAt0FuckfwxRIQpIziVWG3XH
EwiPLYFvilqKhPbJrt7cWpO63op+ky0czRSfJH7jVh2w5ZN/3iPI1rTuLjsPqTuLi3fhIitZCSua
fobD8BPXZnjAxYRZbSrqdyQRMYhCdCssocP33rTGbVfj5o84PALthawS1tz8bFxs6n2dZRjkUQTv
+nhSt2mAjs/twDw1dcI9teJx3Ue5GnbWXENQlaj7QeuEcbAbnMK6s0o/VitDltWNrZV1Y3QOJh4A
i81ymMCk7PbyppTlN0g179wuZGWj6r4bQzdfTgukPsZKvPWCQm87cLQY0Aec5ZYcmS857vcpd4cL
jJtvmVUELyA/XFjic4FjK/ArEM3uvGFto7tk2QM1QjRaOIrmYpUYyXg1QTa8a4leXLUOZHOVW9PR
8YBydJlEN6t7sOtsWcmKXHGeAoOoCZFf0yxA+WXkBJJhOnfJOTjmaT9At/HhQgXclKFrrsZwwQwF
YCaznHCoePBWNd9i3eCdJZvJ8ncxy/3WnGS7ISMb+4+2WzSYmM2CBAzH4CTo/TxH4U6ecoRoEiVz
kwaQ6rvK2oQS+GztZeSBqxZNO5azG57I6igTpJiaALhsRQigu3ViSxNdQ888kXO472I850ZOChxb
011nM81ISDlbxlbjptRF9CcVmb4KyWrCs79kiwTOHUq+e81RhK2JS2eh7rbtJOAFD/b8bmYzCia2
5JskqLx3GyHTZnRJjsoMAbdMAa9TDaRiVujVZGALbDt+CSxt/spLEcgbeHWHVH6fS/FuTvqPCg1G
5Lr+pdrSBofUkzHrDxejmxE21ZLf/aMm6HDVOeVbpRBVSs7lG9+Ch57BwYZm9lP6MrluSmnfK4GH
KAtMCQkDG0bgFodm8orLQht/CLarbsah/SN5yaFGUcYILAf7yqowGqbhO7u0/y5gnzbrEe8KN7FI
f8TD3Ky7wJXbUEiSBS2UKOT2EGzYug3pIhzXUw9qkdcn98IUzIMQIVD+y9fWxW0yREj5IvkUVxKS
eCou/CzOt74z9gAvzMy6SZP0IfNZnX08brsKIOYlMV7Z0YrM4BKp0ZPK2XmmgVAv1+SMnNkIjHTp
Za9hpvSxGlvznt5xvHet0F/7Pck7ySQN5tBMzLTrPEjRP3DKfAEsW65Mn/8rIvNnBQPMO0qrvpyG
AnQDlSsPmrQ1inIYXnXYYQce+hH55Fxv2BL5mtJ4xeE5gVRL75n/K3wyyJYJ7CG1KS1AsCiRgVHi
VTBLdFqY4aMSugTsW7aa+h59WnM5ISfbtrRFVmY82j+sOLDXkIjIZI/ld1DHSOc7ae9L0n1WTcnm
kptxuA0zD9q/3WGVLM2fAas7okt1WXnWYbb6PzaYrBWj4uQS69Rr0pOn6mFxNNr8t6fw81oFwQ5F
JPr72iqOYshhm7joVXSBorubrJ/IvqzFlYqDJ63adUffkC5geSBG3dqyfmHf9me1CoIYwqcRUdeD
Fbl2Ov2t7DOHHRMUi1J47qTOXEJfEOlq1dnH2EteGhNqWuMW7yrzsr0Ih2oXivGHo1rKmwKUQJKR
2hVhO7jpejSRzeT3u44NZbkTGDaEfKNd2ew5d8DZz8ff5cDSwiIaPlomFDxYf1uVoGfnyHtRDwbB
IMN8rXRV4iJYTHHt/Jj5M/8Jgj8Ro22v0gZrZ43hAd7njTdbTwMNGmgaxiI9pEOXiWY/iwA8vAfB
IPJGg1yB6Fg4ADpd2l0Qx4Il67PbwUuq1iJyU2CVrJjh4EeQSLi01Uz1ZSSdYm21HtlgNXbVqDN+
4AdkVKn64M4nowMXhau4pjAfEk68/LmGv0nn7rE0wAQIRo/UHPwZsPAei8QTa9vUF82YjMc6QQXc
FIN9SW1vbMOB/Yloy7c4Zw3pLIr+eWT9lCp1vgfIRS7iCHcRaGsgPuXEHxQUNk8DL5TmgP3ujkQ3
8oYAOKziZyze/Y3TJSSOuZD56zm8N73yJWNzXtco9MuW9qUs4NlYnai3usrvNMDGdYNvCv8IboAI
61/b+JCa6PisKquFsFXqy2Esroexg7Q1aEduAgPBztziJ28Nj6JbwVftpRFu+4ImVOAa7qMDNBdP
76wPQwlYrslgF3U9Z+84i5obwiP4orgoj2gOfit6yW3JZqsmjTRTlcQrd359gyKoerddbzI3NPPt
l3KcLsjgGLduPf/JyoyxU1bi3fDBhWzjCoAttA22GC/3gXiPyAxrQ+SHhN4k6FpMw3jQOsS6SHGR
1VPWrUYjJrulnLwNczG4iXXpObt8QB8pTSiF/AwM4DBGkv+XtJBuG67hJ0F3FWT6dSyba5Lti+t0
zrC4Y0BZ9zl/MqLpji+McdxNO+cmcdJ8N2EtdkhH3UoOaQdpceSE2FNccRRLdjPOe2zcpnOsonSn
Z8CtMOlWEVEKyK5asnsb+TP3yoeqYj8h+PbFLavsRjvGL4B2OJToemZdBBevGd6zuGueJt+5rjuA
n7ROA2ACCsp1kUDG8cmHuxkW9FgbMtezTf8isqb5qo7hJoVpe+8y9dqCC7U2NEHZ9fOI1CC6umvL
mUlHddpHyE3PiZXdiJEzWQbs9rFpKs4zbUrAjvJ868qN6vTembEVzYX1Upf1Hpr28L3Sg4T2EISX
y2BqO5INrDbE5rlr9MtYMzw+GijehFQZoEZAnIiUmDHhdZUi9ijF2q1ICmEuRta6aafWvhbSAH4u
xxW8MEB/hij2rtu++H5E8JQ3a8THVM4gnH0KwZnmWoptSBTepaA4pHYCXe6QO7oOZgMYkUuwdQUz
+bLT5TVT4exWcL6uQ5E85ViAb3unwt/jGPjlQqTEHHMoiij5Rl18y1DAblrXfoekwUJlW91NVDhb
u1TqOQXovW6UPyy+NzQZ8VJ8AuvtQCtG6SYyQ5eySzebeKy8tRviEtaidnez4T85PhR0jsSkDtRl
t/WK2CMOS7Kkg2jcMZo1kZqP/l758r2MQ289lNzKJsL425dNdj+34ETbCadNAJUIl83skZJUARlK
/mSdAZgFgJXD3ofMn/XKFjDL/NKGvErlR0mmOWmgotyALmfw2hMGN44DQJjQIShnwh1gGn19FDC8
toFa2IgV9kSvAwvFZqMnSqeEAcLOLNQ7QWcF/ie2X1f1LBqNStcpw4QNPYliw3r8xyg6E5qkBybC
be6zLsMZwTImdY13wPCvclX96oNEXlZJhFUQrDZtzuoGhAbRwDmcc62AimmD1qmhhvXoz8NW2hXg
Jdo+K0mwOu5tzipT5z2IgKgFn8Qbs4F3OXv+D6MQeOFMApwFJU8wlHLHVc1t5dSkcrVVBaZK3gS0
QxivpWhJIPltCh2y3isMqX0LqGMiO29H5tIFYWdAPBU9FLtI5DFIJfa5BqRsu/B728AqbhnyXxW2
bPdOld/gv053tcAz7NawveEAreymeQmd+CoPo2+sxu4VgX/zioqA3aHtEK7WLx56qxX5QAn7GV+z
KxCUT6VJlZrfziX5A2jSPfD7Hg4o5azHYHzLxgRq2GBT3xgRznvDTy4S8GJHO/M5c+edcchyGyDF
Eo1XKBltiyR4GRTbZTjWP3ok6htRwOGntiYupbbuEaaW+9Ah9SCow730JLiY2B6OSVT4D10Xm+z5
g3WkouYYylzv2ZhGiHxxfT+yHb90tHyIWp7kfdvzGHYOuCiCe4IBiJJ72bgGVVJ30TAp3BUtYI+E
phiQ2xmYGXx46hV4T9dMKZaTkpNz8LDnK41QZBMJ7z2cgkU8WhScExBugEkigEAu0pFILs89Ot8e
xigDnUdkc9UKaEL9TJlxB3jyJ7xGwgRZ8XnInjqvSkDXuCB1fA7sKnzLzRz7EX7VjvzKDUyWaVli
iwtrJN7Mz1pMvm53bZJYA0g8Jla07HlnGrAosAyfu46dqTXHBj/JGCL1zMxH2zbKdRBm00ZYRr0t
u9Db+S5VKplh5pU7sKuSHYubpcF46JfX4+AB3VkMikPQwp8b5pe0HY1rp9cNxkraQQxoxHrStmDf
tDnMgrtd62ju913q2XdpKB4dB9za5KiNPY3f8zB/I2DRW6W+eLciK11Nqf0jYzgEq4EWk+xRAHEy
pxmWlHQP5EjaUgZurApFcx1EBqeERGyD1PtuGk2/SqfsALHu3s6CCFswOXe1HH/1qnht6yRiW2vv
+3JpPg7AfWcjVg9WNhm7qBbZXkHb4ZznFFvZY28x6+Yu1zxpaV0gw3VgPvqkIaCvi9ZjG9+lKTxq
KILmdub5fVRT+pp42L9GUf5iemUqWhdYPwhau+2i/NXRKiGksL9Fte+tAvxAyL/7CzehSMzDZgK1
YkEqja17mGMwrEQOCqoqbrrW+tlMy4dyyErpaV/z/sUvcVPxxwrcZvw46yZS3zxDXQYyf2YL+UWH
68YwKCoq5jIHTjo5OEfcLUEvu6MGwrOZZ8u5MEpK2L62oIdYb25Vgy7qGlZdlQHeSwlB2I95PTwH
uolu2WqI/EjzGAUv3lBXgj+oSdDeVt3g3dWtE18Y5GMAeOlXzaLj6fJJHNXsE7dczwSOOt3NoInL
M1vMa7i2qbANuJ85B2yybjZk7uJkz8BKOwZ0LC//gdcn3AwMOVe+RWlo9hCt+V8PddioVVI19cZK
5ivDaZ2fqVfQjmkJg4A3Wu9wCvvrzBssDga1fccKHOP6Gh/dvBoA+aHFtCP3R0I43Aq4777wMo7X
5W08Z9+U0N4qVlV5wynlqi3IEwO9CzbKGKjPGwJC4hKoLbCi/dAVE/+ted9G058xpKqArEFlkHGw
tpNuPFTkvqLdccB6O1ELtK3q94PUT3lKO21W80M91DziMSnQ3kjUjdfEFSfLgjKW1vVmnCCvkB16
W8n8nTA60ozqcKH5UgUpnyOqJxPaPzPpQUk23wUA1wYFcqIzIueKiHh8XESQr4qly1+7ls975N+i
1yO0dbBfvTEC1JULSdYDntc0rPeUvUusvU9qbiHEAYnxvM3itthMbvg652yOURWPD5NGQ0lLprsj
GJyOHNCAo1f10xVy4OlGBNbEQuqUa9Q4LiWlxpRu+N9Yfr7rICF7WEfPMpIgcubqGUmfeRy4Myty
sPRBZh5rcdXHBdZ2eAFGPQ5XjoIjqYf2aOSM831bGXQj5lfDGuebGZj5uuA8SjmqvlOXPFpF5VNl
w3hUA25B7S7AEE5nOJloDGQx9Eh8bwV5GDP6HJ8c3kjokW2139swmNag5eqNAhEPVFHewV5fbFPD
la6malMjXVelfVOB19/F1Bk7Y4jBb4g4nfdOFIcvCbgUenBu617rhMjZoeYq5tQIfoJpGh8bGq2X
rRGUB6wZ/rpO2vCpCOhccYJNH7PIZ0gDuQMKVDSuC5OQiVnyYCkFDg2gC67jPEoPdO792xqmNidO
Z5EZVWW1thusovx8dN+sEupz2drxLfsgIomy1/hozZ44CaZQ2wKlxu84cfJrgW71G00uk39nqK4L
b/yDXL2+CWXxUgG2As0r6HbPZahLKhI2LHpSHSjueRTRg+9VvxkKmutQD8U6imC7OLZhb5wyxs3Z
e4Q0rSAAYGKIGxHvx3CCXMYA7GeAoPR14C3bBZBcX2caNYr8vN4x171vNj+i2rl2NGk9HAdDLHlh
c1nm0DO9DnaLZ2j/BeI95ns7H+f70QEgVg+zeIAI55HVx8zvkI0BtXg3pu8tiVsXAT2EVUEE9RMk
nOYmREeyTQtVbCz6Wge/9skHJFx+EwxVc+tEZf8WodgmTX3sLkSa+wcvxocph6LbASHAN1GwkGH/
o0meGX+sCLugkfrGxkQauPfRMmYrMLTlDoxTwmnPSAj57I1dO3o0CsMqIkfA7J6GJGzpX4RYz6mc
j91gp1cjW1XmGWIrK8MGEETJn8zUHwjNHCjqfYShHppJmk7Ar4LQbx+sQj3T3UZC4NIrKlXGTuwW
gOU9GV3kvSTOCIbMk8msgw4UijGXjvobtk/3O4lIR7LFp8NQ1+k6jBhGpkb1O+wae4vLE7epadB0
sHNrHfnqySrMhqqNFjnF6S+nhEOM165blxgC1ljT7I0hSvNA1LvYJ+pvWiGA31xjuPFGiYanrdVG
ksQDSwXHrOUTBEfHQOACHorNXBvgXtQ8H0269bCR8cMbM2QQFeglZxqCZe3BlAFNE91YlQL2lDnD
GmYe5D2mLN+yroOyZgr6Ikbpk4HhFlif+Q8JDLEqjnJeBNmIDJbAHkwecT5CAvPtW4DKeNPTX+P8
0y433gPL3gjAn0Yar4p+YFHOSAr2Bvcn1VC1miVzLgQhbAuZ09wJ0ZuHoHc4CSTEt3r9HAOjqpKn
eXAhy1V5tYvFUt35cn7O6fBujSQKDuNcq6vWq8o1atLwjDjgEx0CMnQ8N4qqAW3vMq/+j+4hHJIg
GevUPKYVMAx2yxiHfk7L39lQ8zn3ZwbgiyLoZPyNWlkR+4a3BjTCicrDLJOSTkFP3DKovwteFvMH
WDn6GL5fQR205B1bst5SxG4Gk2NTW4O0+PoznMhblgm8Rsbq8DMKi+bWiWgJRRAvghXYx9EOzN1A
a/+ApGW+cUaPbDIH5AJ48/6MvORE3bJcFPEIhjKHppDQ8mTsr3q3ndsudo6jtvvrvBb1MelDUI7z
3DKtgMSf/XD8IIpYJ0JgF3BbyuDw9Rc/1RIuH8ITgrvvWXyEfzVEwPxlg8LoWNUxly4m8F3bwtYT
56DYAA0g2WgZGKhH5slkw3cUrQoMve/5Z27HJ2obTyntItzC74Qi5ONT589z5FSykUePdvezM5rD
c+PU1byBdDhw0C766pxI9ZOfnYOY4NiDtQvX04ngJiQDpAXVrI6tO9lU6dggDCIIMNsk6QUOHGyM
8Tl93L/XRLOi6Gi7YP65Vye6knpIdFuniXUkmDK4aMEpmxuEZCGQXC8mnsGNFJo0gtUGecZidPpa
4+pmb0du4yp+bv728QYDekKa5rcG39Z8DidBeJ+D3HjX1eM5s+SpomW5FA8NIEWXu6vFyW85cQKs
mC/oYywy9w7oa/JozJM48/B+8oW4DrYipFmeI8yTn09rJIZdzwwBbW7abtOyNpqNm6eMLeouGIoz
i8TpA8qXspXUmKcFOnvbOrl/ZEVzeBwtjaQFzOYqbrA5rFuvBlwBASx7DOqCNI2v389PviI4N0yH
SAr5pvLkK0q1FDbBpI7B7HvYLK2OtPAlZbGww+3Xl/rrEvjvOsz3Q27LY8nvxhNy6nKMp1mZtlGr
Yzd6nYHXcLTJU2YqueKKbnoBEqHNDiRoWiRM4MpEYdnR4qfmpdEYli1dshHynPN/uAXoq9FNYezR
6tSshFnH6SFC8JKSC7d2+7m8zNKZ5n2TVPszt+B0K1puAQosB9UhQ0SkXx9fkTzmZs+JDV2uNuwD
mqNiLSELq3GJo6kMxAYJ3BXIjdbKHmoLRDr9pa8/w3KJ01+B0arNjqAcJGgn64OIUWAGfamOdZr9
AgGlt3YW/hjsIo7hkzCaw7JVIwWL1Rmx/CePN20E1l4sWovi8WQPJBGunWJ4RMcBFj5xSnX5u7AG
wLJFKtvrenKn3f/8TaWJ2hGxMB5671Te7eYNjXTkNsfJ6RTLfB/4nJc1s0kXzc27NsnXW/mRQTUm
tVFlZ77v6fbLbw2VAAsEjxZK+lMyAenDrFvIpo6OmRe//MhmW/MjcFBCT+u+nIOjk5X5sacRtqH1
fs6JoT+7PsuxkKikedjsE3WpA9bWcEpPHfM2Jz0y8Ab1yPYH431GbwXzeEbNvOZ8QrCpn3nqIMza
X9HoIPkm4nBhbSFFkHpehi2sY2HtwpyAnhGO+RvDLJjvxliLfV15BEgi93sAA0Jzs7EN+QOFjIkg
Bf0GjJKy2s+pla17MA0gKDsz4OHWI/obLh08IKnpfzUYCtR6oMRlPlFa6dHAEg0+f7JppNP0It2v
X/QWdLzmTdJOmXdrcb5YNUrKaaOKIE52bjpmTwPjAg7xJUW9slHuy95Ob822zfMNWXkzp7LUbAjr
KxMzWSeJ28grPY/2r8E3iKGai4j0E1xNSD0CStcLtAaElHmyPsTYzVbW0CuOkslwN7WWsQWSWe2m
uCRSirzRtdGa057xLdSYCjxW2pUkfRaG84o8CwmsiNK12bfium4KdJB5aYUIW6ixd0VlyJuvn/1P
XjbqXYpsljSL6fbJW+5WmQvVjUXNa4jpmF0DkmNRNvctiSbPZpwOZ+xN/9R5y9MucDdR3Gob6sjJ
RpIpv+1G21FHdo7okPoMmtwwtR5pENR7t3XCu85NDEDPibWuQANt6MXZZ3aYT5Y2MBm8bjamFRNL
zMfV1ZoaX6vSZOavLTKRA2vnKdKMkwnmd9xN3TI9tDc+sqivb/ZnX15T4AIRgBvhsod/vHDiiIKT
LdAIEeXmPh2AyaI0TdajTc5UKD36MZ5nvdo+oaWsNAXavuHcoer0dafE/lD3nVQPQWmXHQuNdezj
xt4JGMGXWQ/reezz5mHwkONqQuT2TLzIdyDV78y2snzF/24ry+VZaEzPkojatX16C5gbVG1Z2Ucz
LNMDpVm8tfOhxRwate+1tMbLyGVE9/WNP61e/v9FgaNga0YDo06WOHdOsljTyid4yc6vDZqMz86U
pndeK+zXry91+kL9vdTiTEC5RaHknNzeOp2jpgf+f1S1Hu/51yTgrxHq5Ig/IorjbP/19U4r3OV6
GsMrFQk2W+8UvTGX/SDSrDPRr5g+4LlOgzKO6b7nZy702XPDDWSbgi7icVb8+OzCqVVNVAXmEUY7
Kty0me5LrE8rZ3K8expm2TZdBmAUTvVBxro9c2j45HviJ3Zdkz16AUScXN6YExW1wCmOzGIYziHP
HTkf+op50dc39JMH1AKGxNspFnOiI06+ZwxWj9/QAbHtiWEXEDtUHERR6l1TZJLwSKMj2jVCN9Se
WR4++Yp4yzQlCAXmciz7eOUZll8MYFXyUzo9PFc/zX6K3snevv6Cn13GlawjHn0GDpsnZyIRVK0M
6to+Ul+yKbqIe6dDOUJMOPN9/n0VlKsWG7jE54kzaHkr/9O+gcLQKl0ICptatsywGW2h7+Ki3jrJ
LUTGkzta6ebrb/fZRT1+v8UUSD/h1MqhcIPhRCj0cZSiukxhvz+loeswUNd9QipiK8wzVzzdTSjS
WdBdTmMakgjK+Y9f05mVHwcl9ZvXEtCYKaO+GhkBgUFzwJP5M3i9CTrq2BMfdOZZ/ffSGkudxWbK
+R13+UmpbASowtHm62OZzd1DOeXMYpXwSUQLzJngoqyl20WSV+6gHQ2j4cwP/O+SgO+TqgEnLwZM
LNEn33zIST6cFA/sXMzIvP3XuUzlDzkZt8UU8tbo2twhky4vCLg/h//59zGmXMEbg09p6Q3aJxdn
ZGFwchEE87aj8zbPE7nkAHar+sw9/nuc/rhj8aqAcQDkRQuSGv3jt/Ryq2AFz9VRk7tE1nQiPLCg
mArJSY9TNa5JUyfANyCjA+YeAnpXNOndYA/aeBrjSLkLgYDswAjVJx115LP7rMmgqrRmMjc/v378
/30i+LBscdj+oECBIPv4YavZa3zVO/JIjnuzb7zOWudQdEl1IcCXeRYj/FTOe5Ewmvv6ytbf/uiH
G6UZktGQwJCPs987ReqYkUhQMHTG0UhM/yZsyTNtHITwyGSgIwEURZVZ9XXyq04riUDGCqGCYzdq
4hUrBYtqPtnihsIv/xWHsXozBvReGyfoYmtttwHpaYbps0pRzlbf1dC7t7ErEbMXvcH5Y/AZzG34
BeFXu1k4gFA0uyy+NHRr3WQMeT1QVOE8keLgINSzU5T4C8h4IpmnTZ5iuAX2AZTiRBAmoa3oNtpy
8TBp9NdLNAJBsyLsxQWMgza+N+l7AIS1a92iebP6O1OSumjXHsUq/QOyW3SZIc8rSrisDqz6N4Hy
lBQwzWyQKVdFwKcAlXY11aIgNIc5HABM+vXouxx72gOGLZmmlyHhLAlj7uC2Su3pZTZjQs3KzLoG
56o9FGAVBpE6xC6Tj21z3TWzF26MaGC8byV+Vx+aPpsLMsZJ8KsnurwbB+MVEkVbo7rN0OAnWQgb
c5b91BzZgKKL3nYmBNookG9N4CQIQeKY9KuhtjHhqS78a9SX0x/D9skwccqWr2L6tvjFZ4HDNTrA
+zuIQYDa+uQPOnJnBgYfVyDRLP83md2M+dzcAYc7K2JFt0NkNem2qZKE/hXi9BdCBurrnJE4OJ2M
rNNVWYw0g53YCK+TPBmTXYE5LEX8ZYCAt7rETZjx5OmjAfSflA5cox32sYYRjXTy5SDISDok0wqC
AlTD5YyHTce7MHUZqrXbBs1PZQOVXNFnHl6/fiv+2Y4AHC5FHid8WsnqtKGf232GDgSapO9aCPOy
1IX+3A5E5CBMS5/btsnvvr7iX3fmyWvIyYKWLj+hYls6WRidZAqdcar9oxFmDbFncYmqD6eZWPm5
H0mys+R0SYG4nGDHKPutozZ6dqNAvSA5RUrtOiOsXLJl/FWa18rfDbbvI3SJy+p1dMU5ptlnn3dZ
wx3wPwKWmz5ZsvKho+SksXX0grrHehan67KNZwjRHjxKfE2HVvn2Plw0onGBJjVrib0aE5KIJgOI
aZrCliYOk5latlIMMbMois/Mhj75GV3Lph+5cPdAf5ze09LvIWbPAeoQ17wkV7u5gtY93+OqY0Di
2f8zXVDT9qQLymrq4SO3l83vP6WTlwdwnGc/uLBJfd60ZmnTfrDqWwTQr4TpdCstx3Ld0uVYDRJF
ydeP0D9bKw/tMg6iY46iFCTIx6srt5kyl23jqAZDMRZSqRHsoDMBuvv6Qn/v28mzqk2HG+oCBoAd
ePI90w4r5BibPgYbA/Kr7ElRJ8NryLu30Ifu8G5iUSrXYo4w6QwucXQ7OtQ9ieVJPw5bF4//m0zd
Ht4hSCAXyUYX0DLJwiA/81E/eQIwKdO3sGjV8dfJJ81namYhk+Ai7xq5RzdXx+tqGENCbViUj5GV
4TI4c3eWyvHj3eHACuaVmwMC1jtt9JdNYkMQMkOYpV78NmMjfZIhuxXJK4TIhk0g97HG7b7yUwN+
fEn+7EtU+aRoOlJcDO3Qo9mu4zMto+VZ//ipIH5gtIUS5PC6nrZLGzvvKjIcoot2pndxSPtJPNdN
O6Jvd1Kins/chH8fRoVvjN4sLnGcj6dMoTbNyUl1YIRhxW2f+Zv9aOmBuqYJUvUrjIzWIC9i7G/7
Iqy/Z3PtHlPXMH7lsg9/hZNv/VFp4ryxWZnzmWdC/vtQMIvjkMNpkZeFLf7ji5KnuqwrWUYXCp1K
unaxEPxyk0iTR0hnmxTk1g4n2CDg2jmZpwEWNJIPUKD5k/yZxgp4NHgsuqsQcfVT0rp+sM2nCI5c
WwcW6ue+Z0MDN5xWOA8b49ID72iROqGZi1AdTa8Y+aZqT4QBOgMfZ2uD2tORyTYM+ilbtzpFcmox
X0xXJW0dtChtMdyOWQ/D0Q2i4XkeF6stoXv5O6OrvFhZdiCzzUy+lAXPnBCfVU1fARU+X4J/4tSN
v+vCMPse+NFCO2dZPDZe3hP0FSUFsR2e2+8hTmTIegZMnevOkoTcuXM1KL6VWd/pacgeVG5Y0Xam
EDpXr5+e3yFvLNiL5Wyr/laiH38ToGhd3MRgQXk740uPca1LDuNA/AqvWEnvFiPt7zpDu7f5+kk9
fS/+XnjpjsCi4pzwFz34nzUbG0zbJEGfXBSc7X8msjMM6g+5JKdFjXVuZHx69uJqLteyoRtJjmCn
YoXW7mWiwiK90LpMXDzyTo+uinFKt+67ceGE4/jr1wH3OV/hryd3KMzs/twr8M8KvnwO1m0Y1X9P
W+bJXpEzGU9EopPjCA2NijIQt23LmByIRLgJZpvUGTGY29yas6uQBANUfvjyo8CSa5jbvzIVx8+K
Zf9W5law/foXOX09//4i2mPBRqi6AEw/PgpzlvkdufPmoRM9+VQWFvbvsePU+Osqx/rZj7Fxpvj6
5FdZhAOoBxZO2D+1lx/INDGhZBzA5qNWVUzLRvz/syp2E9LjGe+UCHwCGQtWcfaZOb0yrama//cv
TgMJMi6zWk6jp8KZlHQB0iWBiGnDA2E52+Zh0vihiPPsrghZEv+X6y14WPzsPJKnaLSZwDG8MjDE
s4aW4KaVFtDwhrXne1vGMdrvyXTOtCM/ec1dC8ocZRIPIIXKx9/Wmw0UT1OVXhQZJAS46aSd+EHw
kkzYY3tfgk8qiHj9nx8ol0kJwjpBTUbJ8vGiSC6tKIIHcPBIuDoYFVos/BNiZ+VC7AbXjX98fT1n
6cX9d69d3i54lehzlp45tdjHC8aG6lz6rvlF7FUuFZBdUszDKRCXowyIFpoA1t3a1kjMRAzb8m2S
QYePp4mfWy37ApP0GL0ECYnHLM9LVlxfRESM5IaB92nsenIi/KF1HyY/GR8sgEZ3cWokqNqWURQp
Hx4QOENKwg9IR6vD6L1p5+Yef2VLwGk1pG9weuZky6neu3GsXF2MpZUHmyAJsksOjf7iF+OvDe5u
dUnaI0duOdJkXjvsmFe9EbiHr+/Yvy8g94r3nT4ENROVw8cb9v84O7PeOLE2Wv8iJDYztzVT5Sme
4vgGOU6aedjM8OvPg8/FiXHJpe9ctFqtjkIBmz2871rPYm52e1sbYtw+jjfIjqNPbuFVCw0isLIo
u85IpkTirASvaZFd+Azmk8qXt8X3pmuqbiMEWQyPjvNlMcbgCGN6XL+w+4bsXIGik5gw2r+GWMjb
KbXtTSLd4UJ5/MxU52igJRmdM/BxWdSVuluNed2lkFRHZl9fIsZzOlxJUdZl7wCNL/E2z31//15w
sfWx7akIQsEps6A4cSCwOrsLaOcS/tO5G7ea8oMpWv9Cq/zcA6ZRrXOrVF2/PGAoOG1cRHlJMqYl
SB5nOss2mU1a1U5X8c1s4qqT1zH1EIST+kCC1Pej62sDjwovBwwW3fnDRJzxeXgxdmGrTzLwwijE
GGONdJHbHsZeTcBAyReVdq9Zcz0Rb9c2T4TIdc7u+59gfhlj/AKmIJqISJu+4AzDsCkU1Z6cgzVM
5jWZMqREO6Qpkl18aSf1dUyhgaSOCI4S1jFb8M8325RFputubx4Ea9aMlHHwZ5MfmGSPDn6FcC/L
DNvG9/d3BszNVSnRzNoTxE36oj3RichK8rxsvKJqECObmm9BXZF9+ari0SB5sMbSMvVQ41bCSQJ7
m05m6WxNzLxyq9hm+6z2eYJ2zi2b3ou5g8fvf+G5x8LunQauIH+amfnzYzFCQgmBFbgHEm2x3brT
dNV1WXE90HW7L5pMXFh0zr1x1lY0TwYNBjizn683YUGZLD0IPH9AuLpVMvZ7q3Jqa2cXM4Faq+9v
b/7rPk9iIKDmvTPHOzpEy4qVOvYC5lHvH8zJQLxejRHRtJT3kPd/f6Ez90U3kZUUfiQQ9qUSAEzu
RIgq35KPr303ssyf4rYqbvGeORew3+cGlc5RlaqYSuefCfrzMzTxqdPyNyE+pf8BfK73boLbcIoF
tqXSfA5SNNIWh6p1b0QQHmH3rFsFjFXeUb4nnjy4FhSXvr//jyLO4knTstFoLGhzi2x5vJeKP3W1
tJVDDl4eT7NaTk+BaZJsn5Oi61QxUUJtaSCUdys3vrKbJHo30zJlf1PqEhtRyZDZ64UibgaK1IT9
dPQ/DlOat/kW3xA5Y+4YuWR0lfl9oaJd3KHmpFbRUN8FTtBeycStrhV6Hv2qlGaLUYZuZ8hxyYmT
A5NMd6p7y78SJMU1dz4qy5PaxIBkIE5gcv7+cZzZ66ANQf1rMvbYaiyB2X4NQA2oRXAcpEFuW6fD
gXEwAT9osE5c0snTGpN57SZ7ttI6qUIpMdqNjYl2VRdp8F8dadOvVvWHlFxpp3stu1L2B1oWRYzD
25x+ZMNEWWjsiRrbSkJ+PfI/o+eROnGx00vNB6zkQoNcp9LxyUmGWP67Cf3itmSzF6yKyMy7TQzr
Pd6pJQlOqkvi58pvVUJIGlJXCJWMqAYQppi4P8LUxs1vD3n8VoBkeewUvbTXVsEh/MJndGY6YmqY
9zvzqmQ7i/mSTPOwE6UWH8HKAmjyHWsbR8Lf1lGnHWRrtRemo68LP+pTlYkIyZTmONb8//855saB
mrjCYIeV4/C+hd7iVCCt26nd+dhJoRfxWWdUltP0/+NO6TKSqcehl2PNMgYGOpDiOqlre4rVjO1u
cFrtN1l1xBODz4QoIir0gt8Pyo81bvmNzsBH6glMHejCP9+tmMhXEdOUsJ90Qb8kOHSTlTpFercb
9W58Raoz+N6Uzlx1zN1BuKObAVqFs/acCxhKCD15K0blvjDUOW+RBAJ3zWEpOKYOFNQ9x+p0XGWp
Elm3NhUgrwngkx2IJh7sfSMMBY5AkZTvTZhld5HWKn9sW8HOL0eXwdySVmBcuOczLxgpCdFFyMLn
cJt53v7nBbcAAGoXq6AXFa62F1rfbToHkKeWDv4LIbPu41SM+f33D/qjarh80MiiTBAJfPxfGiV8
SygWgBcf27HLiByFIdeZNalycQVSCa9kjO8ezkbnrAnz6bGaQaHqw+7p+99x5mua012Yjnnf5hdp
WNyr6tSgMfU0sPnXMaXvw1Tm7jqHb0ioq1Vf+JrOLILIhDizEBdF5Im7GF+9CPqeyjjZD33cvlcD
GoG1URjKk1IW8pKC+dz2la+WgUxbiHrlcsnt/CZSdI6tBzNx2rvCANkmXWs/EFYOJWZ4S2XQYa8a
/5RBchdXhXlhyTuzt5iF67h52L2iVlrMHVhhLTIq8/CIDTrtN0ZOoDwsEM0QF45DXx8rI4gVfy7G
IVpfSsjbKWg7xGv+gQOC8qpMRvgXD+MUozBVunH7/ZhZ8qFtqixcjcmBUzo784/dxz9fjMW362SD
GXmxnWgl/hiy48u8Ie0D+3tdAUvrhjtR++G0x3psyRuKQ4H57NLD8Hdm2xfmtVsZxl2GetbHO5vn
/l4YPpqBUpbNtR82iCGp4loaFAyDDlieSZCpjS/a0rMJdgIoU9iXoOVfD1tzDgu6UKwa9IOWqN0i
N8ZeYps4dGqej4chNyZojxYQz5UgXBJdOD9/lbQUV9cFPqn//YRJcedjYzgHSFBS+zwP9a7eOpEd
p17dlfURtJ+2wTgeH+w0x1PbNnhbsVJeKOB96UbO7/L/3fUXMThpjxVq7NY9DKaa7wo1xVzuh2Od
r6mzAvPAh2Rgj48c/bkeFHlXDzlyfPpFhbPvSL2gLV4nd6U1SWMTGSLID3mfkaKoxbzEQ2D05ebC
6Ps6Zc2aC/a2HEsN+oWLDUDeUnefKJQd2KUYaJ9bYqCtKsGd7RMLRl76IJJ7tUor5xQVPYaupB7b
AQCEipnNR5sA8qMbdzU7GXKQEeW/6m1e9CxhDnoVPNFquiYTmrhxkmdV66R1cUAujKkD3WTZM61j
MTVQe0YQOo8Fd/7ohJCRdt/f5rnRCImYMzfr0iz4+TwaKGZhnHKL4Bgiim5WgcQatsukWQXcYD7+
UoOgf4qMSns3at3sL0zTX8tKGBJmdwBsYKbjpRnC9s0ydcYgOuo2qLJDAT31znBkQ7JvCNzspFQV
jVKzj912lcemxXObxmS48KrPzWr//orFM8gLH2EmQJojn7/xFOn1CFfFMVHMW+GFG2bQ80A/L8hU
V7H8IIJ0aNAuH7iNBLFsgLseOwCcG30Y7+hI/cd/eJNv7CuwVvhzZLcpIvXBD5qT08D+nWoYTo0Q
v/mrrxgQ+8QttqNo9iJX9lo2/bKEjGeEE/SpsLmiXHZqZ7W/I9EKZTZAXqKzC8fAAetvY1FBXyM3
J6ss5PR1xQdG4nulPjipU1EMJeJ78seHrOwPlSzY2k/RSWs7jxrfI45ZUJLRjCDcjn10FyZElk9V
vqtq96n2y1MvTbyV8b4KgLeKatiT+w2qLBhOvVt6QV68BzGMC+gbB63NrvBc/QceFZpLeJ8NxZMs
2/GGv+MHZxqKr1nJT5iep8n64Tg5dqWZBSGA2VSdfgTffUfhiLJVjCgv7wRyhdnXiAl73RjJVWbL
v0DVnnKth2THGWxVRe5LPGjlNpQcPbIWlbyWia0t2qPTAxNhK/aMJ+EUy8aDgXEvTXmoKRavcD64
e2OwDooL58cuB+gounuAWQEyL1PSnGyrcvTSWvqPlZLdVIFzchMfrpAaP8UJPQJS7vbSB0c0mFsl
yo/CnbzElCc3U4nUhfwTh1JbqWl9L0lJ653xVDbidggjZ9VY6uMg1L0YYISxi3pR1GkXkLbsdNm+
dIKb1iZyox3v3KL0TLCjq5rSGSSNgzu2+wmL9QbyuGdYI0ySCfuFNciflVXvoggBpxbasDqg3JVB
eQwUZw2oK6a5op+6RAOhlSrqVRDqv1X2MCQkWzdIBHcmCio81OBrCJT3EheYCCo0tQ6fkGYlB1cv
PNK0rjQ3PmDIOKXGeD0UOuzFPn7zY4aMLrr3KRFExI5J5kUh7PVWK24Cab4WLqVdnyx6G0ucSfpF
D0C0tMhGr6w32aTX8Ohv6Tz1G7RT26iz7JU9hc2+MoMD8UQVzysnuaY6dQU4olF77hK73HQVBpfO
P9Yt50UoZ2aWvDlZWT1r8DX9sgmu+tJZm462oxKVgxwEM9QWJz8y7mOfkGCLDzPKjBfAcn9CP9iL
4BkA0j2eWfIq/B8G4uJ9looYvkVaey28PM0Md35vbIOmiz1ZujeQ0AEEabAAc3u4jbCsMPv/USEi
NpUzrVsdijHJpkPQwk4Mw51UWphUgXZVpW23ccDCtUm9m+EPjZ9vKgswrZXRAUV9t9Eb2Hj5SJ52
SPdmN5XRldPBvhFEAgdwRrvUM4a3KSx+1Jbu8Qc3utvdBdG0V9MSehWqpT6LD0kv/4LFO6hd+zgB
WkA5srWm8q0Z5IMTTT9jTX+iQP1qQDnjK79PJuvBaszfUH82Fqneeq2+YCXaFnk4IgFTdnZDYDHa
OVWRP6yArl0z6Bhuuq2RqFuzibym09YlHfxJpL+zquw3KBb+qpPcpQOFE9XPvDAwT3lR3HFm3heT
fCtq/Qrr07EtMK8Xdb1TK1ro9N5fOg7Ye6UAWeUP06101Vep1fbGz6u7MVFuu4i9YB1golJlR8h1
8ir09imPwpe+S37RbAG/5Yh1X3cIUewffd5sMflsOh+XoD4+jnkTboysujV658nttWsLVyj7gvDO
qKyTNcL6k078SLg15spCXQsHXq6FDotqShWvmoQZBP74SrX6U6ogDkQmv+lU1/NDiDRm3P6crOgI
wEZspTDulNRel1q+j5VuC1oHganxLuriigYVBMYy+5s3zVErq2PZD7wDCU0/ukXH8jZ1wQMcmpM5
zHBBQ55YPe8ixTmGrtwD1EuYKuWBCs+72rgPKL5RWporrWwq7Af2OFvETokoyPHN79FP3uk+4eq9
su+cbod0RltN+XAEKw6WKX/q+ulgOWW16WgX8OX1tyrZzsghfqpQiFeKEQZAo/xTIKKdFfZvQZHd
iqS49i3YCEH9QwGdkxYECGniKlH16zE23hvX3rttffCJzG4qewvY6aGN3A1+Koho+W0KQWktdPkK
ffGKbVi7NnhVbQtjp4dUVifqPZFHXjGqz5nIrFsKOBvUUIeZABMqPI+0exxG9x2D4jbR5K8+83+5
6UhU9/hDteVN5gZvVTFdp5l4qlptb4TQcEBlFRiKem2bVMXOIAp8o3SAoNL8Jx4OeKtTiIcd/YeS
mgz/YR+N0wE17N8iaANIdsGPQk47TsdrEZkt6g+N4mCrJSvTwWkXVxDcCYtvKshPcfynCbSdGagb
CijoNLsGeFUR3+R5eggt6yR889BWMLx6cu+gqxSQKx0/31lmvtW76NSGpAxozK2BHm4K0T0TcLFS
TaVnVVbhgbYRxFCbCIpIy7bg/R9A+jwwb5OuPhz6tj/6fq94kAFgsLqnYYYyOABvIVsc4w79c5K1
J13xtyyB7/Eknn01BVCuQ4vDVIa703kLZfZclOoGqst97RZPHPGfs1C/bsx+N6ZM5VQ6T3kygTae
5+KaWIQSurHaS2XXVsoxVvp7Ktc3yai+GIV1Oxp4fYxc/0VdDr7Y3HNvoFxiPki3fi03rjOWO2S4
ex/sSiVZBAL/xWntU9bat8QtbIPA2JZBixxi2A4d2BoffQ651eY+Ne1nvPJbLfXLDbb2dSX1vWDN
VKzOXmHspCUbqFDTcvPK6rJjNTMJu37Y2dm0Fyp/vm7wTk/bxNE8EZd3lZCrgiEcG9k74qgrfOQO
lX4KXDVw/8lkRo61dVHIWzuoXl0bwz4M/UmHT1lCSAWuuhJ1D70nNtbSDt8MtzxJiMOraIKRnRaE
agF0CRTlylWGU1GGCUUGcN2iyw82ooXbSTevq1TknjaMK8jeD+qYnuwGSJ7BqI34VkTjv4yxWGlG
8JfEBxjcdrWOBvWmZd4yFP9mplpbMFs0Pxk5LSu7qRfGupPaY1sXf7REXSt6+pCUw8EfCyp0GhLp
5iSF80i/7EoG474NINqSN762Sh3QHJpLw4j++IrmtQBrU114rd/o69aZdk1WXkVO9NCyeYvt6Fmw
P6iKDjZS3wUAjoGguS4JwUZ3qX/xVQfAZpwTHl1lQQCc0D+ffnxF8mD9MDpyXAOfGAHerX+AUR/k
VQMHqd8mUBuflcLqxA44tlq+GrmRaDs2YnG0kSLukgtGzjPnMYq/mF7IEMK1tLRJKY7eURA0gafG
jfmnCePyceggO+9BvJr+ph1NZG1tGw3GOrMqI7z0RGblw5fjiUNyHGimuSI8n5X+qblAzWTEt1nq
Ibt6dyEwbQ0T6qaMHTiPxAXMHGR7o7hhfrLaSjtMejX8/P5Ieu7gjdRn7lLSVGL9+fwTqBWOBFqF
rZdrTbcbaGZttMSJXnpyDFa1XXcX6kxnyncU7mi6E1XDeYyC/+cLarUylz7VxOvDMhoOjuXkxVFT
25R9f+67YNnRl780sO1xj1OFE/cW4ar2E9oR95K2anEWpTeIwxFoC5gCRLHG8niYGmQiw/jyD6TS
pD8tq8s3adGZz4QHXspfW3bv/u+1TE7gs6gd9sSiwoFWb6qRMYQesATzEIMhSA27YFnDol+qzbQe
sEhu1FZ1mZmG9M2om59V3zp7YgwE/OAcqUBQX1KmLr6Aj1+Fz2x+/aYleB6f34YM5STGEAi3S1wR
6yrdidJDemCeJrOuY85oQxSx3/WDK9uGg37hhL58Abh4sU/jcqPGiQl02acdjAHuK4vLEfggDqxA
Tp6gLoftwxz/t2oqrXgaLjQ/MLIILrbszDlhR1HELZzDxGy94RxWsTZG2jqByXbhrhbf1MelQD/Q
A8AFydF0McT9SbZObzKthKAOjujQzZ2lxAF7uji6y6fsUjdreb15GNsgaBBZG9T1lo5sGdZ5Q0AM
hR2QhT9Lq/tr5tOwkoCBPdMdL6Emli9tvpyDgnzunqGVE4sxU3TWgIK5cw+FAf/QBpfnYYgvMENL
88JscfZS3BU2Vpum6hIhksRYpaSBDrawh4ztS9Sa5LIoqbNiZqrHC5X9D23TP/Pxx9fAgoBpAJIU
ovXFncW9rKc8apQDwFQj3+I6actdbTTmTzof5B2CFe8CtpVK8O6mke0eWNrF9GSoSYIFSA+opFb2
xrLz1vFqJyUuoQiiIWGHgXQYXBw3eAx5gT37m4nq5NDC/d8SwUT4YgsG7b+0F73YpkZs/M61wXKY
kDsiH76f8pcP9eOjY5zQW2DaAxX/+Zt3p0pqVjXYB0uTxV2BJvowlEl3hEWsXPjobP6qfx/ox6UY
JrM6QhfE632+VENIyGApZDQSQ875OOjiU6Fn8l6H7b3zaz95NlKruHB/y89hviiCBKzrCJyIZ128
RQqXehrnAQi7kYoIdAi5byI8+iutUYHKpXG3+/6Bnrsg3x9167l1gtLo812SexQ7MVw6b04A6Fdt
oyU39AKVndL12RZ4p3bhsX5ZTOZbpMHHMKW7x55g8QrJ50FHUBruQZuweuNBHoGeoNxzn9Hp6/hV
YWW9NP4AvbqKWVjAcNbZLS7bkrIbrg9718atlmKp0qW11mZ2yoWfeO7Nk96NCIdHMk/un59JquNa
rhMFXUiQ6Zu4i5ItkUztL/DWMxAdLnxCDezp+xcxv9nlcPv3oosX0ZV5jnTfyY51haWy6sPqNPWp
5sHfxGfvKG9+X2X7brQx81WuekHYd+a7ouE8N5sFyjZK/J9vOQH+oetJbB984c8w9nzc1zA7t36J
y+f7Gz0z4piA2UmwxpgMvPmn/LNxbCjqYuAPSEdvC3jdMu1xxMGZthsbq8SkXmpcnL21f663uDUj
zviMWoLQIez91ty0v5pMbdghenJ/fH9nX/aHBs0ZF/MB1SM0O3iyP9+arPXAsN3B8TJiru7RZdKe
A6++dpUQR0gxTfR3igELqF6GJ3R2xaak/nBhJfg4i/wzkiD5oTs3MUAIfgwazcUHhg8y1Qm4cr3c
0JIr2k7iqbNyTCYVSenoO5Q1lOliR223R8dXU2tVqQZiBwkOvVvkJ/65lMi6+KI+fhKDC6QiRwXx
RUInQyscSyoznoMg5gXqr3Ob+XmyLY2gPqQZYfTNXGz//nV83OjiQXBcY63HoA/KawkGcEIrw0kc
IOnQkhwmmWidnTVF2U89nqYfYGDav1Ghs2SapI6d1KlUYhjgo34VG0N1O4wjJI1eDtFVQIXwR+RC
wCDiRbfu3SYWr2YYBG9hwr1fN71QH8khzrJdlVt2uCcoUjV/gGb3da8iEi/dDD1x7z8pHoUIZoOI
zI2g1XEPGlUJxmkMxvCV6a+7Zp0vxxuhSiANItSo+Kh69Uoim0HVvNMj5j1VG63rMq4ie+NEke3v
jMiWaHDS+HbktHgbpwxBzGgj1qfSacs5j9GN1WNdIlAGjm2qd20SNPdjNVPgLRtrxipHYmP8qJEV
qce+w6NBTbZuUuQyBlUMkheiG1/xqz+tPuXWxmoqrbs0bJcHSoYtlnW6NZyvaXYvm/hBI1rDDRXX
E4QxgLKO2rUCLws87dSThCD8O6q3KfyxSOw631W2/iSiC8GrS30EXyfqcdS2DJqZ0LGYm2ABlaPT
2MFRKmSBrgYIw1jG/BrD5/djczEpzR8E96mioXJZdFnrP88UMKgZHH3teLNbjXwfwsaitRtHw3AM
qDZeYqp8nEyXnwJa5dmnBGqMDc3n6+kilL6bZD4nV6s9QSEz/mooDe+BfMOxb2zfIfzNZJJojcTi
mUtdzdY6Glf6Oo013aF3BHNuUX6E/m9mGsam3k5fTGXUCZ8YO8tfqcReAlce7WbfM17EhSe2OO19
PDGeFYRONPZsABdn0LyqMj3TGterAqpV60i1A0j5DrTYWOY9ETn+aKgrtSKxg8OoGh6+f2FnL48+
ylBn+qCjLVYRhyySOoc84WlVRNoSuT4o+8MApjbmqpRIyTvsXuk2aA3jwpW/zp0fcndALuyX2Bsu
p3NU9GCbCQ9rRDp5GExCImAMp6iv+jq09F2t0H9f54EuLuXLn73yTKXDQY/UfSnadYdJ8jg736uI
Hzzxrslum/tFaqUTgeV3xo9GLy7NA4vtAe8ZLRbHeehUkGgwM30eqUIiK8wz8uyQEeOiC9E3/phS
Xa7y0MmIW8kv7Hy+vliH8WAysMj3RfS6eLzSdpLGKFzHm2K/e1O6wnpXolY+T3FCQdcWXTgdhqR3
XzUjC5wLg/rrNMD2Ehcvfkm2DsjuP99sqXYuzTHGMObBYuNmPZi92HePxAT6r98P4C9TG88Vmz/l
yzlfGDnP50vVHbj5nh/hyWZwXuPJUbODVjXEPH5/nTO3hAGU/dZs+EOev/hOXU3qNd0KvtNcDq9l
NhOqkiygt2WoxdP31/rAx36e1hxItpgLEe+h33YXL2+cnDZUQoJY6s6PAQAOY3rTD+WxIvxBCev2
PWpFjX6IAf7kthZV/jppfssu7PONH/dkR+OeLt67PjTjvQjd8a/mt+2RQMOmv1fMwL0XaUYLkF5K
Gaxhu0z339/BuaelCWxD+FrgQS33anZs1KMZsleLVL37HZPiExL4MfUvfhZC3//+YmeGOgFrtquj
G2bjvRTlpQIsCbnT+LLSoCsw7tWs8z6MAaJztOldJMBF1pJosY79QNleWFvP3SoYU94SHxkQ1/nX
/bPv9ykgseCFrhdaQXIdmzZXYTdcY5vWxwsW+S8Dg8rOhyabRVZDvbYkDAIHymy97tNjaERttjK6
yn+yfLuT0PgdJb7Wh7q5ylOithAkpm92PKpQ33u3+jsMah/S4pCTgsgtnv6bSIB8hONvktOXjPUD
eMTxMW4znUCFIFTqXT8RgEIGrZloF14Y5jgeyr8DfL4PF6aViZMAD9DS2Nn5Qmt7VQGxi+5xgwmQ
3n1OZnaa6cV6dtduKlMSQOAn6TZX1Gg1YkhfAYpV12rW6ldWPLz67Hb2qKY6jtZViF0HbW8TJsZx
klmxpkhVrOq6649h2Kcny6ySrT+QHkLr27ohTcvfE+qFCcNHu9EUzrB1ozz5W0Jc3pLS4h8dGSDz
lMSEAcZ1NmEu/eu0dTtU8EG+CaWod51KYjhRA/1dDudsZY5ac5QpGR3mWJBckcTJiVAC9UAobrQy
SJz9q9NZQQAX+Vs0d+NO6kayHUpCK2IU04eJtb8u2af4ukoSKMe5PVTkOWkwdH4kGm21xNGHG8zQ
9qqJ3PokDDkcS3g/p5CUgXw72VW2M0h6ISMl17eDS/BPWtZ3Eaq6DfEZ6YlSf7xKLZgYzAVyxVcx
rMu0tW9cf96YhlJuzHreRYWmukMVTWbCqOVrgN7NLkZchJ9G5PcD0yGjJgpWI8E7J91tyV9DKuDV
TTU8iohyx4Al5KCFNXEjBKrumrH/rYZ9tTWdYlwprEcQkNLsrnVzG8Z/Y+kYZaxWBut0VgayCZmi
tV0zvxKPQ3pNHslrJEAksIY8vCpkIrbhfd5w/DIJh8N9utKGsH0fe8JZq96gHx/56oodarCGmt2V
JDUaI/LCVtgPkoMNTC9V9YiceFYGbtCMhvK2QGJPaG4zbk3Ll4e2dMZD2fd0f9S8virqiBxC16af
nyT2bRI3wlPJQtoXVW9uJ7JmV3liWysCuqprA2nEiigRZ6ONbnfrlma2KmPrsbL7bFNkSnKolbI5
KGbdPlijHv7X9JX16hMTQHBxoetkpQjtgVCfu76O/HuiLeMTocbRLipHPLoj3tio+e3Urn9sE4X9
RKKZFEddsS9Nh5GPEh9AROiMGzlCpsNTgZslIk5mDPrca3KVZKtckWgx4N52Q1vQa7TIxmikjW5C
R+8jxsKg7aARQ9JiGwrqUUcAVmPBsEggty1ruE76vtzSCx1eBKWDjTk6ZNSZqvw1VpV7RU3Lj1eY
Ot5EVqKAwTCvPYe5NXrxNGBWJari6MfojhI/op1dNuaTLW2SMwPyR/Ih1N/cNiFXsyrHw2S6yhW9
dWs9iLK+cauBYByzRQ8TFfa1yqC+Cxtnum1TO7tijKu30zhYP/x0kDcC89LGj4TxGOpNtCnDqfDK
MpSnthT9GmXnuKXGTABb0di7ro5/EXeKuIcyz3ZyneIv/Zdbwgi1mxy7OPE0/XubWP1x0mV9SiV/
1NFltVIq5HmjAafEwucwrnR3ZKK1IFDForev80GJfhaVbV1DIS13dqeLXQBD/0cQd/ImUWoyjzJm
wWGcfkZI8d5svCfUvAvmJRwaDyEnYsa1Fa4nUy9PRe8bh1hD1ZA7oXPdae14G7e5eLFGrXxh81ee
YjKtVxLW71YLlV95aQDbbn6x83VulNSo1w1PkmeYiZ1CrRLkUS3oeNNQrXPDhTWWo4j6fp1eboGZ
9PGjmXRf5jIOVurPK2XdJWZiKubkNS50tCwiNccMyUJLffdFcbTqgt9kuTOcL8eBmx4upCM6uovL
4S4Pq9rIc89IC9RZGNPwDxGygLP1+/s6w6rg5EbzfPZ20L1cnkIr7HC91aXBsW5M/fmDZbCy1Cj1
dxMMweYagB0ixyZR8mOaWtAaS8StB1vMWuqgRf6L7kiN/+ihqTzFuQlkP+uEewmKdMZOMP9MpMbq
TBL50uyXATAZxmty9CXZgRtyJfPnipM8U/GQE0cnE6SyqxhZuf+7ESrJYAjgulBtH+gJZsTkllFP
xGgRyIcodopohZVOehlSoORoVmby3KSu+ugQNEOEmwrPhdqH+l4qFZStFpbApYrrcufFC0Z8wtud
sfnA5Jc7rxDWamKATupSP90Kf4weNTKd14PSWhd2/2eG7r+XWp6m0Ki0srFH26vxBqeb0CpQlpjY
TthyZLIu1okAInVhAH8hRM43yIFDpeQJHcy1FnXXyqRZgeU4PVZxPL20fegc0IGEYgXTuOHjIWN5
WGdpoYI8DeOY7GpWiJsyzbMDURjhLUm0Wc4EbU72m2XiJiHFoNKP+kA06YVve3mm/vip9HL1mVkq
NHfxU1nehlHBguOx4LrkGwVy5cb6kx7E1laL7DdlKPzH7z+75bZ/viQ+Ds7LbPQwkyxef+pDP0DI
Gh19cIz7ElqaF4dJuNO6AC9C0mib1Er1p4Yw1MP3Vz438DicYWQGyoI2cHEW9CmydVYqw6MTZP2v
yTGSlV24/trQJu1C7f3MJAa+DIcgriZucynNaAkrzhWzGLykD2edU0wE9DqODfZf39/Tsn9FnQAl
FEZmjmzANexl6a5oiD42gjQ+FlVixzsjI+QNIYbyXEwaMfLBEGzrPFPmfZY+IcoM8GTqMN0f1EK4
N3Fdtf1Wa4fmLuRG5IXv78wT/2jkzaceJAFLSrMIQUA5raT23ybONiqQweeI7n+7YrQvdMm+1BR5
EHCvDdyZlsFzX7bu9aA3QrrDg6dJbDe4oMSxypvoHpJjH5Aj70SvRplFN2ni90dRJuKxrjBPbFKz
i+0VhfbgIVILAAYxObRe3JVptB3Y2Z3sGur6FrG//QQEsSMDPI3a7sIR8cxMRYliJjjMdQr+9XmR
NWUlZIaQ1Os48QMlHUM1X09tl8itPk6Gsm4aOeT/+wehW2wpZ0PH3JKaf9Q/Z+BgciOzTwShB/Af
d4HIwxtFLQlmK0l4vr8wUJcF9fn9cM4H9D/7OnGSfL4YRTsq/BA+4VDaSnVwwfrDNStxpG85tLTK
TtWDtNuCfpS3pdtm9hVddBUCGQeW5MIUfe5pzyUug7Ufpt5SLANzlMdShKrnwksvdlViFe5dOAQu
Ko+qyas1G8jo5fsHcGaqBTaNZ5VKB1WH5fjkiF5XuRjio9uM+dXYIFQI4iLdjPh2rlilMpD7/f8u
y2NfY2CP4jxOGX0Ji6jTuAAtLHwv5EBPZrXt9P8NokYQ5oaRvO0m3/wZxLkNV5cFybrwmOepfFEu
0F1EOxoZoUz6S2LISAMgFxngSGFpmbHr2Lvedtk43o6QOh6cpFKStSx6u9zLQR/7zfcP/MxLNuAG
sMSwyKhEPn0ecCnhVcBhVOpLZCauFYKwD2YeKquo72bwVqnuv7/emcmO2UfHLMwwd+htfL5ey4Iu
KCgZXs4+3tlgYB7+FBzKOW3/H8rOo7dupYuyv6gA5jAleaOybEu2J4Qt28w516/vRXUD/UQJuvhm
b+AnXpLFCufsvbbTUQH8/Gof3d1/3ux2GZ1JPixEK9tTw8j6Flc0xmsd0O0o+nWzt1zyFb7rJvP9
AjfE2MpVV+T/puWwZjWOrRDx2e7U5WRrs/DbWZCoDnUziMNC2VUQ2H127QkHoGL4nnTzJXnWhz8C
qhjbFVsDFfJq1/zPjNWuICpukIAyxPfDN1bE5kZIrev8anLIStedooFC2IAe9rXJcX+hTl9F12rO
IeLzF/DBEs/wIqeHgr2xFkvfvm7TLqH7lXDzczNpz3lRRrVH70NLL3xEH71oljU2y+yYmEI3z70h
oyKmCm+f8NjYracptbv4UUr3U1FLIGB52g2XQPIfDWWchdY6WVMI3taBW5xUihM6JsXRqiblu7Nt
b2Jwe+WQp+GFB/mK7NxME/RX4HRxGqB0voWUp+w8loZWGR+qXj3N1vB70ZBUm3NDJC9Bnb6pVhjR
VGRram0bj9CAwZgnpe67HK0vtZleq/Tvfg7EG9oSaK0of719saXLQju4sXpqZ7ZQOSZGByR32gEe
Jb3WNpk8lnp6VhFaQiWuUwGZPLf3MdJfhR+I4JikJpUcb+kux2jKe7RFpcQxQWmmeIr4E53Hym62
MKny4b7u5Pi9q9DtQa1uiqPeu/JqcpTmWVVmI7yJyPPtzmAkzB2T6XDvDEsod45GoYBhALMbLboe
p0GnmNVtNqnDoyM0CmIUtnDH5X3ufE3AcxGg23CQ91tt0s6JWXXA+Svta+7K6jArcTifgYKTFqss
YZhf6aPaYMFzh7Hn23Zcg5q1Bu4JF5QuvLpThEp0/ZTm+6a0ou95QtXZK1ybCDgyToHMZKBBnxw7
Fd2xWPvIp3bMyFweEAb7th4JxS/bMnrszGnOfa0r1tKLYZR/O6gdBu4UbfnTtkao7cittXn5dKRi
b4E6Kn2bouLOJmX4iTYM0VLqsrS6j0NpuGXXnZBTXlhJwOQz/jErt6ZBnC03oqSoh5FBddqjTq/4
S2+LBUJXS3HSg4Zp1AfkX+61JePpTpvn9lIj6p0OZp0/OfTAgzPo2xrbjbpdVcSxyqI9tUWb3xH/
kHh5QXCxaonioADuOJBnKvB12snJNvrsgNRY7vJedf2xTeLHVk/nC5vOj6YwCwKS7ZDHoaGofjvS
rV5Z0sFdYI+0mf61rgc6/ej7euPCWvXB1mdNxeAwzJkIneTmOopY3DX7A5TPYAKN7qKlPNCGClGo
y1b8GYfONjyLj2T/P0/RJKesNIY1+eFdAkE1RHMVSb7kwe17B/xuK24WKraXIgo/eI7UkWibcrhU
Lf7r7XMko9eI6kUZTtLVSggObXaccxzSn9/NB82XNR2T8bOmiqBT3lxFQ/SXSJukRQRth8nQrVtk
w98VRxAnkld9AhQYD3GQERXgVba59Jcm6ndLEQFZa/ouy+qq3Njep93ZEXHJ7CazQW8OhbTxLkns
0poB1ZYps/1mzZ21R85N2XhITS9VCtZkskYCpto/qcncUTjC8N0Mu1OIduHCC39fegG7oWFexxqD
Fh510ttnRFx5h5A4zk6F2idfBPHkRJSnkmo6wrKKsKsgM5lwoP7HWIpjJSiM/As1YzUYCm3xs6gG
c4kmbt/PnARFahoX2o7vXuLKBaEesPY7WeyszSkoUzTKtE4VnoqkLvayoVGmzbCiAF0VPtNTFNhD
v5zE2FRoXpE6fz6G3o3UlUkKM2E1jDAbWfrb59M5A5oOR9LgxRBpYGJzxJecnv8lsdu7DcTmOpsv
YuxjoypaE+FU0jVHN0r6iXlbNfeundAF+/ymPnimNudYZDTs9Onzby4WJU1JIgHPdIrL+sbJ0+ac
dUp2Y7Tl7LuyULwhG+pnTa4xHArtn88v/75AS3IZBlvWDnUlwW9lE30vaivRXXEaVm2WpzjF8tyl
kWEEvZymBYuqNslg6gAQI7bLZtIEaSz9LNRI/VKHpRnzL5ZW8QqrH++Lyui+iUpJSgKum3TyiDFU
8O+4S2/vsmLuv3NrtAC73EG7FyPC8wdYVP8z9o8XSLIWkxnLArFJ6wv+z0abLpckS6USR32xBXb5
/4sAGYZSuWAcexcTs8Id8Vpg8IMnS9lmHbL/vdIwDXJxnOQkllLGYB7roGxQSYh6bcEqTwvv7ZmA
+ohNv5IMpzpXWppbWT0aft+pxYPa500ayBqh8i3zcOSe01X8eAy1nt4ebhH1kBEZke4yszdcZG0k
s6/Kodb+rju13w55nuPbg+B5/HxgvG8wrLeGRwmXDAI7Dk9vb03Ts7bL6N0TXRq3RysWeRCV+q8x
ARFT6OJf30XPDKz2rLhQiMRcskecx2GnW3T7cObmlV/mQ3TKCweCwoUf964ew49DpEKyLPMBM8Lm
xwlDDEmYOtl5rtbmu0rqQh27CTiBZvQ19n+Y1OVkUSiY9Dt36ozAtadLSsAP5gk0EfQDVg+bht7y
7RMScixaZQCRO0N5vHJqyBOdouR7S5kvsbhf+1Rv9vWsmXRROD5yflWNrSVF5WKxiVH0BCW5zk6m
UFdNRdOAGQjbTPum2kvy0rchlBtNm+0Hi0bl4BfpnNI8HYzuH1S5uvMSlNbWvnXtqg1wqjfdzooc
ktjhOdlx4AoLIptq/JgVvVd37aADr+i6OvyT560wqSjOjuoJBK6p54h4aHZhuRrVhMyXR62bl1sW
rfp3G7fRi1bP4d/GnKNwp9LXQ4GAf5JcBzb9ubfKeH7i8nRe7LCQzyHu7rWok9e0FmpMNEeak+Uu
Y8p8pJGwtH7hDrSnW634Z7djTac/XcjcSQnkiYNu6U0gOnm/OAEdzPzWjSItP3KJ/ie4swmkX4ct
wlHy+7QZninMOfvRdeRtohmt+sNyUutLiGB/3JmlIIvBlm77YCUZOF6p6kxiXV3Xd60bkT2k9cJI
rjrLMCuee4VXrUj0KACFuNQkKPX1xcrFh4OMOhBqM7xI4HrfDjJnIgJIxArOejQLoHqib52ijfs2
Cb1QkGpfP0XIBUCHEBilmNNDZX1r9aI9lHoDvask2QOZtfl04ft7lQ5uxyOblDW/EFU4O7u3P6te
ojplopOnJtOT0ZP54ARDlWaHKa2nl96Q3Q+yk+gehK7ZvNSd3bS+SvbRuWoS95cFLXv245Qtzx5t
4DjvCIhxnL0+hb3lK8LNbiDtz8WebAmkG00nzO+MiO6Plped3w2GVexQbQIVax2r+IbM27qVNZwm
Rxl6kGJLF32pLI0vfjLm+NzY2UKM3ET/YGeBfKz5vY7+u+pCxddLpfmXO4oIKkD6e7aQYqIV2ik0
udzmnEfR8CqrqveFLP8kWpLeN103vwBMWaOmQmtg4yWVXa/2y/O8lMPZUJruaeGXXOWmWnMEn5wq
qOo52Q16OXpJ2lo/ErfWnqx6aq8USoq+zrzhy7TnY80tCPplqyTXWl4bwVzF1rcI+5hfx3Hyve/7
2ZP6kH9ty8q8NrIkBMZGYMbONuOC2KDFxQ2hhuI5Bq1BybCCK2KrEzqdthj1gENtf23Etf1Et2y6
1sHm3Qu1wufO4+/2rKnjodelcxVmaQfawHauh8rI/lZh/6+fsfU7c6xcWUVD1lZbZT75W7ArjALr
edXOPxM7Ca/yvnYq4s2rbGe/dvT7iD8Dx6DLg5qpwq+6Qp4pIfQPQxemhzEl8widifzZUae4bhtH
u16Bcw46g4mvVDjqLfAf+7COJ1/TCbdW6qqSh8GuYYFYUz/cRFEcHcKy1l8GM15ok6J+32mpm32p
zClSLlS11tVlO/iZhWG7IjMF8rhZ9cdwamojS2FXjdhPDhMxMg9yjqqbas1m9RyzGtudoo7WJWjW
toS4LjQcwFmO16od7bPNziaNHMBmTIlHZjT1auqYvZFva4sWIFQXC1DWYtJ99FG5uc8ydbxfGALJ
vQjFsPt8CtjsW/klJusefked1RcR92YF5qwRKYB/puO0iPmr4wAULWfb7Ly0zZUdkIfmLnJIaawF
UUZ6l7sXtMYfXJ/dCdoOkMsY37akuDQcxjyfq5FybZ3PYKUSTmtltMjrxWnLmO/IWZsU8AuHU1Px
ooKB/Ab9wkZkMzuvT4GyCDVlDuqEGmxVGMVUz1kNbPlY67EL+iu27dJThcYkJMKxuLSx/eimUXsi
sXXR6lGU2My6VoaXYxkHqCpK82jktXs3hhmgn9rWbjPk0cFUWhZOFdldtax8F975ehb5z7jnRGow
2zPg1z2PjTf27eXJjFqjoYSFJiuvT4UiGWoyqgJgJfG9GzIrorRzdjBzowu7UWPzyXFpzMb/35Kr
btrfBflvYGCsmDIrfRjwKrrrswbO/a7qmb8C22Gt9vDr1pWXOLnyq6ia5SskGrX1QhnG2kkkUfXQ
ICJ5qTI1pWTDXP2CcBlWShzTNdONeXgQCms8sej36GDlweqGYLGI+PEce9Cu+8Z9dmwx/oOFOLMt
sEOyugBzVZQJ0sS+Kkcgg7eZrdYKGB0gRKcKKQ5AoVKGsB103tdVOMxAVUbDbJPdskxLEfQhy9Ou
7TpL+oDMw/LKjuzZuCZKyeg8I83COWD9TLRvGJes+cL57/V8+fadMo8wi1F1wBJBm/vtOw2RlXXD
6LpHYYRKexRFtFSnqAe1cW/FTlX/jOxFiB1nALX9k+tady8c076azKjPvLiybTg7c5fDEjIn7eh2
7VqSjYvQvGLh75QH/oF2AFpatOehyFp4NYmWmv3vfBHwtBSoqajyODN4S5gjdbEoZaCF1a1+lyc5
MWQQGpfnyuW9KMvwZxYmQnOjzmbjGMYNKznFlLw8dJZS/wBHqv3RDXOmfdLpifSTXin/Iv+K6p3q
cChBYOaAy+6kLQKWqnEKZBd3CxnF0LI1867lAZ8rnESiSAJZwj9MwxtkQLU3oHF1jOIr9bhdXcuz
mf7MTW/KEf4M+MNS9VhBGF/YxnDwPIDaGurdZK8EWkkFub4aDSK0gwJa7+8Jw9WDXTbpry4xtO+l
Lq2vEeWcPz2ZfHjK6PUZQUdixGkwjfg5T/iN+xKHSO4ztBrBnAZJxLfTZh1aMh5ulFIm0TUNWpNt
eWQ31VF0WevPkwPtJtPoWhvG0HyR3VwggwV2ovuYlrI7BxbU8m1GunsToWUjqjDTkat+vk5sijbr
h0uPCZYj1CT8RsqmviFHaJ3EemXnpR5VjiWTcwOwqj18fpUPpgcsGRpmFwcF3rvIkCkXRj7ByzoO
5IImbM0V7SigE1wTkmwHJryHL2sN5kLF7t3sv94bEnxa4qRXEav79tupDIevBzvgcdQ7cTuEY9L4
jT4ov4idUS5ca9toen2QKp1gaoMsNaa9+VAXZVkavQjjM5XvL7FWdWxQ2S+iRoF83And70RhfEmt
Ifwbpz1MwnmKjomthh62xPB/bLK9/hoqR2xEKK9Qttzceh7VFTgWxGElhdBdWbZgE8NMP9FozS7c
+btFj6fMuwGioXM9mqdvn3KdR509ortAFm0mX4F2JrdxbMb3LSFUOdLpNro1KGEd4OlVT+Yoy0uk
548GF7fJbs9Z+4lbQ3corbrKShNQQkOH51SkGVAxTs/5X5ptyb/BJE/i0CSxvMSl2eqjXp8yFq61
0sHi/W69t2WC6qSjwlBaYrqKCOsoA9o92Smc8KL67I+d2cP7r//sSzs/lrkeVz6qRXHjisbSD2S6
oBmAp9QBzYhHK76gW/royThUDKioI9BQt/yBPnGWro8ruC1ZnH+hNwhlWM2y3SChVIbJ/FNb0kuy
rG2Z/P8+FBv3rbnuumiTvR0PKNYKWpT5dKzt0rkb6jTZmbMMj3lS19cTOuR9NWPGmVzzVqeeivVh
Jlk3Wr8VKEdeZAoE0TUKbM7VAMpn8efzueiDWQGbiUGfgbmIbdrmdIBfKM+LwW1P2QLV0+tGI24D
XFKz9N1Oa4sLh5HN5dZCp4mYQEMNhNQZVerbx2Hi5o0mZU7OjW5WhEPp1XFKbCw4tjZd2u6uf+s/
m4XXa7Hfx/WGmJeGkfb2WkUZR0K6Mjm7DW7snibITWmIzOvzxf0CROLr509ye9xZr8c2k30fX90H
3JdwTM1u0iLrZEDktYD0WfqvWoFh4StlnOmegngw8eYcfTsobaqqh7Qocotg8jZuLvyYV1HK5uY5
fVFzWtcyB+fv25sPl05x09m1TlLPtfasSgNthu6cMix5baCoRXWL1kCUh2Fir+rxp5uGzYLe6ns+
bWocZR2BiR2bQbN/408c1SfRj+Kn2XKK2LN4LJqnK/2s/FaZtqXn1gTuHY0sJI6eqthJkrfxlKkZ
oCgyLnP9VszOlO1MOFk2YdMyJURXG9Qv9uyEyVFH6Z88WLlRLgH0vEUJ4Iis6WUqKHnfCDPV/AmW
Ysj2mP7il3ZIlDlglsu6k5rUXePjuDDvEphZyd4QiVkHilZBtnVnDIjBrBLq/Q/n46Jeou+8buU3
z5mtAq1mVJfIOLan6xpityWqRpyWsiE/JoLIiCd4OFpy/BoWoXqURgqoUS1BE8/VcNNmpKagbbxk
8Xs/2GnKMKuh7QCQg6b/7fvOSi2XSbKIE7we7TgRHXpMNPZ5Qx6AGy0uNEg3UylDnathKaQRi2kf
FNvbq9nhQMDG7IjTKHtqiwMbsb6zuh1mmW6fJ2az60zj3+ff1+Y89/+uifKUwcym0dlMHQpS0IJa
ESH3Y5Tt4TbBVUSgfw8QW9st+HV3sHJntEjiEljjw7vVAN6tYgK6TpuJJBfcW2lJcdL4mLA65ci+
iijeVenU+dSXJx5xa50+v9114n07sGyUxkzJYM6opW9pKaa1uG00tWDXc6JIqFonheMLV5OXRs5H
z/U19wPDCRp6c7Pn7ZRQyUZyps+DLrIAC9aX0M6nX5bgMKpKrfbzRD3OVmVcMnx/9FhxuSBbZAwR
ObZZGsNUoPCZnegcgQH2S8LjAkPM4iCzutlj2ImPpTPoFx7r+wWIx7mOWxRyq4JgM4rwXkWdYujR
mWKiCRpkqaC3JXQTD3YlKMp8/hLVVxri9jW6EP80wuMsgI2bpzsuqeMSPxGeGjNPyJwoBwP/mDmY
yX3DtP1UoxmldB+BEoSDKQ3ARnk/lMCjWb98ayCGxcvHKIQlw3Gi5PiJgiSoZ3V6Wky3/TNi5aZT
Ymny6zA11Ddn0Fj/FCyFJxR7BsRZ5tYGHrninFUcx18522m4M8dkSoOpEkQWTrYyRj5nEtKPp6Ur
OGgaMrxJRjF2QaIX8m9Txeq1qbGx9JtR2uSHyCTrA1dtVzUJBpj0Su209IbwmPlX0UPa8Bd11qPd
UNUi9lSrNBLWwxhZm8OmFIX8Ulr3/WCpd40NmD036xGIrShjl8QtsEs+pWAaGAWdhh/9IPsGQRbV
WZ+M+pEv0FHnH0wRTXjCSGk9SmV2ZSCnRv1i4VlciRSZVXtUXa3iNyXxMA/QrGhf+aawzLIAWXdd
NYFerhw5q0QaKsOPJKI4hkWT7JVDaqUEtAi9MLtdnA41+NwQcJrXxXRoyY12wrumGo3vWZ5OTyE5
2M51mPRGsU9Lml5YMcvyKW8nx8BuEeHc05XQ+UW+unhwWJJ7yGrmDOF7VJeHnJtWvLlS3GmH8EzN
jgUWS2JANVmTVp2PRvYNNG9tem1mOkx7fe3+sGLzglbig9WDLSC2BmqEPDF9U7Cql5QWaFuKk8QQ
fohJ8vw6DVZ1Noeu341tF3+/8F2sf3DzWSDc5XzCrIoI39pcsC3RLWS5EZ+1RVi3+pwkp2lqvyr0
3q/Covo39Jl6QoaDddm1z2Gd9MRqAbP7/Gd8MPXRQqRJudrwsTNsZqBE4AkdhzE5g/AI2wNhuWV/
FSNmvnE7DkgeIfDVr468pz8a4ptLaswPHvqqVNM5KFLRYs/4dhEFZj/orU3wEnXr9Enqcfw9l1XM
KK/h+cHe6ZILKIgPlHEWjC90Ya80mHdHtCEtciRPTnjUxhpE5pgJ7S8Hjo4mp2uR40Ag20zTB5XR
bTzGceqPpa7fKXrnyuuBrb11TGeLr3iuOc1dqJFvZ2aMEatDcI1TQS2Dqujt45BKXEytS/0nL5Z2
NT9bKbFTWgFZm21h9e/zV3/papv9UtPaurTDNDppC+hOqRvLgyPAIytlol/QXWzXufXGNDoh65Ec
la+13Yo3kTpXPQtsbKXEZbZkaKEk1l/Lb35PSJ5PO+CSIeDji3KmY/+/Gi82nViBJn8pxol1BygH
EkAD0TrqUObiTglUM873YdT2F+50vZP/ftWvd7q6sZCLsxXexvCqZYsf2YnSc6aXJNKqOjxKgAX/
orG2X8TKCipzyFMhdNVjWTiXyjwfXn7N4oGDplto6N+OoLgsFiJq6/Bk1rp200Lj/zuRIEGSZmve
hUYhvndwFk8pO/aEQAc7vFBg2G7Z1ttHWUOvTWErRfXn7fWdoqKf4XL7iCt6Zz8g8I2uo9Ygxufz
wbudt9YLWQCJcPdhZXoHi6SwBll06nICYdTWH4okO5BNl/l6b/208iLcmZHe7PVqKS7snj66QwDh
6FgZzxwANhNmUYXTnOVLeKT9j4dQ6ZJafktCa3YuHDA+epVYk2EQ0Tyka7m5UNfAaIDjkp6XCYSv
N6qWlDegiI3oWNhReGUOfRqjWLaqr5mUyd5Rl/nC2/wokGqtGBLBZRugK7cUpCRS4I+LPj2B6EFA
W3RWU3iATJC66eisqzOgdjYsc9W0h1gh5DsAHlnFnErwlHlTS9Igq+oweI00DXAZWmz9SWen6zxH
HVyaMfDNzB+fj4wPPnu4Ia/6rtXFvD2qcELnTJRVNHu7oRFBJ9zhUVWnGrCZwi4H4IaK+o3JO7+w
lL6rfjAmuTKSDyxulkPx/O3gT6AVkHYxMviLwnqwxyIknQRZ9Wgu1Oo5IO1EPsE87Od6+WXZZDbH
EgPJ57f/waxOWYn0uVfWEWv72x/RD+2UIl8nbdaSAz0NfNY9IMtDFLLV+PxS2vtvASfKSoxDvrem
pK1D+D9qOstOR2yn7EH1tmh+cnbIBGqj1vmaJZrLRGsO2NanHL1kYHSmonh9aNMiKruZcKR2Gcq/
eVdUPy0633d11ifPydQYzw66k+vJUoqJ8SHQ3Idm0pN7qqakbNOs7czfYiKQJKDMS2ZBPogLW8H3
I2i9LXwGvE+2hFtQMv7weBlTgHFIjwxfSoNuvXCJ2cFWHRSyGx/NzIkvfO7brRCXATFO9YIzGezV
LecaY0NR20qLrFuN9D1ebu0RqEV5F+rmIyIz9/D5u3s3TDRKJWAPVKBq9IiVzTBJagjNVQONpa2B
GaMnw5nbSst6niZLe/z8Wu9u7fVaaKzW3gv7zM0uj5wTPSbM2DgJ5PDDbnRNkcMnwZvrs8Xulrsm
FcOFafrd7El7R0P8jOjDAMa/LerKKQlD6dbhsa8j61eYmfrgmePCuauP7ROtv/YU5R2JM43WhFds
79VLKIV3T5hfsPpcebH0gN6NImulC9sNu/qK895XlnogOhASbkfRLMfPH/C7AculVlc2tB9cjhQx
3n6HHBe72K4LcUqVtibPKhYB0JHUkyKZD5y05SkiWeOCn+OD+6MUxFfCUs+j3kYk1qkyur0gFK+Y
1OoUz+Il0frsW1QLY//57b3fs1N2Wj9EWgV03al7vr2/0GpRmFntmqBtTZ6ah2kAy6YjLLnW7qwQ
KCFcF9dLRZ0G7C3Hox3G6t41BklwbKGyPeguif8/unuU9RYyHXY5lDXe/qQp7tD3w+w8RQhvH43Z
Ie+h05fvFparCzP6u60OTxdA9bp1Xm152y1lnHVzCXoIEWmNPMGXDGNvSikTO8nSHGSCKK0lemDf
9U5zYWBtG1pohtjLMbejmcLgwOXf3qauz5xgYcGdksFK9zzzZueYaRaUhoH5quwdX7XikdGWoutU
1Q4tidkEKSbFgxkL+6FSsnCvDc4lE8wHjx91Jb9s/biQDGwef9UDzaHKhcknFWnjxakULykG8yDK
m7+fj74tXf71GXA+pzyHXQEpz+brEqHTiryKqbo6kbxlqqEGBFR5Uenml8otELGFygVlvCctid2f
YajNDk4Acw2lm90KzkRSYggdxdSeqywn54YGJYQGC5VotpeKEiVPahbr39hALb+bskiXfULq0Il9
X6l5jG/q5bimh98hKAvVN2MHevLnN/nBDEJPY/XlQ8ugGrB5z67mApHPuuxcD/N3eyJIMQU2SzqP
HR4aImCvVs3i4fNrvtpP3pyV+KY1AhfYStMy5rt+O7gSXS1pcVj52aEtk/gUPBzEWJXW5zsrrGgX
aUvs9HsEayFjqm0JBHLMZbkxitp0b50yif4QfzY+6GGbSr/WzfkppREf7otukjaiAoeQwgqpm2/H
yc+ujW0jiCsNSYs727kDJsuZGtTWPSqlpTIf43yVf0KoR0ZEc3yE1ZToleOlkD4NNJ9u9Fu4LW5C
Q5/am1HIPrx29Zh4ttxJonOWmWPyk/ip8thMVREfNVEot5YBXdxnTXesfeiq4n7RDVHsi1GjPhfh
f+z2MNzU80hi2Y9mSJU11t0dybSDnXvXZ3oY+mEWxYcwMqGcatLOgFcuhfoMfzZ+KFxd9gFxqhX7
7TG9ZGp7/52xgNHaoYfG+GdkvH1F4O1kzyE6PNp1JK9Ro8qHsTeavbSkc2GWf7eZpPS29pE40aFZ
c7TNpfIR/n9XyvIsawMahjKSZempfYZB4MK44zdvhp2Do5uKNJ0ilubNdiQx9I4OC9ldQ2hOf+RE
auKO7zE+1W4hnupQs7oLX9f7kwH3RNGJIwGlLtzHm1KLvVhGHq/HYhLm9RfqBvaz1oX6v6IV/XkQ
UKB8JbLD+liYBsC1gr5xu+so/7z8j7fO74AGzrYPBQixMZsvrq6F48CEq09JMyU7MIJW0FfJfK21
VfOohSRSfX6995yU9YI8ZiYW+v9sbd+OHwRdytJn6EzySZvDXwWYZ0Fk5VK2t+MAr8xzmXD/dlo/
Rah+wqLBAmG1O9ynZGLSiNrXKWBYb6mLft5Ns63P3jToAIg1+sa7uI8oUdZdWlxhWKWFXlhGeek0
8K6/iVyIlwevh50VVrrtwCynLjLHOKQy7LbWMU/tu7p3ultidebA0BLatTnkRFRZX1VlUD0bPTb2
4uYSyerdNoBHybFylSqs1NdtLz9id9AW0yJPUurJUXXJoK5Asd3NIpqCSonN67jTTN8A8nhhA/Ju
EqAujJGPgcPBREHP8fYlxhP6xrpq8vMiMp3U39wOGsMa7qcJnv7nA+b1dP7m48SrrCAf4oEDB4bI
+vZaoDqnGJlQfp4sl82GPkUmjZkFZotX6IkiA3orotpH3Wh+77vMvJZ9a+l+JketODtKmhvnOLRN
EBzwQ39j9Klzf2oT3Z+o659lM0Y/66kyKvBc9tpkcOIlhcIay6tmHuXvPE8J52Mo6bHfo5iugybS
3MVr20jdF6VRa55qxO4LqfH6dJfRtZmuNHSNRB/ZFk1YS7UmzAKp4xCmCDX0in33aHmpuuR46YXt
haVVo/TL5HMUG1MHACumSLEslpUds8Jof4/TWD0uS7wuBm1DamA0/x0lsh1Po4bxHMPSv1RL+2iE
E6aGRA0LHjAxZzP1hq0s3ESqZLemcX2XKjVMUSM2kBQAk2RtnontLvQdvzf0FwvbvZzJJkkNM9ld
eP3bqZnHhjiNN09Vj1G3qaA4+VRwmpvICI4Fi6RiJOocLN2M3z8WiCcujDaQVe8vSOdVcU36D+u+
ZzMxa/AJ2nVEnYzehWOaZsmAO0WDllA2k6dUtkL60wBB0Swc6RFG35/5YfYL9vVGellITrlHyVV7
zmh8pb4x0iwGuOkcsrZ4ycX0V0nSKfU6TdCh1LPfeqjWxHuqy65fCPBOS3phblINP/QQI4Kbl8s3
IgDKmwKI1snM2emrkBRSj4JWj29fma5mtAi0ayPaxaH9UrSl3NnUXGGp2s2+LYYsmNupO+W2O+zL
ToOyV1Sql4TLvyFaTKKmREZgI3krg2csS/9QlcafShv168mex72shNiz+UqoXJOTDbUM91RXD6S2
0nrdOXYIf1fX09bTw3j2M4g3PhTxbseuqto3YYotpkDeEo41rcRYmU5dXFhBl8ohSLNOo5+X9rdk
AnZPPOXS15XspbR0EhiHnKrcQPKLXuhO0CjiH+VcEbAvlneWHYoHayT9VO8tjOctUQzQ0eWDm4oF
91BfwlfVYoJvrWSnqVUWDFNW+EWRNld5HSHWyUUYJI4BTYKw26CZtX9RGc57R1qAHoYC40FpOY8q
1oSrKUe7QWUJ/kYROyg7hgjPk7TuBsvts0BWTeGrs5s8hNU4+qRVZJw8NUT9SC+yay0KG16XGdZ+
N0b9NRHt5S7ORo6HUjGvS7sXQTuQlJi2+NUG/ncvLOKM2Fll2RnVwJSUh8ZONpKjrCzJJrJUOA2t
Uhw4+04HZannb9MMasyq+uXMo88el6ZObnFc9ETkhJYX5qQsN6LInkKTlrrrFNCBTeF6WVmPnpk0
y27MiDhlqxn5TaKIfWdVrMrMOV6cQ3c0ZOQEbQwjKRzi8VCphrhuE6nciz4x9+OU4Llra/VeySI3
oFtnHFISjP0kLLLHPFetneRbu3VzSi2esJ2c7alKenk4dw5TYT7wCgVN3BN5N3NQtG1+0sdxvs4N
B04eu/PcDfV7mS02r2Vy0oDWdvG9aKx6T/qWjX+mjkpua4pPZa8yQ7cGyuoC29sxG7XmnngE5Rru
gvglWkzNXpGM0DLjMkZu14QcdaGXKMs5bfr+W2EXZI3IKPMSocWr/25+HIWqHmIDFVsjF/e20Ht9
Z5q52Mn+/3B2XjtyI1sW/SIC9OaVZLryVmVeCKlUCnoTZNB9/SzqzsNVttCFmYduoNGQMskkI+Kc
s/farg3VSmQns3bH2CnA9GZmQ9Q5CfWXWrHCEub8gcqetuGia+JIcpZx1FoYyDTu1asQAT44z5Qi
JAr7vSsk3uo8aF8W4RWnMivsfa2ZRILKDAYNns/xdpD8YRJJnZgwv3LvFHq2L+TieREdewdFBJQ7
jw8MjbTsAM0LVFAHXa6AHunpo9if2w0IK6ualFBFu+0EptaLNA/5qSHb9VSvuooHP7P4sUXy7KzT
HHuLTXcctZr+woisvV4W5Z1q7J1Psp3F0cIA8Iy07i3TYUzil5P5q9epEXoxeZCvaa/3D/Boq8t+
81fOKLqDsMmRVgJTcfYsmVMciGC66me92kljVmzOPS+RU67fHVV43/s1mH/let9GhVlO8K2HFDd6
v+VX65jtzHa6op40v9VesFVPqb7reSvjmTU+nrTxqbOdLSfWKETYVKYRuQYhzxQexOoWXXNRVebr
ZHB+wjJgRHmHJ1rWLb++NY2HJAcELwq8eauGjTH08kb/6bmVtjNMuEiVplsvo5x/SsSOu6Wq19Ac
A+19Il3lYFaQKoIpLQDvaOvJNQvnzvFz/67X4CvPeQOWrJROJNA/R5ogeMRKMT8YwYz7QDPNz7wb
HStcx6Dd+1iVjxagj1OPIOPKXrGhEMk2xIYcyJ1thmbarfPAh2ZOEZtzl8ayVu/ClutzWqr1wuqT
90UF1n4y7PqC554Ei7IjMWct+7DHcIf2o9XDBXjhzrDEECWTqx30TvfvOOeMN1qfeDtNU8lRlsN6
qzVTeae1BBpnytO00CWrLQ3btXwt0uJLIfVWF5wdA3GKU6xv4gTUbmcnEuV5iTN4aXISGOsjRNVa
7Bp4JNYCRXBgjaQWWjZAkIStljUjjdKkd0NZsZP/+4nkbwcEOFgICzd+BlXAn+dRqVQ+a+jHoYCv
OOYsssQvc6MZhxAD6TTvKiM1vg3kr3zxuWen/a0b8ltciI4e/jg8rj8/l5MK0e4cAI4Cknx3IJY6
AHWfe0gB4A3ov5KBX5v8E42wz1Eu7lfVxj/P/Ft5uHn2bVqcGAb//PwceZXbZb578l26akXjN9/M
XtQnp6aj80V98Y/Kn8Awfi5m5ltIxz+beau++lk5ZRf9siT9TuagKfZqTZevkoe2H+vsqWKug7oH
yd1GbDk7XrJl2K07Gv1JzGuBKdVznuZqwIG2MNXbzcgAv0gK/stdZEa8ad5wBdiMBP+8iwGO5VQM
pHAp22Kpn6eqsHeaPWklu++q2i/Os78nU/91gcgOfpfaW6uWmbhhn32ej9VhJI21OrmEjPuHrKjH
k1E21QtB0db9OMk2j1pPinGX2siao8Iq1C0+KftloVObxZie2iBCQZYeE2sV2JOMDJ1ur1ydsPR2
BJyBQtltCRipu68eg7ObtX15nnZaM4iwNkLb2ZdvCxc9re7WF1YbcGiQztweWq2R5V4RmZd/0ZM5
e7H/82lbJoexsb8Znvz50zQu2bhVsmhH+hdBe02PtRhBqKxiiGkiCEIImsH61dN7fPz3FeW8GfT7
k8kUotTatF80ls8+2V7GakM0X8gRG121BlU0zG5x6MbJPS4ZQeNsEgMQFmPhDAn00JwD/f6LL3G2
wP7jS5y930huZyOTTnYKShBobd9b33NPEQAxAZ23q6SJnVQRzjUHn/DnujhrNYUUagy+6PqdvZL/
+R60NLgdsGG93yPm/xoha3IkCXQYvZPIS5cRRjY8eU4x0DB10h0ak+6LmfVfHjKeoY1lyYDcJP31
z5tvzk4NLMiqLiyCEe0o58zDiVIbOPwNNR3I3b/f57Olbbs8FF0biozzN8qAs9+6ndMCt58eHPtU
SewCnLnnMBgTUIr//kHn+JffnwRWlZUNaBfd07O1bfG9jA0yD44Cnu5DkdlpRBI9fY4kqZ+g/N7Y
BLhEear8G6+DLLB0prc3B28+tJN4WiiyCTywjKMY3e7/uJdtN4Ex2QaNZiP5h1Q+ENrCwQHbWyc0
YgQzgPufxYZFd6smfaBgaHdrJdrvuKq6Lxbgv92WAN2KT/LbFth6PqcjRRkvFe72C9k1zjUsQBc8
xRJg/RoM5fyAglRMUdrWQ3ss1gQQ5JoZ4oVQzuo2ZSSWhjlI530wphbSQC2htyaqfP2qEfGXp5Lp
P7op4LWot86tC0EzaWk5DeBOBY9mQj/pJg8AhGBx/upB+etH8TwaOEGoEM4zqgwy3OmHte6pZwRy
kRfleHBoynIE7/Kvbv72zJ1tR5xcELfStEGn/Nsk/l8vd4bOeWZSkF/43mScesZOoRwDXLdWZsbA
IfJreD0q7pkccqrxiFxt6q8UcX+7XhxJtH4C5O6oAf984dtO4UNXZnJ0Z71/aUrTx6PrFv6jbLzE
ePj3t/CfH0b3krd9cz1yj8/1rJnbKoU4XaNqF9UzQqc6HqYOy9NS518dZn4TG/68u1DANpnDNobe
slf/vLKe+WiazdZ4Upabj7cTW4URdiNKcHYzYQ83QCcxOsH8r+HfS8lIHDd7s8bWQicybmy9Frc1
+I42bmmSzGFDryJjvgPfcNeVevAypZ0cYifJS39XLAS5piG5f63BkGxxcutS77u6PzLo1PtjUEy+
FjVqmuZnDeYljD4FUvOLR+r8WEwPnmcJBD1jAXaLc34Xf7lAUyjri6VvyWnuVguxFaVfANh6Fwxy
PPqNTOI6875Yw/65T/HBW7zCZmFkDHy2kDeWos1FywY2qu9GQecwwsMxcsxJJ7x0rKGdvljQ/3k+
YbnkMbJd6A1sdGfPbefV0J1sIkCWupzf8LDDUrHTLP9WzCaL6OjVIJhY8eTbvz/C58eTzWTk0HhH
kI6YmSfr7Ep5UBpLEMl50ZadS5PD7Zm6NgRr0UOKvdFud5Z1WNHXuS1sWVU0Xwlnzm717y+AcAdr
CtNAjrHbS/Zfq0bPuoVjDGfV0hparK+AygaGR+gNuGG3uZU0X5wJ/vaB+FO3MsfDuXhuiCn9sVqV
D5mUVsKvZhVGlAV2c1V2nR8yWBiPX9zhs7PX7wsEiIiaY/t1kbX8eYF0zHRvyD3MVGY9ubEl9a0l
V/rau2xM84qDCZDWWmMwGTY10oOQkW+t7exunW8MQ9Lj/Pcv9NfrBw203XGqvvPdpzKKVqcXJC6Q
2CR7DdDQMVmsN/R2ZWxASM6/eLTPDkX/uX6WLKzAFJi4Lf68/hJOEyuy4vP6dsA3CQNKC1lXM+eL
C/vrs4yEj6LI2gTZ5/ME2L/DVgvyKMFnSHey9JO3Ti9mdnFi1E/pAP54T9Rr/mtM+qWIhFWmpJnN
ev5VTsvZwkU1TxHPioy4DxAQw+c/r7kO3IzfvDWOCnOSF2flXEx7euMwAhcDJ13UgWOpQh7O5mm1
0Jx8cc/PlpP//fxNyLtlIFKQ/vn5Fg5bw5w84g6nHuKR7pefALoK2FOaeKAprx8r/h39+4N1ftEs
Jfi9GRyiITChIJ29yVLY2KHyNL3QZzzPMbo/vQzBfhH6gKxYv514KRHACPGcJ6v8qoXxl8ea9YtR
KZklaFvO60lJT2ciIxfTgV//GgAz7+Q0kMXX1/RNkVX8P15r4Go8z+juGaSdt2wMTa8IKWMZCWpT
3RboZWl/19Zys0GpaESOZoQMmjDXmcq7M2dMTzRFI36Q6quvcnbw2t4wmBP2JujZnu9zyVg1Om2X
zI64mBq5lEyPZPpWI7V9WtDZvarBMe5HVLj3YzOvNRbjLTegccgK+n+8gNibkPfwHCCNPn/s/cF0
+sRHJOihJI9FX1b7rc1yR7M6OyhNNRdakA9RqYoc+SkpeqUhu69yh7bH7L8OSr/vBjIWNwCcyj/n
BuUhbwZnmQdxYc52vw/yJP3mVWMVce3iCwfP35545qibtHYDAp+Pr7skq7ShJXiQDLv8rh8WN4LX
aodF6437ggpX9szwCDtq7/79VfvbNSIaZni7xYfj5vrz/c4Xy2+QEQWnMa2YzSYk5dkXqOTp8OLF
roovuicI6a3tfHl2W71NrEyH0KBsOcdslDnOdMMl2N4c3EnFneGVhzmzmDMERb5cGKki8VEfkvlQ
EzYTK23RX2drNmM/t1dkbaYItYwZRsdZJmwmwzj2SmfoSniWCEs7e25yVGEe6XNwMYS4ERwXrsbM
l4/D2rUXAZ7I+54cUxHSQmGMlmz8pVQzm189sTtdSGRl89NI2gJb5WpHvSAJT4yatUvI36STbLZ7
x5X528iLckt53loRVsVWxazKVQ+7MbMPwCbHd7uUiRZpJhPDeCHf7LGejOSmrTUYaslQJN/HIC9u
+g4kJxbPiRbtmLTgPhjdBeR3Nn16ubR2ep116xjLMRmuc7J5jwoK0IU/+DZ8XdE3920GSZ7cGu1g
mNm603oVHGbHL5/W3v7M06S4hJ+1RDpMyyzUTEZOFADroxfgpnKyRjANq7KISWe7/We99yY6xFmn
p/tgMIsbSDP1jiLtUSMv9Kgsz4ZMnXmfTHP1kyzW4aMISJuv10LGgT0niBcdYmqJidlpNOZ+bmbh
b0vtOfccyazvXT4u1/5auPe957S7UtOnQ75pE4y0b34S/tVqxxwn3rE0tfFRJVp+mZGI9tHr3si8
L5MEVa2y+WUDi7wFVWA8EUSN0GKo/Ku07YbHJOnmaCr9Cvjj8Dk2jhcrQYnBgWzEcesGh6QhVK3u
NMaqk+lc2ovlXTGAN5pwJsYvzon7QiJE/JnlTcUew6k6BpUlbknhaah36XRm2VDGY63mx4REjdtS
q6wb28qhMdrJGvU1brEybYz6QPDpetHTMXoadUO9aEzVLpu26O7Wskz3ckZd3jN7JFauqi4AUT31
mSlOtjfJhUHB3MV1RbKuLCbmL1mV39OjdWI103Kc55UMrTHhoekVqihTn/dWneR3pE4Z2mOxpVBG
cna722KRxq5hXLor+HtirHs9jeuu2akscB/SwGCsyNh7CTNplyfA3+hi3Ypdz0vzZ0NvrbsFCuHe
46gXptWY9iGA9WbTIxqXjpFl3zA+1z+dym4iyOqSyW7uHphvkCWWoWJtFwfgxCAdwoIN4R3SxOme
62a1nmnOytABhH4juL13zuwZb+MoyGgwZX5R6/M2GQzqNZq6BO1lAglW1kESm0lOeToVQVQrb/1O
LoMB9hcjtkG84GmtMXblTHTCyusDPfLmaWquOzuT7JvOi72C/GSDp5+tyajvq7uiB5irCcIiSEL1
j4k/eUdeAbJSg749zgnCutzMysgtexHnjfOY9Ol7oRsALis/hUSCpNFBxUCP7bE1qzrsutYOq75P
dmOljVcrA9IjTD00AIspIn+t/QuiXrnrpUG0Aitf8I7x277JrHwA9j4O6mEbObyNZClaJzvv/YfF
q7XnjErqoyC2ExCTqq0neCiEjCo9NW+qjIgMLPm6bTAWHH0mjJ5zUnPAhNuFWEJiXrOmzM/7TJWR
8MEFx4uUg9j7Qzr12FldUYbcLmlGjZb9nOq2v87t5Xu1YLHQpTPs15ybxvBR7oDetNfIM1I7bPg2
DPTzpXv0g7merpuaM8HV7NJ6/rnOXVAfGUxP1jVaWGTxiJln3cxPpDgivuCLOK27I5dE3Aadod86
RHxUoT6ky3e79TjhYhSIWOesMRzcQOWxsE1xyPvODQsEj7t6wPAeWkOqX4uSjWZXT5ODpjoo1CGf
5RJ5pvA+grRVT4Qtz5yqAKoyy3E+qfj7e5JE7FCRaMv3Ld088mW57tfFsELJvniXos97ajzkA6WX
zI+ZaXT7IWjVroSXd0E/agxpFHffpYEsMcyY4NMbMfKPckKFqwZeaGIcyhMIb6JvGPwnNC5NGhRh
pWnOoa9hdYkFwRKUl7xkM1zGLOy8CSJdVepXvkgrEeZQmW5dLVnXsLJV85YDCT9NWt1fjNKVF84G
Q9SasTj6UHo3kcrwlLY2Z5QcSfLeJv/oYzLq7mLJRPWa5K236QbmXoRmAzC7MJf+OVHaja/MijRk
F7kxLymT61DHOnFahzLAM6UVRZT5KfElHLwPLvXprVNUwTu9V+sC8IBDQjBvX444ZIBVrbUX9gTI
lvK0eyiLoLz2h7q4RqZpHlthWS+5lk3fjBnyKuueSjC2WX2LqFknPFe19votz8311DaO2rm9gY9L
mPUdoo/hSfrsOTNtx0u6cN5FOvvzs7C15Dgvnv/cKyiVoTXOxTEvgObsYbhQPjiwCnnXZs2/GgkU
gySgtIMjQVkbmmGHfAN1mklgOuZ5nbMliOaJTGwn7utm2juYjjEH1PkLmdga5GgaGCbSetSCrBUz
CPplh/g2PZhTgqFgrVa5N4t+wSWrDMKlhcr9fRsUQSwZUtxaxqLdp709ISxxhuV7wEKshyW/JboL
DFevKfH2p8KZapQZteifRZJUBy+dzTBYi7IFlCzl1QppgvN/RQ5Pi76kHvVrYxLiSitr81YmKfV/
g2QnWTrwDaJJeBomF3P47ETcDMZ1SfNE4KB2m5em+5xVi3Uc805/QdMo99JeehqBZfPQD+Z09EHw
Pgy6Y7604IGioK6S63HkNW2VDXhapyYzqiG/koDD95Sw08NKnOODKMsPgVzxlta+9+AnrFn9Mtn7
iRDqR6dt5euyGsv1PFvoD4rOecxNSL92E5hsn4X+o3ExQGZWRoywoYajbiwW7P1hXuKkAAd2tDp4
RctSm/tAQJZQPVLKBlQx0rLcv3YUhbCGxJ53aQouFQRORCwwdAHJZtdt2dRPhSp/BXWQR8jogGKO
jI1sYifjFZHpE3WnEy2lNxBwylBJtqkOVExoh873qrsKMVVUImTbQQ2Rd6hTqqjQpz5kZlN9BmbZ
7OZKtSf8MfZ+sAbnYLZD+T3haENQYFnuFN87NGuRhP3qNC8EDhU3XdHZFdZHOV/4/SQOtM044BHQ
Pd+mM5HGncmGgyM92I2Afi6txvwkKRwsr6drR6d1nIMN+v3S1aXx3qAx5vCmq6grMo/cgUlvuxAj
ZBGTMcI7bgBSbOuwngbXPUD3WiFRakXy7g1PmvXp21PYjqW9a7q+i8dJ5BBS1zLHgm71tLbY7MaI
zCZkTGZRDigUO1pOk9VoD6NrpHeFqIK9A5clhMS97oa26neJ3TlXiT96CI0972PMvfJal6i/KmmK
OzEmCXwWR2K2m2v9pFeqQzwgi6tJc71o5VxzA2NV7me39y7HerCYvdue/LTZEjlDLHV9Zxrj+gFQ
dH3iuXWf/blsLh0NRsRazOqmAFxuoqfssjeDSKir0mz778rCgZY5dfejcFgQUY25C6Km2sRf3zXB
6ISkdWbfArItaMVLx+VLFom9HE22xiuKAPZVO0GIEqoqKJibVSZiEpI5r3t3RAlFcG+2cwuTCrJ1
irfcL9dX0yydDZaif9NENcZsiNZH5858lpZZ9l7XszEPpyV3jkGj+bcE38JfHc2hunYSwjX4P2xc
DJrfRWW7p0AlJC9g79m5CDuuDC83b+G4WkcebZsWsGO/aRlENSkKl+R0fv09ETzZHe258tFNEqb4
cnV2jWZaxFhIed31k3HRKWO49LWZVUyZlv1cCK29yVe5/rBU52DB7btNFKR5B5GiKQw7NfcfVuqN
97VqM/LQZ65BlzPS1zrAARIOUy/vVqupL3MGkteDxqMaqcWY3pe+ZzrQEnr75Nd5t+Msr0cZ6P87
4bUpBQkos6KtCQbjgb1rh755yqSlHZKlMN8I99ajsR/GOUynZNkVdDSuVeKZVyu1e+R2pv09FbL/
cK1xeCnBQ3cUiBriUq/tgYoV8t0KshkAudOaBJor1nVNa60sbJaFth4TL0UyUNvtcgjYNzMP8bFq
uzVG+VdfrVPrfZbAsR+cYQoe3NSb9tIrs5dqbEawOe6UhquBRDbMySPYy7Fyro3Gm+6NpBvmKDED
lhYGIuiA8tnYWfQ3nzauCeuNSwg9+sOKNgDa7iEu+rT5Xhcp8pYUuQWTyf7Sbdb8XlPCuRK+Wd/r
tsqOizaOP1IldG9neuQIGXaSiFAEgcaao5enggOCjHz2k2+m2QXHWno8EDT0DjaI9osuq6bb1E/q
E+we8GddKsjyzoy8es8MHJGcV0b4/kIByQxTXTg7Q47NepywjiwR57wSMtGQL6E+Geho02Blcy9L
M/9FjjHUO61a1g+vGbAkMtJ0ZLiUPTVpOfDgG13qX/jkSJxSaCmx2OgFYeeO2VXaoJStgTDf4gdu
CXgHwC90UbxobjedNJjUHMTMNjks6yJ2gubF1UBUG+sHiOHOr8u4UbN7a5e4RAyRmT+LFP0oqnv5
AVy/ulxofzylGUwI5aZDbKbrsB/akm3DIfu5hENzS/8t3VXW8hOi0ewgiJUoeCsXgp+5zHeiD4x9
61nTjq41gIcSz0C4DhV92WUWMuI3Dz6Axrj21kIAPG37nKpWuTPKpd7L0g1CvbRv2p5kzNb0Ckwq
84fSK6R1XW2x4Opm95lNtbh0+hovFwBY/dVKrPrAImtfcg2SzY4e7br2cpekzfJjHa36WtLihgDI
8An0As+w5tg7mcgfQTIQbDWn1gdNEHnoaqGhDkQwa6jFjT2zyeNk62f0YpqifvXvkdc4h2n168tm
4RDcBLX1bIzaDwPO2r1ZdO1TjZPsmyZN/2ksV+ODoBYnKkaqI8HFRlgfFPPvLH3JRep9UkTqB2MI
+kvh9jyfjr4gRqeWjQ0vXTH0TWCZIZl5OK+hZE0+l1tCjDvlg5e/9yhNjiMHzm/GFMh3r/fUA+P5
9rorXSjbtdNPYd2Uw7OtefUW3mYUn76l6VfaqDn3yJbt90bhobOCzovzhSE0B3JbXTN0HJqwcmbk
ot5U3jojGVw2kQmUlbwF5VSoDatV5jumE97OCtb2kDrW9MHyu+zzoTMvV3O1n2q7YMJoaTP1JoFe
9x1xBciCXXnTwLiKLSqUuIftvlPuslw1szWlx0l1ksXbzF711LNIqBDJVZVQ7ieV8S33qyJsTM0+
4KoVTMLHV7QP/k669BpmDB9t7Tzqo5NBw+6vbA6wYedMLz4dpygYbRMUWmEQKaa5MQSSYC/Vlvaa
53dUdWwthfFemkoPCwFQ11Y62vDmpl/re1GKj0o5dGfak7fIJPSl8WACL5p0C9vkULbR2s0qnEWR
8AdNJ079oos9L512xCTtwfb6qO37AxNSFZnTsoVSl9fWEtQcxnBJTi4xlUtgQCMEHkb+OCtxZWk1
Zf16mzmrwuXiv/uc8o5tIIP9zIzxEKzlHmnMI+q0PDZBE1P/eaxJq7wEjfRoGd1zllvfchTUTKCz
JBpnfmcWzCM5Qm+qlr/SFulOURUEzwQ9cWpt/SQC7vVUf9o6mHJXU5etFMd2nt9bNyH3w14JYRc5
ORfCeR6kjQWiVEOYMQgPpzVFS+y7H3DOLDoI40crixtIImU4DkWFqt48VLmBQGTFxjBNxWvggv8G
A1ViV0Mqx1yWd1ClIOit9m1pymfOt3GAbyoc/SnAJuFjM3VCkSZXTMx/uWJOYN1m2zpcfJOQaiKO
kgRzGBoHRIglhynNfxZZS0E3rS4yY2/A4JbfDtpqwFDV3bhQjhcJky5Voeoh9NrFj5yyPnWVbsfa
PP4Ye3HduWkakRLoH7OetcobOzjwiGVCI+ubq2AOXj1fG+jx6e6JWB+WLU858kc9FctR+Y3xymCs
/USyRJJ61aojee+/pdyDbUVMkcfnhtAweo9asXc7aAGAVE33Pksy4zYt6maXTCU8uabtL31zmk+W
WUK/C5RrXa5w428lRH8MMqWPe4HYmgtf+Xqc+2nyORvVGI3Jql85aU5Z24JMvmNwbMQYeox4cvPu
Z2vqnMwaZ34Jlm66rNdgrfEUZv0Tkvrh2FKPXaVqaHbOWKrHUcuKEfNSOdyaiBMia5okIRD5iIpd
C2rtYmUuCT7IGi/nRbNfefAhE2pYryPDyI3T5HZtRFyMdqyXNT1M7SBjI+Dn0oOh2hVd5z6NilSl
rCJooBv95UaNbHy5nhbxQHN2p5xpvgeKAjizs4IHz1+A0U+MmfUq5airWv3NGVI22HE0vgHZW1Hh
J6b9U5CQu0PsSzTSolLwFZmJa8G/YJYyxVpdaBywjHsOQj+yobgu/OYIrqc42UZPNZFcWjV0P9XX
9Cg1qoXaeuvSKmcbD1zICcYDrhp6LCk4emuy8d34n6Odu1e2Q6fJsU0VDYt6AwmYhKXvvmYOrum8
Zu5fsN5GVTMdrAUFj4XJIGwH+1mk6OZzUb8sc1lEq+tj8EiKt3lc5j3mEeN6raDQmt5khUmaIzfk
HiFJodnsrxe63aUHzx+1yKo2eWRd3SZ+SbkxtG/e4P1McUHu28l+1rv0nnTTu1VLadNnfTiJ5Dh6
6zHvnZMzdIz98iODWC64mB4QsnIS881YM8iFbPL6cezXN88YHskgvdWHUkZSy64HO7ieRnE/uwMZ
sY17V7HoRRPuiTjopl5nRQ6Y1ZICuMv1Jt3ro/pZlN2r0bc0iWF4U5nKp8oc3gaKFZ+kiv3i530c
ANeDWSFR1JecEUndwAAwdHKvAmU+rGZpcEjrPiEJJBDpHSRpuf6wtlZ6ILnqmyk51WIa26deae5T
3mWS6luL04le6Mk1Zad3ozWafeVTWryRuZTc4R2045XgsNAOlH0vVOfugoTihvaJG7XJ8GRXqdyT
OlVda/0KlLmqHxJTT0Pnt7hdD/bsNu/DkKCZonTr4IuEYyNuOUHfmYysQ22dD6VHz7FIqAazfHM8
OfT2eql8bkVPPbEO9fwz86R9jb3Jf6Z086NlzfQTIxcChtthfmrcpbkcGqVdlsHgPNKtMq7LZRLI
3IeFmKOp8NpHzlF0R5I82dO4EvveNrDRBF1/7NRCZ2QmW0t3+o8pCT6Fm2HB9elmgGczDqu5XNgJ
C31hkf/QbEci5BfLi+nXwamaYQyaDXbvyqt73BVmTWiFWXNiXwVPJUhfg4Iw9MbqZsICHPeddulk
OKTSft0XlntduvyFWlMXseMU5QE7YHvhdOZrT0rjcdEttW9S6gYgzSy8KLJZBWp9j0eUsRDBCqvT
9xSoTRANNkGl+Jirk1G1j/26ftZDQ2TFfBg0L3kwyV/fqcpqL4ua1M7CJqXYItFtPyZKp5dU3pp0
1BidTQ+uZg3Y6gJx2bnZ5Uj2aJSb1JUMYb/TOBTPgazrfQ2DSzLhYTg0p/RzGdKvR6HVb/Ukrcux
XOaocctPywnEwag4kk6LMOKazAYaGOMSAR8rL+WY0vp0pdoX/LykGE2PhfD8uJ+cAsu2rmLhetNz
xzjnefHSYe9orTgMw1jR2k0ZxgGbjEoaYbtl8MBCsRjc033yosDemLtNd1zwsHStEJfZ5D4tgxSo
BrOKcqJm6eCg9zAuprpCZm+9lSPm57VMvydYNDiYOUDI5x7zWENvnTi+LDbGbifQ5US+X3aX3gji
chDEWmfTk+FoDPzG+jYtuSQ3zcnubI1Pvym7Q2su/sHnqk+rLMWOniDr4eD+HHvTvfImvQoLH/x2
DRj5CaQUs9e0SqPMm4OnVXi/5r77NHuaur5guGmYc3/L0PS9cCqNlJD8RqMuOcoJY5StMNr2LLxU
VSivDOyTsZZp1yaA8GNJqRrli/GY+0SRr60pr1TgXpmIh2KIqHOcCU7gZodPuuyZtrp9Vp1atS2P
mQq9vsG4vDrMK7s6iF0X2lNC8MauH0dz1xok9qE+BTwAOntv4MYKXWvKomFSN6roXvOqSG4wmGX7
qSTWBlZ7yPaldhRbWTy4zK582Ti7ARH0ziMXjHEpVZyS84HbYHHLzPzQeV5/KJYhAcqXAoEa3Eve
hSUyktp4Xonm3s+tCkJTzTJiaIcHSxnvdj6nkZ5l9k6pzr9YSGWL6Yvz8dVWVcnsh22m5a7xrQ/L
Hh5dZYDaHUrOpX7vUZosyb4gZjD00i4/LLO1vI/uYnDy2ezd9dRGmlxvOUjkBxqlGOj1TtILNMsd
JcauqGnFsoVtkFwvwxus0+YhmiTM/oei81iO1YjC8BNRRQ5bwmRJI8mKG0rpkmNDN/D0/mZnl103
COg+54+NWcZWSywYDG5zKPzuN5g9Ii2ntIQEuE3LLmahPKOiUHhVD522FqAY1nJwLKZdexTnIa/1
g+ZN813nB+/B4uoRL4GMMxoakPV1Yl9o/ZNW8oqEkBUjobhlHbVeBwWF8eqAUH48usRi5xxGtIqF
Negld4SLyilT69Vzq2LfW2bO7+S2UbWycRNq+5/LZ7XXUP8sHsZFBx1fZDcZXsC06ZOSOrR/gYNR
nszj/NBTwBXnWWaE7nbrbTTADCaHS9AjffiULc56r6T9MVNguctun9KsCGbOyZusWUst5g+5urtm
KKdDmfrFxRAmQKDeZXtZsdPMAX2ghT1tj2r15/MmavNObwz9Bd8unG3dt7vCAjuyK7fdLf4I9Dlr
ebkzZjEei7W9+WWt6drilPrsdXekmcnpQ23I/POsuh9j2DJ8l103vABS9gX+1D6LnHEjPtmECw8x
HVkxRsk8lr0zg5CB1rYmjmmAti2xNQ04cNCLa+v7GpIGBr7eUHTuod/5x/lef6xLhd3ZqMcHglFw
pMGcgfv1075hRz6ytbfUq5TWS7Ha9gemXJDtzE33vQ75FPrLAI2naTa0iORYofmRWkrTTdyB5lbg
hmrn+UQEVm5aJUODiiedbWDiEicypDDvUy/To+RAwVjN64wtgA5Vn5cEO91yJKYT4hPZMS2XJPmG
U9Nx289lCtaggq/VWWHEaQI5pgad2kSVLnFNkhHm2op8aAXq5sN6PeasiDhxPLnPLF5kckNbGg4y
G82QvAIajmEpF5HQ+TceVsaQvY17+QTWOGLszZgudQPjryuHmFqAe0mxQY3fmtPH7FcJ/GYwJ/P9
ndiWu8etlWnISgGqMRrkFlrE/HHOwzngjR2KA7tWfphLPhDu4CDOJ3c85JKxPzOKnKPbze5GLUff
7y/VOacyKVbzON5PveCU98zbVlXq30A3OWm3vsF5ZVNqbG1r1HCh76nFbZ42yOJYybVIvMmcT1NF
qOa8OeuZaIThoPJxuKDaLM9ryllPiSlGXKPnBuMWX6JMoVzB32qEMpdGIuZ5PdozuIC+ZRiaRGWH
er6OAVfECHhALGO4DOVwHUpR3+qzJJgJJ9vVQQnyPLr9uOvtMjiX1sz4qSZ9gv0i2xuwH5GNJeb8
ovLG4Z+UOIC6lmVMqN4LV1L/mpIQdnQGZ76g+N6ua+2Mb2OeDzuT8/a+3STL7jwMP0s12/sFmel7
KVBepGQynfsmkCdzVuWTOdbVj+4+apPL6q8H7XDFwuwwfKzNmtTBPJynfnXfHCfNHtOFfkEuQxOh
AwqWTw9/6bmqVpiOWd6wAttqIrWo8cHcXP0NxV6TeOZWPZil6x3hB4xHNqBb2IE/FN/YTVui+Cf7
MKx5edcRkLqjTl1eh7Wa79nYvTP7CbFjiz0A0bjw/g8DgNRn2Zji1Lc2a6I/uzG5Ddi3U8ZMUg/s
5q3S5uXIBwkHVvuVeXEG9uGZBu1T1Rjbw2g74p+V6+5To5XMKNVS+PeTZqavTloRFSJmijtDumpY
62c/7S6gOvJLT/tAMgga/cdUiOFEopP1WbuoYQobYF92+nZtNaP+z503PR5EkR8Ge2njxtDmB0uf
VuLk0Y5RwjnmVIqqsTmOUtOeQAzbr6YmZTNcnX4lzJB8P4VU9r6eGnlvyEo9BGOZfShdlK/O3HSn
RRjbRYqi+hOuVoKUQijSpMPAhzkAOy+TWUph5zho04MO1kkrjKE9+LjjQ8nn/T2SYvdg+e3qhoa0
yqe0beEVlnx5tNqtPuQtAZ6KLyfB1O/eNbMyn+j/cJ6RO9AuWIgJSnfe7kl8BoOH5o8B+KcjXSA0
pve2daJaDwZqI23jo+0dXouAwZ/VopjlZUzL9qQx3L22m5uesJrqz7rQ5FuHfooL2zKB/MZpD85s
PA/SgDJaimFkA+7cj1rv852vpHoa5aZ4pmghdpu0i0NF3RmwZV18BdAal6F3prPBjqwtiuEZ79ce
mrY/Br3fAHGUzpNJotibxY34wlxT//EwSWaSEDYmtwUh+ATFL2jSs+FCWpB9xT06nTjGmmf0L5Tr
ojmx6RegaCn2yK/a8eALbFk3Zr+bZP7cgnklnT6vfMrkiKx7XuP0yIGCe0EF3qMhx+CHOsr2Iro6
bRlFTQ6BHODcxJx0Mih3/hCr3p2DoilehtUrEoScVVLT/PrIFcVATiRI9+y3PUsYHuvpqVv97TzX
rvZFJeD6XQwd+n6PgPnW77ntK1vbrZ5dHmQflGdJpOGOqC8kmZ3j/elVo+76wtH3JMQZTyNXb0tY
QAEdak7Lx6wPdOoQp3OxzTG/toBHZzQbFnEDRWmzHyj/O3Mb88QhWCWVd6NHR92qnxa/RSeVphYT
YRF89hyh59U0sjtrcY2wH43tq6psK8mynudupOXzXA7qlW468arQaT9YZlYGoHN++xZYq/5dzdrE
UjPkXdLry3bKhJjeDX/I9uS4TDEpBt9lL9T76hrpQVMlGXwDFXqv1jRxXc8IlFIwm5xTXRAJajjU
FpmNW+z1GT9IONiC04JWXifU18KOnZy8Aa5nQ9/rRH3c9ePQ/WxokBzAuYLCCZMy031jKxqpkdyN
ezGr4GSQe1qGNk8qpgIaOLBwzeVwS6mLMa8tkWHlWYwGr753NrN7c9oa53sgzZcpc8okZ2h7n+uF
vTkt1q8WscnHKlHeqaWmBGJbumRSrfnbbegpgWCMmsnUbEmpa7RHcozku4vw9rRMCGGiVnM4d4hW
uabSzJNNZhlZAZY8WJ5l4GAa9UMgh/ZewvQcDFEOd2UQZFGaTsFxhH38bEpreKT0aP7ShjRlobD0
E/WJS9yabL7NmsoYg84a66zKh9mjItkH5+PCBxCYm2m8L6bFIMDbDjgNx/lcmHn21QyDjHslFNNW
3+zoDPbPHsPqrmv97EJcoBePfuXzaAyrTthI2eHd3pEnOqGtnRhFe+dLlPihFH5wKDPhJJ5euT92
qW3XwTf7q+vZ4x3ZGPXVqobs7MEMMRDWNT/3uU/ft6629lTtBLvGX4k4gAaWeE8GY9gL5u2jP9jr
k765sArphFGYDl/Nvjqiqk5L3cDAcDA8TagBYYOsSe0XDSAdhkxCK9VtDoUQLM+id7S7XFTybjIa
LFa1NHqiRWoBKaPGzyBXK0uVGKGevM5DpdJSIxyaZHxf6k0r7zyInYSK6nSfqmy8TiteM/rFQd8n
e7h6nnrH3quuRksqhdu0oHBS81/1xjbf0Nq5F+JumrNFkHdJNFC7fqeFO5z5+waxAoSbQ8P2b6lU
rf/cSYRhbukGUySZQ/b52KpzaszqqxuW6X5e9O6lXyvrGYHEdipkhYSAIDczpt543DMmuFwXnX9f
9YhI0GRlF9sDXbDVSE2nULrJ7VhCUDu6FSQN6XtHYjdQz9X+kmgOVsVQG1ud7aCgQTGtLefbpi7x
bg38/mn1tfbU4XEkuEa29i7rmFvLqgtSKPupe5p5/GEP/gPKYEAJsqUtsb6YoCyyNh5vH+sLSQDE
LTkoZFCpUdbtU7J0r4S2ndPBzO42pJ7P7jYSYeJsafYDWkQChW719r+bbSbys4EcENUxiCdL6Y0H
zai0S9eQ7wIls3WILKum/yohQ4FaG+2yzOju3bKt/ujPFedC0/twIPNrXxKzGnN9DLB8QLQR2Vf+
ErlrqR2IU5eHccrdqzCVzaHD5XBF7007WT6SQOVXS7/TdNH8BMtUfuHfh1UwRef8GwhOQ51io7yP
2iljxKiUrP4RRtw9bV5rnYW9Lheig+c9KOD86JUOqYszcAz2QSf1P7x0MuKerleMG6ocoVoaRoZm
6nYe3Cw94OZcv9i4DSZu2GolWNBYT4s3mu+moztfqa7Vp3wIeLuHYSNzqm1V80us0FACDKv5rRrT
GrhsRhPKtp7L00Qw+kyzad20USOX3LgTll5aMSNothJ9Q5nNUYi+KEOzKotzCmedXkzUDr+e6nvO
AmWSlabfJG6RaOp0jmedqNCzmbWBOBkFn8pZ9bjAv1NzXVF22RUvVFy5jvB2A2xSft1I9ntyFyNv
Ey8Hz3hqA1PLEjh3lNZolseNWEKx/qdcudhxjfgPdLafLDchhZgLy14xzEXtqIgu2OrNn+PCZktC
1kvD7DHTfZj19haZBNE7VLTfOWzCYTcCJnMTZJr1YjtT822LqtX2mRNI6271Bm/eGVmtrJjHvqoL
3+pQsPpl6X8LH4N9mEwxWvjVCkqkSC3pFsjLac3uUBEgYIB4wPHC5jW2iUTKBDbXuClZJoO3fSrO
PXFRFljrTeKBHijHx6kuXd9Topbh3l4SeDh2KW8OTJ701jXX3nCXHOSO1XHPdknv0lRsJRbzrkPo
BZE71SGja2689FIn+abJ56o++DUpVLQqN84GWd5WzRnrDjSkC2i98fHhF0nAUWYRgS0pdbZpyW6j
keAK/6wCRKw70ZcSVhU3cX0opezTB6F8H5Sk0fU8htIdjFDldVVSemgYbI2tVhJaw6xnJRp9dFCl
vNM5cWwz0h4CB2eL5FRBhk1b1e3wogMvPKUoKL29ZagRuoMR4l6nRXH8p6+5Z0ToI0HHwnVAXJlU
yhiDqJcd95DjZNChJKzheUhL1x3DetsgpOCKR/2kdZSnhVZm1n+IRustXI1iNXbQkC0KtFaAi2BW
J6owD7ySavjcyj8berkoedBIaz8wOZVBUg8OLgIdEQ/mvBauO5mDHASZZANLiwhA5JqbXAdF7Lbe
0rJrVQrSxvKq+RizEUFCijq0aiNRlH334ktZlbgWBlNTNGRTNsafwiDDjNG2ZrHzmAXdsOaQ896t
XA3volYCzt1Ecn67mXoD7liALKde117aTJmvc4+pLdlKrSOUq5yafF8A3Qi42dbTDyPws7zdoQzH
BegRB24n1n/K1MaS87xWOprv6ZOk6bUKU7OrbRLw3G541Gf0+yB9dmncE1tQ2stxuVGuKjK9dWCt
QXu0Okh+BocATj1q9dJu3cjxel4hbMtL20WspjKL567pzL23YNQJ8Vj6fUSugvWWjvSt7ahoDybu
jGnkR+dOrpEEQY+QHBM0QH5AI9x2oGOhOgf10OS72V2s9llt+qof3LqqfFikdHbPOfrYOXb7lJh0
dDsNVd4hc1RFcJKtgk1HqC7oCN+5WjbLRJUBMdk0/KTlLhdKW9+R8qVk7yytj0TP9DsnRfRfQGjp
/Pi8147g6YZvOm3ZNlDKpLHbCo9cRodKl98NdxVy6iZFb6ELgvVwRnupdUKit7QhXAJbQYBYA8R2
2Dx1brbCDyhRKQkbc6MVKVBZYI1JM59v32j7BC6U1R2/gx0ghhsM6DjNMPtfvdpAMALlh3bRbcGR
AOJOOzrIGbeXpcYvzojSj11CLVmdP02bMRpH30qBPVDkFO6u3FLtXdu65R8/M3N490pTR+1r0enQ
cCr2jgsbLjfrES1dn79RByfE3eaWuZuYRCOU/Fa5hSxF00iArcUmbxGKurB5gB0o9V/lrtMaSW/M
u/u1s+T2MTkYjkNhUZe+w7ncCaA10+IuAjgin6xEcbXPXWmoH2tTgl42wUqb3yBYjBanYVNKXjSS
ciQakRSOUU9LIzZ1baxORDYxAERGC675vfL4/gsWxp/jkKsuQPLiEvwt69Tyf1PwRRrqa6F/BrLz
XvRymtQRPVuhJ5lNOO5+EnP7hdTdKQnuyivwbs1wm0MFjWaf6DLR4IAqdtlk4MerhV5tU3BOUYvW
JOW0dcGV4Qq2o7rZcCJN8w0Z9o07OBqaoyHX/9YuN+tYLY5yohz143BZwFIMmFLKPENvBExGuOM0
5sEi04z2eAIF/LOuSG07ueD37V5ldfdQeFo+7gl/3zbuZDSaOJRaBu6uQ3mzGyy1kEsJEowAJGil
fwyK1PntN1cimVLFbO+2KjD+zRs83GXTPMBjpptl+OitrHP2NOd1gHm2sr/Rv1Ejj+ao7A4mx0n/
0SzCwSiozNZsX5rasGXsm8Om38OYjOqABi/IL8FWusPFqlJMELXhVfNzMwau9gySygE79lX/XYxM
3jsDJKd8BO9BYzv5UEkhitl5pE1oYQtmT8J8ZAlh3w9jsPxkfmvXCiFxa4BWqVuVeUzksmFTXEhN
2z5wpahPuKmWOXZme12TksCJBm1L1hVRnmutvDdRwKZRBWRU7YZSs0jmtExVPxIvLFwk91b3o5zA
VKGpQZMkJQgWYl5SHQPSgdgHeUsX17sLBinrnbK2FAH0MHo+UlkqZ88+XjR/53raDP1SQThGeOLM
AgdmNc9HZJmMMZBRmDcSRUAUsbozcEOnQFhxSTeBjvQOMWTMOa9X8AKzUSZS2LKM+2K7iVmQ8jId
6RkvzQD5XiT+2k/FmabXCuVNG6zVNTecdH0UgcmrSQaOhPAtxu+xaz0zQlvOqjQiOrUi2RRDFqup
7uWHRdC+gFuR7ZKkmNJFjEpFLJGk9qJPOqdcl09N+GkWS4MZOhEEag07fS56Bv/Ocruw7qSGFM2p
+n/56tqvcw18EXfCdxv8n6Prx5VnLZIyabqlcOU62EuATjlOYcH16rgg5ZYRBkbEi4G2OdVvDYSp
/bkiK4tvWOCx5H8FolGPLQXuVbyCjY6E6fWi2O7k4CF/58MR1mPtFEDmQb+Bio7oeKsdOXr5H9k9
GAwKKdJq39Yk/4IpNjZcjOzU+D0N2UhIZ0UWd2LjWQ0IIKXf91jOabedPJm2/1m+Mj4E4VXeoc6s
Pt0RHQ5NQhhz8ObOsy/jkhEGjxdK9O/SWjNSO5x2Wu7wEqVG1KKYpBGXNvZqLxs9a3gAbQo50DK9
IVRoVHpeSPzCBNHrWvrC/uQRGF6l+juy9cn8XK0gCBJ2/8o7bIZotJOW0vwbohXVn+u6hZzJNPGf
5iJU9VJPPQvSfr9V43i/XMni2bddtCN9U8xr6GJNOC5UP162USB0bYuVmKQBrXOPFts13udK1K8k
hS9LbJjVRqWlyG5mZdvJ/qUbWvHQDQamP7PdFEGFFmIxiimvJumEryVb2a7zOAOSXJeEiVczjqJw
Es5ic/PWeCzWlft1VSN1gCWRU3FXTSl8n7JQR7fLMhaRB4+JWhgpNHrdRoMsgaG09bAghryOCSpr
q6MVYO9NeJ9uRIOdDvuCNQqtTMGll/ruXeVNLPJyA+bij9uSRRsE6/bZNQG/nOsM2bUjcAjgKctc
CxJnnr7rMq3fQM399gG5NXKTLTABI3TDnk4OyvBtP9ut/ksFSfY6+d7y243IuU5o9K0HY0rdnZ+b
JCJ6a7/yhtraazm4036YBv1EaSgNFpR26gK3wKYRb1vM6Xhsxi3Ya7ONuGShVOm6OXX/hDCwJr43
000U10S7th1ijy3QkM3p/AV3iz2Pu9pQxhHUvjo1Tj3+VmnQJTYpdzvh2/0X/xQtNXSO2JWEJttw
qThpH0zGAKCs87bcOd6c0KdKsO+yH9fHiUbwW7j6qn2h3CY7p0O//8rJfcjcS4OqK39w8OM1LBjE
yl9yuZz09U5m3X1KL5ugIkMPyuctK3YFX5c5incHJZ4TvLpzvx8JaoBghg7czqIgk49uCQfLbqd+
Hbs6gn/txNDvioVdGnZrnHZEc39UU3Xph3zX1w9LgbRD+BCyXRR01h4C4b10rraGNLZAt0l8FszN
T5e2xDkM1l9PSwn9DR/+XD9XbvBaptVu8pfjoN5Hi+GuWhOSwR9gP5/LVO6ycXvd6uqRNz6hUSwm
7LPAX1cnS+q9SSRTY4+Ke7vWNV6B3ttpAqxWDsQbTc9zriUNlZWN9ucHLVRPiva3jExQUm0N0IjA
ZReUW0ziwWXnqnpM1Xl6Mgf7aQqWV7zL3xbDMoruBRGgkazuZ4t6V3b5dVq+KqaWsjDCafxNrZdg
cqlxtZqL1Gl4SaeIYoqoL2dwn2GXzy8C7NfT7jqiaQuDvVx1Whdtgvtyk7iF3eMaNE8tsopQTSrS
t4lHbiLJ7pp4RGEDUBhCuIRz5kUo7i/szCUTNBncyBzaZUfbbWNfR9sKRXmPRyRG5BWStMTK4YWe
9dXRUG0Q30xceqhvj5Z8NwyEmiRK66qOAigRzwFsqw+c8XsXyTIuVITepPN234Gd869BaLgSceCG
OXJnp68duNYQb+zf7gXUSsf0QVJLVGTPrt+if+KrWPgm0KR5kaPUrl4PqY08otGupiq/hfCx2VjW
kfh66Ef+dBL6eZzxjLfVhnwOMwEyKuU96/m7Q+D2erMEt8XnMjqnovXOyEEIZlVPffCwOJ+deeqW
X4UH3NIhW7ZbIVKc6kdc13JgCDgVQmI6xj+Cw4vHTZamRZLwTem4VPdGXxJHvwE8eQdW5Hm+2OMZ
j2qafbb8OrztLxyoYLZ0DFjcYdLi8JuwG/OUsvM0HY3vnEtMBAN+7/6fLM/ke2cWJuEWBr7dDcE+
Ky7Vf2tFVYCbWOaji+JPG/+06ktLPyx3P6YPub7r+e8OMyuSgvUBTrsOnusMTS96bhIy3VAvicMO
Gz3p0xhRSrec+3oP67NZxwH2rPnezKjULtpwtd3DKAhRSUzjONRnQ1y7og1XLpfsiUvCsB664A4B
mZv+bWjLPApHwWM/OmOfinAqX7v11emv6/K6bdFcseLf8w0EBKcPiVsmhrNbnAMOf8Q1b3X/0NWv
8DSjuLQiwmiWUPsCMDGgaIp4BoV9HjjvqX/3vWuRQcuTOU2uIyGKON3vnFZjy0sg4PA0V4lcsdCI
PnEg1cEx8QLeFDrdjpPPItG6yADWHX7f4n42DW7pAt3BD14cvT9tD3a7Xx8LtD35o22i8bHtZAhy
rMsKQTbnqdyxuIyhPbWRrxWfDgWS0y9UaagZSB4Kb0KN8JRn8C2praOsru7qPj/1A39TutyuLbNo
1o37kf85GIbYT9OnfPRI7k4TzPf3i/NqaJ/dhskuo+lvqg+d9QMECBS0sKv37wUoObdLbBfYXdch
DRUeYI6g734x3vKSkajOLqP223ukhhf3FDrgqshiU3P3ErDNS6GFhsjq6t1SZlFu61WopQUCTJno
AM0137PRO/thaHeGnv32hcThStQyghl9o8Dag/rMXVz16TFfqBWajLPn/2D+jAlmJb/fS6AXd0y2
T0r2F8cod6Izo6Yd991sXCcDPU/uHvXCfMWBfZvFI9C+eOZSBfuB6OMnP6V4ckS0rFNcbIgNDVQe
2R6nTzLpoIDmejT4FF0JioViOpeXiWw0wDB8oW8FyNyiM5KWQWwzLHKt7oxpjgjFimx73i3wp9v8
g9P56Op/g/rLx2vRZFFf63I7EGREYANFVFyu3AoVtPxW886OeD1I2EFd7e3GnAjKx0XkKRqTTpoG
arGF4ABHrx3/aq3bsv7HSj7oUaDRsoIPYc20BKKAeCLO42w8ZFRvD59BoYl/ujVBhfRltjl3fbpR
4tJ6NI+dNVljCHAGhLxon0raXn9wivbd0ci6IU+w9glrn2de1v6j4ISGe4681K4wDKuAzAEeZ6Mh
ec0ktrbeR2AUSCSd3kDdh0mLq0JPQoOt9mOb+n8b3i1lSK52J+btei5sf1fO21098XLnpYw8CGQE
SyA0Q/dlzOZ/WLgPrUIYE2zeSxuo480Y1A59HZe1QQCDtiW3OYw5uQnZc/So2QYDvRqqGdXQwKAN
fgqUzIYgp1v0P94kHw9VFVgHqqYvdaYPP/RCcYyk9u9ImlEoluLSmf4THOq5bMVD4Wav9DY8kUiu
Rz0xLZiucIP5oh+i2WcDUmibMqnjP9D+y7T5NC7To4YE3tEMjXVSP6jJTITuvk9VP8Ub+q3Is25K
nKUKg3W0om6zL4tlsCNbiOh0S3z6RfVJrQnB9i1uuc41jg1yRuZk4+L40/douijpCGaY1/nkNbd+
eOkiIMvQLgamJY5tQD5Gi3/P8LeXuchfatN+d2CL8Ymg0KNH6IJnoQprBEAhb9cJxO9vFh1Lp3+H
RH6CaTDyKLWa18KrOYIMxwwXOR5hTXn+5fBEWyRKNOO5tewYCQHBFNIOx9XnuwQiOCF6YBHu8/tG
g/ewx4cit756Rye407tntD90g3mYobnCoh+vqTF96qUW3kwVnXHJXevA5PqZd/MOVhRR8/yTkaFm
aV7izf4bWREosOifUE/gAp+OWbFt4c227bD1FOtC8DB3xTtfcaRwpZglORNko2XeFtv+FKLqx8y6
PIAVEhe2TnRJUiPQfwYEdtPBAOTiPKEhijasFzfibyLdgnVLB56c9YKHsJxNFzPSUnQRacAhol7W
ejf2XQE+eC0d/cEef8C/L6jhI6XyPYkfideu926XfpmOjYs1t2PoragznT+D9xLCl/6S9Aihg3qs
j738qK9H13svJ4nyBc259YlAEySr3GLXYw7BWDOmTQLGGU/rv8ZUUX8rVc3rJ864G60e4ZFMqOza
I5a+U+k77rOdX5mR4y67Uv0nMf4NnjxV/EUp6sPfFbfawfauVTXuUl1GHRWUNoIvV8sBCUj4Pbmm
T67ODmo/Gaadl/V0we7B7aK1e/Llt8BWixlE24ZIa99p3PHMKoKOIDhll6EMQcbRzner+94zw5Gz
E5ndOQve29zb5bQiizFaGCGlUUV+w9Eh9jltDK714aSH4WYuTK8gytHNuGW57yntHbM82QUq2/rO
1fRTh1VCG+0r8SuIo45Bte5ttbxv+MVSbXtoDTdm8nQCRqxme6bpOirVm+ON95TKh4gWI9xpiYvH
NaMubuRVGDyEYpgcb3/P6UNn8Ejb/Gl11/8m3gT2LQz9/CKN8x9VCKQ0oFy32r2ndfE4GCfySRHR
MRv3RE2U/9Xmb4Pr0oAZrGKEQZcUkdT4WQBurC9ae5+5cc2y6Pto0RAEwD9qXZCs2LnoXL9xM7Ei
KJOEu6THLpbPdDlcyFu6C3xKItSjSZjEzF6r+nvTPOZd8YUb6a0kQbiurUev605V2d+z3EsCYNaB
zzW/q0b45pIFo36HV/fEa9EdVv/Hmw+BQOHYBX8uYTIpHVUGNhuhaLegR69Hj8tgJ7aHvoP79NKQ
ANqw6ZEXIphom3Mu/dNsvFlM0KivErIlkkqHAazuqfAIYcMCd05GPZq2Q9BfUPzDsbY4hfK4Ca6u
dRTGtZg+6GrMygGjPKERmUML/OY9jfT7DSjDdJTjtLOnOVkisEIEenb3mZUgqcfsP8Ui6I9p+j0U
Lx7AZN2cJgV5YH8pyCPhQSpQ2mBWJ8dvQoY/YpXm+tHdfinwG7fHtme34LKfuTMQ/b6VlMKgs1ie
yQ0jTSiW5Q6+UB/2ufmce+cMRHNiHH5tAZJzDs1o6J6QrCzGDMYVj1NCkojfJU2blNiqDUKQLqI5
OzLJKnYvIMrLQniKR2GgFvfvyrvjP9GIEOLEyqeHTZyC6gidluvnEgVddvHweBTlQ1Ne25GfRv5r
L29T8a98FfQt41My4/ImmHu3xC9k/OScWeJ3vmuhhYxvIX7qUVSPmp1I9dpkmPD31bZbjW854RFN
UEmFN296FjXFQ++aR7IWfGs8kS672G8Nz2b9aa07UI56AFyk1PBQNsnif6jt1GVYW4meuuP71bW9
5vLYeMyoMl4G89WE6xbQgVgSE7Pkxt7bztWs9ivQ4RYRchAwWLpvnXlGl+lz6RDV7PQftY9Q3ieL
i4UgPTXFl9yoPxr3mn7wpk+/um+aV4Rc4VRFxB+iLUzQhSwjHh/6eNb8Je0/S/UH/KB3M4ja3cIB
ImuCWTqsLpLCjJ5xs++v+pwYxinHPCKsbQeCHuXVP4p8mmK/9H/9ul/Ko2m/OozAhTQID1r5/f61
YMxOdW3r4/8cncdy41q2RL8IEfBmCkvvREoqTRCy8N7j6+/iHfWL6H5VJYo4ODt35soGEKSefUbY
OLpyslnw7K1ZsGfpKIVe3u7JHnCXfNISYsz2eD6nT2nBgL46rXWY8UIaXDuEc9JtlSIgXapbnx2L
rCQ/lMNGWz40pqtqPAp4zpb+nNSagz3OI+5eVCBpiI0m4l5MbiR9c1p70uVsGNd8+Onq3heNLHjy
fJf4hG0LY7aP6Oxie0AoOOTKW2cZ/GGXfhpxQ9E3lPI6WFB7p2M875rmKN7V6e/pZCby9M8KPe4s
zXyCG9Xnq9OT3GzZKsit6OdEP+hjeNTgI9T03Yh8ylLwWUVel6uuohHRYG7mk7BnJXUHkDnGSB1M
+SeNfMIlK5Fxkyv1USnuurEEAgySqVGJcf1iCA7kJfVMrCBmEXusB1yjZo7EXS+0B1ndGlZtizOC
EswzCYcnGD+yJp9UtLIgocqqI9aSnvKkQvyNk3MlsWHUisCknY7XGCJT5S00ZCZl609LSGXCKvyl
/KLFBqN5+S9SzbuSfBATs/FZ7a1+8PuYZfsyOWZpbBZ8pCHXemRcPmkAzerGlMptIvHNrlQ3yw8S
ghlh9T59E6z3sBBsyM+b7nlXwmUFO/M3GwpnmHo/npeXRcmJyQOm6niCW71zFgbROFTdqrnpDZ1W
MbNLJO+xhnG6YH4QXzBguVlDdjWuweFb7mJ+tuo9YuhmA8g/DFcuETsGJaLvMA15g+hTCPum2hLq
2cWEVxWKV4kpBtpY+KF0y5OY90LPnhTCLQEibDnsX3mlN/JObXnLFToff+XnkXUslUCNT5a07cEN
sV7izzrDeppRxyzNZQPo0KpKGVlnrzRniEXOZL4z5NBe02CEeG80bhGtV8G8SuL6qWJL6NajYZ3D
+BYpQHTmheNmm3Q7Uu9cvT+m5L2YHlXlw2JcuYjL8smafhXY42Y029pg2ovAYiy8S8u7hIywDtlO
bKpHRcJ/na1/2P3xyP+22l+kTTaBuHpVg0ywfFWNNwqu9CxLz2bEoECr+EK+emamazg8B+YGFYxa
lE7etIY2GqKr9KQL1Dd5nOyOmjCNROqIib3Dgdzsp+ozK94WlNxCPAvyJuIuklVnSmHYuyKigxdq
BwFf1LJNzfBS83A+I54hGQex5iKCf74vB9csGKfop0vxP4WzGbT6azcjlyicpWbjJYQkOy6L/TfL
5a0ym/fI0GzNOo8q8FBs5yZF03oIrYe1l7g8QoSwijvnwi2mzLKgSEK3QSeuMsN51ogow+DnResx
UTi1qDrQWUq+Ra21XA3UUz1rbm2Op46TwhDvhvBlFj2WEy4fJgnLElVASOHCXln3OEJxqZb7DLpK
DwVXGbOAGM82QlNukA+ETg+S5UKpWrr8S1X+uo5PN36T2kONpX/VK2hCsKsFmb9J3hcgBVlibaT5
1ZpvJleXrp/cNdsxUrmwKIBbSZuKNWwTMnSTXGi3IEU2pTEeq/atI3CYbDEgE/rghGJeEJ+jJXIg
lVGUdHsGYyQoDrvEmDUmGw3QiQEgBE2sUr5q+V+hbi1gYFP0YU40qm05MNj2kuuf+Z8/x38cpGzD
SO3nuhPnM9d8gyt41QkXUZI3FX9NVg87Wl7eAZTpdtl3+97ojnJpXKM2OtWy/ogTTUaMoBZIjAnZ
YNe5zmXvGkLiKzGquEHOFsiEYXeZciG+iRXQrFCZmUSGdlHdOmc8MxQ5tdHYT/PArGWsvzStbpYh
eiEK+A83bIMUYrxHz4wJrgegAGsYzIsOF25SA0ErdnOFICoVaqChniU0usardovKwtfJx0utztlP
HBpZ4mp1jPrioBLdUN8SnbilVDUsOZtlJz2TZWtDPErBVCUQrSP4yOM49CIYXVLaRL8hvWRoLLaR
AI8VRfYLgqynQLbMcx1b3YYkFl9/3N6e0bYfVfYU5bv12YrmV6n4J6GiDdJ8T+dy85yzaYDYpXN0
6er0KpKqqsAUU1nHaz0z2RGZDG+djO3DwpcyovxgXlVZ5etXKPtXNQUKAvzR05oBI8AkBWObXVqg
CL6E4E1lwOSqinUpcoRl2ayvYVrggSwUtkI6dbZUFT4oPHuVK7w4hYVWLitWSYPi+Bqjm3lqOYPO
W/FSaUuFfFDxeLU55/ewNoVXC90miuR712H+aBTzUSaEsWbrlkjT51CWn3mDiS8K0zMl5K9JyO2g
F7uL1nCOh0q1G8L8qySHVS1ceyuJeCZPsAzytFeZ3az6n5kqf1oPsi0dvsALkc1P5L8mX89aW9He
BsuhyptviaG1FVAtwHvxFpe/NNSjqp0e68K2pZDlrwjVy1ni6YHL0hdXk2zH+FaHxQnrzS+N4+pu
nDmcdPhKYazOTi+zO04MCuebKf2t4aCKxGlxV9/qRPyhq/KyGtZ2lo0dbJwTzj8XRuMPEKBzOCZ4
dvsrF/UWbZmiJ2NC0sN9hXFNVPH4jaaPyWLflCElV88YNL5N3cH8A/cNxqY10P85r291Y32pz7Vw
vqCToJAUzSZu58yHG/cyS6gDYqOhz4LG6IZhV6PyTis6dWYQZBTmkBmYDBr1gv1J0JIpiKd1vxb1
yUgV9pxP50CfZFtsAGBBzO5hrJxMsYLdfNZ2C9AxT7LAOsLVeEtXGvQm06tr4wRpZysL1ivWvq0u
8EWh7E1N+YpGskTAknobM6nf0zZ96yLEe0Hq/iXxvAE1d1onTq1aeq5MtHe9pOdkyIhPMELrB22R
gWrSZZtYfxJOw3Emd4sZw8uzjiZzLQowiCf2aHEXovb0DxrhltqoAEv4X5mql1od7rg2mOGj+SpV
JMYgLKEA6CQQOyKzVnmE/Mz+Uj4vmMy8mZc5D/c9kk0P4upoq8zOjpDIj6yH6wehM3JwYqGIdvMn
5TGv0VLeBTV8tHXX7Zp02Kvr+i/sWzrU+8AsZF9/BpPj9Sn4h/TjmR+jatb0hAIOaKHPWDXxW40m
y7HdE9P32iL9BrZ4iCd8TazQUnhzllx/kjZl36SKfw2qmpNGSHxyjm9P02MKDSOBuQzakg0+7I2V
NmNsNx14v72ylv5NU+HTKIdbtxDv7VuzeRM6NePiypOhRJ2/xtJ72Uo7LAHa0cwGsjM4MJxOrx78
O51SUtD8E3SFIZTcQinvoMoei97s41V4dM36YHN+wWdfueGyBvOMebLETWlH1fyWl91FMlbuNJzP
hI1/ewYW22TfokS0/EhA60pwwswQKBAADXq7S5JrkvaYw/pwi8viHXeRyOtFvrEpBeHSXUj7H6ZJ
fiyy7us58FswtbUR7Wke+aKDNHiyXNl9D4921t2BywrgYszGs7iXVNo3jULYxmBrIQG1rmbwzxcE
RxLLzVz10IC5bGEP91LL2sujsNV14adZIdlqTMBFP/KvWJgn4soGgb0vlEm3ExpueGmahqeP6s1K
x9LF4YK4M3d39cmoDYmk8Faor5IxbxReNFVCyaJFsnsZ5dURrPHYjdrLIGO9aEfIsThdEqdUhX0X
YcMt1NFW9HhPSosAivC1RnzlG9m6TJYp+0vY1BSrRHfydu8QP957q3kfJF4sEztPoTOw+RfTboiR
ZTJto1Hlg8mjZukk8E5JancBuuioQn+Ri/ptyJ8nU6/u+mo5Y50nA2AFqsqDHGb8JAbmjDyM7iFq
PJsv67sdcX7I2afZc8OZ688iSu6CaezK3jzqMw2whdSbqF38CotR+S2W8R/vKXRtlEoWNb2vGIzy
keGNdfsloWXQGkrQotgu7E8rTdziJH1R+nSxy6Tam029+KvwDQUKyYGMucQOBjUOPdgmervtypQU
5iEEUZHOV5khvVONw0C6+Fn6K1AaAh1q2wrFxtRhTDYhah7UkER1yCwBaRbduKx3IXlCLVG+56ZL
/TBe3Kd4CBLRjlLm1wE9PgHLqgzfeLF9oY5D2C45EJHSOiVNedUXiyuz8StUD8007YhLdLKGXm0Y
PuECJ4EINeffIbbfleFSAMUPlMAXcwFP9R9uYDdJ2mDO2JeUPD9RSfpGo302OWKmOpFfeLPYqJgR
6KbGPCaagrgm6g175PRRCwpqH5anoFehcylDdNPXZ4hoCHhTTo6Oo9cQC1fichyhsUQsVGx4bRiv
blKsbee23belbzY9r8vVB/3pQjdEamGDJt+BSvPS/CcYP5DS3N5SLumqvCgCIq8u+9GqB8bQOJDh
vgxTcg1K2mu1YCPYXcqBEBW5Wwuha+UfrHMi5xEQI0N7KMXfWhl2r/xDXL+a06tcEu1eGU4GjkHU
WTzxfq93HHNNg2ta8WIzf0snH6QXEMMFmZ0XdIpy2s22nKLns7sGIkbrLWGBS8q5AEazl0wMFJxj
Y8c9JXaNhb2j/CetfzVQIoR0vDSL/jmLJz0dnHJ4ryrJXvXHmkLD/BAUXyhZeBb1YWpmcsYyhLMq
CHHzRDz2qVwgN+NWm16GQdqLLeMwVwAg2Y4gIkAmDTbh7gh2FVFE80OjPY5M32JYnSQ1wVdRcoVs
Ssoa6IMq4I00ioHPkgraJV+waCbnVcX8G1mvYCS+EoRrcWj38HBf8gSuQdRdR0Xe9TIvWfauYnnq
zYhdd+IsKcvT3lAPAqHeEjhbWlN1oG4Atumm7sq8E/KBvCrVyRGKpVrAMZ8/ivkjFlMvZTM56z+h
4Q8Dp12cBTWW96Ejy53AY4hzNwGi01XmpguRU1UNiEm0TUxM2/XZ6EGDC/oe12eAqzoYBk5NfmnV
RFnRVLkjZkDemduaH7SPsqsRxadwxi4mpW4yjj89TS/iqrCnNrRLlCuu2qkBRIgdmU/wuldQrXjC
wF9bK1wWOreTYUsGxitFpIZlMh/VLB7nUsWbaJ55TreRSc9XlYVXTPxP1cqp8ksCJYvOwUtvTZ8R
okOY3kxcCGxa8Hr98hvUmYuG/Eii7DQlxkNd7nX6khVfofpREi/okZEmxJ64xA40ZYdqRBgspGOW
8bxIwyd3T58Rdy/Oxzh7XQDpF2zE7SmvN2HZ7hQdHGJzbs3XJb/JsEzr4iI+6/AincE3CyT2LBl+
hNjUN1qlXTUWE4yV+Xi02m9eJ24aW9jwlEOSfkfzWzv096EWr1b7vEiG0NQe7ZjsM+mSW9jURKP8
ROo/g3Zd4nhjrhqreRFXrbDsuKbfACGxIiGSYeSZq4e1T+KFC88nOWVt+hLZQPLW8Bql/KCTAME4
3mBpDpirYGrEt9SoNpmCVrlSj0vzJ08h4FtTYIuGn5nIO+Qw9JIMy3oiac+WDSB4BoeLVy4SrwS+
LWL5khS/5TpsxqlEbUFy1Ofr2svwBL7TiSNdndxc8/K5DTAo/45Gfl0wAtRD7JIGitB+Y6rElXna
9DGXDUwVIysYSXwzkCiwq9Ia+pc+a0PDw6iIHhswhLvOQ1XBioSiBOUfyzxkmMFhaUoKC2QyvnD9
ALkO8+wu0bZp3rllvOvjT6vfA47hrcRqCs07n3ZmWnoyK7K2eDVgWFHC6Bkq9gkpDYDXN9Ine8+Y
KyWZ9xGvkMpsEfLlTyKHV5sD2cGbBjwA9HU30FCKGZtHzd5Kx5kBiEn6xwqfP+gtFWTGYWOfVo8U
NH1nqa0Nj/7NNPjZR4ZRlhAbGDL3PG13Qx+6oUkIKRFpWO0Xv9Jn1Umy6RgtWMZUeSMw2qjprtZU
X+leluwlJR0m5NeYVX/4qbfn1LzqXe2n469VagdRRPtVH2r7bkoYQYMJYAwzLvwkD5gaAiKBHxPC
z/Is+tY/eFKVJHyVw8UlsrZdrW/CgXyYRvPPEjLXaiuqvXTRy7ieVwWSFtmIezlCRagqcdzNBTC7
shlOq0mOTuubbVg9j4HFTTIpSOXmR9bYWBovU/7XTsdeJpdHeB2kYv0VLoUd96wy4j2l6QM/NgUa
32jEJeDFDxlXSsYb0OpGRhRKeEzVmSl5l3jHdcIeahupiK2Yu1xPpmhPRhbjKvBhbQqiMtB7L4vx
6pbSjnp0TmauKOf5fcTOtm7WeTNNv5CK7FL18mg/13cGKsTuzvgaM1diwyL5pnFiG2kivaaO1h16
9WMsgxib2+K3V6YjG5KjPamfXfMlKA68qHHkGOIYrp0i8om85zCnhaDL7tp8gpXIPnC4W0iWmvpi
Klucrgtd7YmThru0PbYK4vd1mPxp3OralzzvTLZbo19Ln72JC5WohYk4bL6okXSq0jNouZG1TVTu
E5PsZwSP4l+NGYs9GTmIViYG7PdtyiP9py+uVf4DbrwWAWzUWb0I6cEQAOG5YY8yKMl+ycAy7pZ6
Sw8DbyhfVAJI1pPpM59ILcCGC7YjUD05Gjkbc+EyEGL6xRhUYbC0yDCv+UfFdo3MUSBPn7V0oifg
NNeuMDoKT2LaXtPioeJ5MXCo7KQGjR521Z2nin0u2mHLE/VgQdbW8zaSjyi64XpQORcGr0jP0DcB
JiTDWXzWEEhOvXyG5BXqM99DR2AAFf7F8kGfv8ilwYphqTJ7hBI8Wf/rG5R5DhcUylYLakD2yEW9
2Dw9tduyxqfGDzbcsc7Zqtzs9V7YUtjpLfl0zjPpGgsvIrDcRH9Y3ZvM8QiiGu6R7CGyAwGgcNge
YHSNxZ+lfLSqL89vtfQe8ZU3LbwAJOShsO219lJongqRVAoqnBTrrYHhqGym2ZfkHcrNSKGvlvAe
GRHylBtv6xtJcmvlETwU+YdEvQbHZX9DDpLnPTcnRutOOjXsAhC+i404BPW+0InGb3WZxo3Bm3Gi
osuDg6+JgOyqFkMIYScnrbcaH3Z/1FlI8csx8FuS3g4WIPGgGlgwtK6IApGnV3P24WHGltfOrIt3
iXwy4gO8yNrCWepHoIUyZ+nIcG+M8rC0R7kCK/KMFLvAp4z4lTWiBuKF29gwsA6i0d5fhmO92BnB
w/Teq0ct+TfJLybPd7VV4cIsrBS/deCNnGgLoM6J34OT9nccBFLpdaqdq0ddeo37P+NTwbdPjtXU
QV3/kESOMR9m96LyU+WI/ms37LYUDwGYpaEceeQh+m5jcLTcFPbexFY01lu+TN1EdrKWbw5NrgvT
4OQst5JfybzH7DXbG/n0JLvLH5Po5sVXJ9/SKtDMw5NEwfE0IoSg02xMeT+mHNo7DNM4ut3/16VA
Edgo4Z13tflghBdtOLBe5r3KeQ/HbSdGJFH3jeKVf1y2yX0q3b42uLoCEw9yYHBkvNugTrYMSFK7
jwr8pfOBFk87DxGzdi1wBwx3iyek311NQUJgmV6UBEVzM/qTDDgZuyVs28gZnuRsIh8DPj3zWhdb
dXpbJk8S/xU65kWPyET85CMh5uBY4irAa5ewZ7hTiluzHiTT6Z92tyMne7buS+O9Mq9UD0rCrhm9
Vd3kGn8jZtjD3F15pAsMsdJ5KNkwebXua8hLtbOUR9gbg+RzG4L4Spd0KcCHgpV9jBPu1fSJMrrg
xz8xiCrLRZlQudhp2S3EP1y1IxdTR2N50bOAszXzTWi2InS/eRMOG10OQoWGICotbDKZ+PVNJx4c
THhs0XnRtiquVXAZ25BmKZgm8y7tPUz3SoEIGgCooGEDwCX3OZoVN9PzKWIWJeqGjYizo0Q7+cOn
9oyXOG2z+shKK6Y+eDHtIdRnj7sXppT3SD0uPS0tfyJMSS42PflBFSmOedyO+vdSOcnWzTR4223D
+SiCIZsGn+27A4sy5bMAX0tiQQoEOSNOkhWnXn308GNXsHxirBwA324oHd9D/HK0dJv3mw5GY4jb
vmcRmYmam0vKKZWHT70bNmFFuUEi3hRxoTen8JAIj1VPPxAR58NUmzduRs8jp/5RCyC9ulTvjFhq
A2AY7P1NPh4xWh9dz1RvSdPfUAn+pIqkZZSudqYnhjhs42f8YuJyRrrMjMcgn0O/UBYsqtV2wZli
PXeUc2rPpvZjchmjNdxe0pJp7jhaiW9AGGrPXWNC8a6pabrqPXEIIigK4KJ0/omHS1PQKlHYU3KI
hbenwDGbrvrEFNDz4af5DlKvILxQE/zcOmYZr0jhYSl7KXlX+c1iWsY3i2+i2WLiFxWHpDEv3YNZ
H0X1R4mPRvujCo+yYSinfZeXzPIXzb9z+YUhAkT9Ktg4PfGLVHy+zDtccXfz5LTO6iGJvj+xGZOL
5Qv4s1oySfghtq9ok9xb9qWpg9VZ/EJG4esEWF5LXnDwhuU1Bn2gndfXpGdV7MuFA9N1qvGw+dxv
QjBAfGCl1+Mu+yZ4pQ2OfsRJC9W0smtP/1cuDoK+TgjoT9wnXwa2ZzyCD5p5F8nBT9Ya+xYp8nW8
8r3jj8Nc1X6EBvfuK5dPlIMSugCI9ubwvA4YYDHc+iH4erWN+j0jBXuJhJT9PgIbG20EfEj7Odpw
GZIQ9wKF8SfdxjhKVn7t/vDLoYAFg16rweXCoYG4bLYCtR1P/zdABvGYvmC7A+nCFXO5FX842Qz0
1QrMEN92pCybDBNPa3oXfsKjWLpg4KZdzSwovHCRkXF8HNID89HKy77D1GKDn4Kwl9rRaf6gUCKA
8mHyI4El3UYSOgp1cZd6Pg0tb2HS9Bvza/6Xv2Kt1R3c158dZrPSToNpB+wQOmH5UeCehvGHMtHY
+nHZ5o+Bn9n4nOIjpWGMLKyfl3WTJxyHmxJjDpsVigdOZMribX6BDgW/usc0/57+yu2B6ENSbpWK
WCyLcH8h8m7ReOfm8kbaUeOmbSjaSl8TgYEpYIuL/qRVlzmwLjCqZa7LX4RJRiLfD8n0ezy0qKgK
MxbyzG0efPbiFW8B3LkNsBiQd9tkduRzdtddPi/rzdrIf2SGmz9SCusK63HXn7FHYxaaSLNeuCBg
vJVeyo+Qa0rqcXPYll8RU/VP/ILNQQWvcYx+MMbE6EP8Q2bXxFjHevGCaWMRL+DdyPDWdni24LR/
zyeD0zYHS2LzYgOSznSqKG/trtedlcu4scfDIWNdAYUj2cudJMKoXdI9tkMJxx3SQryVMxu3IZF0
DEYTyFOgAQe+vJ0G3exu1J6ZvLYJibh9nF/X4VRM9vrafvEfETan9lWbHa7U9as8Bd0FTEThy1i7
9WDq9iOrdidTzxWrKIfSogghmGtxZT9xsTcV61vQ+8XJ2rC4xhzMAyIINvk2/EF73euDGOYcWBd6
bPAf28Z792X8slVk8f1CLqrBMs97C9Q2RhsKaST865u0eYxX6IFS5SOMwbKPM8/iPL6xa0+Ws/Wd
W5/ZLRvPGZCRwqaagPALLFUH5eiPNzzXqtJj81saO24OzQcCtPWVS06BcB7tiKkiSdrrO5knIfpr
Er9edoLfvM7PcRHrv63u5zmIxsug4Ud34k2R+0l37PjToq1+Yn+4WAkWiH2Fx3Rb/VDnjnEyw2x6
5w1t3pN7uS9+5Pf2i/5A0gHyt06SAaP6Y5J8eqWJLNyFjqgFNDxWCPTrrTqDslPksmtIT65BMKV7
rXhvAEyrC6eW5osCLGFwK6RtnZZcW2L+iTKUJO1kKuzLdLaDPBRd5+HipVuZR/EVLYoj91TGvoLI
BDnZGn5qXoYTdnrKGVrjY9QUpLQvAkPc7QLyuZDWXuuQPSDyLYq2rWeHNKOkK0VB67dGSbL9YiR3
FoR1eSyph5v5sn8r3Ump+Q0p1SmnK6ctAi08COYL/4fR/YqtacMlBSL4qZYHGDGu3lvcLhnaeLgl
xhMXEaCUd1LrM3/RHPCvBetIuL7yzFp7s2C19rX5pc5/efxT4kYRlBdNhRdQfGoUT6WBKp2Enhpf
HwarwLryyYpH/VF3ACqP0AC413wPGywp5Bk4OTHVMTqMGZJw8bx9Na/qAG6k/MX1CM7qXmJU7s0/
gxOizCKXICW+0f2Cv4/9yZTaqbYXuluGYKV+AJrrdUIxE4WE0bfGPE4XWxC3kkfCfCn2Jpm9FVPU
wlA1Wq95B3PW7F9r3U3OOR8M8w8F1HdTVlizP++iMIb7R4xtayL8kCN+Q//plI04b+aWFBj2C0Fi
hAyeJEuaSyIFAv9yYifV8rLlv1axG+YzxxuDnnEZy526QoUFKDyIm5L5FWIczvSchsj2no7raX4y
srv6PZbyAy2DIxOOrFUvLd20RUXjn4oHGOqfxM5YUVH4rcLL9Y8cOnGED36ENLt2/KlJ6pvSVZ0P
vSi8djLX2Sk5JrLshOoelgPbgW4DrIWpvtiHMt/4cZW2hOPdeVwJ1/ZkdqDCTCmgZpPnjVaxENcb
b7/h0KN00r7HXTI/Zrq6W3vh1nQtFjzOICIlbhOmuN/FeuD/V/+nErO0ai51rOJ1sIV2rLB65O6C
2ysgaS9C+lk/4K08WdTadhxlkNqrdlKqyosxdBl985Iy6lWC6CwwG9TR3Jg95QnAMmFaIWJhiwI1
IpIJitnlYT1vOYhl/TwsXyqvGCHFZgeKzhAx7hFuFcmHGVT6DOi/SKfcgVh1KAMXc2Mq3rVI8Uu+
WJL0M7T8tYKqY4qefjqTW00qcJ/qrbco/adH3KzrZFNP+lGwMHXwharTdWdNau7FlnCvku5Or88r
kGknIqFLnoWnjx1qJfCGDSFJxD2JsV6CAJATQsZzXjYiiVr4POYPbntkzadpMZGObZWQ9eAJFLug
LdpdZDWeJoMeyZR9D3hdFHDf8cC2vYYbaEGBK3+ooCEKhNhrhv40JI6ZsolnnofjeoHLoIIPau5A
GLYtPR0csQXJBguYyrjuTMHcmWu6E5X5ocrg+UL12Ifd1lLyjW7UG2uWoUxKp7ns3BWeNIW7BM5w
zRCHgDf7jtPQBQXJnYILQN28ruHiz5nEuonxHO8p2xcJKtPCOGYoLzo9X7BTMrNnnLMOXV98R+Mx
z95yq7Wn4RYVOHPq7ABSD1Y34jaUcpa88nSqVK5ZicoyDaNhkqgCR2g0B5oi4WxXFJgHKoNQHKdn
rY6lbQbG3l7k8bUIezdHbLbE+ToORBTbmZsZAP+5w1hHkmMAEMGfap2frS4ybnzTfC3kX04Bv4sM
N4tZthbsiN9I0ThmX+6UodiwkbdhVr4lWHgUGlyyirFmOUXLtZGvaUTz+IibcNUHnmWJPSWJcXr+
TtgruPbVFfjtk4XgmDYwwckeDIPGBE3JDk9LTe3E3FHdSW95ahcNBniC8/Ri0l9lS10UGGP7Fs7F
TpSWff2MEGgRsvNkyUS1dJOIVfkYSuubKpZtkmdBnn/o/LydJgUKj2peIr/ovkAIasolUOc0wPQi
lp8Sy8/wFNR66VAndNRps8652tXfiSRYxG/XQIkSzYHn8VEg0wQkamW/zaatUag3OCEdM8ROrfdg
CzRmRBO6xERaT0Do6qOR3I2wt4qBwOCKi3z86VL92imU2PaD13GXFEDYhm2HLcP0YqD4tilzMg3U
VgMDbnYh85aZGEcpEbZ5px7VPjmGUXGc+LyN1zDqj6zrkL9xTPFTslQ596l6N+ThFeriY07p4jY+
8wTBqM55u5n2M76x0mxQ8pGxwtTJWNKL9N23xc1arTe1CH+rePLrBuMIXvgdJtcLLHVQSPVdAqfX
ApExAB9KmJQbGdv52jmipHjNoJ8WBGGs51wvMMeRI2OIx4sp/YhI6HOIpUb7BuLSTkzgrGA0dEmh
MDDcWvtauzMJemHNE9ov4EelkUTnqMFPV1ku6iU6f+vKmIkp8TpPSxHIBgT4SQVsEB8imWsgTT9u
pxfBqMcvE9wYfBOvepFu6Q7+yRjp0oVKSH5twoiY3SG7wXh+Ly1zM5rrrcU6nxuYh0nEUid2llmH
tsjOHQUjS1y9lBLZX7hFwkK3SPwi1PM3X5NdLjGAlXDZuqvQTT0X6OwsCABW2cSYMNIq0sJLbLdk
ECQWoyaHxjLfaWDzBtyiYRUscoKCLfuDGHNJV7iDWZw1AjEBUmTWdIJfEjSmEGQkgeY+tIeKu35G
1YpK5I1LXvyakFHUqv2Q/NMHtqfFP4s8pF4fi/lTNE/z9CUUB9qIeaKkTU4KB3BwUDJSY97b1CZq
B0sWvI+Oys7LHCs/HvVdqr6Bw1piarvkiqAKHzUGKCbDCM883Co7jgSmdk4Kun7xyXF/4o2YmATb
SSqEvHJM7U1HZeD9tsurdsPbz23qi1bULpFCt5wWXHUhmXiM3Jm415F8MjgOmZx9pQPe9HpQr3BR
nw+ENwFZ1DUrWGLFjbSeonsToFud3KiRhABLBt+uuHzNEIHiFfzATNiu5louFeRvk/agED0DrXXS
jM6Nm/ok8pmkFvZ7TkT2ILaFzkgWEbdIdqNOwtXAOM9Wea1wYmjW04WSAv6f/URM9s97ZPiTgfBh
zTEN5WBTJAp4LVuBCvwS/92klrLjLrdvZEqM5NUb46cEL7O959WbsXPilaovR0zK3sSeLFsWWtGw
WtJHpFOAFIu7fEBslQxr1yGV6N20xZ4AVF/cxaQTp0r2ua2T7VnYaYzd73OpyJ7FbaxjYnCCse8p
dZbUVf6SL8Jekapj31hvWZO+rtOyncfebaX0XKOcj+l01BEENREIzgCblBR3tuYPQzK/xoQ7u9k/
TJA2MvPFhIEzV+K9adTXqC5udG1tDYRUPZ12eZhty/k/js6ju1UljaK/iLWAIk6Vs+QoyxOWrwMZ
Cor869/mDXrU3de2BFVfOGcfLq2oWaZmY69yFAvKdLZJwDnoVZTlytujRzmoRq5Stmj8FoDJXQJQ
VsTlvoPtPSZxhj6828WEOuqcL2PR7iN2uTgtThAH4Gu5N8fsHzYAGKyj/ZndxawjC9Lg4WgSWXGa
HZ3OZPcT5gcSUam00vY9TxBpY3yswNrXSBKB/6Gkf4TzrF2qX0mV5zNn+38XMmJMiHZdFCzDxtiD
OACbyWQvhayLFMNJzMM0Yy2m8iVzv5XiO01hGdBThc2XjtA/bX+mkLd34gFBXYEdb/QfNY3kHOk8
VqziSwSjoJ+jVzV7ACdwNoB3UPlsiKXGcgvsoWEoyIbeHNgCMFImrYR/lvGQI7ctSVRBP3ypVi4Q
D26jhogsPkGrifYaSeBLr1PEbef0PAiq/IoC0rp4s2bhhhxvOVbyEQTM4zzAmVgPY7HPlbOy5G9q
/MsZ9Rg4UGA8cJCmhN44JqRV/AlMYrrIPngOv2HUUdEwZ/RWjl1b5DMktwx4/lde6zz8Q+zfZOd8
T0Yk3zJEXO9jKo2nGkHPLS7zcSnGbthU46guOZGNK6oQCylXj4K06q2Lsl1WlZ0b3r3ARfLutv6n
AB7HCGMC820gG+sdkzQCnjDYMLNIRcNRiholQu+bGr11sGvpkiSOlPE5L/kgaoIA9oOM751HXw/c
hU43i8OtqcyrjSl6nTuTs8sAvl4Szeo+0YGx5W9qRuvJZJ7NhoGRCMri0EVcC67yQ3pbi34+HDrG
wuo4lKgh7empiML3yCH6bKydOyBpY81nw8UiiMNAxutD0jfbtx6+MZpxSFjrqSRTzk5NZ22QXvTi
TpwOvlLZKRttsekdOWexux6koghQIxqw8Vy5+vskk0/T4TwbGmW/duMwrcg7cw5iICktV9bOykJq
OjrMDUPigO2KO7KW6LiqfREzohO1CPFEBc4pIsXrEsNNJFkG3aQVEj6TDGNw0t3hO3ErQYLGTFb1
kvDedg4bcm0q6NSYGHVgvbjTVGPvfGIXF6ppHdxElVwHRt4vBYBEXPWAwopocLakl+YcqMJwXt00
wIBoOy3jukLHkiSHP9thf6hBId3WEK+uGNQ1LHsG3W9KhhFO9fYFMBBqqlyrGWigTPW3dWh0By0N
OWE1K92iJJRv8KqzWz2l2N7RYDOmzCwruPkEQS/lpIKtFfsD7JIhwFCXqXyVuTVvShkAVqv9tzTA
WF+xLF+nVcxnkHQVFcuAH0sJj/wEG4JQppr6yTD7qUKzhgtbBF558Yc47jZWw12MMhcXyUg5hMO4
46QJjLUxDQyJ+PYP/F3WJqDo454Jv/gBWH4hGi9trqZ1Gsf/VJMyGfJgqhHwcAxbdAIxWuFHqjp+
oOT/SNcsH1UgUqD3TUVkXyN44KJsl+sOaO9WdETiYFCZ5Ni/cAAwOAnz6sqj3BMQ1QHRAcm5UHrz
gbe8WnjkfK11TzanEcMvey6HcaFuUnZHEjVbLeprw923DtQsrKuTbyuL3H9JYgDY0B35MnLMI3Gl
vZdjXB4E/HjQlKa2L3owXFlHAG8H0RRlWadvwbozsoVtOT78JlWvhRbbR0Ko4H1xS/IHjoLTb8BP
SyaH2GrSHo5titbTHrL828tVdiWdOzii5cd7b6kx2aDgQLdO9M8jCG0mkhUo1A9f4yGxe08xWYxL
dHSeiXtowvsSY4G4501lbNqYxfXYdjiWy5QrerToro2UP1Wv+88hwD86gfJ9c6IoXHrEKB+JAN9q
o33GcHtqxSC23uTOrVSYf8emhjs8Vp99Qg/lxN24iIUPIiTkf5tFo8/TgJyAVmwRhHW6aOquuIyw
IBd90j4GEZ8cwLGcKC1SGnIhT3CzsMTHbLZyvAL4pCGItf2tVS7vDoci9i2t+GtHVjeEF2DF81r7
3JHUvecLOADtPKYMqMyK6EvHfYEjDzQ4fHMw7/UJdOtOAqWYhebklL6gYPkMM/17kM6LkO57H2Tn
emqBe+tZuLUYDfzkMs6fSuCrOO759ce8R++iAn9Jxp+zFL54TUlXX7lwfhcQGqOlRG6yCgrzEcR+
D4qBDiAPjWYp2/whQvcjAH2TuWWET9MeULXNaRoQJxZBXTC6Fj1fb+cpbRE57daPWtSlVeJczTzy
zoWHld0t+mdXHzXwcqjCOgODutdSPfUpcpmUMCh+2LCoDJawrYgfYI3/yCDIGcPWrNKjcqI9t8KN
b0AwsWywcdTw05JkgtmZxKrTEe6azNl6ozC7rKsxcc+Vz7qKN0VfEjkV7eymARLldvfG6NS2iygt
OuIgj1VcfgGaUCQUFmD9YULjis++EpMgr7pRCLQKnhql89VmOl+yT1pUDVPOqU9dFeoY14oKqYV7
BY82HQdL486CBbgV3WjD3rFx//bl79RPzYIj+wWTv72d+jY7DT3z/gnAx455EQnYNGtGYFQrY5zM
r84tfO7QAeROFAaM+yfYPwG4iJjImyVp8MZq6pCnpp5dMI+KHIZXWaX9S0bxTxTeuOnS9hxM9kue
TWtZOq85XoBbhftoZ+gd3nrb79eT3aDPnbwdm0bvgOCNaziMdlqJaNCCVsvo2/ahuQjzNauDkoQA
rzyNjfFlGtEav0bJ0NcHiRl2Xy2B2YvShO8RNsWzZOYm6B4WFHEdlZMJU8luAKrpaHB0IsD3TcHW
WMwxQGEY8oACIlh2WkafkPU7JqDfgU9HI/rypJnaj27VrzhJGvR2ZHYwXCk2eh4+RTaHQTAMaMZD
7xEoPIvTELUsHFEjQd4OCVPzgJIRxYgMyb5h4IA5bcxkDvavmJmGhWMBCIRM+qn3hBNrYDE8m6kU
6s0CAk0d0zkYiG8hJ998SV1r5e2NLA5v4RgEAzZe86WQ8K+aZnhzfT3cwWjKl+DXEuzUaGxZHqNV
GnGFlwlmd0KLvtG4+zCXAgI7ZDWs4PsfsRUz+AJVgbgzKetLZs/GwKgHm2d38QLh+DUtR1I/jObm
27T/qKkYK/XOXXc6aiI5cPS4fxIPxzLLc3vLNVRDsG5eUwE/Kx9dfYnwE4N+F/L6eIi4ELgj/U+A
N8n5bBj7FLuLtJKflhRw1Bmk7GjVVO6wHs19afpPn8z8S5/UZ9xw7tolFgK47fGu8PojMX+cdLJA
Ge3xXXRdTusmrVPCovnYuzB2UN++xSz5Q8fQ6Egq7apBXOEZcmc88JAkR23y1pPu3ZKh+63j4V3U
LiOOgq1jXF4opwRr7unZdrTPnpdymRrDnxnZJzIBTwUs7rgwfpFN6q+R0lAUSVRIVssOlDPhX9kV
xjYj5wHUBdmRDsOZ5ciP/pPS1OigsRnkmv0kkujg6Mz1A222ETRPU1fy+uUh0ZiS8C0rSWCAN8Sm
jMPVrVFD9W3DWt2ZHqKmPdbRRLMa9Z9avNYg2e2aPfRA8z+OSNRMlxG1NXzaDjumiLjhjiAsRpJU
IL13msDWI9FE/6CL7lok5EakyFDIX7m7OFF3Xaf/ZFX0wc/XkYuD7WwrZ6/Z5rsTKMkGxjfXlqPd
ET9kZ2tASC9Gd+YYTYIrFCBDx/ECJyV5C/uQfmd4jqAAxEH44ustfxonfWwNPvmONn27XfnlO5GQ
6c6y0nSdB9N48MBUPFmqsm9+0o5XO6Whq/ThAFkenKj7Z4iGJIEKUA0YBjZCgJqaX8cpiF8xynol
vJFtS9PmcF7jhsY2CM6aJ70DLa+7UTrq297qm6U52wxRZ+JWn6K+uDhaR2Uwu/fsTuIbNA8teYPC
kfci8hGn2cUjElm4MbKmXrcueya4R9mT38fySGLYuKSWWhJMSMPB2W27LO95ku2NM/L9tUXMaltR
fMoo/dQdnwi7zJSruGQfWxA+6OkKhJSuu4RBeRDH0mguXsMPmzq+0vSfUbFqBWrCnikfAL/MYUfc
0YW7zaJwk5cX04Uwi9as4eFzhzvYupNj8vShDG78kuvMO8Zjtcd6M66baLyqtDwYdJOWSFhpczTF
uXNqmvrVwVuhvHdftF/jpF1DVCXdIFAdDjd7GreZTcTvWGK0mJLPLp7YaZdb5RaXGRfc26RM1Ckl
ljXKrTIAR5kJKJHhf9DOtS+nt47bn1+EYgdBNYglyv58rDZdEn2KKD2AInwN1VXiVVb6hhinVVgp
LFbGsm0OAzqDySb5N2JVCJlBmetxYOZuNL8e6jmhPw0wOsrgh3QzoIfP3YgejlkesA+w3msj/0mg
+/ku/K/6UciXtCmOBaGPlvsA97QMDOemdxQZwy9rvksf/Q2CzfcoV9SX2zZXS80tjwiuz755blgq
F95GY3JmhPmWCpedvXsqWww076B70CFiRVrZzb9cbKXcUhVeovwdQUBihZ+m/d1aXw1Zf5n4hFW6
BKDPWJ78NS29J/DStJb+vB9WvuP/M5ihBCx7xsK91XQDIqNvWatOLAfSsFOxk+q9tgkLDPRNyu7W
QRU0oCfX25ufHU2auwydJClC9ObZ2wBvxaqsSwFoqczFidp3meN4avByA5ZbVg4IDF4Fzr49bt/F
gDwy6qlOYVvqFW2nDsrIaLe2sUvpQjW69wBV23Ak/YB/iJRkbx+ZezzVM17+Gtovo/Ga8p7qssZ7
rs1/GgIUeZDwQKb0olVoUKAWxe9l69KVJUyN/6k2QEvannjNmRnCzxbTOnCsbVAZSzFP6m0LB+eM
vkUFSIFXuVhHANxM6OC5m0PQcZDzlxVCVaLj2COgk9J+3WldG1hPtl73kvqHSQhAED+pz6xSRjwi
cNSGFwLS+Jvp9iiGUia84OtxGD1mtH+Bg85UBmQLrLnpwWKrnQdf/fSOy+oI5olhOSpASz5Kwj1r
dhddFu4tQq8mOjOETzlfz1VkwUbrq430Fei6f4OLG4hItoThnuscmuIaqKvbMxBK3YXHMjHhMzez
bazf3OCYtT2LiNd+PMNCRhf0EnC+m37IX97vJQeQm39OKX+L7R2dEi4mUeLaHQ70Kq0vmoSzhPBF
L77JPl8SkLtIQIpZZXOcdO4f+0uTVFNOtvGJjxg87TxZNx/owlQ+gKy03ktDfZqO+PzHf7DYN1mJ
xM760wP6dUaXHSDxbtbnAfahAD1OKQvLnOEUFEXH5qJCCBA4D8KyEcqkW8ED6Lav/misZBLRuYX/
TzWh/oLk/KaIuJQ6WysTCl8+20wWnRttkib5aGqJmLH7TF21zFxjPeibOj7ZyNcA7BhCbb2YR5uI
ChPahd0iq6LJjuP+MI0/Q/su3IMUDGBD59zPMxDiEQ0HzFnNPprzN1XhprPaHRsIzh405s43NO5b
k+Mi43vSnJ98eCXLgCXyi2VSK09PeYeYwHoARFzgj1j1XftMPJWtw3PkpSHx6sPkXKoS/owy307V
vu0vHt5Cw/2thbur9RSRaYtSCxtOjSKj1C5MDFY6s9UJNS+yC7Km2UL1iPCsQ+VZJPYBDjbojgIO
xfJk6NY6jNQiMYYt8RV7qPEAR8YVsYOLjhFhjGrCyLSj1dwjbA798DfggfRU9I7xeaOEhkecc8N6
S/O9a730QP/dkPDsWjEFtdkFhauyg0OBsII8FGQOlIRUZT0LExTk1FhlzVA0cZ+6BsBHeY7Viwv1
THq3RvZbgKWL0GNwqUGlK5mqoet1xp+2HwGdoKMy4jc9JiN7ipBSBZgy6kUePNreWEYD80FaS1Ov
NqnF5MIND1iOCQeEXyK1PeTl58xtcYb4e9y9jCII5hDOsrA/YjM/69oMoKTSUcih1LfNz8/YNGn6
R+DXu6YCT8Xhl4S/bO53AlhBaqp9477VcMnSOjtN/SvhZiSG/6L4MAwuqGJXMcWwakTjN8vfKffF
pMnMsYj2DOiYeYb2HkJFkJzS7hgA0hRHYmdaa5+V2xSlkHVt8p8+eejmLURn5FO02ueqw07DXA2V
bo4XDGpQ/DQEvzJ+scOfQZEhWK8Kmi3rEwOoHyKyY3zOrN8d/40mqiHxleGfrQgOuSXJYzQRZ78J
+xQxjBYjT+LB8zCHcNi5w59LQuHEsmHdlpe2OvkAtMCnWa8IgUR6kN7OYBvpvUzDve9f4wC9D181
Ocw+FD6ARc9N+NE2H/ihF2H10vbdq/AuZfCLlIfwhMU4Aieh0aIdwbBmgfplU+pfChIXx3+dwz91
pyMQuQa0ZMsCYKxeZfAzE7UkSrgEIHu6r8ZVitS476iyKIgrzWPPWFxaDHbtuJWGzTlC0RehFBg/
Zf9uGkS05s+xWg3ED1fJDoox/zXBIc6uKP6pkXnkVUFm7ehoKGApTvuD8Ihl4ZvDvaF1xsELtZXt
D7uRvTMHWDtXoiSW8oTThO/DfD0ayFnRoh79BFn0Uxb8GgCkAR73+t5qdrX31td4lFbVPGrBInbT
3JvpbZBqDXLHM6Y3kCbwHI0HnSAWP3uztG83+9IR2QTrBg8nM2/cWk3KVUSvWDElSvuLrr9mKItS
75Wk2ZWBUcQskVwy59GrF994r8t0J4FT6/mHBeU3vRoUIOOOgrDgtorDUzwgtM6ONuvpqdnG6bdp
7NrhN3Ih+uT8S3B2jUg8OpRseUIgVsUxUsl4Vfp01Las9n2FFBz+yNEu2NqmXbnzI0STZVyXK9mn
MKnRwKahv6fITbGtgEBz25chZNgT6ID4/2dxxDY5yITchEhZ40ZfWWQRxwwosyS+KS1bM3nbNt7V
7FAnIDU0ur5mC23BKkC9ATWSXnA1MHHmC0bwbx0s5EpJ8Bm5/la6KLRr6mUbYJCXkCGXILLBFdig
pqVVOWgSe4KyAQ7iktG9a0+f7dkvdPDMBL5DZ3pKvH7TZcY6DPSjZiNTiZxdHGcHnV7Gd63bNEbn
bujQMSM7oHVZmd63PT2I2GCkEh6gyb3maKYMY9w6St8SMLjrWHkuDWS9ZYfHrIs3xBEzOh3XwE0J
XqJtD/amnh918GFefDRNkAPFtIIguORQgiGtlnm51nV74U0OYT/Rpp/KJz/6ItCAH/pb9frFq39c
JMQB8wqhEg+QoIdpdzwCX/uAdrMk+Zaxc/Gs41WIDfWRUp157d2efPSJ03UQzptMjBPO2oXZll+6
zlbV9skdQ92v9RpJzykfm9XXHxEB7brZrlyd3Vn/GHi1a7Pa0Ga9+mBQmDKtqsEF4kuOfV8G28wy
SRScljkku1hsA0BaWf5O7UTYSscQvd7lAynIGC1k9ZabchMUWJaQhpmgATApsJug5BTq2gfVRZXO
xWaVpnM5OYiemYE9N/FLovEfgxazfuM7XM+vhdf8kfwOu2F8hnRwMKVcT1xQQelubbPaybAfWPiI
u0icI5FQq0r/CPncRq9a6Ul9sMY/kt5I/1jKvHlqeUtC2/zVkYHCkIYQmBor0Dsr+CcLHREckp51
a4BLMi4tHo+yBExiBVvHdmDMYOpB1KxXXDUlS6AmPkmknblP001PivgK6QyDqjThLJP9S8Q+3EqM
pWkJNtQZCUzNmvwb0qiDjnzAalWP4bZuzfuA6lFnModAAYEzClmPGqLVHga2YCSZBydMqObw54Th
WzaPF3xtNcNjuaN2fIDLuHMuHvQrK8K80xHMYNHXEoNBPBLBdkcitRY12SJO7VxqSJjDxbB5QXMo
KM4mCv7sFCfB9OZq9QaJxiZi7JBDmHSD6SUGz1E27U5HrOWJZ4sDpaP4qoHm5kG9cuLnsWt3piIv
uMk/MMMyIqZWgic0KtYDnHpQ3VnEExf67flfflBfUlTWcKF72voGZTfFuQdOkTNjPVfzda+o2N5J
YMZvxzaEo4ZKaWDAV/P/CwO41jzQhaevRULtIz5kHEN+Qssb27hE6n2WN1sYfstY6nddeusEU18F
04I4omXRhxuBsp3cG3Pnl1nD848gwgO5GaD8rdyLqCABjmgvojo4x451ipqM2hc2FcIW4hiIRHg0
KEnhfggI7zpwiZUU5bH0s2fyrW7d6O3KFPKHETCwkE+ZYhgc1WOOH9zUF6ZJRoEHlG8yS4RBf2nM
t94MZsN+uPzJIrIDn6oSwB+HuC8zgrYopVIFotZ9DijM/dJiLVtsQ0zCoUeiJ60cskZnOEXW39Ae
e+T6A7vK7Gpjc0anxCwV8Hq0E9Gb0kBm95ik4nNjvabyxVL4Ueb11a5mneqh2avjD7+Pbp3+IYvf
SMwLufacO+iqS3XOS+c6ejHc+3XADZvU4ckZ8Y4qUhiyq8lv42X6FlLqmokhnr30MobW2vMOY/tn
utg6xs/CQhZmiOeiY/rueNuUSBysHOkMTwvHg7DGcx5rINIS/sw5yiD8qRG/GiQbAgOylLvvWNgt
3AiJQ4W25FrUxy56koG3qn2L04ritfS0hIkuCt70J8/jBwSGdYR30maUj5jh09TS974Mn1Lf3kKZ
2yN94Up2H2ZbL8uc5PVMkDGKlq4h1eSD5CCQVQYe0+GYpHLdOvXBkUSYp0dHHQKdyJypea5iUJPM
ZvR2HzrcojrzTWdAswy2tayrJ6cf6VugLGO2zgeNdxo7doP+1XgKcMoVMjkFJXiPOHgEIrgaOr5N
L1gNtdh7erHJm+kZMATaymSDans7YBF16Jt8FcAaOTRtS62CaDxDBxq+eDrh5+qD9RlqAr5C3uQY
wckUvbUMnTML0x0Jc4RsrDP55UIL6Cn9Q/faUlZmgQaL61qqexesO8j89r0HghywZhm49StkmUH2
KNurk90VH5zl0pt7Gy/57P2PHM6hAYZQW/qgdaS6WMa1A5grXTTQ9mtqvpFuB+7wQ6YaG8r7SGGk
Wj4pG9M/Kn4qr3JcJuOXH+NO/1ePB781l2zT0GSvx/JzUNcYPIlbElp8C1WI8BQq197MzmHwVBk3
QuAwEIJqxqODXiFGljtp98S7Bu6zwrGgDOZ1rbWSAeIs92rwZtZdtMJHTgjLihgbErzoK7t0GaGN
gxUOL9KGMsNimUl3S4RYwG/cT3dMScsBhyKyS9nsBmRXvvUXdm+0dx2jYxglcKVQ73l/0Jc7j6UH
dY94OLmz1vTfEPES7x3F/FNDukx4QFW90GixBZxBKi6Ghm19LgI8knwwjncIYgm3k9IuCQOot+Ct
MbW9tzP9G0V1elTad0CMV4jMYUHQKl/3dyGfbO2m0jMb6EU97Ce9RBsL0QM8IaP8RWoDm7MBBtPx
MWwTwzPpeVSo/coALgirVXgHoLyx82yPB7gl1uwNTZbj0G1aQue7Wzh6JPxxMMFARHO8bEh9Ded6
DV5v4TqrRiGjY5nvu+9F5KxmHJcz8aOh13bRpqRIDP1/oISFt0JAmtdXq18L0a7bAbTWspo0lS/w
AdtkRsvka97z/bkQhWj93W7mOZnFJZpMzJ0N0WLvlc9ufZVMMxnKpHA7N+Q9w+eFtL6LmiJ+Vjas
L5af0Z8Rup6Ln6iPfwo3HsHzoY5EfDkk4baNXYQN4tfGVJoPs9W2e2nDpwxjiHT+WQmLWrIDHAZk
Zafvw+xb94AUDjXBxckq0gKCi/K9CtWeEDfUau1+4l4vrBENOrkrFBfYZdGcMNepeXfxZ/FN5LI9
6jCUCnGw5rFiYd1SAr1SG8dw8RYPPoabksyOYZPznbHwn9d3aw2PBj6+ZV0OZO5NLCRYl6LnDmAz
OriCFSqOmLqo45HXuk9VPlSWfHVpvU2tc2ffPYvcnxj7m7jZZrPSxl2WDii8m3NT/LY6xpniTwc9
6ZOOBKvpRomzZBH57MLhFXgTemuOEjTgA2arcLBY8HW8lxyVPoUXtqloToFnPtEPPzgAxoi9ie+e
3eKNBHYIDFhQoP9qPPejhTXinnkQhthtBeKsI81tpx+L2XrlzYU6f3z5nIka/gd0pZCAjQKFIHjE
Pls3LA0mfEH5nYuvVOrYqB6gX3QM5wDSedYmflqGVmSKcfVyBlPl59J+Jyv9OELGG60lpFSEV08w
fBa2dVe5/VRLj93Ok7Beh5qFNkuKPn1tnH89gr66jM6SmjTm7Ags3IUQn8b+x3F+DfmeNL9Uihmi
pJ70A6mToOff0oi7Tc590qMVf72rnQRbzKF8cchOcPCECfIag5gqvP5yEIZJPAVsQGT+0oE7DDR/
BXk4KNzN6CD0R73hR2c7+U5DKAezfW88ufVTrn1Ltgehvc2pxBtqjH4dOnAGUGe5ApJ8utbLp47z
VVIgNlSj7aMyiwOyndepu0rtRjbFnct+gcCDKhSHEViOht8he49yHU3NHPuSYwHUP5Ix4MZhSqu/
qPgTvdpisly0NP8Gst5rhnMeXJpIrn3FviIm+CNg9rVr+zM8wMxnb3DX/YuF0cPE9a1Rx8JGLqZp
HSe0yR74GOKkbWYxJj44f6xuY9KjO+7R+/WM6QV+GFSiAyNFCoFZa5mE77hP1/h1PSYhY35tEcL7
xS330PFZYAPwnlV1iGk9w1G7TL2IO5G1eWZ81rhxSW94KoJXSUajxyrT4N9AzlcP2dYjbgUhG2Pt
fWvz5eabpsFJNDANIQFr7P8gpjEI/opE+9c39UbTzL0dsnQYmY2gK6/RuaO7Xhrytw8Z0/ufrnzX
uFG4yg+DdRKISC18wLm1782Hnz2yCACX56pl2DYnBO/sQU7N9NGZv7VHozR/DuQ6UAou8xHXf/lc
c2PXGIASop4yS66VCPiflfNXv85c81pO2clugo3su7UKxUKKd9us72R3LuTkbgkHo7hGRUqmmTEm
d9ZirBiGNfL6jV0O14nQGpuqyE3ejWE6ud1j0KfvoMalpXSgAb+p+6jbT/iCRzP8p4W8sdGRnaAm
nz0Nh6P9RgoxLJthXeMKK1FolhOZ16VzHsR7VhNBVz6HjCE0P9gnebW2oHApFiB6bG0UIM2EulN2
u2HsHzqvhK17MOR/Ql+sCX5GcPAvZ4jlZ4p6M1rJ8CDE3/ykG82jjZuVNZbrwQZmFYZLU2tXVT8n
Ctt8eayeOmsrKSDYRROtwSsCrPjcyl2FUQANwxEFAKJRVB9wbJMJT1H8b2ILkeP1TLzw4qKVrBKo
bvarxYApnDevBKSjeHfx39U0dkoVn3GlAcZgXwXsFz0itYdyMACIbTUPEZwS2HbU4x/Am1AkP76C
oTAYVzPRPsBy7bSYnZ/jR7dRJLMEjTS37gfK7zoNtgCG6edAawJeqWpjN6s84U36lBnJxEieF7Gz
hovjA+ylpcqtcYu3AKa/WiI7Zhda3Atz2njWZz6+6NjNSbLdGt4ns+N9x2albC46ns6MHj/nM0E9
rbFR1nbsv/cCJKoZhfepSN81suTD3CA2jopTK9bjrBPKXhv/2YhRALCujppHXf6UWCUG2e97dXTJ
v6P7QwRFUIAE21RjL45KwdDWOZK8tysME5K0s59AceR5s8/wVuTS+y5VgvmkeRWVGDZpT4ddRRO3
QOk/GSrboTrEBc3EQDTq/wqEoj7tiG/LLn4UnBKRb9wMFAFdIVR/FsQ9akVWMSyNiTnlkxzOouWE
NSoTq+lU/eqlefMrXCkdnDpa3+rkzOy8IueyjaAiDO42J98KYRvukuo+WuWx6yaTE7tJdq2eCjJ0
CjzVLvbcuoMmzGb+ithwHbuS7I7oEuo+k+b4p8nHs1fOazSC6Qy9fI37/BBLuE05ErpSvwh3cBEh
63/pJKNdxaLIrJNjFJeIt8MAGFnw2uEQ5eRw8RlFfzpq6pXf1ZvQmg6E4JBn4Z8J/UVShgZODSEn
vBiPcdOAcK6DI9KM79HD6mf6CSp19ZNqyMNLgJ6OWf5DtPmpHO5QbwRHn1Utsj6at47FcuQzGgRJ
gyhkat8J07hlNUGCRSDo/uQqj8qjA0BnNZDaidGN66YgpKksbiwCuKYrDdXngMOq5/6l7bZ2msb2
I8iJYUqGW5j3TBULpCR9Rddv5wyocbIkBtjfWrsmiupSUANuuIe1VWHEr9Jgv6rM5toMgLcBwStU
RRbBEanroEjKz5Yl7iPkSRIEB0K8xk3TuvtetPteGw6jrv/p9fA9xeaVcMtr7nhHC2RixnDCCMik
rYOPuiWBsPWOQnDHWHqD0N+4pvXwiGvxYiFcg+CMB67WkcCmaGiQrwdVfLZ0+WrZxNlbvF8+QXE8
/8XMQmBkMhLB5zhf5Myvgs5ee72EH0jiquCKUwMHDTN+9C4RjU+fpb+FoIKv4on1dVHa1F7NqR+Z
jko/3Rkd4TXJaL/7WlgxHjY3Ehc0qj44L9oqI1N5UVnmEcPPR5wkuGFhwPIeEpFXDi6pFMHJh4Vo
0xuLYkSnX7hyqwM58H21az3vixAtAggtHO7VAQ6zjxid2Ns6fzeYdWZGLAAHejdlcG1YLJq0wmed
n+UIGwXnla3TQ4DqMDyXvCc1a/Iki0y9De6Dk63L+KXipUZzWiPg6j6QMrwZ5G4bqX8F1baRwttU
OsiPeAYzEiWg5wdX7x+iYL41QxSgPnoqPJhs9enDUe356yJs4HSkK/l/DwfHN3EAgsQWxI4sXlml
/jGxJ4X7yy1tD0gwaiWtVSP9r2B285VMpoF3qrWZFwekUgT9YJsZEezlo3WMI1RU7IMJ/5BrCNtg
lhBuxCr8KwSVt1kxobL8c6TLn3IcsOv41Dz4KvGRdcUt7lkgenOXUxX+r2Vm3xFiBYT7H0Qv78lg
Pisbua9igggW6rsb82E9ue1/FJ3XbuPYFkS/iABzeJUYRGVLshxeCNttM+fMr+/FhwvMHfS0bZlh
n9pVqy4yKFelP9ed5RmJSQxHhT1acBahqbc1IFPoA8thePeqbOZuUer0qgWcv2DyqzUm4Dy1SE+D
fphQdGSuDZK/poUAwi2GNVt2coUGE4V8Ix5kkFvBe7WYBddf6tSRBBlgdgMLPoKov7aG9czF5SDz
+5wiTjhGm9e+he7BTAvfMcwXXuvZp0artoQ909K1Yy+I9FnQlxF3uaOq2a8h1X9kcuAcLCCNYp0D
nFE1HrmkiN6i+qXumi/Bij25yf9hFX6bRI7hvE++kqZ3lWUgiql8CrJ4maL1pZLn60FrPCHHXaqF
t79YCG9mT6lcHwrn0eIFVWrFn9VUL9aMM3dGn7OFqhDBlI339V3E/9xuFN1QD57jgieauh1se3cZ
UCSEz/kXyMoq1MKi7huFsho+nYVqHc52LPobXh9urGadPYuWvO0SCNvDwLtUUU24VoHxxEdKJ7Sp
lR9aTeaolfTQVdPxxyjI/k+zBsygYNUcxqavqRy5kwmOSSFHIllBjb86fppJ/B2L45MaLhVUUHpo
OsORkVOlUsGaYpWY5yG+NniVFp5DSMSaOb1UCwhAEy8IZHOZKhOBuyEIeqpWCCGN86hStyADRCB1
FCbQVdr+QV1RjeGZSyvIGSuUtfxolklnx5yPtS7VgUIn0Y7KT2Uz9z1KYHnshmByohhrRIGVCmqi
YSuogKNQfgv1BAGTqW8SN6q0sHTCx0HChEzfNtR5mC81ojaaRKo5hRj/w4mFcR2BDgQXysTGoL0A
R9m+QI+cBMKfKXv8wNKwAfF2zaV91dXglgedjIWjKQEmqTzDRskkx4i+56hM94AYtLGJjT5dBleS
EvRIqZOt33ZROK0SLUmuJclARzKEZN5rCGYAR6sMdOxkTuNTt3qeAGFs5dpPmqZZ4ZG20AV2HpUa
HPiG58tqeT7nSf0t6mzszAJj92S2cGUMwXDFidTEXDa3Xh06QvtUDe2rQXhIOh2BsA065bNKCvkx
lZTTV4US/+aZJn8xDeTXaBoGT1Q7EPw99tMsAjjStpwuFUwvUcKH1Cs9J3IdiaIQOtWVE2qyuB3/
4gWRrZLX23fUTJ60CnR3iVt8SJLxSPTukJt1ctGLFmSNxEMibisUCFZExLphQAZWisSchRbfEtu7
bhA1tsGS7sgEKM9iEf9oAXCIKlVWei7N34IhBBD7aNO0Mt7fqQ7ODH9TSay7z7+KVFC2RZaTrLXG
zpsKWT30wdRvTYN5Uo4jdmvtMBSf6oItt1AEA2gQhqR5pGayTDDpKxK/BZNe9O006d0NAEX5VatK
eAwMfaU1SpCIiTL5varh5tYSKuLioIb+Jw5PSaGVYFBuvdx7Ys8DIgoJz5OWEYwAvVBTH8tUXAQt
RkWPpQNh1FeIUdtO7Ug2cFIdwavIY31fTOlIKa5Kcyb1RPEECKXhRFqmJh96n7lRPrxlac1JXhBg
1QaHii6TFj5dS6uwynPQnhvrvU0gLQgscdf8DG+pBUJbco6lwOvmFXhQoQIukQXJBjhTLk9+QYA+
bJKPbgUsTKPdSea9JhgitfNHwUdsjyu+CTs+QUEy8krEI4RX5SappK2UoY7oS3aR4uEtEMCH90m8
H2RqN0OKKWA8GpzH4Efm8HD7gfhTo7AUUCqe6GzuXkx5cmWpvASTAl0J8y27Jt1vS/GNbAqjS8SR
TumW46DV2Jk1ZINCnPcp38pkaEc5KPatHn6zS53ZluXXsFPYvJcEKBtmnrHICd7U6m6hOyrLhbuG
vbnQBcoiRmAkZQEJbKmcqFIfljD4czK/IrN7gcHyTzVs+oqBawwoP4b2rRj5jlDLtdGznzZVKFSg
yD6N9SOdE1gVGNVU3R9aitCaiuqPbB8r7UPpEj/N6oNSEoBMWK4JIk7fKO1eclpnR3QVLUZRN8GD
YVxYBuPUJRiwu+xX73KOh8tumjqPRzme+PRFrQWnq8ddX2f3YiRnBTmhghFmLWw8sUFmiGU5EtbW
soxHp6jdxiK1wcYmYmWTsJiBDCprIFpTbRjcRWO5p4kJFKRYa/xwSk4h1CaGKMBZFBegCPNzI58Y
dkF8Pi3mI7Zh0gIqoFhymYOYXqyWvTVpSJA3Im6MOKiIzCYj8VxoBL2u+yl/gP5Qy6mIE6rYHqmD
RCBIk8+kr7+Tbr4Po7VAWS+YcGPk7wl8oKOQVU4DZYU0qvU+10UEQotzsiXAE6Ydh/4hBBs11Ys9
D7BPYwIbWiOkbKOWSTiVGQ0XOfjscj3Z15UApryyWHCGyK+qoULnDijSqRe0n6F/azq+IxxUvJHm
MbNRdn/63hTsRlcNHxI6EQ9SBhxckSnFFHozj6ovMvkUpMCz0HDImlYPrcYk8aQM4rRSrR9TPJ4M
pZm2WhnjqqoiDSxGxd5jlcZR5FB7PhudBhlN56jH2zjTOreb9Nss0eRj1YFrDo2M5KpTwGZcF0rN
0lqD2M2hR84I0cqUg+Cki0PZj2fzog3Tjnqlfb+I+ybPCeQVa2/2fDDj7HdS+2VrdFjA+ddUd9Aa
xkZsx8LopcZMxxpsfCf6sVMa8aQpTIdl1fuJVjkSzUDgFDLAEsDnG83geRRSloxhrDfmb0GfX9p5
OmLcifBMoPC1yCxsB7E0D9H4Ickphuzk3PBTXutQS84aXJcqoh5HGX2J0lC22spaqCeb7AgqYTto
6qtS8/kYbVXZYi6ByucA1I7xT50ivcKjd8I8uiFxaWjWzIdLnFzThvdsN7IlGDOtdRYGcuRX1Lkk
wigUaBj6koZn0dhgnxm1RzLnz17pQHbxQG4ka09Hw286UFfZkvMMWr5ikvwWUvZBCuLctNJhqRm3
4jrHMDeT9OvljhxlMjtl09PMka1ncJ+CjJvBs2V1r8CYgPfiQYHQ10XtP77au5abd6VD0CAFronW
r8JajCqubR/hrtSsszxR7CN1/II6Qryb0pC8eSgv8dT6qSgcAMuIe2uaf1VF2/WsiSlZpHChFZ2x
TbzGIAM2C5nXrkqskIFERxwm2P9rLvG9S+VHCvyw0yIf66hN9B6PWfKHUIfT13hEKYVcAt0wGBdO
bTh9SlMfMAVHL7KGYU0H8tnXxMoliL5hobCl73aDXBLkKY8WNBYOEnw83MdhB6tKN3x5EDzwKF+0
An2kuH0Ji4MvC6A9KNNA6gqs4YJlyZC1b1Fu38oVKVizm6N58QO+uLdklTsZFnv5CljPEn41Kk0f
LBbgjH92uCoWQ/StHmSb2g0eUYgGuTfiW4Va3BUKOGh0LkawHm25YQzaIcUC9bLwmBbBcE6YyYNO
3BcNRoq6JhiHoyW45stcI98l+o4YDAI6iSogKQE449VihcsJgZh7dKvX4qtBdUnOQkKHsDAUqTfk
AtKxpl50Q9Oc0Ap/RSZIdHuv69aiqOiYq81uIsQjYl8NLf2+Sh7aIv7OoUSAMf3r6l89jg5D3N+q
KbuKE1gjycTXy6fkivhrxSX70GLLK/C8Mi1i1wWkG8HfjcFU/UY0iQ6IR3KNP2as/ZKVhKVDT12Y
nTLTLfDyVqRj1JnnvFg8BhG/aKHuKoovlzZ96knwWHQtALZgnbmFIFdTOoj1VY3ES4ZmzU5TudS5
yKmWY3qGRBc37Re9tSuUwhk5CYxZ/lEa2LMVwAhcb9es1/b1pH6ELc0cCwJkNseUi7LRL6ovYW4N
RHMBJou1LxMFnm4QHaOSFYeaumnCeMzmFAEc352wadXfAm6mhqewegg97l2wAANBTUn9HLLxXkfz
vRCmG6dcLopSe2i16Taq/DQSGskEshQj7+am1+1lUhxhIHbSBd2r3GuP1lT2gTqvWU06ZBQHnf3H
5OmniODWVSp2iaQZFnarUJx8KZs9kW4Gk/YzzFl4p1s/M1UyLMCjS15PVWqdhKzdV61mE5PaR9Ba
6rzfA1o6TpzhJnyB3VpFn878rRZNllSb41eZY3xq7AFgw1O6wmLelHi6htZu0TiEGpV+snoeepPQ
2hmbGFGCfFPg0NMFqLKl5IcBa+7atDUzuOlUwDhzjBc90ypbx0wxStpRSpiEZ941cb7sVO6Hjj65
KTOecgTAasFdThESkC2b+JBN1obzmrbVw/qDOOGWl643aO1tbYg1wt8kfSPKTtKo3fbal4SSzofi
BDjQpZDHsIyui7G8MSp7rERQLeHwprXdy8D2TSSoUECZKcsJLBOnCHTofY8obsLPHuORaywjrkdD
AM0inT8mSOij+EO2zw0BeeZWyGOq2A1V6cgSus10jXFmBeg8C0ygBTJ4I6x8at2zGiz4TQiXHRdD
QwkBevVkxrVTGOIv0hLHVvJWBHyFfSwDrZvS+Jck31utFyqFe7Lg9Gn20eZC6JRp/AwSAq1ThGCL
XIzGNLKhNhTrJpYtDGDCpFMNNDmiHskqxq+xKKJrTsmqkNS8H2YaH8g94i0lhDo1C60H1ldtNLtW
nJximT9ykzVXy1/BQorvc8xkQshBfYoS0Rcy+TZUUA7GucQTy7SjGLy3SwE7RlQL9Y18NrQHBG8a
K8Mo+pyHFFh6jpQMn8ZW1u7qSsC/KZQkloIEsSUqqFKpVOFF0oJrmS0e4a6LSt5nA7bCIO6FxzQF
XytMxXQcYnAzJV67LG6KHdAn37Lgb1FnrrQYUAWx6jjzQGjE7V+ZpZf3ui8Rbdg2QKmngkSiNKSX
huvOlQQWRAPpZlvK+njPWfwvj/BOBH0Reu2YCjt0Rlx7RvaTDMMLUh8zY4oSXSviQBFSrGPQHrpd
mIHdWoKBiTFPaR4cNL/C5WOXhMw3OtfWRlbYXRN5qZGNK5NxAwm/TqmEGokhMBq3DNPrSIG9LaIB
KO12TLkKiR6l8nPxJHB4zZ9dfQoVbzECAtasHvNXSuw3NaeQkgF/7Nmwr/Db84yAyUy5gop6DOlz
8lezhgcRE4B3DJqfJjqA8SKo+9PTa9XWILl4Z2s3OGAABa5W+6JgmqK8zjaJeHXSd0rUdZxucvsS
wftD8Kl032j3AHCG+Y2Osqq6UOnFGXQm6Zd9TqMLA3JR2WWdIo13YEX54qUSMUy/p7KTRT+DcMIZ
UcPzpXPCrM5h8ypk6z/thPGVbjFNgprecDURHHkDlJVVjLzG0SDvkIURP0tU2ZmIExOWWn0p7yyy
cEeIGeZoW6A8BaQjOMOQgR/Dk6NE10RBAEFNINCuSLhqNvPLfCCdkvI8f6UcUp39HE4rVBJtR3FH
mHk1m8LGHXSHT773tRI7rlM3xzHaJf/4DzvKmWZvIbOob6vqlZ3/vAbjyczutIoGcbczDom4D0nj
GrvxGJPssDgLbPM/OJ4gBTUOR4LdRjZAYAbdgVJUEDVaeTR0PyOWmnj0l7BriIqPtW5AIO6QnMaG
XvQH42VCe5/1T08eWo8F+ax3INzjM7wllc07aycqg7K7elHopmAyxRCj2UxyLLLhdchUul8Bk8G+
7+NrCCRi+W4pK2QVIbsZBhrZps+IFBE/vtEwzx1B7hpwEuTpptOJl6KRcQRqrcscf0uqh5rdFxtl
cKJ8ojTYqfVT0nx2T/UuRZdIfKGXfbyysZpe9WzLbc4LptkJ+OVjXlvHCJcZG6PcWQi5TfAdXFC1
ufY+UQ6AXQe1oMlhrb7B1crSY72cuqtC2AHuS/2W8swYflP9Tk5621WkzpUGvw9bG77oo68/8+Im
6RfRYKcd/0w9zrnqFCQ8em0jxsHC+OgUk70ICHZbbXaoeZLYHZKVi2/gqd708qT+jFAUMVDLuBK2
NZloEHAzR8K3grR2BE98m76xblrAWt5G0ROrn/lJmopXQp7j+GMhRQQdKcvuHt1bY1ElC0l6o/7r
TzqvsXKLU0rjuvaLYcc6BVSKONj89sDnkixni6DgzXO5G8W/Fm4pcarJbg3SlhSIuHDGSHcuYBox
n9K1DN6GDGvD28fhXN8WroB11Z5+rPeSQASHZ/WEMQhOMrqt9c+4cI8Mv+t9+FQgieBB8zDTStam
vwW4WT5ZMdXgVgkndjb+faL9lukpV3DMQGvEgL00v05XT/ycQlpPx7ONIwBw2T39rlNf/y3eyHmZ
+SU5r292noO4U/gr6aejAv6vfQXHrpoeNKDiL6JymVcBzasPfllYsNrOrp5Ygvt2T0KMLdqdlne0
rNHgxczlvB9xeD0FbCqLjdSfRE6HCw+7iYHVEuKvK9AO+W3h9cHIwi1yIeMlAPPHrTs6CXzmkXAk
XrxD9EULia6D/rKpOmDOVmc3uwuoFm/gZkAp0dbcCjYqJk2Odeii7qK9Qp/DU4O2tTVZ/YNge4kC
Oz42BDbFAxe80H7F0Z5jchNB399GR5aHpaPi64eSXe5rSqTrz/llGnZaTFuIs0Lc+y3rcAy/XB6M
SqKwiyimV7Guczw/4IphcEnAVDI1weLBYgFra9nghfy0PsLIXQsSAIOkVBjbMKHaG9R7LBUzxCsH
b/bK186dwbJzhytueagl9zZXGXonKRq3k21y9LroztFWp+qoIEHxhj6ivAmvXcmPsIcJBraVvznj
p0uOUOLBhZwzC8HXE9tLOx7l9EWbveoHDiiRthJmE47lci/TYaBjI8VNs8mOw/qV5epIS2kF+wrM
0caEWb1eHsL4oKKE7QA3fXiYvlVq6YMtjmgtIR6EL2kjHHEr4aIcErv4KeSD+gmfLE13me5KXD3R
lmg5Nsb4u17s5Z2/HczfRHgxdrof9Bpge80rPrRW80vTXTDtf1OBmE3bBRLIXqt3lnrGb4R6wFdM
uVjmdfhmpEdEPOrtTj3Cba4Y3d+Kd6JVxCLx8aq8kXjV1EeGjTXC0vrRcFE7rg6FUhjVmwZ6guvv
GEKnjnMOqKbpmC/GgxtFU86gTambx3Y9fhrCvxJPbMfjhTf3ERBerhIiW3nJuAxY+SWag7RmXPs/
9kMQ1rGRqNnfKPsS8fgm+IOo4mn9i4CJdh2/zhUHtoYcAYmyt7zeGR8UhDk0FuZrk+tmoAxPPCn1
Q+IWFjl7XZXqar4p2HXZx0mOGPHOw9b1UuCupmOGyypfKcfIkl4/esGFiru1wqbcdeBqcHsHGCK5
9F/EYKdDO4w5BH205sesH/NpL+T7WnOq7DhzWNSwH3FNf0kkQ409n0/yyZqMZBPRJFBo9EOzfarR
9P9JJGI4AsU0UJauQA9cpV5DvKhc6ZV40yiAm26F4k+SE/WbfN4j5ZzjeBej7Svql8TjUhuuenKY
47PAm6ubv1uFfvr+0ZkKctLadOBQpGMEjpJSbnUoTuN+LZW4K8pPDbtF2GrsfUiB5hvpHbExf4qv
TBA6tyeA5VP4lxLDApne7bkYqj9wL1V4Uv8hiRUIguT0V5rBRiRMwLSFSvWq4of6R+VRPbpqtEdk
pXSCrO26DuK8PrMf2VTI+7nd3MY3608Apt5eQss17sG5pSy3OsZvZetCtipZxF4t8xwqG7XHcbrh
IiDA0QFnaQ9V5xX1y+KDWk9VX14uaW4r2SvJQ7G7DbBjnmngtyZXpAfNTakIsrrCYaCfCgMT6Mvc
Cb/Rtmaf2F/BEPvaz670lPSDzhYhOazHLHkXl88eljKIkH/xAgJjWxCYmF26YxYuL82r+1Pa79k4
mNqpkI5lc2g/CIWpWMbgFLBnCOGvb0EDdPKzHD9F847BP+r2M0Nv9ym/LwGvp/QuW/tK40R0SHou
0fsASyZ6NsOzfed70aofA2qI+JdfB3V9dANFY9M9No7Gq9zFvJxuSG+iwLLUW15D7UQsFMG/Y/Uh
P0qihRfcqAxIxheJF+XLCG4GFTkXjWI74a3q98D85MaXj0tmJx28ixMIWOFflvFN/7aGy+WxgvcE
InJMkqG8F5cTJIqNIp/VtT54uU1wz6s3NX7JMQWZYOL3Q3pSeMB2/Aj5V2leYvO1Oc/waHjUKExZ
fG981z1BFXaQM6AcugXH7+C3XvQtZkBVOxbZoe78Smg20tNcTxXoy8fC+GEFyJuFaskpOZry0VD3
JA7jssQWDtd33wwniYcDB/0U4Gdz6VnWFy6KMRr8bLoY0+XeBX4cc8noH2X9Pun7iSaRxKESFasi
GAhFfpBHyngbDfj4JMiFXjG9FtGWuQm+RDXYqx9BfpisauNnCEDAsC1sWkAGZjeCyqD+I7lNWwDL
Tt5OZCSadDd8DdaZiZmIFJ72kaDtgg8R3oyNfzTH5WsRCbjoMSFjW1KvpXaQQVtiFEerCNufqst3
sbwvscXPy/AeEe2TE38KD9ZC/ArtvXsvUUbmS4Inrf9i44z+2rBOcUkYr2w2aZ/IO4yeZFliRb5K
TbeprG31JC/MvIzvk1UI2PBPw/gG2D1wzOr2GtqKWPMcSE/aegahg+Je4KpT/hnyuaow/dsZ/5JR
RT4ygresc8qvNrqqIPzpsDDmfYY9BSMBgvbTehrGtsEyWvKS3sV3LqyB5C2MHN4uMs3HzO7x8NmF
36w1gR3pZ4thcLHuhvSYqjNpKO3XAP9AIMrnaTUswODEo/rHYrbkDAgxnNAQq3VuJZ2zY5d72a1O
XHjHpA7Y8/KikWKv4A7HNjvd68IDk8U8Jq2Oa3fiWSYgNQtQbP5AtY4LX+FK263BS+6nNF7II8sk
FbqjRBMFtTrycaaKY03xeEv1JE5NnweGLIZD7STNzGXyF7OtbHhMKzCYwvdC+FtEF1Y/db70r5QP
pgU5uUjJWQ34CeheQUCcLlP4A2iEToFWevbWzQqOOsM+lnXO2EZCG+5DJu4bANkMylcxepbMU2Xx
atSp00rStq0ezIGKcajnMyztFAOzNH+vIlkSw/MGorV2jFIbXqJO3thtKg2nqANtDgrkg+C9JJoz
O7FoK5KbxzZzofBKMdeG2XV1C4QjQxrLOm/+GJIHDyg1Auo4Y4rjKuk3ZXDKg0/qVjHbWIadtedB
AWXE9ux95I3LtQfbSWM0A6VSnwR1P//IDXywQyrsJ2YOelhDGwCEeecQsXTnifcktgftrirbmA9Y
/CbWSsvw3LxM6a4kThRKkHHsKrdF4OMPir3M6U1EUhalYyvbjOZhfENxGcJ3UTpT6TEoF9oVWolj
bvGJToV8DV4HQz6ivt4T7BWzHT7QTY8W67RvSEhyaxFKAj5b2GkfgzhlEO8vIiXgGPaRRFu7Kt4m
tM2yQU5VIgbTmSn8NMU7VaLJBk/p0v21lAnmw6lasYh31tt3PB3nqrlOws6oHlLe07pEk9LojSPb
pL5y0+KjiXYNUwt1sp40dJsRrO3qYx7pVRcWEBYVpg4e+oVibGtuldqot0XdHTOaDc32oQHgspov
2Vp4X0Blzw8thg/c08WLGnwWQXxRpGIXSopdoU+a0Nk3ulm/zAn13fM9Vb8MzbTXJbRYCbhOspPe
kSdf48pYgsyGYOA/LSB8Pq/D5E3vDqMEvlK6qgQkYyKnYEo7oHxkVhYy/2FBIk16Gk3/FwJvy+aL
Kn3V05keYaPjXLD4wpD7GWOPxTrXOpf9LjSIaVKdM8p2JRJ3jsU/IVq4y4KfLO89utodi+I5uUpv
1XypFPi7gUHBU4lRUbKRwTa68qbX6kXtx8cMLnLTJs23nvWsjecXYq5c8xy1q77H8NuwgBLr/N8Q
VX5aRBmHb+0tiVPazaKM0wNdv5Kuf4qh9gTnxHE0fU6Y6XHcqF5byf4CV2YwsUNHAU9zMEZdc8zM
NUMfPdli0sw0EqSdZfVDEcSrUAZuP3XpQe0ncav0JSoIUltdVT9iv1z6HtiNZdIbNY6K7LK0k589
NMYs6fD401DEMqCIKEoeGCFfZrPdrfXBAXMkeZZ0k2J9yuToAITuKoyDK2Bm15ocnkjrjXgqQuR6
sTv0XMXaN54YGrohDLCp+hmjUy5W3HapQ6Sp5i0JY6rO3bmBD7wvoMgSESEEnDXFZkJsz/J0F6/G
8qPe7Xl3ARJxAlzLs/gSGXbwHUrisV9NurAQWN4in7Z+pdKZeKGPRZKQMWFALNuR0qe5+0omzVng
McgwjOym+OrZrJAd1K6FeBbGuzG86sLHKFwywStSampe2N3X+iUyD9ng9PigVjbOjsNGVb4u87Wc
b0vixkllL+2jDfwUO/oEhjz/ogcK09JeJjBGEShsufKWcg4s9cEvJQt+PetVTAzUK7FIEdJrzHEs
FV1oJ5jS3ltk7YlK10POmlW7KNqhUH3u456peP3BvIktkxKD2r/P1r3pb1ky7Ar13iCjTZ5Su/p8
aM2vtntbBAfkTCzwyz0A845FJzFFsAy/hOkZCHZRj4D7Ox41/OBYucQfC5ev6YuwyHhttiMwMncZ
thb/31KOAUWsRuLrNd0jLsrr4NZfFPjdWWFGG9qbP+s/0C+36p0dEPBo/VRXnjB66gtGSwQYHw7Q
n34S99NF3483Tdxwbv9Mki2F7C7B6mlfPmEvZn7nxm/zi3avfOmIjngFqmX3H8xN3Mf6B7U978Gj
PJBNMLf1N85AewZPQamlnR7AyH6nJ9Y7d1g9b/TAe+IBiLhT/uEpsplZsFZcxqehbGUG4C1eovYv
ap2I4Y4SppwiVbv8QztB110ILW6xS3xC/aT90rrFJ0k95SAKksPwrSP7ueZP8qWcCPZtR7u45TYd
Co6xTouQBF86Rzn1dnytbtnneOCc6BIZcJJ78Eh3ygGz1L5/knwRLiaK574+oQW/qv9qW5nJivBS
XG7pkUvCxnBrmxtkoeN8ko6g8raUGMUbquURij2VzqnpUHzHAHge6Mvmgw0OaHkEifA7/25s3rJ3
4Wr8a97pAu188RfOMY9HbUv43ifxc9d2aEhvyQuxOCLU584GLOhW1Z7Zi6iesaMNbA7ufJsMSsEX
Y+8hR9rAEXlVL2AkW1d7YfyjQ6UA+Q+n7id8GJ9sQbcE81+ju2m3xYWeo33uA4P7Cx/x7M7vstt4
3GRueRL9yoESnlcPxE0k2uBSX8fj6Jobk5FCd639+G86oXFDLuW54HWn8iPGD4/L8DBGDm1kBW/a
je6We2q+be7Qflud6ytBi6sOOaPeYqz0jQN1JprTHIU7Mxm/1nKbbqXzipb44dPWVvk1uJvvvOaP
3cn8qc4LYChaSDbU39nWa3KW2ECiH2wC9jGOdqJh8iJ8oipoNMXRwvKCSInusmaOjw2MbQfRGXAH
3pOFj8ojDel0R8XGnRnZxBa3ltu/5ruFHmiveKtt5EZSs+WR/lKdU8J5fi7M1YiijOB2e45vdPA4
DJfP+kdH/HBR0N4ob/xZ3sud6I1O9KH/zV/ttj6ximDrVR2Ep3AKHf1zuiDBOPNn7MS76Aemr7fY
mM5cRnNpX/v6ITuVh5qw0IYPZA9ra2+cy13+HPzM5uXrMUzxk25p6/E4biHNJd/co2fKcOzkZUls
zNryLuQVfQwfktPg7dxSs+1jQma7znbld+IDd7J//Y1iTEdGIK2/lvfpCDyLpeWnaf+YF8XD8Llb
XWjO4lgvylN210oY3EN3PPmIHJuaY+qWWKPqa7fIN19w+S3vLL7hvb0r78o9PHOZ1jcC8eB0lV1M
LeYOmqXiKrZ04N7AtLpPzqnfONNGszEJYD5yCze6Q/ja0W3pRHb0x8TFbpFN3l7wwkf+yJ58oZu4
N3kwaW7matfZa3f1jrv5VL0bx8JH7jh1H9Y/HuaoiLOxpfParf4hwNvNffKre741H6EDUAOKNAZo
Tmyvpk9r/d/aWLCNHcuhaC3eMLq5iEUEhTxuYYiv5+ZS32InsJkUmbKxMmKE6O3xZ7xazrAzHLA0
/8odAan36sGFhYbcb6arhEx3zPz0TEzI1b5BJR2QE3eBj1EKW/YG5VN3eidc97O7tt6mu3GNSfsL
8RquY4ns9mmSHcHhc2IRit3vPftsNtfirlHQaYceswa9cUiE1ZX4y3iMdjrHn3+EUhJKTW2uZ970
TKrsiD4N/jg4k8hRi0Pll7W7qlb74a0dTsbwpHIMhRexPXigdcT76RD/lh6Z7M/wRHoXKPKN4dm0
xQuyPEct/uBH9t0dVN8wNs0h2PHbQtY9CS/Iwxyc6b/Aic5uYTvush3fuvYrj64ss9gmeIzz60Xk
8PJNgNeInYnP48za4ww8kw/9vrjxrvYEp0KGZNg/6H7gU3oRehSK8VoB19LuoA8te5Ls7TOVPV4O
xjuvU05sExgQ/F6aze6uf+250QQHE5SsOupe3JOppxkD2xaPIertCBSHaLD+cNBuXGvFIfQl/F0u
vg0RWBLnO4SkPz5OaBNh5EBr2hfO8CugFg+7EZlY2mYeqvHqV7JnO7enGrFsEznwtL65yLe82DbD
t7XNELK/yocJ/Xk/PdursadWMbawvmzTm9I6ld9wCMZEtM1hoeon3XAoNb+QhMeyyyNPfuCY30GH
Buxdn1YJkLcH62F127U2lJCIixfx1pHvCgUhGxZw7rLDs5y+IisjjDIre+EXD0UE7/fyXF2ne/up
U37Bb8l0ZP6MsFERdU6yHxwF4kQY2L+LN+mQ3Edk4+3I/SBz6/sEKj44YvfDltC+9df/49BI2l1G
tu12uJOQ321eDC1tHh4H3xhLDRF8H++QVys7Q3KnxMk8bS1LOPOQ45LZNy/DmVcG+qEv290nxyXu
1OleXS32Fl+axBJsIzNR9F9jtpkdXKjZNX+q+zB0cTYkWDQJCT+j9YveqJTK1T24UY6vaGub4lJS
e3AaX8stzrnXQNlo5+ISXfRr+5qf2LmxVsxf2Xdhf5lqj+cpMp94jY9GZnPuu3W3yQm3KFeRp3ro
Nh/YV/z6iCuYJJAnuvh//nN0HruNY1sU/SICzGEqUSJFZdmyZU8ISy4z58yv78WePKCBqnq2RN57
wt5ra/bkZpecJfPa2vGIb6EhoyfdQqvux3XpjE4i2uJnt8dnOS1F04pEEyqCe+p1u+K9v9Lqvndc
h2SOcvF9SJtPbprbvC0Pyjlkb7SVODZnd6B2XCc8FjPLFZmc+VX5a30CZPFDb0KWdc1uBignItcT
u7lyyUP5OTMGXLUUHROp0euIIUuwpu91mJnOB05nZkMvirW14IJL9R1Wz9wrxZGc6uXqVpg03Klv
Ngx1OPIEh/fB0xzzBbvrsIS44NV7H0/mL/4zdFsTtMaDcQufHA7aRiVXaJXswVLb7T7dgktBR0OV
+w23cKt4tF+ySc0BoY/l+6V0MltFiuzyIMx3RgOQeWAKsjkjZOQ92hGY5NJLRza2TM7jvUW1si6U
DROBjBk68JCVRRLYqtqLDqaCLTdh6AiX9o7nHZ0aAgqMDaAFJTbqKyD10mewlBwcZTsczK5EuPHR
R3e+Sjj5iHTL7lB3VoPNv985cGquwP9/puXqrM/4OPfQhdBEUmNANFvxEELo4jPaji4HSEZOzBKB
S9/AdpVhlP8i5QblpCTtmt/okc+O+gT0I3AozOnTZ2S4YDnZhiL8za7ixD/L+j3Zs/81yIU1Nswx
DSp2ZvT13uo2IQIUka2B3Y/OaBwYXAPp7blVP9NwB5WfLSILp6hDbGfHHEj3gdWJW5+YFre5Q4rw
9Jih47KGz+z+T/oreJ/fESXCToFEgNGh5OSlIVsvvgCytQlRCi8zU21eDYnt0RLY2yVr0ohuBPXq
D8rOKj6QnUzmRkd+6hX5P9dR/+NTf+NufwBVjkpvZBGPx95Q3nDpqySwwv00zIfY7CIE0iH9vJJS
WWceD3TNYG3yC6/DV6RIkBczrkmZjC5z3NU1cyr2V1pprJie57fQOjIbKQZm1Vg4WKAAGdJGaU1I
qxachvzmDw7/mUbPPn+hk5/I3sz/pJBqsrCxCpXy0VDx0K34qxPC2Er5gEeJRfUQp5eoOTXjKZqu
xfxgtrNOczcS/hINkdkGvKvQw0IWHLPigmLPhiScRU71aTW4zdlFaORfE7KmmVuNjbY0la+57e49
JIKsefMZDKsBQoMUToiUOQmUrYpQzk74WxQulTW9BaMOo0xaZTDKelaI6NQYp6qPMMUFMV9kaqLG
HWraLbw67alnIUg4kFOI9ZdIWN7KSsYQT02qM7zCIKIM6Bw1K35NouEVYvltKdX3PDOwq60MvRLK
w0wiTBvz0T4UG08RW0dexqYoZAKZrIDJJJDVJKR8Yn7aWDiqmn7W0EkgMrGE8qQ0QBSnBJ2m2Cm/
ogH3yxgVYQv+9AYyad2MsgNHipc06oQTSZrKX6rwp+O0POVwR7Nq/BVEIIlChJsg9B9m2XzmIqnM
QnvvffJaGw0zaSgXkE4kSBRZf4iJES1JS4oUFK6aVqNXjPQfI2PlW5iDU6DwWo3qDPRparnoTFQO
ypBtOqgtfhgaP3rNVkycks4myyy3q15/8wnVAGXScyfgHtNaSrIOF8iEJVNttKcwNMsEVEL0SbRQ
NFxSPntM/GSbDp4oCtdY55bCHed2E8atep5QnPhcx6YfezM617EwCag0r4maPjOZaYifKN89+ZBC
3F61ctrPoIr0OGD4p/kIQfVpRCrJGVDgeTuloV7uTT0Ejdc3ZGJHrK0sy0uIUPNr8xnj9ZUIUBml
/p+qDJ+J1ENzFhnmxsIbQH7PapjMZABgFtzPiMRoef965NYBy6cAvUc6V3AbmWOH342GYXgGItyK
0m7U/ko+pib66wM48lzoQrcgJ5j5a29FmxKmG3BGtedQ5cYsgHCmXLg8VDGbsaTVmL1cJo3+XZdW
qazshuhbCchGqkq3t3pIm18deWOR9hQJiWlHyx1GDWEreAaIX9FMk8GuMxAvivCdmVyFreCJ8HqS
xkIW6WN6r/AJ/MYmYwIsERObjqRhs1UtHFnsZBpfJU74STaBaZm8l7BPNIPXo3DQYZPQHkE4pBHr
ig02RigvOm0ju/w2vU2sJxFGovRnAswUBxmYBQZbRWNp1LPdx0TuGcE6TVw9+FemHOGxwClcvSXT
SMlzyirTneZ9IW0ltt+liBKJmUG5i/FkiOyOA/+z5kiR2aLEbE+EjBmW9gOU6F75C4DOAnDnV3+K
GfMhzHgP5KJyyqo7GwkUmSpSijUS5keVxmxFzDNn27EZJ7eehONAPj3Wt/iQCdVZ0QW7ldt93DRr
SQvf5BHRKJdlQLpZloWPSZM/UEUinRg/S6n7xj7M0U1tkZqfbYWDO/8/VIptA3cA4+5rqhJoPIBg
AEu7z7FINblIFDX+6XGfTBARzZ1PTeKDH/Q7jaJon9cnaMJq/j5DDLf6dKtC/0RNpAe/Ez2RsJwS
aE7T0PoxzOrH4AXsjFeATUiD/kBo3ylSIW1R2SBbJG7rKPm8/31CQB8FZFid0upS8QOk2ltNECaK
f5piALaqdsE5lbUIV1hpJ8LXiK8IHCr2mZ2e8B2yl57V+dIvPF0ItzPFMQnfjGCxSJLisipDY20I
xED3FRF5TMUKOuRYcisDRYruBjr2PciLWn6s8ePRc+TdB7i4bVEqUHp2Ps2Nr/z6mbXXER2I+lGi
EUlZt80d0cavtMBTzClQfCw0pJq2LRn7dYD+MBk7TmCq8/okItKLyNWWpK+Yq7WtuXszRm3WMrcN
7qWyXIs3sEBCrNhV9q2wGqASy+59A62CFpfRoN6zcT2LPVqKinh16uf+SwuxfLd3ka2BQYx1J/LE
hjvSbdglgu48T3QZ+WGga1MYRfP6yiEr0UwhVOZL4p4TUCRLipexukr1jzhBosHZkgz/ZB18snZe
FrMlatMlmhy7ML1uUDGZSBmutO8JFhGB4lYwum8ZbKgwZGtFopBIYVCz7xjf8tBLx+JdIm7Rt2Q3
HhAWFHwtCusS/P9eAZ+qiX8kpoeMwuTwJQLONeLrQMkwaj16+6PADAryArPwnUJXZxT1uYHAOAY5
BjgwkCwax+Iy9TFeoac8OxKyOCH4ihSghe3JbOFWdEc4rRuxgi1mPtIxsDEmgMvQeO8mBlZJNWN7
Jr9MxBanVgL4AYaq5bIz8ftNW5Mm2s+7yuDGYZnYvWVxfRkmdKgYQsog/DZVyidB/5TVDs9aibhC
i44J9WPfyXjh8EudiLbjNBLgBi6y/gB/WWK3g8SSPx+g8MjBoShpeLAqo82N4n0xml6ZDB+SbH2B
DnCizJxXVoZtusgYqYTIx/LoI1FzaGfYMcF2s5TE5OHGiQ97+VENxDdoBoHIoZuW0wEkx5uaT68u
Kp+qpuyknLMZNvcKpuPeKHvRHqz2vTZwrmFlU4PqM0zq5+DTTspatBWpLwsAJi3dwjx8J6geFiZr
TsIEOQkkNYh5s9HIRywZH4HtQMRRX4AKkE/7bqEMwrR7ayFjlSET17iJkOIeCAlDArNYgnTghpIC
W/NFB1Qr9HR1BJAeWhGm2VM/57y9Ty38qxX1GLPeLXHMW6OG65UyDMZ+W34BpEWaVtmAC+iL7YFL
hDMr5yHyY5IFXIMUo9R8zSCpROV9TBGLtpxWdBwVug+8j+1N5QMMtlPrIdfA3UEsMEkXbbctzevc
venKLfL/hcRwcaEBz2TZqmHO3zGvBfc7Bhj9EWaBBJTY6LDu81TeyyVfG8Cal1gOyfI+8iPGXvG5
wg2sPUQL7ZEDoG/VUMGNlLSoReczDA4+UzBafp9TdbE0iN9n8xSr54CJMxWTPMKNPk/skWbrEyaR
r4AlIhx5yZsfxvciAEyQWdQf624C/XkhZY0qxe5LZMle4x9yyyFpAQ9Fwa4Rre34nnPo5qwjVS97
6JkH5n4oD4kFh3Ydcv3Pz1r/nUsvB8RKV7+tGB+ikJAZHv+gLWhDj47FkD9GGIPaWqi2qnZO2Amw
T9AdFZiMCc6KN0vXHYHfMwhsU/mNoOujMZUcloZqR+5Bskm6g68cCPreGPJeK+5EEazagmABa68K
n7V6SyZM/q7UEl60ByQ7NH8yQ9w8I9QR5Uuoo3yFm5Tz+LBwgUVlcRu3M+y0ZAHSWku16vPdaGtp
3PfCN6bLhb08bQc+RA7MCS2uNriIj2bqyoqihxVdyOqAQ7x8VQg16ShnuoTCpZFpYKqlfmbnxVli
dZAcotCVaZ4y8k0JX8TbjbHmpwFcWDN3tToMt6pNcLGNYWw11KcmVde0TOyUhfHfEFL6+6cowJO8
VCSIb4i21XkW4HKM22DeZPJ7Bo113/BjUKjT24FDWaHPU3YoDXmmu4k3j5FfsxHG06DtjWEvague
FCQyVU32oezEv/gbtIl/RQWshmhu4ITtVC88zo8IddAJO4+V4J464emYTnB7ZCbUqCqQQVZuMrsA
d3QXF1VFD80IPoOvxOyXj4cfW3XmC1LjxEHk2HmIsSktDdv8y7z8E1MH0aKo+CAAxJu+vA1PzU50
JHIbo3Fb6YOfBw0QYlNOB5kq4hvvtBk5RFthYTADrAmr5jdH9GLTyeoOf4RBmsnHyOQVfOa8a6CX
4ZvGI0Tq06q2HL9cZ8IGNwORdceU5AA84s16+gou3Ul61WfzFyw7i+R7dOTbEa4FYsP8THjbVf8r
O0jTzH/DfwiYCJo6oMlEHDGfwXq0u+yqcM062I6sjeSMD/i3mi1dJJiVzCgOSL4ZCU8zkvlvdt5z
veupdvL0WxDOmWmr2absNprmEJY6I+Ink/5vIIRA/MoTT5YPaUEZuDJEb6FWUS6vxqOMj21tsa8h
FjiDNeewOg/sGQkB8xSGxt+kapdfiAZbYUOaMgoha7XIB0YbILok/GSEE4IXr1ZEPQXgIrccskHm
EiMIb9zjNF0ApN7ibD/VcB1Rl26KRyhsouSQB8dW29aJF+eOIFxq8Uy8OcOIhJPJd5BqQf1q2f1C
z/gYv5YKhZVdugPRJ9OTiBSOBF2fMFej7SxIODAd81vRbgqH4kmcUKcQgApScGO5JE5TUMaESjj6
Xxg4vCcsUCDYsowIL9obEcnBmsAHR3oswu8X+x/zX/+UDsKutJkhpTitGaIzUAoeyTn686/0XM0f
1b6JFl8lt2JNCmbhMPCGzMFXPcSr5h/CTTo14v0wCuo7xWufCmHaUPzirS+tMwWBLscI+hIBBNer
++DETDyNFcOzonwhY/02U0MnNqCjXf1V/eN21BjfP8MfojQdRFXX8J5B6P8L3fBabZvfTlwh6YWl
fhFv/hkQLUTcE+oJhnTV1+QqOxP53ob4RvEauznBu2t+GmOT7SLKYuxiwYbWSLsOu/ze/5h7ssaY
iFsoPVYIATlXCJ0huXp86udmFxxxGFC6mqTh8c+fJD63I4s666ZczHu4UAvZB0jXBEPpOnAVl7+A
AqZahqZkMBIVSjFLI+bIZ+UB4e2DyQr/7/NBcucbAjvzs3ivj9m/gavL0TBCML2HLfqCzXfP9+2G
Fs/FYUx88DNg4ZZDYh9W7YaP4nu8B45wlI7DU7fs+JtvVHqz3uF568UOLsCBV9W/NFvqimhPPN+V
KiT8aW/0U5a+7j5H5q8cCfM9Zes5Ye7ZqK6PkFTZJ3eDu5XGnQeAZ1E9qt5Iq4aJAufyhpI75QC1
eUf7F0o05gzkacAf9FluuiqJBp55GaKDNq+JQdymnnHx3Y71VeXV7+U5O/K779kYNBwc6FzPPJ0x
5IxihQmHUxQ9KqruM7Hnu+gZfmCCXaSn/hfLHBnltzcdojMrBGEd7pvZbl6gxCD3H9sf/SkgBOW6
+CLRaXbLJyNlZFxKvZWc/Gd44C4OkRhXm+Ja/y6QZs/CbYbt5DIupsAVAuzomJJxBiXbP4a/5dY4
tWfzIiQAr9Zsw5ppSyIrjzxzc8CAs2EL0btClcas6nd4JhxcHLXM24muuIdo9Vcd2bZEYvso2Rzs
NBLsm1UEmNb0mJ0ybdUZM5YOhaoy2UFxQ49V5u/Z8uAw4liV061NaBNdCBU2CbgkKFXTASpNNJgr
hak/eDIs+J10Tft1jbcmJAqrV5BVO5blIvBNrJveO2X9GqItG4qg2oooEO7EXq9ClaPYS8x7Vv6D
XOeXI74JoFpbFDuz6QCMsfvoBa02rrbawNed2sSfL+41JjEschNbw53UnfTwX7+oVSCXfgfzTg3P
CxG4FxDTLbppR2+OGgHfOYpSSivG59a72L8p0h0Cu5od/dTp0oeUc0ZwGIbHBs42BLl+l+nnCJdA
x6051reqiylHbImhNROyldppm7ETGTXhVmMXxP5mUpEW/0HvdYyqsnFjjwVbqJ7SkVFumVxwywYs
9mSJqKIOIx0KEdaA6c0XSqqho2p8Qn9AwnkUrFvdxaeOSD+pvUvKO8i5hNlonjP+YDbR4upQ6MoE
P0SnsemDF2CWfNwbYmNnymAXpFUMNeriiS5bqfAjSOW6+0dbZqTORDdXO1qFlXsXtQ7xQ+MnkQLc
uQHVGmpujDkbptrR0ywQgz1MyRUaGOgbedrUDDKXHAPeAf1H1N5zjMy+01GJNxc1dpFMpSI3evbW
XftnorsU4qO4iVhhsXVrRyh8pBuxiAiOfrW3uIzN+lBIV2lGasrCbwGu4cHTFU7PAhg7cu2IlRdI
cnJaw4mjL/d/Z5IfQjWzB35R7OKclSymSAEn5tnLmi8FUrqW2mU0b0DDO61JH27krmiR50QWZ4p+
oS2fQe2VzG27k6BeFIgQyHzr3PZfi+/iNWVbZnsv/KjAzLmttR1doS85zfd4wA8E8RujHNKMIkNT
4rRX6x2Bvc/sbJmYOAqi6sgWdvVWJJHlg9U1L1z1JzyIV8ivOd4sCAbmG1Vq+m3pNi/9xLKKhvGC
6BGzDT94vAt57Jjm/uMVZ5vzNpI5eqdXAaTCbBLbErkwi1FrFRybQ3rtvPge4MijjNtTSyEDq3at
07mMGCOFQG0w47tmwgUM0QFFhfExfmI/yXbCTWEgjtfnHsi29R1gSbwu+3K3dKjCx5PoarZ6xXvY
CyuuNDAW+Cod3Sv2qseiBdvCptMckWCbU7f1H72DTnMENvUW7Fl1IVLMqSBxNiw6X/YGM4VAvmcF
BQrSCz6KT/RKybPE7aMHq/EfKgKM/pINoIcuw18xMEqitXjNDojMmhd7u+xLZTNyaT96Jz0uuWVI
1hjRmCvS0vwNKjEEuh3bhL15al89fM+TuVEdWXRRdTe4flfxnfALrg3inhqu/Z/KwWiPQejMrJl1
aY0bfVqXF3Q1u5LL5YMzbuZZv5KoCcYpRofu6BsooAi8uJK8xs0PcBKaJ8+D4ahv+is7LgZJSHAd
wg35SfsXq1vrmOeb4cEooF3pV+WLdIYbz/2WEz3qMV3heVjWOej3vIK5ykY+9k6E4m4VoLuFn24P
Dzj3SIIdf28WdnoQDvH7dAw6myer2LTj2r9T8l9L0BXn9uRvgwusSBrJXXMyYW6sqzf1mHD/P8tT
hOZ5HV1ZDyYHzSNDDoMlvsVzD8Thi7QPKERbVlWCW7GZX8l/bMPJHtz5NuKba3yR2n3/JhJgv+4O
mBGFe3L8/0P4kumsKT3mz3EXnjs8hpvWC1+Molifq9fUnRiBrxtvHgCerhusG4xKkgvVZ3vXiBcC
J03Jc4+VPcgOiNdKiUnB6UxWy9vwjo8z/tdf01Pqos9lTABZrOI17KerUmiXViX4j1FPSGmoQQUs
KvNkzrOTYA6P8TJEwZcOz2ao1IOIIsE3JUdJxnulHiP/2pTCNlr+cMW2UaM/jPytTM9hFMlBgFdl
BgjJFZCFKPfM7kMGCDkVOxkrdw+No6V0HHsWqH1AoQ8Vd1DqkykbH2aQbv0SKUVCOwsdrdimIRfr
qr5UtFDAspblp25uSkaP6DhCb8BPCW0XT6EhpWwEvvSYIA8eunhbi4htDxEPxrAZINOhKcoeYeEG
2qlLDTwJHJC0VQ2hI3Z3M0xHVq8x4qww2/a0fjM+AOtME5lkm4juSON6s6c82CblR1Ez+i29uvFE
geZoDw1KaXZhtxGbO/b7Ul5rzOfgogg8TqVtVgL+eADMbhJ5WAYGjUn2TVTBNZBJce7Ts1kSWdKf
wsobRQYV3qRj0gOBvZbvCKypuhfpqrQG2FEDrKd3VPfZuCsWeNo1QteFiBGYuT/SLhk7wXDAMW5K
31uCX5oARbGDtBrgAJGuEysAel1mtE3OrgBxLi7qNciK1HfyeYuhfkvAKNTOhz8xxtxSRNJIYeRj
8CBTIFmEZx6QOKvJ4mqZlxxstvGmdWpmqMorLfgJpCumnopla5YRmrFXKeAtZ2TigNCGKclQP9P4
ICh4ArFXKdUV034JzmEY7gkKOsIoEn0bia5FvKsZk3XgGiBwt53FOEhSUJcqifzbWRNJEa0dmYB+
81B1kiXjgG0CJHQBcUxG7V5UR/Iz1h0Sa99irTNmCvuViADXZeWrhq9a0jXbl2TWM/BtI3AGUqXz
i6rVT5S2MrmmTfvqhrl81gIo/UAIrN+U2IGn5Rf1bhh4K+LBSi6F3BCWkaj3oJ6iXd8RS20YAfgC
vfFRy7LsneLyXzxNKqb2XgMGpQYgpycqc0MLSAGrVA2jV5kVDyJyfEccSQCri6nC1gQjdIkIt7Yh
UQxvzcgCMipr6XfMupo8347gOokCsRPVfisHFRKYCAtXmohEzBmd+d62E4b7ApSIVEXtZcwKzrtM
6ALmmS2REJIsqwcjG4JhFRmoq8GKW7u+KoDgz0UIYd5CaKMYtF/+yLOgtQo5tZE4zWzjOf47eRY+
skxaplsFJDeGgAbW67QLH0ncZ+QrDs1HG9ciPeNkmFuFgLaNMaTmOa60DHJSamAbV0HEN4b5HTUp
t4yhluIuykgyDPWIQV6ZS0TBmlpDLZrmSWzu265gRqYV8rnWWwRLAI4Z0zKt4h41GTLJY3SNfSu9
pAohIbqkCMU6gHfH1qtRXaLK2QB0AZbmkSSfIYJHP8ZS/iZmPZODgYFc0OGhbRd0pJy00660QihO
2nQHlDxGXGo9gIosK967MTJoyCR6qSlhtEHcQbUPW0Xkh+ry4iGnCfhbLWnwyStqj1own26FVKLw
F0EGM6jO85cQ8EgiLhhD/gFxoS6NmtBUTqFaxjMap/QSDC2um6mEBC3HCTVJKVpU15MRv7V6SptV
KsR7APEQq+9aExZTpGq4DVR5qxCpEqTSomhIFfoT/gfnSdJmnLtVNeBw9LsdKBQTpzprqI8mqAQG
jymwPNnsMPvO+ByzVNePU95E9zkg/jEdk19fHF5TxfI0UFvljTQopvN1EdtK0d2UsJf3s292An7K
sspsUnIGtOUxp0We6AvFj1TUr1xlvTZLpPXWcQuYYRT4XSkP40J0J1mqGi8ikOAAWZLTKo7BptL+
JBMDBLlIN6ZpcpWqCsO/sGFPBddQvgha6V/zomTeV83VdAt5kjeN2JIS2uJE9mfASOxrAQ4OrBZB
UX/y3bGREUFa71IByAnTY2VLZqlvN2YeX8LS8kkETcE/5VNAvF7/rFQ2KvADWbsWVrstkxnVFyib
kcizdzGCHpv4EOJ5/GsgK0tSodaIp35qonMdAHMwisFi4p4Q6SHrOenQE1OHoFHmY1VM6RKjTWwO
iY4HAS4ypjBr8aAPY7LvRb55a9KV59BI+VPyA/LiJZ2pG4YUknmrctFTW2nqEjbE9aj3yJY7gWA4
kYPiQiB7cDLEdDgOsSF5GQx8zKWY8NSoGRzBrxr0mLxuimYOXqmTC9foZr9XaqE7EbHXvpuNUqBb
iWRjb1lDh+5+wlMIBwvlC7WqLxOyxuROA1QDQorkN6B1il/KDANV/zFJQJPEUWIAYdBTS0Zikjim
L3+GjKQnKgV4CrzYV4mMv7U8gIMgI4mR2mCRrBhNCjJKgjjqXcNaHoBunN6sNhrfoMc1FpdjxwNU
IyApi4KCoYsXq04Zyrue3HBUe2RXG3JT3NqyCE7ijHbGZzNsj2zQbtwAktN3YN9h95Iu0vXSrpcj
dFfgaFUv1aNhGyS9eszLUf0ZVRn5pmXgqx7mYJNn0/CM64mnugh9g7l13SPDU0zqzsKYb70y10e9
myDKTjkaqURLaKs6yTXbxjSRaaAD0aomO1VpAbh8CuA3lOliNBsyLKuSUKfHbBiZMOGmBCcDNDJ2
swqp3jzAd4xUlciEUoQeFqnBV1ZMjFFH+RGOqb9JCPLaTOKEisXvse+mYVRhEkY43ysqpIweXkRb
N3D4AjnwODoZJOYTtKVV1QYJrug5hgMl9BSJFhALX16iBJNSQWMYWpciFEraligbbpUWoFwbVE7O
NiXqcUiIMeOSoBCsGdn2k28isQuLCNY3iQ2gFkvGdVUqnJWy19nZk4OuJC0yBBQk0xik/+o2KpIt
kK3BDfUM5kdBjptWFuFVEHU0vTrJcYbqj7Q6LewXrpAA9NVYqJ8wjRYsjW4yDWrjctzIfZgcRz20
UNWkrHpHq9T3VLklZuciPVPDsL1sSBPuZY19iJ7AQgt6jUVkMsgsdKiXusskiakBQb5pHCts2m2T
irgGM8gAWU/M4xq2O8QBY2JXuQLgRJcnJGBv+jCmVYb6izo6EZDWRLWORNCXK2dQsN52NaAvpA0F
YAKmMTE6q4NfB0jXhiBwhqQvnaqGzEuIgMApNSH3k0dWqFbCWxmkWIyGcsZ7joQlYtSWmeHRhOi8
yQYFa0AfNIe877CMF015gIDNqzmTxkuu+SD+pIV/g7+V3BXfUF+Et7cPoO/hThTg9Ica9XdASeD4
EtqjSuz4u4rJ0tDSQhz8KYEIePjgS6+kBiDcKiGtKlzVhVxBbO3Cex3nGsaXcKj2Um2FH7If/A3o
oJbSDH9imvKnK4v1WRANX62qTYJjKAOdus4CZSLVJ8WxrzMmC4Jn3EX5NojjyJFIm9nGhsmEOK4h
c8lib92JZrK8Wqm/Ta21DqSLBq7ah/1B1SN8WJ3FsoSJiB7496iaTcYupkUCaauYmNnGDG1BP0iy
LY31onS0LD7pop36g1LG/a/c8K6uKyklxmZED/IPkVW8sUrjOw61yu6GAXSa2Gt00xwvJyWarcL1
YSHhBEzIo2x7tj4iuKQ4xNHV0mCoNmovLjpqDxaEMh7Friuzgz8rzVYtC/FSFLDnWO5FqSNbxFDO
AQTe1ExZeGYjyRNrv5ZkJw5ZespNaO4YsRkqIW8S4s1AS/tdM2qYaEok5UWcdecRDdJKL0mK5PEe
rsCG5Wslt51jBHnsGf3AKCMeaEXqcL6XZZnxYmTxgHlrmJCFI+zsipYcWCuJyMeI/Y2oatZGhzYO
9E8WDr4FjCSP/dBtNMO8xDkLMehXxXYEKr3lu182CEn7LeljBxwj0Nw5YlAim9rAFicX9rMKs0Kf
Cj74SddfhFEVH2pawMfKR/VPjSvlRERX5qDaSb+bkYlQqgb9kQtadqQGoJWZJr1dDnXmWUOTOnMz
tO96OiE6Dsd2rYFBRec0WkfRkBIvU5tkL5UsVY1uYGxDKnlD8T3O2zCQoRRjz/zUB3x6PvF0ax6P
/m2Whp9KGzA5iZ30hNkae7qiSZ5WL22Oyu8FJs54ChrzwEo2kYrOuhwQqW01m6AmcamSAc3UAngM
JVEre9BkneyZamkFZOKn0TWu40KQwIgN/pnjAxFKjEYZuytqiJgUxjFOhLs4KhbatSb97BNiBhPJ
FPajnOTXGSLgmhSLtwBRzL4Vw3CjKEngJpMh7EUiXLfNJNNSV6mufnZWGD6Idh3fU0RqjmCaxjOM
JnLCA8t3eSXh0iolX1U/osJtx2xyrXLy/8F0lM56vSy5rbwDJFQlnoksdjsZvcGEvaTbZyzwntca
2YGyMrBykDuVJ7kaR64VNvlTHnOhh2WvPq0g1s/5rPGah+zGyfOk88XSKJytom6IbcpgAM6ZiWQV
NZgozDSPOrRXcCgNex4xCFMWjXUt3HINMD9SjMTYNBaTQHQ0w37s5An0rbagJ5URLQV+ZUur2n1Y
oUuNtcj3dKH5mMKpPA5BNNL2G7MBazvsd3kKQi0MwVeKkjpsYbnLpFimlFHTkL8o2jy0lUTc5W4d
dBcSxAanryNQ6V01mlcSzSY4FPlvn9fCZjBm8zfJ08ARQYvu63CQPGYmb7ovpDeh00a3TwvaYIkb
/Rq1VvYc4qRlUmqhqSppWCumuO2/OmxDBLuGySS+KaJHbcSwF2iEfzhbgI+Ifn7y6cI+eXRm2+Ar
xeSgDijL1MU2o2a9RwhleYhJDLBbmpSHkhbGfiwiVvkU9hOi3hKMkTXhUy37ZS1iSstor6N6Yu+h
65dKq+L3kJar41ncam0U4nyW/Hc/xhchqL5K9q5cnmdJkHdjlwUntbRYV8ViDcRIhOgxBvPenyXm
WYR2gumIs09TFWeN/ac43sK2GB+6SZuiK3PhDBXOt05dgCqTIjFnU4PPWddJwOmJWgeFzSquFFiP
RRIySF9m0lY16hbwGsYkU5fcWi0IDZPE8F/gRySFRQ0YIKVu//jaFZotqFVVrbD+M7qU2UuV4Hi3
GEJXxFmsQ1MjPVVXA4RoefVQGyFxY3FWCeEOuC5LbX4JUj69NxUr0lwpgZhrxXzNdbj9+KzbXkOg
KgKSGeeedaheAO2S/GZ6SzPZ8MrOki9cnCe51MY/M8n8owkzl9n4JKLhpWxRpo7V/5ggDN9SG6Rb
hltEikYSRnm04+mNZ6xBID//G1PEXoB8MarOZIHIc4hJAvnsoYis6aabGStIMQ9JvQHW0Xe+cfT7
SH1k/3F0Htux6loU/SLGIAiQuq4cnWOHYfv4kkGAiF//Zr3O7dyTXAXSDmvNNY3VKRud5BLag7PP
ao1MMytv4QRUBv5aziS3jmTUb8I+bE+213MIGFSfXs1P2Ppz+ymnJgPWepMQ+1GEQ9kD5MuJzNhg
hgHCxN+Sofs7jH38wokZvCvjq/vexEB8bpLtqhuaN4osf9c1Aw4+FfqKECJRv3pSpFfbQ6TVJzGk
0ippt2PbJ9smt5e98nzMNLB5db22Bg2CSWZF/SHHTiM/qrxvznMGLo12D02ON6QpMFcAl2CsbBwu
XPS/mL8Fnt1kEf8qGsHVXJAUmE1jcGjnCJde1f7mcS3X/dSAI4zN+GMJwknzjBqf4xdaWgdAKNKS
p1otbD4DxEmdYfHs6pn6OixO4KrVX2An/qul3P4UybbF4AIVg7wvUi75lmHhBEzWbMfyzoWKSwyv
xQSh40YJBeptWHp5RLBpo36z3PdOjCDCA7kOGFulIjmjux9U8lz6w5+Xtv/sxeHRIKdNt/kITQ/d
zFKjClUsTYM83pXGXtVhv51a7sewIEoSzPWdPcR4xrwtlfqqgHk1efl7uYQs7G3S4qBQEqaKxIOz
aSvt5YW0BwqJdjoH7QwiR/ePldV/1wqlSx1swxhn4ZJ4j3XRQ50bqS0oo5rNMGYEYI1dvglY0jjM
1UQXXQMi5bs8f/EJBVh5Bt3QXEX3Jq1+IxdRKw9i7y/PLmE3gcNhZkmINPaxgFXMVzidrWQ+g1aA
Uif2hIttIgwcfovg07eoBOVBBqStZ3gxXXfrhM0B38JLFKcHoxiOaee9D/CdLupgXSekirEFAcPr
kFE6xD0glnDlLrWcS770XD3jeQiRenasHOaCePYcudTsG5ogVlwJRMRoeIh0+dSUWBZnVm+s2ATL
ZM076vXeozFiX9nNySpwC4Yto3UF2RPZRLjjlcYyBPKEnKFrMHG8e4l7svXymgsfTWG2igL/B3Xi
jqZmpRbzXN9aNMnWKsROkszbHtGvwMDGxGbLHKH/DhO5ggV8YPRFBXvThUTjvcE14BXmvkz6I03g
s+O1f4EfP+QIC+wCC/lUPLlLHOMujbCHCqy46mtMOtwFGR4jAxTVse+X2wJN/XnJDY3XHPpiAGv0
kBlvR1YjnmXGq1sXZFWc9DsLFZOGX4ys12X2PcAg9YbgGEwkIolX8nkS+wGMZIdlwwrMxUaRp4Ll
EHrsNMnqGF4YV8DUELwBaj2hmVg+HP+9s3+CiigiJIpHKDVWeTZyA+kCZua+J319WPYBfcUQbjCP
sOQi+xK7iMOkoZz+pvZfC1MtfCyqV4CRljpJghsINk5iaKNCfrWoiQQ6JtN4nwnLYrtSkFCWu8IA
jSRQ086XnSJHtrS/UklY5qebMYEOHpcSstjatvcm3pBfdBcU3xTQqMTutfPish7ImEAXGyxVrv1U
E+RB7Ur6nf6twZqmv43+DhYuiOk+0xgsLF5b7SDagA/8k7tsrgbN1jjbL3b56UIWpYjf9G2E7Fvs
MmR3Md5ext7UJISyrfyRyYBiYTWV/1mp2bAptWN4lqjHGdMcld+fnQiJIGvj+jMhNT2FWcZWdXyq
AaNQ/TjvHPR3KeG8etIUz6wBANVNPtlCzY/rjJcWz/wUoyocGUQu4S5A1c3AK3ORmo03R1vT79OS
Gvi24UDjKuJrMoF9+wH+vcOGs3ZAMA4RqozbfVbcqNTfEt1GZLGSFuI+S37DEW8Rygd5f0Nb3KIA
zHjjxsPCp9qKq29vcY8VGJCY7a2so51b5t7O7hs24GpLScKrHO85lUoOIgaYXVv9LY24zim4H/xE
l5iv0w/6Qwp5OJDjdwprIcrcdWSx3ERmF/Yp69WUWFHe4TDCckCWV8IQI+caYlxN+9xzzUUg4gTp
DipibIBABlPsNOPicf1jqapD6I5XRQk/Lt66tFGAhz01fjl/eNixJimZVLsXYg0/F8e9qFSelI0j
tluGQ6/GrUkYGsz8bjf+KpXDvyH3P+mMH5Yb4o+bFIES0+4ewf6KAt3bSB2IU0w2PNwk+UbGO7o1
34DcoXzGDC4+kw40UV4IGpKFg9JpLOygbDTAxC4as2URLSdyi2+zYrrtZBUZnLKyAmudBhc3lFyV
gfsinJs6NBgQVHE/Dr4X3llz1CI080+B6Vhe++11LIgRjAd5NwzUXKUo90aGbJmbFjElYQa36CGO
vQmIWlqAAJHNAr03+J7tbC9pWCoPA3TiP1pTvNPzyBaKuVE6eTev0GuDlVCOHK9J6DOYTRTMTrqn
aJDJIa4aCOnmMaphvrXmYxhB4U75/FaF3sXT5hiRKkjzCX/fi0zH7eFvOJl+aye7V7F8MHPy1Kvu
NPgETTET2XeAglPDDs72vAc3sw6ZyjcJzToVw963miuzhrMXIqlKSWomfTOsG6SdGgOmjuKfCKbq
COnH9rLPQpQv8eC9ZQRr3E2V2QW23nsGu1I07QORnkltWzNbWwckj9ii+hwpL3hO6wcBpHDGcKBz
/ERBVexJNT6EA6Bb6qjViGKzCYd17s2XYUBdjkHI8OxwnygEp7kECcilpIZo63HvFmw8s5uaxQ3R
JJFHydiE/OTiZYpxN9f6OSEbkRogOLAD2EseqztrWH7kUvNpeS+1y1w8IvTbjr2KSazPDDFauxMZ
KbS9vNFeqf+h1UFg7cVbdi9bkjRfll4facwfFy0h8CFKFoy0A1yZGSjhwPWfJzs45z7OEIfISK2u
JBDvvCE7DBkUrLY+dz5CAp3syhKgHBUG/dUhKKtDlxOxU8Gb6ZZbwu+NGNBFLLra10Qxjp1R0zQL
w2Ptfg1peKHy2zI4+2YmvSo895cKah9082tUxHulWHEyAdp0RfHjcXz5XrNWkXNsE3QJEYuYDnw7
dX0NYNdrb8Dd3vxJlT/7YPimyEb2vTxql18oueaJ0iRpvd6MxDodcwF6UzFF5FbT965EI5owWpFV
/ZvOZANaQ/vsoGGjEUrWw+zdqJz1vi+SD8vH6ZLZ6uj6iPwI756IyLrrJKV2YW+oCDfUKifLGg9F
TGJwxZOSk/NGx//tWgQokXN3IEaQmschrT1vHgnPoSCy0QvA0GatdnDC+KcYMVbhQ+MuK+t1HZf/
imy50qG+lmH/pLsI/7UFpWzECRGm6J0TBhSFJhGN0Lh9kjt3untQM4bXeIQd5InHhYJe+zW0Bg4y
z/3wnfm/paoeihyFL6kY+zqrJrCT7Y873LZKs3ckQfcou/bVzyJx0S3kD8H2b5X4TETaniFqHCV6
N3KS8IHMm9zmO/IYJmHsY5DQ9Rl9ZHty1XQxqVjXHrKScHb3zZxSlUj5R4JXQegVhz8LMqQdODK6
lCS/1rn3jT1sxsW/5klGZ8v+fLq1vr79qRScKBXDYE59rrfQvWn4vRC2Y31ywoL9nx4fp5KBuZ1a
x76p0Xs4QI1ihKUSqnaXsfdtMQ1kArp9VFo7tXAgN7W7caH/kFN0SRlQcPp08RO9jPMzLj1XZseP
W+UsUkO4KfCM8jgdmHzp+2IIXrLQ3mFJZekwjN9M+O4nR+ERi61kTevD3Z1qs6rs7B1b78pJIVcR
fz7HauOH+ifg9Qtid0sG60eGtEvY45PE+7NKvKnYakZAYE9HcwkU/vsMw7Rv+NOykMELJg129JJX
dZlO0kY+Kprb1zn7l9G6WZtHrFsJKIcxm97bzLbWZZA+TAWgqjy50H78ijL9cMScr4YaPXBDpZ8L
Amn4P4OX/ZZu9d/UtYoR8PBrZPfg+fgQCIXj8xKSjAdNQXuDc7vj/RAR4DrjAiePEuwSKlqKa5gH
S/vM5OAyd6N1V4aMgG4I0Goecccsy6Pv2Qj9zXevA7NnpuXwG4b7okDzkc8e2/V5H42A1gSTrihG
n6j76zRxiwsn/aygLVoWmg3RXHhg7+PceavzBnK2a12deHHodJYLOYvVj2UQq5HYcGBftAbftq2R
ZbatRHASLKfBxZTZ+WoBgDfs8sk+Gtc5OVgSbUDBNN0vngW0KuIId1v04GktBxzA5U9pxT98YKhR
UXK2ajlbVrGP8JF2AY5JSpnZz3e2FaNtbuc/JlIbz1+2IpUOt/RtFDtlTHssgU1I5I+UvscGy0ux
BP9IKb3vanEYEvBPQUIlVIQ3M/eMY6CWQBPoncGKACLJk95dWxPrxdbJvrVDS2w5trxXC6MJ9qG4
DfLvaNCA3DrxTHz6KYRPt2qpcPJp3IXEHjBDhq0637Dlbvfmh8g6FzG8VkTMtN2N79/4eDE8jAyM
U1dhgN99kOF2Se3hwlsfrmOJGi3rkk3W4tBoIayCVCycMd34AYLjbunaU111B8G2sOkjADi5dSpd
sJm+Kv+KKHiwmN7ujIg+M8Q9JDs/RIt5tW5HUT2bdzKQDxIRB0/cPQsGjgKVvmHYBNZhq/SRSIlf
jG3wlrC1dwPi+NKQNZrDFCEvsV6I1CnV45SoY9SOH8JUP+3Ny27oXSvdnVj+PywQVaG3TWe78I4p
paqv2Xa7GuuPfY3y4odtzKkzzHda5hZwB5MUtF8XtesUAXNe499s53sOs5sP34FkLIrHmAP8LsBw
5sTx2VY3K2GDyEe7r62Sz2oiwYygABdl3mIQVWpLY20wiErrverMqW3s92z0f4suPVgRzMg5ey9K
iD/S4oAu3V8b25TGZmmkf7VIVmUlvDfjeIyKaR/2wRfO8U1bW1866Or7wIQ5Ch0Tf3QOmGYHmutd
Ft5WyrCmJmIu8n5TGgeeItGamYuaGrqHChipN5XYMn1C32h6XIxY2ZJB/QRD+89SYiYCj3970ABk
pyVlTYUsDlKAWFm+B+yR8Xsv0RDLRWw6dtlh0bxo5b9S+kCRMSN9fjvBAyrQ1JFUcOeRTyhUdZJl
f2Jb5NwlxJVCCHiq2+Aqg+W+aBEvjmX8W6IqbCcbQhwYTlxXmrIA6QNtD44gNq4nhWnWKeNXH3Wg
LXEcZu6HFNTwRXIz1ThMrhT67JH5V+Zb6yYjlog8gTTw2CS1T1kP355Iv9JwgmdYJPEnO98x7swi
i9G8ypXXkz3Tymvtl9/EJX3VTrhj1PgrxhBko/yqMuc6L/1moYhJNXosmVylD7i01Y+e1bx68Vsu
XSCm2Jak85P2kN1nbre+fjbkwYX2HBK1Ne3tzhxtNZ40Or4aYGFEdLUlvENdNo9BcfONYccU2K6X
iSnC0Dyl1vyoEPi0xBmgJtmQwLLKQMvM6JIG1a1dermWByfx0i1t6Y5pGy9qcnVt/WkK/0z06G7B
sxlrQbicdWq7+Z3x6kc44RTL6WlpBFFjWMSLjcnFqwWGlQL6TBpebUIRI6JpOjp/HberZcKSaDWP
WTt5iEStQ97m33Ma/XYeK+A0BTkRqLusN28L2OyyqvfDQBHsDLTElcYY1Iwny3Mu9H04Qgb1iIN5
XI2YcstWs+71BWGB9nN+y7+o43M/uZditI8iRZNrwyVL4sNIlc5a4yUa8JdXCENWKQaGoeseHM6M
0k1eZ5xPk01Zom6b9sDmvAywnthOSBxIiwvHAQTU3Ux0mm3WgTXRBoUQPx9P9+TMzZbg5nSnYOlX
RQ7jGqOPp/O3jBmO7VMRTjwoyIzwOY4FkaYmTPgYsuSJtUx2KIzX7TwjL7YPA6sJiuYj41/vYYMa
SSo7BT0Uv9nGUKGX+LBk/DOTBrW9jylGD5xI+VQJFN00/srx/7gh0mMhwPZXKSnvnjn0GlEw4ZwF
Qwrr9plbz/R7JEvE9nA0obhrXX1evAZLJsoj2L1+TPaEqjetsOlpEuY+/5cUCVE9hwY/duHoU+hQ
R5os/7aIxxHTgAsshO0TeuBwO/oGn6TsnHuq7avnoaNfE08o8xiB9cir+pmCm+ngQaTZp4c2Ik1z
ABtYLyLIMhhhacg15dTSzZfZancE+qCC4EpR3GvTaL76fnwl+2Sf0M/lw3gIGEiMsxc9p2GxL5b5
b2pG3IeSOUtmFGOfGgmoMcjab7p6e36dpNsyUg7eHZmAzRjiM6qcq19N3rUJ2dZnWJZZjjsglGaA
J0tsIQTOXrMWOWbZuMeiwcAkHXycc/jV1/7VC4d9OtfnAlOKlPmZSxe+fQaKJYXhEifLvyRT5YqA
L/86TiD0eAeOZMunm6LCvVcpax9PUAeNX5xdG6iOWxXXBSkVWIddbLPnZah4VwuGXkz8uqD4EoYE
5k46x6nwn7jn74OUIWaFSmBrtco6ZrIgYljBWDRO+cayTx8SETyQiuSyg8fxLrS5ZET2EEa56/Pl
M0H/w0GMucFt3W6tPMxixaSmrW9ZK2UHYJtMC/A+eNLtvL4F3AtPwbPpnI3X4G/XzE+Tyb+WRrwr
p39VmHZjVgfbFFllh7KRTO0TxR5F4UCp1bZin4TIpsM+gbftoGCHtIq5fMZbQBvdtiTc9iV9YU1G
mLZPUlXNF9KXtePjuCLbeeUaXTywLgl2cDwOEebhEAfQrJpHbowv6rXPyYmpAdRzxa+WVlgeGiUH
vCSsox2iMTnbWYn6/Mdj0Y3jKCXryYsfizpG6mhpuU10ofEio2EbJBPjYLLrFfsC6rT5qcvNeGrS
oNm2bvuee/i6civBiYPkneTpv4YeA1wQmUJ1XhCpW5HvNNI4R40mdjWtmSYB4NhOCJMBJWM2Krbo
ajd2hxqgB+Ichs9NQ82ZD7W/Tzr11gY41BKFZgRmwsGb7U0zZH95x46li0fAweWjKNgiUPpgk8DP
qt3nDHkYPUKz1g0MGeENHIYax3Aw8wKXXcYnjWz0MR4j/mhCJ5ewfZQ5MThZfli84VXamMGawv1u
DVqKvNoiOMRjK6zXMA/fa7BufUlehqzNq+vrA5yReS3a8ejq7paqXhbAT0y1Djx9CVX/UPdsa6YA
h3qeU4q3rf8y5eOL9GNSm4oggSvqnGXALCt0bbiQYaDX5SK/yoVzb645vIdOPqd28FxZ2c5i25DG
zDpoT+ndxnlfhRKN9ohad+qjDw60TcKcHS8GmcQtPymiFfNY2M59Mg7XgNkXUVLeue9tQ8hSOZ1o
gRTAmi4kUbf6rqR7aF3G9oJLgZ/Gu1YKE3pFcIRqvQ1/a3tgEe1eUDx9+2r6iF0X8nW07Ah9Dzch
O+K1k1ApL8M5wPNDLrbNEEmP6EA5hg6LNViUnRqyPO++s7RquwTLf0v6Uc/qoQATkwYTC5WFCb4k
GhatC0MR37f3Y8bxkUz90Wds0DYsOSvM1nUpP/SCKTqLs0+HEtROUskVP7zQJe79AqT23IGaU/6y
yW+eryQZ4/vS7/JdaNkA3BZojmUiPXAY4rTAdJYQ0SkR7HvKrt3CcQuunKxCpjBs2FBYU5BkO2gR
nHUkf9R5sFFVAEiiLstVLZDWZiXOFaaUlOoxktnEeS8s8eJ0/Wv7/0G7E79Nc3qSkXjtnEzt7LQ9
ZDnsyei81LA8GR3EKpvXtNbdfxLcuqj081BgSFTCY4rWXRtPwh5CVX5XKA5WFVp/YThgFybRJ2o1
42x2+l2GMC1GvniJ04CaIWLKM1VOBJJbGNZlboBcmd+getafnnD/DF/EnRtFX7oG46ewEabBte9z
cN2YDls/e7dqxyCVAMNW3uiJBPvt8mD5JtL2JZtCHg4urETxrU/1Z1hhZvETvMnt7T4dRciRSrRA
kjDTEiwI/CU+JrcU8ahEaIeNbh6e/SbeJ22171TypQ1LGda8D2MyIdF3RhaGloCY7Z61jN9LdnG7
0kLd3uQ1I8eweR1kJclfSJ2Nmcd9czvpQmSl1QjREHHdSvsKZa+7tUMLYhVC9Fh0OzcJb8aJ3iUd
LmEqULXLfuaLzfIcrMwM267rngczXlKMKX5dPnuVxfdcvppuvq/CkMi/CuNimrGjh2F+V5DJDavQ
ORoxExUPEyqCvzL5H1nh31c3+o/EhtHC/Kub4YEz/aQF9A+PSKhYjih78eKFs7fPaxk/zo4ACixe
crIV+a6hI/rLUZLjk9NbxRKro5NUp6Evw23TFtvF4U+yH2aSIK3yx7Jm8N/soF002uu6gDQjXEUs
hpyeckSM/VxvZq8jMiwCkpoPyAPbPkpXpI7/ZrJ5Q0b2w6eOJivf5xmwAhDXuYpfsz40LGMQ1mkm
GFH53hEiYkbC/XT4OrMywtMjxP7WK/T5tMva7GBNXcFh5F373H50a37EqncpMjj+GMAiEWa2mKOQ
BbEQzDpfuyBhnirmZ+vBBE9O93+IN7mFM2yGWkM5pXigPNj75BBXMcUTY6QH6cx0iTRy0imOCdDv
wF/wwbm7CPFMEvvvDD0+0M/lILmsNanH5Noor1oh8EZANmKRx1vmgxBCiLUNBF2ZFNk6mvjFS5f8
LGULKJQtVQziohvHTefZq1CxjWnhNThhu1V6/KuKfx3gBeGGWz20h8YCZWriB8NwXsh2LXve4AVC
hVAPVNdYUG1BocbjalALkVZhn3rWR+lsDpGHK29Mh48wL679jEqxou5gvhHvmnj5r4mHrUCOPrgx
EY/EiGZN/D04CY7vpio2mUWGQzMwMtE9Y8im0JxnLCpDRMdcszAU/1Ut72xT4dgWHZTJ1oGgP+Dt
rftuU8mQ+DA8oD3UjGhQl7ppvyznNoZKnKMbUmHm7UW4DOA8G36xFMy4nMaBRuN3xymNrotrvQrN
6zzLdTUxuS1BEYQTqc0Ty/XwqxlOaUwSbF+UGp+jAN5x9CAOjNWjSec1aqh2xCHdX+jBsYBR3YJl
HYZvZ570P53U8he1jiAZdLS2I9o+pixt/1cgjntC7kpjG0d5TO6bX8OcxV8CoK2Qw3OBzGaTj5H1
1lX1/FPIDHOvXVrduYws+ytDM3Dyp2U6TJxqV3dIzevkTsCNl65ZWbqEJzJ4LuZPx8ZzJeqB5Gbj
1BsnjaBD+1jBlR1FByhJ3BkJptzaZz8kC8AZQzr0DwsWnE3WojHvVfWf7Yt8wzJzxtprkt+q9vGX
1SgMu76Ezmwc4lmS/r0rgd9a0yaVOEmyhADLilTslbAUSLihxUA11/XD0FErxH2Lbgram2vBNxkZ
NTP8jyf1nk7Zh0E+d85kixnbmmlO8cmw1YSfwa4v3fOBBCye+bQ7VOLcYwly5L6L51O/LDbsi4w0
2xqfUnGLcq5SqCF1Sd3k+pDwYgKwOWM0TMNMG/QfDSM1yW+8KxVBgEHrezyEY0OwInE8fe8zyWSp
T+Pm3KQDSZFu+Hz+fF8uD/boeMk58G5/dm8pOmqof2GuYOvXVgz107bSfF6ZcZmvseAqRUwN04dC
SMLVY4QQZDfSpW3RLyKAI//W9DaSBfvT4pQuI+rE2WJc29xWKCakMmmZguiegbgjtx2517u8YuQv
ssX+1BN1BDOP+jqXzlPaeWaTm/A+HfWXiyy+GLyDMuF1ANU59Izm8zr8xbmDu0cw9dJLckBA+RKV
xCrEGCQmb3yoy6He0p3A+mhJskuxYveyxOEuPn0kA7OtHdbP5QNdxO8s2aX4LYx8T5Nq7efxNfWn
Q5TC3ezd52KJnheRfamspwg2+yQunlOJeI+A83zrmGHfDgkXdLXhlkl3NgrTxHa39EdnjT+ulfqt
knBEQnlxc2JXBraN81jfLwg80dV+lJ77YDvVX4AACqNR8yhMQ5/VcN7L52Zh9J457luUC6RV7rWt
QA3lLkXCmLIf6PpHdnHLe626g5dKNDpu9NqhdSOgCg414I5UdYDiZ2/eVBRo60ioR8uyol2ow+fR
YadKX/eWx9Nm6Nz3cSAIJu2eK8qou97D82wXnPhZTH5cimT27DND4mJij7+k+HJSLV10CYO+yyNU
JGP1xD1yF7GucUh3bv0a8YnLate9vWF1lDGExahTDZSgo78JyfpqdckXLc5W3itqXGuFAvZfLO0f
jhJ52+a624SI06SHXOsOj5bXgtCxUzZjjt0/534PESrJXi2wIxNCd5v9H31qhgk1RG+HiWBdLDyZ
TuqgvyVzqez76S3PQybvnQAt77jHMK7DHZ/JPlfDf6QWN+cmNE8jcY6MHbs1Gi9ICu0WJudeC+IJ
MJ+tM9iSorKYDWUgwCweKZUapirDIXXlutDi0x6TK3pUyo0qOJi8GK4oT1c4BxVLY6Izbx1cZaO1
ixV/YTGIdecxDo2z8IrXDnG5VSU7u87+5piTIDEjuK4ez6vx4pVc4GYUOBDCmZKoRg82BvaX6Nv/
ekGtzYnXngYn+m/2xYOMmYDgg8SIudyM917prX1bw+UFbbEM4iMN+FO96uLLAX98XN+lZlpbygH7
4TofykFJErhomclmKUP+OmJbjcPhX8SvvW9oUsZDUmCQUskluilKAa9uogKcd5MHjyZLt95Ub5jG
f456giDU4Iceg4a2otPjkeJ/MyAkXwosDrbAZVczI7NsK9g3cWUzizH2sxNZqJjqqr93O976wr7Z
IZzumnFwNewGxnJZJTymZKbcUUVt7NZduWTL+LV59n3AFxLxl+Ap6JmjsIRZOXZ+bpFYaSf+8bP5
XEWazZmzzVIPBuinhLZhvH0T9X+1bLKVx+agZmjLzf1QYDvl/QIVqH5yhC3GfnAXGOlkaS1VdhGo
TqX4qimpshjglJKAVvxbuCXoFXDgrCiJwf2YMQIiAj9UApc8hL9ZNvdowjaURRtjYCREwV0WOFsT
/mcs4g7d31aLF4GGKAu+2cHcDt04gAQgjpUOtrAQr/WI+RjGiBWiNXYnOKaIYtgC9hH5HcSiYYzg
NoDFPcGSBz41V6Cu/elsSiBYApwDT5GuOQ56Qqg8c47bhI1+s04TprTYOhPYAgzFFHGennLODSKm
aPwOyeij4rhzKYSTAMgsv6weou9wrrhFcar7WJ0Nij6FQNZt2nUrhs2sHXIFxM9oUe4r7lDb2wx1
+9CBJuBp3ZZ4OfLG3A1ZufLdFgDwEz8zu+B1jdEc0VfX/3OBa2F6vMnItw20LCw+d6G0t0m1RuUO
HQo8JV0Cqnf0R/YxyIlFGoJDF+xS+cIujH3YvA0rnwHOtCngfpvX0GeDoV8bH62/i5hkWWNmo1i+
2JV+TeZV2vKYukQVgZBhta4YCbjHMsF+EN8j5i3QWLsANRB++HwHAM42IUpmvbw045cmvEvgWp8X
VOr8dahzt15hkW9qvUd+/R5DLYpv3BlOrbgLVmAPtxF1AOvOHdHb6OyxZ4KtMIWzleoTm9z+lsgd
1NZ3oM8Qhy0uj5kdWCyCq0ARlkMHWXB3FsKF6gvFkMVDjSCU/CdIbf7KK819aJGg1LwKEgfZKdVk
ycYLn+iSXytjQ98Mvrmdd2V49efDLE8OVDkPZWvQQ9sqyVbch5iaFZnB2XhtyvyQtQs7DYYwycF4
X84CNGUpD9nSn7rZZnSCruojYvHik70UHq2e0ftaodvI55eCtxNGSICFwdVHAwVUvrTLVUL3CInr
LuC2IkcJmmvT2quGXagYP1X2pque62eV6VcHo0fITpnUynC3gNjI7Z8ZRhSP3w1OBGQgJhVINTgY
njhl7OG2uSSGbGh33c3KSq6X8+aICgL0KQaLKerHGioTagdT/StI7OMLK27PcASyDN70f4PzlFBx
eqDPYLGu2EO2/UuU0OYAxmqtm7gX2DmnX9/AlPxDyHWHXutuKUeW2DdERbWTUM1b0Fsu/CLsejj3
41U1OdR4/X0Q2o9K+5dp6E/D1J+S9G+heeiyZT2lELG4jHC6kYQbP6QI9yz8DbiJd0PxNAUkFWYs
8/1rHPMU0dihYeAZR2JHZGkue0auuJkBwPn2YwpPmFe5EH8ZeIVZnAVEZtttNxodhaLtc+dwp8cY
4tn8pHp16Cwu9+4p1ilpWjBWU1ae4IRL4p+twvqqJrXX5TP1+qU1gHSYVRv4FMnAHvWtyP7p2EHJ
7wtigzOKM0+9zRKIF5KgnQm4qUA+Iz01B1ZUxyUeP0Zd/pWd2OCEBiIbX8IIGOb0MqdElWF6stCw
ISW5LOP/6YhppJnEQ4JhFBnPgMGCP4qRu0n/1alz53XMoZxxNSfJT9t5WyvJ/+KxPgsPYDQfCW3Q
HXq7ix2Aakfuskzjw5Qx/fCbFXp6BiB/gzeem/S97f6sRZxylBITut272CfW1N5P6OrKJD7NntwE
LXvH9F9joUcb8c565TWWBMGkFCqq+5EmOY1AcwdGMV6f/VuyeSsIR5bll2MMxLF8HZiDKoa9BTnC
t29iZshQrvOmYP2Z4YsS5rQkau9RYiSZJp0s2rgYkPmx+FfYN8VmQNGbeNhgH7WVbdzsaQYpFjL9
bkfsOP2fZrHtVsFW+/8m/6fg+hecEP7ywKjzCeqxjp+KxN5N9YWKhIuDPbV87RFsF8NHVV4xi00e
caLrymwb5s48/FfXuwQFeguItYP1aAGsEWa5W/IbxHU6MRT/H0fn1dS6sgbRX6SqkTRKr9iWMzY2
+UUFbFBOo6xff5bO26063A0YacLX3avhWZQPs/s3qxdRXtLsS0VkHWmjM+N1NIK/fcrRGygJUhxb
M4j9NkOpkvmkF51cqNUxlEH4G9XzDNPJ9VBxsSGb9oZo2SqtzzoE7zymrLzCYhzQmKtvO4H85Hrg
vSDshtiNQUTA3cXE565G8hwPUjHgC7oEXjd8SS5WeN93tZsh39doFebe4vA5c7pekUWANw/uIuKk
7Q1QAlF/OHm74T8XQHfXPgku/1wUHvCvOBzRra8k/MrjryJjpBtXDxZz6iIBzrItvVMAm7ixlmZX
qB5TzxlrxCvUWJeaPC6+kgphx+NPnRI7A5cXAnGhE7ZVn20A7ESkW5l6T7pCLowS9RPRbDLZ6WWJ
cfMO1da0JvxFKg5BgmN4CS/ioWrjXeLiJENJV2SqZ8gAJSSbaPZupuk7yTc6HfTO/FpVwgeFsHGZ
Y0ivPyyMaaF/6ONfRBmMSf4aa6477kNQLrV5IAS7nvF1kh1hKeKV7yE404TGDM1vcizKvb4KROcP
eCAk6ASNNEDFkE8P3sIQvrX0qGskTcXdjViKjirKaTV562zUj1wBQuvVjtZKpmtmQNGYHaMrVXx1
hd2ltQ0E/Xy+O97EBTL5kD0du3hHjJELpuHmq4h2Uf5am2j8lSL4p/Ae1XwClvihAxGu1HNuvmQd
7m/ACVr0mNrmQx70+zG/VPVxjl89FrIILE3hQpRLYaRy8iL+3vTjA3PCYuJW8twbsKoNQG38lbmV
rEYGSU7CiA5mqafsMyievAVyBxOAfGpL97xaYo16+9krqAOeSTWKIHdHO24anIe2uTT5h8I8M1fN
SadNegzvVZm85NrgYxMHu7d12emI6/pJnZJToqZBaphFma3FO+JC6Lmmn1rRP42JfC9xgghvq1mo
jG6+YS1JACcaX5URlzCt+ujewFUww/xe2Pm5JcnnMPyyRXJ3u2tj0HtcgKMkf4Qf8Bzg/yE2dqrE
e+dCTg6Np6pT50Q8j+Y/k0N4U78pQZrWvTbJO0E2xqObrDrKNr52lBtbibbVpbW1WkKRXCFiCgnT
pc3I0k59SCEgf4uJtmAtke96yVuTND9BE/tM9ugCyLyXAXcwF/wtKBMA+5wjQ2YlFFqYpLSLx2q+
z5iM+rG8aBSwNbW+yd2+eAgYk/V9tNbja9i9FcEfZrzWOBaCZrWEGk0iZr3T+Bz71z3Yh1lcTHmH
A8NrP+zjst0IXPK9re2A0/sy17fSmdY9Igdeh5JWklOLQ125wduUaL6Yxd5iilnWv1P9hQNnkxI2
a4zpoFKBavHehncnPy3H3RBT3TxQwUuJIf5NjRccXqaU+OXb+JiHXM8UrFfFSzdzUZEe5z4sf5BJ
HiRUhir8wQC/RlkiZ5lgZmXyPtzGHqsYY7jcPLU0UUnr3zT/QNHfy55mJ6wdbfTa0EqSYZ50kDJs
ggTxjC7YNOzxwBMaobg/4P93FD8ynUDd2YFAVCwFOm68TZ3ukthwYses3JvhfYaGpvjbTTUnOPFS
gajKxVdLqR9JF+dpZg5oMrT0dRfx+zdPwY+2r8IB3DR9GuLSj2e3C/cMHfkKwLvFJc6d89A8gazn
gPag4Gd32W2ueTdN6JdQvB38oziQ05GJ4kDyaK8jlbAUOAS/nC+aNGcj3UcagZyUwIczEhqWD4Ve
P+tlTMas9Ql1rRT2C1s80pFMola511CcU2KeNCM177zqgcVfZqM5rzbvmxiRfqgN005u8lmqj4Yb
llHBumLrqzu/a75F46NPQqGJwog9isNW8MhRoOrfuNm0jCJwQsIUmLACH/G8CWRO/K8QsvnfjGw8
lAuSXDXIeRdPhReQTSM1WDsVeO3W17CcMgg8tDbVRAQsx+bGGG8VAb10mAL3Gm1Gub0rCDqQJSdG
yOUmSK8CgoUurk24uLUjnEiRn9rcNkDFW803d1YVXevqSoZyU9PoLaBZCb/kdar4h+3iObQuGNLg
9DZQpdjMw2F5Co6Wi1cBrhJfL7UTFRKWcZQVfOJJ+j3PL47ahPcteTRHmDBG6hfaZmbsDklsKHCG
HoPm3qaHvtyQvbCKk42rGZMSSOUbt5F1O21HkW/N5gmlQOZfOp9NhKt94NtKDF5Sp4MbF+uE+EIZ
8arhiKsNr1n5mCrOR22/xja/T/Kl5hUNwfgKZq4gckYhfRvbwvfqwwxdeGa4EhX0+znkawaaej1+
QT68rMBHziZvZfj6K9rAjpS+IOHtPB6JIvNYD8tVhwk2wslIo4Du9L9ZdBSi9HvE5Ql3fZZCFSB9
ALJNdykBSUfE/8SkTSA81datKvctHTsqht9byKc2z4mS0dbEETsDYh/IvcDhMlo5XKPpqmsd+doW
G+h4Dqd1usQNBBmcr3b09kSQfYMNm9bKWPPWVsAfNAgBDs/gsbpnoEIbLcbvLF02dmd45Dz9YFps
8PRWiV0TWsjVz1P9jtMKXfKhhpwqrHEdmSSygR9k4MiFSbCHNJKgzoeAAvu0Wg3j/OlQXTvltDWh
ggSJd4mtcxq8/A8AamGhzzUFxnJjVG/mjB+Bs2/gHHMm80bIZzt2jwl39EJCw7kU1QVQi0HRDa2W
uAkPNjUEHvnUhFQPAuoW6+CaoSOP4MkCuQ9awOrtM4cCyLnZmQE/DUvpxbBuMgRONgPLG2UAGNXz
i6Kj/sLA4DX6Kqy/w1njAzrgfxBAddSYU1yFM4wIAhT2ZOAls862bUVrIhUeo/jwZHsZQ/esbh7H
Il5aUQb1qDKNDqw0+4UA9BEHSb/Jl9roKMd5p+GGXAEXwBYxMF7DuEKm1mSZjeSCnRfPbW1dxwEM
UhXQiOLBC2wQdpwmwjuHjaQl26q3YotRdtH63aMYgw9S3HRGoqi0mbntzPhgyXCf4G7wOrpEYdIA
X/SouxNRfsG0xwsXHzqn20pv4DgpFy7t3F7GeeJNUiRPPTVB+bexX/bxfEysjChHXtMKaFTFpsu1
TwY7u9JiwjstVoDJpj8sdDhoUjUubFT/VphEzKqcUBcoF6ZpRrDPlzulZhwN3TpExvSlTUy+HEq0
O1N+OWRbscdx5GKIlrNhEwgZiZtkFZBV42CUrFh5uo7kVw+hWe+DtYmVueRuSy6IctHKvCJUXozS
ex/HEM0G201miggregRdV8P+Oy9C9jD9uMwpCSpYkz94ww8D1VfPdb+DaGrxFWHQdJeM14yPLsXa
uQo9JsqYDR5JJVy46unfPAy0nWe0hYWq+aw7GzoGMTOvpktzwGjidikdZ623nIrIGiicGGjI2QyB
PJXNWkjttYYFjzgT1865jMQP8ui24Rbr4IAqpAGOpfKHOH6ubY1NghAHNSdSZ0pD+mUMrH2Ea9x0
oEPglk3ci9AgGhbuy0jJF550Mhn4DoH/RIKyaY3D1hw+Wrk8dv01JrEgK17YJR6k94LFDvt8O9b3
McCVT1TKQUPR/kX0aGt2tmPI/tUqAbkTTBlOUfcGJs9gvNduXdeEWZisHZsn0x1ohXPa9yBw/B5e
HKZoA/ERay4MRoc2CDNJMERP195ybgac/Si3zlrGvZh5d5S9ELXYDymkCK3npIhl1hwfuVKtY9Uc
DetZwNbA5UmDAhULOF5iLvAk9DiJmAhRXLi8z7Qu95mMtuVUvVpE8zK2xHER1Ru5B8xDVI2hOhDM
hOtf0ziboSJplAV0hkW4YY11vqRhvZHpzp0mJU6C3doI411KqQtXQ04sw6njpS1rZjb2RuOv4RrO
Zmpe+/bWhi/QBDxSyVwLg+JijccpvhrNWQGTzsBLlUwqqSqabCj8iLZIrD5shm2NzTzFn6MzaBzz
gXk/HHr8zAlsWxuStMVwq5dfFTSM+lXHFRfYzQanz6YesvPMYTHTvhfuo4vDRA3HhAk4AvuDkYPB
x8HYFMN2ouqF+/+xUl+D1m7s4MtuWBYI6sJxm2MOh0kAHHmnM4ahOYLLEC6KDhJfhJsht6bPmeGx
pEOzW4IeJK+KkndV+bFKqbcBMtouc6PF0k8Yq2kJEUXcfhjkFpqvB94N3BLP7hy9ZaK95KSGlje6
mMkrLgggt9jzJO6V6J4LQtMWanDuDDvs6kd3+lfBAO/rP+zyDzbE2rmC81JTV4oW3JCITjsoR1he
9YplSIwbGmNWccFLY+x03Pa14TxV3hJYmaurrLdT+z3Fb/VAwrt1H7WYYOPF5VGLGxvbtjyN3Wca
XyL41xgyHxKr2Xhhyzcbfd3ud3kigCG3a4t4n4kAAkiGwEG36izvNWyWRjxZmHzKHChtd/inTHqf
x7IB+huGRymrbdiav0OS4ZAUp8SJX5uKRtGMeGIasLbVRjevuzHfjoZkxlzrcC44OJYTxyXWUuZo
wwH0xr2t7HOFuyFiqJWAX/e6bCfH5M+BjclC7tyyYLy60ObCoDVWEVEJDZsRHmdxjmqddKapsQaI
jSBVHjGXFVmJbtRvZgu2WjRRjr3kKcyTaVXEpLUvDwILMyGOPnFcC3AX2RFcJCenON6iMHHaTotD
qiH4GlhhHyBtQFrOujMRXWtlp6InLAUJS4oKdjBtFd4oD/2ytboGfvy00v6F+rCTbUvTfboBgOTi
3EWGievojTDjdxXIBQfyaRuLjW923jKInKtedwNKsKCEWKiUgNoC1j+DeC7NYApTaesytJ5IUeys
Qn3WFsRMc+JrsvDZHjES5cFfFQ4H1Vm4r1lzB1p94nDaNSDfu8J8tfLwUkdkOAP7uzVbUmnlS1r2
X2Dzxn3XBrTcivpSVl8aQ93SGviTY24kM2rz9jM4K2HFD8alSGkt0wEkh9PjPOX3EqOPldHfXhm+
U0WrZhxvIX98QozrIOEQKVwAvdXCv9fxtOlmskUJ8qO28ivJnpnpT4bbdER5mOBnEc6DrC4+jQz6
QCOPaqRCIImGW8VAChNQeLFs8znW4qMOa8gMi3NfV8vYD5ENFoVgrF4GpHUS49p2NskPbYNod9DC
8q+lT8Fzw63gRU9wUTK2Z5wXBSjjPMraqsN9jkQHUNLJqe2uCVLaNbFxN/+d7e6rAvsZpwMVbMFc
AXWHyVwjKXVt/CFMSNOKFdpLrnXnIWpm87ix9AwqgTU81T1mf9FSYJQnZr3XjM7P0wlpsivfIpPd
LVF+SaJ1VYolPGVBw62WA33Wdh9Y0zD+YWDdwiw71YNHXjb9DjSQ9xEerzmliNVUs3POYq5fsmq2
oUZlgRbI6xQAzg2W8iO6C/15guvimNQklvWl6fWRa5sx8a/i+WwiDuK1ra8J2pJFh7w0aRq3QMmU
mOcuaU+Fyj8nGe3JzqPDDO8eYmIQNm9ZSou6himQXNPBypMefcBjbdK2yqHxMwhJyneu+Wdb5iU2
1RVPgnzjH7g5GWvAkFc3fQTqFRHZZN4KXtjM9YweBILOfZ1uCqMvdr2uvumAPGdV/s+IqqMRGmdT
n+Q68/R06+LcTNr8jXzMoXWcZWq3bPv9H/Y3P7SND3vUsB7Yp7JFqRmrwCez7xOdW89orrZrHcdK
P44KTrFWPuaz9Sd656npg0Nj1B+uwelXixoDADzXrGHQ3lg7tq4aAExFhwAuuRT5q3IbHgDIgrMT
P4o4/jLziSGpvdapvdASe99nzTYTTPqcANuklbxPPZ9gVkic7a4JgjKs/6FRkxpeVBf9qvROPTp1
fPY6e+sI4xOwSE4MKfnEg3QYw2qtSX2BPj/0AQGb8MXtqdT0MInWZbLF97Nu+nQXA3b2Skz/1KOW
9fSBq2qdB8GrYS51Ce6Bmk2S1JJpQRIgJ+TMZQKlraPIOFHAdwcfaaxs5a3zioaajpUQwO8V3+CZ
pkn0Fs55fQVoISnnXeZxfyt1qPMcFswkPTZeNoCLz29j0z5OkNA1ewmyFVB5vabxyxHPHLmonCVY
/DktuYoKqZBMA0E3TVBpoMPeBqqIu9ZmRa5s8PoheOZsuk0j2JguPlZVco/L5DxFzcHpnWWqC3PF
Rt1xJu8xiuQLCAX6zzv9nkf9YyegqUu5KWW06xyb00e10r34rARFRUMo0EJgYnEkjT8tR2EtYuuL
E0aPZoVfsJ50vAopUZdZf2yH6pwFcbYmTghqyTM58htuvMYaSgGIKafD7Gj/tM5VoBna6+A5/BgG
/DXCU0kf8zmU9UnG3HWNmSaQnpA+7uO7soZXc6B/ooRuvMIG+EVu7gw38Gwn7dIS2n1LHak1a+bX
1K7fC+TrMqIHA8DIUyxjLDL6uq1Q7DPDPnZeqW90VlWIbxjjRzfBIpmkP8KiG8Qyh01YkdNKRX7W
2g5/JKoWrgLCErKwjA1wOK4D9fuAh4yJNkKdNv2ElXOI6V/Yxfak0HfN1B+ypReV20RS2C+4VuuN
Yh6Agydl2C2+gM1SY2CF7Qvu/n6FZ5zfg9TOWi/RqaaOJqxSkSrTtPcoV6xA03yqGsymvGIPBSy6
Ffk7VhUzUlvehZe44tykM3JA1kgvoxyv9cjZq7TwmttmvxcqIjWm7Vj49q6rnuaAyjkXWRew01Kc
w8e1t1MiQikmx42VEddWhBD9DiIIO0B7VBPN4Oa41vGRr+zJOigtDTfNnIg1oaelcCa8jYETU83U
MQNFejKxZWxwWkLw4V2zbIWd16O2pW2fo9jhTO7AJeByloQDoAPLuhl0JFsa17EG+fmhzcNtOyCH
k2rhIGlz/Ar5HlHILFQPmAbTlms+iAFxPC6HF2vAA813fLcUSh1miW0gaLSKumlCPmrEOQlzGq0S
Ie+zGVFutMytGBgFVzzZnGDiX8UdMXVNkMjVmX2A9vIYJKE5NzAJgAUWfDcjKTK/9LRiwRK+J3PT
8gsWb26EJBZLiqE9Y863djASoQ09uFiDbTz0on+V5czO31PHEPbos5zthwwsnTgFXb5z9c5BV+cK
G1gwGxHuEuLHpXuJx2LJ0Q/VLey1rYwHoE/z8E+Pja85AlmSzwnrCR+MPoz3kYWrqZ0QFgfbqlEl
5wpLyCuoHZbzweFBlDP/jTKEENs7tu/kxRLmywgZA4kO36Cl539jAqxFhwjHS4VWF2rIA95Qdyt2
Ci7gNccE1dNEXSJ9CLajB6vPqU3XP5RHoY2Tw4Mclfvmue1LUTqJTxbl1JY5UIMpfyOFcJzlsNWt
4tnR1TbLgufUnp5lMT+GfXnryStJuLOQbT/AzF1qy/K1kL5rfUBgdzR3U9ugSoOarKbjPoVNsGuL
0i9EdJ/kwklJ8UYm7qMi5Zx7nKngi/vDqFiO2PNq7nlEDf6gp2orTP2XinbvoGdrHuZ019k6TpuB
uX7q7iHbHgsdUAbiM5tLlvhRvegkS3R5DDWHnL/HqI9S24kP30tpJuuXhElnPmIhvXra8KOivGDi
YF1E6WAo5fYIBST9oVSUyypjh7rTjw7AL5dkBgDjmaFZ4I8d/GLJ5cRk3SHJ/hez05Apyb/JNV2T
IPgwB4oL3SZhEXZ+G1ddwIu+gD/nWCZPdkAmNi4YbYbVJU1hjfTudZxo6gJZTxOhgeeeZ4+kDPYD
HRDlGCsG8YZk/ctNbAjVQPAhRLUMBP5TV+OVb5qKCWW6Jd/P+SXp8UflEWpHxg3QnLwdyu7emqKz
yvqb7lokvDiZI0Os8og+Hxx5T7VMj7LM8p3MqP60++mMV7eg01TcYSFsbaPfA/O/FvP0UxfTO0dm
PhksRKjwQ0CLRQ6ss5hWph5px4rlhvOppQ1XQWb4HV5veO+AA+/U0g7g1UgncTyXHKcpV/ZHHeY1
1Ob8ZOrpfcrN5LGIU7UqO4Si1oWGFYFkBhN5mbpObmzGKCw73PlGwWRH89hxZo1gJcXd26ARL7HI
vyySWGSJG677lfjF5o5CYLX7shkY241qZ1lWee+pZSbzRxK6Suhg7PqsZfYnaPtsKrX3Kvd9iASI
sgzvLSzWnV1zFWKSuWpqtM1O9+5JQyIpxmjykGbjqZ6HJemf4Tn1PrzIYZ+x/VHin8ka4EDzsjbT
O44s5L4ZpnOdl0VL0/8xh7pW7gQRJfJohVcD3yHub6Tmj4k23IJCHANpPTKm/wxH8cKhjpWN4Fdn
oOjN8OMCcuQP1cQkcpqt77mlgAMK6xkGyD+Suq+q4AiSUyQ1KP0NeAk6Skjphxs0f0XGZOwBHGQE
tSmVh6nvvyPHtTZsUt0Ok/N6oJSSt3Sk9aqbNhpErj7sHBZbZDH2heYh1AkLNEbLDH0wcYpQ+ZCs
tbaCXSbrU1EXx9gDAmExLeV0C2ejmORnzu1s00CpYcafcIHhWlXXM0kMGydt706fQU7tJ/+drB7N
Na61VR7uNgiMH+w27wm/OQiYFwgJjxKKnmYYw24s2GoB4/tDwjgy4hXqJnb30QU7ULzoc0pFG1y9
vHIebYvLMVZgLpDPQdCxxNLEEqtnMBgE0wymPqF27bjnJUZ3Fpn7qcMIQBIC0g9daS0D/WYW4qky
Je0UU7UJOHkjWKqrndJHM4jfeQqZMggculBvdGS/OaR+L7X3TiNRSaaXjPE7J1+GL8k8XRxH3odu
KS3Qgl8mY8z+yTfarf3ptsOGz2CbukB2pHtlCXiIC4PYYK2HPsyV9oST+mmsEfNGvBIbZtKUXqlY
O3Ytow3PJbpaM0DyWwNrFjJhtc3n+Tnl7cs8fA9dQlAwtKcL8ysLyBlkrFRhQjJzbE62KdoHoVXT
FjI3+QMveEs0mCmFh4+j5XkIbJvUh5FtbTpqF84MW9hepWrba/DiZ33+cgfnKN2bFXF0LmL7swfv
vXZ5XXYS2iEHqWXhq8ASCnQ+yO60dAFXCJNDQDCRIxYjNwLO6G6CnSXKZu0A6g9oCuzmjDDc6AAb
iyJSxqTsxbGVtfPcRmrE+cVy2+Oj4QxaCSaZOeZ8w/RWo8Ciog1LcZhCWCH+zZO1KKHeT2GZwUrD
e2hU8kSU8F3pIseIrX7Rtwm0kekvU8xscXjMeRhWkclEt+mI7hugTEzeb4KjyUoLuZAGmf2RUke9
Alu6j+CFUnHGh2ZhiOI1p6gjDi3fwM7Ex1itOMRgMcAdssYSbG1alZqHFpdvJpp/dhL9EzJb+PR3
FdL3zdf6UnV+wnxFxRSqNUtlQz9sJp3FNzXv+oyddqiCf0bGQVbLFkqaG2zdEUcA2FkSdRqOAzde
BGJJWiQalj6hRuInxlEm2Y9be8bkpgFdGukoRL9eYEoLv6by6XPGM1gslCpjvM0elUij9ZxMQE2M
gLcwgWIHnwxmarGLpXmNVLypBuNWdNUPXuUDhFi8YlXx2TRiWh6/v0ShmEQ0v1DJN6ferugpFo1c
vdhVTfo6lvPBq9u30Bx/u443O7W8OyD/Sz401BzFEVYWNa+s/n84Ike8pi6f6YTg/tj6FgrrGKO2
klCABOOWPmrlX0MnMz8j92SKiWKOsoLWPaj1OyLGqNHsw5tgqH4KdvtVjJJ/y/PxFGdOAceLZh5w
Cj+guJ/JN/6Bv/nuhiag4c7c18KGJe3R1JJUZ28od1FS+FzGuYa21mMhHCgTXludaytQT1EkzmCw
LnmkoHmGas8utTZjxfCMf5v40L1tce9OcbwA8n9iQws2pWvuHezP6BmCJ95t/nlcO6cRw6LdofIX
Ixd2WsFUS5smPrkll/TmhOduMI6McTigC36HgP5wmP7VLhvsBTfiHRl1Gns3oKd66hQFjWlunVI5
svo73i0BgUDymTVoJJ3UAFZ61Oyi3poWdk5T119dp36a0okxOEXhMOp4NGb0OMqW5I8mvRu4dL/t
5QF0B3NxXGW7Jbs0M9r28wB50MPKKEsIg3HKRMSAjwYgy8hbCq30t0mZn26PJSqrrYuraR+VVusM
NavWTxExHuKk/IIhH6NmpJg5CaOGw00b01cnmh7qyt2bHKpn0ryk/IJ7EtbPsTVvLdF9xdL4miiD
QD22mOfLn2SMbph/bvRVvFVFfwRzQRN0JFZuCjwyoWt3mjct4bKUfzYSOHtma+vl8bquOOZnPZEg
1ce3zjKIKRbAQ6xNI+pjMU5bJ0B1MPqJKTnxRM+xLmoov9o+ArUWcjeaBzQ80FRdMr+6o3EI9BED
S2y8z9DZcjPYRLm3TeP5NQnSmxPRbVV8uxqGY8s5zmlymRhjDg4dPB281tG+h+AeIWHRvuewOdK/
mM3Yf71twxsaVO2n6HgRDWroNA6TiIMYZeiSqtgiEZqTyUFaxJIUtgj2P2L4Ip7FkbPdaw2ZUXC5
BFAObB50YJY023fnMp8uyWQwRa3e5pixeM72g8Bel/muMhvKybtP101O3pzeKmqqAsc6WLHYtPSm
Z2lx7Kgh4KCxzyjpULXxlqLCNhQTCabBVNE2v/H8m8LQRkl78hjrVgndZVT9TosgnWb0o6GdbStX
98uCa5vh2rdOxyNgUH85adElmMO3qOx2OUt0ndMP3BBurcxD0nPIF/ABXFP4dfmnl18lyNIyTM9D
iv+rqRPeQJ7UTVk6Z88x/KTTf6Zp9B3Obq7D/bbWFd2fAZ033GCb7K9z5a6MUsZZy4j/lZvGQ1vJ
W4Ypq0SfiOcnj8FJUNPjywNKrOFaN51vu/2ubMdNU9rkdSfMpHJVD8bLVI7rKu+ztdaR21jqxs32
hTK2tzieLnrsvZRhfA6weLP8PnpUcSP5QqrR4IckBzeuNlTY3IPIA3qwkDdYk6lNy+gwqFpKR61O
v3RqGndJTtWgOW57FcGpNSxf75G/6JF41AzUGkGt9hjN3zlFcgZGFDBMmDNVpFZBXH+zxj7OHuOJ
ZuRzcJzpL8nGXytyMvBeGhikhAbsOsZon8NBCuFdn1s0hL1JEJGsROYdHQ9EQD2WT4yRPT/t+7Nm
uZ9zlasV2Z+bm5M+NvAdBln5NJX47UMqRDlMSvZNJBXNhKqhIIQ7IejMuZnfeRy+OmgDtDX43Kzw
h0+EHgFH0r+TSLiwIvERHfwxTzZ2gmcMuvmZCq54rSnwChWDNCfqLlwZHjpRHTxMfRbiUWfnx4RQ
uhvke/jJR7Ok8w3UlNGBvjCh2FKLQSCnoGElsao1JHpswYQ7YtjkD3UUvgNXZlsVtsGwXOMrJYq8
TGEV4ctmSi2gTDBsCOidmKC2e5RstHpNqgXkXkog+3lZhWemlw+GDX9SThxeJtPFUTW+GJx1lI6V
cs4PXAAuy7wscYiZjZ5DRqjxOVMcGg0iEeJXa+L/Smrw2dRJiXUyMsZLG/4fHMTatcwqUJkw+DEw
BYLSYV0Z53Tk+qSYt9Qm1VEZpkyNnZwQh3VUS1S5EAFBIu6eeAH7+FQZ+jGcBz5h6prHYm9z6xi1
+WSopSFdvuiT/RLYxjFrsAvMHjrqXKo1tgF0LLPf9illsjgKEDKtmjY4u+x3Zqv+iOWCLyzwJNSC
3dDw4bmd+rp/zC0IEB21ELNa4hToW7FtXFTr3KMZMSio5z1Cxm4E+8280GdkQp2EeeyTudi4tofG
ZOS/8C5WnY24mEyvAj9Hq0XhWuKQiRXwe/xGKKsrJwDbH88+eL/zHDRXh6ZfR85fiFI73S1f4Xx3
pIrV3hiS59Ztf8FZ4fkWASXlOFl5nNjBsS3aR5qlNq3ovrORIzjmuHs6Axgezb8hij48nOZ2bm05
31E9n6p8LSaPnYMu9KA/NCZwydJ+VgJFqOvfdRvahWyMl3AeT6YZQ0Zy9kuTWOt06qGhgQKnoH5u
CuXyYyx+MpMmwLjWLsLtsNqH5UeQmj9hEy2a7dJjWDk3Jj7BqtGbLSE8LhwpHFdzvpqiuIFu+y5L
fq2akcrG7rHPcIW4e0751DZp7g+FfeuBIaARFOElpOPHNFmOnRgCGwkKKWOydRQ/oZcW35PKfjWP
nz/xiMGD6SUyuMiIZdKsCzvaps20QYEBpZXeLYYnWob1dcR9OOSEEP6a5TYkPfVuIbfa0XQUeX1v
G06D3IGfJASyFnS0YWjQwlMyXOm0q5PeJ89waOz6EZ/zvZDYUSKupvhYkArmDcVZzE2qbQVDgrMx
Nss8LxB8snUKCHDkFL7qFEzcyFw5yFBJXx+aiFWOdNpujMqDU863Survid6fJV80esi4tfyo+VuW
toewGjwlaX6JiNTMw/A5j9QvdVbBxVNOEpOA98Rd9WPIpC9a/IWTwnTQoc4nhryLJRJoNW+dsjdZ
Q26cqkScFwS+zJSDr3GMDRNbI9PgKJSPCLuvRlheTdd6pxoOIhrd6iNTQCzTaTBuoUT/ZIN3AA1w
1cOIwF190ozsZU445gXarcQ160wIC2N+YOi8s63h2hf9LbDUDrrowaR1pgpZOfDcjC1VGVqY76dh
2CcMrLzOYJ+gf3Aw7pYsMHt0DBPaQ1dJqlGigxbhmxDq1kDvKHLti2aoj4qhg6BLwAYWiWwdLPs/
aqOVfnBouVd9dtWH8J4O8EY6mV/bolhHabmqcR0mpfhtPeizVmNC3sJyipUSXiNbg87UDKeyTQPe
RFUwMy08JC0kXCf9INhDQLNveZswEsBIK5Nhq3hw8tk+hbpzjoLpatpkqyznL8y8nw6pA7nderJ7
9CKqGSTGk1Ry2iIT6Al64wAwlhCjQR89iiE8IQIuzdf/tGp80jG9UjZynDt+gnkI1yVOuTocl+rG
TZQSTKA+EQd3BBO2Ck4Z31OGAdre+ATSelsTjS9cBiN9sJ3T8S4DBIS+qfZD65y7Qp7/4+g8mmpH
uiX6ixQhUyqVpsc7OMDBTxTABXlX8vr1vdSDN3jdEff2B1Kpdu7MlaAbvxL2bz5zdunEZ8NpLmnl
G0vJDZaS4SLD6OD1IFBVtQ9S49kxeWRC+m9j0l8AS1YDWuMq5SMVMsZg2qdbKEmoTC+3bmsAQpun
HkZ88Izv2d1bISSkdEGCWfUsaWuMjiO2gaCOAcTyccZepU7EEGMUi/x19tio+z4dKlj5DY4gLAdb
L0gRb6BR1aKzWGhQcdAb8xvr0/NUIkUlA1uw8VINzm7KprfRFG9qTB5QdTZRPFwmPWzNAkwXTYr0
teEUBhnmTTGTOwMfxlq4rYpWPtBoKV0C7G/Eq9suukKMv8gH5LktMxfEZo8UtClzEV8hglULthGK
fOLGH6ALys2kJn3FYxHS9IRxwbHxQ0q872cPbsHaxLb9MMP6uCBRLGGvMfnAW6t+7BIj+cy5/Us7
ns0q2SbnkslebcIhmT6UJP9ld4rDo/KWKG7uNNA15tbZzoID3q2I8HugVy5FqtwT8DF5HUzPfAtF
FFAkr21FAG4CLxBioKoAjuCm4i0IXYtoQj/dZMH2nopy6SJrE6XB3jvBC+RmPzM9+WTYmM8bB+lH
G2toe+s6HV/JXexqfKMR4Xqzba8qfrTo6+6keTWxj85OdTR9Yo/De1ayeugW6C+GH7E0JEEG55+N
AZyfoV75MfsYfN9gKPgCBasBiOXixGZ0wzLmNx8MNFiyxYFYMft+ezfXvLAtCgQGjDyX4Ijzld+b
qy5H5vOdDU2G14I+cWlSMljlr0aYnInUnUSWH/sAhDLvcGcM3LvccyLHz3wAHtWIh543LPReKhWe
4pq13cB5CWGWmsDd1P416bwtQEOwP2MXQRsiqlQbUF3df3OGH1yusQ3fyaz5dPEtZP4r/MqdCeXF
c50XLFmbxm9/Z2u6VCJ/DCvyeHO8pU/rRgvdZhHLSPwf3K5D+Q/v6uGvMuNDY7WARMa1pe+wr6zd
mUKJkmr00uc2yaJ8hTnsPFGojElzpYKBPh9I0pVcq+QGvQSlj4bRqtw6McE617/gxVyzcMJqNqZ3
tpG/uHXjnoKeD4phesmZGPcuSab3FKDtS59RzlpV5mJwITpIbAEFmcBwO013djnfCac+JzFYgQFT
K8+jk9wqiT3Yyd4EdoBz0qQJDaJRfocvqtsHkWny9ISMeqwrMJONzaPCaYfQnn0PcfbrAyICwTOy
gLa58BPAXg0jLWswLIxbUnf999znEev5/jwU8XGWYjrr1O62eDavjPG8rcuPREZOAlhXP+uoHr5U
2XzZTf9jj95Na9CzUceuYwqJsGGRlYP4ReYk0NWDTLBMGuUkU65VEnb2vDZ7rsOs3ts9NKqIAool
E6eC/sYK5ei5kMC1anFeKiX7e9/wo2fcIManGgZ5Mrv8tXbc9F0ZOEr49JbnKKNSaS5sQKq2BIDI
oe+YSb3Jo0qe2rb8oc7qyTYqvCbKzY5JPMoXdtq/MLn/ZWbmA/BMoFz6AU3ItJw1JeF/klLFCSV4
OGuu4ccqLwrI6eSDWP7IT2PoUyTVEA74vNCF+UwmmOHJ+1fTCHq6ckdkzQCIPT6G7zKm+R2uwJnv
ZrWGoPcHUVy+MUfwp2elunRq/sni8S8uySur6qVwKKbieMCeNnKf5VXcG1j3DvnYGR9zHbkHGdcN
VVppe6fqZnjUkU8pcmfH61Kj2Sc2n8aynPCWhf4P9DxCYrHHLMKlYkLOpmIgk2AIS0EySJqufihU
014doMzrvGS8i0qwP1U/xnf0usT7UMIOEumpLmc0h3oBjMnCmr5yVfyaleVe007rS+IPj4MjHOwH
af6nnIHTarQ0C0MH537ds5NzQsIS0sLOOSc8+a6LBWWuwyVmgQ+nrC3cGQN9khCOkafK8iz5tfE5
ZFtWzpwYXgnSBhBTs6P/q2NV5rMrtZJ6h53bJhVuNS/sWeSW+kXA/7VGLPb9PCK2GYrrXAtFLNs/
WoFVbQsImk9Ja3dHz6e8DZH3FieCrokQlAL/jjeyjl6aefjofMI4bWBbD65JRFCAAuE62nfbxG86
8meiO+skB+xhNfl0FwIl3kVTdCZMjSMFtgRY926+U5VoN9hkvzzDze4nzwSKG5nJi/LdmMerTaih
s9/qhR/ezXp613Om4etxXIIpwJsUzNRBEkPiAhnMd1aDiywzGd0nB4Pq6PMAVRHQbjc4O01uQ87P
yPN2zjMMX9actYDqllOyLcO5+WqLhCvHhLIweYHzrGbSYBA3ZwRG/ylql2WPD5/TpCPqaM1sdsTI
UGcZk7fGd7QcmcQlauQfbWNNocgeAAGY1H1EYGujCypq5dBYBDaA52truJn4Sei6VF37L/Bww0AO
KpYItCbUb9fPIVfDQ2FE1ZZax2/A6j5lJzW0n5T7b+fV3jay83hF1nlCrGNodEPFYBRHzr6tnPyu
mlS0U1bj4ocrP0O4s7DrFRVLc8+RHOVc0X3dX2WNSDi7Tbw10yy8+ZAWt9ZII2Zs4JZVtBWs+NVu
Uun6K222H7Itrn6BgFfY5OKBlHQHzx4cqJhCnq3MyvephSsu8Gwy+LXCmhMn8MxrthDxCFC1T93P
VoTOIWnm+j2fiw6vsv7wpNjB5jj3ecb+K+XNtPxLP9QfhoPcn4XsBEuD9HEKC+qoLHogGxMnSg9t
cIW4djWKhJWWX/55M9TwAWjZivWzdS+r7rnFXnTIquSIf4vxiDA6UDH4IirsnoYZRzFC1C+ew/eq
1u+OoZ4ZVW8sDOxVibaDOR4cVD/RH26mEmAniafBWUDAXah/IG7myHwxBL5uYRroad5kNnfSphhp
De1BD0L1q3cCkAnShOHsBH8e2CIm3o5eRlOR2dUR4ZM+U6deZBQmLtdnHOWrMtfxReDEXjEKut92
4EDSmRqYATMdP1Cy7C02KhapVsv6YXzjp3RXOVhJexufvZ8LQkNljhNUNP4/aVC9G1jLR1Ghyc+T
W5/8dsatkibxSVrTJ8dGsDJr/uug1hnvDd9kAu3F2hkjwl1Vuab86MYm5LUGAbJWPNvAB6YPBkCW
v8X00Rql3IYTskqMDHUKI+YP22HqzZemwgyV2kdvWYsR2sYU01hrQrHdzoV6RNM0dyE1GzyRgt2l
do6l5+RbY+TDg0olcYNZ3LJLeowirAQUGJFFUeq1j4f54Ahx5A7GU9JO91gtKrLK0CqrZmaDV4Ix
b7oH3E+XmOv5Hsd7d2gT/J9KhpqnQhi7IOc2R/MFd9FkyIFoc1PyzdjacWa4F4rWh13b+ArIwByK
Y1EG5SUNe3tfjp1HDUaGtaCqJtDemHKOWUx4NzFtnH4G/8IbPVZsQyRfO4L9ZERd/4DSNtJZJlmP
+TCgsF955c5zCaHpMidUgrNi1/tucPLmct6GZsKK2DLPnvKp8PTHkKxOhHUAN7u16Mbf7rD4ycP0
x8rYmHFG9VtL587OVc20h+PMr5yOcJj8DjZX0hk8G3HXPBkuwUMbYSfzxgdJXgWCT8ECrsvBhKWm
EPeZctzfys3rI97Xdk1ihaBWOucbxlbyEOMg8Cz52XGupvjJCuZ/VZcQK8Qt+jz0c/QozZoPk15G
ragLTE4LXMIQION9zaTFrZ9URW2Y3NN9Ora8WGKs8Yb+XYy0+pZ1QUdH2Ll/jmh/LDuJ9kkTwKuh
zGVFkzJcT9hrDDeWYvmaZGfHh7aSFfy/SYyTibYrvZ1UimJnp0N0ShvaWWWdi10F7WuV0PKyJVIR
v8iqAc2YuITqLP81ihzKq4A+2IxxizFoyoK9kYLIhzdOLQYnCc1mOzOHhRvztWB4TN6aroRlXvZE
+gq8nYRGP/rapAPc8NyX3lZsoX0TRZihb6W8KuaGBuaqAxo4B/UXNW9MhnVL5EGG+P4hlG9l7ZQb
gJzUq/Vld7IG/0NWQf/lVGDblS3/uaySKf9wb2ao3ifwTStucC/Yk10gZhA3nTHlk4KB/I4SWCQ0
uoRWY0e2mq22cyDdZlzbsP61Fupz7qrkyN/12IXxI62QbG4EWz+bGP2NMbTZySw60Ej3rRRyWt8D
x0gcCxBhFvGikBsOeyv7i/NwPIoiuLlItsCKWBoIwPN0Yk3DjZZP4LfAm455MJLnVoAUKvjhOHzt
+75p3wvTgiLWA/QpQFfwkHzLeGDLxACLk0/AmKdDY4ON+1XNI1TVuB7wVjiYU0c2+VS9aagR9nKe
JeHL5KsTktqAJSypDjqnca30ORi8Ut6PfODzgozKNBJjKHUdcRpjocBmw6o763ZTGj6mvvcTUEyK
D2GGXpwGnKS1RT5Lql0pivqAkl5uGdRBlwpq1do+eHKVFSCE0IQ4aq/gizZQtWNPw3trNQ/Uqroo
ekIdx5kGozQnkVWTCtxojyBe5lTYjUfugqUKjG3hjsAenUZ7HyqekWrzNLyACOadBTz3Wrq6pftI
vcxDLVbTqMHKFgWvZljo93SAXM7aezxV/OY+bBxKM0tWPnxByIa+Lblhml1Z3koX1glFlDiaxvAM
mE9wJhUs5nWArdIJzlBWTy5b97cZazYQh4bxx/1H3I2K8ta858Cg3EOQVcuwRDZ8V7lNoXTSITz5
z2bAyJgBvD/Cl4VsENGECWS2OEUi/jbpBn8cZzLHtu5uGLahHXUmapiTP6d9xd3DHmD5DIHJkiOK
Px1nCHYIEiyclphuWmU+eUyAKqmMslcPIY56rmEzWcMdA+C3FbBAj/nqAdVZNIJ+JIVTjcEpL7KS
dJS8Jln6IxyuNt5YI+olEYujJtQ2ru4IVaCsKqZrk0+XAaVsbSeu9wMj5FMrC0fl9ITspw/CycYN
pQ1wZTnm7uuh+a6z6CPvpvAxKlpab6zuLk/an8S1n4s4+jN1Qe0PtLeA+M7abzuSPvE/q5W3NjMf
zbykwKjP77l4L45zfmEspq455pYjWi+PmCl3LMpZCOW1T/Fx5Z5kKH/48IR74uJY5LiMbQIfbkST
ja8dSrofzQ+2Z90B3ic4PcDDKN3XqvfeCw/szZQBUh68O+kNuKmxPa/aCXe29jwaBYwAlluQFV9p
RIA3YlER61r+2r0YjvyfoJlqpBSbDwkog6XKyU3sRyPM+n0xFRoGmUnQ3s0pEjLjZbpl64LioqtD
YLWgv7OxLE6QGOTRgLp/mOaKsl1jTkmuBti5iUqm+wmfeYJMtW6NAlSHbRNytka0GYtwg6j88WSV
40dZyk80i7/Ypr5xwbPYdmRce262brvAXBPMDnzW7O3/VmnaSPeGi7PDzdiwhIksSCaTPzL77j3N
iW4S8Rom/1FN6r6WRHK1wMiGv+OfXzan/4G4sVU+SWracOsAEejj5gsjSrQedUv/ou4fy9T75xXU
f9hOSEJsqusHw9TsQ22Ulaxyb8ZS7RlrF4s4xXRHHNrWE79lBhnbjQ60Fh0iWP3rntYNjPcJvnDb
7NZTac+7YhzHW4grhzW7iNeYzVE2lPEolG/uurEpKYfiPSiz+gsbUvkSzwVebvwuKDY0hdphD4dU
+fUxxsZbryAbx69m2in4xoY4EVS2vvwUbo6rSj7typte+gFT08qiJ3ETymZ8CsiFrIyczQSzKvtN
E5yWEJLjaVw4urYEjCql0R3GjBoy5FrnhoHD3rpksDYLA3BjAGQmk4G1BMYb28CAwyU2ciyG0VS7
D6jbj6S3RhznZLf9CHd2wX5spUvT/p3xe90nQ0PyB04uW7nagQYoepHyc6gCA6g43UO+YxjwRxD2
fqaw2bud634ZVjXyNjcPuiUHg5rZsPORS5cap1yj8Ib4SRlzqnTFzHfKbRCOedD49+CFCm+6pQyj
RDJxyEZY+KmwK/pbrWcygnWBQVOH/D5EavePIQ1DbByzu0hT2WdOoXnDG0pRRmjArplKwqRjYjzJ
jirnxMorypvYWGZz1PIp6esd+2P2GZ1HgI06gTWr/ueG/oWtY0sIRQ7zjmhh/hsxqD+YwnqPhmFs
y77nYKmxs/jsIxqsZ9gH/evkp4fCac7C9F7bogUW2ODHtcWs9okJgQBmIz+5GGxC48LDYf5mWtZl
uhkWDnu+zN25xB6h3RHaj1sfG2oLeE2pVE3EpXO6YI/Sbu2xu90z4udPMdP7ZsiBUObB9DJ6qsYE
SEcLb+/GCVJ5GKSdn2y1HDdEsIkqlUi5LgjYlfLlP09S8tKXi0huYfapfSz2qRrOHmkI6gUwkdVe
ErK+Btvp2uKXUlB5gY1NIwqFRLCZrTu3MYN9VQvxjD7K+ynEbnZwDpZkVE9kk+bHOO4+DDt+Kwyy
Fop0CTo9hwLqj/FAoe64ywWyQob0tcqB6rN0tWE52x1NsSHhENvlazfU0bwJm9qmLYnUEOGYBHx7
+GdIGi0cz/AuvP70FURwHb3Ef1dIzCxZ6F9BHlF3DZRgYon8DaUzvyUB+yN+i7jYprC7ZOxAEEWK
f2OlngLh3LoqMZGZ8ozkemKc3TBE5rBbA+e2H+P58arzZLdfg+VKfETA0fnBdhCFo++sJnivw/Yn
qtNq0wQjPajs1B46WZcXR/kLYUIU58iRzcFMTTCmLoaU1LBaFiIO8CyD9Xc/p92+q2vhona65nlo
zXyn7JzCYLeYdpUx1c8Necxtg0qxLgrGyKoDv5tg6YudCSCS35Klr7BoGF1OLdM45GeRtUcKSHSC
/yh2LrbtgW6IhLAfq76zQMmUSIUy5QJMQrP7CCzdPrqFLJcKDn9bO9AwirDs2ZuH2cEspfcuDJc0
ja3Na5kZzQnfbXEY06Y9FqCJiPcNap1zpcXNgG+ti13/qqNcQXksvVuSGN2zZ4r8GNCEumc7Em6d
Wio6RLPohQtkt+drzFUF17yJU6Ht2vfJgU2X4pqEJRJQ7js2eBREU+6D0mKrS2Tn0NXx8uGpMUIg
ZW9b6ssCmVEbPOvfoomMnZbAS6YQidKw+XGPy02VXLd6SPS4SFk8aQzB+WWqxIj9hmSmTePxptDh
e1uDJEpdEl/8J4gj6gjYiIJgVJbPxBPj8rnwQ7WNp/m1l+VDkhkV5B03AETQ0DvIfoykh40U0BfT
lj2iuykGKq6qFikwJ8A6eXhKp6zeKKMNcHdClQeM+TQp96sfMHNRlkeGgZAhxKD+sR/VcfK7HzNW
zbp11FVXDCKDqjZQg9NX3Rr+Y+ARAQrbAQOoahoONPCrLaL13jCthTOKgYQnn12p2dTfWY+tB4w7
UpKVpLuQbwcUJoJ4BJ26XTbExrZVTbTLmZsX3lAMgiWoL81slzfZu9N9S/uAi6+GgZ+YqgGrZXSE
Q12lXd2nKvRvGdUY3A5D5XzSicKdQtL7QggCr/YfyVr9wzcSOKHC47MLe7pryGBb7rMaYvxeAbkx
Y9sDvWmB604z4o7hZ8/YQSM2pQ15ITppCXHCIa26l5lesb1DFOkQBOOzCGcHcPRc3Gy7SWHFUBK0
L7Xxf6LEOfAlGbayqsIz45oLssQI7kwbS1nsp+4m7fprTeJvXbEaOOFFSQ/B2M98QHoKEGNysgFy
88pqzfK1EZrUnOF1/PZxC0iD3xjNMeg6GDqvmQyCbW6CEfYK8PNGggzrttwQwtIgA+Py9vq2ZE9n
sN6PbSCsVqCtbWUJ89EY2GLTJREfVDIAkONr4fxSMdO9tq3zVyjF09rF3Xk0kkXvQKRWftNvmtSz
1zU/0Z1jBFQE5zk1dZAhEISiNt/boVddiSKRCW4xwnK5TghM1RFRVyc6VvQZbMyCDyB/6lscRRm7
DNmdBfhWAlrVHfaNYGWoyDzZMoXZ5VreLrD46jZmSz9ugh7l+97zKPqLUE73mxtedM0nqV6aJoeW
aTQWXJWMflqcgRG2LZg5ZKwpIY7HMNqGSHiKHyzxhqrnLCRkJfdItRFsSXlP9Z3cZZouDYMJ9y6q
GguKS+uchSYAFqc+0I4ge+yFQzqduh4ccOG6r+JnLLo3UnRsPUETULmRxfyqDJMmQ63mS1jZzUq4
+jceqz/br8ILnfR3E/UBN1yT05qLbrb1QIoD5OgOYdrcByHBY8Fudms2AqvTlMYssGa1tYU/0S1q
EvS1MFJl6HMb1v/1IRth4FvsATczIOZHmv6MRbS2chhPZnuK3ITRoLNPYxu8sJaAMJImHmYfGg/5
uTziZ/+2BWpD0prpMQ7Tpyq15RvDBO7+hV6jRVgd27y3Vg0LWK6L/s5ogFoH1FNxHnjBdtbqGyY/
tdyO2I6sUt5QhKK98JpmT+SKFJ2H1K4I9ZbekmjTRfPhC8eg3Nxwzmnk/cHlSnaczBdKin/S3LMO
/twBmgTf81e5wS+PKTOpuKPhINpbA/3wUmdfdYB4znBjEt+au30WJcOBn0u1d5AfKZpziwMP64D+
ww4XnJVae77PjrThKMUVNG0cihg2uYQx0UzAtwWUbtepd/CLqr0xBO1mrKbg1Yk7qrN6nOCDqQxy
3Y35lGhBhoHvGAbkJi8ear9/yIqAl4DjmYBFcahdECyGlX21bfIJATMjhcfhwnKm2ZSFS60THT0v
feXiFujr8hRPWpzrULu0xsHDyiT4fPAfv17kuvsqRkWl10efxqnuNjkC+TIbtZu6wR3TUz98cckH
7suQ1zJZQLXdGKlb4swlt3Pnq8IRcLRT4gA6g4A7mDn3QVPsLZlnZ0PFJoAtEPHhRBysUG/0vJK2
GTMSO1NhnV36uTZToLxzOURs8cKannAf+2xSDT1kl3wrW142U6JWcy2Fzl3Ji0SOJ/TtHYqwfXJk
0OPUzD7kRMJh6KtqQ2DrKfQDsVEFY+uUZa+ZagBAe9X3KMovDaKN8St+cF0NaCFDYXUXmk3yA3Gi
W6sIxG0/0q/lpuJ38OM/24AOyGbvGtcBfC5A7k9GjR46a6JxILvCfQpUGhw8dL5+1jTj0H5CYcL4
zj3wGcDVhxg6tY/xu7Lsg0qSoLiwEWBNESPUoTUIvROQFY8OvuYVFb3o/D5if+f551QuPni214cy
wNZnzhUGwKwN7kudkMmKYL6YdR3umiYGJw2lwSgYY3Ln0Y5sJFc7xjLbOG8pnn9b4OwFOIStIicd
P9IDR7b3C9UfNyR6yJAroN/aA8XY6D0oivtqHL7JUQEYATFNgSNbqqJsf+rO5UfKHgfzc3/M02zr
2v6LV9TiFLiCv6tHtmwFTntJpaAIFkPYHbK6OGixGPEb39sEM7/NYsxeI3THDzWFFbtZDP0e8br1
3PkPYWv7DFOZ/ZPOzpNPNdQztwv1RhmQtxM9ovxEN9EW50rDmUl19+AFd4nKmw04FmojQvHKXoj8
oV35G8YCfBlN5j/P0nkLCXmsREhzuTVgpknrND/HLVNq7dc8cexgLqaD/TIxOTFtpysuIh2uFFVw
YUBXkpzQ+CsVbkVYJ3PV/hZ+Wx8VC5Odn2ogedJkum6MT+wUCyYYFgRaJE6bFM5awPNMOJKYcmBS
7NthFerd+RKrENtPArdLui8dzd6G3Qz3jolUEZgxlb129wJt6U0lDugPnz+TCXvezX4wXmS7UHQh
HuzSYmpX9Hp893bxELkpYKKSK0Et5HDIDUWcrsblbc+geSmbqGPv5LnIpVj2k91cBt90SbOh5GLA
rIEBrhxZcRtcldd1zX2fwZcfQznkz9xakTBisnbpqE+0usSnpovfIOL+Kw0YOZYpnqgFMp+4dxDU
p1KB7gCoNRbWZKdtpidfyH85Nyp6TPi2TYG99DPX/Uc1IuuGXYwKm9A8RY2XzeMuCVBrCRsxJT9C
+AMzTGKgbqW5seVEZnvvtuZNSRIvo2FUNd9pPWwKxS0Cv0j2UAt4k+HcOyAiNZAi8yHV6NigM7bD
0L/pMjo4ofvEIEPX95Q55zElCNe3RbrxiKBcZVb/uhOGF88u5dowfBb9zk9TcqUXJlUdDYsMN1Uv
Zhva8MFd4jkZ83zmex6xwSpcpwUwmrm4BOQvcPTlD9PSO1QY1YBrq+pZzKFw1Z46Z6U+apnFO+SI
XdE3xpbVYL6DujyuohZonL3UlKosOtlxAf4wriFypYgKmC/epq74BrCyzT0veHC96lOPMwanEG3m
pLyEisgYEXryMVvUY1IcRQUIYK67+VD5IQAxfyz0A0M+u8w2yamiMIfvwY+aO4tCcczIQn9pgZLO
iV58zhqtNwuhGjMJYe3xk78eSxFsG5BSWVa2G0VdD69Z0RwS8jU7ukC5F+Slf2ZA7w9Ca320IHXR
VodluCisd5MbDgWKxV8XlxGcGnyOuRlZr6OYgveYtdR6ygmCtI7ODoPdOPeM6BQm5lRQVBFuvjyM
Dbh8nsHOtDEfk8TGOGp24YfDWs8K62fHW9jkmhbBSIONHY1JA3ZjyBqRcg/gR6jQ1k2yRbp3N3Vk
30dO9+4kxS1D51rbWLrPQx2SgUtGdRhJA23TGA5eLBLv3PLfthlt36In2IU0zKkD2OLXQJvYsHIs
Dr6dl+dKsYUuIr51aRd8dB2NNE5s4vxOKU/PM6po+D1YStN9aLJ8zMmjr2j6EdeekhOINto62En7
Vc6pe4pxghH0cO9F0xTIM2b5wh7tbLHP5DrXJjcnVuN9anGBjlo/OuSRKLH7kD+2bHaRrfCdXTw2
BL0S5+oU8XAOp0btRzin9L94X7zAsB4D1MuWXFAfOFfbiw4o8F/OqJ4waT95dvhPGwT36tkukGMB
/5gzzW/L4J+1xCDsPPgeO2pnorS2rgO0tKPpjU8M0D/Mq+PGmRI8+66zpaDFOFqYp7bR3B5MP7qP
I44dtOnkYsj0d+aR2Zl2CXS8yLsTxhw8eWlDjh3JCS803tQBZnkEr/Stk7ZzjYyY/jDmuDZM2k0o
Mv+asP7mfLDSp2ZxySE3YpGxyKWHXNpru2/pZwpBP/VQPO5oRuSjGoHNrTXbeDIdVCYkL5ZrPopQ
PKRY/LewR9xVOQTH0QaZq6BsAVlhHxpKxziwEaTpWTUXuxbPczK8BYqDqhnm+IjDDtsh5G6+uOO+
8gXPTOBwg6q5deRttR394kaJPX0iGIiXvSvKls33aViuyVXmfasy8FiTRyeq+5aiMaK2XYhn32R9
W9Utpb5YRvzAehZtcJbpeCor1v9tRpcBwli2agKMHENI/t+iS8r3FG2DsfJOhlLt2h7qK2YsC21i
2rPOvAwIWNQxEvtuhvbm+KnYDsAS1oUbv/emvsm0nC5e7UOP8Zp/dmmQk1gMq+icyb6YkeTaqv0r
ezZMk2mDJmB1jDgLirrEv71uJ58inyAar4Mc9s0YT5cynB6TyfnAIIj6GeAx8CSwwLToeHUTgOMh
xHFk25aVvfvkyvIl8cynqMRQzWEHA7Lzbjwx2Cu8qroyCzNicFFD38UNAibWJLQ58M8AG2ysRnGN
094n1NSLgbi+TqtpO/Y1A2pVDevAKJ1D50xHk9zsKnZbNEWswue0IhQ8jlgxcSAtC0MW+qHJ4Kid
95olJ/8zyzcLqsmCH4nXU214h1RzPBdQBlbM8TT4oFKv2LktCqA4jql4SVsNtS7nyqVteEExMKWN
n6G2ysXMkFUfJSQDxFqbuSFuHsF7IxMQJvN5IFlbzASkycnvs8UQ5CXOj3AtLDO9BiZhuu+dLn4s
8trrTHDMKCfcV139xE7jXToz3uk5M9eJW5wB3ZMLGqZNm2E1nAvPhvCOsSggDu7IMaVdB21I+sbd
KJrvMvPv2Y3gqLX0Rc8D7sJ0vJaqze9lSZsobSBs0lhb0xz5OQT5RxlY18oCLePMikM4zU9GAESU
xIe9ZcWPcNWS7yQAA/V87niOlPodbX0fpjH/JAT31EfgS3tn3OehKEiR1AeXqwntHNRzuPrH8dLn
hHUPZfDWb986aJvWN5tVUo+zy2ewAzcWaGYNxwxfK1PgxjMoZMptzcphHl7BlN3Rjf3RKPJR9cj2
cLFG9VMoD1pWLzN0IkRAbgJ5RMGyoGlEUqUoo7bedpM6ULEBb9fmSGxif0vi8kFHmNehxZ+qyHqe
a6O+Q5qGIkj9mcUTyYt5Vp75WXRkHPNwuMbEGVw5gRLG3EZUEs4q9BxsQB4bDnwWo+4yxsMYbmgg
y31kUeuD4cGi94B7WmUO18qIPuJBv2oZQoSM8QQkY/dXZd2b9KybCudnIGivJJ0v5A3yDVC5mzFj
iu0VWuJcTu4htxSbiyB2jobb3etY7rUdffldwXvo1e3RiVo6qyz7OVz8Vxg70YZ0/IdISXmHAV3b
41b+a3I+8rLl7BWkCrloiJAghtndRU3zU+n4jXP2a7C5qM9ljjQNez2lRUag+h7iCOg6Rz3hE16g
LuFvtnADku+iTLk335iWgk1SZx0dJD3945lX3idxaOB5oUYzYo98DJGfTzX5pg3xL4qrUzYanm4n
TNjWPXLZnRbdlznFNxywtFB03jaVct7mOrS2PmmgNUbcrVLeUSUifiiFKU8O3Kc9eRx4/T5bxwI3
MD2Zqb9nV9BgOO8YYuzpDYDxn9XBKLLK49SExn6G/X4gbiTX1hyhIiFFin4542GHnoLEIypcyo4l
qvvP7BukEFe+aAzzjNNtspHqP47OY7l1HAqiX8QqgmDcKgdbkrOfNyxHgjmC6evncPYTrETg9u0+
HXxUKFfXvjBeCvw3m3QQP5r0OFaf7EnjGr4GEv+DnQN8nCf7vVMINfhjp7dOJa9gwlAA09wFsg//
T5JGqMLkHOJ83PBqsQ8qYifsg3lupT7quhqDdpWVTvkb4TGi1oZF36zuEzHZZ+EX9zX6Pd/Z7lS5
gzz6rJKZ1mhzGzq8Gp4e9asd54cph8UUh/I0eJLOrqWucPkIrVF4674zIYCodssuk5pFsLju5D3Z
Xf1FtyD9ZaqpbnNVo610NGpifGHVbMo70xp3cU8d1OjQnTYQhV4ZrYLNMTjuXeXr9h8XqUPQJdV3
m+mGAns1PvTCw+Fnl/LNmjXNWdKbTzHO9z224uAfz0x8gW0zFE+zMLI9LAL2W02NByimnqDoCPa5
iZ0BJIKYGeFn2UFFgexfNfUzOhqVdlgSUedyG3+9y2dWNXLaZdKnR150/lsKCOG+hRREBTBmBMMy
HxiZ2++x0sh4aWKVH+4orG06iu8hN5tNnVpkfivqVLPRtV9cFabHYLCr3ybF3kqJxDO1lOapQSJZ
MTzPv+gHGC5GFjcViwBIEQ42/iZT7j8nt7w7rvuAb3mfxk04AeV06uqbwuPFdgmpkgERimdJ2+Bg
E/dV0/QcZWV69tgi3BmO9B/wdwN9NUpCcKUpYow/UfopRrYSqpSw9muQF7mlg6ut+LKvLGdEGGOV
jkLoKRNXnm71r5tZ5C/CvimHE5Mgt1XZ/yRaek9FwjjWD6OL7YeK4lLHM44vMlMJXDh0JnZCmsgW
ajOls3wxBSg0jGJuwi14hNjWLEJuJFMLYy7mEBFXVFFUDb91b7GE27lFS3M2PVB2GH1wgHi4bVmA
FdRKppKOG4/97s6k7k+VrMNsM2qAUBVEH21jwyoV0nfcILcZD5JV/81aSnN7b6KTs6oOfu4tuTlD
QazItXPfTCb+xmgphTfFn2wxXxS242MFmna+01yxpFirYDaY2weyAau8YhpgVJxJdGqhdw3VjBvG
GX+po8yBqxKQ2JUKbFXQxgzuAW4a7t5Toq5tYTCcqnje2lE2rji/S95exL4AChnBJZLqZGo41Z8N
SJGRzElIozad04idAs8XA4RYka4mObF+z4OXyAv05zQV3FZibnuzWnbCdXyaqvm1I9ZP7PhY+AF6
fRSgC87Nv4K+VtzW9X3p529N5PrHMFDBPx0J5hyboMCNWls8dmi+PIKFin9kS6xRpl3IzrtJj1AE
mRqg/FDQ6JQGiRH5A64SQ6djYVodstXQ0u7XqvC7dXT3OOIVpvSIrt+1aMf8YMIV058ZSEyosFMJ
M9qr86HcF4EEKKjxiz11zaS4nNS3FAwcN9su31SaJzB0D6KaM50AQz4m276jRrJo0wD/YHYfdK61
AV2yb1QEg1WRC2bTT1lOZF1K3wXd28CLtzsYorJ07s3YhqeYG8j98TWzmT+GCtJjY8kXS5nYsVWq
DI5dClEw34Fjs1jfcfVtWUc3FmlA7Fqj5jDJ2rc87phyW6RJ8ANVw4yhFWlP4HotnxLEf6dlUdK5
kHltt26IfbbpFxSOO2CkyMCuKR7Z6EzPYxNq7IzuV28GbwRsMEEGjE0sIPVCfhgIULIRt9mmAOw1
3Q3UhQa52X63q+FYFLjXar9+qi10Ss0nwQ8ybw+ih8FIzHsgJ01Ut5Z4TmYbu5s9sDyMeK8B3QSk
9TKGZ5gGgbeEkaCZOx0F8mxTWmJq6APqEPE9MUxF9jOY2k2E+IBQBEzAx2e41VUNMJDoEjz6sNpp
nT03cXcFQDNRvkvMNWR2pkyCQ5RA1EMfcsvwF9FmqjJcpMPAFcLGP9QabBN4clWwv0isJsdoFtfM
6Ik24PtqM6JwaVt+laKhD8jzHgues+CBz0XmUvacDHzL7LJdepCWpVTypZmO135V/bLVExtlcag2
tCcoa+qvw5B9pln2h5Fpq4XL7QnrN2bSWM9Wt4ZyXODRMiVtudVcEzJD25w/rbhJAsCw1gw5oXKY
B8aUqBQzQ+0/pYzG9jZIclyJQYt1d4vjbXqCvIKIW8vcvkcxoSGJJ2z15iaaJinf7gKcUfjE29ts
5g0Ymcwc3rHdtYR9gU0muJWSAbNgwRc8CSSFAznNbnAW7Gxit4bvbN3XPLhqoZ5Mpb2bcOKfUcqX
auxuDDEOB6/tYNfhiLYq3OtVkMGM9X+6mHVH79nZJ4EDnD1d9ioLf1hXhsjP5mQvNzRMsNEyKNot
y4oM2WU9w8e+OLUzvgZchI4AAXBydUzXqJcISUVofBVmT0pAkqXbjxbZMMLLJXA2VplHQhoRrUd0
RKNAjQa18ANVJWyEPPa29GA1V7dh50iuNtloqIYrIgJUNMY4T/FWxu+AhrNPadHjjbfSJKKLy8PH
fbDKEwx+cYB7w/HINyeyyh6trICsUNb2B/uwlHo4zQsPae2ToQ3QzCl58KPYMIQZVQb/NLLClcNa
f8d9LQFenZf3knfgh9ug+PWa1ttTNz3vqFeKflPpTt9DGEQ3MeLWyBy6idmLO3u/9snvII1QCc7C
il/b4AZbmUbZfYwb8F9HiOUBUad+cgbRrW2Vs+X1Sq+gygS73LATzNcvvjVTeojo2Ox82uQBDyu3
eSjyqn2eVFBcfRaB+CEG4lBOV6aPIY+YNz7B5mrKeDmDWgSFOjWcXaUsHE2lmdP2EHocOFXCzaLu
ZlDxOhPWdXY7vGkVfcHWKrcAK8zdXPcbsZA9cyuwTuAuKCoeZwD8uWOwN2qgdKu0Pc2EDFZaGzyK
Ml9hV4Pd6PQYnio92IzyTXT2eRPhzjG9hkMQ7Rz4sauuiP+VfQWbZYGxR/nCV18GKVeP2VqlMIsK
bXpnr4btFg8Iyklc6r0U/r0gfIOciJw/i4QJo5AvQ0VzasIyTma9xnOMAKSbnoyUxC8eo49WrqKT
QCEkJj1DfpaMwcofech5BtcAQIML2hy3xaCqY+0CwJALsS8X9kB5DDbv5v9R0s38PxOP/8YpowdA
+jTxRekbdAqq4xLqouK45JJsLPRGlqUxqZKZHwGrbpWvIbdDiZ3Kln6DuEIb7h50MQWYGQZ2ch4b
TYrecY6HFe3s3kzVdxDbwTNlcMVHsSyuiqWawxvTr6mYnv2W/aEuXpN8yEizdLw9jrHELJvvwkQG
QJOJyMFyv86VAUrY4MfhedmNx/h747anZCbm608KubjtMbFb+ZPrF69zXpEyj6Nui5dyuAsyAMGe
5kcpnG4vOmWsgxTrJ+OXerEs/TpE9JWiNqxHId64rWsOR5FGp6wk7MCCMs2PwgjZmGsG6z0DenYJ
/IXE1aJXJF3p73RqAQbO+uYORMO41gbPbX6Y1UeO5Z72WR4Og5X/2GUET3YaHkKidPhZ9WcYIi3l
sx3cgFPGDxQT15t+TJ6TAo4Y6yWohUtUd2DGOSh7CPdmzUv348WXX47I4a7X7yOYD2ul+FuFwR6I
MYTdeClYpk7WDaPM0xx0lNQ0c7OngDlY9bL7LQvjp3Bg2LgefM4o5rvGHYhrVhaeQ3+iRkufco97
vJdDgUkG6xPXBEJvln/UMXHBxpysdRXOb8PoYJWrn1nsQCCxo78e6RsIek7p+tBbFyfpkMzA+m79
2jiW2jV2lmE8+yH+2cFndznKBa9sWfF2DqpL5DkL5Dmlw8Kih6HnIdjhT3Us6MSj6n9cuiyBLJLp
dAOymnHL5GgO1kvI7ort3vAajvkztVAOnxuLYSet/vK5va9DdC/fzx6wgjQMnZR4UsK779uJEreR
OcvGTkfx2EB/EM5U7YlPYQf1YcI3TnJbfReiBOAuhAu+rXgFF9jshd8OxKzwiA8BFYB1RLC/ChGt
OC2Yqj2q5j1kKTzNpE3LRnx0XszUNFLGlf6locS1j9vthA0SZnEInkM4xsWxy2uXkPIvfBc8nkRE
XwDNNin+1Kf6z5hCeKMs2TH0WAGMzenolml0bLzoL9M9MLVSww0F//lQGj1Y79BOGPqH4dDVUK3y
GRlLxVly7rMpOcQaXRgQKTCNsNLQPuBMrjvT4yMQRXAguH8KonBcASS2eBA3Ps6v/N2pOyoS6tra
s+4T6PVEXfPmNkdOcfE673tu+A3kvVx4BQEycP3np8xTeHXf47C+qdYy7yaVu9yhau4+doVPemW4
PV7DRjcf3I4Ij7uW80NawfuIgEoSQGe5Xg71sMUnMp2omscOynxMP20a3JgyUdeZVskmCskSS3in
FPV1V9SluZmKpTQlIesQLxZa1QZv1RQt1koUXcLb0cWNGYAaAg1EjNw3/H7ppYur/pYMOrsb7PjJ
9/gwMmw1R9+s//VDoVm5eqh2ocrWQxxk18KVNbZtuumJW5uftaKhxnIt9yH2xn9G0eP/qNlF1d1B
85RhO8tfDAOO1g5+ypH01KYrTYQ1JxiY0XukWm7E8z6NOGSybqgZyJV7CwZFpoi62YNpGNarS2v4
wcUnsMrj6mcYFsZs4XjHPsi/S6og1tCAHyoi/mkTfDlsp7Zct3hO5xL1OJ2wy2T+2rWbX2yWuD7t
Bm53n9V3eYpNOhiBkyGsNeVSprTMNePUW2t8JgqldcYzU4OwA95kLGHleeNUPFjFlL9acjig6EeA
T/r8QRmW+4+Zutz0dTMdLLKpD/bY/nUVFt2grut9IyMWiaryQQbSQqC5sJopUSojtdWaG+oX40m7
ckb3Z6ppHo/55m1jabw3XhwfXel+2uwxgQL489Hju7sdMU9sRjf4pKvqu4ti+lY81EoPNxQqW/Xq
Nom8yx1/2Dp6uV+3ZEGbSA4n2fnxB+m7rRV12O+DudkMTTXsw2z6UuygCJtF9TFoC+/KxuEMvZS2
J88I9zpEumpdJfCaT945Sw1jZUuGfDlEX752MPM6wzsW8Qen9r1DzY9rzyfmAfwqxCmMFFYgzOO4
SL/63v9CgWZXMtHfE7RdefGEw47I8N8DhK4rq/fuGBs1BDCtwl9lq+Hiei3elWHoNtyu3TVt3T3X
n17BFRjovsnZYcSEG3bD5N/JTvATd+lciHGQMacahUs2j4aRfhPzJ4JPRzKpCoussmULcJjzCSDo
QVLsSjD/LK3xoTCctyAo3fRoBK5Y2rQHqW98Ca7BFOwTPEkUwsFKmtSTnS/MY2OfFcmdbahns5RX
kbrlJqJGboihoQuLZ44ujavi3F7lIxBimPbjMD8iKSLnY9tU8atFnYpblBxsNrkHH/eqAyZ/CRrA
Im8VGsIUwxFwATSEAduQNu8fF4JFBU8dxFiEBi2Cx3RWH/5sneSCOp6REWp++FlHE24hfvyUnyIM
g3WZQcWGruvO5jZK+ptTxR8iJWmlmmeudGzFivGFWqrDmLOIwxTGY7jczjTLSmCxuH/tk+OY27RU
74HuPv9nz+CSI3/W64StZgTElIONuVN96sltMXR4xDDh0zmBeenZVUHV8CnNlObFz8q7Gcv6Br81
2iNOvPViif0uxpCBQ/Vnx2XNGXHArjCKYDXkzrJv+4qAcoFh8AMZknLtdoJc6yQ3esevHf3RPSB8
BAFzVVXduPf6ASOEZNf7zi74r3HTQx5zn5tn/Y8A9r7s5KkK0n9F0z9bRX5IWVp48OeABEWvFjHZ
VDDU5rl3zM3wOPT+q1XloJJNYED9kMHDSJNx6+LZPXD8congArAS5mTcRBk+YGy/zo7+niigOxBt
S+gsG3mG6+fW9CSfK3lGEPY3p8nFypGskyAm/0F2hiZIFGxvt7a5cgCbr9k87fG5iM3kxPWWpHKy
G+LqkUQc/1D85aX5Cw1d4Q4HFS9w5kZb3aKScAZNUtD3U5JgZUKEbqKMfENZDo0B3eR+R6Bz3nhC
nzFuXbFnKsCw7gdKpHnnQ0LO5fjjotTbWVWRTaOkyUOhM1EG/d47zJn1L+7nd6eHhNLjDDE849fN
fcRLt/ozqyjcIqTCgdW8J4aY4BPHzYNuor8miZ517rEmD95MuoTXC1tOhssJwi9tZdMdnQy4MgKs
ZhtpssdEyCPTP5PkM4pvQhH5ZuoZi1MxPOUJy2XewSfwaAa/EHNvUnDdTMwg3Aheo6ghldd8RjHB
bgLR/O0h1tGBW/DaVO3ZtPV31XnuiuTjn6GJCDh18jzGnMy2XuydMRSwSb85Ykp3jjPC+WTs3EAV
x4NC6EqhDBFFSO4xvBdQb7jS0on8UE4jcYQcy4mwLdZWw/LnpPYTcVoA2e1OZ8vF2SnbfRwjqIaV
7Wwn1kyPZGvhXATZu0l4MfJLlBoxrw2neSuFfRG2s3PcpiIs1l+Jwd7HLTMXjGe6+Rw2mDVPnUTY
5DXDgnKNiXhH2XlHT9fboOuZe0z4Z90Fi8aTJFdK1uNdWc42M/yTcCwurPWApsxDTnmLXa4a2Rpa
5pV952WajUeti63FdYx8On/f+GKEcEb6kMOMp/EHGYP+0Z5YMmIUZm+jA168NraewQJQdBaoQ5GR
sC2akxTVZRoQSu3xXEvgJ0PxQpLvydX5JjXsCohrg4cVMoc1hwc6A/UmctL23IrkMSwtLH71yDnP
XVjo+c6vCrke0uaO4wwfY0msbVAXzX3A8CDOeAsFKonmz7qBIeYb4W5oARzkaXWLzfixCawHdoEI
1ViccvR+e1CPNC1sPbybK0v3T2Hif+da8gGlP9Qu/sRt9y8HrtAqeSNrdG0DDo8ARL0TUJ5rkCNr
KG9reK1yQpXlyowjoVj7IqWfIjibsC34jl4chVE7y5ILSePFOMjKZcrMe5/Jdk8Z9maAf771yLi1
s391qbWk5WurQuNpToS/V27LV778rrRP52yAOWo22VNb01kq+5wXpOhjBpEwHvZZnvy5M0BCHTxx
UXtzXe/FdKdfkio7WrytNQ6QeT2PIArNsHyXZYebrWm+A9tpP2cv5hoHapEXE+2zWsiDhF2+qSVb
j66K1AUxVR7l0L+Chdv1GZ6OVvBTtczoKpnLOddquOVJ/twjsjs1YYZ+UEsay72jBzLaaLa/QFqC
cyTbR8/IWJnL+NigB68rL6CKXnkXXhtgyLL5tiIaAJLx15vY6oH8bbZ16/2a5E5IKj0mDv+yPb45
I/h13EgHnCj7sjf3FMd+mYZDaCL75rdxN44zBCw+uxwhci3L4EGbKj2kndo2tdwbBKyIMr3Mbvha
181XHAU+pYHpizvYF1dU0CQSfW+aBf2B3XTGb/oXY5TD42DBcaurrSX6l2lOv6AeXkMSC0uvDcKe
9M6AQm5ZPQ3cYJPXmEEGt0x8yYgeTBHaSGHpN36AdDf4w6UxS2a4Sd1U59CUwtOXHpWPBOkEg786
puV4qenv9QuNbmb2j6bLDidM9YcAp71mJPgYpfPnBdB7AzjK55DonGPiBczm6qTNnLouvlOr2k7e
5o5abK6JW2X6/gre2ID8VGL6olog4rLYAm5vT4aLda4riEHHboRIoViIjBe7M1iNxcE/Pvx8ZeJ/
jjHAe35167k6YOQYqQTGPuHBUvAtA+aaW72DKaBPj2hTURkcDcq6T/r0pUPkpPgBaBjgjgdw/2sZ
x0BDLci4xSlqxs9Q0qbouOZt0sNZWfI2apYeqjsAPv9ZpFCawTrcJk55GYxkm7f9kYvMRojsK+L2
y4deGKTCcYcEFhUa4DG40NIshb4QHXtzpMKkaZ+iUUC/H3BO6PoumYLvtIy5JUmCt8F7LFlQy+nJ
8ynAs4bgEPnJnm/IeB0DMzm4jTTWURuHayCbX/O4ePvsuN7lfBg7EDzOKkBKX4ssz/H6Qi6bvG5X
pxpnFBfgYcaGlxT3Zum/haLetXAkGEO4/DKJbkBub6TmTa3DeWPjVt5i2thFXfFaZ+VLTuf0Og2K
F99EnnVKdRIBhKM6ecPyhI0qcuAmIHil9bybwhJiDtUn9lTsCChX2wqWHRidC2bRz9Yp1+NEvag/
GXey4seX9P0FOB2aj+fx3sVYnAWRgyDT9D5A5AeGcQ0RmLseM3JWV2dgwdk69B15rvPobI8OKmQ2
70kIf5Yddgi8V1RA+NlPFKTbfpRvVi42bFTD9YCJbDXRCkXCVyc7rxEv5PZxOBV8np1/lwr7UAEY
wjmfnOy6UPdRQDuaM4EBMXINSIN/3fCAn6CsQsSad14ZbDxgvV7MC9A5S5Es129DlG3DKeMccymg
L32eVZnTPvAkpttiKeBuiVJshl6eJUSdlSsF6KDaZ5xcENMEO7LyJxkhkvvtvzRWR8JxZ+n0wMx9
ipU6jL14oSiwCkw3BZ2Kmy2mEntyWD2upD/x4Ew/BzW/qEkTLeEitEqWzoNQWOfQEKRI/We6a49z
66njBBy6G8P3GXMM8Gkd7vBQYHHtqIVAat6kcX7yW/GXthznRXjsCuMtK2tJUyE22nTBx+jE588E
WT327tUNmLRhIgdu/QjE5hgY7jv+3DN72QcPN8S66OcX0XoTDKrkWUD4KLjVEt88ofLhEhAe266i
3Iz4XWShPACv/TPYJdLMk3EvRHC0O6feiK5HClfHhL1+PlEroQIGsThzcJbX/hnX08WuxG9gWVe7
LL+6mdR2SLAwz1t7PRjugcPszq6Ya/LheQ5DcZj/v9wDcJor/YlPgbZLf8LCyj8KLZesPJ2v9aWW
S/8LdlbEJHNDx8RDnRWk6PPfkCFpSBBnWrKfRZQ89b77D6ANDtg+ehwSdR4Ud7NANy9+2+1QPh9j
/HzbpmM/hu/1h28M+14gsa6UJ1FkL6ZIWDR43CWtpAGCSAfspGNz788VTGn8MYbEKMT2u1hRqXaY
++zOq+hzDlAdPebPHi2YySF8nIG10+LCidDxheF9PMyJ/4vn9LWS6V1oOKeWtQUXPLxAVsVQCC0Q
U0QXv1Y9DuhpoLoXjAdqdUNgBtM3m6gAcVCIA1Xm3zKL2KamLAsHrqXYR23CmBt2ihBUirtAiIfc
n74ip7rQrPBbsb1jZo03MVZvCwS7CJ173E1Yvov8B65EtZrImLmF9ZT4NS3MOqDkZDFGA+HqBrit
XPTOY1/eicS5ExRBzAUjopNgaY3rY5XQBTw1/RNX7YfBF4e68h4iO4cPxy0iBeIwJBhUU/6rZTRS
WepTi9HE6qsJvGNqqUcn7U8eRLI9zW5MiHPyGYmSPyGWZ/yMR9MmhdpETr0eoSmvR2BXaTBV303A
QKcEEjeCxRmDT3+vBO0vmdt/iZotbLRACuu8kvugSTHONvrMnuR37Is3yFfkLMre57aiTrJ1PbBG
9gVwub+24+nPy9rwnHv23k7bZ4L+YOVTChYQ040T61i1RrGkGM/gutRN48mJacBUwdlGy+4KC8WX
9oIYTuDKmMfnTnRXhHCeNm1ysI0SSKfR/Zn4mLow3cH0OCBNvAIQb1aJgUOPGeZfXJoXa4H5i2Xd
kihvO0v50WJB1YrYLtbByGlvhtG9sJy7Vq5xp72la4DixUa3X5Baf+vOxsJk9xRWk8cH2nLgezCt
TSN4Mv1w3FHhzOEa25eQfazImj9h4sgN6B1fDVV9DcyJfAyeUMdHBiiS7F4nC2odgH4en4a2+Ood
319bZhUciZU02KIUR56z5tN+xZayG7T9q/0827m6DHewWx+y3G2w55KhiwgbMvuji8fw2tfER+k4
DjvIfTUPX6967FXzgnsQmsMQlXSUlA4GVTQYdgybwXb46vIEoNJg3iP2FnjnYBdLfO+7MRP7MA8g
1lLNLfPi5BGuD4RBooCCI1YWG56g69HtfnTqptuOBdKOxTGMJXhu+9oMce14IPchuXNSAweq/hfF
ljPJvupKPZVhcWmpZO6k3MvZ3FGY0GzSYASvYH5bkie5GsyfVLBF8foAmKNu9oyn13YBjhveke7L
mfUJ+eEhifZei4VEiXg7Wh1sApKXWxO/5BrU57DuYxI1+RxGu8EhaGLxO6siChmnJjmg9b/EbUrP
5JjsetPaIcK8l4FzNqNs007D65zSJlqKByvKXwJr+uVgfQmm6StNLayhve3sZwmNWcAE1aF916ts
6zv/P3+LYktKR+OPxYIT9lxck+qZnxf3kK4j8+QTENJnL6ogKdekb1I4F5b1Lymg3WHuuZBL32V5
yP2OFi6VFnep4/0rzPTJt0x1wu/Pra9QtyyVV3YSD50NHZLDattxuK5m39hlo70Pu/LD6LiRWupP
uc59qmxOxn4/F/ndmJogagiuAAHwPvuMPj6yfKLk1iezB+zLGxqgjpR1PJp9gIvK+m0lp/6YYVtZ
vAPCzU6W8N7DaTgMorw6WV9xsLI9NenyzfO8O0Bl2ZQ1RmqHjGzadM9B2Fxxg+7hkkn2WClbwhQo
jkL2Wvv4YG+i1vsUp0uZmDezgzhkdWetyk+jrW/O6ODlJDtHNScdgZiIh/wO0fmPzqxNHyZ3Qwc7
xnOjp6YV1cqbzX9hTRP4UgiKuvqeYZqdR/e9T0R17fltk1lGSmI45UpOTJusGY0KmUD8tNgboGV4
zoeFWZlXsKUO8Nhb6qelxHEd21W69tL6OqN0403jiOJZdfZyudeq+Zq0i/nRFZCm8spBZWCei8Bu
cBqN696ynhWinFWpLQ8Qte9c2NfUHTgs6VheeDeM3uFmMEnpElwAKV9ncp1piiB0Erb4Z6YMMZmY
kB/Mp8x0HQxkzY4ZCcguGmToqy+3rvas6GcIY3V/P039BZu6QX8qI4YV+PaSPHw1E9vcBT1c1Upb
DyYrwaMT+vAtoXc81258Nlv5ZYzybOQTTb4FiIpi4mGsKpBkXt6ws8FHOjV3XKsQbNXGJeLnTvPO
MfDRSWvPgu9ratQvlSoJLi+eHAnIE5/I/KpHVgZN+pqU1XgMGv8K84SOdP4/qTUdVD0hTg/Ro05N
yAZEYLnq0s3rtku5M+z1JITWEJbGuTDCYzzORA1ceo1QdGGgqpvZjI++HRwDnyqyrszOITf9dTMT
TwOK96Ym5JOmtx5TCPRZOX344XyNtfWB3/mQk2Na0VmYrCfRPg2p8WbYiNS25hOlxhe8jUuqMYzC
L5OVFd5yuKlRt7SyAvDCj6cPDRjKLUFdTn6C8SwfsJXWJYWamaApZAi/vMRy6eRcAlsuUbA5BMLX
eNY/fMp0o0TWPc79HVSRcl0uBHGyWCOzWctipOnaTV/aTxPUjE1j0ECEqdrH8InLvnpiHgZkwVvX
ju6CVHej/Vi5L+BqP3BFMHu67ySnv2xR/PpzRICVf7zm5i6bfyxmETCpQA2r4LHPoo85x6yiqbpz
l69yGXbPFFC8BCitdCnRH9V60O2JcGzSGThUM1a0Mdjhrjc6pMTgr/ZZ0E0Kr0XA/Oi3SJ8tq8fI
T+9ANHako1mjSD4iy+xGohfdKRzpgW+RGfrCZxlcDSevZVcoZcYZ3/xiu8Gb03N2zZphqPJGItR1
N4CWh80+0LXkG/VDMXLWjUokGwopNrVZ0/kaJiSjnAqzFN7OLRSsbdaUr67UqKhevR3c6cds+7cx
H4dVAWeTK+hiImjgctcmDwPMKmKNTcPEKCaQDGS5l+n4J6QEkEHdSQyu3Jrcr2giOJ+MzNC6D/EN
+TGNGhSYrccKH8lsZh+GMo9tCOwZfs5UdK+DVmAa+2KPMH0tHfNi2x0XUnO6OraH5F+i/boUQyDx
34eDhXhIMgT9mdFI3+xaIkskmq8OFYRJN7xNsSTP3rPCk53x4TYsEiEyblB59rUFhSDITwUIV3K3
AX2EhX2qe/NEffg2r+d7xoOXvlDs9jkxMWrPe4sQAB7Wh6J2oM63oDIjEl9zZv9Vo3UiADChS8z3
bO2ABnnOKim8NwzXuGVU8B5Fxf2MtEs1BSYg07ur/SbaQ8v/kNxiJpEna7czX0SJ81IQM/SxTtJ1
E51gsxzGOXxLyxbFi+IMT6Ce+icNlXOlhzDayKDdgKYjp5VSqBfW9I50Oy5hPwTAJp6ojOhGHm2H
0ts3HqlTv6PgtsncJ4X9lGUjfw+a7GqGxwPtABUeHbXhI2Qv3aD2tr35Gtj1t5NM/WMY0/xb6eAe
wyEwSLjXrvmPQPtu0uPBd5k1OyM8BbWEY8xGBr5pgqMB/auZzyWdGliZKPFyZmC/sa42IX69lZ+l
v0XlPxpZT1GdHu6jVv55XbCj9+pAR8PFZh/T5YSRNbvQoS8p/tZ0dRRifqVlV/JGix+Rtk+27sc7
2yKK25lGtWrcST63cfnaNbxDTu8zZwBb4PJUr5nwH9wGUT+FnOt4+oc67n8znB2S/Bb7T2xdJt9r
q+NJpIYUFlbr3KBgHwOangKPfLvQ/m+Us9kPZ2pCAeUbTvg2Gv0tppgI/RSTxlgfKax+QtxTmzoT
d9JP3zDkYtOeyg+/Fk/8xySMw/YzoSYjsmidoBLiPHBixO50sx1Wu7U3x1Dq8zcr6H8lCE6SkiOg
UrmAYArnGzQyyab83NXCOHUOtg8sc/V2FOmXqZiKJgsGQ8L2GrtgeowmBPNqwGsdDS2LJj97a/Lk
3bPi4dEmV7lrgzg8tDVGJ6/gp/cfZ2ey3LiSbdlfeZbjByt3OOAOlFXWQCTFRl1I0UgRE1i06Pse
X1+LtyYhiiZavsm1vBkWFwTg8Oacvde2C6rM4Qyp0R7Jbj3Kw25zahG7aGTNtariGUL+B/AwD2Oc
UmWK63kr7NDnrNh5u2Zxum9Wj6TwWE2Xpq053orsJmx5IK2Eewo6+Sc7dVz5MYCF2FchEQx9u4Eo
bcERqeS2aYH6zInc9yN0jxLz6j2lzvK6VfxaK+m5rwn5oiYI6DakQXCNvgUk+VzU3yMniFD3iM9U
uNUdeIl665BmOgFgWz51lbToiyqM52Uu7V02u4pWOEmZe/JP8i8y6ahHLuZHizMNhIt7gGEWcLwf
x02EFPsFGrV9Azpv3hm/a14qd2wfG979E8GlPXmasv7oDEuxHVyCapOxxU/mJ/cJ5StYaSQOoG74
6NB6fsiHoiLkyKOlirua0zSQXMantPDxFUi98uGhL9lRZjPpb77f5ruBozRPzHzBNNQ/eX3/By7v
zxGkzHZwdLQPEk6SNF2sg71Y5R3BYsGmUN02cOffRKujF0j6Z1UrYlU5G5EGHj3jbMBNWmGJXqCS
kw5KLbp2s889vE7E2QVOyuZTRXUF/wwwxwE83qYx2FJKyC8yZt6Ku3WaqZesnctt17vhisCMLdxX
eoGTI48axdqsO92qYqXj8Bdpk+0BwQUxWo6gaGf7AUqX3mmehprdjRdhxYuyQt062Lo3gQ3dTLpB
t0/dQjwRZl6tPdNCf6Yl86WM/IVyKhnBI2kwbO1ZqZsqWZ6sJAUelpVfBGCfK51rn6Kb5gBHYlND
uS/6EizTw5CoTwEZYKTcUXBFyE8Uomool3QWMl4lXfhQCXsgXyOAcykBOk35E4o2rZl2mFi8PNaF
KfjIOg5jo0NW0cXUjJd0LG77SiefXYzKiEUGdjzKekhzNjVRLyT4ivwFhh/LvahvrBmyGZjHCFsp
sQ+I7BgKOfVwTqU/G3dEUAEck6plH9xNBctwWozddp7ZwmVpSIe0y+D0+nJvzwlghLY/DJLSSD2m
AWarYSsHGkpLY6FK0cs3PHVAcIb4HmoAuULS/REoUCGTr5aDorWPfUek8baCsHCnsx63sfc5FbG7
NiiXt2NADT6wJtpyxThe58swXpkw4lC6ODY7fE1qlVd91qW6EZjZN1XRfsza/BvG1eUODN6XCgfT
2l4MEHsHllkmRfpZxVN9PXld/AEon9iMDWyLCkfZLqOYuTWxD5Y4wPXguM4PFxz1xtjgPNTgBL/g
DfpbK4S/39KjrcE43BsHQlBLSY1yAEWNCSIkKzqPus+ID4/4VxQGBzzGLyJvP5Xz8smo8nNau8PW
avKa6m3Sk/PJqd8ptE8VgkiOMJ2e2kbU60ire9sM8l72ghykWOKBt4hBa8tsbzUm3YmWPaBP0gIO
cDaIvZlZufIRCiJi6QT5YzNuUdUEK5tuzoZ5j35Rw7YiDSA9RdEMbrt/ypGNeOQZ5CGabZ3EFiJ7
lj10UDnZtRr+Q1R9CkMXGrdkL4xBvn9slfvEop1uSAkq0GfXD/zeozmTHcUyPlVVtsvAN65UkuxF
UMxshGjsBaC8bzzwaavOBUHjV9ROtBZIoiR6tp1yBrVxRRfwr8NjDihrk6sjarvPiLXR/TPV0/lu
TMplF5fZsKri4NPUegTGChJA5qOUfkm642RDi7Cocfs3CbHGrJzemkWuw73X8X32xNBuEPccATyJ
9TyxorGLl+XtrBr6nQj22TgRo7VUT/BSmxsx4D3BVv6RYF7OxI10rih9ENeXK8iDBgsxGy6abT1T
kOa8jehtItEQhSkN3eYwABlb+VH3G0pvuSvrsFjVQfJTtkO9s3zLhs3mdfe2csSqswvCv934owqB
tIUB+anaK4dvmbG+Ymp0b+A8pTuLXhUJZTYCIC/OAZ+OFJYRS/LvvZUgx/QsXHpMLk0Zms9yZh+T
w/OeUr2sKDcfo2PL+naJBlIpE+gJbk2rk9mZ3Dm2zFP7MUYJ/GJ0I4mxF5jri2K+VVCX1kyP2ab0
ISePyWJ/xpzi/KC8b14AC/+pOI/s2JXFe/wLYi8HmBwojeuHLiawCbo5VKPcRhCKyxuLCNLP4Wsy
ch7aAsYwtwO70J9AgoYa1amNCaCoGyIBvFRx4NQMPh26wTd6gvKTDvDWsXs10YCLgEM12hz5rAqA
1WjIg7veH+gCpJZCDx5qgsMGY+3TJW7v6E/69D18D6ZP72sioR3KcImW6iPHkvGXBDr56IUZL90G
xsDhNgE817f6xWs6uoCj6r5XXjLT0W7SL9NAaT8SXfdolak+1EvjoIwyOH+TKXA58As6jF2hOIQn
dtYcjDX/smNH7omZ6kCfzaTvtSCp8ImX48+ygZpU0YrHidIRA0dCvPngtxOqJeU3L0Pu8V9XEgIE
cdqYYK2KvZ9q85E9KzA5xzkW0SJS89rjBoJgCLY9IJZXNvDD27zmKO2CKLn3Yv0H/5x3HVUO8QFC
c27wbE6IDY1PdA4kdrGbCBMQXZq953pcLHdTR/Hvfqp+u9hv95HyMFN2w/AoW+uOAlv/GAuqQ7qg
dwVbJr9WKdtZLGY/qxmiQ1T4tF982kEBYUErvx6mr0sZqmcGHARNN1y2AgfXjhpSuOMjGsLrThDt
wTaYPTwM6mua1M1Gjpl7Ddsk2FV5qK8dECdoJhU12DRoKb9O7suMwvwrjpH8DksOp17LL6Gg4F3Y
Z6MX77sGdqdu4njXTMRCMM2HR0A4WOEXL22sm4Hs1cexq2gmwKqDZsKUAtyLqxEBFk3VB4p5Gu6r
PW9HWvmPrlXr+4ARdO9SnVz1YHZ40ePNUPXDTeWa6AfNciRoNaLBrG/nh6XnwpScMnHozEAC3CIU
4CskZsdkX2qwZbkwa5U9x2cvW4oPbak5fM8uu08Pn0mnXU7ZJVlKABL1fopauH5zGP7EchnvRxV+
ngh03msyfJ/ayOUvLBybkOryCMVMqKBtpltrDNnpDRO1jazMoy1DgHqXG0q2Oi3VUjuZ5VGbP97k
Tt08HO28IN0w7BmOCQYN9QNNXgKebNNEm9QsRGm1TYqUwMeJETihe1MxCplrLXc69HPGrhZq8iHx
4uGu7+xHjZdztYx2xfEXK4QEPswuBBvzJGxn49oIiyJH0O6jvovducPQUSsDRb4nh3clVT7cwHaK
rwL2/6gp3Y7eVZGjyh0x0gTVbDOmLE/faDHYN0A9WU5CwV4/zzOoCpEIOfV0YqrJOFmkuIckD+Pf
Qip/I8m9X/UKerqgYslWNnGe6XgGH+xOxlR8Ojw/AcUSInKddNWyk6J7gkIa2UIvdg3m5WE9ZPhY
r8gi0d6WU6lDTBZqAz7RlmxdtGfQE1u+tgRhxRX+c//WsKATtggoo70p5wx1+oTxtMbd6EKShZBU
pDtd4xtgUSytbss2Yrr+bzIQu3KEVo84NwcytJSfa8TkE8y6Esjxekja341VPLfueBdXzBFLSo5J
QTI0sZapPBAzzpwRmaGmfL/Yw+O//ut//d//83P63+Hv8kOZzVQc/qvo8w9lXHTtv//l/uu/qv//
/+5//ftf2jjGpyfsGdcWWni28fjzn9+fYqbgf/9L/jcDxB3RHScMczu9m4+RMTfURdyCWmBCQvX7
V9NnriaFCxTLV0JIW7y+Wj+g7R5TNz6EjozIJJGJV2xjxZx3Jee6/9KIKfr4/iWPN/D3DbqSW9S0
o5VDLp7vHX/SXzeIMLKkKaEo3blz+ptX1jzyhNkA2FyVUrFlty9jXxKGVaYtSPf3ry7tt5f3hHCU
pqFiG0eb15cPa/KDi66xAJz1R6yqVOXHQEbyPmmz+lsqpuSXKllQr3TbNeEmRQpHX5+vXV8JSQT5
ddtVmOUu/CrnzK8i7IA3boxRtlSvf5WRduD5GEAOSbKYPbhj+w5d4bSvBXGiFUOe0KKRnVEHO4YQ
vQ7xZuxfTS1YVaIEyFUi1SIv00sPS575WUJKJE0MDQTLxz//610RXxs1kXtsb3c5cYlpa7KvIygL
8u1mL/7cIwvFyz5KiISVP04/Mhs0APGRA+chy04e/gdPSdgSDyU/xucDef1z3Gio8ryoSSVKrJG9
zdzgx2591tmnsabvdN8tFSGkzQwm/clMQeV9wNubjU+UOTs4az2dKHIiErEictUarjW19kvf77k3
afscHDz0Dkaqk+8XA3MuI2DdhxBCH1xIDMDYYjHRuxfGzHGgnnxHSJRtYzTj2NfOyadbQsrycl3G
aJ/j4DOVhXzjSRV/HNvEXAsb515OctulEXH8r55elblXCM+R/NM9eQUkQDsR4k5vZ5ee/9TY1Jcp
gGn0h5Nnmm+B7fqPIs3730nWJI+Tsj8ULQjY9wfC6RzJFOJJ29FgGV3D0nbyI5qo40Q/2WZnFguf
e1badwIq63WOK/XSDZ+bL/CwGcWnKZQxx/f91yfQqCCzetn4uzo5GgSXUHydyWvbCElwUJjFJb7c
HGrqKLxV3ByNT5OOwA/kcs8+r78wX8tzXyRzpxa2Jz2M/ie37rGfRRnSxwdrCJ3HOSlAfJa2teYo
gXc/JSXJLvuvWRThBa0Q8AUxNR0cNX/efwP2uVegmBNYr7TLwzk+tr8eC/1pwkwqlR9KDvvU6xB9
QDmpOg9VFEUgKLx408iutevhWwEpC2N7IoO7nIgRIqTzej6SM3XxpyKz6A4duCbSO3ZK5DCRJLi8
zUBlIEJxrhV4p3INB0Tfk0zpfGegxzCxTO7/wYPlPdkm8S7MM8dneDrGXUfxtdCI5B8nnzADDkQa
qYl7EFJRuS6wuflAxDKr2NZSEG6Ra1Jf1+8/0XPzhnKkQEfGSHNPLxoEcT+WTkK/o8rc753AE42x
HQXkheucmzYc4aPrE57r+KcvLpBxttRwdukqY77tHLe8GyDdb4q5alcuKlAKX112+/7NnVnzvb8v
6p+MFtnXJg+reE/eTv6FUBMOngZLvq0X8umEhWQ2LEm+beDlvH/lC+/SPllYSyewIAmV1s4ZAuuZ
zJ/uznLj8LPNyeDg55R73r/eue/CNR57C0+wwfGOf/7XdxFAvqSsmeVEtlbLLf8L6ZamAl1jPr9w
qXMPVUvbVTYyHs89fZPQQyaHmnx8pBijph+HgYg0KmMP6IXCl2QirmoqDVmqFTE579/l2WkIe6BN
xqAytlAniw/0TTYyNnLFhQi6VVE6MbrXynzuHFS4FBGI3nQqTmZsuSn4yfbbSEzMg/JC7+b9X/L2
eRuC0JVrbORQ+I9ORlbRuEvoTYHZRZjbKxBPQKdWZdW4zbocrDq6sPK8/UpfXU4e//yv1ztYWjYk
PyDNhNAC7JvUhFvXRrf4/l2d2aWyqLN/0BhjHO2Jk42XKhpfAlKd99g1s+SLXQDVgJa3UDvZoJHA
Du03IfRux+m/UhCB6QN2QSN9Tcoj9sOnwW+TTagvTB7nnjaDm9HtEvAtTm+/skesOMJnz4ExyVtn
ubKz66FZxv5qpmjfXHjab+cqPiOlWe0FtDT/n0Xor6ddJQAWvCWg1loIvRsrqkfOWMU3ZS/8h65K
K+ABtnq+8OzfbnG4qhGuMJ7ta5Rsr9+xJsCERUcTtmSWboPYI9kkBbretOgQqg/6G9SSFxSwEZ2N
qLlObVFceMznRhkAXMHIljgO7JNRNqlSNbTnwcsFPWqstjWupuZl4SR6/17/+S+9XuoM5UfhYtLU
uIv8k3s1+VIytSTpnoVaQ9Si+UN9cUQDecVPcCpMBDrOrih1KfoH0ULL29NoI8AouPa2iLrPglj1
bkMfzKfwEi9In61aJIKCFc1q2LtZ+gFDxSy3SVEtqO7kQOK5XFr90IM5mK4oaHrLVms8uxcmqbfz
o1HaI9iPBrft2fJkq0R1oQ5ooYl9BPN2I+werprRNl0vUa0kjryNYMHdMO6sC5/vmXHLThH7n+0b
ltjTz4Q+torLdDb7WEpnr20LZYuf6H2qm+lZ9KN5BJ9qXVjpztyuK+G3MmqMhzfg5HZZYD23B7nB
mbEucS1hD92im3Jplzf2thJkZzbSnW/GYbIvrERvF1nz96X9k81gKgRa0DlJD/BsBhx9g8R4OtW0
8iqZQalE/kTSxvtD9/w12Xp6il2wc/p27bSOa/zvMIksZ1g1pf2TKpP1QoW/XRcSWc/7lzuuIycf
CkUjx2Ftt30e8Mkt1sEENS5pk0OaUp07xFpiKacfdoz9jFx5HYi6a1aqRSO0ZTqch+u26c2f93/E
memXe5VYtrQtBN/s65kJUbX22ikL9gG3fy/x6z0Ny9BtpgSk2vuXOjMF0TxxfI6wmoF8OglOmK8F
izcmfCfLEMR2XZtfazuc/AtT0Jl7MjQplKdhW0omo9f3NFFjpliYpqQcLjT10LX80dqdn0kWGF/e
v6dzl/IED4+DARUv7+RSNYoLK+7mbO85uU+ErU9+fVbly6Oimv79f3AtFi7D1owynnuyL4FFCJOz
BBBnZU5wX3VESWO+IXTMq8zm/UudGZrGA8XBRXyjPX2yV3DHoR2D1oQHx8AMaMnAjQUGxaTUN0uD
FwEoBNnphazUhU/wzIxDL9lzaSpxeef0wonXa10uU3xg7x/cQUga9jFGu+tmmfsDHF2sYfb8hdyD
+sLgPDO/ei4nfz5H28ezfLI+zkyti2NUerDkiHc1QuHYZAH4Q1oNKxXgLELJP1646Jm79bRtq+PG
npKDOnnMbTyOrRr1uK/Drn9onEZsW1yPn4iTvo+kM+2UraZdbqrlwmP+Z7k4mXuwINg+R1LjOt5p
uQOoNCAo25+Qx8fO3kLVee0All7Pqso/OA34BKurBg1TyKqw3kZl/qUrk/7D0lX6j9tNDcq+ESby
ygLCcGH/fWae4LcBBUWB61MQOE7Tf23RGtSGRLQFvIoGUcEeCB8MDE8sjb7wFN48fvb4voOKnq62
RKJ9HBN/XQirO/rb3k0PzSQDfMNM9HDtKteF8OJQAuAbRp45gdr7OoLCzC9c/s1yoyjPupQ6tW84
ZXgnl1+6mg0xYUOHDh4EuT0VAJ0rd1F00OpoN3eBlV6YGM9dUfk2xXIArFTbTo5YgUDVgG4wPHDq
oZyiYusaYqB9XQRG0SwfUJq8P4/QJuYZvhpo3CQrHJsgTVVRmZOX6bhzQtW+zw6EYqjbQRKSMXWx
s1E5RGp4d83HWtPXbPGBXxN9E392ggUVJRonemH0Tu6nzB3XOaH1KP8StUHbTvNLDOnD1PjuXdfX
2Y3nqQUp7VJ882OWU5V56bpIy2znxVl4I+K0BiKofg+gEq9rpRMSdEN8hq1jbqOyoAk5CE44PnnS
Y4eESbOD3dtHFVDqdOaaTZ4PpdSU7cG3oSaQnhEBqM1DsUICQ74uDL1p49a+v28HkO80sNwDEH/n
R0LiwxU52c62taN8k7kI2yu/0LcQC4ZV19Chm2w/gqWbJ/PHyE6S+0gQqpvQnSc6zkYDVyx5+0EM
mmgFaaZVPM/RfkGtWW2b0iXppE7x5NdVvJ7tObwti7i7JVdhuaobGxWyGMvrHJol7Xxybepxlvxl
ORyyqPhTgsFDJNvukEz8jiCgHS1+6SFucnHbHA2xnujtrSVwBQxVpMhgpJ/StyCALCpOlCQzNGS1
Y23qyZ9QddREB0xVsUf6shAHh3jSVUO3M85UbGZwjJsk7OmQZ2n7IUG+dC/KDOXGHDQ4jyd7nRlT
Qz6VRyNAL9zHBGLdPSf8du0hKAQ5nToQQvMuvnebkE9RDBMuU3fuBU+TMvE2G1EET6bngEGean2X
OjNiTEDP2BmhW1w5g1YbYKDdPTkC7SqEjomcs5nH7UBVywZm5brIbrWDpt+P1o290IcUk+ChD7Dv
5kV4LyZMjhjirieqEm0tHcUbWWtCWKf2aIOXGf3foF/lo/Gu3/+Qzny5nN4UqjjEFSwYJyuFb8IY
DJEht3pYWJ/cMJaIDOyCU7KXWMtLlB/7r+9f88z0yPbpWC1wWA/ZHr6eHk1LRh0HKk1AJHFHuRNa
NyrWCXyMPAoeYJMgbZtDecyd621cDe9f/c0qoI4rAFtxOmssyfrk6tqxEoF3EDOG3XHqmHXyC/pm
9vX9q7x9rkz91F8of9MhE+Jk/yZMQ2pR0PT7wrHzB+bcAWZFT3ntutZO/1BQP27v/vNLssHgCKfZ
ofrmZMcNhCap5njENEQN6p7wzfJ26gxVdgej9VdUkmNyYZthv32TFH2oHFJYOzZZ9MkkXIGMKttu
yQ5TOOTlul5qwrGq2eCCikEl8MXwpd2QPJRC1wCN/a0FCC/XXTtAjRgdfGfgoYjcjXO+uSHhA9gA
D4CUQpKcoCJo9b/7MECI17DeTqsQnPEP/H02cSgZX3mQ9GaPoAnkjiW4yJofW96CQ3Pu5jjQwYVx
+7bSRX1HostUCqkMouvj0PprXV8c8vNklFs7jl1dfpCV5Y23cZog6DNddYcJ5lb0mpPtkU15lKjB
Jz/KDH1MdfWUoZxb+MjHSwXr41h6vRRqNhyAa6SBQO2f7m271CsRhpC/YAIlU1xl8EWPZAn9yUvn
bryGBp4u+7auMQPkRWh/o91f4FjXjofkU8coNVM0Jk+QkmYi6u0qwHCa9eiQCGJDZAS1uQKD7Y3N
T524wyfiPU2/ZjbtxrX2Q4APGBWxy+A1RxYNRSru8gyWxljXaj2iTD7kDMHntMib2wh50y2sKv1H
B2n6o2sSC4WEly/iQCq2/IXk2SAdM6iysEn5H4+bYxTuVcL0G0NOh5hS60R+KGcImZsKVgRO1Awl
29WCFOG7mFM/XmUxrQN0WX7xBKI3KUiDgidH97muPMT4Jg829lyP0SbH8patyyaYv0Zxituf2NRp
2mmU+yywVk1mcjjOpNYtCGshbNeo+YFSqQwPKy5jcFzEv9Bw77AGdpnw7nBm6l+whGwBBUGPX9yl
Fn+QynvVLhSldvfGrl3ySGnTrKskKtJVVRT6l6on9iFNhFTpSg8K8pbnBdHT+/PDP3P5yTiRlB98
V1Grc+D5vB6+AUfKuV8IgEVzZJUrLEbO+JkPKf2IIN37hhgIZddMpLm76TrKFagPl+YAcAgkYxP7
QbTDjefcpzQR72Iiza6alhSjlUzqYd74YkIXxe5kwk5cYhDLOt8hwp3swgtL1psTFV/hX7fh2q9v
I+mRkrIpA7hiVLC3BLlla9erDSLR2r7vO9U/4UkmNu/9x3f2skZyPiZJE27jyVzXNWZ2VHu009X+
fVP0CNRRTm1IY5+uJi2zXReyqX//mmfWKhQEii0u16W8enLNjPmjr/143kdlUhPN52TE9Xjw2C8c
y8/MbJAUqD6ypaYOwNHx9TPNE+J5a28AseKanJxT/VUs6QyA6Cirb2HaxPkUAD8ji6JdqKHGqY+r
VMliTZ+kvbCsvKl9sDgzubIpoXrCKnqyQqsGq0ac8aTDglzJf0YQ0azPSxY0F6bO4/N7/UVwJd+h
PUATU3DR17etIF5OLb6mvagUvq5pUvKO7GGsc1lDOraGvvz+C/3nJHR6RWQzDmkLdEo4Lb2+opxC
QrZmKzo4QQLxu8Wj1Puo1ZDBFTnUCh/ln5tZDwsikQc2+xDqM1le+BVnHjBPV9L2UsffcTqs4qVo
lFI6OgzESaxgYRUF3YmWFWuuk+Q/PXVTdYEqAWEQsdixBPP6jkMZCVIQgMAYK7Etdl1LZq47rwjN
hY/lzF25Rh+r6EZJ1q6TjwUHEMYDz4kPHFbEhxG13m7Gm3nnkUx6YSdwZtxw9BTU5ei9OMY72Qg4
fRBzfvLsnWuhouCA6j47Q623OBL6x556z4VneOZ6FC6oqbiOzVAVJ9dD5e/EOTwZwqPH5VNvwAs2
4AMBvbj190nG/f37w/Tt4fpY5WRgUCyjVKdOpgM4O5MZY0TANevhGnkt7HXTEAtFEPu6a2JY3LbI
N2y6CGQNuktv8h8J2clXwtGIdjFzAL/kVMtlxtYkiKo4ldShhqvf1BI6X4nbcRMQ7e5R0yarjZNu
7CIWJkCi2/pIXfd4WGANWEsMGo/CW3XbWAHInvcfzplx5kuhWUjZ1/tvHk4SLBIX+5AdQoGMfV2a
iqOLxki08smduDBDvX0T/1SaUS8xzKR/WputQSPOeUrXpwJxRAdKuNORwqs5wE/1J9En1U0swV/Q
VMq/DaMDQvk/vVsWOzSIBn2YK+kzvv58BaGYZswab5c4g3yg1KAPpK3Pj6YQ5sKDPbMK+dSfOb5w
ZmLCUKfTMUsURlWRs7I79pUJerLLG4xRYxx+oYpIccSCyqAIPjgSOQm2EP5wN5g0ffF82voX7vzt
4ebYyHWP/VPlCuWdLEMB+KsmcFR0AFEy3URIl65ix41XJFCxIx2ihzldILAVtrrwzs9cWOBEYUmS
ZIzxEb5+5F3ktI1D5MShJc1xSy1r3rRNXn5sawIJvaGEcjVGP9iZi+3771qeuTIj26NKxx4LydbJ
PCOoR9d9s4T7xGp6eyNtrAS4ZDQux5AgvxvCs0HXJN3cFTurG5dxVcM4S69pIo3foiCLvWt/zoEo
k8YJqwnAETK0pnIWpNBhzl8Nyx6q0TwMWfTt/d/+dnsGMEiiL/FQXXILJz+999KgynCnUqULl3tL
BPldIYjwJssnvXbwF69jknIuPLC3U4HPAR8NtMO1aQ2dDJHEn/HhZU5ItloR74itSW4q5A8bks6W
/8mlfOZ+GlD6uH9/PSjCwalJvoyzw+zjpXEaGT/aQhI2X9sXJGXnborhR0mVGrJLu/71lZaYNS1p
agwY6PrI78oWp90swaB+GysmsPL993b83a+nep/3hfSBVU1ygj0Z7JHDvrPFFbQzpAy6tOX9tKI0
6hb5hQf4Vj9AQdxVkoYzG1xE5Mf7/uv0no+5u2D5A6sL/RykzxhjHoV7BtwVW7D1GXZK7WDSwz53
hR+rfJm8xHvOdB2TwC6SFiLElKoGF3fdUpBjAQbh3U3IV6QXN9kGLWWc7Kux9T7oqJKQXNo8eMTs
5T1go80OxiMmZO0lneOs33+GZ96YAk7gI39w6W+dCi3dKA6Tuqv9PeEQ7vXQYZMHKdG0984i4/+4
ysSK5yj3OD8ctyInG1jfikt7boh5HS1RUlnH8WyDsPo19hg/9BRdGh9npiSclCw9lOoUFoOTcR8b
B9JzuqR73cttWSi1qTgHrWJSydYVHfyNCmvE3KiK/rNnevQ2MCqP37XvS//0065zKpTkSCQH7F8o
hlNM2h6hSwL6Ow44eeEreHsukCiVj1VJ72g4wPn2enA2HPfzKiu8XTgqeRtFhKySbZBs9SLJ3myD
EhU7KS2jCvKrtKbokZJa9+v9Wz6dQo+3jGKdroagl05V7/VvmKqQMKEqT8gEgGBmq1LvdY33KCdr
GkCyWH6BdLI/vX/R0w3O8aK8X2Uj0KWXo06+ypRXQGxfFh9A1UlqIlh8GgV2qxJdvLEruyVbLPR+
B4Gb7Wfpphd21ufumS/HpkjLPOSpk+GcE04TMqRjeH9egj4DUXY4TPoK8PInExJwYVLd796/5X+0
D3/Pecd7phPNI1Z06JC3vn7QS+2gl+is5DBEoOxo4rilR/BAQkNwo0XqPntOF35nekc93KTHuEVQ
8+EDpajsph5j+ycYlJbwO44b5qql1APmqU68C7KAN73c48/UrASGdcDRwj3pDSTThJ1bZulB+Bpx
2Zhk16DFwNbkQJl8lg6IhMmwqzmMrcFfOlfAFMkx9DEdYylD4DcV7jp3QIi8//zOvbN/xqjNgZIj
38njswk4NUs4JYeYjKPnINTxbeNPbnXVtdUi76NIc17JnBhAzPsXPvvijkpktp9UoN4IQAZIlIDE
PMK3CpWCP6kA+gh5GN1+WtV1TiIG+56b1MLhWHIgXlWWKK4GJ/+i3AhISojfVTtQTays7C/MIKga
GTUno4pqCbUMmD/I4/yTx8L2oJtUNESHLNF48GY/JDIoxf/Mwsb+a3EGssbH5Au97/xWEurRrSGH
txDb3Cn7PoWdsyXVcnj03AYgvA1W0sMoMVTHXqJFcmprPdnAMA6Tl5bPlTuLhigFme8SqcI/iryI
T4KjAkQEhwqwn3hYuzvn98hOc1t07jGtc2q/t3ksr+vG1D8QlJqQMWLMx9jBApfK2YHkrrIPbkmU
RWKmI/qTSFPFJ2hdtV2LVXPwC3HTkRW3taPwe7U0UEstFGTz7JJQ1dT1A17f7mbQhD2oWbc714uI
Hq1qN4X+KIsQ51GtH6AHVEAd63I/dKb8ki5Nw+I+tS+6mJNvNBuqn5y7DPtsz7pLnCTcAZynH0W0
xrDul9Rcu9jpd84SmNtxAiWQj66zbml3k+S7jAdR23KNusDdjg6C23SoqtuFXAooVkoSJYfjhS+I
wPNdWKXZ78Dqmo+C5F+i3IyMwj31zwFPYSucfENOtl1vSNooPzNR0XtAxnNrNdr+PY8t9HChCqM3
kx0kW9WM83xV1rj8idVxv1VOTaKVs8zLFjdqCn9+UNd13yroBtp65JiRPMLchYAaaGu9MBqcqxL1
xdYmVPWuTOvgky+yfj1WrrjLmoIPm3LfhNIS6cwXH2oC6AmS6r6PVjm86Lkya7IccFlRJv0lCMcK
4do0ZPdhyYT9nvU3OP5Z0wgbXWOYsDeh9syflPixXZPlkG+jPPnoljYEuGERFh0hy6KfFJrlzkmn
+WM5ueP96DQuds44+1o4tbyhqF3PBIKRFGYlXvYkpiH80NopzfCKtN2VVfQkNGLHxyOds4nbB0Uz
0roNsBHIMkUjkbbWdkQYTcHPm3pA0MXS3dAvZSwbon2ukgZW15W3tJxfrHgQkKhGdKbQzn06/DV7
yLDGoc4iRiBFUa1Gyxp3gQ69ZS27ZXxhc9nfUj7nrAibBIxuZG+6se33iCDnfFVXetarLMi6dtOH
SYX1a86vjcz0p96ZgwerbZY9yUXevh/q5WdT2ARnW1PPGbQL++sA7eRDMJhyk0/+Yq+gmEPETBtU
ncS5hXRXFhpvADh8hwN0NPYLIJLRIVZqcW/Kwh/vcnrLP8q5XVZ2GhWbIvbnu4gHtJ2NIiwNELV/
vSy2Va1SYjPDq7iysUubHixU3I3pbevkLENWlM/PbQvBPq3Y7l/1OjKrkGifeycPCWUO5thFlmBl
/ZHK0Ps/8xaOclp3xbXLZMFw6dM9ND/0UGU43sepOz1Hghtyeld8XUYyTdkdDN69H3XdT3K62nTl
9QG8HFVNdNEnA1kszab1aM8+XXjCHaI0CO+sCG4fQ2b6Y8u6uSR+P7MUHbXXCmsDJ09KF69Xcj9K
8bJ1aXywgzRJ193/4+w8diNXgiz6RQTozZYsL+/abQi9NvRk0iXN18+hZjEtlqBCz9s9NKAskmki
I26ciwvEntvp18TD19KUjfY1bQFAfX4MLXHYeqNHqodqjEOWMuQSMv91kYnTCWf3Ar2eFtNu4JtJ
peXbgsLVpZLH+l5BAEDaCSWpRwMq/XOrpzPhf3a0VaYnQZLuaNmYfeSVkhxa3bhUW13+1PqZLIJP
Lmi8UHLT759JF8rg4LPDi5wLF7clarj3uWoQIoWp9iw0L9t8/hI/+nLkiWnwtSh5nJWuR42msFEk
ycleOooyQ3vRu6y7nqyeamifAKzucMD+fMwP3iefy6MNjfQ6yfdVgE2eTVLuwZ7BFE10l6t0fW8M
rA1HPzb6+pIK7YNXSvoIxTFiMJWc2joeKL1R60LCJDGN842qT/ppps6zt42WLgGOtp//9nTLHFlK
Gg4Os455pnIebUxntUFLjpNRiO8pFeTfTkVvHAixxLz/fKz1EngbiysDF16Nire+fN2/loALss6t
BW8yiWRtBHVuwc6TddxeSISf3T6XZ1quY0udhAbZVQgsCQVsutqz00jY8COxG315JsPXFxfK3IDg
X3ejvY9wCLswPz8cmdnyvxkLpITvn7CgxzrCrDk7CqmG5g6rk6y/hnDZeQE4CXW+G3rwO37lcBa/
6PimWRd+wIevmK4Enas3rYXriz6waLWqkQEfu8ToToAygBxlBoDKC7vZeiEun1KDZE1mi52UnPr7
B03AX8kY55Bjo1Yx0Y4T+k4yaXSzO80hFlhBpSkErn+fP9wsWYzkS1QSmO8HdRWv1dTCKpBXj/Q8
Y5BoqX7hUr2/MNB6ES5Phw6RJbHMHnUtGcFg3U5iYdCfKS113xtzA/edBWls3AEijz+Eo3IhfXxe
52dMGuB1CigaF4J1tzUOfN0kauwMy0TXY6jPmjHd1zXC52vb6vTxqwHGHL3ZmBhsf1pee0DrzPKl
ioH+U82ajEfUZoZOznf0PJ8CxISZTN3W7c7g06TXqtD7fWV7cNCXotv3rkib6c6FQaAf//07obYh
WUciBqWR8f47xcnUUiPu4lMVVQWkG9OiFZ5m3uhSzv2D76QzCZdMANVZEsnvBzLVVii216cn1xB4
0ol5fFEIqkC7CVx34+zCTXJ9ErxNC9AAbNAWgp11dinUFEV1vVkBDdVoJ8PCbWW0FoJlaV3qvf9o
I2EVE5tQMHMQ+71/slHUsENKqz/WSibLUxwnlnco5tT5kcp4BojrquNDWunGa0x+dv/59/tocJPm
UgepP1/PWq2zkfoc+oAOvYzdRVui5/oK5m7jD5oGxB028BbgFSDfOr1U4/5oZNo9l8Od4g3KqPeP
zU29qec8zU+E4O02HJ35YQJOdmWXEFhcw0QOmmGaoRCRXlh/64zW27dFfo/wmiyPdSYqGJ22FwXV
SM1C3+PR4QrquGy2iSbKG+4GEDASmLqjU7e+nnT2hQTtR1OLNjmPAqVKOOUuP++vo5FyUqpnAs/d
qXOy+zmtm5seA9W7yhvjC7P4o3dsmiSrOHDgwJxtNK5XmrJSMqg/fRvgLbkAjKpuF0IsBE1Hqih0
SY/jkXZpXn10aJiEbaQM6eqn7e39QxaeGaNiCIsj4GGcqBAy77yFKYYD2yaeEzytRaVfeNqzLYIO
PXIXcBw0evSIUd+POaUhUXcTm8fK7vHdiN1YrzetmgPpSr0RzFpFDjfefb6APhyU/hEkW3AmVXs1
jYk1zLZLRqynFAh4o9GLV4Cz6RcK5OlBplXz9Pl4Z5+Uh/SooTF5Ca84k98/ZC/qvjeAk53aQsvB
zTtRKXEvVqpXo+lRH3lLHLDxpsx9tlNUZBeCgfNmbdasR8KfbDBbPiXI9+M7HXxUN2MfHrzqQRNL
n3ivR9HbDV83dgoEpyGgpUzZkSDInpR0qGaWktI8qFVxIcg8S4Baqx+zehk5EkVrmlIqwKGory3p
jQeyd9OugRn1g3QRGkqB7avijSRgzQY1eQ2dVbdq4NJzA0FAQjArPf1Sg8fZEje4O9C7qtHi45Lv
W+2qJdhQgE20DtWjiou7hedPuIHJhWGynZAPu3AIny027ioe5BaS5MwJukrefxPutBlIxiKGbIdD
q+aIn1hgweulmdavi2nalzmn8ufz8INH9Fx6UilocSWyvdWYZoXXGXlL7ygWrWlqNFjsNB6uuJYe
PX8+1PkSIwokG+ssJRh6V1ZfWSusHHoTIjsLwu+vydAkOJKpOkVd6t6iALr09c6XGCVq2OtIlND2
OevYU5vDoutSUznCrIk2HvX9owvo8milA/k/PRkQkGKCWqjTvyvEXToxdQ4lmpIW3dv7D2nMTikT
py6PbhNS4UEnRe0+xz103hrJUEAkzTGY+9e3u+wkTFgLVToSw9VcrbqFUFIpzZHlku3YW41tROr5
0ITGol8Cq/bP43Ec6XxLaoX8tdV4Yd/jx44U/qQLYZxiA9MvP51c+jCGMX3KcmFdusB8IFt5w6/A
vMLEamnZfP9a7XRQCtTmlEQTiwASHfMma9XbOqtcrvf4XdmRl72W+TDuWlqIbpXOip/JDal7xWnc
S5vWEqn+nUnhyOcLL+GyRpLIW2vFDLengXnUMRRuehrk0SSAUB41G+qr2lAU8UtL8+6wU6I5BgSS
8oxZZ18E4YRDz4C+YwA13KQ055h6dyEyOl/ULh2Jms1sYKnZ68ZkpbVCy24ieGbdMFg0PIXW96TE
YZF8nSbMCzPho9GoIRDPL8QNYsD3n6WZq74r2xAvl3pKAhPEbZAufoKtRxH/80m3Goq2UoN+Vu4p
C2iKMHs1A6al7r4IHHa2IaotXt/jRkPFs8taM9/861AQPtmN6SUlr+Ouk395T1KEO4W5M11E707V
xS+Ue7I/hqGowedDrTZGnordkM47jaow583bvP8rkmwpF4xDV5i7qJH9tQQgsyvMHlfeqW6vTK9x
/m16gCGzQBCgKfCQcFJgWwV1Y9j1c9TTExX3I/Y6SFM2uE3hXQufb/f5o7213P+1SpA2Oh5dqlCp
EDO4kDPeTw7bQWVV4gC8N0od2XqiPZqGeMWN/oVKA3l+xe735mxfjSbGQqZzQNi502Zt2cB+crZj
nu0O1Qa/60t4vfVUclCXk5LkJCKupcy4/PtfL72S7KJOPM5XKEg0PJEVijzZD2xoXPUFTT+8qQtv
Ynmrf78JXvkiRWZ6smdQjFsdf04jKXAkdIIA5za2BsTuEde5jc6l0RfV9Ow1ym1hK7dxNFz3mtL6
bi9OsmrLC+q/NaaLH4G0iZCPjMyiglgTAwYrz+klwiWnid18q3jOrUiRPHhNfUza+17BA1MvD6aR
feskVmtS3SlYJfV4ZWd2F0iJZ3xcaT8LhXTuWBxEPB6UygxovHlRzObUmeomstsHe8Rp9PN3uFoo
3EBYkG+kOaYuW9tq+Zv4YeRMNM4cpHU0BI7QOxLo0zQ3eUEPC+XCHnCmj30bUGezYdsxyE2ubwVs
553HLYQoXYjXsYfIiEHnkpi009n4kWAwki/icjyvKm5lfzKqmf+BjU+fdIxSKIrVUXXXQ969xNxb
xzZvP2xBT3D6gNmwVrPXdmbqNlWYnJq4HPejayr7xsWDJ3JquKSYcj3G0Mq2UTE0fz7/Bkvs8tc0
fvsGrGMgNMAWScquEjixJ0t+D+IV8ALiSxPlP8cZqrWrjdBwKiwY6hhfc9UcnG3azPXh89E/em7u
TehnFunhWRKzlY3ROnJKTlwXfmk1VOVpsSr2ayueryusAfxOT6JtMYhLdf91cL688YXcQp7a5Vxd
U3EKJx7maopI5A2u7WvQeDemkZSH2kaP7lDt9l1HXGJqfTAoiStaNAyA6pS9VnuGgtiybWhMOQ2D
UDA9gWOChcp4tC0QwHNB5whGI98/f8VntzGe1GHGIxViu1rGfr8zKli75olKK3HbWd5TTzKpx2C9
dzFYjfPqukYujH2P6UhaCWWOKKBIQ1VCx9ZoVQpTGgMk990qEPHsfo0NqMDHz3/hB9uAsyQp2bfZ
xM7yrij9nKrspwWHm9j4IYCPl1jNC3vAY7LRb9AIKOP2n8dEQERAz4Fhk7lcnWM47UjFXMiaFf16
YDs8Esu5kSx+rk3Qus7L58Mt63e1yugR4tNzPNNHu15lvYEuMkXDcUItZBzLFip7XUn8l1W83T4f
an1ELysa5A/RG9EHNaz1Jqch3PVSHWZcphTaQdLvfjuqU7VpOkn3oTRsvyale93HQPp7T0dW0dTV
frnJ+YSFBdj88k835q0f9vhXc+W6EB598C4cql2kVbGx576xKlxg72FYAtUYaD7deeg7b9xlXjZv
MjpHLmwvy36+eu2kMjlj2O7pWFp3AahGMQHQU7NTjtPZCyeiWQXWnMvw//FINJupqP/ga9FL836J
gdGexUiT7cmuSgumMd1+cxxW+wk11L8L797uhMBJlhqaubzdv+KcacSUOJ+qlJokPfxu5UyneYbe
g4Fc4Sd9RW4lji4J3N+Ww/pFUtGmlU4nb4KM6/2oRd9LtSg8Ds4oovoSpi5eZH3VuMI3hJyee9k6
X+kEJYNTwrjUkTX0LN8UxSUWfWb02wUKcEuCJ0ORZKoL/VMfh1+jMPC9Ne0igzasKMWVhWMa3qcq
2mKY3+qzm9RAQk0C3A5tRixvnTgFF5+VihQ3ZppgJZI0Bu1mTjYuCo0+cR+r1k1u6F2rcKt2I22P
4KRdxBu18iUZWek4pxcpSJmwjNjlwrKVe6ucuFDPBQqbbY/JLk20qc3AKcbm9S7s3drAt1XxXqGY
pvdGPjQPny/aD7ZAtgdKwEtrm+2ut6Oo6E0qkoBAkmGEfk9fL648WbutqtLZASV1LkzYD059sKDs
DohnAbyuyVpjlQ3csLl652OOKU5lxXuvG7RtP4beIe8Wl8HMkYtJ9rjNhBt/+fxxz4YnZiVRScy6
BGKet7yOvyZxBz1WqdsyPzWg5x/iThvvvUiRL2FafI878UPxVMkGabebNAa3//ngZ/vPksxRuSK8
cRfhv74f3MwbYSepw6Ywae512cl5l9I9tsefKd99PtRbPf3dulnGWhYqSB9uumt5RiO5uHfJgK6s
DlHp2/YIRz+Zesxqe9PZmfhr46EcWjg5o/vxQZ4U+ouFoLgLdGb+sZ3mZBuVHh5oCuQsAw5vE3RT
CxiGqakfMLOS2UYv0moHu6kLzNgV/2komhZ7tzw7dNg97XBNaF+0sbevi0JEzYVnPItplkdEmUHX
M4fXGevdpQETp4AoPwml664G/g83sqKjIXtUX1TopJCLlGH/+Ys9D2oYdUnGcWmn2wis2PuPaPeO
ZQ4eTCI54oCA1Bmn7MiWW9nN6pbPCSaITZJNIxJip1h2epzURP7ChheXEKu0b9WG/vaMQS7MrrOI
lh+GxHXppzSJLc86glsvk11HgTizuuEOp7YhSPvY8K16aHZmZCY4LcgISZ16KW9zpoUHoUmvG1lf
xA+Mvj4aRqNGNWh52al3MCyVIF92ujL8oXUeJxDcr67Svk+2Q9vFV6gRTHmpxeF8YQEn4YxY6iCo
PtYhdT4YSlwauX6029BQfoBFEO3PQcvC46zG09PnM+B8MN4x/Q1cHih4nCkRNAI4tRGpe1Sz3Du0
EgOZWImwCwFg/+Xzoc5nOEPBSuKSYFLIWgdvaV5zU7Ai91jnybADH2TdtzIxdqUIm9dK1N2Os2Ha
fj7oBzOcjAWVbopmBKhnFHDFmD1oV453hEmYbwSRYoCVcoURLUrRtuvan41o65dorHUMNa08wFo+
8yMz728RyoMCkXKApzOKC/mG87dBLy0SbkqlJNO4ybxfeUk2j7ndqw4fVZtfDY/YUdUtOiszPZNP
wtHD+0y3y0vivfPvzbAkeOh14HpMj9X7YRVFYOSKV9mxLzNnQ6eF/SjrliRXV5QXdrTz04mhFkUN
RWguJOslnJSpJIhu3KNntWbQhTpd3tgLYX1LaxDF0/TUuEV2HzVuvZn10riwt33wpCRy6OEnLc7F
dF267Cy70l28H09u59S3MW2AREuDKG8BgqX/SvXhXKJoSLUfqQP71bpXAWNCrJcUoZD19pojGmbt
nqY99Pafz+bzXZG83AJ1Q1RApmcdP46i6uAjUpaaJ9uOD2Xt5j+auHf/GHZrh7vE86xXOH/6K8Uc
TL4+H9xmarw/hJek4EL3pyBH1m4VvGpN66CmH7yj09Y3TiWTndCy5JDpebhrhovduMvRsx6O8hux
HINZjPl+poK5qIWD8vI4F0PHfkSMHA7I+bymAl8gM4xjM+/VGI0C4fm4WIrSm/TvTwzZRn3Lr3HD
Wmb4X/HV1KbI0SednwAr61uau4/2pMlvuEM1wVyKS5Pogxm7fFwUf0wmUkirw9ic2YdzaXjMH2SH
fmnoE7ih1nuCYtT9/vzRzq50rAydnCe7ADxKWvfeP1qKbUxRTsjr+tJTrq3GaO7NSMgLXbEfjMJ+
b9O9zA5AU9FqlIbKfTTlgHZtMRnVxuyA++zHMPb+fP40Z3V71t9ynSPBw8FC6L/M3b++VKjGTjs0
LS2Iadvtet36WfeR+FKTz79uR+3e0cfqpMt+vouS9D9Nj6na0x+w+fxnfLCnozxlG1gYj3g9rFZI
YZRuRFeyd7Ryr3sUzdgGWUUg6WKzqjGHTkqhXNJXfTDmW1jMBYTkIxns909ux4MV04HlYSmL5B4f
KbDT2Mrv62zKt8DeRirz8yX94gen6qJqAqRPGQNx19u///W+cUNNvUhNvWOSTVV8MzuVTcm4yfNi
w+Ctw+VHqZ8U6NhG4DS0EATRaNbmsagaae7xdyufYNG3Wwf7qCs1bKN/juJQyRDZ6qi+IBAve/L7
95IkXly12L6cBkeTpEeUZh92OLrrbZPv9BYOqlVgEJh0WuuPlMofyOpfQuC/wUX+3sOspZ2R1r4F
ZmHwvlYfp0owsVOx4T0qupX9opPBBGGotFyu63qmdcCJHqIi1554y+6zG4IcwN+urf+EpFR3qMCb
cVeaGj5BRSKwCETwK4MWuzaH2VtGD0k1YbJFpHXt4nvIjb03rqyR3hgQDeUXLG/Cx1odu0dtCOuX
Qg/nrzqV/2MW28BtqgxXSDOJzUMIppVeEaXYWspiI+h0Wk7P+mzdjnFo/NRbvmeEJqDzaSKiR0er
aKcqi1q7K7tqeo2tVjQ+vTKi8tVc9H/0PIN/1c14VM9aseDnBg1bT/ZQkg+NBxel4hrkC6cgUR06
Zbng8VHh+rHWTNlOI82a+DFwkZeElplHftn4ow4x5iM2a0BgkhVTD7XRRddjVJoHMYTVtW729u1Y
FOMzgEQc4/Iq2ZPtrq5Q+vW3zZAW0FEM51QCPbSwiezLR+Ea3ZUN2xFbdas1Dgtx46uqt/gOprUS
Xhdt09wnaTdcaiA8r9gv0wLaOqcaIguO0vdzsxTqMOppxeYb9uJZKGYaboXR9nScuOa2wDj6qZSG
vnGpqaDT15Q7a7Cr+1Sth19TnaHH/nzfWh88yzSl5daAtcJ/BBfvf0/S2IqJ3fF8jJKu3UWdrgdJ
WrNnNaV2YYtcl9mgn4N3IA3+vyCws3tunqX4pRt6hukTZf9KM9NNqsyP6pT8F6ndVUZWyMfA8EYk
7TXoEbmliA7nZrpKVO1PHgKSc5xuY5lYUOOBdpg1cOn4gd4PqYR96mXZthE46yjCxLdPhEOQWdml
df3B+4IUQq7dZGuh5X21z5dZUs2mDQIstHV5J+1Uf82KuNhFTjlfuJ+d3Ubf3tf/jbUOCkDHzjQS
ZcpxnAotiKYCGgB3YN8IMw1jSkr9SesUATk3eFldXAdxfdE5ZB3JL79h6VJGRYt84kyd3IR6vKik
FVQzsfMkRV0CH/OuB7u19pag9UFz2QEm/Ni3hVu2F+ry66D3bXREBSxr0Am057yfnV44Jirgu+JE
/1TnD6XT7icXLhCGJrlfS3PcqvPSeCWl2P7zuuBqRtKK+wMljjWywU6qITRzymrsx6gOKzrBLC0H
OSfS/kLm8q3OvToq3o21imAyerWlcMv4yMUNq52ZtuZ2SwlWjNfg8Xs7cLg748iQKR7db05GK6Eb
2iS45kKvv0ArstL7qZ4zlZJrOPT7TphVGISFnYpgTirPDlQPrMq3/8cbWjKQ8BGQ+66VJ0rcUhUz
cT3VzVk/dm4q7mPFSw+al6dfPx9qeQFnL2gR1FgMpJ5Rw9zanRpME1A4Kfr0bNRomHPdyzeQWu07
o6Ak8fl4Hy3y5cGWzIELgmEV/DsZhsdtqEwsPL1xnjHnnMeb3ojSn6It5PfPB1sHysscR02Dcgwu
/bJBvp/jJllceoiRb1n9IKIt9rHC3E49rtoXrjRntXvK4s5C2iNxDFuF2P/9SBiG13aJDdpRIQrG
n5ceC+0lNp/nyGp+eIMxxgGHowE9dO41HNKtyBw2Xk69YKt5wwTfpo++0sVhDRd+2TqQXV7BUo2h
HQamDUXM9z8sCu20gu+kHD1t0H2ttb9Herl0G8X4DA9kJ/Fdd/afv/aP5tSiqebWQMKNsd+P2ZdM
Hs+uB7SQ9HZ8o7fY/hIDHCTIgAYqaJjJiujw+ZgfbaaUgLjjIeImxFsdHn3fe5NHevOE06Ge+AP8
Sn8wW5WOoygLanBeIPhUdZemhhvI2vzXItvSscYcIBxlcJvE2PtnNvNW1gOEjZPMZHGj2zk3Mqmi
rtXrS/CUs2vZeqzV1t1aShZyZuPV6VX1I9bByW2up/3PrO+jfWEnSYZ4Goyj31Y0pWOnTmV70zZT
fFuAnLxkwvBB3EWYgzJxKZa8aRZWj163NKPjEHDMxjDzq9wr7nMLfGc9hdro69Oo3FFBne/gxzod
8GCl2WRNn75YxJn3kasTG38+F86PtnffYn15q3PcjYUBEpVmupB4Z0YgtaGm2+VbiFtiDpLSDR9q
gQ1ckI/SfPz34TndNJoYCELxNXr/PnRETbNVO+QgneLGSDYen0e1030H4ydgDim3U9iZlz7D+aJb
vgKpMuJtSuvrqpWXCrNsKySynXSU+SQKMtOgtum4NbLQrq7ScoQd//mTno8JM29ZboCXODvWURTQ
MsubXXM6dl3vPuQycnYAJw1uGd7Sp253F7pgzvdznpEMH+0/lBPIC75/s6o3JdGkTeWxdaX9awQS
EvtD3KT/HKAwDE9GahsSCRq698OQTpjdQkX5MqMsca4tylTUKKQiDXyn0Y5fOBIXEB5/8f0pDCSL
o4pojFY1gqP3IzadqWDn5djHjjycvxBJtl3YezguN96upAx6NXtRS9GqxrqqUcwr7rh4j1blybX7
oDND7eAWkfGlFNJ5AfUE5TfXIUBggf5TgibdNJE4tJO7Q2Pdb6sRF2sHSyzfVdzAglewlaTERaxY
t1XhjsT6OrwO/MrrTnF82ZlHV0C5L2t98ou5gDsRAud3s2CW4e2k0zczlfK/bChRVtKmI1J8Bgg2
0kBMbLSTOT83mn0F3iFQ9OFusvNmExfdXbU4kyvV9KV1p4OCdwnqbooESlscilZ4gQjL+0IRx9Ad
Kbi3vz0nuXOp93Lp1TeF3u0rINEEyBGjhVO1o8b5MxNFZvlegjGHP9qFtgWnA9MjqrjRTqb9p8hp
3Q9EZrfCb+tKo0lbMekVtaMO23NVJdKveN2ek39jTisPak9vJ8Lr6Nc0WFm6rbIMO/umt0mZSlU5
xhmYiM6iEO40Q3XQYqfgKY04Jy0upuRxSuqm3SotivEtaQDBTxvzU92H2VWYinYL3W7e4Pwc7jFi
6AKDAt2egouxmR3aMVOjpHQCb+bbGNn6lyQcDeBmFS7luchehi78YSgCNDZZyYC6x6M5dF+dPPEC
fUh+D7PxtRaxhyGacJ7q1oi/AHnhkhOXlX1oDFAYQBkIA/JOIIMdh62Bub3imvt4tLxtDezvRKov
vhrqON7kihltyijTf6l9JDcNHLEjxPH8WGAxufc0pbzDYA1MCOkBEGoFx17DPX0vWK/XXWdJ/Cbq
70Xdl8+xa1UnV03y/UCUgBdbmFzZUF9OMe4wQAN+T5Mb77HZqBGEgmVJs9pFFVYqNtCSWeyMyCy3
ItUd6Zf2LCMmdDXeDFX9W08Mg6o812Ff5LSwKXDV9miC/8Tcv7ajAu1LdIhDplCl8ZnIx73jFNCf
ldFs9zmK712rZMl3nDAYbzB/DtDqN9EQ9UHIRe4bPqXMLd2Jd06SRjvUZvJGTrF7LyJXOZRDLH2j
KfAsEdAq5Ix2VVoOD9h2eJwa0Q/wqtPOBVBcMmEb7S7RcM+llWJ6tjEP+dLa+Cj3hvM1ajxxnHqy
OdbYto8hEPTrbnbUo5Fr7t4WVvaoGFBKIzWGZVUNqFSAKgc5GHKfWpz1FT+r9HWwnPYOmGbjW7kw
drHwnO+Racv9HMHZ2dmxMuF2TuuVu4l7fSgPTPqs3MiZTKevYnF4xd1Ivcpt2QamPSlDUOLFcUW3
OKhMK6qMF2tOva3hlH1gjuxF6VCUGFvr4j5Rpf5NCWfQEnUsfgstLcZg6hs1sPW43pZKnG2EIB6g
IUZdsH1NMr9EukoFoGQCPgo6V3wnBxGjNfZ85yi9s59ENDyFc1QGfdjFD50XJfu4VQ0cNzpoNHMH
OR4J+qEohfIfclXzlRgXU5QhNocHORrjTnKd+8+lcvki23jeNrqR7ipliO6jzIgeI8rRvh7KOYAe
1v4EnmNdWbJ3r9teG6/1aBjZKtPpG3QkJbBKfQh6bqy+2XrOPjGH/C4VEFhEltjsn8br3PfpwYoi
EIRpnNxmQ6TfGgYTHLG2vensiCuXTJpfqetYHQShWj5II2x29tzFN15atxsvtJ3vapqOpzZjUjW9
Nuxwg0gxwsmLxx7Bnq/J0hFBs0CWZAdPz0dMzRKUTbehklJupmjMKwLfKd/keCL/pgWkAO6DnzqZ
++ggOnKQtADEf6jq3dK4hFWKYY3mt8iV+a0hKzTzJgUqv8vy+I9jzH/ifMzuAOIM22TE71uxrWQ7
48mzk6obPY6zWRyGyFMEXcG9Kg+oR7StsCzxSJEBwI09/KYCXsS+qU1dgGlYvS+jyLluXG9UMepx
UW85zXiE7Ck5wsTD1FjWc5cIb2ulZRb6pdr2PmczMnEd1rQ1em4VhNlkRv4QsceS/gzjfEtT8PQz
pIOPI9Qaym1sy4okGMVYNnvgPv3YCXxtFOekIjbC2aEFJDR2tvdA+1p3SCvEpa1ZagupTV/otHGd
0+AiMQGFzTHtHK9KXgqpdtomT6i0bbquoEN26rpNnxhw7opJu0kMJ76JWmkU/GIb44WiSh3dd5uI
rjSnjDb2LKJAaUYvoHGmO0Wmp2ychm3ZiiwOtrIunF9W6rYHGmnIVnekYiw/HqV+PVvh/N2bpP5j
KNzhxglbku4lZryxTyUVyqAZ9YfWxHlDUTBAQPmQw/xx4q3eaSF+sZlxS8KPskIjIjDLc2Q3KKla
TwYeOg06RPskw6TIHh6bqR6vk5ZYRCH1PwYiT/XBD92ezTWb9G82kl3FV/K02Rhibt1goL540iun
PHDzpGcKuOjgAx5tIxaNjH7GUZw916TZMGUEyu+rERGP2SfadujMAmJ69FibOFPAlAp90uz7ccQW
NAx/R7MJsLAv9kRm2eOIQ+mG7oV4hyHsd9okiz3c9+ln67U/tD57xtHo2olLAKQe6r1Z3pQw0M1W
PtMrdoxRBF4pWuXch/aAL1HHusoP/ZR1Bz1KH2wp8Y8q7dSXTfPN6Dlup7a1fLSNut/VNbs30z7S
K9BmQ7zXUvNlNupj1DFrCAB4HUnLxcdeTiFhbfSsOiD0REAF+ZDWcba2XjXnXZxlT4acbutemQLV
iMn7R18jZXnJ2nSlIW+1+2mrTsNrM0ZD4NXWVRppG5kMX2LJB01d8QVW4MvQKF9SINl7nJFuLasz
4K+5SVAXCoaJ5lAE0mUFFN0cOApWFNw97qxIC6a4eUVV/OQYkbHtW+0ojHIXusZGieNrQ87yqsPM
rosMEehqDMXAldKvK3XGbyt2wp/KVIoNtYb8Nm8s50uh2eEdiduYsIq8JqgoKQInrveyGeGjlsoG
5MmOrtrsOo4KWtNGbI8SPXP2jbS+p6rcZ2GyL8R4mDw6Lcb0YcjLXexY170balAr0oPbta/FbP5w
cuVqANBxr4c5WNnKus7s4Sp23Gkv9OhUxV4XJL39pYmVXWpEr3mD91Bua/VtaAC/wuOjvrIbCQjP
qp/GLjRxe6/EgZTf8yjtvVHIG61fbMg5a2V9dLSCb4zzExbxCU6iPimGia03J13sTAdBlQ4LK+c+
bvDhjZyRwjmG9AXGMXyN4qiX+TfTHR4Trkd+Gnu+GHAtsce7JrH3qlO8Yly3r1PjQdbFk6lnO7Ij
T+xiv3KIqBM7HUG/7tdz8duxep9k7m9jNKksieReZKMv9GYT9jPs2iTkYMV+MIu2ls7+ERt9kLDt
qJXW4PsU7ikN3PHwd1nR3Shu8qsc7NsJsbebj7siFL9IQj3FlnabKUQBlJSh7N2Xyez4ZF1eZS7B
4CZ3slAQZotvNfoeLiRYqDM7Hjh9X9VxeIS1BiwQpe5OM+abMo9F0Dn9ldmbKehIuqxxDz0NEepC
YoX8oOflf+4kNsas33HcfbMAiaF0jZrbYhzh7ClWvS2kyxPHx2qwT5Jpydlh3tVxcurKfGNU4270
jF3HDT8cvevYSba2Xm4S3KEDbIUdX51BwYxxfsjnJvTD2H7xOoIGGm2eNKvNN3ZczBvPYhLQFZ74
KamdnVIKz58SOsQ6uH2hZ/925mYL2TCoipTryHBD/L9twHwGUVl9h527zaz4tgKagaOO9jA4w94L
nf9Mhw3bdHAqqOXwH7KoINaHHb4JgWzcWztPf8x6D+HQPHL0AxW2thgsXfdDSbYwyZ1NghqUjGF6
o0zePssoOnf1fmrjn2OW/hd3IXQWbkhjcUv5HJMy7ukBQha5nekW3SGzR+bYK7wfnLtzt2gPQym+
e2rY/SHPbdHsJupNh7g4SIX3GE/JxhG6FegcJpDQmVo0A966hOWRlv4w0/blfzg6r+U6kS0MPxFV
xAZuCTsH5XRDSR6bJufQPP35dC6nbGskbehe6491k//kMxEjPitQY24RHcxMKf611dwI2INWD3kk
848taIuSrfX2o+t8Va1G/5NroBld/9a04+59F01JZ5VOkKmOyjk7rhsjHsjGsxogmdpmuqt80ucW
3uaWbRnXE16waaLEzKdeqs9SDDB9fdwSk7SNyvDDbjDdwCvGt7pTLVN39Z63EJZZzpyndUgM237+
sSqfED3YpeBXQhH6/CjeOB3z35el9WdiilIY2SYhy6fy44UIHVbxdEENrnGAdxsqcHVLGt8JrKGL
qLTOQ8rOHpCxRr2sbqtd7PyCzWRr/yNB53mh9jqwKOVdGswMVq/uah6yXWG1V2csPweLw5i5+G9n
eAk3DUyzZS8ovwFQ7IpJetGr19Jqz7bR8RL73r4s6yGWljR3SnYv2eo8tQJMZ+K6ipqk2UKrnH86
zKxBv2ln21qDYVBjNJBOEnVO//KrNOfSLS51Zo3hQNNV7OfjIXW0Q2k3VzvrI6pwSWAu7evI95OS
Ph1nk436oO6OKu8eTCfJ42xWR+Tww6HM1QE50ZGf6mpQIqMPFDvnGdfE2sl6P2/1f4zhoZ3W/7m1
cWSt0K6tR+CnVbMId256zbfmRyUIunUMzoHAXUdzn75HO8fH41EwurU+d/N6IXlxCfQFBbzIdTfG
e14HU2dhGaH1ndDEfmF3nrrkwjqm3+bR31AhSudoFvUVGXfNvy1CuxcP+W+U2dgdACTDZajfOaWD
tTF2ZZ4MUTKv6JF0ciw9bznN5vTPNTC5V4r+bMLvT5auXvrVCdNOvOd9Ol6Rqxqh47JHYcDzw7Fu
T+bvZFv6Qj0nlXVJK2WGoukOs03/U9m7855ozy4cNHASY+jYODjVI2Oe3rrB381uF9iNc22y+dJN
zcugE8VbtJ0eaKgUQs0dsAS2jggIIa4Zhpss6IolyjbtuljmiYHzaNnZmfTjK6TIGCTzHKN2dUJ6
FmeaGTkKq84+SHceAr7+YQNzOpA2RQ+lDtfY28vr5A+sf73tltEETRfYWvbJgPJeDpwIhWs/rH6X
wwErsdfE7/E0j5dqUcguKMMzlBlvZnfL+lULSt8JC4TECxWE7VBOh61I931lHRCnvXmNh25Rvxb4
vTxmerK6slA3uinObP5zcMtd6WK/oLfgQLPgETtRVMrphZ6kV9NUu4Idg/jXJJj8Bici73JglEZF
2/CwhoaLIdC3bPOQMVfT6HSWst55Bb9HZkcVmNAgmTY99oPxN0/St7n5HQsM5AJt9sF8HyWt8yTN
KebeeFcry1ODIW2BjAuZ0Z1oWdfrrKnXmYGxJkGXgrrpOJiJHmxqPs56yoU33NbfTGD6uCNTfHeb
s2My2/v5+qgS9TZbDWt5kewnYvwYf1eerSX2quxpLJbs4oLVRvrIpqJnKTQ0vS33zCdMtakJFCXi
4aZtaQszzc0u7EKPzaZzaMUUh2TR/nm1fkSS8g6bZ7A25hbpOe2xW6z/DFEt53rmh3FHhRAie8jn
+pymxl3W3VUN7b88XwDq9JuitD0Qhvy28DlGpp7+hQE4E8Wsx5XmPbjK3Slbo8ay/aQHEV3U+ERj
mhMo3fuZuYTnUvypzJp20uyLhBF/p5gZnDmF5t3Gr7RCNloKLmSGnDESlXhuZy0ct/4pZVQCUrYP
tIJ+zaSsHknCB9bwBkqVGvE7yfQlWEt6damajrZSHpF1Z0E6j84Bpe89N8aTJaZbIbznLUknIoEz
L3A7Pk57W9k/tvfOWf9j7BNRRdxt0Nkrj9b2ZCvzdZuK/bx0V2O185jWUpbNwX2t874O13Z+mUVR
32ZzftbtzHkz7OpZ43AGcdqIIzbroyLCbE5EhKeBii1zILl1WffGYL0XviQDfXCKoHfxpw/+drFX
+dU49tVjRJebGU1Wn0W26xwrPfEjk2DpmETqaBJujNxmby/ZDnV+vCYf2KNfOm9jvKzjvmvvs7O8
F67zX26V/5HJddep5ju3FilNU73txlbu5qkLM50hhvp2MIZqJtE1cSN/MFnL9PXG9n6fbfFlFXa4
UnvWjBXvm62fOyyKNJaO8ZIsD53lVJwixMR1VahjgBFLC4LTxGu27bZRvE+99e1JdXQX/7w1yOXw
nA+kKQWLym+c7ElYqtHcF2kNblVbbDhp/9CXImiIPFWZPBCjQm5vXd+8som8wUdokkIqOaR5+otL
L1xBXJIzUj+i2KucfVrIo0h1IxgmEWy/jwdNki+rle3zfjj3uTuGvpve5hpkAUP5tbHNfW+yghC5
gLgq2Tde+kw9DXCr+yLKae+m24mEMfB2HGu57h/pRdzPjhP6o8s4YR44QC6e0x96AmoLDCsBWjC6
bVf/M++8/bZxBhgV0oY0LrN6N9vOPtFSumM1+1iKX3jOF0wxML7SxERUnDN7YlzXYmuwLqbRR2uz
7LKmivxJBYPGr65s87PLiAF99pBMCuA2Qegm0GF5QMzb3rYFY+l0a9R4ykv3aoj2MtcJj7Ta05kY
y8EG/1hDQqhv9MDuwJAv5eTt5r6Lkizn1BibQ6XcfOel7d7yE17iobpSB7NvKu2nNibxu79RDKdH
qp8uvL97Cb7pJ81Og1XXShXVdUGzj77DnLtPygazg/lDjvZ+E/VVr6cvg/NRNeNHQwUHUyIz1+C+
9CBvVNTTJz1w8DrXql9PgoyEqTdj3/Nvo1nEJqvK0tSEEYnDPOrRUlI2Ns43cxyPk6FfTT0/pA1x
4ra2GwvzXFMxG9AXFlVrfZlxj5Pf3dLh4h66niTidIp+b2Z9mQ48feGWls8NcXVID3Yl03euUfii
ErO/F3Whwn7tn1zCun2qISVZzJtLEbT2G2OxdYl9nFIe8sJ8LLrhWqXqcdSTB6/Uyc3Wxl01pVnQ
dNOf2VkPiWTyd2VEreGxRsmjy+ZpzR1CW6cbo8ISl3q5b3LbjeEtjYvT9Wdt8U14hCGkfye5zZud
xhgXHpKShbQjKLRHa/zc+L9CzLbYZwJki3yFzCv27Tjvk45qbJ4HCigeWmMhzTmDMNmiee3PTrmQ
uOXG5oybOiv197kjnNNvIl05QWUzXLbNjm7RJGwH5wDYG6dbcyOSBH7F5ys45GyzHM/dp54mW9Aa
+ovgKKlXcKa1Cj1zLSFogAoBaBJTVRwA2suaU3ekRi0spdBjkbA9oY6+GuWSnHTNpy1U2tS21/bE
QjuxrswJ3FDq5xyl3rM9FS3J6zDaPQJGYIzqnRognXlKXtpiPgw65xlcybWaiu9+WP/02iZjUmL4
Dlo9Zy2eHpzJfxIzmsgMVD4TivfKeGocn2Ru3ra6WE92rW6t176A6Bqnbs7egCubC0cd0JsxVuHG
LLswvwTT5rJ1atrjXK7fTlqelck61XUeyk75lfoe8ENKY4BSu2aQ93TzkTxghxvzvQQYg9dC+7Hq
+7XmJ1rWJFaddiLy/KPkwQDz2o4S731ZMVBm6YOVMqh5YjSDdWtOtVBNkAjn6k3ZbiNXUh+Mr9z6
BQKgPQ5rTmnrYCmAXPrFvvBcVeFaMPfTeiXoN12Pmg8K4+r3Tpkro1m9sx1CUDh8PFwyNqB/MuUV
HtbuKGYF0FhaN7y8NpBmT2cI3sBC6++ZPX8ipfzTz5XzatcdncC+V4f9uNb8KisGJ1E/NW0dJBR5
UrCijp5TMV94O9Uv8VI1u3RdnDP5Dh9Sz70DfjMnajHrBo1glkUF2D7Ovjqn8ncgnBpCwqEeTSD6
iGctph/2RZ/bz2EbW2BbvYgq3XpPWklrupGG1IjeoH8OFLoBPyjNiX/L45gKKV0x2kOhW4/ekG9M
6dqbstsUqtqJ55Vyc62vI6erY8JSzLBfdEHAlN4CqTiEHg77oVpqbI5MvdkA75rh/D3iC9Eib10i
tMdFYBbrOzlq0EwTusKZ9vfAGdBC6+BcblXXEejozhI9y4i7XgFoX7nwx6ijnCkSXf23REoR4WEK
BIQYZmnrQArwq2hhK7s2+UytDr0/IFdo+tXT7A+gbY4WV7JHhyv3daY+2rk8Wll68Vb3YjPBBEvz
k6k19jXtZyFVXse4SSHku9+yceUmhuOKmnqnK7fzYC4/Tk6J9iSL3a9BQ032rz+zBn0yv7vEt65J
PRnfql3+0NUcShAJp+iHcDKbu7vmb0VZXqZMXbLSQiQPyZAiPxHl1gVu7oJIKi2c3GwnM6Jf8/Ff
VhRXB4rpROpizKrz1++tvVNusW5374a5YrPOS5+OHPM8JmVUOMsV6eAOgWJsbeVhcdOvNv0dbgp6
IDIbx+Qvzk3U2z/6F74yp/sSubbXjOWp6rtnw1zOBXjcYJav41LG9eTH1N+awBzYpSiRKFJMl43Z
7wXxBLKldKGYVtCm9EXl232aq9em438EFJ+G3taeFSXosARlSI/UCTn+Wz5yZfvO2c6hZqphfq6N
xYvtQlPRYIw/qHFYQvLfsJ2kMyNnrL/lpH8C9/XnfuGQWFwnKAk4CF2h/RLFf22vIWI4K6L0N3YE
E0sHN4zwuiZfizOpPNtb18WUZuuhbPM8NBvvyZMlVcvpn9JI42XS12OrZc8z3Rtc8aGl9Q9a612l
mfATNvdmpM5Abfc170Ms6gCaNTHYJkZ50zNP9HI84G3/r2XnQqyjh5NeUJQ0f9oJ+FjbcGlVi7dx
nCa7MfXiKp3zEMXlrpm2iq/QRPMCulRRLhXQEPrtjkAQ4kMicI3qpCBJZnvRXPXjj3Bm65geacb4
I+y5DNp1G0LPBgqXZvrld3ImRLfAXYLYI8warPGW1vh7X58+NGfaD355oA3kRgV5+oWaHZw8Ofqa
/eJryRRJmXcHuM5LMqKAH83kydGXqBTeMU398jTgpY+0Uf9ohyVaK044p0IGgAvvJGtQBy2VFOVl
3c8CQYHNTrsW7vLWUyQIrdEeazU957K7W7aK58peL2uN0LvEHhEvvjh3pYxm0/mvoqchK/Qz1xWd
HNNlle+IdQDh7K0Bf9Mug7d+6pna47F+3hB07BNlvDnKf9jEdhtUfQLF4prUa6wJZeSn6W4lzWrD
fC0GrQudVO3mzhFwIu2Tkyx3IvJUhDsZ4RcKgNQaHxSvdmg4WlSrcg8CdaGGkVnCN6jf/C1nNxHT
JATWU5dUHFrP/jB7aVEivsUAQo+8+HGXyKuci9ui5BSmdut+8FeZcvx7Yfc7EmPWGIuFxK8gsiAx
xHPZsgBUW9LGDfDJZBgMDr5EadtUR+k0O7lqt2a20wMG8jduPwIasmInxu0+YyFFavsw6dqHjXIk
EFvxucn2lubTw1Qkd4XBOnQWLj5O+b9dXX22lbPrV/1hQ6ZyUDP2apj+hb14rpshrFfjgBpzR4VF
0ItfuGDTxtDdvntiwnBKX9OmDat6w8Cymkze6snT7cgm7Ygdzud1hhYz+OY5KuXHaMsfd4WV1CGp
3zZAsW6yu6hL/WjNTGS745fTpaees3atp/+KTZ7qTv+7Jr9vqnKeXJ2N2/bvad/HncUehBwdibHZ
8k/7JOTqO4A3Weh/vP3k1/9YWR76MbkQWREpX/8mDpiGksYPsGMdZUZdaJk9KM9iNrKWdzDLGZLY
OxINTXqQrP8Tms6OBWNA3w75vSbMWmZ9GvbEodqDMCXF9+IvT7XXsnKuNKu4ZVAXy61QVkgtxM88
Lu9iHN7YKc+1U0RDNgGtOcc0p02sml7MWoQoiU8+MpzfXIp9r1r0QOJ5aHjUrOqkJ+ltqVk6vPKE
r7UMkkS9Ci+PrAKDQSqttzWDaXEnCAo7KstlzzNWhFKSBeb4LxyRMezscSjkdWr07+GXihwL1+PI
n4/SGJ6HrX2yvPGYyvyQWCoSzXxJtyIypuYrtZwTwn7IAbFDJncpDDvyx+nczcZ+mVnKtJkO95xp
Nxls8MgsJuYPGoNIvHD0uw9qCP4R2QB/3X9L08V+00Smtj5aY3bwVuiCobqMLQ1Iwjg4Nu95L2FA
kwtKttfcc86brXXBkLUgpFJs4Vqpez/VuyrTL34NCMezW5fjdV4Mtgv3RF3Nk+uvkds5z+mYQSFT
wFXq7n6Y8nM/N3GSFXsp5wv7SejlxXGRI08FTAn87Sr1lXIY9sipYq8p9jlQwOpoIZEvt1aXpHRt
z2liRvoEYls1mh+6mXaGeo26VYVeZbxaaXKo0/ZEDNFO7/r7OCGa7jgdcAJGms1hnlNxUZVJVGlA
Eh1SF02zd64cXidXQYDwsvXjFNSqPlcqfdA2phdkklXENQwkUJAeUlP1VFzYc+M5F4dV5Ge0vcTR
JyBZM09z/V+VjMyp67navMeUftpi7AC81BQaBQDzLxw4suACr59qZ3lFj3FhozvOGQUqglFGzmNI
z+ndmrVr4uaXetmOtl+MwZDOf2sbnLepL3yIR7/CqDk5+3IGV3YHTge6SS4awF+Xb8fG2x7WGnVB
LarjVLVT2NvJc1Wgwph1Z7fSTRMsXvJCkswcpIX9aOj1UWojA+DW3rR13ZNq/K9t5RcoLqs2WTiy
QBhXjv54kWa2WzYDOlqHqAVB5LLYEcan7QB3YEjovzl1tvu00YKmLLO+VCwPJN2FsJgHdJY8ZZpD
KaTNW6pJwlg9eVFSPpWVuhEFg/rOhYwwbtqcPRJB0wQGoH1rG+wu8k2X1jHn+yTemvXe8QLbbG5j
02PYmvjsivlPY7TRNhaf6zYdSj27wUyEc5k8b2YVMlSTHzSDosr7OmuRnsmo97QLnVB7e7BvVWVS
MZt8mKgPSs0Iy8156zp1GcwKV7O1S3umbalNITdUGq6m+1zlVBMM6eOsGXwL7SXD5lnN25+BAP2p
LS7CWNxbsS5np6V+DVHKvSpJ+cmXHdwXF11O2xRzoce+4Qza1anhqXnWXqy8ILMHfWFDHE/SLm5Y
MpCyXbkniI8zov7pAMtjwMnP4IWZeq0Em5BWOscihw2eXetPY+nGfub/cQYxCPxuerNkhvHRj0cL
OXGLnCHSsvZ1s8XNWoart7HkSkNFk97qoeHTIe6bl5Ia1MCZLeu66tzaW/IyWBAsntZf/IGtxsQb
1hfl3ZlI4B55Lowx08NWJA9spodM609EwO0n2/8zmFns99pdiDyyNRgnmbBT+2it20tNXDnst/WW
9OrNEm6BmWc+V336krrylmTDea2Kj98oJhdAE/bu0TN9GVa9VKFRDs8kAR0ReMVlRboiA+wuT+2/
qytOujk8lqn/+4AeXK5IEFARTPTzBmKxgq4UT9SnBB2jEMIK8iS112bNj0O2PPABpcG8mH/sQe7d
LTdCn2bBnfW7TTV2tTPbnjGqjNMMrZrW5V2oswvuU412rWyz/yYkEYQDcmYpZKRWmrZ4qmF3x5jr
bD+UJnGM44Z6sz6rYemeM5ntzJxFfRXzMd3WHxtlSjS75T8eGzNEmfXQKicysFGH7rIpqD5mEYfs
HbpQUnMHJr68KQ62yN5GvAR9EXvZoAWIYtpA9ssQaGg7aM/d7trcPXQ1AJ1vnZbR+hGYw+NaMIwJ
o939v5LWJmH0jtf3JAuUH44mslMunf2mFwtyWCDzxcuhYCs0Wj00Jq99HZlKPlHU8uEV1qXYAAtX
+KFieofT+pps66dCb3Zj2ggnu6h2GRTrBapniudB/9PRmpp74wNewbdtRPTQCIPTDYurt4ZrTnZg
thlrvNbNjSI0ZHjDFovMuMH2y2DN6qdqY1fTe+OASw4pkyJiU6vlzlrKkyn6EZ7lN2UKymgasoO5
zGbUNpSZNf0OWdWb7Zt2nFObRmQD35/j3H2RXlOtvbhL0SFK4PJHsUuc268sISOElKveQxLjWMXO
Wbo1lip/1731bdXqf2ZvfutFxsnZPvY256BpJ7t0qp42MT2W43poLee9BxFGhpDG64aUqtbirqYd
ui8fBx+kcZv8yF+KL2NxjtY0vDYqIV8mm7xfnfUNp1uIxnWX+OqZAoLfZW4M00ySGFKsH17NMrLC
ERtdJve6kvh7DHCI6QlXQ7iu1rk1ee/aROw2vDR1nb0qPUWN8EmmRME9mb6W/cSjPjgthkyMKRVm
9l2H/jicU4urfO5eORGK35oalnnSYvzQbussImSq/e6LzLws+jaHmtAmnrpxjlp7/CC6/S0nrjFC
D4HI322yXT+3+Q4j4buVFvsxbcvYV5MXbQ2I3zY7u6ElXZW2Y6Q7AKciYQlIpkPlJo/sLB0KUf0b
KeTJnDinZ8yfFnP8V4L1cCGeNe/lwRjK/ywYomDzCve6lQiguySPGsbnvTRkdS9n8qV7RBqD5fys
sxqfkHkcrKoXwMTWc88b7S16QBkK4XraUJy1jcGwF7R5pLN84THXb95AwY0+Nq/omq4jx34A+3+f
1uV180YSppK1YcGBUbPc53Vo4qyiQM52Ffw5RQFjtT2khrw2qm7CyaKVRG63CvlOmGqkGqXCAt4f
X0pb8Ve9l/87sTI5zHAGMEyi0cbYFx4YVF29J4UJ7GEMX5aTx6L5bRfpIzQ9gbPIBfQzw2ExxQNC
D7BgQTUmPG9ZUfia8vsnODY9l5iRnBGxYEvXJArKBa2g8l/UaB9y4YGEiOzQavoYmx7CkNY2vzXZ
PguzfzamYY0xUOIKgzo1acaMnCXzLk2P1nvK5KOPBr9b5Eehs4cJJpy8rD85WZ7mWjlXVIChv+Qy
Zh18nusMDNnWl9DzYItZJsIG4+JOQaRGqUPncIbYb+dbtWJIK7Y/sLZWoKPJumXT9mQhPJ0Y6JIB
jkhf4C8KoV6VUb67TnVqkNbLdj2hVw511e9TY9LDEjaRfvaYwtKIyN555yJzr8gbzKolmqT/ui71
cHKN5a2W5VdZLf9yH0mdtfinbUH+kzMA0Pb3xup11ryKhCFwRBSegcTR49cmyt/hMW/nuJHTQebO
qbZNjPLVfFeDiUZCxFarVQw/BMVWjVtEbtXirpf5XaqacBXv7OjVvlmNn7IzRmovXX5DZWtGdNpm
Ue5liBCk3u6pj8rDjbyYwLaMN5kYJyNdzjkuNkg7RLi/eU6VLLYn8o0f1zWxQnLrz6mSdZTrFUb3
eoFQVna3G5W4UXi4d2jzCwbi+aHFuZ1mycyYCf3S2RNqDntP8B9Apz1HHo2ZeW+8my3NjWTA1J64
uhPmBc02kaZtz4SWJaQCo0BD81CcQFlEyCALUs+w7CPx58G86h0/Tz/YU4hkoAwmTb94PaSAyNFi
EQQzxOaaqKjxoNVHz6CGumCl2UBZdH/kqwuwnApZ6Hh3Sw7Ywu2qQ1E0XHzLCN6/LfTcedN3T453
XdhR1zehNaioXJ1/eVGdE5doXjWw3q3NcOzSpQ1pZHhSFvHPo2UcusL6K1xShTVdV1FGNUhIEXYW
EBTloK1KtIjLoYnGyZhvmWvBfTde4GWIr5ccxMAFAjOZNIth+ZRd+wdsf+HzFlOQ18az6GsONQGz
OArn76zothQGb3LlucA2o9VAKOsfclQvNZuK3qO2c/w94QKI5ORFy3AX5cWfZGwiN5/2ltXvSpws
v4GAsZ408/ecj+fBT0Hr07x6SYztsYA01zVjJybn0lO5/VLoxcUs9btXg+jlgHRnPh0z4rd/2DLE
9GuJJSG1+M6USKko1N5GwifkUl5drmZA3gtPVxZZOt07hCzf1iX5We3lWXO1c05DKXV1fhmgZmfp
aT75fcW951WRUXj9CTlnpLziMhdOBoFsvTEWvRqDd18zKtkUmKlJBU2A3fwItCAjF70ViFiivxgO
RKrF/gaymQx833wO7LXH3O0Q64/Ds2VPiLvs7FBv2kkb1mO+ooLPzfXJM8fvWgmKiXCGQBO1zviw
LVke2hl7l6THMxxF88AixBKEJS0yfG62lstUn0dGl4Gx1fygVxR8aK4KAjGMAkqBcatIuoOhinsC
NXUcp67ktKGsNZHZRR/yAyGy0W/7bqA15FFY7Zcwyr+LUxunQuVe6JtrtysRuQNsLdRA1gfokq+p
0o+FXz7RuZK/N1mn0PdlQHPp50h+T994B0ilGfRPi1fXDzOmE17tD1OzPyeJOFK6eRpsqfHpiJFv
pewuaMkYioxkV09VNHd5rAx5UIN9mHBWz043UdsAAInDbe/11etoj39Zkd9HYz2Xo/OylHNcd4Qy
kcNxRoB4FAI5C6xLPvRWZKXdi4OlDDkgT0yrMQBLq9HjzhUPrr3YocbI6I2ih0rHRcEwe7EyFJrj
5N/aDGY+nf94c8e/grsqmVnWPLNjch3h3VkIomns30RpwFU2hE2aE6RUNWW0eaVvqVX9y43mqWYg
C+aifQKX3VtJe/S77LZm40EjRm83j4hxxFa/DyUNcnZrsSyq5Qt/SU6fDKkRQqVo/Ngfauxchcr4
S727zxHm1Kk6ywSF34oJxx6v/Nml8oxwWHPoii6c2gyfU/I4Y8XytuzceRJ4MWuPbtuQzOInz3aV
EMlpmJ+Z0MQOoa2JgX0KnRLbiSdZ9Af8+ovgz/3xx8ipqG4sf08u/afqs5uWcTbhlPwjMMYgGG2/
XVoKtNwaT+uAiMLW5jPerQWvv/MxGGsain4JZQVnI9lS6eT+9KmQ3hpDBHWD3N+duH1LgHPk2iQ7
vnMpRc5Q7zLXC3NTPOEORdrcIKTIfevTTuWPGCa0p7Vl7013MC70s8sgo7ovBDUS8WL1j0S1FNHK
2LvrUQRAARrH2U9eSme5eNhqO4LfPCevwlHm52RI+OjoY1n7NpJ999CU8qsrmzyQipVxqborbSVZ
oLfTRzlsfkzh0o/J1w2GqnnvKg+WkPp3iLyr74GOL1pOJFH9PVqUj8OzNIn65yTTi72KZ1o646QV
G6NF+ailxoOYqLRMxCGnCiVxPLJA8zxwakx2Ba4BNJSdHWAktpAYz3sSL6PGtjbUBMlbu6anqQCA
d83uVFjFpRitw+oskd2jNR3caGZQGrIUlXH9T7M5BqjVPgy2eJCzM/NbV9zFVtS77QkC4QPhQh/w
GPD5IiHRDIkCZTmJetEPmdV+joO9J5yM33NZYGC17qZr7I1uruKVE7RxupOFoNMQAJfW9jDgQmgt
izAcXHDWdmPt2bWa80/25FYzc+/AV+691PlKZIpa6jFH4GcTwdhZdqwv5r1Nt2jahBvxbNydDD3R
Wl43wfpMIOmR0+ueJ+KyjZ1+YUG19tLTQ+W2qMjWL79yzn2hP04Gb0Ah3HPC0kVI/DvfxRum0svq
sf9qq8cMYyl2asQzTbMejTq5Oxg2sVKN2rkwjfkim+RM6gdHANG6fWkBVHGPxSYQ+xlxRQe5jn6J
Ksu3npRk9OmYhqCc7j33Yug2zVPidRXhKNaEGNBj3mH1vtHTDVhjrhmfjvlvS6bTxqcSubMTFwPt
ab6fMouT1Z12DNrp4jK3pcdm1f5H2XksuY1kUfSLEAGXicSWniyS5e0GIVOC9x5fPweajcRSVEXv
uqc1Aggk0rx377nVAgXrRg7GLzgjq7gxjv4QnYZRPYElYwJpsL0MYRxtmNlTlFNBtUQA8E2Vcm/S
RCIndqvb49maJAVfbdVm+WNTTLeWb6ClSQ4jDeYF38B6TMxxy3c2UingsDXiQjhY5fiKbH81aP5B
eOadFjoUWZrqJHAH3plsmZAOZfoOsSwEsHo6MfpD3ChBtCm6oKWsAhkshCC1AJS7FO5wcFVx3SCO
bWL9KEP9l+bk705RvEur+cWk7G9Nt9uLtKHtxym6EndMXcvKpNVdfEcediuoptNhPCbDsJL+d83x
VnWurQNNow/Bp5EGOx93EmfkK1tL2bkF2l5BIZvCZlWI9BiL4iwDOs6R+62N1W7oQwuUL3s8xBIP
HMSuacUtetpvoJjCI1uHmym0vru0eBZZ0KMW0zIOPTqtiKahZUJILd1B1Netvp0qWjfSf9Cs+Fvj
amo9VflzElPHstJX5EHnKa+OZqmvc41ppmRQQGT4XhUxAzb08aRlGcLBEpNFBYu33rN7oAyW7qi1
nTqP1mQO8n09KXWGp6TNUu4TSt8l0VbfvQ7xY1GjmY0PiAvWQk33wMHWkUudtgiWgW0+ekV2RHkS
sCNHKwsmhRYipVFQo2+uTimVMhemkwEt8nSkeXCMisCngFlsB90+ZH1+l/Pdp0V13ZY9nuP4VpKZ
1TkDrbFqbqOSx4aSLhvsRype4wI6251IGJyt5547Oz/2IR4+F0FVArRIDRTI4lct8k9mpynOGvWb
TVsI8BI9XhRYcb0RWXOvBu0FzBDKNJ82dOLQsvKb/q1Nmh99Pt7ZoXYK1LDFi74OYn+VxxbqcWyt
i7jR3vUa4RID/inmUA7YBh15yPNB4WujMrK4Y+zBhOCMI33Xkabm4L8AST4WObXJ0NTPvhFeua03
bVuHubmtUK45fYEmUrcQVNfWawYqY5GmMbJmkVNbzCLcQDotwzrqb6c26g7AE9KDiswXNzMeywZL
Q2vtG90+jRay6pi4zOUQ2m8+2I/lUCIo9cZ6rZxpTRPxruJYfOYsJ9eql98CrCJfwOg/0gn+tvHP
mIg/aHpEc9CWoJ+4B2lOmSQeY6Y4UJvnrGi1XRnY4eZzHMK/8ASkKgnAdDqRdc4FnsAamBs98BsU
Nez+R1tHjsNzpQ72BZ/gI9OFcF+4YtSmbZ3q7AX/wypr0Ya1mvYhSl6cfGMIkyCtp+oUB1G3kSUr
yZ3TiPg/wnUFjBN7/nWgI35f/+8HWlMsngAUzC1z2vpOZeeHsAwp4gXD97qFcx8KL/niJX7kBSmS
kwwQqeCCCJO64AUpNVlNGqY5vCBhrLCT1ovU0vwz3VP3i9f38bFyqTmsGjSBDlxivpU/xkuYNiGq
zxI4doJRkX10o/s4KFIOiInWmt97d0I0iv3Gmb7gaHy8MphJm7dJoBkEWOsCHtOmU1apumLl8L1k
rRfdPdrGAD9sYqMYt53DaNpf4L8+fhyuzhpqOIpsGxKiLj4O+lZJqeUBPWItbm56j+ifBb784puy
XQ/bIsatzz8O48ObBGY2hz1jPKCXR1bD34+3arLAaMsqPAwqTdZ2ETiburZ+Tq1OMTLw0qMHnvkc
hvLNS90njkosGspgULlIKXyUp0u85May1+Jq9fmtfXgWlg0PnEQ0XccOKuyLO4PBWCMcwXbsjsJZ
N64Fkq2nUTWxS6FqG3Qvn1/PsPipf+E+LNsU0CshfsBNsc2Lhz/YwQAWRw/3LRYHgjhKMl9XiRt2
+SrUcpXtcDB2L5oNXTMcdInVJbNRMo8YRM2dqQZFMcQrwh8JbjXri/f0YRKb700QBOMyNMC6XMBP
pOEZmG1iNk++nb91BnFxC1+I9quMm49oNi6EGRnsiUkbSl4GkBpNU7bVSDeEwR/tc1qv67HvRxQx
SG1pY3bU0wQS+K58bnvRY4q1OC8F0lw5HCUPQxXmS6nVjAjBsPBnja1Kx69yIH/z0y/eFcND6CTC
gHuzLmnFGl9+ETtjcChFEpyhh/IGzKLcuDlbEEgqyVXrlfZzULoe6kNmj1CoZEMhU75WhuXSKc3j
x7TCHGDM2I2eXgn+4KHdkF3UrDlI0hTIDWf8MeFOw90UlOWmVYn/BQnvX6+V2wcA5kodhu7FmiGk
W5elhoReUT65r3Gz1SvLKKav+ODz0L18XDqfEGg3ORPHLoZPPUBa8BXsHM0IcQr2bTHSlM3dR3eo
jXzbT5V1I+OaGmheJLn1xcr4jy95BgvaRCYZrFbyYgWmCJYNle+o/dTiAj3kjqvdD7rRDUveR0EO
jV18wWL+OKvZFmshPFxo84YSF3MHgMh0tAkzoAzmlftoriAOUcH+PU3s/z5NkQIKWMo24C0Bm/t7
AqVhmJotPOKD0ZsTZiE9yh4FLIyfLUyA4zSEvfxiXfrHy7RNJgLdZKOhg+T8+4q1pFFow55EBpFO
/qYv+7jAKtg1EdRcA2VUoVrnJWf3CpYojULz6fOJ8h+DFp4VCSymbs7/cLEu5qrPQvDH1p7+Bbp/
mSS3oe72X2xrPr5Cl+/CMMAykWZruPNs/ce6T3g7pAnWrh0jKts32BGxcEzysWcD/MWq+89L2QiN
lU4oBJ/H35eC1lHmWVX5Bzly3FJG9FSmQftM1ODw8Pmj+/gl8KP4AGwxp0N8YNonkeFN9FrVjlwC
dXKGPllpJLGcjYKkFr+Zgu3n1/uwheHENQPdCb2Awfshux08dR/FeAAO5oAeGhWgv3S10jpDYPE2
EZ/gIhusr3DUH6B/XPQ38Zd0cVzflyD0QFFmqIs43tc13VZrSIJtEtRy42V0Ag1yMdY6e8VlXRmv
jutbd5//5I+jk1hT9g3Kgf1oUZX9+2VqdYvlQoeFnY9x/zqlXoZBZmCL+sVX+I9fKQxpU34ySNqA
R/b3dbDB8MGLJDwkWHcjeprkbdhyEw6WeaxzgbjDHJyHwrPCZeU4X0WJfpwDZkirEOA6JR+1OQ+0
P76OJqKwZVZhsBclyRfvWVwZUEEispeWoRehpLGnJPG3JNfbv6ijlvI/T+l8/jxguGqkasN9+/v6
vR77uBwBWBYSWd1YlfoTkNIeLWobryfO/v/9EwU7AskRgKVDZNHFQpkmCf/JH8gVnErKlUFT+9+g
wJY0gYL4x+cj6J/Plrwycw5H1YV+Mb+lkhJSjpd/X+liLDaOKGJ3KxNlPpHyUdQ7/OB6fwZTOD1S
vbXHzX+/vG2x72UTyj0YF682zapMBX6Z7qFzhGCl8h6huj5EJYo5ikIQF+qs3ZSVUYdHCjFfEQv/
Ma4l4wl4BGcKAbji7zfbGbIRZph7e26DKjsTc7KMJAZT7KLhjdUM5TpwdLkPOEwsp4FS3uc//zdO
/++9CkNrLjXzFbPVNS8+LM8nQrpyyuBAZyBbyDqEWW8U9pWrUrE0MlgIVpQ91FXa7rAqxAtbokFS
IwL+pJn/1fL2Xgb75Iv7+sciIWy2EmRi8nI4I/z9XKxk1EqMI/6+zFCEYmqmRw3/+cwr+Sqc+R+z
NuAzyUmQrhMr0sUAtIHC2Fatqb2J5mkDxyXcgEhB+urU0bL08KPio+m+GHasqvPfe/HkBXs0Xhw7
USQcF6/ezVq9dwWePmMS5aLLhmZhhrhOMfS3Kr8yRY1WFRxX5ukxkBFB6zR/SJ2W1gVda5wpdT1u
dPrzufuKzuBVn5MNkTki8+2781A0K9/i2FTr4tH3n2wjfslhYIQi2NnatO6kMyvp8xcaZ/hbWqp4
7a8Cluqy0nJ9H6X6XRyjf8gh+9U/1VDvrdq4ra1sD7PsiOZzCXxoHfTqh6j0N2GD6ygzfdz0pAsu
pmq6t3Ws2pzzxTpN4quCThryt+h7i19/PejVg+0jdqvFrYFPNU2TX1pAjX7MWnPtJ/BlkOIdg9gl
Ai67NW1kuoVBU6y1V4MkxzlNj7QP1jgiD5jbjm5ev0yNgzRPoISkT12qlLxFiJUCBRNAsBKB09yE
c6YCq7cYKH8n8Z2mQ/2ZTPiIg7PI0vx+mvJbauNvNf74Js/3nZjWFnaZJsLeKV5Ib94FZHFSXKXa
6NnP/jCccN7ehl57Q31wGZfBuleIj93GeHLqGt+W158l2pGuih79tHi1sB/HJIo2brpLBqhv0JSb
RRjZa06KWHsRX8yGJxHYz+wH46XILQ1V6rQOkyJfzqJqF2ksVI1zG8fYXoYOpmXQ3emWXS7HxLnr
9FwsK6bOTZa56hzozorUVCS52riFAY7hC3q9TLMYVW2JkXmcNonysLk6vsfN9E/1ELy0YN/0AIRu
a4zI8TuJWiErCTfI7f4mrpo3Q4UvdEBvEhImcLOds3zygGNoOApjiQ3RCM8CnJbXo1OsymCXt9Yu
mkioj0ktbWenrCz8g5lhg9AzWW9A1ELuMBOyTEhuDk00RGzSfk1BV61rlgInNl90TWKqwqarqmIZ
C/3X1BEzZfavnqLjgXknd/XbqfHRmoIVk91BVe5Bcu/UTJJyQULZsgvcgmcGIyge5RrU/kaOFXwR
qG1+G65CFD64XOiyaCnfnJdN4zatcYSOzXCGIGsvsoavFEMZYl5ZPYu+3kBH3EqsgHe9XfqbPOvb
jTumP3ASmFyF8qrn6vMAoz+OxnHL0m0iXR7PVR3fEJ5xmCqZPKRq+uY7abJoIkzlIu4mfJ8YgK2B
Q9uI3NZrMOFAr4MNlmlL2OHEm1iIStiZICpQ+8GlVNAX1W0wBe4auVfJ/6XRZgAesu2GN4qOYqm3
bXm0REfhF4/5igILTketkmdjghyjx/jvVUuW+IiectT1aScKTjm5bXsLnwMOMkitXjFnJzCrtGLn
6hX2vKpq2HKN3/Uc41OL2Qo8U39jpOFLbmPwUM1BGOlKKANln8n/wMoRJdNTaPkrkmtBcenOk2AP
tRkTKvRFyZ4q05xbEuJRlftesx4GFb/jzX8UVBZWA6gk8vr8exveDkXzfcQd2+XwK0ETpmSxMr0B
3Epm/ShMc2+XoodZYVBfL6wfOOmafZAV5poKQbAKrEQtXBk+2AlmiLJH3RgX+k0becXO6cm3NJCF
ntFPgmYZ002bG7fQ6/bsT3+V6MSlS0/XMNKf1WSt8hT+U94e/di4Askrl30o7KUOeW4VQREbu2Sp
leE6t5JsGdO6WFCIBxAaHfMxPwF7QqgOQXCRd9Y5lAmu3tKZcYbKBUrCk8vqApdF/SMrUCVjTn2u
BWfOor71auvBHSJ9rzJ/2VGX8VV+4Cxa0sLQtAXK1HNg0KwsqlouKUoAfLH1cmGRk7PIWDvsxMF6
H+fqJEWx6zyo6D7S1ZoCsAdnAS77pgmcqyQNfiTQMtDS7KE0IpWo7J8NIBf2ZkhXw5Z4V/wUrmqD
PV7hcK74fK+9iEUD5JZM9rWKaKxj+cwb4HLlnLnoeqdsHFaFN6wL2vMqK79HptrVU3djWQTm1EX7
DeQmPJiJw5TX0QOLHkjTvK+8qTyQAB0s406iv9LqB7rV/jZWEHUsm4nIdjIedYDRTLtNvJBT84T0
VVcrRzCpNZN3NQ3+N6csDlnk14fMsZ+zzhtWZMzmy8n12AZ4EVaBrIbEpAfmzi7EDQX4VVRi2PDd
ZyRUtNzcFSFj+4HBAU42/GZ1KCdco7wJQuo9VX6vrHHHcrCrpHkDD+1ZaNqN3Yz0XvwXqBOvnWM8
5G0aYRME/xhWJ3/K7hosBwtHgH4RtGoK80avu+cWzVUDQHedFMixCGg7usWAamVCoZDThTdNYFuc
SlF65XJtorfYDE52F6Y1SgnnZ0BLfIXLdGfacb1gi3s31IQ6t12/BQhzJVVzlQSVokBkYxGujO/o
UJ9a2zybulsu9DEb0ATKF0j2D1ruV6vOmA02rdMv/AFksF3YTA4DNWy3IlWNXCcLgSXtkaQJgxeR
IY3XKLYvLcBEZC87+QJHfbR0gwIYXO62y0la/pmKUWqiDeaMsaBW0WHnC+G5cIze2rHnb+Jy6DZp
lgavZgp1UEQK/yaEg5azyoY2r7HQBWQ0RCEPhhMgtO0GoIt9FcGqs9TGjpgUs44G3mAquHIVrkZN
YpXtgo0uino1oUWNesgPhA6hRiphrTj0OcEmkY46C6hG5CQKzGujboysURBEiifqb9AfLPvBzOsn
cCUY4xN0Y6XLYLGq9Dl0hmuzLm7pWCJbjrXrqI7bRWWhffYshO5EPwgs/5i4htIv0DQRuxEo7F/S
boxTlfCvpR9cNbp2tAr9mSCpcRGYxjHvW7GyEjmt2B+fKhnvwRKdy1LcGGb0gnXmhIf8qsOZUvvN
2dfx4fh4JYpiJqGDFjLMh9ZHqAgUdF3b9nc5s2wqbL+pD7SI1ihOW7u9oqN1DT97YwYAQjuKvwCC
842jFVt6whC/kvpJpt5PdjfI+HSB0CO/E1F1dFT03GrJueuLazXmr9Iz92FlvFeFd4jD5H3uB8Za
zSHClzuZptsCLyeHvlOciRrKJrAq8pxemY/erbKNFpY7PiFZDpfKaDt6sQCNMFssJ8N4An6zzYKZ
t9Ck7Dw9/hD4VjBMRf/m2+X3cSbniElt6AuCShneW0KRlqYRDbCLUS0bDrwGJpRYqTtzcK88A2+U
C9w17qFomRIwjWe3r4FqGQR6kBI/PZz8Fp9AOQYvhpcaC7eyNyB+AZ3ZMt6oTrIYQa4oJHlUbJa7
npUsGbKFlmEKmQwEpaPZMsiBXe/1THwb3fBnWfZ3TYbX2oJ5s8pC47FrXSzCDNiFgl6wqOlFoA5j
HBgaUzmh2Ku6k+K5zHH4saV8pRbgLwyrOPZBfcuhHmypOpdaNU8azhuQRbRguqPv/KTfFxPSvCKN
uhWNxF1qjYcgxxAZjs6eEtMcFHPnlL21gk4EVBY7oT4hcnR7hi6yhmWjueUGxXm/ZirKkHrncik0
70cHoQwV06ho08RPdO5uZBrsmcg3qMjPNRKXcASl6PaztpYp4BQ4xk8OoO6uCFuiyMzR2hDnp1Zi
NtwnjrGf4hzolI/o2hJ49c0abARRjRveBOCcMnkSDtR2ayRJleWQVn/Dya2j443xVTtXMoQupJ4b
X9wjy5oWHkZpKEiw3Jg4G/DT+9Ian72hq86W70PbqSb2BW5+KgP+EN3jeVf0QA3UWrhWwByqNRin
827RoPzIDREsvQ41GkUbxNb8NdfSAOEkERGi6jLfadvWG8vOwYSF9jUgGAAHnTROpkMyBwzuZ8BS
Kbowd8vTqxcNGjPsiC6b9KB96QrIp3kSERov+8cM5xT7rMkHIe3f17H+S2babTXilfC7PNgGVrOL
h1n6aIcjTHMkMkPyKJPuvWxtnOW1gkzjBQi5U3lCKDeg9c/2VQMa2ZmtelobZSuPEQ077dZvkdsk
QpsWumyQs+iQ62oNBhN1VibvENl9GJsorzW7RqwigecDTHPAMjUczIZe4Zx1lfecoJq9oaZlL8M6
8A/joPwdEcnxAf5q+WYVvW4eNVYfd5nnUbD1BxpbraOsReSb71Ps/AxpK2Dt8bJt48Hrde1Kgw6L
Th2VvH5rhH3/ktlVv02iGNk7QvQ13QfGcWM6W0viIGijsbvy3NTHQ5AaxmnoUf8uqDx0sAU5XlxX
rmjXJKnjlFMt4rGgadFSN9j/l1HZYhkdNAupUIg3FYcZgtiiA1Itayu/HuTAhhy3X3djdGZ9rYvc
37aG/y74O5Zx0kyPaeaE14QuBfcCziZ2cSN+syKNs6DnsVYlHLyXiVdCwijiaGtlst/NTohNroEl
C9sgxxIssu3YxOOW0A6TB+7LO9iP2GmyEZALyuuDrfCIWbBnD1WGPsCuMKgFbl+v4ak/CKJf2Mfj
Pu9Mn7aJcINfUPGSM5bl7sHIfIrGCQfiXTGU9fXojvjvssq90sMB5YZlacOJbEhBahsbRZiCL0LH
zkjBeTgUem6u2dW6OOqEC8I+9x7AkcGmD0gZghCDK88MmmpnljqeVt13FiPNxd2YYoasUyvds4r6
rPW+oNcpEbyjc8drP7brtmbO1BwjBP3rfrM5we6dEZuLyiqf8yiegYn+46KnIrjjICyXmeqiQ03z
nnPeZN1N9YxjwXiNSqkpNyJMSRQoLbmqbWIykxaQpE5q75Yp3HrCNkxKMTvpm7rDepP5lprJ3t2e
EChnZTPZHYzSLFZVDo6U81r+DKkM93Qlx1uVafktEnVuZpJUIMzasfYadcYbBy/wUpZdc9WGCjhr
rofHdvDtvdvjBeGnyhuI1tBTGx375AAfBqNpi3Oa7TLnnagtX6cwsDcma+kphEUO0MhGGQ1Zq0UA
QK5frgbiCK0uXtZWoVaEGGVsr6KsPQwZm5eMmsyr6+GNFk5q75Hyahun1uqnHvXuW9iUE/EMUgyQ
U9p0gzVnvGpL010EXnTAOLYSA8RH5CBsmErArBBI3dReTdp0nLTxPmrSfQ/lZyFjOAtB/12Z5WMe
y2eU7eznkzNXfpb99KsU7W09GgBNPPWkTeUv6B5XyIbVJtI4iRB49axF5uNAhiJCq/4OkvhTplxQ
lrX/aPcSA6F2y8ECLgcfejjHmFXES9Z8UCtdZb9kx/wbWhuonO9CaQ+5pj9NUXQwquLGl+HJqtsf
1ZjPKNObEfO2o7PhIwYHfV+dZ6tiKCxAffmjOWnbIUHKpZk3CDY3UrL182GgElGBiQcutMNWdNk5
MX4db6X3XbJKC+PIWea687PXBG1tGUMM6rXrkE9Lb1K1aPnrofIFTEGMVg2TGQDYq2Gyd040bs3G
yJclIRcIw9WjBjRyUeXG3oNSNMr0QTY5dlBO+N0w7Fs0q3ZlNmxlQqS75buDtSKci7E9Nw6bBhbA
JL5VKjuPk7vCXaGQLEDZJBAS8pEFkwUVOLj0RWiY3pvf9x02tryCiZbgLjZb98mN9RMg8hdnJjSI
fnjGHzwsXZgI9hBP+wmSn26luzKs33N/NoSYx6oXxiyko1zT9wdjdB66NHhyLGJXLNhxmo94UDgn
3eyPjo9Vra6/GR1etDZk64/wP1j4jnxXE7zFHISnwWFCEGpKzQH4C3x0+En5xjCMx0o1P93U2rft
cKpaDgOTfUOqB4LnLhBL2+A3ZipRPBnk5UYV/pB5k19hHy02pZ09uEKMeNrbal/gLJxBUMSM2k68
yyv1Rp4O0TZDtIERBTKg5HCrbTpBVarIb/LBDRfO2JgQbLUTKjq8NZFaB6VzqCz7oHUCVjcHQpPq
B80rYBT+Kq7gnbacLWwUGQcA3Vhb5/gcD+S37zrdOu5Id5kM6OfDjLQ7WU15MP2iX6Savhg846rg
y2Cz3i+GgVMBls6XFFNopvcbZYXPVa8/+FXwCnOV/QI+uF7AxB3ZPKBM3WZxTPm0yLH/BdnMGqlv
GxxsjtVwpONA24TZURukjV8j59QJVLAVtxO7gjYv1y0LSJ2W68YG3ZYGIS53xGfMtt0Lta/rKjYw
wEyrAM3bkrDYH0rE955bPzia3OW1WsveeDad9qc+6IcWJTXd6/NkCA5vs2I92XQZM2VAFZ777e9F
1L9HyQgCONCunE4R/tgZ2aaW0PqwfFKcsd58f7zR/OlKj+wjUV7rrk1uLN071YX+qDGVRIlxO3gk
a/TqJIL8W6lHqEWxsmA7NJiy6DFLG5AjoFaMiSp9nqslo1vtDMfFMYKVCpL3jyomFyg0r0eI1YZX
rasQ+axrTCfFDn+bCD6pIgGoO3XudZFmb5byGeNDCq8tqm5Gd3aMOQDY8i4+NhUfe1pVt5o+vVBz
OzWF1jK5l90Z1s5t4RLG0FVA4qXe/7Q15S9hi92YIZouRS7Eru45mFHCPUQOm/R8/J4E9ksRJrg8
2x5eRRTDuSbzAiWgJ89l5ie7ePSvIbQ8K1f7xrZ1PaTaMyiCZxTum9bFLCpDNuwN5USC3U8mqBJ8
neKdMDOLwrqdrWRSvRXgE/oZsTtVmXsVMBaX1Ppo0bP0LmPNYTq0WsmW1MgYwbW+KlTF04utTe7T
UO9keadDU5kSJluQzWDGyVbSfxEWxKzVOEezKn4hM974Xf2oE0MHbnorXKD1esC5vvmmNcyTQX6T
hDWE0wayKpW7NXX/awgLAAqn8BjO6nevdZZ65m260D8ktvHLTC3OSCN5X0l4bWbeTnreD6+Ia1rw
002owlNnaAdRehsFonrjc6xKyZdmc/rNxZDgZuy8Y3ehTcVSdlS6R4B+2vAcN+mVC5WvynOAHOoq
K7VmAUnk2kCxbvGD+wRcJPk0gWuvzMLc6a23q0J3bUnJH7auTI9jSJ83azEZd8G8ZvnUbWxtT4QF
iUEBcGUc91aDGlj8FEFNXFg2UsAnxaHJVkj2Ec6eG7+9iVKk/CA7gmx8D/R8lRp43HrD30AW2mW4
orAIezUcCfcNgvBaZcmPQPS4ck1xaE0ouv4k7nT6FiD+NXCj+q7pJdyrVFAllg+5AJJPmMbRGKMT
nu6twz1XTs2kLsKXMSFaBx/fTKjpftWq2NZWfJVy9os4jDS/6Z1FC2S9x44xofpC47R07fQEnApb
QJEfY9DiRtmzFyvaGuE3dShQs8D6vbbed4M6QkfDqgR3h/SW66CBBuMxS0S2+exZM9KA3UnhRGzb
yvveiU7G6D1Rct9wWv3uR9WhqggUaP3k3a7JmOEwxTq9ogoD7s04hq3OtDhRjUHHqCxBAdp7Qt63
dHyb9hQt13T43pnUnLRCY6+B5y+xAMZY13boXetOdXRFdpKDNEibqWCCgBasn/upPNqwiUhD2Tni
Xq+0Rz0GvuqPyFTjNakpe5xQlAWLeN3lznMGGJFg7ei6hm6iAAv1rrVyoTZG7P1gaawnLBQDcThN
3760krqk3t8V3pzYTCA3uEvkNMOi0+0X+zeWCANO5T96TFq6LB/qUb8LnRKpP4J+fT4DduA5AUCh
U95n0XDHanvnJeOrcL09VcRNN3DgDyPsd4j/A0lcEH3C2flTAViMORF2yfUXfea5j/xntxONI6pS
Cgy/lbbIcfjvf0goSP5ly1G4/kHnoFEsw5RgssWA3JioN6C8d1ofCHPlRQkWQU3NobgFZNhqT1fQ
E+fPb+ZScjDfizIkkg64sJw+5+bzH/fS+pI6ugHgLrLsagcVIL1uDQ4RsqT41FHwXWOPCF7oBIdf
CDku29rzleWsy3OQclMVuFAbdDVRVl6cB4egq7uDN7Q1nbBJdNsiGtovfuWlNGe+FqVPhI66g676
UlhRJajxyOUIDsiw4hvJXvMb6VH+f4wjJINQp4nr6ORG2bOC4O9nGVLKDMI+IbC68J0zuMt5Ng0G
OX4hyf2gF54vJBlDEuEm4L3LdNmiDLCuosA7FFEdSQaNEeC1yVwWTWFgHMzKZDypkA0Hld98egqq
zDoaZMc96xV7LSynXd9vMrMhaeTz4fThpSrdQB/I+9Rtk+Dui0fQwT1QU2IQu6oG/R4hgEkDug0f
a18LvpANmJd6EZ4C18JsbxIfzGMw/37cGFcHG+dqjIVPwG23hHcwooio5r6i7zumYYVivHUrNhep
RumoxDI/1z+C76aqx++p1U70RNs4WLIiJzcF0jBEamFDnyosTCLupNMNP5Nu6u57AMn5EkZr+67g
M3obwx2d5zRzbUAHNW2phUOtssFU2MqDURe4sT0hvtTM/+MXm6Y+B0OahHqyI/n7F6u6C/piJGrJ
GlN/7h0mebMYwcXEy5SaECvPiGx9pQ1V/UQX1PoxJdhzP3/DxvxY/5q9FPQ7ZKDsCR0xK8P/vonQ
LSkQuSAu7bBUaz1t3gPQfU9Brl+TfAEZzyDUClu03JaeV28i03zu61ySU0St8PN7+cdo43ubfS8Y
CCzUi3/fSp6OtZbknNEDwpng5U1C3dLjCTiJ60Px9PnF/vXwEagw0hjdqG0vZKHIQSq48kV8mOs4
lF88Z7LW0s68FiNrE934hBLeK2Ayz5Zn97cDRNv/OotBGJx1UYx7xT/Iiyef9GB8QvQ/hwpDaQdL
AbkBJ+mi/UIr+q/HOs+SLu+Zq/3WSf2xJhCIQp6VWyQHlWcea7te75vAkDtyT7wvPuIPEzODiZhl
PmDdQC99OZjMghph5ta4CzIjfPMNQWjEkLmE3X/+8i6FTcwVs7KMB+cS5Srsi5eXNrrKNZabQ6UH
LrHTRbjyA1ej/4nXLRqq98zgWX5+zX89Rr5S12BoKpRNF19rjirBJiQjPhAWZ/Nt9OolGSl3oxtL
4W/814sJxwUgiN3MZF29XOHYj4HiYCOxH9jMoJOrvWstRenrj675xfD4+CEI5jWUtiix8ck4F18d
205HVaEm94TFYIZvEKh0RCQOC6O1xAaoM+LvDh6fPlQGpS/Pvf38p16OGexYc4i4RTQyHwNrwN9f
fYdsTdm+5e28EifiKq6x8dBgLP31f78OMnCWclviILh0YXlhEBfTNHhz/B/4CVKyCLj1So6Jn1/H
uNwPCkN3LMnWQf+9oF8u536HRKqt8/QwqQpbLdaX9sqEdhZtUhBAWNXlGAPTrhN6CU1ncMxCw9mQ
Hd8Uxhd703kK+XNyn29lntNtMesfXfdCAulS8XNzwfrt1WP3UHU+6T/uIHGz085FfNJ/sZW5/Eb+
fz2pK1SHAhvhxVhyeW1pOenODvIZW6bMU1s7iT3Ic/b08/PH/Fu+efnbsNPNEwHWOutSyduh9mkz
w0wOtqXDjXgsFfTSamiDNSFuOK2C7EdrOs1xzE3U6RZhxGEaDste6PGzPd3nGBuxgIuMe+WkHEuf
lNXf7mJKb5/f6m+l7eWtMlnZyFHt/3F2Zr1xG90W/UUEOA+vzZ4tWbJk2UpeCNufzeI8FatI/vq7
aNwHqyWo4eQhQBLEbJLFGs7Ze23UkJevYW4qstdmtzwnVOY+RkF7sKKC9AO3rP4FAq0P1gTStUWn
QcZT6RxxmdNfMHMvhl2h4rBgDqgGnii3UVEDBI135RfabwwUnAIo3pm3o1drkdZD4BF7RHhbkjw4
AzqorieWroJX833GaHvE1Jc9WJX6lUC8fO5cWnZhU/q3Da7xK4/rt+L91eNykaOzkjh4s9ZR9seC
5YFLaWmnl2f8hKLcdkHlcGB3W2qZps6dR3doLCSBLoxZJVykEJ2XAr9z0yhKHkoaLJ8NerE3sEtU
dqoLvw/x3RvpLxzDPsgXoo7+xzkmC/c9icbA3tHEUgw2kuoJrYVeNkGRlv8T0i2/+KIh2GQo+x9s
zGmZ5hPzI2ySZaZ+GYj0+/uv4c3PB4IeS7WFlci7+FwNi91sa0bNsSeA5igtCmFpNc27pbCMKyv1
lZkhvLhUNc596llZdS7B3Z1MB3BtF3GSp48/nJB5WVdmhstV5vfMYLNXxKsSeMHl7BsmYT8p2+AT
IDLoJoJNTQ3Qi2imQr4rCzLMRRl4H2gEOZ9Gh6b0f3iykIf/f2Ky10XojyGVW/RfAJUsx7EGioHQ
hVHHABbNs6Pr+cprfPvZMv0FOAA5hF/MgvPQi2XsBR3VhBU0kBmAVdI84yIH7d1IKsTv39yb1+NA
bNmcB0HYrf/9j5uzRMIuAX3TsSxt485yjWmTmaFCTxuBWS8c+z88TK6ExDuiqcrR9eX1RG1VvSMw
4NHPNMn3GRoaXnb6AdmL9/j+rb31RYQesxKbBA6Hlz7mJlR94s4jnnQzGcoN+9j6R4nwCbkIiOj3
r/XWY/zjWpdGMT9L26xP7eXYQwhhb6AXRYstbD+RDbTCG10K2v/pSYbUakIfDZtzMVL6RlcRCb3J
0fOolQ9jlx/zcCBXzHGjK0771x+gi4sKPwgOUc4CwYUXoOwkehDpGKfZYuO8IsCrZuMUne3fG0Nk
f0wHdxDx4M6zj+KRZLSb2sMifOUZX27ccTdi84+CyFoLVPzt5dBh7a0XiersWCWVbA8KTGEL8tkV
boy6uvluKJskEHrQ3rWjyRvbMmxWlDJMJqGAet3FqiKwblWWIbJzktqEW6BrOc6lC7J1VGtdrhNb
wK79fha0L0j2gS1OYtWV9/36JfAbOIZh26PSA2rx5e1H7qwjnCfFKW9xDJDRG/i0EUkgsDaV13gS
MZFALVG6efA9BM8rP0/C6L0ru8I3HgVvIeQxkCPo4di/mPzH2UCfApHlzL6KTmzdeDO55aX+RT8j
RbPo1O0JgaUj6HwwQjZRSsYhTdjZ//H+J/f68/YsdqZwA+Ay2K/c6HSMrRVSyUxJUCOysyA1fnlu
3wfkDioOIn9/NTblzro5Zy8cXMyTpge5m/giAlLIZ0MbFMg7NYIISvRU79+/1Otxzkhn/+KsExfe
uovBVi+dF/UjkmHyPrwzwvLsNC1j+FgnlKpFVd2H7tXX+tbg4kG6+O7ZZVJUejm4LLuz2pr+yRmR
4fBpQnu1SeuOLriIHnB1urtWE20y10HwaFPiuPJwf5cRXu7aWBIcys82JQBKGxerAjXZUM9eHx6x
kg31yZd+8bNfq96oOj0rPeTmrPCQ0CnO7plrQveAS/Ywu6FR70fQz2y+dPXLYQfw3EsCELbvv5E3
Bj2/j5cBZYRyC5d8+XiMmXKWS0j6ycI4c5qsAn1BbhLwFhAEgXIeawuAAgSTVfeU0wXeek46/4fx
TrmFA6+HmZYd3svfkJC7nXu8pXOY9aSZeQr1camsfRgq6/j+/a5Lx+Xr8DHOWuy2TPz/F6MhcHO5
2JlrHGc8D49y0u4WiG5SxW5XD08LPfNz7hEZz15vuDIU3vqq/7z0xV3Ofl0nyzjIU9nD3B0t7bIz
ITzESf3wb+2ccAA4/VEg4cwNvOZiAXVEM/YEaUbHqQwVORnJSpKtGxOapRqWRF/5rN8c5AE1GS6K
Z5da/csXuLTm0JfINc++J8JnYOz2Uz+bzFfpVPb3gzTMuyVFlfgYtUMCIA8huHGMBiT5fd51EmuA
CswTEm3MMFhv4Oq9/9bfevTYLe0VeIL78hLvoQZiRIy+Mk623ZHo0/NT/VO29EjUux4Hypf3L/fm
8/jzehejTI+i8sKR59EkwVcz0c1xrWJvsjrqYtvHuUTYqMX9uv+Gnf2YdCXCaxfhUIC4a83CNYsP
bPvCK22Lt2bfyIT6gr83YCd/MdGPNasrWQfhkcnlJ+l/WOlyMPJuJ4IY8LWzs4ImeLzyKNZbvfjg
ONxQXuXBU5W8vChoVCtQK914ApMM+qOxVBDrdEa/5teatkRgEyF4VIvUzaYwbGjneHExh6H+JgkW
I33KnkMUQl+Z+d4YE5QRmfs84E6Ugy72XLK0/bIFtXCejAS9AvanisAGJ//oZuW1o8j6Z108BIrq
2H2ZX7nopbk1V1kv8YfhdYGo+T2fSvcXHMC/7TV6bGRdiEo2hx3s1cHFBIO3ilXIK5sT0iH/mNWd
PEepjRYenMvT+6/VeXVH67X4otaGIwCnSw8tdsBCeNPgnmakFsm+cAO5HFo31DggqQlDf1yWBf1B
G6rhSxb2P6ZxLkgsD4ySXrhwMdtUFcWV3RgQjk7IQO0QVIFK79OMatcDaNvjxSZEZ35EjlA8VCYk
u++BExozR7myV1gOVVTF/tzmpGYXhbbjyreb8Rx1ZfBPn/nujUVCVnqomraIFdbHcksCSksEtG1k
z7DidXVlRK3fz4u3zKNg88720QLdBd7n5SyYLNI2J8vzT4NeGlT3KruxIyRdLllNG9Nohysl4tfT
DBeM2KiydQvpKlxSerRJMFjdD/ZpmkgauytFGM03HAGB8jutP/+j6qWH6jQsxT73ddhvjbpMCbZt
c6v/uE6CA71oaPoHIBlRibVYW1c+/1dTzstf+PsO/jiDR4wCwyxbNLbSmL+7YVrjGum+GARvbGfH
DGBjztFfk014Kq7pY/IzbeoMF9v4rgbeMrZwaSTZdoDq6/7ZbA3j3Dpkt77/Gbxxe1Rzwc1R06Df
flnTNnM5eWUdJid/sKe91SWPTtEXX6Y+qrayl8Xe0fO1HeWreYsF3WYNW88obJku/fulbNNaiDE5
CVN1Z0RBxVYQynVX5ql3ZUC/2iy9vNTvSeCPt9f2aA2kRLuUJHIwd7r1eg3QKZu+ZmuiOOl0CPg3
YzX4/p5GijdeWbZfbd25/ooXov1Cj+4Vo6asLFPlhbucWEzNowJGcqYPUhxFHn2xybWnfkSMR8AM
wHEVYN37L/etB+0gdEDAQhOakvrLz3m1YrFKz1w9R/vvNxNBvNYkbtO0u/Ylv/WgVzAYizKj9hXs
pLHthN4JRsbc47FWHFNphIwk1pZqjB3trzansj8teLqvlZXfvEu6acQDI1RgkXp5l4h/olCYAOpa
TtoxzQOoJoRbP85DcPWc/8aiAQBuLXGsIDg6/C+vBel24XsvSEUufPRXxRLBFy+baQmuVHXs9dRy
MRW/uNLFBjjKhmSQWeueWsBqpHYb3XhjroCcWOWrzTUF1JV+nCzZ/qTiTUJIafZjdfQsLW9KjuaS
/hQRuXurwhx6HAGgoS3OU2ONKJt/Wkm4GDcjdoUA2afw0KuapnHfF4F+vjIGX22f+AT4zumZcTAH
jnFxI/RfWiHgip4aiQH0oxZO/SnpemI6DY3sG7h65M/3vVmK6maFfnwpjUGLG9OrNGjhkbTQeHbw
A8dIhtY4hFSG1WFCrmZ/yPWw3AjHB88QtfNwiw+VzE7ZJoy+qjXb+XkcWvWBhasc4h4F1c/UCTBs
EiRR7DI/xbw8Jtm/dcNaGicLwHQqZHYexTmID3HTkLOQb+u0Z8galVd9UkBYh1ujDVobpIRsfwV5
4T2zFlUmmbHJ8lnhGXZigF8EKrseaoctcNk+28E7ApWbBqk5P7W+sv41oLKSzwIWL4QaYBUlbKDR
vErseOvZUw1CVgUuxGFT9XK4atmlJKOBanERqu47sG8NuI2aEPKgNGM+JRSKur8Pvc4/jxZbezEN
4pOVDnKfI8C7stq/NRnCkWTzSA+E3fTF7h3LxEAucTSdpLFMG2I6zbw80L9sYgJziIdYctJ4sxG+
guy6K5qMN3Y2cMjol9KSRhXjXUwSvlVXPW6w8IQKc7gRsq6P2SQ/RXmBn37Q+en9Uf/G5fyVSsZJ
EknBK01B4LZGD2MwOZl2qX4FtiP/IYcseQzLMb0NZpzLu/cv+MYkSOWRCg3iAphnl30QQ4VBLsiQ
IHYlStdSQHsCO5x89sMivzI1vXUpvmnOYJEJ0ON3PeaPNTV3EsNuI2s+FW0zASZTw25ypH0gp8q5
sny/sTvxw4CWM2XEyESAcjF+AeRWY1+X52IsAYIVkUq77VKsYnX2Q+Dzx6lI7xa2rfLKlV9XlRze
HQuaRUkaEcVlRUeUbWuJVs4nCj7jOVSzA7qFvITZWKI9LIrg1vidi+UVcMscMT1VTu0+vf9SrVeL
gLWCylApwip00es5L+8/JYg5L7MgpyrhUs3RhO5tvC6Sx5ltxSZ1V9yBL6qDhfXtMHJm2gyIa/bK
SuSVLek6U7xYjixq+tHvuSRAV3a5TwTok1dTicKoC7qF7CN2LN9kZ1fffDaOcVC7xErQrxL71FP0
cN9/Dq+GwcvHcAm8CpNpHm3dWMdS2o8VMUhiS3i4HPcpaV2gI5ZdlZF99f5FXw3z3xeF7QvnCCnC
ZS2dkoYqwE3IUxJO2FNlQ6rfyfc9UsSdfIrav37Aq4xjbfRx+KVtdDFBlWw4NOdU49gG5XKiT1V9
zjDQAsABTjO12bKflYcXgv/3mibp9eOl6MV5g0oCIx6o2MtR1slRhdKaVii94ewmgmo+togiT0uL
T60pSUavKv/5/af7ejxxu3DpAFitAsXLTRuo/KBA2pscrA5UwaZHLI4dGs+dODKhRg/pMAFYXQrC
jTZBNw3d7m+vb6HNDdgam+tB6xJiliWe01tNgjMTL9mtXeQ1gdeRCh8G9CUt4d/S93fBXKkbs0yI
afn7q6MagR3HZM1f67r9xxRq+kuw9MFIvq6ZApeFq4VCawqa+p7yx3gv7SV5LiYFUD8YreD+/Yu/
ft0Wr5rDPbUG5o3LkZb7DTgiEKtHIjlIELBVErq3hKVOzk4jD0uxMM3hV7oRhn14/8qvWdLMIpxp
WTkcDguvCOiC204rK3OPHS3RNq5zt4K9w0eM0y3JxSfS9NSNU2XWHU2ljES3yB/+Z4Lw/5LJavwZ
iaIgaakI7iu7t/Y2qpkr0/6rdZsfCEiHRgJbVUjKF1+hKKOxXfi6j6HIwK607W8bI3Q/vWagjD4R
eu8/ktf7fK5IS8llAqeFS5Hx5VDIilLhTLZL0mRJDQHNKDpCYxPy3KeyhJzRiQbrJUKA0bnRTgKs
wGhoI4IOQLdysOm3fJ8sepz0NP4xs8q/64Y+WwD2OkUbE7MwpjvR9kG5y5amSHYBewTr2A6m/dfz
1zqmaPh5Prpy67cc+Y8hnSxhRkiplKe586NHRWFn0/mCWqi05PIApNZMNhZsobhyMPG//xBfL9YU
1BzKF4zrVWF86Y6wNB7/vDCTEyCC+ZbgJZqaqehQkQ8k/lqh0d0WKLVAh+RkMmC4PLs2prH3f8Xr
BePFj7jsQ5G8Mfrz2BCUnSThpybxkXrB0d7N02xdO/O+/oZpjZhri5W9LPPHxcbA7227rLmbcxXK
8CGzSFenGD/gXszJxboPg6Q8KstSyZVF8Y0vGDfDitn3mIUpnlxcuK0GO6xqszwtlj0OMdAbIzt7
5oiVMh3Gb8kwuD1qONLTHzoioJ+iblmCrZyUjvbV0LqfvbZbMGflvYa44Q+4+qolb4P9376L9WeC
6EQWjZfk8qih08ayDAXECbNHflfBOcOWH6H/2Mix8R7ev9hvjdPLzRFXi1g6WcjcAAnAy2+Y9c1E
rWYnx9DO8bTllS6sQzSFWbrjG5D9oQzCFvMqwbjhNsF3e/A0lo4M7cbHRqG6R7GoxUMKtnlfpWWx
ktBCzHAAyIiLkWbVfIYEYH0dchIJAbsmA1QPy9OH1iIB3iD9ql4Ji/33BE9QFk+F2XyY/DoBkOZg
Eo7T3ICUJ6IIT4nTpUt+ZVS8HvnQileXR8Rk5gMvfnn/A2A5NMUE9yC2Z0S60b1D+RK/Obmm7z/q
3wP78lH7VAGYmtFRU216eSm7j4p8XGR5qjy68ACmSLqO694Z6xgLLqZKy2txksl5JDetaAIUpGIx
7UNgj0Qqs6OP7iHcsXl2F3sw6J3l7Oc4DE/noMZEfqNyT5/x6s4/7HzyvniNg8st0CXkeL43IW9k
Rr74lc0IMz4/+/K21nHKR4VQk57Oy9tKVS08/m1+5tcP352WPB3l6+qHIAHlnyVU6Wdrae2zk/fR
0W7scOfaEgZZ1Lc4vucOibXVZhvPkW63C4dIYXfRJulzVQ6qq6hN+386bAIwf+R3WXaGd7Gr2PF4
TdtCnrPtDCsGHfzb3oUXnkUKj9equP3fqGfjh4IE1exgsBNtOhHWozdD46hz0DjWaRSlOsxQCOHt
FWgfNh26NNLlhP8Bvsj8MccwcLBsVNMQb1J5ippen/WkqzoOHZ0++9WQnaDZRrepXU//SFN4n1I9
FF/aRVC0qXXlENvcDAOdZgXOESvm9BR03fh9zvzqIJalDXelFMUzqH73xrXmWhFcCLtrS3w94Ai4
4xZrTlmcAyl4zQv80jtv6IKnrHad+yUAjtBrAELCtCgXMmeYRzr3to19mM7mhGeL2lrhAecIEhNn
GtDzoxMJKkzZlPxrc/y6wV2f3tVpRiCGbw132YDrBixHt/fDUT0RG6HHGHJDiEl3LEn/bf38G0aG
QuxLeE4F+bx9unN9Oew7MHbTpopEv3ywK93MwE+xIX7MG5/kSUAdW5sIyYfFtsfqyvL1xiLq8RFj
XaFODdj3907ljxV8lHSckCrrE8iaUu3NrgKWSiUDvlPVwLAwjLbv93m0JiHAkl/MrawT5wE9TBj8
+/5n/ubnACMBLVWA8vHy7LVMuVU2dmQANzPrmDvmWMSO/CM8ZOP7+5d65ZPis6I+w86BVgsq7kv9
HJXRtAlnLznhNQfXM+ya/HlGMRhHOYDKcFH50fMndy/xTj8iTux31PvkXlHPubL5fL2ov3wBF2ur
vQzCidqRHiti4aOXRP5jmxIiHHh5sEFeWm6ydmyvbEDfvCj5BOv+CQGEf1FiQeKACruJynMe6naX
JtDPnLYs4y705tiGPLIp1CT/thrHhTh7BLQK2GTTaXw53ckkx2ATpOkZoWRySKV7z4xS7usKnU5u
6eg/rE+/rY5rB58uxFpm+WNkF1VPcamp03OHRmo/qCqrN3rGspyWVX7lJb4yfa7jCcEbe1EaqDau
gJcXm7suLSK7YC9akMF7yCVIBHJWyYnfBFaYI47AFTrekJtQsw+gLplsYALbUE+6ELjukCrna4RM
CtAtVIHwP2yMIkqgISJ8Xnl4cdanjO2jQfTKUyrHntD6wQw+hv4gZ3omCLmuLGxvfccRbXxqWJj/
zEsBszeTkMLGJDqOE6nDvAKf7DEHrIO+KvJ981K/twVoNYBhXexBTEJLeS8GpW7qVEQDKzP/HIm6
rmPbAGT4Xx4jBUJqkhh8sXO9fMmigFRUceA5W2lq/iuFF32bUAeBgsmT5coXup4AL/cGEVtLmk6r
5vxS32pbcGaYKPMTXGB/m8ohOcmSbZ5rAuQrdFWg0WmKbamtkIzBym7+/usJVsFjSAvHciiFvbxX
mgOzabNuHbEjA1A0J7WsyGhloh81wQ5eudxvg+bF/VLpRJJBuWvVtlx8rYEsQnMq2vCUZ2OPD6Ur
TApB0m0+ZkC1Hyt/djlVqtSBYllnxDawty6/0lioHhy2wkAu1KofoNg1EB0+a7ERhQ9vcFL9r6x0
JnkUYwftBF/sJm1N9wnYQ7EFH6Jsr4uzEN6GL9OPA5isj2J0tfe1SOvWQl9tCfuGCn4b/NThIuw4
bLFhbVpnKr7NDU6V7ahmusywAssuLiOdFqfZQ4u4YS9pf4GuY38m6xlmfVTLINxqNYKkWet++hbQ
Qv1zgmyLF5q8zH+KJ1AVe2dMbTBXU7/N3Gk5hFPbEOUODugRF0vz0XOK8rgI3y9wmpFPDp/SmiHS
Fq63a6Rkj5K4q1Otax30QTzyAXaxWIqPeDWc9gCDpBf7OklTuct0G7pbQ9tgxZe2MvFWGw0u4Zmz
RbTzW91/cbSe5q1T2+W3ulmfbROpj42/DPeMEPgmE9i2BeBDFdwuDjWJK+PijYXqz2FxWZBPSzYF
bp/QUvGhguEZMg5p3hifuP0vMiTdNjQXeWVPhKL31ce3ahDZHDAigzW25OXgn+wl4xTm5GfdWc3O
g7t0iOyy3OoEO00wm7i4g3w5NI6jfhphDyXdUv/kxIl87ptqOblLDwRM2/22qPIFtLsVPdj5iH1j
8Gu5bBy/sE/NAvW8b/rhrqBqFzemX97aVpo9lqYoH6FguygNgZcIr1jOTDz995yEtZ0e5vlDFRVk
NE9E2w3V/G9ekN0eqOSjx/fMmBnPrtfl27GHL71kuYSwLJ24n5UDQ6Rz/wH4YWytvre3/WCYJzC6
6XaSM9EO1aDI546MrbN03adxnDJsLs5MVccPdb9T1QoESXuj27B/aJ8aFnn6m0j/+AKLbEPjwviJ
/XzeKE+qeEpKsbFHCr1Wi8aintvgnICdgtEdKI4qLtnBHAeebKKqn3AUFd9h/uVDrAM1n7Pa94iX
B46wR6tS6C0BSubWU1kWZ9oLHwM1ODzkQVsfhVG0Tzppo3hqFuhilOzjadHzCZJ+90TCqXU7ktoW
m0TAn7K2H4cNhavlaDZlu/fN5FcaJup2XhD7VXOAYY4leW8GIKmxy4fWQ6Cc5ZcO526rqcDcugW8
NDJVyiU2FmFB500bc5v71aM9Td3jaNrig3as6dusiRafvWr8onOpv4vFyc6QPtp94+CpdjhRwgAu
ZNwIgoL9rBhOZUEzVNdTuUXVJ29M3TSPcljmONBZMm3aOlEHt8oIeC1qkqur1MvuaUtPO+odJRVc
N9iMTpHeBIaHrEfV4cGTrgBkO4wPmG8KAPPQWDPP/ZVyqD+B5UMjA9X2LKYgOYAxvjF0WW1NlCMn
N/GiWFWI3GqOV9/hcvfPleSZw3Et48Dlq4deVW6EJ9uYs2uwaQHS7xzCAmIkfcVDlFDipJgq2qMv
65+jA3TagpESs94FEFwT+ve1hn0nwcYoZYQ/HMNzx81SUfWNvXbUN6njqicSn2bwWEb0qQwA+5E0
H/g7KDzdrhCJ/tQ2bnf2ISFvtAG4KuRYurNk/w0dbwQ1rQ03Zp/np7HP2E6HWb1fiiU9uSWyGGss
YLAGVX3HZ6gO4UAkfI+LEWpYkx9VF9Z3pVNNdz2EKG558QDBZG1zpyaPvqCa5Z7qQxPT8SV+N0sU
xabBk9Dj4RU1aVEwm5ryp1JdHhepXpCPpUho53HYWpAswZCRgdFY4tsQDj/cwRgPvoBP4k3tdG9r
GwgisVD3TuqaH61p/CHy8IsoGiCbqchOZTuM+zG1qr1kIoBfVgwqNkDUnt0FZWFDSsRaAkh/FBzr
t06bkGWd1AhZTf1v69XDQ1qSBYsNCjIW59xiV7N0fHCTINgY3mLvms5I2WcQn1tKi2BiYMNETDvb
ZUmfaFwC/Jkm5BNp+w0CgYJiC8V6P7habgGkjjd5wkFpbeIeG9q0cJHN7Ckfmoist07H0nDy7ZTP
yUfQ9Pq7H2msvN4QGjtDyQFq96z3WV6vgJTE2Na9SEFS5z786T67nwzt1RsOtH48pQNOdkzte1cO
P4kizO/dKh83VFBHTAAOaLEERnhdJHeCjdtmlS8DEUfIXKk8eA70gFM0LZ+1G9aw+p1kiyjG2Yiy
oMtIre3Wb1XFtOZIQIArvi7KuhOyf0TpLn+IERWkVXvp9JA0bX63WFlxSLseK/AgkhoEkwp3gyqG
swom62G0lCa9OOn3wulAxjWNwzJMDESR2RroOc2+OrGZMfLO2Sapm8XW0H0KKsqXgATt2DAFx+7J
BmZrQPeFze7thiFs/hfmynkYA0anrbP2RBmYOBjSdHddaDjn0lk/Q6Q/wcpSHONUjNENmWJyOxZu
faPgDx1rS7f04Wq5R3Bk7QChPzX1wCYLFqjYBxKgsw9K9AhRdTxXmej34xRhgNd+toVjnx3VMIKb
ImnkwzQySNxFDOfWimiaRrChfH9a9oYeNJVJmR2r0naOpPqGW6OYzXMpq4YM4qa8GSxLbqKEmbuX
KtkuaP6P4GI1/zh953Ne3xHDapn64YCmr97Qs6Fn5Zj9zgP3vW2tpo9DzAmPriZTwAVEu81gDz7U
I+6jvnPsfRJW+dFvpyDOF69/dEKyX+w5L+IsS/OZLZuGrWyAdo6pe7lHR4YgayJH7Ylj7Pa6yYJ0
k1EejP2MCPMlJ/EpxPa0mdAzEd0wwyRvPHOH99HdVooi0txZ8LQ9ntsgcvsIqW/eoLf+5S2EZNcI
inmAjdPgmhMSUrXsn1QONYgTho+dHTMN1iN30899hOHDNf+Zrdl67pEQ7+pMP1pS1TeWV3xhiGf3
S1rIz6FDbQ3haLn3IU7c9wRZ7hJiv/aRnDEK0iiKRTaFn9ACmzfZoPIHt7KGZ+xptKDqbD4jKbII
leVAflRe2rY72y8QRGkzO1AVm7awDwqWVmaqsRmCc+M79TPbNPuZvIlCbGhXYe0kw07cZ4EWX5He
pFtv7Oet1qzoRbsiwaa+3Gk4ggf4dh4hweOUEFMhbTTHzkytMpxOoaU+C1d0t1kzuzvZMnpCFlmY
pDWAepqVVO3o+BQptzYRV3fU1DowImrSgLO1odmhsPgQYpv5nztZ9RmhVb1P5m46pE1NBKiEhY7f
C8Tq6IsDrtTkBP90YMQSa5q37L835jQA5cfGyY6hExHK/4GkmzAL1BHRaP8pQtT5xObQujfyPv2w
pDD5/TEllCFKwfSFcx2zyo+7qDSsHQj8Fu0a8U0yKEj3GEx9HwmfXQqE0+1EuZe5FXeeDJBWQIAI
IPGRBuCJ3DgORTIfOdkA47T1vDO17219gxr23DDPDH7l3OkprW+NqjXutQPGTg0AAhcaMlvfGZ2N
6S7VqaLU94H2cLi1Uy86+gDnTrmpnBgStRXXFnbJwijtmwJb3dc2BbaItrCC1y/sj/3E9qdVfrRt
Itd99GePnxYlzX1HmsMuDMfugLJq2QJrUrFjL1+ljfXewNKSbeaJqId8Ri4HBFreudpNd4FtGrti
AHZKbCU5P1Nmn5cOfm1Y6nLXL0V5YA6Qz33rLoitQdYbvS33Eah2dISc3PquaR/VDAKt7CZz3zku
y8pAql6nCDWxSXjaBmWfHt2iUU/0Aq0PVScye1OnKVx+EKZ3Oa0zIIBLuwtCmDMbr7XmTdUSg676
wnlWahCHPC8bOAGlrz9UOlGERkFDxPEF7G+kFlsAJdji9EDHCxIDgJ6nt43lDA82243borTDe91q
8YGJoIkdvoEdKW3JZuhISi6RNX0jf5wNll26ye1vO0vgDk+N69GvnKMqOfTNsuwFDRW2UaV3rHor
OwvPUKegzUj6ne1wtOK+C8w4cxYmnGW0P6MJS+8Y00SezGF7M7mKwRHM4XlEswyZlfjdCGL7MQWk
nu8wzadfCXOAEkMH/8ABE56hXIFkpvQ2pFaYu9IWzX4kdWVj0u5lCzTCO9E5tx9R9zjwWOZb/G/u
nTcazSZIAxb5ZT0QUyb4hwk1gccxmUPc2X5z0sQT7lYaxHEOQZ2XrKo7qB8a0CObDuGRjmJUOVFj
xhI+GMSybtiBofRBV/JU2OvZIS0Zg6PobzoIGB+g/zJvufMSnsSsurj1fE0gkliY5XiMd5ldaz7p
YfxMAyQSsRvJ6dgF/XAm3AZVLYDBg98XEDGcvvzWGFpT9pfewZJFeQtCmsCcFT8i0YNtfK+Zt6NV
+Y8TJKSzRs+6D8wyA/rYTkeZ1F/GwXTXLVX4IVxrjLM313svNZNDAeiZPVkwx66qhl8wH1GXeV6+
85UwHw3XuelYou7o3IfHhOi0b77TJJQKZnefiGQGUY5mfZP1DZz3Xg7HucNJwonhZ1NF/iEcZXIg
94gEs8anSsOUsQ0AsO8creQ3gp+yM31CMLGyWT6zQNufO3Kyv+qKFR6ltr6HxG7cUfXH3bCYnAaV
Wd/LBSkGAQEYO5sW3Zucq6d0De6Z4dMyD1HBtNokP0zabz8Z0vBZHaWzmwtQDDTm77oasPG2GXJx
qgrHuW8KojeA8Y+kBIxhLEuspGmSqg9t3rZbC97kpnHq+gfHJ7J9ZtE89pbJyYQe8ga6frKJMl3t
otx0D9rorX6zSGFs6tp8Jl/MXY5BHdEZEgrieiSgxhVjcKWu+VomQjHABxi11sTQCK7FyD8Kyi5f
cVRyUDnK2WrYX0pNns04+D+8RR4CNonTleLH6+omhjcahHCxPC57acxBndW2HkisI8gExFGL1f/M
hgWsea7nK72XN/pAzNsYUGi9eCa+gYsCdhuFhTkHVXYOh6lKn0NpdObea4iKil0hcmj9i81ZyphG
+2EeJkDsMrOXBlRqPS6H97szb9y3b+OnpTFDERkR6MsHjeMRn9U61+W+Bye0rRt+jzY+ZqNEOfT+
td64cWT9gU+gCBxwJMprLeiPtzo20J7bmnMTSEdS52bITmjCRvdWdPCXUZVkd2yPSV0Y5xKsruYb
GYkF+fb+z3hjbPmoTvEW0A7mVV+UPx2RBqCbyUgIehZ4GcCltxfPBAicd8fOif6+vOu+uN7FXVvK
VaMTKnHiIGp+U6lMf6Xu9K0vyF96/85ea/6oYKOnZfdFdwQV6cvnuwi23cCcSlrt5KK4gchuGO7h
vUJrySoKGLhXmT5Azfw/zs5sOU4la9tXRATzcFpQoyTbsmxZ3ifEtrfNPCeQcPX/g7+DX0IVRbg7
uvtEEc4iSVau4R1+3l742pai16KqHCC4CGs9xq6waqkBe7sk5OX/1vD+4r06gGXapbYsPgvZGhto
qPfNSpO8BVGcBaCzNBDfPmqci0Zw0yLubi3pauXEwDlNCZUqsYX1tR1p3/p6FKKW/deP6mClbtME
dRi6rPERnpdnXgoxE81ax3mMmqF6qLLE+db2Lbd9bG7pIbwfThAJmX/8339AgL19UDoMQqvJ5i+d
J9KTiW0M4J9gbsy9RIT66E6t9WCGsCwbeqcbH+y1TTaJi2CjmRU7a+E+u8/0Oe+5GQy9wlWCKuaR
lL/7iMLoS16Qn/To8v99QKJ4WeID7DUaC8tvehUjSsb1o+00xaWPkuHCaDT8opKdBoU0aa7ffpdX
vhdYzkxIgbnAl1iTjTA2yTpsOrozJjyDT/9KHmJw8PvM6srjvDiXDq6ZH7omnb7cXvlaKOS+Qafp
zyejrbUDaaIVtKNkBMjDljtpZeN/Rt2TnTt1/Bhiob03oDuDwBycRz2rsuNIh2Oj+b5M7N7OgUzQ
W5CgCE+wE9cgWUfB6LNNZXJRqrofdmNCR/KAM9fU/g/vFLoxcDET8CcT4rfvtGMdVKSL8CzVBsRc
ZnOkqfuaqEexGgH1v99bHslcogMsT2YLb5dTctMd3JxhnUV++2PSITt1kEWCprIzmvceWnGtYwUN
0M5T7DmCsgYjzNs/4sqQDcwz82mGs8wWgX28/RH9NMu4majc4dPOL54SZUzzaGdTo1lmQq4dA1XZ
SZvuDp5dNbojVYSE2KeYWYW5i912ohgKDZWq0qWc8BOLfv4FFyv1p6K3mDxWzEt2ddXneIGYS/vf
1IzQC1DJwclWMc1J2zEpp7lM7fklTCP5GIPrXOycQ2wsYxGFP7Ryisqd5szlSzjqM+5jipBpgFKD
GRgC465d0vci3i3Mi2NqJPaXbG4xkgDbidhrEaPJ4gPF89RjhK5b7Us3bEGTVzXjF2ceaoJkbg7R
YdKA1/ix0RU4JHJ/yHMnRQnACJfTMHF+hIqMigBkUC73nRyje1vk5RPIKJ3mz1hibabkirE8jxdX
gbTm3NjlZaMKH4Q1g6DOiY86sr+4YtEqvg/hMyRIxSPoogvb+ZHPzjT7nTMoxZNkotQ+M1BHgM+E
lruv4sRedDuz4R7YrVkdddwHW3zaSsvGQ8YS08fUGT97c3Y2RUVdfPucXAmxBDoAONCzSQa1Vbgj
427wvhLA5DP1A6rG7p1RhM59FkvlkGW9TUtg3sKYXvnuofvwMDbAMzQgV98HkjqVVVhqfmmqWDyX
ieJJ/LukUW1cldfW8XSXVTS4Pu9AKHYzMxFexJJ01xBPNNCVYWcNAyYat/fwWjB1PbrQXMeQDRCJ
Wn1r4OEt5KDzC2OmD1EU46srTbN8MSrb/od5FFIRXdkMj02vQwYw8L1ihroR466kQHhYEttgXKCU
tZauMwVw3V4Pi0vZZpi8den8HOY6VpLqNP7snMrcGp1ee2rEwBjiA8qCAWevnlqvZIXYP+r5rV04
P9Do2udOyAxRscI7x+7F76aIlaehw+zh4FqluAd7qOnBxt7/UZld3SJoPKAogf6lBT5k9TN6dSqn
SurxxWny9k6StR0hmJo7L23GZfjX534+jDZConnsJ1UlAmkz/a7wntqpHvDbtrYrvHNS52fs0JQr
TRKLam47ABeVemcZlbZL0FW7xBEt9bZb5EiVtseeo0j3s6jhRSmivqD5iW3J7DXHGA3K3HZkEFrC
3jlG5eLOgBFdaYsU2P4UX2y9Zs5rTBXzh77GoolG6n6R4H8UxMYDbd/8UMQFv7zAaxFvMIVZWZpb
mD0XNGORJVDMIMyU7xNWTDslRjo5C6voqVAH+4h0EHlDwmAoI94fdESrfHi0oP6Uyn42o4V0W6bZ
nVEX+qc04QNEPClILdpiSZznj6bwCMFCrz9A58QhO4qdC6WRioo4fs9oOcxBjoJ/0GhjcTePkfms
1+W3Snfagxdj/4bvpeYjbDSfQN4ijm3WFm/AjpLvCT2We23AV5S30pwGvS8/64k2pEyb1fBARzv2
lUHJPzXpmPkSt5psh0RF5+uOUh8KZazvrREftG6xjWT46P6rooDOvNBW7roMh+xYcfodbjX6fq7w
Ea9dE23eQYQ+zpYT5HwbAvQE+s+IFAd1jmSZ65pqYuxNrwZeXMfVhZEqNhxgSC9hPv26fVavxFoY
qvwX3TZSamOVhjTYiON+J9zTJDXJnD3y7OdEZ954RFxPiTG9AuntD5MXZf9LcKDDjfCHASNhDdNK
dHVwjdBOLjPqMVDoTei5XmMbGGOaMZDqjFnp7We9gpJDegWOjb2oWMEZWeEqdGlPcYjo9Wkc8eZr
HdpWc484aZwmwGUGHRxXhtGXiomZT03DkVUqDSfm6TfGbFUQ8gVuYBKXa+VdoKDiVg0LpBVygm+j
dIRy6DyEZnp2QbHbfpUNTvN5aLv+WzX0ur1RIF7J7Xn+/7/aKizBFVFqUyfDS4U7RzCLQuPOMzqm
GDNNlJIu4x3+525QVWQ8t/d+Y+m1KgQ+nn1SmTau19FcUYvro8+XPB21UuuDzKuIbEZMw3sE03N7
5WtbTCpBxomK0nLFv93imaFtagjmHvrY1g/4E2QMKmEf3nsYOW6JlS07+PZ9osHv/VEcWFQI19zZ
yuEpbK9CkrHMw8toK9axwUtrS/nx/TMtyyDlvujjwY9dPRNguEQArcelTa9y3NDsFChSB6jkmLey
SDd28H2MII2g0gVNuVS+72iLwgntocUUM/f+kMsNuNdJzoDZmsOPYVtKP0I0bePAXHlEaOwa1QIa
+eQQqxq/NLNEq1ucojId7E+Q6JZXHTGZi346WRY2/8NqcOEwNmAKwftb3uurCtvRZpxcoQSevYmo
P0CrCfdxGuJMSb4ZVxvgymsbSoYCIRGJbELRqlHDZFpi8EmCi4pKjcnfXJjWLmpU+2PH5RGfHT0u
tCCrE6PeeM73GRmCJTQcOaN0HdGuePuco2YUatFG2QUDYvXBnLruOOeze6IowsLXHqyNo3ONukWg
XRifoGoWLY63CwJMCBG6BWjSD9m/eCFEuIExG1soPQ8O5Iw9M3imEi1axmWTtH5OARt0JXAATa0+
aQkzYwGAjuHHvJWdLu909a26aEebNK48+knW8pZevXPEc8h6PQ2DkDYEAVUa+vhoqqIwNvbgykkm
6qBuBZIWQ4v1Oti2IghUW+JclZ78kmJK8nUUlnI2U2sL+nz1kVz4b3wxcLfXxxjYx6R6GFmdsd1D
dcNzqn4CpKZiofi3QRWQ7KuFVgHIFFEXtzzJpe+oHndcOd1XWjezQ9Kngoy4vdofpf93r2rRZEAW
gYbqWgguk0btMd1jz1QFX56kHRnv4eKtIMkSqJWFWSNdevhF2ks3Ggl2v/TFejl8EeQCh1KZcn9E
+vxoh0l4B85E8eEMMqJrS3vjZb9vTbIxcBSpIA3HQXX+7aHSqPtgWevOWatqXMbjKvcVvOhPNsCj
U4EDEmkHcrFutTQkIpwDb+/UlbPGNrFDgO1cGsGrqElTIsO6tNDPTglmUXHi6Ygf+OSHSaWfby/1
/kaH68jzeIv6MFFs9WUnXpvNQmBO3II7OFhAowGapKA/yxBx5HNcGPN9R/76odewvb699pVzzjlY
qNKcdQ7E6tOFCIbYRE5xaxpjbSOMl+j/CVtmT7eXuRYtafOSoNJsJn6tBkGiCPUUn0R6oXA5h3w3
lGEMLGMhzBwxNBXykludU29s7JV3COSXh/pDz+aWeHuEQFIYqRqL9KwJRHctaeTnOp8zIDqbNmtX
vCQWkS6NPidTEvoFq7XqsoYKNdgSzf5QQb6fESq2TWo3uqc2cmv4c15fjfsOvOZ0J3luUhmBSIW9
m5D/tp8bqi5cH/spKR9dgBXIP6PaZwM/rJwoMEJHm46338n73aFUWCS/aW6QMK/nOZmV1yZCN+N5
Qax9Kee6BqDrtJ8U0esb1/T7E06uwwAHFRT+x3Dy7Yto5zoxk66ghaL1yUPtCv2xqub0GXkd6wmk
/fRbjPXQAlPQ5N/K3XDoIA8t0Q7vVv5/tTT+wY06tM45onL7SpyR3o5JN8C6yHR+3d7R9x8Tbx5d
CprQMC2sNa2EZgiAxr4Mz7Tf5xegG465G2a4nRtRfNmut0F8WYcW9PJoHO9V1mPGA2h0d4QQVceR
j5CnxPAzAdtEbVB9q3qamUo0FYc67r6NTSeD24/5/mOGcEfO46Ajg6PhugIxB82IE62R53Qshju9
dae9q5nKgzk6YQCH3tw4PVfXg0yioSoKdd3U375Cq01GtZHSPRsg73YIWqaj3w5jdALlZbxkNeDC
v39ARn9QgyhzDFKNtwt6o9qCo5bpmb9N2b6jWxOenMpKXajwtVYE4WzbysbneOXwMPGjdQITfdH2
WCUClV5oEr0g7DIdZYIWQbW/S7mr642L7UoKQAHCePrPGaIKWeLCq2xNQZJZOjzTpTJGF1Bu06e/
zNQ1P0S6kd+Fmtvd4epQ4Wtaq/GHwenzJ6BhxT7s7f4RwUUcxascn3tU8/svraqNyacsMmleeYX1
Ao/FszaO+5XUF8kCphxo66AeQzvw7S/u4aBZCV6BF8WiUNqH8ejd53SW51OWxDEMU7cKASTqEwS8
QjT8tjJtpqcS6HTlz07MTpblgEBOaum9X1NNjME06GO28WG8j6gASujOIspicw1Yq3PT0/2ww96d
zklO6zBQPVE8RxPGBztHhZ23tS1L6HobBtgWg6p1ke1gbLxaTsX4UhV9MZ1rXNceTUM4yOaNnxt9
0k9RNhrgI1GpU0on8btIQ3kbMtDGb7j2xNTmfN42ghbvNOEQ0UfHggB0jrHNe5r1jCm1BnQR7O7W
XOF90GOUYZIHIoW5DMiX7+fVsQWaAMYyn/JzZcjphbecfIrhj+1IKwjmzdw+WArCYhgCMW+q1OLH
7Zhw5UkRd3KwQ7C54hHQeLu804YDmSJTRkcoyqHPk+rkMDnel15knm8vdYXT7L5ea03qhY6ZGMUg
lHNXqPGXMsKZXpnV5jlvJvlzhjCxm0KYqHao9f6oJb3PuFweLCzjdgxApq+3f86SAq6OGZc3e44d
o6miePT2yQsli7PC0Bnk4mF7LPVa2U8qugSyyV5kYRu7ThfZxq19ZfxAnQfLCfFVTeVOXWX/VWSx
zVFUXIpabw5F0YxQH3r7NxThLkBlOdpJhJdPtLNLPmhwjbClksPtB7/2I7joKJUYn2FNsX7yoS3y
3NLT7JKpgN9khxVGAkLmJMB8H63BiX29nW1fZUDx6FUgw5s+tDcOwx9pwzfbD4YInSmdA04d8g6y
gLyugm84NsopiOT+oTM1sM0p+hnpXT1m+Y88U+ikA/NSqIOcfoLprzW9jaoDA1qg86BkOycsLzWa
oQ82ceBHGY9UmhbQt2bHNTrP3Gd6ZQajLcZkr+T9olUXDwDkc2FPShBZTnZhRFqMgB5TDwB27yS7
KowZtITNVMy7poAMg7RdbY4BLiGM+3tlNu+jsQ7hXw2J9UkVHgGQCnd+EqPdoLKZAur1zcyb2729
EMN2aDQ191GBIRhCff1LXsflx34SiRNYGOHMhyLVxy+hitOib2dTiK6Epw3VwbbD1DnILK0/h4hR
f4y0yi4BPkrNxd18xA67QTPrG6RU8RvGRCw2Po93gWF5Py6BgSEkDZA1Ogll2zQUgCvOQwFgqOnn
5pDObRTMbbXVlHgXAllqsYPVgSUBqlhL2YdTWQNJVYDlUhf/biJAnbticUZNUu275A1hC2n+QGHF
2CWe023cbu8SFFanT8qFQ06Et8PqurGSShZYsGFjj02YtlcxkyhPOsRXbSMTev/dGQtikDYzfpAL
0mz18SuymJUypPRN5ODts3Co8RKN9A8giRBQ9MQvF9jruXXKKZBT6uErH23RVf9AvFafHQNHrhuq
4mXHV1FPLUU/pl43ndOmqHfhVO+4lua9QVkHoayg59ZFnz1hY1c4O/vK7I+N2+UbW37lbFG/gmhc
nAt48UtofnXnubA8O72frXNK4og5gGX5PeSKk8w673kj2C2bun5g8pbFjxZXaaQM364lIkZp8Izn
8zwpk3ExZV9eojnuv49qOnyHxBx+dhxoIraX2x9nfWw+m8ZsfxvUOfkENWn86WKisXHpXn0LFBlk
fpTUdGNWGxDZZN2jNs9n8NjOfZL0xrCTgMT+QyzT9WMI7fe5C2i3dPUfJkxSf2xtFeaRkpw2tufK
6UeBd0EEOoua5Pr+N/TUDs2ssc4JQrhPhsIYtSyy7wCsnX8sWPuBSLLmpHRW5Keu0gHx7n+NnlHu
J1MYz7FmtUei2PC3Uy++FJrstKGB0QELWFWCoqHpUmtmf9a9cAq63jIfohwQ/kBnf6NuuHYWURCF
Sk0ZxjhhCU6vzqLizHPdNCjpm3U9BHmc4lZRAZcfdCL0xmbr1xejo0LDG4jHWjIUGQAHVYDEOHvQ
aSC5zkmsL/yd0kEYwDZ/AVuMcuj/0lmEiaZegP8Rk4cNhIZgeTk0sjnFSEr8NowS4GKap3q9B/w3
zD6ukvUZVyTlnCtq8pCgKM2gVOC3jfHn5HwUwuJuGWYJzQXJYeH6OfpHuh+OkfuL2XX4S22b4Wcy
amYVTMzpvylamUMHFYr1AFTV+dkqfQfLVAFieGiTorwUvanoOyylW0SfUNY3oEuPjCigin716lj9
lKu0tQ9qxv17iDM6FuRxZlf4YajOLwN0Y823c+uQO9MFaw0/E9VHDfDLIWp6Uu1y2sPGVcsXmeNA
cWoREyj8se/C/0rhmQ9lLeTj3NnTr1oW3b9F1vcLc8zL/9M7zctPsdKY/SFUneKr7RFsgK7F5n/c
ao7ph05UzftR2CQGQKXU57ZwW7QuUVj45nSTbfr0U4zoSGTGjN1Qu4n6Ch3Z3u+UDOxdjIpCDt6C
KvKpZM6vfrDccSrPrg0r5aTUjfO9lFIqLxX4qhbL5mpmst/Y7bHO4QV3mbJrkza7KAaS1/wZ3aNA
4h77xag1BRa+leCAXDRt8dQmKqNnfOhhTTf5JBhDVIad7oo8y+XObHUXmTb81rOdKLp8T8k0HHOt
m+I7xY6aItAGiS99bk9dGBRiSnU/dvMh34dOEfWHhNq85d/SQ/XQj7jXgkxq5rvOaOJ/bbPXoNgn
xrfRmKNtk9or34K56BeAPKIypSH+9sNzsnQAdNMo59rwSkxoTaO6n/MOMTg9xsobMogCRdhUDPvJ
Gb1FI6KHIeUrclZa5uBq+oELPb5rlRko2hSneKS23kJrpV0Vj6eQKvVD0ib5PYpVKKu1cMPrHeNE
XtzoZR1NYaOqkCse3bg8oIgQ5vjOd+WnXCnLFKRG4paBXtrDTC4i699DOXqI2qHM5VezOnzRciCJ
8F6a4kmtvEWgaerd0JcoMNlB2M7id+haLSJ7WSI8X8RzubCR3QxfB3OyBn9sjGY64Hk93SE42tTB
jIsbVCsZK3jLDmr4bzk6PZRwBlsTWnKx/REHZTX15zyq7ypoOr8wUsDRK0N892GKW1zPQzB7CGCb
E/CbuXTd8lC7tF921FI9ccbQBpcSK0et0+tTk32wOpSUJEwUY9fgoODu6yqtntRI1T5GsEZzrATM
mquIq8mvzChxT0qWKd0xqSFnQa9xk0/tOBTfHeiUv/t4VHMf1Tb3CQeg/pdjRFHCk48wBWMn+hRB
L/rV4kk4BGmsqISWVpQPQ9wjmdAWVTb5HkqsSLzNXvFPhvJLRSTs0F4qZ5UwGcG+LTgEIGAhAcXO
P9IYqyf8V4YXwxzGf2SCRvBOVTSR0JROzcifK4R+fKl1n9Mh/VKitDb5Al2pb8A/u30mF4lDNTNH
sWuhDMGsNBsNJrnHAw0zvpXYZ1movCglwHWEko5KWrS+lF1J/OCo7NxIQStDNy5CGQitqlmXQKNc
u/yAoFUdB0OUA+jJBs0RgTK0FLQMpjxQ2YpBx2IawKXvPACv6j7z4r7fNUSw+8RN3D5IOzl/nluj
/EXakgs/bNz0q9Wl+T9o1GUviMU6CNUX6AEA5q0dnHF0u0BgIUcIhKsTMlLR666PdYmLgbA9KF8L
3qHlCzHC2zYUB8pem8I4IftK8LQnGW0ZgQ1pu+fyK9D0og21NfrSriQbSw7GQIgPHnuo5e+v7tou
LzUI8oNzLgneke+KaApy0873My+AZk4LVA16wtFMM3HvlIMAZFMWcAA1za9l+ANJgPYowFA93r6Y
r/4urn/ACzpWfeuOU++VVZzJ1Dk3RBgJN7V3v0+UhFu9nnctB4aJbAA9dMBU5N7rUkM69kCK2p9D
epUP5ZyaAZRQ8HSIuqMiPiT7qrS6v26r42LEeJkKa5lSoeSz2nUjrmc1ndzzVADtcy0BXMvVx0OE
9MeHepSf8OmokPVy5DGXcfQ/ZJigdEEzgGdYJgirBBwfIpwMepw2UAXoOlwIc1v6sQrv3Ydl3c6k
DqGu/io66Z6oW9KfHlyNkRMIOvVRcdHseUatyI5Oudlx5WH3Bwn/9vu/lo+7FjPxPwUJtdlyV706
mHGJvjIYBPvcTNwf7T2lOSynrG7UoGNsf+epzYwdhHR345Zm1x9M2apAYeEF4E8+SENmdQ+mjWPj
Gd/Gl1nW7TcRJWI6RUwLPrdDY/1AUZ4+qwbgsN0LWyTCV6O6TQ8t/9Z0CKty+KCh1FAG3liQUymP
dJHhTB4j3W5TaMuFgioQfX6ojUg2iF2Enhtl9OigWlnKUNzBscK5KowcwrxtQHUXAnav0mJuHriw
dOWOf2lEea+yExUB6nZMHrSs4nutQ2Fb+zHrmhwVASQiA9eZFvuZaGQ0VANQzZGrqLvfJrpUqNCM
RECiuDWRAKYKwo4IdupFjq6GHrlI4wxwyzXEYIO0VbynRAurc2fX9j8YMRQfXPRValQ+VLXxgWG3
nU+JXLSHzg6xLc+6wvsqVMS3drauNpiZu8ITO2VKrQS1zogLPUbGTg/Qilz0O91UzXeTF7MJI5Os
jZLiyme+JPcQA+nsU3Guqru2V900j3OMF/UsI30c8GvJJpchT9lUj2PaiWOlT/bn24f4/aq0zanr
GUki1cqJenuGU9rVBTSG8VzqDi7HRtwiN1ZowydpWq29n9DGHPaOrKqtCup9X5cJOPqwVGu0NunZ
r+YYWOr2hSeQRpulkZUHpNKMTzTaQiCTrigQScoy7B+aQpn/M1XE/LEL97wfeM1l+b7vlAlBMF0W
W0SdZdVX35ULmuiPZzgMpcXlSl39qqzShyKeY/M0Rzlmce1Uul/xWO1nZs9ag/JHyz1/+xX8UQB9
taZDjkRlyjCYqhXQw5oliZnyHLf4xJ1HKYfnHIh5CO66q6Ogs4wZSmqVgWZMki7rkdjJ42onEEjr
Aq9yAEcMc6HcmXnZf7C63PqeW7X+jCyMchd3rlcgE1Snk48uUbSIwmRwo2004oo9oozufz10cQEb
KQGM6zapbiJgZE4/yF8BfJd62xt7o55C5EvyeUp2Sla61afbT/8+ivL0NFoWqclFSn/daqmsih5M
CJAymW3db9Dx98eJ6wwfrD0iXRWSoXVxFINl7SatbAJvnt3DhNrFl40fsoTM9WsA4kSbnU4XMJvV
jZejHhEb/YwrcF/mxj5WzFTft8Jt7sM66k84YCf5UaoQ1nbwHFK06O1Eq04xMLvxgGCHVx50Q8nb
oHJDLBBu/7rVueSMUAkvEut8owCb1+cSMTEzmQdlPquwlC99jjyAocNOzzEG86VebhE9lvv11WZA
WIFkugwYl7wDRNaqwYEi5KArU2idenUh+FR2fY5shI67CZksxjHpnj6DceisWdtaeh0ZlrVRvXSY
bQE3o7W6WrusSsCZceqcEjiBCq61ZpX5VjvgrVdHaAxQ2HbNENAOA4wmoxRyPOry2oH+6DGLk/YD
lORsg0m+qjv/xAWcdPk4YfEw+FnFSXry+VS0s3FCpFv912IO4Xde3xwmZB027IJXIfn/llqardDE
gTWsbbmnWEqhxa1xmj27OEivyXa6FtkHhmuf4yYeD10q5fH28Xq/pob4CmffWMIfjfu314DVSMOW
dEVOqd7U964w2i9wwfQvaVnh2zH27VOYICW3cajfbypdOvqIyz2wsENXX5zhlEVuVUyuSWf1X5PM
vW/wTfJvxZRsef5sLbV6f3YZxUXcx+pppEV6aAk6UMDQiKo9mKEbj7X6VnmBkCEZUBFF6JHyBb3d
zAK2tJGbzXxqJ8fE+4IE6ZtbESR6lAe+k76G0+H267uyIojfBQ3qLUmhurzeV5korfBaa5NFLoK0
LojkWB1Dp1ceGR0Pp54J2NY3+n5BkgYIUaQqi/HKesG+a11hCr0/2WpG3BtqRCPmZEy+xijvmPtE
hSS+savLG3oTkYCMwfKERsu+Mg1ZvUEduP1k2Ug5ho3X/SBWlx90Q603dvJd3GO8gToshH6d4gMR
6bc7icz+7A1mJk7OnC86TG5XnfXang92h5stEppFgPSWeenSbstz4/03CJ0fGgW0GTxbKPjeLh3F
uqPlsY5WpS6b567r0yB36/Q4eWH7j2Mm1b8RALWvt0/On+bxalu56pjW29RZjPNXq9YhZZ5LE+bk
WKN4jipo0C8q/rO42AxDf59RIX7zQmv4im2E/s0gbVD9pm+8F2aR5og6YWpc4ro4GIjCx0BNQgeN
1j5p3I08YfX6efkL+BQ6i2nRxOEkvN0dKdq4EPADLlgAjjIwtX42d6aJkP7GtH25XV5tyJ+FQOdx
35IIoIa2un2muSw8vYVAlJvG9FFEUvjQECZ6PjCXDVFbiz0ilojYHsMD1uTGc64C1Xp5a8G5vPqU
ZafJTqp2cfa8CaauoIr9HPYdQpRDKAE73H79qzP3f6uhBrv4TxD417u6FP5zWoFFpAPxpUlQmwql
Ppz1IvaOkywNXxuc3L+95tUnpINkaBhtIKq4ClYyhH4hKmQWJjhidOvwIW78CYGsb04Oh2HjCd/P
Tzk4eEZyyywKN+8ouIaWoK88mQZYFa61YJzt7seUIj23AAbj6tEUquzPTpJ15b2dFnh9IBJodfvR
LZItutI6tWG/FzULWhqgjCEP/fn7q7drxFNu4JaAFb0GVaweB20PCiE+ZZ6mHGVSFUdnXjDcdTGW
Oz10k0DRK/QVmVAcgMYXT3/7KpYhHumdwaDTsg397WGr0mk2VKWPzorZMFJdlLWQRhT3KbDe498v
tUAkF07awtJfNXRybCxiMczhaeyZRexC8AMKSoGe+FQlWf/f7cXef8Oo1VNPUNaCDaXEfPtcTCLs
LKONeulkHj2p2Dl9Qki9/oiwGvK89JX78/KVn0NaiJHvNENd/g+Pa3E/Au8mXSSsv/0FfSS9SbMz
99RjCHQOTfrsujSUvTZXQ3D7Yd9/w3AyFpwd0RtAqLn6nno9KqDXwsBP0fyudxCL2vgOWme7gMPo
Z6AnOzw3hSa2DMb+sA7ehkpWXj7jhRMCX2wVq4yejggcv/CUcHIGHwHgbEbnuA8/Rk4ZOf7kIrln
Jcws9lE8JF/UBkPPQFQmg+tw0CJ1j+gcQgWJ1UTWxkX+PsrwqyDLMSnSgaKv0QJgj8OmYVtOWmN0
x75TwSQUdrvvgDhtvIArIYa1lqqMbE/XgWa+fdle61AamCF2NnQ062BU6yEKXC8fn/MWKYfdlCfW
i0AC4rPWwmBG3zCd5x11fqHtb5+FVV62xBfwshZVCvUbIjGrW5IvHGGIuE7PJTKh/jTZX1UQngFU
8glVuDb+++UoDw2dTg555zscIB26tkrSzsH6u8mQdDfyI8aD35qU1hzkAu3010+HntXyUbPJkKtW
4aqtRzXEQCo8iclJfrpoec2Xzo4gGOfxkM97WymjcuPlXvm63hhKrtKBcXRwJsIp+4JcXIyePA5f
z4xHBzJsoNcdbPKBhoBeqeVfs2ptj/SDSRCMDQc8zdtDNeEKCANO5BevSrxHrfaYd4GeDaZSEV+7
Tpn3UVZ0QY1w8MaVeeUQLQAbJi7qohLvrY6zOuKNYHENnPMp/p7oAqpTNVpBptXmZ8h488aDXvlS
EeUAvIuQ1tLiWP7+6k7sJqZ2ZWxkZ8XO54uQ0ju3vZ4/hq0VboDnry6F9poNamWZpKz2FMdxVVC6
ZWcc9jxtZ46yVNA7hjt4SpAj2AqQ1zYSuCTIKbAiiNCtnkwfkfHHxII5oJz7fWj1+r6LLWyrpzk5
OJn5cvvzuPZ0PBiPhXEbHNDVcqFXd5YUKSzhGHWDA5oIEnS+6nTZEQGe6N/bq12J/ou4HEvB72AC
sb7iWmUE+Sbr7DJVqnOaTRtZTpkAgojKf4zBQeVoMpxjqlrPGhPnXTbN9g5zjzGQJoNhLHrc59u/
6M/3v7qPwP/QysaOE/tox3x7kuhrxgtWGmnGdK6KIIlRir53qtb5Obmte9BCpEl2UnXGuzhJaabA
YzsDBp8esXN3gk43548IqtXMOzJd+8etZUoTpjJafzQdhcFsYX9tchMl+BFoxSP9BP3j2CTpz2gw
Z+vUoedgM6oQSn7OFGPun+tRNAHqrdZDacxo/bsoTczRomFr2SK+x1TwX7fREQwt0oZzGHbNUdh6
e1aiFmA/hqbBNHf1aeRanX1Chbo3jaI94yaqh36eJukJp7RoP1s92v1SgmuYG6v5jcPX2AShooHv
kOD0DBSluXUKsLP3BlDQe3XImzMtAz3wEs874F9f9AEE7xIUxQAKJZ2H4oOTC+aZeqkcPbtv7xQM
Qr4ZTl9UhxRvp4ex0ePvkQMcFykjF88v3ehxB7n9Rpcsaf1CaZE4dD05YvTH375QuwI5EVJiXhjf
t4AQJnvXiOQ/PUeCWhmi4SQTTOelK9vvtxe+dqUDMaT9xmcEDvBP1/pVUOqzFmSUtbh2mV33QSOf
OXperAZTL4tPI1jzcyJ0InJkItXrOamfprO7v/0jrj79q9+whJdXvyGOwxqZeUifnvZbzwvng5rP
elCFE/NMOjCHuZjSY5ZuKWi878ij3AGJG/wQY2W+8VWUBDZdIVM2JpdGzZ37wXuQUR8HbZlg4CBm
pi+LnwBarF7zwngxGcaNAvHalQshB0dlA64a2Ne3zz2IKh0Kmt2nxnOaxU3BZjDoZpZvTqLbG5rI
j2Ufb/EjrwVrMguW42ZgHLFKLiLOvCIaK7rUdoucTgnm3u8yFQBlpVs7WeXqRgC99pikMaAntaVl
tybjCcAanemlySXLq+481DrwSDnY3xW79XYxZvdHSXf/ePtMXbsjXOzhXBvtBdinqzsC9Jyhtu3/
4+y8luPGtmz7Kx31jtPwpqPPeYBJR2bSG/EFQYkUvMeG+/o7oFN9u5hSiLfuo4IikQlsbLPWnGNO
0oqnbAOk8c6FkRSVj/Qo/P9Y19k6IZGEAYMn5+yGErTNAM1TUAtF0jyVsp7biFgm51af4jT+ZJv2
y0H7l6ud6xVqDtap3CDtt6a6PBj5SMewHQSEpC6U3uwkQS0Z02KieUNg9ose9ti7q1wwn8B+7k3x
yV7155cXqxxnI3ZulCExen4cxB0egiiNxvhga9VEalM4HexaG6FqKLSe4e1KyJJi0120cf7kXvx8
acx6bKRAjuEV52l/vDSLX0NogxkfojU9pq4bbedAaV/m24W+qjWr6RXy3PSTWsLP7w9DGL+X6cDB
QRh/NrKGyYjGHHDzvhxLK/JEayJIT+zFJ8UFclEndze/H8rrHfzL4sD3QiBC6YrGNa4rUKwfvya1
d6uLlU7eLXIIKQ/laz8cYpro3Se7xrP7+eNCAOMoldBGotx9tgqpIVuXqUzjQxhqiQvFVt0NLAub
CPSVm2Vk1CyItva1VXyGdTtfhtZLrwcrdnUyPTje2LPviPq/Tg2DvoxmSWw7NlSoqrdiqJqVZKRf
AKAQQVetK0KuSleA9D7zH/ziLq/IynVmxIdFXfTjJ0AfykTVmctOtDprPWzEovHQEVfRJ6vdT5Xo
9bviqUD2Qw2c5efsNnfcAMRc07xjC1a7Uz+o03Zpa/0K5pgFlbGYsiBMmtCvmUsezLqNThm5B2gI
HBd+reRpRZYQuNpmR5VQJhqHPQCUv/da/3ggMPZWeQAbA/RYH29H3VWoSvVm3jW5RbJJP3WHlBDw
glzXerlX0WQdnN5ufbQC+SeXPpu6/33p1fRHQXNFZ59tB0SqRVpuMhboJ037kbhYbJ6V5nhEYBmf
DPkfBsKzl4sSmr2eJCjsUKz9+D1F1SYIZZd5lziN9mbgL0wrkSGy6TESEbRBckReXRWdfVtN+d3Q
i2Cuwz3Ex325DJeAbF2VxLXYCDdxkaOviepgwBW9CN0dRxiBlXZJKhV62/pSyYu7UJ2vksm4c/rW
l/Pi6FAVmpYvC77qdskv5SWj36zj9GKMtxZhQIJMjftGJlZuEpfFmjspd1/1qGWnIJv7TtJ6dELh
Ce/URm0mt1RfAUnsiav0jSZHQ1hfLYi2VPxg9pz6cSe201Af21kERPdWsN/GYhfq1hdJTNnm9/PW
+VL140Fy2KWhzwqBAObsQbZ1ZRdCOPNOG9XZ7YXm7Eg4MtDrL9auytBpW7Hu3KkJmtXSsZVNh5pz
Az2rUz7ZX/9iSK2wIA7t6NhsprePT7kTeJnDcibs2yZJ85IiVuZsYIFrKEYQRGV/+3KsSHj1dZYI
5Jzm2cbOwqI6TLT9d2x95mMWmfohLm1rg6bgk73Vjwrvx/G7XkmDd0DMJIfvs/FL3oUpaUOyoCrp
q+mIzs2BiKQUyxdDorbhDk6dNdhX5iw+1GQMGu5gzxRL5THTvvFS2IaX5Q5i4lKsqAbAEYrhoZeV
HKI/FZIL1UET6k6yGsUkVSbCb6gw2JxAMh2Sx+RoHu6iwVAeVD3ChEPzrL9J5444C6CRdu3RyG0+
w3f9vE5RhYWKiQ6KUwur1cenGVVSF1MPHXel0JNoa7eK07lCUZaXvmjSZCOcRJN8yIRR72Ih+9RL
v/79j/d8PawAd2YTsAK2zh5vNoZ2lYX6uDMHswgGu686d+nTemfEUgH2lheT45Nz7Bows7UhciKj
2+6lwIl9/ftX7OdFa/0kfNf18Igbe71Tfzk5SUpW2yhTxt041zpadVMWh7Guief6/XXO8QG8ylzI
of6JWgOsmH621aJFuHBCG0YinZvtOA8/nE+hm0zV9VgIyDWSGhS4SKh9XOlWemxqMbn22OwIPTyo
nSxt2lh5nsvitcpz51KI7OvvP+Ev7gSbJKTDnDNk3rqz90Cba5sE6mzcdaGZbjjkDKWby5L09vvL
nG3+uA/oVZg/wInjwfppWZQjXRaOlFk7Uo/jHfFEd3oht27oJGkwNdpnSPpfXY51iVOMxjIMv+Hs
+UooN1sMcHsjU4l7cqL+blVwDrt5Dcj1kdGx8f39N/zR+T8b3R/u5Nk1B1FnxWjMOQknSbiT64ag
uop8VXJsrrF9YMBiZ+BnRtr4JEg47jLq6Sv2356YcWT/+dCWW2oJGEO6tv3bE+va7OJuwHtExXOu
1oL83MdU6uZdm/HOFSzcx3BI7U1IPsonp7qfbz0TN10OhOFssOmufLz1dlgDapbG4tDjf+V9bllg
O5Hs7XKOj2blZPe/v+8/X88iOx30lAV4l3hi9eP1CCrM2CyQbUiiubgN6VZeylJhvUN0i+6FxAv+
yb38xZ7bUjjBwJGgk2OSG/LxikncVTm8/+ygSFWyF7CaQHfite2KsNmn/RC7i64RjRjXI/xANmHR
qIlvv//WPy/M6Id+iCLtlRF03pdP86ho4JgSnz6o8kWiOA3I1DHeVkNt/t1t5Y89iIHchWeKu/Ts
BmOCaeYqEfleE6Z8ZaSUEunFE1JYO3Xw+2/1U8WDMQhCgFMpuD3gLuuz/su0bAidurvIi4NZ5GHp
N9AiZE+trem7bNTpQgRqWGRuRW7aZzqH84dKPfzjpc8OFzpZOoZC0tAe99cjUvDhVofvtpVnWT9p
A/aNcWZny1FTO8IzqF1LHj4LIjgbyXwETjiAn6hQr+2O8/272hEJRPKUg42zoGY2idy4BhLAlRvz
RZpgXn02ktdH95cpa/3S1LPQU6LvYXI4D9Co51mmuFnO+94odV9e4RF10WgbQg6sDfqmr0rrNC/E
ENBVqsZo63Sl7SNaMy5yQxs/kTWeDekfHwZ8BUlDaJ1Xcc3Hh6+1asvGQ5NAR4zxCbdG+mrKldjY
Dgr7vz3O1q8LqIMOFpSts40IhL6hi6iB7UkjdC6LuLqdOnXyidH9XlVYNMxpVF8+ueSP7sr5zeZV
pX1Mwx/Q5Nl7lBlRw5smADPV8oEV8K3KsDpPmLiK7r4FUJEp00M4zY8RwoNS6hzXifN9WTelVw32
1yZC171oIQm3sWMQvNr9sOYptwYiia1OT9nNC1u4XUcNxxzwWYh0PAk5fKnXA4soMZJ2sST5erwE
zqJLDpnGqgGzsJbZbGmyr7MmJph2roS2ZL7McUgdxUU+qbdOV221ojvMwxzz8ldfenx2M2KrAL7T
rSPgm9SdhJCwzfw4StuLUq0gbRPhDlTCviHMqnSxQu6nxbzpzGk3Lo0ZTAguXxbdXvWI5mHtKfIF
wMWPthlIcx1tx46Ut1H3bLm8MCuslZNNLGshXVamdNLEXd/bW3WwiAMk2sADeUiMeRmUkeMLufH1
rt/3ND+SNEzdsSzfnaZ+r7v+Kuy1C1MiWkg2CNAkHA6Y7TaypTd9AU4fgfBonLIJzCqE4ZIdnCKL
H4q6vtLIUXMU8TBUZe9N+GkLp34kWyxzzdw5OKQKKrF9szicZqOpKF2Z6d+wlffBbvZ1CvcdCvHS
GbQpZPnOsOdbst7uenMKWln3CDj1bMnw1bmFMZVfkwsW2LG0V5oYgaieP3SLebdGznHrTo08H/OO
vFU9D2Q7DkpJuwOLmbgG6Wtaqh+1sifMMTZNV4/V+6iTL8RYHpa8eJasCG9N+V7k5UXZwsboscAq
7Qj1RDtoeX5dotjAqz9tcY9jZpGzb13fbnKRXkOwv+yq5ahp4aulp09Zjh0kbJ+lHkuP1h71yboj
qkF4chx/xYG+UYCOyXYND7Q330ZZXOC3fMWJlwdlEe0QUl4XWg4pou8DOZSeyM3Ad4gCo9ejx9EU
qWe3zQ3AkutW0l6twfatSD42mGndYSLoLtWlyksyZUHl5wT5oOxTqzqNJllDdqq4YpiO6yIC8/mm
anLJjS1sOXq2HTLpMSYqrZ3zR9g4B3OcvpLAERRG5Qk9OnUjkYO25cshVNHcuLcl+9jGFYK++baq
CTiilEyRdNg4k/AQ3mwHSz1KUtJidpsCQp02c29uzKLfFzbmybh8bswySCUEWk3jk6cYzMqyWZZ4
lxbdjZZbp1Y4R0bJroyStb93AKTjw48+8jfuEjSPLoyjXVgNJ6nSvsX58qBIIhjyMpDxEop4umo0
uDpJEwgA4ojVnifRBEkZ72M6UEVd+bEoLkIhfUWoURKf3Z3SWhwVhpFr4N5M+8Q3JA5A5nQyCuVQ
4+pwSpVxIQ0v6Gg3lEz9XuuuAUp5ljMG40jP0dQ8qprPrd7ez5G4VBD2ulK+EgYmE1uvw4tiSQci
xW46mrsStwUx7Taz2wB97ENeSSdLKh8Jh7lVOIV3qrMRg2YSQmzcjCD950j2tcq4sFKDcO0aOgSs
3Ead7rJ6ukiWfKcnBjU+c9uR7OJS5Q6ksN9OvXpCtfewhOl1X49bUMoBs4sHkfaWmFhQ6vU3XZoS
z1HDL8qcenLT7KpyeZL0ePSIIF6IcdFDrw8HrC5JOAcOs4U9JafIaXMywFUfPdcYqCkpgZVm3MXS
iAbSiv08VyRanLHqpa24ooT1pTCLr5Mwj1MtXvuKyjPYOHfu+pipVd+wzO7sxCDB0g4UeHFFlu1a
Ww5QRN3F1sDJt75tTTFuyEzAxDrGEAHSq75VH5Rp8KU22hi2BFYo39Wy/T2KyFksuu1QZo0rUNe4
onYiT26NSzWNviFfAwM0DA96At/IXpMVBzPIiwV/sY220YxORTt4ZondzahPiaPe8Owvm7IbPQuN
gjvUeN1zk37wvLzUg35T6HLs6wWOrES1XGg6L8nS+Ene4L9euoDeMQpG+EaGmuzmyJbdMZa9IekC
24r3Sq8fR0IhIiXnbo2XOVxtxZgPdRQfyWEEeFrnF7nS4mO2qr1mYxmu0mR0HSne6Uq36aw5pTcS
7wcj3/MUfbqg+2aZ9yb3ysfafi1jZ3YhSFS+k08HduiHuK8utLi7z3T7mdLG3ujj3jMi83IYSYzW
oo1ZjVs2t4GwRr/oIp/d+x4Fu9+E1Y2mtNxm4TWpfTBJii7Ldp8Z7QuP9y6LSQwvM3tf6QzhNGSO
kQ64z3M/dOwL3LgvaqGq7pKTrRMPMHFy+btNo31QinfScxTXaYfNbDKHJjPW+eF5GgUeRvLJ5VR8
y8gBvZwzpvNZgQ61DPuhHU9hbVxlzXxB9wTZb4OPMhPLm0Kb+yAM8t7wiV+kjunRCQ3COhvcrjcO
5ZzCqIqqQ0GKTR6aX82peaVE5sPQ3cHbbV1njnec7UCHJISLLtocWGKEGzEs8qaT5/u0srfTTBUi
LR4pO3rMC/f13KyYA3DDIokv9KxmFR/aY66PjyGWUHzZYtdZ5Xc5BwltVAZhJDB0/TG3rsN5uGrW
ttvQ1Azz7jKSv2t1/jaW8lethkkBycFrzO6iEATL6/qun2CIWEZALmEHS0uceuybxJBkLHbL9CJI
MnfHar425BryZT77TlYEnI2Az+hUecYo/hJr2kM2x3CwWIXqQWYXQwt/UYLJJOByZHaXl+J2kbob
1RoPnFXumhzr62DaO4Dz16uA1QUY4c+2dFLtmlVSf8cBxopWXs8gTviWQd+Y35ehu5hHE8dvdj0O
5l6eGzfuyyCLHrrBuLLzZE+7c3QNEA/pUhLVIdme2nNWDtutVeq3WjJzbrZO9rj4E++M1Gv3lO9Q
mOvxsSh62PfdVaaEV400P6XT4NHj2mZ59tg2xs2Up9ehbm9Sa2YUiqtZ1wOQaV8cfAuw9LedpZyk
Qpys2TwarThlrboRS5ugfM2/D3n7lo3DfVvMlzAfrmqxeHhAdU9TolOVEwnSVRaeQH0zqeG95RTX
RT8EaVZdjnntU2q/GjQQCKgyuJcLL9/kFvG0V9r51Dgy26B+V6as5w7Ssfolb4tjZZi3kZNfkXD8
LBNL4xZzdGN32S6T4gd16reyWJ3baEiGdHzCpjB79IgeyLBkOXKe2n6+oNDSQpuOiSRvQ+Hi0Ltb
hHYVK+I5adSNE4aq3wrmV7ALhG/IRG31M2V+kCkg/z3yvgKnG7ymqDyTFZro1guTA6eUyVsO2Kso
iCByMbJHrnrE1zQ6amlDvppXmPKbms7fbXVhFMT5reP0hHD3sc7jHC9VZW3uJvY76lw2DhU+QOWk
i+Vgj8ARS/litTIz0NtvNPpVDzXOlaRGh2ggA2aOn6qeh4L0DwJN833os3tylXfwO7yympDE44Ut
9JJEBHW406f6VOGWhUT1WCrSoU+7bcHzXfeyKMgZthYxNFnzyZH9V4dWeqs21hAKiGwgPp7auobj
jp1a0l6iaOi4Okfz0LWSYfmuVpUqMInq8ScGjF+c1VFOrxUYsqQQDpz7YUOqLT1Wb2W/yFE4umnZ
tPtcrtZgc40cZ4f4nrkWIeWCRTugu2Wk9nH8t2FSfAhsAxSfODwzzj5+cai+lpO2prq3ewp+Xj2M
6bwFnaRNh6E05eKT8uL65z6eHn+UUHUNawD00nOxhFTIWiuXs7mvcFzcTSOLziDnXWCmvXmTsnsB
k20mW72MySYGw//JiVn/1XNe/Qj4/xTCKs77fX05NVFnNvreoBFEjXhanLBzWYiK6w5aYUyC7Jr1
pUETUeFdaTa56U4yN0ElleZbjYe+I0M9i58VgpkQ6cCkL/1cTWhmiR45qR+q2No9yiPUz4p5jGbC
ti17cal/w1akoTdKrmI0YrrXtQZqEYybaBMbWZOQME0x3+1ChbVkgqJYbq1M6C1voebotIRjqXWn
UHKYtbp8sGH+FGVpvHUjFCKTY5LqVqWqam5RSUOzX4akVzZtvdStP6Sy8ywlS3WvhHbaH0AcmwZO
nyHXPql+nPVmqH6g8qEwTj8CXS0VoI/DaW4ESYnkE+9n5B+eNTG11HUZHRPDbFxwvDO5e1oNW7Ob
P6nvrQXZs5FF7YuFHngYZTdzrcv8pegmxWodYajV9k0KvMZVRDbdGxCAt78vgPxiAFNqQX5Jr41c
uHNprVIU3aJN2GzIbZ/rbdHJhi/P0XA76G0ZbTu9VbVnXSq0NJDjqJjAPqjO+9/+DOioqPTT0STg
77y/qLKlGZNYt/ZJO3XXHS7Mu6TPoOmEubHYrmlF9r6YFPoy7RQnAGW77On3n+AXN5sLo/gxaT+t
5eqPN9tJYqJGE8vYl5PW2AE6Qf2rIpT6M2Hkz5VUSmlgUFVmZEr+535dixRydc4Se+/gyL8JFQnR
qqbm2c2ylkHdTl+Ga6Xsuz9bjP/5bfqv6L26/ve46f713/z7W1XPLW77/uyf/7qq38u7vn1/74+v
9X+vv/p//+vHX/zXMfnWVl31vT//Xx9+ib//5/X91/71wz+CEjbJfCPe2/n2vRN5/+MCfNL1f/6/
/vA/3n/8lfu5fv/nH98qUfbrX4uSqvzjzx/t3/75x1rm/8+//vk/f3Z6Lfg1TlcVX+X8F95fu/6f
f+j6P+gC0ihA7wXB4AehaHz/8RPtHzSpVvHMmoaAup1poazaPv7nH5Ki/INXkt/CJYQHa50RsJD+
+0fqP9BuIYax0cPwU6TX//PJPjyi/31k/1GKAqMUT/Sff5wBlGgtE8BAbxKDJwVRBsxZ7dtWo1wZ
0TW5+tY+SG69qTymXAQS/uiLfR4km+xTNs7H0vP/XBN6j0xDmN3a+ayDsNGQGq7ZBf2l6VFg2Ck3
EHx27Tb0ik92DHR0P0xyf15OM9ikUF8Gl3q2TUlIb3Syhcu17cFQYw8YQ+A44tJwItee6/WksAtz
5leAGQApbwZzcqFK38iUN2vqoFqQDPpBWRwOqvqlWZ2gRSWTxR5v8kyDGhqpemzUUldFiuW8xP1z
IzU7kRNBGe91dd5kQLF68UC14lDEuj900ldgyddZ1wTNEIFEvXDEW++8GGPpCdIOJ/Uq5ODS9Mrz
oALvn9T9nKlHEYvXeBE3Rjgem9DatAs7WHpOl+mQbOVRCTpLemhz7TVt1bu2GIPYOUpT6MYaeRHa
9zSufQJHPclIg8aG6z7eI2m5bUXhLyFxjRN7UVPxnfaqAHtoVC2VOZlex3UHO3wyLU82sms7G+HE
0xHRDDdD3WDUJqwD8xQnLNq54viRlW0s7CikWNxYrXPIbbLdRmTC1ZdKZvnNk9mL6wZCYMkOXd3G
NRptSERKO6wlrcOCWKIvrswo88Zp2M7pEORtKbuR2V1q2U1ff0+UuKYo0qJTMMiptcSFpsVBb3HW
mLrhhnOD31j2V0xxGyOrgei95vpt4yAS628jECdRU/ppFm/USVwMXeGzu9kQc+Kna6VLsXZlrXlm
dF9MoSeGOujnwSfmjPProQU/UjuUIJXh6zDi1UgLJXJbxwycXHlkl3FLGgl1zDAlKxqyJCuZJ+n5
Y4FYpshgYhtF8d0Z260No8PNyadsdZvDmvUmeie5xCwVKID556S7H8si8UAC+FG7KycdfP+0zaL4
uwxrramOtX4dmsTTkqOnROPNGHKumtX7ZXYCJS229fQ1UhtUcdJOR3cfWxhcFxAvbXNVVbLbTMVx
sgRV19rrB/JKp11XvBWS5fXwM8mQv1naV1kKXaPM3X6JbwkmhMRpREERmXtJe2bXz6e8HAAY5ILK
IoOqDI9z+mVG/g+7WveTWTlVkh/aDuc2ehIO4L/0ixMRmmkmjpsh/Uz78LVO4hdOMfSg5qdhfJ1R
S1DX6vH4cOQB25YJbWfImMaV90X+KhdYJmlGUp7fpgzKUSe+Y5FeiryjkQLHTZ68EiJJvzh7s559
cvFAX5t4PeZ7PWacOVKQlyHfV7hZoxHWsHAIn3dT3O0j2UQoKC4MIblkfO9Iit7W5J2XIZRLzQlm
aavMpo8rz2Pw+NAKPTQkXg0T3LH6nTzToAkXf7EGDD2yF+kpTvcR2GQMDw9IlfSWKwmasrdUTpC/
SEFr577eZLckMbpVzptV51dtsTxiFrsZYCvK49NUJrdhaO1jpSK6dHlMi6zyZjh7ejt7xjAEYtUW
6qG/0BAgY+JOAxBQoJ/pxTfdfCCYfjejLjCX1l2lJWu7YlGEK5vsB5qUr6x5lhzyM8h95fcwepHG
yIvg1A+ls0XU7trQ4632bWl6qPHakTfEU7F/B6k5bOJK28Vp+UWxlxuQN4XLxBtkXb7Ra3OjtNJA
KOzKNaWqHg7JS6urm7rKbruy21ACO2pptkkk5TmZ1auuSgz2/Zyd68k23Ia2K8KtfcEkzR1Lg5hj
pErBOqVG581RfN+PcjCs5NLUUYM4pCUTR4FOqHZKP57A+hdC4314/54hVWC9pMVzjDUi+4Tjyus7
5zkfpidJsl+HJfYsDi2iBcgxjTdx1X0bsum27oYDxPoHfDavkjA28WQ+Knl1XGO5l2zgwmwSXejs
gzeNTjDS6CiTb9mUvDSRjH3VplvUHjELuL3NhYXpgT9t4FGa1m0Zf4tLAlmlLDAmyvRPeGNcTak2
Y6wHEpUTtBWbcUL3F+W7Tk38OQufNCnc9gTKkpvr0YMOWNa5fqblvh3px6lA86vO04uiRNtk7ZCj
O9r3aYVj3/miVcupK3RUmZqnLsPNrFJPrRQWIWoxMKtjL8onAxB6FhCD5i7ROzBL3zY+6YJ+POWs
y7CBchdfIi5vxHfnDeeeez6avWy4IWunkmXcsVe6Zu5MYq0IMz9bPrX3f9xx/3lJpNmIISAGUQH4
uOMecmYoOPP0frwx0L3OyzfTReZ9ay7tTbIJbz9Lrfzsemc7/M7KlCQeuR7HOdexT7J19ZeN5Z/b
t79u137gjf73wPbzNzrbOrVFmQqz4wrxPtyaXnlHWtc3/dj72mbaRwfdR3h0uS+2+dPwVfervb3j
QLwvvelkPmV3n5mQkDr+tLfioa6ELuI6IeWdAzFYrWtIvrNBH/QbROLASZ9x3bsie8/rPmhqkMhU
Ogua1pl4MTMVwmnnzot16qFmlL3+WCnahsaMSQdzoM5YTTpTxvdSxZtgPDeMEicyg6VkY5E+9kJs
y0ijP1R5VRzupKa8tCm2mvqTLg1Ef12roeQv+szE1W+m1PaUdvKlGgIrEh1iGgLERG8yabNAM7w+
i64KJ9kO/eQa7F6ckLzrKHYrNSEE576WXzXpLs6O0fRl1m8X7WslwMp1X8z6YbVqLOZL5XRP0zyS
9d17Gm3HtJkC1C1eakWXaf1kzZM3xE8z9tg+jw/q2CDbLd1qYIYoaS4AcHbK61pVNpL+XJBgKGvk
0qbUMazvTnLVz3egZ72ZzeWQKOy4cFhVkcfGOdAVNogHnU/BqcKlvnIK5+yYDXHARMz0WnqAcu7p
9dCnnILeeJwoOUvqJtctd1ZPq83UUntfllM/glMVGsqxc6aAuUJkoG6NEEFRHuDzfTb6Sex0M9mz
QaEpljBl5Y9dPO3WLYCWdBfKCFi+01y40xtDfDe7Bw5cwWyRqOGEzW6uJ89qyxeTX42WfJ9q7F+U
/LJXptuq6JFLqQcNPnSfsfMs3pSC0WKN7AFFtFzOLFzpfEziBxY9tN2gfbXCXUTrdvkMp/F2gP01
mpFLmvNBK1sgx/rBYjeiWBgTB/p16teRO64m0BKL6kCPEyGlq2bddmIdV4RgNS09ELLuAiU4Mt7k
elclVLkTyaPTezvigAqnNOjHcbvMkS83X4ah8JpR8WDO+nmKIEn+UumPRsXnckZfiWg+tLLfzxyk
0op+aBLo7bKpaX8acnbfVQP6bfpU+kvVtWyJqN2nz10zvpvKAtJsDcwqOBigPF9W7T4RxXPBO+O4
Nhv5oXOwZhlBheIrVmTf0Ptt2+kbNe8vk/bdtAeP7bXbZc2jvdZG7W4zj7dpPOxkdBBQoH3JfOyd
R7v+0vMKhfl3gNVetDRuGF6HGvHk/PZCFFsRRr5hcSTJPGFJz5AwriozqOWHvqyCqWTkNIfFgPy6
ChGiBpmjdVuA4pzEuxPRpodQWfLTqsGVN7qqkW/ome6p5ZG4fKcVjwqb90V/SWr6OaT1WaMIsrby
eob7tBj0ZS4qhUfWU5Qf0k2jPyXWlTEKturWFq3WOxXQm5EbFIWVV3ecBrDS6kYYNGWDmqJyyaLZ
RNKwi2ji1hIt4oyNoXlH+8yPyYTBE+MWdnjQ2JK3Ub0LAR33Fl2e+U6fc58AI18zH+hAbRdpS0nW
I6H8oUSdadr1RWSOl0aoeJE2bpOh9Sdw7rGxbLv+FJWIONLx0ex7L59epuwtc+xNr/QIHZBYmOlj
WPZbnKLb2qAJSQQcDQn8k26m2Sg/IxwP0baoy8uybfwmdfy6FX4zvwAh98ca40NWvsWt8zorN5ZN
qouQg1gFs+SMW6miudtObmNfZIxFqWkDu5TcHnl5WaS7KP+qg68mgYLnJS6nSqY/CBRyrPxC3pYy
sV8xZPdVB84eWraLTaLOHFHCOtDixh2X2zRJHvL+RcmtLyETLEU0H7pDUC+vs1DuRLn42Zrhlzv3
o6M+TbzBNtE6VCW8PAd4DeSWvux+0NjfOGrxJtCbeUunPuXGN/j3bhh9KTjMtKN0Ssod3mwSBSa/
lJ9CKPOjrADwfxNOs6vL277LNlNl3qtpeelQdwfU6fUR0KUQtvtI0pDSXyPncTup2MvIEULxFSmo
CyvJS6QnIVmnphneCBJg0965SgcpSpH3tHj936/VZ6Lgf6/VWCnx21F2pGp/VncIOYJIo9EYbu+H
N83r4tOQPGQeiwLHftfctB4+2c8u+nNtxYDtQbIwVju05+f9EVLeBJ+lNqitQGB8yTNP8gbPOGhB
C7DMbf5WTfPHd/xwuTNhm6ROJdHOfMclpPufolurpv3v76O+3qezPc9KtoRcwj4OwP/ZfSxpmVWR
zlfSosUd85bVxQhakP3EKsGmepwGul2EGjnOF6OVg4SWsLGgxnGKbTsjmSNcAqZPMn/v5HaTWfcj
5zE7ucfcjrl2b+rlY2w4TzF+plkjAAFlmFTUB7VWwMmzTPcWKZXhRgC+9/oapH8lU1SYXaUR+3UC
52N7v//GP0bG777x2V3FkoBAZx05Y38JcHavmEOgROh+EoKgDIO5vFrLAtKmHMKbITMDoo0u2Abv
bCRzGfKxGgVVwbG065pTUdVrZIBf1Z88+zODw58P/y8P5mx7DfrBSlqTj5nvu1NxkZzWLXZ6x4F7
bxwMBjoaEC8Nks9H+S822uiwEYz+aAX+dJZAj7MwlZBJwPzrQz4Ispv0TvJ6F56OPx112U23v38m
n11xLTL+pVNilgiUGewGBTFO0qUMNDv/ZKD/Yi/Nl0JlTZMPZ8p5G6iuic0kkcxwU/nd5iArVcQU
Ll9//z3OyBx/PjT88xZEKKKUz/WvMzqqnpw8vojFuFKCONfp6A3hzuwOLWWwjvVyQmswIvck5vJh
iuXAoHT4+4/xq9tJK+b/sHcey3WjaZq+lYpZDzLgzRbA8ZY89BsELbz3uPp+oMyuESm1OL3rRUfU
JiuVwoH78f2vxSIA/IyH8Ms+RqBbg4wQLmcT73HGwAN+Z3uQPpNOP04URk1hpIeXQ5vxBdku9L6P
ggqMUrp4Vyy+W+8jO6WORbCYU3zwQruiC7bw5NNy4TSPfz6/3y3+n44+74Z/el5ybQyjmPZTxj27
Hu1ioy6GdXLfvvImb4eFuvbd1v7mmL+5qCLrvskSIELUfv3g6JMYt4Pc63ayF14DB9virrEHB3Gn
Yy5TFzjum4VK+hVah67EkotjDyocH8bns/QKMihjZEfAaOqe0F9bsrZgzAgQGb6nxmn1t4TO9Ejc
hsGbNd4Jk+9W3RNoBhYJ8Zv353fX/OfN6FdzRt2Nit61bEap9c02hoy81I6WsSOSa22btpo6sh0s
rMfvPrq/uQqfjvvlA1W1kuibFhBKOWQ2/T3jQN0GaieyXr+54D8cNF++DJ8O9eXL4HVVmdY9p1gv
/GtmwMrVHmQnhUdRbkAjN8UyvU2dejlse80hCb+5i3aS9v9x63+zWH36IV/WfqXTC0UMfmz87wlO
QnK1CYK3Pz/Q8m8OMtsz6XoHXFBN5ctB4hw8OZkX3TK6r+OAb9/VqD1WteTm9NurfrnVBPSc4XSi
HPFu0MY9a+tHH5uuLjWLSBJuzUx5IEfEqTxvpcj1Pm/4ilfsdQktvwx+uLYiffnnX/0bSg37GZw+
nj84PyoAP78UDd17dd7EPIYKMuROXYxEgsbiU6vUZFw8yYK60LLcyVAtyWJ+0kMNtS0IgvZdVtfv
lsBPv+TLItR0tV6ZfcIqG4YbfCXL2QwtIdBSWvWKsICl6M1qubaDE0tv1YFBAn07bUVLtUy2RRSq
bMafeyCOud2y126/uVLz/fvyNGP3gRGXWT1EjIifr1SbYskjwEiz1cKZlhRJOfX7/BWnSmxaNA7Q
1Tefnd8tEcgdyPxkOEF2JX+5N2EzsZ4R4s37M7jNOVxErum+Do7kiC4D8jJbfTc4/PZxQG9AKykZ
TqiGvqwOieTRx1qyOUrQ2N2Ea7qObqdrjOYsEuvoCt/nwvjmxaEV4pcri18LVpcgVUw+5ldcLgl0
L0V2qpCLRFp+Q+l0K0TvNRLVyIwWElIXUgSWg4FMuiPjRKTbXqjORV8uTcDhQBScQVSX+qwdrj2P
qblYS6MIu0e/DOYQxSjJKOuuhgB9MLwZ+mbbAgAIhX6Ro+qVpossvKdzX8NQrjvjzoIK6ApxTaor
e2vwFj+3SVt08srD5AXvXJq2iMlKDS6V/lF19zEivq5aq4ApLddO9/KtEk5QAPKWX+4KTeCQgEPc
OdIiMeG9omRPh9vou3VAh9JYxwezf+mo6dDU24kWqZyGLMRZi1oMdlJSPc/AncA3QvXe6UU+dEkS
u3IPKgLJgcZnJQSCDdO66oPGJpuLX2ZwBrmtZ7eZ9CqGtzmaPZo3HFowVkqLZMm7E/tbSXflAelq
3lNvdUzbl1DaD8He6vk8RrYeHnUk1X300uBwJsnQpSTIQauBIBXt6lADdnROml6m0VuEnDtAmq1p
1yGTS6bvK50zA5uSDXGdF83S9C8KH4Fkyt2iaF2DX6MrwTkwXys/P6lpcJii6CkfDLv0LLuARmoJ
lBlNLXOCtjr1ZrXrrewlK/hQydAeYQtJpmZORZ+5Q4YEPXq0F+tPpJI5Sq0v1IB8/5Fqn1LyjqbK
AhaM1jGq62XXB9h9qKbNZTi5LEbn7R9FdXDKJFt7iINbuH7zplKDq8mkggzYwmPulKt6oebgZXg6
YjJIpxlYGvIF8pRFiQ5IDdNthyR6lDba+DrOfx9WAAiEexZTJ0HtmWQWFWP5Mq1assYspy0R+18T
lwYANNKam4A9QAxnkpvE8LxFvaB72wmst2jQSWnrZt7kISjBjDpzEQ3xDk/0qhCsOz+sXM+npI9c
sYa/ophGWoMnlPMp+8L+MRySQ5QmK7GmJIPnI9JJswHBLrxqT7nfoqP9WZyGTaoLq17dDeKLGaWu
mBVuoETH2Dr7/UtTTm6jv3a+vDAlwLHo0W9mXwtNe4GjWPVGk4dlKtVr5AbwotmBcA0XWQ6OrrXZ
Xo/ZS4Dro40iuyk3fv7S8RsmdcL34dnp0AFjXzfxNbp9Z8x4kocXSwgPqXpV+Ni+aMOVNMkNeeBK
NcTVl68nrzg05SX2hA+jzRe+dj8Bildi7DTNlQLgJgQtHPCMn5Md+jxp13KIY4AWneJWFjtE5CXA
5VYD8VHhr8smxgklu756PYALJdalM0B2jZw0Y5Hw20OfFyRKHKPpLPZXSY2EsQe374dtI13L8qNX
PPvmpWzRxCnXvUQVHhRRo97mBoLuuMKpcejSw3xDRmiDocqOOhlgyNsXKaL0yrxTvQQC95a/0TWD
h1jooFH99dSwsYbZ7vNz2Tzl8yeQcjb0zxT4ad2SyFCYd6jb9lVru6uyG3Dt+acxvS/y+sPM4oU0
zDoHAmo1iN0u30jaeupefR+ZRBY7qtHb3Xjp4moxDOchvRmUk6x81D1IPXlSKXfYpAiyj2nRkxuH
nb7jUTsUheMpqwe3poVT941NlJ016SVsuW88TbRTuyPLhNJ2xHFd/CJz/XGjAa+prchcJFyy8a5v
5b2UHX2I5gJRsd/sG6wbuW7Z4tjRY6c7hB8sxYCDyZ5uh0G4bNToVPmDrQ/Vexpp13qPCAIvYIXj
INFvKBBbW0iOlXRa9lq8CYmKFa4rDitX+Tb380UgDZtJq8FhELxn7cn372rJW+ThiNxad7BfoIjG
tjXk/TJCD12kdWhPWu8KrGN0OLp14b9q2ejbAXVPAyg37hI78+JlMplzuPxyPh3suHahEQxcy0vo
L+iLGqeIlNzg8T51uQ9iHV2Lc42e7G2SiQhpQOIO1LTPieBJn6RhOGme56jCq8IIZJTWSjWqlSIB
39QCYpQHqO5dqKkrfuOC+s0HNZeQnBrHtgivLDFeCNq9NcLcGwgEdaDyACDULElGFDahsNJK6Ty2
ui2K+aWn9MSi6bHUTpjuhbC9a9R80eR8Zps77yQMPuztvonknahvQ3EikBKZJ7juuW6Nq8agozcu
bkhCXwpN+2L2Coxw3q9pPDooVr6ttXJZCvuiffK1yQ0iwZlo0i0H8wc9jxx/acZXdSEd9KY6m96V
iT8sFO80n4diSJwslICysoVQvAY11k3taGXqWiJrnO5DKl8tR5qUZaOdpfq21PjIjiQFGI/EV+4D
dm0yIhGrfRmiO2MMl5PMoyHfDCmFc9yETi3tvH0QGeg8cWXSwiSnVK9bi6jeDwmuZtSWgxSup+Qs
xodIG/joAHJr47L3I9fQrqb0NYbzGeTWVdJLFPh2Xt+M1SUeFKweOlUgWPc4WxGfVAq9aYVrQTj7
3mRLxdkoxh2ovj1FGCQQ/vRhs4mR7tcEceGso4H2OUN6UtCJh+rLzgwOkkBTRq9xf0nqt4JHShIj
4gOlRcMZVdq4yqCxihSrnyXtrUFaaHG1zEc41+bJa0smj87tCZ8M05sOGYPHqgtSV/Et1EuSJnKU
PgmmuN5fNMku8LCcSQGEAbk+46azy7I/jTK0jyZxTW+T5EgOtmuawrIMjlog70aNPBCzLm2B18GK
Q8IVu2WoZUsLcUubo2DrXkKMZZ0UbSZkTykqZ4isBdqjA4zZPu4Ld1Rj21OWYak75nBSUurVsskx
u/eQmTCE+BDG/LWNuxVK4FPcWzvZehm4PJ5Y2QKqDjM0bVTCcJJH3RzcVrhRonGpN1cTnwp8Qxoi
LfQZDACeMyLiLrqnukZREBya5NhmwPBjbHf5cB3TmKV35Vbqd6j/QCiVtRd75zqDLZbK29qTt1WC
GbELHaNdx3XrppR5EQHpWKripNCNiPmR5RwbYWUa3qJAkiQpryXN7mJ4arlUeXga8g+1WFFM6CvP
U7ptlfBQpQNDguzWIgEJ2zjfida6kS+CcFQDWC1ELtAjjAcla7UUUAa46UQW/+RkzdHRuF0QVjqN
coV+eTdMz5JFbqqOlyPe+LQr6UrrJCgkSyva68GKpleyqHayd54K0Y3L9lGPHpVh12ftqqvx30z2
EFXLMn9NdVxcDIzyjt5Tp2J6CftxVzXisoAZzwfmrqTd0rDnVKLPe9IvVXVjlFemzPaoEu8UkuXi
rF9O8TFWVqP6YOpPnnxgyHzHbc3UcpN128JKj11a7zN4dDPfzYWuWtycphDbjyaffEjQmuouPcpd
wiRT+ZFvtJ3jj/XLAZ1Ls5rMYF30GjgzvWJKz+fnZVLMU99sJP866a8b0i9bHjSunzhBpkniqm02
prDH++mUGYK0buXVh4pROUAGJk5rv2h4DYJ9FcB8b+SkhH/cDdbWKK+9aCvMs41/9PVdG1U3GDoN
iUFnWGQdbsl8p5cnQbovkmr50BrFseLVQNy4wFfJyjvtck9aMsKvzepgJXhy08FctEF4FXHJY6W/
BOQh2l64EVmp+/xY6pvKOwiz2RY3ux9tmmSui7SN5Bh16i71UUCa/Zy7SWvXQ2aNR6FM16ZGmov+
bcDdr9gdGzaCVUXEFIQgfN0link/YbSiubNZEtp3Jy+kteCodnZnrFhVAHC+3Qr/ilrNqJ0GtoIo
nv/N+OlPCOUk6m3hSQMW82WxGY/hwkOH29iPk4PgFXIqdvv1txDlrzt+tt4m4Xgo1Ak3+4H4/HTQ
wcLuMeghioxn9qLFuTuzeQSia9hbLEIC2r7d8v+KISE01k0SaYCC5xj+z6dpFVmgmq0kA86dSvlg
KU/h8I0d6IspaYaagXqIlCCxVUdg/FXaFBb+1IeJr9ji1tvSeLQetsKqcmBT198gJr+KqD4fab6p
P12/uQbLn1KOlH9UG3DWJ39H8KELy/fk70lJWNB4+Q5jO67/IaX+Udf/oz36Iuf/8o//tWb/k87/
jx6A/4HqfgoqfroLs3vgk7z/HrX+v+znLP5Z4P/jv/lb4a9of2HZITheQf49+8G4Z38r/BX1L2KC
RKRRpGMShzTjc/8o/BX5L7KpJMqxZJ5LE1/AvxX+Ctp//iyPEhFDJCya0n9H4E/11icoCPxPVFT8
cjoifwNK4ivVosedUuBC7Jwm94SXPNOVB3EIgqWWJ9NuagNKUa1YYQsmdtlWrIbwXu5T4zQOUfJO
9aK8Mqwa+UieDso+btt0m9dKNu6J5mkPXtnrN96YSyeZCov7pM4Y6FJeElLtsCwiqMoIoHR464P7
Ti6NXQXLizgkx9A99ZdS4Y8ErXENdy+7SoeoNlSqBz1FYZlZzWiXo/GoBwb7GH3TlzNY1WzFyLoa
+vDYttKT2mvvqkaUVpVtZ8dhmJi7YIwOPr0EXt5ea17CoILQvfc/BKIIoklbzYVnYhHu4cnXGM33
U5fcGnJ2k4ssPp13kjNSGRBn1ujG9CxcTLFFdpX0kNFK1FnKIQ7MI7YMpplceDINwKwwHB8kbbq1
RsK7DC16aobyWmvSe92c9kFs7MbOeyTz4h4L2saTmlUR9bte8JYYsrZiITGm19gHARoy3zfYtWeF
E0/+jS+077RJrHwrNjCoebcRUnHAzTPc2bbE3IiObLyVRvPWa0z2ScJumpNAMNYxYYpJ6RpGthSk
wbVkHPxNPuLWrjHlUnkfGKvCj64oUV4IYf3e+f1zZiBlBsoRMhy9QczmVdjOgFeZIAySfYzxErN1
/0yRKJOjSeb9KFxMvXtMzHqjkiRsRwQLin29ZtPHLrq8aH0H/JKQYycAJWUCySB+54aTcE48eSWm
0cbIi3UW5GciINZB0V5l4bAzsuaQq9qDFyZPtdZu8JIexm7aemPzGKIErjU2HuCEtQz4KGYxAl3p
ufLDfZbWD2EiSJtOACGk9CZ0pGTC0zFI29Iv7joJAXRhDrId+tFzKKoPXm2tWNzXVNpf6qx90z3t
7Lcko2C2tOUsfPdz6UrpkdrFE0bBUb3Udfje1Pk202PucnbjFeOK7tWTUaEMMHwNHY/OIGTMSSWV
7t9pZrasjWIfa8UrKb0R5t1iRXTapTSDzQhJ5Fil/9Y0wSmqtWsyFzYzBEJHOaebbqohe6hF5PhN
XzhJmdwKeOiEuH+m0h2dZJc9aNmwBje90ZUSOVSdAPKId17ZHRVLvCfB9TWR2Pr38YS9Mpef8R8e
M9+UGGplELJoMEFea39jBZXqiKT7OOTMPBphsI/6YK+Pc3pupd/iJx5sI8o0p7eEnVR5V22B0aHw
vV0wkW6nETJi835dvEhBb2Cu09hbZtR1VVO3JCF9IWo5Y7V/R0TuJRzYSHX4od0Sq/RN3mOxtnKe
1t6rgpXspd0iltEiS1L73uvTZkpQU+rmOWu8GDwh0NbSUGpXLfmBcNhKsEKq/+53YvvupcGV1kSS
W+nGuitjuL/OfxyM4rUZy2HXJnp94GmedYFBdUl0VViFYPY1Cqq6uWpkYTpVUR270pSQ+RGkq6yf
dwUd3XVJQu56XKTT1o/Ir4277Ib0YzIAxvyWtr9lLKWrAUXIzousctm2cCxCieYmkOf2aqt3NKvV
XVOq/ZXqlWwJ5MNU54SMx/kToEbrKH0KJFoowOTWeKgq6WnSjXsraP1F1k7epZCtvTeqFW+3RywS
UVJR4L3WQ3ns5Pyt77pXPO83QdXtsqgvHc+P12YmnqLW/Oil8anQC+85z5vM6bs+J/tPu2SV+ZYn
8uTgu0WRyEdqUVWeT9JS0jgjWVg2W+6V0WqX0muyzZRm3r6sMbz8iAhRYnlRVgXlbHzEllhIG6Jv
JnJjNLaxcbiqsAboCVo+on+dTkbAqspeie2CjRydyd6MOLWcsH8KZMC7EmeoYxXBcSymu0yJj63W
rrssOfiiv1bU5i31SCnDEOMYfbkbM5INIMw6cdsHgmmHBfqymBBoeu/1dC9EAjafqF3LxNSulWI2
0FrJRUkAuhRKOZwuqY9jVMgO28zHCvH/ovfU2NUSr1r3JEifdM2o9qoP4KrgTUoy3dx2tH07qDb8
fdWGp7rODF5zIs8dqzazD1XgizOyvjlaW+OE6hMVrFHsD103PahGuZK0jlSAjqhjPaqlY+Zp8V5C
n7Fru8HH9eSPy0hCcgGt2DvRRIhPDmxkB6V/W1LOwb2Qw2UXTMswiTKXko5bCigmAlvTbVrUSDon
eS0GpWx7U1bg8VQ/9G5CKGR6RJwqRQf7ZIbOOEUf5WiC0wvYO8RYuIozzwfcMrdyCD9lBsi44lLq
F21kvmVJi2JVRGxq1eFp7iVH4tXe6lpr7ihVakpurGhcF2Y9HHKqjt9pXB/vmwqsoa9LcCYAtJXf
iPiHUjY0yZRu/CJ9G+usWFZEarmFp4/sMRXrdlJU7lkQiyiwRFJQXF+ouyfqUIVzUCr3g87mMxFY
Y/9vmrO5EDplYFQwLkLXECzNjTcFUN1SaDeloLuxryJiKUbyd6IKc0dwr/IUyuE/RW7/OxP/H41t
0n/teD3ONtX3KvvX4bkKn7Pnf23q5Dl7q3+ekOe/4e8BmcHzL5RalkoE7o8d39/TMQY8xmPCgGGA
EQBhDPn3dCyLTMcKKZfEiZpId2bL5j/+V0n9i/w8UkyZpnEdSIb+35mOZe3zdExvDK8odDCbb6z3
7OG+7ILjRDC12MeE1IGzBlLsTOBBatlt2upVafJl0X90c9wR0FQv18dYNEAn4nONeL8Q830eMJyU
wSLQzKWmNetu1JdNwiobj+suaa/CRr9Nem1l6gDv/Q2Eq9MqwtaqVwEa3BBv6WSx2irhLraCa6WU
N1UH+pZolk0qjqPH8PVydeUb/bKvw5uowvEp625ifah6slY8YRPXLGPdFpm67cnGwhI3bc8WVIkQ
PgJ6+rJtZMYiqVGcav5ZJUO96DIAnrOGZyjOVacp1aWpEpHSxC06HoXstmhXRi9hGK0ocIrUWzgF
lVCnArgO0nmlK+F6BurrNgPjKZ9qgjY8mqcJM9HTF0mv+YTkThVLRA/hBW0WdDysai1fqfXrkONF
USRXh+UIg8rxweSq2daR5vuU8UNn3SQ/Vh1q4l3WSSy6BZivr7UuSZSoE64SGD2N/yuu9h5iohb7
h4DeHMbOQdS2kofa9r3hrkXPbesz9yTBDAkneBPCz7AA49VglUPmJiFawvzG/Ng1zPJqtNEBfxVE
ERpFlJVJEMw+xKRAqwBS5mHfGsnK7Gs7m5NdgYUmYknpevdeZ2LUIMMJQ71TGZ3qCpH8kJThIihT
t07wXmH4aADoyEhKRpykPv6tjlpLLYddVepgZdDvKfT5ZE9Dcm5zbxdX2VU6MEOkXbmUUkZrvZcX
SYyAaqSG1UQaXQjiZpAXcsOSXyOy523ZEES+q7poO06qI/STnXctF4aAnFRYxOWzkO580juosbdN
w7+kbKPGdN+n8lrt2zUZijeN2vKNqaFiX6zsYMrVGsvrkg/fFessd/Uerc5Sk45e/CASuVdu2Puy
DMubmkw5+iVWpBsQkdEIC2JZlpYERdsTvxXXw3ryPaLYNLiRIZDzhaxVp0HvbDMxyIPqCerAi5LN
PrpcVhetzsNDFc+rVjXL0pSuSNAm5S++7jpPJdtrREyOz6UtDnGiXoYpcBuzeqViKneCHnfzID14
zbDws2LlCdNNZpaApfK4+WnN+wcQ+dmMJX3pFPuxeBDViodf1ucajq9l9EGmTj6hrSJQLqSC0kt2
2dAZmvB8ZuIlNnN82txvkqjyqrZlq3i2NFzWPQ+OKZ3KHP6F5L6ynUPs+EAaL1J/HoOKu30KDVq6
0OV3CaFDtWBtwqKgMqW1J+VZGqIbuVWWGNWXfEv3RtbheY3nQPEztelOIPBCBd5cmue/GT1V0RpS
aCmxrbhdD358ivPmXg7KhVoOrF71ug0jOhlyfQPmSVmV4CapxLTZupMSu6Yg7zOD9C1SRvVKW0BA
uFL8yLtpq+Ha5zlDbHWbSz5db3DOeTc4bQhFnEd4NJH0F8lLo5rrPI1whffFVVJA/Kty1zJWUCQc
DI+DqZ7Dih1l37VbUUC5lXG5jBBbkZ7Huz72dmaq3fapto+AmHfZUBFyJ74VOVApOzWjvx4w2lhS
ugl0YRvpYPjWdKRkcq3oT8ShsoEVJprbOJtUrngxxSNc7pUXPEoy3ZdTfSfO/sgaHbnYnZUYIk9Q
D115GwjUWZFspQziqk62SLHrlGg1yopEYuM8dMYdW/pU0k5KSetaWODdZ4WXlFuTP6u0IeKWDYd0
MlOhGjqAiCrWiZE/4rokdmzXpOEiD6A5VPEoNngDIIkBCHA06R9xcU9U7X7KWKfHOFr4wgtMp8sI
jv0m6omFmlwzOZUs/GBIthrdduXgeEG9NhTtWjI7aJfQ8eHjx+mS9dae3r1vpG6zWur/6bf+fv7p
oCS/QjUAwL5+PFWxn6oyD6RTC4euiZeITuJRuBp1dJY4M/78un0Gcv8+mAaGRfukgRHgK15NaW8f
ZWTinSL4ZYoS7MFH6K9b30jEfncY4qyo3cIxSmTE/O9/QlgzrSgslZT0kx9vJ+zZ8UtOOu2fT+WL
wP/vc2GCAZuzWDoQwH0+iJ95eiWZsXLSD+N2Wnqr4g3XzgyFQynZ6Vt2hBhBGf1G0pfbrJJVGHxz
6+a55uut+/kXzHzET6dZeGoz5TJXU9wqS8iptbKqN/L6W/XbZ8D6P89UnW0w2EPlr4+IoWUVJVuF
ciLoEOuYnR+hoxfmBh2LMy6T4/iAKdlubsmwypw/X2Xpd4+nhQpzjlkhe/mrOlmvQ2uIVK7ywLHT
RYBPbR0egsyOV/pe2ZKNusgxeTxisYOh//PBf3tsEGHE0QSkoW38cn1h1UExM6QfEtlV6i26rmUj
XrVlBJFXffPM0qn56+3kKDoTLEn/NJp/GWNHsWaymbrmRKXJdY8ewyeQQDLSeYvlWCl+CI1vgqSc
m9a0m1a9pUkVF9KwUMih6y32iCYPnDmi2s6vSo+hKq1YN7pdJ0ZLUUptfURAYJJuYAY3xAUuIzF6
ItFqRSLwWsq7/UhspozWEHIOgLg460Wx9JSGHAKiowfiNQntqAKfiGLxWkCPUJo1UiOIu0R5VUIi
5DAm2DyV4CaCsOyschfjNYy7Ww1uOjOnXRsYG7PTtqXGRhF7xEmUi5MvU9opltJd6WmbsquOkmnc
KgkiDDJbVzVuMd0S9mGvHVWyHe02DbJFK1feOkmSD3NqfMeani0/OU5N9FJFaCOKOHdDwkptworP
dTmsLZnkvyzfJ6OULjsj2Wl57LaDdjfW2wRBhZ9YozOm4nU7jIgMS3bwAFBysS3hjRWUHfJEUEEd
6kSgsp0uT/C5rh/MMjzUUcGAViFxBxGdot6sWrMlfOGSmHdZkWwjdMr9oF9rMmmHps4aW8rFfd7F
tzQdr0YrOROX7hamjIeVIANN8O76oHqGCXD0kgAfzbg2ZOIs9MrRTTQJqoa3Ea2kQv4NAiLJStd/
fug/k5g/XnaKgmabliyaimh8eehlFBBNQaz5aXZqhdOxne7+fIAvutZ/jmDJM89CEN4vKV5ml/Wd
V1TNyTx0e8WlkHFBXryNldbNnG/t/PPv/bJI4qZgFwq2MbtVvpyPVnW54SnmdJI8dVNB7+Ue+T/V
xZdAH7R1HzX7zsPHmBMNZOb5SkiDtSwTFELE495DZbZl93tK9ZYdw+imnrCIlH4dlckds1YUXSJh
3DLoIX85QzzvDFJt7KrwlxhXkI3QlzX0rl4P7wFxPVPg33nsVFTyPKu8cItRWVNgz12kYi7Y6Mw3
f77Wv7mZn06e7fnPXwjwwFzUJ206ZTIdWdHFCi5/PsAXZmq+mTI9GgwP5OIDEHw19rWZWvSDIFsn
rtRicqEXXiznNd+wMG+tzXd3U/n1hJBfQ49o3FJF178OELkqTUPIeHEqNdwTurmbCEK2GsENMBuP
frI0gsjBHoWD7i4y3rRwLzZ3Wdydcf4Rw8dwj8DVTC6qqh26PHdSsWS5kNCbwTH4o2tGwQ6kcIXO
dtVpKNrnrUAxbWNhqfQk5fg3lf/NC8fL9csjSp2xKsMlEqVl/vKNiwvBE3UwsVOD+kj3CPtg3Q/f
xEy2ZW8fJ806VFLMXKi/gNbwjyx9RFBJ8O73aJ9nB8lwY5GOwDZCK30nJx84n0Lit/sNHWz7Wmpc
S2vIfSVdNZITyCnplfBouzUjEuCLxThSO9B/hAZRUVWMe754VNL+tfaaU0x+iaJAekkrM1ynQ38s
BxJodIyaLYCvdi60O5ri+Hwc4OXcwacDh43D2BOn472Ti+N6ZETpKylA5mtQqiKhfYyKVax0zkgM
UBOYTmpNTlfMakl90cOd1aQoYltfy019rbWSgMQLd3tOqoFnPstF/dLn/iowa5SA4rVqtOemMK47
kmHA59HAaPumRaqLojc59QUUS1nvtDpc1GDmGsq/ULdWkSza7Uje9jBsLPS4GpruUJ4z17FZPDUG
OdVICyfvPhsJoDGeG4/FPDzl7SoJ1Qd6PlA0F8cI4Tqe1T+/UTNx/WXB+tHNjkaArDno3i8LlhwT
jqBIiX/Oo4NUmKuJKOowC+epYC/2490o+E4keG4w7cLxOAVsixGZi0a9n9PbPXBXCRqiIHGpICoi
J1WnofKFp8gOFcSGMe2O4CqD/67XIMcnVYCi7W50+aPCneMhRYuyWSW9NLjXcYa2+RggdzQEWh80
V+paNOmKG/RI0gby5uAZTPOpRpATPupKuiNSCGxmdHy5P8BJXCmY8b+5QL+sARJqEF5Qeskli+ns
y+Ct1X1GyHsUnyf5OkuvI5I7VF/+UPpqG3fNGnsB4eL3hneTEfse4tGYXjrhJtJIivOyXRRrbgqJ
6OXkKws7P7kE5nUGNpdPV0N7qw3TLgBAq0mlN+tTxuYRld46SjaW/AxrQ1i7bF4bFs2ch7HQ9nTJ
7Hp4FtYcFpIQbhCyKDzND9o4BG6HV6IKNkNORJjl1BmaRD+mUmiKo2+Weu03l0UhKtJAmsMYiWvy
81rPU6MniiAn58K6lVPxTWPyELLq1dRLCcZFcMWxfaHKABHlw+iJjA+PYzWiOyG9nUqeRdSrG2HK
COHQXDW6G+V9oLwQBYdsEJ6GZ4KeVLIcLDvNng3yQYg3oVHcNmptMVVo4c5x9iSaz2m7Q8Lgik3v
en23aEasEtM1sRB21RfvWN82mYXTeK6k8cenoLbozZB3XSoTNCY9VEN3rEZpm6rKd2PHL6ssxTRz
GOMPUxfpml/eK9P/D/bOpDluZLvC/8V7dGBOYFsTaiSLM6UNQiRbiSkxz7/eH9jP4RbbtuLtvVGE
1FJXsSqRefPec74D/SZRenG1gwHU/7YKtHW+BCJsms3408RH6t4QXJCs7fk3X80/K54vL/3lGPY6
n8ezn4trv+uxOpMOsYd18OAHxU7u7N8pmZYv+peKh1cD9QsoEUETDa3lWvO3ayHtD7OcB6+44pGP
f4ybaK2+t/vqlev2vEWGdvid152Qo//hJcHRkJ/GLe2f/qik9lNNM+z8qqXxQKgGnFLJQJM0XbdJ
qFpnd9Mkx2LRYJs0cIszY7Jzm+GncvdF+zxo/cVkSgSQ0EViOEhwaOVdbN7WRISwi6x0Jbep4F9x
Isb1vC48MIo5sS1eH360dfLotqzCyX3oWF8JqohVaXIDIeYSAt1BqVdf38OX2DLq+s64/ZBNYlPg
MK3KU5OwlGn7Mu1fR+5928JiYVRbVuvBONg1BosEOmP2LaHRi9NpRX8L/KKxybuLnV6FD/38OtF4
TmCrH4nE4C/RREGKQ7zAGAdh1Z6dptjZo/mtMpwfunUTF29JfZfaw/LpzJwtdAQntU+U+yG9g24W
jzCYd07MOiwXnBihAzKC3JNrd67f3IqZ4NVQke5SQhqujFM8RLuyvK+TeVskYBGGo1M91RUhrOPP
oX5UYtgX5s8chauAdVJ2QPXi58ZDysk7SIgb4Dawjmw6JBDuH9AlEyLVYVlhXuwbW5FFK5qkHHRP
HDFm81LYt5VxafOnWXjrNu83IcJ+tw/SycPo4upHvYGxFH4bI7FvtfrgZuptGqyNZ7drXTzbWnXn
5sMtaqHDAKUlMb2dpjxS98ydWdzO+DHqPGW4QOYEV7bw4KVURVZmXfpF/buzeuaCpZcg2o4eNHCf
efpGnMam6bqjM1M9kJfSxD0f3bA3e/ueEeouS+zfHELG4vj79SFj1OQt1GVL/A8PmZeaBgWEXV/1
o7MTL3SvV05gbKsHyQ7yfx94/2jzLMBunwxsD5WZrn/d2Ps2E2WezDUbV31YlIlWgDIx+K0u8dOq
+Y+f6W8vtJwwf9s4NIMcWm7A9dVnRRV4LIbpPaWV7aCwbuvXESZd248bDS+c4z47qYY6BUafWax9
aEqT2x2syN+nJBhnNachKmsCVhmMAbN38YTIYaczwslcjuSSuD3/5DPTnnyso1a1KksMtqX3DTXH
tYpy+E9PHRT2yYMDXoR4IIEgnbuheozNfl3WqHBshkrac55893GXzcPVZtUy6WoqJBE300wh7Hm3
ysa7iBrbCz90xRVzeu0RwrniRwKDy6SjS7IAtolp3/UTAfJct+362RlbdNcCLuOrzZM3m492/V1C
dh2nHquIgN0Zb+xUrKuJO4H/bXB3DcO5tJ42ZkpGQdMxGw93vQ4MtH1vh+959lxqr/oECcS9NE2y
55Z4jJ33Hr87Zo1XqzhV0wfWd2Kr/OcR6V1imGskLmvKTrpdProKag/0DTYTehlvMsZ5YVBY+c7h
huJ5wJBqGGuT3E7Sfsq7/jik1sZARVrH41aH9tPm8zmOuZYVcbSSEU9XG+5xGdxQ7dDVyY9RheSa
caAq573RPvfF2S1vZu3ZpgcSiWIXux8MgMCyUAWInVMz5slE4E//HimfG+WX5f7lnO5s9BCmwSq0
A7nvgjSwggiq8G+7mv+sB3yozpAFgWwztPpq8c5dp0oSI22u1kN+IMcKuNmWKdiGscQB7yMdzWSb
Be7233+YuTAv/b0l5/trk69r6fAVvldfs4PcG3t/i2p69/uf7p/PsqkzDacrTcVDyMHnif23Z3kU
U8jM0uivVYwTzL0Pp7MePijvW5k6Z2xYW/IuoNMywyDaZth683zmmoX5VqZ3hIw9x5PYNaZ1nZOG
8DE+nbZ+CqdyO+L4SZcWRvMgww/hcDAYd9XwU5Kn7fnfcww4CiQTEWB99paMT0OVBhIibN5/jz7p
bjOcq+cRn7JePM7ytvSsa+H+OTsvTfM+m+YuTeRv9s8vFnpWFJ8FSQHCRHIAJP9rH3fkZOy8malQ
vxvP8sHZ4IU/ij2quwPRZRvtfgE6mTtAvbe/U+ib5tdz4strfyn9KqXh3g95bcIINsw9HuV+uuAe
Q3pw6tcEpgfaHXE+++zY7dtdcdJ+e3x8QfwsP75tWmQDwCAHX46K+ddtvRjrKAFbP1wbFXFytlsR
uihNDaSqwtpgU3liz7/tzId+xnxDlJzszwj6Nsng7rPCDzTM4zkuIJcd8f9+GP5ZGC9vDbCWZbs+
iIivVn5pMN8LQ2u4YkBlH+zOGYNpMRziMHqIO5rG7vyjm+xt64JjbiMst/FvnsfPMc0vhx5wCofx
FxI3gZbpK1808yLROxjJr1WJwTzkbfTNqrIuvqg3ZInGK6cip+eU6S5U3OEy6+HPROCtgsjR+f3W
hu9M1gBTPGCucWVtSGciEVptqr68SGP+zVr+zI7/8nYxmCy6chMeC1/ur19mNAkLF7kzXpkN890V
gU6HwqgHuldkPqmPIo5xSze3YRauyAw+uuad1l7d7AVP/NHMjKNRMrKM4D11L9LS1o2+q8L6T57/
QyppsfR9fCZt5eM3X/Q/Zhum/cvbXv7737Yj6SlMF4Y7XpNDsR93PqzdTbJR6x6t4hpkwGZe2zuG
ZJd4969H8P8FXv9hLKvjf1d4HYv648cvGQif/+Bfjgf/D6JgOB1gsuBtYIz5N8eD77K6iGTmKmca
ixfivxwP1h+WWHJsdAYgzqcO7F+SLtP/g2ayxYGz3LAXude/I+n60hFlw4KlaHJufQrObA7nX5cL
F1vkgbMFDTSAurQ2yDlcc4WFs+BjM8LPFoQCkARSETTNvyntuSPzf//vZ+yfr/6lAunH2G/R8wKA
1Em1OXayzegA6a3eNCvL9WpAAU1DAzPv4+mJe2843xYx0lq6LII+5lwMGtZhPXRgKqQVQ/QShaZz
DLlitvENsTVJuWYqwRyBnkdjN97GamyU0L4EmojD10qTwDYIdcmOhtW2A93QpGjC9ZCloXWrZWM9
cgUqhyz6jrW4Cxl7+dNEIIAzEsSXTfmk/Zixu0pzHboxwk6g3fW4bKzdthQRYLAE/Kn/3W4qWswF
+Wb+gwBeWx651tTsWQpPn6WfIzVzniDjnOYWigdz4A0Y//gFB2xFN6vVQeA+EyoZeQfNj8N7rbG8
cdXQksfYHYcJ6YqR86Jshv300nx5KB3bY5iWpt0PP4zmB22upHWii9SQ1NPQobT9iSgxKwkf54E0
Xd2tCP2EkYl3YswmgACzWTPJ8NOUkbdf9N/o5tl7nZbgBXa+i8ZIT6F5ZKmv3Zuy8ead1ep0uf3J
cw/d5APjaDGx+4SBBBlnknlPPxd8RZPFYP7LWhk7Qj/pZmWl+JPeQgoYnjQJn6wkSE2qqrbEAAPV
N+sG5bM7dH0OtT7BiC8kd4GjPRMgh5e2jZ8Y0pJjNXQKqVYom2hXWWHyMiakZhMoLtoHQ5M4A5zB
ttc9iB99PVQTPBOby3C7brQ8OtFycB46r7+Rk9/ek18SPiMkY6JaWD8s2P5so2601U3NoPzqwSQU
YYevWFRrViAtWAf6x+Cm6rnU/fY8JVj28nFgPho6b5apCnBxE2MAy4y7o2k2+bYnjHQzt34U0FNp
92UKgtGwQ+7gtPSgjuIp4Do8b+yu1QPf5JPBuwEjYvSzc9577dElTTFwZOdtIraRu6KBoa06BNxK
agDifCAnsSwtRFARbEtYjptcs8U5NyN8cMXSoIqtYjcnjn/ovIxwYy8i79CyqD8zazr45KbvVOTj
ijHJHAK/0JD9GHcbkyWPwbYgCzDCWdokCUwGJDhe3tmPE6Tho5pKghKENp7LmMtomhIFWbAmT1mV
ykNEx/0mmzMuAllY3Dq6bGAA+90+nMZ2bZpVtBGSrmHCs7dNvNLZdZGTHCCyENDozbCWNJueOtOj
Ve5xY8aGAf7XESWOh85dFV4DgC/TnUNfOeOfHeDSNzc3Rj6qprtjjCFQa2kwHvy+uc/scaOctqUS
nsVj2SsZdEOhjhnmoXpup6dJDjrp3gTUMgr4ruiTU6oZ7qWC3XnXJ65zDhUO2VrO7a4Nc+zgYUTf
WUPRyXUXYU58rfA8u++l0074kns2FyzWOg2uuar4EWyE8TFmao1etiG5prYjOIV1ZEWGYPyU4lsR
UsvPYWLPx8TzspM21uI1VLpkkGq1GsX91P6oO6c+VPYQ3hVa4r7K0FSbAbLlVQ99e+9VBoGHnj1t
Gq7hG9PqBMiH0QdvC3OGEOfGcX6ak1uyHqK6Nre2HerZihXleBstY0dkAlKF37R6YemT2TADSbL0
lOuFK3YIGReeha3vaz+nboWqEu/iPKcP5Q+6c1Oq7Ad+ip5Qlqp/87AX3VRZMa25N3VXveoYtauI
z+Q4kXGWHMPWR9rCtkPShpXyqWvRpL+asyEexGxAnGgmvwqyUU8JoLRbcCK+DnpE1e1+9lPEwUTC
R3+WifSVc42kp7u/iR9bWjO/Hlk+lDKKe6b29GC/Xis9jbAhzG418sx3dJko+H7+rXS4/vW/+kUo
+etFZjkUf3kF8YXzFY01UZ8TrzCsjZ1N4E+ordwNu2agdlARftf0+nI1WCyPOiYAqg0TmBe1+Rc1
jJ45mTdKXq/eLINloKQ7bR2f/YDgz6D6awb7/zXifyxjov+9RFwXDU7Z+/j9xy+yf/7NX1Ui1tA/
HJR0+KJNbhyC9ML/KhM1T/zxqXwzGFIiyaFI+leVSPAVTRWirRa7tvdXXNa/ykTnD1ChtE25kYNT
E7b371SJX+5CDqkFeAGY/1lYcFH7fb3Yamru9Gzy053WFP5ZS3dur4wT/ZCzVTcb2j6Qw5eQ1pg9
+RxbMHeb2n2MtEae+2m4hKO0D6aorqamTXuOkZepmnVkNiVIL3U3Oug98qkK8mlAr6p7t3J2tdff
cd7ob/3aieLnWOz0aI+X/D4+nq+iBpd48yaqWnNbkoniYPta640xbdAUh/txMK+5GdtHKY0gakPv
0paKxGP0w9uhyV4TvXeClt59Vhby6CgfIjrxBcZIjlMzurjtzOxnamrVCabSyq1THAtR42yETfvV
j181BFMQrcTSO+wvKprPnAYYrlznpMsHI2Z07BeEVSauym/jrgaLRuquh05glXSZt+5czVwXbZcG
6How/PZvcVr/rJz2PSJvdu1k8sNunNfO7bRtBCIGLEZa3hOIQIYuCHRLare5Q5UwecWbXdjNq+ah
F3v1Xc39QS7QPjZshhRS2itpatBs7QGttUf4B7jB2n1D52vtojgzNpcKBPiOEAhQX8YszxQ+T9zH
n4so5ZUTfZd0c7KTrn2aQr/eqg440MIo91N7FZI1MDb+tGUogyh3oK0Zx0GRO+m+qubH0c3loh+L
YK70+5SIDJeoBUJqQI75Dcw5pvhbCawPQAdEnZ6Mn7XVRS+thwqjVMDnjNH9UevEMhQmjqkxfSfr
Quy9Q9fibODtXMTgMTwY2peoSdeeP6X31tlsVdCFJYoF0zl1WoHLT5O3lg/nf3TwlBDdTODsVBOr
IbMNLP1DUZbo6jTcDiagdUYg5a0zd8x90GMEHZkFft2dmzB9aoQ6p/M2FGZ/dgeNqPbhZR40onps
tCcIqckPmKyEYRHwlF6VzORaTv3Mg4BU2lGCTrua0AZG+EMWc4aNCk/Lep9uOpngPaiVcC6+pS1U
H6f0soub2Hstza+R0flrSwNa5JUtY3sqOUN1gL0V+b5ygOUf9bo6OsSCkqvhrtMwPjZUGWfDrxgg
G6q/jaeayDJFqGZWxtdmVLtGA9MVR2XLeMiqvpFPs0Psn4CyCgX5UT3FBWyuKFWUaTN+usQt/hxM
9ZRqRfXc/nSi6JFkz6uFjnQKkcd0Sia7uKX4MSe92Io8Q+XnxaE6GobKEZBXTOT0Aqc9TnogfmaG
3sWfNkWBoYawDeQsdTZQ39bOz9gAnFfpRkDn6ezxLW8Ybk9oti6c1s1NXUMJy0lVV9VtOMRpME3W
Ge3ON5RCl8pwn+PGeEKC+d01CXzW1kmvNmluPbp1dplckGrTYehP9RwtQWOgE6PEvpR0dlft6MCq
mvyd6GoSC+wfpa0/oaX8oCFA2F151yT9npzUV9Msr03XPHHH1RF+Yi7NoG+hEFonOrQmK+OFBZ92
HQ30cof90KFS9PwehbzythMBZkO4IXKaNeDf6USi1bHLzuUgZk/bS6rcuzFGcsJxEAgzPmBgJzcE
CFVsLxQf6LbGaL6YJKqSPtLcNzMQRiPP3wW6cCBrfZU/10q7G8bvVW0yW3UsIErNsRDGZrlwdxaF
bQYxBNRlQiKRUdwjxQ+oySDL8hSOeWgciqimS9Y5IGtmAaftVVo8uJHpvUv1nZj4oA7LaJ2Y3+KQ
/BY5DUvEDFr4Nqd4E1dXuQsqLdxCi0KtZ5xUxfwmtb/jAbll6rKJGmJywjoJNHBGuKgYbaXcnoTb
PI6a6FfdeiTzouhwtrjsPyt3Gs55x4CMHWNXZOVb7UbnCBgbX5h4G8YQ2BIXQUyswGU9+02vh+9C
uO+4L06izlKyL0xjnboptmJnyZnXzYsbOVct7G6sGF9mUdGgjK3mW6WjCKo6FTJApi0JLvFHMWnW
SaZ9ta+bFsZuEsx2KR+5/d1z8fS3c6FlJE5xMoKdsQ5cRhquLzjfkjJugxFX0my34zGLC7XpNbOm
sm7HfWSJlr9WeShhNUkYUHbCqDzzikP/IAoOETE1/jn1aSPLMeJMXWL4phmKqRKruOjEtmQAeEBT
S9BETGPDHOzXVjPqhyLtRiwkbCQQCD7SZGI3RamEBT10Az0ftD1pJwVhfeQLFxWYLLeR8mB3aEgS
8lJTk0FLU44HT8/UTvDTZKokiIaIlmJC+TWVMXMYn1T5pH0sPePKwwQjI8Sz7kzWVclor6rSuCu9
DhcqOztkzN46yhr+lRYijRMuYcb1HB8tq6kC0drnKNTaH1no6VwDJ/8x8nOBwKxPN33tY1oDonVr
ly2JIV6Rfpc1rFImXtOl67kYxzazvl7G/WJ8mm6d0rJ2rOH+kmV9tkd2M5+MzhPk15FVaXhhei9p
27KbGhEOnYq7Gzyz+zLT56PSm3YrhUs0JBdjMFTmTUdv4z43cKbpmfY4A6ech3B+nsKZzkqmezej
rXmbRlYlTpmrhnPrir3RXtW24+4NN6kuropvWyws1yQmvD1Uxr0w2GVHyEfbMPmYvUK/i+fKvNfh
Hvl1sh21KMR5WTa3qoJhWXURRu0qio61F9OiiaOtpcfDRtRGTSAKlVeZh9FWqDs7m+1TPqcl68or
bmmp0w20iHOvGdDqpdxokwBZUdmb0fZIG0Q1zfaduKtEKHOVNnfZEG8irz7V1RN+P9jJFY93k2MR
TeLG27Yjkq8U1lxsYtCcFSk4on/UBub4dQlQj7+iZeo8hx5OnkJwKvbpvE5a0vFabzDXZX9uI83i
TzoeQbvE4u9F0AHCh3oi/WT2EXQk8KsyqLlw16rm7EpGw266jzpUyL1gtg0aFVbcxfBi/FIzZceE
q8h3adp4W7+KDPSKU8DPhAXQ8g8OzU6+M0h40oEzS/tBIP30i25Nfvy4mojV4PwVb7Quia6aL9I0
3rySatIvP/K8IiWvRzmeVsURYhSpTE67y3UM40lPLl9uZs0qIsLUxgzWR2VEa5I2XqQhpUjTqEKN
HivM8uC0nGTttualJRWz63t2vOTBSBkS1yalSNeSpZWQU+OHM8DiRmxlLLedgay/tM91hYag7/W3
srJ+2imWvlIINK92dmCNPlZRT+mIUBoZ2GMbY+LlUk+3E01NhK0+jgIvada55qQr4spBOGAvxubl
7WXr37d2/KDKhLHtSMRGCUxYDtbRXJqTNoY6WuEfYd98pBZS+zlJCZrJkwtp3UsfQFtpZluuvZRJ
T9V8ny302MntmP+pwu6u7ghIrYV4UlZx9hIEsrKmK4rbv3NKzhg3eRcAOED4icfZpNYtJjKQ2hrU
X/Gc2dBXlU7nT3PujGYgoKh6mZoSZg4tYWOSP8R9ZQB1mxZdakyeZg6DA/nqoaqfTcCGNL5QePrj
I9cdUhanW57aFkhLAkvSabprMnAEphJgYjyLbO3GbBByjx6rIUYpjVbj2JurvnzRG+K7UGfKFUFS
d2Vy2+vV8yz8oMMVsc4rA31obBorK2H8r7X8rlYJ+ucJOyBENztrA26JlF4pxXKa6HdlIwdyGOgu
LuxLLM8mReJ0j0PhLpl4k72/q2pnB5OaBEVjPlp2A9CeURkjB5tVwzuBuG0htPC3jkh/hmEDXSFM
z7bng8M/iAG1vjmrHwVekxVmVO5xU3lgA2TMsRuX5WQDgTzEInqfqoyEFwmow/AerWmcrzHClUDh
plzjpp3XepVeqBw52hAU78bmrIsquxt6qe+M2kOdxhTy1PYc0aGqvZfWItMXYhIqDyIy50Fh7CyR
ueR+dU51vbsziuxCdM2C5rZfM4kVYLJAeXZNZ8GonQOl8pc4g6845H2LSNp6Kc4iLcKXLDXkhd4o
iLrlt+EQGozik51Q0SHq0b20eduXa0X8wCTs8Ub5oJydKrwLyYc5+gr6rJtq/p0/h826S/Mp0PFi
7nSXgW3NHeBOejm/UA5z94+dYDCnP1037ANnkmcpzO6iDfbNxJ7tTYTZ1f2fWQf7xzcGPKfddRCy
edDhTzz692OdfjA1TW8m2ulPwqseTVEAPkq9F1m5ROmaI7+o5M+cQNb9wFjjXkKa4ast7L2juuT+
88/6CO3XAk3MLPSItp3srBhMtL+QIBOrvGE8y4ZSLPqDGe+9/+IWmPABgqqLV3jI3Zq73vbfG1XD
f1PDN9geHJGzG8glr0hos/7NTTFPjtBCbkxK3noiEsuL/HDrTESJunF+Lt2mX4vRyA7V3A+MW3bM
5V+LoXIvQx2RKTFoLxVgrG3Sl1w2LH/fYWJy9XOdt6QP9QKvhpYYuESojhCUsBGr1D6lZsLp7Iw3
k50R8tfFQc6gQGMZrbSERzxthfVAxeu6Q8xEhwjfUpIZYPeHJjJsLLLRY0K6sUqB+Ep1I7J2vE40
WBnOFiGpYQnWkeWfApNiXNr9pA8tOcfui0bFgS40C7Vgfikjv9t9Vmux3aFPcgIRmu88dyiXygxp
UhdBRE4xg5MjPKV5fgXZv+6NdLxj78T/P6eEzGW2AWZgBtidpEI9IhFM5RgAX1eXMMetmSiQlIim
m4+qzJFGNSQjggJvTimuipzVkyv9jg+D5mxDK8OKxnSXulOy7npTBb3mWod+8JYAKMO6qW39VjdM
+JwUmi0xtZsJCYJi9V2MLkN5BlXMDBpbc3FXl/m+C4l78zRLbN1skAyLDCIqcek0Ob7cPvH8wCMZ
Fb2aesvL+qOonBMGaut1ua8qctbWzWImbvkUxzIOz/CZb7HCGo+GUrxKsussOtlTJ/tdOF0z6V97
s+9PoR2Ouxk8TtRiBli++mEirRdfCEaRqv7I55isjiglaBd20CZuI0rJsI6DmB2ACEt317VmCnKI
n/2v79GiGFCjSMGnDkgGM1hpJuO/pRKWBJzh9O3jnazF9fOPPdfGxz9rd4Y/wqjBihx4ftojwge5
loTluIkzZwjKCXO0Aep1VObaYWi0c63859QvpOCZ8DQ5arhG1Hhjzpl/Vnn13sT2sNG1x9p5dKjA
IUn4XEuQOGwtyajj8702eKoOLdW5Y9nhutBbxj6al23Lzhu3bslEcMiwLVMq0HuqxuhhoEG8nkHO
bUGyP2tWSYlQZa+2MqkGmeXECSnHjIvaUzLZKMqNSmDPno6g/qugY855cOY+xPzO1WBU+TvtSOOs
p2UeYPnu9bC59V0KBod2wPJ9HUSP9x7tkrepfOu5LCJxHIxs31OkEypoHvNUeq9TVu+b1jEeJx9l
iyHojA+OFoTK6VdGhxhXfD6aAkOAikBJqDqxD59bgorM5FTjDJNtmz246ifDHu/8+ZDjSTjXlkrP
CY0xhHDNlXHoS4l1xtLK7iFC2rSqHcas9aic3TRE/WWcR50rGbwh3yZKkL2EEG4t//Pz/RNF2Nxp
sbNFqFyM3HligSTYsLsHEWF97JZnR83sZVHOtlSMvr0ew4j36RA/VxhcnbVRO5Uh8A4spIDB/PlR
6wftWBcETSIRuySWTlJzm5xH90FWG6JtrUONJmoV1bNFG4gPUen+W9aMR8IMSEB0ahxdCiIYsCD7
VGgPqSQ6XOhkKlchYHxhN/vBy7htl3dWGHUnPZxAoNn6uZRbLh7eusxSwnNtUGmtMYm12cj7ttLj
wJndB1e31R5ZkoI0T+xDZhywF79/fvass5dmMq27bK6W2xl8vNmNrybgQMjxG/JQvU22CKt7NQH4
Mn5GtkcGyrIM7E5Ze13LyZUWjThU3qJII2g90yD8U0RDv5/Bj5g7j4N2axpzHjjZ3N6EY/poFvhj
AZ5jICpL4s4qFRgdinBNtjKYQY/zPYPZYrJ8jpLWv3KB5iZS7EUX025Y9m07Kk6eF3Fdc1q5GUNp
r2O/q8kGDZ31LEV4bzY6aYxzeCLEpt0kKjyki+2zHSr1XtoHz7qx4Euffb02VlOZNLRj2OGtyql4
qmmSVdmbp8bytpiyYFo4WOUIbrgqFwNuucgRIKwjWWKXoMAqv6Xwb53JyQ+cgP45m39mNTN95tev
VdaijZZxcir73tsIQGFrvWhjgOhgZXKA6+uhhf4mRubMYdbcypFuTG3KszWho6dfeQcR3iu18fq5
r2et2NZ6NgccMuUm9+I+iK2hXX9+oZ9PjEZdnQzpvV6HfjCRNhJYevJk6fQnZZ2fpB7lV4NzCKsz
D5nT+Wfp2+nWRwi6ou9qH+YY+DtaTbPqIQw2KQGuibl3/JxzMHTxJUUE5nbUpgFiO6LRey05qFwO
NBOseuMpMg+czEWnHsXNeeicbdTqEYwtAwz8jOQY8UQiN59Po+p6Tlx3nIDA5Ht6hD3ErJyRgKHe
vGkEapdB9ooBc7+Y4hjqU72y2yZ5GN7AykbbDqjYYwjgowUkOCZGcxhc+5sYyubIMJYyJZrICHUI
U14WeDwisKg6zGZgxd7SuTcu3lIe92QU0pQ8ZMt+ZM6oIFru/n99olqHB35sEXN8lhRa0g2BnEhs
Hj2iuMsR5/jnD+JlWRTwcN4SPdh8i9qRfqoPOoOTSQJsKYxjUsc0XhganKBuTfTk9OihYv2z/Iry
OA4yP2h8kitd1AXM7qzaJYxu6dRphzGZvRMmBCbCWe26gNK4HoaO+dPJ1Xipcm+4FP6Q7WaFX6J3
bXDgsrPWtMiCrBbprcZecY/i4pLSauxrazjXcrnhc71fJ7Vu7llGfD9x8xKCnnn0D+GyZ0nbuFbF
pgeJdhMJNhMaMrexKcRxkvO9ldKmWoqX0Xa/cVHvTvT8rY1eRv22GKb6ji3hEEqzu0bDIzIE/ZmW
Gd7EjifIyQZkmE2C4n2Avg3KNK5K/Zq7RKFIX3tOy2ReEVyvF/fRZNF9dzoc6HqJLDzdxHATr2ZS
cXN2aTA3ap6Pn4eoUVRBQp74JX6z0FbfzI1HqSOI59PsSh1zne6MD3hjHdpaTlgDe7ZvURl4ZGeH
7HXfy5FkCaesAxCv89o1pgwklI+BqBryG1VvU6Myzo6Tf2S+MID8I/qOI3g1bcN7Wc4NS5RxIKJs
lwFYy2o4T0ldu2tcEcXGrqNnJuubVLsUsVHetVqJWySREJYG/aBPpVjhjeVFBod8jrJFmtFwWNOv
wyRrx/W+bbrbz8JzSvzmxACFSmCmznO1702b3xT0lImEZ5nnkfTP/lI8anZSHzRJf9XTyufEmxm6
yLA9xGmy18apek8yjnVhmmd6/OFTUaobNjh1rxVc3iwN15iVhq803+noQ4G0+hrXVjPc5fSkFO39
0zyP7xGIy0Os+1yHDWy17KrUGxLmVoQF58S5i6eAgfy+cYAx9h6AythuxV1SpjQTC/emt156v27v
MJ1+yIHxTGOgSv4sMQxfWk+4bOkMyun62UNttfzgx34P/wkQvpMaIuhUuRHpTN9Yt3r0tvm9Ij1I
cxy1U914a/Tco8NKvnxuzW1VLvnjUp0ljT/iHGBRhmJbmaK5aGbp0EPKuF+P8a1d2bAsRzUE5DOD
wyBnnHhH+8I8oacvnhCGOBEQVJXJ8fOdlY60n/0BqTbudElT8xQnDje/dGt3g1x/lkrEGyOF8uWl
3dnLWrG/M3s7j83sn7KyZMoUTXDNGIbMoiyvqk+PGT7PK0KOdNMij80rOwsKexqvbVxSaDtMXhBK
Of9J2Xk1x42ka/q/7D024E3E2b0oAIUyLLJoREq8QUiUBO89fv0+YPeZpkAuq8/MREz09LSyMpHm
M6/xMlmMeEhLj7LyKZvbn4kOPec13hpwojaEKrqGD4nHUkTq2uRHMj1lmwrsy77xvUzpkDj0j11S
Z1tNpbqvDdguBfIkbFTADhQsw3JnDo+6WOrIOFqyWyDZuR1SS9s1BtKIieYGk5dWiz7wErwbNLq3
yMnHxhB4mjbNiF1kx7oJFbLC5rdSIL/YqcZdpNbVvsojhDQircfnBlanX/tHQxYxpOjMrURR0G6V
5ksjUM7g+qANupw1QSpChy6lT7lBD7zXGJ4mnkgFpeywQtfbbl9j5W1rAnJBvaQ9KuTLzpi19a7T
nqnmaF+KpTdRJ9TV5N6o9j3JkJdK+JSaBHudGcBXzhKoZ2Kl2uiybOkX9vdk+8peqoZbtZhuwcaU
35APuRd7uMFDZci7KI4Kl7c+xLBnQS9KX19D3LClINtP10rZAxnD4tt+vbSKIfaPyN8194peXVIk
kBecyD9IFawmMSTCINVS0RlbsCorcOUcWLqa9KbhSrOGBJ00nmvaBpoe3Yb6pDmvsWigWDeJaBhO
NqgEAMuD3C9BzOtvFJc0TYby5Y30r6hGAnKej1PZZnfoov6Ft/4fAUMeioz//Nfyz7wU5VRjztT+
3//6469O0QthfvG7Xf+//viHkGL/e+BFoPyPv3BBfrbTbfernu5+NV361wDBr2L5f/7bv/m35PnD
VP76P//rpejydvnTgqj4EwS8GMn9/yEhp+8/vwffm5fv9VtICP3G/8aEaCIgDqBGlrQIeMBkASn0
lxqkqgACBjKMHoSKTtArueVvTIgAKMQC0qNYqEVqJK4LmONvUIgga/8bkSZJBY/8N5TkdXmZ/d/A
pL807P/567dApT/ZchrgY84x6AV4r+CHxbUgRVBogpJZgWnHe2Wr7BJv2C5suYv0IRBbf+7kZSRj
gVuJqgrPBcwzf/8Npr2RK1EjTjbstEcSEfEuscT4fpAyLFkc4B4p9h6BVGtd6iAWTqOeQqqaC9eD
LwemB7hJaym5D3DXgUkoynOdQ0tTEUH9JYwgGLdG1I4CRc8eUQUCN8ieUx4YR6SY2s5J66zF/3a0
hnwjtHUkou/dze2XPh9DJJqSfvIHrOSTsh9pxbZwMyca+VMF+Ssu6U/m6EfMKo95ibZHRp4XEtDS
3M8R4DtHY54mT0FSk6wHJCtITJTaMLZEEEBtuc+MpI75H+M+10SazTp/i7lqWQv/NDRhVSWbypiX
+8eM80qg5q9Smes3oSg2CfR8NSwj1M/HdNxNaMyTfWsc9QbXQh+KR0aZEKagtc2qYIQbFFUmhiNK
WIJOpPA2YB0+ljWhkNLC+91FtQRMB2OuJClPYwfhhjqpWYSHXs4VcT9jlIU1nkwL5UXQOvC/myos
4voQ9nlh7Axw1MlzWSgL5IC4snWmGEi0409U4ignK+ptWxRgKwZd9zSzmx7x2iRRSWlyukMH1xnJ
0XriMUzUFtV1mZI1+gNjcFKSdNihPD8dSqOtD36Fmz1sQbm8pkFrAa8ZOrjSYRc/Ac8QH4IagxQ9
8E3PagRgdrRlgHyPUvAjyXD5IgqSr0hu83gTTCTHhJp1DrFQHrB3HHTEBYo4+sYDYKIJUimmD6q2
nU9DXIpfFQMpBOrpAdofFRCGfhhlmj+ROVobHBz1Z4muC9rh83AnqP5w6omxnCHDXRLGdbv1qa3J
9HIaoAOCAMTGK+bZDx2xpgq6QXzV/C5JSCCDfw+RcNLU/oeE2j7MsFh61CCrXNPbVB8nOR3oheQm
RmGDpiZPdbEcmGJCDxD8Z7BgxytNykl+rPpbWhW94UR6l39plit5owB9jghhW/DQdYepu9QIsB/j
6iBkinybjgm1tlHy+8KRu2G+RpM4tC2x6e7jqp7OU2bQQuimKjkUvaQ4fWZKV4S4OEHN9Cv2Cl7z
gOEDKXc16EbnOdTkk6lTTMK5K9hy3DQdnQkCNLKuYCPLXUDFr+h3mBVXzyCIJCeZALsAjWmAF+X5
OB1FaO6VA+BYBwANrZK15jeME4ZD0DY1Gy8hHJjiCQ+CnLY6+s6Cde0jbYrQMSF1akftEH3J0sUt
zac9/C2JxOGgC9A9Tdb7nGMSSCusnQQ0y8USEXxFSwYniMz4Wyst+tpJKA/Pmh42B7OWJZmif9X7
aBzp1ZLGjK3n912VbHR5CE5ioYbXKLv7N4GRpaJdNxZ2c2HS6gq9BG3+FVuBrjhpm/YoKiYc2M0U
xxTNZFPo8nM7hcRyQ2cc1cnA90FAKiz5PmFSRGYalco2KKrop2ppxDYlmkwRItUIMClGVy2JJKzg
5VkBKlK3fmjzXmCu13a1CkdpDOMHSyv6+1KH1qRl9PfCvFCvyiSMHuVx1M662RbL1/WjE5K0VQGH
v9O3Ocqq7S3xxvhiwKNgXMgSg4NF5HQFTg9ZvgIQcoyd59nCGtFbOlP2GArFbgqM+G4WRuVn4gc1
kYaOyu5saeTcS+UtpphwrYel8GNGGXBj+KZxBRk3/hXiIYN+b2+5hSbhAIbe6wGQG20wsyRx8psZ
gfbY2GFhMKebVOjwIsstpAL7ubtu50UdO4zkCHAdXa5x0xs1SYRAOmNQoRF8bCSwadIoll7nEllk
BlHOm+GUOlTaBg8bCAviaiONPy3U0/ZdjpJ62AbST6zu1K0mK42nRNPwu6YAcaLQJO993YiOkGl6
JI65maqSv8Wwc0+BPKD3LuNJMJbtfASaoRzBGbwoGT0DIZjHgxGEiw/n0KlbI80q8NgiFgHDnN6E
aMhQGe+yBXgi3xowG1BdSoyDPsr1196M8OsrMERTkLl1BgknZS2yhJ1SxMq9GKr6S6SWEtlkSx7V
y0ELYzvxm30p1OJeD4EuibUwnPsmVpYGpxB9lYHJb7MitBw1MKm7dGxOzEH8bRwU3IeSnNyqk5p/
MdJYPGu+RolmMEabezP40k+1uFVRxN/kDan4LGJcOpCm4lDRpigyN5n0pE1FIPD25IE9NgnWYZ1S
X8v0GA6qmfYPWZhlaPtWGYyPCd+RMlQaV2Ysb6biAiYvjKAL+pPwu6gmeELhyEairoACWacCn5K1
b7oeUk7PsB+5Y+XNY4XjABSTOutvM6r8rqxivee20QTmsxfBC2D0i2+26Ws4rwbdVZ8i0mCpobVH
Lhnp1l4TNomEaNGo6f2VmGJiEVq1fE8sUGw70Yi2+gjiLR4X5gQRgJfwlFy1mBngPd/m8UOFrq0z
wBCCP6+lrqmDH5XNsHkOUb1bPOsoYqDJ7QlBI7hNgQpPlnGhtHMjnwaLAko5gUacBj0n5wVeZBZq
vcvGoiXLSINjgDkGrULgmwC/RBtWUnuT4TFxVIaK+qOAkLNp4oKQT2bq4UXxPanU2I5i8Tot2wJv
dhPvlR7gVljSLwljbfqqD6b60IglXBJE7bcguRSnJczyRITokdCOO6fA+cWh2ZjaclqK27qp6biJ
s+yCHlA3A1Lzd2irxE/DMIhYvcXS8yjl5g80cbJzT7eLDtmguTXrcAIGRdakKPWLKsrS2QCz4IDm
GR5FlFKcQkfZulURgwbpDpaWh2hpvEMm68KbVheGW94JTnjXCFAtomreY2TsH6tiLO8KAwEiVjDa
VmNT75PKKL4ThQL4TdEdCAY+uUoXwFZbvT8XWTH/stqwQc1IhOCsjcQ0qZluSywX4Gy0qYOpsvaz
VDMLlwzu4EMk61QQxFy5yhUgT65sTe2V3Jc16lCjhIVeMMPE6axhInIsEf3UKja7LgKA5YTXB7pa
2g9KRN2taFF+ilvKO2CEAqh6daq/TIMg38si2jpUbcOvMgwfl+dqcAWLWmyCtcVZnBsul2gS6wD6
kV6BXcCKsSoU88UUm5m3HbnJGEWJoyi20fe2SeAABFZzCyeLJnKSd640YHtGayDahaYoIiVB/asr
EFJvh2Dmn7XIDfOkOhU4NGwrfRauhlmhmDIlXfYcaw1V9SGdmjtJyHA3NJM+hO1TVXJ1xoxokjzo
iSPiSIaCfHkhhVRVdHC2nopDGQ2vzAwBzbaVUrmxWvjPWp3GJ3USfBrXivID5tz8DHZJPZbSWCPu
nlkjLSo9QbIrpkZgydqZkCs/ppxLz1CxKGolscbXsZQXepZ5a01dSV1fg91rzbgJueFQlxQsqB43
YUARtekHqhHZ8LTgshbYKYhYcHo2LjnSFvWl3GsbUfQUtY53Q4Z2ylQhjpFMQcX2QGBHr4bktk2A
d0Riqdn9IopMP9xyoHwrG0XptbsJ+g3zAaMMZ4gkJoySMw9OZ+uGX3liZEmbTI+NQxOhaTw2Yn9s
py76WXEKdUC+iCWWg4uSOAKbsVJv1bjD3iGW8LttJAk5+9G/a7NJ2gWi1nhj1Sou8vb5KdSr7IYW
rYHlDM4dId7XDtVSLC6ywdQ3ld7jRY2F2pWVYoDTpZpuorXVZTvuIEy4o1BC8SeT9hDIcq6CIO/3
oCwNL6mlcdePbds75hAhB4b2NNeCjI17AttsN3PDUZwWy1OTm92zZdXo46jK3HyvZ0l+EcSm2jbR
2H0LmiI65lo6HvG+CHZaJc5A7ozWTdIRq2UgxwAz9WhvCD1k8dhX7nsFh/GNGGtiucCE6i/Z6NMp
mbVs3xdSei0afekBNxvQPhpjL6tHhPMEytnTPMteNxYNq9+Ue0VqgxsqpBnAL9hHdto1RJGWjIVp
2mWOpvsDQuOteDAQKt3nqMY8+AbG7rZGXJwTVBnjNq7y8jugQWnvh3G1tMAwJhTUFkujvnJ6ozOJ
4qLkCdCSegDQFzxlw2C6plXg/ZFpsnZgRRdBICFO0zupiBZhvtoKnwZAqCBiKiko7FKBWdpP+GVB
1cwdZVaUnWGa4tM041AJtO3IUwp1qLIQ7baAzZxB7/M0VGI/b1Rt+hkRTd2YLJ4Xj7y49FNr4QuI
m/m24tThWClkLEIKxUvCBnuIn42mUc8mpf7HSlaIAGZrxr7INOgRmMazMfvtMc+DptrLr1mqJk1Y
TGd5+uyrZdZiZZaOVGotqbxpwzZzkVKAxVVq4s6Hl2mPnRX94lEon+A/4ig8B0BiRxq6T1bbotg+
A3fYVHBuf/uRyYfhOcGNoSIXQ14gQgMXl+xysNInMP7U2bRaMUuvjNSodALueMrGc2puR9GaEccN
Z5T8A92rsBNFQl0GxJvL5URQUnb4SkxTdLCquQsRYDHnax8CIyLvVZDhkKPGGCRHKLnhNh69wJmU
HFmPkhsMY0A/witIdArvXbqDhGaC0Jyjp5TL7TBUwEw0MyTaa4u4/BZqfrwzfUs5S2Gk73LIgNsx
xUtYMLvoCK+TlnxQN7+zGPvnJNRTwMBm8aKPyAdYYQ0hLGjnVCYJYEtIiAA+jGmcHOUi9DedFmhH
HSZMQCEgwVpiMCY6izKQbwAzZmmXWAqfhqSsb0uYh+eqbuXpVgeVKiBCQ41ZqJrhRmoNzjkUxoIu
noibV09OqMkSxYaO7muAeZCFr2rRTl4bNUCkDEjtwk3ZmFJ76MuWRK5MkYbsQdFuBC0ER1oKJZhe
rEpDXc33dZFiIqxbaJEBS0ckkxvfR56Zz6BCIKIi/BW0ugExhZfCqYtZvBcsUdhxuZF3VinVGXR5
CBclWhyxOh3VsgTOROy+w2gobzdxGk1nM5izyqaD2ng8AHgBZHphbkQzGZVtZoXAvdDQncODVUba
uee4PxKiD18FqzAeat3I9lGvmS91GoC9lIPRbYgQvbiKcEftSBPVKTKo/mvyrrKM9BxIExRRazYk
6gvoFCsJxJ3RgITAVlZJPSF/a02JNXqz0FZH1BMlshJ8PsiEHWm5aFojHc4Tev7aptD7GHydqtbf
6byg0FZF7UHQG3a2qkvXBoriI/DIWrW4RpUg2ap5P8HG0PrhVutxD+FYaBspSf0HXcvyXUz95S7X
BIr20EsWH19rPvnmEP70I1W6gvxUQWzs8S5Xso2VFrXdVNNuXPw4KoP+Lw0X1WkKqhxpoZ/ETqTl
lNHqtDp8KVrhIdAQdcTuodxKg95i7taM8bYqYZ0EfRygaQXoj2BmcSWv9E2opulV0mip1zRjbmuF
pTqG1gjfJ02NXKnCh8OjChqWDrWmDoeAsD5oUotnMNWOgmKdSuzuyLRGYipkA7YYdQ90Zs5nvNUm
SA52FdXxXmxL0zwYmFvtknKUb+MA3i+Y/qJHp5AHStgF1NNIu1X6LEqn+gdD7ZPBxmoAXcY2nqUv
KXSL71YtCFgZWAi+TlSBrlA20uONXLZgNicAwjUlg953tD4AlFDMi8Za0uKxp1FteSBlBGFYGuOX
SBggMMixXm7kNpHJcYyItusisRsbxvR1yqKpwCXBiBMnjeMpRC/FwFklbqWzDBDpq6AAv90MYooH
iVVlRbWTs3yebwLdmL5YRYDtikr+syh1dw9obtP0V+WhfeSdVTOMSPT0boq18VHusBGDe6ZlxWZS
ZyLiiGbkfJbUigyln7REZ2+hsN3GYQwodmweWgX7ObvRqx5snZqiOEQb4pw11XBUBB0voBAKtyHI
8d6EyOOBNiMSjBH07aEKnCSDH73hgsGASkN4D8OxiULC1DW+W3Wp8UJEn+yEesT0qwjipxmcG1or
sT787GZdeozFELpTNEXRg9hxJY8Z4BK7NYsckcwipPQR9fpVApfSFtoCdQULuXdbj3VavLKeUbFu
Z72oXCg301eB/dCefPC+1aHrtcbcDcagoc8bTSbfo/LlCPPHxeY5qdoWw8f+FRwlKi1WIxTow/5r
kSiK9Wi0AnvZtASI1nKX9QsUJp/iu0aVMnDGnT6pT1mQEoBsxGoCZZegnsh7NEVZb+KTGVbXQ4DP
4i4dkZqHsBZMyYGWnNptLOYqvBglJEwoL9Qogm+RQod1QQSQZlABGhVDvxFBgPW3vjJ2yq3ai9jZ
Zx2PyP1cNSIOJSJZtBMG9Vhs4tCMKFn5Bq5kgYD55jnWNLF1MnMkSy5ktuZBSHwZMWRLMhofioE/
psWXtKK1dY2MqJif/RY4L6CnEvhvMw8RfyyYcZlXQlZ8c3oAMDBTM/BzXrXYknPzEAymH+5nRCli
YMDJID2VAuQae84U/6ug4gD00PZNy5hBmwVPaU8C4E5RjZV9JXONg6ugBs/mbNTHaGjZxDK9KzBS
Xd1TA+3hl3lLEJ05WVplpPhpI6HvTFGlfSIbHqNDHps11g3ziMQchm4ZtT/bCgstuQ8wrIlvugLR
+1vqJYJxkAHx5Hv2TjO5k6oih4cDnO8UaqUjCShJUoOvpd+ngDbzdv5R5VSMvvUWVqK8iNqIpB4u
38JQ7Y24RlIk78BsbAf+5PAKhoypn+SRTPFGKRVqpHJZixa9cpOGiuvLQzRTsQD6zMPia7Mk3lut
n+V3FVUdSD+C0n5903n6gHS+EmdamjkoHNEZopOj64qoLiqMb1osekqAooU9wNMT6IaD+CVVcDew
4zNY4NYZHWOLYw0gRBtJUHw8bxDFVJINaoL/QkZraee8aVy++y0LQf7Nb5lyKw2TmN8y2DMgjDvZ
BvVyk9iSF2iuMDjFOXbLU/EXM53u4cftrD+J/e9XYKWEQweuzIjJfdrd8Cw5n714aZH/FG99P8Ty
E95MbCCXRS+WIWpWVLUJVJ10T8XBU7bltvJCnKlRFc88KmpOuItHp9lnTnib3ag7wbnoLn5pwquu
mhrLsMEilrlxm0fyO9mdd5bdOSWf2N8gfe0KziUB248/LcLyskoTUl0TsLtIncywZQVUKDYmjLJF
Dd56+Hwzr2nef2+g/4zy6kD+Zp3VMJMic/mUqEJuQStru/gm+lLusq/DFvaog++EvPOvoWBeGPh9
S3Q5Rf8MvDpFWd6aVTczsHaP2aYrP3bevNN+zE/RCS0cr75rH2Un24YHY9hc0nG4sLSvMg9vJh1Z
1OPkirGR5qCWR8PTWijk58+neGmU1SkxiinuDJ9RggT35v6n1bwgerf5fJBLy7g6J0bQmwQQDEK1
19Mr6xxGC93aL481z4VSAZGayi3qOc7n417cOKsj0fF64/7MkRA9/zT9rvfaNnEj17j2kat3CSy2
KOse1Qs60spyob2/8FD1MlUYD4axkporhQnfjIL5tk7zGHqD3V6V23GX7CbX2OJz5AQeUfLd7KpO
5sn70aYWfMAO0AFG/oIzMB4Q0064IHSyUjP879vqn19l/nlb0T+mg5Xwq2DIuv2+RFEbdZDb2BFs
sjJXvFJ3wxWeOZ569/ln+Phi+mfgZXu82cmFj7Jq2/BmUhyHKfZYgsD5fISVmca7uZkrjRVyulma
WoaIEQelOBxvKVZv8k12zm9H7/K9d2kxzdXNECqRlqkACbiSoCJfa1u6+YHbbxqH8rld29oBbVib
SP8yfmIlevH3bfif5TRXz6laTTxsiJcxVxVKs1vv+5vUKWz4I+OGqt+1gbkTVsaXLqSLi7y6K+DB
RspkssiNWxJFPDR26KDGDg7Qpg3Nk+Zf+KwrY6f3n3V9cVDAouXBVP1n/SB6rROeQwR0kNFwawcP
TI6WsQl2+dbHUIsOoHAr2NoJ52sX2zjD7l3JQyXpjAOdrf1Ktngs2dXTha23HJt3h91AZ0dVTKzm
1NVh91vULvRlJ6i34YOELDPlSrySj5Gb2f7Wv6dXch1jMIjIpbL5F3CaDy+bN+OvjnVCFleG6Ju8
Hmv9cQHuqBtz0zwgeLBtdhdm+2HI82a01Vkuu1HuVBI7W/Z0qP9n2U2Q59u0x+5bdZVfa3boWnhn
P/8LP6LP11lbHXGwRFTekF62e6rsQnLofWvz+eTkDy+qfyanrQ712Gv5QI+MpTyEZ3IlwtTXS3L8
mbLDIPqwqr0HKpC7pSCtOeRu4ly+XD58kw2gXouyDSKTq5+RJl3VS8t9KZSUrE/Ar7Xo8cJUl7P6
btdaiF7p4LBAoq3G0A1TVGoL20YN3QkIwhuVaFHfized539DKMCrrgRvucgQaLUHqsYP+i7Zmu7n
P+PDmb75FaurbKKJQ92VXzEXyJJPj3LWOYrw6/NB1mpHf12Yb0ZZ3VtzHELBxKyWEyJthZp7S3sy
D7mDfQHntDrBZHOSB8XDCcDWxY10kr6rP9rH+q64N/af/5YPIxL0oHTSM0AD6lp5CYmTukXHmvwR
jiFCI5jAYj2HgPYiz4lHaPBtzhwZb77ACb0LYy/fdP3N3469uimgrVOmRAyP+5vC6i5x6WU9RHt1
m21xYPt8sNcN9Nlgq4tCrEQgGiWDwaDECNQOMT603Nih3nxvnmWEwuM72RGf9LvhAVWc86UfoLwH
GcL3+Gel9dV9AZkFG4KGHwAqg0CHy+pG32MIdDAeBnt08nNjRwfBbusNWdkWHo6bPBCR7RaNNPFQ
uMWNfiEulD7a7ijUSQqwCV16L6cthIICnG75AJATsKD/9dcDKh3kLQ6pHgoluX3pEf3oUjMRDNMU
tGlxyVp+1Jvoqyl1NZzbZR1wlxjN02Lc9fm3li4NsUQsb4YIKpj8AyKbLHX0fXDLnxKxEAWPPZH9
cocEzqVJLbvn3e56M6n1o5vqEtLt6Nio3R3gTYqP1DrLu0WroTWPVkZ5sR4vbOmPHvq3C7k6Pha0
0BH3QLRzcgSg1HtduJGkL4Z0ittHXXv+fE0vLenq+NR+NEF2Y0mVSH4BqEDDRrqQEHy4G8HhmpZm
6FhTr67FBtnRNIqZT25+qeVrYz4JzYVnZvnw7z/TP0Mss3yzMaqgrRCgYIgJhzQFz3dZcSq/dU3c
Xj5frzU6frnkEcpewNWGthS9Vtu8kOVML0Fe2uIh2KVOfN/eEwcSgaEla+FmHpwVuyJT56Gpfhjf
Lr1kH13sGpBuVdNkUULyb/WgGkji0GIel7OdXBvRpr5BzFKw9avxMFD8Ub7kzymC3cGmOH4+8w92
iob9MNZji0S/9Bq1v1njVMasJ8mJFkz9WE4/J/Hn53/+Sk/yNQjXrEUrUNVwAniHC88mC4IMBj5I
Sivb6VTYXJp4q7fu7C6WuSBZLn3LZeettg1iFziVyQZriWnhn9tGLGiTqgFhv+ipnvaiH+ar3NF+
iMkG3Wr8YsBZ0ZpxMrJkhFte9G15m3oX62lL8PHuVxAZ4SvIyqI1+OevCEqgUJbFbT2oW9NDOZCJ
Fy8TKm0uzK+LsdBrFeuT8dY6oYWRW9qQEKa0i+gKRPVq/IGSjSjaisbTpRQKNk7F/vOv+8EloAPC
x0lAo41rKaul1oWmnPuSSUbK7RT+smbUlQBvfD7IB9eAoWK/g+Qk+hzvfLXySUQBLIPdk8yiE/R3
KfpcPb7vYfI/PAswJPhSJmBdbbmp1xr/EuA3q7Wa2Q7QZaAFmzbChams12s9wuoRMMdWAzNYIFoB
IrtQOkeTeN18+cJb8+46WcYx0LYUoX2IhrT2XCOnHKmPmRSQXfWgOCRZsWNhffGjxyJbsZFWbjf5
CV40CIzPP9a78/7X0JbICSRAVY3Vu6BrU65PxjxTvRJtMXdVFx9gNj0kRZSDQvciIWR93NcDrl6J
AWh3F5Ui4n8OlrJ77Zjcgh/DIFtyM0ikF309PvqG3Jb/meDqqTCSDhGlykqWXdID7iiD24u+DZfG
WIVEWi5NEUi32c7T71Q7N3JwHHH9uvCpltP59spYr9zq9Kr5CFUVyTI+FW51dMspP3wP0Dl3EQ6x
DQ8BJBETL3QLbyD4ehdGX788OlqmlrU8eeTM/Hu1Uca8gxrSwy6lHrQfI2cY7cJLbM3zOxsnIGc2
3WF36Vp+v7CY8qg8srh4yJK2vrBmUUlHkB+j7SMWlgmx3Va+Y6Sz+/nk3q+szsHD+oVDQMPOWs2t
SXgVsDDvbUlsaaySpmGIak2V282PQSZd+JDvsiWW0tQl7FxIWXT4V6voIel0eD5WivT5c3T3tb6K
vo+OsEkdwmi3OMTbJTuMpiPRNML6F7s4H9w2DE9KqkhkpcQRq+EjUuREjwHMD7Z1k911nnCt72cc
Ro4tLiOAsqjco/W6KZ4+X+V3UdsybwNPUlxkDDpI+uqY+Amqi0WfUSF3TE95kA+qG93+EH/7h84r
TlB5EVnTN9FP+UrG4Ke58Fy8q2gyvKUbhoIj8sLIW9fu6i7OVb1EHiBgvTFFQxEuOEBxvZVYaTCS
dumFp8+nvOg+r84skuCipi0mCcSJa1M6oW2Mse8LejpYqvkQx8NOK2DnaqR+xOCadZMPxZUA6U2M
R3fQblv5S68Ym6kH8RMoWxH6i7K4XUw4LPLflYyMXfob5+zdLNzDKxeEqwLFtpBsu462i7BIlLmD
SPGj7neo2kG4k69mcXCaFF5ZF6I6S6zRiEdTvsv6cGtRp8xkJLMi6cJ6r+MAXWHqZL66bBCqIsPw
Z0QFeDfDIw2IG3hJ8PPwjqPpahLvQ4RcL6zyR4v8z0jvioVBLepDbIk2AGxYJZCHdefzEd6fGY0U
01I5sDwk74PUMo7UmI5oz6uVfUcxKLq2YFpR56Ch4jZOoFyNj+oWFOSFqb27AFfjriIQLIYWao9E
HICcspJpm0RAVgghp8/n9+5bMQyZDOrgoGCJqFYXIHi3Vi2x30LbzNq0SFnoE0J5OiWrVr0UcXww
JVTSaZfhkUMBfZ2JYo/S6Zo093Z6lV0jgKddxQ5eJfZ8kLHUBISDz1t+MsoL4y7b7Y/XEz7122FX
cYcQVB2GgVNPiarFHrLdDVssTHeXUsN3B341zDL7NwlargUz5CKGgdAOGO4sAfv9/Fu9D9lWQ6yu
0QA2a6mggcJMOjfvbdUtPDQbrrMH3v7Lqco7dAlf44+VW17Pt1Pq+qkV5+WD7ZNmk7ndl5yCGtY9
nvrY/NIfaMtfxTQDag/m3c/CUdTNQp+9sEUvfb/VSchaAZlGpK9ITP3DYu+Z7OUtVrIXUqT3j/Nq
tqtrK4KCPSrK2PM6+rf1HjVbN9iNVM2dpc0Y7CcHV7i9QMl8uOKBvpwZyp9v1HUpc5C6oRzI015L
mUR7w111EtxuK0eApDeld8nI6TVP+uRkrOOBZARChfffsp/k3wsY+cX/jY8E3b6AWnl1NX5XX1A9
+hfdrHXVdrWz9GUp3uysKS8GMYkwP80KODcprrto+/ZhCER236HMHamjV2FUq9fzhd104ZjqqwsP
zRTYCMueRomUK0fVA8gb8oVX44Nb1SCexGgExxGI8au7oIbIU7WFSpyXISeKIgYAyg1RCC49woWh
PrpUKTQTwSqwE/AE+XMl02ECB2gxn6T83aOgn8vfxvmS5eirz+B6p8DckRhDXmo2q+8loGBkCssZ
7LfaVxTG6CRZR6AOdvO1d+vrzsEifT/uDHBmOAVcL1lIehVQPhmOS/Ho83vwo0/49sesPqGvJ0Pa
Vty0KUZQMGDgxh0+H+HDu+DtEMtPeLM/JX1oTXliCBi7m2KjmLvkmpjVDR3VEW5pvF7pG8mGrejA
Dhw2u/RCpvA+ZOUyevsDVjuo7SF3mctVH++Tu8y98fcvo02Te996l3uuKwNQYtTVaKuHpWr1cM66
5e1yyit4i/EJwwk7pXdS2PWPxBaew2vRwf+KL3sp0Ln0NVePDCDt2GiXmc7pczMdrOn759/yXdti
PbnV+9H1OjwrjIlfr9VoV5PiUFwUTvCyN0uaNR0vXqwfHcq3X291KFu06pEeYU6t43uh3Xj9Pscw
yW5BCPov8lV90r79bdHzr4GQTJNCEjkWHq46FfLVjknDGAUuC2m6pL/rqBjVQnVhU35wq1F211EB
Wkp8UEX+PBQqBMyqBNVvV9VwK+TRQ9BZjl6K3hBJw6VYZznEqxuHxEkla7TIoPR1eSr1FRKnEeGn
kTxZdivPdGpX8UZXsTOa8Zc6Te+adizfH+OtTrxQZ6mkxOmSG/eAPBvoCZsG55M9HF9nuoIS3Ng0
7i5FjR+tKXASBWEXRVw6KH+uqaGCoUdxdERg+jSKVwU+D8moUau6FDx+NBAGtypOzrqEK/tqINQi
UlMry9HOkgSFNURJcI0PjfJKqHPn8xP3we7HsOc/Q60r3EEKewDhgB7zFYzpjUNtIXKrX0iwl1O7
3h+WtVhg0WflnV1fG+LAI5thx935V5hc4NCdbTTjlvoV4n7nXIjd/+mkSJNUmdFowrAjV+tnETgE
sKRHdBWFwqvksvS6Ehl+Yy6VC3v//fr9MdRry/vN46PkRSSOXdKjFTba2Opt1B7gBiyJz2f0fkdw
vkz+pcLwxVp4/Yx2S2StlDwn6Ii044xdzezA3rWB8V0Y6oPT9edYq9NVBMWUySrIXfSkXdWeThiL
OCDZTv+PtPPqkVtJovQvIkBvXsly7dRqtUxLL4Tcpfeev36/1AB7q1hEcXX3ZTAYYToqk5GRkREn
zkE/0cv3tVc+hZ9uL28l7tPtkB2hy4ai0xWR1mAVskY+jWLkS/ZO2YGdO+rvdbd6rO5Et1rabQGY
V77bhUGx4WffrQugV2agsPWCdLpTeJJpsLOGVvPXx4uCkiL6VaaADV21QBVnZtQ0IFKZrxIjTnKK
7suY/L0VITxNw1inenVV9U2MslKnhGKAakLPFv3Whu9B9+X2J1rxQGxQXqHSq6uM/V9uGONUDG44
fev1oxUfqxYiAzolzXPbGtExTRXpb5EZJmAc5iQITgp3pLI8xH2RdqqDhAWpwLDv3uWHygPfhco4
sP378D71/rqM/cegpVPxheQA1d7LFRZGBI3dwK2iNvDvjX5EuSjJBF1rsFXKvsKq/m9x/9pa5DmD
Ugw+3KoiZ82h9mIuYDcjRNgcs2P0YqNEiGwE6jJvyfNWviNi32UsFtv6r+VFbAzhCqzg1kcPGGqq
2ervYNvf686HufjHp95pmOnjwJDVbee5vgAwyvtMRpjCYTxysbUJk3tK6bC1CgISFQoLc/ilB9jm
SLsRZa4AwvLbBtcCCu1NhWoyq4WsTZz/s/PNzGQdFimyXAwXevJecdH/onb8RZE9Ggietof1NXq/
YVS93tsLo4ugYvr+7HCdoh5ymA/GQSAU1V8JaK6aesC8YU2E4cWHvDC22NPAp8rM2JUQHvvsIE+S
ScX+9nq0LRMLL52ndIIVlmkxy6YLIaNGl3XSkZnPd5NcvSJ3uk+h/7fT4AiBwE6xwndFoHloeYTo
Z0iF7JIReDUM31rLwC2sz+iCvIfwnWe2s/PLFKGv/EEfOMpA7/L5CC/dBye5823nEMFQo8CT2TBC
D/HGhj+u3XE4I/VuQ+h8UDG+dA8tlwJ7sugtNHvYOffKQ4nkU+XyRt4pXvEL9TAQUmp4uL2hKzH0
wuri7IHRnQdFD3godtrgzgpow7iZv3Y9lMgTw3wbb4CVhylYUkPhYuDVSHRbZA1QFFjGzKiHN/7s
obrac7FSHaMLCZ0gmXl02EL4rS3w3KBwqPNTl4Zdr0F3B+NXtZ8SJP9MoU7h72EI3viEKxc4rxs6
dMQy2p3LA64xSzumOs+2Lnix8w9p+iVRP93+XNcm6Pc7hmqRRFIBXzYc2zkGpmcAmBtzISf3oZy+
dUiD3TZyfcZMHoGIzVt/wDXLQrsajoWTJrDHR0X1wZoYGM7Vl9smRCS4jBSmLaNV6sDzICsUny6/
Cn0fDTYhGNiMIIY0JJchPGfwNHyKU995ampfedDRfd+IHte7Z2kkdLpJe8ly7GWxq0wyXh2lVdAN
htKoKD5kAeOM+Tj/JWbONC7sLCfREqtPOjWmPOkztwjjAFweSDxAbXB7E1eXA70bAnSEC2YLLjcx
hFZITkaWo6k+E9vM1M2fKDv9tTewGCqDgNUUBVzXwkrSTjHfcOhQUTsIxpYWFb7/sI4zC4vIl4Sg
riOZdUQxhFlFu2+aJ8ZINtqKK/fv5UIWoY6xa71GcKPwaJpCVY/0BKIvO+UDU17aERTePfwo0WZZ
/vowAWrifUTJw0RCVxcf8Sz+yBO0N0qYFN7cfclNOOqdjd1bM0BMVYD2kZdewaY030+tIqKs0kfm
z8ROP4fa6+3vsxK0Sc7OTCw+UBCZCUTbMcW8nUJimO1RC5O8jtnGfC9/6R620l5FZO6X4YGCtAP5
K3Q3FKWWMEkpGSsI9Hmdy/fRSfohppYEwKB5H790p9uLW9k+Eet0HuWUwdWle+ew4nCy6GB2xfTV
CGARNBP9420b6spJvTCy2ECzCpMaLWhRHapVN72Twd5AU/UVTlTqRNmT+RHWnsO8B9z9u/6dfc0O
cAbtxvc2OjQbN7AwtdxaZlW5oWAKVrVlFU7TRxq6EtIbVGz7e8fPENmUUcVRGmV2m1pD7SSzvneD
02wExT9/+coyWuO2TAdXptd8eRLqDuLgKofqQwx4D0jTZVSnIct0myN8KeOJ1Gsn/TOobuAD2yx2
iHt92aqXrfTjLdSxbQuGewBCYOcuf0RR91nVB9Rhait1oufGTFEaNdPRgAE1R+En3Ed23oU7xUit
9EH3VddWq+McG98T51cKnab51sbK78xMEDxS+Hd1ozC15io8aEX3hy8EdOryB2Jb8vWGd0nZRO/D
kFcC3PBy2P+47ZLrZiz039FxQgR+sQ9GpZnKkKg8Zeveq6xqByK4RKfvtpWVR6UFMEBUG0RGcZWv
TL0VjVM0tiS10Yf5wIDtsX2+4z15p786L3Bzixp68Gx/uG33+lAz0yFCLm/mldFaM5BMKLb9DBYX
psCa8B6SvI24cb2BYmyEzZOBl1E5XxYfyrnxOxkT0Ax7bUeFLcq8TN26G6/wvqRCF3bUS39w+ij3
1RrWC6Vvo8cIxtMDugS4ZaN0L7ox0uGVwuZkpJNxAin9S+oc/+72bm4tdZGs9WjCJGnNUmsU6IiU
CEW6mfLpPxhxhOczfcKM5MKIBUN60ykqqp1tu6N9awbDbg638DhrS9EUxzIEek6/KhkZcS9kmoRj
wASUAaIGLtLV8obbb1lZfDPNL+CjyljLWD51GrxfX2Jj606+zqCpq9mGDM0/7Rp5uV/Io9RVOWED
1XYT8r9/oJxESMczfykf+pN2tN/M5+4OSIU1eFuI0tX1ndkWx+8sp6n6SFHMnF2s4PajBvdN62g4
SNVGvW3LjPj3MzMICOEpA+WEsL5TLKQvld+Kany67Xcinl7eSjxEqIgyEwLcTFneh46e2qOBdjED
o0y3S7aLUCxqO7rXquG7BvbqFPLNUOk3bsO1CHVuduEiY6g4ieOjsyQUp/f0DJCnLOa/Rrob3HYM
ixHkNW7e5TMrqcbIiVJaAWH4qSgQBEUe5/b2rcQnTEAcDbwXP7xiMYgk1fRTZaI0b6MGZcDqJCuv
QZ/tpzlBGEN/S7r+R5mnL4kWbfjHWkZ/YXuRVsHgOU2dTeo7/2wf24/Ol44n164+SU8217YLZSdq
1lsN52uvvFzw4oLuY8kOmfqg7xG1kO1J83str74gCmRsRJE/qeela15YWtIV6JOWVqiVUgF150P2
rnkXPTSechLoaeon++F5/l49b7fzr0+EeBvLKB7wnADZt4jEYZGjDVbTf2ugc6ud10GRmcFAuVYu
d8gIIeH4PA4b9YC1TT23uYgoUlGOzjQjeDsVvyX5ZyZNrr7V8lt7xlC6F51aRWP2a/n8h4tYl6SM
LpJ8r6Eg6loP4avkoZXrOf+037abwquLArDoKGCXaTOKfz+LX8impz5cchR3UWiU7qb+6G8Ozaw6
yXm+uHieD0al+nCd8/yDBvaDDu9BuJuZsXwX/9N1eIlIsMLf9n78SYnl9tm/Lq2R3J2lqovj189G
YPcQOnoQhh6c7j6JUAKJdQSk1Y0q5bVLMrtGpR7UJy25K+B7KIXB2E0NuFlaTbssUScvy5OT7/uA
a/zRa0po8qXYztAU1+3j7WWuJLGX1hexGu3taA6gKf9TmaXdpP3Ihrv2odo1j0V2mJ/iewGuS+AS
/Qj8f5NM4dqNLs0vzqM0lmjxCfPo0tsvzXdEoI4zape/E8NjhFXw3DPgFgEVjzeC+8oldbHti1Np
IBeAqjXFduRC7fHBGr7e3tmtlS0PSGxUUaKIv++XHo/SnaWhfW2lf5+qswxTZ+CLPu5V2w6uTa1S
Czaw1h4T5U01P1TG8+2VrGRjmOA0UF6EkmHZqAsrEDtInGdITyX6vaQrwX2pSNZhmL8M6de2mLTv
tw2uf5p/DS7OHiIw46iWFIKpmr5LEoS7nHhj21bXxASNSvFHVsxlESYtqiY0EP1khgaxgrseWZFM
/93ZT5CA316M+LGXFx0e/qe1ygvRAbBzGSjrEUYHWcwzplb3mE6f0RlzpXA42uHj69Btha318yzG
gwjMAr2+CJn0UvNBi1jYdNRfpGfKwPvmKae/+uB49d46IoHhJQz6Pw+nrerLqsefmV58tk4zy8yQ
i8yb7R8Q9EBL/M2h8nB7O1daSewn/k6TkUv1Csul+0obUWoR9ZXus+SGb9OnaC+xNq6f8kP5TX4I
KC/dNnrtLaBpoKsAUGCZ4HcWZ7k0LOSVgEGhiay8RgXUoiBPpmDyHPSlbcgTb5tTRdC99JlLe+Jy
OrtcARj4ZVJxqAVP1bxTXEt2i2Sn+LvMeD+2D0KYSgz/zpBll4dgZ/yCfzpMjsU2HPn6LF7+lIU/
9c0YjOoMPzRO9TqgdOshFbW1v9eec2lk4TmJmTHO01t0TLq+30mqXT5OLfTAKYKJG2F5dT0iUzJ1
eISvCChgQbFh3qT/A+e5PLpWHDYvCCVJd7c/4co8Aks6s7P4hJqk8DQxeHr5ftveGzzOPDScRvMx
lepesLsLYoPKBxMcyv0L2uDNI7Bp8ylG0PXTlFblRod+ZYsFtI0xZ9z4ugShl3Yu2yGHs0i/RK1+
LzemVyGAfnvZ61ZAFQHbU4E1LQpHUquoyABjRQ2fEDN0x/Sk979v21hJdYltjD0SuWm1XsFvGkRr
rbj7czqUw5+k8Dl5QsNqByc8oGp9M6Ze54KXBoVPnR3HTMlsqogc///hHxU3faa4rRuMs7ioJEJW
M52Qbq2QS96IdteXhwjjgi+Fsg4Ek4vLI+kCM6sUWonyrDyn8uTFFKt2Sh5FbpM6bwHUt/u+QX32
9havfUbe1dClUAi5hr/ZzI9HwYCqkhzeJTm8GC0z69lGUF0pVyMDqADPp9LI4OPSWYa80GDHxkqz
H/aQEe+BOPeI1h/bvXRsXmuEjF5gi4CYZwsPvLatnAM6BOIRejUYMCROU1id2Nb0oer0+0h7Ui0U
7xChSPRd1ykb0WDNgTgOCjm+GBVePpZkbYiDFs0lb4QY2R0GBFeD6NGkX0HlU9846VvGFpGHfiba
KFBhex1MpP54N6Ch0Mndq1aXf13n4QOeLWtxNyCDIEd5oqKCrSieA+l7As/JbU9cdxIaZToUADSx
lg/2xsyKWrb+OIlDveqjum+ODIs4FozPrrUXowY2Qhy6GwM/3eiqrtwVrO9f24tzb0taGAUttoPw
qSi+K+PGXbRSX2IDQYcBwZThFlli7tTZkQxUjFMPGRjCf3FqDVgLJWt+yJL8ASqfAOl089Tq84eg
pMR1e2/XTjmdQaZwSBRpRS6CSwNNfJrUzuRZlfbeLJoXKzJ/t3b46+/N8PXg2IBwmuftwkua1k7o
AjAjH0pPTmS4PsjWeguwu3opnFtZphC+rSH7jpXxAEO29CY/Af2sgnt0rY7ad2LJUN5vvl7FDi3y
NEUn1wYeT6GVKuTlxTDkhoZieSkiGESMJNhftYfsaWJI7sQwgwtW7DQau/KTfMrvg8NWpXqlREiF
Qow30Umm/bEs75qSUQEMxbz5ohxyVAeBcD1L3nyUD8lXMuH2wdllG2diLXSe2xSp69ldmBYB8CkH
9o/sn1R5H6QBqhHPelkcFCaYt2hT17KoixUuNjiG8ZgWAWwmVAnflMN4N5+CI9oTgmE0OTh/76mQ
+wiGFsH9x0v3cm0JCVsf9hligozFugBTjjC23Gf++NcFQefcztVodgOpvRWzhzL0/b3eu8bw1Zc3
u2srF8GFmUUyhrAr2LCU5QiyN3mP8PsPP+bt0N6jm+JBX/pU/26D+62oecUhSV/3wu7CRbpyrGKn
zlMQFZY7fK9mT/dEAwfRz/fhs/IFzC3dcNCIcEce1EfBEJvRmnjaSp5Wwje/A+FHAci7fgoXaWEX
hc/6zdB86lvzQ6ZIb7dj29oRvLCxCDstwhqTmqQwIh0mcpjmGLxYzBt7I7N+2YHXr/V1a1krYfvC
5MJLheam0QUJJrUcEcQPqGS6k29tXLwbm/eHtuLsnBtxi2BLx8K6FClJhOFtpTvc3rzVhRA6xXkj
jV+GryhCMS4zJRjKHEJXFXWxWzTjSSOz3d22tBZHVHiXRPeVxvnV0GnVlKhJxD7MLIDb0bxldi+D
W6O4ywEmb/JbXN8KZJZAJGG3RJFj2b209NZsjBxyHV+9p/sGGKveuLnXPs65BfHvZx9nZqbDAqyf
eFnvHKN0ujcq85/bW7ZqghsNxkRBjGItvIyGNWyGDexLDSxV2fjOGe9uGxB/YHF30rfj4kK5G3TX
Mi0I5gJV0KZNGF0PTtqpPRlH/ZActkbX14KghlQL3R6bwbzlFV1VBuLZA18eeUXE/yA9N54YUHJR
PtnfXtDqjp1ZWnwUWE1GMNdY6qZPsn8Kk1+3//6qE58vRZyns68+dmmPEJNgpaJQ4tr3NZOv2hPC
w+MeTYX9VlFmdT2mqdqCt4wm8sID8igptSoU7PRyjF7LnbXNerFuAsySLMugppZUsKpiSr2dclJq
SBsC6FhrCLWfRfQc91AnJG76NG7A+FcjNlnv/7W5iNhpTYVPknBs59V6G1/FRL9/0p9tN3oPv+/O
udt6/K2FuXODi32kcJ626ArOjKshTp6PiMKqB93eCKYbW7kkSChtKVWoixDhhvBOzuR/GtG3vu2B
q0f2361bwoLyLh6lpMbDJxsyvqQ8GE51JxcUtDWz+tJlqB5HTNH4abJREF3dQoseP7hJ1E6XgC5o
tmwrNnDFYpSVk4Gg1KMhGQoqsYO2sY/XfExkL9qZLRFQzk6ZqU9pgGhC4pnfoBRjqJ3bIt7paCN+
Kp6CY1uKWaF3YKLEoJz/oZY26+grCFHxE0ijAI/zaloC4WH2q4K0nf4XGqUGYYr3Dnw6IqPom29b
lAErFXWHSp3gbjeZ3aEqernioirlrjQYhxB5Yv0xOYkCV3sSFOrJe21v/6DAvLvtSWveSiWE8Tau
AF6gizdhETatNMk6HzQDIlch4cuY720Ta4H/3MTinIfoSc5JN0MfCKGj6bzpCJXOOfzl1fgfbmOd
IpZBgRXnXN73XYJorRkpUAFEyACP76yt2bxVnzy3ILbzzCe1qE3K1kyARhwEa3d17D5AiPbuD9GS
17raBIFzcSiPauYGu/ppy0PWjp/BoKPKp1rh0eCoDbXW4iBakzwU6Meir+zPfz9hQirI3IwFLIM2
y3J6Jp7HqQV9RcZp5ae8nJFATB6n2tl4wK5uJgVV5liA3V2jZCsqbk2f1sLdh71xyHfjg5AmaZ4+
oF0B7LuAscr5mu5P5aZwxZrbn5texJa5C7R+Vhu+Y+GgP/yiNN3+ttev1UFAszPGqXKjOvby1pZM
LWTyj9UJRidJ8Qz4MT+Ve5glGW8syt3wYytPWDcpBok1JuixLNznzDsReGta2eRaqHeUVKOTcpK8
ivnl5KMogWxPPani6C5Txz+LozZgOrzwLg3SVG/SWsEfRx5dEwz2kAB9DE4hMfpbvGsf2rts3/Mj
mt0EMUd5RI2hIUmaPxelm2dQyPGjtpBTImLd+E2OYPU52wRVqdoadTM2geEluwldvT30icLb83u2
SfW8uuUWTWUV4BsVymXIbrTQqKeOHRDM7lK903Z/Kl0ohu4FP2KEauBGxF6LAecWF4/6KSzsWAmw
2M8OVJ6/20ynW1duBO2VA8K7CWS4wsWnM7l6uYtyqA6lXKuczdx5RYTwfZ8aGydkZSGGTMUVUgn4
T6+6DpoNwRKyojxswJ6XOhUKtUZM9Nftc3i1ECAFjJUQX2SQuIS0y4WMpqTlIO+xIq4chEvnMNrY
qz8vpAuXw4ao3Qp0Ab3+5b0D3bxSdkFFmgAtImfPuQvzQ/ES3Ldo8PSfM/6Dsf7mTmgpODtpI1G6
ul+xTvsU3j9KZiAbFp8qH0x9lkcSziqWH43+PsUh/LpwS1R6b+/l1dHiDcqEOFcC7BxQqyyShbxz
jCziMvDiidOrZrK9V6JxN/fWl3mQH5s028Jeit++2NkLi4vcAVFGhWq8xAt+Uj2/kXdWkT6mpuYi
T/qYdvVh6AdyCh5fsEoZ+mdJaIk7W5SoV57KunmAk5VRsVCu6vP5pPttlefkFal0Uvr8MFm/gIht
7O7Kd4RjHJA/tKcQHS67AEFWjakqkSc1FekLJAChm5j2G6OzstuZm/OXa+YoySky6i6UY5ZNv7iy
7agN0XNLtOJgTcVL39O+kaf3uTpsrGxt/yj+0WKkiWk7Sw+N9MkileCkRxW0yhLSopQyAqPc33bP
laOuMrVKE0AXEoBLeJTjD37hW5gJoYtFTdptN7k8r1N0IVzB64f6BTf7FbX/jEIoHCHYEKzzO+3Q
o+ASJUdLJvszf857ZeRKk9Fl2NjCta/FsBqFM7I/GsKLQ56imKo4Plc7Es0/NTN/iysLtragfSUN
uLu9j6u2qDeQ+YkhhqUjFgN4yzmjGAD28qRMXNqmedd3Gf2wrbHCdVP4Olw1VFSW/Ai23Cp+VeCE
ZYxUUxuoLyHSGeZUf58raWtOaMvYIpjYtdFJlUqgjPw8tF3w5EGH5/uGf18VTWR7YWZk8vH2Zq46
Jfgoma4Q75LlMVOdaGgA71LlSMrTNCM9I6sbvrF6vM5MqJdXXNUEeZPJmCgd7b5ALzq15N2IEOXt
laya4RMZYkKXVtvCBZlCUrU0xAWlBj6yetgZ3QdtS8f0urYmuDJEB5Y2s4CVLayUjh/42kTEl+/b
x/89+a13CFzeV8/BbovBbsUjNNiZxGAm5HJXejQ5JP3SAA2Tl8i+coik8NVOs9lVG71wdaSad3+9
gwwmMrlvQE9Ivrh434MtKdQkCFKvMru9IsXvxlT7WOfaxvlduaaFAKoYxgDnSJ3m0h8Cc5rGxonR
DNPHZ91q9mhu3VXkH3MS36nzFrnjNUjOJLWCcw0AkKJdT4gbVqnD0gnCSj/GcGmhRAMv37CvPjiH
/FD3B8vTn1F2frMBJO57Ol7ml+15gutm1+JXLE63NthxO0jMujR7+zjv8p3Ggwuu129BQTco/lUe
ogHtAPR398Uuk3Ym5ZyfQ34nvU9eN/vRK3nLxZYsPoEWgiuzI7ak3gncoGhzSCA/RQ8830evf93o
uFz7coYjjOMoNMUXUKLOHSnX9sHrbdddCWPnC7piQZqHcZQcdteRQ68eJrdzTrct/PH+Ra53YWIR
xkDZF3FkY2Lwqs/Oqdtrh+zUfAq+kQ0ByjjOnzsobYsdcyL32Zf4fmtqdyUY8Io1BMkBfGNX2jKh
gnjTpGjAI5z6l2JJqWtoyHeS1NzZfbVVwl2zRqIgKDx4lVwlEh1v9UaqgD9KZVO5Ze58niXlpauY
bChSyGVvb+5aSFDB7aB7wvDUlTay7qcBb0Q/9Ur1cy/H+7Yfd9X4xUrMgxJv1HXWXIVGL5V2gqpx
Nas16Fpi+TG2zKz/PkQ0RFu9br3/siA+E9+AT7YEco192wx1LowU7xkddTNmsKbkJ9nZQx1taQav
3Hy0rv81Jr7lWUkhrhqr7CdKKrF956MM3E9P0X94p+o8IKn/qiRDV7dr10ejkY8gbyflJXAeePhs
uMDqIs4MiM92tgg/SIwW/CTd6gwm5SYx9r0Dw6JZQMZz+9tsWRL/fmZpcLQpUJh898x8RnRcd8P0
VPx1m4WQd75fi29SOlJtaRnfRJ1Krw0/NvV/iHjnBhaP3crvVXmaWEUsOChnqMWjaSMfWI0BZ59k
cWWN4CHbVqCtpe6oxtle7QpXTiePe33juGxZWtxHeWUXqQbXAKH7y9i8pCVzPOqLlW2VQtbijGbA
G0TbG/6xZepRR1IWV4MB+IvXa9Um7hgWu5yJu3S8ixih+ntHoxTxv7444zDLT9TD9mzXwAKNjMdD
Wuxm4QubtbA1fz43s/hMmlFrct1hJhVTzuZ7X2pdVd6AcG4ZWXwhZKlsJuAx4tsyGhoo9Crvk3hj
gGgtNJ+tZJknREnTD7mKEckfH+XWf0AC43D7m4jfubzFz00sclwGbEpFlfAAKMgS19ekt8iKvzp5
8NNPm8cgy/2Do0CAo2yJH6+5+LnhRfrgmKmSh8L1HOq+vf/SdsVJtUEzJ1sjS+uWREFRpLxXE5d1
kQbDXLKLjdQfg2jc15n2CA/XnG5xZG1ZEv9+FkmDvKiKoWFN7aQ/tlaPOO5rmmpoe2zVF9bd7981
LY6SOpt2XYrPZul7TY88qXjfycV/Oq/oUoMxF+8t7XI5GXKjSl4QhQInLDzZzCLGYQdNDT2oMBv7
P0RXqnB0sOhuAj9beKKulRZcD3ymMJUzF8fb++lPGJQnN1GrDVvX5ORcR+fGFt6nStHQFb0w9qi/
aD8hMPIytMCRA1Vj0NGiy/SPfjBP6cvwRUPAZH/71K0e7LO1LnbWNKSIUTN21tL+mdqnKPwv0ens
7wv7Z47oBJkzSjl/H8U55iv68p+qyAKvi9SNV8DWQoSfnhlSm5i2uECZz0O8q4J8Z+d3t7dq9YqC
kQYSB8DCV5McQVnbQ5BiIUdLsY3z39whttv56UFp859B3Xy7bW/1ZP1rb4kxzTII1Dode6Ax3QqJ
POZE4cLZsLK+b/93VUu5cKcMwSOJfdNyBuJUzdP9cmPjricA/vj4vzYWPu6MyhRy6xONIOiaH+e7
8tVQvPAAftRVPGXvP4BOBNi11fXeWtvCuZm6zqiGY5eATNGpcad8yylWTYh3Hxy/dL2XndNK1hK7
CkWglev3fgQ0sdQPt/1g3QTPFf4+5aYl/k2afdXwE2FCijyl+tUH00bevXpbQDfOQB3F7ytwjjoa
TW40vInG8csQ3Sdx6vb1u7j4fnshIt1Z3vDcfCR58Dpfc/hrQxg2KADj0IMxHeJMAnDhhLP0PSil
6blR9epTXEZhzaiU74cbV8hqoGVGj/sDbk94bhd5khT2SWYUjLoMXvCuf6w+m/fxV/uzcvK/OsDV
IsHqZfau/FF/2C4yXbd7OQJU/kWXDXaxqyGYQQtzx49Zu2DX9Y/RqbgH+gfMX/MQO9sk/F+LHYje
UnPVBLvD8gpj8JRLuJpAYph9PLtTVcWtJ2WNQ6M0rxRrw4FWQiNTw1R34QUD5SILFz4LvlYu6bPZ
BTwRle5Y1fnr4AyB28/wtmX644Tqz4bBtWovQi2CGweHpRW8CPd9zDVia52Y2xh3ySnbV79ppnjO
sUIp0tsKJKvbeWZtkU5Zod9aZok1lTu6/aeOn8rkx+3Dse4hZzYWiRSoErkpDGz0B/8oEEL+TvsQ
ITkjyJCrH389QCcc8szc4m3SZ8yvFWPPYZSSu47BrEYa7qzqXWxWO1P7FMhbw4Jbe7g4f2abgz/X
MViTttn2Q28yOVFtpBurVw0IXqZqRGuSNsClJxZGPBhG+Mcv0o/67BXtIVXc5IUiKhLWNLgZNevT
ffW6rVG/7pNwITHWjtgGZaxL23LWF7E1Njz3HrvPCAgxrz8dio/avvS2ra1tJwz2oqsOntJZ1rGG
ah4k9JY4AEPzrvTjQ9YNH4Mq3N12y7Wr4dzMwvObJKmtTOVq0Jz6o5r4pzxWvxl1+a6Dtu62qbUV
wXxGQ5kWokCQXG5fMDNQnXeEyIg5uSHVd+OMYGT29v9nZbmgTOntocZK3Rq7YPjROfq+67aIpFdb
G7aDGqdg872eXKnmOJqUkGE2s5zhjEyLvhqOdWoKYklp8t9kA+JiW64Be8iC2lo3hrZ2C1PJNSDU
nfnd8LWS/1uWvMlZWGe7qgjK4ajPxF+XdmRfnKpOgeu2LpzgrrEp0RzmTCr3TC44WxqDK1+G5hr1
aoXW9fXEvRamxRBJTJLM2udEpow+/Zhba3/7w6xkB4LqWwb5JvCkS0BU6hRKaI0YMfLyJIf0JLKp
k1yVVzhD0sinSXdyFB1vG13JrUDz8dAT0r/KFd931xq5JPs0Da3qpct+WuPWCNc1VlHMfp9djYvH
ZFInc6oq4mo81HdZv9NA1PlugJrxUfDgVR+H3XCIHrsdQ9om//suy11UBW4vc+0Dnv8I9fJoMcdf
4PUs04n1fax8MuTMg05gw8o16nmx1kXwZcp+zOyGtcptgjMXzXMBKU9lFV+SWt9z6juvsOEENNvo
vVXpPxFg/A+uCoSRmVyKBXTNl3VENTcGrW4YqEQQ9yUKxk9JPTzLSn64vaHXMwhcn2d2lhzawZBo
vV9jx3o273Uv28eHcMdz/VGIKUXw425Rs6x2uc4tLhxJGee2UoY/k6qT7bWFW1dABEX6U3ywTtl9
8FI+mI/DmxPCSoHyr9CA2foRq9fr+Y9YOJLVdZadhfwIocIRP/Y7FZnOHIXn6Gi+WsfhsWIAaKu/
trbZPB5BHAFhEbwxi9RobHmzNEXMGXJoEGeN23gVTHo/zQ5yNOsfMUj6HzI+YIwKmCMeKoAAF5dR
b42IDCdAIxg2uZ8MuNjs+F6L/Q0/ErfN4klkCHpnaMOYrr4aNCunqMyyXjyJai3o9tMYwrqjKa38
w7QaulNTgoL3xjFdi3kwGMiawcNAu4KLyWmd9ZHG2yupGwh2y/RbWZQb9WKR6izWxSyQJYbnoBfg
HbIIOKGWtEM/gQQyldCbdfo5ppbkJ2Nqj2PW3NlD4hpT8U6P6y22ppUtpX8gDicFfgo1i3PCPJph
BDzLPcbf0FD8NTNM3uQNElr/obt3YWlxGJQ46eJJQF39LvIQtW4idOlG270dasRWLbcSFg8N5BjQ
/auRZqeW9DTPWc8cdm91OR8lnxdCZb7OZnGKjOzjbXMrVwWjM9AJUPuE1XY511HW1L9mCbBO0vg7
Ezr4IdTdad5qKq444YWZxfOjyOc6b0JupNyxvvfp9L5QQFzfXso1OYMJ8SwXAREDHNVVxW4q5CpJ
xPxblM0/QjU7jXP5K4akIQilo9aVh7DXHzLJ/DWNysbBXttGYMO0lnQASVfYWmYT1dq3+GpZOKKS
9d1OOkR7Pm0scG0X6fsK9kYK41fEg33Q6HDAYgVOBsMV+s+VvZe+j/fqAbV722VLg8PWNNzKAWPw
guAhQqPoOl+e7Qy1urFFmcKbtHpwgyFMPFXpv8pR+KYUzeZNu+L/aIVqoCehEYYYeXGe29LsARdz
yqTTDJ3vQwswJvScH5D8G5lbnowX4qT2uXhNn7auu9Xt1eDiFMDaaxEmg4kJBD8A1rbGcMJPXLMy
X25/wlU/AdwqC+1JOAsWm5nHPSBlHRzj5NQH2jZu036tM+n491a4xBB3ApgJmGMRjiksSMFQG4zQ
8jagETnZkxuTg/7/WVmcabOQzD6YsWIVhUt33U1Jp+fw599boYLG9QXvChFxkWSacdX6YwWQVg5C
T54+BkjShQhk3bay5uT06bjAeGLzXxZeFxYWgBrhdRrCS03QuCmySkVXEuD/PuAyPSewuYCDr/Eb
cdIHYzNynJokiwSj7Rjvwkb33zRr1jcQNiuZlAKPCzSTgnJEJ/W4PLuTHE+qNEZickr2lEfQNc2x
OIr6J5IGX7tntd0swl97uIB9Ch4qQIUMbS12MnFavyvtELqRkEqdI90BQPa0qdvd/mDXYYL3G7Mg
IME0KNKWE0V9VVQVGtRkHHALBc4Xmg6oStpeJYEs7DbSm+vAQAUXYSCRQlHOXp6nKdcyvw+ZDena
aNfmKC/8tVNgQAWOjhqbLaLP5XeqcpoNicl3mp151xZvTdPsQlhVb+/ZyoMNM+C0hUQmJavlVG6i
+YGeQ3LqVc67OqgC1xkiEJhjcIyDcq8p5QEFbgnUffIip7E3FFup/epGnv0AcQzPCscl8qxOLjEA
M6fDjkuAfsBWJr8yZHO5yEXwa2AyT8KoB+X8Nk37+k7bQWRy0O8iSMve518Y+NyFJ/k06jv1w8b+
qvz8y9wN0wI1xy1JNXJZ0qq5npUmxXT7ViLiylAbalKBq44H66ju5BMl0NsWr8MWBsXIEqkb33QZ
HCnedLFiiaGl7Hfv8JRofhd67fab3OYiUCxXRhuFASkoGMW9cvnhAnlsErPiuOlHWdrXDDOEO3On
3EvGAXbS3XYHZW1lTFIzoUgbhai/+IpTbk86ZBakOs7kRuhdj9mpnN5N5n842jrU4mKGFRjicuxr
nnvarejTenJ2mgIVLa6tAc+1gEhSSImaBFGE/suta9UhV0wel0AleKUHxs5MHo1O3zrbq19I4NOF
at/1C5bkdzTStiDDjtwI5m1m4J+1D/FnxYMd+tM2d6y6+oVIeBHuYRQJRPfluqQ6dtSwZV3trt/1
H+XjDIphn9yjXxE/97A+jffR+wwdPf2k7OsjRc/JlV3jXt0lr1uHfi2uiH6zeHvCA7WMn1mv9VIZ
8lssk0qBAqf6uAVWXGkoUhGFEQ2gKnnbFTTWSucwbHMOd7V3XoksM0mPFwWukOKFdGBnPM1entzR
cvt/K8as+dGZ/WUJypKysXZszvqYMn2vIxunc/NZWxXMdTNsIc1EDsbSXaMsDgc9innltrnbOM/S
eEqz77fD1mqMFqqjkFVSk7gC+ASRbE+STziZPO2nWbvVh/xZl9zyi/k6vTlP0051mVZPnsNP7dYr
fqWmhRwI+uSQO+IvV3CfLo7oPzMNIfw2cgULlLJL7rNP1v8h7cuW40aSbH+lrN7RF/syNtVmF0Au
zGRyJ0XpBcaSKGwRASAABJavvydY3aVMJCbRnPtQtKIo0TM2Dw/34+es2HaErFf+aqKRfKkbd6Za
JM3i2YYeJuQrplRlSS/KyrIjFMFe+ZUNnL/zMELnTdJ6sWBRLnpuFaWoIHLr4As84+pBITUy6gIT
bDjIPivuYzEWqwQCr235IBzwKTUDuHq9bcJFWFGBQIBAjiML+ZgFHl/Kacx+GsRNCNMk+GmKmnAQ
248uahtBrl9RCNyx7GCL7wt7as4Borf8g2kLl+K0aQb1F1MtIEgUaMM+YmI3DFZgZWBe4MW1Eb/H
JvZUDFGaxAEu6WFst3VULsTb+tJnkAHCUXwTGQYFNBsD7QJ7owzgfkDSIWy29SvO09d8E187K7Hn
YEvVDhBCeG4B+wKB/vbyVMxO99FMTDxzCSxgzhTMhI7caeK8KyYaahZr8ktWpE8+GutYwhdSqclK
0PlX1S58UQpas3z1/zcY+TGOzLRxze00klVWmj926MluWzto7Oz+spm5pxJAIr+2zyQ0FTkZUJDE
pKn36RtuD/JV++LdjPfiJ38pH/rNsKVfFkzKqH4aVIGcB3gGpPvOyZRA4JIjsIoygBq87yZixQbk
oX5xVUB4Vny9bGx2ayIthmK11Bw4A/2oZRnZSYXlatYt92kVdD/Bj+ys24MSxJv0yryNrvlqXNl7
I8hAPnHTBOV/UFI4L/tpiLV+fYzJNLu90rllgicIlI7WTln4MSO+ARqUSrWD2hz8zluCrM7e3Mc2
JxEYGraLxGEYenbtlkHfBuZPcQXJwzWIJ8qA7/sgv9O4r2zS79mu3S612c1APTBmIJFkzz/kQqbS
BR4tXYN7cMbVir5YaDvbkTUCpCumbZSNvWWbZHN5sedCM+Ts8BKRorbmNJsBqbkC2QA5YBNqfcPX
rvLWBfiuDW0pbzL7pATRNa5xEDYCFDc5nh0VURa3kkUDeTPOqqB279p0o5UgUix7iB5hip+J/g5x
pIWId87/HFue7CR9HId+0BDwRjW4Yi0RgIEmAEVRcHkuZ8wgW4dAAUgPJCWn8RDpFNE4DJmh0jJe
68q+6dvu2+jWS7t0JoRFRAIIgWxyBoJrskmFK2wUwGXv+9Bd91r3OKhLzHozTemSvhvNKhYCIHSY
ThaLuKMyGiWyj8ZtbvvmfbcaVnUA2l1owz0Y3M8eIPa5GJz/D2bRJ66h6AVKsMl9REadxBWDWYQ+
19kPHbRcSmCHxoa9QWF3a+/p7ecbHeVIf5mcXE5Zp9ZxYoOI3Ey6XWEaO6tYX94XM2dMBz7CAW0k
GDHPVC1ahoZww0V/TOUOoULumUc2Y/I4pnp42dB5bQ3vGvA9IGZDKIf3/ukF2HHdTlGExWG+ilH3
bbbdOtnq26Un1Nw+R+IJ0FaZtjvj7LDq2nRJBMesVdoTYKmPSUZqH5m3p8vDWbIzyRpnUZrWHa3A
oF3VV15fv8Yg13PLfinOnztPaPkDsgQvewSFk5QaMSq1gdYxgD89KHcUMN5xdWFl5pyfDoVI/AfS
UIlAOF2aLK3SWJFRdnYlrtsN3XyXV0nml4sh3Vx4cmJq4u2E3tVVQbALJH+QbBQeZKdwGuRP6GJM
VrKf4H8RRkoBAyhdSL8E7dLT0Y2QvVCA8sSjeqQvzKH7QtO+ZzZZwPBJxzaJguTdiNwneITQhj6Z
xBS8b9SWJZE26cYHWpJsx7iRfoOUSIFEpWr7zYic/+d3IRR3kIMHiwAgfJNDlUQZsYiBsaXua5G8
N8PbsNRDNXduj03IDXoUuBrgMGFQcMwCB42UvlM1ld8SB5TjefklcYpDxSBgoLD+GYdx4YzN+SYk
zyQFCZzumWRKAToYbWxwlnljPrQ9fQScfBUVw2ukdZ9G8Wno4UWVCbrYthTVPR2lZhZN47mIYQca
+Wr8k+My1oeXz6+Wg/ZnSIpLMPcUaWl1mpvj8ZwFlkXWnaevSZluUWFbXzYz5zIc70PrGMVHxE6n
YwGUHaDtUhIkWYAzc4Wuoxb9nJeNzPm/IyPTNg8zFq7BiMgCqGQ+U2N4LIByo5wtnKoZMwZq+gC/
gyNDdlmfjsUo7CQRkmqKFyBVq9BsAWCJ7toLo5nLphgojCFVZCFoOYttOfp9Ys/A0ugb71b/yZ+c
vxQhd4URRLdWoG/Je7tfItI/3+CSXgTBLUrB2BbTMqobcytSCEYEaWVgFQTeFGNQtwIk0XbvXTlO
mcQLj+pZk5DqRvUdAfVZiUaopdcJqXysKirgsVVEtkOT3yAyUL6hIbMbF2Z2yZ5+uoCVZQpzHDHE
oQQvBSrTfi/ScY3EH8SribWEsJ81B0+DFYQ+wRnspNBHs9XAKRrkpde/dE1s+npLojWExdHDUyRL
D4d5eyBIQu8v+Fum4S5eZJ5bVgaofI3E/tmrVnOorEDrhxBEAF674O5nrYHsCU5Klkump0GNUqcl
OqCIoCDzXlJQIgFI7bAYPOwkooeC20sULrMWpVa23KgwOwk/lEYMCOiBuySs9E3qbSPFyIGRdNWw
08USReb5aUevidQjQYoRj/tpNXTobCcZrYwF+zYzXkBy/rIQ6pw/208MTMkSFYWjKwkSJ0EZAcbV
Ql4wbIEpe3NI34SZMYDXEYCKnxDdyKqFtZt5PqPIC/E4EGnh7AGHcnoSotxrQTmNqeyCBGj+UH2x
9hkKegRiVT4ZfXW7lKw9Hy0gNkDnwXEiwD171FZDV/UQjKNBCzUeE1w1SvJDyZ9Np9iJrL6y6BKI
bSY7jKGhkcEB4BpVtmkhr9CY22jQrg608U6L7j3nts5632XpSlXfGeQ0xmjrdA8EvoDrS7X0890D
40hNoIYI/3ZGsEiY5UVmheFW/Te9eHQjE929Swx955frqZGJP8tyvKXSAkacR34d/cy33aHYpAex
U4DEhrAEPyBBcfmqnds5JwObXIJD5bKs1QWg5T/Nn2bAH+nzeNMHrUCJRjwr4VKTzXkoezpGOQdH
IR/12gYpaNhLgTsTRuApZjDScs0Yg9rK28LoztOHp9bksh5Z062eFHkHazYwZzVlgWeAxhWcIK35
WKtgtoOTc6weTVrRmtrvl63PL6eH6h/2KxBGk3RF1YGBkDuQGDUbZedRLSDo8btsYv5QIEH6bxvT
p2JqZ61pwYZ76FbOutrEG2PThbK8xoKlM79obeJmCjMx+myENchUvkmaeSVogBVw0MGxW4ZWz+Rj
5er9PbgpxQIUGkuXDDBn3bYv/RrkeZt4ncF4cgcHtyYfIGsIbJhheoXkZHc9XJH79tNBDT4ESFXh
Xx1AhKZvL1qic1Dn+BB1kfre8Cpi1Xe8FeiKF+6P2e1yZEhel0d7NY/c0ihdKAAOPfVdcpfaSy+6
mbOHfAwqlkAoAF89xbbUNtIxjYZbIh6zryOwEGmqB6VWr4TtXYGmdkGVYOaKkMVDZD6B5cadNNn/
vLbjxOx7xEupdV/THSohq7gfVp1FwxppbVEMm8vHYcZLo1cGqBIw0Tkock/2p0KVOjVZiQ1DXF+P
wKDcPxBxddnIDDsawqQPigKQxSKqn7hMavPOHkqItSrbfu1udPDQgprMCdGjuI5X+ldtY+1Y7es+
pMrDfteDpe0/6TyY2S/Axjl49CFfqJ1JkHGty0EvjgJFrA3rXmnDUfv81tch0IjZRB34PAPgWYIZ
cYyrp+FkN0LkvWYry4iCXiwq4s0OBmhdnHbgGM9Q/6CcyCDaBlPQALkv3vItQHgBMDtACAdo0A3T
5cYNuRlOkyp4kx2ZlB/p6LzhPh9Ls4RJb6vvxDW5Y9fRBvCuW/Gn9aBe5Vfirbord8XtspjOzJPw
1PbkXjLhRiPBYTu7ZleoQEJ1Yl+8K6t2rb921/ZafJMCUt7Cg3fusgc6CVpgiBTRPTIterSs1srR
gwa1eQ+mKnldeCsLIgyyozbaL/OHz60qAKlSpkZC26dhKehp8UItcB5jBUkYlLZzXVsDfWVXC/fg
+VMC+UVAyqSOBoBK0ywjWqjaMU3x6Cy7vHuo9MTcVrWq74sqs/22sz/PmIVQHfQDsgfBBDxj4gKA
gPaitAdjVj6MzrZr9HENLcxuIayfcaDy9YfCJzC33hk5TiesciB4UwRFae2FgVWK1W2Z1b4xbsZa
+OOSduO5/wROFM9NJLcB8UUl5/RI2HkXQxEBL844UsAFTUB2349fkfFe6kk73xgA2sKnQF4CPBFn
zKQe6WuntaG7rNaaKoKxUuNXJXLjh8uuem48SPHgzY46B4Y0eWFGNOu6keJNq9UlIPF554DQoHDN
96aPmwVgw/yQftmaBO9CN2JiZhhSbUV2EULvu/iBPJqnLjjlWTuyHxhvWDycp2g8GsVdMTQDblVo
MTchzTMoE+NarVaX5+78SGGJDHSfQpR8ZvOV5iC6Zhxla+K4YoPSQzCLefsh6rqrMU6SBXOzwzoy
N4l+QBybcpdhWKj0aHctU5SHNLKKpf6F2R1xZGayw1mPgJOrMCNaW0G7V5fsWDbk64pVS9Wi2REh
FkHqTZVg78nm0wZ0JDsOXnMFa0onFEJRRx/EcdVCmDVvxwFpPZrXkHSbDCnORelRioUaunp8bWKX
Jz7N1KwPL28I+XtO70tsCCSG/m1Hequj+5L0qujiGlNX0J0egyI+Lzd0xJhq1qGSbbgLj7fZccG7
6ibCbpRYJj62sjJupSXmr8OKHdBr0q9zY5G6fXZUYNlDXxRijzNIFPLpKelM3MSdABUdxC1Uv0QN
f6XVxsZ2Yihh21X26YIAZhK89KBNciHZPnWzvOm50OSjbeRDsjIoglWTKLEfo7qzcDHO7HfZ6IWI
ykVDxRlGuGitbiwk16xtD1svaw55V+27BI2ylzfHjB2EoS464rHVz3PpEMakWdF0YFeJO2ejKU7r
Jw0Yuvuo/XnZ0kzsJCPeX6bkvjnahzzTICGgSNaM0LuNCcht0221QZDqAyYDpnrwTdM73S83S8j8
WcuILVxwMQDRewahxVnmmelAqK4p2Map+sQnBv1i9O5qzEjpF177WCX9rYjv+VBtahA6KS57zk3x
g/XFjWRnCato4dqZ2b8uEmLYkgjSz7GoDpBfHiXAfgl2S0oSpul3PLl8wxRBmy8AwWcqrJYre/fQ
twI2ijOgB+StSAEtHhArHlzul3d0B8UmyJ5q1YdGy39C6qGdB0GwiaGBOgLVz7MgKCFDatk8BW3E
mG1cKw49tcaTX21uG5dvXcpBVFCHnqKGImJ+pt8mqbauTaja990qtrDbHeeqskuoTiv1QnwxA/B2
8clMCXIAuf9ZHDOAwdZGWxeav03THwcQGhDV9/T+EPfWvmqMteIiuO/6A6/4ymvS+zitd3gFPXne
d5V5Wzf+UdYZQBF1ijA1WTtV9RSZYJ33UBrKu7ClRYg3tuKLpFxwQjO7WXYpIGBBHCbjy8m9wQAE
tWwBSBJJfeOHFa+QOUbHbhCvlEAx98ozsNo3QKLfWgsX1qLlyU2ipDp3vRSWo2/FSwxqP4oq7wqi
Dz6/UdfNagjJLn1cyl5NXBQGCgSKBCEA6ACa44/H0ZHfMLRU4QYHHexgjDc5cvmQaM36K55hK192
UZObS1oC7TAiaOwMNOdPe1xAiUg76NLpATG9MOmqVW/yhVzx5FTABF5xnjyJOPN4M08ux36wR85p
PwS1XuyhcfKljenKpP1bobOXaESChVtL5PSTiPDDJiBD6LNCFh6RxiS7ohNwdcasHIJc625I3Y9+
qeIZiSIzpC1Nu1iYxfP1knZkKUpios+UThphpoZbmX2Qicp3C8xikgQCJDifWyzgvHCCLAglAKcE
rP0kTIu6hDJ0tvEgMUTsg9b/WjPEwmpNhzK1oZ9eWeCRc0VfwQYIAPY6uqyzNn3ShLd0C0833ocd
LJFkbzGQGpoc6bQwlNYcNB5w6uxj6JdDzH1hVaYbT5qALwaSUcfvPytmC9DQQB565EGVkgN3tCvL
UTZKMdQrypqNxhFmQABnwejcuI6NTuZvdJMBfakwCrqlh9TKtgbpHy5vgylQCToSpwObnCgN4o20
GmHDzbWramheHCO+V4Ua5gxUBugcJ/Xa8PbFMN7raf542frSAOXPj3yTiOqi0D05q/nWdIeAp0t8
sbMWPCjESj0kYOXkFj2ykGY8AQpr4IB/piwLkiIqNlrE66WO50lW7WMaZVIUxCRAu0CG5tQOyE0r
QvqSB21B/CI5RFWzKxvzqrHRW2AOYcvrUOuWmvzmDhj8rCzMo2kFkcmpVRN8qjkkW3kgUlCks1fc
pyvqLpUg5+bw2Mrk3oosrR2aDlYaVd0RkFn5AnwG/4u9fmxk4mUH0xqYlsBIVrfbkojvTk4X4riZ
Myw5ED0bvboIZ6d1gCrNdE5VqwKhRXFnuvFV3zZ8k3SFui50417v0bpooCZ/eY9PMeZya5jIW6Dg
j7y5jD1OF8kBNZvRWgS8I+iGs8nOHvwy8nXb9xB19NvvYNn7TrW7ZPTzr+1jsvskWE/aR6MkENh4
USKJMPWOCTVIk2kuD8zRRdO6CIvkJqZ8e3mY01tSWkGZGuRZuCQhHTnZikNHqMILtBGVwrpJWbNr
nfimcw2wkDvl4bKtmcMGSJGUUgOfBiKNyd1VFmph6GANCaBaYgZVxP2GxmtI9K0M4Rxym94otvLM
G7EU4cycN9yVBtKfSGyAoX5iOG8YIG9VCoilHrc+cGcvouepX1Dy9fII52ZT9tMCoY87+gxgycch
HkTqwTGadJfGxUvZDE8oyG04M18/b8rDugFgADTWWRMqcHPIbkQ6D5DIC3tMap0qW1d9dJSry4bk
DjhKpGAfypSQJreJ5JedZsVNs9ccUtZtEA9tQOpky/S3xjauYiVeaflSD8D5DLpo2QXGBvlqvKOm
OLDEQgK+dkgbjIWNN2GmVbuqKxqoABpJaCkG2Vwe3fnWOLE37cEEedI4mE3eBoxeD9nNqG+S9Mdl
E9MHhJzB4zF93OVHlxkEzhSNJ7ARWrfpA78zQoLKmwMR68QLMpSL4vCTvQd/mQT0A3VF7I6zHa+N
HuM2tJcDcFPtSdZtYzdeLQxLOsDJxgCMGO9r5KzhKqcBdpx2sRMXaQtaWiSgiLZB+8aatf3W7Nm+
1fswjaGTh+cAXEl2UJ3ynufKS1bUC/N7fs9heiU3CpwlQt8p4ZGSGYqiKlkbZGAt8cbER3tzeHms
s7vkyMTkKuVxNEag9WgDzRZfder+qTTV1tHZEuHRuYc8HYr8+dFO6c2xQ+YLU4oWn2wwgUyEbJa4
re0uzPOvAPOIfIn5d272kK+QBAeQ7UDu/NRk1uH6Y5rSBFr+DVoNW8erF47YggVjIstrt4WTak2M
vcidJKSWcytGVwSXV+g8SECnw69hGBMXz3vSVk4NI0bfrNwoCRNw7Ts6ObTqt264omm2sP3nlgq8
KAZuTWjinVHatTxto4F6TdDXGt57o1+xL036pencAJVusF5CCbKxF9Jn05TWx7k+tjrZiLWhWDUh
UYOgRFtDrMGD2Cs6z0TgbNDq86No/WWt57nNj9wvWqagueSewRSqqOdMsTFSq6aFP2RoTxBk3DHo
RizEXHPO/8iSM9kpUZL3uVDcJshH40ufW1sSezvctfui7a4u75eFQU1JqYoosVCKwKBSpvsVf85t
27f6JQzu/Hr9mjtHPz1dWpmPLgQ2GoCpkXuI96AWAE7AOlTXrm+sAKU+LHn+/8Gk5JxBqgUP60lE
l7DCGISCkcXaxgSpQQgh7i+gMXt1W0i3bXRQNiyDn2bvOIgAShJEa4Z1Y7Dt3hogahSY37zbPuyf
qvss7LfuNfRs3/K7OOif09tPCn7/dRqOjMr9dOQuB2uwGkcuYuN5L5qeBonT3kSVHkH9O94Rna8/
v2ngKSXXLAAJZ2xtWeQmTlO3TdB2xTNQ/yvmCtB4OvTHZTtz58DToKMGQjH0KE6DICvvadIpTQNO
MUvxGysPaVczv8m6V1G7C8+rOfcsFVjBMQLKj7M2sV6tWhPNGHBk7WOTHJRsIX+69PsnLqsF8Xo7
AF8c0OjGbW/z+OXyZM2dZLDyA+kq+8LOEG+tDWkj7IEmGLXvdge8HdKzGVlSkJ0fxS8rk63WeaA7
YDWsJOWwohZ8BrbB5YHMBNogpPplYnJwdaVrzGzErxV1w+i6bZNMhWtSIGxQMiO5T7Qm+epag7FE
7L40tskKJWpvevqAsXk1f0519z7jTbfg2qdgno+zivclkA2WbBafRmmum2QN60qcncHX1v1V/g0U
K6XvDAHoveAJvcwff1ye0Cnj7pnNycA0DVoUmg6bTWjuVDTGDgBCbor7IvCCNIge47vI7340780m
upVsTkvo4Wk16K8PABcMijHw+JyJHFB7bKqkxN4Xa3pDvjdmkK+iq+YDisq2krPNeqtEgJy7Fy7F
rLNOBO1VkkIHbVbTe6BAYSlFVyZsd1DOTO+5Z6wKXvqKsRR7zV45qCn9bWoyz7oqGpshXRHEb30I
PM5wAEFXGB9MX7lvRj/+roSfLY/IN9WxyUnYCs2vqkTyApoYVhOgusbVbwxh1+UNNL9+vwZmTgKS
0RaREkHcK7APIqxfIjeg5SZrV2rl00MD7mLPDUZouhgbxQ36jb61Hy5/goVFnKb7Y9GhTyPHB9BM
+mfL8yrQeNb41PYY8NnMWl82NyVclRsWXZuyOcO10OsyzbWlHRm7ssaNWmuF5QOKjp6hjsEjlT+o
4GlQj1UcGsNYrssosRPfzMqlSt+MP9eR70O+RgKYkQU4vdShYexQFgNNnFX3Y9P7DFlZ/c/L45zx
eLABUleInBuIaCeuFn0ZWsfRoQReDLxI2HNkLuVF50aBsgMyd8hbntdpBlMByy9aaQKnkVUH275t
mAfWa9Fq4efH4kEaC3VnDOiMxaofMhHnTDTIzbjxRicl21V5uQTum5sx4FoAWIQrs5EPPV0VXvaj
kgDBBU4Gze81xVeiBW89s9X1Ywv6qQWVEbdh0oKXZk9xhGqTrul3KHQ0fmIsabPPLs/RcCbJ3UQf
Ym4auGsZd0J1MAHGiH2c9NXltZm2IHycJ+RgwAOBgjsclvwcRxEqFD7yhlJcrWKN/LGzHqFDXYUg
wAPl+X+Q9pkpC7ky5/O3PTnJR/bycahtU8BeR8DhR4CZL6CMBEryvhR+r4I0dvwWAQlSEu5DsHEh
gpndJEfWJ8eq0lLgCi1Yb+2vo/Hk5k+Xp3N21cC3gnmU+aapa3BLbSyrGJynPfq81nr6guOLsr9D
+MK6zRiCSDsiYgv4MbBrTrZHwQplbDSGmLWjA6jZjOdOqw5U42+XBzQzYQA0QAMJmU7jvE+LFj3p
bQq/AKjxjlblrTMuFXNn8hQAG6OrFnVwWTGe7MC8VAelGGHCa74w8WLzF6VB4Zh957EIkfn384gu
zN7MqGBSynEg1AOQdeIrOnfIUyWDSWRPDubgbOx4KeSYWSDTACoCKmSooZ2hCN28yVNqxsgLFxAl
rLxATVrIzSxVcufNoMUUvCMSSzjZB5bhElXUCuo9akuvBerhm7Qq3VuQkqXhp7cCQkRN1noA/DhD
9jF0XFkZKqsgcfuz1J/6cuFqnx3K0e+fuFcy5MS25T4AISyiJp4nUEwrVFA8k9fLI5lx5OgyQec5
rlbUuadtLTXvHNYVqMqVrh5doUvoqiSkWTM7/0kq7/MBkoleXKmEgP2GJOapwzMHLx5tJkuAYkPZ
NUOZ0HHUMNIWTurc9B3ZmSYxYzcqLQae5yAGl+627cxHO+rBwqDl28uzd/5QQksJMgyQ6wFoRY7t
dEQq6EfcMeoqAH+icCAO3kWFOgQsrkdfp/pbQVi7Au7dwWtavfbi7N5Mym0HsqPQjdoFKMjZUcYH
QcEMkT0SBKgDTTx6VPEBSf4aciRO1R6Msv2zSbi5uTzksw0DV4FwXjI3gqv9DDqjiS5jQOWWgZ1C
yz3p3e0AjpCkBcWouljXPfOHH8aAE0eTDgi1phuGWgZvIHVXBi3xNlzv97ojwKmXDT/7yrrzSmQQ
+tTEkzEmun95nGd7CBzhJjg8wOWKplzU7E5XNjOE2toGYUGqlH4PQgrFeHIWWbTkbzkpyziy598B
WQj6rNA2Iz/FUQgw2qPldTU6x1MKPZl2vAFG9E/IF66SvCyBOMyGz9760qAJ56gjg4SOvYmTLOzI
VGkVoTtCgGcSQC/gWrVi4VjMzB2MAASA9wngIFMS8kwt0FVSw8jYubmvsf7AGuu1FvzL5TU63/DI
gKHRAYkK0BicyT6wCLANt3fQ6qTpmybL/jQy4/HzJlDmQdVdRfEM/MGnC0Rdq6yTGAj4sqYos5fe
IysVsnCdnJ8pqfPlALgN6B5YeCZGakpGgyd4iyt01FYtbXe64M/EIw+k1RawmTNrA5ZexO6oggCe
MT1Srp3QuClTbABa7ysF/YN5lvh6wz5tRy4M+tol956ORNLpxLkK3F+hQMquJeZjwtTV6Hw1XfS5
fnZ9DCAupX9ARhGzN7lSOuq4TWwZ4JPQmK/23grCIwuX8fkuQzYI/P0f3YoSd3k6kqKtyaAzMN0l
pfrs9GA9cMTSE+ccwALwqHzEg0UZ1YCzt3yOhsFacUHkwnv1a9fRKyup300Lnk+jL4PI9jn4VLNR
+2IOI18RFt85WrYenHjtWb1vGdX1SKvbjJH0Xs/YG4BYC3v0bBYgYoBOZbme4M85w57o2pALOjRZ
QJEFZM31EC+JH575QlhAtVeCaJB6xEycznM7OlajJuDYYkZKN4aCRqe2CdVM2/WakYJIsf90YIpb
Us41Ki+yPWN6FpQss+2urDKUJOJtWkdgp+2CRXGaKQEfoFCAq+E0yOZo67wPhJZOm49xmgXuc3nN
rwcIqpBQ7Ms9SAPSq2RLb8mz8+PyuTg75vI8aOD1AoQHlcApIEnkZT3qXpYGvRf5qTB9u61CFefk
w8z/+d7/V/xe3P11VdX//G98/70oB57GSTP59p+H9DtYjIqfzX/Lf/b3Xzv9R/+8Ld/ZY8Pf35vD
Wzn9myf/EL//X/bDt+bt5JsVa9JmuG/f+fDwXrek+TCCTyr/5n/6w9/eP37L01C+//H796Jljfxt
0F9lv//rR1c//vgd/Z5HMy5//79+ePNG8e8ei7ZJfvu/P3n6HcHpX7/x73/2/lY3f/xuuP/AQxGM
5XIlVAfClL//1r3Ln2j2P3AFS8A4Nh9eRkjBsoI3yR+/K7r+D8CbAEoCfB7JPVAU/P5bLW3hZ6b9
D2RRPUt23SBml7/w3+M/WalfK/cba+ldASRY/cfvYPL/qNEehx+gcEJ2CFRXsmB8Xrsy0xqpRaHr
fqr17S7Kug0jUfTY0DReQyLnsYjz5raIG+vagjSV0t+absKe+o4Xe7SltGFR6cO3Fn9ug7Jlq0W6
6qtKq92Nas93cW5/+/iuS7JoaxJki1JGlG1V5u9tYkebDmCrXU1jf0BUiah1TGLA2jsIKwFC+Ni4
drwbCEQ3u48fV3EXRKYV1LHmfIWOTxpQGoFPJPK6wGT4aypnxrNC9LWitO7eNcqn1FSTR1IDjNSL
AphUM04fmaopt5WH/g0evTZKR8RNXgxgjfeS6Mp1i/gpj5too3WJEpSDqzy2upmvdLNTr4saHRhd
m1dvCDoCi4OsuKK+PSb2gxpnIJLwLPSSj2hjs8nA7sacsTsXzUvXhNBtxsZhx8UXauT93uZDtxe9
0+1TRa92EQh4m9bKrwsoHeJZNFRrrwN37KgYZR7q6IzZW1Hs17ViPfGk+VI1SnIzoqD6hM5GtOfE
unPFFW4/uU3/U0SCHsDbR58Z2iAoBDcfXM7Yc6eM11FlWTecg0iV17dGote36mBBIhNztBZeS0Kt
tew1GCK7B2coV5ZVOEDDERDSpAIdJWjr8MlQugAsazW7o6P9ig42tmurwtqKVH/z0Cu6d+SXzo4R
wKLDpdonSWytbE08Jqp5oG0fPX58QefRrV6W/Q13YmNnmrUIUkHulI6bDxGUXm4RF/8oxx+Qe+cI
wHm6G8aqDAiGvOKxmW6jRiQbkUTu15Y8Uk/QFXFidYUEqzWGLnyZrydph4vEcA5tASr9LMlvnbTx
wqhU0q3es/4FMMdnty8earFqu0E8cNNOHvNWs0IzORRqLW7GkiLtYtfZa62mYL6rcp/GevWSaoO3
dnrVXOXyW2rAvmRgDWD4oHEG+n4d07cz5Zfaoc5WYWambEutS+8ZH2vMgr3BJx7QX1HTvR4bAB4Y
7VtHUuDaiortP75AzpvtB5qwvcr1KIxHvUVDpG6uPIu0vtAUkaycDswJbSfK1dH3tfze6HK+s7r2
Ecl5fvfxBS+nIHW6/MatKL8jYhXXxD5wxXa3aDN/AEyx26t/f0msptuXedzvP/7v4we//qwts3an
uO+toOkV6ZJtCuzVPpdfSrS9+oPjjmsrqg09JHa9IRlBywWz0rWZUPOOK1rnd9CDPQiWvrWGFh0y
onu+a6Lql1bKHZVfLNLTOx7tPv5EmFF0l9WacjcY/RVYd9QVHDk0XLO8uq5r41lLzH5TjXZ5/fFH
H19ARVr99S12IdkA7P91dLOh9t3BQ19U7hK/jfu+/usMWqVRDGtVSb6lQwzIPOmyUAdpWOjUJr2J
spbeZE72r/8DsDNZ9b2mBlXNLNX/+LEr/05r43ezsvD++jPSRJAazqCplplGqYMPEFoEQKmxVaYo
BGy8QhgHs3oswMRqmay7t4wWdLbNCIX1tjSR9tYoNCdi4KT+/mn/90+HQnF3BS1+2OUw3IB93jvo
6VWXevdEcV89y2arZEiKG1pGsYZ8so7/dRRANhWVrVSH49t+fBpT19k3WXFdaSS5qWynWuk5g193
uk1mJe6fZjzsxZhoX4sSGX9j6OInzJa2zhBh7Vp1iG/alDlBpX3r0OLo+uroknWCdGqgkL7a2IWo
t02TD6vIMrJQ0yrP9dvMpXcVEoMJ+BRu3DSJw9GJIMoVGZEdOBHP9qBEgACr243apoyVjedlq96p
xVPKLfGE7BzQrWV+9/FHpc4UPzbMZBc7ebr1KOZ/HL300LZQPVAE0tGqV+vhx7e/fgBIhbYtInET
9Xayz/os3WtU6qod/S8tRi2A1iVBQ21Z32ZJoV+1rvPFjYgXpkQzbrS2ubGLht3lKm2fDUiz8SH3
yhBtM87eVvsA02qtlP/H1ZctRwpry36RIgAxvooZarDLQ9t+Iey2mxkBQmL4+pvlfU/sE+ehq4ua
XAUa1sqVK/Pg4n1QXrD2R/GlaQR96VQsV+VO9WmCVGuwiHH5hFQ6hzeGW4+NX+v6fqqc/aFvbBxC
E0JPZsAXbKq0I9iJ6WDHUUW23LWymWrMIjOnTrfgzoW7OqE3Z7VFMpaDcb6LHJ+rrawzrhtZxZce
ugX3x+x6M868MFWIVbP2//PY/Yl22CGg6mFTala4oLCxMs2I6MPAKmKM59aq+EnA9sbEtn2lDYc3
+rbclNYttxoxR7TY8xAsVQcxYEWqf+s6dPnvs8KDPsOuF2tQVPOHo3f2s9ao47a1jY/91Hr+fUhv
NQzRuo27iTvsd+ey7juXOTlDROkCecb7buZKuWBPl05kOaDf1PLQnlbP2mMbLcopFG37R5NUhBXi
OLftqp11Z+oeTWgwsQrGPenv4e9NvzVQwzWmPf49rI8+q5ZeO6keVgRbZ731+qCiehxl/Ht4lMO5
3/X2qbQ1mH2U3aU3zW9k/N1bCcgT8mOjHpFKdW9NCwxBGNVyraVYnzUF6+L743o/lRnsncbg912e
mlcfpmRLPomjZWgSIhcxt2xrxukVOksNRhkRMHxQ9RuKgFW0dnKLvcWr3xZYQx6GIx8gcro96S1J
NGves3Ls3cB26RSMWm9cllZHiwRsqmPuLu4NXtU6eiUc9S2NDJK2MivdYwsGIryLNCBXs49Ye/T1
2H1eGtDpv4dV+1J7lxXPbpRXT9Zk60FZWlZQW2MRdCaneV/y/kFzhcM2qlzITtldXnrYRPGVZbqX
W/Fs18sDelK1T1vTRhgZQtxw3kz3Urd75bv3J9pRPkMLEC7og3ZcKMKgUKi6imcYrz/P/HhwDPph
DRp96XBSQt3aRKQrG9quICeG6zCL6Dcu/O8hmhr+/4t/n52OxbphnYiGiXB/B5CBthXEq5PjNUlR
zOVN0/ATOinUt4mR2s9donYd2kyOOQaltRZ5s9DyJikCWXBnx8+9kwZrF+u4kmKmqTE0J7gOon3a
PSwokdgPUl/afxudw8quuy9B9xo6yGV7m9HPGXewZoXEUzL3dpGttrWkdkHXDBRVkVGpbynAqCW3
Fw4PtblcT8Y6mrE9ecf5cAcIho6dBVVU+NPz/vhTOOQeABlg8xXocKyHw/oEaHo7tpIH+tS4qSB7
HzRyFY+1Jbto0xrjDLRTS/Z2l+iKsLbcEgN4OIh4G83lGa0slasRcnOW29c3RPDtDr2ychIiW/qF
vgLjQBg59W+daftUUMowHfa3u1puoEHpIaXlvL/1h+OXKBS8cNkB/FzGEEuR9e6Or1ZT9J/aUgzh
IlJYGtDHRbMPps87/Wscfej0a/kx8ZIEOyyZTk7ftBe4z5QBVi2TFQY/Em4fay6LwfS3bVrOCBbb
AKWNcJ3a8s/QbyLt5fE1jvCigYgAfxn3tmUOKckP8LBWGdMHaDgfOv0+Gk094YPU0+iifuUt1Z78
HqIR0sir3qswKfGSuvNgfmz0kOqyIRLrpbbEH2gN2QTU6tAu487Wye26fy2MBgGICvWIEaHClnLn
2poYpCA/jBdYVYhYOp1zGtpOJQPsHfLBKKyoLjbuj7Nz1ZtZXn5vjvs9rcV0wkA0mbL3D6qp8Udp
8BaB0wS8aNc6rI96/sYy+LOThvwpF7X7tWzEDbhpESKT2s8A1NvUBV4QDI0lGdA0kmL6O7klqyNW
hXQuxt4c4caP/sbHofC1mnovXtnrzHFU+YEi8luvefKbum1sWgoQHyilVnNvO6d7BM8l/bsm9E8H
HD8VFKsDdusK3pS7dmmtssnpypuo6JrxFeTtVxjdbd+iqM6qqfkbVFT6sHcadVKu3p4rVViBizXs
fYBUzGxO2/dkNF/WJsWL0ootqg6hMqOjCqvEpAI0k0rWmIp/rCtWlGagHtRm1fooauubbxX/MDpp
Ienk/FQoe33SZ/rYEo9/KHSaBdpsGRlWaO1FlGvy+/jUukdYeev3WmGxa5aieFmdPuMNbT8tbxwD
5dYelj59unV6+f2fxwVIrjV8b2HAbVZXaII4rNm77hPd9z/76lQ3FOGSSlDkfkXzYc6D8brwvs73
EfKSQ2/rr/OxaPHC5yn8fXYokMWYBEvR77OinxE128TIfw8rzXoudEGuv0f20rJFc6rHTp9PCmhI
gsCK5vO49BimvZN1FnafyrZIejSVm2FUdOlkGWbuVKZING0yTrKo9XiCZNyZW7KI4HVoXMSrOJRk
nTbU+So3BEtqmifI4w3wm1MNvwHJ0NJqKhWbRLGcZGUi0zcc5COF1CKYhwwvKFj9XYWzftOiTS1j
m945WDMBH4b+XGweUMbC6cNWacMb0Zvz7i1WMDtud9o8iLqXpUCOUC5GXpaLGTi06TCpr6snig+z
nWhY7OWQYdx6t22kP7/Pm16HaB9tGze70hG07oZvejUJQd+UeTU0Rk44lM01R+lwOjbRkG5bxZuF
bLpwOTpa51Nfcaz081H/sdvjeAPdxUA905ofK4NXsSgmmddKQB8MF9Q3xvLPTKz5sq1ug9J6t577
FvIvi7boJ5OUInHU5OS80aqUbLTOvVnQtHDMKas5FmCwGY6UmMOQu7z1EujxlCdz73ki5kaxnh7C
5+3SPaF8YMYbJ+Z/Dn8fE7sBF1NTPDS91T25TrVGiLiwTX/eFWefamc4LtJbH2a6DM9obuyf9b2J
0O0KC5kJMA89PMJ214e8WnEd5mKK19LW840oI4McS5uQA22IUmDtnjVjfwLoAyWNsWzfdUu9w9B8
+ulX6XsOV+CwqCnQ58L+Hvr+qxwm/a0WHkJc0fdPILSqcIKVMWvN1YkHrkgMx8s+t0ZuZbW7T4mG
Tr3LoZoi9ERvPxbrXAbW6F3qSUcG6MBaLXCRXq+Mb7ILHa+vfPS20vgYsaYNi+th2a++4JBMrqCh
rM+6t4S/D8u2tLJio1G5Yde2l059jJ72bglzvqFZyT3tKwL3xazaD3Eba+gTmcKLdaOAtEZVGypB
nvfoba4n2G7LZ4hjHjG8caouEDitp9+b0uweIDTUZri4VaLPsCLQVKuuC7XgAXy/ZxtFFUMyC67i
98f++wTW0y5ywX/y/88T0+xN4bQ4WI4pYQjbywe6av1t2Gce7Phi0e/h780+7le7w5LKeTncDA+o
WWUZsbA4VvT7Qy24t/E65rji2B/EBGXLwdhuDVJYBk1+kv0+NpBFXnpCYeWKV8i63m/UwCamyDGi
IoE3/N7wps/JaraX3yNizKwAgzGHokVxgrwcmb3TUR/Ff24gjbXPwdhRaHSsc58LYSVt13G/PjQn
sAxY49l0Sbuh+dGlrYcepEwzso4H2xZzDvBHl6wHX2EZMRNMuW9MuXMXi3I/OU2dKL1GcQR9N3SB
mMTxIpzJbxq/q661lleqYQX/cIbAMzM1ZM7xUhcS3GbYQzVHDFEP37TDsoS9Ed7mLd/SqoJhfCKf
9lpCxsTKxxkRO+ilLo4t67FuNp8YH+BPoIpzc0/ChmC3+AdCl0Tkbbkgd1WvGozNLaKYPaxh67yW
LhCA9fAr+brVg8/df6v7s7VlYjlNOmxXCLtgZQ9NxPs16uzjrj8skKL/i++vCpOZ89XW/xgwsTZm
zpxxCwnUBXbYtWmf969Di7fDGCPb7kLRfdLjfey/f6OWbQi2Chn/5Nu8wwqTURqbEkxg9O6DbsKI
BE2Hn4XK0dEQSrgyrM7nPEm8/APyc5AdEb4m3kuYaFDxWc2OX8NOuzESvs5Mt9/RCxuUy3u5yABu
C0wtbYBzveKLFvr9Usyg4g4+ARLyYFfwJe2KBH8LijwMQb/Er9Uht1TqpxGfI3fqHwKZE3QJe4A1
mnse55tNH7Q1HrEFGfqfwQvg342UaPKl6/ml+w+hDjO0n57epq70vRVhlwWcaPi711/2BLfq+qvv
p3jmRdBoL60FjdXtgeLCWIb0K+TOkIEoSMMwNrr1YxUN+lsJCsC7v4w2Mxy0eRQfWq2YvA8AoFaS
PpDhL0Xu6E3Ib/0W52xHX9vkfQvKOIkHfOhxGP9gxvQDFpPHcAEUGNdF1UE/aApXXsZl9TqrvyW5
n8Jmqn1jeIYbQtiOJvN6tGCPsHgv3kCC84cBmXift9bOiMtUoQf34aZQz1/ayWMckoQiMZuTmv4e
cyRxBnff21NlBz1h7rexBNtXM4XajsvtL8R3NGaCKLxGnRbYY9Rufsm2AUYH1rE2DO7H/+ynushs
GraEwTp65tkBAaEmAOUToGjFYL+sZ96yhYdRvspxPgPTqcHl/94bJlUaVYjEvPGVGqmO3zwARvCn
OdX72NTR6sSsQkEzIDRFNvdxZcL0IKxV6D7TEszmxHKjXYUzMksjHAHMA+WYMvLHaIO2f226qyz9
w0zED7FMbBE+r3Pgi3REBh8J59WWiQPViBUySoFegYuYIy+bjCfTPqGrYcDOKSP0gc9TfAypaC/c
iFqTLRN2odiDVQjEeClywaTdRjaZgYC9pDy78rzaHjMIgdzp2jRM2N8FX4ckvDcU+hZ6x2TuuWFd
RHRLNBIAR6YdO2CSXoXGHpE206ZHMado/FVFqCyGE2FNkdtfGwsJHtDBsNlDD+bq+vM0Bwd/oHqm
/hkoqc8ppkQP4HeODAQZZij5dSKZQbKCX+ECt6nPUSysnR5RpdXMWzmdp+PhmCBi0SQHtt3pzcDS
Vr1S63HZcQlLZourNIPBfZ8IEraAXpQDfg+6toD918+kKILi+dAxuvQXp4rqJt5gVWplYw0xz2/U
RRaaboWP1vamO1sIHKgbIWa2t2yxznuZuQCdTaY1gVdfBfmn0SeT3BatZaULbQapsTZuzyME8khe
j58LjL2AEmOYe160wLuZIDPBCuI8zDorUUgF9FUykJst++p92VWChRhVmvtInmMs+TZhxxS7KwMA
0iFn9fKi7eFTcsK0QqAkLH90cLonVgPs2LBqArECMHu2hxcKwA6W1EDRoAnuskbEG5oBjTYciD9o
N4mtBwqfDLYxbLRjMbGhvZocCRWzq+xOo7RiiXrRmtpgna2cWdrNFB9Se1tBR2zjRT1U6gLPraKt
/dH81Nd/trwOY4JkuWhjCGZImnv2te6CxfBpHRyCBwSO7cMjsjys+GpMqu1hthYgp10ODCeYtsEA
vlZQH2EkK7W9yiGgZkcQcxXtSXgvPcmsytdWFBQudhvtdmJ9qCYjQyBAb+7Ce0Vh9CG7uFU+BkcP
GSs7mRrWrH8xdw9g25R5TTYtMaERsgasB/bILIgKlknDgxmVqSIxhpMGJFhF7uBPUAfiUVehYwhw
9qL7E8GLJzZhQqNYt2Ve4Zelfx8fzd/mCTvKF28xszBgGUYQTHDvtwuU5hILnrkbkxvWCg2CpOhC
+jz2U5H28QbzVlTt0S3PffN9mZ4gTQf/EnxvHRr8+PZ6CNExL9i3GN+2ESjY5fum+y7Cr4WYBhyA
xHWFaxKamTp3T8Q4J45e3nS6lz7Spd5BpKJ2zTpjX7TOzorv4wbLdGQQrubh1Kq48PrDB6QFwZZ2
vS+UgdlHyyRYYWO8c3jxBkApZzbYBsCxV1O7aILfx5SXzhPyWoJuA7NBIaOXCnjNYOcHEOWgRs2O
bWd6HDQfHEzqrX4S01RlTTX4BvC1vBPjl1cuTeQQyFhv0kk2sVUx7ewrrDOa3GwUsAjqmMxyrC4G
vIgEhGN8bH9Lt8ocpMoIIgYGhl++bc+Lsvxqhab5LhaeiSFqS+EE9/2oPracWjs8QmdMQ7AJLD1x
llcL22nXm6kkTaT05QG1U1YLlD8QyBfwAPc+OfgOGaiRPLNaN8RWgG136fnXSKbr4c0f/CjP9w3V
5hTYAiI0ufdtuNot06zhgUxizn5vgK99bb37ytGewdaRdXkFPNxCUrmAu44hOl6gZGuyUR5Zj71u
gwv5iBybap+wzYHMAEKpDur9y06CGZvsoYzcXZ4r8z7pbIZBXzhYdnTlxSNmFxHQBB8qvyBahhoZ
s0LLlMAvD+ZaW4wzoxdvxR1vZdBMZmgxBeDLeq5iiupRWaWwUk0LBFSq1irWSruMJo++WZrcMzgp
fW08I8ejXj0vmo+IgG8RWAnsHrq5CDU2LaQO824wJw2LqvmsD+VXRx+Xzsmtc20RX1iKoYhoavg9
BQAnhSrB8kkBAQaOFxgF2qLdHZRFvbC+DyCrJN0BvM34WU4ZluR7HGcESysb3Ai+SczCP6+rUu3Q
kmKVCJlejffpjrBwsGY7o2SWrC/mAz5bOyAlgv7u2YZpqpWBMogJKn+MSs+Ptc8bOubrLJJjSEq7
POOZ3S5eHbc5rYaBWA4vKZ5/7057dwIMf1JswEa2twglBCQUjwelv9CxvjXz+F7b83uH/6Gje5X7
m8n1F/d7tqZnqKh9TjZm8Ya26PrZ2NbuUZG+TPmO0UFQUFPW33mq/KVDRV+vsMQO+MmCo54xzYWG
CdJ1j9Z++M1ahDtOjIe2gW4B/cEA+uRq36tROyGMIcaMNlaAZXpsBWoG1uwig3toe5RXWsuDomuP
k2tVZkh6d2FdY2cCYT4okaxaBSLKBvFDJ1fio5gAdoJZRc0i7BTr3lptr8qW2+sioXK3zjJ0QVXP
5uKZiwKL4CRH5pWjnlkSrzaN4UsfCPrADXSybmjpasOWxy250BZDCCY1glyAO5L2VK5YpUXCtas7
Nwx1Gw/lh+fSNhGdxqOX4m2o5DM6IBsCWCOmn6Nc36cBxN1Of/a2KYC+eWLVPRuGD5DFQ81oUrBD
cgdcsgFguiXiZrtAj6eWPWp5MDkJYW2iQVXGbv7N+p+78muJsXCs2ITiBsH6QgN7/jdVz2sNb1gX
bqdye9/XPSvGPdprO8aU5+fqifvI51jJPAz3gCIfr7GCMRvR2f5W8WThiaIJ9hVnSDWIb46ZWSOu
1t5qK9BpQnBy5YOxwvQhIw6DDrf77TqhN8WOHpZriPt8TRweKOET50BEfyVu1MCsZWJdJDZ2jAHU
C6DIixi5Ddxjhytx97NafjFErp67KjRs37UwCbBDIry+h5/YuLopbFdEb0GJgAoX/8DUvJD5UtEr
Ku/ER2wMDpuUQWHkE+LANlx4UKKdlgeFSgesRdsrwtmtCForgIsltJVtgFNlM0f4IW5Ul6k+Zvqx
s+EAZhryNsSIwPvKH+z+eBZi02w7gkpndQb5T5i00ATzwNWjzn30pj+Gnu9m0I1BsfoDTyYZQPoN
Z0Mf8FbPF81r74aFeRFrsq+JSRJBbsKEnxREWINiuToIgablarWPK0k859FDWCf4SVNnx402N+I8
Wtzo6N6qAlKUkU4CzPXBDlctlDQGCcQ9Ys9KBwEYJrCsWE1xXWYmzoDw8XsPK6V15DbAoZNSpeaz
StqYXpYEbJHvI99y52Y+oCRxv0ix1qFCvOL+1myndZGMgtvShfo+abEy22wExDrTnXVDFQITejQt
XKo77Q2IacWg+7VvOarXdPh30cbzdo+lnwf+vdhaSpwAIH6DywEEauDThh9WwEUUIJMP7aTYBjWD
rYvSA8Nzz4vuRqh8tgkCamvGtP4q3M/WjXU9A8fDKAOjv877tWxQE70ifudQR+rjnUTIdArEZxCB
1EgEnca+e12ad6+5ImS1bb8Gg1P8adouBE483ZH0S987Pu3PxD5r7etiLshZawCPJ3fP+PBFdF/W
P5VzhrCNuaZLe22ad6UpLD4RQlEKaGJixT1dES/3s9fASqcph3iWT/XxLI20N/TMNjrYE95qEBj6
EaIvzmXDiVzmzJhu/fIC0T/WdoFDgqPE7Pc+VOEwbbqhPakUD9iSw8NKzB9ZIw40McJ/ZgkHW4CI
dbzZcUnBrOQrIOIfQp7J3CSVez5IQIpH0X3bRAv347kHlNAyWaUSEpZVWsBCZrfhD2X81Sq48Rzw
WID91mIkOqbrSENaPBY4p4XxZuzv29MuIOlmdjEiZS/yFEpkOYWJzkyDxriN3keFX90OGbHjo8eu
/zVxyhQJTJwQgbuomEGGkWtZOfx17uctlSoo+4cBQ604ng38AlOrg964okEbvXnxfz4LtIBANuBY
PLYIFjDqsdGbU64jNZnfJx66eqL1aPNAxvq331MNoXbT3fD1SP+Cr4L7OxIQVV3AScV8TVw7minm
JYbfGqAgD8MqJCTjqPnup26HexeWMIJRmDM2Uj2olV6EJJj7edNGVMR0fZuNC9V3fy09NjrxZL+D
AOV3Mq2cmBRsMrBwtkzNGcrG2M375NB0po9v7pZ6IqCoPRqo39e4EDoAFaUPF9RirQj6MYlTUSdy
EOkszr6HJU4DgZeJKy/j0nhB22A9nKXyXbQjR721v+t2ReLZtbBbSxoN72AxlawS1uFvPVjnhzaH
kMudMEDuTTCz9FJhCMBL4V5JG6AF9x0XLRfycIvI5j/uRk97jagOegvbeZw0aB1D/6Lv6jE8uuGR
j8DABqK9G+Ma70PoOUc0UTu1FLn2bisehxQGGt6IGsjDAMR4VeaTgZoaIwsKX8Rp3lY1m3+U26br
IL/rDiXAwdw34M6o3gkD4VkxwuBch2ryIL8a69+cunuTQmP4Vdr822t6IBwyEjWcrvcy3NvqcQf3
ZVznV9uoEM9SHSgSSjvDehMzQKmydeHtQaMOEruQPWGkjCus0CuFxAD+3f//n2NOswqwiPl8f0B4
KNLVWHPM9ZB3yL3yS46M09iKE7F7DGjtqsCpCpsyLzCbOIWITIP2BSZkVaDqLi/V6l3MmVxWxApb
70SkgKC6tr+Nq8XKg0b35+6vmQYjl10yXRCYe1UP2foTgqYFgtM9BlDioRmmuitQpApBQ4JySHtD
u73cXvTuDi48GK5iJn1HQUtun2itBhx1g4YPA8MzViCTtKelj3ClgkJEiuys7YG9l4+o4KJK/rYi
ZjH1M1jVbMJd2r5M0wMtXixUozqGYe+xdClenHZg83NTXsT0sOLE7oh8jnCSJ7ogFb4c+kPRZVX3
YtWs6Ue/xW82jVhplwpHCJMqL6mnC15TEmgZ3vaQRhN5WsiV03ibrsVda4iJMqJlrhycxAGbsGJd
+VBpEQTTWjMT3tuqX503sw9klwJquuFFWHpQ2kG2WM8PlXVallQbc088D5itdqi6k1tGGs1kiaYx
z1/EI+coajwu2HJmeAIMRaqQrWl/9vqs2RFfvwxyMTfK5E1NV01PYUrYd6nmYof+265f+pJu4lET
3259ttWXMV0oHLflZaDBiuaAGh7iMaoWXEdUWqQ2jxcXm4jxcCi295mrf1Qqk/MPBMN3fDa+IL6v
ngrBpoNxAOvkRe8j3JlugodtrlVvjVthjZdMq/3XIeWd/ljZwz/HlbHRjw9adfwV9RYOq0yq3k2d
DXG04H9HKC0LF2je7003uKnpqbfVKCJjHH9WilVYYqIsI0rmZHvih5s3Yv3roZToD6v+B+SXRIHm
Ypb3wjIB1cbV9kQ70Lyk0CLhuI6K3Xp+UygFCbJ8m0aZgf6z+G7nLDHfEX2Z7m2e6z7qEGfD5hRE
qt2yU72y0Gqj8A5SX0E+gU1o78UVbXcoAST17m2XcSyP2B4UdPixXeHPXUuYG6ZNJTK41gWeoBl6
4Q/ghjPOwabeGyjGoojw0FaNG8MaKSqMUj1P5hqT0ksGrbB8897eUF3QQtMGuw1Dz7FDltLp/LbA
Akv3htgDvSEcG0OmfEOqonuQPNyALJw0VEelZf0VID664AwEYuhvMDYYwwlGDdEhujIiaI1b5tV+
N4s6NNtNvELL387q0X3R1AE0xpunN1F3P4gAEnWo/bwPLXb+WtsiB5EsGDEDc5rcskf5BJgDKzg+
lSMYBZHOBkUMg3Zcu3ez9Rjq1cDMRKGHA2guanuaBJi5UEN6WkuKDCTX7iizgdi8Q8acCQGw1Kg1
ByiwiagaJM+nGv2mW4PQTUjG2xFtHyNqcto4kttc1PwRDBFWECf3wEW7mN3Oz+6do8cG57tdq+La
kZdhNflVgEuzOQecvrCFErWDiCO7f9VaWjE/EFY4gxM1cJ9mRN+maD9qglJcA2oGqoZLvbqAofmO
hutuD1twqXwBkT+mehN4XwW9eqcFD28HVFnZ2OzK8bOwD1ATNOypupQuWwwP5Y9S1+BJXGSw99Pv
lgLYo9ffHbReoHoiKYoczi5RHsLMr43uQTOxnWggqZleZNo2ImfaMx1Loy6HeCuMpEXm0Xarj6ja
fT2mOjXbJ7CJseAnqzUEKKefvAkgxiD+rNh+TPlluKjK2hxZO9a7hq+3Cs7xwdJYmEsrcKwpXah7
ro/PViovK5wyWPZpyGoUuk+idNwcrESLNviTkPH0q+VMdufe4Nogaui8m2iLIoLUbZdDjLBOW5AW
dw0f9HtDF3VaNEuLzRYGIQBKwm1sr8asIDoJAuEJ9ASSyLFEygwZ+wLdbltlXUS9j8le7GtwePD1
m5YWilq60wd9ZbyMc4hmEDMyCKhyzBuXLf+9UfKP2ZY8LgU/G4rqORnk/75x1lKg2sa7cL7DYv+9
MWqILUOoFw/+r7vVsYKigh/8BepaSHm9pQ6GUAmTRuxGwoS84x1Sg9Rw6ELwtB2/DHP4PjQsqNWi
J9Jz0Kq0jufFGCG5uizPejvtr01JQTpdxTsUM0pfDvvK+h3u5tCzHt+P9rii89V8qLoqqGnpUzeD
tMYetN08B47LfVvjKm2BZe/dTlN34DFpuh4JkFFwRrqjifTFUyetHNYT5Gb6SFMOZwWt38FUAj+p
QDFCqeKhWDAJIS6QTh6wkQKLgftOem7mUoMxpAfDUlcf3jd0qKQ4QEE6rEvIHUGtfXuDmFbNoHbQ
V0/1JAfW3WvvWlPorAJULalMS8/qnzpYFOdSANVxue0gH5mi0rDs2wLKwv/j6LyWI7WCMPxEVJHD
LcPA5DwaSTeU0pJz5un94Ruvd72WEAN9uv/UtlQlilOa42gnkWk5o6AGjg9ZbpCmEKUVwEFWhsDg
6k7PyARtx+4wo8sFxpFO6lD3e7mSbkOkP6sYXEyEmc9lzZm7Kl8LsfzetmPJTbNaF8PueyGZ8870
jWYzJEJ0attWcqRZXekBiyFHIg9W4gisZQ5W6/SqjD5BXxAjlXUeXTHt0zxdm20cnqAXDxWR066B
hDrJynIvVNKH1BedG8cI3LsCvazaFpi8ffIW5Q6grzqxXG3NUrDUbgzmT+1Qz2hkMoSGwC6T6Q6j
Pm/ctM4XvXvlZGiVmY2yGFqiv0vAew7bECB8ZD2/wHBhxMl2fqf8CJImuk0B8Wc0+l7wmbUaI+lQ
OSrbrrICx4zVmQpi/ozCN5WoW+dlf4uigKlVGzgr81+QU2mn9mZ3HScO7IbAzTmTDvhton1vyZ+d
1VebVgTzKvoOpmOKBScKyxv7u5XrMMbSySem0FBGGBWlPipVFrplbpZOFk0/5agjFRgrdTfE00/V
hiM5Vs14jTi7t4WfQCe16ngtsmxdWjRWYgJ0MYwFc53eOlPJttDyXAehi+zVvCJEI9ysaWqGwyRi
pOLg7hpyNMvIS8u6XmWW5TuY71jSExXVXlHmN+F7yWRzrISdg4rya3EVoXmZVM1WNNgBH8MS06i1
0vMvYzkFZYEEAviy3HrEGg6i4J/GGuQshZYKIHdi0xFEJDXaKU8filqsNKpPmF2nYJtULKaYD9Vw
RO9kizpMbb4hxXeP4nqb1ZPX9aCLo5I6Gq1ARHw2+sB9GZ1R29tGBZPf5W4FyzpltzSe3cxS13zq
dqhsmuo9nKiXm6ZJ12q1ncqjgGpu4LxudqK8YIqqG9Fb12XtKAiZ61ud48J3GxX6GUUYxqFBdlQe
aPMeau8TJJVqzqvKxMTO5BeeuaGAJRL3DcgQuJTMYbuT9zoRVVXMCidxSxXNp4M1zyu5npziGMtc
yTOCf2v1LzPJsk1RRTiFhkefyJarFLU9c2gZ5WsiaFQU91b8XpITx1SSj595vNPEJ0WtF3e9eZIB
RpI7ev2VUPxkBtLLQLb5Pqw0OoWABNpuzN9qAzdS8i8aXhGDDr+MtCddJK6HYB1Nrhk90+Rlsl82
3grRNtC/Y+naxYeo9WT5ILE0XLaOowDJZD7jrlshRFIzVBLIeYuHSEqW7uPjhbUz5Ecfv7ISSdAr
Mj1wa1tPKKxQ16V0LarjmNxr62RAnCeNBvveOcm2Udv1KOWOFm0zmn9CV20jNN2+7la1jKRrYKaA
nvwKQenHCXiGb8cyHG51UzCdnmDOTSejs+0UcyFMOwmJQr2X6TEG/9YCdlrAplCUhTtJbstA10FP
OSl0FQ/P6PxvHW06FlL1a00YkWS++YeC/6Earj5Aqezfgh6d376W1oKf1BtJ58CYikVDOHv4bM/B
AN+Y5Z4yRRadfGqvlc6A0B2cMtpO6YcpAmhskDgzx10awQtiD+YP+K6D7g6DaSV2RxHkrNVqyJJb
F6DtS/bgTmQzNBg+0vyYRkXhZMa2L2qnVt/HeAettFIQlgwVT3U2eoqBSGghDazuz29Mr8qbtSE/
Fb5mOrj9YiBq621jov+XTyIHdhPW6J2gdT05zxC4Ii4pX+JYMFDFdoHgIi2IIA8vKeQh79ryLFYR
nWOlcif4vMPzBMjIcSoRpyQO98DcxF0KpnZOWQPnnxu6f1/+8zu0ECYxGsRii5cmvEmM7ZMr4Q6W
EFOY0YGdJDwsvvxDSz90R3wddp0Kh7A7BZ1TajUC2GPK+E1immcEtKky0H1zU03zWJWiG/FRif4m
H4edyrOC9DIx1gvxDjmDFU2Nij38Qg8oo6uWjUHLMcBdZPAgdP1UoWgzTpuRFKy+5jOX/univ6pX
duCeIa6eAfC81lCg5DJ9DwhX9JoC9AwKjhwyhAKefiHbByGGeW0gjAc6ozwaTYrYz1v+EvKDQP6T
lpUX1fcASReUlbO4Lxfxy7igE2uOkpKNy4BHXBaKKmMAtAbdVEuiK6weIMZtoXRlSiOIVqLyaHTX
3EBgdxykQ9fs+nnLq5oovxCAxDdMXqjphzb/tfKfqAJ2lv6ElNhk64LKJsrNla4/hSpyxfBp5cra
pNVU7LIBvddXhE3YUWgSchas8ulT6uSVJV1HAicyedvC0M41vRMt0TKWL6LWTd0c4kDnTCjtmZso
WnhV1R1royjDo42tGrliggrmMyGaVPP3jXJSlHPSfsRQ31qxNqTyWxkTymxsB92RZRqNfpAj2ZE0
huYy9dj2Y6A/UtmgDI1sExVOvf0UpYNg4f9J3FAOj6xKcbjvc+Cvx1axQ7F29fhgsWIOfUgl5nAh
S5kGSpIDuqeSTVqy7PjK25hT3OoHV8seADBPAyjrFqcvad7KY+gsTE1xqrahf8olGJZ45dfvcXA0
jWcP78ZkHwNZ1uvlUuIjCnAlukYB05xX9Nes31KAYu3oM67mt9C8yuNust5Qbcz1XSMLWX2hjiHD
MVEV3rZtMWytRLKrOMErFSE48CL9YhZunTxqfh8l+7zdK+UuxHyqOuV8y+t79AcPMcfmiSRKl41q
srhvuEto74SBO7Qv/N/AvyUdtsCNGV7CYQJvPzbRPmmdXL/WnA+wrCxqH3Z16ckM0SyM/Ddn+w5l
g+FailcgS5vju9zD9a50a9dMp8k6NvWmqo557umtpy79JE/HPsVoYu2qZmcIB6IGEumvZTXZCEj0
F/qvyNggrQHbl/3j0KzRtnfxcyx/T+b0UvxTOD61+kdTPuKSgB+PCPG6U2ypCO3OPwbJIWre+x5e
8y3XcEVueOJBJMCjDwiOguxW9Ve5W5ZBXKL+EZbrXIZo6I65doykvcSH3v8mrHI0x3dF3kDF9mim
cuMa+3tuAD+pL/xIfWRn1ScappwCt5T5AL0DNkuaXNviWLbw0Kx8BRlP9xYuFMKeOwzL3ytYph5j
vhv1R2fdhP5HlE+DconKY6y6uUj/WSJ+Osqiq6nHHplPVYG30cAsDNZi61tBnQXmelLoiXp3EAMU
NGcl+EjTdxm3solnDz2GkG2TYSdaNyWH5MQI6DEZGtmmNtxsSKhp1zDz8MMoBFbqJZ/RtjO2Q7Vt
sp43+5zJh0ldA7IzRCWgC778r+q4rk0hv/nqTStwGD1zeoDm0MzIYgjOm7dice6q40HL93qzk/rn
WBVYxxtwRwB4WG3/JcEi11u/JjZT/tfnf834Qn0RtpAF21bTVpK4PC1xcRJUka7jOSa7NocJJRPW
nDhJNyhaJ+M5DC9ZpX/byvp3VR5VnZ5t3dO55Hgkm505uury84Hv6U7OShrp4ZvnXLr2zYHlMHPx
lglIC3di4mamZxqehnwPi58dIdbKL1Oz004KFb7G9pxDrG5SEUXGReIG6k5nPFGISTFM9U6XDnH9
zSbnRHBLllXE42eVnzPraEqH0L8YKnDjupEPY/SqOAmi+DAZ2xE14IrJ3SqxluFe44DT9rX1SuJP
6KpO/1b8dRYxFt651/F0VqdTOW9i6xT2XxkOBRBX+R9FZ2z4iG6p4eQzYHn5EPkc/EtWbavsI9X2
TcnxuCq6bRWdOjQ+SvxOKFUia3ggbka9F7tNFzgFgrLwzAGdRudYOUv1HpHCNOz8A/otq23sNDlG
kIPaThm/w+ETZS6KVb4q8oppPFnod4K1Mq414yTqTwtRkbHlhonybxN9cheQGgYCeSlbPTtHwmdX
HrPWE0mi9diHMelP9L8z+kxB/+isX4m3Ql2UTmBvTXRKApTp0cnX13NzyuR7HS7t8qsN3UDaD9Eb
3IBdZTf+SNKv1jqLU0Dzc61fI+NNWGAuBjr/MqcOXW/CwcrxQmOqzUc/Mm29k4BEt758SBieKmVl
Vlc5WA/WuZYfDI7cpU8l32uancMwygd+UlZOFDMCnubgWzsleqXNDWVXEz57YzUVLO74t2wKDc/S
9D0KBQ5rxJn9G2bKlZ4EDiKsBL9jXd/RNerFQY/fVLZf5nSMxXZMHmN6zZpPeXjA2CoqiHGATOyZ
Kk9qezM+muGYwPfW4q2on/n4VwV3ijw0ZYUXQLvn8vdQP0s1g3aqtHXud6h1mLT5XuKimPc033kg
FCzIdqg+9e6o1q2Lc42I7gy529mEdg45CE8mKIUfQ1MUW3Ha5eozIb63jt0afKSD86aLRGSbwlW3
ypStUTAucl5/CcKV0Kw9co6X8VyYZz7ncj6m8UYY1/QeY3xP2K0+2BasSeWq1m5OFmLiRVdTIh0w
vkSWb3E4Is4phQOP8dAeS3qZIXej9qPQVp1OP8EAzbNgvEUsYUXsmPyjZMV8v3cBia4fHkoIpmwv
4uidLmN+YlAo401C+6HurTG3s/I6I+80T032EZhfHDwURsN8FbRuHEeobJHAyv19TP8U60IpqRTO
OBtQpQ2Zb9WdLL51XGdTbWfRm8AA+tc8fC7lxPACmGnrwrfnyO/UW0Fpkd7a2jV6dJ3FhfblmlPp
SuEyxJ96ugoDGgKVw1r5lyCnD9c8eVRVVYLika5+867yH0PNNVEElckmlmjWFiLkOFMEy0eCXj7a
AgMiEDSgr3kC/XXAHLbVc7eMr1P5CUARQxVEPz3ah+zWNvsh3pfWhyWtDUDp8SqMv+gX5uEvSPZp
7YkBwBViWYV5eyw2Vi457hAjUlR83PhlT5ssUgVZSmkRADeAJkt7KzWfhuqpVXArZRh3PzwXdfSd
843x0wB6EhliS5FrTOSIi73bTzHFZt5MGWak0txryCX4CcRW2Vlh42bImQa/8aLm08jCVyygVjSl
wPOheDAbvEttr4PvfC02NslKj4T8rQZerwRBLpsHVrNp4qizeGsVBKO3eumGM3MVIWDVU2XVISgH
tQRyQD4kQi599ZpBHhui7gb7gMUCzA68qqz8K8FRKKSFYiepkQgvWza80pGX9B9qG0dOu9NA8ZPG
mcUPKdoOPPHNrmjWphiuKmN7iJtbPR8RzDEQq8azru164iCXPnrpQZEXA0cq3noe6cL3UL31O1Pf
lJkXDXco/bpmALXRJsegY+IarEXcopPN2z/00iFZZcoidxmYb6O90f0h8PVoDAAsc8SA3UdabLr2
rF+s6YbkBbtzjT7YvCLoGZixY7M8CVbV7tN0UT6rI83PFqq8bzNbi66V8jNhoMADQlgUUSsb3XcN
iNvK6twwPzXvRQof7uj3ob+TXbRScBCTlBqeFYT+jbgvhpVGUkyNKC4/lNNtru4KXmma6gZRT34g
kcXp6PdT4wpYzj/p8SOEedExgTt9SdXdko2l/ec3dXoU2ovG6mnROGTtuYtPZbMvMbeq0cWYbtp0
I1t7QubK4+ozwZVPxMKCsDcs/AmTnmBOEYpDW0zoXyEKcnZMsby9bxmQFypNYaApED03SvSGPw0H
sPTg7EIabsQ7BtdytejYKsdAzKl9q+Fe7bZKvTeyLcBdFZ80FdbgU+8fCJ5l+T6lrLhRnWTczco2
xbgFb/ZhqciLf3sVVSSxAaAr9XDosfhmK9pjg4o5H3tKoaAwXLt4GNQIbsYb2XuCxTly6Rsgwi3T
9Z3+pXTlR5zOT9FAbtjnwog/G+syUclM0PS7VnHB1KqymY7N3diTCBY4g/9TeczpRI808lwNr1yE
5NqjeY/TfxPLY8YzndXQelS93LwvAFac/+UlrOAC1BSXPiE+4jDUVyv/N6Xgh5/1worCVDyk+qef
z62Ajt5NU5o1b1au6Qj2czDKE0ukFTYGdPCdF934qdSD9Q+HO3+GS7Kf15SacjTwOiH4cf3OM5tt
krlhhvrqLAYePmdN4AC/D/T48kMeXmhU/QpdhwtSlwz3UNoZ4aMCBpdfPT1AcjSZZqV1iYpL+OVd
sHxt7SOGJVmHIKWBPnhIfkni5xGtDFbsrXJb6J+s5crpWRYbs/ajNu9+g8ThLk2fWfwUBiRm1dEq
fuMQCD1c24s5Q7S+0HXX0nWmX9H2jCvcQX08EVBHT9h9LIJavLirUmPMGN2fkfT7cmBcwOm9S/NT
7lcUnUPTvzqIqzzejDgRJqyI50b6J5oeQXM2LbnAn8ofmXix+q9gfo3js9Qei6g5uUmF57fb2Von
P7q2bcNtpG3M2CWkB+lEHm0KjrJoU1co57dadYhLipKXTg7BJi2TNAJGf1u028T3oksrbqL5lflP
UPdY/ZCTg9XdVNbglB8kToWypxubVLi0g1OXF4OWxz+Wg2Nke46dZa2Zccc8hBVI1zDewSO6YnYI
KLAoROTSxgYq6Y4w3ib5RVM5ll4mucVYQkNCCa+ItrPEdRBdgOHV7jiqHieHoR6FhrkLL8oWKeoU
vcGDtutEG39zP9okKFBWUxhTfAzjmfl6tvJ78ggq3wGhJvYyYaAMOGtyR2yORnkjS4JZOYdEQxVL
352LgVuq5aLrXNVzZ5dvRigz+vmIEk2cbXi6KNZ+SW0CRX0k3VWeJPwJxpuhZSsWZHByz9Wq0n47
Bam/bdZsQS3vvgksDAYWWL2TWcXG0Ic1TZASv2TizGdEHHY6b/OMsemkFTu/Ne0l1g8dYqC4lu6h
Glcpxkg6Qu6vRHqPD3tIBIU0dbY+7EFcRYxYofgUf7NaW8Ei11dTaBmwn2Yj/vMF1QMPWb4VEr+2
jk5F2yu2cSR3ggtIspWh2dEWgCyUHhX4tCkzxmLuDaJPujoI8L61H3OHjADNoVqDS3GMWly3WDQO
PYgZfEkZcvHvMv8dID5wulN0KUU4N/we9GIdJF75JhhIQRTiDWxDNOaNKmPOIF0HyY3L4d1A7TKV
8SJz9jhp8SNwusAS2QLiLOEvsBKHyK91lSurBQxrrHOHk6I8ifWxHlI7w8xaXmYf89kpVr3autAP
DaZXi8cR5WyQ2wMeXRnQeCKiLNBvFTjOBBunD9NK4sCUzcbVFR1ZKI0JL1qaELTFr/44ulEWr3qR
thURSkXZ5b4PurBqKB84R3aVwN3vfEfECdSgkaU/K98qVt75F1zUSwg6EqyTZSx61BlZecHNcWXe
r1h416TAnSWi3vq3rr9W0/uMobZU17H2bpQ/Cas2h1cFjjcluRNO33lyrIyvrnoX01uCpBX4jwfQ
K5T2WAfMaHc9e05kUa2kcTj4ibDFNbbPqROcBEgtLaD4GmTOqL59keNRNNYooOxE2vfqkWBNQmIn
vFVIACapdIbos4JnlXkcwKQKY52aD+uUtqjTQs5aWkfVKxGW2SDukfpr1hs9E9dZRtQzTUquPtAI
lDDioZdjSUhLr6xwEe/b6lJFXxpFAf8LXT/ddGtg8LpTo31knSGi+oyPa12hmfSWV5xBCmGe4cSY
67BtTg46j1DxIhClRHBa5T1BbdfEoZtG1SaK41MBOGtoHwFOtBWpSvbK4NxCor9B1QaxW2/49yWv
xyWa2g4N4JR63VrYwIJ2HX302atH/uF3vjeN8RpCZhXmrQNg0et7edDvehMeKoDODvwDHBzoNDDt
oeYJTn27bw9Gssmr05huRp0H5KlXDwbtLb4v6mVZXaAeMOAAjvg9fT/Gn4wWyfwRsvuweNUMayOB
epSasZ7E2E1bIj4ad9BxUSMiMoZvMxOcon0YswIHnm3VqkGV5sP6bkQnkl61OaGU79ed9TknpiPp
BClBKzEKTXgRteK7H/2jUfhul8EoVIibqxqz64ilKuWvi/FEn8BjO1m/qqHf+2ag7w+a7RhhyCx6
jHukn3R99AzDER+duGa16aemyk6GclZGOVX4PzJcealdfTVdl1K0DlCJpdAfEtKyXjpmvGuEMmyz
Evm7uRfzh1H7boFqIkfzpVlbvrDSKzWjQbXtUSONGm5YNfwacKLMlubqMm5HFGvLpc0JKSz3Rp8d
nZ7RzIHc/cRhTgK5TmiOYGjH6MGmRnbKM91XTrqQjOgli1UtxKTwsUwUA0IgKM7iw2gswZF63xZU
/0i7pQx8Np3qVvRv+Vah/mdCsIduEExGfQTiorRKDWnftOKO1SXU64Gx7i0F6e4Y1OqsdcL6RxRL
TCSkEBYnKcCUacaradA2nUnKYIMaEiFDhGJbLRZLAKKZjIVsIk2C8iybyQlhL8Xi3WxINIkvfffT
GWguGQUmAwGgwqlD/25VpmOT5vqni+2eCslj/tOW3MfSo7NrEu1RC9O6bRVySuStKlOlfAbWEQH5
grQ1vWVXzTtQUi1rbtNKNhCbtODx46kRZTujcWyWVxJD0cDEBN6c/5FLYRvjt9mwnkX0L1ZXgrI1
aNY/NfK+tK5kOF4MHVZ3QIOF4troYXSEVY+lslfXh4CSjMheoSLV5n3xgw1p7CysahSKq1Yz74Si
zati21od989h2zcM5tpPPiZ0G01zxUGysfDUKrD9Ia45Jf0gs+w4QWNWDtJ9ITjPw0Ej6A2a1DZS
YFJ4Vw2DtNm/4r718n8aMb+ZPjq9QcmIMP13ER5X4SosnLj2Z2gK6XG3uBhVCMAeLdi97NNbDQMp
duFhgDCR4TDhqCC9fA59uT6b0r3cc4JFBVuP6Jt7EGsyc2X0AIWiX8am8Bq0w77/GQdEFOIeTVjv
6SsXocG5Nexi0iwdK46lVYvUNo95tYwB/buW6UxuXJrfrAydH9dvj/p0SpEqpwMpJoPugY8TLYF2
W/QqqAEFzLRI3soWmbMUHg0EJ/FyplnHxErtXs52DZJI2VLhjT5T+vowsVboZjNqGc2CrWnD2qIn
zjhIfGlDVz7mybbPjvEiRg8MJDJlZqWbQdRzm3j6b8IznYXWWnAeVEJfPqhrPHCiYvQN4q8upuST
xBGAw1yXj6JaDGQgo/W7qM7YEvaC+FDaJ+geddHA4GPmzUH9DRtCOZl66dHFnSIj1UxMJJuFAltk
+r2D0vWvKan2SlujWCYVBZcdMFboCCbekvjLxKdbnOshWafCuhZeCt1LzMGgQkeRjwYJbtQHTdyV
nCHKuVYM+w/DkyNqRPxp0nRBzSaQabbKgQLIKEBjbNMw5+2b1UxEJNa22jw6ztb+ezB+jPncoa8d
kGln4d4MvkWOwzR9ZfUx1gpmRiFGxVXfUwMKIRCGFeFQouyAzUFVyCMV5ij7u5XK6WjRj4SriZgC
g3NWOaqk+qdz8Z3MebkSEESTS6SdqxznO86KvEIXrBFFYXwvMzkYlZVBiHeeNlDYGajQB3AuZ7uh
44LoKiOCe0yWMXTv6BEF7J7APajF69XYfzaD4FRcEfMx/Z9KU44aCRnrqVC/lwVQskpmFrfbGtiu
YAruSKiNv5h1vDmefQe1kNOJNUGfkaNhZK0JjiPdjIofGR5fIsO8EA+k4RQ6EyWYIdOJCK+W4Oe0
a9hSW7dw/7biMNwIY9taJoLPOJWW9bSJRwgaOelTjIh7VBDfQnKJNMCjLqsOh2WL/ZSlpCiuwces
HEsWemCp9Oa2dOZkp3byl6mSupUJhFnVufmYMoaXdc/zLM3JUUPGaYFwxrSec1DZBib5yFIxq2Q/
2XCi/f3OmKqk77n/MLNrroOAiQehO+giooNU7F5tgPewirp6PQLT9IUFiKIlC/M2PeZMN7ZT3UWk
vWu7Puitaz5ND3Jf95kkHfxBkFfagOKheFnJTJLOJ++dKZqrqZLXSqQ8okz+zmVjgZt59X2h9kZs
d8iW7DLuv+IlV8roDLsXmbPiafwgYciWWmK6SCLQW9iyAmPgOaA5Ucc/CwUZ6eYtnY+hwVTJprOk
Yc61umEunbBDMHkkoQEIohsrceIV8nvfshUyCpABRTjAAOaAgQK3lkM8pHr1w9OpukHThk5j1o8g
1tUTGK1qIdSSRW3TjESZWB9TisIm/vO1jaiPPHtvcXUZhRMGcE0/yfp57g5RkP4Kpvhe1EeDR01d
nklDxL9F7OaPH4wbMiY0PBriplwAxXT+icf+mFXTnQYh7bDsEQLMsA5a2jqz6qCLMoe3RPjAv+CM
0Xyyoskb/NJtesSpoOXa15hecuzGX1Z6ykcgwVG2jbqBr7kN0/ymKdGhFlGryGr2NBE5uKMivkuR
XByDJkeDgIzki7AqRRnWY/RPI3i2rtCNv9cc8Zg/n+a0J/l2JTYoNhqCyirdIqYvad/FJfpXxtA+
TJ2M/KAs6WPGDbm4hCKkCXJeEXhAm6dXzFk5EEw/zpJOERsMRw+irZx8JoHKq+WPbBNUmG7YOkfJ
6FCGJwmO11KdYAzH90ljboWxier6txmjt4a2qyve4yrfdBWGIZnHLvgXdPdy2kpDa/ensPkBsexV
BB4VLU9TFjt1jo8l6iqvM/QAa7i1JRkW9YHYvIpAoreOS7g0PV53GjlEiSF+TGqwyVIdHbm0K3x5
NWMbNbtXIJ0i4VxWvz4oa9NX11baDnUwH3PFfI0DJbdqNSRdA0rohvixUqsyjKLZtu0YqU2Tw6kR
xFeokNw8RV21S3z6OhWGrSP8kCszbUy0rPJNb0IZ2EiFghntO6sQmhoQzHcUnH5GdRG0Dx3Fu98G
Kx1HAompDJ8CLkbPkjZy98opVdmiV2Zj0kDvvuoZOn3lX5sCjqc8evG9a70oIkbBG0AKAi3xKjX6
MnUc7qMp4HQMmRx74ZWN1UZpwSJxr3aMt+lZUUDs5m7TMGhkavsMR1KRCb/qTKdPmY+l0dWtZefF
YxKEHzNmaJeWlj7OWBZBQ/DKiQnDAwgWHlc3TUy+giFcC0VveFFsHVNJPvdic0df6BRkCgWBb09r
MaphisGyKzJLAi+e0E9Wl77fGYw0yEYhF7SV3H438bb4N0jJpeuxf01TFTlK5YoqsZ5N1vyVndOM
b+Qa+72nKVfNvyd8pVjBy0paSaTbBTejG/bpUrZWbXfr6g8hvOL8n15FOH7Pk0Xwg7Ayg4MSvPTG
G8QTL/6KWRpMiO5AFc4KaV3xdM2TH8E4RGGOsn1b1V7T7QN9k1YX0TpGfAfRC5Nd1W3M6EeKge3z
26jsxcYLzb0K7nmq8a4NMlRG8ZuFxvek/9bMGQaNMHkKYEsdvtHFaJb+SDN2/IDOExqJNEtXDZS/
gUaHYD8p2qWqebcm+ZmowY/Sc1BxGt4bgiapPxGkTOgbjtQEX2rcquSZhV9i6NcryVR/fMCqMDxM
Mnsoo22UvI+w/PJ5InN5pF/brebkp0xJZXHr4tZjqT1PzDim76i485BfmEy0gLjJe5VcEdEL4UaT
OLrb7N4ZGSZuofvKeRaYZiGktI4PVjOWlZfdOxO1F6Xyg3Trr7nG/0vSO0Ee7UcYSYdU9dr5oM/r
IbkYpM9E71q4oWiG6c5UbtP4TtLOYRb2mQ/c+xdZjtASmr0jVRRfpIg1coKL3FnJ1Zpv8Qj49TJT
4r1+w/7i+2+hTIAEIgft3fTFx5x4Wb8frE0dHmG4YbzJAnQjGXHyQIGpegP5qg8q3kmrKJjPdSPs
ycybv/CsjbY8gLGFk3ae5HED0UYEFCsKyPdEimK6+ElIrXnHTAplnvprOOFk3BLgXWrM4eIxKU9w
TDf6InDUITd5Nl1yt97LXvwTq+HGT832OjLkI5uoiVWY7tXBTdj9iuK+vJTMmcGbEZx1/avW3bL8
JwgXOX7mEZeU7kTlFyZAiY/wgeNXcCl9Lvw5lBS7R6p4mXCmR5Kjgz66ib9LRmQTXKPbDYtLWE3j
E0l05zGq9dWclqSrVeQbG+QiVCFwkhFczEz2Gqklwtx2pvwtDIh9O+oaPIxXj6ieTQg7NMCDNxNQ
ID/r8K/RPSHxyPRrsZnMClhhQz6xLn2lIWatMpxQCD1E6ZJ3B2ZdIiCgIxHjlAqBGG9y6AXpIYPi
WsbwcN9067nch/Ulkk6tCM61+Y+j81huHMmi6BchAkj4Lb2nKJIipQ2CKknw3iSAr++DXvRM9Ex3
lYoEMp+591ylmIcoRf13/sy+cQrKh64823ZWuUiNGsJSGIUO3h35h8vi3GUyMkLxiyeWEEPiMD9H
3sORVxOhXryp4g0KHdV8D+1vVu9GdnbjBxs5RbvU2JTAb4nh1LChFb8NohGW7NCt0MS0cm2SK8s6
ztyxGVGyXcfLNKHW9dMwjFc1B+PPRjn89KjtYtA/BSpuNGdc8dhA24uuPiy8aBl6cclJaCS7WByx
/+rqwVEgYB+ND0W8d84x8D/q4YX7nl3n0irchY6Uzj2O1Ttfu2D8xsZLhnhZgLymBugUDa0bX6LV
X1aV/S6Vt0D8CZ/Bih6lD8dYlMzvbDc8gA1UZ8DIb46vb0gJ4OLhNeSFO3rRKhrvBoyZcsVY37b2
ts386WSHG6kc+ciadF2EYJTkgACEfiplkjcDG6gnW8Zjeo4MdCpH81k8WNeoTFL0BfdwgP9bKuki
M2XH/jvHjIlIbW0LSMMsKOY+kzaquGNEgsSqCfXjwJB3pjdfuUeMrf7G0LUfYXDwNUXcAmZ8Mox7
P0C5fO/GdVAdYmfjWk9eL9vdh1H+VaXmjxlqzAeYYckmRG+YnJjQZQ4yuZvMnyM9AIOrMjh5vJU+
YAS7/HHLH2eM93GYvRe29WGUWAq0tr5EBEzO0AtlwrCpHcSmc55llG6YGbJeQ+eUsfgLWSKN+rWA
bWJfiLFhT7k3VL7bjd8fhvJayJsxhFc/rEGgoYPDGzscu4DMvf0Q4BCRpyLctd4lUhEzIET8TqZ9
Bz6DgrFlNQCHiscAHYzLulgclq1MEFUHX0rY0YcC0cMuuTPL4lsmTbhCIpqj3JnC5zL/YQqPnCcz
+lYseQhLNyCIOfyMMkREmssB1sTPvEjZOsuDntrtHJteuJSiqgFr0mWTfTQTCVrmumCY7enkGnM/
J60ysw3miT4P+oE5xWC99+q2y9ZFvo/xeU7/6BLRpZb+odSKnW2Mop/hEft4xF+ZYuABluo1cFru
M9y+M2kUJ+RVBhl6GBpyyhy7Bi6kaXRwkV9p8yhA18Puntfa4Yhq6OaLLD+1gCWCufFlhwu2BJ28
KWx6kI4USH9d423atpfzUbzjBSorwHsLE3+os8BaAaXIL1agBFptO4zwQpf8Ac32mCf0R7s831q0
Pwb9PjO6TYqxGC5zvGEkZCKHlfrBqTfk0el3R7/r4a7gT0WuSIkEYsEPScHHst1Ul1H34YJbWMWF
tpjrwNBHLUQYW7PlAaKD52/jp4derIdwydhNNPsUr31w6W2sFXxoXKdyPzRP9nCoQ4JYPaS1dyOW
gmENm0Y1tl9J5KMDn6lyNftUHets1wyLWsoTNaOYQpOIbMl6s7uv2AS1i3CMlWieAyJb6Maea9Zr
MH0nFw97Wj8ghF5pOtL3fm2K7awgySU54eJSvu30xJ8OtiWRe5iXq34zxt2C2+MJkiBj9RC9gbXG
5bfQk+ts3NegAKZmITOoc3OTw5UAGMQ7Rs/JHGTXMX+lLtgE8gPFTnrn3nuIYKkG+STt7QZU682G
G9WqOR5xxVJ5lkejuyRI1hGzNUhlffoihGsz+BFr216pTz9D9F7PMIcwT+3vNnuTqW2cmc1fm89X
OiVjt9oiuMuPMmpHAN4aO/Yc6dFx7pzDYIlbrw0/9GNSQJvUtwXDKFovmKkuPr23vvtg8TzEc1+8
wLAtS7Iyyi9cF6K/sgL/TTxG+YScfErG87n5zx+ftX/tqqtV/QrxiaF3mL7lgeNCUfdD9JPX5yA7
sjXhnJ0+Jac4M8FQt6NTQXn55ylfxhsH4i2r5FffLEzAVmJ8i1v2s6seV3ugPxQk0M2m8N5KeQv+
ArBi9MXtOW63yXDP0ewkzZ7ySTOVteUMf/ayF9BOVxoDC36HbGWS6hKN29j6c6dByidZIiJJFrKN
VqBJDQ3iEjh6fyPcZ1UdrXjv4rgWP1x1cQcs0HP7a8gSMWVOoq0hy2jRr22dNFgVjKIUGB3sP4p7
0v6p6TfaexQfM8P9pXKY2ai2ZLFKfKJi+nGe/rO7z8J9etqfXx257xQzhXjNhaKkbLB6bnrZxYdM
xAjsmuwaVYgOjeKTqJ4N8hzufhIiB94XxTc2loE8xIE40HhIxSMeCU27YSebVPgIINFMr37bCrrc
PcmX/nCdAGI1w1KQKh9KvhSSDJ0lg4Eu4Bhq35GfVj3iiGFhJtM6dcYI/iYtnPLfFuYkzMDGrZVv
I3dgtV8Fxba0mSeeFOxEefBeobYYN6OyFJ9Fxw4Rkb7HdCrCxazjQ074DctmUYMLMRCph68UCXgl
X/NOFKw0xwWKYTtnY0z1Y8sDw/RI/2nJuhsOuoEIwLgm1aq0gkML1lXrw2CFK/jumfGWidyHlbxS
JAX6kdGOPhOlZE/1njnrRSWPsnmWUII72BaOstBbGfAaIWFk24UOjCnOwiTcybTmWsyBR3MPoypj
MO82f3akbRWmVBn+/GZMkLnu40guFabEtfuXUtERhKR2IJbRNE2aK4wlegTYIgjpA2ry6FnR6Bu/
vNkmmOZwdFdMcT0zX8xjNp6O34+gpkLOJrdE9kub5NjZWo3N6l0dmmKTpmo6q1rqfLEOc6P+GNzk
H9OpZdV+p73zO7l1Zmk80gqC54qaC+sWJP/kh/gRkowX7W1szav6WzW0OYJBTX9pvZItPUpxC3qX
p4IEVHNEgfpqnkxmPjrctnCOdHYLqS1QR2minwysc5qAXOVGc1HyWHYH2C7BZpGSX6VLHDMZ5h7s
o7vSCJYo/luRcUtlwF1MiIt65KwaPNAzSwdvNwTDM9SZImoj4+eSXNNpJpuWwDtFrcDps/2vhm0J
HyJAu7Zw50q0w21RMn+zHW0uoLe3OEEYgGF4FA7Pe3tfuw6XVpU/E5tZZct0SHUMzlyViQNs4W+L
TqFwu68MuUZFY36gPsE7pilHLcZPHcQsRW05rFLDfmp1fcKT1tpDCb/EQkiLKZ2xEAvtwZnVEQFg
DZpPO58muliOIfeiHEsB89SAohyLS70y96RQ/ikJdO22aVhKBtU6N92P0mgUysnusxnoCZwGWEsx
G/S6nZcua8MxUV7YNO9ejnpW7fQYzQ7YYpeZgsCcAQfIhphaEgUKfO1DKdRngiyR8KpOutfB+zLD
6QBRiFk3RTRXaJqgMKhWuyDOeR5YRcC6mvokOCDzthY4g5QEcbWC1an2mb8XirtOi44mELKQzo6g
bBp+71bcqijv1q4xGSMrdB1Bmff7GBCG5w1ki+QtzlmCn0Ka5llpF1dG3pex7u15M7D7KVNy1qDu
utyek+5cyGJu1sNdyYqLlhjaJiF9mHFAQ9lQROqFh9lUbSAb/oiE1HF2vovsijyRX9lEJbMu2Mx9
QXOXMB7VSwwLQZncK+fJcpcyXRSPXCu0VTyyFG2Aa8Vx9sujmmEDifOjOf0HoVZsXeHws1bkwGHo
lEcXARgsMj+TLgTKSX871vXipMQqp+1gJJTm1rXs9YvevTfiaJfE9arOTvgEN0wDPCcbaOa4cVqT
Wiil9m57HclN+V68G6wjsrgFHkO2FuEQFKQWfyRWmVrIx+lVEdRhRPXYzlIit8CjmEHVgjzznLsn
hFj3w8hdMf1tElvhuja1Ce4dHUrSBdaKtlO16hvg+ZhAGzwa5Rd6yXbEN/BdWmI2wJtT3wDP9Dhq
35q/nggSLDmukR89foTS+DXtZ/NKupeli5kTKMsYrWFX//FLFNW/mI5VHMwBuQ3S6hJ/d4mTgy0s
c1ri0Uya0gadlnCsfVmJpRUfuu5bZ/tpRpRVOfvxW+qykqCW6UoGFzgy9qEHMZVLiikkvpIcfg/b
g+VQb3O3AwkrFmPHbD8zNjRPoLGbBSa36RDqZ+Ew8K58B4TCxeqbU9z4zVIWKhzz7ritAwYx3LHj
bMQIZC0MOtDa2jBkKpGsq8Z7SzUlE+BcLcnOVKfkQpn6ttT2EEQlDbxSIZ3DXVog0P1LGmhVl0za
EJdjbleHZuotlizilK1Q/nrIn0bwA1OX35kde86Ik3WcQNuim0C3nIR94zVDmyYKBBUaMvkV8y6x
bIavpmWfkKW1u1ZGJDmKyl7MtvN9RpRKpPM3w6SaUfypbKvgmIgfnSXIPz5S9p4BZipb2yEYoCxr
CxKw+BXA6qKpxMth+Hwh49bkAZucFXH81Vb+3OFZT/hScmR0CQSiEkNvaP4j6JdyP6r+IWCcPrZQ
/JY23kzGGkvXh0wFw9k0V8gS/ZyVrsr3B5i4KFayCxZmtOkMrHUaC+38FrAvNqgbQ73Byswpo2K8
sPb9eMQpFGlHQz8Y/aPmiXN5XUR4B8w4C9wrVRS6HFO72RmCmVUnNmW31ZPlOG4Dc49awZ81EVfM
wet3Svtn1nxIgMH0WZJ/lDm2xk1W7FFe5t1Vlls9vkobCuFbabxLuUfJhYTRxjsRvGFHbvQvjYpM
4a+a6YpiE5/ykwi0kfU+sSF8t0wNrEuqXR3cHDhXiSibScz4Y1qieXm5Hur3b606DMVROGcru3kq
Ms+1hrhevaTRNw6Moj9zqobWwRYbOfrzAeNXC3qYX9DawDEdxCG3EBVC2HXXeThJuWcgRrQvtb9O
8kT1hmDZqT+9EW4BNBrEvPTeuX8tcTkkydUrjryM5b/ZkN3T8JS6fxRMtnoJrfdll/15/stO/zIP
5i116SWQxlzvfvr4GAXnyHh2zR1HGe6kkhMSe61QpvUoPMOey+Umu8nD8k9YW68/+cZ7yf4dQMAM
Ajv6r1bwCWM1kdgWwCTr51hZ67yopfsahpOu3ri7lx0mjIp0p9T9TZU1KxHXeKJx1TAhB3Ryh0is
Y+8oqi9pPrzwTRcvHvJAfvC/2N5+8m1PRFuLf27jlBumWKO2wxVetCuIzLjnhH4SePN+o9w683xY
joegqLP3ffY7kcER+iMXa+r3FINRe6+LG3PotLtwThrByS8ulvpLg0YAT4XwETWkzlbr5VpfefFK
C59uEXfUUZhvKUjiFnlEPLAqsi+CTcInuHhEyg7rYsx1/IymfYMM/sBVyG5d90jq2ZTNrvKfLGG2
YXbW0aimhzR7DfLiSt4STPJ2ypoLfbRGACkz49hdhxUX7j6sGE0dRrugET+zRMO1PR2PWQK+obZn
Ac2sr2Pwyh+Bc+utHYQclhKzCNwjXn8/H2e+8SBzUS0OOoaSdqGnq8G/ClPOohy9z9YW2wIJLdPi
luVSeDYH0PO7VG5N0C35eazp+neNvqyVR3hykP0FEEjOqCXNfJvmByPaW+LElspdluUiBOpd71Yg
rXYNel5/l9tc/+uyYqy2rqJbUTzwzITOvvS3NWyHBr7rdqwugldV53Rf984WnFCTHDS597K3mw1f
NUGNiZzLP6rRXfePQbVvbATJR4gTjXNR2W8G/tHS/5XKSrF3eJ+KcMOQcWnMMBtKhpI91o6NOfLw
7gZ7PcLuRrExrCfNisugZ1mU7DfOGtmnnPkdStb8sEpdSCdTub+PvAvYqZRkUuuYpZcAFkd6Ul2M
JwtJ9GJ8MpcNsrp/b0EIHNLeR/RQ/YMG6n9JuOGeke9y1IXD3id1qtqm2ZOacQ/w7dlpnwDlk0eP
QD/f5fJWsTMN9xgchQ6VcRmYT4pgTFBxu261A49W7HH9nPiZsVk70clzDjDqum4BqmeLb8zK3u3u
D/Y7bULMd4HeCPpkuNStY7rL7KPu3GSyxPAjvA2qO7ZkZr5JrYc/bCWDIKix+sFyFrLf4qZRxFLt
NshlydlCRNmGa8ZzPJjMlvQ1Z1AasTVbRxG2shUaFDAQ0OBQMnnZAa+r0K+42KRB1bcJlwjrxNwa
yq2GuK3tsM+j75wsiTwmeNMqAyM7nos9o2RNx2Ah3+JdAF5GH7kdLhO2pPV3U7Bf64q3hGzYoWe7
BhuZCpIRuM6gBXhRdjYCb9cTAeG3ALCssfws/BQlSZI+Ze+CC7W35LOzbiItITqNLMUTACfhTw+X
ykT4W+3wTSYs5LpkXIbJbYGt71yH984/NqRSVMxmAGr6TrGxpwAhSCrZIq+S5bTlCGr15WU28n/k
S2FK66iQMD/3G76h2HC/KtH99v4IhDhWGGmmVbfra+dm0SKnAtVH7kOzKPm3eve7xbOJFJmKw9TW
4Y25osZ9iVWiu3QGoP63gvDesdVmkZJZq16Y0wkQAkCTa0h7/oJedEsfojR/KqNAozmvSrZ5zZk2
8Nh7n4mDojR6uRK7UC8H0FZxME1/go1AXuvaJKPJorki3++qg95+kCzq+buu2IVyaap6NstZ96dO
VW2KkTIruyjBYO21bIP+EPMBviRHdu4qclzGFBEPGz6ybVVuUIUY3UZzVxoqaWsu74NxQv8tc7Nf
By7QXGzA5ehoWxt6v26sx7wbL0JN83ejFvHOFFD5vJ9ckR8gEjlMj6JN1pjKTE0ei5F/p8Fl08XA
jJ1v8lLXSAFRc2jK1cUut0Dy5noUnz6w/WTd0FiR99TDaFRBB7lbaf66cGp8JLUGc88BYywr1SY/
xeKAf7wYNp328ivGwrBRP3KMvrrWvEvMq5Y3zJpKP3rVukn2otgytCP4GBUp3HoUYDwFRf4Doo2B
iT5BaxuMQ7chebeswGESukWpDoqz5lLl3WNB7Q0Pd8RR3PPVrZ1u72N4SwhV1c8mDky8PLmyUpUo
nbcAm+chvkrV+Yj9HcmGPOLMCFlclfLTRfTNcsSF4ed62ptiKNbXqH3XTYhk6Wml/QWVgyzZCII+
9j+y5hI3RA+8GTAFdSyje53AH0iGya5lbGqgZlEY65owt4atm65bRO/TnjBedW21cl1KMyCAmgnE
3ONow7JfYoaQ+GYj7Njp8ECRK8M7EjQsmlm2Tcy1GXzq7G2ks8ziADH1Wzj46wQRVcKoBQhVxmaI
M0ehPxwfwsd6uCnVjcFtDnuJ7A9k4g77HDzFzczEHxC2r8jmhwcjTmpdHsaPXqTvSt++J7SdpRS0
s+i7iqWgwQYXSMjNK0Y1SGPPsM4GIYu19ciHGWYHyppVNLksUzKCmRL3f21/jFPyNagu3oJ2Wdcf
dltwioEs3QaCXdfWHnlulfTdheaSuzgk8YZ3zid7Mhao2fAe1dB6tn3zVio/FSukwtoWwb7rmOOs
B/9p2cxOAfYJh14n95ndtR4OWQP5Q960WwsyGNYtvd5rnNxprDNV/u6iz374zfw7JFYyE8kKpQXT
iJL9KZDKDSPKr37VoVZU4FJbXA1T+cWuqdqb2Hw7ttS7AA9iwWR0ZjqXolxm4EdksEuruye3FTNS
iLqFFUKCHupsX8JKFXG8qh4olPSlVS2Zu7JcqC1v747FxdV2AH9lxY7ok4vB8z+CbCOnZIE0WXka
ehBM/815SrzgVYo6FrosJKxFmayd/OoyRUeymWrboL5oCGuy5EsYBtxGJI9o2v1jVbeHUpH8bIEN
x1D/atAYtASRZpfIeTOj38TYey4z201B2hjqT5aoMmUN56Scl1qH0MCz5b6OyVqyax+dXnNI0sn5
6WKJxv6tXeHuzNiLL2T2rvgZPn9kgXaD7hf/rJnupXIZ6D4gJ6hew6hqlwLaVM0floz0reqyl0cQ
+ES6u/1nxvmUMy4jXY42kiQ/1iCMHL104VPTDCYgeBpBy3eaXc+KxjStp5JksGbEpgppKc085clk
e5wyzvb64QvH2XycG9GXXX1b1oYbNfU2lDSRDt7lqIIlUt/FJBO4+CUn+hXtq+2hh1kzJEHzA5Fr
H+prdEqGu7RetgrMHAHwI3OOuQ2V6JmhdTHZWXaLsdrF5MikiPmOzvjVjNm8LX6gwfrYYTwkgZg6
tWbtDhZ3HJOzXVt/sxGUxS+apCx20YEl58bFCouMn81aBAmmsh+iBxvVl8o8d/19b7lMxoc5NZPp
P7PyB1UFEn+lOiTRxaHo17w9jgw06DTlcN6ItFo6475UrwqIVkR4M9+yIIx8ht4Msta8QR+Z8KM1
yqH1//FrxKAbBhcNWPpSvCehL3rgzsKQoLpHTeqpNqqLTOdbCL9M/GEbJ0Yrmc3DqFgMErMVWTZe
gsqxgCwU0eTeHWIMJ1hRM3yrHPG1bXKgNPOYPx9uUStkjlnNdcZCavJRohiS4bPlg7f9E1OlOaYz
lvsQk7OlbGBL6VgQ4hoWFWlfTKdD/2eC9egUQIIVVO6c6PBEh8OMDsQhHCS2HjA7i85CsvOWt/8S
QikTj48lxQFmhEyqMfAzsJxFgWlsy0RZ9xT1Pp5YpWV1QoFDCw8su+ClbsebBqBnlU7gyApdPLQJ
xXyPim6uP2273NV6svb9P3IxvZmuuBPPa5yr3GUuPYdKs4P0mkYzxp5SuJAXfGPV+tZhtML5gN5M
m4znIM9DSkOTXSsRcqRkuYwEn077PSjmKuXnTVFzV2ysco70njFThaUgrSsqtpoO2eQFtxYwyefd
eBIjgseQ55JMPhV7GTCAWsv5UE2kp76/l4RFErLJdDdbCN47HRK8c0XOugYzuSD9dwGDIRwmXCRU
hcwEvWWbR+yWMapAXrrtyvczUhy1nyRxfJTmPvJXMH06mS49UVOIndVFYQDP/MgYu/n/rw7CT7PC
f+VkF8sf6NzA9DZCYU5PUefrJ7Lx1GEpoH+yQk43mhPw7sJpjQxrG9kEFQ3ZZ15tq5hsSug4um5v
so7volOXeYEwooC5UQ/Bv0jlOfa5ufo2/8kiue+shq1mc4ornm8asLEcwA85h1CL7+qQA+Uz/kDe
vQuoqJW4ZDoTB9ILVjNxFhMnLcraFQg/Hsy5N37YnYbRVT3hOpvVh2pZOQVczY5zNH0Q8goUEBoi
MtVDB067AU4MVTmBwT/yV1DBMklhvQ+/RvirtvUySM/GUi0YOoqOb1LlIR8xfRBOJTu+rV2p7vvm
HvJ2O5VcDPVZMtyr9xEzlTj5ruQvCiil53XQV6xgvWRr7XLmcnHxS3z1fOA2aHtCL9nsNPwV4BdT
sKY0Nk9PjySj+kDhmoM8HRr3KRCR01q3IXXg4O3Ya44WywQKMRENpyAHiZdhPYyxgFII2spSJSWC
eZjUenrrvaSYUNHHDFv4In6IYzy4mUio4EaO0a2KMfVPQxL0cuq056WdyJ/1eGnHl4rMokpepvMz
uAY12DTeuints4XnqivkuYcZNYP/N5BYCVrHuYzYvVMcDr4TbE2YCB4om47Vv+BfMPia4vAZo2tV
4mBTF8opasAFExZkKlgU+Zyunq19mjY5PfrZArRluT2jLyCor6Aj9qwcvpwon0HTRv1Iegye/T46
A7Ca6RGjheOg1thvnCX++50Ne0ClDisZddhRNr2Dy0n4P5THINeWOlPdOI8WpTTx6dgQSyAi9LBf
kSk4AHy7e1EQsFqlG5XKiiS/Lt7BnmgI9O6snQx+2varspZ5+d4H2JhnOJebFtKDri+qoDrlyU+Q
nEvEzkN7HgLOaNuelfhxUvxVhtPuYfcS6qCxzgkPGv44K/wXeM6iT54dILoQtHq3UWE0qdRHHGO+
2c2t0mNnbE9TYg7oa/rVIOFqvRjvDlbvihWUtwu4OmIdFSfbL5vxZWq8D8QeIvedm6M71/VXhG6i
4rD1AhBT1qysflKqbwMFcsTP7k7ZXxm3UYFePzeHzTE3Ln306SnQzqb9KckvsQ8QnfQ/jRyRVDyo
7MFnJUJ70yxyJ/x/FaaZrn7LhzcVa6ikOfC7HiHbvWHhPfjklYn4Q0cV26nFIrfDmS+ovMgp8JtN
4JrPALODMbSwBZxrUDRvBCwfiB1da/Q1I5NFXCeUyLs6ShaTeTbFzpShFcsIaCxhe9gB6GxcqDrx
LgFoAwM3f41QcVhJU8M8ditaVrEt28qvf7qmkqHq4VgfFwkwCkLiOkwZnvNXiXBuY0LVUswgqAjq
X9JWxUkXJnobc0GcpCSXUIds1Hc/YUnyne3MTfVfFxOIIfJt4PfrITcW5yZ/5nVzo7RXYsScXLCS
5gfYYgl4RChbAzNPOADVBxGF29sE22nXglgqLjfJcnSYLGuQUx7MeRUd1wZEPjhX2WdMu9w1OJWh
IxXWnrm763eLAuQPMzbywdTu4Q72xmaGRnFsh3MfKZ1ZrUut4NOOGWfzeIDBFPGbyvkiqfPh9XC3
mc0rSjlRTG/F+ZsEzVzD/0EAU9Tfe/+ZTArdr8ZSmTWg85p6FrYkhSL5UEfMvrucZwLsVep+SBev
zLcX/OQ+fv2PlEBLE1LoZOaOfquAMEloHHU2ELldLVJu9brDJhcPF7j6cx136pS4gQuObclvjxQE
aD9pPJ+s0dvWXJRwgCDwkMu+lryjYIE0yo8kHlfSTSmdGW/ymloP5BvRyJO9gxgKadMK9jm+U7fB
gcEUFEFC/vv/DIdfNin/qRSa3kAsm7xK7VcJia/5lyT8gy4oAyIcsX+QZ8CkClQr84OaKK6Y/+6m
t8s0NtNElf+P3LeTm2E69r6mRbYynF2fniBqFxVyMCX55RoqtWtfHUZ1l2b3BKokrCEIRagt+AMn
wbg0SYcVtL7u8KWa1m4cACVT4hDSXLBuMnGf6Xz1itVtTLY4uTspk6m02DUZyiuaiCjHWCjsuh9B
uU+Tu+/8c1iW1GUEaPermN4kNsi2L9dOOdE+ZU+Cjsna5aIyjBcZNwwKuR72odM/tW6RUWvIUsFU
fC5Z2/rcMQWDJL3zFi00bk8ODClhepcnJ76zg4f/idqThVO6DYhZyW8jbm2MijihN6SZ+pRcun7u
EKyhIxDUQCX6H17ToH7YBXoUm70IQS9owxifN6jMJvKx6bCigYkeM6Qv2RFov8FU+SKZVz0GSwFg
AqpdYPO9Q85NQREZP9zowTopkSlLMnK+GBI7D3044v6pakxdr9ZiZlH9m4BwNIk6vn+WJSP3uPVK
anNZexgB658ueLZ+t1ZaQg7GbOkjmXPEB+pTpdKpIv+YroTlUyeLBEVPqiETVNbNlDWZYk023gbl
AnnFp4JJfUI8aTqsmaZ+u7AGhU+KNaFEoA8xkaOAQHXiFIR70TEVHNcGHg/VfnOtXxlcQsZugni6
1CcVdOf4F41o5rF3EdDyQelUxeWe5Qjwuop+K9145orru1Z3qr4nrHjl4J93xlfUPoKi5FtmPUSg
oY/h/dohgKCasoo744bW/iisS0u7nfLhMrcOg1eo7ASjIIWPdVpLxi74VGZI69L7HoyPKn0UZD50
LmaIybZZQfJPuxXlPXQCSIsk2zsM5pRpi8HUJ8JwZIMfI6EzoTb2i89BIE2MturT4SD0Ouorojnt
FSlSNwjkwxTw5N4YlWQWRvxOLhL0eXnOtgmkAszPuECJGvzaIRrAEsIdABcfhVWFPY422MFnE+cr
GyZMl+6RHaJLKFTzleA9bhAs+g2pi1Oe5U4o+ADpLZr2y7FZnLqLDOGmEu+VumXV6swDnaiYB/GN
vYkUZqRlpDbU9x1hKwLlPZv2arTnxqr2WfmAAUTAhsYCEMCt5qc3WYqD/4RKV/yJ6qmVFDIMXokL
WGDjn7U8DBp8xHDd6jBE3QVZz3wqQCK44ScgL9WrMmyEvohJNOqu6aS6ET8Jy3dD/DoGlB6Fl7+I
mwaJI/8U6XRjv2mGI1qPea94LF15ULyzF74Se1iL4Zr+5MQqhN4LA1uJUmd6s+MUmWr2OXK62Oaw
SMuLoTJaYfTkhMOpQlk7YCqR08XeX0kNp98pZwzr2b9H5YfCKgP+CZrTodkpWNMrnCkDde7UgQUe
dniS15Y1K6CKljh2tnI8JchO9T+PT6hgYqkUHw0E9WnRa+k/nJ9+ay8SnWrZARbwf05BtG4b86ZZ
0S+6VacFEhGLs+W32m5w/lFdPuykclGtX3IpWFh9td695untOa9Kqpuw6Duqc3MzDng/sKNB7ATh
EQXd1S/ke64kTAQKHnJsPFid2bzk/VWvDxYmyXiOC2KWAA5insmyHRCMKtTlqBi0aNaHT59jarRa
kPKESmlt12thvBk9iZp5vhGFczaUfyOqjG5voO5nEW1mzIyUlKvRoXfN4Yd2wvrQJc9ohaM2QZjn
ht53plI32R6DqD6pnhI4S7QzDOJYPNpeaHQwClmRTFbV+OHxYaTM6EvKrKKo1l2QoYjtsr1q5cBy
yuazR2YtTD9cGzacWUsPumVSdF8tsmYYN4ZzydgHD7T13BWvvD72I/cBpi2Va2Rph94yytjEQmNz
WbP+qQilNIlGx/vKU06SrFlltYWFNkDHugoEXkZCYorAZ9s5mLAQCDVACjzhFaYBY/LteDgFMUo4
/mcWjbzElGt5yfwC/SxTRGaHevbKIXqj+FL6buZMjqZCzkeloOxf9iraTDtI7vngnkj9UYB2YG8L
kOaNJjijRiozmTOjH6OfVsOEZqQUuxOBxklXhvqrDUeLLCiEzyEc1hSJ18yPJ5mLmoULIVq4CZl5
b5sRYVnF4lLgOq4u0mMw1aeTUho8NgqV2PmzfGJaI57r7qwGNcEh/ToqUEl7lcFyFXR/ozibIvgX
9Gsbxm6uBqRXEpUEyEYqn06d/tnkNRrFeTDumkrKaU1IQyn/wW1gtA1vxoGGoo3mUiV/gFcFUofP
kLoDVBY0KhdlmHCYkJajNcYV/YTqjfdoOnaEdWCBw5qR/D3miJmdvLN50USLsbO1VhKsA0WWtko1
YNuSCeNMSP+QTiYla/wQD9lcbTIhPPGGQLr6j6gzXUpezaLwFaUq8/CXhDCKCIrInxSiZJ7nXH0/
8XT3qeqy/Y6CIcP77r32GorvRAW3BQUYB9i9csZ0UJ8gOioWXULbx9usaZfqpK4UWcJeICCgI9Ul
slNgrrQGjuGFwAwTir8XfBOasdZ5FOFf4f0j9douaNk4lcR04yG+miZuauO4y2J6YkZFO7lGWlqT
VKC6kZfs1e8x8gFelXU0YpqNOUTrkZSdcubkdlgYIdKmLN2W9E86+lHM7RmfqHZGJTUkZIHKxmMg
IIrDopUoJBhx1TxY0z3GkmnQ3sj3lHNiryu/d+u6OiIF3XaoC1EsEvmHaBbvXxzV4SS2ri6i1C2t
nqESq/I420N2zTknRJ5FP1bO5NZ8yL11pROscMVX2O1ir1rqBMow+yFGUEzOXRSDgX37rXDM6vhT
VaZT7kNlb2U3ZBxvXP3GPxS9FbyomkQfsmwKFju5bPuXEfco3BQodhXyAscAojNJcgo6lfFaAWF4
7YuXf3j0J5nv9NER+l4G5mtZX+mvxEv4WLskxfW+i091RO8gNYtMkNbC+A2vIsN3vlfu2YgCSBOw
8Ci8LywXEI82D0ZglD49HxqN+q4uAqKHamSpVYUkqRWFF3UUVLKQ5cWhfjeKHYuduofIRoZIgnGr
mjm6yFz0x6vWeL7rqAHlRYE5MvSKgWYpbSNcbprLNoU8mOur0t8b/hPHAxz63mNsDEhYDH+qcds3
iVsmGj43KZAzSwsxFa8DWgRxOI6hU6aurjOmXEqYpRneIfR4O/GIA0aQOjrMdIk36om9Vyztt40y
AiHSFnGu9oaCYq4zkk3R+az2l2SK1zgIcs/uVSpkod+oJfRwuEKFUyrLyNtb9QeVcGYclA43OePT
IPBugkmBjESeqz4IwsTzRs1F0gEev8eBEE6cKiKeohxFclttpvZU4EBAWWtGt4ndT2IPwuMvO5S9
8drlGKRUWUOZVPSYLRgQgfSUsqqjkkXc98TeUVqJ4wHGI2buzdagqa5Ct8V6nmAHayPMkQOh5vR6
CiCLACJL8hRUDXg20aNV/CWQQDmR5iMFuLEL2QZZLgUkbRAvaLcKKvwatayeSi+ewZQ814lZHsGF
xHyto6kJdTjJSQV1i7lOyTBHd+u2ora01siWkuNnPLTrQSV2y9No8TIkxOE6BmZt02jt6cYJHM6n
WcoYBKTEHHrKLvCKk5/Coai/oVjJ6r4tgtLuqIhxv1lH7O9xwGOkSOZW6DLi2etb1eP7zMinQ5Kn
zFjBNR4qho2Eusd03tGQmg41Vs+imOhUdWEHW6mqp7M/JVsl+2yD8E5SzbbB76Gx4Ymxv4WEDRv5
LKhV9nyw/RSW2zbxVxnCOQE2Xy+Mt7gszhiXZkmB/hFhgyn7L7oOKAHDYExgQIde/xNkMCgzHb8j
yS2E+B6myR4S9kZkBY+ULaTDeLQcQzbhb1NgA6MAlxrQUS2jG+hGIeJY6Vs4kVPVGZDTvJIQIkyr
5tXTdzAjiSErRMveoBlpvuJJx/BOZFTVPyZURXvDo4QkrCp06g6YCedszJcIETcGn1BiCCJRwRnp
sJ4TjJTpYFkNTuUDYOqWoZJSCYyYSBbKuwyBoqQ1JK4gsCg09qFrmoWfXiK8VrA1WuLEfCusWbGG
2OkCfx/l55EYKpQXSKSy9FwIAykWzcvgj0QZ6i/eGJAto2/FmeLQ/IQhDWUjIayMCD4lids3vWeL
PyIzA9w65BQFBN66ar82sMLpSJjKc3GtZGcS1oFbPuBaHiUmqJgrkNwnE9lF7VQsA/i4YqPt4zS6
hrW217lZNfXNb3JXh5RB2hNzT/Z4KK3JYoiMtahIJCTBuNXuoiH9dPBF4TYolPiFiMBCemnN6XXI
JlvDwR3Ro4GPuy7BNahKYBGsWSICZqpwHM6DTsUfCccOKTzRd/jnyc8pPpeEmERO+KKcwK+EghAl
tToKt4wgKcRnwCNGjGzQsl6kPJE3tQfgJZu3sZIPaKIhionat85oo4SszvicU9itPQtO0vigP+5r
vNVxLrK+ZiIpnCIfhTYod/LqL5OkRt+TY+5Mn8PDhnen/xLHiAD3ZrWWgdESV4dKAqmRadZ+vEZ4
FyF4M+hdf/xuCS5e0cqhZsIaJ92YDOsiBwLS1F9kLLGEnSrQ+zxIO4WYJ6iJY2on3TA6N5zS31yf
NuiywXef0SchB2DSQGVwCXxgscp7TcOHjqvMeEqHrZRvGftg/yWpL71H94Q0RAZ08sbrX3LWB/br
lenO/5n4bXY8mQy0Ot8vjCx9NbxiB+P6e5rMpzcZiZ2zai61pWLi0VwPmC2YA8EPENk0hhgPoxXb
7aBNn1bDTeD341MbX4tnWbyHxApT5sFZsj0GqxVaEJ7raELjuTMFmmMnICRl/IYoQu/lW6ek1ZYS
2n/sO6eRADp7UncjbUhAYrC8wT4Ljw80cWuJ5APhiiOXmO3BKc3wQuSIBQGxNbH9ab7S1noP2Ldp
Cwi5Za9sST3H3rBYe+3chwkYtw4D9nxT+GKOVyMRjCOOkNgqAc7o6CZUz5RtpRcIIau4q5tMLvGv
Cs+EMGSvQ8MfgrqBWa9b5+KHIk2DrQ7MYJNZCaUBYgXhe+nBD3eMKXwlXB6TbXa8nu682OjztD+6
FCHGMxDf6Qes6q2K4narRlQUWl9sjAi0ujW4/7s7Y7ydMr7CiF9lY/sYZOyGmiQ9GLBeCGuY2ZI8
AXDukKViaAJtRzsaw56UFXgy3AF9t664pyVtNRRb7jj+NwFTq5s0RYFwIlBTVWsH+LCBC28tVPUz
Csq3tNdO9EOOv51CRCM9F8R8m7WNPm4AyItCF0FLrx2kFHGwI5rMnx2xXwcR/cjw2+sC3tjSciQ9
urxb0ncaUFz0L2qwndQ160AtoMVGwenK6sFIUEzNM9DogHBUCcKjmLJ493l0gJ4s0eH2crRW0iVo
LexRkRBSFmTUHMRipHbRgFMENobU7OzVjqRf2ftJAOZgkqZAaAOjTPVFKz6bYQ843foqXkMQJxY6
2q2kx39k08l3MppTavte+An7N4UFaZO3qDtwLSvLG37eEjWeJt87+WPs0JyyExK/OH2j8wEMvfIe
RvxSYzOef8x82taEbKLht2mnSMc1m7scKczItDd8xTmGv0JUdkhPLGxyAXL8y2y1Mp0IfADtEr/w
8Cy9NeVY7q0Jqkk+YdypLKP42z7mWITOHkTkNmkPj8FD36fmzbOzzoOPOH1sNMZBL36wnLyjgEcf
xOIUvXebY8NhTuvFCMXfoACG1w5WGr0p5bAsxA+/QGNjISwTU/o3uRBHO83fVM8NDDStfJplo6N9
o1XOTIy1bCtdYokbC3TC1UaDzg6STXhNJro+TqMqpWVv4ybkeHRQ0gc6JlowxsczQhyzdPGWUXPs
6+Ism9KPVfyE6cS0DSIBWqQKAPddQCxrrYb4kyoOlxlMqhh4MookWAzggZBVCbOeDapgtstvi/K3
TVMfoop1YRvTbCJ4H0IlrTOd8bKfs3nJw1EZTNBZcg9bWa3tqaVnYK7o+wR4XypEOZLWoRen8oAa
JZaHFmN/bdQWSmEtgJIdbTZ06PNdKpdnKetOk1CfKzk9mvXoRhj8mhiScCNu1OCqjPUqK1skxNmX
KFQb5oQKuE8qZ2+ZPDTrbIRfX8nFQy78W0+6iKC8WqK1QnYk5NYMb1arEdeCLjGv2I4c1ZZc2UQE
8BPDObYLsgQGfgAvp8hqjljv7epU2QRAiH0SOwMFRuoNG1Ee16rQXb1p46sFKTBGSOz9dUogtvhd
4/rGRHzWh0xtFcQo7ZXpM8y0o4JcvEMF1IxeD32hgsZS9q3dNNJ7p+HvWagOc6ZzRsBxRu48ceJL
i6w6BEiMVpDHmUh8tGrdU250vDHAfmLS51GwpMm5ZrAoou+xMfTV0eSldLmYT+CrJEv3CTP60dTB
mY8Ztg5ykjrNbBCQsR3LLGGXDFgiJv8vR2MjIACuumuPfUxMXzJPz+ZbYBB/NNkgwAi4xm7FTgWC
tFAs6RI832YpqsZnosvU/C2DXVkWtnkl41TSvdR2krKJYuVUx1zr36YKvnoNtn6s3lTqZ3+nqHui
rMmODDDuhugo1+/JkL3MU+BM25OVm9Pi6j0WiMq2kFFPZNbSb+MeubPo1LxIIjwtwiKjHnda+1lB
Koc2EncnpV0FKkkteYu2OfyAfOnQ1FbK74gsooHGnL+BctYqYTd4CMljjsGe4goUYgomKRqZdrMr
u7iXPX0t9t5P6PfrMW9/UkX4xazmnnoYdR6DmsFwiQdgLa6FCPqwKjk19JrU2I1PEGcz3jo+E4X8
LRauEUvZcGqoyBLyOSjz8UDHilM5eczULKtIbEugWY4IetVU1fZCaa1ahCt5sPpu3gpnEp5/JgoA
quYQL2NuRUKoseqvkfwIO7EyPhIIeQjpXA2FVIvFZoXaSBdvnYlxOXYInpfskM91tKLqrxcC0KnV
Ou/SfaAKti6ZnwVaOD9GPibhr8WUlFvJEFIdP6KlKDIibM2tWxPimTEFneTfut5r0XC3MMP16xJ5
BlbSzDx0qOtqEOAW5u0CFb4yjkb9suUMmgValZrkjAiUJoHcSBaqepmUyMXPxMI4y6u8HwlRnRqE
GEg04sG8ZJFJSiu8+RrOvXZgWVhEUntQp8TgA6nfcWOxL+dOj+K+1SDExTB954LxGoRLqcWRGyZt
XCGR6ddlYtDh4ZZN0xyMP6036dx5bBEjCq4GsvwkW0uxRNWUyPS2giC4vcEqwHM4ACNlUMoHn7S4
AcBB0HRwmHETGHRfRgx+hzEAsKMyAPKA4YwG8DHBKxiws7m2uneWjVmNQdlYQz6FWdF0Mi0jVJA4
2EyJbOEiTRHp1QJadwFzqcwdSwx7CgyQWFnk2zh+tMWzyglJmVyPSl+fc5Jwd1AlYVWkiLSFbmsB
jfL0rtAoOvkwe7afcKFyxzRa4T3zLipYvxvNovpWBW0fFDwmnrHPkoFBiHTyq/vYXGpsR4SuX7j6
EMKij1giKfgSnOITw4M/tff8eZ6RL/Ty1xAlVJXNUq39NzEOd1kET1whdHgpB7jt+4bTjaT3wewy
MM9qsuvQ7KppX2nrfNzoPr5T5ReBc0hRMD3VnjNTpcHPtsLaIsToz1e2EnCnguJH5bkq6RntQhJe
hZGLWh1C9pO02FU5gQhN4ZpVbstPHVHCFDCjz3uBUCxk5pjJLoTOwkXSRO+MRRYjMvidqPnJOMdI
NN8Vsmqz7qS0hXX0rPtXKSO6TIRIyjoaGJYtl/fM6DZyAEvWQwhT3zVahUD77WFdRbL6EvBIsKqo
MEsmV1ACrNvoHcuOqVVajJ9ZNQJEOMLkuzhTsIbVJwt5fo8oymSAi4R+AhHzsEWv0uk1MxmjZz0+
LuVroSvbIPRw3PxVn60CW0/9pfF/qMJlggpLxJPT1sRX0Lk36xCulTckB5EbXfOmZdMSrjBt40mm
o8IzWv5INKxBw4pCROucXIbMxcvMAl07jqPkqG7k6Lvu3lrvZMRvqIxb6kjDoxiIZSKRzkZzFvpj
Y92iSVugkEgpqnp6rCYA2I5OupatGy6lXhzFIVm4CkBSgf/HYG30eXKb5Zybp0rqg2qMjlW+mbnk
Clp7iMNQdfI4XpqyCrHOp4kd84+qSbl4GEzjHZ7Cgc2Bs8kwOwInQ5AHBOUK9cV319CaqctCZUca
Y8Ru/UvIGE9ORFDmuj6mGPOrXR98ZGjxLYFmN6992EUGrLxSJQBsHJ5TnTomnMVKxagpWGhkw9KM
QV3WNajJ+Eyf5Q+LEW2OJlgK9v4IOFauy1u1GW9CEJ/S+mKV07EcZTtGSkDlP6GQaYIvfMRfOmIs
BEqsUOlWGPm+hVLw41MHRkG6ySey1TNfg2QYb6TO3A1p70ZMNXL4krlwmpg9TwG3e07FWKCZUFom
V91bHbwkivGqerNlGyVVLbu6IMLuYDMxxIuPhduMCkckBEV8TmHSdykir/E0do6Xe8aS8VZnlLON
onWr0cANQz04XU7SpYgNfk90e072mNQQcGegtiIeCL+UwsJGNkiXYfkhFMv814QkaWEsEtTnVIxE
+Jx+5bZCfyKjkFpAfE0NTMCMRa3VTtZTh7E2nQRmiZReBEFtMgnaqM9yLeYaXjpIuNpaWRGX+zb5
EcN5Hi5OZi/fQgAXShS8sABuoETSldL8thDhRiLH8kWqsi1mj5weHOrlPOGs97KJ9ZuRhXg1rfR+
emloGNDbH7DP2SsejWqQr1SV7jXDRa9TD6pugodgCTnCIWD0skcfw17Ls573Kx+PeIhWK6XGjyFX
mAGMPF5IbX0g6ZA9qyRH0+0r+aufJoqHLFzir2WzmA8YQqrZpi7+mOerIjYeWV1/qrOtnTUl67rr
WgdF6WoaopVGGqFHmNSI4sXXMRCQYeukYLyqevCkek3bDBs6C78liYPVlL2VBV9mQgRDj6kFaaHo
ivHMXJTw3wq8Eitowx6vR2mOEkuGHRQD8FCGZ1tJ3NYQ9QJySSW/t632LjDe7TLht+52maXUjvoz
1hpJGp1r1RIOZxqLGLXtvodL1kJ9J1sdPGpBDk7qv5Udqeq05ExMmWyLU49xbAcxQA5vcUMWh0UW
Ay2kIrBlWCyL8qWmsU6oCXWlO/TmRdfbitbgUof+i1QwzGSXnbPV8por4t3S/rPxeqdEFFtL+Lun
r9GUMxgzl0ifVuaQODrOHBIBIUaIjRJip6wzsSdGKZcJJMTF95ymvyBMvTXziSSrGp2r7dHfh3ig
VN6cigowPoavAW00n9+VdFp5fFaN7M3y3jQm1tmnzi0KJZAK+SJ9+g2YZD46BJD1xsXDhL4w853J
ELWa+dJte+1JNcbOtl/lov4OM89s8fUgNH3FPPKzmwRXoofmStbVcKmVT9kYz73KiKjmJ2+GesUV
C3X17JfHyr8IePqkUP9OMrRxKfT60PK2YmO9+E0M/4ge2d+qARP7bx65NgJWGLoJfQj+h186Xk6w
aejkhuw1CHTuIwP4t2pxufBJrp5E5TkKGVAi6uqudQdPPCqarsL70C5kZU94wYNzF+ab3kms/Trk
m2b6wY7XkYxpSSlEZ8zKGQ0oGIcvgfpRcfMEM7Z1iguKx8AGsUeX1fcKLrHHZKJLr4lZfmYtKUi5
ElzI16H9xo8zSl/zHvuaIWVSIJzJzdZ4sx3HwIxCC3n84tgpB0KtvPaps7LEtbqLCOAgx/AUUDuT
iuPmQ/uOhfWLwn7cecCY4ZmIMJwGWkdSQEPTaInghvPZqascr1IGAZLriSLcJjy0QnfQBQSVxomC
m+U/wrwWskBQMpETJbxnBrn4qAaWA+6TaowdN4L0TtBCUKRvDdayGWY/3R/JzNs2DMXF/ithFY0k
wqRThE5zjkhE2FpaIQASdEJWot2Qx3iatwcsJqig7AbwKMPkLifo1bU8gx0h3iYIVPRmq1sQLOlY
d7KmQY3Bw0gvDiN7mRYAw7cVXp7ZeNSj5jsNaVEJh7VC6Q4fwohTAB80P2k8s+0YMMBrNfLH/D8F
wuVoWjeYDfm+pb6rIpQ+eLxjRINXbrxW43Q79A2jZw+jf/MAPo1rZvyT4Idcx/V3NMLC9qmaU0Sh
2ujO0ZnT8CJmWFl6zYaEaFPC3z6Xtjg4PwiChlAuTcukI3pKZim0J0oylDpz4LNuArdjrtlrlYoF
POYdz75Vl30uOK0ZrsomWfXYYRSEXg1NelCtlviyz8lCa1JgSG+GjISnPj9XGYP4Fn5/lp9xRHmZ
5KVvissKx5WaGUJPcHo4gzGyhnf4SfExj5iV7D7QGt4khB0hZBfwTe2NnGyacJVRVecRKi1IVdOO
MfiSYpKBY2YDUKa0Af3akiDzGEk9QZMklMK8WPjoFIkOMZnZqLDu9JsfpUtUxUVWLH0pWalMPRnY
r3OIBUUnuFOgrVONoDayM7Loi2nDTNQNMsR/xQAfqSNriCTTbNq3nVA6jS7vXLjujutj7MWKI9VY
M2V1mG17TeOa1YwL00SgQY0xXhpwvExJ4vz7GYsdfcnft39frN+QsfB21BsghkTGpdYcMRWQpTTb
YtyJmVVmnINxwoFHKDPim/nu338aZXmSGR33EoOReP6Fv6P4+1WY8QmU+Y2X6zktoPXKrJcedT4k
tWrybZyYRH7O/8T7lsQDNeW48heiGxiX/r1DHpPLNmKfC7+4Lbddnfz3i99Ie0WSSFsr+lm3Luj8
QJTBiGTGL3+v/TuOvy//HlZq+Oh4c8shkKftICEL4vhNp3AUJ3j4o0n78s95+Pd1gyJY5BP7uzQ0
keASUhqjJXW60HstGnBY5gzCSF6L0I+kHKuC4ooRqaQ9LJlivh7NkDlD8BnmTLfmp0Uzpxyv3cvU
4GjRpCZwXQkdfQLpkpXhML8fJR1naP6SCIwhEggoUVxNrI3gCJUaGmumakhorPAYaKQQVrM8x6p8
LC2kfah61O6CtpbnU+zBLMwaOdpEESVML7SHv/P99yVWQENi/AjQpNAeafOxTGZYbNFqojqMn2M0
IGUJtE4GNpS/1P9fAhx3Tce3FtW2ZfAOi7gqtn+v/LvSZgNnawxutVIx/QqHbVwSY50RH5wIyubf
M5MGib5sFe2zz+NEWv5d3EzCMzlV8BrMnaiXO2K+q2Fb6inZmC2SUNMMuXn/3uPvS9aRnSlZrF1/
/ySXxwR2nU/+3xe9w7I/MrV+oUaezlVP8aoZQvBa1br32VRvBdOot3/fpfNHQZsvlUmw9At9Ymdl
27IQ55vAbBLd9D9PjakzHB9IAUJ2y/VFXZeM5j+fCwLVf//y35/PpxZxnlW5RSj+77A10wBqi6my
/56kPqv2qTeRwd3O+Z9+sBGt/AzzKd2GCvEDacG69fdmg7oLknKtQrcAU8J6DtbKQezTN5omKOn6
SeRUxiJL27+fXwjPiCHei6iVlk3FUtFh+ZP6jOx58iCEXsRRdslFIVRgWLEKnM0cILrscIUKY+AW
w4P21s3KaAksWeEb0qrXWQU372+5iLR0dO1Ftat23hrfCOb3jNVdf4VIFEIPpX63qdb+arC/9MWD
Wd8gHUdlORTYj/h65GYdKFvUvIo96git90YnIfB95b1OkGnSlS64GAHga2D6SwT+2AMSazYZjkES
NoS2yoUhYkqEpzjllXTX3F8yCSdcd86Po2WpnNJcYZRGMAjmT2Zjgx5gTEhWngzkx2iQHHDSxlRM
AmDIEtjgKIaNADqA+kSgbmAjOSdgr0YlSrdWf+UP5dbZItBJSiFia/hYLeUQg0MSdE1hbKGLRJfO
h/lHN9uNy+4ZXPhcM3eNCQvmnyACCZRJO2FwS8WszP6KAsk2MrArpjN2ntpw4dRugSOJxu7vzP+N
XY1Kiw5Ih64LdwAygA0qkv6MCPTBOUBEfrAkQ0KuITTE+cs2aHwWpEsEOoAbrkH2cCeTap8Njtws
FZ5oiOQZMLYjBmT2LAsMDiyWQ2JCHBzMoP+g6gbKYB3Z4wEx2fQM1d1H7zZX1xtIABw/nnvRZEuc
o97hXPvhQqDbxqyBxDZmuFRkNtFiFXUjXF1GF9UStCGG14mbshPljTNcPOy3IHXCHJj/HJJp/o7x
HC5kAPTAFEQFfjV3mADauMjw9QJvt+HohT/WEwJac58VBamLDpA+GJskdAvkwzLGC208was7pw4/
J8FwhGf/TkkED6P+QTvkCU53s9AJIKvCVhrvLd8mTwc6ofULBloaLySZzMNjug7WA9AcR4MW+4sK
UiH97+ZfVchK27JwiLaFrfXW3aSX4cAoMtr1m+He49m5hhUMs1p2G6IH7fA9u2R3Wl7aGj6A96ju
5iN/5xc40OykPSO6EWLj5rMgz2SxRYVzUGr7x+A0PfN3/pWjGLAWSWkndy4qdwL3Q3Wfx0mT3V2Y
44zIuhfqQ7vJj6FaTE+i5kt5fhm/M12KQ3jkhmsA/zFynP8blhEmhlK0Nq1NccvMtzjx2xwexzEP
MyBD4pt1p67hxwEmfghGJ6a9C+uZgZI1S9zxUYDdeYV55Q15QXUnVKVo97y3YJJ4wpHhkXLPTvAC
6ZQiiLF3iyzSRXjk4vBJufwcPBd95KgYB9gH88GL43cdRlGyUK+Qe7q78uT/1Ct/wP+hUUrnn3Kz
+D/hT3Pp+Zyc8AEeuE1Tx0kQzU3VMNA9cpPGDE9IKRmXfIOnLfxXJGsYE9INazCq5scUzC65yMl8
Jxu4J7Hs3NAPeBIOlLRgNmsPC8Ww1W4B9YG1MM/JRXnjN4pnuGcUV1+Ti47IApbxUn81z+FmfOhn
nniWFEzc55PO54Umv4eFKb+bGPOfUmsxAqKigYaXvgsF7Obsimkt8lfO7BcbRfSMYdtnW/EYfeNE
gsT/wziZR5XxFEM/HGPt8UvQ0Cfh8sC/AZAtcvBgeeUofxXcprLefIoebvcowXeGSE9d1gaWYJix
jaFABiRWPPLAwL9pzVWsNuo6z1rSYGmGV4TLQWexHtWS4QoS5BNZRm98CAQhlGd4Zvyi3WD4KUBb
nEUigIhQERdlYvOZ6Qu0F/aPDbb2zJg4AG6uBZky8COhlS3G9wyny1/gBP7hsYB1dj+5Cs66gCoM
m2rHGFj14EAsFK5caVslsIDN1cXAjLtmGbUKKYXGb9AM8UHGQMbM44NUhYDpfcDZ5gCrPv6Ma6DF
tOl/rBYIYVpy49Atc+e0LabIzEyWUopMiE7Apl2AZIx5EBbJs4SMCAKWaqyD0J5lr7PdAelODLbp
mjsQHltFhjwihFn69RygHehbjbk48J0/NSjvI8n1f+qxwRiiRo2nJDUSusk8LWsYzzyL4ZEFud0Y
T/PaXVi8Udrtcf7Z4KZ+1a8Nq6Lx9H9Y2Llx5iXiGZ3EyvEe0nP29XTio/oAJTgWB54KCIYz57Z2
55Uu3hR8f+cBgpyKMQvZmuAxNhtQWaFNwt1/3onYGYxbf40u1i0MoEjZyhvZ0pF2JQ67x6UC8cH0
Fl2SS7yhrmZbmqINQy69umIH1YwOgDM8phGgMRSrbUjMzOqMP+i6aZHWLTCT8Mk5IsGYix47+AMA
gWkwX8R1ky1T6chTT5TFLW/RNZ+rD6SsI2xUwYEJbcDGZBphGwOrbEcDQCk2EJwNHI+z5krA5xsd
EVm0OLshl4WecJEurOpIE/N5LcKaO3BUN/3qXz2QVwCrV++zfp0+pA/M+gHTs0X7CvuuZiPDb5DY
oI7ZHwtwdc/QyM9Lon6dLiTB4rHGcscHghi6g3rbvrO6dz6chcTKkYojO3eaEz/AkfJHuQhb6VK/
a7xOxrw+O+mPXluypuHpdorfOYuz996FxyHdaJBBl6w68kN9+O+sRxSubAzBfRgX8sPEKeyV0ZnL
5k/ONqtKQ8Fyzp4CYhVUfQ8dojbRQowdXitLrTcBHMKV5TEtroj26lodQuYYrE01xzag68oDhi+u
kRX4d9BkDap5VNK2QAQyEZ9jEtwnT7CL8qb+1isarcYUI1tR2p48bMzjCZViwrJpdeZ0kBwhynZ+
SxyxtpZqdVqZAY+EphnqsjEwNZE0c5fz19m89MKlb8Gw4qVdGxBqc5swNujQABW4PcSMOIcFih9S
v7fmut/IEDa7VfeBBAtIrnC62CHxxMTVGoGobIcPvFa7+o7bPwxtS1/cxaQ8MJ2jAle/FWg+n8kb
IGcIZfGbvVlGGr0ccppARlgouBYT5BjWzbfud/jAkiF5E/HdI+uH5nr6rc/8rWJY6NS27P6x3X3w
Hs2H/g2RAsNSbkTwRwxFtF9qhfLcvU2/xL1VndPcpt/UXHih63371+ZGZpH+mXJTRzf1E9rhd0gR
ATYPbUVc9J/+mffvP5Vj9cFJ6ny7+UXQSJYafhcQDTGt55RwFMWL8OURRTI5iI1yvNXBRH/BNhtO
vQkzGAowAj2Y/1iJzAcI86H6DW7oDCha+A1GYj0fQAXkRrgIZY1xLHbcXBZbxJ3vdyR/mItcML21
PuHJU9vBOROJPYVeCSsYWsiiu4pbgLYbdGWeVwolhOJsmPyMh5VMWgQRX9Z7R8eKuQ9iw/cKFp1o
x594zmacWnItf3Py9z6Fd2WmyDjRL5Mr7wTEPYOPJC/0C3IfyIhEmsQdGKm4jvCa5EOSXJxJfvkV
KE05Uqdiafp/v/IyMXT6lZHa4R/Nn9Qih2lFi1RHsMXP5pdrXX0MICzkPX5zszU6TfOCB0HH2Qv9
ar+McAQZVzVSldgJtY2vr5R+g8Cbs8ndVAp2jDH7uE/6JVdFZvob75A/zw7MnLrYjpgUF04LWHoj
1AE0NSEtbzFn+eBUhPq7Q4KODenCwq2dftN4xStduYvv4bSLKkb/CwjZIcJ+Kit9LlcpmiLdZQWK
TpRi8U94TA4xSwZ5lyiWqLQogbJkTa07YYZA9biZrOnHT25WUbJwyPD4olhDT9P7KuLvgclZVJ17
svMsGih6HvRr1NpUOhqeKXZ/HSkFK5h7WzYD1hbh1pWDvDQT5bcmcDh9gKOynEIzY0/h+ILMKVu0
uC46VCpU2dyYit0b67wF2z6yMES1K7YodZx5u7lwhOmxIu1+LgWpYSlS+UahH3lSJnRPcWSrnn9A
kTgBsFmFO7V0e0H/TCsTV3tXe3ZU/uH8O5R7QDm0TlcqMg6ab1HiBHfEOaRzYmFKicnnCmzMzWiv
03ZFjwQWN9bLCghHnb9OI0bUDn0IaY54HcOgLJ6ssH7lsMUXI+fNYXxI5QLxSi0d8RHKCySfWDQY
pDXz7jCRZpPZfeUt5y7Q8TptnVQCyZ8xZCk0YA/xtYXudw4uZOJWlKScAoj50vzVUl3eAGLkW0EL
Qmc5vlLUtzPhlUPlyOnPOPgZP6ygDkLFcQDZ2X05Ti6ZcAvuNLLCMIuFKB35Bh8d9CzjrFaiQOzx
A9Hmv8UPsZu1Zjd/uhkoBZB8FrSsJCaye1C1iaUjn/MH5WQokT9JhclgXobWhv3qD//AjBo0cy5J
a55NlEzcrD/Rd7o3SxFO16tv6ezqqCqIM3/o1IIelDHbAzaylOJYDoG2kWIUXpiOQa4Jj60C3zXK
jW4fDswHI5bBqML/LTT4I62BuFZiLJPtu9ggoV20bk3d/ZSq8Ez1QnbMXtiVxig6mjHoeM5gnqB4
0kqdUPLFVSesY012yw6ktvXTjVQCXDUB7MtWz7k7W0pAiengErbzQ8yiaFtE71HI9ED4D1Vvtpy6
1gTrvtBWhPrmFhB9b4OZvlHY2Fbf93r6/Q3WfyLOvmF62iBAGqpRlZWZZaEqMwyfFDYmUvcKmUBp
DQwRRsuipu1xkIrO1SL9uwthZ8joTQ0agIXuL/uA5ltu4DQUSc5cCeHG90ULy5WJjFPrZC4uAlJg
QyOudEaCTmJIDmSvMEH9U07klpXHuLqxZJEkE2bqZQNgE2cTho4zPnRk7igkqBGgN1GriFWhw8+b
zvTuWhuWuYOlf5Q46k6KeesmordsTGRmSgtbQ4qhK6V3yHkfDdjhxvI+8G1irAYezTOPyYh1wTrK
PL1ayJJ2CV/WBxPuMTJW5jT6MIowSHQDEq986Cifm8jZQwi/Oj2DFWRwbyZpkI9Xn9oAB8yDZ0VH
XDkZuAHqtQEDgbFubmJODqwBr19OI9SqgCsQTKQ4JpCy1VvvviJUUOW0ayJhc5sy9nEwkgdrbsK0
l/l2M5IxIp32x78gWLK/q44BU/9G4LpdQIGd7/LmISCWeq0jMRldhmcwScSZ1j2ej+0KLrz2R0iN
gxU5Jn3AltsK91NclYfdflB0ZKzVfbCgRptPfkX1RKimgAsWyuiaOkZoLvgSYuUer0ZKhmgdC78r
5tS2IKz4PmbLvnXhIJ0NjHOt6pkRXXotzFajtNbsgE/kkZ2iOUN3F0jbDvvwSSvh0YweJjVmupB8
ZfxQN3E6tbg6G4YbmvjhtSNN4Q6FCiLKWRiTqg2+/qfYDf0ALFikWM12LEcuFfMivRojgKSB6AxV
NrKUR6tPlEzwCheOP2EKDcUl9QC3kx5Ud4J7q+r9pnaQe0tV+p5Mp2OF4pxCc0kJT4VvDjtm7ACu
cAmAfUQJbc99kU6zMaHAo+Y3wWL+aIICQBC/AM+oUjHkMrAJYavFLt7fYiug2d1WGcChcp0B7FaI
GxdITeZ/pTFJVYQ/ZVXLzaJSoaSPtF2N2EblacPpRu8267C33qRNZMHv49aWh52f/1Mhhrdck6YE
VJSnFqnIhFdnKK2CwGd6RfDTVUjVzdI5pmduwyxf5f5xor2EegSS0JeCkDpGL7wrvZNm7qie2Cts
b+sZTyIuqia2FQZgEa17yXZHJLhjORIYTeM2QYJD+la6SRyQO9ntqVSrj7p2amb+WsuKijJwRVeQ
CswWhSSzXozpFL+P0c2rXbAHB1zMoCHmsmJrCrhor0LzdY6DufNJ3gZ2BaalIo3yDzhPewUXr/6Q
dJMOt/o+VAozvsH0RGCn0E5G6HcbNT901hJzyKpd4khbNieL7gBJUrSADd0Y/XAwhpF63iUl8BgA
hiLI2XbQSyQkR6upxdyrSfI9XKmbaRrXtoeWWySAbT6yNupNfyCEGz7O9HYdD/AOjEvHtAadOS5a
gPdcL+PRoVsabrAhO21PW9swdHbTL9n3tkaBhiMsikW955AgUNKFNcOAZ/KG6t7cuS+LL2urPyD5
sL3ThwOWKdTt1C/YD6s/5CcgfQGmLTC5tkCEDOfW/0nXITmENxO5ipZP4aaXwveq6JeDJBluMeT+
0uzwzkg45agicRgAzvHoiMG1ZH4dibuZNuGql61b5zGPWzeRn/dt9xWWqr8elOqWJXAmEee2BpKg
aei/dOscmSoARoMqF0emHf4KAFGMmkCDom+g1DK54DU5vOUmKRjVQRzpJNeuXcp2lhWoLuiRkrKC
KJBIl2FfL8laCMT9k0APWKB9GnSml6bKOMN5ihR7uOIGXWN62ti7QIa/XfbrSgJRqWUEc5k8box0
WJYVypSSHYLoqWx0A695RbdXXdb/Wop5YqSmPzpwSzA9R95V3wulylkeNqO9mdXRAkzbleVieQXi
CJL+YADZVrGxj0CCV+8SpeWK6WfuP1AvXXqr5HYNC4KVCcBpog+c8MSkMhuuoyJjN0mu1CoQq0pb
Yy5OGZubXJdciZ4KVc09MW8Bwlj4gfjXVppLRyO42MJokeE6BrbfAbxEJipj7JCpPcPlKzrUDvsH
VnHRZTANY+1V3EIBJjC6NDawLkD0FbubXStVznaSzyCkLL6CG6BeEMkyDFa6+uQxcyIn9uoED35D
UqfoGCwuuj8oWerDfMLgAVgluh07dud7dFQfIExglN2dJBRc5S6jGvr/cHoKdO4N8esvBWgGBJ6d
imDJVSfJJfnlkerY/ymZVHHHUYlSH6RJf+R78408XLrwi+EPxgWoPFKWmfInNjwcMEkEX7mtba94
5pPc1nvLVZFM88F/SqYJcDA+Nml80N+CI2kvubvoh2AhzTsGLm0QPie3GaASeA/DkYCCunu7n+7R
2tkCEZhL+k2gEWRffIzoa3wkxhLsQXQ36PmxT6Ojcp14C6IPLJC/+//IygHPGSOKHxigMpkqWx2J
OFBtKNJXl/PNvsnhcIrhl3xQuiycW54DvkRtEe/9jdMspd9pBS6Y/JFxfxBmgaAARblOvDWfWYBy
F+8N1BTt7tP6dG4IF6SvwdmhZZKRTFBHUrgjfsUEM53lz/EHCFL6ZSTY33D19vaZHUhMx6Hq1NbG
FcsjJighS5NsATt2+oSfH7OU75xzEtct7wr0CxkfIj6KLUKTyPMJP1w4eIvqsIPq5ZtXceIdnDBc
0g8exeg4YymslQymJu8Emf91m3NUzhlYDWus+yMl4aqqj1cVE3ssFk4IS4dIwNrkZ+mTPgmtqo4U
3CF9nZFd0HKyFVFpcAjaVZw5KgBuehZrwOYF4xdBAKviND6oAzBCpm2dahdH788JJahRFWgjvPfq
G/shIwZ4XXferof2I82MY/WBNi0tmVAxo7OJoYNEvQzmwSll3H0jtu8IygVx/rs+8AxtVzMEqFsq
mIkg/kMmQFku0YeDMkpnRfw3Jrc7eQ1ZOkjvfPhITulNuqYoF0h6oeBgLwdIXQCrimcHiPFjVy8r
5NcJaS83mBkMN3x2Vx1UmZOiZA+4sj/8bC3sAfAJzqdEOwxRM5yoU+dH1qYY/VOGgpPR8WwHOHPN
kkyiM4agWDXbfcacTT/l83LEuY3tUOdvPC/CfUzwxuAEMRq2D8xLU2w1Q7v1KoByD5d1EzY0B+0C
UuxYAOXl9qavwRoWlIWcakB4HLM+8ANi6Ivjr8P3WBV3g/QJEOfgm18cRFjHFRt3bTDvcS6b31J+
RzJE81EZ57UwMW7l+yS77C310sKHb5fR5pZlad13KjdkA8ExlufNsd10X8NXSbObwmyPAQsT4Bx2
liNEWsKL9UdRTduG6pjmluif/PgNtFaX9g29QP5o/MntinxWNMOcFc8o353Jra7/pXHcZlSd+lNm
N7oQNlhLf/KD+89s58qf+fB/GposRDO1XgtcIpzh2wWcyaSk8B/hxAaYFMGRVmHJHcAv4CuLzYwD
Eku8N+eQ3dnKuVv4Y28zmmzOfQbQwDmj6KEenaF2OGOPeG2j+mmijpmbwc/QZR4yddklVTD+ii//
X3WMjuU7oMy7cyn3vGXmxif9CW5K1tAvjujQaR7RtWRE+Z/+JKRFk0tDaFnNgdbnYJ3iZUsAvTkR
gynxhChri4RzLi890VvTH/ojwbxwWR0N+hIMn3h1rhgdMwuumNRv4ndC40XbGkTcjOU255q/mrVN
y+YTh/X7qBBkm3U12vbO6vqD6UgFffv6QHQPDZduQhdtcP4hsgT9guo81rAvQT46ax/eiX5Vkgln
GuI17Qyvwk0KYy0aEiBp9JWjq5Vsp+DgUFYQEjD6z9wOpw26W9Ys1cD/ZuOic9slWtIrffXttPXe
xif0bECOJwGIK/BfGaM+ELMsbt6O0zg+pE/1zWEIXe0Sfuh1EZLYaHpSYJYMyK694BoT4lofUGxR
2MBFHGZ8eGTLFFpky5wHXArFAsMOlHhHNi1w7WlOtzBFD/BqULNagJqK9G1Avcg+ycXnFYzJoLql
QfsCvWhy05bghWJ+DK5HLPRq3l0Bz7gNaRJmV54q/an2mh5o63xj3YC1St9u5dj8R3Mghm0eLaV+
racHHy8YYFcBirrKLyCdDFuPWEeFjqdYv+xrStu9F5/QffQ7kMb2O6EeWvP28NeuVjnTbtD4NFIY
xFrDbPolaOBVm0Mq8eflW4lVEJr+D/W7ACQEGbtZ0cz4Z1/L7+Tw068Zk/5hVtwpOMTM9KNDEvOL
KzRy4ehGFtm7enf2GYNT3+Lx1zFxMjzizBtAGWESZTgXNiHN3SExGo7YX1Q5seLH3CWE1xAPAVBa
xEZrK4GXiLsySNEJzVHND8HRUfGKVxkzmc19WogQm2YZpZNNEzNOMfqydiwhC4gLeF4+WBfyhnbY
qc1WbVe0YmrlPJTn2D/Tomk+a1S4ypXvny9Q5S+srfc0H85Wcy0g9mhZePtpvMjKNeaC0iiPmO0L
FI1MBVcqn9msM+REDrjvvZDndQtYP8OrrktcxnAhhZH+iEhMEsBoR37XJVylaOkAvQ/g8d2N6hCj
jVAl4sz4MP/1eyCCAkhQDgrjX3mBFIGngeNzPQD31W/FJLwsemepGiczXzv9gUvIaJ34CQCEMrJ+
9x6sIvNRfEX00A1jWfCdu9k/Uq70XeXbkRSx+gmpLFNKFIIoP3BTQvlE3EQnMoBlIlKZKUDUxt0h
Vj2oDkJF9nJxr0MlUMC2NxhokEgQC3kyN5eqCxyBvYStHqyR2wX8kb/Sh+OmI18jMLBjwDrxhiU1
4sU4AAKRAjSeC95Ij5mmHFQazJ7/JkGDnZMqlA9qhv/QSmgpPiqlHuhD9IL1s46An82ZlgBSaxZy
PmeTr2h+4DGG4908sLtsr3FNKADoKGnq1sB4kcFAynx8pp4+97PxbQy51HiXf09hSEmOjQ6Jh7q2
fpwfnHzgiUnvcTMbWJewQ78x5AWD5xcyrOM1gCtAGEY+JG0Y4yhLXXFB//1uOUULHEYgsoYhowwW
TreuPYpINlBsnGb9N70SBNckVE7+FRuntoDoLj8qEFWaDD64v1gTpCv0J6YF/jjBZ/MLWk+jhLUw
WttSdcHyMTTJPuMnKH3PIuEM8MVRlJHg0ICBqYSrP+/C4y8rhKxpfMNz5Rw+Wam4TjRH5z59OX8Q
GZLjcAeh7yYXCSzDzDBWu9N8hvNv/RGcSfybL0YAwbJRVioCVZdCD8SZ5TGlLqV8vSBjIxUg5aO+
JUNmyXjNiuJPrtZeic2AW/c7+81D5SiazOYbl52UDgy68FyfFSHGF8zZKqiCM+5DC9LVj6/si36P
UX4D6oq7MQQrms2MNZ9U+n4QYtlqkRZqiwgolMCDpDMkf1RtrloSIIZyydKHPwoWqm8y4HoJoYRE
gggM1sMmBFPDewIKUQJxe1DgsfzZlaCc1+0Kosnre/v1gtyA/nzHaADmlJi8AdoYHAkwwlo2HRZb
TGI5YBHNRTBit5XmkPVjWJnGgmsS0lQ61KG0kAf108T/O3KCtwqjaiTaMqyhOZByQ4OnWTAaV2qA
enZIH32aMAyjRCg0LRRADtwKcnoaaCMWQ7eJYtd4/YlZ1bQZFXJeyDaME1do9Yiul0Q345dYnOHa
d7I2xmbEOQknB6akUlkAj9Jzwr0BOX27QJHRkNGquyReTSp6yEWKtFbHU3DfyovEcUU7kG0H7LiW
6f7PDcbmHCc32LHZ5MiQ6C5jY4oTuz/HwVcbaLgt7OU03di4aVoqXrbwtauO81oxi9YkWUTETHZx
0ZUG2HRuZ/7TPZwNZrSNYORPNat2xd1JIiiD1upztmmYYcyfxHS3fKdNY6GdwfgMx38UDvWarhLw
GymfIjgAtJloR2Odlr6zBVOP0FihHxP+0FJii/Z/nEtw5YUUSqz85k5tQ8LBqma/flDTUR0LcoIq
mDkkc2HjkkMm8oaUDoEKCQEbS/cHhYAgmEQbIh3IID0abgbyDCpwajoM69uHTOvFosMxJ0MpcfjA
AAsXkBTd1zwA66nm/T9y+S0MbKOiIkl0ehepQdUsSfE211UXjIQDcU/RhJF+nWLF2OHou0gWrcF4
vCig65J98Vn5BuG7chEf8InzkL0WGQUwiD4nneV8c+prDMmQq7I9hnPOIqd2ACqEDUeDjeZYCWTq
knBFV1Hv38s9NXi65LwirSSD4RYhWak5lZTe9aJJ1pg+Ehw09GuTSM5gl/HkzgaLnRvOHOoDFyTM
ljH5Jlo4hb45vIMZigCeHI0LKA18BOyiWB9YreeIpK7NV/iTXPP3+j3G++eP7YiLRiobzsp/rInx
LXwKeLeY8y0CUEFmzhUzvmmjrPm5fh3L7lZjvbD1fY0W3IFRQdk2YaqmohTCgRX7xzRapjJ42pw7
mI0WN2Bu0LJfcrr17+q3iV2YHLbqkklEWHnU814FzFrq32a+6c0V/FBia2GjT4PiJtrRBGeaplmw
LY1TqooGahXvDP1NaU+IShkieAjTC7FaPEnd0RNHY+/kyyy+4+nK3eirbgY/vWE0GtYJrqaQRa9y
A6cHXOgekZPdqnwvWa7VLKDAsvYZSiN8kmexjAMbOQKMuEXK4BpS5JppxzPt3O6sH/p0OGNLZ+fH
PKLKz+bauSzc7NZ/SD/BLfklGhAE+g8T2LOfs9Pxv/zbf6t39lH7R0+a40W3die9Oz+QiMnHVG9u
Xg0OS8+9/AhuFlYM8KjwbkOCduBfjgDLKqdspAQpZ9FnK4uTRS9a3iXFks2KnYnEaTBRPW6IjsHA
3uDmGBsNUJ1EWpU3HwzqqKZVa67iSFwUMD1xsbhMyWkK1ywc497vyZcRrvpziAUQAYhJJGP2R/UJ
nYEgXNuicT0QfpmwwQRoBbPdmf9EVQnx4lfY9CIbaJHpz+F3aOhr3v6jIXBxOQDe91huKgACoAef
+M3yOtmeEcpJxmAvsLHa+Hfu2GwJfZhEEQ/tZkZCrsVuXyzYqG8cD45C9WtqN86OdfZP8gfHJUHm
3NDWl/x19Bm/ibHdpNYYeX9z8qwz3IAPFFXSuTm0u0yc02AQ7I7+O7vlypxoz1yEj/I7pteBzPId
EgI2XSSHXHUYJnTmtZlp0XcS7IL0I37jRRyYC6zDJPoOeRoLCXONCNfTBYlIgpm5AxaVDyIfMbW1
Ep2diF7FUjfoBeE5BNUgXWS3gj7DJ+JSmrRYE9HoA24Y5iOmE+qinhgOt26dVSCv/Ql42oVLS3fO
Y6Kd9o/EG4BIF+EYlha9csiWOX6D6FWfNnYSuFovsJUWQgJz/NBxN4azlByBjVfGtt0LzJEA9cen
8MYlkVhGEUTvnaL7DxNO4h1NsYGml78icS1E6ALPhM476Jg+rf7r3RPGmc2TZMegwkdPNNAhYgq4
U+B5GZQJclUwLX5P3kKGS4+EVDe7q0/nUtwBT9+Tr3z/QiNJY/N3JndgeistKS1A/cLz9EcGDM2A
PjTSw09sF8dPuLmobuKZ6z3iHwFMnDEGBpLLFqnGfohohvKg9lYB/hNKjRIQOudKhX+M5wTkPzB9
jBcZaUJlCH4eYJXiWvcBrmkDTwD8nGH1wvbcJR8cqFX4uV3ou+LCCAJPMHgCyh6VALigbCHfs34N
NmbGE5FSI2MEKMDTloYFZqq/00HDTJ/KhOeZkrgV0wxZ4lItRZKp4FoYL7hviZLMr+L+giZsqcso
ObPyIYZEw9qKXS1eyaVrEBl/MW+newujhyWSfVbcYKQO5NWFyJAoM22mcMJagk/CZ/+NCTK2O6Hc
o8QZ5j1EUW5sUm7uQEIGZj/xavit4LVw7zHvjNEigbjL+aRwmoJkJb5sueTmtCnNiOpQk/mqN+9b
WCw1ojyjdg5oqTNWmMrMZAj8vD1jnUcmYQJcOygrxU5J1sCyqiGKszYBZvxL4ghWOr8UF+5YqCtY
1iOVPWAxJpxnMCLRQNT+6Kn8kHnoD4AgTC8AVWlSwxABQjGfgAAknBRYpBQU/j2vhOzOX1iI1gIy
JgenYYioVHCahYuZN4uoe0VL0vnzHiQx3CViQxRIA5vlJvyhCk5XsOi5H/6D0gVSDQ3vSR5iXMCN
OLy/gLhRLgD2zHIR75ULzH6gK0ShYNIMc+3DvfPid+YONfecjgb5+VtAR4CD4RMtlAiQs0kNXm2G
TLQQSHl4B++tGZm56/KOAPEQ+fiwvCYSuC8OFmBr8ZbSm36AB7yPW/TkAtUTAmrpgEUbSTkwMgka
r6dOJ4EBPQqLEy4SwqQTVIS2xaX5A3Kht83ZADdJz6A64JCQc67aFtjmynAVZAKccA7NSaTKhaSf
WYzBmxs1vFqsmDH+WySAC8qGC9mYS4a+w0TyilPoH8Ec49DF04e2uemgAFnlMPFA0lJMxcQl593M
YOH8jRBJKZBqOD40WHmGSIm4kudWPsLeheLJoihxnKQloSKOgqHj0qiB5U73WOCR+rP4GhgG8c4w
xift7O5Lrhkq90rDqMAx7n6wdvwflheXEyCL4/GlabHybSEOsS5yGR9NUbKzrLgaNkZx1F8hnjvE
YwBhDJIBOkVQ5AewEYq5d9ZFjMLgteaAPUjurD9Kf9tfsc6hGtN7hghSXEFepT++nv0E7iK62U/5
kRvXAQDlSYcEzQYRE7S/AO9kmiBf/sGyBicTZd2TTi5EHrHOlQW9akp92isjUxlcCr3mj3luIASq
6ECAjNJyAVykrAR65GtThIYbnlYn8w80LAEL8y+hZ0qeHC8pCMl6icsf0s05BHdVrCuLQAVDApc2
WnHvxBLmebaaoAGBVTQk8FqKo4wHyFRSegZDJsF+oxzrLSbDq//KvPsX72EG4n2N6IbQ/8UXY83x
adgigDDyPQpKvsNlOtKBFr6xpUjggSlEgn/njoC0s+W/fDBeClikkUy4EPg54J79g6XLkTL5hQTD
P4ZEQlcOtIqDMuEHRltFkk4f7keoRzhmyQh113zSdqK6Lh+oZKgmOLucRj4PFwC4hF/KT+5j/lJx
NNEQAR/havA7UBPOuwDiL1iowoJ6o+zg0/EaBadBgtJpfMKffYEo7aP6UyEXpyvemleCzyRf4p0I
W0SpV2SAOmV8CuPmT1Dbt+QLPvSeVh5/5ITxNfiZSodjN9aCmQJCXZHuozv7IE0mNA93+dk/wL45
EwOd/krUaN3dx6/OB4AKz6wvupAvYPZMY8z4hKhFZU/rhxcBDQDR0hji4/ARO7Z6Oi8zvsEj+fLe
wnMMRg28xAliqSFswFdWnFFnFtHcCHAkEg314k7MdC684sR+zqK6T38csCcjGJf8wCv41OQJTN+5
sGnj2Xm33/ql/OQDqaf2CTjBG/NM5BHhO0fUn7lYqZwn9Fjiswm+PcK4GRQ3Wpji0rEtcG1qXGpF
23CKKsYiswtWcPklCPPiLuVWY0cXlfIvyTD5IKlogM3FLYQvee+JSBTI11A6ECFFAw5MjIDwpWLN
hCLI/4le9RpbgIhNXFmwZyIE5PZ9znScBXsZcyqK3KVWg8VtcPPuy3fgm+FOSPMeJtLCH7IBoKXw
YX1RNEmEJTwTdIgHLgUbr8sZruURA/Sn6BZzX9NyQPRMf9Vw2RMp8gb48cGxubMDUqBRHAZX70lB
zWLnjue8r+p9csSMoh2YXmgICmIxGkzMTShBpY8CExlzgBwlJ2N6Lh0ULUbVYNU9XBqLG8jmFTgJ
xdj/+gsDhsJMnwh5WhslJCMkaX6RHcyE+eUqdqKDVnfHkJERXO6O2qelQzx5qrfC5gdu0Xfm19G8
8s1Nmoz61jQ7B+cJuzzFiPvxzG7190lmuFrDsbZt4ASc0PI3UGpz39W2ULXTmjR05s6rHs0pnLFo
rEDPW8ZYxzI4Dg2dh2gbaLExtpXCiMSsZaop88XExGHfu7SVY++6HKao7cT1VyLVK8cOpHtq9Kui
ocgLh757qzFxPEEN2xSqzSytROEu0cKDAgqceyH4Xd5h8OnJ9W8xTQ8l0st/vlKjIJN8zraKlYui
MZbg9YD4XF6rFgoakx6OE6VMLk5V9YYalXJYb6RNEUbaLS/y//0XbWm3q+oA9DUfoWX7kXyQTL37
AEkMRxOnrGHwDziqIVyMWXi+LDO0vsZ01w4ch8rfkpBf898R88kLzqwF8+4x3Hr9rhB/cGoS0cKO
tOXrd6+HRi7jhV3W8f/vd1PqjIsphpT2etnreVVaAqnDulWqRIb6ExhvdRwJZKr7VlBeV3PdGDdD
VY64/jfGm2aGFohF8FUpHRh1Uvan1JP70+snZ8j+calk9B3/z+/bwtw6XdowytJCj55F97aFSYut
FXteYIb3qgXDzRgfu1bEX+uwh1JryBW2TpYAN1uEnZYWHHPdYyyFVK1e/xuYlzjYnnRTQ9jpE5YH
GEVb0GKT8rPQQ+9fH7aoAQ3N3sKqY7pq3yyxA/L+DZJSL/0KEt/raTig9WEFCJIG1trxS9MFLwKS
8HxvbjRlvGe0xS0r6ROMRllsHAUln5+rA3Eg199aHQh+jDLj0+rjIxYB4T0rIZFbKsptcVEMz5HO
r4ewSXVUkvAqW8bxdb1VvxlZ4L+R77/+Y8pZ81YUDjuRQw6rNWik69zSd/j0J7vex3ewjQu8NCTG
DzHX42Ioob4uLaW8+aV+r/NkPNbifyHm0KgsbWX/+uMUyUTJCn+lyRz0dZP64cZiTgBjR2V7l1RD
t8pkOz6VGAC4Vqeb1yoBEg5rxbuHLeZqbYjXaRyqZ8sxh2uWsGYaG1VN7hUm+i5mH0BH/aEqyMuB
Ws20dkWT9U8NSrkVdeWn4o8N8xW18gPoGMQcRxq6ndBxprJwLk1ko3a1nO7UlrG1JADlB0MzmzUo
XLrTzBLhs2KVG08a4v0Uw/OVSnAPr++tS+PE1qXH/1E3imLdZdzyZWV19zzEHiZsrX9OV1lLy1bH
1eu/GQOk8IxOtmnLbDVnUutrG4/gEokabV//jZ3AWbVj95MH1Yef4DsvaxqajFyCN5kMynsSYCou
+T2qT2+gMcR6UTKZCJKeVBT97zKjTvnA9Z9vad5u8vVxhbj/6pn8L6xaXFebAi5uXFdHSzykJjPX
JhsQLLNUthjxO7MHrJy9/pIm2k4PquiLeSWrzihGLErqClKpNuy7Tov2yeA2DQaqqTJBO+iyi5rY
zIsq0hJkV/wY9sGpKkANsWZjEHBZXIKg+82NIP60HFghRqJJ+JLj6YJdQM6gC/VGS5rRQmXJtFvY
EwfMF4xNXkXnpMXtCV52gTt1MR5xsfIxPvPgmoROhicaYzXKnNmafhtWb0HoG5C/i5HIFnottlty
gKlnh16jd4pvWM5faqg0Z1WjQBqTkYyyrOBNMlb3bDuXtMrxwhIPgxYZG8+mMK+jDvwTI4HXgzrg
DiCLB7tm8XHPQpo2lyPUiiM+f9kKN57u4EmaTOvZsveRH75Zse9txsSW9zVfaGcLJClz5AMGT942
TTDmySEaMyUsg9gKtZsMy59uHtpvHM9MdQjcrgvD08AAb7nU5F/PbJ4m42FJicDOaHatQgyOFnLU
4Fvi+DSBu0xhdRrk9r4OxW5oppWUQxbuo0FltHrxiHWtAGqv7bs9MNc8d0b1nLK2E5NRr2mLDZiG
x+oyrlUZqYoTrJFjqbtel2Xo8RXI/pjWOw/xoB6U+tps62ml+MTBzGKwLRcy/8Ylk+EMjOngy79l
YYCLWOCtNW8KTq+HSAn/ccfDhW1N6ZLWJIudl5o//UcxDsNPV1NPMg9wvIy59dsELTbksmptdMdo
DrpuQYOoBvNNtiSw6CFWVkTacleIB16+awb1wy4L/1Y4toOhJOOV66CX3vFOPVq0DpEsEZSdIFwW
mpzcK6fQt0Gl7Koxe9adFB2jbBREDmUcSBZIW/yJprZc9BcCpLqOy0ZzcXnv/6VJeRk0hZq8QboD
nRewFVHoZJj9gfGJ8lLNg347dap/bJzoTc4U/72uk9Voaij6LLAasgXjPob5BtIn/IaAtqE6NaD6
UgTV2MS9KUv7fOUYsrTFAq3aEwvyZWE00pUsCNAnjBiv3MX/orFomc2KbXESMWxJz8L+XHmUf41U
Se9MpDDWY5Ayt1fWpfcCS++k9t+UgfPs9yr3JSuVuW5CuXCYbAN9hgMZIJ1kY2dJ0ICylJuqKbL0
aKIFgMam9Iv6rcr14RhEDWM1xYPca+PRdOS3TM2GjVN8phBtU8YmJGmhPQwGo6/r3nQgWHB7BaVC
24Sle+V8wkvu2m5l4Jmo+S1pt+XZ2HvI6cUYup8+RwAX0h5Z21MKhcq3GOkXT2+vhxxDeluWo8vY
p59xgHCwlhSW2eiHJyzgIdtr3fb1q9fDMCmY7qSMg6rH3ty/HpKJ2BcqGPq+/hv4lbNMKxByP46Z
UOYVt0Sps7MvB/970IIWiJchcusqq7ydIRuT++Zxk5+mCm0GnFwQfwbUrky/yei1JTSVqIQ0rZYP
bWs2B621k0Uo09vTI1Vd6XisoQg0A/yAvf/9BPecjNcP13Zv+4ehFGx/R3OWUtNCCTNbTBm0JBYG
YuZ0tWoHpqllnNQpla9pWbSbduiBBcUfsRXUF+bQSfMa25Odqk42lav4cRLRKG8jWHCFrix8XTaP
vaXHm3ootbVZmRclgddTZ5YNzW8MOowFme+odH53TiZkaqPvy1tDK2jhexCpsmhP9sitG3vKTkav
/KF0YEyt6t2sLkZv3EOLmPyKGYMKsHZn5f0m9Ip4N47mAGxupdDraDKyeQy4bRpo1BBATL72IJBn
ad5+DJEq7aY2Yf6yXh79MVtHvacd8o6+cVwiBNDUUT/UU/6/h7iWUxIrBkOGwZQdpAZwo9Y6e5N5
lAMShURoqOW60mA+jZNn7EiGsENoSfCnrr45jh39StBEWwTQYDr2LNGpavM6zPdDHFqXQS+jZaiF
DQRw86S1QfEWxzWzLgs/Pvclg6HUQsdjUh97ZcUACuSSoGImOSsiqCpfsh3ph4l4NMLhyKuDPC4G
XdMPHmt7o8eUIpNfODBdTGmFN5999GN1TZr03fspOBJDtfvZ/yknr4z7wcJZYXCumM7OiwkxHcBZ
IIfMBW9Ooxk8VYsRQV6CAoeNeBP16b6pGNviqLCki3aNc2JGw8O8aiBTHva79SZn3DUePfO2VVeS
HBtsuitVUt8KLUNv+84FwXOgB/1RNfqK2AEj26ym6q/DmwbOxgTkS+6UJeZX5HffRavTi1OG76mg
eWeDi5KPKjh/HlHuoATOTETALZ7A3N35xEziod8prTkDyFb+JUDa9Rmn66Zcpf5v2hNHT6F9K+pn
UD8jHByGD7QmbXyLlAvzVBPlFqZXv7uo4V1je020U1Vd7XTvWO9kAAV0HmoKBE0CGtWgLazIf19S
RZC/L/SCwIZqx0ReUgRhbcIge6BLv12R04LT0agEoUn3IsMlWxWk5HrP7wWBTBMwHEdraAxsHHvB
4eWH9OesQNTyRxiKQ2PAXO9lDS9r6vB5IEYGAUxvcKABhAEyG3+4iOZJb4WZi3NrmYGMAQ12eniX
oXKTtviQGMD7dHbWvJo/SgSLQ1w/eDGRIW039g/PoWKkwh6u2CvgmZAOs/HHfg5XMtgziHKx0yJk
JXOmFLX2iY+TAejVe0c9oc5DJwTPX6qO0GWhLvdn3htLMyASE8Pwurjkket8gZYbo+tL2KP+gjDy
gbFnC/ewi/CqV003RE6DE0QyH3/wXkDlxoqitXaQ5sO12/KW0i+kWez1onmx6+FPmnPn2jIbg+HY
M92Y17S3EKrJcPyX/QNYiE4ODnX9mXeCLWLDo+Yn3gIPMjTD6/zXPA/X3sfMmT7lfKIHGgo66cT5
T672Mz1bK+MwrJ2r78+rD/XfcM1/8Q+AVAoBRBjZLDifw/9l6byWWleXLfxEqlIOt7YVnY3BwI2K
NBWtnJ/+fFr77FqbYrHmBGxJ/XePHoG8Z7fExoFWkV8U5zMECbh3YTlYeMlWgL0COgMT8la6YPo4
r20g+0YBv9Z9us6/yuLTYSvHAXDJTHcGqpcCxByG1oyd1iauoNhgvrCbbtUXu69FJ2h5N+dO+U4U
Yrgo28La6/ENR2hefM3F5/UMHneBgZpCc4D7Rvk0yGcZHTn3GvwGEDLrRQofDVoMrLLARzoXnSbf
E+4u3bbAPZ96ZLhQyPH7kJzcuEbqBeI5PCjogekOIjenwTapj0Xq5/96zDhh/Nzl4s61SY0dTDDu
+j6x56fDkiDMsPUjNtOv6h99uQwBMCRJSYQAR1Fg5Da+UlLNCORYZERDZOEHkChOWXgbFjqRV1FA
57qNkVkDajb+QMZj6RBt2udvoXaBeQ1/70Z7R1AUfpLwjqvpppDOUFMRCRCUTdDC7Ihay+pOOY6H
hZ9157BweA544AgilV82RC5k+lZ/m8lq3JR/hupO8tekntdKNrncappkV7AAKMOHCdZaveWxRR/Q
nOAy8AhM39z7xGBibY+zLpkWsMOxniOCm3v4OdjW8zIWXH4kx8CEc/Wq5UcBsotox81exC0A6c5b
84vDIjcIydw92HNLXANIYUDYRlS+YjlRVa5UPSzlPVb9tLb5A9xY/HmNfV5pkOCyxVGVa8HjXndu
UZxmlPQp+h6repTduU9g6KBzQHdZ8qnOb8W+uD8Z5JzV9gifjPVeulc0BEQbefJUognZI2zkf0NC
itlmgiAFVcs4VsI2Ymsv2UsVJOK7xN//ltjIjY6eveFpvtH1Cw5bWX/O2dbxmIZ3TT8L8jd8efx7
6e0EPACxfwEzRzAcP1QIHKI9wy9Iz5h9JxM7Kp/fRhwwQl4OhQlZvzzGL9kr0b0KqFaE7fO+lYlG
bsmE2Cr9PkkCg5uuMIJBP0rfPWg0WQFy/CuWX1V+hSjKd61lIKcHuyCu66af761oD4otmzZm+A2h
VvqnI1qHMf+ZlT25ynoM/MbTqmHyee0eJGGI6S5Xz2XvyzVmIgY3pfiiHxbC2oc/fgSqtLLEoe+1
0z656NUEyeOKzWTG5ctvFWkcxVf0vIWiI2RXOseycnLNN/bKAdpfHp+GFMPDY9P/GySFl/JRZt/G
8NeXX1bzwjVRlf0oERvqY6lY55jCcIkUFgBwZVgDsYUmg649CFCtDHoglGjWJnwTHv0rbyXJvySU
41eDO8YWZTApvnKJ+5PxkWfXPH/XsUtQNziUNd01M9+16oO5r64uIWvKYRPty896DobmBcYl2gkS
p4luzvLTM/lDr616PL1D6XV0OfMtnr8b495reAfcFzJB9QtgkhmyQcGBn/hFX68xhnxb6gde9WPK
fuI4EfDDadnjDLnKyCXhUFn7Ljty09cwFWaIZLZ5DuMbKDHbpPTLQCD4yVmikzN2VAUsgh+G6hvL
TgYvqXxNuinzX6G7E5TIjKyWr6n0cXLGmnP12DSjvyT5FeYftcdY2cXu2KLNIDY5dioOOCwbSDla
jZZhCu06FkiYz1+W2DGs/fo4hSsrRHJ4OqVsKwmYb9nEnC2sKLkMklcCcB+/tccyODR88KIv6SNK
kblswzvfOHsdYbDmmGMqLwRnFeJ1Ej+G6gctvG74gvQRWsdpeK26W5555rClTBAe3BOLaPxreZYx
9vxMz5OXfxOzQ52oseuBT5ZuigdPkGDcRY2rHfN8fvV4UIQ7RCAFu/vRN9jraCcuH6/2SX7OLaa1
VC+N7NWDXca/+YgRVn7VVsRq20x0f+OPBhvoZpkOnaEOh8Q0DhwvreKMoPP8/Lo84I5CNi5Prjmg
2ZFfFGElZjvk8QkPSbYboGS6Hh0LKvZAJMNW+xRpzE1mabT6n0HC2SLwdiyCL4cLN+ddjoOeppF7
PILDgJFBj6xlm50ojrzrYbHNokB+kRj4NxgziBUSSfrRVLD1NiBoMMmZI3Rf1KHNHABZI4RuUzBP
wTj4+AXXdJYTIbD29E3oXqwfO9WbX0k1QOCjzYeUdDS4NJ09w46jgcHmDvY3KY4m5g7smtuFkIR0
uMjJ1Zr+KZLdwurhwWyT93RId5r2lsundCD9yBbpn4WRZQlgBEcRJzpjQeU89RPvohkhWgz6kSw2
t2w/+9FLSFOkVlq7EjoQakD5fVaCBFvP4exEoQkM+6b1FzVptiXySp1fS17uRtz50eQR2gIhDL+F
8FJ0h7j84WrTJBJ2tKlfHWJrM3LnB8qlPm5LjHNk4ZERcltg5TEcDIiGueWVkb+OPKK62iByWJBB
MUEV0lEGE/VRnaHPho9MgYnYIUJCsjIFxpOTgHTaSPAiNv4ZpwomPDhyvAviazM83Qo/HKFyn9CN
iuy9ka8RGvQcrqtVbFhUHNlr4/3yfJW1F7l8QfS0Qd6N9cA/VfiT9YuMQpHRs38vu5uZvYTVvFHe
VRb6EYSX6XkuhKOR3cQ8Itob/71K3JkQkROMEQS030a0j+d9icGkyoKrlAV7Ae5aWCaVkD4K9Vv8
Az7pP1u8oDbDy3xcvp+vz7/4BREY57T60cw72W/2lq3vOg+BzwZzLXs+Tb7hjKc6SN+tPUyHV7Za
ocp8S+O5UR6Yfmk83nQRJKHCVkwd46F9j39cCu3Rodk9Lt7ySM+psDP/BlyZ6Dh9zRn8hTkceQbO
u37FqglmV7aZcDEfnElzs9HOZTt+mR4TsciMncQVtmubj9zXlPaG4nEs6oJn0v6pu+exoL8ybZ3T
3HS4SfncHLwos+m78NqN+5M4+LS+9DmailHMroC2x1GKt82IumqTw5KfSGnyeOAsmxwrmkIimS1K
4LyjA1TRI6W2njF/px+V7gokhgnbGCOE4RTK+5QXLdsCTDkKF/z8/FQmAT7ZY0WdWD/W2YVqbMGS
J1kLYY/kmIJbDx7pCLggxw63yIIzersKIKFN96NLtwtIgc8Z03uJQIn2cDlCGxdrbzEcyqQmYnS9
548RgcWR25avuG+wKUBEjqoAAyqpcWDvoi2F7qoy1YvHUrWfrU03KpBvggMSuX9SIKqkL7t6GOBp
DNXFQOzNKg4wopHPWMZ/iC8gkCK2b3gcv8PfnUnNIfuExfiRKSLmukMWBG2DPwWDUUOc7wt0VOOR
S8i5y3+iX0p7DBq2UQ4QuXa9mEcM9DjQI/kx8abFzGGLmJtPuYloQhAvSg+STwgRbLnk5iE2zjGm
d2ySOXXMwtWQ1VJJqw8c4TTyFMxdTu4hjjS/fEdjP74+P5nouKmnb6ZvkrVNNgQpxktb4c2MN2w6
n3j5RzvmMsBw7Bv4CkY6iLkxPwDfZG5oWw9qHzIp2AXxf3wQWEPwmmEQdRqCpx2z1joXWpgCbOjG
uQbPyJPQbVW2WmwnNBPjOmTxkxmbGBO1G1ge7wgp7rq2E0maO8hf2L4mRJl9KYtjQhP5F5E9SnJS
tA+Fk9kR1UK6B7IItK7rP6plawe6GhPJEURRnKMiyP/rYyfqnJvbUL/QINIt9aCZ2m7AHn3HYURK
pIj/IGjouOXeLoG8EnovpO+7hGzKwsErveb2Fkjy3XYpFRjJPMKVgMJAAQWj4eOtkbbkuOKxTiMt
lDRUNuJQEk5q4YZxNc+aFaJc2Eb0CsrG/C2+a2mvf2iay3lmfFNyeDisb050zrgFGgWCky/9i3LQ
XMJ/MwssrN8YIHvXwN8DF3Qc98ddDn8byRp3MCJJGB8r63LT3avL4o8s+Bxr334uqdNnmEtsOU7h
gH/lxdbk21VgbmtkQrbHdXuAWApy5D5Jg6rtLLfbyecq0ARrwAsRCqRdh+nBasuwJR5QpKt6Eb45
jQC/mJBIEZiIXqO9TCNEBFD/QB94knf01em7eNQE1MU7wlA5S7PxMJyVZCc8AKE1cTfipqliVQkD
aFP8ItnvQHNNb92kkf8jblEy0+Win8+VDZ4DIwLX0o3SLX874fgedgVSuJUfaJefPCRyZtev9R+T
KasvhdpG5hECmRLq1zbiPIWIYLKMtGPzWmFEV7sUHiYQjBI71LvNSy/8M0lf1txm2YmoRloKC1ii
E2uuTEH642sCZuLpfpFow7dVuauAIwmYpSOs3JDM6CKwiFMUmTzXOsQ+jiKkFWtrhlRo4tYL2SG1
/twFkGTV3lVzR4538AJBRKC3ieFXb/o8bTBq7kJot/nq7ATFDopbaH0hVodLg7slxlMoKDEHBmBC
eLDO2Y2HUQYljANcnBwcGzvhoKQBlbEhWmOCAekWwmEV4GQOdguy6DxBH1O7hPUNisjtjqSkx6QB
2ceGMoqNXK99iDJn2sBY4UtyALFGI4s0Wx9+tufISLGYEcJHIQerzPuHXxLwOkRws0JJrrb4qRzM
1pl4ZJWfu/p/0Nk4jPPhuMdW3WgPdLm8iggWm3XGbDTD2FsKFulKIGA2O6AFuB8/aeyosTi67CAM
xZmHGmhXQthStmBjsICULFCjrzp3KFkQgZTQhq1WZF6JczI9IO8P0OZsJ6QUPzHt28xnps1a2ZSZ
k6Q212+8ABWhJqO9ph7RCasfuI3+ihwd0KO5xCGURVBJbp8P9SP6o2LxVVgSNNmclnXkjepaTCgj
8Ja/qXLMIkJDhLxtwsFGYwn7/5p8pi/1X/83jp7yXR+JPGjOtCk899dOuPN+7Y39cDb22uFJm2IL
gEvE1tGv7af7eJMOKkGs2/aWGdvCqV6M78Ih7cubPCTswDGmX2Y2TZf0SD4permjPAjoPqbn+ogt
Oie5Pzzis35ZjVRZGP8B3MBw4+1K7npm7nr5is0llLXetc7lE7M9V80CUXIJdJu4KobXwMlsgGM2
wlkHLWSy/5dMTAe0lM7S4bz+ndTbprU7mNGw8HDhKohSw098pQQrMTEz21GE8Wx3LnqiJr8Y+rZD
Iv+Jlu6JjA9LEQmJCMD9pWt8U9tr5muM1xE21ohDkOrapMYLytaA9JQDHBWqG/NgZLCPURvvFv2z
U77C4cgznTFkAJatKeoeSv/67/lJd0fh6qkMgKOwHBcyIl1BpnPcihDbNVuAPt67E2IveSfDuMOS
GWtQpD28BNXtDLtRdwobDwsdli1J+xBxFv6CNL00O+UquxhpVAiKjJ0F7IHT5IMlDuSTJ40qzAsC
KKG//iPeh4RtqQkgo4grwXVk07hVEJdEZFG/ULTYvOcCrmGrQ5nKARnuS3Evth+SuNqXqQp0dk/A
bXLZzLqHORuZk1D9QMWw9wbqWS3PYKiBAPyETv4AcgpheFKzOSLJaRgcEJT18F9vWxJ1bTGDrIEe
m1zlDc09yAU4JT0fZ1XLzVpeyyusodfyNkHWE2xt2k8Rx9B5Mv0qBmXdKD/izEp3O/N4Puk1Nvon
qqTmh6FkjYI1ttG/5j08xlgpYssHiZLBycQwxjdnm6kvgx6P6BRlEwxGJPc8pFDNcN8AKK9ui/Vj
3LD24UTuSAPhwCU5jMYBWPsv9HnemEn1D2ZY/um+OZNpj1B+WtA4uk19HTn7Xp50OeDWW35M2R3a
f4mM/9EGDUMtB6q+xwamEgKDAxSpAqMyty83R4hiZ8PN0fj1Kbull+HQ+MVluHQv9O1gC7xnLTol
ULIPZmoTGBcs4KP5XlXsp/5jRsNirfL3/xl+cDnYHwN74gue/lM+c1gfn8ar8Kb+0oBV3+Wf9s12
650jkvAiwBcx2o6fEtC0tW9odUXbXHiGNhy62Hw86KZ7DSQZc68jKwAF6wt6KDxAiClooVgBmXnx
C9Eep/Kn/qFUzu/J3XAhAcMoZDnRHoa3/9m3wN7TgvJuBEhJ79Nb9LG8ibtuS85neTT+SAmGAKTY
OX5Ev9Ib7GCoz/DVFzu7d2/6D3smzibqMDRUOuEUwvR5ueoAfTxkd1qdyE2OTLGLAaJykj/o9/Jv
AA/9t/MksE0MLCUwP4c3LXnlg37pvuMXRqa1D0Tw42mqZ5WUJbaZ5AfDKtjOVAzdbRGoT5v+Vap2
axl9kf+0g/km/9cl4dVWsk/RGSp31KwUnj3Bm5CGWWpYm5Hf8b+n+/9xTKj0MJhQcQRpQmIPXeOG
QLuDcsg/mgv2KQBqxa8Wu3RNGKnQaFM/RkTdTHignNUO5HpgWKJH6E8MSwl9HE0icjAEwd9ciZYj
AWkQ14aLCdrCSuSVSY6RjkafOs2L5ZVo7QszAC9Fp5nCr5Wkz2GnDGj+tvRiXxoruwFe5VZdmK3O
VrMrLnRM8xuvNUYHBiiHbwbDwPZ5419IHBZiuz4RUqhwLuPomBC5twnJUKXa/ashhLKdwpdrwX9s
C2rYYIQv+is0gATB6xHZIXjonOKDVy/CV6023e98Ul/79nUEj13FG2s/uD5lsm3UtqV6rIkprv2r
+Le2tCAqUK3AvlCkAHqBE4YHeEzcwXENm3N9gUoB4XQj/9FvJjTrdJfVjqUSpYkhJ+S05Y2p/xt4
vvNz/1qdF/CLZpvto31x6e6YbUFKxUQHEjCGgvomZPKx3OouovtvjjNe0MsjJ0nIWvGMBYftzl6e
Tqzs6INV6P7RprrkLJI2yi7z2IFajvkm3QG105/wjWn8stzVV7iSAvfcn/HNRZr1LSVz/ONTRdy0
kV9Fhz7yuRdjWly0LuYBDlWduVq4owy1DHKqr0LKRJfHKwHtx0UfY9oXGu/0vfngVmsu47TL8Y1G
gnAY7os/H58eMaBv6r8K8QjsP0TrmR8Vu4rtKlTgd76AeRXnLvsGqgkyzI0puRyPOrCSk/tzdOTo
KnzthwKqIYl4B62nzIJfUVo51Tnh+KSGn/5Tfgk/0W1x+jfhzM0h4U7mD4f08jxRAYu7/G98678a
nH5QvfCm/ZPhIgAxr2/7up8PZoIGIILwMu4yshb2VL8gY4yaZP6xzvPmU/6hvzHFyDihik73y5VP
FQbR7mJ+YafJ7cBbYb41FXowQrfWG3edBRCzECQbzF/NZfCrj3mhktevoJcpWD7idi4DjsJO+aMd
03VNqfGMeun3uh7+1XHP+WuBYLgSLD4bl8kbIzEisDhX18qCEwrQDXIofJhBZSjmwB1oBx+gxdy6
IML9lRMDlilxdhIzEwKcD/GtuFvvye2/9QdgOC0hpHAI54H0Q4Z4xIMX2g317lu7Q4DRAfiwFB1x
CMcOaFc/auR8m1bxYg7VB/I99Hg66O/g8FEh5BsbafBBbbv2QZxuJ1SZhkJvsKrDM0aT1MYaaA3M
BG/cIfVs2UANNspLAaEfW0TSxZ4bDDj4S0g4Zb51u//lh4/JMRXy33SynPoaQumDqPwW4dLQbQHl
Ptiwj+vnJrqon0UmZpOnNZsQs6zFjtYTeiZXoz9VH80HZ2n/CoLz/APlTds9dZ0dowL/crDrbleC
QaBKMzYsp+vhDmL2zRZNNA8mjsQ4WXDJCCTOfZJzDYykwGOgoX+puLK/jeTSaJBWA8K3ntMhNQ5a
sn/qAXQY3JB1dPGpTS9FzHYs7rMnysU9VIx2OedcEdp8gVRClwIWL3t4mYrlGZ1XJbuotJ8AQSp0
eu73vThB8HAxCBWTgF9lrfU3C9tC7MFab2gJug56kNXVnt3VtX3XkHBzUZLXcDlmGe7uWx1Qo72Z
2CXlvAQMZNgXbmCwP1EVZg5fodNLcEJQWJ7vhs6WIPtDFimu5eLKE3M30qcdw7TOsnPYmV/cXGMC
tmPX5NZmROR52eLnxusouhPzIp0CmpsGg4+9JO36J7cxbzKBLluaqKjGPwjka31oG7zeKRMGTgyO
Fbky3QuplZ0f8m1vyx1MhIpdM9AvO8YUzuAFesX4/FKQPg4MOemWRu+zvrXRdVG4GVbX4G0t4unh
RPmD96NwV2i+swscFjC5GG0WdzTXHHQqfgTpG4gHlzpaPaV3awvSh3aCADCfNbLokEHFGf1WUlnE
Ci6i6tfRvJesxmXTJ+kfre5BEd3J+eQWHVloI0olINmM/6dVty+zXwPV5BOfCjg6ZJdZx0FqznE4
Bk1xJBj8b7GSk06aH3m/QcO+wKyRovPHEUGTKTFk6nGYB1t+skVTl7cmxXGG/+MymRTE0qd/vYGf
BiIJ3iRTe1ErAf1ivn8ursilGu31PyfgUFNjQGv9KoQ7f2dpOcwQFVnqaS0bYbLN+s8mMWmC09cW
B0DsgB1S0CL0PRU+K72F9b/oibqxW1kTjIWrpFOCtOMuKqtvj49io+7V/DbHPxJS2IH2wuBxjtjt
KURjExk/K9lxNGl0W0CFhIItaEeL476e6pXTIfrGDA6sSRQka/g3lEODjUkvUuCCWpQvFuNVrlr3
9qmiblNOlUmhYpjX5faN7ehAimrfQYnIugQlA+od7AKUcr7EEGWZ5RqQpzSxxyXFOBLjlRQoGo16
pEjbQWAgbFq6fbPJB6eqgPgyPRjz9trkltMkoA91MQEbKq7OJBVK0a0OCR3Of+IhDf0uQyCEFjRk
8hAF2alaDGdjfv9gJoicUXYMm1P9zK49pHNMfJA7ngUdf66xbcO7JWaBPmUXZS6qnWQ5El3jVwQH
FOw1ADZlwIkJHDPiyZlUiUofzaTaV71dmoIvN/gf6M3qy12h+a/z7j5jgp4m/WUuD3AAnWLGGk3K
z3OKepTAnVmFfAZ820g3XRbdUtG5bxAHbmThr1G/ktiLQ4hUx45zoFceHRF6BDyLtwgrCE4dRF24
BmncseQ7yHvwhTq/GeHeHD4W8VtK77n0Mh4rMwjLL9hwPWy5VNi383tGpcnLP1WF3L6zmkNbbPOL
igJV8ilyjMd0JYx4GHewS0Y4C1CHm3PhDU8I6T4MkBnmN8pCABZ0Fft2OOrJJaFH4XhRvGy1MbAB
nhEtyIkXArWCsIJNw6I+maJHC8jkSj6qwcCb01WBMwFKL2yY/bjDQ+UQzfdaeGtYs7YMGn77JFPM
FeE2i94MYiQeG9PXMSofdz3MHznQQZNn6yURLrGJj+dATYY3jdl2eelA2ENUZFREyFzY4y1IHnvy
7E0phLKBcAmIEjoNG5Jdmf/I0115XpV1dVehJdbdRT8/EQLXLFyJ47RJ2ySK+MBCfaQ+af6z+BZI
HDGvsRHMXAaDuYiEYTa/7QgNBjjQfYZvWgM8GjOmH1vpHefjaZsKbtSw43opLB9DbgLL08i15tNK
K5/sBA3jDB2OxZJTifsoxtXQOC/whnh7rKsl3obsMD5TeuGODb4wnowiBvCUEdRk50Rq550mCx95
o3kmqJ0zWazKvDyiJhBm6OvKPe08mltRPBdPhqDOV9RD+SS+bROjIo9tmt2sdHk0I9iI3nLvLop4
mHAtym1CzpmUxPmKT6xcEUAPZx7poK+ISAS3ce9xzps0k8y704HvM+2SG/9qdUHa3PPmDiSbdWx8
4KHc9WewWN6ouOJCBNRNHn2t2w8oyOU9O1up9BdM6LByaHf1TaK3lLAou/WL19ukQ0vdNnmS0nJu
syvuSIPy0jPAGzUDDP2+3hqvRF+SaN6zS5tSTJysPqDj1ICVFp5jpex81oMQvPPsTLtt8sPZ5Teu
wm3X75X48FRcRd45g+UmmT9ErIogjgWZvlcIqo6OWnVXsxddezfbA10ERzvJsDU3nrwc+ywYrLMY
cDuiu5CBMnA9Sr4E5UDIota7oRxUwrHMsan2BGJ0Wqey/Dk81blXytwkngmu0Dj57Ejkn5puM+7T
5JBLO/PpaYbbpqSSOJHEgAD9l6aqBl8SzeRnekcyxLMpyq8ZajIl4HEb61NseTX5U5wEtDqYKsmH
BnNh6d5iby5djeRQGF4Mad0BK4kUJslQZx2S9fQ1sHp7XYpOmTnfBJgY3cvAXc/iEkKSuUPdtkt7
7hu/KD8Mw4/k+5OQhJa8xS0Z06Wk+1191cJAnrF8vsYl+99t0wiPQrLeyuts2goMOGwwFVskdQpr
PuZsYEToh4tv6ljTeUkWVNYZcv64782XSjqUvWMVLA+8aN1HnFebtnS+yep8FwkflvgfjEp8Lszv
MNKuT9KZB9fCnIzFOesIMKJdrbDw8SEbZJM3oRMdkGlOHpUc/mebs5q7TxwXFkQYtnmOTlFE+Q0e
nXswDBYhaEXfgh5FUGtL2EGOU+mH0hMej3OH+Y/4Ubk9VCHY4RHCrSCDX4ZBlPoSgebQPCHOBVw8
vk79tzFq4D4yBo6itvyxiJ10dVhXWRov5C/Dr7a8CgrjDDS+AetLDEfXX4b+haK+NC6V1tAD6AYr
t2r0jPnQ6cdIf4jGBSrwiCZC85fK4+PEHoPRmXDjJXxlsbfga2F6RuNb9XGYHlb22b6Jy3kQjokS
SOIpNW7JMxCFU6rbjejEmN/qJ2E4SXWgoUuhAcQqnNHzJ9mrtuHwsCedk8buWmOQwtSnmZVEuQ/1
fSEEdf0WiZ6VvJYRxQdbqdEisBo7ITz7omOXvgp0+8v0UkwvSfU7ITstpdo+qsVf1QXF2hVH8Tad
9rN4VExfFC5PSLMoU8kXIMphT1jjbJ2G1oanVHUucZkxfEFZOfaxoyo+5KXYCbEXV871iB1LXTN4
SuJyMcT+qKXKtQ4k45jgSUX2F330czwTuVOoSDcg9Htd+0LpZuFqPSGzT3/kyVr/nRDgZRzQoDVL
flQKv6NgURchg5V2LXlhgIx8W+r4zfA3HQQUM4hEkvtNsjMIsmKbX7MiJt+EXQR2yi+F8CF10M08
br9ZoWW5PmcsaA+C5aYD2VkuUZESVidm+HiKR4lVdRaMCGSZwHrtnRDrcvGN4WEB9Fk1S1O7XI5q
GpSyJ8T78E+XZi82haOJA2Z6q+a9GB95G0MWs9aLIB+U8SHMkDzcN1UM6EWW1uZeXJqrpP1qLCJ8
M8fO9JBZiGpcarJh3gjVFBN47weKTKWCpsJPQWbrtIUrY8FQ4JFpLCD6DQdrQPSxRciCZqedDeJL
UZX/O4v43ksfUJohO2WzR9JqXYN/0f29soxrjYcUQsixpYTzAssyF4AjZCtJ0Uz5RYrnp2b4JoN/
hYJhA2WHOZY5mFHPiPiDKPv8Of7IX8v0rD0pG21bwksIMxKiq+0nkFjLYLe4MEMU9uzwCeGJ4sOf
2XR8dwQFEG1i9ubM9b3iKFBQUGWymmuvIx4Jz0PZfqWAm3jQg8itRvYa20e7tghgwyPxHa9gIz03
6dkQv5/6xWRDhm8bizWi7dlN3Ooi2unCb6UDjNZumL7NIykncBOSYNmHMuJtHqwiv080F+Nx6k+C
8amhyzTOKHjA/VvkS5l8HnScnPyneh3RqJnrGiW6jXiARG7Eeq+8W7xRgq+n13TwarRDjzFlysrf
W6zVOgJlWaCLWu5W0XItYkxXBwQX2iB8dL4ZlGyZlIB98AyRShNepf7RXxsgWbDmJT+n/WMdaFIB
oA6+gbzv8fb/m6OXvPIm8Jdp+aVdKkIH0RzNXKETK3pHXyLlB2W1cblp6sGs9pEacCHK5J2Jfs7R
Fh7BRZmZ1nGt0vA7cjDwZHHPzj5q/9ZtVsOSF155E66o3EJmmorE3+XsEPGBpsxyavRby/Abw5uo
LqbBqLrG251mnZUcPsbsHybrzNZHOafWppjIDroNyi2xHsPoyrWDCDfkYlBdP9L0oEkHA6xNOejo
iOwiStiDkISuBzo+NLnypRe3eMENs2R3rTxqTGZYfsBtYzUMq4ZzLjRpVN9hv7bbZ3PQWjeCac62
8LZEb0LqKA2NrtNbb1pyX0pbl09V/9aGXq66au9DeBhql/FHGhwxDvQKrrDHZh2tIUhopLgdghdQ
26/qA2ykeSFDvdoVGXoDCIJvLBS0bzb3pb5jDT7c+/8eewPCUeem8F1Yu1AvjRRLQN3LAeAlJiga
QRWvmfC7t7AIlQI1wYu1h0bUi9lfGQzyFiSCqXk2L8whACMz+068li9gyJBFuBwFWgaQPhjyDc5P
K7hBHMLA46ke42OsXcBotPaDUjNEDAuuML70AHBsPkc5/HpG46cZYX0JMtuqHyVk9ZjEMNXYr4wz
LEl17s5e8tMcnuCtlz8s9baA4+IdMA6v2vNDmdgN/+NL3AnAlDQ2wCJjeTKla46HFBti6TqxN7BA
tfuwQDQQH/P5kVs+Tw5cQrncV5ShAgspQXmzcF+mKescOA9r6yNiP4hHBYgW1tGsRtlem1sBHYcc
RNDlQR/PahwQIKBpxxxHVfrSdo+6Lhuv8KLGKTCJDHy+PyefKQNQqxB3ZeyNhi3rh2J4K9bdAKKu
8dCMB1U+xca9sy6K4WgEiPwS/EHD7Qow1MN7OV2xqP1OV4ujyh56hqLV8SJiaY0gRAUP31spU1ug
iD5+LWHvPtsKX7hXAoGtxEfoXmhBCnRQuf2A2Pc718gP9jLyz6FDMM+ypivPqv6uKH+6zmj5FWM3
IeBscASW0mZ0U6/tk9li10FKtexG9SbzSskTlRexetWNA1Rd1KrPjLf0Vs7EYdtxFcTpXRAxkPHg
Muv0TlMght4QO/D0FwZHHOQBDID2dE5Xh+v3FP0hDNTUn6YHrebcHfgdmAiliQbjOMtMOScGA1EK
xsVPouP4BKWxyd60oP0WkYt6Bs0Rz+dOVhgyzunodxRfUTuG1q7Fha7YgZsSflPOJpbv+LKOxIpB
ZZJrWJV7uT9YrceWt+0P8Xoa22yzdQkmn/MkhKTxmsZrmYhp2ABiFMbaQJWvZnUZSNUYiNlZ4eg4
dLXmaHbfZg1A2y6+MsUQHv182gNmXZr62EvruWteS/ne8q3awDDcSbimbGUNk12WlpwWtkJKfW1Z
qY5Pr62d3nho4ymx9tTTHvWe8JoMh74+0Xow6qnhScyQzB4GvC2TbUorR+6F5DlTHzwFuyU9eNzn
IQxrF2VnCbDSxIs/ACvTxgPHZPrykxXmWyezxpXyJPgU8QFVWLUyQUMvEE/T8C7gHrawFYacMNfO
YP629YHdDCRdCb+u+aAYWG6Rv7F/QosO3yrtHHEYljeYDKPsWJUNC2Yers/J5ZMovVSkCbYv00jZ
pqRY2d1Sz330kkBUi3/hqo7DcXq+DyPLAgZ1AkFh9BiNOyeerjnrRNV4nXUGOYQ+MFTXNKTBozaz
1yzkZWeot7L/GhEIKPYguKaMjbi3JKdR/dSNq1j4k7QvIg9nw5kxWqcWMxXaEOSSv3qaXdFifM26
b/krlN0O6/X+8Ox+5tyThDNLIfgA5bgyhQzTGbtzrtDSBHro/R9H57XcqhlF4Sdihl5uJapAzXK/
YY4bVXREefp8ZJLJTE5i2Ya/7L32KrrFeLd+aVn9ueuC3Cox7Qa+nd6sQtPi5PD60tcSr/8f48hT
R4ORQx8kRB08yrV6ocQZslBOPgzVRgqD2eGp6N5SCg3toujRxibIa+jNUCnZa+LmNTNcCmONkFpI
K242cN71U4rswThaSdSl4dofH/21ydmW993AGFHLnigIaeBRXYhcfelHgUA4fgAup78Phn8gHrIS
LqWXt+eEXI/hS9OIh0623pKSrIy9VbD1xcuXn3H60IpniZe0ASRCSK+yltclOWgQg4D7q2gRQ+sO
Wn5JYn+ez1VM2oZddW7LZFUisQyQ3u7046M9bASwxmOQWGRHHTclDuZ1eVutF613UtzCnIq9c/8b
she5uBkQh+PpE/OEago3uiFIexwlYkOsLFYuKu45vb6zS9Pv4MnAExKcDM8iiEoq/zPwkXdvnWsv
FMfRFC8rLG3lEAuOIZ7GgguKt4X3L/fFvKkVCvK9GdXlHlR1/pXDbQMUCLXTfD5c4LQ56OWBeWKd
HuvKGWEnYAAGRvQ/CxP9dsxHtS3VUwup3R/nk1T8SUzUBivMUhiIWahZH3rNBCUrnBRA22BwY5Wy
n8SvRnE1pJda2FhN1fqZDzUHT8wgQKOnMGBgRLLuK8NPZVzN4ZwWrjzblb7FzzGmjv9HsJbIaG8G
dLc70zal/IsnRphZlGZnMTno08dMhox4y1t/S+tbfzLc/LAnQYaGG7IYQbGncJl+wU6YXypUvig1
9bCJWjxQVwmBP6ZG0/+QiH8n+3Ni2C8G4/giq/e9rRqERfmIhXWMjWRzwW6wF/GWxfAnk2R6Kgbd
JSoQsOb79JTTKUn6vwSGYZ8dGOOPhTd0VLjhWEedxAySGUBqgNeD6UKtzqDEFbxpvNiPRnM00HcO
kGwqaGCSw7Rs36i3fEHvfbAQYiFP68/tcBqAk+7caYFlePXd0ViK+BlZ++kJ/C+bj4kVITzoJweC
470MGJH0vXsnw2Rx1phm0Ba3yDTxqrUscWyTG8z8uPwVlOtfNaSxGFu6mosnvn9RC1bmk979pIzc
aMuAKdaHl1HM3aOSsKfuN+5fqW+NETLRO/hQqkZNc67rcBgORwGtO6WTW2dB30VlFbV40/V+MWLQ
jGzFeG+67lAvWzeYDM+9Bd4DIRILT21AAXuOS7+3yAN4T8UbFFhJeDEThCeRBiu8fauGk/oIxNwr
1UBUQmQHpXAeihc9Phl4vY0RINWSPBumvyrQcsOF3FzZ12eER89Lf5DW49T66CxZ0RSwqOIog6ya
yXnUYLij0eIe2/UgWTAnfTP1NXwn9bdR2QYlAHADeydF/438GRcktGdQ0Q6ZeVNlf87QzfpLfWjf
HvFTzy9rWqE1+kRfmIA7C57E14fBmeInPhSEbmCUYA+mH4t+a8IhBjG5SMhlu/WkYtkQA/1/P6gL
sjHSISGu7mMhK80rEpf5FLA+iCYbBW4oRLk2DWCbgsC0UrBupoNeHJ9qepeSNDsH7jAYwTq9Tuqp
NSIUkFUVGEogZWf+BI498ydJ93JoXCzT4t8jpuA/jtZeYFIMVyhIFkTVPsVMl4B/buDvPFHhHGqI
z7mf01bLBy6JokVIB1iHIZTb16wVd7hfIZTWD6eYPb2KxDxEbpJWx/4zBpHvPVp2hpLxEmS1PZnu
KH71OdlWkWREielmqQta3GGzz4U/ehlz1dkeJpKVA+ixShIyAjTgQjDcREcaKIa/rH4pR+nidj3w
onfvXBGjMxCDGNGluy7hpF5FcMwHVLwZAUyoCMd5Ax68mOy47Xn5FW0a/kSkL+602h226HGnmq9V
hWsHGPVVZYDD62tXJchtQftE0sUAgjCcMX69fzJzZ2shV7NSj6ostyja6BK5iRmcnlvii83rpH9a
uUek4zSeyLDBlRlzxkGsjlVFpC57WhwjJlBjuU1rl/JQre46ejCvmCotB3Owm/VJ6EIF82F9PEqV
L82RCm13RMeyQ2VHFKhjjB58r2Q9c48kzY9Ch9NOL4/0ny5f4/aVfMdZ45w4PJKQUinTXWl8h7bW
NidZc6Fdp0nI0wHiSTPWfNQQaYWv0x1I9jwtLxnXPdbSCkRUNysdaCExWi9+HGHnMhtlQprrx157
yxs/mz5MnLhjggkqX8xo0UKpi0Q85JbPYr4JrUtrQH+h4W2Q0gVcrW3aeUa6p3D+I7LDb7W164xO
2RcaX01vTf0+df+w82johQfXjdWrOQeg/8xkWMWgpdIaakXkriajA6eBoSF6xQhLb3yugDYeFZ6Z
8oXATdiTGgTWdCYWIpOTf0k3Pfxmei7yGIXBQrdAeuajMo+Z7N1Xh+MlX11aKjopfdnf/2SleFGK
s6UF7iw/FZzNGKVknvDYGujyZ3y1u++C10+sCpbMRjSOJ0U92XhDxwq3Zs6J2YJ23AuZLTNJL+oD
9VZtQAdaKumvNAP4JITmtPlxsoBlXFg6lrqHNA9aBUvRRPsKNrsAZjr1YivY8id2bZ2G9jjUXBV2
LB4nUhHXG7UfHJYHbJUk7JITXkICK0t3wUW15FSNPp+/pAFM+BFcdnInxYUloQ9uq3gsJmg5tBdF
6atDNMW3sTl1ljcArcMgfUXClSkumo7MihbtlFuUGE/yAw6vR1IBqmoYm9MUwnIu5KjRQia6/mNB
B3FaZUgU2WXOn8WcgJI/RJOmvH3jhpBXfm4BLe53qf8syvO0QnoFqA2U9tjNzH08eEGKydnqsdEe
+Fb+Y0CMeqBKbXtGSY0jDlG6JDs2Xo504UWBuJMK4yGf9mVOa3VolcBU2fukBwA/we3XROiksB+U
u0lNOtWRZH6jq2DOrwAbzCuEhEhcmFW9zx0HPHi65VowMAUQFBu5VkUQQK791WOkQk/QfiUcC405
xN6lJeeH2S5JEpuTPdpMTPr3o3oUlXPBzu1CYzzeV7uc96JxqEoacfYEGdP1D6Cz0e/VBaDAg5FS
ls/o3qjc6D6ZblgG7A/Gvgd99XnnXL6NEgGgwOaz+msMdZ5mD19lJLtU2LkNbxdPczITahBhlE6m
a2QeM2xRRbkUsdwA5VTVrTve5kHo7YJdAbUC/I9sgoT/4UD9CDik8OsxdtjRA0HH2yoMCByWDl/X
FdWNybLxhIkC2Q45NVgTv0m4E1fDYQSiz9+j6Q7Gl2rGUaXSKRLcZdDYKayuvL2qvfVRji3VD8Rd
kZxtBxCmz4J19I3Ju2Yrpk9cuGBuA9W1B6ovQWvlLo4ge+WIc1AKbvwhJz7BNJr+HpUFXTGRYeKB
Sq3YWt/1f+vMuO5KCQX4mAvug5GTcFCJmEXlg/Hr8j7knISHVb+UIFfkQKxtGzREYdEpUxk6kuki
pdAxNACL3bDAXfcDb634l9wZSNE+8LNimhp0gDCK8D2SaYB9KdTRH3C0GTVxgxJaP4g0critb8xB
rT8u45cuHdUGJiIE/Lp2ZoxcV7vL97gWywlMlTFAsoNWDTUnPkYuXEDYnnPyVJYwCUBFfMonVT4O
M5nkiVvOF9QsApTZ8jpK7xBL5y90Pdi8olokAKGkV04sX+q+R6KCQAYWHz26XhF3cZ7z8ybkysCx
cV/wgPIgTDLfcwz5lfcBRcJ6T4gLl71WOiriRYghqF2z0sfKKltJDAbIpf+EEYnefYDTS4pmlEn+
HZon/D6o9d96aWst5hz23bLNyk5liIZHhRO22AbaDLhQzup/UH4EcsgJtWycFSmVFBImox8qKbSe
J9ywFeyy2f3qissXOYl+c48MmQEDHr4hY8cO7oDg5zPzbAqSU4O1vCID+hyV+kyPJWF2g1MwpesP
vS7hRzuQsnpBKhKtIhlSDo7wZutgG44Nvv6Fe2n3gvf7AlOCQYraXcTBFVEsMFoCtsKgI3HH0qEn
LArkgCmeOn7eInn1lPI4LFFNIh8u9n0IGY/cTcAGFHx9QJnAQMqEUIWITfYeSsQVw/OW//VXNr1W
+w8m9gXzUUZ4JI8TQbyj5EtEj8FDXrm5cqEqNbPfRj+bitsNAUUw4rj6tU+RDTJD2U8zI0zOQmaZ
GI+QNBDU61kcsBN9XSpIACdg0JRQwgHeepDdne4di1KroXhQ/+JFwU8MTipoiPlskgJsRjRWMLQB
Atn/SuJADMPBkC9BzADWpXVBhlk1o267XR3UEKSfbQgXVdiOGRbSLgZsD9WBBVaY+xkAOyfcL9Ig
zksXa7mZBKwizJBtHcvg95KESOwNqhzwZoN2FS0atatVvtwXm/MZFAe3QtryDuJvgYgSr61gQtKP
Z7u0N97MX+5LHVoF8kAco2nfdHTEe4XcbYJEGhY8ubyHPA9H/TDQ92M3MeKECW8fryT1KavLC+g/
Fgo2ZNRiPaP9gMxh7jv6pXTf9m7LYJgFTfPCnB9vFGQIe0VnwibtmRpe4KPik1esvn4PG9SVWL2U
dl8c6DW7JJye6jnI10iHVIDThuwq+O7CgBdQcJNkwDwroBdYqXG5u6G/3Rn5ea0cqHR4BuXymZnm
o3um2suFs0zokWUF3eqKzclaiFN1DE43w9clj1kNUwrRtCG0MmjXdbvEJeREAZ+g8oN2Lzo59/Ls
Zll5nRLJHTbFZryj7IZzK/Zu+sHtaYpk4vqP5ATI7JgoPXTuJEqLAC5IxbCmCsTUHTZdIRSeM36v
kEE9A5ADkpni8jfnUp0dH/dPexjAk90UyB0GGwJx9jLTRsGeqfdyd62DAuAJlTEVv7G4XEuC4cEE
iAEykeFAY3pfW352DKWhXXt7ub8pcmgUMFkJXeyY2sPNlmPdbqgAY2zEAq1weWesDbyLa65c4hOO
GfAKfotwATvMe8IV67je4daEbpT2fCn+PjawAQV4tbCyXZN+GsBVDGrRT0VSXl24iojjq2ovEUTT
2LAB61u55CfRAaqHv2gSgIgrQFai0TsYDzfDRyVzqCBphzydAxXzatgSZJsTC1X41XBIBKaj27cn
asmj38uSd7197dToTnjc4JrcdMwIDITNPvi/+aLP6vfQtUGZfaYzCXgRTgFM3ScsHrB4ROu1uNZ6
0Uig1EP8VKFnEOjLWKOENccQlRvkrgHzgEFT0MCV0UmAhiWOmMzCeeV5ZG+DFhbHTjnZk4RmSlhy
BBgCLtXoOBEh4Tclahe4kaBOPLJ+siEIF5KzQZX4j2uIu/GFL+KEyxXcy8qBOlvrp6+n382paxyW
5+kg/8tH7i9QCk/HAxxOA0lpgjtn/Lb7BddbERbwDk4qd7x691rCM0SaLpsoGV0NpCZaBGyWweVE
Ciasm/RgUbzmjnr4qR2+6IEpGZcN8v5mSwFlQ2SaSuSecPNJpDiZmGU+fvlIFcpr85yrnO77hHN+
HpKS8Cw436LojNkQTumyl1YaNnUuKhcbyxmXsfKbcvwOTw8eJu9AQumh+NUNCCq/g2Z73G7sh/S+
MXDdBLEM7nFztAo+JppPuGD+Y+gLMAeKhBXKaDqQmOfAZbzE60Fj9PgGZpJp4scdwzT9l6FMqgWM
0bqbFSIXVV/r07YoSXtHzbXpWklO3T3esIfx7z4NpZv8U24zU0YqDgK4kCU/3EI/Up3JmbtgqUNN
CIIlEAZBVbensZzxLkMQsNoKouF+3/rzxRIh5+7gZzPd61xsLEMx0QlK6hNvQSFLh845a8viQbyH
MWxOIxhZ2YjC0PWgn8FK/IjhQlh/Cb52418h5iLtWPmZEeNtnL7hJ/9gDsEzYv8hYmJUqnTBpry6
SR8MseeXRNrdsKQGS+RvQjokBK1YW8C3BfyNVZj1tQINUB8KG8EFc+o17Pfj50QvvOtu1GlZODyP
r8jcvls/p9bgpN0i6uj11Qd6U8TyhdueqgsARokBBLOyKL5qiTM5+gGahyucYon6ZFd4mad8YooE
tbb5wmgJtptBubEj7jNCXOBW38uTgmvG9yYNg5j8sUouZQxILr4a3LPF8FRwa9BfmF58vL+qaB7Q
UcEP84mFk524cUFHjpU/grh8LB/peXox+SYhflNkSVzlY4Xx0r52rLPxbd3g+mR/qWdcMpdhR/x/
9B7xfLLpUpTsVrLSd/WrDX4OIQIslV6Yboloh3c8S479L0QRevZZ9eEaNm7h9//AQMbDeing6WNT
9WEudm8gBNhLwfggB066B+jD/QwpevvEulNfB6gjfnHNz5i/57R9pEUjpd81b0Q2xwEVD0YJd+gs
c7D8g8xk8wrf1AuUUcvJHCuE/wO3c3Q626pcsANs5qFVIeqHMeHIf4Dij/FQ2e0R3yHor0ZYXopX
IO/4SNYOMocdhUmnHRW/+WHCm+As1OweF/nFZQc4lA5+cYwvHLdu4yaOesH+95LhU7ybftNv8QWN
AJXE1/iLeAkB5eYsiWzwisLGzXzZIeHQQbU1fdT5Dkgy6sLak/zem47AL1/5mfS2gGzkY/0y8ift
UXnCOdONz2TzXLIg84CxvMeNxf2jfbfLjqH687X9isW9xpb8P0dKu8zn5en+haU7ejdo/KAG76YD
QY7m4zd+K/2BhCTlI31hN/Fk+MLaR4KovQ8XlTRUfljxmIWgJJHdBBD47DGU34RAiKxn/TSGE38V
t8WPT1T9NEZrhu/LDQndmZfmN0HyVJwklzi2Q3bFys9V7PGUhCtaQFgWT/lHe+qCo3BmL8ZXiAmX
+X9NUntqT/2JXTLyxcKNwTwEu/gzfolfXkXdQs6zlclxcS183hD+Lu0v4goW4ErJyy2uOXAeYtpm
PFNctoa+GZg9g53M8j7vvXTCIA2zOfCkABEZyn0Tw1lpP/1L/tHO1sv2mHC3pcwl+qxmvUguPajZ
eg+BnpML555xreFKoVkMfg4mVyLihfhVSSIOrPx+huz0ucAJR0qO8UKNjNd9MGtpMPNEfcRMEvE9
BgLAfVTz/FnC4GJyUEoJb/C0YBpqIcSp+7W6QVOB1K1eTOAkllKNleFCmM8rABKSorl35i5AvzHn
DvmFxkfyhqSCKeskHYb0ibGwQSQAVzS5HHIERxWNYcQdV2EWVO/c9R0xJ5SNV9p9etfVOqT4ERk7
7Rl3G4T1pvxqLXDjq2TFlcLYBDN3JZooMnUQeyPtIHORA1p8PRR1covuTnCegI5zbhA/KPlbL+0x
W0YRUGCvQXrqE1aLvhUWIYQjpwpGiB+7+A9lLFxb2EVHmLE+okAf2xIfdXu4nORX8bX8qZ+mf9yl
x+V6f2OyQNTatN31u/JXQ7edbDqfLUSNER7YKoYZLqG6Wn0covJZPAzv0/CUhD3GXk/pcxrpT9Wx
gGrXCzWmAwB5ZvZcT8rdl6XpNozju1LUupNmjCezVrg1CTleGYftx3DDBI3zrXsuQrhRHGmzzQCd
c0xUfBOCJkzVFRZxOFDiBcr3+mMZTuo10XTaaAJbCnr8zBSc0wtHG2hw7ZPN8Tx8UyYDVfQHMifO
aIxwszC+7geOh1chPkMvyy2ED7sBPZtjfiBJ9aDJPc3vEknjKM4yIOO9dR7e489lcRCCbMYn0OtW
OtigfG6iCpk/2trFHr+g5Hwuf3M0AqnvEIs0Z2T7u1UiD5UoXBt0GrpY+sL8lyuVjLykOQiQ73/x
zXtr/eE9jVpNxgvGxE7m8UHMFqN0ece+/BduSuI97VX/Lz72B5QQ6DP9+qZGuGEFSxvbiCJP8u8j
kFzyi76mt+oovsHs/k5UEwk3y+iur7cMRAT7Q5KkJ4QbyzoDz2S85HjGWUOSMPoV1YPVkXmQlt+P
JsUDR0dyWOtFcorblpFaX5AB+mLehWOj95KbZOIbKFUhvQztZ2t+9DWJkJwA+1win9mBjTqxYWi7
+B74qsD09nihQD2Vtp87JyMz9buydsiF8gUwFoOUg7ZhGqe8RZENExtqHKaiByN9wROdQZuSweQ/
j5yzWLwjADJthtsFBMSUNLc9YxfWqxhOqHy0LX0YW2XTAUB7kP2If2EVAS9irCuJYUMdoWIwF8LX
mBmVlczElnvanNjOg/DeAnLWdWX5uRRixYSLqsVVIvXWvw6lBxpfRbGtRoatQftQpwpCKoirsTQd
Gk17owqa6guyqAeLw9hTbqkLN+T+MR/a8YI0jvjEAWnxj7i5oe2vqozrU9pVXwuEMyq5ZdWnE2Ub
hhKofS7ILyERYf1NvtPVuH8y/eiWm6g8J+pz9fBmfu0VgZjo1xuESH3t3MmKdYB00GfpiMPyKNFD
qUEnqz3xoNGzbFhC85oVOFPe4J00iSegDKInsubbvJ6AheL60q9HmiwNzxRt/8h5Ul7NsUniERbX
LPDt4gcDYNLdxH5BHXl/s6bDo3JJoYAc/yhOw+SIOi3Trj+v2OHU+95yFzgb6xOrpLFpAh8EinJ8
ceZ/I6WJlajRXdQUuhoV90hIA6Tdj8yHVAhipBiRCp40Hhl9CkhDQQW0yu0RWLbcG06MreYWHOvE
e+unfavfUuLJVDuJbSwQGNPqPVPOc6LRGD4CwL6RZSFwXHBuyL4o+zJGdKNKHXumBdKxNdCOWIGh
izuUhFnjU7/xPGyiKi+q/JJYz6L1YVI5LYcigyGyw3x3B2KaPj4U5U3JTyNy1KqOaFEZ4VK+W4K/
okvTTssYWvMxFiOJsK5tUo9dltur/st4ToiumRDLX+FrYh61gOphM6tH4K3YOarMADUUIOAQuL4g
aONYDu7ahWHW39gHbX+s1MOjDEoFirhHalz73JvID8+W8pG3F0EP58qb8bK7OxXugcWxQB5HIDru
gQz+vjEEyNHpvWWo8ViCoM7GjSdb5DihRevjyqWV/nTKjYEvNpHyi5ZfMvPaPhg7+FrxNT+ejQxQ
8jIOJ5MSOPkhXcMYn8mLYTpOn12oPi7XjyIUme8T3EflSkO0EPwctfJJuDOW9BUO4lPyA+1za5Zt
NbFN8ECssaz5rAhR1jz31bnAfKR/ItRmC/AGe06w+fpf1plfmCOyPBGS7tC7N80hxkiQfewmM+Zh
IWZZQx3OwqXFL4ZkwQA8dYW/wIAOmyFQP/Li0bS+DUfgXOOonu+I7czfPkGZ+yrXRwGfIPhtdw8n
XKPC+cAryFaRIk0Eg7YnMm0wnTpkld8vkPDcXgtp9TUZY4qeyoWgnCg59cSWFNuJhdKfY4wmjZqu
3rdu25x5PWT2PYwQsuxgEiIf6qurrm53Mh9bHNrCFeBiCWd3x/RXuojFMc9OY/U6ZoE5vOi4n7Fc
6wOPm6wdc45i/Vq+lA8HDo95ahEtbUFt2OtugX8ELNzdGHjJmY/CB7tmerwO1T86hw6TM1yntsDV
3XBkdn7CUqFFsz6HBLX/Fc2ORKNGx+IG0io5Syyaojk3/0wzwDrIfJ+C+w1vmdPCScyJ9a4fawe/
wB3N3Q6vhhMpcqn+v5U0QOPPcptfejrV2jZIe9g33szpinNy4j4o32hc2buKg4jNANSVHWFyjAIT
Y6eBK1NABd1tmU4rtKulON57vXZVkmb6hUgs/DzQGe/75wUWESQSoFXu+Gratb5mz7xZzl4KwyeI
cweFzpXCF84vtrtYrssXUUgBCa0pt9dJ+SmPeisIjlRjqamIp4HTmEC93gEUKBErKE9z97421xGO
qkA3SadOiCE2RzBDVr8CQ9C+M/mK4Kel49oB/QEMdfSyUISR5xFcjR/1nnElZB4qR8CnzRIh3T/e
O8KR5L0cUxayLUGhpo2RTqkLPFxCDlXdu4pOCf6Ng/HWPTve25NlebC2QR+puwWiftnkOHp6+I6q
Na5lBxV3GEDyzkOKx/D17kOKWP7wHITYAGXBkC7SglhpU+2Z/zbHgfNKXwY90cV0T6WCP3CxhrKG
r7pbY1YUb6IBIAebsi8H2oPlRsWIMbcvbWaxGoXwPcHy4BBfFRkBKBVN9708bIBtwQd7iFWXgRV0
Wv7J70H1TM3e/9Pvtnpgwngybo93fnVGXhUWmUTpwnGGZRsZP8oHtDEsY3eEdE/qXnpJr8UtPyoB
ibOwszne6aNodBHD7tChV9NVbCAUnTnde4PAnBPNdjd7KUYPGLjgLnOZJIeZhQqDNA5bqNiWLV2U
/+XttF8N+CQE813ynhESpoa6uYshFNEbgbx8wj+agvVF/ipuMrvIa8/EYgqccOSmbnGg6he34HE+
1ZfySfhjmbVBQTuPWI9lMfhseD5hhZA2u1YNL2lP4rAlu+QwGzVoFM6Q9pzclreigmG/H7mQ3ijI
uUD8gvHWU/2mYRsNMFsf+G23OR6udg+GiZvq3phg1P0q5HLTnfLD1ds17stQMnExjPcAsur/5T0k
TW5KIQ/5JsJHNzmwzqsD9v40RcPuln/SFggBVs3q1/C75RB/ol90EDPeuOSV18d1/kdlvxAR+kf6
5xO2p5Jps51rlMKYDIEB8L3AlWCQuP0QCgkOQdipOhVCZuweC3t6uPzo1Seffx1+iSfiEOK3zN5i
jImIWoD12gbZ6tN+TgYz9WhhUk3lkaOmBkvhH8179a3dxGv1TY0J9La1t3+oBQG9qVT6gxakXs+k
b/vkdArScTMsyF94VBPyA/z1LFv4YYNBBJJIs93DlOUgoYCFZ07/Thu0LS5sInA6gCsV24aBNSNo
MW/H11tsfJ2ccoY/oYn5uYdpNF2LV+k7R6l+ZWHDYdc0SA9OYmBEsrN2zTOImY7JM+Y+1F/QABmB
7FjwOIDmDSTEH6pL6lZ+IAbQNMtMv21Ml0lXJoR5y1F+HJHu4Cf01ZouhRXVGmgVgwKOXxGBF0fr
TwuEx11jYpFLUYPj4LOJPJ7m1MveNMzgIIue5QaQ/oS6WhkdiXVFlCI/DMymb/GzS57YmjxG85i8
yqf1wqc4KLGcJShP5VP6NAAULm5jExAJhZvkIlIGcMzC7nFfdDY+Z+hKyqfqUP1asAF22oua2kZK
D3/i9my0zS4z5UaE84lVE93KN1CmDvdtG7s5C9cerpSd15mEWO7ir20dYa5JHQp/BOlrCj3toAxn
KT/NsydcplseYm2E51r9PgouGnfjjxDVDqPOX7YiC60W9vORM+O+hIgkuBnS9oLw35KJhPUzzD8I
j2TFsG7HKZzTX8r13mf8rmTQTp3JcAuwPQHRxJEjUG2+5c1NbocyDxBA+U676+o2CZoW4cLge+NE
YziMQpmbuPUqlVELAp/rGIdAAvHgMr+SCaQj1sz0WgNEGdk1PksuxC2LaWOFoeieuGJo9tZfWnu0
fTjr7My3mskiFISh9Mq6ssn4IfaNdnklqKVDkwklKNCwPoBuws1b4qSFS3EogMgQ8lX8kIFEujHx
HyxhFRjk7i+y/zBeM6zZ2VM4dY1uoQT38VfqKZyBSz0yVx4M0GO+lyexeES7/aDB/05B/LjY1B2Y
tF4F7fTaFZQHe910E9ivajAQTM0xho/rw2GHl8RIYXjyAdKgw8zK0ORChoni+sB/4bMT7i2Z7sKR
MT6egk5969MPPd7/Qe9UkaBYLuVnbD7X65MZhwtu+bmnwlQa3Vo/JPph6Qm4C408bO9HVT8WdQDO
wGufZZ5pUA/7+OGWSRCPCP92JHm3eLu9Yn0Mn1LIDyRdGZWNFQLu7Tja4pcKUYpRCdiCKOEvQzuA
K4RdoxQilLJlpxJdEFGmUohaxa56rT/Wl/X/h8HUBVu2BUMVYbuiZtwWuK1TPCrArqG6MNPfAtkL
gXIP+nIki1FuOdsaxT4c+hAWjQ/8RvarcTJ+idij2SjqgzH6cLdb6vL7k6Wc4qbb2RVLvjw2NLXD
eSI7oAhjE/2kb+C7Aom7cRIFsplL/we7hPYZ/wXowzNA1BXJUtciNAQDsCG4y/DqKEQwQNFtC2Bg
2FHJAwn9oMFjONAbbhaHyFNZLdkKBdYvvXQ5pDBf58NAbjWtHqYUWxClreJ3Vjix4g8P3xKg/wT5
44juV8q+Ta6c+M4sGdWxw+sDHjBrO61d1Lit6rFIuGD4IEY104OB5Y7zYRo8om6ZR9WJYzJ9oPXE
bwI7mNoH62bgtHZIvgJGGZyfOLNQWY4yNjsQjN50wcbYT1q9cvViyzXqJxnGExsEHw0B5MmeLWfE
H7g40dnB+YLvpWLSjge8ELLOefbiDI0C05kruZEy3NM8bNAX1NDPocKdO8EjzLBGIiDZFH6P7EVI
nqSOjoRPpsXFcIU2Hr1GAGenVlFNHBQa0fFk0CXCDMe5k8oKj/+7B37OiJ0NuNUf2GD/345R/+iM
hXBKkGlTPGa3JQc9Tyz3sofLZu+OlCLScuibA501TW8JE6YIef46sF6aIqO/aniT68e7fm6WK8bU
ZJ335m5qQA6iARvH2u81eqQoM5/LB27dUUJls9UUTsYWo1Veq6jJLrXpcuO2KLAwtxNY8/VRXnwQ
s0fKsOcwYGVRvdwJ28jCHCJHclgJfxjsniPEfC6s51xmqV7rkf78rRU44UMRX8AY75UhXIyDoF+E
hXCEPXk/cn0oymOH5pIhgYH17OVO65lh7bW5SeOla/MQrQvXeKrZeXmqlmcF48ZH/tcK4k/MFhgS
2DEjcNwsshp4EOxL4DPrOmERsSCAk92pepf1o5rg+2dG2nwVcUNIucwdUbRXSIrfBfJ3Z81AP818
vMo11E1TJYdWd3J2SenDaWJUr4L3g0hisS/5+v+YFDSCabKrxUVpC+9Ahb6xOFbiLFXIRDSWDkIe
Ab9QJi3uUoeIgMrxoCAZogzunRwsR/c77PJ7wh8gSSF3IAHeY3VBTuLxM32WESgbfg4yf+cJ4K8H
Uh1hkLOmTkqGObwN+h7TRm1Q1H9IQMYqtArIJ3vIEqDu6Yint3yzRCL8HII6hcyRMf9BCorFT+LU
fwriP7yFmJ6q29eKmzyQqsdh6mZU7k9NcgyNWsWkpg8r7aKr8FL2Bkr+kqMqUExyEcB3Orri01wf
E4I+uiw0Qb2l+kie1/DBO1bLo4HliVPjEpg7TeJTWIFC86KaHBjGY7yJJyuli618GAEDmPTYvjEB
9YcXDoc741zn8SLSYM4zmMmOGpzxA8yRacYPekVHVsPinHuEfEOjDt66Jp9KlxwqD7CQEES+IWR9
qqb4NPn38+0Ot4uxJWfLuqdCBy1tn2XXdB8nNZxfZuhEnHEvaULvmQQjczJSWmhIgMfk9KPP3P6L
68oiGGWJBBsqhfWc3I8lYk18PuyHfrlDBGKC+ImDBz3E2/CpQtPeEXY7OkBgOOl+DwwUwOo/ZxyD
DvwUlr7Desql9cBEufFlnOPYVZhzuOgMsSgVH/AvXZV2hA9QSYIAxN2hKfe4zkwsbDfxC3dOPRy2
0YFwWVgcENbgnpirLZWHFiVsZxvo50WUcVhJXNbBnTqmtDt+SzqCvP2/lyAuhsdWnqgamgwhom39
lpXdYXBV+ErnDmAiE1TGl3h0LF4MD45QqfGwxaj+R9qZLceOZFf2V8ryuSEBDrgDaFPpgWTMA4Nk
cHyBccQ8z/j6XrhVkopU9c2WtVlaWmWRwYjA4Dh+zt5rx5DzMo3qjfoyH3HWVtZxQv3sIb5wPxVB
XBfpWG6nydrJLt9BLNjXvvbuRQ36jnohDXvp5d0HAtxiY6nwJYzch4/QZFm4FhZJkPdt9+C2B6oA
nPkEKzG3dUCCQKXOGXCH1xPRBhhtOmNXwjawZ1kau7w0xF1FQUfMPKEZW0GODWCafM2zTEhkkK9T
9FFOSMBWNjsxeVdZ/uUwnLOYkvVosZzEl9VxpIbXV0Ic7YoY9BPhTuQo8ZlBklNXGqSSkCE3MfNg
QV4qaAacofTeRapfIuTf+zb7K8DhtLuoCYKLuVGDAM+6ctsNakTdeIVG0nmAH5uT1m5MOhfpxcge
19zwhTEuGN0mY64RUJ7S5SAgCrnqCmo7ElRmDPFlrtFZWYZqE0saTwcJ5QsdgcYdPW8jKPxmEShG
0hk4sLGcJdnL/bq1t/r44eXr0sehf5O4ewG4p15VzFHDdRduWRoDOE/VlpFrT5f5ugfYgmuOwzXM
yRE0ckhbwVEIBmktAhJDmm2TH/Xi7NDGzx5Gd2tUOxwNub/GflpCK95Pn5W5bJmECu3KDg9hP/eO
q+E86WIPf4RIWoj0lAXUOosiPNbhuS/vnO4hhMaOQirJ9/S+RLpprFMP+1RTe/QaWvheWmRG0Tnd
myBs8WPpt3VyTrK3EKkcrdQNpXXBAB0VjXtTNo8NMI/+1BGeMG2L6lIyvvSOsXev02TFHIG9/z2v
Fn376IjwNnb6g1E1j4MGBbHyaVGzeQzwkkcc/I9EL4Irmm9gTgiLMNcp+TaascPFxbKmwXS9bBkP
DVepB75OLogxH1b1HU9d8v4m9zZIXwdwGFjD2bw1pN/xcYmpIVdl2usWTtdNWq716YEZTzccArhP
6HnSnTVH1tGkZZJnX8R34RNVkggWSi5YSeIa4ccMvYdnQMvlOookOzuQ0VMmgWbd+XH6oMjLSvS7
Yhp68PLpsxYihS0tZ226wGNkggOerWCdPfppQNXoVSwIpkZ1GKAdyytSByy2NJqFQqRi8Mi1lD4V
zh4XXFTQcmQ1HZZj+aSrkUn6Onlg7/WOynNsT66/HVbVMfzINYQui47dFLTCnY2CRlJZI76oiD/Z
VtAp9di6iBDPDcVHO9yVwCTRwhKFlixcJAh4UsGz1/5itkgRlGDvgnStS1JTnl2E73OMnT2NVw0U
GcblKOh4wBpLPCFIfFEKZ2Q7UQJoa0RZpMyIcxQ/YiekwAfLrdJriTSUydZ6Gu5L60EvNG76tQ38
qLvNEDjExUxu3Wq0m5GaoU5qHiQwliy8msB/c5f76jb0rvPyTDy3bWzzeJ+EBweMBonwVb4i6stl
2sejHzUvRmyNT0pfWVvZw6KYiJHbiLMIV6F3q6Wbkgd4/27Vc8w7rmt2rt3HYN+E1KeSdKDptpIv
JfvXYTsTFvwLtY836tchqK9cWqUmlD823cmcPlHcDtEhZly2r/dDikxpHYsv+jgSJKsHkH43YC/g
BmSInezleDHCzOWDhSsQ5VxVWYswkMA+whSrRaGOY39qIOIkO4ngapF8OebCR67Khj/WXsADho8R
DVIo0CngeWalFCHRoiwJZGJ30IanoDkS4+FWO2leWzmSI3M8d41+Z5i9WpUh99hokKkSTg+qZUrY
bF0nvS4hDFM8QuSmh0DeG5plNGnVOoMw+hwdbmj+0HaaGXnxkS7NdMe0KhSXtmLSuahdSPVI1vDw
rdP0unAemxnHs2qrbeICuVvo4ZXhwswiC5JmEfuFLY/WMYEVccHkpoaToZBuXpg3cttvxrsRNVmy
8r1l81J/+B/QjntAdwENjT1ORq+lactUgc7MSwLGwlm72HfzlQbFijyQK2ZUKx/UDJIjdU/Tq6Bb
HTIAOpTRuetYKF8bf8tINaR8ZeT/xq1GdhvDFjacWI2zfWiueRAa3U3IhdSy47sYUAqiN3ZBa19m
BQljRxYiJFlUuDQdQ3rs9JYKyrArMz9gyMpQ/73TTWUFsudIHpptS3ZLCpbDR1ktfAw+yCchd2H4
JdXaPEbDlqkpDni67yl2SsgbzZ0Li0utBE+DCZXdjcJDo4xV2EwPo0V4Qg+5RJBeHGPV92UBosRF
f9U3YOeEw/5OTcnFKHqmVQl8c6fK7o2Sct7QG+hriO7pY9LMPQzTghESjZv82Z0uHQwQw1U0rmW5
zwu206TQYL/Y6e5K1WuO+3jXoBd0iU5ajcn+1S+vJa6qcVfi4ksQui6IbwlphBcnN1v1zEiRIvHM
Q9rGUzDA0Edv5NmMn5Lm2Iu7RlHpzPELrXXFXcadoWjdF+x5Dg3YIK5pSbA44l7cJTfTW+0sCNdJ
D/FwwxqDt5vAG4CVNTPGab4R0KgZ1i50AATQ5trGgrL80izmhMUG/x2sD/ibqBzjrYOmw8FURRsZ
x/clS812QBhjr2V+8sXeIalbR2/MzPuSl5GukGUnAiQzk6CB7VSfzOCc1tuYSCr4PtdDuiLQUWNk
o1jTVobYFFTa08FzoJFtO9wdEkX/IhdzBgzrs7zXkHlxnDPAnOwo51GcZq5NFKQ2rU/oubYTISK0
MNGYWLaNy9Q4ldMyKI/MOsENAe+MNmHMYP8uT5fth42UD6deRzl9ZSC39Q4NFD7vaM7x4htv2DkB
wAyMIJesujab0Gjv1VSOB93bkvIo9W0O9QIkVHcoeZpkGBGOBAgRqAYNqbC3k8Qgz5m7ckkaaJ9J
O9XfAwhTNdT/bWHTOKRRsBQMi9JlhoeewRAXD7oQhCfGuip2BZjYack0Lj25SI7p5NdrkycZ1zPX
iGEu81g+q4aNRxcCxu68mUXruFvfwKM9eE64qAP+5HAflIxhL7CH93QvR9LV13JcdS8GLEpyzpMF
2YoL/OPMhxlU8HSnwANWSU0E61EbVw2pjWhxkHlAKwpRh17SbSUsCK577QLZBJjEkifGBKJ4y42c
npxEGqvSZzASdVgMO60+Zr6OzMoGMDTN2FDL8N/dEgBt4OFck+yQlMA9XXFIo6LPL9vK47zDeJxq
/cvOx2WUuAgFO/Vlxlq2rQYLpRhulZz462VVHBtRPMLHxBdRS4yEFDxhM9ZgbevPou8mJmigruNu
1JahaGAy1btK0Ar16Pkw990qSUbGQ444V7FMIT9vsBcgbeYbCwOvCXdervYmtAXmZlx7asKrXegL
l1i+ESVEYXF9QefPS7pH2qQ3hx7D5VTjLmhSLWbzbeyDdOpP4ehgkmt2bkducqJ/OqQtwQILw1uq
pojMZiEfYvOU5i9Vc8+4ycHsds6JQZDBIaveW/Fg9cwby0PpHexxQfIHAZ+klMIgkeocm3eaCySb
Vra+s8liqa8MWpUs5s2txo5IFM+6uu37uxzbI9Vf325697YoHrhPhOLqXMV7y78VBg2/2TjRYtLB
qR69RSHgYW6xUdty7i11qzIGZN6rlTOn3ATm2YIqV5s0Nde9c+/K3TBtyKFqMtilD+TpihbIxM6i
STHYWrhjQMImJGCDUfZPUbFySFL5KiJSzy89qjrXOJv1vsOBlX3kYPx83M2eu6D/TAPjsvIlcjqx
ZelE6PQ5EF4VOv5bU7gur+4xCXjWq1UwGvFSWPIOAEc2mD09+7SC59eyc/VTUdP5e2PPSwYWvBrh
f/QaxMXRnF2jbEZD4ihUzMujIELIR50Uu6imhQ6HhPAFTSschsTsPkWws6eXPIWvjxqRHGO6HuoF
iuZYrYVNFR1Prrwa+7uBoAWikd2woJui3qTPIlQkSFICl+RHgc3/rXbvqVimY6efCwQUuvcVUuQb
/YeIFkG6MYPHPjrp7oNBjmtNWllw4gQn9a3mnmSFS+RYVHes7kSJ5cG2BuSDvrEt2xm6zh5Xlew7
to7NA7XbVcj2fKZ1zrNG6QN+R/TLqHTYNUhiwlxy+UKBgmPXQX9puOYp/z7dTON9dRhB2mydYDxq
Q2Y56vk9DetmpCC9iRCz9DeVAAqtk9OooHExbCqaU4ppaHipAGWw9ndYMcAXPfUYfjmEoQ8pqb+p
o1VsHsPgPfBODg8WI/8oNcwcR81c8mwOg49QHk30tH3Or5/b6oWM3EJ/E3Pci8ksXAOriQpCOW8d
9fuI1XqZoTPO9HPJiCptnmlilMVZlkvRcwqnBpbeIpanzLzXuW3D4AsrVe6k1QUT+jDPHgOjadeV
wzQwCJiCa4BXvPHRk9rBrwe4q/X18/TVlA9FhJSI1bTA8iDFcwkd1gB3pL3jNGDA6REVUe00dR5t
Ov1XINsUAMdAv08NdRqqmLX1UD/347ErjlPxyabI5B6AjkBnhkF3kK7aftUUPAaXUXTuu3M5dbgl
vpKMfJJol1U7gTTQrV/d9JhBGrAOPUVBlZL7bl94TCOxVBdkQrOYRodGbo3wLE5xdluYzbrl786h
8d30BorSVe2FNF5Ve23CrbERODwF4tUV67jfZvW+heNX7SArBCilmFm0xs7h9Uk5kD7SMI4B1pdM
F4X9nCImAsZpgaPvGVjce3F4TxLjoIV3ilRZeU7j28E4GOldLWg9v4befYy8rPGfMmZ9IMGac8B5
QJoyvWRHHzFgtCY1ezrG5wLTcc8bWnvURzNWO8XAU22MrdHecztw3ARcZag5o/8KP8pubytzO4R3
qDqKggDWy+zI6E059x3EJdTGaUHxQB91OcOc3Ns0fqPeQrBL5dKwckbxXZK/x14YAAtOtnbWE4am
ARg2uZMZ9TJy5noE6egYpyC7m4xD6u/YSKfw30xmI8nckmP+M3risuF+9OqdJk8tVRYL6aDdGcUu
Qbk9MGhDYIrPsTgEaKZVcbDCe6unCLkw5FYS9oWk3lwn2cYJ34g2tdI9gexyptpuhkv2O0m6Eh9h
f0jqx0xeZ3jjJXPweqeDxp7A/jyNBmqaVjDubztQAB6cOpIvzK8CWXsLnpFTJMxb7dP3F3ir9d2F
AgIYOWebk933W78HzjkimuE5mj2n0YsCih3TWWbys4/YpnePo3krsqUsdxKZmzyJFiNztNLCa0fc
yQxbXbms0+dh3DRUPU17bzqPSfuq9GUcwpm+5ykX1uXGIP+h8OgYddVt6qzypJ8NuQUqUCPQLx3Y
maW3cAUVjx44hG2gvQhHRrQZ3a06Aw/iZMZdYLq3sQESTtc4QyJzt1qI4qzTS1Svz0Y1sIhluMVE
s/FxYVGe4rkM9eapUcve31G9m5Bz07s4fE3Mm2F4Fck+xhxms2/uIZuChEnFiZ2iMb7kI9TkpXxh
3ary9zZkyA9XGGKZtdeLTWOflDpolaSJesOzBJ1FsHar+xiFk8Gy4+m3UXXfYSywknMVADy7MpO1
b+0TivG9XzOgRAyRXXEt0AGsistKnJkC5ua7pd2Mwal6K+2lzxAIRD7TvBVZiLm8AknSKCh3T8aE
WN0yMCk/uuObUd7FFRiu/l3az3GPAmZJj7B115k4hM3Z8uYuQx7dNv5hUrsC0Jy+UozXGNPztCwe
bBCEMn20vE3a7cxy38KwLz775GWcjnb5ENeAed+ybGtPK4ouO6G5AWIB2g2Mwq+W4XSb0BND28B+
uGXgo9Yt3sBgSXSkbR8jZunOcGKFI4IN2a/55af7lns6Zt1BZI+Wh6Fm4V9GfIwcfQSFI7sw0sL3
DdpyRN1iK6wFmYuet4bzT95rPJti2SZ75YsU1+QaOuDo1akwX1E0utmWW9/OPgMofN6pSRFLrMvw
xYM9k0T8r/20Kr1t8BYXBCUKnaKoDheWdhAV9ReJ4MFrV73XNvWV/dSlV2l1CK299O4866NJv2ys
8tGj7txH6HQr6uuZtbfxaVQTxJVuZabAC9x4QM6xCNOG0FBttHu+A70nrd7nGEcTjATlhFSZnnyf
inWVu2rZKsicWheiwBT7X5dynzJ5S6hmfAS+dnVizxLoh2FoLxKJwEN5t4D2k2JHe7hmR6FtDaLs
aJQpNC9aRZiw98wAe6ru+/zQe6umBJ+OUoQMJAockkPgZkz7OL7WrrL0zbDu9PQGeWnE05P8EZeT
DCX7q4dXE9zQaXbqErrlSe0HwSK0TaKbrgZAL994hITl4dGtafq0Adt5R3jUSSDNmeqNW7SqwlnX
e56+iDIdanhZ+aBLv1oSOPti4xTPAp8eCQ4LN57dP2svvzaGewVesa5X5vBcTStGq7W8r7UzbfOc
qpZVoroyxmupYTIIOgbUNzrGXfPTty75YW8cdeR42RVfpvR3OhRhELcdrXj4JyjzF2UPIexU9QSI
4YeE40knpSIckFXi1x55yB+SCcbUUw7DMT+lG1E/sdZduNPado82oiEfQbxxnMoll7Hq73z53uEj
6x2CMi8HdRX2W8s85eYxYAyK2i1qAW7rcN8urXJOHNWwdGqnJHkkSNBBxuKdfCB2kX3V5Whgt4hN
M+3UhkgG4H+Y2z5dRsaaDaL7yoeslAZEY4d4VHdAhQcX8wouo2fVdqc6srfxNVPtBnwE5mdEwfTr
+mMeHIGMuhGe41sMgEX80BU8gOUxwVwXTh1N5OeivR7nkRBDpWaT6gSRQo/cZD4yN+Ct+KwXXGpJ
BTD7Us/OVrlQw8nybqiRMvNJMBdTxw5QxBfnhgOaiG1n3kS0BD+n8XmquM1aKs3sIPDU4f0Jtn7M
RHOfspYRiBLLlyI+lQ76ENAfVN3hdpi20UT392bU3zsyD9ZjScAmusW5gSbcdWJfNjfptB9R2pNo
hMO+ubSIjWKby2eNC/y6MJX2XPg0cDoMSWRLTYuhY4RxkZS3IqWEfKjKVuDUeKLvYiAA5ST0r+xz
A/OZ+R/dTYduWnnJV9Lkklfn9u2IqeKptoCarCaimEISERYXUHfDhjAwBuLARv74y7/++7+9D//b
/8xPeTL6efaXrE3pm2RN/dc/LPHHX4q//d+bj7/+IZUUtuWalrItS7cMyzb5+fvrbZj5/Lbxvxy7
ccyhGglti5eFAy7gcvzCc+Igm0rIwSFqEGTfEiZJnGGWN0C3VSO42wua/gZZyRYyhRMzqClYW/K6
JsgheyrGVf0L1KGH1x2yd/3SzGBH/sknF/LbJ3cMx9R1R8A41y3lWsJW3z+518s+tj3m/XFQluD1
5tBw2d64cmakdBpjB4QlXuDDkuvk3tPguYnJMJ900ilys/Leetdk0NBP7PorV0OKZDO50ptbmy/Y
RtV1Fzv2qVEWyjzI81eO6buruvOuf38GhP39e3DYFbsNw5KmoUtbKefH93AIPylSUpOqAEe3XkD0
Ci10MCJIu1NvYyLya+QEIsmtm5Juv171p9ZM64MrbO1YOp5LnVe8lfGgHQNnKRlB7BMV3kWOM27d
2qdQNfUSt0nXo/lw147Ra3e2yryjMWZMA4LG/pNTI93//pWE65rCFLZUtqms71+pp6nk5coFc62Q
27Smuq1S1SEMtsKd7yX6o+5bq94c2ruyJlos89vp6AT1TTFWyWfYl8AJbISgaXwM9AtzMKzr//pX
FidQesPovrSTO5U07v7Xv6bWUPvgNqthPyaD1V17cJiu6qb3qTBIuCvzgvagjcy96wCE9mmI8ace
6nVe1MRvps2p0lGGWzjbrqa8hQfRRDj4bEZtUhuTh8Lm+ukspE30zqhH22IXmbPM3aB3nAT+QN4M
/2lnuU4jL9m6XcIwJgXinuKG+fVfiST27NfF86/f7t/61/38nvPtQz9ofvznv5/zlH/+bX7Nf/7O
91f8+yF8r/I6/2p++1urz/z4mn7WP3/p21/m3f/+6a5em9dv/7HIGnpkN+1nNd5+1m3S/Mc6NP/m
/+sP//L566+cx+Lzr3+QsZg181/z2T3/8fcfzeuW4mb/z2Vu/vN//9n8+f/6x+K9ff3Iq58v+Hyt
m7/+odnyXwxXWK4tpGkZtqu4emEDzD9yjX9xhHSFzpriOvO68sdfsrxqApbCf7GkMHXXVUp3bF7I
Qlnn7fwjTf6LbvAq/pLjsoy6hvPHf3z1vy/Bfztn/3xJ/r6uScOxbRC3XFlC15Wl6z9W5C6vvLGM
kGZ6Q9ztTVaHZaHP4HauqIt/OCz/ZPUX89ryD6s/7+Xqpil1YRvKdAGYfr9RrUn0eWARtiHysgVM
y2ZfJIwJ0wigWDGW+ymAaOb2AZvvdLb82F/F4DznJS2KSPVnNyEgTEOI0XhwAaIALbDmYj1yzfqF
7dO7V9OWClOSCu2+8m4ChyicwBWxcaELj1Iy1T8jI2lvf/+1vq+o8xF0DZ2F1HGlaxiupX//VqGn
As4V0bF9r8t1OEI80kuJHTUyUOs0k9Z8ytoJ9r9/1/923hydN3R0XZrStQzx411zvy+l3WSct8aI
aUOldPorEmrzXDmL37+V8eOpLW1hWY7UpWVLLlXb/vHMGJNSD4aq5Rt6cYWkT7QLLYZWWHc0UsYR
Talv478frBpofYLRpG4AU/e5G7yKKMQD8fvP8+OAS1uaylB8eVcoc64pvh/wXsRhOwiNeGIedBvR
k8KpS1U+I6rJt63RJliIknj5P3pTlyeL4rI1hAM5xzHMH2869voUyYBgb0f16nOqjGafWzkk72CM
R2TwjnNRJX96ln8e+r+9rdJtri2HBeLnababsXfaBKdPoLKewVhNkqsynF1QixJplYQBJokRi3Rj
kxbSB+omNGY18UB2eN1P/7MjP38aW6j5ajCU5fDP9yM/YliODRPjJE9jpvMJSQB17XwE9LU33uSt
AsR2vz/s35/t8tc72roQUjgsevbPd2w0qyNNDR9t3DJEt134bVNbExsIK4gOjPYWZ2X31oJhZRIw
6Q+/f/cfN9nf3l3wtrriDlfuj5sssc0hMZsI4WCbgoEpyr5nRGl6AoaZg7f/9+/247qe380xuLhs
m2/q8lT4fnR1oysimRb2VeWVsC/jwNynEQsjY8BJ5HBtWcr+5Kr+Z9eXw1tyiyupdKGM7+85xmEu
p3SOdtON8NOSo7FNZRZttdbq3rNictadm5a7tu+qTdWLZGcLLsGyK6rzZPrq8PsjQBnK+/3DI+LX
MfjHz/PjNkvCKY8nQxGtC45mMrJ9nkezcanngTQgi8YmXdV1eGGKu5BE+5aNWJ/ir3avi3CTjQ8k
oxvxU1Hox9ShFM2CTTSC+HC14Kmhjx9WA5JSMGzcPTGcfLuevhDEoX98HZK7tiFX3uiuEuOVXI7a
My5zPV/UIJlzL31XqPTKjDgYl8Bk85xBi/JpIXY9hijLTkmD6a58v1tCAkSVbWzDKtl0Vo4epL5V
bNhLPluJPlQ3amI5MAvodFWrYHyIC+/VDJtNkOFSLCrsZbIKrtH4fQxDMDCqEEjPrUZyTDBP5JOD
lFyHr+CPTEedHWIBnOrBV8qQYcTzEI20hi3vmmf+KooQxqX5RqdT0pfGCgRsJOD2a+0iGtLFxAR1
6NJlaOu4/NDZBo8teUjSOLcFfE52yxl9o5Zu4pQhrsZbXLN/8cocmIaO6jreV3haQgbQRS5uPd+5
zsmN6HRAjUNSkoSCcLVLkOzq4FdQY5VwFDN03FqVXnVxvq5iDJhTizWP7eZo0zz0q4feNE7K8178
6j0b7k3/s57HBaN/08bmtWz0R41f4Is9Ox2yPjtBXxi3zy1m8qRFjKT84IrH7+2fXJn6j+Llb1em
4uHDWiQFpdn3O8UKsrwPNXSMdUmAG5v2LEg/xlrspjZjBDdvoXztIxJMNjNAFpA9G8+Cokcre0TQ
LF58iwEQ8i4bKJfERmVxAvruVmv8nZcHy7A7N+1jPuPDufzDDgsOglHVvEfuDgF81LeXEooRQ2Bv
AJO1SPEcF1hWqnLnWAdlzy34l2pEB6yXO63Cv0BcrwnbnASGvnjwhjUtSbJl601XkH4cos1vXQiA
9hdKFQGa0sdfnYUOYgtP5itY95gdnfRz7I33eO4ED057Bun87uflsR3dqzx/DnCRzH3BSgGUz7LL
iDTpyGmv4xrPQoG5swew1moEzrr4nozqYBYRLv3B20+Qhe0A8hv4V276bRJDKuF6c+p+X4YxuSKR
+qCqplNVNJB6H9sBxRjX7GURzNC7/KAG0isCsELsrU5hI25KPfnU3DkdR1v9/uR/X5QUVd1c+1D3
KEW5J80fC/MYa4RX9MTBjwbWVCtnaBPNt48eNe3m929lOv/kOmMrTYHvOKYp2Nh+v84iW3darmyH
U6WQBJVk9IXGUDNyAewIfbrR4k3Y6FdOqK08s3jK6xpogH3nmdF9FSMuDgB65KYmL3K8fXZPDVoU
3o1I6R/3JcYdYbKQamplZNY56EiA1SF8t3V6M3Hap6RftWbXs7IIYgPBVuiEf0z6LWIGFrPFWJ4L
X5EwzVraHIx+FhYgJIjhpxlcBgZhgMQI57gNnR3pSxeGICHVKjd2uQ1Mc+VJdLJeQtoc6LDy07Sv
kw6NaLQuWHqhq+H3P1U2mURkGjLra24m9Wih4mrigkBB9ZSnX55NmjePRs+puGHC9Qh8uTG0Q+qS
zoT714lZY8ArZh1kHUmn0MVJyeZaS3EAKQbS40xOFieFjTae/C1NzfGik/TtWuZNg3dMGnw+ZkPy
R8213h8EYnkdLXcyhY+aPz4JMiw8MLd5nS2nNFjHeXMb8ngcfWbO6EXe+UPznLK/SRgnWI0HH1mL
iXl2jbceHHWdBHuW1Dvm/kw4LOvWadViGsr+KgpDIr1ljxXV8u+0MX5Q044JVuOiU/ay6StotJdY
fhgYNqFM0DytU8icAPinZt/Mww6H79MgMMK1WGkF82ZGh/CJZVy+ULIB3/EWoxy3wqv3lbfJhwcr
uJYcS5PougbbHNCAPiwMhBQPWCoi7SFKJaIue2HCkS+8GV3YQpsyh+ZpIkUgqvAwAqroCmza5SRv
pW1z5UjcGgA5LGh9LDE1ktAw5VmKvnfGYGhL32rpVsLtMPcjrYwxSM4hFuIaKJ68nlyNjDtmRca4
qbERegUBo0nNtgOdYPJKZgpjTZzWHjXKTUBsoE3k+ZmZyMqygpWCXCh5hYI07sOf8VsSLUyooqF1
7MMS0DFyfPrFSh0pJmFJRQw9J/9Lhjz9dD60di/bgVwdUlqTZF24KOMKOu2Ouw6wstHoI3gMP/+I
Nt3DQoczPawZWEyP7JwQtHxE6RPH7ILo0KVhYBSWS1GWKFvErSyzm3Y0Dgld9aDAuodFxJ9VLOos
DUji4kETxkUOOam1xMpn1gtKegAK4yf6LiLgbQAmVJfMmwxvLxGnWlj/B8SKfhBvAqlONRcE/PyO
oPLWftbUR4ijMEZr16PnRJbTKIbZTE0CmsETIIDeR6mSJPVnPj2nCTwE/1yNB7pUF1JQZplotprp
spfyObUHJtdHiYB0yqhIO8T5VrsqGmIClH/nSpqaJURTdzoqLFtmS7Vhv6aMwQKoIVZiX/gYX4fh
YzLiR18PGABIFg+AezTdzBDfBbIuj7ZwN5iLlsifQvdvPZ0Z9USS+Ggic55suaL8JvElfdIkea7M
36NII5gJ6dtIiN04i+gAP9NgWJhGR2tAFJ8WliArQh8YIo/E6UQ6r4tErHaWwmqPUaA+M4yFA8ch
Gg+SXqhsgq00i/vI0JGQEEzfI+IimC6o1TU35GdSekAm/VVSA1nre5+rtpAvfRHhpVTaPuPcRvNs
pG2Qh7V3nk+ETyaH80gcwFDhRrXshw6JisHDy5nSXT2VwVXWaxbh3AwWEgRov3+gWN93Fcq0JJsX
03Ydui66S5fi+/PEnByntxOX+RFEI+SjqsE/mzp+rECDtVW2CZPOQQ4BVima+lkVxuJQWIlzYr/S
4HNt5EuuMVXtjDDdqTI0Xgt76CC5REA4Ta+mSgCzExVT+pwb9Qx2aIOk5xKUTCdKiyTyQCJSVXGs
Y6TXaCvpyUAetUEXPxuR1jYjw23ZzoMwzRBnzAIjNwUcB+ZQSaL6x8lRNBEYR+QnXbj5XaZJL2JY
xbawTcKBCX9gL3ORVJ8soJhRSquGuPD742h8LwJ+7URdCgCX1pVpGtL50bxqm3Lo44RGWRN1HYya
kemhNQTXpTkbtMsJcFs0xYveQFvT5I5c+w65YolsBiCjrjET6UN1HScc06bF/PL7j/erEfBj4+Qy
l5A6u0dbqp9lw0CbKLQ75m6ur7e7tq6tJesQBGO/YvSTedk2shEFEs5rkuomTIKxzBAPQfcZBDpY
kwlXji01e+OHccpS6Qu0pAKGV59MJrFmbX9H23r6kw3ffPH93z+1rf+orArC0OmHsuX10gFLRScr
QCBlM74SdG5RuISwb6MkqC0Mxb5i212F2p/s8f/7R3B0w7RcQa0lLDb73++PoORWYHSIxzdqCyKP
LdjsqN+uTN/St7YhkhujNJMnLSJlUYTQdH5/4r6Xe9yehiFsfd7025ZJx/fHEXCTwtHUwEDZG1xc
xI3u3AYWeNIyYxaqGV+6H3nATZ1y/T9+X8sxHWUwkJOuMn4sC6nmWZafa6CUQ4Ezx5Hdi21RcLY+
ou2pdiwcdwGc0kn2T/9f7/yzpeWEoYUbjZbDNDr5RgmNhJ5JGdtOc8uVamh2snfog3fTDuPHP3nr
+Wj+1/X262gzgnQsIRg+6vTkv5/s1Ne0XjksRC75OoyLELWfE0TLmk8Coa22UnhgjLGVgDNIqog5
Z7yoU/c01m8hsC+d4MkBbHbLVskoSoT08cG0ieHTnUVD2rgHlcCrjiaqkf9D2Jn0No6sWfQXEQjO
wa01WLJkWbZsedgQtpXJeQoOQfLX9+FbdVc3qhcPeEBlVdqUGPEN956blegmQjwykPgTdj/RhvYV
iLhHKifiZWrMOZ7f28HZBkm7tV3jEBjgm6EJ6PGWJs8VqV9tYp2CgsgkBHzCDk5TyKFI/TObLdgs
jfQ9PegBFTPZXrH910WDHXbBocOgpnsHtY2J2POWVs3eanAU2FlCIdsB0kZk7wJSRwDUHD0y3HMi
iTPVH/3E/wLJzPzafE+sAG8jyhwBb6f3L//+SfxnmPUvn8Q/56l2zxh5ihbkZmO3IMAcm6DoYLIe
hC+am7dsP90R1JSrOErbfGw3jBuzt3//Kf7nmf6fr4MvmCIvZ7oViP8sLP7bOjrzC69MDYbomW2w
Gpe9WhmxZTFYrd3Nv/9V/8cvbLvS9ZbtMZsPz//HV88zbG0Ppu+va6dV57QsYd9weRNF0wyWQphM
fg6ftv2XuRQeJZlHvoUnMSf+899/kuWi+h9P3rGEa7GE5w4T1AT/OPAQrPVOxKxzzabEfkynrru2
ubtEbFcFdC58TP/+97GP+l9/oWUyLfZ9M2B+/J9//t+ecj4XVkghbFGHgiTMu0Xsbwk0JjWKzDZV
AFDCEoxXnKZEP0V9SkaekcHYd9ui+hAdYRWPysfo3YPMs1yTSlJtlN03/9+DsZe12j+ejU2txFbN
Yt/BkPsf49BOFo1fFX2EgScf967dQW4QWZcRvzn2yCcnotoo1pH9jQvE1SdxUTlOxXxMV64FzFPn
SL/yeXgVyTCyB9YKGI9dBeW1EOE0rYY6bN9bhWLaM+r8JvsGAXLcpwFqO9uhalVjEUAwD+wypb2y
7R+vi7LX0snD36TFs0Fnar3gHJ/f0jICUl6FaN9Hu1okyxVfrGRCCYnVOMFA77fvjJJxXPpSIBkj
F+bXqHWInjJx8OQ7jW1j4erUgjHUUUwMsZkqnDl1eZFBzYrN5ea7OWONOWGICCaKDLPaTakOT21Y
mz8OWX6bqbXTb1lL581KXaJxatsmSkiiaU8bFbxMtpO9eYJk4iYCKFIjT9gPSTK+V03mHKcQFFtr
OmSkop3YeHYj/zbTiFI+5AHgoeE5rwJNnljXJdVHjHLhUXGKAwIrK4J4zXSLdKN+7pygIrK8RTpB
VWuhi5190EnJiNDU78lnMEsNyn/mbxeYN2J5iSq0g0UdgvUIRyFuTW4rcXDcBbZpiXwbBXH+HFqt
OvVOjPbddYsjuXflvi4L/9E3suZQGfTNfT7yhrKvn7baBr7A75/Ya6+WVfxsaKzUrh+YZbf344b8
jN5yWpCDZa/MeU2iXVtq5g1mOH5m9jwgFnKnsevCoxXa3jcbqWiRI7mmg7vA7xjSFkkQ6n1px02M
f6gybnElZjTcadWba7tOcK2YfU2UqCDpNWltDSK09tw/XT8332rwnHSlRmy8lRqTq507ywRakkWQ
Zx0iyjgYgp3H92ZtIevYdqKFkZZXYqNyne3yohe7ubWtR6Oo0RK5fotleI4gLDgQH2uFxTdU2avn
WO23GUPFq1tDUUKp5N5tegIpJ+I2QrqCh9DzkM4M9QI38dVH2FsmeP8AlVhktCFhvG76bENsUcP0
67iGN+1H0xVfroRkUoxNjUtxGF2KQg04bkwCfs0+yfzP3kKWGfmDPIx+VBEhbUh73VDRrg3PgGtu
5dZ9msl21zsYOFnV6qOd56imqKhZN9dLfDYl0ZwE4EVjzE5J50W3NujATacWXJHE6GDhSs2VWvQa
ztMIIsBPSMXg6vf2QhX9azpWGGlGHkeeJcSqZaF1SJvKXqlaq2NpSYaksern114H9c9oYOO5ozgE
2ThRsmBbn+3pMPURX3BRCzRlU8tU10cOsGs0iX7ZZBUvecH3DKuPSdab4TtvYkBrpKZWHptM1j8t
WiW2Rp0R2wjscHPNSpmvQ8sfgBIzVK99BGO18D1UztQiR19ZPoBPU7xUg2hfuoRZIOEo+XTWZWXu
3LnxT3GMvGeVO3K8kH+kjsiIs2PczsUDbxVfYGeZfwlv6C71RNpjbpnhxo+Z7SZxiZevjjNk6H1Y
txXe6Nj4GvBhkLDO3+4NknApf+jW2jK5DKKWCUkymjunMJx3naXRJ4uT4bE0xOTelR0LFkv3Gjmb
V3yqwWfY3diuBncf28htwwaEU6CH+6rs8M6hckFFVxRgCjLopGZPSpX2DcR+ZhQytifrHWOEkGH1
kmUBq4rAHcWnO9v2MRayxBiFISAP02ivK6O8KeYTGYQUGyACHwxcvSK9hhnsgaiUYOqyMBYw9Oqm
JPG5APsRh5VPgD0r0mYmrkck2K8rO2HM0sWR+zM4MwZ+d+LOGVHXI59oz8rpzIeUDQn7DDEMV0bS
xl6Uwjo0mQf4T4ZzD8utIGE602F9Hv1yfPKbqn+mSwrA0gvFdn72qqtXgnuWdUEP6nYIpQP10hYS
2S5SC9BlUR4BY6X6x83XeVj5Crd/dJsRh1MdgK3wIw0ZiiqF7NSut7edKvutHqwCshHfia0rwsGB
KDUQWhNKcFUiTmvgNRPAxNGzgKbqEuSgsmfnxFKuu9r8X0TlCnZ4nar52pn85Kk756xJGAZpBnJT
eCrDsRrvmtJNfyffmtn7hjNSKN4U+850BhMhXTYbzHdDl6GBlwYkbMryIoyywZtDOnAT1/O1taeA
6IDWZBRemsjYZDyRO02NxROsC5qNiNQII3VY4EU9SelBYpKGYBBdM8uo2adWpLnjiWNTSR8TIQcF
oa0D2TKmcVAnR8ROZEHpHocOf2rSmv6znE31kDVmueLeczeJG3q3OQ6HF19yoA5DHTwEAhiWmK3s
Lfaq+i0biZM3s7HZhB1KfW114zuvNqu6dEF22xmKyAGoqNWDUJ7K2flwVY2LWAAb6JOhJF05gakT
ms4yaIusq+T3WVmdx5NRqna++paXwPJb2um4TgDklSOzw5xPgBxMVNgtUys3hzMpnyKP1LGG2B8B
5JMYHAErxvNeBuAYLYsCjAW00VuZlocYBlDOCd9xS2Vfy4KOyc3agW/vslJs4GL0j3X1NDtgp5A4
pggNr1bWrwbjiEVK2PvSIff7zMxT5K8wqVtk9R6Q+lvWXEaBY3Bd9mRF40Nl0ghBJTJ2jvNZ229R
+wemVc6UCQB22J+dnLyYFy+E4WgeXcjHNr6VGQ5NZB7N+U/m/lbzofH3afxD9QiEY9z3jbVqSUsx
PdjLEVslr33Hz6Bhd9ikWdrefQe9NI2hHI67EkzNcu0Tceq3m5KT6qRb+xkSxCppsL3Z+TO2E5zJ
6SERpyz6ykJ7zRd77RfdKgdB6XRPc86rDmS2LfFDPbTRQIadBWfsIbXMjcTa0pAeZFlsOpTicX5Y
4GpZ0ubLFtzZ6eDUpy4fAHrzjNMe1fyEFynUxu9MWX1Xm39i0vu4XP9YYEnTkZtsIo/HetbxT5i9
cpwPlHT85+TGNsqtb7jXAHN7r4cD2qFzAtfWyiMG8x917G2zrH+0O4XJ2V/1vC4maCddb3pcpewz
ObIehc4uhSRrFaiAxWejRPE+kRZkmTlBNgJYgjq5bf4SoFvodPucMimdQw25eDxk7QI0g4Ld8qQp
4KemP9YVdI7iq0ja16JQ76kMUD6W9w6Ezjm8qrS1iYRWx4goxjH+m8/4opEMC4o8f0zvhThZIXNv
vKV50N8HWH3ymMNnrtauozaIk0gNtsDWYTIuflJ1joqrSb2Qgygq+x+q0430bn0WPbqs+l2K+k6D
wJ3+ONl5Ek9xxTIIY4vfeCwEFPZMEh8i5tqa3Y3p7UMXn54RnaIK+GDDlVKSspRnsOQ6ePflyUvj
V7OIgHTyntlJc55qe5WWxknMh4L2djZwV8OmrMAI1aFxP+auflz0uDm8X6fNfmNYK1gHt1Ga7hVP
rAHrH5K7YXEUJsHZDHCKBkyhzYZdwIdfP7eE8QpWCy6jaEmuhGeXmxQAZpWxulT+ae4Xkau881w8
OGxH6vo7oO/IbE6lEV6q5WHAfKoEAItkOPMj3xlgptKbL25jAhFrQeFGDQaBkUVufh5GptbwUVjq
bmZS1+xlOdCibbXip9gB7hQbzn0y1o8FmcFWNNDVL0SeJf1uWic59Dr8aXb0xmDiuZvZiFQQkMWE
TXLYoRxWE+ioTKyoAVhDRpuWCBk2g5KZK5g2o+ugjdznGbQQpslVuBhmSSDDDpHMhI22EAJCk4f8
kMV/ZhNicbXLJEv5v31y9f2HgoVAzwdnAQUA0htBovkoJtrhN1uH2xZMQsnp95l0BEuya0CTxmXI
LpR7QUoA+J0gPzom6tUgcofsXR1Zr51PVr0JzX88WI6+MwYecdhsigXb4Y0rtZwWMNttcmz1s8VX
K06B7UPXjRQY8deiu46Jv87dAEqND9uM7b2TH2PL3DWKnCZoEhaBfmHubDU1P43Gph0UHjKDIW6B
PA9NOTveUW6JJqCix1PaniO1hKD2KBKxzz15frKuary3hbud6LKoLMl1+1vU850UByXeTfkcFMBO
sEDhP0/LmxTHsP92AQJhwIkOBqZdU9775EN5aoDGsUHzzC8drcWwi03yNhiwWR+y2BgMExVoezbC
2xGusJvu+uJjsIHlPIQjASMx6XzPY/LVVPsSh5TRJGvwOAmJpPBdM8BROn1qSPMIdhHnAT155pJO
2J6sZi3T5KmST6n3apFP2IgXkX9WrJxFfIjKy8QlHxE3obGPRIu5HmoHUziMDWSiIk8wwJTrOLlT
nL8VPiPh8osAQZBso3yL2ICg4ztIqh89Tz8QB/JZ+iZLD/7H/s8qgHpGpzyH0UV40ESYUkH8qg/v
pmualQcTKkwufvwa5S+++ZKLc5Uz6mgQj+DB5fGMCEFC6Fsk3vrG1egWr7w6xOarXuA+paCCuWn7
TxFZK1ZNd9XMCdK9mvDByuitGf4qsiLZnGO4uhNNfVcHr72bHNg1A+X9yNU1tGBcBqS0kg0aYdSB
JaMLfRfE1raYCSyP7H1dzTsHXUegcKSARfLji0O0Vk2QuoX5KYh+y+IwkpYaMlsYIUX1f/pUAydI
LkVyHHltRywj4I/u26h9GDTxmO1vAz1wJPDCUAQEUYm24y0mXre0vmfFeR4fHesk2I/q6beA4oZz
qqLAHOF6lWzpevE904nVHBGV8Fc+eG83mTeO+5YvvnuStYqA2CtUUNKCBiTPDVvzyATqA6GihGBf
eAEaFojdlXMG5mHb5V2GNJHtS89nzcaI4L8/I2mb5ofQEtVJs6qs/ehA0Z3tTSj/JsqAlP/W1R+O
/KPDnwpyF334nYkNOp8f2Uw04+LN/Yo7YNtkbAzL5whSNPXRF7+61buN28yroc4wtB0qspZSkAd0
FQnwapIdYn3rvb/LnpuppxV+j8TmeD7Yl791+MGYBiIhG+CieO4Xo5UfPVn5tPHrjLMO6CAGQ6pg
cpqvqfxRWKZbwJ4myDoTUVGPn8gkVXUp2Tlytpg6qVRDTlc4LePfKHGxBmNcRiNN/eQYN6f6CtOX
YnjOMvyi8EsoZ3bSWiJJgaWZBAeqG7reNIaWMbtr094ZqGzZaKbjW9fN9x1Ni9fOmxRXW2gfBpJi
aHV6tHNVwFHl/gr/y8GliJu1JeFyBPmYkYiXL9iYVT8+WuQTUyvdz+LTd38ltLAeRkjIAWJxLCWx
t6n6l3y+Gi1r9z6t156i0hxbD3kKncxSm5jbgKla1LykgtEPvo/npftq5umh8c6FkW4dD+gRYZ5z
9Jq35dqS4oQ/HaS0v9I2LFvLIAV75AsB6ab69Ns/Km+ec8ihMyz61FCE9x7rIth7ePxrqHpRdIzp
oZBmMtLKu5/aAnPt6F2avgQA1IBpbTPTfx/zr8iVuLQubm89DQFoN7DAHROOlKTCqqBdAieaW3gF
WUij3gIo+GEUM2xIrhh9BYpHN7JFs7+B4xHXt7Kx3+NKfUz1HornfekSbttiHmuLx1RANALCHF9G
FPEFGTDQP6uHiAqjwvk4s1z1QSxw6bDFu+tMoMvJ8Bgllz4HpND7wdENft1wXI/wXPowwMzIIPrZ
mF3QOfM+Ts+KJM8oZKDHQtMS12BMT0MHotY1T01OxAuRV8rz3zSoEJO0MxvPu+hbynhMUGrcmpMF
L1YRlRvilovuC4nMZMLxhhMtWlyORBPmk7MJUF1kSfM1uoDIhOOuB5FcvSz8xQg2jU/mUvZ2v+B3
dHnzkRtraUALTPg+Dv6XiSyq0t9F0D1UmiBwMBj17D0SR0FGqXmotEtBj9OtVxjMAr0zPO/IyP1O
C+5MMjSaZECP0M0PjKUemhicanQuVQsZSh5tsimspDrlhAdTeFNgy1d0jPe5l2JwMh9sAOi5M+11
IRBBTNhjq50wj3478I/xDsvhDgkrwWeYCckDURB1c67KFnN0FvLpZnCUH5nWbwZxUlBiO7JlTANz
IiJYn9MUCfBD0yL7HCjQzHnnAhJ03WM+Me2i2K0cqt4sOOTFS8SoDMtrTtBz73CF5UKgXFlka2Yf
bdMyJmWQa0gHM3Sl/rOrb55BXxJUeJvRVmarEGVfZ9GtRPA9ReXA9+VVtM6G+dvCVcInOoM4moaG
VFGPM3fk+JnvU1aF6FBXDhe6hRUhs/17RJj3AVMoRfIIe08m2xZkMZJGCe42oKJMMH3Hvn/i8jsV
oGVCgINxwL9neaALhzW977H39bsTzWd8ZzaKIHyi03idzD9oc4gIcMqA+KH+0ZdEvJHT7Htfds4b
UHCFDPJp6KJbX2HQ0uJlkB6nAh8D1m1cz14u3VWkU3Su3IBJ134Xbd3d2ZPxZ6ZNDPiAQuW/DYVr
MSWC1+GWHMeTL9+jKn415pvyrykZaWX3lJjpvQb5ZYW/hRJvlomlOy8qMCZOaJKEEn7j43GfZIkH
2m/8cYdz4m8KbsOFZta1n8AaNsr7zekH0RTkq0b1LuWYOBZtAM/cf15YeEGbIW6z9xnJzktbVQfn
mK9oOPJrqI54HKTBh6lMXplp3gdgk4LEZ0hFDGRHGIgmh5slzKdb2qSJAhp3GAW1QIQoZc5F7D4E
ZiZ2hvllu/7ZoI4YZ/Ae3rgVirxXzQCmiedzhqonjwhkiMgwSFIC60iWGdIPr04+nY6iDX30HCDv
yCAFTtyEpma8HAFMC1C/Ncmu7e1b0iFNg+3D1wt7q+o38awf3RpySzrfEsomtwtgeVRsLRN0vV+e
P/Il8uBvinWpwpMzNo8KqYDW57bElGs0u8Y+jhx46jCSHR7zdpeTs/Vkscoa79RFP7InhLG5Iao6
esR1WhU5VMiuUlfuhP4e0UiU1IozBzeXynNMHe0bT07ZPFQd13Mq75hh7puovxVhvZtokaxRHdIQ
MGfj7WrcvxJoUjBWRDPYXf1QVthw5dAnK1WBpsi1t88BkVOwgG4NGA4JAupgMgY5wzvfIB3cINvG
N58CaUZbxGfqSJJWfO9LfSxTf885c2e5hEM400Gya9gakfcRi3LXdWy570Y/YVJTxh1f6qL8EZ5l
XuwiWMImnIeGwRxhiwpUIVot/PtaPdl+Vt3MsbNhugXfyEJTooCr/NaHPOZUIlI2wA8h1+lulWtw
5ULxbz1s1FZhk8qR1PrNKiHEoHjmNStsh2Emp4Gwp/7eihLiBYs4hkNLmAR/5M/oJlVPf+9WxyjX
9slBuX0pozA495khPy0Qkbj3UxfaU+B/N6F17b1m69fFUziJbdibvCVBSOkKHGtv1BQudj6gPo2X
XQAb/tPk5CW/eqoukTfYT63vpkAfZLgSQXO2kpHgw9QJVmZZXWKH4RCvS4P4JTmpKPzMAouX2xGs
5iOVwl80/e8hgNTU9OnKkDgGjIxRTJdBhbcnQqcwijqAtvxw5Tnl60T+jXY6br1sPsQllBaOz/KF
bGEsBciqXVs/ZZ48tAkQz4ydz08dLLOlKHtIBv/qDSVvS1SzzS/lcMmjwH7Dt++vLEBlq7AZghWI
rtOgiUFIGI/UVg6iIM+n+x6p6Jbl2NGT/QVH9VdZzLd2XmDhabfL/OgxSqunxCefKO2aZ2fuJ2Zs
JNIFs8jWbgzAt/bS/ZTHBTHn6fSxWE/uxiiuANWDjhhMxDaDl9LxBWSRob+EuU+jsTWXTCWb3C2b
kywkmCk1lXfQo6LXmzDviXx4adyYlIp2q3R4KRzvXVfeqQC2PKbOXqXWp2nnkNMj7tJmgVN0uFah
p715JSF2Na28UeZ/BgG2FSUG9LSZ9l9401tvWO4mnqyOxCxabNUeBi/h6DI3fu+falmfBTBygmuM
ZJVKsgCkASEwGEdiCXQ/r7NO3bIOn3mSqIGQ1+LWNeJN+qHaoLKs1zVPv0hBbMgGxW8VOB8NyWVB
zB8Okpzw1Sh59mP5mHMUJYJRTJdBMfZZLBhJTuZomWp0V6COmDKLi1TpeCgkskehBms/T0X9ZKDh
XnV0mdCefYbMZYUosVy+Ohnb4DtDtbuITpCthUkqIspvxlqc/CzyJjRYqTUlAB8cYsoyx0zWsi4Z
4FULBZkEXzGU3a/dw3VxBUk3OZ3gmKe3UVvlAnIWztUNYJvqGjnScxXrAJJpNSRfqlwS9XztEBU1
qpn0EtsrwJ/EXlROIFQ9urTCSf8oMboMNeK8ufhaOuXRrOH9OIRqP5sqHgh6qiPOmjKXWn4HNV0C
lVYQ+cB6S4/BbyuHp1bNPfZrlt+pPZSfOgncG64CnAkzGaoWY2ix9dVgcmoKuqD1zBXIlKvrnGNb
Sd7fwSN4RKbLrbfsDNOvwS1AhyAbKXajXHpqrR0TzYhPAxna+XqRIsIJ9Q+Zk/eUZM1VEf00WS5O
nuxiuuCBVebBQ8zgzMJMuUxD/9crIShMLrHu3n5uxs2YcaklZXlyVHmksT0Z2XgGvnZkc/Jd6/rs
RsbJGKsDqzQ4KH28YZd8n8De5WP+myJp7AExMRiIPmQ+ukzh4H0FimFEEQyfkYTPYeTvgyDlZOTf
sdqNI24xqybPjQ9OgR/IiGJAPXCmYmEVW5Ghw+aoBViYzdvKXwj8RRZxGpYPdZufKxIO8tzeuBHJ
1SE65GE4yOmv6RZ4nsxzBvY+hzJHIkB3TXtXH4fGmnZ2IH/Tzv1OMAFZNdaTCjRnoMgoiNw7Z6T8
StrPLnO+x65/GNvshImo/87SJCcxJkD9L/1hIbGDmivpkzI1fiDFUmrT+pL/muFCcoi6Tu5ShsMP
xjRYuLAqAjAn92BP0zaZy5zBPguzpDIvU1sbRGiUvxXhuagO+I96/gyKIwi2MuqfSgaeaNE7JDMc
U6emaKyaGOW5vqSMHxgPp4Hx0AbycW4UxtTsr0zV1sEduTXC5CjS1rswB6m2ZtN76z6kdMldglU8
hlQoWfoNh0X+ZGgcKTaACSWtL5/4UgNkuqS58FGI1EJSO8X8lL34CXzoxFlYfFJWnVPpgxPO0K/7
jSTcAZLz9CdVzJIWqb5WpKWq4ATH99RN8d5Bcbr2ATGsi9aEDMQmPAtPgeZ73U3+pTHSp1YjHrbq
LwlH41yYqYveO1QsVUT7bXgCGnPb1TFut+hSd+Y1UrBPpjmCQRMuQKYalkCbR+PyL81fdjq1qOsT
ppY4qN/LhS7Sa+jfbqY2YRG62LFtltUBPJ1h2MIB5EHIYoTA6KyFZDTNqge1ZOiknyJpmZ97jO6d
gx3EhV5ZmXqKQz1f7cLqyUmsBSDFut/Q0O8raT+GIVo1zxLraPCJ/HHYdudvmsKnGOeDtp7N/jlk
kGYb4kVHI1M5e+Ojw2PiuGt8eRENMvXhCVrnrsSJBr+GNEfuq9yMmO8Yw1L9s73ZutpxLzFYy02G
ooBbD4nLWHlo3llVbyT36RwnF7TImKpcE9VGFtGRGt+y7P23TEbPgwuALkGoHTgL3itkKdNvvZEs
nJiUPUIt/YzLTvdP0Ae/aCk5f4t9zGK4HL9wuSPR07TETD/7dG9UxbNTvnE0EnNanaIBqUrsJsFe
pOEucEBVDkn2pOrmkDgDtjBvH4wEIEX9c8mYcYIyrIvxmAjjYWmhcGJCLgy5xZihwA1pQU+iorm2
I9FhuNwLEHiKRUVnvfQxoOoCRmNQh4dkzO9E221FOx/b0eGIHXce5jxDup99COa1Prr4/svGWBWp
s3bxQVo4u1MwNMKx1lMdbTVEZu9LyOyD0xhpIWshlNt+9qaz9uSw3y7fSJYsyHApoS2n6LymlLRg
a1fSP7tEu4HSk+KTZJ9kfs/VZ2e9BvauWdjUDwF3tZ72kbbQhOx66mIinXEUZWDp0lXrECFA7mPK
Dk79VCXQMORWTYmGbXzKqreBo64I/jgeska6vAATo9R73SKCoUNNl9FH8DXU1lZQ+djBkyRHyAEY
eB/3L6B9DTaaHBqwvOENYG4+sK4KmNfF6oM4XzU/D9gwuoH510CsX/zRBjhV1L1NkYG39k42N6sB
GTc9V+JtpKEUuqXNdh+cSj0YPGvV4pifLsH8KpNmrdLFPLXPOgpE9e0Er64uVzazky5zV2bMy1pQ
r+ag1TDVFBcX/qNNRxeuA8Yz+cX1HzyC2se9XOyOzRnJOsENCTCuLZcmvSdUXAe7DeRkZROeA8Or
u7QASKpO3Ql2ytm7tp66Sm9z+2EoWJ3gXY/TjzAzyNC65ZQDNqt+0T7Wyc5gGl+wd6ggfIFU2k3z
dyDOLGjujZEueh8xkJPxg8d6z/lLil/ACL0d/vrtPbLuXYlYxuSpwOGC1s+XDTfKXUFmgtblpmaU
I09pRPqfytYy2pP1KnWzdgxGWszMqLD4cCt9q0ZEZ/IzTn8Gj5KeXW+eHYscE63BoJBFAFai4cIw
mjwtRt0s2xxQQj0KiZLEjwTRkQ/mOMff6rMH6/hNmCbcFc1j1XwqfBg4jtY1c147YVrE9G2gG1wa
hTI/YpmBt/RlDZLolmwTTeO6XebYYLVJ4lHeKXGvtrFr0g4QFtal6E5nr613BakOCrH2rnK6L2e+
YpQxJAj1Do8OC2MAen0GIdUnfxtG+h2vexfvdfZRTj8zh4hZkbJHzFj60Af3lfedGIQwCpPXYGdi
0bDst9g59B7zA4g1Rn/OjGDLbJjxaUaoSsqd+hTb2TfhlsHCny+ubvNI0bM1C0FQY75JBsGcOaVW
3matzTFA0p6B7r2DwMdvNlvMFu1V4QGfzR/DKdv38ioDG50JqSIXJAIg7pyHwP2so1cbDJ8g0LKM
1vVsndoBVFOBacb6FXDefL/cpSK97/yVDSjQRvZmoYFcl934iCGdhNqJQ7XMGVlXw0C2GrZXsnBi
bxnHtnubCh3p4yMdzXqKIQppdscjR0czV4fB6R4cXep9oZqLhRzE5cRpquUlVzyZLwqngISQuK1W
km2lld1bE/2//5tqopLlnTFREhIukIVYlRGNJDHZVEFKVnHNAGSpTraLxy5mfT9l6lw0xLJxiGp8
3DW2xj6eNrzKGyQfm4wYsdZFYSF/ltG32b5LTnHVPkYYKqTY6eqbgeSDIwEAguKlRgJAmQMfx7jS
iW9//DJ1ebGB/DNx2qpF+qWieyfxtyaZ6gYlvFnAACxpJuD/JANYk+7eJOwLV/U9ykCua39V5Hwz
8ze3fQ+C8VxzLPBwnjJkWFafrscC2QP7hbZmD4GTE0QK28VpFTJFDg32Pzncz+lH4eWsxvAubtud
mdjbEPqWN7anuH5imaEIMvCf3fxTOsQn40XLJR3UpZqYxnHIKubb5hjcFWgSK0ikjCvWEaT1Kjfv
autodfQjVy2es1De0Y3CF9xnLapGx+bHQNL73aaoRyaEmZpLUfy2/c7IPj2yVNiclRfexKIb9hWM
T2N677Nr59XbAG5/lDx2rJJCxt2NXvnBz2D8BMv7zU66ejdKOFUGzqb0WbP4Hl3ykjYOMirbTjHU
fZkwlWLco6xzGvt+ZBDekfsqxnnd+i9OBFyy3BLD3vRQ14hSJHQNmbw235tcnVJOWXLd1HSeC5Rj
xheGaqINXmPjZqu/CkUcoRD+/JzTWOWDtytHBhOWWkdE/dYkFMG3GyoQixxjwr+50Z7mkDU/oXbh
pmIF2iH4s5t71bM2DE5xshXNS8PE2x1/E1Qt6r3M/Y0xso9Wt3CWB8X41sVihNaGhuyuMrZlyiC8
Zvc+s3x5ZQKMIJDQSc47k0hSO3wccklS27L9JIDLAyval+cpIZ6kcVYKObPTfzZsGDzDfSjFweSH
Ct0XDyZkxpL3bxkjiCh2VvueZc+heYo7hljdj8Smz5AtnINzUTCzKqJwV3j6oaDJrkT7YevsDEyG
zjskQQKx4VRg0qtId878nWl7F09qk6XtNkAF31fZSxmn24kVkMyNez1pUDQGqn1O+YsqT9K+xv9F
0XksR6pDYfiJqBIZtqZztNvtuKE8DkSRQcDTz8fuRo/tBumcP7Z0fDSbYniklUfqRNTWH+384pq3
3H7t8n/IF6z4rC+nbvc55uMlyr5xRFFc9+HUJArhvjUQ5dCb4LDecEOr7FR22yEEnaSrdXxRBUId
GW9JSOL3efXnZ26SoKFguybUWffvZtTSZIjUoMPbH+1RKwSDS0X8o9OsEz6Llta8ktwJjMoQFpcM
d4n1PZOFb8vANrFz8pHMMQmigvrv5WYuaX5ssN0bq2WmqFqE5LhaLcWh/lOI14HYanIK++ugfcts
lzS/lk9zSXMdXG8ths/ZOpfVzZtvCp4XJNiCgAJ3D9JvtrvA8aYdgCYbFScT0SY2Rw+xf7oOz/zk
uIeQPd/mlTlaDR7qangkPGrVeoJE2QuDAi3eubv19E2R1wH1DVV2GJ2nwUBiNRMhKzZ99uNWL7U4
GHQ1I0cpquZVTp+51m8M4wngw4HFa2vioVO6h0Awwx+tPmfCfWgJBw+156o5lr3Ps2YQPkFuWrbx
liWaq6q1c6x3MKX9V2tI8hW7txn+QJonnL8Pln9tzDEYqAOOa381Akq0acmRdwwTOh3kp0fHc2su
agwSthmYcXJuZ0IYSlfwDKSbcKb9jbB6FEH6tiVrdcKYJRlkc+ImlFhNIGiSzgJ3aA8xDdW2/eil
59H5aWmdmAjXjgvklj15zqJhRPghC3gzIkUaqj0qXKbbZxpb6LkFn9ezwEGfXzC6UXpjma+WC0Tl
bHBkoernGEhqSGGTGPEoUF687QSr8lviR/s0GTAgE6KPno/uNqDZyLoW40RJTMsewghaHxqGVhEX
waB4kSk1cNFmRySc5OHDXF2yhDJ0ClCdYmdEY0D9gkkWd5jG8CJclt2lBWV1/H2vYZF/C/NN7Z0S
/vdGfC5+3954qdmuZnJrAbr57l44YVOWTGf86ePN4Ee7ODrgdARLfHbpq6MSF8rcQNrTzB9uhj8W
IahWrjG7baR3NiDYo4F52iAGmc0vqncOwbQuKmde7Z1VLZF3zxq1B0a4KgXeq+q9X6ofw/DqNMZ7
Vp5nIWmdpDqrxrmUOBuqXLrmU6s5cZVNnxpfRUPhaIe2QrGB7BthMtTeMAddgaajaYojhoBNbLS7
mMqigfDnVI40iM2EmIqyDwrcYNLCpQ7GaqMkdMCSctPcC0/91CHKjikNt3mM8Z/sC4WnDQV26K+K
hNY30yo/VEEqZ6Hoj3CBgdepbytmwfbFDonAZ3/e180U0mLdSKaKpP72hLt0t8w3STwhhoK/1NIv
o1OUT8jbtN1ceKfQzW+OBD6RGOhHBAEjEdfCyYtFlnebC+08kU5S5OVNkdxEZ7RDrw9lXnq+S3gH
4pJ6pdl/VZN/AnX1Ws63BJUVXZEEAly1GF3rQGQHoi30VvMmGiWR2nYAUQY5SPaswg+Lt7ToKOKW
xzwnDKTWw41b6DkjmP/rNu229eUmzLtzQxFb09aXhKpIQKh9y3uSlNYbPqWbTYD91NIkojOa+c0Z
OpmkgugStogsa0ITo9Hkgp8pIPDMiWo39y4TzkmD3zqqFzRW/q/ZlodOKI6a+bPL1E0fNAkgSQCA
92/GOtdBK3u8hSY/gF8RmSMf7GErC67pa5d92BLx5hLBTsh13yPvpPeQxPN+MGH/9nTXTONhUvlK
ztGSkb+ySutLpBIpU0JB5dEy6M1ddnmCMiBBmPKorPStgBMGd1dqFStvoLucRFc69ATeHpDvGbb+
YYShWTwI7X0GDVcjXFlGzE+IaaH742ZcCtrHx9LA7tBw+sNSep8o4AdUedxaU2dD7wdV9djgsynp
m+NPPLILaNRRxPTADTKoOZHJAZqJ6/5EzyimC3oU2/uiUTmO/tr6INUr/SlTf2ntM8k0ZXxW8x5Z
Zp3dKyDOaesPIMJtvc1BmJBXNP01797Dltz2hWjagILRpRHnzOe3guMruvXDzghfB4SNkp75s/iR
6NSmJ2VsEBRSDZV4p7Y9xghoSIxoU4IQ6IY5tfaTR7AQ35o3PTDyRDAriE7n6YQuBGZvdg6AC6Hc
RDnts2iVj222n4abUP/q+hIRgUNbLVP/d66tErT+DgkQyfxT6SiIsxshvjyy0KaGcXfJXWAUWvoY
O9JO9VX1yT8iGKfHyM/mnX6O6qUwDyLeUrGVsQE7tFrwsyOmbu174+8NoLR+ZTK9Nm/a8Gz2X6b8
7uMLpcWQ3qbered0ZcX6avpT9l33X+ZhOzsMqJz3PdWcWF9RPfn+n2HtynJXmM+s6FKyRG2ka9Ml
GfjRR2tcKvnbtIBoHwVdFIPQAsNCVLMvwq8e/W36g+Ujt56npzAPKeVCLKoeNaSKOWjnl0ljCskc
fEuDmB9sJJ42UQrJ+OclE3JkRAEjocz2Q4K2zjRvFqutXhuQnTrT49owuarXqULfgm5uKoKk+LZo
v7XzM5n/eFCpg25fEWP5I8qCr5Loq46cmo48WxIeL0snvba36f/BYITEhg8yReA/0C7T68EUbZDr
spOSnhch+yh+WKGUqFZLV7C2iYe1qN+IhiIsJgY3UCxmtIBVgcg+XTfwu4sqjdUgP8lBRQf05EU7
XZypT8yqnzghQWvctd4PPxYeBC1d0VVECbhff5rtpRcX0a7snD8qXbfVo1udE/IXDOcTlMbr3jFh
lOjEaOy1zw0XKpwBTr6Yo4DEE+4IlAfD7CHJO1HTCjCj9VeneOLCgI9BqGt6VMr655AB/Bca42hC
ufbF2ovJLBH07Nb3OoY4Za7w5r0lD33KkWl8gkMQBzO7O2Qk83JLV0+2vtINaINdTfYEcDCpONKl
68R/aZ0PE9yA3qoxooERscyN8HqvQahDOwhbiToZ8j3i6Ju8gwfxrI6z+Jzt+9xdU1QcgHLZrpPb
HGlmAvfeUQPhP+cmIg2mOf4ejCQ1zlkKEEMjKuJG9CD9zm9B+4jZcna2RUz7XuQnPTsw5bjhSSLI
K6mgApnxHgp9FY8kVv9VcKMVYnekqL7zPXgowVnRw49ykluyvoIuDwg5wa24Srv3svpIkdPN4Ukf
/mnKQmZzylA02cOHpBu72rg455ajxqfV7W+ONnFxpspPmT8pa8pY7UvhrfKG9vgNlpowobQZLYdR
P4npOZ54tJOSylGqoLJfXvuxwQTxYzGYx819RB3a5QOq/2MGvJx8LKUvwANt/lm7azjJYllW1/ZJ
FAB2r6VX4UfAigSuk9GDhjqPBkYDZTbGGK+uts6ImWBnhTsEHXqxJucMKPPSUEE5XN1PQoXS7tYT
0UYIR1MdE2eL9jbj8iib58xc011quw+uPCNvK9V6EQo2G91EDXOp2jNOr1WWGSwju0799Tw19Xlg
+czwF3rUrlbT90RJlMfhK2lrb6KJOJKd0TGZnNsK8CwnzeTTyu0V8ItN96SYOKd4L7kS3vz0ANdi
Dydp8V465JXQi8ayzCO/pbgiUEjT7H1p8xvRz7G+GwFS2aRd+y1mPpqqnZ0iNUbjrLrHbPoXIitq
SW/NemxDo7/NarKn5BDwjSFAJM7GU6ta2k+Np95mALIqzZeOsHWDjmjoAK4HONCCyktLcxEzm2sv
tK5OtxjdbXPn5fXBpVZQjf06GvOV2VDo5IOBxbX4dmt1pF7g7Mt4ZfdHDCmq+knhkhEvkC5Fc+oH
YqI7nrZdC/pvQcWXPHNmvcsdbZ/5bvjQzxL3P/XQUXinq+zB0JHtcZHrpBCOtM1IjMAip+y1ZV6F
Jq8SAXzfBENPhEHjvBqm/RtKgtinU2zjyUmIHSAYJdWfczqoZ1zYcLegualaddSwoI9h+jgYAPuV
DQAROZvOJst8fHO9cJVw/mWc3p6TnV1XHSAeN0Whb4usv03pRyjeEXxdU5CWDAU+Id+MLC0hdeLs
AFrr+d5UCkEC2Ht5EzTRZB6cWBhUoQqYZdHJv4twG80HjRwWZVB7lFwihxgtk8rmFvqENNAwmM1f
1sCslceE81Pynjt2vorEp5A/s/DWNuDihA531O4qoa61nxH7zceGt6l3kYSm2VZoeFqc9F8ss61V
HSPxPTM8+q7DfUPmDmFuzpLUJWzkli4a1oPSOfoMMgzc3yGtXrycCgFKahl81gY5aKb6MBp9TfNz
Q/XqCL4vMnaehCJyUCaCM3eVhaRHwCrlZvJsp+ob/+puJoLFF8COfp2vCE1VbBwdOwxCLt+4VZZ3
88bqrfXaw0iwUNGLcxvNq8HFtF+cVIs2j/SqGmGPj/chU1s7ina4kzcTrY0jqU81ZlKBAaQ1s98R
DintGE6V2Jbsppp+s6t8k4Snun5KqpvU0dPTLoqY+BrHPbmJMakRX7HXB3PyabU0lRYqyDAc4C/f
1sWEiWHeS7YRn7SbgaLLMFuGVrEzKdkgon07oqnIMvOYKzpDhxwXr37KCHVKRLSYoB96zGllvRhE
AP4In9LY/UVSbOH/gnmmZHBgM6Nj8p+WUExuSzofu2tmv7axvetbGMNOrdFloAiNH7BiPlTqztPl
Vr+IDB0Qao+FRm+oiEVu6/c3z/jWyxB1AKu1H1PEGPMCkS0BQcyAR9EP3CvWX5ofTesBQg/HPHVV
RFIJpufRxTYR68Y/Evb3NR3CWUPQZQHDBUxZYKuA0+78e+gGkXsv+MzR1W/7IjrmcfHkZC33Ison
Ypb0nF5hxiFDfaieCrr9XFXrvN56HkyD61M7EAUarSZ1xTSQXiYC1DTpEvVU7SKFBNB8sZrjZO9G
DjyLnTCzwBME9MWYAq/BwGRwIAo1VwRnhDm4TcVOCBhWAJ3Ke7fq8DGW+Q5nPfJdAFm921g9rJAz
XMJFKk8kg+/DgmLIGiLxapdO4IEpZeGXVt/K/NXtm40RltSKWiuz5cmvGgoe63XNthZb5kdRuM+G
D+elOOUi94veIcSXTPqRBeaYbRVHc4a0Pqa6TtXRNhPJNtfis2VClaQsz1kdv1bCOixrqpOfTeOO
WZOXo9taBoRaiBF1+kjmbpWA8VoAT0OCRv9UqHTfD0QTLFkGddjtTFT4buyMD3ai1g4fZUq3+MAQ
2/X6djZevIR/59j2PatYBkAdyJXek5SzQ0EO0LH0JuJ7mGrzUZU0KFgAEYhztmM3UCnAyYLxQUPz
3tSfxhQfKg5FlwkCGJ8JNtq5sViNNPNGS4gPea1xmmw8alNA9/lA6fTGqTCX/plU5cBWqIyQfqSq
mfh3E7wGJSO9vp74s2QuQMRh7xwHHKIjX3PaWLIDW4g/5sxFxeY+6467czTOcNcf+Q8GQs6A/cYe
V7oeFGX1pEj49yoNDTTfQUgAVxx/WLl4j1T4Qj4N1eHJ3tejx9lj15/rCCtie23t/pRDX3iQYxHV
N03lnHSOnzZh5rARTvKpTnF01kS6VyBHTjifdbN7jsEccfNsDSJnBLU9Rqxf+zLctqjZrNbYp5Ei
pi8+DhXMJ6VQept85PRajfI7JMtNxYRYO805KZpL6DaLovcuPF6wlIIbErXs/sPHsIQkcGfr0H9e
tKmg7kbpPtiW9eD2jym+yFJO5yltDo4TvyRFcmocGmpbtQVXg5zKl2zcVaTha8nmk+RGlf2u6bgs
k5s51cTnEDiLF96etjM079Twfqlu7WHnCtW0dYd4xf32aBfh1uq6k427bSw+onkpQ5UMNnIvDNQX
frwaoEUK+BonpZZmaU+xsrvuGZeenNzSt7kNxEant7udNcb6DJAzoj/t0vTpQ+yEm6Iiwndu2SYt
5KGWglvoknRvZe4/0oLoEWS+LIfubuk9xTvazarBU5Tdvhs2B8dUFCCDFj5eI+evwMEQKVQJxsdp
+K66mlZSq2JiNou/PhsIcM/prIecBgrzKjQ9yJ3dwkp+zXKoDoCJ+gGjsfYsskl/at3lorMhAUhI
OrsmoFmJEtVwz6amzWttgO3UkumrMNHRsLhX5ncrFjuqsF/zLL8mokFC7JOjb2gQjapnCSyxVeZa
7QdVYWIs7psPz/GWmNcBWJChw6++/XJC+zr4yJtm8eeGGk0rMe3PaoLg0kZQAi3O3EMHaZSXgxUU
AxitMyOMIavdW2LTPNit8J891t+t5+zMlN4gJqgm7g9T4zsPUeu9pWl2AdIL4g6jsZt8RDkNNhDl
raPdPRziD6FLSXOn0ttUtdBAWCjdNj8pc+uGr11XrcPix6zh+NuVwENvRrTPalTeCJ/njqwIJAN2
zXgxpWflzjgV4s/l8Z1GAp1KZ3ErrGrcw2OKxKbw1zL9HUZjJcdm5093o6of9ax/auuv2L1n+si2
gQYCM6NLA8rM/18NGAS8g10fphQIxvnTjZ1AHesvhTWfkpChoezvBvJe3b63Om25xToe6dHkAMa0
21VbI6WnlVy5Ouhb5sN5Jj+GGfUxS0hFrNRaDmXF/Df9oX4HkvlSXvIs9bNlHaRA48kkVyLinM3u
OA8Qxnm61n2HJJJn38cNnKwjfCyTR0pn+dY3aJSbl7J5CgeCXd+12MLwgYg7P+YG9lWCdioRJBMZ
A0WAu3/YOB3IlmuiHPzx5Vee3AUvQxbttXThFuvboMdXqKOzQcKv2bVv43gktA9jQb619GKT8PNr
9jWkix65NGfGe+zW67Fttq4AjC/U3WIw6BMf9oH7FnwjFskZIxXW1qdqTL8Mjo8cn8+YwfwzmikX
KNSHd4TBSQkImjCNzeOzw4yF1BmnHmwlhN62dd4Rp67GgSd9+nSjzUTcsfPlLVWANPo0tFCBFoX5
K+mWcB50/DF5sQ2HYbmKO/dVy2mZdbA3g2r2RBEioOWfc7QNDl7UhnLx+TlS8wqgZjcW0C1heO8l
egPOa5lrR9sHmcb8UkURicvFaU6cQ4I5phlQT3GCTbN2lSwQOhbt4agxLcfGc669h9bbsDiDnpLZ
AA0GCUmCnI74gTD6HpP+cmDrY8UMvLiNvyZVvDcII8gwhij+yMr4AzD7GLVQ+5Uoth6tDbwGzvNo
06KMsYpEoq8uG/9Gv8MhZu5ZotZ8kccQ1fVGTg2wWRW+TYPzL+Ouf+jN7k+xvbm54EYszGxdLeS4
nc5vscHHeul6g6CPqQkWHYXeivNA6oBK2+uEjqJptIM/Q+FpuGUHpkFPoMTHeoed+GERmxbyRNzn
uSutZw1QYvSXRBpJ3ER97oryIof2lIZD0DPaT9qHRqR0nUHlPSrxm3M6D8Nvhlldzq8WKH/vnu3M
fursaNUaNJZ3AKEPMYX3nZ2dW3KB9TYGU/o2UBcpxUTnxDnccyPvJthj4WEdH8a9wDTE27dizNq4
DC8Dg38PzpMCZ07leCAcYuNHBhcs0qASDyhfJ3l07fFK08xzQcO874LtevSsOoQp9MS+1bp9akpg
dIakCbiBx9Zq+gPipEM0+Kirik3dIVPgHU1UejQt8U6Q0nsEnz3gvDDiak1TxbH2kq3CFuDGpL2k
0TZkuK1L3nTkXWUa89bsFCtOKcU2kmIvABhKAwCwyhRpSRG4rnbH1/w+OoCaxgzvhZR2WGOHeC/d
9K3066ew4Ueqnf61drlFYBli2Djvjqb2UiXLimL24Sa063Tbsqsuq+aF4Fgs6n72Pc7yvQ8NhrP5
PvpZQBiJWvVtVgZT1ptnQjzERcnm5nTe66yZF+XWFLYSS7RuM/WBvWFR5Gy8oviNihb4eQZz1Bhz
czLoRaxgG8gpulID6G31GnTJHKt/We93D0PDEq/P2U3445tU1m10lpyCxtxqxK/2MlubmjFeqlE+
hh1G2Nj0X3td+I9u4bxYmfzOUmARkkhaWGWofpMinkBXLyXINyecPmKIAX/v/6XZeOlazGNdTsV8
1uA4jg+hhWcPfT4p3hD/Cea7FzSuJx1WqhMA+xZP/HQs+WGQdctmuFnaGESQaCCuwk4CHX6j7XbY
wQmqmTnctBy0oQz8vvxoO6pm8y8FwNpN6WGkRIxjUaYU4EhaERPq8zRYk5paYxq4ydgdJaIne9tY
gIZeJjFEENiht8GE9ptl78GHnPONaF9V2bo2kq1e+ce2EbcCrKyK1XvoF5vWp7iSbLKww/5a7psC
yh1syjRGvgRjC3/d0I7JN/A3N9N3IrbTLM9LNcHAlmbWFPhcJ547rIc0uumsja28y4HsXQ05UEN+
99D+oFeuc05kma0UrZRJYUGhIPbV1FWXBADEoXbyLP80t4Q16sj+cmb/dDOkIZWeyY6M/UBhq3B5
SLpiicfwWGfEMcbuW6A5mDwP51UcUF8HqlGCE0THQVyXTHtFrDhIbcunsUSHOZBIyBFH7g8ZN+ue
81hGMdwGtk2wIEkPi400gLA6HmxYe1KqWvMuSyBM/bcU+QpWfWvJ79rut2XYfTb+O3ELm74759BC
48LThK+zQ7QCgCYVcmhqo6ADErXNpyqNDmT6LxUVGKrja+b2mwHomzxXpkmUgLbYtyWaz4SRI+6Y
s74l0g6k8/RaklKd8GlX4gzOXw/hbliipHGOGoRbkpcEaMzNUfkBZdUJQqCUh0zX7UcFH6Vr6MH5
1VdjuC+kOIAf3CgfujYZSnocXBlxvFST77nns4own5k5u0Px2hKfjaf8CvOJepLvLO6utjgbEDpz
6P/6wKeFyZvJy5pq2rbr0scUa3NWvisu3tE4Wr28RgLq2zSOUzLizSUktwYptrv1JO9RddNoeonH
7qGmZ0OgW/J69xAb3sqb6JMH84MyyKPpOAIcpaAF40REjmcx34C/5eTnAVz4TPgMxKeh945u96eP
vzHrS6m4S4lvR3Mv6Z7y4og7G4qiGIJOS0/ChGamgSpq9AN+oTcjYcazXBzHrCRLY5Xh35oEYiRy
8SrXsDrePAr8h9p+bOo9CZ5t/BkSYFZaw3PL4ye69jmioaLmv6cIvSSAKcwhztvhLV6+HDa/FJ+J
K21CmFk5Iv06+uIaFQhC+yqg35kRvFsPPpSETSRpqO90Qsc8JCVREa5M3Muu5jxQP7aptGwXYlhw
wOx9XRGQDWgJEUq4+GZCDGGF6rnxfAIdaNGp39zoi1ggSIzXDJt7J4I5g5lGYdXwyzSW7Qu/GgG5
jLhR4JHM1yo+KdIxbBqrXSDzhl9LzqSvmTPOhHADNcyvl9E8vrVGzSAO+BBPQUceRFtvwoGgGPE7
olQg7HmtuxWV02SvAkkY6DJmZXAEQEVCiszJzYX1qJuLr1FcUU/bfFYHhVPHgY8pnAYG44Tn8V/U
UMpaDlhjTBKX8n3txe/Y+KLAQC48e+T/GwlcnwK7t9khyLJ/zZlobVHtOsemABUBXKsHJnKeGHBj
JMBhzkg6t3D2RN6fZonfTpMXxzbuFLxdhEpuuRe+EDodmOBWroH93tJftKT4yPV+1TXUn0zWXmjf
FVZbzDysHxCRjTWebLQjZOsS/JlQytEjIU+nTR0DREQgw2lqP81EsmB179jNGVhwLZDwQ9RrZI03
ByQ/hp2XQ7ZXYpGjO+d8WlLT/PqemPxubAy/EJRh5qzTpDtkkziT5+V6RE0Rio6g0HuT/Yg78bMr
kHFpLmWVuxATuKr+eu+5UXdIXiR0LQYi9MxE5yT6CegwWuQRwK1VsgrLnTIeF6Fti7Qx7TEMf/hl
GYySgR6ncnIVvg9uHwPN6QxVXMbsErlOUUTyyv/VDf8s4tS9hGxTVDr6h+5pCIRYMdHKxf0GewP6
yBNFHpCzn2RcrGoD+XGZbahfPiuiBMb0tRxqNArM0h7VTDFIEMJki0fUJyv/Jfae3J7DEN0hqpsa
gZUPIEyVzoOHWocarR0q4goQNPG4Qo6C1ASOFwYJWtvWjgV36rzl+VfrXCw+QeRTUXcLeQlrojQY
S6bvWFFqstS9iBectbe5/i6Qq9t1Hjgabt1sO5HwRdb6EnG+1XhLvE0mb4nHu1kR5OvFlPwkj4b8
Aksx872ImKjL/KixnU0kMMfehDTvYGBoFb8JhRf8cswlGCLj+QRhmk14ZVceldICdtC1pd/tMHwY
4lvn7OLwtxg+sLnMbPW6deGgKebXFMaIBgX5obsAF5TSdXenea3JHEtutrrh0RjaG1VTnYbFt3nB
jOVbXNkIJLjpBhZS+UfpDXR34tFHjXQHGArMeqruMn5NBwSvIDZIPyz7aybMeNr17gmIqSrSNVFY
S0SSPp+FYRGB/0KIXvQw5Iizh3DpKw80Dh3BTYadoEK317RXz7Lp5TX4ctjzo7uTP2vRzQgvCYkr
7T8bt7x8sTm0Brq/3f7FdFcmn88ERISnOpDsDZlFDRStA8whJsn3qEl95y6xklooXSGjVqP2iDlm
lzEW6VO6bfhqU4fo4oPjciez96iBSiQtoRreGOecFDcDY3x/carAhDFp+1s2flrTdzjtBxOt925K
XvwYCXK3kaiQ5XRbbFmxtk/DMzW6jTpnnIHjTs742ulq3pM2Nfvsu7csOZrqiyQNc7qZ/lvJC1md
PA5fqd1yUjfF1QN+88lBT/YC/UYE+0neVb5StPkOI+tN9Zn09JKiC0wRxlFXbXvaViDgJgAAFunY
MeEn6cZxnuoSCStX2QxD3y5KLO2hQG5pE/k07Wt7S2/eQw7JPjH8lhcxkY5E3o2DbPC183VUi/ju
ZuLvqpsb/eKHalBCZ7zhaNc4tgRbM65XnqKDthzhyCa7Z324hRhgMR8RqAbsTsrPHnKHJB1FbuAb
vSqIa9z521Ln2jrOqMCMCsDFpN5qE6ZiI3owH2CdpeobET3ZTxPqVpe0W7HrWa89Ze2naWcbr7Z+
mqrnPL9YmAZTyTqwmeQvynw/eZXqsWoukeeRKHIwJ0ZdRnyyGudb732O5HK7DCnGXtaHwiw32ngo
Ucb57+605KOSnTbcTCCS/qcf/pCGbUxQYg/pncRWykeFkHJRReQPhpE+m629Muv2ZWistRO7pxGk
hejnw6It4Xko5fzeOPa1IA8DivqtMW3abYzPpRfA0rLj5C0RL93jmJBsFPL63CQfmIOiwsD4TogZ
qn+YYfxhgaZpvPWn2oxWU8Ix/j7FWGR6RsCnGXQwQkXXdE85ANxMJKDktSuz41wsc8qT6St8po9j
dteYnJfCJZ0FP5Ypr+iDOb9YgH5DTDCsvo6U2ifRSYM+Kub3rvo36DiO0ucSs2PWfMTDV6vtE4gz
u4YltJdMmus8vGseXgmd7InqbDCLkbiK+HlcC7ddteVpKH8KlED+7Kya+M3Pa1b7t2F+mIzqUhY8
jzYGbe8Rh5ALZS0yQh9OBZdzPFMGQ2sJn9fkvMpiP8Y4peU+He+d+e702lNKOYxEBtFbn8XM7c7r
lhkRFWcuXm5Cpg4mYlTr11EfJv1cAGQEXGVouE9F9xVF/HIxdiVDezYcctK0M+7USO3MxoGaJFr2
MYl0ZF4Awt41Ruma+RYX3XtkcJ1Qsx0t6xUlJK4AgbC759qq1hZssEEzWoeGIpmO5gIr51zo30u7
SgE6EFfUcdHzFn543meTbpPs2SQDugR2FvatRhJc8EmAmK2iDNkLSId2xLnNosl+hrTJ9V/MKQtK
89BDRMplA2essUh6t2qJEaN/h8ZcUc0cpPwuy9IPJuvJRBUj8RiRdH8wMnSMuBfc/LeR1T6uwxOB
64fMuGjanzAvLcyjw3ZCrTjIhhtG/BMfQ9OhQKKqlpxmKH4xDYgPOe0n/Pxvtb8Jq2jduI9jh3im
23jjPjeRPaUbeEGk/i+R/67aeiUrznB+UqovA2McgNn8Tbxk5RUIaY3uIzXdQE84DZUKHFz4XcXQ
QhBDy0naoJjOHblykmvl9ceB6Z0kq+2cMrtYFMxWJWQasR3MWGMZP+jVM7lXx6jbmh6feoPG3Mck
jlULw56fT8R2mXtyoo4jQX5a3K2hVzhrF703sgoMpeuuyx7p4Aqm5EvXSbzwAYC8IMYD5WtPET5M
26jPI/hR1T9VZPcBLpqaHZS2syYWs6CZKkXoViX+OsPqpUH51kiU1XyEKFj1XrNdxh4JuDlzZFtY
BHR4Emfx2FAXZP8x9BErVWPmzJ9Dmg1zYnTS9DDVnOFGfIr7fGPq2sEznbVFJ6C1pFDV+grX9Q5X
LJTeTG430rEMKX1vbNpGO5Mbta7RH8R9uArprG0QdNIJpesJYl8UT704ie69ACkQ6Uui77Uc5jbn
mAFMae1/Co+e1dbUwZ5Ll1+YiWGaqCtocX1O1yX+TsVXUm66Levy2Nfc55PxU9fqShw3gkNG5WR8
kpNHnAzeNboAjlGurV2zClqCDyN1zXm0rEjbMxkdEoJOOK52oe4drPBEGu9uiva4biEFdBIdu8DS
pidDiU1X+EHDB1dLtjQRZeU6dNytEzLP+f+MbPydU3AspDt5CcGXmC55TzNCoqQItRtprHAqpmOg
AQ5DRrmIbklVwDtEpq8dtT7B1V5NoJlZ1HzkbH7HpvTCy+Caxa3PypS6BSt8JRRu+CfK2iUUVbgx
HABvcSVSPbDIRLzKOcmZuCw+GJ8yUM7CEjIln0ADptgmF7SoNk0+/eicnPdiIB+gE/OZyKMfz50J
ZPWs/ZDxpGsDdZhpvBD7aZpkD7qm0QuVaL5zwV+GgM5OLDhfDaMXgzVDhWwmG00usp5uRpqeJo1C
xTyEd68Qctv1S/5WkaacEqopz65uJjBtcRj0lKGi+A//c3Zmu40jWdd9oZ8AyQhOt9Y8S5Zly74h
bKfNeZ759N9i9k21q5EJ/A3UTVdWyhaDESfO2XvtYDvUBVB+CePHVDlFHawOS5EEkPrCiRutp1W5
zHXdO6m0Xh/coFDcyaruzH3LkyuJWfGVfNEUpUpv0IPpw+IxUOxlVsTHXCtgiQMkwcta5Gdo5zuN
vCjHR3TkmTg3om8rZFtbVnZtzvJEbz/spIboqghvONp53jIFSONqLcj4puMhsWLn3uBByOHCAEB0
jMi3FK6Bol94awYJCdypuhoee2foV3ggk8eiappdhr/2pCTaNGbLOfLDqlCP1E44LCCMLJQ6HdHN
ZP62LOLgoJkDtAYMxulS9/mu0tD25oCR8muRCp6RUSImTl3jwm8M9C8CLIV/zJlmrK3szm7fT4dh
htwSuwexV0ObMbkMm9H8pKNqtQ+WLekht1CoJV2CqGGE1TIM5IDvg22oqJBkMy/znkKD5ivLgkHj
f6hpueC2Wdj5C/YWfy6Txl31dsbINXDUoyfJXhgHmTz6Sm0zyqhyh62/NQ7CVxSwkS3t1ngIOQob
twbAWjtVDefG9vwWRa1vveQ0Fp2Hyk7CDY/Be1LdnBqr8hPMiJkD6M9RK6teDqqjtAvPSeiJQlQ2
99LXMTm1abQqyeY5R3R8/xKso/8r60WS5eBo9CEsXeV/P7IcpIbpLxoJ95C9e08tFmYVVr+Gptl4
RHQ7cbm0RLMQeC+rOlkmlQ/cB48UghLotgeL2kGtqKPJua77/Apk87lHF/fnbIx/Z3FIFRWYKS3L
1KXQf/yMSeqOVtYC3HdruhFu5+BEY5ciqRylJbCbv0Rx/CvvxFCxiQpHqETHa0L7kWHljok32uxA
cyRX/iVmH96k6jS/Rtux/PNvpsmfURrTZwlN01TLFEIzfuSdpOpgJTg0STMOmsnqgxF7mY34BlKo
2LyIILYIlIyWiT6lSKct1jdDIbzGD5KFtKaec9bYM1PLvL98Cf/6ztltVdO2OJoBDejOj+9cQz6g
1haZU0kG8pEpMQyb+jGKPSydyFj+Esyl6f/+Hv7r46Z//4/0EzHlkkUBvVRY8DbQprQD58Z+hE9q
EdjFhS0Kj3b3GJGxJ4TN9iklYuaUkcGfn8iPILgpxVTqhiRvwqEKN36uNaJISt8YUhsPQe5xQyLX
ehmGWAgLTNwHPfPLx7zief35U38Hj/0jbub3x5LXrjpwFCSR7T+Cpuib20boVc58xDM7Yrw2tZVX
qJvUcKH0Q0Iwi41hdh9KDKbdNjalK576vt6O3njyeu+uTSGGQQMgoFkWoHG4jK5J6aD1fOE+92Sr
6VK647bIm1ejv2rEEwYh/QZjWekTIg4OLq1BSMqkkpKtQGgT2+S8oPogf2jJa8kwlbkQAKgpuM3s
lTmQrt4BPiwfEqT/VXYFgrK06muN7jyi61/o+cKgiZLFF8uZ2112auOnmu2Ntts8SZifaI9Fc+ZW
vVXddTU5PMecSeappwFLnHKIazeEKRQybInPTbrTSNgArNl254BGfp/li16x52bebIS7U3lPAjxy
ICIPTbbxzR0jEZrQTXYZmaj0Ki8Kih5NRyRlGeqjg0qkFe0+Yy/785P8uZJ/P0mpGuxUtsaG9fuN
/8dKVqHL26xY6KmpTi9eRYULdyFc9HkaLxQJC0t2RbhrrX5ARKgjDKp6JIvCQZQUt/Vfts7fm9XP
hfXPH+fHBsPa0OIkRBmLds+izyvbZTkwu3OZxH+UcaAsHJuOYNlAutdp8OzBGpOjlvxK8lDDuY2g
v1CwUQON4njzLfcv39ePfeY/XxdxT+Q9qWQJ/Vz4TURrVjY50wrVoPkYFFxB6ipGrqAIcl7zVoR/
ecPFf2fZ/SeoWJBcpJH2R53gTPFG/3hCsRJolUygIvalXV51H9hE6/bKPjNhW9eu4ZzcwqnJUc1Q
kgQKqbKjE5rwf1z9EhG3gJeQOaBV1Bbql5AbfdYPSyVsa6Sy9kilXw6rVoqCniUcRT8KaZgqdndK
fZ0GgS2rXdW13Xr0Izx9taWAuIKCK/KpWrCozPRuRL6XyuIt5z5OfkbxVRUmRs1+2v6HYaDFnMR/
WSj/60uRGl8GIYs6ueTTc/rHl9KEPeWdcAm1cRIvJCQ8jF+lAfSyjXvyQz1rih52ZQFXWgKvaZvy
L0fAtBB/LFRDYo+VumWYBi/Qf/8AQ6kw4C8m26KZajtQIhA+FFJ3ZRmpmz+/oz+itqY1Z/BqWrZp
Gqg8fq453TZx8lWRM3fwRmkKnHxtVA+jiN/rmnAEz0A0EYbj+//Hp/7jG/7xJirRaBp1YloM4Qxs
7trEZandaCFhDa1EWk0Bcyo8foER7s+fLLX/car98zcWP5Z82Ou+lMjKkHllePayWakh/78UA8tN
A1OX0ozpaJz397hxaNec0bw99Hg34HnMzFJZhjA52DsTv56lFa3dOgovaqZdZC4qerKkq5fATRv7
t3bLnYmawHv9V4OrI0gyukxHU2cLDp/04COkreCCR+6tLTna866/GE31EFbqTDFoNkwokediSEkS
zuHRkJGtAiyzJDd98mdoqzO1EDX/fTDkJ69UL7qs1uHAH47zfFVzmzT8du4JHwLfrS26ZYSplswV
k14M9CMmwKh+gEZ8dP5XpQEcFC+SXI3yyVNePbrzsTgLe9V41ww1c2qdnIrUqUPA6DfDAc5k32V2
SrYCWCX4M3S2FUp7e5JfOP2mr77hQq4rH1dgMe4to3hKbH7sofwsk/CQpDS+QQHLrkSjy5BPWNUr
bUXQOu/oxzdqZuz6yt9Hglt5RkpE5jNFtq4R3Kp4iB/VKHloCYmuejgxnrYIeh01K468mnZClL1G
k9TYabZuVtOnaOYaVGMJyFvP7NVI1oLrGFu9tm9lo72mbbyp6bRZoiJvjXtsywXLfMzNCvpwONeT
Fyu3SZChD569DcMkJXsx9V+u7TKD2DjgV8OU61S3UrJ3o3qOi2rX9Pi+KFsJ11kNwKvNiEEoM62h
Cs6lSv52W9CtIrIm0MHfPCZ1v+kkCvB62ZIzBFS4hL0tgFmQh5Aibc+GHemQM827E/SE0r1fxVQs
iTbhmQmmotUUR08Gtzw/ZyCJgMVuyx3ZlXQkOwhkzYpZYq8OaJ3XtBZt/kAnJzpaOA+skwrDq7Z+
k6Bs+P91bYKD3WTmV0dg9YgOon6xhg+Nh6uWtxDU9dBtQ2ANjoaBbuUzhrLJL0iTz7wFEk//YwQx
AER9UQy/HCrXDI+tNb5bELYV4tNi2pCDceLnVoxdgtWcdiomS5KbhmjvDJ8AoaNhlau8Y5jL2Wgp
0ObSwRd2FaQQCP+CWXcWh2gYMPp0CfIGXGgZZi0LtwWoyHwSMvrfA7k8ouOJP1lqso9QP8w6cmJI
dy+2JvMbrYJET3CR/AqU42g/jnAXnEm3Dp2GUSqzEKXa4S3wvU1NuzIq50bw2pC7gC250kGSn2Q2
U/vHgAmKBCmaf+fyezC0U4CbtnbNUw16wVMWPbKqId6MCg19yvVc/exCGmdF9EHTfK4B7nDa9B6A
ZB5HJH7gioimENOQpqC2rPBw1k9jHBKfEMxy/9wW4j4o+8gleeEp11aKCwm03vvWaz8gXSlnpvkO
q2WWTDDt7pOcLjwJxbArcLA6F5xIRXYpzRgG+tLibx/xR6CdGdhGQB4+NKUxM8MCcRLKb6JDTBfD
893qV008LgdJZTQ+jhTEth3jl3kdZDmvK+yYzL59E4Fc7c6UDE8ZjoJqmOZjFW06g2QoUu3T6qp8
DRYOBTHXEtTQwceIrrpn8qfZO966abHUwZ1xik9isnmrisuQH8P6ECGVljUt8h4kwgt2orUbjhfF
GfehhYl8XtYpuRwOi5oxxOCUqwRQjP+Xaul/1LNSaFJ3BCelanMz+u9zuc1Hkr6pEeeWZjSEh4d0
ycNy8qaIICgWdsSgWqE8QW6hyO1gUgBj//X8O945D2FFnWl/qRT+52Hm2PQEpCNtS/yoFGRfyKEN
qLB1W+0OKeaSm9HF3U7YAbbHKmdxepF8/PMZ+u86VReaThYwt0ONMOAf9+GW0sSh3rfnKhjSlTvF
GXa19hGqwtgEfvv550/jxvnv35IPNEke5iKKFeRnlYruYUhoIbkEIDKuCMbl6JPvgNNYgurnfhfx
qjcbCTEa6VlBWvs+141XSvutSQmdDKiW3U2NVQA+mh7iR6Wz6CWbCWbvpf06t2Gf48Qz8Sf1ODEy
fNUuOoRiXBD+iKmDjA/kjNm+Ds4xIngNhUAOXclDvqVlC19isQ70nTmZoSkcsEcM8kpqKnsQuzds
lYJht8rIwg6/NOXQgekGVQxvwUHmj2sHqU5E/1CVBAu5CItRV4hpJINTmGNW6nffh9aOytgxvyPY
CnXMfLdVb4XLm8XJ7MQUau5jRmHSCTGr1VVRlNuqDpeF6s/NrJ7Z2eS7hB6xd+ObWQLcYuxtkdXI
bkeGIN9gxjeBbhzAQAgGIGSazADYo8OnY8KQPVeg+ySn1Emiw7FbkGEgGGfGk9Ytx8d/g1SgKg6b
LyfQoNFMTZdAWmaEOThkJTh8kVsNyY6masuWQw5tOJSLahYTRFWm6iKt7I1gBhwyD8r9rWrsg+zL
JqIiwZ7omVhqAMz0+9x71+KbhhedHLEuqhlZvsCjKbpDbBY8WoHvqJt8VyaUrsLs9r322NffxIDZ
YYcYIwLEoxEpigh1mKXI/GX4OQFbIk5yh8GalaJgCVGqMdgQJrPribZ+sulNGnAFbQjDTQoSPkA2
wnDT85CBd/eUo9pQlgKjGCl0C9tiA5XL1O7X6JSBuLwPaLWJ7QOLP1BRNvoxTXCmqyvTmyixS/KE
Z4X26Hv3wDnUKo4oXOkhGpiOP93m32NyJmB+ZvOa6f1nkV6i0p+Qv7i23nRLIALWyRhYUicyvwfc
s/TEr9j/Sr132bHCIjAoKwP7Y7gzwwpKPTI4DHcqvzKpgA91/z7YN7eH2E4cRou0ZhAPGVoQg58g
kiBMh5NkhCyIxBnTL52BtDv5vT9q9SU2t7TZc/MStCcD2XlkzpicATenbfeQuAWgoo+A4nj41Gi9
p9dKe+0RjPgWmvJ3Yd4c/FMJpSzOhxHfc1jDz8hpBs+VEH9tWVI43HBMAq05qXgucIYg+dbAOaya
bBG2z5a7Uu1rjDoL8ZEdgfELDkn1VuY31C+lyV/H6HIaQ1dGDkkTfTQqRDtBrwnnLvseirVuHAHW
qohQg2HT86ZX5YfbPdvYKuJv3ztmOO8tf4EMwMOxgOsqKZ8VI4R6IyDCIDc0HsgJegiR6Y7xfRhV
NBpEnMBqjigUbKPn/2bhLqvsHQFGaK8FXQ4YRxZISz1250Q3o37eZ8wVQ+NgxdchZoTOQLrrXpos
g9B/Qto1N5t2lnXtohW7KiFxDXWK79KywrKKUj8+6k1BtuUjB9BD5xxyKsSiT5Y5cjnzzvA1VWxi
6nBgG9sMkUsePgWaifV8plHSDjLFZ/oh9TefAYueoVBFnjNFK5CrXtbDptN3enCowMW0MV0iPHLU
GHGiYbVaF+Ijo8pyFXOm51j6U1wdOsoBdDDDtVIXqvEhxdGaxHThgpokRnldG2fepgc1g9aZ4wZS
XmDTGwhvGN8b1ZuKYsbynytc5cgcaCGshuY78pl6T/g8NkY3gWT4GlYjOwgcFfchqr9d1k1Dck0+
PnvIJCcZZ3Sovb2A6xmjIxEpRNgVpEHVPlr8HRkKS+VdNTeiv7vlC6niCCgdkp0IQGV+0a7S4VzY
dxouoYgxmpJlozR4PtsHF0GnUDSe5SbQ5DaozgTgLVuGNE3l7AzmSI62tHTSPXhdKXY7mPHKaxt+
C6j2Bd5qxJ15f+37IyJ2zJUgS6y52Z6RD+MRZduFxYF/faYZXAwyJnp4ndXc2eYtE/0AEQMuaVmO
y7qtN62KSBBWbh9ISie4yXDGm0cdVUSo7sL4w4BPwRj8S9oCbcZl7LrjiKjcB8neTFIddGJyosqo
MJadj4pRcgGzTKpPkm3cdpSbZuq3hkucXzcPFmRg17qz4nV/ILGRVqJ8KoHFlA4ye4VJfcsi5p0Z
tW/A9odS4A/sy2ksi1TPOKg1ZAeduyJFkuZHOzEyT9RaHhtqtwgaPDPXoIyftD5Z44ojSn6f8ber
mFt5DGpLwgBKEPIqKzq2Fjc4vT40093mHfANEg2Z0rHKoKxMuLgHaQK19LbDpF+ALe3w73mQ/Gi4
GAmdsPiHxqwyr5XVmHxY7YuGZKGtWNSIwdjrRfct+r1nfAY9bNqL5s7qcGNT1Bo+8UX6SuBolJzw
aJayUkNfBFWRoYWX7NUWab11kgk02WAmuWn1dbhwlM+0vmskrdEH8A2oPyjIw/Zb7QUsVobHnEJc
BmIu5+YHoXOlOCtTYYDPZIxAZXNWDsovRVs1OnLIx6iCJxsgq7uQ6DKOazN/jrSTwRsrzHVL4NpU
FhVPvfpitRwi3tEYaFTE48n1frkc9sKo8ALRZnCrs9DIgwYZ2LqI6CL8QQ0ML3YLHQ4OW33UqRtv
fPQk5xiSrealNiss4FhoEZYYmjgPYrh18F/Ut8HDola95GZ9tlB95fq49cI3Lc83nOn0NzD3Em2N
HbP59jV2LrtEBpXLaKe70aGdcr3ctPkKMabUuZgbUNULB19V+6Ro7rlJrnWccvmCDYUaC7RFw62C
GNyHEDt3tyrV84AJMhazEXU4JuXkLKtlZWxD9o0iwB6noEpHAMW9wH1Hj4K4+ZusIWKXoaPUeFXs
IEITuPHVZQrYzll0CJ+iReu/AOHnkF/5yJXYdqX36uQXXCnLTofcgpTch/Pix2wa7nsHPLqSuPOr
YFt7tzhDosy2YmT2JtGerLTEm5nNQmwPZeo+yRJYUqus8ww5FWcYaZfcM18C62ggiK7xSeTWOtI3
9Gdc997LDxEfSmDQY8eBRKgto2g/BGs4NXNwd6UIO1tUeFKQIlqtGenT4CIz8a4NW+l/TP5W7Oq7
Qcyl0W5Uay2Ue8cUyYe0o9F3jTLKQYlFIF3UTDVzal1kCtsh/W59B6ZHgaYF+CUXPxVdojcPGdPj
CMOSHxGsQq+hpUYlfs2Id44ARD0gGY0RktE8MXtyfqJl7YH/cubZUMzDlj1FOUv7s2tsALPTgjuO
/cLvgFykGZ0V7qqELcevXvAaKN8KpL+Q4FDnRGavUX+55S3wzs30RnEeatUqmWQgUKpxH362zqZy
jmKkc4WMhhiOFI2NjX9W7fdh8F0WuKo2WbF3+4I3ajOwsRuECmEQDSh/9IGb/2oIfWSFGzd0Fy1q
ragx3hFNkDf1JRAKIqcUK1dP12Bu4Ymgi+y9tRi+auHtxjq9hB6oHC3snrWsQ2LRLZOIIMySVhjB
qhXZjWusxJh7sSzKX2O+NomdG7x6r3NWqiEOKXQ/wLKYdkZ7yJUludFIoCv/VxPfkvjJ9X+5+cT0
Jjj80IXGM43cXVrEzxF1hjP5cVoEouaLN1zD4paWV78mtO1t0DMyV8ZFrFL0Gu6SnuCI7Et3MJpg
cSthzmvqWzIQ1cYuawh90UxoKZ2/K3vPE7y3sbrI2XAYcQELA7kxobmULKclNCksgzt91AdbR5U7
4Q0QYpcIzYwGQAG6iMDv9mCqd3G1IcwKp7dwLm4HxnHcaCQOlYN9NKnOVB+NalydIj/lV33sYQ8n
zO/U/jO2j3rwXvsss+YJ5DKK7/dWfa/8fFk0SF8RfwvTfxy5ldVFOROaQ3fz0bDfOlIdFJVHTSv2
UTPYC5aRfg5zWhjzjJ7EkV2gT5EzLDXshs4K3VRpMGc7E6NkWMB1EAe9R/mTsGcKBFkxxwFl0cYl
4zuHNcbmYQAcgpJgzuIPv3iurF8MrgNEO0Rb6TunO5L4ULhX9OAewZZoTBNzH0xspX3IqszHNWo1
DrWZEc9Ee1fNvU5r0n2P1V0a7dFD8Ar5LRzq6qUxt3V9H61H4JIyPU50USLBRPYaACFQX+2WrskZ
/1RufQzpNY5OBiALNjb2QuU5yFacnMYUonjW5ZOpwZ3Y8mqQ/RToSzda5ST4jjoiv71drKW9UdGw
JP0ilq8+74j6hKKPhE/86kBhAuujHDaVl6HTWBEzQfCCKrY4fj3kd76/zJheU6f7SCThZMQvgCFj
4x7DDSity4BXU1+5NeXlvMCFqbGNZKyhfDDmXfUsSvLVNjk2XRJ7OvdFNCu3OLbiJrpzRONwPFf+
skrQfarQc1ep+aWL1zje2DCcuIcZX6xswbxRkObFVlZ3BSqjOUJ9wkq45lx7rPdIZCsu+QcFdj55
zfKE7T974iNhMeXDg4YOtqChSYhAzvo2FrKH7bWQKVRsTKEHGxYQG2x/QKDlIk3ipK6P4ChcjnPQ
NdRcZKpDW+4k8NGXRl8P2jwlD7Db1P23HywISA1trr9aOLedV9O08Ne91u7WSygj8betaklK5Eo0
HEpE2j6bABHPVn7gRRryfcV5Xm4VnU+Y+xVlClHJW27hQgF/vGGDVl5CUCaZ8svtFsZ4dMs3dXjl
jse1qBEkkezM/oqn1jWObbS26HRH2yqce+OlUsE+fNDF51Dv37rxqoknEWwngkRK6vsboto4Xrlf
DSsJ8B9GEVxuIO+19pXadLA3dsWs8lKFW1tTkO9xHgIo43a3dB366Xei6iqShKg6hMHFH8TTQvuF
aMaNXrz2lsXT7HCnQ0hq42fYgrHPQbxmxjYYVyhueb0uh/3YPJfcrf2lncHe/t095knh3OvmI+pR
5JnChB9+d2DduXsJOlIuC+hPcwN9J+ENpBjJaAQvDlMfssELL3hXw4LzduSVmQ1Yo2lKcgEc2OPs
QwDm703tbqEepdUWrUL7ySuudrCEKahq63zAW7FQELOnW1W/gCSrLKprKOD6ChqxHBGhPjQ3KefE
2wwBPNBorYMt1SLGOQQWmZekI4OAVlIMHkWf2ajy2VVidMX9LKJca/NjPGzw87XJzh3IVFpoA2q7
2VBuAJMZ9lEk4I2YD42ncrrZRS82Lkfk1n1/VccVl6dcx7T8O7KzA2OKITy+uVmxMLRHJ5tTmpm4
AuP6oqerwLiYNtnGi0TZph09AG9XyV8mNXD7Tnwy39ZHLZ5DIgCrHUVr5rz22W8pqx4TCU4+Ao8L
0BtXi3avwdhOAvAwGBKfrfBWthQk3DFP9IALssdVGDxcD9p+x16O4mIqRVXlwj3fNg95ccvSg/BO
Snx0/Zgb3a+YEpvuVWiti3y6LDykhHMqZwp0P/iS7sqJiQdYh7xDyhOy9doM51pHZ9jbh/YiRG9f
dy/Mp7B4zNnqCZWD50qCrdlMfJgRBKSolEVhvLTc6IYFSC1hbz3J+492YxYwIYlwn3Q7OnT0+pJy
k0yCeU4B/0strj6S6eQZ8Jo9zG3QK1CRaUJHoAMWvAGUFqQHhib/sDiKems3c6/hZr/2O7AZ+QNj
OvAghJZwg1wq+SoHmkeVh9IrWRfui+GxlBaS2zuaSnrs6t7TVgIBObdluXLsBx0I/mcpjpk6PICS
AadcvnZgQ5AQnB0uQ9YSeX8X73p7zfitpEuJjzDedtWiL5/T+JeDrJRLQY+acek7W87xOX1QWAjm
cJHyyQdwMtypKDUbQdYdIBapKaRiqmITOLce46i+N7p3DDgmXW5EWKzCGdJeNqwkOnTcLYNsa+pP
pvM0ZGiit2giW+VNk3sjuMnsysmRBOuQX4izozw47Ycgwgq2Vd+sc+VUBSejuBT5DvU+8Nq+nk21
WjkrKYqsZuY31wDZu21uQ0kDaZZYB6vc5tbBdsoH3dqlyd2IlhonGM5x2pO4S+01edAPjXrCPktR
JqOtwTE+IsCW6MnJ9wUs5Zyl+VmH7NznKT/Yxrc3HDv5ZMlFP3mDk48SFK6xG6GWJSuXi4W8t/3V
phfZX4YY493aRlLeLUiz1lgyZfpmG/OKVmS94uHLgmQoLs3dZ0Zni9q7/4gTQjpftfQ9D34FwxuV
eJEcs2nx7nFWlVC5E1KVgX7KtatutAqSJLuTsRzKrSxeumGu6h9JTjhivKyq5yDYMlHKzE1o74B8
TZ5Jdz1qDIToXhLchYeRygYHbcttx3xzPTjLczHeDe3qYiXReF/WAbxu/Kq+9uHqqykvrlt1Cj7f
LSO+XnmDGwbAip/Iye+VuWvNR0t5HfzPKtpPQlJSoOpVqR0tfUkmkWtuUTCMjNmUrcG/bY6jmOv9
iqtI+VH62AZX0uALnmOOH094+kGdNMyN8Emp3bU2HhNribmLET467KWTvbfNJnQ2Q0Jv+40xDMVP
bR1L7Z6ZB706qjTwYZsE3hNLnVgXnV0mZYyepo8kmas9VtyJMB3kD22zzopnMcG9WQua94YEwfeP
HX2fOJvXiaBtseorrMYJ5kxNbhzWv1nN015y/1+VGcPlfDWy9mKT8fHMdF9NeerUbceHWOM2Rrfm
dK9krCX9LXKWsn32jF1qfTTqTfQ7K3sndnzuOR3Y0Nlortr+JF0P8P4tM7/ZDyjbRUtbCXfGcG24
W1vqyTQpLe5qW2yNvlu4sGFSamYig/qbrux1Z+JwzZQXr6Mi2Xjarao/Eu/qU/kD2i2Sa5RAX3iu
gUiRIYYmzYGlL0DgE7hiENxIrC+x6ez+CJNp47j5reJuPkDUXkc51/B1DXksowFZkyUKlmDhdDsJ
1ny8j7gsMrlsdO7uqAhyE5fCujaoJqaZCGtpYPMRXETaLX3vVn/NQtBNMJ4IlqQ1D7YinRcVzBik
jTyRwtjQuJvG2BXaYyTMtgWxFczDrrID2sCrpv6Kw0fUGWhVLP8B87w7MmJd5+ZGV1dhvHFroj5v
Y3TGCRrj2svDo5d/ynGdYH5v/I+m/9ZGeArFLNf2efHE/WOkk1kLwgUexqm7t0HiHhPrG+wSkqzA
e+grAq5MbQFkw4E4nrvcrk8gCDkXO+NIUmqLETnfd/FFtkDN5xOCjumqSvGrl482g+mQdCQUDvM+
QjU+Y+wedUuFDkSenepg6yMgh5gHQ1JBL8e64p5SrQKyaKFM+uuUFAZzweQEQB8YhK3VHD3BCbRy
vbWJIAvuQX/mV7JwiNLhK6t7aPwKEo6QeaPONeLdtNfKu3TtOzmDC8lFn7SqrLgkyTLDhtjn3yGT
dktZeTB/O5rLGNzCV+4NXIRHBtv+rsrOdnP2vG3mrRyYdgYxj+18Cg9PnzM6rJMM0cJ9At9ISpiD
bObRS8Hit5aFuSttUA9gbldhu6DFMVbygYhL3MIlFVCyVfNVai9gBsKKAg6MnRLL0FthgAzZJuWT
w1p07Yfp26oHtJf9A03nXDs0zQsZYFcQSMhHFqJ4wn5DvBED4mddfzdo7omn2txyZE7EDYVRF15C
ajuW6ImWvx+skM7wMDx1I6qdYa4V42tEMcBy9x68eIuzMB12JpFw6TpJd2DKSnKYrA88dZiC6Ozb
lKl9NeBmpuBZOEDSoGh1xkUQtJJ1jEVmtXfOIWxoaH3WmO8Mm6CQtcx2tdikjBwzFiSYTovpjl0e
JVLQaQwS2QeEQhLEURrf9HZJSOtDZX4H5CT3RP2CklH2UhazVN/q9qHU1gY9v26ppicaNDkHZcPO
lIod0tGyEq8huCAVnaz7KOm1p8EN2kGSrT1hLPWRC/Mp8C4+HWlgwZm/i7DwKWzS+ItoWRKSlWVb
wnoxB81Bs9sV3Dny0ucashU88S13qfzsUoMSmd5sYwsvH1ZHuSFal0zAB8+4NqD8rXwLPnByu9OH
6UKSTMH+0BXN7YOacFP/ahv+3KvNPTatbyl09QzRRaHuEpdtg8MGd5THQCz1CtoGzdzxv1Xt5o5H
qd4jckAsorlj2wcbZ8+zwF9oXoMD/toEV60hRg7Qfxl+NQXGZI+Q7qY9+rQoytResSTGCG48oAir
APN9EISUFFhI5uVwG8Sp9B4zfcUtLSyeWdaq/e41W2O6wjPf51bsfRC7OPNMdrgmp/JGH6ZwbLkv
XnVW9cfeuAv90tQe47ARS3Q4Vyo2y/GEfx8scxq8efTgXGU3FrzttYffWhy64F4XB5KXy/oaabsi
+K6txxqUsc3UhUBi84vGye+DDrs6fBhOGjLCTcC18B7V7MkrD3H1q3De2SIGEmEAaGJklQxhb/SP
xMgHpsscXql4IuaHBI9g+MoheWr7sMTKk3PdsUDsGRz6tIVOATf1XDBa/aLQwP4wt/RvculSuN1A
PR6gUcBIw5q0iORJQ77tN2RtGl9Z65KZ7VwsYV6zYaOa/jHK5Cqvt50OoSHmHFE9LEcF1UzgJO0t
ISuU04PH+Jm4GkbjvIW+MdTNx2C6KEhK5Jl7zfcgq+odRaM5jWXtCtxUlmWE0hmap0LGK0xSY+Iu
as+20qKXGjQn25Zta+4a7hnN5FWPV8I5kyRF1GMsWI6SsJaUwYxBX13MSCGku8UF3yqKL4CIzRb7
F4dYje4cvJAkjQFWDCSzJ5KVGeMHw7wPheTsyizEOvWyN4ejzOmSpqdKX6n+TWFAl6YTc2VmO/HC
4EZvBeZajRlNGN9x/OmjuY+xlYQPdgz/A2SWCBi0kaTlNLSeavRJMY0yjEVzswJsp6CoEch2Pnpr
N7BXaqWzE42tcj/CrIZtXGmMBSyuhiaZp9FsZAbNYNgY0NoCLIz5LW37xcU5YYTOOgw+A6Vas0oX
yUgkO78s5i8u3yTzZctMGB91QPnkHa2M0Y6o17X7zKAtnf0/DMjo9Sy0+xpkCR+ohLFoL2P17ihr
529yaW1Sav63TPa/ZSE/5Dg+cVxq7NL/tkOlX6T6UOO3gw/nRwJAyACPJw8qebcU3pi497l5hSXQ
Cb3KqzUm58nqX2vl4c9ylX9rd/mhbNMCJKWa+Ih+yEsdx0ptkgDteVshuWuFU5EPk+YrJsbGX3TK
PwwzaHf5KEfQGbIMiUdn0vb+Q6csibuIcpkpcy+wqRWcWiEUJe/e/vwLaZOc5+fXjNpHVYVqIYtW
f3zNYFxGxOG5Mm9NvObLpkiV/6PuTJbjVrIt+ytpd1Ij3AdH44CXvcyBomeQwUZiI01g7IS+c/T4
rvqD+rFaUN73UqJkYqXVqEZpNykSEWgcx8/Ze+1wpY28S3ejI6IbzYju2kMwfS5NBs1EYxdrM8/C
J+XF1jvy3V+cXcd0lGW5lq0811ssXN995QhPc1xXSI/Q6ygYkvMMPYWMusxxzA/vfG/1C9nRDwd7
o3MyAYspv12yi0b6/qJXxM+ENjFvI1GMzx5m2KTLiWWCZVO27WszaTJNw/M+kxsJhSXoHSqrkQkn
M1NPe3v4lidCUxe/I+tklxAq0A/ARIqQ4KU2W7uhe+bn1J5UfTPQ1/xZ0Jea3Q6W77OUdJcDl/ip
kHjStH+WlHdxG+/csNxJeg8q19vBLMG+QhGDHSsg4hn2J6Isae2edMIHR1XfdEsTCstLSOdVs4G3
IIpA9pI16OVPqVtToA+7Xhxa3saLbTTRD9CRePJxuhGnZOaAORkcxvD+GoJwCiV3hXXR6yXW895E
q5mwxYyaeDvmDx4GAWdsVik7TMmMaXbRolBWVihMkmencjc54XFCJEeD2Z8kO8Eer2IVXfgmTS5K
eanoILgOthw4KPjS1/D6AKqwS2PI6qP+in1j0wWvdmBuxhy9KG1eeqpQLpghlXCEQEW3LBAjrZtK
f3GicSmt6GuMbFqPLjMqy0WK015awIQ3ZoPNENn/4AHk0MgdLdhf+YK6ZHwHG5IWiE5r2ksMgWx7
E1L/jXH+grJrY3nnJrHv5qzvSsDIHwwTiC9AviWNwAauErJTEYM8aV5fbDrz66IeLy0xcYnSJQ0n
BxJAHPKnOSZJ7bHo1d7VA0yV/LwxaaTTuAz0wNf0rnIUL23WPmadWKb1a90nG8gFUQfqh2tsUaO1
eXcy21M7tCjG0APy5EbYaooH/L5rq4s3SGa3glNl+9Y2oSudUTMApIPdSCKNuMn03uAWTBkjlhWV
/WLmJzzincfrF6sX+kEfZTDGX98Ub6SLVFi9H1cslLoKfHbfCdm5GqMlXDUAGu0sWupw2Mi1O5k3
aQFToW+BQroOuntcQ+lWTWGzrzwnvfv9J/P8X60yeEBdabuoNfCg/bjKGOxPS6Z1pJsm7qELGAf0
9rkcUevcIQGFQYFi6dqi9UAAnuGg8RixmdsVKZ+o9EGnZHCWwUsTzVCLvcfot1mmKjYe4BrN671h
3ZnWIaiAVUwrpQ9R3OwtQiwKDUDgyaQonKcnRQI1SihR5DtCwMhPgnm8hF8Gy0kirgITMuJ644zO
b4hVnHqMjTWJvm5xKomUQHHY8L99f+ghQxTEO7SFuQ35S+SqU749GS3bi2zd9nLraUYVdL/d5tIQ
3pZSIwBbatMISRH0LCwObwFldeYZTeh2BGQEw7pAnuia24WDXy0+6BhFNsOPGsBY6XarIaKLFiP2
qccrNOd99qSDZfparHvN/Le7mkr8BRkyk/Dan87tnpz3GfIA/yhbEiaw4CX4Q8rqKOA04B2qxujM
A4o1OPZqaFAqLHjlAC77h6iE2G7DTVX00A5i2hG7abs32MXpvH/08AlFbNfCz9WoNnX9sfYuGxJX
4uGrBIxdMm61gy9+Xh0NhH9V5NwmjsesFRaNtPcdDeCxuABmGNlMp8kKyJ2nxGJXAnepKNVxGdVC
Uw/xsdN4IEXnwhq25XhtjN6+6u58+KihO64Lc08CSc6g2xOAobxDX19oHEUIYygPfCajDIxmoOzr
UB4Nl1A6/IKRvfSRJyXXtniJFDveObwqGKiU3W1UhOxaHZTVbIBRk3fwk7FiXUf1l5QdY+adSuMo
0n0XfXGA4nglNaz/paHd5Zji0LjeTVTcVNMEDavAaBocquayqvQtVyTIH4xsU/jXg2qPvtpqzrjf
IxOSVwG6IMUUyztXrxkwxzIF7BVtSJXeVwj0WIVDF+s5loFuvFkihSt0NQgyHFjyKMp81CUtQ0L2
ZowH1E1isQ2fLhU6zwZnlS9vW6KG8dja1KCI8OqzStKjHMYach8BveVI/qSRugxbyQsZucYyOnam
QOkcHiQSGTmAtbOXwVD2FTP0Kpc3mUQTisNGI+QTYuvQwQ6yz5Z3cCxcMTR19q0gmozcl2xyeZJ5
XpJLaOjcbx9y+yOGGTP86jMFZtmxexvl0Y2aP9MkmxladWxXfHNtYk4lksp2X2znhUzsgwRuzp4X
mv0HkCUfYqB1gjGpPwQPqmnWjh1vE01QJn25zuXdD2tJswZgC5HHJsNKB9920IfY28dklZvUD36N
nNAnjoxuiw+qOmBNue9pEyQIgjNxWRUvBEyvyJTQ0yZEF4l+JEpGIliRvV6NBK+6mG+KFGWIWlSn
7HqqT2P9MWebMVqfuxzjX4cLQASXGvx4QbfY5W514ZdBsg3RTbrp42xeOeSPBTZI9A4PAgTAbTM8
Yivpm0vRIx1iBDWtNTkEJe2joqFRXvCWeigR8glKIgOtTY572T96weXQ3CyR7IIWxqJ+Ch2YKj27
YCDasVynrrmzqiftp4QYivXinVEB9xUj4Cj/nKZXFrIz1Ix4WNp9VMOS0wRxMfgAYErwqJkzW7fP
Mb4Mvc8k8LNXPAOIMpwDIR0pgK0QOVvNFENDWwCRwNvW7Y6hlS5h9R+08eigONDjkRcSUDh8qya9
/+jWxiJiiFWU7xxMye1pQpBeeujAzcdJPAkExqq7SOPzojgTI35b5I0WN644y4xsr/OarjBsitk5
RCPCw3rapsK7jUd9ysSnBSIKA3ND1grSXzo8EwATBwUifB4rBINvaQS+XxsaQBCOkaBuq/TkIg7D
3UnzZODxQzKCSoavE5onW8J90Z8i4MU9pVy2K4ajJZlRzsRDbSOa9KGHhgtlQJ9tku5lSpitYDo9
gyhLZtIY0migtcrUyN9FxW4EVu44EtX6ITcOTngy5tsKjXjs3BBUGKCAonOOXcw+RB0ErQkRVXmu
64OmOTbJ6CJDE9KjMTCqEOHz52TM9hhemu4Dgcf062BxEHW/da0QY7a1ETWQX1g6zm2FtikqmOvD
ucWvVgwXM/lUYbb3sI1yKWR1InWH7TfqdabbdU8KXkcWtI94LnnOiQiKqSmcAFE70+4seTGjY0m3
Kcetin1oXYUxM0JccnTy2+QygMphQFSxwue+b89i/ZAwyvKXWhS51kK8yp79yNo7VMkZvZRE4Dia
SdlFEJfiUQIiwDN7Q2UyQvAoJR3ACin1NU7rFZkR22WGMDsKfam1MA55Da1C9hVTyVsN5qZIeLsi
wjHpkpK6XZ6F3U3D8MLE2Fe1r3V9G1nkjUSvVqj2/qzpDXwW+T14ZsP8OlRXg7xq0wcB9qXrSL4D
Dos3iHFBuCA2kdXFxPUE/aoPTlF0ECQBhsMZrzjURGO+6ZuPNI4nGjHQeWKul2Pa152qdp79nGpG
FwL5DMCz5CymENMVAQHpfQ8SIwoQAXEHSK1vJxGtivq+729tzvdsK8QEJGHU+y786vjHOPhKCEOe
PUaAYmeYwp3gRZfchhTK7eKg557EiJl6DMo7RFPiOrIExM+bssTlj5gsy8kdXQw+pGuVhsvL91Ew
hcfzs8mCK0HbvaGpnlWnhitiIUWA3RvES61xHpVkKsV0qGJyNkEa9XbMNoc5AYEihpkdtPiYQRsP
MK6NMJ4HKND4xNuRYPOcBJ1lb+NYZ4SUf0jNY0P9gyPRGcVZlGBfl58UStUlaMGeqF8tbmI3H9ez
cZ+bHdEwejFIckMwC6zOpFtCGogAO9GsK+4AZBM6ARx0uuk6Ex/Reec+q4RkWTyXBE2I9An6bdP0
PFPHefqEEBbo88nMEkwW7RGp1mGKfPBeJIiI+FCnxlPQx6zVw+NQ9i/WcF74wLGcF3RvOdL8kFLb
p50oLmJeCON0APiE+Qv9U6TJfvb8p4ERD27Nzfzy+9r6Z7sxnmbblNiGlEnZ/8Zanff9XHtmTWEn
U1pCifCvmjBrOKlFch7rmYC3UJT7sjLsd+guP5uW8G5ZS8PIND3ftt9sN/qgq2E7QauY9ICAw+SF
50bo01ytsn2Z2HL7+2/68/aG4yGQo03hWbZ03u4h8NSFTQ48o+BNgjfIlHSNCxaz3x/GMn95IHYq
jidpAXnum4YTLfrE6UmVIeiaQl/OZxURl2aEf9jzj6iqMOe6+zQOntss2stkupPhtcr6z6FkbuUa
4mSb9doJl+D2HitU+GJbLuC/hr4E/cuha69717+p4h5jHf1Xx5mQPIJ4tLUHy7F+apDppk15MRJE
G3bZpYFGoWd70gBQUGG1KYyF5JqvCrd9jiMe4LDbRWS2+B4BOsVMO7kn4hgFtMFEXQDyNHLjEyLQ
vR74Xz2MBJMyHQqXKdZNW6I17h/ajnlLHsinImU8xVtmlvEeuLMEKEdC5TzGzxHjds4EZseI91q2
b0bnzo4p8SWZgNkVXNSdNS+0X++qqNrLvD3R0NZhcJb6yYHX2L7ph0OHILx0HDDrU7r18PrOSYYS
1GKc0Z16a/wIM/a+aSDwzYpKdgKuj2ygnbujJxP6CemLX+M56xdEQKbmXW1mp5yqriZrOnVLXI/s
mlxmntDHGv0aWNk6oxlsgXLqWbwDdZXAb7UI4/FM44PR3LkYsywzA1e2Teu7qPaegpk5fpauJYPu
iZ16HuwrYXxxRLInZupThIktSBHdDhBFBnWu9UPQPXlomEGK7MzwojTwTkE7w8U9498JeHdK0idJ
I9rKNP3YMVRnlYm+Zrk85iFnghTvIXo2fSZ0ak+C1HnMBrMixsco7+ckfY4zjZ52Xxr1cRDPQcIw
pTH3VhFfGwxRK6/faHVoudZd8zoRnzssdR8SRO3dMkPaz/Q+GtvCOyGBhTzkII/tolu51W3Y3g+p
x0gWHYkELYcKR3Xe587DuVOBqM3Q1xZW9YCF6lhzkylaamkOI854+P0z93NfkEf7uydueSK/a0LG
Yd97TdygI1vSygT7uCvTrOVd34/IKQaMmqcYlse0+f1hnZ8WTw8QKSlX35aUhdbx43GLvgQgMMQ2
lI02vDYzTMlhXDYHau0EPB7j1z4pOaEje/JAobKwHQ10rMw6a9cVnZespsjoD/RyyVBMbWevRr98
mOPOPZZWm9x5VlTcu3EmX4uyzOgWOCbsgmlg27VqPSluKn8iLM8xx+NoD+2NkdN8KLsCc1XZtbxb
jC4Co+yRWdWlTn+sqm4++mVd3UZR2V1kXcs+qXL1VQuz7ZW1YA7WtBIYp/tFjZ7Kzs29b7Qg6QCh
VNdNVymUsFnxEkw6f6dNTwYfZ+vHtrYDPkuAvbDBbKi3be2yMcau7ujTdbSzIdEuLptVxzzYMbrD
VMbM2EciNq9HNlcgKqeWwBZmoB4VBfqern5O0KQF6DoMLIEtFuWcKQ0KImE8TeitqGl9fYnGZJUS
NV+hn+8Y/y7OdBLeh4xd2SlBIeVjIReYwm1SIRVRubySHt1O39nTfCTRdMXSDgzuq8vDMZ1rB6n3
qxFiSGtIPAoQw5HeHBk3NRIkl31UNbSrnFzLMWJclTSrYmo2RXGsLbnocf3pUfX3NnxE7bCajKAU
7SuboGQyiz0mbyVJyrpnkpLeBFYPrI65qs3/DTwXZ0301cJZ1dBjVDKmPUA4n7/x2SaSowhWWZBQ
Ek6IlLZtcF4ZxtGrGQSiAnLmfl3OsO96LCbxa9riLsIJZbwkFmstZkX4+NemcTFG93Hdnc8uvEjs
cL7FD5DVQrbIokPb6aP2sF/QLvdstfMUVALxPBoPBaWUQackKIxPNGHWDp35BCA9MsGsKNcd6NmK
Nl1s9bsoI22UKqevaJ3SFe/1y9xYN2VO01WBUtWrORr2QSdXiPixNUXHHB56UyPWQJGyhA0Uza0n
vtTtS0XbrJfcL9bHgg5SmWKIkLcNTMK5dDfseG1uHjHCsUM/4ZJn61uoKmP63R8RbK+i5lSqW3or
WX2VLL0dHE0TXe8LGZ11Vo0LTa8tOux9MFw006nxvhp0l22THNV9TG6nWW889QVfRo5VIfLZ77GA
GrTpFa9Am5yanIZjsMA4yjtVgxcuQgK6H23b2fXEvRftuO5d8MHwZCXicSRmEnGk6qYDS8AJDza1
f3o9IVR0AXE2F32yw0YUldfEXq38+ovb4TabDdYGcbFEWesvGses9ndMOwy5dYePZn0Ws/uIz4IC
iflp8p5pQQ4OBsP5KjD2piO+MFO8ELraNqzbfY2mZhFNo5e3OlwGt95M+mffMhitSbFgV6ZC+wJI
4lk3q5MzfS3oQw5Vcdk5D5P+aMzsn0YXf3FyIVHcNN5nNyQFusAMtQT9MVjFZctUhI5U1wISIftA
VgINATo5uFuFD3Nr79hQ1NnWNF520cWo3aIMABf2aTpqv1/LrV9VbaCeQBWyots/DdWKMLd0l/cQ
cOjqOChgWTkiJ9Hn0xAMnwSMlT1SMnWRFgvGy1rowKnVbTspDLws1rByco/nvVLDtklFfVFOMnlk
eabKnILk0pnMjndom04AkCeXDdhU9QQv9Y5/Vo29+96r6RdrqWt5njSVBa5IvpmUzUY5W8xbQfe5
Y7Mp5559Y4hh6/cn7ReTSIeOPHNVH/SA6culb//di9fzq8RSE4BGyX3CzMazb0c0ZXsVl1AtctuH
7N5mm7p1wO4oXN9jorur2tbu9e8/ya82E4wNHNdnzGsDq/vxgyRt33QAoTySqZL8eqizjnjbHHSY
NAPehWX3zmbC+nnU7djfH/BNyTGy8fRVOnvrlEqLy+66u8yZjVXGZOLCDFpqsxxZlVkjX/emwcXa
aCJTySGudgsioCByE0kaXKKq8uEWVQ0Scm0QuNIswYqN2a6TWLSLt7s8B2Zr3NXOLN75Fr86a77v
cwWFZzOQfXPWGItXBloJtZaGR83be3zCZecCr6fIUFLDeX3niD8PciSoDoIHhc17DJ7Wj9eJE+GW
KDyY4JKFSK+BRIhV0Ta0W1tt3v+794RvO5bF14OXKeW3S/jdzWkSZRLSqlloyISXVq4dI5qvlvGm
RmhZS/u9ufxPpxMepWU5RLQ4lC+m/+bL9T2xPYPN66YxsgHPfFS7F1aVmFfDFKWfbR04PspgJDeY
QIwQIIE90m2bYussztIeuJmJrDVTg/+ZGGrqHuFmNURFpgjvMMZ+qpc9V+DqlZJPKjzO0I9XwS6U
3TsJ868mCPIbtpzWTRBO040rK3zLdHgvjNEwXn5/OcQbmqsSHBVopQ/5xFtUEm+OqlyzjltuxU2b
R+QT69R4LgugrZvcMhU2RdJMLTYpu640wBaUVvBsh644vfMp3J8Wes8FJuvYkow1Kn/1RrGQtN4g
+JByM/Y6RnVGwohZN/6pst1iA2+iXdWJijfllJI/M2QA9zGIItZpdA6NJE9o+mbCzhpqE8xTIvVt
VGfgfG/nqqnuJinHl8BtTaLebWPrjQN2B6Jv5anOa0R6yDJwdCiPIpN92WU7efZRtL2F8pd9qW+y
M4ywfmzJgxhOnM/uM2pKxRy9bM78kE6zkyZiXxuYSvLUShH+sRskNktsfeEmWwtSdoVMHq5WOpmY
UXpWmMRrqQLmNsGXVzvc/1ALaLowMcogWsH7VfelnqHDyyK88w2ruqOpkdzSQa13bjHM/Bmtq+YU
C8yrRi2Mg52P3XEWWo97pfyFje7q0UTxGfiYqafAg04+TVeyrts9sJAk2idaTowtTFXs+qIaH9LQ
bvZhgmowwxLOYNAKnONY6MTfZSZZCHHsIWQT3mD0u3QE0zY3nU2oc0c//eBMc3iRBRF2KjpUKdVK
4j7o8dmOLH3ArBzDpLY0g3KstdpCKTYUXo4LytLWKkis8o5UVDqdpmcRL1YLHB+5tegaypGh1tjl
LrLQgPBijDEk4pW9MtkM59lm8APmdXjoKYMacySSIbRhWCJ5DmeStJI6PdaJzd4si6dtS4VO9lg6
7IFddYfaivwbnVH1liFjG9cf3bPGnyYirRS5elm4mLcMSVGsAdTQK81fiM82vwRWAmrd8CDjZ2Uy
MEuN3J03ks63imxB1yJdINLV3HaXZG0BYx5CsFBToZGTECGGyHk0JEybOrgNswz12TBNVosoUJQt
67zj31sw0L1VMkei3hmNCu7zJLY+xmPpvaMV+nl9/PHJe9MYM3K3bcqK7bIlA+MCWKSFutO4gbFJ
5mhdinfUWL8+nOebS0FHj+zN4aqq9tB0zmLjtOWuDrL4bJDxuKEdSZS1MDa/X1i+9St/2L4u64rw
wSW7vAds+WZdyRamN908C9n92LMl0cs0RXj6wfXhhvRDI5HDlCN7xNgyEGF7Yzuwo5rmvuPBKaxD
kSj97KqCTgJTJ6YeskeiU9RVvArxWm+BcKobHqPcgAgQtZeTzRxf65znocd3JGfpggwITEZYefw0
a0JSo2TI8GNBKqJyLjaEUs8bK/T5Cx7IItJny9wG0Df3t+PQqjtc1W26+v15+fEq+I5Daei4LjRL
Zqy89N9cBcOsu9DXVGahix/ImOttPpXtLtUBMlGDdvvvD/fj6v7z4d7UZVWkx44IAKLVCX6/Ebkp
z9o8iD//+0dxFdJBScnp+O6bwgkGvmI3Dd3DKH2c3Ez/GI603ju31BsA9z+/jAcMFLETbWbpvTl3
Y+b7fZ/Cua78rN8bXvykCoRPds5IZyiDep9X3Msc/YQ0l82Ei6qoDo18p2GzQtChhZFl+O9+/+V/
cUVdB+XhwmYnO+AtoVSEgkiEukd1QAzwrcxABJFFnAgiXUhMZKusvHd6Q2KpnP71bH07EQgq0Yw4
QsIdc96c77JDswN2EhVrFMxP+dKMjiLvSRpu8zFxEDFUY4EwpmmdXTLOyToVKlmTs4KG3ej17e+/
/68/jUvbj3Gb6Tv+m08j45i+q4W1lylUsSGDzVmFLb5CM8MX0oq0HD+MphKXIjHB9dV+Y28EkdU1
UaXQT2qmA+88Yz/2If86PYqCxvUEW7FvusnvKt3RG5pAVy5XhG4BE8HkCxvU4X4yqXtj2w82mde5
69YP0+M7p2L5qt9fmGXIYTqMmU2lXJt66sdKMu6mvsDBi1QPvEHPQNWbeP0ZiVsB2xhaOHsBQzg5
udbXwQmcOxQyHkLukXiH0iPG8Pcf582uzOdZ/PHjvCkxGwLrkRKEchPPOQrktmY0TRtzsl8GP2yu
xcDz86GekLfo3MWICJeBKqOBl6KaqW4QSg0B+p5wXMneooUt0qx+cvrFJlUm5WL5MAjApTveZmdh
KfJrUdkV0bht5FjESXHDvXOC7bd3PquLyW4C2L0NevinJWBIDDcOa0NtisAHXKLOjJhnjHBlPMI5
kirzek7HXTp1IAC8XakIvwZ2Gngk+XyTjZYbFWMszVA24TatEsCYxEsQq4CflF6QlMcKJSH5p9Se
5FdgCOlLchJzsh/mlYdChFf2O7uPpSv+9p7xpTKVw91qCevNizJPARelGlVRGkIC7ZO8rz644KMd
5vbTfMY5qC81xPnLYejwvDVZgEH9243yH8/j/wxfy6t/Hq35x3/y389lNek4jNo3//mPi/hZl035
tf3P5df++5/9+Ev/uKxei4+tfn1tLx6rt//yh1/k7/91/PVj+/jDfwB/i9vpunvV081r02Xtt4Pw
SZd/+X/7w7+9fvsrn6bq9e9/PNPFb5e/xjyh+OOvHx1e/v6HEJzu//j+7//1w9Njzu+t/vf/al//
9vI/Dowm9OtPv/j62LR//8Ow/vwGr2RoKMia8OBu//G34fXbj/w/pSkWJLqyXSVY/ng7FKVuIw5t
/unBvTTZXNEZXJaEP/7WMGfgR86ftGQsoXzfIrnABNr+x399xB8u1r8u3t+KLr8qY/b+/OE3L3kT
nbnrWhRZbGPZS74dHYeKG4jc5lV2GOZV8yFb98dum53s3bS2PrS34Tp4Z4Hlu/1403JIGksssdYi
QBfm8t2+73Tp3kXOXBId02OC+1QPjoNI0JIG4IGOhVlti8wf5VGWKlX4OUWfazAWTqKe5yhJAuuA
3Cau43WVU4ShV1bI9ABmmsSO0Qy3okyCa7O63ng2M9tmRDeV86KTKDx9IBkZV0TY+oqc+NCdrC/M
dlCVEXRF+ySqQPrQis4XPVk2BLxiChUCcFEOuj5PQGrd9gOW54ZIaZAYockgLNLCAegk+fGlSmNL
PzDbqGvCX+wxuCFlhYQv2Sc6YQFoEbLDgZQ10HNOUXCZuRkGaPptIU2KNJJkqgxz4tZrXk4p4rvB
kPVOxbZDhGBekvDXzECijw4ZNv7XTkcTtsWCaPIAnouX+1tpjTA1bNkM3hkQ5RRvfm/qYB/qMCuh
ncyYeaF1z/ZDMTA5vneaZsLgiL9CMiQKo5KAKC5e/UroA+m8NINa/yKMghaqTxeHKD3NAUGMhsZT
nuVKJwRsxf7kY3Uyy/lkOMn0yUEvWGWrgdTqEuNypBeQSTI2+6KU0IHQDlGqhqL2iSzFKTXfqMrU
JKFQelcffAHDSi4OohZXqpM1DtALA0xAQ288XiFP8jCPzdYITSEskeodug4w5ybq/Dg5N4w4cj+H
Ixuv2Ian0BmkYZDXPdDzDufWILOOuIGtXzE+26pihKxbFCHm6qKJShJIggpNjyPZQe/zXjNZEnXW
4j3GDwEvL9KnrhujrwMPm0l3iaHEtaUrXKu8DYOPxTRb7ibrBeQVZCtQmzqzb5ZO/oCCoU+5Zz/I
uOMeTYBSP4STxRyFnT+MD2V1YI3aqmQinBZ29wlcH2rVbmpmB8NjiS2zijtewDKVHl7/aogZ99TN
5O6rmh7hWUV42Hh0Oj9j+sFM0wMkNblQzyl66drWMtc4snsMEiQftWqnGoXcNY+c0oVcXKjqIlMF
CtBGJgw7Qrojryppset1iASRLcmWHHXCS0Sy8geNrjKpvVTRRumKYj/nDKO0GDnS0OWUTZ7Hvn7T
sKkGlDbMZs50vdOIBKuBjPNiMnAvBsLMulPkjQ7vXT+s+r2VYs89z32ZI7qwAryD5iCIuJVuWhWE
wo6Q2qRIcgvPgCpIXfRZDa4mJD3Fxq90Qv5Zhgp1pT0PW2ghhlGdCeJNja9FZiZy53l2wW3MxcjW
ThBHBIayKwRo6tYJ+GvZ1+7ZhIW6uFDaxb+aGBm2i0J3br3RPB83cUiU90OuPbRKQZLRRh4lqbGm
Ew8gdyUkI8Md+vjEzHMO0ESU5nOV0xjGQV0xfnQiG1w03EfvTrs5JGwGzSExU2mBXsdJ/G9RsLJv
knNgldK8rnIq45XZjsqiQyPbYxy7BQPOzjXwOpiBofK1rma2M3kqqAGsKMTcW89uOiHMjwG69q0P
1EAWvogQ1NEmWUTvqWAqRGcEeVxTEhab2jUkSj/PgyvDmv1s15RZ5K0z23DTnWtLdidNX7MAiXHW
95UKaCO1PC2fHW/Mo31XOnDjSrIeTWB1I35izzGMM9PoEpS9TUSp1DgW6oh0toCHVNos3K2fL+4m
HmWgf4lOc5NOl9fat5ObGe0mSWqacAQ7RPpj3HSGIs0uo0uH4i2R0G5MpMdCApzetZmVxec2NVmx
xrJYxR+tcTYYQPu6RfTf5EHSbNPAj6NzzkH1WCZtc9uZLNMrFVnM8vN6xiIqasiXmwpTIHwnP/KD
yxlqX7P2y77EbReG3ctgZAGR3mXUglgn/UHsJoeZzSEs8sxYERZHtK8Va48oBXYlXFWR45p1MstE
/ZMmZIwlwMKxU3Y+YoRoCE85O0NxpYesgSanOtUfh3oBMFr1ktpq5lN+zpLWf6pGi/ZCafosVqGC
PbhmZe4YUbsppqrHuGytZ6cjz3vnd/Q2LmStLH1UPq/Ptai5ADg2cwSudip8+/MwC6xGON99SMBN
MPXboNFksbtBTgg2kSkZyKM0hDBZBa11lqT8MoNSCeRIq4asbZJc6G9a3aIK4O1gP3pZ6N4aY4VQ
0a8UA3rOcYdRZ+Y1s/KGPkIyo6mgotbB88FEw6F7MiX2sK2rFDX8yNrLm4BEVvp+Zp3kwG8qGuqI
aauapEQTOBOb89G8GOOGnM5YhrhACU9RaLDqeEQKVU5jtlKCZLt/tg3+reL2/7eyFQ3ib8vWTj8+
P5bf16vffuOvelVSldoUl/9ErtMp+Ve9KtWfbDIYdEBHZ2CnluyY/6pXrT9theEJHyUNFp+Is/+u
V4X4U6FJpJ9Hh3QRpHj/L/UqVlDfoyy2+CCmzR6dA31fPFb1oKXdIjpIoxEzRrX4xRaoY/8Ql8OV
8KptZsVI/lDVgdfICKEack3S9Wx/dXv4t9+dur/K6e/LZxK7fixmv30em49Ba8ljz/42zoZSKeG1
IK11H9vXcokOsZErhGX5rHJ1m/i8go0W32L7IOcEKkN8pAHFJpGOh67PhDl+dIBP92EAxxycKEQu
XnR03TGW2CylOOXrAOmB2Z83hbFts5MiXMO0oZrm0dpwjg02xjKId6VWcjsYSbzuJyi7GaDRD0ZX
frScK5/9C/4naKsdApYhvuqHxZYwxOnGb+dya8b9F9uOv/SGd2PWKa7yfG+Ow8GAaUc9dO7jXyyd
C0Pfhkl7pCBdxBQs0l/DbmCr+5wuZObqOg6gT0aI9NHXj19DdMdm/iUYbxQph7AqAC1mjEG/Vs4j
5RMn4sz2ToxPvjF0C/9zb9ook6+iEsp1tmoXlwj6XWmiZcDsOapjODio/aZVr+1t3rAomQBa3Hss
Jdk0AqggZdP0wFITWpsxBOBgy2AwvIMvlRWf5rz/MAIiq1nZ9HSW13iISrTOBoG4uMOme5I8g9oH
I40phuTpxo43mPpny0bhzmZgEYVvcyzCYwwXNEREiMU6JdxYorCCCPWQSxJMJCG2crSYldOwjsMz
5qPQnaZ9EZ4qOR1YWJHrJ0AKyxfDf6EjsTNmVHyD4Z5rpDaqudaJt8MgYM3XalxOWq4iCIQj8jcd
bnjxHyJWfhtIvETlEWGen+O7Er5/acONX2gH6PEjon4ikNaT+8l1drJuGIRptPns9W4qJ7vXPmW+
MhBkTrP9WNrhBQo/5ItOc1U543XWpDBJZ1yhLuRp3YNNRrd2rgZv8cxjp3ec+5JsBvYi/4e7M1uO
G8my7RehDPPwGkAgZgZnSnyBkaKIeQYcDnx9L2R131axypLWr/chZUplUogBcPdzzt5rk6eR9dxM
+STd1Ttc78dxXuC/5DQC0Bw59QRCSH1dmnKiWx6FCxDkiTlQp/p8lhVaj7QY0aDBu/Z4L8pClK17
HWAvVNZnCzJwtYuRccJzlZAYQjLdTbbcR5zd8uI96/HnrS4YrTxEPWI1922ceR3TuzH/Sqz7CSm4
wz4XIxJQB8BaER1e/EaLiq1xkCdhoa0vjF0UccOAZ7QyaoUlLMbIbxQ2FPdt6C/t0t9K9ES09sHH
7JT8XGr9c1lOd3r5iz4cG2KE3wjg3/JsSH0nbSLh+PAl8t/cqXtMPwiz+8Q+10TK9N1emPT4kvQw
pW+r7L4ZHwxY1Z3yPhV8pk7/Hnf3eqUd++jousnVQRxlmo8ZwrCO3zKu8OMyDxHiP5YzD8Vj5D1I
DZKu/QtP0uxdnOHOgZGhx+tNcGsaR6eE3rT+KFQV7nJK0wV0MkDvUU8+Jv2sRDvTrEONGzDSXlPF
uM1G/VWtzlOj+tqwXMZ1EtOnkG3di1GZ+7y5DAngoQlqiuYrNvYUm9dfQKuQyFkFwOrBcR8EQ0ag
CU+pUN4zCFUNUsAKOt0Mgi9y7w0YeXQL1dg42UiTB9MIzcx8EnWPSyiFyfRgj/1jp4vXgV78wJOz
ZEY4lBJCsbgkWbvV4WyWy42Ltw3zflB0AGKtjdApuYZoV+Q1X7UmbgirajZdNrxby7yNBAhfL6FI
eh+E8VAb2oAIOHmy7fkjmT/jXBxofAbMlnbr4lS6b5YAgOp84DbOEDoqsQyhGMc4QEvSqCGqFibq
7YW1ZB1Jax+li9BsSG9WZ6IHRjDCyBIX3rYfqsDq32rzveTzovgJZvMjilhWoKBUxo3XdwdhApat
EWmZbho29nhyG3xNEr+U2aSvOmWG1uD9cfLlEc/YWXfwWwvtOkPEaNL0VFGq1nH3ppjxQV1z76CD
bhIJuSXFj9Kr58W+neS6mBHTBcqrqp7HftwVo3PUuxiBTfdGV2p18q0qveqSwKaMnebdnbyDCuyT
aRD8e2/eM2i79K68l2ZyytL03SXFSabqXdF552UeftszRRAxRzUD9KbHMHae1hIHaqFBYlWKia37
AOh+pl86+6lqHuIJ9JQpiS/KTcrELL9DVcal9rDC8BgECdPojcBjPoCycZxoU+r9ITJBO3KnW3Fz
743REz7XXVOqVND8jQStHwu3OekleU/LhzuNPpFn0E2yoFePTfdoGjBGlByw7WOE0baghc1KzZ4J
9zeed3L8VZgctclXaYgfGdOgn034svAKC3WnmPbBGe5TR56trArVFrrWEIeukeyAhcbtuzqCkaW5
Qnd8CGsgMjmFi5P/LqyWIA7mitSds65oG7PyHswW7apJHEbur/tc+VRgGJpb/FsAUiJCNjWEtBKE
FlNK7HnC1xBVFBwzSr0JJzuUcNmSBgOdwkSw6+8G6z4x3poMnEpD4kKK/0V3ArVDFrU8UYsRZGT4
LJzBIrOtBQHFsc5LV2/V2aV9canzl26yDhLCOJPktccPX55gdqGcUZ1shY0LHBqZKe8xUpJni5ei
BfBk7BDh3EcpVAKFrphC5sz8QVjnIcHNLHn6YuOH5yHr0rXfor/XIaDV4IfJ8d65LJ+C1nXGMzNn
hW9hdrN4MCWQWyF/2ip8HDxfNAh8I4EEdnD1tw7htlT0pxmA9hJdNfxPrei22vCzbGLfAnFuGzW5
ohH+sPehBrE5P/VNGWrqNZXlLhuhbrkH25zJsWbJ59bseECNjAnEZ+veewm7tH6xmwlrwkuJLU/j
g0rRwdUmxCjttfAGujHIudPUt6EJLlDOiGYYyuc8ezXQNGq9GxQAq1t1AZP1ZIkXI09B8OkgF2K8
ueZNlJ4H1LFNikpVXCvsl24D3Aj9Az9HhjfIKst6rGX3VLNCFfCXBefCRrKEKsohZ90xlWRL9/as
x1S1ZUHrI/8h5V7Rz6N2Xyu3JWSrhbS71WKgtLe1eEpRJUcHmT3N8U+9VnHXIRqOFdCfmYon92Op
VVJcjI3qgehEO2yrHzMff4+SLY8tXpjymZkfeozjgmF6biv3Q1azy3j0YcEujYSQaUTN2mTQLOMx
1oa9SlsUvwqgCCpzvzG6mw5ZhZz4RpwXQStwlJxgFg6k8S5OPWxx/cHR0PaNQJMmsY8K3OaC1p0O
n1hPYDb2wOiJ18nt0OZo0wmBazAGAqHfKhYsWpHfUHByIuQGWh9AmO5tXoWOkQaKc6lgQwypfvFA
R6yffr88tfPVVQjsQLEK/E0qBTMTgMA0QVbrOksAB7N2ozVs6qQEOPa7RxS24BQwkGZvFvLqGXAc
Kc/pKjPzQVWut0eTdDvGm1sLtpecn6Pi6OLnqVzwfwQKEjFx7s1XlWUpL362895Trgp+1XJ879uH
iHoYB3CBGQbVxaHkB1VCAxoITwt95wF0lBhAYHEobbFtuoW+lykmp1ElGUAF2EzTDIL+QsZ7Lh6c
6t3G5GhUaJcbwGVDOKa8Z9qo+rOto9su+6MDni4zmF5h8waSJbNjzsxOBQ0zQlrQCqzjC2ppqdAF
8PYeP+UpXb6J1syTNonpk4/wEug4+/DhD5Y5XspEPeoz7t7GJgA+W2uieGv20d4jD9Gb08Du3Ke5
n0E9EDKvlB+R8moNyqfbaA+5NdxG1UrXX90yRtqCx8T8+Pe125cxxD8rNxePhMUIxrS+6lxzNcb3
Neh6kB2A2++VrbFTdoQffzPiX+ekf47o1oIVsQZyPRBDKBm/TLj1HjPgOjnARt2wjV8cmMx8j3//
Xr67yFql/jG1FuUQTfbMRYym2XjmmwfWubWuf3+Rv6glf/dWvtTe2uCYWl0VDDs206f72d6lrwAH
9qq38dg0N8aWvmMwHpPfzjfyoy9Dqr++qj8/wy+jcakpsd1w9g9kcxfNjx4rwzdvbf2A/u2teXRV
bdfGSEmT4l8+wNEdvH5JYyNgPhEwPQ1QIrMb+8quDKcX4/aby/2ne4/Z1/+73KpC+OP7wtehVjoV
WEAkQWj78NINpsO+GxCcGTg+9NwwOyY7Irrfe9SR313+P94uf1z+ywSOCHrFlA6XV/bOddpqQX2H
tQ+D/UEcweaycPj4lv7ZS/uXOfGfvRLtm6uaX4bV6qQaPcHyRjAdxy045LCGSGkHY0D+9M7uT5iy
IaMq304c/01k8tcj+L9v998kL6W5jNPAhSkOgiXQNlkQHZyts6u288k6fPPdrk/B11vJUrW/UgIN
x/x6NSdVF0GipRHgh523RgBdEUqUD4L0UGyH3+Np/Obm1f/TB/vnFb88/WBBi0iUPB79FlPkLjlY
P5xwejb9cmu8x0/mATqV394a2/FQHoxdcU9abxCH9TcCC+2rmmn9nP98HV/WB32whethouJ1IEqR
QXTEHupu6p1FBMpGv7pFmP9khX35znn9H7/hP6/8ZYHA3SsFAwcjUE7j1gjJUwi0mzGcA8amrEl/
/w1/9zbXr+OPhzfx8I/SGmE1mk4ux9yVQRBl7wyQdn9/oa/D+b/WvT/f1vpK/rhSM7RjgSiGe+gA
7grCLPVTEJ2BPYfFNs/9gqTarfXN2/v2ql/WQptYdtmvO5bb+PgDD4Q4UROumQ8AjBaWBw/uYqhl
39zG336JXxZFoZoY+l2uOwTrmsQ4Ft568M812ALd43/z6f6nRdiCtodlHyem/dXFbjIdx2uNT2Dy
p626hetycU7lXXznbOtDdvJ2ZFsH2a58mPbJd9/s10XCZLLNddF+WPTNra8aiKqOjaybOkCfP+ix
BMYpefC23qU9GL66j+6/WyK+uIuQtf3r9f4yFPxxJ0X5SF9H43oinJ/LLXXKhvSFW3MfB99e6+ty
9Ne1NOz6GhMsTBxfTzyDNaleK9bvUQvr+yqEBfFSvfySPnyvm2HnBV323T277h1/Lrp/XRN5DVs3
4ERX/3JNtyxIhFAJf8rO9nHawYUJs3vEWkH/zXHu356O9UrIVG1H1RlqYE/512dSsRM5mg4p1zIk
QKx7XG0m4fAOep63Z8N9fwIdb31zr663/te35zm8NfSx/0GVmC1mNxPHbgYsdPSlsKeuqEHg16r6
20OUUf13lPz/afD1/6eqy+EL+xtR1/L7V5K+/TkdW3/gn8Mxzf2Ha6NX8rjPVi3h/87GNP0fFMQa
jzOJWBrTM77A/x6NWdo/UMzAQ0TcarsUGiwF/yPlcv9hkbjMUQFJjWGhuPy/jMYMzIj/cptwRyIL
40U4qzZslel/OQgg7uGlZS6Rq8mqiqe7rg1YpKcexv3QuIcJYU5ol6oIFDW7q+lr9DhlmP8s28YY
0T+5K06npilHPvIhLrG04rh81skPPAwDZuOEnDpsblA8Uw9a8X2m5uQRqdWP/N7ypl9kYWmwoZQ7
fuCklhk9MjhMVouQNXf1U8xUZ9+ahS9q12Ks00LKV/XHDjamptFFZ2RkjAST1a76Nsag+WggK1j2
t2miokTR8h4lCwy2zsTSOhrpVXR0+SssL7FOBynBux5AOSZNR1YEBzJSaxpxdRaGEJJ5U2Vh2ZB5
fr+MsB5yB3Y6ljbq+T7h+AmQx4kGUrZx5zgNyTkFPHxTJyhsHE6jUdgM32IiKj2PNOAIZFzjgZQq
vFzZQNH5EecusnznaLvWp97S+hib4iXS6g/bg3a3kNje9+WPoQGuP82cr/VsP+X0aGO9vDrCmyjX
vIsH0SkTroBY0elBBUVJdeptgbyWKD5n682Tt2u15T0rlBej7IFsr6FemTz26lpHM6iZ4+lHV1j7
yAzz6neSTai4NUDoM6ffpPcUFF3lFCC3weeDvLnWDtEE8sgziCGrxqc+j/dtLV9NInU9+41bjSNz
QsxL1xWnUtLXqTJorDietgPavDGuZiCi7k/XpEle57m955hN7BnA7658zQ36PvVdkWsPaYrYosh1
DoVF9T66aMvsSrvPppGDIYxDWZf06L2MHNel6EMvAitok9Bm56ijzDYTNBn7a5kppFOJtAwcoit7
6d1ZC9NFUcxKsBjZPvJu0mx+6nqdAJcyRhKQL+TkZscB7cr6CYtTSdi6KPH0TyWkqgmmf2xBuG5T
aC4FAwPbVH7XdoYg8Qg28gVNIUwAkel4u19tCFNqP/d+5IkL/d537PHnRXGrwzjNhySCgYRRER6Z
BMhYYLXPKDxogPBp50LemLi9rVZekOreeDHGDYdg1anBsO8aDDTs/nMx4pvIMvcTqaEqbToDV37s
pPtZwuni2f3RLOwwWSHBc/CUl4SQzGukNhA3yJ1ILRmHAClWCpIL7HjL1BofPQe1MUIxbyjASHpy
xFv+UQkTR9iCl2rIvPPY2huOmvBjVGUnZ5KtzEx/jufoLGKLEKGFZA/XATu94lg9FUMfK0O+2HS9
hIXsZ4bev+TOi+KMmk8ZcF2ajtFUc0Gm6Mct4UdOXqIDqizSxAtSbayUBaBsBx54i/BclAOQwhPE
HYmr7ElA0bdKelLiKA2XjwKx0sGAionChJSZPL/Ayxm2tbvwmcw2wrhFu0TmcDdHA0D2o+gcLUxk
0vhL4zF7EFQ7TgPCBcppqdzEJJ+qjXbJsvHY62O/7wkHsw0QYYpaUjbUAG572IiTaeCcexxY87aq
AR6n1XLUM9HWjEeagxLf+Twy5PK8cac6ECunEfecYoDDnvSqOeLOPqZTL/ZYSUhEXXBREEBVoUo4
adVIMAnS7U1nFUcVaAIWu8INIme+liWZ5G1Bi0wtQ2FKDErkMOo67AZ6uY5pvFWpGmHsjLfYM648
xURRRASMSxpLiBsReZuau4aXp0FaIoFMUpM+XT8+Lx7Q4MJ6RMxIRkHp/hLq2tz2hodIXejnif3Q
4KFdvxTHjQg6NItfGQM6RmH3mpP29H/xlekK1EgMOvJo3nSduYlMjdAH4igNPINpRtqOPqHm0jLl
UaVf3IjHbnZ6AIqxuC0IAlAHKz9ZmDRl0tU70xg/yrIEpC68/DTPzDtGWeHHtIEywp6xfU+yTgkx
PdmWG2Tw3bdO3pFjZTDXZRnERuDARnUe6zXDmUdA8Vl1AsV1xmtW2zfRYp/FiC2xS8SdTgxxV9GE
1zvznGcrsNRKruqs/BiWwqQBzcoroEwhxyw+xkksh2VpwU5qIvSyFd9WSnIxdHa9YfR1sxkObe2t
1DxooBp2jcDk17ApEDINkw0CbHF/ZyNR8lkmUIeVNj3xn9wXiE5tp7wKmtlxYrh7pW8IaoLjUBrt
vSs0eEmOASIWc0uWY8FxrtKC7c6IO4f3wUCVNXEk1n2X4ZM8DKxoEgqjVKyCuXIEPHB6TXs9tNYw
76kn4J1cnIRBRWPukqz0HQaKwVD3pMSnpGLnIC2RY0jEWpEEPrJ8qnAvFfSavu6Qsl3G991kXhW3
NEPLc5n7Ju62aZ230sMb6gq+xbkAZWuM57wmbm/0Th6SmJ0iiGm2blrscbvUHVfM/qE0xWumfErP
uGW61oKYnhCD1dqDbQ+HqvBGYnms45gOqD9M9xmJRk46mUaEURLtNTu5d5qpIpCJe13RCEzRYaLU
6BjQkMP7yrP8nC7z3tbj6cFpGJ10ie3jTSbGIYvMfSdZx3tyqCEnEUwyQx4emPcvLsLXLhpMEJlg
q8iFC9y2LwkHGaZrZPEoZOgTMjdHbAe6z85G5222lR1i2F0xVOObPhD+uJAIpufuYzb3cmuu6R+L
rawd36oingQapivAccdLpQJKSYNSEj09GbwGOYF0ifiVAMZXORidP6aMmCqOJWzSU3Fo1PRQT1V/
Hgta8UgY/RHncjgtBjrpOrqJVHYfoSqJj3u1b3vwJXLSDktSvZWWVh+UwkLguZJO0p6IzmaswCDL
vbNM4jxrzrCpspTVdYK9zhTxMsosCpvIGjeWcN8aIy32Wj6g/s3tMZgKg8HliFd2dtvTwiOgxp53
SM35uHjqfOj1nhBALtdacCZre/TVSm18vIQpp7gaQifbQwAn3mGVHbBgZ8hG3YRRl0zUe68YPk0Z
Fze4vF/dZZQ7IZE7y65kaipRn+vDeVKYvWOz0P2MDMgQCbxyaWJr1y9t9oJYJcOJabZ4tMseIy7j
1oHzoYjs+VpV6i6ySu0SO96VE/42X3JsD1pORmUBcUVNHHJrMxk2AwzC3GNCmHkmjOD1EiXSaadG
CZRiBtqbg2be10uLjagFPEcK5dw5BYcOB3GPWYqgnJ+QYilWC1e6rDrG9FNxb3boieMqGY/ZLDxf
uma/90Ae02tBj4qxAKzN5IX2sjzYM6BUxOf5vlF4WpUyOjX1gv/ZbeNj3kJfaD3atE18tKr5XFu1
tasy4mu0RRxVw+2PuVnfoAo94zepLj1Ewlsl5tGHlHVeDISsLft/BsDMH1C9+lPeyr3WIKspFvlG
dbEwH9MubVIdCVOp9jVs7cGZmy1OxoMqmns1yl2aX92hsO3sVOJiCII+aseTlWpJyH5LVGjRt1cl
jeEwlszAixRSoF3E+24xe+5g2YUQ9dcZk24R+hPzmXTbWTQeNPjijReqkIvpHGA8VMdF1X8XGr0u
ryJM0Gzm/kQwgb3RDLvaNlaq7CJt/NVP6YCsXMkDAfm4mgolUIGUE+pmduehYRxVTx1CWlDkXatc
s24gk2uuVx8I8h/nSBjlb4bR2MFfJg/joVsB8+yRkkutwxxhG76cOWfVGaT0vhyABK1lBARZkbQu
YouMNDqjI1oJZhsGgsqWGNwn9bVOB32TCUsg2pl8WUqCTcq63iJp2ZmdZ2BJZhkWNqclgbgHtCC5
bOl2YOLlFSlKgJnVQ5vJZPc64sHRNPU6uyOjzq6zw3RxiRqoTZJUlfo4FHIJjQ5QjtME+gqVhSZ4
zRbqmFoBpc3CQDQQ6kHR/uY8WoSoj0kYTZPNREhgiwMV6Uu7FwriHiVNMatAaeqGiBqheK4bfH2m
V73T/0yCthspkvRlAIeHYirrjcbPx5bg3o7uCMy1+a24ZgQ2tk2zQp0JQRtZnTZKQ0ywTrAJmt5g
JkOCXDFjAn7bczyN3PfC7GoG5vNd1DjXJpYjgcbTc9RpLbE0q7uwQQdYzm6gyHKAXOVmCJZtQAbK
LY4ONHnGBppVDDcDZmCMbo7BStZ0jEFvZ+oyQ/Fsv2/GbNtMKpGdy3IF/NCuui3W6YlAYiaqkZOI
hwWnn9F6q3iOrE17kL+ctkoOA6KLuavM4zjuBREAJ3WOHsuM6TVF5GmMIIN7NKK85tMkwba2OCV3
Wo0CE0hTA2E67lHUazOH6larXxsdzaJrouZG8IBUPTrNkLmHUeY3ChA86sRP88nkjBhMDTOaCang
LmnsUEW1F+XZHEi132q7MqtKtCTZ05jIDG27A5ey4+zZE+K1vgK5WK7fVjVAXxWCuTF7O1l0+D34
AlCZFjDfoCDk0n5TWMFi4Sq+Y+sj1zN/Rz8z8TxJIr977FP+mLdkewkQmtlIHBFwh4O5qLu4dX56
QiHmFEt8NUXPiHveC4tz07KW/snvtOD38ZoXaRCbM7CzO3CqT8lUXcFjewdH9keVndWAXK/EqeHr
dnk32yzFZBjWRk1AxdC+WYr52oFnt9poB1eB4J829HSNlMzEJTZWzL9AS3+ifD0BVybZWAp2Gsxb
ut1jLjKRCvQOj1CZ2/UuVnhR77RZCkQfLSHUo/7s4vxa2pgjGGnBIsuJuI6nqwCievAqytBUFXiA
maM3uNaD2vGOhAk2B1c6O8Oub8HTkhInSMkVkfGr0ZpsN7q5P9kg2jMHCU886ibiD/gnOYcp+HmB
4xYEINZVu/WAW0nV3OVp4RdKC98roSGhpuVjvDTXBja8WXpvXqv8ROchWY3yD2EBeCnb9JK4axWh
9+cobx4jxd3D5brpB2w1owP6QEzDltCUnZaOO8xm6Lza7uCaqEUWbwwNU/5sI6b4mStOytK89U0V
+0JfI3B1JTt17HtlUT8NifaBBaG/Ggg7NjhomOorqJYmq35MEPNvnIj2TKvQHUmnwtd0Kk6YJC3P
nxgIWhzrEHKFDYJZRcqB7sYqVix3bXubsesXf6n0F9mZVytLkKGRtbZm1wu9e6uSmdC4skbvVwi5
Se2OE2y2EZr7ltuoH1xAzZSBO9UaSWeb4XwaphWQ2RD5znALcm/k2BpHrMIJmSnZloQBB3mWKGFU
Q3S1SxQopboTVhYFttN+ouvpehpQeYkiqWvg4OlwXkobJc/AUqehQNM4WQMPqUIlhmHeW+JDohA5
9pxZfStPXvOcwM9Wr1Cmus7eHgv47iFuNLKUIwNYcsUpYGkYa7Tr0T6tfupacXWs3kOwY5KmgQlf
EfxnAiNKRJd4j4GvLJltEFbNuS+KrNNAAkYFneeAhQ9oBQ4/39FTAQy5xDuFgGJbj0dXuWvSRgS2
Pj90vQjGNgTuSNhkIR9kbr936qhtraxeWDXJCij6n/ECCdcoTqKCl5vCp62wzyyL85rTpaEN9wkm
zQhjSyWpExc40lA2y8btTqKvn62W4ELpzCdaSfeTS/OmQvsB02YKzB4rSek5yDpaTeyaJdl2cUr0
+Pp/6H2d+QSQASfX2kBVqcJtfIMWIiODuNZkQkdXaAgTdckD1ET2kzvSYRHs+Zy2e7DTeoxWl/C1
2ezvl34ZUdEpUZjXQ7sFtErAgjM8Gtp20TNmWH07HUUN2czr2H9Vqs1R7ckI1d2rPWRE75rxa2da
4ZR1z06e/8K8dNMn6ILFW1GkzOWLfNgwmyPZurrhRMEKYq90SXpoQ2VBdrRyahWia3Ir305VduOa
Q4nJhjA9IIrvraIDt+X5L5wp6PkTOEg/e+It2vog4qxgZCwD23OjwGKBDqrCWkN449tonJ0b7LO7
SgNrWWsGp432MS7oEdltfDuYWAy6DgvNggjWyKZQFB3p530lt40+kCS/Gewyf47RJMMhTe9rjWaM
myTynJjIzjoTzdOQxlt7EeludhEkSeCFgj/fNj3T1DyO9rZ207vsY26mpmiuGoPggeyFhZYAIyu+
LJoCkUdPTtPYu6GsRLmZF/kpU+U0K/GEmEmGxdS5W12wtvUIHxSaN0TVT3w0BYB/7otbCQo4ouO3
gXYcQftctcCQeFOKnAPnDtop2A5ag1xKzUxCp21oRKAUUgTGQtOmP2Ny0poH1nK9hyC5tPYOZ295
7JWDmzoKxn0Ym1pC97pjnYdUOQRKYwz+YBHTNPewR/GoQjDuAmJsOnSixcuIh44dbJ+p6FF1+WK4
5Bo78QT6fkRU6q05l3lBWgOnOhuOWlhYNgHjJYWVyG7rTLKw8hdzZTaIbihCh3aXOQ7zGQT1i7k4
Pblf07LLY85BI8oxAs03dpIgH1CR69tmT+Y9qNhKr2m5Z4Dru+rsSTtHNzHdNUQjov+vXrF9JmdN
jZ8nMfw2arRGUE7yIrlEzlDdKF4EZZUCrMjP9OC1bas79obd/q2eYrJTRw5iWRk2ZlRui7Z/GXPx
2ZuSBvuQ32R0fcLB615B9Ka0tDnilo2zzSXCOJtWsq93ZcjhPPftYfIgLuNVbB3ed4R9s+jpK7k0
FHzMQ3438G1ls/yclFze6rl6YN06sknc6JU5hVHaBy3yGFr6BZJ9jfaWU9aA1BvYs6DjE9XqMNww
ZsuX5pb+NsmXxOgYTTWwowL9c5jRBxGJPHsdnzIgDfFENUIKKJkzwP8zf3Kyz4F7P87B0vcAX0w1
++QWaXy9J9sAx3DI+kPsFAULIxA0dirpt4qhkvwHSXpge9u7M4ZecqkwNVYFQtWoBcm6SlZTT7sF
6DLTy+LfZILOT6nPGDfu8hFKl5uOit/nysdiV7elw2YZAycjIkfQMy1DqTcXV1CpOABRraoiGWAN
x9CzAuHoqW77iKA1Jg91UQTVg1KNNNgZz6+boyHSZ90OvZzmn1pidy5zXD+5Ew/EqpM+nkzp3lzI
co1pMWwwM27Ubi4usXhzWjcPqlSGiY76b2bqoMJc8+Fok9R4l9fEmiqtfNNHjm1eS1w7WsO9NBLM
Q4uyAaEFhZbnsozt4pivGN20IWCyJ/9gvT2oWMrmOngt92NVXlS9zImXmzXcDARMx/TNMbN64Ux/
sO4Ep5QMJTu6wGITj3mzUwiotxZ8q1o6XBrDELtO6tdUix4t1iifyD4VxxfIMiz2dABzNJiRvnOU
4rEaqWM0nSODKrP7ASkpedEVgniJoLPkogRdd2RCuwTWQ9Y8JinpqWMf8+jTUBoq9KFtggtaSewP
OuU6gV2kvNjLoRIoVrN+0Q8Ghb2tza9NTyqtDoR91+UTzfaJENFm9IE0Y0Ov5zjIyKTlE+7C0tAd
5LYOSc6etq21GqMKDhWqsNdYT6vQzXDF5BJDq6IdHeuZ2uIC1uTKhscZsbNPcYzLxY3xoLJyWxCF
i5fKjbf6RFjboKcI1ycT3gpWaHUxrhFJOgECN+5QQVNdo/cKDjeiF9MXptwtQ3miL4GiFMMEcGC5
3OmF8VAQfVnWJMphPhBtUx5yb3rV7fjFa1oJ8+BFI6cPLnmMLXfVzevNHYDWl3SkxVY02hDMjnvT
p5xDbZUyg7O8L0DupibTQ7UoPPTy/UPRA5OudQ4C7WAsvp6Q36ZO3r2lO/uiYGyiKfzwQvp1EsWs
ti7PQC6pVrDoan7mZg7hc1RplYL7Vhva++RdNWO6Mgt6o96McZ+P6PpVxMgqO26rnTLwdVuRc49M
bRu6FRjhNkvw0sOarZfqyZxFTvtMhI1evGipaE8HUWATyoGzx+VYgQbrnNA9a4360Q90l5aeIaU9
cnMpCg6rKtpCUpqDZbKJ1oYkPPLds82lu7Ri5CF147kcrgaO8w0JInFGzlFNtMHCuAdhvHM/kVlG
eeyhBCacOSoz73agm6+Wj97ACEudoLFqsVmSJD6DAEurVxWPOClbxLlojJ5qOHgB0xewzmr35Mrh
UZuxerRtTV+MtGSOhcpMX0rHWEsp3k3GzSLoClKJJxLwFjJ42jNBhVh3U1Js0KcCnontG1TspgL8
xxHt2HBCl7WOfl7M4bQ6ruzyLUvNX63dVrTdedwSx35FyUuIsdKTi8WSCQXZ3mDsdf3BrtDcOBZY
4ghkkFC8cZsxSOLg3jw4CYFYMp5u6c+fnVi/aBpnSSsjtSGK6IMmFhYLL95WGGISpbnk9fsy7vJW
VFgfnJeErAN1GbudbuavS2J88s41v5X6Q1xR+0WGuJ8ZakJO9j4LIpD0iJZV5fwwmF9GUXdXyPHs
QY7Y5+N0X80QJbSZnRZGfwGlO7erQxklzgFQE4Ww18ht3Bsv0Bw2pkXmEvwC0n7p21a1qkONaJ2N
bkq8eq06+WWi3yTaTLDlSK5OYtrNDs+8g+NMkji52EGax9RbXUIcPJwhOChZXemka2j+3GiBW46C
WAKt9EeDHCBbkRezYVbR9B6sDTV66U0yrhbVeElji21Y5eSxZNfCiKi35iS+4S/YNLIZTiXnkWFe
Puq5ohOgMzRjUAjhCrdcNxo461pYJG5T/BqW/jjNRRT0cvwsBgWHzMShxHPyJ9VpoezBvEBWxJb7
GwQUYVx6+rJgbhX7XKt7f0LmbIFkoHNxRyBM2LEFKW10NQB8BW2mFWRhmT9ETTqlrfX0blk0hPcx
/BdzZ9YbN5Ku6T80bHCNIG9zozKVkmVZlmTdEJZkc98ZZJC/fh6mZ+aUVXXKOHcDNApoo7otZZIR
3/eudFNMFc8rnWVv3dAF2zRZnpskx01W4TVsEhruFJZ0CnjMz7FJloqUAfaEiKz6rKsIZBTt96yO
AA+Kh/WCAxRvuJ8I1Qs5FHbtRsnhW+W2wV4qIM8MbxE5aCR9p3OYJ3gUpDwDyaFwaNITB8xbX40H
K+mC0BY++H/ph73A/mlXWGMwW+mdNT12hUEvZyk+NUn12VXqyRWM3o3dTqFbZ9lW9fapiCkSLlzj
xodHIV1yaw74U7o6oeBNModHAHSEFG+7xfuitVVS5FXROJYzNFnpdLT78rFSYAt5YNPzVfw0Mue6
WdQj1QnPE/0EW6dggyJn4KZnyKpzcisSpAW2yYyhq9kHMng3q9wEwT9ms3qrJNh3++5NjDxex6Yp
OvvWasvrzGjqK4K/3ho54FGhamSWMd4cwoS248wWlQaUnzGg13s14HOrInUcjehT5fuPCWOVp4zn
jpqGfYFKZev1w1tVps+OFwchZmEAifrKrEhJMI+idfWWUE86U1irt4Mml0emn4i7khsg1VNnx+hB
cBA1uXGyerJAm1LtEaLKzcQCEUwUAoy0P0U1jYPlERcMPt++BajZtQkVWoOeMAUBL6n0GJNJsNWu
be/LSv6UJXe5s1h8hWVx12h3N5VY74JC8uhBY8AyU9uU7Yip5Q10GWY1XmOd+G9SiZP2YOeo0E3Q
Yebx3jHh4okFb6/p29rm7FCbGtMQe6BJHVx8nGOLhcTh9xip8+4000Vv59cDQT0IYWDNLSN7n6Th
7axFJBDAw7Pm2TnYLp8zrXYNWphG7aS5fM8bk5DrpCqgkFn3BIHTNIz30IndOnH6LSZbUm0wW3K6
HsaWOkKC1qh/DNzlyvbeGo/iXU7WfF+CSO2FF7uhofKn3iHfO0+TtR+luVMVyt2Cw2dvs0sf3Erh
fqpIXyii5sjcs5aXT6FvENzqNLTKOR0jbPHaGRKxTbymU8AGgx7bkA5e82j/Coep8A5jKu20s+xy
kX+ptK+3BPJibUsHrvVKT6HtR9/Qt8rmaaaMF68aQ5jm07fmwT7r2LlfTMsE7ahI7THjgsZfjueY
C3xfi27XZD7NpNT2aPQEkITMZNQL7iLResCin4Zeqi2dLftuDcaok76jJCChXBNd0C5bELdYkm6J
9ccyZ8va1Nbgo3by1TaIQcpdGX0RUJZNLasdcOBTaVRAQRqEobufXJKq8yRh3KmGn7JpsXSRFqLW
AqqlXcjtLXveoyw+m0jP7XihzgLMsrSqowVPfRL0FVnafky7aYMsKDrMBk3IuJ3cwDDhrNfPLcbu
pL5HBcgE3csB7be5i3JfUrHWZy+tZd1WM83rRrCYGyh5mty5LsvpVMOg4RHJ9oFyn6F27tEMVIdW
WV+m6AGkjaa84N2yj8SHJMYRIaXxhS/6Kjeax6qZ3pdR7m3VH5TNNmm30O7tgJgI+Ve5l9lT4vHo
uT6fI08GwxGFg1o7596BcLdhXjc1uTIbNzHC1qEUwVT5XeU5N0aTMX/WksdPvJs9xGYdVGSnjdFN
i/V9bbjQqmVHcb+2wYxTQKJw4iVkT99PE7VLqUnYkI1iCnNWtbIvLnI0693gbESOUT3VC12fLgzD
olHtlD58LBWyRrK8j/Gw8zBxM5/zo3eLec7aAQrd+TpEcXsgl+Ym9/sfLafwbhkkK2fa1ttYGZ8J
DvqZLQJ7sfRPpFQdsnF4YJPyeso6PNQBImu2A3SN0de3EgkwUSXSeZgckEeRQIvZ57KlDCVq++/W
2Im958dEJLol6YH4JEuRHYpRku/THJJ52Rr8Zls0N9jrXCrqXBpltq4HpEouNWQWVSoHZIHsoUFP
ubaWKoSPS8aiOUi4qy2+lpfcit8zRz5OiKqsoH7ykPLE4p0gsXJHYwa1LMaJwC5x9OrmqxNHbwhF
MMcvGYpkx30zHPcLcsFT1LSwn0t1X4weObmpy/CTUBzKQ8dxwhnj2Y+eS8HN0GTYVBMb4wrMmms5
5Zc80O/gqdjnXeemIGebvDf/nRZrY78ARaPUGRWAlD5lcRmHRqxeceHVGAT7m279gjj8EuDQviDj
Rtsb4RRFaNeIwnKUjel6CHV+6+/JyKmvjJqhtBnvlYGmA76d3l5ah4lH72h6FcFJq+zaXkDxET8y
PiE1hN4K+1WWYdrrce/FSOV4v+sCN7kV4zYlY37NsXpwlimMuwmfJH21sxT5bs7G9SQEUrTc4X36
5vWoN+YkKvaGFeFh5KlCp0t+DQ7h7HbWi7kGDDEW22skpldzRBXNZ5lz5k9ct2QIMjJSthV2PXuj
Nw5fgynB+S5yBPh5T24aWOEa1YOtdy1H5T3pOntNtsdRm7nmJhExpTqBIryP8kmwtHgLofUpcuPr
ooFLC2z+qnKimWZgCYukgNi/KdrxWdvQJRVqsA0iDmtTKII6x5Y82K7kVGwIKUmq4M2jTG2XE21Q
Frg9Zzp5MAdiORT1N3NEAGIufegQPnVoKEY0FVWsAwMHoG2wK1u3OguTD8Tm/3fHZi0KEqLAsrbF
wdwuqUiuGtG8ETXPZjIQV5kJlFN4LDUQs3sLdXlIag3kUKMcKSM6ixMylhAGtDd5tnyVXX1sM1q+
6KEZx+w2YxIQekrPqFB2ZaDEMY0ZXxyPhcntkneEOU+ltG+ntKPjPhJEz9s0HENDb4k6brZ+EIXV
EHDLBNZRcmBsWMKrXc/mxvt40umTtUYAtBQUVpIcr2gcDwRGlTuST3t2JHmdjt3XaFraTZdc5RIw
riQgI+G+OtCIgl8u8mmNhffnyU73sg5oSGqD12KeblINStjS4Ad0j3OY+jNfkolgL/VzQqX9Fsr6
WLes/BWAsSvTmrIM/TSjAzjC4ggLfkrxBX0eZkJynYeGeJMpeUYAgXYAnNXSKN28gYzysqfQJ0nO
U/ot8mVzbGbQCCRlmRHct3CVyapnUDx3GcPeMa6BTk00Zu48y0M6GMt+VFWzIVZij3yw3JPOhwta
3xAieteYYsTFbmN9WgcH7arrLII9aRv2aalzUh7G+Npmhz35VvswWm0SOqpHXZXIfeOuWhPlb2Ja
ulDpMmGRs0Y1PZjQAqubxyiCIYHXm3I4tYbyQchiekWJEIho9eJhjX4QlnfPysBM3/dHi5OpqLz7
YkF8hwCJIS+qqk1ZHYep/rxm9Th4/Un6h4Dh+jAIUvkEUsgwp2t8u8r90dnJWzehnEUWsRETCHM+
KLXVDsB6n73HBoyz9KCH0DtsJv4YvJNkgd6zX2ZrYmVwn1wz/1kU+rGUbrk1FM15iY2EISe76oQe
9sviGCzhfNre2jimXbTOlFoA4rKQ1SSJJaVbXkUWuLYu6eKY/E1QlxO/V2bspTCgMDsRitThcSvs
gzlZBJwID/57ojpxEJKmBGQfHa70lBCeHeKko50H49mci73mkjLNYe9Itdwz/JLL2INKdYRtwZlk
yN9mtVHrd5KAe8SEJmBPn260Iu5DZMSGaSOw2AnYcEFr9c7oWS+VGo+p37yWXcRbgpRvmgJ0ZoO9
Bc9Azr02DsRGTR+nqkNt4P1PnwPVn2kS99nWk6epQZvalzTBiu4ajvGxcNGWVPn8Kkd5vfr642W4
6bjeSNvczVqHXIfHKFIMS+qFvjZzH0VSAYIGBVgku0kqgq9DFn8eqxlWk0hcfinxrhj5tzb5DXHr
v7TTiPKwbKD0ADAnFOsN8Z2njtRH5Rr3OdXAyzCcXSqiXeCFyCfvLC7LPCyH6YajUrNAHZFwo8eG
o+FA7UmXB2UJsrTcZ6T3bdPMAyBY6lfDK6luQtDcuv6D9OL7xU2padUUyXPLP2tDJufKCA6tTQtB
lzvrRbRSHh2SW+99mIhaiJrVbJhPZpgY9lPQ8msZERrYtaarSfs7W9kidJJ52uQNW3NhI51S/Zut
phuB3ghRHsKD3CYEhLC9Q4/nZZMzrrIXVDvHAhKPi5uJ8PONUNLdd5hvtu0UPxn1SjFB3UyJ+033
vLSkuHNBCfqtrU6fiJb6GWVOdBVVID9ZYzj7Ba6TcFKruM68ud6PMwkVA0cWOrEQ2OjEG//ZbiGN
25Jzp4VdSxoDlNH3TPKWJac07fSz63ghUCrbrVvIH74bETjpizVphH+0usOG0yVPw+SeODM+KdNx
NpBfP9wifYlSLQ/d6J7ogDvGATqRBF8Y3QKwUXCLyCb6U3CcynS5JmOf5PsRcZe+CxKexrwCsSPQ
2t+YkrCggndqQzYS8Bjg4DYTSHSraCT8g9ATnZUlBRupH84SVo1MqbHxuSVLNAO9u/rqIvPGixCG
KeAMqJYihoTvkjDIdfJUzGhU3Wz9jS5kaoEUL2Wl1YWbXxmW/FJO3NBNk9/P1L5ThDfw0cTJAUMC
GNR4Sj2FmAu1vu/Sf+E2K5a6nzVhI6Z7P5AzMzsofclsw7oQmRmx62V7NRvJC+gJsWTGOa6DU0YK
49bKLGYLDAFwsPHRGycit1a90I3uh+9xmt4b1CsdS1TRy8qd1EmHq6yjRlAma3SAYmbu5vzIbPal
qUsKTLovOkjDFSvdJ+4qgIahn3N21VgTWm0LNhYt2y3VFrfCiJJdFiRvtm9BfYWFIzDk8RQVg/vD
XqJs3/oJIGPx3SRnmMY7VilysTy84lQiYTdw7N6+tbU4RBRKn9CRnVsXBrp2yrBc5D0hhaG2A5pI
6+VRDtmy88f8J8kmwHcWp1SwSnxs+4GEyPhYxCEVNoPxGFkoHyI7sjdk4psnYvupN+RSIq7F2sBW
d2FdUG6XpPBqpv2JMAuSKhgsAMgVEwYB4WjnjzqSLU9pixZxPCHai/eLU5Jo3FATh0uCZEUAuXR5
tJ1yI0ugCx+5oCXUvmfs3vizPMvUK2+L2n1mOuOMYgg8MS1Nn5MckXwT6Stox3Gj/LEI2Zn3iKTf
+6awQgPCMF4YwpP0K4rJipfWY/GtoIOQkLIoLTQZVvMpkTRg2FiyGwKNiBVQP82Yg8FvnfsMNQrb
8XsycfU4FRIZon9Z/uuGHjyipBOHPK0lEudksRShXCDWMzdDpFISZ4xVv2ZR2o5+exicd6Nyjh1N
1LSfeht7qMKa/r6UhORQjsa3IWNWVssxMKDo+hUmwat01dvVsiHFtcJ2q5O9SKxdbKT9edDG3rbR
IJlVore1GQorp0jbImOkZkyPB+95KlKxX4Kfuu4plELjanZoOfKktMJGnIfkkfzaU8u9SzN8uVPG
8ipk9SURyXuzwuulIvqWnDe6QU5L2z/i7wAlrQ+4PF8a3y9/9Tr/j1x4D3XJfz7Gpf8Ws/7fGvXW
v+j/pbH//xGqvsZs/Pf2u92Pqvze5X+1363/g/9jv7P/4wPtYDqixsO2BB67X0nq/n9MSa+VaVFB
ZeORXJ3F/9d9J/8jPZrMAxvrJACv91/uO8/9j4cQwaI7jUozmsb+R0Hq/u9uYpy80OXeJUeEn2O1
Af7uCwV6iCh30Ca9LMt8auvhccoKmpbXiZBoZYuiqeX7WBXLgQ72E7rueGtbD1Xcy6tuIIqmEGSg
mfWnfhj87QxIWE2lOtN7jUha5teqCoZt0ZUk56j2xksbnnuyUumRDMpD7NTzlWqZhu02rMbXBLch
mTf+CfYGp1ZtlvsofnJEtRx6VlIEGYQbkvUfkm3z5lSPdkVWU9WvUNmwtwM0g2NQX+clmsK+J9vS
dSiaLMaFAukOWXXaAVsRKbXsiL0PTd1GJ8+quqOtJQOg058wM8yHVqrxh4oYtLmp1tTD59xX/jWB
S+SZW2ccIreBZesNmyQL7qJIlsrct1lVcD/LXRU82nn6AH1h4pNi7HHSZgjnhcoII4t+wHUeU4f4
RRty/EgxY7lHg+rJIbpjht34Ijc2/WD/ITjDXQ2U/+XDlVwk8Fwuzm3ST6Vvyw/WeKPv5o6Ub3Or
Gv867tLkqMD0BleGcSHoHLOy7BZlI6g4pYVccEeBKG4OcNV5JtgyPVDD1tGAxHOb7Rkyufci6rjT
2XnJqui5JQlwT4AOpruC8tOqxwne1AQi+8Nna4E9D0o97Icck7NZ/fTHwT0HjUE+HqlobuTdiaUn
1k30gjJRfwszRLhvuq1reZvK4ikQWCP/8nbe/frN/5rpIX/3XUteR3ZdGXiukNiTTfdD8MLAtG8Q
U9SiLMf1QmMIsJqBYqaYjFffRxVgOOMPPwITDxLqT+cZWmqmFX27RISdQErvNGE/O2doEF8tKDdK
qp6AM7HmEaeHpMreDwXXxpAgCKjgXEpPQWZznzqWMte0NrRYQXH23LLd+w9TXTtczPzDLVnU0TTz
guQjl5t8WqY62HuTIm05hlSwXQKWvUbvpvWdFOlMOQA83RYlDhQYGdOUuIe5WIY9/jdAjYQvNSvv
Fsmgm7IdHVzcGPZSTAe3dcl2NPOw1w4rSN2+E1VDlVEHbTIxkRhTp8+tQR3UZHYhKNznHgzguKZ2
fBMj4INou/YPAQMf6lt+fTFWQJstWb5OQMbR78eRi0uiaBNgjIW0wMMkU2M/tA9JPy1XTWmku6Hs
rZOri+S6cfqjx06cSUYVDFFBGAO7y4ru5DiYFPMM/bqmc6KsjjjJWudorj2mJvQ9Gyd2MbDgMdj/
+3O1Nm389qKtzxU5PL4nBe2KnvkhK8YWTWQtU0pE+/rt2BhzcDIRGKkrpnnuCGALghWPl0dJGIu+
BRzKaie4oheI8y0q71pMowSX58eZ2XHIXBdF7zAchTn+IfDF++i6tkzP9GxBDRGcNUzjB9c1wndY
FzU2OB4m3n4TP6eyCqI6CK42C3BXzxq3cU8rqS2wqUr/StrtN9Tt+s7K6gfCTE/LaC4HNDNIsBeD
FJOUk9qA2/DtGSbfYwhqKypzPA/ZCs1UyW4hB39HeTOlBTXuy71emm8A9mOYCpZagXsbQy3SOpY0
SJrQpALjMNH/QX3fSk/lQTiOr8NcvsStEIckaO6t9SC1nOrLqNMFDAPtglNMN6aXDGfsdI9CEDdQ
2WIAYK3e6emmHNlUIVgEiWb4ITZ/eALWxIa/HrV8qr5NezD3siXXKqLfH+CBPiGamLA1SNEYlEoH
1AJL+2YKgparDuSwaexx10RGc+UE6ufWczCo/+Fn+PtTSNSDXCssUZy4jvxwpwfDwCZU18O2y2d9
q3pZ7j2nxVQIBUsG5lZPyXKAx/1u++xohYOqQ2iZbhGcvdLii8VAe89e0Y/k4fFepSVUB5GvRp3+
KZPG+j0hYn3fPYePybMdMsZcrL6/f1z+4uFqj1JMqZrvkeYSvIPLGjVITMwiVHfqk1OUQOltirId
906OwjJ3lpeiNraXr9Z3ONN8uVwvAVN09cdUmX94S2g3Jg+Jm8KGq/jwWaauYMPDCkqwKz9bS10v
RzzcVWSgiAb1Nlxy6cfGJZB+1d0lysES4dgnMhe4EaISVq0LHuh6+EErA/Zq549nzu+5PpePUEJH
r+elb/n2x2SPcerx7KfA3vA0KyiT/5ygQ6FENbvL59wpnL0Y0PGLygSOWyZMCIjtt00RxaFj/IjM
ZN5LaMedPc1/eBvsj4MHXy9fLm+C45IKRN3M718v9er0YUygWlbd3vBTDtyGPkG5tOUVHEsMl9O+
xbfJdms+py7ODhBO0qewRGMlsFrWQSBqu8xuTZvzYC4kKU0JGhORfY0TdT06Cyi9tzz++xtk/8O3
vkbJU+RIvZHjfCyqbYulbkbVcf3XD9oLUMwrjrZGWQ848cgAUPZpULfGaHXntnbCxofY5M3fZvQ0
Y2fQI8ROQ6VAkTzLYtB3kmjj0/oggJZbp1b215arWsbp62K9qgeH1pDEdbZJ/oezIPj7eSQs3iwe
Ds4kmwD837+Bhf7UoSp4OtApHKFCQPyqPghdJW8nVb8xGB9FxB+0g2QYq6hlXE+IzrOH/eXP6WGJ
Nm7s3SHUeB5ir4HD5xiulfducHpvunUBsBtcHFbEkOcXQ7/LMPpih8Ls1cI0WGOA7RWyXjdvA6sO
hkUM0iKSlHOlTPY15zexomdE0gQyD2APmqiHdZYq4vbNVTGi/5qGW50F29Esg3Bul4do7uPPSWTB
t+reRWzS/FAu/oK07xEk5RisKvPh8vpRNLop+ik/Sh/826TjbZfN3DFUI6K81ogeG7tZDuW0PEaB
f+jM3Ea0sDaorhNI0cSHJYLKGw3C5gwudenRl5KUSCEN22Ae9F4ooLHuU2uJvvVxFOLizG7ilHMT
uSttLBFuCKU8SIvh5vJldxpXMwwX3XNO97mZA8gdt7P/8Opd4op+v4iEvZ6utrPGuFC2/fsXz0ef
oRASZG/lHnUsJVJeqw2uDRIlz+WPeIzvW8Db27LyXz2g2ZOticlSiGIRqh7qvh/2lOHCDq2qURMO
MQ+WQy5nyln43FI7+kw18XO2PiwlYtpDzm/A9Dbt2tl8pwyJBposuJndjlMdh/O2VWS0jDaAi8Yk
uo8m1IPr7T42QEo++2EdQHCNkW/tmtn9Y9DkP0w7gqOIbjRkcohXPxZeI1J03UjniqBPhfuMrr/t
5dsIfNQPwnO/J278aTGwa/tdjt6y2U8B+HvVLDxwmfpUxNX3X9eTS6ZAQfBnX6DS5tKiq4sZfLkR
Y96FVU694ID/G8p7ftNrdoVeoJwXU8WH3kXEGbVyZ+Vfa+8SzI4nptHxl8tzvZRNEk7m8h57rGB1
0DMy0mWFZw8/6oCqQXjI9Ja96IcrfoF+ZwT6u/CHJpzxm6FqSE5uZYQxC0OYZTiFKGM5RMVKU2AO
w1ojqZsRBUTmis96noEm2J8+myjBJ4+j16KR/khQe7u/fK0EjVpQgJiI49x9lQrs1bBtKvm0dZ7r
gxPPGGaosWFa70JjgsZ2i+NAPe5ZlMFVN5fTLek2xAhJPJfVa2YXJEtQbDH6RB7UAuNFhMcah3dQ
gv5G3qno6y+50Xq7RaDR6WN7m7b+TKQIdj2rAx2189eEQrKNVa4PDqjyVpXGS1ll7rXh4A0yRu46
CP0ZZqqAsa5+Wr2nd2SxzLvZ6e+TnllhyrLvRpG/UdC2NbtxdVhQ1bwUAeav1W4WJcMTQ/jXKYeu
1bYFSJB2WHwn6+toz/BMRIluXL9SCL5Ahj3y7hODUpjUIvVnII9cDDPS+Mh8MF22/tgdcBjz7F8O
o4re37CCJo9HYvLX/VIvSU+CD6UFOIaMUT+m+FhGGw9X0tRcmWQNlRxZeKoyjGHoDrsWPV/AKXsZ
f+rcN/fDANqoJTxshfhuRgWz4cI/oDZfh+Zm2MczGl9syYfLI395X41qFQcE1d2ynohI2z4jjfEP
S59i40gwa5Rp1h5URkPbxMjTFvauNyqSxQ0Qj2A95ed1f8Kjj2qko65hnRQ77LMby2eQRGCjGU+3
vnitE34CZ/2J2Sz3g0jfYyz8uMcBnXyzuULlOm57V9ybxUj2Bzpa/BnOmu/wqkhbIPqi5KcRHBAB
lAYd4JvKG/n1TSLlma/5CzsMnbFpomLCbZW1+EtGUqHbkaTlTiG1ubxK/uJ8ZRjKIXImXIm6f1NC
vlgNVFlqwHvNVH+5Ca+BYirGViOu50q1G8ej3wnz1jmrU2PXlfzQKV/nfcVe/qktnbCd/E+5iMt7
z5jau0y/FXN8Zgdk6XTNdpd7C/GWAVaY2Vu8g4BpmRcyCs2mwJWeP5ckqYf+0t7m5H1cadfvuXxx
USDqClVFw1CS0sJ2mdi11WOSJqt4sAf8jglCrV4T/Z41PN2CrB56hJz50wXYkrqowiBCyxbFk3WO
ukjs/N56nVNABkPwnJd+E6/5GWBl6/dqILc/02WI23R9LGWEgcrNUmTyOcYeI/BRY9eGczPEyYNM
bSPMmuZgaSZhPcRiy6HI3zc36xUdzwigPBZAgBTwE6yBl+elTNZXpUmPXoRmu4g8g1AHvmzTe4tN
A+XbupWoJgvCJXpK+4B+QVz4eWTfVbZnnQOFHTtSvP5ePdlb5rHPclne1Wxj6V3/BRApwpD1fYMN
lm6MmISmnkJTJ+FFzxSpCJ2D5Dpw6d1Jd4o19tCvb+FkKZ5qx7zyQMuJBKlDmEQe4bF/ZbLiyaz5
N13jWubES1hddDL87qSWRp6wFIDarIv+WGqqYeyJqCdcWplbEsbYrNZpRFBZLgkBD5ID1efLlTmD
79D9HYTOuDdVg64AV9oVcvu1dtXyKHjoz7MKXEpl0iCUwuG8L4hKt7TzxSEuhX9xa7XdlwvyI9cf
0DBY9MqZqo8x6G4ddGyZCXG8Yj0lp6BhppBu+GHJ7JpfKMX1wwG9azik0X2g6+vEG+UV7rVvhK0s
p6HDNSVMtMFBmwwHy+h/+JW8x+GF2JkYrxQXEKThYJHaXT6lIn3BjYEfkg8SDf+Na5NecLk9sLUe
Y9s6zC7a48tSfzkCfiEf7qcKceL1IONmi1mYuKj1ja44ByBMpkOfrP/NUggHzPLtggRVHSVcWnKS
+Wu4ZWBxMdAEY732NGSQfQB2y3V5Oewuh2Mzioe8QXE95eOnyxpsl14aFoXzXCTVTd2SM6987oac
r8Ki7BY7wy3iWBTeK0BzOTFcjhFOn6k7phZq83V8jyuKAFhYDr2VkdZf+2/ZOvfRMvFQjqwiyL4f
zIEH7nKStCmzPek0rDdl5O7dtnI2bQme1jZqH9GYw+uuVuZy6wke7sLhd1RyfNRipJJ4fSt/fcHr
63o5M9HKHgiBgjZdT8jBdEj/0FR64FG73AaXwznB1oE16z7qAiL+5TDsW7aSY46VxSzDBKfSCXoy
2/R6qUjk768x4iS7ysxfLh/yZUI211leZ3HMzatfBrW7XByXMV/PzqfenBANTEXJX60bFh7zilAN
mEMSg2gybUFzG96qrOEKJXmyghHmlCN6cwe9mvZZdTI4nDeEiaqDLKAcNas+DmeygoqaSsf2gP6+
PBd+feZslnf2YF05Iwi+514VE5/Z5aMEMpg51OZyLyZ5NeG7IpIiRWPAPOYzcKFH7tNf4PI4tO7B
V0gz/31RtFY458OUvTI3vuVBoljwOL9P2XkRDdIPRmxmUWE/NMJ6BmgDh+XrUUhSSREjnmaKCR+L
y6Gj3yr7ZmQJQgofBcm0qn9lbPxhe7X+jm4L8H64IYsdev3xfv+hkt6J6OWzhu0I9Lu1AF+ODhvI
IU4nRANg0rtgsR4nP+/gedI96g59+PfP5R8WfyFMO8BSzSNKb/sKUb19v08hhmjz/V8O0TZehkJj
G41svlkRXWOu/ukW7udpnvfFMiGeXLmTy3nAOaGvlvFxaHhOkTiWMKrGT+XL4xIZx9hVj6T2QW8v
2j+1c3nqJpHdy0U9//sPvfJtH79MADtQnkDwc/sfo/UVpuu5jTlOYzJrgCOnve2T7uIwioVIsknh
oQKoMut3VqWY0YflSkFz5HFp/IGg+AdcTPgWILhFNr0JhPJhe+uRiM2YgckhGjXD3cwbhqmVqA8q
GzcCCwBZIGa7FX51F601s7z53bkzmzOs+00qVX7jp4OPVnRGBiPLQ7mqjR1T3//7R3YBiT88/6T0
WraHpJb31yZ09K/fMxkxbqrSBIBH6jRcOkaQjiI2PHr9r22XQtRrHpQv1CQCjwizppCFkE/DiPqD
2TW0YMmGMjNgLsgIjnCdgDxIzbSoWrI0SFM69AUrtyB88nLq9W057yJvuh9wNhKqs9q3rpuOmTuN
/WF/OX1b30Pfk1u/4IhGpHvHLpK9jrh8K5qoXDXj/qg5hnL8YE7lPzQl9tJl9CuYw0iFTuqdqFuV
lEiQ1/e8GMOaz5A4J9KrqKvFfdMv3PvBWO57NGwi7x4vN3va5IrWnzWFx693RhczXlTJ1ehRYboC
PY1FbHyDX8bSRUifnXW+/DEyhooFOvz3L+efDiefLOPABB30LEqPf/9yIlpNKoqMFR6udaEs2dUv
R7gzIY0VzKZL3H+a5FGXr4OH3EFxTE0tO06e9y92lt794edZH4YPDwtHksWqbbu2SRrx7z8PXBtp
70EAi0auy46sIuTAbn5cWFSQo1Nq39kVXLMarpAg0Z/b/ejnjpFTqn1Sg6G7OLNa/Mh/OMT/gXQC
rHeASnjt137ID+dlK0WrF4WqnhGTDAuUi3Fco/5Xpj4AH1XbrnZ2l10UE30bxkH+3a/R/8Z9UYZR
jKPGiZ2vdecTcYaf9uA/weiyJXUAWelsYOQKcnkdj8s1Th3nD0APmM7fPlawShPCjD5voMo1xPev
72Db1432zX6AhIw2k4nfZl7Xed8K/bbtgO2JeV0xPzAPHOSO+50AGoCuIruf1mUSgac6WtXwMjnY
pVOjQs9TzDfIUfFSjmmMgqkMU48pRk9L/ZQ7rJf8Bd+oRMDP0hN3MSz400nDOEx5LZ66tM5ugf9w
tjII+VnZ7xav+6kAnujuXbGJuLsvi/mJ5CkHfRHQ4UjkI58U+dpBtVzBj9+Xhn1qkEtuBemBBG/c
VMY6s7Zdv6vbrzXhi6E3M6NcpiTbqNLQdZ8sz/naQu2eCRuAujdJd+nkj8VCSDQQ2Yp3gQHbMwZe
gxVBcFdx2lwuZ98p0MKsRALtuWfX0vWh9tGblQzaW2TFX4sfl51ZR1gBHBpqfCe9a2sikFwx+Wcp
9RUJWsAP/HKw/ISMWM23tOkPl4EKhX29oSIm2+WG4RN93zwjLrv3e11+8tmHdonnfG8hgw4QXO8t
IThhm+C0GRf/MOT6m1OV1R+uF+dvE4IQjk/o+HrDmNIJPqDCIhFDkrgJiSJZd7KI1cNyj+HSqiTW
Agk25mfLk2NFFcHD8RcbjVOwUhkMnBFpEtDBeFYOl5HTRclE5/h7MnIJej60MKk1IcaP44TxjXd5
tRID66/bWxVjVKhKSkc9l/8zd3kYS4btP5wylCr97YWQDiHnjotKxoYG+8DBiSZjTvdt5M+1+Ugw
4jFgfN1Rpyh2qJ3Umf1db+l8gGAMhtfU7POdN2fD7aM5WupWpi/ExKV0kHs1lPlwZVtWtjqwdpct
xTFx/kFhBoJFTiM8vrCemZm9UKCBYX+OidUVoKftcEwx+O4v6hfeJW9omv3louu6G2sp2bP+N2Hn
tSM3km7dJyJAb27Tu6rKcpJKN4QsvSeDZDz9vyKq8eOcmQP0RTemZ0atUiYZ8Zm9126ueo6HTTbz
ETfXdkxnmp9a1YJ8tj2GNEBysTFRUxrkrwOJ3QZZ0ng557G45LgRocKYrPSS+jz31t9GpYHCVWPp
4xGGrlpUR0D2S6YAzKtI7nXCoEqX8+1MsCrG6BcRSUIuuHJr174Sag4sYlpurOLpx1TDnfG87+wh
eRntd72S7QPzMcugWlRq3q4/FtShLtOeLr8tdnGe82neT8lY7ucVtEuLoDFrTiNDiCjDBZ6P1kfU
2B9VUOOvD5Lun9sxp80eMNhO0wDziMlWGNR44JkH7fQHoItJyZYcOAMe9pnBdm8A0aqj/uvQWyeo
Og9+DkAiDZKHgF7yBiYpQuD9nKfAWhUXHBDpxZSAw1u8BHr2VfpIHKTqXhxiK8vAupmIObC+xAcW
DMO2LWivGtV/zlF2yaR9ozOt2AwYzCbXQ7YQnlqByDuhwhm+6p8Tp9N1cSgPm1S2B0NdH1HipMCQ
BnebYO7Y68kxjrR+P81QYIDcqji7tkU9PX73Orw8llcuuHOWbucvvTwk2PF2IcAOFCTBd+EyjGoG
H+h4AnvAi9YDHyPEhtjGRIRNJZvj+lpkCUUNAhrY4Nlz4uX9eWlSTNB9fC0pXJtKXJKCPqEfEHag
TKYjW5Jnm0aasE4UTLakMw4FhlKt4AmNhXHX6uw7azEPI5IE34QnVKfWY4r0DcW8qF9l2u5b52TP
rvliO8nwOhfFoRuZfUlS1fSQx0qJAthMkSwPvcM8OnMFN4wxrZuyD6+eu0a3JJIn5Ptoc2OQL9ip
96mC12IO2wEqnHb0k0gpuWQ9/LsbHOFA6sy+2CInh5ClGm1jQsw/AcWrBDfwEg3W2e9pOwB/kCXZ
L1A88eeigFWlJ4gY9F42K7uig4DqUKGFhveKDYVbu4e8zQvJnAX1SwsNtgWibM5zcdLPgG511XCg
jvAj0sNgB+46uY0GwuX00MtYp8O4Fu0+q+AMBpFDSgiT3b3+MJKFwjgpuOo+BUbhnJHLuiv77EM/
nmYIpj6ArYQr0YFI4h2ElBjuuXSI0mO0oKpmu+6x35kRde59Ls1oN9oQQbLeORZOgwC4dQ8mUXOc
0Yi/o6WnTGCRNiq9G+uOk9VH69Ed+cln1zg3SOwfA4T8Qzs8i+bCxzZs5iRArAxu7yDz+JlxoIW8
yzqi88q2ijHkSXxdTWthQVHjCsAZ8aUT9TZV2YuAmZkJwpvc5oaHQcrEA4hFh+pPGme2AAf9R4/v
1MDtTv/6psHNk3h4kMx0R2lbb2GvX/VMrGnD9Zr1P4cVk7dX46BR3YKHYXIb9exgmQO6XEDOBcNP
6db1Xa8L9AiSQHmSqhbSMCUrSjtfFhjN9OFKnMEcj+UXjhAgBGjrTXw3U/V3WiCXT4HJ9Lte41PO
8gYrklAEe2s7ZEC29ec/FSQnzpX9FnnGcDOyVu7xH5ZsOMKvPkk4UGOt+iDSKcZBaDLFg1WmLw99
EHdqDzpL5j11PbzDGbSZaeMvNTM8aINqitP10Vvd+pIswVveJb88iQGuH9UY3B4bplib3GGHxqWI
tYN05aRi+9ouC31h+FaYgfpCGOxFlIOIigd08m1h/iwr2AgFFoiLnJhaxHhBdrokbOPppShVMjdb
gl2aA+DwKha3DvJ0NoIABnzKlhbvL+47tllkekY1dn97fLIqhOZQDOS+TvsTjVZ/duexfG0qViDq
jmktm2Q9B56Cqt9cxK97P0sf43CfFbzPRWh/DCwTPm88qBrZGWbu0LpsmwoDEjH53zsPsLEv4+YO
HyEO7gAFR9xwGKv85T4Fwwsun/diAg1dIcLf5Ytf41zgdyuW+CIqq33s2o/EN8VJP3ciZm7eiN91
uaSn1BbO1Y8G/IVqPtFykuOGqklY5MPOcdOyzNqYpCdljxN5uYzwAkLrdBWrS6TBmr/Mjt18Lh30
0T2yvYOTSxhqxDRD7aAAYMx7QJNn4bLGa3Ff8jUDd8Etw29C0Edcq28qi7f66zCAJQ74Qc5BVtz7
9VteJhFfKEnJiS9vTk5WcjtyHq71b724x13zlnTte15Rnujb2SNSYTv42KFw3nU7LxqSkw8Pw8fU
Q58DK9pEsPCAF/oBhgVkGmFe3LnqiFMo2zMD5WDvgJahpefSdODYRv0/L7ov6r+rb4csGClcrYma
qUqRvtixsyIv2bWzw1iuhFEyRX9FbfJMYFUCcBl962L7cVg5WfMIf4NjL8DoMTUc+rCs+o2r1qqs
LJ/dMvpWYCeDg/uud0X6Dtd/rHYJmBF4JpZT6dTgZJl3V8aAM4AsgZ2uoMSytGdCLgGL+oNxsBDh
b40RJB16DSyfiX+K17AkpbeEdZq6gNiDiK7DgEPr2+V3vmNxlcHRcpp5H4JsOGSMFSQQ9muORden
kXgUpfXViJz4QkQscj4qiI3+2tJsrk4j+OIB82imprKx5xAAgLk+6PH8WPBkhmIki5bJwNysuy6j
vNbnSRDxzenTjqaMPE/GX1uyQUk4/kc6rNscfabNpady+BJiaH3LP/Yn/ZZFTz1yx2ODqW8DsuQj
CN6NZfB/LTMYuxUGM1yi0mc9oacoejSgF0WgyDpYDxyaPQkSMjH/eFieAQAlOEcyY95+bpfWn2sA
mWBsGGSvLl/C0oO3MvlhN4HJ1M+z6P+cKj7nNfeQypjtfboAvUA3W9ZYHtEEDM+iq+lBx6DYi9/S
Gt1k3TQwooT4JshD3QcB80sX0MKTrpdI8QDfV/vnZY0/UOike1f3gHr74HHJOzb6hN74kuoHv4GP
FNg/Ul4sNZcHVwu2eW1OZYiyTb+HCGp/NKnxK6s76BAVI/1W7Y2mKrP20DlOhTNB3lrHg708dT6K
eP2eGz2vMK1QRXPUv3TmNH9KCZoVb5f85vrNT7gF0datOW70AZ+6w1OHtWaXCBgQ9C5HYipYmN6U
XCjPTDCwpCjQPQIofGaf3eJKIQekEeWdcQmoCVhe+t+mt4VZE90d28ZpqzanFaGuAQoUnMguhpK4
/jOykRmb0IJzxyzHnP23ebUudll4NMnNmw9vOWM0v5M2n1mqBtFmEZx9jpI0A2kRVtlJdDHxG6jt
DvrRiPrmd5AJmAyf3yJNhTm/57LCeao2a0i1VSvevhXN36GYSYdXSpnFWv9O6WqTK8VFHpjzb6Js
sk3EzXJsWT1v6xEC3pI/wh3h4DXgjpiSjyxMWB35jXkYilPdjTxXqvkpyukJGMxyWtTCTo/5PruY
wKg23tw95l26H1RFM1vez2a0lV/noJ84XTkVSuaoTtK2CFWeA7OJSE7XMYQf5Ct9ehKIn51v/fhc
vCi+IqmBoOwFJm93gRxYFT3ugLQ66bMnL6LfXjV85LaJXj4orF1vT3/0K+kY7c/AnxVDkbCPfgLB
3YqBQUuBxUkCQK6WCyMn5C6cGscxnPfCKg7V2A5fHdDZG28iH5rKn34t/KVXJ8hmi41v1weXnTt4
dnnQcwJ9QjhTeOuYUF44k8VulTmYJ+6qIsW5HcK03QHbb9AdQ9HUhcY6Fkj05XhMg/hNl5iZqh10
Mdqyrb4ic2L4/Z0c7jU0ilOjyoyB4KSkTYbLuvGscd12gYNFd/1qtk3DIKX4Mk9BeBb9/Fu3hH7Q
PsVASsFLhPElSokJhwyAZiQhrJptU8ysbN9kkWS+rSQbPDKhksj1c/5SVrQ0uc/0RLJ6m+LuW27C
vrPJ62VPVqYbH7GCFm9n1bhtSduB2xbu9DIxIw0HB/N+mBnfuANId0k+VIGU/VNY3KvpSin7hFXh
CLYwRLlTj8s2x87ZB/ZhCsMM5qAzglIQaIVssB/tNO1yYQ9PWdn8GkJG1s5s7JYsG87TOO0TrGlb
gDPkGHfzK9CcgbYfzdDiP6wVgpsBQBQZLfGrbbXijEH2PZsYM3tue+SVm69N/ddw+QXGDIATU8E1
s485keH7lkl/x3V1cvmZpxS5kGdloO2CGakgSVL6X2yRgrxLsiXcWSgkMX6iWdM1AFDOFbIl1e0w
Je/hyvwPv6881DkZRpkzM+wUZrvNnfybfkdkQfwB5L53XShB7/+V5Y44h+Jkk3bMlal6EgKRT11R
vX52Kh7o494Yn6OZcyRWVb+3Vo/1LJ7mif7QBiLpsTl7ccd868vwR5k19ZE8DuuWHGF1gOkGAofN
2MJg2Bk4y6PGL5HDG/2Jp/vWgHs9OoCzIVCPwYPZ8oqtfhP3e8kjtG8cLiCLIdlO+BjopCxZrk6U
D6vR0kiG7fMgyF4pvL4Fcg8e0hv5ovviLYsZWQ4dmj8jbTBFLmgoRma+djhy9kzVtMWKnIHkUkww
pc7I8fzcEg882NQvZ/itwPjT9a4/ZkEuxLbu/V8rFB+eMXbZgDipUPnjYY4Ub7pubNrqFUkK0dZy
QDkVQzYXoriUs/tGAkj7tQmjcVeV1b6TK0mHYhEXwyBtHQqcd9DtS2uvfJ0c27u+IEIpqPF/05Nb
/EaoY7D+oI1mj3QUSWjs/Abi3dQh6G4WtA1hkR0Bj44lvt1OrclnpeGRMYxWqwLoAFLHuhJiRdCq
u7hqZhFtQmY+X7w+u+AUSV/w9d/K1pwe/NVF1M7JVIqsw/vchU/r4P3wRM7MvDLcBy/gf6/y9B5I
C35mxm1azPZwKykfkjA8N40EQJhDhItd4HQ8zyrrYMezS3ZSkPvXtF2AZxnsDUtxkZV9a5iowTKV
Fi1v9sfvgmKbm/D+FTT5mMr6lpv05eN5Xd0OXDqTYKPo7p3T8N/gJp+xTG+cEA+0bSzRPhGEptfe
cJgdOEpl8XNWunHAne45Yk+9rutbYYHV9RAkX6oFFf/84Fh9cZjD2cMoHdEJVDzPLmy1XVI385Mx
CGJ9Krlx+7m58gWL3YgnDXuft3eIjr9WTBEWJ8Lm5ZvAdGTzSsc/7wTgiL2V8hAbYZvTXo7Ps9sz
7ev7mW8jWjFo19OhynyuvGE+B2vUf2n7DOmtn+5t2Iknj75rDUoPGCN2oa+Euo3fZEfAmb4Y7dg8
dGtQw5lPN+5oABvNiSYZoabDVGdPxcjzZBhdcQja+rv20KG+2U9rWrEKAspgLoyhXHwVRzNvbmOT
fotROzyD+sEdW/XvgfXslS40DzmjcIlH+Wrakt1DcSso6x/SeKzexw4RYeAZZNaZyamapPsma5y8
UGnDvs/O5Vh6r9y+KYSupdz6IvixGGP6LEKOAlQr4RY9XnafLTDcqMdJAUhOLoyep4JoUKYJU8W+
UcTXOnJ+1bYsDglRKldhsiIkS5Dp/fKYRJN1LQJlpFEvc8500F/SI6Nq4620RjRqDr+9HMv72tTx
2a6bWyKG/ljWMdAOpwL5zeQWOpjHe0c0/ClHoLCBMxRuw6KSSD1GJI/pS2OjAhDFDCLWRElrluPL
jHwuyM+OmWa3yiJKy/QRi3Dq32ikSHFujJNdj+lTGUtTsWernSVc4zAPGcTlIl9OZjNW56Wojm4w
wwJxZpNlnbuNQvRKbHH8W+u08b5Y7fV19RYgCRUhPwQwnJhWDIcRGsUF6vFHMJThWzUE5rHtvPUU
VjaBHYFcr8L3bwAAnaeVoRHxZ/FtFJTLlT9ZD7Ql5CeI9JZkZXgHipFmDObWtoluYs4NUDYZaAAG
QcemoI5TQ3KU+mTbTGk0Ilstgov+G5kvB7vPxQmHeIBJ2U4J0mHnmxFueDVMAohEPpQ7PoP4KkmY
oaqeFSap4DAZkhtPkHPSX5Z0wvJUJjDqCnKOzg7Mtlvdpi+DxPYx8zwc6qYE2lTihDOWQJwqSbmZ
rLY8+wZKEFZR6gIoZyoX+zmWbnzVz45wu++9vaDhTDzr0I8gUiMDgbiJZoR9u3+owBWQ7eDNj+GY
L4/llMKlV847P5nEYeEZmFzbuIcDDH1pRvIxz1NcC3H8WuWh+a1lfxkVqLDyuLIeZZ/e585PzqAV
ruyylZaIHz11J9gG0+idwkz66tE4D+SS3RkevY0r3wloE/vFmZF32j8kyhmit6j+p74lGa+HJxTG
QfylwHu0zavXHI/E6+CC7yxn4p6kP3I2SkqlGtzNDXl0ei3pUJjSAcUwQ/t9yRtvn3TLKRHRiv+n
3y1N3B6aBGptgSb4iakzmDOzuDAX388ZRflkx4cwI/8wGY34YQnM8xjhoO+93rgLM0PK1/9iRuxg
mbDw3QfZg9+AZ2t88h3z5mEVtf/MbowR4vQQiFg+VNCJmfR0896bUNTIkPehcwER1oV9YRzgHRr6
vXsC/mYe4vJWsz246f/U1DSefZkWoOKVAkiLf2YTCXTYDdaD12TWg129TWysQHj41U30DpLHeuH/
4HTS3aRpInfjanF20w/caKkPqB0QEfiteYwYYVyNrqcZQO10Ej21eE70TAK86E44zTC6kBLbEYau
/OWxSX6cCoNcsMR+byYi2yw0MgeCLjZRMv1oTUU3FYGNBL4i88CzgkdiuYHa9B18wymOQeB6pLb5
wXJjLzuHwwtlwPgi22IXGHtTlhOQTfRdRrKeERqxOO0Qhw9NFTzgEUoJwwiLk9u2897N5uZA8JTS
Ni7ZvicT7EiDUcC7BM4WAHOcY68+VcyBHxGJxI+OqKGJFM1y7uS4G/2uvFvLKLGmgl9wDZQEAkrU
wQlSZODsgtsi+1kpLNqMjYHt/UR3F2MaVo7tecHtms08nCaJTPAn2ROQDjNCLRUFTX4vGhiLtMwb
8lT6s66m5qQFmwLaNt1FtAR5S1IOJBq1iWUSmoGxKhefELmVihgTFrRM1uEqltmrb7WyLPiCclhX
p3r5zCLwrZtz78Fdx0cZMTVDjGfgRTB/LnnrfJ3xMBsEdnem/ZJCZiBZLpz2BiP5PTM/8qmm5THq
intAJzNMFqjLa89MYm/2CLc6pQXWE7u2XX+4oQhvZSfDz9UObJ5420dPbmziPq+ZPChdIRteA3pZ
337Ax3SveZWxoVPy9jU+j3ZV/2BNqcku/VCFFyz122qMEMbMi7ISA2OFeXyCqgg7a+7o35ge6N52
NZU3htkJ7sLuG2sqfJJ5dQb2DVNHmtAhKyh/bXqaFuSbNdCSM6NfUJYMnqThvwHKZYcQmcOpaNd7
gzN+W4d3ElFHy3ia7D9e+Oo073kTkk44LhRV0KZAi8ZvIgxA0MznyXOqS1qyzaOpQyvRMtoaVzdE
r+kjoRXGV+TF3c6KCTNxveyFhUr6lMDS0Pa91uDPVnpNxDHBY4u72aI1GC2cfxO4DX/BbscRTAbD
G9KaY4g51Vns+iEIlz19x3K0zflhCeujRa313JmEN/VlGe8bYSrSVJLcDLff45V8cohhOjtD8dQR
TH00TfGnkBYJ2KmLQ4M9DFu/bRmb1nVBpbjpIeJt01bkW0aE36qwGA/ZVDAYSVXKglFfa4D0N/03
8myso7XQN4iCNRvq18NE0NOmt9zqUSUKzH1pXhPfMa9Y5ahDW+8Pa63xotM3e7y0MBDrfTCiyo8H
r72Mk/UltMrkbtfgmplMd/tpmbJjVa9ynxkrjEBjNu5khdnlezFWxd6OiN75l126/9+rdI4500UV
Z0X/h44vtxm1meh9t3qiY80AN+GJ74FSG1R6JsSq5rHn/3UfCuchaJp2y2PxYmRuxuBZBmdyQ8ON
W87opESKdkOQXcPGHhREUL9ZPY5UQmL6FwfwzFmWRb3VfWTcC/cgl/ZVnyR+bv4oQ/FRL9xWmWuG
J8tSqUhpZ2waltSbqu/MXViUf/vYYr/qTuOltlQMoUL0c9gIYkqQv2UiO8XlNDwZ0zfKFXSxkgrP
D1WGjHCMY9HU4CJS66NPDHFhaHAr2bWQ7MHAtu3ZbFWWVZ710E3bPijibeHb72juxWB9J9IjgQas
DqCAH2+pvTu0ljMWElwYQes8fxBngYUnvrROeHVaYi+zzh2OpYH1m6EbBOKSHT7+obXv1dA05U+r
8leRok2QJwpYnKCekJwJmyGi5UzHzBYfPaYXwqHMee9jgMNpLTFTJFz+kIFdv3SfgnpgCdqXF/Tf
4NAUiyOmCjwY8D7XPfqNiIA7tvxDaJMrtX7T/xD18pvTuH/0ILvO47dJeV+UJBP9JpoiA2qZLkBi
9QdGb452rP9csiQFoxd/Ii4qVyMBEIteF92LFZrg3BonawneuY8tfFEtSfcOGchp2rOcpy/wmeTX
7aSgsBShSg6dFfWHZ63M7NV8IeS7vBQNVHEHuiKDwNdUDTLJgGr2c5V+Fbn1Mq+kNQex/SvJ8Sxr
KYUI2m8sUw6MWS76zDMM5KQJhGKT/qDwajCn4+fWmBwP4wRO67cHxu5f3ibnv/SlPotCJ2S+G/m8
Uv8p6uxSlhSZkxCTEBDE3KYrTcWSPWdF/ju2jelkOt/1nFuvAPToRF9lGSMV8h/ELcsC2MXSxz5i
/XIQc+dB/3eJ459LEITHtmEqmnhPtsoCJjuWxVL7o6wBNUmrZxaM+q/suZP7iIQ+tnDtv8gN7f+y
mvLHcwJURUihHT/UOrX/ofltWFJY6TCyaGrXL0XnNzu7n7Ndscjk6LZC8HAS/zWSeamGL3rMqjVc
QdXzciZ9ci7UgKlIildoXTOO1qP2Po0Blg1EzIQ8pr/+5YD7L/02P7Mb4EHDMYDhN/gPieRAWADn
PdK/1PBORSzPk2ze8G2QuxyV/amVMd4N1nOrw4jRyKZoP7trcy2NiRM6pXcXxr95FbWl/H/JJH2Y
JEAwFJQBafl/aso7u1zyngXP1jQrko/MR/LgzwzSlnuWDNG+xFtwAkqPt3SV7amFGqXYVW8GcFRk
W/31Xz4icAr/qafiB/JtG6aFFfHs6uf6f3yxVjAOQ85oXqkbbfw1o7cveWMuhu1fEHYl7LXG7Io2
o952HrRfxCDmT03A0PKmFFkQtlgRHRKPjfucoszva/FFPwb0og8EZD05Q/CtsQhClJjVdh7yA3A7
6T6fgU9YHbi+gU7o3C8GYTRojpz4Z2JSIk5Zey36halMLVE/hNJ8MmGL2lb9Jyel66iPDY6O+KLH
aEHFnkxxUbQgkqCCYqec5+vYPbUOjP+lIsyR8MRjbVDLxpR8G2ipLozfOQSxmwBNwUM7NMWPAs7e
dQYNtCns2ngjneGdlQamMRmLU5fPw9c6nT+gXI4QiCnxJrsy9xazQXgxTN9yrz3m3gt4oel96ZLf
HnmnzMHz5upzsNMSBhf92bkBpONJWNAM/da9DH+ipHS2jjOLb/Y0fGH2x3levnYhtnO4KQ+0JH8X
io/eDcZrEzmkDhu0aGZUdNee7WNVOvK2VAKoXCTPWNKMQ7DCPRYySO4uXQUBrQSlT2xeVOUJzAP0
9OLs677nKm0IrF0bBABUA7/c4VcfRuVDT/DXpjKT/Bri0IN+MFaQNw006aPLaNukj5/towf3muj1
iLp9RWSNkPOp6tm7WyJ9BOF/T1Gwb/gHpCtJEu6I/452XWdnF738kTXh2R4AyW6kJMdlbI/h+rlb
M3sHc0h4RvK6TfvpuNghoNeEEhL6J3B17irmg0qf09j0/zO7tIuPD6JSSxJ+Z3owCS/O97IHYkDp
dZQAelE2uSknRehz15PmZ6RQqCAr40041Uc6IIfV+2UtrZ4HnDjJ2jzMo/vTIpPv6LJZWKgfmbAY
N9cWHIMj+7PIvjkDqeHJhj2rSyXEEqhmXbQR7ufqXkletPZlMsn8K7jYcCc6OzH7w9eOC2NC+bb1
SD+/2l8K8ug+5T9ZjN9EP+q6HdBaWYYlGDJr46Ho61+9ha3O568+QjoxjNA/vcx+FjIV+9boAMCC
gtmsCdoF9BXboOwe9SVkyMjdNdl84Tw65HNq30JbHIvIiw96cYzdmT+NM236Xsp7Yl4iGzsWu6AP
r/F9rJ1TtwFwPS7C/NXNmDNL+47XKX8EEnpPpsm8WCmWqszwDibLj21nWAwtpXyQBZVRvfgeCcXO
W0fAdcGo8e70za0fUDC0Y2EfsF26h6nvTrPXLVsfE/OZ/uAkJlg2SeIQRBnjOGXTrkWLme1mW9Jc
dlFJ2FQ5uR+5S46Px+b/2BkNeoFp+pK29LaOG/+qnMepW+WxF0N38ArGUm1UGsxb6JCDnsRoNUyx
sR2yMjLoppYD6Y8vMKSZgMbLkR1DBk01eVeMst6dz26DaKufp19xVlXXSdYPLnzEZjayc14+UP4e
3c5d7lXhTvtKJq8s+WYIo5tsHdyb73TO2cIF4VVEdzMxxfX/1ZFp+gSKnOhdVYyDgWHhkMrXzqJW
dDBahUPtHqBr45gMUKVCHP3ao/aihbtBGiVEsIlZ4sWYasjyHDfCMo7E7hW3pKuvpZ0kz8JxukuF
fdGFXVClFqZoayWb2Uq/mBLrphXvGRcC0WoV1LQi8UZMP7XSV3vQhBJzOPi4XxAIqzUKTjl9eI/t
/FNMDq0ji8NPBVTb/ZGy/e5URApPdZ2cc/KEdSXaxd4v0xh8RPheeDzVEgkdc9cfupDrmKwwffF2
K8HRlxnHS0Y0ktXIy2qZ7aeHLs6UKqEqup3mXy0h70pmhW9g8eisW8boabYxq8nAHW0SukF0fAeO
t0M9OInp7CbjOVXKpIq07Y3fCYymYgHQyV5bJO/TiF9lciYfl1dLFEQu90UrOdzVLfX/pST6Cgjn
4Dmf2dQI0lyaibchgmajq+h/FvDWqTeQZA3qVGJR6szQxXzmjLpW0o3HNDK9N2O2oGGEyj5Huqon
CLpQZLZ2lMgHyAkd+D67P0a1DCeh3J6EcXHp2EShT5yA59ppvscdQcaW3z1OUW5dKMZ3XsibBRGW
oYHaSE7tclMi4i4vxlOb/566fhfHCwmESfIAxHq4jKAuxrEWp5Rt/Ux1dDTssN8OXXmNFScliZC2
wk7bEL+3y0cVEOnxcWkxaZayoFTBjF0MTi0X04cWV5CY8ODjuQHxzzlMjPJrYVP+pQS2bgdlL9eo
hNxOqycRURebwO03pQROkWcG36P6uPRslmytA1pKBtahPOuz0QYqdPHdJngA07ipyyl7shAB1cpM
oLiM3LOqhgB59um5t0dFsM9N6tb6o3KRyJYGMk1gd2zXFOkqb9xt1jB7lWH2W06uvx9lC8m9Dd1T
X+c/V7OIIGUjIMoW+VKE+cngLefIh9jBdiNiJzGPQJTtyrliOo+OZi3upuFk1zLvI7a06K9MAfYm
Lq0tTjRyVJcY6EIAHFWZpd0yRoru5qDALcz8owpMc0V3UqIiB5sMI+W/SlmDiwBn9eBtWzeJd/MU
scxDvKyfGW9tEZLI5M/oMzAK3ogjao/0zL+rIpn4MBjUQ/lFeGqmA5OZ6R1Uhkk68X6SKTJjFBGq
1qkqDFLRsnbX2vnVd0t1d5+jV2ka1q1T1k9WM29WHkMuUHYPfXGSAWABYjas65rlx3YwwcvP8toq
CVyDnndXhdVXp7MrfFLtpQqfPGZzD164PFGUzBfLcm3gWX51tNY+OdR2zlqBoMcSXdeG/OLy0tqk
iuAz2bXpcFIFx077vWNi54bWUnExPhtoOZ66GhpuixekMZ3u2ZybX0Zen9VfapREY+mEl8oZfhb8
1ZkEP5JR+1hyrfUysdGDcTaAIfhQeZEHrSTJafHBkJyqGcTGMp9RoZJbvbJgz1kQbfq4ji96Ge/l
5tNch5IPc58FnJGsqP/U7XrTdpOxYXaWEm23C4hiOs9J/jYvyXRG8PYmBkqpuYVBtLq/p8qyj3T3
1bYjGJXh2h6B3/K4tog8IDBdfZuIjs+FRUjmXYsgXTvSteUFQYDPtDM4aOmKisomV5CiLPGyi1jl
m/51E0/eBTWIcwb09pDFoX2CVH/SZWWaQNwfFRlelsw5yxQWAeM3qEamgT6/4p1imUyOVot1Owgw
nTZu/hyTfy5E1+9dCJGHnNTrBwLMwmMcGT+SlQzjjozRjfDK8FB4Obc70T//gB/QdDPwQy4QG/4p
3FtZ7t6rShL8pJTdWh2o22i38hFmIV6AQl3uTcN7Tte0eXRI2quWNT9gD+cub3LKsjEF4Es9uHgM
ayaeWSfccQgxqlar8mRBggq3oDH+oUAWot2LxTI+tcpRC0RUxt0xI8L56nGdW2JKP62tNvyq7wvx
HvouQ8R/BK2M4gUBAwg7gr9cptaa6bGG7CGcwSAvA5tmdW46CtWxS5ydJ9Bn6m+nRoKWpcvw+eqO
E6dInmcP+m3mSGM71TD0l1xDrLaU1KXpSXJV5eYMX2QvSpb/weCfZZh7xLEYqLu4DPu0hoU8EdG2
+N+xBCZbHt7xiMnk4dNxOdK1yBZtpXQVgn9ulO0rOaJ3rnfA0KmMougCZB2duecctUIwc+vnFNDT
HeXb6EUjzAFCcArP/T6kdn/B1kslQB9INO02yCg3dS2FHKObcTgUIn1lhLQZ+dEfEj/ZLxMrAXd1
SHhLgsVWGW3HqVHZfkNQ3LC1AE93S6JJ4qqhT2gOKH3TL3nEsFiMFNtpGR9jN37Q75We0Qmzl+j5
+DV14CYPEA2TE2HrXztVlunrQrsIYJdL2rbhBMJOoUp69ufGmbi96GSSC6e7g2XlsRNVtNyC3tx6
Xes++nOClLpjS1C53Q+YGdnFSNkasTN7LsBxLlPCuZpZv11ZeXfbQ1LSBMNXq+BUDyJ20m5U/h4L
lrqxe9W3f+LO666eupdM+NOtlwarKqWd1T9Bx3VxtBruIRJQtenMD6N75wY3DWCyKsK0XDJ0CTN8
0dKocPW+9qW3EqKDeg0FGRxWGG2Oc9HUq4Xx3gWcyeuMhvyctcsjEQcR2+uUvMSRLOGVoJfFfCyA
UGsAhiQyaoOksjzlEStKRUrVMymXgckwFI8pm0O+6/wVNlp5LazlgB2z2vqT88yy6+sQ2yn1Kfq4
JFq7fWzByB6y+kVbK7TNI/NWMEKmR4sQ8505UhCCVgBSMUEzbNu2VlrosLswkahBqtbcigeBFejQ
M60Z7W55ZJv9tvhZcp08GvqlEWfLaKeDUXjLWdMaCjcGbFWk71q0vbhWe4zHICDCmCy/UYJWZ7tM
xsHcOAeGszMZEx6DELVDYaLRnGTkPEtvaGgG0pmfwCu3RssQ9v9xdx5NciNpmv4rY3NHG7Qw29lD
BEKmYDKpeYGRRRa01vj1+3hkz1QEEpvoqdnT3qqLXfRwh4tPvKL2xl2jjUAGohzbRCSYXSjT0ybl
6dELNBgcVGVewMqB6gOS6yk6ZxJNf5gcPzu0MI9Vh8k7KTxK8KDZgNaiQYFusYYesmJlFFxaIckb
dPhDoc4hJC0u94rs6w+ZrN/5cSKRjXLAa73VXGoDd6OH2AcCDtghBDZS/OPDRdvkEmNmNll3aISC
PUEjyZqeEiHUhA66JnR/P456lxD7e3cXoY+4goow5J9LoY3Sju2HsMVR3O7C3E1xyjrGofaLlO9T
WrFGjcJVbiAS7PY4XT6Q3ykIOpTPhVeTqPbqyzVgDg6MSULPx9SDpxFHPLOxnZoHpeCgvxdx3yHw
VbwpmyS/a0PK5yaHmy4q10AEeGCw+ncJcLttLSsmGm2+fjQ9wW8USH4FRMl+Cp/ijvcojEnUVWr7
IRr2eKpJ9B3q4aMTqdohIw9qW6N6Qf02rZbsA3HKs5YUvD9fjs6l/pxFuFpM4R+5R/I45tEdDKv8
kfRqhdq4VEDWkHwx6caoMvoKMznFJKlaZ2hkXsOsxgQyJiwJ/lBEKyNGdfScbwcha3N5/C9adbS7
xMMPxp1//6SFzrdUqEilCApn0WfJkmAB8B6DR5I3mEUHsELUb2HK2yj7nbkL0EelLJ6QY02xuqlV
j5aBUT0lYxrf6/Iqk/miSTevfKJTiDCSrWAROJ+f3iSIzBjqgO6W9RXmFYD8ZDrJvf0xUnioUOdU
94pMOdae0G7WZIywEll/uLSII4dGBGoDZykzKxpUsX6WbOIeq5LguEfxadDr/QB4630NkhQ+JBK0
VZDsJdrVjXU2O9BkY2OcxgDxwDL0T5cYwjaH9ykPlBgDFZ3Uvperu9BQ6dJTI3JFsuOTGKhl+kzt
UTk1aXbHo5nvAltUScl4ZDrGbhubEuLa5uOkt4AC4JUbohMrdynh3FNieVQbRuFqgGPZFkDbJknr
9lB2OpGVjztjnGlHtJ4gROQ0RXLkuJCK7NI79FLus4H2MgU83iCzjd8PtYSFJra/sRAAQajvXNbm
R2l0jiqQ86PjY25Ra62zueToNoA/wwOb6bTfNSEUGAcsv16NdGC72rsf0KgN38GjTJ3+uYc8CHAP
t0IHmLUf5/dq0Mc7TUQ7GmFPoarpZkQZZ9NhTQdR0eugLIZ4GtvjQ9CHJhC43HiEIQeWBJzJsbWN
n/BSQTyLeDWJCpi6SEspwDO2Gd4W7qi0SKxGA6+eflC1Igf8lXn7Dt1QaOQmyLXU2skdAbeve3QN
knqX99pLYTAUGozNiAIDFqxlPnwFthCvEKnVhZaOBQGCnoeusf3s2YlE6UntQ+qmL4I/lJ7x0XYw
hh6wpsRBxQv2eMoAgOOnxEKIHu8jdN/FbBVAI7UonebgFzeyVSNw1ir30dAdEjwcSa2wisLX7FdC
quAi1lPu3i7sa4pobtweN5suA+mCED1A9GTGk+b9z8j2EU+7SKsFVmvuvLEjpnbGxxoCTVLb5YdU
J7ppJfJAHpBhSza9n3IQb+izsffRfWKjSXdV1eAEPfi/pClBDcyAWGnDAYe2BSMrAaiEfDz2fWr5
7EWRdcSL+NIfsGskuVsbc4saQMlO0wdMTGqO0nQOC/reZYgemlxANnrBapvJd2kiuyV7EL6E8jtM
+1Aw0C9hFzzWJBp4a6UjFvf5va5/V6XiyfbTr2of43tb+p8i1f5u10CtLjKnbcNNkBAMuez1Q1w4
yraokdBrkBr60yRQhSmlfIAw+CC03UoH8mDGh5rSl3C8yEwdASL/ySfCh5mGpJGOeS8l8s+5SYNz
rHuQ7uZvmpBUcMcfEAwz6mWIU8dforIn7TldiD6XooiPNmUeg5MVVeh9UzgYKlvvTWc4XhqhkdDz
0oovCSd5Z1SZBfP3rDpEQUJZj2opXDqhVzVlsF6A9b2kCEMZn6nywS8RrbeoAS2Lj9pLQBkqAJYx
99z0mJjDnRMXrChBFgL1ItQda4frJ8MvCCgXbmlTI/3Ses26y7XAcv3gd+5b3yLfw2kcTAQB4vA4
kTYoEEVfiuuximrrCN5QN6ovQYwK9SWuNgQkxiopVeHetLsotvbgEzd6ET5fusyRKmQ+cnmr9Njl
wswHPNBTn6UFSmpykR7MPlGcCs+JbdOCD8Md3YsAJIQ23jUTTV+KU3stMN+3yN8fLwlsre1VNYeB
d6G5F162Bx1bBd3whPMMzG0iDZnehaATxTjnCl8g+kTqd0ztqwP4B57bPDhf/uvSKqk4Vd3HoDhn
DX8DwrWbsZHNk5OBiwFZP4GqPtCCorASeHieE3VtmjBUyA9Q/De6exRbUJW0+hNoSF5eoSJQVNBT
aN++12iqIB2SPPsT5a2LewUkfG1raikU7gIuQX2vWLGz5wA9XBwrImo9hB8Tcp4Vghtc9y8GAJFo
oFsKePWXY0jz3m9AZ02FTXRF3zyOwFHL7eCWDrIkF0ZU1WgBWoDeN39C7wGcJSgm2YLh41UwoSol
eCynFsMH5yPqCP8UssfYbeRlNaSt7kOiu0T/ph7cjTxReynrQJ5SDACK8JKoXjbBpcQpI0/uFknr
by69LpkCd66HAtAm/kKPqo3h42wgKma67KFd4jWPXsNV6pnYZceS8zT4ISx1q++OtZY+lxNo0Cnz
Psk+qWGdALOvTe8BA53iTC8H3nGX32EI+FMaRoBmtgXRKhop6NvQbbcdVaGnKaDep5Wy9NHq6l9B
NcR3Ndj5Syzg4P28aVGjeQz8+lvojOFL1F6E5kkeFPU5M7JPaH1iywj9yzUFtq3SYBgaDbs3SCqg
TR21Tl+GSFWDpZpSMz8EUd5go4aocNo1D34WnPKhMj4gY7IvIlF8LHRwlnQP13RjLjIYt9e/o+F6
qBuGphuYAcxkb6ZC7dF+Z782iEfA7qN8G486Zr5yWrodlHjyCqfep6LLUUTT9wCY+0eTQhs6b/25
L0mq/JDClcGr70O/+aig1inViDtOaaqQ30TyXYwTqyUNO/L3/FyDJOWUAovM9CPKUXDqY5IHRw+x
dYRM4No9yGkJL42jZLYgtjLjkyR9x7DLcCkmWIi1BNE+o8xyKCwf7G/62OHB8K5RCVfiyTo3OVmL
NdrKMYwRwBAQ3TjQdRQYrGpb+K2+i1K6MKIycvlDXeAd/S6uzkWbPvc9IMVA7HtN+1T0UvLCmIEl
d8Ybq97VAQbC6Fkmhz7Kv+gTadqlRmClcDekhJ+rSTg9md8vYhHACjIXD+G6Np7pNk+7Cz24SAxv
V0HutXJ/PFzuk16IC1yK+C2mk5nqvKtJhbdRKOxsBroEtYVPNOF9iSwl4P96q41x5V7KLP1oeSSe
iZsCcvKm8FE1qGVe7nctq9M7AzPzjZq3n5yo6HD0/qNVPpUxj0dodBpaNZsOBjw4H5R232UiqNMF
qvKCFckRKixUyi4Nlbqqnr4MfoezWlVADpH8PX4mlwDyoq2IdHl7N+rB+0v78dJBlYqu36lSfEJt
7WcBN2+blT6w1gQTad1LHoyRqn5Lt/xFGmZsY3wM6wuJswEnSX/SNyAvIxaTxWl78PWKs9fSlb2U
6PwefqLd9ieVq/7RM4tpk+Nee6jkfD8FxhP9X0qPIYVfCvuAS8IeRxHBIgQlRilW0+5LWcODVXAu
66H7NVQhWA5feaHcTepgbrWpEnjQgB8TCsuuuPxFtEMnwgNI02ttjgjMfsIv8+iplo9EUYbocWHG
95co7f+1l9bhd/74I/1d/39juAUk5yqcdX80P/7td9aEzSim+R///p5/UV37bV3+/y+GW4b6D10B
D4qtj6YIdUPi2hfHLUP+B1YJiGUZwlsGKySuPNHZCf7j31XzHwBcTZn0k76LAlP73/+tpgkn/kj/
h27JFi5dsoKqomLb//6//xcWZf7v/OnlPsWj7OZ/X3sPvfKI4a5VMZhS+ZsQ7FJeOUrUuia3gvdv
0ABrUMc1qvYQUNnKG/9Q4USUikfXqbZl89WOnzrrawdJv27+RDtr0znPKVFsjOGc1a+INs51xHSD
sgIBJ14BvAaqPnsPRpyx7KBC0IG0DGT4j6Y8YX6x9uwI5cLrV+cyCvNHiF23+UQzZUh0jwazqbwc
NlIEQy0ePkeNeiJDBy5WZskWKDN4TMXiFS6Nzdji3k373970So66Stn9ebVt/vl5rj/HHOA6+znG
LIFzerlDVcEv3NT70jd/esnRB6Lq2cL1qHPfHkvsofnc4UkY7C/dBEdlzeY+ZmDhe8WhE7Ub3OGE
qchpfFee7Lv+qKzUioTo22yZr4eaJ6YKbqW1pE2lm2DstR0cbsiytE+WKf+KGwu3euM+i4Y1w4+F
LXQz6mwLhUh9yC22DaT93M9GvleyDyaOwn9jHTlGJnA0YRR1EQC7AqQlpoF7ZA+euGq3/rE+ED7s
REK4M/cwwOqVJF98lflSXo8209dLlNBOZJXRYHLt24O0q/fSoTlYK19scXdcjzPbHRXKXVHdeoWb
R86HvJIGV5e/wzGAxl55u4SaqITjpNpr9qaAb/b2ms5rAZwDDSAkbhFcAuQf4pxcLaltNqGmeSqy
m/i2R4Hkthra/HK0R3V0BVG4uJ4WhjqKYoMsnFsOtq3f40Jj165+AJZ3Vx3HvbKT76IVPOor+cuX
Kf01zqy8MaA7T/8M9oN+YJN8x0rtLt36BwRlDsj9PZEoSr/eXkRFXdoqPCtgKE1Z+E3crqKObMJI
F6VyadZ778NjsvdcfSOh7eSmruR6f2NnUoEAuIpXJAB9cRyvPloxikiwlf45w0N80A76vjrUK8Bl
ZelYm5pqIfOKva52Qf5ejRNMgdwBfMzdxu3Q/dlEXyNX2tZ7BEZOzrk7ROfs05o1lPg681NnGrgu
WbaMN5QIB67n5ln6pMKazUkQv2U5pYVy7RZZ+ljAf9nwJk6A3CS3I0DEsocKTyI3uR/celNv/ffh
QezF/J3vtiuj6UsH7Go0a/bQSOqA+tTIaL5qPATTpG9NBaZd66U7qwYnMI6onFL5Qe7xz4JcSE/A
dMYoURU+Niwod0rU/bsk2RrBZ3zAhULjrva+gLak3kApWWDZRBVIVmgcdeUB++8TvlgROHtzk2fd
o5S8GwdaXKkNDiH5Q/UgiXtTc27AjaA35YOLaz76Gm5W8U857945UvBzBDE/hNXWQwDw7aOy8O6C
SDNAiSvsKc0UYcLVlgqVQKmkkFpygGR4pH9O8q9yI4paj2b+Ykf7f424lnYSAG9LaBTLFkLdt0OV
VdPpcSVBP6JS5gmsZ7G6l5butKsxzNnXdWpPK6ZQLTkhyp50aheQV52AaQV/eE/Vnb4JTy10vux9
XKDniAH3S5rw35ujbZqaoqJjo6qzm4DoWJV6gztVWCKbEUZf3re3P9jCKtLSQctHOBwqlOhvV7Ga
Bj10+rpx+xGNNusjZdaVI7Jwy9yMMHtnnQyN1CJhDSWVm6xHL2yIjhGAjLcn8qrszbvAOEQN3Coi
2J+tVVigPR87XkkUJgM+gJa7SZ9JREnXXWfb8n2eVNf+Mt6tXWmLE9R5GWBFI7w6j/yHkN3ZIo/v
dggbysPDGCa4qJxWprcQZOqQS6Bs2Vxq+lz9vZrqQEZ5iMjvBLhC3w1HHTEYt3eNLSIza2WkhY1/
M5q4ZK/OcU5zFrYrc0K0be9pwJCNCh+Yr6DLJ0w2raChu/D+7SkubkXuDUWHtsFrNN+KTtH4o1Eh
aWGctCaEmt2u7ZGF60kXV9N/DjHbiyiAWlIT1ZXbb8V5JsQ8xZzq4UtxpNC+TwF6bfDo+WDv3p7a
UgRxM7BY7+v1lKFF215UufD9dt09FOwtSKcfQOh24Ydy7WFfeAKvR5s3XEuhCUaqCaDg1H5mmuhQ
ac/GQdnVH6i3ry3q2miz6IiSZpeYEbUrLpHd+FlzIxc24HekSyiJbVbjP3HnziIIGuWmrSv4ceqk
CbdLmVDUlcEFVsR/407aAK499rzu0XltpKVzfT3Q7AwUCW5uwdhVbh3BYcrvkcBwuUXXlm9p218P
o93Op/BVe6BIV7raO7xlt4jHHaTH8Wky3YH4EmH9Iwjule24dLyvxxS/6Wo7IthV1B6mXFQBvRNy
ccYGUCgHAm9Dt7lDm/YdxYwTnlF8xK0IcaO1WS9tmutfMLuthw5cfxtwEmVjAxKaXG96zpPtsOXC
3mUAm9cGFMv4attAU5IphuDkO/d+bGIPwUiPM6Ee0sfxQZw/dAA202cUYrf4+fwPx5sHhoOUDA38
XXEq8h8jmMdT9K7b4P1cs6TVFrz+ykddiER1avb/OcEL3evqmxp5GqWeplRuOKofISQ+t2n1hOPu
N0OyPry9f9TFPUuUR9lN5RjOewxW4uWO7rN/OIPJBg2rwQGJ9JAI1L1bfSTm3sVbGJyqa7aHON2X
9tEL3Ah35myHGt92PRBfutnxQ/ivXzQ7rOlgdQFoBwQu+uHBM8a7uvmGms+hmNLz5H95e/6L1zmX
j0qly6bZPp9/U5pVgbZIzcc1D+oWK0o336pPIstI37Ur1/nSPXQ92Gxq0YBmXA6A0w1pFGuevTc1
7TtqOU8rk1q6WK/HESfoagNZQAkjJPEQxN7ihnacuFiNg7YrDsHKTl1KPHXNsMimKZiJEP52pFrv
WpqpjTgb8jZHhfgRo+c7rJNRJDuo3Hcb/We/WX2olvbI9bDiBF1NsOfl8D1FIMap07XPtDzyiUJT
jG7iAdNBaiRojW6mrSg3Dd1aALf8Gf+atPh1V6PDzUg8qIc0K7BRhURBgat4Qj34qIfu+Ef41D3L
m+xB+7jyVZeuhetJz0IeDARjLcD24PI6V78wrDhH9V3DNJNn9ZhIx+Kg30HQX7n/ll4YDWNOgnKN
/GVuUKtY+KE2HWxlUaVRjvEBZ/p/oYaxuKjE/OBdLAdVkNmiSqUpNZMnV1DDIQjAltpPwJZoPqHx
+N9fSOjdAqJHfmE66iyEk5B8gMSOvgZ3Hh0zV0RViec2G+X9tB1+TL/7o/YrO6xlF0v1QxvYrGWI
LMpx5vTyHHpTVIDPdbu9ti/2wR5jXEqkn3N3PCKMuDJLcchnzyRuwvRL6BbQbplX8eRCMstQBSw3
HlpOSXin3DVfnO24N/feTwg9K9tk4fvdDDcLRBRozq1FDRSIn7wbtB8daFav61dGWXiubkYRv+Lq
6Hk5rclC8vHSC82fSEXtMbzQV/bHwuVyM8b8cmnsHt8gFs5W+50yeochfAf4ZB9GUA+8tbrTKycp
sl3axXwpshmKafPdSGGt9LTeEneZsjfJYZryoNh75zn5md47B15ZTBq+DMTHxaYfVsoSl1Tsdpdo
sm5SwDNEy4fNebugBdKgUQNj0zWgEW08MD/PQG9clCG9XXny7ooDHZ/vo38H32DlNVx4PMTYyKkw
cZm+1uxjxmWLb1+QY6W38w71pty2E0W+KH2wXSSwe1cErHbwbW3c1zsVgSYGhjNvgAycF0ulgLpX
OVDGL6cfXfRRwtfVUlb20Ot9ejvG7KWXtKDtgCTQRAMfF+O4WhhrMgRrQ4jzf3UUgGdmnlQwROZ8
T6yvTfV95QJ5HUVoim4LZQFhcsZFeTsAxBqpTE2U0h2QMzZKn49e9qsPj4UPYsRFUwZeQraybkt7
QjFNB9NJSwjbWPNZTZ1fhDZVZSwc7AN4kH3kuThXnFDbJ4WC0ea2R2ftFCys5c2o4s+v1jIAp55O
JqNKR/0wANY4pLtgH2/xmALkdDLvpKfV10DMZHbyFAsQNU1wyB6vGjqZMQQ5Lg/U6tRt5zLoTo+p
BWHyjZ2Jt4n/oAi6OujC3r8ZdBZDOPSXYCYmUA8P2j7Ytp/kXeJiCXdnfQdac2zgWW6djysb6XXB
i56jatk2zx4pmz47DFkiSyHuxwXhaL/jHTr6B1HCiF3kIw5vj/U6RrodarZ9JM8eOPNiUaNPMjtH
jmS3dQpXa+rd2yMtZA63Q832jCxZSqFEGfYKCEEd4Izs0B7JP1oHkRSGq0nhK9URXYQNpqqDB+Z4
EI/d7tEk6dHeRuHLheR7CLbaHXtl/wTW7i47/MpX7mbt9eG/HW32CPrDmEZw+wilu+7o17abhcl2
VOCSW7tGb5B6gX7S94h/mWe19lyllnbIM/3Rj/YBccEHS+3vDYiAfveBm/B94fT3NugdfAuAbfa7
GIkPuFDboG/dYfwEynmjg6eS0O9d+UxrE5k9cHoQxI5dMhGRoZAL3Xl766ASca3mQmIb3x5osWTg
U/hSKm/67L7s5KHtcjiwl6yrfBaJZHYUZZDxFJzNle33+sYywbnYtmETMCuE5be7AWV02x41kxTP
xztcT5RTDwhju7J4r+8oRnEMS5OBQ+BYOptSXxRhHIfk4voB/XJRVUo/OZR2DPXsb2PXf7c64uK8
HIfb2GQxrXk8gqOQ13kqapj1LvmIQ86OQu+Bg7WHc4vAxTHe52G2em0sHGawCqCLqCdhxKjP89jY
G61ccVAzNDbIBt9dkrmNcpYOHGVXf/wby3o92uxwQQQOZCNHf0CM5kGHdtHD2I3fRGYlZ5tgt7qs
4kPd7k0xP/STiDYRpppDh3BFCgBkk6fbMA17jyKZelZ32DsRb7n+QWo/oRV4Lu/H+2YLrn01O3h9
L9+OP3sCkIkKJg9fOtg2PHJxsUWC7eCpGhLND28v7uJMORAY01g4aMzbYE6a2lPljdTn2/xQBxP+
6wNCIzjwwPi/z6Po0KUob/tBvRIvLU5RNUldgezypM+q2VA4c3VCBACLRNSwcJqro/4EnQSVO919
e47K60uN5bwaa7acklKAzzAoaDtTvYHstbfqfqsXH7Vm3wHO15sf0vAt9LSVS2dtirNLB5/EVJJE
N8LIvnlGtYfRids2WvyetnLziMfs1X69muDsccW4SS8khObdRtbeKSUSm4PcbYJkjWOzEG+ykrCD
VHYMlqfqbEo+VGYprcKXSlLy1D+WlJORlrQOIivPdsW2v1tLlZdvm6tBZ7OD+4zZtwIKSzSvZPy5
wCyBWXWhiTXkW2sp5tKdej3HWeQQlqmhmB67RbeK+w43C8fqNis78nWMd7uOsysttfU+n2Duvzyz
d1TiDqIPl71fLxAv7o2r1Zu/6PS+A6vrCYPkBxWdQAN2hZ2sIQbWRplFyqMSS0osFq2s95H+rvCF
4py+W1m2xYNsgDjEoJz6szP7NEaAno9jUhKSz82JiOGAEwCV2uRsnN4eafHoXg00+z7F4MCxb43a
DZyLB8mhVdQNMn+wuldGWryAr0aafZ68xZcs0yg+g4o7tYfuqB3qU7pfy+IXN/XVMLPvA+EjjuIa
QEWf/Ql1GX6U5L69ZOJveHUHmaQtpkx3QJ4DnOpSayI7plqfIw2L25jxoZnkE8qprllWZwuvzMoM
/t5BsuiaY82uq/q8u4WegIOniEZj2xu/RIKESu0d/SmYYZKEt1/wI7WF9nid/tk3WIb6vvf09rzF
B3o176tfMNsqdZ4p2LzYlZtL8Ee/+nWzyWMfyy4wTX6wdgJeR81cHFejzbZLFip5HVmW6HDHj4pb
bnHLeMJYcwtL+7iWHi7uTYvwzsawAhz17LYHZaXq0gBfSD80J41attib6nHtsC3eHVfDzO53De0x
lLpp4HmO8wul7m9BaX9SbN9ZeSUXckIWzwZoS0oIVGYeLRe5NPZ9x+KJQFL6mlI/GN8hl7xBKfnD
eit0cWdcDTc7cyjJRm0FF8v18XGE6FF9Sm3owq33HEoU7SfD8lfO4OJKOrzQFnVQEPmzD5YqUytL
UPxcSVF/5Qr6DA4CImEZroTka+PMvljTh32kKIzjZwU6fhMmevHv3spWkG7LgdvVfMTvuCo0WUGu
oX1vig0I0e+IdgK6NcERSOgKhnehrMzWuBppdopDo0yzuuBBxud731TyztM/Zjww1lbeZ/UmSM8E
VBWm7eU3SwVvu/5OL+B7KR1eShaWQ8oxr2yjnBVXhjht/XZw6ZJtSwMEV0igI7vVe/undFoD1S+c
7+sRL1WNq+WtS/gMg83yJifMTM72aTrXp+pgrNyQC7vlZphZqO9jMob0Kx4MaUChPmu2Ne6OmJi/
fQ8vr58tkwzrhq2CpLrdLHE+IWKK1TKfcHCTJ6xMt9JWfkJTLdwAPQVPYn5aGXIhjFOVqyFn5yAN
0Myvon82Vv8iQEwPyWHtWy1EJDdDzY6CVGqlPbSkhJr2W8WorhhwZYrguo7NyiWy0HhjI17NanYW
+hZKq5xeZuUdyvN09OhmbkY3upNOgLPfXsPFPXg12OxB00Nd82WbUgKyb6f4LPqlLXtw7SkTX2L2
SjMnmu+0ZWllztPNXsGOLh8Is8r8zkBAMUuHtZh+4Wm+GUL8+dVpkoJmzOqSMkW3xx9jW76PXIy4
35enZAcfdbU2LbbzfEY6JC4VZpNlmHPUIKr+iCHV9PZEU1/YYrrIOVJPBVjnmj/X76dLbvfWgLPn
bMSVLs4jBlScjfqsPit/KPQTN8V++hK4eHFZW+Mucm23IxrxEUjYms5m2v0tYgl1Xchrhq5Q9MIo
9nah9Rz/vcAjCxA1SpQbXjbNvb+NztJKq+OCGHw16auxZiccz6q4EgYGjPVdRl/r2KPsKb2LknuB
RCUXddXiXT05tCCG4s48Iq2wCjRc2rvX850d/axEtTEZkJzMemHmzayd1fb30hgWzRWIVKZFej8b
AxeWzK6Cf1K5TMzjf3dHBySTeHzMo8y7667u4KXbk7DPhrGA1sirouwwWoos4V562cE0Ojb/On1s
IRRTr4eafUbbQFarkRlKLz5rirOPp2ibhtYet9FtWOUrV8HSnXY92mwxbadX0cBgtCp6bnEV1K0T
2UmHMlm8CcZ2W7f7ty/R5a/310rObmwzzvAJA+ziqiHOkThKZf7vvzGCachYbitkWvOKr55GipNP
Ot4IYaYiO2x/LZP849tjLC7b1RizWXCijaIye8Ygu6+h/1Q751wd1mBlC80awFdX48yenIzPYyhY
N7tyiRq56qcZQmJ5vEOj4w8tVY6dZn2HZv9eHppTFZWf86xpELxANiLGKATdM/9cSQFCJPZHeZTv
vFR/Rjb36Mf6z6HyPnlB8j4OjXeV1zx0fvOMmvM3Yazl6N0fba98SNGye3vhtKWn53pGs6vZqNJO
DQEIczPUu6wlWi6ie6/0jn2VnwIde5Le2htydWCKRx89AS/PT2B6Tt2QIL4XPniI2Khj8UGVnH0e
8YhIaEAUzX6MsfXU5TPFg10R68h32ocAM6yMvwPF+JPlTY9Dn20DZVwpTC9GIddzErvl6jkNjaBO
u24QuwG90rMAVqJKtm0e/wVC2NJbejXWnF0aebWVBQH5jIBWqL8R6iLuRmyExzTeS09rwYg4//NH
5Xq4WUBcW0Sqfhw3kBINdHGlX0VQYIBjv397W4jz8tYws4BERglgMFWKWKWN6tuE0hD2YELzOXku
dHslg1q8YQGnmyJ50V61TBzb9Bo15lB1gYq/UVc9tCnCMvhqqNsBO++tF7VrclXLE/xrzNkER4wL
O2Og5FRU9A405TTW6mNlq5RihpW1XLxhr6Y3izkKGVUs+EoQklJrb4XtvogPb3+tBR4P15JlAEDD
kgK25exayj1fxkaeSPjS94+HXf+YkABmdxNweN85tiiWqn8Xs3079Oz+qBETrOQqa9zQ3taiOKJu
p1P+oCOwc5b3uYsHnbsy28XH3wZFrQhfEOx9bo+319ZF7wc6RR8bpU90VY5xXdGYqdSzhX4K9aCD
VyqIwFXZzzKpjx76Gis/YfEYgiWxNUCUsH5mN4zqo28RSiBE7U+di40AkCoH7+0dketG2wr0jHNa
a2asjDnn5yeFpmFsyxuXF/45LsN7O0d4fcAQ5O3JaUvrS1qFLoGwhFGN2W5ij3VBWdNfa4r23HXl
56zXnz3fxO6rg2ZgpkcjSQ+ej6Md5cbjZBH0tV59X1jNxprwc6+SQ4j5kt211SZ3LFRkoZ5IMdJf
QXYXtiPaPrV8mErk8dI4RKfGUbBUjgLMCOUv2iDh3odULVJBK43DpXYQaCf0sPHw4h/m+BjPCU0Z
8eWXKh7+xJRbNxKcBu2sUmFY5d0sXGxAcVR63eBC4XeKnsTVO1QmoaQYnVK6Xo3rsR7vQ3/41OEe
g6XSz8YJP7/94ZZqXrgDAzGE4CkEAcQOuhovblM700v0NLyH6tR/AibNq1c+qavV3aWFvBlpHm8h
rm2wmID5HTPBL8/6EyTB19jJn0vZe59b+HM5EkLasbSLoDzgj/2zbaKVUuJSUfbmV8w2KuueenZF
ZOkbe4x//WMG1Be1mz91Mqyd6K+v3j3iXZg/jNdLPLvulE6bKC8PmAOckidoW/semVvkmMD6Bmfd
LE7JduWjLgUY1yPOrhqrQp/HFgFGcBqQ+975527jIRSg7o0LzWgVwbB4/P/aRXMWjjXiHoryKRnB
oTiJVLU5YyNEFYzOxMrklp7Gq7nN+TdZ1pNbJWBQTITroyHeoYX3P1s+a/bQT6WJ+yDN+0um6HSb
8Gx/zD57GxXwh+XqX9ZShMXg83pOs9cpLlM1HhxKDPrB2BtH2M+b9D4ATgPWfeWmXjuGlljfqwOP
NbkcBRNjxZt+Z/+Z7Ydj9Ke9UbbJWfq2tveXQiYbaQwqYSYhxrzIjJERdSPUm90B4njlxYeydT5W
knpy2m9vf7TlbfFfI82Ly1XZaRxrpuUr+JrzuCq/3h5gMWC6msvlCbxaONQlUwkFafGRIAhglnHo
XHLsI+qxoFh2cNy4Pprfa+2qtYnNNmNbtfg9ZyTbNQrWZpbvu3ENU78UJVzPbLb9kgY1MckgsK3N
9tSZ9idbMTdFJH19ewUXnjau3r8+0WznKVFrjiYKbG6D9Fhvwjyy2XcfEVTcT02/doiXJkVugGoB
+giKPOf0495qjqpkCe6YvM30e/9OoKlEpmUdKukRf1LocWt0nKUpXg86e+Okpuh7+t2kCFl1rks0
jEeiEnTkjqo54UBYrRQMF5+z6wHFD7ralHWD+UhVsaZ0IXhQxg0wQBgChA/R/eg223C/dv8u9a6A
G/61sLPnLNLT1kfnkdzkj+gJ4kNAIBt88O7bfbeTDt2h20GVd9u76qFcSfoWj+D10LN3rWuqYCgl
UswML+Xq1NAFl1EVEnDwcFtVezxCpuIX/at/pX64dJddDT6/YVDzQT/c4vyHyabAvJzdBIkmI1wS
XFp1n7rZNtlWD2vp+9KsNSggSK5BFAIDPjueQTXZXuKrVEfPTrwP+NLFQ+o/hCRqO9E09A+K5+wE
KRLjpJVjtHCKBA2EANhGTR6Z49v9NXWdGuQ2H1uWSrTQ221SI63qrT1KIqqdhUjXw8yjXmUogtLS
uIFQBTrn9XiuO+2Ma+8+GM37EGIN4tEugronzBT/xhECQYuSkoWkhQIo8XaKZgOBjk451SwudG2f
0eM62HSgnEOyQ3Q02a49igs3+s2AswPUqn6h59lEmxmPzqD1jrXuHd++apdeeciA1JaFThpo3dl3
Q2o2VCKN9pn/o99Z+2ivPZsbe1OfxJWwNqEFnhIAPRlhDgtZEA1F1Nsl1Pu0rUv7Us5XWEBURn/i
vUM/SofZjsHCOdpCHXxaa1Iu9WBvxp29KJWqjz1ARLbNO/Ren+RPmNvbT8qzAVWweiy+I0yXf3l7
ZcVumO/U66nO8qUIZ/K0C9GhsRtuGdvahtFZzTFmVd95arL7nw02e06QwVYCKRfMF2PY2AUmAmaJ
dTji2M1POVBXRlvaly8SP1RJgODM9kzkDcrkeJAEy/pX7wMhKTP37fksjGCAUMFYysAf7hUipkk8
XfFGNBILQ0W0fdykzdoTIbba7PvYEPUoANKpBFI924q91IQZeTyGaSfxOmVuzR48qr+qnWgO+s7q
5l94Fm4GnO1BOW1qqZ6oD7TJoxdYxcbEK06LKCAjef3fXr6b2oDIwq4eewCBmppaDEUqvbXrg4nI
8NsjLJ1k2o98I3DSsGHnQnZBbsVh7eN+lpyEqle5Dangev6m7jfD1t6obnGI26cY1QG8qh6GbyvD
i2B29vVuhp9djYkva5RwGN5+QD8ZufyNkI8QmTIuWX+HFmveDDfb8U7Yih5zgb5CFW9gPm8K+RSn
a1zApSANChlypRfSBGiH2+8G5F1BKY1Z9ajqbqx9iXRxvNUejHOCBkcbP6jlwV9r0i2IRzA5SP8Q
oRyY23OEZJAlqOA3Re3iwfuT4OUD4vdC7az6luQcCq2K64cmKj7kTvllyLVjLXVI8KZ/1E3y1YRc
uJFDbPQ6BPK3tYQSWlFH9XFCTP0A11Y7FtiZu4GSniPLKH97qyXw5a149ftne8GKfUcZU6HBCVSj
kN36k/dUsBmeks+oF7jqXbi3EWl4tP3NGiZ7cWxFpp5p0ThBcWp+y/8fzq6sOVIdzf6VjvtODyAh
UMR0P7Dknk7vdtULYbtcIBaxCgS/fg7u2zPlLEdnT79UOMvOVAJavuUsylSyghg+KgDt1ro33ztA
z5PI3pJ1fv+R560HCCACiX5pAX5RSeHYfqGchCP1d9qtA8v6UTF03rsova6RnMebpZJSAgJ2KZL/
Yjf+NNTZ6QLPNS+xDdSlLDfeogAKt+ZcXeKEf4Xh/zTKWXjVzuU8VRQlAPdE13CaWFkbI7iGZdAW
SufRv6Pr+FVYgDjZgzS74zCEzmfLekYfyjUEhlyUkqwDOJRjBHl9vxpQaF9IqiZ0jIILW9cXBw+3
LeDBgJFBif+cxEOdXsLMa0Dh0h9/AsW/Sk9QwV3RZ/vfS0eW6X++Vf463lldwJgsYWmqkOkd3WcF
L9JDGhR3epM81FEJkU4gRK6sPIR11+UU8IsgCNeKU9b0IHn7W+9oAO7JgvlxEzY/i625i9dylURe
KB7kftj1+y401iVaVtElfa8vzlqOAsJCSF9k6D6W7S8HIESMCS8tyDtCrg9kqbeprQPmSNhpiQsZ
yVdrw8YYLrpsC0LlbMuu6Tz3FcVIJQAUjY06f3ZpiC+PhV/HOHuCHjjGol5OH2IHWBpRkgVkA0CF
GcAGMKxrCM5duoHLvvXbpPnlss6iI95no50sPrUFSgVjjAOPmoEBg5n/ZDH8Ms5ye395UF1awvdz
4dAkL8X9cL/gxr0Q5Ng5WBbgZRmUr/IdUK5wNz2olXHCz+5lDtcoI+ZtjbCPVns7whEbiW3sbdGk
CVEnvnSBy+ed30h0ETmECGFd9Js6GhuLXKfuWH9kHjTIo/mJRxRVVHVv79NL4IRLo51dnTYrYYsY
o81vS1i08BGLJxjnbeTNZULSl9snAUUPl4ek3+RnLagaNjoiMzFaOIESDi+lyIj4lROpELJLKxgZ
XlI1/2qxAeOzaDwhj8e+8nm2jI0x9zlQZqHoXuah9GHDcOl5LRP7/HkB+8XB0MaWhXPh8xBVZilj
KAGso2t4y93SqFoveDOzQkibRf9GSvzlgKh2gp7CIDH8sfh/WQEIm7yuIO4/aPX6Xq68LXAKJ4jz
oDZlbC92YL5a2WCf/+94ZysOGhGdQjhTAw6K7XiBkq+qd7h7PWMrxonnRfLdCS+s8q+m5a9jnt3U
ESLXMwKZZcwSmQKUloxgCHoPi/zfEbP76hJRg3KBVsC6wyr//AxLrPw0LRFGs8qG2Epj+iW8llhb
PF64rq9iMChrIIPkNlCf5xKnnmgxWUevCeUhXteQjup9oFq2i4Jddmlp/z6WazIQUqHmjx8ArP18
UZ5yx6GCzmfo1YiN5MqI5ttxVV5Dvu2yxtHv5+fnwc72kd4uYFDiIMNPD8ZdfU9fivSQrZaHZq/M
fgvOAdjbOyO8pJT5+wL/PO7Zk8vqgXR4phiXfzeqn4O4gEj7Ishcbh5U0QlWGkOy8/kudhP0Vrwc
d5Ed86s5jB9hDye+i7UO5gicbeeBNuBNX6r2f3GCY9hFZNuCdBSQJWfXlaSzQZwWw+qVDu1qDQGu
d9gFIFGGQzb0sYT0L9XAv7yVvwx5ts5zPkA3a4Lui+Ogo9a96ur2wuz/vRb7+aLOVnXnJcmUpLio
LspAa1gyEFhZ7C/nH18c2hgJD42CQGSDyHf21EQny9SOUTYUij47Y/s4QaXqOEIsM5i8KguEsmB+
Syn81Rx77cwDsAlj/Sjhqfqvr/kL3PXyTbAEkW9C4Ob8BIJdkuEqC8SD9IDaMzYw9Oh9y6/WbNtD
LK9DtgLdFytq1/Xa2TJ0gPPXf/0VvmirfP4KZ+lu3ldwkNToV0FX+acV5hHAQWXu89seZh4fwvQa
G9E6ASgLiW9wYfSvptViKsARX6NjRs/O/CYf43FOMPqH9Mybg6QpBYQzaCO4nYGuBq/TOLow5le7
EVSEFtMEEwo05tmxb8GQrDFKjLkormHZHqxNv5lqH0v33gwXfqF8SNfT+sKwvycvGAolyMVAATY3
54u2jJsp4/CLDo09yPFDwIIBRM0dXC63xZ7flPdwX0Ynt15bF6kuX18xcOYu2AQc8PfP29RsM+Ha
4s8rToPyRlvBUiRfLBXkcfLNf0fK6PdTerne/xv0bNPnlTHC/h2DLkC/OQSP+dhulh2/iKYNu4Sv
uTTa+ZZIPOlNKUb7ID36adBKLCMXTVeIlJr+RdsP6nx1gv56fWc7YlnJuOuEJ8Oi1nQMXKsod50j
5jnA0Wr1fjkU1ouXCnDRYSQbjdTYzTACYB2Q8dm0KSk7uDBr9GH1x4PEnlZGVTphQ2IrMCpr3Iqu
rLcwd70i3bQn0tnzrj3VfbqyaQFdF+8kemxOdITDH0u+WQOnATav0u/m7oUU+o4La+XOKqphbOYn
cHAuhn5viKHz7ay8sjua+9qERxHMzCtw/k4eBZBVtNPecQvY3eXxCKwuMpvWGo5uKVdtC/+ClLJT
ig81OrFqmilB67P4wdoq8x3gv4lX7HJSHmRfPGQeWdtzdxSGG0ptHYQ3RVqPP7IYJVWY/e6oZXyf
i6paQqpbmfVbi8t1J4trczDDOIY6cZzSV2EAPElZ/1B51WPmKBP5t/OUZurRadw7Ho/3zcgPkytW
phohJKUrmPs6A6zmyHXnqNE38vw1i+HY2yZepHhZr1QyryxYKhtW9+zYYuuo7jR6kwxaxmDWaKCp
4rHdbFWbbppAebHNct0b9mY08xud8hNq/XurGnZZDxXAVG4gYsUPhjUc4k78RBKzpkV2X1pqp2EQ
kVpkb+RY8r29i6X3CE+De+T32XbSqYrcCY+PWNmeK/YUT+yB8f4Yz9OzPedJEBfsNi3gwUagTSLg
l+Z7iXcNLbStrSa6rmPD8LWafrSjqiPQPk/CGg/Y+dZ8lp6vx8RYV00yHZmm71M3HAxB4B3H7eu+
hc2yk1eRU+t7ViXUt+spqkx25Wr3NDUSMxPOtoXxaPfeXRuTnwMh3gH2bC+6LS2AnNl6wlTySdU8
eG384jrxmpbjDVOAHdB6gvsqkIP9tJ6zePadWd9mnMxB5xp22GeGhjE427SePKo+J36bxAo+8akq
IdlaGdXam/JqU8NuNq2GH1AjPHgkPw1cRmlu7ECBh+FxMV05qWR+KeQPOKjedln+aljNTcMlD4xm
CuC1frIS+62Q3PJ7lx7jur8yOvlkCGTMRvqinenEO35j9Hxvzs5GEEjL2QJzqv7mKijFz0NWrjXM
WjVBuSsroOqqG6i6FnJjutVJOwIa722KuiJ8aAMUCHbMM+6GNjkA1I9TG9XUYFLdECB3eGiT9qlo
4HTO8z2KeWECs49hYgBppPJ+5NUjSeQPSuSGFMXJhjAg3LQt3x3MO9Nuquu+KOhVXDbZrcul8Sxi
K1nV3rgxSDn4mg/pbVsnEZQjrotUDvuejWsIm9xhw4Ed5PCELvq3STpBw8wGDrd85ejHygH1HCIn
N727Karmuh6SFq4KmeP3E5x9lTi2dXara+chG+C6I+129kVHHmEy/q7qsfJx+4vbjult3VYrIJpX
KnfWM+xtri0IYioXpfOhAuIydwtfzfKe8UftxvADjW+mvrvFHwZeOwaGMHzD1SeXyTt0peFR2CyG
jLK5a7uu8R05y1Np20dPwipVuBFQ3KGap7XhPM7zs4QzIcx0h5UJBH692E3CBMWgZD1BhtDCQUMg
5KqBkHB4QMrJr2CkPZkA17G4ePZ0kUSy/knmsd/SLg3sGoZmbVPHIPbZc1jDijzAOk3CTlVXSb2o
ZIg6Cea0EavOSwM90xfHrOygaMfTrEzfkMa6Ma4NQwXcbf2h1luujQBLqEejB9aEJldrO40BaKig
UsIlrNFL/dTCEBWGxjA5h+UibswbkT/xkc8pn+45G59yqu4ZFE1a2bypma3j1oFVKueHHCJ6gePG
ZhDzxgnERDeaNa+Kipc2dhzAXRPUYqkMQIDegYfxQlnXbawy/QnTYBjE1PBGhomvxGlp8wLECbbG
MXAgZnz0yE8D0PUgzzzY6A43M0/uEtiIWgZcV+WN2X1znENn3tSlucocnCqw4JycBBJL85GU5apF
01PAxjoYJ4GH1vu1nu4yepzKIhg5C7ocgmu1LrdZNg84oLorBWGVSgEyWgA0biRbD9iNDcW0S+dm
T2HjaQmV+GaCLf87q/OgNZByycdxgvvqBB+EeI4gvrfqhnwnE9dH1PPWaJ1vJVzWKa2d254h4mot
Y5WUyRtHrQklH3MMFJGvscweVdY+5I4HyHMWyml5anAbHoCPNx5I7kZNGfvuyPcwFosco93J4RbC
lCH8Lx/sKT21Sx2VOdejnAI3Fo1f0SuhH01LbVTpPJrl7LcDWoo4chX2K37g/WuuTPg7F36TQa1a
l+Y+gb5rCRhXbyFqSXZW953Gajtb+T3NobGW9iLQ3aHXPx22jWeyocn43YQ7iW9SvW2EqxaXV/ig
1KfKm302f6uH/sS68T4r7Gue5SEYtlt4z/vGGPtFB8NSNkaq7gJrztdTkgQ6Nn1qs+uhLdcuTIud
eRHhg8+DOQUyuRUJrqDw1h2AATAJxpXA9domkZndJqna8nIOXfx3k77ZzoM3dq8JTktf2e2+rJJt
y6ARCJOtCj6vKp9ONGYenNQ9HtAckw/zHa0SiCEH8KY+ytrbdn0JX+hig47jVndeG/SV8WLY2Ik7
N33LcnWXwnncz3OX+MykN57F3x1X1lHn2v3aqQwzdKzlamPX7yXPMDlLfu2OzUPD+ckZkkfwXv1E
oL2mlPZnV1733L2Cg+4t0fQ7bAyeHWGuhmTEITZiE3lrPQDWJY2cUa1K2txAejhKEuOhz4031AAr
v7e7ZTy+5qJcpU4WQe5z5VnpsUdMNhgskhML0pL6bl3+9Ab2IA0kmuA+P4q5lRunZI9p520KDjtt
hmYKMYHhGzYQllxZFQ8bg2+46h816eGezECu4BEDR21dTONRzt13NWchqCVPcKWL6iENjLG+g4op
knYXAhZ9iU0C/q7GaO/7IT+asIOeZ619XfVPttW9uc1Mw2kEw8kDuy6YeIee/Ki91ejQa4fjiPCy
SfgkqyMSm29ubCgfdMZ7ao6DP096x9P8isfJAwxqK1+7xtvk0V0pxidjoo9WoQ/jCI0cR69tUtya
jK8SlV0JQ+2sGSW2aoZpmBcfptnDY9Glj8o73HbgCEy9MKWlFeFYHYJZp+UKTC/sx1lBNkD7SmTO
4pB66YRwW62Fmx7tdlxbMx3CjGW3rEkixLS3KpPh4DorzUB9s7J1Nmb+SEkIJ71tV8agPYD0pNM0
GPP5zsrNEx3bK0aSZ1vWe0P3+yoHcr8E4GeiIH9jw1wVY7Zm1XDHSzjey4auHLjVQh1zrRyY6wxu
B5kgmEq7Ol1N5gwdbDAsqqS5R1VM76e2yVc0Y++yZYepbE/ZXN0I6GbqInuAK5blIy5/bUvznc/j
JrOzo1GJUMxdi/JADaptHSVNHY1dkq4pNZG4N+LOqOxowCqglfrWYpkGyAOSdW2T75PB5pPHwXOA
lxlCAPvgobYZwdgbTFe4WTvxbTeULyO1HmfdZjuHQdKzw+PxW4Jj0DNYOBROQOz8arBa5melDomj
N7AbAVqoqcG/5AQ0xiR5JgzsY4ep3J8s0vokNcS61SQLEnd0Q8dWJWhz3Ny4af5dSxwGerJBv+7I
jK+QzOGoRXY/I6gHd2d09qaZWD4dmlNJ6JH3+ZsrYWjcJnSr6RS20l2niFd8x/CI73X9sWHQf2Kq
vIYoFMzcq2sipzUzVecX3Lu3J3lv0LTyhVbuzkvRY2/SleFmkFurzA4ew+O0L80ZCqGGQ4PRMUDR
yvhrO49V449d95xaNWYkgs227++7JNchjNFwAlhVjBtmQWl2wpRFpG+tNM6pRLP7IsVtxbGDTZq5
jd/Exr2y+qvO6g5wzfvuNRJq1zCIR44Ism47wJs9Gd2TttJoYmQHbsDeIN2mr+sV1e2eCL5FHrAq
nOSwsHUT18o2js6xabQQJaiZd0+moouqenzJqFH5aI+htiOca8ucCz+1+gyucWDL2jALWPaxWAPw
WJdHnZevLrQxjmY97WoH+lac44g2sbp8UfMXp43tFXPT9pD15fec5C+jMXuh1aqfOYkfPT2MYH9Y
VYmbRGBTN9E4u5Y1fwT9/7bN5nuH0aeROqDjWIOGX7QuILrkTVmUpGI/K5Dk3KoO057+aPSrJXFq
Q9kKW7mZ0dtcmPZOFcoEm7emgYxNGuih78Omp2XELaMMm8KJSiV3WqHGYsgidEm2rwDpgJFqA5/M
kWK/M21YcgPXBEPs6oBG7krKbu2w9M4SQMXk+q2a8k3pYuYmMxmDfHE/VzxJiA/jWfXdG1v9ZDpt
Fjq1GyYEB1+S0W2XykOXVDezW6F3m7errHKdkFujiDTHdlPPRgx1Vr3BjL8zqbzB2QpGmiSlHyPO
q9V0pSv3mMFiHhaqWFF0NcGuwIe+JAKpHmnbaN0vwls2tAsDuJWfTIP+dGJrL3MZeSTdufAwvhur
XK9AjkiQwnsUW3Z+KgbdYh2Q7rEi8gZ7/0HM5k/Niidk+pBTZNazJ0UERV9gJHrYvjBprliif/AU
9hVc36HS/VJqKw4WC8B97Xg8StpYBA1oqH4+sh9WTei2aMmbjSOzrRUSWgTdrU0gdD67+2wGPnvg
QG7DLdUvavcB9Zrn2k7vwcUv1tlQfQdB5Ao26yVcDCnKNlV/DSF62NQn89HszZ9tQwhM2zEVR43C
SdJme8H0wS36YhNrMWwqO/kx2L0VzTbY2hDeNf1RVre2QR9aidpLCQkw3ybxqWmECR9zJfyGqB+T
oKEZ88eKGzej0iRs7WZCSaQA0EjHKMKi44TOdaEDAK02wkSpoHM8BIO6mPwiozd5Fd/FExxeyQzR
S7DEoU4OmVy8x2OIVLoXM2NIqzq1ns14xWHYDBv0UsA/q3gtSA39RTveWEl1l8b5t8EAD1+TbsfH
DLRpj3TwGqgWXEP9ijw79zO3ZL5htno9WeOaamMLz7PHLHEP3TxtR602HnT6DdCm9qXtvlmlaWx4
X7e+zC1M/EXrUYniFZIfRUgG96lu85um7mGeTsfvtMIe2MQ4SFRngNgIzH1kM9RRdN1AZ6vJSDQp
cm8ZQx7JrLN9omLipzlpooxivo1VDFzBtBKevadW2SHqB++BDusSQST0XTeOKPZ6iq9gTwqjlKpp
sK90MyoJFjSSDSrxfwkJYqusoQzFhK90zKLCSB5crg+GjU/t2ENld6/m1N/wyovy3n4mFtsO6fAK
ZeQd4uZj65m1z0cEETA2futb+9Yd5udswN0jJWfIu8aNmXWnOaOtrxIXLvUecDvQPYbQejq8sDq+
awU0lA2Ygq+oNO4A2DD9RM83wG3UW15kjU9Let2r/tUruxtB2hVvGQhHhN4OPfbZtsi0T0bjLRYM
u7JY1azbxoMRshqt5rocDpz1DWrA1tuUqSWKllk4du1BF0jGWobrp6q+jqWEYRaDUm1njUbUThy4
DdUfzQTOwikFAAWScojoq6NANL1WVblpoJs0m/UL9v1wnPPN7Aw7m0+wwEnFcz57txV3NuUcn0xl
3JQMoYnukdeRqn8URXUXM/dYZa254mJ+sQbxjKdySnr5KgRaWlKbU1T03ipmdI6K2mLB1HskNDzr
Hf+dhlYZb1t7AEHWTVGCRcgKc+k2wOq/XwQ3gni0lZ+U/bHV7gPsXeybmHqgtSrW+7Qy0GEtOhHV
jSd9xLU7x+iLKGfFiqFgkjoqjEV5VUMRSjODgHfb3xKF+lyWAjCK1uq0LTLr2lbphokpnN0aQR3Z
e1gtq3S0n2RPN0SRuzHBhCRQk2ZNlBQsWSOg+zlxVNhKR/ne7L3ag5mehO6fHNRzuMjvKrehO/g2
Hj1Ks5VZonRTWcWW984OvehvABM8FaJOfdSCV13ddM82BGpVV9w3mfHWDMgZO7uXUTmXfAut9HKf
2yjxQa5FInhku57CzYt7SAVn8VIxFxZ7nfvUwhcqGNvWDVlmdaiOjg/a5NBQV6jlZBJ/bbXZsUjN
KsrNbIrAPEJxJPO8yBZSBBm+/1DRYj+NCOPK1hh2xchfhiF7IJbZBTIdEdv09muB2gECTvhpNWm6
gR4yyjZD8yBKT9x5imOBx9Yjq5V84KrLwtga55UUCHdtMgFcWrH52LeFdaJZEZkNLJ88bB5R06qD
V7a235YSrKe+S1YMOczVUGSPjaBR3eU3Mk92fIjLgAAbqloZlLCHwarzG+5AKof32IgLA5+XNKuO
91cjQW3Vs57nor8tLXrl2M2mc1GHjgVs4FlkF822V+22AoY3JsclWqNp+UiKIXStaTXK8XYqmpUW
9Mqb1AqKzyFrhpus6jeUvOJYRMKOXIl1kUfnwLHh7IY8hrIyYKmFLHuC+RBYBSXKPJn1LY2zd9Od
Uaerr4cMKnoOOujJ8OA1yGNNcteY/c6tjL3VdAcyIczD7QiGMongnRWyXG2Epa4G3vic1re15UAK
b0a6hqNK5gW2qta3Kj0AQJiLR1G7fIMpNoUuRKOuxrTPJ+wjYkls2hkgYulOKMXkzRLYKK2x1HTR
3PRUYnGPrWwvIX2/AOx87vCcdWyryplEvtCi0IgOwb41TlCjQ89liMbs1gGlWa4vAqAudV2WVtcv
+JZE22aDJGbRS7EDyI+tcfXrRZc5v/sPMLGfr++sUdijLpCN/+wpiY08LXZQCyg8u7nEd/qCivt5
rLM2bGU5rWMsYy1WxNMVfCOu6Icyy3/msfl5sLMGeNEpdFWWfmC2FRuyicO3xXoDGj+XWq0XunLn
/Kpy+ufTWnqAxuLjk/qLS2IFtbjp9c8H9l+f/JS7v/83Xr9V9dSKJO3PXv79KN7aqqt+9v+9vO1/
/+zzm/5+qt/lXd++v/fHl/r8Lz+9EZ//5/jhS//y6UUkewTCN+q9nW7fO1X0H4Mk79Xyl//uL//y
/vEp91P9/rc/3iol++XTElHJP/781fbH3/7gaC7+168f/+fvrl5KvG393pYvcjp/w/tL1//tD8v5
qwlAHRAGSBgAdMOCGd+XXzh/BcoODg6goJnQfAD14o+/yKrtU/wK72EfVhKWbTvANmKCdJVafkXd
v9oulKnhAg7oCd7v/PHP73X9D+DbP54IbsOfr/8ikWTDf6Hv/vaHfd6ZBkEWovgUQDWgXdEiOWui
zm5c1qSfoTBH+xWPCxuiCIBu+EathhD0Fg5MRNaFhZrq48zVvM4K5DNzLuV1YoGDWZJVk9loRvKC
HUkTiw21IM5hoRXkA9lnRx8vUQ/L16odf+Q4T09zQyF0N7I+Mmay/eXGf3FBv2lU4YJgrwYdYccB
ouM3WxtonuTQRE5FIGv3xZhpvOfLP07NQ4+rZ89GhXOe3HyPo7oLeR+jbZhU4yGec5iguNkQeYXY
iJ4fsi4Z7s2qmk4xTo8evAp/ApFpjWNChP08uIFdpd6BJK13YNT0Ds1bWW8apLMriyXjsRRVE8R2
uU4HeQm4Qs5R4BYqcwCpAdFITUyUc1KqCxl02dh2FcztxqKJuNMpWgnUfMyLvPkGK3MoljQjauCq
e5gYKGNsAvveQXBleKWF9iKqaLk3o8cruXkAZhFNCGKnkRnrKuJAyEE3GD2FrGe3Zte6ESgLdAuR
p36FmhqrefXsDkz5MRoIkcUT8lAOkwvdlurJzlFONdlMr+zWNVDf6SB51ljOXrP+kp7uhyLDr/BO
KDPaAK6Y4HyBpOq5Z/CVCmuGDm0Fe6QaJaqmbow20lX5o+2GbC1EP6Cwgj5F0hl7gbrV2mmmOvj4
vip221M/FAcCjc5jr9ONVXPs+9RM7xJVHjIHdbrattA7MPQ1Ur4WiQMrYh/NrHJbxDPmVBzzoGmg
p+7FBhTrzPS1dtaSbpkdJyegTo0NElPgBqYWPm6V+Y4On/Wtz5gKST3IzaiT0GFSXnVXGVghwYA2
JPMLI9sol+gIifSw7wq5r8c235ipdEKqKNtrSNP4ToEKXzcwVD87VLg+XmqJqkEdF84VhMm9vTei
yF3MKrBJbWxzwp6UMMEltPuYbLErXRkTqMQI740gnmh+cHLUJD7+EQh1//WytH+fr8SGYC5Up6CJ
x83z+drTru5qllUB6uZoTREzPxR1geHFUGw8Y4M00YXCT2YfW+YWkYWe1B6Vld7PRUY26aRfysl0
fSzf6qqZVLLyhsm8NeOGHIeOHY0MWC1vmQMCXhhBUlRiK20loslrKt8TnbWHT+e8cguvCC9c2nlE
hDmI5U1t+D+hCoSl8Tkiqsd6nAejy4LCJC2C2KRGQsfKq1G4sIRaZr6rW3etqYv+lRdPXpiUkIW1
UnQPjK6vg7qOId6IQhSPKmAltY09A/5Cz+WUxlfm6JCDtrviwI3pEgX6i6/uQkyWoRUNYBTYK5+/
+mBWBUAkaOzVHMDdRiOJRwbxOFYV8eXo7ese+AvkAcL3pjrZQwQtqMv0kr4ajqzPIG3cQRfnHMy9
qWnBTPXsEOrgKdwrMwNtpm34ui8GbEZTAZDHSB+yPgEal9vQRVl+mkzZIA2rn0ChQGHfAwTFuUmN
ge8qSBfsPn7SThr/46eEuQCvQ9nCHwzVHqxWNOHA8HxUN87IOUHl/f9PBsDpGCpmsOZb7D0+39FO
Mneyawu5vgFER69zYAHIbVcIa/fxQi2L+uOnuaraDUIpuIwuc+T//pln7BmAqoGFKYQHDVEcmUWb
RMbY7iVFWiW7/AIO8rfoF08AKx7HP0wF8b2ds4lQqx7lXyCHAncgIer6HfJwkIiGRWcnGSwzLJLs
R9lafFvGBoVW408TTax/fe9+k6RavoQLfhE2cswBer6Z60WDvSBNGeg6dlZzk7w5Xm6FtkTtDvu8
eeCJ3aC2j25r3IhrN20u8ld+36bA8Qb9FaEadikIDH5+fMMkAC1HXQ74lsLZo0KPwkpXoLaDhNwq
zHjvVd0rywh6tdxI9gL4iIGMN7SRxNeivtMy1UfmxIHdJMPeRBkYXGcOpuf/+1aBsL24k0IvDVHA
b2JIpIPiSq2LIDUUZrhB3GNr2TNM35Y5oppD4w48pL2ih7S8ayvrEiX5N+QssIw4dUEXB5QSwnYf
uekveWDumUnVxxP4PdkOGg7oUpt8NK/SzjWviNsf+ZQOQHYVOzV0Hdon5r3VSvJgWdN+Ltpi5w7Q
47PLZFhh90tQXia7HH6E276H/qAQKb9wAiFirj9HClAoALMFWx14ZAD3f36y82TSVONc+Eek0Dem
WDNwog4taRSugT+PKMByBDBXRTv8/NeP6xx5utwrLC3EgNjgUPVfvtsv94qVMc0yqqpgFIqvkdMa
wp8JnDs6osp7fGXMIjO/yMD84pJhHg9/OAvNAwTEZ5fcx5ZGWpAswxok6F4kClMrGHm6ITSnlF9B
jPHQyhIs6IlHhSKQf6QMJX34qkCkuQFcpyt3ORCVoe7IZslH7rr9ULSXxGw+SHVnzwb6EeABgd2B
s/ScpNNL6IvrGvcnBQfkdUQXMUlbv7EVe8gIGs2Vk97mGlXezOhVMBJUzlBKW6uhyYCdbSsnsEun
XxVifq1Zkx+1QgtD5R0SXuBe7sxZz75OL6mtffFUF6dQ0MOBIP99DTbQdmMyRmGKlGaxSsSQQSil
OEKaxwlbu0w3czF6l4KN345KoCiQSyLYwD4FUtPypX6ZSsrN5mzGLfTzxsIuZX1Tjep3ua1veJpA
V9N1gxKmeUBXeQFc5fKQinIXL9V44kF3QXrFdf8/hJ3Hbt1KEoafiABz2DKcJMmKVvCGkCWZqbsZ
mvnp5zuznM0srnFhWNIR2aHqT2XWz5su/kaNRhkylmSN5u9OQ/ADsuzjBKM0QJzFTV4ip/K8/7MP
8UH9Lyhh4YRnAjbVEiYb9sb/bIea1zOi2wvj2qVgQp7wODB87hhWxgHxBBddWOZJXpZH4VT23Ww0
6Yb46GmGdC0INtl7NIxuZjpSZa63i9Q3dBPveVRkc1cypXjLb8vSQ+Rhyf1QIWjtRlhvJpAy2iuc
1cEqhsd9p4315ugA7xHdUVCeZ0sJZn8bP5jFiAXF/OYbbrK3zU0TjU/K9sIn7cIw4WiIB8a8perc
1salsSrvrPNyQrVnj8Cf+Zjs8+tgyKxX+3gzeTZUnqnLIy1b7Bj1L5lX+saa3mdEIRnoMPMU5yhM
l253kh6B6OKOeyzKLtbR8lsNLhRPV/7ozjm0erFiRbGJFS/os9GY/vmQA8egVvcCqYaONmSoxs3S
GbcKYSj66OdHepgua5dOQYBWY7Jo4SMtsVJz3eXZsdUGFTYsqYg+C5PQQO5ZJAaYbi5m3pxKd3HS
VhmwH4v/TvizkemR1VcHmWTM6lnwY4emWG/c3XpYDbdjvo24WxynfgwIe04Kx0Fvb+s3x5yLZNqA
dZvBOJSrPExt9UAGtJ0wa6iNrbz3YsNFoqCt7jK3ck3q6VH7y5R0lgtdOeTTMVcW9IRtTjBfsxEX
XTfRfErapZEIqmh9q+X2dy0BbAmmyVND1QuvllM2+Bw2JxtWYTPm0FPpNu9oDhTDUlfPOejLHjX9
jW0bvyDC7aRgTKDvwC9uCh3HpoyvhiSifGzX+8IS213YWsnQb3+1Qi9hWEtSChHEwYSuzEfcT1sT
j2SVwgMYXTKqzzGnYtmMPU87ydB3Oy/PmunlU2gSzdNQklIMAbZwn8d60OGlQ3A2mC5IsmJdl+VN
BQubBMN7UzrrQRvR9+T38n7tEGc5koRg1v+U1qHqksm+DIV1mfKGwcGR8xOJ8ElukYhFo26mm3Bs
kHs322M7zNZdEfENRrU+2qOHQn3u/5adF3trvlx288f3NpVWNrow0ZTNoUCGGUvhvvWF8uJhysvE
RXxhs/bOiwezLNN1FWSuKU8fPNImYul41y7tyjgy2dGd/bhERZ9K1X0VNc8+YifHthBzojBjI3Aj
5MriaV8qz0ngPYfMnfg2lZiiZFuNJSlW9SW3/hQVNWJGS6K+n6ZLZ7PLr3HyVz3SHhti3o/5uLtJ
rzTk+NC42TjK5VRNj8tQ3WjNeRJtlsymzNOlfer1eOx3a0ex3jxPEn0Qghzo5rO0gamMpoPUQyQ5
NOuYbnY4n6rVb1MTAW4qSqfKiiVS8QzXfU13j3dr+ZZBbRFNgVazzSy63njbg2xuWGmrXb6KKQ/j
wG+HFISFaThBtKXCRM4nkVOgjcCeMMwQjT40yBaZz44yPQoUw0p2C/uXLIV1NOTyUrpf+QhzMfjf
YIVWEoXmS8+JhEgOErWRjX8KkaIYFYqBWfBm8nZ4bjhgjnUTmOdw/zCt1T84tfrr86vZnYt+OXIZ
eT3aSc2wziR0dZ4B87yUaitvmEif+pVlskatJsu3s9OWOePP+gOT5RSEuQO7Y2qR2C7atMqFWJZm
XsJVjd9ozw+dlMh41ZVWVA9D1FzgwF/s9lyVxYd0MDuoOWDg0QrXpEyi3AwEM1iDy8oVaU2vl9UR
6Rj4I3QyuuI1b8a4LjvnfUDZy0bzqLPnWzMKq1Pbjl/j9aRAqGXsBfNeVuJXjHVpYG48L6u27nPr
avI9u2W6dUf/j6cntILL/qcs/5V10yfM10XBrhGhN6Q+PWzaeJDDEsa92aukj2oD7YHxEUb9KWw7
9wFmrk9qwQViR+Z2O5T2ubP3+kJXu8ajV0/cC9WTtsxbLAjoBQfvfaw3lP6RyTm4Q6ZehZeB17yb
i7KYqPshRu0/dqJFIVBWEdYUNx7WyoEmD6t0mc233d5Q2FqCVnkmic4z5liIJ8Mvc7hYgIbdQN8y
DnOChPoPIv3tEAJn9uV9+UI1+kOckH5ctXc75sMJ1wxWlbm3M3tCfdIOO8tJIBwqZCuTVg3QYIAf
YHlRgTwgQBqyFzZsPKMxwxGdtnbF2+w9OtF6lJ4pU1e45ytxcx7aib3RMQs5Kte0akIqN695Xlvh
J0GPgaHOGxutUPFVOgNekVlOxzb44xkqCUs9A4/dymk34tK2yVVskVUU9b3pqXvXR7DmTuLbjTrn
EWALNA3qdduqz+66NPrJjrnR2xjHivdRohrqHawmkTXdTnU9HJDm/OKqPA+5G3ejWyTeUqCWQk4k
WmfJlFvee666k/7i3UZB+Em74qXT1DB5cl0uYtD+rfbMXxxT8kkj5e1tPtfQqcSyh9tOGm9lmL/Q
ZZ47MHH+WXAgdykdmwht1YpdtCISYcC1NDaLwaylldzNipq3nd2TYr7zGajszhKeROalVNoY/m0z
5RhNB8DDvUVyX5hfapAoQqjXVqfE7lQF0MRt/TZu6PeRyVYJZ8Wn1Zr3RBStWTlr+PsiRuT6qdxt
PiPlRQXf78j0oSc7RiOhWGy0XrLcmoaDlFaYuXtVp7j4Dlaw6vuibEuW+YbDpjfmzPXtr21CHo4a
yE7kFjDcAYyUjWz/9hiqcHLZSrdIGiL4Wdaoudmndmo/beOfGOcwkRqXhthmJ1uYz5KuA1q52Q6f
KFDvdivnXh3HxF13ZPrXT8mgTPloTGXmOLddZTsf3HjkKM01ZUQ/p0tQsxd8mhhKwfQ6FBdZF18L
xJV1znIphCEPdB/BzctSS/V3mNtn5mwMsRlOIQQHMjHOLNjMS9uJd+VYz02DQL0lZ7E4UI6gQjsN
s3/27PqnchlPKIzPQiMH8IpD6eBf3DjettBKJQNJmTuMjJ1TO7a9h4qg+bEcPO6Aq8EMfDQrC455
s7nxSQRP5qvnAdeTVwT5E+lEhHnW8bb546lfWcGbisoHu29eVM367y01Z8pbjqMOo3iiJkHw2yYM
Dt1O9uAOVL3F10gyaurU8lQU/b0S5hBvaHqp0/7U5HNkvu7unGL5mIfJAlRhLNvQT+ncUpsOHhL0
mXeqx4UhuD5155jKfn+b3O20dGhwrHX8N7n736guA0pU48ZbSPBePnPZNMe1WZgk7Y7oYSc/m5zl
QRmGe2t0ZbZ2wX3Um5KdVj4Pk3kKO4SWtZmnxDPgQOkj540uEWWoETeIwG46xy/SzfSPy57VgfiQ
EapgqZyrdr6+wx9ylGYw3QU6//CuW0LY1i8OU3VsKmOPO6+w6YvGh3mC7teD/6SiInxqwva3W9n9
mciehGmfD0uNcnJC5Dxgh7oxu506Ke4HCu2lqxhWEhgZavntybKBKrbKXFBDP8hQk9lvO/ROrpdf
Apfqsy2PtYU8bnPGZ4ZbJ4h29akQng21VkckwxkfTbOa9611QhVrUmXu4tYfkJg3HCYS+C2pTflv
ol9fhWR3oAPpf9Ua4UTpzVscWEH7bGl1bMfuMDyAdtpMi0HlwcSsw8J/zIiTaWDsL4vLhBjLuEcj
HvvWcNOP0zl3emYuLJL6jmPe0uO/ok98s/7RnNam/qXwXcQD9aDNWBcxyLi1zdvGWk50JQ8uzpeu
f/HqAkWvu+BbqI7KxEtVbzeLtP7ARl0rtM/Icqe4eUXT9oiBLLNmdbZt4JwJxWwsHONpq8o7DLpx
aCJ92/xuT1pr/9V5Nmp9NUNMN805V/4jlU51dZLFk6msi87HN5qSZm6ZkkIrFYsCb9G65JfZifab
WVoXrAX0a1FzLejb48IY8aHuHdbRFhwap03AgF8W7yI84WSO8GXq6Np4Qc5zw9QtVlUe2vGGnyO+
ftK23YtzxJ4mAzVdpsbEW5bzefP2rRpywnbtp9K2blV9NFX1IFzbijtopXY0v8vWeWy1VaRNGGLw
tXZy5i0rneDKuKM/IFvx80wolGev/L0wAMOvutgtujyd+oBBgu6P2Xh/TXMd4tJE10eW55pc9Z15
pO7ofIi57KP+yn0/Sq+6rc1qznY31DG+OtHkv9kZSOB986MKwr/u5KWNbb+7PFlJJVZKQydNXv/2
i/zXNTAxMys8mtexGLI9lcpdjv6WFMUbvSWyeJwM20fVdY/jiFB4YsB4OLr9pQmZzUZjVJGYh0ev
2l9F5L7Jxr5DfW5fbWoVB6lXZK5zCYbeuttytNa7a50tRI1Ox3gWadIT4xvB9WLfV1XA5SeMElqx
Gpj00FjYrDoRS3RqFArmxbBzOzYsLL2T8aqhILwDVo3iPM3mS67cC2bdKPELhjKYdvlPVfmWGu3+
utm4zEJZH5ni+NQ5ErVmIeOw7G4l3d2FO/fg2tr+ZV+lPr5R+Kmi6PPbPTHnKAInFJ+9Nj6sPa8z
Obo/teFk0mHtcM7lrfvWROVXYPBcua9/bUFP4Tuh6l4LWo+cVsDAMCTWtuNTGyCgUYXi7dkObH2i
BX92mvo8SdkiayJXZ3J4NQGGi8QUBECpnUJHavNcVtXTpsfPar7j6vbnhTm8eV6cGTL4x64tYKC6
JoW5jS5qMG6bQaW7Uf4xDNmfStuvs9nJDRq+ETugRpPl+k+9JFQO153XnUjRRKfGEOrEb5ZTUNzk
pYaNKspDu41BsmOkT4SqnshKJHnIDp43yFR0fcDuWyA4JXXVJB6HjNyaKs4JRnpz3aE8yl4UhysU
k/k5A/s8sd+Fk4ucdGuMlFPTpFPydr4/osMqPG61RATeN2y8fH5sfHs52RiKkkURo4E2nrsoxEC2
efS0QiFd7vIrW23MD+58KrHepKus9pv8XAWuvjhzDkcwZ4HD9VhGoY2YbT7rGeU28DJEafWnt8ef
fKBacpFvT4vLMi3fBmZq8RtdPb4hf0RurlJPBD9tQ4LI0w6qi9+XqLweVGMiRzOOnOo6d2iOx4h0
wnAJcNuICSnyfClbfzr2Y3tetiltvK2lVLLEjdkjPms6lpGhChTEtZOfpr39x0St9VL6flqEtAub
LoNsLd0Pt4b+3C2es8hfeyD4JJi4aRaSK+NS3LkWC8UvXPzv/X4aTR/53iymQ6jG4JJv+hDIJTo7
03LXTPprXZyk7mqfLsJaeO62f+wr/eDma1xcrU2EIzRxZdhvVbOYR6OrnXRajC3zv0NE0nG/uOVB
N45Bt1Ezrkwah80Iylu4tHdjHciGckl3Db3iKezd8KXvVJp7sEly+LsxRTVWFbEeeV3hdNEqjZCm
nhiTSTsz2FXcGOf+iiGpcbnDIQGeEWJa8UBZliGkQZ1vRVUfZtd40spMe052VJQuuMS17YyG76gA
7JuC/I/jlMdZIL+bhf+tNGQ9XkCE1HXxyPyYV7ESn0roNYcZAXqxDBoz0+v0x8ANatmMdfLxS68G
x0D+Wu7j3dSKYzgHOI5AldyxSKquee1UfzNKwduZeIVO+RbiQ4lLr79dMPfUtL+eao+k92bIusu4
9C1Nkd0xnYpDKohagmmD8FyH3V8wAwYfKXCUABMPOhMuUQO/UT8YDcp0wlAcjweSY3RjbnDMuw2p
9zgUNxsLY94Ck0P20+h1k6Q6RU4jmt96l5lDWMyt16kzRnJ6hwGI1K46fK4GqcXLfll9Tyf7YoHx
7to+9PQcES5eZXFglWtnZKXbUfjmqLeZ9SYd0D/hGfJkbs4Qd1Skc86s271g7TfegJMJ557pGFmg
rGcRWcWlsn0FbYjq2DQp+NZ5f12C8t+I6wR85Dh69p/IXiaaQjTHzsz2mS1yGpFBcZ/Ib4E4OPQB
7vAAoVvrkTHrBTjULtFvuT+cqdh0Nl4aah373qRjFTiKY8ezaXn612lpH5WCqGR5RJFZxxJHC4Wj
92RX/Cal1meVz8e+dJ8qlf8wrJv4BaGC2LPxMxlTmJT2eFFbSKFTUOWY4BbCkQIV7YqgYgiKrBxB
u67vo3cnCMLAJ1lhelqsvjxGVv/iGJW60OoVN/NGlnjnXdH0kXAbd7qZK2TmQNhNYgkHCKIy7v31
rrIDQCQhZVbnVbZMqkN6Y+yZt1HALBviUsNhYY6LPrcG8OSi5Rjjr2qM6GlVe9pv7ZMRorZeq4+B
GXO3TE3K/LE/2qvMOSCWkpNku8jGeIuaN79/mTbUTmJ3HwNrAWQx47312rNc1jeULeT0DVt7bnsj
xTB2rhzB3xTDOz1lnfgzrq2xH373A1acpaRaL8e7PTf+OpoBtAypz/YRU6+51NjZdY7FqwiGAwr5
kwicqwnqBCaO+8oZf/d0Y1jtNRrdWXIszIdANRx4tgl+0ttJNL8xYt28DDVoYdGmXQDyV0/mWY4R
TWWUH4Xpd1y8EPlhjmU195ukLdlTIrB/jd345gzlt+0RdOg7Bnk2veOfK+Gl3rpUCIInnkr5y5D6
uc39xIgQ9tT7b8dr7yJb8PpzZ/+1t5oI2Bbz4LJYh1C7v3RgrZkjCVaoF3xeXgBV3/rdl9q28hTG
zSHIPSQVvvDiDYNVzwRlsx9j0bvqFjdFSlHLZGBrRjHiQRaouToIc9dHa55ufftjdXsz2ax9jBUv
6CDUfj+qKyIZGV8jtUIvEeSRGUJG8iSWpJuvBVOvInx1gru4n9+xZomci7eARpHkO5RmxFLp1imh
lrkxhuZ+3AVZIgsHEU05zHZk4ih1MVjo6clogHq8XmScLrTeUhmQSHCjjWabUynEZSlwjrjzb7As
hnkM3nY0TSuI511+GSU/qlfjo+FCv7V2RychhY795ho4ec9WpE7agNdZvyGJT0ffr2XmaitKqr+k
/n63vIGkt7Yt7kOQ2sqtotj11rO9L8d22V9QcwMHzcQF5LYXi5lVYRd5ke52TQtHXzCOeX1szU87
V+RHRVbOdqpvgDGpkRQXMA711NgUbIQD3rp281PRbQeTjNHT3KxhtrVRBwJrDVBQC1tWi2MjQBOD
ZcckxdSAxEDrhvJE3wFbILc2l79GpItjVe4XnDecz4HbJ2vrGnhlw28aK05r17nDkGIc62j9hqaW
z1vhpUXJXaW7mivA5WgaGs9+xdawzTamADEm+GXXDDQ3PG9W9zT1I/9GiMsQ+c/eGHxxiYAkzOV2
E+C7ipbh9xyG3rmyjQuSuBgsTcIq/ZDeDyzZvrkhdXGZv+qh/taG8QfngE6MPG8Pvr7Z1mAiJV1f
HyRyH3f09kMZogPhnus5mmm9OwXw13pOEecWQFexUcJ1h3qGZJwK1RxaU8CoufKGiNhktVc/Q/nw
qXq6BLu4w+hWJMtUJQTLuPgiySBFLv9rIiKChOyEC/3JpxdJcHA08/iy1/OhLJvowql2NKryX7GU
T6K/cuiKNjDMbQvGQ/8MhnWnc7wJi+H8rvrx0u/mbad4QcLulyRE/5OX+zdpJcEge1b6xNUnLfIO
TJkVfvfGRqIeED/49Ehws3vqgoKLr0RvR9z6VYyCv7MbkzmAshiizcdm6f4e14kqU3EicVWPc36n
IvWz63pM8sn/3kAjcjwygKHO3T41D50zdAcMuEe14zCxakDHwQHuG1vvtlvXg0lWw607qyi1ej66
Wt/msYdAHEtivyaEUZKtgqlAH8w5wIM0fguje5V5d2qiunjx1+Li3JtM+Iu+g55ghjV/Adp5hvBv
D/liPeXkrE05J3PHMwBtvGysW4/3VW+OGdeK6I5tcX6Z658gaJ3Etww3XiLGI85ZJDw++fqpIIqt
gYjayDBBV8djZW1f7jbSD4Pdd6H7OtreLzvf/QtExjlnNyR1i8KvqU9rUBe31SB1vF1L1WHnIfvE
m81S3zfl8o90GSduiQNK82V88hzsZiqHD5nfxoH97SNJXcrypQwnNgd/Jsoaw3TfLECakJYpqHVS
7ZyKcm1IWMBhlkKVDkkrhyKNNI5vH6gzLO8jH58Nb/W/DpqD5WJsMT1NAlgdPnc+Y9O8aMnKYJiS
2iK5pcp7gtBLglSWwnnC72bfLtxnXcl92S/KzDyp35jkqss/2jKwAlYj9V8zL4e6KjfyMORzvzo7
KfPETCz0ehbm4MT3ulfiLMiu8SVXQGt0cW8ES9z8tYeIoqjjsDE29BdiWo+0iltc9bI/94RHuEh+
WJ/+hMt7tbIc7IqCZnhQtlbZSGgIEUryDcTVPdpBATjqBU2GG5KIqvZbgBmfNKBxvNCgkTjESPUR
kgVvObmvV6csS280ZoJgiIzaAsBLieiZtsFk+Sv7M6Ckw55N9jJD/ECNIdQBQ2YS/Djz58DwGBZT
f/s77IHXLUusO3kDFkSpOIRcyDTHewFbCi139kf7ppPwVOI6RtomUWAuJjJGkNFANzYFXHVYZlZv
zgmR2xde+temxRkldxurmlZoYqRTwUxIzxkzT+R13O6AxeOC9EKoB9joPgmlB/uk3X8LMx4zIXq+
yj/ZLabtdRmyoQS1qtNN085O9LSxfZELrtVtXviyRUBi5Nh+jSDuWg2Bo7dD3xiXIr+GDGxluon6
wrwsiF+ykTgO0ibyMCC1u+TZsSo10gDiQHyggFNNwBNpP0csJm+uHr880GZAgmiH4jTeC9oSGYav
k5Hfh4q4kXE0DxKTRYb+j4rKjqysXws/Ed0EXxShdmiD8bbkuq2Mrj3RV95UyiURlbUSUeEnPNPd
7+q02qavFTZZgWEt27c1cooMZOzEuJMg3GhtB8e5ctl3tiBiYzGFTPq9f2/36TWv8e0N1b86st+C
bQOLs9tXP+qXc982RKQxJGRZLczeu/e85EObBJhnY68KMCSXRIoaZEldl9AUnFEs362upxLbNy9s
uioZ55rt0gp9IHfmDQj60Rns+xVsPDaX19wt1jTnME7MAQFdv1InSEYdAYNGx1AvsITtl+/VBHpZ
bPUguK1R9wA8bccpHJ9nCk8luMX3uYkygI+PTzM0iIJa3WPYyDY2uxktv1m/VC1RSH7/WTGUFiqK
4BSSEgPURxM6edd+hLrzY0T+9E1qXfm/xk3Lcn/3Nkmr1IZfs7omrxXzeZ2j734eSTvRb4POrUxU
7nvHKZLZI2cSQ7Lv+5zIYdrownoUYgjTmUa8tlraw/lEXVxU4o3Zn90lbP8N9P7J3r+QWYNov1a/
zblHSh96t6blv1iR8Y5M7tLN2PQGj4NZaQB20u8pP+X6uLWa7A3TPzUTUN0s1jvJkpn7l1lQncDx
IhpvMCvwOBO86HHjPgJy+Ze8kFW8FbqIQ4KAcjJ1gGz2uAmnn3FbkDLU0ZNdg5o5Qp6taWaQoByP
pEdW8WLI59oefsgQNVMYgmwI3GOpAB20NvuDbFhuLXAverdTpP3hWKyeDyBZc0Xbexzt+2Owzaxa
RVKfvXx6jS0z02hvLEG8TNRQn7Zb/dE24+PMUPFU864ORu6eljYUCTFx19amSJ023zh23CRwBvdK
xSEa2IZny3zqG/HHU8Np1Oq3lk1K1+FwHOc3G5JhUsR4fuHVPTq0oDpXTiqeGK9xxib8GsAJABVJ
ggvUwnFIO7AiWYzrcD7jg6leWtM8mnJDBqkecw3lZFn9p98BJLYKgZrnDYmHPzlTrUX4ur1/2eX3
DNVxaqA5C8m486l7rv0562pkHpJGIKcDMKynIQ9ONVgvlYZP2bdCF4Ymvt7u7G3cGpNRfTfKnmNQ
Ba6FpgIc3MTDrh8JUEkENmJPyQd0cKh6bFrVAbviOjF5KjhGpdln0+ifdhOuZKPgUnn1XneajhHc
KnIF+FsQqEw4Z9UHfyaL/myw9k8vOMh8+CI3ZI27a4CFbrZb5DFrStdZJFYNns28kd/FsGGFhDjs
5+h2uk5VXq5uE9eQv5o1uHHw2tcaPj8CdIjHvLnzgEtOrl9dpFvRLnSOOOBDj2uipum5j7XDR2vn
eSS2CmUPP69TxY07F8fGBV/zdP86V/6QlSR/xWbS7FwQXkDaXjEHF919V2SUtFRYcBfeK1Uh3siA
RKVy887rJAAYOjNETsdnbhhs5+VKxhYnTVrNM0oOPRwb9OuHNh8efXclw4AADgP9OQ/5XrcD0OwE
aqfbz22sLVgfzjFmFP+e/Nm4cAc36YArxAJIm0G+ByzRd5vBPvNARrprmpMiEaX60o31ZC0tw2jb
kSVnA3+2q3OEPf4pcbomhr+8j4p3PXO3a/rJg6/qzycpQ0q1wHnqyMzyc2cAGdPvszn93pcaGcQr
+tIW1/NmzRhNjAPhI1XWanztU0c7POW3dg5m5sAeDaFL8tFGjeMYSdXrIC5DwuiqyKTjnP5IpyN3
B3Ym7seRaCnkSMjCWK7fBOVRHo+BS3pQTUxdfeuXy4VC3OT+Gr2sFNVrU5ufRdQw+9qwfpaGDHZv
sUlqDot/o9HtmD4QxLmR4hC75v1tW34I1vZ9s/D4TqhigpHMiZ6At0kM/8B6/Fk89WZ9aVbqPxfL
bxKZ/qENESnskQJggf2MzUl9TAE5H9Z88Oe6yqYe+qARbEfPzbPZ+r2HIRZkZ7rxO3H0ZhQVVhFB
19hI8CY6dVsuAuuA/WPm24h/P/G3TOeuBjh1n6uN86dqi3T2ptepFu8k6pYpvMFL1+wGGiQU0is2
OPAYEFvKi5JM1qNXfzjBJg6h3/wJGLfFMDE0ry1hZWEH6cPhndoBxyaOcbJKVZsozxr4HsAKLUw8
xRZzhDpbnAan+vLUw0+LenOqeyafeEjhJqd+mx2xPUwZYub1Jh/JnYhKgiWwOuNp9wTnGbEshi/R
EyIksImOo2p30o426rpF/nVV9241uIX2enooZlD6oNmPTT8/r/1ikbIwE+vUsAOUoXmP+tFcu8Mm
rweY0Yg0bKefPLoOxULQc9Yhgy0qpvuVSMlSe9s+ot28MUVwG/Jh7tZK2oS3BB+TY3fHicwbM8QP
u36HrevdoDL62+/udFQR8yvM3flVSCfMljkIY0NT15OU9mRvA9Xf9hXhcwFT58XNgJJr6FBbz+Mh
oIYnvK3HbN/lZNyR8pmskyEgIsm3KfMr47F9LqbvJzvyygRY7cC9uSW1TX2FzyMzaj0/bPNjaw5M
+coDwkfK/ssa+1dT/CUEBcu3P0+ceBsShmUEv4GXki0auxrJQEuaXDUR33hl8ADiqhsryMURKwoy
7J6sRI+XWnutuhLofhY53bmIbPI0x+aizXB/UITBPMxO+dha1mtohsRVi0U9r97+QradgAIzXVSb
y0XqwSDIFVdgudT3VuSRIIcUiccLzUOy3aUfQGzX3LmfyuWZzIKjo3bjwyzHx1aUx93bu9TZiYe7
2nxyr+x/7c1wS4zgAmUZfYS5X+J065Dl0dQcGDd4NgciEyvUqbL3prMN/gSui7LYC8BIQ2+CmSI5
ojCVAgKX/v1KKnhcWY+WATbqEjkO0d4TisOLxW+HRb/efqFXbh51WxwgrK9pne5NSfhuUpk19ev+
ZvRAZma5FbxyJFo5+apxvu4/AWX5WhvPZdvczgT19k0IqhtWzsX0akQ9QUBC22IkbYUEo/G8J7HW
UdIidt4m0Px5KwhjC3SHaG6XCcANuT/eDFDlrvdrsP2Hq/NablxZouwXVQS8eaUBvZE3LwipuwXv
USgAXz8LOjFxJ+bhMkhJp69EAlVZmXuv/ZlL/TIaOPWg7r11ym/OHqP8tYrSQ58Y3wvgrQbNtHc8
caoaOqwmcDTQlNGXreEPcxG2rRsVPUqawq1QWy585IDluZmrZM0CGp+s7M8AgGrVuPmNFB6LNTjV
VpRi/aal4WvcUX6GWxqEh9nMYCzfRkriI7Fw/dGuB7CsnnfDarD0XBMSx216nCCAqpSVVIU3XaTo
wBtoH3oeg3rL5aUc+wtKb/QuVgHAACB1PFUI7ks8bNa+y4aL5pXZTc7N3lbuQy9rqj6IU0eN2FW9
n2+taLVTMhVy5dKRp64MjwXIGTAhzNXrZmvS9qKh4LBI2IX/lIaf45T1x2JftO1BS6LnpvcfzYWH
VfU+/VXGHq2c98TbohaY7DtkplNtACdGfzWlE5Rkgi7CbtphRmsOvqBv1mf2G6B4BklOheZO5Nm+
8ZexA3tf4cltUSfmiw5fbKXcMv7JoHc58p22JVF2WBJOaqRUG1Txo/wk2mgpjkED3Ql8GQEpuW/u
7dgYe12AqHJRkyaqQZdCabUpLE58MT3amhRl5mUIk307/DPO81FORXyv4jHjtoidvZx2AKmmf16r
PxJXvUrCuXvUGfo+SrNPucAM8/j70mSPX48FUnE7hFthRBpi7yrio4biSvsm1O6W63QXSKs71dX6
XS4P/33ddO+1K6dTa3rYcgh8YOhcy3Napftorkpaw2P8ZDd+/OT3oIUKx0h2jevaeyoo2BquUVTX
uuLoo8cLoXZ56Y5aFIiB7h8LEGyYkBPm6PnZhXXbvP4+9C7NIs+KaHszCDrX8qVUIWUvZI/bmCQj
WkGzfkSDXlsKr8ToRScRevMrHqyvyijD6++rfAHbhUX0oIhB6hdbDFSsGxs4DE96Jc+eqjPWbens
fr+ZWFF5SO2LUVqA1sbWfuqduXqSFgMLXkQ1W3PRZNcsTYBfG8ajCdb7UavzkxXZ1VXT4/wAk25c
x0Vn7Ur0GYhV7fHePhUt01CVTKu4d6msp7j8oA3+PKjG3cg69AMi4k364BawWpb/A/s+7e1flzty
tTSYbeiMZVOPp26Zaf4+ZGpiutnU9gFgE0Q0rIiastrztDz8vvx9KKR1AWbCyAtgz6pPy7VT2P7R
7zHxrn5t200jGEO74Z9aTe2D8eE4dvYgyT96gAbmw1LEcG18TIZ2I8UKGu+YvI+1JVivGnlUcZa8
JxqVo9cT+EHX6j5ROW75u7vAsVV+sk3mhWZcf6vSyq4Nzo6XTm+/5fLKnWYf5o8/rK1ZcWp249eC
ucJpqLwQObnnPKDXXr7z+9B0nXXKc/mGOvevhorteZI0aXTPMV+bPCk3PaO/e14rwiw77SWM5nw9
eMjtcBdVgUVTYGlavFZehMYM+/p6HIcFCbZV8+zfShoKN7oH1s26uQBtbtjU+y2HIKB9jWaecHeZ
JyduTTzn8q8Xm7SQbRoXrtE8J1NcXXW3ra4dHJnSl/6pIFG6i1BnTnEcECLUPf4+dFl1LMeaHrUG
62bsQlw9XrItwt7GwyWsj7zc4cGfPrHni6DExPnflzPqOxfFmC20h1YH+0oi3drzx7mEPIPcbfa5
p9Bn9WuzgWQ0Y8RYQx5pX7zKLdcis/vXOosRL8CcYiteox6Pzk1ZZO9+ePRwkh20qslfU6LGDwPG
mUcxJyfs+YrGtmCg4o71IXdUAMAnfRRu6AaxNEdGhOBEK4ak7AlIadCEAtWLuzfdLv0f+rStwsCk
tIItQHcHgPfIbjEPzbSJHHXLGucfzQqLMOauWym9FCgJuNOot+wnmie5pcsnNy3g3tZjQP2snwRy
oGb1+/T3wcwsXNhTjukhzfzdGL6J2DOeOOXHL8bo4W/WwltVQRItejVscw/brlKtebDKWxyrv1Zj
RCdvGKG2d31xrKv+j6Yx68k6qkP89aZxnuQzdDG5eFQo5d2+CYy2mo6WstOzMfa7wrXuHTvqPRsd
c8e/1+0tqeQTysCViElGsPzo8vuQTWX837OyUn8rDduBA6505WZN8o03C10pa+tjYab6cejHjuLc
jO45HUSm418K/cxfzS9ZSmnrPDnIEneOrg07rKDp/ncdJoFuwXQigW613Aog9mNhSaJr1A72I5yF
6I6C/9+IeGUhDYH688FjIuA7uR0rNABth/OEu6NSLXZi4vyWjAOK10ojuWhZHAh5w+Wk+BAZvQc6
ihxbo8GOO6N9cO02Ww+j3x3xyaMvTdtXo7QRMfkU9FWVJO+hFpMvEDdqJxwIZG7ifdg5DDy7Mzi+
1VN3ioq6O5nLs4XFHeIJuEcc95lV1x+uG/c75PZW4LtoD0np4WztMUeUvdLQK5rF4++D6VrQ4BOa
MMuX8BFxO0fxJmXp++8HcDHMO0/86UKTSSq79lXUO9W7HeTivLs5ifD2YWb9q5vyKIrqT1HDQK6w
Tb/08biY/4fHVkTjyuA/OQGpNTdem45UBzSGVK2Z35rFRMHN9b92hIC+TDJE7IC571ZWz9dhYjKj
+dWnHU/txs/HYduk1k8OqHsTDwwU1/aIuiPscypdt3XWeMHiS1uHdNgZ2gUd+zu9XPNaa4N2KZcH
I6NXBZmKp5Yq4wCLnvnfSx9gZsBc00GUgeF7mOuYkXaZHwd7MV259SOmNNjaFFg7YXK6LVsPxc6C
qxhxYjwZCKFXHjGJp18cyADL9fT7I4N083PioFLhcqicN3qnb5VndN8EOjxXOljIXlwcU8ZPptXo
e9MV+dp3Q2dlIjTazjZdnd9VDs0EegooezU65jp+BKaW703kNPuk9RdOgZmt3O6u4nw60ShXPW0T
1Z3/e6rGIQB+aOKJjNGfyUx/LdxJ389xN270ippcD3WxJReIdntu66+58FhpWTczkxKr1LKd37mP
DCZSXGDMDsuCdmnnu8yKckbHCZxn6j3naaJNc0X9d/HDtt6xXltEe2Tybo/pUWnsCEOv9vlgw2ur
RLw1tQ8ScuX13nNjXB32HNDd7XfaG2In5m5cN54nz7HCM2fb2syASB7gIL6aflPusxy0iW7kLwhC
hBL3FMLyqiynmVasRO3HgXNrlgBSfG6/u5T6q+hs+rs9E+zJlUhkurg5Foz0lU5JXCnjn4V5eRuT
bXpCDa+dcsYdnW4V10GMxSqdqUyytD0YI3o7Rzj6ropkcv59MAQZnED4dilLDMOdsAumIX3X85Zd
Di0c3Vv6/tSPkEprGusas0oRW9sc69Oapelfi7NmN6vkltoZG4ht32aYkoi3xKkeNCLk8zzcthrq
dAMUx8PklTtTUxfq1XFnAjGHj1deMtfio2OdM1HnKgmFt836vUIW/5FHZCoIzUWHx5jXHdEiqqQP
t1jA6wseAe1QkXWw9+a6uzaDqhnrTNlzrJZWWg5vrZTobIUY30paI9+lBUxwebJ8BdwySpoIqwbG
Pj2Y0QBCjs18gL/jo8R+hlgdrWQ/qxwqCM48dyA8uCsM48V3+BuaLHxCJB9M761d1+91UuqnjtP0
2qnr6X20tMOAXRQILkr0pvTUpU3dNxnRGuAUMF6ob8fdnLRylTYZhAR9uYn73H4a9ZEdUj9adice
s859tbCNcYJ0n0wnKWjYMIso9Ka+Y9P76FJ6n8kQPfeO0d/qHh8cV+HT7wNulQeVCesEr8lDX0hS
9ur/Kx5/K8jfryGZdBEc/GsGvX7AzYkbMcmKP9ng7Z0syYK+VX1gjpxbHTt5jRdlsa/zLrOJhOek
110ziA1oC85yABhYLq6Z1n+DE+ZjXWBBvw/hxJx98se1OZjqNk4tUDbwozjrGvsuQM9s/co46bob
n9rJHfaRk7brkr4e86WCtKdlydJFKS+sfzYGhmOs9WcloXGumKNd4yjWLz4anRBgymc6d3vg0gn5
I5XX7fOunDYJAvTPRtcPTp75L0WXzodSJt+lXV2MlF1YGwb9ZniC4TWc5CTtpyseWH83jTPjr9LQ
YE/KaR16CTug20SH38qyFvF4S4EecLMp/o8lPUAHffwdvFJ/hacPrF6nEiyQHR16jVarIaeegxAm
n6mtKcEWClDG9TfosbUvCBJadZVWQWdsqovdNIFmNdPx95WeyaOv5dllap5o0bj3VBrhg3DF04h4
20h8lxnAzCDRhqjZFiCy/Uw6m2Z5+fs1f2DLUMNiSp4W3lZeN/pJpj1POa581cZU7pbor/PvQ+U4
1VHxG8Sx15y7/ibihuIONcZpkr2O6gneY+9748mvGcCSzWltvFCaBzRDXPt1OMKSlVP5xtvDPLya
PpM0trlL8xKsqmIY6jBMJnIKd5hT2Yhge/eZdINzRUfvk4OPgZ5ioLeSIxUC/BVdEi1L1crr4/ji
QiArOpV8lC3uCmjyiDWX1B9defvWcLqnWjO4YzNpbOwagZCovOKc1NZxxHPHTNI797OTuSvag3GQ
dCNmmlIVt7k7hTgnX80Ga3c+TJ+dibkrqsGUxvZoPTi1/5JgW4U8MPuYmaVzfSvIKwxC3WbwONuO
utAzvk59gl1dkv66z0L3H4rEMpBmZJwwtL0jREKykQ9pgIiN4+qQ0PzqZm3BbjeHTmIVb718QUma
hhMU9tUnAOmfldtMv8coufKukMrgNgSfaf69dK3oojdhGcwhYYIVuowgdnL31OAwoVXjz3T/efPN
nmm9P5nyljGRurlD+mgpKYHOhld9yupPWx/YyKFPP45WDuwrn6ZzGdKaCD3b2EUTAhZS4jVQ2zna
HeXL2+8zsDTDLfbnZ2xo6lg1tDtdh0SIdln3OrjO56J9D5PMukIQbfe2M/xEKa9+ewG/Xx+UZu/i
GGg4U2NguRVyJq1iLs01BOkDlU/ZYdT7v98SavC3GrAynO2ucQSiuw6XZUYsK8zvMzMxhx0khteu
jqbT/x7mof5/X3aZzSGS6MDNfz8CKX1b+023+t+v9vubOsuYJI4R2/x+QyYUg7o+pSfVhKemmodP
nbyhdYbBimFPluwiZ45PYdtPZ+m0jPhx86CAmh7mPBwflqD6qpHxLeyHGu7vV9X0zUNk8P3RtHkr
RbH+/UE7VjZXsAFBzTWyoweEbm3G94ZB/blaHpLSRRT3v9cFCkDfyW/Eko1fhFDiXWja7qH36W6O
A7EQBYlO8xzPW3B8fzXdeo4T7LcD22iQGOoAJ/cDnQxmfQttiqdp7jq1sMabacDlzCrt29mqMZIk
oHlwEI75lI4PdhQ9SCMenjsxfiaMKPqWMOW0CSI2tItr+++M28UuJimvdq2L76TRDpqPt4YXDgd4
XtdWJvZFPurPkzHge2OA3BQWyrgxdwJVV2fON0splnIsy8r5oCveec+qPlU5Akzi3LGP+h5BudPq
qzHqv6swV8STAdzF23LQjNzbrguBoBrlToKPR8iTVlEt+h5iaC2ZwzNA7/Dsjwvotcgg//EKIdUe
w+1r6CI1gR9ibxRU6ESp+pi10b0mSG5d67HYGPT9YhJ0TjXGukJLAtkgqtRGKAytG3dbq/ZujTND
u6nEynfnN89mHGiTX2Kk7ZE224+pMdC28n5c2X30SniKzpo/bqZeoqF0+2xjRiNxLmj+OVI4QW+N
PgYc19zADlr39OPWGF8JNEKL0wZUN0jRY7zlgoF2mh/zOKlogWHmisvqLvXiFHd0KQujIG3EaPZl
lH27srsXuKRF6t8is3lLcAgTF1Rcen+4eHYDINahZ8UWhh9CVIeG5gMgAbRKMly1E459ZOkDqi1N
vchlhGKRCoeuPUk2Xa7qczrbR6anM2z7qFsO62uQsOqZg+M9Aim3dM/oqGvqCZy0z4wgwcwjfK3f
j1Qf0Xi2U1RMWFC9UzKzY4FdRbuR99u5tZD3ydy8ZMlbWxWvzezRl1iCpRrN3naJdi6dKHpsGga7
JdMb2kkn+tA3GeIXqHRPHb2C7RyXDHTHydqydC9Xp0mQXT9sQqcv9pxitG1T6f8ae+fYSMnGrjfP
VVEe5qZkpA3oaetq9b0rkESLqL+EXfun6pIvgb1xLSNFQkxsWxzAIw/B8kiISet8j2mCWWFo2+0w
qRb/WWpssiRAAdxwsCn+RLN/knXym2rFaTQKsTXEyAKKjKtxNry95/04w/SPDZ6WgWH/q7+awnsf
6ZLhhaL33k7OJddUsslCZFSYX9mNrBmzVpNyJHb4LbUPUnCSHU6Bu2Rggna++AT9SYhpqLajTioi
2JNxjaAoPCBY2YpG/m2kVj8wPOUfnKYTyg+ykCYPM0DDnKiZu+NyBZWCZOCmdQ8yR71ZDvaJxIoR
tW1kg1tQUwEe2YvxbkvGJTrZVWGmT2jGEYUsTmVCiIyHMYOyPSXNx1BOS0QH0BGrD+UGjW61CWVQ
Gp53BRrI7FE6eLoMPzBq7Y/f09JgNMz5SuVQNbNhj/W+COYo28pWv8Z8kFtRxCk5ZiLAbQFPQdrd
V9bA4UPGjuZlfmvJ5+2Kxfv4OpR2vkdn6CMyqq2tL8snW9ndoUijazY0EFWGetx0FiNyN2MUSD91
U+cW6+LwpBuhSZaPs6nC8d3q5ckfip1qq8PQkWpW9oWOBmRoV2OKMTVEQ5D6SxiUpyZ4BEI8RAer
j4tdIlIW3WGcoYTFPyF2qSOSqXIjOwzDniq3Q6yZh0xD3sGhbUuDzgwi1cOT6LH15uZzPM6C+agT
GFWLgiY25NYZB8yvGof8xA5qy78Mg9g5Y8GkrlcEF47hvan1cHH92MjemJhwWr1O3rMIqYqfIG3g
WPc7nH/+66SIhYlKvF6ectaOLz99jeNZ558sx+r3UYcBuGIGzp3NJp6IHp2os67zaD7qUXzIFdIC
XV8iUFzKj7EtNYABMQqlCYW37dsnL1RfiGYy1LvWQ03+WaQioresHheCwcwOV0m4CnsP5J1ItnnR
cXLFFiCRX02jgUzKbNJ9TnYRzjMWRFReCADxLafIBljGWDGoLp0EZG3BBeFyJuEmmfAPTFFPCKR9
mYC4Xgw5BOmkbyNDvg6+ST9Q8NdaNZiIprqGmbI2umuPgVEaJXynBMfj0tIfSK9jPG7i9FZMcp28
54TM4G7NcoHHg3oCbSVeOYlCyYmyYzzUzZnh3Xs/DaepDEUg+vrLYxbTlKx1y564yWhxC9ymzLHb
CImf4vD8UWTpQxbjQ5OzJ6gJvnvLYYBTe9XGreU3mb11UEzlian5blLdk+klR0tExWawrSaY+iNO
UxSlE51nGCH+yW/lc1a479VE8oUxPNcdaTtZZqMkyl3GRH394M2zsZ0F06ihqH9y4mjSVITbTB8M
FrpNIybchi1GC1pC+6KEOMCwmJpuWoYjHHOqxL31yh1wTzZa4GWLjiJ1gDoYun63kceSckcAVqIY
mqZj4NoGLgYr3fmVjg+WZZnDvWBXwulJDFrRlc3WaML8pCd/JxMljsDRMZTCe9Rdgwk8to9q1njl
3AtW3k2iCPr0oRgjEcHUjy8zmOwJIRwFc+lzxiHpGbQJI1USrdCnV625rZ3oLY/R0EbeSyKoSkd6
Z9wm4XgoIz4UyrFuZFpaxeKzzSknUx9nsJWZ/xKbvtO1Jp3kkp4odZ21FseIv8G9sv09dk3LiTbB
M1HYW+BhiMCAlGo0ZBgEoDdPvKZBEEwAaaI3h6xSEfeiTmM8B+Ej1FtlN+1bZ5TPubTIZBSMswfI
tqUw8YxGt7jQZ3ay6SRLFMx2ygzdm/pLaRX1hXrUxsfodweBnUpgW0SruwxLv02VUnJA2AHcQcxj
parvWpvrh0bHoNenA8yPKGEEUNLIzMtiOyznYzPs4Ss43rbX0cfbxvhNrO1j1vfXwe70Q2SOny2s
Y5n5JkFS+qfzZIBFu7ujj+rBgWXEmZSdR3+YkZtv3MZ+EJmxGouZhKAaREVyNuo5OzYR11TXJluT
1hmxOvbiqMdeGUvtDptlX3/1TitubMa4L21YADGJJaHOsaBunR2qc5Rvd1imxgbZMitF+Fr36jQ1
rnWEE92sC5LVuJX+Dtl75vXtNheQfSMFQAHm9TVHxIlVbp2Gg+Rm6HAAGzR7iyW41862s+/mGx1t
88bypMZdONq41kqGE/6PUYq3osP731rdtB7JAwH7xDhosGnR4nX0N9KQ2Gm67pzIRG5aRxLkZA4/
A6vBKUfLVJsDAAGN6buK0LOTkIoawTxWvbGbS+1J2SxTThh6CwzI3SaY4vHzU6+ZXov3Rl+bGbIy
lNnmTiDM850RRTKEMRRpZUBWmnWqrfSLzMiAZXk7TxxRLO29N8BcpNYtTONXHNFpYC9wHs0iCL3L
9iz9CMkchkJkF2yEjdFrCqzCB+RceUeamDrGQLW28qgNkomMmEjEx8lnX+0xRqw5/P6pZw/pRcuE
mSCaL+SC+moo5U0jcggDFqxDBwJ4rrZeyixSaGiDx+FR5dyZTjHphJXZHuyCxH/xbTLhn2uKY0SB
8deQL4GW6fCqwnxfFtV4yKvh0+v6dQvGNmKks+Z41fCLoDkPC+uA9IfMrRE4HjLxj1p+gLRcjJP8
ze4c0hEZjFNJ5lnQGjXCNMSdYNPI46orc1cMc3gYkvkJ/Quiu8R/Tz3x05dzFaSJB34G3HOYIvio
U+9jcjKOXMWjE8aLijbB/JXlh9bMCc7tfmjuvsSsnpgRwzBoTm1diXPjgJ7I6w8o0fvBnvf+4MPv
sKW+Lsi0Ynz7ONRzH3RFdcyTYsL0mOyAKOsBFoAC+x5CkQw9kBs7Xwkqw00exjQ+hhc5AwavI7NF
k0Bvgwgh+zwjYo3qFgtMmwP3naqv3MTAqbD7KxgodQw6+mVGll9OCBMncfTKg2g8fWe5lYFPpHqb
XP2hwTMyoK089XP2DntP5+TBINOf5nZlNDYfpV7hkcM7R5d+3hifM+Q+9kJEyV7GZxR7l24obw0B
EgHnjxdqmCAUPZM31+O25ZMjjOwFcpZaeH1f6ASMRysZviOBg1dzkVEmJgs4K+QhHxwi+KyQJIql
Jjbs2nxwS+/D6wqUid0tKXra9wUZ0ZVwmWHk2qcz/tXoK6e685bq2F9N3/tuCTqDN/vLtnpWDYlU
3BvPnq76A25DhgcKS9jsLLdCt+0GjqiiMA+eNj0BUFhBeb2H7LXrdFEdqt5cJ070ZOMgRs4FSFDP
EFFzUqlJiFpPIaHXylR2UFE05y7UEytC59oO7U7m3IDzhN8B6SmeQkJJ1z3GpSGKkW737g/pjMdJ
5k+yNrCydPZVoi7Q6SpigY7AxEG3BrzjnJ0T71cgmTatUjY5EBicDoVNje+j9DUqiXW+soJB5xAj
s4r4HZucQr1+Eh4OO+xlTN9R9JFaKKncNPgEOhImw4RaUiVIsOgdOumgNgSpIEvUnwof6ogIsbKq
8YR1ZcOn/5H48GdGmX4J2ezCCLqgiyGNwcILQ8GtW3CgGxIU1PW89O/7VRjO/PdtfnRo9Eqy+ggA
JspTE7hv7eRL9fhOsuQYd+1n33BecUWHKDXP/kD48VY1xLm6ia9+f+bm3rmy+jAkzi2mqHeyYr/8
XOes2KOWJeZpbhG5M6v4LsbmGGXy3FmSuK9uuEDBoEY2mqdZWFtLVGjH9eEtwo2ymtLwJ5nHfRaz
NnkGFws+Y7DaxBTWb8q3LqFBwR7rFgvleJaDFQWW6pa1+Y8bJ9uhPs/iSWtpFRlGSVGPqHzMHmuC
03MzPM4DsE5bVs+d7b4WBEmuiddcMZVEB5b3Lw5AhIJ2UvKH9riDNMmA+iSq15ocy3VjvQjZ4zms
aJcYmtrpPgHzpBPsQIcwMor6CgHMqh+Zf3hG+RhPk9qwPxxBZm8b6+BTJ0V8uhsNEcN+6udXvWjL
QGOfxLtnFg8T8zru/G3dkJo1LQsIZJiUUsFama1Wwu5Dw1DjrIdpB4NNy7HWlfaLiHF+0kJb+b0B
yJoV+yzBWpolXENXo0qbGjqTxeIJy7F2XqwldI3SloTZqKbx7Nb30UeL2jTyq47FG12BJgirUWPm
av513GcU+wAHJJ8Sxgt9u6wWJewxmNlRu5Z45xYbVYlKN7a6Pe3UG3qiv4veJoIoEZSmDRpPIHF0
h2hLvWEgnsDI2I7O6yzlM/oOgGlu+ezqxTmPw1vUsB+52rcZ/7gRCUyypXkeF/E1YwwMhOSd6bVa
F+lVGfIMx+LF1MRqVqOzNlxuJwxHS3/G/yNaTJxpi9+txV0Mt9ZgQOlBn2MmRyYRl72ePJh4gOgt
KCKptW/L6Z9H3A4ESImUnrGwqsc4gp2SxTGq3RLChtYW357o/L0qbYOVUP8mY31cZ4yZN/bEX+or
6y9tmJpEJlxEYUrmWsHB0WVOw6Xk8zZUiv2GCrQUj3HJJohGp9qaHAdWuj7DsE4wIxKk3osEjXD4
bmg4FKIWw0zt2tsQufWNuvGYl8NlaKy9KEi9yP2D59I7r9VH0Wo3A5nkBrnkFZzF3ZTThs7Ss+Xj
jEvgiHBcLre1PWB1dAS1oQ4H0PAK1j7QIevOYUjplEi1etMI/hqwGMlahArT5CiX5WQ3O8pMY0Z+
4urtNXFAirmR3E851Ts15ISXufbX+vS5IGZMh960M6JkpHh8nqPyL0YVmqPpgPks1ylwmO/3ALos
WF8UY/k/e7a/9Lx/5lAHi0GlG7il57AlNq8QOHkcDn94dVsIIVz1gjbtqii4zTRwS1MX2tecQ1HF
/ALAWr1ksUpX0DNzd7jzfLwd91wTP3P5mEGw3CkLcbGnEvqpPae8WhB2hIRg8nqaBA7RzvZkbbrS
vLt1+YdhQb2xh/gpQr4YEQnCIpRs+zmOVr4XmYcOzkrauW+tzD5r9HsTA81N4RoXfWLYLFHZKHLr
ipNSgITgK/nbtgJ94yFT0kb0wAl2bBBzECGnOqTiiZ87nzhWjRQ6ct5dqhnn0TDseNtKKA2xR0pW
WGanvrJr4uvgg2rKpZvY3BI/HFZmVEzbbOaCzMmxUCGOjgkASdmIP0xAa/75vYjtfen38aWxCz6S
kP04CdUGmh4TmylfWyrcjjP3HAXDgUR05kkk3xFALd80Eq7PqKlAWFG9QBrUF96PPRrWqmFU3rri
7qA8OCKzXtCUHau4TAil918TOlJbcCbE5S28nsb/iFtktxwcaGWP9j9U/ESMsbtuuNsDFEZrYoTr
QNTkdjszzc7ZX2LFmCYBnND50db/sjTUEUl1J/WkwSyOYhq4LURL7Htb1nh4OYhO87BI4KCx1+PD
2hv6sG9wIa0zl7joUCOtzHgsgSasIsffxWgq+LVdhabIHBYO/6qEzgBBgqIZsQ9Ln+NZF7tTb4VJ
IS8LNO+YQTBlZ/QCpoTWVuP5fxE9gYVp2hOn0fJYVNMzjb+anqhxBr37UZcT4+32UOvTcK9acVT6
peHeyTvPXvezBttuuV076Y9HTZpbW5fsNzJ+jbRjaPUvauTqb/NmuXqvsVG82jGYtL5zW+TIGuzK
LPEueHyGlY4zaUvx9Vr1SoNDOwW2M79HlkFnwQmDQdqPrh6h7SP2YShAgXracJyFdhJeey3FYK98
jflxOnHk0uhSJwpLxkSJPWFtJqAnvheO9h0OnKlZro7cAmhBLXnRJYmkmlGdiyEiqRMVMC2Am96k
X7bZMBkT/YLFecCeUC+/bU+j85ghVdj2fqRxsbqbioHcFf5xjLlZfLcltY3vbREj+Wy4yWpsdcBY
sEzt6UW5Xn/AjxCiUiN8i7KoMyjyZB6xUDuptbGlfXFwFwDXrOgjO8/ti0jLxc/jjcCri7MmUQIJ
OXCpReO29W2muyPI88gFfFJk+T4lN3r5X9tl1xRO0CXDpL+ZswztMTIVzO3GA+IwD6H7+Ek+gM38
MQABti1jiwBtFKmIZhhUEnMMZGliPc3sfKv6lpaLgNzVdBxOwizg7LZDT3u3Z/FTptW2MkB6stmk
+O/cZYgQnwrvoy9Fcmg7kF+gfFaGIEi6c1HYm7F/QQ0fM1jmk6YlGhgOPgnNKbF8FhrvnKeVD7NF
YrrmeTMVLH7uOqYZ4UYNh26Jnh1DhRkM5CuFc3+d8EnZpVaDFuveKtjy2zBZpEXi2PfuyRjHbdTy
R2oaFoRUF/Ox6Uz0pcbOc/vowfM4LjYJJVbKXv9l2eZtJHncKoYHcNTtITa9k1iqXsDoczBgMV+J
Xt39Mcm3c2ft8SLJa8KllTZ01oceknekxQfd0n+mGXmNbg/rUWg9u2p9jrSeJpEDTdin02D0hBlH
f53u/3B2XsuRI1m2/ZWxer7oARxwiLHpfggtKJNkkMkXGJlMQmuNr78LrJpbZJDGuNPdbdmVRYGA
cIf7OXuvbbow8ECmGIz3RVaXz8hBKM6FNLDGvWHYctdgpba99Epz9PsJKE2ykaFNYa2G1c/rC5+I
qbnkj/VYa5u2ig6V7akPrAA9PBjuVWmK5oJtfHeWOqzM4zI60NRVzyO7t3fOBBAyuhtd5k9Jh/2z
L18g1UikAeSNSKo99PNoGHi+d2Y0DyLWlDPDL84BRpvrsPLpKuQ5k7eIlmrEFOwMuDCsEcsYCdHd
nHDMq+Eha2ne+BW5RCHK3oWW02VP9ew8/aHWdbRNCZCv6emwswU7hGp2XBNCni1VgrqYV+a+R+JM
1QNlgOK5z+Lyt562KbaSzp9YSjgmIfotbdW5DWCdVEXCO8hQyo1q45xAVbJ0OlZ2rWHc5IGxDgzL
WRV9sHYoO+ZDJi9jSB03jC3AsdVDqaBkjimYakuBUtLJfvdM+0KldCE1jU5gx/6gURqEkWnP/OrS
Ri48SScU1ADI3eeoKQ5565zr7bOVqxcVZmdvKJIHE3Qb27GO/auRtfS5i/FJ96gsGMEKpNIwF3Xb
Uw4hJRaG8D6SB782iX73MnNegF2Z1/jL+pCKCHjXGIcoII8BRtSANaam1GTn2jKoymU/MI2og2ct
NN+/lmF4A4bcXJcmQs8eQ0RcU9C0PLzVRVnem13lL7icrDujfK8Uk7Y131ehb5DOChdhctYYargk
5OxVYS1nsqlbivGsoju0zoR1mZXORedRENbaQd8HrTFuAZpQHwZtA3XBA1VWl7d9bbD+rKNw3V06
o55uifP82cXqUtM6cYGFWSzUN9SlZG3XgmfBqLRgugIFi6dpnVc4S7ykuIqcJjtAqXz0FpoOOJNt
EAJYisxePvJmaO58y8FmyBPFPvvZ9OBO1dPm2meq9DViZEzhn2sAzue11c3FjiAoNhcDiDATE0dN
jx8VXnAZSBYOstRIhg2y35FpPbpFeBVpWboaaEbAUS1uNSpviBziOdyDrafSY2MNwLZHF+BdnKXC
ip26TL+jQWKWt5Y7QQUGbAoQAKDLVEjyh4WsBwPXOmALRUSr3ihvzfi3XXTGJXW1BpllQMDqDOFA
dt6p9hXC2TOpB0Swpi+56shV1UxSGqaShGUeRj5mM5lldFPinDqwexV29WPvaXepNClBsvWNI+tM
wY/mATQtKvqlvUepmvUQiEh6FMyNC1k9IlnBIY4af9F17UsDzGcpkviA0LYH+8PwEm10NxJ/BCVv
7sa4PPs83hRZ1+JlZcXsDfGmbuLL0LTVZZlPUitkJSCem4gJRa+4QgG6FVbH+UpNw20HXiqRlYs7
xrzNu2ZBf/+Rjcgvr2EJO1ZmvVLFsC6rAvRND29Cp29h1fKirwJwEv29Mekbq8L55ZrZb2MSW1gG
9NqSGohaqi2lHdgUrH9es7G8accUYzrllTyGPw0PJ4AQ+IpOH6tgY48zjbejpSqrjI6jaRhXZIVl
ahGspcES3c4fE7RVc0hOOYNmSPIndPK/kKyuygEUqcrJqqVmz0TaoZFU7Nve0H4mrfKiFcYucGR9
3vbrNPd+WFa/4bsvFXYdi9QNYaCJoF+i0z3P4b/z1EgFbgSNC09TbkHOOPNR6Vd2iUmlawkxy9UV
Fp0zNCgYnWlwoXFPKIVBZG5RIuh1+pp0U9mnRipg669uq7+06l0Jb66l+bEyS9DefuUYi7TD7F0q
2osTIaBVbbT5hT72i3hUu22IGMD5HSY/8CU8RnpcUd7ZZx1NWjsewk2BUZAqEiiwns2BwRqvV81z
wLctYteiHHeQLFTaPORwpNED0cCUmpiyZwByXnsFCa+edNEcSfutFagPBq0XBA/GpRmHvLwFdkgf
lCm2FJ/8iKFfg4SZZd4c/cylr0fzIn/NrA1c7GClldEv8hppKRcNUorRKpeEQhc0ANlg21D0KY77
86HSgaJH7IEbQCGKSZAwS847NVL3LRrmkcL82newpAmgLB7ybkR1wQtNrz32UCzyiqrMO8X+VRDM
BEATn5lX829YaoJ9udHgdOQ99KGymUq6hrUKk471qX9fmvYP4iFW42D7W1HnlykKk5bvm1suXVIP
YIGZFYzA0H/kvd/zEI7IQ9ijQwPsmAxCwGi2cwAiXJ25PjO4VmruynWMK61gkSHKdi8cQhjsoLgc
sYqsgg4hnIO13lTyhdr6TL8k0uix9aTKa1Stu8Tq74cAOV+G9WIW0Fqhb16UILLRfqx9q1h4Xgh0
0IRKgZwaGGUE6W9qhDXW5I0jJlDY4R7LcZ2Gr0ynLe3gpax5BsKm09e+gdU0DYBrVTEbex33c+OP
C9lBrnbZCEHjn3Rw7XMFuDbFIcNr3H2MUjwWFhphQRTSrvUWbP+dZV3zEc0WK4yrv8aqRxZAMRyU
hotYIB0HMHTnaD3+1ozoanxs/EJ72NRddGXFLBtbFCd9NyBJ9GjaouheeNhSzoY+3ljNJteciN6A
PqvyCLxS1KhLdnoecgjtJxpSLIRBXS+imMQknyiefeYaVyZKoaDDFVTr+oubU+HCz3uua66y6Ub8
Z7qVqAtrSLtrylh1me1tNIRmKF4i+riN522o2vQziwrkdtAhF9Lf2TmeJue65Uv2BRnnpN24YXzR
5Chmcz57qg2IiRr9UTeK66HpxDLFU3o1kncHM2Prp/q4i0epLo0B6hzu61pTb3PXa1iu+91q6Iun
wquSTYC80Cx4zllWP+suOQXqpNWv0ktatsVuDLInB5Ax7vR0bfvOb2zzDyO40zDUfw2qPmysAZaS
xnPQtZFNC2BcaOZwXYoWdBglgqyQ0b6Syda9qNTYvhbduO9K6Z1LrF1LjK7xoszjZp/n8gd86OqH
MUF+BqvkdTi2lMk7c9oyIy5g0XmWSQfWj2YYK1tLxVLV1HRfZqScktKOgoCZBO9Bss6kIdc9y5Q8
Ueajh4ZlBAe3yv3JK8/iad0XOL4duxsXXdXKRS4Uh/10tZcitdYtLualwuM+05VpxWTsJqQduQ5i
D8gX2ARmx3kdoMmv1XwNVN+ZITxOL7oKH2C147o5c0URfJ1a2JxFHRJ7vd0kibxh1qcDT49DGqW6
TVEvz2xTg54Hzity6VNlabArdLZgKoKvmQEDtPHFY8mHXLYqRVxFC7S9pqCzEmMkL3K0zG6Qt4uR
dSP35MKPKndvBtEhrPpdmEQUnBKQsIAdiNYIbmObxmEfJs+QzFZ9266jIfkRIFm3fWXjxNQiGtln
l3YBXcnx553J0IYxhZPa6YYVkDWwwD017NSA72L2r1VsnIclnO0W2WDppsHadePrLgNhpzIOFlpg
/9a8/KwzfB0mdbyVevaUgQef21SqcefR/LZQP4ha+2W5ogOZFVEOqVeBlltIw1ux7BsLfGPuvdpR
ehOPdMnKqamus9SRvXNw/ODZlUTh6BrqOqdnVKRqSL5PE6B0Yb4hvgFgWcjdhLhOT5ypMVI0DJTs
VRT0NRgJNwQWAJtqQ8lEoZ5XOlMbi22QLqVKUdok1AkH5lnnDTedEeAS8p8cD83uGCUwNf2lT2DS
2mIBT0qauXBR3damhhh/sM1dF+Ear7T+XM2KPaRE1DnoUxtaxt/HyRmfgt3IJrQs29SnCGBCwI4y
2KnKtMpbozxlNXXr8BwPhjM+DSitZ9ji9xlJRxdqaDp7elXlUhvNJ5YJ7WZg8F+zDbmpcy17qBWU
SpGwaUpPMiuSb/YGfBneJphRlJryvZKrjPLgRpaK+gMsrcmcXGbnumoApCJKBLN/iow0oWw8RMZV
6lGvTTOIQdBbDjLUMzo5SLNzBIwzP+0vFaNJ55mqFRs6WtVlbi3/DEUNakxRniAce2YMEdY1FHGF
M1jnLt7IE5Ho+qfYNktlzWuB+NaFYerGUVyrzoONGkdBO2cU5hSsYy3drHF2lU2zHtQPuH8VYs5Y
Loa8QvKQ684qRUrLAnPYlRGIEp2GHlo4bxUpPjsxQv3mogg2ZRkRmOFBNFIDYxvmhHOEPUVTvUKo
Nm+yPF8UAJOuZVNgmNb6tZMYxl7PYtJvO4u+auI5t/agLND02tdF0xcrG0D2ifw1zfkU+W1RQFFV
XQiSPoVpHD09aBZBtOhIdUnzwlGTmdpV5vr7sFb8e0nbm3qhR18voSefY5l5KGP/d1f1iIMCtutq
HBSUrlK2SQpg5CVq6oG5KR0uItAtuIA8XFWNRJtK7fAtO3mEL4ZSdecTObPBKF9d+yZ/iAr8m5GB
GIlItzljZfGkl+lzVXYPQJknMGAlFn3ZFXh36eQ0IrzrHA1NX02OW1KbC0etmvU4ZNptrWjmapIn
Lj007DND5+Wq5yK7iUPvhl07mz+KPGe6rwKUYuqbBVbu7WBbxexhgPErEBUvzG5mFYR0aNMPNh0s
szyM1S2i/ynBBhNPHlUw78DTJDWQo8Gt1UvqyeO2byWLkSzt5gX75CmTuKX7ADlwbDxq1DmLv8QW
z3B/nUuJzNUhE+Hc9YddQvjDptAILZZ676AE9h4zw38VbWuvehtaVhUjsvMmwnsqyC9/SyKNIyOC
uNyCelEUDdudpl2UKmuxEkITfJXJr7R5y5ksdACpg0UEgds0AcB/+6p3gfmAPMgufEkDB5jr80Ak
2LAyJwa9DwMHv4F29vZHn5raWeKoP4bY8n/y4UCUN8yqenfnVrm56GJYQG8B60XWuvusfiKS50Kg
gNoQ+hWsaeM4T8BWWZIPyFXzEjnCWK1EzuBcepZQnxvQJXOjsM518kkv6AKhhxfVJR1ye9H5coec
Tu61fESRbVbpld8KND6N8WxlncXCnl7MMDX0KKu/6EOvretW7RctdLLrsfwFMfWM5zMhtCAdz4Xw
8qVTIBYAJwjqLSv866RV74MsiGC7gDfyJ9FCOS2d6e9Bt4SUeW6b6N7UngZmpZe30VhM0Mm8og4J
fRxsSPFTZQqJwv6imLzQ44AUOlIIUaTkMhO+Ku7MCub8gOZ6MfowF6U+VluIZulV1QKNznEUL0or
VNnkthLlPoZB1+horXhdhB+giFZvb47//NX/l/c7u/ozU7P613/z919ZPpSsk+qjv/7rNkv4339P
P/P/vufjT/zrPPhVghd8rb/9rvXv7OIp+V0df9OH38zR//p0i6f66cNfppSKerhufpfDj99VE9dv
n4LzmL7z//eL//H77bfcDvnvf/7xK2vSevptXpClf/z1pe3LP/+wyPH9z/e//q+vTZ//n3+sgjA4
/u7fT1X9zz8UzbL/IXifkerI20JoNr+o+z19SbPMf9iWRLKqOsKydIN0VV5QtT/9lPiHYWqO5dim
qWLk1nnHVETRT18T2j/Ut19EAcEAXWP/8T+f68Pt+/t2/kfaJFfktNbVP/+QHwO8TSk01gD69B/T
NKSp6x/jQMecF0qvRuLebsGwsuBzhJ2tSUmlKJV0WrIDUtaX+7d/TIRXjksncJMdaoAEAsv0DX/+
22++98/vopdn/PrzH99+6u+/23ZgsYt6O9jfx333a98d16tk+9enefscf/79z49EHsdfv6Yf+7K+
+fqDHn/vu6P/eRyrCE+8MT9Grk7X2LIdQ3MMVgu6Jd8WFL+eYMN73BHt//hJic8Xp9p9Dd+HmMof
TUjJR4g/x+aHofnhXn5cmLwdx1GF6jD16VSV1elevztO7DJh1uRq3ZtCDy9cQTBlSuUhVpvdOKQU
f+UURonEPKx11txDAd/X28U17+oes0sfGJOS6DCktAKjWl3rDcUoe0SloqXJnar3tyCAd2RaHwod
fZWpy42iq2c6RoUmK3eOAraWTiTi+nvbrSHml8zIorGuNXSWxEY8i0i78bzmMXWR1IGdfaw6sKyW
eSHafFOOxq/YtUCIE34mNUwQw0CdxQ0s6hvdz1KoSFOSuzxCsacnZ7mi/UTC95Aphn4iI/eL+4Vf
VSBgYplj0xr5eB1TbWwzbKsthKZ8EbH0gsd55hFt+m6O+Gssvr9f0xzyLlF6ul82yAFLt6Wh6raq
Tffz3f2iUA22Zwjre+ZtOo8g+RTHegq70AXiUf2mWPhihvJFsUgsUhJinHLTh2VRGguCaYyJRfEa
TTKtdsBT7ZiEaCU89sASyKdps5k5JgIZN5WwYCAEhHDEmn44+GTWWbMeCTWRjSybW7RJS0eBndk5
8WXkIdtAGEJZPM32QV6+dGZz3gG5mRea8SgqK8ToAu5p6K/CPvFmfY2l1VB02LgkCq+djqRE4ZIW
yRYEDakFQ0LLfgWVmOki3ueK+ZOVy3kdQ6Ma1H5VtSP+OjU4Q/l6BRyGclJtPkvFuchUYpyS4qZv
Wna5wyV1qI76W3Lpe+I1bp9k0VzCzfjVu+nAZiJ6cKbdiz0Gh9D2KVs3r9/frrep8O+QaW6X4BbZ
00xtknGvW0fDq1aayHRj4R4ifKPrQRlui5ZmP1tMKI9jcI1z2bt1hdnPU6qTaztPOsaGuafys+m8
Es5boKJGG297ut425WQ6+CQJRHQUTcwkjd9DIsHqCSaSkhYK9JihOowd+H0LaLjVXtiQZiXtPSsf
xkVAnhjgJSU58fTz2vn4VHKatmpg8ZHTW0s9ClfGqVrkRLe6B6VvrsKkXMsgO5U+P22RPlxKFOGq
QTwtBRrBdT06RpY7NHm1sbpXd3T35uN9Mv+l79DTz52tdeJ8tI+b3bdhJlT+b2p4agZn9nGYaVpe
wHVTq3tiF7HdEWY+r2/GTb4ZVsFceWStvU0WwRVN1YXz8+TRvzzVv48u1Y9HDxlZmZ8B9U3P6q2+
sbeoHlZU3OfBIp7n/865Aj0xbGEQKs5m4uPR+pYQ+QisBBe2e9LP9A0NwHl9X3uzchNs8XxtoSqt
4R57M+vK/PG/HSHc1ndHt47OVTVbU8Ch4UrP+4W6zLdsj9fFj2Zdb4IlioSZMTMeijM5L9fgqTZ0
1Nf2AtPEMl0OG7noV+m5v64XmEK+/2D255vgvMWdSzIyDUGy3cfLAvt0SrFN43vdhMYnUYndwcJH
txBQqYRCBWN0aC/HprgjPAKqIglQdVcclIzKVe6psDxbex+6OR0lLFKzUSTPaI6SZWAaKhzHdi01
Cm+WtYBQhKjcOYhWFTuomFMUToQWQjV/hNYgQMjDZeo6nUy/OkoXiDiJ3lP7fid6H5w9ZLiJjpqv
VS2+QekuV2NKnB/xlAqTCt2mIulfeNh+C79Y50pL6ZSLVQN/X2AqwA+LxCYxuNu1Gi1TW1wgaEOA
VtpPkFvkXCqY6vLSP889j3DqavxBAhdduyyaq8qgLerchLOTDD+ngIpVZtYDGlmcTLIMcf3A1FF0
sqalQQOquZG6/VjaBJTDkB8XpS9QpImCO1s2t1VCnXIwdfPFdcl5+/5uatP79+Ps4RhEhk4lGHis
0jyaiEPMcUYVN9F9tXTX5jxYlvt4pSydu3apLdHQGSdGlTE9t8cHtPA60vXnMdLE0ePjEUsVwSYK
75vR2Rg+9yF2cMgVBjD+PCZawgp1OhjurRtiTiXACwtAua/lhDOKkhu/tWj5TQGdUei45zBFyINp
o0tQj9BTwAx5cKznHQKUxtcehJ6/BkmUz1qt2ieWc4gGlPd9WT2bEo09GDVgs+E13vUn3uG7pmiH
dSUpoo7WeB1FyZ2t5C9tSo7N95d9qup8uAi8F7gGrDBNaoYsVz6OIZDkwGZM6R7sNPzpB8ldar1R
GlPCpfX++vuDaZ9G7PSytdibUKdky+EcrY3itgMG2LjuYXRmdM0Jr7lxfvDwrWkU94/p2j1xdp/W
Ym8vdwNmoKWqFLeOzo6GW14LPI4H2fZiFifw3RtduxMmijMko3c2Sj6yJfQTM9NXF9Vilfc/h50u
w7sloPASUMVCdQ+xLA9mSVZyPWLTl+5PQG/9iXP89GZnC2JLVao6r11Nt46uKaQ5jzMk4Lel5V1z
VfM+P3GIT+dzdIjpMr87H4phBWCxJCRLEqfamOAa6bca5EUbMcj3j8hbnfXDA0llUhdMA0KguzGP
l89tUnSIqRqfxDn9TPVRmiD70rctCPELT3buPtHFT2EVRNT3FKMzz3VoLedR+WBWGmYoay7cvtkP
IRnsCMNyClypjtJ58oj2Uy57RuJW5Of9XapJWpvxTRX4/a73x34ZUVy/bKNqG7ZOTNafKBdV1SIK
Q1w3JN6VDtGcAWzqM0yv3oa2hA5/leo2IcLkRDUeDRhV6nT1o35OUEF/asqapqSji4NcHsAim09e
PsfjJye2vsmNzLuHnR1v4nzMl7EfjZiPvV2lTGnm0/I8t0AmOPRj6TRL7Khe+ZiqNLxhuvSrooAk
WpZYXwfVJpY19Nk0hhnv8bg+V6Ia8RlWIKqotNpMg7QjqbQro8QTN45UOgPpKIuebeqqE8ULarIM
XQIEd84YPdQURURCCiN6RK1VNwisI2PbJ3CVeXS2wsQUFqNC2uFEKMFOiIsu5VFS1I7QsnzQ+gXL
13Eb9QT6FLq2OvFsHV+9tzWwrTNYKNPI45HijRp+CSBQh8bqt2yELqVxareufRoq0zE0dhU0EaRO
ZNPHoVLIUXVHsocPxCM/DQfU3fEqmQfzYdXc9k9iJWbEeM7DEwP0q3nOlpR6DE0yBRy/yiB9YUG3
e/cwlAPpY3iK9IZGVryux8d03NEuOzFMtU+zDufpYDXnORQ6JaajmbVrgH/FOedZLcmI32CEbFf5
M0rJFSwc0jxX7sWpkzx5zKNplXmDAEjAIxxTsMOwVpgtx43CthqmgLrQfysAmE6cqPnpRDXHsTTJ
bG5IlGXmVFZ4N/fJKDV5wFFseNJdqUHMYu8+Rauv0MbSMxN1Igyv3LofHfxDNY4jTAQ51Q0HfnfO
mo/iyqIZOrbsaGJafaa0PADJk9eX14WdbCcRo+K0V7g6eiPcaITXYCVwH4MW9GT0WmT1paaBkie7
ZxaiG1V6b5OlckWmHKFq9o4X6tbuo0uK94fK8slIsX7b9EwTRewmkrYb0NlNSRrr3etKTRYyI3WE
xvDgvjjmA1valW6W+07p5i6Z0RV80FLBGlSWO5m669Fsbr4fg1/dRN5UBqsN09TZkh6tuvQ4Jn94
UEnsXboAPjDDToGFoCjbRbOotuwgejo/82rz/XHf9vEfpk5qZ++Oqx3tYrw+VZ084LjEA84Uq8aU
4s5p83NlSJjV3HlvER2g5TS9zDnCzpUTQdonIbABjDLm5hxq2wVaCK4NYIM+BX5AcjbIZ3RA85Ac
Po/QPRFmVxW6W6N05lUtiYtCeMJ6XIAGqzrMjnxJyq2w03MlLyi1jCvbrNAQt8715O+wECsMbnqe
G7h3wgjUJrdOutYSBc9ONa2tWgnQJ7G3owX66GPKnVVVtKOdeq4E6iNakctcEyvWigBZid1okIUS
LRrKBtCMed97KeU7kvZSsgG1PlsJPDyWSlalhpQaxMn31/xTxY05ApSbRcnbop94fKtrQFWGyaaE
ocPbIMK+M+xlFOy/P8pXMy5VDbYOkr2xlEczruvbpcwqbuzELZIyQECGoxRkQyz+jSPx4tVNfVrF
Cvtozqvy1qtEY3CkLNr3XkXis7/xEhU+SHziTf/VpXt/qKOprul8R4kKDmV0CGiym5yapTm+fH/l
vjwI+DZp88Zw9OO3hlY2hkF6JKvjsV9jSmJvqO8I8zw19KY7cDT0Prwrju4QGkeC5nAzHmKVZCKi
7tytihTOyCwsqxY1MaMVPjmtE/+y6+2Fl7f3QqdXVhfdTxv8EDN8caEWYXrphfZVUfTXlunh3/Tc
tSur5yam8BGPwQUmp4MvxN4zwm2EjrWtzGeswM9ZFm8MQMiJZh7wvnuwSqqbUWZyE7hKihpBQaNZ
uK+FzepJ5uOvQs0fPBPVDhRRAB0trSLigYkEOk9M/GFsFm/aqrqC9fgAS+qMXZu7VDpQ80oQHvKM
CArXLBySMFAMsP8kdSdxrrrCLulr1ls3825CO7xmg7UlF2blldUr4qQXyrve1nXkU1+3BsLZaNX0
OILtBI17Mx7+9zf//Qt8eu+9e68VJX5OPa7dg6781JEVNeZ2ioj5/iBfbvh4f/Jsqaydqbp/PEo/
YJxT9JHt7qxdDEt/Tv7H4heN5ZX5fGqK16bxd/ScCQKZVWFoOtv641e1P0RanQTCPtBsZf70CaCw
8X4Fplqgsja3LbAmxIeshyK5x997oUVduj5xxp/WC3iE3n+Iabp6d12NqlFJeNfsQ7w17Lky629g
g/9m+9csxldKTdEqUOanelFfvVUBMVLN0HjNSds+us44x9TErDL74Bf9Ck0uiwYUZKOhnSfxjSij
H5qlAvVSV36FQk8xXiboUKfewz/7/vy/mFN02ptsRW1DOsz/H0/fC4mEdvTCPEC76zAn289qcqLO
LL6Y8T8c43hybAyUVrI2Dz2xUZ7jbOgLgqjCXjM+OKG/RJ0wm5IqMAyiEstuPTmuKX3PYA7P3NZn
T+cvfCv7Ja18Xjlk2VjxvpoijDH+2uDYVQ0WML6kQkuK5feX56tnlM/ObGswGKxPu3UEC3ySvDEP
xtrcaQtt5i/kxTQesstT4+GtMHs0HnTHJF6QsaCpn0rk7PY0F6WPc6iKC4Jjbw2JidEOlhXaQSzQ
qyqnOm6QVKr2u1wNL9T2EbTlsqweyu5Wxf4uR5ZKsp+x5yQfEO8hrkyz+SVG/cyq7h2M5AFmmq6r
zhMinADxd/SXLTRLXYzc1zVWUaDj7qwWAQnvrnfXZiyr7HAuMox9tBIx9sylP+5NTHt+dlUXCHrS
4cqNWJlIZRHGyZU93HgyuFJkfOH4zY+OJCETf/uUjpEnPgyHcFbn7EhNNO9as4LutKQXe2YkJlrj
4iDr/qfIy2WGET0o7RN384ttlyVYc+AiY9OHQOXjwx4TghSAO4vv6VGv3YAN8HAzlsh4cx2jVbwS
SBm/f36+GF50Fg1HN1VpUGI6Gl7I0eGlK110n0T3eYElJXCXMnn+Nw7i0FrRKcYKspE+nlYwDkHF
zBjdO87laJ7X4jZqr74/xFf7ZOqAfx/jaJo0PUMz65JjQCsvDgQV7Pt76yLdVwsMJ/N2rS8RgF2e
mie/uHx0i+j/WpSaKUAeXT4cJ5Wikgh+b5AfEKEqzRUHbLZz6iXwqbRMr37SediSThgLrKMVj5Np
mD5F6xxKkriYY4Cl++0UHN+EZ14ub3Hfv6CDJMHVAssf/Rtz8PujH73aSxcCTKcPU7/Cu7JKnkWM
Dk6k7b6/h9PTfTS9GBRRYKUZLIg1++gxSfqENzEamIOTxmeyGzehF4Gp8eadAd6gz06c1RcvVipf
DjJNOe0bjwuDEJ49GH29PJjDxldRYsJG+v6Evng62NihsqCEQq9NHJ1QlZK2ColfHtryPCaQr6uu
6+Lx+2N89aae5DlT44rsFXG8SEkcuHLmCA/d0mbqrl/0W7wVi3KDVTLZWrt2rWyV1ffH/OK8Pjz1
R+9LY4yHLAe4c59iIi/IQp/AVlY4nLh8b1voowcCRjC7MM7Axux1PB3Gbcy4ZnT1lIaY0AlDbfQC
jF0WP3emg+krptgY6d2Wt+DB1RN/+f2JopL69EhSBsPmypPCf48vroYVdOzRn94b62jqVQJ0uxc4
K+/xzM3dWf2D7fs6vna2wc2plrCYruKns5+OaTiGQ4fj6OnxPKwQfWWH964N3Fr6t6aNTKc25Vn4
Bh6nHlSn2YuitvdanZ8PLtudSiT4NErYO34NgcuOHpKUNQnsISUuLhsV+UYlOqAvWbXpbP3uxOX6
YkgxQyFEmxYjmmUc3TCClk2sFtMNQ98fEBSRla8aNm08Sn0K5uW5RhTbR+LajJWrNo1AubkLLz0x
sL8aEh8+xnRX3y2ZbdOgQgVO/B5w8GV6C/plQcwa6Q2smZV1tghWp27WV6+fD4c8Wi8PmdLineNm
BSQ63VJ2XkY7ZDJ3kExfFTnT5v5e3cir/sRr74uVK2YOjRWZNZUsjkeIVeJprQInvOcNbsdX6Pdm
ek4BzHJOjcWvxrypsQYnnJDMnuM3kJ53YQljj6fxHHj23NqTbU6G2QzF6Ryb6jq5YRY9sTD/6nGi
TW1TJmV2+6Q6dJrBNFqX+9jBmxYVr7tTFaXPTWIBw/TdIY5ebaqlNWU/PSrtyttEGwyL2ZxcxmwG
2XTvXuR3p+bO6UE4HtU0oydLAAKMTx3ENB1VslgIzsQnvtH2wXpaq0cruT0xFL94mbJtMiUtB0c6
2vHs4UjEqJjqGIorJPg1xKmz/kZ/TgDiYROvFuGPONnUj/naW516sX45GN4f+2gtNvkZSHulEZ4t
3fM2mNHmUZ/kPTuTH/HrOI9utSfrKbk8JSz5cjC8O+Wj2aeLAGZ7DWMwjYirh41K9N8ul9dNF54Y
DV8+mCi86HEbOqX8o2VfYLeqg4givPdruY2LeskEfGIx9PWTiXCBrZYmLNM+WvLFNkg9xUlD5AvV
IV9la2feraAzLljHLrxFc+KU3qaKTw8m+hcWspOc+Fj8MpaDEwW08e7Fo33tbfS9tQqWCt78q2pl
XZM5tWnP1b280k89qV/OLH8f+Fj6ZMZDiQWuD+/LRY7JYW5t0stsDdUSxU87zsZzY5OvT07YDLbP
I3GSbqKbRgRFP//o/Spj1FFEARuHsLbwU5WBWGtdgzvOpSkNknbj1JmCfRNZhV9oQMLBqceltAFV
pnsje5H4EvpcIT/TBtxByHGJyAbjIeylqHzJJq5bSvxLlo4UDkflyeQ1T/EObjBr2YaejU9tXstI
AlV/BpbzIoJREKBo3QpBAndYjVsjhBcZUq1rvQGgiUDCIkWyGzNUG6nWGyCtCzYCqYFBgrzlQrdW
JkzewQ8B20Zhy5rMf/adcG819YNagywoxHjTe/0znvgQEhlNWwV01apuKZr6EmtZ7C4or1aUNRDl
ej2xoqOGCpf1109MRUtcTLhZCTvKYMovBgE1uRXtvlHZd7cE9VhiRabcrASWMPMH9si9QSUES6zR
mdcleQ05uRZzkwwkWHQLyy5wi/cbE0JJbmsrk2BLNYoLagISTJQVWMtCG/RZjbCXldimEPlZLYJV
JY1oFen1JVFh/jzpm+cQTdS8sTPYjpXM4P1OFYmh+FmRmUXpJnmGntkgPY2hWMfpc607/axCjDQP
2k4uCVie5F75oprqxBQ1fM1eRUn+CJYU3lxf/exK61mftJjp/yXtzHYb59Is+0QEOA+3IjVLtiXb
tB03hGMw53nm09diVDcyLKstdFUmkMhE5B9HJM/4nb3X1gdGXzXcZ0XvSrq8HkGwRxmwc6UHvlJC
9jfQUpW1WS5atv0IvJYDKka7gH3kK82vIgL2mmk+WLM4epRqn3KELB0qra0WJje93M4QOzJC9mmD
8EdC6qNDjPZHGpnIAJCfrVAKvHWG9FP0zH0X9TlEN/Mn/vA5uCzbT5Z5p1L3XUPLHbDYjW9+zn1Q
N2kOOnNsezn0FL/xuG8EfWyrhZzAWgddNQRzgGtjWvit42zFHZ9xrlq5fEpCiJm9Ih6VyHo1JPIe
MW++m2Tw8TIqojrU1UDK4TQ/NuwMFBSkGUC0hU4/buEn5xAGzScL2jGopvBh9IEWNrJ07DKDg0Mv
DBRyspcsUFzek7fM286uREbS2Pr3Zl7/FCOmQEl7E/H725JChokc8cv1oNbXJenMh9jruJo0wWZK
cqItdNzGz5EvOnEJk6UPVYip3rTEIAoSpx2Wvd/DPO8BfonTtM7S7B1s96zh+5mY4ZoBDVWs2Qh6
uw+0+uxNwh8QYICgQLVU9bhqjHL2S+Hs91dmOm57/ESLpNFbUL39czCnjXOnntrtTNmWGv9JE/Mf
ujScJq73IZP3z3JuHYq8flBrdNF4GsLZ1EBGF6lXSr3xgBkbYOcMS1pneXYKDIMa72AxPnX5xQ8L
l8Q5CmNKvoxySv8yXCPoM4kdGN7eUuNDBYN7ZvZ9FKL/aBA3PSrBHfxQcF4iOfTFo+UTW0TAHFnp
5jHvi3VeV+W2zPKNLiTPhd472VRxjUrEZlLNN//qzhuMJ0PNdlMfBAtZiYEqSNmTElqrSAymNVpk
aS1nqrzragYkxlwYil71iCv3nV/zQV7NoWqdliDrHrCk7GNvqB6NZCDLR6PMhpTJdGsPW2brn3yF
PYqar30YTNzM3PW6js9WhNPSGhM9DGyXFv9MwQVhr4K/LECwrrtlDbTPhPZcNgWyWataRwWZbbDI
+sgA1e2tW6J/JCA3vR45g/8rFJ8m748OFqaU0ydV0OxBVG0r5w5XblGXoztn5slIeu5a/02BMRZ5
f4oZHkf8BzdNK3z/oKuTZSDh2p9nXwtIoXc0atFW/demarc9SIFIzoDDY5Io8chNv0OqN17U/arS
aDGl2plCSuUk5Bt4gmejwb9H0XLQwNQhszRBPER5sNS1wlaIJBfydlGI2ZzcVIIO4AaKsQX/cgdT
f6EN5boahyc/OWpN8iuIh7PZVTs8+TtfUdeDmJ9LCWoriPx8iH83c07yCCvIig6Z+OEVv714OrYa
EehdRHYdc5UsP0fcc1ihuemK+7C+06T7sK3u8+BHEwXr2u+QI+wrS1+JsnLAkUM+37jFxGx3JLAD
33IzS1jGSEmNtrwfQDiNcF1z73dhENPVos0L40cvUZcmQh8jyu+GHAtH9NrMaURctyCIWWQ+GWpk
VgeDsYNk4yia/9i1RzlQV1NfOUwsjGJt3KO+WgvBe6U32zrPl1kPOch4mArTTgJxLfreAzfGTmsi
Gxa0LXybnQWWxyL3T4mJeLCiLZPhCu7sGpUUgUjsV031YYjfBZioSRc7qhns6zFGXdRAooI/PGUZ
boh7QtAj/JBeV6yMznLQVm7y1ltGkHoNzXsI4uI+yaBpk1mYNMkaJhUGCyzBQCTg8W8q9ZcBNyeN
iqU8BgQNE5YGG9HEWq+R0JGSakDQzBbg0840fgUYzqM0WhJCsFAM827KOGQTkmXoFZlcmaNX1q6D
miBXv81aPVXtS2M9g1e8D3RvKYO7ijJhywWtjRfTweAEOb58mCFKzLdLBQzM0AGUFKT7UU2Xs4PU
z0WiNUqo4t7STHsIfy0EjErdeB6wH4luOf70q2hZ+ePJUF/BAK8JZ7Mja9iOXINIwZ9Rl7mMZddq
vZvRu4L4wAqUTTSoWzX/2Zv1zhx2vUZMb21u4hhzqWiB6Onui5TjOsDXQCzXbTUeBrIGs+K3OSf6
SUCLzOaVr+gMPWNdIQcD8Ffbr2ezCkzEO/LN7LyQVpU/rAIdH3/3x7NEXsFgG0JxZ3A7UNCF84YR
m47BKqr1ncBfkzfKClvnA6lCiyolkt4QXosoXgdieoasCmpUceI6gLMLLzhrViS7kRaDl3KImbK4
Xm6N85wsV9LxikbaqgB/1LZYBkN0n0JIqHPtKBW5XfG9CZB5DMMHxUsdqWz3MsmnMZuWWA2OnjRu
Ih1gtZ7s28581CL/WJAaIAgQjXwmdyWwpZCfCbpxHIn2y1qnE4hnRLVdSNRdYA6Ib2x5HwLLsz34
yfpwNsJ8qTeuyJYvqn17aDcCmaJTRArbyYfWLukbIXHF1OAT4tbu89c5eSI2D34TziYdJxBZLX1I
Wlw+S9m+8PMXiaKbhzJ9vtkh6C4e3TQ+Shp1uby2q07cCdY5RwatCRlRUK3dQayD3Ul8KPV4tYX0
nO5TITnghrvDZPJT1R8wGeUKbFcd/c6HkKPqRWIS8YCqUm7YVdpp+iGWwiqwylVJ3hCUGMBgZUcQ
WIKSRokWjJKTqrbvsjFzJn5HYbzuJG9jitwuxTqjin9sV2PJ1sMPPWjtIl2ZJKjovb7m/JOCek1O
eGwS8u571QtYkqR1aoUzNajagc7HHh1trFBEzE+xlVDKwECWy7JmnEDnxPaQvvU5RDTfDjVghul4
3xSv1Wy7KrLuGUrLM6G3P0BeLzVxfE+k9LmZTB+Te+vbnZECuAtqsI4pQSqhnB6FOgTSlDR/VL06
T1b8J9FR2XttjxHLN9/DMj0WiQVLNUbi47UQOJWQoJBAQGsa9m3v6G2P11js/d8TyNWcfgRS7GeW
DHOO7nvUmjtPa/bgHB6NptzgtlkaaAcAi/m//UI5kaIXIRBqfw7xQEwK0T5DaBwKTge9Ql/Dfcxu
HWETSTFdoe0jtp4xvKhGOWFsWpWxuDb64QFm2ir2lY2n0JQ07BV9XKODOnHe2CkipD10ni0SVPJO
QBhM8hruW6Ume8LZgIBE5rKMgXaBhHWGMd7oYLtzHNEELS6bYSKmJFo20e+sKeB1yWdAlKsSeYVZ
yew0x2e1V/YZzF1QB2uj1M+A+JzIE+0B6I6s/A5BlRPeMzNrNwGRlaEUcCBSUWdozphUW02oth4u
jK7vD4bAbr/yHCOe9vng/w4hxgwQvRQ4IvoD/v4F0Lh9Nwi7ImmInChJcj0mE3nfft5L2B+mF3pv
uYag27AWNq0tpWK8EmoAwKrmcdSZMOJ1hfwjjc1jQqW0I5jHEK2SJvy91wG7K0N3lJORNArLX0Ys
gaAb0fcZzd7sjT21BGS6qXT2TP9HKMVvQt29Jcpw9JOgXOQ9JSB0wGT7tfdSoDlBWt4b5owEjpae
6NeLDocGbGC/3Yai9EICq7qQxeFXKhLrO6P6wO+BuQ5/GomW4x/BINWOr6Uonlg52aJpjhybJJxy
oW5zQUXKlAoj0U+Vn55iYHDp2M8ovpsOIsE47NIgaFm26uHsE61UtCctO9ehNMfghB/lMDpUK0gJ
DI+dCbc+L/t3w5w24di+DFV3x0n0JMXhVmmrc57Fy6LOfwyC8JpZ5lkMNXKIky14r5OmZidFCQ5Z
Jh16XFZ2bRhIzxlwYNvvWtE7G0r5bBTGz8k0/pAOewfu7NGyhrVO7k9VB+E6EcdV0mg/xVz741U9
M61s/NTF4K4mUwH5DtY98w02N0ndhrzw+8RY5HL4uyy60Q69+mgFYrO2kuAxbjgnpSqQEnjQ6ojp
Cay7FtX3FDsD8BMfmGrcUmU86Ga+7aP27OvmiXzOX1bNFXRtfGDzfw8FLj4yrNh3muWtR1LCFq3k
vzQ9ohgdnlPT9hCx2rh1eovlwNBTkHBjKi3FzjsPlclaICRnAUD8JAXts64a4kL1MPQSRLQjdYt0
CwLEYQpvhCmtnbQsXJnDeZpycExBVDFYOmKksbZAglI/dOK5SQx5jgftQc7RAKZl6B1xfzCvRVD6
0I9vmhJlaoWwtVOCF67F3gcuIdhejg95Gj2annYugk7cEDlmLEpPOjZqyZbT2/RxdiiLJFtIiCzt
2Op6u9Eq1iRt6BZyoWBc8/MDrMufVio7fqyc/RzhHlToaMFldLtRJdAAnKjUCfZkF2nbSBlWZFtG
EGv7H4rZb0J9xLYhkYOY1fE6hjReJpx+tcRldUfpOBKPpoipzHkz/jCDnIScof/dad1Do2XbMfbW
UVWlxK/kXYgicUYGqyVir3HSYXQNU2z3BhSfiql7gWuUu6MUWqChQHkKSq1a8n+jKy9Cia9Wb8JB
prjBGE39gchVpqNFT/aBLxmvZUNxIjLrs+GPbhQNr2mYnSri4EqzPcnV8EtlQ2qJ/VpVhoBYg3IX
5aa5DU0TXlHPziSySJxMQv3di5VXvRE2uUZRw5+GJzM19+0koptIG2KJOmkL6usVgKZj5sofQ0Go
zMKz0dJip0gFVkFlQKUarxtRdrHFHIp+Dio0i7OMmBG4nLieSD5KJHHdyP3Kp5pFeXYOiVojcTih
fX2fuva5Fs1dXbZ3Y4m5QA5hzDM8yX/yvb2aMsUJTOPMRXt9MMgBQEOABqdb91D5fKn9rYf5XRFB
ZuJVdk7SDR9mRO2qj5NVlKPEFbMQ2GJgHPlf9SKV5VfZ6A56HsDCm5RTHdWksgqHINX2fpkdSbqB
0SyKL1afrYR2OPVSeSL4dT9ofLhMJ8NxygkFUwx4tlgahIiD2JCLcJ/1dhWzz68zb8fN9l3cVn9U
ge253mNVxhQkLfSRUO1JWhfYj22jm6ObOwE+zxyCUIHlpz61HkM24HIlnkUx/CGS00NlYFgzkd9N
A9jXzljD1914I15zQpRJCMO1ATeLA20pxduU2h8iNStwQsVkwire42h68BpMYxNqukXOti9NlV0A
a20RKNG2NTgMBrrTyurRF7AdzmQkpw4RludDXS4MZD5tGT/5XfkKksW0I39i8+eTnDtmj5IXYGAL
JR7SoCpQzyRMsV6HYSEvSDtwPDk+1oP3InZj43ha+pyUhF6RUP6IO8OzNQ8tVM707yQ153oiyv70
VQzhKeXYL1b8GCKfBjl8tDrvl85l42IaBWKim3Vdp7+mpMTQ7hNbPrUU1iZDx6BSsw2XxPIpK/WH
Ejt61uGik5N7CeLyLJcIF5In1o6XKZiOQo2EOcl7p4y48gzh2ZtMuluiLlKLFOI+I61bSB+BB1GU
CAfF8UbvAbDAQZiCRyuIXypF33UBcMSwILnNGxWyZ0nwGGIFSx41UPIYytWQZmCBg/qHqYSRo6Ty
XWkO7QJO8bNShHiAtJrcLLP/b4gisFV1WZe9Oykcz9sKrrU04RadlHFvEKHWzQlNenlK1bre51q+
myQPRyOiz6xRX4quI3PG7z9gvPgL2fJ+QoW9jy31w/I4cxSg6yFVx69JTCxcOxm4B4zirEwlFSoA
2UOokHY/kHWgBUSCT8a9NQpLtRGOqGKZm1L/Ue7G17ga54A1MjpitTkQiHOvDf0f3WMPVYKS4GyR
i3OJEhusabckQ1Oy6H9UVApAKaTo4ycBXj5DN4ofBHAQdoGsnELJ9IBWdbCFxpQXIdljS1q3ZZYb
JzZywoYGYDeWwp4hL3/mM2qbMG8A5Wnp4diS9G0jTD8TGa1IieJ2gGdZkp/geD35eyFDgnBsn2Mc
SHwtke+HSnmJGxhQhYZm0TrkSca+Cm4gCxzdfJKqcI3o8MhiCQMc/wKJGAMwpGlPuHp/niTlLphI
YEjlAIWuID81GftHlBj9Ii/ard6CSZUTclRJAeB2QzmTFs2RjThKm606R1U/WaeTdKdX4cnrDU52
gXLuVGtlSRGkgC7+xZHArguyWf2Qv7kc0VjUqrY1BqKZ/amxfcpqC6kM78pUxPIhTwvIShuWWd9B
vb7tieOiwvmSp+0P39KmhTgwNwTwq/CAQIPsubMAVcfxCsT/MYzhAspS8NymNSdjdYqWUyZ3S6WK
fmVd99pFiuvVaWgDwiIgMmsh9rVhvsKVJjhVz2Kbo8PY8rHPaj19lIXyQzQHqsfpq9R7d1ZB3kcu
ZaekqV8p+L2NnDVHM6FQmrAjiVL1KTHQXAbxu0UAcChOD1FXv4aDdlQT9SxFXFXACyOubDTFdWE2
T14R3KcWfF2jUwTI8jVMTJHtZShDn04zf1rkIP/zKYRFzVK7CihORLoUrSME944uQQsF9keKtyQ9
l5bl7+LA2hiTeO6yZlMoHJ90KrJG0WtOqRGtMob6nSFEaF0E6dj62pG1oGMUR0+R5j+3nuKUAmeH
2DuSIXEmFtzVAh8wfRh+5Hq0zQliPNYZTLG8mAe24hXkzyGnqkbihSSqZJqZH8hI2kql8dh28ms/
GqcutwhnZbyG0S7P4GBluAvL6dkry3tIZXedmr4LjbjPzHhP9ZraWAv4qRSfTKPz7CDNTqWeM/ex
mZn5mLF+pzAMN75PCTIbifSYDGvdecZLmKRHMW13vj4sTcPfj7WxFNrkODWUzofpMCjlfphvZeq8
bxapgVLSC6PTIFq/S2NaFV1uLgsjVg+dJr8BCWV507GigI1iNwaWX1QzblQE4rY81vcxa7p1nqQk
hYdEjvsTs5zJ/twKkw1sLM+G50K6ZQ4BQa6wqY/tndrl+J77/lwAUC9SClJpKf8ZZQSd3vQe5OXj
7LeiZlseLI2BVrbwMTCRsMRmxrEORtTaszXdGvjrDdM3DolcI0LFxz4zxQ9Nqrv4QPiyHrz0zrLJ
G17lUcs61qWjrTU9Lfklps9KeR0LyGZjcyp7b84/9DeCXz1Hnk8+QA7ubDKWgY95v/HANybMlUCu
t2Et3Cm++FBk2rpspa2mjT5XMtVdbRWgvYZ9UwmvhEPg2DYF7uGGfaWLHwmOA4Im6lUXwzTuCsZ2
KPiPigcA2mwIZwLa+kxm+UvYWSTD9i0HEfhOtg+NY5OTC6FXGWZN9hJcqsWyI8RFZCfiRPaxHLJS
kaRdqHNUpkXFhkkW5FpNkSukEaoRgbUSSnYCitJSntP9W8LlK7e+Mx0R8Z2kz5SPC8GMTxYeLqI+
eSF2AvxqzB1HCb3+43sZxI1WLu+WSQNLVM5gycsoq06Sx+syT5YgYW5dnn9pB6+0os9KFUvX6FkX
T9PEQc8shJYQB8xDPRD1aA4QjIvufRiGiK2e6Jq+UDmVF658VXuLPZ3NeNG89SStdhnx0X5C7er7
h/+qa//7q2atiQUCAajUZx2ULNaCNqm55mqYJboneaesAputAHGj78UqcrjKPgruZCt286M8+DbV
Zqfd+/dKv7jptZQvb9svfsuFJquB3R42fcMb2plr6RDu9CdCQRaanezC1a3WvihBaAz4GaZZ6o7q
F+ElCMAAgTWaQL9mEkrWY3U/jejQgxtv+Cs05qKhC6VLNUqhN3HedCluOoYPotsm02nFWuuKW+to
Krax67fqJtr5K+FJe/r+A391w8zNI9/mhsW0UIpcSBj8RLWI3eI5owP7VG0lbUwHIDnXGna09Fea
8317V1+rKpkgTdFEqpcUuIFMKR+DO1Vf06MsMsNsh2XhW3bgZTeMPl+El/OToWgzaAVn3CVowSxq
K+llIipGbxwXlSG6fTM9Zn7pTpTjOq9xtbo0b3zOL5qpuVFu2zGTogn5QmDTYXMUdRCQi2F6i045
wMcsEU0Y2WPx/y/bndtiaGpUsPAyqpcSIn+MM80LNdc8DrgU3ug2jmFLu2ltnbhDlp1gN93CSHxR
vNCmjkQYJKCmaNAkPs8HQGsGw4g11dXTxjEUVtf09H0P+apa+tvEX3eIjLFRv5hyBja5npaoqls5
DHNn5vmMb7NYFmjc2tre0j9+tb9ctHfxSJXVKa2c6qo7rKRV8CvczbwmCFEAgu1b8I/rr49+Aa4H
W5Qy//k/slLut7OupwYN2Qs/MYT/YrrlDpevtWHgWjQgJGki7XxuAzR4StFjQM2dJs1az/T3pLSe
wReck049BTC+N1JqSE6WlLCFmkM3RcAacP70ybRUh65xwpTDGQI80KVWSUFPUdkuKPJ2kvQzMRwo
qAHOY9VzpfbWC7q2Cv774+c14J8X1CpYEVBQqa4IOFVsU7uoXCp9N0bptVkIdqEEE0Flbr90k0we
FwZhGLGqcd4Su/5E4Dh7HXmjWe73vfnq8yD4QSSGQeCL3xiKbZlWmqC6owYAUUfeUAXrrmyX3zdz
ba4zgH+icAciAfzg82vjLgBOu+TzQD4I2CxJ30kgPIRyd26laVu23UtWjtKNCfar3o+Rg0KbvkxP
ZjW8aDWBexwmkaW6KoIsSljkdq7VZURop+3/MSAqLpN9ug3fUqegFOR8/8hX3+w/jV+sm53UCIpB
oKlblr8mXLuh9OBX1Y2OcrURGAvsMsUZoXqhoEw18lxVSeYJCWqXceGnw0uiC5vvH2Xe2n3STfL2
wOVwnpA1Ufyy1wiNKRU5GKluh3+fG5uNApJ90Sje1gKr+dceX2vlqxZxm/F9y1+XKw3IINMRKyTi
6EtkRszdjeZHo+GWJAh0+BPBH9YBljV9UZXP37d1ZWL/3NjF2EZq46tVSGPRVlsRFxksSIpr9iTN
rsYtG6sgt9Xz921+fbPzs80PB8JWgcn2eVyYICkohka6q5ecz1BV6GxP4+dMRp5JtrRg4LT6/X2T
X6ffmf2GjcxEVA9282JQeErSlYlAk13f3k26iRlQwoX9fSNfnR3KX2Yiol6kP8YXJJFGbnM3+ixa
SNYg1tvE90G9fuTu2BbW4WvgWPw3b1E/xE67Ic9QgKp2czW79kXZO87S4v/+FRdLZzxMU+7lLNW9
La1IJOXSczU3LKybNWlxtXjzECDPX+zzWPn84BfHJMQKxHZkPLj6I3dlO3tLl5DLT/lduvSX6jZY
xbb1w3QGu3d8O9pZOgk5C+XGN76ya55/hc7JYDZNMHg/96u0mCapQ9aGZdbfYO0lOJxili2+6quC
+vzh1mnkSj9WoWmJKI2ZIph1P7dHElwTyZ2muKTSSYTJJBprc1vtZWb7oqdKmVpvpKje6GVXuvKn
Vi8+bxVCbilFXXEbQry7xLvPDHH5fUe+1cTF59TSPBRwCysuBIZX35wll/Gto/WVSY7HYIeszPZH
yoOfXx4XLqUHQ1AhfQRVge4aCMmgti4l6V6v+huL4tetBSkuIjFHAEZktmAXM07fTqY5DLLi1grK
QYW8GdRGjtEjHSV26OX7t3etW0B2MkSyZcA+X3ZDXzViQUnZiKHlTPZcu83qrvQo0V8W/Zi0TkHB
ZlEjF1iUhtw737d+7VFNFS8PJ+S/uI7P75UlA3iFmCpu508FiuAZEpttyWh+Lox89X1b8ze6HPYs
kbOTgRGgX35DwrhD9HZzW0V1ou7zMZIDqpIueqPLX23HUjkvznQl9bKmlBZGKPRFTH8Mmp3aVlsF
8cqiDIPt989zrd+D6v6/7VxWlQKszI2IJd2luxw6io1NXRy+b+LaJDXPFVgPeV+Y7S/GVls0SQAS
VnanajM53CwpG2tZS4fW4UJgPh0Kwvp/1+Ql0SjqsiorCLLhLMWtAnmqBMkuKCi8krSkLeXNLfP0
lS2o9u8z/j3c/XNe6PV0qmDgyDTojUszW9a2v4RJVY1LkIA2eqgfBJ8+m1DAf9xs/IulGr4FXjZK
DGxsvsJeSwJQY1OhcU9kmClT+obc9U8/6R9dLz9KvAvQpNzNEOajLsaufvz+bV8Zf0DOKDQos1ny
C2FNLgwdq8jI98Vs1phElAzJWukPqj7c6EpXRgUtwRyDyAPM43L56WTc23DKZbev3ifppGsbri2/
f5irTcgKRXLMZswq85//8yH9KI9M6BCyCxxEMpA2YKiJyhvPcWXU4Zv7TyPzG/2nkVqRQPL4veyC
Z3IUi1wYBKPfP8e1j2KJ2FexXOFBvxx0TVagdglTeZ4UP4qi24eoNLVGPLCW3niaK6VDQh3+09aX
0TaEHl5/2iIBpvwISLNZxRy/iBz8hRVqmW/Th8kmTGQtL9BM3X3/oFeHnjWztNCOXYF8NlGjg1+P
5Jmath7vUOsqG6IVF+mBbMNmoeN/xIwU26qxuLWiX/uOFqd3SZkPTcblHrvtQn8kKIYHD151fctZ
/sZXvLazxfL4nxYue4ohGkU90kIJS1BeRiuyo/UnbT3v75CwaVvrxhnwWv8nTkdkkaP4z3j+3DU5
eoqBQDyG2+vqwpJ/9miBSm+68VxXe6dC/Q7XmknJ5qIVZRDKyUhNya0nfyk3LXe2XBnqjxLAue+7
x9VPxI9mZ4C5Efv95+cRjGLUCs+SXGV2nGtoL+r/ExHz/4yhuPow/zQx/4R/RjOsF65LADy5odLg
upk2uh8+U5DYoCC/MdTkeat7sf8gP2U+RRoapeQvB2WSCLScB3VDZP2rGJgXjiCIikT1cj8Xr001
QsVaq5ybvXzEfoTWIuq2UqwflEziRplqNwk/fp6vBsG6z73OVQDTVDnuPEPZemGD874kfKwVMes0
MdHgKi7sRAF1o9VFeAMbd/XrcDCW9Dli7Av0mHvOsQjYlLqJ0S2DurdNDD3fd4Are1PNonqrycAX
+I+LCb3murgpA0lym5W+y1Y4/FbzsfDWInx13JicuHEi42C/tGCqgVXUWsBA9VG6zzGsRDZwm/79
s1ztaSbFaFgStGNcdOZS83DDaEx1PqkjwvABLXhRTW/y/2SdBdNAKAJVdi5lLoZnKPeWHpcMmgy6
8apIhgqVoYFysJNF+/tHuvLeqGlxd8C7gx/4dwL8Z/CYYdxMnaDRVPQcFdt6eIzCW/7jK72MgiQk
aKiaZBL9XUH+aaOvvTpIOlly02oRvzfbzFEo52Pv6PGELusHQkPX09v3z3W1TUJpqGWZoF60i5Py
mETIgcJBci02ESZEN+XWCi9f2fZxUQYSXrNmOPzlnSh0Cq8T+kRyA0J7nwd/WRz0nejCtIQRkaGS
+2UYdn4IzmjLZrau4Jg3Pt5XPIXCfkwEL6npLFNfyj/SWEeFOHWyi9gjWYBjxDrBPQkBqCmWZ58c
OGz5t4AAV0YBjXLOhCYNnPHytAk5TIoqlL3uQBywPBwDDs++tYFtvPz+G15riC84M0CAIlHQ/jyx
EyiHMDdkLUx91HzWhqsOMn8Sh8DV1fct/T3PXczrVHH+09RFicMwGsGLTQ4sdVxsCSN8GfqcFEjp
OKVGTbax+ZQX9znxj8Vo/ezl1I2rtdJYjhog0B0Nggxwg8iB40OGlhFqKuohEdZi4gLLxCZyqtOG
FDs0+lO1zdUPsG7bpj3H0w7b4KImsbZsglWBHFgmmKcDc09Vb5HmuD4UDDktyfLAJFRlKY7GwhTW
Vtj9EeLKEesGTCVh9N+/jiv9yuBAD42KL6zxr4uJbtDTsgnDWqKgRynf7h5wwa3940zAkpaNTQZF
fWMl+joPcYMA6585SEPffyl7CFNLGHWhlVykLymolw7PmnGL+Xi1EY4VpqXA2f7CwUkMo5NiDwd+
kJv4eQkNEd91vbhx+r0iloDRxCiA42VJ8pfdlVfQ01JREKkwVQcs69vQQimX54HdyN6aE9SfVM7D
VWb0+lmvG0LTfdNbturwQpjpQ08emJPF+WMqWzs/7L0lvNHEYcMWYt+zdrI47i3RR3gKsJ+AaJHb
w3i4Rzh3a97+Ov44UpqaOUsC2F9frqmTJGiIXazW9d+nVVMsOFOfBFv9rZwoqr4RWnDKMIwsjKfv
e9/XrzQ3yx0IGQUQMy9X2cCav9Nktq5XekdVC7fyBOQelUZ9Y2tyZXf/uaV5EflnYUIHkdapZbSu
fkSC+zBzaKDWv89gjHEx7m9N19cejOAtbsmoxMBsmf/8n+YySysiBFutG+EKFGOSkJ/F+NaGW/7a
Cr2P+tisdeDfl4f0ojW5PhoUZA42ZADodcljePSyRfpsLVWuz2EgIrt2BMdwhI257BwQQ2to9/vg
xjj4Oz9/nlQZySAI5/mbW1b5ovCEtaiWxphfok3ZE7SGFyGsTulYvowp5u0GEj7E8uJdNZGhqSUu
tWY0sUUGeBnb/NCq5rJuLWxrWMcSa6Wm5WznFnFaGv1Kk5pj3tTLHvi41GKN5m+CpkmIZcco4hJA
wn7RCHdiIhOKmeQ2oV0PNQhJQpB5CxWyai+zDqWItFyW7sJhQn9r5ERiiL/zyHidsubkdd59ondn
hdSZhaBzgOGOjOT4Ak2AVovBspfq9dRVhVN0WLbFCqsNZzXfVkD4fT8mrlz0zO/SNEnCVamLXH5V
ryJzp40l0UUnXB0wp+6tvTwz/Kt7b4uDzknfGvBJu2h319z59iPSSef7n3BtUSDYgWzJGZYLRe2i
+6Zh0SqhIIruiEIJ1rfADIBCqV1Ju9GBKp5sxJuFva/bOB6b3RuwPgudyWUZXdJrNIqeLLp6H6J6
32f1rUng6/mEFiAbyYhZZI7zF0sdsHvLICBHdAEJglgdcGBqyYIU8k0aVL+ktt6qaBsXsWw93nif
8y7+8/DgPTLJUf4FzPbl2pz4STFPCHZ2x2jbpEw8s/S2Kx6FIrY9j4Deqt96Je809Vad1N5YcKWv
8wQcQe4oTGh/89XoxeickhjalyC2rvWojgvvY66YCjaScmz2x5bMLHUj3M5G+/pBP7WqzJvqf+ZA
snCUkaWmZXbql9VT85A4ue0fEyYm4eOv1ubWndmVfjs3CWYQhBXz0OXQaTgY+uQcte6c/TZ7epai
shjsHKC/vJBfyBE23sobO6i/FZSLjytTYOFSlOFKffiiW43hEFZh2s7POV+JhkszWpMcQmBJfEQU
TioE8LhHCCQv6DGSHyGKbulm9sa1T/zvj7hc3wDsDjgoWN80YdnVPweNYlJ7awRdqQCyRaDEgZKP
zY719138801JvshKyahbt9Bx0rau5LV2I+EOk5ErBtpmhh6rICJa5VQEAmanwBbIawzwpNVj+SD3
5l19MzV9Phx8/QCI1OBB6SKBTp87mkcusyBJaevidrVr4ICF+AYFCVsN+AiIKN8P5iuHwf/i7LqW
G9ex7Rexijm8MilYwbIsyd0vLLe7DeYcQHz9XfS5dVuGdMU58zI1NT3lLYDAxg5rr4U0E6kYHMjU
BuDrXEaNETxJS7tzuCIvnaes5DU0yvaqNwEpqYPZeuhx+9VG8qandw5OeafH890896VBCZRmTYzV
1njOa4TryULfY9DFwSO1nCu73nJZotl/vVjuJYBqz6BTjCme+7fsnbqTIloGUjFj0dsRIsQPYyG6
NciQ58nEb731d8tTyHp11BIBEVs4wHLjtSuyi5YVtVFQ8NsLXU6IA9mH0hKE0vx4nW6Vmd7E3YN+
ve7pzF1ZFyJGwPQK660Lbo+VuQ6xcmGHsWPAn8E+ZEPPHFwe9ixd9u1ZBiurPpEeA6Ar8UUaWcE8
mkp07DfmbFLwBQSbrgZR0bkFq8Djg3zv236zxZ8koUoLOYSt4Ge4BSkViErj1ejpTrPtl9VHL4JN
TVhkvqUigJyxLd9dJ8J+DXAKyHVydS8k/DIpati2jsKb6kE5Fn4aE0WxXaN6MneMp5VwHgLtOmgi
ARqEHJevY+S60klVgnehjTvovB6FeA42f+9afjPBHVdZAp1/CxWTr9dOdhKvOAEx74p+7gnuHGnh
HW8PEJcETih4YRT1uN1rlQpVhhbpmoHx7xYzJ6OCqRQMLD7+SrclcBRkrsxMH/HqEoTtII0VeC7O
hdwQj3aYhpPFU6v1y2KIK0eLIVYziHSmzXT3Y11Z5d5TUQdtmUSnXBS0YVqigjlrhiL0ThttWtgU
KKD1qCJ//74wQ26iHH3W7hy9Y5r5HC2TNbLd12oRoJvVudCvXCWvk2QscceXx3t6NxO9ts1tKkjE
1CqksI2Mxht2oMM49L/gV2xrkXp9586Vy+9v59+1cttZZLkqjoXandUC6DBWuGX34/GS7p9GU0bq
B6A4ioLfdzMakq6JccXORluBkm9do4Ynir8fG7nzyOOT/TXCle2KoOuB98O2SdIGUokp++wzjI8O
x1xUvMem7r3w32xxAUWSCiHo/mEL8NYRwavhg7URAjsbOEhX8OLObz6U2p4oWCvJgSSBLNrVXNB+
5/27/hFfwqFXl8+oKgwIg1YMLxAk9abDInv/yzQr740d2WDW0hGhy+3nTrdkcw/gVyv5xmcaqC2g
jq+AkJx7+bvRaJkaMERVMeT7YtC7OGWJh77SzecWzGC6Uey0KkwdVavokmXpAslsa6Pe58fdeGzL
+tgrEOGrw/6HqQotNKCErRVMkudhU2M4E90bvfxljdmqLYe9VqVum+jrVgCrOh5HgPgkW5ErACzy
CNyK0QlzrJsUooq1xk5m0u2TwvJSdXhSMRUGnStFdStLRLoegcgJw/grFoJS0DKPojSsO0E/NUMj
27quL4pA2ne64iUsGJ/qPsAITJQsiWmkPnDun2JID41lvFltvlGCaCeX6i8lMXdDaHwUcQDUrKLI
KNuRziZh+QQavcuogNpGC7O9UBqh1xAQJ7as+41+3yuo0Ao7ppid6zG4B2oxcJthTJCADLNYdkW4
V7OssBNrZHYmko8ubs4o+b3InbmSJYwEC/VQ+lYZryjNVgorX4bUlDDhB/36PreYI6oRdn8EZU+s
tEtLwoGUOiD2rbJ4jXVKIWgI0qNG/CzCTvOSKjK92NSXvVX4xSiAl7Ey/rUW6ATowMQPUm0LyAs+
SRipFYEPk3SnQKMveR3sJXXOqd24HJhAFR81EvSylJvGRGLGoAhRrPZUSD9aK1ywMfFS1NYfO4Jb
Xw0zk37ClLwDCcP3gPu+o3Efq81p7DIbzVPwRPUugaJOkeEoAVNlJC9afKhU4J7i9woMrAmoMR//
iBvHN/W70beFd4VoxA26GLR1bZWaVnMCZeuLXPcr2kTPDdFeKllD2Vn989jc7Zqn1sjVvecCGZIm
Yye1iJUaD9NvP6QnfdW58HJwNLIrPs19yftRKAozaK3BN9x0WhXBasGpilxyQK3JXCPOd5Kf7bL2
RP9HvgPTo4vpVPcgzTm46d279W9/7U7v5pV/VZRaCnod/k1c0DfF15Ym5m4nDUeAWKCPBE7WOWWH
/2drQfk+dSQmkARnEu0bVL6QpLc+8yUXcnlo/NugcsHoXb9N/8zVQ+5V9dFq+T97XKgBx9KhFgt7
etq7Wtt8diMG6AvdEOxSma0y3Q00rqxxgUaWWq0uiLAmLsyD5g9b9iSCO8eB23LqQ7kIdnNV9vsb
ikFgvE8A+6Lg831DRUXLLbFHOUJdsNCLnsgaLAN7cKtST3PKn1Ph+/HtuLtGNJUmi/KtKI3UVbXW
Vjg0XVS6vbpWK91+bOHmm8HlTKOEgMWB2lnkO6GgtJVjtW66U8FWOYAnKBECZ5iAVGPO0m1Z8MvU
RGONeULtBrDD4kLWQVjcnVCgeSXEVk+QUFpoW/IqOdEPfaleLNeagdXcXvfJKNAHsoIqnXoDqxnG
QW9LGrSnxlPX4Nqd5ofYctQcPXdsFeO91Ktf2gWoLiUnmAnsbvIZzjZ3HygDgXUh4dUgjNk/KXtR
iz2UMbRkYVX5zHe8u7sAiaKdNmEucC++n00KCpoyDzLwZB3qDVhvQNIx1V3LJzAu5jbeDum9PsQH
YWaD752fa7Oc+y6kiqVCDrOGSo9CEnqQ+LhYCdnIXT7TNfyCLH9zodjPa1tc4I8YJU0GGnentEas
pVbCZhQAfR+ovhW7YMPSARI8YQz5Jl0FKZuSgiyx34gFhNKUBhR0XcKOJujCwYcJ1gbLrBRXbUBG
2BolnoKmD1zIuL3k4GuIC7DRRFZ9yEXho0jEI/TGGwe9VtPNWlAexZTWTgaIiycIBnXBqIBRZiYf
rJaumzi5GGr7mYMSNKiTD8ijbkkXOXUm6y4rJYxAmSCqyhDQ2rKZHnDDn+pR0JcAuiOfqYv3xzf8
xodMDzrgJNOoJkY7+HJlRiFC2WRaczK0zzD/zIuXx3//9gR8+/sWV3e3EpqrdY+/r/egZiwAxAl6
L88Q8n0+NsSX2+GddNRb0fmGJgXYlPhAD8j5vBkRBl7qNFo3YIwBuAKkF6ajkVeBJS5V+t91LTjF
UAM8VXgGsw6tQT/aUjnO/JTp6bw6iv/8FCiVYGRm0tW62dRC7pKsNSXQizZ+BPrPvATFOEikqBYu
hv6pnWgmA9CBWcVrb8zqLXKe5cs8NgBhIlLUqRL9/bLXIskj9B7ZRUo6UILlP2ucNgfymsjZTCu3
Kz1HUBFHxE3NfN0l6ttQiJACHfrIsbIQ1IVUBXqkLY6TsrrXlqboaEowd2HvbNLfX4kGzPdfidh/
pHEsjJA7w2xYGWfPEjVOLOznvgYXW/2zHRhvRDMEsQ76It8NDaRG5pYHI2QoJB8oKV+lCwpG7YUB
STUw/ks+bWde5rtf4Mok5/fwM5RKFhN2KXvIu4MAALQ66RPkVQtbDIRtGUtLJUhnNpSLzW/WyTnA
XhsxfINdvSSK9h7IoERRqjRxhXaQPaGpehCs5tlMYYDHnPyv0QmUBTQI2Ia4OAtipkGiZv14oW/D
p/pZ76Ml2DXXhg9aTd/vUUllzi54K9x6gaByp52Utexm/lylmqtP3PyMyc1dxc9C0luaWOJniGvw
pC/6ZecPm/9g3mM6K/zNBjwaalaQb0Uyye1xquZFKhvdCO0buqn31W7qQYBkbG+tg73oNrkNLuyZ
PeaLH/8s7sooV20yRggNZGY7XuJVuZoWN5UFQQy7MFYzjuvuub2yxHmORAR9Y9RiedA+P4BNf4FK
AVheMNQ4fcfkWfk5+piR84OXf5kd8Gv8qoJdfcACk7GQ0pw2lgYbGkJDPA7PkYrJ/7Fi/83t/LtK
/qXoKKizq2IcL6UWnlFy+hlFEMEVreVAIXrVt8dB/2+u5pVFPtZrrZZFEb5gKyG9ShkIOSHEYQJc
om8b1NFmPuP05x6c0q8h1qvNJKC0T0d5gDlXnPTkHYZmoGoXqxz+bg5uwzcbbj4dd/cS6Dx0vdBM
x5O6kgs+PxVNud6TvHoRQA91du5/5hJ+IZGulpcpYaSGKs7K6OgL5oYOXvWpVj74aGUvpW3iBru5
EuScTc6jR1ABSI1uuhmgHVRo7huQNamUuYeDTyJvNpNzMCBY7Iq0oNOn691u1zhQTfLkDwkKZTF6
N/JMeMazj8AeeFtB1IHHEdMfNwQRAMBUiGKV8kJMCPl03UA3IGz81eraRznhisCR04OLvdPd3sIQ
QR5BwgHIjpk3+nZ38SuQlgD2qQKHyd9+FaVHMoxQ3s7JL9BR2i2QL+BUnbkWNw8klichvVSgNafh
v3N7W+uosaDXkV3IWV4PaC12W8MHn7urefqRoYc7rnRwR825Nn5mfFLA+maX89+iXpfgbR6yi1JI
jY08+9jpquyMcQc1QdRAquo06kvMkhBPS+QnQwCxL1RIdrIQrnpQ47IgW6Pz7xaK5oLU+Gg29WIw
CBTU240Ys9ploj5XNr291dyP5p4CBZ3ftmyxWROcL/6deXRZubpN3wv/P5DuujkAkzUTeCtk/hOA
lStGSajQxiCFzRCjKW/MtXzIkldgyYPm4VTvC6H78jPYzbouLjv558tcmeX8MkZ9UXIAG+ul+oTe
YKz9JkvtKXRVqAxB6Kp2q26h1TbzaqcHg8jcazu3aC52wnwmK6f0GIumbrtKffor/0XWEfAEU4kz
EG2rtGejiZvkhNtqzl1DdSRmaVhmkwyiAyDBGgzItrI2/XCtezM3bm6F079feWoh7vKsJNjf6bOC
tno1WUyPmFeCKoEbfMjuuFRnrvnX8/3t9eMWyLnqESV/s50+qmazN4BMneHUXvTzVO8AWBA1VeOg
resX0Rbc4imHitby8aqnDXxkn3MzKCGMVqzhLNfAV0Wp3YRzWFtenvDm3HIepWqVjgkyTLQfmL+Q
VqAnXkwCe/kvBWCfVQGoT+DMk9LNfU7OJxi5bLVm1GaXDufFOFvl0yjvH28eX6nil/YVDF8dGVVn
vSbGdYaEAnytkjtSe3LRcu58gER3tE2/gCbWr+QyY/cmS/x+am4muS0Y7hvYHaBOBwZbJwfGNL9M
V1F8BUdv5s/e/ynDfXBQvlzw1VIjIOTKHPIXSFqgLbEGU/1W9adjOYfinflufJKW19U4yiIMpXJt
B2TZCO9dMvPh7tuAE8dErohRRe5sZEIAHEtS4KpXUz/1Rwb9p26Yudv/z+n4PysGVzRIpEBtpjz3
K7LFnV5IlynyG/1u0+6gZOUZq7nI77aw9HUy/trk3iYVOhZ60qfZl8DqsM0OISS0npONDDRNrjvq
BTSFrzOncWY3Df5hqqLOsko4aUiCrbtdAN1GP3iG8tYRo092eVBO0Cg0vRmrN3kDt1LuQTJ7a4gz
K5nc9YS8kpblJVh2bgj1ynQR/Zqxdv8h+ruv3EOktWSsmhonRkSfLT+G7ke2ipfl5LcWj01NZ+/2
ov21NO321UXTkUKOKaDVF5Ng9kYIbEpDB6NNE9e8pxoHSMODRvq/e97/WuXeITKUhhq0WF/aCdBn
scin0bRvXVUciFjkUHELlwUdVqIYbNqYmm5ZVoot6oHmSqG0xHTbix60jfN4K+YOFvc45UY4GC3F
YUY+YCvFW4bQyhh+PDaizx0k7n0iutiYsp7lF0x7x0sTVI5+3wWDU+ulnyv9DtymqECqwhISohDq
CdJNlqrrUQYIQao9IwTTfGB5oLlytIIcJZIedAoFOiYdE3U4kahagvoJrPLUN4ZkrfZl6lUCuu59
JW+jNgS1O8sL4DGsp15t9ozoS5PglQwYeLJHsJoLTbMBifWeZOwsK5mCWLN6BV/oOR5BnU376jBS
yOtkFhXtvo8hThZLb1WsJY6Gv9tE2mtGo2wZsxLEb7oOTuSwr93cAovZwOJy3ZdI6i2tPmpmkLhj
gzaBCWT9412+9ynBmQawtw4OKOAWv59qCdryedxFUJ6sXgcmOgm01ogYzFi5FyJfW+HuTkNAUA+2
5ewSmycy6TdRNx8LzyrkGUO3qS+8z7Ul7r6kZaTISh9mlwLCR2sdRYtsmz9Jiykz6/bhQZx7TO6d
0muD3F2IB5CWoOyUwgF17+1+Yq74gA7Ze7MHW/bMveNRfl9xzbUx7kqEgZGC6RZfCyqvmIRK7fjZ
8lO3b+1qAWAN+Nxd8LQu+ne6QJMVCjJz1JZ8s/PmF3AvtBzpQo5Z9elNGbxoGb4mO0gqgk1Zd42f
EWyD2vwYPv0HSsX3YqurtfMxXdq2AaH516vdu8pGW2JSeRGhFw/+7p//gZT9vQj82h73YouxVYzl
iL2eXpbqoCClsxzxDRVhu11MobE8c5Smk8I/MNcGp5N29cCwTkvaVhTSyyTX0k00+d1eVj5jOBNL
e3587e/GQNfGuFe6M0g8EDnMUf5SPsAQldvKr/ap9KinnMXXHEDR7mn28Mx9Qs7ZKHlgqUTClqKj
Cp6X8nkALFvbFq/jql4QdzY2nvuEnNuBAkFWthT29EOwaIAus8GvkU9laAx9yYA6eYHXzjxbczY5
B1QPQqkFk5Qvy6ofQhTv+4zNHJS7yen1x+N8jkRTM8xNnBQoBIzQPgVFVegqu+AcHUy3X0vr/oyC
A4ByTrDrVhP8fC49vS35ffezX37i6rAaehtDc3M6rGSnxdBC6aFQNJh2tq3qVa4/V/rvGqlXG3w+
PriQufp+TUBegRH2r1IjOBlADMZ9VK3L6wSqW/ElagjYEZXo1JHmOdWbHZS7ng0oWtkAemLEwjA0
KDk3klOa8o4lXWWrMQgXBeWUZtW2lYq3pGfNQu7IOYxVHQCicMMG/aMZ+4uq1hWkDAm4OOAIIJPZ
KksxFU6pCME6ASxZdpbUkm02gZuYmE8detZ5uUxRkWBG4ZhgQXEaZkYuxkMBj0AaqPZbVUx9STH3
0JdyDY08Z7mBQfwgXjRWkkDBRxgB4BzyNSS08frTSndpYwlOqA1riIqcKj045aVy0iCAJGoUiJYG
0M0ozyMvbYTMawD71PJEsLNY2eBRWnclokXJ3NNk3HVxAkGYuHiVZSN1xmESLRLZToCIVhNaB2hp
vslZcZQNuid1BmlZCl3zZJg0wPVJllaahBJUuw+Uzyq0MntA5QDy0SIqWgWG0Ghc+sqA6R05+01i
DFd2cXcJBHmjpwQJR0734Ri/BDQDl3MPHjND2LYNhDlLTBLIGF2QreGIuvFTlWTPotrsoootJKX2
hN7EeGuWeXrFMlfL0j8WbRbd2EE8rs7fMBwJgZd4QRpwzYIdPbeDgabQw1GeosH8ZVQS8YiRfIDM
3BtG88gUzQv1cN+GIGg0GAQqaFKvLDa8YobLL7QUWlEirk6FOdiUoHYosPZdyIdNH0RgCwcSMi57
KCEl4SYgZuh2Udy6VjHpZWkRuEnz5lXSkoNRpX4qKR9iyyBRXGY7kaIeXSBG71MIYErQdHZaCPil
cZW4UkW3GrAFNoY530OQy0IkvvNLlnvQzQDfXEIBpG+gEUdLcwMVDwitqTso/vwedIl6Ycl0aCTp
JrQwugOTIXwN3WQhBaVP0g4LI4GuSNOU5xjS4RmmJt1BEXehUm9IqS4ykFQsNTV4TbVqC8a1fT0M
0ESMwoNqlYqfossc9yl0TEVjr6KMSaViAZRsB9oG4QlgYmAgKHQ3I/ED5GofZlJCMNgSVi3tNpQZ
zzVwl7ZQI4rVevVZ1timroRlCC1QtxzTH6FcIKNpwBlBR6tyApEdZSE+DIb+BMbg2lGi/sSabjHo
uIZtkmZu3GJ+esxLiPvpPq7jk94mBwjDXDCoAjpMqHLaYOLcWQobXFUh0QqZ02sFLntbKhWwO0qh
l1spcpW+szxEMpAty6xLCQrBbFT2kEA6VKT5UTMJ0rzgt2iWed5szQaCbeBaAyb+S7NQV34rZYAN
ZT8Eq9jnubABw5gnpr3fi+G6IO27njUfup65Cq0/AThaNnrwpED7eIxDxQYpAaTsMVdXwjOpKQR0
GmtDhPiiM9mvTQksHc2eGEbglTk0a0si7IRGwKHrMOkaCcnRZOHS1MdnJiBXIRSbISzVNjoVcG12
oTI/LYVF3po/8pq4EoGoVd6TlVVCxm/Mf6Gb/wyFKL/qZE+KGXVYJoAYoyi3/cDe6lHZ1GYKBR0j
WwQ9IAakANABO9Mp+cLIg0vXAaINgOYfUR9elUBd60a8bHXpACm9Y8xy4ofgV4FDyKtVYI2jl08q
9qyDVIJeNcwOgWt4Qi3kN3js0LZoqrYBhN38I1sVMMADqF9GvcH/PEBt2rDyVdJDQqjP69Qz5R5T
Ellqgn4AOo6qgayoxlwDBKDqSSCQvdAMounMIhdJJR+aolwslaLlVUKW2uqrKbMTybooAVMXJj3v
VtagnSyGZK2KlerHYMgEssJMILOu7sZ6fFOIcKp7WCAGhi8zqJf5ROqhSm4h35SjZ0Egewbx1Y6V
xiqDfD0U38LRE6DhaySiaXdN9jom9aumd/1cosPlHdMzCKgESNkNHYC1G6IJiN4HhoXX72L+BPHm
ahqaHPedy7zcmw+GuSzxyxg0XQzgNyd2N4MLOOIWxYRChJIWNMn2slY/hW2xSC1lBuk3JQ9XEfCX
GRmwdJDaT5Nn/AhdW4FvhARiclEZaJdp2q3zjp3DJnhmeJswvt96QxvEGNiAhN7juIIL275MA8IJ
aI8CztubiVstb7JKjcP00ubFOivMj2YQL49N8AX3f2zIGDWG+CzQqTz2vhzI0GVylqIGWK7MP5GX
LNhLtYGeFRo1wBCt0BpdzOWMt5BGHBQMRYogjdEN64aFINaJEJEySJBWxNCQbnHf1KT4ZSUiXobU
gAatgrGKbhNqUDXLBuhvV+m72dF9GgLNmQ6xI2uYFSgKEDSCi+1DbZQl4O0x+GcCwVbb/HfWQ1oZ
SgSjS035p1ImgLoyATGECA2gEpRyQfxWWWrtBSkEaAuMi6Q0wWCKdDBbYxtoBvw0pHdjDOAJDHSB
bU8k/HXlCB2wSy4LP6u80rzOVCFnqpCXxrCeBwFURVDcTQrh18xXmnJo/hCifYxGIqhOwJrPZUaj
KORFYuAQhhvyLjrDO6RNMUdaHHQBgYXdvMU7+j4cxQuO6FyGdO+eXdvmEqROAcVPRqXkAqWpXy0R
n8DQjuZlTWbQQHftoMKOc45mucbH0Kzray3GfOelkhuPVO1vyCIumhJtksebed8OhtjQj4bILN8z
oKwNywRqGxeZBEsJYniswYCxNPiPzdy9vCZUp8yJ1hCsP98zZykrBBll4OQiqB9lFTp5OIeGueeZ
MKsChOuExUS97LuFpIGkYG1WySVu4h1px48I41+hWD8Hcb2u8HiELRCaUizNYH7ubSD8hgRGHBNe
gx9EpCKVqtwk2MA0lTb5NOZU1sq6rdW3x1t479RroMtSkRWBq4WfjdM1vG5WHQFXDN3U5LdaaaD7
WuT5aQg3cf/vcuQvR3htjMuRJwx9H5ZYVYNxarstoGdbBd3p8YruHQpcDwtkVvjPmykcaBOWUapZ
8SVAatoUmW2B1u6xiftf568J7royTYxoWQTxxTRLh2ECbkjAoN/OQc3urgQvPYjywL0Ed/798KHe
2QL9LccXweh/1NS6UGUOwc3XTb8+CYAz0y0F9BnQ0u82Mkj4QbJQheeBgBB4jNZa7DQ+eFxeRVtc
Cr+bmYN9b02YXIdmCFAtE43rd3tFTajeaEpyGVLZHqSNks1VuLhi0/+uCA4O0GnMfPIs6J04ZHlJ
BqwIIChlk3nSVwVPtyVn2LenufbQ7VlAgIR805iYSEExMf37VUEEA8OlqcVdfOkq1QnZlmjEjrQ5
6ao7VoAXhSqHBTqYW4jLYBisBB9AcMarvkNp65nRch1W6Yw3mC7g9zcQ0PcrM/L3xZBaTxL8P4Jz
wgynL4VNrhcewdMMqdqZO/QV9dzYmpjqJw49Hdx2320NRGjVyGTBuaWJ5XRazzBKAvoRU9/S0thD
oGdfKtGblnVLkMqtxhqpYcvAxtlbCro9AsiawRRjpyN9lXrzjyJUAPEV6hFxhmfl2Yg0CvSHIgm3
wmh9WKW40eOxxASy/tbWg4vEHQreXXXpaAscPaL/ESq9o5546Ou8tiAn98yeEnsoh5UhQ5wxAhjF
LkLNdC2I2DpSH3+Y1MBMX1xdZJlBwB4g9EAufGlEwmZIUYbKhP6CEtKPXG4F12LViLQsOhpK9B72
47oL+z3ipPdIrfdhnLw+9lG3Fw1jXRhFxNQqqmU31wCkbQP0TergzMTfpeUqUIx5bODeWcHzjmEr
yUBsy88pwO2VYZYAdkf10Y6Tl9gyIIR3oYbiPDZ0x0dJiJ1V0D5DrQtYNc4PSgPWkmqDdc6VfBWL
4UKWSp8V5jagxrLOJAlKusWlYLliqzgtdZqKqKNjYDgm4Vz+Jd+WIfFjpksIFLcIvCHnwCCSXlBQ
s1nnYFtvkMe+p7+THUNbAP3ITbBWlskC8I+z6luedHgOjtWmfZe25U8y3xW6fbsBSMSQBtCPooy5
Fe4GycFojaiPmedhXW7UNfoxL9W6PFJAvFG7G0HDgPkBuktc4s9RRfEIvyk2+Wabe8qzgoVhkcD2
xN1DX5tFu0T9zQuX1VFw5yTPbmXhOGtcHmokxJL1YjTP3SgsoBq4VjKzceMiC7ZUjUbXmGoHYhOC
xANVdwGs1b9rK2I/SmPAlGjefip63G8gd0C9XCKnMSSgnVUrtjdqS/QgkmyuMZut+5pAhKUeKlC7
NgX38TG+twiMd+NjIR6GJKnKbVnTRqjyFZ0AGgTIkSab/DnWX4I1IwtBdjuAJqbxEssDAb02iZ7/
EJKVYjp5YxNMDg+zOced+wu65qmxh7uLs8z1uQSpG4Ae0IWzmoDiQMfUU2RP9N+ovM94ijuu6Jsl
7lUJKwWTHrosnMWgfcHV2Rdatni8uXxf6+s8TszzWIqIqTR+2LRu0CHtcG3PvT/NcGQLNGZ/Z4DZ
FO6wVI7VcpzHrt/ZQePa5nQ/r57+BrX/KKCwWfuYjAShkwJNbc0Zn7MVcdB9ie10Ib7E2zlkJN8H
ulks5xDNfhAbKdUNDAsrfrauttZOfVZt1LxPbPFFpjERgXoUrWio6o5Pc7WFu7f/auU6h6SyqtSg
CRL4L2Vdw0/31q4YQHsEtQaAMvPYe/x170Q/1xvNF1DilEHVBhoUZ0Z2YO+wG4MtSCmtHlvhodZf
24qJDcQ/oIiGZjbn2uskUiPQNE9nKHwm7yU6hThMmTecradqYXhpaufvoP8eXM1pt9ClWLbOuNTm
AlgO2nTzM6brdHWscimtBbnGz5gGMCavQNbiygA92Licc+N3NtYyRQvs5nhdoQXDH6TO0jslCcll
ME0IttfSH1JDoHhsZzqXd16qazs8gSKISws1kQm5EKs3nG5kx86AJrzWv4yy8kcjuT8ydSZsuHM7
Ie0hAx+kTkyKPGAfBTFLqQjWlhXNk5CqnkiEVQCpM7Hq//35hCkweUMzdypEcAdHioWe1okhnFOU
0kI0u8L6RNM5/Yt7bvTaCncuLOjYULEWhHMWZ3vCuiUKBDPfac7EdF6ujh5GO60yyrEQBXk5KJbk
Ax3E5eNrdvcsfBGBoDCkGzx1BDjhVAnVXOGs5bhKhHhNS1xdOY+kt3shc7q50Q112n4u00A1QAT1
yD8WufcHwEStzQesSjSb1GmLwM2s8DeQqL4YQAS4ixmU1fJVRstfejc1NAV5rUcNWgokjUAKxH5S
IVkWirJidcbsRJFBpRei2ZkKyR+51yBeJISOVrUfKYZn3UhUc0+uQFRBzHSJvBEN4kh8UkP9MIio
t4JYEoMXixB9sZGIfqRKK4H2JviGUG4NzZrZqtx/kqA86FE4gGyIvD3+AtOtfrQf3HHFo18wCHfj
5V+0q2QdLQYfbbVZGtx7cbsFcW7ICckSWF/4L22qWhjXFSKMvvEgo4HoBig+cHo6zLFSdKvt+YbF
3UuPGR0DdVxI8fIlk5o2ehhXElTdO0CRZFiRQrvODYcW+n9zjiGChqXpd3ojmgzansYchHOthE4i
VkttEJy+hWAQkkWEeWAA//X4u929nVcBJHc7LRIaAc2nABJvBPj9rW1dWTOPoDJdBv5wAEAJDQ99
Gu3iK57BUDSsr7GDep+cJBQ+7FwmJ1McfrZ9soqiTAPaFf3kbgzkTSfGEK0ZPW0Qd8VI/SQENWxj
Qg3ASgHyp+uaJadMMJZNRzzTDDegdoW8BGvX2lA5DKxNdpWrBaRizBe0Nz1D7IHi6LMFnOlJtfLP
f7+BV2vjAeBKlctS3iAQDbustIE1AIDDJP5jI/feVBAzQwcFlTvox3C3C8yJeaCYvXBGRFq5WVA3
dkv7Y6HNWvoaGL75VmgsoXCHRB/qFt/dddlqo6JkrXAWYg2Yn7GyNTlzR7naGb261bHhEO0hq1EU
x2UBuh6bqXFv0yZbs1jcF6z+YLKITmbyxLpZHoN7XgYlSrDL4MjiQnKxhS4pIWmFRDgn6OIXIECz
5cXEFZT6CrF1CPmNbuqxz2wFhaEf+PTu489wzxNcmTe5ELUL26Yz6lQ4j8N7ZGYOpHsVFi/A9mj/
W0OyiG9gQcwEdUCU0L9/hCFW0kzOO9Sx4Ac0+cUswDEX535AmfPY0u3J+m6J+9zmqAx1U6LiMhjo
hQNfExpHWp4eG7l1MjAC8mekUgoCYb4g3NdVKip1E5w1QFdMoC3jmRjj9sN8NzD9gOsYw+rBh6eh
MFVImmOMT4UILQiqeWn5/ngl9wxN9OvolkuIbvmLGMoZsRKpCM7AqG0VI6ltKaN2lkpen2k/H9u6
0+OdqkFIHCD/gDPPN2wqFS2kuqqwbbZ5kPyCgWYeE5letdJ2qm1+tE62hxjnXCZ270gAxA2aJVS6
0bWc/v1qM/tKiYzcRGkslpN9RfRtJcsAAI/9zG26rXqhRXBlZ9rrKztlYnRMLql1NqISVT7M4Ym/
FOuZMUyzJLH/eDNvI8TJmIb+io6CyU0Hh4U1sCZWZ53rIVkoFl0r0IFncnogtG8clfROWelz4ql3
vyDoTqBHqSMJvIlWCBpsfdpV1iRWACSVTVcoN6GG6JOTCpwawjO72rPT0M6qwd/f3L+WufhU10vB
GPraOpf9ZRQBnQI/NNTpfRWc26Sc+ZL3T8xfY9zzNMpaTiQZy8yKP232lmNnAXR5/AHv3TxEX4ig
dZzMmygsbcsEwKnUOvd1DxqsLnbRf/LyUdVcnNUZr/g13/39FYSS1f+Q9h3LkfNotk/ECIIgQHJL
m14+ZTYMqSSB3gJ0Tz8nayJul7IyKmP6bnrT9QsJEOYzxyCdA5MBBix/OXU1La55x8ick2/rgd2c
lOvpNp8jvgYkFFI+fTgjvk02kFkCeqF/zqAR/V/M949fcNrQf5yOPG+0zGH4BaWCgnhl+LmV7+J2
oyx65Whc2ip/zvXsUbVHo5+VkzvHXmheyh4ELPA6vhmTD67Vwb9ndSF+/7Gw58R6fQLGjbPEgZ7h
Ep7It3SVQl0YHJdvCMbeXHM/u7hr/rOKv6tef6yilEs8tBqGy+svUUokSYPH5SPRsytH4OJR/2MV
f/uW/DESEQk0eCVGAojzpu9cFNGC2qvrHRwd4FoHxb32Zl5BNdFJrwx96fT9OfLZ6aMx2k86iGPH
usvdYuAuzxuPi9d/f7lrK2n+3I8CJhyiKjCK6cReO36kyVcCRyf+f28XnlBhEEaCOBwkwM5LyALQ
jGGBt/XRWbaG3A+Fs6Gp2ABzeuVCubRsgJ/BYAnCyUC+nW17FKYgsNbbNgRXhifAju54WWrIQ655
bV06Xqgfw3caHk6Q8Tz7PE7eOXbcDjY+T2gWh0Vl28J8LFqoTArzv9gKsEs8aQGhuAmows+PlLKp
I6i0QQ9fWv4o541g9nvPZ/JfrN0f45yLqGVaPHZ13WEcFKQd+3EEXiGbr5QULtTf0WyEaQjkHiGU
+9fraZhxPqFF5xzBaXufv8Wq3IASsLcbVIWnwCxxoq7r/lxIgH6OevZyJpWoSnoa1X7TPRpakI8a
bgEpPjliHYtDcV8EzV7cXFW0Pv3dsyfnx2zP9kkuNB4PynKOGlSh1zBuCsx1uhOPNUhJeXiNWnsh
Hvox2tlxLpH0myKOnaMDGDhg2tVKH+DZDVWnSF9ay1vq8bZi8ZXw+cKZw+mGpR7wVcCKnScCGRgU
bcFL+0hyWAc3wgfaai2gUPjvu+rCkYOVwQmTRpF3/GWfAKyxwflcsWNDNH8hH9TYqyQoh8Ydncd/
D3Xp3kdJAzrL0HQ+uUCefTa6WLJkEK49Zqg8zj6PAId+W6OfMN45gRUZEBfzU8Rf6Ob+e+QLX9CE
/QBU5XUDRqznFyXIqpTUGodBMrBI5aS96Ym6A7g2mBqwswGPuLdUG/17zNOuONujKD9AFYUCV3vq
Of68XzSqi1avKD1m+oEr243b/MqszkmB6FQYP4Y425h15jTt2BJ6TBdyg2+YQB2wBNVAaYceVFdA
pNuAw/pDQsMcxgsPwEzBjmzuVt3EHVdxtYJu0JtVycUdmXGc7fHh32twTlf6318IdAmDzjr28HlM
odERGFaoqiOEgZjVMd1YBxaRYHqCCeC11bhwKQB39p+xzi6jRYIYPjUYiz00CKp/K0+Y/hCIxjVc
FMxW/57bhYODRicACA5KKRz/8/P72lAH7MpsoEdzWUEIG7BpGUzkblTbQlxDbZ0TUH+vI0AkuIZM
gNH+drrUykF3aonN5FQwha3byjeKfPBIKz5tTVt1xIKgqbHJVWH4Fs+tqJblp2WIVy3Th6Cm8h7e
Cnd5LSIoNX0nDVT3Ka2vfYLTnM/3PAUuHkk4cEXIIP9aE8a0vD197jEwocJBVua6XEOe5u5afelS
dIx2Dwqkp4rs3/iX3x1EAAHpUYzJPZdkG0/QBB11GTVGvEJzGJ1XDmZ1O2mdN5VpCoH6JWhkCS+l
0civ4Oou3NaYtoGPowMkhsn/nPmSLwkoUPg1Su2UrCDRb7l5ctWy6eIwgA9bCJEABDhvGI5Jthht
quEi61xz0zxaIfySfNsnUYda+yP1anQpry315UFxghH7oZx4jnNJyKBYBdcy9G+2vyvf4jmX17qu
l67Lk+E6wHwnA9TzdqFWkqxX+oyZ4aZYfIKyd+6W0fgKe9uwBM63coV/1Zzp0tSgXXY6wEAPAkf1
87M5FhTqY9b/76jDGkYR5SYJAYeDc0vtVwF4ZNfX89JUsW1PkCHEuX+9DMbUtUuKD3nUcvI6TORt
uuo3cCEDgTYc8MvgOyBePwdhznMJn50KQziJflNa0zMs5r9r5mzAHXCC//tFCEwkiCNMR9HhvG2v
FeMophJ+0sSAa0F70DLiNuhbpM2rGD//Pdal7wWaCJDFJiBJSEl+fi+tbyaYQCnjWMzlV6n3HwuR
v6ai+f73MACTXfhIHEgEXf/t9PQXPGciGMVCYeiY2wLmVcP0K6eT6Zm45Z2e/qqLcp3y+N2p+FOX
6pHDxpvKNFadXF5yJb/6hkk3r0jY8uLZ1HTwKuDsYtFnTRq7ajC2QFCF3Omigqh9hSjSBc1x25jj
auzIG4+t2MtHdVPm+i3VyjtbSWh9k3ZrDTJEn/KjSfG0O+jjN8N+rGkQ5yLS7fx1Vk3hpjqJA1x5
7yYtAF+y2qCMpe1O6bAy++SkddE/YvNAZCMbIYYNcBck67oH0bTHQWXFfWajrMFoQlDGYTAZ5mbE
Ff6AAZfkKKel5ScjgVQ2kRGYE2vWjCMGbx7zHOodfBgmF53nDzNFj2kwlkh23aYv4lv0iA8GKYxA
Z62xm+be9LS5/zIQj5mMLWGcFKHViaiw2WGyGEif+hKpASFvmUEAWCSPdgMbmJnQw6DaAh1fc2uO
TkhltZ4cRwTGKcmOOsMzg6l2Zq9uRZQuCr7qcEBewLUXsUrcvptDZqFznGhPS5Y+sbH/RXKxT2i1
AwcH84LuCcht1X1Bl00Xs+OkJfDoqSGoQ/O9XZZrPpSPOZH3QnMestE64H0KHXsGjS0xNiUt7lli
32tz+17GoK2WVgszP/SY3WVW0GYecXnDDesWxXOYOy7JM7LDpwZwenSrgKBbwKK0e4lMIwG8XU8I
kD0lt/1a1UAXKeYNevlk1TGSHmeGHI4Ux3m2Q3vKQJwTN1SQ+1hoUPPM0g94psyg6ME9oasgIC3h
RWXJ98kAEdZczNeqhmPMIuTL2Cq/otPklXnyylWy6erOr2NqBHZbQO20Ax0M/FRv1klYlIT6HeI9
qGNnLXTPbTimiO5jyhNfOlUOAxMZSMIfWpntZlSPZmxYmL3Ds4b0DO4yteN3fJm3KZSZvKKTK6ih
hOk0gdGr566e6sKLE5Cv6xa9u1jE1jrpG8TqLQEPHKRnCodGt0wZjDD7CQfGbJjLU9BjDcFAMsUt
BNPk1qOSHXsziVQHUVpRgdqktF+5Xr+y3oGjZ0nuDLvNgqYRn3MOnVq7XSAyP9UHqPr1LtXxJyr8
9yAkE+GBY85CqgNv3AM/EdABpSkx6hADEWZUt/ZdRkjlxdliu1U7HzRWveXKeoTLGYqSWpRpzug2
Vd6Cn8x6IKcF+K8m2+D9wVekia9NXHgCJmleBcptVCz0aZ7N2kf0PPtaCXg7s5oTI+y7AO0Z3cwK
EvOifch6uU2a/obSAfxf4bgLKwly1OUmyxb4DWqQelkE7oRaS3LIFlXMnfvMTUx+6wz9Tk7lh6qj
lukAfgwJeNxpjchZhwE0bxOX91XUllDG7/l96wjmki45Vo3a1Mh9GygcuU0zG6u5YRt0XBFrSWPb
5RpMlofSI3X+Kx/sV3zhxMNVukpgQO3SocYhH+E2xcWzJVLdcxRobLOwgJk94U+SpkEKWMAvOF/W
mpXdgEf3aQ5G6pKZHYxZf9BNxHaGNCCLO4uotcAAgkYvYP/DqAWL1buoqHtQ0PWBWsu9zs4jZTq7
1MpXrUZuYYi8Fg5bDzAQmEj/oKbCN5l8K6cS6nRwv+sSfquZM0wWFmv2x2XG4aGwgRWm5bcZ3KKY
FSqd7LAFJlBou4fMEVs8VrGLr31jGhMuHNoPLq2WJ83mblUhGdG4PnslONOuWadb4thfuUXRc1ve
+FTe6JIoX0DDImApS/yi1DtQ4PPdMgvHb0wAGsicGp5mAWZLFr3b6a1KAxWrh9QE512zVbHSuua5
OFG2JzxUPhXyNl6gsKsZg+8Y6tW2l9tmMolPeSm8xUz3JnJxF5sejPzUUBvW2XBO1HBViNp+gT1r
6Wr6ZHhx3z9Zs/PhZOXBkGiuAvobmjTetmRUAXwb7i1r/mVnYCKPkIsq4FyvizXm+0k055NmzRPP
mvvZSV47JW+lNVh+UdGNs4BU3NGXOhf3Wpt5dYIjmFbgLOsj2Q5Ax8DOnbp50ZZBxcaojcsAik77
xeKLS6H9jIfzIGzzWOBQxTaK/gkx04gs9mOJCzyo0hnMCbbuTJA1SviXgwj5bifm51SUe+jNr8hS
CsgH9E1QT/pN1qRHcKf9qZ6/qxNF0xC4HyQ425Y0XDMpXhob/IPS5MqNB1xlC8TaXZDP7uD4daPJ
OvVRIbo3pSZWc7LYQWK0WqSkddM0jh0VKMDsQIp+bdvhHbxM6dawNXeMPHWlZKnXgx7uagBQu5k+
l25mnxxvhhXXHD/Gjymy5Rb5wK6yqpeCj+sldjYNnb0kiYZORXGs9tD/R3vTml/0WL9lce/aw3CA
FDoH7692NbWx6jQSVIQgcqDMnmh92A/DvaO67TTgIPdQY3ChnSU1RAy1/ZFZ0MlqNRwLVAeWoYlw
FF8YHEECnk1OaJD+GC+2V4riZarjVaLZfmxWd50pdriUA2FAc9FBBC8bj9rLBlDdO+JAbA+scg0C
IQbw8Wb/VjuOBwLrtkVWixdgM9rJesmgskTnQya0X0bvRGna7uj0zNv0wCjfWvBoS3gV1EO6ssqn
nmQ+zp1PVRdKZR8gdeM2oEI0ploVpH2ti8nPdET0VuzGHKLT/eg6864b/FaDWQJMIc1Gw8t4k9SH
of226U05vkyQQSTNGjBnf4jtEDSTYMYPtpAxD/pjDlGSVsyrgi8BryFgMkxRW2tuwg1PZSZ6GPcq
60Jhdq8OCgLJgaVt71ZDW7jJ8NTWqISYn7xT+wzou8WxvSmVriNZuIw93CbkSml3DaqNJuKvSlsV
TK3HxYhYlq1yi/kFgaQIGwqPDtkaKJgVlW8St3YHlmxmj2FqANHRgzDjdPdFsu56IH6qZEVk45IB
iFmr2NkWGCndo6Zti/SGOWjMtZqni2BYNpqOWthJ6DheGU6OAgM0MYBFLDIMcHJGSXGjwpcDKgwZ
DvG4k7O4RfgD35T3cjBhzvERSxOx1LyaCyhV9X0o5xTrCyYzZHnjJN7oJBNu3L+o6kVqCboIsdvY
tWdCo8ESuWdShRde91PwnkkdxkXYwIJG9wl7UXE41c89QiB1CmWB7JP6x1TtBcAtrbPS2OjHWePL
Es511exWalclxHOyz5mRA8+3Vh1k7ew2rHSX3qf2s0i+ZjVFJ+9Tq56gslICQQaogFCeaQLN00JI
OFdeO7NwMqZv2Td7cOXdrtw56ru3Sl8i7R5HtFWL2V/MJYib5mYCoMqwO08U7FhWzFuGo3IGH3ma
p0Ek0E6TLW5nv2nJKndGr7KhXiY7b8bOX9gt0YxHs+u2yLMCrc4fBu48m1CeJma5KzR9leP+hilF
GZFqCZjQdyoD/9tMtw7QTqlERA4HmgLefVOJmTbVyiyUPymMDzeQEZJ3UBRwT9mClUYWwEfgJcEX
wbWJ9KHuEkjrjgHLRAvlwXizZXtaAWAno1PBe8FNoMitg6uqPaVCUKLRpscFEm/NfWHdtQOD0g8Y
23jLOnnQ6u00PcaGn2WOr/RmpZHNtLzL5I3KDTcPON3KkIFVR/M0BQONPVk98AYwaFz7PaVBh5/U
dSPOp8AXeWlhkh1/0WzlNLf5EHbTXtbfpP9EdKXUhrKtMZXu1K7G9CXrG3epiG+SZJXFCAnQBslS
S7jdGDaUAmgtgqSzvp059QtpBcPwyNSRzjwEwL2BMV/ZOcEwV66JVKbr7LuW3wv7G17mt5ViNw7O
Db6gF3O5as3pKK34QOx2NcyQ6W/vjTGSVfyBmHVTxvkNKeewq786+4NKLazgwRzXZaDgc9MCEF11
nT8PCP0SFByyApIlSSCXVccPbQ6ynBhdTbz0iwzHqceqQw0D0VFcN4C8WlEM3rMOK3gHp99EM7Os
h5AtbUjwb80BVL2kAos9UQgoOMIshAbxk8hhZS/brV1sEv4Wz7fKeumKJSqnB1R+cEtlLpPZtm6m
cARQrNdqX2+TXV8p13EeymVwZ21ZW7x+gm5B1FTNbbcYflEglDBCjRRebb8b+GLwg4D8TqR11XMv
88DpTFdqa3yRQ0md96yL75ogExTJQe6CSeVmswX+YQVFxqdJ+9bIE4GPJZASsCAwgcZAO2J5mrNf
ltwVOHMMsFLU1ekCslU/od+PgBDIjaRs3SbeJ1wiZXmmGVkX6a+TgKPOg6X+tAgu6WrbdiHJdbjW
POkyDXN4kupW5vdOEnQQkprY95KYoUr7gMWjayBeGYadlr2S6Y0mKuoQEse/HI7YhGKzFnxbV5vG
2WoppChnou4MOtyOOrLd3K0d7d0QdNX0eN15yBFgjxDLofxQaIdah1wL1Epq89kcHmbD3Fd6cSjZ
euohoGXHQWouXgtOi+whezLdmebgTV0TJDhxGfkgyz6fLF/L/ZLejHIzVfeK39RD7ysHARo3PWKP
gcKt2vcw55R30xAWFW5xkkUy9lStAyXbQQOodHV4oRsAYZ+sxGDnA9sbWKMC0DhAShEfNouLOzPH
71gI7vdPu/2Cq1BQjBpcmsA5zLOgBL4DqWjZ6Z5tAtOpggXBB7aH+kZOHmU8CxP9KzU0t9PgjFDj
tqubX2a2oDgfA5pIvCHFpdmaG1HwDLdKF9WwxZul49kThaEyTjHFBdmRdtN1eBGq3uN6Hupl7jME
hUOBXSpnn0Ga3CrK17SOQ7Nuo2lpA6dJ3NnWQlVCJGoSm3KcQsS1QFHEeJ4rb7GhwcfQ7zpZeRPb
CFDsDFmhcjeBhcJili6lFYBAy37hJBoVZJWoE7sdZLRNConAPgni6WlYoO07p8hXpYR/WREtWeyq
onjoc921S7HP4wSC+KPloxhwX88c0mXfPSyFMtavaZ7tUKJakdkK+gk1SJ2tphQWHDXORTqu4ljL
PSp6F33mG0N0u66pIzgwBXCeDjoIbbn60K5B6Vgv4D8JCT0vVC4UId482LgBb8f6vjFtF3lTmLDX
zox9UjlbY+z2pcyepKnv2o4hyTDtI8uWpzbnO+G04YjlaYoYKXkeDqK861K4F2eFikjP9yWl/tKB
NezQ5rnR+0Ou5oCWJoxpWw/WCLfxpAc2lHqsdDnOvLpdrDHokYDkcXeUiYQoVSa82bQ0z7aftBo5
C+yPIBe7p9l8UuUCKY8kfmuXuOteCqP0KJ8jixR7aUDoyJ4dn9A+GPQO+li6r+NJU8Wjwdv9HKME
Ztheb+Y3lQVjk1rbyW7H08LPEZM0OaIVArJUXuztBRivmQUV1LaUtbi8rfZKzVAUQwG6mvzR/DDq
ONImAApVg0xcFl4DiXGCLkLTwqSJvZuL5jGK2rQB9pluohr1VQ4HabxXs3HCj207LftKEFLNqDrY
xg1LXtAh8SbntZWPffbBi2TF8l8MiLpGk58ink7uAckNQKDAS9lrW9FomOtoMBNr3+jlZk7hRymT
l9Su4vVSKraJY75Z5Ly10nlt4DFYG10jgwQu3XKWHzPSR21COUmZwIHhKknziPO907GATW81L5Bp
JzgN9cEQFkyP1SdRKl5bogvKDOmrc/o/bZ9rcFIeDtOMwLfcam3u9hbxzBwLAown9pCXD/Cq0mF0
DgwF6Ei3JF1T8z1pjmR+1ZGt5KR4LcbPMtlBlG7D5BI5Cfy7cNLK7iWBC0Y3QLG3wOW5SdVdm9gI
5JlbajqqBhxhHSJ501HR0haPMrF2VbEd01tqZV7GgW0wTX+M3zW6brFrOnKsgU6ZkY2QmgRmHAdV
3gfAugP9HNqNsU4BR6vovhqeMutRZJ+ID9a93vtj8WYVmieHcVXacFKKHY8kzRMgPX6SzHdG1awo
LOx7O/eV1Ud1XgczG6J0JJHBmpXDQVvJv7Ux21HNvhnT4qaNtyS7r/CPja5b9U0NRTkB9ejMMwFm
VGJbG9ucWH4/CLcqYO9I9ktRvaLmueproF/GG00z1rrQN3XvhAoxccNnfwBAcaB3uR5/WynMA7LO
L5b1b9Cf5H7XftmoeeIByVB7g26lm5MvAyVoLbVhN7x4PH6Q2iuxPkrgr4bkboYgGtHjDdd8Dcdn
lg+9uIuxEFVaucxOIza0W6azqNbRoZeTHnINr6B2jJW5NiAgYNuFlw6oUpOy2CILvB8Z82OBUtaM
inULin06hnX2VI5W2NHbXHE3tbZGbvtj99ZYpwA7/uI1zqCaZZTEKK1YqNbhk/Nkx+UQSNN8QbUB
pbishjG17hWM+7xGLErSkOXtuk+537O7ZtkDrHTglb6W/b5pkNHsQQ8pXCXx/OB0dg2N5sTGk65F
Wv2W5cO+g4ULG8ST1MtgMNqbvK031elcta+CU2go6o3Xlh1zWQJdOwO5NWx2T0YvS8TrT2c2gDhH
pDYcmDJ8mHUiDyOhVUG6rrIhorZJZoFiR3oLOfpVgfRgrHw03/s6gXTduEsS7qEkfz/CdrufAZSE
dIFVpZ4N/kw8xXdOtx7KjVS3WaNuWzA0dFQZuwaafL0WZoa1y1PIAmqY73wDXNvWTocoRyXVMWEe
VTw7WrapOjuqq5def5gbCPK1emjNc5jmLIixmg0iKoruaTLNn3b3qNKnHOj2XDI3hYBj6kAxq5kR
jHVeajy2FaJNVTi3acJdpvbxmCAA1dwFs4FbRsTtw4I7e2yYVyAOzfP23olt3Px3aBMgVcDs++6z
yiGS/qzE6PcT92psMvTnAlA6EJbhIVoQeQoEyYemm4O2em9MaB46r2PH8Yitmukxw58sIYzZKsQP
Qvht+1lbnyIH3ind9cYbGrx1Basu8bjYIHR1eEggitjkqB2JNCyGh8XBXceT90JY2/mUAySTX0D3
D3X1VZ6jNdGjzDYwTGKoVtWSHwaIpJ3ejVe7Bk8M/alPYZ7+lX6Pw+4NRbrVxuZLTIUTDdx4quL0
JjdiZOGvKcpFJfoV0C3wWhPGMGMVydm8Rynso86sdb6YEPDkqMXtZXGbUnx9hNlpyd3C4A9zph2I
tDeWXJD2ppvUIniGFEp1CFUWcyV45eej8OzsqSn36HN6ecaPBJGeVakQSpirMgZpdhrB9DCxeURS
fkhchhhu+irKOXXBsAM4+KkUq3Z5TswbWj51IDgBqAbAWg2H1QzJf5lX77pkkTV8tflbod4m1EUh
W+eO4tnQ1Mpo+ONSw/IjfpgkDyauvxMouMI1CfEgW49zdzex5rGltwRPRDEe4yq7LVkN4j8iRoBO
KeIpvdyfGjo2h4XODH2//Feb995kshsN5dyO5sFSLa5WoUw2pcBd3WvNcW55ULS/7OSLjtBgRD+K
Dw+90QXOeCPAdV8AvDP2bFEKoW8aMPbQo4YnnHHPoUNqDDAOtmSgQe1zEB3UhCh+DVIRzVyZ2UuM
OulJmTBDZc5E/alaPL1A7QkKbEQvoh7aZOBLTuUDR1hP5mY1Cgjd2L8UlHHtDoeg9llcIEjsVw26
CxokkUAlcKG25y1d5tZGEZjAZwzomkClSxaBDkXOtLO9HJpgUFR3mV75ZoYAjx1BIYb0LHonRR0Y
A/o1Tuuqsv0Y4OlskS7s0OuwIbk0nGLhW26DaXmHSHrfDt2u5VNQyhy/dHwaoc6CkG45GsmpDZTJ
eacPKJBOyQwwgSPTQLDmgbVq3VcyFFYxuXU/ji5AJFM4ORIOLovsoTnZFVguyJOWyahcaHK8lrnC
HzTQqndQ0HSpmT7oxEk3EEz1S1XvkJQ8Ov0Yr6AT82jr6edQ09HDQh4UhGhcyeCYNpTPEAaNkUl1
4KOq6kvP1aPANWrY2Y4JdObQ5YFIlizxH0BQZkONXISiRrjI02zfmuUG9sDvHYCqnMW5t1jmYRrn
Pe2rFfiQulukNrZ1ySpfIWtLGEdvhBSVq9oGbdySPAnZvEOkGwKWhvKGpYEkd8O3dqWeWw2EBHM0
5D0aPU+CKugGF7fQ2Lk1MmYhdbV2DZ7CJMH9B7EJvJFJ45wK6HujV9JFvNZ7ejUXKNVVjyCVvLQ1
WCMKdAOr6T5zlRzaXuXwAkCvjs/a4EkIvOCKI5AtNtKVQ7FxMyTM3uC0KeLWCkjSBMxVSKeB76Ik
5mVCeddo0L/j6IPoldhmvR7wpIXwxkCRLZZIfJAFdpFyRrRoWv5gjqiMsW76ANrMp+YgIhiH34qq
xzApuGMz+uC+5EMVVZr+OEFix0+ntnYtROgndVMIAJPsHbmcX+dqCIqJnbBQaHuazbhqsYWvtOYv
QADAtQGhyLRPvKK/xCrHSWZmmfKj2SA5gYmgFYJ4l77Fr/GOP1TvNZbtDa24K9ima8OeIUXIwqvO
sTCsDZlMqJqp9rGIr4ky/SarnQGoTpBPSOlRMNr5OQomtaU91xDFBSjZ8TnKPmkGeZdqWSH4h3Ij
utA99JIxXwN+c1cW9kSU+9fYJxDlH6j8Mo7L3pwoPUIpwLfzcZ9lU+XOaXJQE0WsbG/NgkEQuHww
6vT+yuCn5Tsb/KRlBD66zUEUP4eGanmFs94DhDj1RsAK8rDUAKtAbrZr40NTbgTmGyev9vJstHhz
0D/89w+4gBCFShMFj/A3huUcqMh0yJtPZQYgEKXRkh8LtESG8YBndIvmKIQn7GuEpwsAE4fa0EgD
P5Nx9hvy98dy0wlcC8IEOYKUDqTaR1NcIfpd2kwoQ0HaC/RIiLuek7H1pZzjKTXQge7u9xn/XlCz
YjmuZBxqFNQSbdebV0CRl1B5SO0gfYXLCMo21ukY/TGreDRtuG2W+rEPYkANQ7rSgi4gHu6rKeLb
67Zml5YRuDvg3lGbcSAk+3NAOLYY6L/Ey1EDAy/WrC2Z2BUk9iWcrWOfmIUQJYEU4G8Y/J+TgiL6
pHF7OTbUI6DQZuGw7eARA9AOXBXFLQ9b1BCfhXfy/7pGMbwEsv8x+vm5BGLDTDVrAb+KAO43P0Ez
v+iCLLR9BniMi5gXqtAuQojxqnXEhVvvx9hngM7WpomlCGbuLHgpKLunKbkdwDz/9+m7gKWFQgT4
CycWNf7M+TCJPaErnepHPq+W6RdpH60FinIjMB+z/++hLu6X/wx1Lp1jAF1TW0Lox5To6xkdXxvF
5/+/Ic62JO2lzRqpLUcLjaZZwgmTGVdeo8tb8o9pnO7TP7YkQ8d/gY2oDq0cGs6HEWwmuBYg9Pdt
pOcbiBAFyUY/VFbQMBgKXtuUlz+YA5KObtmA451NMZ9BB5wLfLBq0oD6qJ+HbFWM9zq1wfIerk32
9NfOHwckVEDwn2y7wdn5OVnaWqgXplhQ0YXV2gjEhh5aAmg3RNuja2jX0x/7x2DnfB2WTbOZK6xs
3AJGjoBx0XhkTHlAYREgkHzpIKOOuEP/vWnOnepOEG+odfy/STpnS0r5NLI5xyT7oH5PPrk3f8Xr
1h8B2HCdjbm6rkBGLq0rwMQULy4ubYiz/FzXpiKKFZapH2fNeJ3yXLhmewI5GOhnW/begM5NDAEJ
q23eq4X+IoX969+TvgBThfTZf37A2S42UCBonAo/IFkK4hoTVPy0+dNxNBhSqOjfY136rn+ORX9O
1pSlskYo+R3lAL3/XO5R1AEir4XUfT+8Tjb5Rr9rm5rXkM2XrtCTRiOeYoiigBDyc9y8pNmAWp5+
7JY0quMkzM36TbBrw/w9PYrqMoSk0BhGHnWugWSppnMGx1mOtX6HoBHtMtNlaF40sKiQLcT6ywMf
vv69pH9/vtOYyMYdE9KQCFd/Tq3I1PQ/pJ1nb9za1bZ/EQH28nU4Xd2SR7a+ELIts/fOX/9edJ43
Z8QhhokDBDgJDqI1e3OXtde6i+TG3ExyXtB1p7nFC7qg3R8ES2fqzFolFncvVGNDAWM/+XxViCk0
DI8BfLixyu9Hx01gLLa3l2+WJGVnyHSfY413yNnhWiY0s1SNWBV+ScKq3Q3azlyLBw1pSXMlHMU9
7jbdf2sfzgkwhrXwuOYUuKRitb6XyFnbiSfxWEFqi9YepmbRytipW0rZy8OcXTJn8aa7L9bKKDGJ
N/pUwtZ4oKxtA/P1WxTyy7W4Tbetui9/yLeAGbaLXIbLm5jhkvGzclDwIfn+PMtSPYC4lTzxJNDx
utdtXslfg7WzVtfGUwCIL1y1+3JBgH2GrP456OTTunkbiChHiyyjZl08pkd/k23zu9g24we6py9I
he6AK9iBvyq+yZih/rq+ZeYGjaA4vHw007ULqTJLyMugtuThZHbDSlLeK4yi/yICABkSVg1J6SnX
rc27PBcKFq+VWfdOqn6IfbMwiNkNQl0OZXai8GqabHw9lZx8EDhstBUqWzfhsST9aPYWylKSre/z
53a/lHHM3I9s+39iGhOdl0CoDZI3YrbHkfLpbaNtJW3Q1LH7kTaYrExurte/mEvONmpyMpIsU4Gf
ivMoFYZmOPnOayz4q6xdUC6YPdZQcUJog8c+FIrJTFJVTas2rQbkbKVttu325Ta6L1Zoxq7rv1kY
/4S6EMrpfZAbMaE86ystrFVQLoiwXN50fCFU7EcFj5F4MrnpGkPKPckoyWAQTR1U0F/urVEtLYTx
r3zOz4hijfmKMgq9THl3kTR4g9RIPPh4B/nxSZK+mspPz8LQB4z39e8/F0uGZEY0blR1+nWypsF9
Vo64CKi7mvIdtHdYXcmqq394S3I5s7HGyZMoC3A6TI7DKtWNIUhC9i0vhgAEc2/max2ahQ5sUgSk
cH1os/uJ5/K/401OwswI/KIzGJtGm2ElbT1n53EGuxv9tgPuvhPoAC1SqecyhvOg4xI6u1mbMHD6
2vOG0wB6VskfjKFax1QqUyzbro9vbjpJuHQR9jRssukyCYa66yH9S6e8qe0sida6A3BD450MYlNE
W+l6uLmBQZ7WeJ/ASoKY+HlgbhuUbW2k0qkUwS1k5aYc6FhBndBD6y9CoaQrqaz9GbXLrlfqxAX6
ddIj+cYaeP5HWQHLRAkeq5Dy7/WBzZ71OmUP1iRqcxc68YkGmtrVtfHGHDmdtGP8rWCP6UH8mB3x
k7mJvi0x7udmEy0DOEgYA5HyTfZCHOX0xfpKxN+3feyL7Jby97OhB0fLV3bXxze3TkYFCCiH6p+D
+POHK4TcKdlpPKT9+sYyxF+loN12sXOL2d1tMGDadz3eZaFRGSmOEj4coznL9C0bZ1qmNZUonvAq
fDMD590tpUelsIpt2XY3FLk0qA2/r8ec0QsGQ2VA0BsFxfAbnsxnEpku8G99OCUaxrxhqQCBjizg
4vpolPglNep7z4Gwxgu0GZHvWzGkMWssVS1mkp9PP2Ny5MT60LggO7kgcHUrEYgXaPP/xVDZ9Jo6
HtnixVAdPyy11De6U/PT2Y2al8YX/XawhV2KMrK0wFqdGxDuHRBIsafRUC75vHg6WRFcr/X7U6yX
HmQbrbddZO8ero9pJk/HQwCTHYX6NF2ByTPdl3S/Io3vwFoYK+SC1y7klNz5qji/dZ2u0I1cLtlT
z+168kfknNDWxBBsumLMVi1iwXHak/QTnO69dhNYWyleubfWXX2r7yWKWtCDHFv8cn2sM9uRi3Z8
KSMTMUb+PKOmgnOs3rnNyTQy2BbgE8zfuIPFZWPTHL4eayZfIRY1XU5STVenJFkJO8a+gkRzKoO9
pp2SEny+9O1/iqFNsla5MFq/UM36FDTSyk1wuUCi2AWfej3Mn+x3khWxOiiNkayK1FQm85Z4ht+A
wqhPtQyI0AiydgWG4wYbjZpGf/xYlDAf4zR+M8X6RpTDx9hV92HnHXJd2FlV9jAE9RY3QxiZ9Z6/
w4NTUjY8SQ+9Hh99v/8NRfNGo4lrFgGACguwZJzlcCqC9COWzaNDr2E/+OVrmVp0jcokWZeJug6U
FkPTMnwaQp8jFuhdN9DDrYrkISsSb0N58TtckJvSd5/62OX/KXsH0Td+KYpy2zn0mgythss6vIpO
c2hMcHj0z14GkfgVBCsVHyjXMx9Jbr/1Tv88tMM9FDu4UrqGDpkT4AaoQ5yJdG1VdzXsIkvC6lD4
Dkpx4VPPGAzwo8bSi4pPBg+jSS5v4lVJ05pvYL5lB5ARYJ4U+GN2/05ihSR+aFtv9Vrduj9p+nxr
3iUdcDc9A3ctLNTTZ+7P818yrWEqZSSYscjKrvOUdvIpFCHXJahdBU/X193MAfgp0GTZ0akO09Ig
kCf8cI3blv74XwTgNSHqtHc06OWfzwMpNCr6WEZ9qnBqaBzw6Ut9uLlEWOHA+XeIaX9FyoaibAmh
POtfzZ26wb+Guv2vwdaO8lpEAGCpwDT7eVimcNjHEsD0cG2tHA9XSWRQwlsiBZtOPqidhWXrUldz
LhBZqYR0F2IRF7o3vJICToEcAkoFNW2wkc+24xpdUen9+meaO0rPA8mfPxMKrHj31gSK5A644C/y
VjuTl5Js5bJFrUCKRh3SEketz2kjzjdija4HhBrIKr+do3eHJe4OGNTG20GkgZpAAQtP0tiuVupP
aYfR631+W79AY9pVSIF2u2WV7T/vsunJC+9sFDSS0Wy+2PWDhHuukTXwR2qcCWvSqEaGgRQmoEAc
I2qZD/1V0rz3tItfRkncnWUK6N+kiWi7QY+2mRR7uFXAtKBA8FRWLaITXb8rlPZFz7EAk+h1JG2x
8Vtl5wjuk170L4FR20rS/UJW/UZKof9EjaGu1Sh4ECwHwkdp/RoaxNAFlRMQvfdjY0lbAVUBlKTf
/Tp4ETvvR47LIbAm/1ZW8ZeC1vdbgLoIrAbZutIpnkPfAoiFPakdlPqDhGEUaLT2qzNACGuG6lZy
APilUf4sJtptDnuKG1v9jq3JTacMIuBjBZKpWdlaJP5KBPex7FA8B00G6FX+kKAkJL7w5vCmWjE1
H/XQPlhG9bOMigdIUoBhBWdXBREM5Pwh9qsb7L+f6wKi4fW1e3GGkSZKKPTgVobdn6qOm+jsTSp2
Abn6WIJpi1Pov0nC7+t/X77YHJMAkzOs05J8KPVi4CkqgZ/tig1f7huMi2ETIfKwhcdHVTkXFZtm
zNEPu3e5o7hVBUCqpeiUxfofajGwyFj4YtHP9xMVG2b/2FrY7BZtwWIy/ZsurI990HXQgzBRvz6G
uYNE48BSxbEujefU5zly4IoPQlOw8boIm9bfgfzDc5wvoNQ21wPNPI+U80Djxzr7GLDDMyOUy+ZU
1j8kH/Kz+SUDFx1ijiNrt2aT/MVNeR5v/HZn8TIFHYHWJF4OwhVkPEDObJPr6dp1l2QvL5YBBavz
UJN1liiy5osaofTqFtvYVdqMkgCLfcSlGZysNmUII7Voq/GMHCvc0Vp6ddbONv86nor1tl+7mKfg
1WYJi5ZGMzJV4xAxj9RNZGdx4vg8mxEaZAhOcA2ou+IAVCFf4dT5JNvds7sx7gOHboa1w2A9XFvt
XliscM6uUkoVKj/A4iSeDB0rLnIzifAi4io8AlcSADHDf3bUhZfDUqBJytA5jiuJHYFwyFs1xYMT
iet8uC88f2E7zK4ZusLjA4Xm+bQArYi50CQC5MTGvQ/kr27wxXA+ru+4GVU+Urix9EEPBp06bfLR
9Dhp+7jmyZXQwVxZIcinMEg3gjDgGp6X34qmekbG7QVZU2+bub25TgbVg2BnPllSidWbMMA08DFR
NtMvC79t/GLTy/X8t02Og3wIUTEq/OYUHJStD2kKAWxaDfh02eHB++3HdvlYQEGjYL6UpM1AmcZ5
4REMKMwEYDnJbZWmzS1vCDiKNlRHbShZP4Yn74trZzbAxr23sKYuriGOh/NwkxSKZjuMz4xwofoS
p1+zRS/d2QBsS2XUT0KpZ/I8CduiKsuY5wnozWMcZA+oWS7UQ+bn7J8Y04dHKZi+oifECCCGo1ns
7+udKPDcW1nI/J74VMclHT55bjOOKtf/N64pisEzCs33HZ7YVJfwNMnlY6NHsBfjHAP7LDXWqjdS
n+MGqggsJdDFD16OUkQGrE/q4MKUJu4wYrBRIp6xaYKte82yDkHU2X2gfAQDCZkhRjdl7pFXAsrh
5Sm/qg7iMdeXuzIuqYvlTicUKV+LbsP0mgX6WXiowTQnLy5RNxFgWuDUc2ib4Lsbyt+zInzjA76j
tb+NSZM3uar+0mTjqDr+NoYah7WH/0NR2zvLDd9DTX1Qex7biFd91XpezkXNW8a7VdIux3TPuw+R
MkXXpthEwAfXbWshYFTpEoMVF0Y2f8igA/DnkUCFYnI0d0NaYt2g1Cf/BID1S4jQybbZh3b6s7Pl
bbULkZ75ov/If1yf0T9N5IsZPYs7OalVs4Om7gwsyIOzU21Q9TJ0E9pr7cHadEfhqXzsPjKoZ2/R
XfAWb0fgsP/b+r7UtZo7yEeZwv8//snm6wct97gd65Ng6S7EHedQFRyppf60MOC5JxLOMXDRUfAH
+zmZaMNBBSX2+/E126GNmx/jEOIuHIJVfYfi/L7YCDvzBpR50e8wTUZqtVs4BGbP7LNfMJlyVu5Q
uRChT0FmNlsTHu4qi4et2iRfCkSs946JJNf1Uc9USJVReRHkIJp6F0YsqdB1hdp11DuA7Q/GlwBy
joOVIrD+oUIaC0Vbr16oys5+UTw6jBHvCn53cm26cRkavtDWJ0wVTdJ5aS/K++vDugjBwwH9OZWS
r4LS6PRmLjypSKsMsEKlYSkjGXuMlbd1I2z/IgxYPhAJBm3V6cWgyG5T1iPAFBDRKixq0iZst+qF
ZXHZ6v7zDEKpnGqEQctlMmGOCt84HlE1432qcIebid0/cEusvaNura+P6bKAPXl0TaJ1emcOg8er
boQo+PtoLX7tACigPmvr2/JhdPS0Ft4Sl7ffJOYkWwlcesWFSwPceCgO0FrTHY2ybwXP4gPk+LW4
T7rdwjDHrODT+TYJOS6hs/cLJ1vuty3DLNbeo0qSEt9Fr/UW381t8SH/1+nYJNpkaxuQSlzDrUdg
FHxRCDoejYi3dCd+/8kVX/ur/HH4UF/9B3e9CBe6uObH2CpVQB4XIIWnvfgwbyEvhWAxjKSMD0Hq
flhu4q5dLzhYiXw0FRRfGgVhnaR+NDzjSQrlLw53fRWGX6so/6Ln5Usg9wsnz0VSxa+iFIUBM6Zn
1PMmSWIlppEYocN3CmN5VVuofSyg+C9O0z8BcPIAgDIDquiazDG8SOlPXtliA74pwBRr4nfDfHSX
duhsKGx0gGJTarXUyVpKhB52T6QxFiPEIdt/LMz6R1SO2bVqqnZnLGUFc+cbXd5/Bxw/+dnirVrY
SL3D5LlavimqZ0cZ1m7sLRwFs5/IoGRoccARbvKJcGts/RxC8clz4rsgxJukNH4ubMOLW5evNGqa
8+wE42mak6mjPKLrLtSuU2EAZnUVbVNJyqubqxykcrHve5+2LgpiSAo5XwdhUBbGeMn1GH8A14TB
p0NYdgr/9N2u9skqu1ObeY8hDsorL21+VWK3F7oBkTEvhygQgQPVQoTammbJE3fc+dNzCOgpBTRJ
NQwYLZ8/JXowBl3JsjtFunkbxzicDdGzoUEMxH5GW7tSa+caB8b1eZ/7tGRU1vhxNbDTk09baI7g
50bfnVyz31da/1Ca2dKnHS+Ki5FhKEfvH5gWdfTPI3PF3qP4lY/LR6E411Oq67KXWoCoGVINXaHR
s3UyFx6jZj5UantyJeu751C7gw74F8O10E41LQCEF81RiUtaQLauO5nWs1+95eav63//MksfV9FZ
gPG2OduQQ5iLghISYBRhjrhPorW1HY20/F14EIqVZhc76NlLyfHs4jkLO36Cs7BOXHeelobdqasc
VAEz5yVMlR9NGu+QsX+Lo9iEDV5urg927j45H+u4ts6CDrmnNLUe8V3j5D1SI8Sj5OpHGIlb/ISW
sHezM0v7Suewo4xz0WsOU73zwsEfZ7bdSGt/48PPd1dDYPMA6mLkpqNNuw97u9Ps6+Oc2yNnkacd
aK/JNFVJiFyJ95X1PQqDhU04l/YYlM9he7H3AbZO3jaagC4lAJOWrKDdDC/tDjlTu7PFbf0SHaPd
EhNz5sOdh5vWGDqxCh3XIpwQvaVQo9v+Pq8QNl7CQIwbe7LxAT3pSO7zyS5dhStf6QRHb3CfbvES
9prmJ1l6Z9dhFi7N4LivpqEs8CpI2WsiBhXTc6yq3bQMkpZk9V9OT/lduPNtLDHW4usSuOryTcyr
8DzaZJdnvtzEQ/onGoo899rzKLhePnWv5Zu7CW1aMj+j3+26WI22CVh2RW/CYYllM7MqxzfAOMGj
cvgUe+FXvlXLctyeaB2ifla60D80dQlsNZPRnEeZrn3Eqx25FIji+8PPgpozwKB7z62RVS6Tb7Db
lqhKs8NCdV3GvQgA0rRBqTRubaltSJmyaF/ggf3CV3shIZx7R0EmIQ2m5qUBcJpst0JLMglrD9Zl
Xb54Q7FnnteF1r2KQDqa3vjoUc/d1xnW8xgtohep09y7fqb8GcfFgv3nN6hjPnR2eIZBmReZ5Ld/
Lgp/335VO3vUze/Af1Nxiu5HH/r4xzIN++KlP67ds8CTnQJ+3zN4ebNuDtUh2YY7aefto2O58PJe
CjPZIlFhQHiXGV9/9PfSvrjBgmeb7ZbCzM8jfBZyCxmg4zSB0QdBSC2VOCW8WfRzrJ+61W7lPj6k
uZTbsagiHJeHx17LqLH3d6gvoMOoI3Zcu5iqBl1d2V6AWLIo1JTA/eD39Q89cwZSESCrwxthBgZW
+9B7jKZuTr741hkvaXHXL1l3KrMxNKDv1Ng1jsDx35+tJVNhPNSMmpPU+O9BliO3m7nCGo2hhzah
pU5Ns113WbAp4M+hm1s/BF14yPT+YUgD5PsEZF707os4+N8LUwhsFJJcBGRRTrB4M9q9VrSbqGzU
jRuj/CdiWLUS+OO2Wlr9lr5yioBBekqj5KlHNglA0btXBuqmbWlT9XGOH7mCWM9/O6+krZgR8Rqh
TnvBnNIys5Z9VdBOunhXdnQxUCBtXH9pm17mruCQeJAQgaRc/dOZPptaWdCDwhv6fzkIoilT74R7
FObX8WOwT46JvZTIXTYAR+DTWcDJiy5AiAaBQwKWm+zQmrbu2WMj0N+YCsX3lbmujuZKsTVECxtb
XoVb4/DfT+z5DxhvhLMRewjwSznacKiuBwdZaL8nMpKg9VKYS9DQZKBjSnsWJ4QTJwn1YMG/VY+o
CoF/sL21uk5vq1N/QJd7+xc3pknXRuJhrgKAmdYbuzx2ER+kBe8I95l2ZyLUfX3q5vK4TxEmGTE4
AvgHBl3NFm7SMCAZq6sI/6EJvjKV9JdQuTdeEb/VZf/bb4SHvBVeQ3mEDbr6gpvOTIpH3w1gJo9q
wwDz+nl269Yb5Grsr1ajylCP752dxvC0Ox2ltVB+uj7wmcOeaFQhpNGa7MIsxdAEMQIs05y09AGl
0LvaTH5EYn9ARPmgB8a2zSIFAYMlNNPcRU5cmroG7V0e55O1iqpM3wg4p8AZSH+aJXe2px7Sqtx3
lvk19MoPLwPfYSEq6TfPYu6/XB/2XHzGOwI6RpuTC6aYkdZVq4tu9ecSL+/LXbMnvV3Xh+ioLWzL
mRfep1CT+9QxW6lqTac8lf2Dku1BeCAkoq2c9jkze1urxL9Yy58CTp6UOOwgBJ6E1SnDPMFus1zZ
oOaMvlKV0BWESVBRAmlx3zUUxBhFB7FSOdF9NLytJ3NQ4u3/ONeTvaXVqobzilCeolv9aG3dY7XS
V9VJXqEutHC3zL01qRFwldIJMVWu7s+7J1QRweeRwl/fSVt4lTtWUrJ6Ce+KTQv6A60KhDcTe9GV
cSb5BUNF7jvKyvMUnMy5FBlyLVt+RW6m/44puQdr9LThBILlkteFvSxD8KesNclDCUn1R7c4FC/p
c7VfONZglrT31GPzgqhguFduqscYHvJL/qZCKDXXyOZu9G10VDbJuzes8u8iWiTv0rFfS1+RDlwD
Zl/GolxyLuB5nP20Kd0u6BrLDFN+2tiAyB61fbNXdunBtQsb/vDCN5/JoYDL0zOGja3Bi5tMvW46
blG5LK+8CDdO3uNFlCvYdrRLIKaZi49hwaMHCcZpefFUjeuk8kz//4bl74NtvAu2zhr5K23HKb1u
9/KSEfLsujoLOTk8RC+3WjVicJWBGwtixlKw0Ju6jKDqXCKQZiHI8Hab7BgrjoOaV5tw6tCld6Xs
uXTkBebxfAjOeRURC6r5kyzXjUIMC4RaOOUoPtaCglZssrl+yMyFwL147ONBy7/osRtRKVie2wm0
CwEBwjfIi9frEWa+voqsD5QJDLNgZ0zLzFyiveA6sXCC4UatZ51s/aP3YEEHwypBXFe2v14qV8yN
ylChiIOvNeCFTCZuUApUKoCC4qOpYTYEoEtfQjcql9cTlFWdrcPQuI+ntnoov7seMCvn1KSdTB2w
UVY6Nhe2YIrxfSlKb5UbPHqS7KH6175EKq4frfAT0bk3VzWR9vQcRPFc/lvjmrdNoyAQEgGmkPLs
q+B2iEVH7ZOcgg4zC3nntb2xBTlJVtWpuq1WynssIs7uuVa8qUIPAzUuYrXfaxymqzyyYEr2qL8q
KgLCSEM/+KWi2Nc/7Owk0yMZIQOwR6bfdVB6qWnyyoE0fofy9EoSlnxmZxqylAZ57wDdpjhykWXF
smfhnhIxx9vetN09ktYp9lebcg2KK/mCt5Nrq/vEXiq9XuaS6ugRadB1RoXjgnEvYdRZA411EIg6
ybGBmDS6iy1mD5Rfr0/ipSgPbCJaL7zq+IfJkfL54h1x+E3cuw7wR3dYJfixIGdQfotvtd0o5CKu
Gd/X8iZbJ7ull9f4pz9fhJ9DTx5eOYK20dB5zmkAkRjKDxUuD134a2GAM3Np0O80x3yV7TJV95KG
pMi82LJO8lP8jg7WNxRYux847txKtvG7+ZIBxUOF6i8+4aewk8Flcqq6mC5YkKgC0rjSrg1YBqqM
4PPwN9+QSgykU+q+Yzvv8zdEhDmuOicxeME2/qo3boztsK+VlfTk+TauuSZNkHCNB4e59zaRHS6d
sHNTDFMTLirMNDgpkzVUJ7oecm4Y4xra88B6Ur+btwDVjoiA7Mof4r16sywNMFOHomt3FnUyw3kV
8BgZGHVw6+z8fh38RFg5/hra8nOJpLNtfaDuEtw12vo/KBrMDxnNQ0lVtZFo/3nKe7WBUcDWPOnq
tlnjHIaixCb/MBClXTX8R9uK6wzRlciWFz/3mDtM9w2E7VEqA64j//wcO9YL3czQxyZnjR4TIGnV
cax8jzmau6iaNTvNtIe5y9BIQDxjfImeVQ10h2dQ7/jmabS+2aIjj2HQF+01tfUDatI8voq10q/S
R4BZi/WDubsbjxkeBLShwEdbk6HirSfGWRiaf557sg0n7au7QekcBQ3Fzp787RKidcyaJnNLJgJw
mQvVIm2YjNZMHYjcCYuqUKTbEMMBMSgPrd5/pIKI2i4uSgvH08wtdh5wmnI3rRYUkULAFsqJLdvy
Bv9hzOEYYfqi2d0HO2fh4pxJ80mE/hnkn0f22Sc1hxBxp56YCrjJn+hD5OpK/IXcvmSLLxjtdasl
YPLstJKBYdk+VmanuX5qRWLrRR6jNOQ7X1VuEzn4sNJdGNdrQZaWDsTxwLv4ikCGqRIAbLjoXCIT
4RUpJT8mddR6ye10Z23I9TfV3V+NDO0EcXQ3puI8OXtdPcexS+30k1NAjcGgSutxFsu1b14jbawh
WihKzJw7JpCaUXCUt4w63Y0ZRwIOb61+UtVBsqMQNXZXvO+VtFwDtsuWVspcOEQGxnovWZA21Tty
yyZuo6CyTtoDwnIvSQLODp/SNa57NsPd1D9IICuwEuvuL0p71GXPYo8752yVClU2ZH5NbLy/drrd
3mGUY903drOpD+1zcoer5sJeHA/t6bJBqAVcBl+T5864is8ippECDGa0I1ApQgzrAnEpPEx23YYC
xPN/cIPNJED4x/4Tb0zxz+JZ4oAvhhBap+Gn/lXfpS4uk2vdDtCqgD+kBId62Joj13Yp85pLbD9F
nhxzeVlYsUWaflId3kTBrxE1gTOku1O0FaYRls2Tf+fcL7XBxz97ZYKnQpZJV0uNGRN2pEYoVBfa
rbCT/3uuKoXukWnJ2xh+40VOG2J/UrUJ8+rUP0Jk3UIht8WGfrH1F1nep0iTHERyDBXdDyIJaI3W
mbNF92CPRMFXGS+OhdU5u1rORjVZnZFfma5V+OyHQ/Yi4qxld6AmAZ9kG2tXP8qvyke7N8ulTTH7
zUbR31FwhEUzuYJFv4xUQXHGKxixAeEbcipP9Yf7Jj6Gt9ZTjluVLa6DTWiu2lVkV0szPJcC8Gb/
J/5kinMj7vqk95hid92eVJvD/K4JbJwRUK1nnWZv2Uf4Y2Gu586986CTuW4CMdeTgKC4GdcbPC2G
Q74Lv+JC20vr6AapUkpiFX7hcC5er8ee/cyqRqscf00OosmF4klO2/YdoTshwmUgRK63F+pVbvkL
5J35mUXFS1I1oKAXEsFWVw7A8mTz1D1026Cx1ePwMvzwbZwF5OP4YkA/aulCmR0dumGUPgFVM8zP
R16aRErq5zFfE1fHftW+Gzf5R/bgMpX2gCnHDsOwErjaegmvMpdnUWgE8spQuUInJx6VdRPXaQtv
dDg1raytOOs317/c3E7RQLyjcwSq/+JubmFUl92g8iA5aNt6Z6K9WB6W2duz6dtZnCmYKHdqS1B5
1nNN+Xv5Y7ykpGP4a6zLYw22UGYcP8j0yAbuwuYne6OEOpk3zS3FqAl08yRS+VAEhKJqRDopRIfv
iSevr8/gH37aZTQwmTI9LemCLJ9IpiPkyLZz2AgPGDBs5Cfpp7SNN+ETPkvOrRbv/GbVbcx9BkZL
fqPVvtSznFuhI+VlLBcDDpsWPSU1E0TB6NkVuCNnabbLI/io/lISPrcez8NMjrWWL6jV1WDiQnVK
xJfC/3V9Kmf/Po0ytNTlsb4+OUbCMG3pcRYmKhdHs8cqcFEZSZbnlsZZiPHfn6UvbpfKGDiX48ca
8YERFpRv4dHYZ78w1KSzPLaLKASaN6OQkfxqNIc+XS9WP2bqoIzvn4GOSd3ZrwCpK4RDV5sn/MKw
81JXeBntUgEn6IrGq/tEY3bhSpxdIWcRx6k/i4hHqovtZW6eykG5rxNhlwWWbXVLuvSXyhGkMWD5
FGQxObRwsvwcJ8j1MsQ60zzVHtBWjhTk6WnJgE1wj+FN/Ibz9qa8dRF4lWxnZT7EjyiB2tFubIbi
7XZYrtjNLqqzXzRZtAPK6mboi+ap6PBV178F9YIc41y14dOYJ/eDXnVCmEeMOToMt9XW3GFWs+tu
OndlPre3LpdSsMPSaa0tHHOzh6pOVw7OLAp8Fw3IHrtta3ADk1LvgFy+sneP2j3P4m2yiZ+VhWiz
83gWbJL4Yxwfx1qemSf0GSX1W0+CcX33zy7RswCTUzuI1QFOfWqCA9WxysNaXsYsWV3C1M2FQWvb
tACaQ46aPn5zqDVIcFOe0aJkF2mW3Wf1t8ARvl8fzdwddB5mctBoslsWaUyYWsNXVYxfsvJe1N89
rbkNg4VYc5/GgKqDOBlZygXzwk/DQOkiwThllMOFCsMt63R9NOPcT+84c9QGgtfB6TxlyHWeUAWG
0hknwwtvepEKbZAcmlzbhZX6AaR2k7jyQ6P4h+th577VedjJqQVH1hTCcqBiOQir2GAryfR+8mx9
PcxMJx+Dm7PhTU4tSktdiLPOmJ2EX8AeFy+6rbx6z9gaPWG7nMLsXKmS7akreQFlOnsh0Q0FYYo0
AMfmOPNnB3OmSCUtlZIq07HdJMjR+09wSMmPjgh1ffWPY1td3ConhHFRjNllO9Oxl9KH2RPs7EdM
s7NeVmpTbfkRwn48SKjP4hB17NVVeJfdMB3vo1Jubm2xu1561s+sXYpQ1Ggpi4vcHJPDM/T6SGoS
E9st/GObWN+41ZIi/czD6FOIycmlZ6KQkzppp7zEqnscg3TM5BID1aX6z8ymtxBOAltOeX3sc37+
mJYWV54+9Nqp8mOsUxP3MTETHIOHmygf3ss2iTfXV+7s7P0BJwNrotQ1SSSiwBTkDPWrkwF3Xg7e
fGPhwbUUYPz3Z8vTqpxBTtJBO+E8/Z5l7a4I5ZfrY5hbfczaiLD+1yAms2ZioOr6NPXIyTLaItGv
5oCg5NrburvuWCHMfux20ZEE6fV/DDxJDbwgTnB3J3COtFVxUO1wk+6cg2WjXLsdNhXvZW/zH1As
x7N/cpoyYEsxRl4MaoKTPFfFnFnQQiZVPDYH7SaHyOHb/VbfNh//AUBmsijhi4AkAciIntD4Ojcm
J4wgep7Gz4tf5aeR9BBvuv2o2OnTk3C2+jOeQY/JxsO2buE+n56q08Cm+HntRILm9UVE4LEY6tnB
z9glw8bNF09gij+FXSOUcyM8Lh1n43o5m96LuJPp1RT2eObG8SsInqOV7aW4Wndat1QWGPfWtTCT
G74ZDIiVRhi/jk+J9j6rbHcDMp++lgoHcOuaqyWIxvSyuBjZZLtnWq2nXhPEryO1WzwNhwgm0B+1
4FX45ByKTX1bPXkrvikQuxx28BLRY8p/vPgFk/PAqGIgAAnfdFQeGvt4/kHYoQayXkJaTQ6ei0CT
QyFxU5xCQ2Y3UdGb9+/baEFXYCnAZPMrsHD1BM7ba2T8jJJ7jLSvny7KUoDJzeb4YuuoFiPIRMwK
Zd/3dk0gSWjVZbVtVAXHacz/QrRzlXpObidpcqvXuV34cmSriftL7nhmK1K9LmJ/h96dua+7AK07
3XisqupVs3wgwdK9XijfcsPa+DVSsZIE7AL/jn1lIaJTtj/1QTtobmGtYic8SnW0Q/RzAXK1uCwn
F2wQF7LqOSxLF3dLeUUOc0RX7aAfSSUevK2+hnr3u3iXb+OH5IgKib3sJrS05yeHXJjogdbx9Hw1
pFvFOZjpy6AsDHN6T02X5DRLgg0cRGbLMOVdu5FPsGLCnfHFvzUA5Ikvw90IOcTNOrC93fWlNHuS
wn4Am6ePqtJTvRrRrIusaPzktdkClnB+I+scrfN6HW4AfvKK9nGzXVnMO+4Mm4XYc9fHeezJjm9D
Oj6q5o/HnLmT1iX8I+Xe+PHnrLPDx+6Nc3xfHuUvC3HHLzY9Xs/jTg6A3rTixAu98azTi5X7ezSj
bez8XbfH+5Jec28PO/M54C2CUfTNMuh1Wmv+873Pf8HkhHBzwbWGSvvXaeunzziwUrdo146H0yde
GK3wH0BtF7/15NioKk/II4dxY+J85DXSr0ZmlLCpMKhBxc5cJV86ngF/c2meD3ayh8W2t2pVd+PX
MDzIVKS88iS3HwvfdO5IPA8y2aW6JGWG2TkR69g8jlJfI5mj2P9E0cKBBSl8N14WIk5Srck3xKZl
koN4qi/FqR69RgdAy+WwQpILkJhI02s7Fp//5tr6Z4SQDT7HC6WkU+qMnVpqyqGzskMXOfvrY7o+
iTQ7PodIsihxjd6KX3sZRx8Ml9/zQFwghkxLSxfzNsk0XFoSRi3zpcqNaHvfPVpY3lp/cR70LVAL
Z+GQWRjS1KPTUKrEiAcjfsW0dSzUi+Kv63M2bR5Px/PHr+jsHdMnuWQgtZGQBHsvyUv1YmHxmO7g
gdx65jrYF//BnTR7YZwthqmyXV16hpo2bvKaevjngk819la6Gt82/k6UQMwjYYu3noAPyNMSc2ra
lrgY8WSZQEgT5R5SLucIoNfoMFIUItkeVs76J8K1X+Rn+hK28NSvOcI/DJRvV//jnE/WUJfUTZNF
Hntho5Sbbm38P9K+o7lxXev2F7GKJBinTAqWnC3ZPWG1u90EwZzDr/8WfV7dlmE+4YbJOYOu8haI
jZ33WkGbuKE32l7+R9nraNe1SAg0JxJtpXAJ/7ejL+p2cdk2LcxBH6C88pT5McZejfa10Tbe9fMJ
lJZvuqCwrKZmDouZ6hQ01ImjNqJapUgE54HMRin1OUXEMYAusCCgmpcerx9i8aL/fy+r8bjfA+uM
TlahokN1M4V/1HaHXpZIEUTH4HxLYuZSmrdJjkQQVM5a7mOyXJedbDPcdx7QeEswATu10KWpy9+9
djjO3ZhNp5fZAAUEdBFdYJRAXsSe6x2gNuaztVM2SNUA4VQ6UzBv5HuMBwGzKt3jKvtNiYK9aJRE
8LE/mycXeqlSEAROQFM6N1l8pAj3tYLszUgShYsiOZwT0mdgqcQ5zh2jePJLOSx+tjiys7IJn7Jn
1QnfI8/8fV2RBHdMOHMzp0YfApsmO9vABwdOj4MNA5EeLX/jyn3y1a44baw0qfGu80N2q6GOYR2W
eQrm5PvYEwVEIpfxmd9d3FaVqPlIGW6LHvrXwZd9+mvGhvqy18ses9+1I2+FMtdqChce43OH+0Im
zStWtgQ3p27Ia3IzA0nNAKrZcADvEEaChaMNolvjDExVoGuMgYclxG1O9HmhBxxe5m3s2kf9Tz07
6FgLXL3IL/FbczE12z63ccRhX6UOwySu4nR+u9PPNMUOXY35Kt1y6wYgXE68SbHT4YQYtRdSZAkC
bay1ffUSQAmQdSmVlhCnjjaTb+q+9jMPsg/NGwdvUh179rv79iV1RSBOosCAh5YoWy2STDzRs3Us
VUx1eMqzkiOly9wE0A7Zc58uIK77PnbFg2Y8NSPvHXlMCQMQVWHc4wLgll+xUk3vkdVtQsQI9xQl
rBnAnIXTASnHQBmrdQkc27toZFngofmBodTCWk7OkFrNVVeD2yRKHMyO+ujM/R5Smrn/k23SONuk
t4CZGEe85IQ+UKo4RvQfwtN9+6ZcqNNXjMSlbCCAVel9O8bbWRMNla1+MtQYMBuo2Ca2qL6qa9MW
sdx2SzzXxS6aSV5oyc+m9VNJ369/rVXvcSGI85pSWtSKNmT5eezGwM5f6WC6afXnupD1BOOvFJ5m
sm2kLjZC3EnlT+7kL+uzhSvfI/Y/0L0Qy2VJ8755jgtpnEe0csQCVoEzKWHmgRQHpWesnvXvZpr7
hIQBCaetFhWObYlCOB6q4R/VuBDNKR+II5oWw08ZDmptkhv6K2qc/F7zFYd6tp8sT23SgNEg3wyg
hBVPr63Wby7kc6o552GZ9VK4mPhqdttd7GMmeaafo5jxZkHMnDKUr5rE3erEEdyySPjify79WT8q
5VTglsdggc0s9uWTfbuwJDsjnEy8A0QGcJMtPwqEVy54L/wOVVmQauFjy8/S07KhoN+kT7QDVChm
E53J64BMSkYkfaJanUjs8u8XJy77UFH6iWRnxUoOZR3fT9a8tWLJMWNb0Jtbj1AurpYrFRWtac5q
uMR5p+EnljCc6GEhH5CO2mvotJg7ac6iEJYHr/imzpwZqgFcUUUM6mw+WRv2hnKgpzwaT8u8efOU
b0SYuTx4wjd5nDWiUxynwHTLz/9Q4DabZDMEDaaF/o0FqdVo6O/35BtWdaz0lFGcrXzNd+Oz0iNX
j3x1V+GRwk27zZ30JgrBBNaWh+BoQc3SRUTLzjXT3aF/0mT4w1YVPcTFylwxgBZnhVJmNDXB8u15
WjivH5aGY3FQUQJbAHoLQaWcRz7jL43nWDVZ2xnGDJtjHIEOHcQxcjyH3M2B5DTgPi02pHY1bAux
LUBsX4v76bXbAfFQkAeJPi1nfFoFmLUWqmVnpXpg+s8622WSaLFNYOD4vbautieCdZr8bGZHu/Hs
7r6ITiR/FM+Ui26QMywj6HNNacINLuh/mttt2F277dFJHW/zjf183XALrJjFWZYhiYjcKhBWTsyf
h5Nh/jam2ilT0dCX6Mlx5qQHEWNPZgSCeTkkjjKR3JGk5PH6aVYvCWAAoGPAgO63sYxUbuMJKBHZ
mTUI/pQpGMs94sDATidHGgSfbt1CXkjjLqpXMBOlYVcFhbfeG3s0L107CO+x8YD5Q/eT7leYNy5W
kH/eQCIAaxAgOjCJzMU3SpUWE61J+AmC0WaB3fiqWwb5Um8r/fg5opiwLLEKsWkXXBLbM16uf+K1
t3b5Azj7UvVUKnJNA3pAPd3OpdU6hVEf+lgVxlMiSVw8kyR1ymKS9+faszbZ0gjDElCq+Br83oRp
S/YjsQLxBPtq3np5Qs6a9PFIBvB3Fmd7tsE1lqdPhQagYUvCCpTejfIWbBO/ZJKc5BGU3NbYSC6r
lGQTKUnsDDkgyWmjKyASrnu/BoKw16uAjpAjddggF8SSGml+dVlhba9fzJruX/7s5XNexCNRnspm
PJr5GdCho1PT9A5LDqkTq4DUtXP0MAcqLPwu2vZVG7EvCexwrIZjIeTbLlPRRNU0SVmKFzD4C6kp
YEOxolU/YrNa4Gq+24+vorjHps5qLdcDS8+TNQB92fbUWIi38z15+CqDM4bhqLSZGSZgR61Tl5gf
LHnDupQ71Fg9TV/q7Eabf2Xy+fq9rZQnvkrlLGMtgV9kUtL0rETF81jlpmNM8hZIyG42NI/mkIE6
YNzPxegBTHxrtBqCFAmt9oK8Yv3pSZ0TBmMj2hcRfW8uHFOjMZvSCL8qtG8TtBP6XLRkwFOsInhY
Dm6rWN0AXNY37JOwDo2iAKLoiSlsa9o19YqwlBydFMSrKukXi0sPYgtAhcnoq7T3XWfKDpO11kvG
4SEjEdY7y7lyq1L7NdDkt0aS36SuMBabU8MrjdbvNOA9hqwrfSxU5qg0GR+Saj/XaLb5IG+670yM
JslNcZgm9T4stcbNp3pTRu2OZPKHPZXgAm+zA2YmGUCF1V+kx0jsrMT3oaUOTiPnv+FvMqcZStdi
2qsstYrDjHl0+9ICbWKNJfRmau46pboNW+1gAjsvzNSfkYSfptImaOb0YZKwNRLP4V2vd7Kr0n7w
klxJsalPLNfq6UFGpOrUZY57DzXd0bTmR9GK0qjvgcDXy+CsnsJmEMW1eMrxxN5I7GGP/1merWNs
VALQ7ZXRoq+iOEtlY3zFUkY8M7aLtsUemCXYY6XATxS1xlY89FdJnNEI26LvFQ2SwqO1WVatqZcA
Wkd9VR1MMgvHa78756/iOPsBYhNjwlx7ck7bmPl9ZNJtPw8/DakeAUwNK2IVyrseRy/2hE6SwIx8
Dxu/CufMyNjGTclCuEuzcwY/umF3pt8AN8dTfMyoeaLAcflz30w/cGCwoYcFbIw4fnU3ch1pgHmA
vmjYzg7aTtkajBy0qN4BVQvAC0r8zGxpJzjkmpYCsRGr1wBLwhISJ1WaMluvaoLsBhXMLYqZnvST
3YVe96ZsFtSFzIsw7OjWonlfnor401ZdCua+rjqRKcRcLsL/svKkscPY+DB+sFTPl5l/TOPooP+h
us08Uy2fJMCERb2fD7E3GqGnFMYj6OBvlAQlbzm3vZHO77bW+JhyH/dhr6O5r7ZePb0lRDjI9z2M
Asf9xSfjDLmVxnpXR/hkeYNdqwViCgO3tktPEgWoq7NAgvgYC92L6v9rDgTbm9gMMsFdaPI7jTpG
bpGS9ek5yqlTzvbGmPLgv1KHf8ng+2xxkldVa9UpSm69p7pIllAKKQPL68oF6GSpjYzgze39kEEr
rgtfKa8vH/avcC4UtyOrG1tc2Bk45oH+WsbO6EmoJFDU+4ydfQTOy+irn2B4oGpzt8wX5b3W+nP4
+xO4YDweYwCIgZz6XFQywABi+SVUik3HGoeM6kYjWz3XN31bPKpGfFPb6say6dM4W8iL9Kc6r107
bX3MuG9DfXA1Iu0MlZ6UIXTG9MMGIS4wDpzMKLYo2+/a2fRlVnqZyZzQJh6Y5T1QuLjFAPy/Md6V
9oTAjIUPBZnvhkw52thl1YbQJ5Hi5mPhyKlxxrKmZ48sgE7eRWkTtKPqWkkC6GDTbcONYuc/E7Dt
zlidLLOTgfG3pGpdLTsRNjvMiveVNuxb1bzp5HYfZvdzdA8ENbecpQC8z8dxArQP/Z1ig8HqQoeY
5yavf2ItzLGV0GFUdcOk3swTcQfrmYBQyMxKD2ZmOwzSg1HcG3HpX9eSNZdwqSRcEjOpJR5fMi6d
TD0AUwpqWho6z0KIyvVX/lcTOPddNEWV1HWZonoG/GXZX+pZqCC86358T06ZZ++GvfR8/Wyr7vXy
cJwjj1I5noG2lp6l2tqqbePUWuxEOdLuYdwAismnmJWWM0zCpINbJ+/gbPMnKuIbFxgawjn5VLcG
lbEuPc9Ft5+t4qZl/0XucXlOzutYIUmx0tzClNHypmM3VlWLxrDWMqlLEZx/iVjamvpcLQNzxp54
4a4JQJb+uTT9Hy7i/D9X9ldVOIfQJj0BnCK+l5FiMxTAQVG1FSjGWixycRq+89j2UjtoJmz/GETb
xI/2peIDiSEg/rQFPbsiCAsEGsA3GSWK3fluhLguugMqrGPBdAlOtJYaXp6Is7QtbIfWZ7gfEG7v
GtCQJUAiMBYEMdG3E9h0jbMYGlXUNkQohsmAZZKr2lh4yst+Wg95yyRCeogDkU7wSHu8Umic/ajI
PLJ8hiehGJcJAGSReGXrgD7KejYwijreonysYFkT46KfpDVClRE8AJ4VKIxLlO4KaOVS/m+fF+zk
pXBc3KtbUVqwHsypGHcAMhJBdMK9AINSUksRYlflrvcwqKf+oe7SqCK3BjyfQ+/0W+YVaLAAjM8f
dkUwbM2D3Lgi/73SG0UI8feH8PFLO4KlpwiRZLevvacHzSZ6IYhjNUzOi/HK1hQLS6M2GstYIwZG
29eIXSJwtpWhIxDM6IdpzJHD1PZXwqyNlTWvgveyYgGwQIq1W1UhAMDkgVmyqe0z5NXsszaqHMCZ
uTSsFm5CkL2IMSlXLMAXcZwPqOOhHW0pZ2ddyzMHLEQJyPMm4VySSAz3CVnO0riws+VU1mYGQn30
sEyuDF4V6EuLUdD3E4njnIIyYpsxAifDOW6iwEqZx6CEgotazAmXx335ctxbKOfWIHmOLze4KDAd
pg/2ZPrmZtjVH9rNv9F6WwlULuXxkHIdypGkHHCm5Z0D9ciph4AGJibyYF5+oJws/ztwjCvm+4tU
LlYHZHkbzwxS2Q6LeOdl/GZBXNPOwie9Yse+SOIchTRXxAb9xT/nA9wSZP0Cu+KWPfzPojhPUTM2
ErmCqAU6WHuZbyQ4Weyo+AUqXQK3tH5tIE5FKgmLyTfZNWBy9fOiJp2euVIb+h0FSdSHQBnXFf6v
FO4ZmzNyAknJk3NYyq9VD4aA1qxuY6l8VFPq9nbtzazCSnoB7hZ1O8u55oa0H11W6IHUEcm5/ntE
h+aeO5KWKC1olSCFnd1QA86u1jimWQTXxaysVQGYVNM0UMLAPIMb66tlBkqYLVEpxRvsM3IXgXvX
YXP8nNUV5mVTTMd1qU+1HlhL7DU2Wgqcp6A2hlsdbS3dmkev04f3cma/TGL9Ss0SCUArwY1U6YsU
pnczaU2B2Vj7MsaCewUQKNR3eG9dDWZsjNmYnCutPBMjrJxBqU9xqTxd/zSfeAO8eQI7KfBx0WRA
HWH5IRddDTZMBjh6W3oGPBtYH6WXStLuLWSNmnau1ftM6vdJ8iRJp7A4S518g/VoN1OxQjPoz0b+
O58mf4oeeqN8kGSQ0PXj7GPZYa8CcVF/KEBjrCddUI9kx/rcaTLZmcldnGROTvot1e7ysnJCAACH
8zlpb8153xEATJujHxozBpytZJOR/gU3trHn5wbTZq0ZgcTVVv2RvsZdfxMN0qaiutdKlkA5V9w5
VtmBZoAIAp1OflVswo7DiEY/PXcdVgXpg9VXrl3gpzZ/rt/BqqClo6qbgFr6BqAbDjMz61knp7Jk
Hur4gAKN0FHSXK1Q/gu1wqK0CeZXMGgA5+jrbcdqY4SzROPz1LK33LRdC4uwm4yVhsCcrZ3pUhBn
pZd6mGkkaYweXxh7eSm72ZijHlYBEmhuBmHz+7u8BaUSFJO4LFMnfMQ5pZnSEVLjYLS191nBUDHC
whlaD/1N31T4lKXsFXOoO7kVblEzOLQ58VqKzb/QxlJlQl7Ttt7qo/Hcms22BT6UY+akdNuhulPD
7K6Z7ENkYWGnocFnlbnMSpfl1c1o0xdkx/Q4GsVLYYJ6plKsNoglCkwPYJTu8zY1D7FUT24z9vcY
Beg3dGrvjMhQ9gTwBsDVn7L9FHXMNYz+rZDTj7A2gus69t3w4/sY4LhQUG1BZZeLQqqujxuQsdIz
uBCOdialjl2L2KTX7mDBJtWw0iQb3za2ZK0ntDZw50BQOY+j8TC0+U5N5oemGb3rx1npIeM8oO0A
ZwD+8w2BeTQrrACoOkW6WN0WTrFtvQKD7MNxbBEIL5PlxLVu0p+wRo52FrO6LZHhV7P5Vf7yvS/M
ZjOVqqmVkD/X0g4uAwXQe0s+23i5Jt2nQPu+fuCVTOarQM5OKzEQPbQRApewrrtdiOSw4LWZDjJG
HSVRB+m7+/kqbbnqi+NVWW+Qkln0nP35nCk9dZsQ0MAeIJFSxJF2iiH6OGhM0SnXVOjyWrmAoJ+x
tp3bGj3LWnlI0ApwYma4dkvBlxtvFBIHimK7MmBosQy2J6w75mYdzLIWgBwVsKndXcHG39c//fI0
rl01lyTk1TSnIBKmqBzVO7JdKowY9xLClq60qb9+c+6JzmFvxFYFOdYP8mv0VL/aV6Mzno1d5ZWn
7mAEhuROW7K7fjzBVfOlJMR8rdX1Mj2HEerN9Y3Sdy4R0smKpHCOp1UVYyh0XGwx/rCqewVdEYMJ
bJxAefjh9GkAdaWqzJARSjfUHPa6jf83gz91jcD+rB/HArcy2IOWEOHr+yBhK/dxNNGz8VCYIALt
nixV4EFXZlIXffgrg3OhndG2UVIO/7z4dkd/Ke+Sr3nyXaGCtX55f902tAUBwrpd+yuUfD2YHIZM
mseRnqceQE0N2uUp4Bfb5zRvnKbCTgXWv67r32Ipvz+vvxI5Szq0Q1HOESTOk+TODRY50cK4LkJ0
W8u/X1gzYFI16UDwJROcogX3ZGOhvjh+XJeysuX+9cI4o1mjAd0hZkcoHTvFiaC2mOwlTGdOr9H9
Mi5GfeG0muhknL0sa6vs5EVHzCemo/W4bBcD6ph+Ql2ZaP+46X4QcjeJroyziEZPJnCp4qA0zZ2i
eoj/c0QRJCIXkQSn+mNRpg34s+wTejtOLv8IOwFYmLJ8GF7rLiVwej6OdlVneRGf+25oPOTEqFtg
ttGT82h0NdXa9bEFll/S3ZdowmxjrVFAEN+ALyo2pY3c2eNN2wBvRKZI1ztDfZPaVmDO1u728idy
DwNUxGoTSTFoYCTyaJk0aMba77HQJFDb9U9ha6ZtkiVF5vyOCSaLFlWjGFWOcBNCXQ0HgAIyvD06
nsfejzSX+DOqtYYb+oXIyq0ZHMDZ4+WALgmlWs6SarGRpkW1wGliPX4EL6pTBiOmcdOTr74uCCfA
fDym7uCItoBW1kmQMQBhXgH7sY2cgXs7Wj6gvGMBV7B+TZwJ5PGZT4PyxmJO8mM5uwbwn/yxfCgw
/eCIuhAreTeM+8LhqH2Ce/IbmLVp25hcALA2Wr73+lB4JfZpADC1n2vlmGgYDy5K+qhPAOuaJz8c
ki2dph0uyjMANk5j+yFMcVk2WDlCPX+ITdknWe7mVf5kgJ+6gKVDnreRSOcrcR6kKruth40ytXs7
xKL6HG9LlbgkH3dGgolyhfixYT1Gynun9x6Nhm1IRp/NyWOXGfs+Uf08tY9AnXB79ZTMiadMGJma
HkA04WtD5OUzOKFC0R2tPAEgn6JkA+Qt1Gj05d8vDHfTMNb3aiSdqJkAzcd25u5XQ0UsZGtSkA6D
cBYJMR4AZwvyzjLSaOGcHcvuGM7antXkuVdVQVC90hUBiYoKjgYk4AuxFGfVLNaxzi6aEOyZ1lM+
YZLNkOJdEiqHWWad1w9Z42h6amI/3bjNpwQEXUq46Wm/syz9QGgXkFn56M18a3ZGMFTsCFSkCWv5
aeT1+lS6YzOO3qxpKPeW/egL7MTyGTiTCQ4YfQGAxSw5Vue+XkZu0VFmaRZ+Av5KWOjoNKfGS9X3
RaDKQH8XgUmuuBkdvSNYBwgE4i4n0O7NVC70zj5FypsN8lgGSAvBmVaufoHyxblswLmBdPjrmUZD
ozUiU+tk2OVH3xeHKB8frGjaFkbl2Sm22HWMtzRDYJfkpLfRg0KwhrFEfCl1RipoUn/qM/eJUXBC
UAl0ImIb/LLACPrDQdIL6YRh1E1sKVsaoYigxndxRwIzrApPwVSqAx/1nFvkkcB4YlRXfZXVP2r/
PLPmzxyaN4OJpVdG3UyznSbqwB9ZfGip7kTFXlcosPpfSoyV4G05Ta5gYzd16xwFPblyFCzO5dZH
P2BDoQL1dJVKG82mAW3aPTYmjkARPcQ58wY9QuiJmfyGvOhy95wa8g5FymAq1N+kmWJfIRgLrUdg
jNoJgLakciQo2mVvRg3oUcEdfm89qAZq5qB2BKw8MAC5Z5XmE+Ai0AM8kaHZdEr0UnfSNuukwilp
4pYDEHikwNDKoyqlAu+1aCB3X19Ec5YDhKKdkoUlQnTpB9NGpxnfJJI5BgUcDkKjhr31TS/Q2VWV
vdARLvhK8mgaU21UTm03/pxbe3TsqA/URGQVVxzzF13kXh/gVCcSR71yisfhTxRlh4pQ5unxvJkH
IBwOQ48l8+XQ169zJYm7FMtDg3VDlbGQQWw1RP5Enk30I9roTiIiMuOV8TIYFRs4vOBwx9P/9NAX
zkXKjL6r9SLC+nzno0mNThl15hvk3AsoluYobn077bRA+aO7zI/ualH3Y6UtoaJahgo/COoAGssX
+TOpjJOYAe/enHPiaCl9pvWAcUf7RWpQFp819HLH3+GIoR+DGa9trO3DDkBhEzkMqrkJB5QiY/qm
9dVxDEFaVY1AMSoZc9sG+QeGu69fzYo9hhteyjNLVgoQzK/GMq1VuS+x/XPS5MHP1Pu0igQSVkLR
LxI43R5sSrAzjQ+iph8xRgphnd3ETANNfUz6j+unWRmuwte/OA6n4JPeh9pkf1KbyK6EmLcCz7LT
OvUpwphrvhnfrgvUBKf7VMgLhUvisgXZF7NPsbqt1UM5PVQzOdThnxLzrZKWOT0QApTkdTaAJNqx
E7N+d0AzrJCBWxIgj+gdBW6boTMHFF5u3RWBngwI1xG92tHtiEF7qI87tplvJvYGQNlS+DiEgx9r
qYO6kltQ2euTwZ3zw6hsu8WD2RQl735DDODBabWrD3dg+H5OFaQ+ku0TaOX1b7CWd11+dH69yi7t
Rk8b1ToBUGUC4VkcYY9RKrZLwF3+AXqZBfK+Y/rAgOTvqv9xu//LjX++x4sLqPt5SgodHDoEQX5d
U5cINVjwRj73OS9EGFWjVgnIx06Zljtm815Mv69/wU8cId7nXKjtZ5R5IWFQknpqCBhi7MkuHqhJ
wErDpsdBGdHgwFerwIWaWjdNl22NcXiL4TidjA6Kpwz9mZTjFqQyD+jwMkftMS85RzdzRV/MUt1X
Uf0TLORPsRnfynm4G/r+Nwst35pyEdC/6DMtTu7iEKMyAsSzxiH6QP7RepnhEE8BI1Tzpv2SY6cG
Prewm7/EAd8/nGFYgJU2gZPNvfeOsaori2hhFOsPC+ZN6S8soP8m1c3y165I4/0YU5OwVkHZdKq9
cGMu9LpO+dw0zrCZb6JNeioOxXNzL6OkHjC/PIrGvdZszWVQtFzAxQcOo5TVIG+j55gUDukiLDDZ
XhQxRweTPBZcdte1csVrfwmEuPuc44Zm8txEZ1ufkYuwW8kkm4kBoR856XVRylqdDTbkXxdpcyWD
spTMuRrwjEu0heNaAmaYnpSnLJusey1pbliYdK4W68OxnPPUC2tg+RbDLgZLcJ7OP7TcQLSrKmc5
DjHFLN9idCW+y8z+qSlH6mEgALk3k+9DI0wcbGgBFEkjqdekMXNKo3svKFgVACvybFP7mFbGDs1D
w5FM+aVRMRc5joiJAE0VgDrU9ky736LfSbDEmey0On8Hh4bt5Mp4HLrydRzZB17fgLH2Cd1w/V1O
hi3UbFtqQ9BlY+nFhvyY6PWdWmJ2Lcq3RgqWdCWUMoC/aW+5laEwYskvZETNsaxrb8S0mGuAVbfX
m3fGpiMqhMTpY9yKrP1QangAYu+M3sbL14Gt0vqDDdAas/wpzUVgKRUiyf5OtkosZqYELK5y60kG
BkCwMeVNSNOdRtd/VYm2aSoStFFkbhtKqq2qVy9mpj7ntfJKM/Y+DKlfkwpE0F2XO3It38VG8jSN
7U9kyMorqGQLt2zLnxhyN/wwUmr4MawtW1YI/LxKn9zQ7k5dVG9QHDjJzXgG6+HP64q01kP8okeL
wbh4Iz1YullvLe7gyb5rg8EP9/ZNv1M/qk300QTlCex0Dtsr4C0AphraXYLsYf2NamDjBG3vd8h5
AsqaAUufiKcmYzegnjJlU4BOyWac8+3cFaLzih4p924ArlcUkwmi3koz/SKbXgz5TY/koGSHMQLM
tQUs1lDS/yhNeluN1Q1pnrCw5hsm+9En1lsSjkdpKEAtYLlN9oBpwCCNgX4yF0cyxLuwB9CU/SPt
n69f01pfDHuMGE0BH45mgVb56zXNdWjXdcSis7zpUCMsn7vGSfwQMboC0JX8lvws0AsRbdeshoeX
YrnSADYlZYUlKExmp8Gv7z9BZoCzIj1EbruJQUQjOOZyDN5hXMpbtOVCGyPMZoxobIL7BkvOvvFn
2GDcxHTam+7N1IGz0j+CtiL0DRHF36pWXHxeLuae4nSa6iaN0PExPCp/VBgRpFKJdYLT9ROKBHH+
1w6TcB4binorSz21Um+MKHmVwwfaCvDI1zpnlxrDj0DKcmMrNMannG0HNHM69my8NFiyOjUJZjf6
HbnDU7oRbYKt3iAamYZsEegpP8JnkikfNVZCUZVjFz0RuApdEMGuRRXAJPiXCE4pNTnrG+wDRWfC
fowo/thAsqRm7VrWx7ygPqhvAAzxr9/b+ku4EMpp5iRPBKlSHAF0styRA/gkgHkyou6nYLhCPEb9
GSN/ewkX8jiNjPpMUim2d8868MusqvXiIQ6qfD4DYA/QD/ULCLj2+Tz6U0l7x8hkFTTn1e08yIes
kbYVAJiAuvujJdGmalsnigdHo/SHGhv+UEdHEgnKdusW6uIHc5ptpWquDGkdYcocLnjwMWjuNiMQ
kqzn3lVfNeArBNrZvhdtyPEcYVgqQOnrr2AeZgehrhViRy46gyisA2x5/oelANch7UuTFhjnzD6m
SrkZQt1DHeIHoC381AbMtzm0exNdLaz1bMeqCwo67kokitZg+NAvNxrrA9WBTjxmy1o4QKXM8t2k
5L2Ms73ZFLGbhNY+naUngaYJXhA/ntayqJvqEeq9rBtOfoNuJsZOko/w2TxWh+Ie3RHijKI6zMq+
9NfPyAUCOabH9MiGvQjbzu1s2RmKEVxFWFSQCVbamdfJwTjbPpC9BcHsWh50eYFcAdEwqRKbA3xb
aoQ+UzKnte3/JuW+lMGlArItFWZi4vla3QsCZ4e1c9BY5Y941D5MKzKcdACMxVj+idMiSJoi0Crk
fBkLCoxbmhgbc7qM3BR1KgJsWot/wKOiKuj9LZTkXDyiF4oyJDE8bGy+grnmiWbPtMPShFLcRHov
yFDWVMtUMOm70MmCBJR7o52WdZpkguGtIG9p8SqzA8AMBJ/6s2nHW64LITwUHzOVOp5KkHuVLHOx
+uhQLbljrMAkhfaUybknR0/oZPgqM0O3mScPtX4gGWBRvs0cXZ02StFurSl2GzsNqug91X+lFN2e
1M3D+2J6a1ASHbq9qgMEiiGuD7EB7I6sw+x045bFU05FE1mfAJrXjsRdUpbqutHmOby2Ubi6XnkE
64aGcmPRR3SyqqrZV222bQHv2b8oeXuXY98tKzpHj+7B9eqow3QcG+Ctop+SpJ7UbXP5UbHvpv6u
qfJNRBovGe7nxvbD3HLT6Tntbsf61A3lUR5edD3cU6Z6s/6gGaXTpPR/0wqTe/mlTeZI7XTUTtUq
iGTdkUH6MRSV4JmvpqyXisG9c+il3FQhGPnQANyQvvLaEGwElG1CLO7kcBCDRU9MJoBOvC2QaaF5
6Fu97veaItDRNYtz+Us4a9CrOUYcVNg69CKd2KgdawiuW3HBS+PDoHYKay1tU3Cbls+UoJ7avjfy
+3UZ6x9UVUHTh0+Hpi33QWnexHqr4oMWvrqffALKRiSUZyT2G8zJncXkl6tOHsNe/5LIfbiK6Bkr
lmPJG+OBgOG3vRnfAZt8TzYATt6CUM5V0boVbMauBl+XYpevfZEWyPE0wcNDbH5ofurYiJLc0k9v
s8PoFx64pgQfdjUpvpTHRZiNAcpfPcF7BwUn9VnsI9syTihDp4H02LtAXLrtdJ9tLdUZMAuP3T5H
wYarpz5ev+FP0OBvhufie3NRpzpGRB2X/MsoweKnS06RGK5UHdnc3Blj58W56uQ2oC+tMBhQ71DR
L++PU0vc2Swds2+dMnmvM2w4GkAsR+l7sCMnmv6Psy9bjly3sv0Vx3mHmyNI3mj7gUNOykzNUkkv
jJJURXACSIDz19/FOsddEpWtbDvCccIKlRJJAtjY2HsN1424HKizccY2SNI6dMYtQdcTiGXdTsKk
eqb0lRf1PgeeNEfE5uirV8g63POW7ie34rsnXOS5GbpnTqHm0IpcZ7grQjh1dhceLpn1drzLIqX5
3tvXb/VU0wvibb9X8eIYVGU+lWIeM9s22xgm383sYjDsyq19HC6qCMrtUXzBnzM0g99SiJ5FX3+B
k2f+7/GXGattcmZNcyDU212H+lKn9nX6lspr1Vnrr4c6IXhpvH/WZTapQ/PfweHkPiRHuYV17uZ1
gs0OinjBOcLrqavtu7fqGh83Ka1KlcoBm1RNB4oKu+pDz/uWD6N/5pHmD/piUyzlIHtGVAHhXZSM
rmcSMfCFRyx7KB6oW5QkzpxaJwP5u7laRLx4ZIkmKS7sbfVzzApU8XYle/r6ic6NsQhvjFe2gA4d
4rjjRLLL/FpV0Go6A705WRF4P0GLqAZBKaPuIGIL7IpM/eIOahmzug0BUwCADrSdvJ21IWet185F
7yWgw0k1ZGYw5XywL+P1tB02OVTou4isZy/jBLiyr9/muXW4iCiAs+FkH0wKW3F61VkscBN7heLr
RcPSM0OdMGX7uLuWkUTWmtkIvFLrkB6nEDAZYEHX4misycWsFUN8c6OvgELZsRXy7dc+VNv0Sr9W
eyNkO/dYR/1m+o7deJbhfyauLlsvZSEZ6fUEMSbeTtXrkJwJomfW7LL/kLUgQ5eZRh+YBo85OM85
1QQ9ppev5/Lc2vHmWPDu5E+YGmxIayGPgmIF8bVDHYAMAI80HlXo54Tnbi+nKCbv4+WS8FZXfVt4
JgCRv8jXwBLPlH1rO670qLs/V/w+l095i+giJg2yLQqhDA3plcB9P93ku5nDXoLvMOEYgtH3WRmG
k7Wld4HAW8Qbp9bcOlF4qVnqszsTyQvQnvSpPkAbBzVCCButEA30h/jCfgYtDOIEzTo+si76enLP
bFRvEY9y2NbHiTvHcUjZtQphD0xJZ3ih6TlK/bnNsEij2jZ3hZfiwPXK8prCJqgs6Zkc9Re57vOp
RE0PKF7Tc5cY3rQRFng7WDhNaOyMgAX9of5hZivO/RQ0uouM+e0hAbyX+Rm8mqgO3YnYxyXRY7vk
WxLWL5D5iFcVDaazCpqnn//3d1vsokq1faZX+G6G7Zc3OhyjBCpjPnkQW6ND8prtAJ48q2Z2OkT8
HnVxPSkMArH2YqLobw9hr3DR8g/Nto+E8kWJlxCHkGPCQVBfQcXQCdqwhkLhG9pM+f9FuH4e7dP8
UEt3HaCNYRC9CNWDLnEWMPSiZx1dVq7KTbqbByX2rKqAUPIfnUO/B1xG4BTGsX9hFGLnzYX4JKu8
IGug1UVev95IJ6f33UiL8kQB59E+jhvy0LvfVH+R0TNEgZMTCWwWBVMTEPElr9RL9WGoDOk8TPZb
zl9zrOdSi8+cpSeT4t+DLFVKBDpcFTExSGMjKlnWFtzKsLC6ICcv3XAO+DbP9nI1QKUEfXXqaXCL
XqxNF3lx7dYatNlpbQS20mk4JVPnazOsO4mnG3Sh6nCocK1CMyH89+fr/eDzfL471ISXGLWI8agZ
m9BcXjdor389gjMnOZ+ezwJq3IIT9gzt+zjEILt84lA2e3Q9MHKQ7VksgWAWJL4rbwqIyinMKTTU
20z3uZm1Q00D+PUZxG4zF7aGsXWbWs7ot5MJOBgrtsybJt8ZxaVpJnuHs80wTdbjYEoIofTN3dTZ
T2Jo7yS+ip82eo16qfZdeepiKOEDoSUoXrmch7oOxY+xjMNeoMUnUCPxk6y7azWER3eKvQ1wfVD3
iu1jT8dnHeqrYdL3jq9l+iM0RDpfSH5kit4D5zv6iSs2ZYlnIQCV+aJp1b0iXLS2j/vypS5HqO3Y
Cgo/STGEsunWRgz8fNbGQEs4dA/Wmu0PwuHreszvMkPfkbi/IjJ/SorpeuLyUhqkDMzWOUB+MYbD
e72C8Ga+UUmaGK5vSSAS8QmdUZXnIE6f2xq/+Om6ho6vRd1PLHXhQk1vIjx+YHacX3gVHCdVHdlq
gjJGCVztVIAmAiBdyCm98Mzk1S74hbAhYZ10clhnA0dRG5n3rnXYRePxlansnds3z1YNoVduQryG
ueI7LbC3xgn+RKZVTaE+IUU1zF2l0r0G3j/UCs7yaj+tTQeymghXUAeyAaJcqi3QRtamUw/poxU3
gFFXvRcVhsu2JerfYRyD4MNrr9m6BGpUmp3uqoYlB1sq2ItMhOx6SEX4bgabw1zIO00A0UKnSvoy
rbztmW00R86vttFipzKwj5RVoAtnTZYWgDqvr3QrK256ZdrAIopileGAiyyaNVetgm6wtHsSyrba
uEODYq/lAEuu2feih8U2Sx9kmqB9Dy3FUMmLeNzmtNXXzQBoEhxlNmaXVKi30BhIEx32JiY+AvwW
flHl+VVhTg9FYl2CG3GEHxsDKsd4hJ6FHZWiw33K9JBNWKTd5aQfwibX9JWb4fKN+0ni91Ayrjqk
ex4Z9hyg9TIhu2ak6LVwFFwoh4sijJ/7IDXbx56Sbk3dGDoT5dQAd5p56x48zM2Uo24Ny+7kom+E
GzTTiFoNs9q1Z2X9WtliPFa57vhQp4WAtmZFbDBarE0ZGRKwUtoV8tu/O0G/jiQLSumWDTGHZXkD
oJguM5yue7RT+uiY3U3VQNR4TDUtJBNiE0oFWSANFaP6lfY4govBJ+WIHExzkl1CGxJSJVf9KN5q
Ki5yNSBdS7KLvCbf9XK8TKEkGKkYvaEkK19poz/mpaz8thPu2tALEZam7IJsgJ5Cr9Sxjin67Nm4
d53uWupIrWncP8ddCcmFuLgCQOmaWt11rXfrKU6gapvNDckHJRBcAXW+tqv+mbFJQjISrQXN2SWt
/cCq/kI59RMvoOVAikpHP58ZUZvEWuAYPeKSklCy7KZD0aqdVdtPnWV/0yqzD5s0QfuBTBeuXT7U
EnBMaVtWyFSihbWwHsbiXB78KVdA2NKBKTc9qFAg2C9S7a4BEiuxhf3Qg3AlJuE7LrnQGnrmgPtc
15rHgbY8uDFgEkGS/uMBZyHIxQ14B9DstNvI6dg9MKetT4zsu9FnR6MUV3grV4VbRhpT3EcJ7Bxp
8DOX6eN3WEIs+s522ylFYWOg3UMWDyvRmJvK0wMdoi6lLe5cWASlAK6P0g4h1IzI6kWykYEx9D5v
qzBR10Z+rU1dlALEDNj3wUG905zBcXNUrsSZxOPkoaI7UKRzQSaaWXcf35qykoz3Wm48gg/IDmUM
qvHt4Axyir7+L8769l//8v1f/W///89Pe//bGkJt50b56zsAQAK6dRrX3aifuXJ+bpnMU4bjR7ds
z3M+qcHnzWgOwtCxPIP4WkNzXQTwc72zoD4Yw/eRhObV1xHq9EJ9N+LiCKHGJASvwWCND+VNvUM1
Zs1BqZBB8u8bgi4ebt6b7/LKGmpJVt+N7kOls3DECvKaVzM/1w39XJNZDLO4t0vemeaQGOAa3baR
9VMF8ADDRY6AFAbOwPkS7OeazGLARUzpTa4KOWHSrIN7PVdI0vs88Gwf5ZF1Ep7rNn26GixGW9QP
21iVbd5jNAqqHaTzAwLlBMD14QoC3umIi6I4Ev5yZpkYy0xjHhX3ERBxgAXwPpUPgEMvYwECS/p9
tjYWaydyb/vwL2D2mW3wGT+/GG3+Nu9WioKzaptA1PohdhLg4FMomuD52rfMyJDOqpDyCYpW8llM
pS/SjanyqJNQ2m2gxDwl6wSyP0nJIT8F8VCODQQgq0G6aMJbUtMK/JhDXJRByWKopJxTVTp5wsz3
GpAh4U3jLSJ/W8rRrr3EfogVCtfAfzlJH9j529cT8vUopjYT7t69IS1Xo2EVTvtojCLiqQjnmrw7
nLuozbv/Q4L5ayL+9TDmEv4xjLxsqhTTzuP6OHiYiDx++PpJPpf7MAY4tyYYVo6GFbYI+jHvq44Z
cfvItv2DhYwNtZfuBXxZOLwlwSwtWW4FWkI9VOZvQIFeIS0c5hqMdq6Z8qnih29i6b/vNItl59Fe
aeU4oJ2p3zUC3JY2DQE6iAylnVvhp/YTdJ4ghgWSMTBgi5rIWLAcBo3KelClU0eWK667MlfhwO3h
ZczxbIyhQzq73RHe9n7vmXzFClv6tqtf89hrAt2xLsxujmopq7YF82A/UxvFFRnpRku6t4rT4ajb
TuKfma8TawJAIEPDTFngYy9L62ndA3VvWs7DmNg73pJQb8ajQilijElQxOS+QvWuZnPXpgutdvT1
rtwYxRBZVb8S5Acl2g6GrKukdzeUitu+9PzGqDZImPykfzOdM6XPUwfChy+8mNZsrHPmqCx+gC6K
BPJ+Z2/EOt5Xtq9CWDK+Zbt/Hyjs4BL57h0t1jTSemr2Zor2hpley65bedmhg1ocz5o5Rkepe98a
zmqyULSAALWV8khzgUPU5LrOz2nunIgV+DJInHGZhd2MtTgx6qG0MCWAVbWWt1VsA+EOXLTG8Ot1
cWLzQGPHdoD2AHseYL2PEal1YNIzTi00iggLazT/HTUEArJ85tnq2KmkBVhznEdYgChnLyt+sUGZ
0MrKeMBFZ/Btld4XEIatY82nqbq0TfOxL9Sat+xK4zTSYHrz9bOe2gIzJRW+ZyjWUm9x4qd0mrg7
gRoFMjX8mq8Q8oOvR/hUbsQCej/CYs7QHuHUGTXzwcLm7lx5OZooS3fOdTy4Qax//3q0Ey/Uhaah
+2vFQsxhebzXYiQd9SQBgmXugWYhCdSq3sYX5GwW+EtF++OZ8nGsxXaEH23K6pp6D2VaQ21wytHh
RVlIS6+JBxWXzgYR/Kp36WEawXUwtdVc8ZNDGdo63jbUj9ZuoW11wbZ6aeURR+VQM6C0Vse9P0GO
wPdEFYK/7FuzakYF1J3jxLtOXjUO9AIcK4CFTKCRJ51VO9xpm1FbWSBguU4VVpA3FXGzknF935hH
iHgMQ3NRtsXq6/f9eXY/voJFeGgH8Ihmz7QH2qcXpmBgwP9kWYyi5H0t//KQ+6/X4f8lP8TVn69W
/fO/8fOrqEbUaFiz+PGfl9UPftvIHz+aw/fqv+c//Z9/+s+PP+Iv//rk8Hvz/cMPEW/SZrxuf8jx
5odqi+bXmPgO87/8v/7ybz9+fcrdWP34xx+vouXN/GlJKvgff/1q+/aPPxxEj/96//F//e74vcSf
RTLFs2CN//lZ//qDH99V848/LPPvuHFruHljPdsUhbw//tb/mH9j0r9DfMCkLoQ9oI0B3a4//saF
bNg//tDdv2PtW67rzIUBdBKwKJVof/3K+LsJ1VUdFXEcdpqNZPVfX+zDu/89F3/jbXklUt6of/yB
dtuHlAqcNRvUABgGwb9Qs+f/fYyTQ8nBD5C56RdKTyPlmOqbih320EOAc1VoSBjHJKvRAnK0YKLC
KX0YLqjEj62+undzpr8UnV5/bxuT3k5jkV1xWrOXzENFORc17JW51gUlZ/2FzbXp4CRmd+XaRXYb
G4ofmJUZN0ZiGUguBqdx7oRA8cdOUQrSrFiLQHfauV4+QC6Nef5g1XemssoUSFbqbnqdyDWKTdWh
JyXIcahsd5MGXk/OBYDXdRINTYsadA6Ha7O177nbw4N4bH/mqdBRCK40YE1BHuYG0nkttWfR9XwK
G8jb+d7g3YAcn26ngQxHqRfG3hymY66X066DlBNGsl8hWarfuBofozJLLahviDFgaensvGGUgZlJ
BpocrMgmqMr5KB7ZIRlNz8ephfusAJ1Z67U6aHu0cKrOUqu04Q9wIDP3tq0BZdWzJEVAqlC65T2L
vDq9ozI75AJ2Ct4sLctTu0KyNvVRA8NlMDtQOIJGkRfwxrY2U8OhQkArdQQJz9lmZf1iOVV/pzms
cH0DCR0QCPIRFEDum7LXYAVtd/446LCnqaDcVNUiiZw2/Snd7NE00+e2SSNor2FwSoYZddOt9ClN
fNmWVqTB6xpsNFADyslAd9610sNU8myr9Yxuitx8bnl7idIfbLDtci2lfLEVDbOiHTd5Mpi3xTCV
u5LYw9EzU/M2bZM7iChmayd2TbxuqbH1yN21xbJDBgsd3x5F7gun5UFFDAH1IgM3K63aKigeh3Fr
39l2C+AsypJBpXs3beXoYVW2j6Yhn3sjPdpt8zQNPH6yCdeC3uPeHsJoIrCk/qoSO17hxZYb2eSv
Tt2J0HRg6ae76W1ij1CXqjM9NLNa21KJsJypyTTDzOKgHtRQVwllMlBMSj+uYdVjrpsYHMVmLKQ/
OMIN88wBgx11gUDCyeuGVVaNlkmlbYcRlzNGErECL7T/1g5G8Qj34EbzY9Cv4dJTwz6o6aAim7bV
ow63Lx/uo3lolKA/NgRnsqrTl6IvDvVY0VuhNOC8G9Zdsty5MxCefJU3T3jncEOCTsxKi4XYVoPo
UEzPV0WcR7Se+IobUu5SY0yAJ2zFDocxoJQdRMw6SxdtMI4AsJQpXCdiioxxLOnBVOYThyqAVRBw
2A3R7R3B16mRH9FC0v3eTMyfmV5T39CGctvBo7NGodKLSCq0nxPV641jOO5lrfPSC9pKQV+NcfRT
6sqFuEbqAlFJoX29LhuSPml66V0iWpEDTMbzFWOttwJ1i1+giuVCWsq2oNZX2CtZqeoiTqWxjXVp
XpRFA4aul8Vv1djWEPN1LcOfdMfYT1NrrIG1nu6qKoU5POzANoUoZgPEKX0emzRWq9K0qx+QQMYO
Z2OHVTlJmJtl3Qwr1RtlBE3Bq2HNC5JNoZfVprvJqQFPwcbtctQyaU5u8c55ESSd2VUIbxrDjCbM
rSOVt10e8Mrt7nQumpmya4NZNwpURINukBkUdEwKR58p3gCWWl5DgLxZez1N3hoyeqErlbPuEMjX
gw4nP18Q2kVKDcbKbMrqshhIG6V1C6vUVEeq0tpDAFfe3K9M7ZIJg/lmx7y1JQz1APRs3vl9bEE5
iunxqsZk3Nop79/giQE9pTyliGk6c7ad4yUvAnrwWy2R3YPXk04GI83kPfp7qM8XTb6VVpPdQMC6
24y696NGyc3x47Lpt3nV5H4Tw6bVa+Fb1TIHQZmPLz3BkoTOcJXeKj71l8ob8IiDDFC87q54rbLV
RKpkn+uj2FoFxK+VV2qhFGS4hB4+rMXE1EYwM7SRdnOogWilF7EazlYZKcSO14wGNtFRF0PGvO4n
pd2MVdlcx/XkbFU90S3CGITdjFxturowLhkauBup46PQRYBuQp/m8royuB0iZSr2QwO5ESFwQGmd
0yDuTmLNtQro7i7LtkaTOFFrOWQ36lh9fmJlcY0cUkp7ZfCGrRIF3jt3uX3nTTNcuRc0aFsLapNi
sq+1Fg6iWt8lW5yADhgNBtuib+WEOaPEbxNwf+Bzn4S5MjDnddfvnWyEERiv6RFzlxy9NENoL3Gu
G2P5SipprhS3VRGMFic/UAWoNmAHantzSpGmmhkErEtXyKgHdRYEJvkAZy6cQwyiN1f10GF6ZN/e
Z8I0eRjb2RjBSq55aYZxeB0bC0gkRn7GlhyiCsf1oUuGtIiMwc2Po9A8YKwN80I6TRWCQq02SSaK
Q+KyOJpamIamlltsY7g6bZzaDl0L9WYvP9TVhZ0RtsqzUUWDVhTfUJCuNkMGNzEUirV9Cj7LreMZ
WPWEdQTWKZncG4nh7VyVZJEzjtqhYKUFAI8mvDX0ulKfeBoaCkJ7YqSdNmR08i1pgXyEpCO5yfSO
q8BIUv1H7w0WruhZ7hwdi9vHsY75zzbRvK1rgRQlmWJBQ5PHbKBsRfQKuRL2JWCT+GNIsqVtZ8tN
nWbyMjNZg2IDGh5XRq+XG5IVxrQrmh7EmJRAbwvaTwpLjCVqhjjkKH0XpStxU8A1uevg6Qjay8TX
Ux2D2TK1e5exImwNlGJ0m8FZrLStsAdqAQ5wiFAGgR4q3swQoubhrRu3B3IJNqhYb5KuC2uClWgN
WzV9oBLlxwE6KsKAGkBt1giJDZ2lY0yVAVtneCPyNp5uGmtk0M02kx6OUVXGHiFdDqi73Tr2Ny+p
zW2Pd6WtYb+nmmMJYk6JbQERAuI2YDP25oD2euvq914Ro7VmNLCJdBgs45q0aFYtVgqcK0gfZJZy
YRRv9ftpgC1zUTa/WpGQ9iDYd2YJubWaGew2c8s6FAOT8AzRphxRrMwCbmrs+8iNyvLRNe8hhp/Y
1jrpBwkfx8KLddy+zOSYQ6JM36gUYmkXbu+MF4l0iH5ndEhcApyR9RvSPRdYVAKuT0jz1ON+TjiH
M12hDbXh50krmG9kdhG4eozkrXRRhkAeSYxCbDpSTsxHnYpsCaTav9EJ3UjfcB1y5ZQFfUZ3Y3ws
1FiDLMhz1EGe+9j0VpmTlvYeHWlprTosEmjRzwR7wlT3BIK/2OZ4iUfoJmRPeq20R8Jq+TMZSHHI
7QpHsQGMAPN5Uxm3FRgZwNBJWl1JZkE3xFUk3RGhCxFVej8CL1kVVu87pj5AwQqx/q5sqfxJ9V5+
m7IeUa9P+EWcZ96hRPPzCuuExjdYaKW+QebB5+PIfPRULsKuyZyHDonas40F8Q0e7/ltgi504tfa
UCAv1uq9TfJsbatR3xaybEDUK8eonkZ46tZyyp/ogHIjjmmAKE1Caw8MJngwQTbYYQiZXt9cEhgW
oz5uJrHj92jKgSrmFcMDc936iCyq0yDSkTqbDEp3gO3YeYemOsA5oIF2jfmSQcEl9XOvKQ9Qvcnv
dS2rYxSp4RwWWQrnnW/ghrMfjTG/9LRSM9deXk6HmuLWt3P6wb4B4RVjWkkjJAA/rHoDTQ36vJLD
DLixubEZGPr3yq/aqZOtPzRVa2wBc2n6Rw07hO6xW7U7V5fqOtFbnK9mrqE+nrbZJA8c7Se+iiHD
/yzbvOl2rW4P5nfNyXWcZyqD23rtuxVzyGVWivRN0eylAygkAGVdiwjFwm8bz7k0KUhgnOl6Erqq
4TGMRL1ChmXu5HZES9sInabT7xwvK1dJN7ja2sAxeWg1OkL2rrUAJGohq5r4qE/2x1JzkcvOzCbi
A/EEXfGyIDKqkwo86oRbD4Vd8ctUDDgTy8GO972ejUfpTZASpgXy3jzp1c7T63ZDW+oCeoPymymb
TKLWV4sAPg/9lWWO7i5mqNOW6MPdCPgs7Aqtm3a2UcNdqUhduSIWUVtrstMfsU1LIGzMPNsUmYVu
lhmP+3wcZCoekzhhYTXFZVBzguuR1ibu0Umk3MOemocSykEIAemB0mFf51oKBslk/WScV2i5tE6I
MzPHFjSdwKvrYYdr0oS0kxBojrNCqGeNpNaN1trqQh+Ad/ZjSJyGuInybdaU/XcCoaAVt8ryxY1z
zwVOrMiOsPxyLpK4KrcFdorwaw6NYCSGxMY6H/i6wC0kKu0eiXzujuFYOj1uIIRsR8b4xdS1xpvK
akiSdyhed30uHi1MymoqjGHXdUxG2TDZyKVFtuoGHYYVoy7Uz9qunH1Z02KTjVCEMZnDmwh5MXkm
nmD3nZsB/GMC3fqYMwldSFdWu7gp7E1i2p0NwIQFVM1UWuWRO1X17I0jcq6EGPaxdtv8uZliEhKT
9NIng51tWqUnhxZF0W1llvn3fij0Nccxcsi1Ijlir45wdaG0eslMna/HttEHv+Ju/gD1VwZTuTxh
NTS1gPfUG2O4cZjtAEJWlwpQV4vB/wVLSsc9oBi1qLKIB+mCMt33bVlAawp4AZjquGEMMZp143Uy
IqaAEEafY11zr4G8KbSLwFMvhxWNUwaev6FdmooYd5WAQkacpy0GsKsgHZI49e0s1w5Tpo3rtBft
Yzcyuh1dnV2OqR6HAGB333Fr4iE02IwVH3kfOrHjPeNuFl8lY4Jsubdy5Col7EsmojeB4+KoCawY
m0g03iPtne6u6SEwZODrAZNmVehMlPUtLhvGkfcU1Ye4VOi3QHDLvEV32q1AqIczhCZK70bL6/ro
5Ml4W+MSuu6GoXskRd9vMlsZbVALRa8KrabYkbqodhxVAPEKAw/0FS2JtP5oCafasgbp3E4NuYgv
Db1lEPvMiEe8fTtUrnYJEoSRRWXey9z2AaGpoeuB+nZmRNVEGb2BrPXEgpTSdlxNFUvgiyfyvlgr
A9ylyGpJW68NWTQGJMZaljq+5/U2CB55zIxtVhDRbhnKotVKdfC6vCJe0X/vIY6vLgHtc0ToanCb
yWcZActFjmjSTTlZsrywzDiLD2Nfld76XbHur5rY+xqY/rEhMZfADA09Px3FNgdtiWX5PC+QrnTo
X/mzjySFbVLtiyC9t7b5XltR4J2zHem254TYPxbtP4+6aMy6uJ7oIzEsP+s6pH5gnYWqMc6opp1+
NGh/eJCNRpVx/v27vmzmtMztQaX3dbktiwn5aWRWZ8Y4/SC/x1h0H0YsiFEKEw9SJwFwebp6PTNB
H+vTf74q1/bgXGhCCBnVyo9PMdUuSlA5ngKQr1f1UB+JD4oQh8KlH9/pa/oKbxr6aCFbOGupfurh
fg/tLBvbNu8MSXKsjQmZIpBrOoI7rIy3Z57wxDwBjzcrPOseNYFp+PiEMWk7r0nxhOPOARs1NEOI
OK7JjRW6l0juLFi2VAf7PxlVh4cUhfIMRL6WYqJdn9legp6Sz/ZN2GyLFQCle+8IjOQeZjgRX+Nu
dg5KvsAU/ZpM/f2gc+Pu3ZJUwvNa3HMtHw3iCHxE3DY3cF6PPDwmXBthRrm23Kev3++p1/t+zMUS
zR2qWlXND1rsDehRwfot6Ir2zPs8N8pymVYa1+oEo6TNXmM7mz7hLnym1XdqDIMCvemi3Q10wmKh
6IPDkcZjPQKmQCLZxk4wZvYYqoxm0dcvzcNE/G6M/TlRxowaBDTxhDdp4xpx1rPB8gGuBgEnvkdh
EvUQ+n2s3UsoSQLKnaWXncHONMhPbDn9/biL1wiKU5sjRcBr7AstatOsPRCWAJb79eN9bBD/9Xie
gV03g8bRbvy4Dgs21RkkLC3cDECjlhyKklwg9UijXCKn+HqwU2cMwDe/R1usei9PkM8l47zq4VIa
ok9oRB5Ud/3ZqbQJIBnevzhX+hk43a/lsJxDU4NpgTnDF9Ea/viQcaFZU8KwJMd1E5orK6oPNX4A
jG89M+Yg7ffgXg4RCtEg9cQ35I3KM53jU7P57hss9U1444kuA77d72kKZkMltpmV1P/J60UvzTAB
C4NV2ZLkbOQuLvkFtoUNITTg8iEfviNTWK47mJjaP4tNc/DIjXtmhyz8IP5cQ++HnR/+XSyrJp0g
G8Kw7r02+l4b4HK+iUMV6j9xy5Mb2gfj00yboitIGjIR9OcwQieORqhAa2jfzW6MhrFYV6lIQOEo
bMuHzAGgGutkdCBtAHpCZoUjJNu/XsYnJxNucDgy8K5tdzEamJCZYcyvWYPJSonGVJGL9ddDnApw
5rshFqF6tPKaifnA7YGGrvBWM/mD1fzcgjn3JIsgoyUtGCNw2vBlqB7ggwEiZ7w1bwY4lemHWV31
LAbnVDidTQNcHQqSOlhGH9dK6ySFxkZshCbsQrcOcGGD8pe9qtew3LjHbQR0+emmwV4sw4ltzvvP
nX7k319g/v27xdoVidNmHr5Aa1zrJQ1wNzuzPE4vxt8jLEJqm1vJUFkYwbbGIUFXwdPQzLHGXWal
atOSEfprhKLy8fWSORXJ37/ZxaqkKY/1ssSSoRzYNW83WvuseI4hQvb1OCdTl/cDLdamKCvIpc/Z
dBPCNGN/mMXGAB2+dNYilD/+sxVja6D+ADoAv5vFWW+3vSacBmu0eQUe4839wcIy8O5ZHCa7Cn7Q
etQczHvjAgb0T/rT1886gw8+nf4m+GxAFeG/dEkAhe4iHVOFwbWdDj/Eh64Mpr0Bq90LFHLQL1w7
uzJk13nYbuNLLSzD8eXe3oEfa+7MoGU+OastcXL9/v5GS4ZoqTIUzyZ8o9rOgkwagXBXXz/0ydjz
boTFC7dKhjoTasYwsrhwCfaneciHc8xN/eQuca0ZZqq71icNM1GA+qMmrKL5ugnvz3Zam/FdWbwK
NwIc7v+TdiZLchtJt34imGEetkDOrCqyOIgUNzCSojDPM57+fkH1bWUiYYlf6gW5qYVnBDw8PNyP
n+PvmKTck3FZl9YOT9HuXzw8xSiIzHWBCjwiNrdxoKXZFpYy77WqG15IgS5gCh7v4+qBvLKwOCfB
pIXFLF4zQYLqD9M2Y2key7T2aufPx5ZWv9iVpUUYN/RCasFVcPSb79V88RFm7u0tJpB7iAyvzisj
iySK5gp9+RrHa/Zd6qp7BUqOcm//gO1nJ+22KEFXD97f1pZjMj6d7DKcsCb1H1RDpvloQdgJxx+T
ZHs9qfdjOh0f7+KCWOE/ecyVzYXjh+rs2EaJTT2lG+eaR4Bv0OVOkI74p9EbdsVuOg1gJ3+PPm+Y
FtfeXYZ6ZVps/tWtNJTpf061ftQOdKLit/2p5yXoHNM91NHlJovEahi5Mri4h5tw0Gde23zNUT5M
0VO+KWS8uZ2Lm5Y2veIzpymSCxD/Xrprvzv52fEAVO/lXQL1cErKmNGA2bgJt9a2uIArPwEKLQyX
ertTANDQGnn8vdYOnA5AiYyTWTLeFbefa56YnkRORnfTiVlvQX15UoHIPzayFj90SNoEJg0J9l8R
9MonerklcGU8zeYyaH44k2Qf/DKIaDzIJbiNhJHCxwYXMzN/HQCdORJR/UMN2l5sXN8Y88Ccnnie
yR7daFqfR8cLPir7/FXaLP2tHfFra4sIHDQavaxO14FdGefYLttDmgy7tDbfF1JCLOubL0qdvH+8
xtUvd7XERVBGXqxNbJMvV9NrYvwoqn6oeTzSSrarDXbb9e/3924uorI2t5IkOTPhpILFtuv2WdV7
2szzb/7xeFFblhahOQrauK0p6gKk/zMoAUXMNoQgBeomW0o2q4da1349ohkGvCvRxU4/RMzD/vXE
zHtP/ta/gxt/GvbBni402VhgnrX0SB9pKzyvxUjEvSzmv8UY3jIXK5kfDguDrzZd/GN2ikkDy338
4rsqxGS0+7zHm7qY1PzPafjb3jLTMmykk1qQ+1x4GpSuv6jTzT/Ct9FzsDfeBHsHKmfYxV+Gt7A/
HOY/uhOqJR+2lr36ba9+xeJSim2nQxqcDdd7mBc648Nox+dIr4/TWP2bs6GbIM3Jy3SGPW+jWq0i
FaARitxOeTYhLizib04y/6sgc2VlcezzVkpsZn2pOP2mHJi24J4DvvkloPgSbGbLymqQMUxHUzna
zh0NyZTlcGD74iFNnbW7mEfzkv8+fQJL/2LunIQ8HWjFZf7Z/tzkaRKhZHmnUyL4/6aX5CTMog5S
Kvxnes3P0al7Fc+kxIMc+f10iM7yAenKI2y2G2Fntch2bXfhMX3D1OM4UTkUS57nQ/c6vqF1us/f
M+VuHuwD0lBvt9LpxbDCf07L1WrVW+cB7Sh18ojVkof9CKtZcFFepoO2L49bEi2rL1DdAq6LlonO
+MxihZlaRkYd46i2lCvPtoriUgrXwh6QN7DDFm3St4Y0yzu0X3MkIAvl0A5NAcdoMUrnroubUwTc
d59bdr9RtV09rTY3J2KPmni03u6CPXeAv0ViQC/Ia6P8rPmfZzvejf5WCXzNuwyYdXQ2ACqDZTQ0
5tFXHX8Aq1Z1H3vJggmpsw+K1tgHs4G800/1w+OAuJJWqaKDRpvcova+7JOAldSMeeYLR+3XuPgR
heHusYGVzbsxsIgMCAG3PZN+OhqRFGWDg+kUl9rp9kkmbSxly9IiC0BMzOnsjqUozrFOoIWt4HZH
xAMc/Maa1nxV5XWp8crlO6lLsolkZCgCqhZ2rSz2YRcf5Ix5Qad9tQL5Uvp+402G/87q/ReGRr1B
AY8Z5/u+Cb4qM1Cwxzu84jSMsPM76JuI+YlFoiAZdI+jttPdsXl1QvXUtyloOCRIjfhzFhhba1/Z
5mtzyxtUN2od2mbMqcf6qfpWfmRiqvCQiIYfTs685o/iEO7T41Y1eMVRb8wuDmFqBnnjdJiVx+li
6vpX5gCijZ1cS4RujCzindMZ4VDUGAFbd5qeu082PY14b+5EUtB65vfkQwNFrOVuEQ2vfEMuDVkx
4S6hLrV8e9RKb4wJpK9uqyQeGDdvzNqdI5lHTQ6OPsjIxy6zkjBjDnVQ8dRhTGexmcoEyko2MBc6
51z9FMgvc/Tb/2ZisZWTDMQlEqEMgkgoGscs2yOFKuolYbZ/bGpB4/vrmmI5liyGkUyw/otBnxAG
jdkqWI56DN77z/JFO+S76HV04ZUP66Niuc1BEERnwdNYudGH7rRFFbDinabC1WBpMhPid886MxiH
erbF9ysNa69HtXaOlKTbyAJWPxvYKppdjETay6NnjDEkMyEXkSUDiMyK5Oeg2pLHc+v4eEdXzrip
iHaTGNMScsO3N54ux75ayZyDxoavppKpWnSl6Wa6tZuMaUugZiWdu7Emfs3VmziGwIo5LawBl92n
HyFL/dzPb5jTPumQAiqMN890Lnwovw7ym3Bjqat7alnoKoNQsLS7YdqmUGo1gxrMjw310KQS84hm
D9N1LhUbn28tncI9xTy3qVnGHSVOqBVKDLyPXDw0oIYsJ/2NYrf+qaVoupN0Jz4Vve8fLJiFnkt6
YmCO+p4BdWc+Pf6+4kpYZLH8EL4uSH4D4lrxKrvacclH5YjmH2/lsmz3kp/vHcvZ6Qi/JaHzrarR
kJkC9bsPDmvjpfCra3dnmoF2jqlBhXaZTDFjEDkNI9SwVs1/qhWjb2Aqd4nSvcvngEJ8Z1IlGOrf
DcVK904evqFt/RpNun9sdeV3lOAJwwAR3Qi+L/IJ/yUKi+4COLN0VRPWuiIKBzdruueoDJhYhXKu
KiM4t/yq3iqergVtEFYAoA0Go++Yh+hf2FCTUctBaG7ngAp7FhwyrQuj3uRWT5rXQibpe4O3RcO4
9gAyrywvC6lqIxNuxv9YBkeu7IrXSDA4mK4C90r8xjyEL+Yh2eXPhNzHvrPuxX8v+9ffr5xHbdSx
x8V569GQ9i9Q/5/6C61oTz2Z7x/bWt1hqmXc56DXjOW1aNixnNcFGhptVHppJMEhZe6MEjhv+9KY
7b+4FQXBNwFcZW51eSv6XMuSOZOqzqlxLjsI4NPhq2xn/yLi4P8O3TSZ8f2lkHvJVISStURxR42l
AyBmxWMqrXlbO76+wde5es7FW4J/1HeWjVncpDDinIAjX6qX5FKfBDl6/7z5Kl4LouqVHXE9XrlE
ZdnlGAFmdKU340E5MC948D8mP3VwGMm74hDtwk/a+bFr/Pr2d4HkyubijqriwopGsbZmjwxe73W1
l331Ia47tlSi5fApvkBf8tjoqj9e2VzcVE6mOXNaYnP2x6fI0H+aKqBv0P6xUz83artxYaxvK9Ke
MhPROnnO7bZKhhqUYUqxYfDTc+Bo7zRpujRw4Wwsa/1IG1DCmAKdJC+fELNmh3WkVgRloYPAxCkV
4m6neE3p1p+2sHlruZJgdADSwZGmZ367qjDnZPgTxsDG0gssmz+ApFdb7rGWwlxbWbiHEaiZM8U1
EK99t1e9/qx8TC7wML8Yz74llBLBALYS9Gr/5ptdrW7hIklWOoGksLpqVHdFPF1mmceDWR4ee+LW
JgpPvTpx09QbamxixpK+6QECkP0Wc8Ka8/G+tTXDAkNG9+DWQpdCyKAkhKnBQQJW7fRXhovOZQP6
4fFSVg2pKp6HhxN1F0thUDsLqoEgX8a2W8mnTv0tZAjpsZG1/ULb/r9GFnX73LdmdSCBd6X6d/Dm
arElxLvmb9cGFts1WAHppSFCIBOFocrJmar+FDKCApFQtZUyq2z+MvhdWfv1Irr6/KmtjT2ZO20W
9y9puGh0E4/ZfuAaMcKx+8e7t9ZEAhZFb8xCmxXevMVpyvp2ZDaY11x/SF7+UouGCN9DN5z67hZf
9mp6c21tcYaaqmlTNI2FtXj6rMq56xsoVDBKhNTi8KVEcVV+1wXM8r+ICvM20dy6t/y93IVL0jGP
rMbkB+QdVCfQJn9wrOLzxp5uGVm4pCYXSm4aGBGt1PkpCVzjCd0mZDiGg3TUAWseNgu6637z98IW
XjqhrzdKGTbjs168Ef1+KJFcalPRH9NTvakyvrpEUWYweOCptHhuYwgZkBWXOc9iP6ygszdpP/a+
snEYVo0AAQW1h9DoHcO1NPSx4fcYKRTpmGgz7F3HjU8l3kN3x43+Kc0xWqXW8pFIquED/MZEiVLK
++CknOBBIs+3v8gHH3X2zYRq9TtdGRR/vzrfTRYqObPldOSCXX3OD9lzS7k/eyrgZ9v+TGtYWgD6
liaqwIYN2dOtOc1MrCIoqGeqX32YFWfULrJX+3f/qX1TfDJ3MExd2j81DyqRN9FbqdzW9VpbryM7
FKNU3SLXWcQXW6Vza4rwPB78oxx4ou/IALHQo29/OufNs7dlbxFhtCyismFh7y+B0nw3nvwnGp+H
4iC920p4Vq4GSzWgnmOQxNAhf7jd3aBmHDOBONUtmuxtpGdP2di9iabgj3BqtiqYK4fBUpHQBimM
/ATGbm1lqd+OMLuKPtG4gyzCK8ef/alEY6c4ZM1nZ1c+b10OK/e3pat0jWmKYVFfBMtWavxKQT7T
NVBjDtqvfocAkxRtlCzWFnZtZREtM0bgsjjBytQ0tttrfnoccivYgHetXT03i1lErNLonRoGPZEJ
qx4TxLnrfNYDj6NRPUdHOH94Wbiw279OUDJvdjY3FrksZNpN2NkZrLfu0Ps/KfjDxA/4+1/tJANT
Bq8KMXZ06yK+Zc7wXWAEbo39UDGHWG+VQ9dd4m8Ti/AV+kPdl2K+ouyQVPTtsxYBHTc3SXy37CxO
1sgwIPwYePuv8bZOSMb5wSU5Njv10HLfeD0zOEz+vGylKGtHmpSYdJKq/f1Q0+QXkQbrI/GqerX6
2p3lH436vun6jfO8tkDqZCSuFJaZslicLd1qq9ycQyjm/XnXALQ31FdG/g6P77dVKw7AJ0EreD8s
1UZ9qqk9q6m6BoKLT1NbuoOSb1hZe7Fzg/5tRmzq1aUmJ0GktaJ8LV/EHENMoZe5NrorxTk9mdW+
/PQvcBY3Fhfb14/B4A8UDyG3r9+bsNBZJfqUSCWOhr2Rhax5xPXiFvGpcpoW1WT2UIqbjgn/aX6H
tlL0Ekg2dILOFqxjDRBws7RFoNIYTZSMVCwNie38d/WTQK9IXvEUnBUv8LRkP5220seV8CTa4Iy0
OCYTl8sCGei7zKybljVm6c5WGmQg//llQv9EIzY5oILu4SpFUxUOM/dUdepPlQGjKVN61vDlsb/f
rwMjYlSBZI68cQk1GNOZ8WEJVtIurT52qX0iR924SIRn3WaMtyYWEZCB6skcqtpAjELah9JrUHf7
wjpTwNl1/hZJ5v35xZglO9B0QmapyeLvVwcLcpQYKhnEskZ53lkxMhgRaPotla41K1D5gc8ApWFD
0ndrRfJbx4cb04Cx4Q9regpgDYAy7/GXWclENYX8DwZV02YKcDnt1KaBbOkTuZLQQVPEqCiECows
v1ZfGT86O/uOTl4GxoZGntkSpTx67Fu/YqW/L7wCEm6TeR0VZ79d6lQN3CoS6aEYaKnhxAAaHV2C
wnN+oeF67RBtvs1WnPLG5uIuIzL1Vp8pwBcgE3yZS998HwdQ9zze4BW/hJkW2n/Q+YyFLxPtZgTT
gIoFmb41UzXSjfOUSafUtj6P+viSJP4W/nTFayh8MIPI22llfM1BY9XoGvKnPCzOgRl/gTk8GjcH
3YXz3Zw3kzlfUbsHU0vBatlWAsAoJsnYvfBcntHDYY5/L70AZ9cO1SXYo2RH6gaHxvA2dfZwbWy1
ZO7C/8L+wmPqVO+CQhSx5jk+iIsa+huvFcWDTa3J+9G8ha2Fp1SORGu4wZbRqeBP2+OsokjKky1+
TWEfCqJXeF/3Cvx16CacYZXYt4CpAt2kc1bv55iZ/yRzZTM/xHa6cQ3e30vix/1qh9GgNuxfCfZV
LNKzdCga0Vps9lSKGDR5EhJ46S74aT8Zx2nH/CkAuf1jr17d/Suji9CURTYizRNGk/RDUHaeOSs7
J/0x2/9heL0heL0mVFh1M1P0h8iVVGvZULF9iHM72MZ/AUSaY3IUDRX1tHUL3p1SsYm0ZZmgUS3n
DtIzdEYxaBZRELoqT44/ZPO30fwaq8lhDrTD4727O6DY+sUKz8eCkH35Oh1qyIwaIHmu1Tm7UM4P
PbXEDi3o/82MCH9XfjGpJmSrvTAjMz4XQXL7Lpe//m82xFKvbOijkqdtYJOVQ7IaFaoX241nzOnG
Uu4TWbaMQgnbZWkwfS+z8jhX+6aji+jOP7pvzWvh+bvWNV4VhnGFDsVWq+vuZhDYBBh1gCZptn3X
rR/Dzkw7QIMuULrhazql6m9WOP14vHerRizmxS3wtKJcd7t3qlypth7g2V2ZDxeeh8EbueqSjetn
xdkAHOhwvFoINdnLB26doruUdOzcEJ+M6bdA+82MNyKQSLQXN4EjDo94nGFhecPZdZtFSiES4xIq
SlO6MFihpTOM08D1cv8yxMnx8dbdRx9xbrh2AAFQQ9MWW5fpYVXKUUMdVaGQ2iWHwOhBNGi7Md7o
595/JDDcBkgDuJV1xiwWQCeltysepKytFk2GLvwCN9LGYtZMgBOHO5mXrWEsoSExOmtFVFJ5jKwJ
or38yLDfRsQR+3H7hXCyKxPiJ1wdUwUNNDk1MTFGhqd333SJiWsITyqYvdRi42q4x/RRZL62tggK
zlBNzOJgbbjU3TH/KDIDyAQ/xp+Tp+rJd2EuNz8HB/8fe/qtWeE0V4sc4TYuJmE2Idmyg9RTJtVL
7K1CxP3nIrGy6ZtxJ4Feshar66rY6Ua/ZHVJPu6jpg4vtW1t8WXcW+E44XVACGD5pt5xu5gyLZ1S
g82U0ShtB3ESKXm2sV8riYPBk8yWKf9aEIYvSSu6XjOStGd6rEgZCoRgb4DLtZJ4aEYKhYL0MBT5
TpfrkNSqOOhS/NYe/hjomtgOVHDQJD8+1PdL5ufwmAIWzakGIX275HyG2coyI3pQ8hN45Z1ip1ue
KU7r7Tm4NbH4dsFQ52UF5N3VJWBMuMkkTadGRUovsX6Dy+6oOGjj5u2z3f32vy1u4ZxlDTYTDlG8
pgxcCdprX92aBb4PwyyOWG8wds+lspRl60tbs8YhJCja0gE+YE/znWfIB3kQT8x/gnLVtkYExX7d
7ScXpLi+mGmxF9ExHouuDsR+RvLz1MBq6L8N62+Pd251WQ4BQ8R5dCMWNsYcWUMHNgAQIJ22z4Ly
hwVW0WwLVwqeYx+aMKfrN+LlfdKJwhEPUhINkRIai/ul5rUT9WMlWssVmp45Io7l26AU5Mj2M8XD
cwSJtTwqG2Z/ocgW+4ldQzd5UIFmXxJw5JI1RlDZ8wk142UGVtdPaIrq78v2Qwvku+IllefqblDq
jTtIuN+dYd1gtWBfiDaLs0e/3G+cOqN8DDv2sXKK3KWMZuxqrW/3oaX0W1WHlZMIWv9vg4uTOI+B
3RJyxKNFmw6pc1S6o6CvcPbJU3KGRDK1vfFP80v6PvtDQ4p9W6tjxXdvfsHiRM5z01R1yC8AgOYN
6ofO/GAOW9Nv9218mFSu17nwJMjL56ZniITqCpIHO9o1F2cvUAPqLj9utb3uUUXCGsrDoGGAu95B
a9sYddzeKIjo3SfJ+pHqyYWyqDdqtjtD3JwrpVv1f8jDiz+3G1/03oOoUFGoUg2Drpu2TMkUuP2N
1EGaNUrlfO/zrDmbozm+z1BFOMRBFm6U+7T7uCAm0QDwU0AHBi4vd1YWrIO9DtXJWewrdSvTU8yL
rO9Q2Swu4YcczkOXm208SXv9HDxDcw3cxX8XfQXAfZhoI2c7mbmR9FWFjxGmvsabC4pM1CqCQ6x9
mDbV+0Sf5/aUoXhNUYQgLTCPy4w/izQ58tF6IJxMSFFyB+ZCNUn+0SqSjFPEquuQt8C/HsrPqvZt
iFVn45JdeUndJhYav/EqS6qykGmVmcRCP44w1kNJrXuCq63aNU/wKk/Nbnvm9N43sCne1Tgmycay
jpkGdozDAQwep3d2HLuBAZq4Nd1A/cfZ+o2h5awgu17yjNQ1l7GS90rQvqv6fAODfB82hAkT6AP5
umj73u5fWUyaVRJH3VmP5Lc2KJ3jZOnpB6PLo/3jm+8+Ibp1F3ECrj6VnkCGmQ24i9FaOz0LYJfd
gM7dC7Yg1yLTs2YMGNJoSCtvTeSjbcZ5YaIWtkde+WNeuvon/YKW18E+p+7odeds1yPA+xGGXC+8
TMxdHremyO4vW36DyERlMj8I4hZXQT23etWOHGS/MNtjUZOAVt0EV4UUqNTPIvucyJxJ9Lhpf6hK
eHq8y/fOiXnyX50yN6+v5evVqNsGrQ2mLjRG185hMHaHzgSRqQRKt+tKtK4f21s5gQyTkM6w3RZB
eulBcqe0dQh5Nyew+dY7Z203nyDeO+TVL2zVv+hx85GpCAMXJjozRbdw2YbnuWAcNykBmKhE5ELn
1tpinbx3VsoYCvUSnaowLZ7Fg4VrIY6smVRQ1uqzrGlv827aCPkrO4cNRu5ENwRxsiUoCKx4O9ul
SKIv7ZO6n4FSNTv/NB3UXbz3PeX8+EvdO6YwxwOJ+VgxZCT+fnX+2nKsOwkdLtcqSYD0QpnpOjfa
cZT0g56rFzlJzmXSPsUTko2PTYvL6/amwDQeojAuAmHir524Mg1dRRupeU4C6jN22yRKfppRWyHK
dMNxHOviOFXhFpB2db0OIAX0oxjtWjpmrHdWBn24qHpVB8iH93jw+8jk5SAlAHd7NXlnp9HPIso+
P17tffcHrUWC838tLwASlBFHuJHYaf0ZwQFvOEavf4112F8EK0Hubc02rtQobi0u3NW34pqGKxb9
T07nlufyEO40iGnQmSLaCTKEGLhy8T36vrHU+7RFGCZVon5FwFvmSVbQqDWNGXw4yI5GDLs84xbx
59zWUtiNFZ4WXagyATZ8nw0fEdqwugwTzQOJOWlXM8dnx5cAgYbZ6NVj9yWs7XdUqeuNi2GlNiBe
PmiJU5KipLdsPEPuwfirhi/k0kEZjunZONDa+dSrp6Hb02Sd4DKeThNyVMOG668FkmvLiy9jRDKC
WuhJovjaeVqIylD+5fE3uJ9exN2uTSxuvalP+qaSMQH3enb0j6D9jpYXtm69h4p7X7otV1/pBp6M
Emt32mL/WEkhbswvHluKWZb+pON7fdeUPHSyyu2VSjo0kbOxlyvPD1bq2KDgBGSGAffbENYlzijJ
lXDzZ+WAjx9Q9gBFjOzE7v9wqNai1pW15VO9y5UosAustV8sV0AalTflYfxISYX00qpdNWKgUD05
77aoDNZ8huSBCTdLMPPai7cctJVNlNrUCAKg/6D1UELeSPvWYuO1hcVrw0deoWwy3nEx8xqiDdUd
wlN2sM6PXXPLzCLlgwO9QyTslxmBef2r27UNP/310ljeL9fLWfjFmCZj11bYqfbzQd2nh0gCjtmS
ecWuYI0s4CIz3vUDMJ5DuwXcX2mnApr4+3MtL5rCDPUw6LDeXLp9cGqOcePBX2u96DSN9UOaufEl
hGN23LWH6rP18fEeby1+idhUWq1EaBzzyocOeUpiv39GPmt8X35u3dkTqW75LJ1lKMo2Pu/KA/12
5YvgVqdx088BpvWj/udwtM/KsTgj2/tmG1G/FmWuN3kR5NIodBr03Dj61W9K8meaHuV865YQP/eB
Gy1LtnMd0GGMsNHuGkFmJ+hHreceB+qP0ibX4D1UlLh9vaTFS8EstMQIm1+7F53S3fw938W75Ggc
g3NWeIIa17lkByC+U7EzPz32mvtngrBNaVX5hcT5VY64ysi6WA3asif3HNXa2rdNVxxQO/m9MNDm
a0wr2T02t3oBMwpEp5hqChNii6TdQUIi9WXsRb/VyH1UCGB7yg6Ixb73JCE0BbksnJn7LcTZai52
bXiRi+W5o7a5gmGhHGYcjC8CSyDGQODozpVj/F7ZT2+23oCrzkqPzRbS8kxpLgK41GlRZeV8WQRb
XFpk+076NCEM+nhT16w4fEL6U1Bf3UFWRi7+rgmokNuDcuwKaaejKRo7W22GFVehOQTLqs6bEizT
4n5vmKHOpZHbyBqRyYuMgUeXIg1PSS/5z3WUqf+ULcdEkBuQIBUlqIDv3inTOBlp0bOsydTfVZW8
C6rxiCaPW4XBxuN1bWkIw6C5xJMI7uGFc9gzk+saRHNuX9WXGKUlPTlrVQir1s/Hn2olTaZuSh2c
DJlBWmOxh5A2065UYsPVG0YWg1w60ckIXTs2jsSbZyTdGmbOjc2e2MoCHUqKNFEcqooA7G8TJqnL
pnxyOvpuT0yBnOV9sg8P+RvDYthrONhfYp4jXeNtsZGseCZFGAWIAwvGbRb76uuO3XYWZnv0VRwH
ScXmYxi/e7ynYs8W0Zo6AOPPLJBDsHzPytUkhTUoULdW5d86aUBWSyW2PDaylnKCntZAakBxxMNh
kSmV45jKHSh413ydmUsmVFFtbZ7E2Ng2je/a58I9UBcUPDw8IW8/Vxw3TW21puYWavYFAn6X8H0o
Utkby03GNfHp77bP1h0GSmyBclgsrJtsOet6bMFQ8+ofGzfdOS/NoWf2GX0cb6udvbqRGtyUvFRM
/l9WTXupa+OkGzTXikrnqUdi4BJIBZqMTIZ2381Ao2nCI/6kyb78OthT+D6ECRgOWRXR4EpIRW18
2bUNYDaVdytIYYqfi83uUWyTAJOL0nF0GsH67GzY6cf9cJ4+6N9T75932oGsUCNDtJ26Hrif24/r
wF/VGBEbnjpoAkrK1BygJDK/P17W2tHTKLGYSNIDJ19O3ZbR5GcIp2quoc/2l8qs7QshgAd6MFTF
xhben0Cb0hdIHIB6Ak6yvNR724njTMXWMJn7DIaMnQRaauOtcv8MwwrlMVrAhDDaI7f7phZaPZmi
xC/reR/Afe+Ez4zfDt9GpatfOqqFh8aekg2ra/tI4CJLYqqMSv/COyzJqfrUp8ivBfOr3DeXSU0p
JxvJ7//8e1GU4DXL5QoWTOSkV4mYOTnt1EF34k4tepKZUta7tmuTp8msN+oEaytCB5jXM9QRhOXF
iuwKDhQ1b+AzmXNg8T8iMN6JvFXq27IiQtzVekYi14zuHMccWe4o5gqQs70lbY1jr5phQo3CE5gV
AKO3ZtBlL8KobGmN6DnK4bE7Te9MZAP++ccBffBfK4tre9asdtActoyJ5icmdn5oqf6Somz4L8yY
sJeK6pRKlnC7GLtILasiKLjMV3q5rZ8oAJyHYEuCYO12odKMiBLQNoaPFq9xG9XCBjprjqvmv2sL
35Ps/htqwU9J2R0fr2jVlEPRFaQD9HZ3WByTLrTpYAqZts+Vhj5oYgatp/jD09CM+8fG1h4XtE5B
zVLnX2nWUk8ekaDijkaQrk6YuW7Ufa71JUAHVALdOQ5KFIf08VmjzvgEe3K4i7vq25wH+qcS8QkH
eZLGb13aDcFOHlVtI5b88sbbu5YMmhq0CZgF0gp5cciDIUhtmZn7X23z/jx9EpSfJo/z+I162sYC
3GebImHXET5hBtWgQ3jrT7Fez0ygE1NA6Hhtb7qxY+8iXaVixWiH+t7QPm98AXHc7hZ4ZXERWwIl
kJWywaJ8qTPvr17GeBkYtTAP+WtIN2PDoNixO4Ni4JemJXX2ZfLX1QhYpqGsQRjT7oJTdzTP8rkB
op/ut1/q98GG/fzb2JItSbKmzNZKvLkY2t/rzIRyqtVeEqXfbazq/tiwGnFg6CpTHFhGNQCnc+uX
XDp/6X+hu5SQQrvZkQqu7cFJ64X75o0xbGZn64ZhiGFmWXQuxd+vorY/1lmGErRGH9t/zqTmtR6n
F3Gu3ab1Pzxe5b0tmuZQWQicnjgVC1+RkDjSRhqKbp1YfzBi9VXrph9DVPw5gs97bOr+w2GEV7gA
W60gFMZAmsfc4MN1w/A1mv1PVdX57uwokfvY0H2OQhLEFY6SIK+EuwZXXstlWE0ja1IUuqwvavG+
r5+avACA//1fmKLhYnOXa1DOObefKo6VaM6mgHJfJL2T2uF3eng/TDl4MYlrh7BojX+xNhSUVJEK
MV+//F6RBb9ap0gcNS3bpQWP5VCh5ABPk/bG3ATerBVsKGrQvRfwONh8Rai5ckUprpO2BCbNGZj+
zEzXKtzGiw/2rt236aUG5RJtsnqv+QlHThGECWgp6iLaXNnMCq2YpIwlhrmNzNlEq9A4ZEO7f/zp
7s1Q1BDvOwGEhYx5cc+r6aQkGVrhKHjWLy1kw7zvfDIkCcXix5ZEhF+GRyazuedlAUOwF1e9Fhlm
JxmcZ1tqv0cZ4hj9sAWRWluNYByl/kSdi+v3dtOUAUlOv+FwZU4wg4XRfqIjjS4VtE0bx/j+dBF/
CYwMMUB6eMeTl/tkrZoujnEQenF0jIyXqK+8dM6Qd96oKqzaEoUnUe1i3kus+soVqtHvBkURsb4N
PnVOfakNJdyh8X3MBpSpIqceNla3glpheZCcwJOpAhdeztPzZCwQSe41ys7KIfScz1OKjro77e1X
5Ot34UHaW15yRN1kX0S7iEsWMfOj+S+cU4zMwg4qAvOSakV3GqnWEUR19dI52U3BiHOwy+Zho8i+
6jXinInqnqB8uN1fOhVDJVciUga94k3yWD+Z9cy8XZmPHx8fAhEJl4dAhwuXF8+vqsPCQeuo0SI1
njRBNAwFin+Ozkz1H7eaXKsec2VmETyqqskDO+E+y0JZ3quxzWDpZKFdGI/ULHX1A6LKW2dv1abA
wTgUb3S853YX8zqLYAIm440gHTwBZ449PwoqN6nNnhk2u3FHpXj/eDvXYsp1ErvYziSFOI74iINU
U3sgcBXeqA7qxvTNCpSB8pcO8pJZAaixlwWMqph6KTH5agLDlSEcfxhp0pMrC7YoNBU+hHvZ3Zrz
X/HKa6PGopIxJ1IP4g+vjMbMzfqeSZy3tr6xtBV/vDGy2ECppE8RDaysztBNti+hPCKXnZ7NoP4+
a9WRCvwLzJgbVldQ2Dcbupy9iKXKjyebtaXn6qWj1/tj9rh+tjmHtjZx4ZSDM+aZrWMIUPkPHyX1
nfwTfLAQGZhxVEAo/xeyr/t0kuWR3jl0l4DO35XxEiolvkLc8vsariOp+GCgPO5pg1qiNJv+eHwI
1t0T2luQ+zw170b3QtUZdCo1eMqf+RNKdzsDKiet9nrZUy14Q2g2H9Ij5Xx962Ssbi89Ozoj4tpd
vqltv2pjvSfOTNkYQGbaxue6nqMzEuJbfZGVo87ZYxwa5DOlr+WeOkk/zJHPUY+i4SU10t9qrdjY
yLXDwCHXoSUBeYqO3m0EUxtnJHJmovoqWub/V2iAKk7u4hIg0frbjljq1X3eRv4MXwJ2BDNltO9b
V/5pA0QzTk2/Uys3PkSe4Pvs2uc2RUMMviOa9665ETzXvFTQIKpUFEGUL6Ma7QVYP5VEc+OgY/gu
3sXKtKNXtMehvQ0XXft6V7aWwWwKB1NPGmwJiZpYfUkcFDztHd3Iwxx51XAstP02/cBKO5tqw99L
NBbhLUHqg7YgZvuDdpCgWMo+5TTv9vWb0cu4efXsUMuej6jf50z8gE0QnDCw/NTXP2BxEatKqU1Z
zQ/gibLrzyLUMWbjDedtxMnaFsOWwQOFm4r7d/EIK8JWA49d8iYKjOe5q3dBEOw2PuPachz4zERp
nXtw2Xny0zmxg4Sq4F/LaY79CRVUMMzqaYsubi20MPMqclA6BvRnbg+JH4Z+Y1QiqPnmcxPNL4Um
vwEmunEIVoOnEBETs0jc78unpDOqSahlIsfk0MPnnwA/2JffSzLb8VjbO/M0nPIvcuxtVVhXuk8o
1ZPU0+cRncllWj85eRblopKbpiTaBdkTAA9oSSVtTD7HbdN+5dKA/NqqrF3D3Kw71vHPpA38DypM
qRsd7pWC5e2vWZRbjEK2GwXgjps/CVxZdBHDq/FePYOj3JEb7CvZbYqd9nHDpVa+M7uOMjpjmIxI
OiKtvAqGTmHSpOGJCmvdtFfHXTy4EdQWcB8/1W7zoXS86q20Sce5clgE6ScVSUZp7httgcWZtGWE
l3vjDy2vdkNkHx8vbCW6CvC5ComjqG0v76smmBV1GnrDLaNR+txIlvJDGoByStqsn5Ww3uIiWFkR
RnglcWg4Nb++79U+VnXUdU0zwSkaQy/TjLX5JmsqcyNzW7UCXlthjoBxhuVpmRjOsCSmsdywbeqP
1azXp6QLh9PjvVspFgscEGVpMZTIq+zWJ/I0lEYzHIEmRGPhBQqqBbHfa09tU9mu6oT1ieFBOiC+
tUVCu/bVwAALgD3F1TvV59mqB79TJcJbN/wIlT47KDHDQ9oM+MmepI1D9/9IO68du42mXV8RAeZw
Sq48SRpppJFPCCUz58yr/5+Wse0ZDrG4pc82DAOGXasDu6ur3rCy98Uzmxo+eGWDAtLrcVpjE+kp
zqv08GJPp5Ag2dkhtTeirJX6X4URi/pia2TYk9ZSS5jxe78D1nUQyO96L91N+AD/f1x6K5vkVTwx
7BfxZNxmar8jXu9fok/lWWjr+ofAOsVfccr95YG31cheSd3+KVPDy6VksaxADk2KdrQfmC7XbfuE
l0CGit1U7+SyT+9D37SfUJjJdmPQaid5aLaS05VtQ3+bIoVIpWiZLhYSjSAHEz5K07Y1pq5SWs/Y
mpVu3PjfQkPZIGms7RrgM9T76D+/vbFUJeuink/TrdJRcashfjKK6Skzk+/Xv8K1ZQTeQH0LMwjq
L4sbmKa2NJeA4t2MF+JTpfnFufel5HA9yupoKBsIlQlBblx+63pZW73GyplKbuypu2h3nU5/O3Ym
ZSMLXRsQ96TgbuOsQ73n9b60UqMtZSc3XKBc75yh/0Dl/Xx9NGvpBCCZ/2KInfJy7zt9GNgZMmzh
bf9dv0tiLz8LSWLr3vYP0xflqB7Ki3TeMkVY24CCP0NbgTouZKvXYUuoK6VVVJxbkBt2XV0dTSPX
XEdvPgWhtrs+yLUlEzZhFu08mYL/Yh4737FHXQU51vgxwqFV/NnOzW+QZzY2+uqguKB5Qjsm4Rap
gT03SIMIB3FjuKGZd9FMai5y5PlNuLFsayMiZQaFAOfwba8kHMe41HHI4Ist0r0VZe86iXl0tGZj
6taGxEOdMhjgHi6ZxdRJqp9VhQ/hcFKqvwNLf86byoetqe+jcmsvrg2KjpbKflconi4JJoMd9Kk9
om1X98hGaUZH69l5MkH4ur+/H8hkbToJ4BXflGnNIS4rutiGqza5s8u0ufecYi5usrLYujFXkOUC
LcL0ib9xNi32ROqUZR77wz90Sm1XHOfwIA+uP0IvmQ4GFt8TLnGmp8Lqb91sk2C8dtFATcVKmR4G
nf3FAmZB10xDTPzB63f6p5JJRb8AjzzXRGbZE4ZxxU5vPFSGMtuNEi/6AwdLmicvf8PijMFzGMOl
iN8gPHrMT4LEYBylS/OwLVu/tl9fhlpMt1+FRSWJ4fbJR1mq32nw2y07Bd9YbuR8K002RqXpzC0V
M3RmFvXOBOTdXImVtR6kw+D947gSPSmBm8KF0vZt5XYbMVdH9yLk4u5p8rjIa5OQ7VxoLk/1Ygcu
W7lFhqM4S8bw1/XvZK3s+WqIi2pAlea11hrEi8/FY8fjWdQCinfbdc+Vm470FYAaJxpIhOWnb0/q
lMSIj7vlJLUPY5Znt1rm+L9/mOF2RaHzF37kDQ51ruO5rW2SZSXQmpOfV/PO0cNiX/lye6oTBGCu
z9/KciE0TsONmgCw1yVc0xjkwmhT4hVOPbk2poluZWZ36P/fFhIZxPVoK8cnWF5FwY7ahvK0bD6V
Pc7zESR1FxU+8zaW9P7QNa1xUjN0Hq6HWqHrAFcElUwRDsAQ9YDX13eCPnYKMEGY/UESv1VOqnkr
4QCECVV4X34VOgrRoc698M74Ev2tdBvx14aKqATbGq8p2GyL7AEl38yiqsNunN/NpbmX4WkCsP+D
CX0ZRWzaF6lRpk9aF8xE6evncmzcuYxdf/hxfSrXdv7LIGKoL4LU1dDWADPJGSpEJ8o9mIWNXb81
WYvTdwCVVZCxQnGgIR+k90X7pTPmjSAr1wxZNy1fBLBEqW2xIXqkmjIE2pgrCN9ebybSg1/X6Ves
Z/W7cvJ7T6/S+DZTWnkf1P2WCPnaGJELgO7HHavy0b2eRasvzaGQEd+t1Oxh1rIjRBzP1rYylLUP
WrgGMkLDRnhosVhlMorxKCwWJR9rbwyOh+HAwWjiz9d3xep4aNJTuNBIupYbPLeVFFAr0ylV5Yem
5rWdSqUX56icXw+k/KqALCq+jgCTQwGAxMHD7/XUtbWTt0VnUDUbhyn2pIKzcQfGQlZ2QdxOnhNN
6nlSiuC+ClXpQ9O2shdkVncT12N4b7eWjOuuzP0zOgXQBTT4FHUPdnb8Ubej/Q7kuPpsT75UuKEx
lA+xreIhWTTmyS7l9DlySiqYXGl4TJu6NO6TeFIe1VmxY7eoquxrpScq/fwstfZKV3WXMomCezuW
lP3YjtI+UBB/N7PJ/uybjfXTjkftrlKyyPKkSEvfIX8YkeQMCR21MJ7HT3ZiJp2rFaP/Lq7V/JRh
WPycGjJ1KH+0/XdT2c97CYHR1M3ScG7QOct1ba/HZvQILjs5aEUaX4ayiO5aNZQex7F0zkYat66S
dtax9OOcF0aStj8KO88/ckpGrTvII6p61Ijsd3orO1+dtFPOsao3udvFQ/CEyYh1pzQzlxCjuK3G
KLqZAqPg31boHiHGHV1UPM/Okt/Zf/uVObtTNxXf/DScLnE3YMhpceSXnaZ6hcnyGZUs7fLOyW/0
RG5uwjqHRFn6Q+aVjUNCBNtqbxb2B20aMGzrMFRBsbN/liCjfJLNAbEelXZjVwiqAUWKrNopebvJ
FVzb5NQ0yb/BzFGgX+w8u4/HMop43mpzp9/Gljz/7Jw+9YKgHTcSp7VQQHgoeQiszZtyy5ybqTP1
hNLL5ibXw9vWsvZqr364/jX9OgCWHxO5IMwEPHDfirO301Qrcwp8LEjdYtqX52wfH8ZyH34QuRNa
Orv01O9xRkD0xo08wSxtjypd+afkW7Ex5rXD6uVvWSRvbOQomit+C0/EO6rH+zT83AU/ynFLuWs1
EIKYnC38xRv79QlC/VaJCvFuCzNcQMPCkm6CWR7OCBwjIugMf29MsjjM30zyi3iLLJi03kS8kngD
wsYtwOMH+1I+jK55lp5K5Afe4y2HYNhONJHjGMKwemwu8XHLtHatdCKqoP+OezHBSK/1qqTxOwTK
IvS0Gz798bN9rvf9PvoR0IIIchrN7pZYwFrKQONMuJ0qK8wwQH+IQ9U8/qtGutRC0EuTNjL/tyEo
ZFOuozlPqYtmx+sljaOB40xBOBOrdBS7C3fQv11fRfEQe72IoNo1uliCOIT/yeKhZiYx0s4tEVTp
c5d85zJAMDpydWTefXUL6rPSVxXRMI0S+HHu7sXFHSqonKrywCUnXsFoYQ/drhpRNlJ/+mcLy6Hw
RoJX27lpsrO+bCGt354+REe6j+GCS35j9qIkoW/lE2P1UxcKI12jH324Jby4PsYXURbbUfYta0CV
RujnAbTbY0Qxu2p+GPo74YareObBuVPxVkqPFbLP0VbR/i1IwOHxxklON4fXx/IJF41RUxQhKQvP
jyj2MlUOP8eZHVz6SpsfG3WwzoGihkd5qtUPGZL0muf7wVZdceVVDmUCs2zYTgLbay/2VZ7gbabn
lqDTByctd9Wf+Zf04HDmpvf97JqSFzxsds3fZr+vg9qvP5eoNJQ56wlqfehvnW9K6A6P01140O5t
55PjIeOC81McfMgkzxr20TYNfm2HgXRAH1Io0VL7fv0D8jTpeaXxA0K8Y7h0/C8RTkmiE6rs7Ydp
J5oYW5i9lQ4so34RdDFqXa2aaqwIKjYcqgkfsm6X6ic9hhk+ekKSPVASN3jY+pze3jev4y7yhgqI
xJjBznEbp6iO4WhByY0qDdaPVX0OfblO3etn1dppyCMTFRFRcX3DcszkqZX6moCz7cOMOanhFn51
K4IY8otXYBqGMfKfJloijZHThgpQ3Qi//G+jWOwRIx2HtLKI4egB9bDEVWE0Xg+xujIvJmqxI7Io
w2VNTFSYd3eOMZ3L8qyY+EYqafLbtRU2wYtQi00QKW2akYRhvqlnT7MjXyLlpp4ai00h/1EoEOeU
OiDKLWFWeqhOWQiExS38/k4zv/IRuvbkoC4+7q7P3wrEQozqv1Bin7zYB0lrqoDACSXqiXQOykN/
6r3inP1Qnrap0mu7TliQCPyYjEbt4pYvtaFuzJY55GXwMAfhu8kKDtdHtBVicSlVk6nNdkiIplT2
VVRf5qja/0EIVoURYFsD1fT1nOEo6/fjQJEyN6P5Y0mD4mynMann9TAr6R7dKhVRBYuWAVI1i7WZ
6kDzg3kQx52GQE6vetNXWtPH4CIs34ed9lRGp21M2Ar6DsNLRZjxoDrPG2bx3SqjWsyT01NaGQ+i
N2d8K47hztpb6T67tY6ts+ueqzN9+KPyI7w1viRbnMfVkXOpU78R6sfysuzh2ElqFULfPLwdwaVl
++KJ93d0Ee0DccM0Leo4+Cr92JjxtVsNAcb/t7LLh4WfNsGgNaysfOnPQenJd9VRcFjS+/o+vhnv
5FPwUG3kMWsx0UIAzsFANfCbi90k+6Zj55QDLMMJ7rquQyQrT/Q9bahmo1249m3QGwLGj64FkhaL
jatXhVmnOa1X1Uks12ykBzsdNvAvK/0nbCj/C6IvHmfFLBW09WAcjaknfTDv/Mmbsv3wNwK5OIzr
u6x6n1gnsYrl0dptLODGCJf0lrpJAcvEjJDjbPxco5IFXdoLv9qpV+b40LRedNiCqa3dQWQ6wgOT
s+0N4idFKivOK5q9YGCesyJ+mLE81GSJyOP8B1eqLd6AOCtBJFjmvH7G8kkSLzElqMxjGTvhGYCx
uvEdrG1JHhAgJfkUuKAX+0TNIjVJCt6ZY5WMZ6ftkl1RTt15HpstWMpqKBpa4Aspo0Knfr3786JK
01miTlLrcXdK57L/3JRJfhPldr5RK1kNRU4DiUXAD5YQlDEawjkWpRJFDpD8Gs0vcVYl+9qytoiF
q5FAatBdAmyAXNPrQYF2y0x1CPikKegdOoNCm+v0ZXJox6r4g1wRkIGBrx1iJ1SAFovl2KGTyzmP
yThojXMWGtZezrZtC1bGpMgAsUCa8qKF5vF6TI0PlEwzWSghIo7RTt98pBhtnLJjtZMPcf2z6ZH0
Q5hmo6ikiclavNsp8jCVXAh0Ipe3bT2EkdTNGSCbIOlvpchRLzoK0ZqNLP6Iu6gbFmYVudmkQzus
QvnBKBvpVKDm+U3NIzQH5TIoeQVDydWdGMN0a2ies7kCNhlalVcEjf1Oi7vgoTOS8KM81/lJjXA6
lJpK2c1RZtqCHUc7TZqHwBvHRO69oNejc1lok9cx11t2visHyssRL2+hPvOjUbGZasq8gzth0rxT
7eCrUo/vmtEavOtnptgfy/mlJk7zDBtogYt8vbCFHtjTPPFZVAA/vtaVre5AZOXIJKZOdowTGWCr
RburNXPrYui9tIkYeFteQ8lFmFHR3luh0hVG1qfBSI7bH4ITNNXiZ33Te81tcQgSrz4iEnm8PuS1
OwosGlgMTgEu+zdjtppIGeZOtJmlh3lnRnfVPcrrbOaI0kwQ7R18vimlfUwOWyZfa49YgYPTSejo
Jr7hopQ2aFtD+1VMHPbonu/G2/yQ8BUZx+Zce+n77bR7Lct/FXPxTIpKK5LKiPFOl/TjP0R/8wPG
fIBBhtPWfbgZbXEiKWokh0pANLiI4bvQq7zw0Lr5ANHf4P7dvPTXjqb/ZvSNTN04OjpNJOLBu9+1
Z+m7vi+ODhUB62hckGI6bCvUqWLGll8N2ZotbO4BEliLeyvVjEIbe7I2cRxGp+y9c1/uk4/KN+Oe
bsgl/paR7EhIQ5enGQ0A8o6din6X7yEoN5I5b6LEVzIfBGf++0GLJfZDf6ZVyA8SzrBCpC+x92DP
6hvtiJas1z45+m7ealivAGep1fLN4t8DNJGKz+vDI0/VsBhSEua6nbRvRTwHd4kZBcc4T5L7pi6o
Pyq5FVKcwczouWql+mEou/KnSUPtgNvH9MkG8rHxBBRzv1gbHMlp9NA9Eo2RxdpYPc/0NAHuMJlm
56mZ9AQ1UZz0PAbl6Ny3WrPxVFuLiLsZ8BxufWj+izNUlgIrlFIillMR3Cl5Ob23/DTzarUt9gk5
AndIriefrh9jK0sOIlTUeTlJeK4tomq+GfehgaZ6ojPpbqFpaIna8pbP7Noiv4qzeKHIQ9TOskyc
/hDNe+GQIjS3GmrnhSuo/dsH1soNyIdFbx+kOWppmhj5i6pEUzi5OvYCLZxWxkHqi4MdpTdFWX/q
8cXZXZ/GleMDqXE0EhQE6lG4ED/mRbCYVFeKJttAYsL6akl+5TZ18zHuonhjl6ytF2oM6BZScSHV
XexLSaqyOAhb062R9HF9a7y3U+P0+4MBoaJidGHQsVkmuXLUd76BYJmrJ8bXrIkeJL38GtZbhPC1
qje1bkGloOOHYMEiHURP0krsoTRBEpr2/SBRIIWEJ9uPI25MFz2GkId3UUd/KjJtr8pH2asLsziZ
uRP0rqVOymWcdf04I1Wy8aBe+xh5goLKBjkBSWJx/RSJn9APR4Qixi7Myy2aPHMTPRuNeReHFTxv
TPo2VnZlCyGnoAnTIriRbyANaahLSmlE2Cj67XhuRsTrkVQHhzVJZT38STCKBYLnKRyiFp993yph
mzaUUmPrrpaFVctfg7H1Llu7xCkA/Rdl8dEPmgKYLCWKsNYVEor27ezZroGYTe5tXuHi/7Y4sl9F
Eynii29QjdLUtEqi6cf2PNwVXu+mn2xOlxrhfenj9W9k7UB7FW1xvMR+a9tDTrTxEDxWj42HVfBH
oexkHpSf26fZ6u54MZWLbwXRxLHQBsIF7W1el18mDLQ1K98oGq+V7eiCcQlzlcKVWyKisAkLZyUm
zA1YAOtBBUiDIXK8Q9rpLFiIDHCv30bYqKin+Pj7hygAQKqGYLrgdyzf8f5o5vGUEDztnqfwh48L
Z2ZEG0+V1Yl8EWSRbRTCPzIXQcrGvMH0+C8zRFekabfe7ysH9avBLE4QS/E7HpvE6f2nUKWZRi30
+ha8PhJa36/3e6+3il/LRCgwtejyZtfFz4E8bURZ3+j/ThglnddhTPhtQSOMHjovuq9p0yG+/84/
ILl+TvcBUrb7/21Yi0OjHdMYswjiZQUXnMJDucNcIP79vIflgZYNEOIX2/31qOoyD7PIwDqB5u/B
mXTDTQtrC9y6covArSMOgv5wiJbs2irvsH6da4JM90DaT8owsQ8yN5TCHRivw/WJW10p9FW5sBBk
A7y/OADRTq7rERMgGO/Zo3biCm13/kcNHXPz0N8hnlRv3JJrOxAApQ5PQNi7LMtGjZ5JWIY6wK1i
/ZibzucwKE69+vu4QtS1uKhokSOTSJv89Vqh/17XsHJQ4rWbi+Ib78qhfep9fQM+sjZ/wCygfAlB
L0rbi/lrg07KCqsSKvCggt+NoZs+RMcR/ZHqi34Tvt/yHt8MuLhDlKwa89IhYHoeb+2v6k9hYGY9
WUdk3+vjdsd95Ux6NcDFRNZa5ISyyn6s2fhKHiDotdVwWtkShqCtQhvBphPI6eu1siU8qNKArgvv
jfRzaFfOs+HPeownzDwfr2/41eHAMAMIKtQOl1U9LZ3KOe+YPllqPC07GbAC/yAC2JdfXTqI+Its
W1Xr2QgcMVk+HStL9ZOTkfbW739GBo/uf6MsrqS87GKlEXd7FsbquaMSecZkLnODSC42br+1C55Y
op6MQRmV2MUW0KO20/WK9SmfpQfnIXyXnoFBfBHWxvau3jeqG96nn5KPzZl/2m/u+JVH2avwi3fS
3AWIC8ACc5NPJWZXSNKSXJi4ZcQjngftXiSHySHa9FReMazgLfNi3IuVLMBXjJFO4FrTbtpoeLDh
U/NfPDa5cqiQAG2n8F3cJJLnS5NbjMHGTlohH7z+AYtFjmZ7LHSHHyC/V++yGkXJXXAPDQHnh3CH
9tD42H03rTNqR/vk4Ow2KV3i8Fpkxzzm6C0J9weexYvDLYbUEY12B/Qg2LW3WNq4/rkNXP9D+jc+
F/vpVGUbQ177PFVh0wZ6FXDT8jhVJiupY6VFzn+KvJQnazP1++vf50rdGVb3fyEWB2gbdo0ySITo
D/+42QwHgeDZSklWF+9lnMVXo+Sp1QYaceKzdoiAl4MtvK88Dmsvvu8/W9QJ5Z1Uue3owmEPdlvg
odWppIhBe0bs4eVUjnpS6qlBBqlHybwvdL3fpVpvbpynaw9yXp//hVlMp5/RudGzX2CBcedfqotW
H8ODRQ1UP2Q7IznSMN9dX8G1+wKuEb5OCPmjIbO4LzS1t317QvgUxdoG6QGszsMxaE594P8+sUkQ
PRDpFIAL+02pq51GpIIlBP7moXZurcH50tlyBB5VUdzcjuKNka0ddZpiqSDFUZp/85QKDEXyjYxs
bBqqkz13nqMh6TexZ6b31+dwNRLEIiRphGrM8pbqmsKOppSBlZn8oEjPkon3W9LtfHXT2Fksx/IU
0YSKJV80SvPLsmgUm34ZA9knY2GhqMoznL3gDUaHZuNWXN2NtDnhu1IUYWiLj86sycZ8DTB/s5/2
ysfmWHjOowX83He7h+yD824TEbl2RgKXQtlHiFK8kZt07LLU0YP7R61Z9RpM4xBhdNj/6g5zZflm
62ARt85yOl8EXHbpBqetU30goKZ/mxPjqbN/9tiUUiu/mPrX67tkNdvEW4IWKI3/twKMk1rQ//VJ
ZhBwPeh4HIlHfb1XaG+El86NPl+P96uG9GZwL+ItThNLn0PVykhrEFFoLDoKqpfsk8otLpRKbuf3
k0LT95/qjL/nzIRycrO1pGvHy8sxL/ZQIimR7gf8htS/tPMtggVe5m9x1dbqXMK149+ZXWQ1chcI
wggz+w+mPtr7O+UxOesH+eTsxnfX51VM27VpXWQylW/JYyOWsc3iXW2Wu7HZeAitTZrI4MGMwtZ/
ozxgmXOf2LEwMSqccBda7aUxpFPcb6o0r21/EyEd2g8cJm+uNauOW8iK4sGqyJ+MWv3s6PmjlTrf
myT6u2qS4/WZW10nSltgYkF9gzte1GScDBrXEEMqHC7W9+hU0Vzja5hcDU+XbUzP6geHfggmQyDv
qKgtVgrO69B2cCF+9aSDEbjISZwm2TlHF/FiFcT8k/3+MuQiy0wAHTQ6f6AaHpse2J7Gk3Prr2qK
N07ntcwLDJjorAiU37JWJyl1jXItiBFJHYfn2DSLG2qH2iVLmnBfz6NyDH1UGSc9B+PXpVv63mtX
HqA+Oi2IE4DxW3xxs0M7SSkIP8T1oSgpTLZfnKn0ZmeLhLUWCa0RBaUinL/fQBsCKYTx5ZMTFZ3d
udTjj6UF8G30x0M1hRvPs7Uvz4YMypNWQBmWugdh4wzkDNAR7E7NPCWKnHOm9DXC7NMfVA8BhfJ9
y0ADhcI3x8yLajklYN8xBgsYbRLXJ1Xr6gNOYvn97NSb5+PakcVFDpmcF6e4zl/HUoX8mCYB55Mv
zb1U7qpfnfVhZ9Pg3uHgeUyPmwCCtbucYpjKuYwuGKSj1zGzUoXzKoOoE3wr7nJylcyLgEiI6kp5
9/tCeui/s2yCYit62IuLRjJHRPsSmtga6M/70Y+zpymPqblNfrJFDFr59gQ3n6MZw7S3tGWUk7Os
lUHbRLFT8hZJwl2mJPs00nZxJn/w4Uy6iZN97UNn46tf+RjAKlAe48MDVr6c1Kke8qkpIoqlStm6
Ueb8ANM1A8uQxl2p+luLqK5cEIgr0IYTkLG3HUKnlOOxEho4KJ5m3hA+V4+U0gXZQCeXCA/fo7N1
jE/Dbb7vv04fw1PRe8mX9DH7MZxzuoXHrQLGygfKM4XkCeqxQMstjnTKk32vdrYwFbRdK1CZaAkh
d7mItgoGq1ON9gl4KpsXi7o44ZJqMM20A7I25wAmi9T/y1Hib6XTfmmmZgt7sDosPJKF2xngxiVz
mzdfXcQ5H6ifAdWCE5XsS6XIDg1ZwOH6JbxyFgibCdEWJLugrLv4LhPDkJqsAhfKDn5nYex5io0h
2jBeWds4pBWC04XQEKWu11HAg0hSj5AF8AJeDamM9kh4LgYDIWll6Nxmy+ZvbVTchVCZMLl8y0ef
ZjTzrEKm0m+1HmAx1xw/XZ+3tf1AZ8yiK0db/g0ZUJmb2YjFNdCpyaFRzInmsP9sp81jlVvHP4iF
vgM2Hyp18GV3OMmlNu8Syh1GLn3orfCzpQ6Fa0lBhJKj5m/UiVZHRpMd5htn2ptUwgffGgtvBrw6
4osRZF/scvpRGzVCslW6cYCtbXTKgIIVgP4gSe7rfVH1RjzLI7HaNriffPucWvUHo26erk+gSLMW
OTpPcQCJAkFBrXVxTKTNnCFiohCmrH9kY8ZZmfe7AsPFMQBQNQ1Z6eZy8fl61DVYIKBa5LDpbNEr
WY6uQ7zZNhOffLpwo/vpk3igS3v5Q3QcDsYFKsuHP7HIYeVexBRfxos8ogxbdB4Dh4J/OqDYrsmP
phF+crRY2l8f3do2gbhHJQXFB0gti0+67+1KzxqhCKIGl1nV91naupKd7oZh2miDr33NL0OJn/Ji
TGOkyk0lsuhQzXo36qWbMt/0/loPIkinNl+ZvRSTq7uupN5gUFOcFFfS/zKQ8r8+Y2ubHSgJeje6
xh5cIsoKSS2DOQrAUBp9v5MCHVussgfJAjVw4xteDSWkXoXTIWn54rticYym8fmutC6+q2N0wjrj
AXn7jWN9LQwNOrQSweADy1skdcU4YOTFv+RYD4/gu7g/tE+9//smKvgUCWMxCk82HbPFaMxkVHol
StGzN8YHKQlvnTrcAsesbOdfissAuZA34pZ6vcekUBtysOS00SM9O5lyVcquLuVN5E2JMZ5qKZm/
Xd8OaxHh2aLIa2gC47/I+M1QarVJxuvGqYZz1kw/Ct85Q123vSaPNooUKwvFfoPaJhZJiGW8Hl0B
bkPpY6yDTWsOH2QUrQXYXjkrxSBvXFaroYD4gREj3X/DNIv6Ymq0lMsK5Vh0OqkixeqHUlEP12dv
5XMlvUd0lPSe6uDSFnJu0ikoyoZWIHIp7qTZF8uu5t//YsVTTKjFw+x/U3kJ1Ax98V/glOBexT5e
tS+G9en3B0LTVEiY42zxRg7IrqXA7zsGkvXTl2x2nptc3con1yYLOClwNhLYt1hWSw5qtRCYEaPo
XUNLEdlIN6ZqNQTiCPyBBRAv89c7LI7qJNNFjmLW/c/EyB8Vpd6guq0VcCz7RQzxG17cA1Kup3oY
ixjvZ9W1DvMp8ZTjdCjvu7Nggf1BMwR1aZCdQvThLRi3H+MKcBLxENrF/G2e7uRBek+GsbEFRPqx
SE/og8CL5E/hSrU4e9QxnVVJGHtpyvjBiJvHuGRoTvrNnoePjTFt0flW1oo3I5UwxD8AxCwr+ZJs
VP/4laNBav2w06m+rzW9s/eZNimfp0jo9szxaJ5MwCO7FCVc14ybbIbiKwVndQq6EVpOnf6lWmaw
v/45rBwfVAj4Xdic8X0vMTpO05vNGDEXhWMfoW7e5UExu0OVb1xda3xUWxBx4UoL0shy0kk927yd
qdtOqHnwVFY/hbnX3UEXuTWOeuRKfw8/lMrdJjSunPtkgwJVZ5EMvGkPob8eT2oHtQGBKphjGRUt
nigqzqxdSc8yrdLT9Slda5eS05gk89AZKewu9pdj9VGbpESMsd5oc9e5mYf7aJ958yNdKSgx4al5
mNR9m7i4QuTHzcRnZYO/+gHq6w83HXw4yTk/IOmqh1qJklMTxpInB8JgKy+1fSO3P2IneZ7w3+It
gMBomdXPce+wEUNdpRmRfk/j+NwFQFcSv/hco4kRyWrsNoMZ7js1zN20T+tdN4VYeuh2jj6po98r
U/8pcvJd2mpf5a57iqdgzwH2NdHmey0JPo/A0VyjJAyWaRLidurF7+MvPMm/tra8y9PiRm6KR6dL
z7lleJ2Ok1RQqd9VJf2k57JyzOc0wsxDd9yg4znWJsqTlvHlqKP+SWQPbq6ED928JRL85ivBTk7o
kuBURgP1DcWyKzM8FCxe7Y3fP8vR+KgXw4MWZ5frO+fNuhFGmK2b4MHpi1mL8nWkFoFZodNLXh+l
MfL3sXzSg8I+z0ZTZ26qZSo48GSLgrI2Ok5dJDYBQ6Pqtdivraqj2ChQr3PZeP6U7gAheq3825w8
RieOAOxZgdZC3Hq9K42x60Pb53k2JarrDJfRaVyFpAUN8I10fO0lSBUCWRsbI0VYEItQQVmMYenz
AUzefEibXfhD38c7NOzivXbnHPt7x/SGz5m8FffNAnKEIr4K+hDN0req6X5klJMqSpOCQSSIaeFh
DtzGYNW8BPC37wopn0n22tzTt5zt3yzjr+AQS0V7nybuIiUonMgsCzD0roymFXUNty9DVxqfr+/R
1YOcL4GdymnOibrYLWobVnqtQ77THkLfVXbWKboEdzpQweQ87Nr79q/hVO23hLvWTvGXURdHWmLE
SuqkRK1G5cFJZISSPsQqqVVjbVzXq9MowHtot2vCTO71Nq2rYWyjlGdjPldnSc8+dmp1jg1jI7ta
SwpIQugfUa8QMs+vw0xTG6e5aApgomF/VSJz8iKIuo/XV2ttMFTmef8qJNZ8Ca+j1HbuZLGMGDcy
kFxEtSKfdTlKLtKUZrvroVYHhJqnqNZSHl9C68Kg6tI4IJRhNG6NjlWTDhsh1jYBBHf4KMI2A6bt
69G0E6qGiQx135ka7qWcbkoR/ww15X1ShE9/MByLCqAg9sJJWcxcFwrVR4PhVOH7tPvpU4X/nwIs
3aqSlAfiIHTSU/22bkYXAUzveoSVxafKByAaVC/XyjLvNLvI0NUZ+IGeuFOoPtRBe1IT9Xg9ykqx
DxUaUG6Q9Ulz7cWiTGJ7pRZcIdvwD+RDAMS+SFOyK9v0LorTI7tyoz4lpv5l/q6CqeOpa2soJot0
Uoz7xbvE1FHU7jC1dR3pfVb057lAij1/movJlQf1EMY/m3ILy/4GQSmCYvgKYp7XCTS3xbGHraxU
mgjJ/kJHBzeinVaeBPQn3Nsb41vO6DLU8qzTuLrKgFCdI3uoBnqGllzSAeKJVl26un+cgy0k4XKr
LEMuFpH0Qi4jiVexYQauTGZV9o9KuZVovMmMl2HEGfJi5eqqytuoYGTTpRt2DTZU6QEVgekv5WSi
EQMcLQ7c5F32USVfBJWwbRH/qwi83Dwv13GxeWY57vuw5ycIKyhB8pX2vZcfsjv9i/0j0nfyGU+e
r2irED7cp159kG+cHeD795biyo/+Pn3W73lMbHqRre3qlz9MHH4v5mYqrVrtxWtbSsfTrKmnarKB
54XArqbiISp8zwnGx7meNg7VrbiLXGlMLAUlNuKK1wrg4NNwUPb6aUt5bnk9LJd+kdvquMb7c0iY
hizd9BN309DpV1vh2tIujuxQaXz2sAhx6Q/DHocxBSEEYfMF2NgzT/FjwKLmnvKb1T4xNCpjqMfi
IvzWF6UOMaYsQnoAUtIDXpY6c58g9+nGThDurx+2b2oyv2Jx84nmFMnJsjflVEI/UfQ4Bm/cJY/I
OnmSl940O9QKd37g/m5NhnjUSH6xQoQI5pIRF+tV4jhi2ZCx/p4VwXMjZRWV2vi8MbDl3f4rEJ0A
6BMGskrLfIiZw163pMEX30aPsjfMrkCG67vwMQzgWl2eSlZu66W8diBRAvw36tIPgi5ZFesJUYXG
qBS5yVe0TANSdviMCRqQBjrZM/Dm8qsQephutqZ35ah/FX9xqzRV3NtxTnz5L8l/yvP+aNWtV5c3
djPvcqfduKtXJ5mCIYp4whNw2b/vZRPckDXyhTixFxXQ3scvtv8U2fFhYznFhbH4FimwoSzMjQ+0
edkCRJV6pF3FwECg7GXTzRHFYxO5kzDDre/+cCkpuNNQEIJLbwq7dN0ruVLEBjoHp4F8KnetzyGd
P+MYoJsoue2lOuunXi7d5CAluyp0nfMWZGPt+xSdz39/xeIU/z/uvmQ7bhxd81Xq1J55SXDuc6sW
nGIOSZZsy9rwKC0ZACeAIAkOz9a7frH+qHTdtEN5Myp71d0b26FwBEUS/PEP3zAWwD1zE1e42rmZ
MyRWF69Mf3/DtsNttR8/2/2V+P0Ghbi81D8e8iKAm9aoJpHjxNsU/S1vk2/sxD8s23yjdxW4gxlL
etibFB+6l70AuQSeh1U0pQMcD68B9d9Zuq9P8Y+/y0WUByytqo1pXWBz2n4CWIXJyH30QK/JE/SR
ozyavhl+zI/eMbzLI/PBO/hjdA0j+kfJ2k+/xsVOkOeSqL5c1rXAt+T1t2cZgCsemYer6rV/9Az/
cM72xWBJyLYHdBoHmzJv332rSCTO3Zu/ZLOdH2v44KVW7MZmdJ3R9g7SeXG935SffkgavIH1UlY4
NpR/YP2KDW/ViXE35Aid+us07GsX1r5ITVHMhotkOJ6zqW6bZNrK1MwsqFZBH+bKjnDtsl6kpGXn
+4ysEaRv4C7f+RCg8qC4M+tvYR/e6QqG0JO+qgzwrnV0eUUvU1RVCbf1cVhnM6cNTfhhNWme4uKZ
bZER7q0pUqerakrrgvyTZ/hSGkxpw8rf7iP/VpCog0QIiejhpt3kCB7k0QYVJbO+ud9Iwv+dXf4d
2eDyrC/C1qCY13GB+yq+sQcHLP6Vz49DB3a8VNGaNl1fTNfO+SJu9RSUYXuNW85mVRksN+Df/R9Y
Fv92asA8r1p/+OtiHXmyXFRl4dSaDgdYWljdX5v3/UH1hHDz+yEu1oyYy7KlxQqrme6HgqYTfWSL
Gf/5lkrWOPLTGsGmgp0NirYYJXnvBhmt9n1HjtCQUYmVgVOGBDOZQPxC8fKmuRVkZVbvqgW3q8yu
b7DvEviLw1+E9pqpIjBCHN7vP7OmibXuryUNf3QI8LvAssIwG/Dqi9os7HpvqcZqPcMpsWDene/C
sz6UMZwwMnKwxvgaDOH9446z+vGQFwt/Lh3VL/rtkAMYGh74mPkXulli6G/DDimHUse1TfJ9jnBx
zIuFL8tu7LwWx/RO5TOkVd6q0LiPTLX1cA/z+Op+eO3CXtw7w+W55Vq4d2PssZiRKNgPCC1wgB8T
LJmzmZTZtZi2XrnL5frjlb3Yg40WCrSYI0Hexi4iv7ThbQInjbaAX961u/iHhwKOCIjx1R3wcrbo
AgE/C410VoTltmzhHuNTd44415lLr0kXv89xcPswVPChWgaN33e869rnFlEGTqw5ss0YI71NVeJt
SIyG/82aa1GV2GfBkWORxNjBnmd7TcP0fbz++Xe4ZE45EE+rWPC2bJud981OViraLN887OSmebpu
0vdHSwhTeRhVhATEh8vSYYDyLQkrXGMY9SVO9aXB9PItwP3H1+l/0Fdx+9va6P75n3j9FVqnikOo
6eLlP2/ka3Pfq9fX/vQs/3P96H/9158/+M8T/6pEJ771l//rpw/h+78fP3nun396kaLV1M93w6ua
P7x2Q9W/HQC/6fo//903//b69i0Ps3z9x9+/iqHp12+jXDR///7W7uUff1+L2f/48eu/v3d+rvGx
tB2ee6H4c/W3zcCb1+fLj74+d/0//m5Zv6ymoYDZY0oPvNwaHcfX9R33l1X8GKBH9PhXHdMAz0cj
VM/+8Xf7F9hDoRBD9xfV+woW+fvfOjGsbxn4Pmju2mEIWjT4jCtH4F+/40836/eb97dmqG8Fb/oO
5/TT476C0kL0P1Ypb4DjscteBDU9+UHB2EthH/Omx7P+AhXMyHOubII/5wy/HQVCGKDM+thw37V+
ZyPMJW1fVomjNWMYM2PzVztx7w+ynuoPSfViB1IU6mXerwdZ+2HGRm2G7Q/3+Pv1+/F6XWzn749y
ccGCYKG8lC/2DTRr+IeVouEfaBqmzk2RBckEoag8cj+uXtbi/lpufRE/3h/8YkOgTPlepV9AGRqb
DV0NTqN2Y3+A/my/d02IHzRPPLnabfk5hrw/6sWWIPPW9IX/1Xmqn9do2T6Vrz2KQvWp+rBK5V/d
aNdq5PctCEkSHgZMKiF+h6YSbAcv8gndUM8wsSbR2HRaVEYlOjkQ0PyIUuzqdvfufl4e7GLV9LoC
bKF7CVTY7Zd20HfwH3PQY/CHj9Jq7+fOz3hYZmoy9gZrI6s0jcgYGU0Kd0j56A3J6HHjkQ/q1Qlp
ZAnTjqV4gPiZf2XpXSQguC6Q/MHoB0BVqNdgIH+RElMV5mAh4LrkI6zal+0qsjl9oy9mov4N9v5F
X/b74WBVABoLWMWQIP75eWJrSls5X30gv2GmCZVY+yA+eom9CSJjg9ZXtnyisbxKVrnYqHFcxAcE
vgARLoD+wiWuwe9mOH3Ll7W1B0P6BxKPJ7i8ULQigADKGlTlCn18kekUiQmk1K894pgP/bQAoUwL
AT3gZ9esBEH2XU8K1PdZDV4Zj2KCrGjHWRDDk208il469xyU5zvTsObS3gGF1uiD37tteQfmhr7D
YLLmVoR2v1mmAEyMCs9jp1tRR7OSoCMwkxZHe3EB6eF+B9WMYq47OOh6cxFZE8thiFeSF2dQ413X
deO24rVM+loBasX9pjlNipHP/miNsLNnffgwjWabyq4znvt2pMc8H20zrabpK1vK6dTLsN51Yfdq
mwreBW0z7od+7N0skNBhcIjhnkpozyGgVK1ITIYNAm46fjDcY+sZH7Xs4eCzmNZT4FCAS7QnrW9F
b8zbCY5/R+k4yz3W61M98UlErcWsg8t1H5e5K26tqjMygwzlYwcRiLghnpF4cgzKaPJhv+cNupdw
Jyybr2xk7VM11cGBgtPYRL0v5hD8l5zxBM9UkeP6cNNJHM6LYV84uteZqmX9ULgVfSgloXZid8YA
CHfjR3LsFCSs2RgBkzRG/uwvSWUJeagwuG2ToiHWB2NVAsJj6hQo2T0dqihsKMPYpl1AhiuKXpR7
T+c8aXJuPzaLUnxDHT5v7TIUZ5339KVapvHrssCXvtNqifxmAUl86sXLYFKStn3f7ASU4ZJ2cKd4
7AYRj25Z381L1UCIe3YP7UKaY8d9AD/yhsEpwMsTaCZ/1Y29RJx4BZTn+XAsrfrXTjGZDFNzbOwB
/UJVHUtlHwpML2LRuCWw/mxOVrHwp3w22KbqZpqRVhgb7ep+FzK9bMyyIUAr+nynSgqfwxUpsRht
e+ItSouhY+bJlxJTvMV3oXs/01uzbJuvQ46VpajAvLRu5xtjBAEhGmG4zuMhoGxT5h6fYl37TTrS
cuExMAbaj1otwhu/oOHBgLsj6+GaHkOWkxURCVnXpX++J79rb61PKyAMIRrWCFN4fn+OVLLxSD8q
Ghuq3xUMYDmK8Yo9ZItXPUsus6AuIbcJaIOGuLZ3hXf+Lli8HXwVNgVCCiLtFwefGXMK7RsRB20z
JtBEOovCa67ATtYt7/ctEWf0dhAAuSHMAfDOJcUWoL/OYRWNF2xN8P2JHLOJZ/H459dxzR4uDgIG
Lw6wgngB5b6YaijwQ3nvBhAPNuXequ3qgea23A9zwI7C82g2AqtSRWY9+leOvCZN748MajT86JH4
uhdJVVfMLRVdGFlsuSkG97QA1Tb5xrmvx61e8it4vZ9z3reLCbYHYFBYLWh9XkJeVCDckHcB9uov
hnFTeXeVfWr4td16vVo/nxNYddgjUd7CxAapDN7/IR01i3KxMAqKYZe0LWFNWcdfXbA+rwuyvV8b
2DJX3+tVIOZ9GW25Q92Z1IlNsaRWf3AgQAnz3CsZvPt+maMKAQoaYsG4ZO9UCDjt2nlo5jh3OYD3
s19gR2Jd3tqb0fTml2IZZRvZUjaZVfpl2nfU0ZHKRfdZdVjWaI56AUu92uQka0dmuzG1CvXceIFh
RhLlSWJjJ1ZAGdbsW1g3GD6ZCEa3s2n7m7zMrce6tUU8lW4bl7C4j1ySD7/mpgdzk2E2DnbvTqnr
D8OBA1XzxfSG/tdGFoU6jY1m3hYyVh58Kh3qPYQDNqlowl53wtajDxbkTB5aP6xp5AS9epz6QDcR
G2hQY+IWhHNEqgDTYbu+dZ12SwE9CHIDhlt2M56lCOm3lnSmuLJKL5L9dZmi8IMWHeigIP+9YydV
VVn6osYQE+3CKfFi+9fwHEJIRkbTRtw38dUh2B/cYjz3bxNq0FLw988rlpXOWGD4F6tEJ6tOjrWd
DhiDINWfkyBTJ+MKuPx9vFlNkMHnAH+XAOp9cTwtJjkZCr7O8057RYYdKgnKDw27cYc+GuiU/Xl4
e396gYmVC4YhSu33hisanHRpD1Ys0FBzxEMzX4nR708H3w9rGgvJ61qdX5xOw1yN1YPslOD7+y7V
ywwi0asFIqrzoJY5/fPTuSgH1vUBssoKa1rtpHFOF8ejzAl16wJanKojPSBdiM2dfptZwQ31ehX4
c1WGw2EFAkiAfgNEEoHPvSgH2gaTHUBZ4nEfYFK5APkD3tweFQAE/r+XnH+pp/Tfdop+6i79aefp
/8KeEvEwH/iTplI3Pve84T/2kt4+8lszySa/IPhiba3LDHQ4Hzfpt2aSbf6CdbAaEoC9gKJldbj6
3kwyiPsL6PgrdgAIAowh1nrnX90k4v8CuS/QtlZNFBNpFPkr3ST44vy06wHbAklTbEf4HeDnBbzn
xVTVptomcsoNmIigX9wSKLtulxXKAQtEu9kZSo/QLptLpIj1gIY2dRYvtpqBRgNmab/mfRt+M91C
b1wDwWhvN6GX8HEBRrmGQ3hASZP2LgjxrrbLCIyBX8tBz7En2RQNQ4D5KUUavuTYdz3Vh7HhIJOd
dXePsgkmciYcc3bt4IvwEwp1WT4UNclfFLemLuZOX4l7TzBOjmIw2MmtlgIinS6d4xpV1pk2fh1P
XPW3plrgKb3Qwm1uNJV1MMYGrc36ROoh4C/CDoTYr43UJraN0DBgU8AM5OmjDnPg1/rROglmtcfe
y40hMUub21/mnhZ0w0sCJS0k4maT1kUZQMjIcccTEneolym4COaJ7S4CrWkrbIcz4Utnp7obm9tQ
deOH2kEchXE5BTQVHgJGm+eRx2G8AddzUAyhOLr1ZxhHN8uSiamCpkkjbw2hwKhsGRRWBx9cEUXq
+2ky3bsRhqMH2zZ2i9c/9wMjqa8hh0p5BUEgo5cZx8s7G5YFGXPsusCWWoaIPLCAapJ+dkwZQ2xG
WZ/B3gvrj9hbzaIDpAOX9AyWmt2WvyUpfyls/L8WENY4+ifxoGccZd5PveX1E7+FA8f/ZW2RgNkJ
6gLcX1bmyfdwQH4JV2sxUJtX1YXQxjvfw4Hl/AIpPOyA0LQxgZBe847v0cD+BX5kmOOBRIxWLTov
9l8JBmjX/RQMYMUAzQg4A2DogR3qPUOlqGbIZXhQJPYACQgfQjq3/Rz1I+m8eybNMT/awDHOKibt
tHADSC6wYNs0bITVf7GpXZaJWakA2XNF8xDMGhIYzcfJMGFZMS7TpLaUe60XDXZjmjcOsNkKD1w9
WWc8KhWUWkuUrzejJm1xgpRp55610RL6eR4Gx7DjuqZesCRUy4rDtWAgHbGikQC0wDcY5uaTOrgt
GGfOjd9YzgQX68KVkSkAMzDvi1Db7CGEiUux7JsSbCaoErtuWcDaoZmM3hzutN+xKo9bbbAiPLu1
Yyh5b5ew0+1eGkg9VAhhsh+CTqaByAdvPmPOANTePs8rMT/C2N3vstprbXkYVduJrc/WKhfMVB0O
Ue+NRY/HnsglGjwl1NYAwaO+ZQYibRnVfaUBCp6mokADxaKLcJMFKJD+KUTmC2tCMbYh34YM1vHA
rILrv1WFS8B/oWryM4jD5YYCiEPAtKICxYOmknRV4uYFNzYm9On0wbY0q7PZIfLF171vbk1KG/Mz
mIg+lHotXXefRymLJSbQGQpvPHMqph2Du16wr4mrqns9LD5LnYLbDILzQUNSNErGUEbj2KHSjJVl
MEFXBuAIK+eQh8Ytc209idRQhVlvCOOjC2cWv5JZWRli2OWFMGFkQBApnxBmF0/GQS8WoeJ28Zj3
wfYgVpyWovfkvDH6KZ/PS9O2AOAg2EFjBoKJerRPkPEo9Zm1Nc3jxp3Z6jLtgoUem8qrwjME+GW3
LTHvKV+JUQdTbC+hzm8Mr8hva3SPnvzFc169qdbiSEBAw0kqR4dfHI0LEXfhgi8cHIYqw2mhuYG6
iQm5HUrKUNyUgQeITuU2X9rJ5G7cG3SGHBmMu6p0ClkNA4BCe37kuK0F1WG3quWOOdzx0BotqBrS
gY3gMcdeYc1y5yq/Q++0MXDLlfTc/DiIKRQHHnaOvjeXOmfisxAV8CIYI5UgW5WyeDVkbxm7CXcc
3araWaqtzKeKZG5QLMVL0EM64XawFDjlveqNPJKw/yCp4AXlsHZpW/oNoNAu2CxEjl42zzR3iphK
iBDdOL018jriOV9kTJUF5ObidWEv4l7P7fQEKapRID9A3HM3ZlU7fsJtW5qfSt3Mr3jsA7j0Bhbv
kmJWdNIYjRsQ/HMLWo9RUMy8w4Rec0bMCJjJcEycvKxglDCGQQ0dRa7yZqtml4uHFRMnk3rsSbeR
WKOQu2e1D2sfO6g9gOn9Ui7JWKIdnaAZMlZJSxpWzvDXdYROjdZ701AaVHfq4D4jN+iXg27CEW+C
OFwqFx/IKQWAEkbN9JlX3CWPTZerHiAdL9R3gSdIweOGami5duCE0E0PJ1TxhNPqvWdvGLt6X3Rm
wURkDo1iae0407ykhuctOLHc9b5WpX/yTWHnX0NbTlZMuTR0JkqBRKDTMLvG+mdBVlQDQM0FG3Bl
XXNegY4CHoGxq0NWpm4hA3RKl3nRR8YYsc5wBHS826U3/Pbkz5WAygPp1Edde1afLZ2zWFmDcXse
B2Y7dRnHTMxOA6RnS7Safsioq+ccnoEW76t4AXf6E58YURhbBQu0T/SM1dV2DdSbGa3MBw01WjcZ
BogDbebQURLJl9OXN1IRjkp9Lpc27gNwv+NmbsN5Q7yu9rPOH3DGVqvNCLRZKHqViiz1w2woRbNa
qMq8CXsgem6kLrWAmJLq9F7NC80/LOgPB2mvQyvfOZOYnSN0mcLxCBKToJ9GCdGp2ChYk29ILY0X
NkOqFqMognb1PhjdtddBvc6vkrIwvjUL7adHl0o5b9Fzom7az+ATJpgdTdO2GOBjuOmmnFUcoIq2
N+MORkXoVNfQFAe2VaDpnJK+1AozPGb3B6jizvzQ98XjNJtAIdZEnbwBm96m9kRQfC0BNvY3oOO2
S1LQoZQRUqmy2MxIijGdgmZ9WOmo6/2w3IjO7Ip7oxNwjz/6Tu5Nt1VTBfnW1C3IyHGj5RCKh9oZ
xvwJs98AdlqeMPDARr5Di+a0YIQA5rfXwBOSSYt+HL2mUREe0eKZVBP+if0Gj0cEcBAPk77pOpEA
QxwO2SStsrkD8dViKe2VGLJCSPpsLsSrI9/uuLMTthynLJjs8fYtTfpLqeD/pxXkijL87zPGh//1
P1XJ59efKsj1I99TRmR/ENVZNW8AhVk5f/9KGVEloqiHggxiDwjF2O3+K2V0UHaa0F/xkSxCsRlw
hd9TRhffB7U7eDKBbQBtub9UP7qXrVkHySx4xlBPXrnGyGp/bkFJ1esBcpZDDOb6sBlaG/Ob3t9X
uYcQ5HM8DVyW8rlzNRjwVSj9pNcOCAAadntObtJsKUx979hU3iA73VXBR8HPzFnUkcti2geuxDxC
wed7b5YFNggTVqmTA53wehj2YT8eWoO9qKCC1D3MDZpY1LqI9ZTLe7Me0i5AKoDhHlQ1qn66VT6d
T2zgcM6sLZbZOpw2rHfv3t7MO4gU1ItKpWi/jWEo7rhRQeqlr7cW9skDhoN6O4dukOrKT0OqzFPI
G5IZRW5n1DR/bcbySoOKoD10kZE7SPyhewpOHMKZZ3prD+uHpnQ5dKRvWozj6gYR0ZvcPIL2aX5W
hORnACjaFBKpIFcN46/cpdXZ0h75yPT4a2/BSbH1qnvSW1aiRs5uZdA1G9JibMcK1JmwJOAs6uA/
dlzI8e2DzbCgsUpPRDX2x4l8CmTdH/iUN6kMuf3ZYdMtZmvtnZzXKD+1M0ZyLdm9ffbtZR023U50
WecE0x2GbTStxLT+y8RtyE33UJV8D0WfFlPAT6NXjzGvhmJrOZTfO7Ksd7QLY1u43Y2bDV4dd3Au
+VwjITgxCrlJM6+bBEm/2IWLhupx744JmZrpkz0zns1BZWfOPHgfRZ1OJQSVmFtlg237Z8/tgjNz
O21HjYORCMcANzNhUx9QVTz2RW0nwl2/tg/5I2+DPRIfeMt6fAfdUrQqBG7uRrQKYoWjk88JkkCw
+Ef92bVnIx5twvdvL0U+3ahhnO5s5iDhs6cm0dI0Tq27FDFSweVJhx2SsrbEWuvYFi3BcrfYQmxo
gy0HJ7uUNTkXXrlrgv5AB5/hvoJH4HYd2zfawTovWg1D4JljgDewL4Wj2i1QV17qIhv9YpjDtmEF
B/xiNsoqI9q0T6OTIRvuDhhNZzVYrGPiTc0WSn/j2VFufmu2LJYw7DjVQ/hFwiz0aGOalFqLSzak
hyhCBlNNK+aEq6TBUGj/disXx+sTpDJJKKjxOs7lx8Jsd36LLZT7vX+yDds/TZB+gdIa2XjYQg9v
fyymljE2xjlBuneG8k2561UrTiGj7nEcMreVzhnSoyN0+qsESVIXj33VpwK14Sk3FfIG0TpiC62X
58mYjw2zgx3joX/qDeZueD+10TwVzgdMzTKI8bc3b68MiN3sJgj2RwwTzY2DzlVijoWGmTA6PVD0
lV/cYRxiv63ZSVX2mRrhlyUQ6mznVXczDf69no3qrE0QFDUXYxFPX23UyTfIxZGp21B7badjgcrv
NFhdvQ3rsI6ZWryIjiHgvM7gHClzX7SJWbDwqs/LWJsnexi2JC/ksUV2X0Pi7r4s5Q6aHy8EKpwb
bikvruAPczPT9gMoac/t5Pm34P1Y0eTN+on6wb1bQsTQFe1JtqL/gH43lCw8FiH79pfu0W1Ddu8s
SGMK8OOPWocftR+qTwXK5gzesPygRsI2dRHej63N7omSHy05fsghjZhLLU7AHogTXez54PAi9kkt
zjJcdV1mXe66QFc7OwBSQknh36Jw9G8n14Nl6kDDqHOmLWH+Ap154Z+IgXJ1XGu8BpXcWRbKOrMe
JTVe8NbMKmLqk/JyH6XKTBJrkk369oWFQmehoIafKQSQGFnyvDMbiz5IFxe6gYlkvAhzOE5iegpM
Gt7qavAhaToFGwNT0ltsNOFtL4hKZzktye8/o6jMtx3hHRRi8F/sBgKr0+g5B6i91QmxG3sTjk3z
YOi23eUAAKDa8+uH0MKpOiVIiOub1Twz5G0GSnQ+FLjbZfW0sOn7v377GXog8bLY5tk1G9is8+5b
b/MTigH/iyF6zCCa1t7+FpFDJGSYjJMpnUYyfKkrkY5eMG7QOZizlhf2R+ASrF2BMjoxKqiUFJOS
H8rSFbFahholCSVwkLXKRCBcxmiZfGaeRBHiU3P1FUIImZyCJF6O8vztj2FsQE/r3T0cMO10MMgG
6IwPPQ3Os1+lY+h8NHqozZCg/ai7A8Zg8CeXyyMMIe4wVTzVeRgjlwSepN/PFTt0NkmZM29Y+6m1
oJilDVRaRbz4+FHnAQPXZTPEj6rG3GoFCcmgxKIyNq1R7tvqqdfLaTKrz+hStlETBuCZN0ntqe0w
kSykGKPZHpA6ao80NqrDZwJp7j63svWriFUkjYPAMvqpRgfE1VO6CrEHElRR04pNwpJ5aBNiWDsY
4W6A/slIZWPHcsG/QIQX837ENmCO9U7x+i73MBVCgl3zPBFNA3diI7xTvNzlbphois6Ye4NwmtnK
3wwmno0h34Grd0Ke86GiTlblmFhqsZVOBkf2pJ7aTHIf++V8QqIXkSKMJiTucHVFqRfrzkns3E8V
Y5te0G0+dLBG7lJbN2kJf3G0CY5Avx3Wi7heiMU3biHjFg9DvR1yehh8L+WLSDrARXwUKF+GEKeH
QmcB0YR/MtEYbtDbRuYQc16nfis2DPV0aQAkyPJ4QOCq6iCrSitTbbbkdtxb49EBQMWerLSH+Ro3
Kfp4cIWp8J49HexxdZxvU9+mOznb2QCB5jp0Tsvk3OSGhL1ol5pt+cmj8KevxKlbJtyH6YgiLx7z
ZkfzIlPaSax2POaDiX1jOkAy45MSwVkXUBVFk2OYQWvr4LfeNmkxD0loi6xrVeTfEm7HdGKpATsc
oiPPZge4H+2G/KUS+U5judQNP4ZgdFcSLYZQbdH0vuO2Sjmi1UgSZ0I3TA9xZwRRNS4bQUhmWW3a
V8umpf6dSbu0p5h2zzAghNTdE8PRTKwt02+wbzhV5o9VRLQXt2j1MHOK62AHA6Qz7KKzvlkS28CX
IwegPgwaTBVPbDxg4nJDgiatJLoKgOwHOvjQqh0jY1bhxJ4ZATmiCk5eUGcYZcdhKH+tKRJrVot4
PSbAPmig+ttybpMp77a2dDZAPmGBfYPZ6hMP8t3csaMU6IIMIVB41GNb0ze+tqOdBI2AsikGxq7a
m1JuDNdIUemn6NRmtWHcQsfzU0G70/otHEPQYqPzIXXlB4si48HKqfw16tG7ARoxQ+ieQYrc9rSB
hrOToAzdDPC2CqEDWhYkyyl0feVL2wVbplXWtmiB1E6iOmjYYD3zbj41ff+pM+0Dmku3FSn2+M2T
toqR46ICrfdoOkUK22g+dhsQDzbrz0Pln8pAHFu4mNVeHw/CPLFQ7YuhBgmVZIMcAbepE9ubb5wq
iMjU79e/OzM48snBzVsLlVPdBDvbYadcTfscDb9GlLF2WvQwq7d7jOazKetIejytgnlvdcf1Jue8
2ulaYgPsYjKyIyQh0Ve0b1qOYh+/3EicZNLTXi4jVFDrT2ssrMP5LFBYdI/MIomNTDUIOoxu6ruy
HrYDMb/MoxWRDJJwuA/zefSRl1rpPA/ZbH1d4xkMpdGedkYPngfhTpP6iL4eotgQ476CDu8+IGmL
e2fEE1LeWqVOTG+BSq7MRmLfui4E8MvwEYOovT0Vh0Ui1XxUIU3bpTytd6E33DuL4hs9d7MAWJhb
8ykMeVKp5lG7FZILZKAjPiacW4NZQARK4ys22s3YTF86mp8b2cRd5X3MW5HWlrkNIFne8+EGQQJd
e7JRrMfDjAeHdvspsDNrVhnxNYAD+Y42z7ZPcf29D5MbAMJn52e4OqDplJ+GwngQ5SYHQkZyoOnG
DXrViWnku6pwYjXTvXRxpYb5VEzjB+kHCZ3sJBcklQqN6MlZPrmm3pWWdbDJuCUL/Cob94urvVNN
+pj0CelWgwCCpvVqBIq5xOeiNCjk6vjTMjjJvJgVwnyQjvP8MbQ/dmV5l6OVDpEklLq4mKPfb3yY
iUZAMmwhwnoOuB+7/YBr5T0W6F0mUzkcOZ2+9Fi/AGo9NvN2hkdcLKWx97vgvhv4cUR3qaFPdneX
0/Bzz9wkCNgNejgn1aJ9bIk989psDptDTgbgeGr6pcZkxTSMhHegoJpqHcBKfNp5FhZ9dLRzKoel
hoP0isMM0Q50HgzCEBHhrwt/QepvZ7dcIg99r2gJ/I+SVSkI8hv0S+tIUd9PCA3W+eKdFhwkbrOG
Xkn4ilz/mFfjS+jpJ3fgqZ41mMdI6zqCp9BYnniRgViwpbbh4fKXd6+kDY+t6f3qNRT4g1x+RWV0
NBw7+9+Enddu41qWhp+IAHO4ZVaWJecboly2mXPm08+nMzfdPUAPUDCOC3UkStzce60/rWYdAtIX
n9QHmyBU26Fq1Z1ZiZwuT3Le53auNIMzG/rXvET3fjkvavMUp8KzOvbXqJNu4xyCHT/HZvJiJaqX
N9jxOgTo6Hrf9Y7h8kvb3LrIkcqlYgL1dozX6qep5M96e1836VVsBoamdN3nMMK/JuKftJ4CXZ1f
FTJX7SyqT0JuPA+66W8Jape0CWmzgw7XqKSJ4Vorf2oj/qNw+6qlDpR4YZRiH2yVsEelarConFJQ
DpPRvpNRPyEibXkcISm6+5JaH7qeDXYrVPv0u62TQ9dofsUo8oYTrqPNrpXXvOJ5V62bPGcEMJ17
2bwpa3EarMI1kux7yjdSaqJflKIk9HC41tlVA7Jc5mafsh/WlGe9pR0za6RIYYi5+KyJ/RMkw1e1
lJc2tm4a+99sbDu5sR9PZ7qJL9S4LpIS15KGbyWllSqlV6sBRBcGc3SUc9/Ibwj/tIHiobCZwMK9
rrWPunBio9rJ2fKWZs17a0431szrUDcfkkA9PmN8qIvvbWnOqhBPzjj0DFj/oxA0aE8V3bSaLxfa
iDBtHFHIDnL0Ka3652jp+26rv+dewJccbedcWkl5M4mlb1HUz8lZr+y0US/mBrWxtMI3YmeQpe8B
OtEZc0lwVlNwQZb/1t1Y2BjlIKtqC2lyHxTK9iwgelib5DhEbGZSfBpjJaBwXKR9vi4IcLvqwviL
kzqS9QadFaZrUAuz6Ma58pUaxR5OBCC1Y7FOhh8PPdbJMT8UsvDIDn9Mc6kvTamy09KABY3ROAo8
APFGTH41ltQewci9bSBhnJIA7UJOxxQ2yKiJu33bMiuEgqNt18JmINmdTPmvUtT9Ad0vJBnBlubH
qiguQR8crvU+l4w/ltBfa1VztSF2W8qtzjB3yNYtcfK3aTwgfvMmiUSeZgiyxzTMaXiJVek4Le2b
Hk9PAuq8QrlK5cDZ+2nEljNEBbX0qWynKtTLmoOrJuRB7E7MeTy1CMDdUWpNF/gvHAVrCpalOUwV
W+cmtr3diMXiteVMYkpaOYvKXxktXmQlA5tg7/T1uL1zsldO25eKMy/639wymcicVSWqyIQDVQ4E
QYGiTZ2oJL16XXQetISA8ZUUR5uLDrZcOcmN8dRVQb1m161bnpYFPqjMx8+luquTFmDqutSiGSol
sTjRjKJ6G/9u+XYgP3gHxPE0GNXTQvMeME7FMSbpZZL6L7PkQYgY604Slt0Z4yE3U06Zm7w2+zgW
zhu5JdlpaogfNrhZrRp5kpD99hqTG6O8+oxyjhS6fbWdHbUA+GGvGITcyQTjSS7bkJV40Kr4hr7x
IpUAnX13SGLZj8fUb4WUikDclXLq1OPrNMJ1RvnRmmESSuOtjSuPJtxPlNmu5Ze6sfZDHjE9UfOk
4kvgEBLX5pQWcu6oWnSy6HiimaqUshhFh+g3c0oq90sXl14/J7ut+Spm/JR56lkZZ1FueGUyBSsF
PWpLRNjLvah6e5HZfkBP30fGU6Io0T2xP5AHVAVGIy9hXo+UdWW1G7fIG6zEa9jbvWpWLxNgjD1t
0gdN7N0cy+k4WNxCDA4e4bsQjsZtIlZH0nr6keyoo+SJ8JAjRwrmY76MzBhItBdzgXebOh628mxt
xF6IjcxRcwNZ45jFwSXEFykq/dbU77FQXwB3/SwdAtLcT8ZUBIuC5DX6VTn3yxVWlA6j3fY8ugPJ
kdUZzZW3LLNvVXPYiHgZVv1JNWImP3UeOvHjFsEdNZHf5fWJulPs/tSC+bpIot+XzLGs+59Zyjxx
UhzdKhzkqZxj+r7qkOCDEvtp1mV29ei+ROGYmXWgjvluUXUXVvEZqYA/FppjySdhQRWRKMemSf8K
er2LBckrYWCKJHX0Mrcw3MYXi9pUVIZ9MyZBVIiBlqZ+GhWvzVOffs1N4S4/RjftE4K+mPIbalYT
DkYRPzaaD5XJl7Moe6OmuZO4nVY12s2mTmfYQF65nQA4P3VWkFn6LZXFPXJ9HA4aUN9sxF96mZT2
MCpe3Q+/nRTd1jLF3GK+VVPO7zDYUeopmnQVcnjFqW6CmnhZGdzBWakvc1hmc+nDRbQCYpZ+8+ak
P04jqEkDc1IPb5wtodWYBzHiSZlle4wSSOjGy5VbM2IAhkxJJe2sbNOh20Tw4NpXE9HNJO2a6cIh
gvae6uGqGflLvdZHEMmraQ40SDxwYnLcRHZGuQlohd6H6W86prtkiQgQTRyxiZ1pzABzTKfL8q+p
l10kGihD27AzDW9T433RFKde6jzdiIAw2LWlhszhWn4TmKWFZyLYrOaYFOYUSlv9NT3ayQmfodr5
fYTTPptdbKjrMdF1kRS2onYL8JBCG5hAL0qVm0ebo5bRR8Tkr663DllqEt06NheFYUQFj0yhfI5y
8Xcx2TtRD4J5vGpQ4Hg8gpi9bNW+ezQnSbxexjY6bDUDQdSFvV//5S7yJZeglxu5v131NWt/jOWj
ESO3M9RvUxgOPRafFsUfqLBfqus7c+zuvZUAimoKomrVXzcg+xi1IOGTkUnIMmG9AkkFmAFcooIT
JGUAFivp//qCxm5z6g2vvVI+C6qxb4feXzoGIadK5LLIPGkKB2m8W0na2Y2inZqK+aVd7lqC5s+x
cp15VQNwmSfVLgpQb1JeahxemlO28nW0aAeK50j/U8l7/rSt4S6xGsabFDuzNr1qWRnUyuLXs7VX
5rBaEUuUyW4V1XDL02DNhMdIjMVVpX6faduTLg5ul1hhKmz7dIgOQ4GSr8Di1Umf7WSStqNUv5GI
vpyy96CSpxsL2+u2ZAXTZM2AI3pfEIjrxJVt1tYeoSOl9JI5WkFj22aPUsTBOOH08jFndopAjRsh
+UkAT2e92bE/3IcBYaOp7U2eobqW2IKSPWaBMCXLWYo6OzakwJiivagVT2otzXZT5f6kZIjxM7h2
zZeqyGsypd7lvYsqpvLl2jqnCTnSnb92mWcNBP5T2lwJxXQNzC+w1YAhTGmXcAnIX9DOHqJA+Vwt
z+WjbDOs9U87EoI2KrfNTA7A2M/z9tPSKqtZ8jHXirNGxPWNBk1+vytb0N0ikxyIuFBWsedrwdz2
wSgf124hpdJ6jgfG3avNnwo9mZYIZ8iRYFq/1F1PI+EUuoC0dLt1auRbTXMW18zL8p9xnp04IuY6
ox8XZG9paHRBe9TJfNFGdbUjJSynxFEmcvWcOstjCBrxJ+uVY4q+g/NZZ+Y2H9VktW+qI00m6kjh
jzrR+6ld5epJeewm6xOpi7kUO2mQwqoQzsKcOooBeTmpoOyi1Z767tJv5m7Gl2W3WcXOd8+BA1OY
Is9innpflux6ZNiIa1CJ8S4je3nUTCfN6kA3D6qIpCp20Ab7CYiABqDZdH4hofuUnWVJDzQWTswG
pDDohikb4dbUnjF2sW0Wi18M1pUpcI6ULdTgDy0KYn993NPthmpfOuMsXDOZIrWCPNOak8z8R6MW
WKhosMTNNZv7Oveurg7uIo+uMd7EzsvTY5/1f62o9vqRWbQpjsCkPxrDZ7HusxlLAbRbvZ1KSfOM
v3n9rY+0HqKTzE808M5WAvCKkdNIO9PclWYcitWHID2L2YuY/5n46MZ3JFvXDdWPxVEwkcY+p4Jn
YUrLpDIwd3qHCXz6u4kDUKNhmx2cFEIm0fgzb8Y9UwxPbyduAyq1tSZjtcHxzjy4oInvWSJ585J5
NIE6GULRa5mtdlUZp4l6S5YmsL8NjjYsse59lX0GlDSiCHl4g126JMabbo5SMeXNeIeuPMhk4yvo
fdAo2fIgX+PqcxDe1HZnRQeUgudu2lxj+JkfwwO0aggZP34WjR3iavi3X+RUna3274bp5dphMSMH
jf5OFXUArU9titytEc6gubKh7+VheC/KxUNP6nQibsxUGx9U9d40QsRSO51dpGDMdyK8dapypBej
AiC7dhaFL2KwruZ2BHobu7dqNbw+QuqmaOd8Y65aIwYFjGJWRXa6SU6u6/5c9YEp5hdEd09Jke2Q
CNhGCfpXOlqDkEsebllJk5dz+1dpxf9ohqtE7ULUa5GsjtwzoKhBxTlaaqDH61Eh5B48G3CpHvZy
7E8RSN08aVa49pvEsSA2fjwLrO1cueJGzKVWOiZxIh2V3gohogcnG+XoKXn86MC9ZW180knpc0oE
LG7VWN2RnM6SwrSLC5bialzKcRluQtHtxyYNx3ITKFOBM2sIl+PS5clBNjOHqGlKL+y2pxxiZTcl
9YAOtNPuooRwqs7paHtVOFuVJR4NmBJokZUyEKl7u8zRTz8rR6DONwsNXyikuXoW1UQKBKP/hbZc
D9iIV3r1eD3882uniD16OwSh//z6z4/W0j7TUXvTO6l7IsWjvBrCazy1X7B42qFaZLdVLfPyz490
TgxHecjGK6nTDqMa21YRS2+FlDeuRod/GfMjz7cJmpZKR4tpnoEZ5fD2CH4SJ2MY0k1qU3C/Jm89
c1rFW9Ppt2pd2zBNK46EVl4/+w0RxbaxNrSm0uwm2uJTsXJoaLWp+mqjb3bZdMXZGiLtPlb5IZ6j
+MOYXpYVfE4wGqar0ON2jk7api5BrC/RQC/f9xdBQjQuILL/svJvFQ8AeOJSACyaumcaZbz/578Y
55gEsVxSTRlwAfb84LiF5mhmcvncDKTEkw3Zk5IzzV4rmvJL0xxGedSezXgEw+qq7pBull+JS/ou
xIv7L3qb6/9a/P5LRASp0w91NZpnk/nwlmhqDyfNv4gsmGyXGMVkjI4QjYszKilnrmYVrwbWaV9V
E3aJHt9+E4lfgEJV0+VHpdHj40aKZB3UkQbBKBfXcsLxgPOt9LKhJzpKSuRnpvhZ/48t6v+MqyRL
BPMq+fMoteGrlYcm518uNxe2QYnFWXRaJS4Td96ceG62szCI1AdMghCFtboy7DA65+OD2ta75pIr
UONFtEUHfRvo1tcmZ5/3V0yPT9VaxI2jq+13V0/8A7OIDogT3Fk1ysiGc/aSKrMu//zYsuGnlF7+
+w34P1n3fCJsZXiURKTxqAEeTrB/+URxJZtpXSQic+tS89gjB7h0PZdZ18J5kWATlFqg/jdqsFa9
SfeCZnROpM8veVmCRRi6duPGOrW6LlcFD33w/1zfQ8X0r9bQx/VhcsV2Q8KLTurkv1/fFFvaJMid
6OTcbLDfZfIqHPqgGPMjzHQD/0glcHNDFcxjMj0z+qwNCOuOzv/8iKf/b0DoP9bef7uif9Rgqkqo
BHYBgsr+/YqkRDBHBKSDo/XS7I2SMLljVY9AsdN2rJoQYm98znJWhijva12Qd3Ei5m4ZFyh1s7nZ
Veq+U4pzzBSykwa5242PGUpWK75qLX7lLpuN23//Fv9TKva/vgZCjXRC5TEd/ccly4QelGSYx64a
P0Gra+hXHfPrv7/HIwn4PyVTOMvRSRHTYxHAQaTuf0jS6hqPYmxVkTPBK2dwyJKzzk9VcZmGsFNY
Xr2NgzXX3vLYQdYdSZ8VY+kRi86Io5u9JriN/peubLAT3fQq1Rvb89A1qNA62loc9/1PjKIonnaS
GVr4E9M6KMrM6aLUgf7QpVBNfyXlYrQN1qd2N2SJj8TvTcf64ywCEI2jGTe2ObuIP6v0y1xFpi14
BcW8kT2kEQ93weKky8AEx4lAYN5hUJ8UKd9rsupMMlhs/Jkm8mGMIn9R322cEN7Sit40xejE0EfU
H/ri1smvXRFAZoITubD9kdPHz1VCb5i/6EsoWV+FeBxyYoCl0qmspxwSY9hKd8YKqeXLW1WNk41G
9oWKp4lPdTQxSoR5Nb18V6IBLY9wsLruJTPKF2k7d8I+Hm99Q0LGELkD/gOb8RGkw35UJoilJJz0
dDjqJhpjhW5iEPDmtrnkVmKROibZ65mWOX3ZVWGMBihrKUJaFdoicYRVcVX5KR9HB5cmzKSyE+uc
bCwbwlVLTUeoOm/OI3rr1a80ssKW/TiuX31dzDgZHg6mFxLdw2V9nUUO2JKPq8NSirkaZDWxj0lO
SffO/nScecWu36MFspkYYRgvuvjhFszmUZLqowRpHqp929wFHeZV7N0Bxnnq8zBJK3bZ6qnelOjO
ae1EW3Yvs+aaSMO9jN6Q8l9bMdtvqhEwzFvChEbTUfJdFcu02vVglTgKgAfzZ22+inJly7PuJgan
yfaMnwT362iXyCAENHBNQ7gcDnXrHMFqJ8kfjTErDfOs2kuzvGadQDET+n1lOVHTOaNc7tuEzNIy
cy16zc161tE7t+q+EFsnzZmUsoyOmewM9BU8Mo92lO8IGcKuRg8+ih9IfZEGgFC3z7L82eff47p6
StE6+niqDctvFWhrrtGXu1/mUeOCOxVWUIxPzBaw49wKlIQvJH9ewTC757IDRxeJXVhsJMRNC10y
DoR5YKNYn0y0yT10KZYZFbnDQ1CRJW6uv63dL2J0SlEgkOUaG7VvEh7tz+ufMp+dpnpfms72oy3o
JVodzutGql0iREjMQKpS7yBoc/U9rr/j+AmRNYkIYR7/JrljqndZO1gSUDMAr/KqttdcqexWBMFS
0CjABFo0CgSRMHi0oMAFVzOowTdjj/vaS1q+OLSDDbDntr7KGk1B6i39jl3ZBtQGqZsfXh+347PU
LNWIEQqp+ILvjtVFsl3fOnH+g5GSG3nQpR3MD8dt3X8KqnxgYSKlr+y+/RAYqtkaf/EkR6KrVotT
cU4bf/oskJp9maXUtHuz/V7yo7Fdq7R38uwO740AHDfAm9yd15LZFGw0jfjIaObMMnYEYRxAdLo2
kErkKGhsDhpJ4EISLvnH2q6uwaWoQDqC+psIul9YqoOkzXOdicph67ECTM8N3J2iTq7OOZysP1ab
EOXSoRv7HJHrqkId6st55IG0jqgpmfUCO0i5veZOL43esnb2BrKUoD8rqncpPuiKaEcoFzCi0sS/
lanqKBA4a/P9WCN9HHYSjjF3sV5aJmAszCUHhSHADG8Fc1Q7Rp1NN7X8bemlVtRi8q81n+dEd6uO
RXT1Ucbx5FnqtaVRz/Bg2FbfwGjc4vFZAlxL2jeIBrL3ZDtC4jrJl5EoBFPOfGt8GePMTleRfaZ2
8mn0xOaVWU9eG11zsDxxvtUjHiaeqBmBf954afZq6NCP9Ss4dsODOwaq+drw1ArM3VM2ComvHMEY
T1+yCm4uI105ytu7VBWOKqMEvbSOqNd8add+/Kmzew0JpW9AseTSb4U/i89uKmP3HxCoMna3uOvy
h8bxUowHrBE7U7vaRZp5uprurHoLWWnxdJzj0yPOd5RDWmzHyg0nbv8uYuLWxZthUC4ai7tsbHD9
PqJiiMYf2oNuI1dSfEth++T2MLASB8R97B55vpfx2DH+KP+KL9p0ygy/ZuP6SBomx5gEYLOJrxM4
W/JTjeBcA3g0GrFuXI/T0B50lVkL+q5awZ/MfSKeq9W3RGTC5yENM/GCUjPRjzoUhNrSzjaMsogt
1yykfWI+Wf1bkXy1y4vVvwus4Z5TuQSe3GyRNkeN0Xr0zpaHBg3xeuvm7bCUT1354o+EKhbDDGa0
NwV8SqCoyylZaW5wxlUXjbQ7DM5tP0DHao5u+CsvooUYy2xF3g6aNmBSWp2Bg0zkzhbWXQeVXB6a
Fk7wZvo22ytJFY7JzSqwaIkAtIVyHOreUbHy4Ntzx8G0rXqwgbQYGO5SMblphtjqO8FlS86P04Cy
R2bvNJvuMfOYOnxxNou6eIfCIZv9CnGDg4z0aRp5BptK/Ykk654KlbSHS74ZSvMpmIvfmG3lq4Z4
VwWNWy4ZnpSPvKv8SnTMQeXCqCf0mQAQg8N4BV6Z0eHrAAMIIOOS8Z0wKw4CS316juednjNNsaEs
gF29EepBEzpZDBfB6m2ZrKSVCHRiRI7IBZr2s8ukmzhcF+lHnzI7Q50tfHTSuJeTB69/xCyDeVm8
SJQ+REAb0eaJJhIhl7wtd9WyXdKHTbdTiSfJrZTnyXgZ5JRgLeE4609xH+9lffbr8kfGMam21iUD
zJLjgqkCYHOLuVFCEMskmKvCaY+EDYxAisewY0yYAXJnpmUAW++7zZKtjrpKftINCAlR6W3RayHc
lM0UjqMieY9I8162xdb6sJ77UKu1m8nv6A5hVERSq6YxmOTNLf/kZ1kKDUBc0LVNtHy5vba5d01K
hEzSSyJmVBZPa/pUZJY3a3UQ4dWBva06gO3cjot3ob8oUk+jLDxGTuMa7TgwK6zzJ3H7WE1gRXhA
0yV35cwIoJ3Y+1HzOuqHdhaCIhVtgd29HK8z0sd65PRro5D2aYRr+J2KrzFvF2cRKQ5X+zExlXfO
bRLAavUgD74A6YSCrQ2L5lPZBk9IIe2AHQjFaYIJGUEn2Ao8JcOX470U7/v5B8Jr+x7+5oVNIPsq
vKViIKjfSAL2upjtVvljLRM7Ez5pSdcKr7qwK8rJxC3YrXah4UGPygd8FQVsiLDouWeWrs+kwYRs
vjLyeurRbbSVt6YKKxH89NfqDn6t3htsrhTTCkV2l08XtYzfV9g9dfrIgfkTswazGh+0986a82/2
0qLhPCB/UQRtb+MfAs0yhAL1L3ILvGEPE+Go7RSaoL7lgXiMdBN8cWGo8Hqb4tfK2sWl6iTRn+1R
VugvkH6sr76IvQ7NbUTETq6Hg/qOGMG2rexpSrowHyZeRXmeLY47i2yB9q5Xq9tVr9YmPFf9TZS3
J4waYcrdWPW7MbMhzHnKUF7FFjnVJ6baRavuxnX3jgLMHhfDKQgvMCJrj5nE5cMDw46lmwIFL0ZY
aMfCYt6q9ipqbwI8m5AclFR+gj8igXIGlosHB4FK50UlXsjFilCoZ8nLOCCGRDWXHeL8AGCG2hh7
i94/Y+PD6QJp5Jv1ZbQCud41+jWv3xdUtWuWfqux9mNmiseJtpvuC3iCnY6kq82S0yALHpLR5Yhg
bstXOjwGwVZkEV6Er3ISgVmzQ9PU90Sb70KmuMJNVM+m8FtooNe3bvoZvuqX/LP9Se4VvZgZndS8
2S/d26Jj4jnwpm7HZj5A2mLUCXHVOiqq2KKX0KZCUmul95iDWhlBXh7M6TKqoBpDaMDxj1MF5tns
YlKMgCFbB4vd16TOMVz4IYZhYDZQ6zzco2ysxvOcrJA4S3VV6V7TRGUXpPGWRmg7NkhFcGq2dy1y
Op0LxY/hWXXh1Zl4NBOELYLlRqrmRAO7WMqwb7jneFeCViyuEpNU23GJf3U5kI7jrV7sx3uSEFhz
XLvtC0NN5Vf5t9zqQNDRo6wWos4jjGSo42xPqZjZBekKNIH98bO7zOf1dRRxSNzyAthq6N2JQ2fY
/DL7RtvigXQx+fbU6xKaIcHWEj+lAIyOLcHUnJL9bxzou/KU77O8Pc8nbbKpDBG7jhi32qe4JuZP
PEtwsqTV52+ZZXoKNsNvudW8uWTRrtAOxSF6bZm9230M+S1xyoC404tckKK+Z+08KeLkwS2dtXtq
Xdf6vnQ6JL2PAtKxxjlHPSrZZbEf5X0TBxxCjOe59JgPLJFhI4b1jHYctj7IzC/czk68PayKLgnS
rjS8C9mL8b6+TlXjEDwSWYYHZ4ZxahwMisxbonO2oALJpIEEzpVCclzVuxkjJxQGbzMkp8rNb6mo
ngg2+2yh74RFO5rmyiEzBzBTTmess6OU0jGumn2N8q4mC9HWxvgwQKkY/USW3tBfjWr1ilbYmcaK
LsvaVdN6H2c2dwM2EdjZriIfq/a+jWc/KgqA1VuKHT8LuzRITX/KzvX6V5o8vjSZXQ9+SPXcxzfY
upsZyNZdAOSWyS/o31PlOW+/I7KwBhc/XGSct/5SdvQ1e1SmRekUKaIUR+mDTPeIdkhBZw149aAo
jlsfToMX5btVusj0lO2hSB4dqmBQyh0q80Xq31vUmM0FwmthvEe91/SjaPh5fRbSF6kLy/Gmbjui
JvPVMwsPPfOc383ls0BSPO0rYzllfbit1wiRqRlwlmTVLTutICPLe1t6TXFkFo8KFxQH5bqblYPQ
ehMtVBSom8epDpu4iqduvSsZoPMJfTjBkOjj8Zg9pEiL3Zh2U+82pvymLvi8Klzj8s5zlZCcyXlS
oGll+eP0caDYMgUV8AXnXJe/mLTn1o6sunlCtuoP5p9iCDTJ1iR36vcloriCibuOEiLjKh/j9XxF
4MJBLU5cCGZHLlyzdhiTZP2Ql/chPizxoRr3ufIMGKIkt7Q+aFZgbp5uOaqJaibA/o9HYki8vPf5
woTYY7TniO2xfwKOSRRX0j3fsgJJ/W2nWxN9DeKbLl5iAh8Gn2q9EF1r+1u1ewktOptu6YMHxWcj
gs73msZNHwrDU1177UJ8j7+sxBK4SRXoK/4DN2gFu0crUR8X09cMGnYaMDfbXH9t/7SMf1r6NwnG
d1j/NtEHvzwcGJJ+qieUnYe0/mPU+3XyegqIb7aApPLpCLlHMpwVZhlOQAaqNe5sUTAcJqIzl+dH
s2y1AZcWxSEmAt7M2lx7+XaVjurSFXG9kUSJHlXw4Bi7D+Wtf0F5HQmh0r7BNU1t4CO13kCokFuk
N7Ap97FxOPQtleDGzRGFh5wddCGspYPVBGrm+mPj4zvS2kvesCA8FlA8HAXzJUYSXKm/Rv6pbpdF
fWUJRPJHbxy4iWW2457O5Hc216WDGN3X07FFhMKArNQFIxHUWzGy7mxRCkU5aHktglfpWpBR+LSO
pYn6w+4+gER4/818/G/Q0is1jLYXEfksl0Q+8mB1uP6cYQB0+WEcX46hjHI+qEsKcZLxXGgWqQ/H
bEeR3Kv+YvwhK6AZoWGCqX+fKYoxjTyYHDsbZzs9oAORcqdcnwvL59ZYX/IfvioCCkRMk9oVhbBk
BOwbtNn11IaaX5J9PXud4omYNTY4JG/OQsV6STQeOyot/BaIUbgbbK3retmQuJoBj0oineXpqGMr
wm2F/aUNLOwAssN37fKdwK1PVpAmJ8teedVnqwuRmoFstD+y5krPaoke8YK3jtiLInV9Y8UH5XcM
J2LwV0+pCSlxk2svihBHwIDSHdniU2l8yLU7/LgMSTRpVTdvovE0nfycH3j6+Rp1JmJKjy0Sh6dm
XiayjbqwrQ412Sf8U2Jk8SBjX6d7RGdWuqWJ78NNeoTTfi3uTFwnlVeTtTG4I6xsgoLCZ2dCiVJW
V9aN1sFBXqQpkIHDTA/85DExPr9TziSzQ21K2DLlmvUFJsmNEKIACHJLPPbtbAGiZb0SAZqfVFhV
QhG+GV/CdoygYG4RY4EX8QKoMgLZcCTrtAh+JiD0dvnU6N+w0AEtFI6i6A4dRuOyvCeYEBW8Axms
Byn2gJMRF9OsCR4jmDeZgSUyyjl6Wo3aC5MRcm4bfw/EesSst8rhD+BpJtOw3vL+CwyKlY8Dgt0R
ZcEi3WrxAqoi/O1pUXI2FRvSPnlfz9oXWgwkmBPeB4BS8pZzDw8tnSwuJHzXxWo3pZtvfo5bk+jk
LwmZT+2ak5fCNkH73bgjnBKzFIyD/6ifWfUNNivVpQFHNuP6FDcPw5WJzuZ/ODqv5caxJIh+ESLg
zSsBEPROEknxBSHTgvceXz8HE7GzrnumJQq4tyor85T2pKmqBFcYSDwBxXVTBOje69Ll8R3TY/1H
TdqGtlatY3PNGQ9DE+0uVZwmWIumPdMGZIehOiSDW2iXejyE3aUud2KMN//AxLV++J998F0U9qql
xd3LMIR1B9fXz6hfBsktAyfAmitTafX8PK+OjlmLNyy6SN2m2JPfGXYsmE7tKjo34bqivEoCPbYl
w8AP2qdubeqXugnibSOSj4iNODvVWGDdQWRdWa3SEOEIG+RNaRzG6AcRWZwYao9mZt60Gpy1xm6t
zTUfcxM3Dv82RJN5UjE5+010SmNfcNTZMKhkcYVVx1BtaKuwR0yveNoX0rQBity3cM1AwgDDVjsG
w3HuJXxmvjpudR8m0bhtXxMZGagsHM3xJew3he+K+UYYdnN0r+ZbqqLmuVJFMOsqqoc0iR0ptUXi
jP1bMDhYGgO/98xIHql8lHIDvNN8w+1U2H5zMwuIbP5lLo9Z9m8wT7H1tRiuilr3HIyrpeJpi8H0
JGo0SxtLcHOCWgVZWWhSts6alvRr8HeSePUrFqhonq2+aW4irzBlMSBAO2ekXL2X15pVdOLNEIiE
O7FxgEibqBunPYpGeRpU4YsojuCWElRm0SzXEGzIP4pXhdlhyyHbr3zLzXyCi9uOqHS9zr1onfEr
j7nZ0VqY0RZL+qARhT8kgPHUNW9+Bd1+3kwGgNW9oTgjs51yJb1JW6dayzfko/SJrRSUm3Epzv0/
6xdbRHJvf1ovOPtf2rml43yTbxR/5gsf2vzDou2PEEz7TfnlKdBFW32hGmPJnCGyCBsswfpN39vG
kS9lA88ECb160375gtQTucf4Q/sdrv5L381nE4OmwfCJHwGDBVrsVdCuIAwFDeQ9F7+fwoJ2w3X6
AXOpA9JOf2JwxlVeXIi4QMTGY7OaLIyubkE3Q8NrukwGsCzV5RrBgGwcG9FYCh4I34OevYeSdhXM
7NCpaX3qsXUNI21CaAjNCrgSDsFoJwbj34yPoQ/QfdhQag8c0zWMHgHpoR/q09Ce7Da9J5mxS9LU
MwrKfMOZoAP6g2UX/d281VnjdgPL5dTIacaEyQBti7yeWRCjuVprbpok88KLody1OZe9UCucMBEp
oRlXAG437mibLthCz4j9UzaD2ht+C+NlCukRbziBepIVjXCRavJqavvSlH8O5gg7qTAnnRVlLyVu
JP5oXEWg9xLpVrFij3dD6Zp7ZQo3qZN2qWLaqf+njawvS2TGU2iLgF1oulUE7RSZLGXqo09Xuaiw
X43It4Ki7y3aTVPQPwg22ix+czVyA0LUuH45Onm8r4S9iqkNdo7kTF+O8DZfMuxIq4n4afuZYbZr
bGoCed7Ma4qklPpFd9XSnfyV/zT+gh+C6SqjULl4zNk5DG9a+U5hUpADENa68mqn/CMbp23V3wlF
rPeaMLswtpyKzyd5ajKcB0K6pfVXsUOs7E9K3nKVZgeim1HjnyXFf4/E8qoL2DOb8IpNcFfl2ltI
bSGqtQO7jkug+icFGruDKumfauj/kmnexWLL2Tqav82w3PYjlLRMqd6BZq8xJnBPZpvespie+j+N
KV1Li2ga7bs4GtUu4v6uwz44hs04AKK2lHVvaslBbLlrGlRndhagmmILsHBV2dEk2/MwAXzA0r0P
DRqh+SPR38UATUvqF8X+qxQfbUFQuTVtOU0cRS+9qDzFUrxuEcVVqrRcqTf4oU5Npu1rBdcz6X1y
N59+EL5iP8T3bm2NsXRLRAGf0Y3c3EbmP6s5Ycwgyf+AJ783SnvDmoeFr/5QOv+zaOq3pMaoMc0V
J+8+nWjDYmGbDQg8ozZucgWDsDV75O61AaxKbCQjw5YC/lLCz3w7j+KnxSUrxyr2eAFECK6zF9OG
usv37LC+Cm1Hzz47xQTKQgm+1xqXU4W2rPIldgnXxsSBsjURb6P2D5/UioWHfM0k33DI+WhwedzZ
VSkxaoVyxRCiDVcSnqJUnNeDhJBN5HKI8Km5hnX00Y7niqlKa+5iqT6kU+oGKuVk/SPnBC2oePCv
rGA5QT6Cgs2frzEomHAdBMY7dWBbsr+UYfyY9sV+qWJVJ5Xf1OIh6++jb6JcqEG1WCodIafQq1vz
N0soRuqbabw16V/FwutkBghtfC8c+0SHkM4+rLDSihWKI+LweAHraqJhaBG3GztwO3x7gUEyRyqZ
VyqhE1hUQxhBVnXONBKABhAcmbdA7G6RNX5wn8rwMUbSuzOrRz5Mvgk8PzxzO1WuFC/LWfqBLONn
/0hkyRKtuLIaaqqkvDd2WrvI5r3gMLfgqWsnW6tBs+QmsSZuAKUNKe8G1+jg2QT8QaP2XUt/JRRV
ib+MlvBqYFkMSTkng/xfJX0m85bSBdyKIq0kvKrdljoYkSvmXmy8qd1QWeyC/jnUBFFGBTM1mxYF
xemi42wUB5DdXEao8J34ragPQNurbrjrN64JI7fl6cbFp0rFSadNPQNx9fSUbKfAA1DF74GOrbpE
rKTOHRjHwgGjk7y2/S6pDxLRJXNnFM2foFJKJb+g/1bTKa+6fZu/avWwFiVSRLzaH1V76KZXpz99
ij/5atXXcSLradqFf1KnlypdTfNEckLP9gVegXQ6waZSi990gINgfHctkfuv0fgwECFmtsCgOPOm
ZtM54r7H4a2O52Ha6Kkn/SbdWh8OXXvJpBZnHcllPA79VVTOYXarpm2X7Ulqk4yAWJMRTtOYFcka
0NR7kO0Aop+t2kGxcGj7kV8aBAtRNXlCuYdN4mW/lnTggMAa7eY+/dLStZhnghQWgy/9IIOpzG55
e1Y7fCKPTjnHyolnW9G+8RuIXBLi9AIJoFXvusGBh1h/TJAJw+WrSNhwcwvmbV49a3+jEyyygnvC
mN78smomqF+YV9CDFgJcIJ7F+SwW/yTtpyl+c2qv6dSh2glfTfAMzGdq/JQ6VzRdSL0xKfuo1tTo
kSs/PsK8Jv8OaPfNOBMJiOyZ99aJ2ZDO5xHArxGCj6S7x+YdqhuTYJGo6XPMvuLwTuheGE9xvVVa
/9PIzc3IAaaNhVMObzkEEV4OkhPnQPo0oDla56Y9zPhrxukRTB9a+qHXp8C8ZEbFfOWayqeW4cvI
JvOS3+SIZO0sY9vMG0lhnlxTA+fSptW+Tf1dHX4okTNUsTNBKtHaI5Ft/RJN3c6MwZXEv5QVxXH2
NZCpKFSqIvp2U3kFzXDktKZUC+6mRO2OeaUZuxUsTVSbgHnTo2Q+nnA7RLtqAC9E1zqdpfnS5+OX
2H/VWCbSxLd98Si3h0ny0M10jUNOkP/FPoST4aGJjF++4vYzZ+lKsbTucobHgS+iIEOS6CBDl+m2
0jiKBr9YGG2ZnHQyMi+NmwC/vKUxhdPpOEPFM3IYFRaJTV8UT01ahScKPWnq6tV+UFNO2lWHbnZS
eBMERJSqn7+GeKeMwSdY0pwot/ohValrqrtxIBR1qSR6w7BwwJHYOA/pV/SnuHw2bfaeFflBrAH0
dQ32RrxoF19oyVibHakk1QC4l0ixnUQyt4MBlkGwMAfMg3ml02+WbrOoyH/L079WSjXkJGieMiCD
6Uc1O45Pxqxs4jZ7lpgxNEMK7tvMFkOGWIXpM3Do+dlNGnsIvK64VP5DFQ6cAWK2L1NMS7fc3+Tq
xY/eleSbNYTK6CnxSQt42XlmgjeuZoh2QbUJRc9o7ol5S3tEmuGWcI7G7jB03Vau1AVIcYrK0rj4
oRhgGe+2BVqIPx7GXN9UDCe6ql6RLeSx6B0AgHZc5Y5ZcR5Crc0wqZB43DYcZ6WvqO7UItfKPldY
nyCEB4a8z9k/ILTIiOlzDsvoGST8hDrmeDaTR0JyKDTcqRmKKPGoPKjXRhKwT4b2GgOb6rQdDSP2
fiKqa12kgfwYrH0ubBX8Ts5AspLmjhckxkjG+FTQ1GjJKtG4p+gAWi5WjtQ1NwEbAoqN9SLIO6sv
TGkWBJXwlQEFnDUfHQMGx4RJ2cigpcZUJbIdCBqjKeGu1jf2xeAtqt/9NPkYbOxVNxkmLlJ2t5b9
ei/k3WaSS9snvy++xo7ie8TMRYIR27julE5B8nSV8Dt1wt/iX9RT7hCQ1D+Ga9PT9zbKzjdEcLfE
NXy4l6befEb80Vqmnbo02sjszIBEYis4Vcts+FVa8kjKUanPmDk9YR0JWbLVVBmvvvGjtBwUNAyH
WiIvxC2WylTmVBL4+gKt/KZ1QZDCs9T0wVdowpxgJchFVsy1joDR9b86b54c0tSEgh9tyS58mkmC
qOHTssUfvVlf/Dwn3fKrzPpn4XMClJ2qrITuvYT2Uc8tZpEy3uf9VTHuvXEPmlNsnvO0O6kjqetc
P7aE601NvDKZPPcZ6pL6HAKZmaTutWPTMaAIqIfJ7Ik96R99GMnOYtBbyZ44p+1qjuRtpHZbJZPd
Za6vdgXWIwqjqDnCIKbKkuV/UVN8m02wzbtqXzU+o3mxupoS4aMqhpsQ7VV+qMmCGQeW22Ar6NPi
TNF5gktr90b/04ax7RiJAwsUki1vJVY10drxraS+8EMmtsGtIHuZ1mAL6ppV3k7sUFIW2FR2qYsQ
E9CA+NFbwIVa/l4rem8qXs5iIlLCb2tKDtjaWhlUT0QDcQ8VL7EuH4a+yVvVnWXhOLARd6UzIkTx
tDlTAmQjwihzuTNwodSjdCjAKQRWxuK3jEINtRKRlA5chO8LXcpiUNYYXFr4AFP1DcwudXyzIl1e
8pC1H3oFst6ovEEcLlXTv3UhvGNtxeIrYFNeWj3bD9zxZ/jtG+2wVhicthyqNTldizHnXpzozVku
csxoOsJmWDlF9zXQGo3Gltefycu4jlt4ClHC9A9DkwSQA5VD2sxR/YFLfLQz2n+ZCwesHEnJcPoU
QNk51Z+e+PAF0ADTPz+lGcU9KSzonSZ+9jmYsUhyYe/zd2MF0nV0Xf5qqu88INIQM8fQ5hvUhZsi
XOXQomLyuZOjOoXLg2GqLh2JPjyhdBXpAyayHi0VaANrTApvafJC5hHKYyz/KbzlJV0N0KFViCXA
4j2gECRu1xvf0lKVRL2TsY7SGiqOp9ab8SNCqnUWj2EWn9uGrCkvdDC9ArlyZ6wXZbuVFPE9jzQv
nLiSQM5++9mwTmKqx1DHXz0hPIGtZXY3av8WP50cqT8Nfipoq/h2hx8i7MgczmSMN6HVyF8V+wmT
JP/o5f/n1pXDcpsxwgFNYydEK5tJ+Ciq+HtMxY+AO1LnITKaq1rT/ekqnY6stL9l48YWbgCBybXF
UzLx8UBbsCcOpZA3rZuTazgxd7JY4Uk4ATPih9Bomgvt+lT66CSTW8jRngjuJSxw6SVIadXa9y9y
cSnHx0A5pSh/zT0bvnRwc4pyr9JHb/yg2XGuyn9ds6b/iHJnnvYzDHVtfqiyx1xOkChXX1W6sZrN
Wiz+hHY3zie1vCvyndKP4d9DiQEbtcpO5rQMGt0ROGXTv2l4zfyCSUg4WaddyDBM+FDz8EalcRnz
9ulT26YhnVIRf5dxshdYtmIBuWak0YkKZKvkMdegSGKcQxG2UEc2SpTwjGe9toAVByy+w6ByhrEd
F8pTT0KSWcRREaI6MIpJg30EVV/OicTm7yBod6RhVZ+5O2T1dU6MtF2gXE2EgENNbvRvC6qMkSOH
E2HSkAksFjMVLzYT8EC0RZ4AucbxMNJMtJL/Fg5vhhLeRQ5NqZ5YVJTTvCOtmuO5r6wPjd43jpuv
emnJcbvpZQ1GKMFeaur+HUCbvFJ0/2GJ7UuvWWGI93l8izsvA+lhUmfInMEZP9blyJobd3mXKAey
iqlQwfeqkvWtDMh1g7WSfZnVVBhp+asFNjTI1lbm18NyCbZfMAZ7KNm6GjiTCVxqfpv6W4syiJEB
3wQTAj4LJIhw2pfwucHD0HJLR1Wu1/B5rpKCU2fWj0Ff/HS0XUtHoHN+sqWC9TgKYXA7NDb5jCaV
Ul0M/+sQUQL+6K9xzVu87JE4yPv0WO1ngeE2P+D8wHzjYO0hrB0pfYdBWm7Tn7YqBOqr7MH+zHsD
gLLJtWfDL0aG9SvXyqlZeGaV9a3g7/Sj6hzkpKshaMeJ/DWa+FjkGEW4XdfV8Mh8bGA5gnDVrhIm
8X6NR7oIa4+c1jKxmDvwUbgxiC5KcA1njntTJdbKVYJL2v/F/eBq2EJ6puMF3QpCB5cjFnkdUaWT
DvWAAyuJcCPCnGci/zKUnyb7R0hplQ1gJPjbEQq8RXUIfBy8NU41lBAGJsWQMZtgcNMI0Kss9oMW
Xs+oyOL6DCLsaMa71RcGjzm4zE2REnimJUq5GqDNrkIrvGOh/p06/ljKoEvDqcIP3WwiOysGJvwW
kKvICXWkqjg4RrK/Js7qwcTehiz6i0MeqmTjpy10uX89p2onwoXImAeKZ2Ue9zV3jT5/5kvE+6fG
uVpqP229TZTGNRQqhWBgkEieG41CwvoFP+bYo/GO9IadspOkxDMHfz2AOhPTf3rxmFoOA9W2QoNZ
4D1VL1F4jrgES6wEUovSytffV8eZ7uTFlhSsakKDJDQS/jOfWBiSdLe0SYz0LQk1idCvzX/YdcDg
msDxaS6uGbUPSGtY9NI+aveWxeIWtAaRI3ZAjA52SuzVAlHho8lMLL5SgyC/+TtWU2KdGQHf90TA
EHDCxbWOOzHBdZqvfP5YAbFGzP9CzNOVfG1JPIWYD5A2XKwJjM8Q8TnzJHYdgZLEUciHM+6k2CuT
vYKBZ+aaCVlZNYtP8nNGzeTOz9gVKQMRx4O4mPiHGFRrpH5GDAwQjIpPzd8VICRkdGgShw7+1LJ+
n2WH/l+XjqN2n5pffsJcNddsuKnSFuuVMa9rgoLwZJp1Zewn2BjVcbGfOGVBAPMN9JWBGiEc/NoA
X6IzXOISrFnviGEeyIantrIt9MrOkuezqg8O22xz09Oo4ZmIVPgAUPSVpwKeiN3MtCV8a/mHlH8I
JscUHyEr1lb8bIfmlOQbVcTrtZmxwvVESSGuU3nRbjn9dFHzU8/OhidDjiHzSlzjSx1Q06h3gFl8
aqqlbGrVn6o56IAUrSP3ycycv44OheiJC+TtOmDs9PORs+SgvUvGffnDM4HZxmhA42udpRiO+vJI
xs4FbWKrGK+t+HuK3q1hp97GKLl0VnnRa/NPKJippMwRdZVvlkDWxSjjv6pd1sTdNet3bD4bIsPs
9sndsTVmplY/MYMNkH0gUIj2luP0LyEAwwHjN6jtAPgGcZOmBd+0aFIEKNuQNEybjSvxK6nedJ9b
EaqQLc3KxpmNepen+XZtMmH3oa4ImCDFrGBegtph0ujydmiYBkfLemmYlPsWk8pxZH1fxfUmSuRY
b23rtdVWHG+AyA5Wc2aXz0b194J+UC3nV9B5b518XLfJehKBF4BThFha/qSIoRVSFjl9FCxdfUrV
M1KfBR8uFg5OajH7aTpMruiPRphcSpwgPqKdJVBg9eu+Wpmk3yf+aTVgwvaU12Z9m9jlynueP9mo
6pMb/ukmMHgmLZcqDJhluhMWhbx5D5JvMf4ph7VuSvtssr51v/9L5XoTSCyenQpbw8KMtlvDSTKp
a40ZXbyXzpU53gXf55n/VrkSx0RYOQYeTFGCyUDlrVL8RiVPYZ2RijI+ga0ytA6GfZFl760sHdMm
Jv2amjCwNKxFPDKBQw8nM6mXi12pm0BfI4Qs0a+PFZxgW5/6fxJjpqG7TVbw1DQkZb/wyqFn0sK6
BWuqH0FtIs2u8/hWGHvBYkLMf+H04QpM/zJ1HeSRU2TMfUTO4oYYturENaa46MUO61Wf3pLhx1eO
oXIbrEvF4Rgo0APA/iuMCYPBA8XqdhQYzJ7+L4RThPiMhLCGL2zKcZu2Lz9mBMEKHbvp8X3E5T9y
1l/BONJoIWQgn+HioG7zxV2mE2LGZ8rgyUIyp8iae2UfFt2JhOauGwW0gJtIALls43XB11jrsRtO
1odQiBw3hkv5uWcDpG1p9EaWBAKXiY7DPakZJjurssuYBJdC4ltuVJo0aaeWXtgTAjSm3h47d+g7
yEzwBCTpl9VXexAKTFOojZypCPWdVur6wSqJxGUyphozdbAfJjBbeOuCxbIhyHjiTKVjkMTLVGDL
N6AwqSLieUp0JCbWjZUh3pYi+3OxdmWRl2vdocj5p0GjViPKfabcmF3A+S1BMZIhEfCoIv+Nx/gp
EVPUp3ErsZVjydMMTEqHgbBIMeBNISvEgSWXPyOqdMj5FcfpriCeg8YjMXDRsH/qNMyLcm5xR+I6
RSLqH6WRHZcPL0XBRk13TJLXA80zl9w06AjA1AwJR9cE5MdYHNstglJIOePP804UGVRzBJs8C0NQ
bpPc65W/YTQ4fxhv5QYiMjLhQEvUqgJfXuZNAPfmHkkoEN8Cf7ypJqhBnwIhA2AYUcyUmLhybabe
bVaD/9AWBKho0HTR2zVlec8HAAeGdO6kej1P2kYGYcNGlL0TCcU947tveqI6iuANvWH3cC5Fo3P9
VlnrVEt1BhuVlcHcaEH+10mfy8wikT6HeWuEt0DC8mEmBz+rXyGNSllCjkuEU+4jcstuH89XRe8/
KuAFCiYH0zoBsz5YdbcLmvgz6qoNlzSBY9sYsdFgYVJ7Fmw3+PegA4oUPyaLNUJpXGVUXKr1NlKE
6dapqO7p9FCKc1PdqbNYOAHN1q4Gg2XOtyLZRjdSivL8suZTplwTnhJzPmuyk0BhtLCVH2N+vAV1
GiaJnSp5qBgTqdVfDI68d8zF9H7bm2sTLOWRkfUni0EmNlcGihf8bwlUnHYr/MSty/2aVM1ebQ/G
wmCAREwngwcDfHb8JYpnn9VvplPOb+EvvmyObNNFznIHUB93c+IOml8kn2xubf1BTtGWcH9dLAo7
8D0oXro7VPoqtpdCrVoZK5wrbKILqlP3xfcBCpNNHTF31Uo25jemWAU0uavPGulmxtZSxecIY8Eg
JGcg1dT6YOC8MFIfetbtjbK4dDJNQMRjp44CCX+Cb+NbmI+bQa3BmPTDZjamA7DOP63K2ClTs2xu
nPZ+rmR2PcoICzzQjcGNaVqQIqR0vFlp+kwEiNRitYN7vgRARN4UKJns28u82tdQnonQaj2mKmkw
cH5y7K0FLfq25mIfxwnW23GIsfFQkMKIEWTZE5C5mEvpXqXH1LoDxCQfhq7da8AUFZZlUxIsVt6c
JKzVUMwSw5+mltTirWXw3HbbVj+M8qkhXJAO5LIKLonR/0vyoVvpbt2ckTdtsQVfiT7YVdWGzX84
92rkIMx5w3hUqR8hd9uteDHEk9Ju9dmNhFNTXbLFFMhBoIMwNMZ1EqzxFazIsOmpG9X7ijKB+sHE
r+wDk7PWHGE7VuaZyLkWoBFxF4fzVmTE3wc3uSfCo4qOoPR3v72ZU3aYcLSwn9YOagXSPCNEXwNS
RP3bfknatzSLu5LV0HiDjwLrovtEuxkpIQSO/yOmDr1ENsn6X2xkBQG3gcEvDRkNCF6/hUnZXiIG
nXP/GIHnJbhaE1yZQpvdFd085lrtqrgosppeHl6TFX2YV8PYzvOlAmxjfmPC3GTTJiNGLkUld+2d
DWsMZbc00CsnWj4KUYcDQV/E9G8FsgZ5GgFQhLrlc3RlLKoi4+BEyPGSiN+0PTYaWEZLMF3fKyxz
heuQbK6obzrVP6iyCf8lXCU4SDRCWpN/KkrxaxK7h1DxU23q5CvgQeFjwwEk2QC6fqAgY5BrYY2o
7yW7tHUVKLDC2p4y7Fawn5ijJ8ycExUxcHFAxBkuptit+vqYE9pMAChjSUVgjSaSayvpgWcx4SeA
1k5+EFAt05JoO1o3w7qB6O0F3INOGLr9U1Hc5i+58TT6+mWSnupwC0QXutXYeibxolq5ZfXa/+LI
GoUNylBZ3uQUWynhU+62LSoGNRPjAaSbubcNKOH8K1oLj74nMklg26maUx9dEiyHHea7n677kItT
UJ74bAiqsHHBUuijNadsH7221cerjJTBLgq34Wm2iKNztyQYlkbXzB1StuqAou3F1WcgsEbNJDFj
yat1KV1a/6sIjiK/D02ueWElaqtXoB6ZS5n+A1MYtxGZyfcggxD+IQAUZSMHl+3brIzUlNImkndZ
8oZpYhmHKK+KLHOJsf13kHdkv/PshWE7KLwkeSSwymssabdmBlKOT9Zyu5qrfSXnKGvRp44l0fDf
BeETdyGugDjcNyxLLv5NgbzX1NlhZQcpghVJXWSngtaYfFr9rh20ff+tVP45qdFt18Ot/PTHLz6s
sX4ySXJKqDFxdU2bTSRtJA339k/evMW1W4treXbJLyTzMfajS0lL2+uAJZeuYDOQA2Dm57WIUaFw
JPwnWTOc+HMw3XRWCDB9CZ8wUREkFv/TruWGlxBbCnhOFUUn8twB5jq8rzcMPlq7ip9rvuua0xtr
K5tZmFmCPQoo+uSrbDh16yYZHcQ6LkmSNwfp0V2bwutC9OxuJdbrxHer0kNYhKUnY5BzMuDPYPou
a4G+lzAHkQXyNe2Wi8oZ6bNgNfn7iPwzJyuWHQwAdbQqMeK0ayrdjP/RQeXFRuR7imrPnJskJTj+
mH+RoKfrnkY3AJ7mc879NQWHqSflTx3SUCmh3bujshnIoom/+UAF8F3hNfSRdbh//Uy6jo4vNoTg
95TFn7oWXPJMemj6RsoVQt+VPROTXyS0Nn7N07M2Q7eL6o0sYw+t3IA0kmmwoOI4sepbZcX46Ft7
ooKeLvlrs7pnCgbGdyANCK5zvF4vmYBPrmOM2ItVKD8Z0ptOI7gMy3yEVStjjKx/1EQQ9eq3krbl
9NtEiqfoO9bsOClYs5hiNxBfNFKreeRO0C95k67Xs37GzN/n7z320endxDTO4Mw4I4UipUk/OlP5
Fk0+CGZ6FDP9VCqk7iZkQtG2TIn/JIwlY+iY3feE3aCVoI1V94FQgjIxr4lDT8wsUOUtrmqo0ov6
xOaviBBcmKDDyquYw9piGN8YT6xQGdmgjI1tlA69p0QzfQnQgmVLCxCXDZY/o3w1kcVZsGmnU8Wi
htB2RMMp1b9CRzdnOV9JnaG0GorAvsMuwVoXGCW1V2m1k/JxUZzCjdVWlMNKszM+s8yr4o1eyLAZ
SkaQFCIFA0iydOnS0ndN/02ufGYJXOJFw/iX+nyz04akXiWAVPxXaqwm+xyhtmLioSERARkiNP9A
d74NbEh0mSl+oEmfWVwbnJKRs4S1G1gxwbypUQWxNUkuodJfZoaEkngxw6OSfGQUfh0XtDKO7JD4
NXBE0ISXvOfWR40MM+xpW0Zc558d7Zk4bTVkzUE+swAKvSJY9cOuxx2afQaTi5/BrA+ELY1hR6OC
8i/yT5YU3C/v6EamvNVM5mUneTxzQ6qiF0m7KEUYk/4sHkEz3ggjB/t+mMjkYPLbIIuM+VkY3lTt
mYVoyKrb1w7mI5T+Yt6m0joLYTKcDOU3Vf/KEhpTeS4XcCLtnqLqtqDdLSoPSV1Q2QEmJOpI5TNt
ni3/K9Z+aRtkSmGyOdYEY2AzBGuj3JpsK6gzljPuqx6rvNc3uNS8ybggr3Evm8S1AlsJbkvDqvA9
D68x/BDCF3N+ZAg5PWqqU/7DDcj5lha2KW9oNQvoofk2j+msDrF+wWERWucoekRcceQvtDr9rfrA
8Dj0KoElUKe4Ooq+O2V/+PXAVFnUVQwzBN7XZ6reob5iMZmUaz2fGEQjCRx9ZBz/SNyWYQO686Jk
Sy4u11HYxg2l/UMrjjLD0P4t0q8ZTM4Og9OPIB86mAwz7+JWfCmAAwfAnbty9CR+AL7L14Pijc8H
s5Pmb+IeiMThHucHS/Am9VjFb+zwsMEg9ExA4uqlcM23XEJQwjv4LV9SyVPwm2i7enwG49kgz0vS
qGe3anUckh2rMUzmtsRiqT3a4G7UW471nuqZhoVehpJupbLDh0PdSTUXRgVPgEOciHh9LDLo9kTc
rZQ/0k6cbmN+G9NvvXwEUe1mHSCBDSmIWmfhJJLhZcB/BheVj479AgHUFk8bdqaFkYWvtn9LTU8Z
3rL+A28nTI5r1a99zesqN+6heXmBz6Lq8kjbkQCX3eqsBWq5kLd6ccryf7H+nYPVlbeyvMnLo2Wc
LYWGl74Ji6tb0nCz7sLa0zZWldeHG3ac1np7TMuwxvGPh6EkT2eZzTcs3nVyR5IE2KrINsy4/ik9
8QV1mLH/IOeFgcs8wwCawcJePh1ATV8Beu5Xz7oMyRkw2j3YRbXQfvPkGx1YzbdN8sRE0CcnSHAR
u6qLKz1tEK5949poYGNBXFkCzzybT05twiHaUH4U1XfsH/3+NVKS6uKOIayiXmo2CXQeJbbTFmt8
jW127vwHRtTS/OqrLS9+9x9H57XcuJkG0SdCFXK4JUgw5yTyBkVJI+Sc8fQ+cNXu2mvPaCQi/F/o
Pq2sZfCSkmNWJ1F7K93Zwuz99tAvChRZuzi7oxPA64Gj+YjqFost7uxRNjCjWw+8vCiYWH0xoKzG
uU/LVGp5yeAk2Gdl8A5Rk/n5l6GPdtrwvJQqRxxNWm/NOg6GzmhXXasvsxy7VECFZ7U06sHCzItV
wT3B5rJnEZlkK4nnlVYSZheEMYJSy25VYQ3B00arx+B9qFiTxHI62oHsfWQiVxapptfEYlVfKbw6
ynoXoZ7AQG4grXPrWfW5CZNsmwUaTAMCe7BUyYyF8bF3WtNPbAAPRWh3rVV4nrXHzWO+5H7kVXfB
XmnLw0LVBuj85NB1YC8LcnUID4DqZZe0LqOJy42RTh6gwh/CVcU+JsT4x1TSasSN5gNo97GwVom/
nL5cW0qsO2APGoPNxceZvApl76VZTFzTEaJR4zYMLVGXxko7KQML6C+0D0QycIJD3CqyYGEY/Upt
8FOyLsx3bv8vlwyn0FnaVw1HKTCKqJPWtcYF2Yn47XYDTQkMTxntZ5DUjBNQeVVfEjNczFlegKSe
4WHCYcBYiZpynLEGrpWLKJ69cSWwhTZiCOk1cgyXyAAUtAQbxdq3wrEDsID+LeOoRtMDySbgNd2R
vxSsM2ighVQyrXkqoDcUxoCQny3wfLw2ueWN+hhFDFAtjOXfYq/P1eonHeFLjCcYy8gMRSrq5uX7
v1GCHL0+ZOi02qyZZTzznblNVQG1WH3sQtwzkWMICkqiZY02zjTh+SHrb5KFhBhMS3e17BQEeITj
l0f90Cfok/eB+tab30DbWFW4SAK6yGZUmedykY1/IN21CMUhi23M/8jl9oP2tjhbNWIQCeSjCQEP
EOmYuGKuTWy3eXgxLXent7KxJR5boUYeNWQ1X11udjz0S5E7/+4SrNwVwckAnCvs2axoNfftvfe+
iScOzT11qOevkRfvdZiZsoQljyYKz5Rx0QV0SxmisObt+WyrkJWZFXqxihXQVUG0l6UMKmY4zvqG
6NktRMhUQ9+zlYcVhQDbpiFca95Sar5aJscU0dQybj4LWmM2wLLW2KWN5r6PL/RVyO/ZGHn9SATI
frr36vSlt4xtpX9EHc3T4FHpZ6jIStjbdGJyhXdMIvb4xXqUFd1e4HNPmBUr1yqh2uPASMS7IfwT
VYZ7mUFdyZPw0G4D+q9JBZ7z/Asi5rm4WzPe20a1tCTrY9WbZCj5oGXrBd5SXVrSrnTBXmC0xslj
MUTgMvnFMSZVJJ5GBEfeiWOn26SOE3xSOtPNaAoc+yY909E3X1G/Ubn4/q+I8pf/PwBLMoAwCOh9
+W2TgiVokHxWc6MTF3XR3QygFQ61bG+ucEemeYWc/oihzhROXHgMrqTlzGph4+YnZgV68szrqyV5
K81/ufW7UWcN1w/xD44xGHWjRgMCyF2/jP7FLBwFWRGFvmBtPMouoDW1rNNMz03xpbEpUn6T/Cfn
0zSy/Tgc+AQa3Ul4OyI/NItdKdyk+oxzNkmvIliylM5fXWXeP0s7mtnHBN4Dm8kkIiAhhyU+AY8A
5d4oObOGXQfkmwnujCtBc9FwCEFDkFfT91Exkw2YmGb5sx++ROnDcL1s2HuhfEugGOg/HZt4Jbtp
bMakvrZhIR1G/6RWE3yDGyr+y9JHHzkl6wzPJVDDJxEweoK6n+X+UroRR5rusGx4cJGsPcshvb5P
I6LWv/OPSn+O5ADtfv/RhieoFarVMRGpdICO1HsUsyj+gHScmuZbY4UpfWFYlN0FOZJ29pFxkM+U
H4o1nwKm5L8ZPGMPP8H/xv5BwKa4oqFyUYwemrMBwxVz/UOHlwtzBPNDrdD8sP/kERqd4lycm4f3
IL2i2niH8EaxI/02CMtw6sRA+9chAg2iD/6SVbLBV8yzhCRM16ZxmvumAZ1Hm9xp5+i2N8hL/XqR
7+b+WjjKfyWZVIrNJLf7q6Y+Z21Mcijc7utC2fS3Hl01Mn2EtbhjbY8Cd5XfGsaLgNpRy5/FAb8t
7TpkKJaxsFSY78wYUB4Rau3mTGJX5Txfx7t8Ptj0v8yUohUXtqHLVR/dMlrFp2bfIpOzk0fxwf/9
9P6Iq4I7RDAnBo7oMjrqvixXGYw1BfzF0oL6ZzgCkv59cgWN30oOwaCgQAEhR4uG3hLTEEUEY7tA
WPKU8uFb8UrIt7K6w0KQW3Z7ARD7jshxmvOskiaemcwaHiRjprDmu7P8jRmCLROB7AFO4CMnrZLv
x6+pfDaAGMCjgDKKkd/hMom8XaTkOKmwWE4wQcsc7yeguQaJxUpwYf3ZWHESDJTt5PTqkZJ1jMKW
4kTbW2P/ELovQOJ8zC8/2CbNww+AiG609tZh91Q8KBjhd5x23opkuLmWS+Vsz8CJj1L+B2CQIy7a
OtVDutKqsUANSIFnAuyGV55gVbxb/YamdPwEP9U1hcdnzCr3hHo3T+9acmTtZqkLi9vTnavtnFeA
hKjcWOTM7AwdgYfNoIJNDdWdT7hlvSzLNTYpMjBYz+dfI2933yHaCFsiU1l+7/hTRKuSflr8M2ZH
YEZL0HGn8DZkh3w+CkuGP90fm3omc+6m3Q2LgO8cu7SfXqJ0XfdL4RcuHR1Kjcc6WHtoRymThmni
hqPlBd3VTg6srH5x0lYP7lxrZy4YCpEAUoRrWiSlv+oeAoe1NTiYuHEFIqLRiVTj/aWCtWF1PAME
7CDloAvHcMzPH2QnzKICUqiS2Wb5VSGsnYrNJRVf7q0D1JkS4L81pVKUA/lZ0OhVAIClbdjtQ2k7
ABWRCaBfTPC2Zl+3e8TQZfNytbeabSxvVSsHWpLhEj3zt/xNg+894y/l2J3VCysyZqi4NkmTTWZz
68QWrzavcILsojZy3hCIQkrBQK+9kN98HoTWL1i5tVAnFLxUe2VNSGJP1lZAg23H/zwaEwauQC0p
Gg4eYiZMy3a2nU8qhW/tdzgzp5XZL6DYW1bb7Lv6Fl7ulqlKPbsXAvAYwhR4JfrCYA+plC58vdmX
BhqlgvQGNAIUcsOJs2AY/qcTkTg2Klvvtz3whC7+wO0Az56rzKAsnZ/ISHX045w9//+NUKSY3310
qyON+zjCWgn04I6mSsHcr39M9hk7t05+Ms4xLejFda/7vj0w/kbiCXJN5dYPQ2/rCYyCu7i4Gjyo
kZdnu27QDtk0ByFVg6ssqohwlEdSlieZOhQwX/MnIHBBIJRyC3Olkyn9LFYQfch+c7b0ifPQ19FS
6KjMQUZfiluhKpLjKWxYJXAcUeHRByhALjzWL1ZQqYdCEn6RJ69JFNkIzPV86dGkj6x2ZzlrFgGR
eFoBcRlrmAUp2pf3XGblUn2XavDREHaY2KWVv7YwbXMvofYcq5VXjIsyeWflKdceNRwe85BY15Rj
ReoezLVK44doD4JclPFQpf+iJkIEv1NcpoUUpqqDrlBiuOHCwDUhizyG7NS6R7N8xMaqHKZHohZ5
tjqGOhWT25XqX5ldDDAqco0GbNcYCOQZNCYWwOq1QaZFj/29vrCV0KL7UF8GWAxOjFuQLy88ddab
7rS4oYaP6p+ckVpjJkj3mLTFV+KEKdB2GqQ0mctHbCIXjT6Eamz0oGKw70gRGvQEJOjFo2RKlW+r
luWrgbVoj5aKVyS2GGHqfcynNYkj6b60Ol2klPlVfmr7E+BYRuCoWkwQ/S3BHVvs0KyQdsQPI4qf
cjLAC2AU0e/5uCOn09Q5DRAZg54s8A6rAe4Vxk3WbWx06jGGC+RYoPO1G02aFdGUFoYw1L+yAw2i
fy0jNf4d4StOZTeWcA8lqDdwi16SNDm8de0Mm6MDhpK9GJPjou8IgujfmXlAoaLrgLm2DLkq86kY
u4DElItOjFZ81sKTNX7p0sLrhdbuUsAqdyaej5bqpbGuE3UmIZxuSSbFH0VzyXYmW6YNkhwAKU7d
PxufYkJ6Cf6dP0rpeATuGHJIukpnyI6QzjWlwytyeCe8UmvrznxLid/QJ3v2L50tms7Q/A3qlt+N
PtX0n4hsuK2ZRyFYEr19iP2S34wznyEJo8A0fMPWKJK1EBw0YU0/NRSkHztFvCmBwWJDGRa5e/S6
O9A6131KqHrZy6NXQLH+SIZg27QgSJFRNeaXiUQvIKtX875dGEFatzUZoxGF6CmrupkB6jmE9VFu
Hx75vpp0FXjntzL8jJjmb24wumP2GaJmnTSAHThZnhwI7DW9TXn25Js87KkVVFaL7V3HQS2Y61bY
IGfLJzkqPANQO+CCpEOE30eK3vykuN7U8NpWRyPZRcIOrXwqoanYRuMNoyTZQKrALN+GtY6aDF8Y
eVzryt9nyhk+X1udyWUVuzUD4ebQSrwatDVZQGgqyvYUCY9+Tb5r7eN6XHT8KIMzZ3ST8FLjp8Ur
l6JGchca/XGV/sXdU7SernbmoOI4w124LcpdAxhDgNcKhYbZFXAMEjn88FIxYg0W6Q+0oCq3W3PJ
cHph9pisuT5Xq2F8iCGXlwmNpA2jA8FciMaK5Dx5joEagg/r9AqI5IhS/OAm+2Dc8QnZGNIpWSz1
u8LBl66HDFzpIZfXfcFceBbupwHqRkYRwJmeAm1fJPkGHYiLbnvUYDosJ1moXDdELh/5NVNOg/JL
R9W3GzP47bD39KugfTXebypsiSlo9eOovyFdQEMFc4J6l8mxE6AtAr0bvSqc8JtpWA2eI9qx+kmA
mvRXHjH8YLkw8zBnW9eaqCt6JLYUtDneh5vdF09oKC1jZXZgF7d8cuLIvM8pxpvakj6yhVYi5C/m
NTwWVB1M72RhQQaugRZqZjFU/DTxSVDXVnyOih1eW5ZpjiQeGN1iFFaXggf9g0jpv7E8V9Le0BYp
zMd8i8hGlzbzyWmCapx0STh3FGv6ePTLvbn0xL1rzKt2bhENQaXTxNseGC72LNUJ9Z0AG5CQKmmu
D9NP5GUnOB2y/OJHGOUTz1spfLJ4bdTIQxo7BIKEoYaXRAIlpatPKhnCeDo32K14l6jVrmjvzG+r
gbKBRvzoNyvFZHK+qzGA0QoVGQT1NbP2KnhZIjEWG0zycoqdasM4Kg53SNHtkVAJi2ntlRd9EF0b
igqGDon7BQcklZlHAEizTR1R3GKatFd0wyuOXO5FN9wgxeKZc8Ujpq4AoB9+cjgC+oxIcAq5uc/U
MSSVRP3tEJHlxgpBihit6i8F9zLrXfUPylMzLEhOttV0oQ3OgNM307cucwYFYjEMF16uiJrjaSox
0qE1iNkDcW+mh6npIzobcbC2GEHBeV+RsfUCG55ZD03HXZrSWg0m0Ir13X1ocWgVC1QNL3hKCUG3
5gJalog/AWcm6lQvWqG90VBkibyn+ZMQb8YO5aTyS10H9LbNHBHpXrm1ipWE2M23Lnp10vSFGy8p
RWOLOtxBP8U53AcU4UtEEr6+SKMdoTWdPhN9VCwsOPYNxZ84l1DHxHRmiISgfBBQFgi2Z777fyEe
K40YKO9jIo0IyDyyRw0XCqK83ZxjBzWDa5D6BIrdxiJlV+PvaKKPl/OtGyXZPo89hAMGO79s+Kj1
t8MejeEz+h5rk2QnUI9kMGKXr2fo/fW7J54D1537Qr/a+D6Bn8AnthxIVf6js1MMaJu0GkMSZy/f
PtPvIUdqtGLHwGjCL5UAslqLy16TYAjZYvWpUOt2Cw1dD/+pGROxkl1Q1AbmxW3dGX6y/GYApqV/
Evf1NebccpdV/DRJPhyfAZ6zYGnsLNoZfbyIEIwkgRVNz8hRsjD0VgHbHR8z967SbxFthNralAne
UDIAQJGwVeprph9M9HM5175nDtqEylpDDY8tNmewGVBSj8E6hBjaWRbjlz+n/s2UfS5dyuF37H79
+qDIn9B8eWEMZvjds4bOFWBAMXudH0nEo/r2pGQhsh4WpaPh7Xp0bqHsIpBv4NvS9tJMoirle+gM
8ohSa5VkSF/pO/oIqmyKM5xeIG1o7nzYFcNHkC8WjCr/JXG3x+kbBxZaLgvKKGMhGaRA0dvuBMyi
cSzZXQhMjybEeYlgyAfxjsZroUreXFTVOSWxjaZ2Ro0BQbdNjWou5o+OArBpPyMhbV0ePUS0buU4
6XQYpDBwZctVIN1kI1QXPofiLiWKSzBIhsIDWRQPIjKUQLRLizHNTe8/VXeB354OE4ZmXlX4o2BQ
sjTVxqsrnHLxUNZfFUc0IzGE5KmN5pb3Cp8HEhVMUeTw4mpjWiaeKMj4X8la6QwRC+1MAWsWH6N8
jgMs6eGfCUIz69VtT+X95MxNeg1K4pJrzHu+gj5eSV9SfS2HvyT5kXkTTioZ2SIVmJHOq1XHjaKs
Kp8D11fsmMgPjV14hU/A1Impc5R6hn5XUkh8eYw8FLKXbzqUHkL9r6fjdWF1ceu04bGBzpmggs+Z
sMjuvy629lIDnYtz+LdGhJXTT+sWsWnHrKYm1Z+id01zuEB46YoR4BjEJKW6qN7DxzqFs93L92gX
f1AF9g6sDtf9iZSDaP4TaO99Qi/AOpbqkUwRJfkSMZsGAZNn8+Vmb6n/IS8WgfmbRxQjw18vY5TX
nnFV2xabMigvg3uBMy7CtKhx0o7FdfB/pm0U9wsI/1muWrYQWhsnkq1Lgeak4ePsfwEIFxed5ZKK
XzDllh8QQYfyT6deOxRhbXVTIGJJ7MtzZBW+sYTUIVZUyd2hhxpa68ckXsXCXpFPOtmJ8U/r+/ME
Q3hcwwRHFgisIndqDaOFRXAjcxfTXLmRMAtRcVM2iQrt6ODRy+H/xM2NqQg1AF4lECxcBQMmSYnd
Vl2XEZmnUD5gjoa7keJ4bD9etTY0B11eTukeuP9qJbMTl1A9k1upwIYtIdQJlkK5k2E+KR3wO/0g
IgmWvXalhpFTCOB4axLYy8LuamXJqceSOQWNmqJScP2zEyGXhjYY7pJ0O1jXEFZ99pXGEKg92Ea7
cVhnzd6AT8yEZMC5EdGQcUEmqO7YP4aOEV/MrXGa7omAJtuv+3kJBhiQwlCk81a+S7w9uM8F8Xus
CCnTkLKg+7b6B6htl4JYWQzZt1SG81p+AKeP67VJ364/0wFR7PgVVBpLm70RwfkQuXx5wu3xb1Cu
LSQa2CN1umpxxwcujT0T55ATMOZ2EI/pJOWkM+tK5WhEf5V+L+SrapQolZO9DrtItSaWz4BgLGI3
B5gOzSBcLceNyEsj6Q/ZqagPoJBZm9dzjYekSr4bAWFh6jmYQVr1J2Ti21D5ShoPMe4iYVhJ+l/J
q8ywIJGhiCbYeJFauBTCv9H9dnmJ+dFHh2XgRr++8SGzYS0OJvNA2Fzir578MAMWpgUW5mc5WYCQ
3UyZcIiehmYKnt4WAxJLVl1IJzmkAzR/3jxljsc/jVeh/jNMWr3WuuT+qSECeLgo6atMXwFjnfFl
uJsQE31ENPC56lGzvOLEycjhGN8hFie0IQRNlO5eYQcGuK45Nf6qUG+0BLx+2u7a6U6P4kA5Vwnu
p1+QtimvNL8/lcYlSDeyex3LvSIePDC+MIik7oq8JEGlI5zf/KX0+JqbxGDKte5/XZOLD4eRmnAr
w6QzvG1OoOOQPgUmW+4czs9RqxclQlkSE20FGD3rPrfeucyMXRgwCOx3RmXT3DB4TqdAXO2iMbWv
DBJE7n3LMGwFpxNikMgqWadThHnLJHub6SvRQNrwyNIjKaBV8HAS4WLK1xhPUqHNCzgrNI4rpj8j
hGPpAkhSIZIFN4E1F1l3I8dT3KUIOKhdloyYyTmTzVMxRXZjh18YPbRIx1ImQUohLt36H1rGGbQC
PiAqY6lhDrEQ/EelLT2VhngPGruI1x4lwQDvVy3+NcGKxAdTOwSZM+irUryTETrGVLUEyoOVQzSt
zfGM63C3pQXW5wbpHNZCaaOZ+7ll/WaDiHBnlqgUnOxxdN5+3JX4WkbpG8cMzyp272PAfExb9gly
iLMnzTWUzhYR9jjlfUcF3s/FbegMjXPRvQIqbLcyN67WrEXpLGNqKER5HoINFVpmvMycG9RgprQa
in8uTVC3LgGtc5CayXPa1MnNLuZ7yNkjiuJb64AW1ey2JH5BeMoKetf6IPu/+sBdor3N9DtNviQF
Q4uH+S5aouMuePkPgjfzj1ZSnIS0IhGSJOBSm2VCjZf6e/QGe4aiK+4fObz9FgpgEBu24SGuNAdb
cSXIdJwINWxRDeB1g6Su/1cb+95SUKNjOR9xLOw7PGS1DjkRRpobvzJuLQ9hiHwNyWctp2zGtc9i
TDNLWveffPzXAYBuNR3J8scyeHInPT9D9SSfJMks/E0uBJoaEqK4WZTxalqId80TZ02KYyA4MznL
3XPHe6uoHmGvATOhJEVHkgHw02uIppuGuJifCnuYxdbZHFM6NsDfDDuxnKWkO2rlrUpPeCXsxsdi
EKx1cSn5d6Px8RSyrcWm4uuQDDneRjLM+5mu3AY2VSEC/Fz9ldgZN4iD82qPJEpSwWU0/DlQHjxx
h2IxoyoTjmwjeomnA3wSKmoS/QI7Qqeo0e1pgi0JkBKYCRaIe8hpnbiLiLRMhBCYLfkWMTb7vOct
2lofXFufMZskz2UgBb1pliJqQWzYaD8vCNymNS18C2p+dw0/bDnIFevhf2VzhTva+MwvCu5sBmIw
xggoI+lwA80vKiEwT5wq8mgiolOpXkwWH1MiSiPQdRLdULAFi76TGkkgjo5LE31r7qsZz03/qqp3
EWwSeSv350y4RDkWOlY3HG4hbDpxoqjStVYfn7a01WE7IJVMCBQQocGUxgjme23kOES1wA5Slb4W
iljyG90NRnXmwkeSrC5r9lxtvuyxY1H05TvGe4r1YsUaeb8GGCKctNbDoo33dkZy60VHzZ0ITF04
meq8Ki/nLnMToaR3jyVzGWJ/TIDpIIci9Xc7IjtZaSmrh2ruWwBWHbPegGeZkaxpsDtdeOauIHWV
4W8ObqarSM5tlgXiMJH5BTU41aIfzVRKsYQ6rOdgrfD+6CJJLiQ5pGvPXSlhhxveiUzwfrMu3+lg
wSkwlavnTW3oUwINER4ldZ0BTlfGnxzt71Ayi0DGjsZ0PlcRW+Q0IHLooib9rUQ4cyF2C41HQiGI
AYp/jDx3wTFLvCsrDYPVJhYPozXeGlfA7ej3PTsCQ57hutWr9FIUX2IOALIqNqI/HZWYDl2Kowqd
nLAlym+WlRT96cVqER2d+upZBb9CM1WZ/MADNm3WCP23ZeHIIIujBDv0pWZ3TFL0KxzeLFAKTLI6
MJj6mba/QUzpiNTDtC4lCS+YGlhpIqzpzjrhMpols3HEfmRupHYZNqvaWkWcChR54vcsGzdptReG
bTW+FKIUkdmSOzK9HEo07PztSAwMgbMC9FEeJxofoiLUSwvIkGqmAQsR0uXEdB8S42ctfuvJJi9f
CeEphClJ1popf0v4Zbweu0Oer0xpyj16DRqN6UbqEOvtTG9dBQylOWrK9/R6bZO9GRJQivA7/ElY
nVj9T+Op85YXpBodhvqogLOvt76ksvuc3gyKF9zw0M8iBrgREoWq0pjtu4sGCwsjIl7LlfKT5Pc2
f+ZjzGIVJQNg3RZoL8FoSH0bZivpjHV6dgrN/DGcMtaqSvfOhq/A0+fiFKlZigOA8fp7tBLUfTib
PWPltuis+ehV2LHRmeV95NSAs9WgP6oC76/x3RQvO8avpTEElGNbw3WqmddIgJdrAoeHdcwzKAsg
XDHG4C+HHjIb0RV5u5iq1cIPW9A+dsRZsQRzCUjNUNT++UW70MOfFkJRNtx8oZl1wHc7lVXf1tA/
RrzDkjegZh+gptaoN90eWSZTq+zXB1Lm4ZCjC8qf4CoYkaMAYxTUN/8KMDQDvVQdHM3wMauSjYV7
k0R5VBy/ynBNkUlJ0b0EJRyo+lqpgg1CYgZEOZtIN7lqHSUwJXjcPZqiIXWrYFR1T/KPqDAS4Xg3
8UVQa3FN/7/zCeNsdUQJAaoos7mHwaVRX2OKQ9h6CzHS2KkyPYn9ntesVOxTHjDWf0KImhZ3aiie
mFsTTkCRJg4fyIRCvTXj3/pYkreG8ZnJMYbxHBIeoCkK4LeEmyk07il2pHA5uWFpnOH/8pEqL9MN
bTF7mIwYvfNUAYr+FRbPvNfon5Gx8DjolIbFqcr/9Sh6VH0riy8pYEP87uKfMc1A3O1S84IQhTmE
l2GW3RDdHlZ7uqOKjla/a6i+x2SKnn4q4zfJIGn2Riq1VZpNYLE/ajeNdIR6PIGVIvHsq/88HByC
kk16sln2aOOWitRHrr/33XGmYSoRoneCz0D/BosjGdxCc8ya87Z3eoREhCGL+677GKhxpoHVuuNl
rFwzDQ4qj1tK2bojactmCzPhA1ImkG7O4P3A1p4Ae7QKYLgHQ5s56bgV0yui01R9VESkacRfLj3c
5+MJwyulnD8TyjXv0iy+tpzX5WDRkd+8BuPKnnFp090Udg8QA4SF2F2QSXTBHyp1P1/MfG/HwMGt
HjGurQYILYrMQtJxLjK7AdlqbpzMBOPsf5EdmEvI8rsPSAKiSXghtQJjA+9mxcdU3YUEBrqHrvkE
gOmS4c1nbetMNBtS/6r0QQy4I6vYhclBMmu2nBUvW/51AdW3YmXTUD1kCC8U1kiD+xx5m9S4Jymk
x3QxYBhOGKukwzPXQdghLyKHpY7fpXWvzC9DKA5iNcLcRq5EXSUx9yTS0CMFziMEbgXSPsrPoCCU
xqEJgF3l+wypGdQ2wq6insDjAXYknmcQH9JdlXhOwGsjw++n5OeW+BQGlUn7kRC/87kj22Xh5Ern
FqcfadjWRksdfBPYdnW8BpH3hbOAPBNZ3CJqwt3kTG2CBXGs3DlUMVWzg2LSXvVgIbfbjjsGNZGR
nMRu0/1kOB+9hPHUIXZ5XjaltnbVK5c9k9Y+5vfkexTmaX0exoUjVzsBSr6Pg1XGSmFg8eOrqQUg
2RAMc735X/SAsLDjrOb8Q6dO7LVE0DGWNlW6MVHnSdEWlXHI1DOzgGQ6dvMVZ1Wq/XUiLA7zKyhP
7KKmyzMYWwnYr1LfjIzKN2GslZKUk3yL7ZubcSu6B+o1T992LiOSjVjwSe10df+//m9Ysydo4mvO
YyQKwKgEcGrNEpeRcTQ6eQkt9BridDY6eIbynw5x0J1IIhVFPjGcKihwz3DnbSHawOqt7iv3L4L6
sORL53EnhbItNnOQciDwhX2DPhP/t5Nk0UJRLazd7iIBzujSZHzHOQBtUzqZpuzkJRzA1kUHntpd
pyywc5bmL4CRzYjPPrjlGFwQRsTmnYQYMFQXXz2NyDJ0+WPF1Eob8dy4J1PGtQ9baLQusssl2cCm
0JkpEWfGvryBSOifJEbftf8j+08rZ67lV1tZ2IXFLXajZQmQUSCissD4vsAfY7E6NlhG+mONJeUj
0JDzdVTpK1YWandUTJqr+NGiJKJX0EW4hsOVt6gOuDEolsY0R21R3P3JOhqb77p4dvJXnhIdeLTQ
t8vetUD8lTpad9Jrwh6khRkA04s9Rx68uQXeWSW2S9SvTuNJa7khKJ4FWtD8lAWKSF6wyXgmxQF1
8TIew9l6OmAgwsxDAgVxKhiUYxIGlbE+x10yl5jziBiDs01TEl5yNtjH4WokAGBqhA9zwg8lQG3u
b0OOo7DwYbrMMj/Yh0QN1I6FEVdqgMCvPBkqoKDZWtMcjMic9dLBgA8zovXyy3LBOGkZW/6yiXnd
cNR3dvcvNwzoJbD6kspJcvpifd0F/0x26R0QtqR6iIxq8vJWc7nzWxc91TSa68Y2FM2F5OI47pbE
GTL+VH8TPbEVSEheSluKGmzq9GcFwpgSUntAd6c0ZOGhZ4MQVXIgdxXROeRCVmjFOm24iW24RtNJ
MJHgHvWGmynr74nyUqig8iy8TVLBvtVWk2YC+YLiaXZufRA+ThL3SZmQ9/4OTVtUPnTPLjbjsGMF
GXvcRcyqqhTn4SbHCeEzgf94yjpCauBjuh0asgOzM85rCcHxGR+f2L/0kLA24J3CAh4hdDpu9j3K
QXq4jsgQLtyiY14thBcRLae5l8cNxrpIx/VF6RycMaErVM8o5uJFKoLCf5f5iu/d8L5JwxpHpyrt
Vvqp5L2A9DvAQx9t8Caa0iZ3N1KxygdYlixtsFgUzd0UYaFSboF93rV2SCZa4JN6xE3hUI9nGtbs
p5SstP7YS8vBWtvonAo2wbySwR+wU2PPIajKbJ0zstGsV52TeDr3203pwVrB7PPpv3J3H4Qge5n7
iwh18c7QBLfIYjK+f/JLLIAoPEXNX+E+5O6mN/AvzGqpJb+StqlzYCorTd02pP6KGtEVzGhQmeEx
uevoy9BeJOGjVXH/F1dB+JJwqvmHnolBZz58SDfAeBl58ZLslK/OW0fh0un8jKjZ75HQSpld/UiK
Sq4T//SsfHMuJ7gichouBWU6VaYEanyC5Kb9n9WekhF9CRpWP2YmtiVO0hFoCgdOLzfqQKQpKgsa
7iDU3aG0H2jqQbdkPOnyssYSrAFq9yCwGT66ZY6GTPsJkGWHb8/atwVsweDuEj0nyK8se5XVxSKI
pnI3dYkrgoG7eVWiP0E7Q2IgLWytpi65fcoygwvX6ACvJjshkVgMudo/3Y3B8D985DJx8Z2kd2zf
T4WrlHgfLX8mSJ0tymuPjSvz5DrSZrzCh1hZZ2SSxuT3oWzhw7fSUy6vNI0oB4bHA6mbw623Vs1w
S0iuGy9yu/C1vWZtY3Du7HRCh9khc51Gre0CkdTwbHC2jyhazYcefzQYQpYYr2rm711AVNGueynV
qYeukD/k7JhQUeVLKVgn5blsLhIsnkKZNby6paviP4X+GKrOQFmltotOABiTOSWLRBPh++A/xuA2
Rc252V1MPi3O/Lq8ysYuZVs789SDhzEz7f8ZHXuThlkTNLh2k2Gp7MVn2buLWUg+pUuWMrkTxVll
feq3SJeY3fW8abv8kgWTmmkAFMQmOkBxp534RW3LzIrNMt/FSQ6flFpgH5DSkxiEcpiV6YES1Is2
mEzDkLr8xiwKFQKDux53QX8VeOKK7WRsxiQvkCtw17R//3F0HruNY1sU/SICzGEqkRSVoy3LE8Kp
mHPm1/diDx7QD6jusiXy3hP2XjsJiBhmQ/Ru+Fc/h4lzj/2vnjtPl1EQ9NjJOsIChqfa3PqD1GwH
dgLIhQFN6qnF+nQXBc+WvWme3PKekUv2E0rfPPSa8lYjwwkNYMK7LnyGLJyn/uwHd3JnFcYBZvLE
HwtWpDTI7wJi0y4b9Kb9ltHtW5sOHJouu5q+q/MESc0/UX6y1nS7iXn2RmV0hptx1I5j9STOUcov
ELGJRpH1C12FaR5G6xXUn4HwjyjuJN5PE/ISd5GDyfT4+o5V0bLakBjpycXNIjG7YhvPQGwCAxYb
JJnUyFkOrHQxYhYAnDtyBMxLrtEEuUVxh8uwGglnEA1UqjBXczm0peC9aqJzq/FiqVt4FuH4G7rQ
hiC+nP3kVIgeciX6nUXcXKqYDenonAYZVILnpbbpEhHv7Njj42zDwECvVLc7bj4wVGwEAQpFcCGc
/sGKEJEDYQDJO4sC5GnwZvl+MQKn48fwb4RxcGlYTfZoU3luGu0EqxHtSDK/5fkxsvb4onO2fLDl
A/zpe7rYrDhkbPILpEXK08yf9DNyAWj4KEMz58DJvEbZsChfjtZzAHIv5JKYPw2iVCQ8FLGGsE5d
WaB9O+vgs+utMl4ny+nba5u8icwkUv2sx5ch3vP0u/OCylyXcDM1Ph2du+8zFW/M6sb4WowgqU5F
sAtCj4g2QT0sfndwh1hHV0eh9IbBSdNrZx4or4Brr5ckh3CtAytK983Ah/unceAGa+rzIHVCxMmY
eHLsJxkbQYcM3IkRtLy31HNuXTNgoRRwHPhKeVam/TDvhtQRJ8IB7CSEUmuDByVVWMEEiGUEeRei
ipBBm/Uhk8pcWB8aFEI9w7UFW6rEM7Al5AiFDyplv/9iYuAiq2Q62BV4FjedvG3YKzYV/MZVNniT
9S7QqkxM+Bvt7hrVrgifMgAbreSqw1R5VwI8uHxNjZ1lTxvFiUJRm28oR36l8mypih1lz1C+KGiw
wioDfsLT2DpV9yUh6oZUE+CyDKCwmNJjVP7EFJsPsb5nQ99ITHkBKmJJuE/mIVMZ9C13aXDgYydB
PuHzVvRbWh8HZuiI3Ql55OMhCJiVzgh1tn/U06Fny2eOSL2TPfOoUjsb9b2yDjSOAPZirGnU+EQc
FcZHRqJt+jP2J8lifzsTzM7xNXg64z71PLLba2J75iDA0JruZlhYYnGpf4b4vkj2ogRH276ZmDiR
VePo0ZG8hTbH8fEmpQ+t2RgjBXt9qQeSK1t3rl7RVLpdfRlDNE/AzlBz8r9S3dL96QP5C9aLq4Ip
T72sKHl4Fe4eAkgN2XHRYcDpaHhqtYymn07eX/5dRn+KgJbM99T23HSvwL+NMkE62CZ41poWJxfD
wfC9Tq4SvkWhenbdMUMSL02w0hyl/x2RDVrGSwiw1e6q7BxBu5ZBPseRYis4nCwOfKqciY/KKAmD
9F9J9QWXi9i+H71/iRou0S3tOoBAg0wohYN3KQ1RCY/cAAJdVfAP5CtLSgV89Wcwf6psNee3IHzG
0smd2KNpOEcSeZs1M+pQ/Cm9CrztWGDEaa9ZfWl5WST1UDePinahymFoH2VupOSnYhNjqEez3076
ZdkpNTg7zJFH+t605zHChkUasSzxIWo4oTfIiMTqgtnep7eY0p2EzE165uQTDEFBBji1uVatquEY
feY86SYiO9gQ2lvHckWMO1fTfvWQiZTN6shhu70K1XNb3RNRA+Wyra2TxA0CBpJJX8rUq+A54t+u
gZS2XDxm8JAs5NQby7jNJtseRr61BpwEqS/zM5/4rmTJczLIMDwDqxD7W1H+LgS8EMwWVqniKWFq
L6LZpdtBGiZhvoo4+LPnLL2X/b1FVS1tF9u+Z50LuCMJMgSiHItFcwqFy+d4L7NXrN66ANjhMw83
FValol8aVE1B8uPac7RX9APsG9pBNS23UsyIXX41Ct4WhmvGr4C7Vl5TJZnRpci/Wn2XTTuYJIOs
n0btSx1Bn5ALzYok+SUjEO0CATap/C/kkaT9XrY0BfbTkdDP5bi9jQSBtQozqAntD+Wy4ab5MWR1
w9q0E/eJdDT1yWOzCEgDGzuSUAiunFmWfzXDe1V+V4lt1p8lw8wk9EbUGkNu8FSgdzgWhJTSHOid
TQM7iUxvBgSLOmnOpNK6endNJIiWwqqadpT/kn6eWGCrBAlGt0LeLHmlMqYD6SHr2AqYdrWWfElY
ttNXaJj6zADaCa0i8jcGPxK5dt1Jq3ZW3KGKP7dEUxHJrlzT+so4o6Bd7rQX9CYM/hHrOfxFmP5k
5lZswutDgfBa9T9y6xiU76X0LhH0JF4QGaXca0mHZhsBwAYxiWLuAs1u55vRu8z0marB0qPCkfJt
mlwTqK/aptUhqSCDUN7iReIRF7YYbVbi6PkoHjS+mj3XUCQyi3a7ym3m3aSLZEiDvx3+wX40jIfe
iKsSq0Lc/7J6LtVzjQNxvjV/TJhpfkO0wMpBHN9alT/DONdQ/4xcdMr+Q55h/jynbFjLEcg8ARsq
I7Xpuw1dbfFPUTu1LHAWDbpgkAOSH+Tu0UMOx0zB+pVek05IjU55e5myL5RfZHvfVdwsPEF9a+1L
nKB9FblhG57S6ayxkKyXHaV0zw2c6duQaAegQVXwNS0DSvXDB8Ar5DjJb2ELOg77t7XpmU5DU/ff
+bU4nVwBe50mrkt8PdwcCAyrtS9DJOJ8umInnIcL6zggXsHA6sJNOvBy3cCbw1C6G9f5EGI0Cd1G
2hpGuAMfowbHVObQyJ9l8DkpH3XlJQUdA5Asiwg6Nr9gIzi8kPGRQfREH1PmWLSxTiFQ69m4jbgi
TI43gfA/RhhmAlqOWkXFrCksFoAVsoMO/VtjMFUL2IaIAL1Mxvs4cVhbSjXgGdmlMuqBrUm8Yw2D
NDXDlO/M4j5mawQ0iHCtYMMii9zCSHFb5TsLMYCjRorSvTD/LjvlsLsXV5oDu7K4pGXE0Ua9ry3y
uqKbUhqrDtnPzMAB/SAmIhpnkGEkDRiuXnwXXN+IwIhcPoghWuJ+p4fGQUWuGTHaneGitiqdEQlM
hUq28XEJD4fcmoVsaHCa1DRKSdygPEU2alxnC7FdmHspS6xUdyrhb+gpVgSGIk7QKMc6zq+1/seD
3AmXHmFSypyVfVVQ/lOZvPSLNatgV7gNyIDIqvc06Ej4YIUjd05bb/PkTOyuG8pfzfgw/BdisoRe
jiDQ1li0o26EsYRVCD+FoGz7Cnx7a+v1eflJE/okpRbWQss/k1wX/g/s3yr8ArJE/Vaf4tiVKqKy
6KGLauELdbhzpOlZG/8y9Vpr/wy203JwVrVhVd1s9LbS5IJnDvMzvDBpxLzhlPhBgLIwH3GZMtD4
+Ezx6w5XKfmGMUhm1qjXJOGDY5Av2RhDFdG1Ihi+pNSMLGFQuyOPme6SjynU8L9U7Cgx2Asp9fdx
EyK6XfSh1jbilQMqjFZaYxpumF5rHsvgIJON1vxpFFdlcx/8dyKmCB9gYBFPnJUyfBh9nS81lIoW
TQ+pNdnxtiYJemyjCY4bZwTeHeAppvc4Zg5i+efTuycjPiPMi+zKfXE9KL5b4dLUeYgbmUEAVB/u
ZGFC/z39aB02+ATZULW8MWi5aLyn6RWlMAA5rJfTjJQoFkiows6Z9gyXjYz4U9Rgwnub+6IXDzJB
rVweFswXAjmF8l3Sw6sF9f9QkVtlw7RkKgu2UiPQdJzo0tI5jMh8RhEmaptmJ44cyFFAFlpFDq/s
umkBxomsgsZl+fwSZ57QdThAPxtQoEEYy0EL5cKXAmAqu4T1a+4r4Jc/uf7HgiWYLCcna2QWb71B
wCHF8aDhejgEuxGhY8JnXPVb0FmOETK9yb0wO1YS83XtLawQnCXAhTvM9hCRe2namhwQJf+5qn8p
mYTs5FX2FFDA6LNTN/LzlqdJSw8mfJBxkxMkz+MMh6hv94a2JRg4GbdYM7SOafSOK7IbQW+4o+TU
xMJZEWDlTPb6+ilGBmKvxqm7ixmg+0L0wIxESR51zafPvGorm910NCtzIyCM9gmCTDCc5ikrL7Sh
eNZE5SKKmNW83nCNCS78t8KhuEhrQL4r6l7oLQgCRImAa6ZzbS/C/G12x9IrsXXJwnYIF0HBAkg+
Kek1M2S3oYLWDGA78yNMzktym86HNwXPOPxmTagMl9ZiSAlQE6pJ8DIom0ve3aDz1zmHbs0ipW5O
yBC0NFnzd6IqSCFzLYrNsXUwUlV8dtVJJeaV5DPe02VTORu7yOCeqG1O6on/e077j0VEnPayk0lc
fv6TBVpV/XaLbvgwdMAHhGOjvur5fZxvWKy2abHtyy0O9uX7xHxJTy59Alj2yJWKOyYKDjV1lxK5
ssZhWjLSSMPL3OFtVR49Cqtexkbo9NqZ8Wc4j54uHxfEBCiUhCTFPyaqfie6DYex2ntYhF9pSBi9
73UmHujWX5uiO+EEXwir8WZaYEoHMdko9bOzRi+tN4DimnRrxizULYcRh2kRjqHvMIWY/XWRu6BY
AywdzwsmRtO1l4QNIfga5EffceLDtn7QqrFJGuiFyq0iASBJL8TQhBZSOAKA62PafmRzxA+F9uSe
WrjrItvQt+USfF22u1x5hzyN/L/rD74BKwRIxog3A/akxRCJIAgaO1Z1DDhM5rblEWGSpB4z/Gsd
cePaGR8NtC7CqMNhwx8qcshc8w01ipgx3B9AgF8R9xr4M9GmxO0/AtOb8pj6z1o8phJre95IYBmA
0TlvenhFxw5DdBDvERfILFhi3rUq5smBKn3ky/DpGxSBgaequDG+uHHhsE2/iElpqQmBGHFTmOmO
a6wkQcbFB9ztSB3Wm59h+B6VAzhIi/oExxbi7ZpIS5JqyGVP3v3y0Erf6qK+G71G8sqIQozicwIz
WJLcRoKGgrLiVJcOr7VWeK4mU8181d2eLiquIVjcDWGvj5tEcfk0kz3mTn9gRpB79Tjaw0Bm1PRR
dHTP5BuooeZEyAjGgthDVyEhpnvWPdrB7xTqTjBS9n1M8m+Z7CKclNGh5B0mbXtoctswbhThHeHm
qVdjqfVjxVXK2cX5ImVMMVc5QgyD3qc0EYV+VNMpk0DpsgTvceYkWH7ibHZhf6yWOZ2VKzu9vKX6
ZpEwp9woAnW7wbSFWFY1vSw6sGpC/24SUk+fCWcuOnbFCW7ISokW1NbBFkJzVQq7uTfXME4/kM3w
9FSoOpkyoehJ8EQEJlkOAPrNeNe/qnalmteK2SEHsd/9yw9Z4btFzv8QiYX6ZsahMOow+Rj30P10
KJIfw8iecGQdHKE1YltZhPdi+JYqJEx1xCoUMkLHfEz1OvmMkYxqyTaBb/X4xcR6OOl0e7pC6c18
rVrIUWnidtpn5QeOJolOF2DaFMdniURqCl4tSKnF6cc9y2JqQCSAjNbi32PyPRePGEvUQDLFPCeM
XfhruV1qtFLZdx/WtEnACgpG1Rx3XNvkxT6zdsG7DSBo31sJ+6FVIAsJviI+Eco7XAmYB4iKBre3
Wv5SUYanWQYRob+MIeC89KgGftMadalibODno4eGfICXp5m82jorjXqex5NQcNKwnJfCYqfHxhHu
lOkfTL97jKXKD4ghhWQeJlfmX/oq5fodYD0JWx35GgZhbSrkl0TVD3mFp6WyRWM9pH9LbgyQp0r9
wJXZgBcVF0lCuLKlkl3qNsD4XVq7ZlmgYHon7m1EWihyTXsTbrVmb3XYXMiW9haLPPgfijMWUVZF
bAYwCQzV+Q6Pvtqznow44r0Z1DK3IVj2+K73P0N4KjSchJrBBA0dfJvaHVKfuOeJC7ZSyeS/WEuD
188TVNUTscsjXlYnity2ZOsJTYkHlGpeeQiPBIv7CgjVNx8Gu0CzcwuWa3gsO+6pNw2Xr9Dy4Lqk
IpegdaC3x8yoTzOV9cAiSvir8d13oBb3JW8IU04u5G97YB+b/KzbcJcIdj9vSo6KGPtpokjOSMh7
HM0y6Jg3gr6S6qnXuFcQvZVwuQMKPsXQNrp+tWLkuRx8FY/h2D9bgCFohqmspiCnF1XXcQlpMPoS
MeCOyDmXoXpMPAoYKlufKjpONHXyJp/HIxx0IY52xV4GpiNBj00lAtCN8mrmC1wCVIapEDBTMK2c
7IGh/9wyJApTr09Ep/IbL5lyj31/7uuuURMLloI7r9B59AS4gAR0wkIER7cMSOIVJDA9vlv50Tc/
fJpS/rMx4i5SlwAbFifqXTO/aB0VlF1Wn0nJ3xajXI+fOpePjuLa9NkMxeBqZrVlzdAwfRMRPfs/
averwqPv4C+V3fgU4c0Fse5K1BXyNYo+iJAsP0TnkdLNjR7/EZjQdo4kzOXiLCtby1zhW2nW6N/W
2bAtz0Axhe8uxd5tN55+TJHcrYIvkg0Ud/iMLGK5V3xQ6Dmhia3Cg8IJuWMVdjfZD6DYYPOLRwpP
4U+IVZp4TPHW3dA3yvC4NjFjU1pkTpI104/BlnEX5juWQCYMGGpyZH6u8csrq+xNPsxT/cNNL1AS
O+I7s0/W8RQ5tsRkYw0+yNwV7+0vtpBgb27a10iQzwrPrk+ZymUIAI2LdL1I0CG17nTDiT5d0G7T
loOj0xlmrckhHbEwOAC0TTdzWCHomMdt8atw5G/sTYBSIAKx/V65A/t0N/0B2pJcIbk3/PvXrLCb
T4anqpNwV1yqYo2SiPmMwyxN+em36bkRXJloLMSHmqMGa7c9KNhEd6GEnMwtVkdMDrKjJitxlwN4
cvt/vVc3No5aoqBt4T16I1WQi7u4YZOdP8T3sd42nJ50g7RuFCEfrA4qDE/fVuGpb+QL5CGygH+l
xy97NU5tuWY3Z/UrgfaPd8BeBW9ocmRmQHYmkKpjs9AWxw0lmPQNAYe/SkUOoe707Fs1He45qrJZ
csDM8HRE+j6pTzC7kr2MpgYpKDclFVHyK/Vu1JFyx9mJvVkmnXBDpU5AvMEcAOtLEx+r6hDhLaox
XCF1tZvBixWIXxt/3Lj8ELF+lMRbrm8fqXRn85Mam14HHEckBFktoJv0HZ0uYlx0OY5WjRAz0vUA
rx+OhSuSgV0Fy1dLwQGcrMf/YLEJVRKVtD+QbH3E3YKPCw26DmNGCx2NvJuaCKReky9qBjSmc1Iy
jScBZlDypkVfQtiSldTw7k1nq4GOB92qov4MONwuZg28TB4BrICy4rsywft9SypmTBxAKvGs7OUa
/FE6n5Cq7Lvs5PYYWCI+IHxPYIpPMcGwPto3pGPLPzKcb1gsqD6y53Oq0u7jSo9zevrFUTUmXhwe
6vwRf7TDKcVZBIqgnm9tsQM7M0bnuX6xZ0tr9BA02zO9jpxfWBlkqYG0l7nPHRw1ox7OYUIecduZ
CUQANmAMkCvtjtkXU4vVYlnhdO3/+NjS7GPS7Dp5zQNDJkohkffALxSAnixFELEVUO6VULgPeKJx
C/DTFIwgMtTjY01iQWFPI98itpvaGyvL7SP5Tk6hvRxc6vA5JbuGCnrCO+FH4kHze1ZQ/m+Ofsfq
tYdeCZOdtYNLcoccY0Etlz7jYxmM8t2y2dTLzaxDH6ol0SaU0o394aEY1RFpNAb4hcjG2cYQFH1m
r//DvUh0yaQTC7rFgKRozpQ7i42H1RNbJc5jxGGLyNRsf0Rzz0vcMntADuq/JP/VN3dRRgOCxu7O
eqWHwivvs5TXWv8aCe0wjyofbiA+EmIkzF1FTRnfevNYDOeESnDK3jNjnVYMyLq9lR0zZTMkf0H6
S7/NBLcnghvkVnUKOiYE5kUM/tXC9OYWrMsDvh5G41PzhhkQhTPc73U2EwnKni504QXOHhKMlVjh
VkRtnlxz8AUDGHlMKotwJolEpJlcYU4yGGtdVE5WaennwBi3MiA3YdZ0cJkmVRlQhgFG+DZIlIrB
SA4NbYJ52lcbUKFs8pne9elC+m74BqnFsiWhuhRqhF4WkAoNA2VUansMFvag7y1apnHP2cJg/pAb
J0ainbAf0XbIkrpRtLsZ+x8QPL0y1R9K3HFssQRomYDYo1AwGsVQwMgIhYGeUn+EYHuZUfI9Ijwy
q6HC/pti+AycttvkjNjQ/1n/gKX1VxSVk35ez8QBimuTREhHRI66t3XTLaiS0TJPR+Wn/pDo4I78
sNSs0Xf2DpsJK3f9EQhrel0sNJ/w1xrHHiVXR4uG6Rvnxy+u8vZHv5WfBMyMxxJOU+fkGHYZnVRb
Vq7yO7O6QQYaRc295vvr/RvSBYzPzRI/vhKKDRZEnxHAX/CsvtfKF4KcBBD2j17Yo051tpL3ytIz
raFgCvq6gvtOP0n1geXUpVDGW5jdK99G5ojSHmPGHnRSuQmqDbY9jhlWbu5MQfIOpSSdduYnlYsR
/kp4GHEHUrbFG713yftBXlIzQtKOOLgrVEPdeaLT0SEKWaJ2rJV1Lrly/su7DdychozKdNZppb6l
ca1nbo+TQ2f7SaXhRtp5Ai7JGT0YL/JJqOe2zFWRDnuAJoiLbaedXG3iwSl8hhbcGt3JSpFm2bGx
nnrUg545A1dwu9muEAP5C0+kqEkJQsqTBVX1gvvWxcZGlEOc5Vw86qUXfi2DWhfXo/YWKBjIEUR3
ACUaRKipT0FQVw+y49hKgebS6k3aZvtq0Qh1Vg4fF9YJwTl1cHE7n/qCkhGCoBD0UEUF0oIZumYW
XIIAKeuy5eSIyDGO32dx8iqdZ4pFqoQGbUJ2YhjEcJcAQVmvMZbj1xdOoGqCT6ZkJsgMgT9GZnkU
x5dZQcWFMaeymF/KzPC5vkz9WTYjq0uBJ5teKXufxqNET7qw+cqme5MbbqbSbiISwU3HRwGnD2gK
TkpPYC5Dtqup80yxreoZIlf67Oldz+tE+8EDD1mPHe9n2SGlokgkwwbGQnrLKWASAWoerFuBI33a
ShFwECJtkuKt5DmTl8UuGjEx/DdG34oFL4/Jb5sQeNH/4MppUV5ozV2l3cyjai/GhZNhMVL8B/wN
cDGHGI9bYqDyKE3FIWMZlt+7KqluzXPYtyT6spQR/eLgJyVBfBOAhpmmf9kjPWJldgA0nXsxg7KE
xRvjZ6Agy6tPiYhTRMzcW67xHY4wvnwsmS0DYKnDDLAcpWwZ010PVHai9uZybHpEWlRiJV02r3jM
Ej8gAL6edF6GrwnWuEXMVFd/11xOA4KAmcgWERitCoe9T8w1qxtqjT+V8k6b+DQfATx+UwXuCs7u
lUPNmGy6kHURI3Ruy/C56eZ824Uy9GKUYDicRSDreLKlTHcC6IqRauzEWuP9ns7F4s2hng78+Rry
K9VD6jEVtJlxXkINA0UNfCjky4uZBJTBUcZIYJJqUQI/kzSI/8zkiJYd1Gdp3krzJ2LSZuc1RsQ0
2VsTrwXa1C7ANlHWLoNi5NIKwbU51k40Ax8WboYSRF6AcKlg1ZCOKus3LOwDxuaY+jIOdlWYOLzV
ez2KHG3x88pIiEMm4QZSfG03jhR1+AEMagZTOM34lS0m5B0mS0Be6Hh6Ryp421NhoyclpsNCwva9
UW2l/CmUf42IEH+UHkpzqtnIycE/MyLaAK+wwmRq4kSMrL85MmADL40J4JLuHhk9+I9Xii9T5wdl
sk6j7gyp9REA4IiVr5BxZxkwbyUruoo+yCMhmP2Lp8yvfxOFsypbAg0ord5dUJGJydkes4ZY2pb8
zlo/I+80Go4Nb16vB66AF5AZxspsCBs0B0I0jH5bLZUdKgFR8tfynNpC1bA129eYA4XUdC3pEcGi
7fOPkJVW8V3lxloY/6n86g03AadPxD0ezvNapUAnF4mO7pV3f4KG251NTR5LZBcsmEiTJCKEntpW
IbfCgDNT4HIVKqAf6NrRcxV6uFfZWBYzgxKBZaYBAyYziAnkcRuSozYeFGzjMxhclhrbCSR2syz1
Fr+96NaFjSX1TDVhNNUtiPZ9sVNNYGk+W2CkjA4DbK9n1V43fKbjTK9Mio/xM2FhKExtZfDwhuij
JtbYY49uaaCel7Ghz0FoKxEdZlO4DRd5RClh9slRQqYiG4vp+YtIDQfGXMH9lNZIQKTEUPdyJG7J
blffZZrLgaPMTGgnxB5LiPQXULgTuuKGIACGVj4Y2lWJhCUG2mcwQz1hDbMXFiyn2HrRo5VfOEsr
zdi3qC0wJ0SkMNcGjg0TbW4LBlYsrJsmxdoaXQAOToPlWRnTOBK6zBfEnkt1xeZDZHClRxecf2N4
7vptl99icROT2bo22gg4DNJtPbn6qvZqVDAlaa1vuhbvsTH81ZqCdjgfMVrI3WVamAmQ/e1wEk9F
bGkrq83dvNYk6GCzm8YoAgm5hZFLYzhp1a8QZluWJkzjhqpZKxny1NmXEtsShMRuJfI9RpWGpxo6
XEQ8Rahd82FiisAp1qbdI2EButEr3LozRBBgDnxYZ+PW93hnNUP8ijoFEZaaIg07j01i7LLqoxnL
njkGoe6W0OwVEuBYNwK9NamxEgrjsI3zXTH5d3kMv/KgepM1fDl+KQHYEDwpsXiCQocUWYb6vfUX
CvpmKvKJXrCEKsNiWUyXdxlRU6umdjozeyTjzyXTdtMm/e9cGamThnjRZHP8HYOSBUvCIh/9jDxC
9iYyQKop7xtrsMAZBvhxSwNJCqt5XXItQOcjyFMLKAuZpzrjdF6heDhVOO0FikmUI317N2eqqhSj
CvJMoh1BrFjs6Fjvp8YnS6gNf6OinP3+SPp2UJLBQESI+ZXOFH4dXhpkakGmrv0o9YBeDQoNyw8C
/LE+ArFt4ju5cmwGMBBu9AFL3CfSKvohQmAgG3AqoKsLy7OG2E9JUYzFx3G6WDLgwJBYHOmfKm5a
lscytIky8zeJWCLWhrYbZQZpOtQThXVFuXiqRxc6p5J814v6ZyjdJQDRFuOLwNyr9XLUIBb3iShh
gk3ghlnH5UaR35aWjjE2x3KofQ05O3ET4flRE5S3ios/R+tF6hBXQil+ikWKRqvW3aw30Zn0wjdj
MlzEDQk8xDnUcHE8vFtIDSOz+W097cRKqZSZs5GoyhR3i0+uGLYS50SBQrZSn3HyIcR3uBiYW6qV
C4pDq6AUI8tmdKTrH2H5ILZ40h+gNOMZqAMZoSWFx0hGI1nm24YImJnDVmxuMSMqIw69GkO/E6Ar
N80C6E+gHEUcU35RYJttIOW/YSOMwo8q+qviy6jvBnriCo+H8cGt4cVp6C2uqKRHKxPWtlBu6/EZ
oy0cEYn38mFgeKq0H8QyrEioqfXr4p8MIk/CY9qvXdz192w85/MlKX8YBzcKMyPs3CJJlDJ042NN
hGDwx6pW14ZzjdSMtYm+N0cJzV77aSTKv2moX1Yhol6ePD3+TWc4IvwXSJd5VD2jgcBDkudzG5p9
Z8/c4e3wrha3cSnMF8FwjFs2pL0qfOuGJRcYhn6cm4gszg4ijiSwERXHObnpwo/IH1tsQ4zc+d2T
3cxnKM8xl1gPfp5wDy9E0wViHZMF2ZEI/IHuaZjmCXs2ys5uxiOq3VBp7REYSAW8VrtS1p1iss/T
ewLDt11mgCoTxVB4axkxV9jzYP1ZsDTQuQviD1a2VIK2Q3L7zIE4LJM8FR8Wmpv2hhk+BwI+Tv/C
5CEThJrdkznCRqbZsvyo2QEQAY8/QjjXuPpJxs5+4vTVW2+B9FDl2ga26WtwsCZvrnapgcCFCXAw
Y8TphVO1fEaClw6/ev2palz2F2EJszJhzSnr2K0qttLxD6wVSmxjV23q5hl3ONiFb7JVnTkUVxjM
fSKK5F8VuG73yuF1Egvfc5SIyF1VxG5kDaPzJkXZTcmFUep7xz7fZLoJDlhP9hHLer3vc0BrEhQB
EjmIIkK9i1Vl6h5D4YKH2eD5bVKmwltsLpVo7JD4t+bDj08CDSULKjHmK/aZBPCFymnl5qKAsBCq
GuAqlNZolCIyVlmjYBoVEFBEXwW+IxHfQ6t7TIvn4tPESwnLsGIzuDP9bUZQC0GgNZtfWw4cAb+O
ZUtowrMjJBIXJ7aBsiFjnI3pM5i3gOhIMEhij38Q8GEgtjamwNELF/pipbhLLljqsmiGzYVau/V3
VrWtsn8S7RNiyvSDJKoxOxqEESV71n9T4FbJNuH2r72YbJORPYtifM8wEdpD0NyC/tf2c6/To7sf
7IbhxRBery4KVZvGmwc0eHQxKzG8xm8q8FmNV4mAwuIV1lvystR9yTe1LGEkZu0R11jJUzrXWxM+
ngB10XpTkWzl/I49HkSyaAtly/k9gTiXcJkoxA5wjzATTtHBd1ymIFvFERw8v3mGQr48JRKvzj7k
45bLd0P+a5qbvMyanZz6R/4/DEC4KkJwXrkA39hGsLwBfl8Uu6XLRKdFfzL7eNC9atoGxmMabxNh
HrHWfHf7GpsEJr8I6GXATUe2EphWAcp50P0OZnGVIvlQDSihKu2i0kjhNjPHbRcTBSDbvXgLUAuI
8XuosxumogRe4CDPnIMvfkrFOvqV5IkTxvERX/Ybpp5H+Vabjtntc9wBSnbScIx3nT2IbyKAFh01
NWEvTEfFndYehe6hKdCitq1F+CrHGvr28K8CsJ3y7Zs6LhcoUIEJdp9LcEbbnxbRNeLvEm6FhbA6
WhciXTVKp3JjUK2jE/YnEZTAUj/SqVW7ljkPwzYi4UsQzW3T80RxId79nKOsY9iiELSTUaNFz7bq
WEpvGsLssjqdVrmeiKB+KxZxKauGGak3soleBikVBRSIg2WQYb9Y7Qx/dsNQGkiaVmtXSDXKRKnd
pDjDB5mrkHm/mM5I7mHzWcL3Qt2Cm8SwNUZYQoA3R7g3xGT/zWD1CslDPy3H81+R9Hdu6rdw0J6l
MvGphM1tw34eU0dxDYA9UpJDASjWykm1VuG/bIvUG2nXUzzopGvU67zwhCf9ofZkAjjeg7c+symJ
FYDh/O3j2mWSPEgb3Ax+7eIZERIXO5wlUea7PZMy0j//Xz8wldMtB3gRrwCZ72xo+Zl3wH4wEChA
o1gRjzZmWDTMhI2RFZHHBP/ZLIBgcYblainKYEeh6EOgZKM7D2M7lZB4rIKn4s4GsxdsG/vS2qKL
Kd/8BUDvYBKh4Gv4Wc1V7ZLCJv7ZQu2Q7IoZ3trww+X8iJwSS19jZ/+qrxiyaukkMO2xfGx9GHiT
MyE7JKaIDIfV+Ouynw8IQ3xTW7c1/2PqzJbbhrUs+kWsAgmCw6tlWaMlWZ79worjhPMAzuTX96Jy
u2+/sOLEjiWRAM7ZZw+bvLYOGnuAFTwuJk+QvrBTSY4N2K59kd6dfDdODlaFzgoZOIMxNjQCEDHM
FxlhInfWa2c9zC/dE5MU/QdhNrYStYa9cJcwiuAhvQNl9sHV7/vf1YvSBEiusL9gLvmHF7S0HgG9
71LyZGeZQBxcPYzMPfjQulW6Fxf5RRwb385wXHwOsG9MTEfuMmyccRtFLriC5Ikgo6f5Rk/RbzDn
Qeii9/W3KfBouEOGxUdFaUNrnqBSyu8RsYzv7GZQ/jDEXeXpBhsS6d9NWAfinAcvGB81HotpwS9o
YOEGrNr+AZRX2wvZysPkJ9y683XxafXWFbxvnFyqe37MX4aKd3C4lmoNVBh2GaM+nDzdd4iUan5w
3uheFcGKv+JHG3nqD6PMVq+R8Lg04ymLkvkVwyFOO2w70ycNA7N7ALTVe+eTwoYRQ/4LQfwujhjU
AIouwZPpeLfM6rHuIC+7ubofyQdTFKwpPpdl8aK/bABhxOQ09AkWrugRsHulxCCaCn6dS2nGLQPu
B6H9Kb+4A2b3F3b+EqQYI5fbUGpTOGvkL3A1PiHFRx/pH/kevmI72T7nRE7eVbDi2AGWypaMpft4
nzhrmhVcfvHO0lDde7gEq9KnrAFSWTwFGvow3MdR6gUrIGCyUJYb4NDsJr85XJgnRB9YOMA9xnsL
j9fVwC/Hux+++NqEyMhdw6UJHNRE/ctzBCWELPqVApHkGSXe4gOKAlPDVt2qtZ/xAFbAkKn6Ye7K
gr9yIux8e4PysKweaLpdc81MfUiwCb5b8LcV75w0EPJ4l7/Hdo3167OqaAK7e/IwSHP1cJOHgEuE
skUG7dqwtxUQf7qGbiOqB1gMNcx3+esBNCYs14vLn7OJ7B2vjhT0Nc69IcSM0tpKuhcy59wVEW5T
v567C3OFpl8jPt4s0ppxhdaa52yeT4EFgfti5h94AsAJtMmW4sZwDvRy18ptWBxTeqd2/I3G4O9D
nWHwDOzNcTzL7yHfJ+1zXL+W/oS/CSO9txl1jpe3L4JQ3dWMfx0kSxgxU5jsG1Wf5E33PZkYskLp
m+zofqpsPuSWh4bx0aUJs4cegl3PqMn18aJibjgG3zAUO1y7TNQ3D0UR4Ce1R1pg6LPXfiuCDCVx
rnOM6xAOQ/XWXNI0GxAE6C1duJOIH532szPRs0cvYY8tfgVdGOFXtUvCi1thZ4w+FN6IpmZs52ey
bcB2Fh+qdRoco+FvDD1sbHepCSMQCE9NhE22NRjIpnNdSjDo/1kJ2XSUEfB/D5xoJvoSMAeVYQuF
oMmaTScoG1SLifz00PcdK3JAdoZtAZnV+xS9edkO93gLxHAUO9qxrAI1iU5FfDYJusBX3wIHiv03
x2ElggbkwEYT274wn5GZeTSBiGGrRn1XW+wYbZgJ4NuNu2tAE9vpS8jfKDMBxQ0oiAwbvPZlqFHK
wekaQtzB0qvZ9ffCLpHIZv1PWxD0GYzdRzSCTYRWtc37/jNr4OFaHUwZFW9ysPTUAGqw523tVfT4
lAA+68HG3JjXtaj/JyN5kjUyu9iXv9IJoogk5K4x8mPUR2c3liCYEcYzPTGHU1g+icE5aWibTgkp
vsnEIjvk9JJf/fTjUYLkSb2SMxZidbStEAKkFcdM2aLXSRzzvm4bPCcGGCdNdDRk/uTqsaG4GxAN
YXFRDy1+DBqUoUi2npOgDgrwPM4TnHejAX+dKjnPQ3CuS78jPRSLoGTy38u84pi1cIvJGb6k1DAw
JwH4AuTw7UCYFabHrgR8yrSx177N4Ep1uImFKZpYnzpTp4k4206OvsLUFs0bjm/KKz4lHBWKrF0m
2M5zJEh9NsEJZ2TdKSbTKDfzXZIgMRjqOvz0RqpJCAGjE6Q4tTp4AQioFriPRy7tUSFEvhtDtFV1
ztPQvYQO669roYUhzXjTOsYGVLbfQVj9KeL00Gj10Yls2LcpeFVi5rsZfX1hTfheCG9rQXGvB0LI
TOexs+VW+tmvRL/LKQB5MRbsimwQTzOaDWHuAQoMd8kSElBYPNiudXZM+4sBifNQywptIUrmpPb4
iCK6P9r4cB06mDjrWFx0EFEEBfh8ZHP2DDd6UObWIynE9zj4fJau9hu9Tg1xJn42wF4OK+sKsNlQ
PTpABlZWUa4Kl9cTZsYHh7puhGQ+TtlhBwkLeHxHP/AVkrPni/ds+cZy+R9LUMksMJO1D44FkWj6
DpLid1AGX8nkNEcnJystxoUDyeRUDxU0Lyq+Bq/UlTuPZ3OKf7DBxUGp0zCxQn/jWxBOPMdsWBxQ
s3G/SYb2U5n+dzA6l6Tcpks+AuihT+XFKquG6qcjkRRhiQ5lD7s4e7empWVoaIcCBn6Z/eSZDsVc
N1z8hjrDKmFSTOFyOON963FwlG1L34jwhTOSnQxqWJdOS8jaS9vCmlvmMlUMA7ZFxS1CeBe1WmLT
hurkNGIkMBkhn+cyikJLcZWCcGtwAVCL0gQitZ2OgEscR0yLpF4/5LgKKlx/AmZO0U4oHK/bzPgZ
LUXP42AIEuIvGGb8b12AsEv6DMOL6nfQ+MRXSHiMvoEFgt++9KYA4auZetkADrKIHXJ1ok0CU3WY
YYqG9TLwKvF1HLLf7eiuwqn96Kf8w2qC99Cy31517v/JsqE+Cds9m43/EbsFo9mZCmhIe2bxwcNU
eY8u4yKi8CAuAvltkzL4Ic3kq9CwcskhtTsaW4vwOwcig9BVwfAUz9K4+MhVReIcY6vCjPhZZ9yH
xfwUd/tydDcDY7AaDF8Mob5Pl7ebO4SY2LF9aFOq/onJbGJg7V+5z45d74N+NTpUkF0uxgdV7kO7
pq02KXVqerAy838CjMVdr9pHf4PCstazjfuBpkLNC4WNiwJYh07gxscc6esdnP5gxDkgbrEqKDzm
np4qH1RVUhNiqB/E3u/OR/OxMxlPsfnBaPP85q9RBiEF5TjjuUwIhcRHwys1jiCe3mRd+VjQcIoY
Fhu2lrP1Gtn6OHbhr4QIt96mL/WgHmHODA3S0R+ypiVkX/vyp+K+kv1f3cNfDo+iYP+osj8YdOYG
vXttoju1JGKhJM8ebJPCO3TmpzEE4RpaOm7Z/Roti+lyVZDbStBUjEFhGA/lCtaE2qXA6VAex7uL
Hd+T1ktp2/0AiG/9tP41DNvATt7iyupwf4BX5NgNnOdQ4FQPlyASECPTHII8OsVNxmjJbDmcGvXR
+2F4z+5EoA7jMpR3E0Yaiw1b9KzaAPMMpSkHmWAqgT4nQJhUmCSRKlxumpYSVzQRWLqxrybzb0yJ
6pgtisHEOVU5c1PDxiYxttmjBg5ychXxyLBJhKYl8AxzRW1iE3DhQfeL3oXCgrns8WAwMKCUOSh5
3RDmPNvZB3cHR99gwgCKY1MMr0kyf2Z6vnrD8NckFSsf8mMX2dA52PTsmiM3NLNPPy+rpyCA4znb
Lg4e83w/UPO71via5MZD5zC6zGz6FjeU6tFRbOE+C4gTLlhsVFF42BaQIJIvL/fGO1PBUtJslSMD
mnshYP2NYX7wCxQ2qZjV8/KV7fe0UVU57pvCrvEMDUH0YQNMMwe4KxFnVw22YUbg/ETovYxe5qtK
BMMm9Lsl9ZMLfnRlMshzWDWb0u3Ml2Gos3Mn2uc+VqNJrnDUnL1+ElfPhN+VoQRd+crf9k48fqom
fetCr/wbq59amxs355HqSy94KthpN21si5UBa39qTf8xMXJv6UgdfPDYNBgf/u/F6e3HKmUrt/yc
gb5dYjSosu/eX7yVWz/8brzFQfysBc2fr8zgmkdo5Qalk189LrR6jKZ3gqQfzQbk09EMLF0hYBKW
lenvrTh+1X5/pnwpD9r2vXNREzjMWmbi4To8muYsd2FLO9VnJIhEo0ShRU1lVTGyD2YmbZHimCmt
8CkUDkSKvsKwsQqnpY6+jLnPYZxjdhH6dfbk5Oi14plsT1X03xYwV1P5wWvVIKebVOVAVTBA9Mph
JrQbGpQZ0WosL2A2HBMTVqYD6/Q18f3pA+4A5DBS3sz5Gqccwcobxks8mSSZddI5QIuyT3FrAUJO
WYjkRkXM7QOSlqiJmalYr03Qu9csdv8EtRtvWwev7aJvQSPaXnxnjhNcjQgxNXgupEEqsKfbvSMk
6lJUgQQddf9M7YQLkp1L4G4asKQdrc2cc5brWPlnFb+UTYE53piK/GkuRuPV9DDpzh1r3aY5NhKw
UA6EbJ0je66P1Tg1MJUQiA2tabzNbFBMZOvi6MoSV/XYIyqDUFPR6GnV1eG4NipSfwanBOrtloyB
yuizjacrUq0yRNBdEJBzkxb7cc5fAPyzt7JOxyVGnfY0MvLTVL6wotzHxG3dxzabAalpneqeY7AK
5hDyEhdXLPPONM0eTLcuT9RxAGlsm7AUxLcHwz6AbrL3q5hhtiADlpedPjgT0+kGYuQ02DUx4Uyk
PLRakopwFJiSVauwi+tnGdAOV/b19kXrkXueNu4PQkfSoCeoit4AbJO8DdkwfThDsmo8Ux28qOcW
O1bQPDQc8PsGFPV2e7CKsgA/yz7dTokn7itW2TGbvqzesV5V177JRq5zwSRI+CTbd5G+5htDa6rN
KGk5MEjZtioHzlAcmgTYjMGpUDxSqi72jYEwOe0okLw+GH3Sm3GbLhN1mBo+biJEpeEkZ6seknNY
ly2SteWZk2NTrs0hP+ToguXc+VhNdFfHL//CS+CIDHJI33qcovc8FRcmvdNTEbtAKobvvS5yvH5s
TWpr43S7q7HZQ2M34pfe6EgP6nrvwZiZbDeQlo71BI+nLXaUHr+qqZhf55ZggBTqWViM/kfpf1O+
9q9dMR4GpZJ11I/BYYC219dRtrZxhAdLVqBXy4MSgVeYk5mXqwgcJ2xg+FeW+VhD1sgby98EMx9M
on0YBC6u6lHVf7eDzn+7kXoPfQve2ZggSEXqSVwz1c3QnKeIukSN9EJ95c5biDv+xhZJwXMfivo4
2tm7P6K/aAprWNHKOA/oa8prAgg2ZO2LZ9nVs7aQZtqRN16K3qYpFpqJvZvkZGNk/szWA29aOuMl
b0HrkYK0j4i4rHvX6LKtlQEHyUG6sOFMknZs61iPtXqelt8w1SOTBdvCkKZhGLFcWoqsbaOMd9O1
GrKsWqbcy58Cazo1aViAOIZQlyVGaqVFHsQ8epjScb3XHlDyUEf6mFE9eWw526HwcADrc0pYKDGZ
r6hFpvEllFqvfeipD4kBc6Fr2EJCWzwtfodZIRH2LZdWkczVSybsMQLAs2Pw2/TgE3xD+y2HqHo1
xrRaK1lvOhyjj5MwiemFY+c6BVHraTzvaocXN8D6eNYRvjODLP4MwV/BTnhldJsdPBgfd6lEDd3I
+hfK+ZWfK7zCu0ievHlqMFqoX7RXYZvlNMZn5oeMet3x0k/1r2SSNSxQQsMTNwRtTBRwdKTm4qEp
IRtkUVVitRC0KzW7xdawejorF9ipNmu1q2OCeOaA1AldV8mFU1A88frfrG4yGb138aaiBX6iuyAJ
bigkLWpsbaRFk28oe9pmxIAD2mWwReOYCMWspeBKyR1zEvM8Y6n6lOZU7WYb661XYxcjE1i9XR6E
ZFyI/hF1S3CoNeRF13SSh8Fv3UtQlc3GoIy/62dN5s4U5QREzjnKq1ri3doSXZqE6KdyNw9Ot0va
Ie+SHYTmvCbn77YWsgqoeaY8VX5wuH2XYTf42wDDaAsrzNkEBzWl0VxvF3QtFjORRYULzB4J6zXR
C59CKCJl4bEZXfmmaoq30I3KXeJEDIfilOmloHKzbBjwdtiZ+EUmkNgSDDwm1dC2RoReOHP1oDxe
XG+NDRrC8TmpvOmorGIvCj08pTXApi7ba1DIcmdGsH7S1uc47+CIdtUaR4OGTMc42oUyM7+FAxUq
jN+k425D5StYd2m3dfpk3IVOd9EtAU2dX/8y5xw+V7fDVjnYyRHzhjD+Y3hWuKtEhZYR9sgl8jOk
LzPvM3e9j6l/9GKzxvRK2f8u3lg8yazFdUzE9oaW8HNwQc8dctk/G5RNlmlM3/NE8qVSalW7vXyX
iwHcXFbDMa/9+q3HwRQjpF60+V5ZqGjc5RIO+WsUe3jwDrW/dzEN2N/+JFrho7upsu0U4EYddvAW
wQb/XYqxRpCaZtFfz7fmkycOiMC2pi++5NihKsX+kRUbG4clYwRio0MuCJd6GpwjyBuw/7DAEtmM
4eX/bSqUwGSIZQ6dcNEvjjIGHoOjKfb/DhMPdykM8rZ5MMN18oI6ObhhytgmBMTCboHGLLF6ebAC
Wx7w2JSH25dhlsSb2srARorqqJaLyOIM7C6GUBnl3QAHx33sqxLF09LwBUJ5SM5BaZTXe8cEPiFh
8gJdmIOhMJxAY9wMNjI2vNOyciaSRVTjEa3ESLCFj6TGDT3oM3WHyJj4g57tem3gluk6CqS+MNwn
G4/y5QvwnfYa9X2z1WGfrCp73FW+2x5vxacWswM7D94Sy3mB43OCIpdSuOz5cKv2GpsuAVjAT27Q
YOQ2l5g0jFhHdKWTvJdeBtuAOnkDct5W8AUdgfNZFaI7u31pYLy965v8XLW8SDwpqSmWu0ZP+f8v
//4O9Z3Tanjrk8B/ZsCmsRmz7TwjrLOHdr67lU0z/cEjmxvVKyOfDksM3K7xqMkl7n9QRK1XCfzF
SyLt3i+aneJYfi3HYVExqENpdJcQTtqmzSvnzc3leMhIrjqGLkqLHsdMkfm85WzCmTlF8dZ38d7r
QqrgcgCtTuIC18Eg/uHHq7vUg2+au4IDJm3YmKYIs3+cbO+MDFP9UfbbVtfNOfWwfM7s6JREhO6R
oCL2pYIA6LdXPU846wZWzRi7ri+Wzmzs6TE45ouAnYCiyPjSRdlsZ9HxDEJf+yzd9Djr6iFpgxzZ
TyFfY0UEq2N5TxBgQeIjZjm9wnUmaj2Cl4rFbUrO/rYyPATbFjJVIbPxWTgMCF0nwVQsREamksE+
DxmqkbA9O37GGeZlHPkST742dbqX2Ok2RuFZl6GDVmH2dbX5t/OYPU8d0p82ih7TUBgrV7fxts9N
JloGaIrStfEYDKbxaLhDsJuy+nfb0KX41BEv3QQAb5tedrSUYSFOVOxDgnojjcK9HWM/HOzddEqe
bhVnKbGuBNkxUQnRPo/cuduJ7UrZPGT9iCq/8hbjet7Sg2X2V5AghilBTne+SKjUhELBAgdczzqA
7i6aMNyaSh3itIQzWGdENML+TDLXPBazxGAws0nmG8hVq5YvOfemR3+Wr0FNHk3X4aeULZ7RyskH
Mogc/z5K+xyPgk5B6xY4frR2nmOqjGUDOQlMO805RRphM7wTo5+VeImO307DkLWdFrOHpeKX7Syw
WM5+rEKGZ1FDr77d+ES0vwuhzpbdGAcRR9TYDvSsYeGQI10z8RlNU43+3in5CMZpEe/d3rBqJxRO
y9ba/9/+agXyoxcB3BJNiV9KTFHnsFm0Ih4mLJF5iM3w1GkMkW71gLs49Ljg5PdtHJtHL5vQkfvM
Np1eJKT91fXwYMTxRVQdASHONp6aEsMIehGti7+w+cKtQe0FRpLamzDMc+5eZJbHohnXU4nZRzHX
f/9bC3appCBsu7fEx9S5ABk8BiZNV2ZpeW+3FtLXzmWqWlJMBLMdEFQu8rXvYNpjtT0ZqRGmSXEd
0lLTYW0aHuf9aHvevUJF4KYKKa6dPXiqRaiRMHOI7B6XRyxyETKJbhOn85kes7uYGSKEMuc2RJAH
SKZURCxbxj6aoi+8SqGP5nH9lOjs5I+EUcUcwPfdiP93vqgzm/Fkmyy+scjaL8kUvUfaT41tviAr
z54ShCqLoWjg14jJuxrH+Jpc+nla53bgELxhhiQMKSab2AR3YC5PmLP9img+vUDXWPi3CEEzf8Cx
C16q6YfytcI+mpoq9jelSYiHAo5Ft004C9iYik3qjDJwwLNzixVR2tN4MSi4k1yx0GMqkjtpFsCf
tiT6yaJKvcEWJsMjrzQfc1fCFmXcs7O9xeW9iayDndrmoWsttEeVTomVn8Vy+tMzRO3rHERnlaIr
+PdToBIfY1oUl0bzbzNbKkut006x1WhyUTrxsk0PQm3YKfsERLlKTQiQA9Dl6l97V3Xw+24Lfka9
sAcG2sUNO6iyY+f+32PfyPFeTr3ap1C4/zXU+JHQfCb57namtHww63LxGrTvwhEtT2XFw6WOYYNZ
cf+R5I3iwMLybopMXKWtpybzSDYBGaQVH+EWZ+1I6gqm4c7S+EcixXOLSRKNF6EhYTG5u47j0bVt
dfKjJrq4UB06I8hO4+SWJ9MIlb2F9Vnt8e4fHx2DpKV/JW49p+9xWL/+W84YF+BV0xAj21c2eXWW
+wqTmxRFjup/x7qJFfGYiH5jWAaRqZmbY1fg2g8mmBmRsXWzBzY5wlUvt01HoXtry8f+dc7wSBz7
J060+immG3k0p2BvN4StTbn9SVJdhD3swBqpG/WYKdicWY9dQmizxsO43rnDzFzGROcY4lJgLUeQ
Z/UEmhKrkPU8Sl6Z7gfWG8PuQJ5oCQU7cmPtw3i231UBaOxPu6rIcow7DfNodjHaKbw+MViBxAf9
ADoOPwymAOhMd9y3WXu4NRdGHhz/nUtOQEmPGHE96r67ThXE09v3Nvb4PvUJgIUzeE8Dg8jbuXy7
+D3MYzlhl+5n7tt/axBrspn/zAohaWuLYxiwewQe7rf/dve5hCjcF9FECB87UeSYH1HU9c9Oll7+
3Tpr2Nyq1v/Wr7MturUaVVkfFRPc0e7EsVv+89ulHhx61yWa0nHS8QiHi6rOg2A5R5V+uP0d1jhy
G8XZJWVfPoN81OukZVJ7gyJk5yF8BHRY2FG8OF8wJ7dHZgRy0tYud6k/jMoVGzuOUQl05bku4vzJ
KsP0GrYQcOmVvawv3oRDeRnlbYt9bE8x7TApBiDCHlO8FxpGudsVqPEM6bU7d2Jgg5UVLog4Xkw5
WatjGB7+FdmJxq504pGtlfFilLOzF6XO3tj0vVU+hmQ3a4tZSa2sbRAyY21m+zPoBYr3QgcC04k8
3Tlpx+BVt4+JZsCQTbU85hXsCZ/R0To19TUKu++Madt5sBB4NI6ZfzUNdjg107Z8ImW6FHqXKH/x
0fG/CoQWjEDphW4AI0UiSYpQ6g66bI63zr6DxXMrcpiqDGtCTMKNiRhgO4PtrHhM2S/z1ACwCam8
HdWfNCDwRpUGUZ7Ll8KSF9Un0ylUXQ+vTeK8HDeSAA6V78Ki8TdjiTjXk1IdWiM5GzHIiQ5L/7Hw
TOvqCP1cWd7ApJjiHfgnA8sWw6nBqzxmYzuGQ3GNcci6Rpgm13Mkj6XoQ2KhGwxWlklBo5HAxgul
xbYj9y7Wo4OHCEV+PbcgQPelJq+ijRymJhimEUNV/bo94VSuI7YCCkO7DNJXvoiZloUT9X/CyrCf
jSqE1axiD6KuD7uyYwR4fzvOZ6fDSCpBflRWPkyRRRts54Gzvj2XlvL/MvpGRlzWwbZWaEBLIkTP
VuAcHLywMH+uIZ97cI9duzHxgyvk0Zgw0rO1z9TPVj2hhpRFhZrD3W0921MNFXOJBo2yLNsprGrm
JCz2CfrzYzTBkak86qASWcyug/vq21V0+IdKm+5UP5Qm2maVjYzi7egrqWT2ZoWwk1QNyd/y4frc
UNcA8p01hUuWjLekisH+Yefx9wwrSA6TzNcp+fAkC61uBQY9fijqx1VhoXdsQ7WWU2efjLD8belJ
cxTw0WCedp4LpTewiuuNST9+OKV2758AY2gWwosUarra6A0YhS+qJEbUq0oh7rJvm2gxzOnaGPCD
B6IeL6r5HRmy2LaTCePUgOJWI7MkzA+ab6uncw7iha7OpuE1he0RDW+lRBbkXzTz+dUzxGeajsaD
yt16P2O5nrhR8Oi0ahdqmb8UDYyuoHtmqnotJFErrFS8/JDaX0Xo488cGf1jVPfDiWnwFUnHRFzY
8rvyQLQQm4W3qdIA8bUYoYdlsG3zIaAwnJM8wWgNCvS8ADrdgu/c/uRZULUSy7mEI+RsWmXUNb2F
4iWsLbkuR8his0f+BG04Qwfwac5dtjhX5luRFv79MCK6aZb2qk1G8gWASaD16qUgNJaCcG55SwTa
jAPe0GLBpcAqhrvbN6rMzS5ZrIgKMr7cvmbNDEBDIVqz/xxgdcWCGDQoh11GxE0HDkJLSPvVKu40
7g8KzNKumNlVJJ3HOjoDosIFzuPpYgsXP6Oy5dQEZ0YWKwgQ9mxY0r6gy7fEupdaIUmj67BKDxXc
v5tWlN6DNUGNioRvHeOpXgC7FzuymrNSJDpaYdbfa+MxopT5m3nld9BSWFBwepuxy8mEtn2kRw0p
VM1Q7Hzh4MvMy7sL+5KJI+DoerD9Gn1Uz0YtyGYUkT5UQ2piKKWj02CzahK2HqulfXWLB4tk3Mc5
8xAkTH56jwmbeg6QbzFxu5s898dD+0N9JfAIYhFvhBu1eyZiOPyEmtxfn9TpW4GRBFN+lMV/PljR
BuKPvfgARIV56NlX6GQgzDJp7HZG37wZQz5/G0leX3UpYVssDVHuJWLf+A9lr5YxsoJLtNBGDLvw
sQ8IsJQnU0FPw3jy9bjrgQ9wMif9xAOeuacSL/FQ69RbllLM1z59oGtXZIKD4q+dgHRVJiz9xqsA
HNwag5+yT/R1ioPnfiSBLh6ZV3iEdhdZXwNxI/b2db5FUz9eUNlXpy4o+udByY0zWubWXE49SMzd
rnHVPnG56QBo8lINHYMgi6pfdsO9im+O/q99rf1NgYkJGXBYycMiuMu7Mt6hDdSMZy0CNrApL4s4
Prvo16uy9ug1wXRql7htDshg54W/2Hrb9e2/ajpIZG5MzORUi+TEG0EOWn5Zcw/alfKLC07sfWxJ
79LEVU+ul/sB0pu91kxWDJUk91000C3gBkjpCn/egw55G4WMLkyWqIy6rZEQYyFqD6tzm8AtVEpG
aKiDzqzyNDkEVBTY8so+b+9uH6nk0WMi7vzVtWnSuzMQy4nOozvDe4782ObRbzGZYjqETi5PqgOG
j5+mAfLtaTEeSaFgP5X0xhUx4kXlgJeRniaLHK2/ne1FBAXRLJD1hUk3v3ZTRyzFYB8CZTtn0/Gv
BeQ40pcb61Q4eHPeXlNZtDhSenQAdB7y0c2Qt8xLsyoXA/+xdLHvkLV5lCQP+yqbD2QpwHFtcII0
0nUTQxdVVLvvLW6NZF2qfSYbe2tUDm+rrEdS28me1B5mLPddbjcr3zVavDqt4k6mebhN8CLZRsOi
MF5mpmEr000b0ihajasv2fwPHbthYm6ghq0YnlOnv05d1BEcCnR6WL40UVrNpUTeN46wtbrF77Ou
Otw18dNwKo4VNXRvGjh7IZD4O5hnnMsmNl1TjrdJzjO91w3MWd8SwU4b4CxLazMMGKT1c1/C7yc1
jSVtvRa6ZebfqwPHmSS2wTJ2toWWurMY4wmQTPQIIZsJ/YSU4lQZMTmLy5SiothHGls2GOTDqR+A
6mEhBI99AGGcGEcbJ+YBsht+Zk4p7W25nHQjRqiCydKhl6F1UI7boNDGLjptJ9iw3WxuOb+7c0N1
8Wa5bGytgpTudFF0ctDKjpTV90rg6ZlmJfsMXGEz+am0QtZDRtqG2qck2rvJNgRPcXY1HnEnEEc3
Zj0DEETQw+0gzfdFbez7xMsv/UJTKQz7tzFLWkoxv3uWkW0LJJ9sCgGxXB5WMKOXXtG+ky3r8U3m
EomZtPllSq3tkFbZh+7UpnadEAWh8YrQE3q5R0jvMLdH9g2Q9OgbmwQABWpNygfofAExOEmJvkub
e8yy2sOEGfF9aMPanFp5dcvA2xQ5duAzxrlpUX3FnnEOQMgAzJLnwvSib5ewC1sM93Y6E5LAwBCm
+c9CT9nUKiAezRif0XqJvSurq5/Dqhflq+PFuGn7TrN1Mfe/HwtVbWNCEcmohPG+zBBC1xLfAXwM
tHCBBgejJjb0sE0jyN44fTEyXjZTXY7R1llGGW0+7ovcF5QZmKBEWtGnKD/c+FFpIIwn3kv2h8Km
525B4OqR9RNcm2W+2ZQmZ6iwCBTn5kzLbUoS8Tda5nK3i7barU0iiU5r/RnDmsSCHa3LbNpgWdZo
c/ctiQQDe1mHEs1TNqdBx4B5Gs2vzDOAPMJ6+lBThNmv5+rV7bGqqkKcYEuAhvJWJ+2+GKz3E1Sr
/aygBHm5xs0C6exBLsNRkp2HPUUxYzv31Kv8vu27ARyu3/e9Fx1FX306c4TZ1VC5aykARttWO2s0
bM3jrbjr8YS+dER+2VgNP5fYSG9HKo+HeNL24+1IsckUfQjdAN5EZf3iI1praAKdHs1n04GiPdDD
wvY1SJpHM75u5pTQG0zcj7UzBtAwUpzNIVEz3mqIV5CQi+qsn756n9ypJqH7aAx325WFuW+Fc8FD
LXqUA/Sy2wdQNqb7nP8PY2e23DiSpelXScvrQTV2wMe66kLcKVKiJFKK0A1MsQg7HPv29PM5Iqen
sromZ8zSwkxJiiI293P+8y8Tm7sfjtsA/O0LnHnpNI+eh6Bm6fRsKEYnkdUtk1PqG3N4tQOr3Lt5
3B7N0Qf2pa7WCBRf59AGVq3WNsegQcjnyM1giuY9dJhlsshgr5dZ/jnMh27nwJp3tACkb6n0pmhc
2cBQ60Jh9uDipMEofCCLa+wl1IzeyH4OfLGaJxpp7nJShmFgaa3lNBw7M3rS52g36KaOL15AjHQs
73+BFDN6GH/UcDQHFdPtqPk6iPBVn77XdfLVGF1snlTvwFIeHPOMCDXAKegi8+TsLO3HoOOePpK3
O/sUPwXYP82xV++sFoevMiufhizF+QXCAdOVCHa5YhAk4xzeY8wKgquIgVrcpFe7mN8iDfEo/Ika
ff9A2z+Y9DfL4tqdBVpxmJaYdAWV9SZmIAnuUOUQ2TDuvTeEp8P93GtZkH9A4oMU2gOmu/KjTOMN
yKx3J6rqsR6L8k2xQwxP2Ofl+tU45XoW8cKzOzo7e37WRcPqyAZNe8gS0mn61vfm4NKkhvcMAsjH
toPcSQdpOayw+X4ALd2lM3YulSixp6jRKzVZjNnpDHnWjiB6LqdQN6jfgZ4BNbOgAgtFOgUxFQNt
Fg3NTvF4EbAJLC8fmUqQp5VNM+6h3SwuXpgzGpK4o/StiXecLzeTF5SHLNLw7sUIcrfU1akfYioy
oXLSrKA4uvP3ULPSX41eWlXryTa1a2RjFmr2hr+rvP45r6T/GMUuabc5zjLJt7rwh7OoEJ/PNZwx
AB+qNHjRuMhO+TYMY9Tvnd/cRyU1mQTFuVRQyXrdiK6mSUUHaegcOdLeQ+CCxZ/ppLNVrC++TbxB
DWvzGc/68dSE/TfchocVjqrzfdIn2r2lHzrLHLYMs3S0HZwUhQJqY5tdyInjLyOLs7t1rDbYvqMd
l9GQ7WLF+RhQK81dMn7z3S8URf518kIuQuA8xgGzJ13X6n059FxXcARyQfGlK6SH7Eg975AzCDUj
FCZwUgKGQngHTufv3BlXvW7Qp23g5wZs0KvZZcDHqZmiu8W+ARDAd/21pOnGjpWCF/gH0cXSxIY+
4mTXkOKx8AyCwS1wq5C7O8wFIwvFXI8wmbwfaqAwUFsG/UZIfIET1q9xIue9NpDYA2Ptfpyq4D6O
ul1iy2MPdcjeKwpjY3KP9/MsHvVRDqcuHbadGlA4YVtvQgNGvKiMdi+19GKnaAKXp8Uu+8tgDOO9
SdrtVh90DPJsxAZRMm4boOh89RbmyJ+dNhufQjdrocphGJ1V+rEc5DdjCLPHGFdJFeq73NEdgaz3
TsGMt8ZHWsLi2HtSnbVmwBFZVVWAIMqlpz1UUThcuyYP13XTv3usAOsiHV+LGBfRydTyddYmypTV
rY/LrbxsZKGZldueDmLZLFJQwGwBp9BUvmaa/3WeBy6IBUvsNWMUrIoWvYdtyzyByB21V0o/mU+W
Od0b5SxeSzIuoY5t6wmtkppkLgAZ6OLbAjbOInLWuVMgJg8SRNKRUW4AhFhxewN2KTE8+wK1wSZN
e3dVRiy0y1CoSCE3+WNu7sZEJOQ3aHxwBGTddLgQuS0++5o50EjnJrexnN4F8A1au+3SumhTKVdt
Rd25LOl0LN6j7XnPrUeQlOZPq0SvHzz4LwesfuoTuSn4rDAxqPA9c7BOutEvQuRTDVXTclOKoRvv
l8vdWGa2xv/OedF+JJkDZbfAG9xwwRrw/996ehPsTRftVJaQpELpS38mcIRtTV9bZ7Eg9sJp3w0S
1tb+mLnrwOzEvW69W7NLanSAqisDqjiKCUGVbaI1cxqdhDbGHWu01ymUMYVH6Hj9iARm/ETA5imF
bl1lHpb2ebyXivanCUFz7cXEfFiY3E0AgYw0+uJek21910UuPXIhfrWpju+ZF+AMBDghxTdi54CI
CU+DkLhn8KvhbQBlGfx41HHp9sv0UsY138aT7YHnclrZTvjC9lepIiK+b535Y7AwJJ6lVj5NYxQ+
WBLa9S/Yo+hq7IK1oXqZBllsIzhWrxa4f2KUTBWjKD7ZfXL+NaBJbRSjGlluie6PxygwAvwofFBj
x6oeuOWql6Y21IgVPZy6UoYeD49QiIgTDNvm1AfTpxyIbZgQ4T+LUb85+ay/za7GJB4yet8pImMW
fDgUdv3o9uey951znJJVMBgwYDTHeMhIABj6awe788vcE4EyQta6W8gvXImrwBaPP+6AI434V5mG
cfM7IAdGboj3BOy+JHZyvGkE6SxW+SDw+k0nHaRN7cBM+HYiS4bHockn+LBjcAU8gME+kNhMt5Ev
yJ9joIWPO/GrmGCuKM7pgw6h6GXgeSCQsPwy2HCZUAtQbHimKoWtun3OsRE2UwRuSQG/vGs0B0sD
kaBctrD+B23fpjbS4mzy2qMskeQvWyYMQ0xmvQiDDF3HQY9QkABbzth6o5Pq2CxSJPMOFIY4LOf9
0I6YsfviNdaGLxCZN7ACyEIaZ/8+WN5Vycpmk6PAITDhJfKHWxhiOoCjh/OSxNkKuxXGR12GbNdr
xsNYaF+tvmdeTgECuYQDGmHF7YsGBSpzcJQQLuT1iiwmOVcVdvG6fvDHhOke6Aos7vSxbBDEZ7P3
UiLUqcdxep6M6hSm5GU6Heytsh2s7VIFF2Sal1BDibkDlZnlRxRGRzO0sXmIcwxeO78/UsNkNLAH
Dc70pO7qFg8ETBQqRbhqEvNBDxv3UNkgX64H5WPZ1drMfdCG8CFmRIv/cA5hWtVVdRgxZxmsjZpo
PBYNBTR0ZLHWtM/MJTgpFnODJdqAg5YbHPsMvo6l299k5WSHooUxbSV6+KXMOyAKrNU0R7xWdjQf
AyxfMHgmimQhTuJTnKxpKn9kvnLnAg2+Fpb2OTDkdRvTxVUPD+inxpzlm+y09Bg1za0WyCPT2bTe
utKHtz+2KA11C8sZVaYuZcOyPmqCgfIso3zjRL72mjYWSL4Z7X493JbETQP0/4ymBD1roGPyoyY7
lUXxJ0IcHtlv071vQ/FbWh2CxhBn5b4BnZ7jy0wM4CBpCj9GbpbjLVt0XrqeAkIol9bPMPOPmmM4
FDCECh5PI02ntT7G1VcBX/buDGAjnyGVQ0pykLr+KhtkppFZmgzmc2K0h7pGDo772XTkqdzO/mif
Ciqz7XKz1bVHZEcPT2wmR2sw8InCxeixlWkCqYZ9yAyHeTur6biM3R/L2XFr4OUMysyzPahoToci
cOHHAu2Uv5AgF7ItHHsidZb1uklIeP2FeEsRM7hwWusGi725S8hqBHIxHppQ8w7Q8XoARnRTaPJU
zwLLLkdNHYNB+YPY6hWuBa6ZpadxLOy9iY/eI3TgaYObVXyflpdai5znNGKK7rX+g2G2eD963+vC
JMppxIE5r7EnGVzUwLHw1/7kkjGZt08xY4f9MomFsHaoqyehjRds3qb3Oq5e8Z06UXGVX82yhJuZ
OtC2q5xODU+Z2kmDG5pDxvuExIMfosQavO7YTEVBjSlrTEsZOwiyS/PZyb8EaMb0MDu1AhZO1XvI
JNBSbsuunN4Rytc9BOogBf5I0AfuhrnXnsIE+BLjs6ZztE1pBT5TT9JD5hxjz86o7ctQ9+j1yopR
FFVU+FReBWHZ99hF2ne9KzinlVLElC9WOOXfrQ5pLMQWJY0mTIqFNDkut8KMj/29azGaN+YxexyB
CwgoiE9Vg/PTr/t9mCPtCCJJykKQ91sXDOmPrRqmZ76auawVPnAI+pbSgf07hw5jwQEqGSnXLjUR
5B0mDzjtnWeMM4562EGrjssAiQXWp8tQBPBRHqJEX7dRjwxXd7+4c5Y+l8JJnsnOeFIYej7FEv/F
Kji0fsR5KAwyaKz+LcTRccqjS5A8aWEeP3Yzir4sxcU9ttv9XJbWyreg0wgv6l9QiDQMoFCoZQY1
93KX/1reGADDYIYywyZyRYzdX7RoPAypnTw1cb2xCAp8XP6JYVS2HmmSDdD4JtfGaNvCx92Oc9sd
fa+Uh0GSrCJQH0GanE5LnyGrYF9IrTozLaPn0ieq9Dy0D3bN3LBv+uhmkK1nQHDpLVOCWVGxOSb5
9rJqQS6mQq5j4u136B0ts8ZCuNIRz082BIJe63e9Bvc8bjB51b2KGeWghCd5lOZvUSEvootScj+b
bWzAmi/jxLqlJZY3wZjBLsTKNkSq+oaKIF9XNhOcXPhPsWDAsyBKthDMbEMYRzCzaAzwELPCQD9M
7Mx8Ipa0RY/kkyJRu1fGtDKOrkVv3GyPxPMihhKzgkyaT7e6D81L6DsXNCH6Qt2HhPRA+sQ6NRrr
eYRysWf0muxbKwD+hCNeMvna0AS066jR/Ocwa4nNEAMUL0SVd5GPMcdkg+B0VlSsMEoRrw0mLZ2K
YGu88uYK3zg70rIwJI097zik45OBi9FDjVFmqxkhfJ8I+ykTmE8I/JhrpskgNN+meERCg6/EgnGj
jMLPrMA9fbJbzJUGkKIoFt45iq3y/Efb5nnmcWr8VyGG8K1xynFNN8m22pAaN80zxr9tQ6uJouqQ
s3jTTkAgrgXjNzIwkooE1qq6N1LjLC2djDMTMSepT/thxkrSIUoH42uBV3aOqaaaIiR0U6mHlssx
8S/w8NIC2O+vrJh4unW60590lc8GjQaEXUzxWsB95qGjshyjrFvbuTmdfj17C41o32ZMBERXRk9Z
DyGzoB9cAc/PuBaorIpS15/HJIiORVe8pcUcHYIq+cbRRC9Qidq7PjHwLnG98tUDb96M2givvacW
0LuWxFUzQWriT86L21wyVfGVpAodNZ8gu6GOn33ySdRe4/S6fYJs0Dx5UV5vtDz+4aNYfWbnZzpo
6dkOk0L21UIG923sTmtsq5jTOAQiGH0+0z00GNg31XwPvRDPnTn6EiVz/t0W8lsY25wKVzG5J70n
iKXJ6/uuSu1T0ur3xkBQAqK++pvPqDePsk8rrbw3G9aJUyTuT2/SX9XEgTQ5Pz3kcfmU4SYe3p3h
2vf0VZyoAqb52qjZCVBaE8GO5dzKUDNBpDUpMV6z4ob2NaBsCzNVzyxxDSpCoKySyeXcpO49xK3q
MNaZ/9YPKYRlO4ze9U7Lj8LAYLrvDKz9+07xlWwDz8dYnsHRk3WuM8DnOUjICa2vvrJU7Ovc2Nij
2eO2bkRb1yaSp8Z5O2hw7epwQDiR9KH3MXyNaABm+HUT+56HLa+Row0K+5vF9PzeKtFBENeKBrit
znEf9I9ZE+PdVWjzH6VHrUERXUZ26J5ASUmW26FnxWEKpIlIpljuOxM+aKeb8Rdz8IGisjw9iz6e
33BRBeakcqY9X/dK/TGE3cltS4exOdKQNGVaBmnnRfeQh0iIpFdf6MWxtsG72j60IbBI76EIUaSo
n/o8L05FihqB1tR5lbBI167NlHGSQ4xRDJygAGG57XvaH9/ejeyTVK26GUPmtAwuTErDUsQvetz5
LzYBkXFET1TU+P056XiOyCCNTTQdVsSkObTA+a2uk/s8IvSrLgINT0keiKV9Sgg3RgQjMZrJ4/Bx
1M3x3DP5IvQ5r0+/QIgg+0gXOmHreGR0iOze7nJrL5O6u7f8nT51w6ZR6CPrM+ZQYfcL3sb6EBsK
PGqakfK27/ax1emPji1eZ0aor5HnD/cG2gM0zONjrXXdNYVtdDfIan4LU4EFA+/F7ZLecQw1GJ8N
5BsRFlA2G2vLNN/4msbAsV2un6aw/TorHuJgGdAAMVg8jl7TX1GwfLTQMzde1iDGdzrtdRww02bg
/tyTowDNHnlV3ZpP7PS4r8uM6XrexE8aZo0BKizu867GrE2am4AP7d1uhLWTH9KFPmCIGHPeGocN
0xPJo8hrNC9J9qX5Ad42njMIGb9wGGvOkLXk0jkDDpDv0ErtYDCQW6cDGsQIvvFWKPVf5DkSV5We
HSmtTZwWw/CZjeEb5RhC/qYaLy66ryzNyKTi9DkKhUvM9FNPUXbIeDDWYzY9L4PKuY3FQ5bJr4xe
hpM2eAzLCS7OHcwk+wlLzaB3Dxlk3QM6dFy15j0gQfZql0zP6z7vdwuEPJMQ0Xc6k8AsxUSqHfud
l3njSsoUI8qxkN8HnFiCOspfg675QhLAfOf0ZnpJfC0+I35zV6tidOxvIXY6BdsbXvtEePiVVZ3J
qyAgvG4ukd7Ay1U/ZTpJl9aYHe3JrDYsihmbNDZymtRfglEaN+hA7a5lnpcJI9/mMY7aEbFfE+Nn
smLHG2lNH8JU7lAwVZr+1utThZs6enGVvuTM0WvCLjnWG5cFsI/xo7/1NmTImuA7mMxP8EFBU4dr
zqwrHI5ZcWPYV8GYUcoYez3Mz3CuYh+e9QNmtGPAoPnR0bCB2Y/O56S9wD7euHC9wZjbuV01JcTj
FJczrK7AksaK+I/2PPo/V+ljUt/u9RrgbKycc1j8ND0UZ3zZiijasneebUCjDagM4EWP+UONsVub
+5ikeShj3CE6lhwGyyvFJfaUOdUSbix7yVgVv5JomzjavrZh2Ti1dB/m3OwPRtu9GAnIxGD7cC1q
760S+BHUBcFTM+08ymF2Ta+wsC4ftBU2J6vff/uPf/znf3wf/2f4U15khpFL0fzjP/n5uyynGkOb
9l9+/Mc5/k5vJz/b5df+621//qV/XGXOf3/5lv/rB6mv81+fy5//4+utP9qPP/2wKdq4nZ66n/X0
/LPpsnb5DhyIeuf/74u//Vw+5TqVP//++3csoVv1aWEsi9//eOnw4++/+8Zyon6dJ/Xxf7z28JHz
a9uPWv787dBkH8WP5l9/7Sf0vb//rrl/Mx3HtXTdcC3TFbpt/f7b8HN5yfubK0whhI/9vm96hu3/
/lvBohX9/XfX/JslGPgIYbqe48FA/P23RuINw0uGegkU3xGGpfOv/fv/Pv4/Xcj/c2F/K7r8ItHU
Nvw2f778db3V8Tm2w/TVdG2+oy8sT/iC179/PMdFyLuN/+H2duq6NrFQ1Db6ndK+NrOLxjds3zSk
MSvdDHF/j6uN5bVPJhsX7FuGC4pvBqWJnpvhEQni4RqpUEbuuU1WWiG3EBZhmGaorcpLqTsNqOn4
kYwQBEzoG+g86fWgnnpjOW5tGylST8Lh7IYPgYp67n5ONuhnk35Gg3/yRlwwahTxGnUasyg8LWWE
Z53L7K4WV1FjbZZPmE7GY3+o9Ox9NLNjrttvHXQj0+zvYoOxs6/I2g4OZMDv1FrR11avwrsgLN6N
VAIpu2hr+LR4+m419fmfbos/zvo/n2VTXa9/Pc2uKXzPd3Sunee4fz7NBRBgVvrkdc98wbtOZCfL
HyDpl3q/ClBirEUAQcybWjZ/IFhvNgDgi0/mtmDYtriqc5EITm6MeI6gMtSLlflWCM6sRrm6Sgy0
1v7Vq7QNTiDndiKcJxTKnqkMb2BlJ3poLkKMg1It0tWc400xWxXuM/5jXcFGGiIuvwPJFIEO3Gf1
LUst+57Nb27gXfsq+kz64NrF3g2ABmU78UrYas+y/WK24S2ofOqzGSVurGWb1GH5dS6d6kUbTJtw
2lMecRZw61SS6kiOksG2vTZmHXJiZORUrwSmU+GQiTgi8A9NNpn3WuaXPGHiHPr+hwAeRfsHutZy
IHaOCQ9cu3uaElCXFjGJmu75r2lJshQK8mvdcWHxH6NqLN7tQsegshrWI87lyDHdYd/4+VvXdfhZ
JxwLk3mcq5xuB2MqurPs7N1kOn+XDOCDFZiYw3cXafsVb5b3ToZnacrHbiguDueGBvKnVfjXolNO
k/LaEC/INePKgOHDp0z5RkPO+fGx7bYtfOp5c6MVDyEACMY/0bztpXcdETRrUXxZnipS498rFJqJ
Nn4Pm+KCPvdTr4IrbFZ75ZJi3AmyU0MIab6PaeOk0m96rq0Az7or4MX5WnuyVIqGzV2m7usC43Mz
g3phtDzQbg9dZvjmTCh3JtAr/I+M/WzLTzTQnAgidsAF9l0HsKaOpktZCfCTi/36rbHcAsGjt3NL
G/fC4DlvUuguANF+Hax0HUMZzeC4AdoISDLOouHU2mH8WRnpCdQJal383OvRFy14aSBCrZJc/1QH
oMVwG+1kYF8MdXRKyFBs2BBwmmA5NuFnVc4aLtPdSxYia0e6tjJtG+98VKFZjBR0Qpaf5saqdPjG
KRjqqusHMkHky3LvY2fK4lGRUDBiX2CVeCkYH8vRjU76/tfPu6//t8fdcQxPt10Y1o4pLLUc/NOq
amtQKuJOmqsmTdBoEOxchMWH8MnYnDERHyXW/DHcDoznJl3fm7Ag7pJxoP4v/IuUQNLxnHx4JGdF
otbunIhsOkZTHd6QsDQn+ew86ybPgYogmdqZp1s/YaRPuENvPZdxRv2BLaph/ETzVrAQ+xf1rtRL
qBxBWSIsSZnNfkWd/Z3pL3ZmmMgM5TytRJ8/jnSTMwb9prXuYUDlrXHqyvwjotRHfYBE1deObpp/
FIi38KX86WkGQhbzakaYHMQ6oVUtOq7W77U7jbE2+sR9wF135+nFazXjfjYrLhjHN/O9tISI9cKL
wS4M0quhXnTND1sdb+0Z08pwxx++j1otatTRuwwJ/vpSGbrzb66V5VmGMIRpsNep1//pWnHazHiO
fUaQpXkTHJc6TWA4pzKQmBz4tyHKoONAUbIxFSqTfFs1WDGkcjrr5XhV7xYzF2m0Uvy0sgjCb3vn
1Sae1QwaqPpuM9w2kkF/al76AVFiY2j2R1hwyvvYpoxMOVtGrW+8yXtq0urDkvbNFLycsrDHVfFt
1PB+k7jdlfLDcLC6SDV8kbzsw3N1pvRe/tFa3kGvSQ12uYdExdkbWZbwM8xX4Sg2UmVamGx3DBo7
2OU4xiT2YVCaFTOYzDvDNG8NjkLS6y/G4FxMnyNdXplj+QTvhGQesi+THD/xRNHmRnAvF0F4Ljjm
MJ3QnDEvC7kLC2lcRta1UPibyiEwz2aCqkW8rRvcizlN8CEJ5Uq9nQIm0G5wBHriEeeZIAUPm3Qb
VTcsJzFPmGNcLpgXUm9MqBDMb97ALZ8k5rytdFLaTBGk+zkyWfw75Htl+rXO0oe/vj08arB/2bgd
9g5uDsMSvs3Q7s93ByBJHGqVbqwsjw26AMF2/Es++Jd55hy5nfzmIy7GGkusmKqTHFuN2+Whk9zT
IVtuGaBQMY1bxgIgU/20vGjEPIVtwsVy5a31CY7VPQKd5Yd6J/gzd8WUf2gZf4IhlonHwQ5KPC6w
XfZRtvYtnsxbPGCpUnsX6WDNr0fNJTEIbNRTTlanca3VF5CTcetN/WRF3KBewwM8FhBYpKVtUfds
xoG/1Pa3tGKu3eYVD2zhH3Pzld/D6xo7oXUajxDa0WK08cEzCz5W4I4UTclhGLxDgawWCRofYvBP
H/BPgcdSXGukVnFbaxaxDm63j1jWXBa8icXPaI3bX18k8e8ukucYhq3qa88w7T9fJLQDDUdSm4Qk
9nCgAwwbLeOhNYj484oPKDsfpcl9hvZ21RLZszKg8AG13OcN+T5cPx5rK/tQK7N6vzHjyd3qxTbH
SmhnZWyP8eB/C5B/zBoVi6Oz0Bb8ApPZUxhrzB3eIEc+i6DjRR5LiHbc7uoaaEH6VVbjs7pWasEP
o4wH0nkuA+eSpMbJxQkgKJytOrsEdLDIu8MtFc6N6Snpk4Z9aQOMTumJe1zzkGPFbr03dSaojdpT
FLsMioTJghGRO38n1a3BxxZktRRDcvNZzQyHp7yQitsCSFISwcpuOvwsGm1a5UxJoSavKslKE2hc
3SLu3zVb+WKH/bmtG7JCJ58JgZ5+RZexooW4V9evKVyMZoyTJ4njtjs8XX39VrPXjZLlXKKJWLdA
hJnv3BhDyNVT1XMD/vVVt73/XlQ7TMcppYSwbd9Rzdo/r9ycwHAQBg5ueKResIh41ytUaHN5sXN5
oXG51RHRDL0G697P8Y3WcPu/OfZ87K3iFHTlBT76hRnYGbK9o1M1jOAhq6pqb0F8MEX2WcK+33ix
czA6XM90XizycNpJmLMMu6Xe4sBZnDQ3g4mXUIGJ50TH5C38lK6AG0AZVVV8A18mn0UdftpjQhUN
UjX2LJr2moPCppigB5nEkJPs+pJCRGZSBVVJQ2q8zpTe1grh43XYVeE7sgv8eK/7yix4qcvw0U9H
xn5N+ah52VMb2im3xqPV0g3ZB6klTGwM8E21kzDkgdIElrPXYXd2dgmNfureTUeeYsZNS8VqQ/S4
K5kB3vUCRYbTwiVzMGUCLrjrI8r7lqJihZfpjJUGSsp6B+vsprXh9057Q2q3jzRnb9cSKNplz5o6
HQN3t8hXKb0RpvlQzc0CfWXQucdJDM5d5YWbAftSqLLFydW1G7Sy2iku1Bks9VV8DVP3tFTUQU83
gb/WsSrH70yEVlh1QTnUrZU9cih+hNM3Vmq7AE+klWa1EOIomtnKSsq+iE9rVfNTST47CjY6OWqe
QWUq/ejTQuuwWfqKMpd7p/dO6cROM2n8Y2XyRWswo5whw8YoJrlt1J1UqSpzNLnnuPf8sniHqsmV
7hCrtdZIwkb6Oc40USYJl6ukufahd0y68GxoyT7VyhP6JMra5F766XsYpO9Gnn+2o+pCMuNYp9Gb
ob7zGDZfctchpqDYtVP8XUNKI2xaIhFTSMHyO+EE8h73/CHVhiyd9pz6fHeUPpg876ZPMWmIRlOm
Aznz2DtMMJvpK8aNKPwisKz80429jPbbOJoF4Ko6SUsrr0fGOW25U2aLzDwsvjCaUF9JRs51bL65
CQTBochxboa6xgaleJZQJyTMS2tw37M8f69d72pr9l5V98BTp4EdbIrx94t/VPR2LmdNs7NTFuE/
xSkl5lKuRPdZtcknDEad6LAvScugMfCvy/0Qz+HWKcl97ZRoMZwvnZ+/D6qujz2aGnVprCF/rUzg
bEeh6bUY7nFdTdeZxoOMr0Joh+9kSXzGMoQSmDvPQ5e8tTXHPKiL3eJel03GF9XSLPebar3HRL6M
ExlC6m2qd5ss3BtdZ5XjTxOl8XvW+Ff23quZcWYclBgoRe2EeSbxEAqbcJiGwpqOnkGkVmMMI63w
OJtMAPmLjLV0rNuGnEG67n6DvfBpBc0+TPjFBXNWq4vX8n7Vf0e2cSmmGfdVddBIE0oih3GrLoHF
tvBqX1FtXCWktpqWf1kiZi+dt01WvI/qAEcV/+m5FPxsaqOlouJgxIYi/MQvN+PY45Nj0GQvzWQa
py8tmBTXVVz7OHtnmEZzje6KsENnL6fvZdO8Gr28APOCAXlvMryPi+aL+nOZPV8Y3WxGfybk2vGv
YWHcheGEEYamMFmu8cBH4y9gwOWdTagV4z4J6FjhjtM3cHx+yGx+1LULI8lHt1Q/tPzvjGeYB+PT
n7RrHcZHo4bcSAwUVriJzwauvSgMqKLtr/xqn7vTbTl8wV3ujexFuoV3Y8qkCXmSkXObjezGq0pd
XXS9nwoRSnWQli5+FHYRrVyA+Zwbn0Secs0oEK1aubGn4r1EnNHV1cWZjnaTXxoRbjJIP57AVqEH
diI1Qt2x6rbU6uLix9mnhvEL5p7+XuXUeU3JX+IzuIshe14ML7spEKc1QKGjQn/rKxhqhibQegTW
JTKzj7GE+pwWoHBmr306BCRm6quaTKlRFzY/RsVmLzdIOwjOjL19lLDcydbc/BjtmD4+qIe1n/kP
Lk6FdBR035YFtRsTlgwzhtWsc5L8mqAvzzoPjU5K1RrP4HDfo/kVdl3ctwOstlKhBlzSQC3S6uaA
UALQd04MLoyCAWMjfR86lODKLwH+CK14LIgmyU8Te4S6Y5qigdo54+M9ANek7+Y3ZyC3TK0Uy0U2
jbm5w1xx+9c1g/nvmj1G7cAsoJ4m/fmfS4aCkWgw4+q46gUOEThGrNMKW2ocPlO8ey1BiKzauicg
AQbA73mOl2ToIqoZ0LwsD2UnvV0VdK91iIJKKMflEuKLgnsci+ghjdu0nVM2+Wo3MSL+fx2Arr7h
nwFbx7VRkDKXxHPPcrw/H8HsmGgta9pV3ZxPbtKgFm+KrWbqN7ulzoUyhmgDzkhaXysUBAY9hjPT
C4aDj+VIwwwiUkCDqkYlpPYKLxRViQa5gLP2kXTkMczKU7Yb25RQn/GqCsoMa/ZVT9hyQ7fMY6y5
qI1x+1N1I7RoKPHCu1ijvwu6BzJgzwlzzjvMLwSO1RSESyNTUC8qfKZy2ienApYoCzulNuJM0nMr
zszSCat+OjY5LBQpxHoSBWhDGmarhVrSGq8BKdtiyIljKKnYYypxJ+FL+AZbTw/FZGqrFyU4Cwdq
VxPnG2f03qPWkKtUcZr9B6+NDkBQoIDU53PSHfpM/wxL46WAQquF9dayuk8EaZBGdrMLXjxpNeZs
NAyOa+IryMAQGImvP7QEMAF+oyC8RB5s4lGzbwoemIL+RbNeFeqyYDaGA3Pb6H7wZHJULn92aTl8
f9zOjifQw3AADMEVMuU/yKChyoOp43vyKFC6rpqYQ5FVciucs9k+Z+mITgZYqW03Tu5e0JP2DpRi
08p/LB1L66Bz9w4BQxRMSTr0HnhwcNVJ//UEiG/o7FWb2YLpwJXZqh5S3Q3aiH1VaNzi7hxOxS2U
wdfKf2yocVZosGgNIJybkQak7LYkuhs4NI7jVfoM4AdX++Gm14oL6ZjyI27TXUNAreoQNCs8oHuF
gSe36udh9B98oopQwAFDFTS6qmPo04fSwdffecsc7j0qQxK4CucCFfcl0t111XPCm4SkC4mZscIt
NNWtBHAuKLO5NlWpw42Vp5Q+nmpXNdYW7B2Fryyt6dhf+5GhweRyrguMn0OZ/QQbxU8cGpNN0yaX
DlG1sbFjIICwd2Mu7wduu8xl8e3ZdJbnIrH/F3Nnths3smXRL+IFGZxf+iHnUalMpWxLL4RlS5zn
mV/fK6hC37KruwqNfmmgYNguWcpMkhFxztl7bXNPosHnhO2XAdufJwS6fGx/f6xV5gPAaGzX1n6f
w6h679M+j3BjsZ7Oh8xkJKvH0D57x/SDflaDvRecaee5DNLGs9NZD75QL04rPs/IGEbjldUdC9jg
0O6S07yW5l9DRkuLqbUPsTB3kTzb4tNjDBx/GHyR3g/aMiUeRu4acoFOm+GEo9FA3dbsBtd4lRvo
3y/EmEn+mzcsXNV0YVNZqqvKFuqf2m74iFMgoij/U3n8i6OfXWBvUAIjX2MzteV2Pzf/q8C7d7zs
egSHrGevURt+yNO13FplUTVhLVm4qMefyF/kzMjBvmRjlh/UqMHScQFtJuUjVcFj6fvPRLyi50pP
+BU2jbISdgKjG9e6DdfoIE+i8xBIHjThS5WYvHzOm3hsSGHnyAc9a4FNlOBC1fliFuoPnxgUWU3q
pvzEA2cVueUtsVLCib117JN+NpGtXVFfjI53z+A7I1eAG0mnNac9LzrjHDXmBWawdIZyiJVFY17w
m4jRu0IVmnWfU7XEMo9dJF7n/6ng7WD9pJJjbx3V5CQ/Dfm22DSCJUKfbW7RmikZ6a9D0h1WrDEP
gZ/j6+aIg64K0EmcbVsfZKuH6gZTwI2oCmqEinQbOPdBxgFRhNEhTMet3M7nA7nf8uNqeCWuHdET
zvcOqJ0V1C8CPFyLIMTqMNdqKVU7Lir0kChXF54SftQ06xbIWtB/Jw69yI7T7WRvC2iq85maIRKm
LJ1pWO5zC9hF8WQPwzkyONYRPoopIUVTpwSHsPH3/sjADDU2WAFBwjXnK3k2lmUDMb3BWJwFJww/
6M55+iZ3cll/mwKTHGXSgEz8s5BJsfLMr21q+HZyTBQxeFgQBBtfrXYiVI3x0BY7497lHJnII6Af
M47T5KXObRLLrZQOaGYcy8n8iKwrlNCRhiXf1RXcq1Q0gjHOPEpDKUS+YtS8pEZ6ogNBuUahPLrR
lcbTjh59T6at/AHy2C/PgOoEPTUlXcoLfnhyqGMBm/ERNPqBcp+r9LkAdW+FWSDr0XfyBnAS5YiU
9dmreZm5iD646R8IxJbPQu1ZO3n3Bh0/xhP9c9rt/v19tNSAqlO9eI6z811ZMVPn6BP3E4+NbZvv
JP6JdjhoRXc3h5Oj2USQevfPCpkvhZ/0yl3yjaPTJMdJ8xALpfBj5ieP8nvJ6jRgvRkxoWeldYFr
QqKvhaWs8ohdwtJEHoS5LyzlUPusT/Ks2NDJaZPgkmcZloTglfnUY6LIPgufnzx2BlERb+bTqGPL
kA8nhw/i6qhnGBmp+nAWmf0jamxqJ7hyQc+Rf8ygpSK0V32ew1F+5HOVpEAGmXTnpyxH5Y9WIj7B
UH5UbVwG9G8HYtEYE6tQofNBZ19lmZQrRWHxhXXQPVr0RXz50IxV/S3DyzUfjlMWqLlqmisIZUM/
aiVKOpBdxVo73xrzcmwNFeHGcmEGsUIKSxxsU9m3kc2FiDO8UTYPXqjh143eOvvNpVfv+NVOFtUZ
19mT7Y4rrV/+RUI6FGsIAc13+Rn1I2bwUbzKk3WTU7rlrKESk6JNyTmh+vD18CNmwUJX95YV6VMu
yFSr1VsVmoQO+ric59m4rKkMbgi2RDmNmAsnLRUvRstxSpZlhVYdpyQ4y0GjLIcUJ/9uhwH1Ip9Q
6xF4bDbddn63U0UB48vnVO+fOAi8G17F48F7Vaf6yc1uZUhRMzdUsCpcQHUAc8LKnzVSDWyjuZqf
BgUZKhiJWrYs5ktpBtSaeNKP3eg9yoUuZ9Qg2WcFS8Pf719zS/mX/dowbRVVB3M+x9Q4dP+6fbWV
/Fud46yaUcbLpdeyx1s9IHGkv4BPRSZEa88Q10Nwpkl19Xsye8Z24xAYMndZ5paBXPbkZaog4nuk
xwz2Oiurc5DHH26a/MOma/53ey50YMeVdQPjwN/23JRhhuqno7YMUp7zIHnUZJZGqPEOTE1hUFj+
sFsSvkiaC6sPQghOw12qOCobi6dskFpzB9O7Vwo5dQmokxYLr+jY3diD5h6N3F/nxVz+je8o+1AZ
HwA1MAMmbctK2j3sAvyi6UmuSvP+1bjRSRHUV6FAsAlUDIifdpGPmxKnq8ouLwlUvSX67rtcAubi
3JavJi3trZLq+7n6mh+zSLcPSEaurqu8py4/9O+vuiGv6i9XXTNtRDuGbQhLo4z8bRoUGkk/tYA7
lo0wnpF82gXSFJga/kKOhMj4+OamLzCwKIgizmQ0xC05cbNEtsP9vZpnP1KjUfjNBook3kLxNFoK
kaXTs1IxjEl74neilnxhWQ8ocmwqJw0Wc7G5ZpLjBTkn4gCKjeGnnBuELXPbGto+WpyOcNqR4UUs
nplACtIGYwmAHJedPDM7NYffv/9E9L+Uo4ZpWRAiGJGZDmoiecv96Rg3IbMMbQX/ieeNyV43t7hn
WWJFfmpzHnxGGCQwK3cvHlG7dO1TYQ/Xz36ubI1pY7ajQwiUiBafXwE18OAVGfbadSxYK+yDIyrC
wsG9OiEhKfGSlskDm9GsE+h90wS39lQ13cMU4gtu5QkwSDik9AvNK0ltkUNyMTA/Znr0DzeD9pde
glwCeMe8Hlcw7P9tCQjhcmn5SOSh00dvmlLemYHS2MlXSWsQ9sChqLMZvZjuY90O26QLbrHPjmIG
BGJOVkAwYPwPVwO89u83KK9JOPw9QyjXpnX46+WIWjZNkG7aMgQ35sY5eGIOPbKj7ujDsiOsbz7I
SQFSylY6H/PmPvVg+RfXv3VF8y0PUSLJNity4zsQw8dQRsf3xkl2RGSzcxIWLubT5LB4ZDrNoFJJ
tgLfzfrztJyEHxqhqj5Z9BF6fnWYJS+evODyn48O4j7rbe4mz6eYWdjUKeJAJxbhsHKXZ6eGmsOV
DUe5+Mi/gBvFzNcj+TCqWbDm45uFlolkFnJVDO/eNDQWCRk5u4r9kPa0skCcvg7otod2Y8Kuw6/I
nopl9DuTC1oWrNHyLcnz1rxChWG7b5gTGvQu55brfIzB08lSo9diPf/IeZ4iT2F1vvE1GLbyeAtH
5HXqYP/xECw62ZVWLHIsHfX7LB1KlOZxyl0ih4IPf6JakGOWCngWR6RLJhtOmtu/RKhZYk5gTOuI
4FHY5nprF4ngW1sp+6JDKe4OO/g6bK/OWg+9tSzLLHmh5uYlJpqTlLJEI3CCQAV6WCK557Q79uzo
7aC/WhbIOmOnNaAnsgD4uSyyBJK/1jNoJcuJBuNE2eK1l7KGyXvMCn7+YZrxKaAGaPTp0iqAlFF+
zTcNgmeKIz34Mgb1Ubbz45g+Sh2ffTX9IMviJqCtycdYyD6rgcsiSyBQ0aOW4575hDPq8bsRGp/N
6j4hx9JzseU1KR+UsewDqpWe511Ro+8DYDfSOVlVcrmflJ53DgrQqKlfbrA2V58FbDqJ11alkU9E
BLeDVIuVowQM77HYfcrgbOoB2NoUHBPRUn79D+NoQ/1LMc9IUjU0TeiWgQdA+61HR6c0MQya4nho
8lMUEfbGFu/x4+UpXRYnsgyQsxcT/b7SH0yGJEKx+L1+T4LsNEIzDbhPBpTxMX+Wk6y2+V767hWc
/SsofuSPLJmlxvgvwY8nB0dyaCHbyfJZkYMpWSQT6XSZFnIcKmdMhmZBJiWvEbsA3Bv1GnhQmuU3
InE5Kt7lndMzp2qnJ9m4tfTgQw5O5StwanFH0SmX0/m5zXhQebblt/v4rLut4I1gHvxLluBSS91i
EDEd8uAWAfThmAbyZo2w93scISmPGQ95NSE/7kAYZzPtuCcyk+G41Cx2NHLm3/jjBS/VyxiSRU8P
YFkMsjOQvcq7ODUQ6PkUsdpYH+bSWdYqXhgzHrKV+UYv5hqYA0mMssH1yltvsnDMV17IU5tVPLmM
qBdlQk365Z0OMMd3OSeQ9b58xB29eKxZO8cEidUYLTKpFezz6FUuTmC0Nia6y3mRkletzWiEhlCF
ynNZtnfNApA84ee2R7GW1ZLCDTjfETblITf1k4z3pG64qz3B0XK2NpeW85I4hgU6q1hf5m7yahcA
K0T0hGGYFUt+oeK0hw5v5IKmFWwzjrdB/BC7xb6unIeIR1UepufFGPPCTjfMUyqPUHTOqFzivZ/Q
ln9iXMekhcmErJFFGn13SAeUtbLLUGseJWpylGgHyRMPXsaJcmnL0ku+eeG4kDpoh/JWPJus1vnr
LdW4kNGHNZ6dwXb8V1TP/K9jrdQXxWVp/BxGl3RXeDAyHzFpgyWAzy6Cp8ksdv6c5LYzy47BsF7C
nJHnH5pI3vg8XpCFZBQp71pn0uItF14p54HcF/JWhqR+q9wneWyVL24C1WJnLKrBEB1pCn9xGM/I
R0RHkmgNJCVl2o+i571J8UDDkK4YT5XhP82C4bhOxbKiu7pIOt5SIt+Xytf2+fGzxBW0Dko/IaWd
F9039nNVkYKcmy+Go76ObLPohtggwbfS6DRussugkq2cqj/+fQgiI3LleMqPzx6I6cMFOsuXn7jy
lpfiaTNZa6gsNnPVhSLsNPg8AKN5R2o9y6zjKTo3hrL9nBgyT5HzFuhqV6Pq1mHvYZFKObRztoJK
YCJvnRzlWA7HTDZb5jtKY5g+UXnIwaycYDVy15snlw3AVU2N9kVJASPHwLJIluoIryUOrcjKtRQn
zzWdpTdXonAr+yCLaLkhyDGR/Hq14EzAiR4k0Wsf3SuPlD0pCI3oioEGw9gvt3RZ8sqbWY4XCT2C
Nu+t52ZaT4eLCWthFaA+/phs+k30KrfaTPbmxxAULYkPw2oKg4JNjYJWPjmE3Blpex676ZnT0jpK
m4tWMSptkAvzTWXdJr9xVPFDyRgJWavl3iUn19ZAShXWnYUm1wr5wXnyFp4rzbkFARkIwgH/alZx
D6L4ZpVPjvGTLtL3LI83OOGPP02zNJdzyUKIwQ6P9krAJl5oUknfR93bMPCNGwNtBM/2kFn3gm+Y
jzyABfMlzNkq9mj0EfJVQvhddb1aLOhiLBvXywjbYYmVvQgcSzw7zjWdFeFyRFt0wc8hWhQF31Lu
7DWHI/lZxjx9hIzeNcXZzbXA/8ol8n/xf/zZ/vEf2/dcmizq360k/x9NIhz8cdP8TyaR6nv24/0X
dwhf/+kOcf+FgMA1XESnrksTXEfY9oc5xPyXpuMKwRmi4v+wNB3jxh/mEFP7l4q3mSMGLQbJCUMX
9Yc5xMAcAnHGcgxL13TDtqz/jTnkLxUOwwjHVnULg4hqGhghf60m4hJUCUY+ju1pP+46hPNrj1Ea
PjMRnPqwCU64K3UZANE9sXgPPUvwnPPjACsjEGwaIe3jYssnJl9/+hAfP2vuPw9M/vraTOZ+mm4K
gcqVT/G3M5aaKkVT53W3yNJCR0dAbofpNY9lMKrXnGAl6hziGaJej7aZwLLvIjHZZRXaeRd6HpZQ
tE1Ny8nWj0hO+/sXJ6/bL30CG7WUg7OGyyv/s7l4f66KgY6EOTxetLjFRDZwDTNGnbrqwctIIh5f
+kYlgkZ3cd3id1jNnO+Y3O7MJFigyx/aikEuXB1FUr4qkxRQC2SGF+YrW4PbopeRTtu+9vdDUWnL
ugeYOCcJIJqpt8SkLCHUWgd9CPA10oIBcQnnoUvhPWkFYXz/BRxwXd/dMEPVEQihVvj7D2E+5f65
WWLjUKISVQUCWgTWv8vzdLJEgKvoyF/nHw3ccq/nq6EHnRLYeGsrzu5JYtxh7ujPMl9aS0tnr/bk
3czvJq3V8DzDf2L84Rsz0G5//wpNHpRfL5MlDB4TzRA8TK5t8WD++TKFrQVKpwI8Oc68s5kTxBTx
7BfGhMejAllJYCvc1Qb8RgD9ONGSNXk+A9Av8GZ4NjUOj8B2o4lMlqnWwXQN7XjMYgzpQZi+uZVF
YNLwaFRkNVQSVGEqNMTReN1cPdj6fToeAxq80GN8kHFQf5AUJBjNE/LPUdue6mhiNCq5CqD6DlNh
F8zxGvEJ3tIGn9AacNtlMKHfzrpLg1HLUfVw4+liWs2QCzd2g53hS3NiJFYgZ9K73k7T5R8+yr/c
8RafIZ+kBQYZY9pfHA8wMlPiOBkwBNVPysLmVpthA6AXOeg0aoexMB+9DEVuVQU6rLrcvxRxLU0t
/aW1atp+TY42CFbC1qsYa6h5dQa78Mq/xYowjtU5BsuaT0CKtYEsy6krqyXuaotTo0FEFgLXf1+O
XucjIhgkWyckwD4Noik2VtWeKMouidcjhw7NR79aJ5OZPwCw4qzKcK7Ty5fJHnVYcVjTpsGLN30h
mg3+g3ATky6pk1dnW9W1g9Z34YTzFE6gBK0hlIjm7KebDM9wK7WDb7b+6R8+X9f59WYFcYSBUBWq
bTEdpndr/d68xegDOwqWuNZH02ocLH1RNe7DMIhrGeuEp8lan0MhxmgH/JkI3LUyPXixTghtcwpz
mbiLSfE0FhpKLheneJeeC/MH/ZXwTHEqwIjaaDZ74pEkgyKpyXVqNUWsukIDvySCpTmMxsoKxEcg
H+RJeC9Dn6xtG1PKBM2Y5MN4G2eEB9oqrtlM4hisEqhHQIfSiwoCkDXtBBtOHNukvQcKfaaKkKop
N2+O1G4hUxCx8iqD0HZFLmBbVdFz1ahbvygPOhr/1GKMYAryC830gXQ+/HzrKoj0RRhUN1uNz2EA
el8z7KNRC/y7Omrc+hak/bWgG7wcp5K2c52sqE+xyDhvSRRxyZInEq6+Kt6w0lDHKBTUNNGpqhFD
1HH1ZGtPiE0yQnltb5nQRwymlhR2EV1Tq/ue0/VPm22L7Be3jzZc0uCj60Pji0aZa6caKkb4t5Or
PcJPwCqihu6y6DIwsSH1c5ebzbkibxWYG1jMKK+zK+MuoTrRzYwvAz6u6dHrpHhWM90Cm4UFIDbj
RbAKaMCvQtj0FumxC5MqEz00k2/V3xaO8r1PVRd31HiB8iQuUZH98Ysp1Lmau1DB5DsbusU3QQSO
XbZg/AxhHIzJTwBOGf6tDqJ+3bpBcYG+E22Z2UFBy2tioEq8b0xGtn1rhlsTk8Oj4+gKXpSkRrk6
fYCmc372brTUkg0iFfFQK1pwmX9xGw9txcin7BPVrGudd+rmTEorMyxp+E+XaeFJCotccgFqLooh
Nt6N+GuR+1gd0GSTQj76PwsveYlQRr+GJrRDJcmNL14Kb502df9EVO1KyLCq1sjqB1WlGZhpKSMx
BRliAdbf9g5aYmDfUzuGWMXwoHUE1qUmVd6kH4na6B4B47b3sANmZpXG15igt9BvMJ+EOsRAhb6R
YsOFGXt7a1RkKBVlEGALGbA6Nua1MpvpAlcUN9uQPyBHxHtg6u7KqpBV6cLZu91EHouDFCAJ0Z5N
TO437VgI2tljsAy4h54Nz/8+2LKXU4ornozoUddNQpmUzj3kWQuIo6k+5j/VkVNQusj/UaYLD+z6
AbUKI5281uFGzL8I5eEThThi7F/NnJkyLMIDEQNXSPePJCBmF1+0JXGEKvLFLHC/ut5DMsTuWi0a
9HLuRFye21ya2rKWuZcjfBuycUNvtOPGHkj9DTsCj2wkUafPX7AdLwN9WUaY8XIbAVYLaOe/fqkF
Dp4uDyivSi4OWU9bX8T9N69W6XzyUpZhFoiD0pXeKTYCnUGa0R1tgZCMDuc1UnmD+InbvUhabw8/
90uoXZWwebdThFxDGF8zSIEXOy2toxkbeJoCIo5KTXy3ug1I7O4tLB3ivBtI0huDB2Bb6Wp8KgrD
PBgRs2H5pyxoQSdKmF6rmxsl6uqro4faKerM8wwibErjWIdNsw9jqGBRPMIGNKcSSUEudprL7D3F
X8UBB7dmicopDJ6KUR0YsxnjN0BE2hKrFcXZjKZQ1bbeplXTHDotbg6a0407FdYdFhcyicyph5uH
aMMnv2g7tCvycIsXtenftap+m3lQAflAK83MOD0KNTmUDjeeB2f8io9UogeaWxzC8beqrTuI+hYr
K7Vu3BuRzaSNGOUaPFMDZ11tHquRAZXwhLeLYMmivIj8TeE7a5us+oOGk57Yo/THjDgB4CP2uPfW
an74BDC5LQ6uLgy/mSb4I4W4vWHGLNrExn9LOnd83VR6k93NrlHJzc5p+Ms/xmnM0X1y7Btoofeu
5eql07TVyC3aO4x61I6E9fmXFi7SdiYR6g3s5YywhhPClwbDb1WvfNstt4Y7Zqtu0DlY9EbXLKMw
IHfZ8b6rYLvOzKk46VmhwSqaGWuLeJcdV9knr8HoAIOMOTCYplgw9e5uJC2k9CSTr51J6EqONOQG
E3kEnYUhSOmUCFRqUO4nCeAfY6RpZZQmLP26AVC3G5CCsl27bRYdQ8VgVKfI385/nn/nZBnjOS1e
E13nPyZ9GK7mt+bVMdNX42ull913klOatSODI7mkvV8J4qyIqijCeNikHF5WHhyB3YyH4elwt0Gs
AZ7SSJopdND+A5vRZpZUeckoM7PjautbI5RCefacpBMqESONjmHdIcg+c9Ih36dFT+9l9lUZJvsq
u6Vyp/s5v0/VLzAmOLIli0bQrnHswlWprvBi05VRBtsZmVf2hf4c5AVFJEQY3Uvqi9sfhGaWmzBJ
ehwgTnbqML6nxdQdlDLNT4Jk3i0hIumiL4MMllE5LbWQKCW/CTzI6z5kdcRMCBH18skfVqPQtZti
ZrhO1lA/sdLWVcijHdynKj+xpXXEM0zNFlkSsSGRcy0GD8CLSjhLUCJLLye93fbu9FAVanHFjnes
rbY9ham1Jt+oeEm7+GB2a110z2NWOAdjcKpN45jpJs9LdmJHTx7sySaMSWZsBs345FIuAPmv8xuA
kKbQrK+xMWUrQZ/+sRIF3vtUrZ8UkyEMMSA/VbOvNvOXp5UID74lTx91/9biYD+VpSgJdNNe6Qp1
JJWSHd+m/kZHY7WivMk3rZNfVY6kq7aP3h3oUMvWuETRNFzKxgJMRYnMrgIqu/4xReKn3ufBXTf7
bk1S1dIvW/NQj91D1VVMrEBKgkZhbljFbF0UIIkflBu/t1/CqIHwJkCKN1kHxlx1j1OhopbKs22i
VzeDjfTAEaWHQZkHuArjE6AwDaYAY7GCkeJAN1uET5GxjALjlcGBDymfYExb5g0VYG82nXPR+9Zd
5oTzpQNk8iglAEN1OZom1bkPovgZSvS57vJrrZH+MfT1xGKhbwYYlwRsxV8izTdPNdU1bh+4K2Yt
nqxI/6JDETjy2dG93lhEs5Eq2hxLYwyBSDNu39hdoW69cTzrUZOvUXaki2Hq3ly+j+93dPgRoSGX
4KpBIRhaZdOU3RIjV194ypn5/dpVqQntNu1OVmVH67AhFGAqxovlcGA2JpIV1MjaGRC2WrvJdjUk
5rgvvc1QmwcE9gFLgzs8tP4tbDVvI1yFQ2xGtFkmlGOhO8M2zy9qQiuwqP0r6YI9gQJmzXkPfGD7
NBAsxL31gd1L33TJwVODk6Zr9TKX6LKRRHZ3AiTrxXgK1XF8VWNyzPR0q9SoMvIbTQD7IFRdLEXO
SyF25lpOKMgLTPJNXGwa4TkHK5RnNpWcCGY5QZ9dKEXYDSsxrKpjGaq0mc1VRTm/whOKNm7wniwi
EHbKpG38Im9WsCNfzcy1AVYl7+3og+HKw4eBg1k1tGQcGX4JsnwVFlBmw0ZFuJP8nNxipaDSP2X6
dA98M9+BhgeK1iFhwyxFtGlyascYQSe3pT1ytzsBsWte1N+1ts7Xpvtis7csqrAQ5EcYDkb0/GuU
BD36fwV6ARi5PK5sWNWvle6SO2d6BAcQejMgLoalg1KnTjdTMr67I8Lzvif4XNW+kNwFVzkKq2Og
FOdWda44+BGT6l6xS6L0DAbr7FXas93o/qrPTW9b1tEl0mxzHQrro2URAR7VYaKuOK2N2gumfLKe
6uhbOMrEztxsN2MxHXRH8TYG9qEVkpwDGVi9rE075oM9jsMfvVU9hG6SXnAnMSAlfco0hqc0U1/V
55b7fuf2AynCBJxkjE03KjzRviin09nrBDxxkA2tTa6MkVmX1hzykzMW2cKIpjfHGXe1VXprrawd
8Ka+eRi0bD3iLqBjQwkVN8ukANLYBSUYrEa/aSMFWowsbUx0eX7PyGETzb5nbLwkIcImq5MYjyh2
zlBr76bbEa1Y6g9m0ZLiDkum7bid9WqoqY3GdZJpdBqz8ej7SJFtlnqVcToeM3xa4/gehTEZXOaw
NxoD5ESRsom41RHQob4oOUxGupLv6fI9h6nxOEJq23SttOzmLiPOHhFgieMW7vs2u9si0ZdBI179
nL56WQYwxSOWU5+8tLZG2DVqzqHAcRUjqd+pU49y3fItMJr2MZkK7Im8W4/s6UKvnRO5LR01bgRx
jrQEjvqHNO3abVqg3Vc89wky3QInRX1TYgSPWCTdtZO+9RPWg9p3dLD3tO3wmi2Q1bZ7z9cXkUIS
bK/aXPyIhyRWYBICO+6dQHIUuIVdliPMzh4TRDZvy/duEeqyo1WSimIWw67qWP+DVs23tqt8h0JB
Uh6IDhc10TGpdYRLbk/0a5t9hPQWVoyb8mMzEBwdOyfwJRO7gX70fMO7Evh05VClCiX/7hjOVQ6e
RZ58nXL7GkHHBHpv+ivcotl2dDiNkCy2miIjO9dEBTOdTspl1lNMTea0nUqHZiB2gKArf+Ruz9ZI
QcU9OS40kHfkmFXkKA05+bh2G5/BbfZrjkF67jYrJwUAl3jJsAua4UcJhIMFodzHtl+vpgKMZe08
mBGpxn6X/UTAd/PH3ISTxhHb0lFkOzm56jTtkiXWM4PjNwFTJZ55HYZZQ77eFHhiqeX5Ka8nlogM
DqITpftO9iM8K6hWcYPDiSy6FaCfHkN9edYiT91NcXyMu9jYjz3XzKxGbaerJsojUyyAsWYHvTFf
aArkCzG91toQbxMlaTeNr+wTYeM7JhjKrz1imYypBU2Y7gqCgW4kq6yL9mts+QSc99Bgncm8OqQi
UT4nCFEF4QKO8KhvzZBSuUQI62mMnMAdLpBl4AOWjQgxaMUyU/kM0pqIx0YLozUj30WSs5ZmgdEt
EztcZ0o/LgmxwqIVJlssXfTVUbhUzgjwU624BmP4DckACfbFG850nluCwq0ODrIe5O6m4IQ+DGD2
FL3eO0haOgisvvk+hilxfi0+Z7S0TrInYi0He/RkTwElTB8NS63T9oaejqsC6msZ9GLf4gURcbg0
cYUsmUNvI5Xza0sSWl+G3cIZXW9jRcZW0Fi42cUI2hixnBMzkE0tlgTcrCZhO6xlfbgO2ujsG+Ww
DGIP6WxPi90s2YocNV+juYZZCMt16dfs3RahynFNzVLkBvuYgcpAH6DuaoW1VrPKwQ/oBTs8bXtQ
zhfLIg1Ajhsg4HiHiKjCAljLc6/Zm6qeKrRverEl3i8GsJTDS8JyyLT/XNVbZCP1pk/51IcUirlR
18TvudaZtjAI5gY8gUBfENMNNtTiAJg4XGNY/jq6bPBFxmfXMpXWHUq0MA9XY2ETiaBObCnCOk3I
41aqjj6z0jgZxa0Y17CdiIXhqXAKZ6MlFRFnRl6wwXXdKpF3JTbtYe0YHVKA7miI5DUL62aTZwqv
wMy5VUrjHBjgEDtmDo71RPqlsWHM3fLAwX7ygqWop3VgygWNprkhYPvrDgLvtKmX0VfLDN5UxSYs
JWzu4LqwlpZfggxqYdZlxZoiaWWOXGFzskkVQ0CpCJ+twTsb7A8bLO87p4GPbGQdO6aZ5evIVN8E
ra9VWZHOXVvyWKfS5sYD/9QAv+VwSvKMRQJt3FA7TJyDFlni6MgJ43XVN9OSqTzh7OG4IulnZPEH
pY2ShtapMy1qW/NXzSBjZzMCeiPxjG3cXiQFEKK4t7NzivN8bDOx0ggTYAOyiSgLWOMcAyNlT5BK
PQTx0vKBLmSYUpeezp4Kq3PtRDW2t1hTN7HKv1G6Z92NmkOA94DcGW3da3W8qlNK3bJbcJ6FBsa/
39VgZMMY9mwvou6ASwz3GsdqRtj5Q61ipXVNvWOYI22cuUSoDtM6VYmPMHvageipETl4dA1Ja0xZ
+PqJnbAxd1hqRoK5hoK+bs1PgI+B039lFCPur/5RLeiuoLLp6cSYV0IWLoETH0ITyk+hgHrkvDmS
JZsIIm+L2DgT4nhkSEBgBeEJWwcuPSisEHY+k6mNZk3GA238NeXs3dWciX4aewm3UlkqW4Zp1aq0
6ZJQ79UHRc8pLnDOsPz41iFLENU2OGqWSFwymZ2SHU0bv3DrswBWvbtDL1bt+haSiRG1Kw1t/CYQ
3rCOcsLmY7VyN4k/oJaIoFQ25QsEDXJ29HYfm8ATlSzfhkogzkM8LbsRjHlVk6+ilS/NUI0HrSFG
tQDCudfUVOpyD5SR4xe9MswVUkns5pSXXssCXHe+8kh5Ge5ik9Qwg8hyZKBrW/G1B5HF+9wdMeFY
0remJY8DDKhpMEGDNx++BdKjsYIHU/ir1uzfFBJIKQ5WKqAGjIGw+6BVd/n3WsVyVzn6AwcNODH5
xm3OQWt8q8viuw1SajFsrN4jEKteR4H9Yxj5Kz1Jd4417p2237cjK7WV39vS/MFp7BZTe7Kxd4n1
jvM8YDLwUnCD17qxdvzuS216KEF8+1SmZcNJgTdZDtmdEY8GUsYGaQmqc1Ah1iWe/RKNsb2oNOpj
M3pv0+g2luKkRUvLyx7wWa+7MaGtTJCGrQGZKOhNWshvjLe6A5pt+xHSCC+nX5vdxh/2wPOUJsNX
dC/WkiPDvakpW8xxL0YkrlTx40pY6SriXLawUt5m7Go/A2Ogn6jdaYFx37GOd2m59nvUEr1C9AJU
hBcgo4CFazYhst9W49hqy84uvBVNkzJWn8mWo78PaXhThBfjEetfcfA8gg+6xIMRHSX3xm4uSnqN
vIKTbV8Bz3EjcxM5nQm9Wn1K4uxLYmP1Tgj4qGKPlCknnDj6UVa0SqXjdagNMNzND8g7X+wQow9N
Jrn5Gawr3ZOXxdXZFMou0FproyPlZyPpmKFoer1plQT7spkfegICKPG0Dze0NNlwmdAmrey+3sQM
1Grktoy/YubDht3S/fZZOjqw+C5ZYOFgvHHWGTZV8MY4aa33jnGxf9Sm7LRYjbEPaMuvxpBoacYv
xERxLlVsub9GDy2n2H3UM4PL2F0wVEkjcMLRPHEH7yFM8/dm8vbWUJ8VddhEvfmloX/O6ykqtKK9
hdnac1iqveo/mTqv5baRrW1fEaoQGg3glAAYRUqiFX2CkhyQc2rg6r8Hnvpr/yfc9h7PWBKJ7rXe
6Cf2QFNvTepjYtahzgH23LSRHSRPi16P14J0gEPLvzss5p7vttzSpQI9bX/OOKEWGpEf9d7ENiuo
mtOBE/T8K2I9ZThXHw376aZ4B8WApw+jXpSI7ojU9ggFzIaUPGBqgfxYspTX1gotby4EAkXae2Tl
e8cixohAwvRsy/ldzNPFcxYSQOok3Sc5EHBrDfcFzfN+0+j7mU2S4AAF+0B2LXd5fOzpEMZwmzvD
N1Fwr1KJ/K5X7FdxnL+1/TwfVvONnnn9UU9QFcUTNRhZz8+kSBTVYotK9w4qEE6J8S1pWV/Jo3gE
zUbnlHyJDjyVZFl6ZxPC2mAhnKplJ4rmNIAw5kOGLO7BkhbVUWXoTqFMh/lbx11KFR9vVIxZr+oS
SoR5cPomm3b8vN0fjlP87l20BG2xfmRFdJH5io5vvrj12Wx5mnQaoJSZfVDnABzc/RgKWw+QwBGx
3mpPgrCwXT8yhouFzkhznC5dXd1rEwLA692KaGR8XZgRlqmcz4lSB2EMrP892dhxXZd7rakXBvWZ
TTCncHNdsqC1+WBZjkABXCdnT5agfsZ8mxz9LMdXp66pLM1Xeyeky+EZeyALLsPSVqvWIaTjxCJW
H0jFHVFdQBkHLceviJqvjWeMxIcVN+nRFDb9NKRSrkJ7b+neoFCt2MZEosU87++QeIRwL9ordrIb
EYrxBdJ93ozDD3VVWGRgX61xPLeU6MYTYbwNqsK+c8ImosAA33ID57eTDqtH6cR4e6OPgqpUJubo
bwwsM5vc89OAI5M+mxebSVU3nsvJ/qjFyl2UC+X3Qxdoo90wAGRM6sBnkUd5ltGlO/c5qj0zzAwO
Id7c+1IDPjPHftIItDAEO54/RZQhtfc6J/4FRc+H6MEt5dVIsctLrGYE1oBirdXRbRGaYhizgSTm
vTm477k+/Cra7i13iTsn7ePQAx35yjWpE0lx9xVZoFKanem9Z7OYmE7UnF+mKXuRUX9nJvUjhR2k
1e2IKouo2GMVqrb9ycoxQJjmxBRnwfTNsxlWWVUxjrgk3HTIH0yLbg8zq+A8xViH6GBx4A/Chr1D
TDTm1vwYNxXoWLbydi34xV0wmYpDV61Z/kBN/K2u2tTXF8dXzmTtlGraALJ3lwOt7iLVYOXbiTma
6Beain2hU0bovSeJ8+xEnnGsgSSAJcYMYLZmyMzwzHpzdMGl8wMBRHwuNZhKUcQvxNCVAQG7aAaW
LvQEJJ8xJKaf1iQZFBZZTwhxeH4FkUVbi0BVFYHOMX81APa0zRKY9yCNs1urp6bqD7GK7quzmTDb
co/FEZUMcLVnkGqv7csepQmYn9EnWJY7905Z6E9pDn85GhyfQ5IsHyCtnVcaHwW4sm8PFQWQ2cVw
4JUJy7ZSEyhJp46QJkUNKEAuIsc6On4W6/RgF230SOhBmS3eA0AonjCxRkHNdSUIHIqi9Zx+m01h
HBqbtNDJxFOp6VHYqvh55EjsC/hVJNRkKQzb6iKJ1HaZXmFEUTdDGEvSPxezPBsaVi87/Rtb3MJ6
CgQXGbM/Z5xOKauYSgZJw0qPRVrx8Lcl+f8WuWxsHXAp0dNsRt/YWfWdUwOjVRJJQBGvyyHu55+Z
XoXjDNvn2u1wLtb80i9FGUo+DmeFibVehXnORBodsq1ifJEH2gkYUhaSLxLza9RGHjS9eKOFzPBB
/CjIw1TfY1zjK1mGXyjgJnAJzwb2HV8TngzbYMpzzMXE0UjmcVDn9s8CZvotKdunti/HHRYMcaDw
vQ/bTHnBaE2oV3R5yBX+Ss/hoMkd8xbXxjYbf9qWVp2mp2ggu30B4yL4pnth4hdc1ES31r3sfCnQ
UzXCsSCYFP+xSrvFuveY26o/WCvxop7cqh2RXOGDhFnCgQ1kYGnYDQdB2EV7cRwU7dv/qrVliumT
oOu6d60t2MREM+DdgribyuGMd0YeiKL4YSfZc56XFDEtsKOwLOHsNiQPewN5gpcVSN4tXUixOkNr
kUGlk5UbkDdMJXRMovyAOv/cl+9MUNVlnKczGn4VSEhUHt5sv87aiRKBL7ue5l2sM7SvO0gcgv1F
+ZH38MC5eWOjbyfvWrA8GjL+lTQ9d6CmwkgiP0i594KxM9I9LDZ9homLEqoRfCKJN1DiDyt30NMh
MgKF1NpzKz9Is5ToBlF5DONqP1K5eZCCH7qeRnuvo27Qkz+SEkCIApI63HR83lD1R52CYIKUIr93
tZcB31/oUriCx39OfDbUKmiK7k9TtEBpRPGlMayiByLNH/8wBppSjVxbD1vGX9jUiCCylFge+N5T
99LkCb7YxjvlRdfhJNtsWJRE+enXVGDiUjRaVRNZWwj/BEEXPG1AmCGqX7XL+wS1RqXkwU7aK7ow
7WF2P9q+jR/MvAP7iOLCz9vxsZjRcXjyd9lXztnp+q/Y+5HUyLyRlbrnopP61dbLt7Xjc5na7ow+
I5luwoufE5p2MAeP+kdmlm+abR6LpqkP3oAvunki2gKMvJ7XHdPy77yi2Uq+9xqSFAJ3LOHaZ7NZ
L3puEx7Anp6M37Q3MMhFCODShF/1UfqbLr/M6zJSd2TDYj5duH/oS5ZDoOec1Wnf+fYi/naJm5yS
Yo1DWA+flltfs9PpVtn2UbV1Ecbj/NTpUbZzJBUwjtKMo9dFl2acu5Oo6H0qUABY9mM1LNrXkgOR
uTHzFIUZ8TOJeqnLcQ9BrJ/zLp3OSRdHoaVUOA7OxXS8M8XJu3oyEUaI/l1WYMdEYfvaOtwQwe2b
srb2tIhZgRu3JB0klcSBCSKMwH3d62JKQLT06tlAorMzZCUJM59pxam1faexduR4qkKReFeyy7jW
tXgN0rLc9XTS78ZKS0+V+9lCMV6GxcFzyXrVmIkK6qymxIA+vCx9Mha6lflg7/W2P2YrPFs9tzwb
axECn1l0DxjJbjXt9gRfj/x+VfwQXRRx9RaBcWly9ZPjyvWnwnym4Y17IM/zfVHbFolJrnntewwn
xcCXOuwx5h1nO8WqJxkDLB24F9srlw4zbT8Uib8olP6lqfYgCSTRvi6ZfFm84nsxSEiVo321QPKw
CrmopcCI/WlDZbW8XwH3sUS7wymxl1d67JYOao6eW3Bxl8A3N+wrJIdFpn1XRpZQgCphYlnpkpZu
5nxxe/CoM2k/KCIKp+FBV88JXjx4Y/OAD/8rXd1HwjjoqZti0FpMKeZY32sxXvsRH7Klt4hPCpBT
qX8rlT0ttabTSIPCjQVoR0lYg8uJDqRIH6+rYA6Nve6ma/pFz8azk9Bgp3kmcQJ2dEMpdbeS+FDn
dLhIuX6MvNF1QlKB9+Fsu2yHmVqjmmcr9qnklAaINrrA2FbVoc/fhmG9kUca1DWYlDl3r9p67sfk
jWOC6ANKRwYoxHPVE95hD6MIlc5hhcvAn7uroM+9UNC2fdZxjS3XwWg+U816SAty8SD8XjAvVmfR
0lu0ZN5J5s7vVmTo4QwG3RKsfDeVju4jEOlRho3vkorzKz3NOgFNLvmVnUKSR3K/GVMjVunA4mmu
4XORHp2nEfJiTdxpmqdlNaazKgL8bcZj3VP8mTecSci2juy/foTWDKOORXCI3OzoC8VGsCTtTpDo
YuvF0e28L4Yz6sRl48GSlIiNGLoI2+IeIE6egiXhQOtpe00QG9SRlbcbhfmnkKl2TDv0hZ33Obeb
9mxDTlF+V6Fge8Iuw5VAz+I2JKDaG7mnHO2pk8ZBKmSQyeoxN3KPISE4W8BIwI3apRfdexwTlqp7
MWOqQ7P6SneCjQ4mJQYNKVB0Ssm5p2shZb9gPiu9IUFraR+t5OgWSBXJ3P1VJ44irqM5qIx+ad2g
x0XjRmtR1e/muX40gD2jtCLOqLabfQY4cEnd9I03n5SuWCfmahJY2yRGFaX7oOS0ACF9YP0IIgri
ERUWOHhUkRwgR6MAMtzPVOtBn6c8pKK8lPPVHpEDyPVPmRpXzuMlaBFn8gz8zHvnnVJaP3Jj65SM
W5mJkYVxv0Vyz4RHTgmWl7gJiMD85Zb2U9oIEUw9pFO7IETKrVur4XPFloydNYV2FKCQhbbmNDnd
S137iwtQPoHIGpj5S+hSuiCBU0CEiYmDnaK/ijp3Vy9tmmDgmktujiHBE6ZlUXdYqs3ejR7KjKg+
ZoR6ICswCwaC49jgXozS/VrH4g8UTEa4VzWiICkCVNxn9ijh17Pl+Hpc/W47+UIVBRyyxQcQ0vOQ
JF+eQIqQjmS9roU7cAzF4zGTVugawHJr2TwCg0+LTWlnUaLtsSKErrkawj+jRX17Rc/hgP0WOmUU
/uiSnYbTlidkBYzw9I6rxqvCbHtcRdvytgGpyYhqjBgt4IzZd3D4mkXav8qY4nkn4fRuYde1OXrO
TAO11TacCve7s9QD0YDDjn4C+pLG9Vjr3SVfi79pazn7fh7263Dpk+iWNEimkbj8rsb6AJ/5yWCG
RGmeg0lUtKxWPWha+6wyooc2rIDrCLsTiqYg6lqYF+9mpuytyH7gffK1DD1FclC3UlUNzEiLfLW3
O+DxOKaSy6IuoBoEGgWzLo9ieo86HMvotWuS02fuIK86FlZ9USljaQmBNDj6FERxO+xK4qyI8LrX
ujOGzdAtu3psPxcPOqpZNLWzvOFBwzvRa+CemsXgM8m3FpIciuwjx7M6qPg4z1zpU/K99CQU5w7m
CsuJ6FJI7UOUYrgmkoPUZ5QuO23J/7aNowVJLQ+lmLC2awGy24tW6OVe2eOdK4ODLt/eLmEEsrF+
LQ7+NRYbdl4U6Eoo1B4n/J0MxeP6WmKQ3iUtaadEc38sgkLzphuYyowQlv55MJM/Y6LRQ11qKFGc
v5Wzszs+CONAMHsharQKJuu84nIIoH29ndhAZL36Jarn7q0UfxAzUcygP0jcuhCQNkJjN/6C0pu9
xAJmHH8uAwlMniqQ2rd5ivjd67GOUXGCUm+XbFUcmSXR1OYXIKgwjlwems7+om3c9LEjERImE0ok
0mu5AeJDlRn7eRg73iX1l/Y9VHFR/uEWsTzunZUv2MaTzKK0Nam13+SofxLFqx0qi2rApfHCjIZV
v5byO4c82tNY97626AQUKJdWooDtCFllQjK+RjWQg9LcabvrTnaD6goYqNmyN+mp6vYGyqdA4/ns
I+iXcVFv4wSNhrWkD+9InD8qI/J2he0Qg6zQ7jkK2HXRxRksPr2lmXY3VUruJD/P1Ruj9398eK8t
P4xB/SzGkmCbjJYOfez+wP6/8VMrggH9jS8ZoPlnWbaz9RrnfUryi6/eGst79DLjlji5s6884Luq
sU+1RZJHDalGTiqe91Wy0ELx4uhVzBMxJBdzq8kwU0MH6BxsK/1NZp690S+n0fjQTEHqinGnM5kc
er4ehsOE0jv54RVa7qvNETvpW6XHbwrvoCli97kzWdNpsHzbjtrdcnWtfCMjcMCvcDuU97yboklC
wx2e9GzXu/XdHMDXxrL61GryRsjm+L12LF1b2s6h5ai51m19WVeqzGdNqKCxRi5W4vGielS7abxl
LqUjcfcNWkiMrr7y3FOz3lkrHQ6lpR1pJLWyDRqOcIDbUkH4ZqGjkCXlAyEnQy2+beNlriU3t9M/
w2iNfjnO99Q92ELGD64r9xE7OVJs1rucIolorl4dRz2ZvZ0c3CHyuy69zCOK64qa3kDqRVA4a5hr
72VV/XBrwwF1Xtl7Fp7+qL1k64JGxgqFw3fQlhyrbYsLOd7ElgXh+v1wJNXz4nUMxY1lHs2Gypi6
ZafsPSqIPbPykRI86QvSGujns87Pfi3lWZfUgXtVCspugPlabfvad9Y3KjCO1sTj7u8q+NcS1kjC
RUQe51qalQFUENCpZioqI2vNL9P2YUItN0zkUGjevFFEUDCd8axyWtu8MskOBOaERpaOh5jxn6Ic
eU8qBW4RsUPU0nmq0N4LYWYBAaJsFV77CgAPZrryWE/yux1a9gnVIctrjRecAkwZhJ+T3H7HknVP
+RQxv3egiOsLXcPh1NgxFyzoCS6lKzG+ZBdFzBdrDdTQ5vFHuyZyP6v1ljbZW52H8KPFCT/PYYV1
u3SuedYNIDeJT4FZhctVuu2lHLJg0daSyhMDG3Bhpn4/rqRL0ud2oaisBlOaHhtk/VszDscfoWAt
05OtLy8m74vuKMS8qjXIp6ri26aHrh2Ur9TYP2JsZojhHqT/WiwJgn6u7V7gVDZy6CCThdKrxm9j
aziZ3bzy1YIsfmIK5WovdHTXS6yTAOL+bGOSuDKtAvbOa5uAcuQAmTGeXHCms7T1q4gDAGu4+9Yr
8fIm39JC3tJsi1VnDk+DwdLlQk/uqEWogrKHtRqaB8dSnyZBxMcRn9sUD8upstuPNipvkjC8cB0r
5uY9w56zGNdGUCHnahlGQpIGyGfIfaQiCpNK97PZRP1ofP0xiQV51D3ZtdnoJ+4YFN4Smmu5nNfq
TVjVvJ8yftBYDZ5kJ6dD7kx9YNFphrsH+1L5arvrj35uEQC6/MWr3mE7N8GERuc0kR/GBv0yCPPH
unaxv+YMOvUwvA+Ld1Bp95i2+Dm4EsJoNt4SeyK2uIW202lEIcTk1Er4pWmKAydx3hyz/JuI9ROM
nBrCfLgV9fzoRsQioiPeYyGKtgh1UnQVb0KL8t0mayliaCOohUG27c5RN76TRDBdUUV4/jqAe7gO
rUaiPtblaoWmJ2aUUX3qJ316n9AO88+X0C105lQ8oi4jBG27YyA56XcN0wEjmXpnksIwxkXWkOjI
XYt4O8M4d6jUgkzS+AvxxjGVkqbUi3dlkJsgLdIP8vlupICdwEXkmVjecfZuWgfHJUfcd/o3CafP
MhcxODMo49Tmu27pFl+DMgyjmkqXrtDeJe6mvXBqYt0Yry03uyZue2prSzx4gClHW0H9ryLZKS5j
ICSv9J2WHihbXOcImf3QjYgES+lLTzJpSD5ADVOsQxT91LOqjjYP2FSLFJyUvE3pYA0ckBIxrq7N
sUJIEGsz7BMaE5pBrF8WbefZyEda0jUlYDsqVKFILBGiIT0NnJZBue5jSUYutzauwtxHFAoG4c5M
7zMSCItqV7X23iY+foK9SclZzEkz9by9pxFLNdEEm0XjL4WHdV9pzbdVTlzyf6VDIrDe04hAQIDA
PEtXY+YkI7g+o9M2PpcauxJJtYR8ZOnZbTx4sGIB9xW/sLFo17JX14X9/Yhe/xXiBmLJCYchR5xI
Ks7c35LBZgrU/aZUN8wpxXO+ps8LwR5nq8l+TNpNeerujEvNBpReEqptgqWKDuwMzqmh0mpG3EJ+
cBeWXX5d8pWPaZdQXRfazkWvs+iwiF7b1ZukR7Pec5PKWsbNQ1MNIQbDhwVOuehZeemhLRA2hnae
vE4y9zhXwWTsNxtX2KEoOK+9NPbdeI5xzqnHFGknh1HzPaHQHGIeR7kGXYSw0qbWOiXGIRDYFIl6
aXnQ0/JeJjZccIaVLXF+ZoV1FHm5AAQh91rc9aq2gLpRqW+nOUTSnS5xEZ9nwPTts38XaZw+gwTx
/Lkn+hpSOVJfmXX7yAOwGbM3taZ96M67zCRdLx7dB9KUMcW69WmakNlAWoZJMo0PbtmTrVpmBwcn
G0JTx3f7lF8YRfwjRk++0LSsE/nlAvUDviflealfCfXVoPpk4FZJ+7AgAjTGxAo04kkxbD82kVEd
BP2CYtAv6HuqUMqMxiWZU21APke9AseqpjwlgnCxbdQos4noa8cCp9nUxa1qyYk0uOwz1722TOub
LEZQXA8t0EzjM4E3fgWZurGlLZVcivoVDaOE1fvpghcHcYXJ7GpYFBFEPyv0P77Q5CflBR6iceX9
dezSehug1yxKjdp5sQ8FIXF0ei1XbUyfSl2A7nQEsvMYPqrR3ikqKOhgGPS958Q/yiKXJ4sa+662
vvLUBW4wdG1vCNEiOUpPJV7RMGtDUw11cOiwGYRz1Xo8d2O709gxcn1fxtlZG9KnYiXyuXayja/k
DXMlP2jsYMatbr702f5dWJiWMyBSLRLFha8JbaVNXJ0EwWfJx5DiAgQoas/NZrqgPDlQL/erxa1O
n7RFk6PxD8H8hXPiPjDh7XuuVp8u+p2tjV+NE6zTxq13DpnDtTLCicY+v1AMyAYYyW4pX+DR8Olv
XCaNkN9dWSMG9dCWWC3TiVUWhAbR8W0s367J0pXijaLFoyMAI1o+7aarEHV1LQBefo5GIuS5mY82
l3ZNiCBDuKGFve11BJHBM2Y145ldpNGlZNLEko8EONGC2hjYwDwQWMSE1qGajT2BAzFZUw3SQUPo
e61e92vPzdAMLXalnnoqSWOkXzv8ZRYjlYnelCyeL/42QQhSTZgzy6w66l6PQ2chejThb9sZVnrF
21I0aBrN3PytxW3t99GZZK87n7X1oFtPNWgf+NJIPpfq530zJq9jJwn4aZ8QYOgqQySvTd1tTUgP
4FTQZgSmnrq0MztE2mFEEmHSQ2vIJNfhdYar3pufzcSHR+ePEXn+YETjA9mt3WOh6QIAmlEsH7oP
o3atsPPSK5Cyg25qXLjTUTaqF4NZz0fOT5yn295N6IZDJCgpx5hJrFH7J7NEchL4ptiFzQPlFNMe
MBX34Ty7j1luXTzg/yOOh08N6RhyItckrQUYxHcXow31nPii2ICyVXnyZGixLY5ahbWl21yjxAtL
mg1BVfK+S8hL46ohKvlgTzXvKw1kz/OEV2SY9O+JRRPwKDmjNmkoJiJpLxft80yqGtNT/lyL4Rqp
pb000dATKNgsL6NoNdh98BGo2jNXbHvUqIzeK3RCizFciiLZctg1GKTYXCuCZQcvZmEtbTo3sj9l
Ts2W7a1q2yjzo2UjL6iG6c7W0yELmCsf13z6s81nErhnoR4l5vRbPlg/BbR4VVBKT8Kwm3e/0AXG
J0oMH+zI057gML4bqbDUbL+bbJK5bdO71HmjX/vUi/cTyHYEsXIcMLS3NHkdY7tBmtUB4yQIbkMQ
EBSKebaE06pV56Em/B8lZ1wckcR7e1gM6vXytr5Z28u/X02GHp+7Kbr+7//vNFEeMOIXx+zKltX/
aCUWnxUFvz8ifDEQ4dyFQkmU6+rQT1sv7GDGB/BkkrYSj5r2oUsOrcf0gAodiyqREEFpmOMTgkIX
6yt/DucRjEueffWebYaM/AYdXgkCtlJzcSmm0VEfmLmVq04kJAQ8z+U3qn/OOgRwuUZozlKu6OWt
bf/uHfvFrLyfXZpu84+5vlkFhIFu5OlNVM36VnG6zWk53NPZka+me/gn5YPeTJ8tYjn+/Suk2rsP
8+JRiWd2y51Mg4PZ2NXZ2aI9ja6yXv+/33Lt3bTWeetGc3ouu5MVG9Xd3l4QdNQnxD7fOkIJwl/F
LdLd+mIt84FmRWRqhncZNVpvx3JwbpNlEYqhon2FCvMSVZ445ab+UuarJXdJ6Z6p+EKLvzrF1RsE
zYCGfSHAlVhwIfjBKs7dtHCcy/9e1JS7hIa7iLqcdA3xTIBRumI4YcoT9yof5c1w5NFrS5Nmq24+
prIqXhvc7XmkrLua9eKVQJWbyGfr0XOL5CbN6a1deOOlPhrHbtDU3SaJ5bmK3vNlVfd+IcRNlKrf
L2bmXDWzxtKLmaOf3Htjl1HDpB/9Nnh6XVGUZ0G8zClfc1pTaJDdr9IZQmm70dHepEwOupFwYDo5
ZkXefjYZF6Hble8YzM715NmHHKNHUCap8ZliFt/VtHPhqnUQCFP2iL6uh7tK++fCcn/9y9BAoLfZ
fOlIqzGqElJA0xM+aH/xkFzmpl0d28TIjuMg9Id/LwMfov9+9e+3BhTALk2bowEYdtRmz0MKhRLZ
K6dXb0niq0v/I4qLwQ5G0dOGZej5HmuEjphGzm9m26Voosf2JMUQJmMzXkrLbq//e3EiPtRVu32/
1clwLQONyP97iTd56uzp1w7d8Kn6Z5FHGduzGpFmIMUW/L5xSvR89VC8w/CAZikckZbc8nTcvt3m
ImMox51eYySyPRTjSKOK5EGW/RFLenwUVmuftT4x6IzYfjml5DHip/V7j8AIgwa4hUOQC8ImjqVv
+uelQH5HYlp5niOve9Zk9E2KUHOg69q4uPNqXDLtw2xITgi9aY5eudiptVuX4ZmFDR1LNnNeIKlq
HuzlskRVFega4KyuTN2v7Sp/dCywsxXOweC2+ccktOlwLnEr7/WieUBYP/4h7PjqlEI+Ewv5UZtL
4wPp6HeX8w15uhuWatUOpn1z8A+98c1RiGKrmRh28rQz8W7ko45ntcAuQffomW2eHq/K+1Jzkl6I
vhSQCwtUYWTupypdThMWAsaGhDWGQs7NxXIi6ge5nTLEY9NU7tHcWmNKbH2+s4Ue/vs5/HuJdSQ4
Iw2RvdAZPzaz8GTKK4p68yQ2D3gcgdGmKfY8w1h7v8Cvss+Hz/8OiwL3wKpyLviseIOBAScQa/fQ
oigIqCebtoY3FJFrP+6mLJW8hRYCf6xE7QXuquuPZkdeJM4kyC+rfIJoFGHFI8lEJNsgVxYe8by6
ZjQ8ha5K1EXHd+PTTBXgTEP/AzlyQesbXQwT1+uaVSrITB2LcD7eEZAniMzs+I5i7qS2fDrNW8tr
nWiGTx5retFQVcyjQ51Od2jkTXZG9/zfy1w3jymtlAWxBUgA2qcZDOQp61YdPDv1Dv26fspGWsfB
jqqDyegHUuY8lVSMIM8Zt6jftXlY56zmJFOnjEj9N96o5BybWrLHE1Aei9Y4z5alvwWiHOxLnLYr
SYdR9kD7CAUzi/jMmxmAUFozvJN86WQ8vTYOfWZyZa4chPVupB1eQa5UUdnTgUiB+odhQxvBLKSD
Nr45BE9a81SieSnKD0tRlNv3TXGyh+wttVYiIBbzR2fM6a3gQxST9/K9FuIpA649UWGBXyqf83fB
jBVqC40+yOT8eF2Li7W6BYso3Z4jCTsozfmt21JJsM7DUSgiIglbOc0rOxByd07tGo/MWE2YqBYz
yEnvf6pbASY89x3gbdsdRpTgtwKR5w0TCV/LqP8mwmoNsSEgdGFF2DqaSdlLGnRJDuV3/+KY8sKN
SbF1cZQCdB1We7FfulRJKqixbZVLmT+0WukdutRhVCrVRRDAFfI4Qmplw3LL3TfMi/O10m3NL2Zk
omVOyy5PYe8lb+TualcG0enFokLJb5vnaXHNEMCI2UQmNqaehepCRfq2/+9jbxTrCLk2fNnaYP8Q
2e95ZPi1AaYbRBek++CVMxFCck4k2OSo+DtEdXZtt0gHfKjm5b/DJyd+YdziigAOXwBdgRKjuUeN
k9SP5KVSjWnpOxRgy0+J5MO0vCLstlVCjeRErYx2Zz6aRcQfGanznOdTUub6U6UNv40CWVYTW8ZD
lxIFi0jL/mG2+TXBeY0wi9gGgXXV2Tq+ek/lZ2IDqqc1S4pQQ2GD0h+jgW0Mf53GQovFd3ld9Kq8
jiRGHLvSuk8mtqO+q/AL1VN0SWbrlEq6ObAhA+RNhJlIVycdprYZ4ysPE61MwznF+l+jMdlhITOD
f29s5E53S5/xwbfleonkYh0wT5ZMafS3cWBHGIg8VuBk1B4Sa6m2wwEYVO+XByWYwDIZIZnom1+9
ySUfswT8O6FGzsI9E/Bf00i9IMlc4kpWB6/B4EYnI6HBEccRMb3zjAGCStJ4l6SfMQkXP+oYAJvh
zzk57Ce+PlkGmQ+8aCVFDqgBPZumQkRJj27vsXBx9BHmXOAUN+zAoP3hrAoQ8kbDjZYQXGEACf47
/JdkJXC35zkgk5z+dG8kaHl7UebC/u2VFSCMx5icGyk8fafZh0TMH2g4MId1CWeIZ5OOlAxomake
OZPk7YWLVOvDvL2owe3PA1CnHZHOwB7tLOdsg/RyK7tJsDtJsvKV5iG09lFLmKkuuzONUR8FGWVX
3CXVuULrs+spzOEhJS1WOu3EJYuCwsbtdyj6fr0t9TZGz/ETYT/egboU8d/u0xez+1oRfrGZGt8I
N7CvkyH752o9dpLp79+Ro5L+bI9DSy1o8Rgt0XCyrRlgMOnUTZ8z9MQcRYdhcN2Dhu51Swee98Bh
UDER3UIj7cLHMW4eWvQAdyTgmt/wpw4xBcO7rqrkgXKPXZEwfPRTNjx4Ss7sYsWPkoMnwNA0vzHQ
tPuCdgbQKUmWzrTQCj9rhybq7T0GEOc+uRwQa77t9HbKsimTQEozPZiFDAYi7kVHlHoVMT/0uItr
wqrXNu0e+k4kewuZ+tN/X7lK559qOwGR7z6ttsmMubDgEB2RELSzjXga8uA2w+RWdY0K9O2RMTBy
HIvttxaB7YdF+z/qzmQ5bizLtr/yLMeFfLjoLjDIGngD7ztSJEVNYGpI9H2Pr68FV1VGSBEmWQ3L
LMxNZEiEEw5cnHvO3muHQLQLxzvwhxLNOkExZRaBvUDVLMy6peLLYZfVHtrNhqZgqGrINPxpY83J
ADif4yNjz2jnl9lLbtCoJIRK30epReRByDgeybVxJnXPW8mkIb9+Sp9tnHJb3IIJW38wOPaIcr7w
Jp8wHAAbFnlD/WtPmNPFzOlfEAa/8jHqXe73nNQKsYpkI09eb2T7QNWeqkjb98qgvvQIqtymNR4x
0VYXg061ZllgvqhKF7y14WolabIqy3xW8eIVSVEgi9T/lE7gs00nIbVbLblTuWFpCEbD8f6nOjgO
1pfZCzRZfnjB9WVdBWXp1YpR9ZXZYUg8gcznf76NPA4wE9i1ZEjZxg/mOoqrdN8mXbzodTNfjaqy
UUNLP1sNgzF2Cvo26hz9KurSHdmcneiibeoyKo7RzC3BguAdZNVuDVlR8sC2WGVdFYPX8+OTgkaQ
5Ww16TNSOO/sA6Yfgq/oY7+OHXnjtrVOncy62XSlN22DWaCyAK/ifPGOo9mWB22quqsd5enOppYn
yt7vrveXUugz5fxNTaabkUpm3hSXjhiuiTd5h26s4VCZKG2csTiEVnPIIzM7VFHr3Eyrd+8Pg34i
POP7tdrmBjmvwUVTuBxEE5OlRtIDZGHNXqEFNjbwP+Od7pjmagAAha55hE5UkZdQ9OZBawFWoxEu
1xPeJ8jEgpG5U1P8Qc9DLqllD1E+Ka90P5lZmJa/sbIpWnopZqqyimYnVeWf7y+WLvwzMcIjGbTV
jqGrusoLyPk0EOF+hjqxU6kWKTfuPGqJ2HtwBBI90aL1zeVUMjDEMx2VYlopvqOslS6MH3QDqDkU
ht6zeB728bFhSrrRcptmSlHGlNCxIQ6kPKnM13hWVzSdxijIPbKcFMuVLNqLYL6m8cACbgCBsbYo
Oyq/qvdTOJByNr9YbfLKojDwyAnjQyHz0nWKCXM3OowPI1VDa7aMSAe7dou+dbbYbm5WLbxDq7ED
NJBe72u8p4twPpI+i/BKWX7KAM0dTL0NHkPc5stSS4Nt13WAbBBPbZAMocxVJT52Wk2uBAGE9FWH
om4Z585PiBALnNGtvDq5OsI630FQcUccAZG94yFsEW3loSE3TcxMwEpqGGtV9ly2Ze/vTLOw0VV0
+TJtkvyASMxfdc7ULxX2TouibTq3oHOa5Vp6TlOzu2F7KjYzGgbpkHbyQvNGi6d+1Cd6GWFE3F3a
9K8x3qReSRKAeA5PVmhKihjZe2lJuRe98x6NenVsglLiuGBuxXx32mUeSrO0EsFKjHZ5NWpVblT8
mfvKCoBdjL5O510h8iRLL5ln2ivCTwB2Vba9uL/1loY2bcokWN2/xGDDipYF9HkbpBUIkOKVmbEx
bC1sTbynE55j2u2as8p70zjEQub4p3WksJaCdtrT4aZKTwf37IF+KIEtdik222hQ6mvXQBTTfZwe
ReM864QHUDsxhxeTjTphVtQvda2yjpRr1tHUCfoegvTRKvNt7DnhdcqE/0HvAx5AdaRsRIJkMBdT
dVCDpnSDwGQeb1urVtXCj6hIAVMg0DyPg/I5smplnZpmdu1lsLkvqArYyVhYPQ2IW+H76sGSU3xU
AuuE1H3up86/ZYjpxOSZslIEwpCp1esPd7pSmex6ZzDOkJIMSOaEWqfS8E+GFjLbd5gWo0ptyvFq
WLF+ie1Xz1SoXqoeJLtibZOwPQuR0rFqOAYGQoYu7F5oqej6fqwPRRpZoCPVFpPFTW07pqBzV4td
CxHwtXIWbfPoFF7Mgml+JDZm2pkBrmN+YsegfMe+1lt932hpWbWcaBTgfnH8TWUns2bTSfutYG5J
YWXzUGOdppkMrlGfPo0TWI07BqrVnGuhq/4h9cxgbyWU6n5t7TQ/eSsh4/tmhE4ahGy9NpN4JuXn
zkXzwujkhCoADra+ldYBZjCmbe2gykEYn696ti77O7fN0uVrOVVMCnFjr+vSbo4QR58DDJDnaH6x
autCEEi2L+GJ6H6/0WViXrgBehBDcyMTH1+6L2uLlmNpfau1HNxC3AeP45cWO4ebZPxNRW2ng7Da
tex4xhRwOMdGKM+lTo8M5pPPHJTQ0ib1r0CSwpelTr/5UFZa4mqIDtw0Ap11tyKTvxWcWta1JPss
oXs0Am3lshahffnjy7Q0OsIOGuc7+SxWO2dTMMbFyZN4m8BaZm1TPAkN7a2pKOO6BdLCB2rUS0Nt
7I3m8PCtY2TJBJP6pw4WOCiCCNdrWDyp/rRXgghVWPI4K1bPGPzD6/0lHikIrLjQD3iSlSfEQYtU
vSqNDL4AbGUE69dvWow3sVNi8n3zgTabsQl6n/4RjCsoAtj+Vl6GN9NSnHKdK53H51LQcCfvrNt7
b2Wfd/uqbJqPTKi5V+2PssZ4WiRe+ujYBdHwAfvwKptcLyZ5wLPLamuqXXVLstUgxbxPGdXXXNX5
vJzwwU4Z8su6+xDH3TabFGB2JZIAOzDrfWuTrFSU5nhi2+W7vgEezrNab48oHDOOhGqoE/la+W23
89BXXUI2x8skcaCnDcZ0iEPvnU4VmnHHGa4BiyaLMfozIm9stENtdlaGvdmrJViWPrgoSsJsiGpY
WSiGdjQUmB6psD5nspwezFA/g1k1LgJlv4CK+/2rBIOsLkg9U6ETfJyyB1qo8jUzVZqpQ9K7+lDL
15beEOxJ84l+GjZV4wUMXrfOR6k/pmD1iVUuwgMUAzCwzDzbMHnVlbHcVZh4VhnrO6EI46OCD2p1
/1MYMSi8/4l0XSbuar82GmTKkRlqt/uLEVYoBiUqpvlb7WAn53kuW1k2Q8qyOVAspg9NOqnXOZy+
jWqApjzBqZarEeBAp6ITm18mB8AAvehmSU1x661UJfeT+T8cuxyJDpZ8G83AEYmRXEQGiAarD5xd
GkwCJw07gqbXmf8q/Sm3h6OYEHQaGuXQ0O7YnEYHY64mSqIuMHzEHyyIR68wSF7wGSsUAyAqQpE0
p3ik+u6Zz28TsNOEa6Fg16GkYIWQbyUWm2tHKV3432g9hrf7C2NbUgPmNyQz3bmq74PE8hkqfncz
dTyJAR37G6pldpdzVRYP8FVyMRA+GKVfY7Sw9Njr+FJiJlixr/3a51bxoVPaNWq5fNknngM9zLJc
vI1XE+WZTLoWUXO+mlTnbajJMdKlX7ysiHvk+Y+9/MFqOInFANIhn2+SPC5vbK/8L11HPVbBgUKf
UG+kWaRPhA4SYS7BqqZxiKgQXIU6NethUDAt1NIW9BkNCDCTyXXqgy9oRuQfSQdusEM5SFZ2YB6H
Av15LMuPMe62pR68VaiZDxUVgllXt0zF/3uvg7u8PkNDZgOgtI6BeKuweFCy4VLtz9iWke1KVKf0
3rx1N6jRoRycCDW9RGjcs0p3RXqg5jgwEnJhxDq7YO6WiSkgymRucdYhEhePynudKPm+S/rxo6HO
YQ2pw7iD4iJWIDXXkzry7EenNxkOwnOM5XssWBrHf1NLQCH94FQfTNSSkE3SgyZSBRb3mnzmfkEw
orEfx1x8kJiT1lFTC/f+ZadlMNQq8QiGCx6izTTdDAb7S1l0l1Dv8ue+LqpNrRBkl5Nx/yGwx896
LcxzHZvpAv+ZcU5H3E0ZmpptPiHZW7X5kKzjUT0xC8YZMvdFy7yubzNIhn0j31NMv74NmpXsYRPN
qceSv+I3yrZL+ThTpSWOYxgBC9ILTZPG/KxG4xfq0/KBhNuAwNMLy12xBeCZIiUuOIGSBUaZwmKT
avTGaUThWJ4h40bNhgwYMi7Ekc5zP9nPkaKfSENNv9ZQs3xDc0ECqQ/U7eIBMQUyfxXlteEwUZAw
Bm5VPssgSyf+LPJ205UUjarO9MGu4unYGRLT0XxaUzkcOhvIkI6EDjlsq7mFXn7BFoIzMPd3LD32
PmDMu/In2T2q9G0qTLwvDHERsAgs8n4daQdaLOl6wo17HYo3mxHYEk5I/0IRAJtaytLY2AMfcJjn
rdtqeXgCcBSebC9nUvrH13obPVY0Lbb3b/3x/fuf8qBhpqKAVXJSr3eB2Zi4m9Tp/MeLrAFtS8v7
Fil+s71/P7C6gSGBeFO1Jla2I03ow4B6+TBatbbzWkM8wCDtntrPlYZCEAcBTs2qGa+caaZ1Nrla
rGrVxctAJjmNE37swCOR/mrEOzHz8qum3mL62qoDpQVEFPPBIw+Lh8P4sWMQSp0hgI/lzmMeIeXR
9G+5jq/CV1vjSYt4wId9vbUE6K/7fhVJvrFrB+nmzG253VDN1Q4tw3tTolThfox4Yh5KXWlusbcR
z/Cp26/FSHqMFtFNEFaeHJBScDlYcCE7enX3l14d4GwgsOWEP9EW2Dl565zk/KJ0aqGuhlp757o0
Nr6v5erq+//BIb2pexUj+L//NrivCVzARBnS1cV1kNM3Gh7a7v7V/aUEGb3lcVjwpMlFgR0KLVdl
DQdLVPnK0HFddjh/kQ9U+p62+a2OPeNy/9b9JckDwc0Pbuen/yG95klY5aUqQG/bTRCclEn3Ia4k
L/ZUksOkdsaasztRaGnvfTSWr7iX6P5PvrUrzTR9HVfJPL/MDUvsZFVcKVbpDEvNeKj1jt33JIxn
FDNcYYpaPIUye5gq283bYvzUEw63xqrNYBte3w42nTvi6H2c+pxntDfq7r26jrIDKullHvr6vklK
9I5NoiySsfIETlGWdHpV3ww7YAemZc3WH5FJwJF7h2M1G++qHLqNXr2oqrpTfOBZtcgfIbLUS73g
K5CjDL0BNTFCn7CMLaLKuMak2Jaq/j5YL7T+2ZpqMtokDS5A6kukyUakI5jvor2uIZ1W1GovZ/cx
Iy0HHWEyr6loVCVthCp4ZVuhYsk3aQcbLeFzlEVD7K1SeGgYQafKVaIvOpPgrU6QkkDjuUO0sgok
JFUrwn3uUG7aaOYYbmPoKIApgmbJD6peX72+QdJUB8UyJ8GrabhB8t6biYFIgglcI9CHIG6GyDrx
iOxElXa2p9GlQ/be3CyvZBg+/8MM5CctinjtKPbXbO5+Gi2ifEb8y1ZUcDvYGK5LQgHVIGCP3Pvf
BvrfJnUm0ZhABnMgxVWXlWccVzCNae95zmXUFbK3U9veqcRyhQbIEgagxT4x9Y0NU2VpVyWIkuFI
D7O7pJjX8sgoF2UxNRhTpYaOMA3Wk8nWukWO5ogaICaGFyuigOJJ9tn3aNv49GORQszWT2N89ZC/
LTJVFKexQKrsG023bbAjJz22UBqQ+6E20tvUsFyEzHMLg1bYbIF3jGjXeemxbrNj6df9sqFOX0y6
DgUj5BlJ/201tm+VR+IINTWA3dy/toruHFUCRgq7BajSscsPC5zaVDN0LNVhEZIfDHMB2Xmb7yKh
bvKB4BPDrhU3N4nKssKhZMHH1GVCo182aflJVQFIJB3Rv75G5qRnFPwNWpuKOIcyLpaBj4bVQiU9
WLrxiWhngpvqaFlPEfBgUe9SlBzbPMSh2enXgNntkx1Y+C7Gll4b0nUSLTeK2XhXtMI0v2ei6OSR
2qsOPNHYBLlq3Du7stMu9GCSDcPIhQKSf+flYbjrSmVVsadZ2eQMYPQCvzYlQEBGz34NqpSoJ71Z
95MhtyS8BcGbh2/8wYNw2bdFuJtaWAGGza/cYA/cZw0eBT8Si2SWfeOVMQmHwiOSrrpMxsceImPl
N7RLMR2VYwvuxZcD4FbGz+OiyocK9UT8AN2AyVXafQNj9wkIxwhCUW/cohwuQ4FJDoNoMnMsBcqs
1SiHV9sIICPG5Gajct7bZvyEYM9YQzxjLeooXHvzjU3UWtPMbxaaiJVjTZQ0g2tMsXD1rm7mISkJ
zmyCF1pbGFjJUlfVO2/vlYgmCQGdeUfgFkEQMuqbKOL09ClWGB1nuv+KQ5VWY/5GHovhyl5rLzo6
UmlAS5yK5g3HuflcsFDmjr6ZJu8lSjGLViODShMj5n4ItVdFYqPLLfPqhyLFNIcBWwmMt1BKznSg
fHJolLrZ0G5l0N0KqMKUxYkbV/gs9kI68cVhh1RMzlGw7f+kB80maiK5Fqy9oKK43ozyrba7Ny9m
CklmSLvsfDIxirHcgBb4HMjsy2AmMwhkBiNBXV8GqLlO+Xwr2Kou1iY8WUQvXbUDBvwy8VjuCJlY
t/JDQf/gokcQ+H0N1AIUe1cLcuMYhh7C6WoAoEJiDQ8AliqtgGyjw/sq0WlbI44ItUsIR8/JjOgN
kgy6ZW0VX4iGOYe6VVwhq9MzjgAc0dUAFFnF3+oZ7GMxR6SLK8qVqCQSbJMcVKXdt711GTPjWAhk
8MyIrrYGp9xwpnDXaFY4y7tnvzIlB1BQlAbdqSWbahFHSL/VLn0gQQfPu1d86kp0GGOJCdSbunIV
aNp6qjJjD/0Q0XN0yECPz2qe8yCzq9M24bqw/ENcineF1s8664tt3CfKvhptb29x69HUmaYVBv6e
zk5F2ZH3CL9b1MiA198V4I+gv5xD2dghmnT1hSvppQzhFqKdc20LDopRC8mt1mfgWTljtahWuYaK
z8hRpCkmPJE2/QZzDVZhuMxKHzO10MDtPtcFQNkkbR/jUnH2jXcpK5zW+ESKJapSVEgmEwwnBjk4
9PKSlBBpRr9HA8e64+pXpebZQY/JJ6UQraTGQJ56T9vptZLsMBni4g+qIzHuDonvebj2bMIajIfW
JwECsvpp0rjXRDVGJ2VQ3oekuRS4zzaFSnzE2Iv3Iste6Lygi/LI/2y7p6yaPlaTdtYDvOxYdAoD
+TMV4Uw61eHeOGyyY0jGVfk6NKBpWrX/WI6W3Isab1rP9zHWwrVNqBgnwb0T5OP+5kw5g/hGzbap
5P6QzZYJ+1r2oThwaz0C9GGXkZCWOYwYCiDEIZ7fRCNhpxGSMDvKrB34aULT+7OF+n+PTgEuuBfu
U2cIVqOP06RRymzfEsrrphnXUowbdRjZZ3hleo57y8XI8G3y1WvTFRfiC7WTXcf7svK3FkF5L/Ys
D0GmkyCXDj85TsibCpVVxP977D0/o2nFso5mTqOFu8iVMHIH3VPP2vg0ihFxaXA0pYo4MWcN1nQs
SpqBXgR+uqI+4MPDu44bejuE2RcHjk+ktHJtNulSVTW6zVrebGyNyqNUenXpjT76ssZct7ibT0bB
/j0DB2VVGnIRJCNdnr7RIuzOXYO21SBDgQbW0pnt+IgsV/BZbwRG6+4ko1uHCcwbjlPzJSsIkUgt
w61TdVMk/idPLb5l5oCaCSwCrXe4ECI6Z6oRbxkoLGJloygtDV7FT9Ya/osNk5YbucvPUOoiO/+i
RcWncOi+FoOJsgZLjkuztkfMPJ76CkSsTIp3HHnvkZ7dcEPhRGAmsLUHKsKucRjvO2GxF0NV7KmZ
GCGfSvwvi8KB8KNX5AsgRDRdm1nFh2LQXgR0YazcWbWiu5x4gLezOPewPE8PiGtxUMfZNg4Bkwad
fYsSRNFO7oBkAkax1uweEZiJgsw02mVTDLu0ozsrBfkwHoXgQ2UwOxAqPMthFUfYyhld3UIBDqGl
fbo0Tf/QVLWx65VuY9VyaVX2dKzSGHVV5VgXs6B7O10CRLLful65YQBf98TRPDWsXNUMoNSsD1zW
9blEZj8lUH6tznb798YXzVozgDo0qEhylMJNRyxroWFWMYbgGNU5L6W/kdhjJ/xaJ4fiatHEHfkW
heVWZgqgUVE/234hLkXqqRfw3Y2t+FsHhuReZLGLmorSZ5yegwnCaGXEn7D8KI+GqBuSXYNwMXjW
S8PYbhV74oEGgoUYzUy2KE3M7Vjb4BSIxJHcJVsGtdCNC8gknj70lxRXa5o2+p7t8n8EPYMhI54R
Kk3mgrXsdyVe1Mgn1WdU6YLBmCOAVig0RMweoToxMalfnLH66R+svDh0EhrWoK9Q92g6ct5BXIYs
iLZZKHfspd08cRiuMMrc+jEpCvn0YMUeG3mDnuPo/jo/S8w59Hky+nm2+/avf9AfsnXNgqTkCKmZ
kO9+yqlHeCXB72HQriaSZuwWcE4QEzRvk6jD9AtdieSJiGjQz9Y1pxp1MwqBrLUftdH84tdLWwt1
hmYoT+JwOP/63Wl/yfaydVPlAELHDmkxguXdf/38ENJn/9c/xH+AimHvMza8O5/nRhyRiAqsx7u1
pou5kFNZy9A1U3VNcuf4IPQGZUP4YorgxGNHcesCqh7dtyPWAQGahZUk0+gsp8qW+A/1ZcLHgxe5
+E0omSHmgLwfzqpjq5atSWnpqippo/34vqvaAv2TtKD37gMTOLTxGb83+jNntI7otNIHFqfPWEmz
7USF9V0TAy8HPphikByEe47BtdnTh6tGVxkra9/bTr2vhm6NGin+YGjxB98ZU9dHN8zQqnVZxVv0
jqn6gMVRfWgxdik1DLoJszYpFpAR1NIG0pg8d6rZkcoc9XiJaw32gxmszAYkKGYlYJAGcQZ5Dl7A
s8Mjgu/04OfTsCpxUVAo6evWK/Nr04r6kRNgAO4iAUIpAH3VUcEsXNChTNQsPIRwD5fo50ysk33I
kj3ApGmikFURWtu2BssFQw7vU1nYNp+uCZWtxIbOXqs5dBlkojgU84AX7mbutGsQbKwNWuzsfQyB
EGdB2vIzNHxOmrKJcr0+TVYebIxg9JdBYjQuevpybxYKDP755f4lGPXnCB2j+8e3CFoOXHpnz7Aa
mIs1MW00HhLx+v5X7v/+/k9lYJFjQG6M4U3BxZpfygwLsKa1x6kqsGCQDL8UYLpX9pgx3mTMxBqg
fS372r4i+F+UczOx8nv7ke4Q4R4C2LnG7ifumhFIOi9JDXeiNVHmY2A731tfhdDHneiQkvg0MtaD
kiWU4C1RJKFGVyHHm3t/sYT1hB7Z2OCVita4eXJIK6XcOrXytY66FB8ypA9CL/P9/UsjDi8j4xi7
Vof9lKYPbWOWW3q19FGV89SQizXp2qlzkIJCEPsoqAV3Y6BDbBdFRKIBmP2hHq2bVhVIN2ySHsBO
eMf7S1YmQCpkDdbUCJRjqubUxGpDcgx11q3qC/0pBKjoKNH0OGWZhqBw0lY+tZQIfPnJd7Qe3xYI
FN0no0cbGDU1Zb+0QpJrEjrezDhR+I98Fs5kXLXiFNuOfWm03LjW41nGhuKabePs7QFBQV8Rp83q
N7ClNvU9aTRQ3otqPF4HrsojHuUKlbPpww+oSUFmBOK1i0mGxrFhX6bMw1KsXsn+rsPkYUsHZjoM
ip+dCRQrGR9Wb0BHyTKVaYMno1hqZS/2g+7gJdVG5YFuCWNRuqFLWpQRjWriFLJSDAQgc580892R
rR3fSrYk+eUvXZHFC5/xll6lxYMBVhBOxkSUwgwSYKLkHE0MEOue5ZxErRIyPhljgHXVj7YAfGF0
GvYsONbXxMctkGe5XAXWvIcJE2h9tUTINqX1Usqh2mvYbRckL9RpDV22sjFSR+grGMeG+9H2v9U8
IVCnjMdpMuYI+WWuaSVBGVa+a+yo2mlOQWlO92urjGF9Dr0aL2mOkswrHSYm8/ci1hvyy7CeVLXN
VoUSGgWoXZZ8rop+kIpzJmgu5t0WwRENxVfPjAeG2SeKBuPoGSby1SR7ZQ5vHqTX+9COKgyBcZ2u
KwNL5Mje05sTYfXCYHuiZvU6JIVrM6QZAgxFvKGmGD8GMy7dyVMDtmDPAAdGcG0OWI1Rg6dIqdB5
2k7wjmtX2zK3LHYpFMlVz3KzrEcFpmevFtdIn/wtltmDTJz6ooeVSbFaxE9twC2iNPvcSJMj4sLI
7WpbPSuSNoddOclel6h4jbw/6bjAsaTqhLrkEWSbcR/bUfTazgDnMW4lMQaCrgZ6B+zoaDk0r/1y
9wER+DotIuWFuIEBRtXeHhEFwY8122fUvgcabs7WSQe5CdXmvQu69BYmQ3nOhCoXja63ZxSMxnps
9PBo9vG47bTuNe/ofHQ9ZuFBDqsUY+boWfVLnX0MDSS7vs4eo+qTnPoEAmbSnRuznacrSr7BrtFd
bMvZe4E4hUSoXDzPUHZjZlcEigQL1dOpHaBmnamlmMhN7DpEnyn436rOTfN2PqHzqJJ8ex552Yr+
v/WtgC10jHqoUY3v9/tqfjHooC3bTjPX0Ex4gspSbBm2pR8m6NxbyYaDbCBKRd0DzZRoMIZAY+5C
8jFWCu2CL0q3BbGTHejVlJvU9KalP6JWoseP0jpNTwZn4SXtPYCmnjfsGdRq3xN////3ZOvr9wd/
fU+6/poXYxXSOPzpy//8kKf893NqNz/h3//iP0/h1yqv8/fml3/r/1IAOGXPrwLA37Kvwf+bT1/2
Voeff4gC519+jwLHWGr800CF6qhs+3Vbs8U//icLXJjGP6VGzUpYsSkNTTj/zgJX5D9t09GJv0b7
p2uaZlE6IgZsgn/9Q9HkP2kwCmnzMykspWn/b9LAf6ygLRuxuCkciy2PaRoqBp4faz3DsAsvVwmi
VC1rywYKuhvYxibd4hb60/n578voh2zvH8vKvx7qp7LSj6M8b5Rcu3kwR1wGgUvwRNtqTUoDXmxl
Q+vrKr9fvD9cu38+qPlDKfvXY/4U2V1WUKG7skHrgMMlA/3clpvJL5e/+dX+/iw6UsAcwwpl8FH+
udIvG0LbixmqCM9yKY7YTVbJyl/7J+0iliS8uM2bv/J+c9Qfw5m//25cCZaJG1s1He2nj67OdUwd
0rduaGRUeLc6E7HYfq9JFsBh4Nrm/je/5fxb/LEv+OsBf/oAY1+YCSxs85Ydq93wDYd95CrnxLWv
ytLf0dB78F7QKBkvyist/t9dPnMS8q+O/tNHST8ioykozVtfW4wfexchwSqvql3eqtsCTiQjcVTa
iovs/zdn+u+uoj+f6fnK/tNGTiVVC4oLZzqkD5qyLwjgpPnAvH59gjVn/h1+9TvOb+RPByK2ECxH
oZi3wCdUykuSrTfHNbewIHWCLh5IQlio/ke7rK9hmrkooIFJAG+yklsq0ZANeNzVU1gbi6mEE4s7
WY3SfV5dayYIUzGhmjoNfrBTQdH5AHUQ3j2mRBii4987EtSt8N228NfFTNRvp/2IT08CBqmsTz5D
tTzSoPA1TBHGS606R6dMFtm7H5g7GTiLrDzoFkW5E+98J37MW8hKHS3SKNWBK7x5FsV6L/eFw0jL
S3e9MYKToBVeB9s4+VKxZ4zi197xVlUB7EawHIyPpOmFAuwrFTbOl+LFbPc+3Vg0mgc85vh+9CdS
NtfW3JKhwFNi6yWDwCBRSQfinIKWzUawsWZ/hYG20PhZ6pi5Qq22GjxsJ7pIIT6ifG48Bvk6kYYf
1X5TEVNVWHDWVY1uvPMMGwshZQlrurgRDblvBppS5hcI/2trJiorl0gzmUug4dGOEIUh7zFlc/yT
nwHQnOFijIPJccjA2rTaCy4qKmk0huBUNGDDBHiVFtXy2ez6lW991RJ6wh8DzBMUHFN2agyye6Nm
U8iIYOd3hubrzOK0Ml7SgEnOTf4h4vMCIpLB07Jsw7XmKMIC0HJnXuGNLXVumZyeo6CH1ejNdhqQ
JjmfoeXAmDOXZsGPbTP0IRtYc+wdgiUEQZqY1pNo34WJWsEg3Kh0upX08oUDzV1AELMQCoCI2/vI
4vUiO/oaTGbPX9Nb5frjfDmF22fdA1bWhS+/Be1zGzEcVwjSSV0afS7V+CLtvA0NUPYjn4D3MTaX
65B+X90i3SUHEoBKFI5MNrc5dp3R4x00LuD5k28yCkzDWRjLdcNmcVI+qbjHpSafpgmFFc2+KnjL
EhwItKd0mZ1bY+TXpXGf6RD6YNXu0Ywvs0ldNUwDkC58qrvgBYDbirKRD244FIGy7gyBxCvbtNzv
8DOJj6k2KfapmlxIn5M2RIjBLEJOMapNKj6m9tpNfNDj1wDvpwzkbrLfsY6dBJqVjLRePd80trmK
2Ktp0fgMTm9VU86hNNNvbBy5eJHxsEcoeg+cJAANo38hSWODP4AdYLcdZvLO+JRMpBiZcqnlE5GJ
2cokCFD2n0nCAXpartO8YANNQPIT68lqGnzsX8Vv1sW/e6JjBaB8EEITqvbTcpWZsh/0SJg3cjBd
LRwOsoy3v14T/3bpFdD18fTOJdFPSy+97D4DqW7eIuPZyj8X7UPlv//6ED/1u/77ufanY/z0a5Rd
U/uNNj9ZlkD8rpnr30h2Og5L/6otUDDIRbD5zSHnR+VfFvo/HXIuKP600DslHuWxHM1bwlB3bS0j
t/iCX2HRPGfrbJO//Ppwf1OeWCofkmE4Fi0lIX88Gmi5wEKda95sq18D+coBZObg4VEA/vpAf3NB
cCCThDXQH1SmP51JK6iTJC8M8ybAEZKCIsOvvz6APhc1P524H47w04nTO7Y/U8kR7BNh6Ct0wi/t
xt6l6/yUfKlP3iuBUCuiqSBXIYhciSWrG4FATwZm21X3FNzwFD1A3el/8+z+m+v0h/f10ykurdYX
QcGtUDIBbgkMUa33KZ9+cxTxl1+fvYJjSIm8xtJM1f6p0KxKSd/MGPXbGLyYxCdNQbJpQCM0jr5W
xAAxKFpFDkrUSF+bhvKbj/dvDm+Yui50yaaBnBrnp9+SVAtcPZmq34wNMKp1tyWe+kIA8CJY54df
f9LaXy5a8eOx5vL3T7eIWoQ588Rcv2kb/79IO4/muJFg3f4iRMCbbQNoR9N0kkhtEHID7z1+/TvQ
fTFigz2Ne2cWWjFC1VWoyszKyjzfvbmbHOg0h2Qb2KUNVXSDlK0NHXKfbX6oG3ND48WRDN6udOsV
C7T2OxZLTuDHqdGYswmEq2nvNes7zfm2Amrr+ow/hNdnE5bEOQB+N+GwinUZjRvlUcRLh3SZwOKx
lfSVDITLw9teqh6CVNldH3TxhILxW4y6uEV0E0VFA49pj/gTMN15gihsc0jDv6CE20Eq/BjkwEWm
yEniwCn6+gGo+V1BfbOVj5Qu0Eui9M713/ThLC1+0mw83y1EJAmGD5hc4TkyoMTlu678NfZ/XR/j
o9FfDDKH4u8GQRtEpmSpo2LQlbaSo92UtvdguJM9Os0u2Wc75eE/jrhwZQYJbyhSTCu6BYADIYMb
It3DG/E1eNLswPW32spCrn7chT02rDowqowzFH4eXdFV9vT3bAX8jHZs3PJAU7qT2Gsn9/qBkcT5
7+9WtjLLPIWHqTxKXsPT1/2QFRSCZk6cSCvm0Jh3wpk3WHzEhT3S8gScQVcxP1J77piAhY3fYlQw
4R/3tm9ae71Wnyk+oKpl6m4MsXyr9OZra8AlE035DVHdYdOIkMTyQnkJkfb0c2XnpxkMJMDP1LEp
36xxukeR6iWnHHIqCUXnJs3sOYD+qdXjXoJzKan0L5fjq5FStFaOxS4qFZmQ19gpICmsqroLwoRS
gx9CCM5Fe9bFBF5ssm2QERIpGUgGmRL772Z/o3QIRQNeECjN6QjuAhKSVXQUg2Jft+GntJyfc2d9
TwVoCFSaNCHszkjNy1rxKEuorMrWlwj5bpU8YJB+b6vo3khWnLB04YACmiXdYYgkt5D4OP/CAnJj
Qwzq59Q4JOy5dp1G9hYgE9OpXF72bKBrNE6u7ea1YRcbqxNz0F2akpz80S3Q/aUCVN6A1bbLneCK
1pGWhdHJHRBDKyN/yLRIM1j3z3wX26wW1VRreyM5ifBPU8LowkfbFDxTqR+KbNqofrXidKTZ/Cx2
9tmQC+835Co3d4m5Bof+L20r7QV7fJB20Td1K+49W3u5bpwu+J6z4RZOrpK4Oesiw8Gsc8o8uGuy
yq2Bs9VJ68j0g1qDuAW+7V4f9sIXfRdPEFKcb6Q+HGQro974sYH8OBdFx+Ho9tSp/7dhFrOrU1Vt
Yn1SHnlsBzZqUW6O5ApaE9eH+R1HLz7a++lISw8uennDkzrTcYIX2US1wcEOwJd0DZcXlOZIHbP0
ueJsZLa5Ej2sLOXv0O2d1ZU9H4S9jz8zm+9h87Ufv1TN15X5fYw+34dk3PnOP5cVA6QeJNyJdwdN
2U4cQLE3/VbfRsdoJS5Zm87CPTe8App1xXRaMns6xPssSB10dtY+2YVzxicj780/VacU+3xKYRgr
fVOb/5O5ncjaUjSf2qQVdjKVSxtKy1a+0z9skj8jLqxY73mtXlsyKWnCAMmxvoi5PWdQf2TocZAu
buzqk/ekHcC3X/988ocM6m9v+WfkhRmjbV+Scp2REdB5aO/laiO6Na7ZhtzzV2VsblEU36ZO8IiI
XvHoO9bP6z/g8jf9M/7itEs1dZktkJ7HMP0F82Qjw8CQaBj4b6MsDrukF2RvWODHUsi30/xMbaI3
XqycBfWjfX6/b4zFUUcZANEi2WMU6ZEsDpqy/so81kZYBOaAG8jvA958FHv0HrIRqISxvb5Ul7zM
2SwWB7pH5j5OYNWT+RiceffXd36MFwe9s6PngcralUn9Q9j99x4wFuc6QpPZz0JGjD/TXb2lgE7Y
0OypPrRbAm+7C47IDFkr3m111Hmt3xnHCFX1wm/4Wij1fZsjhmiLEhgd/463KY7oYPmr53w+TB99
wZ+Jzofh3ZDd2Eq1UjHkSL1sPaa2ifBNFpe2xedsmnZtYWezcW28hVkJBlLwY8PCltQ0brwdanXV
brgZjE1nDy6C5p+aO+QI2r1yuL6J5olcG3hhVQwUYppeYuBcOWqN8auit5Fw/NP1UVa36sJ49AmN
YbzAy4+oZ23pp3e6yeluwrt+q26rXSBvzZXyvbUFXdgRuRnbsoen+9gnfxUWmffhFsG8TSg3zvWp
rSyguTAlHsp5ag6N6lGCo4fUxWaUHxLgVtdHWTsDy5degfrTNoK+9kgBw30LaBi5H4dGNbCu3Hnp
OVXiXfB1LXvyD1fQv8+BuTAxldiPPH4zu9np1Pc0FgMQ+jUgCMQ1lJI/x5PdYtjQerO/PuGVA2gu
LI1Fnbkizme+y+jtjk5ac+tPr6L2KVKer4906T703oyaH8xL3IMOYGnVof1GxSqtQMIvcCQViiRz
JafZ3luUAJK9s+l75RlK/wIR/k4Hx63wtnT916y5+eXtTKo0muuseeJb3a0cb9eC4b158d7SO/2h
2SQbXpns6FFt75/7m7VH6dXvvbBDLQogqmiyFuMxvDePqmt80fuD5yBB4QAKT3bqTXXnuWvPw/Px
v2KFzIUVSkIrStMEb0mhz7aWkc9B9kcIFLRwescDoQM2YGWDrZ3bhUUSBW8y/ZpwSqGFs38rVdDd
WrFiXeet82FeqsbzCtJ2kqYvrFCYdDJCQGQ45h5JeEJUf69tmN9h+5UxlrEMz3ZJBHuDfNtpjkhj
V4ts1QkP/W127PfDqiWaf/O18RaRTa6HyOUqIwYvzrdmzeOqWgJvNh/8THRoKUBoI6bz2a+OXRYM
UCf7jayNX/qk2MFaANZAQ3UifVIC8TAl5Eks9fX6EZIu7qY/q/477/TOeY9tY2T6xKdtqIW1zZ2y
pev9O+UGx26PWult61S8UG68L+tZjrWhF2YrmJQYcWdJftS7b0Mkon30ZHpQa3zflcKDSf/Bylxn
A3ztayyMl0E7gw9kRCbP3ruyW+66/fgAiwOvqj2sBQsr29mYz9S7hdVFP6LzksGS5JNnIpNeyWvm
7+Il9d23WxigUPdFWIosIMLTrmrHzMnciW77mGzzu9ju7N65DfYtpbn2I6phK8u5NsGFHbLMPBhU
QSS+RbZqmOwcE3T9g62NsDA73hgrmgeR8HFoDgnv0VGTbq+PcNFzvlvBhc1B+XFSmozdL0y6rdBy
XniHaa72IfQRa9G9PtpFM/pntGX4o9VTp+qhIT+2xnMF+lGjYQLburIt1AuTmqvcDN5BTcvQlxf9
EXpEkEk6+tCa+JBSQLGRJIvudwUgZ9LKdFKYdGFOOQJAiUYGGXY74u1qjcqW76ZorRC8R4C94uBe
nru7qNOkCiTQbyJgAO5Ayxt6HzTQy+hNjMfUQGxT0jdG/FK2PBblP1t6jCyPzn1NHke6jqM7MzNJ
MCChJ1XlCVQNDLSWnrUYIUZDgWftA1J0PBXFsFBq7uDfoeTYepljZfFop1H10kb5/31vnS3S4uyY
qTp4zEd4TMtU21SNd18I4un69160xfx+cTobZHFEQLnWpSQ3wuOwTV6IEOz+l3Vf3ys34Y2ubtCd
toffNxbBpBGe9bCjOzSc1xJMl+Jh8OmEIpakmJqpz+fsnSmy0rrI6ahMTsAFt+14VzzHO9R6bycJ
zhrPxpHbwjlf2Ya/U4ALa3s26sIAWl7fBYIVkddVc4NyEHE/i/GODT1TcboNw+BEW86tRFONETxc
X/gLnuVs6MXHlTK9iJM+S06x0R4qxCy9ynANM3Uhvbsm4mG6Uq3sp0uhxdmYi2/NPk7J8DKmdGpu
BeQNXM8ZT3AB7GjkyctbsyVrc1wYRy3PozTOg+TUm6KdTEh+KvtCfRI9a1+I0yGlYgkFlDfJSB65
k2+DnH7R1h+/qNKIWExD/euo0IghWG8TyqAT4L0+Vf9qSZ3ZdZQcqUf/JUQ3MFlG2b+JlHrbitFB
pSovToT7Niu+jclzrRvI7UXbknr+Zm57pWIO6h1FWHQb69PnDsATFo5fkHY/wOZssjbeI3/0VTXD
eylQfvSa4nIGKwNdaJhILbI7etxudD105JKNiciqSQHS9d2x+qkWVr9r0FgwQj5Vf0RP8QAY9lbn
YV1xK1tYrV39WMchkW39c/qWMWdDO7451Zw+QQeeNbwZerP1Gt3xMYFeRbGiWm9ppXbqufcl2GnJ
iL6walvUhFlojE7NaKNWu+lH9J75aiUaEehtkhT4kfup7VH+oaWHsSPVj96b6Tdfi+Zktq9I/K44
ywvB7NlEFsGs18mNxYn2HnEuoKBrWoSau0Rv0XRC6yT6JcXjDlX0/crXuuA1z4ado7p31kvFi5lC
lSanTrFk2grpmdHUTTf6TokiUUzUCv2cSJIeeKi/PQ08+YNcvQlztP0vPPjZb1mErFUbDwawhuRU
9hXKoGgij6VTUO65Mud5Tldsp7Gw2IAhILOW8w4lskMEGQkJwaZt5TDs+n2+tsIX4sizWS0sNdIi
YgGfI0ERGsyETiREy21MiaMXJ/sGsxl3P+riZSKRrQSUcV2frHIhWX82/MJaG2FZRwF6Qafo4PGe
fUSE2Km+NM8oB7pGupNPyp1ByXyxa3bzIwUC2taz8mqdCl70ETJ8lNxqt5a9XdvrC2teNhWK7Kiq
ngYLWXlgJKC5Zp5zL72i2bcxRzKAZruWXZm3z8fPriqyxouTKsuLUWUz8AoRWUUCetiRlOcFW+Ry
eaEJ9tXOOqw+0Mwre228hQ/pBLAWJQL3c2UI3WXKS4FiJLUa8G2cRKcccC8kR3Nr3hS7tUe8fzDC
f+a6MMJRBwerith0cyki7Nxd5ECXOWpHCp120uH6Hps7TK7N9PcefGdEqP5uRE+Pk5P6VaTjb3jW
kq3oJo53GE90gYepnUlAb10a9ygteynsfr/2tL72Exbms6ubWmliFhvscwcvbqrBo1KD3ChI6pbU
IVOF0flfrk98NhRXvrCyMJ6QojQVTRb2cWMC4EWKfPp5fYRLGQSO798fUlnYKl3LxaYvmNfcEYLA
yXQAt+WD1eDpIbzrjiKNXrvxQC27gArzbi0QWpvhwniZtCOPvjzPUNU3RUhrWb8Sas2n7toaLuwT
V2wjV2jTPlVjhmoVLrhDJrK1fQE46tP11VzbJAsLgHAQff4Ji1mge2ZI7RZgAuoEg9OZ7V2Ul66f
RXaqrlxUVuyAsrADahmEGZ0VyQnQi00Z8oYU77YVqNFeeWlY+1jz9N8dw1xNYnQnWcpUwc7Us5Ls
v3Nmf29HdfHGULRgY0ORuXRbf2/c+MdBPjTu6NSnfp+1h+uf69JbzfvNry4Odd3pJHnm0cxB3wnV
lzr51nYSJel0IoeyA7tvA0DR7qDUxeVRVv7yp2Fle/7DRevPjBdn3PThN8I/T07tkW7YvX/MbkCR
3ayHspeKYs9muwh/vKlGR1bg8wW32aF5KO3AARy5ax8Cd81a/sOl9c+sFmaF0szCC+gLOsmDW1OC
CSh0Qx0Z6h0O2QG01lyYVO5qyvbiYVdVJO1FRbEoPj7foYheiaihM8Vs0PadDmMHQAuuelPQSzcV
axnpi+f9z3BLvxR4rScPOcNJxolGKFv3j576YxIjFy6iTd0zTRjNvzmE78Zc7FkBPWo5U2kFqgxv
UytcvVBXXTkXF2O6d2Ms9qQG7NQyZ5s5e3frBiHRQ34w/zee/WLMZNIfStmaYkq/T+g7k2K0RRt7
Qp6dlCzcdRTGyZ7yXJLXsKT2F8Qu2HbmBsmqDW3rjuCBIFEQoegS5/qML+4bi6YDk7cL5UPjQdE0
ABDCODsJ0mdo184gDpuR2241yE9ju5b6vRjPUIkNsVkjq/Oh/SC0NL3x9T49Fa8ovCSp3VWOldjR
Q8BVAVUMR0Ddh5os9CVfxFvK+HarWaVLW/f9T1i4RZH0XT6kcBDL7lPvg0YtUltBqTvOa7fl8mVE
zQ3q9oH0Xc64wlpclpIXAwwSkgy3CcpmavOsg2eacmF3/VvMLn/psN//soUT1ds6scqQxfG94dOM
ASwV9VPZaSub/JIzez/Mwmv6ppBAyEoybP++DVSnkP5N1crcY0vlukHrsrW0Rr3Ew25uANwESH+U
3dCNd+attJvfF3mzOKy559//32Ll3o+3NEdorINtSvvphADeBkIdAakGDo/+/7Z0ANwCUAsdSfvW
dxAZTe02EOFVgcLPg1+D/quDrISuukM8sZmQZS/HT2pwn2VfM+o0ZulZSxV2HursVNuevLRFDpCC
mOvf/pJHPpvCwroFPvH0GGjpidA6OYDWEzaxK7iqI5G7dqn5WnVVv69l11ZtYeykPPJloZbTU+6K
R/1oHRDk/aJs5PmLHWGAqhv9ZO2Crf4CmHpv3Rf7cSu5MAy/ZJ/C7yvzv2CIzua/8NGBL42aWnbT
KYKJqjTDHgzWp0K3PiUSGmji29w8KdTebQ+tQfW+Tx0nUBfJp9QP0jTYGLh9Qhvd9V+lrP2qhTfv
dEuYm5nSUw08Xg5AlSTTQW8+D1VnpwqvnuaDp/hHfywe6A6BWbMragsB3geDKpFM1fZA991cRYWw
bMBFvVUobkU9eloUVCT9p9SEgpIOPwK9dBULnqkV3iCbuZV8Gj3G6r5L8kcKxPdZUtwUjb4zDXNl
hmsTXFxD6GUSlcFj280S1mLU72qpe8qLfWCegmItt34hXjdNvIw2+zxkk+cf887nKaFeiWqTpidR
9t1W7HYjMEsRTjGEqH8RT5+NtbByWa+PyCVU0wk5nF9DVe+suTTIgvxU1zeoSG4iOAMoJsriLfTc
69tGvuDczwZfRGNEh2nRBEV2UkEFZuOwKWDip4bh1nK4BSS1F2hg1hUQ+KjzGSbFHqK+q0Tl3vNO
wSyoYNykWbEBk9QZs15jsy80YEbtDOZZ2QCXSmPe/VbikfOP0setqucg50+F0SCQg+4dx2gEZoyQ
DBrv6EwGezV5amAZy/krqEuazI1jS2Kp7B6ur9ul5MrZb1kYwRAiGXBz1q3Z9u7oxi4B2AO92KTQ
aPc5/MfRFvYvl6UYrZ4Br1FnO1BjWyk1j5ERH5p+m4Oe68Rt1XLXG6x9q4dfPWmtruz6eSByP196
NfF5Ws2ZrgeZspZfE8xcQ1tmt3IYLoQ8Z8u6sGJeYSVENkN6Sg5oUO/0g7bTaVJY65m9EL+cDbOw
JXJDj7CVs5NGTd+jV5Mr8gP9ICvhy9ooi/hNmkS/zStG8eLyJIA1q81bS1wpHr4UqJ7NZWGqMlGu
s0wpMy4CHXW3gS1s58WbuzxKZy4952FuR271f/HyYs2m6YNf/ttM8gRzvi1qNYgzGU7vqfIDcJlf
J4+K34BWPlD1PInaKvjeKULH3sIlhrBOTRXNFcAMD6SjN7xPbZRJd3VCnlSXdnoBRiH4CiFp35Qa
T2gnSGNWdSNZd1UhQBTQN1FzGufYp4nctH3zxxxOk8VlNX0ypXBrJjwA5180rUa+BzpVZpfTkUYt
x4qF51wp9gUPcW09v9X5G97w0QP/DnfeVpPRtrpvHb8nTau94Jd4a9keqtthULZ5UYAB/jxOtP3W
vMLFDgCwN4iMiE7SnCH8GoZvaBnaOi26zTBB1pfQAQ4OKcjBPn4La22XxOJzNjSO3N8Nqu+qmuDq
44PpQ/9ID/KEEB2gSaOkRzxKt8kIgk0yaT+THqOCbi4WTwpBDnvSTY3E4HXb8ptrufiGlqVyEYd1
bqj6sg1Yp4FNibuwfzKir230IEE+Hs1ma5Uez5v6Pu5ytw4f6RRDKVozXgAQf8pM5bVFYChtRkKN
iuZSGgyAn2/rQbgzhxbAaFp9bRpyrmPuvRRJbouV+jkunku/+0H1AoJerS3Gx6l/a7OfWvSjLO6m
GOqav2JPZntxZXLWwmVoMLks3fP7pwiZnb6WNnpyd339Lhzy98tnLRyB7gOVzMegf1J6hH+NxxYl
PCVfiTnXzO/CS2cxwgiGIKanwOvcZqrZUIicQJyeQ7Dr85EvLJlp6gqN99yzaQ9eTAhtoWzMrQqh
vk7eQdZ40CwKxWRDeppFwAU5fOnj/lGG78iD9EYfxaexDndNgj6QqJVU1017qN6bqpx+wrJ9C5MY
vZYYLFPNy1fgWBGg/nitT/Si33j3oxcOEoCjHo+ggk/ohOzrHWptFJ1Fx7VHq0svaWeLs/CDkZH0
qBSm06mRkAgDEycIletN4fdsMO567688q7ZNPD4EXXYcTOsutRptJ7TBq5YYGyItpBpGlBjIJYQt
+gh9CsO9oL0+pgucVuXncKSegcxtkH/PtRQiXwf89IQgA+9iuX39S1803u/WbOFr46HohTTOppMA
QBhd92Muvg5offZ9flTAphhWtrs+4trWWrhdaIYNwgHziMm2m6mAXrCSZ/8Nqloc+LMPtPC5XQ7W
NRmbidbWnaKi84zqihBRUMsj+tjaLU5DAnFA6q+VrBMaNVQEGJuy/yYO5o6AdmOM6W1oeW/lKEOT
RUUKC/zfVmHhsMVCmapRDVM8mbeZYggab9cHuGCSztZg4ZWnIOobIcunUzx9aqPhkCe31GOsMBUu
pwHebZ+FTUp1Dx17j5VW78gCHCAqOJpbb/XN3De7ngO4lBp/P6tlQ6TeqoOJdtpEnCOC3uY9M90B
ZfzWPqwXzl7K+J8NtjCCpom2fDlvo9mejHe+222mo7qFan74T9/q9z3j3UVTzFOpGsWQCCq+NVC3
URsEW5EsvD7KP8xHx1NppmkaxmI+emfkQP112p3h1ZoRuVorekavzLH6Q6JDN+mQTQ8ekKhZ2eyQ
CD+6YJbyz9AL0xzHiBxOA4kJrdMcU/qmGqCIhPTrqLyZsW73nTnL170gJLzrU6oiElT32mbb1nuT
LnkytLs2RgQF1WYLra5mWwmn3Dgk8r1GD7u3t5KXVhgdwAC23oVuJLd7q3nr4uzOBygvADFHYSA9
Zr6wGeroIcnrb5oYAEVX/wpz+UkfkptQrg9ikLgIO2z0qNpGokQjf/QAzPDZ8lon5G0JRimRreZO
sbyL6rdBe4q86cYy6URRre9V99mnvlUvzV2OHk8BLC0qJlvrEjQhyoNgxnstJ1EvoPBn0JBD2UXR
35d6sikiXsOJZnur3YfVyCQ5QNZ4jyzMIRxeg2Jy9PRri8xHqUdPwtChv+7tJrF3+nbY6Z7nNqF4
J4Y/jUzeiYa1CQNt24TZIUWwLxOQfaxFp4hLN4q0k4g8TR6io2HNSqvP8kDzWpZtzaZ4RnnyzvcN
u00+y712pyB7gDY4f44ORThtSUUe+lA/1PTZJCk1rILdDcgDZ80uADEv5D8i5QbBULEH4WZslfQn
lgMsfGMbQom499sQfYEk21JWJSrjJkYOyO/ljdArlKJN8OgtNIi6E3gwt5Kzz8P44vMs2ybVF68N
wO8Wn4fQ25Ypsf/1k/G70OfcYWiiiFwaB4OCEHGJWwyQ6Oj80kR5sjbshueoqiq3AI5e0ef4ifxn
tjGmSEbSBMqGmso3OhI4avATALJdq9EPILvfZGXk6gGmreiQn4r3A/jkysfZy1N+E4vmLhWlt6hs
v7U9aoCzXl9Nta5IQKRDm6C2yVfu+xT8uP+SdNUJ1UyUXlnnB3LE20gobvK6/kQiOHa9MLwVlfKe
5pTYUZvpkSQH+l2TnLg9WooKeg7+UB6TMb7LO9CvHcA4qdgblfrLog5Z7n7KVX8TmtUuVGCJFeWT
KWQvSZht+6Z6rKIviVCwzYNtLZYtea8GROyExnRoIrih2ErYrPjri17EElWD5B36juYSJ4X8V6dZ
FTgEeYeakUNbhI1igds6FOTYIJv/jdd6P97CN/opbVxaSSb59235NnOm/bChUJw0Q3kKVzs3LwXu
74dbOEm9EwGHjExvbJErfU3MGFmzJ1TIV0D7lxq1gLj+vY6///7Oj0xwJfRqsJLThKELw/Dkm8i9
KWIVOJUZ9T977WcjmqOjxsJ3a0I0hceCqHwo4h8JrMMiD+b7pvgQWZ7iZCJXvaTY1M1a6HMxbfb+
Zy78UMq9L6tCk0qP5IQUHLDigrQLah6IVtKgMiLYEVN+Npb5bhBUt05zfZOoKGpeP/UXkybvf8fC
KY2jB3w1YxskWFkeKzfiN+um/ZRCTdsPdHXUL9WT9ZfyrTjmz/Hz6svepQjNAgojU7xORe+yra5v
fau0/Cll1xuQkRBaPBYPsUs59U5uN+i8pXbekUpcizYuvfnzmklmG86rrtK9cJ6wiaLUG2W0lE4B
YnbOQLao/dTtveqIyrot3saO76hrJZ2XF/vPoMtLuDHBws4i9qYIaQ3fS2VP+Y1WhY3vhrv+Ib1N
ZUTuYReFDxH0r+D/fkN/P+flDT2CcxbkHcOr8BotesTJmwaJvHKbulSldTbMYktlgzQAmWBp2b8o
4+l/zUxi76Dd8zD2yPSsR4tkHGq8tolW09qGnv/3czemno2+uJgil62Iffvbjqo7OrYpbBTfwlth
lx39rbSS/b64fd990MXNUctNQdIDVlSvvpf+qZdDBB+/XT+il8LGdzvVWtwV+1DWEGJnQlCfGoAS
xSpm77LveTeN5V2xAa2uZEyjcXp3cvpd4gSOd9u4aDzfFXerWfy1ZVtc/KZSRKFCZ4cM0q1xmlO1
oWs6WrmVT8E3cUsFjL3ODlgbdOHwkHZHt5O0+qluvo/lp4GOoDpa8eJrYyysiiiqMl1PfKuufhXz
p9zkDfr5+na4/LEAmxsib9eyri0XLxwhoXZwovpj6/p7YiEHdPMDRKGtvPdca8WhXraU78ZbrFuD
oGNYIFBGzTQtDD/mC25uWzZBKBTVg+yE27U6y4vvWxA1/57iYhkR75zMLtIwVDvhNXOS5z6zjbvO
VWzEYNHqs4dizWzMZuGD2fgzpL7Ij8oBtxctZJbayXg1ttM+tpGwPclbUouO5azlz9amqC/8v4YS
7qSoTNG8Q8m0xQtQlLwD8FnsJyqTW6rq4pO2Yq6ki1HYu1kuTLOIo+/ritsvYTesz5lVAzDvGO4M
Aj/5mWrw22bnO2ulZ5f20BkJazHbWEGDkRs5t+7Pg8OTTLAp7yAWP+in+EUBixO442rF+YWzeDbm
Yq6KqURJqXFOzDvhhJYbLPMvw56r2g8St7ftg3rjb8t/EVWfDbrwPi1qwSh5MqiwJ6Daz32/5m3+
ytsG9cjpl3qNHj9vy8W2PRtv4YA8ozIGzWNhm/pRTCq42UlwkGtAXODjAPQh7/hJVP3bwFrD8/9u
5Xs3NHR8TZYwP7qukyWXxHn93wXaQjDCQ4Blfoor2Ubt9m6Iws9lgpCKqpyqMD/KckIdYz7qrhHT
8sSbUoK2bKl9Cf2nmlevjBZ0qQ7tVoiQwFQRSRBtcLpx/xbklaP7E7qUwJNEa5ODBSVGVxLSzOMP
qXyotG9j5Y7+g9mjnIcoePF9UJKNJXZ3mjzYhVa8GPos+D6gKkirTnTv1Qe1f8so+LCGwyB/8j3Y
YfI9xm1Hon5rJDNc2r/XSRykPVevicIn7bUKvH0YgFuoUdiW16q6lk2b/7OEho4cGP9MZnK+hPnY
5KU2yMpJGWlnRSOCehHfi/fwzu48X3Y0fhmS95sECWQJyWaETI1up3rxS46eVav8MtK5vKW+H3lm
DHrvhwVUPM4OKx5nEVItf+Yy4ahVkhLoPj9T6G6ygwHJ2XJh2avkiHeaHW9XbwWzOfiwtf6sy+8M
6Lut1USNoCHnqJx6w7qLTIt6hpvORM83mPWm6UIr/9KL2yD5EtRrF6LfMfi1sRdmI2kyfxZFUk6Z
Ib+ihOB06a3SB44Ri7YcxsehLFBlrfo3U4r3qpZXm3ag8KCoxR/y+GL2U0bphUGzLUJHzhjR1Owr
BjdrERxqTBla2r7Q7n0cx2df9AAav6Rite2K6ntePgUCMl7lbTrmdi71NLyJ6PskZuLIUr8XjJ3Y
HpOIskYtR4Gxv+mT26KP7yL/SZyeE8V4FiIcCGKeGxXhvrGXjVmvzZ6Eg9F/T1qUp7LPef9rqB+6
Mtuq+mM3olAqb6Tuxahuo/QzWbsseEnau/k5ZjRa5E5fNbreGtInjQUP2ES+Tu02GuI6FQLzCaem
5wEzamQ7a4FGKOJrWeWU8rW3A/LyWgDsSqYoJnXRq97oXupe35qL2Pj/70wLbrJmzrZoEZuAZOnV
GCrqaa7zmgn5hvR6fYTlRf3DEIszGvutJIzFPMTO3KlUtyQ3IOVAIwcumuP2ymiLMGQ5mrkIQzyj
r4ccJcgTMuiTtSkOqksxH5KctnUn3Knb5m7tsK0s4ZJglE3IufTZqJxI9trFrDZo/bePtIQVFVlt
Zh30g5Pfpm4lflKAAFxftoWrt0SDUh9A7MhBKhKyPwuvawnGWCdoMj+q0V4IhA03ibJaCyiWL2of
Rln42h6FwKAxzfARqV9X/qztS7v6wiMr5GzTGYzfai3pT3kLppXW3iByKBy4Ps/l1frDT1j43Kyt
LUlAPexUupxO/7NykI+So9xEaI0dK5oYOygIPik8/7W/qdeCmw9bZbHMi2uiAiZdjHWWGW1zVzed
5EfkCG7tBE/Q2Jr74RP6x2vbcxGxfpjx4raj01YmBoD9H1swn0qHygoKDaOfbNI62V5f3bWhFsYk
kOoWRnEQPfZR48SS4CZQHJGb2TSryPkLG9ZE3VicNYZmbMYiHu5kJam9OrZOnvrSIvw9zDIj6mpv
72ybznyZYZwNs/BlWZcLPVBhC9ulmLvwXtnOJa1ctmdVBO+HIe24w6mS0zuKO+6VYmOsXB7XfsDi
YFZoxQiTFfEDguIxQ/dYhhUbVUCeh84x8/yoB6cwXisBvrBPz6a9OKhDlrRdGLfiKUt6JwMlPYW/
rm+V5RvsvC3PhlgcxN6cL6hpYp1E+pZLdOSr/HutQnfCcdbWTRT9akaETA4JPeTXh16b3OIQllru
63KkWKfQR7cwzbcNFQrXh1jm0D/MbnHogkRE6L1Ird+NbQDGq5fw2KuOCcuU1v/NjKad1Ql4I9qP
e+tQ9Ct2Tr5wFM+Wd3EURSMuffQeREC1PB4a07Y1vG1Dcdo0tVtfbG98yE2Kh1hBkLwaWWPHEqVp
yCjCD8WBKQCvpnupiFwdDXvoT06OWiVPZsQRMG8JFWj29irw38ikXV+75cX+w9ot4gUjUlAtq0Lr
VLvKln76x+zZR3bQpckBQhzqzegQJL8M5/qwKwZlmb7gbSWoGo39KNEpmrwWxV9yvBIJzWt+xZgs
MxbCJNah2GfYrEQ+FjVoyvE1i6pdFUzOEDS7loTy9Ukt0xXLtdQX9suXof3kHdW+c79v9FOBs28e
enos7GaTHxB1iSlDd8gN/cfVXJitqM/EfuhZzV5669XHTiMJNK6YxpUtviTlpGNoZUVfWKesGF0h
Uu8MGDlNCKSkalaO03xcr325hbGqvabTyxaT0Q7hPpvf8UeiFeSSu3xnCGuVR2tbcWGgEBWXm1zP
sfn5L9KUG8N4Hdag2WuLtzBQWSJkgqYF1okqeLvLdVc0Byc336xxrdlubTYLS1TGqK1KchQ9Kv43
T0y4kmd7oV2NLdcmtLAahdgKVRwQWpVlslenuc8pC6BjlKFhdzUKXCY5Mx7v7aBBbU1ok01ZTI81
IJwIwLvXlptJf1Zp5E6k0BU8lFTvmuKzgDh86t+GpegOyo0eIIgh/8cFWjJnQvCC6TBbnjaq6DbQ
9yPFHMihuiu24LL50VSNPjjKMZdJiGKCqfD/SPuu5shxpdlfxAjQgeQrXTtJLTMyoxeGRjMCPejd
r79Jne+uejC9jXN2nxWhaoBAoUxWJuUdgS8YfJ3czLiX0a6MQvgEvw/rXa26ExQoyvSaodJ0l3uy
Kqa+Xvs/79HXTxCitq7nZt7geOMnoC7A7nnikSfoVtzOkEO7X1mYVg6V9n4tyVseCYf7BKXjlRsv
wegIGl8fZu2BgEtzMx94un90y79+neAs66jWtBjjw8dZcXbdfEwwElToxwLYukiaDJ2/Fl/GBA+p
1nSCtiO+Rsy/G0Bf1JWrlZJ25Z/lsc8g68uIEMcB55E11FnB31daE7YoJvrDrQoys9g3INfh6fsR
E6faA1SQzU3kahigRm9gkE0Yn7+bXz9j3YuTalRT6ySbk4EcixkIHoxCUaPfprVyA5l7ycOjirja
/3vyvowJ/gYT0zO1x1g7GisQBlqk9w1vCk9t2U3G+TWb5iy0rB4SjNwCZqZMn6ZofMj0GDMFiwoV
mols8ugxW7Jv1QToPo/qadNGIAcw7SjzEgfDwgmrXwZzyV3WoGHZsiIwmqEPFLDMuXZ/F5kLpK4g
oZY1x4hEQQ2uLK9w1M2SvztDczNmxTNRlwiK2e221yDpCPnCFGTcU9v6lbMvCQRxhucKHDZGr3u0
3M7I+OMGukbP4wQepY9l3DsTvdGMgx0P9xmZrkhM3bGw3YHfl9nr0r6b44aXKmrCGYS/cFlyBZIs
HwWHLowOPUL2XECmxJ7vBwY9zFi7dpwBVFeTryhQPix5wIxx02GsoAZ8o6+hGa5DhS554gtyuxlr
UYoBAxHQ/sjbqwkxbdY1GOJpHwEyYpG60fPDSKzX2Bi8SinvhqKDRHvLvCGxraDO+m0E7Z2YKfe6
TV5Is+HF3tQeEg7+ZSMKNGLt8zw5Vp0Nmc0KyOYfc7MzQFkWafN1NKX3dgdSNGjgVZnpVqgWlkCQ
91Xk2d3Roc8S17ne/Et+S3hcZlZ06Akx7eg8mO+r7MmqxRCBJhntNLmuy99EwH8dYRGBQ3oDRNul
Yx8bfw66n8C2lOHK8IqhUNQfd6ty7/jMiCRYXJ3BhUV+Vm9Obmk0qumwAOxxpBTQwOxAaSxxsBKf
9+muTiyUE6M6r5lznJLRp2kRWAmQIzHfXP5csoUIrtWiWp139ZjcjQqeewoOllGWX0k82ufkw8lK
ornF6G6CBHksH/ox920d7Jj5jqcyAum/ieC/zoLgO1V7HPvMBDFgtDShMmGye2iuC4u7lHyHagGc
wxPVDlGKrLnFdKLFPajmYJ4fvKgcQPWx/ZenZN2Z05WzJU9qe0juan671Puhfb/88WQ7KwSmkMGZ
axO9AEwqgAIScUjsNukOymuSh0J2FoVnwjFJWzlpBBxR33hNeqzqn3H669+tRXAbVO9aM4GmCqgt
k0Nmatu2u4ZE8JRLSELE7rD45olUALTr4yxx8FHaYPIdzS+CaAeKrF33ln1fi6m5JzuXku37JFI8
OQYceDC0Zlh6t+BhjCjZjtDjo6Ciu7yDItr8j5WtnvnUjt4zDMhH9tHm+W3W80OR1jtnjvfJgEIA
0Kdjmm6ArvDxNSWtYdkSBTcSKy11cgI3Ao5zj4D/KFsl1gpZUCwzs3qzkxUSreIKaeF2O+NDNzcx
INjGo2QXZTbWv5/YWNSoohOBHDfHaLZFy93sGA9lDKKHbluX0z2tAISJOAaAWTBDpsazrSYgWRp0
gJkzyDFf/j2ynyP4kDrSK8tWsLP1cq1+qzsETeg9X7YhvROCI8mXTEdjF0bIPjU8SHOE04H65Khv
zD1WmgEglf+7902k5qqTpeDopuG+m/bBmRGoLeTAYtmY7nrwLjzUuuBW+tbIlWyB66K5ASXBR0NF
A1+rtYA765ho5ergCkojcLillQ+YbFDX3DfY98sbLEsuRPIuNil5lKM+f9eFxVvxRD74E4X2rRNC
KC3DwHCLdjO04Qx/TS3SbfKePcjKTJKUVmT0osug5UY1J3fzgEBMq7bN8mOMfyg94uAsqKNK8mhI
HidD8EYYB+PaHJPkLsqQQmu/6uqeWsc4oeHlvZVcELEdl6djUrYc4YVBXiPjVqM/m0SCZDLX33rh
FBmC3ynH2ORmg/vhJAO4+FD4AP9I25IrAgxXRBXmtUWMdlTxzTBiLeii1kPK4g9D5GnNfTvvFdRM
TPKiJYar1wd1SjGs0qC7/aFA+9wCXKbtFDS1IX/bfCQ4oQuwKI7z0WMkmgJFUqVPyQCFFYvvm+q2
6YAuVbm/qDnAXNl85yiAThZziB68r7TdlT5sOxBajNbP2VA8K8cvcx4s8yHnj5f3/lyLEKXzvyIu
Q3CWcbwUFTMTJM2YfafxlkJxm3lOAOgB2tbmG6oC3QeIUdzE77faLDli67Zf+iyCb7SXhNucTfgs
quH1lCJ5k5HOi1pv4qP6SUp/8hzoZW3mNokwij2hAIy5TcddNPI8WN9RLfvuJFBmKfaqscFG3NRx
10BJlAcdR06YNW9sGZ4zIG16NZMsXVYeMoSYjHLITKsV6gTGouxj2wgHkAZHKQBOGLKP87tmDoEJ
cesaYnjDsa4Reu8SO0w5CAD6287Z6/jrpD2TErS0xbc8fkwbSHnk7wU0ge3C2WojpoPiAfNESekE
DaaQCHmwOzD7m9vLp0h2gwUfXZeZBa5LxT46VerrEw3zVA013kocxd+00f46rKYAd8BYKUuKeEGu
g4q0lTpg+ydg1AGLoX5D2p2SXw/k24jh0yyRmD7XzT+9J2ILVsG2jxVHpK4fl7CJN3P7XoCPHCKv
3gjisC2Ghq609+QnZGCXirlW4xbf0b3JQhkUdH3JL1yZT093cpxV2kcjbVGdN+cpHBXmmj0moDp7
Y6bVfgCC7fKnlcWkphAY5nE0p52NK7oyNpXRDShV/bm+a2wNUyYhT3gwpQ+QcJT0O2SO6XM88mSd
BgBEQ9p8Vk9B3lo8YJbMfMm2oKJl6EcjYHspHdRB/C7fpiiQyiY+ZNss+EWIAejMKlCxtBbudxyV
/BEEciS9or35VKSyevVZRwgsCtUg305UkV/Zjtu66cE1gdlmFZLb+m5UZbns2Ut6YkLwN8zKLb3W
YaJgk585fnMo0Ry4fFrOhignNgRHUMYR56YNGwro9fnc+J2hu0OXBQX7oVAwHE6y6FqycWIyGAHz
TlLQ0Bwt0m/rJPe7/v3yms6ehK81ickfmWmqOqNmH+s58pmug1z+PelKry8MHw++DDVzNt49MSdE
XbEaqdGMSPNI9nAwWpCHyo2FWZhpFUVf3HhvSGdgZCsUrjj41VlsdzS5UxgGOqzQfE4xI9Cuuoz3
6g11oU8H2Cbgz5Jn47xvOVnr+nFP7rij1UnS6MQBcL/8BhK87bDHrPJBPk54Pj86sSRcZyeODNXs
PneVfmSHldF7JfnhPzWXuIhsLh8ZcejiPzHHiTkhrlEqExkZ4tpPuvRV61J/XpvQq5ZDs4/35u6y
PdklWD/wyT4uPLFjWq7eQ9OvQM+/a5KPyxYkzkNM9kg0R6zua1QmbNMd8mwHYshNx6Wvzboxf7xu
JxsnOhA+pyVq759wCN3ra4/VhyxgAfWHIJ98k7p1uwN+I5QXeWQfTUzxUqUruDWhrgTNPnQpgnWo
A43Vq+4Jx99noayLK/lqYj7HAU9cGsgyHlsw2hfRm6NLfInkXosJ3ARMTjJYOBYqwWwwm31d6QF7
IYGpohxQ/6Pazte3E/O4pYkstdGxf50GIovyLrLacFleLh9E2aYJLiNO+iJbVKypH1UEA6FZFpvL
FqTnQPAVJCKkH0usYx111lBMYSgwZoDArRiSJNQluel5+NTJvgnOIm1Gc2FstuEF18FSLX+KxkAZ
w/YasgNIwxZPAWBsb6Adx15R1cq80pOdxfOh9cmPEFyIyftEUyq8ASst8nwDAu0wCvW9HsSvMoym
7BOuQcSJtyJmaanFGutEKr22bWWF7EvqYSLxqeiARXaC0YxamxarA7b5dZ+mSVCW0KfNc+6j23br
RGyzYGKYGKVLFwUD+rPbYoS/MR+U5i6BZGgbF+FSMo/2LGT6LqGqpwKano5gFojKoGXdQTfmamdm
0asihdSdT1q/PoeY6ZjFoICnGXvU+cmNNR1WBm6EA+NNEtDbJqh6yFHrV0a/YWjK/e8C6eL+ielO
asyFUgAWeTfupxd4Q0w/Njt9u1LV0HfjaF5nO2cfHUAdJ4kgLUn8I+Y3xmCb9az2C0g3fjUKMlyI
J4wJRq3B1bBo0KUcx9pytVQjHiOo21iYoXBzja3N0tQMtH5SNt3caeE811CxjuskZArkzNrcK+ve
i9nWmJa3RK9CDsmoqbzXwMc4zMRTUAMBKWszqDdN8ji13zBn77I5AnkeKX+pjuMpGRRoOKZaBrUF
l93k25FGXRJhfMrAjKOt35nj9TiyK0fJIJrhAz4IFoG69Y2FuhNSNR0HKo3yB1J1QQ16NbCqgaNe
zwu37kGPTd8VTK3Q6KViWTDUCzT/kv0UaWGaEzfWJ0/pXgctAfEdDUv1ac6YJ3F9kqspJntLyaOc
DPACpgvwpN+6Kkhh3DhEUQIqwdB5ysL6+bLN85XVk6MuePTImrRl4njyk9wtAcoI5ye6WXz0y32d
uQnYSf0YEKFb5hGYn3fpa/ea/NvH2BScPmjYx3GOkFY3eeXlFfR7/u37aAp+vo60fFzW5Kh3MLlG
FL+q7dCIZHme7BsKnpyldGATN+yjlRvuAs4AZfh2+ZPJHgtT8ODdDO5KS4V6WrpzXvg+2vVhdkvD
/8oTrf/rQkRoChEhKRXomtvIERTN0yBlzF4Td9nxDYTjXzC+UD0BpRYwaIiyo8wXSXZSRMnqiASK
xDRRAI/v1O5jveSXN1JmQECIoZafxm2p2kcetYFWpv5UMf+yifPwiq/rJYJiqZJgSijCqYs57hYy
Lhfw5s0q3uTQF9DfugXzs/BOFgxKAnkq5JQgiGvqJDOAidX3g32nV+yAUTa1ciTxoCQxEXGxQ+YQ
ZdLwjazlhlZvEXs0FkPymWTRhKhbOjFGOqWAWxzCGXK2xR5skuoh2jE3fSj2qW/7+mZ4ahP3Rvei
A4FAk3ENni0wZ30vjrLwSRYbUMGPmFplqpFRkqNZXZtRiQm+72gX8+yFT9c2/zkQGppx6urr2LYD
cdWPebACUwPYLQZHqa7JiLhXh3LhhlLB4VQ6mPktZkANrYX+qqn7VfxWFXeabl81scy7/Tlgt6L8
Ts6z6Hv4UEM1EpHJOlaFWsUqYp9AiGztUcSZ224v3x9N4n9E8e980exMX5UiQd4PNu+5eSyN8hBV
c5ha1WEqEtA/MQsQs/inNuohywvLmzHi0EV837IpiNrY1RtzV1amv/K+9jlUJEkMsYQ+8guL4s0D
xWWMWHhbtvUVi3JAYpe9XSwbyUr+GJP9fedE6C3E9ID4o6ioNj7Qz44X3yLAsZWgKAMcF1CNQjPn
fvJs3TNzMD1iLM5Tay/DQJN0ilBWj/mDV28m4DmvkfNA3w2Uda4TgmWYb2y/C5ZgpLvqlYX/+7Sk
sAFCaa3mvZOMWk2OajJckeWtm28787FQH3ulR8uvc0mBkbjiA2D+7HPMfOmJxJVIPP5n9HuS++hN
04AQDMXEoVOCqDmSSQkvf2aJQxQFGhONz+ZSIJyy9J9adW+jO14U/8jpOirIvjVqGyINE5AwE5vW
oSLCrpXlPueHikqy4r/xcl82BC/Xge6KYtYdXgU5kF34Kjg/wQMBYae1jkZf8jenBdtG5SVgmpM8
mmtM8adH+7IteDRH4YWtgWr0zhkA6ITSrNM+5+x6AuBVR0oCZqpgITI3Kl2x4NlMK+G8Xj5zvsGf
qw9zcMG2EcCdgFnxda1BOb7uotVcyEfozz/XXysWoqyiHeKh0NHrhyrunmB0mTGX33FgYt3hA33G
dW4f5JHXshDrb8KTvwyLHFfA0S4VxBQwifQwhStI1vB0HzMJKLc4s1dfgRcczBtyipHz1+TLrhB6
dU01DeZ6vDCxDwWvxRs0P08hLe5SP9vNyr5a9aeXRzT0JX5Yl+y1I7ih0e4IKVIC7eEEgCTVuO0M
DMerGXDLU1S+9FQJOiib+0MEIDVIk6/HWfcS1ICQEga65bzkLHXz4UaB4F5XKDsKhcwpawOjrSeo
KGY7uhwMbbka+5sW/HAFJvAVcCiBFNm8V9XcXzojcfMJo0N2/j1veszkv5k0ldwhkb3s/0oIXzss
RIDtDK2FcQZcJTc7z45sL2W/oO4ypewQV8bVMOqR38SYSEFaGYF/RG9fnXgM58J8JgUNta696Ysu
R36dhFNmSRyx9OetnvrEE+eWQnM24ACQffeivmSOh7HdePDWmX3H0yBU7EHcUDFd5QNSVeB3k0XI
svsuMnU5mHRvqgGha74brgyvvs625cOaa6t7toqvu2mQbuznVDInIV254FmbuDEdi2lrqY98Jvl6
5w6He+dHtNNu9bv5im61bfWrABkDNBEuv07nEb7q16kQXKtS6ZUJsNpa4Nf29GO56o7FtbqpnsD9
78d7aw+it80/mnU5MSp41rGlid4bMQEjibUp2K+OQoMHWjwYQsCEqOTgazLXIvjSvMc0UhLhu6JD
siO1G4G3Zoup6SDZ9phF0SB3Et9HoXIdvYw709MAmnO77xgI/iFzNeeb6H8tHIStvx9yVR+sckzw
U9aQDwUlNGInaBeBkcOzvOhbcgVX50PWIQNliNcTVy1l1+zyZmAQ6/dfAL1AMhOOw8aD2YMYwyo/
j6rlfq0ojWBr9KHIKmUP/QQF/v0DbhLBxQ5trrRaVNnH3Ig9G5JLM5meRosP4IgmCqJtBVLNY9Te
DCq3toYOys8cOvMTUrYoAu9ghkKhNT2bDYJhOkP/XUnZK2uWLe92MaePlk17VCad+6REumPE7tzd
oYlTgh0xcW4sHaxECZTHS3Y3N8sdqYofc1w+DD1getZHl1VXCjTAJDdr9aeX1iz4W40lThwXeMLt
67WNEKN0H6LuCU9CQ8v05aKb61W9ZFDwoDFP0SiZVACrMrpLyizk9OfKzm9Zumcw6azT+fTl/3sO
UySQyoBzUvNOT+5YG2ZLdey6IdBYkwIApHiVptxjlsnV4v6QDc6htvTg8v6K+g7CewaBq99PMgeJ
HrdJTo5TP7qQb3CNoQXy7zjijDAr8ZLiZ1RfcYP4Sr9VUW3R69dutPysTTccwJXhNiaOl/fjtm1G
SIWoP8YieTLzmwwKUZd/698kyV97JXjZyVI1jC0wAgHAHDQYNnI5x21yTMX1763zrR+mXdro7mIp
h7p4HPDtLv8A2a0XHG6RZvmChxyIgrbzOiOkHaBDMt8iMyL42YKMGlcUHAjaqvumx+RXc6Wl1b/c
S3GS1GH2nFFMCsOds+3wsFZ7wGFy8yl8fmtKHg/JnfqsvJ5EJYQo6dyv7nJeKn+C6k5TMtfWbktA
F61ZksadB7V9PQ+fx+jEWmNDym4Y4TLIvtmN+yVcIAvmamBMeVqLhMjGP8gOVfnJj44ROkCe9sOU
5XmrK77gRT67sSe/QQERVZmsVXH16LyrIAeHODfGe1Ac98rFbTayjENyaj4rEyf2okSls57Ba5lt
cU1ZDzT+dQy05OUL8Dcl8r9u4Gfec2IGXzGltFaWY6nTACSz7tJM+xxyowsIsjCFiCGq4q1Z0n1V
g9Q+kUloSYJL8zMOO7EP4p8iTdbwtg1MjFt+A1EdbUMd+eRaYwmS28gG3NfvNrKCmSSjMz9/2Ynl
QXUUpMwr1OYV89V240Iw4ABVrSB+TuKAQAbtW+NB7v358o5/QlAuHSTB55h2qVdzqed3qjrysGIp
0LSM7OIRxMmuqTQhIdA1iG5aGrk00zftd2rtrOqpNc2tVeNsp8TTzRZRv7JnDQn63PLzZbtYN6RP
b7o622fLoUwgzFVRf4mS27KZ3qDv5qF3tFHAFDKU9Crl7ZaPfIvYw4fCz+Ulrg/qpRUKDq9zGgWD
rfimBrFAX4bu5Xz3ryyIs5hap1ZKF6/ux3FQ5thAc0YSpqy/8cIaxLnL2GBG06pw2sZmuGohRZLs
2p22lRbJJXslTl/OGLZVILelHcfKQx0hB+9VhoAI5ZynpL7WQh4moQyGJXEtmhCB6UZKlXo9+Qv5
WJo9zd+YDCxy1oS5ioJQHWRQouxuDSGlxqonPEYtKL+NR9ThwDclbRqd3b0vMyKqcu5yPowjqjKj
11zRve6DiACXB0kD3+kBlE3lCBSZSSFRSM2MWPEEkyndRRgwbVF6uny41wDtj6N3sqj1JTp1TLXd
xPOII1F1eyjRQZ31Y5VOV9P3y3Yk3+gT+H9ih8S8rjKCFFfloP0DnygqiYDsSwajzkYKJ6tZ9/PE
CqREq5k1sMKWXU1AGwm2UwvyFzEgLWkjMbb6zktbty75xFicFKqS6YiBWsv0StXxewWc+7MRjhhN
sUqoF2vG7h/sIiWGTqiq2baoJGuqWl/WHNomrQWu6vE5mxRPk1GLnz10J0aEN2OAMi7rhqg/Kpi/
gFqyuyhcEgqfh5Od2BC89oi009AV2qOMXe1qiCZ8SwFt6NzeXwBv1IFpkDq/s6ngXybBrPH751rS
nrZVV/efKkygF/Mz7733p+Bzln4rq65c3kRHTPFp26aGwpz+2KC9yKebef64fBRkBoSL22aMc7VK
hqOWKd4046xzVeIbzofCJ1sm+G70xpQ5rXGdjGu9d4GTHJ+WKyfMw2hXHchDAZbSj4DvxqvxWxxE
Qer9u6MIjY3fv5kKrkoL4w7wGoMDfZ+r2vx1eRfPh4QnSxQuMZmypbNICbRBHnTGU0cCfdwXrYcA
ack2jfaRWmoAMtn7solcxfjJ2JMBYbeev/aL413+MbJPuvrqU4fC1SI2y6Y/9jYJKPSUCksSyogC
Rf/J10+WK+TAC3iZp7ategAfclTzCWpBuu0i937oWLIpCjjnZc642yfcvKeqmt1qdq+6VpJ80+Nn
E4i3bHnKi22ho8OLak/3UwM5yDJZvgOFLc/Itk24OJXXV+3i9+r3ckIfMc8gQFK4uXpUmxeny6DO
1Hxbd5F0ByN9XByEw/PktVrmtaqxgDwaL93Ue9yGVJL2OIK22nIAPsaQV2M8a0DvlAzjpXZ8l6Zt
vIladsiL4XqO+b1qRi/FUF5pUec18U7VWrCZAMuBzk0CKoimO0yZeasgkBspiH9nf0b3mQNhBRqo
QDPNh8tf9HzN4WS/BV8a1UvbE5MNx+4FnRyISaKNsc+fliANFMBzJNbOPn8n1gSvmiUMoRYivCMY
5urmxlYdCHs6JfSPFj33FepsegPK61r8HRVnlIiWXWP/SOt7riCRzfD8o6dWgSY3WiRP5fmhhq9f
JtYLKsWacuQX2jHB+DkfoEfA6usB1C5qrfpWgWm8OvVTm34zJzuRuLGz7/SJbSGIIkXeznFk9UdL
62+ieR8hlyf9e8H2TRdd57JIR3KLxdw9nyGZiIr+OnxTI3cirlNJXs/VD/wReJwsSPCKdI7SqTdT
uP6h2xAj2TIzcrlTHwZZPHU2ajuxJHjHJTI6U1vwiqUVd1n2M8tD0qsSt3e+/XFiRfB7g1nqSazj
ZbYG7S3riA++9o0BdoeiLoG2gFsxQCzRBb39nlArBPGknxaWS5ynJv+ZSpt0skULPlJNlr4xqdIj
lgMGlRA4w9IdlFmybJkZwTVo7WCBMwaPq9V33tyTj9lQw7hmL5edguw4Cj6BpzZZzAGPCiIS17ZQ
MRu+X7YgWYiYH3eYdKVT1/YgKzwYQFWBNI85zeaykfNdm69DIubIkPXuxhSN2SN4i/sP42PxoyfM
PaJ1BFRX52YbMAAH1b7oA8N2oaci+VqSOyemzhDZyjKIW/dHXY/dgj5PLKQleLZkzuo8rO5knfrv
QUASN7QtBh1BAEqPo7Zp+ocp3oC5kL8qRdg/QtTrIb8B1zAQVKYfT77uqY9F7LY/C/BQobGm+M3d
fwF+l5wjke9oSHprVjN4UWNjgOMB4KjxHoGgbwB4krboEK2bHlz+6DKb68k7CYiaDvTABUMmokdG
SEBtRpTGv2ziPE3uyX4Lzscu4xLpr4rpTIh6J5BR7FBDssHmn4L3ZE79RBkDBoXfCmNWTm8Heg5s
rf5W5w8Oc0KSTVBA5QFHmtSU4NRrfzitEtZ5e++kbNsUEO5sSjNgmL++/MMlKZTzeZBONidOnHSK
LaRQa8e6AkHhE79eP8cQOB9KDWphGVRM9jUEh1V1rCl4gYeNTBpwspU3OuHlNck8ieCrqmFeyp5m
AzCaIKaDVsgqaxKrEitn4wGLWPqqXGdAr/P3U5UU45y39ohYRAMTnnHPM7DhjpU/qFBmaEufK4bk
W53duROL2u8Wp3bKncQctGPeb4fsJaayTO3sxp0YEJxGS7jSJO2MwrbyMLE8yLPGbWIZ94nMyrrM
kxM30lLrmnrNxvj3etolGXEj6IpfPgPnz/XJWoRLr2gmhsz5WimqTcg1xuAwnO7T0nTp6ARat1wx
PGTNdMxyw0+Sx76bERJUMlqFs/7+5FcIbgHTCMvkrJUkW+Muz/vUdfJAW8bD0ueSp01mSog3kI6l
4wxY31GFmE8XI+/J5wOZ+xsjzSSmpJsr3mEokTQ8BwaAtYvLNJTGrDba1exttN/zog0c9la2b7y7
t8vSy9snCOI8Xv6+skMk3PF0xOw4aHns41QNrmO+VpgwI8PHZSPn866vzyfmG8OYGaTrceN4AgbN
Kceell6LGI7XT1WEdp5tgtx2fOK94cfqbaPIOvPrR/sjRoeghmWYkObURYR0YrajFduYDW4j4Ctq
xVNviPlz0pmXy7UH19LVBWMiiNlR7Lxu4kI7+kXWbFRb9aa0clUr9zPwYfTddULHjeTh/EOL+z+1
hK8linDlScuV2oYwyTGjykGzBq9dh0FKRRm2fZFarqqD37TVls53zFoPowVAED5+1uZROijr4qMb
M7JXEgc4LwUDZ0q8HM0ajJ5kslFYB9DWTUbwAgMbPHtzqu9Mw/FS6jS7lELKVQM3EdesPbW6XzaN
qT+pfWgOHfhawXObWoD52UX2rMUFaLhq7XtFzca3UjShQN7YQS0tqkFi39XX81IU27QYKm8x8wH0
McvOHvvFhXDyEnRlf1XOyyGLutpt1Pm5TxH02QMo/SPF1L/1cT0e8hRi4zO00g+E6oGtcB6aKcbU
EqBGY2fDjB0u+A4kXBMwikO9cTDseTQ1gBvTRv3RLPNDSxHidQqgww4C2cQMih6MsNTBOqEjwIG1
Ke77qdpwJT12AAnidQQZsl6Cd2QuwNefRWFhfSjECTBksrPB+IuIBUI7BlsCEjuRp2f5azQMfjXZ
m6VrNowMu5ZEWxqBibN22sjNdNNGzUW1XaWrbno6lW6dkHgzFa3pA/J8ZUM9m4MIalSSINb1n2lB
IDNpt08Ukw1jV7nFBDhTDoVnw0/L3gNXELT4Un5tROa2AKtT0pYvSv5dz7PbZRhbt9VNr9PsXVVC
1Qnnt0KnfXpVl/bKtNtHlAz8WYu2DfKKXoVKlU3LqySLR/Dgop7TMLrJUn0L+TScHD0gNSiCHOhJ
+Fo1jx6L1cxFavkLet/u0j5FzRD8Iyfz1x23hfewZ0lJl7lC6xEgCOORBes89OLVt/z4XyAjV8d4
4ZKL+HKryTlG1+FR6kB5QPu6xIVD3I2o9BmgrMDapNtK30xvwGh2Xhrk17JxaNkPEJ7EKGvHvrRq
cNvN3NWWHxMDRjh/SYw7wrNwMdh+KPvd5T3Wz4dOX3ssPI59oVqTVdrq0bBAMtb1m66EODpNjQj1
xHS+4f2Ez1+OPUIFzI7ac/zQTtVrPzXbSO0C9DF88OhiTjy/MdoRElw9eMhiR3lIuy5EK8XjpvMc
d9k3GqdBW2nGsVDyt9kyb7MEZUyndwd0JPIC0vJkbzWPei8pycoWKLzIWWKhQQpgEnTaXjrjMZ2k
qIc1nr10cIQXt2jSPC9VhG2l+g4BCj+36mfaWUHGbL9GvDuO+8QmP/KcPvayAv751/6vzyci2XNg
mKsKdUjIJmB2BhTupL6LpGyS5+EVX0+RqMrcq3Wr52kP/id3ZSeIQfXI9vjQ1RaM2x9ozm7YD0uX
RKqSLydC1qvJVOuhAWu/CRi6CVC003+/fPrPR4ZfuyeE9bEWqbk6o9030HGnADzpsCgwnPEaJDGS
xcg+lODLlLHVep7hQ6nJWzVn6AIgEZL1rP4MP1e9S+svrTlbWNCCsdUFrOL6cQrtdLfSaDvBGIK/
GEWMIA/i4H8eWhEMCsvqk6lSSArdtFVJVN0mGxPCXmQrwxT/Ee0JZtbdPcmMgEloVQXUBMeSKmHZ
HGrtm2XvibVsEmlX7s/YVjAm+OHE6TWzxVgdeqcqxtLCdsWkuR0YaoEbliNa/0iXBXOiB9Yhd8tG
bGHUVX7CW0xT3MGLunMbQlPT0xvD/x9PvWBQ8IgjUbQYHO+QXVAx+mIxUNSiwOK8p7JKvXQnRc9I
LdaYHT5bF6rvevgfKgfyDk4pr5Ti7T+RLr/54d/XJfrCjncYnaawVuTu8gIe+cTHKwVOwADMS7/A
lbcbudt9NGCzL9z4qXqKt4UPFe+jrJDz56Ch8EuECkjjqOZS4+E8ZihuDdY9xWuqQLFAp6Of602Q
gKfTrl9Isa3RCxyyyuMZuA4i5e3yl/7D6eB3wB8AzQAJOJt+Dg2cXBuOan5i2zjJbXXjxLo369RD
ACdxbX/2FwQzwoXJlyGxDLZ+ZswbOGaAjmU3bKpw2r4D4r5A5+CK+1Xmz5hRvrzA1b2In/x0gcLd
4e28WNCPg1/IIEy7qn1mEuLvc7fz1ML/I+27miPXmWR/ESPoAJKvdO0ktcxIGs0LY0aG3oAGNL/+
JnW+3WlBfRu7Z59HMWgQhapCVVamcFnmdMq0eMZl4ZiUz+ctgVTwRNi92qqHRsUU8Cwb/D7rxE+X
FG5NXrROMqxOnBwXzOfcJx7zIh9sv+w6uSeeuZXRDn5v0n89QBF5lfFG40OLAwS1wnKDgYkoDpuH
yHc8MI2kwHCij+mvIqzIfJsN/99raAnrC/fFacBEUq0ed/SM1/HJnF1oMpHtmvC/msCQKwGi1x0G
dSTmI7kfhv41rMysb3ua4HANPPYKSF84lHjQ+pNcEImVitisgWIAWLNWK0WXj8Wlqzb7/9M9+Mzy
Ty662hfjnGpYoZ5aTBdBBm94v7yC7FOt/36yQl4UWZ0QrNBjEAH62E5nuUYtswTZlxI8CWcMPDsV
DHFMJ7+EDuOSSkdWvqXrgrEJPgOjypz0I9ZIMdk4UB2qR/dFBIarBZiF+7RFSWLQNgPLDrL67vcu
/bo0qJ6gcEQt4CmF9Gy08QQnQ2McrSME5t3ai6/JBqa9l+KhzyVMpyutH/rkuHTH1rJUHdbjAoPT
pFbB6AAYXRivVbfJCb/WlkPbNZ6h9MCiH6IYOsH9tR3V1C9JBzJ3RQkdZI2XjeiT2Fn017atmqaj
m6ZBRYYspzR1yua2OpLq6FjUU8rFHyE9qM3atd7dzlrj29V9y3aEtIFT7zjb2gQvqPyQt61nzU+W
dZwTxVPjYrvwfVmnbg/CSB6AMStosxcOKR67ml9aPj7TBZxiahEuXeEmeMlbFKONVbQfme6ps7aH
BvW1lZFD3sTQV6jBvgPBUygaZwuEZ0YNBTKubi/v/3uTFQZwsn+RYctOeTe0Wl8dDca9Ontvkhgj
RT/qqr5J0WrUxtJPdW2bA7GTOGmY93XY13mAxg2UqXm9Xco+NKYXY9xc/mHfx4OFHyZ44HayqzS3
ugoIon7H7GlnW1Xl9xgN3tVdctcwaHfY4yZijk9A/OjWkC+OKuWhMNNDn6H6aly3KBcO8XBYqeFh
4hg9K+wbSC7tWJeEmHZzu9oE+MtyB0Pf2uafZoRaXL1AGz69bSDQrarVYajuSFIGNthBJT743Kc3
VOJo4A+wDdsSyzuJ01KiNPY6egugL6O+/YQqqa6HCYCKZDNfVZZHn1WMKf5GN7J4lDW4zzjQL+sL
ri3rC14znMIRSh5L9tL1qOrsLp/imVzlyxKCZyuoNbBYo4Cf5zHEJq5afl8p3I2z1mNgoFeXWnaf
v6dfXxYUkqN6ovmAWQz9uOT31fiUzLbk1L7PVBIwE5+cmpAL1SrLHCePjaMDS3RUiDCQm7WsuzDM
lwy923YvUMfagVtjU2HQMi5fhhG89bCy1H42snCaf8XLw6BfQwkXtF6JNyC76ed830GtrVSuBoa8
scivtEkNWubsEw1iZmXya46RuHfvZqL4fOi2HDydrg4y5mYEHZme3F0+uO9jfus2HYp3AXGoaot0
8YRHWbz0inYcMDiwt/fxgSAuYShJfcvwbJp/QcTaW0X6wOuWdmBFa8FBUVzLE+pzT7Yvv0Q4UmNo
aKYoqf5Z6QHeb8sxmD6HWsAf5fD785fyZN/C8bJhzkY77VDhrd6r8baIH6qh3w2RCqE4zGNpfo/4
rxm1N+sVFJJHt2ghHs65u+R7tTb8KL8eYgmB6bnX26nNie/ImOd9HDfKOsVk7s3St4DdCxKQE2t7
jo7GLbttNzL09CfxvhAZvywqOODYdKJ5MCPwtJlQHYnHDcvNbaZDlde8qybqtjNgODpKqxB0bDH/
W5moyHaa57SHiN/okQNaH9AWZK8RusaLHftR/XtWDHTDIp8m+4rfqw6B7DA4/HaF8SdLMCX5YLM7
NCB8x+n9LnMCW9M9ixyU+Q0shIGS3xeZtWXIknpwx7Xq3VS9Rn3vakgkmrmRlfvOpCxfvoCQjA+k
Ac+1g89eQgejnH6g8exyrQ1n670cPi5fONlaQiKmRnGSMw5PmXU7DlhJob6m7bGtDRA9Pl1e6ryN
/3VhjpiKqUnbYTR/ZdUcg/4WxML3ahDlq04wZjr10O780k+2AF75spizxpRLRiUk7U5n1y0q0dim
oXgLo57ToDRi9iA8kVFbnA1vf2+y+MZJlLQtFI4me6Pl3kiALADpG8RcJAHhO3HjV08pvnTQKWyT
3KgR4wo0Aev2tsNoY6zdQPoLgubog7qg86DZPqcQZIQoZdvpj0v3Ng+Rh8qoZ6hbCHm5VbMh9QyO
IlyJQUZ1sRrPt69+8imEr27FXWGYAyJ9FxQ/+mhTGOBtW/FzejiqD60HWLUkfTvvsk6WFJILrenT
LKU92vEfMeLbbvqxkvisjjv6h61VbltnnmqngcIQko3JrNHfiHHgCYRb2+i2WEpJdiEzKSEUAVGc
I7fACgveIkvq1nbm4uUiuZ6yfQghqCGxStAdX68nCDKhjQkqlt41HwYf4PVdfVR82ePs7K38e1gi
5ffsWJBHGUztCNlNDRqCPRSPAd2HaHPuDJJv+H0g4et9MYW40qRGN9EC/3/bjz9yM2rDCODp/TRX
jdfy1gpSq0HfjWw6TfVGG6r1Xdu7pMhNt81/9xr6chzjtBNXHdfqjUeK0f24/0njNyNmeLschug3
oLbAR4MlwUc9BU1q68FqgewFalEfrfu4or9nIEW6loa8oy+siiFll7614/QGWjLfKdZOdVYFigo2
hWM88qBKSBDhHeZbM98MdRZmegRKjOgwj3pgp1bY8pxuh1nda0qNTA8IPaW/5qTZF7axi02MVGGS
YqRHrj0qkHxmmQE8ROxCgRuZ40fjIDVUbzrz3sGDHJQJj6QADGp6v2xaq+Vc8AMiE7ozFDG+x7C2
r/sdXt2YOjVDfSsbAJUYsMiAHuWQ3CEdHjbDfF0Yu7mSta6kOaEQwfjU5RNBDeuTLPeq3VWApdpv
Q5i+gQh6IwOlfp9iF0xW8J+ITwWfe9x7+7rZjRvlBivdrnRI8OiS6yH7doLf7NUm1nMO47RsyKSC
mbDrf142gu+t06+7EZ/8kBVGMaaHf7Gn3y2BMPGDFj/ZDtizrHtUWNykh8PW74o0dovqtrIeGgwM
ganFl/wOyVZFcu207xugGGGNXaDO7j8KuxD4uOuDKVBBxmq9yPAMshWFhC7t2olYI0CTNq7e0t7P
XKZd+YkAuXDFROroripqKG052rHQhzurt37nNVwqaV/66a0hNkp7r4PNg5Q9TtNjbT4bEFAymdvo
/X1nsyc0RwI1JZ6VHrXmduYqpmbhOwzUnzEdAelsV8Ezcar2c/c7Zk+ZBmj8SNxk/kGHbVpZgQ0C
kAUU0hyg+US/y4YbY0iRZb2x4Zq3qpuSe2X+6LUXVr6yQglaLXUzXfdHMGC2JAqBz/LtGE0Z5zq3
O5dkOtQGhwdnGh4j/Ukvbmarcw37hbHD2KFgmflsasLSgMRWN7t5/cfgGMAtMXC1BIlWHJzmNi7+
5J86OIlnVYDDJXyOkG6C128l4HJHQwvGGpzkEvNa48ilk1iN4aTgaJWjRqsa4JUk5iEfsiCqIEkI
TFKvzEE14sNFbzWzvdY+ZFTacFtTgUurCy4DpPsK6NeJhgZCdKc5bnO1+O0bjtBbFVCQiYLMewCS
n4ONSsoeL8lTRIpth/+Xe7SsP9GoujW91xeZ5JDUjwj5VjE3JSLhgmzoOH4oPyFbV/iRv1hucZhQ
GAAXEAb/0qOsRSJJVkTW7WXWa6Y6qzNeUHkFu0XyoSur0bf/xoI0VYX+3DpgrouwcQPaW6D/x6BA
DERnmaEgzQC204xNP7/Eab4rdJR5MHpiBBhYlCx+7ghP1xZcVYOyzkIWVT9WyS+K8l+G/CW3peR7
33CkiAWnyxhfL0k3GIbdJUD4x6D+iMBwUyc/bbyVck0J5kbdk+51WjoPwskS73/OFWuaSokDmlBM
twv3wxgbZuU1Xk1R9ZG3P41xJ7n+6wcSL+DpAkIgBQpSpaZJ9PsFFXgrhUh8bO2aQkc51bEC3UYp
vuFeuez76fe0WPvWmSQvw3MuQNNMVDFMStBeEb5t3VpUM9DOuZ/6+mrsoyvNuUsoCFGa2FOgB00a
vv1Xm/67pODzyrhKM30YNIRU1O5BV4FSveOt7zyw24Fv7/HyeueKFqc7FA7RYtRKBkjg3SvaEtpz
t1VY6s3g42TFMdaksLZzN/90OeFIHUuJC0PT9Pu6690xA5Kv7PdjUQZJP0GTpOrCrlR9VkLR8neb
/HQcHhbc2TIdzzRoTuwBJ5Mc8Xkr/vu9BRfoFKwGnhzf20juGbiFRuD5L3/ic7137OnvEquVnYSx
ZopIjdHoNZCMgeFDdr66p+Au0oJ24yhuXW+lsev81fm7pPgAtZoe7RUs2fpaSMFUqILHG9FqXbJ4
XF4u7/Csp/u7QVtgaajLYjFUjtVUjnIh3071O7Ml5WzZV7SFR2c26eBgtxvtON/Zv2wgQbJQv61/
juFK5DJvZfye30GshODWqzZF+ZyAqF0wjKHFFNJMsCkGcs3MfhlRNQYSftPY5rMSW6AZy2Igouug
Qgtkch4oPabOdUFQINEYVHeUO64n14kJdkjyK64PDsgX1WkIR9aEJmDaVWID+Dh2ntXutehRgWWj
EZfX1n1CCxJa2XJlGsuPyyd1DlbzZVeCLSojracY48D/AV12gIEopds8KDfVn5WO2oSbUbSDLOKf
caRflhXscapAx5SXhnZMzPu8fDIx+xib3CNJgbGDHwz8g5J9nkkdTxcU51s7xR5rZ93nOming4uN
PcYbNQSq9FpWevm0BCFOfVlLsMyeQ2sNVY5/7reJtSCqQMzdApWXdyVYNtp+CfBEzwCXf5eF/3MA
tS+Lr57gxLkM0eKwZMbiayVYcTuv0oNV97jaGWzFGAazXwRmiqnUANrajp+72s8BoBcM6f2Lh++X
nyJEyyqz/mNbEbBwc3Pk+Z/Lp3rGz3xZQIiNcT7puamrCFYEQ8TpixNf51J3fSYgfFlEiIho/8fU
bFBJq0uoXbPnsV38y9tYjf2SvQhBcKgUwpU15BRA03abFU2LSVk5c5jsDggeLDeqIgPn0JpKqN5q
lwiiTeBsiiA9MkmDS3Y0gl+JlEXtQX+OkqPVu/UaR+23WpVJTZ/re3w5HMGPDM5/XWt1n267Mcgn
j/PPnscq7QnhA6a6eC2pfyBOCWPXdpdP7vPt/+3oINth4leYjk2ET6oYZQMF9l4BfNz50Gj8h3Hn
ldYfWsxdYzqyRUfnd/YszXSrfEYzLfdiB89XfA/MVVVWBFDDplZ/dsnvSX3sUBRwCDgEp2dT0d3Z
MvxMr7cF1JTA6X2dgMUmKtJ9o5lBWoLsl/+OlL1ihk77I0/uAcVx4/Z9aCCcjK4PKP1X3qeKM59W
874AfSufHL83Slc3ND8uVbydUZrIx3fQhUuwYt8nstdoefJhhPOfura2eQby8zHfl/PgMXZvZFXI
ncWvR8efzRhYPx72PRA3uerVuubl4BnWMGJNMOvD29davx7qyNUVjMVPU4iWuR7tM3I/xPpG05ut
5CTPRqSTHyxYEugPidmMuXIEK0UHFjD9umYO8CKq55jKW1sPudcXaX2X6NVPVVvq0CSL7pNKZcE8
Fdke57ZRUtBQgo3ILVR9zxM7LAf00ZVx42RPYwkKogbvSjY8JgnfM46xq9YxMPVdeUnzmlNtV4N7
OcbEQ1wD/jb/yUwIoi+ZN7V4Ekf6atr5FoOmYWIVR6I2GI9z2m1q630IZsqfzNJAE8zoW1bkhatA
e0Xlhqd2+SGx8zuqHNOSe6mN3hDq4FFtQ3ChCyRf8Zwn+/sRRV0pJaKWE1u4DlnDww6EQn1z6KfN
5UU+EcUXLh0V4msWK6nJnBK2pdc36pi9g9dgO5uvOvReOmWrlbcqB/x7unL6xRsGSAQRvuVl4fUp
uPqhrMeWD83IXZT3VdTPMBHtWSy0exSa5xdllFyFs57w5JuIAZlH3FQcfJO8Bxt8ST3IvIcGeumX
v8rqaS59FCHYqsbQQV8WyxRTtGmG92lufLXQwq4iu3wyJWdwrlJ0er9FdSoyZlNef95vzzpmP9hv
PBNXLAne4a+82phhv5E3tc61IL+sKsTiwY7rNFVqSCo42uwq7Q/SGD6JrpDx+KBF9xrD9LscTCyU
+KQFbxJwiTUnW31Owv/950YRyTY1zbI0EFZ+TbPMJoKqiAn/xikNtOg2nh97tJiKmW6UKJNcq3OY
TnK6mpAh1LTo7W5ZpSRqHi7IjvUxCwy1CMhCgmXOgqTDuApaWMl4e3mfn3Jmol2dLi1EOJR6FJuq
s3KkcRViYu8hhb7QOFa+mT6VZQU0M9SG7lXMsJIBCoepHqRU3UQpSDe62Nf7JrABySOxHgzKR5U8
c0iQKkoftnW116Cdhr/cG7TyIw2Tuyx3laZ1B97prtEp10tq7fVCfScKu4lY5VNyx8yXSP/dzg9x
+qPnt6inbdj0pyx0Pxv47E1D/ph19abIpztnNP4k02IEBuaKy4aGVHtRtGtq3ZkWYFwzc51pn4AA
2tk43bGKk5uWZHeXv9+5a0kdk2gY2KaWKiYILKlHDoqK5Djz7lCWr8s0u2M/uiNEP2MiG2E6+5w7
XU4Iu1lJFk3XigTPHGhK6/6SbCoo6yh+dSw3HIK7GJwu082QHOTkjOdgE6iq/t2rEEIbm1CDNPm6
+BjQwp1205v6ONzUNyZm+ZRg1SXnNxrg/rrf7huv+9NsZA/Lc9725DeIEQjiL5YGpbHkSJXOU9Hd
1aYro+glPv1c8eF0q2II0jEpOKXrMr3PfZWCVPAKyc3WREllMDG7viv2gyRDOfusPL2Jwtl2ceWM
k76mVF7yI3nDNEG8XYck1xGKMcx3bJcAfviyivRdtuFzL6DThYVzjeIurkH0oBxNXntMx1j+LPue
547tZIlPB3jyap1IZCwg2oQ7DZtd0W/jw6qHBVC5Z/VXkWuHwNLcyuZaJfsSKenRJ6OmpmDRdDFC
WylCTTbYc/Y+nu5LCP4dcYBvWfdVXeU39IN62mHZYVLMa4L4NpsAsuwx7Uca9/KJnWtvnwaMT/s9
+Z4oAeRD1uPIwIEf1NFjXj1H+pU5zx4tUr/R0kDLWVibDpo7sj7H2ShNNJAZWRrRVF2skjOlVMCA
iVSk96tdjI5jCOp7XwnU3eJFrkH/J8Sw58/y75rrv59suF/KQQHIUzlCMnO7tN0xTmhYZjeO+pxH
h2p+jtjgNoqGonLe3IHDOOza1IOSiv9vvryOCiFRLbDcWEK8LHnmxG3T4MtritsbzK3Zm1r+6UsI
rQErAloiQptnp1oCynpPsvjZr3CyuOAiJnPMxzyrYNH1fOwx966CstMBH2qs0o1Zo7AHvfclfwKw
Cklw5fX9HLvMBvnC2FDJj/lOgoYnIDEMVddUcHqDQ+XrkSgOHXujyZRP9p2467dzCX6KaWtgHBGc
moGNaG9QzW8bGMc4XVcphCHm8VGv0i1t38u29pr82GbdgTjR1dCyB8rza2Z0LnQqke5VAU3GzGvU
6E2Xcc+c80cnYURENE25YoJeKk0A14TdxqCdYTujKCVFkjVtE3Or01UE72Bn1twla8BcwMI75qVf
qj9twKRy9VViGOv/dGkl4XUQ9YpTtnmboMS0TtZDsceF7PoOftUbtzIhirPe53RfwmUsiQKSvXQN
whTsUjwPSTSHih0hEbMDPgf6BFzVwY5vFevp8kZlX1SwOcxEZUbb1Ei3li5QQAcM8uFQ66ByRmRQ
4nOIpdMcwBSS8kSxGn1ccHprZ86ERtJnArB4ykd/B1SZxLHILFLwKxCXm+pstZUaLLtZHm8oqG60
vpfk+5J89RNCfuJH1WlewHu3JpDdVTzbIZ+voAy0saxnVsuCvswohbyi4NTJ0GZPjqqaP4M3OaTG
c1o4aKAAD5+Bmp9GO3PUDgQKrnVhb1BWl8RJyW6J0Khq9KIko23Hx6gwXmaQkDQgKp0rdAe07Jda
1pIzPFucP7kYIj7KVtplYAYOcaW4SF4WBk5sNz2wfYb0uAv1cPlVc0+7RtusAb9wv7HvQT0gx9We
zSVPf4jgeeY5imhfRBgMg3zaWgrOk61iuY7jsxEzIAtoCLIgLq+dXUr3sqqp7KsLzmgw7BQFGjjX
YQFQvdHdYgG7c4eqG9smSSqJQ7JcnQjeKM06QP61KjkawJTY1i8VU6UqVh06OCboA2UpioylX2H/
xnzFouNsJhJTl7glIrglfaxAmbHA0hXlkZZ3eb0xhvjYafx42f2dLcucnqvgk9KIKkveJ8kRSAyM
MY1XpsMQQtEJGvK9ThJUG1ngNMDmNVDuU1A5IcjPIjA4UQLAuiODV1PJWVPB0JZRm8ANgJ3XKtmr
2ROQcj7Poi2b+RZ6jdtGSdCzue0cY8eM0asTYOfn/TKbQUfuorHYcGQwXCOgUt/r1EQbCdAHVPOI
sbfUKGRLHazHWhZ/GOh99JHtzLTdjGXjJ3SPKnJStZi/Bd/qvNFRdajbG9bUmMKCSl5cbeICsDrD
9HojB3DXqUOegSS0Qn/XKDyn45jW1PyKpo+q8dDmt91Y+7o1ek2To2WrB7kNxDjJHQ5BJ5CdpQ1/
Bc77yoifmw7sZcwZEXsADFt4LGEMkBn1Z9nmxE9HeU0mML3/E3zo7/ou3UNxBmrhuq8rXhrKcJaS
8CPW+0bFzo0Wxd2j0RpeDo6xojQ9jJRJLut6Fy/kKaIefT4VzEhAJH1cRuaTciUJkHw52UaEGwJ9
crRQYhRkljHdWLwF6oRfgWBGEllk2cHnxTg5oDqeQdlcI+MCgZmvPgFQuen3tos65YOc2Fe2KSHv
T0q0Iaoap9NG6A69FqBXS/kkiV6yRYRwTfs8J0Bpr7nVlhuYBWN1KMcgSixApEG0yqQz6IIEpGiv
WZNtpqyWFFIk+xApD83RspOel8lRn+tgANRvAGqsjWQywRLPZwmej7dVV1CCG5ogN7TaQ06KnVG/
d84LxI+Cy35ftiUhoipJRPoEY4xHAFjAcYaKJ6ZYlWIILy9z9mVPHcsxLQslb8CJvj7pNIi/xkrR
xsdxb03alWFFQQJwQT2D0zB1dsTAdH8RthjxqwvAcVRnAwZFT+YkzlZVTn6GWLhhVNU0ZiGorJk3
fYoPYPIYoLjVBBWDKijMEtkLatPSEaj1O353T/+9/89Lf3KpdbUf50nBwsQdgxVFkoFU3u3BFwjl
ta3zIkv6z40m443xd0HhYPPE7M1ssJCnYUYU4nOply23JnsfYlAGFqXHR31TgPvRSm4JNzuPxsZL
kZZoNnsU8TBrLXfEAVXW85BbIMxBkJon15p85Nhub41ux1Tf0Qn0RivX7PSAIY4ZDE/sKFFgQSBz
1NUgjR65kj+jDgi+8oIEc/mbyjrG/59H49+tCmlaEg9GWa/fNtvRvenl+/ZggLdiupbTMH6KiYnn
aBnEMiHdoKMysd7dk3NsimJgGmviY+wA4AxByjUdI90wb8cYM9w9LeZrzcoztwRT/AEkqqD1NMYQ
YxxosCZb9DD+gEr9PipBYxhN/U1cJn47gUWcWnrYtByklg74PeOMHmI235kc5W7d2fVqBLnzJsxL
KY3lOcs83ZEQAdpx5AbX4dRGj7wWP9bRixyJfLF4hldCIvff5AOn6wmeoAcBxmLo61erSw+Tp5jK
goymzjcSj7N6yQsnJdbzl5HoY1t3SJaDOcgwW4CZhy33nM1S7hN9Kwfanw3cJzsTS/udmi92mn+u
GIGLInYBXNq2AfC2fF8PW3l5/axXPV1RiBTZoJmgnuvhVdG00T0NAyF/6o0FHWkww4EmYoYUgMyH
fheVRHHudFHBsxQ6wAYtyHGPUbkAWICxhfHdweMvjZQgi55pe6uNVw5GE+FpUuOQAGE1De/zAMZl
1OlY82Gpr2wuNsV8P9Rg37ov1eM43ZTgBWKWeTCsAb2mD5DKbkrwXzRAL2iaEca0fnCQTEPORQE2
J3nOtYcRhLqXreZcODzdm+BKrCJWlagd42Ph/OmzfmfmGL8ZZGCHc4+601WETNIkDq/YgGPTE0gP
LQQ5RIVhoMirFanssWxHgsOC+PPQ0pLHx+rnqmVb70Ge5dgu29Db1TThxO34IGcMOBtpT/couBWm
jFFZmviSHMJHrNh0y0os7GZTGFEPFMjBHKo+sZ4NqDDJiR+ld1HwMkpWTdB2/s9dVOjHeG3vOv/z
8uMqyluYZ+siJ/sVs89pycFxBarET/QkqIjtD/Ux04FrwLx5uAQYsn4swSJf/w9eWLJvLealybjo
YAz43OzkF9rNnP4024+1qqju6l2cHHrzoPEcY0Z+GsoyjXPZ6unGBR/UtPMyVOUco81fbpQsuh3Y
tTW9WBEmeCtpk0QSrcQOUZZlZZlSmDMEOW4ZphITfm8lULvQmJ+z301zICUm6EDOoOmz2xqVa0EE
8rKTOPuEPt2y4CXAQ9zYlYX7q+75lelZzTYLVxg+OhNZyPBKk2FzpSuut/wk7VDbqiXFhKBpbozQ
aXzkyGvzdvEwRLitq2u4+eDyJiU+yhJ8VFOl5oBafHxkHdDc0Mgw9N6dU2jfDTKAvGwpwUUpaTZX
FDJuR4eAoRk8dwsclNmxIHVkuzLOu0MHLLSmRQlo0r9+yLgi6lQpXXFUGa9BGm1B7aA7mGgn1LTb
JFEHUBC/rpv0sTTsXxpFV34pNlT5ZYJquwOmT7G6bWclXgtyL9VmeC/Vm7YCDhHCK5CYA6LP01GK
0qoCOJcbENO7OgW7GZj1mL7L6SNYRK5LZt131fB4+cRkWxNODM0wACuNtT7RETBYpWB2eDGsq8uL
fMLdv6dVfz+gcFhJtKCYTjTEE5P42fyEmYWbrFSMfZaNoREnGyubD8pEX5exQYuoL0BmqigesmPP
wXw7HRavcjK/i4K6TKBcSdZpNu/yj/xsEF76kULwAZYKUkUpLxDG2aGEftdYbiPwmOr6YZgj30jC
Wpl8xp9TIw3L+hG6GD5a0n5UXY1klU+4m8EnWYIHdQQdh43IvB6x43Qexr+9xNw0s+6B6DdvrxSd
ehXEDDNk+vPigG2/30Db1MuBIonwNLKG2IuH9KqjV+MEaRal2YJBBmwFZR7GuVV5lLAfl7cvMwQh
9q0qOrwrYQh2k/oOV1BO5FAlqP6dG/xvUxB5OXWlG1hS4uUwveotICUDSASWDSDor3pIPMxs+5f3
tbrVb6dqOqZtGY6tOqLQc2GymMVrAS6hzSYDB9Dc/4sCj/V3BXFHlBbLpE8wbnPI9ih8bxJj2BFd
DS9v5KzDO1lGgKG2HcrT+ozmETFfx6z1h5TekFTzCrOS1CxlKwnBmabdwipQPRx1YoGB8PcQA9Fo
+LyV8VZ+0oJcOJxvDDt6DDIJqyqO3LjSZuVq7kCwoehAryiOGsxRfb/yzrh23v/ouuTVnCD2YXWF
l1Q2KiF1cmvQYXBbp/KNcvDmBexK47NDs7Ckze+EoSYDDcCNHpvbFOQx5rG3Mb019X90rbmLM/Zo
z3rnDTNerMM1jaYPs0gCXGvMW6XvxG5vUqX6lSu6xCTPXrWTk1xN9iQuZ+1ikmo1yc8qC92pneaa
8Z/L5nI+mT1ZZf0VJ6vkZIy6uUGRdo3+HffTfbwxXdjLNuN4octeeOezjZP1hEhSDiPEVzK4z963
+8L9h1ID1ThwejVPqJL5FaZod5JNns3sThYVAkujY+7DnLHJ5AqbcqH5UKDyvQqaJeUeIwnFL9m4
lexyCFHCYt1/Xs88AuQwykKtIAeoCoWqJaHxOR81TzYnuGStVh2TEZRZubHg1YOmLb+tTG1NFwq3
r7ok0LQiyIxuV1dQQE219tD0UwA1HIwpQ5isVOhBN/K9MdIfTWK4E3u3zOfLJyD5HJ83/MTKWNn1
s2biAPp2qyZoQmWvlm77i2wwWeLGRYRMR+ZumQtYlzVUh8JBz45KoAiSWylS2yRlP8YV9EDAm9L7
A5m9LioxypLITFb2xYRKSGlGWY62Hfw4mhr93G7sWL+eFlAQF2p6barjPZs04I1uB1pudMgUVfww
xdohygoDgyvsKmsbSepz/i3419JMwSPZXJ8z28HbpAu0MHoaYw+KPnXuNwuIRAvX2dQ+Ve/zMUyl
fkP22QU3NXW0iJMUT4b16dX1m1bfOZgnuWylZ6u9JzFaBM+ouoJpWg0hLW3KXT3eZerzglBTEtUf
8dTL+tu2+KA5qg1Qn7689uqCLsQ4kQezjEDylDSwq1xHwoeREIc/ok7lJS3Ip14uryVzwiKeJp2m
oa0gN3csLX8u3BUIvaZXHaR/frNdjzrC/zG/EumPVWuK+65Q1k4tNKMNNLuTt8ubkliIiJohdj2l
bY6rb/PGX8ynUdW8rPm4vMhZ/4JOmG4AsY0sUQgkC2o/FZhfi+NMQVbqmJvClKDvzhGiApCOByQe
kZauigWXZtZqnrGpOLa8fKJq8wyKF+ZqSFwhFlbvaa/eaSWY+M3sCtMuFuCjUQShuRRYvSnxSTYF
Lc2f5kq/qVBcVKnmKXX61qj0pm3mPf76MBrqlT4O95c/zTkYETXAQUFUEy9gTKB8zSQaaMWVTpKW
xziLQw6+zS4ilhepyX1Fsx94PaJuUvcH1tt3ZVds0umlotomzrXHNAU1htntM8VQQt7028xZuWTS
W3CboZyIWTQkPhzqX6X2dPlHn3vN4Ufbtk1NYuimOK/vgJYEyhl9eWQjpFTV8WrS6ENelxtLtYP/
R9p17caOY9svEkBJFCW9KlWwXVXO4UWwzzlWpgIVKH39XWVg5pTl6hJuDxrz0o0xSwybm3uvkBB6
NVb0HeosVyBh7EWyrlnx25y0J73P3uu+29pNtUHE3BFeP5ESYG2VbDNjl7DIMZVrJJDemI2rSZkc
wTDAWH/meEHDacxlFvW6QXNqrUJch3rcNBQvCtjPtS49O46ukqhfjfYYSAGypUIOSk9fFAu4NKz8
5Vk4c9cwtE1VmwIQawIk/H3lxphG9kA6TIINrJuwoA5JfBNGqbW1hHv68kv6HucY07BNoPerqRad
5/Ks00gUZbzbkzF7JpMN7S+1RjF/HO/yDp4hUquI00aUbuN6n5nVHz0iV1HBQghp55vRFndUocRp
DLMEuzodRyilR6BnCraHzZA3NmJF+mQb560ODK+t+FK3sq1hpyuQw2ovz4w/NZW62xRiq/Hst5WG
sI5i8Kwarmu92Skmtp4+QS92gGU20NpVv9atcK+RYgO9o6O1PRA29+mgPpS3DJLBjj4dJtgDEhjz
NOaqiIo7UXLNISgZ6urdVPTXoZluTd4rVyZoCiw1biPe+xn0fpIqj4McNKX3miuVi/+LE/IGOsuU
79ssuRrL3vILCkPNghJEtSR6SkYwVeJmV6QZmpGlfT80RzkLSH3ljfEiuLUHzP6ZdknjqFkUCDg2
qk3n9820i9QMQDoBTWjYmV3eQWcoz4zh7ENinJhI4M1ZvpvnsKa3J7U8qMaHbYmg7WxPobarjBUM
3UA7RnumGN6H8YOyCDgzgbXj9434A7hQoOc84BMFJ3qxnPpza3//XbPkOKOoAFmWVh4GUn4g9Gxh
NHefZfldzSVEa0onJgW8gIdtVPdOP2qPHDyycArUqFlNEP2lSwdAPY44PwAnM2XN0J1tWJAiTcby
MBbRNQW/TOp0lcSJP8HwduTWSk3Dl8RepzChbYYMlOw7OGhcAbzsjNB1IzWeoYQErRIGeqwtpHhn
1PCZqZqEQbJIVxn++R4KUMJE37/Pq0PW6H4SVTdWl0N3Wgt/F6PSe/o4bXgDen6qQPUeSyZkSB2F
CRDt1NKlkGlL+uEJWLqgy+h1Og5+WEB1l9rMG83G05O3NlceYs10DflmDpBwMxKU9Kin0fRmaPy2
hcx4kkKQU+u2CrxHnQnq9CXUZy5v2C9T92/LYNoaOAlgvyEMmYhF3z+06VMhuDbFBzFyR44NRHts
iNHB+2AEvisdO8/mUI5Ls8ltI+6n5DUeq0OD2lxfl5umofs8ywI7wuMxhy1imgVNQW9jNVyqfvzs
/sx+qfb9l2JiUvTuk+ygZ8omjVvECC3ZZ3G6rWCACrK/Ww+AlLNiGykl1KeuY4D7wm4D//H1AEIx
gw1vUi/M349dPPtRs+eJqrJqFICkHsCWh8JnuzbArm1Wi9TB49+5tEyzJwdD+ycT6XGZPtkWrS/V
iYPWgeyb5hjuuFlOVH+yWmdfNrsMEy0LpSZkfEjgnkFI6o7KuFYRsGztVYsSZ1Stm8hooZLTepf3
pPoz95uNfYxmJ8/kSUc7ddLCGN2natfLwrHEvurJozE9RFV8+NqizRURDzyEWC/U2cMICkO2cTMW
n6qsYYMYrsom4MNwgDGWi74oLjwS9GYNdI2xzeoPYl4ZlYZbTrpcQStBCSK0UYd9BIcNA+pLoYD8
wqaEFIssjH2josCM4EwbsbEiQKHRg2LZw9QBy4p6u+BukxOPQkkBxCbXDnV3gNGA7NYivC/UBPQ1
tO5VFOgPkwhdGv2RXe/2KRxVySPk9V7DotmxxiX0QRxV7Qk0In4jDzMYh2EXuS7CnZ5suzJayyII
dY9F0EKtKPok1Mlge9XVYO3C2Cu0gDtKcRPC0aBcxVikDjQqBcFIY8V1zm/bHrrtUDgQ91rfXVWD
p4OFmlHq2SgQGk3vpVboJdE7xBY2wHDBmPOujIWrQKMXrZTRtgOAzCD/QHemmacocRp/4qz3phyW
Q8P4FI7tLkvamyPmt8p/69ZqiBZStJ9VntnWmGXXMCoF8pfD3lZTni34ImTGYaS9g6yl0n53InZs
spHG2wiJO/l7MH91AJEm6HlBksAp2Ecz7Ct0D9toac8eL/ZLB3R+8Q/IP9pIjQ8QFvKpW93HmavD
LffOdrNrfauC0OMpG7oDnv140y7cV4vTMrvfy6jkqbCN+ICNtsvBydwSGDl7/VV+D8Ax1CH7HbTP
1af6ga7jbX5jPiyc2R8Jxvd1mZf187RmpQmX4YN1c+QstBwUcbe/0u/GvXIzeqWXb5VNAX786+WB
j4Hvwrzrs/sr0aLB6uMyOyi8dMYe6pBsWpjcn2WC2bfNbx4GANDUYnLLHBbULlydVwp8iMsNmlcT
ardOu1qqm/7kCszGnF0sbRFXta0W2aEBB0RxuNehB2bfFqvaqzcNrjiPQLHKDpZQlEvreJzvk9Cr
1XpX1MhiD/ZEfS3MN2EB9cRCRdJPF5Llpdzjq5F8MpaYSqZUhh0ftNUUxCC2IDrB86PwjgA5y0s/
iw00d6xrY2VpTgkIS1Q5yzCapS+eXTYSGMreKsf4YGX32hTeJG0fpHq6Iur75a3683EwW9NZ7LKg
vYLYjDMCW9GA/VFrP/KPQDKICqOJ6Xde6LTg+jjdc/xIlp4mi7M9i1BjAveDSCJyHulNYBU5cD8D
r9EvVrYL0bMdGrGe5iGt0rcG2q1OrX7UxqIEwNJ5nQWqBvobdZJgDsSQ+D3QbVm+RLNZyJXmRXaq
atLGHs4OR9PwsPOmdewhV9raK+5Xj2XmLvZVjgt3IQjNy+2aOhlKIrCR4asBikcMDTuQeWIngZqc
ftN5INe8QGH7ZVlR4Wct+vuemtfhSY6ueTViPo+yDkdFudTcKnfAPgQFtObLoLkBVADNDNNf2MzH
oHfpm2cBqmk1quoSx4b23ZGq7SqoaBbjLde2SmR4poIMp9WuEuNP1x9iRfUWxl/YSPMiPKk7OOaa
mHP9Xr6I96NFJrQst806fVdder2Md1sacJYQxwlpLFIiMtbQrWnQMBrGbCkiHh+9lyZ1FosiBY/R
jOA5IfweerK5169NfBhUp6jXfmpQROSr1FXW2g5eFYtSEguRcF57zxKjJaqBlB88sJ3Sxw4xP+JR
2ZnIOS+v3peD0s8PtSFIjPKxYVmzMMBMg2bmJIuDqVZ+1lVel4O3MkIOpZXlS52R97iUH9MEWXzL
il0c6c8QLslHBCeFjo9p3TCRU5cbw21B5JUd4+XdMtTwwxjec6SCD2yDjqOR72z0i0SGq2XqLGg9
MtzYUN6v4g2ikBsZ+4KDXKY/5cNNIRPXYBMsKsTTxN/MLPZMKw8Eg2ZxCcYYcOQPBWncRrH8jhpB
Q8Mr2rO9SshqhNdYXHnoVq2oZXmWGNeZXr/3Kq4srdHeRiW+jY/pQ/k0oo5ZS2D9y18oazpmhENa
HcICSu/dNWwxvKyxnVrC6Mx87KAiTiqMAKObCaCZcfDS6nem/o4M8pomxvtgFjdcdE+xFu8Mlqxj
iIA0oVwNDb0GTgmY6HghG/pZ3/6KOP9durk5FiQsUwhkkwLBTnrd3XhDaocBD3gfH7Vrt+UN6rmQ
ztCu8kd6Hb2ydTIE1eMSjV07n3D//RmzxC+CUbuIQqNAlDeA/vaMK9hYvaQP0oNiXQOKt+LlgeU1
fvTb/tMVwdgDNObQteIdrzkYiWwwVUtp2/kY8fdHzTLFwWS1KMkIjTO93BTdg2E3C2iTY5S5cHDm
BqIla6eQMYygy+c+ij6UGmwMkix0d89Hgr/fcfzOk8wMPmQQS+JGeqhyw61p5FrNHnR2R7JwgXz7
D0nR36FmYVXhdtwoDS0OdfoMCVg0H/D8NdNdUlaePQ5riHk9JnCEKUvDYWm+MrtuX8O8kSAZrp4i
9ESyxgrINK0vh6h/KEL8/WGzWCx0tWQR2kvYYM2mPfT3fJ9Aj/UZEuZHtabjHqeWg/NKMvd427Re
tblK7vO3JW2hpSWfpY2NKAdTKcL0wONurdA31bqiMl3ot/3s+c6O9Tw9tGu7GQcbozT8qpYyx7zq
KFizOxLi4slrt6uM1wxYKjeG5GXFq4Wn/THkX9rZsythBGahNhvsbDX8YL19Q/LBzQfQM+vBAf07
6HIVXBa6ABu5fGJtMitDJzhD4BpPxUET44eqvmWJ/XR5I13+LpvMAlVcViJJTDU9dOlaRA9axbzS
iD1e7zSoidpwnLPjhSHP56P/2bo2mYWhRktSU5309MC0snS6ErDamGyqMH3KE+iLRGx1+RMvx2JQ
RL6HC2BiJYCD+MQiRbsFpo1NU3i9Bj4WoJxFjkhcLkXay4fCJvMI1dshQLJYt1BFRVi/KaXcpUtw
nZ9Nim+H4oeQoMbDbmy5VhyaOvZLDQUdmclVbmWvw/TSG6MH1v4mKcYbKcy3nk8ObzOvi8ytbmmB
0HofIJkj4xI1QkhZx0togqVJmIWosrEGqJQii6KV5nYGWUdKA1Nhvrm8vEtnZBaANBlB31BBJOT8
tbdxtWLPXh7hH8odf3fsLPqguZHq04jb3DbIQ12skZiZDOUALboaJTqRokB9N4SeKHiHRroShO9Q
m3Y4fHAKMizEhKXjM4tEBYvKsioU3H7KjRrpro1amhQCJh2/BC8WLvSfBLPve+yrEH9y16alFYUp
x+xC2wOVD+a2ilfiTS7dEYAqp+POssnrcWP8c6yFJfL3AwsGVp+FNoJ9ohaObPFYhAq+ob7BbW/h
8xb2zpyUW4YU/DlwHw8FTI4sdIUMcLovb56lIWbRp+Bo0yvmMYT30OLV4Qcn2LBED/nq+F2aslnA
ocBNtloCp6Uky7wGYDcL6XyVDSCM11tzaAKat7Fj9kogiOnA9drvCfckpCoGaMtDzSQnvyP+pmdo
ZUoVcLEeSE/mdtnv1Pis8W8rindBh2o/lKJTlH/s7tBHH0n7HppAIugwtYpviTY4YAJ4HYTjqlJB
un+wkocqQTumByzmwHO41E7wfsyZ21DDjSa5miRwM0qivFAjtV29Nf2edfe44a9ZEj9WVKxA5HLj
0VzlGviMaeuKyPYuL9E/lCn+e76/zv/JJpekgdJrhU1+hMzBSOS22k9XxzSKObobX8EtxQeFYOmR
sBAfv37VyahRpihZpeAejOSbbvcwgchRNpUL+29plFl4lCSpWgiGp4cMpAsC4acEVue9kixkyue2
OfQIcV6+7El+ZP7SiHk31sUhtt7jBl1w8bCwSEsjHP/7yXTVA6ukOWAE68ZAOgulYtDbKl/bSPfI
NliuXi0NeJzZkwFTpvIqnjo8ZrqXYXxBtrBwr5x9rJ5O2uyGZKhiK2GF14Vxn7yTT247yeRGa+7h
sehq95OBgoGTKU5xbb/D4/qpXSVgYzPhqEvGMkvfOtslFUT/oq7Ri0POwPHHW6pNfi+s37morqsa
xA2JZdr6HLQge1m3tYVYK/xwBZ0BAGNaJ9pY+6MdETAwVwpcw5Ng6X3y1WOZh0Zw9QEdswg5Ost8
X0apTC2zQtHu0ijZUln4KoVoIBSbgOm6Y/3wFtvtFsjnfaKR0rFDme2KnEI2zO4QlLI7fIxjZrVb
1DJoixSkRlNuGq6VATxt0dXUHZEj5TDj1iUjZDktbRsNJFvpzPjsLKhKlMwUQTZqS5ZrX2Wo2ZdR
ALAhQQVUjwb3rO9fBnulGKINrYSQ9MeUoLvITYggm794lm9ZOPROmQ7bfri3q7XV6YEy1SjrQDQ/
bn4RHVB+HXbzcfdLp3d93fzqJHS4LRhaT4YAa2gMnTq6CyVax6SW61QmXtuWr4oYPlsD8P8xr9Y5
/OpS/SU0FDc04/eQXAN/VVL0hSE10VXhJ3QZD/EEv2xZ1I9tbL5Mef9qcLLiMhwcfYg9JX/vwcsq
IJCYj2gbwfVYg/xm1+UHM1dfx7ZGeymOvITzoIuLu7w3bM/Mk3RVtcpzZxcAVujWMxhP3qQQE8XI
cksTsokZUFw87/aMi4c0YiDDxd0TuN3IWaq0cNWqntaJ2cA+USg7sKWgxmSzTUbVX7xtrzul0fwp
Vv0MXuZWHLa+1cJyVh3yhez1zKk4YrW1o9cIMdmXEuZJkCG1QmTNgDKzSetGKISL1NjQpnZNmy/U
xs6c8W9DzbLYJs0AKkrhd2mMcLpNoMW7KPm9NMTsrFnCjoYigoGcnkxOQq4EuGeXw8i5RtHpV8xb
uRqEhJVcgw07b27jBmvIlUAZFK8i9ZZrv23x3Fq4rhPpU2n7hbZqwsiPWArz4hY6AmFQtgAeQr4k
Ld5L85BJHlz+hWeem99+4Cx7DTOY6sK+BLa6HH7eFUAdAEuNyoYAtSGSyqmHpch6TCF/xAGEAFPV
LcBVrNmD2spgTNBm9rDHcRvgAaY/mIBVC8tw4fbgmr2xxzEH97v3FWj8pH0FCQDxh6hL5Lnj6v74
HaZOCKjRBrHm8PGKdDqpjGmAdid4klm1jnGZKFR3uvx9RESlcXprl4+Xp/vcATL/DjpHlGt1Gyb4
LcNei26glzKxl3R0tSXTgjNZFISL/vtpc/VFlo1mGg0YRYV2tmp1ELpJnSReFF8+LtWFKTRmSyni
IWFJbwxfRC/UrYFchXOetal8BV47otzUz//b9B1P9En8EVnVNXaOATUdmnkPwCwmCthGZCHV+clg
+1Ln+TuBs7uqrQhvAZYcYIXU7QVpIg+32raOgTJij4PyQZP4qoNjuzNRCSGR7NqALP//9qnHnXTy
qTHvjXAQ47A35bFcovgmB2Gn/jCBSLo80rkwaOJeVg0NFAF7bvsL5roG8wOgefo49zX2Z8izhTB4
fj5PhpitW1RYJUAtwIT1HIL82ks5dG4uhdfYNwLCL5zcVhAFrvRycups8urGv/yJZ6oQ8Oj5+4mz
9UxLe+IA1w37IRfoNQJAVEJr9Mt8uPBZtdTXORdUT4ebrZ1e5hUnVGC4+gMiq3BLhwI1WjrmTavV
fq8u1JvPRrKTr5ulwzmR0FxKJU5FAf+cMd3kdITL3OA0iQ05GO6UHJIL0ly4Os5GGQg9GaoGfoY+
h7uWSqomGWL4no/cpXBahWy/l49iYfOcDZknw8yCjKHIVLdq7B0OLZbPMgq9ZnrTdX1hmKWvOV5b
J+dtCovMHCgmETqc6y7SN41M/Dj9f0vxHyPLydfMTkKpMpbYTT1Abuiq6++1IVk4zee3+t9VmW11
o0j0llNMVw6p7UJ96Ru3a/yxv43C6X8carbNISoAi+oBIcroZWCIVWTZDlDgruDUSZXY/zdn+O+H
zXY5gSFOY2WYOTsLXTRXvJTHTtP9ErCkTdiSENHSrpuln6USFSCiD8dvK9Zl+5bDr5Rx4sMabXX5
u5Y23iwLpWNYmXgvAEwZ7k0d16e0nTz6fXmQL5rhj6v6776bJ6JWNAyVaRXDPhSh1yfNrdpk6Ebe
MjkBrWqBhwiWdlk9Fm1N0YgT93pZFn5ixL1D7TyDwB7Ea/QqXHOj2RhaF25YSTufw1idk+mmVIdt
SRLws9DsyvtCuLbSVhuZdzuRlfd9jkAP3ADKi/eRmB6z/DoO008ASp+VXIeybPPZDDctZHxNkJ+a
+j3E5u3x06zMgjso9CCaxf10bt5P3jL6LK5wOXH0kzQNHGeAEyrTEfApLQBpujzz587j6TCzuGJN
Jh7eKiy/ez1xSnwNz1UHFkOOplGX9gvrvDTaLLwANduXYQhfc9PMrmk1BoWENUQIEfURTwy2pG90
7pScftws2IQg1JlINOGETW76NPUrBhhcvJMZX1+exXNFz2/vlFmsiQlYVjXHhx2BaFbtTFfRSl2N
L/yTBJqDGPdhuc3LItLv3CY5CddzSGxUqW2ohQg6Q5qBvcHcPFIgMrnQrl0aZbYVbV5lea8h2NTk
LYoght6uTTS9Lk/hua1x+imzjagWMrKrqkSWwBNQZJApECB8w8co627KxZTv3M44HW22ETMAJDMS
HuNn/ZDIYxthdOMEyRfk8i5/1zl2BbV1CldKJCIo6c42ITIQoytz5K8QSgp4ZWyafnQpErzpIxsq
v0yUe1kC0keafxG5Twee7cnRzrt0spFVhsP7FL0KeHwNT5c/7kugcx63T8c4rupJWjIyDADtb31P
7PwN4j0NWkxa0IZPo8bXfVZ6GcpDpSTBAC10q09WUi9vgdMC4KxgGwH96rDMdoo6PEUgyTVgExAk
icA53hQp8+vmvQTiKhTqhqKBYmm4DypofIvVAJhPGRlOSeO1GfdrqwURKcit+DqXdNNk4AKZY6CX
5CYG/6PRKj/R872Isg3c+eCDKp/z9q4XodPA+LK2aLstVbkSLej8AhyKmN/lnIDkiNKqMS4pEp87
T6eTNru8c3DHyJAjMx247dpR5afTa8KKhfRnaZTZxU1SqkMBBMtvoF6hDr+YvIqzpar7uXN08inz
goFlJ0LLwH/bG6hgkgKzRVHTZQ+FXi6co6WRZpWgxIh6lEZxjIa22EAiNrAqmMilbgcjt8ubemmk
WbhDmdkcxhrLE0PcUa0DBX3/bF9r+cIXnWsHn0aG+cu2idSwS1OsUHrNNx0admtURaF5X3owBqh2
2rqDykQfLAnSnIu0NvCyOsr3QGR+cSBOz2xTDTDVyfR9kapBRNQtq4xVCAHjYvysBzW4PJvnr8aT
4WahdpykpaU00vc5TV8yNsBWUH8AxbzLbmX5CslqFxIGEE7eNAzMQkGJKxUU9noT/gIauInRwrSf
I9Bg2v9+/ywgF0WbhpzG+n7cNr1D/ByRGA7MEAuFtpenvUBXHwQE+zWXTgoD++FjiUl4/mT+/QHH
DXiyAOaIKrWSJPq+nAgqi/uqe1OLpdfP2UH+1sK/OJYngwhJeUMmE6XdEG2wmjvwtm2X/DTObqWT
QWaRDP1LPug9Q8Ed2uo66iJhDWMvXqJgabqiXPLVOnsyT4abhTStTBjCO4rujXHXVC/1QLd5r69M
dGcWNu3xh/+41/6O9LWHTmZP6+p06FLM3hGpka0H6UIcIcOGQN8/dCHqDemX4XcjHfIRs8P4/C/g
Pqf55Lx4kYhamJDC0fEeuhY1zApKhPGl9Phs3eskP9ZmkW4yVWg92Fg+wyFu+Kmu+/URjAIhpXtY
smwuz+nCXvnq355M6WRWUoERrrbP1Ac24hUnbwfRO1YxuuNy7Xdhq3xBPk9G4xMudWkc+zP73jvS
JXigP/dXQ5DvDKiZoznqWXdLkfV8rneybWahZUK/VmUSoYVPsUeScVUpdZAXZgC0FqQTICNtsc1g
to49LaFvzoe1k7FnUaXU2tJo0eLc6/fJnQzolq3KOw5OIIjpntiAdgSB0/Fa+laQBUtKoEtfrs8S
QQPqjkbIbW0PbTpINxYw4hafBoPec3KrssHRUINJFdVJktfL2+p4fVw4qV/62icLDW2PiVkdPjsv
2DY2HuzFx93Cxv3yBjgZodNVNbJqQ9tPkEEqdNu3cgEW8ATwjOVqurkQexZCz5zTVAGQVkO4Q9vL
MTWAoYqDTD70Se+xGnThoiq9Hlbs/9MkzllNOQQ5LJujzWaa4NfbVyoPg8sjfMWSH+tkwHvXtGFN
izrU90tvDJOKt12NA5nx1TCUqwq59UgnpzPZdRnlt6rBXctQHb2JAhaHn5PxDBPxZFgpFGmlfmvU
ejAUqYu+qw1lQ4Bdj4CrUFmK/Yu/dH6Q6gQcE7RF94odwm0Idsj6IxEm3mxwjs9TZ2yF0yfUYdBS
HxojoJPhNfhxU56vDV1Fplj5XXtly+uq/0DRCnUp9A1Se2HNzkfvkxmdHTkCe8+WRb22B6j5Jins
xOlhoJLbudvnNzGEZQY93tCweI4U7ks1X/F+SRr2bJJx8hNm93+joK4vYoGYnipulO4i6Lo2/O7y
1jmfQZ6MMrv2aQqZJ8BgjpfxkXANI7Zb865vrljlCE/6EfI149AnB7H0hFqa4jkBZlJCNiQNolpY
Tj6p2Fra0yaUnWsN9nUS3ZLUdEa9BXh9fKL9btKXXJLOYfUppIP+c2y+xIVOgk+bqMkIrA1SHobs
FHpS5q+evttoRUfKmkprbXSdu2uNpXLM+YB+MrD2/by2hjGRCSDRfdI/prYVjKkKOA7IPtFw20Ax
CAF93QwWFGyWFDC0n46l6EKcfrT+fewBukemxpVuH00JhI5t9TeT9ANPAjdNrrmlQtFUNaARrUG0
SEq4PjdMD/SxSTdGiBpbJKNtxyRULxubudRA266N0f+dmPyjFPGVRek9T/lNqkyNk4rkMbOTX3Zn
FRvRxy9KWrxmsnNMO4/cOouB9Kb5FBRjDxkSqq969HNlMXhKaN4hZu1ppX/A6CB0RNruy4g9gVbX
eVlm/UG5EUK0OSSs4X7iVgyxjIXKtdTlY0rHu0yC8hUxpXZoMdZeOlm4VmIXQoe9r8O+wUp47ygo
FXiq3Rd+2kLlIUex1DM1nHUAbDeNJQ5Kq0POjnXQN2s3rIWRLlCjOxGJdQHbTVqRZxI+l9BLrmzL
M4xPniWrSC1cBgEoaHw86CB9R83kxjb+JyJXt7vbtGvujPR6UhhUVYwMpWe2Yl3pxkzdybbbsRSF
k2FwIqO67gDVssiraMPrsDEx97BwjkrqpmGKeGR+4G7+1JN+1Wn5nTWWK1aWsMu8SvBX4P9n5OoN
CHZgHYmp8UUHJYxUPGYGTBx6vlGVbpvhj9bx6Kp2uKmNPAG+PlnnduvUTXyYwHfV1fQGPQCoiZn8
TuraeiyLt5GnqdNNAgbnQ7ODpH0FvY7+ccQb1K1yFI6yYrwWsr6xx/EKdPSyfIV+ly8LK8C+84/z
zXTuTmgZ1jnMYqa2cLRK8awcUp5dZ2UOx43Qa9hjduygdQF4GHHs6jOmWcDhRjPC6Tkv6ofJsCpn
6EZ3sICYAbcAuq+pN7Xa3RCRtUYbR0sVvxfqSsmG3cgfdPC0U40eRq14SsNyk0wyKOrOdrgGyjYR
vi0eJUSCBINfY/7Z8Oc6+2UpcLMXr1MJfnedP4w5BH7AtKxV7ndSW+sEmWij+qE6YC8KNF5FYEvp
2pR4jdne1W3qC2JA/f8XjX8xsjOR3ZRWCGBy5kAcxs9H6mWaGoKoKFY5sMWaMmz6JnQSyKVNlrrU
JTynw/AtAszuNkPLtNRIkHOpxkaXMPdBzAGDxtCgNvKuCwkJcvjpoFwn9D91bLn6sNTXPV+dgaCh
qZuEWWQu26Y3QzrATAsiHy5xweKpgnJFPTV2xTXkuD1rlyxWZs5hWFEn/jvmrFai0K6jlR2qsEJo
N5A8F2BXr8OtWIVe7ZlgxXUwrmtdsFkDcgWG2D2k1KUTQ3LKX7hzz97sJ79klq7xxgytykJG2NDE
sY0+crQQejbtACnLp5KObp5BDBYqNKzV1q0sXIt+6mnrwALNabN64eeczYlPfs0sJeO2MYKWi3kR
Ibu2FOLkgB42bLySJlsf80FWFt7CDBz/5oWE1Z6tRQ9/iLrT8DgG2hAWXYnLQ+6mIxiAzbYwyT6h
2taOcvTkFFDnHoe43xYphWxjvpI1VAEWKzqL2chsTYyOGQonpQZnLjTreCDXEGh9sleti+h2v+gs
dYah/u0Mzia9wJPHFqTo97B7MvxywFXckegN2oIEgi8x/+SGuqW6vEqU8ZY0IRjVxNU5NEiPdwaJ
FD8PIQfTc+gj0KAqWlxtqSvV2NcG8wkWL6s26Q+F9coty2/za6Cd/+S92Et0H0Xy0krqD9w42PEj
Czna6ck2g8eBikvRaJRgChUn7yDJotSfI3RLkZLDhEAmw6edKJB0EtmTCg9WR6lU+I9OSySRc2TW
b0d1FqH4YPC+U6GrTVu4UtBRvW2lSvG+5S7UmLep/s7s0kuhABRBl0q2oZOGvTPa+zRLfJPWvdeq
kGKqFcBsmyW9lfPZ28mBmSXmk5gIUY5IWHWAWILxROL+Jo3vgMh1JNDKFZjwrQacQvavcLEnA89y
9QEtoNFSI9QBxOM03gloXV0+l2df438HmD+PTcnjsWVmtx975tVwW62ytd0lQGM+D8O0EHd+unMd
M9GT0WZdh8GQY4UqLaqoYFdaJZyZIUaopwBbxKobyxCmCWABWuiJ9jeU3RbmS9xEV2S8sWp4u4zD
Ct7y18T0rUYFgFN1C+PZlJUjQTWLuxJo1uGXwF1LldhL2tHnZnWtKw1eNWm7ZTR5jnVQ2JvKqSIl
IEDHN5C/pdNSxn0MHD9C3clXznJ9qAeUgra46vL4HfqcsGCGEc6izfhCEKezrJ7LOJN9j61xfMZh
EuiKuLD7eY4hpS1dCNN/yO1RPqrYLykdLe2ZWShXBgtkzQojm+BnJmbvmMgcKFSPyon5laIsXB3H
Pf5jOhFyiI28ATKzs02TmUbGcnPQcIsbwdE3Sl+JTbNa0qI5e0GdDDNbtZabU2gNguwbQP/BPHNr
M3XSWkdaOAaXD93SULOlKxKYV5qyJfs0hO8WCg3DLwUDGuH68jjnn7sn3zRbqbCZTCpblez5teYi
wHtynUFZJ4fd3xKt+PinLq3S7DbthMkLq2jI/v9I+5LlxmFl2S9iBDgB5JaTZkue7d4w3HY3SHCe
h69/SS9Oy5SeeM+923aHipgKhaqszII/ScMn75ZglteD2LPBzC5QcDunmaRhMH2duyxrrSIuN73q
jCMkb/G0E1phRUphBdVXCYImXpPPKEsXwBtX9/7ZR8zuKbUeVKlJGnIMEOQLAZZ1Bv9DJVxFeK2B
Z+X2Cl51JWfmZhePHmlQMB1ymIsaK+TrRPtbGf+r2taZkdklo7G6LQrSkqOp7DV2Kvl7jcji9kAW
tsf3DXuWeFHiAOiEuCNHNLcA9et1+lJFe2Gq5p25ctLxsPJHTBX9UvQ7QX7FSzr030HqjU3+HVKe
jSJiLWuKHEnJKq7vkxjJ/0jLN7EyZhZVBfpN2z2oVUqnK4baiVHLt0HOYHMynCoaAtCaB3hh4PkP
7s8m35Ulbj2jQqjHB2DoulQF2XkEz91qjyEvdkHwy+816EKZaz1V7ztwftEGPUhksAr9jetsK5Av
NaPfNKl2NAtOpPUtVfnstdEtAukQVUjMBDXey9yt8+4LzU6I8QhyCeBRTDdD7OZ56kiM71Q/dBQF
lGJNjSNUf/lFBSiJkmxIU0GwL4M/zJ5jyfTAGrkNtGwrR8MeID0r8bNdSAZnUOUcTUrlKROyyyw1
wI2QJua+C4tTqjNcwPQlj8h9W9fHNg/Q9S+OsUFRl8/zTaczC/oMeBIJCwLj6NeCmFsfbw2avclh
YwcxcjoUDAIcrV1oWru9M5f2zcwZlwg7hrHGzlSNjZSjP6xZ58JYuMMu3IZOf5CWzxxxoOqdFtYg
LddjwCygqAtpyzH7RDjkpGKpEHkxoskY4iwFMClV1efFoyjBLaryrDmy7F3QwxD/iruFm+XqeM5M
zPwS+HT1VDCMp6v2gVpaAVqVFPIagiaViPfbC3Rx/8+GM3NPERNVkWkYTl2aDh9VaBX3T7yITqZQ
Vq3UH/McVKVghF+wuzCN89C4qQO9N4xpGhW0FR7N2lP059tDu8yK/BzbvFIU6SmrEo55VO7TPdAL
aMOyuWvaObhX8bzZ18+++1/jD2c2Z4FOp0AnWjUxLpMNlp/8HoWCCGSBCeIixJkZmZ0qYfRdK4K8
OZaFYUcVczMIz3DyV6oXSAuXVml2snKtUVKFYjQjsllycsiBI860j9vrtGRk+vuZ3wejcoFmVxjJ
oRLby3cJep+6pS7yJSOz+IZpYoyUDHthMAWUwe4N+IlKX5iui3t4ti6z+KUcKU7S5Bto9xwWzxJ7
vT1TS78/cwwxpEdwC+P3dZTtuID4Bn++bWFpmmbuAGG6mZQKpmlqRKG9sMF8ZJXy220rC/t3jsQr
wjoYwmkchZZBdSRzmHpAEy8YsRdJcq/6NxOIVkh7qMpFZw1jmRCNkvfHhHZOFuS7rsPLY4CYB83a
j8Icv/K2AL1L8VrS/MXI04chDp/janhnvHgNB2ndB8U6Mw3AAjLpt2E2C3vmsq8Vm8YAuA0gdVSa
yZxzsJAHiIIqWnpSWxBZN5Lro77tkAGs4BCEPzFojfit7ujlZ1zsC8SnxXCshj9ZcJ+rj1LJnJTj
dT5UyWuTt52FFohVuQy/uUiw4SvxSNRVghQikec0D32f8rxMaXpK/NozWmM7NCiHD9BDgGomIqxn
RnS3yOW7SixRFFzbk2eSDGx2qvqm8nMC5rpTYEKRMwCqSdGsHuW825vy8j0HuQGZ4Y1DQCOnIWH4
0w+xisdaqaf5qTf4uvTByq1RFFIDSBu/KaOxD3K24QT6iSgjr8ZyWHDql6xOk33U85AbUahJ50n8
JhtE3cpRftLCTaGl6PvB47UJV5CCc6vgb6I8+2WOWghcPhQdzRJlsU0rq25cxXdgVXF7XT6W4aNZ
m+7tmblETuuMAI0D4SPFMBgEOH/OTBNCo0dRq+ZEe92tCmo1GudoKkkf0A783vbVShfyuxKhuJyX
D2Fg7AAKCTa5VrdOmqZuYDZOCwVdHYiEAFKwaDsCFTxo6fsR0rAdsNOvdah6JHzKTLDXJAx9KuAl
05D3IzZH6KxSBd23bf3EkTwVQWz7gwT6ZwV9jiDaa81t3eabVNEcngunBMd5aeY+AJpsLVP1Gfw4
lmmeVFqvaNcf/Oi9QrI16+lDO7XpjH9blr4E4xJ0+tJbY9YMBbI9ikwUc04uY2Tl0CNqb06oxN5p
RN2Z+uPthbnMsk8Lc2ZidqvFfqXnqQ8TTSFDCFt2+vhANWNHSLAHgM0F3a0jGIQKyvI5bRq3xOQv
fMKlL//5CbPTWQSKryJEbMCcDJ7+jWRaIwhiA49B+3ZlyI4MHIDNp6z/ojb20gTPrkOZ9fHISmzL
sDPvo0w+QOz89uiWLMw2vjQY4FdvYSEVLUhQwSDHl5qaFkzM0Zt4/wkaBJg/wu+D6J6yX7eHsLRH
5vDMdAxHvEBhADnEctOsJFdz6CN/YlsQfKyXuI2WhjOLf3GPJYNGMGNZVzpszJ0w29we0Dcc8kee
4Oemn4MzSSbzDHqZzckjK/OoZlYtHpi5AsmHW39h64FCZ4AvAZQJ7yUwtLdQIom3kBewhb2+/S2X
abPZt0zTcRa7NqRBd1g9DTfv7kjebHPlNBRIFogE3TLPo37KK/YU+qBmrlLL5C+DvvAJC+dvLmse
ge7Fb3J8Ac/+9BLdluOnn5IHxqOFW+DbX92a95mzGZqh8UcOS52tai4YONVvKtvKGTJLT4A98Pg7
t7PHpdzxlXfcDxfzDcE5m2Q9zpQ8S7GD/WE9fmlbxS2ey5108BnSrZoXOah1rhYWdjrZtwY78y0t
+FJULcRg289Ud0VrIz9kvtFVBwBEa1FbgMS3t0XlNRA9zu8AcFgmvr4SGk4Dp8D/Iy4Ag9IsOW8Y
cQLCDXzExI2f9Y6coUBnVSMwH1a5Hx2K5yxkqXI3fuDkTi7s8mEIHXAbLCz9Za3/e5v/+5DZqa6k
jCjddKorN7rj6zZwIeY+dWG4wjPt9EU9QNF0Hd8DQruN75pmC+wDKv//dZ5z9hmzdy/w3z6IRhrE
IVG1kQPf1flCNH7dff0b6Ow8QzytAqvINNAaBKjoKK95sXBjXoazPxd1+vvZbvZl0cQ6hYnBDO5o
/Kkw4yHv7m/v3+vb9984Zmc1N2o5MGkNp49Cs+ghPFOvJ3INob/H0R1pPhYTSd9NGpcn5p/JWSDQ
+GY31ApMtlVhxRHzOmgtMuO+E8yOUhmKkdImHF6rMnbURrFLVVpl+QC2WRArhKGtyP1R9U3v9jxc
FpdnW2Z2jsUofBOtZNPORfp4NclKo5C9URZLNFfC95/rOosV+rxNh0rCuk5tGHwnryWbuN1huo6M
IxiZLbQpnCD+6y3Ldn87+RtzP8d+dm2W5HKAURbJV8F2WuG7vg6pJ+SUVe4Mxp6N6p5Vh56inkig
7scDAOT+TFAZQR5Z94x642jUD8AJOjyQrTbecfbmV4+Vry6tyLT1bn3rzKnFeqmORYJD3G11B7g5
RIvlCWRp9tTOgSbL0kocDra7hY2wZHbmwkKEyUY9YHm0FWQGpyYLJ7PD5+QPuvKhmRO7wyutraXC
3dUAgapw3pToUw5idtqZ3wNhRGKcCiQ4vQkQjAfsVEMOoJ+zBZWct9SOc+3on1ucJuLMv8RB5Iu6
kurTYDyafrKKI4rGrQ0PVVuGDIiWSQ6XkoUb4uruP7c6O/1+LKM3p8imc9bj2arZY+lkZN3cRVCs
Ry+HA/zB6OofRbWmHkTBQNfr3F7hpXHPTjqI4eNYCjDuqa29WkWrzps075YigyUzs2OOPiTeShoW
tPdKKC79T81cDdvPJnRe0yvUiCdSgP3K7/xVvwGg1fnsbeNtulmXIqxrt965rdmRLFgR9QRCiacQ
1GF58hfoittrM63+/MyfG5gdvgBwMEAQOAaja9Dx/JsUnZMOX+BWdgJjaSNcDVTPrc3DBDMOtVKZ
nlTMTjeqI5zE1p70OzyEoY0JOq0UfIjO0sa45mDOrc5Ch1rTdNaXsCrGZjt026AREADEozheEkK/
Go6dm5o5lSCvIiUd/foEUkQHGj93oyJ9xDGICNocjASpSVdaqNjgWndjYwRDU2p1OqLDmtpSVDoS
hOfyfsNrH1279bor8vdg7D+zInxSYuEW/RJh5fX9xXSqIAc7IUZnLqmPwVEcBNhfWejpaBgOw8K7
vcOWTMxmP4l4b7YMO4xVOdQUeyevyv+jidmsq0QfC6KJ5pQDPt3xRzPxF0LDy744RCuIoP4zUTPf
nZhg9uJ6iHMS104iXiLGnbjoXNIVnpwHnpxBcr4BOFEQJ5iA6+MnAdJZFffgQrcImpOC37w/xRy0
XNVCSHl9f//7tpmHV0U70q6dzrChOJBMNppj000ClEv53v+P6/tnaebJTU2Ka2JgFsRG2ybuCOho
6epbYX2/9BYCg285tx++iYKZFUlX3YTYLJTGZw5dHVkE2q9gOOKJc58OSm0BIv9Llgie7eB3GBoo
ZrGQbRsWHUaW7PrA/BsEmrSWdT+AADWUf3oBLdqsl22lSmRXaSRIzkJawSpC+SmQizXviq8yVNHa
UB+Y0hhO5BsO70boBlEQPkjvaoYUL+UgmzYtdZKwTMHR3WcLG/i7Nj0fKijGVDR2qrqJvvKf57BQ
+1Zrwz45NkMAAENso6vDHSUGoVBevsZqt+qH8Fj13RcvIa7hl16mRk4dhDbvFCcUo8uVN4MWjg4w
gSpDwlsqfteygCCQcl/y+6x/k+Ov4ZtH8BQiZYuUti0nEprLItuUaxAoAqWgCgQ/OfCcdNer+t//
0g9gNXUEW5qO9rWJNeDnEA1DzvxUafNjXW99+Do1XHoMXz50fpqY38xSbCpDDy6AI5qati00zcqT
qru5l6aW5KIp3xupZbAviRynWH8JzHtxDGfWZ3e1XAktqHJYF6F0GpuvvFNdH4BP5NBvz+Tkzi42
y7+Z/D6lZ3FkriZUA5lwfuQd1Fr7lwwCRgldKHosGZm5bUhn0xRES/mxCzs7Un07Z/dyp61vD+Ui
ZpvN2cxzB1kDFEOIoQjxnNLCJt1HqT0T6ZcSN5BobqwJLn/b5GVAPLM5rePZ9KlqKKomh81uO3qS
uUmlY0bcUN6k6AS0fbwKW5eUh1F7ijTbqN2EO8tM5pOnvLWGswOftFA/ZQybxdc0oJJ8t9C+dLpq
+sLz6YeQ/twe9Dei4pa9mefu0hAtnRj20Yg6L6xzUKUO7KVM83UPUpw96LvWSmvctwXIVP0ALYKa
1qBhVsirdizROyweWi1zg3pweOQfzHTSH1CMDQm0J7NVIKM2fElluQlIseIk20ZVFbpGhqKnAEgM
eujrIe4cQsdjqPuWL4HRvJA3zeCv6ooA+fURgPhzSFJ74rKulQX04mXv52zJZ77HpKVJ2rrPjxCK
gpYbdA7Fs4zGIyql4AdJ1lEs2dBpAarNlXsVvBP3OnqpAvMkB7qXh+0CM//Crp9XFiAGD97gEouv
0hxYOggABOCVHYSborxcc68dCrAz5u7tPXCZnv+eBVA1yDrRZWyvnxsfpfhWjSWYRX3QbrsBrEEt
+DV6u1IVq0boTQrm6NFRNZ+7EpqilHoF1NFrOgA6PnSvqdHZPasPhQqNOjSqcA0l11hN0+dCASpU
rwCqg57M7a++jDlmXz3bueCYoX6Na+kY7MOHcD0ie9Pa/V9uT+wLS8kI5YoTN2WVMEZNhVLcej/n
qMgzondylRzDAGjC0HeB7d0HerdBs/lOjksXl5zTSf1dyrXYCkz+JIviD/QFP1gQrcI6Psro1bSq
CtwvPjhhNGjP+MJLJP/QqpzYIZqfLLUtKXocR2xAWV/YW9+UfrOTbspM1/CqMSh4N2bXkGqoidmr
QCRn6C2kynqcOgP5Y5I/dh3fcpZvpSDeVqF8Eth9dar+YjJaNEdS4/Zv08RtdNUuaqO0VN6/CR81
Kalbd0F6R4buU4Z0smUoBP2W44taVpGV1KgwDHxHzeaZcTCjjo25V9RgIci9fFpRYqoqNYHs06mh
fJfCz9w2y8exliYe5iTh+0r2dHS2JdWxIYaT0K8y2xbGbxBI2DFkgNQO3UyKuslD4kUs9lhkbiXl
IFRlD75vVw5Le6D5PYCbNRhklzbsdI7mK3D+pbMdm8ZaKymNCso0pdlgH/2WtX1uELyvIyjQ1+mr
3KavPK9AIpmIAxLbjwkHxjMw/N9KSNfCFF89Ouesbmo4gq8unVZW/pI2eTaVcNcy30tK+a42BvBU
Rk+ENSii+4Y9ERJS9p6iIzVyItB1NaxeNwGWlhOvAmJC00AXh+eLLv2OaITK0ODG4j1Gtt6s10Hn
NL0bqGsfRSMjftBBTlmX29Z/HX30pTxGxWgTUHBoKaKov0D6OkR5In6wBquFCyL+50xC+x6gJ6KA
7pNuuH6r2HWsbfORxU5jlkB+is+s507VpZ4YZRnY8XBdhMVLCapDqueHeoAAjaq+RWU1Wj0RG0PF
WqZj80cXsa0PGrZzZZkSR/vpS0w+jU7zwuKIHe0PhcUrJClhMwHmZupkzeKTFu2hfGgDf2SZqMGx
Y5dBIikMN3J9T/STiNHHEQF8C1rmxnhRAaEDwTAUu3vHUHvIdu44gMsRQrgwlSE4evTTUz88Rbp4
NEmzAxPN++2t883V9XPnyLKJmhJARypTL/a4LxiR9DqVj30p7ka8dTCfwOlaqQABTHEMmgDc42+Z
OtgZmBkGZK2L1pIRvgfmb+A2Lb+CcrHgB1l5VvK7zKBeCXG1LOeejhxnqKVrra0fI/5H0ZD7q8iz
6Xf3dGCWrKyNPHLwPEfl7N1v3kN+RDtDhCZJA0j/cvhbNl7hIzMKkbYiKiHUxnZ+Ve0q3t5rSF/r
PoXodvLUBY1qQRZmibTpMhz9OTOzMzXUehX3pSTQphLtEgWaQyCJ4O1pYQEuTu5PK7M4IdMbvJsM
WRy5SSw1hMw49FnL8L/FLtAfVujsjskAdQpwtQhEI797hjwwJC9uj+OSfWRmYnYJ9ISMAw8NcUTS
12kTr4pXPuD3wO3sZWcINpzZIfC2nYfMLz/qJYSgHGLlOvL7SwR108rc2NN0lmGUCB5lpDHFMWk/
EszlUJBNUUXHvAhWffTp1wuh7qX3/Tm7s4eLaJqm7Zgijh1a+6Ru9HDbeiO/9wMBCoQlGP1lKPfT
2rRvz24lgQZvvcFr9wiJNLDeMm4VjG7S+qCHnUUQ67KRMrRXN87tFZ5GcWtWZ4+YgHdyVqNV68gr
VOgqaYfOtAUltsvm1NkmmsWLUZW1PPZ5dKSDDsLE4shlEIVUYHP4baINKEiIk7ShrbISoXLuxeG4
Hki6CQvxREMgQJAia+XBzUWzuT34pUmfOQOJgZYjaxL5GG90T98hUeoFa2W3mHyfTsnFJBtQEGQy
JKcRePxc3IAOIx0ChSDkqFTLB1EIzdtt36gPUug3lpQVUL3vzGDdqmmxNtMgtswWBMtsMNDHXBsv
YvwQ+UcPVZ+M/JEpSPLjr9avXiN+qJLMkdHIVeyV0VwVuKnL9Jfy/fwaENKoRvCVaQaU0jPz3aA7
ENui6s2Q24u+hpTuunh8kJvulBviHUzWC/7jSupt2tY6owA8qhCgnvkPZAA1aQBV0XFI0dEzpNsi
b+w2C09xyncQ/Cqn/NnALS6/DMXRTEFj1R5kNLCUeeW0zWsYg+dXVfdEe6R9ipfgY1sFdmSCxsjs
vD5GBJ8eIvNvBz9rSLlLKWgiavCAVGZjqxJ0YYyhfaX+ElTm+jXyb1wzZ0QzXuckxLhClqGh4rmN
KcKQ99vb8/rZ/Gdktm2KAtyFtMAtng2N4wfEQSv3Qtnm+gn4Z2Lm5BDfp1le4gR0BBUEuvXHFcMW
lcbfSbut4q1mPt0e05Un9M8dMXN0UpQIfWwxc62nevm7qA/Nql5rFurnimP0OwRl68Bwha0sJKKu
z+Z/YqK5hI1mFKKsKBXHfHzRmk0W6QsB+/U98R8Dc8w7Gok6KRtxV8p+BkYcLiPO419dqy1M4cLF
NBesIbT3SSjBzgBmF+h17cNwJzrDyROyMX3dub1glyJrP733XLfGF9kQpAkRR2jCr1RfWyV4TShp
vaY02YPvaSVX3Y5lCHor3qROHMcPUm0g/iuDwDMbdZXRX2Lq9mTwamGMpvPsDr1P6Gop1qWGpyyk
4iG/BUVLW+XKwWSqTYdwNQLvWibkD0szV0kXu2GnA3rhks8i5NnZUk0NWe2eot0x8RSkLphuIr8f
OuHg2yTtLVXT14J8Duj/S2rIU5pwLrcn9hI4MJvYacOeXfkGjSMkPXAtasYdcgVPBpoxIgpYY0Ij
pys7W45P6fCoQQAr3PuRD2xvu5QUmYZ5axpmp5H5vmHwipHjqP1NwZ6jIdpgYJDAAxFSbPcM2HjG
VqGv22a+j8gpoGRhGpZ28ywASQUkl6AEJ45azF4aUEFlDcSterYXqez1XbNg7vqsn93Fs1lvIwoB
ujgCU8aq3oAtatyBD6FwQHLl5iv1C1vRXMgaTr94McdnFmdzXNAh7ds8BnS/eq9RahqXJG2mKbpl
YDaFhV+QNKlhgJbCKgH+QZODxdCL2stLiPfpW2+ZmoVyNQrgQp/GUmfVHzlHt13ASsvsFwKz67fE
2ZzNIrMu69SwplglspX6nWY3q3Ftupo1vCEP4Uce8QovOnLHWNqOl1DU6VSeWZ5uzLNTCYqNSsnk
aYRxYo9sO4BxqJaBdKQftXnnp+8TYwMFRLVGVy2rrMIs9pK64HTp1XP57yvmT7s+qgZZmr5Cq1VP
xARAupUoDU8Yj1pXHJt6r6drkqentHo1VB9c8+1WpPFj7/fHtAZntPFCeLhraOpUk8hMgxcbK3Yt
2oS7EbmtHCSsQYb/VthhHTqqJFkE934nSrtSFNvIQMWFtwd401tftYLStBQQkaHB4MBFZxeAqaI4
BS63ah1KmWZJffMrVtTI6tmngAcLElBpKqJgVhj7z6H6ALLk2ErL8asHqrjJmBeS8KWFCCPNU6Ql
lOyjw4WGYtRB6cclNMW1Mw9cArTrDDTfGEjJ/lzTLI3GIYhVctST2KlBmAqZZDgZmVp6v5YbYY/9
TgboVxjrtPqloh/ILBeCg2uPoPNvYLPHetVETdagSn3Um60GDp4i12w/kjrkFwc4+NIa4085nQSb
IWzz6Y8v0DKYVD93jc8RFP9JBzDK/F24gq64JgW5XQXU2JOu37yWmjJ/DAtSk7vaIfYA/HO7itxk
1XjNnvKdWJf2MpTx6mqcGZ1XVyuJ8hykCZNREGiObncnHN9pPEi0yjakMpeLZCh+X/qt84HO2Q2k
tu9ipazInZJk4Md8U0OU/KWD6O4zZZPkvSWbKwEo59isOtx5ZtS7iT/uemJ6XZODzQmO1f+dt0e/
fOn0j5qtODx5PTahxZPkLafiIJnQhZATr80lxTINqbRaCm0ICvHBlZ4rwTrQRshc9625a7T8DUBa
1TJUKA8zGqdeTeixHf0C2G8mvfh+226NzFAOUgSdKBTfP2uVA2lQ/wa+4UQa/UWl7coAKYJupjiM
RfKotf4aIJ8ncPSiWXAEdWCToOofeTyQfjWB8HhVbyEGK5jmkch3kka5KyDBkELRMRq3NTgsRzw3
/eilhYi5rKvI94LqrkJZcXhVuAC1GHA3kupSaLaW3d8CKAERaS8ojhcoP/oPsm94iH89ffxs2QtW
2cqR4x8A0WJtt/Hl1KlLkA1Saa8ii+2okWKTAPwEEn+MknGNoPYup82vloL6D/R/ERHWJGTJdbzL
AaDQ0kMXNvuB2WqR/m5VsB5oOqQaVd5s4iJ1hrxPLd6i6JmSyPHrdB8asa3l2j6lrZfoiE/l8A7k
pfd6UqDdTlmDCvuVtmyTd/42DHUnhDVSJ4Ol01czqtwiavZ1lIFNrAP3XVpboSp7jcL2Ro3qEXUl
pq+UUAbhZ3uXhlLkdjE0J7Q8dwuQXBkQ4bFYGjzIgYz838tgcFvvQy+AHm019uuFo3wloFUocBHg
9J7qG/Oi3JCNWVIMHU5Vke2bAj6d915KWjcTIGwXxyAbf5diJ/Mn5NtN/fW2+StR3A/rs/s6gzIW
crywDnA9UqvKZqT3Uvg3iPUPI5MXbscrpTygbc/GOvPnROM6eu9gDcibAMXjUNll44M+mlbgK096
HVktoTaIX5xk+Hr+P410XthTC2jJQOuM3KU18KFqf+iiPzWYLjXZCYJ4YVqvIFF+jHSeP+FtXoYt
2DWAbDTvmhqSr9E7K6FokDVOph/iDrylRymFwwGRw8TQ2ob7vn9Ww9xGOtEah9Xt0V8BPfz8oGkb
noVHUoN6pTTig4boES07Bxm8eAQ0YIpGLcF/T/SvaVFZrALviFlteZHZOSCnhvaW6AEut22CKhDY
p2t16cuuRMHnm8KYroCzLyO8M/RwOgBQ535PESLqEqRsNjp0EvziTZW0UxG/8USzJWNwmP+QZbUT
hpB7VblFQFG6MFFXcn4/Pme6es8+B10sVZROJyKQ5N9R/lDW3BUxMnT6xujoKhjbHZi6a/2hiRfe
G1di9B+WZ++NIJFNoU4TMdJoE2q+ByUweMdswczV+f4XO8zRQywCISl64sgdJexvjRw5lyKwsL6k
/svtqVwyNF/YICpxycFQHZhuNCJSxbNNJzU6tdjSJrrqRc8GNVs1w2+HlCgluevsGuW6dbEyHBnl
b6SnqDesodh2e2yX3SugPTwPhmaLVZEKtw8Ise5KGeVOchDpU14ou1hGehzaT8GwqaRT57/fNnul
uP/T7DTnP3ZnSIJuQDxE1MhlRumIobOqJFor/AHgY6uH9pXJ7iXjJNB+2RifPnH8Pl3J6Fgvs3Bj
logSi5Um3Q3BPie7AtS8UvraGa8shXIWQ5Z7PMaZbtPyvUWgw2R5rSmdd3sYi6Ek+zkMRU9LiIQj
lCRbcJAOFWQ8LJAvuuoqApuTDQaQ5S6ERaOzu45QBk/TtuQuTIp9W8tOxT9I6Db8IKWIHCOn6BO0
YkFJNn7VlbcACIjbw74CYfi5erP7j2t5QpNp9SKk1ED4vEGXnmM+VP1WbU6SXbtgPbVM0H86zRot
WqNTSbaRWIsCI1c9zb/TMscfSRMrej89HypQSqKi75pQaQQftie5jdcnAMGu2t7VgcBbBNgsmZ4V
Fnx/4GAFxiL4CJ5FI9aa1AfgYR4XttjCC+m7QHp2UECIKvlVj6nWgVvqi3vkCl9vr+a0XWYplXMP
8L3YZxbMpOU9ieDedLXc+zz2ki5cVcpXqyoApHw0/edte2zaHbcMznxcMMhD0E7vL80fvA7BEkXa
tojeiOo1kv5SqrWF6owlQGLMJMMherpKkLb3AuVJbp58BtxOhVJ+pm9RI6Bo2FVXVHmSlHuIWkI9
OQI/eeKCntGNO+ZkIAzXdcVp8xGxy6cGbE/5lAFRnmdHBOyv6Aesg08TWJGwCCwxVl9FD30hw43N
5tAgz0A6wJR3ogU7e7OLh0+ql3u9ljaG/6UMmpsH1EvkJx4C9fdlormNjL+McV9W9w3dDHieVV1t
ccHBgtY8htqzEcdHrqDLNzOcLsexKBubCuNDY09ZX+2UpNmZJl84sNcD1rODMvPyXYB8FjpH4OWd
wUVrlJvYw3u0QYZ7Ve2kBVjAdQf1Lzw2Zs49rIISFUfsqCYdX4cyBK894nJXMu9TUluagqNK2FEG
Sf8EzYRATi2WPuHqHjv7hJlj1phQWajhE7L+V1iTP1LW35Xmo2puZTAS9OwrzNccmgjgvFHGA1QW
QcizrupHBrwsB9t7Iq1NZal/56rPOPuomeMedB0y4+p00jrzGVVSs5R/LXbrX/YmTTf6mZWZczaG
MUlKCvhjJNG/QNAdm0b1FFQ1IgGlDvR6W1GtHXiqP40K5Jeqp6KTbOhpr+R2cFmUOreP+9ITYt45
6ndA95MpEJVQU1dQZTFHiBnT7CFII0uWEFLJwb7FvzXQUvYDiN0V4ktudeh7gCS4XY9+u1aWdJy/
r4YLJ/RvluZKIkKKSZwL+O9hC97dxKFbze4eTNPjbvmqOWCTeZFfQAAJlpw1gvTlJsqrbvfsA6ZI
8NzthmmhTdKXd0Il7xR7Tg261PI7r8u+qvhXpC2UH6cdf2vAsyi2TngX11MUCyrSAyDxloFXmy7z
jdTSFe8WMBdXt7pJJuymIuvanDOiC0nsUw1hZTy8Ft2BDb/y7OH2xrp6M56ZmHmZutFikkwm+qyw
yuTRDKMFt3k9zjkzMfMi1Vj0eTldjXmqQBsydyCKUgDu00SlXSrxS6jl60T6MBVigbX9EcLgdh9v
Sh9yvWCnzurY4j7ke+t3IT1CpcQR3U4ZH8F0uvCh11/FZx868ywFEnF+F01z4aEztTuGbvSHgj0C
3La900DCGm8Hwx1s9oktzb0ltPG1ogUIpf4t98znBFjvNEswUVVh3of1LuAfELa3h+oQIyiGTK2V
aMmzAnIS41EqTpo8rMxW/n+knVmTnDiXhn8REQiEQLdsuVVW1uZafEO47Cr2TYBYfv28eGLGaSon
mf76qrvD3a2UkI6OzvK82+sbYv7gX3b4nx+hLyLcHLVuWk9wpKsm3yp9chewwZ3q4jG11og382G5
NtTC++ubHjpP86tp7sSnTuRolhf5EP9wdEcrbEg+rrWcXrzQzia3MBdEBYOryGscKPFmgbE0JMlW
ajCSOkUo/65A0TMkijbXV/RCFTnukrNRF0ajKrk2kyAx6kBeBqk7unziiFxG+Uk1atS0IkKrG3eE
+bw9VGHkDjK1M1TjG9AVhmIEjIzpBdBx1ehtXR8JGHcgum0zk70laXToxuKg03VpiIu27uxnLzxM
U+F9U0f42UJ3rE13C88c+B60428qzxB23aJNHJW1KL3frL8MLl/AHLkeSG2g6GIJstOjBDpoBkbv
nc50I/OnEW1mLKiCnvw0vZHhfdKibXydVnXZ8TobeTFvHkckgCIVHAx7ekV7vOE3m7nLoMt8AMyc
yFvrVLt4iZ0NuPArLdJJEicYkCfFvQDRP7PuR0CsNKN0Q9o6aJZZM3UX41pnQy7Mft9liQkZb/U2
R6Rv8uVuxmCgfgNl39TJ/f/IZzsbbnEFDG3ZK9o8Q40iKZG9duiP7YHJvX7QLuWbcdD+7JmFATfK
sjQFx56Z61zxgnXbCmB0Fx0PTu8Ku0QD2QZw/tQtX1ZGvnyN/hl5YbrJGI+snt0zArm8suy3Qruv
lADt2x+l2Kdx8xFlGzTlAhZYoVLwKWjuoRjlrfyK2Xx9Naj/8yssdWG7U8OqIT+GX4FyUI8gO1EY
H0lHdorW2zlMDy/cXk67NsTbMKo3kRavXB70+la2ljIFJEADudkOCN/qnmHlbpm3+yH5PljVoRGQ
C82ADKRu1IAJTruDkC0SPzfd6BP1F4t+WeyznuoDb0tHhU6liDOXSDGLVfgD6soSrnmpAn4/Qr91
D4YKuU/rhwRdAUwDEdyS3+rhRkUjSGyAYwFsaZs0TplVjioUaH9Nu4wWztyNadzUKNjkYbsXmdgw
OBwrH+LyzfbnQyzuGSNkZjZAov52krWPTuJtGb4NXe6OmGCIltq5P6X3A1Tth2rhjehhSNC8ef1H
XN+SEJvCZjlzjU2l5UOCoMQtWio3ugnIeqffXx+C/GZt/rXjZi2TP9T83y7N2SAGJVMjK9TEhiDE
ionspI7se8fcnpkHHkPAGY1rRiIemlkeZupqiJ0UNk3kDt3PrpK/hnjB5z1KYcUrykJRWprBDw0R
fgggD6bK0zTcViikVfjgquajivrGkB5qcaBt6tdW6PXoSTAs/K/HXx3aqAb2U8/0Q91GePhAZywj
96xkDzTApmCvmnHUJ91l3W3SJ98h2o2yXMWlanSrBVCTY9MPBRFTE/pHRD8l1vuY/IpzNLUZtyRX
bYT/pXxSoJOHoLkNJpItoltdeYjqYzriJw6vHeqf+zi2sfeQkMWLvN4H0dz1uMtBlRMtahP0m7F4
J+L7lFs7Vtee3qiOYhQeVHZ93OFOOULIt0FfiomEBtwuu6IjEpCBPyXFLU1+df2HUj0Zw0ehfCj0
VzSzcFhuxwT+UgziaIRiDaSq0Xl80+XSjoqpcbRRPFgJbffjpD63VEdfeNmZx4i36Hjh7K6i4T7o
MNFBM5/UPooOScfvtSK8jXS6V4vpoaZW6Wqj8X59/3zxNRe7Z3HxjWYV13XRqifFkF6rd75ILJ/H
o52Pa8iGL0+pxVCLCw+yfHIq0HZ06sRPC7lpSwsRUNFWztzahBb3XKemBQvGDvWI5ruoiI3+Sk+Z
bZ75zzNTiwkt7jqN5XUJ4QGomujkJrey1yiwIIKV2WXEdvhU2zIp7kIIXSl5DA5AsLn+6b5Yl8Xw
iwuvH/LS6gQ0ORqNIYf5U0nXOkW++Op/j7AMS6OYqWxRdo5y+xhtulGWPWaidgCWe5JKc28l6W0G
ReEauL3rM1vZKUsOZz5QUNAQ5TsZU2jH9CG18PB+/XdjLO4HToLcQNn7LLMDY/ZDtt/EsMZJvjAP
1AKBaWsyFdGDZbHMWJKoLhmfwOwvXUGeAuuBox/z+kS+uunwzs9HWcykqHoeyKJGf6mX7JK78JDv
66MFbs0Wl7qXuhxAJM9aGXVtaourLc6GLCmpMZ0YfwzS3BuhnAyf3bs+t7VR5iNwdrdRxQBjucEo
cxqPJc/opEMQzv93g8w/4mwQS00aVRYRpP/CkzZL34bPFXzyfzfIwviFOSNmwjFIpt8EULURyOUZ
wP39u1EWxq/ikGdtpDKdUsAvA4m6xNj0CjVfWbGvYZLFlltYvqTgqCnloXoaETbQHAjcPqLP0Yb0
6Ib56pbv1jJkF6z6X3t8YesCVMmWlppBc6nSfEPsg97aWE23H6xVheT5uCz8qfOhlkavKFBvZCow
q8JNb9udfpgOlgtyq8uf03/+Kvt7Ib9YurLPFVPFtjDqY1Zxu0pfKFsz418fZYtRFhYisOgEkaDZ
ngKOiiSmIy07rBEhZm7rqcBeQ14WCSd7PYZw4Y76azEXZmLoAdLRLaSwewKfG8UhUfR5fcuv7cXf
kIWz46vzoQxKHeavnwlmfu7lIGG8QPzXAdPue3Xstt3KKVvZjMuYMKlziByZdDpV5dtQMC/MoCTK
R2fS1t60X2IEiw83/5KzuSVc11oBcfJTTrTchrLINiUSGsXI7IFLMqDSEDlPEBCmzaQBFlD+uL62
X5MLi/EX9mTARSzMCp+v9NhGc6g3TsiCl3Z1mraWi+72U7djSHgAoZ7dtccwstltub3+Iy44IX9t
oYWtMZuGjBlaR9AEFNkQv3SAoLLrXLdp+a1iMQro3/OiWvGtVi6epcBBwGQeVUitnDKeAGmFnYTn
S21Vu+tzWxlmGemlyHHVagI7yqEEHbahC70EG82y3vVhVjbs786ks21Ugo9FojBVTyq4VFyf0Clq
7I32u6H8467wvzfM73KZs5FYAYHMIgdVpuK7uRpGdA8BWvWvT2dt1RZGRedNlXORqKcK0Rw861BY
BNAjXmzXh5k395WLQF84H6yx2KD18zGPcyePQ6/KXkvtjlGUypZrVXdrc5r//GzhVGkMqhnjpIWs
cw39GESIPafv12e0NsjCnIwBGLVDi+1GUOTD+8ltQ+mOSeJdH+ZrLdZiFyzMRpN2oRCAq5wKiEel
uNZE6E0m8C2a4pTtzsTjX5V2jgKF6wOvmIrfsq9ni2jJTIwZx+6zSLupGpCihkNV/xjy2iaj5TLM
Wq3DFfu0drgWromZklDNJny5evjeoSnXiLkTQIRRhr+uz27eb1f2I12EFiu1mXqF4BSbseJmwICY
a77Pyv5YqoAlkVmNOnAAp0R7ZtEjQSCEpGu359qFTRfeSFXBoa8V+Dx0o/vGTXHiHvizTxAiuMkf
k2O0U1YKLNemtbAXo96amiaxcJAxARgITTsfUxmu7L01J4vOn+9s8+GdIqKW4q5uvNGDisH4AwEw
0MtQLz9DfdXIFt/wuljnNa9sQDpP/2xgdQq7nFuxilhr52Zk8FLkbU0Eactq7Vpc24ILA8K5QPeA
gvdYXGmuwg6hmFaW8fK3YgxMIXSKWkv+aY3yf9HnGoxuCC2WiLlN8IMVwrt+lC6b9j+jLL6VKOuW
N0RO6NbkjuBvXD2OOkpi0Zsh16RTL3+eP2MtPo+i6zSpmw5BgO7lxIph10J9BbfJ9Rld/jJ/Rll8
GWOKsykhKr5MQd1Sv5ki619+mYVRT3g2jCoYWadp8mkxoMFoTw2xMsjaYi2cvb7VU8myfjoVskYZ
fOgEJbaBxrwi5Ct2e22nLey2QYOIRgZWTFTI8WnPJTqIlNWKtZVRll0OtLbSdDQxoYQOdqonbpmh
+RIO/PXPvzbM/JA4swHmaDDBSjKdgmlbRnjYlSe5ugP+j3v9fzeZtbDcfadXUSOwZOkISOIk+HcT
rTmBfquXzS5Uug3T08muAm5TgJH+3QwXRlyJNcsMGWaYomuj5aj/E5qXo9no+jArlsGify8kz8ta
1TSc1iw4iuC+kooT15BqUd6SaJWkN9/YX2/0P+s5f9WzryYbtde6CmYoRbFznncOTW+V5j1ObghS
dDjSnjIV9kjyzfVJrn7IhbVoUHkeTI0+W4veFxACq6t3XaKFsv5oQexSFah9JqlX5SsPypXjbS1s
SGxGERJcGDdB8asGIEEQIP3IChvpupWn1fyhlmtrcCjwGVAUU7+kQWltjP2oi+nUEvTZckgVI/n3
Hyzj+RiL89Ak6cR7nkH3u+2emmi4i8rvY1J6VvUmoNthWPpupiXLNl2xXRdjvucjL06DriUkYLye
TgOJfsS5/qRnxT1XBz9LozcL1VwjQ7sxqHRHiPftSlGejJL5BlqOycg9Bv7a9aVYW+3FsSmIGeeV
3kynCBRkGv+kuViZ8iULdz7jxVkhVO1Rz40RrPhVRcejkm4tsVakfml/ng+yOBfo4iylPmCQTGd2
PYWbEKQgILbtEkTV6yt2ydCcD7U4CgPRO2BBW1w/fX3kvNlZCfT5ev0U9OFW67lzfbjfVK+v58Fk
EG2EY0WWrdsIpGdaPkUIJUGkWx9Hp+2OVJAtxEQLJ1QgeaGQbt+q6rFvNRgEwsdHXPjvZTW91s0w
bjSB7s0SLC+3Slu3BVLdKsHRjAq/4/oWpARYyWBw9NHyRJyAPXdfAxIY1xP4FyUEfif1RrGmhwLq
3RH47GOo3FhQKLKLIT0GoH0zeF6QffSbNAQ9D7leVBdaDHwi07KrFtDv5DEw0I9a7BP1iXXNa2gx
JK1b7cCMPkUgjL6gheElAWJDoqdJR7tvlhFIIIKRmq61713ejf+7mssm9IxW5sDaBM5QouyaydoE
c1uhRvyVr3bRiP0ZZnGtazOqv07j6dSZIErX+ga1Jf6opXayCqS4fIL/DLWwZbweqEEYoh25adiG
lqGKOVg5wmtDLIxWFXVt3yMEdWK55kTNQ2oS7/p6/WboXNnl5sIODegbZsOIWQwD1D/AfZ1QCt+o
doQikDEXkJ0/ds03QynQQWw5cf+ZETBaLJAWMmGl9lRGbldBZyfXdinjR1O9USf8TukI1rhWAgpz
ZthUB6Oh2OVQbczKYKOLe80ghxGPu9LwQ/I+Fo/q8JGFP4pK7EPwLNEBgpIGUMmwpI2iHGuC92Fq
6fekbW5LJXtHcwy1UX2MGG/bZl5HBvRZRyu3/u9o4nJx0EMI3jDnJv2qkSZN0casQjS3PJTGbYAy
x0DqXgcNeAqPNC3F9yIT7ykmo7D4PhqBWAlje6p0p7MOgb4rw2w7lMA9st4rSQ7JVelpSeiyqX8h
oQVqZSErm0qUAyl9AxhZV/pB8dqQFTfi4lv7fCaLzVqPMkLUH5e7yYHsbTAc/8iDx7LpPBDfHbAF
EvDvBH8gMfrf6a9YJXZRGPvA1ICHYCv7+qv4HOJdKJI0KLiCBOqvi2M6JFSOEBeEdGkhnDKS7tDP
2FvAEPLa5Wrg9ek76BOHMK09w6yQrNeBAYqeZpb6oFTom+ltlgm3AJ+Ed5mDdleIvRgrHtFv0PDy
+5//zMWqJQHcID1I9dtAIfbva0DVNqNFUSNhPihTpzsZ+G5FX3zPiJbMwmQbFD+jryGC0U3DVt2X
CoqhdbN7TwhKMhXmSzV2JIGSZDL6VOl2Yxl65dS6PLZQPovmRYrzFSTcTWHA1Fzxx6rGkZC/0hbE
cSt7RMWQ4tRF5oNKeSg0HQet2mbG41yXFhHyrKLafADMSNFBGBLca0V7atNfWTBs1AoQuwR9VdHg
FEriWClwDSGk0sLaK5Uf0tLBYOjuo1nTBXInK6upX/IVLCjOGUTXNIj6LhwS1OXmvZn1+q2Jlx02
hSckbjUUz3NAxKRbBxAGT1BndcOVAsVBN1F2EsGdnA4EJZEl6w5JEL+YY+ZJKEKCILvXoLSbihHI
icylXe8Z+V1ayMZp+9iHk7lPoQxRavwN6Xao80Sjnxcx8AzBLhHqirdw8YCdT27hCIECyCR6VnQU
4KJ9t0I//AhKTWZTtFylG+FNHf4eBVmg2/w/9Kku3a7noy98IyNlbLRkod9W6gvRzaM21XY0kRUw
99cq4/nYnn1B6+/nV16YfalInIfeUR3r09jOwJbwDtokNvbiqiTj2oZZBBwiMwBw0sx1FPyOO4qk
a8d+MqK4Jmoqr1+Dly7as4kt00o9MEMiTwUOettvSlw+RK6CpebF+WJM/izeMqck2kxLgrDGN2IV
iv7A9zYm6MWxWbYFkAzUH2QENkDRdxa8v4YEbjOh5Rk8Vmj4+hZaoEv1aLFTu755V7bPMgk1Dhz3
aoufpu7H5wGnc+TOFNm1oziVZ+6LHGhlqIJCI2cVULqyKAsPJwKIP2RoUbztTBiCpnosqv8gln3+
aRcOToSaTKLKeW4hewWx3DGDcD9kz9c30NoKzn9+FpiIxyJRLAR70WpY73JQ/TLUknCardjQi3GI
89kszExFDDaizh8nUHtK0Wc95ZM7TndE3DUZCD6ticsbPUh0xX9YOx8L+1Kr0K5vRtgXrYfJxUMh
KQP/+gp+7VT927gsc1FmX0EFmGKMGY+nwOJvgDax0U9+IFA0XK3HWjEu+sK41CLLg2ZqdZBcjnVV
bE1Lc3iebJIhc6/PbF6cKwd/mYYKU15ojQozFkvqKgnkRYAlwV1w6Fpj0/M1sMPKVlzmpCJRaKap
YB0zGkGiqHbFuNVa+U/xrX9/rWVOKq0HrU0BbsPXirfpPt0YG6hTrSufzgbg2uItDITFZQpgM47v
4LN92diVH+zAhXJNSM7BHq0nh9aWb2EvqolHehJgX+jiOJjmA8/7GwX5oet7YuVALVNQSY3Xd/d7
s8eDOxTkJuyCx+tDrNw3dGEqWoX2rJ7drbFPdmUDQkWXeXGLbpIMAjkKgmwrW2Jt5ZZGArIhjQqB
llthAlxoZLaFAniy3uM1e93XtsTCC0mCnvdZDFs7+NDQmA76Id00kMZSp4O27bdrLY4rhmJJ7+3D
cZy0ATtdRyfAgCagwWig+2Pt4moNr7EylLFIWJMCn6qvsPdm1GGEMoCgD9BXKjDsP+fr/32Alyzf
UA0tJR5wsOYSt/DAX43Ww3ZPSy9MjuwD+hUxGhvnoxaihxNSBTUEOx7kRn1fa7T6ivpf/JTFMytW
qVbhpYefcjJfwbjMuRPHkDoBiN7R4WPOnVAZ4OGfA9LDgF4DSW8e5AMkQh7pw/VD81VhaPFbFvZG
6GUJdwu/pXWlS5IHSFdQxeORC8EVtfULCO9BLdWEwFbXbodnC/lPu3zSn3Wy5fRJ23bb6z9o5fIw
FuYoahIp2wjWXOmHbTPcDyBapMQP9BHN/Cut25f9ex1i8KbGmUWW/YudOlE1LHGyJJqJSerkAFi5
sZPcEg96o8QpPtaqoi/WNmA4g1h4EVpsyYHMRDt0sRHSWw5ybDqAtaHkh8RKlR2t0zsQgp2ZRjIo
5h6iFl4bWYd+EJGbW/WTAELz+mJ/IRYQakBdiCL/wXWuI8/0txsnY5mn1ERyey6NBLzUAb20/pZ/
o27vNjuJntHoqNyVj2tHAGu8MGrLkRfWWsG0kYVQ1CPkCraRLuxq+jUhqCZI5DPtYJRA7N6Y0UcH
mglHd0ZR4FS0qPGummOfR46h3WrZZgIaVstAVkXxKFos6uC1V9otaNNODPS/DipRlEdur6WeHJNt
o73zemv1WeZkDQIJEUhKdYt+nBdNHQ91Wd3phHqcZWhRAljN+G4C/gjmYzdNjoGw3gByC9mpeuwq
zUsnc1u1xoOWDIBt18eGVC6xEE8kcpfW5cbsW6+fEteQxjYqAVpMA6eWEM8tKr/vj7oqHMTUnDpv
t0UMv4iCPaoEm0l5Qiudo+ehD72cOmVAwhb7GBGsLmnslN8MUWHzRHNChNKjQoUOAXXT5jmI7/O2
8+IMxW59ZKsIu6BMwoX80gbgWq2GEg/i7wU0hihUHPUOrlL6FlZPgVQdKUFfpNFMUn+BQJQrqWk3
mrjR5bOVo//fgrIKdGxNqex6aXq8f5zAsMrj8qbK7+cABYty1LgWt0jAoiF2bnHRgX0E+FKtdxmD
Rj2kOIGwuxUItysGiCxEAXD6WZLU1yiadvXGY9q4TSzLF6niahmaosYPLU7AxH3v+Gc83iv9t6LW
PZFVu4wXtpoHnkxB+kyDu46wvcISv2+4neaNl/YJ0A8VorYpsk3mTSYg5zoWOyA0j3oZbdRSgMfS
2wl/KUwfrr7Tik+ZWREEvogTWgBUZ+ZNwQPXgnpSSxMnVgHpaQHs1Wee7a+QIOihvdaQ+c1vBu0o
GBSL+Kta1I5BKl8a45GM4zEPf6bTsJEldc0JwWH2GlfYbX3p66PiCfZYEGLzETIcGsNuk04UPgTY
ZiJo3QrgHI0EXqMaO0VXvab/pk7ipGWNb+UfNGzcIY+33KxuAlRb6GjiG6vKSTU0ws0pPPZU0+re
FLE3Ve8tBwmhL7ywPrV5sZVImfTRIRaWp6QEkUf0sgP1lsSGlyDwNFQHjZ0KmvmS3bWxtq9qxWbB
u9UDb6c8y4pAXue5rre1qPEvy10DOmMcKbY0oXUPj7XELs5B241QwdfHD9BNsk0N/BlZuZBvQ19l
vtVwKOu62yth6TBItValCUmEjwLCKNiGu0Hk8ABa12RQd1cqdPjkiA+G4sEk5YOlShfsyV2BeuqS
pPs6UiG9ukmqbz1/tHqB2KgCFlpwH+cf8VSc0lb6JEmcjseOWUDwjpIj8KPoYSSnqRv3sYrgQ35o
1F+T8gvVgTZEQK5b2S93LGwdgy4dGPgq4/wL+zeorZKhlkQ9wgo8FbkDIXegf6kbvKEx0M2/iUPy
0sDedo+qnW3Yg/hmQoTMXjO6X6LQi9/x+7F99mjnUvAxnH9H4wWbyKkexV3/DU5e9Vhu2E59DG4G
Z/BaB7U73Tuju2Kz5lt+uf6WP2ERCA8TiihxgJ+Q3FgbsKn31Xu4Y+4MaFLhy5aefnd98S9dcVh8
qmmmSqHQteR6ir6Pg3Yc5sWf/b7GAWZ3UG2SOK3N8NzW7NJXD6bpjS9rwZ7f7Vvnnvt/z/bP2EtH
D5VdQrN+X6+qg4yWU36LN+am343beoUDtXxgLYda+HGoSIm1spbqMdJucmQN0uafOuu/R4DUmTn7
Cqq1fBe0ujkZvERMbjRzPyYnQ0XQDPrLffu08skuzUVDeR+DQwLnjC8eVlY3Nl3SAdHYO+ImAeju
GfkDiLy2Xj35qjsrV6+1D9FLOxMSnpphIOILQMHyhapGeTJG9aQeRRfv8UlvkgR6bV2+y2PiFhPi
21KxJ+gv1hDaCJqfKgocKXQktGYCmh+GXIndHqAQFSKBOoUvZRn7qRTbsUo2eY72UqhNKUA9W1Ta
Zv7dtCZPHTgE+iykPZ5H5c6Su7y9iXPD66pPHoDqWgGmjHs3L7FPlekhg2Pe1Ai2c+YMqrVp4zvL
KiHPw/bq9ERxS2hgQ6bFr1jjXqWwPaMvWv6IRB7JgVeI3+IKONv8fqCfSRPAgShsln+ChWdnldwU
orIj+pLCpVGgkt5UEy4deP+NAvXAyB7RlphPb2EW7WPcFkqa7uoIHQ+hcIa6tkdd8cpc7mqTHwm6
PNQUtlj3VNx9ikYAEkDqL73pQsVlar4Ji0dYAZvpndPkj/GwqZAkxQ01KvlOla9q8pQiu6OxwC0L
ZDHo07zANeQM+yyyDYivJIjMIZuoK7hbQJ3Ns1cgCSpT8VvECK36nTSBDQEFe4x/aOrk4GKxFflI
i9cS5VIE97HYQQPL6evBgbi4Q/HXKmjsqP9MU7HBC+S106Gz2L8oGvUNpAhZg75wodpo4rTVDiVX
Bt6KAI+zdrS71DiQBuma8DkwXo0et1a2LZCr6fPHCf/U6/nRHD4bEAQMcFUhlbjhg+L3Kt6ZzfdZ
xDPDrYzLrin2w1g6hcEcigLXpodSYHEfJMwuQbJmIXKpTLtPub7LBPTGQamotMYjQvGV2UMFzDDQ
xgMTUPdB44/ZIb1oZAeQW+xyfsyg1L6CAir6yl9KuJgoIXGrCRQHEL0DA37EkY77PsZq4hkUI+g+
iRe9Y45KoE9fQVxxGHwFggij8BuQ7nID6BWp+7H2KLPEEylgR0jBUXorRbUDs6cwMyeavmcxO8Xp
4FiTgHTWz1wmcLFyV+bvo/Ex8TvZzMH/zy4WviieJJASDccr07jVZx2WPrAVhG+qDtVnv0ywwzJQ
FAMjhJQjSMxArYum3Y7WZ9yNjiaIO6FexJoeIzhrkpuA0DROosPPQKK6QkdDCF9iGI5EWBs2/Wq6
zy7HbRAXPvbvTkOaUEHboF48NmB5BSlCET9pMnqIHOwsvAN6+Tg1xBtEeWfmvV8VxXbIPyVIGKZ5
N0JEc6TMEXjEV+Qx6TeqAXcGpRhdCqmnyTgOjbJJTPKp69DdgrFI5kpIaQfxoS8Tp0BL2oQnxfSg
VyAZDwhux5saApjpvQHTUVjPLLwBDWR+MDq8yO0G35dZwDJpEBOdnqAXdMeixMsgRCEVNEJVEXDR
xY6pw0bw3lMS6kIgBeGEythKBSJw7W2IThWBYxWIHsQXr6hBzOMMH3+n4WPqLmi4CpM2J69aZzm5
/JT9S2YQwNRamI+3VDnS7rNX9p2M7Bgy1GKA1KT+kZqncay2feuG5S5u4ZkXhjOUsGRF7SJlOyat
FyooYmr3cbkVoeXGk7gLWpT1JNPea4iNNoZNIx9iWL8xvJ/at9EEeCxGweEESwqlXtX4NFiGhpvA
U5V+MwYcMtD1SQr0+0B9dVAeSIObgnolVsmoCt8MBlvluR0aaJU7zhpcSZc7RpWcsgg6aYUJPWzq
rFxky2AGrsy/7pTlI7eoS0KpOR5Fgy4400lSsR1SMPa6AHCUzs2B8exC6LqiVgRuLuBidi25LQdj
b8XRzpxUJ+jWUjd8Gbecf5UG1oiKa85kXzQ6YlNRekqsEREnkNS1xq+SHJayRHWWtUME1dED80bJ
7xUaoc4KaJfkswFkaYLGKqw97d9D5aExqd23Iyi42bPRmB99zncJA4negGFinWMq3wi2v5G0j1PR
wUfAq0LM/FOoD9c/9BjmCYoKJk2dJkSOGrIuSXjXZq/ZZDmk4wczRQgsS7Z10NR2waGhGxOv0qDW
FIPB0dMby/yJNJ4z0eZWUySMsHXs0trOmOYaEL8eraNlDlA5jrxBlZuaPsfW975HhBHoEtYfKsZv
wLUA/vIwRwyUQd300yP0sZwwV1ze/CjDwywBWaYvbaO9oXkidGJp7CgkQgzQairebCAJKCgoJ3jg
xProSyh0ZuC0kkK9Q9EnblDLRcPM2p6a8zQLn/L86y0Ly7hBSyMpG/WoCvQqOQA0Ta/Nbbq33PFU
PRv3ya3uQFvkifnDMXTX/KQv/L3/3jyzI80gsYjc+t8RI73SOBFlhbjNLtx2m3LTHXNvOqTfpD0r
y6FCZD9u4R9GyJCv+dMXNy6nKmUGx+5dZnpSM1GDeLSmI/ZsGqH+JNv14dvKmb0QmEI08M8gC5+9
qhKgEEmmHvXT5Jt+veFesM13ugOtd6dZC8Bd+pq6bpkE4EgN1L5FAC4EXi/BcJgS9ecIHK1tCaah
PMBv8iDzjqvvttyJW7atUnQGdfb12V7wtM3z4ZcGKlbrQRmm6ahHUDAx32j67foAlnHJBuqGBjwm
oZZGl848rRNzkoOYji0kd0ZQhCY9tqGRs+Vt5FXcPCTqi9U9K+n3Z0P5EU6G00m88HH+Qbz2WWX4
ucrcIEfobyzcKEcT+iQ2Y/KNEAHhA+KF6IxVR+1nRr/ViEyj5Dcu45tawYXehRsqvhXd56yFmVfU
FmO60YLylzSgqT1QX1NSX59qh0EfmVhHped+NWMH6zoHBYw4af2rA8mvh6CIqeKt2KTQXYn9sbD8
MOhQ58p2cVHdd2Pw2hqlXyfBs1DzXYe7DrgcQOHyjUlQKJdSd6AFwMkoMlD7bQulKySrtiGaJIbg
wSyg7Vvc9VYEsXkIPLSjXyEaYxHhSxPQ9/atsvAfoIe1JN9E/YPptV9DM2scP5oeE0vzI58av8/o
G0UEB+Sjo2JALKL8OSZIh/bErWW1C6AFKxHdq6jXC0hIyJ8JyoSSEPEciEMWD1r4LhPdy3MYWQOV
xnBr5k9lgqM5FQ8JrnyZSIpmDu1k0OitRMIrC6GuhGdE56E+Dflsv6saaJY/MR0xtQCxqExFlejk
BdqsTE59SR6DbNuEDL2XT+AI2QSwXpTcHbRScUC1dFCwC8Ckasdx4rd4dXTtLSneBVc2HCGiUkOb
LRC/NTxCYH4hrP3e81tmQm8Gbn1jdTaDxBV0p6GoBWRUR3yJomaUTOGVoEM4B3XDVce9MaIowIcD
xPG+KidXTScviySukHFT1Bh44q6Eo95RwPr1Ag5T5lZM3agBc4WlOAbUt2L+Upp0qxhPrQTiENmj
PtMhxKUfQ220VYEOzw6wWSk2hgxwS+HF9l+Mncdy3MgWpp8IEfBmC1uW3m8QpEjBe4+nn690I6al
Ekc1i97c7susQiUyz/nPb4zKtaIqSBXByUTTV3U9WBoZg2j2ilptMkUIMvVlMCU8vgc4XSSrD+pG
DrF8lVeHEa1tEjpXxK8GgwHRAnALvyYeLCWsY1gxC5TbwbzXFW7godk3WP4ok19Jx0qu+K4UidzL
4xABlKcvhSjzy9R3Q/OVkCe56gOKwPa1zU17GPsfEOdBp4mytWQHX1g4q4u7RIarrj39Q4XKHk/J
OXTXpdpKQrRX1dv8FHim39ey4pZag6tfbTPwpdnCixVVk1UfVf1mZbwEXm/LC1ZbKYUQhjBd/2qI
MLtnyzWy93K8zYbreik2cS5uEu5WvJoAaPmLWe7Ro+OFWIWQ+yXX0Eg64DHN3VVLkbgsDGBfsHj2
ZjK+IuuhyA7k0troLewCp0aARl/V4FPiEpBjQJxNLZ5MnV+azxVk6QazKVok6Jf3JekvQ/+wwA7t
ngrYUaNAaZBe5Uq0JYldEV8j/p423Q1KvrMSjhKRNzVuHAwB3Fh87ddlUyUiU7uUjvVxWUdH0F+6
4RVkeBu3DTnlhW+VryKnTiURNlvetAsDBRPFFCz3TTEY9pzfxnHvdvWuOQHn6rhRopK5Q0tpo+96
hIhKehcTID/ivTtpkkN975h0v32yOLH+mI8hJNPV1fAr6+NDsbxg459SaaaQcmkmu0dTvmfKUoWp
W5dPEekJhLWtGu28DlsDxVtayIQ8ERqt8J7GM0qjDie8/LoQpces2PScDZaUY3mbO1albRtV8/Tl
LZPexazY9V18rYbS1Uy0ZSkwz2leFYmxy6B4Vq0ea3zf5oxXC0elldSpLhvtmTUmixw06VET32h2
MyO7IpgP3Fpzu1km3eBRolmx8isZnDssRVfP0+uksTb5rP0y0V+66GpuskDJf6p950EcclM4qZT+
4dIeKvr1NKM2SlNSrpudEJqOOZqbIgx3gnVfVrLT1kUgyDWzXzBy2OCUofxfCdtS77tJsns9wujU
uFaILe10uBhMGZpZ9KXqOVRrLy8Th/LBDmfeFDN28Xvyc2gV+VIFC0nQ/drBkmS4EwvuapikK77O
RXqoOTzTLr9jEOeu3CxhlDhD9AkoH0xGeSy0yR5roAAQE0WXbaX/akFc9LBxjeh0qnEGKwQJFq0f
MfQidUvRrgfhWRJ/RNU+6k8nI818XpFP2Pl6VD119NGZpAcFWWv6cDfwMovV4ptMQqacM+J0+NaE
YItM4nPzVeqIKZ6/1qhxeklHhqI/aqNMeW59wn7AjUKFDm8E/Wg5Tdy6ip64BWBS1RoA+z8HwbrK
oijQLbQYneKviRoIQmR3eI33c4Htmu73vOJdujL3jzMnjWOnN2sY549CWDtFaBFWrDlkcTmTwpEx
3+bNq1WvnKadj+bkoKf5HocXp8YXR4oUklzecu69zsw9pbtd8cO1MhVyGr8T8xdNukUKebSEw9S9
tdjlEmGmJirveEd1AQ0LIzMh12+1zPQ6nOsXdV+r63G27kV905KemgExqILkp7Vsl3IIdJC5sqC5
BGXYyhK5hVruWsCDOJ/t0QJKjwsCGl/T8bGyEjZf4ucDP1P7sGA+hxnTvs0rBpiz1+k/aDn8Se49
pViChcSNgbNqiB/b7suMUsZzVzJxiTVVhJkUSBYeq+ipkb/0Vcf2/oQ31U5aBGnP7sxExzJxaWwe
0mSb46SZaoMvJZWrc4PN8bifQs6NafKMEW8u4vIk3JyZvu/apqdvbtykNm+MUj0kUcXMUfInyqcY
BWxXP9T622xxq4WwJZIPmfiXvLM+cloRJq1OTZnWDpmfR6Y3yc/KWu7gB6541kZKGOT1/VwX21Gd
nWiUHAsChBg6ffpcrdN2zXQE0NxQyhsBTk+qTB4QNcpIUxe3spPmyo6G2x1bTkH9EbODnSSPezkT
7UGZHiJGxEVx0KdhA+wlKcdyfW/SAqdRWn/5s6tuGWx6xjp4ogH/snVF2bhrcKeJasFXiv5zajGE
GIabWQndsll2HWIPWPb4o3WeUD4QSLaziM4Y2mgvYEydAKzxrxHrMs6QmXxKV5m2S/K3qik9gmid
jLGnGn1ABPBbwLo1rp0WVm8r8Oz6wY6rwSOa2Rlj41dR3PUFwMdrSHEWSkTKzPi9Pw7pndnpNJOR
l2DfqRRMkLuPAbtH4wd0fejjx27l9BNmL4JNHo2Cm1HLiMZrK2ku4VxtccIYImec3y2hs80+xxsr
/d+EO6XowfIzj0VfV18kQKWoScHAJmQfL62x7eflcNrevfm45h8FE8Z4ugZv9mPLPj3wLAqG8QbC
nxPl8qaP71L2/VoRFQ+oOqqfi8S7lYd2Ph7b/DmJcFrSh62m32mdwvnxo9ErVyNSvjxa6XsvPk26
iMGVYkfisunAByQQ3Q51ZttP25TZeWt8FaZAVVjbiXmrghNKKQE41eJAh3cQxTji/KOPkFZgOKev
p7DWhbbdsHWVJI44dmthAfeqvZZKSjXfeDYM4Bs7A9qXLtrD/N3b6TiAAq/SKov0eGe8LS1bzMKK
huVXq6xsTpTBeNMGl8Z6f3FkJUrF39c5fY7fxnpzZpZqqXbgObTkymbcQEJw4o2MD/6/m7lvZiR/
rHSuVc8jcg9xZF0YzMxu/WlsUldwTqsBS8p2enuZEv93y//nimfzQrUVlFyT4/UYlsCLApkOSuH1
WeZf+GanRvdPVOXPdc66/kmC4KY25XI8JaVyPCuusoF1AyF3xqrDrq5D+5TQesnr/ld//691z8Z2
apv1YkXCFCNZyZfcflu/NgGUhmB9hoKFRZkVKF7+ljvYxrqaI24WlwLGv/Q5vt2qvC8nZAVm0nmk
pcWL13DvLkc10Hxl329O7NZ0dxHu+Btc4TH/ts7ZK1HUqZmvCevIt2SRQHYzbzJn8hG+gVVdAje+
Gf2ymqbISG90zSBH/s8Xo1yGfJZzbT5WP9MHww+P/TbZITNwqQQ8upjRW9yKxKxLT/P79+S3hc9g
FUvvJXyj5fkoBvqOxLDrzJGCBgmXPbmll1yTuXTJLV7+G2f588ueAXPQ4ZMxXknJpN1pvNXHxS+I
dkMQ+xg074mIcudNEsjXYAs21iy3/L7etMHL+bH/ungkffvaQneARG4QC3BOrJtLU5lyrZ2P1mbw
+u0QhK7u1h8JuQCSo4ERRtfiJTLfpTVPWNdvx6AuRmoRndZs3XpbvjL44XBiampXJyLbTeYm7sX9
/O1D/+17nu+wVsGLROrmX69vtaPN9YpD6psuiXgOgHXQbUZfcC8N+79BYfmxf1v3bIO1fV0aUcK6
sNHvor3iZ3tp0z9nb4XDBczaXW1r5CAwKv/SL3G5vz0sflv8bKfhDaDC1EpP902/zXa/zJl8eXNx
E53OvvOz0RQBDbHH5SU+JyeaBiLOSGMd9bbemk9ENLqIJW/zO/lEhL8c7fLNHWDoEgWkZOErxODm
zw1kKFqvyaMsH6EW2QsFWhilO/XUImj5ZjCuLOPBMt+E5gP9P3P0zpZmNC99/2Wg/x+j2v33nfTN
Y+bjWMhFLUPWxXPiSjEWUhoWisxvTNJNkAV4YBGmcfExn67Qs8f8xzpnV99odpEMDnNax/x5khvQ
02OdyIWO7vTCS8rs48JqZw+5j/JQDUdJPg6yCn+CRMHllF4tBrHy41fqqHpvWY+paG5r62GiUl7o
eNb5pRsTTOAreyWHV3yUYYgVcCPXTATPhL1bT4Cy7IpJoC2iHNSexSa0p9W0BaMIEpG/NjBXoyHC
uDdnTi0lBv5UCVQNA7Ik9m9C7ysNQEEr0bnWuzZ5F1V+17V/Savel7CBEpl+FWVnd53AIJ3ERxlK
6rLapjTfiknyMUFVXeNqV5R3Ujs66aK4hjB6VgjRwCLZXKDbTtZ7YagxR6DBoUSmUleIZ7FqGI3C
1WgyY8iJaJd27XyjSa2Xob2twKJHesiMOf0qQQ0QYUrNr4NMT1zT3QiyF0s9DIwKDC51cwGaSv5G
7elDZ2gr0S6U0ZHrW7gsDlzn6775oedXYgccK2c7Ic/2fSGBfsN4Fl70uA14NVwSy676cAKcvRpC
GBiZT8r3kh7TRKEbWBCrv+e0gEqhuVK+3sTU+8CMH6lwK1t3K3ofSG9BjP2/hvRPUU/dJDzbh14K
jLS2c/nWVJ/n/Hqg19fmH5LwjEmec8oJUIXyttTiK23FKG9Znbr/kMj77qLWNVdzn9ZE13cyVJTC
MyGxKFAvK2ZzuLqTRvAy4q2uNo2r9iE441ssvRhD4sorJFjdOGb9gtUEGLJMM8ZekJWbnPmmoT/M
8Zsq/EgBdmUZHdEJYyTuB6mtyo8WwmrV5PeGaVsHZKSaihstIjSDmX4/9KQFKNaQ/EKYg9T6ISRk
dtD9K4IrNFdSy61jWLbc3lrdPu1upvq2tA5K9VQpud/PB8HaNJFIkxIFS54HZviuaCnADkoSpd7J
NVmxcI9asDhtJnCouB+HKwEQ1CqvoPfEvWEDPrthe5gkwV6g21Txk0HeWUEoVE5okkSSkXTXqi8T
nNFlZFoPAKhxKe/baXYq5Z10IqcHTYlinmL8vqwfJFDuY21kVK44iXVdDesm0nF3x35IsDSe3nAQ
IhNiJpwoZjpGo9s99YwU5bdUBDvjpFCGVJmHBu1t5wtl7xY9F5P5tlijNxmQi8GC2vy+4n8dyNYQ
CKGUjXQzlQdN0JwFX4+aCDLAuEM8z94yyb40AZsBUJaN31ZPdRh+RMPgtlW+Txdjt5iKVzfi3lIw
mzK+MpzhjPBJ5meQwp9SKDo5/PAKJKFkV9GtQdJKgmIet+3CGZc9rlntl9Jg18ZrV2/mxbCFOHJH
RdnU/HZml3ihCgg9dl4PcpW371VlgulQQi3HpKhcCX/9FAZKd/JMlp7zxDqKHWEehQkLyZegn5dw
Kq3xQ8kjN0nZ1XnqSDC+qwY3hGqnFm8rSHizPKvao6RCazZ8a3xeTsSqHltAzqu8HrxCNe0sLt06
lt2uvxMF0F8GKONUvBi1LxPhqbftZoUQFY7YRUmlGxGqAuHVqSYm9JC4rN7BlOQmX2twL0xyYdvU
c2vjZetA3fWKbt4UGZ5PZNq3b2HJWyNsLfZgHD4a0zEnX03pAVs6WEECKYLrJ2N4fYY4ngsIRrDc
Gla35r9QhVcBIsOa3U0WMZw5duOyLUePqTXbsmXB8n+SlodY+Wl2z538roVHs6iDWf7qayWwmLit
ZnPhOv2uKP/jnjurD5UGXymTvUTz+j8y5sIwix6r2s7BslE3lysK+fuK4r8r/Kw8VFpJDgeVJXtX
8qungRflIb1BzpFTnlaO6SpBgy26N7m4aMBA9deniGSn/guSk3CxWv2mQP7jAZwVjVy2qtApqnzU
Jtj/ikV2XQKgeEmPeXqO/6onzspDDIBmuQoH+WgZH7G52jl20P+ujH5JY/+1xFkbuQ6CopUTpZFx
bToAP0/aobtS9rqTPuDvfXvCJSDYuN1BO83Qt8Kt5pReaFvej8EFjdrA5P+ovNyBBPf/ZU/wXX3+
x6M+g2TKJB/6JucDptv5MHnla7ZLgiSyTyHnGonZkKxOcELlZj5Zic6/H8+lGus8h7RPlCQdQ/F/
2270m32+zT+bt3oruRTtyEe8itB1D5dnJh035kbfM+Fzle2Fj3FuXgcuZehQKWDUWqokmWe7f5gi
AOmiIxOzKIMceqtSoMvp1gNSBTuZkFUoynWXfhZxtzGYXkHxcS0zDwrA+1g66BXPy6q29SAy0IIj
mir3//6EvywI/tpHtBZgHrRTmnZWjI5WNkmyws+kBkxqtowUrlc3drp31an99TkK5o3hqNuewYSX
bVU/80+U+Napg/KRR+fXWFtcQi3kbx/bbx/q7JxKK30x044PJQcZIWmS37vltrypffpZTzlOruga
t9FNaJub+nI38O3ba8A6NjQs8XTxDHBLlqXqZm09nZITayebZlc5v3Awh1G6urkM8X2HX0JDU3nS
/AIYD539CnlZSZpA0YloBoZNz2QzQhpHoqWUTHYLepss17KeOKdL7d8bQPq29/lt6bNnrUWtJceR
JR3rNXbNpfFGJhxZ9BDiaFQmD+H8ata3yWr5Wbdeov58exybqoqmzNA08fxrm8y4sjFpTptv8lQn
d6PbLKi+TMJMUSE5BRocW7ughvgrC+zXO/nbomdfOOuU1Ezz+HQwhcREJrts0wTFe3cHgzN7izzM
bj3GzZ5pp5v4tjhIDiyzzCmPpMS4mjttLhLKvt3uv32is1Mi0/C8muZIPi67dqvt+/2P1RF2PcjJ
v39r+XQp/PWy/7bQ2fU3G4oAs4OFRl/xmWmPo08CvMND8LLjWHI2F/jWmDjWyDZttj0d0k3/iHfV
XRjie2nLz9KFX+P7a4LBALtftRAFnL1sckKCpBkmp+++OIi8nBUMGODKF4/Rjjg8T3KMd4xTXxL/
khD1m9rEEKGcqZJh8uYZ5tlOiJekFtvRnH6VQ3jJT2+IYwLrKnF0u3iYd1HAcOx4wpMGdzn0jvBa
vtVBflS2kHv+/dOclvrzl+Gj8B6QcCMaaGPPD4Chq5c+T9dj0T627UelGBcKhm/e89MKgNsGMl/E
WGc1iSb2pABo0cqDjjlJox2D8JeI+/8y6vz9l/lvqbPahLFqq0o17FotEmwx/lIX4cLjkv7eyX9+
m7PqYlSXSTmp9Dk5FJ9c2uEx3OlOtps/+n2PgH31KleJnPn0vl56jb4B1f9Y/Nf19RvM2uodsaSL
svIanZLEjY2xCXcnfc5yo5Ht0z+mdsJ+vVTUmL/8J893iSLrOgM1TRfFc+JrZUKorQpJPKrk6NUH
tMvBADG+CfNAnXU30XrI06Or9TCGV00LVIso2jlEXTp5SYS1ENzFfWnRRM+KIyYfhfas1g8mOJ9M
GhuVDEN1GMrNk16tdtX3t3DvXGvQkFLFLxVMFwmFrG7cqZ3yIve3E+1/PzNmYwq8AIVM8O6tfEGk
nDv4b7mRMsMXRHohwBpriUcp9B0jpgMMBfCueb8QLtlL6GLJvxQmDAiR5E6oW2sFDbYehkdFSXFp
ZpCdhE5Yv8f1G6GdNu7Qjiy9p5FFWAJ2MWK+zeLaE0SymYE0pCz1BDwDVP25hNxvIRCeVaYQE18J
dCVVsZyXOU3kfiOqcOe12BE7wUvhNMjN6Kg8pmn9kIp6U5qhXRqLJ6F9XeFENCt+eTiBTvqV2Upe
18HuaLZSxazZXLyk+7BgqQ3llwwa04c/DJQb4gr/RNa8KLECCHWPYwrLvkTmXboGMFxWTG7DOLeZ
102mIx2hLcn4MEBPojzDD2uBj1S/slTclSe0HP4M+XtJjUDWwLj1yi/Wyk3EjATFn3J0oy7V41LJ
u2Yg2kxNdhYOf8SFQ1Z7E7snmd/F7BNfyzKCMJFSTPcqo1+x7+4xhXTGLEWFEHlaSe5gIe27HOAq
+hpVTkMiLNO+f2kJQxFbyUmKIZAgqywGhCwUwVYlIFYAM0prt5Yat0KEUBWiiw2np2A1V1rN4WTk
pxTzQ6kBzVS7BIlMnFovlXAz6sY2qsqNZDDVf1R1WhchPqVgNEHf3olgMBSvjLtnZLHZfYrVNEpr
yqRbRLDkjtdPEYyicYDXWkaombJJBi28Wq3V16zbUCLOJTQ3xrS8t3ULhVCXglSyDvUIglXUaHjU
YrzmWTTQqsUVV4yOMwRLpWhAvGIajiUI3tqjroixalUXNtyIMWwMH9ParKm1bSI4oG1R7yu99IZG
vm8K0S+T2dPIG+raQ29VyN3uhHh1TAkYVoLGPL1P8EfFYxg+WRbzGVjOMQativa+lCt4WrwNs9Ez
s2nXaNlNvyQBA381+eytx9j46l61dYHD/xL2HxmRnXXfuIXSueucek16ItU23tQ/he1VBQXV1JDJ
g+tNwzaa7tRE2udYPOpLCLVY3Fa4AjZy56oVCoJlcrX0bhHRNS2MGJLEkWApL8A7aPKb1M6y4QFw
DlTjtZLve/l1rU9K+hUaXLEfkfcPkoDXUW6LwFDqqO0L6CYRvtXLMDh6jXJtkIP1s9etJ036McE5
TMnYLXiDKv0j7nHpqodA1udtySZKoA05ixi66jgecjqQgV9eSeCgmfVhCHPPwF5/Dm+LvHP7OXPz
Zd5n/KaKCHYdQ29Q4n6rZtJWry3Yhy3IWRjMvWk3dbJRGWCUFpvxU83pg1fOjG4fgqHn2Qc5d7Bl
aJz11c+mJwz9oVXuQ+t2HOUg0VBmw0Tt4tajS3EkAzsuGG/EyjlGvThkAADN6sd+All915rrKc6P
jdr68001D2ij0o1Y3SlYTzWWtYFZqbQfkgbPNO1uBwFf4Mg4mic30Ul8RVFtF2rvIZrc1lj/QqSY
ypueuW3PJip1sLUs9gYdEhIHc628hvlyqNcn+Ff3uBq5cw/2RVtZcczoBe+n2VlXxAGDmi/YC9zG
aIAUXE4GPd0kxrUxZ1BJ1em+DA1kLxDqCIrVwtdhhAJLrHjNx6ra92VGYWQQ955AoQY3V40gj2kd
0Qga/baCE6vBcW+slyh9ahltRD2nqvyUCauNp44vADiOrN9D9jwdcvL8ZZVfUf5gnYSJJ3laVmCb
vDhNt0B7Ke0eXVBdPxZD74Sh6lvr5NVSeQ8jWkfvJ4K7WvWXschuPyLJLYfARJVZqaaDiHbTgQcn
cbQR1zepLcFYV1uSQKlntEa6vCui59KKnHbEzCHdVyl2NEPsDya8RzDDZN1xWGu8CioMiEJNN1oH
Q0HTnDiUIFHfEF4cpEt31LNxhxjL1qwbK3w1+h/1SZF2QvYLeVMzMDAghNLl3SjEGo4NXT2+oDMb
r6xiu6sqV+QyK4nknSRQWZzQ0vRnMs3BnEdeETNKMIWDkpNFpFmO0kX7gdOyk62XVcIguhbul5ik
RIINes2veGk6wpjiHBZyQUatUW9is38LQ8PtE9VJQWUX/BWbgdDqzwi2cwjpUdap7uUvlUkTqc/I
Cz8JNz6ckrhN/EU0tlNf+sms7mcURi2cRFmKbCEBS5WWn0Y8X8HOclcxZog0HMz0EyeRrcierJSK
O1L3Ku2m0FU/FxqsfnYnMzvsMlfzVegyW5ETLpWbyjpG63u63qXTi1y+q9CsihIzjBcqJB9BtiMV
z239XEPpqy1cAkwOArpkHdDWsKLDSf8ZzeSn08ckk+CL6R03qS/IkDe5XrqXudVhpIvOZBR22wJ2
UOOMA+nOY+YZOfVDeYWx8FHi1u6L2jPj6dESJviNLddW7Iqq+IVUO3Ziqtl2/hjk1gsFGQB5vl76
13De5K+mILiKtDh8sUlQnCbXqB1uOyOG0vWSxZPLwYCg4lAhEMzNmyqFAZLTZ4jqVR7m1z1S5kmr
g7bddydWMFLGQtQCgxtMmcMteBYzpcbJc0YIRH+cwpqXGCa3BHTebXr4rssArT9GrTztZNG0ZyPc
iug7ogT9mYKfLdO8cmW4Cfa+ojVY8mVX5FxHJYUEiueF13GVMFhWjh2mwYU6wjpu0OpBVRcnBmUT
lDwNT5MXMbyWoWNGTbVTFs4w+YPONXswKlhQ9boVqQO68nqerjPlLhff+qW4XjD3BeHAJcyVTq9K
uy8BOmIDbxQkkGq7s5SK8cG40QEbyvxrnBQ+iLkT1G4jkZRezoVTwzFE+Om1Fn3L8lNfZtj1Jpzb
fWZ8zGmM0Pj0jbEu6RPIiTnGLbUz98Npn3Ex6Alh1sgt2NqTJb0LXaBNPUnOIWJ+4rAxwkpg7qrC
oxiBw1E0yGMLsM+gqwMb0dGgt+quSHNPCuOtKFm4B95j+OLH60Oi0rIucExW4LK09AotdOS1Ps4V
EgyjgAZ68j25KjlHNC0Kauun2DCbMUd/HGH4Fryc5V1uoh0xm13WMjMCAF+Thy5cgyhhgpW1voQa
qKYaX5kO4NkSYLV81YQpAe2R3/Spyx8PZPUxXVc71N+ruTpxDRnSHeDrMqAhaU7J7QhnmT5Kg6Uv
b/LqwzQGJ9SRqfIMcwVNMCIXunRn0dqgZqw5KkYAhc8TeUBlMWxBV9CMM80pzH2DIbdisH+UOMMA
mWNDKh60VXQ6Q9uL8HYNrjdd/7kyARyNqz7TN0ZIaveIiDwsfVkLuTmZSaeDo1gVjveGJ5+IjCc7
EhLo82t1uuAM+m3rpgI14F6giJZpnvWNbQHBgS0HRWhrHbqfkDc8BfRD8JJDv593ui0e1uNlhoFi
fdcT/7bwOSAd61qerKS5HeWqcoY6tKPqU4+3qmRtRFN2YUnbYgm/N1bdFtGprN0P3JEneYRU64Rz
PxqMZOdIc/tlDeK6C9qodxkH3iTcSHnF/HV+VkqmtA3yDmXYjFL/VpVPawFBV/g05YemiR05elmL
O02g8cA5vTx5QbfBqhwq/agkghfSS2YEZOsyxtCPUYxKA/19nj4KWe3NGjfm9IUxsy2mWTBL1Idx
jzvPw1TyH7LTo5dMe2/R8q5du8XBzFVSRqWI9nrQ7WruURr1dsibKzQm2tcbCx54Jt0K9eOQx/wh
HPsL9PIw8vtYCxTlsWszPH1gEfG4ZBqVFbXjDBTXUnBk+1p7Woz7hL+ZZc+pEPsGX2T4HBf2uiTS
phYPlfKaUwBX0+LK3XtrHLGerhAKVOuPGEa0RE0YydbeSn90WFLUHMlLwfwtYc6J1tp6rxi1y5wk
avM6c1tIMJ7LpsOqYXIiDXcldOBS/YFcbBt3uBrkdBHSdh1fZlVwCWTaZvknEjsvhDG9juWmHPud
YnLZcQtJ4dYySANVEs/sJz8R110h0U8qyRXXKZPiaINFHtqnfjvCcdaa1FUwwOzmdNfzqXIC/Nro
KZJklAO4FxnD3dLBJkyurXVvUYQbo25Dy4XfjvIapyJKedIlGEACpis3Tfm0jCB76+QOxWDnJWdy
UtuEou2XHFr6quxHmOBGwxyz/oGtirewUSM0Ckme7vD58BL5WUzg3JsZNx76Cuq2Cba7ZoTHnHM3
6uv7osv2FYFASvShcoZ340zPqPi1CLE7wxNAE/0FxACFO/wFzUnLDdjArPbbkhpfwM+cq5jQKdiC
+VOZhfghoQLBI6KsC4TOMccpAumeaZdQempPkWQJeCY/6MY7cMVe65+K9BiuUSD28s4qSidW/UEO
g1QV3bX9kpsNpy6iEKrhjB+iGlwLT+biWRlvlHWb1EFTkfFXvq2D8bS2uEtFK8I64hqpp6d1K4e5
L3S4R8OOQObBj/jrlmgYWJu/hLkRUk8a6SRyYkOACgAIIAAjz+oVve5zmF7J6m0Wbsi+gq+TBDlY
t9ppm6lZ3C4Vf3b5W7YkOG48xd1+LW7Iw7qapg7PdNU5OWvI6hMzNpj0FOB88Sl7GqTPJoTyDOhR
q4ZfIB5sK8mpUTeYy9PJI65GjdYk65a96cnKY0EvYe6VBtfFOgt6Ln4hvKmNKUgRezK8u4rEyUnb
Pc3ma2x1u6S/RXeN00DsUfDaHXYvxhjBJO/hEVW+JfAYqPVyadsMWKXo7xMamATjN51Lo6ssW6pu
Rb23Wy2/lkV8xDQiErp7ecbHk8l8u0+EK1Hp7Ul87KlUjPJxgmwi4IE219YxF0CtlfvZ4Gr5hMlz
1RXx85CIvoZIPauxm7GocsavRWscK/ksRZwcaob60c9SKfzK3E7T57Jerc17t1rgZqgPdM0u59Iz
0wetvUmVhor20OtPa3yDkZCT0LcM6Cz+jfR+M+vBhum/K8g6Q7zLNm3qpi1mUOeS0Wi207fWEUf+
6+6CH9Lf05U/FzpjtUWrKElZlsJABdvu9P24Yu4RJd6F73OCps9Byd+/zxl0HVurNSYly+DD4Qr2
W+fE9/L2xDjdxN6lmMq/2aZ/fqczyL6WJSEUW1if06knBXfMkdGNPQEd2rXSXrJx/g5l/v2rnQ1m
0jixIgFzN9T2H9LQ2i16ayz0+AcmfoWxIXS4C0/zVID8/TQNJiLyiff5S0v+G7asyfMs9Km+QqfN
roordMvQHmP/VKacEGYMWRzp53iVIbxzLxmP/j+qo/8WPwPujdEI8WTNTlzeUwY6lwKA8pvyIdyp
EMZlF12S/lH55fHiGOj7TfTfymd1GaI5OZRkLAd6tz3A9XTWDV+aOczk9nftxUnYN2On0z76v+vp
p5Hcb4+5kPRajkPt9JglHwh/Tx+cHZOA8/UwHCZ/9kqo4cqnsJn21YX38q/gCKadfyx+dgKYI5Eb
tcQb03m4TF2VbnWE5Wl5KPCe6l39mAZ1YNxcpORfeMb62XmwlIZeT9h4HGcfPsr40DiRd9pPUErF
A3dGcGnF7w+g/0PalS23rSvbL2IVZxKvHCXZlmTLdmy/sGwn5jzP/Pq7oJx7wiC6Qu7eb7uyK2kB
bDQa3avX+rXJTGQYzFqeIz0U7wpF3ixN6QSZsKmIxomof0KMft9OJiYUUTWSdgzGu9IQfCHVHEE6
KDrEsfCo4pxOukVXTieLx5YbAOrimVC3GV3MbYP8o9sMNsq97vwRcCIrJxToTLc2Bmg0ggAnRbib
Ozo8pWB4it8VvhxSf30lpjEYzEJSjgLcokrezO4TVW2L9M8lsHzwGP/6Bl5suapQVgOgXRQlg9WM
b1DThYBcSC+L4L54zDfxffoDqYSDCVW7dXzpW/ykAw423+o3jR/sjVtyrG+MY725/kMuuea69csc
QQ1zieU8o/XbGd8D7SiK+37iqXGe0fKst6yNMAeOgDdD0RdpvBPvaTjVNlBncyDgYBcP+kbgw2Yu
vTHX9pjzlqrAPw4d7P0MauU9+jlPhTfdgFTD7b5FnvYgHgDQxtjLAOZT0Nm+kg3Z8vrql1rNwDoR
SVYNMDuCJev34NoVixZ1Yi/dafHTjDq7IKJulJteuuj7PMBQONAsCbhBBow6mynhhIMLxwbjC5h3
EtGwNIHg+d16OhDFCNGkwrGhs4Ddhg5X8a+QC1HnNzPMx0UnJOxRe5TuGhlss8Nu6L9mkbYEXq97
qnTu/f/mRqCRNFURNQXMQcgiG3QSqVHSLh4xBDLFYPjtjilGE0IFMz79cpsBOmEqxSYkgGnMMaZk
ozujKu6XDOUxdBjjVtslgC4DsHo7jqUtTyFQ5SOm70vjOHTL1piTo2oAxmVUuwWPmKzSUIXu/GVS
dlGF1LvI8cIBkFYXE9/IWxQSQYKWFh/lSLYthk3FGnJ7gXBjRMs9lY8zAKsX0X8c89IOBPM4oJ5c
FWgeN3r0JJ+JCEDe0aAzXchbc36BMJjTLRNoeo3nRgWJn9R8ZBL+bhtiXD/fNOAG6NBn7MmP0niY
ie4mOv5EAWVqZEL41Tx0oHILJ3DNGEDuoCC6oC7d5qWVLl9FW5xSQnYxoWJ15qcompsFMltDj/nQ
EX2MNPAC0NoYCh5380wsXZC3eiEeTAFIQaN41gPdyySwUCy6pYAXRilGm05bG1P0TTUXJ6lnr64H
b2kau1MDjMFjuKLSXGEqt1r4vUnuwgpZE0aopUH1A1DN1qK6DYzpNpfifY+imYRynQZG6DCPbxdA
gEOISSWYGo7MFyMgeAiHbjaLtrHE7oRqJgGvYypSFp0eQ8YQCQRTjW2EmPPSRDsJUTycNDetO0hm
zZtorJ6C9KCj9tOD7hu4ECdqu0fNILd6lzsBMNyDXALv0uFnX/fbMwriD7cFUsEQRV3U8B+/n8Oi
SAajr9UJKAmMxRsv85d0q2hu4SQeyv8v2p38HbkHsko82wqMVbvc2/qPSICDQ0ToYRqYL5dENpdW
8rpUxbikeZa+wzAg3lsxRnW9cV//gPdAX+5uciU3csFSfYjurq//fD2z619bZ5LpudTyTNQKjF7q
5nFMMM8KBpc+F/bCgEn4Lmru8yHc5s0PDXTb+fIEYNbJQPW/0OZjUb8mHXAJERhCR3x3SXL6ElTm
CQjG+jddBbEHtBYpP1Ffi7YOTEIzgWKy3I9SeBwD8BSBtaMSo2M7d1ul2ffjicyg8slBPWSabl4s
aL19X9BAFEjjRVG7VUr1I4LbT+jcDcTr0JAWls6fho8O8BoQ5qF5RHw9BLWMNt+0nfwOSptdF2Lq
RqrdGuNhgtbdoF7pxvljiEmarn67vqHs7SbqmCEAPh3qfHSgXGTSPHUYNS01enGvCiddOxrQjLxu
4A94PGuBee5JeqEMaTiK0DpDSHosBl9/r+8CR7nTP0Gmmm0bnzdPzlsUk+PVYjSjVTiI+xBgC3V5
CZqBsyo2vWMXxaR3S1WIBV7o4n4Wwvs2H9ANjTZg9YA2q9PPz5wtpLfe2ulZa4zTx0YrZ6MAa2fs
rIMnxhvGbFzZKz0DFC/2vzRHI8DqGdcLkiyixwGf8NWv+W6xBBvzalQxpPP5uDb6468s7lzZWVkb
5d40Fro40LBZZpB8xGPkQUkUg2sDYLM7AY0MzgLZPJXZz3OqtTLZB1DLlCO4ZKOClswRbQ3VBzCP
utUN0OvpNuj9v2OD5riNRD/0yvBEsiTuqGOW8WwJgCMG86dsfLbgIJjSz+urZOM0u0jmpujEUKbC
NOK+EFEsN/D8Ba2KlADyvEDLWEt2+WhuJLQirpvlLZEJKMug5lFTwWwzJMe6QY9BCF+JfgoJxDA4
jSfOOT9rla+2E2mImYgTHLVsfhB1p84tZzE832QCSVdHkGIK4CgKRhHN+qbp6aje/DYbB0FBM//x
+t7x1sNElSaJo3yeYC6pRLdTIJkSckIJz/OZSDJVcrYQkNbvB03aU1wXYPkvGire1xfyxyONdT4m
hGhVN3bKCDsBuAaBSbFDlbjD9NlDQmQZO6CYDIeoMwQUjghtvkjhIdk/2E3UMCjthKSjKcnsZtU1
ndzn+A1dF0JG0APnHMc9/gDM0mWuTTDbKYC80AA7DLaTTrAppYMHAtBthS1MzxHwawRts1C6DzEF
YPWTdgeslEVa+UFNa1vul9emENxKa7xMVf7JF1j/NOYLNAAIxnmGnzZCkAEkI6CEcsytYQ9fhmlj
xs8SXrmp4SX//WUTghS/h7dmCPNCTc9XveTpNmi90F80UXiY3Nwpoo2a3WHSl7fSS4FubZV5mpJG
H0glYqUFaHhr0es6EzzWmRsWGyG61+PI1kHhJwbRqYAsvDkfY6Db5toupNLtZrCGk95VDcEeeITI
NDqwN9v6hzHRvu3FZtLpD1MgHFP1R7X5roMTdM7iLee4XTrWa0tMrB9rbY4CGuspf86MHZedyoNU
kD00nk5hDtbwI3Dnex5x7h9tl98PAMoSv3/xoCpBuUwDJBgK0bXFiEF9L8SF2yw3Qb0pxxcJLdJp
yDkL5jkak1MSOe77ijqaSomjlyMBKd71Lb10ja13lI38pBSjkAbKRf0cJkDb6srOgItW83lPabuu
W/ujeP1zH1Fa0XQigpWBWRDGadWoylAwozRB0xbPeIgdo7AQgPAjfQSZui3ixCLX8zmGL3mOqaGg
Y2JESgOB9+8fEJFJlGpIph8w8uuUD0vsaB8lnc3w6IQOnjI6CC09XoJ+TnTYo7E2ywROKUqkgkRi
e6AZLbrcuTtszjnmy3THH1w8JwLXzDHBME/0rNbz5ac5cUFj2wMhMuVxQeUFKHo7Mx2wRMYedwrp
kh+tFsq2RDpctgakSall0YYgmd0OB3owg5NkK/Z0B52E6EcDBARX9PmiT61NM3Exk3MlHmWtPWB8
2pVBHXMK3cFC07K0otCjY6K6W2zTA9en6D98ZbfZlsiS9HKqFPi4tFbYHH7210yr24sbXsVZ4e0v
E/lA4lGSVJCwyDJyE1DJF+SkotbThzf5+JouyWbQwAUHoEIA6K6apa4ZisAvbuQUlZrkSUNtDTS8
ppj5ff7WiBA9xzOk1L4JwIPExvcZBFJZ44AafT9AeA2oVaAw3uL2AM5FS8FUA4k6u9arbdoUJScG
nQVtr20kE12hP9ZHKAy2B8V46JPYjsoRhKrhd3N4zIACkpMfcgk5hARaB3MM3DmkPxK3lOONMul+
DFGCGYMnWTI7ZvWYV4E9mI8SwUWX38fRQ9AktlZ72vwczqcWQhpRmbhguN5GteotguDj5e62CiZD
lh0Yiq0geQ5A4teAxYEXhC7d4GtPZaJfG4OVvZan9tC6ImDeFuRffvSgFMws0Od9ABZl07FBcMGB
sUXxCqBcNtfDIO8HMNG+MQHMD4W+PRCMZSyYRpAXcwfsHZrhgJo3CZg+noXx/60Cj+xxvWwm9g6Z
Xs9thM87eCqQio+SFbqG231B1RwVKvT5eT0E49K9ubbIhF25IyHmIlWcFmDSqW7f1D7PM7hLmxtJ
+5HMz0L5QweIewC1JjhshOJlUZ4byIfpKJt1dw1oZSYd5yIEeUWGU0PeAwQWDVWWrNxHQB3GoQtm
EiuWgMXCyAXE/xwivzat33d+huS3Q31w0mqUUjFLNhS+qYC/ZgBXz1MM4BTUSnr9mBuRvYgEFKCF
pQI4B0QSJh8gqxV5eQZqBVyM0UNGPirMBCgSZo5UAfDnzjUz6Cfi325akJGChxR166AuPMyPbBMT
LPhL9GAWLyIBjUTXZYAXA6RkyMP9dVfi3TXncbPVo1TSIUrTiYhI1JnBZaygXgM2HUw7hjtKCgFY
FZguOA7Mu1DZIbahncAkEiPYo8/g1hhq8MFf6WFaxTK/xQ7Pkf5oRtF8ZeVIBnO3GBrq4xAD+Rni
McUGyonRa/btia8jffEtubbFpNFlWuVTWRvtIdnmD5LVWqCs9hHTLExNWX+RLHCuL3Z+mjaIJUVF
MChuZ7fycr+zIKe57fy/uKPp9XQlwp8P7MpZNLDrGWZHry/kfdUrkCE5am35FnqVT39DXSjLnITP
YGItCD0bUW6xuizJ0UK4NaZgF1SBI5jEgUjKJtAnxVK0oLlLA+S7GKzdTGH+VU2LagPVXkClU4Le
Qt/9GDTQWpXhcGdEEBJDf3A+tur0PcqFWzFO3sE8PDiiCYxfEsiApOsKMOJx8ZqHZnyTJz3usK7S
N2mggp2onQ6VPAIOmHxWC0Z9WgOC1AnQ241NmsAbqkcNz+nc2CjCM/j8MZz52QjE1if0jQIcb2ye
ovkVGJPy8HsvBiAzL/DWU0BqUKJRBAUgAwz+aQJuNQN/Nn2mpPGLDGgYUXISTF5I6TMYegFcHG0z
m0GBHwBUCMVvc9+BVmWpEYYUt6vuE4wLJDmM51aFhoNW3esA02PYLATKH5hgNNOk7CEdehsofs8U
bgCr8gs18FJAWwvMapHacKNUcLU4ACp9weQkba8JGLIsrVa6T9RXY0ZfYohAU75rlB+y9r2pnwjg
8hnCrDhv9UT2OzD7tgMGaNA9GJd+A2U7ALcmO29yQJiGtzgjaEuBpkfONuVwg9PqgDB6ALu5KVZu
od1rkfCsoZkXLZi76nZR+KMrDAtlUSvDqoS8x1gmhg3JRo23FPM3LIY3zBh2BI15vjMH1U6bxelT
ebKLtAP0PX6VB2xdehq193GqAR0mjk46sCNpyl0SYUenE9FOBCrPU7Y35Bqzda0aegTdPPEIYWML
XR9rGN+bDHTj/YuZyBswsFNZHfQsH1I8YQVg7NsA43Jh4praTVT6ypA55TsExsTmkWgQkpp7sFk9
VejQLkD/VXs5adCxQ54/neJ+21cTxqogcGVAUHUi36dKfZnz9qSE0Aea9nW0HOJyn6rdvkx2Aq6x
oJxeoiHYRzpmipL6NmvnXQIq/rG8i1KoLC3xE3jvQRz/vc9+dLV4ENTu8fp1wjmuLNfJLHdB2ZfI
EVTxrUwpw7qlFJwy6sUy1irCmkz6o9V60EUxohAYut8xU+ZOm3TGdCJeoeiA7jDbEtpAiCMjUBt0
ALiPJBrBr0RBk0mEoqielTnGI5S+BqfHHuA8oLZcTL+eBC6LzaWqzHqxTA409FVCpBKLFYePVn9I
s6MqH4WYB0fj3CLsTIQORndgKrGmzpkc/bnwUh/Kho/FPf+G5GSv7BSEWhaFWLVYEeXNpJCm0WvR
VePmGJwlsRhbAxG3HQiyxwy0MYU3bD5nT/DpNcWt6XHcnjB3fq4sujZI2L0XzE15Abhup82npVv1
VnQAqrO5hSyOCxLmHVkIWizUJRIa+k4PvvAC8YdN64Dw9Dt/cOViT3Tlg+e5ltW1T5QRgjZTR3PE
wEcH/ZDJOGkDsgzEOUzY2xkUHa3rkYSXRxHm5peGUm8iFXs63+uQyO190AG6+ml0FFCDAXTOeb3y
ckTCRJUl74dCqM5lAPLyM4/SLfMFhGhckBYvgrG1fjC6km4cTXraBqd+6BYveqH4rNw2bKo4Pz13
Exynh5wgf6EXfUcnkgTEPQAROpMMQ6RcTgTVoL5D2cvpyUCCiuvDysENLD9wviPPHP3/K+cx82Cp
uzDsUF4p8ZgACzR0R+9Hh3yZXuXz8JLyxVO/Wh1zMtJeiCNljKm5MTh1qIFANKF+haQ2RmEPpR36
xbMKEs0cOpl3YMJIpWNI+YH5BS3ewplySK5nUQEFrO58RqEK2YNYh2otg1UX1FlcTtk/4MznR85q
5cyB0UiLQYgWK0+2koxaij0ckBSAbE8A9ur1PN9mQ9O9tjEkqzdOK2L7uafo4gth9SOYUxRCHTkF
ZQBd9OSgUkq9S7UwcfKIr40aHjf08naZuYz7TpoqUTx/b+ETOpd+Cib+6l0EoZ3Av/ov3sar5TG3
MbAhEKIsYG2ATIyVPkMyBnQfOjKPYQMdGlQCMqiHACZiZbt/VqhcGWfKwtCj6Yla4iSJu+Yxc5bN
T8ppmnXw2NcuXmi/TLHv8zyQlVJW4bs16EmL4KMGUA2qNLyS0sUCz8oME4pQ74RsXJh2B4O0eEGZ
m2E8LmJvg3hh31L4UQu9sTgq3qsQrCutvtFicZOQ+QYgRV785ziSwcSprhwqxaSBg1KCqba0yeFK
M7imh7t/HxzYV3tQobYFpVd6TkZX1M/BYbAXe0ZcQtDXttej8FmS4o+cdbXTTHCQATwQRE1A0mXq
7jIMICAsPa3ULDJUXkS+j8UhJjtR2PbhSwbZprSD9lLuJdDPA2mAD92zFvS/EWaTwVJriSoYPGZh
o4b9Ta2ALSbuvUmcMRAJfeXxJWxDoBDBBQACAND1+nMZbfCgdEZx8moFcthoKSaA6aNMp8mbTMQs
dw8UsIFpsARPTPqLZPwGAbx+ZgkRHWnTSIWtkztTlG1MppAh20PC3Am13FVzPH1VNBApc84x1Vwt
UWxjMh3K6SNAG6wUXJPcFrGxwWuz+BhAFTyLB8xSosneOBnYNZQFo2gYO2mX6nuigDaFxNyO2UVP
N2QNCpCKahKN6TUbow6BKgPepVnK52JCoaSFGADgqnh5R6CgrHYxV82Chj72m4OfHvbosAkk63+/
eZc+z4gW4xB3gCaBSAJ9PHcBeXQ9g6QDLMDXXUy7FDNW5s4uuLroR7yIQEZsyvsRE7bquLgjahdE
/2rrzxKSz5U5Vi6dMviCeh15hBxw8GLk0EHsc/DqCNBesvK5JDvcH75pmnjJClYyddCLgPYY8syq
A0A5aITdnDSbCDDFwcAzHdxUoEYAK9/UYY4PnCkWmgkLtCCTxRuEvt7oYnwHiffOKgvpBB5OTDgD
9y6Bq0NMDWdpVUyPoYI+Y1Le6kbQjPfCuJmlzyCAFam/CYoKUm2YSyixgRiR7VttC8HAIOQpV1xs
gBEoyZqggASVBYuVbao4ksEB1B2mT+EALUFIC95gMNDpX4Dz+tK9/FC+8iVPLua9a7NMmtKFsgSF
npmmg3i6+MYm3NEK4vSsbnjPlsse8muFTBDKzS5pxhEO2Zjjt0X1e9V8iGLepXLJyuq1YjApiJmE
Q50R0h7yGvxc4F3qQdiRJ+9JD55ZIFgk6DflGcS2UOarBVwtT3JuePJ4nBf5cP1MyBcvlV/9alZQ
plPVuShm1ENmqt33ZorQxuyORi09GsZOAGQqXqBGjgZW8FHF1Q2daB7lZ6WGSFgLgXdMbVS3GQEn
5QIimmhPpopzarmVeCajKfM5K9MABVZwv/Z4Z4H+0ZYfe2d4Dij/Iy8/570l2aA0g+tRUGa8yul8
ytA6NEHsPUgxig6eH96IZIZbsLkUCFcewUYmJVSbMTHONjEpXoLEa5+hwAE1NrsefPpgTsDZ1EIP
Rm652sYcd2T1K5qqnMM5oO9YQQSV0akA1xYBX8Z1T+M1X03qiavou0hVbOrgDjmATUFPRztTQC+B
WQZRexTykx5/hbgoBQJ18yECL45gFyiGjuNm6hRIgkH9VVJRMEaJtfkWgIprSh8lKpl6mKanbAER
+dhgvhsiRTPYbXTwbEXxndTHO1CEuFMGkdgMaqgqGg8oNC6gQwFhLajQkRCDH4QnvMLzIZN54+nl
pBeGgKc6bUN0xkP0QntWlKETDAHNcFvs+BmbejH1/3WUWaLQbun1SK1QtqrnTTZVjScnaLh2tyP6
eeq4yxBoygDaAqC71Hp0SEGNBGFDU/Cq7lsFAjOx6u1yGqGEh/Y3JAOUb73w0ZG3oEYhOXtpkVaN
0ZeIznYXQUY3/ALVUQJZWUy/lzEkB6RHQQLfG8ju2uo2jehNdABrLwg2dqEEDgr1oJpPvdBw8uJL
icv6emCi6SBlRmUUkQIZDLDejW9ddLruudx7j3nBCWKI4lKFe4/Wsmg7/S1+gryuj3cyqEPwMg9s
dEn5FM+XosJ6ZWzkk0BGVEdYWT1bpi/bEKJ1Wyu8N/aai2r5Y4/+Lyiuha3uXl/xH+zDzEudvaFa
NWrDegjgv0jMQPOnl4dUf22RDpsiXpJQ1q6EQ5w81b0ABhJwYJieCRVN6Li6qQyGudGw6qYAkUW/
ybMcUifQsQA3WA4uzLm4SaKP3NCgh5HddWCQCoH15/jE5drc6jXBfLIk0fVWAPkM6leQiYMcxX9e
+cOzYpvfwHtiX9+xy13qlUHmW816j7k1YFdwa1RbeWeAkuUHncoYbJQWchvUY6e/mB265PsgYP3f
Shl7V8llgWdvh0dTts1NJ92jBwgtPALyLQu0JYE1PIh8ccGLceaXUfayCsOgnmcdzpFsZbD9LB5y
2tJHGuhTAnIKAEskBCBMLHGLN5zaGXtVqVAqlpMJ6w33gT/vKeAsA4/u9C5veNX5y43d1TKZ+2oY
BaIoEa0wDOi99hAYqjZtTrnCMIQHdpYZl4kq1VtoYaea8SzUp7CKNqMM0crhSBrDG41tb/yoEnQZ
B8mfyP0YDrcJrqlchKTuYkYexwc53sDeOoqcC2kwIK88Oz2wEYjSYMaH3vG7BGjcOCBY/LN0abVN
9EetrvVSS8N6auH4FPCoyNBzsWglr3agx4jaJiqXfwGXoKeJfTiu/J7t4ulgi1UMmqd3zuLFpgPF
BuEbfRbolv6Cypov5U6HYb0ScgncZI1TQWS7e5U+aYCpY8X0OkD1ElMS5X2wpR22drCB7/wLx+fZ
ZOKZMBeKplb4tNSm+CxTMnSIDPjBS7dYIKDiwzbki970qyDADsHP46K1g4JbL34GAxW62KM92+iK
f2+h5yUuBw2s7IEDqj7ThmYsyOOEZVM/9gaUL4FX5ksVXroN0bf+3wKFwhYoDLOXdR3bjjI9IBDA
AS0bHSIdzQaMd2etwsyF6gH3c3P24axNsXLwSYWgMgjhuoNQ4y5ZnNylVPx4pfmoHtRbeDgXznvR
vVdLZUJP2EmLHIZwb8EYXpfuxhjkpyI3bAOUZCooD7KRMwZ6seO5Mkjdb7XGIQn0OjNphgOCbDHy
86UCT/dRm4CZa9SHXN6r4sf1aMXbViZuhJ2QEPAYolCdFe91W9xEhuhcN3E5C1gti3nOj8EQZBBp
p8XwSHMhOQbN1I0JXdFxuqHqAfyX3B+SLufMaWWSyUYzoVTHcDqbHJ+RLxmNg8EN0Eakt4tsyW7u
Rl7lGo2FF3RiOsIu96jP8n8Jb3+ZiFFqcpzkOXxo0HFCyrsKZcPr28vzUiblSYxRW2oFFiT5Mwbt
sqa/DuM3zGYcpVJ+mDWJUyK+XAlY7S1TLuyFJEzms8t4IPXVPGkj2CqEAgH8/pteysV38S9z5wft
6lCUphqkmopPWcSgV46Xe2V5HJeH65t4ceJjFdZUpsNAhFw3GmqlbUJvMkqnRcpdZE/QIyMDYKHm
bSiaD4I+8EAqNF7+cYeulscEmbgq8SBXz/FU3/XozkP5dkv7fryiGie4qExwARhmlnP62dQhdkUl
3A4E0te926he3CiQgHQhYGdd31bet2OiC/Q447EgsIkK3jc53jWa/JxnBecEcK4kVrdYqfKyhx4z
ukOg2W0nxdGM8AQK7H2S75RK4KyJZ40JLWoTgnec7mNQ7GcJCI6FWJAKo1qHrjK+Xt/AP4gRmECm
MvEDQh8kR3EepVDHaN0y22Txg5xuaFtAcKFCYm7NHng5oPbcMrDqDErNzVvs8AgKeItmg0wdYMom
wxZroFXPxtsqNI5mMB/T+gCAO2eHOTFTZQKMqTX9otGGuCElb4IiPzcRrzR0yTHXPQjmuIOcckqT
msh7EWg6MBZX7ac6/bj+7S4F5rUN5mSrk1SiY4FPhzImOl+jCzrPUxjdos9RaY/1/HndHG9JzPkm
RW8YmIKV92YRWol4G4IZtu9O/84Ic6CNIh3NgN6rGhjs6+B9aXw1+rhu42K+sN44utJVxFea6D9R
Q/UbCA5ByhN3TOxTMlioKznt6S/ALpd8bm2TOdWjkUzRpGP31HvtJdxAGs8TXB0EbzhbaOCfq0vX
l8lzD+ZkY2TgPw/bCdJdKjqN7e2g+1Mtuo0gHkNJta/b4/kHc4SXIqjzlGYiEZ1gp81c4WbCvP51
KxcrMOuNZA5vlKpqOWEmed950RGk87fBc34PSWFASsLBzkJookU77uAdZ3EsVjDR48YgWSDv5wZC
thgwt6A06qKYeprs5hnV3mGfexg0nI7Xl3spLq5Wy2IHFxMakSDI7g5LS2WFIWYC5pyKyJuwTh77
tvevm+N4KYsfrCOMoAk5NncKnjCkDfwyDyfDs8BEkQBN0jYeqIXiEaLSpvL071bABJAMba52oV6o
hslhXKJbab7/dxaY6DGPcxoJBSyIKnSrQF6r5pw1/B+V6P82zFkIYKMm//nqo11FYHtyFTAy3YCs
6AA2aLdFY8wLVQxr/0U1+lIWt3Y4JmqoKvgvuvMphvxQ2ZtePGYuKcDKqLQAKAiWPh2jkgdLoNGP
TVLXVpnYAaq4zDAoKmGMJYzW4RHXSH4fij5eWZwAwgmLhIkfHUTcJZPWO2aQLouF5kMZ2A/K90QZ
bwXwddVG6P4LhwHTIFPRAExgRokfLm+AiShPnuJq++8MMMmGpvTQjqLfrExB6qepd3rN6R9f90is
gck1ciKGQ9ljDZQJVngJb7RNdppuGiA221uIVORO9BY8aM71hdGj9H+6BawywcIMIkGTaKI2FQc5
qu6aSruncxPXrVx8m/3X+2CGiRm5jG5FQcsiWv7aAPxTxidzIhhLQWGzklxFUb1GKO+jgXA84/+4
zP4LRGBfFlCOEPIOONE9OdXvAZ5ntR05aHrawaF87Lfg1uEWnf5gvaQZ/6rddO4vrrKfrEmNuWqx
qUOt3WagvhOHZbtA7mZOBkeGIrgQ1n4BYZRm/lKDLy28KaVTgZEb2YBCejhCAelDLpvdWOVvyuAR
nXz0ugEBoI2YQRZK0garTlPeM/byRfhrp5i41JWJnJW0SSYddF+0JwwIyhYiIrDY4idmWJTdT6Ql
rxdx+b76ZZeJTN1SqSRTQmUf5QUArJE1jZzTy1sZE5Dg320o0MZmgyGfMjwsvQouCshugE86fLnu
6pfj7H9Xw6K/tAYaZSp9yRbyl9iR+2Q2vynKLu45acvlg/vLDhORdIjq6QDZIBfsq9OktrsFuizB
zHEKnhUmKCkoJyakh5WOFF/mLL9nml9gZur6nnG+j8Z8nzYMhnCmQchMCk8376LsKe37TdCdkkbl
2LqInV4dTpb3QK4naA7QMtFoY+5PTzdG6Dt07E2xNa/1zW2tWKM3O+D97oFniKAP+68b0iwwvyJz
lNU0w5l3avcByWE/9pvZim9HR6rt2oGmBTKPEhMevDyb458sBYJQd0oXTdSypD+IYuL1mBuUGygr
DzPnbrk4+7DeavZygdKVooGdE1Xj+EEpIRtoFY/KS0vn6CNHd2Ygq52hv1XOva1/lgf/94TozJ3T
dnOf6vQkCotMdeCwsw/X/fYPAnUm0LPkKEFRglUcfWP4Uv6OEXSiusWjbi9W6gN2+wg+i6T1yq0M
0XPed+SczDMd5eqOWepZNsMBq6sW6ZtWB7dJD7UV5f36CjmxWWfuBEFNWy2jNxnRdYB/FjfjAcN5
Fpjon84Qcvz5lZAoEnH2MuPfRUp27L0BQSHRaaRM42pfAVknawcp+/xXG8Wi6FOpMuWeHqsauE7c
YOX3WuZ1iDlb9cdoO8qTQkQ/hghxjqoDbN3kACp5FphwXxNlHhpqIdGgMhRAqit4vr5PF91WVkUQ
G6sydJmYUN8pSaMYAi57TYFeVLAViu9tf7pug/4bf+S0v2ywV3Ava+rY0EonCTMnnv1JBubNBMGM
9m6CZCuJ7g1oIl63eTl9Xxll7uM0iOZW6+nCMOlLLDCsYSYYJSjTyQkQYHb0gLKGBYYQ4uTfrtvm
7KnGfDWxMEdihjCdA/CuQNcnmxer4B2jy+jh1QqZaC5kxRTr+TnYTY5sgwlqV2yIX7iFz4NNXbyk
Vqaon66C2xjGg1JAbW9fQ9FYLKdtDxFjFYi6qSqc65t3sRdGVrbo7q5sqUWZIMHG7mW37TMoMXzD
nXaDq4OHiK/pzPtUdOErY23fqXNNgd+CHhyzXofUYPosJ6rLWdTFjGq1KCZuQw3VVKIciwqe5tkt
C190U8wt5S8tML+dFcm77l15Tj3Q3nEOwsV2x3o/mYAuF+AbQt1G2ScQoMNwGlSCtyXYDUBqhapK
ZUXPwFQRX9jhVZvbmRs7/TfuaeTtMxNm9AGK3dWCH0E2vVvhSibq9idsNKdNzsEXv0HgufzgbLtM
F3cl9LDJZVyLslkHk3gIBi0FslbIfTmGfjS4ad7IFADeNT+N9VcrgEDhfU5fq+m7Ph4rdatCiSS6
VeJX4EpLcBqlCfrbY+hGdYhMNHHGpQUyHC+JzFLLuxqqhwkoxjHuF4dUmSlyiza4LdsaCqQduGMg
max8FQMGhknkVMv9ApoAoKygzua1ISTGhhhzFaDIRhDO0qMZvckJJjYWAuVR3ZKlb2DicXpQOZjD
blnupnqxcgN/69AOkmXUvVUItwT6jIOcAcK66YNNV99WynaUju2AfwADc1HzrkSHYjzo8kkyJHBE
gNew6O2hjayiDEE6Odp13rtBqbsaeBMComIc6ClKGisxylclf8GcUjhjhjJ7FHRMy9KdeqrTxol0
SMQZH5L4kCcoimiHkEA9RvggpuQWwVMKCBMBraIKuTJVah28jawWbz4FxBMl0AIQEhqlwVLUH1GT
2gTTzFUP1EsGHdm4srVF3wTDtA8m0w66MQMPUUplaUP/uqtwHJR9AEhSFoD8G3eUKcc3qgoyf5k8
CsU/QRasDiOb7csgOh21BOegDDFuAMLx6SCW+zo9QigTXOAz5/BfhGuv7TF3hFoZqWBqsKe/QY0b
4vE2uD2hgRGc1JfFxbgbd/KJd/Gyab5ap/pIaKjLn9FnEkH2KDsQk1Pdn6CmsrmHfIJmh5/Jrt1c
/4gX06VfUZZN/1t1MedZhOkWVJ6yOFmEV7ngWWDuCyj4CNNIFyfi+wX6U6ByHviX62OrNTA3xQCF
oCocYWG+x6ExZ4h4WsMWHAM3ELPNXekrfMU8ww2v6MP1FOaaMLTEwLQf7IJ65dTj4qW9HsMOt9JO
fdH+4s3N20rmSijHuNAwUqvsq1x0hzl0jIWTPfP2kn0EzLoCuhkDJii2cEKR8RHS9s5n7yjg1PZl
sEMUT7yN5KRK7KOgVnQCJXlkFMU8ge/obVm+cik4qv9/MaTzY/eXp7BTs0YYRGpWYXXGobk1vGUT
eNEekuSADP0FNpSTxLNTs8bwP6Rd13LcurL9IlaRBOMrw0TNjLIlv6AUbOac+fV3QfseawSPCZ99
nlWlHoDdjUZj9VpN3AVQnD7hLD9akerqaBsnKTQRE3dO7tsA7yVR7/XKC2k3U/+N2C8GJAKk3D4N
VQG0z7AuIKRcmRjQXo76yztu6iq0ZqA489EUOKvhKqmVrEZGcdpDjjiF2HMh4chF31KrheKBLF/+
Xk982uKiZM7GEeSrQN+P9SbGdAA02iAk+iC9EN1R3OIdvP7b5dVdrhw/LXJh0hSMv7bHM2xTWasK
1FvSYHl1GrgaeHTr+WnZ2uUOivrL3Ec1ebaZQ1l05aDBXHpVSrsKo+Fv8mO5ag7RofY7Fd1aCKT4
FCTJIHsVjtlfPoU/rXOXNtDlUptGH6PZM8YZDtB+tSH8fkM91A0/FTTiCweQOGH/T2SXu7FBs72S
EgN2lVja5JDcVs3gFMfvy5srcNQPhOXZ3qIQtfOAkQjEU7W14h96qkJ61MB4twD0KvyKLPeeWaJ1
ieeKASGhw4ATGA44OJrjMALADsytq+tOdx+F69adf4B8y19e5uXE/vkR2WafGe/mAhrPLB7bGVrI
8nOhC85I0dfiDuHYyEslUOGjhtr4afejHEy3HUWHB/vmC6GucgdxBFiA1WX4WuE2grT9Bu0dF3up
Otl9ABcUNZP+cE/73DYutZDAbCMZ7A+Ayxg746bywU12iBtPAzmN5Der/mfzjLl6UH4edVd7Vf5N
V+4s8Lk8k1u06gDYQf+yGrYNVNmlZlOb3/4n1+CR7qVdDCql2NO6Vn0QqnlGJfhsAufjMe3xlGnU
jLCMsZiuBjXZ2pnAgsD7eHW1pGlp1TZw78S+U/prqX9QJoGJy436z49BuPidcSGaLdrI6GMPvoS+
FZRVbtNqR70aQy/ZPbg6V9ldDhHltQiW+Iei6ZcfEi58kzmUqdlNjB/UWDMlHn2l74Ndus9ARm2v
Cw/ceEKjLLEvBBvhQrqumjmVEhhtQDIFwqnQi9yo9tDf9oPVv3pjP9tdLrJHqkA5gyDSEtxjm3Rd
zaMz0v8tSREunNsZo6RVDDcxNdAHQjwd8wddLNLeFDkjF7VEUqusyeHu6hCvEzV3WqveFvOP5bAV
WOHx4lGiEqLWsEK1catM+6xutxa9WTYicjweLz52up6XGrid5V1xG7rFzby3vPiudxjdO3FBSSnh
7dtbtso+w4LjadzJL2EIRsoJMpKNtDeAtEntx0NW7SJQvUu67jb1etngH9q2v+KLB43jiYrMMhgy
sczpkbHVAXIMcrwRVDeiCR9BwaFxaaSTQDfaUuboJhx93Epa6ZQA8inFw/KiRIaYA50f+W0whUoP
Z5/Je1X/yCTiALdCdMEZJcqLPJCDxGavzLSQMSkVvitP1uyi/vbKjUqc1g83ULH7Dk4ZDHGhOBV5
iigIuKwxVD1udiXWqNmBq5DaNfOfYXJc3kj2T5bckcsa1dTLCTEwBhomaLHJmASLDzTpV1m/DkS4
QdGCuNyR2ZKFsEZU5yW4R4YKdydlP4mUl0R1Df/6Q4doHmJWR5kkdONcXrf94xgoKxW0tlnzMHYv
ugHaruhmShunBtLUuW7y1QQknK13a70CXVr80qciObs/NDx+xaHO3TWIJkvdbCLdFNB12OZgb5a3
/8z9KbvZt9GMF11vBB+XfxeSpBgjFexuJcuSQyGllCm1b1ffh/Zmbp+XHeky4vvzkOMpbcxQrdOy
LgGCxvQqeh/latxEYN0AwQGIcf+GdE9wN9a5bBNWdUqnBBarn9ZajiDqE0NCfISgk1sf1b/RBmH/
cSFaPmiRztKOPlRSNrBZeONAbAesPZrLvmDvZlegpxpRPPwFrF20TK5UGZK2NJUJRvvU2hY2BEWV
wsujbEWkepvE9po230vgf4xeQscaxBMWlM0yEQ+AaOlcNoIiVt3XM3wpoqUTl2+VSBNLGB9cKsLg
Qx1hMgGdAND4+EPug/4aAH4VIplO/YIu03cxm+vvp7GqEkWBMLVuaLr1Mbl+9kFnucYjUUnnEyWl
A5Uip0zALY2pixRqDjUZHKWRBd2j3zfyq0nuc0LDF0+oEjJuEQ4Hu0mPCYTH/utY/GqD+1i6OuWZ
lMGGeYpuNXbkOxqo280d+uMYcBa+tonWxH061aJ0ahPYa3zSuXizAb83Ji/0dfsIAsoaHJhiNsgL
rAJfF8kdJ01K8iBiNHdUsU+qulfMbGdAW3dSWjwzoneFz1jR3omSxp2aFqfNugPMKemJTxW8JXVg
Vj9ZxPAVexspaNF2YCS5lXLwtUAGOQorUb35+53jyw/+7TLalGSePgiidsFmOkBHCZQLs8vGGkSZ
/0I2/mqLO2y6HhRsFuN4HlwQhmyhLVM50S5Z62sDXCL/6mH7q0GurlV0WyIg1Z1PWpP4FSIHohYO
VArXy64tCNjfLsNDbZaFDpA0qSsIfrzFEXHz4HUG6CJoo3UhxNxcKJ+/Loz5/lmKKEIjjBL6QYgM
Eqs7Rswx30Df1KOB89/Xz19tcWVtMtcZYIEsyeJ1Lg+hgQj57EKCgnEkeqn7vTb4aopLQ0kOxa/R
RPRkRnNUSqCPyVqz5W1phgd1EnVJLuC/v5rjMlIKFURDVZvmZOQ/ckve6bKJIQviKTrEsId9A8T5
oNC1EScCh7lQwn+1zOUmXIGhiNBjodq6eUF2gjaBlWGSnCFz5jWgCOqTeRNcmzt99ORN9rrsr4LM
SLgkJeOFsK6zWD4lJeSXa5fJii9bEIU6f1mGhLIMrUCUQYxgGjOs7lDi2JzXaJ2siOXbnqidceGk
/rKl/MVZla2s0Ai2lD1zBZZnrhhhSOoYthNds2yf3InQjsJVcvmlsQB8S4g14xYbbRqyR48S2bOC
7AaYSF15Y3r9IHAdQa7hL87QaTekyUbkWxNw9xDFHgwXsy2eYlAPbJNjLsTLskV8rS+/biyXa4aY
tElUY2P7FQj6pA9iDtPvQwzeGdT5Cwpn0RK5hDMpGARVG7hn5Xc+xABcVb8zK788ZQnkXiJw4hLf
SE5QnSfggbsRUdX+fo3/ul4uCZllIFkxO8IDKHcV6lVAdTevmkMCyJwgSgSHLz+ErRp9jUIPpuoa
T1kjBMkyhAcB/LnP3aqMPTlRVok2e4b+Y4wHQSNBFZnnstCQV3JEQhTxFNpTcza5WWFtmyQHF+Xe
IDe6QlcFNf1yfk/BgapS8NkCWtNXkUfTYCUBxKMgcaVK6tBmXMWmuYpnsKAub5IgWfHYzME2y9pg
pelsl2srV1eDLhhy+hBtXPBw/nKe9dQgpW7PpyCefcxQNQa9VQdrF+maB7LnDsoqEjjF6nreTloi
g/wKuo/ybBZr28AIaFGBgU+fpsEtwCRdDgSy0abT2neESs9JJYHZPrcwQCJJE2jTivhklWPs5fl4
G9oWeY7T8XYK6tsw1651q3gpC4bxV47ZBOG2KPFUemPS24qi3W2kTqa/28Nj0X0b9G+pckgG6NoZ
m0gJvQK1TRJsgmGXma92/hB0d3Z0O043Pf1el4LGruCr8H0DSoYiGJNIPtWD4oRgr5zBC7f84QXF
AN8oUCfM0ZMJma7QLceEHN+sZGuFkKswfUxCUSz+3gf6EvV8p2AcEiUc7FwGEuld0l/U/Fkjr8sL
EuQ1vjUwJomFXjjKRNACQwBumzal0zZ3PSilxgCKRvCxZYOCTMZ3BvBEaE6ZhdCxyz5wgvqKVvK+
AVTBqojAlKgi1bmsOehS3EYSvhY92E/QylhBCQeEI9PfzNQLTiRehFVJh6bSezRA2xUks/x81X5T
tyOGY1Nfui4EyjSir8YlSSj/9XVZwZg5X0/kLlB2RX00CHvLmDyIcAnSneibcbVZ1tmGkilwkmIw
1ol5xMnrodni5FQE4xCEMI8KRY/VKBP2xfI53czjxpB0f9n/RBa4+54RpokpsZJMJuZ91Wm3aS9K
3cu1CY8kJCXN7KhCmWlBSKN7hgBXGz0uL+JC6/ZLZjBYK+zsrhUqmhpTCw5Qv023yYTv7jC17nnf
76MDCDKDNd0MK/umNkDXmazytSgRiraR/f3sB+Rm1GSyim00FW1FIb5mV6WgFBBVsjxosC1nEFXM
6Dmxer07xm8MIQl+Xm88Dn/BiHzZyzWDySiDbpyXD8oImRLVysExqd9Ce9W0MHalXtPRFpwhl4P3
0w63dUGTW90gw46mGYepbLF9A/TRQF5pWJ4KVPE8TAKn/3il/b2a+LTJla+NKVdz2eBoZFShHWRW
epR1eD+G5gsA7+kqXJmujBLWdA2UDZljHp3GU1eZN33LHxLoPZQ+GjAl0xDbPIreb1j6WPpxXJqW
ANzMx7wGSzPovSuI+YbZvJmDGqAqoJ1BL9/O120uGmf4Q6X5uSfcTTtAS7PXaCCfwkZxonZ2hzZb
0SLb2tHghKApjpHiYmJiMq10TL3dTe1V3iaA170q2TaDJiHRcseQ0tgdJ9kJcfGh1v1yoF+uAD5/
I5fowzxrOgBqEGbB8FAY1VHrnqI5FuT3P0TapxkuwYNDYVSCEGYav/ci22VKT2zyWwb9/7Ffi5/s
LtdR/zGo8jQEjT33UqzAYETidQrphcCujnVQH2loXufComN5G1WZS/p12kuGpBS4h7ev/XwVVBgt
0hRBkP3htv+5KFYinOVEKSjQE5VgpX5i2BC8qXlmhn7y7ALQDemdUkij/ocK59Mkdw7QKRhmExiN
U9BJx9ncEXnyCjl20lZ1iHRMu2AtI8O0QeIqEhVUIZfPgE/jXCKTLVnv4hkfsY/n677dQ2T7Ztn9
BY6pylzeYtO/NJeRtxjcJtin6JZL7pvmKK61kTcilPpyZlZlLhENNcRGYwWJKGhjjPRj2ne4mdNd
Ox3odGpNUSl8AVfBTvHPDeQykJUBdNgTOEzrSSe7dfMtg63Oswf55s7rrorn6FkMqVw+59CD+uqm
oP7L1AjDlyepeNZANpbnkptZP1I59pa/nsgQl1UwapepnYqP10+GG2kAihSHzgApUit4m7+Aqvyy
kR9N1bPIS5oKwu6azfLX5BsvPfTqGU2jxcCU99oq9tmDWOULHw8EEfARnmd2DULTOJ0QAY0cr0uw
21dZC2UNdU3N3JvIW1EAB0H3lRwf7Zgx3WdOXr03RMgawuL8z0eo+jG6d/ZD8gZFRV2gaww9ou4R
7J+udW3geu/2L2ji/I1an2jpXObpx0i3uhIF4JQ3eyXejZnmhOO7ad1awUOE9lCpgL/MoK4drq0B
00Sg6q2l7m7ZxUQJ4iMnny18KmSrMAn7Ak171dapO9DJi7TxkMq2l0PMpDGu9D7xAws9oyIBfNhc
R3P0tPwzRJvBpam67a0wDrAZSkGuaSxhTux52YIglj5me87WOchh2ZgYiDxJ2Sqh9qoY90qyxtJX
/5sdLiUZtC+NiZa4gKXNugHxvmooTj4kXiCNAiy0aElcHmqlTm+iBps2ytVWKzK/gEJWUeLhMTfX
y6sSJPYPpouz3dOVkhDg14GcLPWtjNHirrEPs/XURY8znKNI7J/LBi/Myn7JSB8XuDOLatbUoLpD
v5jMoNExob7bPUjBq2UB4yU9yxbOY2h+dRhS1OtHqxEkxIv+qGo21Cx1G88aXL1T9kaTZDIDEOnV
HhM8274SKVtdfqg6s8FVO5AwUZS+hY0q1a/leB8O1amHzoecQdO7fAny6Zipr4Dvu/9ma88Mc5lH
aoaqNiL4TeO3V/ILA+p1K+lGcfvv4sfzi5XjmTG202ffsSRxruo9VhmbMwjB0t0oXQtZd0Sfi0sf
edZNAWUIb7RjD0Y97qaiEpX47JP/dkKcLYRF49lC9AqkUpWEvnptqA4evcECutdI6StT5dnJjdFF
67mMtnU2XkPn8N+E+plxLqsMxTSacg7jcjCgcX0IoYHTjmQV9ULpJvb1l9bJZZUskrWkC7CXkDp9
ZIgORtDf+83277BVl2+RZ0vjihySzg1k1bC0fwDhmp+BJhoajW55ip/JFZvV6/EqNYCRMV+nvvwN
xNuCnH2BABzJ5vM38OVPXEEcvmRvJo0/+NqjfEjDNeivwEgFmFfvQgkcxZC8Qk+3wZwEw+v2mMf6
C7GMi3n27IdweaeOG6jXa/ghpIRgvOREzSZofmKi1iFpvwV4XeTVF8+QM4NcEppCUwtjDETga4Pq
nFZuep35/9xd0U85KqCndON9LOTgFC2Uy0GdNitR1GdoWVi5V9rK2pASx6pB+0kTl+Kyl4tYCS9f
9c6WymUiqSsVpWRXZuZo2iPTCNecwdMfxTeEy1CAM1tcQrJnQw7M4cOhzDfDcnMP3Q7Ga2reAP0K
hj00RgD/Jw4u7itRa5Elg4UI5ksdbYjKUbMT3MJU3TeL/FDrG81Q/ThQgFPqR3/5PBGZ43KT2ksT
WK5SmJPItrUsz5hif47xfqi+V0YgiFVBqv/Y+bM0bNq2Df1upCfFqjdZ06w1bbO8HlFIcAkptYBf
HRgK0kYBbpi3Rb3qqnmX9qL+rOBo5EucKNTwTjxhKa0Rbyw5cyrb2FtF4S2vh/3eBXf4SMBnOxZV
UV2MM8yAhGAvZQ+aDKgchp/HGyUDDBE4tkhEZi1aGZdVzHAsVL1DVpGK4GCah4jUVzVGZpcXJnAF
fugwzrsgNwZYURiSLrxL9VFQKglc4UNu5WzrtNwspo45W51Kdwo5pGq8JqPq9pHoAiqyxCUMY67n
AmxpEG4plBs9aTcRvU6G2E9E3n25sP5MTR+MkmdrwkyxqrRsLAQE8bOr+hHEQIurip1rfwOeFCR6
ftbQmKohDGJ8pCaU3InEbtPQfTok+xJ6OECpe6MSbZf9QlRZf1CnnC2xseI4VtnbSkjslWZdFbjJ
0zhwUkneaumNqVyX5GB0P5bNipyeyxtBn1ckY5DtyG6OYb3SS3XX69+WjUAlbDmceWxnWjWNBjoP
vL/NuIfVZXgKLONRLowYgoEVNMSyAlw/ZKPGXYRWJnIYMA50pQdaCyChBrb/Msp2ZWZoW2uSJLcK
OlA42cXkhrkC4u16Mrwos67lERCZbo5lNwyBh2jHDF0uKR792YjIVZpZx6xsYaGRd6rerKbh1OUl
iIUnJzHZ7wJMCyJLdlu7uZ34IShJ8SLhKcGtiV4/CcqNPl7rgeWM7aEK9tIUmGCiWQ3lfaiooHWh
XlGCk4Z2u0CddwZaDl5HVXmXUIhVSc0YrzW13Jvm+Dr2J8MqV3OxrouHOduMVXtv5qCUkCy3DJho
C+QooZlIn2OQy1ioM7Q8g93orTWiH3l+a5VPLaO1mVpHnV77qDiEoA+sUGxZdgn938TeUgXI9yGW
gZcpPaOWYK3vHQA6YjeL5syPSpSsoJSEsFmFZ4x8bn8o4XwsUwg6aiDikktPA/DGrGGXmqOfBeFj
3Go3ndGZ2Kc+c2RLuqEgxo1PUiLLjiZF/+pYswjTiiamYXHH9Az5MzNgdX1rqNAgTv047b1iQqst
EzWdWXr/7cQxDIVJROu2+dFzOou/Vu3VvpBQacVb80nzgahxDYe+BeBeFEtoXu5gnVnj6jqta2hF
UpZhWELLbhUn8JVb6fvsomtQeNMm+zdt+zODXK5OTF3RU4Yls8r0UBodaDxfBVF+MZecmWBJ4GwH
ZwyNogjBx+pjsJI1yU1ax3dVK19F6IYkJtkpc72bUgLO0Pquy4aDAl4no9rXDYW8dXG//HMuppyz
X8O5jpxJZa4WWPDYkCcru7WHzdy84l1NgD9i/2fJb9hZcrZqrbaSf5QRx2C+1tJtNSI4p/ds0ryI
joKy6PJr0+dByM9Tj3pXQGmeBYTtGJnfq4C0QokRdJqpvoI02uSlG/HDnaBoIVxpVKgdxfwJrE6q
cVDq9GCB/Xj5cwmOXB653rZ12VisrlRSeROEW0re6s6v7HRVD3j5kQNBlSQ8krgIrMK6IbKJeEd+
X6XvZu9Yj9VBAqoTQ1n74BoN5QoqzKJ7zkW3PPuAXByOQ/P/8y0xAYNv0Dld/BOQ9k0GrYPlHRXd
5/gh7qhrk0DTsUL2PtIcrR+gLpqv4DSbygvlrbpK3qAW73Uupj9EyxR5DBd9maoPScmaWzqElzuw
olmaoGASOQwXd0mRqjQmGfJ1c9+mmMOXjnY+g5+kcrJ5j1GB1fJ2Xsxu6q+jiCeUlVRr1LICK+qb
DsVDt4Yo9FgIkskfCt1PK9y+KakxAtKJekxDqbD7j/KYlO+Ji7o6dISPWZc7Z58GuW3ME62J5xrA
8R7S8FV5axaPZl5u+n7XF6k7x7kTBNsZLzokSUBtBz1gWURvffkwPNtarghtjMg0etZAAttxBCmc
aGe7485yoDHxUd6LGkiXXefXmnkeKuAecq0BGuGUhagmDC9JZMA+VD+oH9IS0wGm5C/7juiz8ixU
cJ08t1na1tbd8ML4rBnNZD94fb6Gem5yEn7XywH4uUYuZaeNolhyAotQ1Xrr7bXqKxsbmrl0WsnR
x7VJrOQpCBGek2rOSjAbluyWRpLVJIHgBhCiTPDK8YeW2OfKuMTdRWpV14z9oF/F6PuxXm/rs9k9
MdJCtIlcsi6bgmotu+DmRX9dGv1B73XBOXT5PPhcDfv7WflQtJmOlxzsWa8lpzxLD7Q7SsELroOC
40D0cbjMIqUzinrWIcpM4PbGyqMy2TX0ftnTRaHFpRO7j9VKa2ElqR5LiqxsNbtqMtaBVq616TFI
RShV0bK43KEUZZhC5wn9lOFuxkS72RlAjgn2TuAHvwlR16ZV2IzWI7KjkzyOh1B6XN43wTJ4vWnF
DAkjLEeCCOVjAqImZQy8Cqxey2ZEC+GyQhuZdmCkMGPj9bW0k40e1gKHFplgB86ZQ0cdZgNCxt2l
6+Q0l/SK/Pe8Xezh41fIWOwXnFkg0dhn1QgLUxmsgu4tKZ8Vi7rG9ON/2yz2zc7tDF2HWhdfPaXd
FfintrKQK0+UzHiJ59wGFfAcYC2ZNG7l71B1tI1b9AgC82owBjfK8ZATPJVSLvhKF/3t7HbEhY0F
om+dzgibNCU3U/sY2NpDkwseAC+6wqcRvldMjciOKzZE2RbjRhtNR690wbVdcPvi+8SKlc+GzjAY
UVd/N/ND2QXgjJliZwDHt13+/BcecbYgLnzQH67ShNGBmJKxTzV7E2uCa7rgu/zWHkYdxJRL5pNa
HSELu8vIa2WKJvdERrgAygCJaVOG4on08qUzs5seJDSWJfg0F8ieEadnu8XFj25REz6szKfR3lZJ
5RRp4qFBlXuWaidgXR4qdwYjqFOWj1mRuGYPwXqluqr7yoknAKQtsmqh7d6AdbDTMlcPI8/OMic0
3kIDCvMk9gJ6XQXHHnzyfYqGlZULH9BFLswdz3VJRq1jgwNSDtYF1TXcHhwa+wh4dBp67HV5EN6d
LleLZxvHHdVWZJdGzYJzXFFlzapFhoDvk43sQeT+JBweFS2SO7SVMbLGpIU9NrCKnuA/vKxsjVbk
hBtNCLlku7bQM+EV3xO9LJXcRtZLO9vTjOA6rvKVllqQcBLd8wUJgu88z21dJTKrD9TZep6SawKV
g1KLb/MsPhmi6kewLr47EwUB5lgyYEb0SHZz+TkCgRU6wm4dFoL8/fGKs7CFfEumnDGFLrP2Fo03
EIung9tam3baG5PqgiG0x+tt4LcbfY02N+le5+oxUI42PXaYq7RfMapnOZBc9/+n/Mg3cWwV7eGJ
gXQmzK4V8vBqigifBamLZ+JrB7ue0xEWCgVCXMGraWFU0bhbXoboM3KJKyMxOhYRPuMMgkc0bEBU
n7hy9Wyr5mrZkmg57JeclRiJGeWGzb6iVdRPGa4yXfs8NILlXJ4b+swnhMsntEwBWuhCFt/KioIZ
d17N053i2a+WvMm9cGVD0zHpMePgyeQq1u/Hg5hLRpBkeAI+MP9PFC+S+HIT6EH7zg2M9fJmiixw
NY1GwWWgy7AwWP3dEPY3drhZtiBIJr9xCbRGryPC0XMK1TcaryXQFFaq4pn9KRVNe112DVvHUJJi
WzJ/I6AZcB/QMYcURlG/y/M6ToDankXxdNnVP61wFU0TZVJl5LDSFfaN0v+UJEDQwaQ8i6hG/3Co
fVoiX12ddhWJYopqmh6yI3otO0a6Y70x5WFxJ4J96t+z46cx5ipncVUVVdWqqj6fiuhJihOniBUf
Fbwf2mQt5aOXFAVe+x6WvUO4RC5vlHZOqZLDPRqQBYTqR3Mie5pdxSXWXgzYuezvn4vkkkcD4owB
UHScomP7RIP8WiuEw7Qi/+BSRxDFsmQyXoDGV1ZBgQn8fYQ28gg0EONNcjsvwiFjAgWu7eKdIer1
yILvyFUmw6B3TSBbjPwUXOZbgMlxohG/XIuGQC4/rBifm8klD11tE1OjCITxrb1SvDI/xB9pcfJM
w6lNjPHka1vU7WU+v+CmvKZzGupT1TKcgbZGh17dQmAj8v+ZdgwzPLEexLpol8dPPhf6m56zQYqk
V7HQwbWxThQq7VWD0QHqQVaP/CTV2+AVXibsSAryGS/sjLH2aAhjeGsAKp1Y0Tc6bd9DVXB/+sNZ
9+s78vOcujbrkTSTGRMKeNzuIy9pvtX11tTvM2AEgkz2ynSjRZGTkPC9lfofNMGoRtd4cqTvJjPy
qy66tfLQ7fLMHbV+tZwjRLvAJaYonNUwGbD7rdH6rWFdTan8IMlEcFAJt4FPRbqR4FUJdvrV5JeR
p1/JD4HsZs2j2fo2LlMbuq280bfko2Ltpeo4sagSzXhebm+cORuXovQkIN3MxCRjtNhV7V6hV2q+
GwayLtMnS31P+9QNNXDKTW/L+yzIjTaXt6xWHdqKSWbWefBmpPp9mn5btsBSz1LscqmpL83yH7H5
WXu3Zn2vZpADshKviKNHJUxdzaT/qp3y6dpciuraNLQCJmVB0/D7UMoPoaj7IPheECL+em7WlmkU
Cfteaha/1ePPuIqfbZBPpVF/TWXjTjKuA3BvkfotD7bL+7kcGQo/vWDm6twXTLBRAw7DGUkXOmp1
klMRvcblh99fPqnwQtIaqA5bfL35ZA7g3YcUUzJD/qa2XWJ0vmG7UzS4I9oViW072QhgL00cIx7X
PSSnEkhAieW5jYu+ZNoWU/1TiGJx0Yq2v0xKFV0fTA06KPTuJtXEbPGAG0jY6OuSgDOwTiTVhTJ6
4rSAK/Wgrjbn7zUIugzpFSMKXgpltho6Yu3DjICaQdnS2oajpUgAhuYryIG5Ee+0XPdynVwRgsGp
DiKjFlSu0C5TtcrLO9Qt4/AkTYpLwbTTgtwIxHF2ctQoOEOL3EvC0tUI9Wlg+kP9TU/vjGr06s50
zeohUItdDRaKoSodO573jUQdEl+rSn1VYRyuT4qNXdVu311nynWRnir92ZRLJ8tnT237bdnlfpuK
iB8uVuxnO8sloLSWNSLrqDqrsFtVZeGG2VUVSn6EHZMNImivX64izsxxaUelpmmDpA5p9wnoDDKt
wGOA6U4QjtW+iq7+5GXAFIg05UTuw6WiTG4GfQoQtWWdvdbdA03mm3DGxBvY627bJhesUrSnXB6a
29HE4CHr8LcFeP1LpzNfRl09KN1V32+Ws8LlcuVzR/kSKTdS0y7ZUFO8HTBPNfv/eROnd9hdcPZe
B257MAXJ6GLZe2aVG2mgaUQnkw0Ahdr7JKf3o5KdCN7NVH29vL6LWe/MEHf/ol0J/CPDX0pa+owB
rhuNPMahSL+AfZHfzqozK9zdyx6VtC7Y83OHMa0hbbZJHrhWAu/Em4aM7JaC8kBaT42yaUYVHF/X
Cg1cuwUCVU/WZVn5Wo0aYiw9M+3c5R0Q/TauIgqsVpNaBb9NiqRvSvCgS8YmnQMgPn/2+lEqiStn
jcCmwINtLt+WWtjgMopdnxrU26XkVWl8ZZLyqkkBv/22vMCLpcjZ5nMpqMwl4OAkLLCiyolOZKdP
liAiRe7K1nt23dVSWocd+75FYT4YwX1JrG8dfQmEI9fMHZccics09VzHgRrCUPCiv0EhHpSpyVVs
QAQo88RjeJcv1Iz1HFJSwCfyVFhZMwKtatIa17/B7+/zVbKufflJWsdgktbvl7+T8qHW/Nvqzsxx
rqiMbYUxXgyUU8P2AWZ0g2h0OgNvDGQdVcC8VsSdtJ1RTGBTTNzCKBxjvo5SCEcmNt7UQ2cavsfD
usI0q1JutKpzZdyZYwvwR1CMY/7ON6PYDdXjVOd49vje90/Amfv1dJSGd1lX3TiaHVnD6M0IbaAO
HGvNSyjh2lL4+hi4qfqqyTsSPGr9QzJsDLxBqa2XlaMXBXdxcZrCyM3UQ2d9k41VGPv2uB/17yN0
62r5MRmvFGurxZE72oFvto2Lui60djPxkIGcVv0J6KYbBBkOqgI0g4mLQtCLrGg7hoWvtHdmt9Xq
GOqTpjNqitPR4yxTX4b8SJ48E+OqTk8y6OIz9BRH1L8j5DGjvF3PGCXulWtNeZjxTpvsG3o3pLnf
KPedBWAfND9Bne0UNfWSetoWUQ1Su2gLoThHN966AapaeQnpgtEpFahS1ph+Ko/FfCWX0EKpb5L+
GDWPzdh7VaK4Jrgu8wmqqcT6Pra103UYy4OAhNblqKae9ebGqkev14xdmt8O4PxtsSOgHYVyJq3X
qnVXqdC9M9RVq1duV0OpWDWdOrJvhkbOQSz3HAPlbPWWQ4v4dpb6fVOAqMa09crTw+7ZTOg7hEI3
bJzSCtPtQPAvbFLioYjWd5jafSQzwULCH8ueeymF6hqAy5Zp6ZrFswbCz5KxxejvKYOuVEmuB3zk
XlGhezpvi7Lx0tZ2O1ANLVu9lHTOrXJnZKdq1gT4CtiFQqiQIkfn3R44ro0GJpJlS5cy6Lkl7pA0
zSzOR1zdUTKafqeNoHcXnJAXD4SzyOcOhAjKM4bKGjGmXG+KTHVmC1/OnvxBvs5qxVtez2XA25k5
7kjQswwHfwVzmRS45VbzwxXmWbQG2H2HOqwl+heQc/Y9lrIbd0hE7aTHOmMVauvN/5F2ZTty41j2
iwSIoihKr1ojIiMzct9eBKed1i5qo7avnyMPuh2Wo1Mz1UABhYKNYlAkLy/vPUt/bE4hPH0wW2x2
6F1vvfwvpqRnM1xdFHmpWka64BrmsXyc428FHv51GMT9ZCO1siXNNvbI1oDLGTm7AmPA6yQbMDvQ
Yt2ihSREDE83cmCoMJTtk6rtNtZw43OuReuUGV+zWIq94TXxFzeHcMcPWE1ne+mW3ffFyhmrk5aZ
Waxry3aJO3ZjdLmjzvVbpH38lzNaHbPWMECVkVAvCMlbo/6g3Q9DvMkESr6qkyPzhtWiXXWlnQ5b
bbDL76bf22WtbMch5iH5Qr6IIfXTHohPwWI23JnZgrhwGe4hpbQNa78UwejZqKv7vhaWEYmlz07K
t1bcUxzArtMcXf0HxShGicp101IJ5auTZwjIkgqBDzsYxYEw+IzLeCOjvTSV8yFW521OYlbkXY/X
pv4zpKqT4SXNWtBZ+RYzc2uk1UEjiZkVUwO5JFFeZdaVVTW2NT4RsSk1cWnXn03pL9Bd3HdhW8jl
EfvaWsyLqqh0YjWZdiRvP1kJXrvO9mnfdUFW0sShVnHKenQqlHZfKE8Uj5qvD8ilS+L8B62OYdST
sOMRljHlP4oMzpf5kY73IfYOzLG/Huqie8P5WKuzCIpHbYwzpB5rkd8YhQUJobh2pwG+oyKCuI8c
7DzOnkKrcLPk1qh+8FI4VIEIqXml1bnXNuwq5LFn6N9b7ZbG8U3eMm9OqDchHaQVYBfZFhTz4rV2
/qPpnzG4GAoqCMeKLYQDxeZX/CN0OzhrjEHY2dt+Wr9wIuvAyKjOiGoa1OL66toelJR1pRRoD8Gt
PjLrd0PcxsNNF2pe392FxsGSgSRQI0rfBw2UGW/WNduA7W2fVw7pwYNTdXcehE2szGmgjZiHkDKx
FIjixuGPiQMPMzz2LfUrUrkR3yqkXD5Kv3/+8udndxazzLEcKyj9wuvcUTJmj+ZCu8v8uqk2NtTF
CHv+qVYxiJF0IMMihgdx7RIZR3QoYQff/3IEgnqc2xmw94Be1tf7mFw+M7+nuIoWBStSJdIwxba6
HaFOkYOqRG77KrCaO15MNlOeJOpW4ezzcAJL88qAySEsriHCKPTs7etfczmi/PvHrPPkUpukETfI
I9P8KEo02ObHUNt/PcbFXPX3llzLUQtVz8uSYsIJN22DQdYy3yT2XBzjd76/FiJvK13E04QxBEks
W83yXV2Njp4bz3Fq3Ob5wziljpmGThLpd2a3WACMr4ahHXJQOb+e7i8Ywl9H8PdvWT/RZVjoVWXl
88ng0uOGSuyubJUDlLFOuQbBxYze9E1ZQWJzhipJhWrBQKWtErwvrVh9a7hR2IMmSkBdgeQdo8ek
He7AJ78qCYPxWLdPoGFjN4PZOmHeOqiv2lH4MlM46Q6HmFR20ycHU1NdU+yMoXY7VO1HJd63gnrm
8Gg2PypTAd0peihyuD2k2W1bdx4APV5Ly1slgh5qWbnmiDf3PPwUoURn20ycEsqgDK/XoURgkNRW
Ic43ox7ewAIuL+yItWAx5kdTAqLN5VFX+FGqd0oy4rGVFjadqhaAg+56AK4bptuasCH1o/o4Cvtc
PISJYRcGmBnlg6Av2dyCZsxdTbT+16tzccPr8G3SObOo9ut0ngUYao6CTFqmQhHqHlqbjlT9ethI
bpYT/PcG+D3GKvPIw5hFbIDeX4qSyDjfa9pj0Qxe2wd9BGZGHoGnePf1tC7GzbNprYMKXG6KMs8R
VEDobGJbxuFNpUVeGG5BiujGF1xDmKH3P6VlFSNE96dJgmnJCqeAAHbSnyoG9rkEUp/2+4KafpoT
W4OyubhPi2/W9H1EOmlUMFyKKls3kUKnXterB6SIqd2bHdKz97rCj1dfKS326E2o4KuXNq3JTovK
O4WnQQgDBmKVS0liI0xdei6hVPCvnbHGTaOFxJH5YtUM7dGggy3zQ4VCEx/eJbHsxiq2nksXL4Kz
AVcJTUP1GFZt2IqdO8C6LPGyT+NHhdqzmxxTaOmiNSJ8a48eSSU3+qYXy4jnk13lJUgj0zgSGDuT
lVviCQrigIvGmqvMRZCPL21+y8iHSh7yMX6k41bP/+LUTQOVdJ0Tpq0VrWGulTZjO80nWXeuNUTH
DCbqqnZXVK89Ef/kyJ8NtsoponIIsXvQOYQ2i1dk32t2P6O/+Q8O4Nkgq2QianSG5Wyg0T1B7lHu
tQaGyHpvM2vLh+mXSN9f4eVsqFV4gVygosZmjY/X8MfcnP1c05s7U4HOVEuyb3mE1iirIU1k6uJ7
NuhXrJhOTVftI6WndhK33EtAg3OwyVu3UuHQHBLDUeUWM/tioDj7nauYFBeiHmkxzshl4HvYl7YJ
n75k3HrnXd7Lv8dZcxeTiZCxHwGqx+UTVL4IMocGuFj+bzIFy6n84uuveYvGaMVaEuFZOdajPzbX
GXuvujDIrDvOO7uFjDPOljNyUtq6eju1WzSVi6oo7Gy6q7ChZrLMIRuNZj2H3n30kZeOlCeRSa9p
FtGOd6XBSwjg/683+OW89WzcVciAgI5hjQl2eLnIf3ghPnXsFo65eOfZAFffFHvipd5wlflyK1Qu
/++vPvqqLIHLXIlVjiMM+H8wwIQVZAdIc3MEyfA1QRNk0w/vV7j/ashld58lClrEUJmuNGRxcRF0
4jprPkR20np6A4MwaIZkaF93wumUYj8BImCH1eQYffeehuV3Q1TUhpD7A+e6Oy3mkCnassX8lmim
3IhuG6GUr6KbwWH2TiQ+jdUIv46pPTeNy1TUnilxBWk3tsHFRPtsF6ziXF5Jg0qOXdCq+5iEdkK3
CHkXETfnG3wV32TealpHcJ6XMuKiXDgHoEOgAgxJ343ZXH4Dnk1nFaMk7UfWET6fIHdtZ2De9Ppn
HR2T+juPP9FBtJvxx6DIXadJL4eTqix/aptWUxuBcl3WCZlCBrjBzCcKgaOp+hbSDJCajQxx+Wpf
7Oe/wNNzpFST0WLhKjS/hh0oT0jbmJ1G+i7hPyVadV8HjOXTfTWg9ucBstBfzxlB+FcZRBfFR5qY
T3pPHdrlbly8pwJtLCv3vh50Y3uaqyAVhl3ajzm2pwxflebK3KSL/ofbxtJNQ9cZNdaEDkIa9BRr
PgGgSv3aLv0eqqvtXoWJ3XaZezm8f3/D34Ot4l6vaiUUIzCYOe+VJnaypPaySNhKkm2EkYuoEmjk
cksHQc3ka0bEMOhTDVDVdFL4vgEMNiNd0DRJEOWvENHFXcY91ertOdF2mUrfayt8iPrsqu/fo7Dd
gKxeXMWz37KKAAZHb7Gm2nRK4MZqkKuuUzY254UPS4mlcjQIMVt1vYp1K/VKC/v6ZCUq+EiND48V
r5+k18Om+esteakG+MdYq0XkoWxSQx3rk0KMqyjsfdOI901oOpZUfMlCGzhbvwkrH34bTj0Rmw/Y
TWUpNn7Iha/6x+9Y3WiTzHKZQcjt1OXcr/mtIvKte3priNVlhNojmbt0rpGa+ujV81fsI69wYGqF
2N24wxHdoE1I7S8O2eqU/DGx9Z1UD2NaD6I+sbQafBTj32ENgqwEXbw+hT9p/9biMEOLSxx0Mnwo
Q3EMFRf73bewmcElySao/j/RblebUMk1fk75a1i/pvmzaT63aqjao/wg5b1m/oRGpotXtq6GG59u
68uttnypR/0YK1gcmQ670cqvYMOzsf4Xrpk/PtPqriOKDHOyLI7VmE5vfIZxvKvqp693+8Y89FVH
AJ7uSh5B3eqkStNVFctRhv9/iD+fhq79ea9U6tjEPMMIA/BZRgk91HZjDhvBYW3jKWlEugTW7adG
g4yGlAFNOleWUEPt919/ra2Rlq95lmTqswHYWYwwFMGGHUa+blbxg5Stb8GE8OuhNlZ/3RiYSV/q
5rL6kBGEGenPGUJ7IvS/HuTS2/SPxVkFgCKarF4Vsj6lpenE1kdhpE4o+9fIeA2z3GmsOwM2zEl6
zzNit/V4oLUehMps19l3BV0F2GTYdQqg3bDFer2k/fTHT1tFiToyZDewBg6S05jbJM8P0kL7o4t9
JIG2SJCpd90+B2A4gq4Pmmg+h7vv1O4k9Ugm3oww3Dcy89VNCNmFTOmPX7Y6+3DsyCO1XHY0jFZc
/QZv+NuGHlUvg2h24gCrrEk7Vffm67DPACqrN2LP1g21rp4zHS7otMAPqL0BySEF/2UIzP100uCK
BTDE/4Fzc+HZcj7ndeMh6cRcEXB9AGIl7a4J7X6/0C65Z57EY+eZ9nAqcDMetd2mDtCFx+QfQ69C
VFT8Hlrc/K9qvhVAb89W7R3KfhtRdyMgrp0yi5nMPFsW10LnLYF4W7J56LaGWCW9eZHB3DHHEPRk
HJRTdAUQIoTOK+6CaOepu9BRN1hoG8Fk7ZaZ5JSp4RJM9IbskvFVoC9I52AjmFweRUeR3tRVQ1/z
H4YiagduYo8w24gd+sr8FrT/Cr0EYPu/gRrvKfviBTXljXEv783f465umF6CYxpSjKsehm8qsIb3
OthgqZs5FXS+r9U96iyLnyVQjluku60pr5YyVtUBTkgYuoPJsJm9QGkJjiNbH3aZwN8J0+8Jrq4d
pTdDM1k+bGPZ7fMilxi7vV1H3uIAHvn6/dcfdGtSy5+f3XJzHNIemN/qNMIOR7XiK7NAn1nnW2Fs
a91Wlw8fUjaFXbTE0dHV4GtuDLtKA3tQtxvsnePC5ype4ItDxSbhYGuOy287m+OUaMmolBi7SKvb
AgJxLeRKrEZuJAyXWGwIXr+XbnVX5EDaCgNeFae+Sa+zUnMTPnnRkLhGuHBbSuOzkZWtxMxWwu8l
P2nZC9We0IQRuvBlVcDhL7HuLRIBiNs3u4z/A7GjP37gKsuEa0cVpi0+RGlBh1rcppv6YJc+tabq
TGNo8hC29kJrpBAwAUjpaRwhbKg8QybTZlsCzZfu5PNBVnupS9qO1oJXAG70R7rrdzSId90myXZr
LqttMwoRGVyr6tOUJTahTVA1M2QrtsCcv96z6xN/Pp3VtqHCLEL8U0FVAWVbNbZJ9LOhPGhK3a8p
fMytFsgP5Gq6AFz2c0gbh6BzkZu9B0mJ0DL3qfDM/Dk1uKdUx4INDsuvWP9t6K+6Ngjh1UaSHaKV
XQ0cj9hjBop5DaBts6k4cKkCA8+53+u/2mG9DsX9sLNgOf+sOuibHWDx5U6+3Bcnxd1CbW7sg7Wl
iFExiGslGr/Vg27fBot8iO6rm0nJxj74VRM9Cx9FxzRhZnV9qmCMUho71n+MRN0IkJcUUs6/3K8v
ezaKUdTTHGuWepuhy9rOs2NyzWXS3DHZOVOp78yqu9dT5mlN7uptc1WWhYvKkKd38z6RYMjy1tYs
fen2N6dUAEKeFHYWvsQRGqURRPTolr7EpXbHH795dSOq0UTSfjaq00zq66rtugczM7jTW93ONGp4
m6Pz5hdNNvosBE3bqjZSneWgf3FyflWQz75ZoqFkwDWszAzgfvsChJLb6kcVSuVfX5KX+it/THTZ
ImcD9UXRsnwyK+hm2OOtdtAP/R7pnJ27/c44WhVmas8e3Gret/b4pYr7H0Ovgh0Z0W6XEEH8RbrH
uyyI3SiYYIMb323q4VxKVs9O7xqAgW2uThop6eKXZ89wySiz4puY89eYjIFlXGMFAYhB3zTZyW4R
ItXdQRa2Bbcm1u0ZfDzGwmPG9SxxSNLHHAA/CmSg3enNS5tdFyXqZzO5t+AT0PahLcYcOJoDSnCQ
yVJ1p5O9q8gWEvHRIDy9fuyrEV1aGn6jqjzxunq0MnJSi+zBUDtX3ciELk5eZxzyD+AmWGuMgQQS
1sxbWZ3E/KRWNGDp9P8vncIB6fcI69y1Ucx8IjCPFVntJeoxIrnzX27U1V0yD6WWpDXukiUkZt4C
2MhsPJmHz+xJd63A2FUO+gvmoQz448bYy2n/6jSuYn84d8DK14j9WmAGoBUhIKPE9A5cmV/B25tu
jXdxwX7fNWuwCywSALpi7ZLNKE4YpYd44n6fDp4UQwB0JwCm+0gNkFe5StteDTq6hCS1E6XwNma+
9UtWr1ZzBuS9JggPnasf5sfcDffg7Do8oA7sbVRgSTeRihuXkrbaS5EA110USE6K5rlvMf9xtqEg
Yw9N6dY6c0TY3lhzco2lbjO/KRSGPKzF8QpIxDd2HXpyXy/9WgcQVhFtniojv4XAS2kP1PJg4uA3
jXI318pOA4YX/KdspvD4M140mQI6lD7yqfegGer3WBR1XNgd5iEtSGRnsMjkNQHbu73pO4A+zaMJ
ATAArK9QJ7KTwoAVI2hd4VMCZBrr+3vUSEB0QkdQE8ClwReEUhcwdhs4Gi+ZodkXeWYtniC3hIB0
X/dH2V9XGQTIrvvqMyHvpiwcaRJYo8KAFcVEWT3VSLOkbrhkIi7NQ2dMCkdPG1srEjQAgSIHE06K
zhZldaOFEXSnT7xt7D6E0Wjtl0blFXp7lDM9DlboK0V0Kqrs0ZTcs1SBLOwuhAzNpGuQwR88KyE2
EIf3nHDYewSxNduphh66ZvpoegDSVzsNb8DLepMUDmnQ+XMr/HcOA/CZwBUKOnSjync9QKm5RHoY
h3ZkAE9So5kQhw7RdJ92tdOJdk+TCp56igPmhKsQvLfapWMVTIwFEKLcwe7XDRXiZFjMXCg+3H/d
mgk/U3+SNPV78aNPZMAHvk+bct/oUwBS0JXRAmuWNAero8IuCnHdRr1XDvVx7I0gLOlDPT4tAtYN
dBI7NcAkbIgnOIDEBJMefQqZHGsyAaPe1x64TF7PFRtvJeQ/w46Z0zMJIStI5tt2bCE6pu9niZ9Y
Tu2e6OFNq02faYfXK+xC4G0bKErlavV+alFhSQFm035qCYj7KrA/4qkyG4eSG7h3Fy2cfvPWBOyl
u53T6JMYWOk4AkKu+EBfagfbI1dj5H0QeMnBti2CZEaY508l094bUh/wnNqng+JqirwK4ZobJpUb
h8SXqAgqNYMBS3s0S+3KbMfnPClvNLBd48js7UyHDpGJWw21zS68ZunbPMVgimVeOt+kw3PMPyww
JzPpD3rkGPGzMvwkk+moE/2A+Phbj95UzsJdl5ZeyX6KgXlm9MqU+NHIgEc26R7WbwernO7Qe/lQ
Z4GP/dA3QOs1eSjsaPyIxsEdGB5NRufGs/WWtKFPzcXdtAR5MomuzITCNeZYiKCAvIXGa5/W5TFM
CHB3lqdyJCEpC4q8vyFzbMf8NcfrlcYj2DaZi1aaUMC+MWc1ENK6TofyQCzqz3p3ELN2tFruwJJw
OfRurjfObD7EcX03k+E6jtGDKg0nAlKrELrbzq+KdoKuLVJgZLbdYBNQ3UDo99uCexkbVbsgjQEl
xnZvmTc1DH5nYGAMbX5n1XddreOgNNRjHQ1uw8RVHKfCSULlwRyAVNFH81vD9V2Zl3uNpmAFRldh
VjlVCz2der5XabTTsvBRiUcC9DXCC9ccPhxrA5AsPgLZ27tTwu2Ckj3Hv004RupLhRYpjKqUPiiy
OCmZN0fVXgOc31CbY5krfhqBglwpgKSYtiJiN8ahIUKHliXg5lrrpcOnhI1cU/6MmgNH92GCTsUE
mfd4Gg4ZRAwy69DT8HVE+JelcVND60J2lZcUqheWlg9FNJ9Z4hb6Fbtxvsaj3+bsphtHCIW8WPmz
1X5MQj+Y6TewY309fonEXS1/1ujDxaOnZa1dm9N+hrZaX0ROKOCmR2Y3zqGfFb+VEuuHqvsMQfgu
vgfo5lRY4W3LdcfCq4XoNAhVwJ1V4nUIURxM2b5SjYMZHYzIS0GMYvbi5MPa0Tbx2M1xcXW4uIS5
H7qdkQVsOvF4V9JHjXdObtyU6Z5leN8WjpXv8+KhCrsPnfis/T6S15A2TgwJ/leW+Un9oODLKj3i
4FFrYUE4A8YAXIh1jXI1HnDQ97Dj0jVg52TAw+m1rZwixVmFgVGWXZVxMNNdxTOPhqnLiBFwgMW6
8ptRBll3nxjfpz62rXlxVno0ITCmerr6gjfQu8hLXEbvQNe6Of566mscV01zDekxUDSec23wBt6c
5iE8JgRt5B5v+GOtIvAqIFhFya5lBAt4E9cPqRb6JoFMK6P3iXKlqCXAS4pP8jTI9PSxjiGiYtHb
AeySgKADMIfpy2iALzxGC4hehy1Hpkw9NIXz1EGo93MrdTigv2okD2yubFYJrzSBPw+Tdzyddmmi
HIYYuQPPd1r+BNN1CQbzTxmq3yFBum9QwLazSRwK3IpTFR9a89VKrmFy5fQ8OZRK7Qql1+y8RLpT
xMcZhYmKqp6ZwHtRwIRMulmYfB+V/KFQKh/6tA9Jn7l83LVFa8tJOHoXYwVrrAcAckXt6IbfYgvr
7V2H/Gncc+DXrbJ7HNLaJUVgQgIYFswIdl6TZCGuYvo4YZEHkbi0O2QGO0g9PY1sssVQPFo5vqDS
38/d4I4pfG7a/l5hze2sFNdNU+8NC8ZSCrvN0+xmREkkGxTEcR4QvfFqhgd3Uh+zBDlNYli7OrUc
VVSeks2uOYR22OguaGxHXW0CK3/HDRzoRv+Z0sExYcrY0vdYAbNzLn2jghydJOAmmtdRAvh0r72n
VXPIB79WqV3kRkDz/Bin97SBquXgdZK7DfnJ5gh2J0YAmrYPV4ab3FT8kRmeMcRBxe7jRO55fRMD
za/ddAq00aB8007T96ke7SKqPmF35ydt5M3McOI6cuIESjhyYV2nbpdAjIeWu0jhXprIa00pd02k
QpLntYnogVYcTmGKayLXgUDLmGn7ojdO5jDDIIXafVF5XTpcDeRVV7OXORNeiBytLCw/at+LsHcS
rXcGZH56871tpZPCsbKBs7Shw9Z3utbLDulVZytDswPf44HTKRA4jGyoXlNUsCAXa+sFNNEaRCD8
Kq08GnoW5IniG8VTG2kO0roIoFWBOrlsB8/sLcgCQSOgQD8Y5sAEWHYuMk+JplukKg7MUF1k6NnU
vxiM3eKA7ADLh4YPCmvmW4TdaFjSxv5BTy90mS7sASeU1C96txtwcKhMfKUp8CnH70LUzwTWXs14
D2MXzPCA3qVnmKZvFlAUErFdMOiifG8mOKCy+RF91WctUd9yGFBSbCLOmN2Oll0DrMiiDMIDynUO
oEmXtoeS9z7UTw8DGcWvk5e0tVPXAoa9GmKx7o8692d1XwnqtLIAuVwPaii9T9AvmrQP0EeeAN+6
M+jsAdxid0Z+MnGh41nvts0iFUVtBUkS9LQD1kI3NamOeDPgzqMPM4CpvTL+mMfoPlVByjeB1Oh+
xlCSKiJ5zC15DM27JKKuFmooST53aeUKPjuKntoV3jnRLJ8Jz1xAhPxygAB1DVBSh9NZTdFDR6sA
AtsP+XTHWfHWZeN+EtQ39cQBGdTtNOJMVr0rGJiBcehnI3TWEt1vFf408MJWkDcW2HRa8TMzIruk
4r5LjxCES6s+UJWXon7qoiu9u1qInsJyqiGHyEILCvAEnjpsfsOA4nHfxaA2xIU75VnArXmn5ini
+WcpGSgviR12ybVBofLWYOVq01VALWDW6JXlFsppo3i59r0EFq7I+hSVcmZ0Tjy1P4H9C4zuTcvK
J0mmvVW1t7V82Xipbj3UVoWsRh1oN6eoJg14MTEVySqSpxR5fp2/I8F21Pi56vypiTbKm5efq9wy
CKcow62d8WTUi5qHGFdU8J02R9uYrrrox8bslurG3xWI36Osqh+JbBmOm8Jv1WApPrqTh5YKeFV3
iac4i8d2WXqhrdkJSNp3W73rSx0uTf09+Kr8UWhRnMzWUJ16TK2d/azeD0CY41Lqpy1FoEsIaFQF
/z2YtVK+43jnDIAf0pOZPkTlQ5YDwl/W0IlUtdRt2X1WlY7ogNUoJESRAAUeFKcBxThDQleiNMKL
wlPw5s5DIAjU0psWFlhPNnQqLkJOzn/mqjASJnMfcSVHlWKGM4TyjdMk4PNw1ZBhb4VvQiT2ZKRB
297XZgwOQnVj4tnAkqADQi1O+r2aIazTpj4WoQi+3i0b67VW+NQb3UqnvKxPcXiIkrtxsJAJ9qex
JL4VbhGKtgZbVcorFOCteC7QLpewC9BxZ4jaLZS7El1ruqUqevEYnNUZ14PFch7UFJddo4DObCDf
xkOjsj4qhBVTwVk34o1vebkTcDbkUiE7K5BrfRS3UZUALKU9RmF1n+mQHlRQniB08EWlc7AKMWu4
udhWrLtfr+TlrtPZ6KuoVgGkk+VAaZ6SfhFNLYIwSbyhgwzD8NTWqlvE1FWKdNeiIJ3raWqP9Zb1
+cVWhG7hGatrmqqtFTwjXUCbUGXVaQor26i/8c70ABd0C22zlX7x5jgbahXl4m6kDMz16sT6q5g9
i0WVcEjsbjCZM2rJU9ke5GwEVZ8bDrqku0Xis0ym2NEazQe62JWDOMgcxJ8CbekS1ulfL8fFWH/2
+1aBkKhx0o1Jju1n/AxTDVZsDyj1bey4S3YdKKb/64NTdRUBSashZZzQe9JhOdGZMCStXlDo7jo7
ukNanWSuDqoNClmfkJD6pWRYxHay7AW7MUCxxwl088+pDhRqb1VnL572s9+2CnsdqJcCTuDVqY5e
89I61EvZLfEHWCNvQvkv1p7PxloVgjvABSqzwHeIQiTC9KZLtsrblxvUZ0Os4kmmToBPsLgChkk/
hIfKl9cheswzNIBsxYkd9pKNtuL1sKKkjvCHH4vJNVJ5iGAb3hDb6hX5VK+SE9JL+bHVILukqvDH
RliFHrAKmrBv8QHUQ7LTpGuhufSJFxt9maHngHqQGztlbGdB62KXOPpuepE2hQZc47QCDQI3im32
tuUoubUFViGp6XRZCaZXJ5nHQVijqV8XwrZ4txNalbpWvXXXfn3qqLrqE5qSyAxIF6AIoJTYoOdB
Vciw9fnGubvcjzzbDMvEzyI9CrpVA3PVpdcBBpBDr8R1dKz3fbC9tFtTWgU6yAEY5Zwipqb1W25W
exQe1KzZ/TfRiqqraCVzncEFGNtHmwq7HVo89mq7QXnh62G2vtsarFDFGgzT1VCczPckhv1J/2qq
r9w0XImKcEPBmgb3U8oHnvyTriOzkMxTHReDtdoYbG4zs48sDKzfkWj0o7Teb8xtCQB/5d1nQ6z2
RIMavlJrhjihVBXKCHL0P6KGe6xAWAgfy+4oUV1SxVUqLDR3wLEo/tGuPPsFq63CwJ3QCZpEt+g9
IkAVQeuXN3iU/jPeD9XOhlptmLoypooBiwOuJeQcpmelQy9EuWFmtIFuuBjZ/z2Qvr7hGgEpvlJl
4qTk2bHSAqbLja2x/NT/vG5/gTh7Q4PgA9QeIESUX4t2OjFLgZj1yB4NlDn1qNyFWTwfY2XY6LVf
PNlnU1tdWkLSxGw4FacWdZZR105V/6HkZGN6v/AKX81vdXEJiDSbNMW+/BfosAAqNHKKAFbJaA87
5lXi6zf1B26ArSRoa/FWt9JgRvqUSewSBaitlA8+Gc3T18duOVVfzW75yGeRuMpas5qKBbBQZC47
hpARmtAgaQXYr/mG98PWdFZBhHM4YMUZgsiMophGX3TUdzdm83UQAWftz+kYs9432dwtJZrme076
t8hSI+SrKW5LiDFg4VA3RrutQsCGeun4CTVRByLltR814q1P+yNELHeiui/1W2rlbzMkitXBdEPr
ylBFYMkXzdAhk34LAAkKnxTtG9Xh+i2BEboJRrjZgRZ1HWXEN4y3QkzPs+WnWmSPKQTClcxJ8gaP
1TteJQcm923Wux161UN+IHXpNFqL3mF8VffNfqbpp8wrhqpO40ML6wmFemhqEgpFLIPciH4qcQUk
zygm0ppBAWA2bejGMmcw5G2ux9ddnD33kQx9jUFlg/ehuyTpqBcW7cPXH/2Xv8R6D+ngFaogFloQ
OVxl0VpCQZif5ukkE8gsRzVkjIZjpU/HUhgfQ6RBEMiEpimJs9gxWBzt2sqcfCXRo32DvNNt6lk+
ReAce42FTq/K0Q5ACZRAGbKvU7eBwzyq43AthpJ6C5BxLPcRlo+w8kmY413M+siJKrT7k9iZ2hDG
C4mjR7cZpJ3n4jtRkU8Wpt1ixeLxKPO3tjbuoAjthyk5ErQXx9LaWVXtmksLLoeNb4Rnzv+Qdl3N
cfNY9hexCgwAiVemzkFZ1gtLsmVmEszh1++hZmvconubs9+8WlVGE+Hi4t4Tqt0YfwKy5XI8ATp/
R+KTDO6KIipI+sDFR5Xe+0kcBX2fyBNWYcSOhspxH/zU5LOPXiMzmJXJ+q5RngbjXh6OeQ0872jj
UfcTzkBntXoDW/euMoJV5P1m1Q8l2LWDumNUs3wkvLq8HSF12+jroWLbEIeS0NrKWr5wZq7Eb2oY
GjWoCsEQSmcRQGd+F0WRFJ7D0XgpQm5RDBWz3G2VjeYnGy7LKBAJ8/amufLU/TbqLBaoPOM0A/Dy
TNvsESRO1WoLfhdEgE4w8vv2WFfpL39uW43MLnaFCLkHMzL/AjShxUzggcBN6B3b0qpcAUBgZt1m
qZS3FO1mV3yXs74K8844R+j0cjQPy2CJgT0tzfzgXXzXPB2Ux7704wltBgBcIaFLw9DXSu2F2bv6
IUzhqq6i8Gp8ze7FFYGGVUcMqEWdCwdsIUdzQjA+MXluAbanYgZ30sI98SWg9dd3XYw4/aKLEQWN
46LKW1wUUBYGKOuUwktzzbTutwif0OBB6C0HNx/DfeiJ11TH+R/jAr3vlL1rNRPQmYaXtGhkNDz8
4TkrRqg0lTuB7pQpER+rfxehWdv5UFCI5Q85idddoFMYhUNMuGnSM3hkAegSzbZC/CZJbgeBjKPN
X7oUD/4YakGo/meiMQ25M0X1TDXUxxroYxHdUiEUDVsN0/OmNEilr1SL8D83dtquGEOH01/aadeo
3apyMV+zI8xgKUnCpkcKJjTIUKxKWptNuVO7MwN4ArWrCJrOfTOYPFkFo++E8l4Qpy7iJdWhpa0y
O9WRBz2gZmiNc+V0TpHZXmpP/Kv0lSWW4kISsVyF9tIr+eopuPj62Z3vq1qjGHFpnPmInjbeQH3o
JtmSEubSKLMYUlcROj9Rh2yzb6y20zaTRL/fepvbp+0qhFuTCUObncNKVpl9TRmpMEjmKT/jafxa
b1Kn3DTHdAs01MG/m4C7EGHfg2f9KDtAKwg7WXW/linXV6uhlz9j9rk9q6qIVpp+BmVxC6Mus7AC
G3I3LnPjRZ+sa/40OBZ/PnoWK3MWtWzsQx0fbawkl5p47a18tJ/RcOktEVrTK2xYL+XXVy+Gi3Hn
TqmlzKoOvU82TbY7EYqSk3QsbAA7bHE37BZ5mNc2kSZrskJkeFPyubbQ2CjeWDAxkQ1kf6W9J3Zu
MZiQKT9hTQrc5SkFyvUffuWfUWcPpYKGnS81DdZyy7a5byYu4DSos7XTvIZQXVmSEroawDUFhQfQ
+mSqzS1LpQJAuVHJoztFibaSkrjZOOwDj29rpj1rdLDTWnY8PX4kQbz1tHTPBFDgENJB15Z7cAtA
vSv0BQi8gK/BDzzRlKcSdkWTi67dQl2/42+wp39Lu3zPeLxRxejo4ln1MwcaCDZKeXZdPJXhJgIT
eGprVW1nVZO+fyFc1uqPQ989aF29TXusRBraZV29exrb+IKu4L8AE+BoQmcA7CZN2D5/PUKoghTM
vX3ar+4HRhnlkHuGVPLsoiNB12ddiXkam61fUQDG0BnPnNuDXK0aXeTndHa6gIGMM0oIIFEt2ams
MP3wsQpeUoOesuKOIBUKi0Nl7GHJGVsLY1/rFV+MPdfxxhmI5cSj7AxFjA0E2DcJDjSUFtZLxMpr
Vw+09gzUpjTkKursI40Rilg1j6GxM2RWpQCYtyTBqHwdz3lecjHG3AvVhy2YX4wMr79IRsfbL5y6
L0Bl37S8d9M2uR+AV9ABLS26xoKpnkmiwDIAQJHJ3ugUM241OE6Jh0YL7lVfMqOU27kYTm1r7OW6
PXXFz6IWZ4l1QDSJjac8GqK1jYhvgjG3pew17FvLyz5TUGXl3iwAUoz80tLhq6fqWwnoGvAt3JGN
btpAJS1KVwS47bbLdryZCu35ivWAFMX6j0wGNAxS0mXHXEkY8KSAUh+I+ulvFcIEHTADrccmB5w1
uCOW2v9M88+i1x0f+KBSCawCBhVuZXrPYtWXdN8biUsAgebAnygQOQGoaZ1ALS1JqY9+SbJvqvZo
TNZXA4F1RQqQreErducNvw0abIjE3Kwe1nUFlUCtCuysfGi6xAl7B3Udq6eTBVfuZrnhKgAppRFZ
K0X+NgAXJ4LRHniyrvLBSbveroHDVRtqCeh4eIEGFdBXlneORxBESuM9DcKfahnv/Wa0Usodg+WP
fclPpR5/jkJ9whMX7iDaRxMJmPSpezr1+brubVALoFh69B2lLYfTx5ATS0KPjOIGBltp05GXXNdX
jcfdJIb2ap18Es/Y6BzXZ1AA8AWFnYFDUpPteOhbkYh/xhL7oXoPpXZi8llNIcTsa246xOBUNgDB
VGZSlpamGBYDpjmT1Ef4QAOI0sCl8b313RQi9bFvBuh+0+FJJXdx9SZDXFID7gmFFri7PenAI+k9
emcwK5OHJ6U5a03sZEXnVixcAXtu5VUIUH3cYix/U4NRI7JNi+KF4QGriyYX5JU8IHC7U6sXD8ZY
2EHpQxR63KIrsamh25Od1R6KZK3uiCFZGXG88QRMSSSgQGX0jOMQuDoQu4gZxtIHEFQfepm10LjP
VrXSAccFbE0DrnABoH7ZwtObyo9yUwOvM9pF/nOsoEJbBps862zZ61/QCFxl5UaWgAMCMzR4ayeK
GvRf3DEvN4kfoW61g1MgkPG5k+SvbbvRu48McHnyIQH66/lnAkISb9C5iVQnY/pO5Nytc+O10GJX
ApMVF7freU9FvO3TrR6STQxAn1A2KPusVSgOExlaCXr9wnHqR0D/F8LlQhSbq6uozMjChERwU4fH
WFm9lOOx69+I721IE24yHRZWGqZnkv6uVTsMYQ9TjKZQ//9VY2ooqORM95Kmk9m9xERXN6SDmZpe
Kiumg3q3qCQ0xeNZLP02xHQ1Xrzx4jrvKVJqUDsPYWH1p+63YoE7caAfKMqsDVtldv27fgZIuIPx
0VLD79qT6dvws5fKGKLEEo0+5DxtVbX613AdO6Fmsm7V39WObPWoUK6BwZTapRvxyhJ/G3mW4Fdo
o8ByojKQc1Y4vPAotAtLcurtyI9a4irIdKXFN9K1TPfbqLN8XniyIhtJz878YdLc878EJBq4oVK0
MP8DG6srhdhv482uY5EojeqhKnp6fiWWgv7uuF4xO92oTuguAUemGbuxleZlEFz6SonWONaSJ2An
FK4OOG2T21GhgIIy/pcL+JVuXezcdgAUyyf9cAo2cQqlHYtBX2HKqPPGGgdTttrj8oNsYdfMmb2J
HmqCZJjPlKA11sfmSB8XYs8EKLg1jdOSXnwXrDORXOkYQsCofl2t4lVL0O9Wrczp1vGSyu2V1Pdy
g8xpt23f4nJJgvFUEuYYGQSS2z3S04VvWpq2WZThnqLJiYYoUzmw9LQmvR0kMYC0Ac5RbQDbahb1
/5eGnEWWgkAfXenxYRL4vBF5T5Lzwkct7fdZBBFS2xlBiwgygSM4JNhCp9/J68D+mW4agIEtsqN2
s1sCpCx92CyE1Fo8eqzG/oCngNlXKJDxu9tftrQn5kGjTbjRMoxA+Qf3O1NKjiJ7vz3GwuQps2bF
wAWoOzmCxYhqUbHXKw+Y66eyekuGyr491NUJU1WwS3VNByhg9u6ujLgLRA6Vw4ZmdtiigtKTpWB0
dcouxpgdWgDzoNcqin/thRxbHIDlTzDC8MoCUdcFijxbLW2EpTGn774IFIIUIYDnoNgogGu3dWnm
ymcMgYHbs3dNupUaF582O7tsiDXguz08j7J+LTXSi1606O9EH4FXbwbvQYl/9RkDLSLYB514MRTY
JgXsR6EsOaMurePsRPdFHkpFog6nEXC3OB1hhbekIbk0pbMjXcLprVQFpjQSkUWkEGZs4FGl97en
9Orev5jR2QnWCYsiTdGGU6GBTzx+1mmx1sRrMIIjFS+kkLe/6C9b7dgPJejfY2NW8JCNkpOMuo4c
L4TCpUFmGDla6l4XejKmjQERzo6adh+CSnh71pYGmR1jqU5hMVIJfvZSME4HAlm7ypLDX7dHmTbR
X7fvv9cGTcnvh0r1Ia2ZVNJwytFgLozntDjw8lgMC1vgeiJ4Mc7s8BZBFsNfeFoXp3TZqriPt4ad
v9IVqHaHZZ/mayDzi1Msz8V88qDvRRv6xhlw2UcoWd97qjFZmjxGcnQvoYPtZXiPBi9qZPwowrya
mNmNrRh3pNB+EiO0CZFtXT4VbQuaCJx5jXClgTZ9e/YXp2V2xoGHrRLSpsa5dEe33xfbxAWRcN+g
Q9ivxIEubNxrWOdv0zI78CJlQRZCkvc0lA3Kmi14YPi0fE0h/juW4Y7huujAyEnUhTv2Wq2dGpoK
FBeEcQ1Zn2+AlkuwTon4tAF89POat3Ar1pFhoW+lr3IbmkvNWn9cfhNcDaMXA0/n7OLaIBAJG9Eg
0s9lSc2whsQ6Xd9exatvSo3pxlQDZEgvv4+QlSMmdaTonXj0JeIDjIj23QBSd5Lssj5apbnkjEPq
3h71qyXz19G9GHZ2dNvWj9pSJ+FZNfCei/GOLUsoKIn7GlolSb3rQQMEQakP76e2pB61q7Tm60yr
baDAXa3Iz5nR309t9iAACRs0LE04eVdFkE+B2yzMZ70Q2vNpsTGWRMOvIaCxG/5M2Ww3KEPsq7CZ
CM8eZJ3knD7RGHzj6L0eWYTionBIA92NodzWKnX6fh1rMkir57wGjkb9NYYgH/Nno/vtR9JDEsBE
t9t5IMXG47aIm13QJrbaUxtVTRPuTQsTv7Tcsw3li4wjuzeAXGhLlNj4CsyAVYouex0XphJku4wa
gO1oS4nJ0rizWKErY6wOMeHojXUOuJKWhEraoTzRNRq96OaU7+/ivl3xH/q5/Qcqr9/WaxY38hIa
Nx2N0cuRV6T7UQU/4QC69IHXT+qfTTHLE6KgkrOoTKc2VXD215NEf23KK0iFod/PdsuhYWlGp79f
hIbB60UZc4aV9GBmNzATdlRNmax6VHI7fifVHryh9QVi0Veqf+PczvlPow60O1SZps+kLpyMmvvm
bXrJ93fDq4ovhSXtynBjO36QNsrLUlZ5rcV6uZTz50Hj94raK9i+HdjrKQrrehAfPAEaobduPEje
gd5nyvFgtgqzRmApZWGsFkLXFBFvTcEsdIlBJLwKDH5WT96d9AqwGhw/1AOz+x19CVzJKR26nRCO
KYyKBN7N9lLxZtpLt37BLABJYaZ21JPDczkkjqLTlTqE4LqeaxG5VUdXniIx8/ZXXy/+/Ql6fBY4
Gi5JwKx5U9sXxUU0RKG1E9nhqgdIIT37FlkvY/mvZxgXg86iRuCNJdW5Ep6F6puwTVgVrNqPfuD4
1XmQGqcoYXhpBEe/7l89MO3SyQPOV/9RonPxM2YBJIEUhyhLHLW62PjF76Eqza6CYEzCNi2VH6CR
rtK7jriRoe20pLrv4gXE6fV33cUvmEWX0hg8H4K24Zl/6Rjklp59eNq2jLyHQfP2JBlgBmbYPQ83
XZC6UcxWYIQD1Lj0Pv8/UqF/xzk+CzujCnBiH2gh/m/Yj8gbER3LLlvB3G0dSPoaXF67laChKUeg
+Ao4ZhJb6xo0gAqwirnTtuVSvWo6b3+dhgsw3uxBA3RfqUu5F55bt3kebQVdo0/4tZudTZ/hm71s
Wq1O2+7WiLOcaRgAq6/CFAIcRmcbBDrUyggJYyAbFdWCRI4lSpSSJKxDRt4haZSDDu/H3mhmA/aq
fteN6k4NH0l9n0WPvtZbRaJZ5ehDdgf9z/pDr47C+0mgFkmIZDKocI9FthqVZBfJaw6ZBDtg7Wqg
/j7tf/6Tc34xm7PoBpGCrJfGLjz36m8h1kFebpUMHheizd4qMAjzIl3nSLR9faVI+GfZQ7kEkk1d
q29SpVza+FNYuTXVs6OnaUJlOR7352hTpvB8M9G6YbFdNk78Fq9KZ3QML4I/jB0uFiWvXzYXUzE7
dMnQijrSp8vGam3ZBqVdQtNBM/ONtobL0aKh09K3zo5WbwxNS3G5fN2tpDfpRKPawJAWOQS18I1Q
DViFL7cX/Gre8ucj50DkSq0bLU1Ahx9wowbVjyzql8LnwnGZ4xmg/UOqpAshxH0XHjM0R39DL8DJ
XIDqrNopIO/1ChGRZbuqq9fkxafNjikadV4HpRv1FFH2U23RYh4GSy1qqwozk6Jqb3boGt6ezqtZ
2cWYs+MDsa84FkKb1vBf/YDSqTbAy65vD3NNuP8SC8xmKUCV57rfNhxY4N7Fm4ispyomUIxO0++g
ljMlnwU3R2t0UluBsMXC+Eu7ZtrKF8mnCKUk91OZnxvxXPBP0S+9uJfWbnbzQ6ZOkyA/Ms1j9R6/
qy68uzLTf5vOX2fXx2pfbdg6PfkPi5n80nadhRxVrghRhuk+USEblbaW4hkANED6QtJMHVVwj8QH
RR8PofJQDYUtYDoeaOKdjP06LMPHOgg/FlZ74Ypj02xdTDdgOkaka4l64jUKDkphR5BM89Nfsgdo
Stev2vDYj3ey/qznQB7CmdMLfiz8hOkWvRGI2Sw4QU00EQR3zzlopbtIwzOODyulOnkRbAlioMYg
fTykT3Hz1KqrhbEXDtXczLDiXRLpBWJUbUMUjfweHLhQO5AWxMORuLnNztOmgDTg5z9sIv450HP4
Yc/HwNenjVjlHyAR1vn77Y/TF6K+PotSqiTXQQY13VM8edSpwukFWWfh0xB/yp6+r9TkBG9s6Am0
zQDwagDwkT/+aIy6t4dGhaB0ByGiZs86ckCv+tgGEPyja5+JO2AiLLmODrX+q5Jey/zNUzegtZnw
SLT4IJuGGF2VAAIMV8h8REUNuEa4gSYxVG4HREmP7sYCvIbsFUUi2GxlUJZ6VuNjXn3ExmhqHGuR
Hlrg4NR3FbU/ddd6hyyAtER1XwGxA+wqXNJTKDeCmUGyZ6N/7r1tEqB5PvhW4z+1fQzujW/W/F4a
CLw3AzthzU6VhZtVFcQZFyqIS/toFpwDHocdk1V+pgqgQxU0bRgEeGrPFqpLtfsi/ACzyLq9vtdT
94sNNIvU8NNiacWRwUCffR1FsG3wX/ROPacGr0zoNlplGgOFX8IHOViVOtApYLqYrG2I6fHFUvYU
vP4+xgZRZFUxGP96cV1EEkqhc/WvZLlUnFLotsaDA203QypvFChHw5rbjIWxV1s8q1uwrICpUn9I
TLNDSQJVK9745cPtGfqSTL31m+aXSQwJSr1Hygndt2MqyRBSqXUFIXdsToZaEGj6KT91hBuG3ywp
L5J3KEm7qmU8uDV9VymQm/PSBnDg1jsymu6YDlQW06CkKLX7VIb+4u1f/H9khn9mcXY7JW2hATSH
gNRt4UjvjmtlU9nAjwEXAhXPpR10fdv+GW12ITWDpyvQ98VdLwOm2TSbUrTnVntv89YRafur6eLa
1OAfT1RIJaIHXKn0iCbqvfD0XWGgLlSp6U6CdHnLVQAI6UJR6PoznRuqwhVKgNOe/UAl8ZSW1G2I
8rgMhGN3AFpgMluBcwYwxSa6QAtTok1B8a8tczHi7EJUA7y7B44pAYVlTYDI0yj4NV21CnPqDjWH
KC000fD+LKN6F6Zia0BJEwnhuYghyp6SA0nJ2ygC24MOqSRyu4M1sZ/4exnvGxPyeCeqbXsZsmlV
Iz/QCMjRPO2PGuh0Mu1+KNo7oc09aqgQNXzoQf6SMhXYUrIOyeAmBYchfI8ACQIeWaRcL3377CaO
pYSUCuzszwIOxUrTuQ3gyaBG/Bj7BNKm7U5HhC0bJAtErDVYsYY1W0jpjWtbkmOhGVUUcBiN2ZFN
+8ErOnnakqWA8iFMqkTXmWkog3sJuMiwFiDLdINq0nKnD8U6Dx4kIcys2em6Z/m0cmplXDfiTQkl
6CH9HFsVnumDnYyfIBqSDtqacJXqUUvXEpRtH+jomalQTjx5Vcm44gUEJpvQ0URnh+MrK8d97ccW
JmIrIOXGe901kN6HQK/3IZgJEElvOGDO2TuPX2QsDVMVM1UCW4FeA04NJJJHqJE9G2qLBc/MAil0
TGFvQ/3tCCGkvKl2JQvWQaHcF9khAXh1ZPdlEJtJ7Lk69e1EgjWWgRCU6hb3IK8XQmUTwjtJkFkU
nnJhMlp5V1o1iAveXZQDnsr3DTT28qrZDhBfysMla8OrJbvLRZpFKWHgJV91iKtkC+3kwAoBYZvY
IS2eJApk873dfxCsrqUzl4POYgGE6yUJjoNTLPBWsM8eYtBbUS0MbGNfO1lv6+9FvV52sLraNL0c
eBYS0EyKK6CZUQ+HbUesla5EPQhLSDBj6Hog2kavQUAsfxs5yFXQsIV67Rr29m4aaXsQcU3mTYS0
dIATSItConA46GAxbhNe5f8gD7n8qbMTrPCs4UqPnwpbI4hYxk6jFrtQiE1TobpgGPthOisQ1Vm4
tq7k8GjdcAouDecI1LNxWWo0PECqccr2/npSaIOuI8TZpG25WuLXXckzLoea4wvrNGzHTMUnxg2k
BpsAWadP9mgyWYEPUnGfE3fh475kGWZ3wrchp6+/SG3GLo+iEdK7AKb7AxD0JRDwXQnNxKg/J5K6
hfz3Q6UOYpt4/GGM9U/etZsoRf9NAxjcK5DptHBD8vC6qg4Q/jQ7oAq0LIAWYXMnclTzC3AAXjsj
dEM1BAIKwq3EZOnvgRmrLMzWMBGyy1QyG03q1g1pnTTpbLXVj8Rjpl4Tq0Oj2sfFFCF8qZFwPKDj
G+NDAli9LgGLzA7BpNUFcd5JqSwgDQTF8V96sukD3JASIPSrLzBNzk6a8gC5PxM2EDD1zHH37EPj
EMqQpFLOvHqgCuTg43MVPonMlosegUiy1LJySxnOnckh5JvW+1FyYvlKZI2gu+dTt8TvLc3r3VI0
K+qhjeL3qCN02kM84cQz/0BBMPMMHdE7Wbf0FzAR9uj7eJHouRnx4GTQdLOwrlcCyrdlna7Di2XF
Ywe1jsEIz1iyU1Rpz1GrOO3Y2lBThHhvfDSM6lnJwofSV6ipxbptGMWG1hSiQ0h1uiFY+kXz2gTs
lXB8KAPiAgApMucGUYn7iSTl/QE1HqiX3kFg2wUW0+a7+C6AN2G6r15jzYLFOXlZKrz8VX+XKXBB
FER4YkzwuLktIQj6Qo2Z0R06K3+uH3HLaVZ36D9a4Ncau3nUf1eNGThL4O95wedrWICdiKaDNat/
Rd+LVVByPx+qGK+CECCrOKGOnPKFeb32Dvi20ur3lS5ZVlDBkFRIhD6XUDoypE3PD9MxNBTdmiCU
tOWurGSOAaENRZfsnnqWF3lu13g7NYOmLh51PFVXeGTaHg0+Seyjw73AOJivP2EA6f0Jo3MYbliM
Rl23eNFVGa4V4A8C7qcWi0PAO72NN+LlBqeTpYfklbLUt1FnKRdhnVcWaMKd86E+tTR5gsK32RL/
vg/EQkK/NNQscUiZGgKciVoPi15w/DIYXMRHFoMPDaKmfft8L401yxcIT7xCKvzo3DUfcfnuj8NB
0eBNAzrO7YH+OjnzZZslCElOtAAu09G58h8ruOl4yh2+x/X6YhVKpDADwDE7rfrwhx0r4ofaUI4i
JjalAFkPkJNuxvXtX6RPG/rWjTW7j3PSyFXRxtGZ83elSncGXv8Dh2EIREKTdqNS9DeQpFYS5Okn
61jNN9WUbZMRsntEtG8hpYc8f5KZfpADss+aaCU0oNN86H3oFtTgncr/kaK/JBU7BfLwtboveO7q
IOYzIm86dFesqAdFVC+PLc8n+8Fj4qsg+Y/uIMibl5a/gxwMExBg9aZ2AMVxoMjg1iN8HhlYt+nW
l/leTeqDUdwbXb6ScGfUEK6H7v27mDhvDSRGcCONUrUnAbO1KPjMRGxAGbgFc1hAv5tHT0zw320L
pZA+DSkYbREuHqKFLi2ip54tKoItTPsczqxLtO55jTgzudXLAlbc+kPi/q+0RRRbI71bbkaoC/fY
PILWWj4gNUZGlHov8D2nrHW4sUW9JbfyDE6M8G0YWYaH/FA9adzoVk3F35sefJNEdiRot0u9b5Pq
pafVfUTlJ9FAhH1Ma4fR8CgZqIykhQqj7tGsYPeQ+tgnIKcp8SFH4VxCnYmVsZXV57J+Vujb7Z28
FLq//n5xPQRBoAPcjFOsn/Kd2OPEnIpn6uZ4BEsmrcCDx/3kDHYHH4etYsufeGT9Bwyl6cDcOFDK
7AbBjisgu4afIQewBqvvqActYl6vNLDUGImeozLWoLQd2pKSmlTWBuR49ZGxTQh1i/IzVsZdWNe7
SjtBrG11e46uPccuA/hceJpGyKz06cf9CwIlI1c5B25hQy3VrlFGNes7AsjQj9vDzi/uWdRTZtcG
1TAjYYpYLo351pDQtQWp9vYQV3c2hcWdQXTFoPossGb6KBnt9GEkg6yprppZ/puWsfvfjTILlgWi
SsAIRokagGFZY4WdaiXD6+1RlKv30Z+PMcj3JMQrK8RkivcrBNqtqEJVSUUFqWPc8TxOnKCMkBkT
N0XlmMn9QZL52kOcVnJqZ6AqhNqjT4adMUi7moo18fBkOGT+sKYVdOAHOPgY8CrKh484oAs36cIy
GLP3j8f0xCAj7jcZBGIGowGmM0iGLXmZXn3ZXUzQLB8HrF+XumkYIwIr1SutyUtJKWGVSdFugPfT
woJM/99fZ/pivNmZ7pNOa2pNlCcNYA6hKKsUF0WQCrOgfC2Qc2XSSkELLhXwoYRJCqpWa83vcCt9
RsNaruFEkAaPQ5OtOiFgI1rZfUCdQV1qc189aBe/c/r7RQiUWTBQwpCf+TRfFaBeg5qwkHheXWGU
pijlXAOvdTZEUysB46KlR6NNTYHeS1DX50gqF6b8eqZ0Mc4sZsSSmgdyQIF3sns7+6HD3OFBdyZX
NUgXOb6dbbUXODFbt1f66sm7GHX6+8UE9jm8Vboxpsd8PA36SzTk67Fr101yd3ucqwt1Mc4s48wS
r8+8YcQJL4NT44Ox6v2X6zQLiG0cN6IoDO3YF7KZQp8yNQ7Q93i4/R1L8zULiFkF76uEJfQoVduQ
peAbHyB1tybGwnwt7Lo55FNLPSgbRpJ2FDh0NAHzcPyMvc69/TVXr+4/q8Jn0UsZhJQRA4BwvcLr
Ndt4cj+ZUaFNKO3iOAFwFxdkXji3R12YwzmeNOd4PA5xRI+F8aBVv3IYECXxY9QpCy8qbYpSf0Wx
i8+bRbGYylEucsDm6hpcDG+f4W1apBtfe+NkIqbuGXTrZFYfIkB4K0ls1fBN0IcWpeQOr4ExTj57
P33nLIZocp+B6NAXMOzLs99lq6OFmFtUFygiIy40n9A/e+78xEEd/eBBTqFGVu7pqIYWUurUTeEO
8LfrdNnR4UxQSL47QKKrYdEDU/V7aC3Y/90kz8IWSco47UVKjzK7l6RylaE91BvlIfcWoIBLO3UW
t2BCiAtAbuhRCUd0QuSdh8qYrBQL8XE6vrfWchaoZKWToqgO6bGCcrGeDBbsWPCapPASA/yZCDgB
jQv79Br3hZGL/TMLWl4cGQkZuHbMqse8gbg+Ck8hdRrJ2/L0LPrntmu3k3fa7aVb+tRZJItUELfD
sqZHPSZWzA0LPTcnoa+QP7A1yG/mUrS5PeLSiZxFtTioWSH7nnZswGuKFHjahHw9lAfSjc+3R7qa
yPx7SvW5zG+oovOvhCU9Rtkp4j9F2MOyydiQYhuhsXN7rNtfpZNZdNOkrPcCDzdqXFKnkCi8j3i5
gnHVSx6pC7FmaSzl+z2aQ9anrQLcCxWkTWt4mdMBXuZZeRdAUvj2Z12TSbrYlvqcgYcKf6KGKubQ
V4id08ERsNSDYK0VdIFFxmOc3ys9nMlAMOnwhL09+u3j/pfiRpMJX4054koOxzyQAY95WZ6bQF3I
S5b2ySyq9HnAkSLgjhghdpEpEWonyaat4emiC6dS+Or2V91OT1By/b58NfrM6LTjImQsN43upSyf
bg+wNG2zUDJGhpFmbTWFL2FLqeYa2PVa2S9s+aVpm4UOA+6rSBxAUhgL1eq6R2pIkBIbrELhZlYv
QTKWPmoWNqooH/og7uC2WEG1CBDswUCLU1/aCwtxWJ/3tVDAqdBXw16rU7yAOt9pAhmwZCiRK9Wx
UxU3KyBnAdxFRJfy44VPnGtodPqoNHWdIxbjXVfiXDdxsYrin7d3x+IXzsJHCFPO2vAxDPhaVtL7
VoLMK5DRzxjIqksVZB7qHeN3olgoIl3DtF4Gky+YycUDQJZ7CEoTfcJboy0FWNgJAg0nD47j54ll
AsMkyUK3DHSa5GmJn38NpvVt8FmS0ngsTNIC5bnJvar3gC6aHKzs/KcPKzVHpTZRIMOyNOzCYf+q
GV18csolUUjGdBbbJzVWYdZprG+v5+28Wv96612MkPvjGBUcb0ave6/kFP2/wvbLtyIGyqEK1ga4
LDoEWW8Pes1/6ttszmJMIxe6nEcIzdNSlmfRnTlbUX0LvV0LlDjHeGliq0529CmOzA5ygaBRLITt
26mL/rXbLj68IBKYcBoSiRheyQyGgBSV1lY6hzqHoakOEMrC/l0IeF9zcjHgMEYqeDcBPbLg0MMp
uJGJZQShKwrU4nn4enuKFz5vXsTOCxDfC3DljiUpTYgmW2UOABpchMvseej9HUhiCzvpGvfvclHn
FeyORX436IgMNYetazfYrDn00iQsCYkHiL6FQW2OVWkptANHQzL/h7QvW44U16L9IiLEJOAVyDnT
6fRsvxBlu8w8iBl9/V3UveeYwpxU3O6XfnFH7ZSQtra21qCRZOUX77z/iBgoG21pc6hDSumhCLs1
RNt1wRdfElX/6wfOUleKx4+oNHsUAnHxTJRXmFbCsjg9Qe4AsrPDKQ7UtSKzVQHMqRQS+JNGq0C+
TyBqbBcR5LTDfEXzz049pNpbPwCKS2EYbJFTl0N908ff2oNXW8DjflK4UvYl3DqtZOTNltu2xGNK
l8r1GtqDTtRkj2nnrTpGN1IfvxD0rjJNWcWUwnMdf7BUUG7D0FH13uVAKsTsdxJUjgkPu7Fl10OE
mAV3ammupKLd1v2Wsl1CyU3ScOgBMjgTS44lD9uBRevGCJEaj1lVQFtZh/sscSy8Z5kWQCQtWNGw
btcazETX3ISDvIGp5rmByDozzJe+5Z1byT1ygqaXuBNGuG82g+QarDKdKCXhOmfB4JQJzPsqqBQm
CYogzvHVY56+tzC0rOFqp8fAsl5f34LMOG/lw7sXMNUWB/ooc4rvCom/X9cjCOrkeT9eG6K+hw0f
rqVaui2yr5SDzkp+K53gRF0eCWT+ZahBKeSP8OskL7R6oLHAD/uzkt3r3m3aCtBES24bWPbfAWZH
V9wMqdXnCFC7vHEqaWUGf8SoRqyXCnvNeM1Nx7+VV2RruFj216dRNLyxbJkML4E9hAaBoP5s0swt
Bxh+8lAQ4n8czt8jnNXEUNTrzDZCjPE4kRVXdfut5QDucIy4DZtcMKMSQTIRDWt2gsksT4k6TmoB
/1wdw6rD+383cWOGn0yc5NHMg3Rhf1ZTQHKshxxqxtcj/I9a7r/zNid3WRzP3ZoR9LDoanfNBoa6
a22tbSWYhF2PtFybfgea3W97brXMGD9QaLxAEjTKvizhS4BonVPl7wmzMoWmhofRFC+WbLtJa/ew
GANUE3JyO5ZgPQBB/3gPYwlBX0m0/qj6d2ReEAktM0TunGzX6Wu9cerdqPZWuYQ9ELd0xI+ZggU4
Z3iZcOKU4nFfZSUE5czKiYbL9Y/2R1L6ZyPr+6vNtm7dslyHH2F3NgDe9Zp2S7utVr+xBnpANOyf
ktzE+3ukuVXg32ncQK7/Yx0agIWThTitQunYFU9SsG/NX9Xw6eUSzEbPnfaLdvCHMLJTFB87OHxw
NTspgGyxkm+DAe4DKpDZBCIQisgmbWkhygTwGoOaRAOi++8v5UP+1GBjsjWStzI6m9a5x03i+rwt
bqtpkNnOpQDdpbqO5ZBoILvAI0Duz6WW3lUZXEwBJu69PwLatS66fi6+s08jz665+E6ql4/DSxqQ
jE9BtbO0T9CuwY/bjEaApvKk44SHRzv2ROkSOFnjU+ECM9yLedCLL9rfv+aHXlVngBOkUH/cFjFU
YgIXCrQwF7dHwX0ACet9aYMC9P8PRhvftKdxZ9kmqlpDa8dEYJXk4MNMuvMEW2PxE1uKBYVPuHMp
2rw48Js2sAbf0M8KvLihp+soUH5PCwP6NATEJkCaI0U5lZSsWkn0nr44r9Pgs32JehDnfebpZ64C
svBWqJIjtw9xB1g5dI5lYBgg8m4H8CbnyYUZEDRUSviQQva6FQq3aEt5yJAhDQQfCktX/phUTo4p
s8pkrQ0gspXA27HIlJtArb6MIb2Jq6Gzh66irly0/CgbwKKYw9Cu4YiuuByvmNAfCaG/HIBE1nG9
smE4hJ7Mq+5f2mhDvb3cnirvlGq/GP3N5QODgUgNBEwW3bD8oeStrUi/NBAv47CF4vy7Ts4VPSYM
HAK4TDO+Ipb8C3LQXl6tclm5S3jnBGr6QtoGQCmtPAxVs+kH5UGvc3TtwucyubX01za/IeRds9qH
ZEjcPtYdnJHA5RbHKr5grE5QpPtW+gT1CDIL0MEHm4ia8iplr0X4UdF+nfiJU5eSTbTYYRBHzoo3
1T8XMVC9EKTwQx11d/0Q4lEmjaGsDwwvKXBBIy9UeZJyxY6SyuUd9mz7VYKrkgE8mwABhb1ihQZo
I8Dagguh5Xul3KdwrKCB3aYKgMzPAezQjQaaqWigydJblP+yDFREKi4VsHJnDbozHVhI0bsEHoIX
pbjSQDy+xesQfnl+26nQGciOWfalesAN44cGw33AQZSKQsfE/YE2vR2p+Srm0O5WahtP7ITCzC/7
8IbbCvDhyqArP4SodQho5kptBftu6Q4NgKkK+7Axh8+Vz6qqHhIImgxnNVgxhjQaACiFNxz02jxX
kMWXbtAGhWWIRnWDGPO6nKkmsNgEsfq1t+l37X0D1QU7W6cb6ForH/FtDVGT4BL97iBfJ6ools6p
afBx1012VWQ1cMCqEbxdw3mr0dfFg2xH7uiW3gOV1OCtvb+J1yIY72INNY07Sy0lbWrDbxAX5xRf
+9v6rD7jIXGUsKmB0IL+xOD2mQv3nr0QujzWZ/NywwDoRMVDFrbmvH+gFIHecxWeZ6BFPZFV5rYA
l3+wnXLEzXkr1OYdkTrXws3KRaPoeDcknCJpgL6l5a9QxnNC2VrHw2dAD42GB8hsrSUvgnU1FoPX
4s6KRatpqqADCAjD7N1R6kqGlxwcUvoVCBAbCRxbUT2ymKInEztbTE0nl03IMbGjWckY0V91cL1B
MeZABOWXJjSOWLo6T7/kbBUpjeaBa0XoWekMmw2tnRIQabuzJewJLyaEydBmNz94jVSDYWJo7Zpe
9PtmpTjRB3OAKkRVue8wqfGrfIqFAgeLBcB0iLNCkjatCV91DJFHj02T2x6B5rq0sZDQlf6Bh4Dn
0mFlytwRLJ/FzABqAUh1OgqPOWCP8o7okjzQsyFDyN/uAblxILeyUu+8FkROp38CDMoxXgdRL3qJ
1QpOw3fk2VxneRJipyj6OQruAOfbGWCbFNqJoVVl0nORoCPfvuka6HDoiQeoRAQjX9ywk/izKe+V
CGBwtBhxW/U2UGjeF4cO3kn1SSgjtriqJpFmBTxvO26FTYvU/xJGuNIZ63AVPpLIbp1uPbjlqkeP
OnXFmvKLZ84k8Kx+lyNDtYasA30nggEKbpFRcK5hoAbOj5vk1E58Ue9kqf8/+ahzuyYk4iKkaO6d
W/bCQrhp9vDHJDjxE9QMxHJkGMEWVNCSEqxhdVagm6Wp5n6DL5nSlwQaBQ3UbMJE+MogCjPP8CRX
w4D3FPePUVSQ7Xtkoi2HN3qt22MFA18AIxIbIYz/7o8M//0V5yWxF3WgZJeIO2qh5WhEbdLNSKsE
WV5/FF93FrPtJNwsvRseXAhyFbNpBY/cvIuBf2QMCs93gv0nGtYsqzcKPAHgezWcvZO8Vl1/T4+9
49njLHZbEYV7sacyXZizbNOCQOxD1wxK33vDRt26Cc6ksNU3CikPtpZ2/B6V/78c4SzDdCWRPTVE
zLGPU++YE17CDZQTbfjXCh3aRDtvlmTAE/dCnmA6o525l7f/t/kmJr4uYjCmEznLKZb0nziZ+chx
d4hwUWFxusp1CogCh8BS4tKhO7Tw2o3U5+tTuvgoNIk+93eiutwSyUBGSxObOPCT3CZQ+3gPD+Gd
7KoYtbeVTug/kxSJ3ARe6sEX/ITF6ud7e8z9X7wkSYnCcWBavLTV+lHut9fHuIiHnY5x3DiTYt3X
SJWSBmNsX/QX1rvNJlortxBQRX2FgvnY3IKd4Sp3aS1YsH9eOa5kmj+wwknkAsKDWjjObm8VaNFl
wOYBnX4g40vCF9gEGG9ut2U7WnQ6aRu6HHRPYHFsib5pafdQ+vJFqSA3H2awZW+0Q5Yqu44xJ60V
Dz0NS4A9WlzzsDs1NB00Qf3PC93k9+q0bqQu8enZz+RV3xQg6u1ja3CkLrLl0TOK3VFIxwi+z+I5
MIk6S5DgPQW+HjawUYe5Q0fxHwU5uT3grRkF8OACLwEHopUg6uK6m0SdpcteI0XvKdFYGd2ZpmRX
6bPP1DVr74iRH8bXN5mhF1YDj1LrK4sDSpEGnatAl1jwSxZvHJNfMkuljdq1zGsynEcDTh8Z0PP6
VADmGQQQ39EURx+A4GhPYMg7UpLZGvcbIEpTwYQsHlOTXzFLrkQOWOaVMX4Fv0cpCe0Yw4kUsI8T
RTRg0dTPUmtAqe5zvR5wAIMU/SmvIU+0L94/ekd2MqgNxLawZBSFnGVZXa70BLLsGJ38O8BtpzHD
lRrepQO6I/qdldHtAA0J5Hv4kPlOHTYPA9zYSNcJxv5HcOpHSvjvNNM5bNFKKIObdzWctfYRdrqu
CYu5RhqghI4d3StATRYaL/et8p51NUiyEOk6QO2/jG/a5isIfNsybrLm3ED9P2nOMvR+VPLSdsaN
2f22hvfSBx8tNtZJeSd7r8nwKElopllkF0JZvSK3dIhsD4/YVdbZjMD/VzuH8o2e3xbDi288QqrM
pvWGSAciqQcywMuNvpvQ3POyAjLepouJocNn2Ha2BptK2H1nUMT+KtkTBSux9uGDp20AiaybXca3
LL3kgA8GcHHrlQepFeD0FxutxmQuZ3Wq0SpNRmQkjsDvXOLXjzpEZJsEjkj5rdW+Q8FgV3gAQqFA
kNNV131q8tFI90nzen0HL0mKQ1L1P3mTktkJ05ZeVWp4vD+nYHakvb5u1AE9zZjavVklrgHbTahI
rRI0nB2zGH710SmEsktV7CwT8PHoc3SFa2X4KRECe6X7yLiXE3gY69IuxVMmcq8JHIbB4MrOdgbT
bls0ta6PYfGUnHSt/7SeJrm/DyKS+rGkAb4lnbkLi65TuJfAz4bNk2mDf3iI9i0UFVJB4KWdOY07
SwYAw/PBKnXELeFgiSZ11gk+z/gvzLfcNMJs7yc5JMQTH9afKclXQVzYER32Mn3uIgh1kZ0GsQbB
XI7f+0rEObqH0bbIqYy5rFaj2B3bmG691zfamqAQVwTbYPz514LNdkHEcDVLAkOD5KvkEPbZkwRy
aBxAFPVQlWTLA+B7DOF1f+nUmszqnDMK2z6/7kqq3eom34Qlg/JZLr3rtQcebHEA5fp3qQ3ugA48
pxI6hXkZ4zQFgKgSKeUIvu8ca6LrxdDJqooJSMGaI3jwof0m14JNr+wTGQxmQgRnpSwa/OzI1nzW
tb2vaYAb9tCWTdwaz6nueH4RV9n6rmIIlpRojPPTuQnSykzRB2DwK9WYAw8AiIdpu2rka4byHvwk
QcRFPKc1stXg0wuPirlIlKbRUJGMaGywj4s4Wtfv8h0ExP+fABFq5l3iBEd24P+g/TANPJvcRucc
pqW9dquFO7n/GsL35p8VXdMgswlV1LDVAg1btFRhAGrlRwnm5olWOzr14Zda7gPgpmjFdl7sHaSy
KJDKdUjuKe4/yRWTaZ7lv4h0kdxAuAjXdm9jreE34VAov7Id9LldYR00JoMfyWISbZYLfb8Bu0HF
ru3U16aBHyNVHTMBCkceXFwwdnp2Y2T579hgWxWSfNfHuriI4d8K2TELXiV/ZMkmR4xZ6nrDksI4
q2bqtlG8lWS+gtGBo/i+a2X5JZG+rkdcfDCxvkPO2W/UqzneqVrtNvfxCJwXhzqAq3VFt3kSEYwa
ZX5SkyOxzE3RQIZ3SDdRVK7rKEHZzx0JeD0zhySfLpLIXTz2Jj9slrV1pR68lKTGmfWQrlOZqweN
oNZcPBgmIcZTajLdVpT60LiX+rOHqmSwVCfHyJosWgM9mIQ3TH1Kgt31+R4vTT+W1yTkmDcnITuo
NoEFh5BBs0/5i9nsm1rgsrV0T5l+0XFiJyEy04D7elobZ4P1h4bg9c2XNp0+HKkqom0tdkemsWZ3
xA7vuRn80bXbAq6JMq5dgPDfEqLWTsHKfcdg7Ekl1yz5JgbCspd7Nzah8BsWm0TWfg2oOMH+A+vE
KO810h2o7q2kJt5en/NFVMn0V87yZQQdUNNMMOkafSlK9pi2aPKrrbYBE4XZ3IcCSB3f8b5b6wV/
kb1Tb0HKqz5H6ifrvyIVZZf0SlRlj437PuCqryeGDSKOINONGfXa2phlXOh9VrFlDdotbVTbH3CO
QLiRgKvVKeSkN4KVuNignM7KLK/qAdd9DYiK22RHv6KHfufvDYcdu3X5K9lC6FPcURj307UBznJr
YLZhJgU4t9ri4g/pTqqe45h8GbEHx6BiD5SLpNzng7fGoHdW2wnm9/res+Y3S3Po4QjeYX5VGjg6
CCYExg5Jmf3LMLPElQR+RKmRGWfQZDZyZTgwiIfaoqjguZ68IHf39zY3oR5K5cGH42IEgbs6cGTL
tJViE8J2nKIvwh76WCRmtDyDeN2WFdDRFH22QuFyHlll0xjnIH5ru7XceoDAiAQYREFm65LqrV+R
2EOPLf0tGx+5Zzm0f7qeEpYn73sgs5XIIOwGKo5K4QV/p0YpYMTyLiwdLl80qTmWNNzVXOTyvJyX
/xtzDlZVoC8mcZPScx6kriVZG11WdzSCnhs459eHJ5jCuSNBmg2RNGitcU6zjyh8SJvnQHSlH0+R
n3v5ezSz5QcFBS03FZwyFZcg5Ve7cS1StBKNYnZWUpnpXiGjvo65ASLBWyUzh6UitrPos4wDnRyX
tKgt9Np0fBZQO6q83qiRdwqwGPCOYl//LIviK4Dj/Gf/0HHEk1iaWXipamLSyAVP39FtAW+l8JQz
W3/W2lX+Npwit95Kb9YmWwHEvG0CdGqcgdgREjL8OYWQFdHgZxu6S00l0uoAD0bEX8kGYDNMxSU0
cDwzj5zOAM3CiNmTnpQu7j9OCzlqaHjuTLMsbQJLO1sC79c2WSDosy83WyYzNUsCMucyAfkaXUBA
09PmZkife/MCSNG6UnvoLfVxssJpsiZIdUnhw8sges4YXiv8Lt4HNAP3uBHkddFczXIGxLejRs87
KEAR8xDE8MAG8WqwuCs1ApMNQSRjBBJMlgnUeYOOZBo9J3gGbVO3y44NqvI0ywQF8CIkYrIg5+r/
qh+p1LCwIOHq9pnC0425+XEAPGoU+haBswQpY+4EkNRW2rTQXD4rBltxsIj8Jllf32HjsviRlUzg
oimkK7HPZhssNHpJkWu8XAcxPMtoBr52YuvdW1lkEBMbbqgfCFbFchk1CTl+zMnH8kOSxFqbjM+g
dF8+6Fu4ZDj6JoXUHeaxgNNyJdgcfzAN10Y527XcD6M8rBESuhfKvj6OngeKnRzNTbxlYEG0uCKj
cf7RrMNT+xw6/M8rd/0bW8Z0PTx3h26+vT7xiwfqZBZm+1XymDlUgYxHyhRaH1F9Y7Rffczd2jOh
NCg90jhZB16/uR518YSYRJ1tSaPijd5EA+oR67HnELhN79N/4vWL1fTfNfUHSTX5wInfka4fZ7tS
LpJ5qYbnZhDoDIwf7MoHnVOfAy9o0rAAlA/mleC3yW4Td8DBfgZ9Mgrfi3b9Yo9jMqLZ2e0rWk1V
hhFpm3KXuPKz5Rin6EbBaoXA7vVPtPh8P52+2Sk+mi8NdY9gTb5R9AZkwl2aaMhpmVubL1X64lV3
LQO8u08F41zMN5Nhjn+ffLicehl8TBHZwkNyZYLT2QgacaLNP+c3t4o15NoYoh8gWQMh1ww9I4C8
f3vkmTcMcpV4F44Cx+SZPaDTWgb7rrtnqWD9LB4Yk5HOclCTdZpcjTkI2GIHtJGth1OZw9bHV9vd
9e8pmtRZ7hmUIA+yCGgEXqAl08G+qBB1wUSjmeWSsiYQrcywqyV47wDVsS60FwnAc4iKC1bIcpkx
mbhZArGapFPqcW+XbnkchjfY1W0h7PGovlurUrdVQHXITfcpxjwtZy6AsiHdRmF8ONsVPI5VJdRk
VOgygJaGPWLgCWSsr38sUZTZDki1gact74ezAVar3vZgA7RuCI+Wfxdmdurqg4mH0AqDgXEAvHkU
YDXgIir4VssL73vGZmvcL1I/NfoKcGfgROFX7abk6fowlrPwd4TZ0uZwo/YDBWAUq5XhhVc75aik
qQdORiFhH+WCnbRcfKEb9581MFvnKWSB6zJpAZbcdE9j8VXvx5Pad6K9mME4ruSfR8x3sNlKl+W6
NWEYgKXQwJsINkBKHEPXHAymUnL8AumiNlZDKMIwCr7aXG4yVtWh75Ua8Cn2qaVP4D0JlsVysvjv
uMxZt8Xy8UgPCVRgJON90t0U1IOi0jvUov5lnNmZGeIdGv4pCT93VuLG+bNX9HuFnj1NhPYRzdgs
M2T9wCUrA/ajyRunQXO05C/X17kowvj3ybmY6HVgFDHQwbICJJEFW9lWhMoVbKX505heNrnqt8AG
pj4IXJHbl7BhSFu37E6ZKsIHicYzywxMzxiJA+yjCq6V4Hd6sCX4dzM2ywwtrRnMbjLgcSDTaf5O
hah4QaI2Z6kApqSlqoU5Pnr61Xa3VQxrqu7r+iAW0SDWd76Zvy5pvafmA8FH0TYQTy7gtGAPsR2t
4415z3al3ZSr4k1s5P0/KsD/btH5ExMkHcqWqV108fvmVx4CfV7Bn1Lt7VLRHBRMj4YRP5tR75im
YZeDaOcK5nauvFihr9+bHk6nEtoTeOBR8XQFxt+/OwPnSoueHNTVQJFfs+G2CU+BJ9kWWMDXP6Fo
KLPcQOHLzdQI2Kh2CNCshCOWLruZ/4/avN8LxZoliLzyVXSpsNybP2CzAhRHhAMA9vpoBKl7brld
q1WrwXqXngn04nLI44fcgWI9uL2d4MYsijTLELRLEmheIuPl2oMH9ZamhYUB3PjgcyYY0+IXsgyU
lCYguwDV/p1bm8RvlRpSxWdruEnAbdEAJat7IRZpMb9OwszyhRfgSlV6JLrAoOuivqAJsEuwj+/y
TexYuMoBqe87wV4XlSyLqXYSd1ZFGFmNB5sQRVgwGlpBnFgvJODG+l1Y/GotYMxAmZXaA+mfDV66
bfEoawfoCvyTs/j7V8yLitJnctZJBiYZtukm9IGZhF+S9DZ84//d9zSVv78nkH1K5wP/cabyPpcb
l/BnPVIFQbTxc/0oziYDmu3rqIr03OOMnqnXrbpeN+CzYzCXV9AT6uCT5Em0wEsLfeWNpW4k2fSc
NGH3FQ12LPZd6lmHqmvxyPQ5wBE9slqH+Bk4rJobYYXXzbNkWThQMlhiMrsNPvRGdQrjqKYfJM5A
0slcRd6nxo0u/+6lzOFR/cvCozGlpqtwk9h6Xp5MVQIreLDuYCkHaCTcIho5VW1Se5Hjp3pqW4Ru
/0GCmEzLLA95JuTo0FyDLY7xYUb0UZZM+Bsbqzx8uB5osTieBBp39aQiCmhOY02towvrTOBaylMP
RGdjwHg2j/ZDrLtt2rsJXJeuhxUkC3OWluLW6hmUu3BvYuc+vjD5BtTw6yE0YzH3TcY2y0hVqORK
0CBVVJJ3k6njajKrfUnrg9l4to7neJ1b6xpXnkQO7CQz7ou4cvCA+Q5BVkfXAJrdw17BbWGObvrZ
usWrZlVImxaG6FEdO34PZBuXy22JFQgdsJMfZgfTt76Mrjh2TbxnlWrH6nDyQChQq+yJ9KAZKmQ1
KLjnsMesbY8FRBW82t/JifxQ6HhUNEEVjsGriIOtHD7Go4MoyPNe3h0GqVizuoO8GQoYKXL6bLgo
xa0SbWS2G8IPMqh26/2SS2wk2rmB5G8bD0ocMBQesNY99NFXPngaeGu39UjZ6YrvaAn4TXp6l0N8
uOvSozJwR0l1GCb226oCP0iKXY9DnSDDFTo1u5XlgSIxcDTLA+s9kvFkA7M7WN+VoXVJJWvtRZod
Dq8gNbiGJR9yYqyHGBaLqvSopS3yVC49d5JpN34Ja9p6l+rBOqniR6NLLlkJswQNBsBF88yNckU9
aQs1LRC+GjDbO3/XmgdVjZHgfUCR1UONM7pWa/hbwSAYqqQQErLh0QPrAHJikCnpy9oJYW8V18Fa
lV6qSt1ESrol8X1fhntOLLtK/FXZwR29C6EtkLtVBC1c0DHaHq56uvo8RMa6tm5T5Y5A5CArf9Mm
cKMosNUitLFzNpBdtlXJ2sqZ4eSp5kJsYaVIW85qO+IXDwtc6rNbHbpdZaBujQTXjZB0x7RLXzTS
O4FC9sXQqnYHh2eTpLamtCvux7sK4gE9XHszMBf7Cm42p6SCEmq+4oW0HbMQJ8ewfqtg8wfFhATy
XbJ0jM3AxSseB6AjvWg+WKWPUbHXjFu4G8j8QP1L6J8k8sEyZR95uzSONlrwUXSVHfrwQOMPSbIt
JIy++Y0bn93UT0UFCM3BNwGUTHQXlmLcu4/0fe35eIJ6tchHW63ADLFDdGupctGHlxjqBkBzalD3
ylZhcarCp3C444pD1JuAvWh8b+a/B2s15GtJ61d9/wnrlA1kWE+GdQBEwZXyat17q8zamFoHOdF4
o/T7tlyF3as+fEDZF7rML8i3rPrFWX7kAcpA9bGBxVmr3GbJpfI2xNgRSAjxWrFZ/BxW57iDg7X2
0Op8nQLtXZuwU8+13RDBH7iTAfW6M7X8TtNDmybvqg6rDim2w7JBhyBxzepTAkhKiZ866VyAIyTB
pSJCgeOxwtbah74DqFxNtl3wqMC4pcYzYm5K676APUFfrhLpwv3ghUF9Al/RZy0q8Hvg8kkFz7n0
yetrUAzyVV5DXi4xHd7cxeRFjvV91nluPnA3VFcp/h+QOxUVrOze9cpL7eOdqk1XtFAcCRbN2YHr
9A3iCw7D62oThGgTdXYQvPjJxRh2qlc4QOBuipitOpm/tsGFDfcQfscizc4DlU8JeYugxjbo0YPi
GZ8hBKAjrbKDCmYrnbbqy8ENkYZM83dL2gPERNzUMuEU9GqpNzTNLhDGhzkN0GpdD5PhYhvrWKOG
Ci63dFfL4MhnuqtTdHo09L75plZVW4PBmY/WdNC91wP6xWHhkshyqfoFA2xggqGvH1srPRtGz0dz
i3d9N2/gvBeztYencC/LcSLqrlExN0zLrTfUKzXI4UkECb4ydJhubDjkihtVXvcw+yjS0h5MKFRm
3f1gxLsoQg2Hy5Cr9/IGStR71n0N8VGK3ynMXftWfgsa6MJk5bHRkq0nR/sGmadkyq5l0cmL1Ds5
6C6JsuFgPSnyp6creBJFyk26u8pCVk2M1wpSnBx212EWXnLtNHB5V2b+2+DpK6PybipJuW1i/Ti0
23bQLwaBwSD8bAuwfNpwJeeh0zP+QSpoxBSXgCfZqNG3yZKnCgZ0SS7hCVo9epQ7EUUCLsINYwYk
GyElWIoEGJdu0MBCA/xCTV02ZW1WJyRaZtBSVqJL+ERgZLilDow/18UBfhsfbAdKx956lQU190KR
8FfMWZEwDIpa1uCXXWhebyEZ6A4wVzXCp+t1wkKV8FeUWZUQm2ab9LjTnCv5QfY2hpxs9dLHC40g
zlIz4K9As5tLYka4WoJkcykr4+xDUB4lrd1AoqNooOrXPQccgEVgB7NI2yqilqtoLmfXl05Robdg
+OY5hzQHsuhKY68eq1fX53IJ/D4doz57v4+DQmniseFBE7f6KnbpKroHD1dx1EtwR7d+YAcCisPC
BeKviLMuaNzWLJbqxDwXvLe5dvQKbkd6t/EKKM3QjVcK9F0W7oF/xZtdiwKlaJuMYbnUYL7XBoST
+OX6JCo/HilxeZYVZdQ403VN+0FCl8xaIR6e8pH3i1i5xZEC88+sOA+l4dbZC+zTYcZsPsiQHpK1
ZNdIisuqBjAZSJir6SOFzoyX4l4Ygwhm/a709ndc+YIbyo97+OxHzm4ooaoSEpM2uhCVuJywY849
R6N0n+nh3kSBcH1Sfkz7LNy4vif3lFAJCkZrvBNTlFYG2DlWIsg2yo+r0CzELN1IFWDniop+utmC
X1WRd0l9kQoOqhXHkVrsFavc81IB4Q2Pc2GTuqRTT40BU496sAM428mZuUlC+S5t3kN8tfYkhQ28
jHAy+rCQyionRMnJ+HtrbQoKuU7/6/oc/UzSsxHMUlmvtVIx+FV0MU/NCgo1q+ycbtQ7zUWDeJes
io21i9+vx/yRPWchZ0mNABKp8g4bvuyzVYRDu0nAFYd4XqGsr0f6gzb4q1UwCzVPYVHNs67FEtA2
9Q7V/zYB3STYku3/vyjk35HmzHdNlpQ4HJ9uUOU3T/yYuLlTHDTIF5Q3ZI02ndBUWfTp5lR3HQ5s
fcCwnaLdAALE0VqzTZZvqYt9DVUIfoJqFt533kXSMD9x7LOxzvKZVdVQ7TIBX9F0gtsZsT0Zjy+m
f4LCwSbv1wYuWIX/roZAZifBa6+mYJg/a6WCm+07GaD2mCRv6BMRt5DzFYsE/Ykf59bs5836Q70v
R37glcC5gMClQ2hajgP4J26ury1BdvmjlDfJLp0USmXT4oNHBE0B3Mei/E4QYXmjQLZbNxRLMec+
IVwKoKnJmwFAb/1VzssPw9chDMfWclaNtBNyWzSW5gwBZSs0+d4Vxu955r+3RXlTsOEy1AbMmb36
2OvxVqFfVPmMUjhCetxtycX02bqR9Ley8tDDyhMXQpYXakqXAUB6hZgrD2V/UFW3YO8cE1BwK+mR
4WoX895lAV6t65EGaKSJk3HP7ZKxPlelX0YVnT35mce/r8/Gj0P7z1f9nozZoutpafGwgARTTT+C
VDpJCvkkJFhHlr4janqQDZHz2fIX/o44W0chlby+pwqmv4IOXnUbZQIgyvJC/Q4w/oDJEiqNRGPG
0IYgKnGIKf42/PtApJklijH+fRKjbwEJSTIkCakkdwHkK+E7tYWzgX396/ys4mafZ1zLkzgdADVl
qnTDpW7swrK1S7Hrbvx9JaHAWuv7ci82Uf0JCZjFnJ1dkaaEWarhA6mJQ/cwAM9PkgNHv5W5lbhT
CzPu/6iyvj/Y7ORK0JxTvAgBU6TclQQdsDd5Da0HJ/f/D2nXtdy6jmy/iFUECDC8MilaspztF5Yj
M8Gcvv4u7lsz1uHWiHXvPJ6zqwyRBLob3StsJpHT0VIs6IAI9Dwcr3KATXD8zFxEhi5tzFlWC/RB
ZWHbFMegMtAy+2jbeEOHIN2kgX7bGfomoN6NzLz7oI5eQ4+5LTqzoFrXO8XTN2WTbLpagwssZLMN
zzXCwfXQGyx7KCV50dqAsyyHX5iXCJPL7x2QZigHIYPYo6ENbn5ltVA8YJV011adk0VoxZBqH0WS
pXmJDQyNLcOaeBxzV8nUp9KAWn6cLjRqlcuF17+/xBxmWCQF8+ogZUeqQNGD9Ls2BjQvb247Hc27
4qWhJR4YVwlV3Pj8VjQoe+Nj3cdQaPoWtQxsa7GONc+leEW5/i7aO0U6dbiyc7g868Obwm9hdWJB
wvyH6sIcUmQuPfhQabPK0u7AygkMYog3pZbfU0FvSwk6tyOK6evn6mIK0DTIvymweFT++AifHash
H1gH2Qz/ZIw57BPUJ6WHfj8drQGep9eXulwsna01O8La6Evo74FK0gfJ1m/bTVDJTtwZd2UfuzK8
1tFCstr+Ma7VhaekCzt6DunMCj9ALM/1Y52fGpqZNX1slAddwPWPxc6Q/uTDp9pldj8EtjF+Suis
wgHWTFO0OtMKPS80OoP3CLuWpL4Jj+PHAXKOVjo+CX1J2WQhEf2JSmefpAqh66/TSj96er+pmk+/
5usQE3IFjXOtfo0z9/p3WXo3szSURzQK4UMLhg+0pTOYzMFG9voKfwsL/TOQ/gFunj8SyUjn9Xik
sUjBor3ruLqBcgxO0EeGwiltXvMR8nfhoYq/KFpaYdvCcTQyg753u5rDFOhFzlIIX0OLsW5NMnl9
e95GggOqc/2nXjwP9Pfcz9JZAFIQRipFdIo5xnYSBC30I5Vwhc30hSv15ewCVhhXVPDVjb/Q8U0T
gNYtDye5grrkOMLZo7upcvjCRchmhezq7BMO3pYoJVcbtPuiWEJrXbwvn/2C2YFElqaY8aDkCSAt
LGRg5IMOmrQKLDDG5pH+3wd70zY4W2+WT+WYDKQE0PKoUohKYyODU3JSJerK5KuQn7u8OBVls1BH
X4zkZ4vOcmrIpVbDcIAdpfCuBqiGFM1eYiXObrPm0K8Ssr8eknxh1b87a7NnneXQsSCpzrLYP6Ua
jIPphz7krgdtKpGG8HYeV7zNd0S6VWDepQ931zfxwnedJy9l4FAznk40wRmpuFmTwdQw5oGnp42S
c+HITEfirzvw7wuex9aCNCOtwKM+YmAB408YU3LZLvqv68/0B39ybRn6zwIwD8cuSxU01cJxzclH
C4rzCFNRT2SmEkFEA6M4Ak2fQVtTeP9lnWEOMMmUIEaF4Vc93hZhaLbGu16gfkQckWLV4Tq0DbV9
ofi2IC8THF5O7ofyMQUhWVYxpgoPjEkWC0oz9e91KATBsEZBATDSwBw0/JEytXW1wwghtDT/sxX6
S6l+IGNYBcpUQ/3I9XAlt6jgWH+rZ9meKjeeCjRZSay0uG31pz7ej41s9dU6BiA9AIBoiF/K+k0r
IY9NPsIarX/JbOPWSjW39bd1BjHUHoOkABIELHJlpoMnjxEI0zGUK+5gwIqbokROmhLdRyFxopaC
KOaB7jGsCJxmlbCHpGyzCisGrde6hj1Xj2d6jgovNONYXUr6fPou177bLL2UvIxyPgJ5qAfynhfS
OonYFmIzZqm9+bHveBDe9kp/o8j1PdOqbjI6NAdfQtBHpwNeoxD6MSOvtFNNsjPpIUT6buM3HrYH
NlRb0G/cPIKy+qg6kQQVW63eqKNuFnmyTlmyanl+31KIFmg0wxyVu536yvu7wvC2XDLupfxWkhRX
ZKqdGJE5ZNRpoKqB/tGWy+FqoI2jq7epasCRhVlxicGJSNdwYziJtPqOgnpdjZPLoHiposqinbwO
u20uQcuSi++oMqBudRiFZxN6KqCo0yZOD2F9KqmWHD16aeJI4EAl0O0Ka/AOIx337P6G1SjzRbYd
FVv1kRuwSjlgfCRju0bcrqQHA2PmrD/l8cfY5U6o+dsu6KC9dSBSdhPDpoYp8Ua0ICpm5cqD1VCM
Haf742Mt6oeWSjdxo8GEit9UEgxlqX5oISXWYogYoAwUsqu0z8yLnUIYdlDcCKRiz7jvorsyx30r
eBuLOxbdjOk2rg8+36TitkneMsmAY4CXmHr6MM2ivRC4QtKu+xIbO+1NHZYBVatC6yv84GjM5kXj
dOMrV2A2MqbgauQYjEEVB0APTsoDIDjbKozeAJLf1mKwr4eTi3n+LGhNRdFZRaLDDwSHKmbHgb7G
FW4vlKSHCDD5WFmgDy7knz9dtrOVwrCkfKRjeGIrf12BD1aiQViulsijS1F4lstBOckGn+bRqRFf
2YSowMS7Dn7+u7c2S+CGJLU57QN2jFUfDXb6lkh7HVebFJ6v11e6WASffZ9Z1h6pX2d6j6SSN90G
7kjmII4KROCa3l91cu/WWbXAHrp8RzhbcpaxK+gWRzCvhRS28uMNjRP1gXBqmF9Lcu+kJeZwiY9E
6gXSTuo16vaYeqZQ2ykKxSZR/6loGepERVrThPsIUSUuCq1Bt1SHZHmJGwSLESlG4qbF/xkx9c9i
Yy7gVYpBkuoUu7mIvfchGnYJhWJ4PZoEMFEFgg4FGdcKXeLgXu4QKwbXDVRsKuhM/zxFxGsCIGmg
QDBMBR30nssMGmV0PJG0f4tG2ZY1xNQegsntU13JqyqQPwfplgfbkSwxxy9eY85+y+wA9L4cR/FQ
A38kQJ8AXIQs3ZUvX2DPlpht/4SURQSNjvBE8sGKjOE2h9ZnEL0yO2/0XaZxALd6a5DChQrrcvPr
bOHZaWB1VxkkavFsg+WtMOfW0YMwgw+gPIpJwsvsKqteAlsuvdDZeWhlL0rqHN3hHCp3PDJMoCAX
7uULS8yho0UoEqIbeK4ax22MTQVMmOtx5G+S/5+j8e8tOmekFH1MJNWTwRNnGAJpzFQoMHejdI+7
472hdwP+Z/UwyOAVaTLcBXqbTyATQ7ITgIVzzjdd/oW7q9k3cAUkz32zjaBmGChfqkYtwiXFHBi3
SLi42y4XTr+/fFbwGoJUWQ6xnGOwb5wpdeT43qppbEtrmQFHLt8ZfleblWm49RZj3ErSbbShVjAh
KTJT3eTPZPW/fOXyUT+kO7t4vv59LmfH32VneTgqiIrUhYf8V3bkq2mWtSSf+2c+/XcV+rvOLFIZ
tR62coGZTZoPZpvG6zp6jABvqt6hPgpYqV7eD4WwMD7dKN06DrsV6ysnqG6oumoU1Nseur4UGrd3
XOwBPFtVYiW1T57qQW+BA7Q54eX8D12vPbvmt4Biwlhoggo/XH9f/+Fe+fsgszBXlXHiyTnQGjmt
MZPAXQRVYQl+j8k1FKDeRg+OQ/TaZgbao4sie0u7ZBYBU6oyHBe8xg5+LvpPYDU3vpNauFqNFhqi
e0ip2N06WF1/6OmZrn28WfgzPFr0g0Dc1YJgLalfxoBWeF3aRrf+7xaahbwy7OBeAO37U5olVsu/
tMZzmhZgz6XJzELgM2aYFFliDVekajj5IXCBOz98v/4g/6G59O9tMqfZABkVocswcfEzsY29Efmi
WDeYIooAc/CggRTSsBZCX8eQISsDZkrxEo5+8TfMAlgF0cc40ZBAvBgi2b2du5xYkkPeYtw81+mx
XmLKLOXJuSB4AQKL0SOmo9Ye4PiT3YvHbK2a/u3k2mm8Un8hf/1pXP61M39b2nQWVjRvxCCzglwN
Vwh6+XDOGiCmRSBvoTgi++L5no+HDlKuzR4y5Rp9UtD9v/6pLw+Nzn7DLCIUeSt1OVjNk2nNqjqk
B2aJLdoeUMYHhDxwNUc1xYY40EesvvregtuSszgyunRCz37DLC74qT6qPMdviLQ7HwKuXVUsJfLL
TeSzNWZRIEnAl8sh43pqewLL4hBIUG+b0cd06FyfGE6UQRy71exO9uwmx9SY4krrj7c0D20uNJfq
aOiUZhuVZlKN6HJnD8Da7zVYpIVZTMyxK9eKTNdtEm5L2FAKwFWNYQVQo8Nb+QbNnb0eAuijJVY8
ljuS1jcjAJYdByUj07SVCEd0IFSrwfYGElht8KLBGCkkZVPWANsM3rbmkuMN90b4GBkYd6gRvC45
pCU09L7RNlClAk2ccutz/6GH0pxRv7DoJ0/jVRsxt/YeBwBPGxA4pTyHZNo6lt8kXlptusJv38I/
0CyMyOmazFKUZKcO6r2h+W7sNY4sBcRUgnalSnd6eRNV3U6aDPYweE4rutXKDKkPPSyypWwbMHRN
QDGLANeN9yXswWThOaGSuj0L9mWV3vZ9se36lyQegUaVHSNXzbLygYECeJDfJ0QBpNvYsD6y20rZ
h9JKyXEPIJAOC1InTlNoenM7ksATytNmZQBbGzbybVgoN+Uo7N7ILF8AJ0bYW0yCOw0oOp1CD2yA
AV5lPI9SsmW8emtyCPPpw1aT5DupZi8T3gnS+FZJ3hrYf1YjvTcCfRcafJ3GyNElvD9aApoZxKsp
IqFRm0bBrXTSFce0q6QgX0rJnRfIraVwkOeNcVuMEFQQHRSBudaAbAODPUa+Sl+qXSB3czglQiqg
9JvCTgf+MPTUybvaDRTPLvwWY9rebKv62EVwo0C/DYMjmGKoh97oYYdzkDl0tW8qWphiGJzUaO1A
g5A1oO2QwnThuOhkuboGLeG7qG5HGbrgI0ar1UNabYUUWylP9qo6fAcN23PMsoB0Vk6iZI9jLTaQ
FXGYBB/AIsBfp2bKmnXr58/qCE67QpxMxxC9//Bi6jIPKjRlCPPyHgTQ8LVhxgp9pP/XJeb3/Cqz
GNFqna/XejDBidp9Vbt8p2/Gu3QDUdV8m953a3p3PTJerC3PFpwFDEOOVajki+GkFzhLHBd5qYET
OzTzB7Cq4t4xWnggNtVCpLqchc7WnVURouaJMk7Jna105KHcFasahbv6Qs3BDBfdkC/WEr/LzZFh
PpDjod7hMSt1l5CvqFsyp76cyM9WmMChZy0saYiEIC1auJVD3ElaOV7JG7TfHboGPmABtLL0OLOq
wUi4TLIC9/gYFEIQG02aLMBzF59ndtfpBIT/lN4HCQt657D+ctCfPXTu9Dy+LS/swssVuy7rlCiY
pal/Eb2Hps59LtqjKD17BElDkVdhsVHQKtHle5A8avkmTh/9ZgHDoE+P8Vdx8rvwvMisoljqekL0
o0J+IJawYoW/hxzmnWhAui177buKSs3V4dWAfPIKgMWN58UvGUB/btlQ2DCVU/MbbjoZ7W+9pLUG
QtGLA+MA7gp6/6QbyWqczEl7NH6jL5/vhH9I+YsGSiZJH3jTmoz0YEpsqp6g543/VJ8SVbNl6RXd
bZAhiuylwsNTZkMhDE4CMAzLNlTZ5n27KuiNMB66+J5g3KGMQNnBhrvoj5xxJEluqvE7998TaL/i
Lh5rd22Xm1x6kuV1350UmMDWoWfTdFzL6IUZLb9pjPKHGI9BuC3KGOZdSuO2dLipumAzkupVrfJV
2cvvPidLkW+q5v/6EAYhANkpFEyF2fnhiQ7jVRa1x9ZoHYmOu9Bf6STbZlWAzji3Q3HUvNbV22qp
Pr24Bc5Wnh0mXGcbGK4GLUzuwrXwnxEDLXUP4qyd02PgeBYM6a4H3cvR72zJ2eGS1NRD6y1scaMP
12pw/68lwXEdNqHbssUAeLnHc7bkFFLO4pOnGeXYEVm6HQS9Q6QKzCbL1rxqoNEIHKHmoRhOnj2v
MVmXbcvMWBeATXngcQnMu+thXMdqsfdRG3ClXgV+aMk5MWX6E9eGA4UlmABAsCf8qcgS6f7iBULh
qsy5AatSADH/+dMLhopRTqQAoQjobUynVgSG1oZTo/MMfBcGmdaSF9qltHi+5Cwthk1NEr/U6DED
9NvH/AdWvBvoTsLZSTOJ74FT5+0D8OEWNsZCYP+DdT/7SqHXw0U7B0G0fIGRSL4JHT+2w1VvyTBB
pNVKH22YTi1tx0tPS35zlzK7aY9tGmlJqEi3vdffCw9YEmoIqw6akyzAkoPhVWPXUn0kmQ12nQWj
msY2alhaUbDimt7xygkR0/cH1utWL6N8rZdoC5fxzme/cRYf8iCUFDnHiKjbdj/irltNBrnttnhs
d4id9pRpMyd15R1UqJOVvvCKLnZXzlafxYhUSA1V+9BHc9lYa+OuhhxJne47+riwAaY/9FcYPFto
Hhn0rhVqMYTY67IVvAZWiNbReNBWuCsHZrTQNFrYbsosKKijoeoo9dG+llW3AHm6WA6vF1/dWYad
fbgqpm3ZVYBxgOvqErtYxaveN4FiK3eNm26KB+F269SzhiVV5qWiYi5wApezftAg4Hn0pXYrJx9Z
eRv030a4TULN1gLF0dt4XWGnG+mSBcTlcHv21LPvKDgrjcDv22MRJesqjo5FUNlEgU4OljVeC8TO
tJdshqFEDhhE1QPIpYFG3qYbBjRCGvvbzPCOXvdcgecLmm+k5AcpCRHuAtBa2tH2BJjW+ZL+2sUd
cfa7ZzuiFXHSwhmjPdbidZgokKBq/n+2+NkS/J/hfBS8G+FZG54wT/DXZI1jDBNCC7M/t1yFxyWi
2dITzVo/UQXa1+B7WK55n3hfXXq6/kCXm0tnDzTLT2hlaYHUYZ+1brYpDs0NoPiQbYWzE0L4FmZd
rdlbvQOHAfT4GMjJq6B+07unBEqr13/KtNJf0ePsl8zSVj/oWZl4+HpAmJkB++g0ZC85cZR+Y9Dn
62stvdfZDa4VpSpGI2shLwbpVAqq1ZIJ0LQR/vPTgL33z42iSGoB92M8TVp9lEDn+94A39rP64+x
tMgsPOVFHvMCsIsjH1Wr1Do3Bb0Dd97rq/ztvDON2P79ZTR5lkAEFpHKkSIKbpsnVOf+OnMDG5CO
UdmElrIllm+hR+aluCVANDtfOHR/5LiuvctZPCqyrC+SxDOOaspPXg+5nZMg+yB9y5hmKlLt9MOd
Or5J1Ter0XsYjXXC9hE7tl10AI/RDYGxydt+laTgy4nXkrxLdeRIHa4NenjyKGQnpO4UNdTmKWaA
tLGi1DjUPpzOISORghcSkQMbX7rsiTbjTT30Gz3bseQz7sQqG3djexqk5yCu0ZQRjqGeDI5utK9u
2/qUoytUdz+592mEsA9SIWLQvzXAevkSxErznplp+w34i9lUUEA0cksFKorH0ObA60Xxrmewwwig
bczDla+g85vfsORGH28r8h4V+5Q+1fVXEicYeX4V7JOqD13nVuCcc8wBxnQEOduT9YUvcj0twpvg
n5t7hMYlJMNxfASgXEDIWwH0Cug77ZZw3dfPqTaH0FaMeEQkuFpDtbZEcycvl25QS0doFmEVSRFF
69XhCRWS42lo75Hc9tVy4Y0RbQpff23i3zuMPAu0sELm0jAaDS7rw1vppxCA4fp+oPm3rHl7EfBv
X5J+mEyiPbxPhhXTxGhliaFAUDttkWj7ws6N7GhMaBNGCUpIPfB3quB3I2/XzUCAftTcUVU/OCUm
rPM+ao9jBip2MRXgfGN4p70GTLgKxvzw4bFF2h8o6dZRo6DJDXNVABcne0YdJo6dQYDpkFzu3efK
fQF/xTAzzByX+FxLNsA7WV59L8IjHZ9LQL0q/lOj2duAt9G1vlmwn1D56Ia1qsZW1sETfWopv/lD
4xKA3If6Z/QLwBrXOfRr+i8a3hV0rcDLqqmwAFpCvvIY4W/JDCRXzoESfBmTO/wfq+HfQwLfQV0B
3u9Qk42BZQNvHwVPvQbcZYjLtpGaMXTNwvoh7xM7LZ5yA+IZ/h3p3g3pm9Afhb7ITWUOnJolBJxG
bwNcAkYBGqzhYpPA2LgzdilmajR8pgWmCdS34eiG2PEB9FgG38MBgiFjcCLtbhoEe+Sx0nZREJiF
eqfF3PGNxzg8duxLHX9iaElpPWiUwweIvLafyCsGc6Bi04JJJ3WZKUfQ9mrgz9ipbsi3Ufldou3G
3oN+tJgCB9pizbBbJAHbXbT0B6TFALIZesYtwRKngEqTBvcAH9Zhum9WRgsBkkPs55bO17VMbUnO
bSPZjQw0HvLNoUWSJKobQYO0jE4eMxbS+OXm29lGn+XxKBwzAiUp6TYDbZkEBxqrj01P11Kxj7LW
8scI/GTg/PkN0+HPmcYL6nPaQjdGniV3PY1IRLUK/Q8/X/eBZlVVcoI34AOuerIpZ8qnAIfUCkej
tgwQUTEpItQRPQxQ1fiU5/VrEjau4bfgrkSnPBWrRLlXO+2B1/6RR+0q1aUVhgjvIun3NUClrN+r
2q7HhVIaMSDx3wx63/SapQXffyDLVW7W42uidlYKDwdenGSoliTsuwzWAbpuNaFuh3lW5HEour21
2oFUUMT1s/WYRNbE1+nUl3S868iNLtgenK2XserskGVHnsFSXfjHWH+ts/vJhIF6H9kobvuw2DY0
ulH77+vFwMUq7ffrzqHnZatHREmS9ghK10vd3OsBX8nshwKlzTBkur7Yxbv92WJT8D7rKHhax1Qg
i1HQZ8ysMMqJcd2oB8XpMuiBgHU2hRciba6vejG7na06SwmJQZIh89FTq6RbvXxn3k9UVaaIFnCj
lxE5Z+vMMgJMr1tWyKwB1sKDhhckvsx2o+0q3OksPJswhQcR7pUPRuCyTOjFvHe2+OyUhrkXJo1c
haeofEhVbxdBCocWS/bCi83C2VlsIpRuFY79H/58Uex1CIehEQoP197hlkc/wAaEgNH1D3j58vz7
cHO4ZKt4JZdHrYGZHbUZOsi18GBFivKIQXU/kVo7TnzT6+CRJj0ryUJf/mLRcrb6rCoflRRoTYYj
MkKKp5O+GpT/1x9waYVZQV6PFRq/g4daImbI9G9MX4qh14uVvyxMC8DRaYsjYJAANuPSloCPygJb
og/giS48zUJI+YPbPTvloKAnRaulWIyC4M8epEzYSf2pAVYqgTd6/dVdbMhikvCvXv0c0REoMNDz
W5jIoLVjGeHaQzfnz3w7O3ndPfSG3D7tnbjfBuge0vwRBnmmxgFQXvgd0ze6Ug/+acKcPbUfJ3mc
SXJ4gt7fpwafTWZnT8RCjHNDe+luvbRhZqEmR/ykYYUGegP7KD08CGSthee5vATjMNOUVZmos0sa
pmNsEFIZnjiwQOgXQcBrrVl4pJOxAoMX4lE3S091OYb9Ljn9pLNXOFTtMIDP0B5VA/ygOgWQ+9iF
SyrA5HI/zPhdZ5aGOsDxWAJ2LY7bY0g+NLV18ip3Kk/77FWlsvURNU2vY6PkXjVaPEkPIdSwUEPL
Fg8VHXQS6q9i0j0mMgg7YBsNGr40O/SydqsLxWXdbZa91yHYCeBepLXb9I9oFrT5W1+/pOyReKNl
BLjrQuOkzO9g0Wo241sDs5009F3JSBy/PEieW0qAHYhbv3wNuyeJPI0qdYrWVouPcrhpRjQRj/nw
Yqj3qf6QGZ8NW9fGow6FxJobpqg/B38/sjuvD8xqrMDz1qGilFry+MbAcY51QB0Gs+T3PH2Pmx3N
Dxk75BqcN2BGWR4SYB6i8i6EIKLGXhUC6UljDRMaM/Q2PIzdovM2o3zo9Z8YaNsKFh15+hnS90T4
loT5YVxOwpZftVqYAuSVlL/3wzNj712dTBV+rlZQyTiWeAXF8ESMbz2KbeELsxrueFHZireOJ/4A
eS2/IrwHvX8c2p8OuPUoub2+15f23axA4AYs5AyiDCDEuaB0kuygBq/Xl1Avlz6/e252YvsWujqQ
X2rhtdM6CVpUIexOyoSbA3aYYoAAxMkb+PKmroiNpG0aAvvYIDcFO7XFMxEntXiM9I8STdZyEhod
E1cYmc0x4Upxv/OgOxsWT1KJNqbU2BqgQKGaQ3ngpfffA1iklajpGmHq1Y9ArWVUL2MXmHX9WuId
hxCNIzkwxNAOicVdFO/hFWcCHwYpQ83SFVxYEihkVp8BLk/ppCKwq/r3CGIfpQZ1TFQacDKx4YVm
WDztcC3hKi6+idt2GbX0XrF8lbixr1ht/HH9tV6suaYpHKRtIG+jqLPXSnMvDguC2diEDPDRsIL3
2yv7jt+gyuhADm9bfQGmnoarZbWJS7vmfOlZxaVWut9HvoGxHEgFYQXqServ62Ehc19s1p0vM6u4
CIGwDg/hvqrfSMfBAVPx5oOnwHtLDiSOcSDsBPJFodvsJPe/e7l/LmZn8biIBu6BVUCPtU1c9Kog
aZWRr/itXk/KFggNkwrAFhBmeHXbxRLXYPp084R69uBzc7W20SgGJhI9kkDcCfW5y14jb6204jPJ
ys3Co16+Y/4ez9nHjEiccgHFXuAhIzeHNGTIn1pscOgLWJQKWzU+6di48uKM4z/Utr8rz75v1mss
i3yq49YgW+E6u08tYBYBqgfuarXwlFPOnr9S8pv45h80bWB52iRKgw/aOfUmc9MV/FXXrUVdAUHM
RWGSS0fkfL1Z5ax6kch8yvUjeDjoUhhu2GQQ1uTOwnNNX2f+XAqjCgF4VzaMuV8GhNXyrpN644hO
MgnRwAkhcRR+BCwC0QcGyrp+aquXbMygcYT02e4bgBElAn1PtK0gnULBwEWwG5cUqv82SEKn/fyH
zTLLUEmN5EWycZSoZ3bjCJ5sgK5wbCWxbAkOZ0rftzwZ+6yHyRtwrBEb3K7zoa54bAzP1lSyUNfx
S3vg/CfNIiaEupmRs9Q4tv47wJcrWR9PnRfiWuyJrcGNd1VJ7TLT7SR4BxLFjdPRypNDCaVCxb8v
EOOHAXFeYpZabHN4fQKpop4iyNlB4B1wzsTiQ2VDacvqhy0UkwD89+1cViz0xpzI24dNAmHWGxVd
v6DX7AKS6hUprbzhOHN7Qr/G4L6C1ESG/mby6sMgHd2eZG94N4b3MygPqTAWXsniV5offlQsaEvQ
BjMz/kKo6d8xh6yna3tvKYMZ3wbr+m45gVwOcL+7dnbyOyXG3tEYPfJqG5dAedJwHwF3WxnFhsBp
4/ohuXQWz777HFyGfkCLxrhKjz2ai1zVIOYyPvsQFby+zPSjrxzFOY+h9CgLwX0zjtFQuKw+FCDp
hEpih0SBpN+UKKGaHWsLHQI+HaRry1L8+1mq8iPcD8GIoMfEyFdKr30wXr+mvRxZpAjeB4hgelFO
rKoMUfh6md1GDUTRR0OYsNo69WoN02wFYmfQ3A2yQwy87YgdHiKptU2YmgFNNmVS7cum2kNJCDro
gSOpsKlsWtvXQ4gH7wOhrCC1e8iTalsRDHlYbTdygjYaV9AHf24butMGH2bMPVjWwxPsZFZB9ioD
3lqACR5FdqFAZbn+6XhvkkK12upnrEFpiqNNWTWOiF+uf6mLG+IMyTTbfgmEwESUq80xloQb6Q8q
85xFs6SL6e0MvKTO5qa4pXK5Fkg5lO+iNt7xrllDts0hiAhaMMJVhtlxyVc9OmOcKQv74uJV73z5
WQZKEERjBqnpIxOHwn+WRHarqq9tnq1i/1X2u9UYUrvj+HQAkbUR3/jJjaGrpg4fzDyQLaIxSxep
w+ExwCvQ4MfRVmm84Y260nl/A3A9dsgiIvnS5ZsRvAPCOTLIH42Gs+0cg0iYd0SdUGbEhfC79tGb
EqKRf2tsmyOY4hDfWXhVl7bD+ZJT3jhbsi0jNJ9SJThh5mpm1b1UfsHPbSnUTudwfk7PV5ld8SO9
LIy25HgwuHcDcu1QILzgeLequ2cjlD8iZReHzzIk7RMOnFf0dH3P/4dq+t8xd044Kr1iGISP/ZBF
1IX1FSRGMTBLwMmoiifZh6UCM/ZyfooAm0jyfRm8h819CtUQpXYz5Qh3+HjRZnChepn7BdXMy+Ko
RmTmFFGE275G7ZFHqxYa/y2MNNrvhZdw6VOfp4Lp388+tTqUEKwAvQGXptbGlc8RVrxFmP6u3Gn0
L+4TZi4ROqmxlBlmtZAB5cSi6TGZ7UPQcWvdYjHK7CY5sAaKXn237kZjlcAINIWOHhjAVhVXJsVl
FGTJk6a9J/o21LaB9BgBq6PKzK7gN9EP3KZCgeUFxmk5rDQwrYJrrvpa6hUQyfVK6BzYFzL5RKxV
L3YFCjDef+l54EwcIo2C5KaNpiJ2kZKCkFHhXzvoWxBTR6Eips5MX6zzGhIdUlvcRYpxH5c3BN68
yAlWp9/GEB8IcjuWR7eDwhhE81bNAOmXKjG1Ituymrsjh6aHmp3g8GtVRnUqQgmWpu6ISrWBUGtQ
sl1IT3EGfS34cWsQyRtZakudZoN99mjk2V3vF44CAkisw2EGcFMiu/50HYnjr6puH4QiY7qrbzPG
nAKCzppeuJ1c/A9p17UjOY5sv0iAJMq+yqfPLF/1InRVdctQ3pHS19+jXmArV5ObAu6+DdDTzRRN
MBhxzKPO4z2HHCuEaA9mNP/1bEs6fa92sj2S6JB37VlnPOhVuDJo8MpQnEat3lpB2Skhv0gqdK0U
8UjkelMnqAaRzsrRFSU0B0lJtcdexO0nWlycNgo27xCioDwdx+6tzVogy4pnVed7mEo7MDe2Mlgd
QKYF4HToxBLDFkeMCJcBWfjoRNOOzfckiTYgq9paiB7epG8NSd/NijNlkhx7ksL0rC4tyl4HU9xk
UeppYXyKeX5A9uZ3GupoKKkxhQZDOe1QE3Zk2DrDbM4p0RznUGBU2ncALWhxqAXqk/BdGIMm4gc6
oM3GiKO28EBMxjMZs11LGHLZ6NT2QMqJW0MJzCg7m/D/lCe2UfXSNXJ5I8JNB1p4TpZWm6lJB0vD
1ZElLUzgQ9VSjGNZnxg5SdqrEX6GjekkcrJlMLVgDbHDtvTK+dEFyYfMyN9zsdhPpYYWBgmG/gjf
N4tKYCWru5p+aTyyIwk9/VR2tdIF+aoAHqSG1guo8ZtqzPwoBOwJiTQ4QwdQ5J7aTHOjqNsVWbOL
J9ELx2GTxvpXpUS7kZYOrc5VyYDMRzNTqL1IBOvN/GoL04bLUVDptT2qG10YDjLsW0btT2FElwZ5
eco+0zx6LSQwmCE5Y8U19RoYy+s9g+9GDRWOctMY7CHv4qeImXZWdLAbGD1KFEBp6sfGBPQjTx9G
E8ffmEx7wsqKCvSONFeJ2keZs+NE0CgVeWbX6A1q4F5UcgPxIAVLYRwYiomqfpYh0COFgarhYlZJ
ACOnxzj9iIvMQQ/OGqYnKXuocDtLJvUkNnxERP6meRzocM9biadzErG81K7j6eJJFSZpTltR6qF9
ArUHEoQOh6OLDwjhJfHW7mnpdhz9d8nr7wPvKnonA/6ozg0ZFAGIhKfCNgf83dUhJ7UBTMTVnNFT
VFcKj1G7EZFUQXOUvK988dpvWFzjUdVlWqGh9tW6IeSKQOW0q/MoHHO04V2ohkaWtDW3s3cbhLjO
Rryv/NC9/xtupUhX5SF1cYm10OhjapSOpyQddnnR73SYNt8f4vaj4memFzfWMEoDIT16qm2fOJmu
bIZCcse4gHtL590f6nai+lPIVBdv0LFN4BDII3Kadcz0dHCkYp/oUB8tUI9SXnjX+aEkOto4C2un
wMMLSFtVYFi63ha1D1ajjmDCHrw2oPyEBK42NwY9jChNkqTy2rlCj9Zs2rHL/R9+O5f4maN5p1zt
xjLqjcpQsRNMPO5GKChQ5Q9Tft0fZGWtl48ItOvQtzSq5II3rCVrozVOD/dHuJ2D/fsztMU7Ic5C
1SAV6sgGNPEKliM8ztbj+RFiWLNJjys11QpeYGXmtDlVvpo5IUqSqa1wjtOhOOek2GTQpFD7Ne7c
2twt8vo0EvDO6OeX8V79gg5ns2l9KNPC4AoaR5a6lR3xdc3oUP5bd/9nSPyZz0WAqDSQ62SKqnWK
Nk8yHiaO/iE7ZeErAZgJ6YoWvXUJJC+Mvt/AUptZI4QmLXgGWWUGh9GcJ90fkxLwroxkq+P/Nwu/
aBTYmGsRyGy1DlU8OWotAXI+qB895DVuLFDFscf1Tkb1KHqaoCCLnE/usHia5EawZsq04SOFFJaG
prcAmeN8AE+alcAkp4dxwKWOqpTUZ+9qruxCPYNgYR4UITA+qF3xMHaTnqIxVQaJWTlQoskHVMIY
uiohaEft4POK+30Nq50WFnDaGJBJBdDvk3fZHr5iviSq6KIg2azBoYn1A1yiVD8mnQtjNL8PRU/A
Uy+b8udQ4HaWEtuE4VNe/k6mryxr7UhENQIqp0QCojT7ktvOgYuELZY7nSDy66UlsccQTj/cGK2W
GJ6MMCLi5I8qrCWlEK6I4UycRmfwEYTogEm/pO4jr0GjjGNPGyM3NpmVpS8ZCIXjEMFuC8p3QMBC
GGpeELch+Gq0A8VXXoKfG0N175conCbhQdVk6Pi9Kdme6n/quHCRrvl6Y0I00c/m3GHfCIdC/a4y
DTJ4umVkfgwpjacYOCBZYiiJoswWvVQT93JtRi6ODtUlpL+wx4SJGxyUbF4Bu57uUql0IB6AYqPq
1qpkm+QbdmNOq6OFZTK7V2qbYJfrArrH/SxnbWX4z4lgS0CCLwEdXtuLOrry6gY6o1Y8YyfRghTy
bdk0eHaJTq7MZgWgv4M4KQheEz0RsXTKkDtm8tbQyi4JLDMVyM4zW1ciJ+XvJlCWI6SkxYHYCT1w
cz9JGpw6vBGaHaR0OrDoDagMNCaM7doGOxe2GlT1ZZjuCeUl45k/wsmtHaDel35RCf5rXTSrJFop
OmiJMGATFoESn5TegPWV5pCC+LR8m52n1WzwwpbuSN7jExNXbh/I+N3AOkONtslUewkODfYrWHWG
NWYAMtfHUXRFzLg6ojyW9U5miE5ZvMRFgh63ea4K46wbSPfh9pUKOFWYI17BZEs5y/j7Scocc7jU
5KmgZ6H+neCNJCYobYMbwoCGzMClvx+cb5IarqsGi7te1VtQPxIANCFM5rIXLMzwiGZf3FvRVrCZ
l5yhQXShZ/LSXfKTFqxXR9ai6OIXNJOWcCWdm31IcfLsBR7jKx95E8hyldBoi2xjiqTMZGgYnMwm
shnnG6EvjjABhLED63/37RCwOovsTDPOZUJx5kdfHKVDOCLCFoAa3p/zm7nPT3VweTvVnaxL4MD2
p2SOf4Lc+PqkfPJhHwI69L8NtbihGpSGB1HX40uiezqAlZKhWDEazlynK75LN/XvrsuB8zJf3bkT
tD8bvciSS7wvNoKl7qmb/BbgIml3LjD5QFs65kba3P++1VEXmyeC4OAI7iY/1a55qjYgLm6hLbwp
0EYF5APNJ1c4r0kw3UxortZvsZvSQmddI6j9SWkQxONvmj4Z4HKZ0rjJ097hYbLylTe7GVcDLhLY
BAK4YhYjg4IcrD00uCBKSJ+j9UPzHeUv96d0nrF/pBdXgy2yTrgSQJhUQX20yjKn4oKliXt5zTbm
Js3zarcs26VZzTiL/x568SyhTwUlZlHbmUx9NlEb6tN3UZsAe3iWzOMEQWGafajTuAX0HsqvH5MI
E07ctfFnmI4rtdqVxV22xsORE40MeHBGuLQHWFtM407n+qZBasQFAT6VygoG8qaUIlFNBa0b6DkY
S5gdp02hdJ06nrj40sGeMBxQENVELwOOWoKfbcbTADgpcU3lc17Jf670z7iLfQzcZ9MpzVyW9ufM
FXUbf3K7VTVWybi9f38GWjziVW6SpivM8TTp7Z9RbuCjgYPTQ6+NVk5bGl4VQXFleIylaEfa7oWJ
MDRupeKQt+MvBvLRPopfSg5AugY7Po23SE1U6FtDqrbIL2Opv+Ihljhm+Sp1j2YjQOOJgyKUVBF8
9PIUVjpJ5MhV70qC+Eugcup2Jqx0hKqHjkNofjB1uIgwl2SqYgMTYhM0ZFPkngKHyA74BEmJZ3hv
2hUrHYOjm5iXdgpqidaz7cDfVQmwndHpyy+Sjt6IYmAG4gHeVYGUUSuLUDGgXt6dy1l6XAQ3FL63
6NU4Pf9T0cQnkNhRga+XkDSPuuKEQm9LKNwQiKumYL6HQ7ylEZRaZNOW6QPnHbp90N6WQIvJarcf
DViItNC3emjL3ingJBLrXq8bHqDYQBdC7bmH7VeF8YS3DsdGMF808VJD2TmKTRgDq7YoClCFQsGe
4adnn5pW+ZUy2pRyD0rYnlrxhxSFYB4BHTwSKDmBBNOdGTSMePddQAsyjVRbUX8r0ns5Ze4sGjBk
lZNo1IvhPNuPp4JHLm2hd9w+t5psy+BBkYZBSVN2wjF0lF5wtWfd+CVVoivrUFkETKRg1J7mCRxj
l1008TVCEzzJAgMuTD10nyC8IZLCM8POptDN7pPSIpAMkIkTqYVbTqWbGADJdud4GqwCvz0M35WU
u32Z20WUwID5V4H6qTZglorW1aEgTqZLBEntWiNOCXHpCL7xegxTpk540xSUpEUo4YXglDTKyRzX
ovzNXrkiirqMCKMhT11E3lxqcryVS6BAe4u5aB7sqJv78jdLnS/ULkEslSFcXa4iXm/Fgatx1UUf
MWoqSORmqnSJGrRbuWgXzfRhpjDeFTcVno9ZCVTcsOqGdysqXA+7qAuQCWpbAiHSZUbMKHbmycUD
Q9qsj3uIoKB4aY9OB+Mrt+wyz0RhaHP/oruZFV7/gEWVgArQx0OtVfrbCZylfOLBE4uHBIwCyaXe
FG3rBMrGKxfMTZz/9bCLnIyh7pVJQj5T/3HVCVbhRFvD4TaqI3gXov24hv29daVdD7jIzGR0pCTC
c3ynfCA5AFdaD9fi4mky9oqM5z/IsPdn9u+NtbxZrkdcZGWwFGGF1DPkEHlp5UbtxrpLTeEPHvAv
U1U/1+FTA+3RBDDWXnnLIFanj83BbMgejLaAxKObwsIAGsI9+PKj2toGoI9pJjuFPtgMCXOB8H3/
N9/spl//5sVtGMVNCvAOdoM+Jed2NH+1OUryaguZMrzhLcMsK2jax4CSFcIhKj/Qp1qpicrzhrs3
bYt7sheHIRnnnzDjwhUozzIIklFXZgjyWyijpY5+nI4ckLLObrtdg6Z1tekM19TdNSGMtZiwSDmL
VNSFvk5wOIFlRtNoQ1EK7vAuykEuNOJjWDVuStSVGbiVe149RpXFvhnVShtZJSMjQVsRDuZzYSJV
13SQb56HHwSAslhp2taAHwjYnXH5hHiLx/hoixIc+zjSUMgKm+/3t9btdb0acLGuSZz1HBCQ+cSD
KCHt20MUTJuqsAQ38zRmzX0FyeUfQJeDpHiCZDkwtWsrOp/yf2yuqx+xWFGx50RXeswtpx+9/gvI
r/tfubZ28466ev81sMhR0DmILwT9ZAAfC9wl4GffH0S+eWn8fMXyrqo47l5VleZyRf6r2Ldb3VF8
wdMOxcaEthwOwgZkyRP1ow0442EwCzZrXrNN3XFVU29lRtXFBTYpRltBIz++NNlzLb4pgHvf/9rb
EGzwKg1d02Ri6IurgpdCTaS5OI+Wb2NNlTVDsVsrc6ILNPRjKLVx8MnR4rO732smCrfbJleDL64N
HfjSMQzBUpkrQ7ifnUgGhN8uHscj32m4sLoXuoGW63ncNHbzHB7zzxnMDNAOAOurIi+3Di25+jWL
0MBQoB5KGT0ptk2OwxtAW0cCtboc9YUKYkR24s/SQEogbNae+zf33PXQi3iRA5Q0mvXwL8TQ8N3+
jh3AC4yNvInhD2cVlmTLlhig8OnoUL+Br8z5jxIkj9RDBdO/vyVu7bnr37IIJcgbJVgx4reASGO1
aNl0cXB/hJsX4fUQi0AhoVkeJwkUpqNaP7aQ65FLejbDahd204ZmbyF7L+nWbMyDCrHwlcHnuVxG
qevBF1FEAXMuLijFUzFym3ZbbBQXLwefVZagQ4Xagm7ZnAjHbmaX7v2xV3bYUoC/TeMekGK0JDln
FpYcmJOXpvDFGGgMthfTbqVidtNk4+pbjUX8YBHexZDc/NcBoztogME2+zV1DPhbJptumx7xYHIT
x3DFILQb5IWpr4IRvrLgtwL39c+Ys5KrwN1BoaJudWwpGs16se9h9d4qm/tzu/qty0hW5+XA8JJF
MKHH3sp3sp/kTpLYxp96m18gK+x2IO0/zaw+sbQG1O7wnMOJWk+Hb7Lurz94EdgSgJ9ansQgJPyV
96fb0Pmim9mp2lzNvW8Xd37ilrGIW4oeqrDp+/vhg5ME7XPiq77hQXd4JTKsjrQIU2bJKkmTAAID
adhX7MIbduhknOVg7WZYOaN/yz1XG2bo2qnRZrSZUMHMhcJcCQ5FmuY2mbnWYb011FVSriyOSJTU
gDXGinSRL8mx2hDIijUBih4zkWNwsT+AJYMOnL32iTfrytcDLw5FVUUjBG7qORVPoZUxQsinvJS+
gjyiwsiiw3/PhHpff7p/UNYepcrioGhlxiaa0PlROt+6agDYyblyIdFoyQ7gPr68Vn6cP2UZcq8/
dXEcYgMsym5EOswiFiRJeai5uI1l1YI1KZB4kWMoh0SDkIoaUINC/38t8N66065/wOKIdGmhaNW8
yDBFkyPFkYs138O1N/cy5WcpioR5XEkIP6Bb7VsbUvAPlcuc0JJ+s6Bdu8bW5nRxTfNaNHUQiaVL
+DyL4SVbzRGOFIUFzSsf9ZXgurpZFzd2J/fgP0JKBF/HwcixgVS0ITQEjosN+Rh3LoLZwgYiLff3
6q2L4+q19pc4cBUHOM/bivZjfBmxO7IOjkdAPUjVmi7oPFf/2J9XKf9iLpuYGlrVoUNZp7BshGTX
kGcB9EAEHTJr9fP9b7qVBFx/02IqjXhUo1CNpEsG8fVJAIpUqYK6Mt2yRHkGjk0qWYlxa7O4yHgM
lYUtI1p8KVuIzwhbopmuukZ1XBlkifJJzJ600P1HQUaCQRdlAOWCEdy+3p+8m9H6Z6WWSB8jbURF
np+Ald56EZSEjFJ0ezOxytq/P9LNkHE10iI863qp15PGsfWGdyGGyJG+5jO19i2LOFyLoiSVBpZl
MGDlrSA3ySvI5QOHlwwr5+jmM+9q02mLCEzVnpA8DeMLNKo9ylW3VcOjyhGBB0ilR+2WCa7BIht1
i8LKi2JH+t7uhspFC8eRR3iySNVpKNKV5VzbNPOfX53vUWirOp8Tw7r8zbMnmomWItK1j19bynkh
rkahxSDV4YhNo/hAn0H31ie7WfVXfJwd3mE5uo44WPuwRUTJ4cSiGMIsSiVxC892ALYfBuCO7+/R
+eDeiVvaIpRENBRzfBzyasOwDACv5ARQb6jvl0ehf6IwTe/10r4/5s3c9norLaIJmdImaQxlfqsO
zuSgtux2geqmR6DWA3NFnv6vTcGdT1x2ccWSkopS1JQaR3OrfZfZUDP28kP/ToPMo4dqpz0KPoSD
8UiuXr9Qdt5GB8nPjqqtwfcxcqTN/BoIH8A0OGR+GdyfjZUVWPZyxY5LIUSWY7gsoJTs412FLP//
Zzd5Nef6IhjRjACfrqCPytMcsGqUJICekdHUvv81a2u7rAYlTR6PWYaTEjFnzoVL33iKX5O96KEn
9LH2npgPwb21XQQlI6N1RzluwhreLwWMXib0IEvolCXKcyuubtyVMKAvgk0NjDtM1xBv003pjsjS
BIsEXZD9mdtAYGxs1roit7OmnztEXwQexiltshzhDQhCX3GnoEVt/1uxmEPcws9fw6Poa2vJ9vxg
uTeri9DTJUwT4Y00v/nBwjlKO+prpxYs/zFYe9ev3GB/VRavAqtC9RGWfbgjuRg7XQ2KSv4A40QX
nKiVnXmzQnZ9AhZRR0o1AexrPCHkD3BvnNhunwV7sLUnZPMw33HEk1FY/Vu9gTaHh5aO6A+efiab
+o8QaEeQZu+flLXfsyzl9MBMjlqE3zNugfaGEMwTvC3eJgjt1D7sep+lQPfguG7Pz8jeSQMdeavb
74s8aLbybu0k3TTcu5qeZaFHbvuMJ9PfOKRAIOTrb1zeAmWnf04DWg8b44X5agAXPZvulbfKQFPa
GjccJpDU0oLhSM9zcZHtpkPzkazSE29W/K5/3yKAsQzc5THFdMXal1A0F7hAu3LkjvVjV/ojRD5M
8WLAiykEePv+St0kDV4PvUizUtIIOqkR01qXHlNf9gkC9Yyh5jZswe3BMg8QUHAib82layUHMBbh
bcrCUB0iBG1tJgRMA9hZpSuELyvfN0/dnfO+LP8A9FJyOi899+BqhCCDkjHYa9CgiFEmnlbUdlaO
vLEIaUMtcqMEAPuSQ6i/bOG/Kha2of3S2pU4ttbSWtaA9CwKwSxD8JT9yQtdM6hQqS19asNIBE2t
woGvQFA7YB26EP6xKl/6Hz91mV11ndnCrQqpBzjkrXIkIMvVGnjQa1SCtTldxLZebarIaJoJwtFw
lWoeIaIMwSTiQ7zlkadj7pZqVwHxUxiBnr6F8KQvgdGQDa+OuaOItVMj3mYG2hQAe6ZqZ+siRNDz
bzrjE9XWbTrDi+L3PoacqwHxWYDITXiUgBYzAAHddYIDZWInbdDtqYWZhgYBf7D+VCkYW80WFAnV
KeJVOrfV6KHk30IkAI/P/GR4nlmQDdQjpFa1Y5L8deHMgVkM+fckQ4I2jFZS3pVD9Q8hhHIs+qnC
M5MYGXgyTlrCH25cyTrXBlnWBDlPhTbGICN5DyUoxtYgNwjv9w/uSjpiLkKiFPFagJ8awoO8i5vP
Nl7t7a3sq3/QpamhGnUi4hHyxR2wcaHZ4TTBnH7MViez5GPjm5tVitvahy3iXpVLtISaZnzpPOaK
OKrQsHcG6NQAgOIpgXpekzpaG3Bezqs0BB2VRuEC3ggTSCgKG7yervkhrg2xCHsdzC0g3jXfX/mc
gKMYJfy/IORXF5W5SNw0pG2AkyEdTjtA0wgBD7F8qJlxKQXupSM55jpkDRQOrVlwA4vskzDdMmHv
p8Gg+v7evAmevf4ti9gngQHSYx1TFKcnr37IMxdYAojXSbvZLGd0zBezBjdtThms6sJecbuu9K5u
zzhERXSYear639z6alFNCYI7Ey/SSwauQwS/SRgmrnzkfPP/8+b8GWKxqGMpUSUGm/ViENBnY/YK
MUIJ0rLGU1WRXQgWCVUEoAATCAxl+9qAiRbUm3tUUOJWODZ97U6QtM6E2ikVJFKTbqsxVPG9HKyd
ZFQ/7//c26+ln1+72B5IJBgM17E9CHqyFFSrtv/VQ3nY7L8IWZPeuB06fgZbrH9OemWSKTzbQMCF
+ksAh69AIBdo0KzstNsP6J+BFncfKqEJLpzGPCn1TGkDyUeKv6b6TGCuEornqvvIZGHlDvkvu/vf
g/7986u9leSyGotILkCArV+Sh+osPdX+ECS2ecAjZt7feEU47SeMc11YV60lhv/lmf0z/uJ+MSRF
jHHnpxfWAIap2XMtPe2szho94na/+5Uixe3r7Ge4xU3DSVV2pl6bpzD+0+blOZ2e27J8/J+251Kk
Npm6kEydbJ5y3tss+QiHk5GKQE78GvWVeva8+e6c26VErVnpkTm2GComeAe2iRVGuS3rX9BNIIBG
pCuZ6OpyLe4XSQ5ThQrtvF2YOzmQbHeGne7Oi5V9rC3WyjH/i5m52psRFUMRclbmyYD2kkDhrXfq
ksKrmiAWXu4v2X+pT/xsjEVIibWC4eGIGKtaxoXAa7Kv0NLttqhP2MmbAglPq9+tocTI2vItYosw
wvY37TsceZAC9IDsRMMFBjGtXfYM+9fmMVZPU+0O7Axdk0NyUPC4H16AXoPamaV9ip8NPMOSFJ6K
dvyhhQ7as81v893IIW9hMSDb1n7x2vlZxCgVHrR6Kg/TScjgCDLCx/hjUFaFbVcWfmmd1rBRpX2N
+M5lE4KfsWxNcrHPzIC25UWRawjePNP4fQrPGftUyXioYY+rUpg55qjAgoSYwXJ6bYOsfDpZRCpN
r3hZ1ml6GfU3tap81vPNGOb7aWi2RpiBWFn6k5gH8QjNH5O+talml2gdQKXLFqCqSRncJI0sGKvB
CfVxJgyAM6v7iqbsYgWOo/loTxIKcNXocx2RMG3w9HlgcSB3HQicDWir4Qbq+wDQa+dWMy0Cr5ek
sXvJcEA8tuUCQhSkNcGbr6yKTGhk9FsKTH/MT9J0VlshmDmbbZ/CRmMqNoCiWImiwXmvPsE5EYRl
6c/I8oAYyFJTwKRldQPD0ksBoXmT76PQ3GZxvumU6AJqso+OpCWWJbQ4Otg5RBuu1W6l6rsYxE2t
uUSdZrHqQRh2WQZmdI++Roz2yierwSOBN2LaY/jJPGjhpaxf0wpoI3hnDMU+0psH1sZuzopdLimn
YlD2IeRVwskXzNLNO9huNOO5Mkco+w1OCiecNE23E5RhquqkDM8dh6JoB3QN2zaiCnIENPJxl42I
I/xbKy8ImkA7ferqaCllgTVqXFMwvawwD7TS3ClTPeQ8LCVPaho5mSgin6ltuYutSRHhUQhFDwbw
W/gkdSWY2jukoJoq7WXypZeoRVOY5KhDDZ5sbpcUFBoSf0s0eR702IFP8kOWJW7Fm91UQDd5WH1y
rJ2dxQmV60Ep4PgwQYaz2JDYnfazERAyVjt0APN2Iakx/YJOFEwhytMakmMlU1UW5IYpGpJ6rBCx
pXZrwPDDHBLn/jm8jXaX/h2olyCVXK0EKa7YdNJzCPZQX4lR0Ytni5Q6+iOIkk+1Q47WeDY1dgfW
9Ow9Mla5D5kXF46MAbgAboXwYKpodvXEntrQM9OXFMATCfJASYoVhLnJ/V+trAQPZZF3NJIRNVIF
UydxGg5GxrakrdLNyHpYRIFznSmgIPVyt0dtEAh4SBKl5VaE/wCDFCjSIVI9CsVka1K0Z/Hoa/mJ
GyjqqsK2SxO7hGCICLE92OiIzUVKL4KITdskmtdxYxtniaegtNk2cYYApPwu4F5OapSQmOJSsT5C
re6I2OEXY+WbYhMIeB1PHw1ZecXcgrgaItSNVVXEM0aUFm+MYSIG7A5C6QR6ukc8uAQ+8yD6Xdvx
W7T9Uiz4/aro/G4ku3DnDoR6Qvb02r6i3PR0fzluobf+46csbnvkZXoloUx8Mam+g3ig0zSVI3Ac
WFY7oSlYSgWifvNV5J8rI68l3GSxE0IN3lFmPk6ncIIaXwSY4aR+jfJgBupsA2ro8bdS9nDeCMcJ
RSnee33XS7jvVV/raqcY9jBTbo0WUgOtTWhvm2IOKQI8wzUw2wdYFAG1GU/PpGjAS8schagI+ZND
NO5MsEYzUYsqCxWAwMaVNeQL4eMQgmNPR4tDzmGIDzw9m0Vky9Aub9LvtNijZe4RqbMzQBZN6Vvq
E7duH6ce/DWeOPLwmOuFO+HnqsrocIazNchbFVwmRTN3goY2ul5NbjJ4WfNW5C3ExrYNfe0gU6BN
Chj5n7NQQAO1PjHZkLTwRuilNckhj724k91Mb7DTj0QsNs1EXChxORLD9qHUTgloq4UAKSSGnQzL
MyTAChxyhtEu6LhJIf4Noy6LQIUcXP6p1G3GcGlN+5Q/0gkXZfI68F8SeOcQ1m7IHzGD9U9nTyjz
CeYvBj/zWEgdjROv6CZXMNkJ9r2bELlVbiL4wI9tZXesvDX/9jauMt5WDFO1CJFezz1UUXVK8FF6
hwyeAKUcoJ9lQFTb8ZsYbi1aq+2yeevdeUwsjUv1ElzcuMdbLNvUmjX7JDQggFqSXTp4YwMau/K5
K9kvWTwmiFJrWCI8xmoYwYVD5E8l3ddcdWIVQuBo6cJ+bg0rtnY9LoKQ0WgJbUcEYpUfBwdZwXG2
vBUf5Xdw9cFfCOIjsQHgWu/7rJRY/rb3r9YW6mPKwMN+xo2BPvGmvSDwORAHsPsYGOvKlx/ub6a1
vbR4W/CsIiExmvmpW8NyOvdYDv5qpe3aZlUTUb1x8RuijuRfUeE3T5ZdeV1S6laUiv6Ex7RgWhPk
mqQJaiSpQjZkGqE6NRQnxljjjuCig27MI08pxcqqdYQHVvYorEHuxs3GQXJJpkGOy9S4rTfA5BRq
JXptLMq2ok+4pSfjEaP59SA+11x/oND8Gwy6ma2X2hEYspo/ANkeMP4VFsSSzcTR5Zd0glzjr4Fv
ZbhhTLViwcYO6J4URZbPJBPsusBpa/cCDEImKfIHc1sZ4KEhPwzzczxsGdI/AYpZdYeaiAor8RC0
Wwa/gvgpS08j+8zLt3H8FAQktaC79gwtmQKtB7CNElxqxVcCRUQujbbWt54iB2UKcVzU06fosxZb
q0diXk4vkuK17TGGCAnJO0tLQ1xE2448tBkUYchnq1+iESJpXLZmeScp/eYgFqdSiNcq2WfwoSph
cieHF5Y90g50q9ATk3amINqNqFmdOL0liWZF1YBbgrhNXmcuanwwyYTSX6u3WI0CkxMeCwIHtpZb
bQT2RQ9XEaO4EJVOl4x+aPShb8NNz55lY1tC73GsEgsmX1LReSnV4WPWWhP77NGIKUjh6iIM32JI
DMH7S5qvicbJ8wqvBWiDcr+WIsfESohK4xT9W4RJzKH5Ilj6hPUQoQaknBSwxnARiSaUcAoUhsLU
VrTO1mjjK9hLgvoQ0ZOpfbcyPOnKye/TVyDO7ST+rNlen7ZyuiEDtboQvbMEVo1DoBqtFc7EZPKi
qRsKprNSb8Xq3GuKZ+owppCP+fTVhhgQTSJpkAC0DK0KzQmoywuZ0+CfJ3EK4rtu1/KW54+J8pIU
b1V3SrM9A2ldT6BUhJs3H7G8k9VEp1A4R9qLoRArB8E90ju7UCEbSg4KOSRqEGIwirWSBJ/N9G3s
lAJqnMIsDVNCHQKXKlh6NDSgEpG6DOpA0Mz0TVmzzYwDMTKLJSnIYNFoQqliMBjeNRwPMEiMid8M
mpcs/sySB4gIWzrFlRIHI9Ybre6+WonqK6HAXEb1rk3iwYDLnVY/0CHo0CG4H9huAQ6ug425iOFD
OvRMVEsZiSQ8OXhi5Q9ogYKOJgHeIfm/+98Gns8+fQazwzZ9LWCCHVOrPDUQ1QH5fnP/99zI7f/j
5yySyT7smkGOGxkKmduGvejN2WT+/SFuJ6w/8dVcBHNBVvVRUCv5NLWS3QmKm6PkA2dA6H2W5x66
T2rHjoIJ2Im0BhZaW8/Fg7LhEdMoq2GeMXlw04NDGXFWvu7G1Xg1g0Cn/2fXKhQqudcYbg9xK9sQ
X0I1y8PKXQQfx1y0TGdcm88byKCrEckS3VVGuqAJWSef6srwwC20AR30aiAxaqmCDShEXkvl/0i7
rh25cS34RQKUw6ty58njmRdhPLaVc9bX32IvsCNzdZuL9csaWANmkyJPrFPlFvErBBgNU1ckxhVm
XBmNnPkqFgiERmnGBGc6Dh9j8xM2BaQULHKVLaTJb5ukXqLOZYbeFHgnZZtZQvgOlhf0iTF734LY
pgZPnwb5tNcAPLLcLDACLcatofFeuLBTIpY4YB1MKyCpW7KGcYYbkdxvu6OeXZQtaTMl8XDhAFsN
8sQ0gnuxPxld7dc9I3fdiFR/W4t6fjL0OWtkBtAcWO6Aw7Ca+JlHHQiCVMdwBOsbrMvtJ8G6INSj
K6okH8I2x3vP3zPk5nw6WzEc8u1VtgBB633R0K1E0cVqmbFMYwufreISAW0O4+Ym9wEqYVc+gCDu
OO6ad87uWWszbgiN01o4ZMFlmRMNF0A3LMFE/nYJdt2hxsqlG6VMQ70REf+2W/H3VwcaqVzkO3Jj
FBG4EUDmdM4V1Zc0ZSpxMC6nTize6oELbZ7zqYDgW35X74vddOw9OCRvwg01pROGZ19IW43wLTzc
/qTkYlA53GqPUGX+feFinqWomrHHkJ/9Sj7G/OxgHP4MMitPR4U50AVXE1qGBb/9LWWeOtlpScpp
BGXOJZcqX5BAGp67t/e1daCiKBig29Ql/EkdaNonvZD2KV5gniA/RF7aK26iDvsUxOMZEonby201
uvT1emTHqw8IWYQJ/EINaMe8v+b7Ije3UKOyunPussqmm5Z6vRplqQ0h7yMFzY5LM0ZWUj8NIuia
eOBUx9Oi9IhCkR30b0kWQhEvYuGItoiYf9srFU8VWR/o4oKzzXahP54gOy/xZvkcI20EvkxyDFRX
LgX6svfyIb8gI2JEjFvGbr17ypKrWRXVgwA1XUNE6hAOVqQTUaGPP/yklBFPCXi+gAIJDA4ZDo3Q
aS4tfqd5EmjrWFyAzAtEWXB96itUPHGoA7CIkVVdSJ1h8TSvgBIKs4++9QC/jlCkIyilFoNQFsG5
GCm5vVR+MGbOHx2fSFuWqs7mrFhS4wJ6KC/16+fgKfA1j7cTJ7ywaABuXwmRNijFOFdtUyagqUxH
e8H1XxKVsP77jE1tmcv1uVFmJeRhsKCtjnWO5XmGbrsZO5ErgRfJgqK5jcAFyj87lGes7LkElo9x
87fazqunJ/LUw8dMH0KYuMShWvy+/YBs2pVmIXBbgNKqh8yvPBbkgrVl6rVXRqfLTXS1bKFPUP+j
+2/mNG4bbJGnHnWv4lm3Am6kYgy2NCMtysAn9g3ZktnFjM+4mRGuPyP1tJu65rhRxp6AR7pb8N8G
xhoM7gicLmAV20fn9Bij3AZFz9QDCNyFoqIHgCiBtAhv4sxwh4zHL/5D6b0JYj3W0OoYLYIZI/p0
HXxH+AZw7n8an15fomvyuPJVZaQ0k8AhfSIiO/1DBhnrbp9aKkqaKOO6vJ9CVZHhILdiqdWJXz3a
ak1ZCPlYA4XDZZwWM89OlYRu6qDZQ/N8+4kyLMH1qFcLSUgksimH4nOKnlYc51Y4nkuFtZ0tZt7f
zpAyBFIZ5pIx4gYR0pfiTfATkKIZ74kLAQs79zD9p5pkLCC+BBaYMmqzZqQYW42h334BFXGEUq5H
KlSc8At4q7mTHUzmfVaCWZ+4818sacZ94g8/u95GNWsEScV/OWhFUiDTpPGKSkWOsMGCWOnQ7u5m
2RmnnZYuTjMx8EqbhQxR/FqFihTLpdbSIsEqlfFRFG6TJu6MZqGpxi8cQNnajHHZFlLJdd4x9rft
Ir9Wpr7wOBZjFRQQdJP6YBcu4HAMK9a73zZ6X2tQ3zAzIoz/RDHIcb+lL+I+8IZd5dYW54iABNjq
xdgPp/gC4TAGPn9rqBWX52thyo9wRd12eQQxROUC0nggHWYTI2v300GHKgqgDybIFSWLf2qeQxuy
I7dvDnN1yqV0fBOUWoi2FaFSG3YQpFxeoakcmouX78ByamV70Gz9lENTYQXq2+bha+OUm8mkJQKR
KO7TgNr5qAnmoqQuJ7FYzFiXh3IwSW1oGPuFueP6yC5aD+zxDuMQWUtQAWNV9Wmi1ggFQIPuSb01
HQVw0KVIOnpwuO47INRZs1Jb/Bfra0OPlGYQSquqPDMu814CD8wFmlUWSAMxDcTtkwNIXm0WQP3/
uMa/Pxg9JlpE0ahmLW5q+BI+FMC1GQ73HJ2hTGlFe1ZjinE76LaUWk4KCn3EpvXdTjNiSxhUr+d/
3v50m18O/MpQmNd08sfvuaLOcckgKKUM1Eu2z0feVdWCMYaxnSGu1qCeWNIrrcrlBpiSIZ5SS9Jj
mIm/GhUTdkZ0afTZHpaS4JN8YTQ+BujQ3d7i5kGulqeeGWD1YcdrC4A98kunnjhguZjSJaxjpN5Y
zPFiXCQ4xnq5oE97RGuCcYqsXVBPbKoSuczFApIHtirvg3hGaTe1b5/UZnj9dVL0k4q1qjfqClLB
shf6rQdsHJnJ8lk3e/vprtah3DUU18skU8Frn0MvDl4mcvm3kJSYrOwMtL49H1jcNYzvQz+mWc+0
KNCgs6kX3V2LUsCiPN0+O9YKlIsOID3VdS3A6HzxM1UfezVixABXjBFdHhNXp0Z+wSqaBPYmXPiI
IzP00VOd7bO7FkUAzmntQjWRYmboq9mNl1mqc3trjKtHT1y3/FLoA7A/YJXXTVFTnDjMdkrDqnGQ
r35rf5SZiJNqKLsZNzzFDI0ptxCAS8tjpr0m4HjW834/BvtIfpzHHxPf7G5v8YpguLU4ZSR4iNLm
tZzE93UA4lhudIpWui+4KthzwwANkmB+zuV5B6nQezkf3yL9WHXir1YRvaIQ/LGPTb6HqCEm4NsI
WmeK8TihDtYED6H0JCjhsRImp9VCT+WVexWizOXSHuol+8Y3ud8v8Uve5qolBWB1kcOHLJ0Mk08C
zVSrkJVvbn9NqBMKoiLKPB0rc22vStDIRb0z93rg4PmTJELY1hReA0A6UCR8CUyM0QNEUjuCU50h
aadfJgfcQDardrj9Zr5+ChVQT6loKGNLnA/4fXPoG84j69FsX6qvJahnWagZamcyGTRE+tUn+UFN
c6cHOhFuRhZ3wyLa1ag5FWEgDzmG59kafgWi5G/vSk/Wi80QQ/ABVzo5ToiMNDcGLgkjP+joc/YA
mu7neUFxXbWJoa2bvfSc6HfDdKq8iJW8kLO8dcEp/9EMoVKmekQYQgGj4B1Asd2qcjB1usucFJKB
jL1vB9Zfe6f7M8PcAYyoYu+NrXszGMqWygZutfQM60jqU9M7ONkwChC7LHu1XZmS/v7oNBQNfCrN
CAXP6L7fk2ljkH86IEu0ofvDYaYa0wcufxi0/2QlvxalzLO6GGkhawO+NUQZ8ewgBgU+o/bxtqGS
iSH653f8WoY877UXkLK+nXp4gVLuP9r6J5g+/LCITsNS7Pslf5Sy1gcJ2yEYwfYv3MUhEUuAAPZQ
+0o4Hfh5fFQCblfOmELsMzx+PX1XgPrplOZUL8pRLZv7KUCzJUw+1YYDFlLcFV37o4dG9oxC+qJy
lgT+4XlEHTVRj8AwShimrnrQb+fioV+kOyHFVGEHhhlrBgSmUmN37ofPrC9RoUQfx0y6lDHbwzAk
EuU61FAdxjjsQbYPdkF+/salTP6B7ffzde6Ug0DTfW6KDHeqdciITbyXR2Snqsl56KnwJss0Mqz0
dfpm9ZlTJRc6ucCOuPBD4x84qCQDcMqyjqxzo4zCUspyJfW4s4PbHWfRG54IsA/zoDv5W/xDliFb
ybQLJBS+cYFpnH0rTkaWxDhI0judjpPd3KFKhTETHGZgAlZlLxaEPqzgjDFCxuNhLE3FnfqYd2hI
Y5gCFtvkip+YM7m9wHY76svy0Fj5Mk0XbTJwoJOrFr+goRwfBB8IPbv7Je3Tu+4MFOxitSJGtxur
sFj1cZblo0kh4yhuxZHHDhO0w4AnKycLqCtH/pQsQL4KTFhBmi5kdqcZ90imbN8cjqXYEtvHVRVk
V3YVpM4YJ8uwe9cphdWDiKCws+Q84ushfhim6BVg48wchf5g6As4bwuAi3XxtW3ruyqRXKGKH+c4
cbQY+Gg5fh8GOUB5xTCnkcUwdx2JvHWhKeNjVKosKjXOvHXkxux24MG0QFr7AQwpmQnNcaNRBdGh
2UBKIiBrE11IWz6yHhbrG1AGSl20ZlkSxHVd/sRHD/344/YX2C7yru42leOW6tgIk5ARi45aVT0v
ED7lEEsMHIS+RzcJylPbLvc52LzKzJShA42B8BdMaMRwhe9VdU7rD1X5zOLMyiRgsnVWLU9kmRbK
nNXSoA4qOGkucyIetBpY90ANBjOKQdwUSbsuAH5fbqxAPnbzDoI6WXfXKU8lvF9Mhp9QfRTTYw4u
jBg4mQo9bLFD1FhoOl7s66K8zRz8HirMufogaxWriE5+3Y17RDPWh3UFUZdhlC8YJbO1b+ovCAsW
FgziXQNMd2IRIijMSlQ/ZEcE+vJQe7rd2rK+Cz6nl+VD9guL1VrYrnh9fXOFtpjw9o2IcYNrdVSE
0AT8gxujMjruZiYPFct6KlQ+gKlJLg3STiYdRavTfR59GSBQFLf1hBykLahHBCYkkVRr/FG67Pbi
Fvk04vW/nbxCZQvjpMjGDFFN0EFVu8hK9wSLCXHDO+4sQn0hcWKrt0Hp63WhBVVpRz1Nb2NihRcW
MRXD/V8x6ytrN6dhmCwFzj3kzl25N+qXjCVKy1qCCiQbWU3yUiU2e9RsyIZ0ENuVjc/bRmOLT/e3
E6WMY2cocsLxWGW0UBG5QqVO8h3GK20AJM+Nx6otsXZFW0FMeAuJgvUM5TOPkLgD0c3VH7d3xVqE
soRdqiSgvEMIM4f3k75g+iu3IDfBiFb+Twb1dRspc1YBOS8FIxwLhogBpy+hu/ue2eAgn4DEx6BZ
9Vw96BeIVjBPkXyVG6aIZoHlwkXOBxGmKOn2bSeZGt6bUFjGz9vnyNohzWdalJoQysTkyV5heOkD
3x8lO3FJ4yBR3Pqo7MPYGc58AQYH1gTPJoBw9djp0ncXYnwjILHS5IJeHgw30MkAOIurkaFmKIRI
Vu5ytQlhysJU3uJXxt4Z/pqWGg3TJRhTFRq24a9sN2H3h+RRh8I5lK5JBIwJDxdKoxgSYKzLuLwq
9UI4MCTzWX816eI+RVvhSHgryJHXO8i12RywDjBtt1dleGaa4jQ1ilxQZRjWNA9dQZTdPj61XOxx
fOxqEXDuacVY8f90Hf5+PSr1ejCkUVZGKPaoP8wWgTGF++CoADAV7VmIH5abpAvnoojQw4CsDcLu
5C7H8FlntvZ4bFAzQ8+S8QUZj5PuQiGJiRZDFvRLazzWKCVNBYYo+tgqMhZvNyudoMvmdQbOPTWA
xiVX+0RhowUTohdbqhnfSR7qzaEFaQamFMJ1WO8f5kdTdUM1ICDK0/BaoeVnVSh5+YIBnV9hC9CN
2Rz7dGd8posVP7STjfgH+SKU2HR7dOvOKZ90dB11K/mAQNKv4QND78f4pHgB2BHHx4idxW6+otVP
pEMVaQYAeJrlC0Jd3kpLD4QJHlgFkG+ZbWWGT8Z+egalHisNIv/uraOhIpSgzhUlTrAuAQJqmEOC
+h+0/2C/XK4/yj6LMn4zKF3tk8rs6qlBIXnEKHck53aSVRBbxEzti9G5UvyhlY0p8Qbr5W4ai9Wa
5OxXwU+wGLFRB/AKmLrdYbRSBx2i3VotRE8c0IWLZr5rj0Fj9zvpmUOyddtUsb4sFbH0fMTrwbLI
lxZSvUIKNj1gOwpWxWq7B7baJGWGZa3oIVI0AdLxqEKyYjgWaIMFLrhPYxRHSxTgWaHRpsNZrUhF
LX0qyzOXT/Ilw3ya0t/VgCfePrptl7pagrK5cjlLSQsmsEsjYfYk00dvaJRDXT/OwfdWfo2Wp3GC
WgtoNLql9krwOMzqDw6zAd0QW00oWpL2ralyhsFk/SyabbBHGRKSNdg5ySu4T/2XhldTea3HOaSE
Vz4JL2PgQZoegQY7mNqOgb9OxaCSKHmqoe2C3hm8Q35OD4sPzhOoue8HJ7R4M7wwMXybHmK1IGWc
pDyKm4Vv6kvd5DuNr10+bF+hz5UoLOwOayXKHCVdmLWLrsMXOXUBStYUUvAYYf0muhomBYRr18iw
c0aqzLjJBmWUhmzG7PWA7wkGKSec7puQ9Va2m62rI6RsEC+pVa+NqnThPQSIENL+NCK7Pwv4dp0j
FJ6cuQQ9zNksHBZrb5T5UbK2K9Iee2vC0FMyMAnw7u1XyjBwNEEhmCS7OhNg4PgBwbVxH4uVIxp/
uAhlbOqKHxsugwvn0XBXpVMF1yHX2vc/2wplb0BMAua/CN6pTnd1CLKU5KEZn26vcfuKCzQ8vQJy
CvJ92Ik6LiA1At9Qf8J8+pNe+bcXYtgJ+NXf/R4vKEnO13AJHRr848dwifGaOjM/gjqxew/OLNQk
wy4KNFK9nYRaS4wBzh3tSXUfHtLDPJnpOzj00ABQYxNEnI1ZgnKcw1gV44ZsJ39/PzGBp2xHDMph
NdBx0wF53vETRr3dfngg0fNgwTSCqjG34re435UXdhDNPGzKhrT5II3thMPWB5uEtoRjCKRN37iT
thdN6G/vbn/d7drSaruURYmGgpuHLqmvpbTUHxVbMCv1ImE52az44+JrFnDm47GzptDKln2q76uf
huiC8Kd5LpiyjbcNjcCTe7+KshpZA5s3kOeXGHRxSXpvKKL9h1umYpxU1FOwByFYHS3IAqCaB3J1
O3PDEORSptCZ6QkBnQ1eJ7d2m/vsfn4dThihh2gfqzFylcT+/3GzwFP2qK+XRNZ6vOLOTs+qYmaD
OdnlQ7PjLuA/My5gNuh/QdAa9VXZCv0odyUDZKDuaIUoVn20KHx2frpLzsqvALmdkeyM+hNt7NKs
Cqf5AP5jeOnhGXRI8drJuS1B3S276oGzWVth2SPK5inxWIPyC55JXfJjJaNwoIC8uUht8K8wAify
fW4cGg3OH7ioCcYaL5QDkHv+bOVP0N9M8UPBkvhmLURZvj7suFadELA0wKaCjCyVW6dqS7eJw+cA
5NW37+V2Wvv1FK/p/OrqhyCwKHkSP1zhqu3OEO16Px1iq3OKzF9e8BjB4sOcXmHZ26tNWq3bGems
dJGBQFCwG8kc9+EDYfhP34F0zgxbfux+tcd2l7vzgSD1/3DXlMXTeqMS4wS7Dp6B+0mfAU/gItBg
Jq6BjcvSSxh4/BNqP6zjJl/v1jWiLJ8UL30Rati27E1H5UCKTaPb7obTyBxKIpf/1lKUUZukWJa5
+VpQnI5gwfT/nbAhw3ZeXdvqQypawMuZgqNsuMEJMMGZlQXDPW6321aXlLJYesMlIh/BeEa75Vu5
WCCW4nzdw815nEEB7sq2ktk8otDlvUIN2Ipt+YFxY1jPkjI1Lbix1D7CNmWvMrw2B5An2IsG5p2h
NYg4eAJkt/AQJyS+6LMYVBlnfD2f1RkXzdRUmEWqL+hrPsuwrVEcMM6YkYQL18ma1RpG2dWNBupJ
eIXREZ4kKN8tPghyMG8wRqaRHsC31ZyYyQVra1R+NsjZEqkVtJc6m7cg9WklhTl9J0IohNO9fGx+
glLv9rdkLUkFW+UAyF8s4TRzUrQpOg6UA9LH7TUYSRPKuL+HFKOYiBnH4/UJJPn3QQWErdlQGcDc
2uA0mMkprhlhYbH6ZdtIu6/XIlI2RuQ0AIpJx2JAedmcgB9Bf8QKHBR/MxOoL8hbNZjOxyD7qXIG
B2xIncfC7Gz3L1c/grI+i2gEik5qOvOeu4wvYJ97BZExdEoAw9CcdMc/zu70go5U/Pkv1GrJJ7xh
+66DhqvLrLRiD45boLdHS/eQDCnH2OFQ1hf2gmqS4T0W6dr24Nlqv5SJikEEOc1oiF/rKklrB6JX
78FRlaI3DQ5TJ/isXsK7fqd9aD8B9uuhY/+H5TpQmvx+5zSuzHJFQOiQK7MNzSQbbVOrmCSHcbcZ
noXm9Z0EMW1zktACfz87mvxrBJHScu2dGBaIt1B7TndT8xKJXgY+nwJ6JqHb/ycE09eJ00S+oYSC
ZCZcHY/uJMp70LHoEFg2kSZ5rECFUC4iPiqhyW5ip3mq3AkKLe0xju3o0D7+iwiBPIwbV5cGbMaR
rJZQ0ZDwevV7QEoyjEqeux0K/LAerZ0Fj4TYLnZZZoNhFWnWwCiJlS7usVcwMZhlVKDVx3uMi8N4
ljRTYNZgSruX6xrn2b8I/Ll4I6kmARIsvF+F6N6ykEAsO0TDIXtD1aJ5gR2SPZzkArFQK7twjoSM
hFBEorNJGDyUXX8H5Xnw27wxtsyIGyTy9ytL1IYKGPU4pLqjNYAeBcmTOiJFAUsKpNkhiVzcx4JZ
ZOcO0qKFydr+NiBr9UgosxQsszFPPMoa+nsPF0B+RHIn34OiGvIpi24uJjl/DP3qj8D5YGLMyfbR
PSvhZ90tyjAJtdCNMslpgul94icX/H+MMuh22/FrozSUMl+GMGolOD1opdcIJFCTHAFwVk1tPz/x
PivzZNVMaP7iMjHieJJxsNf5IEt6hSbdERAkt9lHjmEHjHhCJh/qhlmg0ZR1HMRhTj5kNopgQ8Xg
RGVGzSkFDCtY3tPlrucea4D6CIsfFxp2AQW3rviJKRJb1l615B2s55Zazu44HBYFrzuAOdN9pU69
PHrIwb7daeC0mc68cNGCb52G2cG2MfnpW8xfhBh6c6klYV5abr8N6kvS7BKlsfhq+jEIrTWE3UNT
QRKnwGR+q44+orpnxkNi2A4azrlw0RyJFcw9iU+J+E//k/BuCnvVlb+zi2KbZljnJTRnQKYsX4so
q3fLdUWk8jN8XCOX3wo+gWT6DEITwy8LFgyBxGP/+LRfS9Fgt64Q51GPUIRWalA4yonZ9vuy2DHO
jwTSt1ah6gqDmjVNWmIVKO90jghRv+Yw7KGSRQalgjPHmNHbLmmudkUF9lNidN1oYD34sfAEVAkp
dyG5B1OwFfRWeReBEvRMsL/sj7ftuFeLUyH+kmbxrPXXzeYfSBi7neAPfuV7KXhiShAisx0NIbe7
db5UwJ9yAT9NNbIKwcjcPJQ/hKJ2glizuPJOzECGBT0AXo7sutUZiH/mbqmAP+QVPsqXSYLtGx0O
WADh+1WkETIi12B3NOPvt2/TpjVanS8V3TflzCVZjtcRitI5CQ5FSihUeVNrJbds73WBRaS26UFW
C1JutE6HJB4JDIIrpW8JbFiY8dbtPW2nbKs1KF/ZtFw0DVxPTDrXOhr4mnpLtUKnC6wJTHsOV1sa
6mKnwJl9VvTFsgGUh0SEEnOBiAvLCcVDkIH+WxbOZcqaTr+6pRu3lEazLbqQpJ0aVBddE3hXgMiT
OjxDFuuFm+OzPnhV9r1Pv+u634WhI86Q4yh/RbqyM/TYlxvlWMTluZ/T41R6LQxw685NBiIysOQu
rZUn007QcdVDyYzH81xnrjHmh6i9M7LBzyfN1eI9HwheU5e+HoLvPAfXLzDGS5F74E9nzHkxTDg9
3adFVWYoE+6MxGs/dDBhSKcpkF7F+efti3NNA24dKmXquFAxYlGK6ouUjA9gxT1z2k+u4vykuI+E
dteXl6QBkfvdaMiYE5p2BgdeLOG+6XqTU2NbEu+H4BcOdczuBd6w9OQ95kKnBtauTL/PWm2qkmiK
ZWoZ6rmYf3QCb/Fix7Iimw726/qrlM3kZrXp+BHXnyADhl13iWwkrpASJp15cAiwKB+2S8+rBSmL
GWgggjJi3PmlN7NjCY4b4Hc4pzikx/KYgyEacxqpzYpFtzOC1bKUtYzkYShHCctCPbV1jehBafxm
B8gJJhKSl3Z2QR0+oyTkhCBKRamA7Z5YF5OynkhJmkAjrjFNu2M2gR+iBs9vivQuYNW6tlttq91S
hjOVCi7ueXzVMAOUHiV2F+RzQmSmTmRr5zABbF50hVN9l+3JLIwSmQmGcap7dl2KZV9p4KMUCuAS
JzY8D+Q7LQQzzqx6bSh7bZJ4YVHcacJOqwNLNia7il7a+tKDQK4SOLMLH2adYR22i8qrk6FMbpNO
igABkr/aYBnQcVBOQIYGBCjE6CDJOrvNB4icPd4FGkaEItd/Y3v7+gU0VDLsm0gXJvyCrK7MMX8Y
GhYmheE2aXxkpVaLVIywTAjC9hiTOKEIZqdHlMEcCGUCsFG/3raFrAUpU5jMaaq1KTI9Q21dsA1D
Lsm9vQLj8dCUvzHU0fpkwC0SpMTvBdluuHnPjwI4af4whKXpfZNa4ZImw2aiKPKTVLHy3PCjQrCE
oDrxQfuSSOgGoJ68l7W8NzHsBtJHENhmy8egFNFh4UvV0pUcQqVRbd8+hu0G2uryUGYM/+Lc1LpR
IR8a7PYhBkMAWhEEwxVcqgMI+u151+F/ueEri+OKEf3RpMDKDJ/dkdxIHOtLrPHWPL5JcfQ0gOoq
/S7gwTL2SozUDQerUUas5LHRWIO+WnFUZxO0Orb8k4iwyiBAx4AmOs7lU7WP9g3oNllPiOEW6bl1
YcbQ1hJhs8qlEiFH5Eqg9iPTRnl6NEDnEzksgDgjFtQow6Qa6ZKNKipxWXcfFLmZTJkpGKzyKflX
bpwpPZPezmUAfgfsS8qzPZS3rIXrfG7sXoT0rDdg92s/A8gN3f6SjK3RaGZOC+q2zVRMaqSPXPs4
KBjMDlmtLNbOKBvULcMYRcS9ipKH+VMnlHgrw7Q/ita+oh5nfbEzSOTc3hkrCaOpgmuhjzBDrIMg
dEeGwxSw/FvZQXxr0GLR3dnHq8B41O1FGdaW1mOf1GACYRG+YVY3zz3nZ0X0dHuF7TrXl5nRKTMT
ilnaCR3qTiS3xMHZUB4AJyFmQuZj6fb+f5sFWS1IBUdpYUCxg5+lS3bMPwJPtuZTDBbEzgF76F/V
AlZTnnVfKOvSxWWWcDXSZ9lDnQBywKNLBolYLTGG49Kp9FKcw6jnyMcSqmzfdAZ6J0+zEX4HlRbj
lbEia52yIOncKlFTwjegGHqGBos3n8YzKfXKNqSVUBEsIC7PLIluKoOJX5+OxhZHvCT2NWSeL0G+
fJ96WYNqW2+cMznjbGGeLblWnKCZHvpJQP0wb16nRXVjNbHxP8DEqIgPy9h7clqeFAlQozZcPnqo
mBij+lGhim0tQfpdFtFAnFtBMeulhn5mxyUeL0iWChm5OH3qBmioqxzUGxMOpCYzaBYKXJ4ohuBU
9T5J7Q80tnOvkIXZL9o5s4vAeOD66WHoq7PQFHYLsLY6ppgikcy6vxPUHsaCO8h1Z/Vd/jGFqify
w2XUoUwSjrtBN8w8aQ6c1Ns5173zsJxt/i00PqpxdIy8sAruLtfaXdWCk1k96cF+4X5xIIPWh7uq
d0FxP1dPiC/MOPhZKa9KcbekmON+mzHxr/f+CEmUzCvTi4SW/HAsGwiftDoGDo4ZF7kDsGOi+ICo
y24g/Dj0oOnjGxPzznmVWNGcWwHQ1VoGyMKRmx/i+BFZt5vD9s5PEKGG1iUHtUjUyXG4IUZ/lxAK
Wedo8Zb6dWwSm2jW9dx9rX4PkKlj2EJwMQPDAuMQe/wPT2TwqgzxM8NQaO8+oXYvZzFoBytIt8ci
ZlqhiNYBPSZp7iwjSs1ekuJ5KIDyaDs35xuGFb02xG/9AOplBmoVtwOBsAwun5mzbs1W6YD2A3T9
fnluCX2fF3qoV0JuDfR6jgy1tn0LbNxVLJxl1LentVbnQb3ewsjEoCOduEWQT7EACcDiEM0HUCSe
+/BtQrasz36wvLCg5Ns97K+F6ZAAgx5RLTW9BIoe1RNaPxssBWKnikMGegBmt/KnRgXFpwkQbqHb
OTmBf0PdsBklrH4HVaoeQ6MORQGs+3X1WS9ehdH0/6DtrIurJagYoahGPdMXsbqIw3d9fFvK1k3i
ndr5TcBfGC5007+s1iIR5qqVkNZRPImKUv0li2Kh49Lp5nRQbQzwPBXn/C0kKM83+VQ6GmIFxu1m
rU5iiNXqo1CMpcLhNilSfdAUzUwk3dSaewWwKane6VpuDilrWm4zQ1htmYoaJjWKFIWEsFz+nI6x
G4+7JHiW1NmWOMXsxNlhnPFmJLRakIoaRk5Mp6zGgp3dAKs9m2RQniDGl8gKLotT7DFcad9elLUm
FTekvIxiMcS/LsivsxT881W/u73CdhNltS3KMomYHDBSFS9BxWyjK8JIm82d4ldQLvQwn0uEDKYP
aTKz0ExdFjaLdXPI369uDl8aUxog/7noEv9tGQe7gdSlqgaWOopeIKDxaDilyMq3GI+fDiJUJR96
YcaWo11z5EFXVXuScM1rpcwEKBxey808vvzDG0RPJmWovusBJ5GYiQDRehW+05QTDEBfu7pe3B0i
gDAYr3O7Gvn1hQ3KEOkD+Gh7Iu8XY9b4fKWVeA5/NoWvkwFdzJSGF2UHnTPo7L0iZGTsmvFOaTkO
Ua6Nli/hevX5PZcHN5bvYmO0uPq5l3Kr4R4Y95mYun942lWESFl2QZ8EYxoQ3LdOCCJ3azyFewL/
SAfAMIBTY57vZuXg63hpFgteQBQsDrjDFQLuGezJrfqa1fp+Tt8XhVVB32wBrhajTG2kZHLX6bhC
2RRB0ux7GFb7eHlN1LsOHGh1D2YE6fIv+n/k1P5xqqt1yZNaPdQ6Agw+IZXMZNIurZye5yKxMn4w
BxmmXuGxcbceK3uaKnteGFUyxhVSKCuICdUU3X5ywqVuxULpjUC3DIXgKboOPIFbMkXUWN+UMoq1
MgDTVg8EISX+Qk1mOYq8P58X37BQs12cBFhLBdCaCjhg1nvdBtSszpoyikVdxGNP8PJQchztFKJm
kqneL58zWuriz9yPncAe0OA2l9khlNkGxoKtzmMhghmnTvfxGlUQNEVETNHwGoH7+Ura3wVKFZpF
AjRnhpENllAXw93R7bSZg+AEtJ4waQjtungAuycyq9v2gbUryhiiL8KHmARGPUMZLUlK3LZ6bSEo
DOqi1yLQTS77uL0gw8XRPS+5baFFWsCF9+J+GTlr4RcIMhtmDa6NeT7ziWGHaujeXpRxf2mmjzFJ
Or4ErchlUdV9gl5pWCoAMO6laLrPY+7PohSa2iPrtb7W9NC4pCOSGqO2UD83b2+IlTioVPTFC2HT
D2R8DRDjX0XvJZCxvps/ujsQvjmag9rNBUjf7gV9tYlzCBUE+2Vut5e+XiZN5hHHAR9EBrIXzkep
YV89YUqge/prpmN0G+1AkpV/gTUml/KG9aXbWvJcY0R+hDnqMDdY70ELQcJOawI/Ewqr3u2jZj1C
yvz0cdEMTQwXM8yTM2s7fFrG7WSsQDelxnYMKi3QqksVVG6WnLi8YNxIZoJLRQFanqZZwKnVdfyP
4FUmX9zxruQUXu3/0XnRrB1CLQv/I+07muTWmSB/ESPoQHOlazvdPX6kC0MjQ0/Qu1+/yXm7ag5E
Nb5976RDj6IIVyhUVWYm4AjB074GaVWwU8KQ47M48Spbj2pHQ9LyGVBfk8NQSlZX/JBiXkZvvVh5
3dxsKUoZqlgMpgZsAk5xBAcIOvmbXX3qN8o7NOI+YigQJoP5OrpQT3C0B17HD29bMDGG2Ih11xR4
MEdE9wyZWKaach7KvJlkvAii715rcIedB4hbhkoFcUsPEDHOjljPaF+nkkXM4wqL22FeMHnTSht/
027mFthasY1zewTL84ZXz+FMnclMnVGLQRIZuGSIsQ06agUaT4eUc2+ySrr6kOVRNA+pUaRTNSID
qELLOrWNsnlTUJ8TBN4kzmtxw+mxwPkW3LWJEuYzXLozLUFCUU51Y+g+ojaQ2vVbeDJBOJPueSK9
PC/PKuiOxSRCjwpenliTV5+grhE6CqAHcy8oMKfhXYOkXMB9KK33Fy92DeN45aipJzVBaDKLM6kg
yKrQ8ea1DgrDe/KFcF7BHxCKv8+vxiLtEwr9aqrjuDVe74pu4iYo5RZHCTQ+sUVO5qkRrelQGSjT
2fIFnKpuvSsh9CmjB89R7+LniO7AmZ5m7+hbyN5vO9Xbi6/9Cc4XJQQTuITgiPQMqtp96wl5t63D
L7cNrUOZfs+69gcqX0ihBK7jdTwr0hDZ6k/1XQDG8K10CihoQ6CXsSn/aXLUd5AbxyP6wGct+Qgd
/lwNVUR/uaLoEK/8/MCaWlQe0HOAh10LMnpdBMH9NKdAgcoPKPSsMtwsFXkA+6eMRrekuW+HH70s
WU22z5C1aIy3Isah1I5Ts5OjB3WCkphi2Fr0TesiECgCYUsPaXikRezEY22H3S/Nv/NVw1OrnS8+
THrm9nHojFroaUVlVV1mqVmyqZrejkfHMO4E1IgL/d4ckOsnkVNkr0n61CS/Mv9LP3Z2MMZWXFxA
x20nmunE1DV8OKLmvm8Vh/S6lZjNlkbEbZH/iE+pcRlak/NQ/Esy6zqLTHRv+Kpc6jMkjljaBh1X
Tv4IhebsjjxMGwAo8VgCCvC5r22e0/jL7Xm1PKclFg/ktq2pUM7gzcZRUsyuBap7da/dQ17gomzn
B1sIZF5m14C8p5a5oZf/oUF4/ZV+/Yj5mlh8RJGIWjtRfETahY5v6O6YClu9QU1acmqaOJrwtZep
U6vV1mgGToi+fgddjTN3UDFlqiqZmPuirDdG8Cj5HedKWH9KXS0wt3eUxEEzGcCPGpF/1w8BUnQR
on44aXM6Bxrk5YQEkq9C6tz2EetRw9Uuk38oVGWixry29QhuDvEx6Mm2zp9uG+ENbr6AF2tHTKGR
+7wE4zJ5L0bQgpeJ16bfImJ/G6Ifhszr7vnLi+o6Kua6GUCUZCQDYEN+lVixXG276T2S9T2gGWYl
49QU2cFEC3SYGJbUkl2HfU3RmaRo4aaFZyDKsabivVLViU2r/A4VV/AwA3h4e17Wb4Lfn8kiAVFG
TQJazXt6GDxJ/KkbX0P6onYtp0a4HuBc7TAOuERv9qQ1sDOJ6AoN/L0Yt5Y6ALkb5e40VI++xEnm
rT/SrxYZZzVNpmRGVYoeRNLtwYK276ovY3ffm6j8JTxj6wV782qNcVCkyEZhnHA8g5f2l7Yn25Cc
ozvfC3bGIxbVVV/j5MRr4+L4BBbxNwS1ljc9JrUt8FxFfjCreagszuFkAX+ypPl9lmFcFUA7czJf
Va0QioytU+/AFyK5iQOmZl6SjrdbGFdUtDFEGCYMDACtL03zWrXJcz0GeyjfPnQxAifwyt0+B395
0l4XkPFCgyInUdcgxk+P1U7ZBm5nRbuZPSf6d0oxi73C+KJQD3pJm/cKmrdso3rSYp7sOW/vM86n
VoZ60gPMH4GwuqjeG0KwlcqTKb0M3OLofI5uhFYsbm/KtMnPZhRvvNO/6x5A6YBpkwoM8SIQ0rxW
H86WZ1F7gmKORDIm4yxAsKgELmZ6uL0ROFuPhenRQiE+BMnQVaeIkdUqrwFIuILqiyhUu7KVLDPg
qnFwfDALjIuFSdaiGRinttA3KMmOQklOm2wwV4XICHhpWFll9d1UX0p0SwrR+KxTsDnKstWJX2+P
fl0W9Lo31Xn+F/ek3qXVUBcIAkpJfu6aS4z3p4TOkbJyFbI3NGBFmspWzPaNY5i3sEx845M0q0wR
k6Dd64pdn2a6sAH6TeReuJdcCAR7xLltkuPaVMbJjCItK7BmoYk/JfsEXMUkwwin77et8PYT41da
RUgHf/bRQITcF+ZkhcFwEcQDAOKbZGx2afV82yBvIhnvkpDe9+sQ6eJCOIfilzTmDIi3Wxnf0o36
NPozOQVBy2mWD7bYXcr+ceCSis5X5g3HwqIqqUb7epRgSN2gqac9Ifb8uHhGb3LFJz6t1l8yBL+v
AFYfIKlVTdL6HukrT/IyN3Dx5soPHUQ4FTfyKM+V/aVr6WqPiVDiXK6MeCYtgzi1iTjRUoml9o58
N3jJaXKgQe7hqTxLPemjPfwa5D1Yh97ItJXs1I24XFwKb8Ln3xdnX+pkLQ0nMbjUYp3aRNcyW8LD
2MoAOLPI2FDbp+257PpfRgl2YCONJas2JGTLWxrAVfrlVqGhsqmrEpIZmgz0Tazum0HHVTBp7yLk
WvMCXOBSVSDLE+ABrhnpjzQvwJIQXyCIIjhypJdOVaDnrShUoPqnuvcEUUeLXcbx85wr8g9RArkE
wYuP+DwMuosk53ups0uxBns66FUMnjWOryGMd5MUKOEmKbyA3seeTgU39empSF9vH/0V7218dOGp
M9e0IrOlIl/I0RKuQNM1xE1lQOVBVDpLpcda3PVCZ0djtAP+bxtS77bhlaLqZ8OML1XAIBU2DZQK
xH32ABxOcxT3vat7xSOFZo+QuqJngBvdTi4SKMuJEx91EDHy+nlWgrjPn8E4W7X0x9pvy38gFaqd
O6BJ9zp3Pr4xB3204i0+22L8rBQW2Mwj4MJze278NpeNv7dIm87AnKC2b0/wyvviszXG6+oSkRt/
Au1u/gZ+AHoKQUTRHcYvrVe8qG8K6IECLjMtb4hsJQlq9maQVLP+xOPk9ZtgX3vS3kdk978wwf95
RD6NkEU64cwlU1s1WLtqN6JZVdKljdQmvGXjmWGcbgrBAN1AdvYcJY9Sc0nMgxL4NvV/qalpx1Pj
6EnnCWBS6MKHoX30xZ9yP91Tyos+VuAGn8fLeNuQaHkqjsjzBy9Y0e7YQqLW3+q1NSsmQFXJ03uL
x+3/Z2zw2eb8+8LDC6RO1HGs0cgYQqkwfWgEY8fZqH+GB59NMJ6OBJoYtGY1lwZbt0S/K9hatIu4
AwFl68zUboID+XGt4LZJrpSFPltmfFA4+nli6LhO80n6bjbnNvseN9VjKnwZm9ISOuLIqX9Xy9vC
2GtVCZ5JWnH84Iqg4edvYBxQ1JqGOWU4McM0fjUgCAn6JBRL7+KIAmjd2w0IP6T4RdWj0Bb9xqLG
EzWfRfM+FrvdZOR2PezAdWMPSesmyLgpSF+kp6n+roGCwcjDfQJZY1smxkEUDagU6rlqy3Fqemji
wf/KhHs59++qpkF6WfW9Ot+ZOoRXs8xKRB08WmAnDzsgCgFxQx4mxRaYhPidVCbEf4R0F9a8zoKV
9rh5RlQZzboKCqkfQcdiy/WG0oDnKprhJyi72KmDBlbDcLvX2jMsYmvv+RbkQW6K0nHmOxqXE2D9
vF/tM1u+rjNi+ECSQ3kcdY5G3oEWWG4PaicjdsErlXaWHkL8K8SvaL4Z0BMkyZEzyu/IEjn/6nBc
P4Y5HKreyFovAj2VvilIf+0VB/zpl+odHRaVpd930KiVt9rDxClG/cWRX+0yRyMXxWjEMw6q4QgL
NjMFlnhpsX08yRW3qc2FAK07gas95hiUyaDmYZsZZ6CRjbsaAjSg5gy+CiBaFM+UWvONJR58l+tU
/wxhP+825lKuZfBlynqHQvC+dclb8aMEcMwaFVCWjJFFXiCXTngweN4OY65m1LzSJFCA1cnAYVtn
4j1JxjNVS071ZeW58GlsbKIFbRBDr9UJGLVlMEsUpScLUD0VRtc36V6Vv6jCr1EFQgg4knTU7JpE
W7OGRH11aBW6IXW+GTuyNyvBa5Jnoy9sHfSlkM2yekUGr1WjlZaYTtvbW34lD/7ZIzIr0oe+VEhZ
UYC+n+zVqf86mXM9bV9H0iFP98hcOpnyU4C6ZCL6ljSApwfs6pl2GUEgkNIJQmVHvb10Gr0zaLGh
2cTx2X85HKLxf4NmFq3ZCqWPF4lQnE00XQ71oxldwsywQrLLyspRk3wb6JM1GJLbxklgQeyds7Lr
p+X3B7CojaZrcjrN70DoTTwNaftUqd8bvKgkXtGfZ4hJwo9hR6ZQwPVvojOueGjUepcmISrA5D/O
qcFEWUBLDFUW4B6EjnjV2sWugCCIaRMV3AxzgPz/31X1aZex2E0t8w2hLxB1GJN68EVHMQNOOYE3
d8w9IskjdH8l7JJA9/eVAtZsyQfPsGS3ScvZD7xnHAvZ9FOxSQOKDTEV0aYT0eaSpnsjJ/eyemhM
MDWa3V6Kih2tKe+G+rPG+Xki52lYXNdGn8gjhBthutceB/9rWx4DP7qY5rSVh8YhWewaxH8dtGAD
6XXrtrOY5/BzxuezcebayFqFhNNsPPbDHQj9nWn49t8sMN4IyOxWGRRYiCpQ1SoFepzd2xZ4cT0L
3RRktU+laA5Dcc/5rkEvUGPB7tftwUcyGVKB2iHhQlnWL6HfPsScO9sX69aqcWik4LM7Z+n0Hoqv
QRH8KAUeKoizQCzEIvSzTKp1vFla6AHPIUvG07jnWWAcR1S2uqw2eJ6Z/rOoHxPxx39bHhYw0SVy
Ig0DlqdpdCct5Ec5ODe6l4zp9wZ0ejox90rzOqDLsBnjn4IOdhUgK8L325/BG+b8+2K5FLGU+qCA
J9ZxiBAVQsrX2Pw3E0ysKUHRK9VimBDk9xK97IHccGq6vBcX27Um9NEUSxXC2X6fnbrz3Dgb2f5j
/JA5IFUABPP2iHh7nHEPSocINjaQ3TGS1G5NFJfEk2mEvJLnvMVueCG2Qc33zUmfZCTRChNNcWg/
djpL+Dbdm2DBTe94T/K/hHXXk8uEj35RCkM74epC67Wr2u0GhOhpbrWb5B5M2kBOpUgFA68/Oqmb
nYvnFAXYe1GwhScBTCWXqPlPTlhhG9eEWmimdHbCdfKoEsVW4pFjYaUFcOnnFbb9TK2yMFUBeTnX
E/qYpB96pztS0VgVUDfxCBBIV6JPYHKJ8LVCDj6YK05laCvpo0A7p0vin7c3FidvqLBdaoEfJn3e
I0itQUyJohck3IMj3U13+YZyAuLbcYTCCsWQquybRsD0BjG64YrBJuUPGc3TAcfD/CWI+P0GYyul
o4nmtkQEnUWj/hzM3ktM8NwrTzHV3D6IvcGIz32LN2fGwxOtH9Or4fl8LXxbOBh6qY8ZUJXjIVYg
jFIm21RQOG9aZT4Xfx7TqxkmfwaosyQlI9rc2xpoSk2uC7umrZfXPUTDM4D+s9FtzOpdpL9qNXa0
BHrpyXHUCdQx+sENQsi1TVYr36u53dDSnjr0rdFiK2iSm+e5g0KXM5TBoUIapk2RqzHK9k4WkatL
RiDMu8kE4C0tX6U6h1RYXX3vxeEbsCaWYT75NYj+I15YuH5pXEfMXBq0EpJQyeLiPFbvUx29NDmC
svBLk/6c30lT/a5N7zkAlrQ7ad1BAFFELU8cH7xSJJrP7vUj5tVfrG6codGlr7C6I1DBmVp55szY
EAUmxBR/DiH+KQ5qP1qp+K1D3XqqjU0J3kCVQPA3fMEvRxEvULkFBSw5mOZRauot/tCt+pOCnJxe
/CIm2amZ11XQTZJfukbZChAvN0IviANOwzovO8XWgPPMCMCthjd15UjfZ85hAQ9hB6BR5SQ/Qb/I
UUAVKWeWf0KrkhQ7Om9N54Dz1i5m7rSw8Ec/kfAB7d7/ioKZG7mxup17oaELuRvQgj2LIs/Z/ZpX
f/yL17suJRMMN1WdDQoY/M4hSH8D5U1uM9esBjdqdTssOkure6c0sKeFc5aVnEuA5yWYa69PDd/o
CfZRoR7FUDsW5qMZ9DwnMYe9f0wvUYk5M1NoOkvebVB9DNJIMM6G31sFrS6KKm+TsXSLDtDrPoBE
oha/yRK900X/UguAnis9fEGD5Wi0DR3fAVX8Vnb+Q25UoSX38c+hIL1DugFF2cRL2jo5SHqjPcfV
pNngcL1Tejm3fF2mdo2MK3fLzhvi1ojYRTMNSossKM7Yu1YXqN4QPinKPoJkbFJInLLT6u5cTB+z
SHWppUMswZifvrSt6FXDkxKee+0cdIOr8rq+Vq/GqzU2wQWcfBI3ikDPPdUtEQde076PyrexCra3
73ueISYPEqi6UGjUp+ex/SbEEDagJ0KeCp9XDFl12IsBMTdhKgm5Cdlhep7QYx8aUIzI/12mZWGD
uQZlKudho+r0TOjoahTpswyU6WO4l5on0kmPhpg5mYZG+9g4GoV+aCeZ8wxYT/EtPoG5l0oCMg4o
C9KP6GlO8aelm1A8d50sTiyKg4blhFoI9a3MgVLptgXGIdRtcMjyfNqqV1l8CnM7FRkp1KrChlUT
3Y4N2a406skdt1twXrkbp5C9N6JSKNt4zJWzFBd2qJl2DsfpDCog/sVLoQWOqLiG+I5I05OkOHIg
58J7pnDO5kcpanERC7kUG4Vp0rMhNc8KzewheqoU06v7+w5og8j/nnZf5Pw5DqdDWvduAM6S3mzt
MkDMTX6UAVToa97zff1kGaI84yyIJDLzX6VRUEq6Qs8JGkRKilyq5gpi4Zg6DxW7vtJXS/OXLIY/
qKaaR7UGZyHpbmXeK3kI3lEe++oKSSPCHXI1w9zPk2aWpRCo897G8bIjV4nOaW2PjRMchz19SmaG
2wA8nNL3HliMn7cd1Qru4bN51ttLU9mVY6EAywl+GwCZu7AuHsMR/X9do9tN916mjwpFhhXvJUtQ
IWmSVy4JmjPpTXfqp53RVm6AeCwzZmLLWHR6qeIBy9fvpOskMdcEECE99OJlehZQ5ovsoZN2nQ+J
nuZScKMWzg77ePYs1j1Du1BRo6BxHoxtFoGG3tihN1HgtiCvd1xcV/4jeloYarOm7tEoMAsdT+dw
M6PGRLc40426S38VL/2u4WaxV580C5PMfSE0atGF4AM8h/ExFCVLLIBINmswfD1L8jkRnjuRRy60
HgQubDL3B8pCdGwK4FJnZZHikkNmbialKR74Sfr1aHthi7kofD8fIeaCtSvdFtNZXLLteJfiJQEE
XKVuZruzDjFOsQDqsp+Gurl9nDg+42PJF0ualfqQUhOHeUA4G/k/ErI1K17FmWeEcUxaWKiGUhbG
GW/F12Bu4GtM1P7FfxM/L+aScUyCRoTIyLBXqP+WGbqTZccuSbzbE7aezF5YYfxP3E2xbgjlTPcy
uuNXKQGbPvoM0BIZHkqvG/4HOL68frH99iYfu2ixSqVfGLGUQnd9AEWFXw6WSX4EtH0l3S7KwsTK
gjBw49Ia5RxCgYFwnAIRgoJIdtdU2xSTMXPnoV9RQMIo3NGYPLRkLD2pBOYZnNUS6S9J0Dpm2IYe
HtQQ86lDSKiqnAVaryte5+7Dty/GAXygOBU5dnvlDA60M5zuoO2As9xkXuBIX26vFMd1fMRoC2NC
2cdTLGNrK+QBrMJWhdezQLwSetX6GTl1i+rq9rbJ1Y1uEkOWEXChAY3xHEEyVZ2Y5WAyEM46UVDm
j72saDhPkNUYemGF8RljUJJEqHG3oPbttNIFRP0cC6v7bWFhHudi6vopKSEhONFzZhzaAXqlSm3p
MvqW8hxJIdUSo8q9PXMrQEpc6wuTjI+QclNIE1GkgDOKtmxnbrWr7foudIptcEyOmhVuQV8qWnzK
/tXAdWGZcRs1JbmZSOM1VjdiADZqVKWqTdtxy1Krt/XCHOM/AJxXaQPQ5LkN3toi8ab+OBmdZU48
ZTLeZmRCkFFSChpkcwgyAZsZjRsZfABl73P2/Gqkcx2PxpTZupJGLZ1zm3X8GpvfA4N6JNZcQpG4
L7R7zjbh7EyWsEeh0QgYlDTfl+qmOvr7Gu6328qFpaCh67lBV8u8UXTq1a883g3OhGpMLOIXRZpK
LTbKpMDpR8URj/GyzDgJmvUS0mJCGSdSoc17RGsyBRVUsE1cele9p68NKDqR9NrIsa0/3Z5T3rAY
d2JqYWXk5YCT121COd3KGjQceKRsHJ/FtmFrdRjXcYd1m8b4MIqntuNpYHDOFcvXU1eGSIIAvleR
fylldgpV0TImyEOYIScE4O14xmH4Q1ZMpMJYagDgpfElBZ+nMRxICiEdU+Y4Rt6wGHcxNZJATb/H
hpfPZhQ6rb6j/q7M/13Pz2LbMe4iksVhKuJ5VGjeRuMTCGKfVQcEsQFo7PJNz+urWOFB+OTx2Vbq
SAfKK05QjaVi+BAoghuplaOo/VMTyzjQwXbo0e6bEidVUYKIp0uttq6sPYLVelvEWyk9lH5jS51y
zIbqXREyYDPIY9Gkm9vnYz1quc4M24ZthjHSJgqWYObSriAhA9W4+1nIRd7qF17Gj3NQWHIfmo+i
HAxwMl0TbI3wOCA3cXs8PAuMf0Fc1JHCwHknhrqtIY4Xcbt1OJuWZfYR4tocNAoT8xNxThGA2aN6
FwJrViJXbOlOPqSgFkW6mRNh8sY2+7pF4DIaNJ4KEZvYLGqvKQ5DXv/H2ZuHvrAgilVciCbiFITc
ll+gbbhs/6MJxr/ghgNvNchIzuWwa9B+73MP+zwNf+TqFjuacSoRThdQzNhkfXaqhXqjZxvIX3AK
OfK6nzTRek0kk5APhMxiqhpTT8SE4CKbS8gSFCa6CokZh97lYL2zp5OPctKEVxNWC89bUMY58b3h
6ufE8l29cTLCpXNfTx6Z10+a98/ik9KkmIDewCfNAiOzcukkWtibjeT2xB72+r46pVvQIGzlwAp/
CoeWWD0vIausxzDXj2A2qdyPU0eltDhLRmyN0Y9uPGR4m5QEoDCKp6SYehQZa0mVdgogdsnUWSQB
CA40E+rwZVSopekBFImTs6bprpSDSCGI96JceWkp4c8Mp9PBloBmPNEsUOTurDGIvIaGSIcZ9GWs
ZEifxe9Jmm6iFr3AKHJ90erAVsBEftvVrGeMFvPNnJZUnFRD1BtsNFu3ZiJYuIJ3/WEO1+6yXY5K
olbZPo/8fN0LXCeYOUBapXZZnWOV9SDfdclrA7E3zsDWHw1XE8wJKgtB0WoZA9P8ixG/IKx25mpY
P6ZHWXsIVbJpDai6hNSS9U1UCf/qgXY1z1zWbWPoDUSJMMKks5pmctCz4BlQBsjCAmTvOx2Ywdsj
Xnfpvy2yrBh6H5COxLPsG1g4emzBSgXW4l2MdN51y3EbClOKIuEARIAJSzNpcbfL9mCekxGNdHeI
r0CBGrs+6JoNz3gwFYtH6LOiLTZHJddxMkG+7oMiIyWwDq3zXwHwppWyrZqTqLtduTHau+o124ce
BBGc6iXd5l/BA/7eKzsF1EcZGiI4V8G6o75+DXNXmwFNNT+cS8JVAekENJBNvxrl8fbS8owwTnFo
81AFRBBLG37tWvSBNPdk5L1G18sGi4llvN4wlpBK63BiGuR+ZtEVakvUwYwa0EI76Hhwt0cZCMha
cqfYKblSgLwNzLgiuVMkpUN78AftVgJO2+Sn2DjyuT7WF2DpHXMrncUHXhKK44rYarscxSmRx/kO
zPd91TsTv7F8taC/mFjGFQm6IuhFhoEV+Z2k/DLlflPFijWW20K79OlkpeWpiBXeMZ233p8xxHVr
Mi6o0GufkBDrKW/kPV4M0HL3nfw9smfSSxQ5eezAnF3KlsK7dAAvjoJd2oaPSgCwnJraikQ4AeRq
elcXTaKho0cStY/exEWEIKKTIGkT+o/3gaA4hqVDdqTcdLZhiU7i+IB5E069ePWeXFplNmc5ZkFV
BAmO4C6+ZO607ZTt2CGvPHqzlPFWy3fZ5FBOwXReInYJl1aZnTOVRex3OXgRlDE/6noPqMdgRUa6
Q0/7z0J79cfyNYklXrMjzyyzc2iU1wMCkXmws4ZxsyWb/wUAsXaPLEbH3lhKmivhqMZ4SUGYp7/o
dNrS8i3sjwLJeRDatcOwtMXcWT3436NALtA+EQ6Wpr12zVvkAy1Dfgg+yKoiVxvQUpNALUu31GYf
U95SrvmZ5Qcw11bRiATYvRSDpQj96CWWw+3tW2K1VLU0wdxFEkmVru2wR+cEAUSF7kRymWK7Su+V
U3aMT7IDYv9qAyq+Bqo2nZvVNm+UnJ3DsjtJfdokJEbvUg6hiCYr3CJHa0V2lzY6mkle5QEqP1yO
8DXHsxw3czbVGp2OOl6W59z4MSAD06hfNHRL3p5d3sjmzbxwO7oGdmLQjlHo420S/ZTJ95WI9PP0
GIlzm+XbOCX/IqBbDos5/EJeaCj+mRQiDbknNVg7+jw0vTdk3KuCNzjmwAsC1P9aMm9OT/G6M3xp
exEUBZprBLWrHbhtzsUm6yMwwO11RzsBbs5Lq3AWkb09RlGAhgHB5m2MByB1vCnZl13IceOrbT+L
OWUbjMHJDNZsJTTP6S7Yys/mdAQGxZaDnU6duPfUL6VDj6ITtGgktHvsX4GcSOKAzy63ec/M1S76
5ccwLkGVJNojLDBxQZvfh7NxR5zarY76mX4bjjOXS2JLmzrxBrv6llvkrtxVD5nXb/9N2nz5HYzf
QAYziAJ0kuE1dhqSGC0KoCXWIvv2AeI4QJalKR164lcUC5xCU08wL0rIQ7KvBZDLccxbbHFEySQE
1ZjCD2hJv0n63pPqcTuEyGSMmXd7MKspx6UtxudAxxza5W1OQR4SbXFeciv4OvZoBbYney4DRCqv
7Zd3QBgHNCadpBgVLP7DavfxUpdssC92khtBKH6GRSfiO2+X8iaV8UJpq+age88wqdVDPdwNeuFJ
yU4BaytnRnn7g/FBFfrOUpHCwaKtGXKnsadJHn3O3wt3stsdxuY7Pq9QsAo4WCwjy9ckybEEBRqM
blTAy/1UZu/EfNC00U7SZwrlzBhPW6npOZ59dagSYCqyKqmGyeK5VCSrgz4K0TMDyY5KN5xcSDiR
43rAurAxf8PiMCD5pKq5DPKV2u1dKINu0U6HwUCKGR3iohM1dqNa6R1Pb3K1aKAv7DKHsFA1ZJPq
AFdJcJxoYQWpBog2WCPiXZ0HLnJmGx0CawHyzd0hFE40edPKtyZPLX9qLF1q3akyNimQNXWXglL4
AgJf3i2wGgwuvpE5vF2sh0JuRNe8pxDbxqWknvTavUab0hmIJXrzWze1h7PyBXrDXkdA18uJ2Hj7
gDnSka+Jaq5hrkQEpU2l23Lv855LvLEy55f2gdEIKYLsf3K8ICR7BERLO9YfJOIUWTGOn1/NIyx3
AHOQQy1HACibIIzAHTsAFRag589DS61Sg1epg0ZFY+OCFUu3ui9+VsKWF0qsviv+3/KaIosG63Kf
QBN0Pl7DoSpLOxGLrTLpXobGpgnQDY7jujnDMMc8LRpwdOOUKwYo2Mjb/DRsLOBZdoMbWxUwEDyH
fHt+YY8JG4owyYNg7v1AWUhpS6shjVVA6ikX7kod4onjrDdF7DLM7aDP7JHWTh+5fXvf+I03gIUU
t70dqwpn3Vfvp8Wsz9O0cDhtUptl18nGuUifaqGEPPevIeKhrddf/wsrjFvT+6b3u0DIz/0MXhLt
Hv1jgb8VTUuK7tviJQ8fxfZFA/omNu5MiEE1Q7S7veC87cV4OL9UJrEHcQ865AvLH9DFllph+6MA
pMgfedrV6zfUYsCMrzL6Csx2McH5NcfDBEKQdgQMD0quwQkUGFYio/xqoGeV/MflZHyTMkwRIToO
kRiD1UExN2X5VgbV0+25XIVV/nYW2MyMe9LzZJw0vKuQagi2EE88TehVzUVLg7iAcO9bc6tyu5V4
uapVJN7SLuOkusCneW70+ikm2Sv44bFfJJRpkPBU9PZIcsFKSLDvUrrvgLeOGnCXjqrbGBsxG+6V
APSipZJ8Q2F8ssRG+xlW8kUsxr0Wl24oy4cy7JJdmWSmVYhibAtFCr3brvV3YSnUVuErm76un3yK
hQyU5HtvCm+Z2QRgfSkOwpjupJAAegCVGhLz4vDVRq7F0NluZLXQDLmluBGk4aVOdvJMmFpZ8JVG
8LPLHUXSLYEGTkgOieIOleEG1U4NjpFReIHKQ+ev9vIuv4bxnlIVGnXdoeOwHxFDx6ktRsRCgR1l
ssCepBI02IbbJtBag45TkvK4xDle6yPOX3itsqjlLE/gvAsw5xJkDTL1JRZSTsSxGkRfD/FHR9HC
CgG3jazMDSlJXG0Eitg21PGWFraq2nG8E89Dfvy+sFWLcQJlIIyodoUz8KCga/WSTfhSHpF4mcmh
+UQOqx1Ry0VkXGIbDaYahh8BleLNL5M+f9DBtz1LSQLxrfkH3h3Pm1HGLeJSK6gcoHcuSl+ROLC0
qXXGMnaaWORN6OwK/kjCLhaP8YRVnLTdGM+MASh3yShJF4ZVPGaDFZ8BXps7i+eIRm+Rd7KEL/Hz
mPFiuLUvMDRRV03ZwJ31caIXSzpkdMwTc/jn6Te6tZ0/9uMGcFShOWRI0NxBW2Iz7emu23RTbacA
aPMmYQ4q2ElYfgLjp0kiS1Oiavm5QI5C8XIndgS7v4heDp5KhWNt7YZdGpvnYzFeIUubqO8x3igr
dlOaul0duVksQm+dWBk/Rp59zI3BsV3PQlPksxpqjkso9a2Z4IxAPk57G07/hgwcFHrXtWSbntUo
6epmBNuXKL8V/Y8k+j+kfdly7LYS5BcxgjvBV669qrVvLwxJR4crwB1cvn6SujM+bbrduDH3xRGO
sIUGWKgqVFVm/v/0gc8XWKWHhmnNWjFM5FRLgAKDy8hOH2WofRiQsBcEb8F3Ws+P2KVh8cHEuU1h
slV3CBOQKCqPZEt+qSC9x71g/rABPdZcPl1f+pLbPt/kKg0keg8YNzSm8W6PApqUYUnykM08vL7M
RWd6vs7KsTErS82eYofLKzrbmjsIt2wzIK4xYh0gMVI3QlaoS4/C8yVXns1u7SFPS4udZPO11LVA
tVAUjL7Mot2WkuU1oOeBosaQ5YFtb5XqOy6YW1uhUVOvbTd1onl291RjymCsqGfnu0yVfIZn2Jz3
7qRhniXeSt19OY5Ly6PTHypj3w2/NPaQl41jjjcqB6OgUuJvfpFachUrwHidA//jmJLXkEh0xKLL
txjZ2WWHOGQMuC5BOj2/dHIO/rQTqG4gZhrqxWueqF5vbhl/qJGCCj6uyIhWPq0tKjr2EXxatjXA
Xq14ijNuqk16ADYrLIPhE5pFgisjWnLl2RjrDM02Mbxg2PypzYt9ZA0v8agLHKh6KTyeGdG6tVbX
JOqrHlvjeGjvZg8sxqPT3ysB6Pc60LbOn3g0zhvJrb3eU9zuPtU8Peie5w8Klcz57fpJX6RaPv85
qyQP4mlDCoIwPCbM1ldZHqQsD4vWulO1etG2ei0U3U1J6pXqcEibX0MzeUp6M85fNBvAdxG7/chc
xrJfaA0ajsKSd136SPO3URN10QRfSFu5T7vKBtNqMQ9AIkAmI2kzl50HsWFB1UC0zOq1XPCyMfNp
JKcpA9Hq5NbSk26m3vVzF1nByktWet9DvgZXK+eWw0fQ2qExnsexV3S6IMO9mMeff+Jlw2fX2FBL
kHXGeBUzvcdomxmouu2A5sRB57qFbs5s156GvcaBLYtqnZcGLM7XXrnMUW9NaUDu9IMHhEIlWIm1
MNmInfPF1/j5SitnJdeqwrLsJ1NYhuWKoNlPgRnkgaiq9NMO+WdOoivEUE3NUtaUbAUuTGTqqEyD
cV91y/ixosynGsYxMdKaWqh6zNQl8JeY01fqvYrNmvqTRVQwEuH5nLCgqzeEHpEpO5Z1UKEfp0HJ
IS7g5uTGAbmv04FPM2/ILk2P+SRDNBp0TeODWdZ+DZ1X3X5QzI8E0k5t3fRO0mZvUa1ELuguPzMp
PSnq/Gtidwwy2Net9vLV+Gvna1o4kha6lUCu8jSNjWtNLZRzImfEK/r6Mot3v3LAa144NatZUafo
N2iYIU2qPjShIUwqEuRDsy8U+5S1jcAtX76Pf3a29i0Zo51OdQ3UFA9x1QRqHTvpVLtZXQqYH//F
UP8stfIvQJU3ncZUdmqk3qm7zz4xfIn95pAmKhRXGh/V6DWLUkFIFX26lcNJGVQTuYFPl5ulkzQg
Q8x3ST0F17/cxQoGMf9sbuVrLEuDMG3K9FPps631Oj33/FAyD1Ac1O5BnS9vmA0kt89D1IAFkyQX
5w/PF185m64egJBEjo1eOT+Q5/GBZ8EMchZoJHSOwoMEJe7Z1VwAPfkRjePiScacxSmpA0sN5L1o
APFiF/n896xcUqoVI2ERXTRC6Qe1XaJsTPBUy+9SHErtZvponfbI9yiB75odlCzkOZjl94bfc7qL
MHmMnpCwRi0y9FVmZQArF6Mozk5kOnL5YHdsZ1V7sIcJXMXFNuz55lf5VKZPVtJz4G71UPrS/XFj
u/Rgh8hXd/9F5f3yI/j/2Z26biyQrE6tFlzFJzMbHko1OXWKHCq828Vjd2PEeJs2R0szHKmSXNCd
1wCYXrf86/dLXbcaZqNTOq3uyCmxfqmJ6c0V6IfVVpA2LIf2755RXTcY6jZtG9XANpearLbHuFKo
L9z+Am+oCK6SKq+clCYbajP0uErEoohbtPmqCP02GgsPETZtJdp8K2YKemFd9ova3IF/L/esXsLM
n00eJ5tKwVSUYG3R0mg7R9oTm2t9m9q5ikcv9HeSOX2OIrxe1N5oHXPqUbPp8BxVUh2NSZ5vTLgK
s0aXorASAAm6ybpJo3wHRZnMb81pm6TN00BBVZIZwZwwhyWNZ9My6Ip5K2eVtqkJn4OGk09K80NE
9NFpcvB1Vxz6jDH75rVyRy3wHWVgko9HJ7ZHiGhL+4FhSZ0FaaV5pHptOfV0boV2beyoXt8oi9KB
UmzmHqIALXXVotloatW6acruiSpBcHs2cn+KpaNcc/A9J+nsSagHoZ0I/l0I2Yx0n8bmrpHLl5FN
e3O23abED5iL/IVb8g/TCoWdtnd2N720ag4Bm8hPZjzhUdG2h2ab5tpmBGCOseqIl/bOao1d2aS/
AViI6j01w5mGYwt6IKt30O51Mla7kTo5hrqTmtyN8vaRKp+02TTzrjN2DC3gAnKRvJacWkdOT2/0
8i3iqQicuYSYa8a7CkFsHlWlT3AOxRYUd/AI0S8DkMyfwfTGHV44aPVEwXZxsdfWXMUjiSzqbgmC
7SIYvOSFyh6+1bsN6ZZ/qE7iD065EfVZr/tYVV7FoWFsjX7sSsjXNBjIng8Ji5y0A25jFKT2FzE5
f5ysKq8iDC3yoswmpC3FYXhmpm/vpZfc9iXVrzDsH9iolc0gNwgM24+6zfxkdk7/KUrXDNEhr2IK
SftB47MM55s24WxAW0sdXyPZ9vUUOsUD1gSNwBxFtUORpTtZrFpQSqDBCEnyiQw7JZYDmmtuMmxk
gzht/1IT6s654ZIeE6DowEfJ5E1N6c7xVq69OlIdGxCyXu/dYSp92ihuqUOAIkqpMxbybVJA+nUG
jpkzl0wvsfnB6ji0ZnRuqsK3tXRXstitVeKO5LYoMVCgEp/Sp8RQfc0EzmbhXOvnfVlrG4PlXmEN
99fDhSBRUuVVeFRpP0MIHrmBHvbPg6+6x8fPhSgUvBNLAQsTDp/6XujXBVdw3WDicMeZ3iM9Az1L
iQbYzYLj+un/A/wdwVvcoMjwIFxWEJ1/XqhnL9BWGXgBDSkNanwxOFrineSDdvZGCjN/ehGV6S5O
Ep5dinXjyB7rtpdnZB7FwXqVUxed914L7JfyvX63JPc/1yJybqzvKQLl3sv4/l/0XQQ+YN1XIipL
E2gTwAcswvSz14fstKiAFo75lT0DkeZlO9tTBIH7X8o5f+VB6xZTShU6Mwk+dhkXZd68HzMXTLjV
DlcEVEqu9JR8Ah4HCTppS/EYtT0+hgYop7pMkKr8S4H2z09Zud5+yHWKCvRia/XzNAIOMAPIqgOM
3xGvBBogDoQZt+jUV5436VLdpBKe5gv+f4jdJJBBtDkd4tLlRmhXvuUa4Yvp2Te6Q9By62/HY+JD
9VMFJira64ApCd6yAt+4bhCZYyPnbQtj5GBabqjk2RxuUDH9KoK6qfx53a0IstCfAZWzi5ZwPtey
jDNPtIOG+tzMD3Ax19cQnfHKc0WtBE3TUdZOWkGA0At6Gm+Hkr00uSKoHgm81br5M+ljJHGKsxuy
0amlMmC9FF7fjMgPr5s+2tBJDeGI1VJcbNUemkW/euOrNCH2xnk4NslWhkrqxDUwD0a70rb2zfCL
NK9dfIp0/QYio7rg4oh2vTjTs29YgnIkiVWkLF3MHVkxwtKeBJ9QtMQqu2cNlMkSJsEfy4YL4kEn
l0hw/WBFqcnPC+N8G1GNr4Uuyc9TRXb1u+xxISRvndiHxKOzjAXd0S0QOu6wyU8i7b7FCK/kfWso
UmtmkTLZGoxUZY9GiSYMJiyNdNs0aMLofJfGdGNk1L++acH1+6n9n+1ZMuoMI6WIczb51AvL1UG+
3mIw6PoqPyrZ1za3yvqSVom0NMFbs5jg0WaU4CGcMBDzMGDeamLmlgPNAXQ0iHfR1MzCSB+JozOe
+hLnXleiwZCM3IEubxdKKXvLTfKYzMwHqgEtANNlVH4fMdqjQy74QOMnRTlUzQ0byy1VjzlUpiVm
IfkaHRBjx65iywLzFHiYH0qvs2OsoP5FUq6iGFfGAXigwkF+xzv+wbbb++tHKfpgK1+mgLmN2ylu
fzqp0HMDkVwJ0Z5KsMpF+M9ZRrLu+VhSobDCQFReWDCKgH9K4yHaprvEg/TSwQzAGLYIsKph7zLp
XpSf/0sD4K9IvEYFJzWtoLShoVU6PqFv4jGw3zfKm9n/Mu0d4I9+ARU7vUbqLNq44EuuWzYlZmhb
VCyWJq0GDdwkiKTttwkufPUn/tefvxTNqUVTGYKvuhaJqwdN6bsEX7WTPhRQ4xu/WSYITaK4sYZT
kamJwEWA2NT61RbgNJfsNIw0Jk4WEM8IMbKkuWrisLtsJ8pyRJnVj384ux/ApY6z3f+c6n/IIVD/
kG7kzPmaXT1owtwIhTakXneo2vKlz9Y0Uk3l9pJZLcSOGLlzQEC3MT0rJMG0FwqviVZbeTiId8uK
jYbO/322t1iNhpY/AR6bCmOFyFxWz1fNrLJqViPt1CuYv08PExZpZ0FUv8hDeO4DVq5mZlnR8gSr
YIDdpfcFeDJM9H2pXx+VyiMLaZDtKwm0OpPNwqNRPKWBAUhp76iAyRxBc8bDXJgxC/a+xnY1pdUl
iYFWCyuqjY2GVZ5ZEHRrBYUKQcKxBnehSTuZ8YSEgynlJpuPVpIKLqRohcWizuxTH9NYrgjSjamZ
/SoBW1vKBEuI3Li+SpsUPZk48r2lv6AFzRt7o/40QlPlHlODHiQBvbp3iLx8srTeNP/Nq1KQ1qyR
WmUipUVmwOs0UHcx8aZC9iT7OVjcFuzIMvBG4HfkxClRJdF8fS9qfor8nr4Y1Nk5m5TkhqygMLyM
3ehuvZuqQ15/NDBhqAzYYQmelcTR5wMe9kcRE5rIWldOaB6s3IhyOHYmYbB+wMAE9DNaU1DKvwiU
Obuq+tr7ILGP5Rb+Ndmy7aKcDiaYnQxCrcThoHh1iYEho2WEsnEbsMxmjrXNpl2Bd/T17ET0mtdX
nqm2y8iiKQ57cM0wvYG207bxSNjcDm7vjnjiMg8RR/IxFQNNZT/zN8wVKQqJoo2+clyMK03Bux+Y
ihLY+wJUBQYMrg9qcBaTm/gkim+Cq7xGfs3qiOp2jWxpKn8ncn3o1VTwhQXNKXRM/m7FsRkp5lgj
Uc+2EMrN3VHfRJBFkgMDNHQH9iSS6REYrrHyTnkqQeesQQZmzC3G9duDREGNXCj31w1GkG6tOVRz
WxvjasSL3+wbL2/vm+htNL0+E2EsRdtZvuCZE0BjD20NBWWGzMoAsFAdMBI4tkjl/vJXsnQdTybM
WmDA9u/L0Gg0TI6HCQgrJ3eZlEp3+vbrJ+XYiMx8udP/eFP9WWs92qDn9gC8IWrYdsuObLjtCwmN
E7CZphi0ENXGLp7f2WIr8+NxTox0QHrTASqCEmG3k8D6cd0WRKdnr2zOHJImM2o4S0P9rhvwVzXz
81D32zY2n+RK2TfKYw8qgKQxNxoImVyZta/Xf8JFczzb5ipe8hYN+WLA96vIZ8v6AH07yHfaaBG8
XF/oclQ6W2llkGhFppY9TQxAr/RecoqA3bYhdXMXHTdy6PzIaZzuKFVOKVp5ccHX7Gb51GdXIY4y
qyikn0lFoI3nXZuHYMq/6z14R5ftoIcK8pH8NBwgSa07ojLH5ZTkbOOriDiWc5ZJYHVEQqDu1B1o
D2fITjnMK8HD2/l55ICFkkMBHkoZGST0RD/gcqP47AesYqWmAxSSFZiJXZgtDCjMbYAVtYffXHKL
yuMv3cbyhwAIh7BHuIDIjGyEE7mTZQfNWE58UYLy8/C69kFWMROzjMmoLwW9IsJskk4dOVMfJaiV
1cRWnFgyvL5NP/lAnjNm76AkgXEs9GSl7qMZWlfJH1rOndR8tC2UxQDxQa1sQwAilzHGEuspWDUb
R7IBjZzUwskh3wNKG+Wbd2mGrGfC/2qTFFM8CUSW1GFXt4IuqvDAV06xK6qBpwoMTjcM1xjB5SFX
To0emdy92w1zuMbcVNcgFoopmBpvtAE4qARlN3SAi+GFYbpMy3SfdI+KGd8lbHhvAecGwor1L9os
hERezFj/sg8Aq/9+PyZj1POJLOOuyJmJ7pjVYcA/TTfJgui2203B7Gt+AwkMx/ycOmxD3BBaPN2/
m8Q/BAIrgMjGJEVCIfPeLWrmR6ntzemXUR07q3AsA6TtQGsWHKmzpLpxzT2bVJtEkbxc5h5Relwh
wDjiwRlbeiDaTEEnEEFiuha8k0SntfLZNS9LdSbwmKwlrkGhDBXdgd3b4cVDU1nuDNLcpBaBBa67
6X9oCEKmykijCqEPJOJYtA461qGvKm3KNhF0Qy4Pv52Zw8pRy7IeDRWqYafUpm6VEzdZpg/srxwg
bjXnbqzc1kQJWiqizL0ecjG/8nc7lFUb4ywZBm6Tod/MJt9WMQtMQyhiejF5PdvgyiEXcpLUc4Fh
2xKEEyDjw32M3TFXjo38i+CpMNbEnSw5NKfXFBJfymA96g13KR9Er9WLo7eWZau2AsEy86drfxaZ
Ji22Gq1m5KTFnxjyfovS3J9Zh/J3AVWy3MnyKUxVex9HIoO63IE9W3rlg+Waplk8wYyXSz8xz0pC
0H7P+9zXnyTVQZfNs486UkY04PTiBDkrHQqkwlm3y9/irxNY06v3DPxbaQdja9KPsoG8mmoG1xOP
y12OPztdc6rrpCWorGKnehhvjNbDRFJhbutj5GEEbFdvq3vEBX4nZ0EbBWXnopYjodJ7/VcoF1+s
+MwQMyaWgoHhlXXnhZZh2pAu3xoBD9V5Gy2BIJlHLzZLVLYz/q4PGcqg9FbSjc+8q+YgsRvJkUaj
xjwmXpFNUk64/V3hdNA+dySKyUmz1idnbMwPKhNU/TgiI01G6MkUw42lN9RphtFVNYwwl16TaDDq
2Rn4a9K1n+OcfE1q7Gna6NK4+I5k6RePQTt5l0OoyzCUxunnjm76NALngSa9Tt3s1PwxrTFVrO1n
ijsBffeJmv6oqAHPBo9XFtQ/7b2Fx0ZU7aRecWbZ9AYJEU3nUOTQHaBVPHuKXcDwd1Ayc+OMb7VJ
CYvMlxIaFCmop0sZf5E687Slk7JVoeSXqqD0wTn07V6yb0Dpuoek6m0LmjsHYxpP+dxu1ZpYblkg
vqqAhUlxtoWbglDUvBnA9cbrjapDrw9bifKHaji2KQCdjbKfgOkHnkIDJS61Yqe1Kgfagg7VX6l8
b2b3bXs/DL91+YaZKCzckH5wI/o4RfHvLGndhKdepHzEpeUpRsJdvU0fr1vOpezVVmzFhGAw9LWs
VTLB+JzPJdfoiSumU48VQCjAmrSfSZE68GFp3/nXFxRa6so/2t1cQ/kUlmoep3uw5QXqN4daBX3P
TkgHHBmhdl/5mI842LozfkPrDMzXAnblS7Hg/LasctYpyadYJvgNNqwsIkCCd71rY+T+f9zryg0S
OU5lLlU6VFRMd2TPFXuNMcSEKaO9BcWZvn2t2F1PUeGtyj3p3kZgMzo+9A7rDeKaqV04rEl9nVqv
Wq6+zUPEdgAkNM7UC4XML0WL8zNZWYI8apbdlDiTZbKU7vJQd8APshXLNl1yymcLrUeQBtCZDU2H
Q6no+5B+TVTEY/7Tiline+dGvXp2JhagTJhJhei7NXp4n2wkWQFDc6qA7YYcI8nYWiPaltn9VAyB
oRk3PDa92GC+OqYAMMmnYhhclqGoFtceEGAuH35TZfKgvuil1RdqRw5DRIt7qHSk3MvkBA6lD3r+
YYNVAHIQqMrV2iOIyA0/U0Cqw++uG9Zl+/1za5cjPovszBhBCQa0wqlKwWDc/J6jGKSvo+CqLrfg
2jEuv+JslUIxeku28JCiLMXrBzW/RIHnqx0Fs4VNL/BEF5/w519t5Ri6UZ4gTVcs4Hh+SLYkBDz2
Zd7YH7OLgr5vh9VOBezP3lw/y4tlkvN1V84Aini6OWWoZTWLeM4zC6KtFhY3kaNvBiH/zU+L4Nqh
rlyCQjMrT0hU3RZ03CkGZIwp9Ph8uIRNlI7+1Gq+YY1HhdHYJY26a/FQHlrmAZVG3aEuwsgGNHSy
DgCd7zU9b12r1uqNxfmvoeS/s7gOlUYBVTyBnnt34ETaU1bs1DaCg0k/CqBWq67dxil1IbfkaqWK
nLtbOgmMBuZEbmYFUpcYhE4hb23IzogxCrdLoxtbymNRheqiham2bhLLNE2FrMpg4N2Exqxp0JPZ
5o7elP4kWw9DCjpF3vs1BcRIVryEvUe03ypy4QIr+zBTDAyPdJuOUhDL1r2pVIKZ4YsEJMia//pZ
q0eYhVlRgI0m+1R3lp/Z4Dz8GrMpUObveAbvhwJI5D62ZCTSGB3HAxxU/SC7ea2NOwnJfVSCG7DZ
KaUaxKbsJnlQm4OXxTH0xNEnnsC7Hc93Ktk35HkeXpEpYMIVFYO5ecBYB8pVrc3AFISmOMnkjUW/
0/LdLhXBQ3O5Tf+ww7M9rnykjvlkNYvhQrRu12RQfWN+Lr0B3ewJrtfFuHK20MpXpV3eUyMbKVQl
UkzvT24Fq7PuEv7RD8sgnO1K/EuG2un1dZc/e21/K+fFWZf2cc7pabAgLtP4E4kFqf9lh3W2s5XD
MuW5byjwAXjkFI/pZgiNffqeHxdaPO4bGF8GBH16sW5FRK4XiXnO7XPlsQpuyLYV6/ZpTx1UbiAO
UYZwWlA7QMUPiGFXhdy34oo4HEVHunJdNGZtpoK26iSlHwxHym1VcKSiFVY5SGnhuTYoOFFbOhEO
Ng2VhtfN4iL33tnZrcv8ox4VYE9S6Kkt1Mrp6vgIymq3ygC+yu3QzDGjAk/J0l0v20Fcl7tprh0C
aLZW5J6k5wJfczGS/7GhNdIxZswkhob8u9VL3y6HvTViSAszK9e3LVpm5dGyKjHkFsNOJ5P9quSH
BrBV4GUE6e6l2tX50a5cymRCfAuSsfGtbW2U5K22QLqpayiZkRrEX9YtA82gmCBE4F/sxabOshSp
bUc48iy+nWZoJFdDYFba88Btv5DfNZIf7Sh/oTlYIyNBfeUikP98vysX07YTYiO4HE8027LozQJU
YS76fW2WjQ/mOURU1WtY5gxafUxsaK5ZQ1BEBzIFXZft5bTdZNDvroc96mHezB4K3YAyBHGSQXPg
v8ISuiZJWgi+ksgUVl5LNYqkxXRdfBv3B4t/E+upN4Q8VoKLbK881JAZlj12iC7/Qd2gt6Q7EcYD
lq5Itq9C6000nyRaceWcOkuJEwLOXug6BlSrHYsTUbay2O+VkGKvvJOiRTQjNZYYgyikC3zJU2LM
8y8zV8ssfyrSZL3Y3PljYf8ANdIUVCKmjWurv3OPH8pd/ZSiTP0AIN12AEmkCRw9hoS2mZ96IjDt
xbb/+eKr5KzsFR1SlnBNEgjmVIiOSrtsKjdznW8KXUXXIXWsId+N/AvgFrwLuDdaYFnSRZDH6wb7
D8hjrsYtqVoAKYDP9qbR2jH13YLPvu4hL9qPpmJ6x9Jl3VgPOdit0UakbOLbskd5FHknkIlaJzCh
ix7yzyLrwQbAblUq1UZ0MxXyQVKSw8QoUHn3fDypmKUfu2KTyrUgqC6W/w+zPVt09R2HdsoAEqsp
NL8hBSolfsQyT1vggf0CcX/oRpHom+As18MONOKYUOwmCrUJaU/sDUxle/1rXfa9Z5taxZomNWqV
6Vp0w3EX9Y/W1QLQPdrEiUADFO+H9yKQ0HZEayl3ZEf5yAHoVJz20NyoG2krcj4XB2zts5+znMhZ
EFIttBITMK2BchoYgbvS7Zx8qwf1Q+z1Ahu67BTO1lqFHULitkkzeUk7taA7VW9t6wBT58VPHBgu
FM7wcM0Yxuqnl+JJtNMlOlwzplX00IZBnvpaj25G5Vde/i40CwI/qNpBO+v6FxYe6SqEUGrQhvUl
fJ+FXJo+6jJERKJtN1XQCkKht0BsfIDSp9MKkesXPc7ZCa9iSdzJcp6ay7Dia+t3EFGKd9XnfI+y
b5js8Tj12o0qyAOX3Vw711VsKe1cNrW0R2wZMr8ePk0AiXP9KVMJ2Jl1gUcQne26L9KoaTzHKpJg
yMBuVYTm7XQyHTUog6J0ReA/gTdYd0i0GPMmrUX4HUFFrrKOY17fX7cVweGttWVruG551hp60loE
/roEK9HLkL/JS7dCEbE2E9FqK9cjyWUeS0UpnSR8Kp3gEFttG0/xCJzhiKpKAlU4CoUv37J0Gmht
kW7SOEdpZ2myDPYu10D3NP82Sgkd+waI1hpzA18xuoXADLpjeZ9w21PxHxnZd0tAGSghMoCJhFW6
W42vNLnNULFGC9UFb4/Ligcw8DnAO7oTBX2pLnsGz9w+131J+45J5sYN+KTpvZJnDkROnAxsIxBg
uy3naMt09Sbhyk6D5Fo9xQ6JCeD7r5ldQOOBexGkiCNpCMoBdgKSqnr4btW7Sb1tu1utjr2RAWMs
vytp7pRl4g3j15weW/WJMPohJfOezv3NYMWfcQbDWkD89hPE94LCHp4VFt2AI86LzMhrIMB33SBE
Jrdyx/2YJEPeIzokwN+Y0n1vi8iOf0ZAr1zYtSav1JRJEcmo7EaKFBrSfOrpBPg81NW4OX5XFT/U
kRFGqvJMjKF19DIPwEi7aWd2jLXxgdX6hkbQWgZeJ1H3XdU9VJjDUq2HjN8XDBSv3TPGp9Ds/7ay
fYrvNmrBWD1OTbMrZ+6ZdVCywaEyfG9uODV6AhbJg6jpvQyY8w4A6KWQFBRG5Ml5/Nj19pEO+XY0
RPI9Ame5lg7OoFedRh2yYqV/7QoYpvmmqx//2/dcxQIUCdvZBiPPbT8MNyCQPlTF8/UVLk7VnEVw
c+XzjSw2FCmFyXQBaO49OyC7Yls9ylDKJqHuAkkL/pIWfGzSroVgoBe9zsc8EEGXL7K1nv+MVRyI
k7qM+FiRH8+sP8X+QmfIffnQuNmOucJk4uKb5k+oW+sIR2Nv630e8bvJlELbNv25Jds51W5HGxmV
1Lh6nwRSSXYGnX0lnxx54o8oewmivcCI1irBatSX6NXjoTMqxqbIIWmXskAuYkEZ5Ee94cqtXQsE
Z01vQLFPjm6qEf4xzjC7j/LtmB15Xj1keEO6EL7SnMTqGqcqpQdbNV+SvvSsuDlAiOdztI1dxdnG
7NLC4XIJYgJg6aL4u0Rnm5e/at2UX5UK/DKlYygg+Bunac9Z9mAMfDNJYJGebXZnJL8zMIUxoniY
YfcH1PxphEFaon/O7cuSXKH/bhZHyDH71cQD3ep9qVUPmmz6wNlGNHWmMAdJ4OtYHufoN81fEiIj
Q4rv1MmELGAaRFTzW4OCzB+D63V2IPDykUbvZRNDKYAo1K0WNlTZK8Xb3CZ7Vkx+reugHpMditJF
rlt+P9M9y5XTmBT3XVnt8acdE5PE1B4bL5OMCQBDDE+Vjbbn9exA2YkqsmPrqZvKo6/aKEPWrSBz
udQ9VgwVDzRTNU280laeICFFhZY/AwPYVt+RZ2OTYLbB4Yqbh+mx8QkEt/W9HEROF9q3Fi4MQAgi
RPeF6PK337ByFZZU8tacM3qKtLsuZj4mmgTbNP+ZDf5thZUX6JppVroMwaVUwq43wXVhhQP2mdJ5
c93vXV/JWE/n5SmpNVLlKAwick2QBhiUmw5qMpC0ur7QJc92tidARP7+RGp0mtCoBPdt9DS58aYP
4+8886Bh1XuVw3wW2r3gkXjBqfxtRfXvK0LNWpcoqqsnHU3awu4202h7KNoLPtblcvyZD11lGyNm
+zUpxqu+kCt/NA+VDtbXZgpUvu+Mt75Fex/d/CzPvRwtEJ6prtp3bjTi3zEdIg+v10/6BxRyzckt
53L2GNVrqkt2hVA25r03QgGhl5nTdOl2TnZKs4U6ktPzNlAHkLZ3mm8NYEaqarDJQjs6kXcszW4J
Zly7CL0oIw5bLoOY9pRBP2EYyXsTH6YItPnjb2u28CKbwwGSYDb7mhJoSmaRw6rO1QFtI1biycr9
pDZ+yg3g6idP7p7k0sThADAgp2Ba6QPa3mT1r0LtINusiWxu+cLXTmKx/rOT6KgZSwQ1/lsINbpd
1walNjvzPPWONdmARntlu8Es7UaNyS+Zx66Vf17/Fpd7RGe2sfJXuolGLJdrGwAeEtJncNn6yues
b203erD8/9CTV4Nf80A4E7ZcqGubX7kpu4eodURRk4iO0le+iXfDbeEo7vwunrO7XCs82+bKYZm0
YIlSdPQk38X30c54AZPT4GjUWTj/VNxyX/K0t+tnK3iHkaUxcPZxaVtFSV7g1VeBn2EcbzMwu2nD
EV1wJ0fGfX2xy1MCf3a4blX38xwZqWzzOwh9ejHzqmDcpKDRr3WX7MV8dhfnCs8SQbJyXqptlaSi
MchTCoxuNxgAkAID5Eo8Dgck+Lzpd3VZPcsUpF0RCJPUUgu7GUNcVfVL4XUd9GXr8gijbnRvNmFi
P/+PB7J6BgPLRJvKXH7gbg5Uvwj+D2lXsiQ3riS/iGYEd1655lKZWbtUdaGV1BJ3EiS4f/049Wa6
Umgq8WzadCwzRQIMOCICEe7TUdsXYLcJMt84i948N+4p+Xo7OIw1B0bHYrVWFiTQCxbYynubqk4Z
ZYIvray+euPcWBx8SsqMV50BxRE1iV4xOnVI68VTh3ud4Ln+hA6VXV6RI+5oZJYp6Ltz9EWGZnUH
ogmnHs6selMxy5MzTAhShHE9xZBAmCQgDGGIFB/z5Fsnocu9fbWjRAR465m+9ds5wJMGwzSSsrUv
VhU70vicmseqbnDHpG5hNS5lpwxDEVSe7lh61MzqZ0bq0ELLZ7OA1AE9qt25RT/2bVcR/SgOA2Mj
zeO2RIaY6uo+i19oRRy5xFBC/BhLo9tOIi7X1Rlu7QKHfEptyvkQJ9olL3Jwgw1ukiru7TWJTHCA
Vy+zTDvQz18k87tqqz4Zm/C2hY3o5drj+YfquKN6bC2svCzoHWQ1ukEa1Y2r1r9tRhS98C/QVV62
hZUvNjLOlTCqOeW5z3ovPUGj0c0c+o4y8g+9Ft5PW6H8bwvkEM5OEpUpI7ZwxtxSFMof40sMGkkn
UXwDFJB7lCM9JrkrR1brgvv+uIpHn0XB/Far+lWUqJkcjtkGzREjIdbugtmdIcdXPKWovTG3PWZf
5It6AIEeWjmoK93rb+StrQSe9IuJhvPW334AB21xaUtxHGf2pZ+LZ6NFk3CMAAoPiiPYSvsoHMw7
TN/6XfnepD+k5Kzk85usPs9QF1G66QRhkt04PxDjQVqwf0Y++PlIwJp8N6TLk2T/uO0vG47/26/l
0DGtFjZaljE8xEkOeUsoMquLyCU3nvR/s8GhGPQ+5AmDiuUlp2fbOBRoszJZ6yvq4GsKQsZ4Rvn/
wEB3eHttG0D1m10OqNBWU8SxiSM3pOmeQM9kMomfZM1zpLYuRSmxamPvtsl1u259fA6q0nRgtYnO
9EtXTqACLfasrQ+WRARgshW+/LY0Dq/UWmuKXgdjUGehTZ1MXxqqgFQjsv0cvImZ9aq2Z0kKB7UP
o9w4qZkhLDWt5/nGUvl4LU660mwbuj46SKoL7rPQ8NjXco/O3JdEPJe4nttb5rh8U02gW4AOs9Uc
3ZfQLwP/U1m7vQYW9bukdwjUQjBy5kih+iM7SPd4ELXQN9Xpnv4mmi3eiF6ud58P5uq0VrTegqKA
1KmHqDbdSsMMfaE4DDJ1tx1q9dFby+bgrMr1yq4GnE9ZOsdoQLFz4pXxBxpzdmZbCLx3q5vqt4Vx
2FXHwwiGH32NilcyCJDCGKfkyVIlvzuqEKZXdopahgX6aAUOLdpRDobaDKNqVYSv2+tHm+4mzQ6H
5jGLUwEkbNWFf1shh0VmTNqM9NS+tPljSl5K0O2bGLGJoDKX4qZU7DdZ/zrRyTWQ53e64pj2Q4oM
uG/uTbCPJdO9DYoIEqVeht5HYj5O5rDD7Lfp5XUpYDUQbQqHX6odMTu3cvsys1X28Ask54Mc06B2
TEUfXgDRFodbta3acpsAt4BX7oT01aIfFfZEkSfH1Bo/i17ndqexQfA9Voe65d4cjmHQeFKrXBse
mBy9D+jGrVvp2+0TJMJKPvLKSDNWZICNNSKSGwd5ZeTF+8HHcxVeBjJHNCMrWBQfgs3GNMxyi4Ii
1RPXtNEAuNiCfVvPw41947kANNBXs64tEGTUP9FdWNAfiyZ4wt4a7bw+Krx0sk7sNmtyRFKrGFu6
U3fdrvO1oDiIFCIFGMe3/EGeOTZrkpYY5bQRIraO1g+QR2pAFTc6xPr5L/1h3durQgMkiUGerY1g
21Nd47CSmMXhcMheUeT2UmFcLPpSHOCs9O6sxGDcpYe4lKwPQWW9gZhO8LFuW9F5eveWsHjU06K8
tPK9FmGgfXyhcfKv7iJd5m4HtRx1WwP1HPgtmtQloHhvc5C3t7OrQv7CaWZZAICiVXFfCpjUV4oi
FRdbo2FM9QAk9gHE7AUhuwAhdJ7fG3LoUZnkMoTiJtNhyXOT1Geq54PTWtJ5Yo8VyfamNQWDiSJM
p35phcrGt4+ALnNQXzRMn6UW9x9FfbuSR5ehRDSrnd8YGDCdrId/dQZ0XgtWwctuafeo3v/nooeU
3EuKCTHQPQVR7Ii6jARJGdrZfz9yoLEFWRit4/vOG7xV/AstBpJPg7bxJX9AkxOGKRInhyppgFvX
TXzpLfJvL/l2MoDZyN9/AijhkjYeENqs1W6l/kYaAp3ZbyR6ksngqaPoEtjKh6/gU//VtHMFM3pq
lZhkxhYne/TJ7PXET94qTz9Ou/iuvMt29HSQoCOJVgAFLEXFIf3/cMH99gvWCP7qF1gQdyC6hl+g
d5U7K1Cy04k7pqI0S/QU9OvvV3a6RKGNlsNxVXX8lip9Fmiqukq8Jh7UAQKr6n4uamxgTEQ9j4WF
eWBFcpS6cetZdNcLEONXYfvqp0Q2nRMd/BQXGbPPzAdndJh59TpIgdlhiDhhwtglvrwjogYSkWEO
qiJDGZe4RkJmtbqvjSw0hiORiAipboeE0Pb6/ZOiP47okoxYZgZr44KDpE+vhna2PObR1MUQZO7H
uSs9L9m96AFi+wCplq0omqxaPOXfkHcQX89q9aJMqJXOkv5OmtmnfYpJLyQlvYkZyzwNbp/a7W39
NMq5sFZpZJ67GSyA9tmuVG/Uf6SGqIX+D5HOpxUuyYpl2RizEgFbpi9eZZaY31Xw2kFQp3tT5let
OTVW72JfRJ9zO1L8NMzdqJCzlgedRAVmFVfiT+Y2p/LFBCJKYQEMtO9FSCwyyLlpaydLosUahjIx
mE3bb3IpuFm2HfRzRZyDpmk6Z2DMKS7zfMmnvYZKbV+8D6koYxE5BndhypKKvhq2Flrak6Uyryne
aF4IAp4/INvnari0KKrq3ur0XMIMKwnQCQGOt53xtLjoJnmIjslBdMa2OjkB2Z8GuYuyUZV8LCQT
2zfqR1JZ+9Ia0dxBXUPOzuhkd80id+P4iAKQKyXV7vZp245C/rbO97MnGF/q9RnuqKNE18BD2kLz
adP54Es6Wqoow/hDqfTTHlfToSOTOhPnGVFIFI4g3GCuFe/i0YfYM9hvG0T/B9UtfONL9p6Fcxgh
NXXiSxH26IgE5ZPgOAp/D4c2SzIvWgLuuotKT0tfhVJ/bnQZNWtGgya7yHLj5zRzm6rzGTrQJxkk
z8l9yTKnVd7LaiflCKGseylNXVYcSn2nx49F+R4XJ7RNinxTgMc6B1oWGywtHyhqEne9b/zEhwrQ
f/G4fLHxDo3h9hJsLBBM8NHXeX/bTQRnT+dQax3QasoFTSbYIop+0lYJl0mU4f6SNvhnivvpHBxU
NVasGK1sF5fOG33igaZy3+CZNn7I0bcnhWUQP3WBgbdaEUaKTgEHYSSVaFyvPTR9LJ+pOnhjjCeU
2j5XeeEaeSY4dKLbh+f1MQuMcCWRjlMAldjoLZ8XNx8Kh9olOrLA+6U9dkvud4Up8iDRQjl0m/FQ
kcdpsZJmtnuUUKe9fqyC7KnbNV65nz0YHy/lUxEuoqqmCFh1Dudku41MIgFp5DH2aa260jgjNEVE
Y6RgWEL1z5I9vIW7TDLcXEm/aHhkVDRR5reaueFjfOP8WBW9Jo8qyEusp8lOIdP51A4Xu6VO38tO
Zz/NsuTdPjyiz833z3dmDgZWE3dKtod+KhRNVtG3fi/vRMx5gmPKt9H3JfiNEwqAoL15MTPFT/P5
a0VEZkSoaXBAhDcGrUl7HNSafVPT2E2nDwAh2PeTEOzCHstRMzIeC7N2lbLC87DuUD1M6APLarDE
GcGssRjMfDb6C+neitBQnZ6HqTGgS01Sr0lCquSPgo8giIMMDsLmvk0TBuKsSzcbUEO+n41ny05O
1DqZc+RH5GcUJ37fW06Gef208kBbi8Ba+L4v+kQcxhlWYYFqEUcf1H6e7K8sj1bmlOgRZncVemwK
N30SldpFNjl4yyNWStqEz1V00DFiZ8tOIUAumr/7Q6H9b/g2uACNmNEYmRXShVUtSHENyDSlLw2k
K5zOCOPD2msjo4HMTdB0FkADHFrYsaecJSHDtSKAOb4VHAPitAFFJKL7QvLn9MGCxnU3ykEyQjVB
blyznNwMFFVRrzm58q53vS9D3BNCzkAmxdMUEJiAJLpAP5utXGaCsnFkfAN31H2nnvTuI6GYB5BS
Ly1E/iEIpg0OJWmvSqToEUwvZufMEJfXspdUeVx60Rn+w8PP31+L7xuXcnmdA2shIHMaPLyv+Wj4
ysAAPrgr9UH1MJ3GXSkYuN6afLsOdvku8aLRS4zTDOqljEd0NJYJ+FoyyDGCf3jC/DetPaqZzEFp
eH3mY/QU5/McNsuxIh9jJu17o2gwLvEe14lv5fRNgBFrtPePy0HVMKZLwGVi88zoy4S5qsQCUDd0
DKUxhiOjdlHQ18I8S6V9auAQMYbZqvmhM75OoxXe/gGbAd6Vfe6gsobY1LJIcaFy64wpZLayyDW7
COUcjPynYC61k+C2yU1YvDLJHVq9G8FRZSu4lovz1CeONYtS3k30ubLAxRxxbudS3+rxfaO+NcaT
jmKcVgjKxqJVcMeGsEqzlFwtMOncuy2a9DEAKPg2m4HD5zL4TInKkmGUNpZhssOU2kHefVeGN9IU
rlz8lGd9Bz4WQYlfZJJLliDEPNVxhG9jRf2+B/VtrWReVpehpT4N6oNZ3JNOFmRE28HK1TrXM3JV
T2vbel6GEvdk1u6tpDlkaIEbUPgfkXt2WgrtrNaLM+OwiOijBM7PZzf1bGRgEyrAGzJCazq5TODl
KdUvS915dfWOAfXbjq+sQcqNw87nNJjdyFgqwWesU3JHEI8mzto+1N5P+8JDRYidJOjtRU/szvja
Vb596FwIQ4iZH0W/g4sIVIXqVkNRAPiPLEviYmhdwvhx5cwePeQXJgBhwVnROZDRuxw6nzm8asYQ
YgYWRAweCrZWZIIDFRS56MQi4GhV0t0ynCkUhZ2xRz16AAGvXT929rlT3mcLHf3Qv9D72oUoRmCN
hlfJhxoT4FnqpNN016azIxHMFiC/ri3JlfWPrJRFniD6uRxCpaNV6yXDBGBXG2kwdiqILc0WuUFX
hfViYowTQ+FS/yRTLTnVVtV70py/tUPzo7bBTl7MyE27JGimEg0qI/Qs6q59SC20rVhF7MRydaet
7Ja61Y2uQhPBqKQAX/nECv3peTeum61BIrMbzkUCdkFTRPsrwCI+b7ItfU5j9EzgucoMh6J0+/EN
1BYuGwhaT3+a8ZuCqP+2HwkQgc+belKZ4DAeECv3NjjAE0SOVjClhtOBcSsGE73cx7vbJreaKYn+
CX98CmVNWs36yojvo5cC2Vp9yBE6HjFjRsI5MA9oHYa6avEii4o7gq/IpydLh1QIYt2g3pkwh6s/
QB/KiWxRE7xoR3msgV5un+e4xDTyxuLBb3SMTLS5M2ezV0sfI/Fvb6doVRzWgMLRGlmG3dTo4ltJ
72pK5xYQ8bttRuScHN4whYDaPVmKC8FAd91+yODFqwbNjaWXdv5qgyqWNSI1qO0A+spTONSok8i0
zXIuLpP+vVme+1hzE/SyV/N9pjXHOv2qRzSY+8KfFSijE+YvIFcZMjssBiqYilzXd+Mq47OGsmZq
vGT4rBXY9qRKdwfUrOJJPgzzi6IJAqHtivXnwvnMoaek6apFLi7V1N5VuRmU8mFO6KGqBq9iBeh5
vyUTGIHtl34QdQ+Jdp3PIGie1GOfrB6F1p782JxM37hEu2HVh3Clvell++TlX3nXP0ZO+zazpdWJ
s326IztjX+7XB0VRi+EflmYaqkFU3YTG5O+RlxTlRUbNCU9DtTP6qtfkTuJBbviVPK6kcKCzOTLZ
EbEErUfwn77zaXW9HK/ivWSRk2bWEHZpWbHrh9OsIJq1HV3Ek/YHt/k0xGFPOhQQvNM7LK89NXHs
aJ3iRPUYqlV8lCzLkQDq0hQ5RAmJQf9/uP5pnUMiVJ7KPkuwuavIhXkkd5pfHqqnCBu84vqA0bj9
9NJ8ue0625Uy9dMsh0xtGSWJ0cOsOhxbe2eY5sFKbK9K3o3krY+fZVKjXf5rTB8kCULONlrUaOuw
wQ4xDOWULTSmNX+BugEG6NEY1V1MMrbOMn5EanWo80YQuW1Nu+H6+/y9HKiZZspyOuHKzfYE6eYb
tIFjFwPSWRTEvuXNwezpKx+8gyd/ccvvNo5/Wl//fuWLhtE0Wk8BqavIZoUyKQkZ+ItFEfAfcpy/
7fwa3bqyU85QC5wn3BcFeY2UUzJbvt7uJYIyvPwwJn/1ZXSkg/F62xm2L8NPq1w6p2Fye2TrSaNm
tmNogc9KulehWHrbjAhHfrWpXK3OQvGLzFkPV9ed/FU7aD7Zla6yl3zwJKO6YyhOGYg4YoR7yqFX
QS1VzjQc70GJdxF9NcB2nkBNT42+21XmWjM5tCZ7qKpa8P683cv16bO/6pJX6yVmnWpjh/WunU0o
6fdhicam+s48GEf5KHqwFX1FDsYstcnGBC+2F0RnoF0ZQ3tU/aJRBbesyAyHVwn4r+0eskTI0tS9
VHUnGRMNrDFEm7cdEX46JQdQHVVTSvJSAs9fj1zLdgbPDAovs5yVttn6qnjd6WAeULjdiXbyD7H2
p20ObGY5zaWmWC+8r6uudBHouyyQYvAMrjpuqp89dLlTuaLXvq3JzGuQ+zU/eO0wsjr3ELdYYSad
PGgP5IfcNV0Cyq9w5d+SPcym7JMz4qiT/ZYdRPV4EcryYsJEkRR7iPBx89fsOVOd7pI+GF4E1R/0
n0DVvkMJ1MvgXV7ii+Ywt5PdvzedVxLWbJYrSY/TklrqDg8RrjbkTwIE2q6jftrgakimsgxKR7A+
KBg5dfqlUiB60x7zeZdLxSGJzhLku+3OL4Z3W6pELr3i6I2IhtcOpmT534hmxYP+rO6G3Riw/XKS
hA/H6no8btnioie7ZBMpUNKGZqn9MCxor8HYDQp3fiUZB6WD4q1FQik3T+i0CKQCkzva4im0e4q1
PEzkMujU+x5DK1YN2o6U3CVF7WSgYgMP5l6FzppkfM/HQC7RyAa+3gw3cTRBHmRSw1R9mQtQm1nf
oQCttNDBiiAEHxsCoQXBlcwLFfcRjkpar5+ybb3KeJ2aPmRj5qZ2HkbmiUaNmyaZ4AoTGeXAb9Sy
PLYs+Ci0hu6spfD6Jcj09z6Z/bw1jl30o4Ac+m2nFdnkgHBpQdrFKkQ+C7lPy1MagfJ0hKjGI4jC
AA0oekZWcNukKCRWOQBUokSfwaqAdebquZy/G9qzbaAxjB5Z+TE2YDc2K6+q7J3aiPQf1y285bhc
qNVk0BPpi/XSBMaCOOZga6ee3INxTZCbisDuH/rEehGbXYwbRgvZ63DXPeNtNbDBc205ugu6DVRW
S08+ikBWgHN882Kn1Yvap7hcyuY7mL3CLpIEXiq4ojUO5WYIP1W0xBYqg+qwdA4ldG6ZvagiL3BM
XrI4neV6UNZ0WwKsKM23Gr2Yi65/L4dyNyDlziUQEdmVIP7YbsYxdQ3NT5ppIyf9PRZnRmYzW0LW
q0u1aysg47VIBRJ89PGq2YucPvZDda7LFiI+5b6s2KUrvkGv0mmlCGSP1FGaQwtNAN16vX1oNnf9
6ndxu57iwYrlaSNdiiJy02qC3hhxavv5tpXN43FlhYtmKwM0fHEMKwNkrSqZOVYEGtLqY4FyyG1L
213jV6a4K0SyjawntIKpID33r8yHxONFDRJ32SVu5q1PAc0dmpmtC/GzQ3T8b8SntsDg6iese34V
EMVZMjSjxKRLPaO2gSo1oZCchFeP6RcCmip53st4CO3jg7p8UNUWbMF2xnJlf/0aV/bnBDWrLIV9
5jev9DlHlSX2134B9jy8xi50GNEXcXvbhf7N4b22rBSsCbYdOtw/1b3q0L3hFt742J+kx7XhrLlD
f/UAQsaw2d22LXIuDvYTiahahPz+siSP6ER2am3yeumZoOnztqEtkl1Iin0eYh7lozIyLKNHsnKq
zwxlyCANy9pBco0ShPOIWLs49uBQCxHfO+4wh8OJYl5fOioPeiZUWt0OvD9/Dl85lBjo23qGPdfC
8VV6WtkK2ClFdTbETAj69O3ZKe+UoF1HQ5YTSMa92/shwA6+eEhiPPAwAvuq8qNIQ7s5dvbX2ya2
k5qrNXL4ZEh4y6M6Pu6qv4UWV8VNXHKMvO8TUu/hNdutPIAive3tS/bKKo9XzdyrfY9LdnSXoAvM
r/nPFj0dyxEM/hJzWp/tqwf7Ry4cdtu8Zq8Mc+ildlLSQ3oY0GHUDmGPsyGKHzbD+SsLHDjpk4Wa
yWpBCzGjhXbsPqjOCugc/gtm5nWb/hEVXdnigGjp1HJorU5CcqS7DJxPoN/RGkz/4uozmCdXr8z+
btSVQ1nv1Kj4x+AavO1Am9f91U/gcMnQoWaGkV/0oOBdBvSrrQXSPv2+kEunWH7QYvBizDHdtrld
prwyyiFSq3VWWZQw2n2vfeuhejZRI/LZCwAi9zHofup8MCefZ29yu9f5TncxDB0WmLoXnVCRO3GA
1cuNRWcJfkyUxGETdZdaEWywCPl5GoPCoBjPLGFDCUHD+mCFKvRXKtQ30xABFiazymfdRS1amC0K
4IdnoMILZjxlPYKKeNmZ1kGRg1LUqL1+qBsOzPMUZFKdgNlmli6msQSzJO8ZA3M6vAiNttJSQsJO
kB+KwheLQx7N0gsZYcNaQCJfWw9vF10wedaheYcE7rfo3vL6wJyd6py+dWEWTv9FFi44MhaHQaZt
l5TRVrrI/cvKe1dXkhOXB0Nj4ZK3TgR9OpsKG+g2B+g/zwzPMqXZo0Ghyixh2i8KVzKxHFdX5uQ4
GbdPpyBcsDhQ6k1SpOqCHV4wo1FO39KBuj16EmW9FuCAKBD7xZx9FYglS2qqUY41/YdKp/JUEJGi
JbDZ5xTva+toATs0goYUdb0Sbzkthz6VAcHdGZMhiICrZ3Sj1MxpDk2IAXTocB3XlsTi3ODtgXnr
wHYZVCfdM8J5B+JOxwyVwAi0YwPCHCEFyXZp+eobc3DEIM5NQWoLzzrE0EU9WSAcGfxicRR0Ao3C
qVkBQPC8BQProsEocf20yTcCbYfJOva2iMZl253A8GNaCjFNvvrZ2FSqzJ7gghm+NUtQg2Odxa9S
/Hrba7eR/G8zfI1zmhattm2YMTHVUIPSL8pFodb2dn2a4FLU0q7mJZ6QopoEk3TjHbh+3URN7sb0
qdTuKfSYSDK/xvqpbi553qM7IA1QE/BYLADB7UKO+flLuKCvGzva95hxvaCw6uT6l9b8a5K1Yp/k
YLWdQeNH44DUBwb+a0oUUYS0Dfqf1jkIJmOStpWB3hEMTt4lIIVzF9UA3ee3JTqbUoYGVnB69ouz
ytIpSuRINaTFkhOIRt5SDcyfDEX+TLuv005wskU/jANmTS5NtSnwwyZogmMbJob3pwiSxQ0+Qvec
RdnDbadbg6N/IIllE1M3NVWxfpVrr/CLZJQYiabhagfZutosO6WA8roceZrchloqHGrZvAOu7HHI
pShKgSYxJb5vQck6G/GjBaoCZidOpzxY3euoQ1tIYgeWtM+3F7p5iK8Mc8BkkqqPB7D0XDTy3PSg
bWVPZKlDcxGcMcGG8sW72ET+2EewU6C1ZRgw0T5A/Lsagp58GZfH24vazg8/V8XX7Kqs17LGhrUB
qtHeorraId3N5+oSP0gg+3Y6yKMg6B7v8u+L4bTvqad7t3/CJqRc/QLuIGtj3A6LDAeSQYGjoi19
ZRxOTZG8lr6Z1FzZ4Y5s3Spygu+H6pr6s4LmdGX96GfFtZf7bnpQpPqcWsg8soOuvkBkF7cyyIog
O5Zbz1VFziA0CWubeVH52NYXYp40SfdopgSNhk4BsA0mw482e6+jR0Lk13npHKbiRdQG1xsZIP56
1yK6HrWPogh6aX01sFyzTlyIaXtmP3iJMd4rsvUjMSgY0yb9aA3LvTrRxa3Uem8sb6VMgtv7LvIz
DilmGZm51mLfOzDfSfEbXTC3P1SHZYn9WrIF44zbcc7V9q9ucIUTGiSCMSOCc1v07uwaFZRqMW+3
g24zmuyLD/un4iG/TBxRKLcJiFd212N9ZXds5GHJ5BWpa+Wo1fU+ZQ8kbT0L38O0bLcms3N7Y0UO
vW78lcWpKJdZWw+wFPUheqn9rI+DGioPt82s3+cfwIv7lRAT/xSeG3yqdLlRpjG+l8FUrY6vRSui
otlcyJUF/mRKOZ748ePvywUSKMsjS96l7PvtVWwmElc2uFNpjKYejVqEmGW5tzvmqRrxR9WRO9VV
wLE9gidGE0wuiJbFOb5Vjq0dq1jWYv6U8Xagkncp1QSotnm6rtbFuTuJFjYUVFr7sQecewr1cd0F
d7fTWNadOg2Cw7w963llj3PzMsmsajJWe7Q/afQOPdvfI8n6qOrv0zDuzL50MuRpNsayrEr+tswN
CMqpSIBq87Bd/QrO9SHgqEHuD19TS6KPWrE8DdKMEi5LvLsdrLR3ZEyc/zsH4uKBCGo1WhEn8X1s
lC4ocHaNsm/xvCslNpR/IDhRsHvVfrxtdPvavFooFwzMWlrOEySP7+2EuVpceh1mPh2UioK0MdDi
8BGhp2yeIG8ExSJVnsK2lk8mhQBDrASsHQov15kDrYZdXd41kEZJoZh++zcKTtav7qErGNJZFZsV
eFIvAwUdrJ07BbNe0vS+I+q+Za9ZZKPpzdzdNrp1tqAFqOqWbqMF+FfV68qoaWjybEWQP8+S0Tda
RIIN3h2JUORxhQUe/K7tcO6+5JUsK1Dkul8bDiSHudXTtFtlX+p9dUgTR0RsJFoX59h9YkbgLsnj
e5LJEHZMMadTeZHSCVBj65tdL4tz5j5XpWSeYabDhKqtf0Cyz2niY19hIAiCAfMyuv0gKveK1sb5
Mo3VurbbRgN5WnkYIsOPh2Wv15UAopStAOxqcXx6mkD9qVwU2BkP5qU+Gx8ksC/m9+SvAinKfXyw
8fo0QebR2iW7X8GAJ6rZC1bKN+LkHdHsqafaBVTAZqod1TH1ii4SLFRkhbs2h1kfZwaypgtRfxpl
/qMa4i+sKgSusllAvt5O7uaUqZRgqLbSLk2pPDJ13tkx2011xfx8WJ5i0gPfhz2C2p+IXT9m6Wc/
YKgWfB7DylaOOSyPUvNuUuq9xKJgiqDaJ4H3Eo/Q6OirgihjFz2DfOkiesTfuhqvfzh3/060swrd
wlewJOo0xYkg/mwX+6xkFfp5qOBrrP/bDaTgu2n0fprkoW6xTZG8X8bUN+eP25i3OWJ7vSAOjJhU
G6NeY0FaWNzjQbnwOo8E8Y4GtSu5ylOTosdt8jHMRjF+LeJA27z6r81z2FRUCvgPK2Ah+HNqR/GX
3coyt4DeSAtQNBO+PwlAim+hIYs2F3GKHc0L4wcx8mClX5ubXa/44wI6m/avRBeMZYo+IgdRczda
aRTjWunl96hjvsrmf+cmfNY91o2N7mQc2jQjidOo+jm2qH/bUQTAwOfaaZMb85KvKtK67IFq2Ru1
nzJa029bWb3thsPzPTK6ZE55S6Ht3UYswMMWWNmOaQNKRW0QRBhbCibkyvP4PpllHI28TuH4KB60
DgjpwSrqpj4KcLUzf7W+4uUV7w+3lydAD41DD6Or6yme8KGMYTml9Rd8uHMBIEG+LInuC4Hb8cPp
6TzVBZhttcscj4ccVN9Kg7G02+sR2eDAI62ZNdsq9pCYkEuDHGGTlwITm3O319+JQ4gokaxZXfds
ZYYc0NgI4SJIYRLd7+YnCBxKTsBcUH3bboLqWQF1WE/LQLp8HPXuP/0YokdH0VHgA52kjihYkIHK
FE/l0QLUSMFHIBq+E5nhcEOykilVdSw8Rl/UMERHUCW8QBvg9if8wzlQTdAXGDpYnLmrGGJwStWo
MKOFyoyuluQN2+mt0oeQT4qcDCQjoicFoU3uHBCtVbVsgU0Q3mL+3tdTR4Xe4ipnPP1UArPy17e/
2wvdknnBgf9c6LrfV+F9XJoRI+tlaj+tVHodGITRNOXFxyHFsqHwU0t++jgM7v+t3z4buInwYyIg
Qhzmxl+xm3uVK/In4XZwx0gFEWg8dfhluBxUl6W/uFB+fQG8DkRO5EBORvxYtX0Vfu4Hd7BqGdy8
uvTrI5Qfih70dJWxrTwF8x/aXg01tp+7r11uQC/RW6CC7CqO5BFBbW3byz9/BXeYhnaAapudgsJc
UzyD2v6oofk7KvzbX3+zhHf99bnTxEhHx6z5tccFaHt1f0EJfo03jHVKKX/Rl13FHNXy2lDEXr35
3PNpW+M196jSJ0xtYVs+tM8rQ2Dn6KEUGsc4EA0r/CGg+r/91PjKmlomUZn3sKWF8eQhO0ncOlx9
SZf3CZqJxIwE25fAp0UuZZgWuujteq5Mq/O7ynb1SZCYCxfFYVRrrwpN469FLa2XLk7lxb7tTq6e
73S3Dv4LgbPtSORzVRxEWa06jHUGk8wHuuNB4xn8eZfYJ49o73GTxUnftJ142ESABZrMoZSyLCl4
l2EXJFh3xmE8N26C+RYDCn6QuqRu5Qpj8NtAgLmy34HRpAmevlYgkEPlUBqOGhhoJqXQyvA6f/Bn
KMu3ISpukKQVw5DIezgUKtKCgfgL6y0G9NNoKEwQQfwt9B4OYgjTKtoYWN8U0MHpQdKJjvIUHeWE
BSuiiwkCN3uGrk88hza2JlnELBlCBH/0lcLRdb/pIAUYeTk+ZfqcPLZGUP8FugecyEDUIXEbUzW+
elborIiNAXsqTZI3DnagYNG0+SmA1PXU/TNY//uI/IK9qwu1b4yl0vAKA6jBXBQdXPpX5f2vSJ69
Vw1HFqqACLzlVwPGlUnG8jpqTHzKGXV2Wwcj15NgUaK946DGBLWHUlIsivnQ1Jg8dLZ1y1Pp1yHq
DqCqu4PW73T6L07hCpO3dpMDnP8h7bp2JMeR7RcJkKf4KpuZZTLLd/eL0Jby3n/9PardnVKztcm5
s8ACg0UDFUkyGAxFnDinH/SoaRYYhkDarRR5ujcdigPk9UobNIti5eld/rWNj76/mJu91GiXxnn8
/v5T5GG1M0M4FEumNjkvqAD0geVOspN09vfFWTyGL6Ihe1uRlOKwt1uT3v4YLgaZMZuWZI3wQM5g
ctmdfF0+jgXG2tfXC2Gof2x/oMSW2Q3ANOudFSalInfmIpEM6rB5BnoTs8wG1l4jTDBvDYEkvGfv
AD+hyTXyXDtzLjJJecHYCLkYnDmcjT3m980P/RfUZtYIlTpo4obg8HKi1gaeKvJEKfH+Y2MgQKi6
RfQ/xZVpWmfpmpgkx0m7xSDneUDTHNLy0eMqsuH3538Y8Dc2uTVPUlurYwGBVGvqMcDfY4709fod
3g0SGwtc8C2ZsRSsQfBdDPUASI2bG4LQt3rjH+f2l4U/RJRLsObHgAuutQOjHBwMvTlK096Ej9cX
shuLNmbWovTmhoJwKq2LbN0qeXJkEA9mCzS+D9eNCJzAkLn8rVvizph0CB511AZ6DN9FmK11Y8wb
Iu+AtlwUYDwnFWoP7F/5zeq4SMs602rDNSNvgM6TvuOJWikguzXMJvfNwQgWqElB1PwWysRA12KI
8PrCRbvLBdzQIMpkaavQk/oapWdS3qsiGgmRifXfNwdY01iVoiXUcIB3dXqhrHP7bPGvr+O6u/+h
TUIyvZQzdd1HvfGypnE6WUAZJXJ3LjIyFbNNTSRp57DLwXJ1142LJ6dfq0REpy5aChcbME2o6pGB
ezW3UWoDlDYRIQhrF4EMjOa/g94fUiPmkKeNsWbYrTdWP6TvkbOm2KlTZHZO7clLDp8xVS0Ztuag
tYmS9xCs8PXrhybwDD5FMzHfq5YxrnYTV04E6mKIjvmsfvrfrHABpF9oxCwCF4/r1z5Kglau3cVs
7OtWRBGEz8oyA9zz3XqT9cD4JHuQtvisY4akPMJNkC5kL/+sYvJxhu8p/+ZiDcnUJ7SHo4xOV9om
5GGg97fyAMSqndxHj+mlC4QI7t0EYWOUCxiLRLS8KGC09Yy+thtQjkR+5RXmjal7YwyVli4Q8WQI
bgSfpPWagdbBBJuWTo9ET/0sfhCcnuB2v08obfZyolVtkBYmBn/ym8HOc3eUVj71dyg3wiINzMhd
8z7RjooWx8UVXa6V1qphORrBCD1AZC9pBKsT3TMuovSzpE76akJRtRtZBx6dAQFpCVA5opjy3mXb
7KHWGFOn/MsfR4/doDlsBaPlZKAnwrDIqmAk906CGtqz7A/Q8EYpba0kip60dcOu5CXvT+7mZ/SZ
0hpZgfemNpkL+CU++npnYKE9ZpCznUvBy7PfFf+4Ee//vrEXZem/Sz9gKyvRlnV0r3bYF0uyu29k
/cB2hgfLJ78MZz5gIAkLfhC1OUTB5/1oNr+hUmbSoK2GUNDYih9BaeG5dZi3Zs8tyvIegRiHsJi8
71bEgMqNqaiWyT3sY5qUzdJXFh4o4zCPQZgYwZyI8NC7hRnMY/7HynpzN0sromQCTg5xdW5zr0i/
gokJXA5ga/eIbiGrLV0wg4mC+b4PfRjlLmXVxIzJa+kigqgNaiVFCRSo6paPbZBi4MnUi6N6NtGf
//yvarjIh/crtZtVc1d2tpLaqBmBE2PVtBsfdTl06npVP1ZGt80Lt+qps0CDPdFiDyUIJ5Og9qE+
ojt5Hozcux4f37unf16qjw3hPicGZlo5pN6ts271HutN07XIokHh02InYymnIM4m1Vli4LZ6YKvs
MJYHqIGOT5plVLbRhaMjNdFTOvbHAjO1Y2+4aYvWipk6lECvVe3fosJy0Y18nqdsdOdI+R7VrT1C
dcyydM2ntJ3tjLIjkePhIRutyCdqF6jt9FWJmi/VEoRhvQImHkmh2oqmCnZg19mpoQG+SDSoS3OJ
OjR1M8VccVERpRB9OSltGST09fo27xfJN1a41zVs6jgdLSioJoPhEiPzxnpxOmCI4kEOSL3YWkLs
Ks+cpVE8Gn0XmN+D5mMM4D93jZ81Hi1pogMg1ujSPyzdcpSyEtDeJvUyubJDJttpad1GEuoh+j/p
gGws80naCCTsUOLCZRKqG410lE3AtaEic32FgmDC0xIaJGkgWAgzOqmccgRJPB1dTAEHsfxKitu0
/ixVwgLH/gv/sauc6yhjmbW0RgKqPU2+Bf0eaLy9T2jpmiOjriwemtwvvW62k/OjuEyWcUIj6WzU
d3Ji3iZQ6FI+oc7sKqP0TaHfWAvWqjiCfm98BDOsHZXI/+vXtM/8pL+z5PGg66pg5ua/fOx+bAT3
YBSTShZzxK9CwnqLlBXKAtAUROcakgISHqvoKw2oZ2CwPneN+u+MfK+f8VfCGOEek7po6IjxGv0c
tsybUE9K9Lum+6RJzy1DNANHX27Fdg7CfI1Ntjr1gmRB5Arcu7Jok2pVa4rUgkfb7pLTMpaiSyxa
I/d0pPKYQhF2PXvwkmU/Kj88rmCi4WtxEidbogVx70Irs0qDd+OdAtt01T5amZAzdr36V86MHz3u
8yIxiwx7ZsToTS/SaZGVcxmHnhUeMBrstlOOxDI+xiBFKBfl6/WIsXrENetcYCKD0kNBrYT2jdE6
NNEBwr3JWXWQJkF9QbCT/BTyUCwRq0u4ZjYvblZNrlmK7p9oJ7lANNSJTKYQ4b31JBAcUnuh+IDr
UeOyNFt7DP1WcxTIIyYPpT/eZve6L+4D/5evhL+CAD94DO4cs5RluCeAVEGCrno94hrW3Z3ehge1
vhmaG0ktz5r5GfSF58ZonKJ+barOoV+B/gQxA9jXEstpNWg/zTnU+aaXMFUP1099v132EUD5QWXT
7OVRDd/7Apo/BjF4PBuPQYJoRUSFDnu7bk90+FxcWgqoaRUVNsVSHlT9VKMtf92AKKHkp5QVNhp1
lBWAGDj0nN+3LQhE1h68aUtBfas49KcYZyjIonm5dCZhQErDcNq5nWvQ0X8289AzUFOaoDk616Ur
WOLuVf1Invh6CKjW56GGJg0qMOSTNpzAl6sdppvc0QLzUzUfi3vpBG9yTFFvdfdebQyvp7v5RCFR
qI601LV3fcoVyz7ddCfVLzzmS4IHZP/6bGxxbygryjIlEUDDQ3fKpJvKAMWQWmFCIbMJRY+1qkGB
DgyLfCzyB8oex+wyatLB7B6WovaW/mUabnvMI8bRl0T5hNkKQZ68e+ab38d58hTPZmOtfpaB5Dps
QgekaU6GuXPjnjQimq9dCheysca9p/GkJU0ZIytvvi+ZU4BUQPUytI3US0ZdShwQAnprjSH/NhX/
JJXcmOaf2YWF4bKm6jLmLeMTA9X932G4Fjk198BOC4mZMQJdGC745mP3ErMwfnLK58frt0dwbnzV
RDXmYQ5nBT4sRyDvCgMKgb1xGu2GaoFEhOXS3U+Nj+3jqyaM9Wk9ziq6AmruVDH1hkLyof0QaCOa
2vFPa/xW4HtHaUZBmNgNtRvDa/q0uazJHFNTreGgpayfxgzTY2IeONHiuEvaaV1hxBPc0qKDky8P
YffcAlASlo7ZPOfpQ1UGGXm9foCiu/DOa7VZ2KKkc9tSeEpfOROatqa7DmkQ8EWVd+pRs54wM7k4
az1f/MEh8NJ3cbGN7clYegOvpXbOjMepu0m03onMtxBIVMEiRafH3bpuZoAIKHDT+HV22KHw8zuI
0YeH3l0bZSazRyHH/Pon/8gANw7D3cAqWmajqxFxRy1xMnV2Vcm16GgPISbxQNiXTILIsp98fFjk
52xStrBYMTJkA8kMzdTMHkkX2VLSg/K09Gj7FT2NlwnDgLUS4mfIZ6sFVCkS0SkL9poftikwmzot
xgrxxUqNvAH9wD/56t8slLuLjapNUUpwF6WQOkWrgnUBerazAN273rYrB8hz28p6q8ptsobQCsPv
oAjpjNHtTNE4734heLOadT83l6DXykRRq/f8I7qoTvja/Mh864gIcIwDiFUbABN0Qchs429yJe1/
9m9+ARd3IirP6rCeWKL9mJODWfvFkfixR+/Z3fQYhRcav5GHd0IYgEdELMmCIKCt/75Zf9InYPMg
WH/SguZlam2p+2Hk9+by7XoQEPkl9+jnSlPlZMXsyGOOSh+mczVR+i/I6PgJmU4FfUEKnjJUKkAW
eqid6UC8/Fj7VWAc/7fVcOFF1XMVExH/vmXVUHvtnAqipuBg+NEYwqrGzFocjIXIgUnL8YuWxc44
iCZ5BQfDj8foUpWpqoKlVLGFcenCGXXBJ+x+lmIRIis6AVkJ9zWuGw2lqZVhHKB7jNrpKYQuRtVl
D0h/MXjeBtePZj9wfFjjwlOskmoZU8g9Yu7HDas7bfFmKfWuG9kfPqMfVriv8sjKi2puptXXoJ4O
1Ek42pbLUNjAJ8S39HZBkTDxQqzZNZ41iNmJnpv9bOXjB3BxC18vEx1VoM+1vHXNMPLiQfGBQjjG
QwJl4Zeq/1lOlUeKRFDyEO0vF67MwiwNAl7uM+kDBbRKBFO5WSO4yyIjXFSa1GKaJPBHnM3COIUK
8btMvo3BGH39GEVmuKCkNNFi4fNTO+uFFNzO1l0Sxd7/ZoLLfeK8jqKxnbXzADrSZtID0/ixdJ1/
3couGSfZ+CMXkMJmyAsMBeLZt26k9KEsXtVRfgKpCoibXSkDOEqenaqP72dzvlXRxNGSJwBhxhkk
KGA2F/ya/Zjyl3Py9F5hodFR7jvsK+RN5hf2JTrTxyXIb9fiFLjh2zfR57zIIhdjwChf6FELvdWw
ukxgs9EjJljUfkb5sSYurjSpWstVkWB2Gp2ypK0dSaoCvS/dwZrdLGxdWhQC99x/Aj5MckGmRCoH
hHmCQ00aEHFOtsVeatBzLFQ0DvdfvkM+TK37u0kDUMPMlLBO6bmioR2bwaD+GLq7ubqVI91tk7cl
SW1obruVBoBnqzo1aIsygnJ/X7nEujEAerruQ/sg3w+PplycGZRqqXuGAGfY7uSqmG2KT8/xTzRT
o+/KG300K7s4LKfZ7Zz0jIqyBsrAwrYSITRBECQoF4syU1/Coukh5VveNJLqVOETLYWfD4JHknKh
KLKQ7HYNni0DkliLm3rKt2VxtZsaw8wAYUye5jWYY1KcQgfHo2CzRca5IJVZeJJNgjhIFJtOb3oM
dTeIki45+phMBCDbr2puTpaLVWmYsTKccZPADO2GkeXVLbR0IluvLinVnCk7xTU0k9PJK8Dewqwf
ZvyoYraVaIKouXe/LJnKxJJNy0JT+3enj+ZBU1oo2pzNubfVWbaLZLSZieIc3rXr7rznRFtTnBOh
Lxc2KOmhI0HfJHYpkWyr6T/Is7Y2OBdSYzUKFym0zjEkFZMevGJqEKeXYibOXOeC2LR7P7fWOJ/p
Om2UF4y4oi+BD6fGZofhXAcrGYgCIaYE1bzhANZKKDOFtuYBS/dz+VweeuGX/m4qtv0hnDtRI5fL
ELwS566H4Jleuim0VDtZcksoTsGLnKU6D6Q9Qryv6D6PysFI02NagNp4kG1dXlxF7p8zPf7WV6KC
2d6rtPlp/DuoguOYWGYFZID0dcBUopFox+t+tUvcuTXBP3xTV83KegzrkDGwhM5yo0K3z8RHDz0K
u+J7j+DWGvcI9pkUq4qKh32NUtav/mFxW3CtQ70dPYkK6n0o6IA1D3gp0azXXojaWubewkWvSdMP
2Mp5KewQLt3LQDSkNGhQYk1m8g+y3K057j0cUUjtcgPbatELCY+srMAs93L97FbH5EscWxtc+GHK
UMQ0Yfq5SG4rCUpQELwO5eFGmn+0pXJSIKFp06wTRAmhx3ChyMzbGnyUgNqpw7e0hRocwNBS9lyq
zJcbSHsaiotvdCehkGbU8LlZS5Kg97JbdNmunItUIMyqTbUqNDit4qtf80NX2Mq3HKpQvVu7LdRT
UfF8XimGzUd9gRKk/EWE4Nyt121/Axe/GtJko25ma181DFpnfImeoEbjWphV7O4yRC5BwHyHKVw7
bi5O5XSOIbCJRaNj7LChcbS+8qisfel0ZoPc6MA0pXZyMtxWap3YkRmCl6f4LJMwSOPvMojaPXBf
AaxoAXkBSAKUXnr1nLICD2ilvDQ1VK5JHFYA2qETqTTL50VLFLut5M+tiQWhI/E2gJOr09TYYaHs
R2r/0E/4i5Ks3i/5GNpGDAhtJRPkG2Vzo4WvY9W/akZxp4MwMJxpwLqnrqrsZZGYQ1k++Wod+yYQ
xMvcOab5hWWVz5qw8LUnWtc3WlOAyx146vpES8PO2M+qjvDcIzqN7DEqzGMnEb8tZS/XH9vedIr5
i6z1blQaJ1JHkEJG4SM+jCJ8wG5cVlRD0WVdNdHW/v3hpyWLNCiTImiWD3FyisxBkFDtPvcbA1z4
oJJajQbILM8JbdxyAdMSyH/mScSPtZvAbMxwEcQE012katQ6A+DtptpTavyaChA9Ws/XI9X+ZdkY
4mIGpXqY1oaJr9hpgii1K+e9TYGWZ53TJg+sRZTIwvusVPxZBZO+9CJnaXD9N4jWysUMkNmby9gZ
SMOX+qwz60KV5Uc7/hoq2b9uaRfyZG1Wy4WGMpelbKpxeivNGXAdGJ70ygdFec/EzU/JveJ0Tvcy
vmWn/iD9AI/G9R+w+8pu7HORYh6I0REGyIek30ryNwU03MXK4tc3N2zJD7M2CvZ2F4q8WbG5Vps2
n39jbU5KHMKR0OMPTEh5QCngVLxltgxMiYpxWEvwNS24gSaXtlj9GLKms6yzRh6X+UszCHDtu2/r
xxby6ubdnIzVkqK3NY7pqyFl/jz1XpcrLmKsp3ftV9PU3LFJBWnD+/TL70GeKgo1lZWJT6aEXxfy
0JomCSJLcmzvV2FXKN7Zzb0Yx/3nAn83xGViNKnrpkrRis2ODCpCKVAuui8eW97JFn63w4XKeZTi
tjBM68yK1E77+36SbVJAAiEH9whlviWrNg2fBgIIQz54yjAIkgXRQrlQmhgA+WVjT1BLao4r/GX0
dT/3hVQXfxZUf18oF0upEZF0SeGRTINOcjq6pVW7pk69IgcWjzYe8PRH0ha2mvWi67du4jWv4cJr
FEkDmwocph4M0GtuH9YpAOMLDUp//iYW0fnzdfp9qVwoLfD5HXUMTtqPZ2slxSTMLjTRFRcdHBdF
i0YdNbV8P7h1xikN/nVwokTuz0jy+2LWn7EJXfncR6k+YjGFhJ4yiHH65ul6OFbeGbWunA/hwqOs
K1ZaSh051zI7ylAvP6qtqrhUL6GfxdKvYOgZ7ZhAvLJaItnWYjlIdeWLqoKltM1u8tnyAcJOgKYf
QPBtjEfwL500ZfEmvfk1T9FybyklGHhZLduJbIC9riPxz94wCJSGpnW0dPKmxuzA5JNKrgncma2X
GUgqKYZXalkFpym6AV6baqoDSprAUtJPhqwFQMSDEGlu/M5CcUM37iraBEtSf9KJdYkM/YhM3O7y
yBviMmjaY6mBwbWQ3EauA4UltpQi3WwQxqwoUKFwWiVBZD0q7FcG6UhJx6wQAP11fVTk/oYiEExZ
8dm0sgdl0nQvjNLvFaH+RCCApUfH2lQeuuqBNsVrY9WvAyFu1cVvcWgpTkrUz7p5R2bFmSf1JszJ
XT/3vlxNtzkwJ3Y5xMkhoZgdaZfsKwkrT6K/Qgi5e73FnD6F8lSHlfQojvVWrLkJiey4n+w2iRw5
gu5tOkNfnrZvmLl5iobmLlbjx0UxvnSdvmBXh9ll02yPA5b5pRqMS9FMih1mClgMQh3Qb2iRqiTx
q7jHvMavab4l7Rg06Y9ECj/VyncWj57et8iRb6zoS5bHbl1VB7nFjN0S3sYs+k7M5FtilV7fKXco
NwGuIxRB+zNDWm8CNVY+LB2vOXcTwqpPKzRNrPMQnpriEyEAj5ya+CK4DevLwl8GVaY4T90yNZXv
zGf5ZDZsnMLz8EkB3wrzSG4Tb3FCu3+aDyIJub1YtbXGhX98TMjqQtvwLOOCKLT6saiFPeTT6/VV
icxw0V+O1aYphzw8VwPU2Iivp7PXhaLe5E6eRcEZ/rF3XKC3SqmypHrdO786ql7qrQNnh1WMKfOk
Y/eSBSKe/zWWXzstLtYDeUvjOizCs9W9lOy5rjECGn/qk1skQIK0Vbg6LuKnDTMURcrCNYv0ZK9m
Nq5g5BJPC4p746X5O4ODe+F/u6Oc05tTN0RDC5smPkLmOXSkLvWv+8YOQuO3U+Nb8aUxhPNUwznU
h/ABUmggmEgDBerVklPfrVwDmBcEkKkIb5MlKO5ElQOBb/IdegKPL2cFTsPyp0qebjHUjuJxKnjl
9qLHZiN5AksVjSZUSeEomK5xFshlZ1lrx8ob6KQdwX6KTK3p0ObJlqVBreI1gnQu6KpBXQm9huGt
MTBHMkAsFxOmT8ZwZxw1QegS3AWexDIdWys36zI8Q4HCTemSYGikx2s92TOxXKmQ3esL3bWnaNo6
BSkr+N/v6zSBMltQLqVnNpSeYU023kq7lekpjj+nsuD8dr1kY4z7IAjNPgIe1KRn6B7ZYWg65vSz
FGG/dortuAobK/zR6XMidQ2sqHczNL/PsqM7MkjO3dJJHb05ta7qDw/tMwj3Lv1BWO1ed+yPaLYx
z70GEObNCXj9/jUmEx+qJ8lDXcXXvO5F2KZal/KHLQSsdXhQ1UyDOz0r0mNSNc0Kvh/e+4/kG1bs
kAD8V5H9Nwjwdq/FxiB3girLorC0MLUCMsVPGCVxUD0rA+l+recbqDiU56EGj6EISiIyyx1pkYV6
v4Aw/kzHmwpT9CAthT7pQ4XU8fp12A3Vm/Vxh6fBP5d0xjhqWL0q1ptlCL7530WPrp0Y94hbRRkj
7c6tc95WL6b5BnLaeERnQvmBxMkBCgMJrfUlH6R7mfSJOxrho2WgS9Uub4D+2mGH0lW1zHYoUa/p
EOZbGWzObelkRuF0xLjERHdqLR6dgkTrmHpcnkbZuJ+m7D5LGtMpjfZnJDd3Rv6k0xtr9OdCOVbS
r+v7uFONwyXcbOR6otv42euyFNc1ypeopsbNGKR57NDmoWqKWzXC6MRI7Az6LnqG2u7wGCcSeI/Z
/3iaXGJBtEIdVROn2Zf3S8tQq32+vkyRu3DZxEJjRvJovQ7q8xR3XorxqusW/qyz/b6PXO6QZIo0
S2aJ2ZP6uzKqCNFRoJTEr+rqZ1T3fjj+/4UafrPI19nMqqGhwhBTwqyApvlp7p+qMA6uL0uwcXwN
Cr9gmUYNGxctt6x6tvpYkOiJDHCBqsvMZpYSGKDdKYfW7iBwcNHf5yJSVKQy01q4VplDtzlLnXT8
/4vs/H4Q60/YXCGqoihfKjgIk92hG3DXsGdIgxyvH8QOKmu1ogMPp+gmtIK4O5JmUl1PFKia8C58
QIShfdCFdo7JE9Md8Ol6kCPPgMiP3QQidglz//n6sM1dHwB16Mwa2LaAta9r3e6Y5LVQK5JUjBTU
mO9h31J8yjmpUR9Kgx0TuTmBneYBfD7jwVTRegElB7ELZQC3kNI2dj6Dzlmm4UtU5m8sJoVNVPar
ZsP8MxorjKmW1lvPXooM8i9t6of0ZYjDGyNO/Y5ax2lOb8JG8kf5Upm3tHjLASNK80/zQi9DPZWH
IkkvIyYHu+LF6rEruXI3dsdFw4ToMueNo8uXqVIxcaiidNEwD2LujT3VKEngb4Vl5XVxlzqlXGhu
jZH8Azo8ntwN7vUz3dHwxJmalrb2jhRIxXBpAQoRlaroanSB4lTrhIl+YEPoA4Xp1MbgLBkJxlCx
2QiAWLp4ZZd8WVpySGl+1y/ji06jU7Ysnqn9mKC+m7ylU+/q6o9GCr91oXSj9e29Glvfoi61GfSJ
R/0w07sF2ZbZQeBaVSLBo7l71zbL4e7yjEJTQ7Qxuhg18S0ULdpY1HDeTTA2JrjrPNTRYtB6xmCL
Nyqn5qjcrtNeMT4wbOkleoxv29vFE1fIdxPijVnuiidJpM6kz+KLNN5I48XSf1SjYPN2oEy/OwOX
cZQyxMCTco4u6NvfgeLTKZP7Rf4yZj/SXHbGVEPJQnYNOCpqCVQC/UPf2ckwwU2Fkra727wJNtxr
xuhcDtU6gLIWkaGhC1onEEEmvpE4o7+KWoNPZh0jMn5cvxG7dlFwWlFUBJJo3IWoulKb5ySPLgBB
+pUuO4PaOHWSeOAgFjw8+wF1Y4vzVh2zEg2Ywcg7xL/9CsYuw10Z0DJ0WdrnLsjP1cNKfHZ9hTtY
p/WYP5bIeTBJOpn1VRxdysUMWoiMTmaJwXl8N07nbApk6T7NNDtJk8McErc1MNE0BWG5oEoJbRAp
keylmU95CppuUHVnM5S46VOl3yg6QLmIsdd/7nrQf6TBm1/LOb4VT61Z5kN0mZM3Ij8h3jtkViEU
Db6xMD+00U06xEIE6V7/ZLtH3FXIJQ0a0ZNGzjmgBaace6Q1bPzXpkQJSAyx47S4H8vCg+ykIOHZ
T4g3K15ddPOaDxD5zcK6jaBLpfjNj+4cuYM9YCxeR9X3JP5UW9/tazvMvetA5hhpTOEPFniyxvxi
Lr1rQhC8rjU310XnuR+iP7yPe8khLlRWrYGP3pnWQVnAkcj/XyPldwfnYkc8Qn0exdXoUluf+uF5
Dr8lsUAidwf085sNfkAusSpzkEsc0uBr/iT7iRu6ShD6po36f2J/fUvvBocGYCXC7O8k2XEnuBf7
D8Jf+8iPxo3dRGiYFtGl7RsnlyK7qH9Z9Pn65ROFqPf8YeOLZhXBMXosUw8UfwQQswaPGvWmlaTh
s3kgJ81ZJgdCnIJLILj1fFleH/F93fYdbn0dAyheIwkD13tfD06cga0bbRyvovRnWWO0W7Dk3arM
x/XTuICjFF0ed1EWXdK8tQvzJ50yCAOHuTt1YDaMMIYVg4V5QDmjjrujOb5et7+jyfW7Z3GhJ460
eWolvECfOrc7GofpgHFB7Rjelt87L3eI17sIBYf+Bs0bL3zMPhGXXqrvEOW6/kMEF5WfpWtXRU2T
JtElUl/n+Rm8egIPFsSd9wLIxrdSY9D1SIIBZdDcDu1GlmROlePZ7W4VWTQa+F5YvhLm+IG6ZWhy
rW0gXlgvGgZ3h2gC79djSctHg30ew+J26nsHpOaAbS22WZRnuckPfd1/ShpQBM3kYGnG3cBSPHXM
tEcGRj+jrmx1YY6UgFJMddU2Pilx8hZhXnbAt0mp3RMV2DcwkqmMejlLnRzqtBUr/I7Q71FXE5Ca
t4+yMkGAcEFpmg3Zi2yogpPcgQCtLvVXlm9xAbEGG48cahM5K+fZw3yXbzJH/pk9SShzSnf1UTox
irgFaAwqcigkiygj/ksY+esH8NDhtGyywsIentlX9qp+KY6Vn/jFm/SouwxAyQtkzf5GLXC/vvux
bn7Ygej9wKQpifGSskdyro66Q75NKLSykwRKDu3UH6Ob0u+YI5ZU2y3HbGxzr6pJzVytSxpdEhVg
4imyQR4YxBGzgcKAysmpCH9cv6/7D8LHHnMPa6ElcwmkV3SJw8TJrcSdQwg16cS/bkZ4lpwzhZiM
nBUs6KLiScCG3iSWPb01sv0uGwSFuuolVsEoBq6265b3A9J/FvgH23cbp1qtDATClrlhF3JvS3QS
mPgvudeHDS79N00ILw49HNUkjhWsyP/qzTzWIAwF5fdZXK7ej4Ef9tTfc72p1+e4lEx2SUfNlkI8
MH1qTxryiOk8DcLBuv237cMcl/rPYRiHkD5bn3PzlEPZoPJkiEt1gZiWa4dIcBt0DJl7R4ckTC1q
WmsaO3rdM3rrp/5zeSzdphYKdItcg3szlTHLSimCT9L5XhrvdU3oGNev8x/s3sMc6wTyvNGl88fG
XsEC9SNaRdBqYl4MBRzpwbAcwDJUe7gTu4ng0hkyF01aaQIjXAy/XL5PbuTQGxQdCgjDZAjb47N8
g139OyR+qz/8+WZ++AsXU9SpYQVYXSkkW1ZYeXsHVJJ+bJGAqPZSo20E+qvrl1x0Ibjo0sv4Mld0
DBVJ0UtFf0oGeOiRAiqj5Rqp+r8Z49m/E4bhLVVHUWUsYCJc/Aj6k0oPovuJ3Pe1EVxf2y788OMd
Rs/j99s+6G1uxDJOUcNbVPkxXqHOhtTH6zocIKSsFmzl+6/Z5Fej2jM1btfG9KgGZj8cZOkJoEA/
WvK3bijup6Z0ioXdRlWNyaqnzjxKPURxCnB8xApYsj7TcnkdhvJRgSZBOt7UBTtExrnNfpGldvtc
f5CS5ZYAYDsfM/C4FRPkM8CdlhCoh0cx+k2HIVEfqB7dmOp4WrropTWqAy0wHCclXzLWgHqyQqms
1GrbSrVTyiQXbByCQ95FsW53nQ96pOrGpFrQ3j2FQQ/oXosC0t8RjdqvHf11W94RJZsNj3otDMfK
Yhe1eIqU29SUD/UcAXbZiBxJZImPd6WFwSHg1Va5Vr+p7MyngB78S6KqWWOCacGjMmcUFkYEEeE9
UG3WWJaxolQZ0pp1GFpOUZEDA7LiroyZcgFodegsvXf92lxPbAy+72BMGsskAxUgVl1K6yJb0JfE
SM91I/sfnB9nx0W6RKZ9lvQhu8xNjOEDFOilEPSshT1hkToy9yjG/wlZJFjcPhznrzzReM9hNxuq
QVqYYJozuiDsVEd8CMEUZB+r1/gncIEBMmNQkTI3BzLgIMLi7GOcPozzlFtSOaiZVqxXI+g9FcIf
tYMO8qWDBDowQHYRKALQiigr4OurqHfGWRMv0aUpEGozgDuix7z4RlIQwCrf8+7ZKP+PtO/ajRvp
un0iAkxVJG+ZOqtbybJ1Q0gOzJkshqf/FzU4n3pqelg+njsDAlzNCjuuvdaWdO9W9bZ+voLiNuH5
yTU5DaIsx6fG9DB5kaO9SF6xhe6rzTxgPr9A30ksGyBclbM9YV7RLJzRkMiO3VF32GMOED2irsFF
4eTETqx3gTr/b3f5owB8daWsMTaUTkPao4LpFzqHh8Fvd+KWhCDo+ihkXC1DaWTBEKBGUwPuGn9n
9HH9yARGjmcTox1klBMw6F/C/hhmX8AG0jxoqQjnJ/CSPG/YNGepyYppqaOVaICFu4FAaZPucoBu
y6QWZE//Ujf8n51ROTvDaE/rBk3Mc/OVQf1Ueonvda/wQ0+CNmT2ZnmtO7jEGU/qAX1LEDXt1jf1
1qHpQG9R2VIo0T4SoKtDG6uIJdLUh5eCyIc+QeNRIS//bQku8Jd0GhN9aBDCdffdFNhWWQuM5i2P
cP0Ry9+vPqJryTxKNdB9LGZOUqW7Pn3GKIzg/om2armfV6sMQ1sWVdfi/gH7acboO+Qi5p2blZnr
L1lu59UaatgClkU+KhQM6rbQWcPQJKoyFEDa1inxb92Wvy4TWjXgyNqP9ZO6GZBeL8/dxjzPuqCW
sJHJztw35wTNpwXdGtiLQKkkIEG7mVxfr8bF9kqaT1E2dYiPhsZh0PnpxruhZm4itY/DNLiRDoE9
tff1CKUEJXxpp12DkqDgm2+1dq5+Be/zZkOT8QbZUkYIN9H4K0ojoMTardmAJq17HUw0dyTDwdMR
rCy4tf9wffpYT1aRxpfQzCAz0NiDdE8pFbwN0Znyji5jfQmFhBpnGmROP+96Q71js+FHY2lbqtsW
EoL63lHBcG+EdBcnhiA6FX2n9vc7XTOipjKolTHT2Bw17YLxSkfrROpyt7zD9TFyViYkUpvmNXI3
wh6jNMCk90KNiHgtEbV6BHaA93NpOadp3OORyHviy8QFDFwfdjqGu1M3QlcaIBTzfoLq0KGG7QY7
c2r35EznAEMW+9xXK3d4F0ZuS2GIz8yvP583ThomF2owCX40CSUC8P0IKuXehUHEJkSeKKa4Gbhd
L8hZKlL3gSZXWDDbxVtyGO0UjXjFK/bi0qlowzmrlKVhbtYKCS9kjux6flTN+3UbcNMLX38MZ4lo
1o8paYCdXpgfFjaeIL2bt/nohPfdS+sjHsSHZfcVhHvsol8qVpYkLFoJbjDfQtQYLcNGhZ/UEXuq
zbSRA+VLHKTf62j01z9Y8CT5ZuGEllXdTXiS/ZIdGj+Qg+PetoJMW7TKcmevnNlgAtRoJFilMgJb
7yCWEoD5WXP/27dw5kUN5UKSLMwvGNlrwXK3rU1bEU3cfljJlffFdwFDs2NsDmFeglMJ5YJ+A4oo
uTtK3V5vwFivbSUPbOy502H8y0ma79rk1RiYewhexNU/0UVZ9v1qX0tVM8IxhsdqoEZS9qHbhcW+
LAKsP3jrmyt4enzTL2mkUc0L3MmkfGX9D4WK7Mjydtf2lTcjkhnO0EWOLybDULGqo1FWY0Cw3ega
+Fam5wh8K+ufBHy7YE3OnoSmOTVQNggvWqTdS2zcpjrbUIsA2wY6ppGitRuD2bYF9FMelNzJeqpv
q3SwjdJ8zcxmo0ixH1tgpEkqdKNV44eUgXvHApFyrIJJTEGa3n9XymJLQVExJAclepgmDIhq1J+j
Nx0ltuJnoaJp0S6MTNAIykMv76uNaR605IemJzZL0ElEC7dtMIAcYoxDs+ysBudtG7mkU9xyjG1j
vkvA59qfq0UgxLoPwoMcvHZguWrlHJRaxkWt/Rji75UOipcTFA4w3jvWPgbEXQlTlbilBJIfRip5
2lhvc1l1pSiyKSYs9CjDUP6dhrggX9DP7GIAMA4OOLvvHjP1VFSPJSygGVWOQe8IFJRkEJIqW0P5
qUyxr8Q/JzRPI4iGQiwL4zwYXFIwPxh0NlnIr+jXqDgSzBmgOUqyywj8ptIpdtyqu6h8akzIHlu9
nYSbBtN3aot4LHpQou+m5NbQg1AtiPwBrMmsn5RsNfIeDbEjVZhsfG9q4sid5XbswQQOre8tO+rO
s/akpQyD3Bc5eq9aw5VBvd4aJ6oApoeeRxg4JvDlyabHTiuAMOozulXPekdwBn496B5DRVK1ILKg
6X4VxnY9AO2nJ9uxfE/wP8/NRY0LOyy/SsGLMkKisnlXgJcDnxBqx/gLihxOo/7SlWxLGlNwoZcn
svaEOOc1mXksyyWcV15PGwRBXi/tTMiCAOO5kYJCEM0JLAI/LtZYTKoVCRahKl9xPBui6YIAS2AS
+IkweI0OQSnMG8Y9wfaBJ1JLT5GSejXQJhODi65TQRYs8FT8eFhPeoYEGSFdAArrCO42jb8AiisI
M25Wf67CjI9J7CvDTUzd6Me8whQaarQmvZum8i3Vqd3I+3H8Io1nmn5L8bI1kGmR1tVn2Z6Lxm8y
0dCf6BCXv1/9kFKR9KzoYHUT2APGvqeRJLiUN3vt19/KOakWoIqU5UjulpI0wZSwHVV23MBSfUSm
1A51J9WdFvxpFH/aVPeSWDtc9J1cVBxlMqhpGqTsk/XSImuXLIy9UJhLNdM3JcbGQZ6O8bjUhqad
o4BdiKhgp9djsKjPf4Kfud4QztMBUSejnLQkKHHzHbzfzyx/WfdsolvM+bWxzIYoy7ACdAIBTuwd
q1Y8mv0J4llXLB3NWhA4UZ7xOIR9jgIZAVe0o5sJfYb8vqaOcghcIMTB5o+6OIZhxUrwt8Oez3UX
t359aeesr0cJnzcZX1W4lbT5FliPPRGUJf4lGfhchwsoMclfBz1SvAuxwYcKZka/RI02QzJV3KmP
xM98yQmOALaXdulKu2awexEo8l+S9s/fwD1QQIwmdR6S4BzHheHIVeVXLdyP0TryIrjYsk3GmGeN
dNcrJhSg1OEujXVBlvAvBZrPX8G94V5DTplX2IlsVzzNrnEon01X/+B8Yakdu8Is9vZ7/VyQe6/x
GIRS15WIbC17YS4D3xa4QuLdeN95I6AkqS9c8vaj+VySe5bpbEaNrH/YqWCjvyXfwT9mdDbbxs4y
eikNW7BBgclTUPz5l4Tic13usWYq9tUgM6qJb2h+XMYfLPGNaqscSid5778uTG2q6s3P7FV+qi/D
YzXawZ0IiCX8FVzsMJqjRcCHF6Ch3+yirxK668/pz/m9OGegmwVd3eiZfnWPUA1CdLFfnCgYKM+i
cZ6Plt0/Q5j/bQaPB0P5LYnpXIWXGT8k3ran7kUBMupSPnd256Fw4oId5EwSyE6I/JTgyvETL7oq
S0Oj445Hu+Sif4m9cmPc6e5y9phbeofEuODkly1d+1bOjA0G9P4AzoKVRvmohWVZuI0asSy24GJb
nBkrpVJqkgB7uggGSHbkJG4HSlAC++wMl3JXePGjodmjCAr9L57/8zA526XXijooSrmg7MAbgmIK
ASY6cNpxl2aI2rfZYXQ+iAghhuRGI0TCXaEB/aADWdtlznSNEw0RpONHjLr2U5/ONCCQdbv05EC1
HNx7GvMlIjm53HtF27qyZP4oM0BOWX9Hu/ocJg7tpHMFXK1aPeTVXV8+yAXarrR4yEZjJ8/0NDXV
Y1erGeRP0i0h0eO6N/+XCtvnPnLGUDUGfVRKyTozLXWMfqGOTN1Z0XdNF+1ZBGQRw6xbyU5jumVM
RPJ3E2J05eZ5zuYslOrS1HFPwy+Yb1hKHLg+feLRp4WXuvazfXFKXocX8iT4boGftzjLOMpDGQUG
XuTJ6O3oaZEDlLxJsyHza50GdyGjsOD9O7sRqUWIngxnDSWpVLMkM6FGl+1aZm6kqbTn8v+f+NxS
PjfWkJeGxFUcA6UcU+qXhxljhC6r30vVk4A3goLj+kauWzZMaf59nY6GIPbJ8QQCSuwc5YYkKQRL
rG+YIXO2jLbSNKBhhSIwBrMSaCJeLCZIzdZvgyFzZiwB1z2kCHENF+72lgFzYexU+XvLBpEnWO7V
v5sMgwco0j4keRLi3hXH5CJ7KPGBweYCeJs/7wEQQv/VqBAJILwVEwALHrshc/YqUzPKogQ7icJH
ByY40+3R/NrJrro1H4Sdt+Vc1j6VMy0szFtWpYizjNqt8L5miP+CDSvekX3pVkJfJAgzDB6uWGrV
2OW9bv4lKPJFfWs3Cwt8/dwclI3sl3581vYKeC5km8ApWK6QaEn0GDij0tIOPIn/zylZvrkHM8se
/KuPkQ8V1fHd/KZgnMyun8Pazt7JMZOgL2X3/hL/RF7gBIcY+KnpsMSg/dY89YfJxjAPooTUlS71
NvFChMOQFH9ip+I0n8Iz5t+hZSngC7wJXrs2HpyJyrLKzA0Kp9CU32hTHec6uFPTcJeGv5o834H1
1q71wk9C0dDAEgevXBkeG2nF5WxSPQV60KIg64TkevkcyhcFxPJToP83u/LxWq5MpD6QGXSrOeoT
JThQQoIyCBVTVAvyG0x3/t1CBlo4p8Y0IN0AvfjCSaIc8g24CTdo99z/IQT66vB4sAWklCpZ60Dn
FFPd1UrFZU3rK/NZtr51Iepc+XE20gct+FHkoqRddHxcUDbLUagVUYAxu/30S4MCnzEdMX+AhD2w
gwMQGZlH/d/BDAtcxEdN7Ooo5T4H5kmGqckxhpBkmNJN7lsRqa0gWDF4GKKkTm3RJfJSbZIdUHbs
AMRmL5AGWB6oL12SwyKzKkrihMtyyaMaoO5tpugkJLvqGGCOZbEriYuC+uuItdOn6dhtWkF9VGDK
PhCEVzvatVXYDRjRvHRpYQ9025t/Mvh9fU85I1NZHa3MBs6I3ucoYLfeMvoQej/jxJMVGwzB3m+l
/7crL6plyiD4UwDs5pwgHa1IYSpZ+GXT0e3fuqd6v+gc1xiDrvEwFyo5XXKt/eADXmpXDn1YD5lu
XtarH8D5xTgAdWhJ4+TSL5eVFn6V7MaUbtZXuZ0hXS3DXZtuTOaE5EUMu6P4/WzPbn7f3iFDA3h2
dFBYgzsZttYvEINEnqjiIfpGzhPmgUJktQeGOw1Nz2yNl7ABX5+sfBF85M0Y4+ojuUuUyKNuZHmI
vSzvajB5TgVYRCH615TuRGswgzQeqzKnrBK/LHOnzIXqyzcfyucv4KsKdd2nCSCDCYwCSknfKh/Q
jMhdBKYBoGrt6jV5Fs0wipbkYu4cGt0K2vWAWqYoLEOCo0g70e1ZIt5/eOKrz+K8VojafaVSFWor
p2VqoIZYegVqOdUPnd8pu94EBetX63EReCEVY6f14A6OdohMwUVqB24HdeHBpz7dxks4JEIOiLZx
+fuViYstDQwthmad4/BcFY1nNiJW4ptpxdVHcaamTHOSd9FSpFC/GXPkj0a+Y5bhK2AMFjyEm3nF
1VKcUQnppBkZtAk+CNcVAPoaCFEGhYN58PvyqcWwIx556VelrwyOkdiigpNoMzlrU6jh0DPoR0Jq
kzhTW9vxKBqcWd7y2pXkbEpN2robczm+zBRGDdpGZSBtQqPYmGh+pmpwP7RPfdf76zt7k7ni+mZy
JiYb9VJiRo+OwAYyR/vCr1MPbzxO3XELi3IafqYb+OELta0NSojPU70vnqvBti6laBhx3aqafFLP
4jaTzLYDHwvdEnouzLtYfRd87k2k4v8ukskn9GSmWcNKHdM3bsbs0HL6Tb5pT8GiKnIkXzC3twf0
xcH03nPq/0b4un6RwX3+91eZt1YTyxpZCntgDdy1z30IilBd2oK42AWdtxsjcytGuzyHupAdcbml
/37FTL4OoE96Z41mmlzURPEkhCFtY3hdDwaOUdmo2tv6Xt9uwFztNWeBmiTspxQESecOZIXoVO7N
b9ZHYmC+/MbOik6Ws0amFrdyVSIgCE4mrjE0h4C7LZ/UrSh2vJ0/Xn0XZ4xAZ9PJBETf8Imar3v1
Rv0RPFLoKZkinYd1s2PyOX8nKxGtyYRv0r+1ZLBnRRR+i94cZ3WYCarssYFhmyZQicffELLaodE4
gqsgunmclQlUUg3RDPst78s7cjQO9XP3sgSlGF7FxkWn4n6pDojitA8CgpUbz2fcZVWzYQq0+GO0
StftGMV06wVDpsr2Y+az2pb7hWYkwzzHCI7e0sW41UN2H7wU98DgOKYffzcBPyNOZDevv6GeILAH
fJZusdns1IwsG2P4KJZBY+g9/QmzBOXzzMOOgPM5OSXUATeFLTgUwdnzqbsFbAhkiheJDegi6pgq
iAnx0wTcwQ0qSHOv2MWkncCHa5flJbTGS14mdhuo9kQ0OxhUUX697gFNPrWPYkaYRHAXB6f8Ur7l
D9PoDpvyHjUltu392XTYW/80v0JpsrsXB/Wid83PGtIiYUlNZnhgEBMFjbyLldkegSUpoJJugrkn
gdqgpvZOOD+sH4XgefAJ/qAqbVEv1LwFCrRS6EO/8xeZ7qf8HEvgHF1fTGSX+USfxooajVmLcnBV
u2ZAvg5M+qY0bEsCzA9I8Ey1DFtAbRCz2VmZ2rryvP4T1iNHkx8/TORMlaMMQUcP4jPal5eYPkXl
Ppb6b+sL3a4ufNpqPtGPSNj3tIUPYr78Czq2BR67/GPh2sEU4AE16eTwGw1xgS/iBxDVGXXhIUMO
LO9jTIt1W/2MaTFMkys7wfcJ3jA/eUEGqSmUv9Jg5gJoIdktiifFi3Vqd+pWBW+kGBIkOL2PEsRV
ZmFKSVVEGfaUAGfasGgfTWfS+c0guiYfGOoV8/1RE79aiWiENqQPzLOK0Q6G6ro5yw567ZNLa72H
8hf7wcz+nBFln/XhbswCtw9PFcZ+jAZKbWS2gxQc5Wz2qQ6xukjayEZ3ZMCFKVkOQGj0Q9dDr1Ig
nGucgCy0C3JvQj6whEE0KPAx66f1AfVd+x4uDaRNo6ZQU/8rjdGdwv+gHEhDaD040WN8ip362NmA
eeEMzV0KaqIxwLQSuMP8EczOl+gZuU2qeirAoH76pYdOsrQT5Tqi4+XCtiCVVFblUYKQIHAp04H4
AsJ0tBMAMNf3Q3R5l79fH++kp9ZgYjuibjtnig2mkBMDCnV9ldsl6k8bwA891jEIq9UELcm/uvgf
6Te4yJHQsM2ElpRoA29jFD8X5NXjQBU9oxmFULT19D1GoCDYB/zTMoE2/lKc+oe5zfYiNnJBqEi4
UzO7MIgbgkJNLD2GzSsBTECwjep69kC406rllMIZwT0SG3TnX6YTirTYRdknb+pW9DngUlpfjh8i
HfK60wMDENYo2FspBvhCch9o9VanL4DLWi3G+SSM4dLJVvOHxgpB2BbbY8CcKC+3SqC70JmxlcI6
jJJx1+RRt1G6em9KoPwup33fT26cyV41fZuihyL7Cn/vYmL9q2nqW7RoAOuQtyDm3clZEtkzW+ir
GURjqVsB2thHv1g9PaqVCUEh2U172Sua8phPZKdorZ0qwJv1sRPkkzf3Esp2OnKsKX4eMQlTbIde
erTIoVjkopPRqQfDkwsw2hXfTGt06+5lEVPUgoco8bLgOYi/p41vge2o0Ay3tzB83J3DKrQVc9Oa
KNI/YeTbacrJiyXqVXVgl+lRSu/a9r3WMdY/gXGQ9naWXkyELtlMPZBwWKlkUw3T0k3p5dDEIcTR
6SGpvmpsa8rnVP2egYW3cWQQEZVZ52gSIoPuJQXsvjmFAH9mGLJufvShHU6Kl04AyLP3Vj/VwUtn
vdPkx0RKp4NQsqoUTgoKcEz8r1/Hj1GeNVvKZS5xZWZ6ZsBMLdexgVYKQNsnMCd9zay9VG1H1elU
KA+49fit3CwBNZwG8OXD3Tx4zSvA/Jbmk+zQbBb6sI3w/opsG5fxZAMt51ICbJYBFdZmm6RwFNkd
+0MNEQuAZXxldA2CcqMQjid4OPwMVAMAYMzUAOCoYfFxuoe8cqORpy7RBWcgCFv5EShonil1Bvbw
yxg/q8N4P1H9VQn1XZzKGxLFP9dPXGTHeeLEuGySqJVQDaevxLKrJxAqQ3AxPrIBZ4tMzRdi6gTZ
GU+ZKKMSrUA4emHMtTIfRBLnGqUi5ES25pRuspft4ajtiQNq3+1//FjOnsfMlMdEHxYfsrQaQQh+
UXfBlkHmvdqUL/G7YD1ByKpx1l0fWRZXATZXUVtf1ZAAgXYWIrwulSEZrTC7rpifychINVE/XvBU
+AGpsB1poQw6LuxmwfPpnvUemF722GyXLLjSfKjNR3tdsKyg8mlqy+2+ij4iq5VlDU7j0pqdH+rD
/QQCUrD3aK8heyhH4lg0BDHVs47pNBoBxgnUStvmdmLETksxJN8YXzr5DG9yTIYJbijKNjmw8IX8
QOp3TD9560ckem2cwUvyStNzzQBXPCZjwiPtk2fQPdqZ8gwv+bC+1m006WcIo3Hmq430ruozWFd9
4btovDp6ihpQt5luhy7JDMnlyUHYnBDbGHfVRqRbK8pR/zEiI1Xo5kONCNOkk7MIZeYbBhsubUBH
74sem8Bi8tMyklogsKhRlNVAXT/kkDvENANwnfIYiIIo0VJLkHV16UislmDrRUVPjjqXlghiQPdl
ApkBoYxLbiIKmN+qgbpRm21DjCWWhhctmJoSc7PjPYglLoKDFjw+fp4mlLNYwZzXUnTRvipu5kfn
aYDOdvwExgIbapagzz/qouu19PBWnDcvtNTTqaiaEMjtZBdMtrYdDzm4OmbQlYIxRuSLBQ9H50xb
ls0pm+Qa1Ya6upO7xokizY26o9ykm4L9Ee7m8+Xoyw24OmFdqrKqVpc+zmy5VmQ6BmQGhkoR+F7R
uXHWa9BCyHDHsAYpus8KORnwEpIkuh3LM187J87maHPHzBByligVMdvQjFOopVCRTE9hHsL9TvNX
lUbEMUJLd7SifpaUJxmRaCh/b/LAU+Ula00Nyw2DNPNrgjm/qu9/rV9hkSHXOVtlJFZaIYAG0mmn
OpFDp02ceUvgCj2tO7YfPXC/6Hb7KLmml/vJs+IhsG3RQgTZnihkELxvsrjZq9NPml6DAhXqubqE
VfviNcmYG5D6WKd/xkrxedMI1yg3CogXJEA8gggJ5KA2EM7LpMcioloqvwF6WCKOlbtAeNMFLrpA
I6jhU+MwFuC1Avhq/SRFK3BPp1VCAlUdVOtnQh9VtT/SwPijyaSrTePeTVYVOSaTNaQkQMT5C4Iy
P8Ve/7oQvamX0WGeNGFuJPECxFnq4TcaVaIrwr2pSKNJDzBuchlBc96dp3wbNg8L21zjQfYDI4uR
rUquHvj5WeToRG6dcE+ljKALFVpKeBm/mntDhnL5CNjqko5ICGYjb9w0D+C9PIlMsACuY/K6Rp0W
5JEqobaf7aqnnIKWp3DLTXG2DombA5SU3YFlQ9qD/P/ndBC1gURVYF7wqA8mCS1ubPkSTCtHSHNp
cGw9xNMsSDOCetzYTI/a72inCa40LzNOBlCVzSp62iBogxcP/HbMBVAz0RJcUTEqh67DBA7iWINh
jM50KtoLHqbADdDlJ1xZtaZpMkM3GOAPxTnMclc1NaeZFFtv6F01mn7WdMemb9/XzYEoCKSc4za7
OdTV9kN0fpljS3yKmXP06f9KgYyn9eUEYQLlrI9mmNMwTAg5IRQBGQ7TG6TIa0HIb32dK+NlfbHl
ka8YU8qZIasda8Y6YGfizk8t1WPjgwkShfgV2sTpmAviLUGwQDmT08WkiUYFMUnV7cc08ocJmPVZ
NEQvaqBRzrp0c5ma1YxHrqmSg7BykyuqE+emG2izy7TcqefR02WyM+Ga1/dTZNkMzvFGPSjglRQy
9C24FzoJLLBZ75iU2UFVuqEeurN+acIMVOy5Let37cgqJ0RmB91nr9FQ0CJ3Wh1uBL9qeXsrx2xw
LroJAWkperjopfRcXabsR+aDrRApVKw8ytgk4WicwLt8EHdcPVVIB03yMKEmkw0vfQziy5YegEzE
ePF+/dsEz8XgzE5HulhvKhQoMOJ6tqwZfYlqq+r6JiCla0i79dUEFsjgLBCY93RmzqjESHJxbqdh
26Z7PWSvCsaLguR71n5RB1lkf0R7ydkf1UwytawQWMZfBg+iPmitAVWibMKLjDnthVMw939jrHW5
qmuXhjNENfg8I8348FaDlyT2fMQMIKbEzdgh3UuGHHwRUTXeJrZnzI3xlDcijykwGAZnnlJzjHI6
optgSscOV4eq0KSTBVbpNlPfZyxmcGZJGtK876v/tcMyVzJ9pdoXCGT3wcV8ms7WfXOXf9O3qRs8
NOxUpvfr10p0wpzFqq1BHnMQkV+mPrsr2sauQ2wyILWkCwT1JpF1NDkLNRas7rTSMD8IssJDu6G7
ZUpCP4hYqgVvxeSMjk4UqiUprH3dvyVNuru00WupJfZd7jJRviOwAqb698ggr0cIF5gocyuMeiUG
WXrzXTPBRt9Kdil8kIJraXI2RyZx0GojjNvgyE63GzGTm7mhVxzA1OJkW4DmhPwXos3kDE/Zo3pO
FeQklt4fBwV0F2a7i2XLJuwtLB4oimAqKfz/dC15ED8jJsiFChRjR+ktBAq6gBhc0z0rwx9xU32+
QJMzNWMkWXQucP9VWcW9/1LPIrSJ4IWZnCUpAWWZMPQIgJP54Yvfinyrzv2zZFzW90wULZqcNRmm
pOgCDdaa+ROaQaFnQHvaHlwV9hEjZd/WlxN9F2c5ErDmBiaBZyfpK6GdC1p28CS55SAUQ1+e64o7
4CH42kiVruoKOB0Ux/v70LMc6xRt2U/xZRclSvwk/5SWVI2Tjz0MH6a38r6ByMS8JXeLQCA9IFMa
7NwXGSzBs7Y4I1KUfVLqJeqvcqT50fAlK5JNPgm8zfJQ17aRsx1ZX+kE7UyoWIOJlAabsBchuEU3
0OJsBeQscisNUPyp3P7XQkwAovqnwZ89cwtwqLN+AUXtMIuLTqphVCE7+NEhUnwKBSJMeF8gZm0v
UNTyhbjr6wkMIS/8M9QV0MxWBZKHeHzPSvKo9Q0CaxkaheFJNQ3g1QewhYm85nIsa8fG2Y8c/WtT
T8EtslRLptIDXno8aHcLgis4jNYxFvZPRbeRsyNpHsQsipGyj7DtzIgcKUw3sjUL4ueb+6lpqg4u
emIoPJwiqlSdSnNsYVBrGVbutkvhrtn02/Vju2mnrpbhLHzQthFtyza5aErkhdN2UMD53+IB/Ik9
vFqHOyc1mkg2NX2Ccehvldbv29G6q2SvVp/Xv0e0bfzp9AXGrofJOpdj5UfNZDd16lihet8qP+Kh
3teSDhmVP5FQ0a++bvlVV1lVbpVqABlklFqnxlbNwp3NhxCgFB0TxBOx1z/x5gX8XIyvlbFM1+Us
w2JzIT1KpWVDRdm15kRQCr0pVHz1UXxVDP1MTNXMUDdvWuoV2vdkstw5fM5QdXEM46lRtVObm72L
r99LIEHwIg3ouwmzZyQ9R0a+T6zhGCg18ugUNMigGJo7Rw/BDRhTTMQa2YGY8aaQ8+9Zqlt2Hqhu
rNbHstHvam/Kgc/X5D+rA1xtHudL1MpK2zIuEowBsGP6NnmKCxnWhZDoYTqHT9lddIDKjgrIt/Nn
uK+rtTkX0xVD3bOiTC51DA7IIrCrktjSQJ1oam2iVXddRSS3w2n2mepnkuEp5QPT2LEncQ8Syaj8
jzeJc0iqVqiBlqHca5jgiGMou6agkplEH67eNNJXH865Ii3QIQ6qDNa59SbTUYDabh8wxjsByMig
5rSPAX0zfhVfemYPj+kT9bvnYh+7QpcoMHZ8CW8K5aSHphTmJffFLgPiZivdVdvpHJybLz0AuOpB
cqNTIBzTuBlbXH0/Z/z0ug1C1EPDS51M9izVdzJNnzK4DD0YD42sNl7BitdGp+cwVx6KCkx+TUbv
2xJBggRsBRskUMCV0PFWhhMY55zJMjJXtiJIqtc2CfaV4UtB6oegj6kGZstgeNfbANLCsl8Elq+G
YClditiThJ5X3v20GsBjm7L9rpfpnjbta2ip+5Kx9yoDNWs94gf0agN60UGQUN+OIK+2grPPsdYO
0tDBqAyOvifQRmzAQorZY7BifZV9gNB8ZPOPojT0djB0tSxnoIOmbvKkxLLLnCo6kyD/YE64SXeq
22wCR3taN9HLgf4jKvlcjq82DuNM89CEF2pBojoBn6Ja+ms8/8C3f01FwA/Rx/FVRNbikmTpx54u
bFBLyovSIUrh0ib3Q78UhAwfQydrX8fZ0LqsDVKabAFfMHc+YnDL1TYKaAnFjSHBy+GriGaGuCFR
4etKkt3pvfygAKS/flbLjVv7Gs4IRmUU6vpQATamU1dmxp0FbtA66m2Sab42aB4UV7z1JW8qEF25
VoMziGk3VTlU7Zexg9nvW7sHPycw3c0Lc0YPZNeOCVakN/DAYdqvcgWLC0Ikgwv5kkEvhmRIAKtu
NIfIL6xRgBKy7HFS9xCvjByjKtjRDIf7qkb4PL1mTHaLEmzsw4NUaNuhix8yeXxvepACy5UW+4If
eDOjvXo9nLmM9CnpaYLQd6mK62jZR+dgC0vmFRsRaY3AI/AlxpHUujzUuF/t8BZk0y5syS5rYP2I
oAsnWogzQOCCD2gcd6iYquHOaB5T467Qv9Uw3OubJwgO+SpiIhVZVUX4oKgt/Ui3nEAyNs1YCR6N
4F3yNcTGADI5KeHRJPBr5/p+zEUAXpFV40uHk65OZqjhXaJ44kaxO0Om55lta8CAgtLOhw1G8QTv
UmC2+foh1DPnKKXYvECJLgbZlLkfA/1cDQEEUxpB8CWwOyZvd+iAemU9YvzVmn0jMVwjgPRCPvkB
kc9hpJ8La/q5fjlu15g/XxZfOMwhwgAua3iKZMd22TnelMfAToBvFpIoCUI+vnI4tF0vkwZ5Zfim
+ONjhi7+EuUBPKFCJk9cmhJdSM5mGCYNB7NHbB2YFRghTooiGD8UPGC+fJhUSsm6AQ+4M0FdvkUp
B4D6ZLsg7wSHtLjPFYfES0fLbUVSmsH8SdvRN0A+AXU4z7Sh3PgbeqOCK89XD4maBHraIjSvJmBa
4tgxrP8j7buaG8e5KH8Rq5jDK4OoZElO7fDCst1uEiTBnH/9Hnh2x2qMWvh25rVd1RDAi4ubzjmG
Vzupp9Q/a+1dsLWLratv++Prh0phquB+QQ9dS8JMyb2M3PRj+gvyyW7l/Ejil9IMQED3bz6dpYBI
WXcsR+VB/Rq0BO02GuDkpdmfpTYgluoSRmwvYtK7+LSercRFRnYCsoQhm9jsjr3NV8M62yzgUvx3
czpn67Dbd1ZvkLMq6nu84vCNY2BX7RfjdwamKSfxyof+AdCMGP0WPwn+hwGli/Z5tjjnuIpliuO5
xSY7UOsky677SQJGkKCuevUkFvS7eLPPluNipT63o6goZCwX3UwGZq0l6l83S9EK7OqfnWa+IJqd
6IwV9GlrjXSTOoJaymXHe7YJzj2ps6ZXgCQyagXQoM0JrtfslmoGsqf0UOUhiQ6yfC81Imyb6Ftx
6ZapKQCR6Mz0gzmQOsjeQWwS8ouK6Y4/xbXRy2MWZ/vkwhylH/MhpV/rQYG6Oi57ZxWVHqQwciBr
ES6uWvq6vEolI2QRfMaLoc/32l/f4OwzxqPRalKEJ8fQfkW2FEgmeP0BBr9uLJdH1c6W4dqnUMGr
e4wWsJmNZZVHbrGZg2HzJQ8NqSqvWZvH6a2I3e4V0ftGFpUaL2fQZ+tzPiamCdFoo7DRe21lZuvi
BL4wyJf20E3P0c9yfiUyBg9ETZiLD8XZspzLcTLSDETGth2a+4gxvQKy6eCcKRLQOJIf1w9ZtBi7
sWefUiJ2U9US/Nu0WH6WYTK7heBg85JBJDUWFNovB5pnO+McjAoiRHlhDobVBmoHsFsagk7g1+x3
nvJJViJODdEl+frCZ7uL+nQuGzCUncbtGCj7Pmwfy21xnHb6BoIq++puuYHAUvsknAi+GHKe7ZTz
Qk05lUbT4xtK6x6Ec9F2OKUf8Y65737VvAEbWP9E0rnKPW1z/YMKHkYeZw9O5yZZ2Jblbbz+f92M
/wEWKnDlPLK+nSBcMrT4lqw0UUCYjW4xwRsykvVouUeU4YlDz8vZ/Pex8iD70bB7arU41jYAkc0P
6TnD7TcD1nFjcg1RHFYoK8cId3zJL9+vn6xgxzzaHjAcMCGzx0sB9hu6VcE0iRhtBI6Vh9lnYIRQ
qhK3cV48U08g3S4fq1xAuSjya19F5LNbYRoYGNcWbISdolqfClSyfkYLBoGTlcXmrm2vsX3HflbX
oibY5c7s2Rfk/I1ljI5q5PCpo6esOjZM+heeiMY7im8mi6YeRCfKuRw6A29sS9jrRN4K86iUv0zR
9JRoCS6oaQhgBlaBLYGWd6fUrUcw2zkX99etT7QK71EqnSZ5io1IWYUVHudptWSi+Ex4wbgoJiW2
ZOiYNzuNjZvv220HQO/8CHQ1vZkgir61Qnk/3gPS3tRu8tkLErKLmd+ZcXAxTTNNdarmMP90UIPZ
mkEgt87YAyhXgthCsBIPzS06ZTAsFiUmnRSgMOnqmEYlNEgjUTzKXut/5Jjfe+KhuU0CZpUZJRwY
/BgsiGOgy7ObUFyZgoHcgN5M2P0SWAqPznWsySTIjhA/HLVifHSy9Dgvv65bo8AX8njcqNaz2hhx
flCTc9UCBN+TaND0MlXj2cnxrgL6P61sfjn78k1KfJBcHqc1AP2rOgljD2YhPDrRtjhvgX58brbt
Am8BTALttpkjSBNEC3C+QkuXedFL1DboFK8IQeQeizyeaAnOUUR2M4FQF47Cqh/I+ECNx+ufXvR8
fFF9nT0fSzUrpU3w7RvQTBcn+Dsgd6xgAV8fcCyBvMbXEU7/iYyacw3VpNkm4mK4P+2zmUG+ah76
hYTXtyaInXisK62tpDF0fP78axIkCzWomag7IQaHJQ5XfAIPc7UVOsr1hNiJnSA0GbsTYX2kDURL
JTBaCuPgy4en65aqW0hDeThArcmyPWbshSo/k+ilytY5+uLXz+4P2drfi/CdOLuLonyyVTjvjSpB
d7bwGzVIILodg3LZRcsKM/ZZFST4d9Ql0RLeXP8Bgk3yzZbB6bTKIRrqoFMZOINzwNT0hzM/XF/l
D17pe5vc9bItTS9lVYfCti978TrxwP7/xLqq2nY4VN78LrKWy/f5e0HuSZamEgVRCeeqkxlQqZUp
64Jn9zJNjvW9BHe5Os1w1BzFO7xR6pYhNxUZ3EefnbuHBFoA6Kj4Pl/OBaERCPJLEOCafL9RnppI
LtiaKNEsKzkwdmTL5ilRdwIFCigIRbMRwhXZQZ/5raFaOgmHEJ8yF1IDfuGnK3qjbwY8KNBsgEJU
cN1ULjOAn22RWezZgqaZJ6Xd4dpNK6YaON6Q12hjxO60k96zLSvS2FBh8OlKl92vOZUNIN7/xqWd
/QbuwekUR5b6Gq6G9SGUXRwaII8FcF+UU1x0aWfrcNeCSk6ayhEOd3rGsK+XBeVjFkrgPhs+xc+0
+lW+/qcH/bZYrjQ0ZpGUTuCUOxGwJFrWu10foTW5lrSdE73NuepVabPG/NEcyA3UhNIM1SmtjUev
zpbP2jIrd+mgiYIQEz1vTGo0JUjv43TVqN12dLSTAsIeCOr6iq49KirozsivvNi0abQyCskbbHUL
LiPcyoBAionm7Wmmw2Ea9bAH95GEmpRcQ1oorR+1ucQ8ybShmu0tsfNL0iUMlUTZc20boYY0b8xA
ZDzZdurWUR5EkGwcJLoxqQUSyP6+KRf1piX96NEGfAhzBQhKn3oNSH2kvgNXmTFCq3YunhvwXfQg
sAxmNX207R8LkfwmTddlF7X+pGFYbkxuRv3eAbnuuOzUofiRarrvRADgo5PpVyUB9o2AxWIBAW0M
pkXidQtOps9dDEZ5LZo9uYKhxds4oe4gb6mO0RUMrBtobBfvk5msoSZDNfAlDT3oOQzM0uQ7OY/d
uZ+RrzCo4oM6kAAvkdfVe7XsgjaWvDaevCaTb/XC8YgDxkPtbRq3Tr6v9QEn0AQkf1CsZaXXL7Nz
aIfZK/LDlE0bQz0RA7UbPfPaVnMdc/abbvbTAlQ77a0MKfBlgjPJvdjpPbOBEN3ce6R4pm3jk1hy
lxQw26nC/KAR2nrxCuxEux5K80enKr6j3DQ2qCckYA/701yNKwtztRpZ7uW6u9Fi3c+77GAltk/T
+kTrtdy0z4t6kOOjFv3otWilx06QJfu0gvTybHkJcG+WUcAWbKA1nQUpnE2DJG27gO6Wyp8PxTLC
vmZfMtJ1FNUHqUKFqntckHulNtKguQ2nOHIXHe7SCfSY3MB9nhJ5eZ07aNWPa0Tg/mSpQQuWA2fW
AiiA3YxKGtoqJH+NUw5BMJpjDN950JybYk6CsgN2qUlqd4QyWGxtJ1sKrU7f2eOHjIm4wbxfUOjQ
imJl1uMqrmXMZ/hW/KugKnEHQgAtGRPfxsFbyqbv7szhtGixr+bPTaV5gzzhO8t+38pPdJZgKm/W
dBcXUwqwarJBlfOjH6bCNcryoOQL5KNfyqwJAf/ZYurXTUZ5Z5U0hEaMl0HjjJDVrBbesiAv7Us3
pWtN2avKqaJ3BTQj0+FJVRXPkAqvs99jPFla3R1zWrqYrHC7AbLJqjsqDdhEO6+B7rIT4zZlRWAm
GI/SYzfStxQ8q/IEEOJSNu6k2uFQt+tqpKLX9nJG+O27mCs9exZy4HP7LsKD3gbNBjquCJ8BDsRT
G7nKDSDvfmKur79Ewgee/aSzJY3ClFXKghYWcOIkaFDYrj56to/bnbsQFvEYmWxIRUzif6j3fG+W
e3QjzTKyBArlwIKUB0bxrd9Dfw2taUavLSq7Xs7qvxfjHty4B7mFyUKlyASQVKqWn7l81MgeOt+C
AxU9d1xQZpNWN2ITB/qXLCC0tTZgOvPaDRsDa0V184sh4NnjysVnlVP836KZfqNpeF372/4mQSMi
BU+ma21jEOTsRNGLYE1+vEWbxpGAnxa5kCpvey1d67KIhfNixP69LX60Zeh6xLaUpSXxbT7+UJLb
SsQycTlcP1uDu2x9neXOqCH+6cBCiqzRjdcaxH0tT7stNxqFFGfhCfmcLzbfzxblrpvdjxNRbVgH
C7rqG8J4+yH1J69FA4KXuRnPVuKu19IpGS3Y9vK9Aq1R7Tl6tF8ZCCXbYuAWEj4YiNx0gQLLZD3q
5DHZWm/QRVvNu/Lp+p0QGQx3+ew0VuZRhsHMef/eq+Z9WwqKJxfT87PNcrFsPEUGkMfY7IzWBhQc
11rYbtKtyPIvd43O1uFiWa2eFW3WwePQILRzy7cO31Ch7nQb9mi9S7dKkN86Pt1p7vUTvOi+ztbl
nMpcaU4HFkc8DNk9WUIUDQOjywINIe71hUQHyfmTupk1rZpxkMNq2v/VhBuZtpPo2RFsiB95KRDg
NUTChhKClEvfdpvuq4XK2EqjewDG6w20rISY6cuPzvdB8sMvTpLlRO6+9tehLc5k0MaVg5ohm4cS
5ZUCu+cxc1IzocbLvlpHHyFWh6qU4GtdFhw82w7nTsausKV2wgqQeS8QkO4VH7Os8vpVX1BliQMT
Ar+UIj4CwnIIhv49RrElFqo8izbK+RrH0XSbLjhVUqUgc3i0zZ/XzfJyZfFso5wLMe14oWULFwKN
3fQxLkPoGgZO0AXGdmlXDqCkOhwpG84SdorZO/CPhPJsac63zLIyapEEl53sCzjtZUdC62bxGEMV
Y6sSbFR0lJyHsQqiKmWEoyxKN27dVAOjQRxMsQv6MJgpWKP0fSakxLoM8z/bJO9g9LapDHbvy1/2
bRskoebq29ZVkj2bZGca4Rhwkm6HH0BUaxjXFzqEi/PGZz+AczxWTVqV2PgBbJoq+0LeI0+DuEN5
FE1RXD/ifwjT0pwsrc6stVdfyvg+it4F3/CyxdgqMPwmuhR8EbdPuqhRWtxKw7VvFdUtt3EAnW/5
Y3lrAbXxRY39P9yO7wXZDzoP4i2jczTWZ8z3hep2+2kfgUztsdtZ4GOMPgzE8Q/tfSIktGbG+M+r
8b0u5376TK5io6vyU2X8BIGyPy5xSFPJNdrYHzshdvfyh/tejv39bJvEKqH+wAYLmg8p9mcFszd9
OK2rnSaH1uhb2+VGEjrxyy/V96Kc5+mIFqnJUOYnSd4PYFnO9JXcV26kde5/NBvu6o9SWhLNgqNh
4HgoWaxAY/sF6gb/sb+8XF/tywivfTvuxidNZGht2eXQNLY2A1L6dgTaq7Tvs0h2rfFnry7HQQ4k
1GniMgqXKN1YQWA53qYKoLkxTDQsnHGFufNceir0N0hBlehYlcZDbr0ktXqLybqHGsQI7bBzwPE8
G1AKMX/qpn2o7SQstJcO4mTg9qkilHfqh3pJBSOnf6iyfn86zqd0Fe30XEXTRg/HH5A67+9y3Yt3
82NyBMjtZIX5nUlROAiGEFMhG2uDUqtoIO4PteW/fwTPNpg46pjJLOJn+SDTp4e6ebKqfa356nzI
71bhXf+0bFtXvizPOVhiFmDUiq8coz4ou2bNKEyaG9Gg/uXSgf29M87r6BNKVx3LMBj/rPwoO0Hq
a6DO9mpGnR0otYu6T3wvOlGBF+CZ+7PRqpyaMGc3JIFMel9uwusHeHlS9GxnnKNJrEqRUwcnyLp9
bFyTbKRQXYsDpz/Eo99nyHmXQi0XuWeNgDYoIWaDsSykhI1bSIGMBFSMG/tDxPi9IBfNZKVq1gVI
FqAlp3yAMBTV5HQDsr9YXjcQW1tn22Edb4xmlVBfttbJmzG75gpdCF+ozi3wrAbn72TFpI6d4Kfk
+24le4uvPjaQs10zwcD2AaWoY47RaWE8dznS+D4BzvGNvWNDah1H3o8+wGVQ0Iv2EiiMfZYGi4xV
9DTzbI5tN9mG1nxdkuJh2bOWuLkZ6kAK2hVjdGzv7XI9CsUQBT6Ax6cbhKjmPONlHqbEMxZ4YR3N
nbJbWXEc5KgWg5/Lm83b6xdHcDV5tLo8q5My2zhaQyt9A4X+iv64vsIfMvC/vx5P1pgnQ+JoPRKB
xBxR8B8DkKIHStseBvNuNkdXJZ1bq51nDs8p0X1btUETDQFYaAhrieymznO9vF//TaJdc1EQNIRG
vKbsDjP+sRh9jkzUQ7tcNvreNeeQbD1vyx7IaZSNuk0OVk4nULYaykaiOFy0F84fTSBS1ySWH2t0
cG2tBQ/f5vppKYL7xwPANbMrMIb09TyRO82Pt+3KfGZ4S3ECzn7tlZeQZ3BEfOLEUwdjSeHHplM1
LiC8EtUqL483fL8W/2Bu7EhVURsRYudb7mt5RwM6QueClN7g6i4bcOhuIFak9H7xKRRhEX0wLsap
ZaQzCUtmqiwNTPOzlqT/GJfy4xs1mdquZakZe+fHkCWEf21M+dEIQWuClMJi1nMW41tdbVc5qfNT
09xakeUOXbsime7GdeFJoxC2LbAQnoqxrxJaTD32Bp4c02026AFlkwtHARm9BcQUAZDpgXI0ATeL
/OsXQbQ05zaSNB2W2MTSzlQEVj67k/ZAOoHnELyxPCcjZgyqbmbzRLHRB3296VHijnQvXUQhk+BW
W5zjALhGq2z6dZBjgDwg2zrIXfTV9ErEJZkLRqLKGJ01LdvRFIefWrJks6SObGWwyBtjhXZiPAXt
I62h2MyANRD+6DzHOJCVMPi89P6cL81fhkRRGwhMIKcYDegCrJgyNVqRT2gbd1FQ798OeeDJazPG
QyC4hxdu+m8r8zcDcOxplLP8ROgICZfkYRLBKy8EDb+twAX0c2kgspaQEqYq2GXGLQE9ShPTj9To
36ba8qQZopxN+f9vor+tyt2DQS0mO52iDPdA80vX1LdDkoT5v5l+/G0ddr5nnqXUyKhKtZ2dahmS
UPaHVj/+f1/o3xbgroAsRWY1oKt0GtBq0VNfyT5VKFNeX+RSQPnbKlwAX3XgijJkBmK/yQ4gb5qA
cXCC5RYvXAWgg4ICL9iWFkhsiyajL+XTvy3NBezmmINpdYjzU7GvD2j+F4qr7UrdzW7n+VZ7x7Qi
+sWyr7SPOrr79+q7PqyKG2FILTJTLoCPZKvNx4rkuP35CUyFtduVtduj0gU+EQjE+1nsS/PWfgfC
Lb0l92ntiigLhG6Ae3a1qpqGtG/zEyZzBh+F2uqlfUX20r3LGrQAFY9qII8A48vL/1ArZRvkwprz
78A3YHtIochNXeRfJYX0pb0FCqy9mXYOBp68ctPcmevmld4nt86LsD4tcL18Z1ZdHLutbAytt+Bp
jv18Y60YdGlq8PEXC2Bi+F8VCr2pZwqul2hlzjvZNIHQYexkp9T4GOwP3XDu4IoDo43cjLxcv2UX
ns3fTpjzSTQmUlKCIOiUU7D1LfaHWdxC87XMoKZ2fSWBV+cZCJp4NnSd4lv29k7W7hWzFizAvM41
Y+G8Em3jsjMRJZ5MgHnqhAb1qHi9Kvg4olU4ryQttMnThd0HTGtJGIJrWgwhgJz9+mmJvgvngRq5
XoplxsNP7edehvSmTZ7p0LzlauxdX+lSZeY3E+C8jEqNSM4LPPT91rqPwh5EkYOLKE2Bqpi4TiAy
A86fTDpGjAYFPs2sfvb2W1oJwCaC/5/vt7ZqC+kXiLCcFpm4s24gr1NWghNjl+KKpfG9VRVTWPPE
ZuTVcPAxErZieQLQLFDwpas8nMPr6wlMju+uNmpPqyTFHdXsFq5nDCeATZxZ9OqJTo5zBTnN+mye
gTwaS9VTUClr1bfrGxGtwP5+FpgUJkhqqwhh19I/d22y1VJJEGKJjor9/WyFSRr13mDo2sl5WyBW
neZrMxKscWng5PzC8OSjXW85TmcjjlPD7K57aI7VfWO7i+KRbZRsoWRQHMtQ95EIe/JDvjVAjwtm
IUhZuqXtzk/9znn4b+fKOQvJLsEkRAB3kYcuNGvLr2PRnkUmzzmJWCYGrcqUpf72rbaSXOjXl7Gn
Jlun8vPMw9Qs4C8epiK7V9YwtjsX9N5L5o91gLlyEd7wkszSb9+AcyMyukdKsyBCa4NlpS5eeSg8
lFHDQnLlUN9i1tLHAH+KLpnPVOJqbV8P7rwfQnovqiRdtTlVlllJ68zm0i5tGUd2BuwjJm1bZTdA
hXQ0RPrEVy8PluGyIqVViwacpvnJmH/RBSOrNLJF0zeirXCRR2RQM89iODY5nlyyxJ5jPZvZ83Vr
FS3C+RlQA441NJWyU9Flm0p+Xxwp0ObWu76K6Lg4XzPH5hQ3PbaC6WpI5UIaWBd03a4+0fggnK/R
y3jJ5gLffYqo22Wehgl1Nak3Iq5j0Trs7+f2JTuYH2LpnGb+rDrTU7MykJdkQyFzcf3MLkFfv28V
tsQ5kjqjamWwDJUVwHRoq2EuwiUa3jcTl0gnLv053A6PmEXGGPe4E40RiSyDczKQv5RM4JTz01x/
mFWxVtrIl81YECEId8n5Dr3I1WRSEYmqYbVvW8x/lXds9gTz3vMxAadFyNBZ8bHeDZqriZ5ZwSZ5
4hBbVhpzoYjsLOejiLMjvOo2/a/m/1WbPjMaG7RIZj4jeSbxc9NBxMv8N9Qg58byFVeeLaGYfa/a
LEkG4uNHfbDWcdA9RasOlC+ATAHR4KIWjGl5X2CkV58i8Ctx/gNk96pWW4jzvwgQgD1T1ixibQIn
LP3qUQTrEX0vzpHEFmTGG9ZbB12tOxmL28sn2xCMNwu81VcH+uws9aV2lCpmEH1MpGcq9WmxERyb
aB+cG4nnKinGGJ/LOJZv4MMFcyfmp4P5pxYCTbzKX52NIVqTXdg/Bsr4VJw/IU7R1+Oc5CjhjL+m
VbOSt9rKwSwL2dobywP74zC70XMRzGsRCZLAa345gbMTReEgJkqGaLaeU4jzQJdjgZBKk2KewxA8
NaKlOH+C4SDZcQhSGqq9JGbnJnERpPocTLooxb3UgTm/czz5RwKa78phNbHRy1UXyuYHUPIO70wS
YUEFf9yp++bHsu03QJfekKfrJiQw0q+q2dmRWlTP7KgF6Bni3e44PEWWgLbyemQNlQ8u/iB6n5C6
wAOg3ppQzSzdkQad/UgWTwJz9uzSxpV6t9rQQHtitLODF6WvtFlXv7IexTEcedB5YqIpwQfmyUJA
jYg+ep/D0zEEWNcFoHgDpThmg0T8KtfLbTgBztssuZWNJIZza/w5MJiSAsajbP+jwfw6BiU8iuld
xxeFGNdrAFiWOY+zTztSp6Ajy/0MF0OJ69orMZ5hIoGZQiIESorsiPNERB00EPoiDSxVjAdEIQCH
4XVLFfg6lfM7ukqmTDFZ4RTlugpPnxVDnb0pBPGSyC64eKWJE6OnANyciPpgqzdSVG2a+KErRAUA
0YFxDqbBC0TkjlXCK2hS2Q4qW6PAhwmW+AcZCMkaxYnwynU9KP4t6O+kn9e/yfWiuiprXAKTlcRp
nRTdY+NYv6HpMb+C9hjXNnpxDh2UQhRvad341G5MYJGrVwQP43oWVSEFlsETg4yWQUfDxI+YMsAo
AeO029pVctEXEy3DxSgZqYwxUfGeO6rqDsobpIhHUa3jeoMEB8r5CmeoHVuLEMc24KwFGsRvjtId
cKvLXWcgHFI8NuzPeJrK/xataGz3Z96iNOy6T0pcr2zS3NKUPAixXDcWkR/UOB+RtBJkuSUs0QbK
SvPBv3M0AMjHgHbva978YO7UXXIbHUTRpegecJ5D6YkG6CNaW7F0X9i3eizA74j+f85lUD3qoPIN
/16j5WiA0C9WA8HRiWyP8xZdrqAKpqJxoQyWX9KDkd1EykPVr9vhVikfJKg76DUYDqIIQ0MKGCra
m7S0XNUSURmJEi2eS0Qfh8aQWMiJRGvTHsptexMDURyy/hm77w6we5jXnJ+cjQgGKTgEfjK9k2pa
twrKwHFuulEx3nbJEs7KIjhs0TJcwNKMRYrpYlzBzN45tPSn9DNDd17wRZm3+GcYDS5ZELxYsqZx
Rtl0+WhJBFyTDDKgQCd5QXXtyQkmT10BvAfkpWBb7D+8tiBnpRXJrNExGbklYMJRBnb/9LUsnwmQ
x0Ye+4LtiVbjDDZJZacpS2TEhmuGURFWJ+wQ5cQqd/MoaJ9H4AbntQ70mS5EFFy+j38fLW+iTZFl
Q2mNsJPxaPYvhjARv2wh3wtwr56pNtpITWyuLVI3a34Mne5T+nz9CEWLcGaoN86UqrOOpofxK047
N02fJ+nu+hqXg53vjXBPmpRW9jLMKNstKaCTRhf2VhWmxrAuwON8fSmV2dcV+9PZVzt7YEYtpkDh
w/7At7ZpveWpvxk2eigfnIcO6G39S8jltn8pQauDrG77F6qtXjdhs023kVeJRsMEJqqzD3D2gxQi
a7I+ztlJkR7rrN3SEspmi+mlKTD/pgg8KzJK7vGbaJvZVjZhgKN71DPVm4poJThh0YbY3882NOdp
NBET02dyA/nzBKGQG4Fb38PYrjtJ3mZK3GWtA0on+/aT/d5M7ryOvM4rMjcN8kCMPrkEzEJq+21f
nM9ph2UhZMam5e2w6dFX+7TnLYIzHbTFWZAnLrIgxg8gP6Cy1AJpPqPm8yliGroElv7tZ3DOSCWy
PZZ1w0YOZE/1WrfMMGzF3isQbZwyPw9FVRLB5eVxE7Lt0G6MVLTgnf5kDaMrJc1rLAm8rOBK8ViJ
XCJDmi1ahnHi2rOHITDbg9LckFx+7SdMaGOU5rqJ/SE8/fuDGpxTMidU+pcGH9S4b/bmlqIbV7lZ
kKw6d/KYZjv180Ppk1UlSmZEJ8q5qjIrctIlBph8tcrLTRVCB9O2j0ROQXBNDc5LRXnCBq3wdijZ
oy39nDuRaMMlKatzY+Rl+QoyyhTKBqwer/9qD8tGKjd9vae39U0GQC/dQD/skahefZxeHeJV2/LY
fUovog7XH6Lx70/JOaSuqsa6lOD72yC+M1Z6UBx702PXYl45W3lvr+W1vIsOiaAgJPBSPHAiTZbZ
TgZEcQTsK2OMQURj3zmmT7NkPc+CvoDoc3IOaFQcqtg1DjuL7jX4dF0cyIkMk3MuVmk4Wpogke+3
y0f7g6knMQ4Lslc3deky5I3jK4JUSnCGPEDCngxzwAxpdurqdRJ/6jkYoox7R1G2i/R5/coLTpBH
RRhyGdtpggtRDq/6OPqSJa+vryDwYjwoIpIkVKm0BpMXfR3YpuzWU/xQFK07V9YxSq2t2XeCZPcS
+uv8EpqcNxmBFrYl9iK0QbdJO5TGYBh4L81T9VVvHGo3T9Zi+NcfCiZ/3zqT8y/agK5DYSAKcoy7
2Wr9tq+8UUd7m745tHlQxg5w6WZngQKqyJrjAEavTi1cvZ9PDVneFjreFkDjWqD8WZSfaa7fKrbI
ywss2mR/P4sj9CEuM5sg8hzm3RIba9o9gNdHEK2IFuHcz0LrYcr7PkNf8KBF7UYmhT9rpeDBEtkW
FxJZ+dR3U4PvnA+Q/QGVSPqzr2JPUR+s8k1gx5fAkr8ZFfsxZ+cGJe9EVSSkBV+qZr7mV/fUy4A+
V4LlURxdiW4m53igu2hopMLNRFlqY1ufJhEVTgTfiB8Xz21tdCZJwROhoUKf6AG4DQNqCsonoheR
R03Q3opVMmMjdaB80B3LBrL1DLSuC9CZ/8qIPGof/Ilt4qsfHfQPEaz2/4YY6Pzr8WAKskiTLkcw
SEffz9awGhMhSTj7IldSIJ4bEvPV0xClOE/Gn9OhB6Cuysml4Fcy8GZEDw18T+nri087rwLNYHaY
d6JvKrgRPKai6HulphSzjpXerFUFnJHEWdn9ptQfE6tbxZOQe1tkRZw76ZbGqIeRWdFX2a/ckm15
063BEulG7hCCJHJEGnL9TRGF/DxrKoIbvIZsBnZYQS7A7T+J6TkeE3WOPXoPmFEvnHQQ3EeL8zWZ
rekp4JLZCeGjVygnksnB9V2JTpJzMBSCgFklLUin0PNsY+WoqdnaoKIYmLnea2bKOZYpkTGMmLGI
BiRyy6x7o3ZX6L07qE/X9yNKJ/hZ8LluqdEUCM/YV1KRAmZufj89WbFbBaMvQ83Xg3nI7//DHL7g
HvCj4NlkLTmJkcmk+2ofGVBbqk5AcIRW0H9E+9ovoC17sFcma8BSweTdH1q+f0cBvDKdqcjKrFRf
efGy1z8BApiih9oC0s/NwCEkr4ZDf1+9pvOtTW/SCWM5ogsiiCBtLgCSaz2nGkHxg3b7xXi05whA
23dlKPxqFOmRCS4GPyVOsl6KLVBWngqM78b9dhxFHSDRCpyLidPcoO2IFyQicRD19wSKzNdNVXAn
eDU6w6nmqhtw9dqZun2eul2fbE1z2TXJz+srCS65zbkRp6j12O5wJyYIqWc/GunQ6PfXl/hDa/jb
/jhHQmrJiocI3jHZsMZ7GdqgabRdvDrAsYpeHNHH4dyJ0iJ3n5UBw1E1kPiDE9BhFFwowRL8gHhP
+kWpAPA6KdCJ6tK7SF3860emCt5ufj58HMDCSAekXIxVYbzDyD4kk8DJuvj9Y6q4xlPXhIYRMhQP
kPme/QRmXpJ5dhN22U7flcg9d+QIwp6DqNYk+pr8LDlUiVPDVsAhv8SFq2JAJa9usvyQLZKbaYur
S3dqA4WnuNi2ykcubOsJDNbhXEm8qFECou2/BgwnyO+9xgEmJ0Nj2xymQ3vUancWRmuiRZlFnMXa
hVooqmFi0V6qPHnQ1lNGfMCKBJ9dZFicY5kVSC8PGsZjKAC2mkF8kr9cNyzRClwelPWzHGsprnsR
HavmSTEFd130/3PuRC5bLc9bRF+Lo3uVYXq6kwmKLH/oCf7tThzOnSxzYVJ9Ya0l11a2A8hp90wB
Rwrix+kuKtz0h3Qrhema9mDi+I/uxeHci2YPbWnO8Mw5EruGsJGh2//yiXR+GDy3GkWaKlz92JjD
qDbWVTqvri8hyB11fhLclJJsLCQc4eg1IHFv4V2oZ+911wlRmT+J6NOvXx9d5uq4qTxrtg0qaKgW
q16pFWGsP9qaqOdz3fZ0mfMMc5v1qanCtjsMZjTKOjUVwbMsKOToMvsJZ36g1JwlIwmC7vaXdGQj
v4k/pi5TsUOc7ztbaMUK+eYuHp7tGIpi2TYAblz7r3cge61EFeh46b1OLK/ANHotaQKTEK3CfSKT
KupisFVigEya8aSp0BHWREixyy2as81w38icVSmPnJLlpB31lH13rI5ZCDikRyAljpwJY4F4zyiU
LYzN+C7k0bkYh5+tz31AJ02IPZECNgIt0OoF7YQkW/Wv1REZ4l5+rjfjppgCoiA38MTZ8EULPVud
8+90AYuBU+T/h7QvW44bSbL9lbZ6Rw/WAHBteh6w5sJkJjdR4gtMZFHY98D69fcEVVPMjsrOGFO9
yIzi4hmbh4f78XPgfSdA3+29UVQbwckWrSPn4KNRlUG2jQEyAc2yc81Nf6iJy/ASYH/yRhTf1vAX
s0NnI+P8fi2h11Cyu/zUqbeK3QQ0+xXiPhWVrD/PAef2C42qVs1ComQ7+XaKOlDsG7fdM3tnzz4a
iZ6LXfzQCmK9y+HOmVnO4ZOuVMtZBdyLNTS0dzVSbCgiSjt6ECsyCBaPr+PVaMqhvUlRP6Bfuim6
q9T4RAxBAkxwBPgyHiDWcT/aoDuSieEmkG1oettrKhsU5umms1pHMn8p+/o5h3wdTy0GAwV57Hs6
SgGCN1dLfzRUEaXZmfP4SybhzAznXIombYdmwt6fXCjygdR1emLKOSwj2oFaw3IFZ01wnPnqnUms
aIXYGqs3S29AF4cJfJkNeBnUSL5BqCcg9wKLF9/RZyPkHIikL1MELXsW/KYbqLsN8+P8Gu/yjyMA
7NDgNaFW36OScBJ11ogGyzmWSiP5OpYYrJ5F3tLrgPGI4Iii7c85kaxUlKRfMDqt383Gd6rXTp4/
Xp9C9jGv7RHOi6wWTfpyLECOO+wq1dzYlRTEte1QKxPEcZeDhbPF4jyHXZurWcolSzdpgRW744P9
nAW2S/0FgrRu/KbvxRS8gmXia3XZuq7RSHp4yfxmtlanWUdBECRYJb5EJ2eG0axFCaIo6ftMZy9T
B6fN7b9phYtHYiWzTFvDdqNx762yEpQzUDvrIAh7BAeKr8wlSrKYRQPPhPcqqO0jJ6l+tDbKD7kT
6wLHK1oa9v2z4DFq1giImQEpf7QlFLLhRU0ncIGiteH8w6DYWaNMDZLC3aNarO8S2dPGEImUiaI4
npaMar1V9CtyLFPnWKF8B0lGL/cVxQUlOZKaLKlYggVSf5Vvml3ii9g0BWeYpyrrBzPT2yhDNrHo
nDIDly4dnCXL3LGYv1x3F6I149xFMkXzOCxQdO6lxtFjsm0KEUJBtGacm+isaiwBAGOXvunk7Xuv
maERCW4OgRG+tpYCGaWqGvb5Eo1O1HfbUaqDWQhVvPyw/PR5fHGtHRutn6yPK3iCynjh2SA38Wa3
3bJsX3Wwf6kX8swg5yfKOdNruaxQzp9gMNuta1h2o399F4hmjwssZkUqIwWqqqe1fcymL4lmuAOo
va8buZzXOBsK5x+MRqIWA+5B7Rog1lD1Wzd+USggddQBefDoKJCXyR/sk3ESBdeiAbLvn7mmyuza
rl8xQAWEqkz4q4syN5tFN6Ig9OTLZKAYrpKJvRIwwrvyu/F1+aJ+sfftodkvb510ku5iFxD9o3SD
ttnrsys4yHy5rGxTMOIVuE+sBEyt+ryNFVsUD7K9diW2MDlnoUZrAyocRNYs/tRuiupj6RjPFBSJ
9qJg8DKBwdl+4RwHmSW5LDOY+6kgCr3B3lX2quE11E0CJmcgAdYK4adT7dF3+1tx190RFLf+7gfh
62pSmUWtXOFRr4PNIt6rT0gKx+lOL24LqJklm8JyJOxhi23gyJlflNmt09glr0yR6sEUEy8JFpuv
tkmWvqB/BtfgTx5pgtOKTA17KI5+sq9eqidRWlAU7PE1tq6R2r6P8ExkxXaDHDMsAKv/9idrA3bn
8gF56TQQPkFY8ufKluMLa0VKVloR3E/Zdvqi+zPq3PKbHGAD+CKKEMGty9fV1ojYUtHB005rCTm4
8a4wxhut+DKrxt87qxbnjSxTnScpwllVzCe9fE5sWXBS2cm4NmtsqGfujujjiKYSvLN/KgvlkHME
b7NYoVa0OtyDxlZku0h6JNUWu0SHU+Ubyi6XTLBwQ+I0v08MYJNtKFgajUOyvzuLnDeKTc1ONBvX
SVm/t+qxNhTBLIrCQItzQJo24TE11uAXjg6Qet5k1mNGf9eTN4LhRspXy068qnq2mkcKrXML8nRS
clCQzU6Nl9HYFGgzIP1GskWHUXD8+focyNZLJW8x8hxY81rVj10jIj0TXJh8fU6LdLsH4BoEPlBx
wexGM9yuSHZLZISLbaI5oVWz4rpU5QlydlZgKbo7Z1J4/WoU3Mp8RU1urWyKocR4Iu3JjOegz9WN
1KIX1TgNuQVCEt2/blA0Li7QUQGXUTIJzwfWPakYx3QCOeL47e8ZYR/i7IzTYpxXouJSAv/fcZB2
Zrs6pBsEcycaCudJwLy5kqjDUMh6rPRjP+9Tkd8VxYU250VSq4uljOCYUa/Zrjfaxoz2meKOpaM/
pNvqFinrneS1r/V8I1VO/np9Hi/j5T7DDL7cVrZFYUhA/uN214J1az/3s/uY2XfrM4XGdh0QNCW5
xGFYMmU62NMdzvo4eGXrT8I6rMLGesVz8+U3SuJlijOsKmPuSAZ/fGC97X3QtK5xBz5Ph4bFIQtV
2SG31+dBYNrg63JQ6SyHnnkVPVz8dtf83jzEDfQO1O30NnmGC4Xzu04NBur8ggiPKtuqrZsmUTVL
5vxspy1zlJEYfqAunGEqg6z8Jc67TxM8pUwMzuoRfx0PgHUEHjBsZdGj/XKEdGaCXZZnB5IYyqDR
nvWt+sW29qnHirbJcYC23tG8g1LMJnkSvWsuQ77OjHIutEqiYlml5A+2izp11e+Ma49lKMYvMlu3
wplDeSMsG1x0DGeGuSejVMaqnRG0dbIQdNxGYQKkfh1Kt6znItugwiQuwlx+fZ8Z5RxrhSC0mteY
KWRMPlP9opGnftNCPYAsTuIAECMsqLEJ/MuBPDPJudlFpza4GKHyx948q5e47RPY0hwTRDrZi7C1
6mJAdWaNc7fVQg2zNTGraTqFeHL4Va5tWh1vDR36XwZQprFXrpJbAUCuZ6Kc5GU4/Zl5zhMbab0u
Uw1XyCDXTOEdwN2hfymUVxJ9GSGkKIPSd32yVi+S9nnj6cm3VHuCqLAj8EVs91ybdS620w3wXiRK
yuRAyI/s0QjSHVpabgbVSTYUUmuiiEq0mzkPNPVaNrUd7PXxsY7fm/ixhbrw9UFdjNo+J/cj2jzz
D1NEoqgr4eWQydsZdeLo6ri9buJyMe/MBueDZKtRu9GKUhBIsJbFLHgkj5N3U3v5UdQALbTFuZ5s
lpMIh5E9QplgS++27riJIGTSBlUo8jcXY7izgXHuJqamlNg1np/WaLoGfbAi0yuV0suj1Cu7u4Ik
gWAqL97EZxY5XzMYi5QsjDqCdZRX3yA/jRRwFuRPrMChB/ng0NscrXkiLMllrPWZYc7jWKlc1msK
J2c+LG55O4UgBKhw9e9RJwDcegFVJNoDRcoVbIdfOXEfvENnu5OO9mwvSoJ6hHLKUCxFl6XX9zdJ
qzgKuvZ1uwhGs9kIJllwznkWmiKCPvysgzaIvs0B3YIYch+H9iE6Kn7m255ICJe5z2uD5NxKJxer
vFCYmxLFtaTGb9LJtaevuVKGgpFdUGk5j2k+AJBn85noaBuNzAyENHa8s9TeNRW0la2o1RZKYNUl
ZPLyUNFkb9aFKB7BrPJMNapa2nNnAA897Zqt6qeon8bbHkTkBthOxNRIglnlWWuaaDGnHppwp8QO
FbCvy1kULCD5WoTVrMtPhc+zwXPTlPmaFHGd/rygzMBAWWbatu1T/sTaj1efhiXdV/leyhzLdKz7
X+LMOLPPuSEwppUlqTFUyZJceUhvIov6qNf8SlPnmRnO96To74jA3ApMRnyoyJGAVjJGzjHTdrRe
vOs7VbR6nLsBfX41mbYF+FUS+7q8VczKWaLcIVQU5l/Op5wNi32UszPRDfqkGCpuWVYwrrz2YLSh
ruxJHaSHMUNpbfQhIL5H1hQFiHL1FNOXFT//Jd7Ts4/BRTlrnUnxVCFQn+RNZP9uprngpv9wW1f8
jMb5mSJpTLlVzJ9xqhaAjhoI3npL621B91O+j/M96kaWp0PauNjRpHDr8g4bNntBaGW9Ma4GaRsH
quiJJ3DyGhfm6HIs2RU7Pixob6E/WL6oaORRXGRDfMOfd6yfZ3wvVcgD4xOIuiREIQNPJWLqawKS
OGyAOTC+lsjmjk7vlZB3AwmyI7Qm2Nk8sDDrzY4oAy5SFqDEe2gVMZ6CNUyBpiZ4MbTP0kn5mxGY
zkVF6jyTTu2wuRg+bXqJtsVeR9tysUF1MMyfr5/dy50vn1tZ5/xR3OgRxMAQFoG5sdjCAyMIS7y3
6ocE/cUE75TZLe77Y36MXFFqXhAf8QQkw9pEaixLsDk9qOboJPq0I3oH3t3Ri8zH6wMVLSXnpABL
bdoa1GjQPH+2itSNh8mXpcOaiyA6Ih+lcz5qbAqZ5gpmlHrxfXTXocQb79pwvamg1Em26nH+Udxr
35GGebc9WXBARcPkPFONdKikFvAbTcyUoHYS5lUFunGMRLqgoihT51xUprZFW9W4YtAkzkqx4UDh
jlZ3uWHia4U77Izfr68h+4tXnKLOOZ/RLIeaKDnuzmFxR+Vt0aVNkUCoTDuV67sp9wJ7otwIjzbU
Ka0VosLbqaDIAUszJFky5A+B+30FozHSeXO8Te7ih+IgiuEFfpaHIEZpD7xhj8kttvFmOFjbEox9
2U7YASt4tvK4w6ZqiGYpyP78fK/3TrkrjomXIl1Z3Gp+GgyvvwST+/Q4vOIqUunjMCcIF+QsdQwC
1GGkb65vFNHe5HGHlSY1q9V/ZGTB7wkKIWQh43CGopHhRq/NASI+Im8mmknOwYAJc0jkBsPSQFFS
xa0Xy4FpiN47on3BORdJSpcCWZ2fWNs+zEOmilYGQjISgR/hSUF6ZTKsRsH+U45WaAbtU7Tt9saB
EcqpToP8CWPRELZh6tcPuMG5lDWq4xQN7j9TZW3vgKJsj9LjXb/tHLLJj/GvkbLikWTqmm7qhsUP
1OgI+JCg5vWRLgftW1AeDL9AVFUGkicJLqGL6cdza9wAZWqmVVOD+bDzhsJhTpOl5peg3mpu5sfC
6velK/bcHucxy84wErOFmOjY3lkr+Acb07dWwykLEEwNbXj92F3yz2fWeGRlSwq5qAuQ9St4PRFj
2U+Fcl+oyHCYUKtEKXedfgXcdG6SS1dNszpbVIMm59re6eNRTqSwrm0BZlAwi4SLyJaVSpFl69mp
Kl5SM9lU+b2uDl49W4fVSgSKB5cUTdXzIXERGY3zdpgXPcUeAXLQ7915v94y2vX0KLplLlYczm2x
A3n+nkqqxOxVTB+D7vdgXcl3dUi2DJjBiHIqEMfeivz/Red8bpTzlOOSTm3LFNekjTk4CviX183Y
gHWUeReAT/zsTr+/vjMv5qXPbXJ+kyZdn0ullJy0o/YGJU6vuJkKR/HoA/RkvtWTM3bo8p62+h4d
IAc6O/8Hde5Lqfnzz8DFZspiy10iI7WaoUZZ30WA2zDg/fwkbpMQnUTOz5izQhqtxLr2a+2UWueu
aenks31TQXTR0LQNupm861N8MVg6Hx7na9YOGCcAQSFYCLEHecfWNQuqYN6YT9V3KSSbJjS/CTfT
pQvxzCoP2ywHrZcNxmYOjr1mO4TzpniQM0/3jNBEn0G/NVyw7nvEX55bMW+AwDPwYE6NyDXRays9
NV/XwAorzUnRc2OdBuzrXfq47lijFqR5kndRLHyx2Ho+cM4ptWs6G61p/9xNYBLMvg6H8knfRhvp
YOwikL6qe6vxuycRGvfiG/zcMuegpsTqsmzCPp7c0ZOQA4DQwEdBS/OTndBFiaaYc1FyvXZdaxC8
EreMKzD5OgE6h/IkSBi8ChntBYTteu8WT6Jo5FIIdD5Mzk3lpIuKIcEZWuKv63yrJJUHLsedJCos
i+xwrqkzLHRsjwb6CqvdTJ5aVb1N9MexFimjXgpQz8fDuR9wysaTya7KbEm8Rn/tzGozaJvrXkDg
eHiApz2UJlSVoA1m6Jk/zrprtZGrV6+z2QWFQZzRlr5dtyi6TkzO75jrPCy9bbCDUELCtPCi7Yha
X4FOXaQFkbcQEvkLZpJHc2rKlGrAa7EMTbftwzKsnvvMWdCQiZfvFgk5vzh0ma9XgjhENFQetdlP
aackBCdvRvqTQVnTwdNPKZ41DByA+rVtuKLCpsiv87jNWNP0Jo1hdD2SnXzIX/Kn+LD8PgUopIaQ
Y75fNuZWmJdiToR/65/tVh62GUkRJfYK98baUCU8S8FMLrkmSDEWT3lCfCnKLQvHyTmapozQUGiR
n26t0T+a4+pwvrPvtTumtcPKZs8kc0WlasH557Gcq0wV2aAYad0rYVwfB2SmaNU5g05EoaXIFOdq
FgPZczOGVEz5g9aIvAxsotRPHrqN+WId5y/ZHmljT+R4RFcVz6BCu9UEuw7iZ8YqZO+V57J2zdJR
J4e13EZO5sh7MECBfDpthIV5tmzXNhIXCiWSNVQthXHoIRr1GnRT/vd8Hg/ytKw+XVIDs2rXj4ua
++2KB3Izg5WmdgxaA9GtCao7H2CjK4P6C34zMgbVjDGoabwvumm/6OaNHDVQQVicsSk9LdZAaFxs
EqsXRNIXC2hnB5PHdTYLKY2UmOnJfiA/ErT2B5FnAjWebaBPvG02LIi3giaMXO3xuqcX7F6eVsWu
9KxMMg1qQ+19Q82DURgOEj1u1Fdfr1sSOVoe8EnoMNSRjaiSBlG4HLJAM53ZdOJtBiwh4+TpdI+K
Cuii15jNeaB8omVHCawm22J0ZH8Ix032rINaLLDDagc/CyBhIIKdCa5sm4tzlLZaq3qC1dJAfsV8
MRhNdfZFG56U9Eff/0qn0Pn+4XyQpUAZp+2gVwCyL0dpE5fWsTOmX66voODU84jQZFDXihhwqiZ9
6NbXJDfd6wYEYSmP+Vygsqz3FI9Ysh46clyG0pXmuwhEP0IKZFFG4C+Qzh5kJFKPeGPaocPTBXWQ
p56oTwJ1I0r8XZ83m4dwjpZSdXWPaHtdvvRaHagQX74+cYJdbvPMKuhUXYslgYmfrJy4ge5M6kg+
qx2s/nxb+VU4T47A6nXnYfMEK00yN1SWsV5MfIlhjaTYsW+rh0UJRsRPGtKaaeIs2ianItPXQxmb
Z12RBk1J5A4JHci6hkxsqgyNe/gPLGAeFE+iEtDlF7GumLauW7qqcud5Ik2tmZYNhAN5bfNsV452
uEZNYNeK3ySoJtQvkqn8WhT+aZU71lSZ5bhW1PSUWgAaWksX9JrktKPuzLnkGEDIIOfelJAqlAyn
Afmck0557nTVW58T0Ra7POOfH4Z76rTxWslTQn6CPKAo2CALQR0jtL6qXvZ/4NX/D7Hjp0EuyLCl
nuY5wZxTltcdt20oucU+P+in0e2+EFyH2smKHWFkJRoo9/bpzKH9qSg1IvugeG1op0em3sOeA6Ta
JgcRfOU/nN4/R8ojg2iu9ZVkYmqZdhrj1jYUP/q92+hONDjGod7Wgb3NSkHUcdnbflrl0rzJ2IKh
sYPVanAV4s+rV9X23ky2mToKyLMEx4cHCOmRVUEKAhxJEks0TIXXPjXzuO3LOwUZw1mCgHv1XeCc
1Isx6ufw2DKfpWEr2wQkyIAwmFWqu1JXdrhRTKn0B+tHpz0mw0OC94haRI/giXXian0S2L+cmfy0
zwUeBSH6VBMzRnPLd8jjOLld7BqNoMhqJne21X1NZivIqHoz1uOtpOmSL/gAl73z5wfgfBaZsrpa
IpwfSC5uW58pbfWg7mNnNg4HiMXWXhWKUksf1AV/jaI/rXI+q2uaBMKZC4BLYObrjH5FXaRDAL2g
hVgGTjpRevT66suhkNr7qhhiDx2Mb40EZcZSijN3nm37saHG+lIOtAsUCn55UoIqo2lBvYN25Lgu
kAR5muL10DT6DCUXy9VmZNVbom8qohxUu/uxQoWxMoaXVC++GwV9Z5kfY3KzmnyhrX0zN+l7XSHa
zdZqoysjcaaG3BGJak62tJozorbSV8D/kNLTJf02Tp/t1PKrzPDxMZwkiRzbknzQfrlpIrsFOM6r
sdn3q4ae6UYNewKSwryGOoklCR5G/+GZ8jnBnB9WEmtcOwpWM33ZKGaUOU2cebO2S+p4sxr2pqzV
m2iMNpr55fqG+qiPX1taziHn4FqSF3NJT7mNFZWT9qZoasOb5K+Z8UPPH9IlcrpopwJW2UfxYWzb
B8W8t5LcH5TCoclt0rWeJaHFO7HRoHuUGZJ1iMMxTv2iGiGapKdtOCmFN1WN0yaVa8eLm9aZo3eg
UIZ0QqOOuh9DMsgpdeTbwCTUKnNQGYgTTXT75r/TTIXM9OzKy3NcHYrUDqdoRZw/4cUIcG6qyKD4
Tn1jNH8pINERHZgasW2NR5bKDbGUdLbBnISBpCMwwWoJWsq8scEGC5yP8q5oKp4C/Q1t9a8x3VSS
4g5yVrvXV+li45Ty+UH4y0SuxtmaZhBW6eHs9Y68A0aYQZAKzwTRg8sAp7hdUB1FezYOzYn1aQBx
J/I+zLv8ZbOcfQz+dkmAf5KZslO2jXalP1YO47CSj0rIAK8R+u2D2hfh0S/ihM4Hzy6FM6evGikE
iY0eYeHX0cvvCdJ5RoXUtoRxG+Fb89x6DGJS5V57TO6Eab2LV+rZoLk7p4AAD1kI5j7bNqqDVjFX
23cQBUOSzS9TZ0odxMTe+F48iWo2ounmbhtDK2a7iDDduMm7FQrW9sZQRXpulyt+Z+PjrpRuSIq6
YkojxsP4s+3mADbrJAABy9F011dWQQDde0Be06O07V91ARJLNL/c5RJFdKB5CvvRvBkmcPlqx9hE
62/ji8Cil6PPs6FybpZK9WJHEZaSdRgV3+aH1IfeCXIyGtRqRhC/dW7lts+CwysaIOdibTVT0biN
AWZbAn5Hn2LHQHUavFf0gVEJjK7+lTzUN7Pfn/Tjis7DMpie61f1NnKXjWhTXZQzOz9OXChsKmUx
5+hqRlLeCuvnzqu2TYD2QwMeHknGk+7JAbpYcK43IItmIC7748kJjSQwQGiZF2lCzyLY6Txa1cim
eZgnmp5UCDORZIv2CEdJ368vxMXY6XP1eZDqmEZ1NDAnmpa7sSffW/JeTiruMFuQdRSNhnNYnZkO
Y0JYQax+W3rZk5fKbyAKcX04F/WpzxaSR6TaCXidmaw4oG9KoEN6nm6Am3SjO9nX9ssBXVX5XXLs
XtkGl71mt753s5/cad/sb0IA8MX31dnccq7KtNADoedSjNfO7E2Wx7pZR7QnLl53a78nvsgrX3x8
nNnjnJY2UAJUnMr48tJNvrN9hjOG6JN/fY5FHoPHqMZlts7yEsWnBTReY9eHozyHmq67Zi4dpHp9
mut1kyFSxbWPsLXKN6oNYiIwjX2TLPUms8qdGEEg2sicG6uRiaQxFDBOhKZeAeLR1tROqzZAdUBU
22W+6cqNz2NXtbE3o6HGmSntfmdbO2qhN9mCIDMGNuV60FdrIJhydjqumeT8U1+QdM4Ibj1W0CLY
1uymT28Y0Gza/1Ir9tkh4pGrRm4NamJToBEfVhRdhhCtEpnL0hLUqQieVQh/3Sa0v7XC6FKwjDx0
dcj0ya4m3AusxRYZgoAaoap7aag+TkF0BE+7Dz3eLvNk2xPMseC48mjWmFApiZWPOa62DDoV+3RT
hix9PhyrUL0X2BMNlYuhQG5ZtnMCe6mNtsVBd5KlcaoRMP0499W6DXo1uzWV0RnHH7UZyu1Dmz+S
7kubQ4soEtWlBc6DB722PcJ4aKww5wGh6g3ZTkAXFTtRi7Hg3uf18qZoGPOpWEEbMT63yXNPxpuJ
Ks4ivyXqIOKWvZiZ+HSIBluBsyB57bRMaxsY08PyfgglP8eJAQI1jD1RHfZyml2HOiYq2pppypzz
VZGsLGUdTW8SMjFT3HnoZfZJijJ3ZJ7a4saSgjmLj3JeOWY0v17fS+pl//BpnRtplaVorhny5NSM
1rZTFH9oA1vZ6d1tk+s3UZI6RSvbjmqqr6jyBe2ShzGp/BEZ1hGKM2azuHkB3YMMDddq/Niv62Mp
pb5ktcH1T3oZ/3M2T5yf1iUT8GZGsfpTvTNx66cSbAGsoR1cVaIzfXm7fc4LF2aq9qpOdv+xA+g2
GZzypX4iJ3W77tAriHa9bCed7G/JkwgyKBwm57Dj2tDlNltYEnkB8KjyypfIezNxIRcvorLLZWDw
55zy7BKFtUhr21AmufWTbr5F+kvfjm69rXxQY22vr6FgUj+OwtmxorG0NiTPklOnaV5Zv8bt4MTL
GFRNsVHqRoQ7uHyK/1zDj6k+M2fPc2OWBOEGQ4yxczxuwBDdPkLfeHN9YMKJ5FyyXicrkplogKFv
6q7bVkH6pD7GW9ZwDVaQp1ZgTzSRXIA4d6kx6SlbN7CalGnqD03lxdXggJPeK0xRclq0KT/S82cz
CaFJtdKLNAWtgYnnFsDBz8jlfSRIIX8juN9Eg+NcktWkapGP4HNRhwV1jXE3qqFSTHf2tF9VkacX
GWPfPxtZHaVDNyGteqISQfaSQG4ybdJbaUW3zYQmkXWftN1elR/1+Xscf1F6cptI8n3XW2Gf9RAr
RkI0rloR58LlSPFz63LuJx5bULmWcHbK/BwXe+hxbxb9pIAjVI1B0If69fUNzDbMX8PET3uc1xny
cogXpU5OaQRV+C52V+EL6zK64dPZ8DwSlm2PQzlh09JA38036b4Fhi26Mfz0Mduo1LG3v9Ico5xZ
5DJsEqnkrmdcxZMp+U3Z+BC7cDtDFpzG//Cu+XP2Pi7Z8020FkMOYajko5ujvs83KbSU0J3LCEIZ
MEV+JK/JXSZ4GAvW7CPNeWY1VZv+JwtZXQKgFr9loxVe3xXspF3ZFR9El2cWCvTixIaco7pa/JCA
NB5NhCKZE5nfrtsR+Re+eKzJdmJkGrY746xQvAqdPyyTY4aVn0AYQTAsoTnOw6CDIo8lCRdDsW0e
q2+pz+Sa7LADVQ26jEQQP3Z2rs0i52KStVHQuzzAn+mLh9J4WKY6KCo29phvagVdTmbqVJMuqEZ/
BMTXzHIuBDkgnRgqdJ4q481K32iHd0JxU9edI3V5qEe3ZVzeDrPfTI+2saX2YV3ujGpfZw81UZ+M
LtSq2cnTETJS1i41O8eEBOCaATsw2M4ACFbajV6nZo6t3OlL7EJG19GQkuuH1y5DTcuonUiy3H7S
QluOQjlTC9dIRi9NC3ec+odlAiyhil0JgLG4afyVIvdAW/Sb05Oamg8jCJ37PHO1loL2YvDlngry
ESyyvjZDnNOTwA0i6QVi346muybK/clIbmg3CWJJtr5XzPDlhnqeio5k7D6TN3kHYUElgQSSdbvO
+6xenetH6eOJfc0a5/PMbBzTkTBPPhZuM673hMT3S76EiY7iRqWjHbgsVj8Z1scxp29o3X0sq/nR
ztudLpNNLO/NNNpEGrpEMvVlqKjf9CCOaxf0nWegjZxQvlqQu39oDYSK8rcyKbedFjtRioC1mzaj
dpP0h1bbkjUosv2iPNZa6+TFVibAXhp4lHYlNsXJTvLHVl59Ile7Sh6/Kc1pNjIPD1vB1SaKzfjS
eqUVf6hBkHjdDXn3AsZ6t6cxKLChUjZDoKQpN3IaH+ryvkuoC21Uv9NkgdMR+FKNixDTcjRVtMYk
kL8DWnGp7+1i3E6UIFk8CzbcfyhC/HkfaezmOPfb9pj2o457L9saQfOQOv1dj1KwBx5i0DcwUkBj
V/nd7OCEFzP6+9Nj37uiNKZo33MP2yQzoRrDBP80q/hG8nI3SOgTiYpAKqmDfImg8nEZI/J522uc
V++pZkgNbROE+x/dXU7qlGhBd0aXfgfNsLMBFEgEGL/I9XwWYmicc1dr3dI6DVcJ9UZvsF1r1xNn
8JHTAzlEjZLWofpdR3dAA81D8C+RwR3xRBhdow6h5w2eRsFuF0065/WHaBxUdcLzsUheTQU8T3hi
NTRxEjCVDr2Il0i40zgX2urrOkedNRxTxjacL83rnKOyGxGjxlGGHgkawRIAB8xVe4LuxjZuIclS
rdCVoppvltNXvTOcaMKvGujKTiV3bUviqNVL0r5cd4yCieGLIqM+xT3AAMg9Y+qnonCq4X4ciAOE
wkaKRHoPl/HKn5uRL49Mkg1JtQK3Lw0mP0UmdN7rp8TLjrnbQdOWQhkS2SS0VoqW5GObX7kAeCKP
UtMrA30v7PCnG/O5vVOex8gj46ZJnPUZ+EN9crTn6TBvrG10s4ZLsIAks35Icm9IkfUfKgBJnAlU
gSfDU0PLjSWX3BdAWgm2qiJaEs4lNj1EhUcDB1YNCSrxiC7Qx2adTJ/6Zoi+OgiR5tAbm0/Xd4Lo
QuAZQJYl7SWbKabb6XfL/gaMxVS/jlJza2TwhxlFxpRsaoy4rLepte+TavvxCf7rbf5/8Xt9+rka
/f/8N75+q5ulS2PIQ/37l/9zSN8Aaa1/0P9mv/bnj3E/dWzeqwfavb/Tw/eG/8l/+0X8/T/se9/p
93/7wq9oCrXD4b1b7t/7oaAfRvBJ2U/+X7/5j/ePv/K4NO//+u2txsXP/lqc1tVvf3xr+/u/flPZ
ZP7X+d//45u330v83lOV0vff//FAv9P3/i+/9/69p//6TSLkn7YpazaQpLaqWCbujemdfUcx1X/q
IFu1iWmooHIg8DZV3dHkX7+Zyj81QwewRFMB5cZvgD2G/b9i/RNIE0OxbUU1FdsE49H/frh/W6bP
ZftHNZSnOq1o/6/fNO4NqxOLAcVtAiCKSWzN+igHn9+sStZVypQb761WH4xK1p7mtlC9JgGEBiAp
9WnSWxVMl50dfnxXtiTl53fVrgLjJPtuUeR/fPfS7378qY8fvvS7iv09jevEi8em3X/8YxVF2zif
X9vz0u5N9g/3f1m8Nv/7g1J/Qyo6b2J97W4+/yka+/zLVC+lfZ1v7NbWnuOmKG8A7EHAzr5sl0r2
pykxQ5W0+rNq0t/ziv5/yr6rOW5c6/YXsYpgAvnKzllqWbKsF9TYnkME5gjy13+LaI9a1pk6vvcF
xg6gZHUT2Nhh7eGS6CkmnK8KWgNzcBrGN7+sFnlLoq89IKz9SLYti206eUuYZewwjhU7mFlQRuyQ
sySo4zutGHH3fY8CBPRHXXmUjXEL53yyDIeJHHRKaLUmXkgOhuZBd7EKZn8vlZDbUXr5UU68OKbz
ANBHukhtpDR+EhjSDIGoi6MqkfUem2m5jZJBHY0s1RqNTLlGGGl2WWp3Cs+yqVFbVLLwzOcZeo7p
uI5w9JVkg4arzUtkV9ZDmxZqo9CAItZlX5z7eWCWwkCrMfbLHAVJ7ZB06GOTIZuurJJo47btmSTt
dE5Ky3sihWhWTs+SdQ18vCeelMMpKZvnKsvY0ua231+VkujNBeDTwG+unZ22V/w/+m0uhLjxjGB+
V+JIyGRnyGBykuv/WmQehHYCW7cuit2gXaDk+aIDxEKoPg6GVzpUfxAYXu+Vz78+89A9j7JHLuGQ
XmpX8CfGLB95GwEgIr2AP+lmJDEuhnPjqgFAx6p1D4Q43b6kQ78NSSXOPkKZqzyciivwF9yFbyn+
VaXAfRt01B/KvLKXhaPThRwa+WJm6fusGSxx491nqEt1tjLlwYqktVgAQc7fRJx16Ngx00PeIxE0
i5ItQh/dsp84evABbvqJapVvp7qvtom2w2vZoIy/R7eNn1wjIaXi2VvLRrLkniVOfuuwY+Iqb8na
EUllnQccjJIlQFa3beSkR0DqLlOnOPORF2eb1sV5nIeKwirSUQ0o5llQhyMneG8gsXiLBrtV+YN2
+lSx9M2R2cAXZVRZ+5nM875HdIRO1t5F1j1eT/yH3sk69+rHZtoRd8oOk9/icuYpgNlJtL9Mlq0q
2pU7TPWNeZPLBji6Zca3FDVYq4Jb6NvRWzLc+NYPq830SVHmnjMN61fSdHrpU6Qs25VIwjwOkxaA
B345xomvxodo8vVtyL0lVqCe685JdBgXVT1tkKU1PmjcTLTnjJuUJuKxYIUTO2Od/RBDskVTA/3V
b+ozzauNmvcRM2DXYwd/3kcMmZnN5E7jA7ywKRcxOvnKY9uT7MRrjy5x3EyvCbOPQeMEP7mYnrzJ
F1+zMAJYl8/kEcXg2UlE6IdgVPt8OkovK75+OAp/nTYfTxfyyTDxgghg4l7kB14UBDiwPnexRTIR
0HwCHv6tApHuRKQk0FoiUaL6Oyj2rXJAm+ln+rPqB/q/pp/XNmiavLBa7a08d7Kfuyq5Vv6oLwgr
yOdiWLCsQdOIYmSrdP6YzUCCycMelqljnrY3fuYU3I2NNJxXaKtmK6N3X/a+4s73nSlxY7Pizz+j
yutTlQ8onwlrFaPDxfAonLo+soDLpR+05V+J6veJdpOXLLLEzgtZtk7qsPyrP7QiUX81WdGsW1GE
2yBVzYtlZbsMDdqHqX3SqN54sILWv2a8OyUj7V5HwNhsJ2Sprwhtu9e8r7I4qxt+yfwm2dYJRZ5o
TbIYub78rWcNUG9tWx/7PByfMlU90JnfhJqv7Gxiu0r4+depsxeG30WSrkdk425YpjjaSV2GUdNX
NubWtu9qb2XYSe/tWlmK5yQK20PrTWrJhkS8oaD+D04DYiqq7xcHfPsodbHjeW7owsLBV/F3r8Ek
3bAJ7ED8lES5SixwdElbTW+ePQWLYXRgM5TMvXZTiKO8GN/sNApQz9Q2x6kZ3StPrK8jXtg1ARL3
ckyZOsKLoo5ZWf+aGZ4VZmj/MSXbT3yjq7tAIwIzr72LJdpf1G6Nv/i/PM7w7EZuSt49Ut8rVhqV
zEe7zfyjqkO5AiZx8oryxgsQZ4KfPnpnIAve/mpU0UHjl2o/OR9UC5rSn4XlPsgyI18DNhYrUhK+
hHco8XhseYhj5g9hN+zwSq4H6ckknmd26qkEycz81+x36Wc9S4u1VgVW/K5XhA3ZO3UHFIM8so/W
OH0copLspBvUu0/8u65ipX00JG7hx1ZnbCvUOHbxXeW+1vD8Ir84Q6q3ZqkRGv7nZVlkXy3lDEtd
oCAU9XRfcHjKBQlJ/RqMyMQUbTh8T8oWAIcJT2KJqjYhrA6OGIHbnB/VVyLQ+9jy82citbw43Hae
36kpStxnIapnp8/khczULDOUg5Pqrvn/tG6af8L7U+4/L8FPMNS77P7zZtmdev/N/DwF2EApulgS
wU9hmaDfi+8Uy4wC6dbwzOw+KCNIUm8REP1L79+UuWbsD+Eok53y4UXG3cmdr0mowbOdKHTppxe5
7MaC4tsb/rSSlPgogyOVszJXioJs0s6xvhhCqe3gl9aXUgQFKhP+6jN6YI1MTkFQw554J0tmw54A
9MpNGiEW8Iiyg6WNncqfKufoeikKZ0rbOfrzzJ15ZmZ4d2lRMmtz1zOzQQxXkk/iCCxfWK+eAzht
tLy7qCn5NRhB0UUa14l/eEZlwva8MILST7Ufz63yLmRmmscYbaMYqfFP6aKmLd2nv7HrhbgDBsSL
5ovl75ul5sJy0P/d+imk/dROdQgYXCkRsGD9wuyaMLt+dLkbPsK8FKfqnR+C37zz+wlA3kXljLOZ
9kNTEX3QN3w3oT9S9peoo2vUplMXYwMlR/a+M9xmM8+emmolRYAUY97YUJw3DiM2g3mjzcwowgLx
4sBF59bYMG8PDwkQO6uJ20urwMWjStWcWRblh2q+eGQF3OLcdgV8eyDtPEwfWzI77UEV8wBPaBkL
nRUHtJKa2nQRstE/pFXbXAZnKBetUNmPCh+RZIF+y3AVWd01Av8n8/dNHwY76roqbkmAL96dLt0/
WFzB7x4oD28KxeXQC9HCxQ8d3Ol//xQTvxeWrbn700cO6KIRghy79yFoBP6Khm5bD9ZhmazcVjT7
O6vK8XqlondXk/C9syWUd1YolpMuYiDe2HlnZx4MX0gvXQGq3lt8EhgpahNws3XQGaSLrHYHIH2a
nu2il3Ma6mulBdn5hd+gkVHXXNx5NvMLLxi3N10lPXXxOnXovd55npwieqBUHOqhdJ9dNYYPs6yy
ww+yZqY8b/iC/gTjqnCsatcMpTyYmRzGX7P0fXaX3mdA9wF+h9PUm/9tDYe/B0zw2fhO4IW+HwZ+
gK3sc9imDYSNNKic/VBjviQEtYpxB+/wYbJxcQlImB0MiTAU0s8QcUTeHKzk2Ig/KcqQU8ByzauB
kgElPT/DaN7VzSMNaR4Zlv4lddxsLWQ7noXnolylBTTTuTwYzjS441kZNi0BHJ8MNpyHeAVR0T2v
MHL4sbqY0lRtJiLG80386ykE9+q4rjN/VSSrEj70FnfIrj4SWVTZ0kzN0FgpO2TJyhD24NXHD8p3
tXGWcERcDla6Qo9FPM6wblPWCWys1GVr1qTFqcnzcV3CikECX1+cDM8MwGkRGn1ooRMO9FjaY70L
eMt/8e6KyPL99QTDi0r/T/CH5JMne347QxoGiFKjsxL8gZ9d9pyiSZAc7fqnavOp8Va0jNY1H61T
GlYPpYXyWEPdWBTI83GdI2UoccMIBYeGnrWNXCox7gda70YUHJ7cjPv9ZoyKD48xAqMrAiQOtwVc
4GgEjVq8YrK+IQHqWpQ1SWJ4yMaW4t/EfdBOXr0NrEwWaZvbTzaf9CovLHaqSlvuHJFXuzDg7knB
alqRQdZPLlriLsaGJ2/zEwEQYc9P9FiirqHL641nlW7cDlX2w7PtTaWH8VX0GVtNFh32JA1QUTJr
IKI8nFOJZIzW7Ffz/qS9zj5Ss2kNFTKCfTdJ0fXqH8ldsXC6FFgtfb7IB7d5jDS6XiPu+uRVEX9y
hs5Ziihs1ob3rtHqSi2JZtdqdiD4E8/XDkMTk2YmDU+kNFtXEYx/alwOyTud46r+aBQNz4qkXE5E
No9GcH9WZjwXuePFpLHavVfxVdWG+blLNBwi8wwx1OJc+rl/IFWy+sQ3GkY4rzSq90X+vLKeV74/
1mgYvlFzAG1nHmtYn5b//tgm+lPYhpgCE+yrSZHPjvN5v0N1L65fuP/jC+p+hvdKokn6Udla31Wj
Vi18Fy4SNcJqSYpOL80ZcT9LQnQ9OYdvhgFoV6iaM2XM3GqpEJK76RueWTkJQMn1P/BFmp86n1K3
Z/3+/NsPFZL+h2IDUzprHrN56OmV216FcMls+c0DruB3ThJm6qGUR69zFhq70KNqU/8psvpk2XgF
ID5Z5D/lUyAPQYWCOyPVRPtP8wKP4WtgWPC4YsEwxWnTIGl+dpdbkeqWOCGKrSGTrOqWTkqKrT1L
OftHajzvd6nxvBupPSt/WkuUnT8X2ZDtplL/h41O9sBtnt8GK+l/TqUiO8Mywi5EoF469X8y0uQP
qe1MS41kbvxPsiLv1tJNlv1s1UikLC5GZ/Qv1Wh3B9r45cpHle9bQy20bebu6zSxZZJUxYbpjs9N
5vkT8vz4E1F6FSWtdTEsLXQBI6vkywFZ1bu6G5xV1Hb5mlsCcWNSRJfKi8ILnWelnyQxvCnp7i7Q
KvJOlYVM11ntzjcP6dq8/yCAr3CKXduCsSGYNx36uoJ3Q8Eml2XxYFvBj3ak+nXsi3xNiT9ugrIc
X1HEcgm6cLgqzv9weTG4eR9fA3jFbM+zPZ9QhG3c4FPuQgcwtNquJv1d1/D020hRQO/EwNP+CXba
Y+FnDBlarfcft+fRYZJ2jwrqvNkqBJORnQTSDH35Jcin6moIB0HwJXr4sbUhOcn9UyL9R0N1LO+f
UM32H5VW3cGZw4DwrXo3P9c4WqtiGKyD8WHdfFUpuqeueZ8qgAz+o+caL1bUsRVqa5dWujdGWBbh
vqPK1F4au6v4nYzQe3bZ0nKNsJd/ctPiyTj3zVCq7CHp6/JsKPSp0avUpcHqFg2QdXDXL8joIqeg
9fae1O7SzLJAh1+QsXMcZj+N4aPxsrePWhZ+acPyM98dbJyGUtSLgdgJ+4MlRwyA9u+faUC9wLWD
KATgNfybv5vZYeU07dgExfcGSV/LHO3Edm3WnaUe1RjrnOtTUtT6ZGaFyptdUDdn3DUapKnMyjOZ
DUyOceRegfZMT1Ehsm0ZRXzfWkN2onIKVjTP9BPsqCiuhcj+opk+qK5scL6izzXtlfOTjqOMc9s/
O/AJnuDEz+HhCgEogqvbsprsMIyDdMwfcqriiE6bLmNo3NY7SvztILK5zEeeLabZ0LoPARfNMZyH
O69Hcb5NdBJTJyKrCKd7ey36YJezeps52v3qSl4sx9Lzd35quV/bIDwyJyqvXToOV9myA7ZA9VLS
C6WTOuJXUUczM0M41SMyFfv2UDQp2RpeHfWIEKGvxeZ2pUPg6UtaNmxzvwSae+OdZPMN0twJ33UN
y2gEaDHF/L7dNWUyHu7D1JfjIUuzbZa1ztZ1E2QK3KU3mnIErAI27VCHigLcAHkneVad3JkyrBan
zsFuNUrDwMIe84vfF7ZYj9JGfcc7z6gghvNGgLa5GeDjrb9L185XQ6uDnZsHuH6VY/Itc3N3Ad/l
eCjGLP9KaiDEzfyCsWI3cglYTHikvrlFMycFkegCIK3gkXjtczDzfVze1yrSbAOUmRxBpJFPaOxS
aTIeej0ET7lbiOcWwFSzw8priCGM/8jjIZ8lhkhntaT/oJaIdSUjvvrflyPXVAX9/kphb6ROQEMH
lkMQfMrz0S4AIKJ8ctGqHe8L9ezwaAYrnCSqdFKkb7zzPN6Oc+J4/UsnT1P7iDfPf9cwup9Io++j
2jZOM/yXaIX6amsa97KP4Bidh9G3F54HS+TOCkRjx2Pl5NsKqVE3Ne4Gah3YTbgwPHdQZOlXUbW2
o1AvSt1kO6Kr6EsVWDaaapSI6M5kOXk1EkJDDqsTpBxzxAOLso0N2YU+ufS2dzKU4lPxJfFvCw0n
Q8ILk5I+JJH4Ie0sP2QBnM6dp1GCOJus42x/fuLZM0/9rnfnWT4i17dY26d1nRuOAE9xVDxZyTck
06uXBp3MV8ThOFLGhJ2Cye6Xqa/sb/aU7GzSBT9/V1UUpw/SaBl6S/VIktV62IQ1p4i89PwczkNl
w51r23zBRcrPgV9ldmykhh5CfYat7+2s2knt2PCi3ufn2lLtwuWomv6wrrIcuklD5AFUnKcXd2rf
kPFvv8gAZpqXwXFjyLocvA1VPF8ZskE68coNB7a5KaeMAx+orw+GTKzqlfq8uwRJTV442l+Frv93
xzoEE33Xfxr9SpzKgLyaU8ywEJs74HojLrSI6DFR3tUbC8Q5jT1OsglYJAQewbuhfrfKjdSp4Bb8
ZK5bzC52mohwH00Mu0/bjXJfCW/HtZ3F0gkRch+bgzsPSVY2CBhiNhWqwG4XLe8sMzNqRsOQZrBb
2hwYI2iEodBMRCYdOtEw6q6KQojXoCjGWEzjdFJDwl6i8cJpL15t5rPDxPJ8YUgnyrwlDexsZ0ik
4R76nLCrrOU3hnJ6RUa6TAKm9xEvsme02jrUaT++Gb6Y+Y5n/yufYovaC8udYhMO1cAHWxnSxERN
NNQI7mHTO6+b2m052Tursd0Ts3mxxuEHBNyZvA/RO8lsP4t99HndGGmCq+94064rR54msWNl5Z5k
JCuA0nj5yp3c8KRxCwPG1VB9w71xAj5QwA49/MvPZcfwsovqG4rfvQ0Sxtt1M9nlt8rxTgIn+1Po
AV7ALJ9mtU/Ls85aGj5MJW/lC3kUFdrdmVQHM7gFmsLLjLp7Q8ISIJdmIvgckDQx5rRd+BOsxLBL
1IV2z0IzYObAB4XLAYKNSy2setWjCv3B8PyAIIJBn6Ou+E0t91/VgJsPEh+tCKnx1wnOvWJBotxa
KscVa9/t+JMdVWwWVnPuA+v/CLprqo4/nhAOHFZIkQps4vrAnPxcw0ozK696YC69lcwDeADsr4Pd
CyD8ugJoi/FtHjDfP6A/JjDOeeAtfCO6KRjRbaj9ciMHkcYIflabPsvTWzihnMkQ382VuXKxIig3
hdWkK3MhC/ril1T2WfEY4VU1+Qsmn8HMuqZ7Bpic2N3591SI4R+h0R/nzIe7WmQPz3JqrgWSaKdc
iWcl9Yr22fTqkBTvlMgseDjq8TUaJh1H8PGeVTTc1KyJ9qdMW87CGDywLuw184m4xccMzwzGEvrk
bb8rfzKnPpH3J+OcEjcP+/2hju6PrSvDS6Tbs4lLZmJ4JJYaviIftlp5Mm2PkaWio5WMfGVZMntt
3PosAPn7V2ccxHnSos0XztKYIOf54vmwfQfH3uPUHl/dxs+2zVgj6jOTRs1BKtOxJDPKEBsruLV1
9nD/Lidj9tyXGlBI5svsBqXeopNDFRsVM7TzF58HxXM3FPb+zr/rmmfeXhrLL27Pk8UoFs3E6wUu
qeoKTzRZ6saPVmXky6sZnEy8TZk3HgzFBhI+MPVqCLOGU+bs3DYCoOK85t+eo3Nl/8HE8k3RUfHB
IeMgmTCCVwZJRkCf+69bi9KqyRgvyreWO9keXmh+Sr0oOelmzBZArUJD0sbPm6Vh/pvYCNrSR4ap
Vx7MRbONLl2Q9FdDqLpulg4L+caQlu7IyWb6ervkKmX/XRU0OfZ16G9H4osF09ofljICJBzK04vl
UI/BtpLdV4Grz6oQHAk80xRdfPSrpPCWu19DoBfvDS+Y3QVytBAnYtXGUEi/7eZcO+Q2DX2JHbAo
AKOTs8h7DPm0Mr9U5sDzYKuAr8xtmRUdf0QgexEUyfBkNGovRRguT4udISsahPthdvQYkrjIo60U
uoKn3pQfAUe3bGEtnYNyhI+8auFVJ8hNXyWd1S44QLODpRE1lv0WlaG3HaMESGFJwrfFmAOhT2ty
RfcYgCvBuXNN1Ngv9TyTM69goXOyjNlOFYlwRgqE0lP+4HMHYZN5aOYooeHPTW4NNQng93MZHcJA
0YfJ6r+ZraMpkmndl1a2IfWQHLpWBjues8c21c3JpKy1Tq52PKpZHMxbuhmsjD0qRZuToe4aJuXN
rHp/htEAHvEYu3jj4/u+aDY7hzT81LKfn9iGpL3DT3BVGeK+ZZr90chY9/O+WZpZ5Z36JqyD83xY
oWGYOrqIuO5xb0QyjPSHk00KJMuEqYa/jwv8UX350nGvjzMADP5VZe1DlHrsP0H7vc/HAFkQpFwV
yCD82bTkLQ+i/FuigmSRw9+9Lx1cqB3LpafRkfQkKXCzhd+gqpyox1DlLhrSzzwjyMOngMMG7G1r
voBrQBzmvZNs7q45YIqvi6g/4VvwGCbc+/E+SRN548h/JrOoJfRi8V4dAjsNTxZvuikeargWO9+q
cRUBMyLI4FxWLRBq0UZWPArp+/vS1iLmXWuni8YDLLVlq2htjAPsPvWjHC+pFW4qpKwd7/sfxV9j
DXsvW9y2vr65thzQh5QgzXIQKv0C/VfCvO57J1AD1RP4+n0vavbULt1VVSOEQLMmNhpFR8SyrWt1
yrqOngPmlQtVUWdnhQB1dMLIP5S4uR7qeTDkfagrezO4Kd/dWV2gho2LBPXphdRNt0F4ZwXnGz+j
ma33oBFlfQDaIEpU9UQ3PfUsFhchoBx4FdgLI/ZmRaG5xM0jQSCzkptQpFHs9m60kWk97UmW58dU
tWTdkRpfHsBqLBqfofKA+j/05Od/l8qNaYQ0vnhKxq1V1fq7spBL4XQNKkTgFI/DvqifCgudJBwn
eEybsHoqZCdWdqcUyk4hdEVLL8yK1kZoWAnJrbiFQ3JnSMtOh4OfoI4kG1Rbwk+TPqfSTU9AOMiX
pY983HXV2NlKZAj+8RTBQNsLEAw0U8M0g5rFt5ntoIixzBFqvOsYEtttsAk9be0V4w5A2r1a7LmQ
r7rQ0YVVWXTp51nloKTFRm3wyggGVegtqqsttCaf6AI94LGthHp8dRwETjT9WvYOOyS6bBY5XDxV
5snpBaDCNr64jryaIbGeO1axBwtO52vr5/pAxvrtLndrL1wNpXaWhufYzV9hoSUMBYoEs006CsQF
k/Kv1s+CZRQ4xVEMNj0TMg4LfFOyH/+iUSY2WQ+l9+rienZN4P90Zz+IoaSffKBmGSwNhJxnzYJY
qzs1y8YgUH9ncOIe0qKTDx1y5m7vW5XC6a/hCb2Z6ybxOG/6A/OQsMfK7Dy2xHrxw2ZR11P/hVlN
f7VJvkvTwnqZK16OlQscEkDCWC+yHOhGVsC8M9JU8mbJmxLZxSUSQcyjnbmDKGm7D5eDfuiLTc3k
r99AJm62QVc0wOCr0D3qybl2GUW72nwUgFcNEOkjQ9hczYBw2VkD6XPVsubim6SKukE8mIsWzvvZ
03ZjpnPxUe8gksYSiSMssHA3c1T+ULp9jlRYa7hIvjOcO/uuyomfPRhBmhE9q9rUijZ9idqIrShs
ZwUfeRMjuzT9u0FyGSnY3zQLBSIEbfvspxFS9kk3AdyVkAO1Yt0tYCSi9cacgOKmYh8FU/9sJ7Te
90n4ge9pV56KqfiOmmH3isNnYadu9MV4WoqQLSIxlFdDSUZfSc/YzS/jwAm66Luq2Bthn7TREmHn
dGNI4QYAUhHUWZqnBWM97qlj0dgPWbPuSSHh0owQKmS1f7Q9RFZqSgBEy1r+He/eY09U8uwBKGFb
Opm7tkVRnYAu5sa4TW+a2hI/aeqiu4dKuye0Jbc2HR8BASgCdK+Ywi42KlLNJcmwNtLBwifScySv
OVn/Bx+4hxKUD0XASMYKXGpTSkI0fAx810AIfCgccZHXmZCoRCc/4AIEfdU9ENdqrqp11L5sFGBG
Ee+4Gl5JG4JNP+02hjSCCZ0gPq3SFtmORdRaT37Qx/m0CHWUqdjr7hOE1rNH9H5HW+zeQkSYum1z
MAPL/Gpd+PZfk2U1hzyhupwxfpqDPQ9GxZBe3mKdmd4Xf1hjnqPH+tv/9m8SE9v/zfimOIdQ/YM8
aGSm/tffq6nthg+ZO3xz+jxbZwmRaLoBe4LMg5mVPMWxLuz2Wgsqd4YnZqNiqHwIEAdoNtRyUac+
MzslwlPmuPSoeoorUJHgMhqQy6dZ76TOjaffZ///eoNTA34smTYmTukjIRhdpuFYM9diQ6KJijqY
wKQhlaflB9JI78r3tW3Rh8CQ/E35TiZNjR+UWmxha0KPYVEUl3BU2xkt7MkM8NejNVzkuhs4YPlT
OkX5JaDuwnPs6nutRitGjnL7iDoNZ1sqXCJ56CncC1ygPus++KlY3ODT/hmoDs2RUi33JcGWHJRN
GYc6zV8BImKtLK7JxpC5pl+sguaPuYNgHDLHzm7kZq8iLZottzqUGhhSTlMcDGw8DbIfX9z8b5lN
+euQ5vnB9cL5m41Ho9JALIvQbvZGii7Mi4jnNRJGbY3rBH4D8zA7E8na/AY30ou+FGGfP3ZRXl2b
3gfsAfdXvi/FrkN65LLW1EdIo2QPQs45sqoS3/FyfBNh4T65tkQhuyB83fiyfgvpd6ul/Punhawj
X//3998xTUs/fv/hogociswnH41JUEP8KTNtcrFrWlGQvQQatsiLR0LAA3IZjOskXXZ9xw5W4LID
76tHniTexlCGj8gawBruNKpp4HlHGth2GDxgSAbAEc+5V2QL6nQEmGJTs3N7X1+rKigfClQoJ3U6
Xg0rL3S/7q28XRrSCDwHLXjqDmmf8yKK4pxjw6dnQ5lBM1KiuAtelR4pvyvpoG6JTg2AujqGThsS
aXwwMvmittv06CMZ4asWyEoIs/EZmXToZCapXPC+99s5G2ZaOB4Nl+Ylvr3y5lUWbbHxvPqQdLYT
+ziWNjKamouHoNdtAHyZE3upn34Q8FnFrKDzCqOMVtTficuCRRmVqI/rkw7BKaAhHNr3WW0khkag
NwwXYUh/6DJCwvesaGn73NrBwyc/gCHvPDHGE5KYjoZT4Dg63V0GrZNUiLIxIHSEOQCVcH14SSR7
87D3XwzVtZfUK8LnzGHZo035BWEn68XpuD7YticAatNZLyhSEpsArtZmQObkFQU4+RV7tXxs8IFw
ZftPlsRQ8aGIo1JWB8PLSuDct9m4YbLsDxazugOQfftDlDphGd9pM7vrhLO2IXHtO3M4mZ2e6O3t
EsfhvNhzVj6bNAqTOGFmHu+qWBcRMs3HEpe9BK7ku55foAKsseQE84B4FyJ8fxHUsKDcmTSD3Sb+
JffKxznbdD/WvqBx2yt2qnsWf1KTVTtjsM/VcfbEvINqan4xQ65rdQ7HB0PAGwi3MzzLLwXa9+zy
aci82EiomINPHoHbdl4a4ct0CFt5wo4jr7qhcVoMaCg0U4A1yxC/EPNuJK9myFKEuFDmXsG8+Ifn
lRy2fBkuMtXzU16PPxvWu88qKENDlUK6z9KaPlCIud2oJnOcZ6XYB1mPoqglXK/ZMimDae9zCQzG
edYOerrNDA91mG5sDykS9Lu02lM02d67BWEIt9EuB2yLmRMPdYqZTIEziJj3LqzGcaezLj06IUM9
njWyczdk08pCqPNaZKVYejlvn9FhmaKEH3EL3Yu/Je6TP/z8/0i7ruVYca39RFSRQbdN52y7nfYN
tYMNQmQkhHj6/0Pt2e3jOTNnpv4bCiVotxshrfUFCz/ngYMBQCFN38OoDIstKMiwBIrEKhf7ojHC
H37avcc+D19KAvcCt7aKxwossXkcgoz09xPqn5i7oQNEFTaPmFQxmaLZ/E8MAvPjtJRNFzymHNLq
+tUra9FEOTyotjp8PRhgqtammW/1q1e3FrT7aDWt/KP1Nla32t6wEXZV3/238fpyekBqA2Hsta2t
dmUzANfC03L2hRHgC8DBsRnu7dk1iBVmRO5dm8I3iAr5WLcxrB6JLx9dbNoFsI6GYZ9cl9bPY0jH
7RBUU0YWRUQKzUWYOAqTJIp+AsvjuOHNYeRW9ex5VdSoJl8JOAAuEp76a3B/mpXX2/6jGL17vRFU
fExnIQDPD5n0vHWXmM0q4VnwaPTOPQVVap14qbt2hmZrdlX56hmAjVMscw+uU9q7lNjeglR+/1R0
/pOOcv/uWnTlR9egj61r15AMz5WsjTkYk8HBDUFLnls5uFNZJXYc+swI36gkPNhIwR4cLsMfsA+4
9/FQ/jCd5i1IB//VqQto4BXx+AzWGiiRvt8/DgFIGAWxxUOelRBgEghSmAbvF2GTuqeyNPolcKHp
MW5rcwXRJL73pRusbWMg0OgNiq1jVMMmkNLchU1TrZUPMiChFV2JoQ6O0CKHzUWoxrMNVChSgFLc
l1mVzzMa8kvXwuqhtEv5hInLmYlisF5oYEAlqZbGt2AcX/CXtD+xADgEYxO8ebJYuqJKtwmSNutG
4s/p3TI/qUo1d2Xd/Bgyx3q1Etecd4nVbFkHIiTE8Wa6vhg4hBOAbVsOSWC+pom3TvMwvUhxGvBw
b0aisnUNqjSYUh2NkNRiP10IhKQNE2+qgVWQ8EX9SOM8Wdqe4ex4UyaHMPGKRW42yTOT/pMko3gz
WLYUwnOXfpXZa4U9TVQ5TNwXVewsHWH2uwDYbUyIUEIXbVo/dEWG6TJ1ih9eMy6tuuU7VkEIKmB1
uEPiP7gedNFHNg5rEC+d6wYrsGQ706dmkeFUd7qekmm4w8dyxyAn9/sy+iykXEaBWeUbG2Ic80Ga
7TE2qb0VfmkvE6AWLwA8lnjhuOWbk77KMR1/lngxR0Nbmnd2A+MTeK6Ea9dI7LMB++EoaYLmR5e0
kR5ThuG7sM3qsS5cthT46e08B8xswyoDANbTAeHo1sRrMSu2mA0fqF59TAdnWqXo+laMD0B+flTd
6pGVfNAlGdugtuS0u17jL+v0RfQdhj5/KRzABHwaenOArJOL6JvuyIvwbBtZetFVvse3HZLJwN+g
KiRtAQIlNVe6EYYxBeBkSAboIrEV4nH+yg3MDLL2AwTQeXF08pGffG7wB57SXZIzhLGsPl83lucs
+imqBep0Nutt0p0axxEPtkg+dRMKSMuCPDssUOsaYbqCSGDW7SZs94MH7Jo+6GLBFP5/nlfOET5y
zrFVJeeMbkHNRbxSVxnS+wYROf5RN/p40AEDaBa6FauM+n/oRiLO8J8b+hCEkRAoT6RW8XBC3/gL
AKdxymKsstJ+RP4TyZgl5tp6K0domiHudtdML/KRkBVomx+lqe1Wmtp0Tz691uHo86Xt1vP3Nbvp
mr9Lv8dRZrQr2ZbjDJ42SKfEQiK9QvZm1wMzGfrqqGv0QQEUtTIyOIR+aej8HLsAHSgOw8Kck7bc
pswDkH1KueEBr45eG691SR/cjnorTBRtZHmpZEAghpA2IiF0xkorGoFbAgdQkBPMcOItdbI7Wmbk
pKv0mQGFqrlIRgNvjD8aEN1ql2WRqGNGuoVbjPY5mVatqmjquc+MBrCT0ntIrczcYf3AZqqwf7SI
816oFb6N3E4fW6uXS1XG1taKmXd0XScFYjjpNnUlyQLRKDCLuHcfQAzygdVQzC786tkvZbb3BGKD
ujgAr4hZy+PLdijrZzXaNDKsrV/V4mjkZTFHTMoG2wTWVXNLetUxaRej1QEy2hnGBksJvugLkGBX
ahy/e3YlZ4r1fIHIdPgoavveQbL1Z9EjhTJUYAQAGuSvcweZ9P/SA9FNmNDElr0CkcdajtDq3fl2
URywB64XRW0WT3iX/QJPIH6z7VfBRXfOwSx213EAFU/brT1Eb3LvLPPK2maIlCyAufdezNpYpoNX
/LQM2JnqHvj05naiDi4CH+mrroa9eVowLMEnyC9C6iLKW+yV7RogF2BOqRHK3RUiF6ci2VM17OHG
1yQIEdAZhzcdFn3ZJAol7fcEcl8IM7MfLbi9sx5Q2OewbsoIi1J2UT215jH+mDPsiPiyBHT84KWF
Wg8cUBZF+3QXD161rsIqPCDcCLeeFpIA+I9BlMFBQlklhd8tsQYfD06jwASyK2eTmIZ6YQPeAfVA
EDOP28MAts1M17txN86ddEC3aeIamuFTN5M13oxPM5ihSlyNex/dGAPFm5F3vNrZs4uvECIK7WsC
uYNF7ofQDsya9phbLI4S0Cx/WFAeSUz/JzXNKho5I0BGEXvb8Zbiw9rNM6uKY+Ez/2eR52+lIdtL
0DT1/1r6epOO0qdYAqYqYjmubSGcZnou6G7/ufTlA7OCXFTqEWgdct+6T6EjMPFCLmPr9QSMgZw1
rwWF9QH8vcSpl41zN9gWpDVQz0a26JWcp2AdRU49MHjSYcbSRdp5n4u61a/4rqH1HRnDfB9bFIbd
7VDDLpi1ETTC7FenGO+oxuWScFN7QfPe+fV3R+XhswH6YVRIq9gg+fPOeQeDZrND8kbU6lsalPcd
FIMe2qkeJmlQPHYd9a3fN1lcnaSJ0Lve0VdsNJdyrKD5Nr1ZdVwACa7hQO3ag2lM4PKVV5nlrPGc
bBXkPVaWII4jVxmW7UcwPZDWHGjpfh9kZYIFkjnIvS7HSSX3yeAJZCVgl/WlQXfxax9DdEdOYBJS
hMMjd/2zRhJq7CFY7vl+qjJAGrhL6wC6nGMoIRJnm4cw4M0iMKfNkGnWkAChwy9Owaq0E+89CJv7
LA6NFwgKeBHLWus8gqyO+d9CLO73cJizfAzHN3cd7nuJ+97S/n50VHISbizXAR3KUwdawaxK/PKl
bSlfhoFfrIwW3sZp4L+K2JVn2oz0gYDSqasVKcM1xBMg8TMNKhV2f67dxns3NfkzrdauExcvpKr9
HbLEbaSLg6EewDY7ZZMgUNnGxyDzmksieb6TltPPdX1SJieA6pqLw9W8JKM1M/N66XKOJThW8nuA
xz8fbnVmwGH5ULXOTHe5NegikKJyAYZeAO3KTs0Hu8jvSFOSBZYbJl6UtF/RrGj2SaOqDcOycFsA
ubBz8ICunUwIaIQU1tJMenApsrFYqCIb7vOcxFEdlt0j41U8GyxLvJgpnJ6KTDnf7XjKAdfVW1t3
S8XiGMprsAH1gEWdObCAEyyhycyskISJA/5TJPTB6ccye+8BptjojNnQIS8QC3ZnTtm0KqTbGPPb
nW5DRufa5kyk+N9tOif353GEtem8l6V9ZQ8Ql8LVpiLpWiMwwY11tlWdgoo48Xd5EhhLV+Y1oK74
RQo4EiYbLOOTdxDVNmlc0VfEQixMFAM75iR3tiakbZZFZgcPYYssNtxGxFvmR3j6g1+t1Ziz0S6N
+9AaqxXHYmA7JJBLShqsNxs7V69Vk+woyfmhM5mzChDJmyHwmbwDcgqrY+cdio6vFZLLzwEkludN
KMaTE9RqPTp2vXFi4S6Zkac7KKXQZZ521s5pLXoweZMvAPpiz47Mn6ADIN6AclkK5qbfFYNuR+2r
9AxiBGaapkzXSds7d0HKUmyLbe9HIL9hyQy6QV468kA1TcEfarmb8pNy4ivoBiCCPs5cSw3QN4Ca
q6k8/9xL/trWZHjpQ6WWQeki1jgBsbgFOyhhkIvKZbMHr4lGJnfpi6gywNXw81jrIhnbg+gSed/G
nN/Jij3YUy9SOfm64AqiNFMRwTtEPo30Z+lJcUQ+AV9FDTLSDSQ1UhUg00wRy/8NtlKinxuQnDrp
qqAM6LrN0xVyBc4uZwMIF0lAVi6kpU+dmRvzzhLiwvzBn5ltL7/xpL7L8OtIZjVMMRgMHGdlVu+U
0yc/+GiBdJ5Q99Ecj9eFgcF+YqJ+irnrPNfcGteiKNOFLk5q4BFEmMvdtRV/liyT/+VI88Vs0w1B
O3EQILaB4LeI+SeGtyVHUKT9xrjAHcYCtslxItWM/cmUBdt2so2XIAdXF5hZIXVmF8GvGrjAhOMh
vvVVYPFuFDtiWYDutC4vdZPmMxge+7fuhQlFKn3pHPzG7bXvdGlvYpN0MbejK1G7HKGwmOf5jiPi
+9ZyazuIin3jUGyNKM/Ks8tae11h37GGtXF2TsCRjnyjSr4VYGQnWJTrQb0MGKKgwGmMwE3Y00xQ
ewW9BEk2s6fsfArBqwuDoZ5mJui23yXFxq9t0zigXP6XkcbV1vE/Vh9gnDhQojABpzMhrfKF/IPw
TewCThhcHKR250woVj/nXjwDxIytABTrdqEpwUTWp61AOpJPh2tL6SoS6UqZd8hEjgp6lIUHJCkM
0DXORcNh9NkXTMyXopSegrIBhwUqyFLQBhJ9jwV4Hz4Elo1FZ9iLnWU0wZ4zv190kH14hFRJMpt2
QW9FvYekhvdLD4K/CQYFmViaDvb8elDHEjyWaeg8BnmNpX5+su06/SWkXIR2h6ekSarIVwDDgN33
PeD++EIs3kXgsnj3pmIggTPqH3jmGmvwD80NM1l68AAXWLqjNLYkdZ/SGAG1HCCbPUJ0ZAd8aAYp
3VFeSnDi8K6U6g1epxl38QMBHg94jz57lIxAYJ+0H4MQCKfXQdi2Nr8HQfofSIEWUl1tbtProGy6
07Rtut4ptg15MWMfKRIAgFa9S4pFCWAnfRp58h2cMGsvHfh+j3VGsNhFlLGLsZbthiFZu1MMsnHM
auY1CkLjUyvkpaAXTcfHOp8MUoHfNAzLf6n7927CuXPBh2WLeMo69LJgqm6crDonLnspgiKGPBqY
6V1nP0PGEFLmU5U+6CIpYP/kNNn+S73b2XYED4J2Uap7Jhy1SycBRGRAQJ2fzm4HXceSvl6zco8Z
KuyxbzMfSjYBjvPY21sTBTXwgae1w9Lf271vP+pWJUxv35KHpB26jV0w55mNZIkknf9gDkF616by
IZ9IYJXbkbVVMH9ujLazMAT0gKq6LdcS8fe5fmqtUJVrokJxLerWwq83saVWXs3fvWlrNgCov0QY
x0cVikZmHRrgP+/j6pejAmPfEQUf32mBm1pLGpjN4brmtUOfw3+1t/s5gtNYzkCDdyHNDOppXQp0
NZZq2GUmc7DV032dpcUDvKI/14/Y9Q2wln2Y+nuiIK+uvc8VEP4FB8eWiXTh6k9Ei3qDpX84l04P
h/DRwz+gSKERz3l44CytHg2eLPQ+U5Wi3hSID0eS2eJBDWm9qkMnW+pEYcwKZ1Ywl+wZvrLnMjvX
pqWegD67XEEwwHo589ExzCXWxsG2iIVxCHuO7WXGmxePs3MyxTr7rIaTXOm9SjZkAIoTempiGm/g
qN6taELc+7zM7VkIrMovbi9d1r2X4Dq8ltU9gsGw2/19Yhhfaz43lUAvZLPPfcqGB68myH065QDs
y5QjChBunX5OZYeUkU2tZKlbe9Akm0r9CINZqbBXj/HvjEAl4MecBmwvvAquwEEXvIqiXXQ5t34W
lTChx8/GuxyLJAAB/XCZU0keC95fdI+2oNiw0vyR13mzEmFJN1YumnsxBd90jwC6A7XXq0ONOW3O
J72RdjpIE2QaMy2seWilCvt6aNqfZOA7US6C7LEY6NGx8+asXz4VShhQn/XPeGq7lbiTfCr9HhfH
+CH+fdaHmMGf9r7+BLdB5sdCou7POj2QBO+MxBzUZSTb1rCk2NACmCRC3H7eV5m/08QIfQYTYmyA
XHCc5lkXG8CS9fFSwJQdYHcJHj5iE7vGHUJkz80LCxhZ+JiqVsrl2dKPS0SFJ2ixBhlnk1IRr6Cd
04CwRiG4s/Mxsz4FLnkqQ2afdMlMhplTZhdGEbWx/DLeYt5u4eMTeK9gXP8KAJS7q0lnHNnYD3BU
kPZREaNBDGK4S3nfgfwnfnlQqn2Foe2EXejVc+YIGtE2PzOVyGOVgYVOw7A6tiSI15klu02L3WmB
PeRCiaZ/GGxz3OdUfLNGu39QTWlHGe+TpU+QVajxrvtF/G7m4LtbMysz1k3Mf6gWOnCFW9T4PhJn
Li3SfrfwtJd2HTy7yo1XoAOXK7+pxV3q14ccUN7XvHDmOq9kcqhLKQmLgiBr7qSRZpthoP4uLsFF
0Qe8PoFQrBrIrU08oYlX1b9LG+9bZGhoQ17SKobQpmO2uzBQ/ISUGF6lgqqF4w3NsmWxe2oxO0Uy
bsJlKIEomIG1DUUhwYL7MDZPDmBw3y0AZmZVXZVwNKlrbHjUsjLD59Qr+x9hSKtZI9tukY0iW/mt
acGS2ZPPxPfprHXT/mcCOnybNDKdCefSly5593rjDpviNUd2fq4CMBYUsyPOLXieF2m4Yi4nu2ro
hrUfGtt4rMqFpcBiz7t+ZgJd/TyWYlj2wMUtYa6KHXjJT3YN/F4H0OEPweQ5RLL1DSknxGwCEiVx
Gi4hF8S3OWAxmu2HDn/QAks19qAt5PshSbM7fWga09oZDBC+qYoZRhvRIoRlu1dZBxko8A9k/TKE
9bnxy/oC4O3Fakl+goiS+VgZ1lOVWMHRzuruoLz2DCIAIP1FlmEL95aZotzDRuGegNe9SQK4nICI
Xbl7AwFoshhTv3iVPqLGtTDbpS4ayj+FNbaHvt3Lo/D5MEuMsnx1jYzOW1OkO5uIA2CaIfDPULiK
JyRlSnDWQLOJ1WmyKpT8qNeNDEFMhGumLroMJaxvRlCV8z5Wj8iMlKcmzx6x/uiOasjwJI3S2krZ
9U9miJka0PBihSDJL7x35V0R9s5hGIK1l7spjSCLhoCeCwj61AgfU3nXD0GwhU/gD+QY0UNCIWFD
KDSzrmUKRdyZAmtyFg9lv6gRWX7CMkYsAL3Ha20q+o5PIpNYYlNCn3lJCQz1JO8MiB35Trm7ngau
wDYJK64wklMtS/CCCm0jSuWxlinZlp06NyrzTmHBV9h9Llzi/KqkhRVexn9I1+vPIy/qyK7CdtnS
17EF0DfDTkeJrHuX7oMMA/nYsZTsmxjq/EGTg1bBBEgkGaZ0SPjFa1PSAtbwmNMLQ9TncjoLXOtc
YNLf6Srd2FddsZLSSSJdBLipOBpW+4MhJVx1gXdpmQnji85vI10MaDIi8sa+Z0bpX6AtLO8LUUX5
VKorMDZp0ovFYA7GfpwOQJN9nOXM6VewBv5+q7p1u/UlYBQjtYG7/x4Z+N0OKN73Joa1zdB02SYU
MQEldCjW1LWSg6S0W6Wtw45IJaqlUzvNaQzh3UIKSHtImZwJ3szrqqiKHfSI+TbF478WtAr3DpRS
l7Yyx9PQ8GoRA/xxL0YG6WlXmpc6v2tbD6iDcCzuoGudrXu3bTdZQvhJUUER98rbVzsuD2aDJ53l
wBZYZfcta4UTAalXnB2kXdcAUpnrvhYsaiobdDtEUTeWj6tJz5heGbKJwsCxvvvYWNhm67+FdfFg
YQ0RdQgqnqVjwOsmq99dkMpSzIWvSY9PKFNWnb2SinWr+DHEo7RidihXgwesjBmEiC34qf1set0P
2y+y99I/AKUJgQU8zGcfuefXIHXqqOmt7h5yL2LZ5Lzah0O7IxlygnFidGcwjERUdsgENNUQpVWb
v5kptlmkxJrED91yCXphtRtHxzvYwJHMUyKtF1eqA2IgIRKVxMKUvexMv/lOU29cyNBstghTBvdl
J9/ArcBEiaw9dsSdf1d0Its5NIHKXNGrY0Gm7Yvn/cisOgEtg6u1lXKx8hMskSDQdSeA0v1JAJOb
WWWh7lXhSiDMW3PZlr14RngCCRL0oNPCOWyq4s6WXQUcQLc2gyTfBCPxN9aYVXv8L9lKmdw/Ebch
cyontaIhI2tlU7Uva8DxB7i3XjzX7c5BO2wZmKnSgTNDg3RvMvD8QCGjuEIGmS80uCvBdzn3JW02
GvolIGwOpEjIoWkE6FcnwpmApunFNPvy3owrhEy5t/NamAA5bi83QljJYgyt8hVEjDdkXYZzQ0Dt
qJz0F53mXI+RWd0bdURtxGEVMf0NjITUauhZeZ/ADBPxStH99AkM1amw3gykLBqTBo+N6Y4Ly2Kv
oWrreVU65FxMBxDs5czO8EONfcM2ZggEWfOxDepFGrfkrDsS4rurMHPJ7FYHYS/wWzxMLNNVdLfc
G/xzeL329WK5b60SoBp6OT4rI0kXYVWXByNBABD8QKyfeyffk4x8C5hDDtTB/jrtHkbHoZE92hCs
JWC5t/E2IKEFZxzmRCP0tQE9gSg+yTt7U/a5OtXTga5LVZRLbI7pusZOYe76wn6G3Ol3px2Gd+Tn
RiCVsVDBbrs18mLWcVItJGLfmC5zWA4ZOSZq1/DuBswja1MZ2TxvfOvRz5JgHTOjhNRmiefVyl+A
mcnnY9hhwWXWaj/GQI8UjhcsM9+BE7jHqmVoqmBfNUL0UFISD14VFGtddztYXfhHly60EVcLAP/C
agSKhF33HHaym5WBS596iLrP+8Jzzoyk2KICCwE89ypzRlAEQEgAvgdyntJu5Gyk/CBbB1tARKge
CuSZZiBlDxtdZxWOP+tHDlKxEZ4zhwZvyEXBBSHicRLeJw5WydQ2v5uGobZAno5b1wDTZBZDO5mq
KTTRGBILQfZidDR/lWYKwDrgQBNwOUQAPN0Cld5D7s/xIzaELdxx2cxLKRKSSUH3Zj2UGzqWeB5q
05g3wWgjtUfiexXI+8RPDuBGJynEgQwEWJhYxVZb3SGeBkqy0ZTgsXHQxn2smkCpbR/9SmWHAXEN
hEJ4+8jqKjwS5l7w+/EvowKbB3TwPxjiwaQWc6OCNdjFzZseCWBNENcNWdPFR17/1AU/Tc1FFUg2
D4J2PDNIY80ciw9gJjjj+VoHtY+VnYfAXkxddAN2C9BIMaABg5paZiwyvRIL4EkucCBBsxci/zjL
nZotIBvpQeZLdhx5WPS5nmImwu8qN/slJPMhi+dBctIwQe0uLBIf9AE/A7IRYFo50BY5eK2PF0CR
3fHGYHj8MS1iBRvcWeMAcRR8Mxuv9YI7XcfDamuzblxXGQzNGxfMLpH7yMIP0D40S2iqNOqIrJNz
NpXyIidOk7sUn3qlApWvDWwtGzsZwUZTUwjhBATrvPdMF69pIDdJbYOLk7mvPUh9h7T/pZwKiVah
6iUJEbitKQu2XdxhLTadWQzyOddKXdYHHhyR5VXLXlC+QNgUKYoaTEhp5K8xS9k3mAlMiigGf8J8
b0U8i5MHYFHows3a+OSb+FFQ9h2bKyTgRQvwvvDwapmK+iCJDVStRxAdAK8NTfYQ+NtSzg2Z22en
u6duB2Kj6UN6JcYXDEkEKCebpM03sW9L8Dcsg0b1iHiAy7x8TkfDudOHJgUlEKstsbQS86Ou5UIg
YWM3myFv3Ws/aVlHJPT8Pas8sqyzCSceWO6WU0RaCDSsL1bqd/eykzMTAq0XN+gXhJnG3bRQj0Vn
PTtArO4RIIivRa8uiihTMlsWdp210IGFA0YN+f8VJJhy5GKrn2GcVXAOkHKLZ41ix+wOdx6UNCJF
8nHlkTjcsdZ4SrOK3UswJF3RdpdEqfZSAY1UO9w61onRXogjvaiHRjVmWBThwhKvrB6hmZjHR68C
qArUrfgIf9Zf1jhmz0mRtRtqpsgIkYQ9+2DLLFzZ0bVuBSMC0o2pWwO9glbYTECrmBkPZuia93h/
AMaC6iHowVtMK1hAYaO5C4wRgMHec9ae0+VzqIj4YEyxDoJNQI+BB+4/FgglwL8iNOeI66NVmdaq
rvB6N1jgIcSSQr4RMNGFHmuTPlnVVi0W17ECoDO87RHnmzpjhdctqxHIeN3KesT+XDU21yJgWnhh
qcFc6s6lzJHfHFyId073NRNWLlqBwNh17ACfrQAJ7ZXu7PTcnrdpGF9bc78T0LcomvV1LJVIvPVI
Cek/gY2pESHDylYw41l7AelPPaTvlwUd633IdkCf0IvRRb1lyothBf2laIcnsKjIoXLLYQ3vciD3
nUGeBIcEHe0JuEMG9a913PrejNBTu1b1ECs4ukg2x2YNndsMO2YAzdNtKEN50tcoW5pD86Skq7Ac
oiIoJZZ4NJgDPp3vkgTEb7DefpYITn2v6xR2EJXjnYrYy9Z0CLecj8VZeOxRmCx5Bh/Z3sLXAmrM
ZEieW8b5ErF2tdStAA90EXKEZKtbK7d9KLqqPyc0dJ7E964pkrWdVua8ll4LxRC/nXfgra66DElO
eFpABonUcAdZZF7wx2k+nbpW0djRpw6fTt3CqpdMIXyQePcxSJhPcHlHZh2uoMCaJk8Ofm13cV5t
dcmAw/MpS9S9LmVjCQXMUv7UpRZ/NOjbtEG6tUmfxhbaQeGAHJ2+asZHZxkDmTLPfMM5qdj8OLjG
JjBkcrpVY8Ffb/M4edSdbvW5K6xFqpAp/tJQJZk5a2KwBW6ddRfEI7DXgY6Z/H27uMeG0Wst6xF8
+CWVXL2Gox/PRw5Qs7JK82DaCHcBOz0PofUC/nubRnQyO9EH+Cp9nOWOF+LxLvEOD6AColut32d5
VZDF0INQ8qVBd9atUhjJp1aQfWC/4ssOUQnEXq9X7bpwlncjgHsCpGIEWNRYbiEX9nHIsFTY5tNB
n90abv1uDV/6/YMut8uPAMSzmb7+bZwu3vrc7vQPuny51G3sX37Kv7zb7RPcuny5fJdMwLwvzV/u
dLvM7cN8ucyty7/7Pv7yMn9/Jz1Mf0qrV81SpPT+9ifo+lvxL2/xl11uDV++iH9/qduf8eVSty/s
X93tyyf4V2P//nv5y0v9/SeFvEOL1aFTRRAIwdKOTo+hPvxN+VMTUlEYVebhx6hrWbisul7lWr4O
+DTsv95BV+pLfR7115/odtdbHxN553Fxa/l8pf/v/bGZwdZbuhlW57c7Xq96vc/tvp9r/7/3vd7x
81+i787BgfAa2S9vd719qi91t+LXD/qXQ3TDp49+u4Ruyad/+Zc63fAP6v5Bl39/KWDqxVzB4Wfm
ZqqD03YaLFog4iNdTPtJMsAtOyB30AqMlheZTRjPjbCr7FXewdSvawlWlFOz7jioBJg4gFf2IKm3
W7uCZ9NcNyf9wnVzcgDmFww6XdWPJN81BKvA2q7tla2cYO4iqRSB9xchzQDo5WTXdjVz075u2tIN
nL3J/HNyd/OGkRnRzejNDj4G3qpuVnBx7GRQOe7y7zHMNTcuJJ+jsijYCjkpxKPMoroHKnPtNiU/
QmypvDcQfdl7hJ91m+7V4MldEr8d5qCFl/e6m81gJZYi2LLVXezYxBKpxNIUV9Ud8roChsvNABac
bqIb/uHd7bA/B54dI4j6X+5MFJSX7PhHUjqIwJWhPIxAYqmZD+2Pgy7DbDKNhpx8NN8a3N9dfNdA
l2pAl0p+DNNj9UH3I7+v4jUsXVYuyLtWDUaL02bIAuhTfUCUECKlt/KnTiwMD0BfqtWnMUCe/tH9
Uy3EFfMwGhxTQqYPEu6wfvOPvUWDoz7L4V3R96U4fKnHgojOsT7Fb+jLgIGn+54lUGv44xq6hz7U
2N5CBcrvV7c6fZbmQb8GDfLtS72+SN2Fu7Ye/a1u1FVBLpeFqeSmAd4emEnkCWHk5OErCqLSb8m1
Xjfqen12OwBe5+90cdQCePo0RDIlbrOPsXpY59J4Tp2Ww/OsGJaAAPQRzUabzKCv151njYUgCUyN
DPxqAaFG2M4flhmBX71MTP5/tF1Zc5xKk/1FRADF+gp0t3pTqyXZkv1CeLmXfV+K4tfPqaSvkGXP
/WYiZl4IKjOraMvdQGXmOeeh1Wr7YI/OM5lWO+i3ns2id7DXQCgdCrQjby0jGn0hZ5JtuQattBrp
Oo4dieU65FDr+bWo2m5HMF06Aw/U9YbX/QDdBQmfW3uLbzknzC6hd0ELi26HPnDByxmjhntQe8Zy
8Jo3RXdQGsXCeaio7S/nvcZa1afwsG/H6dhruuVF3VgEXcpu2OlMGVwH2Q2go9cDqzuQdSKbT6Z3
IR+R1+SPUgdw7HehTAk5TScgNugLvASqFhBOQ87aYABKd7ljHWPZFAGFSPVrUYEdSAoprBGxpWkg
DeaFr+8/NP1kBZrPt2S0pVoo8K8mEiBB9dYbBE6jY2lFqBzJDCB+KY8JqqggrgQtHh1AyF5AV66H
4ri01cQnLeN6VMOWOLRa8A1YTzpQx9XdVTIUbJO+TYMYVO+xj07BEu0gRRrw0G2vNRftlWyatA0A
dUMOBznaLY3J/WGdSU0v3RBG+9Hq+GkE9vnkclSIPRqnYKE/Ovp9NVRTGSwOJJ/QDzDZw/cY4jYo
3EOcXFWiOlhXGMr0ttYHWyzXC/X7D2ZLTZSdok/XQT5H6HHx7rlyUxFtw9lHDkF794ShyH95Ii0P
GR4mqh+h6ckHwg/8uAoqpkWevHDgwnalFJujQ/52JkhUbh2Te+TZMuODnYbYQY87dP6/dnxwZg+J
T6CmXICYCyNRzuuhDLvb0Ih6b0CbyImcZF/mjkDj+NHczpt1GrLqYTDWjeYvbLcGAIeAQXGQARos
SdAErDUbxe6+MDEU0aEvbX4q0xIb06Rr9umcN/uM5Y76yE3kDtTJKX2KaWVgRlAF4aIzekDVDXnI
ezI5sV75eBnloAfpNLXwXd0CX/Fkz3d4zGkXgFn1C50V0AHV52Q4r3Yd0m2nQjfBXYRQV0VTradN
tbmz8bEB8YNxPSCth38Jur6DRAGJ9eJODBdUlW9Xo+hOXnKqFJRkcLX1A8Rt2Z3Gzliu9s5e5g26
Y6CLx2d9P+dJs0OeWn1yhwJElUpo/dQhXhMPBf/u9CX3W4D6H8K32ITZ84dYbr+2uEzegE850lAC
GDqQo+Vuh3RSGd0x8DXxxd1YCTKS6HS42SoAq6qpgcCKnLFMpnV4LJN6Tex4nfS04DHTAlrRmuI7
Cvk4Ra4NaG0C1nfMIG9lNkGu2/ZkXdCzXm6cDkTD+K+zfloxcCJa1nyLrRS8HmaXX5o2g/YvxAy3
JnAuzxRLdC2/xqrjbKJMg9YHRW8Vz9bwSCLMQAfVA4BhMgxlG7HKwKtGXkIbkNd20OhAXppbDahD
qi4z3NYPsY5voE7utVJPCvl6ZOAb9E+tQ/I2UomKvEUFDaUW8upmp4Hl1x08I8wB1EEx9UJnq2O1
xdKLDg5tZ6VAK1AcHTjYmBcHsBs/Z1T4Zs5RRF0n0CU+rESXEGA7ASM0Fqbg9dq5/FDovurODdqa
mG3UG0ugHS+xpvQLcFAQP1K/RPgDoFiYgGqYD9qXxtTQZFWLJ1Fx4POULEclPNK+2KVqo/iphuco
n1UIIOILK6fTqmVftvsJ+d7/2arhpIMbQ1GgZoWXx73JHXOnhSOQ2ejP8sAfNp4SPYle4nreRw2y
/b2Tzs9VU/mTJEYDfq661weoBkUyCqBFvDtb0Jghr5vpDf4pWJK8tCRQefxE3sRQ3y1ZihKFYqzh
9NVPlBRyVBjcCh309vCognB8PzixtYXWkfVZmZN7eg6vETkaP/d1YpvbuDNBumyAnYp77Ww2O3pP
ntOEHQ279D+8KwNUiTfwWVXZ0Uxv3puNPEnXvvOICY8fb3lVR8HnjlXdUyblG1meg0XH6A69yhV+
/zZEUTQ602Eu7T3A0fXZUqBKiIWqu05zkkc6uGjwqDP04tEI3Bb6uTH6IxsNCMAUoph2xcBH3GQx
Ycbv/9Eu8t6X8ku7ClR0EInp1UPdD/aZQoQe8nvLmXfrBN2aszvcQYGqpwmAMpt+D/r0JWa57pxd
6qqKl0UY6B0vsUDhkz6FjTZ8yLaHpkexdECLdB6gt4lvDbn8rDi1P0EV4UnJAzWFcEo1dPxJRK3u
JxzCt2Sb0HF7QlfUT1fyvZKpqQxQBRXq2ZYmju70bdZaeIuUwxqbvkdmvpKPwo0UOFK3AGSnV0Pj
IIrwC7hD+NGNIn4U4YQudDqlA27vigJdi7eAj1HNm4diaBhWfdR4NAbVWbLRzXlc1lxjiioVob/O
pnXNVtw+x7IEjevCflZ5G+0+hFidiidq5H6KzRZKKoNrHJxRSdA7OKs4pcM6Jj9FktsGVdYtksbW
Grm4KBQFCeFrEXhGKIjWoLP1ktAmUJj/x6tRJPaoMVgH0Zmo6t10sUEwGKSTlm1oOLoxbCObLqMz
2x4HB8X2gyPk+c8Y9Zb9R3s1HeK60I5t2eYW5FSwyOQ86aLm95Ee9WhOKuyti53lFaT2rRe2M9/T
kA7Z4DyqxpieaNSkqXYdzCkoISB0qeTINaLoCmDmOqUBC8d5GMy7UHRz4rtDD5YBt/imAf6d+OB4
mfET0UH2R9PlhScj5tsuKdCn1LQ+2nv4tbXV+AlAAPRVhk90YKnVo4PIDA+5tDkdGlXnWYG4ixyi
Wj9cykg/NIZ7m6CPaGEwoSNHJkDRio09j6CNlfHovS1PY2X/vcYDGoj2LgviZjKgGRvhR2Ms7mg4
9/WAZjQr8WmoODl7LOvPRZbfrgZWpAbpS8ves7zP0HVTMSRtHKnSBy7RFP+yNApAsQ59PmlLKhNN
xOvY2DMA5cDVj4BQBlAUDenAEitFH00VBR8c6xDaLcY2Ni30CH5mmgOdHMEiSKU4KDZN4LE30fgY
9Lybt6jCg7reSeKrmjheKuriNy/NNSDJQ7E5c6Inmg9w/8f5FBGDnHaJWK/wdn1yrmugKRhcvmhC
d0H1vzVjcHhlLQQjPQvgnbOj9BsgMyIQCZj8R9un0SGVPdYeRQ9WYvsiZtMDHXqwpp7rsAOtfS8e
SgsgjyINix19JlBMQ5LBbE/LyEEZrVPMycvoz/HmpU9X/MGbIyX2bu4g53L5pyvVzLxDrToCwikH
9Car2wPaBcEthQbYxyn280QW/KWlUlP3YE3l3+Ragtpw2OSNk2zWORGvck+M0W0dcoDM+P9xnfXa
03/+PMM4qz4zwVDW5CY7VZ2+G1Pd3Pchw/tWPo7sJBosg1evnJ1yi6WHCRBgqAKyE5k4eZcYCm8A
ytlovQssiZxCkbQ2DZUJ6hFBE4Hwqc8asSEjuZcrUvgEENIG4KvWS5wku92la4E+H682mLiDJsYG
6neJ4SOpYRySpjDRuo17fh/hkQeJCYxdur+TH7kc4Wzqpu/vbu814ZTskeVT7vEDiS7OkDvbqeoZ
uI7/sanSAf07IHNafbGXYN6BkK8MgYL566ib9Z7mk4kmaPj6BPimgBZFzicHHwvnZOlC2abFBDwH
r0/olWhOs2bWpz8NyUEhAqzWVjsDWvufY2mlPIm+2RYY0VrrqVaY4tOZgaaV5ayUtjpXIP735v33
OMiBKugKRjLTyTcfuLFoqKONVykTNMzK9zgy0aGNx+idDHeO1oI8ZKBtK6KzZkcAn6G+bBgFepwn
g6GBOX1i0hwWQ3YQ2Ev7NDQbQO/BkaSggXmuXnQNSXhkgUA4KoPxRr+sMeOd5iG146cIYKUXHDL8
bA28x0Dhwiqg97aravuxCy0ol61DgEP2YwRCk53SuYs3AlnZNbUM8wSK8OlhBk2KKdhwBAmaeAgN
HLpEAQt2k+iBPda4eU2plZ1m5zaBZtHBYfkylUY0fzKzdGOjlSaonSZHrnMQu0pL2LUG0Goz1MiT
GaYJST1pCxWj9+vK6pYQcggs4IGZrTzUuvhriEztgNQwu4LU9KCmsXrWht5J/OpFACt27aVLDL1y
1qzprme2m0DkuRCHTNH/XiINgLXQnW5UPl1z/TB5BK7vFG0xNXrYj2TPe7f3G0h87Jal1g9DbvqA
qZ0vH2RdrnrR3Mzel6kegTABGzsmd5ZOoox3aPUHbkvBlt5bjZqY0XdL+0UKR883IkFav8SsS6yO
1bYuA7Wf1JvxO4XW/fQZKbQXACqV574S5q4ajPquL9r8GUx+33U0Pv74NWBKIHjRRkjLSGKNSajA
yTAQeREZoBpbLLCa4v3QkEMKJi8Fr0PyfphbWWhP79Fj7fPBZOciQz/QFDqv6G/VwkOkgS4dIB6w
fLW1IpCmSY0zcrvsTNHd1AdZy/ix6v/OK9M4xKB4OgJJiv+qRoFOJZChVQsSMVihRj8dkRIir5Ah
dEaHtgNIavF8HFtJzw7W+AOSZhZw0TKOlqMxkkgDoNDNIRUR6NqjbCwAg8aBzVqs3E0NEvYzniP+
aDal83eeG8UR3cA1Up9JURw7dET5mR1qPk3qnNzdJMMAVBy6YBXjDKleoNa5AAJQ6tzLIVijxMWN
wwFS8u7Na6pje50hDXAGAO8Fu87qdSjS2dOqJHwZBrQjaWMlXsImMT2378qX0IbsYFVFLlQUOsVT
TGB2BwZEE8oG7kGDFvOC0zbSNFyGGlE9gK3m3XD1Eq7ufzo3z6PEtzm25L1Ef7IB7TGsTTS8K7j2
2ZJgUJTP0MUuUDM88qjZkG1Cy+UcLG45pRgrbdPKFQwAujauprcbp1XqO9CnOJsMsN0vepZ+7gAx
uKpjo1940eQe2ctiNIJCRRu5K5t6AX/Gq5n2Gs5Nf8AfoINSSZF9Abqt87rIDe/RCzg/1kp/JXuk
F802Dw0TiTFcJOn67WCgnagHz+ZL8pXF6fSTzxHkCnBbu451P99B/aS5U40iesR2ED30Vmn9TL7q
PfhPKBL0ZuJqpaCFub1Zg28SyCdoOgagsMiBgcqRNWolho+MgBrkGyHs/IxuPPtSNoriK5GJp9nb
WVQiVUq25O1s9S5n6VSdhxLkWElkXWO8ve7xXWT3dACI3bg30xCqjVAO9D44aCjS8FrXhbOn2DUC
PO/IhJnoOR3z6BHkfuWT1ubpJlTR9l91AI6lSl375mjnP/op9WdDTF8jqItt5jZ7H9HJEsm/RhBP
VJ4mfpHEUBONFAA+SlBt7sBuU+BXpKjxJZQbji527cBUwQm2SIbHtDmx5TaE/GEEfIOSmEcXnKFD
4EoHed3cwY8mb89CqVuAQuSe5t00uTZqwNOxa8+9lNrVRyR8WePWjwKNiXvuKPp2mmvlMzJYSwQD
6McrBIiHrBSQqBL1YU3yrUME+htKz9oRzLr9I3gUxT24z+9YiY/tq5WotqbQeUCxdGBq/g0UdtqR
Rs2QzMBUjnfgc+8esLn0x7lFWTKEmBsJ5fYd8nAVQ3Zk7nrxydbLgCDQoEfFdhhyKgGhnB3d1jzH
stQzAIp+Hmuj8pSEQmzAul9ZQMqAFpcOsaWqB8WUB/SaF7iL4BS9tYYOSMHwvcC9EZUC6aFwiWn/
707LCCKQLeCwwL02Yrom8n4Nsi8TNZzcxLYewIXyrznsy+0q6Tmj7xbqfg20AoV9R/aPqp8UUqZs
OuYiNrwZLBwBBZJjXYrOoqzbpW9LfQjLnIviakWX7EC5oqdBX5hB31vlg1nn2GgaWbpr9T4POj3B
TlPNAZwfVOiMGu13XhfuVh/VGVIE0Kcm7Wqy9e44+5MydTfhahn3J5sq5wLhB2jqOo/WytuO+4OY
tIAKjytB9FK2fFfHjKFetA05/0RVy8W9cEf/fr6UNw0GSbqFc3qoBms7VsMnJwlAfumZ+pSfuRjH
eJMpgHra5W/DTKKMS44MXT72Oxq9hfbyPkY3szc7rUgjslPEWzzZDSmQ9BZPl6RQ96vVgICplqzV
dKjq0Np0Yzt7q43OJH/mWa9c0NhSjOmAlxB4/du83uEABVEkzxpIafHM3lRN9j5mXbEH8doO1aif
UD6wDk1j3i9/DxqC9QqwaPwB1n8RqmxLGJmc0sb9/G3qMiTPBxsyvt/CqG08TefqputxZyN2gbpj
P9FQP14itBajh1XziIOgi5riZBjgCaUommRHI9gXJJX575P6LjvfSiVaokHp2ygBd6szAQ0pyDN7
WW1NZxpHkMfZjgKlRLIpMuZ9IFDXG9yt7GU2uZET1lBZRP4NvdcMxEPpXwYqb3ulFOyBDnM/2oHN
u2iz2lrA61BCVCOvKFUD22JItXMpHEYHZKvBt9oi511OIRgcpXBYbGUMYtRfKeCdeRi1LehsC59s
6xrIyaHvqbPtZQ1yWKXmnvUIr5ryUsPb9dAFlG/n2eAfHXjn+IHS67hfF29c/AxqY8CXz9XvwKAE
Shgp2gpSw/bK9Ao4a9u4dCUEXiEO2V5lAJkogA6p/d5EoXIimpXNZeKva63L/7qWqPpXN0m1g6PH
nm2Z3SMdUq2C4r0WDjddm74CKZI+u8Z+UPP+cRwL92EsYpmjgpYMj6CvGqqIXsZIXKEWX2q3aBtw
nIcKW5mP0ev1aIYq1yebMCb3YcL6NBpq7SUp4pcpS+zrxPG612Qs3tOQoDvubB+BQuvOhOEpUje6
ptqRBhQUg5keWEbjOZG4H7IjOtxlI7qmWhNgMH+AdF6gdfjl0AyKAQL5dql1KXkpG0lcyG7jw2h9
FV/DFjg/uYYK5NWJ4zKFKytbalhuIzVGkwX69B/iYrxv51wcyUSHGqxOO4hi6yBzRBgyj+CSTxGn
moM4ZordHJrJSG0oCUN2+462Ehk94uiUDuBwDINe0zSPtilko20Jna22dcYHGy1goOrnqU41bGIA
QNEyBL6wd6RhAIva+1bNjwudGOCuN8KwSrQb09RBkTlCXHCrAD+5bWWBdM7qYguYQbZtZDV19YpI
/zFp6KBBSS/xgVOyNx/a5GlI3holx8W7tslTOz2qtPEy94NjWUp6sxnfZGgbIrsFFBE0jT7PNZi6
Qg2M/s6omZ/DQf8KQabyQs6h1z2Q5OnPTdG6j0KPd2SOCwjxMQ4c7qQn1uepUrt9qdZZQF4z6pRN
5Kaoo8kLhNA+Xi6wLDnZHy6AYuK7CyRO52xBZYquV8Bc+pMZZz6GSLvQsDDR0Cc03c+z8QACT+c0
hCIJOjNJvjcAcsw6+E8hBGdsuV5ZILWosk+T0l4pAA2UNsguInZZZ0IeMP7eaNgEu6Hxms+FuYW4
C75WJljr86kAP0yCr90om13WA9lKCK+A3rbcrXY3afm2QaMk8lwQB/swlYYKNVPKucDpQi/qbWHx
mCb4MplD1NbeIPUp6GBVAxJVdNqmaMHq5WF1k03MURzMHIkgcnxcYlmnblEoRhY6YHprndYDH8bu
MNZoXXqzR+hGOrEJRHvBP6eAHI5z9y6m6pNpl/Xu9zGaqntwJevnVtnSANTQkHm28Dq+2JtiR3ay
0Fkv5/Cs0894t1nNEQQlwWmHIusvi75bb7X/smgEQayx7BLH9nUgp+SegjYgZuhYu2nKvi5bFCqc
yMOH/QeAwq8Q/UI/rXSiv0zfJumEbPGvsbZcrYmTr8sOiLzLfmZseIAGJ+eYsqJBSqdsn7ocAD5V
mQFGKRobPMKN/SwsINNBWPM3JOycTxrun8jhaeFpTtv2qDM0QkK/iD3hb869WOnVn0p/IZ0vOcds
9NucUFPCUxclkObOKrHRuPBFUWFXjIz21x73Z28Eicul7UbQeagRdl9xMX/tbHA/gC9S+HkHLkeb
iypARSW9oPV42luOUHa63VVXR3Mb7HyAw2Iu6JYleZhI+MM0dvrrh0la3ypgWzWqa9+C98ARur03
uCsKqE7gBRL4oNbeZmbJPmftdJ8LJ/+RsQxISry9PYJfswXGFBGxorLPLR/vKX/2p4i3Nf7bCIDY
HL8ECjhwhuwTeCmKB2p0GDYqqlufTdG1AIDFz9RQUcWqdZjAsbW0ORQ1Q6sn1DC2bAJ71QC+3V3N
ytGvKgNq27ITIi2TZVGa3we0qEC3JC1KPRQAdtrLooMmhk0K0RK0FuM1RbX5Q6Q25QnaBtiBQJxs
GZJIPfHGajAhdwKGFfm6Q3ZpalO1PNESb+uQCYKevp0qGv7MoO+30PQI4BVIPqLTbOnZpZNCekMc
lz+GGB1Tvet+FbMaBjk2WkuE2aujF6NJx0Wn3dbqUgCo3vKpoAPoLlWda3BARk5Q/nQ1muDBhsyl
gq0LzUbRpvF0cD7IB3JkBdU0I70miuJS1OASJV3zoUknNFT97mgtBXsJ6YiQUVtmZKOLb7F0RGlt
nHQGHuLzhFRVUXVq93TL73BmF9sJBWrSuwvCUajf+uwFSqHFD2T6VD9xxXyvob/pBAA7KMJuAeWY
bNpcQT+fkjo70Q9bU+3toyVC0w6QLsm2JYgU0WUEjXlyJ4puHxP8e0A/BL3KHNC7fa4DxE7/MrRZ
bxi6/1+GCUwfqx3cOBsjz+KXP8Rb0q4nboXOxg5cZBXoPfKsxa9U5iRprDpR66FsbELQDrkLt9Ym
z7CKHpKxDXvpUHlpeyQhkRy4j9uh9ohlEzwroLRSwHdIQ8My/n1SoxlozivFGUmqCvS38qCApxLt
hdDP6Od/bNKRQqYMijAcbU+qtRFgN641pzmlnRDXWB7Kydx0dQV2dzmiAxr+jaTDS6e0uMWgXgbU
imkESkfwcaCzD5LI0XE1pVNbHPmofiETHazBrfaOqvfLzC5p433Zmn9Bomc4gvsTMkbDlI0QB60G
H0ToJmpMvEa+XRrJQ5F0toTT2IiKv8pcVdEvk00nbJm0TTOP3KNeS40DfYP3cnhoTDF0RgewpIG3
IDutZtD3poNXD8NtQttBYruZ1Uum25AyUnrXxj1Z0fGXG9pwI5rICdKMiedujJFHNd2rrqKXK55q
sIdamnIk58xVFYBKCK2T1wH90x1Eq0OfvA4eNWdL2N+ALBbPJrignyAHULVtO/hVq1waDm4xiqxM
oLMbUap7Wkdv8dPpTC425NW7gR804F3BholPhD6O9CHV6wMtSxHohARhn9I80igpQUSJLWdzotWQ
sxpAYt8I0GhZ0Bs1oIdnaiO2YXOsfwoBZkXBIwFNFJRI7zi+yHsGGt0zUNm4NbdR/dyAHMNTOZTZ
KvzRQiR8IsgFdYEapdPdEJVouJA5VWynNT9J4gaseBgWehUzD90M2RkPJfC11AbANophB2mfan4e
Fr8ExjZEAMKm2KplAxVgWYJTZAkulKW5HDkgd5z6ezKR0+pAYKO6Bt9SBDmsAURONJ9s6yKaOaBH
txjuya52CockDTSzgNfXTu3QlHd1HF7DWTFA/UWUVlGhg8hKA0fqHKY/CjzLQa4iPXHn4hRaMNnW
gnawR0ZwNyOcTpdQUFeWm2FAWQry1IHrvsRVLy5rCkAoBmABYaLcUeKAHElnTBDC7toAN1j2QI5c
71DzrrQXEGTkB7uqStz4XH1nFIN7X/fQNSjMBIIK4Tz7amunLz13Ks+ei/Bb4zT3nCMh703z1xob
PvxVqx4IkrH5KzOKzybPyq+Dgv9a4JfFJ+wHiiAu8+46jBUSAoapnZ14mu9EZA+HRnU5VHn1365c
Tcb7K5vyykpc39eiQp6lyr+iaP/+yuOQfU7rQvXT0hgvc1JuQWIGNu7ZUHZGJZRvjON77g6ZDjLs
1tmA4t89AfM/HlBH13aMp+pDBkIz3+6a+tXshhfZtI35f4PaCJXOOfumaIr6Eo12Fuj40T9Eeajs
gN9OD0mWduepT+eN6c7Vsx2HIIyODe07hDRuH0PDx1DCKPo+MCQBP3wMMbu/fYzEcKpfPkaLF5sz
w3uyP0z4PTcc8hUoQhTPoIKtrqzHbUWODFfFAb18pS3KezLhbasL3I4NOxrS9HhGrxINezYt04Hr
tjtfTgUwABhzkCLbs5EEI4vNp7DSiiu2WmhM6M0n6AmYT2MkkzAQQTqSrY0i2fUrua5AcvyEDqPi
aoW36ZAEQz0xMZFNMAb1NPTG7dDJswzt75YyortUjqxknJFbyRkSp9IDch6o9mjqXgVLZUC6DoaG
7AJKIPMJbLDQ1FN/kBnqopCKkVGkU0NR5SzEqW7UK95bQj+pa/BhCm60p1EyqNBB78cR78cgg05A
/7hfHZBGQLT6Fi2mdlP14R3kOgefIX+2p+JdnoH7CgwTDshQ0WdNXnBeu3sq/BX6DDleB/SyVhhu
lsaBmcexF4bc2VWJ1rKA9N41aYSmgrMjYXcSi6cz8upgcfN66W169M4MvIfqOkjCLnPMnnViqZUj
YanPRGFLPjlafTJSfYv8dR4EhpfImrUMQDK0hYXcFJusB4cSvQIub4NknJIaOiHyZZFK5XRYoo2e
AeWL0vx6cIUiNqLG2y+PrbvUUBiaFBLxFY1dQZ272YtI2hpQP9iJmzZLXDBZNPlid4RkGHNC8VXa
13hNN/7C6xvHPQy5l0kyttOhz3SgRfiQIN0G2+qNZFxh9zOaHWi3WOZFfB9peHD1PQfSQtjTq+uG
UTCxQj9QdceuHuZZdC8foridytriIccO/qrgP21gFgoXTmIbgVPGKHBKYVbOuunaCPyXUllj1LFn
o/LaxBT7mhsqewLLzkbB8waaKeZwUnLs10ipRs81vM7pMUBEUscGsi8lWtPj7kjePjcPArQVj1EU
G7QGmUdIi57iAmvQkgx5MPQjZYVXxFUGBashfqpF04B+B41KDUvipwrE/SBrcfx5Avus37ARmoZh
aG8bw7p5M2yraSqZ/jRfRpDTBsBuY0KTBtiB1u5r+U/pFgJzuzKaE/4p3cJZrppxeyLvLCvj5EV1
HMEx+M1XL/2aaBjb+vu5fwqm3xruatmJH8vEnvzScpVnJRK/nYlJv9n429mHOCWFlvvUtdOuKzN2
jCcHpDvyS4s+iEdRT+LJHHt2rAeRQ9UQX84WdN8Mu5d3dvoyh//E8xRcoPNYcUvd1JaNBBFITI5z
F+tHofdWAEl45pFtdfxpiFyC3ng0b3WzcraCPoZC9geHJtfP8cQNeodB4kvR4gsdiip/Bn7VRsfj
PyY6A6+b64NTPt9UpJdJxjrtQJtiOaBA+zU6idHsnlvfVzMTUbJeobCr2xVsE71bkjXO9fUozjc0
Yw22lOIp4sVeUcCyCfRS6jXFlG57qHxCS87R9/2sNveqrPQqceEe1QEtBrLSiydt99gh5wSZhQa6
rTKCHEVn7DVgyJZJgBcPQQdxM6HN4T3kSHtPyd36S1+jHGnqRXwswrF+gR7ZYm8FVIogSGRsmqxt
vtR4V9W0qnpkZQi2okKg01jaRzkdCKhond5AcvUpsobPELmoAmjvZU9cRbqFzsjGpU1IG53938Qp
FdILpQqu6WmKNd9lM+j25R3N3M2j6F8NPRZHoaJnmaxZXmj+xHFHqWMG/YrNMIME24UIjwKCvG3b
pdqOhC5mm92bWqU+ZsWUPSSd/pPMFOUkjrorDUO8yijVtXesQD9MpRhPeNcsj5qJmwDq8eYT2ao4
DiaAHK/MZOZTCqHmwEbX9Y4iaIIhkO6UArBPZJMTRgvsrUsewNGjBE182Qas3fEL2qXbfTi2+iaW
qS8bdrM339srbIu+yvg/2fmcQ322Cb14iof7rOTONtPHalOVcfEJNIbsDrqUrh+HffGJxy1Ay3Zk
e4qLYTqHSErUoMekYI2Bz2cs+D05szqdHzOQkEV4deLQ2QqKqNKf9YEnV273/G7MLEdFGs7qDzUe
lrnHtSjcG2ynmV03/iSHUoHu6ljoU39YwiHbB70ZiFChe6oBC8tcT/dGUg0vfWBNBn9Rla6H4NSU
ezSM6kEyTCqQgZVeqJLWEFcAlIWGxQQFs8jkT6hMu1dnsM5kxl8XDEURmtzrrMWSDlTQCgjB3JHX
1sTX0BD9Nsuxv1sft8iO5MJLkCGBFsC7xzA9bdeHbzhtJKj3XQD5YlJggXOGzMvyrKaJOnLQCciQ
TgbY3bGH1Ph2lFW2Ypj6x2QOt/0QRxcyDaoDveO4/Uk+Mq2TVtuvk/ppbo7awH9S/P92UjKgWwxs
D/hoQ+cgT2pPFzeN0OpRd5w130UbHZUUb5tPZdhXz2UW/q3Jt67GbhPPwcvkGXSCbBlavw7JuwYj
Y9Wd1yHPgDjT8qgJXGUfGhJZPDFnfsAoIpzx+McRs8vS47nVPKIlRPfNItavjq6JLWSl2xOI4MYD
7yCW49pOd0F+mQUKGiY+zQ2ENETVtN+dJt53GvptvQrt3OAngFBowb5DeSd+tXRb9zOU25YlR0XS
PtrlbUk+o2Fp4OZtSUDKTxG+u0nf8Vel0kdQM+JMAIPnQeeAv5YdrklnXNr+GFexGTSxLghL/akv
4i1pg4VIq5wtGxQXDYiTNzRshxZC4VDkJKUw0gyrC90+v9lJWsxCAgMP4yzFu+DZKSEb7OHECPH8
8SDVsZy8d/1LjIqGn8M4J2wbDWwI4tkO94nrilcbctYDr+rPnVal5xwM0d4EXY9XCkuSTNmDIxg6
m4bt1fro3qWZHu5igBUDAJONTcJr/F/X+TwErMqh+0Fj0RsDaEUMYzNBVAi6oNa8Yaq9Qy/Tz9AU
0Z5469F01V/o7M2+msg+m9oSTxT3ZDJlw8gEO56q0Z7sZCLnf7R/WB/f8Xef59f16XO61NHxtjbX
za0LVNtWUywDX8h/DiOIbIU+XIYyA+97wx2ULsr0e8vsMNugtx35n3YAyYicsMSwOYXQS2pDFSbF
Xfr3pVbL23LL9BSUvtZUQCFcqiEYlSm/RV3tu5qTb8lG2gkDmE/vea56bNTBi41HKTMibY/SqLr0
jXEnNzyzc4azDZb5T0nDbg/gtL6FLW1kMsztq+EM1hDrU/ZP2NxPv632axhNr8II/8UWvv1sxsYY
CkyXvjahSc8a+5p0iXFFtycHfhhf9Eo95T2YLSiyM1h/Z1nMAVeijk2JjG/nBFSHcQuuW4oRiml5
bYduOh01liVGXgHsy+a7K6jBEp7zcD6BNuKBomnZycV9i/0Xa1+2JKmuLPtFmDELXpOcx5qrq1+w
HplnhARff1xBraJW797n2DW7LzIUComs7kyQIjzc5+SQ3smjZECt2KFW7HPoYL7oNVISIQujC3VB
9bdriz551KBI91iM1npUNa5ZbpmoeuqqFXWnybD2IGPW59FcxgDCyLLc0ygtGUNw40JdteSYg5OP
lixBr5PzqL84UQhaFM1HsCIOTIqbqKZrC8DEIQd3plgKj+oJmnhJtKWukcXiZOrQLBqauHyKkDd6
tPM5lEIObQPK52V61zV64DO+MXoLKoVR6t/LBqVqplILrcUA2gnWA2jMB7A//KeH8PpTK/Gq/8MD
yCmExVXK4y9rMJzf1zKxoA+PPUthboDEQUjFtWy0k6LdH1JtS0T6s20eB6k+SPabFiywTqkZO6ex
kZUwwWqKPFhzZtRFymTuEsKGMDWxcGbTgqn5mERoHfL6MFGPXD8mmihHOMcRSqlTs7rxPDtBfpA9
AhrMHplpvqCMq72AJJZBsrzxNohvyw0N9kzzLyNCVr0aJFNZ5teK5SZYaTE7S5x0g5L6dkvTPb0z
cBJtv8+z1SRIaewA70/uyKR7AzZVIH7e0SeQg8dPMfSAVzRKa5jIwZW6OdyTSdQaKogEy/b0EaCu
3Rwd09UBAPnnE4H0B6pf2gNZer2A6tP0PUyT4UABuA4Eubup4fUcwBOJ1V/xor2nQfqSIRsL0fc0
vqcvWJz1KPv49/SuqOt17Jqgby4z75DgPQDsrnfo/aZ4csy0fCqwT7JkJm9RY+E77ph24Jhxt6dB
IKSnvQWihIAmfEzH86oAievINp5bpVfLeiTQhImX0BqQ3gnsO+C7zxoklVshk++gwf3mcuj7gGjE
PxQx1BhZnhtfMZHGaeJYa97aSQGaKdeanpoHR0HwDa0Z90iLGwp60d0jL+yswrrNtx5YCwRkkL7w
LLHAdpojg5ErJSkl5aLsQNaan+z/9kfO8GL6bcwPKF2WgLBmQCqoyN8fMcCaJXVgJUhoLAOfgoUt
RQKZAKtmmeAZPgwVuDREeA8Vr/DeNZBlwfbY3w2Qsb0HRwBi/i5Kv4Tnn8nDDFPjTvJv0+g4aZD7
savow3+FTLhp4Ch24FYtSb60Bi3pNC00+9QdmsFE8JZDvTscUPSmTnZ4LrmQ8Yv6A3VbU1/HYIV9
TnDywLblP93oVTE4UND2i/6vbo1ajYDMH27qHDOvRna6qcbtbrkprcYHMCoPmQBwAsJku37KshN0
wfJTYWj2bgQK4RaLCjD2yvAeeYjQdWM61ZuZxG9JLOpfTQq9u4zJeGVJQKDbuPrF/eZt1OLyrWjK
FNI4GXscTfyYay3ObxCoeL9LY8jPd3HtJN0gD9aC/vhrY+nvrDFQmhYnYLaII+aTGdqQM63M32w0
SVFweJEBiQ3f2+SIvT1CJKY6OkjZQJjHsR/JFnVfemEPD8LA68B3IDvcTuDCWvwhfQVIY6djl9oa
7f3cvA79BNHSyr5zRukeLbVZdYHd2BrZmCKNPXU3JNsl0K7/Ns7i8WS0lGe6sY+y87yfVaafdbCc
LBfMNWaL/8/Fv3yq1B9fkr75Sntk2i3TRnkcIDbfhfqB7ML3brHlAfuQT288guzAEt6lMLCy2ybE
zm032lLlwShe6ghKFZCKMNYJ8oyQnEunqxV2ekAOjv+S9Y0dxCWK1dsuyoNu0qPtlDj2VQPidm4M
34zPfmdvhiJEeIsGyEVAbiko8SPbkm1A/d9ad5IIwnS8uw0CdCG9k8ltVXb492sqDQHIbjxi0zh+
AXsug0Slox256prmtvEle61BXnNyPKj3xUo72igmFvAOFP4T00owYdW/6tHSvqoLL6vfLwzw42Yd
BEEcA9nF0siNl8br+3XMO/smDGgLZG1SHJEwAKNDOPmb2oQqQmqEZZDXIN+JlDxdqa64B7Q3gDzo
6waSfqnUjc1/9yFHatIUbCex8l4Wo6u4+FaWvY/jlnWmI+dQxdOdqU1nkiHLUnO8U2N0wqSx1sS3
RR1OP8b+t3ngQwHLvbS/tpBlWIH4KH6MrdDbjh4wNgI0hhcz9ZMNbzrjpdL4t6KSUDNPwIOHXd0P
0D1bK6kmaeY/kwC+lRcU9KRg1tT0l0nKeRJkVedJbYWAFuAmWjhkp6RxtCCfRBog5pSdolCCpJ1G
+jAd3y9paMp0BFCcYjpaEgm0UpVVVhoKwRMDwuvQAkvOfggGDa3o2gfNTuugqrv461iIG3NQ67Ua
xLeh8/pfKJn6HXuO98JyCzzMnrRvGdMz6D518RH/svUlGy1z09keezTT7jUJo92k8kfUiGr0ga2J
UTdO/dxCujhz5NGgDNQnn4/h2IvHI/V6HYrz/ehPO4IEVRI65UOLiN6MEFLwIVCy/N3WuWCgIFFq
ciY/+TGXUEe0Hvn91/WcFnt0L+vP4N9AeYrOtPUSYRls/Qks6cDcqCBNaQMUWDkuqMoUOlo1NCmE
ttNmsU2pfzW0rw2O3cfE82ucknVN4t8wWs9dKQr3NooiReVu4iNcAOKkRDU0ACa7cGU5Zbz75I3d
8rod8+GyODtMEXtn9eMnNwi5JxvpFC24wF9BEONfuqp2rFWPeMDBt8LX2jTD69jh3LIG/H7rWmAg
m11QczWt0iTU8HQZizXwRBA1WJ5P0sxrkFlv6MHUk90euX0t875YC+VMI2GODNxK7wAQTLvZ+Y+H
H61emJYBskWUpSu2Q1fRI0ZmibpMutSJ+HAZIqMwUhuoPmAz1BTSwPvkFw9GFa/J0UkMlAdZNbMO
pi1m27yCNdb7FjJtdrwq6gJyE4Zh3yXZ1OydpM8PpeWMtwlCkNCIS5s3CblHpkXaL080e7cy2dee
FTKgSYWbNnuRG2Ae8fl4s7DkPKnQ3Qs9Eeyy3yNG5M6TQuDa7vx03JhQ6FsVqlLBVZUK1NSyCRC0
8i+WLQzgatTRHlwbMeivUHoAQsZ3P5yawFzS1Q3w5gj5rD4m61UidtBHg7wx0jk3YIblrchEczFd
KNR3ZuFCfAcUKHrSjsfK1++p5yoTXYG3JN9zV5UnqKm0CA2UWpRt9RrwOxa25fsqfp73a5MjkpoY
XphsShsHTZmZICRcboXcEj4NEDR7Wk2O6T5M0+7agVRh43ki2dAvqlI/Kz0pH6HkZp6p14Z+fykb
Dt4/jFHjN7rYuEBcbNLKf7ehcvU+rDRv/i2iqra81JN1I3/6KYI8vttEsWg2y0Ii7O4syBZfaB0E
h0G/MbIUQSZQqtSK/8rIkt+dSNmdM0C8uwvBWk/2znVYYLSGeWqjUj6babzrR894y4UBJeuyHXfk
liGFnhs42LfTYB7/27KTqdUrV4CGi5YtQlEeLYIFthq39qgaDDeFM/VbYiGjborY+qdurLpEWaa3
TbhZRkOBoIRe/o7wWngeoCl07DL8ldS1Y0TLK9dDIYIaTR3FERnXwCWqrp4Ce9gpmn7qImWQXLK6
z+ZuNAr9EtXar3klZDyuaVR+o17UOc516PUXNk3Tc192/U2DjhiNxYYV37W5f6UxCeTiXTta4AzA
HcGo0dxjg7UPQbDynGiTBkzRuKWxYjCNBxeEgTSPO7x9HPskoLF6ipInt/hd45u3Eymw7jwsh0dR
lBloufLh5CpyJ8CGrX1q2jW0dMAXNbugmqaxHOeeemmZm8AAJsaWuoMBDHeZ+Vfq0aQSG/QVAgTD
ibq0JPP4PcvSp1HRnuRDmz1oKmpb1rG9wwZjgNxNXB8kavev5IKkTHyFBsVhmdAXnb5DIQAQFGoR
aniRdPMiUdEMBwvQ5RUYJnyksmt3lTY+0My1bWsrU3NiiGx1/trmU3hX51V4h2rJfJ9A3milk09j
osyurPmVRqkh5/FY+pF7NztlLR4uLb4D87qZD6Yk3cmi/TJpuVepbmOkoLD1s9JZo+AKGBI/0s2T
g3+cj71AIRKgtan/6e0vkzHfcIYgeN3ru5Tnw95FtdBjFDs/43QqfpS6j8wBq54L0KX9zSFr2bM/
VvXsgBfvsK9HHLrUCjkOSw8MPDKrxIWmfWlE9YXlmvVqdtspLJLXupHNVSYRcNrKzEsR7zIAx7dI
Rlmvy6T3LnbrKSJZ01Sd5jejNH38RpK4Qnkf5JE+NTwE4C0eRqj8YqBV71a6gsw7u+LAk1jSX5PF
N03sc7Kq2oV5CTU8x/Yh65p3G6cz0+euwFYw6aP+Z4VYlWba9u8Oaayajemb0yOokQOfjZM2x/EQ
2++jUbcotlPTQ4jdzNMnT2+fkfIYNmmO3X6rsBCuwkd0rY3XJeNX6jEdbApTn3WBMRrAd6hR7on3
0ShCuXzjVEBMqakf831PllvdB4NpAgprxAJQCD+oGpXcAq0KfiCPyNt74IrCWWBgpv6ViycaD8Ht
tjYtfzrRxFxN7Km4ZZJPTZ6MR6bKKpreK6+OuqJu5Ib4nYbD2ZigtQ0WDvAzNpU4kxt5TFpU7XoO
stgDwEc88JyiQcZz1ObagDBPq1Vi6OLOGLz6CuyLBjQrUqeuqCt8P2slTvrPDCvK/HsQAoLDPLd/
sM7rTvRy4m3iXyGDtutjvOmD1oyGLZj02vWy1VMTXJH3JzIJ0PRtdc8CSBrh0S515dcwrw8g3tF+
GY5xhnDp9NaBWSBgqPe/gTdL2ztcH/YoLwVqU01iDuoWU705TDKublNol6tsLONLrqpSswTwaAFJ
oLn3YXc6p+zWhSiOpQUuxYVkBrBQ6PponIFdVS+PNJDj67Wpchs5fjOEkivXx0sDhrRX/rsWBn+N
TBmBIxesaH7jW68d+L+2qSHklpzA2vo+x3Qb+9X4YUf5XjRlcs8bK340CwvA+FwHfVWbJo95V7Vn
PHHeaHCK4/oCiupLKd38bI1ZvoYyLgQWVdfneAOu6JKaUEvxCFMjo8wwwiDcqYR63A0ZB+c7IHH5
vT2y5poDP7rqB1//ErdSW1eNWR6omyFjAXVM8ZwZ6ggGnO0qBjPMlzBtJLAVundgsZeeUHXqBtgO
rXjWdS9TEcUXXRt9EOgCBgAh2X6tVV50rFRXuXXKTY+a+IJ4JTTRohbJMKCw1qCyiY/U/XAz1GoA
i4EbjUAFU/sdlR1g2Kqrb76LmLqKmKd6K4C04t5V+mV1RkWcu/7wQEoCJQCpEIGrPMIelPLkAU2i
6lvUvK9BHhoU58BFBI5kPJD0hx7JtM3UoAZEVo3xgFJ64yHv/G2LKOWNPIoktYA48OUK0Snw7LLU
nVZ42owHcrYtFGZ3YwvMFabSjFatiXBku7ErMRVB7WpbOThvJjS1DhnomFa9YoZxprA+URciNdaz
w7v3biTHZJugVHktm87d1yUEw+is7uKv3neVSNZ0kKdR6tJpfXG2exGeENRJV5TV6u0eVMFpOWyT
1tMAUi74sbMt76QDtTVnx7IQlFwSGVaaQHZKnbWjTHYjMEDzSsuEP9dEpAiqhOssxrbHzAF0i4sh
u/MzvNHkxO6bsIQJGIKTNL2vi2lIXUgi2IUIoj7nacDiolunWp9t534dTYqzPLEOc98I8fJtqvJK
S1SFm92NkuN8qCYDbzevn6PEFiR18pgnpyIS2Rm7nfdm8lKAff7sx1U9nIr2RHaa0Ye+BRpVnahm
rCtTYPNpCCEYzFBLaYWauSKbowbw318FJUBRm4UGhK4QRkcaFUi7OCkeJ2d0nmQHmMyY3HinOU9k
sbTpAPoIftcp02DpzSqtOTuRR4mMxLrtoITWaq2LHRVKJbsGHFI0NYaU7BHFWP6KuiiJNa7/x52Y
1fC7BBCXFll4n+cOKqWnpjj1qkmkhT4f4wKYoak40RUNVzaXICe2JHgbP+ZE5E7j5FlPNfh8/ryk
ca0dmg2ktJKdnUfZmnTDD4WqDqvxPVmbrS4uHAD8i5Pn2TrXTesk3epXF2b8bAj+3kSpzc9kcz3w
6zl2fqLBSXlwsDUgjvbhQiMSFXSgdAavWqHdL2mqaWDxSR+bt+6jstxGmoFMlKaiRutBUam8qEeu
NHGK+3ninNH6Z61l+X+vRfaPOy5rmf/ckVY2y9I6oRYbj088jJoMlbeE4PU+ujjumM9pj8fKMort
xOcujSIhHudme7EdTVyk2YUHvNqOvZkCsUO2+dIDQOWQGsaRbNSUbo16ZtWgzAAkpa9xjxMEeLs6
Nj5rgN97qfZa9031vbS8Vw9fhO+ggp4vgCedL/41pIeSvUAq46iGSzXz/1ji/7sPJMBQ5QX+7o3D
HefcSNdeEdFDEefxtoVO7cwOYTEou9S17lx7/MkvpveUTKb1+rdJoWe2MzvEf06SaW29RpadnEWJ
4kteaPKOmj5hObQyg8UyIRB35yZqQ57FSvRVV2yWZW3sjARnVFcY46epOQ+0sKnCecnBAFeHLlVQ
Qt1BxfTumjA2dlkIIliy2chQrtqelaAGLevNgJr6Q8i6/GXUpl3ZmAC1KrtuZf5iF1H1bmdgbDs0
wNe9OBXOkB/2xf/f9qpB/Rplr+bEl8pegfISmszjnCxrQFt75n77tOTP8sFsdoPjyWDJnwmkMBGF
TbztkhTjdvSWR7Y8kWm2x0EVoqKMcm6TFmbn2KqflltzPHB2TROPwbJMGw6fl6aB0cjnpWkhHVTO
d9w1g8lAhWDnTggM5oCkXPPadQOt7QrUAcjwOo/gCTUeUNfyXCgb+bVmCAVFIEh2tMI8lxb4WEWA
3QcFTWrRjwbb03mlxbSs2STZDu8bdqJB4MAeUifn5wFl/GtZMOy41UZm3nngxVePNlKzyuSBZ3pf
5SOoulSXtitOGSHXJsLsRDbXA8EBQOE3Gpzd1LouUuHbxVaav5dltdH7vCxN8jUEs1LRZThHYRtE
yw5gtKZBavqPZcMOR4Wxxq5K9ppzqHvs7Gg/40XAQVCX9jPUdb1BoBAJqYmlS6OoZcPvJTt7EU49
AyqId6Gcvvk9jkQR04czCMWxx6M+U0a6oiYJS0jEZu2OpoZgWcdrQ02h/rJCWIHg3xrahz/s88qf
bjLmfrJiXim2CHEMB8miR9Me9K8MQqx+6CQ/Cp4OQStT7wrB3/4MGg+UE46V/81oLuTgQJU4qBg4
5RtZ15cSOiJrGnB3FjSmvkPZuVm7jUgufhwV13gC9gCpreSHaz4NtTF9s1CUvoaObam2zeEOKWLE
HjoId+KdO34tdLtbJZkV3ZWla19pAEcA1FaoAQ0ldvNArYF/OTRRRyGbIzNiUCs6CgIlO/FANtE7
QNmNw/jQIDK4tSJN3MI8Nm9Gq993alObIpVEPdFr8VYDYz4UgSHyGDFmHhFVOVBRy1LoQl2oOztH
kJ/Pg+RPdmpGpJaOTuLu/7SrZcEOrR0ro99/8ld2ukE2afEJBTnz4B/TUb2L/LEu5o+31NuQGyCR
5Wmq892yrAlM/SX1RNBonby4LhI6Epj82xDidY1Cs+Shy3zAfisoNsjWLwPDNupX1rUo4xNt/tXz
gAIQovzhZyBPKl3+m9vlOssKBv3QBySDUpxS8i6ofSv8jdQZYNx59l0mP1Gj1zzbnI+bGI/Gc6OX
1clAdnU7eTY2lSAfWEWF1/+wzCjQprz4DQ7uF+6M9quvSQT3EXm/upquHyobpfsMZ7L7tPSGQPS6
8XW0h4Nwjfy3zqYjH/3mK0CbEOgC+yHj3SoWw/Som2W6C+0mOzasy262F0drwx/EVyDpd2Od5b/0
Mf7C83R8GYQccfo0yrNvcPuMX3a1YQOrXhlHOFC5Wv10SJgXn5o2cYI6SjkosJ3ulHjG9Nh3xiN4
Opyv0GiGmlNo92foh9UPoGn7Tnb8MYjKDI24lKCtu2+7GEDqxFtrPorrQIAZXbWiTC6NEeOwb1nD
99bZuGlS/gC4BjJZysHs3HGHGsp4k5pZeYfil/KuClHghYBDjXi9U9wZ0F7zVnWBTzzlNzKhhktD
Zlr4VrySWrWPtD7dCgX6wH+1dm96ebJC2FgcLfXemwdCVAtMYXVHvdgNq0thxpdlUl7hrT/GCUg8
PxYqkTBe48eUbjWCiGBD/b4w+bDY6FaF1/4gsrdJ8XHWGR9PfbEqHUX5NhO/zS35UPOpX8toOnXA
unLDO0LCZuW4YPGocus6YxYmSGMgOJBuCeMQlWZ3QYHGCw2SyY2Ni2kN7/4dEO5Ik0XOSWs9JyA6
Crtqv1SJbTyYCJqd/2IfmvKzPTX7L07evfs3AAAFxF6B780XP0zNBxmhmmqOZJXh0L3zuyIJcmYu
uEEJk0ClagX4F/q2B/dEaN/hH6Z6HiDJtO9Rwr3tR8v4MuHBG3EWf8crDPQpXaadR+5MN6hUeyDK
QEGymomcbvUs1cyuQmAocut5Jjk4IYrAaKYFRMWNpxAdZ//MpHvqDBBFmunEnv6lA/iIHLDTQ+1F
tCmi1n4AQjzd4j/DP4ssAd8wxKv3VmfVyAvEFtTCuQ49agv0qpaZ/YB00Xas2RShJjHegKPL+JHa
qCwEYjZ9cSZdrH1TmLdKRNpumIb+6Db9eEaeHeLjrGoeGjzmUZ43lG/YRjyFGcC9q/hh4i0Yw2pW
K1UR+63T9DL422ebuPUfny2q9U+fLdE0iOyq2i8q3YplVwSdFffHuThLdYGa749U9tWZ2gPqSLpD
LbJMrBBZBYUcheu8ljUbKwFjwGx0kbbdeDLWVkhjlzi19mwrIWYWxDLEvzoZuyrBOzpyzpNS8ZKq
KbnOtl0EsXNWy50lWXnUAAm5CJfLC11Rw9MKDGWh666XgaYJvyedHq6KlsmtlUbWwWN1/OCNqqRt
BNUvkCdnlHjWr+Qx2paJ/Kb1jOofEUCPPTpKPEqsJa3/KcY/X5LTBCdKAbA0cbZCxjj2g41uRHDX
YR5qUMJ80yhYcWd1/crogQwcAAt6ch1ApO1s+kJuoQ6aU6euEYEbcNZIkr6/9sptiFDLp6b/zU3i
l78rAUWEjBXjz21R7FDKjbwefnlb04mnXaG6Iq+DFLohr1nZ6MfMdCE7rk36m+7IX2Pqe3dINMsb
2LRRsa78LcN3g44zZK7UsgUvd+Q/pux92Qpx4/1UoLId1Npg2N16wIwFyC4mBzraUrfW0/QwH3zV
KCo2kk9dxDKTQ9royEQ3qC71CLgaJc6wMozB2filr58dQrviJTG4W5Rn3L3fEeo0p6hHnCafzP6M
IhPQSxQgqj5DoDM0t1GNovKKSbGlcWo0lnxL3drcydLkqGFBk5TRcKm6pkIpf+6AQcZz5YqMSdW9
+1gu50Hddcj+Km8a4CyS4L+E0kJWI3kLrXV+4SIEmBD6UkFfQaJRZEDzI3WPS+y8+i0Y3/qVh9Ck
XJGxVSN05QEpc6gadlvstWGC+mMe5dbaqAE0lNgZOHiNnzr6oeEnFF/6zMZvji5j77G28hQKZ4ib
U4McVS4Q0v2n34NfqASvP1k+zaT+lCUGNMsDWmuZAyEhhOJVYxbM2tgyd/Mr6MH6rQ4u8GtthNZF
58+GgntRQ2a6mmJhBW46lpsEOxWGM0jonaeoCMglI9voly30e2J7s6zQJvozTicxaPo8Xq40qJId
fdXQVZQ5fQkmBRdGnOf8DVn7qbUB31VeDrOhdN6Ne/Ihk+1U/8ymJZc++VC3qgrHDpYR12DV2nAh
KNkKJIxEmbw3KaKRLerl0c+l14BwKPo123IaIXenZdV2KLTfFIH8FKTMkgQqPzHI03ug2c84O36O
Zv4R3KTJnhM9a4n2AhS0dTE18AMKKx6hFD+ml2bMS3Avce0eRWhm0PSxiRhPHq3AGFn+lFG2AUix
BPYjgXCNE8a/eNp8ryK3/9KOyNtrbqw/YMPjgXuy0/H/WGUHvLQGsOC0qOZn2cbFyxW/B6fEv0Uq
xvN8qVlcOxot9lRl1qCSSI1Q4wogs0bQ4kmcBvvERNEe6DDeALy8h1hn++hNtX9GsWAbkF3jIF+s
2ri5ZaE13fmOxP5FTYjBFYCMUeWcbNQXP3kV5HSFXj5H1dSuJBj5ztSMQivOumoWG3W54F3g5Oa2
mgAIF2V36dyoevaBgn3ovDDQzTYGrmXdumX+7Mi+ekbkFfDGmj+QY1TlV6CkvBv12rT9KctmnBeB
Xh1oVfMYv0O1ZqUOtHgQiQN188mZ1sAC2Tvq9l6N9CAC3FvqjknY4TTWemtL3RRcockB2Q0roFFk
4rVjU4HegkY9d0gufY8dKo3q0mxvCBnc0yC2rsmqdkZ9X2iaNYFtOWtRkNEee2wOEEoqsvCC71Z4
oStN1F/Aly32plE508pswgEB+BFM8EaBg2EBZWZ1RU0EVYBjmKBZun/zW6bRDHKhaUv3/32p5ZZ/
LPXHJ1ju8YcfDbBO8MNgPIYxRJY1qIRUK7pcGhB/OOvKquUKQgn5aRlgCSjpm6r4Zwr1l2FPrbh0
6erPG+Q9MpIGA8vh/75M3Hx8MLoLfZLZuNyVjG7b2NXKtY37iSc4u6kPsUyh7uxClzSlrtNXKG82
B81Kqrse0pAOUkHnUjF2UlOPDlAgWlgHo2m92wRdpdlWg6jRZVS/AGCjebdteYZaiY+5NKNKgZaT
zLws9klH7faU40lEd10GRtDrCFdk19KLsTPn8eBusjrxg/mOHwsjSoXCbXB4C7p3zkuckhsjXc9L
0eSYv+VMxLd5qZwb9SZOtGZ28TX/aoGEaAeGCX50uc6P8xXLh/erv9jIRXo2y/HDxjxqyo+rxeaq
ZZZVaWCxNWAJDVIbv3jQu/kP9cDATRWDSZ26oZP5D9yEhLbIzFusPBrIq+3j3hkCGmxsz3+oEG8p
GqFf5kmCQykQRTyIfAEiWvKuvHmWdQVNSvOznpyr5ur1T5uza8xwUcLihWl3ZkkObiZfDw+slc8E
SCcYeqSw6IgEzPbFRB5kL5rphirzlT7iQJA76R0I9Oz7NEnZFQ+kDfWo0SawOedW/3MYowyZvh6I
vNpvusBzQ7AYsCI6tbmtzvON+9Z/XGWp8W6jqyG33bc4HvOVXhXsbR6NdrrhP2acZ/eO42T34L12
z10/ncgEcYjsvgcQ/xbiWQbVPBkF5DYM9zHImO7Ii5q+7faZVYkL9WSSZvdtWb1WrASThlqZTLID
Z4WrmdFhsQ2V1QZeqmc7cqGBnBcouqhQxEM2WjNuICca9Xa2Xu4aMW7tMgkG6mW9yMrNAzMk8FqG
hw+cVpN3st3+nqbRnwRcRAOl0vrT6kYDGt50/gjLn5DhRCnA/nVdTGXY3kmfxeflk3EWJisDNImo
ScU/GPl2bhuuNM1ln/6qxgwBIzVBV0Uu1PgTOEA6ozPmv4oWZYMP0b2i4MFyW70vvb3WALe+/KVD
O2hH3RNfln84BEjB+8/zw/LpZOn4typ6o7Xm/0Nf1irqOt7m7lTbRzBsCFVMIw7MhEiCVhXyW9r1
T2ZeZE8pJBuPTNeB0FV26NlZWtVfJ+zDAf70um0PKqODV9T2MwfRHTnprmkEvau3l8RytLXmVMWK
Q4DvcZDGi+jH8iJUz639aQusCJiTG994bF3Z3nkgveq9zHgk02CA2isqouRENjlE9b5IKj2YJzhm
9CiNbci5ASZOQPSwrx7SAy0OTtzsiKiIsaIuTfDxZdFcQ96TaZgQSszl0O5ocVSbFOfUKn/RIH1c
LTFOSOFGt/nuvSWANkvcDS3msUxcdbu+kj81fpp+qzJmnKknsT3chcwcQCeCP2jSZHQPpMqaBslU
QSJzZbehPFI3m2przxIE68iFPoJAZZw+PZJBY9B48ZtJ39MHAK2Hfoy4xFESZyqRvOqJNdxPNuNQ
3RY/Q+H7XyDtPm6gCDjuI4luzLU1SLeA0Ux9/1y3BRT4UEH9BTyFNihxi/5UDwmga+b9bB6gwMeb
BnwhiNEE7yduUKjtZ5zegs3PkPo4DWW9+gTUs9IOYuKG9aDhY9dR+Er560gvv/OOV081kmx73kHi
B1Fa/0k5UGobe8DvdvdVQ5Dze+oAAJkJ+3dm5bc+H803nvYj9EDN8t61kmHnNaY8ho2bIU6R6WAN
tOVTNkIZt4RA5w81HRql9u8E01mBYDC+ouE2tHJ8NXIdJQmqjjzxNDBbGBmKz/JYvkCjAlzOsC9u
QlWf5z5DGhEBtdnNRe09uaE64n21UbktqyXpj5CIDiB5PILmG+Ud2qoYfxYsBrrUN18hO9wAlGgU
+0722Usz2GdWG/F31PPkQQ149JUzU79UxojUmjUm3z9mihxiFDSzciPAti1LX2tpigRRVOYvdFVG
bjZfib/Y/uYX6YaO52adf8qzaa41nsAMtv+U1ZtzbM74qDmTe6D02jzKkCXbOFqDMpOPHB050yp5
0+3JLtN8VU5I7F7roa53LugHXs2invms3NwzNpnltQegkCDOm1cznxX20rCnPQi0TV97Uf4e4mSo
UgNMwRkr8CibtTA3CjsfxK4PHuwmzv5LXwQpX4UJD09+BtkRQGWy6lpMDhIuhljTAPKE1TWBhqC1
Tie5BoYqPC1u4ejE2zHKWSBtVHMKADVOvBiGp1iY5QYsZXI7dycQsdlui49ksuGJC2MCgWv+P4R9
WXPbuLbuX9m1nw/rgCRIgrfuuQ+aZ0uyHcd5YTlJh+AEzuOvvx+W3FtO0qe7q4tFjFRoiQTW+oYD
NdKh9yAYBlLXhUo025CY77Nxs3+fLbSNcNW1qkHES1jJjDSzYD906IVZnahUs7TexH5WzalIBwR5
IcwZ1ide+gBs6h41BMTmXFuJUN1fzHHroQf8PMdfXcUu4f1adNCelCMvHo3E3JM2QwB30k0CrtVy
0D8KePRFOhbdP5Qw7X7k/bRnMH9d4uHo7WUdynkjJn6ok9z+xCCXfpOta1W+gwplsQiBmvtM3YK0
5AeThWth5R1I9e5X+sXUNYwrSsQsLg1jzb4JO7FgYRJ9bbNjXtr+ly6B7OrUTNGOZal61AOpvUpy
eOhYgAvZUeJukxTzuLXlfg8R8JGy6b8iW9rPO+7LcyJME2auE1RG7XyCiXLy3teBI0sLO0a1MJE8
7aDQC+0PzhYDndnYqvaqFQgX4OzWqs9s+eY0A1zcBWhC+gBRzDZc1wD0rp2GIynb4knUYBkBfX9v
Wvt4zlxKD6l1rZd2+2PIZlzULoKu9LdMZRdf4CynPbjOjs+cLym0dmGm2H+xpoHN2yTu4aUX9pvG
7YwNQ6bzoQclfI683PRaDsOBNLR9BfXOKO+/sDKFHST4F0YfZ08K1HtQt3EWVgVsQ/FIfjLi9r3u
3kpnirF62asKykAcD0pQNLIdfeTATdODW1Zvt0+s/yluAbEv6pHJdgPHgvjZz4pDnhv+UwzBpx2e
KPpX2I9fdH3K8LawpOQ714NUys/1ExIZs9ysyw0ef8MRC/7hODluD39onq8Tq4hmJRvicUYtnoym
WVM6cp33I3zNDPggCF8HtXTxXucl6bgBtq26dPpQQ1gf2QvUUZEa7nV57dWrMrC6OaHcCO+GPfDF
426wJXzbvd7w4mnNgB2epSTTene28u3qgtxavVQtnh6hYVoPKnGMZaTPQnd8P6O6v2oFsBTyOcBK
rmN8e3YCqYNVPXnFc1Wp7zaijN+jsl4hENd/MbMgWQA/NZ5aIRDZM/N6pVLPnVtqMmaByMyDIEUE
ChRT2UFEDuuccEdVdPB0FJnOkKaAl2sxwYgW4NVV7LVgK2vCHYG4qA4CAPC/sd0jAjn5ydePX9Va
r9bUsE3MHTySC2NItpwZeEuUCTzQuzrkMNMx4+8BfhXCcp23wpfxwnSc7OQnTOzllNfLoVUtuN7g
i8PN8zuvsx9j3jVPQkbNOgjybBtmDpzS9GTUY7LhuB7VzhtC+/Ei8Ca18JgYN5AQJIw6HXylymXg
OdaSij3Ie1f3vQO3nbWbZYCLj83jpAJQ+5Mo2yKnAYIhHB4ucAZ5ryu9oxHEWyXd5V95VgQ2XrW6
cdKpeE9JtgBksTceEV3DXeijsFgQ9z9B6mqDXK+FVxhcniCkWF0kgjG3OipSA9DtzcaeGx4EEDre
Wc+ggXc7bhVam1ogfFjBGuJedCGgiPtqH2M7BEJauP480QrjsGr95NZV+Og5TXroxiSYk6K3+2d9
m9vpIbe1PRMi8Eto+aYwJSxm+NmaX6G30QLzb6Vnr3VHaL3gD5E6UffIRAXBIf2oHeV7305C0di2
WnmVJsSr2wCJLOwNpy+cwZlnaMcX2MW81xMQAxqZt3rqP6k4WIbGBI5B0yQb3kdyhSQH8npiwnMR
uXKo24AUkqTpxkyy5jP1kE3E1zHM+WZYbGXzm/R8Y7Bh/ZdlEp5HvgwsGUf4G8uFNJx0a7if0S1t
q49FakXEv9/S/S+j/rfWX8beO3d6qlIY7XoKp10/IukKK/RyPyACsFKVaT8qQMJgc6ym73nwUAx9
8Ic9lT9sR4jnNjWxswyH4AAUeHUb02aFsVQjmEr0e2Mjr9axIXPEnvQaqNULnl4fUn+y54y93TnT
d151ATGJbVbC3IeDed27WQ2D4rF9Z2Lf+8GTAWvzLnvmrGb4nvYVtGkye5U6ABdHSVkcQYJXS8Ce
yk+VZ34jaqPhfsNjK/l+H8OiSS6MwHltXfwxibUGhHG5uhf9eihXsEeWq9QLw4MzgnrlDC+Efs/z
DtZ0MhhPgov+YLXYyERlYL7Vya2DPTyywZwhW1ACIYKfRI4VJsLCvDiQDU2mi44uUqvdgdtJrdgr
Ws/U+ldjE1cic5EpCKga6oRlAtaVMKC1ykHsy5Zhqanr+8qFYMDYvJatyO0fbeKJK/xoF1C4DbOL
DDWBoY0OUOp2+DcFDvECshr8wSjg+jcaXvIcpnm1hJPUdATlK925ReKupyK3z3ZcOPPOceVrZ6lr
lub8B4j9wDf67XdZ/jncky3gG11iQcgf7wroI/gIxfjZwWm6AOiB4RP9/Kne4spde0V1cx/yRys7
g9u9VwrGSHdDoqyQzdppJcRwJxgS3RvMgsPwwzhDwQZKVAVQ+wiuzEon6vdUbMb8vUjUQ7wdPraO
PxepNWagh/2vY/MJGJ1SZQtI2x6c2lNbXy+wgEaEI5soM3mkMh10lyCf1DZOvOhgYvFJegZx2/8R
OLk8u/3Ar2xKTiSGYKveXgM2Gq+o15hNf4ClF56xtr31omprtNFrSNFLr1z/Mxf0K269VF24q1bU
9hIRSgCEh4q9RDa04fC7Di5K1tDjxsP/CI4MclBBJxF06e3jBKg4zBFr+9rkdTPPTTV8jn37rfO9
5A+rbDBc56GctMRWiSXfXR9Gq0PoMBiyhfhNhzW0UfoRaZLOjI6BabylRsBvC8ouMbNDHss3WqbR
BkGA5ToTdpfsaLHmc3wHQYYvlqTmRbpe7RCkR6PCq0Irf1F9M7Sgduh63ov5vSvVw6YzxYvBL2cQ
7J3WIM1kLx7sxZUp5NcsAA3agxbbKU5lfxIgUANq0MivMawBHAbtDcuLgvXPIxMzms4qs18UVjZH
SDCpI1a96ogdSLxxBuOTsKNob8fRKrSy8jFN4+7sJh4ALT2cQQfEXOZVwNiGWo3OaQ5hKL7cWtno
fq9B/thjcYRdi8sNWF4iQkZ96QDhupXTK+OBSlHpu4t//+u//9///Tb8n/CP/AwYaZirf6k2O+eR
aur/+bfL/v2v4la9/f4//+a+sIXjcGhYOD7UR1xXoP3b2xVJcPQ2/0s20BuDG5H1yOu8fmysBQwI
su+xCkJw08ISoVufb2xfqyqASX9tkhE03Lb1viN1jvS5+tYZi9s+NuxlsgdjZZ3QCqt3nG4DqJmT
ntxJZmtBunKwS+UzOZbR+uYymETNT2XwiE8SQJj7MiNOnHiBbEwGgxAoE9EhTIKPddS5zNIFw3d8
B3tioGf1wVHZcLT1YYibapXjoQdFpj9b06r9DDH9bON0DCt2J3Mr4JFEd+tCY6kzTQA3BTb7+1vP
rd9vvetyF98sx0EO2uU/33rI4+VGX3vuY9NH4wZJ4BCoKXNaZtwoX6sESRO9nOgn8KBLwasz9XDB
eQJVmwEm9te9KhUYu0yKD/P0TMts2EMLs2Jj5zi1fE2jylrEdtIfPVhi7ssCOhkjclOfJog+4/a6
33VX6E8D4627sgBOI2E6HuhnZlbjQytje8e5hWcuKA3eP3wvffvXm8MZor64OxzQENdxnZ9vTi+S
UgA6rx5vi3S3cMDLz/knZCjyCxxluwuo+s/0OIxqZazokUdF3QtwLXUZC3gVW9J/Qwy4XbpOpqCa
hgeTVDXMGhyn+Wy11dHTa0S8FK8qZvmLYxSwDCp6dB1zvq+9szTy6gyg/QoJe+cx12r6JbRtIXeQ
BHuqg2RYsm4K6D9SKw2oomHlaF1+RM3gWltFHLw9O5sjOBVvJ09BtT9QoDwOATQz7D6p5nUAFqFs
HuFd7zz+0peb59q1tgLOHb8s7clhzmodf6cbyX5u6kKwk3oEPbD8ZQeTR39UvZ89NfqASGFROTEE
wFDIIrebdaAe7jK/UE9Wa1Yrw5zyJbXS6L5Pb6NziPc+3OKNvLDY0uJN8kFcvms8/VQ2mxU1lBaT
//CN4P5P3wiHMWHifweO2R5oyJ6tf04fnlR4slgjpGTCRwevKNjHseHUm5BXJp5hVH4y/dp6o0UY
N7rhEDrBcDKkjyWaUcEKMk6O5Cp7c4kl89ibPSydVn5RFLNGu71FAAHCe6eMYS6TlHsaRA1U/F/r
bpOFLAnWdS2AshltkW68fjL3jAtzT2d8SOxypqIRaCskitiGi3h7b/6tz62CV+36H549Pz/29c2E
AJTLmSt8C0J0vvvzzUxkxcw0Y8HVG+oRqdjMn5ngL5ytyPAB+s7MZZf66jVnzpLWutSjqiRYej3v
oXAL4VmkEQsB7nFXbGrkGfRzttJP1w8HkIyOXQsvN3Sganh8IOhkSoTTwknNq8SEvKvFsovpJ9GM
gi3UwDLjvQHZmQhRAsi6G7xV87gooGUT+OnFBc7l7++K7/32FbO5xxzPtCC5y7j9y13BioqHqknd
K4Nd7tHWhhmQNkkAYdMut6SJGrpxvBiKS+RO6eKD9HIOQwOSS6Y66OeBGCsgJU/SyoE3Agc3uM2i
rmIDWtxZPScoYO5AngNWyOHe0YjBOFx7beG93HvVLtBpHoN1Y69DQ0UQQxQjMsINFVtd1wswlORo
/1ZH/Qodarp11v2obqwFltrceK20vPfMCyf+iMcwfEWsMIZSl1tuqSUq4bEVVLDhotYPvX1e1zDI
5f5Btpb+Coxf8HUqVrFVTxvlAKii61k+uHhGIKgI1RTs+CHYLwDGd8Ssq/3h0dIEkgJEZKRusVPS
Jd3Wj3BQShuE5WARJkMFeefeDLYw9y5ObRNBZn5qgr3IvM+papsrVeV4dS1S5DBWVKQGMwWFiplv
f/8dsZzffjo+/DZ8E+YCvsOxC9ftH55Do8/wuhvt8iqlqaPO6iWuq+ir6gE6DAaXnZH5iQDPAwAY
+nryawFFDOT3g9cCaaUVfFOhkuG50dPPI/2qY9jAjAc/MyJwXKHF4vZxhZgU5GqpKKJpKYt2euyk
B1WRUK0i7YhX5EZ+hEwsoKa6iB1GsxGeVrnRxayC+GgpnGFDRRCN3qekIqyQlxGgZkth41tOjKAo
sOplNLnNB+o12OJYGVXVjTiEQNW0TTmobjfqtZNBSAJOYOaNeg23ufwhsJ0P1OsiHOpl22ft7RJ0
nRHEHOC+rcR7tSyvvbiWHz4kHfivA0g8r3ZrwSmcsewAhIL3ZIblNpCF+QpVkWaFZ2qwpm5xDP3z
ArmuvhHAO3XYQVC9y5u3+7R2OCECrIfTtEWbhwjFF4e65RNwo7BuHMtOPkFznQOfg2hd5dXbsUZG
ALQCbw71i+g7lk9qlk1l8Jx0k7UIjCF9UMCGbtq8s7Y0k9MgA3ifqWdZePWLAeRk+GR1wTC3YBqH
4DS4yUIfqN6pmnFZO3Y7N93pvY4aqN+AUTZj9m0OEa1hYlU/iBARFMXb7AsE4HfkDNnEzd4ZJv8V
IEZ3HnujBH8C9qleU5mbIULA3rRsG59AZF9EVO/qQD2DzJA8MDwOLyM2RvC8gMG1k3dPyHOFsLML
86c8m2rYBBTdmopumbbbugNwnIowYbbPdc1WcWvnF0TYzUXOUu9qlXn6wEpvbY6Dd6WqIQqaRWAF
08rWdRYvazh33LoHfapOVqG2FKyFaRDUDVN3SwEjSRkyXdcMHrDRHQMhHIslAem2V0OZl6hyENTL
660dVOWPzkre7HgS4LzWwRzbdH4uTbte87Q2gAeaINcAFueqiNr8+lfzpMl2yIpyjYBFtyw7WOKp
qLgWmo0CGCRckjURRRk5TBvrVOEnhTo6ODAOoL7uhKeUiErk5Ifxs8jzxTTm43OcgKAhStdErgU7
dqxuOQgaOV6kWtzQSYsFiEXDrq+aChm4vuuTYx3n5bw2mX+BPqlc26KI4DiTj4fEQnQekETv0bWQ
KHBzKb6CU7VMs5D/CFt/3zXIyNBwwAH8Cw9ltAagaVr9/ZPQ/vVtiVUDZzbDi8E1TRPPlJ8fhAhD
lY01GB0M402EWPsA6SWiDEBu6uzL1txAKgwREarr4B0lm+5patwShjdQyXe9wrzEncJ6oC+zbzm+
lQCX8Zd7D2D4QySqg2jjaYkV0llpIbKK/U/nL0lUpdUGtnQGC0cY487Dus5u6wgb6ON5y8fk1MrG
OlMDQwbk/Pe3wfx1Xapvg8OwbtD/uS7tsD+8D7xhAM5bsPb0jmn3fM0kxU+ewfkYIl4IA9jWBL3M
+48+De0FH+zy14cBjShSgPzp1y8L6NkhUxbP//4jc/OXdY5nClMI/OUEHh78t50nmKYmjAaj+HRb
0E+BV0EJPYy+ICac6qA81HaSdekHbP1nNb3jKxNQqt+rQ+g23qqZ3UZfYLVx713HjbdwolJBo2lJ
Yc7M86Nny4GWS54uR1lDOBgpj4VKTHk1wvL9DEYIfNG3oHmo0OSLUZ/d+ylY5P3Ddpz2D/dIiIN3
OrbBHBsL2/U5Q/nnr3M/TkNUTU6yGQNQvZy5DVOWboLVtoeFJgJI3rWfehjqasJJ3yZngN6qT/ce
gcEn5IesYdaHAVwbLVAZomGAlZOEwHSKdw5YoLl8dFhW7nrdSkU6hEgEj+4QHiRn8Kr6z3jVOwl4
wqb5lfX7v/8OWDq68PM/Fz9e4UElhFueB07Wz/9cUC2yEZmscHPjcNnF/BaRQWzfP1qhQuISGiqV
PiRTWEMHHPXdqMBpg0D1LHGh4hi2HYT5mIewdWjZ6xFazhL7BVB3P5Tv7cQJE9U/fJvxR7J1NODD
P8ZhFv4lvm9biPBwIX6NYjG4+uZeJOt12iZ818IufA6kEBBsvRN+jjIfEngAnguvAlOSD9GM6oEA
8lbQYkQCOlLys8/yFGZHjnsykXN4zpAXpW4qd9Q+lAi7UDF3IEtdxz2DqGOE1fLQFDtkzL4CbBX/
yIoTFo14I6nQRkYqEK9aaniOyGB75UHarDJWlocm7bwdksj9uqn4dAY3O1zgUW696Hm6Joh+TNP7
PJYBpUcXycSiOJmhxAsECpLdCUD7owiTfGfh123q8FALBaqwPU7GcwXdjRP1omoqjm05bcB+fqN6
qqJGOoxdGSxMLPvntytQZa2nrM2hm7VKhWuq+3Ax4TXrdozr/Ye6rFPZoWHlwulL+E3SELqUA/LX
2kqr7GMd9TGcKtceaB0CFr9/alhRY08omL/GSqvchgwqiCmYY3BxNMHPFKlagO1nOYe4sBCuT8wA
Mnmt0e2pnIs8nDehGWF1Oy7ToHbhqjYl4xwCynijuE326LXSO048eHC5RElXtWlgzuqGOfAKcTLk
b0K+N3j2496jd9gPiGB7eLTzBOtFjEQizts2HmyWaQ5fTwThdIgWtM6RevC0TDaIjSMArRupzk74
EqEreb5dKfPHVTaO0+I2R4QVbzzFD161juoESnF6nFULtTR901veZsiD8mLD3/I+qWdO0QJEz2JN
s/KpCE5RGu6Ew5x8DjogHCmKYNyk7HadJgz4AdYtL9Sd5hmQ1p81ENLcUTGQgmvWDnCd+iPQoQyh
p5G61oFGhSI0NlWBvwl9KqqzLdARkOs+Uf+IRxDnCEy5oHszDsEXO6+jg4A2HJ4x3cqSnF8h9Miv
9gQpLPhJ+MvGdaSaD0Yyg2NLdqEuwBjYoLDBjTSyrHxpxbxZ+x3UhOv0Le3TdDVMPNpywyo+pVOA
BYiXvgEBWS/cJrf2cB0drkbXfTXLIHkDLgpLCdWYJxH6yQNWp+6MGpQ7/OhKz7hEQZ4cprpJF3QB
RMb3QsMZ8248QaoPMvYD/hR0kTR4ygvfhvrqkK7TovfXNTeKz7Deno+sClZWWoNa6iONYzT7Pi6R
e2gRDJzj6RJvzcRj4FjjliHyyGbFELFyHuAhFpihulCr6UbdwsXOf01FafjAM8F49TZVhe9wiRjN
Sfgte4QhRrQKLATyqFiqij2A0ri59W0G8LNhFZCvgtr+RrN5hWesYbLrzLELNx8tY+DXzN5T261G
gQmRAfF2+6jCaNQOexZYrehPbqfYX0FEBLShGi9NxGPfP7OOicZI1q3pc7Q54webq/fP3LviAXBi
dfvM+uuwgrZBvqSrpg4Q7JPnIZOuL6AP9LkRb+5vn+vvPjMNGmrjt88cJhUE+5F3e2jUsOqNxFm3
lb8tkJsDB60tAOwwOiwt6HRM2wqwVeREishzNj61CCMHW1GlsHW79WxA6ogdEcK1TeNC9Bw9ENWr
IBIviS1hJE11DPKi8kCnt9qis9gMULtAGclCRngB2MljXJfgc1RQecMSJH0E7zJ9LDM4Uvb+hToA
NGAvGahUSyoWLLGuGEwdaQgcwMSil71aUV0tkCxuozmsUMdt3qXz92GYt5YNcDltCd1tq0sfWeg0
D6Ppru89snJs8c9s8w3N1U6Nf8QdUd28LIo99aOhVTjAjo0N9Zbq1MD6w8jj16mc2q2wy3SByG68
5s3g7FiismM4VFipD4tAFVuR5LC3YiqbpbIY/5DTKlVe/WNMp2/YQVufRI7kQlwFCphwCN9NNcfG
0mrCyxBAR0Z1VvbFMgVyxRgEwCx2Oo31Fjs2hPibKbvSlYcxd3ZxPLhbSAOuC+FCXsiavH0Tyz/s
3iqRJjUgbukK5xjhrbHiRWiCTQfL7DEp/TkLgHkw6mXJIcyRAmXxJkJ2goS2Tn8iaiMG3OQYQAEZ
Wfl3ow2/lXB2/ewOLJnzfgwea+hTLmDDwED7mN6vDRZ/sfvlulEbigv4EKDNSdl/AkoYBGcTiIKf
rgeLbvD58rpY+WMBBXOon68qaIAsghQWOqozseAeO/MNxLxZ0Fn1q1+Dai+hGrdhiGV88rm7KzM9
a+WbczHB6MgeOvNBRQlyOTQSschAluNj4JvFzoOZ9JIGZGo9WbH4AmpJCoOcvt4Cpi+eJt89U/vk
xojpmmV/kgXC82A3wu9cXynzQwh9ce8JP7tmOzCZrEqrCr4E1eo20Bbd0mqnfGcyRLhg8vf59kGA
mp0ZCjcuwYbgaCF/M8/1hAAu7fKoVZ8mIceNBSr4Kmva9jUpxhl1MGzw8+Ddl+0hvlRefQHzKbpU
7YC8XWPVcA6BgTi4UMBcUIPh1CsfT82XVth8LSBVupbJYLzkHH95fU1I3JWLSYoUKVwgfuCRXN5u
Vw5j9RnwLuHVNeBQE2gTYRpRxUD8IJD02kxuuB6motrAhWT8NOXwWdE3OsmgqwABzOzoToYPCF5s
zSa8kp6RrHouRzh4RMATbPIwgW3YLfGN7LcD7QTEs1ykLrUQDDWYofdoDDDn1G/Tyoida6EPIsXa
rrRjY0mvz8jv0CC+SXeoby/UIoumdQ7dnzkNol4d0LsjlpNHKrlD68N1o8drOM+tNZa55g4MqpkH
VMxzyg3jkoTF3gy68GXwctwckD1vsciqMgFzYtmwpFY3C9OFgdTdloKPQJL+SAvBTlTSM1pAUTwr
PSPk6SCsjvilU+K6f5LFUwm/SZBCDsCeikPrdFidduVgbXqvfbB0A7huIJF9aDaGYoOHvrudihge
dsBliUPgWH+ejtKFy840fA/NLz0PIfbddhmCYL6dzKUnm7nAO3Jd2ownc9gxrq1O2KcafJPrVDF5
tDP28N5ZGUj4DW22uJUtxAvB0CwbON3oyWoFH1IWX9LIT69IjSPgL/0/WjdFm9WKbGk1Nb5mdKGa
59/aojGXQKKzJfDONpS43PglDQ13mRl+DmMbFMsekuyBTIoDFQfb2gCDhlVUHjiPaiqW+aiSl1BW
yGRoUy8spJMXuCWIdcWC99Y4HZIFFJvGLbV2zHvjuaweaKgRLiebgbGQlsUZwZdnuk6meLmjD5Xp
+UEZ/+sPRa0Zoo/0oQwofGKxkJTrYJzYgVCeN7ynLiokwGcBdjI3sQDqcpMR+IAMDY0AAXbdySMx
gftEt040Z6Q7OVk2LcomXGJLPwcsKX4EDmR6toF2Txqwg6nE+hxLNKixU0mY9taeWHIrpcV4sMO8
P1Nb0PgP0OsSD1SyQvZYQlryVgKq8qUdPPNEbSrMvprSiW6q4QwO88iN8P54uwSr0hl+G8GBtMEh
sFrNlD8CEKI/XNDm0CwwU7GnVoX3/MzMOPI01Ar/d/ymUiBt25A9u56fzjN2bNwq2SI1lj9Nrhev
E4OZCyqGKWuOogo+e8yN8C2GT2k4Qm2MGlmDS+V27e9UbeRPQ9LlKxUjRE+tfWBnh3rEE+02toFO
ikifqGumIFWOQD0W7vqisu27JRwfUmTfMZEPBYYd0P9p1den1Ia1QJpk5gL59frklPD5BSgHp7EE
xmKEY8PqVllKH01lbZ7jrONbhB5GWMLpORiAIJmdfa56uR0mYNQhjqgeTb/PTmUkT8wwjRxg0Qkb
NtOGnZBudaK62QcjEGdBVuaPVAejqy9OZgGIpasiv4dpvN4IjTTBaIK1YOU1nr4YP5iATgUS5o5U
pBFWsZJJx65UY0qs9UYnTVbUJsekPyMMcutOPfoBhtdtgUgSFQXCnhDu766TN3yBVE5zoOrGAKwR
X9BuR8WwLjmYRqALUJEOfWU92U2aHulK/gR6RYS3FyhL+KB0YM4C3hsLfFHSc88HtrRZ2y3xpClX
qsm9BQ3sctO49n/c/rV16U+LEWRzwPIwyxTb1kOSxmtLjuqRujsKiVmLTdb7xxchxx7IefET+E3N
wRcFHz+cw9kJyt6ebZ8TTyOzDbG7V9FZMngrIPmGI5VuVTDcQNpwGNYg1L4Ph86/Dej42M2hdLCV
xeAtUw6ewwgU7LmLRXY7BLXQhgvBzm9zyMxkNeTuhkG997P9tl+1Hoz9fFlEiz4JzSPy2c0RSMBs
kQyp/BZsKcx8b2e8+9t2Go9Xc4bNX5qvkOXyFiVSRPu2ATef3NHvRRLRuRdBHYL8jO4MmiI6Y/n9
fG+lsTVgmYvKZ8NWIIP1UNvmD0oJu0JCoq2q3DWlhLFqO44wIrg2WIVSryD2nsceesVh1vurm4eS
ZT53bdRcfO6Xl9ROPxESpohDsfKKwl+1eHUiJTsbXdAqQTLO13edrdSosoPEtiVJIlkABfRnF9LY
SgZZLiCFMyzHPk/GmeerM3QP4y0BpG51BJNyh6Ze3Mzd4PkNgEgxQAHdZQI3DULKcuKA7CoQZ6D7
Zz9TKyzGYHAMX4c06cPVECJOVxg91DRNK2dHmfhLE9mxs60PI9QvzmFWfB2tKtlRiepFa70PpTo6
MNcYFiM2bQ+ODa3jCOLU+9GruycnaetlU8p61esiN0xv68ZhNKfWnMf+Q1nxHTVSVdF1C99m5oVK
8MuBPO+Y5Xt4sH+cjZmrKKzcC5yym6uRHFtL9RdT25/3GVLoftCwGbVRnRsasLGKegSEdH+q85Nj
U7XWoYuz032gOw5sRsVfBtrKQVocg8AH6xGmmN6vRAPiTAWb3BIiPSmsEyC6YCKEFXobw1DWXgW9
+9sZVvgr0wuA/moQPUIkDVEKzUIAPKAvO+dApXYwnD2MMd6oRAdA/sd5DKfztZ31EOruRHjtEE/V
g2maIGoM/euOFl2dQHVbz9hIxzn0vSGvrgRIKlXwgJw+WfRPiiFrveDSFZBAxe2jQ1xV+9S2jSOV
xh482qE3P1Gp8vruUOViWqfInB2iUMJRUh+S/5w5kd+um6R8pR6pWb73oOKYpnOHFzFsCXkDCVqQ
gCZY1s58qGWf+jL1H5huyHRDzgFmhSAsaPp57z+AbPw+AmzXH1Nhga7jpNtOQxRsc+IXDvXLyaqv
mYYpeHi0b+oCYRTqQHW9FgMygIW9Dapzg188f6W8o+sMczexIoClFT/RofcH2LDBQ3fVwVAJG3o0
SKGBzqNu4eAvDjZCatSPWgEufOrgyrYhZS3lu7BEccWehLV8Exr7M2qgsm41gvAbMJ/g30t4CSm/
tx7vZ6ExykWh64wQrTzxP7be+w25c4DZzVfZ9+UrgrNIh+DPf0Le1bqWyEZSfQUPeoTN6mLDhqh8
ldgmZUPhfupaLHggwYktt66/D1dwqdlXgGafGwuKNRN8nF6wkYAAuj6rdB2dUR21Ur++q+SvrcLv
38fmVVDN/V5aa2OyQZJrJESSoMS/AwBlSVX3ejrL3SY8toLXa99JpieeBkcDJh3f9Qkgkz2dwBT+
VuNVcPK9WZEH+Eu0cSt3RmWe0wB7iIj+cnRa+xPMesTYI0CCv6mrD9RgT5bc+X+OEPiXnm5UIA/G
LcB42NPCyodm3YvSfMKf0lj3aagWVExrII0dhG1mVKyHBNs0rBTCKrLauW1Yq76PY2CHMNQHwnFW
4pe3NxrbfKKJq7hEYFUXpYuJfYVYe4AIL3SCR3GGwNiykNZw8jU5KBlgEcqccNGB9YRUdtBw+wWK
YZA0TLJibvopfzFchWitoUrw3Er7pSrq19Gx03OI+OfTXwwyzJEtVG65RwVbbcOIE6yVFmEI1CV+
MYuITvppgTeWu3Ft11llhqXWIzDeiI/j5UtFu+bYWemXLxUb+KnOp0yWl3FM+c5KfWMOGajxM4No
0rxrneyAkEv3Akya4vBMoF6y4AboZv7w2RcQ7YXgU3awO+P/U3ZevZEbXZj+RQSYwy07d0vdyiPN
DTHjGbOYQzH/+n1Y8mcZhrHYvSFYgezICue8QfVSF/9XL0uDC1IariAakg3fbO1e3aHu+r9eVhX/
9bL0kvlY7RttNLbkD4vr1yG10IOr9fuvmsJgHg/BZG3a1qnvVAPuIuUV8nt/pyPs+14WPMvMM6+4
hLnHYm6cfUbm831o5TZfMUuph4lBXHf+XYoS7G0asDz/BDNxZdSm2WvedH9daUTF55WqQ/73lY1Z
WJ9XKrQTFpOPc9UdE7wqfsjyMCFY9WeLE2XY1IP76qDSsauGMblvGy27tNpk7gPHrZ6JtJDb8gb7
j37pQ3VVVs0fvViSbx3B+C2oMnEVNqlVwyF+Bwk2e0plJDZxkTc/k9FH5YHMWRYxo2q1fF+SoEGz
RYobcpHDyW+rDxb9xbaZbGJRGC+h9zT731lwgqntkz9Xo5MM1ttHWRjeJqqc5MHoIvPo+5l7rCyD
JBH4e2x6x+nDditsbJhbDS366JkQesMJrlFjVC8DFIJNjUfI0Qiq6kUnVQXdM1g2tS3ql3Ee9VuH
WyLPXfWiejiTf4yXOX9QVW4byE3q++Kk+i/x4Byawsi3qpUgfndFHu1RvZSq8sW0xWqnf1SlTlgB
fCN8TNS9k6TV9i6eykjD8mbc2KoAwdbfVd+pKtprkTgwvhPNwkwnKV4IXV2HvKy+WwkYaRtJn3Pr
+2BrF0gd0qi+z9GMmmdv86fAy+O91n+q7poBNmnyWdirIroMXtWNH5XVN0ec9eReVeNjuu3stIBL
UZinyhTNTt100JxzxcP44pYdlDzLPoEhy56yysa3xwbcLb0Bf6pqiJgKG+ZqoslPdQfKSMwDJK9y
zDZu3PZHVLw0EqRr+f/x4s9bra/2nzcwYlxA065CfWVVbOhg9qNn8ZoaiJH1Ru2Eqr40pmVbx6P1
2a0tp3906/z8n91cFksnnXXy/ZwoS3CSiL+SrAtC6Rn4JXSL/U3HebdED/pN1wNxc91GhMs6iLI+
GA4B3IydKrqNQx6eQMGdKkbW6xC73ZuwWvs6FXFGGpObDa4DmbhH4jAdQpec/x+w2be6WRKcANh0
SY0g+G5buMlhnag/IdYy7Kes0y5R0PQXyN3+3kpq7TGdEXwTcLy/O0N/NdX1S4YM1Ji0v+oSi4rJ
60YUWvEerqOgvHr13J+QsZ6PaSS7WzFrqApjRfJGguh3kQ7iz1g/OqbF+2gM89XP/Qk3Gp49bSWZ
pWljHGAG9OdOLLi1DqWzS9D+fNHXgYLd+/RTcyVa1sTE8IscjpmlR8dZa+NtJ03rtUw6/1g3BCFU
cQZSdsy0LP0sYnJqHc1AZp/FMeYpLbA+2+pVar/m+kS23CpL5leKnZNOFN3qs7NHuvrYYKT42eq2
cXf0iAh9Xisqj3VeLrAaXK+tXbIncjawf1zfFfSeAts4bfhsLRyIpL2vo0K5tgZBnRxjQ5s/W/Mg
0g7xYOifrUueRgdS7JAx1ju3HokQLMGtz1bHwOnZMREcV7cSiW4d9A4dVVVkbjMOSy+RLVivLadx
OZhOhGnK+rrGYE4H7Nugas3yJP26O0Zz+Yr30DSFsCzlvTrw8/51llo3Ty7T3b97qG4CymtIIi8/
qKKsMRkuhYNp0mofWdimfx8sHTijOrox+Voe4ihusm9ixE9VpeqnDnGV/vQSkKWqpBpdDf3Jvhj3
6Xr9V9c0JxaVp+TCvurUWWfqL2aJpenXvSXOrBdfOGeZRMx4qluUwrlt0MrZqhsbBYNPmMAeL2BZ
X75eLKqwH2m06iFjQ/6P14fCIRE5KtOd6vv1Yp6ZnRxf1ndf9X2sFWe0q9/UK3/dOylNf0NgzPi8
h/cceQZU0dVuRR20BKcVEeCSPa+ssv9V57lwulCVTawy/j51SKWh34LkgKUVWx2Axd3nqera1bkW
ig4/PtXyf7ldlycHM4pJLawvOa/3ceOeXZEq27PmIzESmDsj9VmboYMbjEZwamL+5aroOpnHvklU
97oTxG8tHm6q3ph869S0OstYwFfvhoQK5krgzqCc7deCaICqz4pgOi1ighyobo4tDzkScIXEQFjQ
GqQC1KHu0uCuXQ+q2HVOs9cjiOKqbmwaktTk+OtQN3WbyFTq3ade591nudz2gbVcmIRtYmNrgxt5
w47AF/NKVrLOVh1Vi5Fg27j2Fuu1X/XqLIiMvy5Txc9r29g52xWaqz+bXB7m2dTugDTkvl3cq8Ns
JwhWrQd1puoSEkZbcNDt5l8NSI1DQFyvVZ1TbTjMel2d/1WveqhLSZNH+5bl8ucr/teLqWuNNvhJ
AHGNzBH6zcdo3uurPeK8HsB1/XWolYFiDq3k5Mb6rlXFrz6jFesbPdDGgym9NHQMJ8FQuo1PXl3k
h1HE+VsSZY+KUrLIKOVv0f2zRwAY/f/eI9KabjsvHfKwAQqiQd8RvOri8s7UvZ1t4bX7VeXlKeII
X+WvK1oz649W1dxDjynuVP1nZ2/Wve1Q4Gjn9H33gNY8zBYbx46J2ElAuq/1jthSVWEzO93DZ2Vd
ygOAvlXIlbpqPcg2T3bssfWtus1ng+HhH5Ohpr3oq43T6u00abO+yfOo33zVpb7wvM9ypbybvpoM
AznVUF2pKv/RrspSooXxr9v9Z8dpfQeqRR3UHV3D/6vuq8hTx8Su+vhlgyPMPoOAtg3IuExhHc/1
/YQbI5mdqtEvDdwU3RIUVUsfSbPfxl0Lt5Jfea8q3dZdTUFmK91mLdqn1iifmkRnLDET7+QHGeGS
sc0eTf9dtakaEKfp0SPyuPmqcx18PJISNp2ROe2TACvwVD2p7uqQWwHLdt33Pl9D1dlCTxENEfJo
Vv54NAodDExR5PcE4/J7SezjKFCBaKLKGPnv+hxVi+oDlrMDjz2g47z2Vg1wJ419NVhIhhW5ea6c
bJAvUYHhr9NghRf48XPhJNOHUYBZb52iIw/dYEqXxwAkSjmf5wZSPQvH+AEhTQwaNRiYGVvncCzs
+RdE+w0klDEO834Ea2QFYJZsBAXypH/RIpJ4g9Ui3eEhva3nWXrS1nUX3KVqZ03z9FJLwOSJi7K+
4WenzzthdEpwJULwsefxy4vyGi0FIqpdfbEckzyuN+c12aH/ldWZOshEVkdbWog9xfG9+/eB0Brc
94lhrUh886D78kM1ftX/q+8yNWLFtv3nPb4uFZk/nPHk26l7f9Wrs6+6pfaTuwTZ7PUd/OuVvurU
m8kWpJd9XAj/7uqXdnJo3BKhrdiR9wjDYlTvxdZ+8gu5a9MF/H7xGHgQObWq81/q0nyosV+66SRS
X2RvLOHidfllGIvgZYl6uSXu4vEd0GrL0d1bLP935loMVi/dRQOCo+6UDq2Bb4z4oRodpIKeIh4X
1tx3bebU2LDFPOp4r3OMVjlbMlBgGVRZnSKTPp5BtK68jyl4LSJ8vvNpvKoSVM7notTH22dJ2AS2
/Onhs+R6x2Kp9EdVCjIiJC66AaXlfQN/Dm147JabOpgAYXdlZOlAFKgrG/uvhhZEJZYrvr/rdKd3
YfivLYiqhDEj1PHrDg06Abc0FocyTzCj//vOkOODXWmBvgww4YTuVNg7tMfchw7QzYNdeelxtj2Y
ZUMNtGQ9WERF7gus582I3QirUup6Kz5Y7TKxPKWk+qaJbYatm0BXx97nocc0KdWmOz2Zx21BZOsn
KjyN4f5sUdrb6llh3lla7V3ngbSaamhgm+PbqX8MowOHc+l+Q8jyD7PsqnOBWQMigF+nKfDsM2ld
uWzS2KzOneHi3TVp0QlLB2LOECpdp61fxAAMnBm+PRHcq18KFjiHFivsrWotIBfet2PxRjA67zb9
uIR+n8inek2qojKzhI6Hi+MQB5gCwJDCVqQv9bM0ouXzkJXjP4s/tcUtEPrV4gtRIXgp61m0VOIf
RdXwr7p87Vf7JRa06hJj6XaMLc6xBQ40CUHGYy7EzhN6Cys2SR8Np4UJ08jmpxzcl2DSrZesn+xj
5tnRPq+H6JsGjWACSvOzWZAcLYe5u6Z6Yd1PZDs3TTuVtykRujzEMUy0EpQXehhjdDJkhlekNKMH
cz2wa2qu40pkSwn378DAskiXI64xNKpuTNG/CV+nZ3UPdRBuAgg83kNLBZcm7AVvc6QMbWv+btU1
Spsk0nGF6tNDMoAIjwZHXFN0HK5VI9B8lZFLJILiV4NYi4XdAX2yMGH6atBcp7nXAG56TYlybim9
dyuO0FoWrXdxIRZ/G/uf7lod4QF16tfgIFmCJgTBHB8NuK4oYI0a7qiudgd52N6NcUHiZ21QdarV
MdjmItZOH+CwzQYNwlArFu8WdCDEfc9Ofupz/iSbRnupgXYd5WKb+7wptffS0Taqw4zD9rZvMvtO
XRmVQHWU9Qo2I0+FoZPf/csKonNyZrvMuqWuY96ISI77uNBwEPm7Tp21qWg2azhjPwfzAIeQndEw
Tz5/TK5VB6fNzWtQvaiCVTFAhAWgv9NUeb+8du6zHevufGfD4Nt+XdWs18dWPYRyjryDalBvJQL7
gIVPjMj86ortQcXXeineZjzfb0NtxCEJfQLO7TIfvEZ6O9XNj0gRuHbAvLu2/n9f5QxJ89pjvqRZ
5vCAONHwABsBqQ8Ln2QySXdf9X1SkiheFp/tIN1UQ5br+h0h1pO6SNXzeRF96MY1xOVZN7LdRNhH
3/2mO/q7EtVJgwO6A95vLZbI9xt+/eZJzd0OAfg6KxbdSeIYdQSZZd2cWv51Nd/oO+jhP624/83t
4vtPnT+lAOit0jTCwcUpiTD0/JIGVA3dMN3KPNO3Zm4ABpb+/WygqqYUqdLBPMR64t+rkqpfq1Sv
YBHR4TPxa5YVgD/bFc/1bEaPWvEESBjKy3pYsGTaps2U7FURuOhqo9zMhyZdELb0+ztpdPPNWQqE
LMm6b6BULSfVmHjTvMeFudypVvxup0tR4sOjWtsCRa8ZHJdqVFUwLYDa2vNNlZyIGEMk7yK2N6W5
Xf2m89VOYwBQus0BpG9U8cuv+tPoRpWntY9stG6jPK11z5/gRhvzs+8j22lqGJmy5F2eNVg9bCam
13ktqSrdNN+Qic3vVX/JX/aATTyzztrDB0b0OAibAD43CyBTILIBUszERsdMrthjsQScGH3q/HHW
XVaPdnJPXkrf8obGR2TtTBa2IePm49QONeBKM9vMxYzfnjbgEtC/x50TPGRnl8Hm0YPbnc8z2da8
8A420fW97wXu3q7y9zqtNUD6rrYRpCePpGNPCAEnj0HE4G7AUfzuE+i2OxSaDdO20Liwp6s60xzg
Rk2NgKPp8rOm2lhg316vosfBhvgTszShWCJnTMmjHuF2LCN761cmUdxsRZIfvelxDtYVUYC0b8zr
I4ExV2fLbJfNq5nA8kY+48zzP4XA2P6okNh7qnUrPsV+8REM8Q+RxsEhSozgmEUasS22w8ySCf+i
5dVJ5vzgrmgGX06ntK35rOjn+Ak2xbYTzshJPdQwEfcC2YMsAn3eGC+9ZXwPDNMPdRBhW7uPiHZq
XthaJIj0GeDPGPebYeTpIUpQ4jnVYduFZoj+EAQ68ufkCUNzERCASETsAD17EE/rSW7JdOzGsWde
1vP0MgFbDEXV3feE42Mi9r8yp0RitrG6XVwZzb7utCIcbQCmZj5s0JUE6JR8GG6//Oia/oB/4Uku
zs2qW/0SSLCtTE7DLkjaMjSS+c+o/9GWqC+z9/2NFDbfhfxAZfCQBuW3oQBMYtY9VNzqyQStFo4t
5vKm9i0us43TNkwrTYf9mLB/5OU7ul97i2+mDDDNmzz5W2eZsHXsN9gAzRnIMbsTzF5COx0IGWja
uDGXMgdg5Xw3E3MB8M2aMkgqsaHDB2TSXV0ywc4FZlNNnV0TF2T1EpO3czI8CqaqP4AW/aGNZfnS
R382SOgeIKG9akRHWScs13oigFQkq+DUlDN5LN5WN8wreEw+ydKgykR4AYjk+DtP4/ZqzBZmaPlL
PwzGq+WdBxCUGy0SLwa8kG2FssF2Ygwg4mmfsBe/2st0roSOE1dWXMcOzycDisxuyfgxSPQOhwQ8
6TmJT0HT7TwT88SoarHIscfH3khaFp9dc0hcRAeHoX8A+rG123kEhWyfjcrXQj1JCpB2/bO3VCQs
52rZ9lHZnkU6ntoebC5SS6Rmga9rvX4cRzhmlV0CfAXXhWw92f7Ew0KlJk3U9bjFDbgyJJF79T1g
zrjmiL5xD12foJ2Z6BsXBKRAeuG4LPAYbCyAQiMqjTPbcn8z9hpL96g9EcMO7aabQXHo5zQQ8MOb
JjF3zdzIc58hnH5Tpw28tzz8R9ti6lSUlTscpN6fqppAF+hIrlJ3MVTz5w1iPILSyAyLaRkPkD1K
2M52G2L1PqGjscizCBJz7/T6TTfr5gyQfOEJS3zsUtgfb+UMyKQ359/MVS40mSV4lGJVk2dlEDL7
xWfXRFyhjDdR7eFBlfu/nvBz+kh9NnCz1yRhaf40Xe9ZRH1oktM7xXBVd146/FFLfh4RLA+17SLg
W6PdTAa+KleR7CG4tXmWoB+M8aorXspkaXZ5DxC57X8XHpolAHU9ZFPrerdoiX8b2uhULL72HCHw
G83JxbD619Lpqj3KJR9dmWs7L5L8eAg7ov4z3OuuGEjhk6g2ZPUsk+F73NodSoaJe8hcEir12O+j
oS03vN/sUhTTIUj4QooazRazcIb7puLLMnLxUozk9c2GrUskDlla7BcCykdXyLuiqJD2yarXsdY3
YvWGwacSmyg808hoZvuuiu7aGlWJjIdRN4aHOjLeE9MjVCPbi85+Y9Mvw7CDueicNVMTxOwz+5QL
RC7arvlTGFUV4klt6e2fqPSk4WSnWJPLHMPU+LErLeOIQm8b984WBeTKk896Lt4aW0/CwJrY+vrF
NfHceN9aI/rCMdjUNihOpsEiIfOz964NlrDP/Hnjybu6y0Pfnd1QBCWG70Xt7yvSPdceyGIby+5a
Oj3RXORIEFODh9UJHU1K2b8S009DMTjvVhXDyCLkdBN6cBxzNE98ea60+XfgoX/lBB/OWGD/aY2n
ksxTmAjSxUzO02Z2gPNVZuBvCENPR3ZeOdk11GzyormkY8cY7E/2HvMMM+xXp08rN94gdE9gV9s7
e/aDbVoPeGdkkFPFmF7UYRBOeiE7esmL1oU67BbAeIdnP4NgQWQpLFwt7Lv2z9Ry3pxx/qM1O3Jg
iX0HGPtSw0L0ZuKItus3W3QQvknMRndemb8gK+5cJ6b7sGvz9ljHsngoZnB4WtI/in4J7b7IdwWL
uq0JMQtRrBSHL2MES1u4m97AWbkxhYUgkJ8d28KP77CliVD7sZLLEhTOKWKldhZJZpzT0YKhmZTL
pUqz8VgignwHNNw6GELM90NSxCxmobUCj2n2w4gxIrkmY1enmfdQdHGyi9v7pofWYwuXZCoGkGhn
sCQuG3wOE8R/NysKctNlOnlzG0i8I4Tz4loBdoGLaF6lPA6ai99AmfqvHUn7Tes5PWr7CRrDPTAg
a8aSCYl8/dvSsHMymqF61xpyokHWTafasZ0tlFcZdgyX75MD0yeB1/IOrbgDnAz2AZwqrn+9sN6Z
wHBWhKr1Prl9j4ev0PHWdPDPIC7yHiOIEjKsj+/E09mwZc3wbgTREBagpN4DBykkZ/Hb97hiiEDH
sHmHQjYhqo3EW6xZZwwHzSv6kwEBCS/aqmIqFvNaarCIpuR96bJ6Ay/JBtMdd/vGnphkbfucuOyJ
o9gerh0irlfJZ71MfrsHcMZemQloWwcFVMvcc+5ZaxNRCh60pdVeuoyvbLQ3g8u7RGIoQ8p7GtFI
RhSmj601CoqaD9AoYL8xDnruZBsbF8j4Xtc1iXGK/OEPOSlmtEHg+FfP5HTm/YCeyBakkLvBDcsK
B8PKb40zeuEsMmuXEQIOLWc4mFUW4Emejvulvg5ZMx97mUbXhc+ipe4dmMXXPInEA4HUPkSTiimr
1fQbUugo+pXLg2vPTNhVO28IJICuQ7mbxBQ7WX1I+w1khm5vrSaofZluYMRnN3fsq1Ow4LSKtCMe
LPXyveorfEaq5dDgyreb6+ANcPC2b8cU4gvPf7SA+J0bX/BRXLAhGA53C2htz91FWRKHUU6gVbbo
4AhO92kKZUhEaHwZY/7gatnVXIfuOCdw5RZ9u+3RDtXQYWPiFhAfCAigxRo5mz4ovFAvKhKRTA9d
GrlPYx0QVHeKveytOhwrghpVEPvbDAO4UJJZ3smkdrez3w5nhDrc+1QYKX+6BdyCJFxm2AyoJUvo
m1eld6XVANK17mak6XaDM6cXuB3NgYW/wzu7oZvWHA0UM4Qmo0vHo4o4VP2H7S09RmzCOQ5I0SRJ
Sgh59oxd10XVoYpFvrHTV+kazUM8T2ZIRO07ozcZ5lHM59IJh3mow0TG2s2tZX+d3EkLS9L191KM
YoNmMx9cD84J1htlRZgn69oHot2AG3qAP1WLAmXpYKDtGQbK9GhehojS+rqRXaE37vlLTNdOkm3E
RjE4x5GPY2rh3yPkfhhiLQ8HX7/ZBHR2ljvPodFp5y6oXoVwvbuy0363Ez/U5BjWvV035U7O2S9p
gd9pERXHOeeh6tv0Lh/GKdTS2QsnXAY65n1UIZhWdLc4Y+Qd7eYI9yAxwJTuowjTNaQ7hKf9tid7
vNgR8K2pTjZJPzkbKfif9LVZnDUxQAG1CIzOU3Xy5wFnEL9q7tAcu+otWyoLqIiFJaKJ5QZgWVZk
onAv7RTg6DKxeDLaQR4g2e6SSYOy1ojlWDi5BFpZv3SyetR0AG8IbMuDJ+WHIXJzY7WGzROW8/AF
9m3pJ1hyS3zyY1yL1phoPyTZDjloVvCxMW91dh91kIgzHCWd7NXyXUoLrBzLgi0PBRwKfNY3yzTh
PtQHH3lU2mHnDcQ6kGmacrShpXsjVTpdJ0CGaBbJfe7Hbx5iNbspMHEzFflumWKXzfDAFzQMYu/G
kb4TXv6GIdC0bQiZ7ZBc1Xd5Apqw0mKEVsz6rpzQw5IRU1Th2lboIQm319LB23RF2m1ElByIweXn
DOldVzfdC2v8O8wuO2TM0wfLMLRDzYMURvNDDoBjLFLxKNnPxg6JZssnbyLglXSNZMeqtyYrfXZ2
tRVPh6J2jW0KwCYUPnKy6S0Wk8PyRg6bAoTk1vGyxyQQF9fx212HRC5560LfD9DxjounBzB+ETlh
DIdKM2TFvkf4fendCjmvFC8G9NT30azvpOe3IXTlfB8FDiNJJOIdKk8fBro7u6aX47NREBYqYN80
ponVVxDgWWoh/NVE6bTF/PGZn8onxuL/IPyZ74WG08Vsbb0cjExMUA60vtfiaNIiaGdGBTCfSbwl
xGfguW40sIGA2rt2M7Ck2DcOCuYNShCgw6vuqcmhcFkkAgNy/u0Egj6f7DnUWUnbPdZgjD8/kVkY
LyLNH7WoWTaDbkT3Qlofrk0efhnqc9pn4lTODNe2BpyrIptRexePXSbU0wveu1sDF7pN0xgoIlUR
1LkInFImz51ZAvKacjQd4yaMEFg96Bp7lqFx2s+Ds4CCsKsCayTXeYyCbNnD0cQMI4OQ2i8aO/Wp
SAECBM0Jy8v+PI1iOKuzr0Ps2v25SIFOwalhpvYIt4NvP8xl7h/4ceuzlev12SXete+W6joj9ntG
Emk5pwWbtgBe0kbdze9IBvT5dGhIMCJDcyF64YeE+q/CCNpz1pRvrV8QQCntsT0uScEWOYDV7Ocz
ssT9fB6tHi1zT+KF6xpFEToO6ixmaZ8GbTXEqw/TvJRnZpGSTdAU7Zy+enMTUAHdEFfcn1CLxGe3
sKuNllQJeyk/OqsDy1fWoUl2dQi77yNNb89L36KXNTqHluHw3OoZ2MWEZWnYtNVLmnV/yK7sP78r
daa+pmRx0D6fo8VH+aUXh2h1o1T7DHXmr8XVmo/fe9vW5cSb5uBO0Xh241dITTUD3c5A6p/dBVnZ
wEvfrDIujY3Um+zUdQsJ92VrjNmjoQUpbvZ8MJJvDjKUKEGwgpcyijYMUusbaG5DJa+ZxnCBhO4m
yeaoCBM9ig5L3hxH2SCsUOKKmCansYOXqLFYAwY7WWf1DhDzIC/sLa+k7Wr8Kix/2ahTaSQ129/I
CpMOECVSIdC/X6oyYGs12sRrMKQ6A3QwzwKO+ab24LE1P/0l/0ncxeebjdCQG0zHZ3dMGQ8sbFAT
cVK/VW1O1bldD6qoDjZiHvzN15/yv5ojjOj/0Xv0ArmfR0FwsTwY9bjBbPmDzUm/kTaqcDtXsxEY
KbPj0BQBSR06xDX+35WfIpY+h23Qgs8UXgPkjsMA4m8//xJ4SpABnAytu4vyPjnlWoGc+63HJnDf
J8NjGdV3GePAGZVsHNLq4gdycjGBcglNq8djdjFvEm14wuGav/OyVgsBRpNOiNPlKWqKkrF7KfbG
GD96ZMWi4hnf9ddW963DsIYJdMcpzlOMTGTbmpfZwNrmABHBe+5bnuFg8MFLFtVLoGiQ2A+UMUTK
YTxplZvx6PjzVcwIsjmeJlk1EWcMEG9ohvwc6QJd7k5jWQUZ68JXc0ILRnPChaxzqE2AtHzLDLMg
tp9RPCrrOjsH1fKLHxt/GkCrJ3ss8dY0026bkCIzxy64jmKxDgSVa1hjm5QtxNZpZXXTC0iNA9uo
jcjrNOzzuLo5KRlnhKwQ7S8PEO2XLVmYgF4IPlsTyrZ43Jj+kr2D+m8vUZnaGyyRy63UluYuQzjD
MirtrWaY3XtT659yfIke8c4kJ+0s3R9TJg7e0uE939nPnieqA49AeYyIo79VZYRiQqr96CO73iBP
O4AYFflV09n3yGDY1XkifsR18kokaYMDt/0xxOIRQVTvdyGIpzEvmKXm3vKI5UsZp03Y6ti22dL9
SWTeJxbAGOXpXX8kWPJEahCOS99AtCJasq1imZ1MFOe3XmEvR1RMl8NC6mALStPaLlondywft1U9
pge9WeMdARGpkkhrJ3r3CtAfu0IxPJXwSay0Sj4irXZhgpNMMJ+zWq9W8kqy0y13eZKj/tFJ470c
uwZ1cgiTZPvJw+DVkvppgA7QWG7RXM4eRZoVkFuzmUFq181FfmmKerw4a/RuBuo7Wm1zDIZWe8X6
eicCi5AqjL1t1Oe7KU7jV5CCPwVGU/d2a2ovlu5o2Gfo487vC5CNTpXs83byP1ri123gg62X0Xwh
8Blvcxs5pYEM8hFF/q2PkvsPGYzWxss848YOwDq1dSIPEu7Zc2J3sN7JhP9ukQ92gvRXiyEx62nD
egyqvF69R+xjYA3i0WoiQhuaKP/I69/ICiTkSJM6XFo3eAZtHO3jxIMw3Cx4bC3ZciPE8Gs2u9My
i+55lJ3/2CNskZTgmTGabg8ogTMcqfx3zps9q5x3Ri4tD7/Kn82qp6pUZXVQ3b+u/qr7z1uoZneJ
1DiPWJl2iol8wv5YTY0/T6sRu2NVVmdqvhkSnU6q/I/Tr/av7qpOHf5Vp+6j6majK7eWXk8he7sc
7beyrJlU11PdYwlDOPV/tdZgsyBY23MNyO4OP7a/yp+Xfh7FTBpQc7R9nInmrA71Os2OdoX4mCrb
cv5fGfVqVpFDelfNZvzkGDqPg19YG0BE8ZOqqwuX0T21x4OqUwcdbrqejNHdZ1XhZg8xw9jXRR3O
jScbNf/POtVQyqUlv7NqHa83/6xLNRkaxqCfvurYcW4Qs7dulZ0bu8Sv44NTIzVeaY1z1Wtbv0ZF
kDD1Td2P1jfeCoDIz6auTeclEsXOxYDosZoXtk/xHCLxVn0kIC4OKQaQRxIjsJZhJ2KytzXMYNgO
bU4sJSrv3WqQd3aaH3zm2AtOniyRliw/wRw7ZGz5LyWSrQfEXV7LNveu0A/1nca2i2Eldu/HbkpZ
4ev32dSdEUMpLrj3Cix1AHKDolp2VmC4mJ4U6MdVyw/hITvJFx08E9C/L7tW/0BvrdyK0S13+mI8
kG7u2WL2yDRW2bSRqBse7LYi06MjyGSYEOVYem+zYdBfG28EMNplK5uCSFKOPxQWVLH1nta/LNlL
dsoAGvvYeVtGu94WcOee8gSRgnqqfhLLny+qqo3N/hrkxUmV1AGicLyXUL+3qr+q63rzNXCG9k6V
hqRayDBN9103B+DUOrGtimx8KkVUQoNNxp0Wj/+HsfNakhRZ1vUTYYYWt6kzS6vumb7BZlqgtebp
z4cze2irs9a2fRNGBAGVhQgi3H8xvEpbVDDZBRz1KDUPV867qMp+IkPzT4d5RKqaqCQYlOUcUmT6
r2iwwhc5jVfO0VXFunC3deg77B5MpU6v0lbx3t63iv/oNeTwp+KAXmLwrM2ZiolnMp0cN1jCEwzb
0hZY0UuWk0GVJqvoQd2mxXcZ16UpGuZpr5aafpZqPDXF60RUfD1DjgW2DlBJMK8CcgUO+hyXsXOJ
G8ZXJFv+B3S7dmlm5uea/3Vr/9yPEH8OHNLQT3K+rWOvRW8j2ThWNtmwR8GpeEAy0Lwa46KfU0Xj
Ttqk6Au1eGiXIogV4Jz6NC+aT1Bz/t2xddaS2bmUuvq8NcnWlPrFw9bmxtlP1auZ/dSRt3PrJn4o
dFLGIWa969bWZistIILau0kPhQzT2i0PqvSi6IBhWh3V8bg0MUNRs/YjIBB09JkznKSqhUWGG0IH
79qxmo/Q9xeQzxIrXDpHQ5hd4jAEVL1Uh7ArcQwGZ4JUE2uv0P4wvBR8W2ESYV6qJkn1i96A3G+H
zv4Y83q4hAozNtmbjk1yaetyOgQmXPm+tZ2bXzMpsROic6qihYikpfa70+cswbzwi9SsTEveljyB
1CLXt98N00Ilqc1epKnoAmYTWTnfSxXElLnHw/HPCp2Hgz5W3rsV9QqSYJFytDzPfdeYGl3UnEmd
VAukXtBfY5IjnQ2Gi2cYDHey0wfR8f5V57Hu98Nk8F6V5bO6nDRpme62npffS0dsiZnTTR3OSBgX
7qRt4MtzDBtUqDzW915U9pBo+OSN8mGTb5OrOz7hziWN0/bQRfaGrc8XJ21OodOnYD+D6JyjFvIe
DC9lWWcnT8EYOh0W3cvBfiNIYJH81bpjASrrQ0l6olOp+rULEr7uU559WNo4Mc9nlMM0JmUubjh3
cwTdGR3R9KNXRpItnv8FOWgsOEbEn73OPEutKof63TGujI7R0cbL0gEVdHN03YO+lSBFnfvhRzMS
yUorUlLQaPSLlgfOPiQnsET5nH0P0uUYpWZ3Ioy1xMZcpvPZ29QZ+d7Us+Di6QfER91ne/GDkUJP
L4apPBl5/bXTFax43Gp64kcjw1GMxKtT1i6KAS0yJnm8D+wSqqGOhiCqWcVfbd4/+36lvuNkKIib
XW16/ltGXCupmKurSsX1mTTQRUshW+Eyx7AL8yHIg3Rt0kY/uilG/xo36ffSdo1Lg43FY2ihDzcx
xb3LquwP5t7Nd9cMH/sx035is3FKvMZisfTUTPOOCXlODrttgUtYyc5DXPlrsOCvw7zeBXhjfJhx
c40A8n7XMoThlOcUG5NX3S7uUObNT4VGnDZX4vzoDnFJ0jv6yqSvOvcuRIaw9UL06ZP22eyLmkCA
HX2vw7/UYLbPXqMt6PzcPUwqMcI8DguMs12CtirIWHvWX+Z4yN+HLl7YhWl4k2paoTcKaOIe5r39
7HcTeahuqOBqGONzVJsLvyxuTqCC40tToRFiKfkFuydMHFK7vhD0q4/mQitnZW68MvXnz8/kIElQ
HABBHWOFRD9JrXQX621E8MbemfoLroOvwcwIZDDUngJfL3D7zkF9KVr5oTstmrVZ/mKxWvvoZ1d7
aRv9JPuQPvXuOjy0d6P9o2Nw/jBDx3vLSuT5scj46C1jwkUbE+Zl34gQHLFmXE2Xmore4mvVE7lf
aj3J4tccJ16poQdcvjZecgr90vpoiwqz3Tw7y77Os9QXx68va600q5d2mK+mmqjIWuiXpErnx2wp
WnW4m+NWJ1xDreya/tS7io2WkW4/jrrmsOadsh0RHTQDpNFY9sQW35hpyu4yvbYf1UFjrz+189GM
oh7B2qUuu6QggYnNU/8olfVUWdVYJFULwqjZEF6GPiMs2YQYprlWHUIYQjlMqsXyB0gC2By9wJ7J
WgAnojq2Or1nV52vXTi9r1XZo9Vlf4us5DFL+z/MIi6uGRGvx76v/ilQwHSO+MpV+087BtUbH3R+
yta3NRzN2DWjVu0AkCMtspwlagkGjXqMYIDpB09G4o6nsIdMqaVq8MSbBEnA7ufpfvEwkjbp52IN
9CRVtzKfYdwRZViO39rnqkG+qLYVdBmDmqmcrx3CyQ9hnFLkcZsDMIZiOaQlSeSlLTIZPRECCoBz
2O17ZuUfpV+Fj1LzvMlfoJU4ki87hzZWzspgxyyk8+5dtXP9wcb3A8RIC+iFHhWwVBbHb1IJa3JM
6NXP91LVWqAckPHSs1TLKY+v/uCBHF6ORMYze5qHaP3D0mRb0z6q0+BValY2EGId0ESRaoT3+9E2
l0D0cnhoW+UNLoa9k2qqO9ZzDQVXavL72kC/pHZWP8tvzxac12jFCn6ay+9egEWTrpVHqZaYy/No
5rjdyG+zM2SQYoSglpqcLfL757QkxEtimdSapeXqXqma+maTLCCQPFWM1WbRXFSbzFCA+eeHMxbT
Lg4C5y8AxHc1W3jS8T411vyLuMWXiUjon2UHXYSkfPiGzzefeqaGOzw6y0cQHOmlLGz/1hpzeOf7
SnQhD5lfCkQ8n/Qs/pIiz/ajnZxXc8Kv3XHLH3lW2FguJ+NNKzE1dmPQN8R+oh9XEvENEXwWBlrg
xo/pmMcgcYLgjhTpOR7nd3vOjR1ynMA3ytR+aOeumHdZpfF486b2afYkhWLb6RPRUCSy/b8cFB73
fQID3R0q8mlB1QO4AnoOh05FY7ODxeK14x1g+flaN9Xf2GYqV0vLpnerq3jsxmcNP/gv+K59z2d3
T4Ie5e7SP4V2+LPqsuQpiiN0a1NHOUHTV7+UVqwxaW1PmqvbH6F9JiWWfjXmeTgZShQfXSW9CxTv
O9N19WbW0U8zKv7uxtAkvVM5Fw3EKFk2F+MshMbGOk5RYIL84IVG8m0gSZROlgsUqSJZ6fBiJ9Xo
HfSQ9FIFEOC1KM5E5GNSfpiet3mM+QvqxGQJtK/VHHgXyyPzCfA9PVYh8pimA1hpAAvfNL1/b31z
YX0/Drn2aqjNDSJ6tSMLFZzUgoiYhdwlgZeReK/K3Lx2jKdx/KbjeGK8FK3tXqasQ/5wBKBc74kz
KhdNIa8Gp6k6wZ3XkQfxjdt3oB7qY0oE7IC+kn3I7XzxkZ2vfB6R2LSDP6vMrd9mnY82TfqTQ+Ie
cLcTEjGlUMwxvB+9+PuUY7o4DmjnYrX4a4YGU7a6hxtg0OytPmxfSN5qZ6uywltg5UTlo9I9BLlq
fAH5+fdgxeUvExVMckE/o66rIH+HBOuLEnGIoe12KiJ1V5z7hle10KLnCpSK1KSorFY7QZwnOLb0
kMIvdZAuo3fnQ1Z5RUZFA/YXX8BGHGO8GJ56zVTfJlKrR08n1y1VCyHFxyxGC37Z2YMufBsMyNij
3d9LkwH74OxEdnVo3ER783qjBeUJgGipSZNmWAi+tWlykwOWr8/V4MvM3CW6FJq/qH2W3dvkA2k1
o/JFanhSBcfU9bHQWXaOrGzIV7c3qXm61r1FSgpCwEGSXtp0PEKuvZfbsGg4QAomJSdeDexFlwMC
V5mOSZWooBHowaw6fu50sg/LTmUpxoHAnwJp4Co9CHUPN79ABWo7ZeCmN8RXk/U3Z9FQ7CNvepti
wh2TpelvjY81Wl6HtzQL+dIVbfzLbm10pZk7vTqh/ZoOP0o8cd+Jae4nwxqxJsmN93Isv4cJQhOy
jxCtukec0ruAGDXfbQ0/Q6X3hqP0zQ09uFXY1Oxl76CS6cF+3Tr75jPf+xIwTD1lNy9kBgEVLXqV
AnGU4lglfnFM/m3TpyjbBZWHeLetR69TMILy8j20v81zGkbGm1t0xlsyKwz6YFquUo0Vr7tqM/AQ
6aINtvHGB2xysmjtnzekkUdUWi/2cngV1Cfg7j6C6HDbKqVzXqVI4obRrhnGqxPEzmuLNvrjGCvQ
zHUAaIUZwI7GkeYsnYkIhi9oybGm8dt8D+q3OXKBxiPA5n/OV3e/ikzxjzD7AUZhm/IKl07H4q7p
1qq0tWZ9qDW+Z1LDxLQ4zxUAu7Wq+xw1Z2cf4MaTNI3GTDqvi1VsPargTdqm2b9pOS+G1OpW6S+t
VRf04I9K0dvTUwk45GFtggWJo9Xg7Qwnj54dl9e8RTvLnnRzR26XTLExBK9SeGp4VgtjfpTa6LvN
Y1S750JPo2Q/N0sUuK6cnewtIr7yqaUTOmuS+LS1GV7y01NVPnp92bxoEayynw7eomOjvkrBc4SC
R0+2emvzzeGjjtTxHkUf9bUP/Pi+1uw/tg4J6xSUN5rmvLW52JW143rSph8QrEBGaG+N9nSvR/Fz
O3rZI9/A7JEU+q2HBHGTGkaZtrqTTS8NX7XWbK+/tclhVlP8Xbd+cNDKKgPkkzsvUrg1UUIHQgAM
ddpKVQGkSy6mHg4JHNW3OvbLNz8pCa95cXSWtizKiVXGQMzDvCj3U+WrO559/yqdTQOP1gKVYsME
/lOq2GGlDLPHoIvqt3ouX1sChQ/ovdZvRYLIrRkq/l6FDorXw3DndGbPBWBnCHzqQCIVpJRm12/q
VMdPTexeZac04TOmEbxvvKs2DeXjZI53dh323M/B+GjMobx5Y92BCpqC7KEOymNeHhV1KA9N49QH
zQpmgEd+czIVw3noEygace8ni/3YER+3r43hF/Dh+3u/7B+sPkCxPSQnBS/hb7+LT1aI4EFisdIp
mAF4pVZdxsj+Mbs5CLb6qvYBzAklBNOt9vqhZQ6yb5h95B7+Qnq2m0EJ78dIgUjq8zWXbB/4GNj1
Jhh0VRluICY+tNqJzgEfBALcKpB0QMp9r9+pM1pzraYYJBdgJ7nKOR31L6y7GGxALxxKQ33MuvSK
GbVyX3Ul9Nh+cK9ZDwHOMD7iZohZ/rmsk0F7Zn3ovs2Zpd0mMtrEO1qCiUaxy/KphTO1U0ecdFEn
Jn074QbglX2ya2e+kSyGH9T+RQsb73kR4ZsgMdhTZcJ7DIx7s4nVk4Ixyq6Ivszz/E5G6BC1Wnkq
7Na96zPcYAgEsLkV04ACvG1Ud4iWfQVhMeJC1/an0gnxcdV1/7HPf3Ca8IbcirFD93nYO6ZB5rZQ
tPuMuWpmjeqLkXLmocrmOwvB2SAEJJIpWC4mOpy8Kbk02lDf6s6vj9hHDofGcYL71K3ng9rqX4MR
/wAQU90xmKFoqHP5YgH/eKl080OJo+qSodZ4j0wiuBK+Kce0cdr7siiIkugD/K3Z3wfV1N8DJLh0
NYKMbZ3s87o8e9noXXNjqg4p8waWVma4M3DT2td9d7GqBREYdNrRHOzkBED4b6Sa/lrMRC8mWfI9
V6vfA4fr9qizEcHjubEbBbhe0rZ3GiU6CcC10JJgxd4ZfO0NG7aN+neV6BO8OrO+GwAaXJUl4GE0
LzKj1pZpNVMUHqOOPEgaIsySJ0hGREOrfujZX72tPKYpPF/EUfZp/AJ6+dfsGtWN/JvKlzCp0VxT
b1NRaa8mDA+Tx550r10PCfgbp9obeRjdd3kV3IKRGUam8f5OIb48aVcitzcsT2+ZEbJyejQpnOgD
o14mmAkxVLuq63NoT3+7purej27S7gkFtiGh0BXsgLcauSXbuQZ9iCNEAJlGyzEtK+olUvIVIkC+
H+LoR5OVuGRH5oVveZ+AWEHeqj5xQX/VKRYxI2F4sg+YcrSV9UxgRN/FoMsOfty8eW4Dx8xtcH9T
jeIa1oyDsWLu56Fv9mVHTKDOn9E0Ve/7KNLu26VwTAwrHUiYab4L9cA/mh1IvVDTWaEoTsfYazXH
IEncPaCsU1QEPxQyDygxRCgKEcr43ltD+aVF1pyP9qXLsbFzXDhNekAORB2hp3pMjx+CBiDP/MKK
pN2T96xK8xFb82yHG8BHGqshf96xFgj1YYJc/DR6BNhrvZvICgevCKvw+WwrEEq+2oHDN+P7EeTl
DtssZhUsCrtEhcNjtgSv5zQ42d6iPlv1PwLXzxAoM4A3unoKiMHMAR7653DGqlGHML/rNKhM7c8B
0mAE7PfYeMD5atsh6uzszLxV9whNF0e16EAodwoGLJqqIB+JXkwQ+CQWSvdtqqbXMbSbe0KN2X7u
JkTRsvYJ9vIrkeZmZ6Enf/UmHRSo7ltXx3Zvit97NyXx3Zu14HSquPurcb37MmKYNRuFYSytqsuM
whIWqt8GgKjnquu+4X1gwAm2g6NSJtPDgFfRvUPwuFgIxEGqv6WOewf+YWKWPfpcweHbyKqd6EYA
fCmOj7rR+bumgESRxRWBijYwybqV1qVyq2JnJXZ7BrpeAIrzLEA3fAxOkJlvTk5SSi/Q3EI69q20
OpcoT6Edkjg+l1Nrnvu68v5IvXe4TJ3a+t9nuz7Aeedb6i0QGeV7ZPT73MqCmz4G+CNWanNgpe5d
eoBnZwscKLgTUlKKz+Ktg3DvWAVBD9U8MGd88EZreE4HNIocaojJJMfWDN7zTLHvtqIaCmet2sz8
r3YNRQybr0fLZ+7oDRY4RjcD6Fl53skPfG8feqivaQx9e5bMO10NeBV907ib65i0KbOPH2muH/Mg
mW7qjHwTQlEvWhz8tBaHKKg69+gWy8PI6owP8VIs4jlmPmr3qlm3L0PfTo9tvIzc1LwyaF/qiKlu
VafnMnDUcJ863EYwYVelZf3R9SkzDyv6kqQ6Oodm8WwZo30a84j191L47sPsdfDQWi0+Nt1L6jTJ
LWR5cEt9JzoYBQQA2NjRnWWbL3pgwN7wRp4o7B4HEFfE9+LjoNQvMwaVBPZYnHWLwJmWXQQDZi8Z
aajCwBJNa/G6AoH5b6F05It6tE0LD7sMI0RSyy9BaoyZ1xJmwa/BQfZ8SQQos37UfWxdMdyCI4EZ
qAfHOuhBY03BMLHi9DmW0Mg9gtJXHtTirjGnZzWcR6gdvn0YUaXZT0sVmYJp35vcLDN1AZo5YQqv
pEN6ctZAF3lmcQci4zJMMFKAKz12ZveitPg/5WacHHRMNOe9YObChcBvgT87OsOUwymY3ccx1TSm
gl325JGau8VN9WUGbvSB1wZow+KvcIjSDzXHJcZrf7iFz8MtUQJnCRXUs85KJ+WBcjxXe5Bi4hMG
wMpTDr70RgMce7VSSgWwpw9SYKpz8yanwbXyPaqD/JrFJUP22DkHDLuBh5BSAARXzPsCxbTIKWze
C3tvMuQ9DBqU3hqgAP5rwylp+HtIjvgPMQHWSzKHX0Kk4BAfPU1Yyx0cZ4TgvuCNAGgfEo27i/5v
quzTvv7Fuqa9a4fsXI81n0lQgYmDpbWaQBJq4XHW9dUJ/yzy0viKhDyKnOOrngTWJR2U15kgwEJv
Vc+VuRgPxN/UzrjE3hiSrT948exdw8h6jEml7VMdWaVWzRH+M0CM23euqU/3Whq/jyqr1LAKkFEM
oQwvJk2Vj65N0vD3gAJ9WRUggqzuTjYJb7Bcpb0KR6TTr25wtDdguy7S2MrEQsBknNYWXH2e9s2h
SG3vGRaA86RO7zMIvmcDMIKdB82pipOvJRMD5CsjoJUlyVSpzqmeMecrMwCainJOOjdk/mSkwF+s
Qx50xr4qi/4CO6J478y6uYywRfZS1ROnAW9cW/iFKs0D02X+n7azD3oZ/JhsZToXcTrfIfzx3M+A
vU3XTp4CpFyegkaryQwjhen0Tnq0ars6l9DAjQB2hpIgMZfx8xamhjsgFeyEJBmLYOfMY3ZkFf1k
EOdgFD9k2VMXAhb7K7ffMS1rr9mCmSkXXF0IwuJqOk/RghutjUm9AowIFySpFJMefVEUwz/G/zZJ
u3TPlteuvpUB19VrodPtsiKlFKBno4Oc1uoqOPinCUfIixW+xw1IAf9tbIL0FEDntVsDbtEwviFU
jrohnnerroZghAQ3lJksGNzYQcl7EdyQHZ2fQpIc/57cJriBy7LmI5NVfolsyhttVXDJLrKZzESQ
YGHx7w11AdrXbXUUhErlPC2QQuay2a3ogVsHDV4P/i5RtCWOQGsAFutIVuVPR8kPiRrgkPvD7AdQ
zMuFa5YzytaGT7S1RJ2PAlWUxnHOpuwiPSOn5cogixj8c3y7nER6aaE67WwnSw/yKxO0pknAIny2
uPqdg0Y9i8KI4+0huQ9XMJzfu+X+jWbkXHLUqCUHLEUi1182Y5bIpLQwvpNqllXnsFR0/GeW35SD
+wzwzrjIn5SfgfNyGFUD4iR9dfTK8occl44BHPPlNq53WBoFL5X7ZF2shTS6tY2l3p2RWsGTCdDH
iv2VpwHaLRnqcUrHo6rXfwkeWIoBGHVXw68jnorkSFYNNmZElZMyxrvNUZLeK84rVINvPczFo9eE
3FEbCdFTmzRvcu/txH0aiPuc5tpgWLeGCL09pu6kt4pb6rD8a0M027abBnZYB0LdBAe5XXI3ZKvE
4zPZyaY8BVao++SVu51X9PkNX0cP9JlsLgVEBJ4N5Vzh9c7YMiQzQARgzlgNYwT626Yc7eBIARLZ
NfLbujmnPWgoO7rI3xubhhh1c4jb5Os86je5cutVglq6K6x0Osi1lquStAXr/1ZDfGXBAMg9kSNk
S9rWx0HqUhgpjiFNFwLRRPRx6F7lxq+Pplya7WmQPTWRz10Fhv0gl0J+pN7XXJ82KPQ9EXRmuVb1
d7vYhiB3uV5fM3f6GeCVccqYDfDUvWlV3sK0DU/5DNG51adXfRk65LOdxbZznoMZJDB2fDsVOidK
uA16QlaSF//fH/7tN8gmtleQ3fVQX3uudw81GRxKe0M/yBAg3/cOufGLDSBrfE3h8q4Xd4VT/PbW
/Aaq+HwFDdJ4RQRrcm5ORphr8zF2w29Kl6nH7QozCN50x4XSvQ0uav+cYWJ5kt/S+9VTas/qCY3G
ft43WXjfDroCzGMZh5bXWo6Urf/a5nXljHBAmBzkSejj9MQUhqXL8iDoI9JOJhzr7fFZOtjVTAdT
3w9IsF3kCR47a7hMucWypDrmzoDxkbuAK//r37WL9OqHYIW93ACusABStmdvjh9cfQEwGoVdL/I2
DG/LsCxPklS3toLozzIiWfrsHH2nGsCspM9OoDBGSn8ptrf1t0d03ZT9c+UNF68x9/IkrIdgK3BW
vrQNCQIZC1mwN2cUuq/bG749y9Im1WB5CtW+PzWA9M6hE51knykPu/TYjv/8CEpd7ppsrcdIfd38
tF+qn9rWx7asbPufoQdbORL8qXkN4MrtUuAxRQrIrbdBOC8fDt2DaBroLFQn/YQPBXl65gVyxwdb
xxjUecrn9sVhbsD68F4nYjGrBR7byUsOKGWouztrwarOY/mSD253Ms2ZqUSjqwc1KIjd9AjM7Ejw
noR3MOWLXaQ5D/UhiMonB/Pi7cbLX5Xq+jptdWncHpNPhxRD2l567AflYZSiXoZr2dIT6EtmDOdJ
rr6cpADPOIFZ4bHrfWj1e3lLYLXTKpu/tQ6u8UduIaIk65YJ1+AjpLo/beFShFywLlbSK3FwqCHx
gm8YE/0j6oG7I2NylGsshdz2eJmeIJTLGnlK/84n/ebFRnZS5/EuMUsEyrzuIoOMxqjdwtktUc89
hEWwfgGM9gek/OwqJ5Q7L1uM9O3ChrGj4cc8eM+YxbkrZtlP7Dcfz7NTLk/ENhiomupcOW77fXo7
aod+gni/XcUycxhJk+Uzk7mZdfAt6EJCKoEX8Ae4ZIOZuIf8qHQhtwblxEAXZdSs46pjJpMt8LrV
eXKd6wQwh3zuGXokGsWRvc9wDFtnV+sqKtKCgpybrq2DMFzqx9pIjJOcX36Xb0fjtdWfZiNvT6pp
vMhd3W6tbOVd9z02pmg3FgVK/1DI/1mgbQOHIt9+qa8TO5anJY40LB/A+B+1zM5h57f58IAgu3kB
mlbdhLUzRF1141n4VYZZtt5fuRPbGLPdGD7QP1Pomebk1QcLgjSyGI6Bw0nBS+Aygh9QCDyWXDK5
M/JYByqxRwt4sF/gG/LvYC4dthF9u5PrA72M99tF2PbKlnT530/FXG2EvfSwDfXyY6S6zsW3umyt
jXOE7QcTWoQZZKKrdPZFxWNRusifXadcsonDJq/aukle+x9Y/fqhlN/52yxjPbbM3T2wgHsSgthj
8KGX+SvJEULX8prMBXIw+2Ayv6G1Qjw57JNL0YShepTu66a/fEEjwCBdkK7zOHlSZUa3FVvbNGek
HDSUIjVgYsskTP6drVhRklL/bS67/vpyHmHiPIwFum492w3w9JNNlmreo9dbkIT625UfYtY33dXV
q0zLZFInW1Ksp16mhVIlEYTmdQABZOssXbaqbG3Fdhu3tu1vfDo2yj86hDoYwxgzZeDsAALkF6nL
m8cVT1jGL/vXHz+XWrGLlEH9bRopt3B98ua/Aoj2V3lcI5R0AU0v9yDsOiQ35En5z5ty9DpUAcpp
Lm6ZHj5TQQKYItsS7hMnRAgesnfbsa0BZYcUWz+pDv73Qavz6/rrlyd5JXts78w6n1kfZmn19Lwj
f/Lveydbay/Z/FyXg9az/tbr8x/4fJSikdho7XdtRmpWxpVt9iDH/qe2rYvsXefZsrkVcj+2qmzJ
cf/1rL8tZ6S3dPz0p/5T26ezfvpLwTLgYzRXdyGMvuUVx8OZXEU1r2tVeeGlIJQCORMaEYv3Jcy2
FVvbnOEJCv2OPlVrsLl2kuFWTr51/W2PbPpmAEKIFPz6RMvLIu/J9rJsL9V/bdsOk/dO+v2ntv/r
qfw5X8j9RQzabzy4OLQxrV3mwvLh2op1JbvVf4tV/Kfun9rW9cRy2vUvyHk+9Vn/wpB495oy/FI7
L9zL0CBrUNnavtEyhmxV2domZFvnT22fqtLP7xEM6L9rNZIISWFD5OPlJPfO9FYe4XVTWqU+E8pm
WZ1V2Un3irdteAdMBW18qyvzQiOXuoz8zIUCIkpWZrlr6MgPrHbey/BA9B9J1gZl4H/oauugYavE
EGR0KcoZEibib4f/NNxuj4Iji/6tz/YYbG2fHhepyt4xaFJCFi5Mr0GdzUPn6Om8l/VvAsCAcFEy
vgftEJ3WN14uylasw+pWl8v1X6uyY3t1pRoQSPln+Jb6pzNI25wlYCe0hNdoG+zXifW6X+7PdmSD
VwmLt+xqERgxlgjJbyvHrZscK4VMDLaqbH3qJ4Po1vbbPy57Ph0yeJVynI0HUIHPNVQKXAOkB5Fy
QwPJsXy4Shzx2jcZuvwsybKLXJky6fPsMqvOrskc6yIv+3ZH13f/t2Dmb1OFratsye2Nip6I3tpp
DXLlDqInRhwhk6KjlT3MXkk6BjUXbXqUV3SNU8oTMM563PwhL/I/Ua1aDY5YZ5M6aUgO5nl2TZAI
hiUOaU2KuiFbudvqvhUo6J+F1q5cdIed2cKAjAF5i3xYuhacTd2/E862RQIgUtGukasq96XOoDLp
VfFexvBMhE+uLzd4bhHdadd45qfLLxf1t1u0Ll3Xqy5rFtlcX/OI5OTsmdNRrrL82a2QH7BV5cJ+
altXdbLnM5lz6ym7t39JD0N9b2Ott8PGEKu4IPe/dEU8ng2EAI86jFmqUM8QIC2u+Eyy19LJnRkO
Mj3LXs8D5qknCd5NdfAWadlZW86hJnX2UAZ1u5Nec5eNF2UuzYPaZ4D0hqHYNRGvuhRe5pp72wPg
qYEpuk8T96RGoZUfkQzCcJmV/ZGoJKjhybk2etA8wcki14xoLMTzzMG9KFbvU398XxDtrwEysK/w
b+oDqnEjqhxUpS1D8ChLSE/UIyoQsV2lr7HnoCxodg9TjBaCA2zhpJPbP3uWPz+nVfMdvuOlN7Xy
y5ibuGql/re8ZEpe4wN/8wMVpHjWvPfebP3lEa0ns+sHJBy0FnWcYdgFTV1/rWcwvSzJyw9dTe09
ijrAqyJku9RisQUwCSXPuVWh36SqhwqJYJShSnDcGDFWj+Oyh1ASZgIDjgJhop2bwi4f5ympHmVL
iqwoHHTP8hxhYYLwVhEHh7JCfsifhj9NkmfnVl2k/DK1MrAjQYnjsASAd67Pyi0uYlSvVQifho+R
qIqC4aHNCjBBXjuwHm4K9wZSg/SaR7C9RfVr6qfoeVgKiC7Rs68m35DVVK7SVGaYdKO7iCpXgfCZ
YZGtcYLnBjXsZ5VM6HOqaNp+GseAFQQ7YtsDWpXaXMscS1E8ZHfTMHSPWtJ5T/NS1BmwPZtnC3Y1
PbYdoZ6le610cEUbyM6YE2Zz46ijC+P/nJJoflxroDlQ/nV45rbjq8jynlCZifZV2O7QPTWOjmaZ
h2lqcjTeANMXhmbebAeoM7BW7aDbetLusIJHBgMH8NILy/sKqt19sxRblefznBTEUAekjWy4aaV+
y2czNfaaaWg3KYop+J/Goq+U/eTBcvfClGAzogbvvQ9g1LXH/s9kyP8wSKWDC4fuz7tlwmcGmQha
oahQiennn6Q7v4Z5ov85NQloBQRx3oMxA3aNDtbTrJFLtqbEuqvcvL/pfdxe0jQuHrkFGpT/Vn1t
RoWHK0vNB9Xo32tUgx7cKHka7KqB+qrUr3FP4shB7PEoVdlBKvQD+fX8WI+7HuOO3bR0j7UUU74Y
LNdyHBlsmhwF2i1jxuG3g638m5PO5p2cqm5M7dHxwgvkMJw6M2TRTnxwqsP2C9og+RWGc7Ketzbm
9qnp2mOuImuz97FY7oPsDaPCmaB90bBWts07iBbNK9zz/pHQ8VVqGO22r5jWQYbKRsSalh7S5hjl
54MS91110ePCNRCgNrQfIhbLpgKD7h79tP6+HggrlylqJ7LDQcniigxmApqNS6GbSntGbFPbS1Uu
T5aqy6fKARO2XB97HAG6VMtELz7b46/130mT3D/bRQ3nbLl+qE6DyMsmD396nplxMFFOkU0pqmCG
4b7V5WkbWyQkf2uU3bKng9xxGJ4AzoDAC4YduC4sFcqKQUmv/6jrILz09hCg8R5W38ryJPvjIaxP
qY5qUzUrDgFrxcUtnHjgtQmi4L5biiFB98Q1/PNvO/o+xU7mS+Db8REKQ3xXjhkehkshW9JmssrG
ssH+f4yd13KsSrZFv4gIvHmlKG9UteX1QmhL2njv+fo7SJ1unT7RHXFfCEgSqoQKyFxrrjEhqsVK
1OA3+D86ikO+e/8c3Y2YA/5/DkntAX2FrGz/eZq2K4Dc3sZLKRMNXP3j24ne4kOmolSbU9oudRSk
HXWjpQIWIuU5WhY5gImz2Jx8H2Jh5A8Ur8sxwfVldylDLnd/Ook1HPSOvPg68sgcHNtEVcKycvDE
mCTpYD0ZSPEhS4m9/zhUbIoPbqGO7ixA4N+Hik/72xGZqq+7EoHGP3cs32oqY4odb3NhvqTYk6Jc
mu302E5VerTHCMGJAnmzy8gzymQr1kkRKvdyGQ4nW61/56Ei3w9mId+rYX3peMBeyE1T6QJ0kLdf
r8H/supWPZpIS57sjFORzCnPKTSDp6iSnqlHDu7ETr0Mzn4Rm1exD6XwOqWg7le+9Bzrp2RQ9AfF
j4pHJdmLLrxzsnu5aSi/vIR1Op36QEnP47IA7qcOrp7UrJrN7PLMRo23bIo+FJqSyPHtLzkZcC+1
iV1SuZQ+ZU4NR1vR2pXY1Ppm2Gm4pnqlbkDEd02j639hYwW6yBjVdURB5VPTY4sgU6+3Xeorn5CC
lZ6Z+fpuxDLzWprjAxKa7tUo32e7sZ8NyW4PWRmBTjLV7rWZEVLIlpFfgejA0g37P4Fltq9ItlRv
jnERNxv/QUF8BsO2HdB7shaH7XrGGpZ64X81URb5185/tKmGhSo2m0/l4NRr/NpKCHNW8ZBJhnlo
0m6Cud0XDyoV07+wfnfFTgkZ2wMKjGcqeeWzaDL9hvyCPZRbsTlCk9grzpSsxGYd2/p1JksntsQZ
u0E+y7DeVCqij8E0o0sojFA71rBiKIuufShsZn4m6B53Hlo8sJ6gZdeVP1gHsadvfWetK4PB7w63
k9nnyQMwJnrq5apfUeMTHcSmFckmMoWoP4pNEyMifCBV/yQ2Z2l6t3nnX8TW1GdXntf5VYvR9/hj
sAujQbqlWSufI58y4tDHrmrIqytCnzXYif5WOu1jErfyEbHCcFPVllslhipfJfZJdBDtcBE3pVRn
F9EkFjqUo8ikgKHuVAxXC9xjMzO4ie4x5WjXXL81TbGxO7vCsLBegzEvj+ZkFceoo1hugQWXR0lm
0XSVDWZWnrzY6YGOm1FzFyoWVuCT8QAhLH2VjcpZw80sd2KTGh0k9WrxVOojSEqtR0uwdFP6yXdh
+qGqyUfcleUWoXiVvqKizraU41sbldzHq2lox9yWjHs9zKxzmRgILJZu7SR/Tagl97zalDPDOgU3
ItbsZTErqb8igteg3/1X208XsWZI7VfVq8r2vx2vtghgOjO+q8e5uYxShVy6sEHfoerSeRN95bL/
qI+D+dRYI3ygXC1OWaiZkI2rFEXcMD/3lX0TXUctPdWR5rzUTS57dh0b57R0MGCpa2gpcGEfKUf6
kIBfreNiZSMbOsklN5U9xu+dgkDM0OzmztG74CCZVrKN0lC+h6pSu+L01vwil07z0ZE3Qkakx3AY
J21HzLaEulsaN8eEOc7tbgG2VHI3yeoCMi6MqlPJM/VklqHX+2p8qIGT/7Xju4/YXf60UkeC+BmM
vyfPgRx7Yn+I7vEkzhZbNo1mRTlhZen7702xW3WUZNxwa0ffPQNFvRl6Ymxlc6B2++cUhqUfTeTl
Bys0pHWqFCq2VIO1M9D77vG6aU6KplsbM8mm64SPi9e3cvPI3Sgj/bGtN8bON9g80p/GebCHhCHp
WBib273ZFvoHNYnAInWe8/z6uGmzxKJIJZjXdVXVl1ht652uVcMhslsDd1+/xJags+BjIVblwUdl
plqCxfJ7/zUOxsck0qUvCaXl9wdluQIqrjA+p3R4DyXJelHMJoN2rMz3oQkbnCFKcEcJtb3NFqi4
LPnpsU9jY0s4IL2zKQVC49wYxM94kJn+HL7yAH6j+FD6VAN8kFEnMcJmEJ4Etv6VQUZWu/4hwJqj
aX/1HZplOMXNg9MyJ+z6SrlDt9Ehz8FhiboryyO45vs7VdXwoBqtBWkgp7jFKV12FGuWVZMCBIFw
7hKwLvjX/FKswXnIU+dFmWLprPeOwzUA31uHaX0Qm50GeS634m6vxj1gKoVx2b4rkboVje08BhSk
u9UQyue+Kv3HqJ5fVSNQL2JrXhTglmrcia6OYh0jxfCvYivsg22blukvvVD9R38ml1gYzX2pWdaj
vx39zHqNeVVu21Fut1Y7BG+Fuq2H2nwrUWRhmVPVuyEYihds7la9Edm/mEeeMHkoLrUvAc8PKN7o
+lBxv9uWHVFBxhln3aWSZdwCO5q4iQCvaZH2JewODWBqoRV0jz8dGq3WvMrsjM2ApeClWxb8MCav
wRvZE5tiBwnb4tLMuG1hWX1E7MQnB12FugHDUZfYXXHRloUJivdoS9o5t6r5F1GAl66MprcpWoQe
LfUccKBA7qXqSzwP09tYR8ZqXNqjpf0/+9sgl376+7bPeZCnrZrABvj2r/P/tP+v8/9nf/G5ajVQ
ue3oaz034tXAhP1WDlN9Uy1d3ZpLG7iM+iZ25Ex+v9tEF0CRza1c2v5xLG9OcFaSs41V3oliYSzV
lk7VyBt+GdlfbTL20U6ub366iZ1j7DhuXVNvEJR3UtYaFExS8zUq9RCsLe51r4dj42WjUtyJxajz
/yr6J9VVmmqthol8CioK8XhIiQ0I7fKpXRZi09Qkiu6/t7PK65muwXr8117R/rMpjhBtsO2OeYSg
7afp+0w/2ykPvXm070ou13uP/QdEMuc1oZ6JH1WZ7x2fWlJ1tH5NZu+8awDoiBY6w51h2xiOJvBW
ilSOyL5STUzh8b4ppY2mOvMzRIZh23FWATx9oixrLz4jzJDz9VVrnHHCdi5+p5DoWs6NecWdylV7
RDdi4DqgaRu1aceDWocwuxfDHeGo822uY4QFxblMvsQOsehhda9tRFZUovfWXk/1ErhO698yK5Fu
AKI7T9052Igl8wzTRYMdA4Tc0l2GINTFxGO9laqs3zL5A4uv/an09g3EyPAcxTjBJ13b30VNr+zk
uM32/pjqlzBQ8cSQyvkpDdM/iA6zPxwcYgd/kHQdOhbWvzf8ZLba2AWXqmiaW7EsNJnhYViAS1w6
aOpSitQg2TDa8qKk1MWDTJbXg1N0F9FfdMPgaY1p5IQBGnCaZPFkRzKPl2yf3AJgHfiqNekV6BAG
EQbGaFonjxt80OqLEXTJtqK05pxkFFVooz6fLBtlMdXx5tHKhmhfgDI+Onpk7Al7FAdnmodDVo3j
XpKj8phpBcY+fh+dksYH8TRY9ikpJ7xea4IkUZf4m7htZRwY5HpjO8VIoSvQZQBQ/ZX8RLlOY6u7
+dCe4AajHeSJgxqo6vv7ucPqB3Pn8SEywCN3utt3IUGpoJAfG3LQq3CUtafRtmF5wz19xnumd6to
Gs8+PlQgqPPUq6YwgoQFP453EwUffjr/Thp77eNH9kL2uoFrEy219nN0j5b0T2TK828p0X4T+KW8
3AgIlAe2uslaXs7+oG/75Qx2jH8HOrASi4eRCZU5AelEYvK7QJeodvq7g9aAKWA2HGGjjtcaI/WF
xj8DXavPjjF1oJC5A5gZlbusUQDJAO8bLzG0Fgbl4y7XpejBlxzrYilU0woj+FDvKbkz/GHXp8P0
opvMnRQleLAL7hRlyguwAfL4EiEAXAfl0O/EUWqc7GttUA65pQwescTiQEVQzFR1UQYbDoYcfut+
N+kTQETRRaz9rdFc9ojGf+756T5mgk/IB/ycR7RVlU0dGgm8VYZj4MUoW6wcW6l76jCwPIy+nIGv
4JJk8LaJWw5UeiybEO2c9dQW+Fwum6o+UbSkG8VebPpprbhUJ8YuJg8UyZkWk4JloeYhfk+lPpXH
0UkqHCxYE4ufPmJNtOE0Tu9GRaI05Kix/h/HzQCjSgrU/+PcYvNvH23hI7BnJOT+re3nEPH5Y1TO
hyx9aaYwfOCZ67tFbBl71ae2os+1e9mx/K02hNJqzvk3W04RX82q2IktcZCuOfdtlzlnw5B2oIvm
i9M1lBS2efvcj1blaoMVvLeB9EBBkfOpK8omt3kcwAFfBUquRnQAyttl8R+CGXfQQeLfVVTHvHaa
9mWxu18lRleeiXMfZSDuZwoFqnOuVOEGnOnsJrpcnX92iL0MsP7qp2PJU7TWSu6ekMjg3LycQRwi
Ov5s9uZoudZQk7P894f849TSmFAvpPpPKRpVgJnLh/ycQGymg7wj+RUfPHuQrFM3BhgQYR2K44vU
h5SQqNZVh+R4Tc3l6asUKAz00P5uo9IXS6XU3lmECs6WjHFJLIP6/95c2nDqHs7RshBtSDCVNb5o
ZEGWvT87RD/RVtVyttEHXAHEZmtq+ToCC+N18UR4v6p/RxQuOIVcvyrBRPlbX05PVsmkvZ4a/z6f
895DKtbf1C6GhmmN2Z2tAVWJgbidJ6MfdgWqWgiOEZp9bKv2RurABFme4oMlR5c8latNxlz3KsPa
JWJA9Do1aonAepE98u3CFTFv+zkxIaAYs66/4Sn64jep+VEa/kEmkBlAwqGuKakThtKPRdma4PsI
MpDQ6P6Mk3Py87z40Jr4XdKJUvO0RECPasgwetywdFALBkjPbM6GR78eGpjmTCDE3tEKy2OYUQoo
9uZYeJ78fm5csTdOwwzPS5hyYu/UmumllvS3ZDkTGY/8Lq2re7Ev1m1iToCWGJNHd2UrS5cYJyHW
A2OO7sSaWMhZ8DqrcrX/aRJruKGGXoyPz/dRP3tlK7O2MYkoV7RZTQhu0m6oOwUOuvrp9/M58pCd
G70wD/6s0neOcaWiEul+TJySFJFP8kRJlaNjd8pRpo6KmvVI2aYzqBixQyxGG2rQSlr61JI0VZuf
YxRf+ijnErLdv0/zty6GFVNDJk7+c7Yem45Vb02l931esdtPYz7ibz1nU5JW2GHpnmY6FIItp5eG
mhJBKlj/dqDY8f2R4guGmexvHF1/+m7TxDf4+fDJSfgJ+lYn75uw9f7r3/TT+6/zKp9ZALfh+zss
V0Gs/e3LLl/u+zuJPd8f2pXZXQzYlVLxrdHa8rFYuokOvl4T5hGrYo9YTOLyi1Xd7kA3DL8dMkJn
qRs2jDawUxubc5NE1arGwCKIKDULmvzdKJoJhh6axl7em6E/by2n+0KWO3kpYEU5+ujVBOtI3cSP
woEP5gzdPkzbzzrznQ1jpqMNwjSq1MhTzGlB2TofpoRFdty5Us2DHNCsDg7fdogxNrhb2XXyxDxz
RxHeo970jttz28H1mB5qv0Jc3D0qwcjJKPODiJ1cerk5WTH1lxWqJwI665ToVqGr72ExnCSynlOB
JeIEgqFcEn6FRNIhod53Rx0x01QnOUaScqvbRLrKMVPeEj+ja+UfdcYi2MstTcPYUyaVJufvNgUT
F3cuhmz/c1RAJM/LapBL+KZKV7GDGrT3dqbiqmp7Sjnn+6a6b1J9uA4MhFqrhoWeMyUfZiQjwMti
vkjwKJWYrOCQg+1B1VmQHdrRHSk11R30hkZ66ZURB7BlMaX+rR6o48+KoxUMBqp/FgXR4hU1ZuNG
LWCNibYcAsN2xmWNgOm/2rqZgQRIU3Vb4aJX2IZ/ly0LcBROaVXX1gTXlLZwcUbGMNd5WUSpVu7s
yZpcsckTRLvG0CgoGGq+m37aG1N/joxWO4gmW6pUuGTjjF1oU6xFm1hoqq+SJoLZKLr8bQfEPG1q
vj9YNBtqQX53KvK9+GDR5oeDazqt5rVTTcZ6+ZJiZ5TI+dEwARAuTQZh9YtlSd4QhPGtKNcFBcHX
VlGiGznzP2NU+ftB0c6AyNPTiFnVVSzsGdY/WCtj89OWTn2OiRtk/kSWYomSRl/D87o7JEZiXAn2
G9/HdpG5ngsf96OwbXDRspm0+SkeQ7NR2tvvbRySqk1dpPoKnS/7w9JQj8vgOW7su9lhdNDPFbmi
qtOvjpNId0Z0DJYNLYr/WoxG/doRtTxMerpMC6n3wf0PYcZPvzGBcpTOPHrFiSy5MPGuiK4Y3nWX
spi871/UXEYBWuPWhYrc3BV1Ftx0gmQ3NS7uSz8Yj6KbWDAkU11sgcqd2BR9FSjrnlGhHBdHiTYq
KlJKEpIzc7hx5ciBc01zzbnC5Z4Pmta9BX4NJWRpV62sx0kqdv3YpvJfdIOAuSdzH55FD0Z+VzlS
tGM08/srpqjdSYFjXikWta44iFVrJbTxMhhn6yp2KC1wT7kkOSM2xQ6AKfqlShkw4rwhQY4NW1LJ
mrbqI56/SW+cfvqGxE4xM2usbapW8caeUEyAswxvJdUQHvYsyVqzIKOtrLbyN5qjQQ6H33ID9Rzd
9LahNlRLiB+MxENtLcVUaPEyEQvGLjNuWbh5qvPIaKMMsMOTMAvxF1KfD3j4r7VlE77ec97i5Ye3
hoP+brFW8TGHPog17Joz8teHdqkS6hYJo1gTi0EIJZcFk1qEk6IRdG23dVQy3mMM8KWYHsJv4dWi
85YZdtcvsjoTZmmZxS6FDz8LxsiUOojtTFQ99Hr2rC+FR91SSVMvXwFvIiqPTFF/ZFSA3aBBEhSA
u3sQC7VqxxmDo3rhb/x7VU2djyhRYWA0OdhHsbvvZypExWoMdgbkfxKT5gCcT9IOyt73FbMnLEgS
OCOxbZJCFFfxezewl+MSldnCPsHugAozyhf0tTRpEiV23dfU6Z8+tIi0qLYj9l+eodwH+Doeiq5/
sbisxwg7sE2r6G/hpDvrcVHVJpymcI48cbK1+Ht/rrZYE/8BcljhWg+4VhIuaUe5U706CfRdi1Hb
wdSKcm8ySUiquHYludsOuvmY8lcbxkiFPkUdMv9hfgJKzZjcBkg/S4YX1xQxL0Vp+aK4tpZ/lljL
gDasK7AgvHd75dBAtggqk0SXVkLiS9Lx9LcLQ4ky1810GhCKlrKSpMwn3k/ArQqNDz0LpbVmnIqh
Hg9NaA7fC02PxoOvLlcum94yRa0OlPxWByevgI6L1dx2emUtVoX1qlgTi8TyK9RODjSMRTtfLHYs
pVZRoMOg47/+sErHyvdRBghgqRFd/kyxEH/wz2aXaZBlFHwz/aWGaV40iuJyFKLmVKy2MwGvPLMm
7+c/I36nP5tizVEG7K0o4OXhXcAJZKEtsr+fhdHp4bbTjWOyaO/F70AsomVzIMWxmaPmJJpK38Dc
IbAZjQhbg144GphSz/+3L4pfqdLUuI9qOTVgS9XY96rVqcM+AfJFkTzXdOFDVDo2BmIhNuMICrES
SX9qhpTDEWPI1p0bq8cVRYrHo2UXnoZNV1uMkxtkWOuG+FN7sl0xi1Flf0vs59NJxwelXMC6jEfw
jS0wnKOUfiJ1vlaznrrR5JwVVejCKCNROpfhyUQLcw78bkW+vXGHKbtkCq+I3KkMz4GyepSrdsUj
oySFTmSxrLo9uIFlajvLN6rv1d084CBk2njSWs9t3eYbnSQMKvaux4ulCTZRixGlnrtSn5EfQSbo
8cLloRHf6apiriZlkta+1GIL06sb2P/g6eZHTU/3eVkSv8OSKGr012qo8Cyc0g34pWhtUOhXtN0p
DGrZ5eVIZXJYFF5DQUbYnQC/oieJSelKMqnXICaoQi3VCihbtBmqxSO61VDhEqIgOb2aS3XA39hu
vBJERWMTa+zHP43FhbF7B6sUjp975xRMSbyKMNjy81iGa4pFaaQQru5lwLdaDB0f08yq/xP7VGTL
KKlW42zYWx/WjVS2u1YNuQhw6CLd5ErrIbXizaCjixmeHHsJXWIEyXis+bR4dS/PFkWBHWOZ+zzZ
atJEIbCE3r8bpC0jinlF/vGNwXO4tifq90vJTGATIdOxZ8aeOrU5Nng05Jv84UHuTLvEvo0gkHZk
POUTYlrcM2wcGOScf3RJlS41810AMNgObBmvrU6HOUXVUyj9aX28ZerxvPyC1Nhsz2k4fxnsXOUN
L8qKSbZk+ZdC7T6qDDqSyi26UoYes6ZpIN8YWjjmyLHuERA9FUmDA65JnRgV3F5KOEHTKQqfEzld
me2CFIG17I5q++zzvvCgvLr4MuMPmpHCsfkss3IimBBzv0KVM0H0Ms5dJW2yoPFvE8T1ubJ/lymu
eoEcvE+9tGltJoKD0nvLALA3tfCIVm5jOOGnBIfVLUa8iZVxfnEqAhYEIBXpy8IiEa6RFu01hUie
E8s3iAv2SptSzw/7h0mxNxjhIh8JkWJJuky2lRmSlHwkldJt5mrsvClMy41kP4VSnrtGnPnrOs2J
z/T5xjCl4jSHnHBoiQxGinIXjHELmnLad/I7M/9w5UxWv+7q+ybBqrXGr4t4/tp0ylel7cGzAEiy
NUyP2/4JRa4G7CgOV7h4Zi6jQWU1w191HQxT3XYaMze2wp2hS7Lbg+wyY/0JkFilI5IE85UyPqpk
L49xX7EhhspKt1O0wGDf9Bw4/bsfVDVQp+Iznl9mNQG+loYfiHMzr1EfsVB87NFLknWBljocHZCp
S26jHTvbI9Y2Tp1FyAwRsOmrfwjfgDAxX+PBuBQjSfvUOekq3TJlOGsyo3+e6fG6x3W4LZuTP3cY
yObTFnteE3fZPNxNv3HOJl79kOTdm9JhKC+301WPGfl384LrLQgEYo1Ook/nCZ0DmezQDAM2DPhN
rOqiAwgWv/dcJLcuMQWWNGlfjgyyQl2pVu2Way97qUXAH0uBo1Zu6szwb3gbtmtSO/FqrKxHc8w8
Le94EEhgaNP0BY/71FMcEt5N3UZu02TP6EUpcmyZQ49JhF8S6k2zxkh48YlFGT2uGyl9AuZ/A51m
u81zb0Kgq6KEuvthb0fqZyEln1mkfjSVhllgDZlfZg5FhHubD920sTOSBZGClt1O0RGFU/CiEAUd
M2B/w1Tcy3F1qZZAVT4tidgvrbGwXhj4wiFS2abXXbh39XqUzKXcubzrw9iNCpNoySLUrYJxXyi8
FDI0QibwPlgvPDXNYBUr+zqL7iyEGG6ZFpcsKf5kmrWvKvO9iZh4jfo1tNPM0+V0h1CFeJDf4tcy
+NTV28Ohxc0sAFXtVSjQ150WQ+QZ+sQzJdzoVamdXMnIR8/XpA8bslHo9wjRI22tYyqltpa5ncb6
AZs30tCZviUKsDVmIplh/piP8kbH1Xtjhyb6YTQrkcHPTCpeHLmID/0qCO2FIfar10Jo4+nTNLep
B3/mIaznj2I0n9ViuvXmSs3MamMG43kGzZmYkOca/CcV0zwXYKztooEzWKhk1PRmn/g+Mm1zO0SS
Z0d43b9OUfnmBOmDWXan0UTTKA9PYZvuGjQ4ychvIm6bDUg20DT9KQQciKANMFqdGl5SMgOXak+r
uT+hyhvprmqKgSDuBDMOPjTQALwrAuNtasc3vKkz10qlx8YGZNNG6muTJR8DOD2tGl+pL/tCtosu
VtvOfbTv9Oxhoox8lcrFr7IDXh7BYeoTFNVcj3sdE7FtQRoAzZ9G7KiZtyQggak1+6Drbnga4SFo
Ex8fWuur0RvQFLxh8djG6j3XQf4CUHYlfcDyUs7BNqUntc1vCWgeV5kHY607znY0nf1r1gDogza0
L0ajhbefIJafkEeE+Gjixn7EFKO4UDeMhM8Cm65yR5Y+kR2iwq3xIWftKZGHl44vxdTvOUKEAekz
fXJq6ciT7x5xWel2ncWlDy4KzvSFoW7beNiNhb9pds2QbxouCw8JZv7kDkeX3F7E+H8ABWyVl4go
1a7FT01uMBYbnVNSwPrstIR8Sr4ZIu7ewfa/0hQL5QR9Wj7Wz2bXnlSnvXZ2usLP4Va2wZuRMW+k
hAzrhiF9taiph09a9CtSM7g86Fh/zvw2yAiAjc8ZNtTKwIhmXNuajMC42+rMM/YOs+Uiu2A9WjMO
iGRiVdwu3bPZElSeU3t04fDcpfHYuJUFEVDWERxpWfBQmOlX2Y61m7Xp4FVOh2MkRYd1KO972fll
aQwipxBydh70R61hlF12/lvXct/NnboxgXlbTX/WiN5BTkk8EHemlJINrXxQominQO4+wyBE6BQQ
QtOIHda9xkW2uIxYnsw80JXM61TLoeDftt0+HjIvu28yGFF9IskbVYPZ0NTRLwzgWx+2PS84RpI3
51Meu+6kACJjNmbsbL99kPQJ7KbTvektpPFJitC9dG9142yCHqRoE+FR7CSOlxIiqElwpAjjvVyW
uHkYhFV6vKoCIgKdLGdErJNdNvf2HpPJZysC3sMbvOvLT6VlbDwN3J4FfJ04OulSgcPcAEMx5udS
Rb8UHj8e1UmomvDvmaPqFETFH0xGQ1dXOtJK2qPf2BiV5L8VyHX2XFMloeAI5kc2/pz5uQuqo8lg
MWjzS++QNMRfBNTVmQKiJ8baTzZJi5URLF4R6vgxGcwAErsfL7bDq8acvMTuFodB3uYmBlJxA0e1
ek7UirtjWJn1LN8ZfTYyGE8TV7cZg5kpuo0g+tMTz26PRrEQsowR3ts4PBrFsFZUY2RghWlGZMF2
MLurNIzlPpKSqxYwIMeTNleNfKsRmaqqeWBAG/ZbirS1xsw8AkKPZhj8hm8FOzVBsxcqFXcAPxrp
D0G/96hI9r6pjTgDt2QrL1kJxgzEve6mqG13sxHUXgMR0xniVTwb57pz0KZ2X4Z0wGr5FGHMmhOE
BviI9i4p15QyXuNe1zdyXr0CWTh0+QzxuVgQzW+VjnH16CgU6xfhY6lbjITQQNkECdxKDhh3FhGY
SSToub1FtGRgDWkNq9ikuMecqAox3uMOBGQ/THi2m+pG16YHVTZPVcwdGHKFEx1TCbKSX4bl917a
QhzO1qFibiNzfJvHA8qZxxRFqosvSLXOFK4TVuIXKjGQjczM101qldppCcEbzxJkvkXbtoIe8qI2
R0nZmBgeuY4h3euFvukB3C4PqcKFg0op1ISAervQ5XD/SHiwSdoRdOBrH2q/VVOaNr7aA0umhBSi
IdPTNAVvx4jQcPj1FxK1AwxMsE0MqV9hjN9GIYykRPujmW3umiPhfgNqEs9NQogGeEFVvkW2rEKV
s7wEl1NXcviVWIb6TsDlCw/l8tgnZK1VEvcTVkWJqvwC2Jd5SGUooNQUT04KYzlgHREj9lSVxL6d
bHUDLq0yjjtL6W3GAXG5AjXXQE9pX2KlAkfdHqWIX1tR626Tlo9xmlOOZB4AY3pzwfh5aB1cfQlS
uGYabgccx6F2zhcTCXupf06K81Fmc+whZCv5mXY3Kx9erWb4gCS6m6dpZarKWzFGBrTkAUQvxRf+
WBvwSYZ8RR5ELvX7PrFuXWNTlhFn597uSKBUMols5zU2WhztM+3Bb391ugyqG4YoDmI47siW741h
fk4N/aQrJrdu0OLnRB6jlq27kllHX+SDF0byFcORR7XHFdPp8k0QTr9C3+jRAlo3EioYuMQ+zOb5
xXZ+2aaESERdWHxZO67aNmaAzQATfF3gxWrhTVBssTl3+7oj3xBupTI/5+kj2DyHZKe/4ze5qstQ
W4+xwkysV+iqRvlaUk1tZR+aAGAnQT+0C3iDOx2ak9xaD5X8IqUpqZZO3fojzL3RxwwvBYNWWd0q
6NuPsEJ6b2h7xhdNnjLAGCzXYFTJ7Gu4k5M9I2kD6nCKS1XkrJSiN/kY/BBSR1r5aHPzSlNWth1/
Tlb4EpKnnKYuW0k9bMDYUae9NT0XepSufXWb6iSkc+pQqUEN1iY+MIXevSR5sESomfn7Mf81x6xX
vBDIldQKkVb86qRtTBHpZCaP48jb28DVe1MODDl6syVN2JAeDjGJdiwHhvJn6eORkYTlpQ3CjYaR
yMaZxmOZqL9TiYLdMIb8vvCGqvYDRdIjCfFiI6FRcSvu+LUjWcwNHW6lYWgu+bRxoABPE+F29FyV
5ycBdLaCssCKSoSUrFbcUPuX+sRCouiz8NOTbElAzeMSZyHfIPUUNbsQwIaLaMly60L9HDSwU+mj
Ylr5NiiUN0uRdtY8Ej9xUPNo5WdRgDqF1/0Jb+adEfWwqdTwMoMchuybJCvcYKEQzHd1iIXrdeRt
yq1IwWH+jiQG6Xf/B3/Li+9gsRzxjFIwOs9668lRxuNUAyOBM4eXvFbf9bX+nvPPAolyixJH3UqL
5XJYTqfUkKG+R3m3iSLmaTJj/7IcnrhHkYEgql8eh+a6DqYtx5EF7wLAt+EeW6HHRFElDwes7ROF
pL47VD7qoU9nfK5s7ZnY9oOVdYw2EaYaM4ozrKspnTimicM0lUeUrzHg5d5EZEust6qR17zKpvpW
KWipMjQTBGx/FVw8Nx+0m5QmhAx17aUnb6kEQ+/h/rPwVJzgFBr6QzCbOyVlgK4HmPLxdGIEAGmP
Oaytwm6tOg2hMSRhAlZXJwxu5RcPXp/Mz0Bl5Rj2t1RnpmbW1NPEA7YouvwS1hg1TGqBH9TwAIA0
3aDhusZWf/o/us5rOU5mbdtHRBWhSbuTR5OULNneoSRLJjc0GY7+v0Ber9d6v/p3qAEaJkHT/dwJ
WAGhn5ZdRRY2GyaB5352bh2tJ+MtlN6b29Yvtc6FmdovZF88mY7ciJCcQiKAcQEnSHa8qyvuFmRd
MMQPtaV/bxv7XXM76sow3WqL7LpEpxiT8Px3p9hCMdEdVXtNFT7gdADQ4GbzZuNHME9ePS08TzgV
Yql9Tk1nonBX/yrVsFOu9pIRSbxyI6tf9wUDb92GzRBwtTCKaWXhIxUX+soW2V0RNO9SIKGI2glT
SuhPVfvkZuJk5U69NrWWMZWEfq9jUD0kmrYRcz5v6xtbpOBE0SfFryiPDhhX3FVxtNNT+yPyKupU
FSggSapEKcZ7cyyvqUOgaKWyY9kRmdrq5RZW+Ftq1NBFTRK67XibpADPSQP/LZAYB9tbPsKpjW5u
LCEJ92epGfg7OUa0QvQY9NZj0CChCILfk9SeTaKEBqeInrX0J56J0p7MtRbqsLF68zriPbaxGuOX
2zZH04+fih5kHQXgRxPMP3aU/RyN7jWV6KpJW8D9quA7x/11TPtLkUDPC8I3hhBvBKtGK7fodnY5
/mzLWZen8yDXch9G4FTgPW7CtmNsPlcqhz0oXrSxRkqzemwSAG9STYh++jaJFGktz3lGnFJhP+Ze
L0DQtR9T2J91hYW0Ly8mXbhwvX1TFN467zG5k8027uPvcVaJ9W9ll79sK3sPyhKupVk85Lg1Nm5O
5+JUpC3ZDfZ4p0n224D8eFhOaLWN8oTO6MnUOsjpKH9RWRzGHlvCiGzQJNEp6rWy42qEcz4Ja6OD
qeLBFaIFkf1aXzfTkJCUGKe7KXRPKCjfHKF+ZtN06/D5AlZzLtwhr06KW5vWbnxZwMH0wr1ZJWu3
byEca6RFJdMV8dIdrrXTXtnW1sbegOePQR5ltvZM7q5u0rsDmQ646EMDH7wWk3W+VGn5j4NL8cal
nrKyGNFxFcuLlb20It0QoHpfRc33qAMCny/BaSRiCmKJvgsdLhT0E9cpC/ZUxL8HbnOlcnsLMMpn
loAOLVPGlhSiUybypyYyf+SDI5joRQxr0VN5Pi5PouHBKOOnhSoQ6hRlKB6XB2ZjT4Rqfy+b5Bez
32dUoM0R23wyladgg+7lu12eqzL4wfAAPkbEECWgUH/WAHIqg7CVdrTTrZebB1hGlPWS0WLIoELy
IbVz4Zbalbnm65BT251ad0dettwUttMzpx/8XT5hRTOJLD3I6iILDYCAE2y9VPvFvHc1ooUQceAd
hklDN5ljWUlIVjh44V0X90wacU4A29fWZWITWzza+7HOjTstA8FSKBFAIlwmal6kI88w9uPoqyPy
uHhVjWQwDYaVP2pjjWm8m9b7ZfVrGzb0CfdlnQUbFwkHRvylybOqIWzczQuyDOb0p+G7J2LMuAmw
cNxhXCt/PBYuknRETj8d6siGgH/qWq124PvsJoOBaisCKn2Y2DO1eZmyqt53jNCrnmdYV1GAjJsn
8oXf2iablV08fSatPwqj8/du8Nsls3M9ZsYbPDKeNTV0t0QXITnH2Q+txVC1sBjaO73xGUiPm4YR
dh4E71Yi2jUlIm+DbYDwLUycdcl3cuiWPHUX9/OQLdJOkQuHL3B/Rb75q6uhb490wkEbHHFixiCd
ilXjm69+ium3vStH7aLmt4tnBMZyoE/1ON/73gv+edgeSpIlJrnuxuQ86c5jXt7KRHSrJOufZAj6
nHnesSoFJU33lpqoyV3voxpsTPxDdT/a2UMyQwe+llM2HKqT0MN+XVcWd4RPCjyqsjvyMeRGhWoA
w282DK57bmvrKDtBoI7N7O1ghZHAbAJmh+7gSGC4JZ6oqeXi0BhW28Qub1XSfR/yOWhxSLp9YOW/
+3iqLw1OGyHlbd1mpmyFPg/Y0QIfsKytH+nf49G9+OFvs7bAZCvy0DwmnGXsSbrH5CnvXwIrxl3I
Y44WhVa4QmK9Ghq8HIZiWHt+wtzZtfsVmOo+iXXjNfXprfGOZXZLiWXIyYcy4pNoqb44nbgyx352
9Py1zr1sq1UihmgRfsdjBAm7Z+5RM+lriB50gzPp0CV2iMohRap2PZc9t52JWN3kPzZntHXSCIa0
03RPkClHmScLLGyne87bhJI/7ylVBh3gChYqSNxB3PtmYA6nkbvkycxbp45joGjqno0MQ0DdwvKl
K0poVRSs7PIjTRTeL7I/ZCN1ZiOz/aMpjk3etKsxBJiqJ4pPrpu+tRT5eNoU2kpCeqizIjqGSTcP
oM0fNhKXFdXKELuTobrX8xxgxbTfixl6Cn4qKixrI9UYuzbnmpolNNnqLkQa2DIYeQgcrkpZUOxs
dXQn3bVDX7eGo1JufWnjkj4CezhzYk2rqPjFU9uDl3HB4IyQ7qsIlwqGd6uhStsHRWb6pibeaDbk
P1GXv4S2WmctdZsBRw2jp6zJWKo8Jp3C8YMnQqREsFZtrF+aXt/ljClXo4tyOp5ILBf6zS+FtRd6
q3Y4RB4nlbgrJ5XbyCSwZQp5OIShqE899fbUg+CepMOLIyGZ6s03UDP+fzlB/aEiG8R1cpcVlNWZ
t+JTmzhEr3Q7vBhwkVAyPjcu+KmqKNqX1qAhisUPMvPz7dRYPIz7+jsWPVtpz+PPAmnc1B3tlJ40
i4sX6UzWwTUL2MyiGO9EPWNCFXQa4jfg8Llpxbg2I08c7cZWRFwWWi8QYNcUArnRmGY59kueVfna
NWSwxnJFwuVE9VomayLbJAZQ8y15ywbeIh25ha2sstdCiDlPQZ1tkbw2Dr9tYDTOIYlTCEzc9sh8
XiqHb6xs3hI9EZWY0KFbA5JxvO7V9m2IxWl+xupzOIXFg04JhStKrgL+lW2U1th91xXTPd7bKMcd
QSMdqDOjLBesZ+t4ZbFOwu4gmLgTL5wTsdoKuQcstvCI2fndpYgIb0Er+6Y7onnMzWDbJeOr1aO6
7NzuWx2g9YQGVO0lQTR00c1tiCcaab8FKUGUdcL30nLajeu1dyEYKoVD38QYJRwpmzvlB/7N/ERj
ct/prUb4tIcCpvOI3ZAIE1QJn9akQmcSNtKSsCm5ku0AuzVuJFT/5UWMDd3NIM0jRiXFxLDC5poT
pfExhPabbv7uhukD6xnCLTAKt9X9VDs6zjgBdejgDfMtjhams9MzFBRAhrjX1IhMqHtofXftwZgd
UnySqNvWkfbDr4S3bY2KwLU4LS4gf+42mzzS8QSYDrDXWjcY6TDPQdzLiJV57R5jH7HGEyPd8Ng+
JlYw3jmBDrbB1EdIKDluWAw7DS94eMhPjZbpu8q7x+OCgaE+vnSDcZhqnarwUH1rOhARp2/WZijr
9dD7BgPFbOLTh5eobn5kDhCZ9dvs4nuP2T6TYJ6KXTdANWI60A4A0JGvMWY/VOjGbyF5JFpBmDXh
Tpu+1j6qovthheR6ZcElbeFWivaj9yjolwkleNiVzw1FAfLefHx/pUPxw/rWBUwPE9wbtgh03rRZ
vRa542lwiS7Ik+RBEyXu+fbIJTeVxaqAirIxOuZ87uyJX5fyU7f696bTGbE4/cGg79nPptt9kb3D
3SC9EvdT8F5mxqZbPfKNEq6qKKH8Ymf7CAtcyIabVEsOuU6gcxVY96r2k7ui5tq21CbkR16NpQ89
EBDcUL69jZq+v5be1oI9u/EGQdpG+zaOxY0nbMIo2FqJEvlcVUh4IOVuTGbBbsO8g9A2CPJT+ZEg
smKqkDyZuh+sI0XpNSrsmFcUTrKwaG/SQZmr/aLW3v/UwgPoq461k7h2NTDbNMhfrjt7swimRlUN
sa7jXzH0aR/6U32L54VN9S2HSXu3bHIyRZQRlYcydfi29RxBEwyHHPojnFyTvpRgdU/zcfGvunFT
KvrhoDSekzZOuA701xp7iY1hmu46tA6e49gbMfmvYRwJVG7UtIs677dVwEQm79FBJKtqKNRRDfVz
55bT3kyseNtV2XWAMgZ2DDpnVZnac/MQbOy1KT7CA1gtSBxDOPpYVPrYVFAd3lpV3V670nvMJD+o
nLJVXhrVtfGbkgzvncdD3yvxZGmAN3Adu1XBSJGfMmMTDe99a+Ai7gLLJ63xYjkwC8v6Z6lwckHR
xVAo3/qVe8tBxDblJOo1g9ZtgHSwA2LFM2cO2ug/k2rcBE7XEF94l1btsMP4G+ZicPWn8BI6zFWY
lu1Ss4zWvZZSjzH6O4P8AQY5wyddLuZRrndvWNWDalPKME74ko3gn4LnUoiDdKWNvwfyg5PAMq6x
bXWbRubhTstIRlCG99u14WjmzcvQdMFKYIO8dkd97dYj/bM1fYjBO1QWMdnJb9fhAp3y7Jca0Nbq
bsPYTyPESI7hqbfKb1UKmaLh4jLrZ3QcJ7+C4RMG0TaIK1w8WnPl+uLXrDhhII47Se2b1jow3bMJ
8zoDf9l2oXP0ofzcIVT8Zswx42GpgbYX/ACu+KgzxJboiAqKr7sh8DC1SbJn3wGnNl0yivACuXOK
8dZZoAe2CH5E9zBQ6FXWQT9tWxPqflddxjbN9tAyjmMX3IgLQfpCLSI1Bqg6LucMx/E1l/ZnNQ0X
Idobo1Rsi6NTGtCCq1ODEFTvUtFydc+jM3CUm5NEguFsnVM5sQ7Kbo7GQA56Pjxp42RcWrhAJjzg
XREf8oohbuNbn2ZqtSvp1K9a0UzUuVIeBvxuJspMBemp8qJTA5ZGze3NFE1zNgiLTSJv3GlN42/q
qVj7IuJqiR8ynBnWIX19Ue2xVTrCmeRRnuom+v7yZ+YQJxYMFonT2mdot2+pSN+bKpq4+s19r/hf
REx4IXnrO2eqf4YWRcgkmeX0CQiaRcaTWXjhWmBRRoUBxNbmZ+6qbgfxiR72LmmSb/z/j+57VVb+
JqReQJmWon/t6yutZ1plh59DPTzWpvtZZs2rN9ZPoBDB2kw0fPJdgrN8HKVUwHRAGDN7BxxVIzXY
EVCyiTzwVm0+Kab8OqizG1gnjNLejaD31krCE5vRLNkgz2emlm2I3Tl2g4P5w91ojXuXO0iGxT6n
4w4c7bvVxr8xN5NUntWwL3Robcjfo+pTuvUrOVNUo2VxU2JnBDw56dNxV/YPuehwP5bvZurBTR+2
rRdDqdNFSS4DutNyjp/RRgh2gfHhmp8Amt42mvzLACVtIw2sEaBex0qH0+tHd4M9Gaskji5loZFa
aeVnB7VaKlW+b0Zb30Kbsxld9OtWOnujH0LcxkpFBIt6NDkxDmvc/qm4q5iUhig6SXeMEF77qqGH
349l8hkVajadao6W1PjepHIKhyoOw1smYXMG2ti/GFPkn6hsrIea7HHPjo3t4MrnqKzurZYgCGyq
+Rjxps/hunpUy9F72xcnZSqkgMvX8agTXGWlZzz1HqB/Y/o3lCBWAyDGQLgTzKm9arRy25e3ZtKN
k8y7XS+1cKNSBmVlfSikwbiVmnAsY/69QW69aLrEOR1QECm51cvmLvQIbg91YhdgHBm+Vm/9TEOu
3H3PhmpbdTVDgCa81wwG/b0sPkIAPZUQRumHWrzRRvPNadRN6M0h97Nx2xiMd7MmdagHWYiFMhxZ
gv6+Ca33UpxCi16TnEAXOOy3D8ehEDYy987/JCPljeKXUN4LCMp+IAYOTcvJYlIahQwjhtC8IVi5
Rb1+i/sWtodxLMMs3xmUB5zcuR9Mf6byMBwtFUGKI1zXsjJf6yF+hmHJcBQfKrvpEGpI5yon6ymw
kkdBn7Lz3HafVtPeL427gCc5YtF1WwCQEU25TRKqkSR2JnG1MtVgbaBRsuaFDHZKeDF1TtUcLXdc
RPuxM3Zu0zAqodjok1mwKrXsLIbqI0i6j7QGq0imlaEeM9W23DRI/oLiuxk5H/Fgf7ZdgV+/ubH0
rNxjfg9eNmKsoJi1O9E7JVkA+1JWFM+0m1VMz5HtviTucNBN66gihqpaY56x30HuIeDotDwQ7dpr
V+ffhtC2Si95YGAN0fliZyuesHr/XklsA9N3YQly2NIjRd0Hx6USlzXF6xT4m2qcxD5qjG8+OaxK
+T+idmbEx9FZ6yFSQLQjBSIfznZO7mlhUuDOvW86Lm5tUNwwPOpgXnVPqqMW04SIYQvXuSAcI9Au
KB9zhAwrfxrPsvU38WSTokQTEJOzhU8KMKu3s73q0bLzt6omq0zTXbz2IaTp3bMvKC9bPrIC23vq
G4MBm72hywWBxiMBGq74lhLQidwEezHbqt6k3m40WKqK1NAhNm+O4ZIZim9gQs29LYPD/MgDF3id
ZGqvRCTRpiP1CZT9oKz6aleDtwZrZNpNaN1KU9Z91jr1VsLp6T2Yj0NzMlvQ4BA4pdJ+4eRA1CO1
1VVf4SAJL9V0+Wt78PIsM5iXukdK8PSNsVHyXJv2rdG+5DolMFyRZkX6XkPYXfsOgxIGij1qlRkG
xE8qxnZCD0eKA4x+g/qn8oxdW4lz67r4oZQkQ6b02RhauAUFzba59KVoLkYRtxcKEBOwXq8doI/0
q1orh2Nei/IxEVr6yLR6fr1sKGr0j/gU8dh0Arwggyg01pWt1/s/u2moDd2WWEN1WzZBBwCHsMWP
vydJ+jChH/eGrT3V5SN1GPUIXeyp1DHvWDZZxLtela8fvhrMrTICTHd82mjz90QU0lHp96Z2XNpB
th4eBkV8/XzWZYG25BAhqAS25pMt22qnbtYw7GxsXP6zLYu9tYGpz21pgXfXCNsloaBtp/1NDN2f
BXO7B0/I/u5f2wVjA6x0egCt/7Q3lIOLhTiDk5rXv5szotWuIQyj5aTL9qwYiZ6K7HvmIrvSVMF9
QqbnswogThVl39wtq45fpHMG3LSNh6R99qswO5mKWqIM+5YnR+M9kIGwzpDfNGvpDpdep/NdDh0r
v16HkPWOy2qS+ckeYYPYfJ04DPozWYUUzea3rTJc51Ljq+nyVp5fvoK6iMvyTn1MZOMUeCEFCZr3
rcoPTKe19bIaozy99L75LVcan0PXb5Yy6qflPAZHUsqo1Hk5kS0h9SnpB7tlb5PY6xFOL6qarHhY
Fnamql1acWthlRVF69Yp8Lro83q97IbRXDzwhvGhIoOZXnxuk8dTBOsKUOvvedJ6HJgPyD1FCnPX
NFZ8o8Qe7Yp+yO6B4GfmQFk+YFHnboow7h5TLDU3Na4KT2OlnHWA+uaZsVe1Dnsne2movnHf2f1r
NOFn52a2+10OtlxlWlv8FFX5SagscslKvnpdkv8aSolsMLE+5ASRPfOK383AiCIHUwHhKNadXtJx
TPp9MDCiWVVnqlVQcnNcaISTQD8gmpjhTkfrqdhHYCGfABEnq5nUR1a5Dy4M//e4T354MqredOYE
jN5q/4cJdrtKk2zcxWVINIpvqAfC5PHVzFy6oDlwedkWpiWSyklj8NMp9bDsMELDpZMIyu2yuuyo
YopDSZhpDHc41Ve7Mhy2DhSzzbLazCcoXNPbdoOHo94/70HWcwF9GhzN7lURrafK1XeaZeBCPLdZ
zu+DCe4HZXdfH3XZIeug3csaTGtpspx/0HR4/l0E3l8o+Gwo0g9TlxIXCQR6Iy0oP7TKTogELaML
t5m2bbQhecLEIF5Xht38zDPtatplH4IRP0xeEP1Wuf0Gwdt/7R3TIwK5QTbbuxlVFV+dNFlYJ9fs
vR2T1477PzfBxa3uex903+0CK5fI3qIe4A+a0ulBuqXzY3DMYh2G/fToG3Gx850cu5287u5g93t7
UpuDG7Gm9cZSqf4CozDBMCm6V3r6KCfTvFpljtGC5fRAE2CBbRqpKxcOQFFYpNeUqdPewmvhkqYi
27cKl5RMAnDlaT9eUttq9paEVSAF4H8rjPxitKO5x9kmvBi+6ey5UdxzmiIEKOhwucvuJKSTfYm0
/2DZSfTAaIQhneE6v8LsDl8J56NhHr6qm3B8XJrG9qRRlflP06Gr/9XUQub8qJPxve8am963TZ9g
TyVnss/2fYC3KW7LlDOWbRQ8950q+2jbExe6KSsd1C/oH3KzJlk5CaatGU/9w7IgXtZdW9hJ7JZV
Y25ndChxQ6u09yVdG8HdCbVsXH3Coxmr4eu4KKGo7JlBdQcI/jGR5odRFZV+uP73Telje4NOidmg
dyhIUYFj2SMGRpfwYOEqvIG0M2yXbX3hBQ+M7uHo47gJJkS7ZZvbW5t+xJ5pWeujIL9iUXZY1pYT
oU/zDwnpedCZOceysIUdENzMPfR3G3zOCijXMY/tP+3APzYm1na3ZVPpexJLt+pQVESoD1nWbHSz
h11BAaXZaYngvyMOMtqiRkSPqU0ptSyzvrk8FiACzBupTabrr/VaVRjwUcf9armsYpxPqWle/D3F
sqOww+bmAKnjOe1hA9PXNyMY9cNSuJdaxofgwvz/bAxtRz9oBiX+5cCl4bJYdqBDBQ6eD56mEvp4
6jvHcJ6Aqqiyrh31n1uYK2gtuAb+pGpYA/LYxb1ZYlRhT+hxihbA0XLlpzQL/yEOEd74inr6sj13
/SfsPvQnfx7uKoUsRota2sviVJS4QtkjadPBKNV22d5GzIj6tnwFxXExJxqIV02ALnObyFkj6rVT
7XI1rZaXzUhyqRw6rMxt7bRsqpKUvcv618tl69/9nY9wLcu13//avqz+a5ttesYxV+m296ihkns1
niJz/LPQ9fohbvmuk4Avnkeu/d1IEB/oZVr+BLT7sEXpvGmufGkMozkKxxJ7z0iirZ9buH7gAf8i
CgP4DIWHND3609DAl6nK4lcSLwk1psOElaFta2s8ebhsBWNibWCF0//J4ToqlX+OJaaebW1+D+1a
h0FaeMzYe+2ufz2YRoetqA50v9J7KzwEuWRq3SDt8sz8rfSNH+STa48YZhcnaWIzGLsThISh3am8
zF47HRBt1DJjpyHh+ukEa06Qb9vXrgrLO0NV2U5HIHYs2jB/8cbxSDFSvhm9VaB6CoJTHnXJYyDC
38vbTabHP6iG4uYWeXcNQlCGYT5g/hwwKMG0EriB0gnFHjvJ9wRL0suysOTQXpRoodfaHhYHGrN0
BUHyYpmxGFZLG7Sc80to2mjgxOnP6j+nWJrnZfma51lx+HvqzIIWLLSu2bYKacAwTEd8W/zrsiZT
BGhuh+39sppUsFigpx57r766AILNsaYCAjtMj9eF0qrXsQNXTaRQP9wJ3DoesvqtyPJXaB79LyKa
Ly3j0c+6c5BkyZAE+2JaFR4ygZXGRH4uR/sh+pZ8gCHjhWKW2+foxBt0yrO5XOEqHOZMo1zFREvv
l9W/O9JMy8lBhmfZUe6+xS9aR4y4hSH12XMi5e/qEopvPzj1MbLau2VtWSxN7LndsqpmdZHoQ+pl
jfsQD7p2lB66rhyVOrP0DhMFE/HVJp53L20qLdDXWUZNtLJt2vBY/cWUXrv7OsQ0snVlhvbtqzH/
09UgWcKubPcBwRAn+ec9vo7vg7ziyuI9aigFp6Fs+t26gYf9GKa5fAzmKUesV3B1/tnm1W2zSSmB
Qd3BEg7linlf6Z53VmZSndGyvDIntp91ZFX4jTn3Ze1iKZvAJ3e5EM/LThtX+w08kPKgl/AEm84q
99KF75o1VvgtDgp3W3aYI5jJgI4KeSfhOR1StyF3nqcMlo1fhNrnDnwt+JQdQ1KrauznnHNtIcim
58G2ok2ZZAiIYAo8Uc3cDpzr3rIt+2mqAgqnrskME5Edc3NM3S3RJKtlr2uBdI6NG5yB5zEYjePs
WtZOdXVhrAGhV/G7cvO7Sib2S2WVLpqKEDuQKY9fS40CwtzA/d8jwVJriupe9A5f5OtIhx5rXY61
eQ+2RMXdVdlzn6FQwsAzfkiCAN8ooymASDJ334+OeUp4RkCHyVsQ7aQ40781+zHX3avg99m6aWo9
FBnxd7Guuc/DbFmEH+9KKeHt6zaYxlU+ZzC07mhcgDozCpe4bs2bJAz+Szkvvto1lSjIttD+HLHs
acaRhOReBEQQIm4H497CSGwfHauNnkoHz4oYo7ftsrosaCBcp31kZD+rgDAe+ttg2UYDQ1AOpALS
HwO/FSTTduHJkVl16aM+36Z51ryYcfJr+asN63ds99FHwrVKMX0k6GI+xsOq6CTmYzKXmkKViPpl
smb4oA8+hfw6RvqZsTK9/M8xyoGXkmbyhKTKPxnN6J+APMG3ehNAQiUy3KU8GyrSsNkll13/fskg
2NpobbzLBpW3hBQIdHyk6q5qvj0uz+SojyEmDCtb91jKecPfRZPFBADDen2eENJu24HE9ToerHMh
zXQb24n2ikj+1nMVfthxdy/q3npFtyCBxev/0zTI29sydBXRcF/68Z+m/zqrmHQy1guVUkZ8Mytp
fdODqnwOu/9aibs3o3PMrz2G/197/n1M6Zf9vq4CSCiT6kgWr/WBZyyKfwBRXWyXl6mBIUA8L0o/
wWHSu+n4dp2qdJ6vLS8lHrQamar/u3VZxxm+upssStb+qN1JOzwhGRH7DKj4DlReu1u2I3yneLps
NPLBwxd5bg3o58vV0qp1jNY+LA3qZevyclkozwYrc9tkVeKc8af9smc0wp+tX0WnkX7+PuTWOGQD
hTkjV/I+kIa8X14xCn1pAFPv/m4fgtA4eBbA/XLo/7aFbfqnbYN37wqPgxbbYS+8LAsbo0+uo1xs
XZXjXdK0aL+Xl3/b1CNwx7/bLLsd3caspSNYJoZmGD5rmL+fpGx06tPzS1OD8bW8WhZ1yLMLelK0
+rutM71RXf6up86U7pIcH7PlYCSOODX96zyUKwFp6tqhu/LAyP7rHAyc3LUcBx1+TYlWC7u+zo/v
MTKQ96EeyXuVjS4a8cDa+KOZ//eOQ9Nh4Pd3a2lZ7gak1dosBy4LrJXlfX2o5pbLhrqHH+Yw5Nij
08hJmnmdgBsvhCGo1bKKlKnY1xZOS8uqKZCMamg1z8tq7MQbHpDmc+mb5n2ai+dlcx/j3doIMuSS
UY6vtQHUyxTCPS57NVu/kaQ5PRCULZ5qOX2d2s9Ee+qTtsRPiYNAPMYtvkLMR+ePZWS4CRa2Zl17
cpVezYBkkv/7acX8aRmGRTuQpOH176ddTpnyafMag2aFSn+/OKHnPC52TRHCi57N0r/c0Wc/9b+r
qo5QovlQaJa9y45pyOjZl/VMlz8yI5OHZW3M1YmuEolPZmz9hLEussA4vsfbbdjU1LO3Q+2OUJmi
fB1gVHAtGAoRnRTYwA8V9llL668DXSuCO628Odcjvre1Or6HbxYytegfUvIvzhjIn1pt8F51k7cf
/QHVke/fqy79Vs+bpY/OpkqB05s29V6HxkrWFOLj87K3cRIyMcb0JTRgTzeCiJ2h17zXCtHYTlbJ
sFuOMs2ecmSbJFdfy/yXKTkvb+lpnX7G6RUEcH6rIEkAciup7ZfVMR1/TOTO4mFVl891GGyXt/Qb
sDFjIvm67TLzRaAaS2Pv0mQWiIeuIy4myOpCUrZ76ZUN9pIYTgAvVDyNYyawG/pn96DBYfh7yDRN
I50oFvs2j1bLRnUSdU9h1HZPBC1ROswghwYhq1jeECDTj29/Wxht8K1PrOyytCf1pN5bHULLZbWa
TzijuPO5lmP6KrfXeIr4e9+y9007VrdBordnAADVvtK4W3VMMlvLCT+ihzbqig8ynHJ4guGcNSBQ
206Nh9C/T77ZTv3uW5r8SAMT+oujvlumrbYNzoRnqpHOpZwMRQaS7/5MNLVZmioPnM/sde9xysiG
G/WYJ4ld9Y9T6Xer5f0cRIpZ56i3oISqqKmBwZiW2qcaUeW2iB3vFeLAZWnaJOaPztPRIJqOwYei
orN8hyLo1dplHvWf75Ayh/r6DkXOmGr5DhWqoW+xVO/Qd7tdoFKxy/R0OkAOyDcmxh7fltWuSuXG
jHTzm2jqP3snP7T+a1VPTXUANMp3qJ3BSSwtedHJSd/oo15dIcP3R2Wk9QHbZHxEtTjbuPjmfR/H
7hUKtPjt1ac606bPRtFNYEKeICjn6MkPqmtNPbNoMVzoLfnW5yra45eVY3+X9eWZyhyRUfOrf622
mDwTMyyaNfMAWivVj6gjiIEOmty5Zoa1DQYtPgMbeeuMuut22a48Ey4QQmd5tuxiWzQ9kRFhyxGW
HxP84g/e1wn6o+UKUrWMOV7PdfWzEHBB5zWVhLB4imr82tlVkbGtqg5HgnnH0mTZ63dmcQJAwEU/
AaDCCWyXVaF9EdQ3L868WFajrHdOE+GSy9qyfWlh5OBHgD4uztQyQfo+H9sXZBxFdv7/qDuv5bix
Ldv+SkU9N6o3sGE7+pyH9IZJT5HUC4KkKHhvN77+DqRUJdN1qvq83Y5QMJheCQLbrDXnmJuQ1Jvl
GcCO0/WhBPR/FwUIJhsdncUZhO5MzYPtuckd7fTwy/1l6iw73Wg+QtvAbd5/gjbOHIb85SYoTX8X
gA7aumGa3yUDTY5WE/0nOYglAOjuRUBtWoFx1C9Bp5KA1qXRZqy05kMt9IegTgaQOgRlqdx7tGIy
VGLdSS66shrIAJEKar8KrtljYMbOgxts5cOFNFr7xpp/mAa6Rau4UXFkz0Sx7oQE84j/D61lbSb1
3phYVnx7ftc00Ua0bNnO951f1oeo8FXUZdvzzfMDIqrfwdZbh29Pc1BSOU2RXWHetG/Sym+u3F5b
fnsCZBmWZrF6+/Y2jXSqbTth6ju/6PxA10XjKklDH8sFb3S+T2/zkbDrKNufb/aFb2/yqEQNIcjG
8QLr0WVLdxw8RADnm41S4RpSjdidbzpJ8dDS7rrGTOXf4VDfNG1nPZYqwMDm3epjbJ5oXYDgD8Rn
ZFhiG9clW5rzfecfUZQ3F3iusC3zXDEVcuNPdblv+/wZLTDWc883Vrpw49tB5da1abx21BYwzhBX
sQdjhuV1frCoi+RWmJFYCbpD6/N9Xx7wy2epDP14vgVK0br28tfz08/3RJYu9ixav3+fOC0EqohW
W9dO32MkbZvnAA/Vl/dgc4Fcu5qeMb+4y9qjMx3T+tfnASiC93r37Zbvf7l1HqtGKBffHut/uPXH
686D3B/PPL+OntNwZwz0qucB8I9nfvm8+bEZuPMnr/PGAPVjMOyDQSUnnI3JyUr82y5T/Q4cS3L6
dv/5ty/3VSMNswFlA0//dndeM9IvzrebqX9LA4T55DOc/MwqTuffzj+aSsFUMdKOALHfH/B1EY3f
3TadaFeIIDvEAzmUX97m2zv0jabWejyz++b3P/84vxeLgn7x6y//+c//fhv/K3gvrotUBUX+C27F
6wKeVvOPX23911/KL3fvP/3jVwd1o2d7pmtIITCRWrrN428vt1Ee8Gz9P3LRhn48lt6biA3L/jj6
I36FeevVr+qqFQ8Wuu4HhQGN38+bNepi3nhl2AlOcaQXz/68ZA7nZXQ2L6ixmd17lP4OyXmtnRt9
zwSDvPb8lPMPN6vcZV6j960WWjR4LFQICUg3QZyYl/VkyS8/skm/NBlaD/SGOdbQksxLVPnlVtOD
bvHteecH6LkRoFlEIJPLiKKole+q3B1OVp6Np/Nv8o/f5mdATslZxqE7DdmanHxD37dRV9yUEVJa
31Tf3fJysbdCT23++shb3s9H3jGlbZuuZ0nXMaTr/njkI0uh4wsi51NNjOvJNrLicuhEekm6xfw7
7u2G/sZ8T7W2FMlkyDZG0CHzj693x7UHNrBq/JNGc3OVmcICeDM2N17k1CAUuG/0bQs5qehDXH2/
3y67+q1K6470mfBDhVz/KqIb/kEYH9Kk7R4kpqnbBC33+V63a+OT7mMxPN9MdZoqo9SA58+vsfAe
rIO0qTHvd9YHtBbpcnLy9Hh+NC+S795/LL97f02K/dDVGC19ndRT32+BdTT9ierzXx9oT/6PA23r
gvPcMV0dy5dp/nigOzd3WbAG+TsVkQFeDMfvfISDzOOgWqAsMPZByzsf428PDwVY1CbPD1+eFzYd
TmE4oofQnOoLyjr4YRNOuMxWHaGZ8529O+uHz7/6vjn/6hhfn1Va9ntfse6qgtLbw6yS695tp5e2
XaiGevhEQMxGZEa37zLTvbd8/fr8eMYuh4q5UeLk9O3LGrzxsund6cVvkvuRGvM9Y8BPb5giP7gV
nkRouBxTuKWTNV73jhNedEN5Ot8CEqiuv97fX5PzDIGvL3N/0UvIj8hc5Mo3vz2Fl7Zm/uWlhmbW
q4n1ya6IUXmEoENA2EfjrfCrezXqOgFvPbUkt52/S6A9Oc5adZZ4FtD/d4iF7C83bRVd5nhY76RL
SFBUWBmBqbz6z951fnktYSGcT43//GH4a87D4VtRqjoKwvanm//cvheXL9l789/zq/541o+v+ed9
kfHvL59yit7qokFJ8POzfnhfPv3r/2710r78cGOdt1Grbrr3Wt2+N13a/j6Mz8/83z74y/v5Xe5V
+f6PX9+KjrYo7wanJf/160PzsO8yyv8xS8xv//Wx+UD849f78P2X7Uv2Gr38/Jr3l6b9x6+aLn9z
UCUxZZBkAgNRcsUN718esn9jLnFMZhPLBINhc7Hl0M9CJhPJQ5bBfOPonrSFtH79pcGo8+UhYYM8
8cCXejZnpvvr71/+6xz25a/253OaFMYPV7wrPE+HwWe4eMulizaNT/p+Ugv7qbXrMr1phLwfhnBa
1IOVLTyAAUv2MqTz6COQykB7FnW9T+p2j1Qf/olUpGH1xSuugsdRGJcC8uAisNoHw2zwSlDp8yHP
9A6mcE1v125l7EIL3fq5fZ3ghrE0nEFehJ/CIh5z4WZU6MlDW5iKvIqindVtWnRHjOIn3DTwTgND
kDEkl/ngvo56+opAAN/MgDu4/ZS4JFtoQ7dDWIGu4srUida4zyg4LHEquRlxy7S88ECJLWRN8z6x
ceCMlqe/dlJ5j6GZdldD0wm8fUn+aIcjzVFTQ/mhlbG3R4rhP/uttK8G3/eWFdneE+EoxOQyjkGk
bH3CLuN8QiHp9VBIvUhN08pyynjV19bYLY1w6IblhMBoE7l1oK/KLIzWiecED2HvyWuvNpJF6SIk
DQbLv9NjBWUIOUvUryotboMdK3DrqWAZ8YrAn/9lJFAzSqzy20pW0Ubvg3pLfrJ3zNLkgdix4qLu
63HrOHO6GVgTqDeGh9Vp0Cbrg6Mq/TFySgnCgBAmndVGLF6DVgsvI0PLbwggCu6CaRDdwoP2Ei9o
BCQvbc5/eoGMkXJiZFP6xZQTYhuyDTFPs+1V0ICPsqlOrpRr6aioLS16LPjwnU61FPwvfszIaP09
bBME3IIuo2fZ+qpX5kOs+yGcu859HowEaXs3DjoyIZlNJ2xtbAbrQVs5cKOw7s6J9RZtQgrAVIs2
WICG59JSFSWuxl7ZjrDuc0/r933BjyqwUJbUqiOCbegizlhTexyCQe6V6QwrUA7tFWaDcB+Ho73q
xJRStM6AWzQiLPduDeEIhzgLsmTKt3ZQADsuw7LC9tRNe6OZklOcJnIR03dfdmGTHCfA7s9E9GiP
ZaPrq86KEwyNMUdVFWmIS9F6RF+iPVp61PuruJu8tVbaxd402D2OIFQfMYL6eMuToroeQLs+Kha3
dz77sOdMKusZiSVMECu2+72HZxerfOXoBQANarzkRDExr9J+GD87bu2wLsJ4tmh5DYWZ2ByfUXz1
zvxt8MMUntVfgvqcdsoW0zqBe33tq1GuG690t0q0TbcZJL5cU5K3tHAyMDNwyR1cYrF/mRl2iN4U
I+9bMnYUcYcm0T4MdT7iYmHTXRPHcxHjFURElI23YyPbO0ai5jmUdOutmnKkGTvqwaXnBQgrtjZR
jRINybtx1ZWs0pJiJMoE9PkaZPrHWjkAAFwymHdN1EaHoVYwaxw/9s0LtDOI8gfQLHnr6Acsyfky
EE6yyHW/2pUdgmvWJijoa0ftfGRdG19l0xNqbvQBJWwhK0BSrtGkf9ec6AlW4YchdI9Wm30uKp3B
j5YLSIwZ7dwCuhlR/eR5uCVp9GAAVztgP2X1Ugl5J5GxXkq3imkzlwVZed6AJjRod4WS4q3xjeTK
zHJx2Y0WTFC39A+J1g8gLLLXQA/eQ/BHCz7e4lPwa2e9XqDxSo1bk8zkFXy4m05gNUlzQdQ4wdEg
xdTctrZbdS1NnNjQ3zg8GHTLtolXbEYjECxKnxc2/kIEjvM5pP3DQBg36+9mvT/ZG+l/Mo2YBI2z
P6KibwlnXlh+tzfyCcKrfV/dNOsWO89m2iVL6OUQqzbtkmv3y2Lkh7XI91sx/ccNwXnW+uHjflqn
cqGY0AKnm3qVoFt+UrfybbqwAXKuMcOt2zUkJOglDXHrC7mst/H2r7/u3338T5Om0mRh2nzbsfdW
ZUvzB+mKDBlw933n7EtbbktR/M1nzl/p2+7zf37ln3afdZF14airG+lc+RQZbDf4u7/h/A5/9QnO
T39DD4FRz7calv2KMQpD8HO15Hgum1XyiUpruDMWeN/+5mP/7nv9tLcLI+ywZjjdYPNyvWppT97y
31+5/ssV5w8L2avyPb9r6/f39vRS/l9Ym3Ks/vXalNV6Hfy0MOUFXxampv2bI+kaeRYmCcsRkmLH
l3WpKX4TwtFZExqW8Bzb4jT5uiw15W8Wa0TdxSEJstZ2GAW+LktN/TdhUaN3pJSea8JG+HeWpZ71
43jiCIhQyAsNKYXDsOJJ8eO56A4DndamJaraFIg5jSjyn3TfpkmkpWYMholYM/xTdn+aJjiopSaC
W0NiH6o86WBcYpQnYVsyA1OI6jxQ5Qn62EWJZHcxwW2n56d/Nqg67OGyNVsrwkVb0dffxKFsD+4A
cW+srImYWItqWZwFWzbcWbUAhEqiWF4mDxOuPsJzNNYNWGH3zQTYyxii9EDgW7mC/10devo4S7TP
0c6NJ7Ek2dxmweIP97lj9p8HpYVLwtDIp8C8sq5ZNWyqPqqOCPpj6smeXIGYogVhzVASksY+h/T5
FjHqWYgIUSXZ6yobx3X/NgGr4RHLQSPmhMkKdhzLAXfKMagMWN8s/HkLGM/tpjLSdJ8g3VkYyqtv
a+mVS4dMwzUSVG+bkZSx6SCEo1kI6VMKvHPUpxGeR0gM3dgZNoU0tLVtZ4CytPapcKDIVlQbr91J
eSu3JImGoPV20xtmuZagBbcloX8LqzWtUwyHY0aHqKvOplQLSYa8qVpD9JamyN9dslCAw/FHmjxn
FQXmmxcTOsSE2F/qAwzKQBB4GCEjWTm+C51QBG9lT2heU8coyDKW/Vq0N6uwWyoAAjhqXJrI0k3f
epZ0m15CctX9kmNHOW4VhU25MSZb7jpj1NcsJEYyhaIWREY6mAg8FVaOAs2R1SHjpvvnUWuKxFa6
o7V0LUhQQThMz02hozEwo8q8p706nlqVu9dWYxLnHJSjONHvVfYCT229ybTIuXaNsEiOrAX1tTkt
ItBqh4pPOWp+lzxbjjfsEsTtB29wzWe6PcGpM3qxbdDzPI8YKuSiiUGxIZOIo62et+qWvAXurEf/
iU4gdj1OKlb6PRtL/oZpvGmkBeSwbtKbIomsq9qgF57a1YDYQe/h37h5YR4Gf/A2TpQOB+wqwSWY
V6yaeuK5JzFq9Pi6zjgGZShu5/bVSaTU0jGAlNeqyuPNUGTBZxTn7MHYC9WXSZGk9yh+8nsjQ0IQ
U7h9rrBk0FGUA3p1B8caK7BwRVZfcCmKabyiKgumX7OMjkZBW3Ax6SY8eBm7SxZH5RUFNmtvYbs5
uWY7XFTssw82mY13XRo3IH31nGSGIbrrpa1t9alW7Drpn6kVAa5UhbPKvkpa4YyI8ML6Ihc9KPp2
kMO7TAS93tzMj5BaquuynxNESmSTizpuuye4+umNZofpI84u8n/ykHbxqM5A7GjcTD4yGmKsnIgG
YDDeaMOkXbstoP/Yxo9R0TrbOkEKUZOA8gVLz/BGTLExAeArQfBSfTQO4FBSDBtNrJ1KrwvedC2L
H9x+wI3XN2w9eiMD1Ih0CeOEw1HOl1NalgAKLav7WMJ+JGQ8HLbKofoMicrJL7yYBbcxutScwedP
0WpMkvB6oAB1nXChAQ2z5Y2TNtqmyWPnJo7D7F1YrY+3MWz5RJ8N/lOcAWluB1M9pTYkcJASrl4d
zGBoPmk4Rt96INe7KEz0j0kwcjKxD20QWeCC9dkO2dl6pIBYUHomBn3R10O9gVkM7TAgOP2llGnr
823c+iWyOxcFfTOUhzDDG1+BwvpoZAZZKKlZfUqcUS6COiqgMJRNtve8WL/FoNR/SmPXurZ9DDpD
L4HGYldmVUTyQyb27Jb8NXCZrofUHbrDCrFfuY68mZyixeG2hh2DX5WOdg5pgoqcqhFdW6ADNFme
+l5BoXdag0WzzxG9yoLQoRjXR2w53Cx7iJRFY12fphuCtyLSSxk7LkjQyPdOppRLoCqbN7YWM061
tSLcTW2615Ve7THY93O6mWOySC40+46PMnFl5nYpV1kxhB/G2tFfOsuXQDahFkOiiaCTRWG9y3ow
G3aPFrEsXD1cOtUw7vl7FhRZdeukMpa76USJI0ncSFs4CRQ9ImlascQdTfJLrmHvrRuEcpHnwkdp
8QFhE+hxPPsuvMolvh/9VBW9v6lspV+0sha3CCSDZV/WeJLG3H8AvFWTRVFZ4VNjmj08msb+XKaT
2pNupR5xoRTHOLQVM4emX4cp5qFF5ebjqwZJGfFfMo2A4jv60k1F5OLQClShqYYQgyKp85FrqH7m
kfRTU05cWIFCTULJaOHp1cgpH2kFAUW9fl1h6E04gv6wklFDpJbXeuREKdOO9vAAkZbiN9QeYyu2
dolGtAk2RR9iTBHd6Zltrn0Kvm+tFjiPnW3AmmniwrvwEjc+RUA8n6pWJkd4EekzGm73KYun2VFR
OfFap+CyAUbY3FaBm763hgX+YmisHXXznqCRebeJEaXJD65BubpLYdekHbWOSLoTaR8eaWhx2+Kf
jv2VPwT67OeJI3Mps9jeofCESmk21q1gsfKhtCJjE4EHpflgVRUAKN9HSGHDySsbtEVLvPYZ1M8g
iIaFkVjm2uIs24h2ii9TLHjxghpEcCVGK/4QFVwzYWuXuIP6AptvPxgQDOFhfm4BS1+38DQugjgL
YSfQ8D4NbpRwCgDXWrCLx8BWEODLqFri0sAmV4lTC+5rY6boCRDaetcJWIoRmIgq7WVT6wPoRy/P
LhSVxwtY3ROCMSPI2n0C8M/bdjp8ghUXStKvEqdkSZLDrp6BhQHQF4pyr2g7Sfqg9VxedXiycL/4
hIiUuFBJ5YgNmZGzV8JVk4YHp6lVLf5Tq/FpzGoVGs8rOx+JQBC4XT+5nPkfuX6ZTJsgYUPTJEl2
nDhWzTrrJo6Trgr4p2CwH4c4xKTahBBTFn5tI4ZhrBCAL+tQEi47QKrT3ZZEeXyxJhWlziVhxUcX
7DPJU3Bc+2kKW2IShAoBFbGCu6l8zf3PXCOnKcdd0yKesYKXqS8AJ6QAVh04tFFSvXUj/mbIxj6E
Qp0cM5rbSEeIeG/u6vJD7D70wZ1DoEMdHdsMnTAnVTkeFAT+EBx5xBjnLWHtrxJ6hFN/6mP7Mqpv
mvKu8OwdTNy30OiWA6t3Zr69Zq4ZL/D0FrtB3LF336adouZZXXNN7clLeJRd9UC+79Fp9QPQwvuq
tB6cOt0qMj/9YFo301vlQr2Btz7AxxJa/rEQzVNtVqyY2nv0EvXWjJW317K58OShaPQWqaEvREbr
P0rk0S7LqFjid/TJeu/u0sTfxXW1tjVI/frMsTf14d0Yh3rl58p5SNqqekeEu0kZt11MWi+cPGo9
hM6VQa4KDeAmObSNEhd+FeFuDl2GjECG/SYmrGKR5bEc6cOhRrPK9D6y4/Q1MjEjD7T0kVFhZ50y
/N5Z6n90fSI8StqNMhuuSyZAoGXkLQ1tuWmsEZFDdw0tjeadSr3bLrEBMSK+IYanVorAF3flRWhZ
0sIJblpBvbcdJht0Z4PTqUi9NVBKALClY24ap/wQVIVYDiVVG0cD9+ZEXbjzFWKcotX6W5Js2uve
pt6bCKYa1PZru4UDDAEhYDdTVesiB0HbmeoVmA3Zg3bT8Hke54JoYqp8YfXgpzaOF/OmCEfv4Mn8
tjQHe9kX3rjKB69ZdLhlWKx+bCdPxyMQbDVgUr2neQtfQoIXxQiADc9/VYDKpg05I3DMVzKc3gXK
uce2ZAyoPWZ0VPdcEZotZiN6sMhHh5Fedo9TwFVtFVqziboaaK6HwQdoCp1pc5BLTdL9s0c44dOQ
pKvao3fVZeVTp8+R0SSo3TtuEK5lO7ZAT9g4lJnzOjERL7CG1juKgGLVe36xQliDx3yA3hB54mWU
hVyRvmOuCKbwFlZKsFWipeW+yhIQGIK0xr5qrScvHK2rcUSHxGZsbD67WufcWKEKj5rbS5rNvvUY
FXICEsNy60Kx4L4d0QO9ilzYSwrl5ktjZuXRSnVvwWIOM6tm19lFHJQpZn5Tv0SUTK+jy/3O3jbU
OhfgRvDoC411pOUS7dMCwbiSrcbGAGcXAw8pCA/EihScUZm9s81oPmqG5a+73meW93SIE3UXeXM3
K74tDb7pIP1knxWe+9qRCHcqkQngTUjgl81OpSSPIGOLzrgQShKGNdD3XHH2x6w39bl3bqgSEFzr
oEr3Kvexh6N+p1mNscnHrHb20oRMUHiGd9+AaD5mDB5khdgx1u2S6xs7elE0l14qh6d6MgAAYU40
9FU2osTfGnOXgv+/4W30yJ+SlTZkw14YQSvWoSaMZqE3FnHTDZHM5Z7FmPEU2Y6BhA88D4TjKcvX
Y2toOPkd7WMP/vJdtPBxwyRjq1NTvd67ZcuSHpRAfjdpeMdWwhnyR1Hq1gHgeLr3k5i5qNSina4a
quZ9VzWUT73CIamtaa3T6E5c5gb5l6wdzILMC80ltE4zI9hv7qyAmdy1reAJdmiXNjkZO2j3uI5z
GRl0jYkZjEmD2UtVPjTA94F61t1ntyCcxtencalV7fSOjx6RuTkZ2REVgLiATIDpvIATcoTTYJ10
Ey5Z5mK2wkHCtlINBAuQwZ1cGVkin8knAEHdqfQzuylgdkE77VigEAHQifgaeKJ3zFSedIth6NSb
O8bqwhwU+MSQyXXVGFl6nApvuMIx4oBAMMe7KGnMA85Gdw5YgTuprIrYIl/1H0xTWe9NopyjVSNz
kRydC5BZxSrEBLRU0EU2lVbBfQsUfRaPMBnGAT9eIQ7GltkMRDn0VRaBmnI77SEqlH3fJ+wjV5HM
Q9jyZtZ/7jtPwDRrmgc/G2W/dvDXxMvcrxyINoXcB2bC32FoMIUbJE6EgGUS7K1sE2jQjGO2jaa6
2RkVjdO1FdCAWgd97XHKOsplndV14T1sr4T04QrtFWMHho5lm/vFLYQzaI2GISD1VuQFR4VJgT3t
H8rMvRpjA6iRBfMrLoo99Djg8jlBCYFF1JNt0PfDvKgBaxX0wnwSq1ZoKrgahFZeFkSTPuKxkdeo
7PQGDEzYrk2rwOoyhAUyUGe6mPdaz12RxsRTOZV7/+9XO/8XLfh/1cr//7ADrwuKf39R5uyi/P2H
9vv5BV/7785vtnQ83fOEASWboiVF7d/779ZviIpsz5sz6Kjg/957N36zHYu+5Vx5RAVk8IqvRU7n
Nx0qrUfL3JW2ZTo0y/+N3vvcJPi+3O7MDXzbMSm1SptBZJabfdcyyUgOSaQsTvV4B3aVQf/JN6++
OxJ/0paRqAz+5lN+asxMiRlGibDXKBAqzIkQRPPAAmxAFswpjN0ooH0sjE1dT82dy0p5OURxtM/a
Eu0gRYkFI3iJQYq4Ya3QO2o2db5U9kAwYir9Fac2QZl2U0O2NESy8+LeewihtO0YtcGMuf50b/u1
cZXVJNhENlkkCrAj6Nys3wWYCE59izVhrYKmWZK1gI5SUsdgXk4vdT8ryMvOYLWWAu+/6VJKcIMs
NXepNbGniwExBxXOf5dNxxq2k8Dt0CTlB8PW6ksDXe3ERit1sZl5IzkajSo+9UlpfRYx+36wxAbz
m84ygRZSRQD6BD6IiixnxkWapdAQQotJ0xniD8yU8tkZAzJZWJVcOXpYvvihy8IokCS1rE00ywPI
Jbs/hDbTdCp8/54qSLyuLWiXZDX1wW0Zs6ldqiklw83mqx0rox52NSWpD5oGUAafpLX2CN8KlkWT
pm+SVLgTbfeUjAiKjpdtqarnPCbrfepmL6rsnJdu5OwmL4sNmqEKQAUTSzfDichFT3Jtw6Rcbj1T
1E+6BR5J9qAZdZVPB6Kxg6NfOvqwKAKFRjBK3PFQAbw/ukURf2BNBP5NNyaBF1bZ75DAdGKOyI/E
I4tBwECjqXW69aLXWnM7OF1HOByGXyRjef0Semb9PHZWfinqwr01KsGuM4vV2ghSoJ5Tnscfw8Dz
LlSrexdW21WvbuCzgSvCDB4oLe5iAYI3vSh1jZRcSzX30Ost6pb4s+0K0Hot6fvFArtIHCI0t+Uk
QPeTsqIPeTjvELyljVNxG8fj22gCnlKFwWowohAyMlBczviOE0u18qYKapqmOB4+JhWTITVH/4Ah
hT+UCqKjUmW3ChoTFkNPXkUJan072NYwK8vrTSRRPyDslkCts/eMpv69n2rFOum7/iqUdbB1XCTS
7AEgjVLfHTQ4vUN6DMYccV1tU8EnJfhTD19yx4KG+Ms6jNCPeNqqABt/bOfA80BP7ENbmCGKXiZb
YhR7B1B0U3bxu9tE01U3xLA0qelPx8ghmleUESThZBg/lD4lon7Ee0EB0UAs2TXwBsOk3lRmkN9l
kg0HpcoCOn/rS5esmjpBfGNgXcVMGzvEoMle7Y1wHC6zzrc+YyzvbvI+aA85S5kPoT2Mywzc2pXS
QTGSq4vzD773pTAoxGg5qNkuhW1L1Ff6EvUtAxDTLSXhLJ2DZ4VPkl4bcEbIPquvOnMATNrVmQt+
JqfiR36m3FukhZFi6A7aOgkdoo5xFHJUsBxle7+Z1GXbhOC07KkXbGR09nN1ZhKWEBJgxoTvxWuv
0u1rq5oj72vi7YCTZyADSV94bxqg+xRcdJQ0uQ8Cr89SnYWUi4DTs0dTrDV0xEc9KlXHJUvgUtPE
zWMnsBGZ2qTuKDyj9+20Co6dbgbzETDnorPWPCkWK9tExOGJsaN5GBUcjMBppycj0Ynvqn2kJn00
HZuCZEGN7Ox60RiNf5C1Fa9l7ZVXDfRwwI5RRlge36Bw43jrssc+1r4hN9hevKOd1PIRkRXbW/wa
ZKrOxIEBqxiKAWMTez0IT7T2a32GAjmZ3u+LTMVbObnWa0/dd+WgVdpowH03Kir8G1PzAPBxWSDM
bNWVHrfVfQKH61hRrST+jgzooImdTTePnYDyQmhGcWucQNqG1CrRJk2s5LE7QAblinGnEzw6dKoz
Kc1x6C15RjK8aogpwXCG3g3GYUiFVliZt5yK9kM7J9q75UDIM4KcU9hreKkKZkdoOnZgpyshQv+C
+DHvqhuVdccULo9BbymYMlPf3ypW5Ls+7sQ690fzYIVOh8+xo7dA5dJYlV2pXkatID8IY7OxSXE+
yi3FFstZTlyAR2EIokq8wVtbfRw8FVHc4qtJtASIRdithBYVx35CCDfBhF2bVRLRiWSZe0FzIL2V
cZCTngFnYFE6UxYswtpTzRrjoTYRvz3k8ZIj3d+S6zVQ0vfbNF310gj2IxhN+LBuChNdYYZc4JJT
z5oj26va9fRt32vO1pI216nUcwHBzxHjRdrG2iESFIRDtzX9RSYIv6Rk1yGdCj3QBnSp7M9GMXFN
50HSv7K7mtZOqhcvwnTCj9KPa+r49kzQYPg0o2QgDiEndHBCKglGzXcQlMn+KvCc9mh3Hul+hqjR
3yawOlC82ESm4gki7Ccs3VdZlzin+qA3hpUPduWB5VOx80WX36FCz9EOufLQ9KV+3XQB4D7HV/pd
q03GPuvq5qIFBXg0k9FvlkOiZ0QpO2m2TE0I/+y1fAb2EGbDQM+SSndyYrAfHwIwggQluENzwLcN
SU+BMnqLM0mzKMhIGVRF1d76uMTQpxUBgS+lWREb5/rsZWPENkiO6ntfwiZeMoxMO8+b6Bv3Su1a
YQHyjGGfbh2TP5yRhhCZ+jB3tn05kPQ8e56ABNVsnUXyjsJG3dG6cS6rLKUh102Df5yCrnuNtTiB
L+FWV7rhmSRlVvpOMKev2rgj8s4eeJupIwckte0Njdhsp7lVf+mGRr9yyqhbMci2K2i7PbwWch2b
xumBnev8beJEdy7qTBSSPaztAGaV2NaTyJa3JQhOcz2pzvP3vUb08qJgqCKOJTGnI9Lh7kaRuaqA
YOvAeqoYQdzoNjCWHPcUanSV264h/rNyHQr4aWUeGWp5Tp2Ik1Ds45vUUOsKk8QyD5mowtyGBzBR
XlkmtRMcaGND/B1hMmRaal/6hQt+vIzqZyOI1Kqg53BFx8GBBArcWMeZCDqqyp77LMCyxFy+zQZY
Y4GfyW1Ox/HoKgCsCx7hxZ0OBgF6xkpLUYYRqZpb2yoQxYfUbOVhKvW23xq5pYVraJU50wwBmVxX
w2B+cHV+qzzM7otpDCd2b2bpHVyMDy9OQ9aFbIAUtj1QyBjV3aHFjkALxSHPzPTg7OTNzCjTXO0y
TZv0AGK5KlYk5ZD6Ry77G/mZ4drJTW2XdF7I4QAAKyk0LIOmVcvYIibt/xF2HsuNK2m3fSJEZAIJ
NyUAWlGG8pogSlIJ3ns8/V3s0fnrnqgz6Ul3lyQQzPzM3mu7xQp5lS+Sn4rIJWOZ8yRNR/lGSpSO
mCDiDF9NUvO0iN35ph/q+ZZScD2z44vOZWjrZNYh+WJ+qvvAVxDCCUrvifngayxHWLMFdjZYXOud
TgCIx8OCcefiO7bU2DxMLlDXsdHKo41w/sSqd3wGr69vEVli0w5tAYVoAddVA+8ctbBF7coE41ab
Yz2YRx1+iWMOIOFc/U1MK/yyJSIRw3Ab7dMFFumbIcUmiz3q983q0pBnrTPctA5GVcb06c5iIVx6
BQHmILDJdCBvZYleUYUyAUzYQPgVHIgVUpS2PmFLhZFuypWkajOyPviuWowYtZRlxxJ3zm89jSqm
42VJPm+LGLhstXeSUMxtqw3a06zF44VoIiI9jbpDKZtFjt9r1QgMvSqpvR2mIy1GWWUhLnXtyryx
u+G6VbINC85dZjssa/X8SDW6nuOsBushqojEIUAXVyaDcQwRAvtNHoP9w/h/6K2G0k6J5BdW7Mav
uhS3XGo31nlMojHxY4wx32vOWsJHQlxn226CTjpwwR9mO6rPEJGX97IdyVUeiYciFxNeOZLiG+FK
856FDDOMWlbtL6OZNSKsgWLmBOM8uFHBsjyE47piluMrLkw/7WNI5SmbFW9KCxbD+dAFQ9cUgTmk
3d7CJvx7qA0+2s4atqPFJHRjtKyfG9EAjnW6mNSCKkKb0op5Djp2tShG7HQ8yGnQ72J9fkBckDKt
jXEqgpMrjppVIN3IJXmvY/Ml6CyWSbszTRwQTmFZu1h1xDs4cf+cuZ04rkI0P7y9YtiDvMVf06+q
Nfy2M8iaNpoieuxtap1wSJ0A9n5Hl4dbcuHacalpGYayxKtJMqMQXd/lQpDWlv15foJikwyByCL7
udST6btMVZoiBa3GN5GUKE4EJemd5bBdp60CepvjbEHasoArxZdffgNTzdx9PGIFRYbb9c+QmsSN
k8zzExFQ831txeB/4tB61eKIl5WOVO2WsEiC1QjtrSFb2NSRNslTEa/RJWQ59qu1V7VvJbrAxp7t
L1dzdGQ3dnm9+qP6wY60FB5bTOpskYVg450hummJP/GVZo23eUTuAtPezmeY1vx2XSsnZcqhua2z
n2JpCNmMdECHEDpIkhrLi1YmMasZNyRDrgeYs5RkwxHhwax96ftXxCDyYLpMJTtJUAFaql+FW5Pb
OkSZr7JEvNcJyVM2CgsS2tXtnBjvRj0BfWRcaXAJt8n027QgiEiLheemFKIcjpJoP8+uQRNtuOQp
BcUyGrdGLs23Rh/SnmjMdfgit7V80HPbOImxLQ5dIpaI26SyfALn1rcpD9sbmNrV18h8+4xDDja6
qqcbdxnFpTGMsvQyNjIvGNDdc0ZbTUl5JQSTR32ur8eLB3ERAwM1V3HXQQo8kDvM+ictiQZcJp0s
rLYd5sfO1SodiqZYvqYGHrQ9Kve+YD2PinqB5eKpjAg7Zbdjd2ZxM7W0AiEzgD5cb/um02jAFrwB
+MQF30fHvVSsvP3ELWto/G147DKt4iNtki/SKmAOzUm40ye4F5uchI5bhur6DhNmHfABoX+Qi4Yo
JCl8UtbVYXSbZgP2wXwn38UkRLJATtS29cQWAdoy8e/5MBKWBsTVV7Ft71vu2s+oNADQDV29fJLe
xDmsVionZPI9agNeuPwyN6ujHV1K1P61qMyZgKEwdodDOLFJ2qQzLB9/IoiEKC8tId4gZXEh7/Oi
Sn6XJQ1zuxKq9ctuTMRNjvohWZYmb47O2kiI4WDA+pWWi7G9Y6Hf5vZXmcXpDnVMTI1NJKHZJL8m
S7xNZvl7GdV+1daPGQ4VetmgBwfLLuVHE+F7S+Oumf2ukeUNtclTalfnnuDG1pnpSxfA60qPLnjh
du0gfLwyO7OkvBrM4rWdaMjyYp32S0Eag7SFXxHLvikSThhtJLbAGlcvdtbYH9ANHJW0f5kzcUI2
SkK4bsc6tJ5AsqfncCCeuk1xIwjo5cFCr3OTCAf1BnqsdenkRk0TfUTIYsyg7zyVpovsbxK/wWok
KLbyV4KgmfbncRwgJoMVm1uQNlaLbVrefiDHMJhR6+wXnPUnUbQ4aiz9NptXpu0rdCXSN+li/Dgi
yCsTd3ZcPaOG8Sf2vDoJZSOip2Fu9kDkdiZE5NxogXg3QQzgiKnnJaICZaF1bIbR8JIBJkkMWGzo
55vadom+0POedPHZvZ1rcQyHnsEGPc5TP1jJtpiaj1GZ8+dIAodXoTfCJ12hwqONTLqxfQQtlXnD
YDm/FtB3B9uZpcd3sDx3GqngOkPCzdKyzdQlBDHwJuoajFEyPyGGL1ryzMtG51nO7Ny4NPWTHU0W
orAYzHGYc8s1EG5HS5LNZ5dkOGQplgGRK79iIU9sYMbyYXKRITr2YzZyYfYJwSlTP1t7vUzWp9mM
0cOMLNaWlIDJfO4YK64EEiQL0dxQbY8usrNbPl2CTrP2SDU1bftElLuBQFpvROC6ZWhAsqdbPynL
xibUmruSK9Uz0AZtSrt97Abtk+XqeBCqGfyxgVFXZDDVi6J4YpQ1sxiiXBkaUpuFo38Dr3slqNjd
oGvUD81VrdI46Ap4uYoDpyobKzlYnqVyVOwi/eptVkF4st7Qt7w7hftRLcVJa22DsUnjbIrFaoM+
gS+9xOQmN6F4c6RB+9bGENL15ZGSv9m6zWr6jAxQB6VO6a+xo+1p0C2POZu7NcC2unnyRiVB7KLe
mMGUJFlgu1a2w39SBlk5u0wqhqsoj2CBLp8l/Z3xIIlz8Ls4Qh3T3BsSlS0We7HJCPKmYdOynaVp
5FSYo7PLraV90aWArAMezIsL2zrNUZXuQcTd09aR0DMURE461kdmKV41ZQ1nFIz9IZ+KykNSQq4x
3vlM79nW2vDAKy+h3tzGjf4clg2pYGUOwAFMGHla9zbq3lK5l8U0ANdZ40O4gsdU4XM89Pu4pNdi
XQfYkt250S/PY69fxiJ+g/h+SNz5ewao7jlF9bpANOaAn7NNkqY/uFs9JCX76/93ncZfqIMRvFnq
jmSs49gPX2A6gxFebafvKSt94WTFxu4JkwyHm4IEl1VUT1bVn9twHndaHl3KnqM9Qkxqj5u2k3ts
Qi95qrFWTLeLVmd7eultm7iI3hhYKWqxOikuyBohVs7ntGfviwWnJpJFtYiSqvYOGBqa1Xq/YIwa
FZoyGIysmNPIJommfIXDwFlVjTcxSoy8/rRjQVkto90QqxOG9T0Xwa7WF4abdv8a1quGDsXeySLJ
mCbA+71YQ4+y2TwYOZDPuQDrYGHoTcPphBn8uDbmQdGYjjYe/bZif2h2VIOFS2CfadHJWD13Gz6o
JATBWUv0Ut9rbJ/kqlWbgQ7aE4P2QR15BmCZo5GyBcdR/xKtkL9NRlggivpoF7bLS1hGr3C8n6KU
0gXmKiuCFU2rpnPYDq38yTpuk+UaJFBv2dUzlcfdhJXxMyP53OGYQ+SnBaVTf0un9aXhPIts+C2b
9aOuEeeBrbwFTMJDHh5naJl61d+sSfxemRkCmcbYakayIzIZmVcLhk8Df9jrqV+pyc/poNcCcboJ
opC81PHVvcqWURGfXXcMIBMx6Je+buS/IOdsOrvzHA0tQjc0d9e+BSHWrzi9CnExL1mk7jAr+IWO
MHCc/q0z9B3sk2dJqBvfwoo0LqRHG3ndYMN2fObd6sglr8WmmknbkwVR20CEVMvIfuynK1fwk6C2
l1AjQ8EK1X2n+D8gwreQdBu3Zl/eD4q7XgTdaLwrXUeVnj/q3XUXBPnWiUiTgx+jSeyMnCdjQCgk
+CSmz9dwXVb10Z2qsusBkP4e5xDOEshok9CdUA91vvjodJWd8ESs277VTuZk7KeWkAbpHvvrXoOw
XnCvt4BrTogqj0i7EAGRMNiajyUhZ7o9+0glHgoGC3BTaNC69EauQBP1+DytyUNCK01y8wGF27vZ
Ej9AjrFWk6C22jDGY7Rg18QWglFOleE+Z4Lphl2QDJT4zkj4DvF2OvOh4dtab6foIcl/1NR5Swi2
GnUTy1oO/cJv2wy8sy2e64koEC23nU02xb6tpWhHcmYNciQJohdkFM9eVFSojh20h5Zns9Yg08Y4
1cV9Z+V7dwn9xYbKKwMp2SoBtAzXLc5qoBKUcKRX6oFkO223Z6dmt0JPyjmQtbfSmg8T6ZJ94vht
PWyXddj39m05VU9VNW05ZTaq1Tw5M2PWn2ez8NH/PzEzoj/rEK/jJUSBlnG3Ucx7qaE/wF34WpAg
C3Zf7QJcBl8rmJRe6pdUn19m190PyE2ZxbN16W97UsIM0QWwdFDXQI1ifMFRSSKINnpYdr86tGgM
QYI2Q7HvnFJkNxXnZaSwOAgd1vbszxWBofE9WkvSh+3AzXi9neVOs03SwPUHcX0xHfnWYNavOqS5
pXgZpNoSzeYJcuUXhxCxgQqNnnIJjOlClt+jlcVQzXKP4fIDGdPkdBMT2IgbLVvIY4Nu6EhCPzIJ
rZJ935x1R3B6/DPddqE439BPHQqBhJMS3renx0S7ok+Z6qGp5qci7t2MWfu6FiQsuSF9SvOaLfnH
DPOmjyYf4/BJ08c7mxlnXCjDq+0aoBYfxiyIDbWQRj3Gy64t9v2ceCKiDInvhb4X06+BvLhIvQ8d
FdfrlYkgAY/NwyXFLV1In0I+aCKMdC2HQl39Ihlkg1n3oPfN7RC19wCfZ5kcGhu9eeU+aYn5CYHj
taexJjip2kFBvyKJuudoko+D4dwuc/y8kEDg0nxIQjC9MROnUAPhXWU3YS+fKip3wy3IHpdBPaev
NldMwR+LW6ELWIg96MS8cu36vWE9RERggwj29TnfN0t4RqZz165IO6ZT3DYPadTsZkIF2aBw2Fmn
ELaO1zrFTR5GCVdt+TCa+X1drp5ICbFJOKELebs67uFaKTQLu4RsRK4EJFw3k5cReevMhCHt5bdo
aG7csg26Bho9o3P+SLagubO/qmrReKGNRIyeJ81BtdP18qGYIZARVCuD0Wy7gNidhP0quu5zks0Z
ebm1sdv2cRUcxTW+bdMZ4mCGWbyB37vt5jhQcccKC202BXRUiG3TrSiflycwfl5vvbpXODLjK5IC
M6hImfVt4lIynMGXhJxYdeRdXUszWt4NaPdNMrzq5FwlWYrE+nYEN2t031M5EI8ZvTZxdhvb7n3I
/9Bp+Y+cVdWSPKNz8MlX7cv4KevnLfjMfWSk9xnJvzrxg1of0q+H26ghFTm5IuwmtgYOiqxCC98T
pNCru5wU2lJWzrsB0CP+JOIWyNwQ7ovQB3815q3s7vnS7TOl0bATzz1Yl8bhWUDfK6MkGJC+3AuI
yxyG8T05YnfV2pK/23dfxtRZ6HBZUifEkHPmdY5P0f5EBxOIa8y9EA1HTfUJjJ5JYkSJxZqC/DRT
u4v78Lu35dOkwWfheKf3zZBDWS8kv5NBw4+Lk/RBFvKEMO2w2gwaCsUlqW8GPLtYLL4MtDwDqBxV
M7fTzGNVlKQLTFD39EBY41dYEUglbAbrlBXTbD5h8f5mw2hjX8YwqjUJAZcWphnL+jUseG2xPZC3
V8ud0sjPXXLWAwCln7Ws0La0xda7pUvEDZZZHNJrUB0fVHIgGJ1+HfWm+9U0bUHStnXrOOzPVUIO
ZL5ajyHlOOWaomldP7swM4KMYdpmrolGnVt0snTJ9XU5OGn5buySR/QL30nEB0lQmDtNP/KKz85I
cobEB2ug/qpkd2fW8pSWy4tyqpd1zXliiJWN9uLYoZ848/OVYoO4jEMQg1BDxV4QNWi682ae+zdN
fToZ+6MlvdXq5pCNxk2YADluxhHAw4trcdwY2pGk1J/O4cwJ1z3OqNMQqhOm8u1yDRHtIqo/ugYK
8r5GuJcNhsdoMWAheqDaoJV21/QVfJ+fjtcg4A+dQzuHOLjRGaJnXetbaewJiHDtNOmbEfU+HEjw
SPlZUpCq28XRfIBqNNxXKS+rH23LrJXuljBA49HtYDLT/0xpv//fpH8mmoSLnaH0XnBzC1TVcImP
PYlanVHsWikYmKuTzjtqh9o5WlaqtfHOtFATd91t4mR+C9Cg0MhhtYoNyjs/Jo3iin5k86CmmnHN
U9mjQYysGzF/VijlZqjto56BhUDnST1ULl/F/JYxtHeNHfMQFhZfQB82et37g2UeSnQWrbxUS+sV
BhUtAzB/RtQd9l95+lyqmzrl+LVNYkIyVpH3tvU9iV96fa8r/Ei8lGPxTLybK4HXwS6dm2MdnYg0
9tJp8bB/ev0IYDTdNIK3STDyjMklG18shH7hyOR5hnqJfLTXPvP4teIpKbJApmQvlL5zHeKIETfL
6lONiIWj1xEJjKDQnmb0QMZjnQdaheHHlXfjzJLsf9a8bVvfjFW/m0yiLrPnomKO0m0hhxIpTzUI
k5C9etsFWrEGMl4OnYMZptF97E4ErJMVxXTFq+waHblAp/S+wjHM1LOqm73FcdEmtufyiq2ofUp0
d7ULytRs99fJE8b2DYQIj208j/vDii6xPBfmDXLezeosXsaCFnnplcX+oAg7XsNLH+XEdO6GGjme
3upcGqRj9Q8TNTQ1gFfU9p3gqhIj8li8iWSDQaXnMA+tvYAsAiZiEeYmNrgQgOHphIuVH9d979RQ
ZZRPfUgSOFF5VIpFeCMinKBHe33q8mex8kafAQbubXGr5y8JsnfalYVvQDnAR+kQgXKVncr2PLrb
SgPVeiraZaMtqM2zu7657x1G+r5Sd3oScEQJegpQNEiU+PCLr1a7NbOjWye3CcrWea02Br5UOTh+
Opd+2T6H67NpvDoIEsPPuIvBueJoi9RG0yu/FI0Ph4RWFn30L0pIv6/CU2s9g17y6+YcN7GfdzH1
i3mqtbM2G1QBv22799pIeAU7md4m8QwzVfhjKnQGUxZwznk22mNhxpumOYdMMGazJtL0YXBXn0Zm
46j0vETq2DncLNejZL23UNeiKG3UN1M91FQ1wto7d/g0qmFrGEWAcdEfMuIkCdp2ecK2Ue6JOgWI
QWip/MVFvYdxsm0cPDQwFaoIfUGz3Or6ShYAkte5nw+WgwgkMRhvP7kM2GZlHHuWg7H2IUm2j/Ps
3oxacp6fliEiqyT2dOObELTA6t667jxO74veUhbkhzLEngSe2cy710iZwNFpDN0kaGh++zjx61Hw
JQUWbqxHZDmeTLRrzbNB0sTyQARrkm2zpCeGQt80lvNgtny8ph0wV2Cq+4AWxMMxQCn406zdzcQX
oB/nPdsBfy3n06pdQ4OpzjVSU0E/xLai/YtPajEuLQkMAypAizjbQdP209wwpwZhNUBPY0jqaPEB
BfXBsuuPSV1wQm3M4suNavby+c7OeWvg7z8MGHMqbb7LjPzQ6VxBo3AYQ5E+Yo8v+WSzNrYIww7F
hm0yA395W5a8eHWEPyOBImfFHas07Ao9ZluEltsuYUXAhpvBAWHTyrxI6hgC4G+ytoWiYSKXSdWO
1EwP17NX6jqZ3ibNoqDloMVmlUXyiJesa4Bgroao4ddhftfL/m5R/Eut2YFJbonZHdTR7t1z49D9
NuX4ZWNpQZX+VdvRgSEVgkRR71fKB44ZjCAqY3qO9yFPb2wdN5RIzn2E1bLOUcVBUgmSroCVK57J
/oOvYX4iGvbINNjrJAAu47SHHBQMYYGzTG3VtWmQjON06pmyTLzQZs2gmeWPm1U33FSHaNAuOcOV
UcbFvSVrKJslHaLdcjVqkfsmuCmACLf9/TACg8+H+Kck+OlczywsZRQeprV4IUg59CbHuU0n6Nlq
CZdNO63S02aFnbWJnuyi2dV53HM6MB7RpR2EOCt3ad6+FENy2xYMFTqXvhlf8HHRHGorA10Jk1CS
20RIwEHxyOi6CeakeCsKgynSwIXpsH5clXyYpGI9hxRyQwxXoIOSIXiBlbhpqQY6cZkfO7q9zQKm
EOnmEBhudS8iVH+aWnauHX5rgoyYUg66p9fkRCOOj7Zo3pHDuCNqcIaWLD4K+0niCz9kU/cJopnk
TVf9JC2okQa6jacm83XO5CVdQrC98X28DO+pwNdj1djTibbyw66BFaz3F4TsCetby/osapw2ZXFy
o+ZIe/CNHYxpLiuafapGwcG55ASaRtULwKfmmFiANTesaEsOrUoGLFPfrTHdm4znegtlT4a+sQRa
vsbvqaqT50YPM0az+uDeGKXBmkk49bloempQYEsDIVxTfAtVnBxsQFaHxkAeoJje1d24Zej5ORAd
sYNt8J7ibPPiCXykjp5imgzuWPNjvroRV+dkpCa4hHA4dJKBRofabq5wsTnWtGVd+pRXM7NT+rtw
SHa5Uz8NBWkyvZltx1I/aVmzN/PoCD9yImlNnXCfcJ0SYE7xFV1htoW+dcNha+bC73Pm9l3GfJbY
35aR0EBieB91HJbTsIed6UtotV5ZOJ+0effRMH4ahnXfs2oaC7C+yTUcxz0NFQSFfACZmxAHKgcD
M9f8ZCt2RqaByNbYzSa+tnY4rLnL4qUtj3XR35A19wqxP9uIjEAn0RV+uTBNTPMPeBIBOcdeV2Rk
QtCDTKl9FX19sCI/5jRO9lICGtajAIem7/ChNqr5sevhFlHBvWWHtwyr2KAQskFc8128qIDF5Vej
xL5U4WfnxI9lY53szNiXZnnBnnqQhrjD2UPAL02MXFOGxMYRkJPXOwQR6TMGqMG5VfGwYzC2TZlk
ifl9YsILTcpbnPhWJNf1n/6rg3i2DOspxljjuBRopJ2LOHtwu9+a+2ZG7IbKrqLB0C8F2TZ26xAf
0nzXfXlHcRH0WJTJWz8bs9jy1Q+MMv1p4/luioyPpbRPo27exVr3LguB220Rfpgo7d5IQCTYILjh
a940E+SEWQxv1Vg96iVu6Mj4Fbn9CMGtRthpTTXgghTyQgireUYg2y0O+0JVKZaapi2uwb+MPIAj
xbATpOXuxSrtLaLLYdsuWV7duJ2FnMsW5XNP+RXMIRK3XZgP7g9yHBn7is0U7E5nFffkYnTUCrWt
7YgQpnbjQqBsjidV7vuaPDFe9R5RwqJbpKY7JkijVrnLAd2GfAbljM0KuQYgq2riyRGy8JyHSFZF
2YrCc/R08Pt20M9Ugs6NmzcWUjZ2wsG4EMbBpQvWmKNokbfawA4oRKXBIqnO3JuwG2UBhAMU/oaY
YpjPgNy2ZplD/3Cu4cZO198Jto96gPIi/k1bnd1i+i9/Gr2Zxw06KnlH6WRzgcKny8g1BXBM/N8h
qgmPU2Wt+0tP5lxhsG6wIVcFdQmP2okz4+p6W45ur+y3q3BY0rgl821vmVq+qTFGn6OezxNhHpiU
dmIFX7LdemTUvRyEoNixBoOSYCgKfyQ1b49trcMorpR6KEE6vLpJ2d5o6J981ZfGMUpW1txOO1p+
hp7waM7sfpfG5aRlN/ZojGreTVMk6IR0oxo3UcOeFPkgaeSlM39aCLzv7dVOjkuTEUuP+6z8VTXU
skkVZZRyMeKsGUwgo8OxC1mGtJBFSjtujHM+GN2lnAji2yVW+I3jZ70vRYqnF6ErgSLOZMrw6igc
dWOfjgU1l4at+VKv7fiU4A4+tVXZtvvIXZCCulO9l5CZCRXkW5N1en4RxoGUi01FAj3y0zR9ltnK
YkityzGfB8b4Wldup5YwjLQyr5FwcF8eRKu3p7Ivl10hXCL+pJgaf7JG99sGhny0GtR6GqEnwcrv
8SrHmSFTISa+xpybKA8W9Fhl81uF+nKqsRBg86xb5vh27twbBoVDm/dEayKUmc8WvmDkccTXSmft
LqFxpZfyGfpTEWsERYn21DNYI3zmqnGx7WhfOH2ysyQc8TBC8BWPcn2MZWr6CuXdsar7ZSuajgxj
qlBtt0zGQNU3qS+HkNSHaXXHu2rqilfFV0EhF0/WY0MMXTtU+gPOW4fKorBPbSnHbTZFXRJExhQr
z8ztKfHmOjWRuzrkzpsFhfxiJMbsZdVq/5i6QvyWi/F3kUzG5+KIZPQqizhU9jpEbDRy9C1NCL9I
JHrEMNQ/erxnExM0E2VSfl3FNs50HKZ53TlaP7+IanGCWpt1eu2pOjaogy81Ah70c7zQmxhF01Nf
arGfGgT4YPa2X1iEnqGTEbNlKLWJY7HcTFjLt61tybNiBXvhsSomIxqDHFVZnZ9eM3czV/RBPejW
bwR+9UFhRGfKGFqnLoY14VRtsyc5x3zRkkReatponQQ+od6V0SENGTL1WBf6a68jGSYn1ezvDZdo
8joldjuXo34wjSXEpN9F+YXtDQuQcooYYONJw/bP4c49NgV2jX+IAWrG1ALBHkC/Oumu9tFIc3eq
hzI4GksWDMO8Ag+AgI0k3xXZFk3V+kNwph2Ug2RcgrDnJh3A8m2KtLIfjALFz2x242fcjvoej4T4
PTRl/zTEjHQdA4hdmg7NhdgEOJbT5H5Mi3AvvaikH7LyY4JvieQ9ksuoBxB52+shXHYXSsLkW3fX
9VjTkkVj5wui3yE/XNgEcMfBjF8geoBgTJiTJSz8xzj0KkHcLpn35l5q1XuSr2zZcZtAS9TteN+H
kfuBxcuksidjm6rJSe+WKe5vTGgIZ81grZqw+kKj3xNp0EuWgg66mm0FCCqIGfOIccQ4XJSWfZNW
Ef/4MBcMrJjbMnUd56rIeSrm6plw/jwlsQh4iOWyd9DF9SXpZ+1OxhEtzcIccEs+dD/wiARZ6EmH
SBEk8FMUOeZP19bVvsn06n7EopkjTlPoJLQFOhNMolIP9NAC1DQP+NR80vKyF0JXmiObGxsOdTu/
VLIPa6yaTXNw9EV7lENOnN5otIGFLZcZ/bigNugK2CMO1NOgc5Lmo8K4spv5Tr0xE82o58jHy1kF
2SvpaGi+eSnt4TlqhP0S5mXy2iPr5bJsaEJUlBPpNVtBBD4wNEckYksqwm9ursE3EGs9ZRBsEUO1
y1GP9XrPBxqx+tWAEkL0DDReDM8G/r6dyywLDMruS4UxdRt2FQHpiRujqtPRQEN7uvJThO2U3Tal
cXttYz092CiFqbXiKeAoZ0phMlC3sJ7cxTJu/L+b4f7027kSt53pWApHjlKm/MMJJ+HySEu0x3lY
jaMZdeb2mlvmEUrQbv7+k4w/TXf8KOQWvJEOda2jrOuv8g9rX9Jj8nBS6wj1dRvtM8xYHveQDzPL
VxAKY79nK+y1n8ofPe4H/0YLpq15jDzULtF28NzqhjiS1//EJv7r76UMDjlDCsux/iD8jVUMwDO5
/l488E0M3G8+YVLaGYH2/l8/zPr/cII8BAPIHBw307aV/cfzDnG35LatcS9O4SPoqvYrM/jGhuol
xhh8R1VybVesziO3adyPy7jsGCsd80RjMmY7VpD1tJdGrpjvYaHflN0YYUDQGXaG08LUFs0a6aVX
OBn7o7lX35ZpHPV1RgFR92RNttuhnPepRp0xdGQ+uaO1M4zwrVHg2oYWSYrx0kcoe2ZNXSoF6wOt
NyyBKf9drPMXzbP+CipYQdlh4ZwKrGQrwWNaVH62DfNTZ9aORkfEcVsG5oRNUtNW7GDdq2VhVs5l
eEbYn3zoQh3mrig3HWuYjbvwrXTipr+PsUkGnYnFm3r6Q7D3+vtb+G/PXwnJoBbwtELJ9n9fwkK0
gItmxPO6Axl5bOoHfkdoCGOr3moEUP/x0uv/9nIpXVp8jVypLP2Plz5spcE1H0Ozd6hvFgR7tJ3x
LrRGpGerclgGwcggx6i/cQejfxJdXPpLY5F9NpeDz/GCILNt5EMEg/cpapPmDpg7sWAEBH7D9S13
ApsZKwKVbVVpzIe/P67/ff//6ce9fmnVlXkIVt3UXfeP95XBD2JmaLRo5aBqrCSOm0wTMEa0KhjJ
a0CJl2S7CVhTQhVP2iVmd4xg2P8ohoZe/GjkEwZ//6X+7TO0pS1NyW8FoO+P38nSF8c1MvOIjix9
tkyxzF46N9o2QexGa1+r6uXvP/D/o3HyEGwAVJaNPZkwqD9MyeE612bXmMfZSB66sPo0ZSy9v/+I
fzmH/8+PuL5H/zgcTXNicVyZR2xXBzWeqTKhBav/+CH/C+P489NEveISWGkalqH/8eRAVUKHWK1j
8cPE4D47Tc8QgDeDT2TlbfTUHJAjHZvXv/9l8kql/NsPvT7df/xpi2mGY2tYR3JNK/b42QcLyo+i
qQ7kmY2eipJHZ0r37OAaPBvR899/+r8+13/8xdf//h8/nLJeJqlmHYEYAxu5LPmz3v7HH3g9Mv78
+xyOWENKk8f65xWqdKFdsQdHU75kzYUsXbZ3D70UkM/n/zhO/u2vcYAoCW4q/l11RfD+46/R4QtS
KtjHJXpywm+z2hXs/f7+wP71G88VhQNf6CZfsj/ekWUAM6T+H2nntdtImmbbVxn0fTTCG2B6LhgM
elIUKX8TkJTK8N7H089idp2uFGV4qgZoFNCVlQqF+c33/XuvnRsr+drfq3f/Zt0qcwtBrx1Ng2n4
N75JS7MURebrs0zp/PGlneLBIfPX0lF/MuennYBgp2s/tFlVqmk3TR3og2jXw0s3emLonr23dxc+
+y6xKEmVa/lYqSeAOdxrd67a8TSbB/N0Ed9FHGnFE3MiTktYzZfu+pNvxtJlg02XKJoShsz3L1Kl
miElIVzTIkhFaDGRQNCvN27wpqm4bwB5v4ggEPffv9uP8xgTmHxi1Wp8RaZ6No/FuJw8isK1Bppk
L1iYsrzeFF++v8jHx2pYzMzM8KwcCkzc97emQNOWhNpYsTi1YE9xGTZZ38d2nQnRItarKkPULyEs
Grro+vtLfwRuyxp5ONQJGo9WoRn6/tpdX9fSoEhrmaNyRwMSt2yaYgRN7kX3clrLj9gYGoKwUwsl
XakXmt1AnZzlHZvfLk2t44Xf58N4/fX7mDItfHbR6vl49SXDYFtWr1GGUczSBsOoPQ2cEzxasrtk
xilw2E6bl/HCi/7wDrgulZ8kWTqkD173++dgUvJbbqis2x4AVUaTyO5IUtlqoicuSnPQ82lRtsmi
49zj0is4fUPvRpVMMoeumsyIlkh+xunL/22KSkpLkLpc3sRq7NWo1DXjusN8sio4VFgLRt3tRQR+
Mzav4gRKDRlVQYVMHs3P4vuHL39Yd04PgdQe1lX5F9X5/W+S4Wb6NVnWU3IggymZaDap11OXg/oH
jzPUCciMbTTLV+MbPcXp91f/7M0T1aBrFtO1zLf+/uKhkTSJyZeYJcANQKWJMc7L2++vIX981tqv
+YMDbIMHfr659DX4x3Ivri0KL6yCvcHKo6sYKi3X4XSsXjSxURCSJFFQcThARG9eI6hwvWmbC/m8
y/pyOoDAt3Opkq/DSOvXOPOyWeGz9SwyWbmt/B4Zco7j/NLQ+PR313SyVzRJ1thcvX9AUqxzumxo
66EsMHxbWnidIRA6RgaUU1an1DZGMucrKaHVVQdgHWOOQzqhGi88xE+GiibqikRHVxflD8uPLOXD
UDfKmraiCQ5JoxiQG0G1Xba969or6D0OHOYu1CTRV9+/P+XDRlbWmCVpiaqSSVEiny3noNOGRqGB
iHI6XeBXfxirvtpaRdRPtELdAcYs0cTJnN9XOocXbG4BRdLgHsyfPr5AgGUKxbTfG/NcT7AnKQF9
7npJINstqaSeXQmQGaHjYplMfc5b1HuXVjDUUY4+K+XJq09tEJVTwsrPOMR3hWRCfYTkYwRDZ6oc
7xoFDmvanrPv7/xXmfV+ljjdOVUw+KET8ufs7SdxWglBq60xF6MBN31CCVSxueYRGTPfaN05PasE
G0HA71/GwrStqxxirWzIi6Ecdac5HXCiT0Zw5pLpIfnKuBz85i/vyn+9oD9/zdPH89tkpqWSGECX
XUeFe4oCRQxX57eFZV54HNons8W7x3H2IXSJAohPU9aG0KCyDnYdVs856yuGgpFK2wp+Al08+ark
+8EXeed58uDClCmKpp6UWppNNBcTbi/eo2V4obH4Ijf9UjDLQxsQJm/J1R3b4JsAUQ3nN6i+gXsg
glRv3cFsfxCJoU/BzT8rnlLZOOcxZMpM0aa7lE9H0Vbv7/rYnzeytbb4GZwBeT+FHLJAOt7r0CIt
TKiTOkvB3MV7VCWbwKKzQEPMzvBC2FAdp4NJFFAEI+TBzzCAgPqpLlT2HzeuvCzLNGhiIcRng3w2
5cqZT5OL5rafprRWwph8lygZ0HrnHhq6sd1UpTapLdOzJbitjj4QyyKPEXI9YtNAqEeh/tcXgXe/
0Wn8//b5jJVfRqFirHXagyXOfghpS114/H4sffLtGBTmlOaUwqeZ/v1F5KwY+1Sy1lUE4QWVjoa2
erAuzJKn5IOzZV0zmCQl1lKLouDXUvTbrZBDn5sWzXLlii6v8oC8T0Pjr1V0MXrQwfN0lsxzJ+wT
p9VZhkDurxFNae3k1OV/QGuBBGDjzyK7t1tHntbbfG7a3z+IT2byd7+i/P5BJG47Cr5i0apQp0nX
38ciKkVdnlqcuuCYnOML33x/xc8ePXoWHWu/IbIInw3bptRdTi+jDdGuc7lX0GzoyzoKLhUqnywT
xKWxGMqyLKlsb9/fWApCKW1PbJPWrNZoAJUpOVU1TEqNmPRSRN+YWPoRpnezqrsqA80kEtWVcPDS
dy3ybbUiC8lV42kjjhZNvvzS0PtQzbDno56wKCpoj9Apef8LBrXYB14UbSTZ3/jg9ZkTFhjAHVEQ
1pIgLv/qU39/tbNJWR7rAly8tOlzlcux01+Jve/eMciEC1/Ux9bF6cZMCJ7iaSf3oWAqOIXkzbAA
V7WyMJQifhRyL3hCKS8hSOXs/Fmo/XirqWG/G9suv42rkKrxb9wvX5jMXp6LiWdfWZ22sdopyob2
lLlAmB4yqQ/lIpVbYfHXr6TwKZsUDURdnn/PKfqUwFCjDfKxiRmvI8PplEstjM++FX46nVBKREM9
v5tTaLUi6rw9Gd8f/u0RVB2IJ0jjhN1jQarMRdh4xoWR+sniQP1F8QtTkBuk5n7/iSqVj5Ch7ze4
eucSJRhupjlQtXm/yynvswsP8pP9jQ4FXNdNzm5YjM5HBDJ7FZA5S45T3D1BO0EfUNmnwq90vL3t
xjN1dmoruBc+2I8TEpelPXQiNDItnXe3vbAIUs4iN9g4Ws4fawPZZ9LgoPTl+fefyqd3aNDQNjSJ
l2l8KDFDVCtaKzEAXURkArDPp0pWvK3FSX7JzjQXNn4i98veJK29ZkHZ6AQhLPGcjnujVL0Xegeq
PWQcJnc5IrC20MxoUlec7F8YPx+6HrLOsRNvgbdvnNJ93r/6tPCzZsz9baDBvCDu+JD33sP3T8P4
5MFLKqWMqkv0H8TzljR4ejNF27SByUzioaymaBzldJKzhUNdLsGvS0p35gbtVdv40yHB7NJ3zd6N
260C0MZureqYqoAz+rBvbU4HuplsND2pPPILwFkPlrWfzWModtPUqvdp0cwVOFzk/hSzOLBWaa/c
45rETp8z/cP4ziVweJ7KP/QqfnHVcaWl3YvvV3ukbwSv4hNRTOmGBwY0bMQy6WfxxJCaReq3e47x
bgpf2OVEHk8galHHWy79MAxMk7GWJzJqPwe4yromQHyCGcJYyFm/Mnq9f2vYuzqDKr1wkpXPo5N/
2/eaH33fjU5jYBnMpG5J6uQ4NWTZm7m5t02M8qCSP24RcS+WoGQr9sIO51eXttm86PdFByoNUKUm
5zFgpc7bX8qoeSbnu1s9rlmeMI3L+tIr9L8+Bt9d5WwbYrS1OubkBqigWO6QoPJO4VXe6ICKLkxq
n390f97P2b5AN3u5isgPhUvzigaghLjp5g7Cpz/Cwr5MlvvkQlRqrAecg4Bk/ZUB/tvmr45cwl96
fwseblLjMBG86zr469t3XVMlmfWHdK3TWdP7YcoUY5BXqG/MkdZdIO9rQXfCmiSJBKmVqa48y4co
19wGMhuLTt7rnnLVjDg3vh/Kn90rbQmN+kGEZnu+0Y00k+8987d9qQtPijhg7nTN4FolwEq+MDF9
einT0HRumv+dF8E0JLMUR+a2C6DkD90iCT3UTpe2Sx93j9TZFpG2pmyBRDzvx+YB/xJEH6aDaCPK
p/BEOPOxNkeA+Dfuh7VAZSKU2a+cL3qdIbtVpcHuxb+O4L52dO+kiw1fv39DEiv2x5FMl1E0RYax
wQdz9q1osS4lcuVvCxccXouVOHI1Umzag+sVG0F6tdTYTqsbazQ3Ha0xWUfgn79WerUbVX0yZvGx
abC2+KF+9EqDQ+gxJ9gH3sfShFI1iX0UYeEALE795VQYYh0CAQYxy3gbhB7rj9LaklivRIBVWuwX
s6wol7UmOW4GmQh8STciKWo8bRlWyJ/8xBnTcuFnCyPH0GFtM+tnGS084SrAiaDPwfSUgLiKYuVj
b9ZmruBd0apfd0I7bcdtIs0804GT5bbIK4MHEVMNbCCQNxwHTRTAwe6e1LSBtAaEblgERneKhA5S
jhjhvZwgzdRIOsN6HBersphbOTbfafPmv3Xokf2VLywKfZ4Q3q33DqhB8Fn5eKuP06ycQWidGOYy
HxHjTUXXFk7sF2NrilB8rQfFctJsrsJ/QjdXgqOc4ugzw0UmOH1TbE+kuVD7IQy7pmsoTm2dTqQB
e90M3pLsKGIpETCH3HqYkFUer9LNq7t+vBvqH1YbzdVCmKvuXc2K4yWHGPSLF70I/WuCjI0tMKkQ
j7Kw1NIflf8cYm9zQULU+gNrHrfq+wcd14t21aUTzUDWgMXmSthQuKqNnTRX/nMNoneVKjR3YM/M
x3qt+I4lsDlbWfeheDA1JGO8O0ep8J2giDkdSGV4UAgz7k4hQRMMLEO+9bFfaSPMx32W2r2BQStY
gIWzYyWhUzcBJRqIDlLdRHiAojsQDoDgbSopJFfBtzYf/dGnYLexUIXNRCQeSrWcEiJ+rGwEZZM9
hdG1G3rwKepJaBj2SEpRM/fCZw1nri8tU8wXUTXVy8WAxX+BqXuqkg7S5T/HyhGLGV7EaRfc45Yp
IxFu4oIsuH0q3zX+Vd8uaU5COnguw3VOJlKTkrKSIMlRjhrx7J2c0W1TplLCRqMrt0km2H6rzhQk
rbLZLxXrqjoBrK16nsupIxsPzCk7pX5Ixx32ThzZATF6ygSa5wSCky2bmiOV5hIDPurpo9VtTfTR
ifRYkPhVzlSk7R02P3wId+G4FGCyhjn8NiEllw5bY1pNWsMjo7rilUamtqiAvTWN5ojpiYY2PhBP
d9Xprt3jiUiSRWnEWC4xGl5r3qZPcWYuO+lQ5cDrNqhQgwG13imwW92L6l14gsRh+YHLhusLy1vm
rUMUhL03qzmoSX19WSo5uEq+wqAosLXgsomQo6IzlPdR0sk2PMcJqROEGxqeXSSNnUIG8BuAsmnY
7BsRHWyIB6UhGzlBYCcz+PBI7cL4vofj2MvxrhsCzAub3lsKzbYM5oT5raT2Plb3EMymVnEbDT+N
CFIex2l58dPMHz1h60NjFWQ8dce2AdpPStcQzkyN9EaI2tnSxzdYPlk52SWbKtFs3z2aQFl6+BjR
RODOsm0KIRxDaXtPbOMY4ZLfZxHt4PIHECFfw8QWTf1+1baPjfnYFscsfBWhGfurjjvQiTEUURcu
Q3wuorQYy21XH4BeoHyeQ/Iee7yH92P5w9emTLRdShLdLDd+kkBoZ8GPzj8Wwpvr3TXdjUjmkIIk
Gv5IehyaZS6+WOrSctexsNA6zH/NtsK5INwmBCQ7iTbVi03M+bfWzQIS2st5jpC/hQ+JbBF3pelk
7Ivjl8CDCo6Dnti1/WgcxoFYlp+5tdXTNa4apxmvarV2CuG+13/ksWbDZV243pE0F2gvxGNcS7jL
0EjbUbeyiiPijMTYg4DhZjTNCaKldZ/E5q9UnR8hWTACBp1EG/gMICrXYYfg5y6oUVFlMBpqG1iY
Y/AXo8CbZ3wsOYY1ztynghVx7kJiQo09VmgcWWVVSxPCiXKnCtAv628ZhFWPj5XsHFzBVr6v4Z+O
+a6U5mm6aE+YU2EhAMboeAzdrsh3Vkg+xdH3CJ1cZyjDwKYkJnq6W/I0oDs8IUKbdiHNomLXBkhk
69feCBej5m9wa08wnjjtSD5JcZUH/aqCdqBUNxqTStYIO6PXJiieOOK9C33mL1dxkCYsa1/YYC6p
+6tS0UAIZjMLdrVmVKw8sGIwAYtUEXhjk25mYLorcmmqNBpq6WaCbm3SsgSJBzWnXMZGWL4a/VOM
ZL7a632wZFqwrGMU3UbhAcJyhzPXbX8ykWTGtmki5NiH0auJy93hJFyxcGB836jm0pP2ge5YGZP7
bawDq5hJ+IeFB9fgJd5iKgvIqsse1dD2lKme32BZCJNp8sMs5wmxUIs+gaY0HfEl7+GIlCk0DnLL
9m67GDjN9u/DY1JcD/0Mx+5Ew9lSP9QHhQWKxM7qRtU2QaYDZiei3PoZwgV6JVCzVCGD3BChpreT
9k1v9lRwvk/Rzlt/zst7TuoGeW4SU69IfDSoTTdBuxAKbPLAfDMGKsk0nKe/gXhjWVol4nWY3er9
lZrvjBKM3BXWACQo6FQxIwDdmwTitTTMehKyUWN3zFEVrPSAUEL3Rpb45K8tyFZe+wziqIW+7xmT
mNwqMV0n7k4rr8VirzLbx/q8VefsH3JrFwXrQj9qxiHKDm6MOzCJH9pslWTjMhaHueeHNwhjQDHB
NI3YGIBt0klMrqNJpdoZjAwXEgH2f92DDFoftWBBht3e1XUCPZ/BrU08YWVC+IijJXNwHca20iHx
pQgV3qADssDcyAQJqlcVanomHgt0EniYtZtcK/pWMg7g8QOJEPVr5vreewRGg73TK9ZEIYCahrm7
xZTmjGTPjdg415F3o/FxuvnGzAkM2OfDzRiv2rcOUmu6F3Ji63ISOeuHkqWanbqNCzEY0DY7XrzH
fIKvXTvSfTY7cZVJuMZ77EpBO2tiBN+YBtvQumZsL7tA2Q/lTetjjh7nYXM13iqZ6xQ+lBkfBBBp
Naa0l+OZB/4p31plPgvNh0F3TDBHZTGDlhIL+z5b57nLuQtQoBb9N4Zfygk7xp8RjNoigTbmFiyh
wSQk7B0OYVQ99ig0W4nd1ol+PzxXpUO1JUtOKpyOBBnAi57eRRibTOycBO2T4dBhH8/927xcSmyZ
R04UQ8AbkXyd5LB/GlRcT0W5soDBF/FTrFyhzpi4ySbKr13YQlb5GqsAFAtA9Ol1DrgyWZrlOkA7
miInEpkJ7qr8voY6U+zqxrFyJ4vYAM/pG5SP0CQmxOh6wCmCOUYskfgZbaMXq65aZKS19XNmBNZn
9r02IXdq/dai4S0YD3vFdRKMyoUJaMzpMKor/GX2dG5/XSp7hTaNMsZOUyAyAkruhcdYPhbW49DM
dI7qrWWdtxMdRyXDxDxFfT2UpJoPT5V0l0SzDJq5JQ/A4yS0SfZIWAK5fC16XKl/VjV+aX3LU0Xg
0nUbsWaA9+0mpxIxaKqwiWfKlWEFWDdGTEhhSsMD6uibVa5JO/ZUbPJwyNKjQRokxOUSXEF4x5bW
DGcWgEuDNI4Ve5u+nqsHd5yORNZ1pAXZqTo5tZIGJywcmP9lcWPJjndbJ/NqOEYx4ZgUF8t+PGCH
RP4w3BcMhnBKiBFObhFTreiEo1MzCmsnNGxN2mbHCDvgqYCCm8WGf1mKCOnZXeDannfD0pXYt05r
b1GjpiBdwtAmJtuKMOVQkmSCm1xYeYQ5BnutPerSihIBEKmTvuqn1QWmoHsTdzuCV6CUh9oqCPd6
uDOHFTvnomtt+ETKwiq2tXTvdVcje1NGX5CskPiDV6KligwJI8WrF/7QAgkHyE0Rdje4sTh/0tZh
C0SCRtmNl/XPhok3QyUaSi9bW+bhadraOljsl33zWEBin8QEqardurNWjftzHF6rjtH1Mxe6qcxS
LyKXGKEFDli6RLzao7lXPY6qO2Mi4bshJhud2PgkufeNtANb6lX2KKyi3KnLnWI6lbIv1ZtuPCQi
QYsYgtEC+Vehu1PjFbGjZjMj57EkdU6FXtDPa5MP+qUQVzpw+W7tlY7sT4X6NhbuqgpQGQfRZXUf
gn+x9iJOdFzb3h5vLKOCoA2/m6X1omOMSsuuOujC3gvYuczBiggjiPWKjL546YWHMn2CfTXn5Hgs
jxCuLW/al9emvz6NlGzfmbOQ0rqKllmwMCtoF4chWifVVV89sCXStCmAlNPvMGsbB+ug39rKTcTW
LT2g3lPYWvcBflmONSYa8xQMnxL0xYm/3dqnDfmDF0x0aRdjRdTAqcFEHdcgix4sspwdIt1GJ4FX
tpJzHyyYLGfUbnm7iGSVclbX5jBDXwwS9uyuK+M1vSOuiQ3sQjvodJh01jOkBtIV5PoYBPTzniE5
0E08dvEW+F58IBheeDL8noa3HnvWo2V53S2MA+vBxEF5Sa37Sd+aS6NfkjQsE+L5SYmcqtEwjNEW
mjdYba+P137XuhfCkD6RzOk6hxSccGkmTaLzfhfo8KwcB2MjX9N2m0kLwAG2e1TsZHpZ9fjZw6TD
x7GPTDvxgygqNUXdQn6/bSRLoPAawLOMneDPMimIrhHhARXrW61+bnIBatX3XaNPmm0cA6DBo0N/
srqcHQAlLjjp2Ay2Uk5fsWzSbg1fUlmqihou/29XOmsAB6khd10cbiW9EIj0MM3mWUR5idSPAJJL
h8O/zuTOP1CSvFDnn5qmpnh2X17hGVEXc1/QnzSjxsAdrrrcsBucR3r02jFSwELPLFzAFlmTBPBR
s5Qso/HJZ89GrKeqHmyt23LsNuuMbqFQLtK9kvuObsJhsIjhiWHl1+A4VFIEFMqbAXhxBWOTVRTG
EixF4Qj/iDhOaxTmotCwsfZfPVWnbBm0beJmm7bFMpYnd55Pcpzadwchz7ZKXM7GUN+QP12gY+LD
OzVCja1/4mZVrY2N88Dx0jxghbd60/bC6xYCa7BJDDzdEB+zDWG9U2NkEkj4z9nYmAPTIBFUgkiO
igCK47pLn9Vx36nqzErfuqZZeTCpo7af6JhmChL0mMk4XymUNykKryw6PEo6bgSPki7ChnxhPtGl
j0oKXafTwXgTJUkWz18YvOqmcHU4dvACwzJhKxeIC1+ubS/bEeGC42ta0+ARt6Ww4p0T20mJjVVY
VkDQB8eOcxrkNnMx+hF3++4ufXAtHHC3FhqLutyOwm2fY1/XFgUv20Tu8zMl/gb3cv9c8obU6L4y
iIwJo2kj7N3+1o+erW6X6TsyViYCUIuhG7Dna3YAesFSabeHQDbmUXUnoCpwqxlphNoA/LJ0921b
TgxitZu4XdLGclr2TFHzKgYemchQXomV9cz01uBEBLaWgEe2nknRda9cKT4L5bSryR9zmjntDI7I
zM5RMtbCmzFz8gBR9DSaa+W0uNabRRwtBvWt76cWNaXh22QsORGF30lWQklZRndl+oLeyFe2erEV
fcJjX/1m3zXwImapRdfsSgvpTF670GIJSxW2/NOQZiDl+Q0GlhXJMa9dHTzLXNuq4a3crgXhwYT9
0O38wIHQnNAM1eb07DIIwfIpisBOxVlWKXMiDyjD6d1CH3VKiUjZvRYsjXg1RjDG2S/Xm0LdC+OW
XmmlL7VoTRnTuTdhukoHms9s/tpJ305dcFqh6KDHi58teobBK4DOoQb1tVYDMnRmGtsBd2Omywaq
enGlGff1iHZvousrFsWi2lcmjnLHhfpDsxYQK72OG5ld4VoihTo+GqTmZNOhWmU1SQwLKT+WaHa0
qwFrIsBB3cngIHkgyedAMDRjVmDH02HzEuyyUiM8gjSIw4n6RNIx7dC0+0n3J62XjbjVqpXuo0Ox
cRITuItZrbduXPkB3MMQLQmbd4km08sZHCnReHDLmXVPz3QYr8psFnnTtGd3dRUUBAJBtu6UCQ3k
zLJxG/NXJbbN3THU7YQa3ByhjBChgRM2UGa+94qvDwMppktEg7mIzhfi+6MUxhR8edvCZ872Tc0n
0WfHuIzLieCPwwRBpbnMNG1BmslDMxZ0wdxtFecL+CV0938OBqpPOIdtDiczcoUZJrVNJZX4i3e+
sorTelNbdmoUpH6ry1LraF2cKhD9FJHBzpTPPb4TzXTmNju4OFF8/BUbEAlOBchlHPaEA0yZKitD
coTmMcvimUX0WsyusVjgLS+aF5d9dcSIHGnqV/uW44VyW8YbT7zKxf2grft+pw4HKd+UvcOg8BTb
As4GUi69Sry1pVEcLzvhRcnxBKJ4txZBegOuzPXuk2LdSUtg1Aj1kvJn1x5woDN7pC3osXDpJTNX
3KkqRZAwYYKWixuhpIRBi+qKIXFxFMzuOrK2QgqxmOT7hiOVeiTeaXxK+ntfuvF9htxsaDfsaxyz
RfUvA5xmsUHdYbvUS/pA1oz2RKyPle5187YjJCFrHnztpmHmb7ra1gLo82AhRVRE0ujukLpkHGH0
Gyu/LdVjEl6FxWaUW9jgV6rwkDDB1MlzSXcfhyW28tIJQMY19X0Pva9Zmimb8ns5OYbRbTM8GSUZ
4SZ90mFS54skvQftKnpX+MhgQ7rxVKX41ceZkqGTlx3yeyxp12BnJDDZ39biqpGnI3OKQiaeHaYb
kNMCTu8wWWTjJgxm8CIJ2ik46+66BVhQgN4gMlOBmno3slpSM8o29HZpB9YioBCmg0seBlS2lsKw
6tfYpTiDonx/hC5K4+g1jFInBic7UHm5/s6Hhx7H1gQTCTkV0RTWJ7OpQs4W0LpG1GeQOKN2pYM4
q3rhlLo7l3CMdybn7eoyD44tZu8MpCJh3NjMjv3WK+WJmE3DhppWmrUCmAdIBQI4dCTF9NxJKJ5A
Vquig99OgSGRrYfnnnFcP57a0qHNEXQ5zAj8oB3MWo6Uw3Ox6TeOIbxxwkUorgamjfseQDkPD4ax
NEYO4+4IawCogMi7bZaJ6+TxrJLQkDjVS5m/lSF+eLh2L2XihBIHG+oBB6yRLqLhWg4WfnQQPDoz
02BYFf2qK8D9qzT0qgmHFSX6Gmke6TCR5khUB2FVgStVN3QHWv8o1NNhLtabgUAXY9JkC3A6UId5
+9JkYBF71bplYR4CbyeSpK7X9BFWhQBSXgD4Ws69jI7GiyqF0oVd6mcHm2iiTciXJ9OopLw/BC+6
Ae2DyEcWKswphf8CQgt2eFtiFB34blCKX7jiJ8fD+u9XPFUhv53tKye8J01f4o1OqHVPDo4eaSRO
OGi548G6fPrrm2MUQwZbH0U+OczeX66vRD2ECs0BItAmSvqxfUlpV3x/EemTQsM4eY84IEY290Ex
GVupPBScqlYrOgYc40Y7b2HN4il5pzb6zFMRTzPp9VTlgLq+sMX7pG7j4pZ2kmuerDBnh9NKlCqu
36RbjdCH0loDxL5wgU9e2e8X0E7Gl99emYc3AGV/tq20YSYRqlBIa/a6i0Jq/i2YOcUZe2/Z/t9l
RPUrrfc1Q48TeH599n//Zxu8llmV/az/+10K8vu/9D9X+Vt6rMu3t3r7nJ//l+/+Ij//j+tPn+vn
d/8HhGRQD9fNWzkc3qomrv9fjvDpv/z//cP/evv1U26G/O1f/3iFHVOffhqR7+k//vij5Y9//YMX
89sndfr5f/zh7jnh7x2aqgqeP/yFP+KTgTT9k3JLtnDw64puSLzhf8cnS/yBap5MOYqi6ZgaeXV/
JCib0j9NDUmeqIIOlFBS85eqrKn9f/1Dlf6Jhk6k/kY9y1+01L+SoHxW0ZMgr6KBx+F3NrQaE/o7
0eUh+eZmQzhgFpRyBawrEr0YNlgvU9DrvvHMIVnBqpMZVgmdvBrVSq2v4zRVSMvptU7fVLka96+/
Pb8/vqT/SptkD1egrrgnvsk/y9Q/f6mz6aVX4hrmRp5uYr2MHjVoQbdxn12wu72v7f/84bzT3weC
Xsp+L2cd4GzIBQRBebBtFV8qpWlYEQbz9+7grJzPBNOVq0FOkDNKdIoLvxbIje8Kl+/nPwHdnzyh
96P6z5s4K+ATo0mpAqJkU5lN4vixN86JULwu1JhFriguPKqvrnI2Z7SlEYZjlyQbz5OjQ8weU0R1
sZJ6TOZ5m918fy9fvBDjbOpLM1JBRtoUmxCWoUj8RK4EC/KTYVT4WmWU0+8v88XNGKfp/7cJsMRe
MgJmizn+HVKJsgbk7dxlKZDg0+LFBlKf6zS2LiyVX42sc69apQll6uFb2cB50dUSzN84Ypx39Ua4
Imo5hBNvIVzNkvmgVIm/5L/WY5XjTXfot4I2qjXQWL0dyOppmlIztt8/hi/Gln72ZfaGW4VKYkIr
kYL+Tk1GI1tIpquZy+9//leP+fTvf3vMUmkZKhigaJMl1S4VCT7E2SlOG68fbDMV/Qtv84vb+KWt
/e0y8ShWgWfG5loY/PtOClD76Fzr+3v46oef/v1vP9w1hsxTVTwasn86DOyiaGvFf3duOJf9kqEk
FxIJTbDXx8GGpZMSZSZI6l/aNP1najDOXrBouH6bGciKK2TYxavi1zA44QlJESEzVlq09d98Smdz
UA3eTyQzL9z4UYvxnYjtJJ+mSs6h0N97DWfTj9ybfSyRlrcxjBiJsmnktTAVlV6+cANffKrngkAc
X6orSbkB2Yx5h2NDOHG18OChW976Rvf4/V18Mb3pZ/NOIgdkJXSdsU71PJuqQwE4Nchz4k4hOH9/
ifeFwH9e+TmMKHfrsAwUKQa/iFtNKdobWJP5Q+Q13TTLsxk6awrp76/1xdj4xSr6bWyIfh4pqdaT
KC+k1dxC9PNAXKt3weX61Ss5247k9CtbD9/zJlU82OaAKznQkw3anDpn0N6QzL6/i69eytkIJ69p
zJBdGmsZg+tE1aqIkySFwjNugguC668e1Nk+A5akAQmO4D0r7cJjpwr+VdNGx+9/f+mrGzgbfLJW
V6LYo26u81ww4dm5ekbqsT9a3U1JQHitOJkMLuLGB5VR/4zayhQfqzEzelDMdSMfy+LEOiIFFroV
mDiB7uSi6ctR2lu6ljbpBevHV7/n2RjW3IAcEQFkvmBWP3sx96ii1QejDse/dwHtbPdgRVHrCpg5
1j2JSptWjrs5ac7Sgexw7++9Se1sBFtD6rtGWMrrIVGqZSloxZMZyeWFG/jiO9FOg/q3ATV2HBVL
Hc1BRQSG7BeD8KCRSZFcGK/vq9v/zA3a2Xpc4DY0wZzGG0FoJc21XTcx3ZqwO1chm15M3fbZIkaw
/4HfXqQj1oUx4a3O95/pF8P5l4X5t3uzSl2oBDluNl2NkAl+r/eW59a1UhneoSAqZfH3LnM2mpWK
3C3dTZpNHpYuORlol02dfOgiKh5pQ14yTH31ps5GNEWJR9hb0q67EaAjQUFirnHMQkmfaheWpK8u
Ib//GISxLHo9Lt01lSKQU1MvD4lrIBH5/kF99ePPZg0168reFARrHfZBqzvEw+gtEZVu/L+cfVtz
3LjS5C9iBAiCt9fuVutu2bKtlucFYY/GIAjeQBIEyV+/Se+3GxqM2NztOC9zFDNAA6gqFAtZmffn
x187b8fbIYYE+i6Fp4ugT0T/on1odl5ndABT1lVooWr5s7Y9tf7Gua8EF7doYiPDa3SrDhBw75pv
sxdOD5pLH93w5RYry8qKmOP7C01qpIme71lqCFgVUT3G1WoOYDX+AnXbbCMIrK3ECQJZiBy5glrr
Y6PL755hYGqq28MggGu96GSYEwZmiaZ2sDjnUNCWpwRwxiAEj0Mo8SVn226Lm2DFvtiyvHf+zuve
y8AZkz3kY9Q9+C2t7+KWVFu5x7IbH9QF2DLtu+FFhlAftB55VvP4PakAOrcZfzMBiqy8qpC9zXZj
u5xm3v8bNpnj65bqjIuqRolTkheG9xnTfgJEG0D7Re4a/BsvPiDZEH0Fh7MBh+xlp+S4f5nPlaKi
QM8SNAx2YEynIGzsFjKE8Qa4mK3etrVjcsKAbrxZ51FBn0k5Fp+7sslOcZqTDa9cG90JAoUVog1s
kD2oavKKA6VKNtfxSDfJuFYmCJwrXwRCB30og/vaS6u/6FBhh1rh0Y2EfcXlA8flsyzOZr2IFAOF
71370G8C1SQYoUH4Iq5sXW+kcGvTOC6/cBnNHihWHkvQSB6msXkKpYC+S6L6PbQKig1LXtssx/Hz
NOsheVirxyQDwSaeCORpQua7EbfWFuE4fBaOMZqQuHjEhYin16q4rwHTOYKS70dp0HhykVsEy9re
+X0Ltd0qlUENMgMTA2uXlcF8PU4FJkYDSJkCpjrj+5a1G18ha3vmOD8d545p5gso0qQAHKMb7L5A
hfZ4fjVroztOjmeOXAQZJc8QHRx/Al4lweQPMll1WRD5w8rxbrcSRksO5ROcCbKiPeFgMQNLyT36
SV/7HKoB51excmMFjpdnSROnyIPEI5I6sLwExL8SGRDaOSQ/rs5PQZf9/iDeu92dYyEV8LYju4cs
RBqggGoUBcIPEgnpFN90/VjXEKXxA2UgH9kBh8x4jgroXdVB3AdtkXPuhddJpApgH9HqCNYHiGWW
IHo+5EkxBWjjsDr+SWxnpydosUcBhI8KVZyK3IKROkYFLwUsOezRgYpXVFrJNw4FgWSjiXXFd5ba
/nur9gt8bk0EcdIONjn0fvNIgNc7tAuq25NJepm5/Xn2emcOnala9BSq5rkzEgriPB6/xtYXL+fP
aMWYXfIAvbAhyoLUz5QBWJVAr+Cq9JnZsIAl5H5gAH+oSd/9dg6p3WHwWHIP1YRKAEnrpR2Ek4PK
qt+ljcPsxwiplbi+nvOwiqcDyM1AsL4x+XIOH0xOnXtAsSAZaDQUj3qoX2hbPCu0Mk6eGe5Y0b8W
Abouob4EZXmAac5v5opP/elgfbdcG+TAik5SPNbE+y67SRxokEGjTTfNxprWZlhs8d0MKuqqqIDg
+4PhE5TVjAdqOwh+XeftbDauhLVtW6Z+NwUzQAeWDbRuut7/HYGHH8gzoL2stuBIR2PYsnF9BKmO
yoN++vmNW7FCuvz93ZwWQNVBNtx7gEhz8czGwAewPjb1ZZ81f+LTu+HBR8jAvy7E4wStmWvuxZ+V
16CMV9bJvlhWeH4Va4fjXAw2m9uZ+5l8sE3dlpCLC9SAbixRa6CktOAD2Zhoxa2ok/9Bp8LDg4so
H5c82gj/iUMU50r55ks3pi/jgOJDuvzl/LJWsvY/lIvvdk83trTFHHoPdZMp9N/16JENcf4kT8ge
j/1QQ26mn+fnWjGEP+Wyd3OpfAaPej43aMTtsi8G0QlFDk7Gm/PDr5yQ79iZ8mJ0cTe6QTNENNxS
vNtU+6bL0bPbgrll43TWJnGyD2WDsM5Q676PJ1C278uBqRqShBkakToFgs7D+bWsbZVrbcDKh2kR
YatUjepwDSX0264K5dfLhndsjIJlQoFYZCHpQCs4WF97UEIaCjzS+fFXrOrPh9u7kxYhq32IiQH3
NEOOak5MAuHScNobY+SuNOxHhYt/I6StnIgLqmc5imhiCvVzmVYApML3AWUdRX47siH++/x61uZw
bptSh3UbsUA+zANqGN/8lEMzFW8ENEHSUvUwt/PzrBw7Wfbz3b7xIE4lDLd9lh6dQLZFAr1v8rIT
G6F4bR3ODTOhuGgKqtCVARQ3Hr7Ra6HQ97zHl7vasNy1KZa/v1sCqPAtMqfUPE8Tp1Bo5fwv1U/B
XZshSG+Y19o2LX9/NweY67Owjf3uuUzm6VDHg3cP3RhvIydbMd4FV/J+dMJqr59EF92NYAVQ6gAT
tsCxtkAlAdrbi5DfxrKM5g6UuxGp/zl/9Cs3M3E8XnpFBpmrOfwye2NmoE1tpwJNpQUYArLlG9fj
qT5QD/HT3HSjTKAp08zzGD+FuM+jcqOa/udS/m9exRLHQqSKeS1nP7wnzOrKHiC/JzzoKAtdibuJ
kZ4DNZsI9DDNhe1zDUR9NLbqqgkKb2F14KIH6pv6vAJ+dJiqFDpsvLMgk9pDkK8AYW+UV6Y4JL3V
6ffWpJFBLyE0ItAo7dmUAw1HqZeH6Gc3adjfDBGP0TMNIG2Ze3sFRSj54/yGrxmREwNLqxI+iwIZ
5MgyFHJNfANmF7HhBst+/XcfAR/6txHV0Tj3E3QOHyXM6TjR+JgM2XQH0Zn9MNjv55fwsaWydLGl
934QtdzjY40llKCnEGWbXaMVS+0FmX6PmLKK0el8fqqPzZOlTgRkkBtu0KxVIPuF6h8vmzuIIQJy
qpAmLFNBP/HHPEL0Z+Dz7/NTfnxA/2GUrQMNUBO6ie55ggff29ofEnoKNJiEb89P8HGoYqlj6xVa
OaDBNYUPg4fexFoBVXBUfIKkXmMC9COen2XtkJyA2A0TTH0AsWHIlYR5kzbRHVoeAVQ3xxTi3+Qf
O0MicTwyYcHxuzGt053yf4qkYM/9t3EgiwsF9Iy6B5FWNdqIVK3DMDt6MkiSK1kqE9xlwBD55son
whqo97UgY8pRS9WyeA1j2oUHf+wqkW6Y0Mp2u4+BcUlEXXusf4AsksZbl9Lhq+CFLtDsnOUbfrdi
NO5z4NT4M5WiaSEkqIerBqHpb+g82M/nz/LjTYXaj+MGPPOGtqgC9ZMy3PtHdH+J7klnEk+41wRV
MLCB5CMUhyFU2OZRFxx7MLCxn6Bvt2COifEsDGRJCTnILdDvh5u6yA/9+5RpY0fi4RBPdQcaOHAJ
NcXzNAT8r2bW/wMe/Rd2dBPxhzkcP0kSUvQKIfxJtTOSKxAo56BCAfP2Jd8FGN/xEDtCbHeIh+HE
5hqsEHU6oqeZ6+n/j9T0fzwB4zueMEHnN2s1kX8Zmsvsri6gfglxD0+EHXT0aNnRB5+HlAHtnkOe
r7nEFDGtk0eYIespk8ycuhZc4TvCIbAjgqhnGx6+dvROxhCBfy6kZYtjKeefykJwzOPkN4xTHM9b
+4e+hAU4N6T0vRJsn0z/FKUpnvvWqyCmDgj0+dHXfr5zQ8q0SUifjv0J+FuZHCc/5uhvrDzy0nTx
FmXah8E3jt3XCGamfjAtL0/aG6srwOC7o1lE6golj3XLQfpUm/qS5BpzObEBtTbw6UIl9Q5lQ3Rw
gBICvWx5tR850uzze7ZyIi4fG43GkifI0J5k2w3hFUje2xwChG23hbpam8B19dT0PW6k8kS6tLub
JC8+9X6pNwxqGeU/SRF2yHF0aG03Yx9leOMssyRA47eS6hODfnL4GIGt+w3PUNHWa+eKebnPErXM
y4EUsj9xSJXcRkgzd+jPHHeBAonQ+dNYm8J1cKgY6mY2HVgXYpDAdUv61XKUg4zagkKt2a/j40kc
UzTQkfZkejmXj4u0rvymYmNr8Go2ZfeC21pl/q4I1TDzDc9cMwLH75NhyNDDK8pTjs6O26IJ/Cui
k5fzm7ZmA47bd7iW6ikqylMn5uBWE/PVLl4pZ4NO4Sy5KP/GLrmpcdgbvwTJ2En0kMrbAZiooTrM
kps+r36g21VfZgNuHRqYZcBOBK1PmsHLJ2XEbdiO0H8Djv2SvAlLca543RW9XwR+dRIVD/YGDMw7
yHygybkAj8v5Q1mxZLoc1rsPCQL00SghzXBSyCeiHWuh2pUEeDxAN3nmbWXCK0fvdgpZT1UR6pjt
SU5gjwBy96iUJ6G/3YA+CpLt15ctZjHrd4vBBZ6A37SvTgwKzEdI3cUQA/SqHV4ntmq0Kx7i1pwX
TVBZK65PEw2nH6AjSR4Rv7bC5NppOE5Phgkd5WFVIXS1YGGp0MRWs0wcQwGqqvN7tLYAx8WhLhnG
0N5tTmqelvbzakKjdwDBjo0zWBvf8fKoIf6Yg7j6NI1oPyE1T2+iqNwIISv7477N4WM6bcCFj93v
8NnrST/ZzRQMyUGH9trz+7M2hXOX83EKeBHJFvIqabFHgLJHtbAtjjWaUM9PsbJF7uOcHCcgdU3b
nJiX0C+KpfN9zRS9pJNg0ar6txPwsCllP3fViZQRPgTQ5hiCJ7ZEa/Flv37ZuHdOxmQQ+RVSqxP1
bHQXlYH/q1VDdrps9GXP3o0uAIenvc/qk40KFN14b0UCoY9WbeVqK6HI7cpUBS7rMp3yU8m5vZ48
YIdMqkF6bfUjULr8wjN2PDkpVWZTK/QTq+VT6afg+PPTLfTumgE5Pmyyro47BXpH2nvdDWSiW7LL
6m1A19oeOT5M+ixCxFb6Sac1iGvBGd4lFsSi9eexAzXc+ZNeLrEPUkK3eg9xK5uiWbE8qSznN1C4
1yix4kWVK7xTg6P+uS0g9Xx+rpUFEcepFd5PxjgZ8xMjxbTvRPpGzFKT6+XTny+D87OshA63hi9N
WWdZ3+sn8MdbPIp7EJqgKEbk4JIYQMV22SzLGt95SETGvPcmCwMOQREBpASaCXCFg5/ezpfdEa76
TqKQBfhM5ScpAvSjWw+0RmCqqvCEc34NKwZMXC/vu6wY/Vk/KVZUe1KGDy34RjZ+/dphO8k5AQrJ
V2WkTlMNUjSKy/9Rom9hLwWIJOZhU/7sw8JoHLt1e+17MzS9afS1lGNb7Es0koEYOIRmi4ekoIn5
InsZgNwuz56yNvp2fuvW3Mbx/WREOUmlBJ8eUyWPUnn03vYR+NqW75yp8aYvQ0D+/2QX/m/9xK1l
08gkqhhl+dPM0AUgQ9lcAdxTbCzlYyuI3CJ2mde6HmuSn6wYGUhqugZvqZySJLzIzKBI+m9XSSZR
lSrRxWkKlK6eBPcIv00HFnQbvvjxYUQu6zsJfc8H00t5SnADXiuEE8RHdTRU8qt4TN+KYvMLem2z
HLc3NfR+cibyk/CC8a8kAhUwZCMvrMlEqXOr4wMDlmxoe8d5/SKhPbKjzNIjmBOLjZr72gKWv7+L
W3I0cYX+uu6Od839AkbdhSjGbJz02kG4Po9mjS7n1D/VE4U2mcjb9IEARY3MMLwC2V96l9OBRxtL
+TjQQ4bm30uZgE8bPJUVyCFA47aDki97LUeT3I+hl/1z3s/Xtsvxc8YqEQNCKU81PvDDAzBPYMNK
ICr41/nx19bg3PGQ6yxj1EQH+EZVHiM9fOpyrW/iCS8552dYWYGrQISbFlpWuWrvhOcXP6KsZu0O
fLHlBk5v5cgTx7nlgOwBGAl7MkrW19MUfavJCGL3MW/3pRKgBqlVf9mBJ8tveGe7QnXNOPChPMmC
z/NPYtoY1KdJB1jGmHd98euyHXN8PII8YjL5oESFzsOTxDvwIdeAgp0ffOXAXUqBkgYoTA4TOWlN
nyCekl0DU/ncSpRgzk+wdt7L399tUjd7drTgIj6RKalmtbMMj8H3hHjS3pyfYW0JjpcnEIoAGUI6
nEA9Ef+gfTkc0LeJ5/oB7LCXTeG4djShyIrPzPlr3fNHw8AANFZ4vwG18Fbxfm2bHMemVTC2grfT
8n1mcmiR0gBUWEKZH+dXsOYXjmOXtukKWQj1E6QQbxko6BOaQXrU9998Onz1/V5uGNTKQlyCAOgu
iilue3ViWWO657pU1F4rsHWVv8+vZOW4XWoAsOwn6Qxk8Vfr2S94JypArFvZY48i1QboYW0Jjl9z
Wk6MCny8dnh0utMmjIZ9Q+N42LCmtfEdh+ayiOIE2mgnncsCSwjUi9d7l17abre9NfO06AZPYCyP
/tK0QvqUovpynRKgYc+fwdoKlr+/c2qdTWSC6Mz0VSRgwAP/uJx8cPr6Q7Th02sTOD6tzUjqNMUE
si46UOWCuWqeQJV42c933BnNlJ7fV/144kGdgQW7BVHKDp/7yeGy8R1n7gIxinJkIGIrJnwDdEC6
zNdZNsSXPSVGsePNRHskT6N5+hrJsvxUzoK9Ic8p/zn/81c8zG21n1gR16Vpp690xsdL4o39AZCz
ReVjE9q8cr5un31Nppo2bSZONfWafK+jxhzp2F8aTt0mexRCSNtraz7xEnG69Dp5mAlIki/bIMeB
rZ19UoSZ+dRlHFpj4ECTGuiaLt/iEk3hR/+tgvxH0QmMMfNgorj/JLXqdolHk9sqDTq9axLor9ap
+RJ2ZjrWKn3qey7khl8sv/+jaR23Ls2EJjpP+KfIoiBPgQuHRjiwE3WafwsLTja2b+3wHeeO0KKT
wy+QEiyPil0tUNIL6BT9uux0XO+2FTCZespe0XlmrmsBQQEJTGPS8ZfzE6z9fse9Oa94gwJqhM+K
JaNJmgFkd3Mymota/mKwNzvhVdTgVRw8flJguWGPZugb8TPVbbKlYrni4S70ZrKgVRIB7KsD0m43
4T1/9ydvGvrN4traFE4ibtqBQEp7mk7Q39PtvQ1M610RImuoy7UA6LKNYLVis25HfglCQL9q4vlk
UTi41lnzAyCx+jMANt+9AmWk80e+kj65jflmLNAqxWz2Gg0hYOQiQhuYMF7/g7Ug4NKk17cKScll
DuJ24idJFKd43OG4n3r1lwyLIdsNg9piYVix39BxczPnFuhShuuv6f2FJDMFHCyv5mTjrWHt6B3/
5lXjeZlustcyCU54dEUJN63117wvww0PXJvBcXF/qsCA1ofm08xbHR5YYyL+y/IOuogEH/nt2/lT
X9sox9ETUDuzhRLslZAm0l8ljXX+o7ANYHOXTeA4Oq370aIKnL3SWIDdzM/JwTfd9/ODr3iG23Cv
IXuX40oVpymqfujG/KorPH0ykCMBeIba4PlZVvbIRcDJue1l0bbQLRDgqoK0hyehAOdPeuuDYgkY
H1xKLqKNEQSQ2XD+lXX+b+mhLIGS4MPydN9F4mYiWXn0WbthumurWfbyXWI75bzoS5IHp8QzGeT9
wEjtbfaKrA2+WPO7wZWvwdHqV8FJDP78lpCgu1Me3wK4rI2+/P3d6ITjKVL7df+pLOPkuxzqPthX
OW+2MAFr5+B4da19kLDVkPyovZrtlAzvSmjsiAXjCyB3BIGZ7GYoBm933q5WXJw5Lh75IkzxbE9P
XQdxOhyJvWKlhLBKs4nXWdsxx73BBk1VW/fZN9lE6q7sWu+2Bf3WhQtwfFuVtSgG5ctX2Rb1DUUT
0l3AZ4JqndwqS6x4uItmEyqMqxAyHC8iH9qHOuBg4U7tCEk/y6/jxNuoHawchQtkU8YzhRY9O6EL
BcJ+iSjJK9gjomrnBWHyev68V25YF8rGZelbCoWAb6ou5BWJBPRHLA2Pcz/co5/u2h/4Vna9tm2O
kysDdYIBNHSvkUbU9fMh38soSK69EPIU4DDbglyv7Zvj76wDHBgayvJVL9hp9L+YqzlCRSFN2dv5
TVubwfF5DZ+sCU3Np7rDR0DixfZpGFN/N0No+vNlUzhuX6K7tfXKIDzRHC/A1zabZrOfdDU2+7yY
tx74147E8fYJLDqAZfnZa6vL4iqANRwmUD2GxkBjDS8215ctxvF4wOWAWs06+RrULbTaAX2/92z4
jG+5YMPrP+YiAXms4/a0SBsdjvWi4zO8QkvyU9cIyGCmeAmqR5AHauOFt5Xwf/uClo99t8kdtRLN
XIRbAsxbSAo0oYKNkx4lL6OfcZrMG121a6M76bxGzzFUNUT+qi0APGhvHA4QZNWH8+fyB4bywSXv
YtpKE1mZWlLdcZArHmwMRS/WquDH3JIA+q6FvGNDPhc7zid9y00IeCXX3U+S+cWVCCGkCqLM4ptv
o2/dDLYfdMR6l+FyIhcLZ1PfN1ABi07gBpwhpwLYM1Ts8U2zFcXXttYJE7Lv0eUN4chPUWD9a5Eu
/dB+DLj4hkmujb/8/V1iUIaZqIe0la8lJoqhhBxAyzZutN3IAFcSAxf8FhU8A4Y3oCdoQRPIFGQ+
dCAgGqYLMOLoKnszftzv8Ym0xb+0tiAnWPhS9Oj2z/PXpsxDPH8FplLHpJzzLTTQyl3ktlwrkuDz
VTCUXywAdzw0X0VedZ+VGb5UUwxJo5STjc1bW4sTLkisiyys/PyVgCX1KoagotlL4GG34tHK+C42
zqAsaJMx9l6SEjLOLBw+zegc/HLebT8cPIz/0xkZIfkG4zA5yqL/BR2Cetdn2RYn79rgzimHLNal
KjP/OGdU7QiFsmmsyda+fHjh4Kc7N4EZURcXdTofRZw0+xKyY3yCFOGCyoj94Xh+f9YmcQ6XBS0k
xBlUCWQHUA6y1yM4t35E1TBBDJhs3Gkf79N/8BKJ71UtKjjkSHB1Lk3n2T6uwH9/fglroztxP5Ho
Egug9XWkHnIYOkO7aGjtRfbzH6AEV0J44KZB0JDQkksKQI2rqb8o7oGrfTmVd3HPgNIi1DlCEm3T
z2qE4FUItbkL98UJ2l2vEN5qSY+qkWj9lnV3nUEWbWP0jw0ncnv1pmDioSji4Mhm716I+Q5fjp8t
NKDC6SJio4XJ/t+7A5brqmRKQt8IW7QDbxYUIUmhN4zyw8QUozvOq9DUC8asmhythIytBvRt38fq
Oe428Vxrhuk4MJ3KKhoNh7g5QIF1hr6aQeMb8TKrdxw3SRhDZKPkyEz6NgUAi/sKZayLBncREFGj
TDNHhAJekSQH5BP5oZHVRdlEGLkAiDLIxzwDffoxCZAHLYGZe2A+ueynLxfmO5dSQIQXhW79o5h9
1MPiQjxFw2buvHKkbq85GZumAFMcjnRop7sJMNNn1NT1JWgNbIzjsaizQZJJhcERfP/iMPW1f937
uK1m4LovSZIxxbKwd9szkSSBOj0UVKfKfq0LvJb5QWw3XGptdxyHhVw3yLVaxATr+ZBXG9W0D8LL
evvw0x2H7WSbhDl6ZI45Lcb9HJujGUDSeJnZOL5q/byj6CWmR60gMqajzkdbLCHowDk//kq0cTEH
EFJgcycZ/d82z7ypP4D+b2FJgNzc+SlWdt9FHXRN3yt09eOWBfLZR818eVZH6Icy1mUTOK6VWHCW
MD8h6IEhP0sV51ehxsPiZYO7V2Gr2MJNgV/fA1WtOPASs/Fezg++tvuOY7EAfAmhPwfo+Z8qqM+P
5PucWW8Xz7TYsP1lE/7zeRhG8XIq7xyLRnPbeVGJuJNDeTiai2fetregUniI+uqeIS8/v5SVe9dl
+5+FigAMluzYZfR5HlGEqPUjzwi+yrawAWu75TgaiMajSLUsgDYbZJhniL2ZRSiObZz02vCOq7E8
o5W3XC62mtIHWRbyaEFP+y206HA9v0lrruBcjroESmxOA3YEDph+mSyffofo4Np4+1o5ahd8IOcG
rPXQeT1GonuUILutBej3y/x5mttdYNjGNCuLcAEI6Dzz6BB4yLAM+tlqCnD0PG/WftdGd525CqrK
dBFDdph5PwVNocY2MHzBXHQCLq2/brpqjFP8+DKNviWVlFcZBxL7/OArPhAtlvXO12ZFJgZhU4ib
+PMTM+qb5tVd0oS3NgwuixiR484gFZtrMIHSo2gYa6+gUdDldyyP6/jQ5qVqLsFxQUjVuTFtiFZP
bmZ2RNv9GzA45a7CR/Blu+S4cUJaPxSg6/9jpoSA84sMRx1En7dpjVdcOXJcuQYoDxTglB5ZJ/JP
NJD+i05aepWrobioBRNb5Pgy1RYMByW8TcX2i6r+7qLqellFJi88BBdqwGSkwfdl2TEpyvm6rMf0
a1bwy7B0EAV3vk8l2p3ThmcIRpCLtFX8Fs7VZVbqIguiFjxxOUUopXH9o47hZYkEZjJF//jhvBGt
nLCLKmA6BxpT4LrhU/MQtf61Vey+G5INT16JQi6MYJ61N9QQyj6CawtUICG+gPmQ5htJ10qgdlEE
oBzsoN5OcbASlLJZ80AnfP+CdO1hidJD326B3VYCUui4sUFJzMYT3Fj43nde1dHPMi45pOchZ9uK
tr8sqIaORxuoS5meB8FRhkAtNNmbl19Y5wgdT+ZBPjB02OJSJkSh6xzPALEPftfzVrR2EI4Pg49B
KjtqdtSp/JGO6snO31SaPBqem50a/Y3vp5VjcOEE0UigQdWMuNOKEnrO8T8BEX9BR+itL7tfF63E
xRKICAk1XVaCfOghSP0jpxneydlzU0YHaHBtnPSK27mIgrJI7DDEIoQEKiSNtR4naKpH4tAWQbYx
xYrruRQ5Yzb6tYwGdmzYNF9xI97KWG2hRtZ+//L3dzc05XUBE2rZEUL0n5RN3tAEAvn37tv5U1j7
7cvf3w1vydCDjQNho7Z/MBBtuP9/AEGsWKvLgkPCzKezB+20uSA/Qtkt1vqHeDbS9VOKUtT5Razt
kePNDZKiNE4RnXKoYnOLlqIaKUySkdNl4ztOV9rM+CTgAb6oAE+APFFy3QftYxEXW13/K8fgPu7T
ERIcIKCjR1KheWnq0WgO2YmNJ/21wZ1r08jc94tujo7ETN8hGlru/HYLkbc29nLy7+xnVpWwxG/C
YxCSX9yn/9i4u4jIHBzfS3B6N7ZQeBrOcachbZ+uk6E+UV2IXVjVW7CTlSjnUtKoBTXVMThuos1P
4Nf2VOJFtTCfhuyi9gKswfEvTc1gu3pEXofs5cBZ+K3wL60cB+5lKSkEGrOeHXtiHjSZjrPPQbHq
58ftvukVFw4c3+Jej5ulbsNj1MS7iJXHJGnUnlJ9m4JtGcjl1/M+tmZIzrVpqWyHrkLqyCYVHxI9
9AfwRG8M7gd/oCUfVBVcPiutZAkxMS7EDh+D8d9A+kXqQDub2COg3MXniJTec0LKuN1z1BimXVRP
c7yzfT/+5RtCvvexpvj/SRTmVzQYoTWCnZj7IzpUQAYHbZDyyNqFe7oBGWnHkqzc27Axv0mV4o2X
gY3xZaq6+gGsUEO1A+vlsAOyOLrTwLp8UbOu0ivw5qYPGlTgN6zwA2h+UwwSJ0n9GhRNCGn1gOxa
b0zVLiLGPNSpIkAdyPrGlkV9S6Oc6WuVhvZ7mzb0U6JZ81Zhxd5BRXEGOtE6yoMvgoLc5YiElwcH
FopB/92llRH/gEUfr0milGLaMYtmlUOn+rgDh4qnoB0dDea67Uz8PAdV862kpHwE601zJ6tqvDcy
8X9FqurRgFeoo5hUGex0X+VAaOaoTKPBpgPbbFz3eFNvGpDY2GZi2QHYOEEONEZlljQTXiVY1uev
pjB4hKVlejQMRJ2QRQsLChDaPIOSBiIWYpegk/Ogxmj4JPJezFe6LcD3HpUg5ntKWob99aZxsnsV
qvEbHpD7vzMFjPVONbzWezHkcj+hn4+9sNnPmh0vbfQTHaLzfeQxyv+aqqlVj5CYLO5RdgLXlrDY
2j1QUcEdgTz1nSQZPZShz16JP1F9bDLZfZuC1A6HogJI8q4kcwGx85buo1SJe/Q/MHOIemmHXcc7
UJWLssvUlcBTYfGMfw9C5JGNSn4fhV1+4+XD1ELCntQvwMvj8XACwlmiiDSWbO974A55aQMt6E6P
ose+RkV10Kwsp11qU6hV1KLVX3mB4tyuq5MZKC4/Zt+Z19BwZ/2xeawnk1xDjD4WO4BSAT7odJh+
QTc2PnmI6nFKFRMs3yvu8+lZTrV9ngx+2KRjOd9QbKN+TGoUbPZ0lFl1oK0x5Y7ERUev0B4k3uoI
XQwqpvwJWAeANosW/9s3clAAEDKCRnLqzcEOuwrtiLw29ED6sfdvwUdMhys1s/xv6JOhkEK7Bj8S
0iX+T8I4+y7gmu2OmTC4K6I0h/hOAtnur6oLAqhGwPiiKzJQxW6TuZfBFR5c7JOMionseJAUp8yr
4vwmNRN71W043nRhK96SOAfZNkWN5ZnGue12XVEY8netmdcdorGbIco2e8lvnQT4Ry1isU8a3YIL
F9ZVzsyDJqVf/zNBH/ovYJSLhzxrk2uLXk6xawUNrmmPDdq1eV9/QaaShfcpK2Gvc9NXd31QsrdE
45abWsgpTFXSHoBxr/le6N5+Rxtz8VmIIfrVK/BN3vly8K8NMPzmYHVfBPsBIr35jk8FMmmQxk8z
qI7S5Dd0hApzYBYsWF8K0uJ0AvxH97W09BOCgTxCVXC4JWNS3S7EixBrGYMDuFYzfm05khza9iAE
l/5Qfi07G4K+QoGwnWWmjyDC3hX+Z9n2rZp3okEYkAc8TrTyU8NAOHMvdG1+lzmYfPcqGMPsUNIc
zARBL4YnH3zQ8iC4muZbQ1UnjhFIUtprCEiChoVrYDNl1GO3gjpPhwMoZpH5zrnsn7UmEF6TYdW/
iLCPn3meqO9DouLqV5Mo2H6cliK5jierb8Z6TgDvyyZfz3uCmPIYWCDqM5pPQu4M5FehFzEV8p+O
tfUvmqb1Z6O99HMJx35OshC7qLzF/Gw+qN9A9dU30AgHCxMHZyl+JmzpWzRR/5fppvx6RJi84Tqu
DwAuBOLFgMY7v05shqbtMqYef+SIa9/mYLGZhrcVxATtlM+3LSTrxmuWt6R7xEtAlR26KKL6kLVt
rss96pTVi2cqMv6jpAU0arJ9eKQVJFauxZAMnxIR2m8oYutox2XXPwUZQIh7aYt82EFRvAI9NoFx
LBwF6b6kin4FjfUw7GRPu3ZXBf+LsytZjlTXtl9EhAAhxBSyc9/bZU+IqvIp0YlOCCS+/i3Om9Th
Op0ROfHMkAi0tZvVqOg6auh4weZm+NAklzu0iOBuBj6C8uJ0otVbDVXqdjvB/rNL0Ip04H4RFUrf
+YNb87hBXxtOAbLvryGTPkQbpqJhukkFBDcqhIAXC4mpdzCN1D7MQ5ZQFgKiTFt4W00gh9xQRtWj
E4xQxi3hQPxcCurvgQ7r3lnRswccXdPGs64zxECkmefUFEEeM4jJjpvS8X16MLSZy9sJnqEzsEG6
IPOzV9Up6xCMFjQ0Bcy+/k2Zg9MztMaD6w78u/BDLPfv0FpzZOz5jfPoAdhELhQwlUMZp07dVTs+
GafdNbC8rjaNGt3shgk4ZciKeGSrCwcSFVMejjel66OV6cFZWR3aCPDfHVrwoJMCqVbrA416m78j
x3RFXMGVIrjQfGzDxzZswYUvBfAoJAU4JfayoMOugajPS00777bMZHVfRDN90VBKcLZ1nrnmlw0i
iH30kAeH90jY6glGkd0g3wW+Hvelczl+VWM69g/69v0/ToqdTSjjn9xblL5gx9NukbpIGgtUR1dp
BFEihoibbajnjLfM820YQ45Dureqa93oijY68GIvLPmwgRWF82gLHXRXfWnZB3y08x/w+NLBttWz
/mSw44Q1RtFFsYK4I7CcaLPYnXGZdwVeofMOVUZsR1CeAyj0tj1+PPNgTTNAB/CzFdJ6SUDaAgrW
aB6SJCUIhxUL5B2Eg7syaRzrFTHiwYAYjGPNTbDuU5p0Xuo/TrPBYcQglBAgyVbspx0b/RQqfHOA
y1Aw0SeYAjg42y6mhqqfQQDESDKlvNgUqSQD5NQDvmGt1NEmCyO2a6OuInHhQ0oOVcHUXDd9g9Mz
ijIc1SIi/sWQU/lE3b42Mc01c8QGvQYHKuhSsH+mFEEEKWSqbiTgGNDDp80fkKWLvQ+4qNkxmBeq
qxnw2r3NcRDF8IJVIp7DBffIB499kAysmis6Vnhvk+bWSYg1adjFvVcxwqB8FnYZoFIEJ1hsdI5V
Rwgp6xuEJK6qeKxqAsv23Im6Io4qBPIbBRTUsPFDhVcKckJpbseIiWo74CfOoEzWjD9Vbt5dQsR/
fCgHfyabGYM9tQfeRr2W80jhRoEA3qMfR+y2DEa3TKIInM5mJHTn1k76EZSzvJ1pXl0Dk5Ank2TZ
gPmvQ20s/AKuwQwUMedgueUNXPo0vOdGdL+zpMSqlnGljO9t4EeZVtveizrvooYQ84UZjH0Pq9a+
NUHhso0odLcROBwp5GIK0YO7mNXdDivnXMkIIsJXDBHSSZixSME7DCDuvCxHnCyRcZZbXQEMTEcB
4R6VmStP+/Y9jerqs3V8716pqb6s2o5cG565l11TtFmCIFrc8L6q7iNngnrM4lnvb0Zknvdw6cwg
M1IpBPAR/ikmqX3bfIicRVkC3TJkPiNcCzLIJvsImqSnWIywKloZ550j3lVBGmdPeChozOUoXobM
zR4hv1k+hIi2Oun8GT10ghpmTtKWCmgeuLzYTgFrWxCOefrTa0f9Di+M6icnTXvbpRpHqOgguo1k
ZjLNbrBe9YZkfP7ZAc8dJtD3RaKocZBfeikB0D8H9HtGXbF8SNzpJSSsjCwhoRF02YNXZvl9IZZC
puwUjoJFj71O4LyG0Jej9gkOwEqC1G6BsvfjGknmR2cK9pPW/fQSpJDAKSHCC+HsIPqUOWc75jf5
ruMZcuNsbl4mbVnshHaIzcSj9zwLywcUyyKBed30rARclfGZcJEMYH+RhDoz1hpXQ4JuowE7pJTm
Feai4q6pR/MLBY2vUZ+VKCkkBbdSMAhWw+3UQIrQRwacpKDjI6v5V29Io62Dhym84nem8FObdrAX
RTkRJKJtgbPVjuOlCJppxxgd3rhpglfdogwsFQTqKWq3g9sV8pYHongSQIrZDWTexwTNCwicegCg
aNbindWjuACIiQNBNgQ3YQ64FMD1ZrxUsml2flPWm7wHBhXuC+kmN/XsxVkrxFXvT6nZGNd3XzP0
L2NUDtNNBgJFnvQ+5iwNpqbP7eyOF9xDwFum2hvGB/y78klUxOhKerfWaZAj8bpj91RLRJmJtPM+
nTxv2mrYst3Ce8gUO9EHAFSQKGwT7Uf9QwnJfZAzWujPAiiLRQfRhRzKujOvqSzYRRf1YDu0gj7O
TjTedOXQXHde010iaymTfKzmh54XQ6xNV364PUn3qfaw2mmIDkKe0mbT6Vq/weukv4bDkrcRjISP
tK3L38wOMkqywe0uAogNXEIqqr7sSWPfPLzTm6kD3h3Yg/ROM1psB4UwhNZQsRFtXW8MFgFi5UK/
e8iaTJzrVhmcdelcbSmBXwGAKV6x6Q1CxqZQWZ40wPhddmFd36BjjM9NWxI5sawRH5oARW3JGvMa
pcHSQPYrrJ8plwDtK+2i+y71TsLLb++SCbDrGmZ07yxnJHaR79+LDmLTmCSheQIN+AvriyqHQA3E
XQSMi2GO4YEFirLKm6qDHbzxRxd2+rOZpEIKLmS6LSHofqAWx86Gk7C9ga/2eN9x9uE1Aqr9YZWK
g24aiTLahP4ddmcRLVYa/I+ETvCDYEN1jRPZv2Y2GC8GbJ+nkQqE50VA2N/kbQDgHo0Am4JMiBP4
IMqEmaODPcol4sBhD7p2JK4ykvvPZWad7kCyguSH2u1Y/QEXvjTfC8dRpUByN4EgjfIX1QYbBmo2
3Ajyo8SQ4kKli1oVC7zil0dUjSNtHt3HwYUNVOyU5tqSPlLoUHb4UpFnGX+nJ+hGPxELJgeK5Q5n
IW3kMMkYrQyKEDGnUGAyvqn+6MktYcpCGtR3SzFUxJ7usuZAIfStLv3aw2aLSG/opsgilYLux/Gi
upoJepk2LmoVr1du+k8Knliw16HMWMJ7FvYHf66LZuM02q8vRSnSgwMtR4GtKfOdKMd2ySYD5NpK
QVHwqUQmirK0qkWZP0F5IsvHGLCJyPmjamgrb3PqlvhGoWDSwOobOuGvgYMQQGuCsxHlKPBGDXxz
JKJOVrB76Q1IvRB6dXBJEboUQrQfTJsycLwH2pQh++kbZ7HxwfIj5/Ia1EVXc1474h7ZRRQyHKBu
8wJGscjikplQXXrMC90L1bhIaHhZ62ZTW29ybpgqe/SrJD78fe9BKOMA8v4QXlLwPvlLFSmgoHQm
PGAB5VLuswpHu0gNViA1yIh3Kb6KKkbwnrB2rkTpCW3sKdzaNiohL5ynTXuzmD0+wtwcyTmpRevt
l0DXHVQ2TM6OO7aEI4wtoQUy+0j7mUdZs2Vzripcy6/yPUXO0gMjwiNnU0f4vGM4tcL2YECK8+5V
4czvZR/UP72owHZokLdnSZ7pIttJNoQEaQbC562k8Ne9MNCSwbxjYN4NyPfV+IbtJLOtVIQVB+wz
pMFW1UB95REby309NeweWrnQ2ka2MbymUHhHxkJg6tlBS76GOSQbSoP0tJ2GGkLzohUmjS2obQeK
2aXaSFmO04eLtzImHuub3yDBSfenn/kTvaLSzwDlTn0Pk2jnYh5R4l2oiQISY3tUqIy7GYFfVym9
GG1rB0n/wPcNDIo2yDMN+dRyCJutkBxhIx0Vq5LC95CeDj26AHEzD7xmsWa8Sqaon5EcjUTdKl20
r3RQ6E/xhe0ONsTUPNqc8OcUKv0JTIHqPUlzcoDoMbsoi6ldXLwEOkVpyvpxW40AhropSObbwtTi
UzkwzMrj3BgeXXbzaDe6rvotqgzsQF4GKEhHbctEjSS6DqIWO2/5brKLdADEEXuxHNztNCMa4nCc
0XTw0m54Fn0zf07EE68hnYYN8On62idARA4ctuIFmTqY0sCU8laLMLhNGTgdiYWwtdiQPJL7EFmp
D/IILO1ojbMtNQg6cVoG8D6rQlBXskIsrQHOZF9caaTe1Z670F2JlUHfEHUKLPmi0kSxnludb1WA
pFQhauc7ibHoPWrd4BaYZH4Bz8vfCBuoBlzuQKgdmgF9opvCRTXGnHTTk5ClMYYNeLJUY+d71ECd
khRoMbgd3xJDzAcZg+JnatBPjWbFrmfS6GxXhCCiwBoOlaSsOnatPdL8hjMhuXZN7cwHH73q3xzG
CjhckbtWcLrYRTTM3V2v4fae5F5AofbsoJi9olZn+1x7ImFuAbfsybh7HjXzPW0yNKBSCOVBJLXi
/Q8iB2geVGD9xCxHGzwb0LRExzQMXqhCZLV8JEADeONl4yxkLE46fTVYNACgujgenGbJQKa+VDuD
rsYBh3h7O3RFFMRiHJwrlUEaLjZhhRpNIB481y3eMSxlxRbRaHyARQxl+2yAGqGshF5WEoey04YZ
pmRjkyiO7lM8zVAp3VuZRZ9eOkf3vK9hNjlRlLQM3ce+l8WPdGbuh25rFPho56NOxvlnL9GvAL5G
WLgoxF3QoSancKzauaMK30UE2G1KB+QJqEdeW1bPNXKFFPMnJBrTHfa4uHOatn3OeS7uJmrSLK6J
L6ZfrhCLPzGylRdY/agbj4bpGwfiIGFTRaB/rggGCClN6306jHPiS6+aY7X01yFl5zeJHnyEX+07
NKagYsYGEIKHMLBlnQA1FbQ4y8Si0jOACI40HtTybcfAVIq7yAVx2q0K70MVQ/amOXygEwg1o+9j
FKo2Wk7ZPgwaKTf1rCGfPXpofW9LWxAZj5iituh6qWDcGXQxE6mh+QQTv2pqtkFYFvZaQl3PSXrM
BvoN/EPdaochinlipAz7Cw758vK5xN52LjpApNErm0j0OkHAUL7m0NMu38Hqh1OfC4scAAsgBagq
we4dwJI2U5Wj7h98O9zlAjB2pw+a5TWV5W+TU3yqMCncZjavmk0WoYaAbS6ENvUMF/s8cPmLN0xs
SjTaYWgy68hnqN/b7AGxshm2s5k12aaD19hDinxuxjHej4i3/oxKGh5mng2D50C5AuoeIs31RT3k
Xb10p02KoDHSl6Eue7tzSotWQ+G1+K0Y8KATU7shYnsdUf9OuGjYqJQip+5CLrc9F9gTzYA/gkS1
2Moe9Td20tI+YosTgYC1aPFHVbMrkpZPqITRmHPVT64HUB4joa+sX3Tvymtx2MLtDfVy0Bb6TZtA
oeIZ9CfEp8zvPIVbh5rRxDWwCdkiYSclnsAhSTOjkWTcqUkcyyNyl0Gqxb9GWzK/7RpviUIO9MJE
jQPLhbDwvmykuu/thC8RyuIfKXdx1hdgbH5mAMjuGvQ2b6ZiSSl8Kl8chbwz7kYoX+K7nZKUm8xB
0urZP3WFfkOCXivGMTh5mg8EfOQ1XaCrZweEO7VBteU8Nn2N3l0/KcyagqbT14rBSiWxWqPT0qTA
1Xelg1KnKZvFmLtoH+upLn74tPduvTZnIqmU4z5lCB7tczZP9RAPSNz0ISuG8H0QA0FHH72FQm1t
5dsHUDIWAQAekAsdNO4rxNHdDwz/5sdJR2orO9GUmwHJh3+oJZqOWQcdcrQJ60Wwygw+GS4iUqk8
2HQzJAh9vZRxXle2EgWfN3bIo32OFUIFuPGqIUdi7/Zhf0WFp/edYzGKACUdlRRkzovpYKGe/g98
K3HU6LqFAJRw6HzlRH1IYWNLHBv3oNxgZpUWf3xMZV4h8DGici0Xc9Maydd7T3CoJhn1umsRooo9
2EwWB0lTWFKYNLjAYAiuabApkXe6GH25y5w+L7ZOWPNxj4EIqqNWLvO58wa5K7CEmguIowYAS8iw
wXwNHKBhhhvO9xdfIAtfTHHXvGcSKYIMRNFdNdsu9sNqV6KFh3pnJwM/jMti3DlA039/syMj6bW9
xxSp0crCh9vGhMoUsyh/su+VDlGMf3+DI/iDNRGa1k6t8eqDHdhrf1AHbyZH/aCaH06P7489wwpD
gQIAKNIy8ncqNS/Ia9tkHE7yBY9gA9aeHj1U6URhVLADhOhD6nLnzdBTkHoUccjszynMz3wTy9P9
hQRRWV2BWZ8FO9nkmzJVb+FAT9B4jmCH1oRmS3SXQ0aB7mQK7IdcjhicJSC7ZwCCnPhqj91jhaGQ
AauqdgRIBqMyvWUTTv18hmpHtKDRzvuUVvCJBt7eWSOJv7MGMURG8n1B9mIGeeVq/fT9PY59S6ud
DfvztBha7Ox8huURvFV6jNzJ3VkXX3OXxyDw4JWALjLquyFpor6+hM/VqZ125Ke7KwiUJJiru64J
dtAFPECNs0lMjYb/9z/9yOtdm3lgkRV6Rz7bpehExE0EJoxyhh9tyuYTcMxjP3+1iwkog6EaKNvZ
KKricoLNp18XL9///CNRaO3MjaZHbwjHz288F0UoRZINkGdkadwO2VmeMwFb+3OrtuRV3WB8mav0
Z5eiLx1U8Nr8/gmOLc8KB6WcomYtAADgEtoXPS5v10Ap7PuLH3u7682rOxjhMTCeFv4FXL7rDXom
YxxQfcrO4dgLWO1dG6nQE03//z+fI7ItyPBcN9dt1pyy9Tr2FKu9OylJWytxDpRyIVVFWCML8djE
qdDm/n6hjjzG2s1DuW0YFE4TLPPP+9GaTd+XnxRoVaRMp2jeR06ctYtHqmD8nEJEd5eq6tGrvQRa
za8puCvj/Nwikp/3Qa1tPErKeZGDALtL6ej8E5RR/durRXX4fqGOvAuy2s0qGzOgX5aFiiymVfX1
Qjqrg/H++8sf2Q1r6w4PaX5vSYcjP6rQiyI4ktHG/HXexZeb/nUSp75FFS6xG3JY1Cclevsbdzn0
z7v6eiNLoStW4OpEmQfRgsMQ9lA4+v7ix5bd++9Pz6Mhm+Gb4+864FNi9AqGpAMe03QnHRqPfZ2r
jTxBtYaIyga7nsEi20ebB+cwiaIkBBWpcs4EC68tOXwGmVOeOSAuSgCIMIaA5mKoTl3962UK1pYc
ed8GQFXa6N9gugDOZei+DYvf8/ev4evPM1g7cuRVCJdoNvMdqsEfoJFUGEKEp5Qavo5BwdqNw6Kd
mAl4ggFHLa9t3l2zJRNqUdhL8vD97z+2Pqvdm0sRWQ4o5Q490moDIOwUl6kfJRjJnMIlH1ui5dZ/
bTI6Eh2irQv2d4kZje1zONWeVD08tkSrHYzOdAHmegFYlc/RUyYgs2WHJq/vT8Ntv67SgrXcBAag
mA9SCVxhK5z7lLfXxKnvM59+tlG9IaJARy49q9wE/OW/a4XIhjar6nHCCDfPDhgwqd3MyufvX/ax
N7Ha0WKwtetXIUfhYRcwYpVua/Qhd+ddfXUoF0PhuB01+O0u/NO2bReF2zAjH99f/etoFKylJzwF
0ISuOWgdUvJdmOsn3+iXtve3aJ59VH544rz52hc7CNYqFLnXZGUfLBqao4OuXGn30yB3bef+8/83
a68nf9rwubjzsRFneRatIeDLc/+1S2TRoV9YBRzHqIou9YiZsGvLU6rJR948X29zlrbzVGQgukcY
42IsFG5aoU/pnB67+mqHQ+RuTB2FHZ6T4Re8DdKNy8+kBQRrZYq0KII2AxdhV3RjGbtcVwkP6KPI
fB8n3nTex8tXZ3VQt6yZ6RDu/LJ+YR3CIHBHZ9mP4ZNa7WouyDBFTgDWARkCzIdQL4zTeQy9gK82
NZuHYh6UYDs4wj3nIE4m8wQgzfe77tibXe3pZgrQcU813WEiReMcoPrzY/da+6LA2EjOUNfGHBbQ
8ryX+6Grc4AMvMsQc7MTJ/SRE2Itf4F2eAjAe0oBv/ffuiWrXnoJPZk28LV9O2uZwtXmJRiRppGW
AAIBILZFQjnt/fLkExx5CeFq8xa+HDvazQrrVA/3xp/Ntdc3xTm6wUGw9txIh44Dz6dx9c713zzb
91ejA1zAeSuzPNNfYY1YYiDh1+DqXDfDBUZz+UYHKXn9/vJHToW16gWFHPiMcTKamnMkZGxgVmeD
LkjqrvkVUTXFrteeKp2PvYbVLp4w6QSCjuJeovL8TS14tEVt+/z9kxz7TFfbuIK/N1wwU1zdrfg/
IWBoiSl9IJrZB3P8E4fokVQmXG3ngYh5jpiz3GQsy60H6RlMK9NbgNtgJxgMTeKh8U+r8rxDba2I
AcxLU+F+LVInwKigDjgDMaWqU9qbR97IWgnDdL5XwgylA2pShJhnOIPqgZA3Wfvy/Us5doPVvuZj
F7KSM6zX4KE2xJQTqPh6PtEk/FpwNYCGwX83Ryqglgb5WFw+D/QW06JETnynXHoVZvI+QqY52hve
sitQk87qvUF14L+39FwR1ZYAJwpwQLPH5AScED+w2+/X68j3tVbHSMceBRevcXXhAVTmOr+wYTaO
aa/cDNaVWnh7gG1+fH+zYy9ndWTnYTOGDuzYPonUJoanCWjkGLCfF7jYarfTDgSCahz7zzoaeTK6
zS9wWf3NeT99tdmBLsqkgpHjpxqnH5QDT1dEwBp9f/HlVf7vVClYC2OgNQasq+86v/OhaPaFls5V
GJbpIWu96FSSvKzCF/dYS2NUve2cjnABTsnk/nHCLogXjcguWNozTT/FXoGGtKXDFmYHSZT5b9Hc
GkTj5iwRHORU//2Ox6KMJguCyJ/leEmAnwPWpChPuckcOVbW+hmNARmBBF7+G4TKTYWOCj6FW4xs
nhd9iNMPcew2q/1f6imKfOCz/uhcXVhHP5HFaNXqwxKFZwc64t9/EUd2ylpNQ+PMwkyot78MsQJT
/Ai5T8/OU3wM1moaVUPn3A4l/a3mdOcyukUnARSFMrtjQXSepGqwVtJoYdqVQ3ol+FURwNCnvv4N
sYWznAQBsVlFEuJWc+6mur3OYGMxxcWYDXvZMxPEhWn5/vuX8LVQNO6yiiijElPT1FN01YMnNatD
yGFn/gRxxpb+gC8Sw+nLskX+fFvRARjreKgKIJvQ89Sgq1541rD0CYA9ExyknUnX7y3wBOUPA2fr
FuBC6Prw7WwbPpDd9z/5y+8Tv3gVpnJl4U3Y4bwzmS4bejkAw+TXSVMBJFZeCri9V9mmG1kgaAIz
Ga5OqeJFX4UX3HiVpwBFFYC8JwXYNACQ1bus4IHepSAJuRsHaEXyh4YF7/Nd60FuGsQwb5DpvoIo
pT0V/4+9rnXDoe7ncgjqSF/lPoAGPwJpEayBVvHwGnd+CqroBS3aYVbXUyU84wDInhfFpdJj375E
DNwufwF15aqJ4fii/+RKT+bTZ75sc+CTIEkc59K446mG8JebnKOn/9+IOFkfDEvfzx5LZcH4s9jz
oKQgfzxHkgrXXz6SvzJ5uPTqrgXk6Ul5c3RdulNbbesmU2cZzOP6q8ykw9TdVN7MrqmfWw8k7yCl
23EcphNn1pfHIq6/rNtfv193xo/yLK+eRC6CNiY+eMdiFOBtAXKiT8zfj+yYdRthAl8agrFlfo3j
I980tucxUJk1yF3G7jze3YIOb07U5v8Ok//nEMYTrQJK4GVg4DeRfz3LmvrBLtAQZL9PPSDLAOdU
/WidLfcqDKz2QIO1cp/mtqafMHSX3s1gTBv+moCEqlhchQ4od5uxQHDlYEBy4b6aYppA5WIQqA30
JeCkk1Pe1pXv/wMAmM6Ccw5yPMQqxjS5jPQ8+MWTBgA53ehuBJ8uhGpLdOLw+7Kwwg1WscSGhauY
yvPrQDR0C3u9t9rg3cyaPjVzf0p3/cjuW/cyiFuDfAS+3ZXDabnv26L1k7BQbrb5PhQfeYp1FwMi
jg2oxlF2PaTGSVCKPvCZuheClxe+23enPqljj7He5H4/w2l1dq+QgdDJQMWoq8l+aJww+qjpmNds
MxmjFVC4sp3rl0jZPIQJYp7NI+gh4RRVLzLtRA2Nhdw4ZAAJ0INYqhxIcUp3/shSrPNbJyAFB5mm
v0phTwNwZA1QHt351uOQkugG64o+8UErkCcCx7E1WX7HX4EDZG+lABu314ULCV7CU4AWuGun1+/f
7JGQse6/lFmIZMBFTwdguuhuaNun0R//6d1+3sk5bZLQJydKmiMLFy4P+NeD5K300FuuM+i12RnQ
DiN1tQd4tIaeF3pMxj/M4Opn5sTGOxJw170ZkzXazR28p97x/CDxIWNegrBQ8j4Jm7k7de4dW79V
FCQCcsIp7MGuhJuZGcxFiRzo0+YqNHEdRUVjL7gr5ukBzlXgfJzYKcc+ilXYYh14uWlrs8ccMOX+
DeCePnsEC8acd9quOzVS8wEpTRpd1VnWPwGAaF5gO/n8/Sd35M2s2zKyA7VSdQSZaOjYPUPxAZxG
86QhmHFieZak44ujad2ZgXm5GqRt5ZXD6ia98Rsdtj8zkClQqReR27qXiPtRNsbZKDh9q7Mocqfz
vru1gWrGqTFW+e7VVFEXkQygeRAfOOanT9A/CM9ySOB03bwZIhfEOZh3X9EuGhMo4LyAGfg8Qy0D
Ugfl0/dv6siWXbdrAtfDW5/n4QrEBMpevcmXeR6LSc71e5HBWHULTRkgqk+8tn/FqL56b6sQYTKa
qwj0jcuaAUn7T8shQrrnDRyOnowLDRNgowkLPZBbRR+NcZdmxZgng2kn+lOCWxDC5SztHPowwhNr
fJ2zseC70iFRh4qwtmZqNgW2PisvylFYklQdGJg8mXnG7YOd/Yze9T2kGWvgLqFfANGLFhNKtoUg
RCVu3bF2vV8L/H6EHVUPpti7dizIq78bm8INWaeKhwlGORx1gitcqn94BdPNj1m3ophAEwbF57Ls
azae2Kb/eiN9sWDrToFOZxNNgvfXcw22PgQMNM/zW8alBcUm60ObAzMeoZELV9QQXHCwrUkFfqDD
W/2oNJf1D3BywLP8YVilKU2cmqT1A0RqCLzWGFD2dIuDTYPAClWVDdIX378odGmkinVgpLkBg9DB
4lY5MU9yDMmc7cDXb6obqIH0g0lAgShhepcZMILj2lFY3u2cD3UIJqTX+3zefv+pukvA/WIpmP/f
46UUNYR4grK7ckjKBxlTr20gw9sLf94GGEllNm7wVZif5cA4WsIZbLjpbW+BPj94MJlrXyzPHfuR
FkGGxtH3v+pInF638RYRH4p8nGFFiUBvBQSifa01eB7nXX99DpRgByvpsgfPCYRcGEoY/cDF6lSL
+0io/h+dVVVHk9fq4Rqi7fkLRBJA7R5TkNYC3bfnPcO6PRSx0nVt4PVXOASM89l4qJN+snboPs9Y
IyjNr07ookuHFJsWPCLTs30HFaZ92ObT7fdX/zJE4uqrN+APYHKXOPN/VTQHQGyhf4R94ENiTw7b
znTnaYdDL/+/n3c0B6WX5sz8gs8WiX0v8hPYjZ+C+nz5ndJojVNKK1c5uSrKNw/xPGZh1Sf1CALj
92v05VeEq696A31hIjmOhfPh26LbWYYuLQo/euDufBbKB7dYVQ6kSCP4v1bTLwKNKEixAVk6wm7t
+9//dWzB1ZeX/3fqatSAyOK4b7qnU+KJehdQ4sY99NSM7F7QrLlKF9MHUZMt9D83jrafjJ3yJ/0a
E4LbL+v61+255ouGFrqPqRPueNHeL23OLLJ3ciJ3EOrZhlDEh+5eAjGTO4NJ+fePfey1rU7jpqBk
sjBGfe2gtjUkWeYwFAXS6350TZTV52x/PNwqboNnN9U+UP0vY5YFBQxw694kgQPpg++f4stmHq6/
2v56JqGENG704lB29a9dUpDj7FHhDpDyu56yR1Vmh/I8dDzutwoITSEgioKk7KXjIQErvQk2jjhp
NP9lZourr8KAT4VfeZngL9Ncq/AfhVp0fJ9SHRYQzE1TF8xOBXWualc1w2x/wD1xis6p32i07kiC
yhkw2zr5b+122wUKKINhi/bOfvTV/vt39WUwxS1WgSIrVUTaTkA6ZAw3DB8zLcvnPHITOKmemk8d
CXXrRiIKsxQyq4a+EAXiNHPl6+Aj3H3/AMcuvgoUKQ8yQ6DG+NJWWBSvQ3MYDPdzoBJYnVUY6DEU
bAczTy9IOX9mDSRnpOefNaTBxVebXRrVTvCLm166ur0aDcDOkME783hZ9yUDXVZKzOP0kqUYNo7Q
YkwK0akTcerYoq92eGdCTDQDMr0YV4/Q9KB3gZnZiTd6ZMP9T4OwFeibgpf40qvhaWj7Vw7JzdgQ
b4+J2W1dggAgguyUwe6xR1lvb6iACQmbk9c6KgeVZI4zqyRy8ubnWd/nuk/oty6spw2LXv41m8xY
qmKbjy/fX/zIebFuEo59MAzhrOQGhdj8PEAaYhPiTAas6s/3NziyOmuckzO3rmUjHG4lhcQKIDdV
H3tuGv4+7/KrzTuMynPrClTuwQkv2nZs7oreG04cQ0e+o3WfTSsY57YQIgT92z1II9qkSSUY/imK
aFsVGx+6WTedhMrheQ+zrOFfOcPsQv1/dnC/1qUDnLuQX0Nt98wtt26u8f/j7Mya48TZt/+JqBIg
hDilN29xbLfTcXxCJZmJ2MQmhBCf/n916j3ww5jmrT7LuKZQa7sl3cvvkkgbgVSX3KJ6amej+mbs
1m4dS5M8280Vbyg3uD1vMxepoqT97Vu+svqXFujsaHYdr8wDhI++mSb078bapDGUf/2NomrN6/h5
Ug2N5p4zLhooijcy/FVb3zjVgRKkJ1QbA188fwponRfgcPWKVCYGl7RqkfhUiVyCS8bDxs/3I9L3
WLBiGRc6PPe0TVVYsoZgLIc22obc3ztiT4K1+uGlr89Oa3CQB6TtuyV4h0MidtFAc+BipvEp7zRx
rlvHc3daTVEM7kZTiYS3sNiPeRF8R7rYWi3gUhdmW95Vpq2zpCq3oqWYJBrRuJySFxCGV240Sw3M
brdwHvlJOYB6KcMseASQcdhS2wdpTLS5ubzTl5bc3MmQu5VLR0jznTo6QYtuB5QNSJsxgEVRvenc
Mmvlfeg4TYNy37Qrp2YjgON2NwD3OoBfFLIC3e/K6ZptMdKLVI8iByBZ2caTSLyDIh74Gqpcy7lc
sA/z+At8qm6aG8m/TQ3EkUcpo2MlEr7ynF/4+jyzCDnBg4e3qjjVCr5iFhQaWnVX8f1pNM8aMhNA
mGrIu1OStDLcGdckX3Dm+Hp/eSWcV+1/XGD4/uwRDFdWPSrwRX+DMu5Ee1aYmggQDAgUq/0hKGl5
UwVwjq8kEJ4/+0lz/nkMPxwx/Qjaq+/q4MSa8kXQYYyHSj5NedPEDrOvEgDvy/1aWuFzN1Rvsl4A
l9z+rJR+HBuQtvDgbUDbBFTkXiDSEuJRnEZPDQBbl5tcOK7nTilgsH2Sw7n2UzKgm3FhPYxGgoPJ
b1E+/3R+MfotXYnaL03bbBwTSxgfs7z9Say9Z80E2A9i0G52BNJkpYmlZT0zQ1E/hjTAxjmBVi3j
vkb6eV8gQ+TyYC19fXZkE46KoaJChqqfJUMK84I3/SYUFSgGK7fwhRbm+jYeVhjvTdOfCg8CIvCk
+yD+lJ5e8/AsOAnmwjY85Kmfhr3zDd6j8DGE2z6WoMxupQ3+sDFNNh5KTLeoyfA2kVpNXfPPVvGT
HTQXuxEooI9o1dfbxAIcn5wkpcnXdBQFzI4DAFnUxVlTd062tSTIO7kNvVSbnwZYGCBT/My4vXuv
+2bq3mVaWfeXGSrWx2HC6ZsqvBR0/xpkaki91yBKFj6cRHLgj6MXeYXcltBqQE2LGbpK/oi4yEm7
c7wqq8cbPnCaHcOitcgLTTrkZ78j48nHJhunqO43TgFlrDZ24D6JqkNqkZterOl5LpmV2VplDgFj
CECBb8hlAf0dJIzz1kvHrI1pBxxTaooVe7mwquZyHNzjQ1l0IGvDuADxOEGoInBWK4cWjv6/k/7B
PE4ejFZnff4NhPxH1HPfwkh9Yb63YqEWrMbfkNCHzzcM8mc9+FMnQ+xhAqv/3rQOsDwesEo0vCo/
BkmD5w3zoRVg/gCajzpy8qR2gD8CEK2vg/er7MacCTMgZF7ip5oTLsfRvhs6GyOFzKzYvIXxn2uH
qVQy045B8m0w5fheWid3jmroI5vGOdA+9jqvTDB7skuAFDWipOJEXPLHlk6DN0UjdpdHaKEPc+mw
mlHLijx1vvHBb+onMvUFf+2qhoZ/GtsRtXKFXNgI9Nz8h1lmfh45vNPhTfebPA0rv31hH9NzYx8+
KrqurhwEBt/rkd0S/bvCfaBx6sNfhzVPVy4hS5Z7Zi1AvuoQ8IvYN5UZ1KANR65cgBkRqEqxnRXi
M0jczPcsWXufLnVrdtjZHBWByBDNTxzdAoTzoeLmOIUlOHn5Xktk7V6e+qV2Zjdp0/qgv6ZWn5BL
8EchjxLgm0MfuF+FqZ5KMVx34aWz5YuwAgNpvM1OyEv8bicQm4EBW4O5LKyruRIXnrIj8oV7At4p
qkw8CsKnpfz18gAt7A1/9vys84AZwEmjd4R475Eg+O/5082gj9d9/jwvH5YvmwBuUVnC30lbH7zs
+ezx7lAbc/nrS9b7/PePXx9xTUalb/SeNBxyVhlQiaADBJI/Tai5v+7W5M+2tSmDHqe6CU5EBqH3
L14ANrgJ3VxWK2fQwi15ztyqB+RHFxNy0UzFXkbwkc57vHTNvs+cxyGwBwHy0OUBW5htbzZgbW1B
+Qj1ePImD1l3edIXEvIVpemTI9TKk+BwuZ2lLs3GLLIm5RDoMKfSgWJKHz4AT/CUO+PXaohuzk8a
IBFXurSwO7yZgQTRmnONkvUTaSeyQ+IF/DSrwYKlfszsYiIjxKJLZzxxPkz/hE49/oKCoPHvOQJE
yWYEJvsb86PzUNpEtdcdht7MOGaRhZffmPA9JEURh07YxHkFUajLc7OwabyZSWyhcjVkQ0PfI673
VThuSRF94ajo6lry53ITC1bXm5lDCiJ+NdhqPI1tf0vL5Gbq5N8AoUv0Li2728vNLJxac0BXwhk4
l1Xnv59PrbOBL3JEXIBm1IeqO1dNue8Q+4EIplrzPSx0bA7t4q2hrNeGvJ/RbF7Atu3IXn0r784d
E0izutyxhTU9x3dlEbQrmoGYk0ABEdRDamczqtFetwD+Fkt8sJoU7G+I1HTRaXL8OPSdTavr+7Ey
j1nqrXRgKdg+J3glfmKheFBGJ3dEBicWmanNmxuJr0Pm33kCA5fXd32QA8Qr5R485ZUAwcLinkO9
kIjLs6JBu2ro9gXkRhShZ6GEdzpcdxy4M5NgUtWX0DMaTkMWneocOXEtgfzW5YlfsM9/Uyc+TI0a
TZiGDtcnwgmDrkrxNa2LCAj98eflBpZW1mzzu50KQ0fXw6mHaAIiQJ66yZS7hg1b+vmzfW8KBwg1
lg0nt6xkHBD5iiD+y/k8vvzrF2Z3zvMyDZ7sdSX6UzsWe0ROHs9hViUDaACJdmV3LIzQnOdFa1XT
gobqRCiw0WlByhf4/q9KdEJN1NmwfJhgSHp7yGss+MntgocJGZib0nov0m9+4NDfXx6lpR6cR+9D
G4HgEB2adHjynRIc4nMhn7Dtr8sfX7CAc5SXS1Ve1YGrTiNtTx4N/j1vZh6gWhgK0/8f3sqlTpz/
/qETyMoqK5SGqvdshKYEgzCFT8a1MqWFdUpme5ijHtyzQxuc6jKAPEcR9d0buEDiOxT31ip7Ph0o
TucVlQM8n2OXOvY+wYHBvzgawq5PDCKcCYsbSIGQXc2cvI1zObiO3F6enU9HDY3OOtbD5CLhLJAP
MBtWICwNCrp6SKF/2B6va8H733lhA8gDZirUg41a9whZKGhE8KoIfl/3+Zl9yhG39HHKdg9BB8RX
U6nHKcjXosdLozMzT3B7uzRIJ36Xhc70PUnL2ounIWdrj9pPlxWncz+Dm4aWNH4i7kdpRfUEEbmW
S8ClijzcGK9Ny2uMONqZvdmIBf97TPL63kymgNZHU3TsaYp42q1cQJc6MrNSxg8QfIWhfWDII/Jj
GfaAfknHzZLNELlhs7tqsueOW5Q/dspJdPKi8wIsbNTQltWNz1GbvWLLPz0vMFDn/n0wIiQMeNZk
Tv5Q6fxtbKCSN5Wshsga4EzIblm5hi6N1sxUMdRSRehB8tJKAAhxM8y2ZJJ8VxfTtNKRT98h6Mhs
X1MiHE8gd+Y+Fa0u3C00ulz+WwZABgYoZ42i4UYzaMSiTJXx6qQpxOiqlbYXds38ToKIUZG1Jc3v
Cycvp4ONWPqqUMZbbS+vgqXhm1mU1jG5SKOSv0CAExocwoluaAtVDKcu2sN1TcysSgKRrII5PHpp
k2m4I0GY3v2dnNQFdPS6Jma2RUinwgTRELVEKtgAz5njWV0Hm/z8r8tNLEzE3A/EQNUvJgRTH1BF
op/yUZcIIWiD/JfL31+YiLkrKINcj8pHDh3Tsss3YoK2B6Eji3uyOkoL6/ivFPaHDSnhTRQ+Bv0+
rFV07AcdZb9JzTuyd/reEX/OehXT7wkqC+JLXUXXpXBw+rdU5kO7xh+6Vg/Eu4s6J7yzkBh7buDC
vu0ryKVdHr2F837uJpJMdGQcQL90Q3/cQFltW7ZeuQ2hI7eB/sYe0oRX8ezRm5nBKciUOAJr7dmj
vfNvXULQzhtQTnC5I0vLYGZr2IjKnDzo5UMXRHl+zJHZ4H/PZAI/uZ36tFxbzn9fs/+J26Ebs42P
U1H6bTsV933HsurfQQPteS9wP0r28Ev501PgmNRz9xUy1jzQjirmDCcogtP6a5BUGbQBC8Pa/In3
mWC3Y94X5g9CbaKhm7wpa/0lB1RqSrYojiZQNb9qdP4+eD+sJNLJoGmhXXGHcProQ0ARkYXIj4UG
JeAbzkkvWDmDl3b7zGYh8QN5qn1IXwgdvOS2UKgLj0VNwivt7jz0RVjv9xI1vS+QNLfjK/i8VXQQ
STXyXV5AT/DyeC10Yx76alMtihL2/DlD3diDhU7Zc1U26pqnDqfz2BfjkwfNvUY8cJTsye/a5iHo
oV7WXYUURAOzmxBxkRPedgZPNFTNIymIAYW1HwUUkC4Pz1L9/9wjyx0nD1BoEd73Uz7Q5z7VIHtD
xpFx/wx1QoIRRHwQqt6g4A4CoZB6GdShJqRHxmztO+f62GQQoNvwbmI/s8r6FVRbggTG6NQWtINW
ZQP1NgdIvrInyHZOiSTh05DWFNWVK504m4ZPdjKZGSRPWAbpehPcwdVfB18N0ohZt2HSH8mhSJwO
xEEV6QxlaoRCTxgJm1VjvRvGPcPLOAjasdnZDGKtb0HaOxTaWDSkw8vlX7dgz+aSEFaVepBhIo6y
iJwvlEfZo+Cqeytpan9fbmLB9s990M3oh5DmFun9EEoFifpUHAgbzZ3f1sMuGnW3MXiIXXfTmMtD
UEj0wj+cuXcUEHjI0E6uH491Md4BCp+sFWQvDdrMNoNqQ4zsnOLYVm2hIDUzQJpQBX5q4jCYVi/o
S9ZhZuRG60EJHaIjd1A7hOgVZJ613qF8ARnVl2dm4QUw90RDOLrkOsmdu7LzJ+wL91/eQuKoi6CL
lcp6jU/x17/4yQ6Yu6IZGZqzTCm5F30EPeANhIkceoMMlNB98CD0GN0UUH0jKNmqiyJ14wT1rdiS
um48BiFHJw87hFobsPzjMfJGvmlql9liG6AA1C+P1wyG/58inrYChz1v2aMJ4Sf38t7bCSSFxT4z
36LmupQNTudOchYgq0VkfXlMZJplW4mi2RtS1hBxBegtXbnS/61m+WzEZ5a5gXiGgGJUcxemDZQ8
gT9BbtaLYtDpkLERAct+1T0qlfZhnco2h+XJGxa78HjWwCbDV5+/QVASUbZpqrNBbIWHPNZt6hQu
l4DeZcm0G1urbf8gcaWHhCIhmWmepoZnuryhNFV5cpcniHT8CVpEOLdDiRj6Tzy/kAKzs5xWKduL
jDeQsBe+Ed9KqqX7rQSqs0wOTmja6nmkoZNCN33oAyhFFwNksA89nI3mn3qkHtIxXW5kBU3RwRu6
HcQw3exfCJIR19s2Sd/JN+r4ac92Y6PS9Ffu+Sl5znynzf/xQ6hN3qJSmEqIsdYgNz6ZoQ+dattY
vK+BwRBtdeA9CsCbDZW1cB4blKK33/F65f4GjHQokEGSuKbpTYXaoaCLy6wOvLtp0kn0CGdDQ+0G
anB69A9+q7MhuK9V1jbvhRck/NBCgZV+D0c/qfqtUbZzb3MMAB6NJa1wn0RSVdLfEcg/J2QbOWBk
3SPdlvJHYC38ZN+3pFffQdfL63bX5bqvNYJtIwKHyi8cZMQaCOmqdhOOvXOuEi+d6QtEKPOUbaUc
mv4Zr8gMOpM5qE5+FEMfjyEFi1R5la+svwXL9TfJ8uM9MHIgNUgbi3qAjKldSNCrbRJ2esXKLxiu
uatbDF0CdVe3OeoMmtOs8LwbyYHhIzwfbpoI+YeXbcKCoZ+7u3twx5ypS4a7yAOkcp+nIoreKgMo
645OeVmvXBEWhmvu966RDlGX0jQvbeUX8MBUAGhBky1zfl3uxt9Cx0/MwVzBIlFKBXUo5QtIj+HA
byWKpQrvvWaFEEh75ygVwBvCECgtQCZUaOgAZoIEpRdHhWqLwyTTDvd4W/Ax/6OHhPO7Hgox9ZNB
+b67VThDXLDjIU35Ba9vaF/KJKLJWwN36DOFLtN0H1qkydy3QLB4W54FwwhRWiu8b8S1YvySVO5Z
rDbzigZ56/DwIDaFvFukumzqYBDeu9Wk0/DcDJCRN13I+jvhyLzpDnqCe/pEzx06Ugm/1VvipVSC
wtIDDLXhuP753S1udyy/hz52KejO1tag+h7JW9aNbd0N1bQ1OIt6SFgy52xylO176OxFTMgD4HAa
etilR6Ax1eIsOgdToRtxl3EBzdIad+zumwClSkALvYGg34usNRGHpsihPsmjCiqeW8FJUO/wvM5w
xxQQ7LV3NGwiv7pNODRmx5iAvFbv27IBpe+2473rPHplhxThHUV+nFS7FO6NxrknkG4Gd4BDr7OJ
FcvD4sUMpir/xT25ip6g2sj4bwMlx7DHaEZupDcMoRpgLUQBHYqNalAKWx8gGi+bbyEuRq7dprwI
i2CXlAg2qhsEdyDMDZ1E6PjqlA9axZCHqwv+MPRDUaMwuO/ypIxxdofDyjb7NFSNM/G8zT+Yi/N0
T9C+JHf9UOHqlgN8yd6wvlJ5q6E4nQMeagll2cb0Fo/vuOJ44ZY7v+rLaiV4trAF5yFZF9CJxgMi
DMnRSQuVUlwCMJ01uSpwhi6e2/3QRSdlBfQzzHQfYPuEUBAH13Vr3eSq7GV83//f72c+9SgEf51n
qpkxCP+BH4UhVLK6WbEh+NBnJuRsIj90wAPQNfBgnV6yHCaXhDzaFF70pZgA2ie+VhBeRSDe7dyv
EXRDt9c1OuvVCH+0UH6ZPqTRoB6h3SGRv1k40AzGJsig6XvjOB5Nsm1nGuRdQqN58kYGZ3wkRbri
01hYGXO2Q4SAsAe5jfxB+hC9fshlNia7PEfd7e5yJxfeR3O8Q5RnYBfAkN7nHbfs37J3g+xHI1RS
nTrUQ+fQr8+GEFVcDOyq6rooyZz10DuDEaKGS2nqgPyG/GrlBNDZTZKVp/vno+bPaQ+qHJWBgK86
4hnBt9pNBds4LqT0Vm4Af10k/12P/hz4ACMeVF4K7Endo/An+KKRW++iojvwrKh3Fne7AOoiIKQ7
PsQ4m5p7GzPa8IXI1sggLvygxZ9YBrhMdtBuU/h2W4WJQra644vGHuA9GcJf5RCMDUS+cZBAFzmv
OvI24gBKi12FFE0gCXEWJBD49qDtozYQOY+Mjic6QhG1SELl3tLKy7NdSsec3NWkLN3H0qopXBNe
+Nxn7M+hFJ7WTVhVufeMqC2Oa53UEIcD+Rqo4CLm3qSzOyj9OtS7dRT8S/cuXviVWVm5n1/DkMn1
vzYhCcsKxYhGHVno9BvIKfW3NpRi5zL4xBtvVXBtaTHNbA+zbR80A++OQCjgREyb6MGJGm8lPXWp
F+dWP1g2LnCa5E7GHplonL3Xsdekh0+mOBcCNF51urzLl1qZmbJEZ2OedYQ9tv5Yb5IzRrrwFNmR
PriFQ3aNg7K0HmY+A9NA3LCZVHtUfVGKreeWYXvPvZYoGSuX+N0bLYiVu1ZlgGjHUxBC1/dyD5dm
aRbkAQHPGAER6iNKnKM/oIDacFtBHqxc2fIL35/DIRQ6AdiWx58FBH5ui1onX6cOz7Grfv2cC2FC
3I8yVbVHXE7FrVFpeygZ9Okvf/28Uj+xVnMihOl6AxcyT1+IE/hfvezsMIKwdgAVap7/vq6N2W7k
VTlAHiDLX8AD699tNNEJ1YWu/dMTKvjKVW2pI7Ot6BVeH1bI9Hw2rG7CbaYBEd53eS2abZlFTbi/
3JeluT7//cOeRIUaaZCJm0IzkAaPSVPYM5CoaF4vf/7vte6z+ZjtRq5HGaUeROCTnvQ+QJGJa8lt
67XgtOKcKPPmoc2Zeq1tk4wZCAA14C0A+1cgm2mSn8uneTWR8lB22VS3cXBWnSKbaeKy/gK2Vw+P
4+WfurCh5whcHjjQB3KUeNF1GEJcXXxn41DtaGQYXu4w8l0d7HoPiiCX2/v8NoJ8gv8decMi6iC9
VryAl6UeVQLLlFU03yXuWTujTKE5X7I18sXSNM9MBtPAeo85tkWG5Aa+FaVGGIfB2K+5HhdGbw6j
QPZb2uBRTZ6tn5V03FskzaTRDulGzGZAM9YGWmGIVbWZh2AVwMLnXGKvuM4b7c9xFVrnHFVA2n1O
dFqOj9aIKdz6ju/Tm6oMsnIlx2LhbJlDK2zUh52p2uZIbOb8kFlgkYmQGR7eoQi7I3EFNvOaFV5Y
H3OpHq8QofLqgD4z1LzsEuqQW9uoX3VuvGduhm99j5Pt8lJc8Bv7/wFa5FPDpKzCZ1lLUb+RUal6
Q3xaMrXRuvQGoFikIPbZ0zXty02aQNuKHjDKfb6lSIAu3qQTDGoPLrbfORtU46nwLvDGVKzEIRfM
4Rw4y2qeNqqu3GMR4pbY5pPdmaiDDATcILvLo7DUxMxUZUhIl3DP10c80J1bK4uzvWJRdNPhRnFl
N7z/3fQYVkQdk7w5QpRHbUkDQ9uMeMXlrnMdTtYPZ3aFd0OPuvfIO4L7Pz1r0NPecqdaC3UuDdLc
kABW26MKxR55V2a7bKwB1GS4iSKKzlfmYenMmJMuak+4Ex+a4gXCJjJOzOBtpI/gf3IOqsIVdP4P
7gz75KwVwnGub2Xq//v3HzrBUZ+TZDPBlq7sjoVNPwfQ1iWBrwiEtmOilYm50W8yUEHcpjREeeC1
y+8/cIyszHnbMu9IZA/kNSI4D6R1GHAfqlx5Ky5MHptdXJIAp6wJQnnkVUu2BZIc6Y1PKgF9wsSC
a3F5Hy2N17n1D1cKyDSFEL51kyPUwHxoAtnI8WKlUviTijBVejdUbRo8X25sqUuz+wu1U1sHrEqO
rDePrC66XQLc3Kav2Fo95YIdnrNIZYTExlbr5Ih0tmwvyxAlFlVPdmBTvUxtR3dTaNfKpZd6MzMP
SJcb2VSI5Mgd+7OlkLgC863eVBEpd5fHa+EiwGbWQTYR/MC9So6JdagLFylIfZuoiPL+5nIDS12Y
GQiUqDEGKltyRIpItZEBHngWgY/N1Im1u8ZCE3OuB48mIiOvihDZa529SpGQzVFpc99n7rjSi4U1
PKd7aDCLRMpV8Ix0t+oN9U+8jQDG1VkkNj2JGvIDkR1a1StbZqlH57X3YcuwDqmuA5zEr3UC8gbQ
TnARhXm3ccSqCPnn3A3uz7kbnnTKweZ+9irarnlN6nbsDhnYPvlG+UPtAHYOO6PLkjzwdAxxrxnO
eRpD416l7o0fcO78h04mwwR3BaKcryAjlPcCJdBcNe0NUlleLy+9hbU9z3WXIP5Oketlr7wrurjW
PL3L/WpYWRJLX59dDyhUSXGs0vGF5qz5p9W0/w57ml4lfIrRmW19DeekTYLMvtTKju88q5tdR1V6
5dDMtj3it5P2wPB5TcIChbv9VCO3oa77Ynd56JcW8GzXa+H3NiJR8QrVhqLcCDPhOGFy6tw47Vxk
nlxuZmEO5qntfILYcFm20QspsnDbIuhzEzF95R1zntDO3AR3Man9F51o55fOlToYMCVqSDeJeuUF
4f392icv4v/gSfwyc0zG2Yt1XZU/1NRU1SHLEIoud4PAMnjPidsWX7OEjuVtwfowA408cSK9A3Pa
93YJIkz5gTjI/N/C2xnYmGcUqYfZmBImUGQTNF9E3gbOVzxoo0jswPXITRbzycr+1m0RXGQx4lNq
F8kpS/c4NBGEs6HnJA8JqDs/Brcb+xuOioRv1i+U92CCnCZ7eIPgVW5b1TavbZ4W/F6ZnFhgTTQS
JePaL4f21lJDmt9wgFXVjpUOot7CbQBZ4fC9+3srivEeV/n+t01CmdyKYCp/cD/z3R05V6PsGamz
EGmrU+0+cJYmz17q8fFQNw3h97gkh/86oAeZX3rKmuK79sG0PpASciIAA4wt+2p02KW/ZNRT28aG
SRxuKu91u5MuwLQbUOPxVlNFwjasHwtcTiD991t2cmzuWsfDg4qHXffAZBt8URjx8agqabp25yUN
ei2ysswB6U0mZ8tQu2p/sNKry0MNko037MBQTXq7UYinglQPqbTmJkltpGN4ygGb8UAKtO91WA3B
E/Pb6ZnV9RTthQSS9yD8zBtB3wuCaV8UeFjGRVHm4oakoXS3gHkoL+bj1Dl3BU86lELEJLUAUk8R
UGAxA5O9vO3z0X4xeBvRvYROatTEOmqnVsY690g4bYHUB/9e59AzOXDhi2FfSGDfIRXZj0GLqLOq
B/owUt2Nu3aq65/hOA7spj0nqMQVtFIYyv5xUzikQGXKr5Zb/q1wc5QujX7W/OGkn7AmMN/fnW7y
nftEDtP0s9ZQ2L6tS98UrwqhXKhgnTWesSJ6+31I9fSPhjwWjRNn1Ml2SKeKx4ZT54cAIab5Wuui
bTYMrNocPBQYsgfduwL0ib4vSZxBprXZsjbwok2NAgj/kIbZeE9J5PqbzlNAK9twjB4Quc1QuwX2
P3JjPNsCqwJIanGHQ6klmxGlp+Z3g2SPfiNUh+UqrMmLgz8BpP0b+Pz2n8jX3saRQSahqCdC+xW4
ngBFL1MX4vEDFE9xa6xxkm2nK3RRNucx6yImOyh3CRltIOgxbHLwQNtha33kie6Dc6rxJlADXCLW
Yc0P5SPVGai3vnyakCNSvYnG7clNAIgyRR+nwQFp7nxUVymowLFgZ2UjR+GVsKsbJDEDLNQ1f1yY
9hMviUnvojSbsi1c4PSfQhj8IVETRL3CrOriBrmR3n2TuAXZ0D5E/VRVWDQvWuQqbKoU//8247Tx
ZeyjsO6uM1laPLaSyyMZURqMH4QCtvuu7Kt8N8hCF7dIM7BkP8KtC+qVM2U3VPu+xB6T5fTQFE5F
vbjQUJl666LAHeJCItT+MJW2PTqTq7wdlnyVbv3IsXlcSlJ+b6UYRTzImk+HKNU9UJ5Gw6eQIMEZ
6VGi8SySVAf8eF9PLkQ7nUidyqxDaDJpPR1tBWFEIR5moN8Ax7Dbn1ztld9N5oqTk02QR7cmM+0m
rZGc/Wrdc3atiSp7N+bK+x66kPPDRQL1DvcOtMjZyiGwcFrOK46SQEto47T8hQaFMjvmOZG/LXLT
6H0UuvIqYgf353VHsiBdTmnuv6jMBQnVAyQs2rBqDaqxdBif//7hPkdDgLZo2kco1AjMBrWM/DFw
3OHKMZpdtwDDZirqqvTIzpVMKkEeI9fIIhv7MF+5tCx1YHblUr4GegxS9sekM+6BnF/cjfWvvNPT
2ZWLhBoKWLT2X0aPlkdfa+fQR/5QbXTai+se9HPgC0uV15Ci8l+GwGuaA/aUGxbyyZHTtKYasTBI
83If1JIgSl5O/MX3enOnnT57AKZDr/hWIqyVTy5D82KfgiGbsWhG/mKnZtiCzKIUrByvyASUGcKC
huS7ynd+DBFfyyleanL21gJSyEPSo+aoaDDPDBNvtS82WlESw8TZDUzLtg8QV00Nyn0v31sXNvy8
8CeDhjiSQN3wRQZFppFCaao+rrnAWTA0lV7zVC3N1bn5DzsSmEM2VDkPseFTT8UkzEL/xoH+2pqK
51ID579/aMByCG70vA5fhGyQmqSU79Tbgajpn8vjtPT92aanQZKzwpao/QJAodlwAgLJPg0JxAMv
N7DgzJkX+ySEhyEVQr8aAHR2GZI131F1Uj9DiFIfoMzrtNshCLOVdMOlaZ+ZABb4SZ0kGq0FSInX
6TBgA0FbPhSrNYULcZd5+Yy2RRuFg69fuUj+UUNAUWpvOnWgvYQi1jTa7Wga8tVlYryuU/NSGmLH
Lq+yTL9CDkGjtBubRPcoz03PzV6epQXvy7yeBiKoKLwPanRK0nKn++6L5G14AwXBLyWqhLaXW1mY
nXlRjWdkxoKB968o+dAxD3x1547D44TtstLCgqmZV9WgTIcGYandFw8nDLICeLMhrY2zc9aGIdUQ
c6qfua0OlYhWAgxLTc5MQF1WlW7a7P81Sfzpp3XlRvSwqn9bhIZSF0u3i0es85VNtbBr53UnIiir
pItGBHFZ5tk7W2SZ2skBYYGVBpZmamYWrKf4aMp8eBUDCFUbkQejuJvGzCMHB1Gr64pnfc/7X+sm
3SITOa/6V5ICwNyGQfPDTty5q6YqWgkyLw3VzCK4eCcxBxlVz5HxJ/HoTbi8b5DTC4//5UW9YA/m
lSamakY2RsP0SnrcvyFwfGDQiN4WJjr5FXuomhC02KZ09peb+5yww/15xQkxqpuUDtpXZU1nXjhq
kHAZ7BxO7K0UkwJiJwWZ5mggv8t/cu57wdfCVsjQiUVYuTwOqaLOCj9wwbrPSz60RNpNlmiEUNLJ
v5WD+kLxtEUWr5vdlzx8wo11ZZstDPMcjdTCG+DmvfTgRlccIkLtg6gxsl7g/R9pX9YbN850/YsE
UBRFSbfqzW7HWRynbedGyEx6qJ2idunXv0eD78LDmK0H+m6CoAGT4lJkserUOVdRRjtEvB5r0n+7
PcmG7a+jduWY1mOONNizT7LoW9cq7y0KgunRGqj7fVsX2rHhjyO1Pa8bnpsuST+TrgE8gNjZdA9H
Sa6B/E0haB2bm/RwVT1/Is+zpy6zP0chau+sR1qqAc9/9syCKGxHbNcgnd3PbbpGJGG4T3TMLoSA
LSULRPNBEAu10qQPsnnPGbeRvAb9sAIFrmT86+2pNG0N7RRRqB+MQCFJvsuxKAHIpDuU5tqYTQvA
MIpkpTW4TyMJtkF3Hb0UGPINiNogEPedoEImzFJrxy00/m+OEgjzcgcFvUNMhykE596wcrP9O3Uf
OO564UlDo76py2B8Rt4/K8kOkTYAocOkdIEEDYO2w/s8Ei1xgj0yDfb8KQHBuHhDVIxaD7kMZNzv
Ie+YTt5h4o6ffIPWNXy9lSUwLLhetuKrYi4y1JA8db1Immff4Vb+ODRB7D3OjYtIA6Ifhf0TqpvK
g+5FlYCr71fW1/iQc59G8JozAD45yhXSUpShZ5MA0+oW8lflJMnwklQBcMO7clBZ8nfD6xIcz24X
CCCYgPVF0OOMqtMlVZ0rN7PuE5DrdGTP6ypBtC3KCAInogWJlBuCU6NnUF2o86n/Mc4oU8W0RbN6
Bi9M3uwl6WSOGrkMxAShskED+DuzcmYBkuTi5YBqA57S4LtwXR9ZXODCQNTWlZCzl8i1FtK5x6uW
ql8DpIYrWF07VSAFmSmrQ+oTj3ynE1bq0GVeNHl3YNWJ6TFD7YfdHLKUcJQRRVEMXp19kXI6fKOe
N9IkJC5jzY/C9gUyiJEEFuuZMyh5PwOt61gvqJYQabYrSjGCkbBTOW27MIXkWfUN+M/BDXa+1fbO
w+hlOX9NGtQD+2GhspjfWR7Ix/kdnyxkJPcJZPcIvjSyUC2J8FSAeGitVFpPe9UPhfiCoK6gbD/4
ooDKe8NatzjanDjqhLucNmLngHKjvJdpO/ZNCFqi0ftCowAqKkAu+EPND3E/kuh6e9eZNt1yILx7
HHFSscEjvPw++aAFIzjGSNlaQKh03ytHrukCGDwIvYSJgMM+pXbifScuQdie0bwtTsgVZsGKaZuG
sfz+bhgK0j/JSCaELICBm+/AtVx9ldAg/SSh+znepb5cA3qYhqJdOtk0ldlQAo7ARkS0IXXhKevc
V07PD7dX5MMOuKfDmqhyCOCEtEFNMn/GaQ8hRAI6kW2NL52+m6eMlgX8ezwahhjODPHhYNVwNm43
vkzBH8crvlzzeOUQpb1j+fQhyzv/JAAJALOOTMI8G8X97S5Mk6PfU6pFjZeamrPIM28vo6HZCRXf
bWtc83OTBjw0VpCjegwSIiErozcLmYz97cZNk6MlG/1AJZyh8vHcjfZJOXl0EG36jErRNaIew9To
ACSwxv6/2YcC7294BnwXO8VayMvUuHZMCLeHaHYZt2c/GPNPw2y9NRn0MzdNjQ4iAr141eVzQB8i
J/09xcCOKFH/lQ/DGgLSMPc6hEgB1FFFEzammPPnBvJ491FVXGzba1Y8a9P0LB2/MytSLQXQft6c
yaz6Xce9el8tS3x7fkytL7+/az2ySmtWUdaem0785NyFzOaYrFX5mxrXjLbmgZdaPE+uZa3IoYjJ
l0ZGauOXa+ZKAaRFBWZHH6TE5t8PbQI8FdIz7Pn2zJgWVrNY4lf9zPjkPBSxrHeFjejANFngAZji
39t60MyWMaq8ulTOA5kblu6KNEPiJXNtvC9a5DI3ye5xT0cHTTnKkmY+0IcuY2I38OhtqzoKGteM
F3D2jJRzWqN2PyL5fQ8JFrLLiFetlRl9/KBGD1p4uua+Qv0n7WPobMdPYwVm1zSzAX6s7+cmRq1k
lNzlBYTOG16qfemUZHGGVo4Pww7WMUJuBt6tjE6NgKJ20w4Ps5+mydFSw5Rfb2+CD5/oGN6y/d4Z
oN9btdXEHibQtb38HsSXv2unurgJRB5R8PoKt3kl1PKhH4OeljG+66nP+7STYCsSYdBB6SJuyzxs
hfLvQaD+iYDqbWXODIajk10KUme8s+1OhNB5/JKpMj/nvv2DteV0vD1nplXRTB8i3b090hw94KaA
ertP5d6dZLTia5ia1yy/DMoWIXAbE1ULPkOkBooXyF6Tjc1rZs/ztgNMnOHrRT3+ABPTtG/Tbm1u
DLOvI4L6tBjsdHTRelB0j3Gc4dvl9Hm0V2U7DNOjo4LSKIbGdQAhH9TFANx+UL4Vt0+MUlascRua
BqHZfGFJXiVpzmHzjN+7dioAKnXyw0gRHdm0h/SUM5ANIPxVLbqAnhC8eAQev6sc1ZW3mzeNYPn9
nbGVzB4FIb4DJLHqWRK21qKGZrnX2aZrUWDTQiy/v+sj960Z8I/Ui8PWbl+B3rEeY4FX4O0RmFrX
Lm+QUdfgfELBaaii5PciQntyRLn21DHNj2bCMnZSj3Y+Wk9mVBeViIkemiKTICnAI2IttWkag2bJ
EYTYlR2PYHZwx3z8ZHXc/YqChjXsv6l5zZIbUXQFVABQxZzY+ZMNDuE0LGKXrVHxGdrXU82QRq/9
QTogyOgbvAHjyVdhW0dk5UIwNa/d3VPpxAr01iwO/Ri1CwR4JEKnTcBq7umckkGjEheOAD7eKekv
y4cARNXHa8QNhv2jJ5AzN+UI9FX4dqboDA07kZwTUd8vF9q296zOHDn6Jata1mDzVPUM/LFd+rsI
JdfbrgGdLTIaO8ConOUA8ma4laAqsveEd5sKwDD9uvmSWgIZaEe/46yQIfzvKcw7C6z4MarFb58Q
pjXQbbhrICXnuNHvfBrbvWdH6dGbZHpisqPbbnpdZsxRrZV0HYGF0Sb/WjmOe1LTmK54KiYD0OxX
JVNTQFIMm8gh/qci78o9g5TcyvQYPDs9L+x4DsAhXofWF38V4edHkIM+dBaiFtC3PxXcPt1eB8Mw
9OywaCGGCjW25aSeyuQY9COSXE03rGxUwzLraWEFjCdB5TauMqoG/gnUbfKIg1se3WYtH2HqQgux
+RR0UVnZDQCf4TLoIvaToBAjnJs2XhmEaY6Wnt/dlZBE632/iTAILrFRQyROUW4WVdXTtjVY+n3X
vhi8yXZA9Pe7SLznAUX997afFSs13KaP12y5zPrZTZCRwT2A9G5IRDMCQ5vnKLC8/fWGp4Ge6GUA
NfUSwmtnEELdyXgKUW98IdK9B1fuy7YutKvYF94wBQ7wcaHfNmrfieBrkMXtL1rW9ABxP3cFjWGa
K82mWdMjn8YgphMSBxrtiJ4svA146twehqH5P9K7kQJ0EkVOcdhA8TwETLU7QKo32W9rXruSFVJk
EqDp/gxOAwQAIlrEbwzRqjXyEtPna441nbLIbipQbIY5BA7CshryQ9aJTVTV3NMTs0UN/VBINDLE
qkB9X3R29qNAobVzAHppSrYddzphUhLBx83GfDgPE2t+ZczJm13dlNPKRjWcRXpONotnxf0GyKSk
Hfmnoele6ZBYR2T1nretsWbNWdqqwJ0Lepa9F+xATzrtLIW44e3WTZ9P/3sQkSbjcY5QxZkLyAXK
uERirPvsjOMa35OpA92QgwosAHiBnxEWAYZnRmULCNiggpTyePp+exCmbaoZMRYTJd4x6c/F0IgD
zbwcYHZ3BSNqaFzPhUqUMSNBOfVnEfEnmjsEsZ3i7faHGyZHp+3zuxi5j3SMjk3ldCdYmn9KSPoE
rYw15UTDUa2nuyZa2TFy6OgB4lpDzD8phJupi1hF7K7cZcth80GuRefskyhKs5xGqCRcroNF7Qj8
NJ/Koj9QlMGp2jvW88a8iK5bA0EcAH5ogr5smR7q1n/2IO59ezFMC738/u5O9gpOWzVYkEQVYzSA
b7xEsCIbVy5l01JrZgx+SYRSEzXHqIlPynCRU+PwWkIXrH+3v385lD9aB92Uu7aZW2nj+2t7+law
/s4i+VFl2RNHYVHauIfb/ZhGolk0CP1S2soBI7FGW+zcdAJ6XTG+K4t5rZDXtBaaRZdFifKgQVq/
QXULCsuqU+fWUuXrlhGAguC/K62KikpWz5gpWUBtMCqH5hT3jQWKQr7Jr+A66xfjllOMKLvAYlQQ
CXJBC7cTcbFGBfWxzSEx8t8RFHlTxoSOaF7Z3aGgoE9Nkm+CxHdeU7qhVbkPA2hGb0/Xx4vBdfas
TtU5WCopOhOUsx9Fj/IfPhdrWeaP9y0Pln32zu5wXULYCNDh32wcrTAgaXe0Va3AjjH8IHFNv4Jy
8+vtkZi60kzcBXzGJfOietznHfnRTNkS047Hvd/EdNf3Sh6FGtawhKbeNJN3UMc9TXmE3uYpvWOT
+AlyxcNywI/UORBSbYpNcp0QOhZ9OwxSZSIkklwlbGcH+qltYUMeaOYODi7URaI+S4RtN1m7YI6q
nc3WnnIf30880Ayd5xHzWteKr8XIUY7WoqQpRFFM/IxEgNpj42XJyrFl2MU6K1fXo5bHLmZxFR1x
7uMMpxVKOi1kAW/vLVP7mi+ejI0PjnVmn7M4/aKoHACYwT11u/GPz1yu03JB9MRpagjsXBGFi07V
UsiTxT4/Bmrwtlm5v6zQOzNMSA/RPAZHbRj85hz58fy5GpAB3DYAzciBTrQcT43x1Z8A60qUcvdT
tZBCucXft3swHIm+ZttMEVTLTTipkOJzX8rU2UUSaHSn/xUo77l1y4tdrAmImtZas+zZo0ughotr
PDXqHidu8l06ZbziUJla1y7yKc6rKIOqmQhVlRAlQhB7z2Cagl5MwDeF67nOnoUafG4L3pNzBO3F
oY0BaG9WnU7TADSjhnvWN5WYprPK53nH8haxII6g5e2FNrSuU2WpHloh4EEDS2UMp3nwguS7JTJy
d7t1g6XpTFh+7lkjLgMbpcwd8CU8YdMUSg/ETKHNG7Xm4Ji60S7wLgW3cszK9AriWxCXDdkxcgNy
Lkd7W0Cd6/xXBOTEQpZtee3Atxt2JWQC+jFbk50xLYJmz6SpEBibuvSqatALTU2PZD6qk/e3F8HU
+vL7u7PIt4mbcTDrXKduzvej50zfOEiYVhx909xr1tvEkNakqbTPBRF0v8Suotx+GYduLSxjuNQ8
zYBp5oBHUfjZtZ0jP6wRpHmoOXvgkd1/DXIJAvHb02QaiHY1c69KKqYy+ywabCI5JskBNxrC94O1
6YHKPc2Sma0GRMcscu7oVB78xJrvhOOc3QD1+JvGoGPFLNm3aYvC+qtMo8c2ALNAPdn/BKMoDrc7
MOwlnX5q4igLt4JMXvFokb+KdgK8FQqP3ia1XA5ynv/uVdVT3xWoxbj+KxmYSNiZp2R0AkdUsc3B
00FjSTZXUoxNfmVSnmaozx7+h6zGvymeP9+NAG39dwCZDf72mbPxLBU+/OhIJOhRP+6wAXE/seic
nItyHOYn8CyAvwGFpWM+QRTHa+vqkNhJJ+jBBidS5p4GCEoU+KMkEXm96zsg1H+hSr+aP7vInyNb
TlIbgE9ekFeRSlTLQ03Adaq9HYBe5y2ZUQZHu9x6SqFilb3awD3Y8kzgDsYnCsmkGbga5Y6uf7AS
O3BJWNDBrp7zdAZ1QVjUbZAeoYXh2SsvaoN9cc2OUcrRFH0ry2uSd+4O+hn0q0pRCNDKZk0fzNSF
ZsKdV4EPxCrt85R0/DA5bgx6AptVj5jfjblDzjUrdtshgLgT6a+z70b7wYku5QQp0E329QderCx7
Dq0c+9x1w2fIXOS7clxlCTZMj44XA9+/Qp1fYf+baVAOyLDAM3CfehA6uP31Hyt3YfNr5ut40oKU
lspFmAZT9k0lwVcSj+QIDfpHJRJAKLHf9o6K+wMQ+GPoqlmASLKfdxaPv5QFxkt6awcaa/9g53zv
9O5TA6aosw3W95Xr0DQLumtejqBrRc7lOpZdFFbj6J9o3IPYgcTJSnLf1MXy+7sbN+JODWaMrrhC
y+YCORnwi5Kkgq48IsK3Z9rUg3anjzYKX8H80V1zpxCfkwLma80xP/eNt9aF6ajXuoDMz5gH4Ew6
gzHjiY+xCpty+HH7801ta05DkqsxkFOTXcFrM+GNCvXO5JhCqiZeiTMbnAYdB+cXubCtXMpr1+fj
gyvKB9ei/oOXp8B6RoBDbBqHzpPlA2vnSQHvGSGDr9HyTA0q6M5ta1w7zahDUVOT9P218SCBpdwi
3bV0m8gNTFU7xljdsr4PSHdlPSqBWZt8YSnqswRfq0o0bFEdDOcBWW6h0qe7Vs7gAKEwfs4H1YBO
qdv4jtfBcFHBRDMoCsdWef4Pq/ToS1DE2E8WywFmur0KhrjTHwxZWTPNdjvKaxYhdcojMC7GU8HP
yGlXu4S334ORdL9v92UwCx0XxywfGjK2Kq4jq/0HKLOlZAcXa/AO29pflur9udSjNItaRXetp8Sr
9hDsGv+e08rZ5t+yZVjvmicQC0ojvymvo+08xHGUH8sy+P1vtd/t7zdtKe3YYFSWgADn5TVLot8s
AC8H71HstjkUwTQfJekJq1ADXFxT3y1PrkvIvejt/HT7803Lqxm0reIm66KpuMqWeCENQOg9iija
3259ibd/4Hnq9CtN5A01qJCms08G3LwVsPPAVxb1PU/TJ1m596jDdqZtuSOuw+Mm0BPHeAbX18Sv
cIsmyc+ycZ5vj8QwTzoPS0O8LOA9ltktyyfPyX773Pt9u2nDDtKBcdBxK6axGYurZzX9v8BQXjT2
Ke+zYtt7WAfHIaqBFGGd1Nci43JPFFLYfZ3svXr6dXsIhqtNh8YJqeoJ3mx9JX3yJe7Ykzu0nylQ
TpbLVvwX0wIsv78zZB+kKmWdUHV1PA/yOoGAYAUUmLbda3+g46C1Vwzj3F2pTekLz4Lp2yxAu3V7
ekwrrJnw6NKWBcJV16Qfkj2P+SXw2LDjkViDoRgMTcfFASsFRR7cBlcrtu5wx72iNvYOjtdj13R3
syt/j077P+CzPlwMHGragGwbwfB+qN0LdKH5rp8SlPhHw8psmRrXjiSCqruAQab7QrIJqmxVv3Oi
cRNGEV+uuRgUpVNTAfGmy9CTbEcq8FZCtezvMorS/YbFhkztskTvNioo38kQxaS+eDWeDtAbQqXx
APJyBu9yy25FF1omwh9QK57nbn1xxk4cQYDcfHMJzbZYGlrXHkzg7xfUBwzrEmetC3m1OVfzbpJi
uN6eoA/3KtrXHjtNRpxpTOr64tpNaI/jLyhLhImERJ1TolDX+2ST7tDlazRjpu4Wo3y3Ho2LdzGk
v9tLnyQvVSS+2A266cVdYaXHQqZPVuc+VNnaSfKhb4bRaedUxFE1Thg2mBqzo+NXpynvD5Hr38+F
8wzlii3pZ3Tj/HdUA0KxYBPlzgVMmBIsi/A7QAS6Jq3wsQn6esJRCiKlG3vOJWuaiZ77olH2DnGc
qljZwR+eiPh8zcYVVISFpezqwgGD7WyQ5PdgDDk4bI0SxDQCzc6hXR41QqIDS/XyXoAJMUzSaF7J
IRgWWU81NpCpHhW272XZT00vsjCHKsuyoVDGU0Go172/bSsfXqzM17WAwL4AtdXErS6B3x2p138P
3OSpVRnCaJHa8i5FH5q9MzEVDvi87Qv36/t8isqw5MmXNi43n+m+nnuEtiWr67KxL/4wpV8a6A4f
Sp81KyeWaZY0E++Y3wWcReSSRMiEsA48M4V67ObyofXIlnwaZkmza9uZZyQSYvuSRwgTgYB1zu8G
3lgrHpThlPI1e04EGF7BN0ou4Ap6SAr7ixxlH8qhP7a03NuV+9NJ28/Q4F6rJTFYoK7mk/iZT2jn
kkvXu85TABjDfCfB59kfUfsB7dXb+9dkKJqde+nInRjcOW+gvT/2mXeUavhmV979WNFz5xdPt7v5
MDWMxdGs3R8ylFd1mD2QaTxNQJuEheMdHdRcp9b4BbfxyeNrrwzDxOnZyWSADmMRNfSNkupMB/6c
zvyekeL59lAMe1lPT1YTdJM7R9E3KI/exyx56mz+FbDrHXShV5BqhkXRRXoCUFjHfpSVl6YoPhVy
+JzJ/GFmwSOIXh9ltQkhxXw9P6mmgM9tZc2XBrKVD0CY+Ke0TdbAfKZBaDZfQT62EGVOLqIuj76A
Gl+qxm/LMuORn4Uo/v52e0FM660ZflTXfVNINl+CRaO7HQr7FPUdosNDucaIZLis/iCzKLKBu6qd
Lww8O1+jtrHuK8tZi+CYBqA564FrZZXnlfOldkWwn0kTgeK6V8duotP+9hyZBqCZuQoGoKCmCUvd
R5D6Q4n/sXDd4XS7dZNJaNbdCgtue07mi50x5Khg3R0jJwX5dWcuft7uwzBJepayqtMUL6huvkSB
sA9lxAe47stDMxo2hVqg+aR77eOSopeWvIyT2z6miXol1ZCteCSGFdCTlEMx9OChscfL5AKFLUGb
uFS/3Z4bg6np2cmsDmxGwMj/1rblU8anE97IP4egOxI5/+OqfuVYMi3B8vs7R50Ek+dbXea/Jdz+
YgfTFxDlffsfSn4M24gvU/eufVC5RCB1t7w3D7WTy5ujYuCqb8vTLOTKTjXNlHaLszZG9WRCxGV2
2u8g662a8pz3yWHuQETVzSu9mAaiGTQknFgxzL24MAJCs2Ukjdt/8+GKln2wsp9MI9EsWhRSgeUe
fTgT+2fpAufGPXgl75fH2fplatq2mmmDy5v4oP6VpzH0JGS0j7d3rMEf0FOWHWA8jQhc523wki/D
/Iwg7X7ZsBKrjZBj5csVz9Pw/Xr6EtqlbrogWd6ige9ZUH5dNwfDKut5Sx/ZRVCRYwwQWNyXg3dn
NU1IRxf072tS46Yult/fWQS42wEIgVLQ25zJM7br5NYIXAc723m9vQ4Gk9bJLEZP5okT5dEPPgb3
FTwL25/AHxdsO5h0BgtwvvkRZon+O0X4/uUR5vb8McULIOdrPqxpjTWj7nIoHZSDcN6SjH6ZJGBu
lgs43e0ZMvj9eraOEqcqikyNbynlX4Mg3zmsODG8HxevMg6+qhYaUbW3BWfCfFez6qFKxz5WrHij
KL1mZ1o6bfk9DVJ7rRjItKM0e4Yeax8HQVy/WWWV0GSX0nScT4WC1AeEG6Q9SFA4QNw7vW6aPj2h
h0yFaHI11W9DEO1ynOu1hZdlMYVj0u9jHFV9h99Xt4LhXNGzezytapfUvHoLcJAsK5Vhp8lpDIey
P5bwPdPAXzmATV0tB/M72xR2B2Ti6FdvoJYLl9Fhf6M4fx8grDSCsRjgzv3tOTQc9XqGL3KqoY98
r3ob+PBtot6RI47hBPm+YH/FkN7Y1ot2uzfEEqxSpHoD08Z9jV09V8mRVf6j1xIALKYVezJN22LE
76YtaEEkodgEYmIF5D+6Wtidsz7atQGCG0l3jKAYuG1E2rkAefN6yBAoewtmuY/FD5rX9yKJdmn5
d7qa0zKcD3r2Lyss0kaAFL5BmSUcqDxFE0Ntg9y30RAu4/FxZqQY3+0xmaZPPyDUyGy3LuRbs3CV
OuW+WF6esCECocn/L19Jzw0i4kQ9Gx7TpST0TnjJ0Rv7+xqsp2NsHxqrWlmlZeH/SEEyX08K5k1j
s5w6wavK3fZXDFUkHirJSrUyY4YT74/EoF3HTS2z9C3DNd0QdhZW+bW1+88B0py3F8Vwi+oJwm7w
rCTp7fgtojVUqmJ5amhwAVptZQj/lrJ+NEeaHwDN0CSxrcZ6pWyeWRn2VLA82bUpTzq5r0uKaOcO
ATDJUUAVVeVDQcs0KHaU2p0VoIJeuSq/k53ocgRcmmh4ZcAjtPcQP+3XJGE+NgRPzxpElHk5JKDE
SwmdnLDq6L+WEEATrAMdRzi3w9Ep/467tQj1x+vq6UVLxdxyDtRtfpR2cDfkNgg/XKgMIwLei2CN
tcQ0KO20QlVrAU6vQbxA1etOsRKcy2dVlfsYBGPSCZ5T8jy5m2ghmKenDIosiAVvU+uZC4IDpBzk
UOzzqifbDkRPzxr4jNYqyAPrAqpaECpM4eJ2T3N7oEO766h/vG0OJovWbpIy6JzG8kr6yoOKVXe1
hP7Kkc0AeKzYm+FC1JlYZFCr1I5d8tolSQR+BWaN4G4PUb2WOqfOrUHaCxY2VG3vRg/iZCsRCNOw
tOsEsQdR1VMwvma5cNxPKOCwi+ceZMSbiCNxEmrPRuWKWZRxX73SuJK/OlztP0U/sh/bVkW7OXhf
5yNyks2rrMpc7OdY2c2pa1PXP93uwLQqmms5ICzmBUHTvlqAzc62vbM5OyxYEregDyXvV3aX4bDV
WVpm5sSzV/f1qxOVSfeLDqMXffMdMMv/bEePi++bRqNztFCokQQBzarXxJEPiwORJCXy3Oxh8SAg
SLNytH98wPg6V0sRQ6d1pr58XUxyuc8Xs0ya/nPhizAi9q6CO1lHG51WXc8jK21I/UKF6kKj9q8l
BL/4x41iB0g5vgjxg9FpWzqGaodA0EDDOhqc5DXIm+C5GYoY4hqzfLq9Oh8f/r4u2FEJMXOcM/Gr
hXnbZ2M1H6ELfEczNu+buVpjujXtNc3kVe8HCQov49ey480cYqIgX9gXVpOhRqKN1wgOTN1ohj9C
LZwRu/ZfMi947NIcgkHe2xCrlePScHBRzfKFJIg5xsp/gSLc2EB5oUD9SxuVtvV122polt9JxrKO
Jt7LVIEzybPw2BN348zAMLEG/jX4vTqNizfLdCirkr/YHERGKkepaqTqCChgWCOurj1KY5dqvcLZ
3x6TYdJ0JQ5fgM+zs1DHCNmP4XMMVdWXnINIY+UZZFhyXX5D+qiF7esYCn2Ao9YnBvya/RDYfTMf
Yj5mazoCplEs9vPutSWoxQoioTc3ZOM32kClIvDxz+0pMhihzusi6gbApdRPQV49HJeFkHX32jPv
XEfBSsjZ1MUyrnff39HRChjJ2pcI2sgvAIGJyDmOMp3cOezxDCLD1ywg1tp0fbwq3h+ohxm80Fnj
xwfWdnE4AHckxxql6vjP7Sn7+Lj39GJrOy870pXcuqR5+RAP9i7Ht0NQbddl3QESh6eofFRFuyma
5OkoCNS5ibQKaH7EA7FDYb0U0LTt3WEMVi5J0/Jo56NsqMtZD4W7rO79r1FEodURJfZZtYBGipI5
/9yeNlM/2gEpUXEfKQi9QyoTnN0KifeEynM0qsd5XEWemWxFOyZpArVaGg/xIRrxilNQt9ytL7yp
ce2I5GCtI+nE04PfTz+SDrECiEqshW4M06MT5KCwQ6l6hJXnfQOhSf+OMPFlSWmQYA2mbfh+nSfH
SWzuSMgovuDC5b8gxhy/tCxuNvF+Mgh3/NfOcTmBGnXqshevQzHBscz9uduVkSPWbnLTFC2/vz9I
LLsKkibNXiBj+IIq+N88JVDHZed1dPPHh4evM+OoVMqUOTx9yUQ2PLK5Asl5VrpsCvvEVmskAaaB
aCcipAqh0Dzy/JjIGNrS5KvHnAPQFWe/F2sHu2mxNbMu5rG0pe/mxwp1tKi38odwdshGYIuOTR0T
1rG0BNB/FLX7lwuHvjsMIGl7htJrnh5vnximIWjG3IgxhYBNkB9nJK92tkzG0zyMa+A1w1NHB6lW
op1Qo4khRBTvznIIEihKs/yejwKo7bKZEDAd3N2WoeAJ9d+t6ykB4Ric5cepTr+7OFQP0m7YyqPt
43nydKQqARmbct0K85SyL/FU8d1YbitGQkBDs2qolotEjhlWGhU3992EO4h3qDm9PS8f25unQ+9K
t1OjO8FbVt487uyeFUeQqTmnyRVrpMcfG5unI+/chvPKmbz8KOLaA0Ek1LmbfBG0Buov9Itqm1F7
OvouyCBElFoQ3fGDuXPONghm/TvmdnwnWBS/NVUs2F+3Z800pGU23x2EQGs7w6SwJk3nDz/7cW4/
l4E7WDs/nykw9Vawph35sZF4OiDPg+ZuN9MmPdb1kD7WtHhKeH6IFItPVpU6IdRuVh44H8uyMU8H
5yETU8ugL7wLxQsaWmU7GwfJwsXkztYJZ9mps7vjIjLQ++xwex5No9NckrrIC7DZ1GDQndM7IsQR
lzC4SqPmCzzu05x6a8FfU0faSVaBFhBy71W6gDm+51077ibUhO4cpe54UyfHqOVryHhTV5qT4nYW
by1HYBtm3RVXfgYQa/oQedGdFZR26MXt86bJ0yF6fBxsZ2yz7OhG4rs/RNfUtl6bnp6cyS5Dp07/
ud3Px69GiCP+d7OjlNCTAULhR+bNWVg6M6oK8vvK7e982f8AdPobREg23TieDtqDPmru1bWXHVsn
iChqF9O0OeQ5LfuVHWc4qnW4nqSow8Pi8EsBvo+2zt66LNm4HtqhkOMlBLUjmR6Rmnv0cisJu6D4
3BbOwYLmeggu25VIgWkMy+/vTp8EVBNk9C3kkoaMWRCX89NHaadDt3JXGnawDtTziGqroSFIj4L/
YXYbkLrQ/iDH+X72M7VrE76CyTYNRDP/Hhdal4wDOqqd5I07/fzW+G6wifILOvSa0cfRAIE5i4JM
gTedHUIvIx1DEBSM8cbdqpm65ZTwwGBoR2tIJ1SoTuqI63nj5+tgPQu8RtEkWtiCiMmb00rnbJEZ
Yn+3zXrZln+mwzwdqNelSRslcY+kQmt9dnPwo7vxcPRptIaSMKyuDtazJqg2xUgyHFu//svNWuen
Bw6MtdkxnEo6XM9yMmI1oPI4urg6xox+RgDtKwXXTmGJuxYskf0k19R4DAahU4tQ1xogiRSnR59E
n8YYgb8+ni8Q8T0yBwIpw1ZHUgfv0aS1MWVJeoxjr9sXmTMfedvam6ppPK69SAKX+zOxcZDPXVFG
d3MsrM9F2wMJentHGbwinWdkKkXC5gLn0pTF3lH8H2dX1xwnznR/EVV8CnHLjGdsj+0ktvOxuaE2
G68QQggQIMSvf8/slR/FDG9NrlK+kAZJ3Wp1nz6nJreJ39z2VLT7ZRAbyay1vXCMeggMS9Kkqg5E
LkiRZGj44+I4gZYwZ+38w0/TLUGctc9xrLsDm1VoE4Fd94LTvKQ/E3CRgkLmgFL1hgNcmcJF8Blg
x0UMor1D2fUPSCnlhfXYbo6zm9mmL5d3ZcXO/wDvQXmlQ+KEH3hT9zdUBgFCHtU/DFk3XvkZ5716
dyENaJpXEJquDlnf3GQEn5GJH8SO98nCN6LTFWfiSlINDXjlR4bLVQPbcNNUELONi+X75SVaG9y5
uaENGdDJL8rDwsf0Ewh9ltuOL+EW+m1t+PPf3y1P2UuIoFosTyuArddmYjt/E1W/tr2OURcRz9LI
4AiJptyxVn+tgAebm3ajArV2Qt0r2qurkhtaHrQX/eIR+Rb6Y1jnbRCovItNt0VgszaPY9ZkWKIx
jfEZcTo9ls3ySfoDPiP4MWi74Z5WPIcLMiK2ThmtOD+Mw/I4lQNUkmXwCFTLTUEkDHyrdWZlu2Pn
U6IkTGpwdZUHnhiAHDxi7vxaphvX9oej08h3DhOFNj1LE65edJQGfzMOeexnsC+N04Ytf3ieML5z
nsIyG0DFkHRf4tr3gryb2ql6yupaFjn4IuMtzvwP9xvTOOdKkmycddaXr6bR0w7oVnonoLG1KykU
Bwe2KS3wYZiAeZzN6NgsKgrQwWvReQMSSslpHPpH4VfNPszIsBMpFIglKEgve5IPSxOYzrkzxmgy
pvPl/EKLsxqs0mdqsVT/UpX6B9mJs3gzUHvFFPl3YZ1eNWno5rbkwIup5IF5sSAP2J1lh8G8+nmM
1AOMNoOvKXZnLHgptthuP/7K0M13MZiqj8KVeTEjCPvOE6pafR7ZXO9NzfocGgm7lGWPiUKP0uWF
/fhYhm4WTKFw0TdVyl8LztKDPDP/jDoGI8zSe9dcMRS7/79uuuASc4CK7UXSobo1NpmeoM+15X3W
1uz8Ye8uAVPYmmoIW734XP1DR/PfHpG5A+fWUP/TxQhksWlpstmh/7GFhW6LtuYZmm8Mla90qaq7
uIwoNFp7Bq1F1C6rdHOejy0sdAFXUFyqTGTa4QWFXe8Xa6zYFR1KMzJE+xhpphDKyP5tE8HiLh+F
D/049slxHaH1yqYAgO9VmTDaW4K54rM9+12c7QBbiqH02G3ljdfOneM/VNVlqV5GtFeiFXb/H6Wa
Hxd/1bTeKqqsfY7jMiB2Am1n09pPsmNl84v5UxQfsy4pQK+PV3jWNPtRg+9xrzX6da+iJqWhW9WU
1TTrCgwyryagZGdYr74sFkfk8hZ9fEmFblbZ7wIINoCm5tWUQ/uE/Bc/1JpAEPDy8CtL5maUQXqJ
eJCW3YsNFhA9L9jybgFtkNZgDZ3J+AKewG5jrrVPcbyC6IQXVcLvX4pkyL7JJcjACJmVdOs0r5gp
dfyCnUpwPE9CvRZkTv1byagGLNKGsscz01gTt01e9vOoNgK6lQPtJpQNbwrofTfjq7BKK3RdKA9x
XSx+N75Jny/vz9qaOTFEwROeNbXuXkw0gUhrTDVLfpVZP8+vlydYOwCOCxhBLmPHsa1fAcsRO9lA
R1RIqK6fVRTzSIEeOCg3Q4i1FXNcANUj1GrHOnu2/uDtcKV1R6YTsy8hXXC4/D1rC+b4AIHG6iVq
ovqVLyP5ImU6TseUd0l5vGp8N1XsQ/MFtduiexVzXB8pG7L6pmGNuQryAfydkyK2CzO1HJrqVddA
RO1VD9GxvPNpQg9zQ7Jod/kzVrbdzQ4zDmhUShL2hXZL/SBpaHaFz8AKDbTqfVurb00TxxtbsmKX
bqLY97gFm5RBeViXJslNyXVxDxaSlJ2sSDJvX054Nd5e/rCV/U8dJ1DwUJhMkfSzjE3yCPygfwgt
1RvWsnKA0/Os70OPgWuCZE/1OqacHCHx7e/VTLJbXqst1ci11XIsHjU9S1pQSb5aL6X7/wR6oHCz
i5Mk2kXM26qtrK2Ta/ccygvRWJSockOz89airCMeI4pi1caur03g2HosMgVWG8Nfx2bSRz1Xw10y
QOXp8javbYRj5iPpdCgRwEJwlMZ+Hk6g45WRScqbvh2yjQfcyie4aWNBis7Ew+y9IE6ZOhAbVUWb
g0WH3Vz+iJWtdvPG4NPoxhoU2i/+RGpcuXFwR5s2B/vBrjPi1+VJVizdzR3TLlioTlj/qpOhAse1
XpCtOhA9NaQDEz+qr58i4dHpbQTmxWzhCdeW7vzJ7wzFNg0AkMAJP7NOjWDkDMH4LyAR02/4r5X9
d/PIZiwDCeLl8rXTk/UhfaGieFcMTUbul2auNm74ta84//3dV5DFgIqIdvQZCjeocdJOlgMk+/CA
v7w3a+M7tg5AX2/LdEmflaTRJ9HPDL1askfh9vL4wdnY/qhM0NDNI4tpKjyfBNHnUddVcGyzIrU8
R+6h83Rumy7LHsIxNtMPVIvt+B394VM05Jy0wwhKDGFZ8VplXsyuNCjHJ0BxhbSirqMX4H7pjvol
SJHx5t5f/tq11XR8gmBBJZshjl5iaCnsukX4D21y7ZvWTTAXMhBgSmDRCx7qWZJTMVePYSuuUqCi
oZtb5nFiYht04QudPHRwEA/P153kjVggRbSliLLicNwWcVUDIBslJnopeui4jHPrP3Rh99infXMf
RO2VV5ibYSYMuZI2AwITHMl+faNjoYLvYZUN0W0qlqB8hNYS667pqMfCnT3EOxs1kadbJbEvomLZ
D6p0UB8mny/+hqdZOVVuz/hAioEudmT/FiAMKj6lYNf6kUyAW3276tS6LM8WWpSermr+zAEk2Uue
/ESOeOtJtOIm3W5xNvSyDNuofIHAcnVrwYtIwPdbRfpmCLKtTN3aCjlWTRkTqZHT+ErGcmoORdkP
P+M+aKuNYtvaRzh2jdoteK7GIHsZl4U/8KIIfhKrm5tELeLrVZvgtoUrQPMSTjPvQYP7dM8RGd0E
QbOxw/91gXzghd0ucBuoBSCGKvgsgkhX96OZcWXppObiL0iRptUjK6de5SUipmRfkIHufEab7EZN
y+TfLWLpyTGt8aYcZSTauwKgmOoTUX3r7dnY41lIwdppZT7yrgUjMp9SceRFFyFXxfq5PQYRHbr9
PJAk/Jn2EFDbKCCubLxLKy1aUBaWVcGedTLOD+NYdvdt0vx1eUtW4ha3y7yj/aiFxxhieLx6QhDp
c+yInRDt6br5HAzXSWmhd8fxIFq1Mit1Nr6i6rmYJ6hGQRe5Q1+zPA7K1vvL37Pie11i6RHMHEEI
tqNHg+ru4dxlLosyynUAVbMlvEqeBd/iRBSxCnjQ1nPyuaBjf4ohWbljQ2Q+zaTdilpXzPGP4s8A
VQ5Zp8lnw8Lq0V/Sdkc6SNt3CgWh69bK8SgxLZa2ZS17/M8c2TT+iBmePx2N0ryMsn5jS9bOr+NY
QGHY2Qpk4l8sJdLejaKTUESdCN8Id1aOsNtK3hGo9IpUd69xpO0dBzsHKxKyE5qNJ91Oh+uTq25X
ua3a0PhRMrySkqfjrR0ayObheBi4yaSrtjCuKyvmdpbrNPbCrm4oBC24fyJ0oq9lMqUbb/fovPAf
OEqXd1pMzRyhIpKdWSXkIg5eM87DLbKraBr30WJOn8JQgN6CiAh1RgHPmNyyyStbtoPsS4IW97hM
YVexKnZjEyl9Syzgt/FOtXUhq72sCaU3MUrIAzs0UEe6ZzW15FWgrxXlLLBJ9fcsmxWI30v01yUg
8M4QJw9JFT2yMIZA496owagDTwtdHq3MZPLEKFRmNgL2Fdty+whp3bMu4ql4RutKg5ZuG4Fnlhjo
Y+SNt0BW9bJ9rWxj6HiJouknlCRb/owXeitudVwG5uh53pUxkysHb70axU+uWlAr1jGKwyBoJgeo
zSdbWb4VZ+ryh2sUYpJkLvVzB8z1oyrqV2Kp/03F1evSXCdQQsPovHzvQkv0VZez8mzxxZdp3UBT
S7CfjIg2e+pbPW84iZW9cJnENbSQgOEu++dCpeJepl7yd+ONW7S/KwfK7eEugG/0ZxGJZ0aXYs/w
+sr9ZK5ve8aukvvBKjnOuvCgNdrF4/TMCM+eiNH6CXRHyf7yUV3zoY6PZg2POHD77NmUY0vSHCju
KfoO+UMFgoWlj8CwhM5X+tcck65TG2a4siduT7dBgAFAUS8wabPUedHUosmh/OFtkYCsTeBkeU04
+8SWSQYRu5olEAgdB6RdhzF4u7xqK/bhtnGHoLwwqWHZF7SnfkXh0HsAUyt7CtBe0YA4rQSq+fJE
5x/8gcd2G7hpQb3UWzyI69BkuutafWdjaDKZumQHcI7/FQ/ToepRT7g83dp3nY/5O4v0B7CJ2E7J
Z6nPbX28kpAHGyC4id4dRAaIDS/Ps7Y/zpnuJi9dahM2z9CaCstHOyBB/qUVllzFyE7D0DnWKtZe
H402+xLTmkFOkvTLnIM/4MqFcvuTbQI1btnN6llpXt5COPkAirvsVoco61Wp3kowrazTH13J5UxC
EBHL5xGc/7cjGfiD12/JyK8NfnYJ7za7GMRMJg+3CAPqaz+OsdpDdCvcCDbWRj8fsXejn5OdzINo
9nOMFtGTj0j/DnC116vOj9uKbNOkDsIy7f8ViZK/R5/O5REtbAg+rhv//FHvfrxB91HEUYl6HRne
xPuz1Eh8yniDuOfyBCv3RuBECJDrs01W9eyrhkjfnqagiwdQvrlLx0YfLk+xtgHh/34DscNQTckc
fCEU8iU51qjVeSaj79cN75iw70GtLPG88msXGPKgGGqN4xhd6SD+6/x5twECcY2t0aPwSsO+PFLV
Q5pgIWAX2Vj/FUfnttCqFiRKUb10z4W2NNjZuGrLnYrCin8DY2Q/5gPyhf3z5aVa2Wy3mdaWfVN6
Y0q/dD2VL7iXfook4i+LvyX3sjaBY8liwQMRxz/8MqZBd9c1fbIDSjQ+ICeybHjslYvId8yZ8LLM
0rrzns1IM+gbiBucp/lB0ZYeu7TUeU9ZdmiN2UKyr6CQ3PZaIZMWb+wqehVi/trVgIXlxVmcQJjo
fmnBfxrPYhdlS0XyHnjxjXOx9pmO4QN9LAKatNMrJQC1FFBIMj79PaIumSOROObVGN8PAW7gyyfj
QxslENj9Xxtd8AwntkjkmwAz+6el9ZH5BpobZ/Gq8d1Ai/SKzMqO3ZvKgO/T0D3bicCj1/16lzMH
zWPtQnumoO/kVTcx9IXELlMLqJqv+/XOsaZz4y+sqJo3BYmwMIZW6f8Dprey9G5k1flZXwB6Ye95
LXQuOFiy+lJurMyHBkmIy4bT+nhAMQgFvAHwA1UbjpefMPU/EEuPN2ZY+/nOQR10o0S9xN3bLAZ1
WyziuS9Jfc3djZ8f/e+xZAFNteomyLDOM8i9s6w5eqj9XLmt4f+OPiI/6y9+3b0hRd78mqsmq/No
3GRwXVsZ52IyFVr9K4hbvJUN/zqWNXJBQXUV8hIr4xisnSOdRuE8vKXgvsvTUahjNvTedSvjRpVA
iAwMBcvuzQbJmxnAPcflNeleSM2fHd67CxVPK5siHu7eJFN/jXF7f26X1f70Ba3Nn4XHN07O2TT/
eK9gGsdk/QaEYNBP696AcmM7UsbfRT388AlYVWIxfZlA2XeVbwic+6hbxmSeTB3ynGf8txHQsM7b
yVRbTIArp8iNMGkJhWmPM3oQUa8PNBn8Azpkt27TtdEd6wVkbsxSm7ZvkBD3T72u5aMq42B/3do4
5jvzzjfJmNRvUD9EzDeREbkuvxrE63XjuwYsUh8gjap/o9ov5aP0obtyKudMfLlufMeCkZymU6uK
9MBLVNKIKsejV/v/Xh587YQ6FmzIAjxpYMMTadJXycHpwKdbLvpfZyh4a/zj5WlWdtgNMKugVky1
nn6rkW7kZ8LgqNopK+0WQmdtAseg6VmcSDWdvbc2fhND+huK4MnG5fJxgz3kqx0zVuk0Legl1G+o
xP4cwsT/JarU3JBBFeC3T5ZTNQBRQ7y/oXUGVa2KXcO5iHkdqw7quUgZEupvWeqFhyL2kruxH79e
3pLzIB/4JjeihIDWkmaSiDeuNLuZgx4ATNqFJ8t8yBtUV4o7um0vYU9jCOtwXG9QKbkJZfzWgbZi
r9ElvrE9K9GF2/jihQB6DWKCL6daVbu09+b7bAm8IU+rdtzA5nyMbcFeOFZeWeCUIxYD4jv5uOKO
bdNr+nUeqSI/snZuxWEaIfC5fG9BzwYHAzXlIqwR57R9rdDhmEKZ/Hn2vLnaSimsfbfjF8IZhXBg
6MUbW4AEp3X26KMyu/OmLce2dkIc35B1kQpI0Yg3EQHp/jXVIq2LXQqWMP6DoZfkWAjbmKu8aOKS
WGgSxJkch/hENbqX4KO/FX36+fJR/9g5JK6YFDGzPN+IxcH6QXhbKFMdJ7b8fXnwj7chcZt4Os/E
4bwoe1+AjyJnZfabVUh7lWSroL/y692mHQq+owj9A5AW9etgV/GJ3QTtVt374z1O3PYc2ZTgemu4
ftMyCvSOeOUc7KMEpfa96FTg74eMhb8ur9TahzjujEIXuMlm+OjOB4FhV5WwC7VFkbg2+Hl73kV0
DTG+zqJpePP6QWuIdxEmDzQS2ru57tefJ343QSe7KgQ/B/a5hYSNKcxXkoHq+fLgH1/DiduLEwKY
OYNgMT6dZbXO1XoFpTNekteuTD/PdLMpYu2wOl6MGxIkbawzSFLV2YHHaKTz45nkLTjBLn/J2gyO
V/IBBCmYSjJoV5qnLkC3jdbVK0CSW1qyaxvteCULUq4p66bg1DH1TS9yuv4ZnLjdNWqW8N4pfj1r
B3qUwbm6JDcF5Fd+uttdI8jUWTVTe9LV3D/gOaCeB6X1Roy1Yspuc43wSGWGeckOom1aVCp4hCdH
XPY33SzHQzBuuYyVs+rSNUmV4VWWDPZUREPh7UfQZ38yKIV/1yQjXW4jy2aofVb2n8snau27HMsm
BbVdgVTeCYg4dZKkTGTeVl7x05dT9GmZSLtxdNe25/z39xYOplh08UfBKcQbChJby64ZxFaf9Ipd
UMcuBOM+LyVp7+OpOUOUo8U7AZDr1/uoTuXb5aVa+wLXNtAJOWcMFILAPZLc8KrZpVd/gtuMYrUZ
g1bNxQESLSKnQXKyCOwOXnlVCYYkbjdKEfjKFLotQMAjEGRBQbuaqu+QMh2hLXR5hVYOk9uJIjlH
X9Y0+ifZmRAyWxW/0Wkz5SSrizw6N9lcnmdlJ9wuFJrKIqoHkMrTPmuBDq7HQ1JmW0/alcPktp0Q
4wVp1Bf2pKrwX85Gu/fBNg6G862CwNoEjin4cTkUaVfZ+xEZ0108Jc+mQGx5dVDjUhVxL2oRSMr4
VPSeOYYTDfas3wIer/1655ZrB89rkSunHCxrc5l3jaUn1NjVDuBOub9ugx17hoxEONRthjnCsP48
GVHlrAm3dMDXjqljyMWkdb8kHTtKQz+fSdHP8QCNq5uQXsURSRK33UQmurdKDt6BgvzF24Vdv6hd
Fo1btKwrFuC2m8R46zBt+/Ghm2a7b2jyXJLNOGblDnLbTArm8RZ50/GBZWn7SBTw5SHIhI9h3D+y
QqM8VqeY9aqtdhmL/JAXWVkC2ZWXNcKNWTcGTdL9r+tGPx/id7eOn4AteAhbjC5KSu+gRwsiGWiV
bCRRV2zBZSaiQzwqNKV29yDssgcjwW4gwyF5AsmivrnuC5wEW1iDz3Do4+hEQg3XPffhrlm24vq1
3+/YMuHFOFTSL4DvAK/yI4kh/HdDTVMHT/5sJrOxx2vTOOYcFzbxU8/H26TsPhUpQF2GMkgwbtGx
fFi/g7U5Bk2KAiSWJcMum66NgcNFh1I82L/Hqv9lTPx8XrB2bPbeJpvJf/C3PxM8idtCYoyKCtWy
5RQW4I+C5EnVT8PRwrF7O6/g4OyA3iSjyGSU9h+pF7C7A9cNqT2VJEF8UHgi+C8AwvvRW1SkCYi5
anTUffKzYFG/EWe0HaB250hTtcM85nLJwFcxMWDk9nVtyvpx6sl0lToMSdyGFel1yL2IssDDBSeY
8DPnfdhWG3n6ld3/s1Olr6NwSflx9DuF/CQYbfgw7ztfBTW0DqIm/PcqU3F7VQrOycyZ5x1Glb5q
Ru66cHi5PPSKS3Q7U2RSJwEFFeeRdmN8A8RsiTxuqvYGZOvoFsdbI0IHw4ZXWXHubpsKixCFE1Fk
h26oydHYQr1mdWeeL3/K2uiOQ+FBQZOZZd7BqkbkMsO14dXz18uDr+2141DibODhaBLce2DIycNU
/WU4vHqnt2pLa7/ecSWmX9qGKuyx5EOy7yo8w2IWb3SnrO2y40ek6odyWFLv0AXjDfJ/D8zE99LU
fxWe3M/VdJ1BuB0qXWn6aA4QHPhzbXcxiCPJmRJmW7R3ZZHcJhXuzXQwQdmcEHbYvZCE7AqkOq7a
4j86RXrtw7ca76CH4rdpsiCXXvSzpea6akPidotQ4jdjOKXVMQS3x64wiF6rim+kmlcOqNsgYqAg
3QZMeocC0P0bMc1fGNBjNwjEr8EAk8TtDTGt34QiyuSpsA1YJIFa2slRbD0d1nbWMV50/068rjt5
ooqDJpoBA8zsFtJtJS52u0G48Lw6iirvYKL56znD5IMqeiTJ3p/nvy8fnrXf75gvT1nYRQw9TWME
ely0EScZ/9omwsRXLr9jwui3M1NsjDz5OgTOTYMEpSdb/mHl17tNICINfYBcJnmyI4T4fD74N6UR
h6uWxm37GFHkp9DI5CwHx0L1CwT2Dy1gjVdVuxK324OWfQA+vECeYqidPxU+emkTyLbvr/vt5xP1
LszuEtCzSCh4H7pM9btY1v1DYCe2oTWyYrNuh8BYyWqhUSRPZIJDGAOktoET728Cf7MKuTbFecff
fUAM3UKbzBHIcgIcG5mCPsOE9t+h5VF+eYlWYlS3N8AkuuUlwxJJrr4ZU7BboDsoGKgmLy9knOZB
merbaCSQYO77ZGPpVm40t2dAArw/6GlWeOoGRx+3mTITeIuHF/Do3nmAZFz+uDXDcMwazciFqdSi
jsagWib9xd7AD27ASdYGd0y6UMxv0kCpY5hOLyOao0BndZ0yC5omz9v1buMpMt4qmEHjjv8NSLul
v73pSnhQ4oLWfAb3ZsNFnqSyamdnyW6igP6+vOYrR/aPvgDFuOcZWDQvOMheCO7fMEVTHfo3t/oc
16ZwzFqboPNAa6OO3bnHnIm2vYEq6EvaM77R8b1yPl3wGmnKuiY2U0do/UBaBqYwjS/ogL2NBaiE
zJVVPrcXa+z6NvGlWu7lgICoKOE3/ML+e3kjVs6ni2CT4ELzu1As9zomz6rhQ+4VbIsRcm1wJ6AG
HZVc8LBtj9BZeoQuiMqjYSEbPmltcMdsZVgm5YBA4kjKttr5NPtWLptZzrXBHbPVYz9M4eDxOwOy
tt2IvsxDLQjdX1708xH84P3twteIHGqo2mX8rqDtQ4e3/Tg130RLb4MURH6X51g5/i6OjTbNLILA
tEcfuqZQtgpytfA6T/kWPmhliVwEm0iawJeQxj6auvrknwvb/dUnx0WtWQhDAxaadaew1eNB+ABP
19208R5eW/7zkr1zm3KaU26rtL83o6/YEQLViOaKUkvT3PUNG3V/5yVogrqmO50gQfK/05FsgtYO
4Bj3o5hteAtfR5EGEyLaIule2wknrgaQEMHvnLbI4DRj7pOmOnPnvV4+R2uDOzZsw6YvQJyMc7TM
Xi6g9Zp7SbzhQdcGd2wY/Zm0I53sT2auQWjjCxDcADx+3S93bDjOwLxpPb87qYzGB8YC9q0Pp3rj
Yl85RC5ujZiQ1q239CdlEKBYHw8+oN0zX+6y87v+qk9wGyJixloy90N/Egjaj3KGMpoEKdvN5dFX
7i8XvCaoAEFq3fK7s4sQMbnT5JVDC96y6K33t/KnK3vsQtUgCRwq2ff9SVscoDGo2ad2ANfr5W9Y
cXN/YNWgf5lAL7LHq2ZC/9HAP0nku3bIov64boLzZ71zFvE04JSifHaCpkKI2F0w8K31JftdlnN9
d90cjgHHQ4Trq2n4XbwUbK9o+amog+8dqZ4vj7+20Y4N0xjyihmfEUFM+tEAFJejR/++r8XNJLPH
gW3lhta22jXnOA0ZSlL9qYg7cgPKsuLTUJ8JAC5/xtpeOwYd9qmmXQY6CT9WnyFpNeR6zr5NJfII
lyf4+PfHLmCLpyE4nrOmP3UUwXqjg2MP4vjjdYM7OFQ1Kp3ORQRfNwEKKgrAgPN+rjY7YNd+/Hnz
3x1UlMKTfooqfRKVB4JREpb8MCygyL5ycc6O8N34fmtHI4pxuYd0mT10af1MLbcbZvyxN43/EK1P
CwOThZX5c/JcmBSaAMldWv+DKvzWG/bj0xO75MkdLwS3Q9CfwkV9UyjRPvAEL9fIbFa7Pjaz2IVq
UTDosyxM+tMIpEKODXk5l07uuyjcIVrKHpAguS66izPHooXmM4BhEywaoj7AF/e58FCFv/ZdELuK
r6SrA2Im3R1B71MNx4az+N+588etXODahju2LHTTjKASWu5tAsSIH00/xj78rpbsm6+25M9WLMKF
bAFt76MAFZV3RQ9lKDuE092Z1G5/lT27kC3ZFQMA90t5B32r+sji2OyjYQvfvXKUXMSWEZA3z0xY
3kkbfZdLV+QIiW/BGf0D7cdpvojsqhxL7EK22KBANQ/ypEdUtL6xND7Z2T9CEPJrkYG+XG/Ry69t
xdko3zkPJYaOLrTtjuG5iUwS/9P2UV1bq/Oc78Yu0kj1Nun1vSAhMdCxKKm3M+D5vAl7wtmT8vh4
SsMlUFdd1/EfgGRPGI07ld8p7vFlZw0Yrm7GJdBPykJK48t158sx8cITPU2iQd+HkW1uAFTWn1vf
lxv7vrYhzlWNNotBp60J7hRaBv8LutsJvZvX/XTHuHXTij7x++DOJzVSwugPb+2uhDrVz43x/4uy
/3hBx2nizJAgGzVIP+Bfod8c07uUZwsHSVYTvmVJkLwoVHXCr6TnS79XU6C8HgrJwEc/Bxnvzam3
Pmdo+q3ET9Lg325EYw59qUnCoUEAdcviJ3rAymI/SIAJ0WghwHsTK8XJPitYdCBpSx/ZmNp23y+m
m/aTJSPdSRHPaQ4IBSROy97z2bEPKYTicjqAE+QoB9n8aEjjtQdaTClHP8KQiP004p1+SAIAnvft
lLJoPzTN8nthDf0rtFUgc/DO6R9LDA33XedH821NDfkiWGjrHVVL+1R7U1Dv52w06Dj2l9rv90mD
HH8y0WXI8dy03h3z2FK+hCKJQUHOzkD6uht90H6BWOjLIrpY/QqLSXiHoAoVXks2Gv5pBPifD+e+
b4Kg9Cywipoo1CcIAFphzqJeBk9diYfzDztJ6j2DE2FJTn0QiGkXV7Qguaqr0Z4AnWw+LQk66w7c
xCSen0ja23jcJfX5YFCyRMVhaedJHD2gBOhtMfT9mTbK5zX7nLZ9PL+FFg3HX/QSsaTbYc+jXeXX
40PMSDzus94fD3XQ8oPhuEL22IIs/ZK0HfgLW0hfxo9RR6L4trKsKmROSqhB/CUXTwRPNG2LOl+s
V8gduoCpOYUUbDt5IIUN8l5NzN/XUD6f8wiq7li1klaJBwwR5+lxUWlz7weFmuI8GVit/kVjh/HO
nXZQTJJBpZInwr0kvaUNm+SRhiwemryKOuxyEgnA6hOTlhnkanTb4nVU+S1plzxkbeTLgwdSVvLJ
mwj9Bqg9gXBYWulhZ6PQszkEGew/yHHaF2M9fVfNTH9Gss10EAepIpWHPWgNcpCiiOcG+XKAIsq4
L29ZVmTRAcFWj8o2TbyI/12CrJ58t4Mpun+bqWbZ2wK6TLWba9/OOXhaI32MAegleQoxxym31iz6
yAAWn+44oqdvHhRnm+cG7U7BTpHWxPV+yjwNfNccRCSnKsYBGqIw/IdEZEp2fpWCX0SC0wZsUqBn
+uVlHX+IqbXzQ5dNcZULVkORXQlwju9x0KGSB6TezzYCcrghUVKfOshsmB0kW6vxzg+SvjrWS9r4
z/4cghlXdgrGJ7BoLM8mxttd35Z0/BqNoqGgR/CW51rOc7lXfhrexGahL9C40PMt5KjI3zKMAIKa
hsm/DWYv9XeEGvqVaT/5ttg2KV6NyeolF2k7fBps2vP7lGnU3JuwCaZbYJGK4GSA2AoeBqiyiR9z
qpt674m5E48yLcrxBtBrZV8hfj30TyANC9g+jif/R9/6sb5pZdkCOmhAJ/ylGbUdcw8gyOiY+DOy
O13gYQUtjeM+/z/OrqxJTp1Z/iIiQEgCXqHpZVb32DNeXgh/PjYCsYtF8Otv9nmaIw/NjX6b6JiQ
0FKlUikrEynbAGWdfeGJeyqS5jG3W/VJJXXwT+LlnQZLP+3mPR7OOmi3581Lssxg8JZgQHhNe7w/
RYOyKIs90HV0n5yZ+ZaOvLHwhpchWyYpQzwrBV0Twhor98BRwOtj9fMyC8WSKSvqG4XP0GSEI7GU
wx4vrzXnTAHOerCcnqeXR97lH4XJ7MNc0MzeiboPeMhbyMEcWmCrPjkO4Fs7JZJS7cCmaeUR2LMZ
CS2gyb/obuh/jgFOWBVymjANh5dmIpIavGkE9+Y/mIdexWNaucGepTpju7pslyWiTo29IxRPgwG8
B0Uh/4Hz6oqIK9tHNcsIWsWQ0UYuQGcGwm2PY2DX4/NEGXdlWKjJXuLRYRyXZCQwFH+20wEZSL8Q
3nccBNh3xHMy/aCHUqVRFwCf/GmSZWfdISZECXjflnMQB0UJCs/Ms2t8tKcIvegVyeS+J5qkh8bR
dnVXo5evFpRdFDzz4Km9xQdkrsKODorsa6/M9E4UU/OlWwIoK5cZca1D7jSjDw9ZI5yibpkclEiF
6kOkcwqbhAqVoUNcOjWD0mci4GtpPmRqiRAJMwU8SCD6PzBYpXZ2kfDvlschi0Osvvgy4DT5Cpm8
ungKqFrs8wSBanaatK6bXekkOdk1FeVIE5W0hbCX1ZHhgOTawGIo7g7WPiB9M794o9X290GL+v4d
HkCrB1aQOYlHCGn5R5CgeM0Z+YHW+UoTPUWkT/DYXfgIoEKoC2gSTlOq30iCSja4ClF7ZD+Ofda/
ADAz8dDKXE0OtGvq9mR13WLdocZZgk5IFS5OntBpPD87FTWFRUPwKgUKbbqA3sNZANS9A2F+Vbws
NpuAwAa1El5UNIBFEeq+vV/VCC6sV1omTUvDvIGEWTwuC/4zgfOvjw1BwjiuFCMyGnMNrtEMdOx/
RHCBycmma+Ury8vmxenT8nfn9HDytety//ugg/6rhmdoT7OGIz0VRc2glIXYldePeoJepx8FFTRQ
aA7M+Veovi9VDKYNe57CXkmZvvRiTPjdqAavjEEDjNO5K7LZjwEN7aY7rH+pHn0RWHcutIHSmE2O
+iXqDDLJoeq6LIjqyclVSIKLNmiecahRuGk7eGCTF9TKfjmpXZfxBcb3ZaJt0BygZJKnd9SWabu/
Hrt9eA2nnokfWhpK+pZDfc5LxXAP0acgShLJz5Nq3Y0uPoxt0YWRaWFpr+vBgfYfK+oZ6sa1fHWL
ptyIy9cGYORZ5rxFqeBcyr1ahBLQ2eH9FPeFsCSOhLHc0tFeG8Tl4vz+VpOzvsi5JwBrHL6SKu12
vkBy+bZFMK5jGeGjzKFgvLdquzgGLvlTgpErBl15urEGa7NkXMpKh5dVpVyxt9shP7auLKMJksAn
N822kIaXmfjgDmBSzAowTxGpIcrXe9Q+gd0DUnN0Igfe9VUkdDUfrk/WZdt81I9x1whSMPr1fSX2
cwdTSHhwmqvusXLtXQdkyt6VCGak7W5czFZG9RdMBzfKchlbSA2i3Gw328WTneh2x0Rzypet7MvK
5jLhOkJ7RaODWuz5kIvQG2W158twE6EWxbP9f7cuyJtkJ5Y529d10h/doiybIcSD5Nhs5SLXJuny
+zvj0EObNA1yta/M10+O3588R50wTY9Yog2s3doUGSZCc+mkbqOy/VJbySF3aXEUObuJrw5TZJiH
D/6ihKJYDve+Wv4UAgoVIVw56zcMfO3rjRcFXBZ7pB0v5jdRII7KVoCysmOQPNhdN4q1DozshNQo
ywaCQ+wT1xVPKfbRk5WJLWTFWutGdmIR4+QOBSbf4cFihSDravDsuASlc0uGAvNv2HQRzLjNuYvY
11CVQNCQ8p32QLF7fXJWnJ+Jy0lSneqa4TqqLehxBW7f/Gw83ocUQvVbjyEfZr3wsGIccgiM3FFl
WGHdiOdFQMVztuojKr7ucs9/RlnZ8fpYVpbCROqUbjfiIm2LfYUIFdpMfR1KhQfs662vGLJJLjVm
YhYNDtI9mHmfhc5etDcBvTaKfc42ZdHXhmCY8jwHkntgAganNkdtRU7n0OJbycC1dbh0+s4VTXXu
e95ip/tETeq+TJIDCsAe83ruwz5p5C6hzf76XK2cQyZUR9jD0HolfIam8kSL9oEuce3LH3nWnPpm
wB23+nVbT4ZxN7awGv9i3KUKTkHwQyXefYc7DR6wYhfSoFk+3BZMEcPQka/FG7e+jMnzWMQv6Ei3
k2Wc1yifu20whqmPSSsb6Jiii5q+lC2JwLoU6cY5grByX8yPntoSlrzA7j4IFExYjyeSFpJiA3xi
tSCodSOdyec+8fe9ok8ShKGjFbwUTHy+PrCVbW0ifNLcFUlXI1KwAfwnkQXygSREdQFnG6a/srVN
hA/JcGDkWW7FwIH/BPtY7Iz0khDq8ihv1F1Ob4KdU89E++gWEULVlRbYK5gXT53sT6jjm1+uz9OK
NzYZqgiY4m0ALy+eUtXFybFwV4p8hueVuCAaWdfr3awth+EI8rRLaTbYSYxyLg8soqTZsTzVG62v
OEqTBxUcSZNTaQShNViMDyNeAp7TbMpfZ94LqMsDlH7bKAzTd2vga5UzJXHjFNVn1CB1UZpn3UaN
ytocGeY+CI/qFsFODGmQiOp+CN1k3OISXJsiw9Az217GoqHpnraivkNobukx7EddZOGMcu6yD92s
lFtPEB/bugn/kUMjPPBUwkVCt7Z5a30w0D0JV6I08KaFMKE/C6copSe4lBVpXZyZSpx9pyS7bSFM
6E9e97alEyxEmljkYZnnJJqGqXq9/u0f02JRz8T8yGSEVijt7Dfkgot0l3hDYak9NMCtpo2F4yin
3KsR9w4RkqpIxvTAmzKDQXLk/iiLnNLnYmOoK17MRAj1XuL3ZVEnMeq4ygeLCfoE5UQ/TmmXRBXh
OiJjuQU6XtmDJqcV790uFY1txcAJ6d3CiuTQ5e30ONAu2yG5nMTXZ3jFkExmKwivpuWYt0lcCVnv
IVspQgCVthz/isc0Ga0chorgXmN3+N1knSakeSOkk+iOOk59W+Bnirh7beE7rq2SWE/lcexpGy4a
aefekaE1uz9vmyXDI6gxC4g9l0m8LE61t31nea4YlRvn78drzU20kMNGvuC13IqHzOchE21yBt1W
FxGkKw/dPOYbz80frzU3WZ4Sy0pGUnErRkVlElm1WyFjXaU3tn4xm3fxa8YaN9B4tIolWIPPKHVG
WUfibyUaPt5JYHn5b+tOA6mK3K2wTzvoq0IboX8EO7V80gpyHLcsMjehQwz5bk4VFplVtPiUBJ5z
yupki25hbfIvv7+bHj+HWhy7uGHbqvNYu5YTtQnYLm/7dve/rQdB5zGoxCZxAW/8dWBZf0olIO3X
W1+bfOMsXxbaAU+YJzFq+qpjTUdxJGM+HfO+uO0c4SZMiHZQ8yAo973YAK4KYpR3PF3wcnR9BGsm
ZhiwYNMENs4siZ1euzuqimOp6lOf2b97R2/phnwctnMTJsRzPO/mWgdACgxRwwfQ1rh3spNHWY97
3LpiD/YcgPzy+phWdtRfuKFyAodDhTG1Y0N22qH5zrecLV7uj087bgKHqtmz/bJE66kdnFp/+OKj
AC0u+RxqPMxHNtFbyg5r4zBMG3z/VZfyNIltkoK1CPqHeHXJ641ZWhvHZU+/szvYQymnVCQxdeXP
pm1kmKTq++i6BxTg/6/JUG1zfTlWtthf4ul1X+cQ2EhibIPgK2SY5EOjfHWycdGNHeGktyWFuIka
qvOkC6bKCuIk67LIVx10EEEcGYnStm+cNMPgC8sPHIfNFgT7xCcC4AYua/I7nvqOnKP4pk3bLeLT
teUxAnmHspJZzEniKcWj3I+gmkV6V+Z4Jz4VY4IHamjU4BrsT0C/XF+nte1muIKKQytLldqKPeXo
X6XnNOfE19bLTa2bBFaN3dLO7YMgtvIpiFK0viN53m3U9frYtH8nBrjJXuWiUmyx3RqtE/kZOIMs
bqYSIJJxOvYWIA0QdTp41bxxoq/saJPICueUCyRQGyDgBSvGDLapvWNPCuIrkA1qoaexsSJr/RgO
AKl21hWA3O3wVArrPCXWEpFkr9yNDPzK8WVSWRGQSICUCe2n5NGaHnIEVezT9eVea9o41Qu8eeeO
QNMC/LaANVkiZNUWinytceNQ74eyzroekBcvf7X1Qbe/3OzG7zYNHCBAAMXQNKdfbP00tEf7xmDB
MyyaeF3RJAELYi/n/b7iJIjygVxgOtNtqWTuGSbcLtgspPCCeCgnbwda6SUaltbbiHZWHITJWoU7
nNYIUIJ4CloEIH0/B0AXLd3b9S2zsttN0iqAegofLNIAMrEejAvFoZ5E1C3VPuvkhuGubByTugrq
n2NQEY1d6Vbx4FQRoWRfArV8fQRrE2TYqzVBuMhyJ77rShb16bcR6ZfrLa+cBqYIeuW3ZYOnWL5L
fBs4SUQ19ogUT71HGUs42lsyGmvzY1htKuzGkkB171xxAPgqCro85M7WVeVjHmeK5M1/Qw6K0AlQ
mEvzI+Bg9ypN46TwP9P0j0f3HitjMG/sqjTZQdx0Y+LWNpVhz5Jw1xu7EbDSbgRub7nr3CKqFLnP
ofZ2fW3WVt2064GWJdTU4Y1KH09oZ+21Gy2vfbxpzkNAG1thvmr1xkYReYCXWM+IbHfXv3ylfZOl
CpU+BUhp8eU+MkID8wCz86NGA0m23KRKSLnJHSUXmoHlHl2083yXuskOFnfIhbtR+bliFyZ5lLBZ
lZY5ZgjUoXcV6HLY4kWe0z12cwWanhsN26SOqqUN9PtliXWy7LhGFcVNBOqYn4slvovCXcG7SiUD
5sd5bCHLQtPQrW9KzoBs5r9t121bAnKIti+SVQ2SGkJuTPvaxjEMGdFb1RPb9ne8T0+wsH+VC2qW
PrMh/3N9b664ImYYru9XI5it8PFKfi6HH2P95Ffn25o2DLbm/ZiBRACnAOPhELx5wedRf7/e9ooz
MGHzijooU5gvn61f1eCHutgiE1zZ6iasC0RZ6oL2gDNo/xmXbwBcnup679F57wdbIk0r62riuhY/
H4m0sc+Xrr4T9OiT3x6vdqnzcn12VhbVJIeqB8uTtocxOJMOuXXW9ZOob6JCBMj9Mqh3pjQGvhuM
nULjXERz9629icEBDRs26jsQH058xD2ZK8WdmAtycEWX/r5tTgwrzVtWTKzCnI/l9wJ015o1EfU3
qv7WJtww1Jx3qVdVmHB/hoqqG/BT5813Rb213dfaN6w0tXGmA0POd4332vh3ld3vQP+1cTytNW7Y
KbG7CqENbCmxK+Bzvy91LAcS3zbtxtm6NBC0BOIcwWwx/A9ZiH8ypi7Ai+zLTe2bKDMvk3mfBR1M
CVRojht7AEpCjSK63vqKmzHhZWXj+CQYMe+kvbe8PdG/b2v34nze2RCKPUjpZWi3ndW5b5xPeEve
mPC1TzbM04VQiJYFmi7t4FG0QaTc9rZdbjJA9WD1HlF2hLiSvnV4QGFqPwRbAJqVXWgCyYJhnKmf
XxbSfRsKLyyLvd9uCZCtNW7YpzsEA3BMLUfUe59WqEtBdUy1lalcm3HDODPmg1ZqhvEHTvmWVXYW
KjFtxBZrH27Y5uCyHPcEfLinPwdBdtTZY0Jug7b+pUXYeRYInXI07nJ5KOa3Qt4tibexD1e+3ISO
qbzvUG9WIyq63AFHCNYFu4lv7MSVKTcxY2LsISAPWZpdWRVHPWZ7wrZMfuVsNmFifR94eMBD07n7
llcMFVV5qLwXv90iNl/JoZlIMdD6isEn6ABcvI8FQ5IOV6ZGd6g/KcEEwBr5P8++iVqY/iVLmGZ4
hakdGcTcLpMoqaY89DNvPARy3npYCuCzPsgJmqxO41I1k2hKrEW393yAcKthx4LvUvycGzsUvY5u
Yo3EYAwr1rlPZblI7NepPU3MA90v6gomzyGH6255Jfb7l2b4nVtW4Jt3Fcv5jnnPpa9PbPo0qW91
9XNyho3M9ppZGAbNaenlAUUXKj+x5W1ywVW1dQlf21nGWcs18OOBhbbr2brzrbfGalFG878iG3d2
H0l5E7Cbm+iwAjWHxVSim1H89Go/vBh3jit5uXUUrJigiQfDIx/CSwHGy3JEXaodPC3zeBILf2nr
9vX6Sq84EBMR1gJJ0TuWCOIyLfSzTor+06CXDaDGyhqbKDAoj7dcCjwooQqqGXYtBLxl3M6Or3dQ
HdtinlubpUvv7zYrHkEbi8zCR/3MrA6Z5vmRzSkJ7dJa9viC+tP1qVrZVSbrkzcVtudVrh9nLf8h
l0AfcjKO0YjKHWdABR21k+leuc5Gcm/FBk18WL6MtUeZ9mNdl8c0Z7/8afmWVuqw0OkpkM5W0mdt
kYxTW+Y8Q2VV7cUgsayjzEetMUQywIszIli9PnNrm8yw9aGZRo3yLC8G90p3R72AnsqmyG+LTU3B
7KwFVTiqH3hse7P9xJJCD8e2CILbsDPcBIZ1bjYVKO/lO6vro9ziQDaTA0rTbjvCTVgYtzvlQF8a
enm8G/agBQzumsUSv2+aehMWBvInGZDcZ7FfgHH1zm70gpSnm2mxsU1X1tYEhtW25sDeTyyuydLv
Uvx173U2/3r981dszoR6EQVOJlqOLJ4L5zAn37K6vs88UAAv7r0LpuobVVUpN3FeqKeurYErFqeD
herdNFCoor2JWQ+NGwc2dLi0UiSgMU0yDUEuqALpR9yMC77haVd8oInvGpAhgyKsCy743ANHQ/mL
eMvBKZ1n11r+XF+KtS5MI/ZBcJgLi8Y+SfzkaI9D9zA7hfWyEOI+87Rr6EZo8OGW8ok5W5QtWmSF
Gr9AwKzepUz3uyIQ/1wfxlrjhrsjpWWDzaB0z1RCn3HP55qXh8Jn8u229o1p6ma9oLBzyF/HBo71
cbCqpP2WNhYKCTf83Yc2gekxohtc7ocMhL3jF7tl9ykTRwlYS8glBOr8AaSNVgWCdT1SO7xlRI6J
ipvTLuENXpjOkFGqH6a0JU8O77Yg9h+vh2Ni4aBXkbhQRKlepK/dJg1r6J8OQVyBbAmKVreN4HLE
vosQMuXYALxb4hEi1mTPWT3sl6I+XG/8Y2gs0nIXg3nXeooCWD0GLHschuZupg2qOKYd4N2fUst/
LC9U+iDdfWZB+T3oN3kEPzy10enl93edlpqzeckXeh6KqtzTXla7i+Lc3oMW28asfRiAoIvLir3r
YlI15KyDyXqxW+hAA2xmgfgBYilS+yqerOQ76FfcjVNkbTiGg6y5L+no9d2LbTnJs2py+WdCkdJn
y7bIFi5odaEM0wdxQZlALWD4QibnWbWSHWe7t6KUzT9nPPE/+GlahUnVWBG4xu6spNoIHNe2uOES
+EKVDVp853wpP6yj1lmc8QUSHk2+cRFZ68DwCCiD1wqpUX4mS5Z1e8hGL0Fs43L9/foWX2nfxNNN
Fio5UqggnG19KYZJF74Eh8VKh42jZWX1TQBdSyl4SEgenC9CxRpvjiALufOlg6rfDqQq/sYr0tow
DDdQQ75eVkrQsz+M5Kmljv9F4N1/d32SPjwffcfk3WrrBkEcJMheSpqX4ZArHkPl4ge2mHipCgjZ
XO9mbRCG4dPZbuquATLZ7r1h2afS5tlD16F6diOUWFuMS8fvzB5ZNojEMrt+af1kOqgU1COUVYdl
uikYwkQZtp4MrQOFrcE+Q316Do6+bYPIpwc7wbLhuNZGYNj5XLR5SgiOlLQT1k9K4KVk34Hq02tL
+9tty2DYdFbJSYOavX7NcJtZQoiGgXF4ZDh5r7e/4nx9w6RnaCLKGkyrv1B+NnZgDvKqzCpCKdvB
vwvY7CXfHAUdaHFqsyDAm9n1blc2sYmaUzSjfd9U3tnH04qmYdUKp/jlOdR2v0+UqAR87kSQjavP
ykKZKDq7Ar8bbiT16xwsxS6DIMF9mjE3Wnztb7jGtS4Mm+dOqnO70voML1w+UjLbe5XMyU+orU+H
63O2YpGm/GPmdDUHbZFzHvRE6q8lZWNwToPa3cAarg3h8vs7gyTQqB9ZmYO2hYi5P2Y0UOLN9he3
i5sFgqkbdr+29IbdQ6uWM7Dgydcs8ck9ray32kLknTHIfnp1v1Unv9aNYf3Q2gI9GhS4zi2kLTwf
LM6QAg1Cv/P7epdBUmN0QxQoz1uPemurYzgDMoLGUXpO8TolRedFw1Cw+r7AGm3V1wVYhr/SvlBk
MDzBgMLTiiRl8+qDbK0MJ0/Nn5EhGvLHZCnxfDsN+UsO8tNKXXizOus49WorpFnbGoaXACkW4x7Q
9Oc6L78Msk1PonOelwAUINf39spqmRA8MhGiwMrgnH3/wo+S2sluGrAXUlRGfh7JsOFNP77SOCYU
L0MdV+s0U/UyuyNA1FpDExP8pxRxs8hzjsNOZlQ8zaIcsjC3dMNuAlP5jonQw4CyxUvT7pWPA2W7
OV2Gf1DFlm4heVZWyNSTTLKcMFBt8XOJ998HqvoKbGmBFxyFOwKucX2VVva4idazeQCi2qx3z7yE
6cRtOeRt3EELcsNPry2P4RrKBWWYtRS4PxWXeLkZ9YVoDgREMt2XqRx3l1ePAofExnjWJs3wEUm3
5Ao4z/QF5JuLF9IszU++VDjBG7Ip2bA2aYZjGNhS49omlzOxHRd1ijZz6RLh1cCDLsr1dXEubX3g
G7jhG3iPhyjfUQmuzsnYvvi9XQaQyMoQkxThjNq48i5NoALzuwNjggBnFlB3O1QTgOlKWSV4EBk4
q8TXzAqCfn/9m9aGbbgMH+zzbEiw4QdqdWcKXqUpLIgv2e6m9k2MX+q2NlSQu+Dcqq61di10Jy/s
bikeXm7r4LJJ3x2HQ9oGuZW13SsBjO1uAE9nvLS1/t/11le2ngnwUxTMNlVOcJWCBiXB3bDv6tDu
W9lHzOfpVqnNWjcXf/tuEFM3DbUDiVDwX6aV9wDtTuv3VDpOcs80VVt3hbVeLr+/6yUFobGcQUl2
VkRoVJdbNvjQPHboW2cD0b+ym0zIH6mWjioQuJ1bsEHOcdokJYBWwnU2lmPl/GGGJxiSizqbk3ev
tq3GoxJQmYOco4jsiaW7TozFRoy1Ng7DGSRdJSohHIzDajOyz7J55GDgrDZBuyvxPDM8Qdu5fJGu
17+SSXX3Fxq+Okph7wTH3BIsZ4GAcTo0nMplwxDXejQM3SazlydMpS+D5dBvSDw3oUxmuUttp9pl
SZM9gM/2ppJN3zHBgjhDE3tybHqeCseDpJEPHSsUiUPV6yazNIGCuOgEgQvB0xcOVcwIUzYfa12k
0Yjze6OLlS1gYgX5UAYcAgL9awka1zteztaj27vubUeoCRaUKOGZBNXVA3Jq9hHg+vZUFhceJ9pA
mt7jF4ff6bDvNjOE/zIffXD4mDBCbmVl6Xl+g9Cms/qjyvNZvA6Dxsshb8G1lYYcUtFkHLKnXo3y
cemzExF20KJkaoHIACNWGvtgjYgor2RM+rH+QiCCXoR8sutdOXUtD1vRB+0jB6Xtsh+Wpc/BUJtn
3i5zyChCa/I89zh5oFV40mC26R/tESQj35uBzy0ktnNhq0MzQXT7eH2frC3i5fd3Hk96LcgoSDa+
TpYVnFGyNgmwSVqabFwnV/yRyVBXV6NX5BVhZ0kK+2WewNIihfIf50uF7P9Dqm2tH8MfZW6RJoGq
xlebFl+ymavjUA9L5C7IS7rF8un6bK2cD9RwSpJnASisW+dMcNsf95lU7RwNKYLW0FkstnE/XhuL
4YiGylpYAPmBFwjElc9Twd2DhH5JpIjE2erIaQuxtDIcEwJpZyCOL+aMnGvVMevZ9qjywONX6uZA
tT/1t+0xEwsJnVnKElCDPkwNCgDK1BviXm3VL6xsYJNpb8ha1DwVg3uuBzocsmbuu1jbde/G15d8
rf3LIr0zEAIu7EU5I9QAgB86zYmVdqElGdvKW62tweX39+13ZZ9OGZzOVC/uvCc86KbTgLed+g1M
36063zYMw86HsW3qPPWDc+PZ5X3nTtnXgnZqY8euHJ2mOCanBZEgMJIvNMNVp16mfQrWg306jIAb
Q/jcdbOtAt+1+TIMfUhdMgRzP77WuqdxJoJPk4Xbu0jdr7fNlGHjeD+hoERiAjS7Hv9BfJRDRYFe
wFl9vf21ARjWPSdpRTNfyBcJLkIQWIO8JNFChT34Im/rwkRQkgbhvSrx/DB7dfk0Lww06DY4sR+6
ntQ/rg9jxUmZQMq56SuvqwfEZ9x5zjKnfFRWVkWFq+fQqV3rtvPDBFXawUiYVlhuKqYab7U+sZqv
ygZ5+KFuy2yOQHBisyS8PqiV1NS/19J3xlhq1ylYnwwvBFTB4cDoFLWM/a6L+hP3QUne1l63Q8XO
EeXKv653uTKP/5biveuynb05aLJKv0ytIAp58b6cdlwBLrNTGZ91ZKXCWjbGt7L3TAQpweNC0TT5
ck79ISli6okmtGcCgv+UB/bGfXOtk8vv70Y0N4NvgYgKF1qQtsTI9D7NRVecmqXd4rNbmTMTOJrm
ZJ4yneSfa16TR0gygQO+yZ3iPgNQ4XFxknKrInJtLMZ1Cj31XSCQkITCII8gH3mEiNV8shY/3V1f
/7UeDH+mWJbXOBL9s8o7oWPu9cEbWOcc67Bky7JVm7TWi+HUcLEtQBrA3LPNGLufbM7upQYyPFXi
Jv1r3yGGX+MZ9HoowjD4TSg7HnB3dlMdBSUkFLZWY+WYMfGjvPAckN8T52c2W50T+UPJs30+gOI9
GlsOMLRidiLCfIA0ysbyrBz/JqJUun4LeIXt3pdI8P+Ypnbp34STp3Ijolxr/zLUd8YiIcGQBI3v
Qi9OO8UU2iRI3AdiB9rb8KArS29iSqeJSymaaTnbXl7TXdpN5GmChADfSUlvfCk2CQZ9oNrA+E/V
K9jyWR/WSZugkimDUm983UzW5uny+7t5guZAgNrnIX3wcw8V1SCbq8tIL2wLq7riUkzw6DA6y5h5
XXLfElrcSwBSZu07O4mc095i5YazXxuFYSMEnBe9r5D9qXWTf7NtnP0+ZHA2LuQrK23iLsFol9gU
IjLn0SpUVEK2NB5UZj9n1rDx/Ws9GKnEtussaDRmwxn4eRWhBLSKZAex+NFP3m5aZxN+aQvBWlrl
zauCOQw7WSz8a01Fv6XHvHLCm+hLCa2VxB5r+wwxiO4BlbFTHk31oK3f/kgg6QBZBQpVQonAA8x8
EEpIs699ULequW0j/wXQpMPQATfZn4cF/iz0k977KtXobzxK/rthP0himLDMttPVqN3EOtvEhULH
TAtb/aGCQZM7nRbJfpQzknTQ6mIzQhy3QSnPJzxSWP4OEjLCQfBGWzLFCdLwIBjyxkaMGyNfgxP9
BVO0wBRsk3F6mXjgRiVq72KQgMd1Gjy2gfsbWjfizs8pjxp7+FwkzrQRkKzYton15BL6CDPqrM5l
ZvWQsgmKCGp7dtwCKxhqdwsoudaNccaWlbRaVOXhWbtuhvZMGuijHdKUd3Y8Sb8KHhcLIdDGOn/o
SSDcZIQNPiojxcJSeUpt3R55gSxYm5Q3IcTRujEUjkTx0k/WeAK1qtqVgEMfxgr62TfYOFo3vGDd
gR9j9L0BJHUsjSiupjFJQBh7U+tmUqMOoIvUsRnSdIn1VrpAEwabZAkrs25mMoYAgMu+n5D2Y9Z0
yICCPbgje7n+4R/uH+6amQy/aS6wf+QUZyAvkvuJoYI8OcpCJ/UUwWnI2o7SpdgU0PwwmkJ/l+94
d6RmXqV6DvLfQ1k6hzrlD7blH5VXfupG+aXvh8/Xh7U2Z5ez5H03GU1AYe8NR2LlVb+v3aXND8Fk
D+m36x2szdul43cd4HBwGl/aWHDu0Ve8sfYhd/EkOWtmnxbokd64sdz/9jNwH9pkJRZ/Tq08lmPV
QgpvuonsFqtB/tu6dGxF7SUZjoMeLBolElpN+84S88YyfHh0o33DpKesUhMEuMZTmzcagoTWOMeQ
aNNHPEJsaXWv9WEY9pw1CRil8vmUIUrYyxa4h7YS/6gaqkTX13plM5mZDZ56YlCuHg80760yKjX0
gVBzZ28W96x1YEQ4akR9NZh7x+Ms+Y/Wny414fr1+sevTI+Zy6gbYNBt3+uRWcjJs4+alagl7WNO
kq2r99rXGyYNUikn7VAIdar7Jg+nngdRpdMtlsi11i/jemdotej8FtTE+H7QEv5QHaDNF1dxfXLW
Gr/8/q7xzPNy32VMn8CDYIdzU/mR127CpddaN2y3JCjpgRzdcOQQW/vK6xYQREuR9O22jzeM106W
aqLQPDv6dPk5VEEfiUFs1ZutfbtpuYtsXEhU6pOU0zfC6ylkAb0li8dd89KeLlWpCtLgpdjKu3B2
8sRCWd5cxG6DBwfW41q9Ybkrm9+8u7cQO2Yyk+1d6iXZfZoG2ZP/f5x92ZKcONftExGBBGK4hRwq
a3DZ6dk3hIduAQIkIZCAp/9XfufGjU3mibzp7qiOQKlhS1tbaygNPCX1dItPvDFQ67t65CZgQPpF
nqpJAnypkiMU0Og9jxhRsOZ9zmM8JTpQ00lP8EoD5Lff115nb4zOxhm2vqSPqeBmgHn5aWyas6Zw
qgEupDxe/HyY1Hdpz6MPqwAuQBBIgYpdThGNEygy+Q0IhuoGImAjnVizPVG/KEPWtPZB28jPBB1z
ECJf4Xl8xMvp6wRP5bti7Y+belmlIIc10ylUldj5PMQep2+VAbaW0CqQeaOaeKk4ecLb2AuP5yjr
ObhC9/3yVSBroL9IUHrjQ+vNc2ZM4ufMmh/3fXx19sKLT8LNNrQnqFSI/gjtPHhwMl7S9saD/MbQ
rKsLVVOWZeyYOyUK+Lac+/XIdnb0+xtp3Nb3Vyfv2IUDsc3sEL2Vzng7fRzVvZeCdVmBojbJbDHi
dOEXHIkS5sC81u6uj/1G9K6LCnjhujhPUnfyS6mPEqqzL3BGj/YOVpFQMlT1fXvQH7UDlIqM9q07
RUaAMUFHnsXRLUjpxga9LhzIsYuDbsD4A57kP11QDs/jgBtlf7vWvTXFq1OY6nIk1PPNSdSpyl1c
+7vOzd+vT8LWx1ehKwZSBMAY4pFhhLnCovamo4b6Lww4G0X/vd7I1kyvQ3gZL5Ksgzs5Xr/CRPlt
sriPtO0+ef5dNUJIq6wC2ek5EGkosFQtoQ8FVP8yPwbG/3oHLtH0R3kICqaXuthvaZbvyqZWwg2n
EMzdtgWcHLZJ8xQfEq/6sNAih4fwXRs1gC7/bQqwLadm7UYgUafmWUjUD5ybgzu/fjmGfusI1pJs
jSun06hmmSc+F4eyqYIbW/Xfg4GuKYp+UJneC6bhJBMYiouhep29CIjGKv5wfR62GlgdxWbo/QRu
whDZnl3zljeizyJICUNWdWhulIP/vlZBlv7vCIGENsnZ+fwF9LBvHM6wR9xA0gc1gsgxVHo8XO/J
VjOroDaDR0eCMDj5psV41ST6ZKIx2VW1BlRJina+MSd/Ld1i6a4CvA2DgpUMB5BgrR8/wVRzeeMD
Wp1mqGPUTS4NmIhZm8AHQcbpWL/zigl4luu93JqvVeCHkegrybU7oczXZlwQUJhU+6nT8AS7r4VV
3PMAkhLRIPHKzAFhSqYCcKyuVXsrCnWXXnVE17xEGihK4aqN7Uu23a4oxvdy7tzB6OSlxN3uRk/+
vhPTP9iJMEToBl/aE+2n8RkgKWuzBa7A9xUB6FrgP3RNPIcOx0hxweO1sJI/ef6te+jGcl6zEqOx
iENZOnNq+2k+yMWWx//lga3o+csy3Sr2baynZB3/sN3CbQwGieC4pFFOtej3wkvqHRN+cWOL3Gpj
tQFIGAsCtL+YU5Va+UwBlZnJwN6U7taT71YDq9AXVRR0SUrxjmBG/g22sN2R2aTJbdT6u+tRsTUd
q6APS1RaJfwRT1C/qvbwMRoPrSr6nT/hSHQUfKvr7Wx1ZRXfuvZlOlXGnMYJjA3TmgTSY6Y59aq5
5di6cfSuGYrCYzrWahxOLZ6acj2AwQdgXJxFE4CKsYlOpe75Pr386XqfNuJwzU2UkGnrwrQxpzBY
RE5j+hlAz1uc0Y2JWVMRR7xADMLv3IkbumTStUC5hpgYXhG3Z1bfooRsdWJ1zo/h4AqqLiUteK3u
Kp/Ve8Zh4H19iLZ6cfn771lEY5XXzXR8qFA2e6EqMQ+tBj4RkIL0bYDr4Ifr7WzM/VrIP4FzfCXS
cX5yZs7GTj5JYg8cqMJOjzn8b89LdBd5Hhf5y0D+1qVZeLS0bMBRPPDPqAbOecC8ene9H1uzsYp4
vEwsEwcz78R7AQ8mv7UZBNvDG7Ox9fVVsFdSBE0hIdmlOx4fAI1iR+jc3nf9pmveoV/7QWM1nEcy
vwPyTl9q91Vob6UnWz9+dX67qqiLCsXj0wwvpjcFI+LRTtUtTaWNr695ha1SpJ8gq4TzYsa0agx8
x8UtUt/G7remE7ZxAfuossbAc+bytsaLQAGA3x62pL/uWjhr2mBVaN+rYZjzVCT2vVj8JQPG8i76
GxwUVlE8S9vGtpwxOBh/llXAm+3bRoxZU+pof18HLkP3W1hFjBZkLMj0v9cykEHazCPe1/u+fZn0
3749y3qpfV3ak1BIyxIHLVPh4p/3fXwVsokLKk8JWCjA1yzN+3ha4Mzn39pAt9blKmR5AdbhPGsM
fZRCxcEpvPm06fD+vt++OpWx8Yc+PJfnkytHgH0HHI2zDv65/vGNvT9aBSzKlKjAyfGyapyuc1qR
+jh3xsu1Hw2f4+TebW3N8IsqSniSODQ0gxEHvoCJH4JJ3YUoufAj/7t6ZC95Bx8ipJJ+p6FrpOln
5Xc3lubGzvAHvW8GIyYeOvz2akAsJTaI8jYpsfrjLr2rskjX4v2tbDW35DIRUpJhBx8W7Dygld44
Vba6sIpcqlrTIW+YT1rHH1o5sAu6p4THRFXtr6+kjZspW8WvVBPBwx4Kuybl32jI5Xfw44jZAWOb
8IzDge6haCAwlo9mWobcS4P2n+stb/VtFdx+yEwNbup8HPGSD5JfEuSzV9vdvXoAWF6rCA+7ofB6
QSu8+tnyW0U5FNAnDOL1DmzsH2uaH7RMOnjxLUBzcwJbEbyJDvDXHuhyY2o2gnwt9y89AzuzjszH
diSvgHA/6IDmkZWIxaI+XO/DRhtrLt+cwOg+AA2yAnq7FVmluq8J8hYIptl3Fv7U7643c8l4/1K6
W1P6NGWgvpp0BsklBsdb+d9nC5y9DNvuUdW4dilE6I22NvLVNbdP9NDzS5diPnJbvYowOl3ec6BU
f4TE5n7mwT/D0N/Ap241dRnV3w6/0RAye0E0HyEwBRsq8qr9FhVJ/zhW7AOEKg9Db+/RM4romuAX
gmdT0pnNR9imyXyG/vuur92NIdsIxXC1CVBtxFw2C/DHvIPxuSmCAdZFHISBiXB1l3YKurAKeA4H
BTMBr/ccJg0/aI/+g2z8Fo1nIxj/AJXVCwwzCT6uYeV6Ocu/4Ey/C7yNX74+yzu2FBDjCcrMTyHs
wD5U4/h+HvXJcneAgOENgvVWMK5OdcqENWoM/COVeGRLWvYkh/CpGvGSAaW0/HoobjSyxpjRXsy9
ZzysUbD0kmoCecvthGLPt8NiYy7WULMZhOeJMUmOOoi+RRWuKXEAwMX137+xVtdQMxlCQHWUPTkm
bQeasw8fBD+r8P7Mcual5S21la0+rEI7Ykh7uBxxu47te9pGHxZ1K9o2NsO1o0BY66ibdHBh6U67
UIgPl8fmMP3RQDUwpvZGTG914PL33/emuFcdRC/6h9biTRJqjlhENynaG1nDmjTnUiBcTQzxZdG6
A0VRzkCoGmD9Q1XjElDZd23SPXmLPVyf863mVuc4LyBJx42iwGTNAIBdQH+FpDmoWl8hwfl62W0V
dt74zgc5ukacCXjb90kh6wdKOguRjvIXtBZv3Vi3ZmYV5lE8O6hfEmxVKg3ORcHjVy/R9kZ8b3x9
DTMbRz2F4dy2L0BfvqMktnDzseGX6xPxd4h2BAbpf1cVt4URqi/bFy3IkTIgVAFYifYQbdFZgukI
y/pDYro6Qymq37lkyKfR/JjmicKx4OZj8sYesEajCUoXL0Zy9CJEzD/SaqRQ+SfA46ruLiEudHQV
/1QkkAvihfcs2sHm2l1q3EkU5AOoKPfld/TSu98idDaxilIZNS/j1JisBKbrM1V9kc3Y7PkOKgv8
VnFqY8//g3QWw6o6ikv+UsnxBzXL/BV1w3nXtfzb5Ob5xn1rY19bOxVowwov8uoW/el2Wtj9CErT
MZkilQ8MBRMbcXm6vg63FsBqQwgZq8YyTcUzJ0v5oSoM3bvFBbtSVb+ut7CR2tHVkS+ACaoT2Bi/
OEbrl8Rn3lculyY4dLC1+8atlu/6IWAwyIGl1Y0FsdWr1cYA4XzUyUJYGLelNUfh1fWp9Vq2A1fl
zmW9hrLxIVIx7NX4CyqUPnA80DAEFa3OUnrv080aysY9FONKrxIvrUBBq2hA+TclAG0ottzSQN1Y
z2tAGx1C4fyW4Xm4GZIjF/EJNSdU2Hu4pasu+nB9CWxMxx/ANqYKX/kFZt+I9KCDxfzgZfjIasBL
rrewETFrUNs4+dA6Iap58SmqH1XqjXvAkKvLXkBygKGCYA8+0XiXX31E1zC3ue4n4kcOMxP8TxhE
ggCVW9JHyfF6f7bmZZXhR4Yn+NWReOFgOeKWimfZNkopnFYbKN0HPoFX4PWWtkZuvQFMfboYhMpL
vQxoBVBzPn0weG3LxjCogxfiU4/exVeha5pzIutUczCry6yCQB4WM57vGiLO13uytcpWQa9bMZEB
6splJhjyWS1Bh0nk9F319BaJaCMlWMPfprqJSBuJ9kHE9ckaOSEdjG+9aG/8/rWlQTsl8cyBkC0z
R+RbKhR0ZGx4VuHN037r51/WwG/nZMUZyLOSOdxOQ/IvkAw2h67OLXDvxppdA+AEuMUlGJrNg+jL
b4WLD7K0BwGFlEbYh+tTvNWBy9D91gHTcw61yFhhisuCfB9n68HUbojFnU9ba/ybnvq4mJOgeYhs
9I2EEupPdfnx+o/fGp9VTFfTlIZEkOaB+uOeRvZB1NVr0iUPkiY3xufv7DrIwK6iWeA8l6je1c8i
dDtX4dm6qtRzwWoB8UkArfvBy8qxf6mH+Tvws7dM6beW7uqMpzBxCvjALoG9yOGDL9w7qVR8Tmn4
z/XB25r5VXAntQIEptbNw9y4y30Fqk+qkZ/u+fgfWv1ihiRo16T4+Ui4IZoI/+yHBX247+urTB8A
zdh69f8Gp1iq5znEi2bnezd++9+HHlf2/4YEryBKMtkEvx18UvgDh80IEFlP83LS7sYZ8ffB/0Or
XycW948ZyUhmNIkg9o4bAsEqum98Lj37LahFQ8rawNO0zKLhguIT0Mq6zdbbGp9Ln377etKackp8
ii2DXxQ4AehZcllZkyunb6k3/j2ySbqKbJ9A6r0jgKhkmjZn+Is/VTX7UANcWTe3sEJbc7CKbJ8X
gxNeiX60YpkzZIQ4O+0t4PjWKK0C2Ige+tTY79ADZVwGpr0CBQQPJAMFj+X6PG+1sQrhtiHVAsIW
2ogiIR/Ac/uV1FOxG1MWHa43sTFIa2ibhvpM1XCNJsQSsydwYaMTyM23wKwb87zGtIHCYCHpmnrH
sIO+GKV5EhefpGAnBRDd9R5sDNIa1mZq2fSJa9AD0wKfUHXc7gvTsV2dzLcMxbfauHTvt5AITRqw
QYUdJoIX8c+2DAN9nFrD3G5opdP3zfca3UYNTLPjqERXigj7nknHL7BBtG8YULs3NqatnqyCuyFQ
9feayj+Qkj1AGjjvdbcj5S2w1l/nGwZEqxU71tFU9wsMiCSpXiMlDv/DL48LpKkvQObrM/73Rtga
jD3jYFNhO4d7PQLMCNI7Uqe3taxeS5Cmb7Tx17gI2RqFDV3/KXAox+/bidm3VajlM3RZIKFxvQtb
n1+dQRLg+iGJ8XnaFOaHKEAHYb1LP13/+tYAXf7+23JtiUdtLPxwH40iyDgJ3Z72yqvzCG+EeZkI
/PO+li7L7LeWhnSxS8v79j0qFi+gYj0WDPCgtpPPfki+X2/jr/ctTMVqyUIXvLjQyNr3iUCW3KpH
Ys17eASfCbJCcqkDXm9na9SC//Yl4fBNblpdvr88tPgGfGjM95EM5q3oh3ue0tAX+t82fJxH6Qj1
JWhnB+IRaq1+5nHcT6/34K/Bja+vzqSBD7yhALGdL3izDwt8KEG2a9oXmJI2NwptWwt3FeCtnHqQ
WZPhLHrk/LNHed5EN6GXG1O9Po1cD6pOPXRQKp2rFAvX/+4AXBxH2+z8KNzfZsNtjNT6XBoGfyCy
IsM5hZgoBDXB2kSazE/BaOjh+mRsjNT6XAqDAR5NcTOdyxQW2dYmJLdpfUsOb+vrqxAvfO1M7Rw6
wKYogxqJytKEfr7+0zciYX0OyTBFBXopKbx9Zigilw+utu9S15/K5t7fvwpq2vasD0G0PgO5/zCn
XZE1t+GpW4OziuSBL1OhSGHPCtLDeTuKPp/5zTNua+2sYrhwCS68RJtzSUdwJjrb5XHYL4dgvumJ
vNWBVSBXcUQm343mHHrPY/FPLO7bftZY6qELwefucM3kKfnXj6JuX09xt7++ajZ+9Bo3PdWxmEpR
YFxItE+74aUObxX3tj69vhBG4QxdWh+fxiPriAcdXt65Z8ark9jAG1EXYurPUKl7Cqz7VMG9K6PJ
LQm5rZ++ClRsl0nJxqQ/p8AINC8k1XQ8B51Tt0rFG8G6xkhr3QXtNHT9OVLR2evMFwdqGt48vgCi
/fH6zG6s+DU2mg8j8Qvh63PF3Bs34InNa6LTUN7MSrcGaRWwpm/qpkVd+DxBJhhibqhVGCLuO7Li
Vbz6EAZu3Sz7s1GpzRrjvqFOe0tlYGv0V5GqijqVde/wcWgaHz0/lQ8zNeNjn0aAyoR1fyO4tqZg
de4mXmThFJDA20HpxuYL66AS6Drq/wwrTc3u+kRvnL9ruHQZQEdPhnI8S0+8mUgAD1T6udX6NHH6
FNBbN/OtZlbhzGH5XREVhGfbs12k5dfG9Y8Kb7lwEuU7FsSH693ZGLQ1erqBrasxrp7OULPZ8cFm
upW7kt1Sttn6/Cq0DQMbaUCd7Yy8scmQpNI8xJs9nlCa6kYPNpbX2nGFQZxuNIXSZxXrp4vf6iW1
jiN7wBr7eN8gXWLytxQ+amCSFNblBP3+t5Gvsvpyyx1ulbg3IjtaRbZLGDjXkZnO/+Mua8ahxB3f
BUwLWbSKbDYGHek6bBuEeJCZpya0H01Qmxsbx9b8rmIbbqTDxaNOnzWXn7hsfiZDdyyJvaUjvjU2
q5huW7yED6agZ0EKkJqasASU4ObXL8H0B+4RVez0v/PaNcpWok+CMx+bDw0eii04lwGr9kIlDx6q
2mPQnq8vocsn/9bUKp7ZPM+QZqD0XPv/DyED6kxe9+E3EwH6mI7viqr7JBHf9zW3OrIdRAKUtmFw
xr3gPDd2Hwf6OR7MG6hP5P/rGRkPplLH681tTNMaZw2wYDostlDIEBT6V8aVfLcYpm7VAjaWGbv8
/bcAHPBaCCQ0VedBxL+cTH/BO7jLqkTcOqO2GlhFOHxeAt31BPvUAupLAWmRoexyHCZ1dn2ENvZz
tgrygbBSKb/W54EMX3wSPtZLe8T1imedMo8xhArva2cV7x5wZYHVGCkJ5DMcW/Ytyrlxwx4Zi/8/
mtma8FXc884rYkq1Ojc9dvNh9FVez8utHXFrNlZRXxUW18DOScQlquuTKbpsEtD9Wkhf3rdi18hq
OOgG4eScOtei/2G7YdiVVt4S+944ktZ46jligZWiG88w0Xug2MtT596jHvel6e563wjZGkZdNPNA
HJPy7KWLeOSk7Z/8Fr6X11fRxvSuLVKKhhUD4A1QKx/ZP8wMlYCoqJxvSRNvBMMaLV2AkA7A/Nid
pU0fLgnzqMUhajBOCSybg+mWtdPWPKyiOoIf81xDV/nsA3I+ZU21kG9iQQUWL7118sHAs/PDfQO2
Cm9DcGkMS7mc7dyzjMxNkvdzeWcWtUZPz0BuFXPTyXPkBS6vosWHGUkbZn1VyR/XO7ARcuEqoAHG
Nizt6u5MoO2a6wkcmQKFV8Cc+S1QyNZsrKKaLa3tA9Z3594trxFqulXMdnHKDpeb0l29WKOnyxnZ
GQ7a9uyQD9ZSPwKG9DzG7M5zaA2druPFQUK4aM/B0lZ53MGwDTZxag83jbvYzyES+f8eddx6ClY2
GCXFvbeDNoDic/lchRfV/rb5dH2cNqbiD4HOMfINTVR39ikk06aUKyB0ebEXIGnu6EirOwvGazA1
cNqw62jj5lz48lOQjA+Xt4hLHtIP8tbRurFZBaso15SrqIvwRhqJwWUkSNpdOMKg976hWkV22LRu
AaCtOmPDfa05Cnxs+XyptKqa5teb2Ii9tUBnpJbUmD6szkRVwWeU76s8TWfvZ5rAueu+JlbhXSYe
TLBjWp5ZHDw5MokcWXXmJfiP6w1sTcIquB1sOp2US3me/OCxS+33WtwSt0zC/9XH/pI9r1HTrOwj
AMk8u5/EvFT1zgvIzN7rtI/JuHMsiWu2CzrAtNu8Y0Ha04zLi8cX3hBaFdMMlQG/rzOtZcjLLIXY
w6BzDjhsOe8nXUg+Z9LUojjC6dHFZCfHiMLgjDU95qI1c0R+zDPOkl9+wGqPv3bcKQ+GvMpM0ZdI
mVZ/m2Xl8Co5q6UpflIBAZ5HPbiJu6wMUNB69IMpqfAIbpniKq9cbyY/Y2wm+0FS8eh0xFr8UO2b
6iP1xk73WeAFDMQMMYbTRU56hMFLmMUkTgskRTDcQJGpxjurfTtU3OuCDKKKXfJcJNE8fApGAp9E
QXqIkHt+9atuF+mmXMRJE8SA6CuPHGu/KDz/1EZBz19r/KR+AcBRduJn7xpK1S5hiV36N92io8DL
SWoaT+yTZlDVkpER6Oi3uJ0VU5+1eMJmNIdb2xjWmWgZw++IW9F9mVoNh7hj5C1V/MUtobPsXTME
XQRSWTQHDdlFRUJmmxE+N+R7MAxV/0ZNTeepXNDwwmqlE1niT50NRGjzehE2fm9SiI9+85mMdbdv
ghZQ4Lxseon3PFvxtDW7kCmh24yko70Q5xxk+Iss7ckC9JWjroyOpRANCt51WWsRHbVIqaAZ6xYW
/ZAcHIY2u1QjW439MKyb5TGAOFCPMzcKy+CpHBbvJU2mtM4oIP1F1kOGJj1riLqwhxR6u+G/o0nK
+mdqkrlvDqoOpBHwmGGWw1Qb2gzLzxpK4dVHKKFVxfBkkwB2xRkMzErQIMfIOqMfhQ3CcDjMXgM3
jWwWZTLDq3RKf8b9YOd5T93gXH2QbC5pn6VhgEv4HNrF8qzGavK/daLxUpk3YcL4r9gPK8f3nKUi
euMR2KY1Tz6D4dR3z+MDqQ/eqILim+qWMobxMzFz+b5Y8FM+KgpR/tcFdET5YqIQoruH3vbg6qUR
62yV02QJJTS4vHbu9xbVN/IKdGlZiX0H/GTUAjsrez3sYiMK+z6G3WtZZkQxO/+YS2376hkb0Zg+
zyyOimnXgwE8kEzaOEaVk8MEHR7Dsay8ctkH0J2YludUVl3zYxQRWC55l8hkeVYqSdg3xTRfHlt/
Mal3qJULwi8p8USSHNzoRcu/bu6i8RT6eoinHRxXy/EDeOxB8tUbbWnDJxX5URmDLtp34WFMZlW8
0LCI1WuAZUVOC3Ty7JvIKM8etWPl8AQrP8+OB8+fg+55cbCP+agdnb1PRRGAZJH1qNdlDPgyvHDV
DgL4j4qzuK13CWEm/CTnZDRfYpikFZBHoKYr3sNSPuh/TF7MRZrB9DmQD7JIKa6O8GePhixkPXEh
UGWq1G/7NEkrUCuaQCEGIBdY6jlLGzq0+3aca/GrBs+n7TKpZTe87+g4kqzxCGAHsCMa1fepHMz8
5LEI/9qF3MzTYysECb5CsS+tzqgGGm/XlFBV5Qd4lS3RW0tcFX5MydJOjzX2Qbh/Agvv+9+tEFPV
YY07azqEPwBeKDhNYOGCfl0MEwpcHiH6PXhgi6jzOSAOmaaQdgiyKYRCbJcv8FWPjqGETqz7yWve
tGTPy4knfsbdNOonVs1a8Wzqre/9ZE0B+6ZeBEX0abApjAZ6V/gVfq6o3sc9pOYPS6kW+daZkDz2
A9NpCOhiOPAWkl6QzPw4NcLRtyOkeKTILAh+3k8Q3cmgd3XYpDZCxUkH1TfSCOm9FnPKoUHQDBO1
Oq+aegq8ne9hDb31IsBSPZj30jr9N2jrJnjHy9g3PIOjqJOPkKTX8h/aDI38HA/4ef/Gkafnb3TA
6UT3MGoTyz6GO2iynxn24zlXEIQbPtugroaDJqwLp7wwxgznSYANCLeq0hsinRG4s8u32G60eINK
XwkvlsQEbQlG4txN//JqqHBHD1swgI627yVUpzGxxoPv5FC3w/cosXZ+BR0XmzsMCyCDgKUy86ba
ka4k6rE3aZEWWblYFf3qiM+1y1lZGvcK+4GwOYJ+R9M3euFe+zmoJlK+GUynDQwFmymxeQULouG9
Byjt8hTIti2/QholHb6QymPpA1scdySzSxGZEIrkSxu9pcpPSJNNthCieEKSUlWvCySb/XAngqpH
RIQRQDXgreC+1WZphcNJZraWsHzPUK+5cKXjALQZeeQ4nbV6wA0QjOOPRQ1JKfEC14qA18+mbGUy
PUGQ1XM2p0p1gDbkKWeVeRw8ndLuAFyzMjqbKjv2X9O597032C3Rl9xvtPR+tm1HQT6LZcdEVgR1
3x4X6NMqALjgjUt+IX4DFWU19SzNFuQtX0nZxvIRw58ylfOe6ig5zGOSLp9EDMzRnOGcD3HulKys
4M5VdCF2zpCwcKfhal8fk0Ul1a4bwDaOH+FRi5pbXseDX/lZnwIc+FjHYex9HgHDurzTNSx8N8/I
XQ9TP0aBPNbEd/G7i38bPtz7SGSXDIzAZTpOTAzsgL2+nL+lrSyDPI0qV9nHpuYVLpohPKoYZN3Y
RUU1rR1NzgW00p3OBkgZTZBD6UvAT7IWMuqI9hnoODy5Gx2mSmcm8IANehxxv2wksqFJDc8TgKRs
yRRPnAsOmMx5fFuWKJX8KCMoxSRZAEPhEFMBmucuFgwg7X0Rw37pyOKiUz+miepQ7fvOX1qQTD2I
3B945S9fk4La7xQdJWVWzmSyetcGMRhkB43/XUd5F/tleAZCncj2WHqujo5FRXT7XKiGl68cu4D0
8bg5zXOdjWMl1XNdFXzqc7h9crVbkgAbejKP3OIVzvNquet8OcsvoQomoOzTsfcffFZGjwTPmWma
dTAescg9R9W5JrNIHdslL6YCqgT5VFsb85OtQTksAT3SI3kDNTIaHXGssHSHpHMqgh1QymPxltRy
Cl9FikRV7NJJifBnWhd99Y7D0aScszJMnFn22o8/u4lW0ftu0OXyNVgoUos8VXU8hbuBF3VZwWBn
nBeYgQ9RJ2FrRsLuewzDVhdnMvR0MmYxtzNu/tYpMrzAMtw82moaEKZt4DPr5Q31sLUAkWBwkO4L
zmraAQsR+/wf26dMf2hLUYcPrllAXz/ROibJfOiGBlrOh6GOa+8Ht2k7w8kxFHPhsjTVdfHiIXno
/jGzospkWlSBtDvKIGRJ87TyZIInz8gDq9iMAbEZRtpFQA7TsWUvHTKy4VdsO2TEWWwhH+w/LJa1
5b/tUnamQxYLI4QpI3WbLNNzE0882KskUCbcAVEjJ3dkIWc+uJGFSbCZDxG8ddlpchXt3gAnZLwz
7cqq+TzXExEm65aKRNFumsXYJacIG+6kn+FOV5bvPN0sT/DTTZTKyh7zebbjkrTPfKhBj9iBtKQC
caLwQQ3ao19CCUE9wnVaqR99SHEd3NUuJVC3TJMuHvvHHv8QNu87zIx8aGoahAtSgmigdg/0Rqmi
Y1N146j2SGeMsrgVjKwXR4YDpbHnZI56mu7TYAwFcCRzOHSPeOJV5ZJ3nMCD7gD02HcPQkE54Igd
WM9Ir5l9l3RDHQ4ZHWCC10ByG2o/444EFS4yqHoM4VzlyyURqnb1UvgGPpNJymD6tojEcX4QY4Xs
IBs6txQNMiALS+cMWVJf/lpYrwwW4djO6WeKFLD9RC8qfHBjFiJwdl/aymqRDa4JYVSHvQViQKek
h0OKPgloZytyGJkJYgU6iDdo+w4KXDDkRQ2x6YzM0B9bhVkXsGCqM+YxkzzBQ4fYErNSh/PbuHOG
fV6IUphOP9bun7LmtJlxfUsVO8yo5kVIAgVC9acZXFx9L6ORl0kW1VUfIJiJU4nOofFTJT8V7XHe
J+WCFG6XgFzHPhHu6uZtPZameVWlz4Mvo1KiPQszFtQ/pMIluJhVS88SAcA1HhejrIFouof0InFA
KWUj+T+Ozqs5UmUJwr+ICKCxr8AYeWkl7ersC7Fag2tcG9yvv5/u8zmxmmHorqrMrEyY67gwZdNJ
zLAHpdeqGMolgXkMl9H0mdmcRT/KiDQrrFnkGPWEcroB0Q/TtgTLWPgblW84BXgjM0ztDZXILyTm
VcmFMPIYt39ZuvGR5nawe/SxcDMc/8nZTPbHgvH0XhV66wf3va27lHVRsXHWGxxu1oqavi+77e6q
WB7BP+HaoBmzg9M/zvnWe3NUn5YYAxaCmI1fTsGzELxFK97tfb132Rj52uVhbmPaTXnUVOP2J4jI
9auvR0wN7LMxDV2XxGAZDiV0aN2GrUetYu3h92xKkpA8U1YOinXu5CKQOJVkfetXZZgdQ0dKT5Ha
ON0GMr2DPaxOtG/N8Xs9mpV7PGIUGe/wq2xK9dtPVd14kIrDsLtEWjQbc9fedE0wZAbsYE4fa8gt
fTsFvGkszNmo8d5cb++1y1eNv5K2uOqa/o+D15Af5aVadhnmCiegNqEvGFXy1lI62imfal6SLxRi
1cllIP6v+dXWYxP+565q9J8PTzIdCLTmdsvidJHmcQgG5T9axd6IwZVNxe1DXe+7S1IoC8NDxmAU
Tnck+hEMhRtQAx5MHyVE+3uONW9iFkFD7E/tbCWNnWVBi6RBEYzJHVthysoLFojB8aNbkqpiip/m
dsCdY22N/uEHOEraLFirhCFMzpHEmGx0vdb5mfROZH+W6eyM/iMKwc55dALREPOAYYU7D01G3Kmo
wmxx13fbWC9+Zb2qXReiNI/peOHtXLnfW2whgilL2gQs4W7yh9QNzkPU946TrWqN/pZORwzcwWRj
9lyx7ImJhA8SJBi3VkcPaS72Y9vk2d28vVtp3/opsUVfy8TcydjIWZ8GO1vCXUvlN2uY72M9Ju19
3y8JPmXLXJpqPBEp6K9RIUJS15d8BYIRhC+FLocp8zhk3p/IceLW5NMez84lapdxf+/cw9Li0Diy
GrPvVfPaJ2EvaKiQ7dMxr+uaij9Vxd7XR8PL0vwtyXrdNxr3WaunVnPdvKcr0so3rPvLpctrfXjx
Xe8HRjPION4YfXPnY3DZN9V1LRnpPVsxUVVinPcfycY5eIjM4HKsNt4s9Q2DVAIy822aI3NvKmeq
LrFT9qLPdGvL5hpWEJxP8pidbS9qN+Hw5mJEOO9lDCB992gCbH50XmITvt8PnvF9DMiBAS5CjaVq
8V1u/eg1qOujfEK6OaV1scmGGINMuj7/TnZ4kZnmH2OFy+2RezvPU1wSpaKJ0ulu2FRV47iM31Zm
i1LdGrMtYLWyjJUkEnc7xtsj0useImslB0ZnkdeV9Kgxao6InuvQiT77Hm587JFO7j4TBiH82P0Y
Q1y1DwyaB1HW2ZAGdRnkfcloKkD/6e5eddwP0uTEqYz9p+dOKWs6rcdDUtnmBPj55F93jLIZ+Zu8
/XwooLkxD74QoyCrUj373zmDqguyqDQOtsNzPO5zlCt6V9iMDQvnp5F+ocHnBGFiXDFnNQ56/plW
s/u9c48ft+Mwd+1THQUeK/6LZP+aH84G9IalSudzYv3Qe06+muz95CZ2qD+aqCvH5MlNyz0yp8mZ
ms25KK9Pm/0WZ+K69U9GhSbsz35TE7p0CaywOwASw2c/4gdaLtFw03u41eT87/U7rTTFKSezu56T
07qNrfAuMWNH2F4P1lBRAPWJxaq22DbrMefWlTcZPF7Fas3bwCl3h+/utCUppSoEQp1v2gmErro6
rKRt6tUwGD6bjSWNp4hzU4+5wHmrDUgedpf616gADKNvQTqSJpg3cZOQFfWVGQybUpMqqBcEkqdV
7J1k72JEYIuEpY32DGtWo/tsGOcJXi1otfMfhg/+OYn06+q7W5m3opPiD6vtq9VZo2r6xyyeWGka
bpZaMSFzy5tRPmNvFDW/5mGR023ES1TOeUnYBwcNP+nZKL7XAMx4Hj0WK/9bFT0Nf571bFDKxK88
53VdqnqJoL2NllOGvKIVZ2rfUE5X6zJQlm8sR27jG8uQpvsNy4iFF4D7bMy/znQ+H0Tiavs2y9DV
d3FI5UtP8FZoFE/92Pnbo0/l5XSlqTGBzVxqmtxPpXA3UZ1HRrn2yNPRetUvuTphwuMYj6hRN3xg
btF8Davdv20DIgtOYdAO/uu6pyhC8k2H4F2i9GsOHwt48aeLKXBqM/bMhuCdtnbFjGYUWqhzArIX
wZ/Nx3iZOucQYG+YXoY7QdxexejkG3qXnqlifjKyQXqUTV4cVGegBgi3nB8nkB9h5G7pN5fBufnt
91yc32bH9LvJYiaC+iFwdhF9n4Yyrf7MHSsMaGOkXReM4IBH0hcAF2f5wcs67K900CJ52Bx9jPeb
bbdf3UIhL7O5XY70tFvgPYx0vDZ1Hyo6FPdaiXhffskupP747FiXRdp26VSwwz+3c1HudYA1PvPJ
UuUbMIp8hhVrku1HFTLh4LMlp618HLfdJzw56GOXsS0ZZMVy2Rjt6p9VTQRwnDZN9Ms9FF5NPpeI
3fPU5b5ab0s/bhtYwqU1yS2V33vtB1PFBWnJWPXOih44O2r2104Cf1fnzK6GG+fOwDB5T870Nt/y
ztqzOLyGx1J9QeF1sEdfiCgZ4ncVIwfm1QD5OvN8b9xzvnAPQj4suj2lqXN8lOXQ/cTvgR+qs3Pg
3HWzSCMKve9oN5OTSLpMpkqDhkWLJNFTxU8rs+OdCDCIYJ2LWSIo7XBb9UEcZH6ozM9o3ZL38uj9
H8zm0e/QPfa9SN1luSrJYoBvhUOpGr3hEsmpJEmXq95ccAuPXZ5oXX8Hx99f+z6c97yclf+TREUM
iUJr73FzSDTc8xZ0mSo3oXI4JXv2aETOteinx6OcOnFa23D92x5hkL5Kmu3omyjpAm8Ie/RaIPFR
L6ehmlpdTGE5/TK4iN+kYhf0vmWHR+JaHWmYUcSHTzCd0PxGsf9FfZKdupyBD6ep6DgsQBDpOo+X
4XBSdTn22jtuE+PUoqj2UQRX33i8b6kta/eWY2dpZ0PR+kVp5uFDhrtbXcajw8BjiMYga1WK4Y6/
V/tvtbn7rQgIYM+ORYqZoBI7P6Ueptpfiy7h97HR0efgGDapgLGDNq+oIfHJdkHzEUo3GcFXKtbt
jTcn/ePs2tQphCY3utu1XvItCDvxkKopfHXnaj8yV3ZyuNKjiIdSVf5n6yVcefXS4/mgOcBZEyc+
SFfoHGF87Vc5DFcFZDSfOIiRV6T7ET5aWK7oMVxYgczDXoYbtIwaXqdhb8l6NX47ZAJp6q3TmhbU
WtL60XZs47vden5OgNaeNKVma8MbcO2yzSVOosQp4mk5s/ZrK+cU+5X9FxyjVU8rprVTXis8d5hD
9qBQxKzKIsHO8Yc3xeYojt6D8zMMM11uYxIA7iMv3cTFCBrvSxp2egOXiQ+nCHCD24KMgbhGPOge
G0zFstfhHXClhSFKXO+V9pZ6NvG86DDr5vCvwRfacRoY4R91GDpuMSPQg7nBwshmm7u0x3VzgP7y
0l/57dEFIMkF2Ne/OrODqVTN4sszBGOobxbr7//A49L2dmldpa+qmpmkhrhtt4fK+XpUoBaqw590
CK7Bpsouj+MlfhJB2H7rtqq3Z79veWtjspEibryItLCFzjTI5BosrG4Mu7MVXAL8P+nYyfGvjvf6
LQkiPReVvypxniN8wvNUNE14btdw2/PZSavgNsGe4D7QvCjXmg5nftGBCh8lmXbReT3i9KW3qoYd
iXra+7Sx/3kt8vY8nNfmbvpKprvIlcp/e2w2+iriIXnGhoqd5oHr2yEvDzxvM9mZ2HtMhv0AbTVM
B1Rotk++r+lYu0wP4xqCucl5BruYjvYl6NngztTY+o81lNnNvoldFXPa1V88l+P9BMtV9TWKEu2d
gm7eGh4eVS7DDkG8eUsp3qqpHpf7tTbBRk6Mp+aLB+f6htx5eEqiOoyeK7FytMlGNe3JMAXyx2dM
Sy6TtLIYqiM6nkop+d70TPrNXzdZZ2pKSu+H7VPvb41B1OfWRJhGAGXUfvtkkkaVJxCPxs0b+nwv
D1hiC/Jh9tV653WDaW5BMtfyP6twRcuOicb/TQei+yftEk/FEB+hxYlFBZQmE4UTrmaLrhFItb7k
yK+HG7yFQQ17is27a76vTrxSNCeUcd1tO8U7pH5QT16OLs/UhTFVLTM/huos+Jbu/neKyvm4oxXx
52cy7TAybJV2wnwFwMbyzlb9r3Ljcr4AliiP5BUY8Wzq1L7fR5uITd5Ts2NcYCfgorSay/J1p9vb
r6kANcuUqCE9+iUIH3vBfc4A/nXxUx3D/ir7YLPECnf7VJRfl9dJs6L/czqS7r+GLk/96SY8aK4Y
DrtPxzbzsfxxK4/smBPx5Jmls5mPjuE+COgxfc2C45kWtP3Yxto+jcG2fLAyOjBDp85Ia05adXCJ
Erf+2+sutrlVi2kzXKJQKFQIlXOF++Gt1+wOQS+a6YKwH6FvgxAa62wI3PpjPD9gOT70o2O4zMoL
NxrBcvFuTV/JPxIB04tHVxRk7px63lknELt3Piqkm4ppfPg9zlDrzNWhf8cqmv62a2DMczQeaYQ3
X5O6n4FdfPURkG0gz4juEpqUWYoHLO5MfR4oQE5B7OwsTxCslEHXdFRumjYUOvAH2++I5FtdjFz5
zElGOf2fbliT/k/fN0Kfun7Yc69Mw5dO970ggrwfh2+r16no0q1r1D6UMwz5xYGqqK+bVWV0nSMm
19w/3D3OJUuAT66ruvnq1+gNSC3hyT3sLRGy117YI7hRpeafVHHqtwVGOb57L5yljXlbKsQC2say
L2zld8d92dG24GTrdA0htyFg/4V+JGryyg/JoXHIkX1OurX77TG/Jbf7VmqRNyPKFbr+vd4eMLMB
REXkEHFVljhuPGnacPm29EnDdkGc1m1PdvJ+2FTlgR/Gx8Wimps/fS9Opws4snf8HLeWl0fv6bRn
k0r0fUMdws9NqfInAe3TkwvSoO6Sw1IuFpws55MnGLSYJ+eUzZu2gaUzuVfV5Q5JM8xDx72clMP4
zzT+aNKLXaVVH0lSd3r62G2ANeHTFrJCsN4b6bpTi/I6ZRgSf1WdlLQ2MAMYV0niy/b1tMZjH2MB
xD61sBIpodNsT+soB++xCT02JO2MVOiPtKkXPzBodzT0SQKwHe0OAXRJxxAzZaHbO/UT8hEnZREG
9Cxvu4FBPaGrjgs6GukXZvuSvDP1Vt8nv1RbscoU/C5Ky4CSXnk1QLDvieEuEjWKArfunKDw50Sr
a3qo9BmvgiO+lMuhH33e+foUbtMOclm5pAxbuBEARtsONoPub3ZgFsbUnBhc8uI9GXfj84De3WSJ
SMfvjPvbU3x48x9qQfDhpjg3v/RTxHwujZlQ5w67mJ4WbAUtqhYvNLwvODVmY9vVzkn1JqajJ+P6
e0cniw8EiRgROWdD4pA1KmTA0a78qqiIhrsdvzrqu/qAu8plHE6vdFxleep9Ffcf1iSGUpqU0Svq
F/9Zj44UJznGsU8ixdSkc332IPaov7od7lvo4o3brNbukx38rn/VRzPeIJWQ/VOvY9XcpnMJ8rGG
fblekXF6Q67ZN1hEjmrBLicvUb7OsCdGOUNv4x8FYhFORd8DiRe0qJLWKo5Ee2qjqJIPpkkQiiyL
SymcqgZ7WF0Jf8y+EKXuZmItHyKan6w9BQZP30IFuGGdqqH1hmsk0KfcHW2rXsEvk397K9P7bnEl
OStb47rPbRdHP6K5m7rvCQTV3xafqIdlqr0BkKLy3QfHw2pTZxNfBACg9PXbAduQoGvaxXE/9Ipr
NS63SV96TBosCEOzJh9yUsHxc4hLYiNzXvNqiPPV19Vx8pWpnnoybpvxtDZOPzxhYd5WRRpPTnzj
u8bKv0ySS/q0u8LQVKyGOw7+OCBhCnxAfjdxjNRjQLGDofPehH5GLnH6fXD7dHqA+d1+1spZjrN2
omp7n3Zv7T67tJcu4PQcO8jCcKdLPJ27vZ98//IAwHYt8T3vV7S2wxPd32ouIFZE8vnRxhpx0R/l
vMDgpkFzPG1wvhHOSNZCbm5rvYrriqXXeMNIQ87FEcR1c9admH18GMQqLhvhP+xTw8bUl1kmNH/+
qiORTWPStAAMsOynYHVVVUig7HdbeVV8AwkrqgKztuUjmpf4NzeST4OrEsectOLD5a4zmRu0Bj0p
TOFw0syr5YkpZEpvnI3EzkuNGEaP+WKTFg0csg85P+optkeBgbyy98mMkVCTKbqw5n6w1dyeJuVU
6hSS9GaeV2Dr6lfP4Og8OWXzhRqOwFCv8zZvd46/To8NoqxfLHu5ST6uK3rrRQfGAEsfi7jdRXmY
GyntET9QrfivkY15kQ46wodg2/unboqP8mT7Ur24QZfe+lvSJ4VoXU/kwVC2+3OgyvH94Kk0+TpV
dTEJDX7s0Od9Cprmq3cg5v/V8FaO142JWp6wM1e/+mQN3hCGqHtktem/1KvMGway0cuEdua1l/3g
IPVS7kfU0vuC3HbHH6Y72AWmuvp5lVP0HDCK/ytlO1Rg4P30fW+aNPnbMnWLyzyEsZdDKzKIAzdX
f9ZhB4a0E/4k06Di9QtEHx4P+Oc/qGxp2kgqWYuxc5kwFvQ6NwktxbmaUTJcp00dEBabjkZXnFd/
G+cn8qv1IoCB0zi+Jg1WFR4k7ZZD7MwjF8sBceXSeTFx7bI746Skv5sk2H9UKeftS89bFUYuUART
a/SF8K62w359XtciDbbuJdnn8oUr1blborL9LVlRugnMBspq1sot0QfD6u3w/TeTS1dWSFe34taM
Wi23lY1te92ODi1JQ76Oncb1HcA6OBlPjAE4s7XuD9twYdYsUv82S6C8MyEGTC3dIWiuaRPD4+oG
YnBzDxAxLQJ3QqJRIaeHB1kqugB4luA749YXGByQcHgqU1FFOW9cgvql3qaTwC0RKhhM5DFsGrWc
Kpo//JhiOYZnJQbb3vaLae5rjUPouXIkAaEgsCD8tTr24pj8aj91UdNVkPfREV7BrMbvaAgF6PZq
exerzG49Lp4d1P20fvWAYI7I8WTCuISbCLusiYzcjsZcReHJlHH9rNOlWnI+WO1mrosCOpjW6k9H
O+Vc6KzlfD9Gg78We7BJUSBPa17hstsnf0qG+hESmZxD1cyiPCOMwrl1iyc7Xm1HI1gdXgmwP9PL
JKmp31TMi+eX6f7Yr1+WjsDp8dWfXGTjVVuLFxkuyy2Wyd6brz1/PdXagUtAreIycWnV50IEdZcJ
beV92mO9llldVe0V9LNyb4I4Wvtckub3zs0Yw8MfLX0ooNQAeLy1v/iZQbNjF/NVd7M0GtMY89IN
zkD29xd+WYh53dYcmiD18r4Zwgfj+nHGPvx25ScF/SKI5aldgRAWp4qZJAACgqw/GuV8EaXxypDL
CInvgqBvh7y+WHQh1K3ZGbyiOsTavfmblH+GWNUvnTtjHDMAfOfzlvJ9xw4Ptq13VGFUu74zLAwq
L5sDStTp2u4f3bFObgxKN1VMym8vW9rHfxs3SeSV1F194giXjB94f+qi7IlXO6XS01PmUzHp/32M
SL0e5q1wZV/d6DLgYnUTbqHbrlxFcgtYGD5ov+9+O1E6axgplxsGtNMxWdk1x0Nfx4vOdh3VSwGM
yK8jsAm6T0IhLn267aewbmmT67WK6ixI9fTYVTH8WtzYH1YoBochdL5tZey+7WvU3Tb1kH4PPHAm
GuxgP8VlqdZ83ZX41nQdreI0IOhD7RUlj7bv/M++lLH/s2vL3anOfet16bWqxOK82AqFat53uJQz
tYO2nkO9IoCM+qYh4pWau1wAXxi5tJgIi4kglOeCK8yz9wjDkNOETaJ+eboDFWSqFfk8znB5jU0i
ebcMaQxDO8Tjz7UU4iaEHqypj6iUMn/kBGhEJaJY0Vnc9W04oajpw+Ye8H36bb9s7EtniP87WugW
kNep7s+7F0JjRYksE2KkAYouxEB0H/g8hkneuVP3rsAU6iwJIKIzTTJS8AoQHd5NYdzEeeBwTjI4
eb7E0EPRnRusMsyNWzE0MvnF4vjH5Ta13/ZwcKMiKJN2vYdg6tVlQVmZqQi/zQtCa9vclLvSy4N2
6kqgC/bYugzwGvorhgqaed7Mz6TT+4963ti64V33y3OQLt2/obFrlDmqsa9698f4XC8tdi+7dqoX
2cXzcmWo036Bs4EVV6vlqkFqpR2LCTDMojYn+xULtC09J6CSKAxJLs5iy01RAhZ/pjyjrpD7seKB
0KOV8mTbPyaL7l9tGcQfYsFGN6tosWWOIjxUZzutPFpSZtIhB2gS/5IFLBycIdp/p3tlfzTu1v72
ZeXPyKYGhoKpKpfbvmyX4TwZ7W1EicgvzVCDyPoRgYXIvTic42vFevVLsDqRpm/1AZcn6648Sc/e
LUk6/FBCx+mYid01y++ag7Gf49GJ4uuXNOIOc44lH0s+uINXKJpeWSH/jr9srdd27W6tKFP04rH/
Uo6xfzeNZGsJ7TinIICFXwcUqzb4+tCQza7Jg4WRo2k2H0UvClCm8ZaYzrSlbDpNfYHtiGnNt7oN
8P5FoRDNc7g+l+kxfBrTAd85qQ0WaJfA/BRo24LLRKYN85Dso9PixOEpOY5/R7h6sJxkKMY3X8iW
LNiddm4Yj5HxW7VSHKHv/EdU+9FP9MtTfFYQAq+Ls/k/eQeCp9Cd6+/aD8sFWYEGk6SjRTHELWx+
aM9VH75x96GQkP2FiSVIjEB2SExnV56W1EN9o1z2ZfJI1xKh9Np5P8e6VfZxKpkagW0Iq89T/1hP
ycSfBtyNxGd3TPvrEXO1cp3yS+6ht3w4SCovYOcbzKW/3xMlM921Yfg1HvTB+GvcTP23w+rhpzLg
jZkXQXRnezMqm8vZ8bAOhYE91whw3vGgt+rsu/60XxGpBv+xIdJh7Id8xdAiFvRwx34G6m6Gop9b
j3TQzoYez20PKXl9ZT79LUAIurt7qXLr98cLA5K60wDBd+H+deWzH1sscKbIvJKxqKQBC19mrGq6
3WvuUPKoJHf0LMcT29q0g1HKgsXiw3MO4YTzKbKxOl8tBsrzpKsTT7mZ8kEZxRs6jsE/V0xhVDDb
pKDTXjhdvcEX6uRb1iezNdjCj3Cro78rZh5v2t/sf2xdNI9fEo4168Uwn1cgsw0q0vd+SQ+FJ96x
6fMo4ykvvYOra+7Caz8hZtikKukrLC2fbHdxG7ap/s7FfAhsiuPyUgFK3EDgr/C8qKV2RJqN930V
CFWK0rEtpSreMZNIuGv/aiRjJtNmRqu1TC4Y+hB80QSotqY+C+ph/AwWN7IPsSnlI5ssJfe8E6m/
uIY0wycyFK2yA/V+m5f8tYe91OXJka1ztl3iFXMSYTyP6Da9sHsBytCMOnhLmx5Qs2SfQGUaUcxJ
ef0IN0PbUOZlx7++7TM7GtPe0TVMYrL3C06MQxYetVpyr8fIOu+odtDscWPeAHjbX5GHTB5aC2ze
pO5wa6cZKIH777FLsN11hoOr31Q7gGALZ3SapDTvjd+Nd3UzlM8pkog3B9EbL5479WeLdvHJGSQU
jWPa6zr5GguLKPqc0y+4uow2VEjDst03wue62+vOXJOEbQYcwrcYNQ3bMFeO7CruKqu8v+7ArJEp
7p3hVAsfQNKgOyd5VIGTelFHmNi+Jjc0r7o/RRw7nXVOuPwJnAMNRDTjC584yv63zpXn57ulgnqM
19SfRZ7cMQlwRjbbNSR+zgEXrDovx47BPy304L/D2Dh/UwqWICuu7ZJ8AOZbc1aWYOrcuaNbW7oZ
RQt7Vfq9lUETnpzVl01mI6f6C5VS/Qsa6X6rSwbuR6YSjlQyL9wKdcRAih3n+kk99S6LmIMP6nvQ
3sx8s3ekgO3HXO7dC6bwk3PRcos+ZcIcS8KvC6SZ9snvrWeN5ryFtv006y5PFqLrwRvdpj43zgbO
vR1+FBRVuImbZuXeyVKupfzY1/GqrO8+Yc9tVR7323zVSNMkG7Jj5RYyoYe+0dhe3o6bTO5cNCzv
dcg6nJ37RrFhudU1XLd0PxaNxGMSq3/Sa2/vhLuP7+hm5H91Fy7PUk/AjexZXdFrfGVIwc8g2LQj
S1odFjPKmvS+9ERSXkaY6xlFd+8im0pcnmmNOLRn3OnKIUcmrH3Ou4G2CQbGZXyVA6+ouzotNruC
G5TLyLu3co2axLYPUHvOZ6NW/SUvN/4DF3tSzKGYb3TvHF6+bqb7N/p19cf0iTz5Ee048xiI8Uql
AGKI9TVFvXgGqHVugaXQusCPOz4uCsP8nzoqcMG+coP0dKSpRoy8lyDfIwH2yY3PChSXF0jnG222
0YhCUsQVR9kmyW3V0S1Bn1lbVJE5/mwVAg949THISTiOfixexDTMg1sfpFvHT245IIKDDAFmEXQP
XRbaeGwvzozO8M7EUKRI5mELfYeQUxaZjMGRQYTRy9z3s2C7g50c14g1uMpg1j1dQ6OG7WxGzixb
meEa3s7LeLwcQvgvAhzkjCd1WJ/2AT16ttOmfe1SjC3oqRDuPQNGpT7m2QhShEhx9X5oGsqSTxjD
vjhkr7bnNPXNGz3rdp/sTOSs74FaCcYreW5i4YCUDDzf4FjW9xBEGuEN614ml6XjfQZ7SjhmHTn/
zf9fdRFxw4tpXaYOuBdPVu/UqfR70+xs2UCOjU5c52HXfgmPuHeFeUBPBfaIht02bFfpJDnFumqS
N2TLtX4+VmjzDSOlDSVMM68T3V/cNZPK537mZ4uXdXn267J/rYEdX+LeHYu+T8dvcnb9nK2Larwy
9y+Y8ifhp9tNi3cXxoGp3zcWLd6Bx+Po1B8zM7V10tC/wXLcY+cP0Gzc6AGqsvZug8aY6IZreWGr
cZ1IgnczFma97ci6fYy/sR0oxVN4UHz6k1q7rfBQVhGVW8/2JaoQ22Lt0j5tapseWHig4JWIoilu
dTKegMCEekG/EGPViVN+md57x+qUJ+xlR699os2lg2qPlUE5LQE28wG4Lc1Gnr/MNdosryit9O2l
74KjYW3Trt3FWRgErxZmwodXbVFXzKOnq9yho2vzozp6c0ZkNrLiMw/pKfLb2eXEe+5NE0TDCx8f
hNkcyLezenD5AKVPvkWsg+QjPDwG6FFL6P//cXQmy3HjShT9IkZwBMFtzaWhNFq2tGHYbRkEJ3AG
ya9/h2/V0dG2W64igcyb596cujiTnMlu+pUYhxazmtdbXzv9nTMk9k/eaQifLkoXYoVgMTQ5GvwS
QGM/1i+yCbjN3bkZnzCTLSNCCDls5ybBSbTz4gC3NniB+FaZy4QiMll3Lyb5f5YEQ9Q+qkf+cBiJ
KTl0ARkCu87lST4meNZakJAilYzm/Br4kGa72QXlomH0QCt+YDYsUaKpLw3DXz69e+HV8X9kr5QX
itT2yXMmh+nR9hbXFLvuJXTYnH50RDAe+waPxqlQAYbXmKswvcsy154AFpiuOdJ/6a0fPGmGiie9
FDwqntesN3Cy7p4TVl3rgqnJoTTugPzfAcfu3cYpTxPrzM9IRv5pQS6/CYnKHIwcOWUMtfnUZoF1
GItNjJ3fypE/+K6fZfmOGZycmHXNo+yS8fW8YxuVt76NmKpVoDwPc5SY99jm/W1sxhx4Lg35NoKa
j8EpmRnvGHkOhxSMi/qPey3nNJtJ83elYNcB1fWDZjL40yAHPUuYWBhNCsJrz36aLVoWPZf84+xn
TE7xo6ci/zPIPfWRDNA21L982VkZZZ8zT/wDksL8NfEEeAd/mgZwUcZf2FF40lmcrLX/R0bZcud3
CZofeB3UbjsaZgPIdd5Hn0rs+0VoSOMd5b0tU/2mcTGdk7VlpjP6DZZM5ukMapsRe+ee+X30L+tN
Bbc65clDo5Rz3hKKf0JnUJpNvvxcXDquXWYapjo8D94fhxDbmRN5Gr76oUnubBaIp3jU1cWoOX1C
Zk4eYMSi52pMKkoW7Eo5SnTnnJoq1G9DJ6unzmnSc4Gf699A8ngMGaK7Y5wjuld4JWt4AReWqA/Y
lIuZeP5P+h3PUlHjoDragTRYZiTEVjKlOeEbLorPMPSH/rV3B6Qj3ELlxRMkT2oBhrvrMxmMh3Co
IqiDolTyaPDnfEfM2sE5MV6dalwHvOfF+lyB395KuuE9LSuvtgl89lbrJCq/cXVBHHRdeY2lW5+l
0LBDPUuaWhcs7tIQ9PrpD+U2ugm24ssyx6cpyAiBhY9U967q+9+OlqYCFXLdpwjj1NkpMDccvGkp
8t+hyIdroVjxiNJCkcplBAy4jwJsAqcSmetjqmas4rIQ/i7QHv7GDi9vcodasHqvniSQmZOmob5E
TKJn9M1KCHcVlvm0w0uZTcfeHb2E0VcblJ95Hlgm2UJgaYvFkhiSqFnofDILJtc96aPFbxhU1mRK
QsP7g5DZ+NNhIBrfNkGGwzlpZXygmx+CYzxMs2QFLqCLN8090z5uweRfa51uvohMIKMLHGe73Omw
IK+F1vElcTKN5zWRWXnrq4jCPxSSWKe12xBQFY9yupIen7uXgen0XYGd4sWINpqYgncrh7Mn5d+c
pd0tieYFpULR5iq9jLTGaOOpAN+OchdsqMbG+wi+Hv51CpXo2xpXaXL0xijgkkrgbXew3i2NUEus
/6OO3KjC9SLsn9gysDhUfalwDUBFdKdpKwpgLy2fMWENiFgTJV6ww7XgHeK1kriop8l+czNO0wMT
AO8jXiI6qBwSxKGFTHOWdvbJ+yxrl46UBgWbwRJ+iBrTLvMj3J3nuiYko+1Di3d/KegswqlJj7LI
MdqtxRxWiByJC4waSCd9qzKyf+zKhiLYtQhRHEp72i9x1r9THmbzGeo1OKulwam2IFE8cfqwDKFW
ccpCQOPyuFk1I6spIPmM4UyeEyXc512Ht9lk7O1TI6YlmZT5PYNjJjo1BHS8YyWwuExru4md3ta2
tBANe+PaoN0HJAZ8O7Ir5FO2JGt5aOd4eFqAj2+iaf3l3PYImlMLqc/ZOKfV0W9w0e1H28GmK4Jp
oZz4ox+RBukNVx9XfUXKn4M9TbNn0J86wfPeLmqvqYq8I7Jb6O4BPupv26A8N9TxX+xxaS82CYd/
Uk4Nxwvw7u8WS5R48U1TfVfpuHxiAaiac7gEho1rbdmMt07VuJeyMj4kftw/2sHijcxSem9nycNY
7VVeuhwwAa/CiYNuRmlC1LxSoprwT83awL+4TpjxcUknfNBF19xGyZZQ8o3ZDjxz3XDcIkuE+54M
7egXlE4UiIMRujUlcseQba7JpSVgsg7Kuf0cTNYP+EYCLzwrbEj6A8sCY3Z9ZzhTau8RqKzs1AO0
BVIg38E4b3sKqqDaS/zP/wbYk/RiSN18jZNWtBvF0lUu36QZsVTG6Rj8m/yp+NG2Pmpdv67mPl1b
l8qI7QQxd182OFcv82OJZW4ovsjIY2o1JkV+WvGxjzVldcFkfslF+nOuq15GB7+U/impwuVRdFPp
fgD8ivAvpla/Tw8ApHZ+d/LCRt9Ew0xcQHSEOG13VewEMaUniwt31YKREtqlEO2JHIfEvYMj1PqE
pqiYAc7uxvCsjflHRxvbJxzrXnswWdrfuZHPvZpKP3gtF2IPdhg+Wh4T4hDPeYmqKv0i/8XTjwLu
Y9f/xPm6vdKe5J7sddn+3Yjo14rETdbPMKiGKa5CQHGPyE/gjy4hHjWpR9Z2yt4a79KFyxwfPAca
d4/dDObMVJzhId3bIo5cclPt71s3zKOjxwCyfKk3mrvY45wf3fuFrNvfcOClORSw0vKGE1OWB4P/
kX1jVTFmrwlgc8uZmyIDZzKErKtLIDYCETCHH/DT8v9KYFceuDKax2Ra/OpkNO7EXddNfEEJhvcP
S0ILbiTNN92glT9YSynEDBb70KXKHU+/6imR+Xsy5F57K9B9QVz4l1vMbpyHUDiIKoHKCoN0QrG8
B3GZbikJBuI/O5aUAlMNAdJqWSXMtnOBtAAMcMf/f6URSSTsKvu0zF2ML3M5EBDSf0ezIZyhibq+
PWfcswwT4Uz6e5PzsjGQoq82O+RSGsc2H4rjVOH2fB+chv1G+NXhn3ZrVYtwu0StN6ujEwx984d6
EzF1x4I+/G9c8gFyo/FU0b/lGIr6B/QiNN8lliJ/aOFqJlwmQT+9Qc+u4jDF9HaHEmSj23M/zdOz
WpuEPoFJYPMxgl28ep4pxXHscz2fx6iZnqLQT82RSILGL/eCoVB377kxhA2jN02v78GJHlvMngx9
mz54JoFiuUJsN9CtuNbvfFPCUXRL055duXo/OIi76tMlPmUiPx6p6xqHcE5XkiCqnKonXuL7hV69
4f0tVPeVAOJcBi7Y9FKPbJPEj8lelBsnQw9C17PDLn9ZnJBGqg2mayzMYB4yltiN3wh0ofgyUWcy
ZIvS/KkZp4vD2vdj/lLjz2TUY8SqzmVkXHPLKndC7CMhTsyfvNVjHO7J+MWqMRAQMnxnhD7ZP6Ue
oGR3ft3q+ldWo7A/o2Eu7inzSQGHVY4ah0ot7OSZWVbM2CSMbY/zyvUmWb56witX7xAJLNHXKmGQ
8ZIX2mNZqQ2ZeIRc5/WdzzAq/k03NIcDGqwBVuLyKEYVke5S1+ECF711Hnubkj227HWL+kFaQdCE
F3aSBETIwI92/0KknihlksWxunUveRxcXPwpzR/JW9Lf50QXhMyFGMp8Emflo877sifGp2bDaVXt
ytBaAlpUPZbPjcBte0VZjKrbsMyR9FgwAIurAWY+TQYCTdB6tBbXNJGMypmSJf9KrHjiwUJWEbzi
tIMNvhpmc1sPOa1hSIJ62yanWbUivZtCbyCwg0FJ9uAMQ599r/AB/sK3TQn/qTBPV8AHwHPVj4G8
svwj7gJf/sxJjwjSnU45Hj98VQty9ovCXwdGnT1rJ+2VMAZ/6S95oMcuR9srZOQcWytKL33VWW49
HHZeWTePhM7g89iencGeFdm7WZyzPtS12VEmSa4uS0tmljzMDX7lnaS7gtruTBueCq9a1z0basOG
+66KpOvi4Z+X5KOb/OxzWVWc3ycDZTxpHNTMzbmcWp7wCdGnv+Z1Pztk8NZz+mNjs7wj8Q+Zeg1z
tkuZQ9qFNeqD64ZDfOfHI3buXQcGMPzoQJSGCxN5VPPUGif86doRBEMtHnx8N/hJdZwZUQ5vENdx
/dK03RDcQ4yxFpUx+1KcMseX+oXPZH3GwhbqY4p5cTnlzPJeoyWO9F5XBRZLIh0CYk66npLYKxnT
MftP1KVB0rWnNIoLlOZoTi7V7AxAKeQseXjYmqH6GVt+cIrB2vWSK1MNlZ17mdgUFh5h7CZKVKlb
FxD+9Oj3xVJeXPij9cnqzJju4EWxUUddknxx0UKn/NWnOZmaZ6i3vOEx97bp9bSsa7oLUVT5Fyjl
PuSwdrpoKc51HOKfJ76gYkCEtsI4kvM68vRZDFHfSy5BQUN87GvQJP4xGOF1+Ms6vxkudmyS4jFK
GiuAnKqui/dTL/T6MNXpvDpoyi6z1FRs2hSjaeDTeAnQ2Wr2Zp0Vu3y/mxXfKA7iKY0fu6ZiTlRr
ODyeqhbiaUk8ymYM/G84Rrp45zsGUJ+p3Pxs622fHiE162PcwqPv+ji25pSOs/vkMu5cjwmGE+ql
LniquyJYrm4V4ymfR18z2womJouek7i//TrtoAl0UMvdgtaWH3XV4toUxJzsTDSoHzkvHQmVont1
CDv77VFrcerkLhBtPBbtse4mrsel5KLdd/3CiC1vh+wcGD/0jmQJoN4RdqCLWzqSH37yTEgb5w2Z
OoVxmb8x4oGLjhJ26mBlm8qf+VKPoC8W2WSXjR2dEYvSGNlxF/r/0ZWPD30aE4OwzB5iblw2yYeq
oUX3STZDjq7rzKqfMVPNaxslUIcJOVqUl5VFFGtFV3lcrml21BkuC8JKIa5w0mP/yyfm71vA2rov
i8753TolYJYNjfNbzuuo7zwmKiv55xrrBrYz4twnYsTA2khzWLam2Sa1ixN+YQgSJnqDDJiYpLuc
XNEfBE3h763d3JsuymncS4n29Ladi/dLzzLVnXLBNV8ZCZmrKBUdIhUDFrUkikJvlzLZ/8EsvLoZ
KIXiWIy26VDQm5Jops7nd5OTeYDNim6xdhGogGs5+uos2pXTqK56MOttLiAadxagJwHprFKFs3J2
e/NbOMXgNrwZ7jA/9tEQs1JxHPvkyJAt68825xYszxZPcNLgXvdQrgriTLrkGkWr1A31Za3TF3fx
Wz3sxwWk/bTSipQzc9ZhGc7IGoV7kl3U28+0FSq46xnATqcsmW1C4TNO+m5IKvxvBXo0I8mq/iZk
KgAjwFT2kGZz/MkWO+cPRRmfycQdUh6WFksks/StYtbWp2hK05nGY1mJpOMB653uHApQ8LsycKT+
0cxtwhxN1hi1WmfM7BUzMM9ERhbVNbMUtSBt8BC70M37X+iJFNXhSpV70bFH5lzDHeMd6EW4VSxp
Fea2GqP86hUoBV/a5LauKvfV6nqSnaZZPfuEDwOcMCeDIsp+sSR+zB5TsU1hj0VvEoZM0kNmxiwC
JZ0V9HQhbicaY6QIewkCnLzBCyrSuH6sMbuBoGeitBYHzC/VcgHP6opTFLfSQ20eDR7a2Gqve50K
PBnl4lOhWcYYtwZUqDhMRsWaNLAJrqxdXLAISFi6tcgq5nmge1RL+AXs/BPIKcK5HAKP7eKGyLyd
VqsY7zXU5gfQeNbfzDjb+ZSUsrJvltb3oc7V2u/jNseJoYk1SnaFP7X9PdE+mOmq1JXDORaD0/9U
YctHAEMbBgDGQRD1d1kwYpCYhmqlfOYtBgEqnGb+sjOQyH3aan85ZjyP9bssqdGOGi4HQ0PohL9w
cfDBxWtdwswJD4KvSgbXfA5zLh564evpXDu21+dhRI9/4ujp3Xm/DuWCcRZ8oYIoDhNx8rS/bTd3
R/V3GVKhr/xqGx6ckSyOBx4c0zB2zYx/DknoGz570Ix/jkSZZdq/4JFPKb8/147gKvCauPYuul2K
9Yebm2XdT4MjIuwwmZMm3E+hYb+5aqY7bDiLe7dCWn6EQ6ezfZ8gQlxKzMKS1COn+wzUOP5C7aTn
6ConqrGn5k15Wn0zzeelbBucOlPy1tUe47wRDS0nNYsJLWlJWfuTAWv4b5VApPteTCtGxHbaXJw+
o48lFctnZS2JLyh98G3ZJr3FRVjLg7+qsMaLqqX+jY7nv4g5i4eHTYPqUeVNB0tOxPB6xZwZnPH0
Ot/Y7LxrS9KpfSQ8ArN3b4BDe39FaoQTQs/MC5DqPBgrcwqZyt/1uYKujkpl61s6GFNTN5U4u5K4
jrlUx5mKCUqa+nTsepQSNFxB8hXd9BbTwyH4iM6KbxLlkS8nwU9ur7zbfvSZGniJXZwGAGqoS1xp
Hd3jr56OCGcG6qLarUNNZdvOFf+R+zaf9qoxzQ0nsvnwnGh5qx3hfeVO5P8XR2ht347QyXTN6d/x
/WEXL+yf1JaUI2Yg5Ou8Ba/oA37CBKa29Gjdlg5K51I46N47DYp7njN0PTQ2ex+tTvWknRgD6ezK
Ijj7hI7Bs7CaCNQ0csMUxXjg3gtJWbqOVajcY1744ifua0I6GSyyTjfVVXLKGBX4OxpVDsKcmv8d
bXK6RPmqvxepzUtM7NAjEaXLPyenLmJFIeLjftoMcLtMhaQQ+EORkgxJ5MujXKP11Wtb5zvIHBZ7
ziZKXhRU4w8xlhz5zMfVsVPC/y9jurzu+Km36SjpDw8rY2s6EG5Byl6dXxo/64k+aNXRLQIuxmZV
/Uvip8FThxflXuMORDvMS6a8uhn86iBI1XzeNFrAFT90kbQG5uTJDBsZKOQbp4YYJBZKlR+C93u4
In8xAh7I/oGryOXNCEF3W/SRvBbGAPfntfs6YqtajgQjbqUMrl29r6uUDAePEEsCUOwv27NoAWqE
lDMwy0zMPE1l9iMIvHzG+KLR4MrMxdBeq+hH2JD2sAsb5f4KWjP6J9C9ZdyRHQzNS1BddGjbsdW7
wWN82HRN+qT5Hcd0rqGn+XN9Hj42FiI9c81+hV1ffGRAowzr12imKOmkS7zN3JEceTE6j8MDVaHp
7tNR8eMJUn3kSVSjdbZSAaGwhst+MwlDeZTY4pVPE3NLkzjBD0KEpoMKKzCMPhOF/9eYbSi/Eit4
IjwxB+SJN19jQOjAK3kN9CAkFS6BQ0RumZxcVHnSZVY+nQ8fazIbG1RTSdjZqLyB/WDkJz/LH55o
rHRxHpaiyFHY6UJumELmiOPYNK/uQCTUvicK9sHmS+If15ilKEc9BK7LmQwHgE6/nful31XNKbRt
Vz/nA4Gpd0QnqhFVhCsFkEdSu7vBosvDpKGv7oBdUEXFGhPNKmku04RkzRMOc/kOg+UGQDfGqku/
AgaRyUrGBHUseNy+Ddz+VkFZkqaGjhLs+VlT+xfxNZ7PdcuSoZjO3Em96WynkIn4Tomq+T8PyPRN
7kLGuN5vZ6SkOEZFbIfLwvgXP8vkV+IEsBy9wW5H2clqkv1OyDmqpZPsoS4/OvxD83SuZNvRqgk/
+DeyyuElEiI1B8A2md1NVqrh1clVfhU2YsTGoNr+8Xllk10L4fuySj9/7IhI/st/rpdD5208Wwt4
wMMw4QjcYRwuymdoQp2+Mx/D5ssf6ZQvlhSQ+AyfauMjPU4OmZgHgsjDuYQgSMu+P6cDiUUH0m+c
PyQBY5/yamm/IoI13ZVZ1lKrJzercGVPWBy+6pBmgy9MYxq3wxzj9pcwFZwu4HMw+tS+ooAOR38c
gDPJAjHqMMkgKkAya+ikkH319XUkQAHwDWYiOpCo68U/ZB0xHIJs+SFIFj4pjJ7qiFkba7dJsSyc
iXbEGVCm3LnUXclzjH+CGFpUSgpYz/oX9vjW4zkpCG/aqhK+pQJ19+YXLWzEIkrnlTozje8qsMjg
KqSin65Nr81dNcZ4M1WacqXsCu0LcoDGsi35jDt3+SRWL7mQ47IQFscri2t9cAmuMvgKcHuYMnvs
UGcQYnspvAe9tgir7gA9wmwKkxvwZsT4oI0bNCaHRIBlFy8VsnoKSvY+Izec5aBqF4wX798xFWp4
jwkV2vdd2jbkAJd8hUmVRB+Z3+d/qpWBnTWylOeCVd5Ek4mwemtHXb6bsLfjf6pagvY3lBddWIf5
rt9xPW1enbSfh/OKuds8SaRP80Bu5/jQMa874p6q4rNt441fGPzGJ9m3Fi+I3CUjoyrHCg+pMEXH
kV9i9sU0pj+tXOW1XTcUoSWy6MTMKpCXQtmISaffrd0b6bpKnnBwtzkZpxXoFOsoV70Lx6V/7mHl
uAX4cCgceMLO0WwxyNcNI3mG3j4jmzFzu9/tajGBQE8BA5DRE+yhLtE7xi5f/ptXjO3XFjyaYRhh
lGf03uZZ9trWD5vGPu+lxqG9x14cyadcku17itFAhlM6Nd6H8Jb8nPuB8R7ghSSyf1VRHs+u7osT
8AobS7wIBfk/0AdKYpwr4pl+uNzcF25e38lGWuTq2sGa/Jy5y3gWgYuoYIKq0Eckrtq5n0HG7z30
5uelr6P6b29rmxyEG6n608ksPhQ5FtGVRFme8Xoa6vocYYnUD+S2MaEhV8h8tVnqXiGVwFcYWBbB
vnGM156W3gMPkvCKxYFBM9jj6o/No+o39jHTfds9h7ZgOo/DL8H/Z2T2riIkfHwL0GPHBT4wvHLC
h/9k6wsYWOwgpC6zUhMcns4Jhp81iSAZc3FGLSayYqeyQH0AhubTOcHOs/lI47q/VJFqWrL/AtGJ
vz4FFzmgVee94yEI30EkqLxo41RwixwSuPZMRDDrJg1WvfupH/vplOsV3M3EvZtfGx06jO6CHGOA
4mmfsNMsoYMvS9Eyzb3vlTdhWYd8Kps8F4fObrVZ55n8oqOs/Ivoi+I0kjAPcMTqYbjMIPF/1msC
6ThR2T/ZItomsWPo/vDdAR9HOqXE6Jo8VY9hgsTyZyS8KjkzIadUHQtYgztDHsE9ITJMrGJRd+PF
BKsk2zByc2xdy0wJf2pX1keQlekTiBA2CYPvLqfm2WGxY/MSTEGf1Sewu7bck+RAIMbsZsPvBjO9
fCK+TAxPcHPukWkHHZsgDh09uZ3ro8VpigexLeP7RBSai4SETIxPBZ3NtnfFf1mKOPXulWXt+5Wk
xM0qQzMoMKMNYuOjKzJ4xJJpMOIhxhHdG/tNEnb43gof50WhQnzbGUf0Lx2FHN9l06z1oRhTrjxs
dKCyoIpqOiw5hhWDdL/u7NSWwzXXJADui7xBe0n9SDMeaVzZnRwmNHzR1VxeVbACxBGVupAtWMTx
cUlrQj7TgSzkfRpwoxA4VVFi+UYVXzFWy3yngOSfXSRPaFDsXXuCAPCCtD0F+N6U3nhOw8J/nhiY
VXtuDQ5iDC4bKJtCJPDx9FDrdTJPLw3uCiiIkWiHnSCqWcH/EVx4lAvZWDvaeaciQWCIX9FnKCFY
Z18euekBaHwWUvz0sIc4u6JJ5d/tinR3YTiJZ9JzxAMWYOxfcU1sDZTihoXCiUJg5+ciNsDN1E9h
cOyFS1Mg3BokgYuoNCd3Hqbs6LopqczMP7PuVKlWPVl0gxfVpPZdxyvFaTiNzc36nXzUHqcDdKAi
MCHwt0AMVFSWMcB865s/Eah3ItzS/y3VRDi4bh31VjVAJhTXPn/QApEkHqOV0e7C5PUI25uWF87P
orkJf5U/VFEFn2EHSUaY4LJpaDR6lzZnAET07xzjEOkUH4i1uGb2tpyGW+o5OUIVEdtXpKKoOaYe
AyNAIpvgcg5xKVD/BdjOOIUe+dLKT9378DT496TkNZ/8R44M7GUkrUPVRIZvIYTAqfaYsjajVVan
R2y+2yCn2YJhLHGXM2rlnP1cpjjCsNpzQOz13EAYUzlTKTGe7RnI1jrfF7imriYoOQcjNUI3VFjE
vgXRQ8lxzAOO6DFakzdthuy1IlDvZ0JgdLDTXbxhAWusf43rFubgDx2/Vnay/uNOpCjwe5MPWcS4
DdxOPEimRF/pGibBYROEur2JidTdRS1T2BYW6I0qXzRHXZPnf6CVzV7SMUsAwZre+G9ErTv6Qt4N
4BpxxXTKSjjhRbuaZAGm9OVfEiBWImMYDX25fQL20VdSvxls718VC1jaiwTGRpRGROoPRZSDKhiB
VrUT8ThAYlXM9TVbxBLEbNkphnQRjLJTAbrh6+It75exxDikAyAMRQB1SxfH9VCsC6dcRaA5F3Qb
RdVZLH32arpyfkKpmjgSCWpCmwYOHmfBDEJSIuXYughfg0LcXIFpZ/r5GKJ7B0ehGJgetn1wnxQX
nO0MM7ABG47lF+tDiwI88tO0Cmio4s4xe0R6npMWVOjLSRbaCe1YMDT8JhrgbzH/qa6rFSFYoX8h
aBghMGWizOqIaCia49KY5b+2T0AENdmZQOsuO6k1SgFNWtJ297qT9IeydIZPgmd5wIvIITAuyjY8
HaQbHxnND24JkMW//irEygkXNj/HHs2LnxNx8sBchYFIO3Tuj7QI8z8+bmuzs57OPTYWWXGnsMyu
Z8nThiHWaUiYnwuIJJdGpEVG1U59ngML0QhLTL4Ju9Km7M6auY93Yz6E2Snr4d+OvVcnxY5Z71Q+
Qr8DSXYrfNfFJ8PY3pE9XvQn1VcW6/Aq3OUa+i62HmgaJBL+cmEHHEpkUz8QI/6V6om/izsYjsch
mRDQMU+1V7I3QQjNINb7VlHlnGi6bPqjGRZCq+S6KYFe5Haom/0U2etsOR9oOPkZKaLlVeZgAofW
0MEgfDgN4R1qW3cTs8nn6maSkm8guJJMHtBM6EI5C/1g4jFYTlNDpbRQM+b3QBzdwuuZa/L/aQ0i
0BHwm+LBn3VRf2i+Bf0UMonrXhpRIF2SsCr9vVKUa3QqUSPaexEl8TQiZ5LSeQ1Dsl/vOGfq7JnX
YO443akN9+QidckTOy4gG0A9e/fCst9Gd3ti/QQhP6nl26QptIRLMO7+Zu+bYNsYLjmNftyM/A8I
N8kye5GDV4/uYXSrYR0uIRGjMWdNtiWRpGk80Qp2LJ24GdauLGiPiS0OMmCqPx4rQKKufWDjVJG+
2oWH9Wn0erKPdZYgA0OBcvlfh5yxyk2R+S7uLbK0cyRUifaGWqTozqNHdp4hvNjaWt0VIa9giCoC
C31yvbHFFIsZkdH7HcUSDNTeF/h/sSLlTGO7i7LQ5b8q+DyF1aRz/QtxPW1XHVxWHZi/7uqiH/gc
k8Wv1q+ZQR+B4iR/dwLQO/8WVQMuU7FCZu2rqBpXLtaZCJ0T7ZPvwCyOLX7BkU8O02cCagXPQ4YS
z2oIsEzxME18/aQeJbQfsB6E4sNrbjEvQnmV++D3vmZ+0M11Fu8GgqPSP4Xc/nnwg0LWuDdmLKjw
PkVTRV+uQ+YMGyLIzz9MQjMG0MXEc0zulB88ts1E+K8qRsfb+TnqMxSkIKvyPp2LSD7EUOlk0Zsh
JJTEijBmU8xQ5tEX2VzJBmTCumEgDhYwNsyMTX3tar6ADfAwfsqXhC3pOumoaR77auvMZTPS4y6F
WxP858WZmD4Imp2qZ8t0u/in0FkQVZa5WJ/Clujhy9L4wNcM7nz5iKGec8StCdF6UQNZcc8EWVVg
rm5Xh489CefOdQI+IK2YvPzwTYSttzwrP0Ruc0nCKQCq26HZhfBp7SUlDwpJGSv5fFJTHmTvplKi
/pJus4TZsWg9ilTyCKFF4J6SBz8zZBJMLuFTMU1Bt+dhXZrrHLMFYrc48ZQdrMemQnIewubvyGu6
h36x0y/uTsKSkkwOFeENM53qjnRDTEuaHOj0OtYocmjoMlj+gpO72XhAAmpdUqw2qHtYjajOHR5c
xVi7tq9jANG/14Fb/EDEp8BgHxgGklT4kMpELpSI0oOQB2ZDjvmLTzia3lEyAiQT8CfmTEUaLWz1
jfjS3T+DqMT4u58CQxwyu0KH6uyv3joQs+UH8olxmkdZ6dti+qjyuil+Io84eO9zBxzlKCA68C6M
Uglz58/RsOKIRlFBDB8xg981qM7FycaYdDIS1uwhzAno+8VCiCG9TERM0oZWkl6WELGubU9trAim
x7ir6MNBxpnyIR9n1BQLRSIeKgqWujDjvaSrX1Je8J4oHqqypGYPryTIpyfB0AIgTId2GQP/nM4T
6tOifWV/Lph3iQVUulX/4fnK1R2OUaxWMkwZyBCDSi1CajyWFQIb1CPjoo1ApFkeDoYElIqbtGDh
xw53VzBfyXSMnA+/1lDumj4+GPZSpYw2mOMxschGl7sKMLOjGAG7IPbTl11CzFnsLS89rnAmho7h
cvLZIGe+3dwZozsOtfbJ2Rxtrt5SO7piK+CJjcVMV3m1GzKRdotCvZIV0NTfbL6BWFyYZLovdLvg
lmE8z/kJ6GAK7xZG+DW+sG2ajQZAG8GhKM+EiA2Foi9bZMSpbcS14v3FPB0G3h9dua57U9Po7GKd
VMOvhQQFFmThecgDHkmy0b/h7vr0jppqMTffWFCf09JBnvDgGj7RVzLC/IitIGV2MsQ2/o+j81qO
G4eC6BexCiRBEHydLI1G2bbsF5Zla5kjCKav30O/bnkdNEPi4nb36fHC0oBPfI8PGNuAdZNGvxh+
2jrc+QylA9Ktj7tBzmsywyUcM7YkXcSddtf5zNjXtohme2hLoZb6yB56WA40GrGpYuMyt8+ZrdbK
PNCsoOxLNlVjVO5RuSFr7OY2QT4RgZ3hxa6kJtI3yyao/VuZGFcceAkR989UOmwMPzyXEE8djfRF
BIhjF4Yba4okAz8J9SdD1/e0a/rHVa68SzyQmsvF5i3pbaGC4VkCLRRXw+W/J9mt++7WkLj/tANc
mLuEq0r/adbe1z8aj8rOgwaRa67LiIfzxbWOrkFqyPWdaLrvHifdLe59lQIT+PDcNp6fUguS5NQT
PBAGg5PHy3RplqG/WKBBLtiNgRxHHFtT3PTC7HClyJQQTGdNm/2anNYpfii9OM5/U7YyDSNc8irw
IBQFO9XnUg/4NhGAj2uALf6O827LsuSm+ALNBEQhX8XRo+aoeeu8dVwfgV1nFd6JWkc+HiOyYeUF
lBS/G7Ql86sD/43gU+bsW03IdZP7hyilObIlj4ESp6y/bzJZOnuahiB4Y6qG/CY8/oZ7zaPh7dXK
JmbvJVjVDxMonOxF1azUPhgUyw2s5bfdSbDg8QF1ptyfAKe0yxmwEx45LtgSL/7I/XneRbmPe6oo
+og7jzCdwwJkbohVQ+/zAx7+fHmrRF45T9IZG/0gXRZjvP5pM8h3jHO1/Ya3q2A5vUFisTBg9SBq
tIQvWR6H05XogncjwQUMBPKKR1qFPRLvqUTkI140JRIr37HShMN5cTW4XElvHZPmmHXRk9KStBEb
lXB6z9HL1PYI+WoH+T/eBIBo+ZRRMnLnbUJezQWM2P44jR5UEokAFXEpYLl76sker2TRt5Nh8+k7
JzB5VLQceHrL5U3xvxGw4s2x3jueJYpgKAJ3fieOVyAJT2jFlxUbJzsV4vv2EDdLpn+qBKXu5IJ8
CU5zjNp20CrqNx0parOrAXwSfjYyhyDBHZSepnvSfxLz3gTX3DkSH3YPThsM3ak1xJ6h8wArv6u6
mO2ZhNZkdxOGux9d1DWUmNFac1SYm2vObj9rf8cTNS8LrkP893yNCE7OkuVkNpUYcQZIUQeuWJUH
BhGI8Jk1zNyeqQHgjUZDmuM/8H3lJZzUnZI3NbaoajHJdnHfhIh1dnZiupRGV88kZpPMefR0hS0J
SlM0nIkwQZyWJuzMi86wMF2tHdyUgSFyP7kVFO6XdovG/TGRh6UoTpSgPqsFC9CxqgoWSaLG7/WQ
TRMgtNhnmrmpKmdnxuE+C3I8Pvw8GNgu3s1mycNDp/xuuMeB3PwxFRQkZMSkWTCpebxs2rVISQ15
IgjAkkEypxBpzeRjALBuvSMfoLMbwkvRHTR+Bzy/aiWEQLBcZBcXrFh55sJBUpMb8uw6P5AthvKX
AE6p7iakIuQowT71W+u4WMST2fTzE/yB4M209aSOLNbm6j2GEoxmULUcIWYcmRuVTCKsFGVjSNrU
LAO/6zX1AiI+YVI3dyySyuVeMfROd7xn8+6ZewcX9mTA5ReT5grfaE7iCo4tCyJFzG700IkcKUYX
yeL/tsFQ1RddzzmX2HDD+C6CeUdzmRYIi3riYmoiolkHFPTSu0B0LtIbmfjYvNhxoMD7yPKNU3Qp
W7QKuyJT8lk6OAQqTKzqglpb2p/KQUr76y2a7zliYkMLT40ZEIp+Ntn6xMlOzIc4QhPxpxEUOtuK
//Kl4LeEl8VqHtRYReCEkbC5yXG6Eo+SFR0+F0/7kBi6Llzln8G6BAOStgf81SzRQGFbt/KVCell
v+GSWsTLANL8F15HY46mX5hAaHnCILRbfDu5hxL/lMYys854Yps1f2rckRva4k9Eey3iXMXToN1P
jMWbca+BY8lAXSm33RvHj5+QCgVKKzTg/qyXyZ8fERGUuFj8MvZQzGQjb7LuRHnGzi6e0I2S4Jrm
LaNuxoXy7zRvplfe1r79KFaT6yeYsKzZ2eYQnRd4rGome8OhU1mbZ59Z3NmHSTVEUPrcrOG1cDcn
HvgVRkClKwB7hdtsjTDNwD4cN0sWg1LbonZ0H7IuySjMMsfm3/Vapgjm+8mR8t0qxS+BVGq+JXme
OG9d4HHqESNXLIVxqbUPszvM7X029jTQwecSjYPeW27nTzazEwf6UvqgwdjYGSOOArsLb/NcR3rP
7BsPmDQn89vHHhNyEcs5ZEu/9D4iDn+S2nRT/WC4B+dj4xFKok5aUk6hmCJASQNRI5vTrrHjXUZn
so8Nfnhm4iErxTzlq6M3SqjQFF5y2e0ZkeyNtgd0saTBJwX0J57GX54fD9sjMpvhnT6fUrzlihjI
j6IdwoGqRjRwSn1iB6mARWJUPJFb2EDUc1LeVjDs56iJU3WNvIjpffTRYd7qVgU+0/uAbMtjyxeH
tRybVxiWLv2eLFfjq2HiXe8blasvwjUQOlUf5PqK6TT9ion7pSdZhK6gtafmW9LlvZB3ZGTd4GWp
oI39KPhrj4/lOHvN/Rx7a/dDkGnT9BtBk91noHQDOiMUOqEZSprL0I0Xh6OQsEZ2MILsJSwrlmss
trBwvSHOaB66oC7XR49BPzgb62Es8rCYYxRjcYefX0FjqKoy0t9FtzrdeGxMrOon6rN69+/oT/V6
G4c08KEstZbeJi59w5e7zpDvLJZg/5Ftac2tuphkhY0bxRvQg+0sQ38TdPPyZLJlC2TA/KeuZxZd
9Qhinw3SEjbQ63lvBssvOUvW9hoGaXnqaPjUO1WPobhww/W3CoAgw6A1SBjiYZbI/1D6lKQBGWAk
EFTIZVyAXDi1H3hiBKEMMQfzJQnV9F7VBA0hP3qeYTCsspPPLFKcScBuKyfWq7+RvYLhqeDm6uwZ
BHkNwSn1vHO3IMVsix5225pmjn9obdIQWnr9R+LgZEj3WCBicc1MPY53NR5E+1yNTlBeabtilSPc
pGPHlCkviG7btJrceJmQuE16wFKXLKcE4NJUYwF0to3dNwlIcaB9t8XveoCSNDePOCbXEhfyGsm3
zBun8o5oKW5V9v2+oTxKCFeR4hzTPPxTSJz89xyFCDckpNSX0O30lUHbLx9bOgTkkfKI/E3h3Uzf
2YI3xSkpZZw+aRo3GuZgZib53Sgait4K9JtP67q+KZAZK9c5xtzYgSLUIsmeXNXzvsiM2GoCcqGi
m0Dp59PiDxteJgxW86cyLLJ4OmIqYV+bmIltr+mlcU+aKpH2lYsQmVzsQdmgsTP7LlAIn8XEf6OP
YsVm2aXHpQUcNaPQRbl+XVjpgy73ed8WBptS0tO1nO3wEiIAIYwDd/IiN4XgEXJ7eiVgmDYXgjRE
YYc5GNufC9tOjcOKZNh6MFM+iKtQBiY7PheWDKA+t1e5uw3EWZiO9sCnsKAi4KMNXyvH3U5V6/vj
PaFSXhWTX8j04udQbd/E0ioQrg3gRmjO0Nb+iolRAsVghawnSaqXxympJvctWhQLQIm3KnjyK8m7
a8JsHJ7ycmYHK/yOxVIZWy0ITRYL+0zjxcE9agn5CYkfgdLKpbfJU68Ur2QAXkt4ZudeuRySganS
46QS5vdOhixlBp8Y9AFekRCHSpntONeANLuDu9DrskMHB8C3S9uR2AyHdL4+wdKVs7O3LkUGj5XC
g9Oe+b2X4AEn87K+butIvldVSEeAHVtI4Syc9JLuiCdw9qgimafLgvhpHnonqNwXL1hUDmIgCZGW
VCPA3lO/NzxbeDDlgzfqAs2NwL7CJcOLhWiaycP5nj8rjO51VMTd/UCs5dWHxO+c/ayIT2xmAQtK
fnrRl1jctj4ItmsTnpZRPVBVQn7FiG0imyuHDWU74IMuZ3/s7m3a8DJBP89v7BE2iprXWXb64KYL
dVRYUDbjfYddHSsme4qm3XC+HiVZmCbCHMGjyTLI5tPgmvyZIZI8bFaNU85JS0RMnrJW2uoAEiHF
gaTadvhldSRb99hltj4uY8xsi4cTsjhM+aQpDkVazcmPpvcG5yWHlOdfSMexyRUTof9DhuuXZGYB
XRaxzuf49mxejnfT3Fp8iRl0g1+WzHzHn49oz9JzXf3IPxUwuHAi8+oj9bhEY9UcJ7qViJs5USHe
7BRG9pdoCvVsNWCAN+ZImT6G2Itn91JX6MFPzDXWfPQde9NLofEm4qZjNNrPoIW87lD2+QZWENOS
31YuGgs4DO4Cl3TU3DYnf4REbaixok8yL0kGS7KZrEAUcPSkgmr/CbzUNGcr+MafKzTL5ZVTBT8O
5rY+uGVlRRJsrADIdUszLRTDJCXyambJkuHxjFZ9jSWBsvPEPzu7Q3kkVTvpie0Agnjq/+SpDeIX
hChJCJ78nXnrmggiceZK9HOnmP2Ae2qrl0exxn72lmwv7yMsBl3cYglq8n6jROOa0CEwcAjPeXD2
BghrVAWsWj5TYun9irK4ad+bARDHyVovjJ7jmSTrjlt+OvCZIyiekgrywEtviVMfo7pgUauL0f2N
iIz9lOQTdroJLkV5p2fjZzfcsASeCykn9T7O8SSfSg/brNuPznqOupkjXHTGXmt3xrXG1pa18yxz
RnQyndUApNsfqboIPcjIPk25ONfpb9RYL7wGzApVV/86XeaeDdI40qqLR6hFVy06wy6lZRRSZAhm
UqC+h/H7wPg7NjgRK3w6+46ffL9P+KTg8gykVuD9YkLyoDMFUOdI78fen9F1GvnM6wLUrIBXmh27
0ATdEceE8Y6g+Nr+qnNFlpS5jIOXej2ap3YGRgsdwikN9Gczb2DnoglKOjqmnI8BcdJqCpmqrjx5
XRBnf6qeLdsUwki5V7yon4Dt8PWxW1fRexBQZgpwG+VwuhN0KzBNUIjefijWedMX/TIoRX2Pi+rY
C8s3gaHBSSxFlgYJTNIVm71izlDZd3Z7DV+sycKpyvFUpR+iBcoBiZGBLjTYircYyoKeaIENvdWc
ugE7HQ8oMcHNoH2xg8eLioOg4QjtSb0uCZ9IC3f8qLCqNtl5YjGG+WGdw765uda10WNHd0Z8gw4I
Fy0jYIspJhx7cQwh51fQxItcPUOVWYIzSjZM/QrSBtp/0AgAT3kXwjBjpf7v3uN4xLR14zHQAdn1
BQtuZ7JV9V1a9Af/R1c4MKxbH1XScyu2aMe4wCEPHSrUHIQLVjmPdg63s28V5vvs3RTA76HosG19
ArSAvLLbMvMYgBGVvcMo1QwcDRvKD9/yADP8FOETXQ25e0bEgFcwuS13mIDkD7lAh8HqHRQP9liv
Hyt5E1MwUbQUtGXr7tg68GTR/sYlxlIfCxqhYyq7sO6NHgSz5/QDpw6vbvY7RPiBpvhPmojR2mEO
DCiAw+02As7ilQUPa6h82tF5n4SC1m6WZYkYYkKXTSnAY6zCYX4fSZWHP0y6SeEpRSjflSROflin
1EHWCmmjO7AjxycQeLIf7tvGn0WLcWLle5l0GEgOOHB87yl0Ay8Yd0CdKaXkStf3l0JCMXhYo9JA
QINAeZxlzyIMb11IvR/0AWzx6yLq4AhSgKXsjKycYDTYnv9LMhrh3FnhZg+saFg2Zf3qdg86r4Y/
nF6l++wjzNDIW2Z++S+1TYc4tmDa47jnuYSgkREjS4ofGh+yYw7hIzh6LH2WT1A/Kr8apnaGLL2t
Qk3oufFflAGWa+DGWXv09FtmaTqQpZ479RJnDvjPi1CSD5tnp+RrE4+yvA+xDrh7bkhk87i4Jv0l
DHPFLpuwSJJ0F5kavx+eN1BacIv1ltsD7trUXwrLiLg6ztRdGhhx6X/JUnkWBjchjnaLjbjjryEC
77l3sTjbO9ZJAxx8PQcJcJHRLdVrksP/znZaOwOzaTpvW2W1sNqn80eZeGeAZG9+5UryY6/6mb/Y
Ta19k7QnkqtsFro24J2VpVp/I9YidX2MZsVWsPYYEz/xuHjeN1+G3B7W0RYOW1XZ40yDshtWlAjE
KS0/VFcl6nsZo2WPe6qlWHB3cSWnpxG7aXU3U9TrfHdtid2msSuBIxNy5rwQJkIQEWqsvlS7nXT1
wrb3qEaWTuehAWeG8lb7xQv+Zb7pSPjE4UdqCdZPSkCpbVnmfPqggTIuHspm4nGSUxqH71EUZP67
KWvgHuAq3HdcGk700TXt8F6QekXUdSqkvKjyUcqGNW8uiWhZmepZFvU9ZbH4qrgv4a5mK4W+xnZp
dg9ZRmMQb5wy4HbcdCsxB+YMJzHvmNX6uqFDQCLDoaKS+jg349jbZ4BKIX9G0UnvZ5DTWbYbqARl
a4H3v3mkdagk0O5p4itQ0yCDUgktCMDiDIm1aq9DxTUA7dnbGnrRstBfLdMJIFkHa0qMrN7um2hN
8EqhKzf3xdCMPi6cBQresVJtFD3z7WHON+HYeeeQnc10UpwQ0EGjzuIBoBhXfMvyyWs+DbYALFWK
7Px7k1cUKMcSh/SB2lxWvItjxRNe3nV02bOh9hxp8gbeVnuC87ZzHfyqikslum9U4NapEFDX9CTA
SEdIH7mqvzV5mn+khg0bgUwH6iXT+ADB+5OIvVv8WlpUux+RnoDQHuqSTmEPXiU1QeTl6aCbTqy7
/fmqMxO1d7wdMdrfz5NrvsHQWyoawqSzUpDQNYFfNvuE5RCGENzeq6D5O5nABqW2cIHjgbFvoYxH
skmIgM4pdzt4SRyCMZLP8pKQUVp/VkFBUk4gd69MBWx2CFGlwT8kpAVX+pN3ZMnkAdBiFY81CyZs
+UwnJTcxEGrYhyhn4tFhsZP7H3yNx+QrQfZs98VEHOgHi0p3uQMDuzp7FdcmxVW9ZSB4UfbTb+YW
ECm04Hj5TIFgzSz3FfFPoBQIuYtpHoEcOKjCLfscQLUZcTYYUsAMPsQy6h3lQtn0nwsBpz4OwUTx
8g6XzobOZSKuj5jj0Bjg/K7JPley+rJJjSktZz8aXmpc039xfgI4oxPHPAfM796z4xFufdqkynFH
pyjWQYE5/NHPGgp5ksnLsu88qlUOzifwsLZiMl4IDdCO0GBRGmtDmRbLaPavMSF4mtFm5xpivuah
n6X3knH68lj2TKXHsQcFeuVHPdu/CZG85l5KHgkogB43CboQ2cQs8bZW4kRMffAvaLpCGj7hlJXY
tB9j6w035NauvaSQ76gw9jrWwAQrYnUf86JAAjcgucn70uFNXHjR65n2F6T+zGY04/WkXc2DjSaH
vf4cSP2AikPyKqupztiNwZj3r3goMcZFWeL9Ej4mI/5zbRXdbttCc6WEFaIzyeqrMyTY6JI0509y
o9GiNpUSASPQNSwuzrttlUGIN4RQWQTTE5IP41TVA0vac50u9CFJCOrARR6G9q/nkJy4y5wsgqhc
acAy2P4Qvu4KcmUQBW3TeJ/K79mqnD0KXpKb0/VYmUzl8ZiyX+dFilMl8+6bYdbBZ1epQRQQxouI
VA13L/TjnZmbOL/Q0kV+ih4+3gesTdgrczRzNZuGEedg0hJnvDQtRafriSsNNozYgHJ+dsZQGerD
sE6N0b0snEmQTTdlmHGfJme8yJ1fVWFEqoYJQe3CLTDIvoMChxTbETROfT/pYCu3wILkDTWMmxXT
F0Y3IFpvqu1Z7R6imFvsPV1t/oLri13ADIUMhT/9j4LhWiWXiQ0WZCScKMo9EjRcmXr8qYmzbzOo
Ks2tnR+nhzbfJivtjJnoyvrdJpyjqIqgbZLuKSigLnwpBl5Uqpx14Hb/jFodcVOvY0C+3NrsRzqS
9r2Vw9KW0TEb4+2tEWY91bndDCiN8rHWzhdRm2CknEj683BpqTZSziEhz1SBb867bn1mBPOd3yro
a2pnEnhNJasPPPE4ctrQnUFXNobyqLVofL7QE9eE9DeiCpDT3ZJ6k/gRD3B5IIU2FqNSMfbLWw6J
uHnIgo5gnNLhdnetDAJ+wJ0m3kbTuhDOZ8DDQmcPAVxsWGC531RPVT3ikvWHI/dQc+ZT0D/Dwa26
30rP/I7onV88zI4+08Ke/Vn9YruzdIK1hpir4uRK7K/9MODWpX4xbG8coyHYDEDYr0G5WXbJ3SNj
ZVsxnwg6fWZj5D+YvMs/wGhhouviEYca+/zVPFFEFTb7FC/JPfzbFSgKPZcU6WGn0Gg4JYtsLup2
2wOFNbzePbIvZRlj2gb8zwxM5sUtFFy3g6VyvLV7nGKTAMk5hx5qcuT3Efn/cB0Qk9wtDiZhosBL
6FwiDlxUJpcbB2PZW0iwej0gOIE8z8PQje8mFJb06LEXpAavF8gRTZrSboamnbjvMYIgUuParOFj
0uMSh949hSPmPif3/hRsN+nWYTx/iUURNRdH0lx6DMgWu6eF/Zv3LqZ4+U64HPEoXXoyPc0i3E0E
nN3cAgEbO4SkSL8nJjPZ1eIE0S+V8Zf6oSuXoH/oxjxV+wJ3a3moZBpl90qvQYaetoZ/OKAdlmxO
LOs7UfYbMarcwAex35XvyeoYxht++UwYamN4ZAdYpVHLhQBBNSYBFrBSp9eAZe7Kne8vkChWRTLH
RJsMAZZvOEOsNEXRQWm1CUvSBxIQgAPiqFa/k7DrztBGpvazn93gynfc6dmPDb45mJUQwokjdwQX
QZZtrW4kH/gute0MWrEnTwEtNM8p/4rF7Nxk387pHQapVj/gg+ajwDM8/CEQaj5p6ea9Va0Oapu3
RmF2p1NA8o+yZiu0h/Chzwi8/Ks1X6qnplae3DeDxtHDct8zFzCX1nwpphgLezvEF/wxYnr9DimW
ubAaB04kqs+BbDC6hk9Bm2VUnAET4a+4TCPCksfwCF/ZmVX71fjuUH0vpOf9BAPXXEgSFO3LYt3e
/0xwNA0EHioRs8XChV2w3aTXPu+PXekt2UFN2fArKTh6zsJvw9eJc/LFxoqwyIYlnphh1/JnEwcm
Z1lbBf5LAeycl3k7h/qnlwHa+Al1s0OZcFhLe3RKtT4m7CTnzVi5MaHmLrS4tycTQdBOJGgybua4
fP9dRdkYYbjtpKmrv20csFUBPTu9ulKkr9h7mRY6DYL8uPkHu/sywFWJh3RT6ptiawsg3I2fouzC
lPj7P1jn2vfsHg9oyrgq+ogc3KegvRTbQ4MWLz437thENUFE/ZGQvEWifqMv5UXCFMUz3j1BYUjG
55ydJl2YlLpacwcFoUuv2HlmMphrJZkrYc7QpFHgihmGfZrkrv+c8cMbcVF7uDUOSw8T4w/p93F+
S8zaZi6vhlLnv80Sz6weUCsrSUoqKObw1+Zr4MwFR6Cru9qZE2oWIxU6V4gcPJzk+wlGfHoeTK0P
NPnGufPYMfto28JoS7Vfkjo874N3cfFC32qUzOA5IFLfn4cqh96ZaNaogfYTcQdGv04P5LLwBWrY
w8QGCq3Y/0RI0X3PjupihpyLDIhNsOoezRqHpaQ+gOVyUkyn0K287oRjzf7kTN64iEvKU2eN/am9
nm/6vAFZH9iyJCSEV/TH6ryGqYzu3Jgn8SHnXdb8bNuA7KTGpBU8Jjg27sM0E6+0eEnvqPzS/Vpo
z9AvQ674ZAUE2m1OyFDjlthn6xiSlNv2L/QLcu7z6HhEhbJTWqJs6j7M6huzh3ebQ5CC20mG0I+b
n/OljgjAYF3nJSxlhbSDj9h2WX8O2zr6O4eE4A6Nq0her+s6cBEZlfkdtqy8sYUjNh9yDCW3rI3B
1U7RFiMI8XWcwCox+2JuQ8dQi9tRdFy2TcG3FP1m5zEt1FBNNv1pSosu5CRqGPOaZnsnJD5eb9xZ
0xO/1nzTcZ5eQBaa9i1MyamB8qfmhp9KU0wdVvGJ7t6144K+a0aw+0E8IykIt5METRwnfMa2ibc1
GHlkHxIZcNGIVJpwBezDoWM+go79bjEs9vcIDGOEDd8JWPkjsMWsC2NMnB2dbSnlbEdc1DhRNdAS
yT3Zrlzb8IPl1NyPAx2/+xShqr6vhsT77MEr9CdsbVYeObG4U2IehXzK+y6smU3SyBv0PipGLV/z
KgIeaWIyJjea46PwKFOXqIi1eLUEVA1gBLC4iruAbO2APydzhlPQbglji+zWXIC3DVHwPBhPSpc2
2AAk4wG52EJSlgQE97wckv6OyYouRtN58SeyDVPrDm9xZa4+VpNq4zb3Nn506211tKQz/Vf4dScI
9qBigojYlgRsdTVryn0GNgK0Sfxo4wYGjFZGKw/PbnfiRlR8c7E9hffCiGy6yK5a3gp+phHK29x7
Kt/1xgzuHSIkRrMLgcmWfphq4n8OmJ/IMTLRLUea++L+Bn6mLL85dcIJ2+owdQ/zmk3URyPZlA8k
bPFvcapMs/sq7Eg4iPKxxiR8Yi2roSfyin70FTFEp9FeBUsZPWYyqEFyUjZtsp2L4c1PLrFEsTnG
huntxjJQ9q+rsNBSkeVb3jlkBHlbdbAR9FVFTk7Vsj9sk3rFbM9NRSQFq4WDJTgXg8xrUq/7qpiC
y+GsYebTTU7KbT10g6+5bVCzTQ4UJs9c3fjaM2aqzMVUpSvDWQ/vozL1A3uZcXyh1ZgOSc44/tJ0
W3BZSXeYIyimB2/cuf8lZZabP8yQCLyItoWPlqgz8RlWTUxD9Ijz9JoMIZn5zIxcspLQA5fJktiR
5a8K0IQ8LhqPQHhIfJGMr15Gjv/WYf9cfnHoto8a7gSirq7V2+RYfTMs6i7sajAMFFQ7iQdML0F2
nQOYNM/wglR+Sdtpix77wZAdq5D/IFSejCxq0ODuK6yf8P1yGH7YFKo5/OwGpOWGzqjNlaF8zBps
84lP7IoeIgU1iZSD0M3eMCyhedFQW0O63MNZUV9zIOA6U56R/azlGJg9tlBvuK5hSGw5CJEvOXBb
Js3GJf3EaYeOWhVkW2A2kv1r7JD5kB5o/8ykh/+wGyeWSFb4uKwobS7IPBJ5p2pBr91mr6SOezP9
MXRRprOxmdaF9gjlEwjZS+1v8d+O/UuVDezKq1EuPyO9udrystgqHbuE4siRugdxWTjLDJlqj+Sn
DgPUEV9sl332K9NH3eSk/usBQxR8OLYOO6FHd34VGCzr5wyw2PSXvBZ2mAK+bf+TVOLWlIJAgz11
2cwXmKy9W5a3haETaIVUTPoCeKUxFcA7a1FLFxNPV1bXiA7MnnRbVOnauyh9DVW+CS0LjwF5i+rc
/ltSiiBKHHvibp7QXb7UbJkFOXF7ANkeDb9lgfxDmD3jXgvQdrJb7KB2lcOSH3Js70/PtJmKS4jy
G5/SoFDheYydRZ2zVRN7WXhSf28BweQqum0si9xq+EU6EgUEWJb861dOWBc7yol674HjV9Q3ApbL
jNtnTd0vLLzTtwzPSrHnB8UdXivFOSQcG+UP6Crmi3GPn7dWpFObihf6PvHLylBo7zSvi+eiHPaF
23+oLEfRl4sAwBtU7TvRpsngTUqRshTKCwg+l4sK1KooeMuDCTmOpZj+wCFV6qcqc7xnItWdxXwj
QC5mEBSH8bSkYchZHUT1B7Sd5mViS83EDjTmPZkm3LWsWqaTrBrskZWJfHkiqlNfuqrP7Vsn6AYT
gwsPYNXphIbxrzy0cPGgUGXmdd9ZsdAASfY5rrKHMVjNq+ZLSpyNY0CfasEiCKqLv44Hire5KjQZ
jYQL7gsb77nqA+26Ku5INGywftdIV8HgPdFoWucPhbul2UOcWwjWA+ZaPncwugsxKXbu53omAgfm
b8JjLitHMi7Scznu3CALn+xS4WUCkpu/UcLDbnRyU9hpU49Z7pzV0Hj+QCbFWk/wkZRuhhMfURwC
L9ZKEZnvGesD2D202cckT6nYkJzEDZppXPt3jZpJ4Pp4qfZJOYTO45bpzc/8OxKYYrAVyAEAl+ZJ
Z5Ea/ocQ1TsXYZRwjiIUnOR7r0Mt+EZLUdr/FD0b/2/KEfAJdzwvTQkSvtRNEr+wucLACg+oDjg3
y9m1ULUKk/y38HUI9SGln8JPHliMyOmRTB1bHSz+NSRNEnjqKvIMjg8eNAoDXpFp87S+QyUu28cY
I8P4xlZl6GksbrehDszs7F+lRonFQNehvN4RumeewFHsOo/UVTh2i7m7peS3hMO2HHQ6ivF56gAm
fgWeheLNx+5ifDTuwmlJgF05i33lDSv6bqeG3sswQmrefs8BpRKGoQzP2B+3a+NueTd6IaW/G1uv
U0xKDP3fnCRNs9eEGDezNZtrXB7wQYL0gSBoNd8PMOog7mJDyCaM87KMl309B97K/nCsxQOTMXIq
YLOwv6wIzMsrgjv9rJ0PW2w/URUCdhluYzFhgvQWsQcsh6tExAG5S8xmszptvyl0PBVNwasrMoyr
FpJH8LDMjvR++V67/MjKwS0uDH851QNcBIPmuqq+T69DCzuCEoaqra8EmGDCuZ6dp/8KmtDrA4Qb
1iJyZSFTYVrcbG9bLsOuJTZjuEVM2CLS+PoSf8J8Zbte3XdRxN0oDKqlu5FnyXsOEAYUPIQ9GDwk
5nbrCoyj/iXF1E0KqaiSU0NIF18cJdZbEGrwy+jDo3XHr3lFrcwFvZvGF73U4iPTsqypW4ax+F2u
5fQwA6HytgVB0H8F0I3495HjRt8JBNlyYJ5eciJ+B8BiF84818T28z8c0mEZbgGJcCRLwzYeWUV6
9Lhjt/R1HmKD5d0Vv9TpEg5H1ylkUVBh0299dJ1wwx+8b91TPbetfayjhpuK7zvYXiEnkQCnIh4t
kq3TxrgSJREOCNhMMYaFIVsjymW7I6tqtrwpoI5fVbpFbMuaGDU40zmluq2mbB1kUVQFD1O/4X4S
7qjoyjGLpTNwCDd648cJzaRdNIW/ppK6P/gZct/Rrhr/eAUi29lV5D0M9CJWJSen4tIBtli8wYzF
/V/0s1hOCSFZNuJhEdhrVCwkncd46l5Ip632RorL+/AFx9RO4rK7ukneEJrSLtlgPQr5g3PQ9ZhT
KGR2mZEJBfFndiLuEKnmueufFSHMrxVJwIeTjgR2SwIWio/ZCP/xEAcIabsc028E6kq63aVsx3xD
G9H0uPM833zxjQ2yVxC0a/dRjFxgL1AVsDoRs+LhZonM0p90TCfPU5C3DBmNH7TwaHG2A3OBJJH5
MAB0/T9n57HcSLJl21+5VuPn9kKLtnd7AC0oAJIgizkJA1OEFh4e+uvfQvWkLrpAmuWUZYXIEK7O
2Xtt/6BUrWdr5A5G/tiTxWm/aqR6SBb6lB408A/h0V6mWRDKV6niGmVjY7kEb9NLwXCdGsjv2tg1
st3UoJZeZTq7mCfD7xEeRXBH5Z3qHCCFhoDosTMRAMv9FGm6sYwsFoaflJsbzQavWU32j5FGQnSk
7Gcxtdl5DEQlreJuBaTErTE4dvUl0LQcyc3FCxLtCGVhAzPaCj4/tT/mjVbzC5bcqE6o7zrc1Sqd
cmoIzH0yeECLw1JM32lUdyiasFsCAxtiTAE1ezOUO6M7DyBzaaQzAI+mZpCheYxtvwVH66uWdWaK
QhRC0tTcc8tuvLpw5YCUuHTZZ2SxE7PG8RXkEf4cFm9UcRepMyg7uYtj0tvuNDuBTNLi6o6JBu35
r8wp9AWkz3l6kdaZa87D2myMlaZMkjKBeE9oUnOD0geez4s4AQqMRq3mg+xlhhZcePvVEIb9ME4Z
T4yoDEpS8F+05pU9MMdvGXpgfrCgdc36wlh4Dyw9+sn3xd7SQ1x/Nsykf/Lqkk9Ethe2FIViwtt7
CiCszCg1xawFb5vOUzlwpEWGhtgErvpfZ8wLQCePNWRGJcJ+btaw+TA0woOYuS548VkEve874Eca
Lilotz8z6gMCkWeSUomwKXDNraqsv3lKJjs6cJFYgHdzSIY1FZ1mJsVR0jWEB0R9dsRpswD6Rg3N
0SbEj1TwQ+8t9By1a/G2jvsQYPB3pPN4quPATFnwJGllF60f7gplEKG2QGRPwbWHWHkMdIAYS9Rq
VbUIU4MTV06BnAiVPHFfYsS33gLdFd69wFDiGzfonQwfdgFCYNYxdE2xLPaY+xD2oU2Fe4EMin9h
2ggqrrqtXvPeRqeHWgYqMvBa50PTcmVhqqJEbm39zOTVIPDK811Niiw4B72C74OFlGgNYk8uB2VA
1DPVw0ylNIQifsehma19GRCFuoJ0jShYC8bQfUhNcBJzoKUEd0HxzfYGFAK1BexPGYDEm64Dx4tQ
Etunv2MnymIbCIF9UPMsdrayR944o0mgyHerU41mBL9OYn0iqdEx0R0rbWDfpIzKv4OuaLyJtsIq
6LKFsg6aQcN9oRlVZB+dDlwJhLgL0GSMsSdg9LwEJYGYHu6gWmQYVRq0PY45YgZko5Yegj4GOoLs
wUKSja90CVKG21AjtfUFZ5VxuAsb8AOXXutIc+si8ZNGxsmJ6o+1JPCvB89ORFaz9ZBAkzffdrCf
sPCw65bYpI1nK0nZMgeDJHouQCz2ERaG2DNOsOajYXaOjj5wQCxljJ47hppG9a7oC+vAOsQu0kH6
68K6rPB5qEK3mxnfv4q2dWSLcD/6ividtKeRcRchOYKGge4snFPT17+NeCgWivIhpeI6wTrnDRfD
D/M8lryR7oN1amNR9ac09qGrJT7y35xExC020Ms2hHwL9pUooJhHyTotASzCSPqeIh3M51NXWicV
Jr7x7haYJ/YezblnygXpqvAT1mHPg0E4S80kt7bS12AVGKh6ebuhj4w5mMr+KbEMSvyaivTlOA71
wNMPIJoB8cA1g15yGN4aeYEfBhXNKgRMk3LWFgk57Paw2OP4GHplzykyZ7xllV2cRMCujkWIsG4l
+xpwjUXChMnAygJiN+Dc4BVeJZQVvDeKRKQcgFEAoqwERpUF7UR7g46iQtYcWfIZgxQru8GDSp9b
4t0uKU/DBbzTy+lXgBmBILa2TYmkhnC3bssJiXzio+HeESipNmn2l/fOIpYAlXaFwA63kNMwgxB3
uSW0D0eioMtBrrFDRu1DCHJOcqJMml2P/IAjQap7h4xmRANYwzHfpW6GD4HbRi+6chVCOBNaxcXr
2A7068vkQ1qSrF17ELk3w+JRM4UPul8WNJhT59FrJr2a1ZLmwDZQwj8g9SB5JmNL89yHoG7mbecK
j+gWVg92UIG/xpmKs5zIHbpnKd4y5B7FiADXdXy9f5ooP8JGaVrY927d6ANAIMtDrrpxggyZlZvK
+s5HcdY+GuPAw4EQES9dA4XSqqXGaz3gJ+zEylB6PNDKSjpESBZMbrK2GuMbppo+oE6ducm8KofL
+AFwQGAwCWI92m4K8yvbZKNZJSOdW+A0fCrSqYazTWYIkTpZjH7Cz/DFE2vdZWJGXi6dj//JNgeY
hR8nIAkvmYGI0l9VXcrHLs8RqWBJNLUlNYhCgTjqKnLzCLn4EXqtaLdl5zDt4mmjPzKUNtvrEgAO
7Kyy49tIcOIwKcd+zpQj4DeMrHp7syg4XCL6Ec3Cpzg/bT2a9z/roUX4WzX0xldDEuvO3MTf9OaO
HdQUePd6+cOvkoKyK9G07puLt4Rf5CVR0YPrF0TwAGGabvPE0ggBbEXpr4zRli0qrxj14TzA0652
ImoqliUAUA26USy/uDTywLYQbZrKJSzGiGtQwSlHUIqTdOn06jQGIPiQsaD4O4gUf8XHoI9+do7J
86MAS8WW1E4nUpHc5sjdjV3miY7uqSJqI31UlXkxpw8RiIvdELqNkS5QfTuUYMzJzNYxeGkySRXG
fIU6kA+HEj89vpTjbbrDawkgIK/6mEdJ9jjBSCFRrNNG1UldwT0iiag/QGhAqmFrF8fcyATZryE9
Zi9Q7RCFeEogabLGzmIsI6WIdjGNgIH0oprCgsZ2dbgrW3anyxJtmPFkpQ2yLuqZtOEtJqfXHB8r
FqjEdmi7O3abPRdU4fMXQWLB8M3BfvpW4had+ODqHlQDCRrILZNWfpeFNpismXEd6pSpCDxmMpug
GPzKZd/0gIvHDMnY1qmsjiBRXk1dv7XBpDne7JKOXGlzFwO9NocA57HbrtuOljLKBwi3YAjCU9B0
SqeQY8op3fEtmI95WPRNfY/5lO/LsZle2NvI3kOUTis7JCWPPQkw9aJEr7rIwaWuNASQr2juCGOq
lSG3iUWxKcNaGmbmSwryufhW+j7BveAyk7sycgQdWInbyDCls2s9Y9DzjWUqYgEI/6F6tAwLdwq3
ZjUIUJdlYuZnaWnSXXEG9uMPVFUUo0mDN6unwm6s8JQxW/XvWe1SKKF73jgQTRtkefYpyqD7QAS8
bFa9VuP6geR8+4sqmW8p9hRNRcVDTnRJf7UdRwngCgq5IigN05ogMMZdKp3ntsYEx0rdgVmmnuxH
I5Bvz2iIeHCb/M82gYay5ysaVIxmqiSSa+5lbF13dMYv5cfQ1gnvkJmvk2Tjh3QAYp0w5cd2aD2A
PG0r+xNSiUyMWAD4fsQcVUpyseHAcvLaTUrdZaThYZcO0VxT7TE9ddqI2avHXale6TaU4uTmnps/
tWAETGw8RhOmtHtQeFBbDeG3GFilAmTSCT7pQ+tYjk8MEieDctjSYOtjDRGciqt3wHIU/1Eilan2
JKpcr+1Z6eW1eJ/CWneM+eSMIRYNMnewBDBgysJckUpmF/XCUIZXHAVhFyVkAp1sLyw4mQgYrBnI
eJp1gUupdDnh1ZDjiswc9DB3k+Hxf40eyHlrkQWFnaPCQhU92LMGD4UWL6LITt6TXJtg/XCIfw6T
KB7RQzXlu6SLYZh3RLB6+i6vdAKCCr7VuzRCbzvTOJvp6FZdrKTgUgDazpT0U7nmfNeV/jKKJ1qY
c10amAOWlYmC7tjUiPsfKLk35CjhVeq77+ApzfF74RCqesfOZfJ/GR4c2HlDLEO9rzh2ajhwmHd3
MS4jcLAu2wo+G3yPdzl61upBEdNSr3pp9/T9VCWffKsjeVtBGHMx8hSQCecgH0csRTEy9pMe1PUv
HOCRdRyMZELQqbQxewzyibx4K3REgm2HfMhNRDmXSPSpz+9EIfIfRDOpbE1urmbio7Ndsmt7KlWH
Dol9uBkkq0gxTwxYrQ+2ovwnKSXnkVEtGssRZ4KldaJ0ah7hM6HobNbmaB3R03tYhSECI8b2VkiZ
3OSDRpud3VMn0jDyUSRnR5CHCcnkFLlBgBLTRVelVsHwk8i8DOd9xpZpMmaJSUgKssnOINXZCqkc
zmky1SctHnq+wY4lgpIVrcmH1Kthr7j4LcwtBtCRV94TB8VGSvn1ry5PhmNq0iZ26TvrXrukw+v7
RFoQyBQ84iOq3W9Y6SSou8DLzgQNBYqadij8/jnhu7L5mDQx9rNmqDsH2jWva+Z3KOLvLHcK5EM/
0sW769rchDEJxt79GdOHM1+qgX0KutQARoefYIbx575wJYrF0HYe/borXVBmgyBGw28qkGq6ra0b
5ZfEdA0R5Zw6JmH60l6sDDbl5PVc2jtpmApUIQahPzMXOieSoySydlVfeB8BLtNkrtdah2ZN6YiX
k1hYC01P/T+LyUAchegpsGceJdB+jZiPPFfNFtYLECPvGVNBQ6mdxbrSrP5cgQGOFhPRE5BAWie1
dh1yMUlJjrma9b5EGIpt1nhhVhjvTa+HRZgA2iXiOIeHg9knae9pAOXvVKdFCNJBYmYA4Jn/Qj4w
7kvpdauYc89bG8blgaRve9WxF7jXEe4+CCfzXwO7H95bDksmoQCwFCgupfHdQJH47DG9ge4PtNDb
CMMq8W6TrUjRTISay+4XksZ86uvmwy0q78LW9KgsceSpVow5wt8yOsU/IY/V34xMms7cjaP06aJi
eCa413hGBzZgE4tDbQfMiQUNOQGHqrIJH7JCkTVsKqTtnCeB/8Q9qoWenIVfRuWaewgsGX64OoRF
rsb6FybSYc/2npyXSRHWwO6nGH4KvQ2dpZVT8YQpgefnhaxvf8ROhHCEX2aM4O8pkpzP3oyorFxU
v5zEC8IKeJbc9qlD4AI+xrTlNz2y5SkPIXqwr7HD+ybAKL4ZCvIDl2wSU9Le2hD+qvBpSXep0T/i
m6Yf6UmnnOcis7WHqY7BZswKNCzTaWRjZsTzTk41wHAFOmouI8f/YVeYExYRM9w+yyT1x7JGYTbP
KtCmuWcjqSwdm4MpPbs+eS8CIzqHhp3e5SZBG/Pad6tqQwcmx0Xn5tFaupdmJ1XRytn4idY7K1J7
UvctMtp8g4aT5R3smfsrJCKN02gKw31BVybsaEd1U39wDJHhuQ87aws+KBwgYtqFNisot7OawqJz
sbTpA6bA3OjJ/Qwc5ZDQYUTxElBFjgUs8Mq7KtdGc071ILcWflbYcktXAMsKzjCKx8UoQQdi68x0
2qKBNy18ynPZvEtS/Z7M+mHhQqNkznMyT20ndHrfOkgv9oKsd2aZsnYDhVGrj1567FHZoqUTW55c
p0Pi1Cqu+R24eYrJS6Wud0AcaXUL0uhda+NkiSeWIlUNDfQEg/NFZ0SeCNE4FlBtMqxNHIZ5qMrA
XEvP7fI9WwfdQqkkMo9jhzum/NZfbQxLz7M/6dHDbuiLHMS1pjAKmMJSp97OHH/mNY72w4Q4dBaJ
LiCKhKZ9BhvbgqmZ0CHSJ83yd9fT0SNjIsT02CFBhasOCQFrKAweorPbSh5tu6FmVRYt7WLf8HZD
PTbWLkhRfC5922JTkxhosJZwGBo6vzr6NfphUliPadUbH6p3muIO842KT6VsxLsu9KrcOfaQP3Cm
olGPX5i8I9gdFjIuDmWE0JUjiTR1Y5KITRiBOKGvqb+PBntxomuFFt4Ztce0Nwg5xOypUK6i7RH5
WZOpn7J/5TgH85JuqlzGOYfyJY3Z/OTpkWQMEo505w7VEHKSiJicmz52XMKdM7DMDk7Ro2rbaFem
nNoWovGTE4KG+mRzXNtpHIH6jU9AE1YjlBABnMRKi178ApP0d0wfxXBfhDTPqOfaabAYjClDXhSF
Bt9M2FTIfiIk5/pd4ptJdWoqPR/uccKW6iVNShObchVVXjajsStLlIrg1dfsz8m/ZTW27b3jCiyZ
IdXd4oyEKhUvXmzCxugrEo2wfePSnIMHIJ3Q84uGCRKqeE4Vbyg0PwHrnmjTghmZ5w8qr+zvYi3K
s6UeZaWg/2NrCAfEIIJ7sgmEtY6RgILhjEcYWmRrUrUraOG428uhs35PsKn4Fu5UK8i3KWxl4GMa
ps55D0WCb4f31N0TAxQb7z0OSDXMgfvENjm1qDTeNJ1C2qLKYRe/iImDyquPXZ1mbNoH7jsPRlpU
iIgG2Zj+EI4nWl9+v1K00cBoIRw31hiWEyy6IXvpewwuhbuZerYY877sbOZdtiRYN9zSTYKVsprE
WreDL7wTTm7UwjMq7H1Cfmxgv5ESpRORw3rkLpKeGiVGZmIsgT2FfhrNMiRZhGW6mPrZNvoGSAiS
yhejNoTxnU+9qVgaGCjKDYmhKju4ruPxC30pXfNIlXpEsGakcAfeK8OVksP/WA5z9iRlccpUm7U7
Zrs8P0dBKaxVkidGbS8Q7CTYzwKtrB8zbH7GYXD1sb3vyqjMH3EhuBOdnmSkccgJwEdLoUl/12R0
mN5GMj6NJd0D8q4Z7eG4IjTYKF4QKxoj0E+W6ZOBbDYa57llEXTPDiujievESMlYrAoLrygm1lOG
Fcn+qTdR4R4u3LJxOU4Vj2lRQNO2kB2NKFAXdhdJd0kbJM/QuoV0O5cDiK4LM6WWx4jRa65ypiG2
hsjNfzmE9jRL0UcVi79mu9+Gwc2fbXo6ySpzvbZbtHGKVM9xIiqIdg81lhLgiK5jKH3555Q7LhUo
y1X4q9K+JY2Doiv4aewr6cLv3Tp4kJFvPciEs8Uyl2L8IMXDZAeRtA0OJmfAJL8gtTTFNUOHb9Yz
TyMxNXzjtcZwiik9Zw+Iz4KKPeUm7FtzjUyLx4r94EUAE6k3jYQbqr20ZPYVC1FHdV5XP8y+1/tt
aCYNRPjYV91GM2hzQxsIych2K6IB4drRQ4COWTLVMHzonGqD76DNGn0qrT3DmAyisE7pn5FWQqGZ
Xli5qXwSJ+GIUEvEQAIBadnksV8vx4xg3C10YPbdkaW0YF4LqjxLYjYkmkiTJtueyDmJBpJyPRHm
+aUhyf7ZndPl7ryZMrM4XAG7w9hvo7UiEuxyvJ3xTi1vpWy3Jju5YomYwVs13tyAYswy8QoBx5Dm
ElqlhtrYXHmSBdhIrMzc8Y2Vb12cjWtK2E67rHCmJstJZZq1Yd7SUEtxdHrUywBc8zQmxgRtL6hf
XatW46tE8tiR0i768XvcJ+zwp9KBS8NT7YcNISbRA6QYvXri/ARY3BvlaG5ZMkKT9o0HmoTGrCpb
Y4bGW/YPCDeNcuPYMHNA5ZHusgp6n72hrHMDh02tRHwfCxwUc3rthb+JRD2WONUqAiZnXtx50R7O
fILEoW3LCO2CFX4AAbAM4LJ9tE96iJYPE8mc073ft43zCCdxasFpwvRZ2EI4ZxdcbTiz65gdjl7K
LN2kIw0sshdVcvlLXD8kyKV3DKz2W+hj9ONr79I/qzD1okdQAH66Jf+unla5tN0ncD79sCRrCVcQ
M2Rfniaqo4iI8BqnOM2ZPTgCOgMiNwJWeRF2It4cqHzVHuNwUOydPE4GnghqAZTYTUO1zy8CB4qW
bJcTP0PEBkBfsWgFwJqTY+AOh+iESn/FG6unE6d431gQU1FUfERyPCOgItrSKSMd8Dz4/fzQtbVd
3SW90yd3tZcSrzhhyCyX/lS0YDTZyn6HKIXsvsjb+jzZVd8tA2KgO24szhlok1lgTu+mceU0keUu
69GDZpORLmq+mDbglB96pSGEpZ+a9IeJyJJxITrLrNaypmq19jJWrBlzZUv0ymh63qI08t6lCt0V
hKCXzCYrsjqq53Q0ml/Yv6EEYv1zHgOJIgkFXIuwvnfA9G8TRD39RngijhYd1dT2R051HdZ8RBMc
aElfB2uTGre+QFUPnz0bXf8lbAXaTQMkR7brctEUW3rutbaghSy6FZos6oK2HZXVXY4pY2OTSOix
iQcggwITy1Bv0IYFBv5Trzj6SpBiDyY97/Xo5WV7tvM2Q3LSed+8igzTujDk2laFOHWm9JCsgFx/
yuKxerTJw2C8Q8JbMiQIzvHd8mdD/O6Fh6YjycuCQLDVd41jRY3grJgDVxNi852tdVV5YP+gP1iB
cK216aYc1kzgmT/zOvIR4E1qh1nbAY5oDIuaFuwz05mxjiOh50tc+s4SaG6+hrkwHqtOM7GRFaD6
TOV8UK3rnquIkPct1iz7+8hsvPf1QWxlE0zfoK1Cey09V84xNVGfVERgbpIaLtJKawfLZvXQXHNR
FZF6LqPB2SmF3XqeVh1S1Jg281EAajHhmybOGmVUvCx04kZBcTsrwiIQ2OR+t0PV2moc0SsnfgAE
3cbbwrBcvgYCG+etgOpXJXGwjdQ0kqSJ6G+Gszb+s04S0K59ZXJkFjFq7xlgc1TztjIjNBgMno6k
Vhq9VFqb/g16cSRJpY2wowtHN/pNKe36KQhNWgrwDKFkUBEg9E/igrofSL+Q1Qz7a/uDFDIXoLSC
2A99QVP3gkqCWth0JHAPJ+lIcKgsJjZ3arSxE8E1aVfYVUeg46b+SIHfv4tSHNCYB6d3tx/NEwmu
CB04XloAJvGs7HnGUbwlVS/BiEc7kWlV8FuaNLT3AS+ntgGheNkbUfdr6LN1JXCAJgVuxIcYqg30
nam/GwszKeeAafBtQHSlvbTVhoTiCJvFPFs3Tm4e4JbANe0yudZ7Ve8h0plrTEjmoweb6zWVRHUQ
DVKv2PGrpzArarX2Yh/ORc3BjVnYs5p6b6SIcqmioLKYmbEnaI2UIAEWRZeOVB7C2jYWJO1B0qp0
y+nROONqeA0zeNlS9vlzOSrjnrpejU8cos1rP8mS6DLp0Rj0EDPr9Emcrig3Hg4tf5kRPQxrE9AJ
ge6dkmwLi75i4Q58uPSEA/MKEcHQDyb9I1iG1ZTct5dqD6sAFSXJU4OvBVPiCAl42NSV3v9JmxUu
4BRo55goiW1gjfYGZ1OxxTyUjEs3xJm26LNJpFuLTXP+TUhIjSuzSHuUlwSGWnOt8mvIrZz6OBUU
nZ4sw4TW2QaJPLlOiZeDxaeomOueA92yqPHfdrEpSF2VfcnbbjjVkWM5Deu4TjuFFDuegj0ug8k/
+R5RSy+S+ZZtga3I1RwTL8juoNa35LbQiaeaJ8iK0VzPXuheFX8kfJt7N2ysPepqGNe1aR/QcA1s
zPhbVXYZQk+pY2iuZEJNsm1/9DoD1S9qOW5M59JWrmFDEJWKx5ET/xBMBFYjel539YR9tiJRK3gs
K3BcEHKS8BckVnUoLCpeJDTH9a5rhmfQM4n1oGUJlpCB+Z1sBnOKAT5BLVokFklTqwY2L0wEKiA9
tDvRqR1CO11lMxwSGI7jqpgYqia9nBikLn3e9jQK2lAsCDrowHidwDPRCQX0CQGOVh6QXyN4RBk+
iWEhkFi268kUKSdDYVd+/oL2U4+bRa4021MrwIQkrmLcQ5jSN+XBVRhU+kJIWJIkLUIJW+YNZ+Bm
EeuTsC3wYcqq1EJwTG/LOyKOp+xEMLKo3sZedfyrqsawhp2tK7qh21q6tHoWHmSQ+ozkscOjV5J6
TEehD3GRMcjxf4cLm+r15ZNz3IZmFYzHcS58y3/yCNRgXwA7Qow7hzU7/UkDdHShRPcWJjnOEJk7
PgXSNo3tH//6v//9/74P/xX+pMoHhq0s/lW0+QEJb6P+/Yf1x7+q//nr9se//xDEHlByRUWj8ffv
56eY8/G//9D/j2dUwubf5p2RO3Ga9uAju5hc55//uvuPv675/n/+OqicyDQN4Z7z0gzWYeZQaCBC
kKXRtaMnFy3WmxS6c/78avaNq3lXV2vwXFL4044IV7UV6s5y1SeXrTVL1erzSxjGjWtc7vRvzwuy
VaBDkfaOnkii8TVwSBm+JCSTjsApxh7xGlRu0drvDo8xXcXAROItSD/ZPgRZLAP4nkEOqgmdBt5L
3BhxkVczNpfesKZUW+goi2oKhzOjrWPzlZM2vlD2/mP0YQjdJPDFcwfpDCsxAuLbfX5X//wRaL7z
nzelEocmXV5cvqyLH0EjN3BYVOBInc3vXeDyxv721ITt94pzpvUjGmVhHkHFVTFdUAwITTn7/BK3
PrXLvf3tEmnaDRB63OFJ2u2zovY2pzZdL8lRX+js+OZFoGVf3M2t78z8z0vBoQhRJCn3XGMYXie+
Th2TyA66DXef34t+6yu7/P3vN+NboG+8aXxSpv6rh9ZLILC2HUcavspHVik7DFsY6rBJvEyWHO4I
8CC2NbO++CAuL/5/zwpEV/zn9SlKe6YggXFvdIMJLTHk1KEA7eWA8U9BG4jhPBmt+cXt3rra1RzU
Cpkr4dbWOe0yMHFYuGlaYrZP6oPsffeLD+TGR+5dzUVpnJRNY/rNKcyo4ZEIN226tpt+fP7KbnwT
3tXc0/c1xwB2uGeNdYyaAIcpozKWXRE/fn6BW//8q4lHQ6E1WWZhn/tOhsHFGtRUz27ZWNrvvQXv
ahKoi4kmBCK1M36SBqIM7ZIow80VIZBfZvBFfvM9XM0FpRdQW50a/xgkeNvplrH1QOwXP3z+nG69
iKt5oKVrSrixbZ1lgKZsmMQPxI3mEi1U9sWidutNXA1/dLhmF8V5fKQpnHyMtO/uFby3/ef//lu/
fjX0oXnqgLHU+GTpBuiQgK0add9Jh5n9exe4GtsWPmLyGjPvnFZ1fddwSN9I5B+vn//6jbHsXY/l
FgiP22Rq37ehXc0MN1SLeIxzvIpkRszMIqq++I4u4/Yf5ij3ajxLbbSp33viEORsWthDgdcGNGYQ
+zIbYYThCAipV1YQe6yi++KiN96OezXMfVAyfhI07nkgh2N4qdnxIltF0T+tP39+N5Yx92qYg1vB
0ukM6dm3Mjz4Vf/gBmkyKzoPeWHpHIDIPH1+pVvP72q8Q+ouM4xFwUHm1HVJMVjmGTGExkSAk1mD
zUH0MuT1/cTa/cXIuTE23auhL8OsQ2GUcsnQ1k5o7SN0J2N5QGPw1fC/9YIuf//byonEmNpJHybH
sq6rF0CH0cvEUeSLG7j161dDX/PavscCGR4JHcfDKTtIgPuGkIp08flLuTF83KvRn2HkSvABW/Cr
GnuReHXHWVp5c1WJe8Bexm/ex9Uc4AB0YXzG3tlLBzQyuXLuQG4HXwySW6/5ag6wWg+5bzQ0e4My
QLPzypYA4zpg5Ad6S/7E54/qxrtwrsZ/6aKipc/YolPXIsSeqh+JlkD2a033n1/hxstwrgY7pnW3
dxsEDDIs0F6PzjdokQiqAyqDheyPn1/l1n1cjXgFKhuHWhA9hYEat4ZfJx94veIvVvUb78K5GuWl
NTjkRLvBEcGn1aFP1zUEfvTlvMzTt5GVYMb7/D4uT+Uf5mPnanCHoXFB2wXZkbdPXpl/cbQflEbZ
/q8pGd9/RUx9+vL51W49tcvf/zbOYZjkYmjb7GgkJZIOUMUskCbJPMUXL//Wg7sa6vh7BgB8bb/n
TjDSlz7y0UrS3STf+/du4Wqsp7ruDo4RZkfHp0SaW51xIMXxNxcS52qIG5nfEoBjpEcIExfBF7D2
sD/2jmKkGP4r/oTD793G1WjvLYkyXmvao6VPWOGjtFi4GgTVz3/9xldlX4/yhDyeIST6/XIHDrk4
s3bQ8TmrD5Al2ApH2nxF/cU7v/FR2VcDPqA5U1FOa099pxF44wysU/tGQ2Dzxd7r1t1cjXXPwq7Z
ZEFzLBGJz6yBnYoXgrM2IWnTI1crUdtPVM+qL25Iv7yEfxiU9tXwl1YM1C0mSyqua2c54u1ctDTD
NtiD56PP+XiUl6JpMWawMBswXHACvnhzN699NSHEsMMcB2YIzhjvMOr5PBBlMrfAhC7IvKnnrTU9
DsCe53XOnwRIkN+bieyruYF+lpUHoxcdLcO5S+tIx0LgvZQaZS1UKrClx6CZ22x2Pv9Eb97o1VRB
c0CD429BI0tG7U+4i1kRrJGCVOlZgurv9vk0xOhbbYjFMyPXHAW8r4WGuAgjV0Pl/5v/jqsJZcQ3
hQhoUHyy8bgeiJpCTqL/CkRLIxIejSVCYpOSETaLhqsj87/4ym7sWe3rqYb0MV8jTfpY9rW/66cX
pNAHx8Pu8tdSGYh88fkd3liQ7aupRrp+g/i66U4NMJhD5NRyjQY/n7F8Fj+GMJLLz69zY+63riad
gNAIjWJ5d5Y2yrZcQywd9vZdV9Bs//wKN2Ya63qmaRJcPKGsHpUNtGPR9F7wRotGfPzez1/NM06V
OMQJJ3KfYg610yXmaGw7Ob2EJFx9fokbU5l1NbMQVaAN2GiCQ1lV1Pkp2qhw0FbYyeVClO0ckuGh
0xGsfn65W6/k8ve/rfcxFhXDsQ3sNHZkx/eaKcAxeP5oN2/0LTrzi9P3jUORdTV1yLDWoBv2+dEx
6y1B8YRTd9/ZYuzb5JKBfpk9dK1d1pdtzec3duObtq4mjxjGTY7qlnSC3NYF1mGENOk4K4tKRMRI
pHns7uvQ7tPxN2/xapbA6952IyexE1a0N8Mz3XevMilZtYS7MI52qBqeB9umDlyAYvriLm9971dT
hObT/sCOXx5lC+ZprVUXYjguDOvPz5/ijSnIupoZwPN6jQ7o56Qu+mWlU1nHZbwJbPaGDa30wnO+
+O5v3Il5NTdgcIwJDoiz4+i02UsA4+9YACz7/DZu/fjVtAB2kM4nUp1HbDJg5THqGO5qMiBsLz6/
wI1hZF5NDIpsLRIEjOwYiCCy95AGMriINeVeqAm0SnGK/t6FrqaHFKQVSikeU4t4PUUOGWYasPms
3ttC77afX+RWndy8mhUMsEs6TfFyj2gLTzM6QOxpaPpjrX8IFeOHzQ+m11zrlwRgJOuyeWnK+l50
+ffP/wW3Xtjl73+blsRI5As0DvebicR5NsVptK5cglg///Vbb+tqblB27Y3kDuYnRLlklcnJXLQw
6O4RUpTnzy9xY8Izr2YDp7Ax70HxPVyIN9hTmw9FWDRRVPdGWG8RY+oXITkFqPCr3cKtR3Y1FeSJ
F4224TrfnAC53NaxShEuUgQ+/evnt3TrqV3NBUZvmjaIvuCQ6zBvKEFW05GoDbZbZLZ9NW3feG7G
1TTQTiWxG1MeHJDLQhqNq8MlimnWKrYjvT39IvD1ERPYj2yyfv7WbRlXc4OvOzXW2DD9kHpDFKvp
QIZTMExxV4n555e4dVNXs0OoRbE9GJY45E2MAK9HfRiRDkn8yMVe4RzaSlsTgPOEoi/64hO/NYSN
q4mCtnZaWno9/sgDGT7Gox3Ocy0q16HICryjDWDaAHo+TtFgLfrcmCuF4iNQ/ruL6uOLafHGN2lc
zSMBaC8zTvLxrDV2eQp6TKDIkIr154/1xgdpXE0SIaq2pHXy6GMkc2FFwR2oVBpDbcNt9MUN3LrE
1UyB68YlXL2PPv4/Z2eyHKnObeEnIkIIEGKarZ1pV9ou+1QzIeyqU7SiE0LA09+F/4mPyiQ3mFRU
eIASoa1ma+31wf75LrG78Nj6HpyF+rBaGBtzLRgTBaT8GnqivnjgSVkfiRLDSfQoTmxbSK+v99PM
lpIaMwOAAT5cnSP/oeyQbQlhioXCukPoTyfk0ipgbeXuV89D1JgmNLRiBPrz+A1V6+0eyNHqS0pR
m3j9XWZGlG3MD9pLcIBwZfPghi0s+wCchc1eA47jysSIbUwHqg6rANlt/0E67E6P4T2nsIV77yeY
QN/Co/Dy/wjTma9vGzMDDFPLHGW+1QMqBtw9jGq6Wybx9S2WFgtDeK7HjIlAwWe9g7kWLK3qHGZb
SIwRaPDC4c/1DzL3BtPfP6zUQ1xYlpdF8iGTSEQjx97d09J7hn959/16CzPD155e7EMLMKuOoxHM
3QfaQ3iWKP+ZEfkm4gBUSIg13k9E/ZTuud7cXH8ZIe/nMJsG7358bS04q50JAJu4MYrg2hov7A3m
uswIeSqQQmzDSvxvb4CdOxgmKCwAeeN53SuYAe+XMEjyygAcFcuGRa/Db0dbk/31p8/9fDPA4YQq
ACkRDwKOkglcBYADhnEO4HhPHmwYh3XfgRiRjqWw8JlTDA+D73wLUdCCKqG1F07EiHJOwBeJmBwe
6jT9rZgeNpBjLE0hU2R9khwkRlDz0WJZYw3DQzjk9Yn4xeStn7MH6HDLraMWj7gzI5WYkS11q7wM
LvyonbWAie0D508mC7qQf5t7vBHZEC16maW77K13+1dgfZpd1WPbcH0QTX3xWR9NjX4IavjQxCzB
Xu9BTiaNsDdCYTCgZuDycrItsE6hBK5byKPNDFhiRHSIynggm9z2QTkj7C5GCq2N02cn1N7ql+uv
M9eEEdJZi7GEwnONJgo5bjLA/gRM+WwF8SbwrtXzumaMwA5RThCJAGXlYINDD5ngynQD75DkgPxk
8Xa9jbnPboR3WE3ALhgDPFAUX9wBdiVf25rrNeu3H5jKRYoybdDtSvVQwv5yU3P20CcI7es//dPA
w8ONqIZXUQoLnLx7QKkiLhZRpw8DVqymMarDNikKVxempk+/NtoxAnw6pLg04+qhDr1/UU8/btyu
/Y7kzpKmau5FjMiOIR6tun6I3mCoDxPNppMosXKegERIzqXjL9xhfvql8RrT632IQUFgsgeJav0g
RpRz2VEAdyzv5/VPMffs6e8fnu2ikFnD8QbPzjVFdhzXHxmq/BY+wKdbAvxyI6IzWJannqLi1/TL
3cQ7ofrvCNvLu/eGRt59h8tMuTCq5l7FiO1Q27mt4VKMLaesd3Q6tIVB/mNdPxkRDY4scfwRedba
tvQR3nne16AJlk5Icz/diGWQYi3VBKJ+KBsbJu+y7CcnxDJfJaryg7+0f30VN0rx6ifHXHoGZXl8
golvtLveN58em/F0I5zBz9HwTtDVzxLFkHCzhukFs5t9YPdDxQ5wZ/fbM0chTosCBpZ7GtnycAw5
GJN+G677Psz4+G4cN23V1vQ14VW4iVBNtmtTeJ5ef8OZ72NeJqO6zOkZT7zLwBIgi6SH+qVdJQH4
WNmAMQBi7gKJAveu1xS8AfJAUu3cjaj+9BbWvblPZMyEjg4zwIeb7BdKOSFy6gtxkOxZ9OprquMe
NfJ1uUtI8jz09bpJy5RTwlW6zOyUZ7+gtwNg10pBaSe451z1QbgxJWbKS2OUJvgXCj6Vu0XSEzaE
Liqbb64//9NtD4b0NBA+TIvlAOhKbFU+vLAgSlFR/vS+s0V6azJIaL+ulUGgKWOOZLHTta1mIyBB
wU3tQ34WgH6+sp+MsGDMs3BKQlEhSkjC7B7wd9jUD8j2sHUDl5vzIgWdNElV/gD4Q7sPIQ59w4IC
A4nr32Fmgf1LTpmQNKLtqH7ZHIe7Gh7g22zaH6RAN8JpoInXbXdMMSWJQXdA9SpMsSTJ4vsSLrbw
wA+7JN2vehFTOAkTJK3yBladkIRp1PJgEVcOKpMHHyIAxye315uZmahM+WQJJ+LeknmOMx8b/fsI
+S91oGDtJesWWd/Y8QgZAf/SJckljGwEnlJeQHajTQax0FFzb2BEtpDKhWESyR+SqGS30rWjf7w4
9ZdU5NO4/Os84we+EdgEN2G20yI5TbSfgBgFVIf6N2n6St7EXj6h50blhzej42oLPhip9bOHL7Y6
AF9Hv0UazlCwn3DrDma4tQ3XY51E9giu+Fjj/8CwJSDCtxT5aeSSUfY0+qW6R5lHXh3DWABnSung
BFtYkubFvQfbcawgVcZlDDg7ZTBsdsvOvhceOLbfXZTb4loKHhogqW2QOKmDC3SF4COOGQx3b1xU
NmYAPaShfEQ4wNKfjrab/QufShd7HxnAYQbJkS4K36wUhXhLwpZPvxC0K8aElWMxUSFcLw41kzdU
ErGFybW/WzGA8XBjwuKw/YpsByiXyQUJbjsJ8u9pArbcuscb01VNaGzDgojAjw6IL90iq9rocUm9
OtczxirutqzOimwYUEHdbfqmPZZxthDY0/D/a9wyeFX9d0EKc5CnZB+hX5CYhwk5JX8UykV2frR4
pTPz680pyrLz2AEVdjwUwPiMLuwbQ73w6+cebWw/FCT3VeW08A9wskPfy9uhbhfmi09XCHSMOSE5
bcgBZhsPTtkfrfFOSvDSkaooli5Z5367MSHB6x6kc4GP6jF5SGwf9lKrVAH47VOTH3YZLtTT8Nup
xwOOwwdBfwSsXBA52J/Oc3i0EaQdLHAiXuNjgqwQ7N0N2zhb/wSLkp2FMu2FXdLcoDSC1QsLyw6I
Gg8oTH/ytIW8ondwrObH9WCd+7RGsAZAjsjJYftA+vLYE32sM3WKJRI2jVjop7k3MCK2aoHzg1fH
eGDMcXeWKOm26l1Q6mGFu7CF+XQryWxTp13nInBhBoMmStQZuKgt3EOsG+6lw+U+Vt5Pm+bR0vL2
+SxhKrZp28Sx8DBWu2TYw3zkVpdLF74zH4MZIex2HNYbVjUe6sk3HrWbOW76YwsESyvcoCq0XIjn
mXAzBdv10BNYd8J1Q40vMCHZB2W2MFqnqfKTKdQUaLugUeH46RaTNVyUnuG7rn7ApqrEfruMwP4e
/pQKN6osJheAh7IFyevMCGNGjJdw9eI4SqBVOMOBhtDYFxY2BUxIyZ/rYTI3wIxQb2HBD3PobjjA
rSfdBJG9g4PQpiD+Hvn/JxyT1q2d5hE7jLsoBgvUPsBqGtufKEJtfJplh+tvMffdjWAHjSyPwMnC
6tN3PwaYVjD59fqT50auEeM2kKppbHn4Al5Zfq8t/2D33XegtZ8BVlrIwc+0Ycq0a9Xyzkrd4ZCC
x1BY6YGADBO4wzd4Bh+vv8ZMB5nibNRdaSCK4xEWONERbtGPbewtxNzMGPWM2CYCvlU0YhhBsDMm
7S4lJz9ZmGHnfvbUYx/WOFoNKRwsYmxcygIX50zgBs3WS6NmSjF9EtPe9EYfn154meiGnB5hAnET
pf5TmHQ3tGm/pm1ycZR7Siu9u97/c594esEPTflBBNWOjU5ygPza1ELf6hHobQ2LDur9ud7GXGcZ
oYxrtLjBE4dD1pbJL5i8NBTI3Kpatw3zjPUadGjA02Cocijd8RXOXiPA1JA+Xv/tM9OQqYIOULUP
j05/OLRZZu+AJUufhlT+aDOcdxPcbW9o1eQrB5UR0nCqC606iMkhbGE2BiAR6IunEUiy5nD9ZWYi
wlRAo3QyBmAJpOqER/apnKQFIK0ke9tzxMK0NPOtTQl05gknhSQUkuEWaFXSV/zYlXppAzj3dCOk
k0gOqDQGmwm2/+Gejkn/6kDs9s/17pl7+hQjH2IhK4AA8giBkzJEUtY9D3vUT/Swc73++LneN6I6
GQsReCG6RkCPtAUkrThGAS4lunBxtM41Mb3ZhzcYYquvwHclBzDaXgaHPdey/bqyqI3ZpqqZuYD8
1o7EObPm9IFhKwZAG8gySxdPcx/AiGSoqQYH5xGsaSim0PVJhhkNb9Vo+6vKmvAGxnrMht7vJY6Z
h9BB0cwgu/wWXrTFwheeBson87apV0aSBV5oqsPTa/9ZYuk//C/GUGkIg7SUrZvwTLGyTssKqFq4
n2QZeUXu5DeAucnCvn7mEzjTkvRhBGnKAxzxMUgzC4kKEAlgs5SofuHpM+PzL6Ey1xrMVoGn5yGQ
Vnb2HEFdc0TB9dKtzdzvN2J4rK1YQFJpH8YKSLsORvn7hjrxflUIm8pk6PbBNEYO8kDgQXqkHLJQ
l04HHuDaFsbQ3AtMf//wARIpUNlVRuSQUCDH3BQX4F5DYeh+/Q3mHu/89/Fw8/Ua7Vn8TIMh+Kcs
G5C3bekED+seb0RwaMOYDYKc4CwV3JGpq6L+//P4ufFjhC+xkrqe8qZn19ZMneA+qopDqijpD62N
+8Y1tzzMdoyFGP7tSRZ42j8rUlFkmn3Q8bYSEv6FFMDMa/wlM85QVwa+Gj9nA3sKO/AEAB+sD40L
teL17zDXghHGpO2CcID+FRlBbFR4EYGh3Cbs1hHgJqxrwliLa4vCUdGL+TkiUXyjesgPPAfEgNEV
ZHe9iZn51FQRg0E84gJ24unZ/rNIq1OSNW/d6J77dGmrPRMPpkZYwwo0D/tMn0WWAgfGfBg751VP
F07nc4+f/v4hmoFC9AGmTjgqNQsgc3PvycsjdrzePXMf2YhlCm5YBKSrcwjz8p9BwEuIKvWlL8DL
vd7A3K83oln3KPQUhavPIco7AIlFUhYskmh//elzX9cI5gwWjz1Yos5BudWJWZhLaxtGhhW/hw3i
KtcCZpt6YAKhT11EHCsONK0bEgrvn6Zr6JciBVX6+nvM9JIpCpa1ztsgUc7BJdXD+3IMM8CF6Xom
u2PqgZPWLcGs0915SJX6+q5zUHDyBjByPIKdmNzqTvJ7nXaPjeS/r7/PzHcxVcE6H6oSWwx64GUC
EzOh6N6tUAQIv+j4iDscf6maaK7jjLWatch+wnzfOeis/JW5db1r2ngpQTn38CloPkQeeMvACXpx
fybxmDVPErzDCDarGZjwC+E318L09w8tJL4LQ8M4A6+iU1G5GcKKjVtgetnCKjQT3rYR3tLLUU2c
6fEoRVkepgwPp3F5qPCf6x96rgEjvEkAezVgd/1z1pcA/6Lo7dYdynoXWLheXdeEEePAYoI04JeA
GcWqvqEBCvdg44vNGQoNrrcw9xXMtToAczrMiAbq2sKnReYzIGfgJJviz/UGZnrJVAIPpIMXP2pR
D2qCt8oQp4WJIHCOm3rJpGuuCWO1hkmmDVhB7WC1TlGh02XiMFj2txir0X7dSxiLNY19B7J1nEwi
7iIbDNMxbMwsgMTZBrhof6nUaOZjmJrgsvJBk8iwsXHh8PwjFMjVw4y7f133ElP3fQi4Iax7kDLx
qWsO5hfMDh4H8OU3Y47b9HUtGCFd+sjoiIb75zBlP+FICuRamWWb0fFX5ttMNTCUxwyMTMymoAY9
JgKbgjLuDn6uHwES+Hb9Lea+ghHXMHcHiyfN+ZmHUXgDILB19keuFzYF05D55JBLjJAGxC4LcOjB
G7AKjMUKbu/wiKG7Qjq4hgM+GlxCsFrXvYoR3S4jMCSORX+G1XafwqO2rbudh21zv7DAft5Xf3mZ
hl1WNNBl6HOWwFl9y3F5fk5BvV/ylvo8tEHu+u+YdbMR2GEQ2d63+iXW7nt79H4ChJGu2mESUw0M
fxHbJ2I68Lr0NeKjfQH7NFw4zs39evbfX4+LTxz+faRL+CDuQIEZAKZ2+r3Fq3xlC0ZMR0ELe2jf
JwengQuqC17ZDpnDr2EEWOaaIUQCI6YjBk9jEAvdgxq8n8IDXi/tilUGBgwW3//tILjbtwOKQf0z
eHkB37okKmF6PMLoHMbLY+utfAcjousRPJyOj1NmElPgliXM3jU5DnXrusgI6aFWDIk9X58BHgw8
sJzaOgG5qUV76xowwhgXXyJxReMd4TePsjxRWKX4FVQQ7C2JDqYR+fesREwtsNvVMR+SATN3Dos1
mJnfDSN7kLCs31hpsC7WTElw6AQMPCu4t29w9Z1vZYDsWIx7z931XpqJNm4s0llvIRkGZCUeX8H3
cJD9AGIVsFRe2XoLX2KuDSOiUXL+Do/U53fBTVgP+U76Q35j1dDuXX+NuU9hhHTZDiDkhqCUDK19
SZr8CdQQELQdWOI3SwNq7jWMoAafrZ2gG91ZZpm/i1prYsyj+LazFmuYZ1YGUxCmqxKSftgdnCNU
mv2AH5YNspFnufHC1557vhHTZQeUCfap/rkGWc8D0r3tk8uoSL10R/n5Qk1MESuJFGxkm4qclczl
5KnFQWAFwByoD7VPHZrfVAS1Ctc/+rSefRZ/RoSXKZyz4ZBOzjXkfU+gZ3RbKEHtHQkhG4xUD/qd
lRZbx27X5ZKJqR0rQw18xNDg9JK18oGohqOdutuicq9Zsp+e+UameEzhWtdOXcs7q5jn26hUIchI
nb8wncx8IFPWCp6LX7ZpwEAVd8sXEB6/shQPj6Zz/RDAuOX/4ds1EzCmoMytvB6EOYK2eqvJXlhB
YQMeShtCIUyQXJKFd5rrMSP4EwpzOlJ17BzJCnxFXcijF/lqf32UzT19+vvHE0CXad1yi52HjP2k
BASoRuCG8frD57rIWMvBhY57zUt21g6qoXHWbjYZbcmhc3BPer2Jud9vxLxOqioHOoacqT/d8CpP
QAMLPNPSK8w931jI3X60J6QrOyc4f22AObduGydauZPyjRin1iji0QamoSzAEX7qa0/kXzjM3uuF
C/CZL2CKykDBA6+vUd4hBAb3HKVld6ODhN57OV0SLs30kKklY8hpAoOaszO1aM3gxESGZJfanK/K
ihNTUCZjFQ2DyAiYUF16I/oeaUY3Uel9F4NuvG4YmWoyxUof02zCQOyG+3IGzM6t31XVuiAzFWVD
arVWLCU7S031v7TVKJUMwoCsStgQUzoWep3DwG/vzuC4QbQJ3O2GDotJ5bkhZATx2OlBB1XkHIqy
IhvpW/EW2vSfwHH1C3vxuRaMGOZASrG0KtjZ1TGgltTyjvDcUntHoNB91TRhFmbVBewEfQH6BMBK
8l5WooPIK3EWRs/cCxhhrCjKeAvYqJ+THviusGvkyyDiYa+RMlhoYibKTOHY4KkOIJ7MO4eZfSwl
DFG8rPHWnVZMyZhbN63IQZE+S9Zm9aYEHFxt07rLF/Kucz/e2IZjT5QrkE3R+7L0TrUFbiDILEtV
wnNPNzbgJOgdXlSud64dSwLTSN09CGCrDEoYMZVjEAXaYdVx70yR1LsfQAi94577tGpYetMrfVh9
k7whDqwu0DGTJo2g2vWu83X3eP3pM8PSMyI3GlEmT8tiGvRqKLc1iaJzgHv2rd0XKydOUyrG4R4G
cjTDlrhMftNMyuPIhnRNoT/63lh86yYAA4Hk9ADjLXsTDXl5CBuHIEXWrMuvEtMq06UezAngAXSG
wCR7gfujTrdjN8BU7vo3mNmRmgIxmbgA3TewkIP9IwHLGvbCscp/DE77FeaI/g63P2JhGp2JA1Mo
VoIkH3UJcc+Uei5Qenqkzq2fVKg1uv4ucw0YYSwa0alQ0PEsXI1dFgXU2jqBf2KtKm9mxPTKrLnr
tH3YuGdg/HyJtcb22DaX6bgQEHMvMAXKh3DLUDybpxEhyH0mwTODnfBvbCJUsDCNzsSbaYppo8LR
g7KEnEcp7U0YiScgpENw2PqFeJj7/UZA15kFo7uqtc8KTMDvKMhl4Dr7ybqCLeLS/3ZPXeQoD/Ps
ETutQtW7qIJYdlfFnScWgmHu95vxDDRnm4rKO7tQaQw+jG9BCVwnBiSmVCxxmJeXMsTgQUhtJOzO
N/CM7x7tILfWTdemTKyMo6BpKUBx9TtwHBoiezh2qMy110XYX1qxsHUy3+rsM5hC6bZEAnpTOGuP
Y6ZWDFDC2IuH3D2DjOdtwt7K72wH+Jr/x3FyJgQcYy2uI+4VcFxCEyBEP4TjGB5hHlYeCn+dWQcj
pmKs5JRllcjoYUgsZsEBNh96usvAeUy+xwktkrUfYxrFH2YLFhfMrb2uP/PcbaMvgkHJusFqVwQL
GZ6pUz7J8DhGOINgA6xcnCAfFkY/E69ie5fr/mdbNch1F1n25/q0/WkzKGU1mnHzlgdjGWQPVMT2
c91MFJMqe3Yh23zRfvdyvZXP3b3RjDF7NNzNcXOSWL/aKrf3RNJw1/TtV68GLy+G79MWVBC57a0h
2AZBsaNtsJRT+nTQoWVjWtFDl4G3hRfEXsf7n/GJgAwPgLlFE7G5PjR2+CLmbWYJP36LPPZktzlH
+VcZ7kmKS5Wk4ku7/JlmzON6IKGhKTT60LeaFFaSMJ+3E7l5v50oI7G06ZlrZko5fhzZvWq6mJb9
uelUug3i8s7PXDi/9tEekPWF1fDTnY8fmOf2nMMJscRV+K8xCG8Cy6o3rXa2edN+AXwQ7jFBsXD8
nfn85tldAzA0uDCVu1BUPvO9BnUyu/A60dljVRcJLuSvj/BPVy+80NT+h16TqJTUoulwsTnyfluF
Ub9ThHxb93BjsulBZe48K8nexqF0xJZ2qfji4SD2e93jzTkAxYrCByv0ZYihrD3xQFN7D+Bm+nPV
883jqQe0OKf56LzasgwvFWuVuGsdJYqFJOjMiDVPqNj6p3oIQ/GalUEw8eCLbTFpqWAFdqoxuy2M
2ZmhZBY4hQS+X43VepesRyl5gk+yKduoPsK16Xi9o+ZeZPr7h0EU+T1uNIOiePWbnO17d3LxYaj0
Tyv7Z1ZZq9KifmCeWiOAzxmkX94FGd0g2xDwhVAfT2Jv4XvMdZQxXPlIYy39pHiNQvbUtqF7gBj/
UClpL/TTXAPGgFWDXbSlnbuXaas4EbShtnXTve1XaiEpMU12f62+6CJjvYqDYIgaLovXIk71U0qy
3w7gcbhkiRjKSJrB3Uu/GXZRKfo1Og+0aKxTop9kEXoUb7xhTzIifwYHLi5Zxu8TuHjCctGPVo5j
c7kSozX0aUsvmiPxrmPshTPolbZO1b9cH8czs7t5rm0GZGCBTBBvReCNG1LAfqGvcRIpODy1ZIeB
7PT9kuRjZuY1T7a4zSsS7fjeSVpAG4Ai6g/WdnTHcVWNhh+401t+iErdB1GjehW/2UHx1KMSd+ej
TGDhY8z9eiPkqW3ZWkEy+wbUl7Xpx9S5WFWULKx+c0+fAujDT3fzQjQERAkYMVey26PWIZYvaRsW
3bpQN0+1kRiSOvaV9Yo7A4o1A3k7m2MBRxZ7TYYfvW/EOg1ViUoA6l9KEFb7HcHncFAFH2Fz3xex
7HfXh+xcTxkBr3LRFbFS/QVQh0KcwEdqbES7NS55b8w1YMQ3653B7zs1XFirvwB6DxtHv9GH679+
ZkI0j7ey7wjMGgT939IkVHeToFQD5tj2crJqpg3zfCtRf4v7tMG9wFkn2pV5+KMm9jcv1OnCrD7T
Q+b5FqWk8K9rMnJhIlfNDexxSrF1RQxxz6peMo+4mR1ZFnBN7iXToK2gnE5variCbkfUWi8MI3tm
CTfPuAmxvcrlHYZrIfzoIvu81/8o3yv0Q8+dHoCFoYk72OlKyat7IQpRfNNVzDy+ZSitFdtBctv/
HkgAst8I61Vf7DrgWpJvgtNxJBuby4EWCz0y1+XG/JD0zMKjp4WUABpcUoAAu6Rx99f7e+7p098/
zD5Ih9Qy7Ih4tV11927hDAvTduVPN+YFgSKkHE5hw4VQG65JopPJtvAI6qvW/Xj63x9Pko56fWa7
lwkfCiAPrkVhBrkmV+cHjjEZWINsS4gpxGucJGJbDZBm4c6vJWtHurHEa2E5sIIKyCUa+oDe4UaU
5gdYpE72u5Ul1VLO7tN6CT8wK6sSSA1S2Qt6gh04UG9E3qNG6S6DnR7KqYtz2Xt3Pv6wXCwxMwmZ
/AY+Bg6Kkgd9CZsO51+fHEXSWLc27jAWptKZQUuN1b7UHALSiuiL66Ask42evev5klf33M83Vvup
Joy7usbOW5dAAeBix7Gl2shC6hLOhmVdLV3tT1/6kw2sWWhVpARzyzAMv7KeZ6Cq2E6i4mQjkjBN
g3PMgiR70g7ojNWusbJAXYay7KWLtGLN7IcyxHqod4GiKb0Zm1GGzyqWpAvufahyhh4VKm5SHYOE
+/ZjlzqW+7XBGkQvAHeHdbBJxmrgUGbC5+0yWDAnsnYqw5lAbyovLvJhozKevhWF5b1GbdNfUENK
k0MZo8s3I+wRkie/C33xs2dRr1DlMTpy7DeFCsrg6Dnd4H/tcGEl76uxcEi69QIkjh8t3gr7SxIm
dQ57hZDWf3hgq/SVO1QUe2gcPPlb1wk8+ZiVjknwI/KsvuUHnFIK1zkGmXBZcEsyp6btwjFiLj6M
GbCE8H+sonj8hZqibBv7wbMAGAoFv/bRB+xmYxfp7wi8mA1rUTx4feKaObpQY2KUED4wh3sjMh6U
uLcZhbPVrQuN0M+6b0cP8kaflUGz58wmBXIvDKZz11ueCx1jytS4OY9YHbFTMhTjvdadc0u1tyRG
mosdY86Es12sicB7lbnHb0UXj1/cVjqANFjRkj/R5yAVTGjGxDlUcvCpl9ATSZOb92LOd4BL2D26
zLuVQB5B4HwDS6GXgdnbCTSZR/FSqhLXJp9HrVnbVk6ECMDmrJ8JGXl4igfkY5/9PoytfM9dS3vH
GtZk5QEGKKw+hzyP3E3uZQVPNl0fDg9eUbvNXYDLf7a1ulDifolhFtixSLRyq3tHRC9U+uNwihpc
VzwwVcCjRZAAr/2iU5EM6XFoSpbtylby8SUZRNofRQuiMrjgSZ/9CqKeFqcmloWGOFrDE2ITAu1p
HYjCBWO0QfIFwy3UKLfdZtA+sO3YF5529mkWdeIPAbksTSaYbR/cwOwhKB7DDODTJ91Cun+fsQ7H
iLrp9fCW2VgPv4wtXBFfeKaa8XsNa8LhnueyKv6VkL7BOjJqufa8DS5RCwCe07gqrMvQcGp9jamH
m3inZhGwVW2aOY8ljJ3dbVO09KvorOkqd2izaMuIoPZzrPsk+Se2MmnfBTqPg5dKWw1An6RBMXKo
miQ8emwYG7WxWdvyW4Z/6yMg9g7bVWDo8X3RgI8E+Z0F+k6ALU+zLVSu0i8+RAeT+Ky2wISStnUb
SWvI/mUVHasNK0OpLrSpAucORgkdP9Acbm7HInG96K6DqSMA8JlDXfsG1/WBtcGbePIN5q5ulW16
pIfkvsPcxm/TGsi7+6jzu+KuQFmQ2DBHt+FRyTIr/4yV3/Fk76a6a465jXx4UwRBdqfAvSg3kcSO
m2xbX1KkYV0mivCtqAfiPZJWjzBiDfMk5QcHJXL+phWQ+Mt9FfZuOW504XfZs++ieOHRg99AxOFR
kQ7dQxd7PvJkbppw9CMbk7D4VXcCp5Kw9N1k47fwWv93ACspetRe6jmnIQrSN4wjBfCOinywV8KE
je0Bo7Nz5A/cjRfutzQWKMZM7MjX2yGULbi8VRmgYBLUDuqCTBbY4c4BiyHfAUcTZvtOJZQcuQY3
4TYhSDUjAxHAQBV5iba5G8H6tO1NnudwnNkWdmzVp2ag4aVXhey2YRx19SlljdUfQmWX4bYh2fDV
8YaOf3eAeoPVVx9x6xCDssJukNREzMFJZiy/RT6j9a6wIhHtoOKQdF84bevcaFnk8sCcsinLTYnT
wj6SkAcdIFCJ2DZjfpXealxW8lPQwu1wJ9OgUOcqgcv6kZWVS/eePfD6nDdJ9cyiAGy2wo6yXxKL
tX5E4jBGae/I6mlAtZ1ipz7KfHXyuQB7aINrKgxhRUfYjvuiYtV9CYvPCEXrfk3jZEd7y6txhQl5
yBajrqJP4eCU+hGmRQ4JMAkECnmKBH53ahvHLnnhjUQRzwYUyy7swQnrAgtdUtHwYBcWe83Drsvv
fY+G1UvmVV6wS2sVqC+lyNv8q0VdrOgCfnbiklddSb9gXz8GX2vSF+kxRVK9+SnLoYLxTzfEQv/J
oaOOn0Wph/EE81Xb2yQ+z72jV0eRtY/QwXQXw4IyPeblELEdRKsl7mUc1/P2CCmWnEiY1hbMt52I
HyNYnIY3mV2w4tYbgXPfoirWbv4EWdVaJ4AbfdCTqsTy402TVzo+jSGYmQ/Kd9P2pijTokoOyAXH
zQ9mSVC5Ld5BFJ83lL+EudN9H0Xjh8lGl0qGu24olNzZNon773iaUphS2wQJvgP8YHEK2wXhmC+l
YGeWYrOQWfth79Aobi5i1LhrA/gzK0HhjJeuDeeeb+ySa1hCF6Il1nOmhqY9C9QEsi3taz9cl7l6
P19/ODtClJ1K3XP74kk24HZIFCk9WbCpDRYOp+91vZ/skO1pn/GhBWBCch87CXEmYA9CE4lZO0qi
bwnBqAnKO6niG8B+USWfZmpTav934qibGBRTy+Prsmcm7MhFIS3cNXl/cW0kJJDFsTZDCshRq/qV
SRWzqrlWNJEWi8eLSqLgBfM6z3dYfRYL7mbyHe8bqQ+9iEU/yBuVdhfWIzEKDaXcyZzrnSCqvu2z
7uv1reXMRvrdofRDMwSGCKkbJeLM7bzduEH/wvPyoZbx72k/Bi4qMpzqSzGJyK83OLPbfL/I/tBg
GamApchsTq72fM98zBmQ5g578O2WeHkzXWdWOid0LGifJt1lHMH98IW3S9pcHVJH7QJiLWX7p4j8
ZJib8CNR2yCSxmX/7BbwItuoMGcAdxF+1FkTPUa5/7sH1vp6p83MCiYLyeUi7mP4q154B5U62zDP
pVPwcuIs8blnBoJZ8izwFo6jG3IiJLlEACbz0j272eSEHpcnUoQIHuBHmkU46cxAIMY0UbZj0ElF
ukvdhOkeZT0uAL+oq0/7JZbnnDiCTN35YawB3ijCqvXzMxNwj1EpvNaGqD4BuFUfoti7o54advWA
CpU85g85NrDb699rrjONo2LmCGvIA9Z9wfYtEDDdxdfim9CCYPZGlqWLq04c9kecISM3uO1DCuVg
5VqNzRd+wNyAMU+MEGVZYQZHP0pg53gMnSGMb53Yz5euV2b71jg1ouAjKTK/t0+uBLMg0V+Uzx+U
Tbeae3fv57mpWKq3xdaf/PnW9atxikTWsButkqCmAoMUUCKoteBEt333Y2DCe3ZHfp8GaC6Am9j1
Jj8Pc26ilpIqSFU7TD3p2zjDdTbOxAIrirdhqWf/dMr/4+zLmuS0vbc/EVVCbOK2u6dn6bF77MzY
sW9UtmOD2AUIEJ/+/+C8b9VEHsGvuEkqkyrUWo6Wc55lFjOehHBL3zV1zGRa1wl3XCC6XJRKciKO
SUr6+uRWAgCi9R69vTaYybQWgLoVyFCoZ4UssnNApgoQqMalzs7vG7m4nNYJctN6RmDjN/OWLZK3
m970b4cWM+2WZOj7fc5DfQWyIo3YQVJk1+8GFYUxRHyLwZ/u4ROegf5LxrEN/hZVUwzikCmIXey6
XTCTic2yQsPxPBquYO6RGw1O2olBFunoxrQ+rc/R25sjM/nYI/FgUcDmEXnmoi3wHM8AG0HyIJjb
4R+AsXjza70h2/I2NoqSua6v3FJdOUgUL8Tpi0dWgg7cp1N9RI6iuLjRMGzcPW2NGXsGnYdhSkq3
vKgGtGM1j+8Frn1Sltlx1NXTUPsbDdmGz9gnEll4FWlwtrCsAT4tjI987GsIOsATYX3cLPsfM4na
ee5FLvx/yYO/vJQTEFA19rowJFfkF+6SIb2TYytOcx6/c3m1kX22hK5J3PY5+C1tMskrB0BDw2zF
yb1jqud43mjg7RwnM6nb8PcAbpS5+eW3oSDx8SLFDGm8p1BnQsEsDR8br95S1bF1x9gpymYeCBjv
4oJqWZgc8zoX0ykY2ujL+iS9fRFkpg/RKBceqhT9FWZHM97oseIRnGmoCpBYGCmFHPG5YnNSbVUp
3xw+oGSNaGKQR5eeD1UU5nFUWMfzqDNMkz98+K2Ogif4Ya6Cj+u9e3ORozEjmsLCLeM8iPxL57Lm
CAH15FM+BN5xLkjyst7EmxOEJow4ClOgf5D3gfxeP+lzmcJfKcvEBjDH8vvNGhcKxCH3GkdfEgfm
RHgOQLEpQ07V3SsXRMyqVjlBPxaFOlxky8WuJAY2Joyw20wjtAp3DZFZ1lJ+gsSkiuZL4o31Bw3K
z4+g36k7RUzlQLidFwWEOecLsoHsHisczoUD/9KyTZSPbRaWv7+6I1OWCFeKyT0nGjRADZPK429B
tgL5qtt9Q7SsrldNcHhoReOYzRdZ1n70WDMWqg99jQTeeV8DxnWbzH1TIvvmnnEpvfqOB1zc7Hcb
Z8mbmwh0eoyYFoF2KcXL+1b7gzgJTZYnQ9kekVprL17Jt9wYLbFm+ouXBTRk8KBzYSmu8RwAC0Tj
RqHbn+tjZJtnI5RpjStZmMeYZ2AHyaJtOWDqj86m3J7l95slltApUzK7mGXfc8ZTrqPxuqhzfdr1
8828m+w7P24KLFOoBndnjgz0eUjmb1AHDTbwULbfv1xaXq1SURVz6MS+e8YM64OMNLsMMp83YsBy
MphpNw0V33ZIRn7xO/eXDoOfYzF/g93ze54046Gj3kMvAO/aN1hGTJdBooifzvrSuLN0T/E4p5U+
+JGSEe5AKoInyHpDltgw82yoQpdxWbnLokq+8rx0zmFRhzdFMvw10U0BQdvYGeHd+RCZBSqFX2p/
+JvkP5IKEiAg2Z9CHp7dDrE4lbDUWu/Sm3fUkJh5N9knvC11N97mcsleOtWnRXt8dD2QOMtjDAOD
9XYs8Wgm3jQvPdUUIU8OxKnoxc8CehPP3ngfUxSS1tuwLWkj5pFSSXHJqegZnJ177oX8Ph0DunFV
tHzczLIB1seXGrx3IZqydyUMgwGBKVj6tP7b33znhcRMryXFrDgNeoyPDJsHBX2DGwKA16Gs4NaM
cuYJJWtA0uPh4pDN5KRlPZt5thC7ZCcGTs+lBF+dQdxRBLDGHOfqtnJBIF3vmmXqzVQbOKlZpAaf
niHIoatTH80/lT/DZSCiTbTvWmJm12B815JxnjQkb93upY5yfe+mQb+ViLFN/vL3V5ulHuZuQt1R
X+oEGBFwRks3v3EElDU2wtDWgBHzgi8HeuHriwoUsmKKiVEeWRllP9bnwPZ9+t8OgGNWLgVd76Lh
rHzUdUChA1jVH9a/bltHxtUc1dGgqtPauwDVnpyBeS1QqUQ6DIUyF6Zw7q/1ZmwLyYhvOHOrgrhg
aidTVR3rpPqBNKo8eWSfJnDwh9F4IlVOofbiXbhS31EG1TcDqbrz+s9/cw7w8WW/f7WIVFWOsk0d
91Lycn4/+iL/VSBRer/v68Z5rvHIq6Bgh5++qEpDMPkESlSyZ/fGT18m/tVPBwzHh7FT6l3qjL8r
QxAwZCjpMfOkt4FwenNu0cLy91ctgIVfuyW42OelhWT55c0QfJ0YQBP7xscIYYgVOn5EBfZvOXiP
usR1X6IWuyd+8fON+M2TaQb9MMNOCouHIxUo9XnJplyhbeUY0Sv9mOVYrPQCk432JheR+NulmxwV
29eN6KVAJk3CnehZ5THyvDQqI3J0ZD5tKcu9ebZhcIy4TXAkK1Y0MRb+8L70vM+60gmExSA/37fv
fHgmHsqiCw4u3yogWVaTma0qJVITYNzESOWENANaxhvu6xkP8MOQRVsvJVsjZjxnIhyXSnICsW24
Sot+jO5E6dZI6aDgsr5qbW2YUU08L/ZaFt5KVBKPNcOSAjAOqjVzteX2/eYNMIj/8Mae/UpPpUvP
Ia6xvnA9PClDHGz1IvvnomB9NwApuZU/sLVmxPlIK9TWQDk/h/g6UFqfARtEwTz3P0L0ez56nG09
MC2rznTNZkU4I0utYhCfg+BCYmCIZIf1DUDpxxyK/qrvu++hgulqNvgbl8RlP/yjSIqxNLYBGfeN
2xZVjASMCp/gzV3nJ87hHwiBVMnPqG3s0p5GS8aWkMlQK6wJeEJl1JsPiQvwySGsZvk4zUn9aX31
2bpj7AwL+GkoAWs7y6GavkU4Bt43LPLay4iytng3+mWwcYOw7EGmtXZYt0xMk0fOmZ+yx6Tlw6Mf
OX+vd8PycVNyUIoWAuwTUg2ADscPMNt1jhwMgo2DxbKiTbHBXDHA8AnWmRComx05LcQTA66JHODv
Sz6WRMIFRjk03oLHWvYEU3+QglVbjxKzosb6i4b2OGqQTn+JPF2/7BuwZT28OozhctK2WYrkSR5A
TAMuJ57719TH0RZiwTYhxiYAF7ChHmoZX1iQNp9YF2W/4Abj3a7/etv4LK2+/vVTTjXHvgkQKYyv
bhOn/BFGPVAk7aRP603YOmDEuSoZUJAswkuTAKgydn5z7PH62HeZMEUOeO0MOYxs4W7aROrdABl7
uM17fGesmUoGaoRCjQvZ8jNCmZBTLTR1Ps8oNHcbdznb6BjnfU1DwKsKxi68y53PYb4YgLesUBub
7O8k0hu7rClgELK4CYDXXWgIyr1S3n9nCQwoeOR/hRnfeOKM/qX7/i/UcW6isr4F/O42Zm58KOZE
H5x5OKdp8XH5967VYIoT6igkU9LM+D11QsMDqJL1IsO88+ZqahzAPWRQBU5+mDOVxYGmaXcAl22L
jW45JkMj1lk8gO4saHQJ/ao8h6D8LaBIMErK7FAG/Y3q68dhfoby3JZaleVUMSUOfA4VDQCS6blL
/exb6Kf/cIbb3xgW06MDgN7Gvvw2MC+ITcXCkMdjCsUGdglx7eRKdCdA1slBBu07MEO8Qxj7X3UR
PIcxoHKhGLLbAUlKkBMfgVDfYlHYOmvsFCWTaQftUO8MVSh1kZlAKJdz/WOeZHMDKZNsl3AEemtc
CLqGdNBakfOtpt5nFQz1Ee5RWyg2S0SbyoZI3EJqpeCwq/t9defQej85+ab7m2XHDs0No5uHLms0
AgiKjN0tLBe/yBzKBaAQfl0PUcs0mNIREhoIrsgW5hJLWljwsC96wDUgi4HxSuWuOnwQmwISDo59
SBnPrYC5BREHH/rN+VT98JgnNw4eWz+WS8irsy0EBN6HqDz64bO8PpWtNwB/zt+NwcCBrc43hssy
IcHS/KtmWNT4VdMuw6V0jjSwL+6mljxmEdBH6xNiWVGmdkTZkDYO22XKl/1bcKg14pWxi8uPiVha
ffX763hGaUb1y3T3HCBSD6CcxcBh3283YpqyCVoBgOOIgxBh+S6foDZMFy+hfZ83Ilk10QS4HHTe
8ESe5B3u2hz2WsPGTdu2gow7PS06aHsPjX+G0m1wQK7uVkb1CLGm6gl13Jv1LljuxKbgodQVJ1VR
+udF8FmXnTgkwAEAvfkhL5wvYHRstGPpjCkQUXtgXUT90k7TvZP5cOOH44uc5LsechT7psPUhQiL
tCbJOPpnCrzmDZfgEba982l9oGwdMOJZdSRxm0L7v02Qx7T6sbyEhwp20fusooPY1DssSzZo0c8Y
I5CCOLSBj8j7P4LH0xynvPu+3g9LOPvLRvIq4MJMUgU8k3/G6kpO3VKvh0zexiDZPm5EM8hA45yV
yj8nbd/c1DH7h3XFllmh7eNGMJde64By0vpnMafyINLyS7Y7t2KKHY5hXyrHcfyzhPVRy/sjLLue
UCl8lkP7fa/9K+bYCOpxBli5ZFhGCiIph6TQ3xrU63cGgHE6+wxbKUR9sIBgcnAgyv/oDjg2dy0c
Uw2CEmijtgEBJpkvVDN/RlooqHbu1KYUhA/qaF7PuYNUk8DXFUWKCUnyLe0AyzZnCkGoFLwO0YWI
3mD8AJNifSAlvHHhq0mhwBD1m+eZ5Tw21SDA+HG4kti0VR2Sg08ccgTvBwroWu3LkZiCh0kYOwqS
tHB8i4vnvIZ0tVPUw85JNgJYQcy+GIFkxXMZEsHch4uSB2bCvuKEqXCIslzCwTPD3uNAwUGDZA/n
j/Cm7beA9bbRp//d3MZcwhl9mL2zrBoXKyn4queyfgTV07ldjwLbQjLiV4/KE6IKPYQYexqx/cOd
Eraj07ccyqVAL29A0Cx73R/4NlhBDTNIk2eU/j51Gpe5ogWIYb0Plo+b+LY6C3Q9SYpdeuFBKTy4
ceXClrr+dcscmNC2MQj7oAtwCne8LDscYRmDH14+F/q+HZy0v1lvxtYJ4zyGtq7vk86HpV8TjEeZ
wUV+TuN/1j9u68NyCXh9SDog7k3+5J9ZquNH6oj5wyiBr5+yfSLrQWzKNYhcdm6jJigbgUx51DFs
szrC9qiN4OPLoL36/Xk6FRkSUzCuDUAtUbJUoBxWP9YHxzby5jkceCn8txZXXHCnIW4Dh0CoDn3b
93EjgmGVpEXXDRj5sIbSR+IdJn+fOjmGxQjeEFoYsZqw/2gIHt7kCjAz7Yh2Y0VatoY/lATCopMY
DO+cd05yUlon99AWSU4EnJcPcAH4PgzeuNGWZQ7+wLS1ua8GuKicOZBO7wmbu4+ykVsGAJblb2La
4kI2ebAYB1dgNy8EZTzMKG7TY5C6p13zbHrgElTAIUSLfbTsUWEMB5SWWsK8476vG/ErhqqVxdR5
59/kwRzyakdSOV/2fXwZtVfB1REfymcghS8plvGvMU2qQ9/hvrXv60bo6rD1Kk6z4AwzVPcAu3d6
SCGut/F128wasZtkDiA+IxyBeYTcR5LU+gE6UN8aP5v3oBWD2ISp0YwD3zBz7GtD/YXBQ+oYdJsJ
VkuImdg0sNHC0YVh+Tmvw4/CLT7yFM7WJHxK+uw5buqNvLVtlIx7tIjiDkIEWD4KlHu8vIMIDu/l
j6zYVA2zxK+JUesyQitctbxzMpJv3QzjriiDZuKuJfQHQk0tih01LFpqMf49ijmE8sLmBdf2y41z
N4n9NOFTCFRSDwZzklc/mCy3nL4tA28C0Bi0Nby20hSHOh4BJIRKuOxQ93XGffKLQWziz8jUTW0C
Z2ZQYwDjOzICz+1q0D/3Db0RvfBMg/JJUxXJofMmAOdqcIext235SC771xv1FNPcVgF6XVTFsBQU
h79o1TzyJv/IkUWp2Nbu9jtQ32rDOIFJrchc9sOcHsappslz4ogo/KHUkDe//IR72TEKePZDg8o2
P+nKS4cJmiYFi7JrXrvQmzz2scy1PMJ+UsdqA+xuW3bG0U0i0Ds6p0XPe5ArywBKft64D+KORWEE
fBLBeIUFgFhL0r7Li9E7TUic77pu/0nUjEhGwhhgOKCmnlH+L25SD6/bPQvuD1ImpxMMoDQFOByv
KepCuyxSs7pd//jb4fgHIbMVgPmXPq6RfT1COXGESSa4rcEhh+X7ab2Jt+eVmXg1P2R4cMate2b+
/M1LguAYgmawayP8g5JZgxlWw14X1fEKBZYQ2ibQsIHrzb6fbsQ6HJjSUQU1MObZkMJMNG9v3LQQ
G6tmwSb9GYZ/EC1BVRWYSFBHVKzPcMuLhg8qa99FKBf13SGK4bu13g3bJBvxjvU6DjAu/xcqX8Nw
5TR60DRpJciJ6y3Y5tiI3eXZ39QShtY0wV1PjyCjZjNc3vd93Yjdzqukyxd8zaiAeHTj9jTFBb/Z
9fE/4Gkw5KOkKrGCuvop8QZykzlc3K9//O3dnJmkSdVPmRNwOEsnORSZtcw/dvAoPXhd/K5oCN1Y
SJbRN5mTPCwc1LkkWqGh/+JnobgwODGc1vtg+/rSt1eXYa3cYehqDBCBfOD59/A3Zf9938eXJfvq
42WPR8JUYIDG1O2OpK39m1mH4b6FY8LOEkgeZV3Xu9AWlo95CDcKt9y0GraNi/ffn95NqaOHEpsD
iYCAZqNs3s8RyDTrA/P2PRha+v/9ej27PnyRpvhM4f6b++F9CEV6TelPRvyPhY52Lh0jcEtcxRoo
mWHpgKYBPfICNhe92Fg5ttVvxG0CzhRN4yFGJty9LhRlaNG+hwjW3TaVxTIJJpwMonAT3OcbDNM8
zrjD9z3MhYu4GT+uT4OlCyagLBRlAuE6HL51hyteWQzvaTTfLhnlothnyRowE0SWuzA6cLjGQeCQ
7n0Hx6eFmYESxcYkW/Z/07hWeFEPzYUlDBi47xKvT4h90Z8Th4Td+jDZWjDCWIRJAvKKBwKhU7WA
diLt6wKwD5uOjTKvbR6W+X+1T9Sg0iLPVaEBXwWHJA4fa3c4U4GcIBSYN3phW0xGRJOmXeQQkTUl
AJUf5SD+kRGsAdaHyHLam0CysciDkvW4BvlV8ECC9C6Z8OKpa8ChVH3ps+BrpdON3LJtOoyohiBz
ryRkEs8QUmtccJaozD24nAZUVGeUpxq5kQqwShEY85J3zBlEVeWXum+HOy78nyqOnpKgvs2Xyl29
uMBAk6g9OMn00k773E2Yie0NidOkcaQgGewnMwVUhecyqE9zC7W2n+vz9eZiiP7YgMtluoivIBAA
AuhtEqX5ecoI31gNtq8bM+RHPYcoXQU1hWJGGWyA/GGQgE2477cbG69ocG+VUxJeR6LT5xxmnF+i
FBpbu75u7rkwloLUfT/g60wCWOtF7c2ctu0ewGLEzB03qUCOgvBfcSnjJozAgnRoc4FqIkn2Db25
246qmxu/nbOLUAiRAwMH5Q6kKXgYrw/Pm8GHDixb2KutKid5lIduN1yVZuw5SYWUFw05iBsHPOJw
Y0t/83qARowNV81JIYrJT19ySCDl0r8QF9JDOpqvBWRAZrEvmYKGjABXrHM8iGZClYMT5wIMcvNu
1JsFf1s3zB13wWjGQGu+lCF7SqAnIRtk4kicXNO8+oI36Ra11jYp9L+TMuY8CNs4hip16WQ3NADE
qZ5Q3q7izYS9rQkjpEPVSjeTwXSlXfMoQvm9K6onLIVdl1nMhBnUI9y08iAfrj5sOOWBQPAjufco
VFZv1hfum2dsxEwoL3GEnySK9lchGuecx/wTn5AiGYFYOVTb/bCMk4nQFfMgB0h2q6ugAGDquftO
IZz6hPKY93G9I7YWltX2KgIXKV4IS/vZxW/FGDxkuki+B/XkzV+a2fGyjbed7ewz0bq1p8dmoC0W
71Lfo6nkhw6aGUA1Op9ARkoPJURy3o00+qdK4ndxtgvfg3lauv2qezLNoDXRNeIiRwiXHIQKIL4e
QU14S6XrzasKGjBinnHI9RLFk5fSh+Vd7sB5FPJIYzD/ki79Kce0PCyameuTZTkJQ2ML4Eg+9lGe
V8954F8Y5uomivEIX/+4bSUYYa8AgBKZHqFkmTSfOghKHyjJPv4P+GnbrzeCvgZaOnVLP3lRqpQP
v/OKwkE6e9/PN0JetUkTu50crl2M01typFV00We3kDcO9g2/Ccb1obMEBYNgfulUBDa1SEjwXg8T
e1nvgWV8TBRuOIBGWlVTf2U1az6TBInnA9TC1VY5wfZ9I9Rx989UMgzJiwBi/aJFzYFuZPEGmsWy
I5rQWx9UxaEqMgV7HNnRT3Qap+rRpYx/piN8hM/4X5vILltbRlQnse68zNPzC4PK4IlmWX2gLp7i
sPlgp97bBG/YRmz5+6vdQzl9hEn3R9zeyK86B7PAg0XCxsXTEm+mATlYOEEZlmy8TnU63Tkohx8E
mB+fYx/H+vqKsjVhhPSYYo+YANd4keGsoa7q0wuOqb9cvdOJjgVGTHdFnJIiDKZnpkb4FOU5dfVd
6TfRl57TlG4keN6uwkTMxOUmEPMmXaP0i/Y9KJApuKDom3DqFD/kmjYoJkCFO79tnElMt35bzuSh
noo8OflOU4930N6HhnvAkzC9WR9Zy8owAbzM9VMXWvLqiktYchQF1MQdWBduzJvlUDGhuzxOoeQG
VfRn6tXyzJLgIV+0AkY+/xobHsKc4DmVYIKs98WySkx/ty6IhFuVDvqi5+hO9iSYIJPbs5dmUnBN
WG/E1qUllF+FElfT4AUeuiQk8ip50TwJ8eH3DbbLUe/VOZjncK6MTuvN2fq0/P11c21TATRG2it3
pupGaMDRcuV09964WQ6ybEKm9RuEYeoQimjJJY+C8SZ306+kRQsEFryHrNmX0I9g8v7fnoSeo4C9
gqYwLQNy6DrI3TfL4bY+TrZ1bOwQXa5myL+n0wM27eBYZ3nxFCC/ticThd9u7A46quQgGa6vnQKh
sXNEDBoY0MQ1WPsfUr4PjIt2jLNfAznvjGU9XPMBEL5aLqpZ3uYMWCbahPoSpAigbUKcByiPJL91
uZhEmTzRTn34HxS3LRFiYn4lspo1k8P0MILlcADr/wz5hDuGzfS4bNpw7/nu5FvAMkt8mAjgEMoG
aRxonNYdEvJ4LpEbH+nbg9MAH7G+tCzvVRP7C5kEiixnqq5jnEUn4vN/4joqblDB8FDVzPNDTODe
vN6WbYqMcNe61z1YS1gAvhhb91CObpEeaDn4LRwrYD/XVGA15174tN6eJWy85e+vthetlBPWyFxc
4Ynr3apGFZ97EY23+75uhLwALmmAwB8kShfN0i5DOaxu5l/rH7cNlRnxc+vCHI0j5RIj/cxLVLHl
gP1kuexH8Ea7WW/GtsCM0OdzH5ezbl0YMAzOvSzDE6uheTO6kNdZb8HWESPoE5c5tNDchXnAzE86
J0DkLS9JVk3BJZ4gkLjeju3yYQKEtYSdU9RX+gF6cF8FBgu+452C2tSzgE8Cb8mtJD29WyBMx9zx
wQV1DjCL3EIQW9aaiSCWeVXkAAERSP8WH8tayHObADWx3rk3WbQQVTXeBBBGbrOZufBDkvVtCO7z
aYzqW4C9ooOOk/IwuvwL8pfn7Re5LRVgamXqSHI0yTCciXubxPG70Hevou/u8zh4DDvIfrLBuwDQ
+QGOIVtIP8tiMfHFCobCQwMXhQedgT1WDkgfw+jOufRRqeAJI8KNRIdl2ZtQY6gp+hokeHJVdRSB
FTKCu4uxhJXxaX3CbB0x9oY8nID5q9EAp5VCEhPJuRxE+3MEVamZl1uaT5bN21TTZDGOnCSZ//8W
1IePufD9Z1Is2DwI4DiTtwWxsq1vY6fIB1pRr1Xk+lvgKAx1+rHpcNVZH6/feOM/kCNY4cY2MSas
bzzeRs9wgXLn+qT6fGhOGdT9D4BMVvKrVDjf71TdJPXfqu19+ZEHZNSwLtKQ7SruPdLHIbuBg6nn
/MWiifjvWahpOR6SIVfk14BHHMhLVcbCtj3GHU0GemhTUacEti1eSXdBOyJmoiThWU2KtCH8Qata
/xBws8sP4zxkGyh5y9I1cZI6mQIgAbP2Sj3RfByb5qkMICGdp7rYSBFYZtqU7RNe7uO8FHB/dIbp
u0xjB2jeEgmP9am2dWAJmVeHMp/h7VUXXnPVLE8upMVLXchGPEYzDNLXm7D0wASaw1AIWoChJNdw
ribUCmEOJqDBPlYb27Ht+8vd8FUXCBSnpqlq6LVsghZAJ2CRkueC1XWyUTGyjJEJNFcAKGYulH2u
FHDhZPH9HbPhw9RPxWl9hGwNGJOQNCGZvazlDzAXIGe4ndFjGarkELF+S4fBNkhL068GCZkGhmQ1
ma9AUsMWkI3Olypg6Vb5w/b55e+vPi9jQJqUWwXXkacTbH0I++WOE92IAcuBa/oRsQw2BDTMg2uX
B5fFiwMnugfpDXiWwY/NOeBp72FT6RVoSPtmxLjwQQ5t+tfItwzgFUBn9ZciUfoUO5vCr28Lm0Tw
IvjvkHHmSBD84fVR42Zc3oYZnQvkwuGPdWKUp/l70mTioYFdnD6OZK7YXQY3Nec9fHjCr36fOM1z
7egy/1vyUapPXRVX498C5Sf5zgOH1tuZ6fh9JXk1tXrmgxh7n7+H9GKafZ5bSC33KLzDIe9HM9Oe
NRunjiUKTFh1OEZz69NG/nsNkAAtdCgX3v0PO5GtBWOVsmkQTVtTeSWNfuHITZ5zob3bBs4Gz7vW
jYmuFmxoHAqW9zXkWDcwsv6QCzLewJJ2i6Fu64O5Mmnve8is1lcki+lN2WNB+nhoH7NkExpmuS4R
Y2XWc1uCjhi512SIm2MNjZGHUoTBwXfDv8CPz1/Wx2oZ9TcuGSZimjCewLmic6+cg+fE1IRjochF
vzEVb/ciMs1tYN8XwoxL06sftQzgV5gV+NCOPkesIqcK5d/TejfevvVFptKnGFwnjDoPTypvzmGX
ig8rFOxg9lTO34a+0ff9sLkTvj37MEP576Yh/aEEdyXG7FdzcU9c5d0LhpNi4NUu/m4UmXBqmH8Q
lfOivY4wL/Rgy+hEqBREXbcx7W+nbCJT/BNsOd5qKP9f8wr0hjJX0ReYgn4F5TM8x7L+NGVj+JA6
+7RA0Z9l+b3ev3gSeMLVuOHMWjyGvcJbJkJ15fP69L+9imHL/t/Pl1qNbaR5c61DccWztzxMqDiv
f9u2hI1YF3nfcT3gpZfkRX4mOYGAEBv8j3hYM4hd5ZtpAduyMiJ+nLI4qbrEvUo2FDXkp2kR3XQA
77PDxBXcV/f1x3hW+LFT4BwX9KoJQHYL4FRGbXfb9cQ/B8O8S+0+ikzEtQ9W+wT/Nfda81L9GpMJ
hJOZCLJxG7EMlom57oIBSUwvJled4Qmj4jL81keY9yYPu41nhWVPMQHXvopIPTbYu1iA202L9KJY
AmJ5EUfLfzULVXx9Tmy9Me6ePBpbp4epINYuXvUgYpFTgImZ5009YUuEsKXlVwHo+8DPEhS5rvD1
+chSxa+exj/Wf77t40Z0QwIuU1PZ02sivBYy6mmZ/JPFMi03hsf2fSO8fdeNCugVkyswusMHMsUU
ija4Qa//etvgGwHug+TYVU7pXaGJ5N7ywRXep4xmcXRyGk8Mt+ut2PpgRDf0aqnWkOp9ECnJvudF
q+FdzGS7UeG3LVYjqsnYY/2kAd5fYGncS9etS4iOJxH0Z+aMnjw8OO6ywena867umPDAsqrmNsRt
BwZYFfmbAz8dHgOS0S3KkmW4TIBgGOd+KT2Ke0nagxg9tlN2Tuvc38L1WHZ1Ex9I5ViSgjbev2UE
OHI/MzaNL8sLZoZB+Ub519aKEdc1pLBg0J16VxhBAkOQt9VEH3iQuT/jRNO7IM+K8XnfhBgBPmpW
09nvs89JxQFrdiBSyiMIF65/3RIjJkCQOnqMRF1jNxd+961zaPlTF766SQuwpdabsKzgyAxy6F9n
Me+qq4T7dHOBdb2nbjg0VvlPAS/LCvaWIvXoaYJ2nbeVlLQtMyP2mTfM8J8CcSGvm/pcNjTrDoHD
2K/1PtmGzQh66A6NiRwz79+cZ87wnBoScQef7y25alsHjLjnVa/rPHHFZ87SCABtVMS9o0ozR27s
vZYumHhBNVQ9h6AVTsFeNIcxh4gM7Z3m0EuZbZzlligxsYIjjHGKoHBx+qFMMY4xjM1rfe9H/Evj
Ap6wPhWWgTI1PTs4y6UDHCuuDBVE2PV5jodCXl3p9rTegGX9mkBBqmhUTTlm4veNZMw673G5Uvsl
iq1ugGJVP276HNomZfn7q9O8rsO+cAgcMAn9fwI8v/Pb8LPYVf+OTHBg2bmprOA1f2VeO/xOvWh3
pOcG1TDYsGy5+9jmxAj5Ms3nLM0drK1I6XuehjM/FHUSb0E3bN83oltysETrPJivdZzG74Wu1V+9
DNnGhNu+bgR37biMtyrPPuuYw81HwDPzXEju8p3fN0IbItZpMZIJexOsiNSLghA4QC1F2Ce7JKii
yIQFUjC06gg3h88JEkoPUEmtGtxqSf1jPSIscW3CAlUVFRGoYfPV86bwZpbTt5GAF+nj1XwbwG56
42yyzEOwBOSrYOgyVI/atgD5rJQ6hK5fOLTvJqcD3Gq9H7YGjFO8q9ysdJ2m/4xgg7ZtSNsPEE3f
B/iJTF1O4bYz8sxB97kry+mTD5r2PZ3q4Fj0zcYtxLJbBEu/Xg2QkKBz+rh2XoVu+EF1ELyaE3kb
ReGWpbCtBSOQ6VD4CVWSPdRN19xIWX2hZdreeGxrpdoaMCIZhC3G8oi3n3nhuCde02MywZ8LxbB9
x4MJBxzTlnPGGvUZ6etCHGsxxOoAt6b4aX0N2TpgBLNWIsoGj7SfFXXpHZIGj6yqi0dw536uN2DJ
6Ji4vpFlcqRDhwaQLLr3axqk78ehCNJnCrF6eSoDTaIXyEQ61W3akq1E0pv9AqvR6BdlZU0dAn5s
PukXEajwIYYbTiWcLXL1m8EX/MFXYKqpZxmBE5g3Iv6bBXX6GcZTu3Dp+Poymq9CAws3i1HGhezC
JOpDHjcwWd5UrbWMjXnlyPOxGlEhgGNEAs16ATGvU+kGxbFAqXXP1oTfb2xNAKfNhJc5SJ+xPx6Z
AxdsClXf0/qaso390rFXowOIDbCCwwg+ZpuJp7rL4ocA+MqN3/7m8YDfbmxLJfGRWesAgSUkuDAI
nzAB5ASk+HZTJE3aAWtnBz1IoEMDJbhDokdy7obhQzFtwhB/V4r+SKCjF+bOlM5jp8Y0OFMKa/rY
+aLm6Bw2EHVfqKuxe8yC4GM2+w99CoHcZjPjbZsb4/bBde/kTQ2676gdTHoDElXaiH/2TbwR1Vz6
jlOUAbjKi0qLGKvgBHeHXTWmgJnXjkFRuMHMi3QPCyGNOLDSuQyVzA7OIpuw3gNL7Jl3DxE3nYs3
NwV6nzx3cZsdeFPdt3Rfhh6dMG4dY+Z0AIrB+tBPixLu34U6uLQoN55Ebz4m8HUjrusOKqfQHffP
o6uOiR6cQzcs9j30ySGAh25Tri3LyLx9cLyma1HJBkzenNyRFE6H0fR/nH1Jl5w40/Uv4hwQkoBt
jjW67LI7nfaG0+22xSQEiPnXfxc/76JaLiXfYZsLlBoiFIq4ce+22AbTMEwc9NNDw5waxpHPtT4r
hyRfXN3w9KnoEj2v7LVtDkb00YUj0r/xzE4xFJKfJh418650pdhUtscsDBNXSdgrMFTCDc5TeZzQ
7p6nq4y2tj9v2LGCFqjrJOBmIE0H/kgSIDhbVWSyuFiz+2CCZByaGYrq3FH/a6zm9qUG79ehadHb
5Uab6vQsNEOPtKK+bN0U8iZR8tqlyIoTkDo7zBXH28ZsWSOzq0DzLiibWINFVbOfuuyvRPdrxEuW
JTJ7CNI6043uBTt1SGcBBPLU+eoJdpbk2yiRQ5MO3AH/z1ggbD2xmPX7wYd10SJVG9fGuKO5o2YA
z6BbHAL8tJs4kMlFyn7eXniLGzI7BdKy0bjfCgRfYPD8ge319qGH0gcHiuWFkEE+NxBuXzHjdyNY
HCPDjGPhV8Rb2B/4nJ/isP/8OyYLASfvPP5Rs6Q8NMUmuCMGM2wakPsp81NEBrKt+FGOAG8OY/Sh
gGTkCqDStnaGYfPZbRPJhuocsvJH3uVHkIreh3nxYxHJ8dO17jWbbRhXtfZCrkEc6500xV26SFFK
rxErc7B83GwgCOfSRxkHRKsUkip3Qg7kR1CsSm7bvm4G34lTIYu1xMcD6BkHCkSLnOhaC5nt68YF
zQUlymcJtEvZNB4F2q/2WTd/vm0Yto8b97MQzK1pBILDOuM/BwbF0ohpfb798cV03wkpTWZw1aPx
xB8RfblOzu5UARR9muTDa5SM2coQFq9ntgGoJG940YK+Xnc1iR7dBeLOd7quoKC3G1Pu0XRfeYyu
lYtsUzJsm5doN+ESvCi4ldXZxd2DGjokCyqgTVfch21LDIseQLPd6zIHYzud06ewcKJPLYDnGy3B
sOYqVaStkg4p0Nbtd1MKUYe4D9fa5mzLYxgxF14L8VUQEMl25g9YKiCwPZ+eMnDfHDYdqj96ASC5
OEoX9EMgel70Un0AisdSHAs6rD0XLbMw8f7BnOV1MYXeqY+mT7lKXziqW8qn327PwLLBJuJfpJ1T
D3R5LxZ6/gi+ZPFSKPTIbfu6YdG0bIVbLRptCnXyfRzWw64LN6rVhiaKXzHIvjgxbulc6R6vBSkA
R1ttIrKtzPL7m3d67S26myoD61Ai210343BWBGfo9srYttWwXaq6wtEaxHNogXHA41r2B4p686HK
V8mSbUMYtpunYeKkCQTKcDi/a+BwDyhuzDvHj9aosG1LZNivBE9vBzH06qyyKtvlCnzegb8K7LX9
f8N+VTwHtRzAnsdnpGFoor+hPSTbLamw23tgCSZM+HbdMNY1DNyjdVNB0mdk/rQjYJsqdwGl8icS
Q+HDzGdxuD2cZT4mcTjPAxAFeDhQcd0yNIKAhzHVaHwDNGKtf9M2hHE9g/OVcBJiRhWN9RMLgp90
FPkpX07W7UlYtvw35veNVeRtzoCTRACQT7A5maOvio3TJrg4C71lXm+/zssJ/DvIvNUTbjThDww5
jPQlWhIB2/7/Mq83IwBVPI60R3gk61ncC47WKSjOrNFJWiIAE87djXFLYo5oO01EfgShq7oA7V7v
kqT1zhUopY7bZmGYdrUI5WgEFKdiYNFJB8Nfngzoxo+bVt3wuG68Jb+Xdf+opOz3Y7Kq02g7P4ZR
A1OoxqzCChEfnfLo9e73LC23XWZmS4wYAQaSCVKr2IhiTzp32PdIHt5ec4ttmQ0xom8YlOSWfz5D
CIwE2SIlPPj3jgAQ9vYQlsUxO2IknQKnTfHsGNIMnHNQGjg2eVOt7KvF3Zn84eAzC9wpw7tz8KK7
hRs+1UBMNE37lAeo/cxT+O+2aSwr+MbG8tZv80lm1VlkSEYfao6SyXOlytnZOMCyfm8GoAORVRPg
ZqiLwgdRv0iPlQsCzm1/37iaiQuVK68J1ZnW6sfAsvzk89VGWNsWG5brjo034zkAjYHcH/aLTtfv
3OO2f25YbtrmIhBVB+cmu3+0h1re2LNNlXkAJQ3LHdoG6kTVAFGKIiv2EKH/VozpWjj0/tn8A9I+
lFA2SRncch6DyQwvjp1Etv93zykCl8cxXSvbvr/+f2DauZimsXHwKOC14501yfq7gPt/b1n/PzDs
qvLGyQfz/HloPfc4oO525wxOvwKdtf11I5jOIxkXbZcjVK9GioozhD9Lp96EYGZ/gNfjui8c6NbE
v1I2fKCz/KHr8iPk2C9NXH7ctjyG2Q61bhnVbfyLl+m/Q9Ve2w4Inm3fNow258oPSZb8373SKRdZ
tDFJV4r9tqU3rJaHYYoma8c9oSyV7GgEahckhl5v//X3g4YgMqw2jMhEYwd/nTvhR6LAfj+o8K5Q
zbBrkTa9Pcj7t1cQGdZLuEpmScbqXMfoROakEkfRDPm+qes1UVfLIpng9LiJRUEg53oGejWIF3ZL
PDmCpva3TcFEp9M4UdxzVfQL5HATYJ8wXWiWIscVirWeWosbCo34Wc4Metx9UyGZIr5rxu8B2Xrh
Knsd0v40ju759mbYVsqwZJQPRo4Dq86dA2hkWAyfSNVv4/UHO9J/L0fQUpVeICP3FLKq3w1k+nvw
oMKz7Z+bJlygn7nJwAngRuyoqjA7+GO1FqBYzqhJTSsDVvoNbfBxXvjfNG/GbqdY4zsvZcpYtWJu
72fE0QL+3/VJUxqBmKetzrocTq43HFLXPQ8+ewKJx2ns+g8jykXbVsuwbFo0fkKY83/7rIYwRomo
EM4KntB2jAybBsWnwjugjcBFlpU79IGBQHFmK7GoZTNMLDqP24L24VKlgCrYU9qqR1qimaXut/X7
4S1qZKrRXa6asoIVDAEo+gCFFLulAfC5cGv+6fYGWOzZBKRTqBNQFIqqs+x1uEcYWh4EOme+dR74
pWgYq11WlPE2eXEgvf57sjgouiqRLK9XH6NJDsmxphMrm23bD8OsXT42/lR44a86BVsmiG3S4+RD
8b13ttqfiUfPkR/XbiOrM9g2hhOYlUtQq4GVidFV/gXbLIxrekiGQo5DBotoWc+fcy18B+LikGZ5
qibdpStuKsKK/5nsD0zGcCFknnRzXZ5jEAkfElBE7VRf6RMAXPoV8kCgoq/7h65j2VEWol6JEmyT
M8y9ZrP6X+mFV4A0xn2i7gQBy002obp3+0BbTN5Ehgk/Al4IGbDzxBwXXZKjf06G/HT745b/b6LS
a1waeZ6I6pyiC2UfR5F6LQPIzs1pola8isUgTWgYXlMBWs5jvK1A5a6G7oooYTgstyswUM3BWxA3
tydjWSkTJxazQflziKhqqoQ+EI7eSAW+85XOIMslYkLE4k52kummBGON9wvN6n/rIv/SefV9w+lj
kngvzdxv3BXD8GMRFtR1YZVooiKndIzdhz4f68/OVtjNn8D0dlRR0LfleZA1Sw4oSfvtcW4DslZG
sp0sw+zdvvm/EFd4fnEGiTE5eWP/oReQZry93baDRf7re0OKnlu/Vu5J0OFT6IuvsslfecxPIfS7
eyiebxvGMHE9zzA+HoGjHxxjD2KgD5qDpmGokKpJQBNzSvx8TeTItmjG9c6hMzmrCU5sYfeWhHdH
cNJcggoGc3syFhMxIWMxFKXHivQu0mXemcTOD98Fze+2bxuXO/JMZZ6ooTx3tRIvotD0L+gOFJua
HFhgAsVUnPRhxyqoJsVwVj9SoYr5Sei2CFZCdMvim1ixcGqErnpsdO3gHcaTEASVQXNIkGNcWaEl
KnjnjjJBYkAAiKIMEEovMAaeFkDLumfqFT9KuMXbm2AbYtn4N3ky7nRsGCFUA4devJLYPUvVHVVB
X5eDtG0Iw7Jp1If5PAfuSSlwLeo2L3Yxzux1FlN8iGq3WHG4trNq2HfazLSmNS4+EQl25yhZ7h1n
FdJl223DrLnfzgBEo+QADFp+ED3u646N410Ccp+V16ttAoY117HfRgqQgPOEokBM0ByeqUJsuyNM
sBgI1KGqmMrynOtK/TNBWeHUhUN89pXID5s22oSLQTU29UjMyjNFe0AMKrAQakRNTx8SujFHYaLG
eFNBIQjJg3PaTtNuaiEnLfp4vvqtTr7cnoVlF0zYGN5JiV8SzACsX+Lkqjp+gerrxgwIXY7XG3tT
XqRi0qeIbqX6Fgs04zTKWTE02z9ffn/zbQnSY9BYCnybo/KQ+cA8V6pZW3rb100zbuKujVD0PEvW
6eF+gv52uc9lINzDtoU37Nft1Qjdk8j5xb1qVLu6rBHsZyOUB29/33L/m9yylHkI9kZIDkkSHFUT
F//LcblLjosHMd/l9bziiixe9Q962UmDK1UizzUnT0WaHUIfZMz+5H4v0+Dr7dlYtsOEiBGH9KWb
oKkkB/HzvSAC3JxOzdUaWNwyhT/IZSvNddYHAD8TdGpgvbKLSvSF6GnvOu4aw7wlSDZZZfOmKNMU
0urnsEryw6CTAjlx51EGRbMnopsOXR585Fz8e3vRbJNafn9jIaJLZzY4jjwzcJXsxyre5wkkSpDO
AQwRx20lMrANYxh5DmBrEOeuPA803sfJ8BkkXo9ASp9nka5QP9iGWI7Fm5l0eQcJIq8EBecUjueh
G8FWzdxD0aB9qkbH7XHbghlGr+FXNfQjcKd2QMOJAM9lUj/jCfvirOb8bVMx7H4aIj2BYNY90VB8
B/fAnuc5EDXgFg50/uX2PGzWYtzeE9ItrhrBWKom8TXWgCR4bbHWQW/7uHFv6yADsJtoBDjRrPeT
cNWhSlfzIZavmwAyGcykCUHod1a0v4YjkjpltE32hgUmdEx6hLWyQz6VE+6ClAapHJWuNpxYPK6J
HIP+UDLP/pLuZ8OnqVH9YXnPL0/5SMfeYR2MawnOTIbYuZ/HBORQ5DQL8lW1zrd67AWa5ts1Hjjb
JhgWTau6A8M+zg+J239A0Cr2Teat9VHY/v0y6BtbjgEFDBXYyJHrr/oDaXV5BaNzeorirbExMewY
XfHB6BRQHZ/yRMZIaToZ39VNl4WnTQZm0r/m4OUKoC2Kl6j0gcRxp0DQXeO6ycbiIzEs2I0DBxlN
HzULvBZPfATcRAHND+nI+MKKNdIp21YYpszVGNKsigBsEd1PXaMrJ9T9J9b58f72OlkGMAFlS5Ew
56zFNMSi++3q5xyBzqHwNmL6AhNDpijp8ly0IFVsIJzkurT4FqLkv0uZoPlKKGUxB5MUtHRoLAaJ
p9YoRsLum2iuQF8XZcM2gFFgYsg4FPyCBAQegLlMKXRzwHg5Bjxf2QTb3zesGVK7rgg90BXj1T6m
Bwn9ejQu4V16e49tnzfs2SkTPoSt9CBqLehXD6jZPXG8NRUY29cNU1ZNNPm68dwEItay2SW8USfw
5A7HbX/evI111hKhl5X3sqZGBCP7u7mXqxGF5U4wmT9pWaU+6WfnNIwo6yCAWXo1Jzc7jZCwZRul
dwOTuHMYeq9sPGAVOhAQ7ugg+v28qERvWiQTRebkY8c9PyjOwFAeyhhUmv68UiGwbK+JIeuU9F2v
wadxGexIXp7H1TSx7dPLlry5Z8CaGMsyxC0pWu8jn2qyD3S08fFvQsfCqQjioABMUnfq3OTkbuyl
u4sdeWDZKoTD4j1NllQKcZB8oGw+cYhR7YYGJssF8LG+TtbePbYhDOMNwezj+oOeT0nQ119mGQ9/
iSi5BH3pbDo8IPr77za4qI6DG2VeUCINz/5estAyGIuvG45mwE33rzUIr6K06j5Qx/PPfdBdS9zF
h20fN04QzTI9iXAkX2MwhMkKiNVSqzUG+XePJ/758j54czzzQg2OnJr06vZO+ijD4CM4CJyVqpLt
44bLz4VUUGLzyVe9+AMxQFE1G8Uaq9m7hwZ/3Tg0qTO2ILmN2LMYi1L9EhHLQw9Bburl02nMG5dv
qllhJMP7t2GeyiqK/b9dcDfdsSThJXQRG4hVbdthw/3HDO8upQvyNYeo0/c6Q4y4Q/uBXPv/7z72
8P+NMG5JOSYqKv2v6ARw0zsphtY/cm+e2/vWCfLskACrs9bZaNt0w9JSUEmD26B0/pIVJ+BHLKpx
votIlZPD7dWySFNw8yLoMs3IzMfpWXOv/ZEOqvblToN4dzqRcY5Uv6/TqAZDRIuCU7arqzCKnEOe
B1UG4HEJmMxKSGM5gea1EUdTrUD+7qGoBU29A9IP3cNYtGzYRzEnW9JaATfBxx2CgTbFmoJDxeM7
kQ6JdxwglQvVAsqSXTWhx3zbOTSvE+3KkUdT5H1NI0mDJ5p1ILicxn5OVxbMcjb+uEpCv0gk3kEX
0pZ6PMROH9xldRW7Kw8i24YYLkGIKgXLP82vrgdpX02a8qFtAgckPWQb+w83+bYpdxtw7kIGOcQ1
8Oz6JRcvfdwCEtXMU8dWzrhtoQyPUHR91xAW5Ne4o/q0qCYeHT9Z68Czfd3wBy7kGN1JNSByJ9LF
wzSY8XoM6mhTkRFH1nABJI18EPIrnCOPhsMj7ws/O4sBLW13t13A+xMAkeh/b62QKEJj6qsH6g3+
U6qoev3/gCi8mx8FUdjy+5s7kfRxxXUaZleXlurEKjqdAtmWx3gRYFJ1MT7ltKA7NCL/vD2d948t
Mzm2RcainPdj/JcLCpL0saskS3dAEbnskzOl8Rr6xjaMcderuEjjxNfqQatAfYdiZviMJ6v/JIQX
/71tJsvQb5YumyeBzRizqyMo1AI6hNTit0Jq1mRbkrDYneVMvBkirEGYWXtpcU3HMj1NEtUcqKPV
hxp+uEiA0t02E+POn9w6bSgqm1c9tzV68WV5SMMChDfe1hEMGx8gqh7Kusqu6E129qj6v/ok5Pt5
WMu/2vbbMPOQsrAVQZ9dvTSkHVrm8lbtOQis4iOH3Oi44nTfjy6YCWGGVHtUeC1XD0ROw6Oo5Hjk
EIp/jD00fta8XLkHLbMxYcy43iu0VkXZlbhueS+7zD32c9PfoZ14LRi2zMREMjvZ5OXUc3Iwb/nO
HjiPeJ/1PdjJe/9X1DRrYDHbTIyAnpAZrDP9XFzDLCU93C/c4x6yV8Vj5RbO6+3za3GRoWHs9Vyn
7kjiDD4eym4T7z5rEiZb3ssBWGL+a4OEkiSLnSZ4ElPVtNVOZB1LP0MqfPbWnJXt/xtmLns/7oTT
4o6KNDLKBarO1Q6M7XotnWbx8iaqOYz6GOK+s/zwW0WhA5AEAuBqSMBBEH/7TWTqe06y4k1sszFs
PaeO8MZKyw+kaMN9qoV48WuqV7bDdqAMQx9bx6PDWMhrNBftXVp06RPpvK+hV/1z+zDZBjAu9NKZ
Z/TLjPKKDNhX0CZAOW8Jq5Q7kJUmmuXs/4G6AW7IuNFJH2ZFXFJ5TSfv3HQAZIdVew86qwGBaJOs
Ni/bxjHu9naQZVSVSl7xNhj/ricAgqGm2u+LcUIRQ0A5JddJs23XTZhz6AIXUBRSXpuir/udn3nO
zzTPnBXHa9kVE9esyRT4NMKaUWf4Cw20xWF089cmGteaim2LZZi5OwF5HNHG/ztskDiJ/eoJVDhq
j7y53kfiC8ie10rSljcdMzHOdZARt6M0vtT+KHYuqmNojy6kP50GcOTuCtcNfjRZxqYdQwYBUid1
Dya4Kl0LwSwGahJyTw7ryngW3YeJhN1xaHv/xWNz/tcm+zFxz4qzTArhyOtMJbrYC3THQPV4Aphp
NUNtOwyGD9Cx3xQB4CIfeIeu/IlBqA9Nh3dluArGsi2R4QTkDO4o5M7Kq1Jt8kl57HGgvbjcXiHL
x02MMy0iByzPIv9AJlfgnSu7wfMhEuzxaOONYmKcgzQDjDIJ5bWDZsPPJJP8wSkK/eH2BH6Xht/x
YH8Am8MK5FFB7f5N9AziAIegQKN3wOHN4bQLUeJS1xYEMNrflyovFdmBDqbjx0wy0R/Q4aeb5MQb
SGsF92BDRsr1CVk+yn7JqKEs2xXe0CRfU4L+bAhyuzz9FDgNqRfJTwjfZ7qcdlDoygQ79wjuivmM
czy7xQ5dNH6eg8h6Hup6T+IyqgN07/geKV+LspVj8kPwsAZR2u11sG2kEXfISTvjkETyOrXI/jCu
p6Ps/JWgZvnIe2tsOKTU6Rnvk7m8KNDX7sFfDzTUhDhhV0Bw8VzpaDVlZjEnk68zBiEkcIE0v0w+
/4JgJNiJuj85YrUrz+JbTbbOKYTwssp08Q1NEdOeJxLFGQ+0r0jozFBE9Lj+UalujdvKtnBG/EGn
CoyWbqYudc9+Tgn7HveFFvvWb56h/4ay9LbNN5yQYjoowcOXXyQJsyP0ZPhurFC33/Z1wwG5M16D
upPF5TcLaB6p8bvTTGrFR1s2xERdu4Xr844P6kJ/q0S5+p84jbx/ILxNj4vFHoKKkh+bZmISdvKe
TE4bzfIqxqELkDPs5fQZFDnTtiwVM3HYBJ4mij0/u9AQmFnXRyAbN4ncRdPqkbJYiInEBimkl2Z+
GT39JjTrmv5DmIK1zoHu7Mp+20ZYfn/z0qdFSGo6uvLKgqk7BRkjd1SBmKJXq5ydFm9lcnZ2QRvM
UZ9GT7mI70iPB2sBRs0VV2g7Ub7x/3H1ItEiqgtZqMjzmr26xJHjLs7RIj5zyMPNINNdw2rYpmKY
eJ2TIIEelPvMmRu7r2DwEtMxdJx+jXzR4kNM1vBJVqDjb7rqkjreC4lYoXbpgM6Bsh4+FT3bWEBg
Jo+nAH9K6MR++ATo4/xx0KFKd4Ebr7XrW06ViclOW0banOTqQvCiPw5QM4TKGZI7ck1OwrIRJiKb
e2ryJ9LkF+E6EHIZOk7Qa1bHazk22/eX4/bGLEjdzPEwpvml7vL041QXabDPGu2uQYJtC2Tc4HFP
/aKiUXnhLXSV+QCKU6nxaCngEje5PxOPTSt0YrVuEj0NGkVHt4Q0rF/2/qaqIzN5PLXIHdn4SwQS
+HG1C9o2bneEjZvAGgEzqTuVSl3WgyT8AnJYPB/r0eua/QS+uZUEp21/DUMOCqLV7Hjy6k/1DxQg
ol3oFCtRqsWGTTh2XIjJmRJoHupqrO8Ec+5DZ1RHb/Y/8DA5395e2wEy7umQOvnAXFle6iGUn8Ha
nn+iFJjmvt/EZBMwE4dNew4hoESUqPPU4ZFmRfWhH/J65f9bMkMmChss/MjMegV9TlmSOjsi2jB6
wG9zeYgB5XP0yfPyBs1BbGiGbwSsOm6/cuVZ9seEZtMIoskCQPyrkEg4tyQ6qWTsD5Dj7vdOGLsr
w1h2yDdMnGvdSIhB0Wc3IsU3aHDfh/Vc/dsMq3kWyyE2aT1jrqIJInbJhSK7EgEnrcfxyaegSrm7
fchsAyy/v/GCnYza1Gc9vUDJrKNHNMhG4V6FzVqJybZExuU9CZ6QsA3UNXXwnh4m3Na1Xzr3c7wq
62jbbMPQ01w48Yz2povOZ/eI7ksBNwVwYlCrjyUFv9G2lTKCco3qf+cqP7kIrsuH2mfuQ1Qisr39
dds6GcY+1VnqlAP3n2kRQCCvH4ZT6EZTsSuL8sftISxxlAnG1hCpSNXYq+vAIPVdB6S+d9HZeadi
rb47bv6FNWgkvz2WxfZNbHZI8noKsz56IqF6XILCulKP3VQ7e8BXkt3odJ8DL1fbtsbEag/ZmMel
8tJLDVDCdFcjNzn8DWG4KF/pblvSp+88mE2MNhpUmNSce5c8iv4l6ScVsCewO/R3HV6eTQ4EJn4I
+OqRtlilSf1JQWvctMC8XmTYZne/w8OlD3FlcywGQwybn8C5KkGho64qqLxyxyn96Q31fI68kDwR
2q1ckpYjbeK2eQ0lbceNy6tmPhmPFdA5R2fRK4rrMlyDw9oGMYwfqoIdjlXGLloqqRcaTW88wJf1
ydEvHLqmrWDbEMP48yCIVcs8dsFdpg91UXnnDO0Bh9vWYrNMw/hJVEss1qQuaujLhw5i5B/RHn0Z
UC34loaefvbmVd5Xy+abIG7BA7+Osz55cFM+HMMmqp6BwZo/kjHOvkvwE/91e06WFTOxfOh/cgBS
0eqCgiNEjwVIb/SeQ91yDc9nsUkTxw1ice4nXeRdYic4UQjE7yTkb3nZPCv0WIYEbmbRw80qulIe
ss1oWdE3V2Xt9XWp2exf1EyRVqchkt2fZmBW2m13sUkPOnl1no6kY5cQvdJXXJNZv4tCMIav2L3F
Vkykn8jDkSIJyi7TEMvhoOYJfLNTG9XjMZuGadoWFZkwPyILv2jirLrErtPuJ6+oT4v2td9BKOn2
2bKdYcPoc+ZOUuWwlwnKxA+8zFHm6oPxc+yCkn8cwzWRCts4htVDKzodq6ao/oeR6Lj6lnfOfFeq
pEODTv5t22wM6wfreMNIETJkY/P8h8zgYIYsyH51aUNAP78GY7DYiwn3wyeHuSyId5GCf180z8M+
es5hHRKISeX6j60oXotgreXWcthMUB+YZ+ekYhGy9fHI9hl1p53Og3+h8PHr9rJZzNEE9Kl8jBiE
Zb2LhjbnEy8H+TlhtbOWB7L9f8PaZafBwNaq6qpBdvtMUjrel1UjX1J4nRWHYhti+f2NQ9HMiRs1
5fwyOTr/znvBz9IpoPk7ltmaZoXlCLvL6r0ZI41oN0Hqo7yKifOvUebSL2gfDnd8yId/fLjQlcee
7XQZcX4MLUXhNJ17UZ74nrrVg3Sa3QSHdkqb5N8lTArL8LkFYdEKjsW2/YYPqFM/oD5YcC6Esag4
EDC/ygcnQ85ixcnYBjCMfwiUdtNoKq8cWZDpUdXAvQIRi9bor9sOsGH3QA5NVR0V/MKnqNjHwmHn
rOObWm0CamL7IN+oGh2K9EEzXLnpWE+nIl3Vz3z/WFET2+dKFXYCrD1XlQ7kQxq68qVYujDdbGp2
5Vh+ur1E3rKbfwbe1IT08dLnAcrX1dWNyh/QWv8Iwo/7IR/jQ1ioj24N9r8idw9SuecaYBBQ+3wH
c/GamqptloYPmMDh3A0zXkyTO06nNK2eOFuItargFGwtCNPIcAND36BKCx22B7Qgfos7fS8gK7ly
5b9/iIFi+K/5Q3xxTlUaVtfMp7/6Lm2PDlktLNg+btg81aUD3eJQXTqhA7EL5QTj88aS/nt7923f
N0xc9xIUV6xhl0Hl0SmcnekceGvkMbaPG+Y9BQR9+jQsLjRx4xcQsMjnMeRftv1zw7Ql8UGDwp3q
+hsZE6EVaufTcA0X/P69QU0IH58Dosc6Ka916+O2cJLS36FTv+e7lERrnFY20zNRfBKlCBqEMr8M
XlNyduQVSiFPQ+82wd1QMF7NO0ABmM52WsumCnZxVjrxEVg5nT2JRpfua18kifN5mPp8Leh//6VE
TQZTVK0BW3Sq8hr6eeyfeV2y5gRewlYfxo5ETw4EZZ2DyxGl3d5JC6KGmgBAMYNRURbwAToh885N
Av7VAeNGsQtiOv1Wq/2dRKlpm50lL/lT3Oo11l/bRhueIYmHEDCOpLoGWsznYoJYU5mDehaV7duz
sxhBuPz+JjqoCzZ6oyTqGiZk8hY8wxe3QvPnyudt/99wEGxmTYn0XHltKK8+qL4svqlYvNRNlJ1u
T8DioU22U1KydmJ+Jy88ANEH8YpXCB9Mx7yFBx1zsM/eHub9dBYNDWchkylENJvUVz6z/OE3Hynx
ApTmHX3tUojAaRnvISWwkjmxnXLDfaBVMI/EqKsLzC848AJQrt9SFG4PKNJcRXdlt42xPaB/IAZr
9BMETMlLV5cOGn8m9WMGOcfGC8hkQUU3caeAAFdXnwX+gSeT80zDPNx2wExkYF7NiHPGsLzGg9/6
+ylxI/5pBrzFRTKg99bs0GImJkIwRnKUlmFHLuDWTA8pqFie+nobjwV2wLByyiBtmquuvAwZIrUB
U3Eeg8iXcuWZYfv3hpHnQMKLAhj56xBG/9aeyoA8zF9vG4bF/ky8Hxmbmsyj7106PPMfJj/U3StO
b+I/xNQL9QXcmtGKqdumYUQDkD/UrI4L99IF+fjoLtXJfRX37RqQ2TYVw8bdbGRF4rnAejScPcag
ooc5pH5ffRsLEutPowJaasWf2OZiGDj4n8GjD6EQOMY4fgFAs7wgeu5WrOJ3hvWdqNlEAXZDnpYl
9FieZE7aF+kg737nZU7kvyQ8D+mvruQjm8+j1BPEywfBfXZHCNX/cKyAE+27Vk7FrzgORrSshXWU
07/Q6Y6blmdJMh0dhwzqE0dBCkpaXd3HnYf9QFfzZzl2Q/UFvL0+7Xfp7FfNAxmTOFiZmGXZTOhh
CLYXOnXIWNb+QI668sTFg2brpoIxNZGHaa6zqWhr7wIEk3/udF3wK17js3e9bSvvP5GpSao6BFPe
K3TaPkF/sdoPFBnLIUpewtKdd7XK+0M+h3c+Z/etK1dSS7YFM1yLRtYi4U5WX1VU1y9xrdnz1A+b
5IwCaoL7RKxzn8aMXKbQz+gHzuNB3Ll97fn7ZirrlW2xBBEmwm92Bo1XuAguyCY5J+EN7hEHs78X
WTGsuBbbEIZrEWB6ByiHV889xzO5L5OfckjRCytXy6CWG52bziUC6JfKCakelvmgMe/cqw5jcSJ0
6O5j5lQPLfpDDrcPmm3XDe/CEneiykWQ7I2oRN+xsgz45wxCjeNx0wB/YPyg0psPvl89h/XC5ZHL
NvkCzsq6XJmAxVJMXJ9XFnpQQQf3GPN2n/f0MXWD/ogT2N6RVOGeqR6rqYx3c0uK87Y5LTv3JhTu
QgkZ2THwLnX5+P84+7bmOHlg2z90qOIq4JUZOx7H49yTSV5UsZOAAEmAuIlfvxfZdaocfdawi1e7
Co0u3Wp1r14L/d3ftJifrn/ZcrpMhF8UcL3wAC+IFkLK3xMnmQ8rR2O2tFPw6/oQlh03yVZVjeYL
JRAH+a6XlH8gFkKGD22vuq0rxTbA+vcXq0NFU8YQjfDRV6B9evS5ws3g8KLciHht3zdeCowkwdjP
orkglh/9Y+zFEf/kBHRnAQ8x1b8TILQC2EuOy/9GD7pIyO1Ub1ZUbVtsmDcpJxHzJkIcKqepOM4x
nh9ptRTdTYHrdSNosD1FTURf1QYB8UHQd9YcqbY2QtkDmqL+TRUEw5u/ekgh7eZMzVx+0J73TehN
vmOLRZpov4VArLuHcshlar3qMxUpP69JXtwu78Xc0WyiUXrQzjCqbIIQ1saMLafChABOFadhO0jy
Vfao9t2AQ8urbrq5SzZs3hLymYysQ5n6MZlY/LXtgm/55P6RKQRUuZAPMZKmGxkEy9kwOVnpyjvf
M3jjCe+4A5oy0oPfp819k4db8/jLQPFKwGciAXPXVXNVtPpr5Sq08HJyhFTidJDrAahY7GXa939P
bnAfMOdrX4NCUFBV7NwlwzcwgIndvFfIkIBjMTqwoPacm6JFKXvnAIZzCLtuSacQpSQol4VphsNf
wkW4fKtpzmZYprC3ngHkKiec7kAP4KHkjsw4ZItuUid6O8fDko2u1J8mj35HVHj/f0j92s6G4Tf8
qR3HEc0kF60d/s6VEGTNmiGBnjWo6oudYbPJ6IqnnzekJZLoQ6XQj0va/FSmzbyBjbEYqQkiBOc2
b8JcqTPJkebJBu6C0EV0LNqwH0vuxYQRtiQHZlAM6ixRrIRqYPM+91x6HErxXUKT+nYCLeqxGbZe
tLbpGHGAC3082nMctlS04l2XFM1zCbzKzfWL2jaZ1RO9uEeBuFSlO/jqrNh0G4asuJv84bJWYBni
Dq06dpybrTSS5XSZ4MFVIJfKELeSTqT7blBAdyUNd9/yQG21NtpWy7D9chYBoj9AiXyo29XZ4g6n
oqDLn+urZfu6Yfg9Mnj5Ujby4josOaiBOneBp7d+u8X7B/6/e4GMi6zQW6POYIuAujXKlG0p73O/
v6Qrt/X1Kdj2wLBwXakFcLuxPQ8ikkdg30CMViKD7lRohbk+hG2VjHBfU5IKCG0BYtmo4Xao0cC6
uqpdHzdBgyAt66qw9/njELBf4ar00g5bCG2LMZggQTzmW9Dex/pBxT34JDui7sDM+Cxz6HkFNTC0
qZj9u3ENLa5PxjagYdt+mGCkRiMZOSUfl7FqoV6PrthEp8WhmclntBKNx2jZen3bhjOMfQDMsvCg
MnIhPvulpcpkArk1fB6Pp/uVXa6bt5Dc6wxeCQBMwCCXUdFCeo8/rlEZTYGwBg/GCu4YCv/bNgTK
EgaayEFP14THAZxjWHr1odYVwjEZZk6afG+bCLKZfprc+g0H/3WyBSW1HG8TRiidlAna9935r7sc
JrzQUda8vX4ibOtm+ABgOfrGr4U6ozsmzdhcyEyr+JbmUHH3enEskY65PpLtMBiOIA8Kr+XIZDzo
DqgoCVG8VhW/XFk/07n/JHAy6nCrdcY2luER2l52I4vgEcpFPkR0ng4dT76GxAcPc/luWnoUa1Ep
vz4xyxKagEI3QCq81VSdeUMH6E2R3yoCZas7tO1dn7ooW4GY+fpQlqNgYgqHoZs14xyezgWFYhhz
fd+MSr25/nXLqpmAQlqNsUK3qn5owyHCWQAtzpp6WA1W0oAc3Cb8uJ7t66PZ5mI4B6ahwjvnCGv+
XgztII4gcd8CLtg+vt5GL8IMWfYCgA+QcujKp2/QzztCoxvlnes/ff2JrzgbE0cYg3g2CqEDftEs
bm88kreHHlQDcGe94hkvJ+/rvoGM+1+GnZNP6aTOrkrSA4HV//9bmrnlx+tjWC7ov+Xvl0uVp0ml
2nWphAanbiXGI3QcRNb4PTvuG8IwferRqetHpztz2ZD6AGHSNeePnv9W58sG8cdfdOVrm2LYvO5a
KAwubnem9egP0P4oBL/n0+LhnTcrcE18QUN9uQpHMGeioJFUeVg+u23u9l+duqEtPbog0OluuIRM
96GkM7L6u+ZvIg+JU0W6CCf+OOm+uWlBNpEHornZyzoRmlhDIJpRsnFSIM3xEEVjK9i/fos5mr5c
//2W8/4fpKErkIOuPXFxisDNUAx6HgrX/TwueF1DHnTYeEhZ/I9JG0jdSk09GAgubjJeZuRvD+ky
V+xQNYQ2t2vNDsRjiTrURbM0G6ZscRQmkyDYjbDlFSJs0Hqr+0RTumQIydqt3IDtaW3iD6tYx8Kp
8EBYAVyi1ZeiJG9BNOafh2mCzO361o519DHyvPkuBjHVPvdq8gtWad06oE/mjwlyL1noIcAEP8OG
sdlWzYgaJlLnad0E4oJ6YfqhD2niZFEASskNh2H7vuEworbJeyitiQsUPaMjg9LYXVLVW/SUliDO
pBXsnLByRe8DEirkcHCaJUfKMPm13nNrmqjo0sPfEEFCl2/XxR2YYESSe37aBZ24VH7BDv4EsFUd
Axd+3T5fn1BgghHb3o/KhefpQxKnv1Tt/hnmXD9Dp4sdQ7HUb0qoNt9qteTnAo5iw1pf3yMoBPx7
xaL1NprdnlSXkdHuh4y7vs9kEQV31+f0+rUUpKsvenEtqTSZQuC1i8epqD+v0aIEhvbByf1owynb
fr8RIiR1J5KRMpwxhQaTwKm9J2BbtjqybD9/HfXFz/dd8M5QZygeUVP9Aj6GBmrKZX8KVJRc9i2Q
ERvEE+khcAsGKifwAvatDdH39wQS13x+oIOi4ft9wximrtkkBBh78LAaK5UBCAZO4TaS0dETVfPn
+hi2rTDMncfUSQp3qC5LQKv7KfHoiSwu2vX3fd6IDHjP8ySOBe6Vyg3T09wIVn8hiYz2sawGJh6R
O4rXXpxgsyO0EXOP0ZsUr+nrv95i3CYMUYmISlQY2vs1Y5Yzep5Int6GyNS+QfL+fY9ek8P6L9Hu
zNgHJsgQoPUplSzmF7RilBlzmjoDlgXpYFJvhdAW+/gPqjDStMfPry5KQTvKc8ruN1LL0YGgd3jf
qTLJBWMZ4oZC5HcZuynKvyTuCC7OA6+jPP5wfWtskzCMXEFxZ+5BOHeh64PJH7ozohZ+Rk/O1qN5
9Xb/DWoDk1xQ8tJtwdReXZCzVke2SEkP6CMrn5K4UBe3XVyxK14ITCBhBYY22c8zv4CCIzhM3oKd
z5uEfN+3VIaJg7MQ+kUjqS/u3CY5tDXQ2tXEtXOAgh7/fX0Mixsxufljkg9dLfTKhpN/BBx1eRPA
8jeuC8tOmDBB1vZDX4Bb7FL15GNVofVRoyJ8EriZmjiQG97WMgUTLShbaFPkHNxoczn+qkKaxZut
BJbDakIFG0SDeT2B93QmYMEBrFeeXKqB6EVcsO8MmTBBwSTpVVzAbzQeCEnbSJHxUGm+xT5lm8L6
9xeXqlvJulrCuAaWMlI3kd8F35sFHTZzA0XSXWfI5A8MK15w5tY4p3z+0lVjdBjwTNxIsFjKlIGJ
FmQL6ItFl6NSCIedEGhrAdyc9Qu0WmbC/ZtlfSOE4XEcZnXoI5yvAqTtx+tTs62ecZMvoQg8D2XS
yxhE/bHwaIzeJMVjaBB4AEdeH8R2gA07h8pw0oieVpcqntpPVYGW8AOUgjeZ2ZPXHaIpkO4sHbgO
OyEvnnKe1coRBVDcZc1Mre9DubAqK4JmH7w2MHGEPhiERFm49WUKveC4TMNEMqnR2AVkd7PhGS0r
ZmL6lAfUW1SHgK4ESIxmvt/X3+KmkXrftpuoPumGQxwQuT49uh4Jf9k1dzKJvDsS0mnrmWs5Wya0
T8eTUAsPi0d3gEIH9cGiR113OsSh2CJVtg1hGL9M3AUdwXDA/ohusTqKH/o+1G+8pclvdp1dE85X
spKwANXcS41MxBuBR7liagsraNtmI1zPiROG/YAcChvE92SKp3dp1aVf9/1yw7QlmJzSIBBwjE55
50SxPEZtPGwsi23hDZN2q5iXNMBDY1VMjiu/PpZNdVOCJHLjhFoiXGLG58mQIM+MLolkJqeQzcdp
TSzJmX6lfXvS0XCXQ4ABbllvPAgsd7kJ34MGbpkio4pbViS/p6WrsqZx8yMaXWpQqXYbrtCS+glM
FB/1qqoCpwksDyHDMANQmUhIyTJgmL62uXxYKsQOqIEA0ts9xH21Sy06Rl/Bv9ekxH55CoNcVN+O
h6n03K+1W5bJYQzRwr+xhuvHXolMTVAfRFl61tYBvyhg7f6aY1CP6t4LEqgiF+H7tpzLu+un23IA
TXBf7ugAitEBe1TpUh3UHE/HKW3IU1lBOXdjOtbNWu32RWwhCeSR/9rn2iQQ9+XHea0S0cWpz06q
+M/IiYFYlKOTFW3hfoXuabWrPSGIDM8QOUXtjcivXuLQo+ggHRLSHfGIDD9eXz6L5zGRf27vRDBg
sNFXJZOnBW3W38MoiH5e/7rFeE02P+Xki5xyJNPW+njbFFmuk199N2mguNlzqZ41q37VLdvq57bN
xnAW0xAAD+EgXuEguo+zpiINvQXdpjNvnATLACbSTwJoF4Ibhl+SvpsfIEWAsm7R9nFzvL5gtu+v
kc2LgxbIEaXJENmIxm3Jmyhn7V3s1xtJOYtVmoA+iH/IiCwNijl09qB3qpR3A7BLAMosaAFnnCt2
hKTRltVYojET2pc2kGNK6CyQPa9/+SvSk+mFvhlhQq7+NpZpCz0CsnUR2Sa3+ocXKxcGHhFK6eox
R7nVGQDs0371gwu0PMpbf5o8j55nPGTd5oCamdfv0rOMA5P8SCqV1oOc0hMt5uljAlT8g9f2T7uO
gwlc0BVYMKc0SE/cm8mHqvKDP/OIUsD1r9uWbD2EL5asctuiHUhbg1M1SseTrhrnNoxnaKbXWnoP
YPT6EICIbiNSsB1tw5OJhaERFSXQi+Ae5I6XigeZlmm97wluohTZkHZ1jWLKo15C/R1AUsidEFbw
9NDki3r04l71GzOxXQcmwSGPQ9anQZyflcT1NqVoHF+50HXSRpks5596Geoj5Mneen310QN06vp+
2VbQ9G6qgFZWGyFnVcdRe5MvQ1rftY5o48/XB7BYrAlWrMCm4zqem59doAZvpuXzOiuftE9TDyki
PrYnT+yj5wxM4GKdk6UD/SC/+CXEp3jrk/cj3dmvEJgUhxoFgnHUiHm7Tjff2yR2wzeu65bqeH2l
LFGHyW2YjILrMeghhqGRZRVx/R69qO7JhXTMxgi2Q2biE10HdO1dWogLB1PYoUCrRynmP0j58Vsm
Unauk+6k6umYUjb/jPHOvT4zWxoiWE/fC6/gDTok0eDjimu9Px0wf2H0ma59kXkHNBgALdVhRWd5
sbznZfWrmSDrdX3odYRXosbA8BCsoTjRUV5fCnBn3NA5Lt4D0i7fXP+6Ja43AY2JRyaaOiWY+ZHv
hx5OXoM+qm3fgG/xa1M0w+31YWyTMB5EVFCQynjre4WnDdoD1wrbUO9MxAaGC6AFbR0EHfxCBlEh
757Gb+TkkY3fbrF/E84IwoIqRISDsL2g57/ZpzVe40X+Cwod2UBqntVRsaW8bjvhJsLRiWqxdLIW
F4ERZC+fpwSy3BQIiHFUzQ1wOUcnn78ss/N9Ctx9IanJhigYEyV4xKDNkkcPbSXfloF0vsVzUx8X
t7jrZDfdFj3oiMPUczcuDMuZ+A8wEFp4MuhnjMlc0PD5fjs034fKg/bePtMxYYAN1bSBSCRMJ/Ch
ZQGNQDFlrN3UdrbNwP/XKRAKlmw1wjQbUUR+pqjoxg/KC8b6dN1sLA7VFIHHC6TtFGMcZYvG+wTt
Kv1FcxeBjxbNxlPK4gB8w3YUjTtwQvv1BQAYxg618vlHdDYOXwrWhM4xCv3k867JmKA/whvXj4WX
n3Wh6yKD/KF7P5EFAlzQAsm30moWazXxfjzHe70RyEiBucbPHOQM6hBUKlCU+UbS9in0yhvP2wJN
Wg6ACf8jdYLGhQbqT0C2dYc2Gsb7oN6kErJ9fd2yF3dOBeD3MI9xdCaCefetAv8eq/nWZW37+nrm
XnzdBX98zJwgPzNHRUc1Ql6j9SCCcX2zbduwjvri60k0JknfRvm5YvRXMg/AakfkdlB4GYbN+GGE
zHS83U5kOcQmfaCadNFPERQD/1YVEYb2B6h68HdA9NRZNbN9qsoQavl3VkPdkKVMBbRB1+qlixzu
cZsXwWLsf0OPF0umfafz2qGsLlpMj6gwE1BfdP07aO42365vim3LDVt3QRNcJKkqQc8ej+/bGEm1
MtyUVbH8fhOy13q441OxlJe/BOd15eWZAKj4jvPg967fb2L2yh5JYKZRjvEiP3ksFemRXfUIJzfX
v2+bwfokfLEDLdAzUT/I4lyWYRDcggyclB/GvnGaWzQTLVs1cMs2mKA9Fci5r1BZvCRdBcK7BJRu
WeOpYGfEaAL0lMjHHHSA4hKGU/EBH65BbbJM+vn6Ktl+vmHa0uM0rQNJTz5Kfxkblbgp1/fxvq8b
4W4leMXBTFdeeJE45Fimnpe8zwVYwDfCOYuvcA0bpkznc8IAowBoFepFbu/fej5fHteyNCKRfbr0
gWtEvG7bTU3Xw9YmHoUQ5E7j5nejPZT5rq+TbRqGLTNkJ4pWVOxCetR2GA7VcQZZEkQF6ulU+Q0k
G/cM5Js4vNZtEHYUE7vQuS0PlHXRoe2K9n6p0c7hCx5+uT7O68cKTR//Gp+uhwVw6pKeVDMmb/Jq
oT9jKooP17/++nL5JvQudECfMocBA6bU+8NHJ3Uy2YYfS1xGBw8R2xbrk20W6/gvXEgXiimADhOO
rxJFe5BRL6rblE7AblyfyOvJY2i9/DsAiHlkyUHOc/GWsZ7QOTsO78Hb0r4rIWD6o4mV/y32ROMe
Yw2uZhcuZpfZ+yYtoK4WXutUFRc518F35bj517jLq+P1adnWzTB7VPJJIUWFy8Of6wfoL1MvI73c
wrm87tn91DD6hk51ib2oL5GY5SMSovzeL2KoFoAMaMNx2YYwDF4NpGn4sKSnv5JDXEQ/2AztMsAu
nq4vke0IGxbvjWzUfk/ZJQYk2k+o42er8PKoHXZqfblPDtA3kXmEO+kYjE5xcfUEHcgmeTNGUu96
0PgmMk/WTb84cVleJDSYjwJO8bYbyMd5jOIN+7BsgwnEc/Mon0g0FqCnC+sb0mv/SEdSHZcQgNJd
G2EC8ZJJ5V4wKPY3IaBTN/nidmtZDciHo9ujjXmfTZhovBXUpNHem57chf5STQHRqnmTncFicCaN
X5hzlzkLLS4tchsf1DwR74gu/5ptmIPt+4ZBo7kfTJkB0rJeWKRHOXhdDsaHKv10fQ9snzcMeoDO
IxhlouJCmrl/VxdVcpmQOtiCZVnyff5/2PsQ4Qyz7sYzlOHYw1qoy10IsQ6FOLjoLs+mAFzxrhT1
Q8h5CUlR9JOjLr1vcqali8XL+7pmlyjNyXvqNpIf2sJ3NhyJZe1MXJ4fEk77HGngqOqb9I1Yhq5/
aCCVNe3bexOSR9zITVmNvdcqmu/ytJPo9lo8vQVGeL1E45u4PJ2D0IsB0nnhU1R9EXhvPPRafCS6
RL8QmDe/pOk+PlnAa/+9bgdehGWwFNAllyIVEIdM8ukmHeTWXljSfb7J5MdJQJ2mR77CH+TXBkyX
Kz/K7FXRMV7RGytLMTIxDx6aGLPdJ8zE7AVB5AV1G+EuKaP65Hht87kbo6HecMKWq8oE7fE0iomO
Ztwhbpfe62LtlSejPMhETLcu5Ck2xrE4e1Pcd5DpFISQaEW5pL1n+fqEIsnyLtVRvSWAYDtrxrU+
j1CEdcYJQ+gpzKTgbwvNA5L5vQMvQDx1iMH4ty9j6ZtYvYCyJR5pX1zArBny29qR3nxKOh7tS4/5
/4HnFQs63wCOf5DLxLN8rHUm4xhywp/yHI36YcmGt6Jvt+rAltUzkXosmYo8T3FV9s7sgPypR1vm
ygHWhc1B+uJ9iYrRRiLT5rJN1N7SO1XagtL/EqPynC2V/zNNhw+Fzz9HkvoZaaCKptYuTVm/B5Xz
/dQ4+/y1CeXLRdhXCbq1L34TqkdZjIQi4aiHjc/bFnE9/S/eFKEO3DasMTGgbYoMlzbPiO9D53he
foIzusoGj/LjrqvHBPQhd9BFUHYDHhlt4HMt2RE5iq3TYLl4TFo+1KDDKSlH1Gla+V0pAIMaAdrV
67/89YyjT/x/V6nlSySdSKeQcqFnNGbfMNmyTI7B23SRb+OcPNT9FgWA9awZXgGlRtC8h6K9nzTw
d+M0Z5oMnwbeThBHwRkjsXdY4uKdtwI8ykT/XAuD1+dpW0QjOHB5mFOICwBV76f1ksma8jkrq3BL
Y9HywDSRfpqnc102FNkpVDpXaghoV/k8/D2J4TLEEHxuwd4wDzulhX0T8heDuD5WTvC/43nzkhwh
1brVt2i7Xk1gn48sZKn5UF/qvnsQuExdUfUZuhn/NA4ohaHP9K4JgYdvEnnfBeWWEojlAjShfgNb
lDvmfnKiDaIeRqE2VCHR6jvwTH/bj66fBcv9Z8L8VKQEn1nZPYIKT71XXVf570omnCVzSBc6d9dH
sZw4U6mXNsVYVq1MzxOHda1KICKAbOv1j9tWyngntODpCBxHJidAI8fkSKYxvwPLmbphI6I5v3fT
99cHss3C8A9UiY77LZrB2iFxzoC/TR/LlLGNN6Ht64ZD4E4cjkUP4EZX587HDmJD820fRPM+SLpv
8vhBWcRzJzYnp6ktfoQjgMS+htQPIvit16blLJkgPrpA5Dsea3pGi0s5HtoyQZTDxnl8D5m8fdKR
IM/510mT1COB8J0aaR7qLYc6JvzcrjHPxsvDNon1Cn1xVcqmaobRb5OTlPk35kLVSaXjFyACtoSl
bQMY74GwGryh1jQ+VbQbD6GfnkMRp3f/h4e5xSD+w8tH5zFAZjc+V30M/4GmSD2DfS2J6PdS6p/X
jcE2yHqMX64TWjtpAc4S1JnmMkOFKc/AwnxpUxLceCnaI68PY7EKU69X6yhJFuUNj1z3T5wm4k28
23OY2Da3aLxwgv76yR1FeWHcq7+B86/91HIOGsFFV5vcsrZbxIS2uZTlZQM0+sVx9IeuatUHRVdC
jgY0zPFKFlChtvypG3V5prz6xcgWIN62gMZlHwKXMcwS7G5S0fSD26PyksVOo/cha30T24ZU2axc
vyPnMEWJlgvF8LAp+O2u7TfRbHJJmFpGqp7wmAHnuos+ne+s3omM8k04G5iWfZVDKeRRE0gdgnsb
cQnZZAiwLL0JZhtU0E5uTcZHtHo1B3DVl2UWpfF4ub42lqDeBLKhN5gvC8mnx2kATw1Cue4gByD9
FItOeCdBiHC3azfBaywoQi1GoR59Uf5KNLomWDfmgOZvdhrZFsu4xXVKBgrk3/QIjNSdqiAhtQyT
swvE6psYtRxvEi7Y7J71AikFNym8A3NdfUPHQT1u59dtczCv8IJCWM1fuke/Tek3cO0XDKTCc7ol
d2a5OkyU2kRUGxZD6J1pm6gnV6CvBfhv/mksKr3hb23vEhOrRmpSroTx3lklLhtHUAbpgL71WIN7
K/OWdEz6jA2oI9xNoBbvg1ugiwYJai/XGRN2H6aVqgm42SLoSVw/55ZZm3A2usxJ7+jOO6MY8D5R
wPwNYAv51JFJbdxlln0zsWvS0x0o12rv7AqvP/IUncVFBLmN67/f9nXjwq9zyNmrDglAiJa1p3yi
6CZnYut9Yvv6umov7uFhnpJOjlw/Ts3svK2hkXCIwP533Pfb11FffD2sZj3lHasuoQPkoEra4OSs
r+59Xzdsvu1c9KGDA/9prvh8KJcgvit4G278dtud6xvxusfTmtKRA1yHpKjrRx+hGJZ+jXqSQBYe
bLeiTs8caqS3ro6a+2Wan/ZNy3ADimjKOGE4sKJz0LbuBu/05H27/nGbNRj3uWw6BtUL+BgGGtRL
Vc1fchovbwcCKYddI5gouyl0Yf8zIaeBjJ/ctGrfsIbTTDB/y49ZEgQmwq4O0VNal6nzswDU7rYE
oJ/N3tuuAieQhyvtgKTiLyeu37pus29LTJidH0bI7MeNfwb2Wyc3NJIkf1v4LXhVri+aJRz2DCNn
i8dSr/Pd89+onk3kc6iWDu3F+a9l1FucYJbNN7V6J5SqUD8o4ZzrRn/KBzp9Bj9+1GcdR4lk4wqw
DWLYvE8cBN1e757B01Nl/voEYlXgnmrqjfte0ibaTiqh0jwJ3HPoTF+GESmNet7ZUeybEDu3K3sg
w5P+nCgCTG2SIhuUxb6TbiQzbKfXMO+RTSPNg6m65F3iZ3NQy2wo2S8q1ZMu8iDLHYeDkzh665By
i7fRtieG1bepU/URw/GSqzbX3z0JOxHeeIHy3lw/wev2/rdLwDfBd5JGItfe4J6hzF58bInvgPta
bIFOLBMwgXfofGrLYKD9GX4q/MWSKH3fFgRk43PR1J/3zcB4upO+iDvRYwZtLAbA6kHeTWS74RVt
y2MYOJ/0LAfAH88s5f4PoqZ4fCtAca03lt/iQEzIHYurNAXTHzn5MWsznSI76jqt81aky/DG8Taz
ZbZ5rH9/caNLhaYJ0jcuyihj/YA2O/khTga1Veyyfd640hMe8iaYXHKibTSBkBeQXdGDV2PfDhs3
upvXYoxSga+P1DnrNnDOSMtHn/Z9/V/Dvv4N2zk3DNXXThTEYBSEUNDKGx969c1AvfxQr9I+14ew
xDWeiadD/2CpZzqzp8mBPO3KHjw5VfMZQJzuKFp0zgVO2mVNi9ThSL3oLUiAt/jbXj+lngmxS8YB
nHeBE514v2pXzF/+JhLxlPozR3yLpur1M+SZSLtc1e0QxwU5qTDPfxC9yOe08IuP15fP9nXDkFvh
clEsi/+/fg5lPGgDIurY2JzXLwfPBNdBybB2hkmHp5VWoXKWP67Hn91kcm9Xmvc+kQ+l17d3Af6z
bzqGPesm9VA8dqMTJaW8Q3XZfwSWhW8o5Lx+nL3UNOdZcrdcXPYE5lgg+4WkYEspQb//eRn5JtTf
tiWGWbPFZ+iuKNgTYUR9QSHKf66BQ9y4r21z+Nes/x8E5UBjALXJk0zodERG0c3COiSHVNF9yD0v
Naw+SacGArRedEI8I+6l7EHLOKCCd4xAd7iR7kleu5+jyGQUkMWwqHQAhEc3fXSIBu/gjPxjGkkU
dMOVoqEYDwp0CntcLYYzVi2fAdHlPHefaYUapTP9jGKkyHacWXzbWC7JRU0q2QTPBPkevFtBu6R7
f98PN6sQbhImPgPe8NkNgGEl668mS7UrHx1FZvmBta3n+IA3Phd4qWYqQb0vqcn7XetiEgmIctZ6
1Pjpizvl8VEWS5re8AQ51T2pCPx6w/cNhDixLxb3OdFecFrKkt5VoPvcMLRXzRhfXw3wRWgRRm6Q
Qy2P/0kKtGiGNSjtdipn4+OGn+NlCnrVsHOfhZL9z5p4DTKFJNnwc6+nvfB5w9HNYxGiAkOrPyke
DmtRhpTteFQzch21w1k2NvQczd15aPM2m4voRzvuIg3G0Ib3I1qE7qQT8pQrNLzzkgV/E2z7bM0s
PIQg58vzcQyfHFmGB7cV44HWu8Qr8dMNQ/bZsiRaNuETOrXGbEFHaeZ27McuazArC37EIMPVyfyP
rghy/1xDr2YV6NgIuC2n1SwtQCRAa7p06W+n5yIb58jL6oI97/vtxlMkKKCOUmlCngoXKQbq9fLA
23lXkBFFZmFhKZckXeLFf1IL4DwiiX8TwB4OOuDf/YGXd0uHCHlBNqWYIGWyb0aGcTeQ9FEj8efn
JowqlvF8aU9d18qn65+33G5mgaGJpwDMzw75PYbOGTUrdIh0JzFN5xJMJnXf3IMicMPLrnvwn4cu
Vs8wdch5DVEJ0vNnWRU/ul4catHfuCCzSwH50e14c31Gr4YdGMYw67gL8mWaeP+ctlV63znV/Ab4
OBRNnBHd2PvGMC5pJ3JZx+NpvuGLyLrBz3L+w9f7Lguz2kCGguXNAPlOrwEyEiR50tl3RZs1BijZ
T4BZzfhy9c7rbvvy6/XlsJi0WSnwa3At5gm+20V0Aq6p/znVJNr40esd+cqxMYsEGiozA7gv5huH
3OnpZh5Z1nVf5bTPY5h8NwNn3ex77Xwz5M1pXpqnvI03iOP/zv+1n27YLk88PbLQnW+Q834A+Djr
j+qmO+qDzIpjcmxuHsmxOH5+DjPvAJqv43yTH7psyr7KDedhWzvj8u60XlIfGZQb8ALkXpMN8deC
fGbDVkBpsTWzTb8rksVPKRavk/JdPYh7B0xIvii+XT9Xtp9vmDJ6y9uxXLoZsG3BspoWJ9xDjyIQ
x0XwXWKnCO8NWy4UR1XNxSbNrqizUvpN1oGy4foMbJZhXNTt3KYsIQs2NveyPu5viT9t3KOWtTfL
BY6DXC4BxgA+qBmOkCmsP8hpQHmQ9MEGYNGy/ma9oOho1Rc9lqaMnkFOL5tzlEJeQWycTsvimMWB
NK3ymDUK5jFrjtLQ/NvX+ZYojm151jm9CIrFMCQK5FXwdTOBCsqYBRgjatObXRtrVgR8YDtAXozP
O+1nOX4L/S/Xv/s3W/6KzzDldsJycJmOYVLTV/HZvfHe+mVWfwshsnWsz+KQb9z7trU3LmNnFDpU
EW6wuGwO4yBu03FraWwrb1jt2FWSLAIzmPmXzv0fzq5kOVJdiX4RESAEEluoKrs8dLvdg9veEG13
XwYxiUnA179Dv42vrlVEsK2FRKWUUirz5DlFmNavLf9x2Tymz9acldZ+kzFvnI60keM/vOtpFXl5
peTGZWP6ds1f3YEIe1L1dFziAaqg/3hChHG+RSNp+Ho91e95PhoZPWyaip2ToQ6F/XjZLKZnlJ7m
b9uyXxqOkXNE06/e/cMU9Vdfxak+DLt0RZE70ELrzoYIHJtgmoqDLD2oD3Ww01f1tvolmaU9zBWc
aTpJdc5UE84y3VhSk9HXpX53EPhe0AU1WwfPT7P14u8MHHStG9DsQ9I9wemVono+PwZbmN2P08ww
tOaaXTwGTZ3Cf1zWR9lQPgpn+jZ23pkT8uaI4bQM7lenW6LOouHl/WM46PXO+oq6CTS28F9o/jQ6
MkpAeZv5YbnVK2VaA81tF7wj3QSKyEeWHvvytt0SEjc8KXRxm3oE3BJkRNPRn7M/aNd/VHN1LKz5
ExXxeeBkAwnz8eeDw+DfW2hufLzBJ6wI6e+y6abIdt2vVM/qz4Gsa4+V09Gm7EgaFgGl34agZfjK
M/AdXV5b08drfhsAAzdD7RhHwxx8TywJygG0KG04l2GzUl25pkJbM/IoOHj8Lg57KFeBESp0UIh1
aXO2KL/pWQERb4YuyK3WsY8XneqpfsutQCo84g+B8uxQ+g406E5ZysPY/6y2iD4+vgeo3jLvjGnT
jxMcYlKokTvd2QN4JcnKjZeBaU00Fw+40+QlkrtHKEGjUbC+nexdUkIe1fvlpZpdUCriy3l/R9UX
vz038cbl+/EpAb6wf7uB33ZOXHQY2s3A3t+30ei1UZ+JQ0qqjSlMhtHu33TkFqSFsZ14hbv3HyW+
7XICvTXertDVPypcAgkTJ+nGX1khdkWxVG+Mn3irHM/F4cCKOJqsMXLVFvrAYA29I36myucDwzZp
ihenfZy8jayradx1gd9diUkFqoZ+3X42aDelNx0ssa8KQPXO96EEk1oZYwGdIbsKRgGWpa32JsP2
0/veJzp3alEwdFWnJwrJ1rr7Re00mrut2ovB63UBGkmzEkDrHDO4fxrvRRRg5diV1EEp5N8mb8e8
cmq5mtyKo66ThynZIuwyBH9U73ivFHh30IqMFMYwH9AruTjVqan8qIKevX1fWMVNx5vDIm9BJH7Y
50+an04JRDSADZ2OnlWEluuGY7+F6DJsTr3HPXbcqR45XLUrzln7pWXHXZ+st7YruqQDXzBuYLkh
gxo0cnb7RtZu2KL2hmkhOBeb7rqY7tydYYfewe4tDSuhCbhmbz6R4ZD5G68Fk4W1iFgMM3RLMqaO
0r7ORmz202U7GN6uVO9NV9hfJE8w8HwDCfGr7P6P88WLbqyH5LAVzRgOAb0/nQxQxqAckaQ/vUxV
exSuDNEFPTHv6vKfMBlHc1Q3TxtCXRDwOC4JqzmIWLpFfvAXAPvftz1l2gVaBEncFQv6PefIvwIH
7iE/1ffpCcz73+bPd+6VG0Vp+BUghZA+3iZP+/6Q5qpeO4yMMVis6M5M3U1834mm96MP4ByVgcCJ
5klyxlFwE/OdR4Dee76mkgvobKqjW7DDqoDA/K3XlWH/6K3mLVy1Qw+pOnLZ3fOSPVV5fLSzKUJN
betANlwjelM5uvQ9OoCS7gjSpQgCYPdBgz6RZiupa9ihvua+qhVp5Qtcq7PnrjRonTiqpN6FPEel
ep31XWzgg1uydV0YqA4+JRZaTXahvDCwFvOWCoSoiixY1KAKObsucQRf3uGGB4HePz4sGR8asCIc
p7696RYAZZzi+4SXILJ0b94CWZDL8/wFFX/gv77mv6sKrCgK2Mb/0pzETfLCPo3hlfXdvalP+Q1/
rG+vvW+X5zItsua1o2Bu01aYSpaQTv5Mto43w97Ue8SrNKi41SZIL4KuPvfiKE9/9jbZuAFMo69V
xnebJwMGLwefAtJn3mMm3mT2aG9pbZmG1i7ZxUdfjFNgaAgihVL+om4aDdnO715Pi3ffbVVt0FQB
zjKLVsdRtVf5PEQ83fnc05u9e8cVpWxxLzYD/8Tc8uiOW3wGhn2id3iXqpyaPMZZQ6YyBCIgbPNN
Put11T7Y7p7msV4+ZR5A1erY/lRR/CKu+2srYscgWj49lHflnRd9Yeff5evlHf+3cPHRdNrNO40k
r+z1tWPfqz/xA1Gh/2CDqeVUher1n/hTdd/cW+f8nh3iX1usLYbrQEdbDYlVIijHWRrg7AAXgx2A
Ebz57I/rI2Aot5QpTJbUvLkBjWA/oUfoWPDvibwrOXi15JfY+Z6pK09uZfFM55MOwbKC2mbd7Kpj
kqnI85bzEMRXZBlCPgyHgJPPDRxeBiNkMKa7ise3JObRUtVRVZGjL5bP02wdL6+mwbA6Xgs97+jV
j/EpZPieJ4cufUjsB5l9vjy6YdfrgK14KnOEBlIdS7uEUKs64am88Zw3fbh2FPR5kQ1DohAgZEVw
kJZ7AK3pF9XcTGAJ3LhIDGeZDtgaOtZbbYzDPbH8Oz9NZVjH5a2dJ/vylTpmy0taBi5RnJWcA8wO
2Z19+UodrOV1BE/YEt4ypgeSXdfJr5wfB7kReZusovm/i/6q2i96dYxpDHGG5rOqyWmqio3hDT6o
A7LqrO54LNcLZOUNRfXizptB99LdWnPoq42g2BCK6MCscSGls+Sr5fP+gTT9t0XSq7Z274cSIGHp
HC7vf4OpdIhWU3QZmqowTTrfluwuW05ZvuFapqFX8727CsWcdMMkJhz6EGoMSxTATmwGFzf3RXG6
/PUG79W7vxEEzvYIouOjml7Q2DFNO62iuW6TV4XbrbHNRB/n4IeS9+jjuPzJJqusv7+zilvQHmI8
uJu67s5y0ZL1UOzMDOkIrKH2OoFOhek4T4fAuuv2VdfBev3vT86mPCvoamXi0tCP35i/L3uoA6wK
aIlLa8HAXgaVgbbHE2RnNONqAXYZp5UaJwxN52PhfraLffl2HVKlkiZ3Zg9RUpOUJ4c7NwsILS7v
DIPH65gqnLIxtYIUSRryJV/O6Haz+DNT351hKwts2Hs6uqqv2VRYCsFDZdc/abZ86ur4n0FM+5ZT
x1dRL169EX+AoEE69eNItVswOZNtNIcshYgBOW/wMAMNZmyhbb6XBMw0wyeVywN0ebbKUOuAH4SO
uq4YuD3zsgoEJsrJKSvmK9//7mQLuB82npiGI0tXPKkpS0TmY2P6afcDMMKqmr5d3j+m1dXcNEaf
CoN8APJNNfvdgx86sjO0kUwgq/l+eQaTcbR71R8tGqMXSqFk49tHqyyGawvA/IMPeoZjOpVbajsm
G2nOS+a8q6RA4OyQKBA3wZYSnuHi1nVOoM5epVRgcUl5VSBJkyUg/1JXNZGhOyUPY/562U6G3aoD
qnrRgFQqhZ0Yuvo9K75PWBMBL/lQp+I6K8eNaQxm0kFVFKwErQS73NGVwQuQ5yV0BPgu7l6P6pCq
WhJQsnlw5tFJI3ApQG5745wz7FO90Rptb1PCJn88Nm7o5s4hGJ9bkNhdNr3JJuuk767XBoTeMZnw
2XU6gdVShEjm7Bt5nfHdyOPgKUXoerpVt91w3U4bIfyH/WYwtOa2dUmasWiyddwuLJa7FKm4HCDj
YZCHgnwtnC/FtMWPaHBgvbHaaXtXccgxHj2mIlS8wlJ8C7xbugW/+Qta++D4/FtYemekAl3sQdqv
5v/x2kX84XF+uGL3d/ZhDr9aQINvrLJpC2mv4IlW9uRihY+suyHdD0XS0N8lZY+GCA2i0RRgCnUz
jC3sczLdpFsvd8PO1IFVzgTC3WLBuF37Fth5OLbxhjVMI6/H0DujB52/tqyWeMOChRp3fNh79eny
pv8YlcFAkvbvsSWwviAGWxv7bPDuOITM4Qq4XxV95qpV4YB+SCX6nyBPUHdiLH5cnvfDBca02tsh
GdB5D31c/+wXzY+/evW+U/5oR3+rZcc0gWYzyFhPTjH5aCmM0W5L/OpHbJd55NpgXbr8Fz5cFfyF
1QffrQpoqetC2V36CkKh/BU6JnMRNsDo7HldYfj1j70bnsR0BMP94oHjo+N//4At8yrKu3RL9MP0
B9bf381AC1lDS8+FicpuCkK/FFUfTjgHNwz04S2Jf6AdfD2TNi+dQbz6HSH2waII18ORJMFPRMHd
FZ8EY5FVz98vr4dpxcm//47gQvluSupPaJ8fQhsi4rZrF0dnFYraN4MWtsx97gexWOpPlA8/pVJL
FJTTjBrCJgeDaUm0c8+eBzuVcwlObQI+MtA2Jeeeb1IFGSyk18sDN6+FA8qrn2O8UpSmcRPmheN/
AWNm+XTZRIY/oJfOSyg3qSVOxGtJvPSxb5o31sbeRsrENLjm09zOC1J7qv5kkwYHIQfjghUv7mHf
p2v+TDzQ+GaTTH+KtravGbr2ZeQ7hb1F2mL6es2hIcSKnBhDEYX7k7zmQ8YQB5Rx/Xj589fP/M/N
zBy9ol73ZLQHMLM91dX03RbgnZF+dWtZ0PZorI4cL89i+hOaT1sZyefa9fkTm2l2J4reCgcvDb7v
G11z4bmo7GUcg+ApISirW0qQB0XK5LxvdM19uZ8mAJnT4Gll359BJBb5/rglfmryLc1zuXCDYqqT
+AmQiT4CsumhaD3Qd7N+S4DdsMB6FT2Ts03oOLKnTLBvKnMX0Nhg89MSM0xV6l/tspJeUfdVC3K+
uJL3ZUtS9ybrm6I+8gbsTBvXgmEL6XX1oYh99ObYwVMpB+/g1b3zKks5b9VpTMNrbjw2AejtiyZ4
qhOvuA462r+p1Nrqc/kwmIfsnObE5diXs9uV5U1WNeOBJtMX5d4LhBl8UN9rK7cP6dDeW8tWw7Zh
W+k19iGwS5aUGftJO97d1B0glByMqD/aINhKWJim0Fx6Zl5vp3bNfjoVp9fNEhQnB7n7SDTopLq8
pz6G+8BsmmP70O9OVc+LGyL9QzZ4f3jePAz8gYAxXY3qu517UHSuHuqKXxMPUIWlfL48tenfaU4/
qkGitFWlr96IQOCQxqu+cg5q5czrLetweRLTntOc367tbnDQY/UzKX3yViMD99llIP3bF3folXgZ
y6z1hQsEimjfUpKkB1AHv7KlSPd9v07PDok/382XnD/FeTI8DY2NQgToanYZR2dnH/qqRjsCFy85
5+7ZmYamDMc6jbc2l8H4Og17tgy2z+aheJlLSJAkw9gfCsiybWxd0+iawzuDB9K7ai5eqrGgR+Kk
XShUu8X4/TEgkzl6UR5gdM4GKxAvdlcUIfJsUTuqazeXaegu03fwh1zFLTuNqX8H/stzL7fg06aH
n16y7wdeDsMkixeIab10XXfNbfo5basbvGb6cEzUSbnq0NrlW4IfL28F0zng/eccwOCOVYiXko7X
s4s43furrETicPE9Gwwp0690FB1a/FI0B+B0KOJh7YTcepMYzm+9ip/78URlQ8TL0Lf36J2OhsKH
fltS/ACiN/TWHv3VznO11YZmuLV1IpXBmZqhcCW9T6j1oy7qBz/tyTEm/deWIlF/2a6GTapX8+2k
STJ0U1Q3Uvo2KjhShcqz6n0uoBfoLSd2KR7T4iUL6jZMWos/pKC2/HX52z9OKTFHr9ALiRofEY14
mRtw3a/boWqmE6o7p78+UeVu1Dbwh7zzVVQs4zXry7uJsmc/rQ6qxiXloV/r8scYbgudfcVhAWks
uwTRBzagiJpK4ZjqnN75peqaXe+bRDtSOj5XhCvp3nf9mprIkiHKFrA3srLeF8PpVf0YYkKU1gG5
5036ImXvfSpKcO3t+3wtXqidmCAHq4JXrIdKb2aesFNqpZQcU/RE7srzYldoJ4VdeKNkS0zPxCke
7RYc7FCt30qTmvxFCwrsgDogx8DguOUo6tXzLxHjJbPPPlowAE43MlkJx+Acb/gut36gN6M7VuDl
3jeDXtNXOfrEmxwzELeJw9hiD/Z667UlVE8u/4cPCynM0ZlXpBBD4ZQ+PUurPfv0hoAttWb0WIOm
t/Dtz2NDN8rl69v9g2erXuEfap8ODQquZxvnY1fiXY/WoQiS0t9jn/wZuLMRQxnOYZ2QZXBzSJ+x
kvzyXb9g0Iwvm9DJExrRtKff42LeSgObJtK8O22l2w/ZJF6mdihPw1KIcOT1EEqC0GGZ+e/LK2Q4
qXQsQN9B5mppZkzjJfO1nxUn0Pw39/Ecb0U+pj+i+bk9lmAh8In9WqTgjArbYlBhV3E78lsolqPd
aCsIMv0VzdWVO80ygdDtixihJC7dgV2TDN3UrEuCjf1scHgdLRAwHkhP4Npv6jH5YYvWuvXUuPOs
0jEDWS0U+o16+xUp4f7sY/PerE6ya6F11AB40mo7plXxEpRZ8Ti1c3b2W6+I9s+g5+IzsLJ2rZW/
lBNjILZq72eokZybYJO41uDkOnBgDGSqcrDiv8pJnKaZLn/J8QLJwIEEhT3wkG4EE4Z11ilaiNeL
oXeG4DXLRudKSsuuokrKZYsWx3Au6ugBKMBlsXDd4LVPLHLKnUSivm/xG+62E0Tb5vgwi3GJsBl2
4aSZo8MJhKCST2yiv3jg+0/oz53PPMZ1woui2nAOg//p1CzxNAdOCpd4tSa/uppATXps3ao64l8k
G1OY1kVz8TKdOzksDn8arQSEQhCOtcFFtmz2UZjG1y70uVC91YO3/xWL7Vx1fsUefcBq9uBesAba
jT7bcqwdS9A7jpLSNy7tukQn26b0hcH+OprAEipxrWzJX+zF+2xTSBinarTOxGvpt8tniME8OpCA
dEpl0AlwXoelf11GrqIeF/tGzGxwbh1IQG2IoDGe0zsSrBTbJLK7VblKgGd77JKXwJZb3mf6G+tN
9a5gpfgcY7I2fi7QMlqdSgoRtMPicrrxT0wLsf7+bvwaaI64bxPrtQugaBozBLbSdcokHNN06yYy
zbH+t3dzBCPU6HOprNemaKvPORrTQ8e1OihneFsJPZOZtIvbn2nFM9XFr3wci0c+efy3lUJ54vJe
MoQFOsRAZRVzrGWxXuXYDae0Acdcj4eZshCB9pBP2jgxTNNoHp2PfpF1eWe9pqibRBB286DyJapD
1v3/fBUbKQmTsTTfrsEq1xedMz0Pedfa0RDncffFmtx8i4vesOA63ECN7QD1KGG9emJERXLK76fU
ArMXUO8boa3hL+jAAwkJOjQ1KXpW89L9arjNb3eLoTk6mUvuLKCdWHj8mnWNdfIc1f0YJqjSdQ2x
962BTurCq4EEABfSPPTBCndlD6X6k8Jo+8qGOm/7MENWa57S5A0NL9lPx8r9qx7M/L8v+4NpfddV
eefQahKLg6qkl4dUBo4bSUsguzT38gzYRnq8PIlpiXWXHmkHOQy0vYQzojXkBC3V5PcWRHCXrUel
IbTRiV1AsEXquhUMUzQLeRoleFXrzrtLVgpaparkd13lwY2XVRuZeUMqztY8fEbj4+w3bH5GLsm/
axonJxAkXIa7YRja7K6skAo6JUtQ9U3Yz3HrHwqR91stS6Zl0/w+k1PX8GWYn2WPbV118YOVFPw2
HcHtumfNbJ0Kpst4ksrCxZolFVhj/zKMI4e1sak/Xi5bJ4QZeogGqqyHzwysoMtBOCgDCncqrlWB
XhovzsZoisfKO4H3etzq1fl4zWyd932ug2qw+2x5TnJ1svhy5bXPBehbAsT1MdjTXe+bJM2um8bW
CWNkZnudasbkLeF5cLID72irYLwvq/quaKbicHmZPt4IGOXf/htMcSaFt8SvowM28AD1zvkw9Uw8
zqoq2cZeME2iHRLBIDq/9Kf5ucpaD2TgSGdWa+qJkH5fGcTWeeBnexHVQh0LqUtrlCGB/MkP38Zf
umymj08gWyeL8UefO0IE8auMAQk+LSn+Qu+m3i4uVmbrjDHlkiS5QxI3D0mlyFF5gO4MgIWH41y+
Xf4LpkXQXD4pLbtt89p6zf2ef5/W1w1lyJkkKd11kdn/AdOJuPN92qNUnkFio+yjeOj7Lhpdz3K3
VE4MLqgj58Qk7Fw0Hrkrff5QE/Et7lFGzxKcW3St3NQt+KMzJs9LOW2xaxosp7PLdMjF9nPNg1ee
W9bz7LBvXRHX36SE6NTltfk43LP/A6bLE1/NTcvPw1QdROcd5QhRbTdVp1Vh+/Icpn+x/v7upua8
zB23t+Mnhvz7IQGZUtTaPT1WMmP7vEQnnqllzfrajclZ2BAMxXVaHRhLtiDbJiNpUQAwYQ4agLzi
bc7Y+DAOzD3kir6UCXp3wgCQkI3FMBmK/NtQbt3XA4Rt+GtbqfrUUPQJ04QlhxSMsJeXwnCa6Dw0
dt5P3jy75A5Cj+IwE3c49mTz7WAaXXN0LqSFfOLgAyMmbBEpG1cj51sFK4N1dBSd7FnnBwuJX1c/
EBWe60np3fUZynqXjWOaQMvHDXjx2KkKyDlJCPA90N8iEsnWYBGPlycw2IetL/l3jkDKqSty8Im9
Zgrl0ENce3lzziFekW/8A9ME6wZ+N8Ewu/n/03CigsjkLz6BZew2QUy81QBqmmA13bsJansUrkD1
47mdXHW1iIJcW3n9cNk8Hyc0bB1J50MnpPKrkdxlVXcvRhRVVI1Sox/3x1VXp+2Yu+vlZv+Hogbh
dpDWVvaTZPmQnupkYV0YxIOiG1GiyU6aJ4s8m7vO6ZpnMbH6BZ1JS39YCQO3agSmrarF8GUWO2jF
tyDPzER2jN0qhtYGA7HoZvrbtBiaL4u5zuwAxa4z+hqSA7L3JKwh634SCvVtVVuQLyf2PmvpCDvB
yZBUJEjekC+zghPtLC+9WywJpfTLO8sAurB1cF2GvlAHr0UO7Sl1InZzg26rz1nW3JUr5eggzyXt
v45tGbYxv748p+GhoMPtpKIIMoMueZtTABN7j7thpbJPXbV0j6Bfq45Lnl2PlRXsDER1ThuKa2rs
spKf6eL4IWmg7tKIch+8z9YBeNKiQ+YskjyvdeE0hphORout9TG4i462k9LOXDb6yHUUvPyKaLoC
t5ObfLm8EgZn0Wlt5iorwR6SBnkonOUXoC7xgQ78fkk2oXym79fc3Z87d8oyy3mWRObgPBn9G2tp
6capbvp+zdnrBWDKnFIXXTNQs0ZPCoOqIrK8Sxr83mchzdnnCe2ZHhzkmQDiSjtRhN7iFyC2cebT
rhl0KB3S1JmPxC5SvBl7tK25uFq3vwXi5qvLExiW4D9QOuiVOi0k/PIwbu32TzIVGQ2ioABV91bz
uiEM1AF1kga2M/iKPNd9O0YIY+Nwpjb/7rbLr1y6zS6ch63j6hKH+iLO5uyNljZ40WcKGQI0z4Lp
DNril41l2FE6201g07qHPAZ5LtwlvSpn0R5ZW/Nj2agtXLZpPdbf30UKZc3A0ia69A1gcvkVWjs1
OrMgAn7e9w+0kFwNQpU2+snO647tbPsf6gVpFHibQlymxdZcWk20K2Ej8twO7guUM5OIeoD0g/Ss
PhTtZmuLaRrNt7Opylzp0uynjKvnslL59dCSJ07n4tobii3yJNNiaP4tXL/mnQzACm5zr+MvpfBK
8RSnm+0JhstOB8LNvGJKVi1wKzb7Jj1unzkaFiOR4xC0Rggxg7QzsrJsSxPH8Id0aBxg0nMbQH37
LRCNPHgubQ9FDpG/y5vLsCg6Mk7RYvZZWdIzxQvpkDUx/yfOrCp0Ami7p0PnbXi6IcbSUW+Ll6kU
xbv6uRHTNSvka5KNCH/EdBpj34+g1bqvDmzrdDbS9kdwdpL6eWgnoLydDpCSpd1SsDX9D83X04D4
OfQbsjfZNBBAsoUHGgfXSyMm8+CTkzHr2PVJvO861CluRGmBCqwucD4K4V2ThA/HZBHdqXEh93l5
AxjORx0EJ8ahWwje9c8A8035qSu94orlU+7fzoSwrajHNIvm+yp18lionJ0J+koRYhfDbWyv1dus
2DroTX6iOb70LMgXytJ9ngVn6Fvxs7Mn+uxw2UyG0XU8HEfsStwsps8eUB/DL9cmo3fjWeBD3kpP
GUyk4+Fsl6dVymIUR5IBFAOh3YDDYE3yddfpUmwpFxrQ4LYOhhN88IZWiAr98s4THXl/ypc4+NrH
johYAmSXctxbt8CL1HHr4WvtV/MpTsXvfWZcj6F3VyUe6eiTUH35PIM2+ZBzeeMFZN7wFtMarZZ9
N3gp1Iy+dOafy6T5IVuiojHYFB02Lc866bvBpTXJ3Gty/wyQF+RhxjI+rujBAh2h+zK7OkXOkKJY
1LiZ/yzRIRGhXuzeBGWzM0jReXK6tp5okVXVc2z37a2wBvl1dwuDrYPfinKUVYVa2zOAqTMgiOOi
wIxRJltkcqal1Zybc17N3mLnb7FTISHsy2Kswo5l88ar2bC6OgJOycwtkfxiz7SIr5GxF5HntmfH
rvONCQx/QKfNmZqsBlo+LZ/54KDYaLmWn4ZKcrrvTaDD30B/Pc0K1IvPhLtueSJAUOdXzLLp8rTL
c3XYm+dWePYFIkenm5yuU4f1XxHy9ht733Ct6qC3gYGcZ4T6+ZtrKTsOM+ai6shZPYbdCF+LLNY2
n0bi79tQYGjQDiIXrLL/Z1KY589LdV62mvc+3EgYVzuD8EgaM5uBMCSev7C6D2V9Zh3fuKs/3EQY
XDuD0E2dW0FVgKmPpSMa2eavbr/JvGT6cu2ZwSblFjV4VfAyehDWtUgfi+pxx97Bd2sPDMCpbFdK
DN3Qu9p7RLvNvnG1qMLKeVzFCwcDbpcdqiE+QvvvcHnoD0tg+GTtwGmHAfrZzV9+4Hw49Y5Fo8nx
izT0VFydigRkAy5Y7R/QVOIeKshv73nsea5e0XdyyxM0xhLHbvkV5bAO2sU+PZCJbgANP/Q0TLA+
a97dY9ZU8ImnNSboWjea6+45zrzh4NB0uQEEokPRSnobf+bj/erqpfyYCzzrlwBz8U9d/5nvE211
9aq93Um3JAP476CJfGXlzZW7+Xz82AtcvVQv3M5qLRCcHR36j8+OyJeGQ/Hz8p4ymUNz3wFNoqDu
wnYtaPWPnKbpd2k7y+vlwQ0fzrSDxwsc0aoakpTcu+Xdize/cP7t8tCG79aLFXXRoUVYOuDm769L
69Gef18e1/TJ2onToJekbMEJcxzycz/8yUHlO365PLTpk7UTBwWCKfYLUOzly6m2TnFzvDyu4ZN1
BARkLSg6yuGek31Xkqcu+D7YxZ4QAZ6pfXNmjzKeCZjF2jT7hw0B2pECsYFzMdhDhz6kQ17VXQ4e
zSkuQjt9KJyN/IHpONHOSfBFpoSvLJdJAb6JMqLZm1fe1tXPKqk3bP5hisJzdcRD0RUimxS+vbbk
gaobZ37GQ3IgRbhrTXW0w9Iy9CUTjB/n/OTmKgSC8iDnbmN4g+l1YEMtEFt6CnTboIWIyma64mDL
2vflWhDjg3+o5HikHyf+W6S/iQ8F6K32LMPC6txAs+gQUE64J3rrHiRB0D9vDtn8EOBhKMpl1wUO
FPW/L6PJStMhKMh4tDt2rBssaauWnf6kcwM1UJqIZYF/QBtBH0jfqau+R+5uY10NR4GuoQOwJ8FK
4lRs0Gviu93VmPIDRBA2dr3J/lpsU6Q+G4gD5mdZ347xt8Upog6EGfxm3pTNMU2h+W6DDr/AG9Zz
vfkiiqsJSggBXcK5tyK32qh3GqykIxmoz0hVezjjWfIJUM+oTK/8fCtIMw2uxTLOuORiRmfPceDp
PbrgrkSxFnF3gQPBfrba7V2olCufABGL3Rnk8jSR8cZlqAdDACSp0n0Rki6qk1ZNwkYXq5zZNyJI
QifbEhI2nJq6ugttsXnSCYZf2K8gv6vm17T6M05Xu04epm2dgCw2WHNwZi5qOjRgqbKRcwPF18bm
N5yZepXcmrxizn1gTOfY8h9ct0dCr3Cmt10fr1fIadqqCaLp43FEfz747tPgLq6f9o2t7ZnWbdLa
aRB40Eqd+FAcxoEfeO9vHDomw2gnfmBNWe+tYi4OZD75pybZuMYNnqSXvGfuNzatMC4r0u9OgfLY
WN3VNN84BUyfrZ3zpEjr2F83o+Mnd0yOB2APfl02uGloLYicG5Coq2DB0AiYiBeHyVRt3E4mo5B/
+3/TBb3bNhnWMpkOIF959ZcFMGS6Byvoubp+Sz0EbEx8MLwS+ozu/5L+GfKtFqC/As3/6XnG4JqD
0jKx7aWPrd9zCboGdDH9yBtOwoK5t8OMXwRQRllXP1eMo5aoFv/GccBS4Zf250rWD9O0L/PluXo5
nGWEyWCCvEDTtICxIaNjbUl8GRZIL4SvDW2g8sLa56w7EV9CHKE+Abi475DTi+DT4lcVgB+gWSf5
dzYXPAyQIaw7ZxdHAEyjeXPsc4+OFPcXs3+jFyUa+61Mkcky6+/vri5JrDLw1tfgiKaRJT4kSRV6
+cNllzNcLTqhTLAkzK8IvDlwgxtboV4U+FdZOt4VKt7IBxq8WmeOkY5ILal6vGYVRdhJnrye73sa
eppXI9afsxpCqmBtdA5N4B880DZfNozJ6lrMRl2uJgiejMfZvZmgMOvKu2F6vTy2ySKaQ8+U+bM1
rO97Pt53XvlrCeKNZ4RhaL2iDdnNGCSauMxn/zQ2X8X4z65P1ivXS0DQ5DZiXCe4AkXnrHbRoqLi
rV2yHvSQLO5iYLs9tdnnod6IxgwbWy9S0wlAQz7jwGdocghbgJIPU/c/zq5lOVIc2H4RESAkAVuo
Kr/a3W5Pv9wbYqbczVOIlxDw9fdU37vwaKziBjuHFxIlKVOpzJPn8J9h79W3tCT1l+vrYjkmZoV6
DpopRfs7nlbkW1o9kHVGX9e++MOkZfFYwyJ3hOH0E7RiBDvqyHtMN1NBtk83btuC6wrakkqc6VT2
cUXFuaigfco6svP7DeuMVFYr//LYj7pH3jbxGkHmesM8L8+Cd+5EU3Ml6IbKqThuIt+bT54Ck3RI
wAMSDCpOxXSaVPEyleEWQNl2mAyDZVMwSDIjg+xBOFPGMyu7Oe60BCM0q+cTILh7o3GzOF1p1/M1
gA7HnA0xI9ENGAmTMaqP18+rxT+Yleml95kPUWGYhV+fwlmAFB3otn1jG6a8dE4+1Jf9XsPHZvhO
qq/Xx7UcVJOLpctKVIIvD6tQOffLDLGHcMqSKW9e941/mffNBTuLdRjIAjubwiKWa/ONh30SyH2q
Jr5JvSIBpx0lx7LoRh7xVokH1ztd/3Lbbhom3PPVAb8Whq5UEOcByFWHLYUN29CG8Y54I7NpQETr
hUvc9fow0C1+QtvQxtVa6bDOhI9YTEKu4KinhaD+kpONmMBiqya7CngUNVUT+GB1pj9oXt2EOVQ7
Ju8wudlWBTh63/uYJWZnnEB5ueBENuGjT7LT4J/7/L4Pvnl+F7f6wd26At5HgDPfrDXrIgQgt5qz
X3mOnoIoQuYoQ4OQbvMmbkiw3paV48UtaBSmlNQ3KHiUh11ny6xC96mgBDKRSFr1J9481zvTJGbx
OeVgiA1ABXakvEyo197ODdn4ZIujMCvPC/pgJE1xsPz+Vkcfen1GY3u8bzkuh/mNk0BCv+ZZBHGN
MECr1lS0HWDZw1/XB3+f6BDbbBhyWXdrpzNcZ71yzkT6EM9U8aDGv0c+H1iqIJ0jY7XyZMS7nvYj
0NqKb7xdLQbzR1P4zS9bgNplTYe5WZrdhoH/VCFvPqbVrVi3KOwsFk8Mi49UV6Ydx8Z0Qt/UxI2Z
Wnbui3E1j4G7znUO51349xwJIL/Yap+zfLTJszJOIZmrBVG6M3xOhx+p3HgPWdbbZFepSjr5w4qT
NE7rVyd1n5r6AJGGMhz2xV0mw8pAgcxKBaKVYgU77pMb3PZbOn0WCzO1WoI2DC5sIeIcyYjfy4vo
bqf74iAmvtPv/OF9fHMcdQcuOedyHAMnvwlLULQ20cbK277esGHO/MrPC1jQlIl4VR9Dt48jthGR
2rbVMOE8BVs7k9hWr/w6Rvdaf8mhApjqX9ddhO00GvdxE5FSuBfZy1Q+DM7PgG58tm1NDNPsIhe4
1IsccAGk+5D1SQom1XorF2lbFMM6XS91OzQj4gnA/4mcr8xHN9FUJ778e9eqmGwpGSjss6WH9Wvv
kSLn3kDWdd/IRj2CDbOzVBQjwxm2nVghiLivM4b5JkdK3g+IaUesSlUP8dTeNsX3Jd+XADDBUFPW
uGq53CRtf0fFB+4dr6+H5ZyYYCiGrDIA0bD3yD865ael+5xvORXL0TahUEIvucpytEuCKgDdFmP+
g0J3ZWMfLSfQNcwyElkOvBLMEjpKIIyZgVFOPb7GVcaqWNF+Fysa9tSwz5IMbirDQh2job0NvPZu
Qld6u7gbSX3bGhlm2nQzd+ciGI+Sqbu15IkzbMGIbUMbNopiMJp7J6wQcYIHL08v6u8bnQLvD01M
BFSVU47+qUwdUy3iEN0nwAVu7KttaMM+5wHdIe4lFZ0qYHgLt50Sp2+H5PpptwRkxIQ7jZK1iqyI
WArPGeO1LtiHPJzkUxMtjyDM8hKS669j67GD1JwlcqJuXIKYOB6iddi158QEekRZBbGlFCanPMgS
PfrTznGNDXdn2np9EY7HvK8gGtMmaRAerq+bZVdMfMfAaO0HqlFHFqbfPbyrYyT1f+wa20SKRdUs
KhLgsQsmgPahHWfvR+tQb1dZi5hgsT5t2Ky5xJevfRxEc1KrLcDz+64T3FT/fjpo3Tt9N16e0pq9
1MNyWxZI6yz7ImBi4pjCnjE5BRg+SD/RiCfZXO3bTRPFVE1T6y4SNha163psYMmHaNiULrcsi4nV
GaAnBaZjRx3XJYvd4mPj3UZqV9EElG/GmkcDyqCVkNV5qoeLttq8xn5NVsRjfraxOu/eLJjCuFmy
ESqOy8LZi8ud9rHus4A+qqhf6IFOasqTWnhTtydyxVzG7QIa0SmoPPycC9tAPGn+uhS0SjgRzzuM
CxMY94vLwiCfoepw7tDM3iWgbEvng1/IbGdvkkmK2bYOkkg54S8+fgzKpOovHWXdTTj1u8wscM33
GkWlHhGKX50hq/MqJLotuOP/RFmWb1wKl7Pzn5wzJjCuHJJW9drwqjhnjWLyRtaM5rdBWw07293M
h5sfdtXK3aw+u1DOvXdAFPw5XGW5gRa2nFfz7ZZ1beB32VKfJQ7m56XsgM0XZfOj5Vl+0w3lFq7S
tkwXe3/zgEMFqlkcVtMX0UJB6TBkypN3c5fJauN9a5vg8v83ExAvyyB0l5dn0vXZsaGyBY51ARjy
uim865ewzYZdM9n0cwgw60vqD+FzN9akifM51D/VtECz7/ok72YQMYlh0Nzr/OCCxb3Tef1FL/zu
QmMOmfqnTgdPasTbdHhsMv35+my2FTOs22n6AHfnkp9Zz9wGOsk1UIBFqNnh+vi2o2VEFMKJRjZ5
tD6ThQwf4dZBI1ouySWx/k/pTO7x+jSWn2G+9krt0wpe1X/5Q5fUL9F8r8ZsV1gEzhzDvOH4Zr/m
ZXVGhm9dk2EeUMzLinpX9gHjG+WRzA1AqltX/os/oTdGQkqszoWKgxqUQNfX5zLSOw7KfPsJhQxe
LXL/Tq7r39nMnjPS3KSg3bvw4qN9YCN+tOy2+RRUvZgUqgM5GrhAe8HC1YmXjH9zZrCZQ79kT0CG
5TKsnK69FDIf2Es2DJCXSiG2y2/mcYi2mPxsp8mw865G31wKoZKXHszxd5c+43OU5pDgvr4ZFjdi
PgjDZWFLDctD7xN2Q7bN8NRAsQPUqMVGiftyMN/bbsOqIWyc10HtlGc+Tal/GPiYf3Y83H85GELC
UHp3DESjCxh8tgjrbAfMsHMXkCOtM4//oS/Iiry8Wxblq1jz9GWi+JI12OSTeHd7eGS+HT3Ja+lQ
XIbdkrtDEoSsBYVgo8KN69A2vmHuUdhDyqerxBmyDt2ntJpQV+RKdi/Xt982vGHt3AVYK6+7+uy1
tTcd6gicvqfGqbqNrL1t/ItxvrkEJ2fJK1Xilq3yEtuQ8+p3S7pu4+H+7uHF4l/+/2Z05I/DSdCi
OrOaAVQMIvsJJdFsoPSZTPPWFrzrSDDL5be9mYWjNzMgigcvvpZh5iXRskpdxdhoSNceqnz1qBOL
tXWzaMNkbKtm2Hzj+eAC0rI4l2m6BLGMLhxjPAjD8bBv2417XQ6jDDnqM+dOd2sbu2zUJ5WBMGYj
BrVtjGHzfRA1wUqleJkL6tyxrm67hGZN+w2EdXpjjndjE2yLYeWqEKCUq+fqhY7gNb94L0pU0qGI
fZQQM/ijulVMEAvVzj5jMdMGtJ3mwQPXw93Sy29DHaI1NIqmsNr4QZZFM1+aVY9+4wvh6dkf2Zf+
EummUXn6f7wMLAfZ7AsJPI+N5SwBpQFOKukb9j2I+vZ7XfUsaVrFT9cPl+13GDaPm3xu9ELFCxpe
v8PJkwcxap4Uel1urs/wroPnkdkpAnBnFfQ9Lt0InbrNcWTLcMvHFJrPjeQg3yCgRpyakux68WA+
wwOI3JsgijFnZ+I3hRN74Xg3+Z1qNjbeYu5m2wjB5dQoOfAXCJKVnzI55l8cGel9tm52jVCuh1Uy
kPkUIQm/DgPqVGNar7synFgbw9TDupslWNP/lwKBDH4GB7xPVwCDGzZO/QbRYgsSBLwBc+8+DYMg
ryA65Y9oAmgQqO6qm/PIbBrJVqWgdgmNPJ06wz2v3blNahDVbGUcLTZhKkhHUIJF+Aa+Ondw5W0N
nZMnCQLo3/WIrNJ1o7BNYVzlU9+E0+Kt+bl0u6H7rCAIpW7TLITiWIzWfH/L+GzzGOY9jItbRl3R
nEEM9XeRdtE3MNR8AantFi+vxU2ZfaW96+RKSdAP5aUIb4C/QH3S5WOiuBxuBjBMbyyYxezMJlON
N4ju8zF84a3H73nqMngNpCa36FVsv8P/d9zQywYZrDzlLyRQ/cMiLuxp2ZIdhOobUNz248ZDx7Yh
xmU+OHVNaxmxl1WQ/GaYqi+TS0pg27xdcDxYh2HjKbjYQ0ireEWsJigGfsnSdmkPY96ybqsw9X77
AOYwTD2VqdOOjqxflg45Z9C/Qa8JUiXpKh/ohRsGr6vpz50O4c6ni6igouVzM0VIUzvfKKpY163I
cijMPiCXZUFaSMXuuLfID0AONCNoK8c12/D177Ph8MhsBSraqfFDgVRKoeX6SNuxVrHMNTpUdOlU
fpIX2uviDGHZFPs9qS/dcRctwmAES10ZCrLV8WQ5niaFZkXGMMTv8x51sVZJqMv1BgR/TbKK6NVp
VbrvBWASZw5+vvZeWfGXWTRqjj2unH/63i03ngC2/boYxZvg3AE5QhfRsTlrRS6yEdFccPVzWMFU
vZU2stiXyZ+pnCpYCafNuWmDhwYYzEPThFi2gO+jucehMFzFMLpt4LZp9dJ5HTtkY/kF2N2t77ct
keEfOr5gp4uF3aVu04MrDASUqJKL03WDsR0jwzeQZRC5klgdTr1PiF67m04PXXcKg+aeMKXCjZjP
tguGf5jyykGGxW/O8+K0ieDedKcaVx6ypfB2ofx5ZDYOZaCAWUvK2EvbqEkfvKrM25gioH2+vlaW
nTC7hwa/LfOs7MMXnbYuJM/zwkkcuUBf5fr4lieR2T7EhZolnVYkPko6fBW6mfu/gfmGkBFbZqEP
YYDabwKlLweMSSvKTZ/asgnUHkwHVu9yQt6Yoit9x1koonDlB9VX4OiK+aacPBFtnDRL1G/yaip4
xkI3LrvLaDclimbjl64WzwMChEMZyeHkpE60lfm2HGuz40jPhedCD+qylKDzu5AZFxmIPBchPzh1
tyV7YDsQpt0Xqpya6BJ2BsvfAu/7xMvmcsNibD/BsPtalNB7gi7ai18y9/hH6TuHD451pcfD0Hlq
48q07YvhAcJ0qgV1anke5vXvVICmDIXO4X6cRHBYnFQ8+mNW7Kkw4owZXiBETmFwOMVtMrT5Te12
/v+RhpLNEqBlT8zepBZvATHphr0stY/ETp33xT2eB80WkMXiyMwepcGhFVrUA/6CHtK/MupBg50k
4+rufJCZrUpdDzXCgkUgRova6aBciQcxC/ddt2a/0qBFzyCcRV8GMPSe0NmyxGqcdmEEONSx/u1B
Zke6IS1R04IijvBPYGZOxVPapVW1kVh7NxeNCS57/sZF5RclTbkw/uKV4pWHU3Crp/KYjvJ+UNOR
OymJKSBv8XV3bDtJhnU386Ca2fHkuYk8UIzplvrOk/BA8/+6bwLDwiu3qRZSt/+b6JayQQGixWNg
V+s3Vss0bIeB8Zwr/sLamo9IeGaOPPTaoXsXyLBm1bCsL0NfnkGGP8WN1PWrICzYl64ze5REna1N
JZCZ+CNZvaRRf4i2Kdst3tVsUZpGV5AmVfB6AoCNKRppTNGI+TmVl1fqkIofu/bYZM8E10qpwIjJ
76qpiGJwOJHbGZJsh+uj237F5f9vDKKb0gxwn4DdXWj7q6bvDpAP+5zx8DHqRrIRltgmMcyaKuHM
QzQEdx2FsrdboqqbDvlrCvh04rXs5/WfYvGrZgOTy/tUerMX3A3l8tVFH3Wczt1jlI9snzmbbJkp
qF4r0U7BHdJ0v5co9+OcN9+uf7zFVZhcmbJI+7kRQ/pdrShWFl0OSbgeiOSv14e3rY1hyajTqZwR
nX4HEVv+WYeze4Kq8FjHSE2sn6/PYfsJhjGLnEJqz9FQgWhlM8dpzufs6A202lgiy28wu5noWuRp
S0CHWpT0+5/9FSJ7LVVRHK//AMsxNZuYihaStUGIsqHILqkzMWV19OALrBA6i0jDwLXsRtXGs9j2
ay7B1FvD45DCQSmaPPKugK7ZzH9yvqY3ebRpdZb9MDuY6OCTosjC8A66DENC4KxiL5j2lSXNHibl
A1GGZE32IyesBmX74tOkJizcchm25bn8qDfLQ2lftq4EsdygXPfEO1Ldhx3PDqgkb8VhtvUxbmeS
06KTaKl8VPyiLDdCF3wKnC1mYNsPMK7mIWQrHUGu9ogfAPZVN23WJ6V7XSbz7IVfr59Y2ySGWUuI
y2VLtAZ3sr34VBE1N6uni3gMg/VwfQrbKhlWLdeRlVGhne+69NJPbZG7H9qw7067RjfBcIMKqzQq
Uuc7Am7nbpUBOLqbLQJ4y+qYQLisAjxtWXlwBy7fNilkV8Sg0/7Se+POfIGJhJO9U01iQPxV9N6n
lGRdjLLQzrehCYTjhJBcVLiaBzRP8lhOzaKT/cgFs4OpqUrR1KVyvvdTIW5UAcYpSFP+dX1j/4zy
H9QHj/6ked8YcKFQrxEF9T/gZsOFGT1KdHzcpDx40qWQp5SIFzI3YcJTfpoD92bU4JfPSwQ2a4bm
h9mbmmMr+o2433YUDFt3ITCnhikXr1HlkBh3xnwT6It6QrEJu7RN8R+D92k7t1H1upSlR+NunD7y
gHZ1UnuQlLm+qpYb6k9O+e2isjEIiz4TrwA3lVWs/fQbbqbwkNLVf/Y2dexs0xg2L0amq7DL+d1S
8UfR+1B5hWxu1qYvq4PK6q7fYqLkUhH0rAcb2XkIUi+uOJfflkq5OnYcSAjl/bjuauTm0X8Qc1Fd
zuM60QfiIhYUAG/EUJF0N1zYH8DlOyfdBMylBNfg0Lr+HU2DoHwsIpeRDPIS4VjA4UQ659+Im3WF
fOizpesfsqhJlxwifgHwI4c6pGL6h3eRqJfY7fXoRse0YhPfMESL/zbBdnlQMxX6In0tyyptY61q
9RKsZbZhWLbhL9bw5kSqYKCtrBR9EIu/9AeVz70HJQQy7Mv3mPC6TgJB5Ho1fQgDJ2yauOrVKr8M
qtZVEK/VEu0jdiImNmJIGU48yUFs6RY/QQ7+g2Xi4NOcJdeP+7tJMkZMKdDIqXuvd9D+AIrYX6j/
rBAGIoiZgoAdw2r9sgys25jq3T3BVOaeQLxuGCI+Hls0q+lA3QAOs2G0tqEv/3+z3ZXTrf7K8CsI
Bb9IWyFbshEPv+tz8NGGh155B4GRio3HovprXj+4yxwH7aliG+fI9uGGd0Z2cmxYiOFnkI4nTjTM
J8hybQmZ2z7eiMPqQkdtkxF0M87yMBZwxd9BWXVg+5qNiQmDaEeetWisuHQHpn/lHfvk8O/Xj6Vl
XUzcQ1BKolqSTeB4CqJDC5LrWDneuOEbLYfeRD1UOIa6kvjuYeA3oM+98Z3sZqznmJTrwQerxr4f
Ybylep2Jcs0xjed8GtwsFmiGvT7yu5c6Q1L23+cdCCII8vES7ZIQXcmmzo3TZj7V7fB6fXzb8hum
CqA1Oib/fLl3GMoHKEDuG/cy3xs7DQTwK/O6qmPuTiAWxgMEmZ4tnJptVw1T1RD1rMIc1BiVfJi7
MC7np7ztEwUmoHzesFfbHIa9elCyd+dSqOPUPobhsWfZacTjJu1jSsXOzTWsFpAGP+pDdAGqlT1r
P7zjKXRKK71VQrJtrhFG1YUUoAhwxmMgvXiEhv0a+k/X99dyLk2UgqBS66HCp4fz19B9ENnHZtqT
4WfExCewlSiCNL86zs6Xxf9GvK/XPznC0ftPmIRxDSOd16HoSFbBlOaPnXruwqc8Q3F16GKPfmzE
dwTo+/bVRByAhapbfPSHHd31bqHfaf+jLraEOm0LbxgsQJLlEl1WR6w/o9rDHfjabnZgvludwBIZ
VttqvH/qFLvaN58670fKnvrgZfB/M+UmgdhoWLDcVSbUIHda0Eq06CCdMvfGAZrEB7FRp8Sp6+eN
lLVtkQzjVaJvfZqBOGDqPofpr3C4LXaGCSaDaTYWNMPTEDbL06/12D57NYh6mT64bbRRNrB9vWG2
OTDl1Yo66XEc+zgTz+1yt2yypFpW30QYoAGcDQyUy8eMKtDMvUo//4tCls6pt8gmLZ9vYgzWYQpG
v0LkB5mDx2FRP8LR+dz4WwVYi2M2IQayXmWR1zAA7Uy3C81PbHgVoXO7jqBTX8TNdWdh+xHGvat7
f5IexSyE9I9B7SWjbk9N6T1fH97imU0kweJX2RSGaFlnXn6g4XTUZOuxadtg04a7QDHHrdWx8j5P
A4gQMsT3oGsfRXW6/vG2tTGu3zJqHXeeYF391J2AqQZhW5bw0dkY3uKnTbJSNQZ8zXqsTS3mhz4P
k5y1YLGrkxxc2yqt4rFc4qDf1d7ECDMu4dKD2DaAsOrosiZKQgh6n1Zd6g1nZ/GoJlxAK0cIB+0s
Z8QSXQxWO51UQ/Soq/FHy/y7OdDFoUVO6vrOWGzDRA6sOQQNG6R7jyz6BPW2mIJXox5PDfWTINqF
5mLEhA+Ek9agrARZRe92BIqjtEjCoNqCJ1oswwQPFHoqlihccW4JBCdX/wmQm8P11bENbdg0g24d
YI/4cHCFgpVSHTJ/3ffiNXEDgfJ4JfsWQ+fu0WfLXai2mGot1mYiBgrUgiQZwELR9+NvVcvvaKI4
tnqrjmIb3jBmJtIoCxgWZZDfgm4+BOtNSjcKorYFN67hsAtad1pzdSwVixloF+d5i7fANrRhtalG
Uqm60Jr4wXqU7nyiMt+5l8b1S5egcHr/ckMK56Ofro9VP26EthbfbAICAtxbrVtjsXPyoSluAIAF
sPypCbaaCCybaUIC5gWSs12LgB/SluIQjCvakTw9JP1abvUW26YwomjADJZl6JHb6RkZ45rXca0B
CwhJsbFGFh9mspi6E6ySDBeCIPlZQ+IbuWt/eM7pZyfdqprYtuHy2948Touly7TL4SYzL0uIF/0I
Rf6KJsELW+AumW9GTDCAgs4TK9HTf2wZyNNEHxfjbd4Mx+uuzLYLhtVGAHD3g4Jl5as8VEuZpOtD
t+mDbaMbdqsDX3VoghhBaUlv6zR6ckN+T4j6dv3jLbZrCmeWKVualiMVJlSdtJE6KOjs7BvasN1p
Qbo2bBGaIAERuV8d112+dHJ2tormluvchAAEXYqXZoXbyZtVHcv2ZlL+71AuJ2Ruq8PSk2PBo3Fj
ky2kpsTEA9ABXIc1QyQ9yvzYtecqJcewy+IL/VeEHoUG/Pktkcew2YKnWSzDJDMdiVcG4AtA7K5/
inRJ1r5OUn4zyq+79seEBLRj345lQIpftGrVQ5YBEz543dbb2OI6TEwAdmZ2oeuAc5vSewfswWAf
PWVtltQgu+TVxuPSdgYux/qN9yA5q2TGQTHWaH96YGnx7Eb1fCCLfJoK6oEeDDWkemZbzGwWczH5
czQUMnxXXk4B5X+TKT8Nnft933YYht6TgUwE5ehjFvYPfMz+GUN/q/nI9tnGDT3OI+vVJZ/OQMda
NcsB+rvx9c+2vBBMjhw0Dk88Wljz6o7FravOTQ9dhmW8BQDxBtBQqBfKA9FkA1Vumc2ECNRVEPAB
zB1H1kcn3/+E4oDfFvAwGZhnjxxIo2iLBtJytP4DGHDaoilKTLWIh5z+1vUTz76p7otPP/t840Vi
2RcTMhCyoAYGlYtXSXMv0Wqpj6twf1/fGdsPuPiVN7bBWDPmZUjHo0uXe6KqGPrOMeRKwcbswtWz
JB/FRphmcVUmeqAQnZrdEEk2IdO/gdl0Ps1q8A4eQz5mZbzc8Fi2aQxr98spogV4qiDo0N+y1buD
DNQnRsSprtKNMNk2hXGZ19CZhCjq0ryOrBnirK++tNH02/WjU0+2ZEn/3BnvZD9NIp16hh6wL8GX
HxIQddJXiOHEuXbjKfw1ZSyegUBCyS5pkCmGIvezVJ+b7FOIVkQkSW/80Dto51dTKgiTAMnffyN9
eKRdfhRsPITEj3X5PZhozHL3cyGCjVDQtjCGC4lIn9VkXBBrpuJhYOzD0nzlShzQj/37+nm1zWDE
C8KvgZidcWPMmVefygIlisUP0jvdUJ5EaIz4tmseE2sQ+h4qxVELw57JQdVjDGSwg4WuY5+6W4AG
i2WbMIMWrLoggcAkLauqAyCc/6TFtAXFtsSEJsgg17zRbr5AtlC7v/3gC23X53yMNkId2+iX/Xnj
N8bODfMOEupH6UFQs3C1d58BfxGXfs8P17fANsXl/2+moMqr3DybJ7Cnuje6rW9EWt5OWbqBR7QN
b/iJdZgbn1Ho4AwFj71lvM/cKnFVs1GOsg1v+Aiv4UjM11igIQBpjR+WDth2o1e6jls0fZZrzuTh
WZwazZcTSExIj15Pmfhz+kmNL6y8S4PsxNxbzrZy6LapDLvO5NSNoqbwqa1zCPvlpu+ap8ifviiI
jS1pd6674EOUs9O+nTeMvHU9CoJyPiEjWh1BJF4kgkSnzocWxPUJ3jc8z6TgAYXF6skSoomrirqv
Uyh59Dxy3W0h8N/3Up6pX706EWNjnoFfkoJgWRJ5GufoFu1ziXL88u76j3j/hHkmkytYZNZujnDC
puFe+g+h83NRT9eHppeV/u/l45mUpMTzUCqkGHv9UB+KYxHffZk/tF+yh+4mP4kk+/rsf3Q/efdH
sGcmv934r7/6m+qUx3/hz+pwm368rR+zg479eCvJ/P5TwTOJe1ayerka/0hF3qt6Tkb20PinLrro
+mxc67ZTYXiEeQiLLOP40V3tobOnvl8Gdbi+oLa9MrzB4DV1xQS+3kXKupuWY1TkCXiIdg5vPAto
NPlgC0bMk/Ofbf27bp7n4WXflxum77YzaTQZIRfmBmh5uqVNhIJ6tmHptiU3LJ0zIZexXoqzWkB2
TIpKoS9mF/kOgyLGvy8QHrapU5Dp4iDTYozBe5x7txfqNXfDTCy7aiLAIL3X5njtQSogKe7CZAsy
ZRvWuFszZ12Heiqgg+2cimmKveYwFRuf/H6875lIL1n2c0HCIT/rgSNmLG55yg4DolYS1i9y/LI2
dOMVZvsVhjWFqi/qPE8hqisKouLR8Z3qd5d3nX8Urd52Ve97qv903bLS1yND6muCnI+EvOKS7ats
eCa7UhembRQWUG70AxdjC7xcqup83azePfhAmJoOwQ2Y8AkWuxNsvtU1BHuLXGzYrG1wwx2A4wxx
MS3pA1/r56In0x2Sg1vkfLbBDYcAISY+iiFqQQTmBF5CgUZtbnIResXz9aV594hiaQyfQNeQevM6
LWDwQVvq04XXYyjc9NMyVc8Sao55IteiBtYPCOPrM77/k0IzHFCcdGu/VN4v5qUEb7iS3dZNvqXB
bRv98jvfxLG+tzZ+H3HyC9dJpj+C/RyJiFW1fXW77/MvV+abCWTZRM0iCDmrnHY8JiHU4uLGk7v4
h3loBgOqHUD337bemSHkiN3acQ7ApfoHpnW9J5bBFBcn8uYnoEcfxAxj6J1H4Uo0XbYBYUnr9MM9
cYqtkPxP0vc/UQ1muezQm1kCySYfrTtuGc/V1Gdf0IvZpkfsfifbuIq4J1+GSZS1933xyazZEfxX
0i1vSDNNPbqJUDB0b9HPL9OENr3+JWYqq0NWjcH6lXiT4z9kXjl66EqB8OAzoUsPfj+kNiWGRyET
vasJONpqoZOsH/J0BaNC32cPKqMlBxWv1B7YlxlJ+2U6DSGt+UkPrXZOngOd6Y3D8m5oyoHR/Pca
FIDQr4gWyEPqQU93KYBvr7wwv4eO8tHpNklCbdMYd9gY+BS3ozP+Ym3XRMe1d3QUL2vlT2UyljKM
nigR7bddBmBealUegm0hcP0HkjJvuamiakCeHWV8tZHXeF81AatmnByXLwr+ZgXjugy0rDo8qssO
TmgRnR/6B99fI/4DN552itsqqtVMTu4k84zeoWzSc/UQovGdFwcfkk5llSAIKcLTvh9v3CQEoOQ0
rSXy8it/TkewqTHRbrEyWnyXyQQXFFBU7ISoftBh+Ucx+JXaxQz7vty4SQaiqOTSFfdd3ZfJMNVQ
OV/7jS2zfblxi4DDoHJo20d3eoWsWerR8IBGaL3v000Q9FK7fR1yzh/kAO0AtGCssdZ04wJ8N3Li
4X8w0FQheUB5dx+W7VM6u+RUr9Nt3/Fo59cbPsARHk1r7ZFfQzZNBEm6gpG7iAcTEjjXt9Zi/qZ0
g05x0MNK8wcXlgnIv5MUrfqrqLzvjZdveDLLMpkiDjyEHwFtHX9YJNUJsFmnQYN437t07V3/FZYz
ZOqUFEhwFTODrxR1pOjfw0gHchR5FjQbO22bwDiknBXYWT6OZ/QlB/JYiKZZbiFGPO950cJtGS+g
SkwTlomTB8iygRdd6+Xw/+gts3y9GR+XgVI6DRf5Yy2mr9Po8bgPy60immV3TRw9XWU0MXR73pFu
/CcTaNkOU/rMRFVs+E3bBJf/vwkGiC88B03DHBQDovofzr5kSVKca/aJMBMghNgCMWTkWDnUkBus
sgYBQoAQSIinvx51N/2HfVlpVrvstu4IQujMftzzoXFfpUIWniTm7e+3570vOB/bf75gUH229l3U
nVhtxI6E8nlRQwJCuo8qrHfOP73w/CJs6nmGqsLJuyAsyQSlIAVF4r8//XsfHv3fp4+qNlJ+bdSJ
V5wVGpJExxmbQbu/f/p7Z3Ph+pvZ0GWQbfRr8BM4+trkgSdZ8Hly4Ucsb+99w6VpLcIOm07rk1lB
joqNQdQTE7HZAsls949fcgmqx7wsU7qzFRZu7ZpzZFTYeVxhB9hC+zcfdAmuZ2OVLWNK5cllRpfG
VwQzfvZB2v3OS75E2FcKm+WhW4fTgBx/RxVWWyEW8P2f3vElqN4TtwVGeXFaInB4cAESOQoCsXzt
139jg+Hs/PL/a2J87jWDdMKJAZKZD6H/PY7JvxGw8ktsfRRDPLQJBqTG52XwaHEiX1QKqa/2o+Hr
O3f0ElhP4ilAD6lFAmQHrE2w54hBPjSMm3/aV2GcXRix1zpo+3nRJ9/2ElJEHso6sjZ5O+Cm/v0t
v3eFLixZGZq2TdeOJ61ASiUB6SiWKviI4/O9T7+w4oZp0IYC33ci0fjw5/RXClaKf3r0S2S90pyu
liTdiXi3Z3QDtUyt+Qc51jvv9hJUv9TbuBDfq9NCGyjcStRZVStlHgb2I+D4O4dzCaznTkPGOoy7
k5nAT6D4dj/a5qOVmPc+/JzZ/ce01KbUAi2P8QQJObABx0tXbkz9+PvJv3c4F3ZrKmjcdwKHg+7p
hNiL6C5UchOfHdC/fcP5Z/3n8U3WulRgaAX3b78KR+n+HBpX8uFi/Xs/4SL4Gq+2JO7W+sRrlF2g
MybUVeVcpe3u77/gvRdwYbtiiMZRuGE8LaEwZZOCnHTq1pe/f/h7T39htRw1ETCDK47Hwy1zLoAc
M6DMxZzvn4bbjF8C6VmjJzUEUp0kB/Ou6JOyE/+aP1zi5gU2blzA8XqjdnljoBguXGpfpnN0/PsB
vXP6l5h5bNwv24xm9Yn1wwK/T/jLpBj/+vdPf+f4LzHzujE1MMpBfVpWvo/OTgfEbIf24+v/3uNf
WC/nCzheqvP77cGTUGhYGPyPUezfLuclfB4LnduEIhWf74YfftVRMfoP+wLvnc6F7TYqm/ogmPuT
8PYrleS3jNe57LGC80Hq/97pXNhu1IUmCdoOcVdqCC2BH2gidVr+/d2+9+EXdrtELpygmtmeaBxt
cS5or+2XuO2D6CPU5HvfcGG8lZW9WRa45tiNQZGyVHxaZ5TXf3/+907/IuQKCUYr3qbqpJKtK5nj
+z/2hYLg8Z++4BJTT7JBRGBhGE8sRF444CKd6MhvwwgyHH//hvMt/x993ktUvcvCddUhGEQhpCVy
70CQxcFwsD+zznfLZA5//5p3TuqSZw+yRAR7VSgxIPLiyvOGEJ3tPv5YFuzcj/lfv+PCirENPMxw
PQqDaH2zODBakXMk8wS8hK3csjYPB2X/7d7G51/5n4g5tHxGC4jjtQj7hCWEDXXGh5Qn7x3V+Sr/
98ObZY7bIMIvOZeqyzzdsjOpSsX6D6aN79jEJdOeWeI50oA8nVwA1bE/wSADu8LfX/R7H35h0nrV
XYKpkTxRNIFzUM6gc49y/t8+/MKalzRpUYXp7sSB9zuRtM9uLO/b/O+f/t7BX1hzhRFE0i9Vf9Kx
bf4cvKAxK+LlI+Wsd87mEmC/VBl1tZfDafHIE4dl1se5q6by74//3qfz/3tvFFQpMTrj8lQRaAj4
FGT3w/rRDtg7Z3OJnddblZh6Ff1pqfxWDHp4qAg4gUX90dm89wUX9qsdrTJZZ6ggJcjW1AjRHBCS
D3kYqX+jQ+OXCHri6y2TyFFw/MFc/PHUKX7Iv53++a38x2q9bRrpl1ZgTOSH82LSViCOff63D78I
wmIcN9tXXX/ynd39ebUh+zB5fu/kLyyWxGnv2jrSpwiC0LlqVl/6eH6aZfMRSOOdGHOpK6usQusz
WnEzRVI/RpAn3EdSBNCHTG5mPX+E7HnPAC7tFxLI0tlzmtKCib+aNvmS9h/O8sPkDyTtf8SYS7A8
d7VFqoUyg6x8eAUGQY9PC+Lm52WjYbCLIFb1Eyo0bb+PVmqOZgYBeZVvbONdnys3kQ7Ii3Be2S5a
x67OgQYYd82Cs8nbpke3NnKZjErT1E24Q7MyUvfhNqzjacDimzxysUiuMDyJPBW7Bk/M1Rflp36V
hUn9uuSyxyPuHRQ1onKI17ouIkKbek9T0d4NDZnbEsSk27gftIpudUTVbTQN+mQgP+KuHfLsK9CX
N2uh6qDdZWkyfkP5ab+Soa63nai28DvRS/0pjUh8r9cqLH0WxY++HrZPJK6aJ2F7clxipfBt0ZIV
zi7sYenbgOSA/7dfKe2SY8QDJXeqmpe9U3IjaPOCODD0Lj3y3rq9HRL1iynJrgiSHXuAQmoLXn2T
8d9y6kDTxxI54wVnq7lbZHQ+sboC876qevrTDBTsuhtaClAPA/Tyaki29ZVhpfcLCiH2aQGAb+8T
8ANgkI13wJgC0b13Is55P83RTrBzAYwp8yeQ0IprbBmPY2FChbUkUIjORZf1LM5NW7lnUfdiH0Xx
NmNcG3bXdYWZR8VNsJY6xbV2EpCqXMR47zTumt2mWXMNcDntchL3KQV9+LTsidYmzWnghk9ixGpB
TrZs3IP22L9OoOhmYBWTDRJA8GiiwTDDO5rRhAZdQr3ekGyDwslSrfP9MHqQrEQowdScxVEpU6mX
g1k5fYFKVYeNYCaXa0K7lIIeDRuBR50N9OvQe6igCLuGdF8FavmS4RTCI4pz8OxZ4s13MndjkvOg
Dvm1Msy8yAW4M9SVAvjWahyue7ZOpYtd/U2ZOfwlwnAVJ93IrS+7QdOkjAfI090AJ4KZOTEQfGiT
ICN70fXJcWWB/Cm1Xr4tmxL31YI95nwZ137XDV2wh3CUuKrB2/sygGy9zUkYIq9wLumOwWxxVZd2
4zzfuPThyYiYg5WB0PgT2TCSemikZdMVKA9Df9Siqn4NQXieS2UztDIjzc0A4T84i2bNgJDhunW3
aYY+UTENFb/TZMazBNBYA1jbg4QOS3Cp9kUkMXIp/JbVD0bR0OZmjmYweBOb/ui3P6Iyuja0hGrT
mdNo9nK8Ig1QIGClnatb1m1UgilPbFGOzboZK10jRuYl9Q74JhPKLt21ScX724C6sd0L0cC2AUQL
/WmpGXkBI1ZjdpGEOyhm6fF3060YGYZ8wdpqomG8j8ToWn1qvVAV6NiXPi6w9VjRAk3CwRwVM6x/
pCtuUOKG5UkFILDLM1uhcdsgNaQ5kS3v31wAsy04qtZJFnPj6XYM07GqbwFLCxekvvNkSrC7xeKR
JAwKnVBxEHW+TGEiS4U6VxVqnGe8tspATQyCsS7dpdma9tiABUfkgUUzzoInE9Tkqiol4sDBNdUd
nIRjAgUdBatVq02Ug04+Om6QlR73gU7SCYiafiQHPOysTb4JoagtKsqq6K5RqkkLMoMQME/jWPYv
vhsVdnOWpU22nHVzQndLvIU96Ap0iB1NQpq5v3OJalDmRhU70QzLsk9NjMZY7pRb52NH3BjerH4d
kzoPbNKCCDadfTJ944uI1nJRURD9EFq0K+arflmmnEnRZ19ZNvSoQUgATcivYA5Z7I3wG5argqZl
/GqtgUnyuyS1CbP5FoVr8IpmK2IxzJw5dzOE4RztRbOt9LrJJNbBd85Cs8nmEY7f7gPQNpHvEvMD
+1OKrtYn9PdBPJa7oHWdyT3IXxdEjUWwJxLPDTZTPZnqY7P5LkOLe5LbFQ03r3aRas1S1Gk2hnsb
hoYXynjDymRKHPuGbQtzJ92WbZ+k1WBaRMElTS7HFIvYygZ63SVwsK4wUdPpEvAqYR9Ynaq+MI2v
2FVoU7rdEluxYhA0EnsajtuhTnENvvtxW+yVy7xe9qh4Kkhik7oFNeYMovRr1a+xKedujtMxh57D
RB7Crcr853YCV8oho5ls1l2mqtE8pALEU/CI4DhBbA3GilwDijRlv+skUPFDVYmM/SaMB+H3xta1
2rsqQ1hMt6yxB8g3MncV1CrsN9iR3KZfXmSpeEG3Sbo9AEHCQ36jbVzOvWiXZ0Oj+hmjLU9e5kzZ
NsyzpY1MjxoaeELsZTZLluRNIpm8Ri2h0yLxoptdoWSo3HMVOtUfGwOu6rV0HbguwSG5aojwzYpl
9XeRKQSQ1FUNKUBiGaUvcnVVt/N2g9FXXgTjgdhkInkDtziWfpi7ZyCWeALia1mzYzstfV0uWbvG
BwHH4m+dbofpJg0Ti+QgiLorMMjpcURfky/tESptKDMJhecrANrRfRlxb0SBW6Kjq7GhVO/8Elp3
yxai2j1E2AL/CERjO14ZvobfI2YStuXx3HXTy9a2zlxH0ETaysBaPEki421S+QCO/ZtOcqD+2cSR
MRWksVUPW+sMJSRfRXt2YfFoKM+FcbNc4UFA+rHvFptt1wn37Vs9kyo5KKAmDDaWLTbj6FpbvWMN
2LC+sTlMs9ttsl32RrMxC12p2tSy66Vd0ng/xabqjpb2iuwxK0v8d83CLdst82ZSWnjej37aSQYk
66lzceZ+D2SOb2zaL+FthUstrrCsVX/DEa5NfGiqeI7XvaaA+cU56phk5QeQZmzppwYyqvpLlALV
/kkSEDd9rtoAdQiYcUSw3HPX9X0JhYZoRF01Bzq7l9K1ww1YLCf5qIFmy3ZRz5OlgrH27XogKqyG
pWD9PG7QElBywvOOWGb+RaNIg+d0qEfffKNo7egHX3d0Aukgm90r9wzZBUsyFQo8I03twTcslk8C
5bS+Y6wX9NqsEYvCHHY16jfwas8/EgGU6YMSqgZQK2RB7LDINEMYVNcdEMU5hImIP1ZsXLLSbGdH
qpuFRlernSCEpGOBdY6OYsqw1+s8ZHcLQNVYvZNrT/wVkyBvvQLjWoqKslud/1qF6eSwOA3SVwXV
7NWmb3O3zQgS9TiIGVKVWTKbgoC+ju+HukquKe9pcKRtt/LSd4MJQR8G5bUyqsIacYA1gwRfPuQC
iyYCt3aHCANxAWul2HFCe/pEzkD3Ox0Pq8tKMQ3DG3CNWX0VK9o9msrWw43CPJxdcRW75Hpxa+dP
HqgIPqBj1mAqjz5gNf3sAN3T2L8xwXQfBnFcvY6G4HYaVk+gT+QSCkRRNnbPa2KTWxHUgx2wZ4/c
53quPYLuGrRRdhcYkVy7eKTquACCEu2jDJ3puqycajOVewzI4Gik7CRWAFYvKZ8hzBav8b4hi6c2
HxzvfV2KsVX0G9WuD182WwdAtYDrun2gAkLk1xqHlnw2zE7tkMdbX9WFHCPkSa6PwJMCT+xJng4S
K8CkNRmeLkoDwY6i6cLguwu04Scsuzen1WsM7/Ju0oi6dGkkQtMSrbrihe4r1lyBgpzQfCPTmryg
0oyr/dxuEdmBy2l4VXwaxXcOkTNopINjQJSe+76fct706/NS941+UGqq7S/VxBP/7Uammk9hZxOV
B37l7U1matYVQzKLdddA3bLeI7c16htraIIdTtg5+RVRAHBKxMBN3EZdbNBrNlVc34kWbyjnaz9N
V95EwOxFvdrSpyiM+fTG67iddlgX6egVpaOf97wb/FpQLGLo2yipmfslNQ67TCe96F3Xr9Ye9OBU
82J4GgvsYZHIlESvxnzBikUljkFYIxFiiZ1QfED5kE57zRtkogdK5/V1mhCD34TtYsFyW3PW7JHm
z+LZLRkdH+NUzdt11k0GJN4gaAtv8JMq+pQg4SdwXmuAtIT4aqkOLkybJ2wnm/q+iRhMinZxM3xd
xMzBKlmzIW52vW/4L+FC4E0jDSrxwtvOT0seUdRP+wT8vMtzoxFsCtHOI7/JcO6byFsskDr09lx9
iH09mptYbrrf1TYmRRgkiI+5zvy0YYk2WLc8qqyLDy7LhCrk3KM2JcnklmJaTd0g5m5Wlcy0SLUW
JCug6kwiLa6ToYWK7lBLR64SwNZ+qpDj/UCNMMCim5t8mDvfI8WbkNFvuy3Jxi9qs1F7WFAYX5PR
IUkE7H6DzcEJkSsJ6ujwpiILf/HtCK8I/aBuLjhoa9Q1QxG+Fz21qkBRZN6gI0fpUYYmm2SOCEg/
W+gS27t1Zt2XjKRj/aWuk/gxtXwaUIMMy01br1F1HYYT2/ZzSq08KCHgIZxKs4LWZ1CNwrbhtKd2
PLfObDZg2oRPLbQ/C+J6zIiAjpkIqg0wWWekJItLHzlnQu4qbA3SByQNsGhCawRmupoUUKmuxd+Q
MwZAq+CU8e2TH0IQMnaQkiozUaVzma111j9DWjT5PMQzCpWhpwgENIxssBdpZO/4FjNf4hmbJ5lq
892HdHhYLBnZPbp+srsbAHf+gvi5mK+OL1inTuX5v+01HQ7Ij8X0SQUsRdW/jSnUHmwDicK6h7LU
GQQ7wSP3VYw6CePZ7XaTpnVHEoo0LK1nW1BqAwPWtHPo+VVNWFS4hmB+Wbe+38kGoe/rPLKhvx8q
hpbGgtKK3/WpIzsSSD/lCho7dR7XHkhmmnL2JZqA5niD0WWmcHSMb+QYt7dBFq18t0hkWztYGaxz
64ET+hPNwYEarO5Xpc5Ropo1tGoZ4rPGDuJaN+UAMbGgXKiByh8giMvPqtlwF9EnFoAyiSnkuRJk
nPAsQzeonbDJVu14iApqGeJlO2AgMYQqByUPY48G1RsvQPXcxfsVEudfiT23d2LqYVVRYLor0p+P
gXhh/PWcEX21ENtasONKpLZVHFuzJw6y9TsAxutvEspUvxBmpS6h6oGhNIoTFF5dD/f7apt0lrs0
tQ6GnmQyj5FcXQ0oRpoC3Rc67cAlM/O9CWZcJzOuiFS0q0yyl0C9n/1kWD9viQ8WtC9k0CHVIFgv
zAe+4eI3zVrzvYc5whpXA5sEgr36BQnxFcxM/Whw5eoJPytJz6qILlCo6ibcVfydjkij+3GKbyok
QddZA3xqLp3vjmBg07hFYaDuQWK/pYX0c3vPuiStTlUQzbqkKoE5IS8OZSGwRv02JKRd0KpXW5dP
XQq3makttEcXzy486DN5jem3EDWKVTpAntvhUlKQKuBBYoj35D5Dx05Amk4Vc0jMBPYnRJpDNYb2
q6tj3JNoGlf1PKzQDy0Fp6I+CEZA28Q0ePVunUeb5lmzid1A82lqT+BxBCP80oDusvSuRbhqZrSX
VOTR7us5sD9R6tlJmqotlRvQf7Ic0g0cNddVUHWgPQ2sQWMI2Iawz893+bNHKllGiqCwgEqfOS22
ZYcMKKVvZyu5hsptdAc6FbSXgHaJs6LjDkyCQxBtQUGBwH4jwPOtOxBCNf31AAFGARoAb+4omaDH
CXVr6O/ISuBOIC2MzBWtx1gXgsHSlmGx5x4mTmM1artFUh9VZS9d/UVEVnyWre4ekB2eI0lm5Ivk
Rh8X5uzDxtCC1QG1CbKCOiDXEnXvuGMolk5sbdLpukeYRdiqYttBIC7okTQPEyLzDdYU4lvIXi7P
Wm39mNe+6X52qZ9+wVTS9gYb+1DtNb7W57eApE6sK6lRknoQi4CL501XdnmSQjuI6c2B+657+Mx8
rrm6NyBbt1iboaLgIdZPMI4BG2aRcrU9RJlLgcKuMf2E7pJ6YgadWFVP2WeC3sfJZjXeSI/c8yjQ
pUPfRIZ+1xPop5eUxutrZ4IWyc/QpVvRiMoxZO5ogpdsack9s2kd5H1DzCPDzObGsWodER3j5o4m
PG3KTZ5vJYMyzC6DiFd/ilGCoY3C3fd6HSF1jV2702DDeShxYdiveaw2WwrKza6lYHiEFmU8FlVt
4CuAZUN7Bev17XEkcBXcxPjstWbjtwj4Y1NklddbQSKJntcG7l2JKBDUhcsImoISGOUfruH2jmDO
vR8sbDrsl6iA90xYsSoxHHiYJNewT/fSjUI2WJBhmwJVRmU+E2DAH+OamVOTWSTwfUfm0oOq85XP
q/rlfbP9nlbXfido2SFRg6MqwAIFk6oAzrr5859vfl1feSbXN+UadPY9dYdxcwJMJT492lQvLmdT
G7wtYK96HKKsLZ2DVyo9a9AzoB6pWjk0ive7ZZXqzvC4FlhMMf0JTC7oopo+c7/GsQ5eIVh0Zm0K
xh7oPyyf0ZXQF1eHeB7YtjW5q5fpK6tXTQrsrrTYTFI6fUy0tScUJuwLWgXytAQp+YwfkRyaNl1/
ROOk7gi22OqckG599uhTRkewZFbfKcriLm+6qXuWtB8+0YpMXys3wGsgxzmHwTiSAzhJeCxzLdY0
uxFd125rgW4ZjHGrx6AthxAlY67hoee8gqA1hAMIVCmOm93QrwRD7fYT/qk6THEKQQRMKJbrJsXK
zYj7Ut8TxWd+q6wckMSQjltM3tDj7rOhe+yikU3XemHTr4UwUQxjAllyVnVtm0eYtHxFqwWXP0wr
lPFn+eAHwgItX6DKyD7BTduHOKXghlNhhJRyQRgcIA2goVmTUX6dpWT5ibb7/Hkcm7hGdzJJD93m
CJpgQ4jDtOj6FZVFYoUN2FodoJMk+AFsYO0V5D5MVSoGQpCcjzW5DqamYSXh2HxENxmShENa4zjS
8x5FJTdUoeC8bQ9+zniw7xSAAnmEbozfx+gyPaVBEwe5XRFkynlaMb3bMsQz/GvyGPQk4wWWYXDg
jsrsrgWUypTQLlufcKflHtFgvvJRrXLb8wp9tt7jwqxmQPXEk8DbghIxopCp2tcUU4IYd4eLFwZy
+qteQr+1mHqpIaCU4iWhJlO3iMDjDHRcmD1ofhZJU3YGtxBcLzKAAPq1UeTcoyWDPTYTXBTiNN2H
TYYVK804BNWjDV6vY/X8DI0vYFnXeAweCfCzRzQX0eCFR41/o7c+fyN2QTq48hB9V2PFdhihbzUC
H+bgCqdRe/iAlakYIumSO/QGlLtFB1bvQ9CYQuxlPfeL02jRx9UGyPpFR5unfgBRYwG4R3tv0Pss
Zo6Kt7FQeD1nCFesZTZBYyxIvsO4fnNtYAXRyLnagQ6uCQ/cB/VuQkYcHPolw5GqIOUvVdXibQsI
hIs8q8EXgv9nFPdEpIB2YGGAHMfWtG9Nl6Hv19YE7b00489YnxNIj+lyqMHT8EIooVk5EN094jdv
v6GPFQjsfwp0q8MFhoSpWXy/TBoJAEWgwV1gkf89JM48AvXRXyUK8aCqI/57YaL7yfrOPZ4zkiPe
AnBXaZAdWVcHj0E6yvFGUIWEVQTZOD2mERsm4MpWv9v4Zh7RZ0Ye3QMlUSTrEOypruB5GCGjzseI
Aao6BQKHRiCs8eQjjEYmjanb4gfQM7mefe+7JPqEu4z2Qxc0GG/h0R8zrdA8beIMizhtgOzUGwvG
NvDjn1m8na3KsVsRiuNE4xUPIhOfWc0wU+IYwdzzJm6u60XRnxV4Ql8jNYMmKTLon6SED+HLStrY
HhMzZw2qOvSAK8jCP2AWXf+CCWEpMkZuCf6ysLoSA7pCn1SI1g1oQKOK5IlRc/RAg2G5VmjMzmUQ
ni+K0Vs7HVTSI9saXJ391EPawntGkWwxOErgYrw25D6banS7h3Ay+35KzCntemnQGjFzeoVaFx0N
EoTjl6EJbL0DeilFHmj102zX9NhFEgVFuBpyk00s5MdRgWHQB7iYZCQty8miluy8+ibl62Qpv8Iy
OwoqqQkRV3HL6POy+PHb2k4MO7AZ9rfDCcVtIdWon3oONGimITax5m2LXZyyYoyc+gC7SR7qnG8S
SJU3kdB5K1cT1Y8b2sjjQUIGakczTPieNhTs95h+VAdEX7gEHqzaXENpOJ1PiMzuvjau31Xo5w/Y
C+BBVQoHxdWcAg/D8i7qwWTYzDRsi8GBymFHWOh/WpdNn7CQDFpFw4bXwQzQ31HIrHYEFe4jsOH8
jiHduaVDM1yhdl+SEkQmZkA9FqG0b2ym7jfb1HHZ6mC7TjeJKDZOFSZlOpkRGgR6nVk467WYojj6
FI3NtIvqZXky62hAIKfOhTksf8A6WIJCLQpq+WrXc9jrGoN2IZpe7LscaHO3YToel4hiUpQsJMMP
0SJfDdYGySjIcuRnTF9QXQjbIvddU0HzBrWg2wGxI/esHoK3blhACA72ALrlo0iAYhicjW82juZp
noh4ZftQ1AxyPd32cyK478cAUlFtrkNoao94x2EepGyu9xzB/U5DPFfuIj8jSUJMQStC9ao9ctm2
X6OADT/A0aCmgk+QU6umWJPSV0O6XC/rNn6TC/4ZOVNz92dKikSrfh6w+IggCqxsgMzf3qUNG79A
AaWFKiU4/HvhGo9qlXVHXDUUe+c+PZaUZB+9TZnF+HZNbWr23drIZgcOI4qdf5Q1WI+m/GvAq5ge
rY0HeVRJggogoAlSNJ1WkCEd+zpqHoOKRpjLYN6EzdwRelK59mENt6bII1UKRg6oavdoNzxcHKDz
mM8Jw/jBhnL7OeCKuftoq8gjaUP1haBWfUrS1Hweg5EveZ3yOgDutA22HDQQyLqbqANdVNx0JTHr
csDQxrw40uvDlIyYLghR488A2XY3rv4btVFY3w4CI6/cNLO/UgBzvEZ4yY9x5zHxpSIeru2KaF82
qwz2yCgx3EcHHa9RJ/ZuRAKsAfL7MwiQ67DFr6KFxy45pp+/kTxp8X1YGwidMBIFB9lukFcJGv/D
bXqmu0GGtmpzwzg9zlanG/K1LOjfTFq/VuHSZwdh8cDjoIJHlPobSlKv0IDQrpPnSFTtUIuNX8Sm
GgTYbMFgWqdWPfkmMcfQtPU3tKf1E9yJeB1ZiIko5mz1L6j4oS4wadvFRYNx4T2ElEi5oNCm3zCy
9yeM2ocgT8PY8gP6lokvgw4wnQ7qu0y+cEH0UVUGzTrmAueOpg3BOlCjasmNxcL9cfARQh9oCHQp
VqPHoxkhN1euCxSJ0dTOGpCtGgbwSibIem/bepS3KqKsfQ5qKFEdMAjtHmktNH+qwaKVFWoJuy+y
7XAhkRRDXtDNwUyuI+i7JiXGRNFt19S0vUo3Wy1f8RHhfIx9KjbMZQigGiSpOv45nfv1Z5/KvghG
1opdNThMmbKaVNkdOjFRX2TzEn3pt42AagWto+GYje3WlIHfMDuGSQ/ugLoJ/Rh0yBtxl9EO/gRV
J0b/We3pCA6bDbfxAUCL5VuysA4wQTRp6fIBLP0dsNElm2VEeubHZRH/f+NpQDPmuAX/j7RraY6T
Z7q/iCpAF2DLzNgz4zixkzi2s6FycbgjxF38+u/gZ+Mo1vAW387lhdBI6lar+/Q5M9lvAnz9w2OZ
N4I7JBLnHInyKzkvXijx4GpXxjdgvnT1Szcq6mihV/gP9ZsSyXbS7b44itorYErT+ixffoOH60s2
DhLJHNBtAWR3owB6sJHGAJyo2rgDy5fffEHgJvXxABNnZaEjbPkJEAhU23oaXuUI3wyeUjlZJcUC
0Sz9hIutDf8HpOaCyHwPR6Yh7hD9pQHeO8CRMcjvujKpOtxhk3PtJkSUaJqbEkRzHt4gUBahfBtC
UZe3tNMJIf/kl8DNokdvFLzeecV4f/nAmg6Ujr1zWoDDMhGfcTHwHRBoz/A5dx3x12T3DB/QSSY5
nniui465M9pF+T3kT9VB2D75Y0WBv4XlkPs6xSTqAwNBKRFtvKRGrp6ihOQ27H9p1DYYhc4zmU/B
Um7zYBQUD90Hbg0ZvXesWaz0qBqAlrYGonVlmUA+2HNubIJEx9FG1bV0APZSeCNVKvbUL6RaZoAR
N226rdk48uR4wHqA2iN2+qSWfrF+zj7/D411pk3XTNwerZ5RblknqtCTP9KkQgwpfwZ5uca2bPqC
hqyFjmhccFYAyY9ChwhbMOjshrgPPkyZKL5eXibTrmvmDjUxVHBEXJzdYOJnsJ4jjJ547/Urvsq0
6xoqPs5R7+MdRUaLWSHF9u7sEeJflURCHLfItg4OnWpKICCWagJ4XTo10CyEA155p0bk4rz93OJl
soZjf39LPJ3SI6ZdEFidVB+oDe0FNwNBi+pBBuBlCI0u78j7K+Z5GqmHDbrdVlaQUZUBeIZ8r0SW
swSgivYfvXJjuy+ItP++oHhmFVaUefiKyH77KB/vwdWpVn6CYZV0Hq64L6UtplKcbVwmiECrZzDD
wFmttj2+f2qRK/l79qIjbEqcGCFINOOSWjqOypK8XN4A0+y1DUA1PnGkVcGbo1cBb/8otKfpR9as
dlS+Ly/APZ2IS9KcSBpVA+7Y+HvM0k+UfY1BBQ6wxRegYZ9jmRyrUf2Y3WqTgUBy6O8F40Ps1LGF
5pQ0EMN+6ZMugd48DvDJK/7WtCXL/98EJXnvAEbblQM6FSMEaq6XI7mfxLZ7vLwrpvE1Z2hHBUeZ
1lmknCEBZ7U/hVutBB+mDdd8IOpQkSObjNyo1nfvfJB5DTc2SmFIpXcMebfLP8Bg1zoJje8mVTJl
xL3JE8e+AjQsZqgPumMz3XeyFiPwoLao17oXTb9Ji3nkhOSDCzXmG0XQOJHHIrmPEEQ3XbRJLRIN
ZRonjYxSOKquwSF2I7JTsMYwKbqflxdrGeTfKBQFnL9PE8fj36pZ2p37oAEpxwRqS/93bJHPIyj/
aWqFSISdCxffvPw9w+nyNZsHqke1ioruPAZFgWoxrXdWsUYPYRpc87XAmkZz0Kru3Ppo0pZIQe6L
fJWgwORNfM22IUaTjdxL+zNKc6gmwJ+jIP5lWSyotQ7IHZffgB89en51XTXbnpieTqRGm54Az+ci
BeiDVL30QSsDMEZ5dXk7lmV/b/s1Y0fmLaisaMJPmsePUQ8iqLhCfCU9eYu3uxU6q12y7z93PJ0Y
rZzqvoghqPTK0dWjUxwUD5D4HOTJ5t1uwuvQU5t4bGExWizEUfO3rdrpzjRVDxIdOHtQ7LsrgZbp
kGkGjxJ66pG06s/+BM4at29+FgTdF5f3w+BNdJq02OYR+K5lf8496xtqkUCzt1BwmqLVrtV3vwCO
X23H+1TxVkk+Hua9e6C/5JZ2Ugzr/u1HJrgR5HszQLBGz98VXfkpFfUarZhpztp+Cqh3eAJyQAcg
rVEJqicrHHF9I1mGctOGhcf8tV11QPAQCAAQUXNCoZ48xgqwn+HP5cHfvZEYIMd/L46l1Fy1DIJf
HSCvUJ2txGMm79Jy5dltGl7z4XUso4Q2GN7tIUBnnRW9ExwdRJtOPKav+ewRWsUJatH9oara6ylH
Qlmt3dXvGhOGXn7Sm2CmW9IRNMKyo3fmgCaJvRhWDqThzHjL/9+MzFzL8iYU6w/QMkL/6M6P291s
vVzeUNO0l/+/GXywkDdDDaA/FBQN+RSQ6GnlqJhG1swzSzxwsKBlEBz49Yeid7+n3Zry1btXPdZa
M9FBAEnQJBhalje2VEBjodIISKN/RZorHJaJroR5pt+gmStqldZUSiz9wjBdO/HV4K+lLE1HXTPT
BiVn0EW0Lfo81KFIWRwOPXqmKu/KLcmmCJs5OkkZB25ZVMvuAg23jzwJEM82S9W5yZg1dGXtLpYE
++zpTYbOMseFEMjKoTcsj05PxlEuAuSuQVsY4KM1iOd9ddfF93W7lux59xbH0mj2Gjg1iFEEfoCl
7gDhTtCWE/2GLyP8bvX4GCxX5yhreiDomxLL382PLQRHY+93HvH9Zcs1Da5ZLnrjgWkCuvUw0Sn0
6NltYqg2rbgF0+Ca8fIicLOo/s/CMPnJxiY4T9smrllvOdpN5goYVcuGczAWcDliX4HD8/LwBpvl
ms3GYzWhV9NWB5cN36OaHKORrBxK06poNlvMzJMpBeH82M8hFSgNKr5jEAfaNHOdlKxSTeKhrwHi
ZYOzJ2g3btfeKu8Gx8zRGclEYBG0JaFoleTEA0zea28AXtl14KI+jzOPr1Kxdg+aPqVdseU4ExUU
ODk2g5apuorzm+X0QHI3ZORx20JptttzL0duniqodaBVmZdHr4pXPL5p+svWv7kPY4mpD4vE7uLX
0vKxD1789KF2ruEXtk1eMy0HmSingaDJwWnYqW7vpJdtO/m6GPeIkvHgJBAfdKbsOHfOVUe3HXxd
dzsCCW4WJHBkgOOECWh9XT9CD9LGa4ppdmWBRjBD/wbAFRW7kYHzhaF/5PJqL0fin2chc3S2MKAs
oQcIrmAgfm+KqAppcgNoFhQdtq2MThY2oosMyNVlN10A1bsXn7wM5bzNIehcYdEQu/FUYNnTztu1
A9qRvd/blkWzoIpZgEdKHHMshEdesvJ+YAzDb1LAcnSOsGqOxJQj633I5d0SnOFexSqtrIrBC1Pt
4gMwEJ2U6ERdBl9ieIQdFcQ/Li+M4fagmnVGM5DpaGqHgCceOIHH9wF62i4PbTqK7t+uJYnQYGnZ
y73nPyLiwNsmUpufTlS79kaKWQOc3R1m58WpntADhHXZ6rRexaLeuMUaBJ8gcF3cIh5OHq/3qyfR
4HB1SjAHHe+xQ/9bFbz4Fufy39wTvu220CnBRN5JCz2M0IDN2G7u0QC+9cb+hwaMEPTDLJfdKF/G
Wu6nYC0ZaziH/ypr5woZRWwnne9LPM0WvfrLx9BgPjrZ1+SlZRqMGHnACbetlxaahqthu2lwzTYL
VhE1T9hN2CbUQpagcWs0rfN8oTU942lJ1CGLm/EhAjGDDAu0V9yLIUDrzeXVMa27ZqQ9aoI8dyx1
8GL1VKGJX3j1ylVkGlqz0JkMHE26EIylwNg5FfuS1uPKLWQaWrtAE9aA2YPDPF0MDe0lwMnWvJZh
aJ3kq4o7UTfSxaq34qkbk/t5VSnAcFh0yey0qmL0gcF68MIg3QsuCYq7YtM+6gRfCYkZ+iYCPK3L
+YTW1Qf04J4uD22atnZ35pAIAWUkqUE8gZpJ6BcuODA8R1jlrgYV19r7znBd6PReCpwGjqrgtrrh
BtbULBri4mU1k2fa1+X/bzx6vBSw0gluYHLlq1dcD1tMM9fu0CnNlDWP2FdcdMX06JPHAe+l1bvI
NLxmoqgP24pWGB7XBQjYQwWSZeTDAqQ3Lm+waWk0Q63KvK84haEuYVcSAH/Lqv22oTVDteSIrvcI
q44Lo4rRmOY0K97FkM/Qybx4wLmnpN8d/PQIUUjxYmddaGXoAI+uVrOFhstaRwkmHRqSeI+VUXjS
Vc5d09151R3LHh3natMC6UhBdItHzpSC1aUGRzHZOaCgOALaQJoVv2A4PDpSMCboxun8sQVyvLjh
hTyQ+k/lo4a+Vj4w7cPiNd7YlZvKHO0VOJ3ITY7iZq7ADIq1Ei//j6vQ0Yy3a0p0Gi95yYp1pyho
Pg2gNeqjeuWJasiv6mhBQKP7AfhnEDkVf2a0nIQw4Sq6a0q6q6X10WU11CZXojODN9W1ruHgvGJS
uLqyCq20cHKILL21RIFptzVLlsQdrYhg8J5UIHF5ofQ33BDtXrYdVs2aJ9kFVQnyLRDY1PaecpAk
RVDVXjmqBjekQwSrwFNlu+TglkKO8tn/IG9oWBcdGogmUFCNdViXoH/0s4UTag7BMhhuFlDUoYFO
3tnV0C6TR4Vl8dDbh15+1BsLA79b7qevqee8Dl/LQ1V3uLyhBv+mIwAdCzptGeriB7yJh+HPcrvA
uaG8lQb1yg1g+oRmuj26Kv9LpeDlDV6mEE9vq3jBW83eBCRmjq4vCV4WUN7UyBrYNZkeeJvPP5tZ
sjXqVIOD07Wn04W+HyyMr6mDBDabKP+ItyzWKUi9Y5D8ubwVBr9ga6a7kHwNPZrHD9J5hpBrWPjQ
6aNr6hgm29Istysj6eLK7H/VFVpVwTgwPYqKFB8uz/390W0dzNYnMWRDSdUe6j7xp4P0QGZ25TsS
tDLbPrDszRsTKOw+8CnDB5ql2JgqEMZ5x8tDv+8a7H+kpTHJuEKrxmEW6WNP7E/Qcb3maXJsErHp
tWLrWDaQszad7WL2/eTtSCSvS9jZ5dm/f2psHbQ2xZDCmAaJ9nVBdsGU71nd7PORbooMbV1Fsq7Y
OBeJUAcSAF/kV7s+JStDm2auBc1goSgCsDq1ByhVnnOQn03xdI8GpY0L4/59YkgGQjIrR7PmOCby
SXZZM3xBIy4P0Ooikm7FuRkOvq+55q6P0qBDQ+xrfLgUSGxkRTftrA5ZAlY+tVxF5gOo8ORVM1F/
x+0qPohMrDVJvO/ZbB2g5AsrjekEijAkFI5RIj+glP8RSa8xdGb2UjqgCnJK+rLt92j7PUg3nRqo
ESBep8cGrNng3AfT0yYNGmbrKJbct7Op7gg6CCMANdK70pY7UIOubIZpnzXn3IFgDPRLU3uIbecM
uZg/vJubFUMwja255mGIh5mMiNBB3PAhnUS2y6ty7VFtsDIdvzI3PehBewyedWwfu3ZY8eKhaOqv
lzfVMHcdsNnbOVrIWyUOsUQ05Xto0oqtNW1Ik2fWFkaWGW1KVqhD7rAYNIQy2HWUncuurh9cCIxe
/gnvxye2jtFUCJeDoQGFp9c5IU2bUKnrpph3bpSH6Lu//BHDOulYzanpKDpmAXwYJbtR9rzva3/l
aL6PbcTJX37Ym7vRktU091MKDtIBhDnoUt2DGOPan8arbnJOoK7YCZDNfBrZN5eRw+XfY1g0HePP
QY4p7B72kOZI1Yp7xEMJqfZo31rNfhqWTIcugd5UTIEztAewLIDft4GLVStLZhpa89rgBxWKFDCK
peYJcNedlZOVXJlp6MUO32xG0niKDB3YqZtm+gIuzNsgWjlCBmvwli++GdkdPAcvYCw50hBxAv7c
7iWahkMrHy9vqWnmmn9Gb6LbZg0WxavYo9e2YQ3Q7MqCm+bu/j33uMhyqLJjbGTHcFog9RQGiA0R
5q6cR9MHNP/MrQC9FMvkAW6phxvO72Rwrts1oIJpeM0Tob2f1V2L4SPMGjwmO8BPRus8ofnk8uIb
7EnHLTXxnJRsydKk7ArUCqAAihZ0EfTTQOccrSySYYd1CFNT5p6D9n4AaLrsYy4BOGyKu8vzNw2t
+SBwk7QibTC0ElGYYcZgCLy+PPRiOf8WtG0dt5Q4PWdgbW4PORBX0rsCAjMpV868YV91vBLc4pAE
IzBpdXDGK3WP3B5cGLixVrbVNHfNZlkG9L+qAOoCvexncD2d6Jh/Sopx27NL11TkI5JJ8GXtYUQt
26cBmGKeLi+6aWE0gwXdHBtGULsc+jE9oHvfQuTAZnYYs7Wcs+nEaxY7g2OgshzM3UqsJbHtOleo
AIYN8BarVXnTr9DMdmEgAmkLnhipfc/668Xt4NU+sS+bFkmHL40SUhKAG746nQL0q6MDPiK6j4G6
uPwBw/HRUUxkbFrLsUscT6cFsdwXaORdx922m4ppJlt7qWdRCGQeJkA9me0dScOuLs/b8K5gy368
uaps0Fna4M4EcW7xh4nqGtsLVNTo/s5BY8rWcEWm1Vn+/+YrgFywFnQCr18plQhLdD+sZmMMDo1p
lgtyRgoWd7850JruR5fvrJTuL6+OaWjtoqVpqarM9ppDTbOjNaor9EtuPDCa2drMIhGcQntgU3cu
7fgTAG87EPk+b5u5ZrMy5aUNxiU82bHcCk2k4PFesSXTZmqmCg6tQUDFBNGHSIuju7Q9z9AHAbWG
rbZlYXRk1ICzXrAual8xXaMb39bFxgSPDopiiqZTmXGUt+xiBK1o/l0k2codZTguOiZKpaAHqRhp
DsPQ1uDk4QF4noONCR6qmWrLVTwPpKXPvkDPfAqFjh2b1578pqlrFmqxqHOSeqDPRQDio5qU4BFt
+LdNh1FHRbU+OEGGpKfPWZvIXcfGJ/Cm/No2tmaiOZi7aogg0GcP7ARhC+4hkLIVw27b6JqV5nWT
cFRSrO8WA0+2l+JdU9cQTrg8usGSdFyUEHWngI6wvvsVVOpBZDPvJiHR6zDla/eSaV81Y+WzTARk
YNUvgIvkkYOx6mtbxt3nyz/AMLoOkArAk5K21UifLRtKBD7a8VywJK94SNPgy5X15tIoY+hJAjyi
fi44rLBiLShs23jN/5pG1+5UqNWABjAA5dDYNyAwU4ETABIEbfaVO3uxyndiYR0kFQH+m1OISvwC
b/ZTNYA+PlDehy5u893klCvH03CAdLwUmYohmFhef2dA2Jx8CHUckXoHZ69PN1EEMFB6/b0LvpR1
0ZR2/R2sCl8lgewOc9FZDyB1+uXyITKElzp2qm1lnNcoG/8aCt58GLOAXk2zD4awIc1A+pWXYMzL
Nmlw4udoBq3ANZ6Cg7f8BfmRx6ardsJjHyAC8MGTGyHDNtHu3tmSQ9bHU/aD1Go49aC1uXLy/uHy
apnOrWbQ1VgEZZG38Y8uRkenAlAbvIMk3m8aXUdUjWAg5KSBvwOz8VeVuiPIMFdVEw2xpo6psnlf
BNAJaJ5wjL5MTbkj4M9Dvg1pwuxzpopdaa0lvQzWp0Os4OEmkKR78omCITkclPMhs5Bks2W2Qzy3
4qCC903cXT7+xkGBT91BtpOgZDGSx6Z8kBx9cGjmjnPoW2XdE6H8NGbZ8fLWGMxEx1xVSZ9aM2LQ
J3fge8frjkGafmcdObRjdAQT59PlzxjOl6vZew3JutQmpfvEuxh93VYeUijOrKyY6TdolzW0WiIw
40j3iYDdHJfR3ZgwiGs5jxKWaIEN9/JvMB00zciRN3HAE8rrpyDxX1K0+KWduOlFcwuG0Zc8S46t
WKvKGzywrrfIG9BZiratfnRBNLLraZT+Azj4QO7M3bJPV9bN9BXN6L2S9orhinpmRIDrgrD8Xtp4
fo8eOKsvr5lh33WMVgMVXCggF9WPpnPGHeRCRpDbxd7Kjhg2XgdnDQTM8W4XVz9QkL5lgWOHvQ+2
g6Duf+Z5BkGZahtI1tZBWgEo53FB9d33ANI9+7gB52tcr13qpgS+DtFCEgHExkVW/Mg7/tm31UMM
Xu7lZC2nKlbZV4+lV2mUoimTbcscOcuZeONlUDFmRTa65Y+lrx+tV+VwBwZKa2XbDSdLR2uB37G2
7aiuvzu0pCErC2i+Iz8IyZt+LYZ+ZT17JxTSIVs2hJ8A9KDB98kvrjg91w35E3HvLnH5MYEzc+sS
UvDsMY26+4b5K/7SdKA1JyC9tPWC5asQLqvDIqurfaW20RoxW2d4i3MHWJnInZ9TVsfui++BR456
iZAghwV5OuXCtla40gx32etZfHMAZN5ibyYRPSMjWXoH33MmAQ59twDrcTcIX0BsCWXDT5f9gMFS
dWQXheqiNSgS/QSGveghDJx8TjKR7jMIkz40shgTKHSu5uVMX1s8+JvfFoP/pLKavvmVWONxCcdi
a7iXUIDI7K/Q1ru7/JsMR0EHfOVgtbZKpwt+vtJ7UytJ0a+OoH/b6FoYME5MlosU6iMZ8yfwgtkQ
cUKJ7/LgpgXSrH8EWB6yiYH/M6bQL7DG+34cPqaiP7ZyuLe6jVUTW7v1hy6Ayow/+48QRX1sI7xG
JRiNSWrFe1lEK9vw6lTecQQ6+qv0o7ivaWT9nBzhFNmukSBetHcSTL89RHLUVFbOVQtpw+ILhQSd
ImEKvCfYcfwGog0PEN6twIfed0M+hgTdEILcpMTOwZCd+yx1vl5e8nftjQZ6pQFt3EkMoZJiX/Ph
G7W8r1BjvG9aaBnEKt9f/sa7JxLf0NY775RAUbYs9qXVZZDRYBYgI1BRXZOBftetc6pjCajjNwoQ
MuckVCv3LlJzIU9sqFgIPKwu/4R3TyY+oZkuCM7tBsoazinqst+g3s2uKejl57BJ6haNx9Dag14B
NL0uf830g5ZZvHEUHG3CGURa3NM49QmkQgJn349QFchomq584t09wQ/S7Lgs/aLNx845AV5M48/Q
LgUVcZq3/qYeWHxg+W1vfkPpuhKCYB4+AJ2WmwjFpmtoF60Fvabpa0dKctA3JiAEPnGkfKGbBs6n
wFrzoO/aBKauBe68jBx0qEb8JmWQdQMnWr3DC3c5vpBV6QC/WzlUph+hXdp2JwpwXhfJqeVOY98C
QctfQKnZqofLx8g0vvY0x6tszkqwJJ3HJriNAFsBEbJk+22Da1G6lWfVZE8zPTVgaM336MABOTgk
nr0fl8d/xZ3/4z851UvPpV87QHJgi2kND22TxIEQd9zuczw0xTw+pF6F8A0yljvAxb5S1kAxyyY3
g+2tIQEN50CvS7f97GZzE6jzCFrBMLej3QjtHJ6QF0gSr0Qghj36h14jc6ciEJKc/I4N93E6QKnZ
gkbxWshr+g2anSsOGrGKsO7GbaqUhW1DSWPtVGRJykLLn0g/HDKokJXdtkOtXyjwwHMGMKs6p6id
hJxId+e50bfLh8K0Wsv/3zgVLqdmpG0LqczY+ZQnFuqmAmmbbYNrZq9E4lYjF+yGDO7L4Pd5mIvi
y7axNVPvobAaNAo8A2hLg6hugGwWCQBKuzy6aZM1Q7cj2xokpKpP/cSa8awiPzigD66+zUaQy6Oy
ufW0akav2prkQeKyE29LcVRT4ubHqrPt4PryDzHsr165dqxcgp28UHHIKmf4mJRQnUnnrNjySuJQ
vfr7+JR2E0cTtEZPxWjXzQPp5lLcDxZxLLHtDOnFa17LHMKz0I6VlgOJRpcFtr8DMBa6fNtWSLPn
CDT5WV8S61hmmYRkK16vQxb83ja4dme3faag8BGgl/LV00bgvr8i+TYqRaqXrgF66OoidiFlUY8f
c5FmTwmxi8dtU9eMt7ShGJQFDqYOvYt833txC7BwtaXAjIOjme9IItKWJGCnuMcjIcpZsStsqHRs
m7tmvuMETbsSMu9HWzkMqjbocvzhdpDg2Da8ZrRQUAXrEvSnYsjeN8FV7qEfcRZ2vm14vXxt11Ds
LZwUwzfCpodpjsZrBmz+im8zuAS9hC2gE5FHUlhHiPfOH+MWesHgbF9rsjCNrkXa0PPAyo8QBQzL
ob2lM+itE3TBrcx9sZt3Qhi9iA2qXn9oIszdDipB935DwEsbQdLwKtkGX+dUZ/hI/Qm1wqgYIXJb
Z+PTnHrjrvEr6zaQYtutq1e03SCHKvMMEpRQzC2KGCiChgVMd3/5fJpWSTNdEUGAN0ogeQqBFgR5
EQRU/N63dwH+uPyFZTff2wfNfCUZPQ+xML8pS+d6TBH/CGZDrM+/nWNEdlm3xqxq+pBmyTnpLOYX
kh1twKmXgNFfAtWhunE6aDmvhkGG+14nAYFUVx7hGSzPcYA8iTtcAYq4V978KaMbIy292K0IKD1V
PQUnUU3IXeOdksShZbWbyME41blA+tmRYFHNxxtfgWhk7GHWWTKvvB0M26CzgYhsGkYKZfobmUOA
ln9tM/6B5/wrrf3bBopyK+ZtcB561VuxBNLKHWmvhRyg69tDO25zqKVXu5U3CmBHFvnuElVidG62
kKfu5lz9umwTpskv/38TSoMwOYhZ3LJjXmToLRBpDUhc0j9uG12z6dhp4kn4njwLNDiF7UihHIFo
/fLgpu3VzDmXi9x6WnVxSN3g6Kr8cwzxyNAW7OS19NwF21hicUo1e4YEnq1KKxtvqF3fQcLJRwsb
NJKSXK0VWUzboF3OrhpaAtHQ7lp29QdVILCYG7mJQ4ljMf7e4xLima41O95JtsGd23fyNFvQ6by8
Cwa3rRe4Iz+ZHQ7ZrJMfISayA2fR2q3AjCw+EEbrelvMrhe3owyCXVCPwgIx9pLnLN4n+Me22EUv
avupoAPUEqMjzaG6tHcjH2KWLvBg0cPlRTJsr17HBjQ8GryiY8cU8oH+DgnWe1CZQjRr2/CaEYva
DrLCpQzVOGgsozPCLW/RyuZcbxtes2IFxbe44XFzduccIuMuUizMRaRxeXTTAdLMOOoLIE5R90hD
WczzrgzgMqC5S92bult06y9/xXBX6jXrtJNIfLhDd22zOd/hVXIDEUV0c2Y+BDydOVJ/Ln/HtNOa
IUs7EFB8y6BZA22ZEJQ3n1RebTyner0ahGXVom823eS5hJC43dQ8eCBDabn5ymYYpq/XrH1fQvJe
xH4KUWdoX/vDeA91vLVWddPoiyd/c9mMLXTYamB4jnyCgvN1FbXJ9RShp+JwefENR0mvVKcFjqZF
Un6MGeK5nsJB8Kb85s3QjLr8BdMvWL785hekZTXUM6ox1zYZnvIegmzQe18rGhsuNL0uLXnSx8B/
8dewUXngvQwhvCPVDtIrPwO6KNVbaM5bq5e8tuq+Ew/rNWrU2djkBw4/QlS4KUPZe8jdTtPACUTW
x6TaQ5N8vs9qiOeCLkJCYBQSjnQ8WDUO+DWByPx476Hz908lGaQfMcukQRsG5BalU9n5xyjFnzEC
IrJzg1kiQFIuWLZKtKse8joLomMGosknqDD61WeQI/CfQsy8uqIus56ROEk/RhKCG6GTOqQPKaQK
0Ao3Bu4zHztv2M1ikdfsE07ARhxUdns7zImID6Ogc+SHnFec8fBVRGMveZeneDLWEF13oWdrodcC
LwBPgs0my2nyCRCHPofCezX2C3n1BI5vefAzVOe+0hnKvV855J/93QhFuHRX0tlvd27mxmjibZqg
3fVtijwP/hFBctuZhzveJPh3mdvk85wPXXZXoKiXHyqJst9X6UAJ7CMkZMCl7PA+mj6p2R/qZ6+y
INAOZCCUVN1q6gj04qvpp0hZ+TJWqXxMEj9OzmPJgbVBegCyrG4EDvhwIDIpASUb+n4/+0maQhA7
goBj4XUi2vW+n7iHwk4cH51hJe1WUBoGn6qzc7hFklU5WPmPI0d/drecVDdg0DlNIu+KtYW0tl3+
eqU2GrKqVwF6QPLcckLf8uabimfzyvVm8hr6BZTPGWTGOD9GdpLeRVPyO+qm/Fyz5vay0zB9QAsf
hcx7CMK2/Jhiy3YtQjG+92t26qZsTPaXv2FyTNq9AymisXGakR9lGtz5cuhQyR03+m0dHyEcT3lU
FP11zqAZO3Jkjka+icSZU537JqKkz7OJ8WPe519Hj8c09Fhp7yFQ2Kw9FQyro4MhVGcNgfQ9foRY
+mOaApjMrFUpSsP26qp4ORUJmoHj/jq1eAFyGmrduirznlkg7RVLM31Ci8BEIYbJB9v10Wc+37UN
BKHBlR4t2gbu4fIBWpLf71wGOo2MPdBgbFJ8gtLpwbfcERhL1dnf7QaXnMBpnUafX4GvOrN/Xv6i
aVM0s/BlVHgc8dd/Vk079YMm48O2sTVzQB44GAk4B9NQ2BB+BlmqChPgFFfCgPf3g+iEMgIS3qyN
YshRjmMuQ8rb5klFaKsOmFds/IZWpZBu7Yi4TfATOC/zUIjo9vV9K+1+BWT1/gYQnVpGQpk4k0MD
uqAWOVWOqo77yYpBWb3i90zjL/fGm2Apthddo24Kjm0jftnKSnbeGKxBMUyDL1vzZnCIsnIGwXU8
/AMHuu5hKtmrQvA0dfdbzhDRyWX6Moa8tOfR9DUMHhP62eLIT20bXLNoOwJ1alfO/jG17CLdSe4k
3i7L2zVoq+mEapeayxraAJaFyYvI+uYuyWwxB9+crVltonNrxJ3bBhS86devmaM+RioV4Jgu3Jz0
J4FmxX1vB0WSqPEG+oPNIfJiCQggPrFpC3RmDb/PEEc57nij6va2D5DVQZSxxrxjWH+dUSOSUkRt
5Yw3ZcG/iwmIXAUms2fSLCL3l+f/fvhFdGIN3/ftGpWL4JQuq2Pn4/0YiOiTikF0Ac2kw+WvGOxM
pxACh17geXYWnEo8F0IuvW5nNd3abzCNrlkxEmiV2zuiv+49kBXwGKN7hbi7PHXTHiwffeMiWjz5
LUiI+yfk7kj4qkFWVoty21ZVLaJrXok4kzk0cZ00hCq5BIaco8SWXWd+79LsqrHoYG+KgYlOIGT3
QsZopnfxpSlFyXdqxYcKRYZNQTDRhc1SUkzIOCpx5jbANW5byquYIorMvLreeJI0ax5np5YAJ/sn
5Tf8gFdOfQhc/vXyXhsOkg7+8wPRQcPXSm4jpdhtjq6we2iGdZvgOUTH/bmAmdEkKOBN+85y9m4C
GJhnJdu2VqeScSGgLPBmpac4Jv21IDw+DglfCR1NC6NdwsqdyyiYApKiI5q90NwpDkVdDftty67Z
bzqUgd82LT31CCFuW+FzGYKJZOu6Lz/qjQX7k2v7In2dvEseI7uRu6oc2xUHavAPOsDPDmo1RklQ
Iy8OgU1VQPUZSizuAc2u6mrb+mjXcJst73qS1/Ce+ISs0zJEuu7b5cFN89cCaMTP0A93/PoEAthz
P2TOt9xX/fUA9qM1xQvTJzSbjUXqgrosrk8xksx7JB+CkI9Zs5sKhKSXf4XhGtMBfmNsMyY7Wp9a
p1C73l6o16QVfe9Yw3bgD9nEccWJDuMrXU+1gV3Wp1zWdyOke8MMQc3KjzCsk47fy4UlIA6S1SeB
ClooJN4cuYDkcxPkm6iqMX/NkMeukLk3ZfEZnfBV2C/VrQ64+MubYPASOlxPOER5CEHjcw4G/x1n
4ogE58ZLXgd+86D3Gs91YWdDb3/y8z7oAcpJt5UwiU4zY+eOirscNkZdUMEo3n9RTb2ptQqrrhlw
GSWe1YgOpzOw+SOFFsmfoRy7bJv/1MWx7DSbkzR3bPgG5G3QR17tOnc1M2HaVc167ZYUrtf2GF2A
zCaMCotd18NQHTYdGh2mx0XJAEonKg1t6vyJgQr5PDjlGn+KwS/oKD0KPjE/tazitKA1ciGuIxye
uPFvieP/3vYDtHpEXMZIq1SyOZUTGwHSwAs1ya21LvL3MypEp5mRhUiVgODRLYQV0is5tPyQIl4M
0RpR74AV6PaL7vzt4K8CQA37zRbv9Oa6bD00/KYzLU55IX65QPwegmFVnda0H8tH3wwekbkfoTGI
w1TKDnxOPfxDXKXqDMLtL6THC2fbpmgv4xzKwdY8w+J6WsUkbN2IeWHfzNNKtPV+lYXoID6fZb5X
uHZ62w4FO9HWW9z1XUSTL72Irc9DioLgtl+i3c9gLgEL4SjhO7I5uxXRJB5mx3K34U4I06w7+j/O
vqzJTl7J9q90nHdOgxjV0acfGDZ71zxX2S9E2S6DAAmQxKRff9f+7um+PrR37RuO8IvtKgEaMlOZ
K9eygl6zwm0PA3EjoCl7diVn/+Hzdz/h0LZwPujR9OiNle2hW4x7mLkM7hj11RPkH89JgZ3YrVtI
ny2d2UPfdXuILHY7dLhx9K1Ddp+//6nBN0e7s8zoBsJpDysYRq/GGQn9qfwz1BJa2v/1KKxtYJAq
ncf9bCNhMIz+E5Dz50LqE2Zji+TjPq2ZbQ8geV7dV1arQzN5l40z3oMy9nDsfmub6cxROLXI2yNd
uyg4tuO4X81IXsEXhvofAovqi27FOUHbU8/YHOdiAC0zkowjsAnzrugr/aRFdBe2/+0n/v378h/l
R3f3f3PU6r/+E3//3vWrZGWlN3/9r6eO489/Hn/nf37mX3/jv/KP7uadf6jtD/3L72Dcfz43fdfv
//KXTGim1/vxQ64PH2ps9V/j4w2PP/n/+5//9vHXKE9r//GPv33vRqGPo5WsE3/7538dfvzjb84x
jPz3X8f/538eP+Aff7t+b99Xxd7/1698vCuN33bo30nouF5oA+IO/nGs7vxx/B9K/446SxDaYYiI
JnSOySnRIWnzj7+Ff3ePOja2TaII0a9zrAmrDqLp//ib/ffI9wn6LgObOAS/DMv53+/2L6vz/1br
30AKf9cBgqX+8bff7YfIieg2oBKccer6KqeDe296sMEexe2Bqf5lKv75uF+H/511Pw6/sbmqj7QR
INDOIRsVd+Dzl6594dAn2653tOBnOsh/Z12OT9mY3s6uKg9NOjo3zM/BubGrWnr3+Qf87vhj6G1W
stFSePMMhIEiT8XoZKr5aMe7oF8uTXhjj3+Cujk+5vj4X7x56K2oLYDmKQ8wRwUfssqYGFyQ2edf
8btg4Tj8xvyiwcytKxfDF0MNXpAjTv6azjp2O2zn/9nyv1nnE9tom5akQet5Hu90DmBBapE2Jm6A
h4zp58Ofev/jY3+ZnrXyijDSPXbpVC87VEbq2PEiaHlRNiRh2JyrbP9FMbItux0namOCJxPi1kLR
FQnWmUNNUkSf4of40mQsW2IvBR4jGa+K72DV6NH9RuJox9MqnuMw/RPQzPENNgaa94VHmFQqHyrv
tbbUl7AL4pAu+Z/N5Oa8V5SJCok/tH16WqJJpbwFZYxJ1eK8jc145tCcWq7Nqa/msUUKTavcpkfq
izIujA2g2ktUNH/4GZsTr0r0R0/TqPKpsrN1qHKFLN0s7Ixb5Zkz81fg9pu9sM1hWjxyFwFt1LzX
FgkhvlOWe9/UAJa4S1hcToNDfjZV7d06aqjRDG/adMLVMQ2c2Vyo9ci3JZzSfxujJfpSOuOYzKYB
gL7n9kUNBrQlaVgfvq/zSh+p7uydtQT1sw1imIQyFbd+A8VEh04HAwB7Wvquv5ND0+astNgFU0ed
+8lqCXJ905Abw00Wgcjx0IyapYtleGJs4d+zSk63pUuri3Jelh+s9SMRA8EMtua6J+GT5VuAhkLm
/lot1tDEQxWoFz0U5m7gnnj5o123TdjaU7NK0KarXJd+Ui0fi/5wvfs28OM/G39j3zoIK1aVwqGR
xTfL54Cy3VR2n/CAJZ8/4ISH2TZmK+5w6RbYbz2NHgImrse6PrPPThyWbUv2oHwizLKonPgdSASi
RM/PdRfGgzoDCT717hubNiKX1ISkVTkqOzJxVKPiZuVnMlW/I6CCudombU0/FoofVU9dN/hBWfVR
IfHcSfbRWOH7pNRz4QAsT/vnz9fhaPB/dyY35ksFJqLLBEeA+0QSWE5CnX2LVOjno59aiq3dMiIS
Y4UTHzllFoYmhleLQ7AhKoufWe1Ti7ExXIuStUFuGKZxKIbLrizYDiQT7Zml/i3PDZZjm70lluhH
CBdjOYwJsg6Qux2izgKddwNkrMauSyZqrxeBHNilM0k390BR8+DRIfiDO8zxBTaBTLMGcqkLXErB
UH5dgSIMjcfQyqF/FmdsE7sgmWl8wbH+3C92ynSvsiq+25X9BxCJ49sfN8YvcUateuGF7aryMuiy
acT1KzqHHzmaot/s3G1KF5Q5yKL4Mw5DXSVFiPRW7HsU7OEqNeGfpEeP77856lwt0vEb2BJQNsVN
cCXrMxNz4mRsk7oFmHzR8YeBA0EudfOFL0te1la8umf2zanp2RzsfnE9vrpc5YDjXR1l+5DAf1iM
9XVsxZVXhWcOyInjt03wBjakaqoB23MATjheSvlUdcCefm4+ThinYHO2ndKCtw4blTcquLaNAMGg
xq1nOJfgPbEI2wRvWw6k9iB6lw/lcBWiZbeQVZ1MfL2dZfP4R9+wTfO2Xd2OKK2qvOi+DY2JzfIF
N4czE3TqAzZumrl9P3c2nIVDI8gUk5xV4m498pI26g/qqzgB2yxvPwnA2EFFlSOgCewpEc45GqQT
q7vN5q5RTYaQwzkQho4F5xJrHY/mHFnAiY25bcP2PLt1owBTI1c0TUVa5IEKfny+puR4iH5je/zN
naIE4BXYILy6no9Upra/runUQe1KQxo5sRZS3buqbb8VYJ/ZN6Ba3eu6n1OLAs/lgXv/MXIc+32N
pvJS12pK9VQGF6YMypTxiOdl4UyXxivJlfJrc8Forc6EXac2zMYqrKwCyZ0Pcw/sToYQLKtt8T6t
oCsiWv+ZafM3Tn+UsyTFanQu1lcreK8ck802jbmOzrj8Ux+xMQsNWYgJo1nnFtDojbxB607arDXg
7OeUuU5szW12WAAL6tUuPqGYWfQmdOdc6EDQh2UQ5c/P99CJ/bnNDi8jsZ2C4xG6Aqwfrmug7y6d
efr58CfmaEtbLmjUek7T6HwOLycHyh2jSnokKETd7D5/wqkPOD75F9euAgCy26XWeUjUI+99sMlN
Z4Y+9fLHZfllaFmj87cySHIF1hAP/CYoRGIcHI71HO/6qQU+ftQvT/BGZy5JWWILKSdeqyKFZ4md
ip2Z/RPO19vYh0h0Yp4EQzef/ObMS7zqL+7C47Z4m8Onz6f/1BdsTrJqPa6mHg2DarHTANIvvO7u
jDeccVvH8PI3Fm5LY24sBlp6zXXeNPP6WvDG2ReyoS/2IOp9r9E7pe3CuSppN51xNKcWfXOqazKx
KQKoMHfL6ltQliYOCp/HTWmnA+hSznjMEyuzbfh2xgos12GgciEd8O0DKB+8Bz1Na39J1HLmU04c
jW3Xd0HLyKyEIq4gco1BgfiVyvkc+/uJedp2ffeCtShQYp5Y9zJ5L5Mq9sv41UBp4vONdWr847//
cjRAwOd6fovxrcroxPZETqS6LVp2GJz5z4LTbdf3gHsTOjqOq6DfCNwz2gni0b5T5qcg5zSdTi3C
8d9/+Y6gLVHjs/EMJOH7o8zYtyq088/n6MTh29Kbu2a2oP6DsevutoIiRLmuCbXfPh/81BbdnOwK
7Ezco7BNYPg79KqGsM1LxOaU+UFSus9/9pCNk27ryQlmigS2H/ZodevziEO2d5EAmEzifTbuH8bw
7uZYV26zgF+KqBxYtBStW7Es2pSE4ZnzfGKVt73foYb6nrJRbqk7/wotHoeOFGc26YlF3nZ+Ix1a
rZ1GtkVbUANbeTr4EI3h53RoTqUWti3faNmZBte2cTdudP02Te2Q1q0M09YayKNXtqkvDSSZqqWm
d2DWVBccIqqxaxfnNKBOpJq2beFWPwFkJbA0aDD03sM1bcrM8NzrUkul7Z/wjeECse0NXyvWW7JG
JOKFXXRBxommYzGT9PN9fGqRNqfcn9F+aVVY/2UWl9CA+Qlt5cchHB8+H/7U9to4ckqWItAQOcr9
ktzMuLSnQ78GZ979xEH/63bxi4VifAb/d4DkSFQ7u9V9g9+IwU0RUzLG0XIOBXrCnm87w515JHTt
oyHXsimyAFfprOWht9ezpX8M5WSd+Zq/2mp/EzKQzUk3c4u2MMOGvPKHAxgHYmKte7ral2tp7dAB
l1HWvobSxEcO9ampYzPKNzqcMWh/iVf85vHb5vHGm1tDGjPktm4Gs+9IA1C8Lacqo+AAmeIK9Jlo
OOalf+16Pa1iAehwNvjQK4zQtffWRn7zpbGt6Ccg1mg2jTS5Gytu3/Jh5VC/tPUFtjKukrxFuNiU
Gg3Y09fJc4dDDdqDn5ChsCDhUxOaWUYuLx6N3HgKJns3zWXwUpIjBAsUhC/9QKochBvFcMYGnojV
tk3tQvrMVNUy5CgM4w06+byK9aLolr1YmzszL9d91f3Z5W5Lxd773BrWupQ5YzrISGD9dIh/34bO
T63Kr58fuhPnYtvmXhBt1kFXMl98BjmnHtYIEhM85i3Zt5aN8qATnkPn/vXiv9s2R8PyyyGk2Dde
xGyRW+W3mpC4iPyL0CVxaXsXFe72pAR0GkvH1Zwuk4krGiZA2yReWadW64PaGJysnjpziE6Ys22L
vIu6rOjZLPIykuB4c3WTCmtV8Uzas37n1PRubNpYh1U1to7IOddHadfW2a+U9HEYBe6dWma2W8ZS
ZgrdHWldt2HsR7bZT30bZtJemp07Cx9NUW2TKi8irwSk5SmdgzD/fPVPTcEm/InGcZVm9tq8VtaY
9JbronIDZfWJmnOMp6dmYBP84F4x8ImtLcoSBEjatujpEEM5lj07fjDtPQF6yXQcfefMqp6qgm/p
3tvVcSwq+jn3Sv2lJP3DuE4gDX1CKH8IpjaXg7h15/UQ9goCm14G0a7EsHFHwvLnTNvEJVbW2UVs
BhcaZ/YQByGMTpOMHOymc5v7Q3PmfJ+Ymm0rdGVLS4kpclBu6G7X2dmLWhzmvroKuPMkYPQ+X+RT
jzmasl9OXSFn0JP0hiD3F7rIXlr8urZ0fztHOkwG4HfsmDpne39PPe347788jZO+UWttk7zu3eV6
dK3qZlrm/oo7AUSCRDgJzGK4nKngeRj1NxZl2y/t07UDciMi+YLgbm+H/EvEwMj1+cT9lm8d4ZS9
sVey1UVv2bWbTx0N9xVAAfuxtLiI68F1wLxjl/sR6YfHYQhYvrhEXFTW2CE8mq3sSPeckb6gMZLp
xblM6wn3s2Uv0EYvYlWjmwu8AC2vbGL9LBT26DonTt2+oSz3+befetDGcLnKFhAXaF3U4uqboHt0
wXTje1UaTKqOkVtNfesc2+OpHbMxQr6zCpfq0s3nRuxY6Ge883cObi4R1TdLdyZPcOopGzukeCFb
twpIXlQ1MuveYiW2CboYAsFf3Gr8Njv6T8SHj9tmE5y5xPiyVR7JQVmFZmJql7GO/gSMGjnhtl1c
MyS3K12R3B1q9tCWpr6kqML/0SyFdGMrqshR2uIoboSMLjtQM7p3laLyEAxogpuWIXx2wdX4+vke
+/3hDbc942ErlwCyzzyfiysGDiLwqWSfj/z7ODykm7yK8WRU+oGccwttdkU3ZG5oo+yxxg15//wJ
v99OId2YBiD0yzZwujafHN9O61l1l4tNIxJbbfHDoPn32abmbEuQ4/6lff6/LV24zWFHiyYg1Qmq
PS3B+5KGrje+lkiwZeEsi2c/4s2NY0vPPsJKx4ehigIes5LJ713dmUc5KGtPw8nwI7jNdcDGq9y8
GcTixQwcXyz2qS+voE5ikXRs1lDuHGO11y0aqb0d8v9KpGttLTKepVGXqNMDPDySafxZgIo4SDzh
9l2My2F95ythf/QQpjhMBVjWEqtDZ2tcKQ9SWL2ZFnQwd+SRdKJ5AXoTHbW9WtDE4yszHzwxLtmK
rjCUb1z/oeCefd921ngFTTiQHvdN9ZNFusu0s8x+LMPSuh2n0ZGJVsWg01G5w9eFaN5kNvRjwIpd
OzBbvm0/DZCK9GJhRkCFnGh67ntZXFth7T6pyDdX68jkbd/YEwKgyGvbhBnX8pJikNNlHwbDgRNZ
XeMlxruytyOKNKlNDkNz/NEOEcEb1LJciOEtfPm5+oin4wWtYWHcBuu0r1vAe65FWRTXkHt0P8w6
IYNoV3q8DgzRt1DzcF9V6JX7clBQ0WtHKp1MWgX7bvHauRQFqd+oLPtXCHh096523Rx9HypMRrn4
V763HvXNlfOVTKDa8D3XywteHkmBBlemi+uqq8IN63tQ0YifgFPiSLTRhVd25UcDB2diZCegJrRq
/ax9d32xV++lKNzyYIGjBdi3sGm+9wQVMubS9YHo2b0KeXfUOCnD+eBEqsqW0vW+ditke+JK9sXT
jAbRMiFCeo+05dEdHaAxCrJgLTHBsPMXEgSOh6GkLmiHhL22cbk06rpd1+4QDY17W/hus+PNWi1Z
5Tu1DziUY9WpmAg3sbb6dmeK0rsoyBpmoH1Z+D6abZP6QaG/YP7rV01d6Jpogvgg9nxdiwwpdfVS
jES/V6sq6gvOejdKugiN+nFoab+NTeWGYrf2Nu4idYAc2qxpVO3r0vOvXFciawMageI5mLt+2hUO
K66J2zb33K0BgoB0e6VAqqXVCI6QJfDiQqxulXiMBCzrWi4vtOMES+xOkb4ORxOhxE44xMbXbo1S
7KfoJVKRwUurHrubtWu/L5mCGkhZL8UlUwX7EjaBfzADNAVjsPzLRDbTXMdyofSqZLp4nCDLeAwl
y8vBwWUb2gzNgdTC1ensae0lFpfRuB+rYgZHlyjbmzAYvUNdjP27PxlEghwbYscEdGOwIu76gwS9
9YLMSQ9IUSDT0F9kWumO/JAakVFcL27jJs3A3ec5YOqdgzALHHjQlL0HDKn+7oN7/RLbjtVpoENz
aLQXXk8r6kzS9O1eQpImIc0afUeWynvvQTblxyU3JoemKNn7DphVkwkSIrd8XNon7TDz4jFgP0PD
1NsCRdA3U7rqhRihq1SBe6yJxeK0FCFKLaq4lXXbxwyJsnQKqbe3DHNINoLzmMZdK6pv3B6HHSiy
h53mpTNDsM+xfRwmYl7JXI0fIzWkT/2pGdpYodr606ojiGv0i8lEyLq3rsTRTsRq8wtuvOlbFw7r
K3TG5ldmF9Ytr/rx2qo8+gpo8fIRobayk2hcDBKzls5NCLAzbtirsfN57MuPsSQaSEqkQr8qcJ0i
bNCNl4VLQZ9F2Ko99GL4HR11e2m1XfRqJsZvZ3CXPLJ2qoc07Ef6GE3UJzHtiP4qvGjc6WqZD7oX
9hFvDPndaKnD404vLYmfKlrMt0/ZJci70eCC0hPwaISUUxSH9rpcUk7XBDVro9DT3NtNjGJzk3dN
1D/7XIFNzilhRhvZPtcLC2VKVs1eIIQ0R0lfFGI/Q7X80oYa0JAQ8Lb5ST9YbRm3FVx/bFujsuKw
b9Wyq7xIhPE8cNuN28VWMtaON9XxNPAOgkrlVO5bgAGBUm2H4FnShexNFXYfkU915mOu6lghyyZw
tezUXdDw5pVUrflOi3AEZ7KALejbav6iOkq/g2YUjYaWUyzP6AmGHsuquh+m88kDYaO4pu0MY6Cc
UQ7QoavlTdFzdkXmwAdy+8j8nDrRzOdU+nR65+1yxAi7PV4f8zSKFGlyrCrolOwu9hoeXJNgMjvW
VcUFEpDiWzg2QeLYwpaXkS5XRIgaHjkturXMBcFbxtyR/cNQjDID67Z+5IHsBF5ftQewo0HkGDTW
7l3jeWYHH+HdChHyQ9srZGvAgc9Y3E5rD0yDz+9xCbHfAXH09gp9fKkxTXQL32xuwM6InEvJnTvB
OgUiMZsfQC0qdgHqBleBU9sH0w06C0TT7iLc2S8XzyK3NZR4b0Bh6+wr3fdNDL/Mk7Gbrbd2wJXb
mdeIZc4QTrlDkIpLcOX3IFdfz81Vg/tTHfcR6XZs7Hiqg0hkLFDYjB4BG54Fyd0CLHsXLSXwKgHv
n2mw6BVsywQcIVGIK844krK7LSrQ6YPWsyiLeLCn4Bl9qLpI66CBRQzQpPHFAcuYiN2oMV8Jiwpo
elQLspAGzMFD3FJZJAst6tseLFspiEK7rC97Xia907tvIurFDYhuTBcjWllTfwh9L+lcGgzQPrWq
Bz569i0Wi727uqzBL9pqdeNONoviiAh6GOoqekPrFWx410bqJuompNbGAo0ySVvI4IFpWma2ccy9
qkh48NyeIUAi/iCTyfaK5zJaxdOMq2MFzxWxjxLe61n2jsic1ZI4bj2aY4eZ3dVWBGmOoF146pRq
vR0dy3qRK6eJVSrrcuH2mk19Eb4rCvMfo6HFyQecwJ3dFmMcRJg/0kYsKXxgZWTh4QNWp9wtA6CW
8ABDYpneTvoKkRuid51o15934zowAPBb+jo2s/cou0g9UiKKOCQ2eRO93+xsRfo8WFSTRY18d6LR
/zqvxIpAhN8PR517r8BUVvZD4K3VTbl6Q6Igv7IvAxu8iYoShChD641dWk+rH+P59Nb4jnUnAzKU
ueyUv8TMWzjC1gArcwAzN7nF3uE8rTt3NFdd2EzPDORy49OKhrE58wrbhBmXvP7ShaX7tRhI8GT1
fkXiytbgiYN39bqE+HYdwSNjM6cApDthHCIkPTAiAIaDVjRH4WvW8r0LPat/DJeQ5dUINWSOUhEa
KrqCdQm8KbKoHGyTx0S4AzM+rZP1OJa2VklX2p33bPVmifaTZ1M3XleUShkbxkz5eswip/Aeu6oC
c0E1jVPc09m+bsBJuZsiimQ+lT2g1sYoREbLypyY8rV6nRAu7woyWdfSgBA45MiarrKpMxUNS6ZD
4u7ttuQQhAtc/yekLMLYwVvtGUfyoJyEf6gXvSQTrizvNYvCpBKCP3Qrm6FZyLs8VIpcu+4QRtlo
e81b6zJxO4VseClkb17Rv1QdltJpLvxQskPbNV3i1sK56MG3CV5K+JYLbxmm92Fw23uQF70MI61e
YSL5gdWWlbQdnFLnd+LruHTmRgzzuoPbLp4GXdoXNhigL2cVNHvb2PV9yCJDECVFYIocJ3LwJCmf
CW4Rzw4cHezF6mJCZburICTbJqvvDEnpk/JQYoKydRxARxoA/sNiD/jD+9JjNbBNvDMPfgRTG1u6
Ak8dhRn/WEdYhBp09R8zlEyKeFlHv8vc0XFSL/Dny9Fum6wZyIKcJpf9mHSFA2tRRVLfCb8vcNlA
d2fWadrfQ6oe5KfgIx0upC2qvWXb1RBDpw812k4wdmEsQi5WrxpvhsF0e1DO+16MG4VwoeDnTzl6
gJeniUb1repZcclHqD8Cs+FED90y4xD4U58CfWqeTeU3b1a12E9t79Dci3ooQ4LdI3rQDKWVwh7d
q86Sw8VoOVMGF6WTuQfNeWTNKBpz6HLmR9dwAIufvg98ho6u1tQ/SiXh46rZSjQjJoPKDUWzAtKp
y7I2TVzXIb92PN/K175YsnYq4C9hHfRVzzVdkmql/Y2/tC0EXj0DEN8oAZnSSJhVOupvZTHXdrwA
OXiJxqIZymJdb10ry6keAu16l+6szVVblP4lWMHILfoC2pTChnYymg4RMHCPzGeijcOKlaDOn8V8
V5rJzsH3GYDWHTedAw+r/qOaPSc1/Vr/sHjfvMJj9yXgKBTIQMdz92TGFWQmZXQR1eXyosdw3oMn
trqsQZr/sIwjMnoC9S7c9KF21yS20G4Yg0o/vAbQsE+rqhBfQAcb7a1W+IiV2QogqgqWPg1q0dug
vZ3An2BKQr+6ENm+LkPTA5S4qL0oln6M63nooDao7DWXU8GeFukOu9GX7osMrDbH9X/NoHtj9tYg
hvcV0GPEslWP0jI2KNv1mqNybcohvIVzna6GxqLfhtJy97QqjXVBK3uRubLr6kcVVpOb+o1XXoTt
0lzV6B87RMvIvtOQWd9oWa+ZQCkv8WzjTxeIr0A5iuDavp77hhyEI+k+dHuyA/ateIxI1T0PCOzg
WcKhu9Brj+S6pabMVaZO4b/YHqqUOOGl4/xYrN79Ude4Y5up8RLiOdBKDsOu2HkoCT55zSxui64C
KW8hPWdJUG52EqGtMENWoTngqfKayNC+wGaIkgIlnLiMujWJiFUn2FP6sAD4kCFjYa6iEiSmSWm8
DqWlli7PA1Sh7oZokilrguG6GiwgVzSnOxfX7YsRN8vLsAxwFhXkb0Oy6D5tA87AVwORewgn1si0
xEo5ok3BW4FDaPWO3LnMnW/kTKpyF5G+u5oas84ZLznOkHSmeBJLlVWIth+qxuhdH/DyDrxu5rJF
3Hgtx2i+Gmxc72aPsjdmQGDTNS7qEC6pEx94/lxW0DIB70aR0coTSTUU665TvcnJOpe5i7I5i1HZ
wNYU6MY8yEYGoABxysaD0hwBP3YU0naNoYJa53YTWIcJNGAfIK7DHRRF2ouyrvu0hu7OA6eeABii
m7KyWCkwK3O0Dxq2XENDAowiaA9jOTqx6eWoqgrV3SDELy6yugTwFDfeoCjytSv8O2tkK0HGCeTo
uOS1NwJSVvelLpyLwXLlQTQLuy5Aq3Dr+7X84XN/4tfeFJFbugYaZXNXBi/NyPUXz3HIt1nWajcz
Ki5hvZHY8xwwgMfVtJB2h9YXwxIJk/qdrwoZV9cf6stmXXzgAtlwaDx4zcVV5EsbHJF8ZSCQ84ha
Cwvn92T9mFY13TgjEwe6IOuDKNGnQYxu0OjBbhCzKrFQsQdOy6Ss5tMDbh+QAvWbcskajxroMnvz
hV+Y8EJ6nZUVfKUXXsjnL72xyntEO3pnamqlem69awPJx7dwRUI9kQ6VGSv8Bj62ip4Xv0BNWwn2
AWJWsiYehA9uPMohJTxOEpoXouxePXcSe1e343XpcPJULRAxjLvaJ5lgpr9z5kCsGZOS3IA1EE4z
JNbVVIVDHgT2eNCIumakaai+RUbc3BKw9aRoSVyeGe8ZTdaI06vVxjmG8fWyBlASwK57K0SZrGtu
QYdQjhlDAZPGGs3ifdIvNbpNOO+6Pl5sPY2xS8BDOYdGfOO9273CBtq3MzJoBzWiYd9HBPGldqRO
QHdt7iM6OZlXF+GjlsyaU2eIQPKt7eCZdrUH1m0eNJcgPp5lCmSZl+nOF8gySvdmAIVI1hjj38PD
+A+qJkD3Is5ZXz1iOaCvxnUuaeyurhMku5zd2GiI9bjc3TfWIi5bafN7NjI3iZjjg75fyMt2EU7i
w0iCE3uFETGt82Bx3j40fsd+lIJ7l8PAzHfIe+NO7C/Gf5zrpkjoMK0ZiJNBWD2s5juiySqeFjpn
1IaClYd0a8psq0jDoItSCEMBCIY9fDFVLcHddyHJDCQFKL2J3NlSgYN/1a65aSJRvliwg1UCfpc6
Z+4y7Swpx1tUM5c7YPtMJusFWvMR+MAObYN8cFBNUWbZkAfCq4z/h7Pz2JEbSdv1DR0C9GZLk768
k7QhZKrJCDLo/dWfJ3v1d0ElAbMaoKeUlUUT8cVrxb7w5iEOClXedpqbscj7xeOCJVCGmWvL18Ff
pvOUD8YT1n1+UkvdlZnMF8+CGqvbElUf2NSE9boiUveray5AQVW2JflSKP8ga8C5UOVl8Rxk2vjT
XIruklJ6lcf6zBN7swZFytSpZi8aGguocC7s8a5NmbqJNB9S3l9P7AYjL6D6+5zFxdXV2ZPB6J81
y/TsuKlto4pIzqgiAmbLe2s0+SwKyF7yIhOHwSWpnNbcPk1SbZh3VlpRZacP86GfNW0JR/C8iwT2
1KK5DpbXuSAJNC5r07gYneeQC9+lT4xExiOh8GWCFJcZKBh5JjORZdgxi16AXLui+AbQmPO8dpK8
HZKrg71usk/HuZ6WBtDP3EaN0617wL9JO+O5DLykKl3vx0L3960VaNnRHDvrwZ2bNbgbNE2PjWkW
/bM1uVqwyw2hy0hYpjVctsnbwPgMy3Szp2mwiu9CbMueEzSHbnOxg+BmXHR/ANzryzdDc+2FTFZR
Zy8I3dwmngrNAc0t0unGvR67O1u72kl4NVOg8ygXqC+GAO3QAg9wbqbyekp3HCek+mO+0Tonjwav
d51Ez/R0urh6uqpD1rF5coQJTC/NjvRQT6UWpryose5oYENzKngdi9aXocV+ftM6Xlo9GpaoX9IW
XCP2CLInUJR29DXKawnGGOBY/KUkuVJxldNmyQUCVji1y4pix1q1dUws5Vn8eEeJAMOnu2pRkSu8
vlaw0Q5jSpW+gPuJOWo9JvK9qy/VfIIjyWp6+2alfatVkx86c1U7tuLpFwGbtve1klQ1IjBpNIVO
SThybxGzjwLGoJThOE2z8SSYxPQdylbastkByg1Mo2M/7vLRjsXWmXdb1rt5COQqKpCwyXxcqEX/
bjpMBuHkrOLOJgft1trWANNyVd0Rpk+QZ89DS9dl9SpzWcQWIGfszeN6MtOUs81iip2PW9eKJk8D
M1/s3gEHkHIpr7UF9YFM8DTxmMUi3XdLDoj1aKow2Ipi13db9ijNnmCojgftpGqR7ReXNapr1nI3
GpQPx1azDLetl5MhD5iSRTm4dZcoe2q/9t46vAO09juzT2282kCLJN10WzRohQAkMotzYZpyDV3a
YdCLOFvcjRkJgaULZHZbimX5p7VJac7GbNZ5SStxu9VMQULf6iLszSzfs7qR34ACfT/Jzf6Wz1Ie
xnkV36q8KNbQSgPzRqbN+G2gzOvO4vV8zH3ZA/z57ftW9BhPR7HtzEWKXW5J7SuLYJNTTLDMyTzp
xSnv/JnjGLTMN1vC/W3z0LybGyJ38OOTgSIsgjplVHKlebFbbX23QHicyOqW5mWQIt9N7ZLvBzmK
x84GwPWyyj+B3kw/2Q1m8FH6bmkGtlJygDS3/T4FRX4u3CErQ+oUajO0c2P+EpSenbMTImKVdT/m
EUsDMN6YV+07BYenzXRwovRUtJMm7ipwJqM5AysEp870R7WrVKc/DdXIYpX6zRQ7qegzwIrcTeYt
bRIjlx7YsLs99uXcXlbEYj8dco35kqodw3nSBj9shdmfqmGxdr3ZNUAxKeRZpY3nnBPoPyZjVwLE
e90KVyDxIfP9MbJ9Er+0qTO/u7LOT41WV9+Jfil+wsv3h3ZapoOepq4Wj2Vv+vs/86mfMLYfPTRZ
29TXjvIKPpXZemraB3fhrWWyiuYy/wvhbDj/eg9+R6N+YIY9jdyxlJySPeEHLciau90pI0OBXQtj
3eVpax+ZBuuXcVvLQ4Yw50QLFc3DLmNvI8uM2aAXfWTMQPzB6oyh6SaaYTwtWbVb0nKXzj+Lrdw1
VQaMnmsA7aR0lsFZcTTsi3Hf1zeE5RxYLJJtwUhbmnEgpqhg5yEcMDbL5kF3pkPX9Td+6r+6/AxQ
WwyZclq1pgoZCE4yc4poQmZpBPeemBOrYd0e8nfXYihumhQ8rwGrK8Kup0N+XXZNs0Ri2a5ozN7L
qxuOS6E2gmtwKnJTwiuNIJS1ecxSkD7pfM0Z5DynxLTRv7hBw2nZ+6VG/VIVoGBNqoU6ixF8T6TZ
MlxSbWev+rt0XzQaU2pLO3mrEQfldCivgQBXvXCpEmd4LDeYNhrvB+oR63Bo67O5bc/+PO/UZt4R
sLNL7VOZ/lCWcR8481e7b34u9d0kslCvutgo7+fyHzv9JYBmAXsXxg6WDgOkwIAOs+bY7rsoM8hv
KexDl3WXzBvfKy0LW62JNl4sJz24RpuYzn4wwceC5x7QPvXbWBUPhfhCwHNkqLtykM9Fbe/7DbrD
fLbSLcw6rLCgO6vxVeCsb2SPTs7dtW11tITPMbJy49yjw7jqYUim0Ke+PCvpWWnjFX5Qzx4wkeza
UbFas9+Mady5fuR3Klk4hNjmaS6L41WroI3LD8vQ97XeH1NrOUq/uwCUhl12Mvsv9TolblnsTVL+
1CLCOfgxVr9Sndywantsge3AhaIcdXP/DlEBTnEeTHFq5jsqDGr2uQ4SH0pIPy/Dq2uqswNoaW7f
SrO4tzgJzt/Afngm2agGBXGpxSrbr4MdHEamAgYt1JlHy1hojLBZYTZVRpRgRvP40JVV3KbvwBLR
kDoXCtam/WDNR5dH1tV5UDL34KdSgI892+NjBYqXNl2otRm/ogn1HG4uGA/KW+5B+x82sdx1QX1p
/ZSE8MYNa8ZtcDm5c/Q6nnrCy4IfNf/nYk8Asvl94P/DvBI6M8iVqcW+a/BQgwUFdmRzYtc6ZJNC
xBptI8oeoxYxXCZYE/09nFlOQdV62pz0K8EiwH89/6A3w8l/76yF/9m0yNfHZwO/bC+zOOuquCJi
PLS1X1vj7yzXTjYYihnOxnM4CeiHugO5K0z0nI0jzwa029aCuKb5niafjenoPh+DnbNVUZY/D56h
cVytLpWN6aSu31GJhtr6bfT8O715qIv7wb/Wo64wN1s8zhszV3Ne/DFcsGqnVESO+bGG+UwHGLSs
Ssr+67DYl6redoU1HspBsAdCXTXLvlVvndXdLdv21ZgvBnvP5N7o673b3hJ7Gi3FFHXDlyoov6da
dR60OSF95eSZ8iRpdaJvbldtTtLWyBNML85Maoms7OS4zg/o5uRfaUF36zk/ykAmmkMOzPQjZ/Cq
NWtHNOnekoqXVT17+fxgjiQUaYj8izyeocq0yU4cz/m5VdRUKPAcHYliqUJM++FgvTRpFukNL4/z
wxW/FvNrbg6UZdSx2/CP29QBBBK7rVjwHy3pg6N5WbSs7S51aT5q690UfJ2miZlJvk0ZKDmxMQt/
rw84n4IDBzyngXuAhTnoZhkXentw6i/Miucl8/eO+lqaVWQY3fu4qYO7itPsI1ymZzYa/BSs60vb
jvuSqWGoz9lyp2/Tc9feVJ0GNnSjzem3ifOOToUxLOOp8oKoqasb3dQjU1mRbbPKrTJKkZhW1PiU
cFG0B8Y5p0ELuawY+jvaupKtuQ2gdE3766KAy0sWG/u9yVbOvM1Oq38t5T3UdGx41WtWfLEzI2L4
DwPfQVq3xinMYs7zQDvq2R3GU65bu8lrorlS4eKUyZq/+x2Xwf9ey+q1Kc2bxevCJpsva8stab3h
1ORVRMZfUpQjr6QZWp0eszTsW5aKyirvGNa+G1WxM3Oebo6TbBLLjYZGxjP9M0VTxxTJpFV4W1Sa
ZpSXvKELDWuNjPIg/bbKZ9W7kS7cCKhy17Rgxg6CW294t0vUIsqOiE3aY/CH5dOuErVk6xeil9/0
OTvmVh2PZn0/6Xifsj7xy/PIk++nZAkZFzVyc9pSRq1l7sv2uznC3MpdvhZRW3Cm8RHFKLkjkpQF
7iZT/OpC/CxyYAH92WwcXYXEvnEKRvzTvQmYGGBOvZrPhm+Blc2ORDzRySE9e5iw/bCkY+W2sZV5
i2gJVHjSuYT65DgonnP1rjOpPkFZqDg1q+YRjCLblR1/AYSE3KJxW/pzuszjZdF6B4y2SedHlWfy
ZsxX41hoBScMIxDdqSDUvI7n3sxPAs5UkTqelVNkryI7b53TMV/2U3ACgDSSZfQ9aI2CM7PRe0uE
x8r+h9a04FgOpuLNRL3q0MsrYO8pEXGPge68ZoPnX7p86+8A9UnzckqvBnGqvo9CO0haidxFHbtM
K8+dhZg86reqvV9rNYQ4VPQ9/N2YZOTeJLbn6yFmSiCh5WUN8uv2CcDYZN2xLa0f02LJs2txH2qT
lakWCI8gZpGb/qMH7q0NZ+sZ9WHz+nPdG5w4RL+b0Ja9yEy/TI5KOmQTBAO4FywTc7JV4gsVNyD/
oPTDjQ5XPqAxvO2W+c6E3ksWx9ZvyVJ9Wq6GVzKkLmYx7gpzlOfam7rIaU2fZGlzQDdBXIuEVSY9
AB1PO8Z6OTwUgY+wqEbmQxTgi7P6blzIeT4XvntTBiAGlcECVwbTy5znb6ILdADzSovabIyV79IW
iRgqbETxuDXTm2EaR1EOT6NvX8Adj1btaTsiLL5QBUf/eU1bEx1s0fVMErYL2onMbHFR0FVjyG6M
+HZ8YCMfZ7OPi2E41IZ979XVbVsEB2FpcTPqb1NbiYiz3ol6GD0y/PUcbOtbZeB7EDDW1OAFxzzX
nzy/PZKzpsjvMpLWZ24BHLMKuRP5cPZ751wB5/plV53bXi9RRKzfxLAsMRF9p3xAbpXL9NRXhX7Q
MjNEWv+SbkEWlY7zixCvNEbEHLBONYMRVlON1XzSF4fBtpM7b6vtn0QdbyBygzjkYLR0VARZXiSS
4xbb4+BLl0bBhrlCSzdot0laeZ444yjUDneaWT2OfempSPNtXMe9gRVcq61mp7szx2Qr79fnwMqq
t3KDST0b6bS6+3FdVMq/tuW7Z9VNCfhbV7sy0IwH3V+tMwTauHJw7ugMmDIME+HIePXDS62CsJpa
0tyXbdDl40bfYWyVmr+ThdIvflNyUAwgxm7c2RogiDYG0943H4cBJ+tkOkGExKmmPFwV1s5L/bk5
cNyevxvmVdU9yXVYQ9XNbmz60PZuUWwv2BbdMtLmOegiuW3Bns4E8tt9vdfFDuCyOEFjudFsiYHD
euribRFG4bHMZl13Jt2ubBJIoQ4tN1dt+gnVIqEGNBs34opkYlf6m5EMwCMXpy11dlFn6KJW5W3C
BYErDp2JszcpB2LiZ10gq2JWsIhLfiMpYD34+Tg+zlrPdfRmt3FPNvoUJpqAjJDQNNyiZbksAc8D
mxm1CdweLEfr2d6LNq2P8FlNfRotsxiO00KkUWStUB0s1XmDdCRbtmrvSfqNkzzV371Sr58alh8n
DlYO77vG5AyHdfMqM9oyR6q4qogHOKwTbXxxJR3vbtMDQh4FEwyDhrLai5rzJZqRD3Qhug40shN2
OsoBC8JY4BNb7TWrGvMWbWb7MA228X0YWzzCq0ZWSG/o6tFxrK09KRWURQgRwCUvc3u4d1NjONg8
z/uAM9rZyTzBzBLY+mny7I0QBGMMzjkGrIPldPLFb1L/Dmlhn2RqXR4bbsQSNnSoPRDKMGqRq9L6
rq7d4I5KUmM/uLqeNMHYH/zBYPxxVuuWCOr2hgDGMq6WZXoSnZFHs73pD3PGwSXS2cl3oELdfs3W
7oQ9SZyV+y9q3pbazqdM5X2WhnysKsu7JTVX/VhAv5O6sTmElSYQrHkdJ63J7vI96b7+3rUd9E+V
OfQ7D7vDXsHQsuqL9TZ17O6MpHJAU9Q1u073AtzndDoubAP5OWD295y23sLAK5rLLKnULK8qTXn0
5VXPVVWGn2xtMZ3qvK2exmJKL3RqZju6lspzL7L5GfVdukOJiOpVL+gT1ma9+of5poxH1f9Yy7EJ
03m4X/w6Z6zH0+1o43heXetEgy8LxfCQcQQJ3RwAvgSVjI3Vw7DRiH+MtbkpnC3/Jp35+waOuUt1
XA95lz6a5thyjG2/4unOIninbDe7w4uOwCnyi7KHlgia3TAFKbdoAKDbUGXTX7axQndvqB1kZFTV
q0Z47aFPRwcjict8ohvHunet/Yhc5WDCZsV+a6KBJZIOimw5pylCttbXs5vaE3kk283a64F4b1NW
JemipoDu48+V9Y0jgom4CDHv2lSpu0IY4uIP6dUP3sDbB2aAVrJeY6WtSzxloxYbHZP40KxPMzLw
X4Gn/BfND4hwXG3/lpdwjYXW+xH1w1k0VN74tDS+OAYVR8N6G/xoyzwfLtJyE/qd0scUc/XZ7pE3
yJmrYpVVySjqvtVjpxPCUiH/QQn0Nc1M7arM2HZW04udWZGAC+F8KHAxR4hi7dhn0h5tDp7IJvxQ
F84WeilBgF6jVc8TXPvNIFdzT3pVxRCf5qhhYKqpkrmi0ZBSkLrpBX5QnMymnx9FrWFLzfwMbESh
TugzB1hm3t4pjQ5CErveBgqd4rSS/VONYwnZt9r2W13OsWP1Gos9yZQIItSNNiAHU7M+JTSlosvz
u2fVZNwWmT9KJbZ4KJRICFVfsO+J8ZudT8MXhI0eAWTtnbyuH8jmmghr1hS7ORW0qmy+ILn30CAR
Q9vmbXaTbp27L4sqwDrLReYYZt1acyNv9E43wqGynCTjiHSnd0F+GYrFulgAr/Eyd2iY+Olwc2zA
+bwBC+8MpcHR9vBy7vwGzK+itpqWKKgCdnXia8LWnBFQt5z0q0z9Uyr9ebTGh8Vwhgg3zr0Yx5/6
JKyEuf6BbFEXx2u+RblRqQQvpXjJ9aAL6XIxQldaL6XvVU82kWJJb3hTXI/lw9Cxiyq60PcO2Pa+
D/rngiUxAuEHYplZsLnnbbI26tQNo3+cIVZg8KfvFBGgt7FTXl0sXmGRdz/0dtzuNsM+BCjV97My
61ejSNuk7zfjgKXNOMxT9i7cEeaozjs6eQ39cZJ1FaE34rE0/KPA+IoiLE8THScBjv9cYhtwXgcX
YhVOrj5Ug0EO59LaB89oGub9+bVToLxgz4yaUGGhnLYzQOztIgKfXcwdD9MYsPmmWnBbZl0Wsb6h
Tmu0swjmMm5MEh/T+j3zuQ++mtQFZXq3ZyFpD2T3mTu7Nvx9VUn/3GnXjduHHIDXsUMjG+6Yw5B5
tpdFspZYGusdSPEvpCfdPV/+vvaGm8roVXGY2pqhS7qln3h9pe4AfcwioeBtyyI/XR4mG0UUJ6/m
wXK2+ReHCcqDUdV5ZmRk4/Q9IzMEnUAu+qMHzpC0CHq2ZHF9omiUpx70Gtm2Va3ae9/CxVH4ZT9u
QqXxtmRkyo95k3AOna/xFvMx6OogtlTORBzQ52sieUT0ZOT39GS454z34qnVt/WFI2KFDWQaMf+i
qTF+uY2X7RgJeqSvorjP6/fCsdqDmjg2FoPY9gskNRu4YUfran5ZTARBRq5zdg4Yns6qKtEiOLSo
vy7sDc8aQ9yL3VfdThqzHRFEG1D0WFJKjpJ+Z8o8S6HP2/6fgdqIuK/SfInXpS5oXpezOs9dz+kq
qEw+X1dSfrWzCcVf30AnsDawm+SWHqZTrn3rUP2C3NUGOFBqPOaNUi9D33qPQ+/VO2Mx3WPXayyu
lWae89x1YisYWY1maHJ8puDAr0xfgZ343VW7CuC2fpvyaUX2FywehpbVBb4xJjpbEXcjvyhk63LO
4zwXbpXd3dgrroBDPY0Oqwf9O3TSW5G+2PoNce3ug5Fx65KgQtlBWvRwgCpuw9zgml9PY+PeRJx+
amCiIHolTyFSfHluNMN7QUKDIVboAtxQT4f2i6XX9i8IJneMckVOG9MN8JdWZEWStoF+oUMkf1E2
eXaTqNPvcFN0co8zWoG9rgSYXpsv7Fp246tXAxEkYgK/YYbmNYYQJrNudCOvIoMsIQYOk8XWoM54
IHBYdDc02Wow19vshf5QZjO1eUCJqGBwWzaTJveFUuSIzv6GLm11GvcwoFijaltQ08HChMhA52JH
WuWlt1PrlXBDk/jlSo4doZ/V8qwmO/spJtheVxb116IiXPCqC8ARr2lQq/osphPbDlYYp9aulJJV
tJEgvCmeTKKIAAtW10iKObCqsPe0mre8F5Z3R1Jn9rpulTwOqxh+DnlpvKBPcn4tk+XF2pUuphG2
3mV5O99zcdunUppse2VgccoolIxRJq/hQGT8NbRrS/eZ5llx7pfklZauezssRL67ml2+do7uJsPk
VhckEdabGqr0i+s61vvkKXSQsrDKJrI2fxtD1Qv34mp1kCep4/s/TYTcKMW84r7arCFySCRORJFe
HFltP2aEDWdLD/BmpRSNO87cJZMQrO0tFXGHbOjLn5UYS6qLfZ9vkM3buMtmkA3wYi3r7gdp6yqS
3qCtjHqF3M8tBUaIJrIfwlMibjWablzPMy9L0M6JPvU4Y9T0jwC1YAMh2D6cIH7fNOWAsrEuP/or
i8zkbEeUcXk8OKqNgmXpgP7kG/3uPELp20yCFx3o7gHfYfaYu96IkWOJFUfyRMPQFmZlqYfcy1g2
2URSCE5xX/f4BZN/cdvxvhqLs9a4TTjVc4+jqdvBXYoqnma2GgpOaLqv2bCH1J/OcqPm3S/al2pM
9/6oHa7iuQRu/8Fr20dHR41iitJORntj20OC+AOpc5yL9tuAqOThmiham8uFowSil2liuGt+0T78
1bRRa6x8KbNlrq7t2PGLSzrbF12b9l1Jtra3uickfolTiHfPkAe0biBDIMc4myZsWMc5a0gHrtR4
npS8Bwg/mJ4sL6g1GirXC0ZaU7nA4LyFUPEwH9Vk35TatxaxSK29qjzHWCYjWxbZNYNR7IO0+ebJ
NMl6+yLQ34WL4QbnAWOM1QZ7uIL9SNqiO617Vih/by7+C+jhzioFp1HFrmzdaWWvRUvF0A6B4/JS
b/t1zZNOl+qmH4dzplEJvwdanb44jru1u/+Nevxg5aylTvJgTg7ESMTC3lr7dWdjZMRGNmuPTrYa
fwn7+iS0Be7hv9b43O4aBIYtIeibdPd9MXm/wPi6V9dNF2ZOyKxaX5pIzALqgp/sjiXXeO9Cu6IQ
DjIcDdL6W1uYcXUj/4YJDT44vOd+VVue9uVe1y1tlxbmSsZIIGcLyXHWicjpA//GAd19AmKsAPfJ
nPnJu7f9b7mAXvDB961pvdUMrjbsGwGP2rQehFDZ6votTVDt45/v7e9t7N7HCo9WM223G/Rxr6wq
jYNa1EdtW51In3QA5CXXb0c9Kx/1Fpzmz7/x37Ct313XD+7v0rdzJeFwkV0TbhHKrmFzxhbXReOQ
0sZpafWZGPB4C0ZopI3hD5IJUQAVAK02fant4dcg6O0MEeMZiBRsDmZA0wwdHS8vUSjtjtyQ/nDV
vHKADopYEfeF9slV+wGn6KUNmvZ10Jb0ac43585qJGd3s8DD85eIjU+4ev/Dk5PaM30B3lLt82E5
CQ0B21i+aDlOlqH6S0mqcX0IfnMV/Q8Ph6AysGi2jqfTKWc3An9YoIjaLP0pCYO704Jew0lq6MYv
+EGL4EfDSEP646yK6Z/ydGPqu7944q/rwO++yjXS6+f3R1FlVNEY/6+pMxoZG8owF7vTDh4HAOjQ
fw/x4Nt/fmg+ccJ/bFApJ0evivTaf5053y0PW2MvZuvlf/vwq4X9/3x/oM3eolOm3COa3gUdT54U
yZ8/+pNcNVJr/vvZPfa/rB8pr+mmvjbZDiAfcdsMlVjOjcohTldYFUIyDniiT37zlm+t8z8+hh/W
7XKuq6XQ0n9TXbubgfSpG+HgryH0HnmcgwWm+8s7/dntuf73/3MFUycw0sDr1F4Xi350tsFOdLls
f9l/Pvv0D8kUAUKfLZUoDQVKOqP5KVAv/+X2fLLG+x/WImkLsVD2NqDgnvbz1L8YEIVCdn7Uqz7W
zdSMQHHrUC/We6WNv/78az/5gz52j2xeR0HURq4DOcex6GR8pSj//NGfLD0fuziI9tFmhufhaKXe
lGAh1GJn7dUu96zlrrHK7C/v/PXd+M07/7FG2cpUPS0awReVqZf7FiD8UbfK+tG2ELPZk5sldm12
T3/+oz77ZR9eInpUZr911vFYM0ST3XyNv19HcvYDlMIVqkcXtOfPv+qTtexjX0emTB35JkVwOfcI
Ojibxges6Pqrb4vyf1tv/k2w+D9vC/FhTusszXQsy7x5nhzTidbJ7Q5//gv+zZj73a35sPu0a6Ck
jWv/2AaIwf0SzeA0al9XXw92xmrDkrQluAFOg7O12AZgaJondc27ZZMtdnQMu3yYXDxNk7UgjEbg
HObCyJMqdeVhleTq/PmLfvKofmyzyPWyJttp4nvOSI2lNL0bQhKGb419DQYyi78tg5/dUvO/i5Pc
qq6ZnNw6atVgIn/nSPtkIwbkPNWnf3ls/o23+91F/7BG4TTL/bXLa5zkvXsqaIq7Cr2qk6k6eVFF
VXwJAAI3cJkmeIOsT+/KCVujllVb0nKgfya8GGgzkw7pIQszTrKlDt48W4n2IF0SIP5y1T+7Gh9X
vKYmUsvlXXKZUE6Ex94MomOlWOG7/3xfP/kNH0tCAOxQcy7leASHpnZ1qbY3+kxFGaLvlH+ZBz57
dj5s2ZzWCRaQ/BVTkB08TicIAC1kAVOPtWj6W1vXJ8Pxx8KQ2SzMoB571h2aRFfURDDiQ9MVD/nK
Kb2srSv1jP9f5TDmf3mSfp+DiiL7v08rsehWm1XjeJTGoj17eGVQYVu0gG+6QmwkDfObY0y4m4xi
Nm59bcQB9uf79tlf+2ETD5SCOM/y8YgGFKOYZUv8996Ae6FbC95/5nL7GQoO3rWQgHnJn3/tZ5Ps
x/aRACDAwo3HkZtAuTWwivOoVnznWNnR8ne9XR7cTnTndJIYXGaCdhw46H1ZVSimp3b4WzbsZwe+
j/XTZUGqSA+WcPTFZJ3dXnoYdTzDkKErvBJ7ZqXiAmN4VJlgH6E1A6xAstOq+pc355M8NWxF/735
CLrR1lZiOsLNmG9+io0xxiQJsGloHXInUp7PQWfbv/yMgCWsa2p5xd1hlIkMahIS5Iz02CCWDPlD
T07hX56MT/bfj9UntqXrwURa6LFkC3hL+7mIN3iQSNSTHtup6CC+g+4vr/YnL4Dz4TSh1yJvRGls
R1lo9rkJTCsyQOtOjsiuTWpkpAxpXuyqlvz9nAiVv1z7fyPLf7OCf+xGkWMPVje5fDxkd9L0/XCj
+kA9mSK3osxrnSmqibxJVDN5B0uMKP2azf/mAIZfyKOp9qk0kK1menXSsWE8lpBsiQ7E+jWbK4Nq
iKU8qQFt8AYv4iWESpSvi8iX1xVB/2uzOBBsg+fUd5VWb/fL5tUJ5Hy6J2+muFmHDOXs1qUp8d7u
jHgZLY+LkuhkzaNzI8s02P3ldbw+a7+7Dh+WgXkeetys0jkWgLleaPvb8NO0K6VHnVb5LyqVaxz4
NU48t7+6cZ3ex8ldByeScQCg//wtrM++hfXfNyHg0ju2TfSOH6iUXAuTF5E3rvDhAdWW/WLKFQXS
xnRQMeZOebCCZkmUQnBESKvexVs3YdVb8rF5J/LDf90U4GQ4tgvxBRIZGpQ8IocbFIXm11nz/dsi
FeWTN7CmUPRa7nNhVW6EF0R99zfCdGJStvK7ahmLH2jR1cM4oUQCg/f+0nL62QThfNjSag21hj1N
27Gd0ur/k3dmu3FjW7b9l3pngtzsgap6YBedQn1nvRBq2fc9v75G2IlKS3nSvuc+XeACCcFOyWIE
g9xce605x3wNo6bfFbIQhKpKqy47GpvFJx3yl18rBTicZBDvmpolCGfW/kb0JsSsXtWtjQ0CCjsK
Ssm5NIjJs2tZ/jYo7DR+/dH8w6NXP/3/n6rXsBAM6KhHdnKlXKV0KZGDBrWqeT0Eld98/P9Uw36N
4ylTU01ScMY7q5LycdOhTizdViTzvk4HtfCYNEpXkqyr91lxmivo3Hd3zOPlOwpK62ViGrQFkwVd
0EKdnbptLdCWS3K3+Jom9w+jFDEBp7O13P76rHwniP+r20Z8Pi0IsUAAZCFVJrOXLcxjE3SBJBXX
JqHYhx4rRIJBUEgPdPi1bSRr6rVeN9lujSzlisF6tVfNvj2TUtXaYVfRU4TDxYwtWE0TGq9y9U0s
IrsK19Q0PNUYFl+Bo+JKtHkzR5tQg+0mk4ncr9/OP33IXx5EoXRaj5j78/LU+RV/WfmStBLSt0VH
mFLB6f3NsvsPxeL3eM6frqZZL/tmspgBq+oqXaL8Ub41dhc+glJsfpfd/g/H+FuAjqQnBm5msiNM
AyAD6iYPENvqDCkCuF+fr386xJdFsxvDboY0wEBzzs3t2nfKOZquYmeeDGb/d4f4siJGqxkbtdUp
W3BgfWCZchMw22M2PvS/S0P/p3fx5RqmqsMlU7XI87Nh3uDjGX06hnbQRsWfeZj/HweIn8Kj/zdM
+ZRP/ik/fBM/l88/h4effvzP7PA/FNs2qKGEkDXL1mVO+4/scEn9QxiySZ64ib5Vt4TMh/5neLii
/KGYmoWETZYNRYYB8L/h4dofpgq8zybAyzZVRdP0fyc7/MsDyVRlgPOmhUPM0tCq8UI+r2xC4ElP
01t5T5CwmxjO4tcBTAjPdMOb+GHwQqd3V8O1L8PfrAlf5kB/Htm2FU2oDEEBbH4+Mm6KpBDzDaj6
zXSPyG6DAcNdKW5d3EPe7yo/5fNl//fDfXmy2VLajNp8I6Nvugo36FS31UbyR9d6Jd0XYY6XBL89
5umu/etx8fdjfnnqh00sd/N60/nhRkNoN96kHrojTwQVUpLWrd3fZbV/6UT//Yin7d9PK24TwZiP
5BttM+7IMHRAO17VfILLVrv+6QK//PEmfk6F/7KL+fuRvlTyaRmhGJy/v7flTgk0N/dOV02UB+am
9MHKK/5vjvj5bDJmVjQdyzuUSN2E02R9uWDorRR5rz+dzuawSXzJ1bzsDGCCX29Cf/7N6OXz5fL9
YAZTfkWxbFPj1vhyX6ykWhpL+7yg5c3eyjlxKcR//X7+1RGIKdVUYem60L4+uJS+RZYfPofhjdzc
1TIQn7dfH+DLR/TjPQALMhRh8vvFaVH6+WIwwX/gpn+Gjf04PXdutrcumXpfmftlh5Q4+B0s+3ta
wl+X+5/HY1HSDUOxzb9tcM1eDxGVPnd+vZP9YltdNZkXeom7urTB8N4/xFfpxvrNOmJ+B8V/Pizw
JlWzUO8IVehfu9UgodAY5S/JHA37ccjSe33W+n3XqRFGn/GUSAcwRngI4SyP9dk40DkVzozm8lJk
xvzEdqh8zoHx7HB7x8+wAc1nUBfytT5ipOtRhnkSwAhPqUrNC5HHgB6X029AyFBelLVter2xrseM
PAfhzqKQXm21EBg3O/HcK30BDF6Wp3bfLJ0deYSrG/5SGeVVHhl24g8IqeCiCE2/xqRpRg4EGvk5
Fk2HJKXClOlYFsTJk7Ja0przFomhJ0PUio+l0OpHGCH5eBj0qXiOxjp9zQ007BMEku9kWfFW2vAK
nNkcleQRyV3tqci5xAa0oJYH2lrLt1OYjxezlubXZtbaAUYB/DMqIrTovlMLkGbNY9/j3kGldehz
2iGDWXe+hB/da8tuov03NF6P+SCFB2Pyr/titS9LeW3w94UmvHi1Cye0oWs8YpMECI7qGm0XESaS
JYWbdlKnkiFqu0yX9aRifYvFVKGnrgzro8LjD/TYiIs9z0n4GW0E985TZNiZGJRj9MopmzVpS/NE
+5aqNdaStlsTfAa9uM/XQcN6McU0+5u8bLstCzIEXWWtoIpJyoKyFdqncTYzb8Q/CbPr3WiW+All
HGMoKVeBOyd52Fz0qBkPhGUWb4atLG5bocfttVW6HjWF+cvJuBWCQG6cWqISAFPXd4ib7Pxag3JD
KVfJZ2sHtxcK4ZBuOhTheFdG2f4mo1Daqgr4KXtmTB+OrsRTw1sUed3YaDHP1SEaAh2+IsrYYkCu
l8a7GqrVZor7/mGhp/QiJUb/zcQrdWcCsrlKhxmTcTGN+I2hFWev8EFDlD1284hBPhd4upLhZUwl
gGP22JX+OnT2mZ7bvdOwJO6bPBP9Rs5pWTTGmNwOxF2z2CrQ40obAmO0JonPjufkgzXEwZBpcIOM
tV9oLqy+Ao1iZSYxNo+o+nBsFsnrAoP6hosDKgxpoNPkyXbYbqSl1PdIkNWGhtPIxzJQKLzWlTKe
y72BszUFW+iidK1utVZTzwEIYbqEZO/oytDf1ww6K6dezMFi/C8KglImhR5jVHPLcOMoTlQDL6yB
G88nYV7lzrb0uqpz/W1Y9eLYFGK8JgEm21YxSVG9Xtdnp2sMqt2wHpq8lY45YJ39iTzsh2qhPWGa
bR/tyWhvpFBR90NjoadGDTpcU1jHD2tGfZGn2LPhyCsBXisss0KDaNEgiN3lSitu1HwcUTVF1S4b
BVWOKph5jZgwg6k7oRLWJWFnmWM2hIXMm1E664itD8J1YsjIqzv9PIcocYir8U5NI5wfXIaKdqVi
z8FElrJ/S+b4pSn07kBTyfARmfcExoGIwMWoBLOlrrtFsoh609llduaoYcau6X82ubXBz9KewXDQ
rnIm15cjqkWvC8vZy7UUhLduQEnIlwj0DjyFZ00liNaLlHaGITzZrxn6+lezVqLcbdNqzBygo9E3
SD41OFyQOIGwxhrY26qZcHCkTPJloo/8cSijR9RkaP8tKOVwNfLe7/JG9RTAOt9mmqWBKY/SrooE
nOuG1bKVY3Ke+qk1wE2KpEQKoa2Ro5MactWNs3IejsOyDW2jf4pmu+79ED3qm6UbKN/BRch7rEht
DzcOw28MCQFYZI4bJoNPfmNkfdQ4SyIYXUWdeZzqur5Zpbh+xHdX32WSIlC/qZF1SLJKPIVpWW7s
OTODSlP56Oem1raTJlnnq5XmfizXSufMlm5+SyYJ5Etqh5ofL/OyrcVpjagVOYHU1MAM0FieYTt3
SeiV09xej6JZL8yQXqRmCv05ZkyK2ygZUEIR95GeaAgatktcmuNO1ublhaFz/16BR3heJyCxrp4N
wy37PPNQxgMuAoUkGl9OquFdhrLMo2rUHvRCFU+yQJalZZiyCauJIQbIdDUKLsu7EAPGSx4q8nsz
DOZBovXkDoue3S/QlrBJ2UhOK2UOWjXVtzovymvHLHzEyG8d0nkxb3MFRGQhBLGF+aBU1a6cpfGC
nS5KHZ3PYOk6vEZK18bnRZdmrEiMZfRNMgn9MhMdbKdQSUO4M3ON5T8tMvA6hq43N4bUokBHMbLc
L2mq3aHwgb4+GOULAuSpCuQwqqUTiwQm1JBgT0Jh/TGNobRXtKn8qJKyWGit5EOQynb3EZpqmt0k
sTl9RNFoX9hrLLy+1+XEj7UhO7OxDwZxAvY+qXtsLeycY5iT03CPZTV80YcJIxuxyulTq076kae8
sqt7DX983MJxocDcGlMvbzSd8NQaXTVy2bJMzqrUXAJb6whh42lFjy2OC/HSZavxTaos+27VLW2z
FLEcTPTJ3WgIIYpKqkh2cggmJaV5u7EmkIx7RKrwn3NCCfUMjHTT2BPoZsYsoJHU5QJDZ7vXjKW/
lFS92E9JVmJSzbv+bYhm0uAtyP+7JEyLTQvKk0cHwSQQXMSEyRVssb3cg+SSn6j5Q/qvI7dewfdT
t1tDjEVqbeNBHxuwK4GoLZq79I57nCIwNdT5LlcWdUec0FTj/s+E7MTZLGGu74HnDHoTXQoA0teU
sAq7JLlqHpcGqJKTLNMsebKEuyAuluXbuGj9Bi/FhF60WHPexFgfkadAeqVCaF7VEt0UHt0KjXwc
D+ngkbIRgf7FmLfpOoE110SQAwwHLVm7qMPkmb2mX6yTilFSaBPG58KasqtSzrVDXpRYGHrJWDZR
gqAMu0Mqdsbc9KlbGzgUPMVsBTZOnG8XUqThZWpYsm40MXeQCu1J3c3GnGxlKAhgnttGX/2+s41D
xvIBXWbuP4RgoXLGRMcPnpgNPglq69t4UImiim2tOLfjXjdge+NhdLH6L5EzKFb1soJlkB3Ltusd
9NfqLAul5XFBj3QupI78ZdBe6qbTmyHD/RjiIYjKscOHHvWyxWMxkVDtVynaAUOy9AwIWduqmxUP
5bcaWWTB2xuhNvVYECgkVuA6YK/k2jPtjoiDrBQQ3xS1uFS6dbyp51xLvjHwENkLtOFmOC5FNsFk
sEWi7VNjGF0xwgkcIyAttNgBdqpAK3DGlA1JCw2s0RrjuS9NLYuLbFLUjpMSAg9TVfmtFxACado3
cYCLPLeCdjGXxBmqsXkXqKe3VlbVd4muhyiT5pL6WQqzbt3rq0B1vqpNflCZfJo7eG0p5Tn2P91h
DlgCtJm61diShJEiiubpy8acB94jPiBwlcoCIoePBlffoU3G4YK5aYg0NzUmWExhe0APAGoSE6T9
ZOOQxQM2LQ82r+CMxAN2O7OVFWzxS6XSL5qa+ugC2QAPiCjNxVZlP7CeU17o9sMs1+Rw5Iq0ZhdK
Tdcbiu3Ms7nGObSLS5EfTvmyzGcm6hzTRN7fDyqSmHoGHo74sck5tgbNoZovmnGqfSsxuUtIJRnl
XZJcKz02N25xyxXG6YMbLSMoilFmDcusOTkz7QIjvuBZW1PvWcq9UuGxslIJy3ybLBjzI9vVy248
Km0VukVdtZ59uunlbhqAO5UQDlWlA4cBW34WWuSQqBL53SrR2pG70B2tQvYinRq8WjGZIyasHa1r
6jMsqUB22iynuW+EXg181YOGFroIDCTfAiG3raVh3RuTnW7KQhl8e8jtrcjLJrAATG91WcKUggzK
t8ke2UvW9WAsAWqNkwdIw+8pyViMSvuS8h3vnBZDHi+rU+Yl6RfM2UBovliDYWH8mZvYdDNTt97M
ltM3hVb5SCkbzSf+K1aiOxtBahc7TGHX4UZSCB3yrJaxgwy7EyNXPZyXfZtyqbPzcdq1kc46o06/
9VoqtpCkZSgVVXyEGabhv5Cb9Go8jQWUk6fi397264pNz9CUAeHZ9tfY5maVstjs3/DRXhv33dE+
PzXWSDT4aJ32zt79TnnzpZF32vZ/Pt6XnlNfLJFu9G/J/Swc4TdH5To7W93ynOfnXeT9br//97bJ
56N9bWqoeMGG/u1kbxysxhnM3q+13+kzvnQL//aetC9CmsiSYI7qr/gqubXD2K2ujf2wqdwMxK5b
xR7PQCiqv+9Sfh7J/P24X7qUZZsgr1vf5M0CDsWf4At4y12Ep8s9oWvZH9AetTKXjtePNsq/1bI/
Jq80M6qP/j9P/+yVG7HF5Nz/939++ttF/V7CIn1/74/P9def/PQPu//+/u3ovTp1zD/95ZTD1C9X
w3u7XL/z+P1xkD9/8v/0m3/24G+X+v2//uO1GrjB+G1RUpU/9+JtPrtftO6Tl/Y575/br//kR/te
0v9Q4d+dmoCyqauKeUpY/7N/z7cMoilsyPqqKWTzp/69avyh6LqlyqrFQ4omP+3DDoJo/F//cfqW
jOcHE6Zu0Sygs/j9BPPe/2y7cto44X/9/VMbVv7S5dMNsq5UfiOv0NA1JgqMCn7u8kEbjVO9rj4U
4Ku7dVffFtfKI4Qxu3ctDPSe4b9l+2Ifu+uZssW7XW2mTbY1D/ZhedfPxrd+V1925+VtvpMu8rf0
TfH0bX67xr75Ot1DKG1o6MluuSPuxGfxdetdtNV8+wAn8g1kpCkc+PL73Guumr3xHF9qH8kWE/aZ
eLZjIHlbHqbivr3tz7q9FHQ+6E8PYLEXu/kuuxdXeN/98CrdqUF1LVzh55eL31ydHhaDZ90WPths
Lv+gvKiuprtpdvlOdwXVejOfDff9rrmWLtRXsUcuEkyb/szYZOd60GwAbWzJwdqbQewaH+lltedV
nqsHcxveF9eYH+1X60PicWxBp3Gj7WDAl+T55+SdRwtkD2+Jfkh7AclnK9/BNGr2tX35MhyTPcKP
fXQeXy57+2K55xSe8R4+oA8H4W51kj1PRh9MyAXpCU4d5DfhrdhVG16g27m3hUsOg1+fyXv1LPYg
MgXxuXUb7ssg83nUeNRbm+m9xNc/+PGjvuUREdiB5Pfb4Rhesa92pEP4ZG6zjXaz5t58FdMB0J0w
gJ7WuXXPDAd8E3cYMUdHYnuil1w5kM01HfTd4BounL4DxPZ6PiNQpHCtb/0Nfk9VcydcfI/rWbFN
rupDg3vQSXdQoDy22Lyv3iGQcJ/u4p0Z0NndRAc4Trfdk3ReHK1LjvCA/DR0ZD/enVJ2OO3ZJtkY
nnmtbpvOgZ5PKsdDdhgvpo31sRzZ+Y0P9nXkzA/qob9pL4BjKPFmHR1N3tq8UNJGt/J5Eig+LOLN
4IIvfrb2yx6Uv2cbfnFQLqQbrs/RTeLyApaAGShOdeTf03AmUzcwqN8dGaaKk2ywLX7rHMVprsZL
+itx76jnnLSidA1v3sbwc2HR3s5QNspAKgJ6bfXZGCBMwfD7onuzR9K0R9UfHS8L1yEO5ZpNhMOk
Y5u/Bf1thEn0XpQegKLJ4jQ9Ie5Bm+BTyLidL5hUjDDyN81TcVwPZdBfVATuYuTmV7ylXEayO+9m
xDjKhcGUKCvPeGBHTjsEivE4AKGy+w+JJu5if+ThQYcJpruzup3VY+9cvtIodefZL7eNR3e683rZ
Ve/Gq+VGvwNybJGcU+BDoxdA58atcrd7HTyorXc5WRvutq18xI6LcA0uxfysaMgYo3btHbw73ehM
9h4/YL9s5ddZYz7IpSufhlnY6Z5heD5QRaf2PvIbT6E5tQ9fq9vhEmVaXPrGyLvYw9LxM/M53ycX
+m3zQWm8Xcyb8NxkWeqDZV+eaZs+UOV3/Q4yYed1F8MNMQ6mS1RUdzEeqcCJ2Tnq91qguAkzJhLE
MlajoFKC0gSliGlKI+NK8yQNeKMJ4mZH/2nCr5kRL3er1aY3buhP7rmDHQM5i6sMmBevxpGtH5zz
nGgdJz1Wl8juSNXx54BEK7Fv2OzPOzM/5s/JjbQzNrYIYO40m/lD8hZXbvwHUmJsykEnu5J87mng
QY7e0RJ55vzKjx00S+3B8Gwq5ve6fZDgpHvZpgZUB4xu3WrYzayjmvvly8RG19gCRcsTmtcHdqLd
N8p5h+f/deNadNhAJBxUZWuvdG8cLoie0zfSrnpYCt3NqieMnzCiMwK8wleEToEaqDfDui1wmTPA
GPfCz+4NfuabdjDFsbxril3xMDwkqw7gzLG21MIy2YYb+dhahvtkGtDFnO4+iwPDuO+zwJYfgK9W
W9zWJ45bQnvOk0tvfRxsT19Pe41st9jPnOvlBvCmtZ1uphsT8aLrllzc5/21PLpd7UiGQwzcVebd
mDuYLQN+bbeygmV6iy2IHeBIvOmhe5CvSCEbA5msMtp8Tr+B/rJV8YvdSZfWdbd9syE+OmwqTu30
o6Q9m0eZAOfhsbkYssrpAj2cjkp0XQbqxXAi+DjlkzncDQUmaTy9AmhPNeK1fE1d/Jignx1zl3i5
i13jevLpFwFoNo8pbD4nvuX3PNIevQJw6VTk/+Ds9KR43/pDfRT20XgpHH6tlwIWoemwY9lwot4t
jQf15Ije0EFHy+MDFMihFB0nmrwsbwWE3tGT7nPDKb7hGzdoxRTH5FFm03HR9k9KtDN7d4jOug+V
7nVTYz28A3yDenYPnl6TN17jDw431YAX2r0bfX96LTrfoKXPnUgX0tEeovWNPVveA0UVXsQ66dfH
EbYZg3Yu+9lkXc34xhVIzNNOdsxw0SfyJQ8sMHivneWsVknenAZ4qXiQvBgyxuBlN2HqSjWDA2a8
0uSk+2E3ebXbvFjX1rlJKLzXH5vMhb1KG6t0+mO+X87CCyIMveZlcvQdh+JDrV3Dz88Ya5F1Jm3r
ncHDBRzybnipASQdhhf1ctpqB11zppFYFCe7rM6YODWPk35JK80jZTDgvU6uqgTmvOEPsebIW0il
YcyFVgVEzHCt1okLqo4QE93yzWzT1IRZ70OmEliy9AeGVdEbUnZiIlfXZLxREKnoZXNQmZt9vOci
42oej0C94BMM28R7trbx7CgVTB+oN/uwv5SrfT65WCneZEIttR9yoH+rKr+tCv77Wmh/Ksk379X5
c/Heff2h/xercernX1TjbCte3z+V4vz8j1Jc2H8YUPJQ06DkYmR+giT/qMQV+49TAa7KQicTGDkN
1fafQhpN+cPUqd0tZCbUyDQe/yrEUdLYOrtklYk1nHG0jl8K718V4t+FMn9NoU2hWLwo0xCqZtN9
+Zu0n2GIUmiRITlRc7rXjZWhltpea1QEoc3qCYY6g9lVofbGFLixGBy6HUlnrU7r1w5LADwzg49I
jSGdGLPXSgslcjnX25jbVyb9dF3M3+SGf1Hl/3jRnEzmNmweTifi896hzIkaVBYSgAoGSH5fTBdq
CeMnWoD7Re/Mt1WYGHSkVIs4IcuenGo2qi0ZTdufPuV/pSY5ySm+nj3LsmzZ0jl/4qR3+nkTo8qE
oZY6+uk0A/2URcvsQp1sg7WnGNM1EDSN8WFP/eJKdtT7ZQnIQLfXj1+/jM+77x+nw0YBcJJjaHA9
Tr2Hn9QzIcGgXRQmjIxrLB8tnERQNkdaR7arFdHvnN8our68azRhSLlUW0G0YAhae5+PN5Iyi/Mc
jFanqMM5c6p4DLVn4OMXrdRnvgIIwC3XyLhNZZ5rQ7S8CPhSTJL74rAonHdD3hfT9BCb3kCiwCGM
xZF8J4ZIOX1AA3GLL/JF3mZELjhN2r1VITvCTlF2iqSLrQE6w+eycto5uR7lJic0p+8Pc23fy8Ms
7csGW3aWZmCs0zRBpgKqDi7CIamVYJG68yhnbDk2QzBACw0YVZowso9tNRaHqqWJfIOYe7mdepMg
R9XyOyuGnpHb9/0waV6uFJckVuH0z223TCboMQmT/dggcaNVIt3vwvFjaKoZ9PN1yrV32Uz05Wgt
HsM0BR1RTptlnskBSBQ4dGZ806cS8bXoqV0FhsNeYiJc44BKNaEf22XchSRc7CZ93krSQIlIOs02
zyGKwLbZ8MhfzwuNzmQGNHKTy2wQpnkKdCU5TjIbKqCH0hwfulN4YtnSH2bYiBtJNr3ZiG6zsbrN
tc2E+32ja80T8QgF0SP6QyhmTHZd/lSPM+mMkxF5kAxIk44Ac9vRwK4xksZgbWhlZQOKYUZx2lEz
lwOztXJvRtHqmYzVLrAUXkq0LTd9pXV7ux62s7UsBzAhqGvNHr2+FOIeCc9DtOaBsvTyHgrz5Kij
XpwbNgwLWKli3z0oeLnv68ECmyyWgLnNctObhMUyUaaBYLeWb/XtbTXp8vk81uJQQekxT96uSFVo
HHQUtMpA0pYqS9EWYnG80XDvuoLsmmAsawvXW/TIaH3h+PpHaBfjnt4FQadWNW6nAQBHaCneGNot
VHC+aKRnaspwvyhWs5dVUbuKxIhANsfal5bKdn59i4tTf/DnleZ0z1m2UGjcWALc3peVpipNQfMX
kJuWkLuTp7tB9OMBvBY2zXFjMuM+qFbUBK35lNQM3uUClO2Yi6tJAXe3FtMt6vxdOtrJZXhbJ8Ly
FzzXEV/Q1o7MCqC9N7dy1w2smrj0JXuVt9FaHy2EEQeGub9+P1+6r6YQQkEjatKKMgB0KF9NzjJx
1fHUwSEZG8jcWlzaRwlZesmMpIH13Xej6YlE30nUUaU1npFLhPARbhhYw+w39gbttGB9PrlCUU4N
YRl5HvP004L30wKad1We0ErnrOnsNk2TXJW5t4rdMkT1xUJMpKtligZrli9k3pJIj7nX7yVAGw7A
H3Z29SQCQynqPUTU+FinAskPVstgss7idFBea3XMmYIm9mWENw/2igv5xfSrsarO1hSmc0JM1IRx
7nhKgrlpJxrxfXGSW8JYueuAgAWSIn+YaifQm0zhg4gKzZfKGNQcmb0PZd19K9aqvSSRN/nNtad8
yV04fVh8XHA4kBQKAfHzS1uZ63m21jjmMaesHYNnsQtJNj5jrA7vV8FU0IdaFJh1Jd+1lv6aMER6
t1Pdq6xq4rnQKy5JTyag6WbZAUmGN0eQSN2UOVkrAMiU1BK3yWI+IG0qzyFDgtG0yoJQoPUmWtk2
k5+9JQ3R5PaaSzJ2OaKl9wg/FGW5scJLxk798l6j8LsAsWqewPbTuQrO+vvfsrB/1gncpHtjKN/T
aA7N6awaScgIP1IvgLiMZ/rADhvdIdRHpG3eRJADpX9s3OQTc6aOVD0xsW0ukYA9q3F9VaKbeD/B
4hCmOStU0qt5Ki6gaRlbecZ5VQtzOUuqKdmlckTOTWtp28YYTmO5RXNWIqzJWsIvh6OyPhaywhf4
cv6pYRvIo/ZRpQMkKgmlGJ9JCYi9E649TaWTDKiNEzu3rsKMLY892fWLIlHgD/1lnVchWfdm6mIB
hfTYtUejhrol8XyU4J7DddOaI8Ic4ZFxCcMcw+22keSgbwqyEggKLUQ4BETbqnfKHIPqJjMg6BBC
3PWDdiUBu7+xV1KrVXkgoIHVuRl0LvJGub2REM/wyUr6dUWG3bXZs0W1Ldqoej90Ttml1xKu3ptw
WglRtYieraalvTIsdTnPw9xPYuD8sqjbo9As6woB0qFSI+UuTg6yKbqDqfbdAcVod0imztz9ejn6
Tib5vAJoCkNCxJ+2QLquUb5/WgGMqVsaqWBYruu3cRNvu6YszuLMrrcVsUReFGs0iOgbKTUxHZIc
8UnZnX1cbfE+yVrt0+Yf2ZDqZ2m7QmqPax6WRUIFbOi1iq4sa/etFt2s4bg+qNZwXQ2LfKVTeF8V
SXcp0rkAy2bAQZngpE/huk+Snk5dNg0nRCbaIfwiqAfm5fr7l4LgIJIougsTgvHc1f1Bt2Bd5eRi
bsfCilyKCxa09U1FTcukPi+vxxgiUVn0UdAtZCYIWlD9GG9mapBgiqrlqatG18ySGmEKs8CpJkwi
FdaumSWA6a2YDnZq3ZspDxcjt7tdaSnFMTO0IkCAwMVo0dSpFpC++TLpfjpP+S6KUA01yzA8jZbw
ZblQ70PEDjvmAu2P/68Dwk06xbgjL64GRD0OPwZE/zxp+FocCy4X0reYKaqaqWhfgUXZOCCh4WN3
RKeSQ1gND8ZAAMOcnZQrBdA0IFLXRWSeWG+RuGxPNL9qCrUdDSutbfWNVsJBFaDZHXyf4ubXFx77
v9Ol9enSUzVZ2LJpwnT7F4urOrd2HJosrpNIYL5p1hmEwXwPijvA3EhrWVlpE0wqtsuUiLmk06IH
sqUTlt/1rjG7bVRW6v77lzaeVXIK1spr5OUiC9fwQJpCeEiZvQElvNY7kpVmIIlwG1mBE7sqzlYS
ho8G+a4WlTSiXepiUETZ3UljvCkKkwrrYhmK+pBAc3UKEOb3i1lqp8wLsktVcuN6mwahneiBVq5M
kttSvWtSYml67NECjCdqTh5uQAe8NO40rKz87fuXVo8KEgco4EJWU1KWLWWb1rl8G8aU6FqmhV5l
I1Fr1gRAXzMXZym457MhNHtvEEVxfYLARWIe0EZVwtNLVjWUVA9SBottmQGPo4LbD5BMzxDQTsGs
j+oVEmPWPWwqD+VsvSZmMr8lBsOWXFIf4hOyt87gh+ZiVh+MtS8pK5nsL6K7QvHKwH5qFnea5Pyu
NF+kUd+aJc1TsybIJeVaz2w73BlDaBwMifiNpKnedKXONhIJw1stCUsvj1Gy1hB9ARkXykZJKKNJ
TSesFxOEJze0wRYLsFja6xdLTZwXJh14ibFy+P4nuXqQ0Rwf6tpIgspqtA0+FUKdxGBtGeTVTolq
2enbSLij3lauoQ7xTWgMx4rNE4gulwUg3RVRN+5sqxuB4qvClYg4OzYTAprM7AmJn4uPEeaqUs9w
JO1Q7KVKrDSLzOwgL+oaTPkqtib8yiMeY8hzk2ke80KJD0rZH7RGni94eIL7nNPnrpI6h8t+fMhq
7VUKh6tKqu9ju6h8gm3aXdijyJhSSzn0bS4O3/9Ua8irVsIAH6RzO5yjCz6CyZcii4+h7x7idNbP
FgoWp8gbcf0/RJ1Xb+Q4t0V/kQDl8Fq5VNHZ7RehowIlSpSo+Ou/VR5cXGAguLpnPHaVRB6es/de
bhDs0JAw06rzWzdreSpAL821aE5krJLSNUeTvjhVPe4N2f5dSA+4jF3/CLtvym2KlRgQRPobTp1Y
lPMnT9VXeoIRP+znfqK7HE3utVaZvc+NitDfZilp4+dmOBFQLTjdrd3U2aZ0bF6o/yU0dwpoOT85
3VyTNV8Tudkt7b2BJXrOgm7ZfP+F7d/doN5Nme88Wa0VbTBoCgB/wHfTKtWH9gg8JtpMtWxv8Jmi
XZnABYsGYa0TEjfjkqimDeC4eadAO8D4W4a1Qt37Aq0mX80KDa7lEDWq0FuRs1tXOyJ4Et6Aktbl
3EprX5Kyvhta8tVQA5Jm3c7pzeBwp+dh+bswi1DmmLwmA3mRiw1By++NduuDU+IRCMebdq60k6zr
94tysF1kgXkD+cMKrkMu4OFmxXkRUt5HiuSrmCB0220UrDvXRVxhV+bBHJr5ZBrBHPcarZhJNjFh
zB1BhtMQDy16zkWDzTBsv16PpNkdmqxDZj6l5XWycSQkCXemi/OUmkU/4esRB4QyK5bsHu2aClC7
06d2KlQ3TZ0T1Opb5b/5wAknhCMRgQyr5k94mLTMh2g1muneA6y+b0Srfuz4dcUZxdjboCsH8NL/
XcqRbhIMV3KYzPKW0/x5dgqpb64DvSUcqp8+6wsK/D5BETtkm7Zw1KkLeeSi0Lhwl9QvrtXUdA5W
LLSq8ZgaJ/ZDxq6js6iDL9KybQrned5poetjHiDzI+oXAsUgLw+e8dp2xHLxbbTxgU9huTzgDk3G
Lk9kj2EGfTwF6pQph0x/Efz7/gwafLObiM9407QVnfOkOgiOLVMQfoKInddpq9LtNNr/sGzMpy5N
Hyild0gHYTw9LrrMoxX4GEAqYwqbQs4Aeie4OMYYuNdSVH/m0g+uYUgMPM8p1iY+haPb9COn7GAi
47NbS0dO7yOW401gVeoI3q/7jNiS8zl8Lloq+qlonI9Q1i8l4SaJdp0Pp+BjdkxtYPvfIG9dgC+M
5rtUwdUPo/nWeUFOxT3ddWd4r6mTXtNmTjZDZ6m3LFpiHDb1tu5Me/dIt7oie6yvnphwrzcfADLt
D6K6Lxx7toZhLaeKiRwILx/+0uD+dmstf5o1Ajp25Nv4feQvQL0YICAsTVJ7XhaK8NGagaAsxrMD
kMoOG/HEXqBWjuWvOzuZ9qjUGEF0wysxDWA2G0sfg9ynlwSVxKqt9gXez6UwRPLkO0gEZrpmu4DY
6hPbBriosvN2S6SrfYYycfa86D772UVYYbZZ1MLYezFMprTpvG+b8q/ssjNM0GWbZjQ/k1LpUz+K
D9tQEGX8qSzO6TznRz3pTx8arkOiyGeOL8eK+nrngbdfS+VlTyiQSSbMmmRT8N6t565IDn0booG1
0/QAJcy66Ln3d05PoGpO/y6sFAOZCJuEJZk95iLE0FSNx0AiElZNgtgtzH+COtCxHfryWRaa9PMi
uNomcRSE4iZbqxz0TnuKbal5J1qy+coN9TS1UFFkNAOn0wgB0e1vCXTvSWIcJ1aHyN/XVu48lVCx
y26m6dtmak24HF1rpV7mxzbtewaK7o+MqPufwtFvdq4azocw53yel9KDTDP3cPsci5Va1POuy3VI
4F4LI6daxlXWBebVTUK6Wy2WBxTw98Wtki3q340sZbhTOHRiXTEX1HX2gLpn/V3XQRQbTgONlo2j
b12yoZufeVg4L93QFzvSev0nM48Y7RJl22tIdxbq73PeLuE185DAoK40frUD46a0Y6kcl5F+gqRp
I4vsDULFXQdDSkT/WOzKOS94R5oJnudi0FxU7jlM9GuezywpnEEYuXpwAyzU2RtcSDHSHxoSLiKx
ANgXiRljbAL0JFxmBrbcqXOqivQ+tK5x69wn7kH7k2YNNPWAeiKJcMTDeL25zXPgyLiRkbkHRsFg
sJfbpkeS+cjPreElfXE4PFo6Hzb2nPi7tF+aOJrSP6WzMBfupuqAEBHxxTIXt7qIPHipbXAhPmWC
ZjNeVOhzZgDssuHkUpxwHCXrNq/LHR2SBeCVDq/uzCdk2mFxmNBVXir5Z5xBbGmCtFZuD5fXtBYf
gKg22OqCPB4WxKZQUZ114XYRc+9y5iTAOdXLIC3TZpg+/B+kZDYfIS2X6yJ8SFR9PFrGkMH3dgh9
mEgvJzL+r99YNZ6WiNuhfU6j3jr9/+XhhTiQrnArwoz13aKT1pj9W5qR50ykKKrkaowOiSX/CGtK
KJ1keRYhOgvo1Mw7jeHq6OGH79ENVq7BgLcuUdcEDrPFxyU0wpjgt5DzmLBvavpqZ8O+ZrKIQBRk
aFmtZReMIqF2tEhw9NzY4b5aN2g9DYvElorH+Emg/kI33/8yKvxlXmf8S1zyBJNK/LFcCUPQyNu4
rtv20Eu7X0dtCl+ZkP9Xs20VoZ3mcCYizF2VU+/vKxVW5zBP3YthMWjMpmhBqEJEdM286IL5oifA
e15HXreToFDOMMaLJ4JENkX7N7SyGU2LnVRsdml6p8NPzDhs5T3br3MqBqaT4SC/MotjuEHr69Hf
UIhYw+SQziFJW66AYz+K+2y0/Dy2gP26aP08IMr/fjPHMfPxAxp3S4fpjf0M0vFYrCEpV78zJM8F
aMrtBPqdH7dt7307eaes9S+zQylFfsJniDFtO2lriAVUZ8wLqTdiZsDHECy0NpAC6/tUFzYNcBBN
xZ8FO9RORp1amz1DWKEBkprNkv3oT21aLFfAOHK9TPVAH4q3IfhHUld0g5qKULNeprMXhNPZATtr
+XN98B3tP9f0tg42qjd38a4W2YlFSv5yYSP24vTLXkIQw88C1GPUrROGRD/y2jI3TjNam660UKWl
fnv/vjyGLxgC9dnt6uhEpvi5m/ruBrEGnN3RCGvkRJ370qtmeSeVey5ttR0VpYwipD22DMeKu8dX
kIIIK2mDaYvQft8Xpbo3hEH8d8lUcSp0Bv1gaEOmgEW/bS3f2C1DpbflcG8mXyCIa/qjM/k/8y4g
im58X1LpgHX0iFD3aSH0ZQrxy3WSOBWtOKgHp6eHN4vsJJF/HPfm5Cp9a9Uwb2yp+qe8ADpYd2pA
DLRE28Ci01BoEF9qskrOJrLcdcqsdtgcXsSjB7OYLtTUkqheN8x3gc6yS0TK2dpmd1AFYA6lCr0l
53t4pxD/Mggu1Jt2QSRRzR2wmMkU+++Xo4crNPAS76oHFZ7qOn1Ng5YdIbXqda9Qbud+O57xd/yM
6mbdwSx6a8SAMosj3mpudLsjUobHwBayi3Myzgt77G4RzKjbfJsGgWurDILTDIQuKPpwD4jgd1Xm
/7os4ZwiIBkPUUAeAIX/BscMyqp6vNR0FlCumNSHbu0CdDJsChnTuYFwAqbRcF7l/BZtBGFSzyO9
kM3SSO/Vso2fps9W44dy3ZtluccNm27tBxHvu4QKdfbHzgpJqi6E53R2JVDMKnpRtK7GpWnfVVJM
dz7YGwkS7Tt2lOGiJg6E33/JcCcKCgdpv2d+uDMh+crPP6oiBUBQoNVLzDDuRISKaEaRRej9cPVm
oA19l/0eOmFeQY48VFsVHYvIPreLYd2YoGUxfHe9AbU2fzoWh6AlH70YK4ika73M+0qUMf/L9twU
y/DaSlyiXhs5ezcpu1uZLR2Bhn21TmhNn3JnTrd5ZYpP3c2ryM2edUG7m+Z3doiCKfiDJ7HYitqb
d3lfvLoj2KEBdt2uk6GxLiovuA/OEN69WhaxD4YXXPVgrAbZqpsLpXcIh2A9gK4gikXSnFX/iiI5
ZX6BYzDS3lMy5LifzIIDWiac+PvS6WQ4BGF2HOsweVqUPMnHf8NQP+YT/iQMszssEw0APLcYQHqU
ISNdxVUxD4pRvKJ6wmAEmxMY2qOYpc3SrJq2EGcbsG0FGeFIC6QiZpi+ncBkvo6CbHghem94afEX
laI/SuZO73YL5bxtUxLQPNvflH1QvSqS8UAQdR9NkfRnZcIM5BAwjK33txDbUPT5X7rJw0qlpf9i
LNm8k7AmjBQlW2Tqk4Lac5hF9TQ1yV94asZtcL3qGdfQkFfTzhINZ98eGYHv6ieWfEzILvfrk35g
N2XPN54HrGNzQo/SfFxCAABr7HD+0U8nzKxw2T5lalEUhF8MFbLbVJTYmdUC8iSX3XpArhiPxjLt
8GnmT2ZpPY/gyuEuVNTfrVrOqVlT1PjEyraepipLWv/WZQaB+brKDoVBlsQC4QDAgQEc18nZQXrP
PUXekK0K4wH7XKKIuPgw35aPGjsDoGLYyYUQo+bsPS6TaCSlYOm+AXCYP0MePBoci7yTValWtbIB
9hXFH6+BjcO3WEXEvYF4xNhc5vKM7zrBqQ/VVJn1PxPLy96J2BXbeuf2Wl00Ji4afMO66YCQBYnn
nfwBdE6Tz38q2lH7pDbHp8TIOZWUzdGGT3hFGtJf/cDorzQmgAyNbnmZooLDa6qn1zmqn43BfcX/
7t4RjGPZFBDvKmP5UCPnw7rFXKSd/MyuXpwLbXIGkT139HQFbmmeqowdmXrsazSG4Az5Fc10aP7g
HbBeInCEfTReSP7J0ZeO2S1rggxRXA7+yMQDHVWHnkn6uzu2p5YG8z/xaMhnYQgxzH6bpj90On8F
xuTv8Sel1sqzq/rKBLW+0rPnvYo4btEYG0G9rhlntfsiUALEjGUTXW7ojWAFiFXmzJ9N7q4GHSWv
2XzFDlZfi7YcyIT92Y2q+p3MLoB6c8nvpvVEBJv3gg4I9bLpH1UIOTcZUgK8mVy36GJWds+0Zaxk
cOvSKLhpeyjikOPx44Zuefw/tVctuy7pOCZ55bX1R+aJSvw0raJ7Uqnf76rEFDwPX7qvvbcpFbtM
Wd7JAC+T8cZuvUcTE4XIa1OOwb1A70MWF+9JQBf4hOwBZWyBdVlg8d7mskTKVpTesZlt+qwpLqSO
bISlRvD/eFWP5e9Odh2UECaVs7eEHxn/Kt476BzB6CJIFhAjjM6wLpERTB98K4F4MDSXFlYQ6Ows
p/vktrQNIHTmG/oK1p5313uZpC1PLRG4ULX7h7LINdeZYSzHhCy5M9Ztbh1rQrGmV97cVr/9wTDA
r7kemrbyM4Mkiai0AzmRK4hYc0tDRcE3u9iYfy/4Q+o4x0iN/Q0nQbbodd3N7XZkoruqRO1sS8dL
j493r4mkT6uEt1DP4U/DmMSrMUr9kQTuk64LurjfD8rjgi2ErSBFPUcNsxYTxGc71ARutnX1ZofA
iDI3+x0xkTxIe6kP0xj+riwFYDrrw89QEQEYAk6Og47EhtDPr14pyeOyUAIXD+JAIgSr/+SiilHd
I+AgSy+9UaIzB3PPjkuCxFfSj/O1Q4+zQhDjnkz+h2ExjlePEccWBSBzhD7DzRvCxYry8hK6464M
ZupFAGDN8BEQuHdimKRP318VkyyINd1arObcQA7hItUg7os0jKexScSFSImr4QRUuFNrUCH61oYD
vrpMuWzPtDd2lbScd121r6GZm8+YRv0LQ2jQ1mlebX1arfvKpoK1TT59y8r8V4exC6PV5W56s/ca
lGTnS9xCNRK0Fz7Ad2twzfchoTaExUr6sPdHtsKlws7IUSijeBZRggglrN+diYGMTsv+scF2pE+I
5ETy57pPwj+UdMarhwppB7JLxoCRWb0CScfCdqqdzVmROyJA6DH1N2GHxis0+tngGTRHiv2qwq3p
O9xio9d9mMunjjgg66G8ED2dPCkz1fe8rVYyEMZTlKa/8CBmsZ/NyU327nvljlT7Bf2wVTMjFeiK
6GJKK6VMIFnfiQIAg3OWvUYFk92UXycjxvQ4Lz1/NA4fht2/D3lhnjPaM6+5ENt0AmzbsAJ/toGM
rgnZrq9lCX8z6tUDMMhLKwf70rYV5oVAPmV2DjMKLg4ZadmMxjRb54++7PeFlOeDD6liywdTrFJi
2F2AeohsS+6GQ7i4MwVr+1XSMdu7dZm+pQmdn55UYZA4au+BNeGk8ug5R12AlW3gKJ7Ww32sOkTx
3FekHIThwSrwsidhdOgKbwZwmx1QzbhbvVTiBygYZnAkBySDK2KRD+M+K0pU8soN76lpesdhoiFV
uFF64efYdxxKVx0pAc9jEDVrYZjRodQ0oRjsbNOhUSdNjZLU6cYui/rcuZQfo6DxwgB2vnf0RFe2
NWN2FPYL1c3WoxRdRrc9l+3c7APBVJ8E8uKZKAncPiz8DhmDflBgEsmx0JNG9Fl1gT6LcaZZNH59
v4jU+LFMw2EZHOv0fTFcjXhMmYp87eoCm7r84WY4hYW89xggGqPun6yJJuiESbYIQ0IKsm41j5nD
7dai/vVdezgUEYhRtgwmuIaBjWHu8kNCDVNLv3pPRwf+VdOnq5Ea4TL6xqdMzFteO/mfNFtu89R9
eU7mbOrC+1fTlDhzUnLX0ZIm7074LyTBuFsZU5/j8EY7ZZUwRYlW95+RO2EId+wp9iekTLpXRH66
AS6qqfVeOAv5m26Yx11UvxGzSqz+YrYvS+uFlF8gfUQXqhdTuCZSmJowLYJx5DgO0NoprnObo0z6
uOT8eZqG+T55SBE6XCP7cSpwvj8kCiF0r7MfPAu/6G5zSizBpPj369qJCEUMk9Wsm/SgdeLFE8jq
U+bIiEZKhM+DN55CBslC0GqGknUXZwuNaNhIhEKH9ceyiGibO9wofZ5bZ61d89zimzvIRqGPIG6G
eoIyuI0BO5a3rirJr1FfQ7FUZ78PvpTrZy/eo2Bo/ZCStSe2wBtFtKkaeogqTP34++JpYHYatOfm
+78YEm7GWq/H6SHOZusXVY00Pq2iDRvPp7JmtddTyRGvjLyYQCWqbfFBT7G8BiWCH46KHlkCWX3t
68C+GMF/bewysg6GXzoARrXxZJsmwnNVQL1k1kZApzdDpvchIMqgecoF2Z+JtfwypOAchBfvBn8y
P6fLYm8Ug/oVh/SJ1pxrPiOnq2mrRM4u6P/StZ/jYmyGbC2aee9Jeez7doNqq7hYRlCcMmO+O0SL
bPve9A9GFfY/evNCDHNOheOkm7yNyoMpKY8KJDx3pv7LWVXmxckIn6ySR1ZKYvX3LKwO3xPoYcqL
2EISH6jgxcHnvW+rmek05+KzkVosYzYCUbeuWQG1RXzITBnUYqAheOO1AnP3M/KDU9JhsF41PXhQ
pX5UPSIqyVPZcmPE2tZVeaCoJRkQdmXsB3O0NUep1l04pvT5W+pcYyJMJ0VJz8kjboamY7aALWCy
GuwccoGUTi/9pgXnPEPQ2uh6644KNN8Zpk4Og/Degu9BcqRoJ88qjHmP/uo6PTiT5d5Sszn0nvdJ
LA202BoJK08Cy6Y549ZNwDUxL6+vfgKkrqjJ0cJz9L11hJy911nqbSzOUrEjbdp9CveTkcjoUExJ
tqlowV5n18L3ofvj96uktT8KlvpzOrp04lQqPv/7avZfram171GIVnHWWuwBwSbP4aj2Qwbtt3ea
7E+P78cKQQUxlZFE2ih5Z83u18PM3Nvp4G49ZlSZPI9WUCFV47Pq82Q4BmF/7pmbv1uWk50jAV7R
CBg9KkKiNnWAvNDVTPqigmdCiG7bOcLCMOwbtKKaX20/j7GXuPVdWfF3exOXa33ONKHbDZTPJHLe
heV4h85GA6R4Xxd5DsbIvw5Tbd4k9fGtAZt9Kr08BmzWbnotzVNZ5t66FWb5XnrKXIHSSX7YY45S
kmQZHs1ujzrC3E/8mruIULSbdHtJbob1LEfXvpeqTd6K5pmayNs2TYYQgwDcKyW93nfjRDrO42Wd
ImwiqMLdW/NivbA8/ZskIr3IyjBuhC7RAH0x/Ej4tOakXH6pxV/WVF7y6nTklrtJV60X2zKOvUg5
UvaevCfsDptc2dm1gyTa9sNwHQvFBM3X9yCYp72t82ZDnk+6bSc72Yxp4py/L54tIbqZabuXs/op
pj45TI3DwZUT056ooeLDg/m26nMagd8v1SQOEUFghTG86FxUv0PT+gAXOK6hvc5rkKYT1faivyC5
UGi14jgUYXUPkukHw/ckrlQtLyEyBX/p5ict3PnJpRHb+BTuUdRdpxIpRgnjfV8iWdqwSBLyGCwk
1DwueVVh0GtJYWGqlVx0c/ELxrxjChIiCnj1fWlaKt+W3KNOB+oe0Z4pTZHjax+IjCmDrWsF2DTJ
R9nZs6e2Wln281wuDlAWzoq1jAacW6b1Zab1m4LkdQPY/tuX1URWOYJnqzZJlumbV1cE58TU6vb9
qm8kYgqjwGvqhnO82P4q0DYGLTISEeKhcyOQDnLf96VM9Webjlk8jDmCN3te9mmQoWf1ug4NTkWq
SK+nCe+ZnT+7VV88J3o5jU5zCkZ4o3KgX0sPnRQ+Jm9GiaGWCNQsHk2OCLVpji2nnZXqYD7LaAlf
FoajK5cz9xEZQ/jCZM855Hrqua+aQ5GFztla7OGFhCdixqT/d9GDdRhyw2C6XLJyCatmJKzLd6PE
SYe4BQOTDI+1JuFITiXTRGowwuSzy/dX35ca6/aFk8rbgCdiJz0cbxjs+H7Qv4X5HBopPQ+Z1nsN
nfVvL8SL01NihJabs9w9pndFM5wkwpEi9yuecl59/3mZBCSaCLxeOfqmZzKN3IPRqgA6pLykdsEI
35DmM/FMDAJ6r3kl/GpcJ4XbA9+1sUYHwfic8K4Q0Gqd02wcibnb8jyLi1TSODIJY4cZmGMNzd8g
qDZmYUwbirrwTH8OkZ6Zuk/CX5LDEtIIWDTD7368Zqke94OjNBzTKr3VOdK+rlsIr7LD88hHeLF9
P487TZTXvMzGWaK73DXwiMkRbLCFVQwtdgzF/iRqHsh5CbMD8VLqREufmYo2alpzxbTrAz2u0Jf0
Z/dx6VLb3DoT8smkdQm4qvOjX4ea94DeltVW2iImpm5ZGdyJEO/S24Vdoq6llbyiQ2huzshK57Z0
UcZs+mx1OMTfdxbz+WOV8QPPGY+Z9J0SiczjS45r7aoxg0juCkIo1whHP31u1gO5OMmlCgwb0yGf
8fd3oVne770XdapdYvO0RTMJZDP23u/XC0TC8+gyaR9Ng3XPbeZ3od3XEEtJnA4zI61Zi4tn017t
BsTQiuqgkv4+a0KPVK2Bod5DiA2UWobx6EUHxfBf9Ol2QFuzarzhOWJHRAy8hkTIEIIWgjhCen0W
U3VLMVyEKZNZzXMbJcRR1nuCymBQiq1YgqvAzQCIczu0H91EI+HMWP4+mcavCnVFUZkc7QbvbHWf
goHMPEvmWRq6/XGInNgfwv6hVcFyWK+bet5WwfCJNgf29XYos5s1IMaav1wavLIB/OwCUxtOYbgd
/c+847CPiJv01q0QcdNHV730h9Eq+dz1X37FTe661zA5pcsx05+19eVo+84IkAUn21r0L2eZknT+
w5WAoVN6JmQMJZnaBGNc5WPcF4LOxK/ksrQHOHw7aMPrvuw4pqPPoincJu8ealomkTPvRGZtVfpS
7wNqtIXjh4LogbSKk/e4Huj/D0vw0qlfHXlEGDRoC4QrGfX7bsDUOcdYT61qH1osv1W6KxY0fBNh
MWQnGHZ0D/+MHuD5hS7Z25K/mdYP3AuHDlhvdEzMBCyisUcmt87HJ87ssKzi0P0tf1YzhKLm0ldy
I8ZqXc1xqL+Eo8+Rr9cdHz/b9LYtut9mezbRAvjPs91vAhcHbA8VqnlZbIAkBmdVRKoO42rtNZeU
eCZpLHs9GlSsBBlTNUx+HweWT2pbgScdLQEoo0wz2S5pAfeo3sym3s6K1HRL7dg4IJ26ay3Eycvt
tbBWQdPuykyudfKRWDaTINSbHYf4U1aw7vGrO3W6XrL8WEbLHtXjuq0qBnW0NRNCvwqP1mzzmluS
zofEOl8kRya5xC9eFvrMwDiwwBd1sS4yOp8+WrupPKJgMiL/i0n12cEx4ZDDuKIv9tMcwq0C76lC
UJkG7bnCX/ucU8DhemeZO3/TpCKvAHPStJM8pYZz8HsKQm8I3+ypPs6NgCJnb0P4glnCEzay5Yu/
gocFKdSVztvOzm2OZdB0PRvj6rGff8050sUovS0yvViq+zmagJvz9G02mbSkRG3qfYlDpWXF98Sh
KgtrrThXpkN3FD2K8zzdpbyj9Vz88NnTpuUvKrFXM8xOZe88t/20Qd/zUw5sLPX0WkapfeXT2C72
L6I7GKPwCxHgAb33ilZnk0/uPYR/gTZWbL1p5/PM9sK4sj/Uu46NHXrJsWkN7MyIVJEFjABZlRQ7
pCwjlqjyKRySOAtwZ5HSyQmcli4moTmLSfXECp9vi5ADmu6g6tYvk98c8xH7NXqdIhHAEMgWSy8q
I6sSbZsPfNcvi7ibijVRhGhfwJCgLqwmVixE4jHuiL3JAIKO5/KeMktnvAL3HDo8Ffi/nCBEfgTn
SzYGn8d0yfP0XBhL3GXRITBpTXvLk4uaPCDRK+9ZImWUkoHmHiA3Hms2GHfEGE+6QTTvrFYiwJrf
GRpjDtTewW/CTWHE/GP4P5vydYjGvVT2nRRHiY06qUhwSNZdirnZy/7VXYLsyrtPVYCEjqgU2bNS
exc0hu0KoeML/QqiPLdtTm0PIX3X6m6XekFcOtVrsyD5yJCN8mihF16VBi5R6BCrlO9KPfaRp/6q
XxCTdxQbNgiahZurdBnB0ODs8E8uJp7u0voc0nSfM8oy8W+by3By5uBPaRqbcPoxeT/rliiCpTxG
FY+lvbC2DP6/NJl3QzVuesM48QjeGHGu8+YvzSJUadY+Ug22vY95MdxVlA27vq1/C+dLDPmKcEnG
Qc0NPItBoRWdUKDuXDv9oruxTh2flckjvUNk3W4oVL3RfcKwi34d+aeQLsJc7qyI1jfRrIHdbhvZ
/opo0h6GpT2PSCUCgNNlbdPlZfjSocFRs7EK7W6bZfLi1KhzDCzfSXuQntyOHfnPdvVrZAVC+73v
0mw9OPhrAeZldHFYi4VF6mDCyY2TgtsUZyNoDxFjaqNZ7mmtzlYh31o53Cukdjz+59zy7g5Jva1d
7wwyARY50dMKrlVg/i3dYC+Kl3Sgdk4y2jX2akkg1ycR2X/zoXfsdyHavR8giJ5uqBAJX/w3mtE+
mBifdmTb+N7eGsiPw+dK1h1TJTERPudZd4BMCGGaIwnG/1p+YuT+ZHWkL2k1/msmd8sqhHe3L37h
Vq43GHVoK0o7dtLoebEQrmY5ZvZ2kziPTIJgtbjJsaUFCCh4UzsOIj/NNNr40QclqyLjgd6jEC4I
iWiHeP6bVkCypl/qqUjKdz/PKadYv6x8bzk6TpqKSpQGQCWiVZUhkfZZp4mRS4P6qJr8t5s550V1
RK5eq9Rfh9mI8rp8JcFs4/XiKIUiKds416TUFUVLU1Uku7plfXIEXnv0lkFUYpRBMm8Lcn6Hv5wF
Y5KSd40Rvg9m+xOtoKiZWySkfxr/hNWdm6bdekG682b/Cao4aRXToXSmnel62zlrrl1o0MUIzTjS
ai3nPx5MLjf5NzsYowZQ1VV0Ebne59rbjYG6+Vn00hT1rkYvqT36/Em1IXXOauxDgrp3VQ4VyoUW
0yCpSCp4MyF4r+tr5dP0qLDlEghcGsXZxkAyAinC0f08GSnSvmnbRzw0UV8NDATmFzIIf4yuG+Lt
cW8qdzL+PqOSSLZFJY9l3XMGauzpYDPj2Vtk/faND4CegrZi0rYhCDKjQ9kZCz9utfajeZM0474W
jDcISXFFjgwH6W3zCx7WkU7a1sNrgMXK9pZd42l7lbRq543gXr3kcagTa2zil7QI1nb5y+f03gsC
+5oobuy33CGkFdNpm8qtqoIPQGb7/xF2HstxM2kWfSJEJDywLW9JFj25QZCUCG8SLhN4+jlQR3TE
zGYWzRYl/hJZBSA/c++5FXdQy4nSDK+VRWkTi2NrpLsYjGPoChgrLT6GgrX0eO9V8aNGQTP49SE3
/BuCYUTSKUpeQB5SrVvmwtZC486rz94F8moZ2W/rRBy04UE1eKXyq3DbVZ0z0UrqUz8+FkH62PnD
Oc7R/sQceHjrkVgBcl2PfXoVQ/zkOOhaOM+Hrge/UQR/i4wyxGRKtirDnCkmmg0nE7/ab17i2YXT
3jbTsUOuQviU+lIj7/LM/ov9mo+ubMBl8ZgG1WkaLIZZkM8TKqSob4p9HzdgIt2NYLmAgNCmCE1Y
SeO9WLFcTK6+X5/LWd6VkfxDSB2jBV3f5wYYJl27OLnt1xg1wlBBI5EWcquJsW8Faynvelhwgn5Z
8QuUPX9qp34qUW2vFBs9iI/HINHN1oY+iel7xUiKb2Qq6CVS1t6O3y2O7l+vBdsxiF+0VzX2URN4
gS54egGgE9bZ7BEx1ALQS/wStdW70MFTUa8qc0S4xfWiDR5QPXb8jZ6QadXufVYQrDfXmcaTXV0C
ZIvrupEp6njm9GDJ4jb/g5Y8Xr+SYf1P8/XH9HIYRukppBLapCZOnalj81hOzH9bO10LF16KHGg8
EytZc9e6U9GvwT6y0Ouw7hQkTmA0YstPEts0wfGwOSdNmNQrzDJbD72pVdsKz1bN39Pyu2377Zdo
3I0k31g2lHJR0lAC5N+6YXiMvf63Qd3AjIQCyNExZCOEIJbaNWbkokkeKXRV++4VL/5ooJKaUHWX
nEcqAcDlK2GvDShK7hS8hXFuIBhsp5XZXqbGzDapbXfrnuoLCUfOoydiDyfYZ2WT3uLhzFZbKax9
uESyMVf1SMHTHJWR3thF/rqskqHwmhs2wh+wTOM94vj3gn+sWb4HK54fXEWn7KrsLyDnxYoxkpVx
YaFugF7PPivGLyu/AjdFpTvN7peY2qMt2vt/i7gUkV0zu0A52RqZ6WdnO9UGKTMdhDJfp3a6li3R
7KmXUml4WbLRCt5zyi1ZufZ6NvrvGm1+5Pzx9Dno05c8iu///RdsjCHOGGcnLk+1V34NsXqU0wT9
2KEzZFSXxgHPLsLMuZ/Q7KRt8G5E7a5je0aQF49A4f42Q/7BY+4wFPqIcIMSK3LPOF7gacpx39rq
XVvxxMzWfPYx+/DHU8DCynkZtI+EzCpg6poOpZvhHeparyOKJCCp2lyL3PyprPh5mdetPNN0dinL
2qFv/0jlNiuNAPxYoJhKXfscmNPNqp6F7ueVIEe3q4MfEdHrFuGDZYi3wgfg1GK7WJM4w+OmPPkD
1h3c8iW4GvPdQ2OgxAg8v/HvpxGr+zg8yhEEuwrdYo3Hjx3rNRuwQqYtN3bDvEQy5+2z8ujUEaXB
9GZUyl8XGv41JPSrG9VLJUKwjUl8JQAR0EjVX5jyHU24JkLhu7HMZqVcYEGt3f/xIfowe2tYf3R5
9lKk7HdZ6nzmiJ1RCiDqFbaBiCzhFPDt74mcwMzu7zKS9lahUcL6u/c9lppDkXGnZc02j09pjQAE
gQh8eGfGY4E4S4z5XW1XN5ZPcpXazifk25VuSEoYNYtF14BQjmZ+zCmUIx4AJXP8taGo9Ww1fGX1
X1E0kJVKBg81ruCVxHvH+gR3/XSqS1eeJxYWgQ1lFhqrXhtxTWoCEERYAj77g43iFht5DuQEY++Y
utCIuxzrUIVXmSXfmpDizY56zPtRvY+K6at0XQLm4PSl4w91CGFE3y27YLoe2a7x1X8L8VckI9ty
Mdu7yIDEJiSsqwKWulthvZEOrbqsv4IKahbeZdgd48GeqCyQfWYrZwZH5aDWKp/9ttsWt9TFficd
HjFmUvJgfK6z5GNMh9fQuY0dJ6ZXvud5jD5kJKU8JDASsFoJ4aNDkEQkB+vpB9+AbKQ6uS/n7E32
5slImbMzV8Yzznq+9cWll8DjsPXcN8v/RjtfW5oAwQpn/JAsQXnVl+vRv2d2Ap4x45k85cg9PAYz
UEUehggCXl3dmwx084yOpnHyG67lJFF3KvA3si/Os0bgigjAcPWnxlupwuHaJ8EpEvLoBqgKfOfB
7eMt2QCH1KjeQiFrJPvqaGocHwAJMvVl9XhhxnrxbF+TYTGXwHlf93a/mQnpWSYLKyIbCH+Qw2da
psSfsAxpx0+ekmpbDvkjEdZLSgoipZAWdow+ktAnjQSd25roTa5dC+xUEhw86Tzk1cQNbjjvLc++
fvpRgfFBIMJRjbemNK66wd2ReU9JaXznaMoM92W0GEDYJny17Ky8cedHrOMj1NdaM/GULZvZFn8D
NQS889QUz1kwX6xofsRPdUkwJq40qRZ0OLzVzdwfutDeNAJFsZHRqFZLaoCv+YzbveNQ17TdCs6I
wkM0TI3gNGaq7qXOI66W77xwH/MAhS12fLVSbXGsCiJuUhSLa5n+eCmb+XgGb97o/tWru3tBrB9q
mfrdrOe3Mbn2pfdYUiXiuzBsrhW/1NwH06OsyF/s0viPY1bYdxMTG5ny9gCBsCyZxpNZsEAGEMPI
tHun7UFVZtsuBUe8EVFxJB1xQEEVsVZq70RpvqTd8L78PxXuqyEh46Heal3vyQvr3TCYr9i1tpGb
fGt7/KyqDFmdne98Aw2JUsbGIuRgrNWF4KdfEhju2rLmkRcNG13RYvz7GeISq2bd32LElEUHw11f
FQH1gPl4nWmSnuLWODr9eB8oce3t7DjFwJCT8rulYBDafogstK99v20TKpXcVDFjzmBeIOcbW3J2
MiSrU/VslPWPzTuLt96NopkZFoZyDq0nJ+3vbTsHZLNc04E7FjRcw6kXFfsBINSuRYNjC4Irbmlv
RGu7FH9ZQJzCtjoYSG+COHv0UvlDvcEYaf5dbvKOwqsQ73ZLgTSNuKYroGVN8a3GGMKk+TNmxKPW
vUQ/NdAnIhSQ3V7TclE4qS0UmiVRtL9vuN5SWX2bAyVXVNzgxOyGnmGWOV/qKGSSUZ/r9j2dTYh0
s4HOJkueJdB/o3N+lu9RVNafMI2+qig7QhT68S0b+xPNiLZaIgNKE6vMnDKXHzZmEqyHMtarsUkQ
v1K78iDO/wRk4bowIXi7nEi/d4534g29w3V7tMe4As5GtsOg9G60xYZbfI+i+zTPAD3iZSzndHDO
K3s3M+dyRM4bn8CjHGLns3P6td1glxmtgTBUP7y6yyXthzmVuoVCPL/qIGDNPILa7Kt9ZWBCsBWJ
q73r0ru59zpvf03cZLhqrXdLszuDIbZvfcCTBoklqWPrNcSId9QLDAKr4d32i1/tYnogfQZpRztu
MHlPO+RUek2tdx4Rz7Kju1ievlgZsHhc0Dc7YXY8CuWhZ+D9IZ4hXY1ef18wYx9x1zQD2jejgnAi
I175JhAXkQPZ56kCLKUJLtEILicXjNcahc0BUGBdI/HxRbgKJe8CUSHrph3QIVrEC8E1gE850nJo
FZGEocsts4DU9KptXS2QeLd0t3PI5sOR88DAFJ2bQ4+9NuOWdInaj4+klrYq3IZNqHZ2fa7cDkSH
dY27/MFN2i/ykiJIlf20iT9xkTuryCFD3HARECh0D8rGr1kKcCuUKIFffMelcasHHkUVU2YkbWXT
Q2Yv7/20GTd9R9Z5O6+Zy3nAztK7Msge1AC5KXMloy7nOS8CsR9SFewILl7QGrRXkx5fBt+xVqoG
reizYj7biwvCNbxjXZfRaShFsI/L8S6ZG3efSA4T34Q9IJ1o1zDvW4flEWsDDVIhGPqzDkR+2Kd7
FyGxEEN97uTnlC/OhJH6IGz4l4zSOOouPcd6gH+YxYrRyedci+8xdEZOEr7GnA7gUiCg9xR1TuLf
ApP8IjFboDkz89w4GmjDhOtJj6jLGXZqy0vXpRf/zViwroIax3XMXE+E+s4NWWbbbDlCvjb3uq9I
07hJhLaUWGXk/zWDd1b8fHOv8GGMtRBjujZKhwipirgy7K0r3yk/vS56RYeLhTee9ykN+n4q1DJK
CFC5NS3qveTeDtEfDD2dVROgmWB71zwyuQK+2U1/+wpgWMLuWTDt5WUt1mMTqFVhyosrDVisXvaL
1g1UYnVIc2mvCjwbq8rj3O30dtIKBT2gkJXVpL+ixKchqxd7ck9U2/Tijqy30XxHho+x743p1NUC
4VY+vcZQV1Y6P40DhU+V0HQZXfOIrhRZGy4zyYUIYki9tDihOCFGypYFsEBdjbcRBLSVH2OLxstw
CZvQtKIVnpwEmkvCKhVxOCVVVYntUOM6GqvoEDpwYd3iTSHYxztivnnsjx34BmGcGht7AjRTww5g
PYjKxdF0Kc6gVlZEU9SpjYsXwNfesWqiC1OhK7nll2b24/UD8Vkd51T+1UfTyRLJ2bOTXSnY59vd
rcbTFtnBRS7WH/5xc1ymCMzd3GGRu3o9DGGXoZJo+53HiWjnPCqlPhWME8b7ZOxILMvLB6LklpXh
SSu/RQuGrSfJzU1meu/Y6r+DtP+lPPwI0+wbP8HaxaSYpqwtUtZjIzRa8gr++Pxs6yguTsOA2K+a
G8z1jNqEhceoRLXoD1BtXEyfCvkHZIAHiep03c/rRXC2+fenqWn+MFSTK4yXcc8GrI1ZsJctP0QX
e+BqR2br6uTFKW4sBJnzcjgR18FjyXxBO/otaivbxKl99NrsKyBgjwHcR1G0B1NWl8gAfWu0zwjK
9g514qi7q7TtzZzPb1k+vDmt3KR0j3hZ6c1pt9Ex66e2wN5b6QwgXHYqGSJyG6hPP072Ea4By2Go
NChstzXo0IAt/XosYUGn+IxWtA0hUPDWeyqrFDK2v8ETKladxJ1cc6sQWPRkzQof1QycKHArpibq
oev2gCZnvrw4EoD1lFfli2MhTjSWF1DZKNo5f2EUVDx6069iNtkCo+nEaZnd5qq49b31GjnzIXDl
w2w2xmqwLk0uuICtDmNUjQ+C7b2n+CtN0b9O3o81DuGq7f3nrkkQ5BBbd3BCA0qFfY645yLgghEz
1aEbLmOV3jc1ZGkvnq693oiueILcl/CjFY9keZxkH50ZFqFceA3zhPIAr42b+q+u+mzmlBCj+mw4
8rmpqosVY+Fuhp2hZl4MBb3J98cvxx4+YfvQ+2WMYloj3E4B0yIjSGe2jf1DJzSLcopauB7+sk0z
ZPBAFcE93if4eIkQHeX97BBZFmfitUVHG7rQj/OkhzRCdQwgOfD0dab2XRmfTkGhR+ZVyYh8VSQa
aT93tte41GE6+sgCgIXmzVaQd/GxVdStJWzyj8phFp+lULDikbstnZiDc3EvKzZJ2Dj6WHZ7TOe6
6DGreUxX+iJhZZxk6N+w6vyasrn2wfQDjgaft/+cdaznWOegjh3sg5+gs3amLMWk4n9B2HrJxiWz
fXk3XdOGqyDzV4Bt7FR4AKwCnnAMuRUuHr95xp39OQwxSP4UJQ7RX0wvxbzNoi1k1IDcMDdawQg6
dCS0uJTgOzMI9vWUnC2bidLc0yOVqFTlpeD2z0BUrYDg6Q04CmYguyCO7rRhnJSfM3v2zfe2xgNt
sZpMPvOuu6cMzlcIyriY0+C0JNMhnhs4Gr092YMvXoYuUGUPQGU2CCMe3qrKMOldG7xxTYh2wqcP
i3Eohv34ngun3Vo9/NysleUunuZPFM/PZVV2LPKtnzJghQgSlXfd5IVRJMuQPrcfG2BNykm2ddS+
AoJB14Zr71xhCUG9axy57/ZzJbkH4gyEPEcXJjDmw7Neebb3g0116zD2MsPqEGI5qm2BNABWecCQ
1quy1bhYaHu7ebDTGb6zhyYhsV4yJ6VsyeN3hlVf3LB7Qztyi9cX9DC5c7Yvj445vg1elh100uIM
8CSsbf8cq6BlH4hIvx9Zspjg+VXOOBHL+mrKbXzclfUxR8GbdC5ewkbaHAqmHtJ4CoYCo11G+dCc
uml6CJoiWYUhaL4xuWHYWybI0fPc7sLZ/HUbhePC5V0r52ZP8tTZH4I3q7qPOy4hVTN9agX3BkqX
Uz0G18IPVuVY2SAN0ZmUkkeE4Y4841KWvnZxNYp0N9UEP0JKonftbv6E7drlGILgjeCdsE9/r4KX
Is5haAbIKvpGfFkImtK8obKI1a8c/E2wYJRioV4Ca7gq1a39kX/FDWNiS3yRryzvwlOVsVdrjysv
wOPSmvId5wl1vzXexpIMsRohQhPFb3ooHkMrPSPGOs8ZVVcyACy3KvyuULnWPtcMklGGjPF1aiya
yIwRSmkVP+NoY4PGA8Bq24vRYgIDsPrpyZ89fx0SmNokNxWUuAK7V4nXa41piuu6BiuPGAKfLxmB
uNmMaSuRP6/wUnmq5RVoeTD2Pnz7yUfv/ZqZBbkD4YUq/BJnOSnwSb1uC/wsBWApy2BSjr8oOoHM
5cQmB5enNH+NWbxNufmMK4Ga3auvc2z9Duws1slUfjLbAMSk7qbW5isbPDapkq9RQEqFfPAqXLqW
NnkVSvPRj01Erww8VH6GDwczjmE2FWd/SRgIrlJSl2J2nr47nfGRp+sxx1RQmAbyvAyqT/yW1AC9
R3LfCoXfSb6xELyfWuMbzRtdCaqk8G3EmZ6E4SMyqy/V+T8NeqI5dP7EH6lFM21MzN2kwH1qWxDz
9B7C/7uJ9hQcI9eBb4ER1t13ygGPYDw9ewWBVejEozW8JutQGnVGJYVshdic7C2XXJmpFT7HXkNJ
1e/djvOVTETqaGf4M1bBq/RsCp7UEtSS3q4Y0YPm2DOGrvsOWdMbg7PpHHkbRv2XhchVAIgB5HMw
zIYVh92wnCa/wtKPWd4u6H6aAGfyz0JSQA7ghvGy6UcWagZdGC4xNDsSgUvh5sXaqz8qqn8dSs7W
CTe4sa8SnCqB1/E6ZJJDxmj2BZkNTcIcyemDa1eIPWbbbAW4sNjW5pCeWpbZio7qIOLmyZOFTV1e
lEiC4FOplNM6mLKNNVrdSgrGgwgMyRluHquqRinYNo92Ud9FccQaGdBONvo1waAGgVtptzHzql1H
36GPMitrACIDJk0ogutrk4fAKWJ3EbZ4d3XOU4WruKEIq/CYElq2m+uLGzafulFYCgXV+mzWR+aj
7GsDaLghm+Gya63tlPNQzfv4jzegz45g863C8mGQHv1mvHDk2Tyi4yVYSneU8UX+KIwA4Ia0F6s8
iaWPXGM8LCw6GO67dN0V/ec4csTWOQeT5VDO1r1dsx7yv6XvXFPPvWslP2ZseHJvjeIH4/TylCEC
oo0hkADbJYl7049MFAGbUSCazkmk6asL9pGtssWPSYbC2kCPvYpsUuub8FAK9ZcnP0SN+GaaIaih
csmoRD4xF/kpNthpx0y8cNFkM82XmrlrARChAR7MK1uZAw+JGuPHyo7ZXqOzaSiFSQTWVWfsvNgn
NxDm4E50XnftYQevBqRUOzMjLSoN4o3uh3xTaghmsbxTZfjep2ayQRPepW64Nd26hxkYzJsWeFyB
ZfDY2euyzZCBmMlzGjr5NqvEhuhV9hWGQIWTS5TWgUmcitIR6oO529YM0cIK9gLFlgHBw2eeyNQL
1U/7XNDxnzlcdolbPBkQkPemWGw782DcOjeCXWemTJuwajnNM6mm0zmVhEzM5M5tc9nhgss8dRh8
roXUr1u6Puc7H9W4DWynoRnMky2xaslWRNmFxV8dqBsFfLi1Y/dPW80kwY8x/pDEfLQSZzr0HbcB
xhSoxsOAHN5pUNgVM/1NEEOUa+8rs2E7rJguRBR3rOZOTVAadxzuzXoKJ5hpS28XTfdOxXo5Y6lz
oh5otm4PXthChOaX6fPoMMBABu9uANmYm7iP/VVpjqxWTVBllnGktFppKDwrv+urN6SKA6NVKFFj
4iD86xO0L9O8VcmHRmp+yk2Av9Tb68xv4m0UzvMZ/TVTjJzIvDm0vxK7NteuM32kRV2S/Bdogl8n
rC1TffYI9zbbZF8VA5dw7EZbEH0ZXKykeMEhx4bDzuM9ivjhogMQFUgTo2zbNzCUAHrQR/QYe1jQ
tg9eSYZdY1qESmBxPhodxFfJsvAlkPNu9K07Yy7KX55MO7g6zlemW0i5lVTXqMp/0nZgdJTw1ZZV
M9C2yHhh3Wr/51PkPiW+IAiDwKmupWnkj4V8cOJ2eo9l8B7aH53+lUBIL/8hmuaEO2fPBj7fZ8cU
aMU5jS+jTMoj3FdGynkdbBu/T88O41YkByk07KiWr5Zf3uJkNNctf9fabKRB5CEf0NEXxySHPob9
doU83HthddRs4WORN92zB/JIz0RFNp8qeL2XcXbcBwsfMrCp/F1k86fRzd7FzwrkhIWp1zh+7cu/
D3PmZ0hlCYSInKdpCcGEvoLOTM5v3UyfqCq/ejYYN3gyGL7CB4Ta7U+3FIxu1GP7DeYJMBTREQzU
/irfvI/wTdwGFR5B6053bQT2qureKcgQ6I+e9WK0fnT492luW3IPupfn4TA7R2FyyFg2gHYq9d7f
ZW4nD5NXmIxH3auYcnmsvUZfx6jI1lU/NJdqUuDZnJCw6AndKvaWjz4/hzAd/aUtYFdN5rojgksd
gP/0OQ4YGVKFK9OuDhlMnZUrbdLhe+3ydKs+Ogm6BiDJcGfOzi10XOMaV5jgaq3zq9mpBcYYm+wc
AnEN6wg8gh29JxEUlDwvyGHKyI8vU3rkLgni5ybST3Luqq9JIJRfUh6vVlvPdwIa9Ymp6cj+KwnO
uCUQvGbE8wAzB/lr+A9OVspb0czPpudBLRg4rfEwmBxcrc62LmTOXW0hu9FGgtROww6pLcYQg11Q
72X+DlFVfZ+F2bgPjQzyWcCIPJRleD8s/EJWJthXa5RNYe+HexBij7XTk4GKPQkTlpabvLXRmSFf
3+IcqFmI6xzCf+z8DEZd3tlWVNyp//4qLrvwSNHxn9+37WI+Vt6Sw1NrojlLLN22KLo3xUwzN/vs
T8h2eOzXyAqCcw4SZstjfYHLtMNh9pCXgMEtHmvED1slCfJhRZQC30icfegN+8lrGRaCpZky8odo
fbgbGQxw8iNiW3ijCpjOi5lwrGnW5GVivQURgtKU7TXdZ7puu7J/wLTSHLnrBWKYZxn19YPTNQyc
Fk5wnD3r2Pf5l1LgxjU/TBPWN9ECG3Vcjda0bviaDl0ESNqtQRd1LXumtKFm1urYEftsFZ2KxSal
07ss7/jzOgEWP6TFOtJ62vkdPSWRxJzj2SnjoDm74ZdMNIDu3k2fI6aEDhIUtlWq2kTDjMBYv7lm
zTPdI4MrhLbEvMis7iGAb5NWDDstCv+KBzgl7WXG55aXsF1hQBAcv/wy97y/SVyccSBOB98u1Wug
oVI1kzOBPJ7Vq+saH6BhYdxNY3qEUtZuAvqBl4lYHi6P/i1UprGViJr3QR6VbwgovdxBzii0s7bd
1l3JDDZL7oQ4TKzw0IT2zV3sLlZRV/t4pPvownFatywjsCRMMDJUvM34rfNIHO8mm+A3ZqMxXfyI
LY4ZTRt2QvHJkqzXVdEfe1tmu39vT65/SlsnD1ZaPnR11N1ZBblujNDEk81DY2O0ef2QqGvsI0kD
gSbxfcBzmihKD2zu4/kyOU21V4aFVFy/hhifnqqBNUqMN/mgHSYpvpHrDQN8TIMquu90Pu6iioD6
Kg9AN6ii2w6xi+5qMMqb1aqzRvFMO1KxE4z8q8NxpNOXGH7c44RWCayy9UVdZLyYKd+fb7bHTAhj
r50i4O2hnYmmT9lswGQSwPZfA6jwuMzcIDh3yeLNbKwn4SNnmbvuAOAJ7+jgeXvNkP5ohygP0Y6Z
U6Tw/aI3CoFIH6Z4fgnxnO+Fp/0zc4Nx1xLxS6BVcCwCm8hacidmp0uvnlO9R2NuP7kT+dqZgdM1
Cq3yIoOmumi9m5tk644AePt764W2sCsus2frfWyM4akKnBAXOlnZkVT6wY0aPBWeB6uPFhlR5KaN
Op4tSxvbIsi6KcwbyD+mig1VtbFiiYAUKVCiOdfc0Nq6glFDxJYaSc1U3+XSekJfT5rf4nxqCF/b
OyEzq8XvO/Z+d5+A4qoti2EaZqbEntr9SDAGRltzcZWyyuxnHyW+wyVQF4Q6hHGzd/Ezs1X1Hhay
584zR17cnhkAcdEGuK0k4+hpTpY3uxe4Kj7NtWQXvbiRvCG/r+rMP+iJifg8UH46RXuEwtcCIW0Z
YKBEFgffW6ZpJWqhUY4uO+283qqFsWDRjK093wxP/z5FxXRs4U3eXJfAQb+U47USdXJhALlG5BnF
on+bRne6xo1cXrVIXLDnFDtp1agfApVurB4JjFGxvHGmROEo5h3G6Tvui2QYz7gktkB9kte6hiBT
xjBzhtSOXy1t/HIh8o0uMok4LtQFLJfYTcz2bhGSR/BGk/lKYudRTmIfaRTcbeHnTzq9V6IG+V34
yDOZYspL6Y3VHhIoXUMHBg7EPgRPsIiPZlTEV3bXT13MZWXlerowU1HHgkIHsaLNHGPhTdHw7ALX
5kmkwLzOjh3vSDHO1z1KXnDNQ/kqBkLcEkUMXusyVjJbfcIabuzYWN9Hi6mLUR2JbmP8+4+xNMju
0DKIEm6SvwWkOhh6nq5+vRlMI8YXopMdD7dL2izYaan5/uiS6iF6ATPvP8Irdps4fFKCI6y0Gutx
9Kb7BhgdRxTT7KGGShaEO0HqyGYU2C5lxzWR1YDz2v7Lav363rD7w5zwco3zd0z+8dkL8OWPk+0d
0yHet8tNnkxByoCt8w8OxOCHMjgCfD1P7KnuJNxcWlHDOYETeywa6iFD0Vq6I+PwIu/VcxXaoJPS
r7kT3RuCSnSeAwC20sfpU3soxVJ9rrEdI3gp+v3YM1Jw9I6fy77+Y9PgI444dlHiV76D785Mk+u/
X6UObx5jDi9r0pfeSauzYBiyQVJSflL/vzFQupB2fuwnBw6fKxG8jUxqedTGOWSDVUBI90lD8Xga
qs7nSi8YyqK37ivorQxu7mTRthwPUwjrBvJzrJ3+bmgC6047IL2jcDGqkVPwlPBQn4eWDYQLjqpn
SLvyiBR59LoJx0o1gBDqygGmuIkRIovKLzIsLmX0pZh012EPvcSPK1J8FnVMmqDEVefMcPkH6HKD
5QPS3wJKxOhhAOFTsCLEqcyzs0f9AgW0qL/+8zxdHqp9XOtjxRN5JVN4by7uyO3gB94T7g0oEXb6
WrqGy3LCPjgs8Tbe5MSnKcwy4IfB3WDn9aWue8QmCFGY0krAOouUJaz/Rnno7m3S6jfB2AFRNYmR
SUv5XDGth/RvU/pCNUAerPLLvw+mE2HengIWyV5FsGo0MSpj6fkxN+ys2sG078wGeRSumo9pcMXH
hIxu7aPhLdoGrm/270DM3L1C2PdQJKQqVoHq3sELvqZTln05QbL32ny/KJ4eA3gGJOcgC4f6+vTv
s3lxR+q0fv73GQxqoPHdS9O2atW2naSVJiSuY2TB4LiSz0NW8TD28YslzGRufu+xJFwQU0a41Exx
YV5LJ0l3VFAk0/llgDarOY/OaL20TJcdJqeXMPHmq8pyQV6rF6xRU/Qbxko5y/wif3YT8TCkgfOX
gJ8NjSzmz1voGdNXNjBeZayzQ3SDH1fqiL1s2/IiLB8qJBFnjXAfS1WLPNxqz/9+Be6SIiHVwGv5
feJAavvDg2r3i3LPcKxfzDs/LECjB46t6BQlQXStzP4NgJ5YSFHRVaukZ7Fbu1uwaNk9MAP/OKvu
eVo+CxACrEKnG/diQS2JfP7DGLB+da1pcUok3iHz0/ytaEAZATqRd06fvAC5pPk0ILZrw/Hfgyl/
oazGzoUsJXWEcZtMwdIgQ7NYhsTDDuwDIghrpdFF5yAphsdEjd/uImpOndZFy5iL878P+fIrw1kk
Qkint3bYw1yeWVX4Vuce3ErYL21hpJtpFu7hH2/fyJpsUyJwPxQZsUyTlscI4iabw5AbqCzdAz4R
8/KvgTB79kt5I2v4/3PrcUz7ZPFOIrvYo6sfJ/AhosfR2JVgqUTa3/Kizw9ZkGV7EZlIDnX9VbmI
RCeIHbcgdd8Uy8CVqV3nQ0/FJu9TqCdRbZ6kZY8bMo3cD21WCNLUcDMn070buQ5YaQTjMnAbdpg5
4vuwm+Jr9i/OVcT3goXgfRnQ/3tZyMhzNP7mfkgsWGUON6h1ctMH5j1X4IVCdboTMme6R4LMt2DR
LQrmdHkO/fFfaVr1PvAHIleMGZaVIawTOpJyof8z6S+nD39o/580EZdIv/8V6YB4zPeESaKD6/LR
/z8BaZ6qxmLIW2rWyOwPU1OOD+FyGQy6fxxF0T8aQzTsjTQg9NX6hM9+8LtiPKb/w9mZ7UZubF36
XfqeAMkIBsmLvlHOc6amkuqGKJdtzvPMp++P6R/dLskoAY0TJ1HyMU6lMsngjr3X+laWxQfG6bdk
PuiRcW4wEONr+38/5nrecYAv/syKvV268kfRl2SZqlEdZBW7fGTMPuEWW7shY7rfuEWMEcSPT/c/
6a1L8R1a3KKi7PbaFHG8yKKjy9nvkQLzZ8VDdRPmxKNCuABiaLTPHvp64FeZc/VsmGIBlMVFqr3E
6ClTdm8tq3tv4RDo0ITipUODtjKZ5hnsEKcsKsQyGSJn+fvMjI+JHnJODrcNSbUpoX7ocyjfv9Ka
+mrygsgCZgBt0Nlast27rvE3DQEN2weOxt//bebHcCj+OlvoRA1SHyvH0T+EQ7VYhzlAEIOW4Sf5
Cb/+wXLi5mdeYmEKId8/jr0bbALZfC8aBMiWgHk5dquqLPxvTCV85zox1t0XpSF2oUx+FnGCRsFP
3F1kkbBjuqV1K6YhniuNL4Kt1Md8Qils27FsBQXGFLauPgQ39VHa24wGOkLBjWPPh7Pn5BwQxXal
KAa8k7iC0z3fl9DWfHYCqmvxbczz9jQyw5siHnLpIKtFCrkAR0GlraWyjBWncg+Ry3VMdOvdU2W5
LAg0WpVJgAtOdvFOguTzgyHc2EH5t14zC7EQCZNvrJmL1NPooNY8e3IlJxoJJJJFZX3QpsIl3q52
UWSJozRt71WJapXkah2m9H4FDZoVVeTa7b2ehis+y7ac6+QCinOB5ZUzgm6t01r3GJtEJ2lYazMI
9FNojsW6j+C8Vjl+Td1NCEsoO4z5Btb5318tKLM/3fu0kJmIO5YUum6oD2GMsQHqyBAYPYQyzoIX
Wk++S6ukDdcDLj2cqZSoLSy8iwkkbqs3I/UJ1qQ0c2qUgNmSzlP5aJOmtfGKklljwmiwKzmT1iUb
XzGM3bUBbY4aBMGln0zfKjuaHjJiBJZtxoAFbK7aU9o2JzptzrNvRHSYUZMqgMOYp/NL2zTZzqqq
cIOy0H2p6+IJXFX7M0E/adIci8/1FBlvqKBDDJdl8oeJiM4ErdJZcxfBq7XTONJmcALzUHcps+o5
IM/FabYy4A5fsQBezMYXD7RdOFbXnv4YGZZxGdBcFNUycGpYg7l+ALwMydX0tb0zFdq+E6MPFYd2
Yt87jL40x90rrdV3aR/2uAnSeUBGXtcqrMW0hPhQPeK9q5YTBgnh6QYo87Q5J42JCiY0UDVgak3y
q6nXx8AJixej9YzHplIL2n3OrhPohTBdXJjZhS+i1MqdaQYJHbw9/ZxhQ2YO9U8g+i2kELnqfcYT
rqYXPPcxAfrsGU+hGJBS6IEke4A/IU9qLzyJnQcOEVvNcbIDOLXm8PsrTM5Jf3ky+nm2+/N//y/b
lEoIaRiKjU93LXlPCvzX9lcIYbQIziFIp/ozbGLjfuBb1XC9OGDg2G37aisA4WIMJPAwBmn70HBE
W0VtSbS78O1zrlmnEGZdOKZv/oQQ3Jl+gNIY56yg0E63A/b149hoS5g5zCEIhska3bsMJJOkumyP
WvhNGJ57xWEv2tLlA9NnqzwkrUCG5vc6Alhh76HivGkWNO/OcWm+QIpnfOwHq99/Hta8h334POaQ
XCIOdcDrjv7hhtPJ64E+jFrRLYGA+tId91pPivskbW3R+/2bayBT8YK2x7IK3k6gJTwjlT0o2M1H
m496WxptT9+8+xYk/ojGTpdnJLzRUifACgyh+VeDfwASJWCMYWkFfM1WPRbPndrrQr1i6NCwzPPk
CXXjJVrSyjTWYMA0UK9XbwKrFCXFLdK52TUDt1oZ2MkPTIpQpWLiFcrYfvTDd4xyaue5bogl14jO
sQz2gy6zvyOjdZYaI68vQnTve//Hz00Ik71Kd20+tg9FCgfVyPC8OMeCwkye/anGwezn38t6TsCa
jwBWn3q7xNAPJvv8iYPWPv/RA3iPUc9EzkJBLaEP6WQv3LB/5dF7RBFrBtYrcgpz0XfrrM2gKDSG
80DPFE+s7bmLwnbMpUNa0F71OGlqfZz4wCwP8Qi2Zrd9t6oaHXZObtPYkWVm8AYppL+Hao6iwDiW
hBwlqoZtDuTRajQ6bPwdYCqPzgHTOZFu3NA1N57hzEMo9UceifZomMlSSCaCuq6yV44cVy02iqsn
DNhq2RHjUP3YduG54Oi++P31aXzM96JOYZs3DVdHWQXgZC4W/3W/xggdddn7xULqYXccOjvcVTF+
6SZ2D1kZYp+TQcrsGrQoIN5D7o/9sW3sH0kewXIP7epmJFW48PKYeSN2CcjdvdqiHv4y5/G/3ikB
aXPBCiSW4urXd8qMgHEHVlFcAsEA/CagLRUsUjcynj27+NEzGzm2ZWSv6G2IFW7cXUUMzcWd9CeV
qXaV911COyf6jvGUaU6bMikuPfFF+fepuObzdEyT/c8Rli7VnJT6r8/TS7GqeU2dL8IJpJJuEQoU
k5G89GuyNAOcEIsixcf1xbc4V3m/3i102izTod7kv4b5YZcpskZWI7wM/q5y4015wLmU5gcklFYS
ngNDVq7NLilgsQCCy6bR3MnBeodmBe611kx6F5g2v3hTn7c+CdPKdS3ekdRt+aG866K8qswRsEak
ml1rl+0pBpq/82kOrUZiRbaB0Q67Ioka5K9y14/tyxfv4FNxrHgcucqwLFM4DpGuv34ZTaPDyKQ/
uUgiLI8u5GtsbR5ED/4qiaRqk0sy6OnV72ig8NgMhm+cN7edIu6FdDHxxc1mzV/Dh6/J5brQHWXb
ruHYH242p0URYyYheSpBewpUV26yuI3waSX2e1IBxkcKs9OzMD3RBn2GXWh8AwMLvTyS1inWJnsP
yPWbSrtkxxnGoBURB2tFqoxiWH6AzRAwz3MhAFu10a4aI/SuQ/dqWEEfc9YWYkfBB+uOQajlPTZW
pv3tlCfsAsEr8W1vkzmAr5gTbDiAaTCVo+Q49O1bMbc47y+uDfYlVRYp1/AMHyundlfRFFwTOgdn
QYzWQ6YP4dskkDxqddsf7i33+4sWNn9JJ/W2vaj94xff8+ebThmUNDxnOQ5xCvpw+VuxCHE2IVTw
sz6bsyZXYhD1q4MoaAfQfVriwO4ezLJwjzlp5944pE/mPFZ2gowmyRtniEB6JSA3xzg5bfzH79+f
+Hx7KkM5pgNzSzg2j7Vfr0MtKyBZTRwJStwFJ8fOb5Net6tgKOHHDi0DiSbzl1Xo/EnXql07c7B3
X1dIRObgoaGwupVqqU2ctPMuuT+b7inf7y/QqFH8jnq+vf/Y5K8hyERhIt8nutt/9J33KhU8jwbo
c7DX3F1Y0KlL5RSebd0+UJw4Z7qHX1zqxqdjsFLCNBwCUg2Oec7HOlBxXNLpQ4QMs9I9G0R0UV7p
nnpIztF1xJe19fycZPPaO0PD2hGjVB/E/K8NxvQDA+8blhbOtENy++K7+FygKp50tlKoJSVO/g9Z
qiAYoBbgPl+0TBNOmla7QNPRIQvSbbg7zZUWyOHILTntXIBWy5KWZ5O96ymsIMJLimMwjdOx7XVx
Rk2TAcUM5aJSjjyBMrJO89ieTpjtrTMq/TTrgBpNw/eo7aaVwgJKGyW0HofaxroKlHgJDgR2jE32
V8PE7fe/63883JVlCSooYQky4z6mi5aVlDVTlnBhm2pBBB6N6sZEl2ba2gWZ93poK/cxKKF9onM8
DIEWAJR5i1OxbMOiPhKzJs790OCNSBG6IGAhndUIncvv36b5+SuxCRDXKcZs3i3V3q+3RxogWOKq
nOPjMZJQO1CPV2PzOnnMqVLyNPwxN28MWIxbEqUc/PN4abMpPVSx90RxRI8oz6H4O7FFTwvGjRyn
XQuJFrQxLxYHMpq4EvWGS/zK79/8Pdr81z2dG5rTjmBf5/QjP+w9WqgRBF6PiN/pWoOaRRLetsNz
49ryiMHpTwxH4F0QNCYV0Xmc+I1TFpaEdEe4On//XsTnm44DAfNdnnZS55n+8YOMZewasgHeVJ1S
pNIPeeKOr72P/sG1rB7INxZHLU/2tWMkl8537APc1lfdc+mxRqF5jEvHurmtAUTE9v8EmKPtVFbN
edPBtDKNBJhc2R7veXP6xD2Um+odhu0x7TjQBXYXviWtTsadgCISl9ZwTFP1DkTWPrVFBXMWneBa
Jwdx7Sc1I6L/j1+fJyvXvDNbGPQPtRe+szgpqzRZVKbz1zRZ9omoYm/LgdmA7iI1eIhusa4AQNzc
3JQkiw7dN0MxVfFaK9zkRcBEvyrmJHD0lF3gPGnWyEDeeifOKTnFtEYWtRaClJp/7MPc3oexaB+V
gbxx0lP7mDpWta0S1JB+bRb2Cvb6iqN9II0fNpkX/agfJVryHLGu/KITaH+ujymN2dvMezlP2fPr
XTTydgKY8NnCawFHTsUlLm3/DRtVchQpCH2Hp9vGsyBl8dUNC7PI38AwNSd9ytGY1AkJVwF5Cs0Q
hW9uV6MHspJTMLfLktHFQwCq29KwKcYEQWIFCbf8ssNBNt4EEzFsX/ocsVhdEHFmLthkV6SQAPD3
hIk61idaKzXcW4YTYWnZhX2uNb/YE57hg41q9SeZ4soF3jqs/d5i022c7OzLhh4HqACd9A2t9sUr
/qZ3osafO+GRGINP7aHM6xptpFHdQrsotg5qu76tZ/db/Sz02N7FkM3WZhtb+xFigp0H4r0Qntqo
uCW7ZUxTzmIBw0gmg6soiOudlc4Y3BWR9dOKDzAA8+F2uFh69eqGTgf9wZieDK2QS7z8avP7S/i/
tkJl8/Cmcyxousu5kvjX8aEdYwIYTR3WLhGVVuGpW9ZVf+oZhr4Mwc0mtq7pZBabOhpibKFEGMjB
vEFSEy8OA7o2q/ZYVr3HAXY+hGb3mhBUdMgd5Ho9Dqz7TzQcp4ffv+//qHBsvKGug0NWmPanyhbM
Jmb8FiqiAHxc4UMQQ7lox9pfxXoBlpGvYpsBrtwZubULAigPdc00pwZGu9A15R7mH+35e4w77y/P
6ZFyNCOJXpVJxjlmv0U0tgiaTPIYOr2xN57AJ8Yog5qPq73BzHowfCe+MgPu54jZAXuA+V2EycSU
orb2lcS58vtf2vrUTJ3LeF3qPF1Njnz3/va/vixGR2MqQzCfrk44dg+74RCSCPzQjX67qokK3DE+
i06OR+vE6YPb0EksupX9yGRHX94jZoo58RRSTwg7vrDw+bHFOD2pzSFntkPmolHIG2zNC3DP4Urp
eXyaLCycDT5Fe2XGVbTrB+MPGZg1/SO/JkJpAQWAvPdgWw8pIxBweHuu5XJXdl2J0tSuN+PokbdQ
6SYVCQQdN6CiVHpAVJfT3VxrUZCK+Ca6LTIZ/ZtGL4luG/4tRJ3tF9f7/en44enpmLAsHWmZ1Mfi
w4nI6mqINU6WLVQUCp4gJCvoRgo3N6iDa5jRNOxpBQBt7+HvaHH7hOgnIge+yx6ndjIfRr8Yt67W
hbfexLZkoA7mbBJjnasimyYQ+Qvrkdzltcz7/GCaMVKBrotenKqK1rrjToeuA0rilkZuwC8zgnXu
M3y+H2Mwcrqr3stMWMGuszQ8DN739nJVynyLWvLH/ac+Ml0CTr1ykdpz5kalG1sCHvBvzY0jHyrX
Vzfbf9RLrk1/VbpKAKU1P2wSkYvOkZk4BAOCd9DkvrR5gzPDRJxw/zHLi60V+u21dHt2dc2xVhr4
3J0qUrVStOK3WQeuLYGz/x2bsqx0vNk58I9kl9i9OvtW3F/86UDHGDIBE3h6ufm1D0cfL0m1yiNA
aQj8h50/kdsS6TYSH/HFL2l8PrtTnJsO0yHLlo78eKbrPKWyIhboOwo5bYI46XcqVG+jlb9zcfxz
f9hyfAzzblhKYEEHX3nD3rMh0ODnnr6opT8P2hQMaBczA5UqtsCPDclBy8uQ/YkzgJZsqKbyJyMK
woucsMfXAUKrSFRbOYz6IUjL98ISp45d4U1rh6M3tW9tOx4rNUieyq5cWl1JZKspETzQOGRsOZKf
S+B53f8FUcj5/sVGNV8Qv95ljqEoDPggLcWx50ONqgiywzM54rFvYXajzHLWgOEfx7IHjBskwXkk
Ofmckdj8z4vlVz3Y06JcDGChcCYQbRqAVLAvphDVN37Tbl8iCoNpxI+hsDAbTi6gyEPjS+D7xHSv
VZTZzxN42AI43pOekHIzeFp5VprxXnmN9dgQKPNQulVycW8WUuRvVPL5WpmmgYNlapZ1w+2OqJm0
Vj/Fy+I+k0HQn8M8GzeJ9q1MunznQ3lfxKJW1FZFuygypwEpqqlbTKquHzaE0zNu/2LTUp/LbIZo
9vxpcj3YuEF/fUgPlqqKAdkYumCQwyA4ZrSptqf/oV0lGIuVHthyEWUSKHuFQ4ptrT7cs0pqSKEb
b8ST29oSJ6heBtsxAvU+NyO0qQmvYromGjhpzehC9iL1P7mYYaLSY2p1BzKx6n+iMpENU2ppJA3m
1NKH//cyiqwnBvTWMgp4EGnavzcRk7rSxpPS9KHz0kScRbHwvNshlCYy5n4waqH/ILrksezBTJO/
gbEd0VAEku8AU7xcJMiQNppwAWJ1vksf2DkN6Paj2G5WetWKVWw6WK6LIFtzjDRPkL7ZFaje6pCp
4lg+TeBnibwF5vDFTiH+Y6dgkGwqxFOCTt/HEYujZR5aDrZDZzZVjiLCodaa3VmEQ7fq7NG8oT2C
RLBqFa45UDBF25cHrSDkQePrAtVkTFtvxG0yxcCRm57oNNtYmXIAxUm+LJ5jVz/y96bLoCrqdT6a
wc2GEmJVU3SpTbZClM3+E0EPUCRRRde5DTNigooKJvWrXtfnHuLcQ7L4j2OxQX6sEOOGMMQUXwOK
Yze5Kaf+I0od+72c9SNB7Nr7tAhnt2e84zKDbInUe185bb23xcNQt2isRRuQjtPaq9/vMurzY4mn
uMub46kENdX6cAChbw/HiNypRdlHm6DD6VU32vBoEaF80DoYe5D/Hu//yLcLqKKhIt8oqaksQv+k
Fcog2zsRF903LwM4BGJWwqvhyL8LpFWwjxO1jhngPRjMth8qHl77srAh0UbeqYwb40FMmnvpdCM/
DRj1F8GUTj9oqu5JrEtezV7Ttw2Bfg+ek/4grHe4ifnFjtV3aJ8BERv9a6wHP9GkZheLNAAiDxkN
Jd6SBC9SkYoaLWXmvFSkOOzJP6hWgTLybdZ3FZpSxz/lYeM9JLW+SYp8Pj+37XcmoeEZytiuiBQS
Nv+iGf4XR37aDJ/2dtdQtiX5JBD1qI9XPzdhzzMacE89Vt0WBxTnsSoYtVMFT8oPzZMTu9kxxQjg
EEKykpM27uwhB6suw9560DnMmvLadj1A57IU22FaYhKDSpd1am0Q5fenKI0fbNgDVTzmkKnw0Wg6
lQkjqS2e+njpTmCGBr0VL5nC8RS0rv6n6MnuBvK/cFudhoFC5GQwAVio2UiQglTbOI1MV4mJO6Do
SmNTlynW82EoHms+PvqBuJt8OCLkb2yNyWNcHE9ENGYSQlQDXf7I2H3OjelvNTJX/A82zg3dq5ei
dX+WLtVcVFTy1nvMhEtx1H0wfg9tN98RIUShOACKMoX6yGkU2ZPX5d4pJ2sI4ewfKo0VyGvLenSx
KDI5nmB9j9vcanU6r0QQM8aFV9OiLzkls58DcKD9QLY3rd02cjc5c1pEn9ZsmjEXoRNJbLQ6PC/Y
UrgMq3BVw3m8Mgbq1ykxU/sYhm6KWg5iKS8q0EH/6syjjbphRoXF/dVps7ex8YwTht2Q4WXdblJ2
8YWij3gh7xWNZm7yf1aZewuWPptXEwErj5LZpoS8BVAPHMcpXoaJke3bKYaWWevluitGazNggdjI
1AjPZlZuudjco5hfwjmifZBcCiLJxn1YWd1zpm2Vjq9gAJH5zITkD7ul5yXbbdtS8fT/96XWjbff
by//UYC5Jv+x5qeujqr/Q9Wrx5UZ1Z3iWJmKE+njsEKaxCaGZSA5tSYMy4ra4RWx3TNZskCTRzQ8
Wln+nVNn3SRBM8uphrJlWdlL6Is9ooziDwAuRPFiobW818aE3z6fumQhv6gY7vO3Xwsw5iEMA2nO
Sc7H9of3HnnDbBMo6kXKDHbtaFw0RTWLZKgUlm3E1m1QSsxBxd1j1A0jRXsdYGvLXPRQCicJD6CW
/MNlRiALM387wfCI7D6c/6T5vcbOYyRbszCTU5kNsMw7G5nTMDLCTh9//0UY/1GauzYtZUpzjr+f
x2qobi2DbizfRBCOJ0eMxs4LGALjLQgWg+tkuyqT1Y1miw4NBA4h5thdh2LlnI7GvnVj+ya6MjoP
zA0XxIRMzJriwKFWIXh1ZgVV7o82bh6DoJvOaMKnZ5VwvHIUcdD8P1/0KBAHslfEIYYB9dAg8sPC
w4/KK/4Ca5IdVFqqVaCF7WYK8r9tLNjXSj9XOsTFssgwRw3+0RvN9BpNFTs8oiiksJgCHMP8gwPz
etI09W4Nr32bDVurrJ210FQEGaLbZHpUb0MzJsmvr1eNBITDVDO9EAcpML3Z0ERx48Gh6mmxQm8q
t0Bu2pXp1CjBES7u6sDEg4j2IEcOSkJU2F2zyRGw7X2NytFIl6J0jSd7qbfd+GTMfy67rEEBkh+L
dEp4SiIDIaAz3hN9kj0NJXAA4q7Qk2npHGAhV8STdN+y2dDEAOIQoyNfuRUUoFyTnGXzPwMG0WdC
tsZjgmd/kYbZDCh3q9VELN+S1qJ5oPF3nfCgb5ARDRghDFKRxDT8gBb/0PUW4oAx0MjA6JloaEEL
JtCOXmQN1PP3V9tntaqNNoEzoK2bHHkd5+OtE5Z5UprQoaRZdbs+g08xiG8lTPRlEmd+ucGe2G9G
t0y2hh2PjG+65M2YUVeNiXkyH+gAxyASHnILQHSf9emPGO2jjnrpp19ZhwTh4d+aA7knKkBf4ZZi
UzzUhT8SAjwgi2WfXQIWaLd1Hr5YGNjfEXcND4zmrDN53ubNiournZ7hi0x7ndExSpD5j0HZTHuZ
eAqui06LyopI7qppyrv0XzegoIpNliqCt1U5sPMm+qUu64mQHs/9LqzZmTlZIO7JApm46PdO74l9
jo0re9BJa/qieHM/9bL4mGkqMLVDZDIPUn890wTgz6LW5oGdt/kL/eJ0rdldvbLoetFkyfqj0ZCA
mOfdW6tXHZPqYTreX4I8wJIV3DrzOpjXuppf2+ra+VfduLBcgqqMS38u5b72L7Zxdo2zj+nyWiuY
EWxiAUQCC45aOeMD9u5GBT+0QIPfBARnZTVV9TcGw4OXuth4gljRXtfklX/7R1e2SKezol9GJVOs
eSnjUQRPspmXeV+29RSnz6xufA7TZ1/7nzVVL573XMuXoXop5UuWvLJy+ZKOr6woea00vA2QyL5l
2isLosaDVqVdT0QSDEMX0sPNDfINUVbu9zRF3Yix7U3JJFhjzWme2y/bPqb+6dxpc8hAMIta1jTR
VXxolhmWSRMiRttuKASSe1LB8dJBlOzTw+DuBR+SPPDagKYOjx7mMnKm6mOtHUnnsg7EDVbFqZ7m
NbgnlZ3psbOkc/ayc5chNbw4DkaiC2vCKOpeCvdS5teKsnq6Dvc1TVfHm1dR3jyPrwEe363hz8bN
Zy6xSvhMnhUcF6hu6XPdpHJnxv5Rw1sFeVmVO7+wg4ufx2jgLWOTmzuNhtxen2F3e63b26TOe7AS
uebnFRBO4u695MBykkOMkpuQCHlQJeHiR987Fvq8BOEU2cnITqCwRkhWGCqTMwuYrpmcW3WuN704
uPGlVOexu9jxpVCXvrtkBE6qS5xcWWFyjfprbs8r6K+pfY3ta5PeWGq4VelNDvMi364xV+ZwS9yb
PtxU/hi5t8bozINLXEfcCnqsswSV3YZwPAfsfqxFHbFIFhuSrfsbiC7xzdRQZPht1W9wWJBX+mhl
j+K+jOyR5dmQyx4d+8ZVhtIPM6m0bzK+Jf289Ph/VmZd/1mJdXVDUmau9v01aC4ivGr1RQoSwS44
HtPwEjfnOLyEzZnlN5yOz608Ne2J16I91fG8MOQgoFL9Ud5XApPMPdAeZMXVIawOQXhgSJz1+z7b
J/3eJRoo+kIW/lklgx4K1YBB84+jpPvRn5D6sMOqQCLrNIP8KchjZ9U1er8aMHE8jWNbnb3a5ddJ
rCcm6MSQzZq/qm9bgickwfD0VAwUF4f7P7q/EAAkTlIcwtFySYG3kYtDvSDBrptugevUZ61t16WB
SDsYYSMmkGMAiOTj96CuFsqInW9RxQCDOzNc341I8z+3U1D0Y+OoLYfe8J9/X6ewDlS991FermPA
xQ/SLrrL/SXDpncJO+lvGrNWD2P+NlFpnitRJlcMYHhg4p9Klsm3dqirXZ1+IXz4XD/PQ3Y0Ykqg
ZhbMaT7s8DWZv4i984U1Wc9RHLkIhqa1nHFoYc/RVR/BwkxVif8pOwdZV3OGJ+dkJIVrSIcnU1kv
jmXFN+xuocUBV8TtShatBesYrtcAoPiCLo/U4vyLZ5Mx72u/VM+8c8TgBioSBh6fjrgOneC8TQco
P23Qbpqp4ilZmS8J9pWVlNg44rRQVzJagCe7/quFGh0MB71Nu0sbGj0dgb9zrLZt4uNq4mpfzkkC
v69TzM8PUEZAtGUAPOAycD4OgyJ7GjlRADtqRhDCucLgYvmOv211uDlwaezz2NKFo0Ze9XoWgS7J
x0U8s6Vhk2gkFb5ZZVpteqOV0GY68hb69Bi5qNPN0XsHXHNp8umr+ctnmQ4fLY0zdINMEtBBf1AM
MFvyp7oS6SLSKw8vGvhAxyIXoRYJ8XvwNhcMXvud1RyyGpqbKseNVUp0oKk9HjNH21aI+LHctMQs
9zwXf/+hfhaw8PYoTCQSahTUn4YAE3ZoAibhtgWtV7wA/yZaq68iWgZev5K1QI7M0e/kKSINMYmd
zY7JYlSbjBed8bsetsAePXp6uVSMd0FlbF3Lods5mF+c8D43IXmn7qy64LF9F2F+uLtSUq+GCr5n
MM5bbIkC2a1R5tmxVeFMk1Xy4NhTuq6MxkSORoAUnio8/B0s0smc929kCvPwyVg2RYfvLSCStXJH
+2RIcx7DOCBE2g6FQpAa+ipFlnP2UwK3Y90aoe9oDxyynFdaOIyoDc94UjISy25kzGVqoUsUhpWt
7YAjyhdf0X9c9wLJP3JDBtaSU+Gvv7ieFnRO0dEt6GN3hzaPHKIuGxqv+kMaip8RYuE1tmT8Pd3K
8vhtnQR81u/fhPqPHUKwqVEBoSL6LHRKkHE5iZHOQI1grZuE1kCo3zZWNaemFP4etictaY6Y9A3J
9sMSukZJE72QBfEzIG74T0gT+5r4kWOtw53sOeHSEYZ6ajbyj5zMlRuivvIyN04euJH0w+AjVxqr
tH8Cq43Cu1myfxarQtL2CurxiJu5OLt+S5Biird9nNslTdGSKQElOU5wPgQlvg14zTvHafSrSIT7
rJVF9CAQvuOSjrxn22bwUgs3393/V6k30ar1HqImQ7Rle6QnYgzfsjdGW588kaU3CPsyBdrR14vy
1cYuY6SBPifM0KMLjUe0Madeh7Q46mm5RUjiPqpSjchzSaz7/ReC4ePznm0xq4EJQefDlh/b1NBo
25aGUwH6DDHK5LsnR6L/u/+pkO1NCcrWeSUd8sAdGYOsoZlXm+ymZte528Hdcu00a5NI8WZevdi4
3mYU86J2gplKXgPHFuw0BWl7BioOuAvGbaThTNbb+1Ac/lm6fxBib91XTMhdt0eVyAq9nTDmZRk7
QnnGBpvbdlbXGluW12z9dut4NIcJhd8MYjMJQpg2qt7IekNoY25vSFCckMJwkA+3+F2tYRv+zDqA
j6Qo7VhNsPOs3TTsqnDvWCBI96rcy3LfTXuOh6kzr5jVHoLkEJKu1B56/5iIAwuh7D+rnI6imFc+
HdPpaENnIRcUKkl6YoEniaDhffEV3uuBD09dB4UmT142tnl++OuNndVRUYxQaFFs1sPFBf5yLo19
gOoMaxiOqohRyo1OOea13Pm77sQ6bsGdB14YH/Gd5vtIJeR0+U34FHl/yqBMT/RT09P9T1qSjAff
tHmQe/Fe5eG7hnfnSZEDtgzsRn+cRkssSzJZtiUVxa044l7MHpAvfsMrV17z3C6vY+2W2yCkI2wn
fXn1fXnTR1De0p0TQ51WEdxW/4yiYro0oaZfEUAED7ZbyHeMbMmyyBLUQinnqSmcBmdJ70M+NPyy
oLYgFMZya2fNiwm29oQP2z5FdmODiJFqnVYuHAcEiPD2rB+RwmRqYjFYCtLIH+7KDQNb7wNH9uZG
JPnfBGq71yitUCzOzeocyx3W08xCZA4suu7MbCtviU7eNdbLTNsQlVsvVBPbMAndGkQDvIU6NMUa
EyTcsg7vbiy6/Gqk2mszqfRn6BQ/UftCDzM9PpKvSkf905ABjyljbx41loOt4S6C/JfSBYCWJtPU
IHqHDD5940fE120NNpFyi+CiDncNCUJAgMKdM87LG3eFvcPE7kR7rNZDvZ/qfebta2MPkL3MDl1/
qDNOrXghl0l0nPoDTl9WQcJZdOzMo1PPq/RPk3lkFeWp9edVIVi/r65kM5vXeF9ihsyfbO9k3l9d
j8ikU1qcgW5pLsTQdVmcI+3EqotzaKBHPPfFudBOrOq+Gu3E6ji6KYKFVjX/zn31xok1EucXnBBv
yuCkgpOo5tdEHr37KzMOlmvAlakKdbPJ6X4f7Uj/P4yd15LdVrZlf+WG3lENbzpu1UMeuOPSMA2T
fEGQFAXvPb6+xwapKpFZIXbEFCINSR2DA+y91lxjHlqnrx9Kgr8In16zRyI+1RtAfOr9ZjTvGw2O
17miltlcxvjiNBeLL7aLgcnYufChl+yLs0str/KuZRaf+GkWGmb2a0K9eV3yWz5fIhzIvJbmdchv
sxlsJWnC1yq/Tc1rbIJVEXrAumgbV3OXlN2KvMv5oExX1bhu03XZtRpXzeKWfR2L71qsC2qLKzkM
g3XBIq3ikq6FkvqyRmc0R+dCEYq6s92drZRAWmgIJ41NI3vFXWV92oD+S8eceWPtaIxHAo/S9/hU
0L4EDTeuuUz5jWEDIZS7tRboWoBt6Ve3KLHh+fECp8kKtzmLqQfW7D9b1Bd5m4xMHdnJmZbkMrZ9
pLApXzJiqXYlcA0IamNQS8zgCZEwE5dCSxRsEbEAQa0FySzEkLXEnHUa5JDUZCFz8LvKX1tfI/nW
NTVf13xIXN/UFyCHyHyGTxaQwm6ZQZuGBradJiSKuALuaODfCtMEU6ZQ0nwXFjqEj3wwjmZyYg6v
0jPHnzcJiKzawqaolCNqlCPE63w4psMxdsKEiF6eDq5csC9D2Cjhyh21COcoQGsUFNzZtCDmidRC
URKAhEO97BuDT8YJFLyUYGgfGTwRnpbmMzb3TWMfoI17Ic9oU+hJ2LPzBIM6sX+5Z2FB91/eONaa
hs5uy8Il+ZP/olXMSZcIoCMGhgr0YYVVQpY2WNDYhfCAtNaN8XQqbjrTzHSJHYi5lMbwM72x9GbA
0r23lh71TaTo3tJ7mi5k7LJYmOleLnnlrppoXkBmu0i9Grk2SJ4FUVuCz+SRjIc6wxsMluHeZAgt
fDuQP0Dhwptpb2CeBgzNbrXyEmx8YOdIuiXRWHMR63S09N81pS6C4uboB9U5tDI9HCDQBwV21K4Y
onssRD9Ialw7dwdZqNvVSKQCulHuVWTQ5oy4CW2tN1NAYZtOAsXskWdDEQuttgeUtuGHUIVtr9+l
0P9IMZB4wv9ge4gKDEp3xbbHjD3SdpEWjntwgDjlwS8lGRGpmTdhgsm8NfMckmYdt8bytLql7kJh
0VasPW5Ruym5fZmbRSwZyOE9lJB2RKrLAVB9sTIefGDMOgptQiQIMuR9jd2tcPXWBROOYzeD9a64
AIyAzKpw4SxXjz2SWdC2i+7M2nvVS47vvKdO4BFjS99NWz02TAXv4MpL5MUGWTpCzLiLMXfeMt5u
Q6jdVW1eb4At90bD6wehYSMz1IPCquxa6bYx2Zt6g+2mqQeWJ9aEFNIFF3fuaVm5Q+VOFUMVLqYQ
KLO2jjPx0MniKPxfqzhWFj4IEo1dh+V6TrSom01Cvey2hKoZQrXErzgtXSv30MobOovjjFSvm71x
Py68jyqPBMIjj0qo20X5KuVNp4hle0CWUMafBKVF2Hrqm4qnK55jecrkWWDeJk9WWEExxerNjdC4
a8s823FBSmKBrnS30F19dUk2Hwa3IwCa9RvvK+9uxJTZQTlS/WCYeJQPzvSL6sBuAfzpAq47WH9M
g9lqKlrqjyvUZm2KEnwuLrVIZYpXl5NHZsOTx6jTvGmey5CMgwTDmS17DJ6wPOkV7VWyHmJsGFHE
6qvQtgeag3Vgy8VxxjoX5FPMMhWSGNb05O4/h4J5iINlvTrWaz6+liP/zOsWv7bjqxK/arvIAAN/
uhNQ30vFe1N/Gbf3Wvdi60KR/mLxdfSMkvXZORXJQ7Y+98VzsT4DsbX0J9T3NA6ekvgpi5/s7ZEh
QKN6tHbZ1rtkFsrmd5r+0OfvDP2h1kjHAXTc1CWZy6lpP+arRFRGHX3NzLR6Jvcw7PDv3WNRwRo1
DtmhYI753d/fSv9LxRbjFW10h+FXndrXT1UkeeoBa0ai4lVZd3rDKNd+WAvyZuoCq089Y3BeVvVF
bkwSNQdDObdt9qFzuEAT8qK5MyskWQEt2ZPaRLJMnr2ugF9cm4SyY5HiU4Fm3qma4hsRjPOsFumB
dSk/jMXGUszJz6WxyA/7j3q+vbFgTpLqmjg0E2xyTSQcXZad2o/rshg3A7vgIspeSFg3zoSG/fWQ
Km4lwty3VrmZ1Jl1KAm3DErEp26Q7Cd7JDe1mDquIVDTXLCyodE35XOHu/sXJ7j1tqxBz4RpXlrw
uAZoy/14gi+mGuVyt3GCtzb3OWHSrK1+PRL4iRbnWCrHzWF9IsS65ZtiqL8Os05CLF0Q65aoEEfW
LUi33fGWxYs0fV+54AJMLZ+VC9LJxdlXLixeslysX1i3JMv3dcsU+axbhl3f1i0sXWo2wGk4LqHW
iEULKowwQ80x3pcuUfx90SLm3yCwptXqwxqE1mQll/1QSxhgI68dsdfZq3Q3AgK7/v1Zar0tSWjU
EoVJkAEphzGZH1/NnGjtATRkQyYWCJKCkuqlx7p7We37CUcgqLtmfU27DeOuNQUxYSyQm+3tvB/G
rqANkuXzoYXPFnZ2OjMnhM+sL1T906Aqhwbop6tv9RhYtHhoejLMyOfh96QQWKx//2j/edd10aEG
nOztvyCo8I9FXQkTyVK/dyqY+yP5HjaB1eeKt43Z5BWn/qsDkPlQZsuLE2df6t7IvC1bo8dxVknQ
SDe6DcZsn2IoL7SgzftJxQKTZ3L1rFaSfh4nkcfbVdWzjBX0an8xe+pjdevkH8ks/hSNa/llGaLL
RB3+ucNZsBM3mgpPl+RsVuikKjbfQX1WerV9cPqq+8OQW/km13EI5Aascgx2vdcMZfP0928d9KS3
Sz4sJ3huZd5BtqA/vXcyRUaJMPvmMCtqQzlap1BmqfUdQxFj7W20ABy3NVn7eSzlO5Ltd5ULWaoe
Q8qooy1/TVumB/1t9hesV5rQNPuO49s5A0GB5fgkeuk5Dt1A6wJ7FSrMINs1J+G4SzJYIYeIRhPx
2vMcGnWo7ernEFMgA5VbHdZzuNThRP72LI7pHA51GM+hHocNxsGaocuwqPmoBIBl5l2JEahLoDQr
DEtoTnDS8bn3xZ3Bw+sCDaBpFzhroHZBaQbGGuRmkO6aknDY1SWhXQs1STjNIVMgw0w9gJk8tQ4Z
KG7mcK2FKKwUzBfXQhl/hCcRh9IUanHoTKESh2C/FsxvcTjF4ovYCFCkC21YAdsACo0BNN6tmWLP
giILwN2j3CbQWWglyKjy59GfE39M2Ev8oi30FhFCWdHk3i+bjqWozs+kraKwimpqVUDNAzZsucwJ
EcjK4VGhf1VBpQ1JB7AfTSuTMN5s6SM9BpIk5rQMDaylp6zFfpOrRNd01G8/Qgg89yYgk2Qg9Wy1
NuUuiT84ZAqBhVxvm3UaLpR34muycTtqaid5leeZNyghlLIdlOEQKWDuJhniA9RL887Gen1q+4G6
mDPlz7FdfBH/TVTSDnSRrDvMxsQ9VeyYR9kBFTvpJ9VoiM6lsNSUcn+WzU+KAF4Xg01MRsyFYEtW
YmPWWPsQG9LvDBsMn+mU3s+l9CXJjO1dnfN39bHJ7wGvSr+a031b6oej4HA7oj+LJWfvgfylCmQR
j1LYo8zLmZtTOBprchrwWYECTB8N6LNysvpt52zv6zhtqPIAdiBKecIanubkF2EtajVTC3EJrS91
0sPgNSBkTUbESj6ZrkYukS43aNEvyldvR3RB52o6k1rs96Hc7362vzzuhDezYUIEg5pugdZbY/2w
lHQ7Ja1tT2ACYbss2TFLzekdVi4nUOpn6oH6AymQ0i+4Nm8H/LBtO5i3VYaJuK3/DOBS8mXT8zmX
YBwyj1EkTX01m/QLfgDbNwqtIiQbSm3qDG2YFSSZAgAvg3RlHqMAQC160pkmsrzHnMAVa7uB2KrC
ROvNY2YaKVuvzfkwFPqD3TnNL0ZgWM69uQpDmOMqLOvAcdU3JeEhroq+WrT4MG+R3B5i+JoYR6XV
teVWYU5zBL5ZCyvErKuUfDiMGvvOxCRuef9FbeDcS0twEkQL+spkmadt0lpwWrXjZlVZQW6NKTCI
cTZNHDCU9Xdjuv1Ojonht701nLWZYvn+1ajMr/XcD4E5kPlUm9l7LLLrcawJHG8ajKmwG89tPUXn
QZ8AgETZ7JvkTlPqLxzQrtTrbvYvK7nsT7LlY5ku7ce6dpY6iBtJ9uhhGGQgNcaFwOKK1mhOLaQH
8bz/bF2zxmVcKHE3gSFeapMpC3phnp10ym1mR4BZV5O0o0RL7luQ24e4m0jiwF19v/9sVGvnjvFc
qf/zBxk1AywIFoEY9kCOLHvdyOZKq/A83ZFyPWRYDmaT37CkJdVlW7wss5oHuSSRWZYJUMzqnjvb
2N92THSfE01p7+GWE323EGReOJI/DMoY6lE9PCkaaYBTbTNdY3xNK2opxQbyvUvzJZwd2bphglNz
q3WihGUoE/xPGPqaJhC8QxBrQ032A/x4qyDhlIvYacGsY8Sb/lhGGvvxjDZXYWLizyWi/gQ1krQ7
kvJGVYWt6bA2Mfvs1Zxny11UisgjXX2wodwmc0t+6u0uvq80SX3RnU+6YZbPJTzqOI20MNf75DSD
vDrtX1GJ//5VU7YOV9+p/TYTY5VAHdqhsY9Ns81e1TMiOKjDdIa/MJ5HwC/nEig52TCbExAlcgP3
L/tYMEviT86wHrec1RUEuPdM213LJGOmNpo0Ool9BGZIX/MTKSEytGXox4Qxd59lh8Znv9q3a5ph
0imr4dZmQbJ/167l5totWCmzkAaadIrO7IkxKDga9ekm6TByS3BJhnh9smScFMyX3Q8Ok6ymuREI
ZPY1XW22TzXbz0mr5xOYvvnEjvf7V+q4zKfK4SRm78oNl2f7MA3N9mCPyhdJ7/UT1ur14dvPi57h
+Nq57N/tP1+pN9npQIyJvuHDYr87OMV6nzIOc1JU7uOrySAEd7YHx7JAnis03WOtjU55PBHVuMkb
CQYFhN6bVPw03X+aENRTKDi29olui1SEYMX3ShcG0sq3Qz9tfiXFIMxqo8eYRROOcTVctZoUgSqi
YCxzaaMvuhAF3UzWEkDJu2unsr86MtugepZDZ5h5Pur7LdJ54Ux1EJhw69S2x/2bUf4DeIVxlNdR
V8JYF8v/WSF6vFg/tGtSPktV7HMjt187xuLaJp2PpUTPmh1lFrfOmaGobLrZf7QBDrjshzH92M42
hOZWnxJ3p4jPAi7f0wOsRJLXTFCNMzbfD7b41nZIuGlzfQ7GZWvPQ1v/PgriKmdm5fWEUnqmmM6Z
O5s4mrK963So3/R11GBKWx1rCVnbsQS12sR+fTOYjYIXB6i6nWjxccBgcEMfqrmXiYxOi266ZSX9
1QIe+K7ViBcHctlfcjLBThAOHmlS9IC9LIZhK5BdWS8B5NXYGJeJWQUO/8NwU8ld00lzuzpVllKY
U8R5LmvrDdasmMaVQpVSixl5bMftnBM0dtpI/wNGsuI/zOhkiK/2AxZrVrWrtlEps97bUlqFBIka
V1vqjKteqdqpqqdnWxm2s2RYDNqyiTswZ7SdrT2A0t5qMsRN9aUpy/etifk8GdSc8mnEFqzRsZMu
yVmr++4kD1N90AHcuDDkCCEdImpeg01yCukQrF1qGRRUKldMoGgt1qy29cahIEV9ZKSrMWKGOoDN
DQDx8XvDMKJaYbn1sp60krC2iBie26mZ6ltJz+Nbi4azciDkfNykxkuoOvmR02M1nafmmFn0Q5me
scIEmOTNpCsOoavd98NIztcNdg0A98Z2WOy4E3eKZAjrsvyii89CRhD9zVA3VUgicH8XGyW50qws
6KAk+Dvi7LO16F+Z49A/TLo5ktKwJi9teowa3o3VtlaaasX27SCVUScdjNI+WHwGjnHcZMTKNiL9
OYeHt9XdGVJltBnFLb7w0XB1reKkOBg3Wb58ctIkIaKyT+5jCuhOKhmnxpijdxgyLkoPVleRJsOH
tLTcLgJEv67b4tojmcv2Jh8jq4Wzbi/zQcr1ygcz1bqrVa/UcCPtmmflUSnHleLm9NWR2IzpTQY+
VzgsMI+8U7SYvmOmR6c6ZhgJ6I63ZMz35CNBaIoep48w32kmiWmHKumjR2w3n+U8sz4bcQU0OCa6
eHLI9ROpJro92RcV8qfbLsStLYn8sRmc+ve+00lvt5LXIppGLzKZlCwM7aDi8OANJviiLCWGgv59
aMigO2eNIVOoz0zPiLUvm6k3j/qia0dFI4WrJlQkYKLVPo+pZHFSq+8WBTtsnVo4bJnsCVlvxjd5
n63hL3bLb7u1BJDKFhgGlf3yG+8FKVSmPYykMiVYtW6TTg15SWVXhj1ppzWNkfGsQe478HdJTnUY
HwDKUxHnCshAWa9tln0kFHU8tJPzWPfqR5l58F+sg3f3wI+1W4eFMJw8U9Ooyfxsl9sAp0QW9rMD
q2QK/FJxaxoVJ1uEMZu92/OiZ8l5hsUVmpz101lViYHEROMYS38HBM9bKRcctIm9/MYArpdQy3Xz
guS8lPQgQI5J6TbKu3gJiEyRYdGz6C/LmvijdNH5pGS/w0CDraDNN8AkU08e9N9tJwLTOok6fpvR
xlBVjN4z3I/CvCS5wkCOw+x2ayUU6pv1gPN7CzcmICgypHUA1yYLbJMZr7VXAwYNVk9pAjWlAWYl
1WviFPSODc5AoNtwszyzb5+VaPlSNKscYhXQTnoE03xeKyi2M5ADBtUe//7MUN8u4HmEJhdczcRU
xxr+xxJYrWyDzV2jZF8GBS6yio9QbVMmA2O3okVgaB0ufq19P05Vw4Vh62/5zDlBolV0iYoifi0X
R7nxvc7M8EfDrT0mZmIFMjDI+9JZnxWdIVkjVsiqZ74suR2LNrltitb6hTnFfNO7tSkEMXzNNLtJ
iVT/qQWoVAV899yqDs2i6E+kb27aH6ljlI+ZRmyVVaX5tUml+7H+wrIzv+wHVWEbTZy4EpqzPd23
wx/5UjGF1BvXZVHIT2ImNKJU361GcXRm1bVEXhKYH0bfmFew6lR2C20gKmkD2QzSdZ8gilXlAzFq
8hN1ZrYTjBp/Xsf7xOYyohRkIm3Q5R+zkkQXKn84I4rhDyZBZr+fGsVr1kS9LXvidzT5G1tCa20W
1DN399JK0ydIp0Fdr499mV8GaapPiZouLwR/e0y9WM/lnH+QDOk+7ePpaZ/Jm6I/yLrsf1FrURTj
562fLTN0YFk6UEt8zm96LXasxxJRiAel8+BeW5qQsyuFxU1fuBMqO3/V/UnyZd1fJH8tg03yNYJI
BzIRhSw2DnlYQurH0eBtdpDnIcykMg+Z5UUqFs0upNpIYHfSM9ITalZob3ivQzM7WlYYs9qzwig7
SlaIEjtM82Nmh9zQF7ewWVWElR02xDnLVGnDUQ5ZH/IJQ1YPYTV0+pBZIakPLScYi9BxAmmXqgZJ
FEyTEHNP464pCZCz+arp45ZG/eADsVpjf6CRC/jNm9qVvNBFdiChDs9JnJeXrW/cegraXVUdIHjZ
Lf+W6ff70YSWuvlNPi43SWoQLWvr/e9raBEZ94uPvPHmboAzE2KFyS2Byrei/0TFqrV4leLVATrZ
XnX5qoE5lIWs9oo5xmmvkSxsMSDDYuWKMybf1Uw3fe+XwMo6cs+vTXdtMcEUJ0xtyXXorlN3XfHD
JNelE8YYCSZ6ck30yzheMsyezPyOl5WvC6ECkCSLESKg1jPMsbX5LrkB2nPGCoiySVgB0VqevrkB
WaaY9Dd2Q+BMf644YgRUSEkXhsC+FBrLEEOgFAk34DBD8Aoai9DboLK48IZyGhZtaC+huYSbITQn
x6WhJXlUl6O8y2lPlnG0OLYnoz01NtOxOEFPOW68Xdl4RjQuCvwFF2k4T/FliC9mI9TFF4iAzXap
dtn2Bd6QKZYZQkt5Ve3LhC+nvA7ltSuvLaac8lrP16q85rOXkgQzX9P5WpSkS1wTvHwES05Xe7pK
xdVhdQwsmA9Dql96liOXupifbO2iJExsXLrxEuviOJBCz9eFkGLxsC+adZ7Xs8ErvZ6ZzsI0Ov3p
hMQGifBDYobEBkl4MX7IODrihPxmhpzZfpGd9qcZcvvTCflXM+S/nZD9HGjFdzMkTsgSHtXuhMyp
rLb/dkJ+M0PihFSIwmu+myHN/2aG7LYTM8s4IZFEIokm/JA4IXFHZbsfEmtUG/9ghtxwTdkXY1e6
gXi7KvYFjbzsayB/7nnVeckhLJX78LiaMM3595+xnVL0w2KGj5hFZdGhzojh9WfwHJjzcoAJ1xza
MsmJErLUx6p0kptkaawzES7ZLe7r1uvzpOHas5CwqDK0PIqQd+BX+h1WcI2AyIYgI41aHvlpC6yn
pbirHIwEkE5inwqpwRlXF35vmM7dmpCHNdRxx7gLV+TYId+aqWf9bEkLhgoyLq8OFfcmjzDCbfHk
yxJQIHmqa9cspeRlsxyIhMyC/mJdR0ftzY2CVAHBLyMUnAEeW/z+L8VWDIpdmw09QSeT+00rfRnT
rWJvY4vyGrN/6Lxo8aTO6xmlX/E0C1m57+yiiDzDMl/ZB/iR7tMqtCSfshWKYAIQDVhRqwnSKqjG
ALYYWpWgowOgBOquzAmWMSgYJVSCyglsbja7OicwxiBmM+0EoKxyNSjVgL2u8M97dsW8SwDgAMV1
kCQBa7osCRi/LpKgNf2Naz9EhM1PByG8/MquNvbZAcSyVzByTD9A9mpme3dF9IdtaIhCJfGEvRB7
BkTmtiFRBWPnJI6AthGxrqh2PNjUsKemzB8QRUvSZxu/yfwnkAGkz2lsklRfcfw1B9oVzHkw5sHS
BdOuoaNCEnRdMK9C4xr0+5HZDcUIsi7YjKBcg8UI8lV8kf6peGW4g+C2QGuFlDZYs2BrA3AeCFDx
ZPtosAlb81fFn+nGj35d+9roa4kQ/KzW8lCmeAlqvGj0pFooe09C7OBghBPqyCIeXAK1ITb0ratM
Lm13tJlCEMdR1HkZ4D9if1ePyDQ0Rd6ya+ggSPqgN5bOd3SfNBBJ9xNDiFmaOKZ7GyRVkMZBxsmy
qx2DqgoAJ4y7uipg/nBmba4E6xg4SrBUgaQEG6eBGuhjQG6ovWtVaZreWFWAnF0SGd38LzhDdlUm
9ju/MUnC87Gd32axP7NCKP1s8KkrNdAuTS81vZyzZBRKdzEIZNkuR4l2PBYwtsMr0cNCy+TqslBB
vLjpdhAnd5HvlXZeqnnS7JE0UTjemPmoz2heC7WzL6lkXvqO6quOb6m+7PgLJ4njT5wnnBJdMHJu
cLaQscblIQCST/oQV8q6C3Qj6NbvatYAgVqajaDg9OHEWYWSXRLbqjZwlkAlU7wNZLqBWbC2wcQ5
kjFiHow2ARw+V1qbwTrbN0cGzfyqhsRI6omQnPjwMZE0etgt4sZz2HdzmmRCxKxg/0ZSL0Sp4BdX
7DcWQgztDMLpFhcpjS3ET86KbC0XqVuZ4gMJe7KAjFyaJCZnXV4ISzBdc2jzy/7jlPb4t6+wki79
DfMu7za1Hg92z4remOOXtm+j66SSH1mQKvuqiyH0wUxpJRiSfkgkC3OJXXXHhbd61SwIo8X6Luv0
87bEye2eamUkY0x1w61gMZ36OKG43A/2jWFKH+xcHe9HJ6setULQ3LdftdbfAmRsxRLwbBp7dHZY
Jf54wXa6KC4yySLHW01SAPIKt1gtmgPTMJ9T8d3+IxXWJZQplOunJDlP06nWT3YpRHxtqh4nEQ18
tIajWQhZTliNYayGNGJyGH2GkEXycHK06OA3x8Y8+horsZS0eSF7O5nbabNPlJ/n4ozG4jyNZ1kT
cuJL216s+FK3QqNzKdtL7wgV1TVdrll17SEpN368XKP5KplCeXGb7oopa023UX5r511CuLklwR5b
VJCwFHdcWHdSc47ic5wIFfppnE7zdLLKk1Oy5TqOzCTDJ01drTjaw5H9oekQlyFUwz5phajj2IaQ
ydNLjtIiVJtHJT2V5rGkQ7FrKc6Ebk88Qfs0j2eFxc1I6U2oYXa4pbR70beL3J4yYD2XsgLkc0HJ
ckVpdZVETu0vdgn/xWBhwzGDnMQdm47VGyy2slZz1BSkz1PjwoU4STmLlFK/S6JZcqe60R6XXqoZ
boWuwBLoxcQ3vdnpdh+B5HxXEyGixQSbF2rTB1QOBxCUcDlnSPvewmTp3Rirp8qw+ifql8NTL3Hp
0vrh1twqrlgphmJGScPa2ur3dlv42ah/Hbr0pTad+Ak2Y0f2iKgVRQNlk/RrXU7T5wq/4mpC7lgY
kRJwBmq7cat8zov+aOhc1IZZbe8bIHyHbeok5nja8iaVlsrNDb174mNqsu6eX2preCZAgvaaSo2Y
0idzjklrAmfThtvNqJpDWm3GJzuqbxPtBXSGIxI9x1NbxA+qPVuBpbInHCvNuF9LaXY7JX2fV511
ZYYS63XHhG8j4bew6vMKvYHhhll+6RL1BPrbJB+wBMq01gz2NYn5UZWYFopX7W6VJ+U8JvJyvx+y
lqDChkqXZ+sRgRY56MGxq87JusqPfau85/WZT+tU0vBMDbz0vXLBPfG4mKsMNaIHG2va+o3CpQs7
XSestGN50mZAFvGYdo/dH9MK/NcGA3S/H6Q1jk7aIZvb7TBG+namQKa/b8wzK2D9tR6i5rQai42x
M04/0tJ5LzdlcTskyx1IzoZL6ix7KiURUuChSMhT92BTcnyIIypoUd4CJEmiMTlwl1TJfFLnurot
I7NmgoNRxkavzVfqV18VSau+LPV6IrQnBtNsXB2bqYq/vxn8lx0ypRfBcJXBx6mMD/54BRysSTJL
oyc2IV7Vh3TAJxNtDJbbADxfK1n5sm1wvRopMxg0kuTHjMVjAQbZI9xCYj7CCVI7iQGWPSClxJVJ
CPpEIeX8n8MgvmVImq49k++BFqWPRa1YH5WcoeBaIsV6mEfngXbI17mxr7Hx7BQv0fpiFS9Z/D7Z
1Q7vNRNgtVA/E50dlPVrXr/K2Yc1+6Apr9PyYdjVLR+4mxVcJOe+vrWmunvsDef+7183IOdv1vos
87F8MvMMEBHq9o8v3NwSl2usjF1OsnTXmcnkr/JmBpOhzB9s2K1kYsNXzicFxuhSAGiwqIEq02nM
7rvGhsfTESGu6LUHSRkq2aDAC1qBuCdp8lmz+/i+yWL1EGMyu+tHixTHCsZzJ8NQNAzrYqra8sGY
NRPqjnrTtLweiYVXnPDI4V1sSR8d0DGsONi5Zmo5EK5qfI2Ykj1sJmxTifCkXOlvdXPgNqU1rCvr
TguNqFTedWX0uA2Z9n5U17CUKvmLYn+2ZQtMsb2tZFxzGOp2vZSFaZGtrpbHTCGva83TZ/zEybMT
PwxpWbDDIsdbzbODuXTVnTNihq4IWD1M5gimwjDnq5wu5YUu+0FXy69Eey5PfZm2gZFza6RfVIe6
LcX3Cp/DGyiL+MJ0RrTBy561sdm+1Hr9cRogTlLWH1jlJVTaxr4POjFb7CZTcxgl/KqHrKiId4MH
PzbrRzOda4YXKKQtuLox0u5rkP1gKmp2k894JH91qvx8poBxYHiMWRv6EqRPivLiX3aF/ONjMzvd
eNDNpQ3XSHrRp/mPZAOCSaj9eMURUROxF+SOOR+aEWPG3z+At/QDWiKs9XgInKzc637alsbkTPYK
mIeDlkbMJsTGabBaBgeHPgLEwchBZVDMzxqWpS1XLtua3XRkjwwRqXVnNXYnwrTxmNiePX4oB+Yc
C9wmOsvsOf4CF7OEi7k278atDP/+kb8p3/GguSRZLM9wXFk/u9wSHJmTwuT/gUUqVjUTiFBaRjej
LRtssbXfcSusV2lksHr///6fL8v/jb/W99/KF/2//pfvv9TN2qVxMvz07b+eaoYRy/8Vf+fff+bH
v/Gva/qlq/v6j+Fv/1Twtb79VH7tf/5DP/zL/N+/Pzr30/Dph2+8akiH9WH8CiHyaz8Ww/4oeB7i
T/7//vJ/vu7/ytPafP3nb19AYA/iX4sBxv72/Vciwg6r9V/eIPHvf/+leAL//A3ISfr505C++Stf
P/XDP3+TFEP+hwKaB0iPCSWPRdVv/zN/Fb9STOcfBqYpeNfCRLdXRqq6G5J//qb/w3Qc5pyYlmYB
ZmiCztTXo/iVpCj/4Eatw0HBvsYnnsr7n0/+hzfxP2/q/5Bvfl/D7Or/+dtPnwNaPzq9PB1qG/c7
wFo/w1VMfYy7pS/bxwGEKBd3n/ObVQ/M0BsBaT/YRSX5LclJh6pkfCXrkvcdY+zwuYevIB4/5VSl
bAbpLYe0+SJufbla1SDtZ9jTVZW56yAz7rLljMb0ya8yDva9yH8KbeLR8wFmzN/hbkm97ecMMIaF
NafHGPPYkQJnV821hj5hUHD72MfLh9oBCZlt8q1pRsRadbR/gDOa2mEiun7jHfCnZaygYzJ3Wqbr
PfO+d3Fp+k7z/JdT4vur/tdX+acURPE4KYypTMrKIpmVC8+Pl7vcUdWe/BnpnZ1vmKWohlapmCHo
iUdrf09U/UPlJOnNOJovySYiRONav3EqworlAvubWay3mgxh2khvFQf2G62nj5VYeRjzcLvCPAET
xpUTqGjkKP+PtPPajVtb1vUTEWAOtyS7W8EKppKtG8KWLOac+fTno+fGcYtqNLHPwcSawPJa8GiO
UKNG1R9oVwueHFGWgd88P0Vp89HqlMJrlC/3gj79KTtwuZPclU5tRL+FkQy3GpMrIZQypwyv6uIh
IrvUw+wlQyD1/FRIK8Tj37lAwG3xn/kr47bWnRmmIZh1qzW9IJe9Bhcke57UQ2OyEv0wfsMPVLgW
oA9U6MkYFcjISAGqjbX2EGiAZawieo9n/VdePItqNttd3fmO1nYHOQQerQf+Ho+8A66tl0BU3Gie
L5XF5aSpeHb5mVcjviRb+kUZtQSGt1FPyXonpzArexL3o/Sqh9dZml5TY3VQcrd5SYb1QyyLbl+/
dN1S/xMvw2zcG9bsiiDByDuk3E6NfF+V90X/IcsT9aH4zoxvplZw2jlwugKIWCDamvUUDqWTqx71
WJf0BnThY1hNaGNXB0FjJuKYItgoUeU2LnUcDP0sQ/4JGxnZfw7q/JtvZeEOs+bJGUzjIk18Cb6V
eZgo4FD3vasN2S0pTk0z2mYHsc4d2Pk7UazvGzIyO/D/ZGn1mhRPcGZQnKtBMpvfiwgBguZVnRcQ
1MArhB1q1jxfi3sraai/F/diOB7MYnRlUHxAcxwdmkaa8Bc9YBxXsmuEFu19UmS0kiYJNFKcbeWW
yufcctk2uDAj+aNjU4s66hogEPGI9AeqL56Ml7JR+7GNai9vPYxAS+BwPYWtAH5RWFKw63rfTTpk
vMzGsHUBe1s6qGiJt6mASIf6S9DG1ylmWyWxiuCemZEAiK867xFFzm00MGxkO8N9MtOojuDhoRxu
p8XrMGrQEyd3poEyCHBhqOe0frzPhB6Xogb9jfHngHKjLpSvfmTiR+ppQDqs8EXkvylIuSSGxhvz
FXVoRC1zO4sVqHeXfTS2NijzDpwMWM58eqtb6aGiCG2YL/2AVRmKrMB/QTtM3XOlpTgx5a9Dhp54
qna7oQaApUiv4pL1QvqQtGQHFBd6WuVh9+qiWOiUaJ7xjp8he+pRTeFV8h+VqEGnsLjt6mhyE0TC
bW3xaatM7MrpZWIymVjzdzwqnDrLvontfMebskDPgOHQLqlcRcRUmqBc82C5nsRkH1QR2pXKeyw1
17E6/NQWOSPUqEM7jV4NLbkLsL/ufRFM5BA+9PCk3ARNtD2OHG8x763Y/K2K882spvsxaGQknLtr
vc2/6RbSpogQOlU0f5er1J1joh2IqEGZLlM1vGzq0S4V7WMjVn1GFfy35/BxkvDnA6GN6NTnsG2a
sySDBjG9ft+76Xt/T3HWeRsd/weKvtHe2KhCroDp/42HbA03voHuorzuG2lIBjVpCrOv2YWPKFU7
hZP/5hVut159aDYSyc8d/C+DSas6HzVAzW8ay/CK4gMbYluTUTHYcBo4kV5gT0CmKup43hrKGmrf
gSNTER1SPA0bljh475AFqXoeIH5AGd+/QLIFhdLwNcE9TacXEqRvsaojvI4gQHqvq8ahhLDhdFpy
pcZBZmelctWBNlPSaGf56W5jwb/Oyeefq35e8E5WshgRfoUFzx87T6l2wc5y2h2IP8VJL9LX3In/
DN83Rv2MwllWglH/9uJRGZXJ6T6PmmZFgfM5kzQ4+DI3dmgN1FEuo4vqQENgL2LYkzzFIk+/C/mi
29oGG6Ov670ZB7cNhVLxZgXLEq5HTUiBbKDsoXTNy1w9hEH2Q2yQk6X82VbtL4SAd3VnOnKQ61g9
JT9G9SaBSsZT+soaxTcxyx40bM1LKPKl1NgBPAocmt7E6QE7aBuD1j1AYlvj2hSRYAX6iVZYvFdN
GINa9aijdIz7yyP+FZeRyduKN3seAdNoYF0T3eBgIIb9aqn1nrqCm9KQKhLUMaRfpdi+AMjB0HFo
aNWV35FgpFc2bPAeVtiXL+v1V/rt6PGalBRB5bRRvDiEpp7U9tzBbEkoag6qHUC8VkSEECZ80KVr
QEj7Lo0QEixuRWQTY1jeG9vn5Kb9t33+JlxHP0er2yaX+mX7ZLsov84v1R364Y6CVKF+IYVOdZnv
sINxhY0296mNAwAQP+aFAaSuo1VcpJpc4froieV7pfywpJ9S+MMqNgwOTn3d0SjrMDVoakbXAbSk
gPUHaO6wuYnErcj71wnv80NC045HWZUDkqiXM5201Rs0Ed8S00l8zW4ofwuRHzjCEF71KjapkLfS
uXfNkEJAE++CdPTCNtj7reEOquR2I4gvEnqlUS4mtdwlEoolHc5lveQpo4D449A7DRJbfvYznGEM
Dw9ifdXwb2DjYZ/ZaVohfyo6IMXe+pZ0Kg7N+7wSX4VoU0VxiSrnPln+HHUmjJ6nsVFlT5PeMxpY
of671wFxy6mXy62dB23Lq66w/cIAswM7Jyn2YCVuE3l2a1l+yugOQQ845FF05/NW+H/Y1ccrstzN
R7sagc0AWyXWPcZwzu5Je++R7HMXYsQ1b6MDJSvtLnCTrffJEuK/TosBdAPzCuBRy348GtfC4S/q
xE72chOOFZ6dJnlY0V3Tmx4G8xDxTCkR7FCNAnb07Epx9SMYkI9L9Y3AvJJM+y/MLCKX3JvgSWDT
f/4ltaJ2mVjzS/ynyWEOBq85BDvzUb/DiOXCfxhctBV2UbMRT04e63/Daqu8wG9rZK5ihi2y+7Lz
VPj3HR0duljnV1im8vF1po8GWp05/NgnIbcYKEvG+zyVUMWM0MmlsS5x1YIOx0XSzaDStLKP7DYw
jElxhP4VHDE2SejUJQnmLPNvUNf7boS8bZL1Z4mb5PcR6HcregeW7xZDwbsqK90aAO75L1jJUf7P
CuFwgsWwSLN0vVeqAn3/UClkTzdHj1qEi3O8m4KkHSVuKr/0KF7YANttirmVrU/az5KbTFxIFJoO
Ugw7jHSmGuHbVOP+f3/css5HG7mRSxM13Uz2SoQLqqAErffeJP4rHZXrUQEU65e2FcDIbR8KjCx0
HEDEobWVtkIeC4qLDx2zBvxgbgktLYFldcJ4xC0G4CS6S+np8w/LtS5SjTKU8SLWfvnm7YCHQ0Oj
jJfHa2ZQhW/BgAzZOzqVrpZI+wro+cbCnbhUPv2EVeybTS1vAjWRPXCCEeCMAIi4gr6zlOa7Ng/v
9TrHAysmaxUQf/jjG5AWKLKkbXTX6sLGQVjpF/3dRp9+zSrUpbmuFaLPhCgTzxqFR1g3fBP8e2ha
Tf3b6JV7E7PNGfyLJHyjKXY3qfFrXkF//GbW0qHMuHbGunYzbYPheyIW6pjYLrXmpX651vJUoqCv
2sKQPAy4eGG/duPHxkIsn/ZlLxyNsMSIo03azlUqRLABPPGq+zV4lSPsVFu4AbB1C8zGNTfgaFsf
tAqpiSol1OH4oMr4kau/clLNjQ9aNu+ZD1oDSQJdm7Og0ySvDppdBWFAAWTejvKDUdG5ErIafO/F
2Bv7dGlebm6lE8H7eMXWVRI/r8yyMH2JB4x5mN3pdnyMdr7bsj/swYVa6GYP4etW+vT3GXfuq1fn
CU8SS5pH5lW4ED8EO3fnC2RQv6PKdFE7kbs53tYsr05MIgRtaVVsm7A13tJ6l2B9hgtMaYhOQWtf
xRZKNjusaR8EqicbS3wyePzbs2shzC5NkItE9ddr3exX+G3eh++dl+4FB3NzdacXNo2YC20rSGyt
7PKrjk7KXM1CHdaW5EHaOTSclMIBmjTYGEMoh8FVdvlBKmF6OltK1ieu6U9banWPdFg9D1VnSl4G
9kfpzMupv8jmFyv5IaG1MCIBeH5+t8ZbRHCOPjQpCUdZwnil5ln6LwuFxIrWtwoHb6L+Emw5ipwc
TwH+paJCaiEc9Xk8dZwNQZlFQhD4cGtMH5oRILk62XKHxo4suTUyeec/8WQYOhpy+d+PPrGY+1Br
aknyaJFfUm2+6gdxY5dufdVqu2iWX0UG7SdPn3UPAy8UwuI9T6jDTpzLBwlOw/lPWlblcwTQNZUm
kmgtBBx13ZZElsTU2n5ie7bdXYvUalE+ShKOXiYmxcKwPz/airi0XJncRpJo0kuR0EFa58bQvNCE
sWrJm43CnWqQP8a0U6MUZSSE+Er5ocnny6XKrUwjEkeZPebFt0F+bcM7A3qGUcrelN2FNQVjPdlB
aXwagb7g2OtmdNHFEbBe+TxldbWxLMsFs56mo9+9Tq6jOZEMgC4Erl750VtumM5XXSeSx2aIklBJ
kLqdkun/62vv02xpq4wrnmNr1ANGhQDrJKZlj2nknl+RU+t//GGrG0DTupFEd5Cw93tehHjaKsRY
ofhRKIkTlRuWECcSbz5IliSsvtF7Y9t9PkBtIslj04DM6P3JHsIXq+ixWQ6rfSk+14Fua7HmjtDp
y5b3tvYyjkC9fFz4zN5wVKW8scr+Rh0NDBKzjXn4erQ//7LV0c7h+QdTGrPAs3aL3fzBQpXh/FSf
3ENHH7862iHsnSGQIslT4/JZwFMiWuQBg8CO0/F+DIqdod+mFNbOjyp9vXP5MrrF5IFAW9BI/Tzn
uOx0U24EZDZAucQi2PcwpCSlpvD+FPg3Q40OpigAMCFVxSzn/OgnOr2MrkFZUjVRljn9n0dXevL1
DldfT5oq3DUbSCkspWVclyj8CxYEGbWChqnaFQIUivE91PGDSKDTjgRXRDqq35E/OVV5V4jp89CO
Gyfs5Joc/bzVJdmamB3kiSl68dz+aNN4P4JfA6EGgMbWpuojQQS0FuLvG7PyNX3+PCuru3LKEYyJ
qL57gwr+LiXXykDL6QjPqr+DGBHIMrhp4NLHbe8mcX5vSNkhE+9nyCcBuhmCehsiXCppbNPRYEFj
VJo+JmR38PU7/1OX9fkS+DSk8HVVBbOwvh/6PKgxjBJFzxzvFF31qgocOboa50c5kYguE/JvmFUY
MtSUgoIgiZ4/FHi9vUlFXttFTvGku0Ek1p4FRG1jRIbVwNWRUMnL967cAhedjAFHP2IVncqaas4k
IwQyV3i5Adsv5K3X/bKfvkwngDZEFmm6ctV9Pg46GmuKGDJE3yl/2uFeaeJvcTzdxXGwEdCkU19j
KmRGigkXGYGtz0ONI950ad2JNKV4Y8qOvIMT4mL5xd3pTS57bu8755fx1GY5HnJ1mqQiFWGf9qJn
SB9iJl83Y75DcXJ3fpQTdXxC2dGXrU4PAOW8m5dhgNFGs6Me6Ma6sWs5fepmg53a5S9lV+T2Vuft
VLA4HnfJ3Y7SP73useHzG9GrW1jVyp0hAE8ZpEMPVHTxiq0WFt2v8x/7NR/8/K2rDZPGNdbFCd8K
+8wpJPMqNqKXelbdIG48tUcAiLr2+SFPFDA/jbk2k4lyoR51kAceXuDyR30v/C5uQt6iyTfq54Ej
/QEtZyfbbdRTh+Nofv9S0o7mF/UOTTEHxm12ya0GGvc6dkcbsICD6YW9KDNimcnA8WHjg5fS6PpU
Hg+8ij5i1/qZKo6iJ6MpBDWjFQRABAP9qn04KQgT/JCRip6LydsY+OQXA5CgColhzZfsu6IFhLRE
TTho8he1bK4jtabbcIvZCJFPu8zRKBz7ABu09EVCkVIyaG9QK9grf5sOiY3k1MYZPh03jn7TejKw
fDCNtGTHgUTVfiY4KqTsM3+KL9k29Mx+dHD/oi5266bE0rS8KMT4pk83kCMnw9cCGwGJZ4ISW238
KGyiwMT50ZvR94ylCQmhjVt4Y4R1Ti8biYxPRSp66nAXj5ktli/nl/dkOPz3Cev0XZ4Bhhv0ArwB
W50sKm+TFkeZaivqngwRR8OsFixvE1/Gr0f0Rh8hqoFqBl6gbVrucS6wizZBfWUrWz6ZyJtHY66u
SksGitbPCZ/mQAgpuKvZGlNqhw7gqIPqjm1q58kD4gvBPWKNTuBulTeWIP/lzB79gmV1j4LF1Jmp
mOt8tYzktTheFDTCwQMajX4YtI1e5tZOWV2liOIIYWaykJ2EhHB5H5SSfX6rnEyAjid0dXUqWjSM
9OSX2Bc/GnssAw4kPy4yS07igl7YOOV/XZbPTd/qDq1qU2ljKRK9FlKLNfT30NXoaASOhfhlK79L
6re0xDcpnOwSSZM8sSw7xc1EwkTUrTq049jQjoD4kBKpN9q0mNj0b6mseZnf/ezyDhF7VKv3G9O0
7OWvP1tHvJCcBjeb1c8GhDFaMIf42SB72kfi0HfdNTAOOMguxvCtuzHeyQBt6bxeVBFK+BoyoCtT
MiuhNnt4oDqzm3f2AiVq7Tl0Zse3wRm6yj3ogMP5cU9GjqNhV0d6QmcEGSt19mD72EUEgQ1cVr61
5050z3UN13mL1wzQZLRXP5+hzNJbaQwYpkou1QieRzjbQocMokX/reZl6qfwu2lhRkg38R65aCe0
nRMt28m4mgVZepUBJ8tbihMWDVcxxlaocAYBCUUV8Zt0ek6sGrXFhk56uy/D30b7pNfgDov2Oczo
t1f5N9Wfn4a+vrTwXEP66Qb86D7ILnWAkEl1rTeIwaLys9cFhF1E/RadKIzJFO0hmk1XbivFVvQx
t5HRvJ7hZTj1/KCqDyDt0ZBqKZ5N32W0/Jp4dLRGau3IHy8mZbHcGshuGmdUIbim+bsYQayBEpsG
TiT9UYf8vsN7HHlnW55xfhbvQ/GHWs/OIEdYTmaI7b8Zxh/4Um5fiVg+jvY0qUhe4CcswAEuRn7o
pZ/j8hVV7ykQvVzHPCIqUcZAPCYzxouq0J46TMl64/tYyYhpwgyG2TUX/cUgQHDrclSCw7u6TSE1
Czjdd/T0aUdNdkHrBUxq0n5LqSuDzppv5ab5gSJZZqOINboTRsR9r3Osheuop3UQNm6sVahszVKz
FzJcKyVpfOypO9MrCyBEzANA76FPIkcV4oeyl1+CvvtpCtg5oCl00SiKD6esf4HbFNvW3P3ua20j
In3NOpeCkLn4t1CtQHpwdbSHvIoAw2u1Z2C+mRo8xesU2VTrQqSZV5ihm+uv7aDZ0E/VmhaNx/WN
EmyC1ZII+EzcOIInYr6O3IpKcUDSDfDqn8+GCroyCoJ49vROsXU2ndJvFMxPvWMMBOEB2qkwDJDk
+TxEo0UCwEjIDRqMFDvygov6p3aN525/Xe9QjggP2b18sfWKOZXgfRp2ddXE4PCskBKqV7tIl1yU
e+kCJ7+MNgjOVw6KRdGDcnk+nv21iVvFbWQ1FIzkJJGC85qugHkAbC9f77woLDABUDqnNfTreR73
6gzx0RRtNPKRl4COlQLFEg9qwqzX+m1dxA/awJ+n/j6C6COqw5OuQlBr9FtLhUvpo4QdT5HtY9k1
JAK//yUp+n0aqBcDKoejeD2gqxDMmKJO9xnk0gBJnC4qL8Yhua2CBqGhFisNybYs/1GyhAdCwh36
cFs3iXHi6lqURehXkM/yJl/V4cC+J9qcaJ1XCLdBhwuCInplKEa2GGG4gsFDoTTQHHq0I3PpDkIE
4oyW08XYEattEdu8BdCuhMxxgQKpRs079zA0fFCz+kPyUaugk/ddqSmnQ/lEw9ky71o18oyg90Il
QMZA/qno75p/LyOPGCw1Ng3ytoCzpgbJ9NYyEFIm/0jI6id/b7XhlaTcmEEU2qT7uEJOljfVlyo0
KXD/z1OPJkM/a46awTrR88tYefOxB0fBoQ4z6FgIayzSOgYlqW7geoBWjgtEnOxK8g11fJu0X7Xw
lieQsnw0e633pgA4HBnTA7hvO4WPL84FlmLR/YQ8I5bve7lAXyT7nUSgvfEgt3gU/e5nE3H23BG7
YlzUUmx/RC3B2kVYBck+/IJOgbspPSazehkRO4pJtbWUDnVT4ApvonzxO9URIu3VGzkCo5nHtqrn
bhni/xWPl7MScauVb5rU/urbvLKF0vw968VjngePcPh3bdHRMMk+EMC2y3HaWWIMHmu4hjT0WE3j
q5QaaDxDRBsAJPW9eTDnxOcCidyyhSMZ1C+mDpWNS6VbFLKQiwanFiIiiVaZLrKfs9sxLS6zdr7o
Eumx5VCoqK40GVZ0iDKZv6Zcv5YgUoyi6VRm7FSZiYijhWK3XKFmmehwGJPaclKUo3ZanSh7KZp/
qSnJRF8BpCfe3uLgYTmjDHMlCvAwG5XFG7N6yABs5blyO6M5JGNZmYnG/7a2uER8i/cdZCpLB0D9
Of7NY5LnojDVXo0jnRglThNqTl/KG3nOksV8ij2rYZZIf/RS0OJMj1C1rT0zGB4CBbHUqqFPpNlC
qn3v+59jUV5b5bwx6ldQ+GrYVXSfjFIpQ2Woyegx5xo5zTT0e2dwRReDialxzN35ILv8hee+cxXX
gd1gVI32sjcHnd21iLuqqt3lm2njchGfG2d1UXe5bjRlrdReqH2oeo+kfrqb658DMzq1Gte0PNu1
9hL4eNHVvjsghphPo02OvVPgIZRKdDFV+Ub6sPKuobO4mu5Vca6dYmRLS6n2pkp201B6LDTBlukw
aoG1L6JIcHrobzLM2kjnpdNFu4JaSySRV6St20q0X4o3E2FZCxukJX4YuG/U062OA3AzIgDiX8r+
x4zasFgjQorKV4RNQf1aGdUuS0LMKhq37DiBvScUhk1bw9Zy/o+mYocILkwtQgyjeVmV6X7S+ssU
lxC4xo6oXRfoFRVoIyF5aOv5IxTfIPkNQfk6Vvqt99NyyRytHcm+CR3CAIAv0Qoi9/h8Ftp0FBt1
UBXPyO86qnlJdaUEH3Vu3UrYtnTCu0pfYQz6y64qNxKq1VPqy9Cr7RlUhZJZPkMv2fRsXRuUCOIg
hZFobdy1Jwoin27a5SY+OvCtKFYTEgEdaCENEZ3qMUiDncQFG6EdPKj36lxtzevq45a+tmmgy6cA
uViqeaszkfXmnOqT1Hmt4pToSvNyshtntn1XteUfoISRd3OEq/qw9VI8kaaaIBjBvC5oL3PNUCzV
uI7UUO0AkSNCMXwMnb5xsr7WejhZJKgmAIHFmXndSMDMIKsSpWm8KB1tNf+WxH/m+GnsfhbC81Jy
UYOHVH9PAw0CG0LBFfWE2keCOLcVBD8C0bgZMVY9H+tWXvL/HXdUfySAvoAXkEH9vMZJnsiUAsrG
I7l+mKJp30xPmYp0ftQZTtiVvmNouMYNbzlAm0Iw6DajTeUHT50xfvjkVJXUPSFoshWHvqzHEoYI
RiILsviarDaCKiQJSRS1edN6USzamVtd5NP3ytEIq0BnVXKSDW1E9R/HYlvdFZTbim+SE1+Idrjb
gmz9rQEcRYz/4ipEf2PZX9KXBqCljI3SS0HjWfN0L0ahM/DITWR/X/JWppMfKnTn1NsCc3drim/g
pMBpD29kDIfrpEZJbfpZir+Cqj0omroPis5Gkn/vx7eWr1/ilbLPKlwJkvF7FhYo4b83ykYHZZnx
cx+wigaks0KJJ1XtaSNFK11YfBYeYHG5aR08t2G8de+vQuyXCVtlNSE3L2AbgXQjl5EZxwyGgoQY
+dz6P6zqnbK+G+ajWwXZsz5uuqF+aWUs+49jgWqyDgp+Te4QsFLm4tPJOiTrEhn46xwmiWyVQFMT
O5qk5xFzRsLjU0xmf/5MfomBDE3chZIO6lSFlv75SA5l34SWbNTeOE3fTCwRs7bAsX10cKQ9P9Kp
JV3co+Ai0zamxfl5JASwMYofyegE807u0QSktj5r/UPZIbAo/z4/2N/f/WkDWWz7hfOMVY6o4qX9
eTQDJcQybYvhe2CFVLfq9rsMYx025hU8/6cqNWd7nE3TjilEJ2lxpVQx9tS+/FRP8DPTnmpTUN0K
SnlQ8Pgs+/ilbwMvUqfLKtC3EDar+GOJpiZRz0NUB3kM/lnFn3KsFLUCG3XPw5F6Hi6erZo+l810
r5mY9Igl5pWB8i0RxKdBkF4q6nWT3vjfU+pOSr+JtF9tR4tfYUgUaqnpIPPMfz7P3ZTAZAcrJdwV
qMBHVg/uUN2j7eG0PZYrCMnFSoHJKGaZuC1srNupsbmMlaWsvijErXKdIsVuQg9DhDaCX2jGoLuv
/SpzDAOn4iANb0MQuQWmnBZWTHUuPUikgGDcXUN57YbGlvrfVtt+K/B/Lf3G0wowKud/4Hqplrk5
/n2rhGgCeTLEuT/dqajUxJKd5NbGCGuE+t/pl03sFUAbaFzeq62rDrUyS77GEIp+0xsfVpS6nbI3
moG63nPkh64+vSAqJJbfh6FBCBt/n7GxewXBM7Q932cTy8+83Ti+qwfZl1+1TMxRfqbAcMCtXZ3u
yjrcq/mLnlo3/qKDGlGJbH8ZlHxb/GbPz/bWoKvdUKbhFFuJNd0FybirJeoc1kD7lGoTvZZp3Bd1
7GTdsLEJ17f1l29dLbIA/LexNIbFxXaH4PzOCGz6uXYHqBsNx828aFnRo2D1ZbzV+fdF0cQ/hPFa
V9qHTurqgq27o4O1q93+8XfyBoDq9Cb+t8NW2UivjoKUd1gh6Gp0mcYf8dhtLNw61fvySatUL9ZB
+kgCQ8jxe4fPch0q92wVZ6rQhsPJbzg0UmJD5bmORcQb44umeQnH1LYaqozxHy0qt37RxiSvyQLQ
PlIl6jhWI+zoAEeV1LrTEV2Jw2KnxpG9OOPERvhdwZPIAMiu6bg2DJt7a+tnrIJrO5sBMF0CSO2O
LrKrO1QpYQzQl6rt+ialML4VT06H1P+72rr8+eS2eKCEecfu8jOZYprstkgraRVOOj7wiA7fieki
IIyJprA19PJXn9nY+iqU4WPJG0ti6AXuo1yEe511d5dtjdPefdbtz4eLjX29JgtEYY+XEU2bO8wn
Yl4RkeGcH2CVLa139fpVJYmdMRiNMt0paryPEuHaVxLaMR06qdFG+3orCOmrIIRvVFzyBpvuNOgk
fgxpj5pyRDYgU8lcWPIh2uJogvhX8xi+pkG9MZnrlsOXj11FJTXgpSXOLB6mAqAEVGeRSBAcvzlQ
tvWUXeQC9d56uqirNPG/Ua3FHkPSqHtoq8BRVWqSjck0kXx071GWtLjuJLelX7umpr9iyGvrVQhF
cRKdGBZdhA6NJEePXVSQvynyKy+S27TEq6eOXWyQ6CCiHdOF6r6VGkwljJ0sdjQacqcVPvr2Tazb
XUdZPNGh3wnCzhIwf8gxFkIKsLvH1c+O+ndfu4NyehcgsBGa9PmpelKuuJrLj2h+s5J+lye6PUJH
/F/utlXdZ3V6hD5Uairwipf7kZegWJOkXiSqjuZHl+dH+rrZVkMtJ+vodq98X2iGzFS8qYGVKKBM
EmoXCep+IVIuIXqtSYLcURwffB35FWE4GJW1O/8bTh7efwu/js+GVOaVHsjc9eVzn+aODNj6/2+E
VejVtb5QpY6tVeuFk5Tf0d7d+Ia/pbgvAe/oI1axtuhNuYgzsqSpfRsUvNhpX4vlrVghfIqN5DDf
ZcNlaHyLhBg7OmKHEFPkog0/vvgxpUna91Llo0/zXocfmf8nkm6D9HtdvomYCZ2fjb9k/nO/dbW9
uiqdNQV92DsFdR1efqE8fbPmfDcHWLEXgQOP92Y0egcFuo0Ea8kvzo282m1t2fu4H7LUUfoRpuNe
UUMHEU9XoOyj8vasynZjYbZGXCWS9FDItgeJzRW9lNAYJA0Nm9SyKyVEgZGwFnycn92TN8XRRlhF
7yyDj5GUDBi3P5QCazsVWSTFLqetTOtkinw00CpKSwo8gb5gFTNpdOJ42PVcSebcuWPaeWI9QIGM
7Ez3N2LT14ixPISOxl3lkHoahYaIyyE5MhblTn43DQ4QG0c4oGVeuObGzbss0Lkts7oWLHUuacOy
ZcTx0Zdvq/6jqg7nl+z0TILvRgBg4VWt9kiFmEmCvR550vg6xM9CH7uCAY9UJVsxLCdPb+Vq2Pis
00Hv35irbaLMQsxbr+eSTxfPl3Y/JFs36ho19j836r8xVjvEbOQGmBpj8Fy7GJKXmpUy/Z0U/xSt
h9b/OeoXEfZjnVbYgGr38+Rh4JRH4DjkDp2x2W3Mu0QcD4kvEL2wXzZQ7Ch6JAA3npin1/jfD11t
qTIotTANRyZD+o2rrNMYN5YebmzcU5FAWWr+dPNltKZWUa9RazkN9Wa6GzppB0V4N9xHyevEYpNK
OLG+kcYpX3YVuqv0bZYKDzW+LwUNI5DlPqSZemel8X0qtb2NijKOSnnvtKJ/P4l+cxGM1p0ppvcp
+riZGV5rSYgkoGGkTiOiuWsgw5C3r3GHOVUd2lqkIzVGyXaui4u21x7gsx2SXH/RuhTdpxzvSF0q
sWcYVbepRaT2sKDBYJuyztUUDaRFnfa78ctnY8DuIxqg6EUdKKy2ntON7f1XhPjTseUwUfBDMVKW
FbBqq71XNQEtkCgqHoy4cZKwQrm/uLUs4VcL8NAYUnWHtI9sTzHoka7L/F0oNkh8yyEyaAr6vNpt
IHXoo9QmdLLambRLC5PJWXawVAFelrpildp1Kl6aiIbXvbivsnhXZPTtu8K2Bu2i958FM7uIYAkh
z4adYLEXi/k5QS1wkVeBLy5pFVoywOZK/7tvdM8zrsOgZG8R7/XMMkPcO2P6omspRm9HwKavQ5Mm
SHa1Pzo8I3m/od9mTX/yUrosEtnpw/bKp106ji9Wvnij9D8iTXIizGNTPaDxEtpNHh3QowwdwZpR
5gLtwh/OOoKQ8exIanY1yCGV52wHiObWL5PLJA7uqhxH6kCDK2FihYI5cWsLYpg4CJrUOxNZvfPR
cN1B+q/1Z2kqp4Sa5JdmTTHPtaqDh4DHKIZ2XfoH7O2eRqNkycruERvO3wWwuS6Bbi9rd/KER0sb
lreV3l4mgfWY+rlka2VyrxjDndbHW2+xNRCSH2ih2mrSDyX8gjVf7y0Y0YWhy/XdnOJ4CgPLbRtM
fLo8PGBgB1Sojrn4jCe1Eg5Fbl4bIl6pYW/dtkKeuJFW30iNdJn16hP9QcqJGfA13xK+9WVzK07a
h18ZdyMTtEtbRUK8vvlQmsgddQGZtPgSuSGwV9y1dKldMbWuOqM1d9XQDPSmUXUNiOzOEOIjrZTv
vYVwOpo+G+JYX2KLbhHC+HRYCEhbK6sZ6PNIThWlLz0xM57GythPFTa3gGFsDTZwNmWukAi4GmJ5
e35zLH/x6ljDC1QsiEFYFphrnH/QGUE4+5bi8Yr7FljoH8zyASY5sKOHMJk2PlP5kkwtr5N/w61B
/0FjCWKRpqpn+bMXYwiAkiu3Vd1EGQ+y/pJK9q8gzND/tDEUlmwo0Xj24r+NRW4rphdGPl/3zXyR
Ys1qSaY9Jv+HtPParRxJwvQTEaA3tySPlT8yVdINoSpV0XvPp9+P6t4diUcQZ7AXDTXUDSWZzIyM
jPhN+JKizdqUfQFUtnvodPNqlFjmUjmCwn+mWbI38DiWK023W6shJ87YmMp9IzaYOAl4XvYCYP1c
ogT8/dSef9O52a/OlFOL2Lis/oImwjk1ENA7Q/DIx0IorP4oqoflZnOFqZjaPMu9sHJInR2877e/
/4y5yMdbpZzGNAhUbn+xXTChfoOEfbcicPJOQTpbNR9ebZFgmf7YmEmvKKemjlwpfMuKl8ELHguI
u51ZnSRI07YWNJmTIw+foUmkl8aR9PVhFInknvS3x02wqwxnGLqf2aBwV6rGH1IjXaERxsEwbFEY
3auC4rSmgYTLq1kYNr9yomZ0G+7Puc7/NsnXYzs9x9E9Zg2u4KFg31xo6h8FGEwUxVsPDLEsQiOi
FhfmiNrKdqV3dj8FW19CVbSjptD86gP1IpKfK3ArsDA3IfJ7KJW6muwfouHEfT2d5WXCegPY5lLF
1zoNkFf62xY3GjsyrhQ36JOV1Oa8c7D4jotsUso8PRS9UEWQxN/j1443HmiUvrjEtgpd21dwdEfA
Wpob1vcIE+mzptcaSWFtLS1iUhiFXpnMz2Aob3Fe31VkLUls3n6/S76MCB+W0iJVFAu4mtHkq9RD
RNzNrg3RO9AuPtBJ/f/cG/N+/VAZEcyumAqA7CdZhsRmjQcMHS+8LF4ZZokr/hdp8//24LL8kbWK
FKEQDCHGn1BeE3tbj9sHwewvOtSHTGMzYGYS6qC1yovIag8pkEM/RpV+wkQr7VY1gOdiyDebdclA
FychSUTEo05CqTiD8NxPkR02rdON4tXo6dtuKhwM8pxBKxzi6f3333dlFS1r1l0c9NaYEZFUbbwa
oiMeElsAISvp6ZfH2Adg1aIg1IVCaIodxxjtF7cydVuOKqdRhoPf1lvdfPj+nZZi3GdgqkVxyEhN
PDkSQzkVGN70DeZsOJ1Z8pEyKw541aZSgWEk4VaBoYAREEDYzlFDHcs2ToJSJLN5zeRxm0nWHqHI
Tau7gjRs8H5ZuYedH0EWThFAvnW6kLTDF1s4VfV8yCSlOU2ptgsk4HSD8taOtQtiGabFW5ohrJ40
K8fDeUUBrPnHYRd7mlwP341gwNgcsW6hrXcmDIogHx1LT9CwNciW8YZCKBBV8m2X9bedtcb0fn+1
z6seAo/ELtSxnrLMJRKjLmOZ36b5SWqNys2sYleO2AibfWvLshy5CXVSFLsTwxY1vEnrfl8N8Stq
y48VIkZwfXXwxhaGcUIS3sRo5H2/hKAanm1LQLeAehTADaKhL7+NrPpxJKAPiFRguSs9qB5CeDFM
2o9U1MMN+uGNo3fTH8kA2Fli+LNFMu++b8Y3NJyO+FPeenlvUd0t4JezvGTN4+aByjdAZ8yVhQbW
C7OSXRiUWrTe2pOXlZti0G76GK2wXtrUeCC52L1A7M3uA9H6GY/ThTaqrlSCNvoJCdbpmwGQpYpl
0gP9pRs/H+51M3kUopCsObV1/8dUAaicgPQb1o1QH0x437KhYb/N3zdoB0Ji48JaNzTGymmHdjIp
XnRsJc2ZPat8+uI4Pfc55f8JmyRK4mzaTdcL+4hGeF6I18mo4mkXIFjbXcb5MNilWB87owIoCq67
1zZeOD11AWo0vninIocoZ9nGGoM9ApSSI8oAcavqNfHQ+VCZJV0+Smm+kY3MHsPutxILyL6PiJkL
e03P9zMQufKwAdgqZntsmukyVG6jwb+O0uhJx+pSGlJnmGiRh2MO4g/+e9jg7h1dZSYq7v2zUXFv
ktAIjMHWD5EY2a3XHwuxRR4QWHjRFttE9Jw4xNoQid3cOwzic56QyfJknn4bKH9qAkcxjtsA/FaG
dbaWkNxgattK9DjzmuZ1E9+W3VTjaFg+jhW87DojRwiSPxPcfH4Wra1V8pNq1Lv5Lipk3r4shytm
a+/V3a7KQhQ4syMSuFdDIu/MOtjRDaMC8Rpgraso/m1izNYTun+tj37tipGkb00vweuURGDTigj+
dJXZA6Ou4AIl5ZOgBpGrxzCjdHOVu3FW6IG38XGnLMLJULa6aIXsFPGIIPz0U3Z4kK1K+QOKGawZ
8oYjVeDpUf2VXQW7lY06p8zLQKKLuozdCLFEXEI8tdnbBmW08lTQzwZZumPZbnRXIZrbw4b44Kp7
4/D9oOfdh5mq8p9BrbkT/DFXmaq2NrOgPCWXwS2sgcv4JLnF/XgV3CBrb8cHtKWfkxvP9bYAvLY8
Re943ZaKu7WSzpzlZ8Bb0VZX5zgKc2h5i0m6rJswxCgxVOjtworwVxsdbcKBs1wTADk7rRZDzV/i
w0tDNw1F6jcl0Ep/r0DBbTbqdh2zuxDFQYWHCgPaHyplQ3xFAIp+HsdoZKtFVSY/GcabmIZ2X1iH
upg2ldJeAklyKm/8larTrpXjFxNiYNIqzx6RRRu8By/52wW5LZiPRX7Z0U7TszV7loWR2vnzLdY7
Cpp9ppocXXJiXKdNcKs1oBrCbpBsiBSAWoEINSZyXCMGvx3qcpWyMS3B6T2qggDtMZGRVBxM8uIg
+p0738MSD8dyQC+S6mQmi0Q3EFgVHJ2rDdUreoHEQa0y8DIQYfo0roxwSa4/Fr3mJMVT67syruP9
XWncZc0vwYgNlBFbiiYmTjcqqjHSNdkX3su3JddoqTjJrY9xZHUsm6cijBwMSuIqB/vkXQmidYzi
lbrCgr3475TRxZBROVKwzltcSDWrT0JYT0wZJb/UkQIbjZDUvOVOyAz4M2l4M228jFbzMWhXr0oL
/vj5+Iv7WmrINKYtxqczuGmvqT8htL+B2YZUjmOQSbhrUKPP+/J8xMUiRhK+G6qwzU9amO71SnR9
9WmYiQP6ygXtcwL/fwfSEYaDFioBb/28W2owfKmVduyW7OeQHb3kAY+W78Pd5wB/PsRi9jq58c3c
410KPERStCCK9FHL0CyPoLc3m7xeE1B4j1r/Cer/jkjBEUIkWhtn8haiJEElmNdL32E28gz24g9O
nLJg3SQdSDi8MqQSJxsORYj6oBDBSIxXKYJIg4/g/2sQolI/UsRNd6En2rCHHZ8MQ0/xHx+MTQaP
xczGYyn6/UbqpHvJf0oheBtdEds0cPYK7nxK1R/qrsE8TU4dsb0RhAcDM6lBl5xJRV/YuiqsZD9V
OjbUE2voVzyAdrIC/cIXpPZS9KodBlq4zrSK6kiT9fb9N/l87P0zQyi3o6INglQ/664UFcpkdWVl
pwkRe1v1jl3d9CsVsi+3DdpWWHboJnpbS1Im1O9BGEoGERNzKwJUJse5za1Xq8YUFu/fKqp+WkhZ
F+apMg5VgOxK+F+k4qzg5WKw6BQi06QoJOqLrdSNUeWVsZmd1Kvpp4/uw1OxpWrvOXzl5Eft4hYa
IqJBass3XmvqLcoF/070h9EX0X4Qhxq7FEZv4APnJ+j+ijvsY6eaNQ6MY3kbbRhWXMEMmJ+xZO/D
IuEAv5qNrZ8XftEj0IZwUPNT0yoIrgX3TYqkmfEmKX/0Dn/WhyDO7QH6egwjMNAqN2/gmWkKaz51
o9nTDAwgjhLjdqS+6QQNzZ+waB6KyEh3ve7Tiqlz2Y2kY280/S7uY3FvRYl0EIwI/VOxhKIBYVQy
D2GNNl2XSC8lWg+27MvTRlFqB9sTgTx7kPyNJuHNmAqIFMTbCV5YA21LA6gjjBQ5m19qe5UkkPsi
gfJJc4XdlF1iMtxYND39R4gS17gVt7Zq9hW4QDy4kxJpdHMUsCqVgldqy1fRjC+eSh5YKVlvqIC6
RjXhxNwjx4h5VBAC3I6kvsG+2BubvdeIgZPrw2T7IsZKQhhvNNCHUP9/fr8NF6WGf77TjB0mYZG5
w59dEzVlmtHFLA+MBjwf1yTmWUSkMQHnJDbGvadnbBuxsLlk4PZgHptQuA5lbe+3nPtTuq0xSpb0
6G4UxNeu7jzbB37LrtskQfT3+6d977l+2krIDNJognujwCg9Z1k3Uiw3mP+cUsDEPfozHnTfJHkw
iulQQT5RUYVIenPTQ6bOhKewuLcUwanIwpw2Tu70PKovrNHrL9qJY2DwhRbAmlxv5dGbbXdR1Amx
1jToFjTqWzt5tljFiNzjRqUFtjh0tpE9G51Jpd+wy1xHIQX2Y6m7UvF3duKKSxMR08tQLC4bv3gY
025HuxfcyLx6VJKogmoItm5mZZdTdK140TEsZC5G2BfIjX4X1u0d5bInuSYP78H2DhQV9nAf3tsV
9JywGDDQRi81Ksu0MxvlKRO5jGmFbUJmDLLqJwZaLkcA7NDxf6qBsVI00ZqpaGjNgbmn6fD5oPbq
rGz8WCjQZQsvstF0pOZWQyA1zV+EuFq7Fs1BcfGlGc2cmRmzkqypfB6tLpQAKRiS9Q6DqmH4i/Us
t+fgceyDfVMrJ3UAV4DDYSqZsV3K/mWhovnR3eh+b8d4yfr972haE8k/y1VQKNOpakhQRuafi0hu
xb3mt0lbzYoqeh5vc/8Xuv3u94t8bZBlwEYnUetwxTz1NG67AUWwoueOLa98zrOkiK2E8g31Pyyl
KWYsPqdeKCk+lykeEpNge+MDVZ2j1sk2Ktq7IM32QAmfvn+xhVbp+wr6OOQ7zuzDBawfY4lEjCHn
LFZ+anfdfmZMK0/yfo04eR7X5tfjreZDdyaILNLKKmg6sROIFGWu/mI/1RsDTTtz2ltjdxD0vrCF
+CFOrb1C7HID2voZ3Zm0KZKNWLKumjx0pTG8qAppJ0rlFaBNhFRjTmzTim30K/IVbs/iTv7P7FBL
hYHJTXj2G/u84mH0DqEWDsmJrM3WcCOW1Xwn6s9S1OJrQuCI7Do6JsJjKRd2Lx+HDAZkvg0b79o3
0FGB+KCZL7LV2KOW34Ql0j01aHFRc2l/Q8Zt25UqwvlCJX/78MCLhaqNnieJCb7yFujZUPij6KhZ
ec8ri2audS8CAaNYWOqyVBVt6UmMsJ7ia8PEtGxqpIr20958qN3JmTbZRlxdN2dpKcsG3ikIYehn
nIiLsCMYqdWOsJlOWmQ6OWyOVH1deaG1Ieb//nEX5FnpW9Q1KUMoW9O/CQQ3cGMnvSQPxDG4vfDB
EKyKdy4K1v8urw9vttgQYiwLENJK3swGYYAnYUHfCLXVffrH2OBx6AIGMOSLAZwCRZjdmnyB8sV3
5D5Eqo8rlYTa1mJ5q1GgYplexKdQHi+G9mc/UGk0Ekw1Z59ICP720Nb+Dv8ZBy45hhsQ6yTKTnH6
rHqgfFs/exb1H0RHFwPJ1jbLelcr6lyFvq0Cy4G1yGFfYdkoieExlGN3EkPFljCbTb14Z5pvXaty
hssrtQF5XhKLBaqQIamihvgNnkCL3lBmzVTNsY1P5nQ1KhHct+6mm9AHkKTXTu3e9MkosJdKj130
nFXEc6svMtdSO+C9rSOmLY5VeKz1heQ2gpG4Wqo2G9GEyyVmxU4tjdge42AlFn8VH9+ZY0jr08BA
OfrzKlR7LSrRl3rfVk/qrj0Gu8YtDinWeriWnsrenpCoGza52zxGm/9KpO6LI/7TIyw2ghoJWGRH
tLx7/Weq4c+aj3e5FzjY296pIUhyswAJ9mMscaUb4TmpsW34A5rxwKqk5n4K+11bQDgWMB1tkcwB
0wbU5KAVHWI77Wteqocq1V38ZFXa89/v4rlksPjoPDtVY3BFMxN88dGNUC7FNtWTU1xistk+R4bs
xiNKZWmx+X6k83IiCplQPdk68M4JTouNa/VIsk2enp64iN8C1bF1dk4j9ldSb20C60LPFfq7odu3
z9J006YHARmctA8gXciuEI2bzqxvJ/N27Hw7j83H7x/v/H65eLx5pj6Es3ji7wqJmZ4Am3TawRx+
l8mhNdByKi98GUkG2PhofWJDTZqR30ThtSLcwwtYeYwvwsv8OURgXvhFMFufH6OTAis1fTU9FRai
S6NhAbGrMKb0YYFG1wXqaqlebQqD8qF2N1Lq9Ic1meuv1gQAMMVCARrq8hIWLGiGNsk5H2oSb/lX
p/cju+9wqOz+5+Icc/5xpMWcW4iaq01opSQ3F3RnuZ0Ym4Y2v9KvVM6+2KKfsvDFFq25CEzqQHVe
UU9DPTu9RrZM9bMbDRshhLV6zdpwi6Xe5PFgyHMvRN2Vr5z2xs+4crDN3WC4eWvdwfrrH4bH8u2/
EAn+Iopb73dK4GOSDFrt8/pRWm+IE0st3nNTkMw2ecZBtcctdXun2K0B8hagyX9vUzSruMSK+LAu
qdPBYCBMI3Ob0o3u6BXKczbrJybbWOGAGCLA+CoAUfm29UJb4UabWvlRlxt8ImRbCihcqGn6g1rT
lpx0u7KX5tR/EdyASaqUzUyA+4a5mItM9HpxavKClMv6DUDuJyYeTmPSc3SBEOBvgyAnFUvMQasd
JYp1WYp5WX33AIvMEvVXBd0THkAeWqcXfaeT1rbQ2hCL609TaFgVKElxSnIRNDu9+npaOSNWhlg2
2cTWDKfOyHgLihUmbOygH1eG+Cr6EmpmCryuUl1c8gyNwjPyrDXnxkDwMLBsa0dpUPt7l9V2kFu7
8LdrWO0vbiqSiesDzWxQh+B9F+tDSyN/FFA9OIVacQyNhx4ZTuFWlfdAA+wMsUNdLzdTVu0Rg3KT
uBHBVj5OdX4fpfVFq/pXyEs56nSkyrNRhMAV8vyH6snUwsB6W7L+FGYrV5UFZGTebvMjk+qos3ul
uszr4zjX/CYnkA2B50wSIh3i8BJ0b20LfaHPXpJWtFWIga2o2F4fo+MZ7Fd21Xlw4xE4FQw8l1Ws
CRcnVBxCJ8oDZi33OrLv1C1VbIzjerB9oAYKGoCW+SyXSPeRxjqZDsg0yKcrmQucphR7AAq7ulce
VSP83xcRGg5krrosc+cxrcVe4LafI4HMkwGs2NDeUlwsh/9Yr53pKI55QdHKiXEdXen8njfV+Cb/
GdYSF01oo87V0osIgVH63OfRWwwsWJWxx/Af5t0iyHTD6wJdCbEjBDY7YTqG2Z8IkbGqPgSYv3//
gebD5XPQ+fw4i+8zykOsxxWzEE9wvYWHSHlOhXplkAWX7p+F+PGl5zzmQ7qU5Ypp9IJXoB8T2knH
/d2ACJU9DNTjwzS4kCsa8GW/jYRkpcBwHo4+v98i49eGPqjquaJW17886UWX//ec+PMA8wN8eLW4
BLuTeLyaXjR7FYJiaoW2IMtuPq4snbVXWeQJ0dBZgpyxcoSxvMqS5LpTFef71bD6oRY5liAIzVT0
jDEO+c6TcC7VCy5ihStqv8fkorEA17S7xs/XOicry3ARXGkC6s0kWJwaXmmbdA2rTMBzNQF2CIpn
eJ78VcGDec2drXyoN7NvCcCQZXBsMsyRcJopTpp1VamIHSc1Qqv3HggkHoSWWOmUuvSUC3eI6j+o
zbRyhf7iFGPl0CflfkMGLy5DoyJIU9/lLE2IlrrhsmxUoN3vJHKT5pGNPO+0qd/S7ZrN+oK6/u92
/DDyYjvqbTzqUcbIrXSsUqc8lo4HosHOokPwd66KlCBE6rU73eoLL/aijCZRlnYsrkDLHrL2Ghk7
Ko7HOBAeOkF1lcTfKsF0HGXflsvOlrvWGVIUJlN/H6HpubLUv4x8HyZhsXGDvkwNv58jw8aEapRs
5zQCzFjgzqLBDZwpQhVAJNbCysjnWTcfHkG1GUfJ518WhSopV/HeIGQUwGSeJtAjbrANAVNo4h40
PcYC/xvq/N8P/mHERWppRq0vNSozr1a/9f7KymrbXPNK/KLW9vm1FgdqzA0jjio2FNbJg2luq+FC
88hk/WMbP+Z54PZh6PRj75aTtLP0eMet5zqg3BGG4nOvThetuHbavgOhzzb5f178nST1ITq3bYOE
p0JcSQWgK/QzpfE2zsUfVqs4xkCIQbtBwEV7xJbebPaTpW2FeHrUovA4k9j8kN543N8Ik4/ql7JJ
fBGWjHmwkDeIpRtEwWw/+1FDnNJf0aQCLRZWqCxBiolZQj2qfVXIGJHryz8HsA/WsCty4ZChkaWX
B2g7TukbW9gzdh48awaXDX0fkZTpY7wTlOcwVIAJeiigIE1ulgwwtk+edK3Vr4GI9/TsrdXaei/P
1ZEDBYLHlZX65R75MH2L7CCtEug2LesmwklUckVHN3EMQNOzfLQ2xpU4gbl3Klu+MNd255fR+cPI
ixCFQl9VKQ0fLjoIlau4/jF0xi1013+cN9Y2yIIbcrZD1EVsiqcwFj2P8agr4D8vHKPqqqPTipMp
DtDO7MRUQTLasZbsrnxSnNQN71dhC+fFlE9b6F1y/MNyheETK+McIeWX3kH/RrYjKKtoTNv+ZYez
LELf+DPMBUJ7rVQ9787vdsoiu0DHNA6QM2f3YuPsS9ZlXf5Nxsmpw3yLQ7ZtIn/jC9qv/88Vtkg4
gNF1phq+vzE40HFTn5S9ldrJxXwMdX+La+YZ5RL3+2EX+nfnn3uRb4iN5WmBwecOgM3FfXRIsXzR
hnzbtC+WcS8DMZZr2i5+dlD85EqiJj0Yf4ehcIveu9QbkCzCa9hr12MxuCIPrHmn7x/xHMYzXxQ+
7IBlzEbAVCwwRkfSvtW2IsLXm9yZZa9aHKmfUAXdr83K6pCLCN4kPXrCObPiq/WGPsKVYHRgoW/j
+HEUEmcCzukF4q5LQnsQ/iZhsueev/LaX10YP7z2ksw4Wn0Vxw2vPY6o6KkCKj7XojTrO161Mir2
cJ/hZbuicT8Gf1JO0C713SE9Ts2NLwTIVa3Bht+P4+XOsMDooecNxPXMbNIfvLDyFZ5IGi5CGDCd
PzhC70PtKS+admsE7VYQfwSjdRHBs8tDAy5EvpOHm7AS75Iwe5gmaA9S4N0mQud0neoM4G8HDFfD
Ea15cK+4h0D8Pmo5snGHoQThmCOuoF83mffiK0CGxFF90KLJsK2yvm20fGXSvwrzH99Q/nyHGXQx
TuI57LSNvgvpNFixeB/ru+8/7RfdF+bww0QuYiwVCpovc96THLzKFv9COA+cQLLzE0AiSOibAC3x
cUvtjzhPxQ+qanpr7v+LuufCu+Gf/Y9uJzhlAJjimaRtY+VTpE1URuLC3KYFXakx/q2byI+Unfdn
KpSb0AzhlsbbsCATT8kNa23bRcrfSvS2ZvlS1cK2kYHG+Oq2Q2IQ4Cio1Cc8YF1R+Kub/EY7CkjS
x3XjBKCZJnWfQx+FR2pPIeqaAYfodCeorBacQxMt/l0N0HDBm5bDVjanX2ZuwJ4J+MutPeYCsh7m
XWeE8KTbfZhaTo3Qe527qCU73ZTeBtxsCwVaRvJLU3vXjxFnVS8LWbaVxrv1LG8rRupbbqk38Zxg
l126TdR4q9bpViTDkJL+VozEq7ord9PwIsApksdHGcHjMd9LceFU6o9Eeg7yX2LUILsI/Db1s12l
dhzI7R8aBJdyESG+MFLA7Q9FZNlKZm3iGK+DR7AlW8q4buBHF7USI8Ai0yWYEu1tAOpmRd5FOtaY
T6dXmgQCTfF9jPFGbFl6UTvk0GUUxNmduhzvrDZ6LUnX/VhihVym4U2f1QJfAQJJVdwITKXJD7W2
Mz85iIC2cmJlGtiCMNh5BC2o2LRF/doKzW0wSI+dllGkNLc5MNBWNoC5HWMFAoR/FyGBN4rGARfu
3unE5k/lv32/H77IOT4DaxbhVq7ytJsMMC/+U3aJhBheKbfkVsXN7Mc0wX2zi023kbfQZ/DyGPfp
j5UHOI+18wMY0CYl8GVnKrADFkqpJtXVSbxrN8MlpFv9Krk30feeHA0qm43ndHqfXBW7taNmbeTF
5auPu1yAMveuq+uIUk9uXoOzxxgKBZWYs3XlTecI9jmG86bcL1EZQTv0TPHZzwg9VcF49abfKO5s
rSlsir1yHHbZ4xq7ZX745WCzQixlV4Pa6xJkZAzoJpo0mk803hw/AYi8ig85TxSpmP1niCWoSAvi
UCm8AkzWJjv0r829nDtzw6jdevfDU3ShX0RHAsNqmrw27uJCEE55MoQNr2bcR1Teh0NxMwtyQnlz
8WLKH4KL5mq8WFM3+iIx+fy6iwMKu+C6Mcxq/nxYQV2Pfzw4St6NAhZGpda/hqM6Pw8/D7c4qOpS
UukuMLttexpCGuziTRKu9f3WBllsAaxzssljVZ6G6qEOMLKqgGSv+TGtLMX3ksyHC0Ur1IUQyHwv
LxcIcLf406zsrPmLf7PY3+vdH0aYqhKtHfF9RehHZR/dwJVxTFsC3rbm8vQFKGD+LpgSzNIm4hm8
zfS1yKvlvDop3muUcM1uSpxhCvMiSNQHtNpg14nTppfpY1ajhBJidaGJFJHiDnys/KOHN5n1/nVG
Din74i8dT3QHp7fy8P2cfNkqQqwc04QZIAPI+HM+5TdaPNRhPJeW9GkvbZWb3nTGV4mPDMdO3oSg
TbQXCYdJ5OMePAtZjs3145FTapXRQog7+0AEPapMFvozKtajcyj+8IEapdCbqmHShFL6NWjWUUij
BxAbAWKyQrZvtMhumlRyEgmVHa4zd3LvBbAgCgD6HR7qAwQmL/TgX4fKUelHpjO9K4Tcbku6N2UV
74fKK3ZdnrRHjUz5UcDRHGdaA9yBrkJfyp/qqMCa3RDugjB5rtN4K7Vhha+P9QqEIt71PQYyeeam
4zVXqlMpdlvPpImGjsUm7+sn1thjZ1XZXmiBEGeZKyhJvfNrQdnQrpvzZ/E6i5BJ0qqbwm+cJFP/
Rh5JhRliGoOyRNdCxucaWWTdPiwU8CEGt+i4vzVxc+y63hWGq2IwUiQc5X2SldjiBfep5JE1dAIJ
WP8ohdaVPoYnBCwke7YyqofxUIn1mxQO2kbuogm2qybamaI/JVUQOaaCNx5Y3N/9cNs02Zsq5Xtf
Lf9kpYRpRpbtg0L1HNNK4geo/LmbAdnaVuX0Ko/dbakZWI027S805pQN2gfdxo/7aeeX3HcEmth2
n2Qpsk/9UVLhVqhttxM9801HksBuVKTSivohByGjW0TnCfYtIndI62q2AXpGKMJw8/2K/6Kxjzo/
XXP6WTrAnfcA/mGRDWoTxQOqxnRkfZ0E15ZfS2eCcMEqurF2mpNuiyd8EW7WbT/fZWs/R6DPYy8C
6VjRO2CltSfd5JqIKkTa6i+931wHinKKMdmrtHRnla2wxQ7kd9yPG+J519S3nhz/ErP4UOYwiFoJ
wyg41/IUMEOvfSPNgcSZ0lOkVIcuoyKfXaXTYBtjuRfoVRWIItSTcCUF8U6GuFA1UO+NeN/Cux6m
4YAJ6ZvuTbed7P2KYuk1l/Fly3sA7Fa5lQV1M3rtlT4YP7y0vyy1Voe3kdxEwKnyrnagx/KPBwig
Nm9hyz4P6fAs+uGDqLZvPQKdkTjemmZj4MSDQHW4dgR+mZwiCEuDBDYXl95F2AjxHMkwTOTkuBrc
ACKBKw42RGtwi3kLchNRmg1OuETZyUWaEzsgvYb66H6/sL46JOHTzEbWAPG5rH0OXppe5pmUxvVJ
CyCEiME2G18GKVoJ2HM8/ryCENT/MMoivRhp95e5h8GJNWun97kTFHiDCsm9GmBAnG8RHMBHSD59
/25ftec/bZr55T9smjIP80Ee2DTZZX6dbb3D78FJTuBQnfVd8kUKJSFHOZ9HyFKZxvsx8WEwAXm0
NpVw88FncKM74RGihf+YXYxbiSzKPCH19P3rnU/q5wEXkxqQBUuQldpTWp/i6i2LsGpIGvVi9LQN
ChCh/qvwV9AGX6BSP4+5SNy4mpZyq2tzGMrtF9hQO89R7GkLqugWS1DqNzs7scef6s9p09156Ia4
ax7OX37VjxO9CEet3yeGV/EM6i57AFy/mzs7/eWs6f1fjHa+QT6/8WINISKQllnHaA3VeTj8jiU5
wkalfag4OZ8Wmtnd2r1x7csuarZ9Eg/+ECh4UUmCXYlHbzwYsQaXDZfY6UWvI+zIYuf71fT1tCIi
wm1VYxkvTUCsqMpiTB3ZLP2PGjVvNXyp8ITUcWHz5eBeGUUbPpojlv1ema6Dco2yb87r9XOQYKYB
skhIxcOIeU/6PmygcqhRbcis9tQWwa2IG1SeFORrXg5dvcnvuk5LX/0CuyaviV5JnWx5SG56DXhS
zmluyogDpRnY+sjIyRh09dIQw0vsvo/9mL72gtXjLRT/AYyxlxoOamwUPC1yJhmdLCXddpzsmfiz
La1tqN9bqEBGce8GaGqFys5rwn2eP/WwhTgJj5kpPqZ9egiUbJukh0zVt6UFykWHOKSRbJriTk6h
P+IWsTdH3FJFxU11/hpNqyJX9posI+9GAd7stwM8MRMgeq3JL0JaSPAzkHhJ6smW8j/yqOzlbJfH
Ty0YqBbfIcMATz28mePw0xf8S80iq9NwBkSnxC5KNJEGfgMBcmMpygql+vyqw/fRUSCARoJEzRKc
3CZa4wnIj2BAShVRo2CSrAKqvsqlP46xiGlRnIHaihhD3ZnH8ogQFboRk5PfNru1svPXAfvD+yxi
Wdu32Zjgo0oHDBs0c7RpFO6NzXxrkF3NiTaWuyZ0tzrmInZZvYfOg8+Y+Wi3GzKh2YFBP8RIxrkl
dQw3OgoP32/sLwPYh9dcBLCiq/24LYMO4lfNlYJyYDLLC7S774f5MkPlFoTeBb5ypBKLfKbMtKkw
CpxjjRznaItMz6+9AxSwcfLJLOBAkpaZ8pMR3tbSbaAPtIyTjUFVI43kg2w+a6jBdMoa4uZ81co0
cixKcCD0yLXmWPshqsQaeU/ow0gQKYu2TUdH11/ppa4MsURkGmVTydIoJiAy9/D40B5a97k+Iz4j
4/vhNZbAXi+v0h7NoAS4PlT/QMxfWlQJ3TCvkQFKAtif7ZgdCytMb5I4ru4kGfYmal2RLfoVlPTM
Q/4FEdXNNAB6xayACnUVPIRFmQEUzO6NJn1tqCD7Cu3X0Gs2kjdmUExN9GFv8gxTwlR+qDT5Yhr6
fZjfpJp4U/rC04h33TYPfsd+/liJj6IYi1vuMNe5ld3lhpg6iYwfArIzgaj+UhPDpTbvRqXvNl18
mjRjG3a/PHDHvlVdTeFJzcHGDFfycK/U7aUZDTbsGOf/kHZlzZHiXPYXEQECBLyy5uLMdKbX8gth
u1xiXyT2Xz+HmploG2eYma+fuqPdttCue+9ZagsM5wFSPSjW5pZsJ8N9lc6MDhBIMsOb4IVcNYFA
hndsnrQcBNrIdOfEhALaDzSQHK0VdlOIIFSzhxxp1yxJnR7AKyqGF7lQXdMsfJEox74yDxGkbgk9
RagKyOOB5CWO7hZ2HmO8Q60eBHEOl+V2bBRn0MDsT+TwUEf6oezNA241ZJeL6a3S+WjHOo9e6oqI
HeBJ0zEPOXHSDJUqQ9aJw7s2AaW2Dmal4EJoPkmqWUkYhKm32LqFdwjwOYPd9eFrWPWuIsBhL/i5
xn9LAF3W2YGMjxFyZ1l/KsIMXljjxgC2EY5UDjTZXXnaj00O/+onOlLAJO4k6EAC6T3/CuDZmNoM
olNgRKUM0uIETF8NRECIQ1TKOTa0B7lNN5Hgm0R67o14W9PG68IbUprA2Apj5aW+toMWxz7iZSjk
R1jdBoznIij9gbO18r6Zq7lfXxdfN9DitI/GllG5INmFV8gigGkLpZocdZqiP0HrLEiyNTzzWp/m
n386eJSSDXke4VRocLX0yp1RreDbvh/sX3u0ONiNLGsJK9AA+M5Ozj/Givh6unKsz6f2T8O2eIqa
UQKV35knyWLTI9OWsk2fRPtR+sWwj36+Qq52SIdkrwlBYajhLG4QCqUyWus4qhNYO8d4UIkmDugY
/stmFnV/wqErhzAmu0TTbQX8ES8mhxgrsNjveXxMzqe+LK4dJZqGutDQCMSYfUPJ9xmOXaG8hunq
m2mlKboAPEPDh7NMU7MLcKWnCqkunsM9OrsR8n3avjHSIoui2aGEMVV7ZxKPcvwCBUg7iYZbgQP+
X03iMqGQZKDcGj1WZS/dFlC1Z33txjT7d3O41OesG8WsG3nmGZbaJkxzWNPAMwdqpD93BpIA39e/
CRomZF4MjViocX3dxXEGd2cpliHRFIEIxQyH8t9deQ+ABbjmdHrSCIilOHPBAwPOcgiU7FUSwDSa
u1bftSPOZYhqcvlPnBhuBwksKMVAniEjA4yeHyTY6iCpoyJBiRQxIhnTEHgDpQrM7KM5E2mC6DC9
FSO14/IDTsGvqhKdYFXs8DI5UG2gkIfMT2aDZCuFrluXvNQQK2U9VNytxA65YQvlrQRAUEmH+5xB
O92Cq63e8RupfyZxZTcJf6RlziBJrX0UyOIakJYs5gQ/C5HtV7Fgyi6BMVlCboyxvTF6xQZvPajm
60LvR7u0xCVD7XgqS/wRqP/a2cBuIvE0MGB26KNEXvsQ2srUzbDVUh2AKwIVfnoX8fewvozAQlH+
LKW/UrlASfrZ1I1grupXWM8NuxvnsrRRbGh/rPT3nJX3xiA7Oh2cLi4dSI+i2J9SwJmAm2uk2i/U
NGDsqaMbgbRtPKW2KM8ye67l4Zm08j0VyGBCF540xSFT8HIwdhpgUTpNoXrKvRaqD3n8oUAk0Bxv
ovjEtA8TkHPgRqOicVqt9Akr9yIdTkmYHWsgF0XyrplQusuIP7XsDywUXjBgNzkbA2HhZRFLHqBP
ADml2wpwBlOOzwmvYydGbIuX6V4poksoveeyn0q4JGoKRHhnT7jBIyRNw7w7tkR/oNAWsg2RHdWE
ujG0bYg8uKFV2EMZ2jR+NICpq1KxTZFwd2lZ3jS0uURMvmMQFO+gJSald23+ahh7BANgx9z1BGUk
LancMUsuhdb3Xo4Udot6NDPeBQ0fC6U/QI0eklAReGPcAoO7Nu+hEXKnkmfaFqA+qytHx9XyE1Qj
ZtFCgkH7ayv86co0wjzMxRAjnZXZ6RFMBgj44OjAw2jYWvtpIzkwxlYd8k6eG+BJcfGBUr5WOf/+
UECuErJhSFcCH2vSxbUK5kiXYg3PZswsAO/AUeR+AyIJXq4fRElhbXleOWSuHOCz2SYsKihkpSDi
9fWMAWoXVvPyVKKaJZ0IIDtQXgc6H1lgSz/E9BY1Ip+6wkV6H1iOwPqV2LPCoCVd8JoVUItZNQgn
3weB4JNmM1gKfX/MxddPIggVNH3CJylSDdSgCUI87Y3Cy7JNbTSGA1W1DILkoKHZE2DcXUy9MTdf
hfXB6aMaHUsR23Uz7MIWfs+jAiFS+ruFK0Eak5ssVf0cQjZeErLSTpX6SRqz0q9KzPrPI3sFhTR3
A3RqsNiu+ARoNemUuouBu4JNWz/UXg0vap7C87oLd0CdbfIQVasiLf+wEXWiCG9imXIUMaHfRjJ4
7wAizAH+xQNrsiClJIhTxrWX5ua9BJqGnB6hjg+DEXfKGi+vz2b5HAvTS5GXUtldVcIEoZdcBQo/
MGHxZGI6UQcszMSAX+ZQiAMCBv9sytGH47lrTpef+3+FC4X+YwYRkuP+gr7x12lkDTdqsxnLy+AP
bnOfK6cKQuwGtpH5rjqK6UbcHmCYtFrcuHptGpA0pHO2SFMXb5JSp7wWHNp4sxoFrGISlDCeo+kv
8p/66anSnjQBlYKVCf+rivD1uYq6J+pjMFCCrsd394JcyfLEQGHYumOb2S8wPsBOfNMFgDmutUUw
eMu2zFmt2QLxb5ZX+Tq4kM/t1Cqt6gv3J39y033i5k77S93VfnSOVijT18pFBkQBgKyB38j3PIaW
jQT1RbRm1WCSeGru5Dn4FMkdddOt+Q6rEb+psTptyAdjudnlnViJN65/AhCaQJPN37FcTRqNlQz4
+3pWtN0Upi0f1D3ztFsWAKAZNEH/BKUrRJibxMuCNem3K6kzFPw/tb6Ip4ZS7xgesTUS8Z2rAawL
Je6ZjyoF4zZ12/3w6+fN8/0IhBIDjNlNvFfBYlkegaoVt1mooaw/QrNHEtkDqsH7tOoQLT/KY3UI
9bX77/um+XrzLN6a0E5Ku7GLxGUAMztTiDOl09qi/R5joQ2DotCH8ASHwmLRtiZi3gpKYZdJaxAU
dPTA9A7i0vCemGpfxplX9BBsLN6gkef1PH41uWynMWBALX/vC33z8yBf6TLkGhXZmKnGFB7eX/fQ
WOaGDk4ciFIg9yW02MhrurRX6hoQIiGzQ49ONYg2Le5z8GEa3gvMo/BqPEcBfrOTJ8REN5DqTn0T
mATn5z5dGWJUAFHFkJHvgbzGYoi7Ao/jImL8QggoJ5NdSg89v/u5je9Phtn85p82FptBkF7EWYo2
GgWwy0hx4PvjKZAPtHrZ/7mpeQq+HnOmPD8FTGoggWosdz02R82SvJ1Q1+Tb+fpo/Xq7no7/3qOv
zSx61DehnlvQDL2wcnLMUtmqotmRAqnk4f+95r62tFgQFo/CYdQ6tCRHG3V4adHQz0NmfC9jfG1i
sZPzJOrgA4wmqnGqgAkpQx++sg9q36ceDNZAMWgmSPqUfXLT5qqygYe64koVsrXZCDgFpNenCMSo
srqkWnrAEoYPngAIF/Wfqrqfhvbeyo6tAdzsLQmPEVA75pQBi9xtNAgQivIGYgsBwqaWtXtLaJtY
GV6FxGNPVumdJMOAOldTR+rwIOlGadqWucIdmsdIUcTWSz1aICLJQxh0+YDvze2olb0klZ6gl3kG
XwVP4dFroJZEza2guHpS2VX6S64ROzQvOhsuycigMwSECokdGlYQpFIupOzuW+1j0GpEq88WKAcr
o76yUBfpIy3uMapFM10aabQHIvmQh3ZaOd0WSeu39VrB9Ps2/zrH8/3xKVjRZoNNBIDTRYNmYlm3
cPd5V4Hw+rlT3w/Ir60sDsihppIhJOw+BVIl4VNWvP7896+QCnFOQSsdRhsU/7Ks6g1JbSpQrRjx
RIR+JMLo2WeZebDpQybCK4QPF3I7dvVbq19lCUFs7sqc6QgzqKwChQ+RgK+D2FRWC8/FbLxQKt2P
SXaGZhuum9SHZPAtfNLuI9RS8vyojTOyv0C6luWgDifkktVAltfC3MeK8kfbycgGoSgJdYNBCp8o
pFADWah+KL9Ufe1I+b0VHWf7Ow7c/RQXcFs7tWAVWdGDPH7kQjcQFhAvaqYRj34dNccB0qQGFMHh
a9babHzNIsnroc3KsvQh06B2lm41FVRLTuDtNCI/kMELjw70VIf1Rs7AJDOYq8mPAGN0xY1glyzW
NxbqByVNXiWoenLpIVZLPy8au1S5bQCKFOftWfQ40A0NOUNEKyz1+6F1e4IntCpnNtURh5kHC1bx
ALZ7DehSWpkeapFuZjn1kBGolUNmBr5VEzsz3m5ohWw6JGo2DE5VA77Kgsxg8xJKhaerkDxoII6Q
DpuKI2br1H2l7SjNdnHZHgezQzGBHGrIqdmN1R2S7hEX3h2FlqGZSp5kgYIBT0OXdPvaiJxmUG8o
kl1mKsDItByliiFP+qF33V63zKAagL5lp7A6W7V6bHmz5TgbipK7ncL9FnWfHOcZKVpb6kwXun9I
0tp9TTetATLBaw0Bm4QILy806JkxkEkFBKy5o8PLoixQA2qPyQAw/SRDSQgJG+0V0aVftTCFpfeW
cRFR5U54NOv5I3zyzhPRThDD3E7xnQmhbtto6A3PhgfVSlw9TCGcnKpen0Kj2oIwxM9b7q/oz/JG
NUA2hcKKMsudLG6HEEKiZjbK8iWH7XCguugoaBzWBclF2wpaF4wlFtQ3pl+BqWzclH+iYNxoCFoP
4pS6lqu7P3/QldLtTNj554MWJ+dMKUpifBFYkUVp939isDtuIwdyHYHwwfwgmUPvxHvnqR6k4/jK
uX1FE+Fr84uTtKQ0T1U+yReevcTdh4SMMW4gL58aB+aFnqlvEXcgBxevNXztzfG534vTp6gHNVHn
fjfMw1ykow2Dn2P/wnbFBsbMCaCE0wbWAm7sr2WZrjxLv3R6GSFHbaLlEsEiiErtsYOZTtQWngFN
P6ZlPhPHPL1EoeWM9anLE5f0WvDzpK/0XV1keNI8AeCRoe/w3rUrXgRjLN+aWbjHPbHmrLTW1hxJ
f7oqVT2KkC9HX9U72MF5ipvvAC/2gAcFOpvdMgcU9VVK/rxqvu0yCjYKxO0ocgHz1fOp0UgrVHUq
0GiCyBgFV3DMvHHKz0ILj2FouvAhWllPfyF+35qEGKZlQsMIYr6LMe3zph5qqcd6cluvhpO57sFp
q4OBD/ONDdvVLpzNZR+VGEn4WuR1sTP3fT03ce3NPuuN/u+HLAYchxfVR7OVLwWYzWkP4oh63xVQ
g5ZwNJrjrgC7LMvXgstrb5XPrS5GPKRhCuZoJ18G+j4iYyhH3crRudbC/PNPcwrkL60LhDgXKXrT
pecJ4erPu+KKhAa25aeRWwQH8agi080HGTmOWdOeMXeaiF0HM2fLtI1deTsXzCuCdHsQev+y8cXF
ENVqXKgtuqcFuo+bUB4cRfoVIfk74hDikLaybpqPLFjjU13dn586vTj/NYVDS4Oh0xDEdBgLCjAS
aP42GmtH/bWGkJjDbgR7gyCz8nX+RhAOrGbox0upHISJYy16kchhLOjaSF5bKNSC1i6Ep8BGWzaU
q1JPdK1DQ9U+5CAJyFnQJtGO68rMvQV+I0jM1xo6jrFGoE3Lpi0zrUAMKDr8PKnXwoTPX7LYisBJ
gYXXoss5qPbIzCWZ5sjlWjAyz9Dy5PncymLrNWoaIkxHKxY7kv5cstd0bL1c1rySNSt5wOtji6Sn
DrAmAsbFrdmoSlcmPWzaBU6RMX+Jqoefh+xKohGbUJPpjFqDJd9Sm5TCEtfKOuwDQGuOpgbcKV6a
tg8oJl5IMPEStrXLt9AKBD7TpZ66/bn9a6v0c/OLbYjKUD8NDM3TrnBJ9ctAQU6Q1yr+fwMq525C
Kx2XBQhX+mLShmgUddIK+TIBbwWtHlfuVpBp1xafMdtfmSbEePVvmHSB+pYB2cVLhERKhvRBjIq0
0a8Rz68P2D/NLNZ4oWoVHIMbnB/wautJ5+d0QFNP9drSW+vPYsR0HfLyOHtxw0AttNTvC5i7wSb5
5+m/Uoac5+Wf7ixumYibqj4OuMcg/wuTdDMw/MS3nBQE2t+pIw5pQO+Ij0yiy06gnPQOXBx+/oSr
9/enL5jH4dM9l/EpZfH8BWnhQgxR5jPv3JO7J5bLUEkNuuLyc4PX771PLS7W/ATndyZxrJQa8g9/
ImIPrmT3D7NskqZ5EMZRHHgRr+qH/wV1Lw+uz2O9uHpYLo2kUdHTvvgNo5PUcJX3MKBOGViI2vdk
O4dE8rtwb9MDOCJ+9AoJYtXheDT9B9zbr/O+iEMsruQwb8c1WHMbEf5Q2t2N5We+dWTBux4IacfQ
MPPXKklXdBu+Nrw4UVUmVL0W8yA4nZvvo60WDC4Wndtt5rK34ZXbpzgAPo/YusMDJJn+s3Dkn/lf
hiM5naQKDm4IAYPmxvDZDtY1W9P+vz3NVwPOxfoOOU3zCkiOS1Xa8LYHuUuYd9MzMhfgtLEgy+xO
3rXJDcxBx9Im7rjpVkXC5kPp28pDpRA1ShzA3zikFG40XGlwaBlIFzbhJeuRz9CgF08b28RRmSV/
THFKyMEILU8d16oEV8/Mf5r/a1b+aYsLi05lFXL5AhX2AMU9m5Xljknnojv/vLXXGlq8udpYt8D7
xy0jUOyNesCExhaYt106vv/c0JXiK5bxpy4trgGhJgQuf7V8YSSDdVLsC3ZW29tMPqtAn1cPrNPt
ClI7LVwJ/4OmkShFqVkD8+qbIkCVyFPK00S5qGm844ANqr2+DStoSTfWvQy1v8hoHqoplx2DPmXZ
WuRzNYWBPCqw5Cgz4U23OMaUSDRsrErl0g1P5giPtb8gLl3VwY/NkK2aoOKBOldqMwpKct71zs8D
cO1ihHMM8GkafIq/Ebehm2TCNaNTLoXx2wRFxvrLSV17vv9Vc1vuGdizKSqyteCiLp9+eg8KUhaO
yqWVxo0QzSbPGu6G85aBTblua/V0Q/mRIvMvgG2CGOhDxbjbj8BDqPBsVM9yk9wRwOiMTN+UI/OG
YnAa5CTrpHup6U2lNkFbJK7c86NW548IWj5SkQ12pEUw8kpCr+1M5298YkC6HrBuCdAlqPfcNCR7
5m31CG9k9+exvXYZf+r0cqfmPRzX8RpVLmWsBUkiByHoCvWHMoWnsAV/ozKgg79qMvcd8I/5/Geo
/5aYPp0PWltlY2piqDsfwiEbVHbswpZ2MMba/Ny9K0sHrksGAAyz1DPcKL++NaaGRZ02oMIw0vJX
OjYIOWuXTdL252auRA2fm1leMIneqUjbozpDmbKZ6ltq5cFKC1cm6ksTi5OuoJNMhCwm1M/1Gyur
wG9XHbWgwOrVCujjKttodUkOXRffTkJ+r5uOI58/KoDHT48gKeh+pVmJA7Eb3Hz8RYdZumPxR4Df
bOCVsfRgVzzpG6KPXh4eQtin9TAZ5dOxlWBDDadZJZbPcg7UmjUhu5L0kPops+cobJ+5gAYVrK7o
TZaYiSfp0uhFfPT7TPEj1sBxDDzGrvMs43Wk1pZZBDbjdGUlX5sDApkWPPqhSIOCy9ep7iW97ZtJ
Hy+xyLdCEz6OzLWT+Mp1g5zbP20sHlF61ORxZ5LxL/KnhfF16iZ3cx4ZEgSu/tqcs924yYAyWDkB
r+BDTPgRGrjMkVFXvjn6lNqgFALufBfUXRD6Ejwii7sYrzYf1CrhFjh71zFA15bc50YXz2Y5yvtJ
r8Px0qKGoZyx3pCpZpM3EGjNQshgU3khuCygdwtvCm9lH2baq4jFa9P6+SMW0wplBqsuavQ804Vv
9LJroEz08966dsF9Gd3ltE6p1ibQ77oY4Vak3tBC0DeKyS0cew3jVw/ASkeNfRgaa7yNq52brX3g
w2FZ5hKwUpYSGJc6m3EBsW1ND2wNgnLt/FM/NTB/wKeDduhaBQoV0gjRXOkwDWOgQHS0hDbFzyO4
1sz880/NJHqdm4kcTZcigYfMwyhQxiQP/66NxWrUZE2vMzxnLwn03mj9kpjPiXb3cxvzYlo8AZTP
w7VYbGomG3kWox+5NN1k0G6T5NGeyscKRmKzDN/PrV3f1dC1V2f/DMVaZjCYUueaHiUTPElQwJtA
rq2BbcvILmOwtWINgyxS9wJtlqDGli8sc3BVmgI1uypnv1iIwDGqQARDM1I3CSybl7qJdRvq3RhJ
ya0EpYqAPooDtFLfokfybtrJRt60m3YNzmgsFs23Nhc3mjQgIQscbnrbk3jfDU2gl6VrFlBiIU+V
AIJErbcVCKtUrjdpo91O2T0qjjszqnaJodzmbQuIpw5dgBJMvKmyPpJKOSp96U/w1MmT1Jb1OcEd
ohwePkKC4yPG2e500nCkJZQaGsP6U0DqjafFoTfKs9VrpxBUwPqNAk9bwzeYcWU3dtp5Ms6K/NSF
kMiLH2lVOzOxRu9/zdhTmkZuI47EeqshOChpituX4pwPxUffnGT4NlRpmbt50TW3wHE1IAeYH2Ha
3fSd+RzLyZEk+DtltwWf7jSJ4aIYDTguxpQ5tZrh8VdmH6VmGo6yphD635XYT4td02dfB6IYmHKU
c6wlmSUsYRkCHTB+giPdm9pZID4QlOnGJLyRFSmIhHngeXFWIHCKuejjoKo6GEpqkDMES/Axk3JY
jscE6Uuq70Bu/5BMzJrEOfLAJfRrCEnwy2B5qGX6HtfAOmgSCiecSe8DreHfJrQ9mGkfBNANRyqh
oBKKHq+HMK83DSEvFJhE+I0abmFW/piLzaTi2cHTHXy4nlrOoo3WtV4DA8s4Tv/0kApyIqFVtlXW
gFKoQJCWhnXuIlgZM/UYlfV+YvCzlkaALiZd8SyMt500BbzQrQ7lo7b0JG78TmTABkirn2aL6Sod
71RFOsu6tNMkeoBq0UGXQEVoEsgpK4NpZ+l4TspHMpFj10ER5g5ONNBSKyD5MugDt6cWVSoREQWJ
gMKCNgjuFqMymAddHyxdrRu8Kmkld4AFCaUQa+QxvGIy/spYecBiw/8TwoStbyoNlotZjmi+hNmd
jvGQB+tRhPQt7CyXhckLTJ5yu6PsYhqQq9D4pNyJoencvgBio41PUSF7oIkM6QD16i7IcuMMa1+H
qg0cWC1bUbcNAd1E7T9qnuG3iNfAXFghPST7AYeX1D3Wsse7afIMMm4HKp0FHGJ5V/uDGp/lMD5x
qj32CnBgaXgQKdvLsuwCfuXC1Mdv9Q4OJ8QVVWXLtHEHWHfkHUYp9qYyP4xt5dWQCJAqsbNk7owA
iSlp6UA34c8ADFaF2Gho2800CB+2Z3dJ2tljGAMYeJL7+KL2IcSDLA8KHrbUvvQJZLFN+S3LOqgG
wCoubm6s0bSRLvDqrHDTknqzIy2qmm5L8XDRql+TNtsGl4AZHnITjNBU3ZYAvMvKb9bcg27jJi1G
CXGh6FtUleEqRpC+h/kI4DGeVnUgR6tg6QLiyiyfmngUdVlA5adx4jgZ+MEKIehRNYem+S00I1DK
+JdUQ/K7R3JGdNhHpSo7bRVvJwGFug7LOdvPS0jN35pac/Wo80xMzGSGXghBSj0zQD0AE0rqbOga
2MqY7HhyQKIcEDQY9LAbXtW+VWgOuJRQXkhdPiiOPvZvVsm3DVYpyYY9ApfAGrGsJBSPTD1Alht6
mgkEinTf1P7gnQ2TF6x7aXJaqLCX8luVw4YdWWFmWU6tn6Kyd0BVCkL2NJAt2O8mgQkeEH1YT0UH
oS7po8wwRaOT5andwSAhnTCLlbQP5buJ3IsEctgzFQe722x3UrHDHpNCxcnbPRERgojoUMbwsTPj
uzEEz0+BiWXsTxSe0OoGKrmbEGOkVGyfacTtlcwVgABGZvzUhwB8CdM2435XNLAKVCYnM3wF4lcT
0HMSv6T5vu4it52eauvC21PBM6fUSleod0Up4BGmBuAoO5bVHKAIisfTsdbGbVVUe9Ae4Mhmnvqs
smFhvB0gHQcm4k1sJZs4vOAUdJRScpB0PQ/6DZNBTuNADarZTm1xZDbdY6caztR1x1IrtkiquE2M
VKCKzBUc5qNtGYGsrf1qs7M2vI3tRQ8/RNg7wAADcquh96Evtdobp00wpWdV3DdWv4M4fK9r2yKL
TwIaKqOYrU4tW84fxnaA7VToWZBcYlCKn1T4pXJg+vtzBw9XLbWCRj2G8U5pt/IAY8sY6ekMRob1
Qdcmj2YTuPW3zcxDtCSnGDfJCK1fidsxeJZJfSdniTOOu5BCeLz/BbCgIll2nksbGkl7QSMkHMEa
Q8xa3zSgkiRWaI/ty2DoflJpAVfLAJRAR4NS7GQ8KQ0qAloSjNXL1EIUoLtLG/po5ao7RrepZG7z
FuHmRNwIK7+Kf0MRAPaQzsBCQOKAJG3AHMBu0w+5soO7vK2Pr6GObWu+tpaw63HL4vMQPY5Kv8Xr
GO7pTygahZnkRZEWxLnsca21Rfai5+1TAaZuPftGd79kI/O1snaRbLBDmd2RFPYaXXFvTdU+jntA
z/hLAVobN6e7lnuJ9Romvs6MTYkDsKyqjd68jO1tVBI/JLFb4rGRTNyVGMcLRdrFZveYqsMdUJE2
iXMvzuhmasEKk0GDh8Ujhz5AKamXJKs8XidnCwcPh9Fllb723a9oFgqNgAAflAPLIDdXdycduDMz
CU+Dkm2T/FImDbQR+qCG0q7WnOVZnKKZjmY5S0eGYWJ3kEABrxKGA0Z7ILM6D8dK0amdWI9tNR9H
JgSqq/MIZypkrksDjJvZKNBsA6NJ96SBmzgpmg3tqNuaIP/zDljVftrqsQAV73ccQYKatT7nzA+x
ssAy8lgzYpNo2NXKMVY4O3QpDIQKi4PBM4EXRnVYgo/HlmmnOpOelJzC2dJUSsyEYji6ngP1W+/6
RgshJKgCYFbImM0QKMFuX0W424cRZmVxbU6gkiX4ipMVvXf8UGHNmoCDtbh82tLtWeewLglg32DH
GTlbMAhzxaCiQMMTdKLK2oPRWnjZFONv4HCfKGy9YXSL8GA01XDTjDWI95BVhdr97D8TT9TWpXTc
8C5/hzCQjA1Aj0qiwBkAyRM2YL2mUV75SgppMmRW8CmZFHtdEsGoOIHoTQrBxNuSGhHonPkfIJpU
l5A221SiVW+VPpsZlPd4BMmBHsam+3NkMge8y6chpJJQOkC++Xs4UFgqkJVN0Z6gpXlo6ein8W0X
Nj4bjV0qN/uwFS8/t7jINfx9jH5ucREMcAGQZqmHzUkL2Cbfmdvet3byfpW79S3owKPXAObPmMM8
8k3ILKK8gcwX2ul842SdJrfys8IOXbbFJU18OFnDyGZd+ZZcG9BPzc4//xQgI5GisciQmlOy5VvJ
FkGzhyEpyFsp6o6rnfwWzS06qX5tzSS8KlQozpxmNhHQuMRju8YWoJs6xRHHppd8rNUXr4+rjjhC
NlH0X2KdlXI0WT5azUnVfjecOqlaOM1aeL4MmP97lcCp9H9aWYrRTFYD8s+I2WuaHgKWhWOofDOL
iJpQiNJmbyk+QMQL8vAQSSU1Cm0nUwpXNscS3fjtKxZrFc/6SUFmuT0hrnItMfgaFk1dH1lYuxxS
svG5HHDrKmAl4mhtIa788165NtY4MyzYbc9iRH9H6dNi0o3YSge1bk9mjNCCb0JYMFUrmZC1NuYl
9qmNsA4jUFyj9tTFNwrsQyqErnCk/bkjSwrn35H83JP5Kz61YmqRoEOIh1cCaK5eJ44uoTCNtt0p
F9sO74tGG+GL0zh5ptmGPmzNCeWuDGx8csj0O8bYCv7n6hJDwZQiHQfCABJzi0+S1ZwoVdOeUjzh
hrH2O74zYV/BoS/PU3AhS+MQySe5mfySzQrn7V6DC8HPA3PtNLSgtoukzAzx1OeffxqXPikkqxvH
9gTHiCCS3qqm37H8maUvev0Uh+9gHK8USq4dGZ9aXOpsVMLkA5Ix7Qk6dTvBI2glDWud+tarOckE
7jmqeOiTYSx6NcItNuElS28NSTy3kB5wtVgwL+sz5sAz5i3VOu3YGIbuEKKfuKZGiJnbd6KSCgYY
yDpPYfdUhr81M9w1CL3gr4T3LUDmIzY/3uGcfeRKAcnae15AINmSwQCWkUKCMlFdOBFY5wYYa0rO
g6zf0xg0BOmpEMxlVgvB3Fh9LJtirxUy9KHkDSALrgH3XCSOnZI+FvIvWujBVOPhKjWOlSteE3Y+
g2TEpCjBwJgnS28tUW0TBb9oyB1h4Y9O76Qs7LhTg5iNxyQ+de2Fjfn7SLPfyVjtAfHdkEm57xT4
G1RVi4gX9GmGRd6w/DhwSN2VCM5Ujq1QVs1TmrGzQUGxzizEoHrfHEjZbzpjPOlFGmRy9zuZoKVn
EY+H6nGQTXscrGlTzzYHUpaoPoniFI4M4jZNoocUr3foNBQrGKNvZ8fXZKK2mOek5xkop2Fy29Tn
afoooCLC2hXw1xLH9C17uLhRlVhSc0NBI/oIF0hE0XpkuV1U+yDL61Du2Iw9lJYIaqp8For6rVsf
+ohH886KzlzeN0WgKSngy/AOac4/796V/i+hb7oCDYwQCZnb3DrqqIarCayAwzVig7EoRn0bgcUR
nROhTQqc3G+prm4lorqCAH7daEEmnnqs3Fw2fAklC0vn3Cbau55DnAyyKCMrnFg3WTCpI3dK3rGt
mVHDzlrE5uqkvNZC0W5MM3nS/ou0L9uOVNey/ZUa551TIAGCGnXqIfogGofTTntnvjCcHT0IBEji
6+9EzpO2I3el7x33RUYNgQGhZq255qzvCXaouV2cBK22UOtepy3ouip+sPK/KBCSffyjxt5QQ8K9
Sr6MTTS1sBaVWLSCfbtLp61syy8F7J5zVE9F+DLXH0Z2qsBozgPv1LszVJ2dLO14i54MEFPKLrkb
Q9+veRxZuuaJe3GEfmq84hMgm2ut5a4k6aHLERikELasyS6nwR4KJasx6A9JMIBdwlvVrj6XiOER
wbSQCniQEqYLFW7//KKvsU2/vYKryYIUmT/mXoievvG39rqJpFoiBBfGsiXiSRDivLBOMeLVM1DF
yqg9uId6+R7A6m96G3SMQSvCjFDvNTpDx6wHnBOjauzcwhkL7edimWC6fudWKaacN1sCaBe9vsyV
j0wq4nUQkIG1fumA0nhRQWI8PI/LaekvASA8tytnGS/qaIau2Vu59mPQl7xLMXnloJkf+Jv/4mpo
CeOJy2FCQJFctqDA2ZWb+FOrthjyVrDzL/qPubsAI942v30PSXANALq+dHDF+hAXwhExyYtLCGWT
vdimN9iI0y2wkjsrX7+3nv5tPn57o8HVGnMKxTQOIa7mxFGgxaoAx/6f3+jvy1hzCcTKA/BCsNi5
6rwA7ZYKZKjFpV8V55n8VzTL6gT0yhYxsMPqXUrSK9DH8wMElTriwrCw8q+nBS7DBI4Nv7iQkSyz
HJaoWCc7b4LxqFkpVq0k+8zbW6dV79zp3z7LlwtfO7fcUMI60wXFpRm+MqiPFd572KHrQNPre/Ou
XpeOpwkxObg3gB26jbOpVzfJwpW3IdLVBEloEsCPtegxMr3rIb+Gt/528aup0O5yfxodhge7Le8B
6423fKMeQRYMsOEiubB2WUbv72n/dtx59VTnAePVGjVxlI6tbL5qqtalKlZO+yMv6TuLxveucjXJ
WaWbwL8wX6VFsM9w6yeHtNn8+Uv4m4kULDK/OqZ39SGUSqkuT9E/SvqtE3iCl7r+UXkf/3yV33cW
8/f26jJXDuyicGtdMdyKu03jhb0Gfg9m7QLQVxq5IzhOIeDx/0pr8lvfuPJoa0JZBfBCcRHr4gmL
vWqpPzZLdEu4L7KPLfomonPVIr7RK3HH4Ex4L27s3d55NXHEST0ISCzg6e77vYtV+zpDaJxCCiK3
OURsa/3/d86recIDa7UPoFBxydqHdDyDAc2u7t95n+8MK9dbJlHaFEzl6DYznXNN12I57tQtuFHL
M7rqCt6uAi6o9Z+vOv/jv03DLIQpCUySCMK7ep9j6aZMYf9/iU/93tklJ7nxN1BQfecy15CYn/3m
5TpXby1l4MtLGK7DQNoFX86OXGau/+LmPWPVezd09aZS7HqaNsSFZsOfs+t33haXeRcIeI3Kvr4h
s594NVyVcKRVBDKl+BCcDdyL9X7GoIPTqPmYLflDCZBDsIRAlLXgJ/+dzcq1ZPZvF7+aHoo+c4bE
xsXtCEgS8L5F7JBuRr7uF9063OYHGJDeDbj7+/756xWaxeurO4YuZKHAAYcPr1zyPV21S0AVxm8Q
kUSos9618UE+vgf8/l++9peLXs0KGk4vm9VmvGmevGMJlH+xzB/iDQRKALivPyeb5PHPn8R7fZVc
zREJOpCwXTzd6mEWG8mi+hHe1XV1894Shs7v6e3X5zLQCs2UMR6IjK8hEw6rUjU2/XhxAjiaJOPH
dOR3edCewrz96osY4HqIq1jVnoNRgmbZfabHI4Tgx4VtSxu89XAmet4FdoILtcBuDbG6euG0JeAJ
4XJUckMycPEJAI1r5cGJmZxd+0uXYRdT0gYjNjgE19ot5PPn/p9f1X8l35vL8y2I//lv5L82HBCC
JO2vsv9zyr52jWh+9P89n/ar2duT/ueGf6/v+u779/70xK9bvjkRv//z+qun/ulNZl33Wa9vh++d
/vBdDGVvLoL/dG75f1v5H9/Nr9xr/v1f//jaDGA0wK8lWVP/42fV/tu//jFHRv/n65//WXd+qnDa
FjdSl0/1t+tTvj+J/l//sBznny5WqyQ0cGVwEmFpJb+bKkb+iY5gOzBoQUcJzEuYzkHo0Kf/+kdA
/+lhO4aYNKDmQVBno0o0w1zlhf9EAC6keUMsN1wKTNS//7c3L+nlpf1HPVSXJqt7gXt5O3bCkc/A
qWjPP+TOSB7/quM3fg8qAS+Xp2D6VIqkPWhO+WEi+QjBGfCO120LDkNTaBJbZxRSYnOjFOP74eUc
UybnipfW5oj7mF5EL4/1OPJdY6tk0ah6liztA/vwfChATHGAYwx8h2DkXD9nEXFzYJaHlib/6vD5
JFgcLMAIYDLP2jbf+CVcs4Gt2dEkHsAOM58o8lU7DOB8A/KlKkp9KCHA3kSOCNjRygJEKusOfKZz
w7anuoF8hQMEe+rvrn+nr6WHiyn/kz9Vegv/WrPShkEUwmDHDH5FGWRhNM45k5B+BCbaHGYwzfUL
LV1wy5Y/G9pzjncBKkwbr802Qz9Atp5rfZ6If8zt8WQnxF8OU84/x25+o2Fxu1dJ4B8Ya+DyF07z
2R/UZ9bkOai0x24LgheIYBVjdbBkHkSlB+mxqgKxKUoKb6rfIXNCZ34zpM19CPyJEIMET5njI5z4
qg8xz8sFwiGcEwiq1aaicQ8NUyQCY9TM1Ev6iMMTGJkakzVHWTXpVWgncLd7AY9MQkqbRyDuasrn
wleHpj5sgKgMoAAJW5Gyzx7kcYGquDHJAODGTQOKdxlwOP+IF0RBPxRQqsiOlUwYJOWsY1knE8h7
tb1yq2EfKNv7nIPQ0skc+69Oy2KHNRkicGK//uiTaZPL4Un3BZbbOYDvwL3HKwJ2y6MXjMExtr3g
+JI1ZXXNva3LyaPJvVS+tLU8KKxB0A7mnLzb16zSG88edETAeRLZ3kz2/5J3BlmRpck/V5lWsaA6
gj/l303pfP7LSeboVZs+rLBwzhBXbfnujRBjdSoFBABywBX7usjZYvCLfguxOPAky0Dt8xE8QaUi
6Y2e5He/c7pbYMfYUk+QRi6V7x9ekorlUA/+VQaGjmCZaQEhqblMThQutJRXax+MYt6yrvvP9QDa
Hr8Ew2gPO100zgnkyLplzCAr7+cBX8/T/20K6t21SgZ960ENE0zBcJe/Gql/joavRz/y1haEsN95
8AP7HZCzdsDA+/d2Azrx2uadV4rNmJAQ3GIV2zABcJ9HipuGJfKOx+1tWhTVqnVJs++qJo0san9r
Wgg1D04cr+Hhco9ACAE206gttHjSMzQG0zMX4mwnww9Jcu9Yi2HcpfholxUD1GkqMY/7qrLOgTd1
mz/fk+Hre1lgPN8T6KoogfYjULiGuvbVmi2bHFCyTlwANyJgNHYDcFo7VdSVHj2KpgmippiWkBS3
jr2AYgFka34mYamCJbhI9piVAMivLHWZulZfOpGRk4VvKI8XWabD40sSDN568rthCR7Zgx0eJS0G
iJAn6ggazFnpYz7UNldHOSeTnHXHM7W1wyFSg0dPVgORHukB3irzEl16ADgrGU4IhvF2VmwNB1EK
toL/0wOxuAsG4GJT8644Og1r1yFYXxZNTceDI9gyjXs536paCNsikRXDHCQcau3TCoS7II9ex0Xb
iUXqyORCMJ4+J92QfnVssDf/+TUYFsPr10BmzmKAswP8udr9DBjVuRWnAriHTCsY3/Add50V3/Cy
o/vxK5nGv1LWWWfZE+sMdsY4sobgmAlJD+mgTlB0DPYQI7H2zNNfpoa4R5OoX0dDX0GN0m7Z2iM0
B6EVWD4tBIXKOck7fV/XND/ZlR5OGQNFQF87W7zeZhE07e2f79af1+RXd4uhHzyVcMlBnel6I+tW
KaAtACluJKz/yy7xODxITB4tOwBX2UHX8SLMw+qHTtJbXW+9irbHfPYDaPQEa7LoPgcZV9ql6tSx
vbSa6jz5/giF86HZC4F3NzY1xl9/2MKIDaF7CetUXvqHtK2gVtfA0QogXLgNKciAMuYXa4xhxaGc
E0IBzqRtqYEDtVgk52QY3XDDGnYfgkTwZJIGAYqngLcnPWk4CylXGyp7fUO13lRjV3xIADplMhgv
RSb8XZ30BbjKsgoal7KHKsn04JDaAqd6w6POJeMeuDVMLH6TnRsIka7rFgjFIgZZ95+fvWGgu372
+Nzx0EFFjRAGLDBfW9GgNjVNrozbzSQJgIx+erAnT+5SLLt0E5bLUDhqy3xolziKf4WMMdDOkBHi
frAJi7h6rKcS4slAmC0EZ08cENKorzTEvkb7ZE2YweOgCjYSEb4horBBxKbXCYIa9mN4sbPYPVh9
uKcamojQEAGgdbCHiNbesh0bKHlZCPlp+wWjXrjWDQj+aVnh0Vjuqu1AZzqq9OufH8ffdUWMeoyB
WXRmDwuvHgfpi5FzXkGgzXfwD4i/6q4angq3HdcW0UVU2sExiZP8xolLB4x0QbAFT1B+B+r74dgJ
4KDteteCNg5zXpvuWOXDMYg17FGEISSppppjzWkvWu43H71JpYuiCgFLtEEiX+svPbPhjgXNT5Sj
y0XMBm8UIJmMIjoAKwt/UfMcfliQTu5pUV60HJyTpk16h5We2LYiByNSKRdWTLrL5CXdRWr6OZaJ
v1FB6kXjnLQQwN26yjplXNEI6DrADh1dLMLWIisLUkvbRnKEeHWwHw1MBx86H7STU74WoMhr9UgO
AAZ0QMSWfPnnh+9dLQXnCRVxknO0EEjREZVyNaGGPNdeG0JogKR873mqQrRZ961SXnnIBo7ROmVk
48qgO7lArO1pbB+60h12gnkucBBTdoGL6L5q82NWhVtA16tNCTL8nS19yCoVIAVtgvYvD/rGK8xn
4MtWn3LiAmqLj3Ss3S9V42WnIrEvoNTLoB9XDlvMQY/dULJoLGGcJBYH8jNp003I3R13pySy2iBe
+kmLub/64gLavminThxZ4YhjoBMwDNTjXZqkzhEagCuWu2TrxlVxMAmxigCYABDhTWTw31lam8d1
9WmDlnyO7TLc1tePM22qoa08EA9PvR/uoE2crgdAL4ehBRaxaKvHDNBoFbSfGunkW0Tn4wmPrN+0
ZT5uJd4xkeF9VrgYkpuWrOrmISnz7VBN421Hasgg4/w7N+74DiQWwqMVXA9d/FdFmbNoJtCTWpAR
pI5KMVujp2f9zN9YiBMYKZJTlzh4qyP/mnX5OxAab54d39w4w7oM2BVI+mLngKjFt2MavqaGqxH9
yJ88oK016KtlS/ftUJ76Nss2vWUDkoGgi6XQ0j/S+fvMO9DQa5kVq1b15dLrOb0rNNhgA3fb2rza
9Qm99IW0F1IDhhnIUp0SIv1dG0Kjy4/TjWJledPWHT9rS21yqF4sIEbnbfTQZnsb42kPZ3KLPSXB
ZiLUX3FB8qiAIu4UFul4Ol9Fx27trLIQgqXLjSygvJVasr6rPChSYJFeB14VuRXD2j/c6KmGiFWb
IgSyAX0hwKfZos4B7wvCceV0zX2XeiDcq6Qb9S3rdn/+Vg0M6e0zdmwfAVv4XH2Eg15v/YmeRD5a
Ptj0wgo4/TY88dgG7HfA0iqWHV+aLFYmDrAxuRWe4Ox3T+TWFEPplIAXbz7BJLEnymVq1XL9XBaE
zppj9QiYQF7f1sRmyxjhtRtajvWtKdOFZSPSCcNyEE7xaXBmoWzL1WyVN32/h4TGdClCUi+x7rS/
uknkNQMkNtvRvYQlHVdZggACT81+kN7Gplt2QHvOR4OaborAz7cv5YTGpH5up33xg4yuvNGYQhZ1
U1V3KaicNn1lhVEfJ/0pBePqGmp940OdDF+aXhT7DhtpaG4GDPNX1uktd8AeZdGcPWjAP7CKmcId
QsTYwxSM7aIYiTiNqWqOjfYeQBBOt4kHHHFpMRXVkw8WYFE2p8D1Ig6ygj3jY3MqAvikt3hLfANo
e7/woWoPpwoDAP3P792hv+16QC0GmxPz7Hm3Du6jtx+Xi+ADi4LNeKO1m54Sl23Gvi0f6VB1O2VZ
bKMxr3/y248gE+qeQr8COkN38Z6X7nRvZfFFUNo9uXAvL6EqYUMDbjpzxb1dnKegAmlE+EG1rJ4j
F+SnSY73ukuASSpbvOkSPsWgmM7J6Hif/TQLFplNkvukL7s1s0JERXj9ytU+v0tz9+RWWQtuW+Rg
4wLljdNDMEg2HbhpMd4PI1BzVuUCqAmdryUf7ObsBKm9Q69O1jliSJyMJ/ckTOjHOYftUnFyxPio
WysDXqr4Eig/OD7npDOsRRHjocyVFojYDjbtCsRTIiuDWt621bgMa00vIU3iGKuiJ29Ix5sExgys
bgOOKJsuBCCeW35kl4F91HPilSBgCNPcWUC63j6WIYeQKiglg2kgmwC2hFtBwcBbMm/8bGXWoUe/
/jEAcQp25uALTUdn0Qec3eVCWOsC0/mxj2mKyWfItsxV16dXhXTN6Skijb64onMWQRWXCDjyQV3H
Mmslizq5QI8dmqyNiI9+WCd7MhR1JKdQHTCms20equHcstFfe8Ilt/jWyxX0BvnH0msR7zTo5lPr
8q+pneuvtgYVOQWh+2LAP29Bkgw3Wq6covO/x377QWinO/p0+FIJBBgsVJipCCh9FZmj4teRSoT9
zmrE8X/r6TCUApUA4hPMJmFo+Dpe7YVrP51GMJkBwdXGEtFPoERWGWVbCHrHZ1dOPl2IrNAbH6sk
dBaqwlVZaetUuh9ME+nrdN9C10e0Nj28JO2cBYefgPQwUNG/KtMppAcv7X62NVlCshgWzLmNyb+0
ljwHe5YjgNubz3upsDlCpoZkZk4OCn0YfyVuNrzOmgpTVloJifhwPyraAFCaZHgDHnkqgTbZdRx8
0WOusUrgPUKrCGKLEB149l0Bsqy53AN4a0krRx+oTNSZa0xySe2M/qbp9Dc50gjcASSGJNoQfk1p
0mzNJtwkcvAhFGAOq3ntxAVYiKF4VRyVgi0vE1hb1ZU69QUEoiq3jFcFYZ0XFarrl2ORxKtJNmCW
1S42Dxo7PLGpA4g5xYl+aEhYH0e77D/EfWOdlNsfqkH1H0xR7yCoHrY5zBfAZ25H7YbHRNKd9mLy
OYbzYFnYrXPBDlDsBMwLe9q1zs2YF8nKsjHQgFruKa0RA9lm9oM9MuggI8ZqVvvkfqR8zM9ln6ll
Ch2/ZZ8V1dequw+Gxn3q+9ZexbJPdiOsguucNh/TBMtTGElBeC0R17lWXYCYMdqLg0lsyxKHJmHg
zAbBiDjAM/uzhtX9vNmc81ApjWSWNjtzitMh6nioam+F/zNc8pRaS6p8ys8IS3OP7QoiTHW46Smm
XfipW04XFULbFzZzQBPGfYsdng+dVNb7fIB2bwVU5cIveHAw1a/amMOyyACapgqOJuUm7doUeip/
j0L09+kHPBRzTIgdUOaDaeNq+sFcmRGR2OEa+hvT2kk7bMWmUUAyXM2k+AiwzsWgVlNR15chD6qL
OZLxmpIY4RUtHXaeDOKDSQpLF9vCsrBgyHgDU0KMpbE5BDdpWi44UU3Uj0kTmUJzpBAqA2MkW5Vu
ucWuTIAMBUnj1Uc84eTOhkLOIo098mB3QH763qiAIJTJ9s8TsTvvRF8twOB9py7x4RrCXgkSetcP
YlQ2i5VHy5ND4DXwZSK2XhEfutFd+wxI5iXLPyeS67uCT9aOy6SEwl4cLoiPUVzSp3bWjvWgP+kg
1AyHE5i6d1M8fHsuC8GkkXXOnePcJjrr7mzsylfatqHr7TtAFk/Qc4qmvsChaqmzrgm0U1Xngd6t
7E8UCusPaZH8JcrqDAE00Ow4eZ9sK+gznzLII+yLITuZHMzjf34y3tW4bZ4Mc0C4Te3ZQXa9NKW6
bbQKyvI0asQmhFZ6nMDJRTGELEDlibRgDj+OncWPz3lzmIz0sYC47xYivTAANZlcMsvlC1dnmM7y
4UuRtQkA+fY31fhwouCjlFAPuEkmGl6KEZNwqMEgZHEr6vwqBtp0PlRQVEK493wosNytgZtGq+fD
Vw1oDZgugRh8pyaI7gR9d2503p1HInsQncAMDF597zAgqmwDGo/hxvFq3wPUO/lYJ2O4S8PvRasw
xqrcrY+IzEIMmznM7KE+OtyG0kCTIsyuS5r9nx+3iXl53RFdcMKEwSwqD/MRnvjVFxnnPTbRgcT6
WUp3WfmgSHhJ+GxNNVnVNKxavORN4WgKr5o/tzSF1PM3GaaP3UsTc3T1M3qA2clUCPyzr6/CO6y6
7Z5ShJBa/VH0RQfp+TZfu8M4e9AHrzhKh8Or41TViMADkNhbQhQrU5PrADVekJU/G8FbDtyGn+2e
y8zZc+K2HAY9c85LTZ8U2c7iUDs2P4P4YfzM3NrCfmjthtCgdMNmgi+RgCS/K5MpMnl/LjRZfJJk
A+cSNOD6qf+IgNgIgaQHv9UItKRQC14ATujtA2eq4VBIyKM5MmUDnx4CAqa9MdM3g0/ha8jDY9dI
F+aQ/MbkrNkFZY5Elk/vrJ/CK2sOQb8IMGsh1sInlNrXpjQVekkscwqbaaerVQ374iUZEa6QlBBU
YElNL6bMmRy5oXSYlnY9hw4kNNWLNITSSuW1/DwE8KymFly7cw4o9sJ5rkCYdHoU8KjWY8LPsiAc
dFDJD7ByWNHQIi7HHME/EXpLLig+zbc1ozviI83BIcfSdNo7VSLrBdQ6EbRBwNAcBjJwYXMXQdRp
n0U+JpMIG3s0GpvHkGC/WFRTeLB8Hh5gYwbKmuT2ymRfkk4FP5u8lMFzGR46BNkj0nms9NHjkket
H6wQnqiOZUPBTW0Oe2xy3Q2PxY2amgFDOARQIth6FARoRIFtpPu5U3G+dUX76PEwPhTxFB+qODE2
x3/nEUL0s+alDcRpnSWifhDCH0wrLMKrZhlwtQh5XN16dEjvRoXgEm67oMtwyZ6PBANP20q++vPg
wa5nMUBYME77JKAhdWD3uwI1l1RnUsWU7Qcfu1q9Koe0W+u0C7eNkNUiIHSgCxVYR8XBDC6a6dxT
Fj5MzuAdYLyJMaIjm7MeoXeBD90cU1u3kOhO7XavwtFdZSGinJtuluVq0wgjan02OWuAdogT8geT
U0UjPmiPg5WAp2RtykwCZAWMz40+s9YdsOQGJ1lXhRdQqoz/W07UbncLheLuFq0laDIutqSrEYuX
hyqBFgFLv2SiTtZOL+tDkBTOrRNkCGimIv0S2PJbKXvrQ0Ug0FJnRx/UGyfQyWzDyVMXk8RuoS9B
NX1iMe+jl3K/Jt6ayT5b+ZaTvwPJg5rX1ZIDkKPAge3TB1GUM6uIvt3699SaOkACpz1YSUC9FZLq
2CSzWcMcWinHIWb5+ug1WbzmDQAZ6Zw1ZdfNg5zAoN8GvD6SEJoxTZKmm+tG5kzzG6PbMrigBSbC
GffgTjbdTRN8eQYkYcpMUgFrDYGZuQ0MBOKYugIkDbyC+xBFL+X05TzT7rlm/lWFXzW5ejbkWtWY
RzGn0NOEU7aqiYbAfRdiuB3xrZmsqUFAX3HS5Q+TwYJanMWcmKxVhu6+8OQFii79c9FLJXbl8aZS
EizYv054OR/IFvBGAB0M1hL8nKkwv2mymvB44TF4xE1FMwLi7UI5MWpGhON0rAvAcyFhssiCT83I
w5uud9jHpP5hShkZuhPLOPSv5kawmadbPg3VxmQ7t7cWYVEXK1AQBVElCbsQJa0F3Lr2doRrHQ4p
NrJ15jUlgmhQbdpwAYFhr04j30WkYlCOw7QgBWgdLElunrOmpg81O3VzMvUUIWrJrGU1DOu4Du2j
SYL5iEmHNStvGIqFrAJ/k0NLq4YUwqEicXuq7aY7TVjZgGQGppzlCKAL2OlQYxJof4Jixxwq7fgg
eGKfn8s0hUnUIT0MS5md3hKNLY6TknvwCiAYzstWIDpJPpgc94H8xj0PR5MtrRaG7jZNdiYbY+Da
Or2wVyZLhk9xK8sbt/HPELWEpqHm2M3xzgWwYxqcRQoWHmwrrbmwd5/bVI6AIsxc8ardkJ2tKuwu
aWXFIFIZIBqQBtYD0BqAimYiXZtsOEL3c8TCDEQXqAW3KBaeiCs9mSzQRSsQl8p9KGPc6Tw9mKQ1
47momuxgpfcDiA5ApEHkB8RjZdNDVmLAK71y2Get42FXX4N3JRs8tgBplAMOKvtLnk5iN9YMtjQp
fyYQBoK2dnFzVcwqEHq05Kzetlb8kbTYdpjzYeWKUqvvI01ydiIWZaeZqQCQShhTQKoIxwuKTCXQ
3HrVNZCUSiGV+7O6SUv0MpziTnX53O5n0dxG59ZtCt891g7qBIeXfE4SH1nX6+SW4bslGd216A97
QCBw5zQIvUOOKSldlQ7LQFQ/XboBgElRODaABEhsJWZtF9BLmGws3fYGKrwb0fbgA4tjp4fhSIt1
A4rgCuQgMJl1RO1dWMYWTXGfgTICouD9d8/FXsmxJEyYqstOce7UB3gjIErhNdNdE/h/wb62pHEp
bkwy9th1wH85LFMYRNamDC8PO5E5eakwZabWVLgNwGovZzQ1SaIwtJriiYQIvGmFn8xWgNTb+K4k
WIFkeYCATieSdfqUwXp9THXanG3WNWdw166ErfyDCwkhuuLz/nEum9rGPzQw0NGVaTyXDXM7k4Pi
xc/zUzhfFn9eSYCD8u3sBM89hbmOhj6wK/ChXM9OlgeIQJfJeKNKrCCxW+GPTcIPRdo3HwYxsrs4
m9Z55TeP4ATTR4YA1QUkKfhj3fvJNmDwaKWI39wC4Jet3flxY739mCWJuwddmwb/7r/Lwq5x9+n8
tE1RPh/VfvmYhaUFP/r4XGeKf51jfkfOr84U/SrHM3H3L01/lftUunuTo1SA09OSfAE0Yx/BUwQd
ZbtqPgTFWH8IR6JWGsYzmIORNRUeU5cRE/gRHtf6A4wY/bmY7J3JmVai6ottXnve8uWHphTW3qJK
QEw+/1BcF/cz+HQL1HgLdA6SMRnaA2gH2sNQjFCenpE3pgIMSu0hEHEKP9fcsEr9CcN9s05dO71z
gwwaL8Jz9sZV7U4VPfapfkD4MZadSldkDq529qaxDQqYDbFBWRaLHrHMWQaOL3CA3npDEa64M+m1
KcsRWXvL8qGFwFrrwUSFrKmQw7gaiqq7MWcBLl2A4MjdMdbCozZWfDXGYXc7dEN75AoINsfHKu5X
1lT2c4syAMhkbpF4OVrk/842cIzemmamKJjIjSu4uIW2ybFjToFd8GyQVPiNldOEwdIbYehe0NmK
+VwlXPdnlSnsaq6arSkUcrof7elzCXIjfg4HLOG94TaZfKeOxqET7xhK6Lwzf7Vzp1DexZIOCBbA
K2FTMwF6rwzc3KMZds5QlBjgJt54uJcD+5Wkk3UawiyNqoSGZ/gR42XPIMnQTxPIEEr/QzWxepP4
aQFtRmi/Ob36Tscie7BSLObUUk5i2YOLGxgxVq7IbMQMOSjTati1jiEd/JU1A0NiGcMb6jmPAKp+
KxS7iXua7QJ/VLcmSZInOXF+4RO2RTW6/e7P48a1+QIPIQzhLwbuyEEgP0Awbxe1Hv4D1gADtKGC
l9YK5Ek1/MAwbqW+O0QIsYGEeQ2bQt64E8xsFd2ljY2h2h5OI1hOVp0PfEwJ7z1JKUy/DKSFrAJt
12x2D2mGBVnDR3jNUyAapmBtjT6Uj1QsozyfSRVy0KOFqQM7d1N8LFSo9xNJvid+LLeKN+GxbO1P
Mh/KNehbxg95IPii0WQVMxF8cMCPrcDbxgCcPsLQ4+5Eii0RcfCpdvSGg7TWrS1y4xFwVrGy/ivN
W3pDaudjqISKBHObi+NO6dJW5bFM+x6MQ5zccCAH9mPif25HNZ2YZNPJm5MYRo5lCeTSgmA7tKhF
DM3SMcbLxcoxauMu+csVagvPGruj2MPB9Ko/mWLZuUCPkTaA5CVOgi1OL2xB1AnukvqxGLaVL63H
IY+DDTYekCPwkrsejCrW0CDuwCKfypKxNfZT+Tv7z+stDYY8OEUdF1A7SBVgB3oV/cOCUsCPpfuN
zu1qIwOmD/pX4oPyeDnl4bAsSVLOColAkGSYqI1PgihWnxq5mEVEDy8JSRlenQq/cni5DrEDQq6a
xg89yL9XomzT8xRbyRkM0skZTFflO9OgMW6+/qYRVAa7C4zDCMgOfdjH3nbnvqTKYjIFydWkhkVc
kfxkkjRLCoDBERGOjuZvTJkqhuQQ2v7aGnh91/ppt2rTId50raru6AjyFZdnO1uE1R2sH/Ko6xFq
6G0ORhT1fzi7ruW4cW37RawiwfzaObekVvQLy5bHAEgCTCAYvv4uoj1qW8dn5t5bNYMiouQWmwT2
XgFvds7j8PhpLx+I9Af2vcnasUbqzNrI48dcf4elbXTCJiI6masWAFKoq0UII08dppBVAt3JIYbb
pJkKWdpgzpFlW1hArpy69wYwAmsGMag7bPKiPf4k9B6eocUqKTUk7rWoLp6aBDVx02hHi20Lxsqh
SIYA0Mbp0hQ69tI54ciO3dqmHQVy8zL1/+XIHH4KReP2QlAUPkt4gAV+6H1GoiCB1mWdC4jwCBO9
c5jDuldkB5HFUKObijLW9bIYPTkvKfwctIriQ1j2O/iI03t7yItNONrFEoi3wIY6KY6yHlTr5zxY
SBYmz4CwRvtIcVCnqwBf6IR3S1bCZTAtYa0oOAR9IzoHHLaeDenC6uNwEfXQQk/9PnxMUzqsgRMY
IbtYgcnXxKCeTc96AA7DDXPUN0UtGAuYNlP4dbTQcdseTM1yCqTjqkAgJJI1S4q8y7LICHRxrFIv
QxtqOhyvusMo5LwfLeTBIMo5s/OOz2vHG45SwFwUGeeH3nWKGTad7qIdPH7oKt0+KEDQZMjqWW9n
SEsIBUERKSFZ5STFSg8BXjEAu4KVxAidxUrba1hyIZaVTvdkPlhv//yW+MPXCrQNe9Im9kGn8T+L
uztD5XVx0dQrCl25dIrgOTQgAD1OAT5TB562XuM581jptNx0WbqPFYRIIL0aVrvwdslIWu9MYxlJ
WOFk9bCwUlbtCq+sdubKFI0Vh6skGo+UBSA0XDsU89cxaDCDV65ZUJINrfGqHaZzwBhF/blOBOhe
ali2YsANPxU9SGOHDrjfGcSe9/Dj3HISfOsHBZhIAfGNgxXY+sBCFKYa1EtFhmAXO5HY34oxcdUW
ACakf6ywgPKlVts4RRSxS9xdRRwXLI0EjDT8wTsiikOZO+OGEOA6/vkvYQwhfn/ARdjc44UNeFQU
+Z8JqJ7ybKsaaYW8AOE7SNUgXuEnclG2DBL4VkTvExfmuiky2BseBw20PRgQNEF28kqdn6wmwbeF
smoZjMgezUxjDZfkUyHqYJF22p+3rhwh7WfpjY2jwlnFTTNr8Mx9wnHILw9gafBd1eITdSIZrHTU
0bOaCsBtytMUdWwhndvWkBEVIx32koTVuWyRVMdb/ZFUQ/fohnw30ILOWBvIpZrC1cUUo25NUHqE
kCIyRVO82rQCkIetRMBBmkrjszfU66iRzqGE+Qw0ddEUszzbpU7/UhMkxmamrVcg+OjcxRNhGnIb
/DE/xI5hFuE8vR58VdyJ1P4XHZ7/2Fvh8efb4KDh7+V7k8zD7y8jFkPWnsRBubL8yV85RqTLgXfl
I6wm6daqbLAZpmpK6bGIoo2JBuFRQZbWQAFiqotZO4HYDHiVuJUPtGUvgP14w842/laXamk7mXUJ
cm5tDBPEFIKxKfEmvBUPEPbogCl9cH0vBqC7+cZsvm0Gu9i6Y6+3fYmD7MQeyySUEz3YUfj4s2BD
oxa5ZY2bACKpEPy2YG46tHoXh/mvhcwU0p+3RjMmUXwLUa1xzaf9Y2/SpFNhqre2THQhBEQ+xty6
c5X9YE3ZblmfQvy8xzstUIVa5TFX80bE3ZJAOQgm944uVjEHWAa3AYRR5KLAsWoZsdTeqhye1uaU
guNlskJweZhXAXZ6jp0G29CWyclS4yuCPJCBHFS4tcvIgZZ4NUsK+S/Kio7B73/6yuKA4cEGBUrh
MG/9dBu09ZAPoYralUhlMg95625UiCD4snKjvfDtZk9zeFUNOKjMU2dkYPC1OKrr6t3skYuI16s0
4o9N4HQ7p2A9HntpMRMNHChTwAubodrxuGU7ls7r6SlqCk6KdhVW2RsCRf1JlfgIs95pjzIeEZYc
oWcSTn/Ozua7XM1bT9lzTkAv1EE/HjJR/CxMVbjdHYDyYsOarjkMgWgOeKneMYvzddDLSkA9M3/o
ndibZbbHIdHlOrvcibNlPpJvKrb7JeKWFRlTPI/rhYIWyZZiV7pBsRybcIM/BBiDeILlVR7sguk8
oTqH7ujo7DgAIfMi03rnCjD6Ep+vCdJ7OwqEGHS3YX2C4HO77DWvM6B0HyPGir2FTdKhdm0gaUw7
MiZrx4MNeiKAQ275tDmbzrnQsQLjsRZblakeTKUp5h23BNxN127WQVG5c2WTeqUDV+6VapCJw4H1
6EhKDlrny6po09WQ1GyN+3ErKASuJA3BiUI8cxY5Qu7wC0r8ZRKxc+IBkrLYkXC89fZeRhU000JV
77OpDhExdwt3KQTMwuaRVdYXKwG9wtTqkdSL0pLjmiYsmVvY/awt/JX3HWRVZh3cVqDs1NQXxCbV
EZCA+jI2lrP2YQczt0YkUOZRd7FhTVr3tLrQiXihWDNuY1cPQLIlAMxa1Q4qZ7iRcE7ZmWrciXsu
mQbEPv/a18Q5SShJPSr2jJQjxAhGBtupOh0PQIAOB2zrw7209yNjQTVzqCDYIqAo0sT6l23lf4Jg
gigO/SAGWxI6EuB6//5cTZuiFJJ1zSrqccM6HQgDnuf1OxvUsuuVaUMoqpx7vIuXbbYLaJxe2lYc
JvupxXmExhsgi+O4kUB97aMgXyZ4F+zKZKRHGZ0ojayda1dkP2qlNl3u7cqJrFcOLF97hXz0R2wS
HB8nyBAWyDmUdQD4LjcEeNxzXURqlQQK906C7ds/7wBcH/+6T4+TyId8H5AT03/eFNb4JWyBoLZV
Q7yrWQXN0LwDhf8wgGm5g8Feu6snqqip0v4c6tbdZg09NH0FGytF1iOFIjCgI3JNFXKbBYFSMZvO
7H2o46OpQlmT7a3QXWkC0J3syYIg374qQqh99krWyyr1AR+w0/GRh/2FtUDv8tHnhwwHDWRSEOwo
7cSe/5tW5Sfu/0TNw3Yn8sH0doMIkAv393+2igoqtHbbVdNIDWi7110SZ+SHNKz/8qDf4sMXTAD6
s06BeZ0D9uLsTBFOV6Pl4SFPXmoZdUdvCkax3P7mJNg9RXQEtDzRzlb1JHoaYZ4+g3/EjmFTMHF5
xMEBWgzq2cHX1IFYO5mS1iZzTZGb/hfUgPcpx2j+lSHyjBDJBQXRNwTFX/64oSQqIfgdVhXYa2s3
9/jJnwowT0KIueGtn2TtAbZ+iD1pPKZM1aHRTBSReyqL2p7j/qZ7alvDvAXwtiNde0qpa20g14dP
CZnDbTxCm69oVHQ2BSAHe98rI+zB0FS2QwJUtQM/1xwkiQ4C/bxW8cmFqiHUqQEYYGOVPnU4iJ1G
+9xAP5fHXxVSgc+wrEiXyHjhpcppMHOgFXaqBYLjrAKKBCi7f/km/C4HYW4JZGEd3BDgVNgQCfj9
lijcnHpW1KlVR0G3FZKW14LA8GruIPAEn+tI78qOTZYZdQDLhTkpEEopJQ32dg/eAMCbMdzb02TR
uzq689osukMnoFLNASCuZM1dp7qSiVKkLwDxwl/F84s5kMivUfpqnn1t1hRLV2Mz0f+b5dVnnNt0
Q8D4D8euCUSCO/9TfM6perCKoxLPE8Tx1sADlD7SGFU3b1riz1Wb1wdTpBRW0zj7l6tbW5dVztz2
YWROO5HvgdB1llGE48uAaOrRh82trBCO0zyBwc0JjGEfaIGgJjMbMMNj2RN8Afi4SnhfHpAfiGcd
6Z1lDtrBidChWkBbCD5YtMsOdVBIaIi1apkFcbmIK9VuiA4IwJ35psigzesly9RK/P/H9yUO8CED
Hgrrb3xAn26BLGtlP8TNqu/wSWg1kAOUybNlUzl63kEhfbQqZCHjvgBKPKAnv1dko0Dcy8KQ2bB2
AFgS1B3AaKrxDL1caFE7eLnMVK59SMJni8aKvHv4iYpHv38vUoDJeyCRpleOM71tRp2pVcudJ7ht
9HsrYmoTgXYK7uqyGoDXHWGeAoSNdu5kB7pV5SN+r/J3z5Grroi8v3RWnCqSBl/KEABM9UZBdIYU
pPcvgT64VEbTNvOX94YHFHc4BXgdxwFhBdzt3z8qkOJ6t4tFukboBB4QJR7zo/ON1ty/vxZO56yp
B+5K6rlZOofpo7XIPMgFRBBohapf54OaQz2xufbbVfjcdDXZ35aAUsqsK+LwbJq8NMM+CkS3jVMW
5xSqljuXkebsT0VT1c1ZiOos+sbbFT5V16aPdi6TqR0aecB//xxr2gZXb1rNnS13WHKGLGJ8bm0Z
zj2vcpemeusYLChPWdrCVpDEZ5IV/paW+mJrF5TrqdAuJfumkykOi9OlB4WBanIxvbOgXbk2bZm9
0yWsmXRC3wbmDssskfbGVAsBJ2HAiJ/xr64OkjSg0gI4/xaToZqDLIiHiNfzZ3iaL0jdsDfSl8Om
7JmNQDhW6ysk4oLv9sDUxSJKXXo7XGhC+jvmohYFVr8E6BBaZdMIQoW6Y365NJ2mSWoCBa++lVvT
FuY9Mn44b8xM77UQ7F51AiKf0w+A55NYu3EDgNC0ZBJ41WVc1Im2wQTORL7wCa/WZjHOUvc4dD4C
cRgJMtEyQH7+LvKtL7CR8QHjs/2LLdNuRYH/WnQNDS5B79Xn3Ol3dQGq9hwJ3a9/GmumuqT+NkYO
/IUKPXGoBHn2WPtgj236HaTwJw9eMc/U593KB1R0B6+F9A6hrWJuRuDfqJ3Oe7fFws0grB4LEcGi
qh83jeWNG1PlbgFhBDnk3wJCF00Xqb8SJ/3WB2P2XAR6XEpslQ/lVOAXgbHe1IGMx7fUTiGCwam9
qDOuthJKjTNmQeECp8hKL7JR54CEt9lDonn2AOLKi0yKZG9qiPzquxY4S0qdeZeJZRZH473d+uIC
1MTWUp77gs0lzsZyDOemamcguQdOWuEAwU6QA4FSqQYa+y7Slg0uLJzcf/T4JZ2R6EsetDDlwXtr
Y6oqa5p9yRFJ7/w6KeeNLE8wbapP4N2BeQn++6oMpbcwVQIh5pktcF4zXynzRcTx3lmHPSw3evCx
GA7Qv9cZQJjrFggWKPz+/b3NrMJd1n7kLSLh71VS+XcgPJCnqRZAjuLOl7b7hLPZtY/U0jV9JaAa
1z41uP+HeWZNe1rln+ZNP938hI+fZ34zYD9KGCm0X0f/IWpl+Q1oZbj4AERx5FAnAVx4cjbpuPdF
hRALdm3nnXI8hHUaRXdqsPgu4Y6GtUngPvtZfWdGNH3xPXSr+rGvLG89VP6AkDHjF9KmcmZGFLHe
hTgivnre6C/h8/U0cnh2pp7Ge6JOrZWNB9m9n8UgXyG8+uqN6hl4e3hnvSZR0dAZPK+egl4Hr3jd
23OL9f19avnxyorFuDfLBG2UXJepoIF+WwbARSxzvC1T1NPb0K7jvchhUwyzgH9YK64RGzC/UmQV
z9N3CGs1FlhVIgXNIshd95jHwYVl+P6bbzJ2MHjPwpsX0mP+haR8hBwJmCSzAozRGY9jdqh46j7V
YILNoN/xs2p6TbUJ+2jCGOmtjBu6HUYXlE9/sPP5KDTi5UzoTVkV6sEUHgQ9O7CNY5xDIIWNZxpT
u2AAToaWlnepAcO/2Ih82VVSPHRxwi81F2+pJuNX3cCfOhKZfRfXjICxDvs40wHhYzDfiPU8ai42
RdBnawCP4tc2xutwmulZHHSSDpwvsBGPV3AJRJOtsLInIuxPcMpHOxgcNh6eHd5eBoMCwv7M7wY9
V1YqNwA/40lupQA1AfD+1bKtH6WWxYMVQ56OjR3Qu7hZLlmTzmK7y56sqUg7JNsiV16CJEXNr45R
TJKzGdBK5EEbltKj6SyGiiHSEdU7U7UsCZ9ksoabV5g25A7vL4DXqB28WzkQBMx1vkrZl4jDNwSI
1yrwFnnp119S1S8gqhq8+6AI4oSh3XtG6nqbeMBPIHxfPJFUvpkRAesfXKEQxwz00zhyyFS1nHzp
P66ob/0wTR8XZhTzO/Llo+l6cc68JjiPImJPvQeSb0gBUinL7qgkIJPeVEWY0l0Xo4nutuWLakNw
iCsabzNvWY++e5rkypaxsZ3R1YTkqV34w2jsaiWpthDCL4OTXVIITwDtI4D7UzXsitKfRZkWAGQ4
an9rz1184GbEra0JIBRnl3qrRTQB7T7m805Y6zKzf+CxkkCnAAWiDM6ys1sYDvnqZxsMeKyNDFuk
p6YhpiPGW/5o52x7azJXZfatE6Vzhi5JfB0pg+S5yisIssrwRXdpvIsT8hr5LNh5LV4eZV4kdxwY
kbm0Lb7uoTcDSyFASJfwHoOX4tRtBuYkBCGl0uWMlJ4HW53Iao48gatHGMXXZbCJxrYvVx6Ymyc7
1i0kWif8L2pkquW/1UgqOtMX+1l7Zztpcw+Ji+ZeD6doxCYzswiS+dDujM+Vq+VdJqGa23ZAEqQk
k3emaPw42Cd+fLBHe16X7txrQueRpkHz4PdyHky1MmwdPIDFJoQ7wZ2pUZaCglVXeCdOnTKEz3Ee
5/naVEmIlKINKshCOtVbQkE5q3yRrZHA6x9LYv0IrLL+XmSg8hLdvIH7GkB8ZrQOcSP8Q2aBcCeo
zN4IlZDhwNA6ln+1lvAfIx1aq5xnwTbilbqLrekwKKn8Ltd5hLy957hQqo6zbhc2ZM0gM+TvTLUi
7rqXkG7hRd0fzRXrBwAEPgZXiET6O0fgJGvhXWOG4Fi48qoh3NdgJJ7KqUi0kMvCLoO5YV+aNnMl
qzaCPBy/Ejdv7abT99hzn9n9VjeJDwDcxO28rTQUzDqZtmuHjYD1x0oDTKFWFfPJClJIX0XRJ38N
jpyBCee/j/jo8PQX6QUqPCFkh1i0K2WoQUNE9Ej31fj8MUnBewTRcf89EYgwmEkR5OVWLbSglngi
fXdrmzynRTFzaT288jwtdnamywWATcNrXGIHzPPGP/xhGJmGid+HdT1zQY4ETnRqD/tA7kRLX3xH
1Xj0es3z6OL8B0J6917BEr4AXB0xRpg8J5ksvvcJ2Chp1tMXPLT5oi1dH9icKF2Htj/uEbfK972E
Qpk/whkDwLSohT1bfscn5rxdNouKquDbSBIfluF5eumJNazAutF7zxbtgZQVOJG1Wz/aACfMWMaa
76xgs5hUzY+ANi823MteuiJvF1pwdk5Tz1pBqnIDx6phJSsyfIn8dxsqLa++cooNvER7BEeK4Uta
fjfNCYs/NQOrQWdjP6oHyMA2Syvomo2T2PK1zu0TsBo1WMiBuKc9fyqJL17jJsUxkWi6MlWwN0rk
DODqqoWunpBkWZjZmpq3j8MXTSXlayzscR7rtNjD1lE+NBwsWc/pkdxKS/el8Lr1GDb2BXJm4l5Z
3YMP4Y0XDuzllpetu0hD+eQg7gKaKaRYhASh0wPp2wPYx0nPvMjdjfTIX6bW1LqFn73O9dEFF9a0
3QowHLKzxXzQmAYYHE7Tw6nJtINGClavtarsWThUasdbPryW7DvFg/rZbfrhUOUKef2puaVMLEgx
KmijdMNrNrz/11EjPAKua/Hh3XWY9SwJAyW1buiGQNjgnoYRWwc4L84BO8YPKGmOMCoikKtrHSkE
MaMVEr5WDzfcKpHhPR9q+AB0zimemhAYdc6dauemT47AKYfjeLDCsVw7OD7vVaDVXnZw+sMLdLhT
rEW2A9/S58TxQdisivg96DiCO3DZnuEEuSy7OnwXEPWY6WYDnop4qtPeWsAqrUCumNpbHTblBkL5
9C4Y23Thiy5/zR37GZAY70dann0cuWcySe15JxGRlMRRW6uw/+Nq+Oj9r+Ms7b2CGthceNW+tMFY
PWiRkiMr4MvXE8AdZAqeoBK5d6rGEn6MQ/RXNmTW20AG6GLk9gDLtJQ+DU68NeMRZwuWbhMF+OZ4
xZuCjkdIKYIwEC2iEkdOiF9Fl7boTsDMLeGUnD0PI4cHLZxOFs04hm+Frd7TnNf3SEb6eCXG48wl
LHrr2g62WF2UH/MEMCLshe+raTzeeGKJX3WEySugaKR695jlvYHUX/Do1OcKf46EeoDluCHIqFPb
VCQu9/YwtgK5CzXTGfjNz6umhGQCb/x8Y9qubKGcj2otVKOuK9/mmcnEhZYncKdljjiYVw7N/lbg
mQNbtI+2T1VHhc1+nAozpEhzfzt2cili/h51nX3E//kTQvhkooJl+2Gq1hACn4ekjjaml/aDXPJx
gHzL1OuDRraqaw+mx1OVeGm0iawomLNA5k/45FNQTDIXu6Np5elnIKn/fq1VHawcISRkhg4+sgF0
EpyYRuaSiacMUj8U+ItVQrNy4fUtcmJCw94Wj/ONqVZNwY6tXzybGplG5D6k3uD7YO9NW8yafCu9
HHsZk0Tz3WZVQ4/j7jqjatkKYkj5EkRhMvPjzD5zO3jwEh6/ii4O5vCgse9CIaN1arUTWKMlx2ZQ
JWCARfkUZqLEnrQYv7s4M5pvDaQJf5mOzdh4B+LFz+lWjFseaety6TscUm41vl4WZ/4B8k+gzEGH
75nouoO7JsxV/akK9TpvBXoVXZlet/b7RQq7+43p1Z4VzurcAep1Glw26rWQrD6TXvbPPXg3pdcg
x1K58SM2pbPOxgkQ2JpqMyLYe0IKWiLdA+KMUwHdKBILsozYC76kFQwPoDAIu+epd2TlhkI99gJQ
cv1AEBIwzRyGkzs2uWqYSZRKCeCbBazTNKkAHRHoEr2keZ8/wCoJAhuWBb2SKeRkinF8aWXVP5hK
L2QPUG7UbcwBlJbDz/HcZwIWO+IFPtn9g5+xS8dIBTcxFrJtHFN7ySXAXIDh+d6pg+rdQSJ39Eub
hdcQgHsEBjrTaA8f6IlMhemoISl3aFwYa09Njq7sfQNNrK5i8rFX/qltVXSqXSUfaSn4QiZDjBwO
Oit7TLd5j2ih6R0y4W91ELGZ13bpHgClcJVbxWVs/XRvmqxW/rwybbdqEkequE4zjX+aAvSTvYEm
EW7t+pHwznmrM1UiTl1kK6RHnTfq6L1Og/KR9dIGdGlUc8m48wbNdGi1DfYA4lWS3OeF9WKmO3EP
SfMsaHCGAse/KCksiOHIvc9G4r7YWbDsSpI/QqTCvRuy8cm8zMOBEzhfFYgpT6PMpAg2uXvT+5+T
zCiBBAOf+KlAfv1Uc2ojqLjdqubKaD2ZK8JotgngCGaUn/yqwF16G/zPcz8tZVb41BbirbIsRVPN
Yg1xM19qu75eRn00QlES/MlRlGQb4G3IF4lpvHb9MkG4QzqXlVYL02gKUO5GeJubBSGO2q1lET2U
pbUAfJ7SYemDKj5rOKiosyHu7JNgEbxjYRqPR2WPsJf42WTaG68YNgEt3m/t16msxXe+C/Ecc5UA
trRsy+4EUImpmKmhC38PPYDQC/wMfhgMVH+ujMzA19bJIPw2NV3Xcwm0bwdKHnhG8SRXuF+y2IKd
TYA842xiJw+Je7zWTIcpalVtgaBwgVrB2Ft7CDjTSWjvO8Ru0o1n1rgNCfDhzisOFPUvP8JcNm2i
F54H2tpt9HU2zjQQEXUVmV3r5idogExOjQweuqDUsxaMkqURRTHyKFkTn9MkhHrCJJ0Cjy169Dx6
f5NOgVpguTSTFMsdGBO24RkBaPFpgpqmmzWCzoPRQAg/8tsiHz8lSLGZSfFYHYpt6tjeKi1hdl3l
ySuHzOzmWitke3QJh3O9qfMQt0+RYdVm6jFtphBAIfWz0RaAy9tEzF3Z/9ptRlfTFMg4RGueWl+u
q5o2s4IZwllU7VmeQtfy4webS9PbeIM7A6giXCpAcT03bPds+p0TK7GhuYXoCIRAUfjD8KMccHvE
wM0fXS/y9ML0QgUymitIESJNiB7TFoQCyVVTh/TEJBoHPvC10fT/XJyDjzXi6GsGdjR7BvQO7CqI
j154kRwAnVOnJMrLi5JgMjnWhPqVAkqNunwcR8iQXjv7EAlCWEivkIMvLsqX3R1o+AvTaRZLuqKF
m30H/YxptShjk2xH9mw6zaTEAvTNql8V6FUbk9WKZYhgH6ALb0MT6O2njJZu/Gu7GXuLvn+M/2UN
9ffY2zBz9dF+C8SbdhGF17VN7fp7EEB+WnHmlUgP2ITV9yYK0wXN/R+axijiSOfo5t4MBTjt3jSZ
monc4Pj6p4lmLbPyx0Shgcn4w1pmmY9Rt+XNUN+vrsv/vhbkRfnh9yYz0az18Q/So/slqqY95RRj
+mg2I03t41/wh/X+26fxh7X+8I/6bx+Q7m2AhwP2NdDF2lehd7YURGSSWIpVQD26NBtIS/vxfSb/
Mn2mxYe3/DxgXQiFUmxHdVYXx2IYHk1tRJ7qUsshBSSdtdcdaoWw31IoxuZ4G88TRPeOJYLp/cyy
Va8XRLqHJsPdaHpM1v/aoRQ4mdi24mVmhufK+XsmNOXHFdJG1cw0yqkn6qGxB7NDSEcH9jF3gh0n
Kr4PGUfRYndviQouex9tfY49fVk6YmmGmA4o1rpQM4f673XaNBd6H/syLoejaYIFVHtXSQ7HbRLd
m0lE4SQB2PG3W1MPQukKWjTB3LSZmW0jwI7Pymh1axu9B5hAHtuIyrNJR3nj8GhqJlX1UTN9VgNU
7jTSpI6mWiWJPP8+8pri0vmDgt6kAB4z18MXHrl8UVljtHegAowzBn/Mdfxre5ZmUAgYsyP0/tJT
I2wJdBLktqkD83ZT2BnLrlcUSFd4snslDFnR+0vHVC1rjt2373391G6qUEOE2irLFn9cd5oeN7AS
0vhKmV/kOozmem8hpVkgYSEgWxrbu7GBbCKe0UOwBOLq70vTmqbCInMziitrDMDdwIRrqxlA3Toh
c+AFNvgXRut+WoqbtpBGCKo0qbfQkLXam6LJ83g/QNuzBb7y70YpLMRbgF1NtLK7LZd4cEPMi2M7
Rce4WErf7iCwNrVe+8wq18s8gT4NU91G4bRwqkuIOHfAIFZunYYLUY/tugUdYdaqJgzWWSi+A6HU
ba7dvQK71GL2URcEvM+eFhOzg8bLa7eqsuQ41vsSUitkdl2/ir2l5/YhvpDAwBSk46sk1DkkZqFy
Y9oAH/t5ZXlkaGaFnb1maedv6tphG2IXCOtQITzEwjp2BqYREqIAgdyaICrBzlXdP7Zy8LdmVC9C
TNA2NKW9bhJ4pyC9BGoJlwY1tyEFfqIN3oO+S9tr4eUymjUQA0ei/rcOMzhyrGMW8HxHQLl1ZqYt
JoUH4sDWrGFabqs1fgCV+8h77kIIu2bMfrIa2z2aghZWMszKcPhGuJWsf2kzl/UA0Yisz+amFn9M
M1WriCAX1hTWvG2wgQ4RkzZgTICY6DHzYgqtVGAzb4UZRlLIcfzeHirhL/GUbeeBimqkDNeOUXgR
sLhY2tiuLYNJ4sV0dv3PTnwCwyykzde8GebX/AWBZth5ql5THabqW+OvVeCof61+mpugFwax7Uzh
+71Dbm+8IFlM5pVo043tsvFCiHD2Id7RM9Nr2rq82WdwhjmbJrBfvaWtAtAYEsxnzIUleFdtb+NF
B929NrULSG5iyc6LFbREcURS+s1HAN+ZBQj4nEQVFqcgifMF9UqEj2mP6q1jujK9OYUmazAiX7Yw
3ZqmYpGaxmnM53m/L5ghHzVnpId9ZcYtd+V4eRwBV6D0wunbbHmtU78azmO54Y4vQMCchkCa8+cQ
k/zxZUSXLohRcwckKETGrOadAQa3qlLWHNLBra8FdYt0BsG5AQLxHUOszq8g8FZ5L6OU4SojUbeC
Eqf7ksA1Ajh5Ohwj3tlbeOvWszxCNCgl1EP6NvdPBYIPE4aaf6OTrktRIvU9RtmGU6tZd8TLHuPk
/X8hJvmnIa0LZyngV7/aARh8QCn5DQ4/n3eIZIQVS+leMVJmK2cKJJ9/aUdWQcCcPZE7WcTHNIjK
r+DQ2sgQONmTA3WWBUAoAe4duLKSoYbHUN7IPYJ9w1o1xD07IiELkSC1qvWEga9d8RXZ6BNLyaMN
MPx9WzuQ7JfKX5nIfJB4SIu0Ojk6Yd+9hHfX0zrUhY5dADqzOaWbOQpfuxWfjva3OUVpdS/RCREx
+H7rMjmluRgPPgdqG9xoDSKMbi42Iv5T5Vq41cXitJmyCeivKJkPpIaGOcLiu5pCLjqLy3saueoe
zH+FFHmxMb9oilA38NjMn5tfyeshSdJoL9+aqg+ov5nEh1xdSrfcmGZwX35OcnDmPrRpBpWBnPh7
5vYvTEX0YeAFe6h8Pa4q2BMtTJspeO6k0Ftxs82tDeDnnRv30dHMSiPwxQEDWN4WShhwuIQyAmEg
LG4KEjFnUZd40dzaVG7/GHWMFCEtocOnqVhWAkBuxO0AZYVfAD2YOgLvYK+mSKANreSQE5oGhd7/
MHZezXEjSxb+RYiAN69t2Z6kKPuC0Ehz4b3Hr98P2Rq1Rle7sS8VlVlZoNRsAoXMk+dkQPsfQUYZ
oSxAH8z2lyA1DAr+OJZ4iQwzHsUFhwtvk41fGqPsToPZD+HWi5KTmMjK8H5jdu+h4oYcOKvyZxn8
XMufMyPbkswZLuKaa6s9BuPwUlpRZV3svLB2ITg310jcDTq+T5EFB1oW1voOZvXpi+O+p9Er/Vzm
afJEkvKHO4/fd07H3a8GouqoZEYz7RWYbMe3TvUP9mL2neJeobF8koi2v7U1TOGtrpXOuht7/u2/
DTRZP1lJvx3yYN/1O8dpjL/t4UPLvZ8c55zf/LzOv9h5kNGmqZ9VZcy3o/a3Ohr1RQaFM+x9FnpB
tLHQs6dtOG1PQwoSjlbwX2+4tUe+HI2kXVz3MVI2/npakPY0E3NQTWHLhrl1n+cKcspwSmxlsTQN
OFJVJAtpuJoP4lMC2+PRF0Eb7kJrfXY6b8M5yPzSubWx9nuPf6leB69UY74XgWJ+GT3OkJDAoCuV
5QAGIrqtZEOsdh7yUCkEFp0JWitoVQSevEs6lNTzf5pTE1DCT5v4vhrLqphWqVzu5s/giNLkSzDE
AS0fSKupkQd32hBsIdfX3jrfDE9TnM8rqA20N7dximdPdQ6yGHS4gqZblWNrv4orS6LvlZEnF7Hc
FjYltpzyVI02DndSimN2oO7CLi3OTt/k6UamCEDMamqc7qtB3KO4FKk8GBIe2ejL2pBJJzkIm+qr
nM91wH7rfvHXPTRDyPtRNzAGPgcfvopcxrAlNRT7ZbSWpdzRrIHj63xOaUxd87fXHdogQmbCz5q1
3WfeX5T8V5rW2d+9BgpK07ALSlYVxc2fsTnFOMhoDVdi4WM135cqScq8ac/5UkMHyHQggdJ/oXgA
VMuf+me1TBBwyF3/yY59+9aYFKjTIe9ffLuhyAkqayX4KsPW+4ueQ9nQ+r3xXkxZbTNdv5s+vUOr
sTGqS9SDlKj0pN4pkQ1iuRu0l5l0ICJSUf6t8JujZfjGxz9FZKFFm/Tc59QfyI+n6FhmDbWJxZBB
8uGWngWwoEHA+9uCJNBH7YNs4pAUGvfr6GH4Y4MVUe9s7Vihb3spD9c8fS0L7nS4nt/1+byjrcz4
aMIkjiIJ1I3xYioj9Pe0gDuUvX/dZBiZ965p1V82jbBDKml9Kxc2E6uBv8SzQQ4lXtZvQiE8qYL6
v20lbfqN7BmW3jGSpMZWfNJKJr7HdeDiCuCnIASagRT0V2Ney0b1j2GVjzePzjx7VQUdULZiuCgl
vvuCUhrXdDzfN/mDO9wGwwnPYzo/RWFtR9tpbLRD44WfWwQToq2hKeO+TpDLkeD7Phuyvq3R0aAs
Vwalxk9zqbRtYCcKt1k8jTcJlyHotA9jRst8qmaIvvBxyH9SVSOHTeDVxJT/pNFnzkoznezuk2CJ
E598BBIMAcGPuPvnKbax7Ht8Vo99skWulf+FkoyCWkl0NvXaPoedZp+DaSJR+7Blphd2sYrcqdqJ
OQZZ9SMGfeMMzh+Odf0BjMc71aioHZlQEV/tZUiVUNlksJqsJ1kRpwwNoBuIRT1jX+fJcK27vr/e
dxvO55I+aLopfNjfVD36VHfPDdwQACRrFQ43Pn9xzxSht01ZufcosvjvuyRVKAPOyqsapCeJ6uMy
h+lEnVZ17ZabsE+b9WzbxrMdZuZz33ga6im8ei8uc3GJv/ay/dCk3UX8MpS0HKy9cWz3VIVR9Yi6
eQfxHJQdTZ2gZjjy1UbA6uXhS8asecmWQXxNAwe0hMiQpEm/dhNkqF03qOzrohT4VkUtnZlao8L3
MeonIxytrRcXw4cpNT9UhWF/L1PY3JHj+/y/hpaD/UGBtfc7r6DkcNsfoYGh/3rVLHD6D0tosVy1
/u+rlu3gIS1ZrC1QD886ejIbp+7zbVUWnE0XXzFF7RNUNhPFmH98qEw1lwkVQ2OJkDAZompENUMp
r5XtO89GFgansUhex9lAnDhBuzNFZOeSWYV2aapqnlYy9abBWxtq3m7qzv/HmdGecpHwKQb9SC5g
3Eu0+H7Z3S3CSbGnwd9JZQ0g9nLdVKfjtdf0HVUd7WSTUvqBHXWscwEHxmEM+qPqQmcFQ3r+iuiB
T1lD89ZiyoKmq/OqM8ryID7OOPlrqp14PWxenMWA1wLWHSjqVrImUWngaRu9S5WthMhCpiqvmupx
C1p+lFfQLA0/ze7x05FrnfbamAz3ny6bfBPK9SJop6fHT4fiZjVodXxUvfAtHPT5IkNtgpdZVYB7
q3HhRlsWdD4EfhXOwtUKbcfdnMZAvW+JG8V+8ubwHfqn6qWxEZJEeYFGXQNCYBp15nAerzLYnTde
o4I6AcqZpMP+5berYKtGiQPPN7lISeflsdmfJg10qGT+Ir/rT37Gs9sI4vQ8KqF91pf7ENz11i+m
n/fexomQtZSQP8U9fDXlBn1eVPuWy8nQLzMXYnmIje0rjHvDyiJJRee2Hb4Lh6g4t9X45Z6nWJIV
8xIRcFA4iu9nBKo34Tsv8NpDFGY0dEIk9mzmRrbywmz+UrXAgHVNT69p2yhPVa+0LtobZMZXIDTR
+zRo/XS8v8VoRvR7ZObadnqDd2UHC25xfrhkNhfxf/oqNJ5+87tD1a0V33hBkwfsNk051CVL7pfD
sCul+QZo2NNUQL9ie3W1ri0bwKSVWM92MFjPHs1hOzPzqjWUCWhVuvCanf0KAqglRAaAhDGMl8Ne
TwOacQx6W/WSd1hhco8Wcj4jjui86I1Dl+qVsdEgl7uqBItPwkKQkvCjVe5aUml9W9uHyG/efs+4
RdWXWeVbHtOU/QpYg0btZtY/oDHrrwcUh1+8hX0ATqz8Esao7NV+E+xVZM2nfuYFPTOt7xP30+XI
0Z4fQ5YG3Rmkn6fv4ubm+oZ6kkXOp+ou0lFAg2fj2C9D4Df8GmVqT3TByyzLUh2k+9IUL8sTSmE7
J80+OIPBqZL0/6mp0WACvpjbP6Ze/ZmqL/xcC6Uj0qXBPqoG2CD5vLS+ST64XWDv3cjw9gYZ5Peu
lt6cOuj/8kpeU7MmGZ8rBF5PvgsBnYNQy1/BVtYDGio3ztxap4KCA9UmesJBKQxoTlhwqbSf837q
T95ArpsnI67ebn4sPsJ8ZUTAI0yatYQ8FtCvKWe1O6ZKFJ9cH5EsUIXx6WGKz14WZCZD5s+AIYAQ
kx6NjHZTiP1b0DDXL35W5ydSKcGrn0Z/qxNd+2LNy9s+nRRa3s8v4hn6Xj1FsfdJlu5BMS968dSk
m8eeyMjD9VAHJLWWq8oQa82Bmnl0FUu1Pfvqa8XucSF6ZJwnqGo/Zk6zb6lk3uplkJm1HOioZ5n3
BXf0EY+Zk09g33QSdbV9i8zQucGL3B5oVkKZ8F/bJ1hoN04+IR27xN63u4bxHMLjc/xxNQdG9CgG
A2IEyCVUEaxmm6KBKNBfmGeVaf5BRKu4mfaLSUHpbaTdNsqhWXUDc97k6nczVrVzRjHpMpPjnDeF
W2gbiwfZViA5XmP513yefjSNLW0iru8CDvLTS8Ir+J773tLngXxM0hUcEpviL7FkSB06tVcynfwe
dJgeQsblKpdHiMxiPcxQLZihCNGQDKjm5pOptNa7dHJXU+0aL/Zi9WHqrNHOAga2mHWrWOgWDJe8
H5t1WWbVLuMIEYNtR6+AJ593qC0Lu8kUgMx2f43M1nkZg8i5Vdxf78EeL2EnN0m+JbKYRM4LLyEp
lLvVu96PPiQOPKorNelAF0BUI4w102IJO43w2eR8C+inyDPKLrCc8FUONvdtEpOF6h+3LXw2Tu7z
5mvph8rXPV50W2Dzfq3T7r1MdVMBpZ9bT7/6ZFnCHY3bsZd7+kaiZfAD0O13G5lf8jFdwbFhuZgM
Dq0yICeoX0BVfIycLrm4tJs8ORMQuMUylCRBOJVZsAwTFQyeXyPVn5B+T7SUcD4Ce9Krv5gxgqEQ
4ccOoMx/xcmOHGVQnnTcHCvHt05KsfDjzkhw0KJEY5G5U0JzPCNaPp51LeQb99PMw1zJAb3a8Qp4
ZH8P9JZliYGDJOuAC/+zx/JNa5tO0Mi1KrQKK7kkDKeVXxU3aCC9W6urbzZaZ0cbqsubDFMT0yut
JwcQifzCxdebGazMHc+FX5yNp7+FZIWO8Kr8eS/Y242C7lUSXeNGLTczvRnvnTBHWQyqXd+qlff0
1F76zpqfyzLn3DJFPnCtjPZtWijtIbMRFE2bl6o360M1DsW+c2LtrS717xJBJ+KJMlr2Kcy8fguf
mXGys7Ah02A75lPte83TH1Xg7oJw/YAGQE1NMV85IMd/0ZCTlV9U42ynId0eejw//h04x6jlVV6M
ChR1nH3cWn8pi7ibDG7Z/5g9fH3T0a2AUMvD9Vush4TNHtmYv2R7RI6dWrgIxv28nK4PQD7h5RB/
7g/XZuxQM2lK7bmlJ3jTFH6yFZMWNO05g19yEST9+nDJrB4nlMg5HYeQHUM7Wcx83oBX9mXmq88S
EmTLLYC3u7WYsqBmPBJcxdjIxY0p22eodgDzy5VDFMfP1iJfD/npeK3cHOTdMnBjSzYIdGgbtWpL
fSXLEmhM5TEfEaYOneDLFCbw94oKguNWT6o3kamC9HpaNBAqIb3OMr+nM2mB7o2hNZ67MvzUUFW6
WKBj3/wyDDbGPGRPVTz3b9E42fsic/KNrOYQg1301P8qixW3x7OmRF81BP5uumLHN3MZBl7KuP3b
JaQy/yzIbKyn/Cme+NsW05shy5ZZOCr2eeZ5KheBHRP4vlyqm8M9bGvhGXSBdeniT2U+BScXGbyT
vQwy+5PvTyFj2tFZGM+b/3vr2CGDlev6VvjHHtRkD1Nmd6YyWX4QlQlbWbYQmcnssZCpdY8EiKbB
usHq41qxOiEz60I5Eo6GBdun6haHsC9As8Flsh7VOePMZsXKUzdX2QkunOwks3lZgSx3ZzpguD3N
bmA6h/u3cjq0mfI81a90mi0JuaxOnDPscDBll/nrpE1vCgXEz4mjGdshWfpWB0yS8asu9Soa7frg
hHRgsoEj1XvNZ2vfIq94qpchzvKpPIhtDWpPJV0fdtGgRwdHTAnSQtuHhWKJv0/rJv9g2Ml00LSK
Wl9a+tThh8QBbgAlJqcatKqqJkM2wfJP42KJ6xEnptVZ6Vqx+/JUZu6hKa3uA4DF/kmJlgajxuw/
62DeXQ4iXwdQoNtWrZVFQc145XP/5sHH9zVrC54V4Zg+U2taqXkTPs+OT1e8quf5GgWzeRME8fle
NW2XCqmUO+OC4/+ISKpY4g94RVvRs1SsG8PR1oYNzUWQ+NO7Qm3mE/26cMio3qc4GpMbkA7rNCE2
s4KWtv1AciGifBtk1GAxE9TrdjVdIGDgU3NtuZOxS6ULS1Vposyz9imbQv8qPpllmfYxMD1kC0JA
xc7y6LGWoTI992b544c0G/Ljww93/HBWfHcvASX8/Ideh2HarBXvJfABFcbwT5EoDIaV2wywyC9N
tW0UJtBzKZ9pKL9BPWo6m7mM7LMGkRdVBn/e8cAIN0LyURZGvVJDGpisudXfTz7YDDEfq33vtmcx
ZVVMtaXbpivsJP4PPRQVXRO5/2Qp+rwJc5o6XTcbUBnLYzjjafksIuOvMXLrm5Z3ycf+aRzm4qOt
mcpW5ZjMo/Xb7IAfEuYJwKn0I5nz7kFN0VIMOOoDuPJhCmC3gB24hAMcDj7Ha607A0YaDOj8BjFq
F8KAEda1xbFzmCFcgyXDSrn/BaH5PMZeSDsu3eKBVUbvwWvB5Lf4giAY4YD5Z1Vm4it8hQ4Ih9bH
RC98PmZ9WE/jPO5cSJRhBQ3g3K/DOYLjXMF2v/cmjK2hOdcQG7f6oe20ne+bfbsSX0bvUotYplff
Y8SpWZp+6An8zT/UTgxmmT/6atUj37A3FhqBsplfkDtH6drPVMhSnfACeCjZBugyrZUgjS52o1A1
Vw0tOrZJRIIxr/tdnqnpuzkv7JVKfeIvT4m2Plqr//Ec49KOXgzOwDR5hPATKpemc2qT7VNMEfES
60W67tsw3yDwhIZBmZTWfqKyY3JQPk5pBILMXp59Lt+II53tSN2403Vws/xpioxkHlb08Ay8ZZnK
LW5b5TY64acoj6F+XCzxh3liH2PeXGGoLmDm96z4FTBDgoA3alHaCIZmRkQsWUfum4Hk33Od99dA
tbSnsELrIbFqXp5l+ssQFh9zj/fmh2uaOXkCF3OW1oYTcjXzrQm5t7ixMuwtNeribehOLw1cEMd4
WZUQ3q1I8KkhmIQOnHPrOgc44K6kQCeV4lio0roxvyHlSDGt3XGzVF7MQPFfIF4FEqJrX8QSf1ZF
5m4qHH8NjZt/D7P6sV+rVd7vJa6vGv/W09vMzdx9Z1ow28dhpu3MyS8/xVO3K6iw/xUqcFjZkTlf
Fc+rL3QPK2t5vU96d5XwbfzcLIRJBjyjxy7NuhO9J58CBfLPzByNrwVki42UTtPZXLcIaX9vo5Tq
lF8FH7TY1DYTsJ5b0lnd09yXJhz4kU4Tm/G+MU1UT4V+HsrG+NiC9FjdawXeRCbsd7tf1hVzIaNP
EvJgsh/4sr0tZz9Dv4p6dKSlV5e3klOuJTxY7M7X93VNealzIqRc3TE43stNaIW9s+lEPrRVZzsb
GGBJDVc2xIXVAHRPG7INnPAQwHMgI8vYFgA2deOTGRuHQcni771BkqsNsuStVoJpHwDIPGTxHGxK
i5cLYRwzSTBzEofe8Si2zHLqqT+cYsuAmEq8Bc9zq2g4nwrTre/AKbNUi42ixfEmHwMImyf3pvIi
fFDtvgUVMSbzcVgGmcngGUiX2HHYr+6KDZVG0rKDaFKEFAZ6t+7qC23DjTx3FplfiAtGYSn46XuE
yS7xL9cAKuACFex25XKEETUxVYhaxZbhbod2A8970n4TirwKXoh8pfdIhN4p8ziOHHU+wB9OPnr7
6Fc9n90E3ThoF1SwoB/bmFM43Pq6GWB8ZQbNG2/+RqdsxRdUKgxjuTpNq5Z+vf0jUKK9sPiWN0l+
+M1PpulSmb25D7z5ubDLL42Wt7wcB8Z7p8y/FGMSwdooHOAetJxxMO7RItdvVMesjRJGxht4AlAQ
yIHuh15Td0EXw/NIfeGLzHIaye+zh698+IwGBWBLQd2hK7UXLxmvgV03Hz2fWn/vwC4sJmQsaEck
MeqzmdV8BESxSKlnPVxqmIYPKCpxP3htVt5I4H2XPbVhcw+rXXsjQahXx3BjcrsTs9G6dxmA+1Av
lWuLnuJzPKkZMInmk1gy5E3ugwQ0YOVUeu+Yu6Z3TJfBo6bIg6Xf06RAAZ80186LywV4omlv5kKf
6hppspbVPFStax6oL2LdN1xTt+nfQi8rthAGD5AHatZzByRnl9HtPPnhDZDRRVFjb1+D7Ie4n0Gf
o/BJozlzNdpdYq1IepY3Q43HQ9Orn4TrTVxV7nmHVDO+2FVabCYzQgc8qyrgfepwTTXt3FDAfyeu
3p9QrHHd8Oi1aQSc5EzfSKJvXbVqjjJAyWfveZeGJiWPj25dfhxqtd+BEmrWXaaMzzALTM/o+b3P
S807iksGHlzdNrCChvsGYTKUNUofZaIfZNO87Lz72T5k/n9tp1xSb8hF8pocwzHfxqiKyOCqALlW
VTg3q4xfOPQNrIB6QwvB6QKW7gHidshu9jr4Sekn6Cw4P30YL3gJ/Ye757eFPqBX2jWUw5A10AjL
G8bcRFV/lpcPec+YjcrlTmT3q6klr1ZmySqy8um5cmqa/nKdhLdN4/AKEZjwYpX5Uzs5Eco/fv+x
njkR3UuJxUzTsJUqxkebw0toltb7nDbw26Qrf4tbnUkEApcwtrM5TlstD+ONuuTwc9i+nmgW/Yws
EPCa8KcQjyzAFvtZwsQvYjwyk0WXRbF+Ud9ZtssiNCjrYGqfoMIfjrRGD8c2CH7MtG781fT6gQx9
HL269ex4TwpfnBNUeZ/CeqoOqd9Pz2X/Rg2rh3VzOdHZEfCwuZp5/E4uTzO7eWvKPFIPJB7rQ1wF
lCILY9h1gHJ4MpnxkTbVA/iD4DQgvL5q0eV4Ljr/k0uj5SeQktOephT+8Fov+hQ6OiquSRbSmpi0
HyogHdRNo09u4U2nMQxbgMvs8uAp2PQuQNopCt8MqEg3kz72p3ksqHktM3UZHr6Hmda5V64eNvtd
M9dXs/6+bPL2lihlyeO+yr41I3oC5jR+IZkVw13rArZREw52/MmnHQKOPuS40DgE/VvSgqzrMgSE
76tIT7xmtreSRXFpQ3RNUiu7+oCYUDWw4rra0+Se1y+IwrYr3UBb2R0okcrggCtEvMPhZ07Vf2KQ
qt8Arr01aju8LwpgN2PstHtHN+qjv9BulfH32bUT9BK9gMfevOBkKuOjMXfDPjNyb9tqcbT1ILDb
9LMTPNfFpoGU+2Y3XkLJzJ60XaK0+bqbsvDZ6XKcah9/rEalII3HBhm01FSOtt2/LL/IfJvHPMvq
Oj96a/B0SviKanWxH7L2awDI6KTV5r5xl6+1lLBk+Lkwy7e/9P+pcsUcsE4zO6S0Nadq/dS71vf7
075sym/8nOQwaGDUaOz4t1nlx7YyG1g4c7qaHaW2LtYyyCxxQ+uCTpe6gX7GWqfDnM4rcT4Cezd7
qkNQluL/JQQJDWcPdvK7GuvWRVZ/Cem1ql3VNkquj5XApIIyztxi23TuViSf1bM1lk9jgXKSWEY/
ucXmvmCgHMdJqnhqQHQduOHH50ndt3eCefDU0M53sHOg6rkSJ8xTTGF6Gs9jdL5bshCZ00dIMoBu
Qd/FMT/p/i6Sk2NX9ffQqUk6xc746gzasPf9yDpMplvcfG5em7ZKwy+G0xxkTxpXL0lZ8fc2DNvU
T/6uuqmnUO73r4nhfs/JpZzEZZFdvbq2exBriqvh1behAWpQ2NtWYxO/IEUADld90eve32rUZzdi
2pwqV4qBTnS0KDtFFw7o1kuyzMchV05aa+6V0d9mRh19HOLZOVrNwF992XdrL9CsIzXjZmehrAan
ncJJFdGqu4aVVlN/TdybD6XE0Sv6/Fi29c6yNPPgZ9BCq5pfHjTIB9dFj/oNNCbxRU1oCPWeGjv6
MJlOvc2Woib42RbSZ9dZJIOiFmSND3no8hIlw7y8IT3Mhy9oblOZhPc1bYn6X0N/21551DTLcMmn
hCdPca6Op7jcwUmAJdtpEX6O57A4yywvDGr4YoMvK868W88nJ4camTC/9UANPhbve2EBPWiW8nWg
g74Pkm8a0tOA+6fkFlRudKpDRNfbzM4/Ara8yVsANHufHL5q7yO0xHZhEPsHiAjacw1X6kZLJ4Qn
A+7uMM1VF39S+o+5Fay6frDf91D13bp++ixRhtl4T7EDC52YFi/VG5d2noOYfQJ4yNHKl8lp6WKc
vHsU5dZ6Z7chbLUQlsVkHQ92a8bXvAqirTIX1nsOZWA+yzH/e6zeeOZZ/3Hj6X1Vu/WnOoL3TCmz
9L5bHVXjQPomvnLM/LG71qOU+3RQLLuzFEqPyF6Zc/kxybP4jWZlBJ2y2NrVFg+kbIZVlN7lv8qO
5n+n6q2rBufkJdHcEEAdCw1/kWoeFF9mSzVh6Szro+PW3tM4JnRHpbq+qSazv6Vdr+yLwBlJACTl
2U4KdecBEHnJPN9Ak0L3PzpJ/Q0UVvV3COz9zs4zqtS2OiM6GsG00KoUnJHtehpO/egMJ4U3KArB
80EsC+xWRdNNGVcoLPwTc7fva8izjydZajQN6pkQggAx70FyFb+EH6EZvBTsLeo8MvDXFF7t8aa4
UX4R4+EOgSZcwxl2iSZz9f1vCxIM/7C+GT1kXt3lko5VZSrVqCg81EncIy6it5Gx5mlygdXd+hAU
cXOOAjp2JvKQH1Kjqp5so3c2supB6bUt49nby2rU1u4q4D5xktXGcZ/1ztWfGw+ZzSgskqfE4UtT
IjGRNHp46cNda0HKAzQodLZeSzdpnuT9OSjriwfBVbDuDJSyfA8oSBW9dJoWkexgSKCaj2G3vN6j
cqt8ITnonKK8oXl7VqDFVBojPkiw7OUlaFojBmnuHlcxKGJth163N/YEqxu3ojDf93z911QA2wu1
VvBHS4ppHlJ3i1BSvfUhMnjnoBbxPAX9lvI9vH2TRQUsHVz9IMEKr3pHQ4VFr4S+8OyXNFDDl/G9
darw8Oi3kJPy4jdtPnvxPw7PP/3Z0NUnL3afzMTUTjLMTUgZ5w9mYMY6Lz1utrrHWa2x6Paxb35M
f9n4cMZuqW9B22UrubhawN5SqaqHTjTiKFJ94LXKXsdjnK2ltCDD7wIqf7YlVKoV92KG2GqGtGNK
gr2IAsq+0Myv0Gw3LlbXePV+Gp12pQ2AVTRquRc/0Wj3kqkEJasxyHWQxXV6snnRow38B6Fe8EEH
X/Rf/HlVAW2eblstrVdJs3sQ6D12io+G/XlXjPzhykKt1jBxe4V2KDjt3rrIeS/orTppeDxY5t2S
tZ+WrC2RAvuCNfUeKd2fPyPrKLO3ICy8rfTkhlDLTU003qT/1kiHaucZobeRRTvLsldIsWTtPixy
C4YOXaq06tp+j1qFHb2TRdmTOEa6yj0zP0Fu/oWb67suMRSA/c2PgaMdSfLmIu5c8W2VfLSmrmK/
bRYpdOWiFwZUQ7IO2/Cwa5G+4eh0l3v/JSHzfyRoZEkSNvmSyrkrwf+SwJEp7R7+agoym3NEC8UY
qagKvsqm4rC3ji1eZyLNhlymz05O4ZBNkakXZRSo1GmB5lL+dlq7hW2FijvSALU+lSthETIXjiGh
EnqY4ntQDikaYKo0CR2EFWmhkGDQbD6YQX/aSFu3kRnhs2F+y4V7UCy1/Pbo0pb6TlB8v3MTWj+i
pWX7X/t/83CNe/+fXJGyQqe50GCovbuLnNYB2mA4gBWYdUnkXhDjQvEjzY4P/1BZyPEOejfsDDUZ
V4/gxwW05SrLXvInGQiKfy6ce527MlWynJmT+Vf038o11SyavBczb0fAmMss8yb1qbaTv+l0G+nZ
WXxp3q7BCoeoGQTRkKxKPwyuQWeqr2k+o7pYufqxrBLttV4WQrU614slEa6JqmKa+xBhLRtkoKSx
Kjtq2f2Yuus67cd7EsRu9PdJgDJQUaK2RtOR3m/Vyqg2roqyzgqsDlyJXn2gSEGKt9DHXe9XALOE
m+Y+5bOJ78w2Qm/zO4uNOH9juhF6G5tmpnXR0ajWroOSfix4IVtuLIWxcCT+Y83ubA8bJ6CJIKTi
eL+vpI255dXSOsot5E90nl48tesWQOZGbjq/3YPEN1NievIL500sQssnBLBT6hlOCP/+Lzygsnue
ng0QS2eJ/tNFYbpFdXbqvfu9spEbogQmC5koXQFIogGQrlV68pzk+gDYL65icd1z6IsZKkNyVTMI
Jf0obmmPT9rz1Dbf7/U9LZ+fOk23blLeM3mWbGAl5F0cPS86qWPvNi94pGwCp4ZEpngebtvsvF1M
7wDsSITKkLXT11lV3L0A8JPld68G9NiKKcB9mclwh+enQUX2HwWgX3x1BU2YYmqcB4PyCnMYBwGb
77+YYZHu7kn/n+a9RuDQDrsP1BEyxpbf2mQq8asMFor3sIto+j4FRnT32TTqIG6VXCUiNNDToPf4
QCOFf/WKEZHCpaGcI7AQb/LYV0+GQUuWfKl+mk7a+ZseMqg12jrhTQZjCqJbEpASLhzd2v22kKdh
tgsN6l6/LUD9X5HCoIrx80oK3UsrbzQhB/2Z3rKb9kjBfT5KeiuTPIDksVwWYgowh2L4li5y7zKQ
WanvMzEDtftWoBW3/80vZmaq1QU9JBrhBpDbf9pfT0W8nhIyOsCGgvVyDPnm+MpmGNPpc2alw1bT
4Xyi+Tp91pz8/x3h+v7GLqzhuQzcizKb4FOyktJi3yAI6+vqqsxber3iMaXEXsMxai68CTJYtWWc
6tbaqHQ33F3ihyy2Zx+d5bWmlOe7+dhml9YnvzNocPn3Nm3hXYA3PgHwacHu9fPnPOIKMyi3A9WM
tazKQqO5zy7AycODsrUYbKrUWXy8M7suJqrN0fF+JxLK1mDhd+W19b6AnjBtZuKTVd8zof0t196Q
H0AxooToh/qltlvtUmetMa3mCnYxOHDXqmvgWxZ0uFcRkl1srdfCfTYiCFP1JI83si6XMFXVWNdu
TEfhEijDWKTRtNDdfArnouYxwsVk4X7Fu12uNQ4wW6MavQPixsGr7fpvbjmknwvT8rb6OBYgqKL0
84T0h0axhTxkFJ+5F1KjRShgl6lluq+KoFkX7aicRi23P84QoC/kmTDjKtAVGx86M38ZHYCpehSj
LZBW88HNq2glPhn8UG2fTahpWygF7n7N9r95A0VCCdBQlnUt16IBhTSSK7mkIqRRa5HnefhkRuKf
XJIAWsW2lkDftX4E/oZ0/W2zBMtVdZKFBxSl95Kuyx8Juin7OvRjTLM0aWtZlBSemP+s3bN9j4hU
+zpWQNsl/OGWjazJ9R5r/329Qc2pJRg5+mbuj8SoZEfFTFQnCjYy9VsENVEpP4xAUavdI436p32P
VRQOf91mjQlvL7Lc1gYtbjL1zWjcutQ/VmXtkt2nNbU+T8sA/0F9jsoSp9hmQl4BHGaxkxhZfgSK
eR9s5cPUh8ZuJGdKUptBD4roPoNa/L98/9+4ELFJmDL+h7LrWpIU17ZfRARCIOCV9Kaq2labF2Km
ZwbvjYCvv0ub6lJ2nuqJuS8KaRtBmUzENmuJA20X9d5fi+t4e1S0FA9Dh4NDQFMabBQSVqyYD7Xw
iwctpxnJFhAwnZ0iOpLo3p9M+kQAvh/pSyTkcA3tSzNJl8RxKshT27w4eOdAKkzaZ29etg3P8aqA
0kBAmGCGwhW/CmhKA7IKwFgBeHCltFr+pjFt46sCMlLrXX8rs0AMFZgJauG0MfmSR8VZcXbGHziE
msYGkDfLBWy6Ad5Ex7NFJWDgUlouOUjr6xNNycbCU37rNKjAaSXIFdCCm5uXVT1kZYAG2mqnmrLP
mlmV6FVpqBTRql6+JdNutAuZ3MnALqhSCwXQiRR7qxmikzx465r6cobXVjtgF8jAVSgYjsGPUQHE
9ab3ykdUeSgoBVUv1izgpFWKW5myGTrn2HWTBxBQZaZEtBPNlJLFE5B02kCMGUJAcvQRmM5Enygk
2uzSgHz7ZZpH0wIobBAmAys2Rg9plwJNwQS8OCi/AN8fVwZD2U7p4nV7muaD4PmfQJmGhrc4KTtq
eLHsYgNNRXG7W31I79olkJ0VYh7dn5GAhtoIewGYmf+9cdICfFEAGBQ/EQ32rDBHbBRWoJ4fmnWt
f2K9470mN1LwzKMeeA/E6v7Sdi7gaGU2rLO0Nqw6oPU6Jf0iUrvGc/SnveEMf/VOmu9JS/LVhNat
BBnFZp2q3dGv0F8mLz3N85ScB9+NtpEXNttJhTzGyUcToUExjpZZZ14ikUeaoR0BaqgiILQEWuN8
8nIcxZW8StBNAuTMXcOkc9GDEzqoVh+zLyiGiQ538t8uUeLuXMiVTHz4xyhgW/21HGTJwI+w0CUr
lwyw2Ik94n/AddpD244op7XiNn1C3ztYy/Eb3N4IGVIPx9wGyDjZgDwqfeJqsJBbfIimBq+f8CW5
MDzzEmXlYf0+9xoH+SJknDb6axtwXN36nU+y9WlAUx+tlNs5NdLN3cNhqfAyx6qx2c5mPV05LgA8
gEYEPrLCZ+BCTThULBNyPtA6OC+WW1qjqsALqiFLd6lSk+xGTeaTGdWHPJ2+k7bsUL1SA02UsJmI
uIxmqOucOhQXKYSmZZ7bDbAWcRHmVhlOTWj1CciMBkJ0Qi9ZufFsKwZNLkMlKDpCQNnBjOhCs8Wy
ogvyWwq8VGluppVXgrp19SIHI7LBrmyiXTt10exgq8YJBTezzki2FEl4ntB6fiePlYP2qideoIks
B278rwoy0b4zciPIC4z1Tl9MOnV6RBPyd6r56UyVhhPyK9UHodFFgoNLycxq+UoWC9UMvdr9VkYb
xKrKCDHdmz3JYc6B7jGzFBxXgEPDsW/51JuzBGih+Q91SYMhJdyPmVz2ZlwnX0MgOAQ1Q3QZgYcS
xQPxtiuz9KsRRfY5HjqBWEBqfB6rL36umAjw8qDGGMejUA3oQ/jb7HK+o9Vq4yKv6GxIoAdBjrRG
ov/FW6tJtm6ubYws9NbLaFkKPIaDgWZ+Ejkt2Nt362X9CZRlwTonZW4M43EWYm/ULgjIIn9gF65C
xDSjAWw/38HAs+xJLkX10+7G5X+mr06rPbk6v+6rL3NjQ1fsfec7UlUoo1W3c7P3my6r9zREEVoU
P1ouiq8MY/pUtlb0ECNHB5pFq/4G3Bwk0AVzrvZUik9osj6SvAwN9Kt7k7cFYQ9qgb5L0JqgaxiF
1S5e2BWySv0tTL13jQdgXMA5dKAaZ6D8UXLRDe4mrKW8ON3H3OXZ1ihT80yDF3XmOSkmWQT3a1Jp
S63OAPLx4qNt1j30msxdnkwvG2t3vWWkr3tj3mSRt4nRwbCJrMkFW0vqod+Tl9tIdA5QyyGjoZ6F
e5ZeM5SrkNakaZWGZjEDp9W9j97C7gfAdOj177ckGzCzoJrIRLhE++mr6m1urkq3cmezqhfhjyck
3oIiGqxzLizrbONVi29o2puWAG80YI2L1YCsSmVFer2kWWMa1plmNKx+ZB2yaWsPHT+SG4k6AG7g
VfjVhYRu57SosgOvoYkiTM0NSzOqxKRZ5TTsrJerdU2Fm9onpD1W3b2t3o+20kvt7i780IxthLpr
1Idqs8gSyOK79riZUU5TBRLRUqTiZJdcwtQAR7g9suQi1EBClkxNFQD1Fij7JLAQTd6X9vj9xlP7
oE6Hvxiu+9/sXKNL8YLSFI4Sl+lrHyG11bnNO3ycqwf0FFcPRYvHZKDXJT6kiBsmxl7LbmxoB7D1
rDuQiU8lGjSlYQlRLItvlRAMKLhA3g1/F8PcHLy+yx+Q1UOjkGoCpOXIlqXfIumYP/AWT/upONGC
Kcnsejjekh3avQv0InIDCMj1jGMy1CbKqoC2aXlBX5nVw5QgVC2dydnoG6fZevd0Lyp84eX8qm/2
5ubDEqWUadI7mxvh3DXNsC2LwyzBQWqB5KcrJ9nUe/TRhltkP+dL0Q5VE9CUBhREz5dKC2lNmqBO
+XTRRnc+tFwdgYk9r4Yk5Dyqm+DG/UZ6t8nqH7EBIRlz/GoBuvHAVU9PtqBGgwZbFQ06gAFaFTWR
cbYAMLoRkmGvZHcKLSMTvX+cs12/oKugBhE1iiUwiHZ5GdCLHPVIt2ONUP+CpiVzCMKmqFabuRhR
uqHNAVQ5bXvBso1F57Q3T2vo54vwbT6j4Uad8+gYNwy/QHTqJZrhnBOC98I+yhIUFy1SOFcwuWb4
XxDwpmkkexwNxxowp2WbrzaIYWYr4zyZkN/qYgPeuwuUdZenL9b3OyZFU897gZZLsvGyokHHn9oS
QNMTmvD6z74Y0BhWMpTEJi2AhKPRXUAvWvvx4zIMy8bK0WEac6CpBllRLddxjhxnj0hLj0CtjeaK
SHCg+oFx7loMMazMtkeqUo7P6yak6UtnOJd8UiiR2JiuQYq6+GYDbQeAYWqXRLH0zXlzSsUEgAM1
jD7PUBmHyu0OJAt9QMKbKesGBmmIzhlmIjqvfKqqevHO8CYGYMDRAZ2AEvLpEcc9diEzUr74Kzd9
URu8acc+yi7ktPqT9d32Yw+MaLAb7FEoiGx6sdTWGRS4eKL8OiCZYJ1bJ3pRNIX30/rfXUiLCigb
Tx3yWee0HelupVNmX4Q7sgNXX+RV3uOLvVPf8bSmmR60zKUnAGlWH61y1EazX3uoASoCLX9rG5L9
B5Oby721jZcDZVUO2T+kvDF+e/rWFveeJj3NSNrKPAx8OeT4Z/r5i/n9L+rmkrJFpyw4l92gzIG4
gs7n4eyAUCMHciHgJMTrgD4UCPWaLOcRYZOApuRO6sQCvP+6Ha1JTTN9Cb3Pzb53VySbO9ndpdhQ
u3unBcKDuk99C7+9JJmsN0guN1fXl1t//rtLdcjUA2PA7OwoCbhhN0eQFIuLUPGGxZzGk3AkwCOw
0gNPGNqjaE3G/auHOSbQ/Oq3WpsLwvD7Vb9KyMrl47p7ZJVVG+AlATUgIUt2679yxHD6oSkNlTqc
NGqw6H+E1gsdkbQedXbxzspluzrOeo+qT7p4T5Ytqxyx0U40W3eiTW/2H1EAI8CCteGNi1rCFNkp
GhrBXmb/LmNNDOBNsuFT+J9c/uvWd3Z3y//XXd753i31ViY4/DZJYppbkUZ7BLrR5GyOAMcqHDwt
AE5dAaatDFABDARtP0VvPE3JJgM21XGR/qclA+hVMM45UtrKmQbhgEy46wD7pGXrrshFj2Cqsrwt
7WVErgUCI7pCV/6DkFS5LROQPajTIw2dOt+tlcA4hrWow7H+JtmgFE2KM8/Wcf7Esdm5pDxBQy5i
mrrRV6jYbruMIbJIwIhQSrIwKcDbAcPkKqAgM1LQjJCVyevXLdc24leFHMrlwGXxA/goCOiqgWVm
t+868RWw/+DBMUoEdklRl3JM9tRksEq5EeerD+nD5hI2IDkaGh5/RLzVOE3GOCtoYaBHxY57yIBq
cQBgUnEdELC6RkaDmGReBCi2w/8yyUiLrroXE5Ktaun62S6UwgrIxp8N0K7qzchHL8lxWeo/uyz3
9iTPTAShBo4ib5m6qFDkfj48OkiXDfVSX0yArj96qCR7JHnUyfFqAK37Tk5K0/FAyJaAfko7tO7o
MAXVam07NJxsV0O1qes4ZzOKgQj8a85Ip4vu8ki09Gyg3KLmC8C8yC9pW51uutvOKconcBH2h3is
mwuompuLMfycTSICWhTIkD6Jpgj3pCU7bXIj63EM9kAjzCdmo5+1M/aWNYbr0uwj54kUouoKIImX
856WWsEb+yRzK7pqkemmy9UDpSPSokFWMe9MATCa0UCBKl9Fq2imFXd2ke0tAPhUhmRz56K30bvi
gBIjARjXaDKgdnLuGfWe+JgloLMeasEAYCRBDG+FAKRA2d3T0Fg5Ig6l3BuDb5+zBgU6VoX2q4Cm
NICjA3WprwMZohrpRab9qhbEMm07xRuSlQayYoFW673QW/1TQ/ug/qA618mpxSPgQkOoyhKEl78s
SWZxq91Xcv6HzdxpAaMGE1Jou7dkr27/brteEWFvPGDVdUFdN2z9LvH2BOseFXV/rcvoB60I/R1d
KU8CeH5AqATue4G3R7yJm/EKFJ+hCeEdut1Xb7KPGKpHTcOZzuTQNGlyatIe2CSZWD7mC3jt3Lw+
gMIuex+in/YpCS3Ew9Gh9A14tXzTRR1uC3w6n70W0ACyZN+yzJv3ow2UKjLDm0FQVVP7xe76AXVW
W+aMoNt+7dehRHOVzAhcklDG/Gcu+SatjHrhaGsWZrMhoxvN/0zxnnMKOxGdHBCtXGngrzOLdUkf
oGAaHK4Ryi6Ugkmrz4FL9Tp1ix6EA7VnbnpgmfRB1OJV80ZP0xj9EGeQum9iy4n7gGRNtOB0SuZm
g4cfCRd0qAfWwGoAD2Cf1cYc8uXkyLZBnTuYCR/8xkclSmLhf1XhXZWjSPao8hErwBXJVsCrzMnD
K9oGSETDHegVukRS8O2i/fUGIev/s6mHBLK57Vn8x+gXKN+ypfxc9nl1aUI/BjmhmtLQCnyqb9bZ
OFQX5Mz6DTiPUZX+akgKWtYhIJpy9Cus/SIilz76BFXXCAqOUrS/NX8YTuP4p1qB4vXNxNHftYRg
C63TZDUslWZ2LBft2GjsupI3DR46TxtU5x8WwtsjQ9onBdbknoGuNFipSBYiM1HDynCy5B2Cf8Rr
UrvoHgPaeIl2IOiJq2RV03rlPiHzF1fa5ZUhhewBqfGTNuVf7IULnL/cATYPa6czDbYz+mgv6VBr
jcLMrMCvSulEZ74YaFOSgSABltpmXSuSSSaB7LVuh/q8F2/fsbi9W41+u+fdJfRyvSEAGE7AGRxM
MKXIU0mvzOr1mGY0SHqZ1uvsVd2pV+iW3oS1mma52odmQCXCy/Wc/wGILb7uT26k1FvdedFSm6QL
qBWMagDTqN8juKZKDkyrXi5UbEAzN0kQ1RI28w/CHB7uTLJZjC/lC7ywpLFZN+pVPcMyzHbQpUBG
S3ns4EPNxgEYGkp1a0tXkd+8SaWq6TbIhLbQtzHPhQAsjnIm4ZwCQjSxExR30+YkvLs57hTWrm2A
fNA6Zcx3dZICFN4Gl8ZT0Yn+HPppIv8iKdqEUFvOHXRJ2iKftqAQ763oiXSoyxrOzB7902x08Vig
jAqoN+ewbvhDghKIh74GVE6NxuiVwMVAdSRAuDAAtAzYs5b1QGQtCdG7rDZDzGPQquJrS0YOOKiT
9Ax85MBBCLkOuGt1F3A0dBemZnp5ryabhOUTGJ14gjJaE5m9+++ZNB2/ZJELgmv1NaO/YW6+mQr6
PrKcqA603uf1Z+DWFwdgpUdXIGlHV5rdLZMcz9y0H5ZdnoSgV9A2NAslcoxb7eOjwNWeZ6B+YNPV
Y8CZB37aW+Iod6nnY99L84xMnwmQht44dL59oBXJx1elltHsrSXitAB20+q3bO5ktL++A+3777L1
ttgATgduosAUZShgmqRoLgVyKcyLciMggpiPJKGBYsVpeUGn7LKKdQAYm3gghXkcqxb1Aqw901uC
mydohQTNdmDQG4Z+F9EvF3fvGj0ygUFe4lB58yJz8+aiX2xaL+YXz9yThAYry4FXBjw3N8GL2F0w
PE6L9lQ2Gbp1fxN4JweK0OPbBV9baGY40A+eO9XncAJ4G/28diORLG/idpXp3w9pX21Jrn+nr3It
Aptoe7AGEEQBTN+8WDnoejfrtDGj5kRT2efXGHA2x8ltJ/QUKcvJbRxjA4x9lGo04U9pWKspoDLE
hs+VXHeKBQBoJ1WARZ7gKE6aEyKTiuF+CY94208/gK/YADZyPhwnVWNNsoH3u6xq8ydaZZ2TPORG
+EgrUG/XD/GI3nl/dh/QPe0+0Mw2+HwGPTN29d0HsB2/yL18RLMEyyswKJsb973PTaR2FAVxMaC6
VRpzf2VqiW/cD7bl5u8ssCE9M8cM8lYMn5g1hR+j2ASnAozyPgfHjTF9JpdcutGVZQvHCxWUqO8B
3qqc2i1p7XA5egP6/SsgO44B6zz3CiQF9ypSvJEmKdoZsCCxI0R/a0GaAVVgQJYJx512JYX2o5nl
GNWxyJwPtBJqU212Z8syF6Q+lne829JO2DmzQdLV0JHRLY2HJQESjNOgMysGOGqpRDRIBtJ7juKA
PdkCyhT9QjQF1DDSU30H5JVpz3naP3mJC7gIP27eg8U2Dod40xvgzXbM5o8sWhioJd4XYA9zDl7s
9fsiB8IhOgvmRxpyICmBCS1DzHuwOnYw5mG+yIqdgbvuPIuqPUVmWH0A1gw+DAOo2BPx7OWx8zQs
7JlsDJQBXow5BmH6yJznyfPrQ29bKJ1SO4D/FIW9vREeTcd8mqIlO5UqIUID8Koy4Imxq4nn6JFE
kvIzdyao4X/xIEXsLNfadQdwvr3KrWQEprNAANIxxxZ9jFXpPHgCH7EWABRjbnfbFQCAuvt7qz+K
0JJXAgHoFBJA3pTecUbvEnAZFSYACQsPIOe2h854jQzAy8V9qBgHz1RlHlAOCMLypEJNN/ofsgsN
tZqFedtYoHABBasojGjTTyiEan7MrgOEV+SAPG+xcKD0rQu6poZoS9NUrWlG6s6NPVA4klGFV8ks
Z0ZwIyQj7eM0I4jx7telHX3qeFkd9L531xra1D81Bd/MfVbNezuV827OfBxC8gld0PheRD5oTYRK
g504yL4K1BIhl4/3REyXoeLn+/WqIumNw82UVOTqsLndAQMhDm72u/HvAAj/ckGe7xxQBaBoPFxu
hk49nifXGgsUl0Pzsn7L5qfs301ssPSs+/+7nR86qElZrwn4ga1vgSPnrVugDSsG5Fmehx955+b7
PCn4USDetfMSx9mYeBFGYZ73WCfOC6RwrNp0xrxkaGYCFlY/xsc8twtYoWOP2vRoBnJp9ADRNMs4
WtnSg6MA5xOvf9+gPeSBVqwZkxOeSKgbU8pXC17Zf0+2XLbo4o4vGomTZiSzUM0DCJ9X9dgMH9Pa
xnvj2M8Xr8pm9PbZzmYIj1GHyBWak/ohoCnrkweQBjtHQDJHyRmsND16u8tq2yrWqjnphrPF/YBW
erAVOdZvl6TA/yAgMvMRFYaJ6okCDgVADicwtXYcXfTSvYiymB6ssY/O6Hi+jDg5Ppl1ET3lzWQd
bGniJeBVRjMDjDUgvb7eiUvLi3csBzgS9VSunZZVL8WmmNCxu66pHRNMZ6ggVF29ZDlF3T72cUYH
MPVwCh3UhCMn/WChMBF4tmq6rnHZB+f7jThTVMyJGsggx8HeLSznpEVkQUqSWbVRg7CyYqg8+7kt
Kfqmj69tHj2L9A/Eu9AZ5kX+E19YuDVCvHn7w+wCx1aam0zm/c7N+4Gjr953H80aXV5T7V9pRXbJ
mKRHgGj5W8DS+Yd+GpdzY+e4wLEweiQLuqUx8eTD2SlnjrdjiuchV5QapJCsDzeOHYKxJY7ZJa0b
dqGZQGsJvmXtZKdlpEjyCn+ljEYSFO506Gv7bNuTAP9UByj0gxH54l20gBsh8Kr8OYy96EIyMCoI
FJqhgxUBrK0rTLYbCVTFFQhQWKFgaJuSoEMTyBcBF9B18CFCjyM+iTOgFx5a74BkMzi6l2X+Ai63
3yaKbnJEZHOzziawXW/uPIHZmW3zikdguQOsBUqQy6thZdUebcoZKjd+ykjRAguiR0E+bGhwkra6
chah0mbKj1KGYRPwECDQM02Zmto1B/r6BFBDVbPVdQte0Wmqh0yVaCGCijotZUNLPgMsYPBRIOSN
0g6kF+f4TojSDc6MfFPlEf7crwMHdBXy5K9rmnG/Ws7ABsAhsbN+qmsw7iQ1d44x493ZMDFkqGkH
MIUxdOcZP96ZZquQ9GRJwthL0PW6Tu/cySihnbQ9bYdPObbXl4vivVkhSB+2mTxTcoxm9GehWfya
F9SK38rIpPLG+CUveOeil28a6su/qY46z980duOhuNdnR8NFhUoEHs8N/Zlsu6ncHU0bqrzTf9Ab
K/pjkqalEro310j+4b+CVAWV66l/A0RzGr7RaxGjuATnptNqTYrV5s6xzPZdmLoXKYoObB/gXYh4
dESN8sS/vC6NLEr6Dwazv1thi2Ydx0wRdPRQEeZyH/EFDKOJbol1HZVxuArnxAI07ZQhhBN2eAxq
8xL4Fu26NtoURuS02ltjau892fxRtuGmnwfQXaPDfQy4AsBfp00P8gQBTKIceIYnWhlIVl1nL2Mj
2LcxJWE61tnG9WW4nUKj2QOmMR+Qw5ShsaGmTmrnpFmJP9/emcCFpxW6FVRrNcAZ6Fnq4+i6NfCH
QZ86TUOzi01velcwP0QcHy2BZWgBbUzMXwg5WHahg0Y6BSfMAOrD0Klybav6pwzfzOhtHdAPQmDD
PLZ/eH1b71HRK8+Tgkcb1UAzkt0ttYlhYW90xMDPUjhqegcti7r8OrbLM4iQhyvQZkAnqRhHOjkl
fyZF/2ke7emTALrffhhTdwPE9gp4N8Y3iWftBcCMKAhIK1Q/poohhNZ6IJv51dAGzS6gVdJp0zRV
/P5g4vHynqauucTv0XFwQuc7EsRK6ytR0nZ/4clf9G11wCGe+x964YH6DXG0ruIWip3S1t0DzT7b
NTGi1njUAGpzfd9Ow2gbdwXaien1mt7McUgCofrL+7l6VV91/gUN+O0KpkknAHr462OA3ZkHbuXN
8U6+4jxou7vTA8E63LmQbEgOZc8BR+fy0trwqpnPwB2pcYqMlhkwEmWDaLSS0loo4aonoR6KBOg0
q+WqJ1OX/N3Zno5Z62xJRhvN6EwBBanajta00c09kMZ0Wnszm6AvRvC+7xZUG6jspVDF0X3bvcy0
LLSLYesxw0RqGO/zgP6CDZA8DXtDPjdSWq8qsmJ2CoewwKETxwtjxz32XXh+erAar72i9mBjGWgM
RuIbNThNdCpRdkCr1nUNIDY0RhnQtDfKvcGi6eKBxiZDwcAVbz0e0PtxNKIh5Uyxu03mlpZhmYw8
SFvbvyQZyurVaWk9OCFVhRrVanY3GWpvCoESV2RMmnc05J6f7KcS8OBaVlaozi0nlBGb1hOJrfrL
GPvDdeoAICKWyNsl4PdAWazsHhAF7R5IQTOSIZMxoYbcw6cKFndmVj9NE4gdxoM08kcwKIpDpNo4
EurlCHOgeHXFBxz8Wmzxtrw08hmZbWULRHt8gPCfTisaaCO1B8nBWzduim6wt50RRldg0LMFDbY+
cg/O/IFkKAQzugeahpUA53lWnrsBjEd2gTgzDbRsS0Cl4BD255opKF3U8qm8RCN61IT3a0WfElCK
4WYNymjrvK5XW3KjXWQ54zkKvMZlOxrhj9wWX4shY89AcK8vjWknm7jm5vNoTt5hcZt0l3nDdxs4
1tdyAOLfxD5ziaZxWtQAd0O+PvxMqw5AWh+ytF72bi8RZlbmJIsmwwBUTNodI7P6JFD1Aur5GaST
GSuCEASBJ1oSmyLQuYqgTNiLjEAiwE31ItOYEXPlfKgydwSyAUPxSxG1l0FhiY4KH04QlKhek5o0
b8n8amjqdYvMkGyDBrlx4xNQqfZZt/z9mjQ1uJ5dKzrZlgQLQWdkQCs2o93YpN12XTeum4DgmgtQ
Biu9Z6CrTWZPluMh6pqGTzGaQNBKEGf8nNLUUQ2ktKZhXbYKgelmrcxpeePODEsc0YK61XYgskVX
Tht+CA3b3LEBuaQ1V/9rdcBbMpvS+WVqmLuu6JqAKgDuDUW1bJcWMCC+Y4N9Epn3EqdN8KFsaOor
jD60z4ChhNaJx8uzZ3h82d2Yzp60tz7QYjZ9ysDdkply29Sl/SwQhtrNeH3btwDGehch7PceFBdR
kPsoiuZtl76noZCLETShsA9aZjRxveWgmdqVc+xuUV/qg9jDCZ+cxGjQ4h7vepEZTySiARhR/Q4Q
AcBbk5EHfgdlPNvsXeUBso+MHb8cj7bw3WAaGzMAeM14rVW0r8uNKyvE8J7VbvW8IPqqQoL9IoG3
G5vvBa3cMj/7Zfi5iMTO5s587St1YLqZRlHYov55CIPW88IzGAmXK+MNZDjlLVdfDWROy1Ya3yZ3
AOD2q/xmx3WvdAAEj9O5KImmve/2We1d4E/sUpkg5Kdva7UnAV13MQz8aXK09mkbfS83F7YegU2G
nDj9cPrWcpEVhww4m4g3yod2duftYE4WGkYywN2QUGvA8mNtHIpjSBx8ZW/xPZAm+3eIRvSnTrA4
AEY681EDB6GQ8lwWvL8mftW/w8t3/64r8ERCTXm1JRkNvEiWxzp2V6ea4aAZTBJg8BGqvw/arp9N
kBhHMg4SAKa+0wp9nVe5W5S/XEcpjBI1TS2AMdBwLRHVL8O/SzAaf0wNNh9FnE2Hhcfj57m3PwGD
p/hRDO6bBilwmx0PqJZmucmnUfwVJUjXA7Uy+iTsOTnESwTg40ayJzcE7Vs3cTOIc0BCOImKZXuI
Tg1t3O+TovuTVlpOSxrisEbPBU0RXK+2tQgBlKRwvcLZlds2LoyNYbYI0mucLx/09mfPdtAYDzst
pxnJFmt+sqxqPtlVWW1wxkj3FEim4DK6c1Ci44B0aQHqLImqOGnOViqeSaSD0+hGLjfM40iFqVg1
aaMqNJ86uVnD1ZMLxAMVh/sVspOWzdJ+U63cSM/+RPYkGE69pNmdq5Yp/zYHUJgWTYkbHmIDqVnF
oVxYi6N4drcr6M9UhM6jlMP9cgX9CcH5S8b06LPTpb+whH+gbESrSH3rDAeo+wxFkvKPMufylNho
B1oTGH2eI0Fr4FAzAzNEAAFmjQCWZZzt8smrUAaAz1gGRKhtOeYzeBVQ42OpIeTAUsERHrDHaqmL
f2hJZUBOlx5G0aRXVACaT7ED4MKuAcwqLWd3YU80K0dQ2DgIbbpRzZ58NZR156MGqZ07f5PECcCI
Uf1aowYBfcm8unQdyiHRKv3JLFn0ySin7DFmzQd87carSLbVKavATIcAV7tJxkrsQDQvr5MA9yKx
K8ZZDgqtHLWYiquR5DRkqEIA+xnOs0BJP/NCDgFPbHmZxur53xPGlFieVSNbU/fxxqyqbnuDs6J5
BGcXhKBeUSxbAmkhdBUaMiAPH3A6/RpVTYmGCISplyJGivnX5Y3MADxxZJR8SzIaMimzve9JgKKr
g7NMc3V6buXOQY8vmkpwXCYFMnH+k29uRhEDyN/vMsBIgYlKD33S7vxYAO3yVe4YILZquCKHnkBh
fadoO8VdNaCcgxRuHveH0nBl4LeyebIBB70TLkqlQitrAGSfuM1TWudsn4ylsdqQoed2zQ7dyDMe
fbP5YSnzftMM7bJr1UOsrSPzypIWfTt6TbNhQk1yN4J+cyG1MC2Yv/pYdfxDzrzc0+uiV9kMFApF
MqCpFzk2HBmcTabizrZlI5NAr4lzO/jH2Jy3DqKl5yiW05m/zmhJCpLJpEfxkl6TWrvoHbSMZn0G
HiLT/PtOrO3vrmjKeF5vhTy0m/YAIvLPW7mzoeVb90gyyxvEyWyfeObjB1WDOQ5tACZmEeIldDI3
jJn9BuyWSBiD2+BjXFb46p1YG9SxuXwkWWtbAKoyMvQ7duZHuQB6uXPnek9KMyrzoB09YGobZv4x
Y9131qfzHx4OXEEH0KMnYPOZKMO52oVloqCz/nOxB+PImYyBxvBzkKE1oOsMnWxaRrOYj+Jo2eEP
LY9qN36ya89/RPQA5GJHRbQACJ4kfGc4ffiul6MBlBCTISNscUxbt97hGcu2ddTbBlpCCnkUVQEE
DGVOjqASna9tmVxLMiGZYpwr8FGTqfe5TIv8SKFmHYlOXmPSjoev4NEC/pCKSJOczNI6A1YzrYtK
wTY7kefgeAes2KnPQ/QKopw4MuPyHQ09QHvPPO+e/dkqVhHJbfVCYiNWfwzxkAOIImALwDRTPues
K9/lIp3OssRvGB0+aDB0p/aMb1SUy6Pb/JLP/p/pXBfVxh5RBKq11QxKssH1dm7Y4NgK8mbgOhF1
sB58O0yQ0kQsTsti9duX6iuhKo10e6foSjyNOjt8JrmceLy3mwwFEK+nDn26AI1MBkzjLhfbvEHd
O9nUljutx5NZsGW/hMm3YY6Ly9yALgusGm0aTLE17yIilSPVRPQOvWKRG9WAj9MVEJWoek/VFzag
4R9dVXhQunYE3OYkfgAb3BAdlKJxQiS4WdpHB632cvDZdvlTbQF2YgF2hthyUU+XJa4PTtT64I0b
cJLybafZCqREgaoorOWxWupjOeN9cx74JLYm0gVHV6IIkJZlFZuPTAJ6FMSy5b6XywgSYuVHg30a
XGd8vBGnCG6i3FtuOKvyE/4K8xM+u/EW0JyACzCdh5lV4d+R7HD/k/geetW0SUcHDw6wiwU3cOA0
JazwvAfwcuiAaeBNNQkJPHwcEeQLo2zPy2Lrzt89u16esyb0kEor6pNTGeYHx6oBQbEAD26O82rj
donqZx3mAWVVAAPvbfM6oSfs2icJQ9jDAva+n+PvPTYeALNiFKL0wo6CCZgYe38oxmvjeaiJVYrV
xlVC0gyir86ezxFqgkjLyeMtGbjiACfXAIvgPxjTJfF1sJ2nuDnf3Yq+BM2MAbWuntX+zboRxIOx
MD4l5hRwIBZe0qkqPnFgue38rjR3FupnPy1+lFynkuGUY9UC8I1zIBBf+yiebDNIEtc6GkaUfU0b
AwXFIGgSyB/tQbF7IwcbsUSRlF+ictzO6y9L0YO0tosBIwiijQMC7u0R78jP65J5fXnpFrCmp0vx
AywzQaQoZGyUZanYt39xkxGIRzVfwJkGfMj91LnDZZiy8YKijXGdaVnrm1WIfASQFiwL7MNas7iz
e0x516T/5BPQ300DFFq8d8KPTiregdNs/i4t1mxJ7ig5wp2rHIy5L/KQ5wYYbKxj2DaH1vg/xr5s
OW4cWPaLGEGQBJfXZu97S7It+YVhe8ZcwH0nvv4kihpTRzM3zn1BAIUCJLfVJFBVmdl0F1tl4btW
iw+NAVI8Uo0nWxKMD/Igk6HS9rj7aCuapCb0+oeF98jnPSboL1s2dEInFT4snHAAg56TNis7Cvqt
nrRg6Ky6JN9ID2hrBKuai6cacw4Uqm4fg+Kls4NTZAZYbQ91s+vT6ndmokyJGqF6eRyXW0Cl+hVw
W+B/Xqap58k8uhTeZ3Oq+FCbTjE/Q2asWHm6y7ZkLHlfXT5slar9U7U/7Uc+1JtXh90YXVr+ef9R
RBHKKqCxMwMUPpHi8VEAqpCM0Q6MAyHYsRWI4TOeYXb6hHegIXSJdlUJGSVakmcCpbuRe3Ar8HWB
kOuMCxq7hFpkXDpie2xkVx8Q7bqldWSBYltNv3eDMESEDDwRsXL/sIacYlXeFfA63NEQADUoY2Qo
3/5TOjtRlaxdymbDWjCuLfWyiw/1qKHC2k8un/zmDRef/9qatvm0joZhX36H3HC59TLBIHg6Wulp
7iZRlyGaVXq4S5e64/dqau426l33wWpXZoAAuXKwhj49lYXsd7leXBfTv7anqYZ2nrtqzxEq2KhW
URvNPw4Cq4lkDDIF/+ydxQ73w7Cp/SnQ2lMK6F65ipKyOzHXSfMtWZFMCAPf68tjCZDivhhHXq5o
hpoP49mTrInaJKH9IE4pfRzmpT+Pl/nP6z9s5XSg/7I0EICUeqKBvRPiBSJomquGWpmrgRc+WwWR
6FbcCKPdMhMrHxqKwbzVkjsHWlGX5vtammT6W9kBRUlzy2pPavYJ8f3NYpp/lNZkbI/76Pdlgn5S
wAG2ipDnjw1UUStCo1NqvWYliqak6yAMoZrxT6+CHl61mt1QelytaJ7G1ItHkAlEY3xblizbfHBT
P2xMe0Rhl+nlNzDbWqyFW2Y+zc6ONE1j2mf+TZY1HR9SHyVYeMFJoIQ9hgpyUmuehZmh4Gkg7Bat
7aBuzmSbxZt1QCr2bZb8TExe7gJRsYs1WOF2cgLnYNdu/myG5i9wG+U/tXpQNf026m5Nzo59kIAw
CwGyH2YCBjg4QPUZ50LB2KkoczDae6jJz/Rfkk/8JUVF4tPA43XTaPyFTKXRrPUIXK40ElJHKNFM
LzRy5Dj6ptuLQ63VNt7JtbbRtMbbdGo5Dk75Iaw0v8XR/0gvcSHydKNHHZh7qyh/6ZPYBvrSRj2O
eqdzMGs+cf5KA/KPs+GXYeX2md75Yx2lG8mgrkYeiChDILA3xhVthvcptGwdb4UMePnNdHNEhDTo
3SHxyPcxcJqHviyCq1WYCCbog/214fpfxTQOv717IQbrd9fbP2wwHc9rIddS3hIttD+sZe4o147j
zWvxRxmsUBGCiKWqeo6RfN4MQRZulqpny0bVAy7XGWDgBiREq2Zjedn0oAXtCNx5UvMfrE8kqueK
7yAqi35CGQdkqN4YP3AhN/B8iUwweGCiDl+TptZeQK1o+kzq9TMoP7xTWFp/Z4NS0RiT5jWfCuvs
omr+WTehnR0h8Pnuq2xG666ybqgeaeNWz1ooET0AD9aGFjCcHu6JqDc8aIVf6EGw4aXszo5qBgWm
KtRBknpkC+yc+ZOCXtFE4npQZbDC0W5Xc5+8kPc+TNlYHpZ9qLfsrUd8OsTIG+I3LkH8iuRoj6dP
HCBUlsa4elG3T3vRQj19LM805srZNPJwlXQNipPVkGz/WkNTQJPilMURYvmwWq3pxh4qba2xJ949
4uEDeiU8UY9sC0sfs7oS0n7O6yc7+f7X0k82K31Tp9RTCyLvAcF0C2EjVL+vBlHhBmV5IbQavBhq
I2DInseLD9lYlOLKj3qr/4tZjejXus77inxpsIWmfIzSQR2E75aOSs1sEscwcSDOp+6z1GiF9h31
kdk5Nd0Q5Zq2OIIh9N3D0dKdbheV+KFDL2dVoG4UwollgtNVbe+X24iRmgj80vjPLF1ToF0NCYjI
dPH3j2865Fq3BpKgd/rmhlqL4OnICjCuYzIZTGsXijRF4R8eEkYwsCuqaG49qrAb/89S8s3x9+6L
ti0O8zMA3+OdJqp0XTAboodaeyxiI+MXnBk2Sd07u8KVO89xvTs1ulmDuKsN3vRpfDeZqHi7pVa/
IgfIgiGwofXtzrM0cHGrleQ7QhoGmsxecSggYzjvNgUiBY224SL5BWqCzI27DYGZCLJEiCaP8won
QX29mKhHbg4BoWis4zE6o6H0BI+w3g7BPRM2UKALkg1iyAlu3+BPIhuha+SfiRlOQtga27KSTW1D
uToacr+yq/zmiTC/gcEivw0DZA7aEDz0ppN41qpQ02YJjvI8T36SHyK0mNCy2jhpbXhY1lIvU/gc
4e4W87wRtInXGZf8TDsuP1XTsucY4ncQB8XvsNgnmTcrk3HUh/6ZiPpA7LQMqobM1LVTJkpvE4o2
A6yk1sC0DxtN0HBpyEazZKNhp5WTb4Wd55MNECytnrehcQ2dpPfxsrACZLtuq2b7X1uDXanblBkD
X7tAEblV2u2r4eqxH8h0emljr0OsP4wfJg6AW7v23AuksnNovUtwkQDEsg9YfStY4KxKs8/vEePZ
HXws+d1u7JOJq/uZ7BwP2w3UkCDIRWp2nmIpD00dgGMofm5mo2h5s6l1FIxRcUQHoMxV/FN5ire9
ewVgagKZKmqK1ah0NqjvdGaNFai3buJB/iAdlUUz5cPwk/4KzTQS8Rj8q6HHAoR5gcoZ6a7jOJ9A
FyUQiezLsfFNjmRzb9T6lWzUWGoWv07v2GI2k0MOJuQrqAFARAqGkNVim3dTe1QRAoUCqpnki6LF
2HeQ9UAkCGxo1MjKE+W2OSYTXbWtpNz2BW4Arl2moBPurCvQTYhKhcEPloA6WYuFdV3sMkD1ozDj
X2SiSfKnXivDn6ZatJjIrSjNrePYkFVQoa9MBcHqqA/nHtnwn7MrBCiAaZKaxZeGXml8M4r+L7yI
8oPssgLSfOa60BPxDKqtI+gD7HOIPNcZkdp+3zB2J9Nip542TjjHk5/MoOyZ2OAEopkhzCoUIapt
ljVOaPZ7Rzf/r72aSgBFCobbtablp7meUnKAl+wpea0tpLjCMUDYtE/c7D6C79kIwNIyiTy/d6C4
vAvHKbbkV0odCWXyKzo++4EWga8DbVKxuH+YMBZ2DDzxwInxiQWjGspqEwQBhBgVjcayjugxQOv7
JAJgt76GAsWTodHcjHCszHWkFxxyoqw72HikHFwITwDOxKwbNVJxZtQm0q4VUoHrTxOa6f4w9HA6
kN1hlXUrMmBpO3x7J/PHIDRtV1k4wbLBbZ5QDdg+6ZaoUXnOgx3ZqAm1L5MIxQP8ggJEaDv6KOiT
isJ+PAdOdCATfW5kr4YgRhmu/Jcv+AVn3wGANtTVCw8yGE62qbuw2dt1bH5zmP4KlfXiXhsOe4Eq
KqIyvfktr3NtBzA9pE+mezdA9IITsTei25eZzRsEDekFJQPhTraQSZmNM/E3uVKTRQEy3iPU3+Z5
TQ7dsc6bk8HN6JwJKEJGwAO+FoHH11EoxKEo4vi1kqpovHSedGOIH20vvpAXKoGCXcIgqUxDsyok
qOq64dKLEe8kLQ0ODsstFLaUYjefs9VhG6VDlwgH2QudtV3LdK9ZW22FEXRQlS7bYl+F+TX3hivY
o0F9blegtVjOknVdSX1LB0EBYdct0718tZwgW6HF5dOKTzpkIMkVpXarPLT54f/J8EKEL8QEs7hM
0EzQhkqfyWUW+3/5kq2HNl1Qgu4czOsls05OixCvOYJinDeoAkSgx7n2pulcOYRoVpAp7XZTEbtX
mqCmaoXYI9SUzM7LilYtA/cmQBi2ktTFTtTQ+iD0rrg+ycbwdZRcojHiDTADADCWAhJqFikgOkr7
MK5GBjlxMncjtBLJOo8hB7l1uik+kK3KyvfZeQ15k1GHou4GYTnE6VV0z7Pj5FDX2Q1sdFI/kq3P
k4NjyOj4IUo3dw1Fwzkgm7MmR6eIEXXV3WcDl7i1cLT6ALYf85vXebex6Nmj75l4dpJyNleO3hwH
awSThvJKp/Ljomx0bl6dGY+gLedFoVbEKwgQZKm3A4+SzxBWfwNwrVvZjeWC7HAon5IkemmkXr5B
WItvbMSb91K58albQT5Xf4RIMk443Y5mexWO3A6o2vwegIF4MzicQYq8Hb7mbHq3OyCvAohXXzcR
t46davoM6g5zz434x6Ga6D/ZPg3/uHza6v9je3JBtrbBj9zxZLBu1Oiabd3aFqczgWvV/tNEaP5V
dlV/XcwQSqqOY+28kKlDNPRmV/tPEh4iFeWuzvnrwgc/c8YvfnWthEJy1AbtzCR4JY74kmzUpcZo
+75dUZccB+bMjq36VjVa3+2k1kYPfPr8aknmx3h7P0Zlol4MbvUQQY/bYnLN+IH3FCQp/7gK3UJO
RriILCgbNVNseT6uMsWWhvRTqmlwN0VnZkgq9GnoA91a7zsbcFurOTa9feqTrti5gxtelsapsgiR
8g5XRBlbf4UZK3ZkK2wbl0NyrAvxjdKXlKqkvGbSoKhUr0WE6gRkPmli1FDJ4bQpcLUwdbqG13BT
4qyaVHUETVGV9bQnFCGDMOWALwOmAwnPZS/kpupLGxprJjL37CmUguX27jmKyw4iwMNTVxT73Laz
G8Ko+Y1605imt78WY5gO2TyjS28nG9QyLyZyQxXIL4cHqJtWO1FDHmOLlDPohEDkoCaWVXEYjWvo
WkzrxUa/gEinYVu3fegvW6VqrW4bwT5o+K8h40ihkzMKi+wTxEb2nzaZ/wFW1wHJNk6HRiH3pELz
uYajXftKAO5eeNXeFL27L63mpY9QGUpNGHsSh2yqKe2pftRSlaWLw2QcRjsqUh2BIQYsgFWIxwD1
uT3UGnDrTHTxIJttpEp1pnr1WNoehbB+FcoVEJTxIgKx542XPJpoSh596HT3tt5DdLULUXcIe+YE
qApPhJ81PWJmqFjrrQmU6lFxXcAgBBoR5vtcYD6yuP5qV679KHns3Ct5t9KuTVDKgL991LN8mYdD
UNm72sxzn3zrIHcedR2a66DszQ0NaQLI2RHpUjc9mCBbRvF1WqyLrmM30wY9cNs1LaQYMNQKzm5R
icYdOrluWGqueQ5RHdaA2KNW2IksCE2kMW0XlSxqjDNUto/M4Qm1u+4hdmUFiSaRZsaqisPmhNqm
cc/Geq+lZXMCvwkqfAx1YaExNeTXuuNYzkv+a3qxZfqjzABFSCEF0gWI6wfImF1CVV2et+y9F8bp
iInO1zJQzACQilnU5aFLPjWE+XDbdg5GgxJDaGS9ARoaPZex+BZKzzl66sjFpQA6ADg5OZr1hTtm
N66oy9R4qFjou6ZoNgAlYYaMyEkiy6UasDppW2iACUAj/7E1lvpfoHGkI0uWRz4NUGiJyvg/bjRM
rAhJ9HhKcStE4KCE8P1Ksqg/Z0Xdn6m3NIsNtHr5NhYZAJEoCcyN9DfqD3AwCRt+GlRDPc3ulJJv
iZrA3Iw5UIPC2nAEeHCu0lPQeSrj3NB4Xt5GmKIuTbX4bMDv0JUbwgeGWrLLc0X3Vw0Al5CN8QDA
EUIFegoaSD1L76Zjgu+pkQF3v1S8uCKWW4geooBOVV/QhKqb30ByO1mzSqZ+UsbGHif86BmXu+CC
WuQrYZkbBn1NZE7A3RVMe/BuJSg7je2Tl4P/tBx5u5G2CSVcZbMyDXXp+YXe+54BCHfv9exuOAYu
whEoFMCYPn2nCQfKpFBbindt44LmTijKngjBdUBmVbeIee8816iLXkmzC3GZjzSwzyJgcFyaKe5c
0GMqKBUZcW2MVzljPRIuZXEq3fBj01oxeLoW4yefTC2RveOivh11LkCjyWPKnekYVa0ERw2Giw3a
HfhEaFyI4tZGgIr8l99iE3VlHgr3R5k73aUt8u6ijxOuUzSuEwTY7RrUx/mI7LNq8GbOL6CfRU09
xPDwmEeFTh2hicZLTgJ5KSplLoHp8N1oF48m7reuN0HiIdaa5x6nBQhOJsOBbKgShySyhdRwNpWb
FEKnF9FqEEgyY+hmex2K8D3B9XgTCJy+R6g11tlYX1GBheK/rk9Xremke50FCCtOT0u4g8IUQM7V
R1ual08REBpWqgBoHPX95CKWU4EOBdnlbChuwNoM66aK9PUwOfgP9saEb/DeH/y6sIHz06z8kGYa
f+K5G66DIk4RYajtJ56ExkP2LzQghwSF3RuB0otN3Vd4wXtg/VPluknGM3ynVDdSFbouzgg7y2zv
iynjNah5U+jwHnAX2xJ/KDWRAC/uPG5K9yX3QnFMjCxBAQEwT1AQbxRtyPtrSeQuChfc+oVeUmRn
eTTtYw+aTXo44BJTBdARQtRbTHg0Ua9NjR/cbKwDig68jemBr9XoNfGApCnei0Vm+EY4fEfctkQZ
ihgfzLaGh8NzE+SP6bVlnrkHLnDwc93Otm6jZ6hGCAe2A8t7cPC04JjVk+7blvfiOVmvith/upaj
v+YVKBJ6Q2M7iHumT0EsTtATZuscfDhrJcpyi1QzRU1/g7ADkHCsZihTgS3RzPIkNOAH+oQdMi3I
XieJEiMnssVFj7P00YSOWEUGzswgNAFqJbfORaWbH5oWWh7nAB86t5z6tEySLwtZ0K2ywamg+xBu
6JnqufK3ngZIHqsnLD0c6dk60RNzecx+nlbetbCvVi/W0CplOyN0k6ssMnGlHjW46QJKIvpwo6tZ
c6hRxWrzfIdk1HgphmzAORfVWS19CYX6wpEsZV0DCmeyLriVeabSuzI4UeOOKBw6UBcazeCb12d7
rDyCZRIo5OBUhTifdmPy2urlC8FKGxy3IXYnoL06FcFOdD07ESSVGrJXgen5LjChG7LlypcmgE01
D5Zdv5B9bMzBWw/YJFObkMey07JJ5fbrSvfaJ14wgDwHCBBCH1b7EqHC+hznxbTK1BAoZO+Ya6AP
bXgikdYAxQ5KM0bVUM9C5TaIwpJss9hiPU/PBVAYYMr840jGbLTTc2VND5xxnB1NLnbqWToel1oN
KDPicp0P5Hy/BgkHP4sEgFcdBIl56dXgu0FD6Gjq4bv/23U1tv1kx1/z0K5wEkBLU1nSvbnCyHfL
2mVJbJubkQHZTIiRcOpxg8mLPSrZxguZPjSgTLqQR+lm+9mOmqo1Mvb1ennV4g8LCeNwKiHMjNev
pqWZtdItAH863TgNUKi2kBgY3l/MmpNsBlVkvZiGbPzOx7g+8BE6TwEbuv2CFCSQIeR+3ycoQE6z
NEEr0HtfMSMPyegFxb+2oQnXyVKUAvQeVJgU2465sC/T03EkYh63QowRNfog8bAdPHtNgbsC65oD
dNDNUyQ980Q93LXselsisgo2rnpPNht8EvWW40929unzGB8aAhs+ATFRUq5vEP5wVjPW8hM6s8xL
6IIL8JMEZRxcx8rbIB7Ij1ANwp8JoTUJt5nFllylDUpIcWp6Cg2j3Jv9hIweyvihhho1qDeMHXNb
A1l7oLRD4GbsPM+SGiqNaeZ/+33IVNDsulcHm8oZD8DP6Pj2ZNkx/9YDe7vt3LzINi2KVkpk6C9M
CUmTmnTimukB+mUodSSXwAx7Xxco7SSf1IHI2mqyEHzGa/M/11W1J9ZDDTZLwoukjtVe0pYdZkQI
DfEoOszwERrigH6YNaNRrPovZ7WWdkLt7Qq8uCupQtx2OuV3Hcm1SjrFlUzUZEXlbvSWOz4NUZyX
3ak3lOkHX7InhQlhKzA1OSq5Qx/Z/Hmr/wj6kJMa2fBS+0Uf/vKx03B2Vf81dgOGHocjz+UFPyPo
Kl6mqWAvU4Xy/FBz5J6GDjSqoFEj4w0NWVAHKDYaEc1FNcgL13RxH4YW6uEYkYescmhFBjfGa8TP
6/hnmpZ+gTfUm+zLYRumaXrAf658CVj6Qg4gQMEdzKi8m5VfeQ+O3CXJQskUakLUaFopTltLRmXM
M1QiiUDbuNYYnZOmiACFsVBMuIyjAJTkTfcXTWpahXc7dT+PC1qXFGnujzpfoY4TPM1cDnegEUs/
StL0lzTeGB5lfzl4oK2KoALhJNdClFR70bNkFioFcEDZ0AUtSUN29jytEHi2poCFqELqnnBeOFJF
qcZ3NKImJGDXMrZUeTYNI30A5z2wQj4lfliP03nrWbhE/DtvRLbFbcCDd8kbjbEX7kCgDbBNrzXn
LpDP0x8pcyAPenA+ZWC5H9pB+IAPGgiY1ZBeUT6kb454BIQIxYPpRXoeVIrdlWnl643IDp0amkbh
7FjoJeBJRz4+Lji/Rllzo5HB3nhsuLtEiOlmhla0Lk1Wvo2te3G0UPs7d+u9dHPne1HHo48gqbb1
oE6N/cB3WYLeeD8CqodHaByPexfh0VU1ceAHyehIgI90HCemLIAPFJzsdcxSd827rr2jirS7Vwbu
CDmgbRlrNo2GbIFKnX5oOrEb9UA7l0aPaJb7rWTJNwhOJq9JG/dIvNTJFm+X+DWWyANLlNBcedZm
XyMkNVGHHr8qbvhThnIun9zSdOrWzAV4mmYTb9z3oXbiqWutmYwfuJezM1gQ2RkFwIhC2FSuTYYw
jau98gG3BR6p8zz5ByCGTnFZguKNBxUuKc6eSCGBmg5GfAVpkmb9ZZns1lhGeLcLFDm7eptfoJtp
filLxPZpyHP945BmF2ddOS/DKDDFDidHuS7Hun0q9XEAZkHqB93UmidvAKg3sL7THLgBmycxhAFI
48LKvtoZ4lBxVGzAUNq/8MDsTmGPolcaRp3mPYbM9mkU17x/iStQFUgg05Do6l9GM079Dg+d/XvW
mTMbf2x/MrfUYxWo9GKQSWyAWZpOUHQCPBLATYQTUPOlQfjOnTa5F7SrCIquF2pKu6ouCAX0fgS6
xjXZdPzCl0k1y5DnzDnkpnYgO3nQ5KchoDlvUNANoNuMfclj2YN8W3CpbWWDD+7TBA2DrASJJ8TZ
RtSRtmXihznPr2HcGWuNJfJbFkXIS/Lgb8eGkB9uaz+9OES0Li+62yTi74NVvUzqJUgsbLrqFaLM
IUk+FRuyLRNgtj7gKZWfZ7uub0Q6sAN4NdhJ8hZVx9Sdx01knEzdRgm0TBU1B1yUKayUaOTnJZ9X
DxUg2UGVHmmNxcJ0oyDeftGAegJFDt8b1ORsBSoz9jQMkcTvg7ewMaq9pmvFNjW6+Luww20yRMVX
UF1MRxD/4l6l7AWXL+GkVddYTruaJ+xeBSg+rBwkF3WtY3cttdmdgzfgMOVc4Pb7j416uCl3ELC6
00rdtnA3LHSAOUS5busQEsdJy46KcOUHzk0InIED7tkE7d2WoVzxDOLG8FRCGnZnClE+stDR/Zzl
/VoHDNCnDwbHw7uoM2R4HSiOVUaH88rk4pWnRpCbSdeekhmTpDCWhX22ASccMDkkSEZeNN/ivwl4
4Chbu4nVrrvMDK9dqtenOgjCLTIo4deqs6BIadh/2ZXEido138bae3dN47qGXluK45py5QF7q0XZ
rN2qbTatIoFLFRiP6RE4RrLGhMqKajqrDz6OJc2Tq2HwbIcC5Bs5LktocvbjI9TWsyT64mne36nW
50+jjNlp7HAxcj3R/Bibdjt6TvkNlCDFPvRGJbtqWW+y/k7zvQkcJfYCD1bcty9hHTycTjY/JPQD
fFHLXZLzFsAb+csGx+UxHbPmQWSasTB+TYGNGFxd6zuLDy6C5zF0JRIvd480jkr91TCSfg1Kz4No
6ugmnb4L1t60lw0qkOfR1KI0c8qzFn+aeHzg7VRfikl+NXQRPLVjnp8LyG77mmGya+PKXxQNoYaL
DH+mBiJZS8AkTs12XSKBig8eBf/hIM4Bqf9St1XacNTDk744TeUzDcqyTw8DN7+0BbO+TKkGjvne
iH8P31oeN7+TTv9dQcniKxK2EZ5vk3vpO54e21bKXQ0lvUfU4dNiIja+Dz0K8tQiIED2EnIUP/B5
FH7Vh/bDDCLg9nID6dtSg1it5TaALLlAoct2rO/UuH1snnIobhde0HkrsgFoFCNqWlWHZnDf/UD9
XoM7DRQJi42ckyCD3K90zos9LwcdXOMMzAtVVt9pYij0n7IuURYG/oAD71G3nIBw9dlrAFzgPFNE
fXpbrZEl/dLV3FiVKOjFzSPKbkklFJhManuUaUS3rBbI7uhO8LVvrV+mVei/pZ+7hfY16hjY2cEK
jYhQ0zxkm6IYfMpOGg+bB9kNO/9gAuasRKIF3NSUZmgmtvb6FKKPiTBugWpEpE1nhgCfxwvLXpEb
aA4R2LORTSQ/ss1NiqRxlHIb32esnZ1THuFfOvS7YgCSzrME7sRiuFZdj4CxDQQaWBjYocjjJ0RS
3k3LZK1Dk9oBlYgvzUoDGe8fH9YjRK4jTLjreAaC5UD8TW9p3uFnVRmQpvQGp0ZA+xPVYXZ8pGEP
2si7bpgrGtGqCoIeO+A4Pq4qM9C4aggggGs5dneAgTu7kon8MCKhtHJs3jxRI5GZ8YsKtRWdnraz
baj3iZMaD3JAVj07GBJPQBsQw9TPJp76rZG+L0in5O+khOi8YUWKDE5RwH3olooecB7btQ7sq/kG
/l75lLUW7ruOnv6KhtgHUADYPL19jXCOwKspvRsRlIvAB1caCJS3kB5XwxhpOB+vc8ufv5Sk9Jip
L23lZps0BwEbxOlRQ0FfXEbTZQJ60DE3/XIMAkC58r/0DmdN/Gez62Sn7Io/d3ZFBKHbBrbEHVTZ
Zt881r84bnV3GwaNQzwoAMFEAq0snHsZlROyrwYokv/YuCjTXe2FD8OV7W5AUPmb1YIUsnOinybw
fb4V6dYFDNLmNSwbkEKaTfSzdLVTBSpdP2pb76hVOq4TehPfAkPDd0wekj6NN3jgWMKHGgrUj+wR
LFi4cT9lBWKnQfmo1YAskM+qwZgtgNSt9NKHooD+ZP6WhjX9nZggDxCRPbyAOTveevhy+YE1ZcOV
OTnYgQuz27bakB0abRpwN7BeZKyjOL00GKIS/QD8Rvw6R1NiDsaQkANeOzNhIgIarVgw/XuMf8hT
wFEoYyeOdbZVgFQ2JeBYeTtaZwPsaJkXmMdSjRxce8s1+ZB34uJY6MgfHF9dhGeMsjpORp8f2hQ4
MUfDNbSqi41ujGCLUsOqA8qHetTo6YjzVdH2vimq4soCE1zfsgYA13anPSJK+Zp5ofkFCpMfh20E
WpFlNgL8e5N004+ur/vV4JjmncWJdc/EGN5GMA8sJlPZq4o/I9A17tvUtS/MNqMvVbatdNf4Eg8i
/lJk20YNIJ8qn8b+S9PkJ1sT7p3L1vgitWIeGb1tfMl5+mH0Z04TpniZgIIoUD1Vm9rXciqdmz0g
/qKL8FvfR93RZT0CvWpyKJICZC+xtQWq+KfRufYaZZbaA5juX7oTTt+5pako1BBeyG5X4pfovY92
6QH1N4zegAcZkmfqQ8vDXHtCsfnaiHTjyxQ6AY0A3sTNRc398aQ5NTJwfv2iIwR2lpO760eH+a2L
A1CIOrRXfV/Xbfsqu3w6lWADxtQ4vVqtYKA94A3q6jFEwkOI/lUa8XgSuZB+mIrp1dBwZXFZGO7M
RsMFD6obwFehQuhEY4m/j1MJEWooUaj5D+PWiF5SvP2g3FO/mbEoLkujo97jwxCAiLc2jPAQ/d92
3KhivCygVUgvLATgeqCJpYn43D8vscW2vMXkCGJjJx99C3wgb7WnNCeM+scA/sZNF3f1ERL12nPE
ixc6ckXVUPi6badXEFjXKPAO7RVNGJH2E4qy+pONz/WkB0DsB+oMB730TRKY91aiprBFqPIydPy9
YYDcX5IaN1rAQaZtWpca9PmoJafiVEyhPi+gpbWJI5DW9PMjlR67vSGT84m6ywHpw3P3Q7cSHlzT
KXs/Ri3+HHwwjm5BoyV037J46C9FgkRXFlkJgEl6uK/U0BubEGgXxCxo1o7dDunW6DtNJizJL9ak
43Dk5zKBlpgD9SuVIqCmJ45LWSPqm0vcPgdkblc0E7SQerLiJNrQsOhbBzWGGhBVlj76g9Un+9Do
0+fCzaOrletXwOjSZw9ZwedAtM4qxuvyQDYuo/YsQ/EdyYA1byL3afBQvpj3ECzQKs/8ZmdBvXXw
r9jREFB8AFbDCfUaVvIKzuIYKiZudY51b2+zwrvpnq07eKz01QZ1jBA4VsalAaL1S6gZ1jpOwM5v
aqZziZ3WQUFC7M69NJc6iG+Esx4qDj0FmibHdEheM3Ac+0km03MDor1TFxrWFsj65omDBtRPOU9+
cNs8OFZh/Q6yflsbVfFzUlKyeTXqgECbPViXqeCEGmHq7NDz/r6wly7VKF1S8P2g9b/tsMgTsRp1
qGX3jVvbVxSDJIBpItwGyHL/CKQq4pFlxY/Slo+O4UhUhF66r6QEP4BCswR4kAmWWjcCsmie1+ym
CaSsC9SFFZA9w29/ixQYhjxyMwv8mc7hz/p5N8todp9mncQGgA9JMn8p49UYkmJFZtZbKuGdJyTv
L+FYbpbSXupVoJiZfWmoRd3/UPclzXHjarZ/pcLrZjVAggDR0bcWJHOSMqXULHnDsGWZ8wyOv/4d
Il0lWeVbenF3vclIDJwn4PvOoLbAXvQe/MFAn8Fo0Y2HmNxwhPGPA+13TpecD6ys7jsxt9sgzKLN
4ATs0ZHCq0duf+Gh6nyMO8L9DAnZq1A0jQsJonDNEaHz2yU6pSNS+sfJk11UR/3uNXSlFlEB3ajr
XotL3wwhjd1rle6mVzk09HuTY/qHVPbC66hiWM/By0W4gQDFwQYRzHYjGdab1k4Jxj9LWaZNcwkr
V7aBD6c6FZ2lu24ojbzYKngYubpO6EXiiZqY2PHw7SqclOQ7vM6+6o56g3oNquXmDmHXh9eV6vrC
YsWZPYc3p3Xqun5KoGUxXCIokn+OKgQvABr61jGMI3o7sG9s1Y0bjAOy3dhP5RXyP9Klddx8I+qM
dnb9jEhdB9pdYV9a0Cs9M6CgAy4Z6e9E3nwOl5VhYrcf8rl+DC6NtdYu0aols+PUW4UY+avqyRvp
bd0F798CyBuE59wIqGp3sCBSeSrrJkD5am+apb2ts+lG4RiuhYqCQzlivCyMmTxBUSnzjELkB9uZ
xpsICqO6fjIBD4nanG2hAEafMAQoaYEhaMMvmxZBc/1+75Yvwemtr8sQpvkcR3jSXj8Rp69BmUp6
3lPntNipjpd8Xdkk2FfNMiYwjN7TmnFa1Y2WArpKvj1xViOaJJUXGSXOm5aWm+fGPgPm5E4Lyun+
QZHFeyMCa3PBF73+vNoB6Lp3xde6sUki4EWzOyfYQATRy23VkiOvyuwCQ0n4wQkItOA6YfD3179h
Cj0Ojt7+XX2dmeVFmUEdYWnU/bMqCKmr/9oC4kzS7k8NDRuNVc449YBlTy/iwN73VmYWXlorE9i5
2tyMdi2vG0Exi8mIf2qtICvnl3bR4h2F1gy6udeTAHURhVNNNbJV6TTRyviipV2GJRmhf07FEWK5
J3G5d826j7DsFvQHWa56A3bc+P6fR4uoLBRGxIVhOECJU6hDGQIYQ12XL/q0+l8cZh1skCTuyGUJ
3Vk36GJRGp6AuMw+rS3AZXRDZySFnzixBQoJ1sy67HJS3NlXdU6AKqqeWT7Q67Bj5DolUBl1EiE2
uhhGDb+KwDFa2vSPBXT2Gg4ymQ+gDr0mElrefQSd3YjNzV5F0EhFojRfUt+6Rv8EAcMEPhLTXYgU
G4UOJoGuVZBU/bkRYJyn/8HbcRkMmjCRlFAk9nSls/Q5aam9ljk1v1KzAuxMp21M+P6AH1duB1hW
7+CTBigL8MBw1UFS5/VH1/3VLUqAb2AjrVdQ4ps90iHJob3SXj3U9D9d18CQiiRAGegq7bymPdh0
0VGCb+feuXmtJ5UCnhwQHIPkIbQy5+ligE3l/QjIAiVDcOtAYud6RLxwWqpzE4xPjJGgMbYUK9C6
N87o9CujAjQqDoxh1yz8YnjO7MEQZTeT2TprllnEr8fGvhmKwbjkkdjoElhf9s3P/SMBh1/dXzeG
DQ8wSpGn/nqhpX+6rF+XXvuLOY3XeV/C6maJyBeyq0YXgMFn9CUbXZczAhmPpZUxcAzczgSYCuJB
1O2JibJuev3hA4hUP4aBpX2mioIhAZRMP8J5epz6pnyKCoDPDNHSpatuPw1ZZ0B+UiTmoYeqoCsD
UE254wzi8KGd9BFmVD+X1RBVO7ylG1dRjvbX/kEfY4BtGXxrLdGBlobxIWQQAlpKY4br5C7BmkyC
I6fDCTUPxDFLwPGfc4hy6jrdWap89Mk4qpWuGx16KAHTOyqFz1vp3OEEFVcjUBYY7Bn3HamBVR1x
I+oimSDznfEpALcUrVE2csi6DdHZlDMAaCdV/VCYbyCGiGH//lVvPtevvz4EPk5CRO4duliP8ZZG
O6/Jvg/MbAPkKiLzYwIx9qGFLPvyT/8EgEWf6saCjJt4iA6vjf+276+6OLIc11GX5gDISIzduwpk
l5i02yqmiHJBAHI/kKJZp1UVXXcMWK1cFs1j1MC2ZFTmC1vYQHUOR2QgkHdz69ANi1rzTA4ORGTI
9FT3Dly4oeQM5USrvY2b+o6Eafw1UfAYswpZH8ugr/dZYjS+bggwcihJPj1ZMHpYtxYvwW5J1OuS
DqMEFouImjUtqc8Me7FvJmH+uajUpRJhG8I45A5MWbjnFMW31iTqoZU88aOgbI8NU3QzjgY5w3wA
SnKRcRbmEgnFpDChIxyR82QAG5K1MAAPYzXsqhBWU9XCVotTgh/bqvGVApdN1+mfrL1VBd4j4Psg
DdepK4hKh6smnhqoYcUYgBcQp1khyPtn+bV9tjkQYTwdD2QAWkZQvFVqcxjhhsmLDUNK6zExq+up
HIOrChrJuKGdJ1392ktB+vHRZM21MWfBFY+niyipyXMDrbxLbhF5tL2bIGjCewgl1QdTYq6rZ/8U
sQEfyRl7RwZr8DMyzOdqIC8R+J83LJgQcmnluEkMou64IcHXTfPnX3TIOVuMUgli6Ijz7afMAft2
QCij6AOoHixF3WANE9lnuXwwSAJTvGCcVgQjeLCViX2T97k4QF/+up0Fu5lFYd/wuj9aBPdjpZWi
CIy6tjDFjeB846StCy25CPgx/DCaRHuzCRwI4o7Mf9egi7qL7tzbHaASugx9j/IstAAYrTnUkkGq
GUUareVQFLcKefTz0EQcL01FflvznN0k1NNtuiZPTKh8yyTb6zqDRNPKzJsIKT70f138tLaJWzcz
7C6sLr+lSdffxMkK48Z030ftGtJi0y5fJvS42dK9rtdFQBLwys1HMITBv+ndeonqja3Z+3hPdh7s
edieGsCdn1rEEhI8lVvHugJIrN7qOr3cpMOEYokY6nImy/jMBqpbr0ZXReMihAfbBr+aC4DBaiOA
hF8FhLoZlMgIRNnVpIDe7DBN/GYVkK/rh2dBOuUVE4AsIQNoaY4Dug4j2tzNVvrFAEbqW9W25wh/
9o98rPMVJLOaPfKNClIDyTHgmHDOjAKMWqfqCVpvGTRYnmwik+1UIXOmi3EbrRNE9e77VjEAU8Ff
S5ZuUMd8HGKRAXw42QfHVqGn+4Nmai5+a/OFATrZFZD+33R9U8FtNDELsqY0wWS/GAGTaed+B6+L
H//spQ7yiP0OqoAftdpLP70WYrNDVpsQaVniWW0BT4wkGaGc91cUDCz5CDJtr+XhqwIHc69rugRA
n4JX4T5XpeXKKlPHUih2jlkN95OUd1+fhAjar4rkjo+ZjomhaAlUbgYyuW5mrQQ4tTHuIHLpbDJT
AaY9KwQqE+e8mNTlhBj5Uf/YUc6OTlr7VKgK8fo/6/GUWRiuDtH2tQ4h5Bq6rz3z+sY8VNn0pGl9
WRY+JCW3r0zkFC+lQaGiu9D65NBVIJH35lnez/ZDZj7papa3YpuZfFjp4rJ0LjJ+hVlYc1mDuf9m
aYH9P5P10OxTc36yK9reZaJfA61dP41VAsuEtDfXRiarp6FQ5xBHCCFTzYB3b0LoTyz1SUuVJyxk
rvXioDYjVIvF68Tp3iwOHP05hBfC25m2GBUjcFAaApolJN2kkxU+OY08Z5lNbtrcrC6KuAYjeanv
O6v0WysYzwwxsMf2q67NxZSfSQQAfF2MAwEKgKytixn3NZRUoCmmI5pw1HQOSTVBkhen2sOYxTnk
07x5jWXqHo0gG3uewHigzK1Lp4JOpHnkUAo6B7bnQdRsIUMkfXXusOahLVhzVdhtc6WrAlTVS9Us
qsAF4wcwpg7kBDFM5bm0I7AY9N9sDvDSpu3Tmzrd8U359FfX2nnaOJ4zifLcbme3ZCBUyJmbz1Hn
k2GKnxOrdrwYGfeLEPJI+yAHIYC0uf3UUgjqd435XAZiciWSflc8VwpAoTbagHxl3CruwearAVjY
Tq6AlgsxAwScKMuU/SWHiOIUh/ZjShDPSZDIA0Aj2nSS5ncmia+hiFd9lQ4U74NITseirPl5yiFD
qRtwt0QA3n4RY9aAbbbwhzBGvUoUzoLukKXmk2DCucGONLsYD+U6aXvjUdHutIY8aLkX9Pl0gAM0
BGSDugEntrkQePNuAMMHcd6GxdlmqpBU5HmVwVdmKdsh0oWn8oQs6sZayqdRIPzNAEgfwczragf8
rWCeLweSZ5fgTlGMIJFGeG0AVCK7TIKOuk3W/2hgaTVfZkvDuyV0QxgINFQNhQAdMg96VU6sqN9A
c2KXmfRuMgz+RIGh96F6g4AUkjYPDCgbK+7EUzdUzSYZyngT54546ifEBGHddt9AIPmsUZL4up7V
42OlgvC6rYvsAuQD7jbVBF6aYQxbYjFjC8Lb5A1OTW8NIc0DC9InXQqUPd4QwKGWJv1TWXKP008u
DWXR2wKi+26ZSLiC4SO560xnWt6O44H2Qp5zBxD3pXTSmwRlAIZU4DWcij/3Y7YxHGBx+tBOs7oY
h5ht44WnQkDmeaS4hd286Ye9uRSRBguUhMwEvFpB7g+AsF6qAbFoVwhV1VtdHAfnKuKiWcOlrd/k
mkmjMf1QXPUwdR/O+5wO5SYuQT/k0BwF+gxTjaA6LwjwQAThuesB3CvI/4vygKk53WEqzbZdHbQX
eAdXK6A3s1ubww+WW3PwuU2Mg5CAJrvNtMmqqj1mE0KgoACCGNkHzTGXTrUfqrT1Z2uKvwZcYHwT
z0+GQ3+MvcM2sY7LWZhC8KXKiAIdgvPy+hMm9bSvbODvyhHndxxBqOcZ7t7lL7cc3HpD1iDpXCiX
mp1xpcyR7QIJBqkEsODB5EChO431NYHKbw40DVTT2W0Hdf6VCY+FfWOE+b4zZ7lKolzcyqws3HER
j/0+Qkb5RTZR6ZoGhzF6BADWWBn3WRgY9+D+9WdlhptIF+FcAy3DIbHWuphaHbTf465eI26SeSbJ
hpUhnfgpMZwveZ0Ex6SX81EkxTfLZMlTolS9EoixbfHVQBFZItHnyYOJGxm+9jPz9NJyqBwXKmHD
oRNFdzuKH/1VY6nNWKVkrRenJLus8dG5KYbGhGgKkmb8ekLA8Trqe3bdw1jG6Fu+16U6LEGTmSES
rYtGhx6jwxx8sPpop5caBwE9c+bgtfDnOjBel76hIHE+tYKdVj7CraHJ67UZRZCKY/NjMg/TZxIX
tsd52e+hIEiusz/rp6Xe+at+6R84wfR5BNrdG9X0o3+HJzmDN9IZBuuNP/YKvmTMgea2NRj3Cb4i
XmSz6LxYrgnc+a6R9p+PXVNP9xVGXEttCZGkyylwTtdtnPoLWuAZtqEe89A5JAUBzQQGgNDpvkig
wWpaDyZtgn3SxSAkLcW4CoD9gmYOnL9RbCToAP9moc4KFj1nrFovZHe8xFek+tVCSHnwm4CKbeFM
xqa3I+hfJblx2deh5Q34AH6uhLmOx6R7gfLpXdWN+UOXxBBdSNPskJfxfJ5kLFm3qRnfybGOXQuJ
/pfUytyuMoyVXURIkRjChno1fmzV8z3AXSClgWLiTWbG9zJs6trXzWQpG0QAyg/AXcxMvpaIb13P
zQA+KQCeX9k0rghgJ1C0TS8aIBGfGgPWVF0+jMfKLrKtZdkjMPYtvRjKwXRlkFw5WdFc5sIKd1C0
p9sSkdRLKGNHflRx8zGlsJIiU/t9oEjwirx8nhIsGJhmd4MUF94QCCK7tIMW0dSGTuSJbPRmvJtg
QrUUUwENvLqDucXQX9lmU15B94/Y3VWcZv2VBRPWYxGEmHotpaU+IbDTsWqFQRrfMuI0t2DqNbct
U1uIx9THU9UMfLcBSNdON0YO/PkAshK+bmWiwESShN91Iwfv5fabboBZa4MV5OeBCnZQEVX3ES2G
bWskYtF2gcnR0IINoeYvBXxtoRBCgzNMLNg1w4xY18s5h7vBGGbAK7J0B5AFlHvUeHuKNxHCyHlO
5h/FSvWn4ilaFTnI1C2dbQfqNuMw+JYdBGcZmeg+MZVcpeZo3CiOkQirKXj6uelzC4KJlcSDxprm
s3TgHEGj8gX206XbOpg5R8yCxAWlD0ZvWNcL1WWv68uumj5PHX+QBbPXoh1yf8okJj8J/9zBuwF2
ZUGKOX8v1wNcTM4x/G0g/I6HyCLOdCNVyFxmEPN6TAjs3gsJBW9T9ecUWl8glSx/1SK3POWgl6vM
6Ny+DJ50zuo1hfUGo61bUkKUD8Jq5+nia+93GTJdzJfOlpm87fwmw2a2NXQnk9bTbDdNaKt6qCov
GXQExY3W8EfwHk/8N90clkMHT/aF+lYsfZylz0BzGA7zMfUQlbFmN4q4POifWsEb2EjFuMLcOjgk
pEGz/ttR0e4gmH18U3f6q9hwjah8unu/MgxoGWgORejpdWfVNBz6ZGUs+v0WhHbgrFq/aNF+/TMr
OLk3TgQigyVPAv+6vnbiVRknxcVr1yGClU9VJHynV6YXyC1Ec0VmV2tdZ7YMQdQcUvLg93NwH5dT
gIcqwDgIM01h1fIHaVC3sMyYY/+1/c1CUGK2vdJpGbiBnYXxdRucVyTKj0wy2wW1pP/KaXWwoHpx
b3AkXibIZG1Z01l3dpUedQcFWqfr4MV9DIocwjVOYPht/z2krbkyrdRZj42JNF9CYPDM5zMCkNqZ
LtoRczwqk+9VPaVuFSfW3UiK9KCLAR6ZWzpeIewDqiystXwaF9HTHAatC0UofiGsAQqMMb0IwBl7
GpqKr5VJ8o0upv2ALAlGPiSAPenp5MILJUzL9nSq9WllBchSiI4Fu3hO7EUvw2HeLBcTIl3GvtsU
Wn3jRMFbLsIMthWB8HhKgelf6vQPFXV2GSbptI5GGbivDXoJDG3TM8xAr3V9oArb7ZpiWveY8Vxw
2z4DcYSejUtJV+l/cw6norz0dSHOR3URI3B6oYtDnhi7CvkgXX/q8Vcjzoy5ho8ipNz/qtP/dGe8
61JfFhCWf63T/7IWdq4GdsSHNUDhcoizbjSSkgSQNnYRlgMMUxSu5DI+aPDlqQGMVXOH9OPVQqq0
fd2C1aQrmyWA1Eponnz67b//+N//fh7/J3wpjyVS62XR/vG/KD+X1dRAjUS9K/5xC9H6MtfL/NXn
5yX+2LyUF1/yl/YfOx3i56Zsy+/qfa9lb/5aM7b+Y+/8L+rLT4VVoWI1XXUvzXT90naZ0nuB41h6
/v82/vai13I7VS//+vRcdgU8Na5fwrgsPv1o2n371ydqUn2iTudpWf+PxuUw//Vp13yp/9b95Uur
/vWJOb9zE4LFEpgGxom0nE+/DS9Li+X8LqTFBeE2MyV3hP3pt6JsVIQm8bvlEM4dzghFFyo//daW
3dJkyt+J7djQyrYZ40II69Ofh/3T5Xu9nL8VXX4s4RjfYm8+/Yb08HKRl6MSmGM42A4hJlgGwjY5
dqF6/nIdFyE60/8iAAYpp5t7BIfheYloAT4Rb07Ejy2+3QIVH2yC/7yJrAZOGRKSvd+uppXlQ2U4
nLxuU97xHaCLm97DZ3tVbahh+4n3wbbND7a97Nubw0uhXCQBF1q2HWwKbLuV0hceRHlW0zZgG9G3
H21yOWP/dEZxud9ukmCeieSM3qS15l4CIOpX1b8sG9WHWcBAKAGUfPPRwZq4J36xZdwYJhCjJiG4
Y99ueYwgRDIgeurnbtVsIcXk9uvEs1xePddQfNiPO2sbn6WH7DzfN/dx4pqZl27sVXbf7hHP9poV
lOX8aOWsPrgKyxX++yl53bHlKr25CohEZMDpwrV5uQO4B1WKXQMuWNU6K+7bG7oi28pCIDiBrk68
Fh/cgL++IK9bt37eOpgnHKq/2Hojh/WEbHKcTT6p4+MHR7mc3n86yuVRe3OUYTClZFou/Bz61c7y
k/WCZ/bIusQ5/eig6K/v7NejevfgBixvOCB4vT94FLdZ5kfJpfBA+Fs1gIxcOB/d1stZ+qeje/cU
IxdYp93yFJeRZ4/Q2Ihduo68eiNXsFTDzW366frDO+eX5xSCniZeeJJY4t0tXfXlRKOKwqPQ7f3o
qVj3W5CYvfgpX4vdf3L93mzr3V06GiliHRYoHdBw3k4HuLK6zk20bTbZ4aNHlf7ytSsEHlKA/aFq
+e7qgaRpYt6Cq8c2aofE6Fdoq61lIwZPbac1X6drhniC99H5NH9510jhAJdtS2HRd89C242ZsFu9
3XALkhEkDC8wQaZibQ5MuvXV+BVmChd2KnBdp/XyZGbxcITXj1+EiOd/dBtbv/w4vNmhdw/NEI/U
MRJ9Gw8r6md+xj+ry+RGba1DingvRwbSapA2cmFp6ZNDcmMeK2B/WjDlbrK18zQdDW905E2BcaH4
scvgPsWQrcCdSm3qRgqYA2T3/Y92/pdXkRKHmsxcfvSX780TPxpwwypn7BeMZNeAffstnofcA+6N
uXJTQjnPSzb/fJf+6sZ5u8l3XxcVTuHULZs06tYP5hJG3Of/vAV9D7x/0t9uYvnMvDmq3s6qIls2
0a5Gn+HNsgT5PGQ9djDbeMnYhzfBR1s0yc9bHOveQdRFbxG+rcd01X+FHfdd588rSOFU/9nLk0ub
C9shYDSwd49fNRuxZea46/o1l3il7NpNurGuIDq+nXzlGX7wwevz75dNEglPFAy3BIaB7N17zKiK
YAgAVvcD5cC2z0ziYttwo/3oG/T3Ly22A0sJSGwTkL7eH1iSQ6yIx0iUGFvlj769bj+PD2KF795z
XLqQfPeNnWH59faDe+bv7xVJKbhRjAAlKAET//kKGha4famEfni9Oj3G8V2M8YSxydfdubH+YGu/
OJs/be3dQ+CUGLImDFtT/rBiXroqCldta3/2QLvzklV0Jb99sMm/DyJwgAJQb1Myi3Ox7NKbh6IB
qjmklbEcYLcSja8CF75Oa+7PcFH3w2/Reb6eztsPzusyyXj31V02CwAWaPq4ed7fN+GcyCDqwuVZ
BLfqXu3NVbzqzxGT/Rz5ysX95IaPdJVdQ75wE/rQZ/vguH9xQ/20A+8+ihFAPxFEGDCmbNz2nj6H
W4j0niW+vBAw2kXoDKc89+ObD9+tvzzhjmWZkNS1KaY5P59wUGBEakMwD+Mb4kXfwLvG6ZbX0oOy
n5cg3ugC7fjBU/rr0/1mo+9uLOiGzfM4640ideEWfo0hNAZ0eLFDH/iC3zI/37F1+Q2GVH7mVcMH
p3tZ/8+vXomnFtfaNDG9czC1++kuA0UXtkgjbuy5BMF+Usy1e7sB/IBtZo74CGSWrpKi+v7BRf7V
ucbUTzjMhJcD5qg/b3ZIgOENqLM8T6BXrmqvmzbGqlnppyn0TFxhoN9u/3mrmOK+P1pInJnMdrhj
IwQqrXevfQGmTBb0BGc5gnC0F9eMqo2FSCiouVE9Q1icIJX23YgZHYFBA3ngyi5NC0pdyqDsmWLa
bQKRWEK+gLQtsBO5AkxlLYoJXCkytGO4lnUccZCN7FxA0Q7CQVDIazAhuDFsaOw+yqKL15DogoWk
MVASwIEH+N9kBMbYRTbBWSM/OaxiCd9xqL9LtxgIwAOOXYobZKXmm7Gpmy8jr+rDYMMuEAHkCMhP
UBm3tnTScVePLYToywqafGk3wo17UDLMXEL5fEOLJdEbdEF037Ipg4kb4G5+Fy4U56rsPkO/rL6s
wIYBcGiWbgplWoBv+uAs6QMCPlU1gEo8TSF2tc/UKGAcooIHC1MdEIZHC+qbXZU/RsmUQK4NZ00h
aZHkAoQ8QDddFRjRWZZa5BhnJTknVQPIVlfwndXZbD0BmbpK8eg/WUCU5DAMBKMDD3vXQRV8MtfV
AJIjINNRuSWigoBPAKe6viyHKxrCtc5DPKPZTKBXHktVMmufIJjorJupEQp4onCR0wTiFey+WHC/
BskTAyVWkUMX4ahntw2heC+KDLmDtOLQE6P9eD2OQNH54M6Qr2YtZLUao8Amm6CyG4Rlp1JCa68u
ezioA53dD46XlbWRRxuHdYC31hU4VT6+Gcm5MM3xvnBYfY2AdHLGpsK8ZnGB9LJZhOYNz5D8JWbX
bTk3kvMeD6rv9KK/6ERtrilX5jq1VL+Rdc08YIozWCkM48aJ23EDVcHoQU0q3PY5t1bUKLmC7FUF
ls8IpLJpwbk2LJV5YSVsuuq7odgC1GWflU6E5BzgZdbX3i7kdoJjjC/SJJhXExXgu/Qx84powPah
4wY3VYOsudlNx3goxmcLwYCLaC67M7Ma+KMiCvHFuOygkGU0ObKZPb2ui7LP/bZQEM2lbPze2DEF
hsshEvxfwGbIFSQAp3ITAnturIa0qu8Q/wX9E9licsibMuwgOzXWkPauYmeX8wju13KSlO2Kuh5v
e/g27pu4nMiGSgOHYPeL5u1s0zk/a3ht3xTCxEtNOkGOWD7Sw0ZJnV0EstYtIqBsBTmWwfR6IeLc
FWbUGG4YdjngfhLPkwsTqrQE3IepHQ422Zd9IWqvMK3Sm2hQmJukHYsvTQpTM8Dk8sYDKQ/w3ww7
7rVDDe1YjM6KzVQ3hfBUEcZ3YwJ+kzdysCtEWiDJypmxPHk2VP5A71nHeGZ20TDUID3UHQiYSdwg
2cgnteqqDDY2wEvnfG93YXUwzCbGFpC1hLxnG7d3Y+SQrYNovIOBQuRcdqKzNzPsoYifSDnV3liX
ovBjAMeArjXz+cjFNLyAEtDCHDkH7ahoo9DvC9hw4SHPYIbrN0AzcneCmkbiDTUk0lzWG5K4qmdN
eGtw1YIbiUlPeU4IXI3XJfgC0m1IDyuLEqOMAhJ0Zg1bjzmElElMwxmSzcoCoB32KmQNTisPAAyH
OgbkFTPQkIFoYY4PcX3cQ3gYwaLLx7OmglwfuCE5fQBEGFjBjKi89uqsy+K11fawpAIaF28fOArR
FFZE8E/ymrmcYLI8h9EMZIJhpF4FTTcTiMseXjJmAra727S0uwxmlrBVOzI4S8E8gcN7E6KXmIUy
ahbfC6vM+kurspGcDcsZipfj1IWwB3JyE3YFJkibWysOGDlAOCxsPOipdtUmAzB6OMPkNRxXeK8O
9TbkMsC7ugVIyJ+BV4ZUTdEBZBkaMRRuSJea1+BQQfSk5YipujYDng28SSuMvZAHIBLA6OtFOg0T
d7UdHiKH57gdmE3EtqlkZsNfyklCSCY7uXHV4ZP1HRaFIoSWkGMUXhz0WeLJOhyggpqkEm7UnNZ4
TUCty3BtCMHkOyh0BnRFgQeJtnnTQhuyEllSeD2ABJXbC3zF3QQg687LmlaBFM4n54ZCI4x7Iigq
su6tvE9dW2D9MFGrkRXpTGA1DwzCaPdQSCnHVWdEUYtdHfBQmyytM6+nUfRIA8A2jtRSJcg2Ilf9
eJjkAJJZGaeJBws5O/Ece6itdRDCG+XKSqQo1sLB9xTXuSgqV4Ie17gQvzNG+OfOHfQUWSliEKAh
aLVxCot2m0wBEupV8Wh/M4spX6TZMtsDmyOzN2xitIc1lpHwDRsyUDoAxQDANWtACV7heB3+rQbT
xwFlcOjEpmjmJLqEMh88UBqkr6ZdY5IZLKis6mJXQMLmrmZ1VG0rhMWnlQzGBD4s/WQNrWdWJkQv
rMg2Fk0GVjhzuGsiSQYBBZhBmJ9LggcOlsQW6DtwqbepAXnUvJ7C+zACHATeZKSp8BCaClB3KG3i
3f9gZGEovs1WGNilaxjYGenNlQLtGUxqNffIqdEyiepzZ2hU9pyrggagsKeIk5beaMIkqfrcQ1wP
tDyLjcF3lhaRXGwhU6qurNQM55sSZjHjU4X0gjEdjNYaC2fhkfPShrEDp1O9HkaGiPq5wcsKOgmR
BUwNCMrlBCPA45wMkoTH3HDi3kiQbTINQdaISRGOGwV5AsDu8zjtaPcfZI/+bdbnbdLnj8vqpbhR
zcuLOnyp/g/khyRmbsij/Zv00KZ5Kb58+/I2Q7QscEoQGZz+biEkJxCxtyBNISxMLk8ZoqXJIabJ
JBx+GcPYHPOzHykiav6OYTP8XRixMUHC6P2vFBGlv0uHSUvaAnkn20Lw+M9dO56mG6eU3q9TRO8S
OI7lCNMisO+SkmMGjGziu+kBbFyM1KgSv8I4HDM1H0zwFSPlro6U1xSDC/lkd4QfdGpzqAS128SM
gK8xvdF4CKvupucTZFmqD+bGy4z7da709716NzN1UiN3ZIu9GvkXMYD2Ekj/zTX6cSJ+ylwtq/j7
JhDOgK0Cl7gKPx84rEyDIIfsnj+uez3zBjBnvlYrtm42M/IVH0w/6XIi/2F79rsJUeyE08SdOvFb
mCCwoFsR3nsANGzTBKgx096kIMqPNYQD4XIXP31wtL88obagFLcTRwDw3dGOcJZOqMAJFR20eFgI
OOHopgl3+2K+xqh924h41ch6RUO17RAHVEEMF1uyElH4+M/78vPM8Me15ct9jcAHgA7vJv8QNGBQ
fsCJb6qntvyaiSvZtb5wbh2IajgdbCZ78lFQyf451PH3jS6T8zchnomkJMgdiBwwqz0zFOxGwIIA
SvUJMiUUw6xxIwb6/7g7r+XGsS1NPxEm4M0tHI1IUV5K3SBk4b3H0/fHrJo+SqZajJ7LiTiRcaqy
pA1sbLPMb5xoElf6Irux+LIA+ERyRK8S2DM9+EnAWSlOLcPst9o1cTLNn8a4rAtpDTf4bqosN9bi
vVCFq0pv1mWCB4Nq+ILwjIiga01Hl/ZXbqse3QP8UtY9mIt5Eq+qGNEM+GdTW2A/JduRGqxm9XYq
0TTIxIMobq0QZ06rXA+tCmT2NU33ANg2QizYZrHY/VQ6oaa+xZPpChN9Piuxcyy3O1k+zBi7liZ6
Mwk1nDHH0QjQA+pCdTPeama66qXWKRIZqC3bvljWTR+hqIeLQardZyRAxkL/kIKF0OHM0teHQRmc
SlxsNYg2VF5vrVy7ilXgfl3jt810YSl42cz6czVInhDF9qLKLrKmSCSMXpmjmrwUwbsxKpdpqYd2
jQQC8fOmbZO1rnYOVjD7VEAfqam3SWStAkn0dFXbxVEOSjd2RQxoLdCiGYnDEFGbglVBzLSOVHln
aqDOmlyxSWscS9QdE3tXtX4w+8zVkNYbjWklz5ZbGo0ti7VDQ33dyIKfa5iimO1anB4g2iN8/XHU
MSvMx9rCSMdsQM1pqLGjzd1naJJALMtkLx3mp7kW79V0WLVsHTB4TtdW/lgc3UeLy5+3y5/1m79X
7snObSulgFjQonq6XFbRr1K87Iqbn4c46XX8O4ZJ2ZWvBljhFCigSKYa1Sh4uuJ1sauu6HQ46pW4
mZx2d6zSh7fnTsOTXtW/I1oqqQnVMFpVJ4eAiqebEMORc80sdYnx/Zjj1+jXciEfLA24IbsSDzCn
Rax/TMoL/r23zLhptLNwTejvDO2wbkLTLZrrGOYmQf9LFZIMRcmZq0j67ug4npuyIRrS3/0EU5iy
oO04r1CNuFM/scZ0WLhuKdjHonRg675yn9+ihvrzR/nuu38d9vhYX06ssp9mY0YkwK1HPD0A7taD
4mSpeu4ePM706b30dZyTLwFPO5vEiPUlX0d3omc+1Je6U1LxoeaOSHftZJfTPU1gwdXODf3dTSCL
Eshb2mt/NzQiWbe6BlmXY6N0sJvY07eTz/mle8VGKG3dUR5JEOKd+cbhZoYX3epcX/i7l5dlWVRl
KqOyoZ3UZAeTNTUPU+LOOoIAMU8CTHWqbyaEcRdIoT9/0u9W0tfRjpf0l0+K52pF5Yj3hb4FmHFZ
C7N2BGD60rlesPTd6lElSaTCLtPWsE5eLNNktYszI2ZqrbcceyCcf7x4VT+pT7OrPQAp7Gzh17nC
/rlRT16wbs1BhoYSuyHeuUYJ4Pcxmvc/T6L87SCKSbdNl6S/21HTEM7gsJTYbVyU+RzVaak42OaD
AmKBIlR8Lzi8r6s4MHL9xoFo3Tnqa+pm9+daCt+emyq0Ep0FZJraaced6vcc5qXO3bRtL2O04uxh
E2/j/XKtwK56BzZ6e65r9G3ATrJAYV3RCNxP+9JCWvSaIKixqx3Sl+U22VQbwa5uUd837uc3GRPS
dWLjleSfq+l/O++c1YYuG3Q7f/dXvqzeWRJzYLm8bDDMewRI1jGSnrIRnTn3vtuSmmqqQBgggnHi
/rlJrBTJANw3YzfS3grjvUAzqOp7iC53+F2cGeu4Hk/PPk1n/x+BepJkHl/5yyvRaEjRgmWstARP
pcfOWFlnhpCPz/v3GOg2WbpK0nZ6xJASjhCsGQMVR9pNOCWsNbTtud48uMTIIK4R2D40a2UVXjUv
eWU3FDjfkmv95ud9891hq4sAESWueLK9kzhilGRYHjJHXNSQ6FSRmyeId3alPbf4oZm4fuAFWSd3
P496AmX656LXud9VvEEMZvlkioM8CvsxOTKBqfQGZbWpsAO0+oumTr28km163U4ZbQ19vghGcY9E
gvPzExwj+9P5//oAJ/fobGqW3GZZ4hbBnsaIA/PHjsHp9UPk1/OnWuhnBvz2VGBfSrDsNInC4MkK
HiahqoWZsuHopJc0jppNTlsXRfXGji4BEB/3pvvzS363kL8Oefz7Lws5rZBMnsEuu2Yk2ypoAGn0
fh5B+e7y0mXqEcdDV6J38OcQEscOvlLH2jj1VaRCn/OjMAB1XxuZdWwIMBYabF3FtEManRYXIgPS
xVK9qFW+WVArk8b3XKYV0MaehSrNVOwb6xG+zVqcC2hCkd3X3T4RoNcP09rCRBXVEnOnydam6N8y
ZfBVo3rA/NwrDdmZTeXctXLm/aST/By5WR1pggKJSCTbQml0Gz1yCjWw4YfaGnxQIXoN+b9Nep+Z
aMcHN0aCV5WkeUtb+LXwsRSLo+eFHdePUTvDBMYljOylPXLGiajxTRYRrv35q3x7zx91JWRFQvHr
L0wIoOS+oBGS0N1dfAQePWMN1cTuaO82l6gYO4VzLnY/wpP/3lFfxjzZUWa9lCVKYkSmXv4yuYKd
euR+r8Vt5McrJMHSTfegON1N4pmh3Z2DHH+71L+MfhKvUpDtNGFm9GMBVlQQeavvz0zqt0vhyxAn
xYKhEOF7Kgwhr6KrkkzVyR11k6+O81o8LB7SYF7dOtGZ8FD5rkT09WOebLFBnCQYyYxr7pF4HlyJ
lCMA4zu4sydRgbumh+MZ28VRLinQeIoj2+Utf/rFVnHAHG/79byOzmyM74+z/8zGaeHKohIkSSlP
pR2C62nXOqUjOINjXLc7zSFDPlsq++4LH6/+Y2RFTfK0QBSC1GiqgEAjDQ9xdS9Vy5ld8xtzdnon
GBoaZyahP22qkxPaSnAZaKjCuHV4ncpQ09Nn2otOrCK5QiMJMrDUFqty1Jwq8JfpMFmuhKqMPHRe
NJto8C62klsbGGruLKnn7o/vlt/Xpzs5zFFqrMdoMomijcEOpfjIHXXio8Vwm3sqmWATpOg5i7ZV
IgZSjn48LmutMrdFD3rGimxFFQ8/bwn5228CoE4jU6NIrJ+UiRsUuJawJrJvXPb8rrsSga9ctNf1
Xllzdms3ADRXgY2F3rKPtu2ttakPzV5EJeDMPYSc9DfHjwGdgbdQTRGQ7Z8XUZcHXQtGIHanZp9k
uV0bl+L0LCBWiZS7pL/PZOYlHitNpKPT/pxGB6Mw3bx7geF5g6nmXUo2GQAbVVKoCpQd0Gb20jFw
l4kIpccTOa2cChmHKl7o6OobMQT+KXJ1yZ2jh0j7jLlXRQ+G+D7Q0QpHHNDH40nXoPdd4agnobZO
v0jS3uZlucA3xaMrVJaHotZ8sX9QMX0fabD3CIdJfbXRKwm1m8yjz+NoGch904idIF8hWOCoS4Ym
LmZO4j0F2mfIP6sCRce6uKlE40gpp36rYF8rvo6sTcwsdsNAXBkcNaZw78LGy51SfVPC2uMH8NdB
iVdBvxowCjY9rlxkttm8hwj5JPEbN7Ut9ztTvhXDwF6sxSegc3S4qvUwgNE16POPD2BEVnKUITNb
+aUG9zZDTUJO9iH6ZmH+JATklmrnCvltkNMXLlaBQWmsGS/0dtzL5riXxsY2UTWdthj7Oml0Pxi0
5Y3uaixrR9aDlSjWt/jOoH7F9+hw+gksb0hDNzYkL9DQiJQkl7a4LYohZct5m4W9q5mRl1HSHUd1
k9IwAIHi1dJzqo52jkxhVctevXR2q+PHmmMb2AsbU61QSsWVNjafRS11CgAnQ/bciJNnovaoiJMd
Cyxr47VodA8auGO12XauUg+tQNwPgFYTyE8kYcZrZBQr3Sht7J/t/mjnCBk1y+4LWfYEFdRiXntH
+YNpehTQWK8Gzc5mwzcSC5ui/CLRAPTIR4mRxC8i8rdgYich/Uf9ZXmURtA4kkQ78yilVK/SruZ4
ym96GRhFIviDdJV2rZfqT0b4jhLAhxJeKFXrD6ps9xh4Vtm9AO4oorkM1T9SLgX1JUVTkJXi5HLq
5whzdkZyoJjgDYMEt23yrDrhhqtBjNxlVOIyQq6WTmOG4WfSjHiuPh4/TrnQFMdlsB8bpHg7z0xk
WqJknzjt9OG6l/F7mgKEQjpnFn9FE8olpokHZoR0Q4BNNnzS4bm2DE8YB08JCBvHYb3krYNG9CZQ
VtU0emY22wFYoYHdAI/OMazPor1GHutWIgozw26V9ZKrKO90Vr0UIZt08iaqVhiUrXr1akhmB0Ef
NxEWv8aypzMWFx1J11wK7FWl/jUaZJjZ+iGUjE+FVaJEzbbL5m1hvjCVemteVPUNXhHXfRbaWQ8i
YHrP+pj8ZTgIiDwwzt0UTtux7t9EPvEQhatsAHq8LK95jysC+jWduXBM9J7ez4+SoHvmWPxqhuVK
a5XrpUu3OGk5mrLcD2a9xW38M5jDO7lSH6Wyue4VehVC4uTds4lw1kzJE6VB/KZleu6T1w6sCkVf
PszWtFXoyVMtbJM8BdKZsYypGPbjNpINpKoQ1Bc7ThjpRSi7fWfiQFgrvatPrPMcHVxNumraeJ0l
KFGkuT+K0i6vSr+wcn+CP47w5Y20LJxFqYnWcX1R4hSpLwVmXijSKTSYbCtcLsDb+CreOcUMUn5O
tI0qJT6qI1dY+T3qA7wlMI4fc5k84cMEjbie1lPPtRbmPv4iTqAnF9qQP7dpeUc7gZ0K9ggJtWS7
dNjGpLKHLtI9p4DLjXSRDa85WVVtbhVcQeeh2cYk8JIJTH88gDlyStm804D+hCDkKkAJCHm6QbFQ
7gttOPZe1XAmRKWjFI1Th5Mzj/3lqAqHcVZ3rWghjIjHPTA2ZPdsCfRgpuHDkOm2iDZPR10pMGDA
z6ovop+qC6HXLXfKnKywBrBpsFPUPpSd6ga68JKp0wWyMk+BJTi6MgOoa3E/Dh7Ra/ZFA0GNOvOB
IV/I3QI8MQWNkmBUY6Y8rnirWoNdpvD+jeexxlncGjYRAigTB2xFT6ajn2cpoIJK3c4XNrKEyIKG
TJBynYFdmunimopKeSpbd7rOF4j1GW0MFfgLq6OVxFXYPjVs+zS0fK1p12yErUSjapoLX0vJKLVD
N+DdXJlOoH3mBXgNazoYs7XYGLCvp/LRah97WdwyhD9rkKSLGxElBb19aZM7g22haZENKHDdpQ+K
CcYvs7XW2NbQAoz4qct/ZdBmg+olQjKi1J6kPlprTbMJoctqXBcdjn8yRT5Ujm1NFLy+rVahonOE
AYLieOz5tHH+0MgTIi0Jhmklii1scmFXqhmHJ5TZlpRt+BAkUEEqSZwS2YGO0VQyuW0w7w0mW4pN
ekPYORmdA15zLeGuivmNPWoLevWGk3XcwYOdoUynGKmfosSm9d0OeVVnRrSi0s40fr4tnWBBD4EI
3D2tmZNMp4dXbmW9AHd4jR24J60Fp/UJOAi6Y7h/P0d4v/Pbv2Ji+uAS7sXU91T5z7DK1ICd6SOj
GYdpp6zzFZtzM24ykoozI30XS5rHWphCFdpQ9JPou+wC1eh7DmFuQZkyGJV3XwSQfaHadPduoL0Q
UL7/POh3VUVTM3T4GbIoggL/8+0sa5K6xOLtVLW0TRlIWgl0bfwo2tcpljY/D/Zdd0uVIGtQpDVx
rfoNjv5SjqkbBUlB9fcbzjOUmvCg2LMze8PduIrcWlgfe2sYh9ioNe7l9fwKYtL/+RmOUfDJ5/z6
CKf4azWMgXUulGsS7b2YEmKJj2i4/nmM76oPfwxykhWkI2kyWrh8yVvx81h7WC7G0YkeQdv6pY8J
qfkY/7+kh38MerJQR7mO63xhcmuhsnU0RFFPPPNe39QM/xjiZLV0mAdl0m8cKPBz7G3tI2IgCEa7
MYkXB8wHLswsdEJxSyuc5QSquX6g6uqoxQ1q26uQRrs0n2Mfn3uqk7ww6dCbAwxDXRHhGa29C3Oc
LK3MTnX0Dym3AGH8eR6+KfSoMl1hOmMs4r8OoAIYfDqJZP59r0IRzH1kQR2AZ1sN8II2oa1bGjj2
Gv+keP8rGYL/P4Fk8rGq+j8jye764SXrvwLJfv/AP0gySq7/FzlGCwaZgGPvnEaJeaQn/jdwTND+
D7wLCCbohAEPkyn3/zdyTJBENAlgh1LnJ3GWKXv8L5Bjv8sw/zlhkPQTZXpwEtRdw+KXnZJ4hAqY
WrgM830Xupq0Q60ErROHKBzHEEIuMdvW4kFONyoGg5ktO91V8hYFPkoWJGImap0VkrSO3gOOXbW4
zlYwOm/KN0xZ+9AVdTKLQ2CgjOdqwo6cQ282s7Dl9G7vLLTvrkt/us+uuxGI7i5XN2pyF0L34OJa
XDHbm9KLdBV2dniu5/fnuXp8a0X/TaehbwRu76T99uXrXv0zV39g0I7nyJ9TqNARAQahIfqgAPL6
81bC7b7v9FRr7pVDMxCF2z1CsBvVFfbtE8EwpRRPSf7ZXf+AE78Z9ChJ8eOgx/rKl8tJTudAnVS1
wdLJBUgxSqta8NJytVgrEcmryBZLRxsvIXmQ3ppuiCq+Ywz31uBmMJVKVxM98UDhAD+ztPUA4vSY
iC320dTHJtnDmw0/rjh2B4FEFn1oFcPC6kyp9CQ2+v0Z/pi5k9ioXaxSTSK5uZc1W/Er3+guU2dy
jC0lyckJ3f7cdz+pgP094nFav07bJFmlIIrNPSnwHT31y6HdmOk2F64CDD8vCWJuddVNeRSPKDV0
8rdA/Vjqd1TGTb9aCXc/r51/AIo/LZ6TanGY47oiaCweSEdVbCcqIfB2gk2kQ8FBWsVOfiHH79Wz
QUHmrmuvoRwlwSbFIHOGaSj1Tj6jKVqTB8fkEinicuTyIqI9C72KeP7FYoQe4S3Cr7wmBCYlZ2qL
svIwttppWunAwaHCQEJal1dx+rBkKDnlr0vlUVnVJVSL7DHZSXS9YkdipAe4hJEdv+JClnUu4Cq0
gK2rYLkBOS6MuLsR60M4sUHNU0RQxCcruWrCyM5SL5nuYsFt2Ote9UGmKcCcUNKLFiPw2hsQwU98
RA4pjEA5IBxo0XhSfH5hnx5gkZDoCb/4+1TxapACr6bgFM/yq5HCfXcF1dbrba543T56RioWGe0u
vZJJZ5z8NkU0UPb5vct9hfaRXe157emju8+eZ+qxz3p3W97mtzWnG1l0taHtxjhITPFbm8muniln
ISY05Jd6u0Kyk9YWLUhFWk+X0sd823eb8SAWdqb4PWbakGOKW428MA/dRrue5StpcktcWYMVhuvU
Nm1J2SLpf6guFW+415z0bmBvoobl5u+i33mBjXbDFh31yw5tLkgSN4in3mdeB/+oscu79qpyxgvw
4/7kLc/SAyiFdoMxq0vBE896W3GWLTWFq+KmL+zFW5zoUltxRq9pMjSuYLiScIUYZ9Lt+qy01d7O
LoQbSpwO1LFVfzt9GNklawuWBOXUlG6FdJG/ztjEXmT79lUB4fUP5vx/PMykM4fZaZhr1sBaQVcj
gD35owddDsUtVSVR9LC/+gBURNEG5UeDt0CBzw2yp1K6/3knnvTD/j0ZuA0UQGKWLJ12E1IrFXCC
Xpp7zU5zV9u04JiQOfBNY0dVcQ2vx8WQ66ndTZfJ82icCVblP1Obf4aXRNEgSDPAUp3SiNFYKOE1
t8eDSW9shQuSXNUd1uJtqrkRwiiustbYJWtjDzokOO5DaJAeXVqKN4rmUIUJ6SOc7xN+c1WifqES
cEAE/YZ5GgOvlknj72cKfkc41xiiT+sF7ggAAQasnRZOmyLzTpMrfvz5o5zwT/+ZFUUjjeXGpl19
OiuaKKVzbs3NPV4kKpGF37XUpEsKw3eW4GON4mhPKJw4+SoxOHGeAtFXJXyK1yGIVO6P0CtxXHSU
xVFrSKLXSfJwNuU+yRP/fUiwGOifIOpDt+vPOyWUSrnJg7K5bz04jXXrUxBvnUZ+LSxomL4horZY
vcQQSJbsLoIDlvSPpnkVmftWvWiiSx0Ny8LFD1aCTZXqsyekVI05ZLXhCoahH0ef/WB5aJjCRnpV
ZhzV3wYsPPuHfKrW2F/ZBgVuzR8hO0ZuwCUCgmnaCK6VeIUKYkre66v6soupvrxFyXMgD7YVXRrq
lRr/EtSrVDkEzY1Z+9q0ao27KbmS5qc621cG5e4156UICQlDW+vXnN4t1g7/YMhmdttxczoIGaDN
eTzIe1eF5G9ittRtusI9YrbQ15TipzxY6Ykvyashf0itZwX1ZlE76BZ2bg7MseyZFg9uw7SZNBJO
5b5JVzLaISm9Ez66PXEII/0Aqs9AGvopynrq0G/nBSB+h7qnV7GK0hdxN0Cwv9B2ollMOQr/nEJv
HSYehpu2vrx48ouQ38nhBoHncDsL6wHOseYMF01Fv4KCIoKJ2aHLd+r4GqUvynIL+BDItS6vRPXX
IF5F7+117OV7gq5ua91r18ZzC72sV+Asydux2Wf5Y9Z+MMnohUyXAZv8owo3ER1N0fKD1+Ejr1yr
RE8VxpVTN56u7DChVWyoHgKco+7CvMHhnjR6FOE2on7ucgHi7MxEUlSmtXtWaejP5t0/K/6oIwHh
5Ig2/quPOENQR/WuvtduZ6d+WQZ7En1LJItEsd0GLZI7GcfXc3uo9uWZM0E5Vgb++kwSwLmj9BpP
cbLdpE5tC8pfNSdl+gL0UkTLsjy0BCgE37R1IRXSnSBwvUiYhMI2gMera5VPRrUYLcVbPLNibu9N
pOxxNxUGCqa7apu6oXsOwHmCBfh3or4860m4GWRaPoYqz8rhGcfOEnnBsh5ke7qV1nx/AVIOHMtg
V6cu0Rs9OQPeIV1i/DUc1VoRQcwWDSaYpX5DZKfZdXeMg9K3+fVcS/Z38eyneT2JRFVzRJg746PK
z8Gekh4BcVXdFRuQ5CtQ//E+6Nz22cT8j8fDqodyiROkq+FWeYxcEcHOC2iAL1rmlt12dKf6wmBd
nAdJfRsscB39+/25M/88bhMhQRsyYE47l24eATOERsBvpDlx6Bw1EYxtSvdqoTXgzbep3z+iHfDz
vQRS869FqBqgKCmngAlE9uMk5ytQDW8HRELvm6eJXDhve6eQPijr0KiEcnAJ493WpV9Ss2mUT3SG
6WO7PaLQWCMLxqts5A60hnBvskUt5TPk/A8KDOWFxwWHgCw4SJk/dNscAG5dvZsDwGn+S9G6FaVV
KV/n3esRwxW3vhDsh3A1K3dlv4MnjcMjDuN1vi6mqwE1aB1iZKMhvJw9LDQFNIkAW3Xr6Vc738VE
h3DmY22AtBHaKmlBOe0BxReviUHymB6OaBX9Vg7xfb2UU7dpV+J8HRKZG9qLuqSwNT8ngWjS7eOt
efwJrGu8IEVUyZf626y8rnO6DwOXmbqlhbkYnwFGOrKTJba06yrYST4OAVriN9o6jVH53GChxMF4
ISA5vez6aKb+gD4pUhfmdZJTnY9CGry4RHxk5rYuVTdMPvqwpbAHpAPsPs3sOAlcS83oCirrMv6o
aq5brcCDfY2lK6ZuOtHSjbIStm21Jo2Ic3hDtM/EGyQjnJKpilCh+4DEjLtICQxuXmm56lrmrhMe
Uh1TPTeWnQKxi8otntmKIlnIdVT75uL2qdNd09BL3Sl0jI/mORXdmaetA3+Y8LPw+clQdKeFfvPE
DbztcbAOXc5uY/SCwB0mR9CvwuSXNK9SIiraQrWNWrg87+TX9DZDa6u2tU3f2QF2Mx9ZQjMEKWZD
I1/daD36kPB00DLYN9EGEdMGIUGwvYhbNGRe3ngrI4ZTbVpM8oBaP5YHeSfyLa7pL7/Hv6pnur6f
YBYa81F6IaYL0Zc31y2aFOW+y7DKsyvLq+K1bOwb41GydlP/nOUPuXBX6/hu4COWeS3yANQQ1rng
0oQ1H6f79l2O7G7F3UU2h3tzNa1Js0oMOV1j+mX6yO5thuh2SF26ovMHptUTa1HBR8C0wcQgGwHE
PdZX47Kz6hd0x63wNpcdjQnO3gUapB0524ZcUsal2Tz+4ITbxKqxUMBzxdxvhhtuypCchRZQz9na
vKqb+SrdwGnaisERV+5SfB1WWLah1aM4DT6eByFd90QvznyrEnrTLtI+SyGw+Ydpeul37a4v7e6h
eNT5karfddBrBodfkwiXlFmW1eBJyGXiAZG7U+xsdXNNh8owLkbto2036BPU71ghxdzYu+SyMi5w
IdGZExjvSPQpO1R7cgowWxhJkoeppLASljVDRtnWvJ0RorY9i39BR8+XFejNm9lPMjs49NaK31H3
K/0J5EIieJlyR4uzHMiZd1ruzTUGle1TGrkjCoh72GyoBaxj2S7Wwj5clU90YY1VugtRSBO93Csh
yISr2hXfZsUuPmUIdIA+7qpP6Xp8IuA2D/UTOpXon6+GrXENsa235yfkend55hefgD+152G2y6fs
c35Kd8w/DjqOgq4n+ZN4ptGm/dmQOt61xyNZNURaUsbfyjwKRnSQzKzwvngyJPq5npp7U7KbTP1K
qO4kVLDr/SS7wXZkZdA09YHRlKvBVt2e28pZXqR9fmVgDBDd4N1m9+UvOdgX1ZW0Gl1ja2BEmwEP
OSQLInbCPW+tbJl1OpPlSriBxOYpXrbVErtNHGm0lXOVor/zMF7PBLuLYAcchdP8dMrDrquqKryf
/J6W5l39gDmlQ8SNH3KKrfFFzG5wOBt9rXa0rew2q0hzqa3Mj8n2fP/G/Dtn//N5TvoYTRW3XWWW
4X2yGx/m7bEBKLWPPEmdUincRfNHzmEeZhjfOPkEwgbmpa29dheNx2oE0rCuN83ndA3g1BUexMTL
Dv0q8i0v3uR0vqENXQwX5EyqK21rl7XsR3eoPNnxNUAFEyf11fx0BHESF5GGmK/JatwW91myEh9D
NwWydn/MXESSF4djE0cKTtJxcakzRx6FGZ8vJZUvRfoWBndRtTP6wyw4zaW6Dv1z2mvgq78JFyyD
+jB6wPBlTwNmdKHFPrLi6B5wEs1v2cawJdrN8Vp75fONiJJU9ZYpEjp7SJ1BXSvlmr6QEPu66U35
PhPfLG0lAlwWtcuhrlY56aGID168LbhU8quw9o8+vtqAqyLM341AxCaQCbb7dnpJNEwR1YcpvpEa
d1F2enXZCIcw3w5HSyCAP+QJFTnbXSfETiS1wJrSVSI79T5ejb617aXHSlobrQ/0Tipvw9TX50/R
fG7blW750bzpbsBDDZf5O8aC4k62j7E0FcbserjO7yqcxy57lDLbtf4UXQ6eONB9s49qBkgkfQzR
Xkzve2FvVr84s+NfxyMXRmDpaU4bUARcjXfDi7jrr9Q1q3m44YZp74aH7kWnje9RHlQvhFXz0jnl
bbLuXsqr5YPqnwFM5BEyaGU47RU3Q6BtuJXwDqS24iBNmSwoAjCJOhHqB04KQJ3JlAJH53a9bFb6
4AePeO95SJjdNETcvc3fVNGaOku2TrzkOvbHC8ptHsTb9qI8UOssiNdsNObWXB30T5dVdp/6ocss
tFTjbbblscRX+LLsduIacJ5lXVQXmY01gKXZvMFl4xT34Dli0zGeup3gR6kt3M2hPd8IIB3iDTSd
AEfEPSsbtmvpSVfQXK/nwpbutW3lFa/H4LfwgFLEvgx4BZPWxBPPVTy+qcqoSCT+ZzUfg+MvRfSS
ZuEgYlx/P7whuAOo7NJ4im+K3YQMW+YiSwQMYHw3bnhg0KTYdvvJPbp3SBBkl8YnOWuHlP3xevw5
Kqdz9t02Q8oAjg64UvQVTx4Mx3ihFiMeDLDQ5aRZd4rU4DH4eUTJkIL1E1hGfd1V12Ye28F1sCWI
BWy1PaLtB6/jz+Kh3aSb6oJDpsbUgzKv4KTZqib7ijgwXGyyNxLCeiCo3HpzrLjhy4wI/gisfGXy
bW1F8LAIzKS92W278kObqbDvlZvuEzZicFvfKdv2FwifTeW1O8lbrmdfdMVDutG2xyI7m4xUsXHb
bpsJXglEPUYUUn47qnDtovWyyjeKI+2blzKx+7fls6Bj07jW9XxQ39B3Md+IHPS3AkU6j6qNK9vd
R3grXf0809rfLS9WwJeJPlkBAhL6Vi2HESWvYKUF9nCLfZO07tat5aCdJDxRP1lxYvsI17wB/VJu
8k2Lv4JLIDi6MorSCZ0eELoqoD7XdBGTWSn7Zi0RcUAXdqsXa9s5qT9SyFqp2h5QY7TND9iPXpwr
PmvfXaxf3+X4rl9WM0DPTkpN3qXx5VXpFfGuBqukenLySFvIkD+nUbtUu5vaIEe3+xeL9PeqOd5a
tKpG/lSPS+dS+UyWjTIfRHmn19fw6Tv5V0M/v7oam42F61JpG+k27Vfq8X9ADVysV3bGc7Uu3+jH
O8UNFG23fo0S9+eP9U0R4vixdBAzCk1eWr1/vqAeDUZbtGZ4H+zzF6xc8MAQG3tyza36gY/j0RfU
XtzunYp74oINpdqeNm54RxiKCV37rr/qwgUpj+TVO2Elr8+RIb8/T/7zgMZJRq9Uhpk1Cg/YsJyu
OUvWhQ9Df34RHnMm7vkYpfW+6C8vso8f9UfyGO6ih1rztIf4CbGNHPMpdYPx088Tpx8rSX9WRI4T
RxNepzsPrfik0rSIS2QsOkn+CBjToS0x3mAOONyVL6DFKNFH3Hatb8r7wgXqpkPxQF/oQ2tv6+fp
TuSjrqc75SInLRucOmlsCazglYHAe3cgAK24zDpbWQueyqkTxza4VkLqRreLaL+kG+DumiObtlh7
coTUH9F+OKwy6UBtF4B6dU9GpYV+VfttsRfSK9JYDaWt8swsfNOZOAL0WTqUtmmNnJY6osZqeqki
rha30XyhHGNiW9xTeaELuJ/fKWUaz/ndcDns2ZxX8wVwz/iX5kmwWWRwdfb52PM3SfXkwwCX0AGu
H0UHpN/H05ctC7i4KLVODzl+WLvZJrubcie5SjZEOC6S0y69o08QlSZido7w2a3OC5EetXtOF8cf
z3AS/8ahGSypwTPo++i/ODuvJUe1LA0/ERF4c4uXT7l0N0RarIQAARJPPx81F12lrCj1TEdHm1On
W5jN3mv96ze7bl5985U3nqQ4TOPVcgYqI3KoJ27zOLgHL54C6EzqiTzOUe3rpNrRlso+vfcReVcT
FpPBVb2UkuTso4ZSkqCbs0as98wXYDOjGjI8wusdNaw3ajstZkYgu+oT1iECIUdmqLeB+UxHGFnY
Zr32hS+ovrCh1n1MYFEf3JPOzKjyuwWdOZ12BDDq3NtJb0SyvzowkygkhLgwVrBauDl+9SEyr9rF
YKPZp8uMLYRcOsZo0lSfjtpJ9kb66yFkflN/V3MDZ00mSCMR8j6Yr/+l4v7jWm5OqLOVi4e05fUU
c3jFjKo+aQVPC/0QDNRVlt20ezWa40guNxsUHQRTxUvo9NEamJYxV3VxYefS2ulutML8xFggHWnm
B9KgtygMaJUNX629y5RtvcT2sKc/puAjE/qbRn2YpnhfuPGEKoNNHxs8yQGSmkR26d4nfVp/OcH+
uNfbE6zSsGlTeO7oB5ZxqD6OMRoMnBkWh9nUmChb0HGsUIwVfynKITWvTaqw+OBprZ1KcKNZG8VW
uWxr9BcqbI9yVi41GWauw2ICdJqNarGR2Ck96oC9B4eQtEneOsICVzMghiaaYhDZHbxecWiKr4rD
u2VLG7r94OSfZ80/zKXA/IwnxCR6rMUP6fpaX21p2hmOHU9gJ5/k6YDcvqM4nA7GiE8QOUxRfnKu
YTOTCF6aA4+vrNXli8Ge/e+t/u9LdyRCWSxgzbjlekrZCe+fVoz3B9I3GXR+aD4s/niu7ptN6o1G
zhdCt2z1Q/nuND/hs5vWzklzkZSd/n/XwsxTY+76c8BRYK6Hb0/LseOYgfp4KLwKbpWKd9fygmoo
exhmI0uGFetoeOR0Dyp45zn3RmvBl8PTNbjzbMZP5Xa3lUdxKrpzzbBu9fXXtosVJTGEnYZWQL46
o5BR122gaejWmLzCCrnUsKc9fH9BmRQnIU0TaRI236rkNOoCN9U7l/S3zRdHDJ1/aJzPtwdAZpBk
qFw0YUekbw76li6aImwQefZVzCTAjRgkWp5oogjzevWhvQTn/jNSyHTiFEX1UBefdQxH/S0rHoZh
iryE/5Ah8fl/PTtVJBYWc0kk+zclxOUo610sHeP9+bl8zJfDXAurfbfKTnbhI0WdauucS6Jx33d7
0y+mR6cNy/DfT+tXnfLjBbJDYLUBT/uHGYNS6UquVrqwQ/zDtmwVTG2d/IJu0sf2yWdHDhBvkXw7
2L2nc3zzQiW3/z7t2mUVDIOLDo6O4vx9SLxEQxSz7PIQk7kaX2iJpghkxxF2w70pi/JzX0MLjaU7
3yQWUT8kpIYQn9I+KuJ9MiGttXIkfdNsamk8FV2woc94UT6ncWglvuF0nuyWk/xBLPwoNFfILZ1+
3q7EMNGdE38YOVgEEN5RnW1kMv9+wPrP5ciHIdESExQlSz+yA0RNvmh4Xgq70zOCpAavrMmRnHZ2
WLt7EPfJS/bQYQvnKO9NZTf9upspGP/a2SONQPZWITJDsgeeyNEhBFrNrMCmuj3EAeZW7Yceu0ke
RgUdJ/p80PHNZar6AFVHlA8O8IAE9vEtxO6x8UzKdBR87+3VwXm7mdb4/Zw+0if+Ovv6SbVb0c4W
wh0Cj/y3NzVaH0KmhC8v/Rqt/1aQkdYmi8SXC7vjsxpcvT4Yxx77Zng+PXWNoxue+DIsaawYG372
EwALpCDtO5+vEsJqHz7b5J7Udaw1/lzzvBLmdvjyM9CHRsuf/3ZF/cGCDV3ILEtS7uiYE3c4OGxZ
jjk5a3Y6OT3q22LZo6JclhPhasu2aIPV3IEk/vd3/rwOVq+KWAeeLcjtrWWfJbQGKq+LvDsg7IY8
ZK2wsLaPlwQ6rZtcn1Jl2qE4JPf14DfxuogiJmTuFa9pS6REkzEjEycaZqhYGKCUh7xlTKTGg/uB
YozdpNmnzGaDLnHkreombmaSLBUcKfMsz5KWquUJ8TxSZg1TNdKJCeS1S3iAgvMRWyvYKeQE0NfF
CPAL2L6xMuFomV4onJEcwisT7PNMCaKWd/gRKy7VUFjK9qF30PgdU/8ozAZhhgGdZNgMBMR+q0gB
FYJeveSMFTunW2hxKGhOVLpdv4BMB37WR05e+zUXnc4MmEuRn1xG+l+kB9LJP8YTLZ6in9Qg9kkb
/RwCHNYovBnxDU5N7VyfaFkB/6rji9g9Dcmqo+/CH6/eV6+6ajdQZY5ryfLTkV2I+3xrK9AUVYbw
YKKRDVxRvnKcHs1p/ipnMxNWR+8cviABOueZ9m6ONsCuxvRd8JiBF8JUrn1xXYVtmL2C6rVPZHtv
av/qqN9CszAvqGuRvMEuxHYS7MNuAkyaCEEoJ8oBnRzTyv71EoIb2iNzyz+911pQVfvDephcWHkF
NMt8kgx+0tD7qk69siTn9CJ1tvAeM19EvuaUuU13EFbkHcSe5dWQ8gD9rvOR25CPtlCC4gB4uZZf
vtKpOvl8mOY7izm8ziQDeEILDtcgax+ybCVf4iDWiPKtmGOgdsMDSKmDhvAmY9EP7D0O8ql8yj30
zpWBDrgFcw/mlKp3hBKAzPTg1eWsv/pxumG2xMwUunA2ywkuiZyhtVviGzNHxh7nsKxBMxmuZZOj
uBi+KRwRy0ZCYJShdplLnW8e3glN5sf1X6Tla0dKpJObM/TQOOVVykuhecAxUeTF360Flyn/UJOA
37umtujm+O+kPn/5tDbMVaz5fDptOWvfjp/WjKHDYQ9Op4KDR9EnenLz4p+koC1Xeb0WlccC8asJ
hGp+nlrE5jJm6TBIz+CU06RSc7vTevuSmUSqYonSxjNDfO4YR5eWPxwvq3PybWRIHqEeCP3LQBap
1YeRlTrnYWqetwfGp/sjHijmXCyYG/ahBBiAdhYuT0VbZDMuPIkOY1UEtUnvoR1iHMhkA/9WYh3k
SZsvzj2O5TiYhNA0+dNKneDq+u+j68YXb+zZxv2Jf4xRDNR2NwXKkF6xEI/Zn4YP4xkkcybNzJfO
HoIERKu262nuWw+XO/jhX4DaP391PFB/253j63E4mBm/KuLNkYdDeJylE9mPnXFycA9fuvtrNwCY
YJZ6Hne9vMO8CeumYjUWDKrNx4FL7D2njb9UW3/c26/O9Ld7U7urIA1tJ+8gJyLY1jxr26/zpepU
0zPJaDsRHhBfzYwtbfy+cInPhAdwxCn8Ml/Y5b7gxu+ExnnyOv2McIx/PkMAzjnsN/9+98p43z/O
JmaJkokshUL65oy8NnKkxnUj74j0lt2BCmTCtD32C+cw00lYU8tAPHryV6Fg0TLNRRjQTvExjGih
EYJovGff0GLZ09AfWJOIhAMSrMtZyhi6d8vPYhrNklf9Tu3/97f521XfKB/IIOaolWp5R2xicJmD
lnuHAAh1eDwH91SOf+F28jJJexn/Bbe2WwKqpF4SUY1yeadtx1fYPbRfGDisju+pU07OS+guNoao
jgjQnm9jF5VE9/LvtwSz6fY1SaKB4zQcXJUcLFm6+UTxLa87M83UnfxaoSp3xO8D5e1ldjh6+FxA
EzIMkgwKd7DQnQhPYr9HeBwxbVCQ616UaiKp31YzTDJ9E/G0xElvQK5ofCt/PTMsOGKaS27KRDMn
GNjbJBzYmvJ4eNS2xQQ3kpfGdNSpWNiV+CpY+54wo5o5ut00Psa3/WOG2tl0Og3DFf88+ACi2Sd+
O5xFH7ByjoeRzqwbbtvBsmBg94Hr/3HSepV3XUPvnkQGgpTvFL7oZ8w55AqMPh4v8xECpjOZpcHV
H7zk4tYXTH8d/bnC0FbzUzOETYB3fIGRS9ciaV+lD1m1VJT1xTo4CX1qG4jli/ItSw+6Faj53Gyd
4dvM5umDntrmc3Y1nEGf8X90lBaS4falPb9WDNuIMgmu2N8bM7A0ASYGIqdL/1ZhaVxZQQKnTIGF
yYzy6GWWAzsj/oxfhKnF3Oj8WIxARv1xtlrP6tJQxBDXGlaG8JRCOJrH11mGBy/fRQuSMFJEAGyV
yb/Xy88le7NcbvbWq6XH+qlkuYyBjGI+aY9JkJcz2A8yNh6E1zvtHr+UrraPyjqmygDm0gEi4RiO
6FRB13DniqwRC/1jo/l1Sb/cgFDtopL6c7sn+0Coi2ut7hhgtvk0lddatDLI34M6kdoq4/lmkUqr
UsQ5wFdQ9Z9XF8ykCYqOAgUpVbVpW9FNs++kfcq7Vx2tUqOtSyLr4Zy1x63K6SjUu0ZGaF68apdZ
rX9UzQh0He1sgCW/U9h+TZfC9/LZCe+juRlD84PuXhTvAM1ecc/6Y0J+lRWejM3huL3on9rp5Xxo
iW4vwpwhnGq4ULOpxCtGiVEzNVlAjRwMxSvLXIv2FwQf7VyUJuSO5dVSFFcQuXGRYCZWBkr7LFHq
Ke1U9EB4Wx1uFZPEYhJXM6t6wRkjB2RSIZH0EwYAuoZDEHSfMM4gE9r9riT/zgDdzedATzVjbble
GPE6sZzDfDw6emhaaL7HGorRAR/O6UvKuMekZed+bLWvODqwFgp8ImbcS3LY1nCb6UH450zBMZEf
bJ3oQgz4FT7lLJJdbBrzl0ZksBmK8fsp9mGVw2vrcXaRnYS/i9oW42rqEwKpKEa5AUhmyBUaV/2A
yOxdJ9l62OsQUY58wWR1yEd6z8bvZZdV17vJrNkKD8miDAmNejwDClpEzTuA2LS/7Q7kPqEjZmG6
8LqcI2wt9IIXMTxXDxDYa7JRjh5iHFOmMnWk6qFKYUlDhfQuZ/+8HCAX0FyIZTllIqqdnAFeCvQl
gyBxRuvfHFvl/AIpzFcntWh/SVAkntK5EVw8OJThYZsh/MGsZMUEdqatjh/DigZaEBAEOcPFHuNi
Wcz5e/oUn7HSdiCnn3GgML1m1U5ku/7igTCudEmeJ371S58V66xwTxva/TPsrRXCiXpwys/oCXJC
9nrFwNE5kEaL+OnpkL3EenBonk6mJ588heF/0XmnzEvvjczlHzD5+GXqKuIF/ADBKW5KI2JDehjv
qbqTVgJCoN1l3i+N0doyeqAPYDJdv5Lo9D1uqLYc/hfykp8F6J9XcKv90Qa9T5qCK8gm+Wbw1WFx
KUdycT4z1LnUrCO+lWvqtI9XGF1XRybKc50u1e/Sg7xy8k77SvHgQMyyQJoMq2PKpie5Mu6Q4ZBu
CN7AhZj4FAwVr1KgmJOaqHrzvRYWHQy5eCYyiS+9SApN4yG7fg0983vpamsGFligqoqy75N0BvfG
RIh1tvzDl4yo7bVvGA/P1efurfIT8yH94CXCADBRsI5WJHbf++Luii8m1ushiusQXn6PsDX1jjBK
yLee43COa2c/jTYnuI/4GgnuyJ48YWQwhbNZtd6FOa3Vvaen1m3o+yO8Pi+JfzSfdWHBf5EObunX
LBfvHsNe+2vBoZvAlhg6m7hi/Lldd5Z2OosopHaNZ3zo3zFawsmRi6HLezh9DrtxGDofPg6D03po
PehssZJrnBgW6wve64626L4ZV0ELH2HzdBd/kuaSP/PZQP88Lk2/7ca9A9L+O34h/ghlly68olX2
i5l1eKMr0N16f4+O/3OU+Wut/efGbo7GWhFbSSuj8cZQ28zPEoiY022Hp3zfLJLe7gMG4C+wtQ/P
0VabJkh5daqjMD0yhiic61rd3G0XfgBVN9d08wUWHSqLOjMV2gWsYiA8mcirHEoloM4XYDS88RHM
qJx4L8m3udU/+Bal79PjcYN6OrFZARCyo43I5vR5kf0+vEv3GU/nH6e3YUKsJMlEJQLlz+VwJMKE
FCQDjnlh92+y4JEltsKRv3EUfVpgwX8dSapj8blKZuU2ylbquzUpnNpnoHY9QHC386c7JcVfK4rf
rmmcWfzWZOntwRyaXFd27I10Sg6vsloCXdSqc5lc99KT4GC4s2J3r7Gnoo1VHru1SQi25HCS3UH5
fkoSxndoQohiYCNjFXvzwfT5MBSETSm7kTMdYOV2WYM1FXCTV+mUitJh7ik6yh5Gc72PIJnd6eR+
ihdvLuBmYTdxrJJrJY0LW/JlCp9l+xbPGLqGtdfOcxiPD+3kOB0naf3Tvbnv3du/WcK9ETdaIXD7
wGg4zUcAk6hAAv1TuEDTvHicIpQinB8tLdK9h/9zdMe9075KFjYtGiv0prhMNAuIVWgVsOfxsz6x
R+sT6T1fHOsg/yKbESLU4FXnScaOk66y4PKAnSkGQ/9ektrfjtLfr+OmL826ITsUOdehL6o35iei
QyPkjPRWeXJ8kS/AdJhuVv2kybHicNMIy6vrtKb80YIm/WgVJAGSfbza6tVPIUS91At9aTxUL/D6
4Xu0mGaZXkyEfM+dYLlkzlL/AkR3WSVMPJQFCvEDHMDi3fr8953dGMSAEY1PeMwwAuBXAIpunrDe
SILRGQrLe4KbruihMw+z9y7ESkWFSg6d6AjF/n5499/Ood9/9+aJVsUgGrEuKjtthZ3WMFe9zE+2
xpLRSbrv6QvN8LLAHDfA+t/Y3bnpv77O32765psuTf1YHAd+XA2i6Rg+DWJstxOQ0vDOL927zZuP
t8pw/+wZ3e3kgA4DepmEPav2hMsg9vv7fC76OJhefunRq1+F553fHz/P2/3998d88/kq6rlOchhA
u2I+FoDGLL7Y9REfOBtgeZglPjA+3zDaEmpitPbWg+79+xLUcbv+xyXcFoFxdi6MK4tvR191cnQG
NMmieZN2gKsNHgQnNTyB5Cu+itn58rQ7+Yh8xmTjMoCtsQBaIMYaY4EsVOTgsjyugUwHm5ZC0TFy
dhUkJcJLRwOPuu4zZbx/Z/71U3vw5xfyi4L323GktRC/1U5jD/pAewAWI+MJ13hFNCXhHodKnNIO
PdzfQNRBpy/b4V2F/sPEDuF/bUPc7h9OkRN9VpeACEgHRxUzfVQ2qbA5vWeZM2KjR4+MFWSyUg+b
cB79wt3rtxY3ABF2HNOQk51/JGul546D7hzk0p2X9KtL/9dLujlzTaz1z0bOOq2fD2866OnCWg2u
7Iko8rUnwjp9skXtEtpHXL4LT0aYrZg+LQ8eLs+uONExRLmu8mFZUj8y7mw/TtZSQiIjqyHgp7SA
vpoxzMQuJdkPks/ISOKbm6pMZGyCL+nxz4ZnGQFMFuZlbJ+DS1uPrJkBGnl7T9HyNK2/jIkYpGQM
SbP0aIsHtBHOqLDCc3LKRCqzLYZHmC+jyzlN+QOzJF52k3QTsPd/L2pJHHk3/3pgN7ycmAB0Sx23
kIpZ0XVEg6EVFUT/sIAVNAAEB9SO+SWFgGQuphxL7S0+saVeEpugnIhekzu4TI69Hz2IL1wrUwWX
jliItgUvwMnRd2+Vk6t+HeTJJUEl5F9fW6JN7QiSyJO44BfiTSchH0UwYsVedQxQ0RvP+qNFVPf5
KXmvn4jTnZywiNllIoNk+IgJbzQOY2iVjLIYTTYTUJWDZ7YBotSD9JBUy7ILjhfE6Jve2MgHHycC
picdOm2VjkV0hAxQZUGK1OUSDPHU6Lw6DqXoS6Bvqx25vLMw/1p/jFZ0OPUz1f0h3FYFuSed8qLs
zr6xUqdxmM7wcsej7TjLHhmnG9MiJEo5EMJ7Zt9/7Z9NY5RBo4I2lVtyZHkwo0yWew79a0j+sipP
y9OMTFYDzwjUk855yi5Va74MsUkufAQNhCw72esgALy6/15wv3aZH+vtt4u5OS81HGh7KRsU5kw4
SHoHEebN+JFANM3IO3MtfTqoExnjutOemTym/8YrMoSrW77AyFf27JkATowAhtxrT24LDMJsXAhR
lEvavZr5r6cOgi0soBUKi9t8hWvcxokg1uOpE62vBze+oKLFXiL2EPeQ6gArZ3l40Pboe5R9tbpP
EfyFm/98XP+5grHH+G3TtuQiK2ODK+iJKbYJ2z3Pj58Urg4jP7APY111dvemzuvgXiNq/Gz6ECjo
FtwEKArwV2+Ki7NS5XlRHPLduduKQS9w4A24R+AyWpRAnv1WGB1xgzLa5iiajRDKjvKMerzXEQRh
oby1ymf1qx1FQKcNqtf48qL2kxJ6dOkXWGfl6FgB297L50EMGFAPdLWt7Orpu9yua3BzPXlU+6lS
EsxkPsZ4QHRb6To5xBvFhOteIb/cN21wKWeHs1fLWOF5VRVCPC4ZTvV+FcfOBVgg7ZZNigixEnzp
BKatYKJd0TBPCQfX7pG+lNEq7WY/RdpHCCcCOAYhP55aIyrFsdRB6TW4cYfZUE30dGKdg0z9xP+q
ADIMUFLllcOyB69gSnIUpswk+m/DnIyNfonTKfO4mfjYL7KHfJa9RI/Vhl4bABh6CDkPIQDv8aF7
OL6kEMk4VyDrvqFx2unffcGHQLywbV75qLKP61c6xf/46UnfSpvuPYfbMBtRXAuqv9PEE1RV6j63
IGXbwFGjy9+LtgTAeRKf+zkGG5MkxFE5LD1zlniA8ba1GJxqQqHlweq28V+yR4EJXj9hFZ59IqAm
bPEAq0cvX/VPyjj+MEysDjDJ8E6PB9quKXpxmRIRcFN6BH4qH4TD9ApzBALr9xUXUPGpe20fGprl
hyh3SLOZ1X6ETssMrwweLRcux0u6Un0N+slU5GSd5ovxaDLtGHlV5ZfP5eQSFOt0y/+XS+CgOkmx
gsE4bITFDBytiRvEqSZxYbWB8WL7fF0xD4eQXbwx9qcVM74xceXjfu8XWDIauV2zVp+gbSMEseBI
wPHYWMFx1vq/OORqUEsOkJMLcXdz9UlOwF8pHOkU4MJYOjrls7EW3uD4fRkg7qNoddiYHKCP5gMk
mQ0yzVBYtvtyKbnNYvxjhgfi8/AkwIGO+eXu5MSAg6setYywGP0DLh6kG1/b9MCdom0oE60KzHJe
gkhisyE4KBuLWToEkq86Qz1NiDrDCLcGlyx5jZPLXP3i4D6BiVVeUgfptFm3jDie6PuIDa8obJxi
y+pZi6c5H5LgyJ/KWkkYT0GATXcMhK/PKYl01gTiAaVrt67RJL4c8g3EF94w49Yq8dIEn+KJKcGl
5l8A9WPViRKPxlAsdtUqsdwawBtz3Lkw0jR9eZ5NpVFPPumtnXiciLjNR64sOTDCNNpIcik2FpAk
nmtVBKsH4MnVDbtRIB0QMe5gdP1i4LKNrC/zugKJV/SZC8//PsLMnyUTnziuCgTqkseFjuvPPVlV
MSjvhrba9ZTFFzdfdvMavaKjfep7Y3JyiWQhpRIjKm3HpGNbeZlsV2G24MzLQOMHZpYdo9jBwQKb
JXPFb35RUhG8JsG6Xy8owrOd6iTOZXYKsTvPYUylgVb5NRwTP1uZE3nCSrYW4iecPDxfwhN6QOBY
CBhrRgomflmg0y9vGCAwpBiV4D615OCNzIX/Ah2/9zhujigy69VSI+x1R20hOqP8NdvKL+PE2ZrW
G3R1wb+fvzGWCH+eiX8+/5tWX5Wv4qEjuoKWW51e5vgp0PIVtkiQu4W3jy0LM8XwIBzS2kCbx8e8
eqwIbVP5zPJ9N2NyhiTX3AjPcBxyzR6HcBf6Rr8HMmjcOGQFu7FN1KMXq16BZwdmz/Gocq3xRR7h
10kOdIIX4fWjPkyuzL9CbQpivD13bjPMzmXA/KRBIYaqJntOxGkP5gjXPAlAa6/mVMhngqs8CAaR
5HcKevnew7mprxpJiy8niYfTmSuKeayxi91rsyzXvrU5to9yFdZsKmAwM2ONCjC2xuSewFyKGxk4
m82PCcDTv1+Y/BM84IUhzhlNspjg3AY69dFVTbRjU+3ace/JNwlSoWXGVNcXp+RiOUc8xCAtWQtU
1B8oL5TXFGUK/47sAkyuCWGYzsTNnav660n9n6u6jWES5DMhcxXrtsa9YFu+cV2OMTvssUyYH+CZ
LMRnYSrOYleZ0DZY7j1AwRg/jB/r+LcLuMGsjaQ9pkwxqt3wi+zMSd4vz4qtvMhLtGy1m80xwnyo
pu0+Xp9DLCZ2yC61Zb4WF6dVPjs8imvUs+paWCn+5VP/4gSY0NlULZEXqDiVtThRHw5r87t8U1ZX
x0TgcgnFz+jzfLDP0+RNWJ/etMHBSCJ9YXAqkWiIvcsczQD7xBeESFyVF9YOAL95vydmMO/d/E2j
bkRyn2dRXYHXHScVNOQnMlLq2mVGIG1PyJOu9qjIab6ih+OKmIvlAZgk7D4vn8yLjyv6eaUJxpqF
GBSUihZy5qVYLBskCBhz9BD8HOvNWmarvLJLjcrdZtHXM/R4V3JG+znZBWGH8aFX6y4GiYDOxqRH
jB/W035XzXWfCVnsU7p4fYj9oUtwxplxHodfFZryxnwXqWuxcZ+h48aIUa74++5p8rW/bq2/rZCb
k8YSD3lumqyQZJ6/EQfzqH6fmrBf83yUbfloiov40dpGgfnVU/88XJEQYdPlHPa0zduaNVJsuyfC
BvL9cXbCZLFY1huNPIENfNPzRnq8MBzfHVTUJK75LC0u+25z3ovvjLnccvbvz+1XmuK/VvvNMWG1
lUY8IffSTs+gpAhvYYo3rv78X2aH3fu8b04JJWqPUiGx6VCdTdpgDJnF/sJBGnrnzmRxXKv/urWb
PTfP5CYW44oT8LX3EnIVX0TEfXBL8eaxCAOBu8x/thNIoTUL06c4p4hRdTcVPES8TNMU/+gSpbFD
x3TRJtlliY+xcsWPjtQD95x65hezGtYwsEkyKh0OWaADoukPBUuwn5DZwjhcTELrBJLxIFZ2hpKq
47CKJFJXbAjXGXxe6Mu9DQua/2mCO+nJvgA9YWmq2oTXQMLtX+B7YppXL5LClgjX/ugzG9o1xUXy
jkkKWzOeehev3aH0vG67VxY+5kBsEND8D7KXQeJ9g1mCJpq/BEcSV5s3jjiCSvi0BOIpMCD6hMNO
bmpNtd4tRjuz9JH5m3IidW+0LyjlX0cQ/f02f1d2sfCkAqLFHrLbwzchpGf38jLg/4kk5bhEDOMJ
eEw9Hw6jmCtaCUHpJl47E8L6CxdxhZr3iCJRgPWwTwmcqT3Kyw5X19LHDEEEgqMlODPviV5RPZ7S
gP8FSGdawurxuHPun8fHYBMId4QhULJb33A68IaQ3rT9+ZXiNX/OOvf8qu2bFeBKM6ugJ9IonWzi
ZqAJFc/5+78/pZ9aZOmP8/SWbFeU8tB1RFPtEHKc5+TAWyuhGmtKFCjrqxNv4JrYl1BD+lfNx+ye
4DLVpiA8xZIXm4IjdAG7PHqYf1/YX4Ywf17YzZTgcG1r6XDlQxCo9oFLMC7A4mwG049TNHEOD9S/
yNHu0Q/NvxU9OL0gv8Fgx/yRuVAYZ/Ngno5jRe7nhIbhToz8TNxWvGkKQdvanO3+4/jON5nmniR5
veQPElflnBiElgFZQfFpCeecXKgeN1payWpeid5wXLSE5ejfOkwN2K14kaRKgG4T2wqf/zIkb61u
U2JRoqvNKsPOT19IWH72E6IqxSwYOl825ynsmt1FmbfY8siu+cj3/HDRXcJT8FFJnP7gEKJkiQEk
Cqlc9SRkkwDgmNVKu4RXklvKTvCFxvCK4JzZFVJVy+vlvXF9zlT3zhv8W6n2+5O82aULs601JS2r
3dkVr6AMgz9qfg/ThLajm2LIScvzqc+u74gKJ//+bevHb4Mywe9RiM7QVai+N6edmda9pEZitGVC
rQ9Q0r7P6mNhfpzOHcaEi65PAxJUXKMNeOiN7pvJepBQmHS115HBEmfP+BBGk/awlOLXNA3P5STV
XA5/JjQlwL1u0Yii5wEAEPHmOs+qw3ujbodhcz55jDZlCeDabTocA51cdtKVsDt/iMtoYQYkLk9F
hxA3mrxmdvBx2Z0b65E/FtHnRHg4QjxDoGOurOPsmu1jNvJzshD6N8aVhNEK3onuqDbT2TB4mYK9
XeoWloP5VyJ6x3ilgwYkzVsRP52vu7akrNGYHHYQqpIMa67Bzqp9Mu5HxbNYTuvzndcu/7Rql0GG
KdAVHOIVyNY3p2WtFZUy9K22NRfqtJsPc74NxCfqZc2pwYOU460SGfP08pKZbOXw3DLqSerFqoAc
COUQZR5HRwUFsikitykh6x3Trdlepyq87TZjvzmfHbJFoUKPjt5JrBH+0/htjmXNyTXxUsLq7z2i
mdp96FtjCEVl3pCkXdryHJQArDdLw2zYkQ1HsRWVYaQvjObVfOesqV4s5mjeIZoopxk/VSDXxtoA
0VHmV5VnYYgah6Smji4MFLd17nUlVpsO0s+ufNPVCSpZBeGNii1vQI1XAm2dRl+D4mJzu4jxLCZY
D3jtme+NuaGLq4CkERljZYaXhlw4p4MnLRuQSupPjrR+QQTd8bBWo0cB2wxYay51WYeliLhJ8P5i
S/JJWRqLIJj2jvQtBTh1vB/iiYqz+6sh4kv+Yol2z9mNid9Wm5lvVWAZa8PBpAQzkgS3dHJQsWmE
O3b1Gp7q+Sl3yIt6hkK2MTFZ+FKeYIIZD8R6jQZKIDk+cH/C0yKtikNBJVMb2b2tbM5PURZQQFyL
R8ppqouAA/vDeI0aN6gNmxGv9jou90eOTPQAwhFtmHNEDwJfwPIxDczyWVJ2YZZ/HE2vPc/izCeH
LuvD4bQ3rMeL2hB1+FAYJLX0xqLKWO3FufWGvCRKr8XDtravHVZhw8HPrWF6CizaPo2ipIleCv2h
0l9FJTROe8Zr0svd/JofKP+49mEwEaCMTvena1kZW8a1T7Wt+spB+kwu1x4YrL8sEh0zyaDpQwgQ
jTQTo+9L6QragqOjOjppjAZtZ0abS7riw8ZgonZJQ2QXSR6VwsX9jmFK/Nktk02GG9M1ND0JyrVA
s11nQa4Fg7qs+4kJbJW5heSb2fOpXRRCqHSLYzaTRce8EoH83QH9I9O4J+H+SWrktrES5qMnQNok
nPRPGEuIu6zNzUTbUlnpdvZpPp58MiBZkK3LV6cw9LRHs6f/uzPv+MNA5Aijedj6LVfrkoqn3BIi
dds72BsFfCvLmL7KE7xjyGIgzPjFfMdZ8h6R9CZfFo7IzQ/f9JwnUzDB7vhhpQ5HtKhzcN/NIQPS
3lOY658KjR7+Cs6/DzbtbwtMlblXk2ctKsrNk9Z75QQ7SFG3euXj8IQdCAcYc4op0rh2jYwsP7rX
12u1ue5BpnN8lfFUrl9lmNbnVWwKIWonA/0KdhxV8X4+DqGlt3hobE6wcfvkoxFnp/5DPLtW6yt4
LwHfngNLXBjSQrXC6H/YO7PdyJEs2/5Ko56bCc5GAl39IJ/d5ZpDCumFkEISJ+NsZhy+vpdnFboq
s+/tvv1+gUQgIzS6kzSzc87ea9cc5+9CMnVpIFpmH+JIi2vMDAUjeEZJkcDqmBwIc2f0dxpxUZT+
m59te+szDO8dff/fvxt/noRiMA3Z4fFzeZDageT+6SoMwm9V0AYUmmNwNwVBdVxMT4/9b3/+/g//
+KMbcpBlXYjj+//4cYqc0lUBxLHff8v/nwz0F/ciTvu/JwM9jrlavnqJ/fAP8UCXr/p7PJD924Xv
GHI7e9zUwuc0Pn4N6q9/CX6L8TOTIYfLGp22e/lI3fQq++tffPEbkb4srlj8MfERHPSfYUF+8Bt5
NGGMMs4NvBh3+v8mLIgUgj9W/ozemHMT1hvzqzkR3+/y8X+amXrEPXZO7jJWhlMYpJACItVkDID4
P6n1zWJ9KIXcQEWJc5SR8ajxcOAviTtfGfsGmXeaNhg7E1xGec1ox5kC9yoOx7NwH1ABVRSVKHkC
h/wVn8lKaUefGAWfF3EB/eWPswkTkgp/ZQslRG0YdHvK/TmYpcEWrHdjARbNmmacy61odtJm+bfl
iHArwmlJWjRWIDJ8rpxK7wNfL2edLlsnIKAxkL7YOX29s3pGdaaZg1VVW8Emn9xp61putzIoLtra
umvzJNgvJElfRd287xDFnIaOuCOZn7vUKbfGKq11MDOlaToF5cuihndcep9mMMduoF9Qz3JZtQJu
cXfZmTNW6JPrAnfPSQfbLmn14Ybx7ZgmE4PXifDfxX+YEheYcSI3mdbBZvafdAgH16NUD1sb+9lE
fR/K4sv45ldVjuqY+69Wee2EyqHHyKHHVdHRhGH+ODoRR2Yz+muCnziqk3ycuVV6bK3yQ3eAHiMz
/pxCq931yXyIUs4z8dBDuC/43aQLWbeX207j0iq61yz1aCbypg/dnB7HUq3nEY2gavOjndnOunGT
m6ks+o3tM04zTKymAKw+qHYv1eI6EO+5a7zTvOSPaecm5BwzexG0DaI8t0meJCbNkfU2tCbs330b
buJo/KE57KOqwnJtjxygFo8ZwlgODzxYKzdAid/A8C1ds8dnc0qriiEk4lGMzh9+X5Ev6/ggfzhg
dVlyqgqYwuTG5JStlWNnBNrW3jZraVb4XvYjIaxyLytOW07u3CilnkhX5Vy4YkaapvMm/dkBzbrS
3nAweRVto76/GNObx2iY3qJqWNYx+DVOg1CAZIOaZqY8Sip7uLNQLSnJyce1YpooebAzkz/tOsE0
cqggQ06XU2Ay33j0njqfWId29LJtOTGfavooQyVQg9wZX1qN5MxOAuaBTiFWQTR3x3hwHx2vrW+6
1r4ZsnDrFH6wafCFXaWjz2z2chKQJT3Zcswx5ljJtuvNSz57cpXDfiQWKr0Zgp/CR6vGNJ65S/yj
rOR0H6QC4T+mdJ3p3cwpN/MqZ90pN7hyL/mr6VKXW0/7y2kSdMmt7K2z7l1iXjdqsJ9dmOnXuY2+
YTbEbNfjKVvUSE0R3oz1rPaBMhXOqAkN4E9b1hzrxxgljYCuHWiLPrtROP8O0zICKq2QeFUDuECD
L0Lppj67wt87Vbm92Ck3IKpwdtAfS+p2vgeljhnXR5wXuFBg+weLO8cZipHJPH77MEi8lU2vvLai
cNfky2tie8XOartXg03QLwez9+FGimL4mipVb9KOpkMbLO3WUaRaKz+7jLC4lP1MSq9f33GnKV5z
elqAlZ3pJRJUDlNhmSiEQwpAwm+TULt0EXce7LttX8fIbLzPtnUhvSdZcxoGmomLlaMDkKwhKnVR
VNkMvcu0DxASW+UmGvRhEsmHF3IoNr46EGb5o/Cbmyqw5r1ylhuk+ygQqTIHG1xdBvLpIjYJIB7b
0zu+940bwbYU7phgYtNcPkVxPw9IuepN36MEiVolkEFcmoiOxprUfmR8ySFLhqsmvc0s0/HYo7wI
g+p2sfN4nTnqrblkJ7L0gNBm2p/F8L2DKAkAxWMdo08+4M+pS2/V5VPNuanY29p97sjhmuR4JFY6
xJsTJZt4noZtOM1UWS7Q9LBAElDRifcua8PIZXOUW+yF9j6Fk1/G8N0aX8BGJGN25A6jEsK+3NCl
mH1pr8XUvPg6uU9LODAulkOnm455lW5LwYvpY7LScngAeQ6jNWtmKiRpoOUsBJxO4q7vHWaM8Vdb
8HmTE4AcF8s7sXpmI+P+GFWZwe8HNqA300ud7LNZVeuupS0759hohchvTXgJXmqITWiZLi9KH8MR
3JhwcyC0skzAJeHNsxTABLbHRLangH+IuRk284D7rOgTlIzhsvH45yaY8I9ZwGO8PGYZLxKAoSdV
2+VurmkMW7IAamBjc0oEpLIsgUdT5xKjpOAwGyIoCvqe1L5UrKwKIoU9zGSJCb3JoO5clQJUatGF
8WvY/Zot+M6pOVdxbT0k9fjWW1jrWg8BSt576rFsBpAmkA6CJSaFByB9VAxHf0nwm867iMAjbIMp
3eXWQfs2qJ9RMB0uVMq1nbD/DtJCpDh+Xp53kobk3tCUSrwE22qZry3ylMER+U9VNBBLnOZnYZXj
2p9jf1uYyySJtIDczw0OOvrvSeM9NwmWGHse0EU5Y7Eh3lquB7xfBQkss3c21UDLoCMMVFeMwlQz
O1eDw9OMfHXlltHaLdph5Ye5+en1ZN30K12KF7eHcT8VCOX6lpjpHqHUjIAkmC4vbLBJDZ11fbAW
4nhkHbwv/bit/RqOwmh/lbJaiTJcq4TITQylmzoBGxaQCrkjqY3WPULN3B2fsyZyj7M7lbga+6+g
w3o0EqGQ5MF30av7QMx7w9/jlhLj8gEgiASh+wTwqMmraJQR1hqzSdEBoqfDpyIe9qmwF2vv9l5y
00Q43iQ4QcfrUuZ29f3kAISieUXetlK71qr10+wTO2YvVrcVs8TXyP2qJ4Idq+TsciKLHLjq5YhB
UcfV3iX0fctag3LPCQ5VY5ndmC+PM4I0xqUTJtyNNzNlYCeGg+EVKzm6XLykCzBVUye6GWeiUgWY
Nd9H1p61x+lgtFAsWUec1z39YvvHcKnQ1Jgfs8HVDCUayb5H2npYjNmuks7dAiEW0SkbO63lwDGr
qHXPtK3v4jlj+BqfvCGKduNAS4loi4Qlyvc2ZhZ7vTCsCS8bZKUgj7MyFRXRanH+7lhLQ5xSwUjI
3QeV/SGjZIJeyD4s+4YTgngPahSUhKtWl/3/Jp/s6ehG83XoTtM+mtu9nc3dwRsrnuZ8hX8COHAL
yW7M+nWVTqiaKmtV1NN0Dq3mmjjhxRANn7QhbNZl4jsb1nvhs9NHlSKxyb4MjNKWrJ1rfvIdzyJL
bIuPhaOVf7sowpsqtS7zAWKeS89OVk1FNLM4hELlD720nwzWZ50gFFSLtazmSiaroAYK5Jvhrl08
oIgy5M3vvgstogfRWtF2XlJ3Xc8xn5PJe854+VXvzcMWsKWas/Ic40h2IoI7GkQYnjd+ZvlCM8r5
nMWC22qKXnQCNt+u9bZsx8chb4eD2xAwmcoXv11qjPHm0a93AC+dy1MqM3QBZt6FpK1zPdUvJwDa
JKpjGwevXcTozhTeuvLcmyJn2jpERA5WoUeGT81ALF6c61CAFuBpuCpc5vxh0rQ7ER6bZiQLK/0R
jHWzHkO+ygPMtslrb99Kplc9W6WfgA+y2YTdAUxIaG9mG/VAOaGt6jK3WFtKQ83x+Tez+JegLvKD
/YrxJ2NFO02xw7Vc0bnYtIEf7DiMVrumbpBgJ9H70GTtynHs+hQ7aLsbIGJkjceEJeVpdu3nDSDM
agz34WJWi+hpTsVRdmniQadsg4ehlfpUad6h0EQ21tAgPXsjchhbRvfWjQrASXdBefLxt5mxQbkZ
jPeZM69TSezEhIjJMpW9Sbxl3peF98vmoGhE/RNm2VcsJBknfctS1Lw7puuO/VDfDracT34yX3dZ
/SE6+KKFHd/16VDtl6l7jzSEdHSaajfp+UkFRHE0epWNi71RWi/HLrf2dRUdlypN77qONBBOJUCZ
7LelJAylaWf2JZBuSUsAhnQejWzI9yL2L0mRGldjMB8XjuBR4QyHeApxjuo03bOj5cL/vJSLGgRR
56+juR7vfVFdYlWIN/adBHWzM5+tVg08ld5nV1vyJkSE7ScEMapFnAqZg3vI8YDlI+OhzHVeK27z
K5E1NnMBizZwhKjMYRIVaV4s2nGrFdcpAV0i9XA0jvzuY15uI9kRuDWWd31j75sY1FHW9JBmnYl4
Frn86LmNUoPD2Nj2c+ZIGoCgv/KRzUlTNF95URVvFgiksTBHk6LnZ7y372Ty1gc9o1qjrurAkLyY
h1urhaIx1obyL6ON5UFHHiTfxyTc9v4lMmr0do5ZsnWKDGNg0EI0+3eGnj8qTp4pr41AwyYnxN3K
1GjRcSYX4YVhnFLW5QKH9DwPu74fj5qT3HH+mRYV9JB8Ig1ATC/aHo9iuXcly17vr+0pjuF1WUSg
yXXupAKqvpNuh6q5rUIB6NSDpCXgf2ne9UBrAoNdTBlVHfYkQ4jnhjs5H4eRJ8nq0MQw0ikC7gt3
SV47nwGh0iENAxYK3fWAOxJWcdXeepOdHaYkwD0RPkR29pJXI0WUL7ZtD7OrmdSRFDeOh4+pzJxd
EE0WsTSXKc8orowV/Zos8nrUiNB9qbkTWjJkUuS/UYAzSPXqMPfc6L2M9jRZT+zcP1LBCcGwo5p+
YKY/eAnebvqMJW9OG+WkGqigI0wAZlPTsEx2Fjpyuy9/DX1GmmlxILHdsYpV4arbGpEg/X1aIdMu
CNCFeJaFaTbFFy1kcdK9f9t0gX8V5fbPvtJPfQ4t3ckEZyodfkMxYhOQIdCUMPtpJUTk1o29DYPp
OMr0boYcOdnhOaxjPCKg633D3IyMuljOxb4dbfqbzkl6cjjFjXgrq4ch/mLknvXDeAgHzYqXU2m0
ClxG3UDLHWRzkMy01gFNqCvtBxFFvzlomwxh73OIvO+Khd1dejzIdvntl7O3Kzy250wD2uNoxGow
rdp+vI5ae1uPZtnGPTMUa9omcxivRhU/8XYTFxQ61pUTEX5nhDz7bo7+NikY9IO0XTsLokwx7Zs2
fRinXREH6ux2/rE21iec1FfPip50sECS7R0Kf/o9V8OcHPscCXWlfqFmfI9dpoM8SgUcNSbZbzLw
7xqnyHcRuPXAZfJkrdvM2rpDf5o188DQsmlOxd9U0vmVUmm4qpM8vlpmaF+6feS5/FZDiEQpN2Zt
RWpbVwjLUxEilMirr8EOf415XUBme5E9V9jM3o2gzKhTt9ta/eVsymbtBYvajkvy7STzr6Eq3roR
RXMTPtXBkFCBuocyzA6cE9utGUHl9gWnJesCtEsTYgNuhpbXWobsBlpDtJrlXuYswXmIfmImynTv
jiibUL3LiaK3zn/EEYYokV88uZV8NlmMWHg0n2G6gA7ykXiEw5s3eIi23e56qtDGzhDV+oEAYfqE
1qawrjsdhtf0wxpajnzU+WGs7q33IzK663NsFeBFPRLsXMUovkiGFdh5QKcYSrel/0vWEd5cT18z
OLkzjd2c55o1IY3B6zHZM9K/7dxPObdPk+WW5P42m1DN/vXczuulGWi0pPEmZEmoK+DVeYb1bWNX
y7GXVEVeam3GFPbkTP/Fl5AC0744jHTcGTUicokuSsAKzEpp6m3VyjsZije23S/ZAzUJBx8+Q5De
tsqFS5AR8BD2GlTgxbd3yADhTV1JyW1Z1xy7INE0BNGmntwKMxymtFlPmJ5C1GqFLZ81VuwrSy/v
AYogU3nONf2onYUSllEFzJvAuEcZE9RiJ6QOBpbctGkBCLEjLmK8RGcsqNSFesv8HuBxvhC95HH9
hVdSArvJx5Ild3re+UurH/vKUMhN5C3WQYOKrpQhSWoeoVBQmE1ySYfNGTK6RB1lafo9sf3nlTyK
Mn/IBh3tJh9hfkR54PfLIWPPhzTKmDUytJRcu3/opuQucXSyEYa2Uxc03x679a746KS7HGn7NcrD
baLJCXbmi1Kvia9Tlqnaim+rxVzHUr+K2S+3uSVYcwVwyPqp6EDkxSz2oq7PZXEKVY1vokSWAUIX
SgSo2XGS5Cr1tVjN4/itLPG21OFDZjPKdvUjclcEMHRO8uWlSqCwtOiK/A7OhmBO3qjoIU66HYax
8e7SGwLZ4gVrN5p2TmWbc1mz+Yz2INaWQQo+AfaYXdTKM49bi8V/Nck5XtcTs23jIVyKLbn2ZPok
LdJtaMGnx3q0H7MoomvJCT2J8oTQVbKrU6cPmC275GBYMErGlwxvXqNauaUFblavVP14i0Qz/n5f
OUPZEXI6XNhquJ4kbhUxZzeODIvruoPQVQPwiWhrrRrvAsuI4BrG2XSblhTbvvIDDMFAIKvlkgNT
wOSHlG+YaQIVlMICX+Lqeq9s192YS4PQ9cdNP6Y5MUGKPEDCR9pEbls7SLbxROxQg0MySIaHpc2e
nDg/uZ2q6dFYyJ3SploXbb5Oy/rO8czAwjlSZxZYoSEfrNu0fY4SxMVZ+LI4hFLPI7rvjBp9bqo9
o4Sz6Gjeu7nPw05ubVMRkBv9pP3DyACyUwI8qBbxquvamd5f9hrSULtyzfKQO0zV9OWwE91yVmG0
5/nbbHTeQodW1VK7WF7HjvzZhbD4yiyrKvN+lt09Fe65XrwSPQOgoYbjzmjQO9fie5pI4nBTUPlO
8jgPAqq4BbhpwSfaJDjzEGm37WSvLY2YQZM4EQ9H+GDpELq3y1Rdp03O1TMVbIUhuEloirYKTZIq
xHc5o1vvWNDCCAKU7RPlmA7bJHCQc8CQ2Ve4ZpfojfDS9xZfhzEdglzLvHaXMX9MuOE0RmzHTkes
ZSqOUx1+NQo+e9sbQF52Nm7z/IdoF85n+oayHexekx3peKJwCkYc0As+jWUZjovTDZuF/fjKDzJ0
ejad7XFs5Uo2Ix1bVh7jREhasahI/5LzF7sk2MqHYZLmlJrooWwE0AzNUWX0E9aaid8NGyuXs310
UvfotNlPR4lrr/OJMWyOXn3qGsMNO0Yna/bmn3aocIgUn10fiUdbABbS9TjiZrUeyjQO11xb2l8F
MX65Gj9ooGlfbgR7RiKL7tr4eF4Sq6cXUBclbjLxnCMr1DXo2DRiSauXt2ICH5vM423ate6qdPRz
SBwQO+2ExJ5Hmv0g7FdNQUfJtohLo1hcbk373Ml23I1u9jwUZDXlYigfgjL9MdT9x/RtZ2LbtzLd
2/mPNvaq61r03BsOwWFzhbFuZkF0nGK47+Mw2wa2adm81CnW+qVXXn60KAY37oI+IxytlzmfMNIr
tDpp4wPKzXAiDf54bntWNi8weKbHai8mooJL49J/sWih+6meflYBurc8f29qaz/68msZyHLi7hhu
TWKtl7x7qxpnTeurum4HotIMLhW7QoPqJOosb2CRkwjZDeY+Ae60kWlinSXZ4F7DW1KUSbQqvTG8
6mljEWi1YOuT3nNvxu0cdOdhSQ5Z1XyV8YSdWnJfjXESrav+Iu8bB2+j4NodRHGTCIWpvhvDY90r
Oj1o/2TWYQXT0j8MNWyg+l3Ykw9jOKcF9D41yYjNw/kICnIBR0NuaEEC9NB5oMi70kGfPtmUJISE
jcO2pMLy6da0gJXXjTN/07uxrsagOSaU4iu3oC9s29iqhaTHnDvknob4WmmedGdt1KPMaPMJDg7e
nCHRTvtnv+l/lS3hp7ppvKugoMHSRWCmupJzSjm1N23CmjuF5XMi50fP1MEhKGgxhiNrUJ4QI5ZU
961vbkVbP/U8jldxQnQOU4f26N01mObsGnuaC1k9V+4PoHG9MQn4GwQtQSu4XOzBdebhD2yTV2PR
ibdMUhPOiJoHDKBf8zBNnNJyZHeD7X/mlyfYK/Dza68mgLRA31t15EiIQ6aTatcVACOqOSRcb3nx
RNutuu/Sax+yoLupK+TEJQealVOKj7H9LC6NPwumUEZKoLDrB2FC+v31DeFgU4fKqpEP7VR9mXDY
1qph/qOTV6dBw5ULRp9eTgxNOELb9WDCxxJ59KJBG3rRdaTonsSpeR6A1nWiPoevFCAuWv8k+tIO
XQUK5bl+MF3wqwsbDuvJ1o6nQxzOBxGWe5UlE3B5/5dXbXIP8oPaeAuHg8Gv3nPt/+SWnueGN7an
vRTcwKXSmxxhWRLFat030Q3WAz/GlRr2N1otHw7SsdYubprawQRdjd9ymQL29rtpqe+GcLnEmLL8
enV5iKzUuRkF5TLTmaHEcywNAadl0Ft3yeVFKjzvnhWwdUQxIra6XZ5FciTQFh9FZQJa2Ey9p9ae
j2mpXk3brZfCFEeV0FyjVXnW/KI7uyoODBAPcyWysx8Nr3bcy2NGiTGMhDtbIU49xWyIyj5vEHeb
deqPPTazdNibOOEYj3PbF7xLNv2yU99H9WkoMfsJhZHQ8trw6BnSaMUwOJQuYjiGRdis/ADy0dB1
mC7Dxyxt3mHALtvO654KkW3sEIFUMAPr9H0cWIK23FXplgT8Ih49MAg6NaVPADxtxKLwrN2yiTGF
Af+3YS9E5bGHOjNL7963ORvbnMVJX9J3Y2heF7B9CmNnkA0QsEnVWDceD8YQ7M3CSEUG5O2qBnrq
CN6xifxy7QZEhdnpjY+Nbm4sWIGew6Qv8My2tyk9+6q5qRG7XDcFWv80FZoUdpIAo4HTFv2DfdvY
CIIztvkhfGiculwrRzmbNGXoHRfqWHjoYTISShQ7um0BzB6mCD95P+0rIyxkDBI11pQhGJ411Dl+
OosjaX1sDScOgwjWde0CbiDRApvFuWyZfyZZIq5E4f7QU8PkoES7m4zpGogsa8o0rfPIJUjVRdmv
8DFKm6FrNyomNlEJHCHiUF812ArGpUAs2aQ3sWbVn+D9N1H1mNsS9HJIjd/2TroBGYt0LLA/poBY
RK9mRsrYXuy5KfaeJCSyJAY6sdz0aLGQcMre+zMZmhdxgViyduM0SCoH3T3LWTxmuXpaLEFYVJBB
L+wqxZTVi0h6mWBuppDmHFl++C7DIdHm0Lsy9zUY+sPCOpVgzGHkO7RHZBHhp2N9l40NgLXPZx7y
T/AML8wLiLS2ljdN4tiG7HgI4u0u0ykjnQvjnAi9oDTBvT+pnaenfu2qAhPvOG3yPIXfXnAc1NJz
GGeOn3P13XTlVyinHw6b+uKbktDo95bzxVIyagy7kAJXAzfIyn4nzfCAAo3bwCmKAzOg5yq8uLCq
6ugNQKFCc2w03EVXu/M6s7yF18Orsb3mR+Ia2tcFXdi8e6EtQ5Xrpc+9XT+XgXiySsESUjpAR6bp
ADEA2H5K/FVB5+kKqUp6sAuLDZ3YSiXT6rZ2FdeM7StxvA8dkUdehl+QQPxNicPfyoZo78ZMCpk6
Rtq31v6l3T/zvtWT3NhBS6Ac+QBxSUTpOPn2fglshq0Lds/mAjql2akiQLOdIVFRLOFTUALv9BYB
6BSc6pymkGfR4frZxFykqzDDWwNFW7FrZsblXSCu/Dpl9t8RGtM0yYFjc0RoqPdmPB5Rq8DHkceM
RX2G8CjmV12FVsFzP0dG+iShwWGZ5m8r7j4aOrZXvebka1LbOY8jLPhcf1UNpOKEs2V96bnGPppW
OmMe7Fv6Lx+6Tu5pFJ2tpMSg2w706hj8t6CJS1eTCIXFzpH5XtjpRVybbFOKJLIP+OQkLD7HqgUU
IfJfqZCgDYhWobNcQDuo5fXvf3DukteD6ckxCMhsapKK1q7uh1Ohsi83Y36z9G1BoeRPG5XrNzdI
D45beDgJIInmzlfsEr5uJzXpxZpP9A0jP2t0yutSMZW1R/rozMnUZlwY1yyle0jecg7L111VMzJP
3jnNYEQ1ySklX8ZG+y66i+we33DdT5xM0pvW43nNp/UYlM+Fclk/Zv3ahWK7GPpLZn7WotIrGY2P
tesX9wMXnOrnThXO8jC2zU1S5fXWl1AXpBc9+KZhz3E790rOrMbkQH1EYaCpnEFnaM5L66UbsZ6P
i1lPmiGmrsVNQGbCKR75opIWQFOG+Z2b0p02ARaW2G8WuBBIHvquPLlW+YKqqDhO3aA3bbgwnBcU
Y/FCoG/hC/pEfQxzovcAsCYcJwN5r5aFZmfofY46pGNapZrs2GLLjJoG+3Ru4J4z22eh68AE5gJA
X8W7ZjTlUDi/OGxFZJyX6T4E+Jl707ZzCDTp4+ClFBWbiW8/Sg8nlssZ69BhQVCBgU9bz2vJPGlV
uSE6ehDhtE/S/busST3oqxdrum/oF5vE7tdZNX8mNn0kOTBKdzi76K76VczWTWd1Z7vP9MY4mdww
mLkzdQ41UAC8XZi56pn2joMFMsvyWx5y+daX3tUQNSQ7SPu+82pE9x7x2b1FuKKhF8M9yhNtj/4+
0el7keN09t2HrvII/fBzcESWqTdLC0Q2kf0+tDvzAk7vpEqBz8lOwV85U3mau3aTzt0d5el312T5
Ls795Io+Ny2qyoL1sGQv0aAgQNbLqZp0hJosURsXsZYodqpmTeP6PZtuttcakd0q04jiPYrGUcg3
NHDePlmaH2q6qZy5vy87ne+0b9ucgup3rWabwnJ+XyIlr4uEgK/WbkkwX7edpQE64+2eBhrGOF4p
65252wszvjFSKbdaweKo4+XssqfaLr5I0TIyzRINp0hV+6L13W2u7Gc9R19Tr/wj6dfuhtDtIua1
WWiyKkczia78Q9AXgMGa5dWvAtoBCagRM1pEaNa5tTbmyb90kPP62kI4skr6mfGUYgUpu5pRaUcW
SMNC1zMtS2gzCPrTMj41Tpa/UaTR4A3eihTywqJCvQXX3Nn4SOjj3w4xtacywTd09rMlFSqjXl4v
oqZGC+yTgWtUSBz6NIVIdyAC11H3Q2y4vnLe6wREFWrEYfWvTVB1i4oZL6kOWY7lx581w05Pj4+M
d9E5hS9ZGe1kc4Gljxdnnb3thPdUxPX1ki50zw03+3QZoJb9q9Uht/hXLSBcLyjwgWKh4pjw1Bvq
WW5zxOYc/4qRXrplp6+aFk4wMlQKrfxjsIvHKpJ3BPnNV3HEtfTy6ihkilCHClEzVceFIqh6spSG
8HTv2lIdSxJXyunvITn/Kz3wU1Px379dvuYXwz/685n693/7w9/O+S+0MRiT/tvP2n01N+802f/8
SX/4zsO///7h9KtZv6v3P/xlU6tczff6q58fvgYt//Zb/P0z/18/+C9fv3+Xp7n9+utffjW6Vpfv
luZN/c+6X4iV/51aeKfz+uudieYwvOv/8nV/0wtbjvdb6GHLs21MXQ7ncfTxfxMMW074m3AEOnAU
u/wPmrf/VAw77m8hUfI8Rj4pc55wsMcPjb6IiR37N2IOUCCTmuRwJ4Lq+/068A7c/c2Xy5vHdfnH
3/+l1hUFbq2Gv/7lj+bBiNC48GINCB3gWJFwPX6Ff5YLR8Z3mbQ055FCqBuxldr3UUPg75hf/dNb
8/cf/M8/6OKd+4dN+O8/iJ/kubbnCN//k9/fKftU6rQ51w1bmo77X0Fo/Q8Y+4uT4L/+iDBkpAIK
kx/5x9cy07auqEXOg/I/mlg/hdJ/yBvrJS1qzmPD7n94Qb87F/788wiejVxYR4hn/uxsKDslIm0x
JekMss25NWm60cmACckvLQqqwNoGnhp/zK2OX8kv1HuagbDcQwf5KPq9uF67rV2+DEOr74fccKfN
GoJb3Dtb0dFxGjmkcHDKp+2INfEYphnbcqoCuZGLmR99XddPnUvtXmR58WhNfufe+46p6709L0p8
lIWyy2PdGeoe4rZqEpCSLNaHKk6XkqSBNPJ+DL5s5bVwW/kgdY7UO/PbS5A23Xp2lqGdP8Z8YHxX
Bf9B2nk1N85cef8ToQpo5FtmUhKoLM3coEYTkHPGp39/mN13Hwnkkmvb5QuXH1uH3ehw+px/sKsP
WcTFPvYNPMu1WEPSHvAGpmmKQRkqGRLKLYbIEGmIXP1bY0NAten541sfJKtkwKdbgb4BUS3N10PC
5Z+7mewoLD0g4YBat0DD9Fez0gN0MDz8LeVMA/4HXCYwIwCtbp4Fm6aowIVKJv/Pth+V9x73IESu
Jc1HnB/bWXoUUWbvkkHn1ZImHhjDIfDFfZE34apO5OFn3dWgs6JaSr6jJh7Ky5YaDBArGznKIEzs
3WiI7pjrBTmKEgTI3IMgomwS6MVtwE2wToRr39GaNl6Lsc1SmEqt/JjFXncbGorYhIkW3GFFJ//J
3HY42GU9vleiNla2Ttlto9ieWLOe6mdsG9OHkBrET6nUNdr4Xpp8iwJDdRLJ1L75yQRMp9cYfGeP
ujx8eNgsk6Alc+tDipoLu1ebXYv6TD2x/qzYwAGlHQOKE6YOLGfXaKZk3oiOyv7B4HHXb0Arye1T
oHnU+02RKP7GNywY3JWW5tpRbT0fZ3tJbcDwgu54SsCj9Tu/1YUGQhuswcbIhiQHoULRhiZSi5ay
W8UAH7ve77iAG2A9CclQskjr0aAjUWtIL7XQhxFvcydiKBU+hJTcQX5MIox2kqiEE2am5X2sW+Qk
FSaAuRUpr4UdF08CGBQXqe8tK96zW7ftQQk1CYIBY2T/0vuifMqlWj4UOaxlsIj2y9R7bV+kENWD
SuqozwV1AGMgIzvD+zXVUHXXovwoF4rT9xHYQeZtmYborQyBWq6LBkSvG06P+6C500ezA7hfgUw1
moIOdlw+uuNQHbOhBOASm+PWtiV6PF1HCztT1fa5z02MDih8L6jAJJtSpBZvz3wAxaKCK29GgGlh
q92y8hAglXD7kHXMpVxDTTaW3A8vcer5azXDWq7Lc3cLNNX4WcZ2uBKDSnam12+BSS1/lWEF89CZ
eX4HCkxAFk61TZd5IawpL3uLB0VdlwP6VmIUaHxajRLiWp2KB0XO7T9GZVKx7rK2uyvA8N35wJRW
puIaH6AmvYWvRuKJand9o2jVr8HVE0DZ8iEabfE2tODUy676MEaBXl1dSE+U1Xn7FyMiVUrn8vsK
oL7aSNnRiE3UA/S+Ado15XW4VnByH0mI1LUcKx9jhhBOyErZFZ64re0wAKpLq0e44PIBdNwqQj1K
SpQue83iVkqghGZdBCm0pD5daB1FpDLF0dnMPIzNrGRVC5gUkqu+RXrys/URaof7SCW5a/rnIa2R
By57trkdGbsB7cPXoTQldN2j8o/Mk/1O6TxEuFwS5dIrx+9kv/4ybAPtHQYP5YRUqJholAi1Vd64
6hU3PtiNq39I3ShSnpreH0qHiPAHgMRSgS6LX5cfXWH8SGS3WRuxNIF3h+Q+j+qA/7/rUcNqYrpy
qmiOSWJWVJdH9SA8c3gdvAJeR2QgJ5fn5hZxTX/Raon9Wo9NciulI5azQ5p8Zz6U54BUfBfJolp7
tdrda8KFxUJwEDsUXXjfF3YeorRhcLzgb1PQdunVEgWZPPBRhSsCg7IgLXoPF85okLCjqYdoUdXW
+Ki0evYSG5lyqw+tyhcRolyLpEWWVNigLqqUz7LIB6191GkKH9V4QAs67LUBiY9UEd+9xFB6tCzV
6s0e4+5d0qrOWJd1Ztxp3DUQIlp1kk0jL1AMDOgArcF1b5Xx4Cstkqf88iW9WB5sPq0EUBb2Khfp
wR9Dd+tpIz1LDTvRjuqM1Kn7WoCzLZta3RpUbZag8Z96X6PCQuZ6GGuKGBwJW5duDfKolr/0QsrQ
mQxfqhL+EUoV5t5RpSOAQcdlWRaV8Ry1nctDOvCCcjV2obQt6WCjpK6Y75U36OvKDMBoUjmhBJ33
D6aSJfcaguv7pDFu3IjjIzYGY9v1HqxxtR7QvqqQUZYKHcFWzz1GoYcDs9cNd7qVqFuvzspNapjv
uSKS7xOZSUbUubGfjQTNXCsqo5uG6tYIaUgRj7HpGt6hqSO0XoYhOhqx2z3lrpIcEzVMD6FIins2
GLByoedwtH0PJOGavh7bwCt9li0HVXYDxIAyvRxAvO/q6NXgsbu+nC/NqI9/M0ATdhwiBzL0OWOe
amrF4GYa9F67tbyfSV2CuMDWt5Jl6eAHNB2lcXDXlc0m9jLhAZbJq3WlGeGPoUYaSaUi9pF3beje
mLqqLdTehTel+1rxzWh8oPOXf62Y8tGvyR1sVYAvwDgnRt381/IkDkqqsXd9I61s7zeQoyUZzrLj
dOK0pxP/kx34RBK3G/DfjSxcbemw+sGDB07KVF5M762nbOJLNgQpdzcANrv8C08zd8tULaHIuqZS
BdVnvFpKMEBeTfvOMwAX95VWPg66a39Tcyr15Wi1V1QSZg4G0+cjnq3DlVYJdmLAbQ8USaQQP/Hb
mo0KZCmVn5K1vxETJX/R/9DqXazgr7gV1V7b1FtwlsvLIz6zgizT4L2EER62JxCKvyb4AcxqEcTm
XbtR3yly9+vqu872X9t/zbbN1w6fJ0jM3Qfmteq3y8HPTffn2NM//8SrzEkE46w37yqteVMENfAw
qTXe7wMJUwlN73K009fS15HOPm6fNZTxEvMuaSijotKTv1z++zM2+H99zc/DmYnVZGpDtl4znPWA
belIwo/sywHq4NbfDYApX9Ktvr8cc3p+zXeUoQpbVXQh68rfHfdpBjXeZ7QdkNhQ2z9IyZPvmEB8
DPrYu6DiO1L+SFd+K3nPmWleCz4tjUvBZ7xrqdQqTTTWXdAIit7jAirgzgPudnmIM/btf08rPF/4
7LTKT8w6O66yQsT2nRbtlaw9FpHEBXOvognKuwUQxw+Usm486/ly2HOrxYT5i7mGbQrNmr2tMwiD
PHylu9GHUhkyzbSwc+P+cpDT17Vl2ohBE0GxFNSGvm6AqkmE1GWx04JKEjZUEqnZ9RTY1SjdDiDe
Lkc7s90sWZEti1oH/Gh5NiRb9+iQ1YnjIsVSSx8ZkmEw/JaVeaVmcOYRT23mU6DZwtCsOPC6IHH0
opW2kj8YH2kqS0+DqSEq1fOsMKTC2rqSayx1DVVXP0M0wgz9qfDWSTLV+WE5YiAQ54iw5K2ys1Na
LkbqW3tdTb6VI9SSRhHt1hpsZWthVEcHFmE02KOoEMMaQNBsNHL+11ajH+S6kJe5NqxgSMOqCguh
bi0ZNLSSVdpDmg7JGzZp0dZXxvLKAX+yiGCLs2JtbKMsRJDm1RO8haISaIPTaMNucu2DAPB4+ZtO
Rauvm/BvCBaRjsWgQcXr6xICBW1okiw78gEZOJwyUIAaD8aGJFVaXdNYPFlAUyzbEMJUucZx1pnF
0oZWil3/qIXKulbJbSQEp2j2oUh0eVTiZOIEoTRavDL7wzhxXxrgehp6kTh1pLc3Y6uhBU1evrGk
cnxUSxPHBNWs46XhoTFhBlAOKqMvb3xt9B/isMbrcjRpcUhpPB6rZIKxBHZwSxLoUdr2Kr9Y2pVc
33c2qFRb1SS0LarirkfqHvULPY+3l4dzbjSKTorGYGRBrv113hQ5kGyvq5zAQqLcC+QXM0Kb8j+L
MbtLK7uzoZrlsN2yj94fXg2luXIQnznubQErTlUYBEfWbKUJSYthD5VObjW3ZjgA2Muf4s56uDwO
RT43W0LDcwtVB87e+SoDjA1opykcDA4QkokxDhTRMfNbBbj/8BiArN6E6XBvxOne7+uHYkI06CAD
m6y9G5JwidrVA8zaeGN1MCkVwNhwihduId1IZFmqqx9BGuxjJQYzjYgs2Ee0BFOAo5SyGnPZWel7
NAQ3RZjQEeZAVhPQlkV6BBL7DADGyeF8REK8tSPFP990w8VoJyg55Dh+IRwt6SJcI/VMKUktaN+7
3a/OGx/ppm/w213ylNyPMUYhnrajSniQO3rokpWAoATankHsCYCwlyA/yJTfGl1yIIY/xCP8RdV7
CegpN3hpdXH3XYwBLiNNN1DpkK0jIhH1Tgtl5NTdnrZWNYkCl3B9AL6ZBx7sPJ/pbAnk0/3HNkLz
U5I3mdY4sTU4YTPs/CEMATPXm6L3EIY2lL0OfBlMxC5SULbJRMR7R9Z/Nkq/dwFvDV14U0q4ePjG
wa6j736pvdOGo5Aohy9aEVxJdc4fPjYSP4LLhTr9101kjUkA6XxEtlXew1TPGHwd4fYprvkU/FU7
/JLX/D3m/ok0u74Uw23zdJCd8SiXND2XvfiryGftjSfFgdpgHJM92KDX5Fi8XVn805++FHp2wvqj
prX2KDtg71fKLVT/LfjBDR3Z/4vO9smGno1z2oifkkevHqGwdRhY75vX4EZ9w/vIfUYn8yCICNAH
TMdVE4iTzT2LOTsKY1tRBgmwXht9yyVHuubKdu3Pz05BK8xKncODku1tnf8E3XblYjp9LvH76baQ
FAqkZfAQ/TpnlCEytU+hTW6lYVPDZtrk9+kKBW98ub9BeF2TlnI7YS2AR/ZNs7u8Pk72ANeiIM2n
1DxJGs6jA+WCXduVjsuL2YrMRYwwC86IclFeGefJ0vgaSJ8p3mRFYcGzKp0CcCtaZxssb4JrMrfn
3ku2plFQgRRHP0/M1kIkBZGscKFkugdVgUeov61jYIoiEekeCp/6UCqII4d6p95FGeSbwAYGF0f2
cJN60NrLwfZvoja49pA7rVN8/cjz0cdm2qgwmx3vNfjhgmV7Roxtlx+te3hhmCJgn6skC6r3K7Q3
kac/djtzdflDn87N7CfMTjsh+1rVVCA18cfUltpaf5OWP6ezACrHJrjqJ3g+npCFaVP+VTRrtq71
Cgh4wlmAQ9U6euz3xRIs1tLAYHoBWub/cvpMS2h+1Il/ItqzJWZ1UpyaRJTAjvfwBJGejcV7AHnL
glhkp8o2T4F0hOt/Z2Y/xZ3NrG52QxTUKOXVCvhPKS66jeTWw8bz4x99HtY7yQu7bQBKc632pNFd
ARlJAqyEHxcKA/Ky9nJwxSg/XMl8Ts4u9hySgbSpSHvpas/O/pr/UovG6KjVEpqOSd8dh6rQrpm2
zWf9bxAK26ahazxvZ6MHBxr2idU4enYsdVg4yn1JY+HyFJ87PDROx/8fY7rkPt0rTRYg11bXTiqs
uxYlFDXFmMoIriS854pnNqcHTx596oDPn7O9JtJS5q7UENhEamZnRreiuYV5jNfC2sDMJI93qdgG
SBOna0oTmJ+V22veEedOZI36HVk9Dz1tght8HisEphEyluKovDlakjMXulSagIuNy2sL9+y0fgo1
rZ9P0xpJeVQqbJhq3a4KDOayu/rGwCcx2wQbscsxWM6vnUIne5TVomuGabAyTUOeKzq2udq2Ml8y
hOlexMZelfPvvooxsIjLA6Cb96LvXoDnvur6tRPw3MRSo+CyowBpQ638Otp8AowiKngMGn8bBE92
/jvO1m0SbP71tfopjDk7hRLNShMh104Jor4PvqUDhL3xx+UYZ4diKYzEoBYAJuXrUERKH0bRZEe1
f6hqvRx13L7CBPeOb/9OHHATk9YxiiTTAvq0QGiRtzSksqMe0NwBATfa4V730M611CtrcSYY/rcm
R9kaTAgXN/yE+RstMkUqJdyQ5pNxAHc/YAjSo1SKPry0jnExsh/UpTPBzbkmrdsWr2t1CZcIm2Zx
p+7979dWy2lexkoFbgO2Z1IEtOa5BKUlpfQw6XNTEUDd6Hz6WJVyr6mwupCCeYgtEP8+qNpdKbnQ
el3rQ6W7Zk0tG8NE9DGnYkarKVBgNAGrs0DWwqnxruyoc2f85585LZVPn8iLIKHpXeHII48H7SEp
g5fLa+BagPlaKyU7yfLCAYyXIw0L/6qvcuc/izGrc0OWzKGs1Y4JQLsKf4jo+fLfP3fQ0SWatHMh
2HMffp2kNoyqsY5rp9O+JdnGG9/y7MotOM3Cl9xjWi2fIsxuKGuQa5qBtZMF/nev9KJFoIVgjxV5
O6IxnNn5eOVKnAnZ/9eG+Rxxdk+UlZHJfhkfO7wqcEHETivEraJcV7f8ipW8u+7PfXYlfBrj9M8/
LbXA9FKDspaj2OAm0WwK3Cv5ynQCX5rE2XGDAlCWmFQDB/0mgC7kW5gV+K9u+eKWdJgh0mZVcsUZ
49xJ+nkWZ9un4j6CIlU5g4vAjG5uvOZNuD88X2wvr8DzQ6PaRS4MuvDv8fdp7qpe7nK8CZ3cg7zc
2wkAcFtepkOOH0pQ7sJBWefhuEst6+1y4PMf7X8Cq7PrqKRQWEhd7STDN6Fin+ZHV07u83vrnwCz
vZXEZWBLrENEDiYhzEb/lZfStcU+/ZGTlYE1KC1ULC4BQ35dekOjFWmhV06EOPdWN5pfLk3XxaDg
7kH+i6miAULb+p31IxJC7WsgS9aVn3B2HskbaG3SViHR/foLZEkP+YKmY1uHEPtZ03c3lz/UzILq
vze0oeo2JS8LXaRZfgLQK8u7tHZqw2q3YRyh9N4o5s73kdmW1C7f+2GDACjtjINXwEjJ8mA/CBlC
lF2CPncryo1+VMMUHJOtLPfgfoQAFmd75ar2Bmnf0/bbuLFurqVAReckkZQtXft8kRaQS7usmjhG
YCRHJOxeLw/u9DU4nY90SzXVMpHmnTeF89j2A9gzpNbqJlrjvk7b5CNft2uDOxyGmf/7mqH9uQ9m
ytzbFHx5+swfP0gIo7HZNc4QDIsoQWHVWl0Z07mV/znC9As+7WmAG7WuxBU4wAJjDcXCUqXSzOKo
NkV7nydesGotaCNuDVO2pr6777UM1lpOSXf0+s6xuuKn4boIQPiQmy7/uGujn22YHt1BGfcuR7LD
91ERd7Z9rXp6bfSzk9Ol9T9C43dqnFryDCaZjhE0It2XxzH9lfnG50UGjhrrC9Oc39wsRxltt9px
m3JT1+0998NLWw/IeyTXMqmzA1LIPBXOFyCgs/2nmFId5lLv1EnwI0zCXef7T7HWXrkIzkahDSzT
AjZ5Yk6JxKdFY0GR6n0xOFWCOS19Z+9j4pNfnrSzH99UgZxQDjlFYPR9A/MiwVR2+F7WaE38W0P4
58/PvvwAj6/temR8W5sCxp8Cka2m/3l5CGenafrpioIs/Un1yKyFpxvV4NSSCwWphpL6y2y0K2f6
2Qf/1BCUeQ9y7M6vlSLWpFFptAmjbB1EHrr36iDMVQNc9WAZLYYVBXzL5o8USMc4tKKjEsI8rwof
IhJ45fdmbNOj5U98FVVNNQRQVIxAG6GupNQqXy5Pybmt8PnHzqbdDHveEVRZ3PiPbx6Bum8bc2KY
X7vp7HO5Co89k4NaNniSzc419NZyJC1qBwwDcoJx8J7E4Cjpolk7Kc2R36QhuvMgY1JPG3ERSxp/
qYw0U+0o6HcIpGFCN1TIlNkKDiex/mc0+/jQ+tDETDBua7c2fhc1Ep3liLGbZDe2Q18NkWG03Zau
nLfbwcWXctDU30IfU+zCPDzcPTu+T2E7P7i9IoNtBbSB6FmCNLYSfFeaEE7t2KLaFpVtsKpLW0GL
Beps5CaAWTqwaOPYpSs94XI1B7i9Ro/4am94wSNVsmEbk7OtDD3QX2whxdiFdDaKr6G3hxWN+Rd6
gb+svtK3wjUHlI+SX0kZR89q3UyXK1h/ufKSbTqOwzoH/rwsYqW+VdvG3Y9DKO4mLOKqqFMUuBQY
/3XnWWu3jPu9iBPPsXTcOwzDy9a52dpr1Ytsx2AH42MC+clu0BeT5U5Iyy4tjU0hlcjBI4C+GmOU
D5WigYsrIigJbq7dg9ZBwaOu5RTj4LCTJ/U9TmXL1ZqfijRg0ai6OSZFUXdbdKK4M0Nw5lf21en5
Y2sUWciVpvrESaXFRB1ENq3eyfv+ACf+3gZ9cXkvnIHwEII8As4O9gzqHOeSRElrhVpL3+IOTb01
BJklxku4OG+hVKwHkwZbYeGi01wJfG5oFATAtnEfiZNLIvBKVCUbhaGhGAyhth/lK5N3us1pYfwT
YZ6w92oridbtocLpvxQDBa0B5UO024HaXIl0ZSzqLKXN+sDIB7N3WmEsDWOfQ4q+/JW+umVNGS1D
Aff490aVT+xbsqDIS+FxiAP+Rodkx2Y5oNuyMAZ/LaoeCQj1SsTp9vyaLkwRKVeZhjqhkqZr5dPt
KnkekG27d8peW9Nr28jWH60dYLLqwEOvte7OZOxfo81OZHmAKiLrg9PyidBa27rRu1TeW4FAnVQs
jMheyEOByEAI59XXMHoADoxYCvghYxvW4XPUxY+DGuzKWEIL5gNbBWQHjHXNKYnSofLHNJiswYWb
YcXmR++SpctFeiVTPFNI+DqKWUYSSKNhd5rqtJt6r++im4BSN0bnW7FR1slq2Nn7a6n5/xISn12e
dOIMn63s2yyZbnfMyt7LZ7lfiR9Tf8jA/zJKvqPXsOSuWF1ejWdu+2mg/0Sd9sOnxTH4ig7Oe3CC
17Zao2aXIy+AX/pkJ6SAryxXgYrR1biut1j5vrnray5Of2uYp6vznx8wW51qbEEG41xErxMN1C1E
9R2uV6teWsN4WPrrqyM+e5Z8GvFsgRbRRAomYPmOhdgkjUuNAy2ERYibsXpX3WrjU3eMH7yV8u3K
XJ/mb1/neraoysYOW7scHCTThj/xLyXBPXTqodTwJLAbWHr4JktXm45nT7RP453VEWVsJ6OSEw1B
jGWZ3Vvwoy+P61qA2RuhjYo8VEPdCSTkA1xlr5rt5j+KoM3qNVqnT8KVvYPWBCIrvI/lx8sBrm2+
OcdTj+LcDmBWuXfNa/4LMO+mXoDZBNx216/FKt9iO35lUGdXAwB9DT4dKez8tjZGaZCKwjva3dsk
GJbDq+7M7MrVfD4ID3KeCyggzxtnQiK9MsbBGfpipyjSVm9vdfF2ZfLO7SjKP4BsEdygATO7M2VI
DaTFvRPi4bgS477eqzf2I5nGurad9HVysK9f3MdrRtznw1qAsrny7ZPnUKxqStLluoPzQQqPR4aY
ZaGnf2UGhXrm+qTNKlQINAxjXuTSUX7q0U864qy5bPdjBPFvgfWourDuowfEENOPYpWCUlDXykFZ
R6sQTCgOonjDXXX5PH2E2Bp9DYjPky27mN/kmUikOhk0UKhVOh3Wk4FguMrHFToEt+6TPazH15oj
xPsoPtLf107Oc/v8c/Tpe3y6KhC9qLsolRwjTBAdaKJ2Iffjv0y2hrsCl1jTFbpekDNnh0kCCt0H
iuLYMciiVJ34dXgYba+s2JOhfI0yh570BeC5Uesc9Sl6rW/Rj8Jl2h4XyBIdshU4jLvsCqToZB9O
AW0crmSLrrw8B35gQUF1i2EZWZM8mC0q2HVewPzLm7bM/tXzmFh/sxfdsvmP85qp2wdJ2WWFgyWB
8dvT/eDd7tBuvzyFYrqsvtzbpJLgk6HDG/bUQJ62zafV0EtlGYMYdkrLeGvpSrybtWy9a72ffC84
TSfEUHsEspkhvZbl77Gm3peFlWyQEspu0yrE5dfoke8L1ewV+hRsnDoOhlVnaO4fw1UlJM4D5UZT
Rm2reV3yO41yJKE61//TsCMxOGjrH4k5DD8vj+t0ZTAszhONPqdJxWt2R2t6IlVCKRzdaKGSZXc9
c3Ll+5yuBUKICbEOZJ0+6vTPP81c2oUe6hwgb3UP3Vszfa3q+Ami893lkZwLo8loLcig/cBFzz8Q
xIPaMFJHaVGsq5Rj5mIR2PTqtavz5EHDQvgcZ5rRT8PpBnQGlC4FSLzE0vSHvqvuMHC4MZ7VcSGO
6GLf99vkqbvR74MrF8/JBTCLPJvIIin8pqpTB1uwW89FfDnMsSuTuxRB9hBB6svzeZqpTuFUNhSb
ikf2HKaR5JZR6Vk+pcorfYNULcdus2lWOAOvvdU12s9pSjILN8vboqqy0PjLHTkPfyFqhLh7qOmT
4jQ6aUlxk5jaHTJMt0k83o5j/VrmrtOW9ZNNPyQsyw8eff7qygycW1K0jmCwKbh2n3CE8FpTpMLP
nbi3XxJ0b4rE/YG2wQp/nxf8pr53hr1r1f5PKMRr1kTvSja8Sk1+UJD1b9TxyiPt3AkEb0gxNGhZ
mpiDEUIBtSFpc0exAIMmSLPRYqvR+Y3wBKrUl8tjPzt00htTkESRCMzuJc3oPMUH+dAXD33zZCP3
LVdPl0OcHY+gG6/BXjBOCq863bxSM0unj7/VaD+tK6t+GZBmCCQ/Oth2trkc7uyIJjEWaKKaAdnk
675V7DQJYWk4hYFyRz14f0Co3/htc+06uhZndj5kzYgOFgqaVfEzxjtKrqkAYDt9eTCnyBR2C9yP
ieYJCYgl8XU0UWL3qB2XjjS40sYfc22nx2mz8vtJxC2x7I+oigMEGDxtlfSKsR3zGLtVs8VgQZfH
286yUmTHtL7Eo9WO/GUQ9+Gq1PD3gpUmXQFGnDu4gEOZ8uR+ZGO9+fXHalrjox8FaCCs8CP58OtJ
HASVvPfLk3JuQVFLAKyjGqD35uli4CaGgeyX0ygxkhVwxHL3WRmNx0qzv5lWdGU9nT0fcQY2VW4b
iybLbIt0cu/ag1Y5U1p3G4HqXCAAWWzNNh6/l0Yn7gUiKdaiDlskobq6V1ZWhVhdg5kY5mh6/CQF
A1ael+fgzOqjkwFaCzINj4T5IZFJqNwOeu8AvVPWnaqQqxc9ZuY5RLbLkc5kDnTjKLuaCqneSeYa
JT5uAqXiyD31yR4VsWF9OcCZz0mA6d/w0Nm1s1XTap3UGATAFu8mtCbpHA+H7wBlEiOPjhFuQZfj
nZs6cBl8E9515gnYK9DdzMWU09Hj8penKN4qMHuxadToXz/HqYpzpGp8JNCds3HlHpoCkdc6AHbH
bul2Zvc7lxqTFkJSwVLsMRdw26raXx7dudn8HHXao5/SFlSnWyNsWkev/E0GBc6l/Cgjd7kecW6/
HOrMdmf+ZI1nDdfHCfm7NN2xR3HGafJ7LfsBwmApUFEqwuLfWOsWLUidlxNP7vmJTh+MZL0gTjIg
aiTjPxlow3say38uj0c9t9TB4qoQ6m2Ie/NAPBKbYACXqMYt3o0WLl03mJ5Wj3mtGw+pXMhQSUNt
jeVtvJfNSMEQoDBe2sEeHXymrB2ajeU7AgjtDzeqbdzofdNCN7nELaVHnw6fdVBHPATrJfm4tbSq
CFdYyyp/gBW0141KFTjyxj+K1irrZtTKvYBrth5dKz2ociqcHsc2EMlG+ScJ+3p5efTntgV3ANBr
pBUmnYWvCwf/TQ//9dEZbWnTyySAFUrL+XBlU5ydYl4iRKJrdIIJThRki6NWcQLMb3cBRllrVcp+
XB7JaQx7arbTjOJfAGanLfJpC0iIcPnGqDhYA+6V2H1oo+zhP4swy2GxobFayEhOrf5WkVv2h+fL
f/+02wCBA6bQZF2NtcsJGLfJbE59vrj8gDxS+R6Ui3Qv1sEa24xn+V67lx6RgrrDx4c83d7qy3Qd
HxCQos66LZfB5loR/+yMwqoEg4zL2smjuCgLbNV04bSKcdDH7BDxHP6XN/k0YpOcbfJw5Gn19aMN
cjYOniwcDeEnA5UtrWTliysIwNM1TpCJgQpPgobevArjF5anuq3qIPK/VPqfSq+iRX6N53x6AhME
VAkSJTKNsHlKnaoyZCRFOBbOFkc59aF+ZEUjbSL2BAqobb+V2IVXkmxuZCboa+GCsLaBHAjBSQ1m
E+hhd5wpXGu5TK+7woN5KZfKY+KOJcqZwfcoth0pMR+q3HuQTPtRgmrmWrKDIvISv49FldUr7IaX
dtSS5CQIbZqY6Bj7KtARWMpXTdMBmPyW0mxzi3CDC+2D5OFTOyg4zlnLsKx2oiqOSMLeNSEmUEjJ
bIJULIcY5c28m+TVO7xjLHd4asUIZhaTVLmGE1vYTx5CsKyIdTr2D1o6HAdT3Q4hhiG2KS1iyVgk
ZXUnUYH1/HypUhMN0XFp9Wg1Kv7NaH3LcVFKJO8RWSoUflg/tfGGaeZ3t0yPElYbkT4sa5OXB3j9
hd7bByxwUaBSmpVn2zfFINHbjx9l7GRw2aC1nuF0TOk6TJGQ8VG/b7oddmIvuPkZ6IsUd4XWIGCK
UpTfvXYtXaUivMd+504vlSf0Q1EeLhH0FsEdk7/zxzhE6dunHegXT9gViY0RpM1tEzcOivyHHj+B
No0m15dioUrSExSbJxv9JeAwSzkS29BLd+h/P9i2naIjjm7bSGbZ+f06NrvbTqIOVugH2D9Ylql4
l5kL2cMGO8dlyEL1U+nvWjfHttBYZQlmrXq6iBBqFiFTmPc/cSXoaDm2z0HFf0hc9w2z7ttYGvBY
ndThUtd664cC20c7WOHc4MRiIsgb6k2GHn6N8QSX5SpDjCfgciv6Escrd1m7xZKa7o6Zwj8j2CBk
tTQLZNlzvHNSNLoTPEwb9J51dMokGfUPSRzMTl3TZuUJagXXGgbnchWSV573Kok8VnRfjxf6yJ6Z
m7nTecyyl8n7WsteUj3cpkl85ZBR/5LP5lvxE81Tn7bqpwuo0LTUF0F41Pt0nabWwlQs7CKsQwkS
s8J1DN3PaNmg/bSicrj25HXGovXR/rL9DyS1gDA+D8HzX5cNvUQLOVuI+GesYMA5IIOn3Jv4zPRx
v9MN67bu+gM29Nu6rVZxzafMh8cka36VfruQsnxhoO27SL0adrjqbVvT3DZdSO8THx+71vcG4u0G
0kpAD3IF9d585WbNJmsVXlVtuBxU8w9uJD8QZsk2ICwPECFWg2kHC8hSrn6PLoLO2dC++LL+jHhL
Fu1QDkFBmAY5wvrITN61TbRuI/SmeR2l6Suy7yutOegKvrZRi3k2oEJpWWCk3KGh3lfQL6p9g0Wb
mbyoEWbevmMJTJPVVZkHayHBJ+cQcGMVP8l9ORzqcmfGz0r6IsePkvekJitU9CFSDSuljdc6CK/M
a1ZDTq/bhw7Q5EiiK0vaPbduVy3UuHoJ2/eqrVDL/NE093KMQHRnL/ToYXA/MBheuC2aBf7GsAuk
pkw0wZV90Y67Mm8XSf2c5HDbEcifFNtt/1apUMssUIXDlbZ6EVgMdPcqaoyIs+fKq9XdJymaTHe6
echxPMq8H73+FMpoeUrNyvCe3fRXjkeHr/VYRN3w1NpOaKESfuvQmE9t7a6SEOuqTL+Jy1uv1Lao
vm0NK78N8KKDlY+Mv3ojo9muBpgiAABOENYWtBrSYSENeBm62TdXo4sV4sXnDUgaWnmNsqmyNPXx
JQ9C0k5xm5Y9aoj5Ife6uygRmxJHBl+WHsM0oG3+/zj7rubIdTTLv9Jx39lL0HNieh5o0imNvKkX
hEqlAh1IEKAB+ev3sKZ3WpWVIW3PjbgVoUiJSJAg8JljsG6E2Ct7T3v7RxkIsACLLYdvDLxt0wAG
u/NorGz3rTL1/WiFax7yuAld7OFQuoaSNeoOYNFACHL2AABgT33/aLv7sIDeZIfifp09laF1BY2L
VIflsYKvK21g54RYGra9HMIIANQ89yUMjyugBqNRKvCnfWOD8h4GKmrsHjZMRWBBOMoyh50sJBYA
qXgb3UVJfjrZwbxXEor8JqwiK3NL/Pu+bGKoE+49C2t0rsW6D5bj2oHUta6g+WCuIBi7oV7+yK09
rErfBunt4Uq1bZoQDjWNvfXt6xYSkAKm8aY/PdmWAgKMJzBdByR4WbrmAe/gC2XhJigfXA0p9GYP
Tz4YKAAMgIfntPfwR0XyBGW5zItG+1AEXpJJeCX5dReT1ktq4h0Yt3cOtEBNuPpa9gjFULbJYCjG
3R+h0FvtWokvhiuA7a7g8Jvkc7CZezuyWBeFkMFetgGqeao8hkN/jjKXJkE2QFb5ETUsyJo0KYMX
iFne5gGLB8i9Na0DizkZFWG46oArJmyEGoSMadtd5zVkH93HcHhiHd0u+jq8/VlBCFCVwMjA2oXC
gChr2K7Ir13SxR5sEeEOnTYh4GqlOEqL7I2RX4d9sWjXm+vCEltwJlKTYoYKQYmGGixq+9ULzpht
6Vd3jqzvrRpC8zh7SnNYDXD+sAbyhKMqLVoBqzaj3blZqFN4W8qVXwVLS7PdTVgpBT/CKzIt4ZYH
I6LK3ZcUGoFZjzJza6Lg0G874Doj2HS/tnSEA8CzK1iwafISFhfwzAwNPGd8RdhOOLCuhAktqqVh
BZn05scALBC+5+bzNOBSuPrxHDkrZYYa4t6u5ic4Mf80Xf7KoOseQvvofzMK6nUEzRtAqc4Sv1m4
QQF3w1NgK6TuLQzQtqbTOreBstovjsY/qQG/iOn/GuusOhGAZecb0jwuvl3wLcqjBZSTAZTTOun4
3G67NayP0s/nZ/3BQ8WgBOhWlHuAEgMr7PfjeB6dsTdDG+1l/xnIGNeJ7f30gNrz0T3AdnnrrfxH
+wE+KU4WdQcj+bcbzMv4UF0ADhLY4z86Vqjv5hbyPPBgD5KKVQZftM9neKFE+fsIS/72IeAwCDVh
tQ57ogghxW29GjbBHeynEuSCCVu5yefDLQXP8/AGzoiQHIOSBJKNs/zab6e8cA0H/I5uC4rtOjuS
1Nx8tVYudGIxqQ/DnCXZ0KgWAhUT5MAzS7u9E8OeYDudjGN2h0Zc5Jzy2LnmhzcdewiQIDPAkuzQ
b8J98U198SJeSul+tU3hQG5Dr/ZsBWWlJdxcgLPok+9qGOC2cxfoFz47sM51T5/fXXIpkbMQEhKo
O6KWfl5v5mqwQzGS47Sja7HSG3M7xxQTBE5u/VVif/Hd+DDYL+zth5UTwlmDzCUoCikkY9S9PwEw
YMNdjEZ2wnYiLe8DeZPxncTeHYqfuYiGY1uv5JfSLpdu8ccvchagj0MmLNMA7f+NKX1TCdAaoRIE
5P2VN+kv+hQXZc8sKHUuUvuWRX69Tx9n7VhMWoZ5hK+Z3E0VanFe47Srqe3GR9fOiy1xK4193SVg
CqrJeEAMTDcCKu36i7LHhcoKutiLLtqiT/gHCqfXwLUXzDxqz0CJGB5m01fI1eU1OXtbgV3y7YXM
hu7bH5kPLGEDD2xEWKnC5kJnV74qftgt3TKCba+B3KwwEWB/sYgvzguoEKCmAoAgzxex208FGZz5
yGSXXxEjmzfeVIt7ZQ1IUXJYARpw8bsapypcM1PVj5UN6W/awl6Ej7YP+WjEBhVk9774XhdXWYBv
BCp9iLb3WS9nxhemHjZKVfIrx9/nyKc6/UpBRTZA4f38HiybwtmN/1VrAoRsAV6cF1SpKMoiC80j
OngwqYRcsbwd2cvnY1y4zRC2BD3dBBIC6+hsYxKwfZ7p4BxF1tx2Q3vqvK8wir++5h/T+DDE2ZFd
tlVYMjCAAE8fEjMFPqBIkNOGaf3TTfmB7luIZTgrdRIPzRPcl4Ez4omRuNdf0Xe/muvZsWO1QVnn
I+bqZqBIPMO76IvFQf4sEgCl/GGqZydO73XGiPzr2CVjCq0/57E7sR2P/bjcykeIEUDuG4Wr1Vfx
wQVIBMZ1UV210GLz/yhOGF7dWly6QGU7OysOQO42Ymy922YLde24Psj1vy0FhZDk44jW7wFD0Npt
VVH7iFaGTNq8H9fMG8IE9gR85cG17eHzZXr5zi7KoUvpBbCGs93dM5gSbmciQJlXlROLHwsUG8W4
Zj8l8E44qG2H0635/vmwl1aM44JDDJ6fj0b62aiqzYNcqv5YTt/yCU5S/zZCGHfx4/XP7uJEULsj
Znbi8EzGMROJ9vXzCVzaQtB1CgB2QlEcnMjfH5OjS6+Us30cPXUMKroCJ35ji/HmfzFK4Ls+gfhH
+IdrigEh5VKUwVFCVGHDQxSWfF7DbykPzeTzkS5FjkDZQIzXAsIFQ/0+H6gomjmMoYGozTf9odss
klTWlzpnl+4aHgxQCADReDgpfh9FMt5WMxKambv3vnT3LWwQWAj7y88nc+ksCResIDQtL9GcW6do
UNs8FYXKt2VvqjiAbgbMg3mQsLFZFZCa/HzEC+sZGz2gdUA8Awl5jtQCSqvyUBg5dYjY1mYTEhmX
XTCpLw6uS/sRYqL/ObzPg0JmQCURRhHYj+ga5h8nKPpDbQ96E0PqrNqTaKPi4SvY+IW7iTHBInPw
r/sHdiSAkBTqaOYxh73dAElYatyALUNHiJb/+6BVUHKWdvKizGxC5OL39WEHeTgKWpx6cwefSze8
Amnv8wd1aTKWB2gBGK02YpWzMCMQVS5tBbElD2ARCr/HckfaV3t4kN1XO+vFoaC+vsC40fk571nn
ZVWT0ctOi+Yjej7lBu5wyfwdDqOxTmHT0e9RMgZ2Ovwihr7wKoMR969xl7X6IYRGC7njFIR42hyh
dxj7cITR8s12+oioMRXtFfWsL9blhfcaq9KDny5SZgjenz03DdAuGJ0oHjg92H8aQVtXl+Tk0uqr
0O3Si4a7uXTSAAXAFv/75OC9UkFVUB1tdIFwhKw8Ef7bfXBgZFEPMAGsAX33PHCrq2YOQ3SAGlTk
VL3XEC74fAlenMKHAc7Ctsnjga4oP0nvDTJjsB+6/vz6lx4G+H4O8JIQov5jL7ILeAtq6InJLlw1
1rSZUVYNYOj0+SgXIjI0nP81yllEJrpxhgNXf4T3UILKZDrmAsqx8AfK3j8f6EKWBLkWG+ZhiBSA
qVqm+2E5cw51DWh+nCRq17V+Bd4LMpw+6pJ6lrFq4KMVyPKL4P3imOh3Q44T2cGf5+5YOAK+z6fJ
KTp/USXut64JcyThW7DdIH34bAa1hBfo7D1/PtsLiwPMKVT8lhID1uHZ+qaQLYeVCWiAcIRUcBA2
7j+//oXF8dv1zx4bYxBwt7PxSOipYy+y2n4t/7mECmdpCRIrSIwAmge0x7lYBOkCOtrgTuk3Bt+V
uD6J79ap3dPnYFOuaDp/sdwvRbCwJQYIE4ri6LL/UTJQVg5+q4EzcUqH63pVanAYB2hc2rH7Wu/E
2lhNV1+VZy7VgrA6MEGEzFDDOQ9lylxSn2HUaY2aN+zYdmQTJP7BexNz6my+KnNdeNvgJrBIb0Bt
HLjKs2WBLoXPxhFEPu0nDMZKlE3bzui3DS1uP18gF5Y+oqbFTRFgK6BKzl43W7pCWCg7GTOsx3iA
/te7hWZzLsZEVI9DUX2xG158fFDIQDkN//+35+PH97u1jGGcW4lQXQkPxt5hflMXI71p3b5JyCQ4
9pUB7b7D0LjFru6q5nXBSOVAXhuDg8jeNK98HZRvFiN8680yvK5Vqb9YZVi+F5b1x2W2vLkf9qFO
03r0iHG0NXx253Y1TJB7c4eDAhkYcuHl2h+HF3hawL1vjoGmuXYd2L7pbjeNLQx6vqN5H3ey2LbC
XmeNCbsqulYCDqVNtrUaAaZksS1mGhXlbQNjbQ6DxKFqU798orSK51bH2MTXIoTRHtERxL/XXIQA
DKD2mkMSonoya7XyzGk9AW0KwA5aSmpNiDyaY3bsYVvJzT6GMcthLNHfrNnOt9tD4YsbYyB3PH+z
G/umLT0gHuq1RwOYnIg1qb8z9NhCNIzzfufPXZLrYN9CPZUYzR5muZHlD7e91SQsAH2RINoIRNpn
diRQGTY69DX9KYZLUgJLjMRxvsNQYZ1ZzXYmTlJl8LZvsh01xJbbOoVfPDwErR0PHfjDD7uOwd01
66618ZO72T0266iqzVtzYNvcC66YSRHW65VhVzGjz7oY9sgG9ihqye6ttti6nORD0P/sZ+BIyStQ
M6sedvW2AVfvwFy32TPkeVZBSQ8w8YtgWPUaQv6rtod1aBSxjVZfDx+L1uQbq8x/Tgy15dZbFRYa
5mqkKfeMDHVXYCTQc3IK8U7hRK7Jj2DwbmvFYqN5RuYRz1Yb510VjTBEFOZPyyrWhpWtWCPXPkTw
hhbiQIZ8GozvVVvuHJ9Bk1YaO7hTIfIAdn0WMGsG701ZMCN+baiOrBEhIyhCMIBcz6CzN/UPs8Tj
avttkWcbqsO49b1YU46r304+9OoL6C+Z9taeFNzOy3AXNuXJ0D/ImF2TIthpWcCQ10WhbbrW4Vq5
xvMA+xfd2bvB6FJJoZFvuXFnjpvSk1GjTRx88Iqv6bqAK6KVdxHErjYee23UCNPqKtXqRud+1BvX
kn539fcQiCM9RXX+7DjvI1pMhZkiRIlDP0ysQV21wV2p8wjG9mvNstgpNFp4NSw+Hy2/TIWsE17C
SMnQa8+Qyejm8VQAPjBbN70ed6QJUwVeoNGaK8R0ACaITWZ8V1AbyXuS5iPayU0AOdy6dretDzl0
EkwPONRfoGghI1iG3AtYyTclYgljsa/LoCOJyNxlJxgYx3nDF+u3ddACSk7tQ0X8FFifZIJJIffH
FVT6oyy7NmsSzZWZkDw7WHg+GvrHdicAoAhStRTGZkCg/J999sJEGXVdYUUgvsQAZKyqwDsUctiU
zRwXY5BW3U3Xqs1Q9Yk/4a9gq62cVxW8CcdeAwy6ysp+rcNsA6uyTVg2D64HNwWCBprxAGfvjdv0
aSXNtA9VMpX9yQVEhI9HBSJzgXozKLpJbulVhi4rK/EVWnvVky5xQWdpnTHJShirsXaLDvBW0eHR
797K4IVquGgqeKeGdNt6bTpBvFtA9NBnP+DZUiYW5DcFRYOgnF664QfYjlsXPos5LJkd2UEs+G60
nwh57JfnjoKPK0+LTSqUkSOgGHErF4M8SDRDWBQotyiANZeAlEzk8wqBOKmvJriIgr7oJLowjn4n
nkb0fEIfane5hmutLesd5dNeE2TBJeL7KFx0V5ysvxsyf+PTPmmB1SJ8jqeQvpCq2GcDzDedwf+h
ObmxmNp0ub2XnXgAdwFKQ92mq8RNQ9B+l90+mEAfCHkyWsE3E4GTlfEYgvcw+loZwPVNYJggO0E4
r7cN3Cqged0svoKet2n0lqFtQ5Csd53xLe/cZGHIL7CsxOLPg0BQ1FVra/zGq20NFognZFKzdi08
YIPabFNQ4wWuQbPe2iFNZuORyxvEPIkYdKIl2dTAbwGh0VP4t0JjA33xUzM0G5L5XxzWv5zczmI7
lOzALF24JOQPATlvdPwp8K1j7szGcwYJyitz9uh+tBy6MkoIw3YlSMjlMBxoh90fiGXABFgtZ/g5
QQUPZrDtHsAmubc6wddw6fawPeSANDlFtqKtXyY2D4ybTknsBrqcEsPifQx8h7eaS9fZ1lXW3nBb
lVduVsJBuB6HWzxvfgR1zVnDHWRKx6GdvvKtuRztfYgxz6Ii31WkGDPjV2PVfICeUayS8j6DOnOe
8KfPI7BLPeNfNtPIeYB+Q5Xi90hjYnNAJEjX6p+91SY2UjgnJosktJFkD18MtxTdzp7pb8OdpQQC
kKPGsI1ftXVgsXYBWrj+utiIh69EtS/HeigTLBQwQHDPua4Ah06TTenR5fXRVlg3xvgCyWQoSrXY
jawEtiyvljvCaRKSKzyDGigsQ0+lVUxAGVUw6kAck3o+/aIodCm6XsR+kGaiLfaHJ5grPcKyeT7V
RQ/f1EdCuo3AkBm0Az+/1xeyL/fjQNbvT9Z0mswRdXgsFKR4ShPArO+9/ZX6zqXZuA6Ig467EPvO
c4XMgD0lGkOnwthJ50GYdtQULwMwjP/+XD4Oc7ZsmDVyG92Dk1ds+kImbnikbvhFXelSzP1hDG/B
j3yIuTMgtYRdsxMPAmDFRk93T32hxTd0C62n0THnG4KQ+aHs2fjFyBffePAU0PtFBdkD6eT3oSmw
FISF7AR8W2o8CwA35nV+D3IxpDm8L4SXLy2Lj2OdpRazPchWQLmi0C1/0vCkQ2RZMH89a5esPn9q
f8rvLArJEE5F3ormxR/lFHAE+sKYspOXjXrveIa6qTzdrjvlIz1wIaX0HlKjhDkSde+pOdRmDG9m
Ky4Fw+HmATLtxSE2ZgEMn1k8h/C5Pbm15+5c7gzfYMI6b+vZb77q5yxb3tkehW8NIQPQ3X4pgv/+
NEyVd5O09cljjKTBTK1ooBNLWVO8koJb1yL0tp/fqAvPZGE8IAOGekL4BxfNBuLO8fvuVHTyu3LI
I6LAH8BXf7EhXJgXlPgXSz1Y96GaebbV5zCdh+5dd6rs+RTWgF4SG1FWPVSbaiZX/vBPQdL/86b/
g7031/99y9R//Sd+fmtA/stZ1p39+F+H/A3otOZn95/Ln/3Pr/3+R/91Eu/1XSff37vDqzj/zd/+
ENf/5/jJa/f62w9p3eHB3PTvcrp9V33V/RoE33T5zf/fD//2/usq95N4/8dfb01fd8vVWN7Uf/3z
o+2Pf/yF9suHB7xc/58fHl85/m7dT6/16x9/8P6qun/8Zbje31G6hqILxHGwYeIQ+Otv4/uvjzzy
dwexjhugB4egEaWRv/5WN7LL/vFX8HcwskJ4a7mgdvggC/71N9X0yyfk7wSczOU/HCjLsrX/+n8z
/+0Z/euZ/a3u+XWT1536NZVlo/vX+geX1PMXmRtrKQLhp/Bssy2cokXiAoVH22y7A17uAkS1GiZ3
zYTCCB9KyLKKai895m1U2cBjEW7M3VVf5ZxH85S1VxU3UB5D3v0gpwAxadiW+zqAi3hsDwC/VyPl
FkSpuuHOQd9qV4xIuvrMcNJStP6NZH19VFmQX/cFqR4sROiINcvZ/iGURA0Du9c1TgQ0NaYJOJnc
odYdLAxRpe0MPQ44gXR5kr1SMmL2wGA6pEHWMN3ysXCbLm4L6Ei2uPnHcJ4cyHbOi9CNWx5hsF3u
oN7CYrB7DRwBogUqt1zUDBkbrsHbWTjT/ngSc90sbAkxurHvTE4VVSVRAPXPzLxjEzBCIy/VEV7f
7FmZfXfMsxzIdT1rkVKqsx8qcIuTkGG7csqAH1vLG75DxTF7dijnuOM+gKeS1eSBNL28tlCu3sgZ
4HRLm/6rdHp2E4jRitrOGrOIN5ptA69pUCpw2XXttMVGudCLaLKJnaymDPKoXQRV0e53kYMTvkd1
qQO1xgvXU1u73xQBTt4IWvjfscCkV5nhhi8KItLHsIHGb2SDqnPleCrcMe2rVVBkw56I3v1m1LV/
VZSTd0sRtaa4mH70y2B8rGrqbSEXTG5Fxb0uguHU8DrLvnmYa9JvYaFQPbWowG8tCummYKj7GCRd
Y+ONhL10ivWH0c+aCQ7is5vMtqgAa2EkrlGxe6t6I0jJMCkn8j1USSZ35OlcV/0Gx4zauWqe1pDS
rG7r3jdPEJkIj5PRtGvet+UVKRyA9ydFfLh0d6D/WC24q9FUGcM2DArjekD8/wZCZ5gwCRFUkJ8q
TaM+N/w3RhfeRbscBWpEUCVm09pAwbuJg8bN4oF3zQaaPsP1RE1YXo0MVpJRAcXVOATAKqlY6UBp
2PRSx9VIOUg4FYeQtxMc3yGoCqZAGWZb2pf+dRD09hqLIrvPIISBl8rU4hlmsou475wBHgZXezA4
BEdS10MVPHztTCfbokJjlTGcy+cnVlnw9CpgoqqSfGIUORurUAqwO2Kd+iz3fsLiPQMVg3YqKea6
xkytxo+7KmvQ859gkBhlpZttIcGrAZKfjGzbZLR+0q4sUVJhrgOvEx/nODpjVfMEQXIcX0z4G6ut
8m1Qh9nB15AJdlpenjJrNI1IDRnkyw38TOgQXmeZQSqYVc9BHfPC7U42yaCyPhvs1UV98DDN2Av4
MKt9JdvyHgYc+JJWXoZjMvgsD6IZcs2vJunCPfZv9mpDMuNA+pYdeYcbHJlej3/VxMXWZpRvao4T
1hnmAohj3w+efO3Aa8esdXNswGt8ApkRM2uFi7tnanwpA7X+GjQXL4PRY9c8QW6+1ljKYDdFuJf8
iRiVfDILoe6kmPIxzvpyBu1LmhPEznHd2JxRbYHa/8KMCU0pDvXkA5ZKQLUAYrTkRgJLF189GN1U
5DsPhVywS0YLtj8dVLy7Vc/7gcRMse7HKFGpP3DIIZgxGVEZRH0XnXTonhb5/I2VdJnWr0dsOVnO
UoFdDza2usdNEwb850cyVkueYxN9Z2q8Y4kB2ds708/Ll5CWcGIVoZQvzG3J1ahr87pmmXuyJhO6
X1Qw+JRZubtzlIGWA3MUjyBNv+CgdKvvA3jJbWtQITGW2bEnJ9fqvmSk37WC8r2RdVbq1qGxMV1Q
HxTppiNSbfPOclvxBL2gYo5Hj9Y3QIvM944blvsScd24VJXld101IFsXQ5Y4oBuKyDVK/SP3nA6C
r3mBBp3vo/wFpoGWjxrkuqV+BcpoZWt8xrUDjhCH0UKHItlcJ8Sc/QT4puJdOW47JrWqndMsrTxI
nBEIqD0DBoEkQ1u6j1DuFt/hKBfgPYHovBXr3pUKhRhFvCu7Muz3lpRorutMcAOH1VTPMUIKp1+Z
tJ/7N9EYXreqR+BGsM4GVsTz4KC9N/P2VU0j/If95dTyUJKqYmv2oY1qVLMPu7ZcQZzPs8a83ftg
aATLOq6UuPbAHzdBqsyxiQS1GOPOY0ZzBS9QAmAGCBRu1GQzQT2DiWKfNyaqU7Jsya0ymhkCjHVp
QaJeo2mGarwO3RMjVnNPpg7cTSgADdBsVsHUxDkfKz/RThcSVOJ5FfwMCCrMKVSd5Tovqn7bEl6E
t42TEaR8zLf5KoMAvX/nVFo48NSFlhpq2NqdwBuqXH3tD7omOYhGcmA26uh28MT6gN6HuT9sRYj9
O4UHgfmArBWvjJtPxobPNQqwEuAeFN0tLWZMHP3+bQ+Ua2SEIjevR2Yz8l5JCoTupOz5ifcOSuWc
e6Gxa0FuxaPucJRL4qNBQq1Kf8NRoI+kGTWYjboA2w0i4ci0Kme+DpSrEUS4Tv/uBVR9y0K7h0wi
uMiL1HBd3JBJtknPinZVFnZ5qGbmRRkFCCKafInNfpaKYvnha0MCdg7nx94H/Sxqqqb63meqWvGw
lde2JvMj0aDU9MEMto/XFBB14ZW56QZToUyqxiEN2ra+Zsowruy2byqwUM1iG47c21iuCFNDyaaM
CErH0cwK8a0lGWgwQ1AeZpeDkW6W7XaahhZ0GZO+1Mj5jgCJoqXlNfamIBLdIybpQ11UA04eGXbp
WHL6LFwgv4k16h+ZGzYPUJgA2lFbmbnmfjddi7qrn4fWQulbUePRHoC8QPlz8rbw3FbbAVpFEDaj
UCxqYBz34viiWFFH+/eVWxUTFBPy/JSBO/wABJN3MJzJWI2lM+zKoQgOYOSOse+FwSpnXKwoWt4g
PR1dYe5sxG1P6LjxNJsZHllljd6LAKVxa03UX1c0VDSaic+fTT72V9yY8zUbhdwEU22dAA7LtsNs
WFfdVHq3VibVlQAOuQW1ScwbgrMMDX6ozwvQJt1xxvHgQKY2JKiEQgjCBzTaqXJwHYteHbN+5E7U
47gFqXLOF81zjkJTNLQtsbcjjEkTafLsnYRoV0Q9LAhzNML6cTdCvfibUWlnawGpA/lqNuHCY86+
STRofrqsYd+UJfwnwIkCWFFLo4vIpORPLzfHQzOG7k9oGrVHoqthx50epwP4imkPGPUNCeh8nOAf
fl1TWR57k+tt0ZF8D+e8OQUyqduWzIKWBQ/nVe0JpOAVBdGqn0LsZsSLiSrntMzhXlVXzpjCakwm
oIIN6RjYeGlbB7jJRfJY1fYvQvBw6nzT2Ckgn2KDDU5q+L54cQUNVgbPgQ4jE2yFx/xtnnkXS06m
DSCmKiZwBEkkgr64DjocJDgrYwti+vHgYiVlZLJgETdWSedwM2qE9HdDFwT4BE3buJgJuGrEAR+A
DvNLy9TwBPZbtpppSTbMasadA3n45zHjNuDtNSJpNbSbkFRZ3ID8nKC7XiRB5/EbGCkX71PW8TgM
6noTuCVNWgdBn+SzfMwKECcRkuSnRjbmt9Ftiht0lWt0WZ35RfNS7EnH3aMu5jAOhm66z2D3BfVD
BQ6v5zXjKpzzbs3QqzxmY11QRKqwzqiR/mDMpcsAuWc0aD04tui4gwjhnTtP7UqAJbyG7f28scFD
vIIOybyeEQn8LBs+/XRbBsaFWgiUyrLszUCk+RBwUW9BcqdHaWfIkqiGZSGdmoPy3B9GbTaPLavQ
kbKHYmMONvgxnqO/FWPnnWzhKRJB1Wj+3jvEgllqxYvIq8xm01GF+087Fr5JG8EEt4ixBQVc7n2H
IoowDAJpKQ7bS5Jw1ZBDMC/YmJHakBlGlvhOJLGuFQu9O1gqGKc2C+jBIYo0ke0UbIwwl5Gu5eBB
5oH6pV5xx5ti0MPxjgrowM1ZLq7o4I4FqJGWdW+F2XA/4Dhr1sgsFHo0gRrvCJp1WBuZUCfH7dma
Vq1E6J/pq2ESBrbMqeRQ1R77ba8MHBZmKFcQefNXkIUut2Zly21eZsFKc2zAE9zBYUjvySejnWFz
AaD2vJVFi/BbEg7areYIerK60rup7GBi4Go0Q+iQpUaZt2DMzt0NaZviWuE309YKDVATWQFeA5om
uiXzE2nQHyXTiLo3vM+OpLezuLZltc6KCk1rM2wSBOZhPITG9BqgsbL227A/DSV6ftjxqAD9knpp
I03v6JWCbKnKnaPfShubEECTMXabeoU4wr4faVuvS5zLK03tLrXmrh0BJBDh2uo6ifPWqVahbUyg
fbrOnDg8d1FwC6X40c+NtiF6gywKttVmn2psEkAde1bSjBWcMHLhrSAQ0+wEyelKGK2blHMxIPj0
nnLEXDswN6xDULkzWm1QfCdTFuw63VcJH9UQaT7VmxlKWs8F2verGc8wdfqx2qLk4a8WP6Ed0tHy
zrGgtTwMppWgM55vDRmCYgDTnHhUjFyBPmghmgnrlHnQQQNZ0d6wDq1ZTyKbw+YpEkWqOs6QFj+6
nOHg6KzmYAg7vy4Y9yGzoEq0QJ3pOwoJCH2zQG0yt+83eZFPO1wdSkmamklTmtW7BeEK7OWcmsdG
VEaEbAHE2UKbT02nxztR+jSSgVfHcE6U714ZZDdTV4vYN0aZQqxNgZFbwP6o4i178ybbhP6HRKOa
izKF2gp5NoXvpRPsemOelzKF6wR6hch3unVrdOoeKfu4a3AEre2MGAbKAOXwiNoNvxZ6bh3YrLv9
ifSiSgY3FLeZgsMlzPWqBAYizm1d9vnVgj9MIcFONjbzRJpThuVUOjOorw0Iqx2VzdoJs/7KBi5o
XdeFi7YI8AHEk8OKmB1JaZjzq1z7yBsEQXYGjncWWY2Wr8ZU8Hsns7gfhR1eha5nHbzftTVdydw1
0k7azm1IldqwUJSvjq+Huy4okfdKoq7sBpkSevqOXI2cG8vTs6fvWanKm7a1sEOJcgT3DfinWEHD
7xvrw+7U4IQ+6jyDJoIxV2zbg5A+RG4AGa9MzyCgO7Z4KlXbbHkwaUQjiu20h54vnnjqIc4Xke/M
/t5q/WpdQ8vCjk1EXFca+9KYUnfsr2fJ1QlhfJHqGjR3xN/jRpS5/TLjxVk1uZ3ft/nQjoh/nBrw
mNmD+Acv7xoAMuZIMAlrbdpwiPJUKLtAGEoB0+QTGnloALHYarw6pc6k/i95Z7Ict5Kl6SdCNuZh
C8Q8kIwIzhuYKIpwzJMDDuDp+wtVdnVltlmX9boXqbxXJl2JQcD9nH/EiU5fQrrUdEj2qKFCizUs
D6ExgysLxUxsTNLHjyOpq5HFcvGju2lqh+0opwfaRqpDXZnirdI4dVEqFgkJcLI66G0ALCd6tWEA
qeEQay095nYpLuA8QCOdlj11BixXasw22VLzfDWLOHkwDGLCRLKMu0nTqrXbFOO3xN2wlV4yH8ee
FIllTtutarTqggZC/VHjoB39RgRUk0649pu6WXuD2b3n9xdrGE3e75jThcUlXUhWmWht8fxUK6Nu
nmYVWU1ifWQ1iQG9DQjjd273vlT8xUHB0uPfr4uVMjuqbqZXNbdke6tsJd68cm5vqoqDjqPaGp/c
ysjXJnngP36W8XNKMDXxPNH66gX/gdf/E1n+F9T0PyHr/1+QbRi+//G/8OP/A9neIfAZul/9v2Lb
/JZ/Ytu+9Q9y0+ihAqPk4MJN8p/Yth/8w0Jrz5sHFftP2Puf2Lbh/cM2PKr+OOPhJYBe/ze4bf4D
9jYgUkd3A4umPPv/Bdz+a+z7L9C2w4SHrJHQMXI0beSN/8bxgckPKMFcd4NhfztIjt82XSERgp/a
9lOwq+7wBAEjWeltxqw+xXF3HIN4Z5fHoQoepZ5diAZ/HIz0MUUwJMoefcd4HqsLhvx1Rn6AXhNi
mz2V+bxOlvRtuOv0uuZquSTcFsPaL+PPxlg+bLIJyrz7qv1h63XLehmqTW/2oVG9ps6wzRuxrjxn
45TFJUjTdWkZGyn+dNN/Q0b/Teb+lw/EwglP+bUP+Y9r4N+9JKnXK1PaY7LFA0n9ZucVp2VkEdIJ
AiaH6zuJC6Y1ZV9nqSfnJa+qJ91psyhnFdIywwPAStKbkxvBntuF5Q4Mxpy1j0x3PoqldiL+iwal
RlJc0gGJyuxIc6uLcTkCLD16MXdPR2kfV1HbEdx0L1BXB4tUDFLwrHLmPDCMpyIb1JEI6Wg2evsw
zcHzRI72octnShPq1Lzah0KumQO1fcy8GS29lW07h795NVbOus4JRKqCWTsUY0vnZkPwg+MJ2qZi
G+dMP0TJWGVHvRvQeQ4uaVmcsKGTacG5jfXgbJFU5DQuCTTExfQFBUNWIoMDFMJyiBGPrCBUN/eg
PhSz7rgH9WcQJ3sVvwDivgEn0CObyy+R9uT/uHOz7gJmu3v+3eM4Lt/OpH1abmz8qmf5nrwHleMc
tfak2ST//Zd39Z+n1n/ldv6afP/tu+1CbaJddogiQLT/r8xmLzqolGSKiZ7qm2jKP2uRimiIuaoa
vVw2k0H7C/gIC0b94ZsYkfOs/AyGaSML1VyD2tb3Vd1Hi66SY1Bpt7LwXvpi6J9EjwleSrKp2275
Ay7ghXXqS+K5U2RCfXDzlQ6KB/4Reonp5mHiXhlCNKi0oF31pmQEE8WGWxRZmF9lUZ+WBFd2+Rb0
xVnJhZAUtyr/O3vEvyXs3VMY7ukFBsfP3//790Ik4bfmqAcI7rQs4e1USb+qrD7Zak6/0XyfGQWl
2HYMZnlKQf1CYj5/Y9dPH9pQbbKM6aEewHLvSFPezCgeJ0esR8fs32whjROL1UNcdi/Y6+M13E6w
V/5vmoPjg9PxJN/n1P/7txgD3b9KMviS8BqRcUVYMP4wDEH/dsZVPcEqLrPbpkzyVWPlN5mLkvrz
9tHlMdwunjkejaWm+unvP5ZLTZaJN6GJTWP7WMIZHEQDjthJedCmKVkrJ2tYfLR+nRUOC4Yx793O
5PtIrp2Eb0tmi7oi3VundXCxNbPeFYm+G8Rcr5zqkWyam3LLJBRF029pT7lm8U9C/hNpVsWzviCB
NeQ+w/i1buoxrHodricEcnsxrXlTtUxuWfESzy0t1EYKmj7ph6ZJh22rAC27pFhCq2vbCP/dLsjM
dwRNXzCctyYm55hiNjcssukmMvXSpS2BNGn8PLrfUCehNPr3uLJXYphPfhpzThTPmeedScYiYjGb
Xvo/i6P1kdsiFvIcO+ykFbWljm6yVNUuVV+W3UZ5lZz49DIwCnuJmlF8JX5bR72nJauAB2XSxy/R
12AvXYZ+1rnAHeWnOJFPg4jPKMnQ8ss0DtOUmVmzf+no66YxVXvDKj4WH3Vf6zZpJCdm3Qwg+4kA
pDmb3rHrml9xpiFFza2vrs1+xtr75cbBWugxSSrLYyPLhcQGDQrDGh+Zhh/tVsflHq+qmm2kNOc0
tFVihv44AU3k/gmczTq7gdQj3ZqemxGVpSj6T1oSm3DyusjXApc0UDBkW345tkQu6gOsdyN1p7CT
GfJL37jjOl16s8tmNfKKH9VyB03Nmuz6BswebKVej1mCtFvvCfwTBWg1tjFzGUuynAp1zM3uaC/6
L9mLW0V23iGvDIt5PJGbcdLPIpsvemLgIXbNQyxhg0xxIapniRB1k+FlXEezluSc2SQZOlvb1srr
7DZEHumPzL/61PebgFx99NxPko0stEFL+TrbYj8P1tnP96pykjU/q8J5QilcOsoJc54PPSEu0Jff
LDn51tfb9ZTpKhocpNuNq3lHxw3KzTBSxtctGr8Z3e1qdNNLi4ktBKCYN1mavWSy+CZSsb+XCLLD
y/YnLhOipe6M4r7u4ndHV1ZYTe9NQ6pY5UEMmWrbWxWBTbGlr/oqRdBafI2d469mAhIjPZPkaCUz
YInfelEFSrASbrkKeiec2Ng25RxshyD/mkdt01lxv1pk8GvK1QVr3zEmYmVTeh8GHsJTI+e1XduE
Qla1vqu8KmpFzQVXVmAy+iVHyrsyKhKV+jocPRGcUfFsNKf4XaU0/PRdkfEzBB3SbhGqvqNjy8DQ
AcgkwjYfvK3PWmL19Qme42IPcIhu0D+ZZfMElxZErmPfRq/usRXoxV6jOy735uGgUL7zACUbXXW3
1ugD5LnGemy7Q4LR0UCFP5slEvqCXZjr7zu97xjtYLwTqOiutaqMUAe8eVX3ZCCoJWKvEGFe596q
E92Tq150mm3JiIddjedLXnsvTSkefW98EIuSkdeBbMbFr0mJQwHPyVut49PqJbwsqawVfHA3GiAH
gRajKCU+MnC0sxbb+yHvGrqZk5Qqy+TsMYltYsKp6lZR5OOY7cYD5UF6mnzYcXbLrfQzMTUzRGGx
b1Fz7+pFfyGjEiBJWk82/FoIabYmDy6yfYh/I0sunkVUnou6/5zOesB3LRmeYJyNbWHFh2YprXUQ
I87XGwLeTCatcKz8YkXGEyHGOWJoP3bDykvOrRuLVTU0WHwL+3MutvBrb+bAX73NBsiA5eqYGqCH
nnwaarqVlq62A8GGmFGMUKRZGTL8S84GiiuZ7pjhGnM1V7FYI1k40m9wMOeF5MgEjH2qZEipaBNi
9UhWyqejs6Xbx04vmvC+pSvoDSnRmNPf1+ehGu+p2TE5nDqx0n3PN3qZugNQI4u6Bm8upX6OU3dv
wXKsxq5BSiKzn8DvtrlT/y7QJER0qjBiLjrCf/mkwbpsu4U8Vn1ENGHXCLezbFirWG7vBZRRlXlI
omPxqivnXZDHD2jXqm2H9iKpJBGOwdcy2SqEvx4JaRT+OijGcUWI4HMx8RIGfILKiCMSCb7Z6I+5
Hp+yYLwmkIgRFjbe1a71wi5OL46tGIWWbA/rTE83uIqWf1a1JPyR+ZUwHi1dQcYyd6DWb+lWjZOz
VhYKh6D9ow3TIdABfQhRjBeO20UPfvmoFcj7Oxe6+5WrEe2aY+7HlF9hctDCcdgRRarOhmF05Qzj
R5euxyQxD64Ql6SWO7gSTBkVsMZgvUzuSVm8fKTiJAzJQEGysb5sq3gerXpVaurH8oCn3Po0OtrA
u0C1nDtyIdzJNg9sdjD1p9H8JqtfQ0OUEK03/OoSdNN98tOlxxYRmpqA6pQZkWIJ1ZS7pJ/KgW90
Knft3OzZiaZZf2k9wBtUObdCjhyKLpr/ElR+JOjPLoNoUUDXo6G/oKeIo2UwBcF2PxOoKfIExcXp
Dpy9ZR5ZRRDaLuia0QDQuXF7aN3826kKIunKWz/vLK/98trs2SjTQ2UiggKltVd6vtM89y3+QTJE
Zbr0y9Xi61Qq6NWPrnX7ucZMJfmlgEu0F9fiNBWNFqH0i0OvztajkctDx/sUAqdfNcJrV7LaUGnJ
XOaKqJ+I3IOQIYOWO67vnJWVd+cg+W0FxcckzXJNfCKAiW7LQ0UNaWtmahur5setsl+s4RGRxnHk
TNzBTb4JWg8zyqzrBH5W156gFoCh9ejNv2vIAS1Yy6oNtREqvXSRRC/1W5+Pt7yEULRnHEq6eGu7
ipHvjTjGJOIirNFC6U95PTNByJ1l1WqNaYob2OQaMJ1663i5WKFfy1aJO7yBKb0icUjCBOlJFMiD
YSvsCKU+PhlDetDnOFihaFMRNUV2ZPfup/T5N5/4vA0g0bM+NyszYRPQl+Rt0nA0jXZwlCYdol17
ILBJ77qASZEs0orzcshaFM6g8ABBBtmP455r6Oq6yx9yGUjBboed0rx7lvRxMkcR+bQZQ5ab7prl
9pcGnR1huXxu845usT7Z904cGUM5hQ0Ei65AyftqeBPWwvFlGKtG88zHuSCxsuNv2Q7b2EqunrIp
LJsRJhAb7KOKMarh7OaY6XD4UBCHdi5kqdrHTbXL0xkrifMUtEu9HQrsOuSTns1+uc0BOLNZGTzh
bQIF4TlIXThaOp9bpdWa3f0bhjTl0a3Nn94ltZJc/rUqOyOKcd37nb/LCH/V6mnaOHp2rWJ1nBCl
hOkikFggUTF1uRU9lrjOI/10BunP/1qUygSBRnKWdvq8IEtxF/PaZ85TLXtrm9mkrDZDCxVvZqTb
sxW65rlN04KJznt1k2XNS5eP1GfmLc+is9z3IKB5zThalWDvQA0le/npJ/1m6TP4u0bwmqfWV2nS
RNwVscQQVX023j3lPkLQMm6csSF3Vnd/OXrlr33P3sEc6ZFb9HwbtOdYaSfAvTdd8ar7U5NHsTfd
chkf40VAo2B4MdpD6hUvWt1/sy69tImLj02m60qgUtm2XfmWC8H8iYSwnvDToClCDWY+Nb15Vqga
uXn6IDKsvIIfEfdyKfmg+dOX2fCFl5PGBJ12f6LOxxi6pN5najIfGBu/af+MvbOrMrQfuJoE3/x8
CLu+e3J67adwjc9FZAdDdFGiKvrEZ1Jj3Jbtn24fo33P7fzHp/oo7PL+JJmbUqQHeMHSP3HQvBas
fbztZF8v4rtMCrbiZq1ZA/dv4aPp2PmVeK+y/oDHxeYzKTe5xFHV4bLQyofZFZxZHXKSZKAWB+pn
m+O9GO7h4EFqhs7o/7K8+UTE62NVygsY163OPpPCyqJymG/ZbBxoYC7t9NMbrM8lGLZuMHy7wvjs
Zfye+mw4hbbBVRMWGKkmjGSFV/2Z+BJLXLcziMu6JPl/Rwv5oWqdKcpnVDB0eIcjSeF0VBP+2xYO
8kZkTrO3POQCt9fiwLdZgTzOfhJvZDkmG0MgCsnLQ+8n5jb2xFn3cHFYqCvKst8bzCph4xtf6BC7
beG/Mq15USKS7UyWZ6gUv1nGy9eUE6NLiAqaTB5KbmXSqs2HOeV+IIiu+HueKFZgBH6rbqm70K9z
nm9CTA1RnlKB3lUKvv3oF9fotUQYA+zYGRsVRTRRYjU2wfJev9Jk+sP696uSZIViGD61hlJRHngP
nl1tgCpFVM75U64psSpITM/4n/RYqlTZvNQaViyTKdM052cK3FysZeqn9qbXoRRv7N2nkZj3MDH0
q0WMhHTNepMX6bOf17fJcrZUoqZsQ+qQIa2Jlhoxkj9MiBBnm4G9Bf3KjC1Oqj5E2TZvUq3FGN3N
oRMn/kpzv8qUcDhjrN/bOb8ESTWuV+NCVrcjMIUNYkVqwarS1a+/H/rodadM6xlK8sfGlFBzvpyi
rnB/p7b7OsyoTZaeL4zNbMVhccy8AZWnyeFpuMWhdsmONovXqUZAU2rOg4l2VE/R4rUivZTZ+CyN
0l51hbn3pX0TREKvO10c64rZoWx4C8rSfkmxYFoJ8f4Daj3PPMxAcyx5Fl9FmT0vrvsUmPljbGov
hPTejaIz6zhClTnwVv1IhIBCqRUYr3UtruUS/Eacb6wh7nd9m+15TR8Bsb9yDYvwvFw9v39M7HJP
zD8rXnwsS6k2QzD5yHjuYd5nadzyuY4jKza+6szeLZmfhK7OxkaUeoGLsrqgAuKwRxw85/mlunmt
Gy2GAvq0tWisp8P9zxt5jJY8vqoq+epEumvovZ/QfkUFS56WpD+jiS9xjgewRzm8zaZb7BAwG1Fb
ffcd5JjZdMQb+yl6COup9HN2ue9EITKRcbkfm2o8cNKeymz5Gos6jbiWbgQf0kqNXKKkgW1o2yw0
zHZlGe7N9Jwvw0ZauvzOF/wwgYxJdp/TH23xocKHDF1g/TvLxYepludMTfWudLguEPoNsK9xjI8m
Q09XlQ+oXV7UbD0U5S+JCw9BhvhpExywvr+qRb73ZB1SJVgy0dhvYpne4+nFLUn/l1pxWVB5h6bU
N15JKrSzUb08Tb57yFXCFUzrUqT/qc3mRwwemwzqPhDsDy78LGwQAvPelvdoezK4Nbl154S3DyNG
mI3jybTTda14ZgSac6Sw8R+aBvDkqvYmM3XBB3KzJlLQh34y1yaFea795cK0kehsnpB7K4zR/WVe
gFZnVhY/yaO0sr6Izj+oXj919vhKt9Vvuhc49qv8kL79/aMRCB2KufHDwZoPQaY+8m6ExmYemL5G
qDzM9AL17fhUG66ziof5VfoWqBQz7lCM71KiTpgRMiyy32X9fJLWWEQIwXfTXHQrvD9hUpQnhXY/
GpQd6Yn3x9f5JaWVX4Q/9Csxk4Ltm7Dz+kcn/S9r9Ld2b3BojhtzVj/g5endH9cCkPh8XqSqK2k9
oLJViOgIGDdLXkMvGC/Bx1ynQ5SbSHeqDti7ql1QUcsJ59FdxZVfwwb0H5NXn5KMwaCZT1bO6WwV
XhEa4l68l1zqzrjY64ImgHWMZwPSE1wlm1EK9MZmTvnwOoIj104izrFVs+i5IDU0GHiKDO+GgOtw
saYNujNC3n17E+Bwnn1rM9roPc34CCGe3NnPB19awY4I9idM7+Mgu3WTGG9d2pzcePpl4zhY0WPz
UljlqaWLoa/qmaB6Y9sN+hx5wWPFYNTnc7JP1Cc+DXeHV+61mpi8DE/bBPQi7FoXCy/qKhaNAAOz
B+Nk2ekrSs8eYBGFwlDkRCy4U7ORi022jW08sb9Zh6WrjJOjiy2iZPsyoJBb+YtHIHgN8+AM2qsq
EH/yUzeOQ2uDmmx4XmLjKTdQkaCeOqXJIK+lj9Zn+mmKQNzKcpl5KZ8Ku+C7EufcA70QuxGZOtGg
RvZW20RuiiogdXswslMz8+XGOTZ0kJphZw1BsXN91CuqTu8B/oP2vVR3LKAWoHE6uDlB8QL5IvkD
Ofs4Az9zSGu1z63etiiw0BNW0O3PTV1pu0BAGE91GUmr1X5x74aJKLPvhNvHGGx77xVegpyLKXlq
zl0SZ6ciDWg3iDX3NPrZjaLKArapdJwARbprAJs4zilzGTq8pnxI4kn9yedxG5uZmYT5nEWZL+cd
jYfZYe6GNZKb5itgSQdhkPoVhAFFEGfZUaRFcELbB55ZKPHimyCwVAJbJ8st1Fo8thnsDbLqgBVP
LZd2ROVWBkOLeivTLoVGtLXXm+53zH2jzf/xK43OUU/Gck3EVO7BqTTEa9rwSkjEI0dL+Vv3EUlP
bXxwuxmIxjOSbdLW11zoxVGPFcd5i1rVIUT1ZOdOcOjByoFairNx/+HvP4kWaz07IBpDUEeV0Hbh
6wCvfSyWB9sY3A2ReYTllFeLut6HHKkv9Wr84NlksbboJwNUZrtRI2TfLZVB79XSHfs++0mT2rzm
lvYxJE51GqeRc23J+j0aMR4qzsezIYzb33/7+8PsiMdgTH4sBZC88EnyngztEWQBsg0vWtgm9x/6
5tYlfr7Tld8/o9n6Zaqm2TiGtiBilHkIhRhfimEWOy+/P9p8LbHj1DcwSOgqXWTroDSzM7rlIpqr
gCwQn3aUQSrOBd3HBVTM/BaVLZnLDsjbk+XmY5cPaq3NfhPBU6FATa6utq3NG4oy9VAiOVm3uYX9
J2FIY5rrVr7yprVmk6QdmOWT5rMhLbp2rZesjarSDDZFXRfvXuZ+p50gClVj4lwcHqO+7bU1fpM0
Xvprq3VoEzvzE+4lgrswztyN+iMh26Gl98vDiHyFOP8p2/nId+/9HHiQCywOMRlAB3qWIy9vfAzp
KtjngcN4JTDz10HPXdYSvYIhyZftaUY3o5oAnK3G6UzePcTEZFy1dJLIOcuZfMK0hkfgyJSajA9y
KSPDU/22qDmbRQsQPTn9E89mvCo8b20b95JOMfgPzrILav298RP34Ca2cxi8QOdhEsHKcjkvWasx
K7XzvgUYPcLp+9vJaZ5JGLVemDpChFfTg7loXkigURwVnkmYkkNmUm1VO6Vic5eZDg+LTmWBT6Ma
4U8/wyhmMBJB5motxHZcwNGGBN+GQ9OAuGsAU6JhtoCnjHhZO28tCkl0xDrHKS/3ypJA8618iPOk
fSgqrVx5SWGvS+bkps2Na+I8/X3l2mkazm03c5hOIOguN+WBU2qvUWBPsAdLklUWV8b/divaYTl6
oiWjRlHdMFdiOhdBu539Zd7VBA4f8H+Agymt2WhmlZ2RvXFv6eUx6WhPkWb8AZh1CFJ20kZT3nqu
PG0V941k59VHfFfylSpc7blX3R8+ayT+qn6l8NjZ29PiPVncJAg2ufWb6ZQ0sf5FitzH4nX1w+TF
5cpYqjmCUUCi2/XQcD4YuF+DQ8b3H8y8oAuVdWaYkXcHWqntyHKn6uT+A8rT38Zdvq5XB2FZ2SVo
eAUMHmB8Rt1JudQBTxSbFLnLvTU5h7GN7HYaozHxP0q1yC0AejZR3jHr2mPWAdMaqXdyyOk69ZlJ
wILvkzLRwZKMVu5tVd8YT0LPHsupe+Ct4FBXtX82A11GRG3bDKAcuROYC0o6unFSa3ji6cBRUbYg
eLbLRp8t+WNv0YI0IpQrpGEfUy0tDjjsIrWM6caZyA4pYV11Q1uPpj1f0hk8135QZpn+uI+uTYtH
nmvGmnWtjiYnObRxFR+CblwZ7F9b1zDQ+C60GuVMmnGGDLNFZhyZZmNs4WvYF+PF2RFC9DMY7e8G
0GhjW2qM2KTdQ9bZNzMI0640r3o7alv2/H1faGeIh8e87sRKi7O1wEi0MnKxbOo9BK67DWoKrWRP
Pq42NRR+8OfhseQM43HbeGZZP9ipuWn7IL3WXMb2bPEKWsaJbgfgj7pR5BRbRCzYVrfJ3QZRiYFG
V2uHg1XzEgXT3kuAd7zO4aTq043ERHlcXOOJ966DnRrMzSSs4tz06WcNXrEVY2Zu66x/ip0Sf5Wm
7BVK4qsR5xdqcA8HyeO/UpnxWsxY8ripwznxboROPHay5VrPJJ04DNmZwAx5b1g2JWCSDQHFn09Y
VXseNeYq3k38kyAydCvTiLPNivxguUqsLR0aeUznC/owCLNgnfUe1j+w/X7UjwqnJRNuX1DsxP5m
AQ23zp/CBKwWPsbOpDiZqDVOLMqvrobBvKtHYDe0f7iNCiheWzXXqSw/i8ld5Z0I/vRd9oxcOXgL
sHShQ50gveN83hQYy3ZJ7+PVkuN2MV1xbQug4iyR+akc71nKdrYbbfqr+4YOxd4yosU2zBBHmrt2
B9BPVNkro5D5TmqlGVI1X74pMeCR8zGAFLHvYKbTHxCI2n+mZiZaqF3VdR4/Iz+2jlkTBFFWg5p0
S9+fbZsGNtunvkWfYfOC9H1ZdmPi+QQMGfkxMaqfJkO7gHJXXzmt2vTD2Pzhy31bcsN+VdK+Njwp
IfPBcnbsGOgU3MhoAnNrmHr85KE6jWJLTUDRyxmYtS0qquEIliRIJ+7tHXlWuCdVDmZAdP5FwkFL
g6ZOMbX5WWnaiaic5Uxmbbj488HuSFtCg0X5GOVJsC7Vusd/IhfPW2mDplZp218J9SWyyB+HFaQC
zlbksysXyJEZ1v9dBvmfvJBMmegdQ17nfYl7Y6uCaVzPU3ycBffaWLKojNloH7w42BesGeBt2sUt
x43vITdpR7Xh8I6ptMPzEjcuYIEVvPiTehwDue06jxKJKY5XwmQkJUBxm8i5fcQEmUUay4XRTePW
yvxprY9qCMvcxtw4g1UbQ/CrEXJN5ifjlOVLaqrgo4fCCL3J+jYgdB3QzV3eLNvAK3+7OrL+Ytrr
S33z3f7XWsvqmJWIYDNt5rAZFpKYTVbqvuEKUlqpNoJTGFwwIXVLy5gsmoYG0WRK0L37U5QwX/ES
pdT/JX5k04x08Tqfg3dkQLKn6prOnEydGOUOKJRXUF+ZHU6pQL2ZsgbmtQnJWYR1jjPgHdD/DwUu
jWuIcSttkooP4+JOVn5qAs2/O7oc8OXUod0NPxpkSIsRJ5qsgKMN5ZQbb5dM6YfB7rpIDcmZghy6
7P1140/Z1hhJloLvWXc4RbZ2OU0s+2DdSVPvW737IdCg2gFhf5qe2R8FyYQh+gEm+6690WmWh6Qh
cVuvB5Ryr7nT7x3mGcJUwPRVw2KcAEdyYSfhpKsXMgMeSq+CDiGbOS+NDSdyc62sgfamAcLObwfz
WurzZsQ9u00nzcceGLxrYz7fPJHtbZHrpx7MZH+fg9W3EdSHNkf2fE+WbuZqw6dz1KiaWnUlUION
EbBwbTREgnRP4LiwDer+wVpobcqVXB6yNF55okIZ5FfuwUvrXTKgyHYQGrfV78kGcNX1R2qWEn9s
+HBQmIPyVgd37OVqdv2fsU3hCzLr0AYay07yBMVEKZGTypXJOV6b2Nf02seddGd0dTs5iHJ6/ZEF
HveGcIKV3dBcVYsg5dPil5FBiUku5xhq+ij/qEeC/KHeaxlzzcAuLXMBFjJrcF1zKVCkoXZERz3s
HJbFCBN0ucJxfMERAtvRIPmvnamNOulUvMbOZ9amH06K/ADoMD5ZXvWq6RL5Dng04E1Y9+yfua7v
iWtON3qpbeJ+6cNBeT/4MyHidedBLSzKgAUxyLdM/nAOjfgBAe5sL5YrL33SfWDrETDCiqsXHEIW
asKUY7UAGzTaZ5B1oHKz/O4ZaLBIeSs19xcv1u8INNiVtEwX2XywiwEq1t4ICVWbDMeZi64+Hnd1
tzgAOUAcgX/H+BLYA13Ue5/j38sSg7k/c9ciqccVxjZ4YtJJphdqH8GOqc6qcfxO9wq9+BnjAss2
CoKRN3p153/z1pTYn1bOiIq7rVHgZdNnmZ+ttPto4hZDNukJYYtgGpdp9uha2y6PP+9FY6kuG1Q+
N8MIJqQczrHUG8rEmIpvLeZp6M9oMO4dghNGtLgcnqeJhrxgaj+cCcV5FhcbNSCLpE6833XpuGyn
ATPenUuCZRU7KwB1TVifCqMRL6Rt4cmf/KMyzRGPcvPto6kEzMP/zuf33hHPWIzTc1vhPDJK3E+t
k66CmKw6kdb2YUEaAYCMm2Ass0MXTHd5BElsk6NtGeq66L60nrqGh9Qx1Hwm/kDclkpd3PhD0++y
bhnRpskBMaLMKo2eKlL+RL3d84DBjMQkQ7p3JErjFquT78lPKF+X7NtShuYQ7xV2JIQLxYc9QqFh
KIONFN9+RQTbprLl9Pg/iTuzHUmZZFs/ES3AwYHbgJgyIue5blBmZRWDMw/O8PT7o3tf7O4jHZ19
daRWq4e/slIR4G62bK3PtPMTmOXjNDDpUcp/b+N3uzAVo8rW3VtG/LiwZZdRIaO2PCU03wVXj8E+
Wx2Z6jjm/KBWC16Ek++rAjOomTRnMgTPtdbOQ7Z9IUUFEEBZVkWvan2OLvwFEEuf5EoIjOQMQSgG
2fWVHKg+SK97FE99jp1ttIvNQkuUJHDInGzbaWD9XHCVJSPmNs5PnwkqlKdU8rFSyjPimAFb1f2N
dlfMAGgSKStShTljQVGA4qr2MibiIWtyAsdegl6Sb+M7O15JXyJnYkZZLzwg51yM8zlt9NlsfeOI
okj48dyPzDXdzmvvwmQhy7dI/RQgZ6K0x5H2U+6rkTJQUMJ4zfhdgNbj3sKR0eafTDH8UMjhFbst
Kn/Znr11/GhL54UlDmR9xW8TAdCgvdszWrvFpPknE/FGUacfRfVjhmUdihZgZeVC+AqeiqAsOInM
j1riQMrFgjFwGPZ93uLJ7RwkfVMcGgxuWHJ2rZnDKOwn6gTnLCsq4nS1b6pEP8nVOUzN8rH0bDfO
vY+lTn63Kx+PV1t/kZB+TSAI995SFJfgwcSM5tbS/ph9I48mr2hxXoEDtAzh3WZmf9P2bhLyI/uD
qUZmlqxOVYp5aC/VQaU5uohwT1v7fLWc9bWf6pny0kTtLpg/q/4LLJ9533oGL4k/o56rgZZkjTFp
NOWP35jBY7+583gd8TMjBmHRjI+mMH6PJuW59Fjjbdsmhr3ewuxsWT/eZAPlkKgaDqSHuK6hGFJo
RXbLZZGbKWCBfJ1uU6iEuovd85KNVLea/ScBVmcLXtnewHwDdHXobpMRySsNHjn+xSlzzPTZDXTk
Fh1KqIGvVDi46TLT4DMCB5oP84Y9Gf7UVvupALAoGz+LyS5hs6GrMHrnt7XILhz8jsb6U5ATfWGC
HtNfHf0qCyJCkqRoANLs/N6a9wGDyZtqMkXEFf9Mi5ORs7E/ejlNZ6Fb3ECZ8u7XQD11bt3eF9nN
yGAsNEtZ79O4lzAUAWh0zfBdp916JGP7vkAivDZ2sx4mm4U9AV6k1RyI9zl+y+rF8iYfxHeWMiNL
jI5YJxPnGz3WJPoqg3Rn8KF4fw5YsJ8zO7EPq6fWA6PcyfdvGjpe19fLO26uEC7t8f/u/P0P2NY/
fb/QIralECYsAkBB/27ulvUsC0oq6rBas1R1vhg2X0M8+SR78UKWwSJOq9hKA4PRyzibx0nNp7mg
yUxy5e/tnJtpCZYP1H6LgKt9F5ijhvWK4fufv+r/Kj7zUpf86z9ZT//GiPp/Y0cd/9Qbdan/zx+1
/Tb/M7zz37/d/19sVPA/vtP/M1wDi+OrW/49W8Of+Fe2xrb/AU3NBYdpYoWCAQW+61/YKEv+g9eO
eRgbYpwAxwf/z38naxywUb4r3cCEdx0QouHH9f/CRjnuPzxHSM48SFO+STLnf5OsweP+775zfi9y
BThcoZRj58PL+B/YKGY4ee5UXhsWGmzx0ojmYhbuh4NXpGza+2py4nOREojwF67hocRw3taHIhsp
mUkAZw2G6TyGS1zCjDblZh8eXQoh338w6xgJwxz9kE3llXXM52QmH5NwF4I9LtqGMY9k7O4kMbwG
jLl+rXN0EkoeUw7Fvh7AoLb8A5aRvrEiu4x6jz7AZlw+4TPZuwNr0AO6NBzuXh5RVxTYlSjtUHnb
c7LiAGAWeppRH3fAMrnQFg3C1mLEqGKCL/t2m8M0hFOqyTsYWdru08D5lQHBPcVYuXZ6Yt5UWphn
g9jFaMk8IszIpmXza+yMDLo2ADfdp5kMYW5XmBJiuEdoJvO81X00CYzUshunwKiG9xUFSaE9mkis
Ic33r2zyrqpKp4tIuIP770DC7ZBxhhvAmE5zt3g3dVumNFKb3+uxMzQ4TF/s8QKMVMNmuscpwlyO
4WixTic/VX9YIv0iJhIN9TJ+eUVpkaVd8KWNO6OcSRrinCQxnZKf+SrjBkq0G/yNrfqOx3BAgFnO
gcOmcGWbR5P1Z4QFEtbRz2yGaFzzc2Ubhci3RER65EonwxiQRoCBjGWUMQcAkM5iNl7OAdOl9MZi
A23Tsgg2WIAxbOc8jOrxkfUqBxHIObTc1A3rFlo0XoTz7HvnbMp02NZdw8R7ZIxU4dUtUxNLBnPh
OfUeyYFhLV30O8Es0BFtcE2kC0HbZ87E5IlQ2OboC/B9NIop8rBM31Un/sKm8UOrS18HkLtW/Dky
9ce5/DsXAzMX00RX8P39EttD6BKJMMobpASAHfNBjsYQaeRMwCnQPAbILHqSb4ExvWZG8DA06oXE
bg0AsaVTGesjWsGvAotnmIIeBpPU7YnN4GK1BXbiAbLSCFQ4GOkIypTt9A5p2xnUSjTM71nl63Ol
g7u5S/+wDwsHzb2uZXaINWJTLNAIbCvjEpLocL372jgKnJtuoVUdevVgj9/53P2kfYvfKltgqZMR
KD2I1KYnnCM13q1yPm0TKLBVdjcNAR1WOht7wQ4amk8CtAyJNytnd1iZohZ1wv7zuUcm91lwgfOs
DJehPWV6JJ8xfft+8WD7k4wsDAx6CNywtIEWpW1ydI2fIG6pP3vsr2tndsBX2reKZbiH0mL6NHsr
5c0/DeozWW3I/TDjDYauNiFzj8rcKnHn9EOzrRfISohd/p9CGad2iIuI4BFD4UDZUeKuoMQ9qzks
CcraGshvGETPcd74B2ma+bFoXR3CEsHSzsBIT0EaSqbsNyZjYSHenKpSZ4TaHSexjbe1Y9V6aT7i
gfvcplPVOuG68j3BrbzwYPQ+RDA/fXMkvhKYD1+FUXxOCeap1COCls7el2pYYJ6n74gKNWvhMfB0
nnNPLpmYyVgeAmVQZ1ZjFbkZWn2T8ilvj/e8WpG9Nu2hL4qWbu/O6zFti8UwTpAZVrdLD1ZOS48F
XGummdWEmle1FYNzvZ1mqFqtZYbVChhLTzQUepnOTtb9wryCA4uA095CvOhsw2MVOSCODp1pp1QP
J92Qr4YYGO5h60CVCrPNy+X7TTTVyYmG/mPZcgtrxtjBLX2mscnKt7kNlm2PzsNvLsOsKUWLcVdr
Sny9PAxevFyVflUZ9l2S8Lin/W/QzJv2xSrxuW5/NuZ6V3kPrll8eqlxDizVXuGVnFO9iDDrt3pc
B/LoCl5cxxfJycnS1xFG3q4MYu+wQKLbP442xhR3ZoomFLP0GtSepoFFjQH9NiEkNwK3/2I/toUB
9SNgtpIh6HdG9irK9phU9M4sCJpDiEXvcAeOFS9pwvJojBTaJss4SiZdzLxmD8eHh7lrIGTiMS/A
7jy4ZgcSZDJ3ee3/CdZpN9nuz2j0t9mg8WJ5/d063hg29HjhugSOzMLGvnvXDGg9ZVwDjyfCuVuy
GduZjy/Aso+dOzvRSvREiTY7ZsCdLP3hy3HdGwlv9ZIUiEOcC8JNUDJc+0MV2o18ve4r/MA7JlLq
aNX+48wm8xa7xn4UFYZvTAiI488LrTnRgeTGaucL9+SHU8UlprEf9gCYGPo/C2OFYGQFRyrpJkzz
kZo+Tm86wXOjWBqws4CtbdEWM1TFR8zQ2M/HJNKbHanH1xuOTHU4ToqoJTuL7aTczaQut1d4a8NX
xSfGccATO5dvvhx+EtfvAfyXmrvy92KRtIpjWO/jwpA1pmcc+wQvJm21DyZtGmcOa+70Yk4oF+CA
MYNzT20znUxnYJo1Y0qUY39rBfzAZch+YKruh0aCZZtMvT3DKswLDkc3Jm6W7Zcyucka9WjzVbIj
RF+runrFcx9ErHTEFsF22Q6YP3szPLxaRU2Ejmxqu42d0Y0Ay8oYYhZG5jKDUsct60oEJtuKyf4H
UxkmFTKYP21hKdDwIns2VvEn8PKHJga+FdOGdd2H44M8MW2eRBUMzJn53EyQN5DvJ+oE3gKIH/iS
qAhCtttUEZM6xq/OLZkb+PomlnDFJC6c/V+dJFOXkJUNgyL9zhByvYSSaUU0ijKUfuRQABL4w/MS
DcKBXTI1OSGfqvvkOAgnTV4Zb3KPIsFmiKHb2d3w1CctbH7YXHbSIGoTk91YAr7w3jxa/l1tymOd
on+JBeJj2qHjyAaJon/SU6IRvAEnlBa0e7YdED5u211TE/1wjQdjGDBndtZNPuJZJ595Y2ZM0xbJ
Q1NlT0SfyOv1t21FiRGImHhUui+gTkaeq7EkcSB7Ep8OQKTndh35uQK3YDw6FwYeexXDvfHpk7fP
0Z36d4alUNxQvHt/elwYoTdrHlEPm1EzdFcjXp8WbzikQ2qzxMT9Xc8L3/OIJym3dkHs37Y4mXZB
+csu8nurp8cXrXs1kAvDAbtN1On5AKyCAxEtrOJMBxKkmOBh+opVfWE243Ath96KHmwgg+nE7tn+
kSVUZcZtsNpnL+YpXZePyiTLYy62ETnbJ7Gl45w5vnqST7ZM+j7MAVpEvg1QJcf4351rMvhUS6TA
pViRsmCuOpjiZebfVuzeg1w03a/GL4eTKvST5M0fy3PTypWCg3UrGB7DYK2vzIFTMZLt1MuPxAGJ
M+Fpi9SwwCBy3PiPIlyLkUc+k5fH+3iYdfxJHLbbL41xA6OiCR2NB57Umh0FVvMcT1nUYJwtN/88
bM1oK2tymd9V+B5QgqK8QYtYKItXi9lL4jLRSKfhbwB2QiZ4zQxlhqABL+4gvynBqFrT/iaZsH3Z
tcWnyfxmsoPrHL/IApPh6KivVeSHGbRnj7JKmw2VZ2PFAnRngtvhksUQERGEfam/gkL8WVIYYlDs
hiilrweBe6R2PzAhfkbxysJ4+Gfe0j9BGlqxXhCX9Jb8lEvjCtxQnlKz/hCqD8n3qZ3eLKxML38H
NmbQIv2ltlQghRQFNIK3mBebg7B/EXX5WTRZHBpBcaDfAZIjvD2+e3VcxdRHpfww9bhxq9XObPS0
r2zvt6q2O7MB45P0oe6tL0etz+lQJ7vYX3/yT7PwsjCdUY88zsa2gQY7MEnYpSXa9mL2t4LRGm61
Yuf05Y2OEy9sbSyReOqjPnb/MDqdmT134txPXIv9DOmEmr9w+11TcDQY9W8/MX9cAuvbrHs6MDvk
JuIfw7WKR8BdgQsVd9t630NNvrY2AeXgny/2lvyWSF3EVmuwLUyElYPRpdmymy3h/r2mliUc0hIT
L4pDzR5AZdq4c9FM2V4zADKOFiuzQgmbDCdOeq0DbzoxV9tEZz4mmIHHbOzLC+SoGArj0e6nS+Iu
bMIV7oyhG8+m/cJiSnefW2wrGntdH4uKBRKOv365S0113VIvNhWauWlF7eS/wyV8d7PkYTJYj9zg
RbPlozW7f8uyezYMkq52cLNIu6Qf4B3F1i12XV7c93wLO3v7t6nA46oYUjb+9EMwmKhkGd/GpkJm
hI4CzdZD1jSYseDVdlqWw8sMU0ul3LAF+kRjdl0IBU2Za4faD5a9srM5FDSXxPUe87p41gVngahz
/DAD5kFnfkjb8lVNgXWwVuzHsoaHZ17nNcDGngwYI1V/Kkp9zYLmapfJJXfc27zBpOJV9/Wa/bL5
e3Zx2MSYbTHIEwRo4lOpZM5GJt4NN8uurpbQHX/KDHKiJxnDUEuEvrc+42LdxvmHnBaxk9NvGl/O
aVW/rD7sC5I0393kfc/+TBZOea8TJ6Ia6oG2rYgmSdc9B+gBY0y4gOGdgYiJ56e/Tq6VngKf9z5z
qvzsKcl5aaJopes4RksyYEYI7NNKTqtasxYuCFd+47I/G6UX8pddHESnxd5eiIh2JWSMVFz9ZvQO
Tl+zBpvg9NzoB4aod13XuGRXpLuf2s3bSixt8ihEDB811wVkhXrzaKmAi6DvVqz9xwptfWcQNMBA
tPJYVda9Y+dkYfLk12iTA6+miaZiyqO0ZxLrLfrTroLv5F2ILSGMJz6q4/bDGalwED0fMVlp4qoE
JzdyxmzTTFTTajKRYFxPbh4rAPqIXlmZPSh35C/kiahy/WivTrFf06es4M4QSBPc1dgawi7/4IG/
ZVvvmyPmk5+N9/2iT4W+CMFuLVXcdvVGUbyZ0iebKTeky+xQlXzfA7tinCOfe8j59ySW+8BnclUw
cNxZPSPzUWBrC07d7J5uz0CwwQ9L87Cs8bm3jIeW5UHrqB/ByyHTPtvzegv76zZxx78SSgMRukLl
BC0d/L3Sys4rEMCuvsHmyLy5bs6Nr3QkZY9dNHgpc3h8M+Qywb1a1umHOdffmEFDDBXmLhOIBAa9
EH70Ygu4f7ejL45WfM7t+X6qaIexTpoF4/wWu3Sxb9fhEsz2r6Ely0Er8DiK+VIk3qXO5d+A2tZh
RNnO42X2y8dqVDdGA1V10hAYaS+oCddgeOgALy7xU+MZH+0o7sei/0MVeOd61QXfxoOM0Z46Vb7J
NbnNpttA6LMtYjpcQBWo6W1zEdyDzD2vnHFYyBoAS4m53rsewaGhjX87wXqCDca12l1UnpxbLn6I
jv2BQZtjjhddlk+YcS9u0uoddfBXWXvvlpM+1ov10lH/MrM/NQ4dpsMUeAfty9xJemRsbISiL02V
XOC69Kq7pNaRzbcrkwT/WIqRiY9DeWQz19pt91+Hv4aRE5uyoLAZu85kfbXDqqY4K+UejBAT9o0U
y3+ipM4vVjzl7DBST+UtR37HUHO5OtOTYCxeejTgXj3cBBKDWQJ3Nh5qGgOuLVgjEBQwRhImK41v
MzN+Jpv7VDboBgNH3ip/RiBeST1fcU4eDC0I1Y0Y4SuAk2YicLwnAEXtGze2f818+HXl0e/aI7fw
ckgL72C3wx9P++e1qC56cA75FihI428dlH/J3dKr2szaDX5lt8W14Yid+wSRKucnx8+UapdmwLBi
G9abVBdzISk6W/6t7A0+KyqoKMYnUWJp0kbGVivvd7l0d1ZlnGncWPrl652unU/Tqs7uiJtlDUtZ
vs7OuC/h0exYKrcX0OKYMz8g3p8mRr+oAkaU9++Jm9AVmdPJAG6K3JmfDIdtWsaftfjw0ycl8Anb
3rsX+IQ6Kx0ZGw/ExMUZ6gz0Y2X6z3aDMqnFYxq48W1rt/vcH99mmVwX+VDq5pqklPyZxKZVuMeZ
/CATnPIN8yhZ/xosAAYTmugyKgn3pRYxFEGXRcjz6AvmKEH1iOXgTWML0Ecivw9+mcQ7QkL2aUBQ
Yqr0NxglZ3HrvndF4O3Z672v4SzToyAEdSB6In/+GOmGLb+nKy+AcZjdRABx6cswDWij3Ko5jRb4
x2TdgNF4gFS+MA/jYOutQO2ID8V1K489zxprhyO9DcMkRvLzOltnm+KA2JyHyX67CkR7BwKPD5h+
Liyyd9m6p5mSIGIj3VNTjofaQi7q60X/UvFXLQfgFoH32IvMhMHvAiWiP+kLqjFknWLIQw89Eu/9
3i7sKsr1l5rdeRcHquUADTNRjIeMSfUu74hqUtSUoZjt174M7qqR5jN2/yKhXMySCDQpy98dnoUu
WUnfOlSTTS1B2c7luOcegxbfjXMUG+4Q1ZuLMJ4X/qYx+ZZrj6ye1YhEfP2YL/nV6roKq6r5sVT3
K0e6PXFz7EmGcYJxxD8UBgzxjAAypoEHueEmlHhpWpcu1ETjZt6EFSj33pOKtREmNx15P5xsiXvf
1111oddzGpte3g1Vmt1h8twu9CzUYzPdun7tE7rmV0lKuzxB7GWIWq935azu3KL02fDVoCyncQQ8
CsvgoDumwK4iC28t91brgvEyCeOiySVrmx+6npu4c4dvMaGh6sxFSuqb30UPZz+LBQT89qan2H5o
NC/vWJi/7C77rksdh9Cy68jOg5+ydQ+tFU1s4w03vk5oSJo6H51oKuLuDmt4SKmM/8Cmru3z/mcx
rZe+5+SKpYTS56vIlOyYKxSedgua1ZDxgrCdvo6KnDvE7YnuF5IP1e1GiUGbA6yKyQ7Xoo1UJQJ2
iMfWPgcbKPNbKrS/ud5aaLXKbSlytothoER5uXhh1nQ5PIK43KNX8x3R1ioEimPLqH3jKVICZV3U
1IgmbIbaGA2kIlJbFPtgJrgY+xS5rCmvVeo8GjzgzdpenCW5M7wYy21Hze4p0wgRVoniIwwZqDLH
SXBHtI0+GiSzQiCEknYHYupgyUORyC9sSUdYatgnm+bL9tATTf6udSGbBtDwzwhrkG4admKdYbib
a5L/g73u3SZ7AYVZnOoRFwHp/2Jn23B2F6SGXpI6hzISjaDVHMWcPk/NPZ4CMvA0sn3srVGWw6bx
52+pFH8yUeO+Gtk+lDkiDPTmyfKRPmTOUdo6yT1B6yPDaPvA68XDuaCRuR1OT2UsCyD+HvuHXH6C
ioVJlZbnAkopjThdofLUGWn5LmUAgOBBZsxQmEGqHAtJkkdVOv4AMr9VLTvaWwrNaazOktv3uuJy
7ZtJ8SEObVRggfLqtbvrHc0bhcS3HyWoHJFefYwAChc1oU11V7omyCNvx36xKZx6XmqknyMfkG2t
zm5bS6GgfNEQkmzjAyCtTHC2LR5EO8Ew1cA9QcX7nPB0snj8dWpeUVWibm7eMwzCdpqTrMBjQa0d
nBrrMb4nhjk+MDUbifY2GCKD5kWWvoiKBnMPBeS1dtVvkO7+aQqOVcZSShk8YuUkn2JmnwaAZdJg
hCBIsnt4fCYA/zduBkFtAN6UaTlGQ2FpcAywFpQhknsitE92TuRtpNSGJS+tc+9lj0PgTOFGwOyT
Csky/ZXF1V1tTMu1ti7Kr3wcLEjUAa8+fk1U28bA+LRAuwg0ChBIZkO6A5YYXeztrVT1ASRkAEQ2
2VWEHuaazura4wjwL8STx39NbCI3I5OjLbc2FM9s3WQStiw3M1ppg6oKAeUWInQbCgfcXGapW5/b
S5lKXhbevXaijc5aVG+2pBDBpYx2jQ5KkFM89Km69uSL+GMHP4lWzNRHs+om4KhLSqfXzsd8W4/c
at5TduQ8uoJ3VVe2oMA1DjroVOhqhqls6/ga+wA2+IprNou/EoEKj1o0n0qzO2nb1DgpFqZ8M7+S
KD+gDGOyYQOOXt9ZAqRCkv02iq13cgzBoICHeNfOxX3ZDDZXFMnP2f5a6eS21uCPGjDMmgYkHZiw
X6bs6HiCkUiZrnbFVI/h2qKQwmL98dP5tcm2k5wiUIHFB5+lD3PnQqALulOXU4q7Q/PJiWIgGSTB
HlArvgOSrF7fMOdVpFhzNR0Gxxtv9VjuCcukc0ESZ74ZGlwajnI+VCea47paAVQziPvlYu7mvLsP
aqYPWZ/+4IQ3jqD9HztWP7Q25v64O1stq4DWxaPJcxh+rHjKQ4s923kJ94LhanOc/PQV+9UWjRf+
YWzMPSF2cFKb06YrA9pw+xCnW3MGzpihof9LWT3NXcyjVC8pEG1PXQFyNXiN6bbb7nY02iF0nJKO
lI59V1bpJVvbsEFKIB84EO6MgZFYjL8TUoq8z3yUrGkFMsz/0HxYktsg7dF9BU3kOGAxyrcdxP+E
OCFyItz0r1mM4wf3b71bnZmYB9mfiCQTSbyKOaWWLTkUJhRlXxA8ATbj+iP5o5RWgGeW3b9wiJOG
7iZBmHe7R/ZUoXS0n8FUDG+dMb74aUJLT6gvgyrFw++w9aTaptW8vad4jG946iAJlRV8k1iFVcxp
MDaMJMyiP2pJ5RWUrEYOpGEdmEkzOzDpVRW+9wOAjufOMG4kAddbs3H+sA2X+LcnPGJcoOCy6hmM
hDy1bEYlqEzUnlVH7IJN9rLtBngCUiEqeZ89Bezk1y+6iO9xEdKW+K+glPbCWV4DZ7xfKvUEv4qy
7lDagO75CPamjgNGURz8Rm0oPHbrXdxGQSOfEu978d0NckSHbGTZk6LgLMEwCEYpnBfTQxDss45K
L2WV1B5yAVElYvO+N/6ue+9sZPWr8v03o0IoZwL82gz6Mq7qQgbgSUNvwmZ5CLBCt31FJKHYJ1n5
u5H6b913PwtuKeRpkv3rMyTvGOsRmpYjV0AwSK4sRipuE4E02Lggzxqy5jk+630LqI+XnWUCeTmQ
7ec0txihpYWDbthl5lEU+VvO1hVlJm/zyhpjX12g7IL36CdQ/9ZT3rbsHi1nl48++OPxvdoLPegW
inZierOyNY+6vUNWfR5ZFAOdhBp8Zs8Et7NQu7oV614PEvI4k2nIeQ2No1SnzBuvUIj9c4hVsEaT
weBv5dI7pyDsQ7sQNgg7zeZr1ma99K191IxdbnD6BnvBgt5diTJ1b1UMe4EYsjJ5XoYL68J20kwJ
ebHJAEUREopD5C0Unsr27K37yFUur17hvJi1Kk8lV1/YOY1xGJYsuEtMGfI/RQZ+mTs5tWE5DBO7
Mjz/OIzLS7E6LsnJ5ihkXp3HhPyCC1brwF4HJnAbTIFEbX/OVXMQlekg1FKKsxIFkEaGr8xNh20a
aErQOq9657MNgbD5/O4t1Em9FzsReu4TU6L1YK6g3eLVOUlmGRSlkOpKigt2PuHI1ZciY91w7Znk
QenjJ2968rJsjCqXXRlGtllHpUliqJCHcdxgGvYR+Z451YTcAqeWQBpawUjvMPM4ZaMwdk1nfOWe
ZEoryOpTHHljAMdN8PZAAaSflJHfgOrC7CYiPVOhirLCisCbGRXUv3jbA2dvO/17FxukORzkvUwl
GEq6ApqrP34EiiJwm03BaaselvqAglQ9j2Z2bnsClpYZF8fZMqtLsEUfyzmDzVTwgaXcJKE3ugEL
4oeI2anuioPEVfeSJMN7YLF0nf3NKop9/Vhna4JYxCKi6REZhgGCX6lDmRKaEEXtsro6u06tyaKH
Si4Xu8W5nZbNUZOgeKuTP4ac15sxA/HSru3Rmio63Il1LlYzaVroFQmWNd0afYCgvWPTz7JVQ/Lz
SKgQ9/WX4jx35b7jxj7DIzmw/tmLXMMLU39wDx0r52GutqcYMBjcIYH9sjkUvTdcJ6i8u8ZLsS1g
4EJOx1UkPS/es88JPXhu7+O83BKyy3pHSmEm1hvbl2HlNs1Hqzwn0iKCMqMQzMnVT6affGKeZqzm
MYUspGxvswix8wHL8qHuEGfrcpovc928mD1qlIv8dlOQZwlYdbmZ+1HOCtaST6mBSSbND8V6VkIY
56Z6c8EuTHHwKkaH4olD3Uqw3CYN+W/Xjt1wkkQXY9amuNIxbkdqhyLvaUy8PI0SquSTktkdMrY+
wlqpQmuld4bEP4VNlxL2XeOwLSgmCPJebKtMbkvTc08OU9Zrrr31CqG3R1QxDSaPar3RZN+TzJmv
TSKdvYSDAKeBiblXQf7DLspac3P6YOFXDRd0WLGkPcxbOWv1fbcXYnmdOgYQ2MafbfFHdpDwiLrU
YdAn5PjjkbVk3hIVjvGmDFJLY4euOMfLpyqLGAijBUxsSgAfUSWzasa8QkOIZcm1j157CnjaTta7
4flvfcLCWtReg9cfhXq0s7NOCh8jlIWEgeqzMHs2ct8+dLz+FP7y2KQuN0+rsRlN7oPLyo/MDYzj
tjwOESWKYw1Xzx7HUJb3HBA5/xi/uBGT4TNb5Ol2c4frmJVqGWhMmq+L10KnWcfizpTxho0HsmTK
8zBywzGi3nI4C4KygVnPrB+81rzGU/U146oX7PWZmTIsDvlQ3+sJtl4FFSHmq/5rbTa/QSq+EoIU
/L5EnFv/ZrYpuLfKMDcALrrvMvBQqdzrnKgZJCDZFN2WmNqpQIPNdmK7PZE0L/22UxpIzPIEAEZ2
QLFjAB1c1MmDb8zr3gK2h8//0ex8NjJjdSDf4fYQ9YPsSDR5DJcJmmLh6vwm4XJOq0YwD+wqgjz1
a5/jZ19t7O2jIE42+kFUMMU3ayM4Mp06aXzthfcBMODSZvAnkHMw4eUR9EVIUnlangM6qNXA+2dn
LlEQ3TGc9gmNeelHUHJ52Q5TCXfAgq1yMC2MGvHHA2jD4hamrJmOZA3yrkPncgihqQz4m2F9UvWz
2DYWf82CtS+Jx5q8GYGnWtbknBsQEV10F6S4ytqWKEkVSdDZOHaWQ1zxhJoZst7aYA3TSRDOpoH8
5SLhkaOCiMYinUDlI4DM67Qs7jOxxbtumU60XhQx+T3GmyTqSJ4LEwuOJdwbRbiZbTtq38X9A2Mi
isXGxW2fD0AcGKW7wRIts/FdMMDA+sMvADYXoJNJ3YY32iFlOAj3SYN0ZMkiRjiME1G/JNe0CNhV
NKijbbbVWRS4V4iCkVB4t9yifyP6G5KN4qXACE45YYM+cI+ek1OIVoUfpf4dWNHsFp8yN5C53s6a
GW8Jb+rUZnsjiMMMZKtwCpv9e4Hke/WMY+d474HHU+AK6xZIngGtKHVPakhvWOHAkKDysaQ0rIXn
+Hkwk5ptgtR+q48BBVrApZQ2+047q4pqZFTK077F8NRlhzEzsMEwGmFn5aVs6hv+lCJ9e4UTRme+
GI8pFUUo9XzjB8FbudWtY+7QSSr9FQRUTaNiNoeLD1AK9KaBQb7ZBYz7WOqGHYK1Otl8YFPOPSxM
fZ5wDgpOvUuLXkLh0dyNc07TEcazKm5mlX/5RY5dIafRFbWAAZj9F3Vn1ls3smXpv9Ko52YiGIwI
kkBVPUhn1NEsWbL1QsiWzHme+ev7O87bSPuky66LCxS6Xy6QieukOZyIHXuv9a3kCXtkvHMhpayo
YlYiV2ITeeY6AGKNII52i1QNO7oJH6mLK9AvLUNiaAVjjRlLmehQy+gNsluMhrDcxvIpIwTdjiCO
MthyUD/U9/MgbjJWVHzFzQUh6zYwK/jQrrgIepJiOuHDLhAeVRVjtxWf1hsQ6mzNCf+1DNKPTYy5
imIRlCKAY9Rcrr1SDoUekYTrBHwjrRln6zeyXMMYY9BD+jApX2CmR87V6DWuKzqFCBro5VY+4zVC
iJBIhrg73WRbNBIyURd/sOsgfIYedS8Af3BT5/0wThvRYfbwTQ9fhuk1hOdmrSeWJg8nHvZnpp6t
QxBlBmovbeoIbrXQ57x88GKRHlfQlWaoTPzKytRKt5E/AGcMYZGVy2UgWVccVHCcKQ+UKuTyDLJf
+dgtdVYNhzYgZQ9JWjXPoPbSYeMzsdDEhVKV0+C2Q7OdRp8gPIHchjFBiqNZBvzWKpsxdRlEGjiv
YWCTBvyMF3aKsdJYGnHaETyaQG3OGGVM+TWFdLXKOjwyWfLRPgqNWyRTxMTsliG4stBqA68Lb0ig
mfDsUDRWAaq6NJk0QP/ytbCC+TzZMl2w7XKdNx6jJpa/0Vj36sgjdLXzkJITsFITIWdVOpidlZcH
POJM/1hpcdMeTBx9moO6Wk3B+JItMZy3FJHpFJ3Tm48BEdZ3KrwWWBthHft3g6G0JcgKtZpAut04
Ico3P9lYYbetgqciyutLN6ZDAtDoJu1LAeCP4RodkzhVtxWkojJVV0zfEQZIwMgQyilIoM+cJbm1
ZTSfbuclQ11WS/oPznoi97Chx46KqaBFyrd0hu8GycMcPvZzwMHYDskxdHqmSHazLX37VvUwbnD8
xQeV98l9aKq7ykE9HAJ9y6ykOxs6q7ouRSeZLtCWiMPihRTueRX7PqIfl97BEVARXg1dsp9xGGm7
f21p9p9NXnRBC+21rWd1UTYky8xqnwPi/1REX/0aGUOWuZ+cEluU08Kj9fwWsGkBDAXVo43kgeDX
bSemiopdbpfCoE/mwaPOPHM7OKRhTSs4hR1Nw4uvjzcEOAchtK23hYGBiLEoigoyho+Cpsb6Kp2U
eRsFD0wZv8ZjrZeG3c97mbVA0lKuXHt660zL1zpyEnW8r5SvnwIvQ0BHv1s7nP6ihXmYdxG1/m52
rHvIuDjenKDE+kXq5jAyi4K3F/kZY6Q8eCgK1u/Ekiv0F2/WkG9USIdLQLcGXohxqVL7Jq/XzuSj
Hh6C+oyeCtSFxt+VErtAiVC6VPAu5rj4GKloOLOQ+Oio/wBpGrmanWRoIyKAVXlj7sinPjIVmHO4
3c3irt1IJY/M4H1E1SHn4KVC64DCwNhYHfM5hpYzU2XkXc8vKuLZtJ4ctqM0yJyL7BCk5jbuaUqH
YZ5tgj6/UkXnI7W1Ppis3vTGYiGch9UyogOl+yGRtRTnpS+zFT5qjf19BxeI6bDEdtt7SAa9miWc
KNZLQO1fvaOZE4vHR8sSGw+w42qCaWnl3SZ1R8AotvuylK9Wpd9cQR2WF8x0RkGIHOmY1PHNbW6G
l7LRZPahQXaH8r5Vx/dL0mJyVIjMSASarAARa1Zdmaldn3/oBsE2DhykC9Er8GTJw0BZS0Tnl7AB
I536mERr9Z5NKU8Z7Tb/AkoaO4xaaP759UiFCdk0zzkGpfAYjsuT7quvsQmuA1PNO7lM1AcpuOq4
dPDPukgPwurp2PFpSQDMMaKl9bIbI3SvwZA+tItVMXtzXgL+i6PvfBg9mW4mEK9nftFC07PZJdMC
mYEPuk25GMmx0+xTzhHcKkUOft1HfIBrsURH39rjWKLIt6uYetJxiSyAB632fLkV0jhsuZVpXueS
mc8ydXvHRq/PuHHY5Xb4YsFhitAAMOhyPgfp9DKgEUjKSpzrFDpD3bwFJVSvnkfH+Mc+JJn9AbEB
9PMq+xBZU7nW1nSBBiAGDcH02woMo8sMNIJenjs7DTegjHdNg9/ZmwhbyCwOd2F87+n+yUeXtUot
chzFEMP0aPttM6JUBFuDoTBlippaMXZff77pmM05lnFQMdKiTicLHQS/9joydzIrxdZN/XrXyJqc
qkiir1coFysM4quSH3TZIipEYyp24cxIDwfpSrTJJ1fa1xW9Gqym5rPqbI4eVfxOFi0wl1hv25zi
yxtrzhDLY2x70RUaUXqNlboa3N1oW495yag6EPdEowH06JNNeExrqkJMNS3H1okmGyPCQ9NWNUNe
ekID4AVZ7TtUoPOA5HyG5J/D7wry66ksHqfO+1JJ418YPpaSf0/am94xbjwet8WhI0H1TDovI34m
SA/+syWWZIMfiM2MuZMmtpE3gCTdWbZU5zVDkvnVVcMtJIIXn1YRGh70oFpDqdbmMrSQU5PJ/Srn
4UIBAr4Aygau3PIn8iDE50qVVJGzH26imegBQpwvu+BFgsTdkLP4HM8xrbq0Pgc7N+9jUCiLdbXQ
CRsDfrgQ1TjtjQvxG4nYFJYL4ZQxEEmo9W2p3fv/WRPe/4v+Ogfn238dXnV4XV7TqO1eix8sdsc/
9P7adv/xb577hyOU7UKkEdoYJbC4/WmxU+YP3G2ERynjSWO7R/PlPyx2Wv+hiLrCUeX5iuOExHf5
fy124g9tPKN8qPG+L23vn7LY+eqY3PJXfA/Jtx69Z6ONIx0ioz3JX7z68nofF2H7H/9m/+92Is8y
UVJtrcCqxx2jb5dxqcwx5V36ThYvV4W9WM4BpRxMLgt40jeaTpWsBCCT5Q6ZdpKu7WyYW1rcbSDK
zci5o77szWCaD146LxOjB4LvGRdZS/teFY5jkAWkrf8eKfI+Lvwh8Tw8CKTXEiDXWhwGE8IRfB8J
Y6sF4zG/mt48121YrogysdfStqSE2Q8MgINflhePcaeC4cZ2kiY4TMi79V0UEP13MSuqwT04l6J/
KuelEzsRd0zCWO00x9bOaWfnS5i1mAjo6pP6EEovOEaF69C5m5vYMvR1mfTT/RO5U36Ywpr8vF2O
nWj+bEm7g+ScUGOkGw/XH6E8uPSHt2IM7Lg+awjMiIgnDSsLhYBJnNK/Det0EiCGa47lpYu3/lXo
JhOwrNO++RwJr1uFR29Rm1eOOS4Swpef+cXWNBRCg15kZjaBysLqcXS3DMDoLPaU7IgQMjoxQP0k
2Oy6Gb5MJjb0H2h2k9s5atnVV0lgyeIQ+FMTIPgupqTS62pKJgnrHO1Z+TTXOtHp+eA09RFnHZqb
RDfvsc8ffCHU3TBYSJfyqbel4++jXGVYIkGm5BgNgBlEWMthuHhgN4J8YaOnBYSAL2s7oQ4IAxwy
Ojry+ZDml0GotkRd28GjTsojwtjjtEB11w+wO2Og39TFEEDoXDLbwKWKEsHA8GYnJkf+iYJnQXUf
THHBfBZE824Ye4GyhrmuDS4n8RRNxIjjrkOCdjy0PBzCqKV4s4IwV7uoBVH+UHBa5FiX2SFEkTya
wuxhKZfowVW6nHbOIOxyZ6RVM9Zyw4HERbKsPNAz4BH6675mjLVRS2Sa59FJFMGUJXndD7EKm+Xr
kHcYWYgxIoQwXpmaLUeSpRDCw6Tjc5zae9Ifxt3IDLb7wgjIci4nAljru6iFyvfMxX3YEWi7ESyT
DNZik2gcn2laDguI6ULRBsFNxjgM8Td6MpsZW7fQb0h2mTVrsLUTpXuDI4fA1rVjDX7/6JgwZ5Yp
ZOGNFqfIzO7ILqqbSV1VyIusAjvsCPiENrle6uk8V8kS3CVI/oBvIPRFDXBmj7UvebOFBGqBOxGT
S7yWVWlFDBE88olqar9wxttSm0QnFwzVod15g6WZOwK9aauNRNXFWbGfekD6KuA/xVGqT9Nbuy/L
ceW4LTBcwimYCaAprfC7foSQiXA6b0bSOhICPIh4GEb6RYwyuWVQYD1b9sYVpkS8okIQIAjhQZtf
WT3hb1t3Ub7+iPVVEB45qoQxvk9ipn1YhPbEhwzmenBVAXyfH2UzCYNm1BvYzv0k0sRShgHTwthr
l4CD+gz2LcFrW90hV5lJn+s5ZaApCpYyhmeicnXkrBSVi+MLZeNLhQGqgnJf0fexwH3atyViR3fN
CYwayZ8Reo9dk0WXEf1WDWN56oNdw1eX7uDLzMnGcRu5PDLa1poWt+018/nCtD/O1soaU7LZi3zJ
7lsHkc0ZtAEQEhTSIuXZtWkgc0jYDRLTx5KGI4OMqq6JJum4FLad1EurGQ4w/Yo7lR3ZUwuq1/cw
jNxot+TcIK0HQVW6pYE8Lrsm7NNhp/GYNhIOfL8ABayxBdLejw05OU1lMy0c+ogTEHQEoPzT1DPR
xuUWhcG1P8Uy+jjQE66+MOezaMa5iUe5h9u18FczqNnkKo8cugrKB2lFzAxVNNTjIrCQPNzOWYD0
AJFXYhftVViwuz4i4qq1d13VKm45PTVRwEQmGRMMvehMdDg/olEyy3m8OLXzhYyL3DwVwqmWVdWg
SoZwRav7NVYLlt98UYbzn8Iya+8a7SfNe8nnxwoGrS6Kb1xThlP1KGWVMC3wMvmiKaNltw0aBoQo
i1Qy+jsntu14O/tJIRk+ijL61JAbuhwyVchxPeVNUb90MGKdA/oHdLhLhA9og4UF7lESugoAcEAT
c60zf8ieW35ZeG5r8u6eCkfUyPqztmXG5lE/gKnu0yDdQeIikrCacsf/5EARTQC3j51YzRqTz0qG
A+lsSZLQnhwGiH4H/sfD9DyA0cGe6HrDMN/MuoACX9BJBZc+aou+aDwDFwnwNT0XmV0XB/pTRLSg
e+QUcWZpZyKdbSBL4jxdjDqKVMtkju6DOc69Z19X6AMGpl0jeWiWCC+VHhQHs5JQjW0LT7i5zgtb
tJcqTNyvDJdtul9OS2znZoB25V/4XmUDjJFlH+d3Hmeq/HJGYFCcEyk75buqYwHahFldjk8TmCCi
qgkMwc3l1v7iXSJ97fsPNWEZ4LrpmGZvEg3E/KKHQKe31pCMxbkAI5dtPXte5pWlR1BikVNX0bt0
wgxVOaU+yYIDZpFpQ1oZgy+gTW6Hkxjl3lcfPJJ7V2g782905DnlVVclkIdb6Hzoe+wwGe0PUMnc
6T0KwiF9nn1ZG+icsBKPoA9am49Wp6YcqGiSINd34hnWAQITjhf7IsnT/C2KFy+97MY6aZ4zZy4I
3g3aqPo4T3hfIT9PSuGI6VyKfcdG4H+I8wQ5pNfAYdv4zMtge/kFGKq8CNkiGytvkNRI4HDR/SA4
taArzMrkTfGC0HYqE1jFAQfeEAFKrERSPobVUjgbGqpx99WYZRTVWwREFnBbN7gT+w8Ormu/YX4b
n89z4PTnVjICkmmmXOE+yIYqyG8iq8J/58NCmLZdA4ENC0HCGYoQZCsaP3cT6yTm+YhF6zhjtZEX
hlY7M9Rnvqq29bGyScl2v7SGkgFYyZQCOTBWpcC9bAQ0UCJ7px7FPad4EqfzqLEZj4xEq1+0wiF2
KBQcq7ZjOSKqLcGMCyjoyhsvIjmUUJKmQM/hVtI0c9bMCJr+0xjj0jxXrrYpdosGslsi/ezZ0JTJ
tmO1jMXFCCAxhKodZPnLmLO/PWPornumpkdLSp11mKwBtTQLnvCQhkZp4X56iCuQTlcCxrV7K81I
Z8HN/OTYrvZh1cKcoo675akh08xbwZ88S2iPgKsSkz9c1kWC4FP1tY8VJc27e5h/VrnTVbhUj7rP
8vJ+mibyH/sYgemLtci8eB5ZoOMPzM+84YOHyqzdMe9xwBjn2LQgYk1tQDYLa1O8wmeyNBvXFa2E
NOd2LfeUdO9ZJMxyHRWtK3d16FvuphP04K+SuhTjp3qkMb9pXFcBeUb3h2obD4rcegse9T04yqPE
EgJGhwOopOQ4VDGyhzvbkzkBcnpx5r2L8LS6aZaByrqlUOoPkRnAYq3QibgQ0/qgrV/A6h5nJEmE
BIt8yM5qX7zCCZLbOBjHagdNKSnZGWfDMDGv/Vh9BZHpKEDofheX2y4qcmhp+LZhKkGkcbN7NRpN
Su1Sp5W+WMJIiZfAjlr70jL+xIDDXaQel0u3ZKKyrP0xnHADZkKVtAUdp2qfCAxMsrsxjM3yaUqH
RQB9wiUCUrUrx+AAc81O9iMlaHPGQSL0SWqN5+GDthtau2sUZKN1i9h5NLc2ES7Rrhnrsd6NAT9g
eskTuP06JD7uSzJ7UXVNvNgEk7vXJRkWKTw35BsOIUwj0RIoGcaunB7GykSC4XMShFvFTlteeayQ
/Rfiz8txW9e5Bs3mwvz311bUDun7HMcTSKpx4bTGrHnm5vB4OMfhloEFfWGlic1km8W4JszCJlTH
dt0o/FhD8QwvlDsHxSZvqny4mYpJ+Rg3eX39umKL8XfU15V7j147bx7hnhrvQP43iAey1zA07Gw3
qd1rVi7DpGWWzK7OMuWO8jAsRSL3WZsPzRccNtm4BbEhA3KgrF69ZFjF8p3VOiHtTYvTA03Vup+Y
Aw5yqcPd0hshSxpvjGqQEGTOSHVWMSqCg9FOxW2FVia7dufp2PbtispHWY2sQTyGMixIkXXqPk76
TTE5ZbCqqlk028Sw5DCgwrWGDYGo4RXO6Z5jqhRMMKdKG3Sy9RCpq57mmcB4yes4UPPWCFYgH8zu
mc45CtwWnLjGO2nKjikBQOO6uhrSpo8Pfdyn9YuI8i6hHrS95aHuorl+HTSjY9r2iZGXKKjRHtsp
FTEEkaJpVwP9U4sedx501NXG8ZBV6DL17pDvqeG8yicusKAjOoZRoLWlkFl867ZMjgOXtpLOTQxr
bjyMrk76rSYTuYaOayMg6dQ4LutOL+DkmgU127zlVD+GX9spCWw0NfRSG5RxVese+hEZCajjBSzt
jLUgh/HsV/a7GJ0lfSBqqY0CVJuz22xjBNMRwrEUzyFzBWwSm0VT7Xyd7MHEDC3CSZSXue9O/jpv
GflcSDawXOwdGefxx0GlTbKpqHfydytLj0SSMNUqReXfpJgdsqjq28twrjvzAq6vRLsgpkVZGwrv
Kr/AQBzXz1EjwQZyTOlcNg3HsWusIVno1MELNlwwtxZaD3RCYYCYnKSv2c6/TDFgmAaf/TRG8VXZ
wq1xLlOTYziYpXD03rMi5V3mNbvwrgE2XWDA9jokurolqGWVFTXvdtVV5BTsKsPeu+I3RWvizBkt
l9kkNJ6Q32GqB8AemzBIE3U+dOMcI/xjVy6rFYfvvP0SQZnoLvCVxArHvk7MdeTC730PIzq7r5NT
Fcue0C3YlAwzpj7alilBUKgqEt9tr+Z4ABJ4ZlmspSvE99RQZ/nYltdoA/ggnXSIHiPM2D0dd8+3
mQksEY4eyeuqV4MjfeshRZJtrTWnp6DCSioh0S1V0y/XdV25w0uXRb6/h8MRRpvFTYpwQylZK+ZG
tT/cT/WQuBcE62RoHvC3wmoq7VyoV99FdzYZSP7UKiIWj4wHpPMAgjQQDO3iBH2Do2TkPCVqjGzK
E20idTnGUytQesaebX/WcYN3AtAA4kB6oiK6N4rj7A3H96VBy6682blVBUA/UnWWuvFfgTWn07y2
ldDtTdLx7eyKgj1n10YyGellzH18Tf7EQGN8KrH5g+0t9m3Kh3kRaEvnt0UYQ7gdZyTtFJ6lVz8P
hdPkWzuJLW9X6CxQlwnW3pHBBz/6LatGaR2S0cLaXvEbZWrlddmwn4OSBG0LLlC9rcaJJNJ2qGaC
K7FnFJeBP5buqvtm9MPwvpIkCuHRnnRjntoBxMgmC+Tcr5tBdtkzOci53OksW3CoUglSlp47tavz
Xd0w7bud5bKYbZdS8DjnA0QIURLQHZfi2qnouuFOYY7NULGdJQKE8yZGnzqR7jrY3YcFGNT8NeqI
b1hNYdDTtAgbGkDEzQxj8mLcMtc957UFsmYGW8d/mhUuy5EJoKqt61xMmk6ZCUhvQzw7iuYiVwrV
SzHFIicQqVy0e+WUdB+wsjlj82mSOJSjs3aQTY+4ygpz5/MSuOQB5wl5GqRZoaRuzblCMlSdFVGD
9y1rU1t/8a2l6ghkhozTFPhS+tReuWY5Rk9GmWyQLLB9ajTXhRw6bCJDGYXzfTEP/vi2mBGFDfTo
vjkqMEFxcCYGH8IPpkSYT/wb4NqqF9AWziahDCKz3kLinDHwMJX7AShJ010kiczzpwEXOoQmXKBt
uw7x2hJkhdN06eZDGZowTQ9LHhZR+wB3PCk/m0YxqSImoIvSVdrYUUdUKWpY3uVRdbZsslmpYrew
rhVrgsR7JC8y0Yxg4mKp9jS2DPRNQpFAw+zwu4WMqsJ6qDp/J3pMJcFHmdVgV5+Ma9vGvaCaF8p/
QqkUVuEXBFRGIIqrU0Te+LaGpkf/YKZwXGumM3n1LCB29fF90FiMijY1slnbvCn0M7W3GacuMuvJ
yjRNEEe08VxuTcQnNl1UVeCT9xnVuu1xIAXzMZVpyW0mbZIvyFpniKLmdlVOS6TmbdQhQIrXo3Ba
c0+yU8Q8hwa757R7v3X1dIugV0B/HPkvoTtZGOsTYmodG5Se33kwktNitsCbO3XxKDqW2B0WIw4M
2yK1Fv/xu5Y/xOE5LIv/BX/3lvZRd2yL06n/rokOG5F0Xtsx9Pi1Y7Qt7R+b6JXVl+E4jZCu1sF2
4Ii8sXc2NtJ7+66Bhn1GR/IcXtVWr9COMK5/+/X1Tyl53y6vHC20oq/p6ZMePllsWcfpEMIEKFc1
6nOynYcErcX053wHqmH4Xv7kRtXf7tNmkeeDlsiUcUQdn8N3wwIzSuUWvp1vOEXpZ5ckB4TA3pG9
9+sbOv6F/xpKHJ8nlbkgPMknj8zjof54HcYIkSH0NN+ErMNXHNmLs2Nlf+vVMwCZhPC6MHTHPwmS
/+XNHVmCpxfVEPOZiBA0JNyTi6LEzWs6zDmdfM2uxSj2KInnr3JBD4BNKEV0Ec13//ydwhu3GczA
OWOb+/FOB7QcLcspT1Ra8S4YpnIriKXG2uBooiXoO30o+6B++vVV7SO38/t7NcIGTuXzmAUP25Un
L7LxhiDPB5FsEBdv0Za5LP6raVeto2sbivtHJBvnxXnymyd8+vmcXNU5zqK++3zYMIhnkVyV+1pX
R2qov/n1jZ1+OFxBwZSREhCU4u5OHid5j5zLR0TdaRaiMkriuXqoh0ld+sK3JoSaczCcqb6vXn59
3Z/cmXLoSUouq/htnHBShRp9ttE+2/TgJQ8px0vs+SQD/Poqp7/z491pdfwBuv5PPpZ8MtbY09vd
ODn5c8hz57e51/rCLnMIaEQ9B7/5Tn72OD3pCaIzuTN9uq4tsifvx7FTNPJ+qhGmRsyxJlxCeuMq
fi3nAcKVTc4hqbr99a3a8u9fKAupK6ieFZm0p29S1T61do4w0UUHmuydTbqONjjeqkdrSzriqvz8
6wue/vp5tpofPjdq6Jy65mQJp+2P/LHPU2CFI56BGlwZHoCA5KZb+knS3yJEC4ggn41w7y3O+fPz
P/UXsDXvlbOzsTWcU8Vv88cfh5Xl7EwTG3zMPojWGTxSK3f+UH/tj1PLob6rOAz8+ponn+2f1/S4
mqs8xs3OyZJX10GSZIs7bmpNHBHVCgqbJsp/c5WTz/bbVVA9cRFjM6U9XePw1xg5xDZFtIfgca66
cYtfOKY8rh3iYoT8ze5x8iq/Xc/RRnoM1RVymeNdf7fMOCPLi6yjaTPQOY5CUjGrVr4Y/422z4sv
3duQIfJvFh77xzm6e7yo4qxIIeALh4jkkxW1ZljaBS3ak2Tf7furboei7mzcN9t29+t3dlJrnF7o
21/ku7ubBkpcj/7ixqiPTKafRCBusDOe9eSvZXH4EkNpBGD0m2d6+nv887KKQSvvTzroD358qKKB
vzn33B/W4LXewPpaAZG79Lfo6lf6N7/+n3wxyveVp4VHQQWm58eL1bnkgORw7AoSv7CYbtcJkuhk
9B6rvvNe8zZclt/c4MmOaGt2QumwZwifKgpB7Y+XJOIF1aKnlk0xZmsD5tOr5NpQg/767Z2sqH+7
zPGv8d3bc7qgcUETCzjtnCTcFk4lQilkfdXTkJpNicT/X7vg8VF/d0GBdB3Dcyk2hqiXlU8LF+/U
hUzNddIxbycy8eHXF/zbmnIsKXhxkmrUhap/8qFEETa4Au3XRnbmCmvlJfCt3zzEn1+CUErJ3JZi
9OQhxhxuPK/tpg30ihdyE6eLoHXGw6/v4/gf+a5E+vamjm0M6Sku5PsnH8SScoYta1atMntOGY32
3V1Vtr+5k99d5GSpSsAKzKN1vEhtExZAMqhHcMvFv3YnJ49r7pjShzZvZPB9YBmLfD7+wDDPBje/
vtBP34trQwBnTMcSeLKFMQHXKVHs0yY0IK5llKU3Viunf3YB/Faz/nWV4/L/3RetEhe0U4Po3jGD
2Cl2lv2cLt6tnWqSUJCAPh/p0zfCTpdVmLbt/l+7yZPvGzRgUcQIdzaW7960oU2LrVXqN/f46ydp
i5NqpMyXemnI88RHjFnRnUZ10Rpmr7++lZ99fa5gST9WHJTMJ+8rm7QJK98hTSAe7hAVrXsb4ETu
XP9rlzl5YSX6nGg8Lq2RIj8uEeI6RvZ5hhqi/c0N/Wx1/f6GTt4N5LQa2ay1bPBXJx/JdDxC3xuJ
VUsQ5XjsgZQSv9a/dHvy5FQzV4CrkswsGyeCiyxvMGcBAPn064v8bUfko//uzk4rcctgPGbYLza2
6ElvTS4iN3wsGGV1nvub+/nJt2cchqxSGJsD6WklDEOpXJh9z5u2CUpwQE0G94ag51/f0E9elWG7
pWejbM4z4mRRct20kTg3ZoJj234zzHa5avFUXyN7BXhIsBlEWff519f8e5F2PNa7NsdDYzueY06/
j873vT4Y5k0d1FjVX8IICENLHICPV5kQYRxWWm46YDy/vvBPHinX9Wx2Rup7+/Rmp7TOk8o+iuud
j0N0U1f1by7wk6f5wwVOdvnKClTbO+NMY0btMC/CGvMJgFNMyXed9/Tru/nJsuHSPXBt1KxHderJ
ztjJHq644G5i67YDolV09zZNr28X+Udixu2fO237n/9Oe+b7RI3v//E//3thHTfVe/HQNe/v3dVr
9f9DYoeS3z3vvyV2XMaf35v49Qc58fFP/CkntpATo3nUOHuU9nxyNllN/9QTW7b9hxbG1cIWhoGH
lryYfwiKieygx8QRxeVXY3xe2l+C4j/or9H+IL+B3p7HaenbS/mrIfjnS/rrn7/vhCJo/qFs8nA+
HNsvqOcMqmWB5vlkd+7ZT0rc0UOgimETg3c8GvbceedbiUWToiYu+KyT9KLP8OqLA6y49IlsPG9r
cKHtyJhxv3pFVj8GpdVuyWUe3sJWVvc+I5kPTPaSW4cg8h1hVwRiVIgo9xgR0Klhlx33nmc7O7xX
+RNSsx7dpC3uBpI1gerE+Q71kL4ePG/YOu4sbqHjBxvEce31LDJnb81L+ZUptfNFIuX/xBjIvkMz
TTc894C7EVwWuBiXluShKo94qzxrAXEuY30/NtaMGnqQkJyL5X02/rKPCYfaWDoASystHFEkSexU
xhKOUdJCbNhr2EkoOi/wpJcs4kJ+tHr7ODkrlssqbo4x6dUY3PTSAd7OpEWsYJOPRDyRWBxHYY0C
UueOPPfGNNkjqoo2uhYS6ZbILjOvl09Nr5oDwlS594pCrAu7De5clCgXTCXJRpVT+YrWc3nIIMle
DUkpDohGxC1Jt8kBzn6P5XjErZaA2l8rL0/XJCiFkOULMRIt7TSPSec6byY5ImjSAeqlbbIGye+A
RNkQCMJYUl4MKTKdM6tqcUlNkoAVWqr1JvXK+HPWeKSCpMpl3MBE/hwIQncYmPyyZ0/MQIPuiHeq
sS+2xmrIHkysm8ajnMvztFx7YBGvMlcOV5NnW3fp7IpNjATjA9VOtRPLqOxD3shk76l4fvD8mu9E
WMeMNxEfjDW3z3PvkrVWWPF8gKOOAmw2ah8gk94luFoe0Ph0BzVof0OeVLdbQozVYRlBl7Byp7mP
UjV+ieyq29kLmjQFJZh8XJZG/l91XH2ykp68yhHcuFJNfD0ktjhkXto85ynOmw751G1Azh8R1Z38
4uDmh1yTxi1+kSpcj4mnrwYmX1uMj/PBC5Pg84zzpUH8m1VEVJg5voxd0leIcFPVV5fhGmJVFFKI
qAjUm0BxZ1WbrOWgGVNHfnfhGeh7iJchTE7xBCkPpcsWRJizyRmwPxQ+E1Kksu1T1zbgDihAGQLX
Vp6uOqOt+zbHs7xq2ia6twvXu3KsevjSzKl8aNtp2ebIE7ec6K0XmtzaOavAdj9XlYg/RAXSmdKz
+71TaXml0xCvD/mc+xrh1KVnD8U2JJxum050unt3EoQ0z84Vlvd800H8h9sRLYyUnAe07MU2jWuz
z+nAnIeGvL2sD8npBfJBXDlaC9aVUu5HSinsRmQw1Mt9VbXtQUwIeKMaQk/pNuSvEWd9NfiEjrmM
BrfSEfS+mUhuPEuFa+ji6E/1nPItywZfJ1CPKZmdM9CB6ZNBGHZRL6b40tY1ybBOj6azrL2VZYBt
+CVKFzHbznqMPX2HfftbiAqZaYVbEOChnWAPaqI6bzrfXseRV6wmyybRl2G6PGNwDAjeirAdpm43
7/Ow9PjB4J8o88Tasuy2Ky8psmqdmD570qlO967RY3jmWV552+YUUWdunKPjjqdmFdhN+6hbxstM
X4f+DRh49n/YO5PmuJFszf6X3uMZBse0jQACMTM4iBS1gWl0zPP86/sgMutlStmvZNW97SozmsTM
ZJBBwOF+73fP8e0KQr+rx7rYljotPxwb+kqUIsR1jvOm/EjQGnCly7zRiUBZvTNzTRyYV68Zhs60
Uvjo0jMoyq5JZ4sZufJbpHRjeNBV277QqQAarXG/XkFwTR/IfxInx17ZBm3R1c+puUTIN8xE7M2V
HKqXZbvPmWXcdi5B140Zp+N1hHfDgADtD54Ng/CVotIvVRP2+0nAo4s1kjxEw4lWhI3+UDXz8mKS
UPG1EQB3mAzuh9AOiz3ZAdLyFOHFKcvg3I4k3G44IqJtMwGGo2MIEDRkQJjJQHOjakTlZkAr5Zap
/55eKdiUhTgJpHiYaXPX5G+Julz1SJcfutrQ9kKLZ5wSWr21yBPdZrNdDiR9ViMw+HCnHuKDPmpc
6AT53zTbQS9tE/U0tqxKCgY4p4jERmlR5XXAk307c9RnbaV4OuMM5YaZbZjNre1LW9GfBBNoPqOi
1R5AW/hgDVXtkYkAG91luEWyWvlewOpl5tput5oTerRxVULFFsAzt8lXnEnZfCh6pX8vm1B+iGOV
SkDWMhZtz9qIqtNoQaTL2Q4/VnUrgs6J60/cWczX58vy2Odj03usRuOIyapPyQqh+gYl3RM0VWWj
HdFIpN8WnmHxxgitqNjkDI7vrAX/BNDXRInBUjhwreI8qm5dU5Xk3BrrB5bqkqGZAqAXv5aTHYb4
JYjdTRtiO9UuktiTNkk3KQ8Z0fUnhlTSdzkqJLcEAJUtXYtlO04lBKfBZcZvvdKrt9GGmF9PiQqS
2S13UW6MxyRELgIKxoJFYZlMNfYgeAi9r3gYo3rgKa0+MlNbXGqQW2d9MRjXg2nCxCc964e4zJZP
oB3cICk6842iOVc/2fZ3p8zGo1o11lYPB2JO9VKY8ZZJKuOAehZb5LSiIKNqLL1QZvrOYe4xEbDn
an1vuMtyhCUff6vScnhbi7oJgTMoksBW8vg9z4YOoLZaAjKgd/bUuKH7CahPAhKkr59UldViiBZ9
q9sWd3qmqN/dodD3YaaL9zXY4emDYz0q+A+Jqok0PlOhnxBrCNvXY/C+y2KAKx5cGbia1hwMomBc
ZGP/2Led4MHFeZoBi5Wu7khRXUcB6hySz1K+VENjqxuAChLXJYGDYSEooPXZREicQ51HQYFRz5oA
/xeS9eZTa7flC6kPJBAMqegEoK1mDGJ3kSAZdBl97mja918ZAOnZDrBpaLmrzDFoywhJDrzILsau
WOOJXlQdeBHKShQP8GEdI5l9lv3qbZ7M8MB4++BbWj4f5xLbuwoy70dXOlV/w54hrqUxEMlq2Ua+
czaFQALUXtvHdUu5yGEViJoZVoulFXLbxDFrg2LF0MdrM3XAT1bKa0O6EzCXnIdNG2UEa0ZVDYMO
z9NbSwr6aWJ6ad2LcsDrkgIvnU4KAYqVtTEYUQgSAEvckNnA+qg7QFf6ke1kVK6A7UbLP3ZNHH5s
9QzIctVkTMTn5rlzBJqQSBTPgpXx0iYMgqoKaU6Ax4bXL5Y8zLaCT4jAo3MkeBh+XwgEvmFHmw6h
GBN1M9Pv+q67FRhEF5lc6pMAWYMIkfkNgxR4nWlcBga4q7655DaOt/cCzgykCVvobXUo7bSaePwo
ExPMdVSCa46jwygBX6uZGM82d/d1kIgK1Hn6ULuJ+WoMLIC7vBBmBxJthWdNPSvkTdUXHuhMUStS
J5QEJOm1zKrk0nQ5Ftc8TcKD1cFgYjJEDvLcppH9aZK9/RH4IWNzHZiW8inNDCx0sUG4HGTorBs7
7NdsoDj3SKA5USIY+a6i+TKV8dQHzpy61ZYNgv4AdSjE3GIqkM5Q9I5wFs1E8+ahmZzzEkoQWkab
nqdcT/uTDipmREavwraLmXTzihAqoGo7AMISYCUMtpWDHpBuDdkgO3H6GaR2M4DcYNSrzFvy70rL
7YwcbYC8wwjY+E4lL4GVAr0lQZERlRD7aFfvGuJCwCxVrKv7KlekXDGD8g3Kf33TcosJFCehhPIG
5LVkyJvn7YXtB3MCpNwae+PoUGYtpcOVnre9YLlhoHPNKDPubNQOdCkeBBt8VERlgHWl57+dT/88
qf/90HevcP1VKufMR/NUpxBpOoQJTKbjfj7zOXNEzQg2Lvn9YTqhhnhpt0wLfXHO+sdsP94gSykX
scME+uUxfPpdquDncsQfr84ErSt0kgwOp9ifX93kERJVBqEX59pY37Xs+zL/pvj2jzOtRUvPhCtl
clR2KOH8/AqLomfstRSogNKP+WXI9jcvcC+Z/PIOUkuxHHf9GehD//IzhGlTGVosvegA3/qYeMOm
39kBJqRt4mfb/jdl0n/+POQHaHAYJmEFk8Lvzz8PA13rrC9b++4ieqS6xW++/lrQ/fmnsdEkuPRm
GJLXKPD9/PVbCwREtxRAomtfGMdB/yDDoJouITtrwIW/eTVt/XK/vpyFLmudiKYx+WuYJVZ0KZq6
8DhWH5DInLpN72E6guPyuzfuly7oeq3Z7t9e6tcES6TNrH28VP2DE7UXH/MtO6hhSxeUzcTmd5XY
377cL28kZ705NxkctJ/nbd1u8LLQltyMO+4lsMfe//PrUXb6e2vFZCwHe2fhNR7S+S1Cv71+YC0O
yCF45W9aHP/DD8c0CTZ0wcTrL6tGnzbM5CmFJ18HRnD44aYT1wZT3SjCkIpvftc4/yX09K9f3l8v
+EuRVOtH2pKy9NRqmx1Un4OAswG2527BXnr6eXgdggzX0e8uz/Xe/efl+dfLrrXbv/WrMEtS6cAM
qx4ZrGcvBc3F0w8to5Nb+TF7VLxw++/XY+3/dP+Rffjvd3b95397RTObI8cJCy87OD/iesspukt2
8ffwvP6gsCYTv/oATaf7PB/Iu/zf/F5JQWmaY5mO9Y/ubD0OuoB44iWH6dwHeUC5z68PDAvsaP78
7kf951KGZpiu/RovMex/XEQg58ahJiLUecUhu1FqfOQW8RDS+ODBgsh3ftPL+t3r/XINKdlI8t+q
PS37FHNgZe7gP79cWDDpxvEoc0ha/ApkGOchMluYuMMO1LWHjfNL+I53cTt77QM70iT49xfLvXP0
0+VJLwTFM7kVkl6063+5PO3BVUroPr7+ST0u3nhN91w4z8Pb+L4y0bdmMHrQe6GqfQl95yn7ZB/+
829AVwkf2Tpxr7U2/fPVKvNkYP+8+CIIA4MELYOcu8yDcMCqo23HHmnpBnnOVofptYm/pii7Pte/
uWjvkYGf34U11YK0GoUwQeK1Pv73W2akXN0YYU16R+6hWPXTpg4iL2ZpkCeWqCMQZD95qnfKgTF+
P/cYVFM30afx9Lsr+h+7mfWX/rdv5JcleKDaMYY24Ek0HSRFNoVzIunu/fv3/JfAMkshryK4X2jS
r+vEryGNIiGiPbcNYR51q29bwPBA2r/AFyq86GHNLuEQ8N3Ui8edOb0gpXf833wH68/x6xu+LhIa
mx6uv18zy/1oGrnoACgEoJGFj5vYp8Sk7jh5Berpz6v8/3eT/pe2Njn/Zz7N4ev37HPx7adu0vpf
/NlN0gwYNNx4pORc+kr8/7+7Sbr4LzpIuu6i83AxsP+tm2RZ/2UKlX+EDIqsx30D+SeexuILki1e
20l0qAguWP9JO0n/+Sphe0qCzzA4Zlr8b93f/XxbQnSnTsMMvmdPMOispnjoZ0YBVBr9LE+5z3jf
i1CGDoIrPDDJ6MSjJuhIamURWONSoCFkuJYW0AsrYP7S6z8Gyz1bnBKLUVkgk7cf53icfxMdIjz5
80Ofb5w4JeFDm3fIsXTxaxuM+gxDipkO/Exw3m0y6vB/fQBd0B0w4B7++tRsx+Ksrh8sPQxZbdc/
wjoPvQj0Lyi1f30BZWrFmSevC4GK8z8c1IkFwphOVSXnP/50/9z9r4ykz54blTjK1n/l/g/gOqJy
Wh5qxYhvHNsanKFHxnaTm7t+uH/agHTsy6H8Mg3qexeqy2M7SOTTY0uhUuSPrYIhIjOGzty7AhVi
07QnE2QQUeDBfYTAjjiXNNCngj0OHffAiWrtIwzaznP1SbsCjImP8RS2geMOHzUSSefUAUQ7Ql7D
DjQMEbiNf/1d1ZL2ESbkj5oawd60lf7axggfiiW0iAxUCDumDsS+mtrHCS72uV3hX6JD9yydsj7f
PyehaVb0Do6zFg3AAdThfP8T7dPhzOjVOhvIN6cWcOgLxhKOU2ehAXC1ydNtvT1NST6iSuhwllOG
P6brB70EZOw3MqMFfv/s0BTFTmTOW8181qZimsfX8lVqn0xJfLp/MBVFUIBUIGMzY3YSKW2qvz4M
FCZOcn5o66Z9SLtKbrE6vhlYPnyFOfdPqv4SR5rysWOyem90Q7m7f5rRfzqIQ/0204/dJ8b3pGO8
r1+64nUhsAokARDYpFrFq0LXxWdqcA4obRavCE3DrdYOzaHh0HsLG+Oc0SH0Gt2tabUo7TOT89qF
TtLTkDfd8/1TOThUxLF1f7r/FdwrM87MXmmM626g3E1PoV5MT/SweojGoAn++Fyemw9yFFRO+Dei
9UMS8QOMSzh79/8AHi8AkwRQMd6hD2hM+jMDzB0zg4u45NP4x9+6zOgIYYdvDWO4DCDKpTxlYVWe
qPeYXhMx+A8gfmP2fXdTgVVdIBt4DDOZ11AoKKt73Mj3v0q1s673PykKXzxqak4CK/w3kdnWnub6
lMmlwkmz/pGKc6CHM1sDBFWw5GN9Oab6SGmynOIBbDkj4XYCjNVdP4ShwpvTdK3X21Rn8ihSjkMi
wmNj1tExiz91jPOeQO2tGjNNPpCnoHs2cxYCB8g8ZVg3BtqPate6sXZuO+qUjLIxJza69Csd4cWy
N59y00VUKdtH+oIAu8vimLgKErZYkd7sjuGxEoAxGf4zL5P2Omoxo9apsK6yGdSDk5dfO6dLGBMq
6DfKRH4wC2TvZqR2fmZ1TGrviyQUp9xkni+2FHNrIe47zXAQys39j9pstLxREUM6TqtfwAk9CQWC
6lSV17zE+9PmKXYoLQp3hT2AQehrheEkez4M1GhHU/ugmC1qznZ+nznUDlaGPNtR2nNooi9uKnr6
AIdAdRpJAmZapNsI1fK1gBa66aRjnyqAX1QY7XNiOzhURXvrIAXuVcOiBxO65jMhMP2hLmyUn6K4
4lnDEdnFsT8xeXiZZUyzhJNYLo2nanS0p0lfo3wKe3vViA9TqQ0XCmnn1HSfEu61V2xM7ASH4SqZ
QrwBbTC8djqmy63Vmcmk1UOvPE2RtuArXWyX2QhX32SalW9TmTKzyaxgV3VoavV9FFcxw7URDUR9
ODuKVrHTypke1Ci0ZswbG7H4XgKqPxpxdTYUVA/62D40do2NFVvzqgKmlDfr/a0MQ0/thHEImVLy
qc9VvopL/OAu01c3r7VbPVbvLiP2ex2QIrzebjhEfTzupVwF28PE+LfZI2WLGJbx5lhPMWBYxaMd
w0aEZvSirh+4CbZcqtlWB07uaW4fvoWR8NpkMV8aVqQ6g5Y5RSpyy2R+Vef0rVYA+Biz2zDmvV4e
MGKO6YCapbXaSzXk7cWBAAcIxCYUIPQv9Qq7qBzYq8yg4o9Phi/wjforQ3c3bo345f6hkLQ3unxL
Y+Gs4ESo4ote6dkFVkV2qZfRGDetLt7qeVpeEsc6OitKVGvH52yaLpnsEz+aZnPrmn19ChfmCPM4
1vfKrDwpSxNohZgfrTGg7qqdw8JVz0Lp9xHPdwZYQTx7bTTIC2M+DJz3FzeptWuoo6UrxeRc8sSi
veoCZFHCAc5I2CoXbVT3CiT6RXLthS04BtA2azZk/EoOfNsYanrWivC9ISq3U/FunYY4qNp8uZXj
3DwOLseQbgiP4DDsjU3jxcQsNMcBVGE4Rdl4GZPJq8HE0VQxT7p0gZmZ5bjtWzW6tuuHuYJ5alTx
slMEkJ/StlgppyuCAQV/54iS1hBMXboqNjc7g4BpMZ+ZiSh6meN0E8pmp0y9/ei6SzR7GnVDP+yi
hEs2hqececr6Mw1ImohYlqFPI2w+Z2X3NTP1d9rEOJ6tQkBIVhYfy4DAn2JRijduBp4PrxKVeShT
qMJK00YrifTLpFcLOxljPs0B8p/4XLnoQEvnWa0y0uSt/XlskZ3rSY13gsb9duwY2s4BTXhqDici
svtb19sIyo008ZWSVzFowQVa3J+1enllJF7ybK/sYBnD1GdoWXsK2UyAkv+WRlp8GRA1xmKeybS4
6XhiRhYZlwLjQOseTY3gjJsqDMYNM26yheoKvNdbOJ0BXYPkmj9GNjgkyMugb5IeM+QOoxxWR9vA
DU8fbj6lI8DxZYrKHbPQ8gjugW1tMUMsiRd/jrApYqJEZFl3X+ln5ruoeRMRw/WQpbx1ApX8p3a2
qq8qrKxtJNEfRaKTJ61szlGhc2dVDWwxV9KoAITFrFHo0f3UoVaU4txxQxR0KyIkf4Fbl9UWqrF+
7oT5OtNBOSl18aEWcMmKkAFECHAwk+ptocllqzBW4ocm1TmIXI/ZrGw6Ro09WmvZ1upad0cy52Gk
G3Ecs0Hu7Cl7SY3ZOfYRHfUVex3gXG4vVJ5/yNrNg6m1+1MfaW+FFds7c+6f4op9RSW069IJKERT
xtHbwTAXEVKGHzNgsCprDDF9obAvKszWp6KgbAwXD02t1Uze1l/GVNsqQ/UJoaV5MhK4qT3T0pto
Nb2HOr1w2ijFC23U4xxNsIU1mJW6vfyQkOlOjSLSU1XaNMbTwfXYYxo8xcHfc44+gEQbA62tnur7
PRs5O20q+0M3QPvoKixY2noT0ATTfS5vU6uqk4KKETFN/dVqloJHdRx6mG8yNgybWlV0VEBsIvvh
BI7HPuYJzcRqiE5OsxybFGZataqNbAAukOiOyzgwL82i6KVT6JwbxT6k4AL3921Ft+4tYrFzsszE
tFH3xW4awxi8UfzILty5TlTrN1WtOA9y8clGpJ+JQXxxAjA55kM1gvulX1BvqjkpjlXUt76oJapW
1RzOgza3IM36l7mpZx6w4RksWbMvwa6dSKSna0YI0ey6VmoWuYe6ZK10xgVFiBMSXGkyzXeUPr/8
9UFLkM7AnlS206weTDlUO1ULEV12FWXYUMPc0uH3tQZuoJQ04V4ysQItIZrZDo+f23m0zogXXgxi
LHumzMvDZM+3SSmUx6b17yQJYhhYaogpBlBMNnWyDMQJQVWOMvrklNMExKYpr7T5VB9z1bKdGGW+
jbbA++fsa7tygDCw/o791G4NcOIxyqT5IsXSnOP0YlYcxlQnJQCbdmRR4g3PbuNBYaMoZmLZTWp6
tSbkq1Diry1kxcCRqC/sGavoINqPFckUP5lV9OBExVVR8aNwOIUVuikVdfQGtCTPpQy9KdGQJ8NV
cnQu/Lhr26BXmnfAEXHAmqFlQNQ05GAHCGJv98dR3g/GZapze9NNtXGkA/QAbsu9jFRlt0ubWEHT
8lCBE+ZN+fJBToV168UbrI3uw5/3GOOtj2ErEk+OZNrrYYivWevmfrsUF3RSrZ8VxXHpwBTn+bs+
mjKIDPEZGM8JGEF3lEkqIPtLIMxZzdZnke0DzdxP/bxaMPHPniKeFPzqjc4bo5HprnnikukIUu1B
19B5iAQNbhWWVa2BOtOlc8L2jdFyYvcpivOQ1olPeKzHQziWD+Z8tsfvlmiXT2biHjGsY780VcDx
abwDqgpDqVPE1SoY4ebYHt1IPxbeUuXtW2t1XxG2lF9tJ51OEl3nuQ3T/lxSG/N0PIIs9uCmaF3L
8qKTOqjNzeJO27AZssN9j2B39ZtiAs81ZANzjlHx0pqwcqvhc23HcwAKdaBaUbXFxgXh4MfrQVCZ
rOhE5fwHM0wVyVQmkkdSLtwwY7OVhlnv7aV1D7EOrCB0cJFaOybTlFclJlw4SRbcugrPDm/IDRQs
1qlyUIIysuTWwYLFrwS4B5W/gyi7Z868Mem17AWCG8K7JmdBRlDRc3b39XLJYAplJzZjDSKF2LnE
dmdfWtSAHilPdL5tHRFnbPFzQBI8ydXh3RQRklDQJWg2evMVxhG+Wdu6yaawkKkzEzwQVuVMgON6
yArNz/SBcrwh9dMcVZ9lqhUv0myucpKUHWnQn1vVmTyRKcGSCuOWMWjs6bVZ7ZKs3Q0whA9Fl5Wn
HlzYtqxF4VvkL7zBNrN93B1ZlrSn1nTZU2cAKHCaklgZw0eoOiHU+rE8lEMNXLPPvbgdKS26+GzL
0rJ9kbf1pqia9Gx8+uPSl1CPb3lnCL8wVvgGaceHBpzjEeSwcZh619xr6YeWjpzfl9mPvhHl4X4v
diu+EmgqkKOmhS0HpnhdAcsUWw3JIXzy+kIQUFvqXUOQDHcc1j6pagiA7PbUOXJvKIZ9WVAsgkZa
18NGn/1sdj6V+nAk12nQOlUNUpewCJRCXklxdMAS+2Olu90F4lT4sOpxawJQmRJZN4Am6rGuvhVT
4TyCQNyMVv+jiZrqSZfEJJsJFSUDq9U+BnoXGEqJnXXuN00YAz1I0ukwW6skZqQKhKUmJbvAflAB
+D4PqXO6f9CimBRVCPnUKJv5KQkxnmp17OwAoIpd3FkOVbq0O2WGpe6SFBvWvZDT8OaSDGcAMXvJ
CszZRGwWxEtz3niigW+mJll+wU5z4bJ4jjPZ7i2ppc8j8a0DRRiyEuUQ8tYCrREpyzOAXPKhxsj1
qCf2JR14canHJwKXykW2E/kuc84ib838evDpcGvUc/E61M+KNpLBRht1WoSOdbqsum2Lgi+YR/ls
kb9BUbZcMl3Kx7zVlJvWYG3La3ylWveVULf6RVu6oDDT4jFPjceSVOke0Wfia0sIdQBbQdVJay3i
53vHKKKXTtJIsZf8dN8QhNhueQqwqmQaKq8iu5jrzz83M0mQJBIBhxD3mMru4f6wIk1P8NSdb/pg
6R9C49sUIjKa3al6N+r8GM9GQxqnYoczdKemm7NzWVlv8Lk+j2Vm87Vt0wuhX+6jEl8asczRx5wm
dlXYP41ZnnuFrU7+CK/71Cz1S9Na9UGpyDl1Rscao/bO8Xa/W5YkbYExT+VBBQYLRAzHQRTbPvG+
NeXDUmnb5fcWSF0FkBARt3gpcea+wPwg5VkfEBTWf96ZVXOqod9fwheAPfiT8umSmh2SbmF1QSYm
/XGMGLxXWInZTsfHyimNx6kytj0pU6wS6kNnIjmB23aSabnlIWzxlbVu6+JMkZPN/kEQuxzywfJD
vWMjPhefe0pdPP9FuZeVIp4zpRqPDUsNWJubGp+VWk8uloLPSS8IJ7uRre/6jgyfkVKCdgdy8jMB
UBXvNGLlZWbiK5pPGJlpI0fUSiDkhnxvCicTG06BaxU+QPE4AjPEm8n8Ubh1wlj7mJq5lxBcfOm7
5DqoTXbCDdsT/de8OHbtC6TeIAYcd+yWLjq5q91PS5pLHKn5SdVzj5LFBC+21G9283p/9ndpu1ti
DXSy6u4KsncMABELNVsOkuGtGamlLC3bZkWtYGJbI/e2QguIAldJFaRTr5xNOc+mz/fNHZktlN6m
xMY4sHa58Kesqbt2dkMAu0kZrrBb5TSCSIaFlxMSyApmuag3YxKyhdzECCiAw2v6tpBhfDUXdQ9x
6iuwO/dmES4m6TehPk+QmibcRYyobkpC9jitGidYctRxtr1qOSomJCAFE9ya9rqmfs2N6p05U+D0
zR2xZGycEo8LN5/cQc6aX+xCeLpZZJAiEzVI6vboVKN5gppH4QqC7YuL9RhT0XAmKM61ydMtNjPD
WzL0x3UhmscILfUlxQ3ROzlHgDLaUcEbro2KeyqMzcXLhmJib8uZ+5Ca/dnocnqTUVkHnFjnh/sH
M+7mB8N94/0iJ9mDgDO1aD7r6wH5fkrul5Daa+8MCW/QwE03cKGNIRliN5W+Ii31ZCi5frAKDPHt
aO8Lh6ykEqXPIsGXgWZQ54JLad4xredsWsPKd7UyV54lpArMXAf8PDviAX4jivJs0bFoKajF1PCW
rE/5PpfJpilMNikY09nmGde8GbSrFFDJZwKzFRzbA2u7c5Aa+4PYlnXwx+bOsT7Qw2QqpB/TLUOc
8qbaLZKJZgTBBLsTWPCTmw5e2RTxUznlr2054C9f1y2SYtdKX5p9zdXOVW3LkxFlr8jd4oCqnDz3
7PPbTUm83LNcpASt8fbXpklF2+thYvrasY1gEzuPb2qzPBvDNSt6/bEXsbubQtveSo2BA2lAaGTE
daVmhxTqhFsca5Q1W6v37wcWg/mPHlr4jTitjafvKzTfG+dqcbMhVu4iek7biVGla8l12ZgBgL7k
m5N1b0oVQiSe2vPCPBLrtG1SQBDqOR85vBjtyGzrWgK27DHfTXMIWVdvrHMuzDbQSpyMpk29RLTq
U2Y1P5aZypiy1AVFhD12bbVPPvRsSKl8Abjc1TpV9Ch+NvIWs587KowArciXiNBh5pTHTrXDrVoI
h1xvm50Stbni0YWJx2AJXrohDGB/5psK6VQgxxy9rzLDx6MFc4ymGjb6YBY86Um992hDRInwWm86
P6TcoI3Oo9o1wEeE7A6A5oNe7Z4Nu+L0IX+AIn5SOMXs+CratO2iPKJKojHiaC3BLBLjJHex6iV2
4jwvVq/7akYRhMx5c7GzI1H26q2Kwi98n87espqzozoDQc5UYzoYYCFJr4dkatTXBtz+yRypMbpF
58GEcX1hAbcKJZCLzJCf8WeaR0Scn5awcC61shyi4mVR6/bsjj1+LxB8PQk+Soqi87BLYLOZ1Md8
McvrouRsLKdwr9uNQ0dp5kmsRVxEMab7rLjd9xr9DEd5tsLlBvEcJjFinBTVjUeYIHkah4cxAkDZ
KqL4/iSlk6+DayQ/+7UP1mGJcuLPcx8NQWEpr/ZiWBA6QeRG6qp4Ar/YKFYfTBysAitzvjRxfqsU
gvhGrR6KnmNXj60VVKJWs7m2kGTRW6P+D7G6c6z2NBrlgHJR9J7KJNVWq1JGlQijxygdtwmxzSAW
FcjgrleCAUPzMhznUSMBRWmNMQcfXfPyYCwTAm/FSRBkd9RIBiyeuKKja9eXD8YsdlJrxKMmx2Rr
Mbddqobftowdj4YZgH3jMtNBjmOZiANjrMt94qLSymYQj20yqR7hDtWP54mnLwvSvnfKccOm/IBQ
OT3ASX11+2F5qm0GkObMQQf1udf7F5wUxqZo5v4wpXBFdfCb+yhPSSqgXYoNzEFRFX9UXXJMCUKB
gG5NeTLE1PtjSvVLU0hyV7DR605mpzE1g8W2FYbxOG2xuTKD702JrbZln+4RmWY2faCkScB6oIjD
ljCumsWvkL0yaETvcOSEfiJl+CRApx8I+Kq8zQR+Laf14fzDJtIoSyoFcGeLMozX5Da1z8R9Si2q
bGIMYcibKNKypEOQkLniPEEs96K1qk8YxGRgfI42idIpnrNMyYOLnoJxIZntwPyFQUIHN8GS8ugk
2qnCQp93zQdmafBSuEhO87UBFmvF6Dc4Awjhdu21q+khykQLt4zoJVyxC0W3OjQ3KbMywVATgpvm
JbxN5R87yqm8akvigOfRmlPjxgdwKQuJXk17rOrmgDvUo7SfEVqOzXPeNzR+43PLqRd6IUMSQGM2
w0xkOZaqV8kh2yU21dM4PUCPRJWrgx+0hvdR44CWFuFjx7b4WdzVlI7zok+vaLcr+Kk5zs5p+KYX
GbzysC293u1bj1rQdHSrD70ySL/hgtiBh4uDFBjrA5HFZyUxvzNuAsU57A9RKQ3uNIkct5KUqaXG
TmfsXC8t3Glnl+yDsqqniM7xcFNHxXiIrVY7aIb5rWJ25yy7YQOzKDkmUf1dnYzvkCEf9SrOjmXh
PHUcEgNYP8u5lLoHjXm8SgDop7ZrIP/N1clVaBb2lWB8JFC14epW2WtNCYuTSsyoyFQsHm/oeJzU
VD0oV9G13yJ8rMdhAFQUKaN8KiAxm2ad7hrwJFuziLt9jHbEppZ7rzogACk3grw3BdnxVMaNemjg
yLSDwGsNCh1ZyZQFiCUZUWkaucOzfdAVkodxXds7ck42pX91r9MEm7cwFTU/zLNPzTT2O8PUJ8/o
UubIsrHya1T0j01v6BtJzoBUVNs99QlHz6TDomlo0xnHIQ2PfCMZS/6MS4Taadk8VlSDNy2lex8g
KWZ0+uhHDZw+0xtxsh8cJJI5Y/g3ZbFDDJLLsK+KyKYkHUGfa3J922AaMHZClJ9KG4OmHJTH0JaU
yecovHIqwQkhcPhSDEkvjAgzXTG3p6SjGGshvF7rVJ4hRRcs4dTsaWdStlCp8A3DQ0En8aiMEJkV
nuqKcCXdv54jlw6znD4ogxtuaj/GznEUvf0QzjC/I8zoJxMuv2+ZeHxUINsbUfGtZsX7AKqfmSEy
GmrO455V6KyC7X3Q9eLBNir9aUzdH5UpmKaEvsuan0nWdFptaYWVAe5MzA6uLKmCYOeGajhcSqv7
OLWRexaN8gaIvPYsm2Uw0VgBlbA9AgOerkmDrBoP2gE72PdOxPTC824tAbficN+LRA5njj9OHslk
UYhv1WPyv3k6ryU5ka5dXxERuMScQlVR3rRRSzohRtIMJvEerv5/QN/eJ0T3SKOuroLMla/9JK76
Aeim/cB+o/hkak+8M+61IYT8yrtPayEoVFCrol6x/y+RaQyeS1V6yyDq85L35p62CgYR3Cp7DSAw
n3NJ1yKFaso4vvNDkGL2s7In2Qg5IZSqZynlfG5bQutsjv15zGQfEQO2YTNNhB+OEpI4qLDXeCya
8lpmFLXWUZA7sjmR9R8CnEhBOS2p11Q3LrACDlG32CbYAt5Rn1c/YqtsggVMC3tkaQRZZ3G4lX37
ltAx28AQY959TzCh2R7dHW/UBdvnxKmV4zLSeTkTPfqSULlUBy2vIqQmbT0zNSlePmI92Z3xPmAk
HMQ9mdVvRV4WnySXHswZwBaOffiYq+HV2LlxbASNhJIT5nObWghYIRM1sS5Sp57C1aV6TNSxx9rW
orQw5A3Qrn2hrHC9UbdPOfbQd5n3wSxfaWR+9U2DHLNzHd8Ms/YRL+mj6nIFV68e3+OSpTK1xHp3
utZpCO3qGk7Yk2OTQlWiLK/9UOqHKDFfWVure3QWNDprzYA/0U0Do48MPoj4OpaT+4g1CpTJ9sVw
pZvmI5E/hkjMXtr0v/Q0SneL3rVnvHPlD5nslKJ/E+rQvGR3skRVnSUtYbtYsXTkD1nIEcn+LoDk
nr6oGnEhyDXf23ByUDVl93TrfZ9XH936c5xYGGeamNhzw0VBq5X2N9NUZgK/nMyPqfd6UO6ps+dA
p8+9g1tuSik4sjG3Yv58VUDkjZ28k+ALOEB/Dy1FWbt4w5r70pf5I0tmcozxu8GIOqiey0ocm7bW
HpEDIBdWzamluOwnwORVKb8sY8hPYRo9TZLeqfs7hM48npQUmSc6459tx3ZhaH/0MlEOkRLrN421
c+1xOg84g851PCu3EWzfc+O+BLFwxDe3HjSytJvDAksb5MCKn4PCYbOO+ingjaFYeJXk9HxMe3Mo
1EPZqQAMspX+0qGH6axueuRTTtcPkeVNXqAbsairFnTVuvQhHtjl8YNXYUwufJpelgbUnNNurkp9
VzXVvMPdf21qvb+ro72j68G8TS45NZTEHHFYpm9K57R+g47vIGn8uMatKM5tMv43qHJ86w33mMRZ
cZL96tmz3d8OCqv3KKb5J4qnvUmBKbZi90OhGcWLhL2cqYEgSFydx9/BBshRl5zsgOB1MBeEVIpV
9nu8sa230Uutaq8OKOpkUo3WE420+QjTw8kcQHHItpcH0eAE18EAPXtRsRkrLXLRHis8VVPlCY52
POXFYPqjXRa8HlnhXYbX74aXk3xUk+acVbv/M9NdgMnd5lwkhzeIPvehmNQCKWlF+UFuKeRQRNOV
nIe7RQMkSoB88sJyHi7U/KBOmfAG7UlKbD0Nluo+qSp4gFG/aPXwwqZRHjb7HxO1Ee/CyWp+FHSv
XsggP1X9pDzZRp81Ydl7suWkn65DH4sLRct9jjgJhug+05H2VyY2vvqpcc+G1Wu72i41TyUI/JJq
HOqTodeDzAFuEoZSeZnLDaJodhGgxGwOFE+A+GDB9IYms+4bpdN2hUK9OCRuZ3bnPMxqmmldZFP9
Qp+Y7vyJbfQsLYftHBfbvSqIHPiLhSPY+29awd5lvSBklLQq4fxbb67lr3KJgjZX0Y0rqeJUOMVQ
0ea6C9dlsu5YSvWjXhLjZOl5eTfG4ZO6BYW6tNk6t+CIhSehCiajuw1JycEC4rw8dU2n72YT7tGi
DuY9GmR+d3sQClL5C2/ShXMm3WH27Qyz2aD0DYZWM7uQv4Vesh0gORSvqYUArECVBWGo3MqwdgNn
TGiunsbhXbYtYhimlCKltmfWgGd129ltsKUo+E+NkR8zrWl2G/yhjGm33iMYs/RM3GfM/55V4pd3
2SHv2dbcjeIQU950TSoT4Ik63X1YOpwFOMi2iur4Uu+TnY5v4MYp5NSliXppTe2XkXU7Y8o4KYZl
ccrjFpXH2Lq+05tnl9aNQxwu2XFynetYK/T8YcY9mUViHKoFjeKkUhdSF7H11djR+yL6/KACqQRZ
ojKrzvahdMXnWCiGH9NrfHA7/U8EsEGSSNF7G57cUHLkMUmrh9GxFd821nrw0ZjvFPuWfp9E6N3T
+um0k3kCyGiPHYupn/Wje27z9kpl8HKrBU5gmN8sqs0LgMxKp+ecbHqfQsTwVS3aQLtpeslYTC7j
4MqLo9a2HxZiubUzrT7krb5Cw7kUaCUPOaUbY2q8tMn5GlFufMVaHJ0t5BvQ/RaLiBO7HrECaMZT
CqAKhzrvmViFQ94Vb3qhFj4fDTbQvM+eUBddQIKsGZjc/RekCryK3jyRNsLcQkwnbUA1lbk0pfmm
W3e8V9H33uKgZHciJdylPBh0ehDHey5AM29iQlwC2V+eNHtGHW8hY6m+lKlImQli+hPqd3WY5Nto
T8cFoHS1vpr70KYiSGc5CuiYcPgULmZIQ1g328uRNHQwwU4fcclxL7q9xBgsCnaqdcC2wrHaGTLR
zx1pqSQExn8hcxiyfF+7vM8aP/wQTwjOCqWpA92Cf1/M+2Boz7605DVcmL7zupBokqwdu60A72FP
qK2bve4ZEdbo3UTlDrdDdjFXVZ2uD32gUGZ+mGM+Q8U03Lslm29ZnKl/j59G36sQ1jxANAlUf1+S
C8h/rPURruzIjR9fS4rYKDJDYz2whUGYt/viCEiT+IDDya5yovJCRYH7dwQUAtwo72PwmaX1S027
bxisoYW4wozRQr6yWKdlvdvSDCFEWr26Zpn21vftCNia/K7WIMerFtLdssaYmHZUfU3h9CyNOH7O
7SoAh7BkghPvXcHsEQF/6mmGJm8EVJ4U9U3aoXFPtL27IsWUYV+wUMHaJZbGSWlQPYNcg1fPEZIy
xGafOrLcFWY5s8MWte+s4oeGMSEwErafmYANTdLxXan1fw23E23GPdR5FemHrJRHbu35Spg7gpNU
Psn0dR8DERpeySyIIfwPM0V03y7wGs5+rZmIMf8RXT8XjnJDLlVfGzoWDAv3USbeGbwOop3d51hq
ga4RSiJTZESbTMISYXJpi4jKF3obfIE6L1CVAhXzSqmm3M+XSI2m3VyhgcIcnb5ZmLn9NBt4NqpV
7odm0ZLxayJmwQoB4rQsQ8DGPvsTWBkZ3+zndhU+61L/I1pm9c4xFL8GavWcNqzveYq7wzGHf3Dp
AkzQlHJGShhe3LaRXgb3FCjJdZFF8SxE+KXEhn5j8iVj2ql/U+AWEwBfkr6h9uAiLP++UCv0SiSv
AEpr8BnCQFsuV+yYYwPpIdU5y20tMBZAsiVqLvz1Imjt4veiwrtN66XWM0a5skdnKYOsET3iGtU9
CS2nlkylHSKL0/BIkM701Eu0zY4cpTe9wsUMLwBNk18oukJ/rG0eYQXVe5/wNG6Yky5BnRWN5LW0
Nv6blOpPBNK4J6TX3ce9Zl2zKaXgLayrVfHanUVSvre6ra1l4dOfviCRB90O2NncwTuQOmV6iUpF
COeP6LKsl2TVeil19aZxxESAv+Bi1JPoKwcnoLLmjj5v3HFk4ojh9POhA3Y9Odm4vKiJWtyCXkDT
dL5mc44htsr28D1rbXGrwj8kHlg3TLTWTV8vvWGSTuu48UcaDc6xi0I1qHWJD0vjOd8uNNoixFbV
R1TZ8SMuMZgrRAAcN+FiAjTqmebonlCOUG44qMAf6zqaNBqgEq0RQEIOemexNmdv76CD20xPGgTY
xYw+0CxfhgNCVsXvsWA0T5Q9MlvzTvNqfOz6YtglgA2aEk3fLNALn5jy+GI2fectJN8Hxtx0R5pX
m6CsRqQTk3nuFzsPIhWyfWoE2I5TfsKeTcGsiaMxYyGpslr/SV+ZlzROeJwsSqZshT0mwmD41c9f
CO1+KXUiUOTo5otuZIjKprf31EHNt6xDuTxPFa8r5ZDMNv/ZGig0CiiZPQy0FQymTsdc7iLpE+Yr
HwEgzGIKRK7kwUCvwj6fivm81GDfWpVjHHFrqPl6BFdjdXxKwfBJ6ZNNqlQhqf6qKkKplnUhcosr
jgDgEgo1eCSs8TZo4tXTZpstkXbqFPqFWIpLogp0BWFLPHtlN2oPdaRLPoTNWWzxsEgTg6PqphPt
JonXNA2CsMHRD4tpROfkp2Ua5SkFx/PIZmPK1AK0PDKgnNFAr4WWoV8a+0T9+MIzS0GUrashHbmk
SMVNnFzEbP4wuT0/gXTjwyw7sjlUcYkJXb8ugmCiaXbJH53S8XeFP/5K6AglzfAye1qF/h2T/ifl
fe4Ommvi7CenG5PELk07QI5e7Ldz91oWdKvneTpnrfinosvIi0PT+kEPXQx2WaOyEuGTPqmgEdk/
NrVcRJaVymlM9Ads5/yWLTSVlkV5bHv24dBMxvcuEv8tim28mwiRUBKY/+Xyk9b17krEdrgvdeu9
gyVKhxVdSh394d6yzIr3EUe4Q7Yuz1lshXh6/nUonU1Udc8N5D7ClEPu4jDZlNKa0PtYUaA2qnGa
wblp/oR1pzDuw1mU2hfcHGjJu4xGTNJ2gHrsg640VIkM8y/IgwVBhcKyMqHY0NzJOeopEsdVm0wi
1nFgctBlXd6V2FmD1IDem6k4Ubit+XKakqAPYQ+bCT6DPXw6wHiqSAXD+UTG9nPSzelhIV/ykQTb
AWefaU8Pn/amIGSr2VfpxvR0xLs/+npVb7q2+ehcRXklZf9h5EL3mOuVII4KOyizoOSg7UeimD9j
UTfcquTfkLEEwOqEL3xdn3KhpMeg+nfnKpn1RoE3vPmYfUxME5dYNyhFnMO9S8nr3XKE7m8SnAwd
1T2OC/MTplBcioRJNO1m8q1nzjzO+BmO0yqqU4bTJlyfu+YiFibvfCZVxuXE3v09jA5WO16tDxKJ
8mvMof06dJCH0ZQuO2wD2tWYhnofJUN52hZ+zWZphsomdA1JDoWL98Rxl8AoHWcHuInkwMmsnct7
SHT5eqO2C94R2NlzZGHC7iMgd3VUw0Me4XUo4bsvf89eDkuGTBZ6e4w+3KWSJilcU+bDHZEh8DNS
DrumdaRm8RE2I61jVMIFytwQ0yOzcU/jOadzIefndhJOyIYHU/nkEyoveacfGxpiGABS9TD37MKU
7dn7Ra7grOzdh2Uox3yO0EQUuCSyFMA9i5XJayRnJepabtsFyZ59sCoLnDgstckzuim5IDpDZjON
Z4ow74vpHkdagR7oC2hRydyfVPQqb4UktnZexrMytO1RcVgLxg4tWqzqn+jIO5+2sn9UcJJ9qjvK
B3S8enJzasHMbtilmekQv9NN+7kQ5akw2l+C/vo3k+xTn9wCdWcv9sCKYSvnZr0UkUNvWUwvUl7V
PkN49P53+80fmwAZk21z+QuSahBXStQP74QpAYNmvQTcZ7COlKX02hZB8ChUhQYwDu+Upd6NRg1p
Mqu1C2ryU9J1i6cqUbNH/STOXTaI89zL/qhH+zhyA3PVpHUoxLZj5VjKIEmQpEeGkx+3r4paFsdi
pDe7r3SEMlMNnlL01ReFYUAzsqvBT5lrl+HkNm5zda3k26wqTqBMoI+ovjq/EmApTd13t269GNxk
lxV2q6Lu3zlCnWHMPaKC/3+JrDV+k1DMg51UiHhWnIH6ejzm25fbBanE6Akjec1KRSUuooVnokXN
Q2JmqZxivlsdbaO5FEdq5H5a6q9Bask/o9WYF70qVc+uwTXwy3PyD8evKqqRCfUVTDp8crnIy98T
G331xSWv+LWqidWU1QdZTYMqWh9s62wVHW0q1JCA/A50Hja9ZuLgyCWLNSINCsgHn1XL3tljNVGa
HQ+3yF3oF6s7CUMiIfwMlC1Jn31mWls8s5Rqph5K4n+eF8aEkHbeD/QoVm2FRzHQP6UPxiVdLzhx
cEU7o9gXeZMeixWfpZylPM2rGDWhvYjGgO6PRinD2Q2jvR7qHILj9keVApvHUJvk+uHTK6prkjLP
bKqKFR5TLSqgSSE8uHPcfzJc7HLGke+4n7yUFEF7Bo+K1bh40qfcPgwTMdu4Qyou7xWZRM+xrbQn
sZI7MSNgbh3SBx1zSu8G2bz37StF1qDvo+GcnP5GeEL9ikM532j5DeQc8eiC1Nh81uhkFXHuDRsq
winZcRUXfgaP5ZWOXg2vJxcRjew/RI95CstMZQp5nmxNnHhI2WQ1grI4MN05kis8wALwKXMDOGjy
sI24uRVj+xlx4JvTCaspWaFHBUGIEnXyV2dHN9i9wxCV7bMnTeaSGOSAuTxXiV5BzofaY1hsJMuD
5h64/+J7n9XxXZ/sa1ZFb0OvJESWW8P7mEXJZVTGkgplgsFqHc17u3pi2wxhX6Va0d5YV1GjY6Rr
8Lb3DorAeJ1ezcXK6b107lW4RDeZg+/+1a6pBU4qcoEin22i+mVDXjh5FR0rHHN+si4Fhhv/aox5
CZIctb4circ8VXtk8+0bpp/4ROFu7ZXCQEswBa0sxSuBJTs5KTRAlSnuEd3tdMRE7D4zU+/8GcHN
bm7KU61Re2elorgi8w5WMft74qQvheaDlyYtk341bqIuTNXzRE+8lxWS44PShHs7NgaCaQFBFyce
n6iLeSQ8ETUNHKfSvnVFnJ/HXKUur+7bg6YMtb8dT7TBYVgw0RsAMopbRmvANTa4KZg2bsSJsb9M
jAhMXcdNzCMATDyrziN0rxZSHGtYbmMe/Ttjj+HI7eRP+Gea3TbvhnAheFq6u30JtvoeVQ8THZDn
ksdOtKbDE43ELNFs8cQYvJ9Wx1dW98Z723h9P+OdsKzBuHYGOt4Bv21nfEqcKIEmc+dqOoODPfRi
DI1ygQPRrmrNCo/n62jbnMqH9KrN+ogTUyGUF3oXv8l8E44lHxI29MiB6VeV6TDg7jhjNV8tXYmG
CdN0GFFNMX60aQvrf+HAQM10BbKy2bsqxzlSacUyB2C3S8OxDCbMjfxvnH9rIGDooVVTM7xjq0JJ
nUy3pakwRcroQBiyeaHIwr4MRL6y9ruun6tN6PrSIgi359yHnVI7R5gRIeXr9luU5dGlbTVsJigJ
zLqjJoiVgKxRcso8qmS7m1Mt3S1cL02FulnIEe6cxDFnF3cC2XNbyf1shjtTlPZ5u+jrV1JbML1N
sEyeKJNPmwLIc9XT5tvEGSXyxN/G8fxvCZC5R3QBq+omvIg4pYCwxJUBD/Y9yYX9tM3M2jPkuZyt
YyDQMvowW708c+zliILgbW9tt+qKNTt5RjMuDQAxoNKOskMGvygyvIyigF3YajSkDJVy61JL7I1F
D2qRVPtZsz9FPeaYYtV3QOnJn22UPNw5oeLMjBPKqc2bCcYwjxHjIWBzI1t7TS3LjTuPy7GjKdQz
Z23w1cTYl3XVwoe3CiJOTnyrbsQNi0+6tfu9iBb1BZ54jUgE3tyXeEMXko5N1x8J7DxzB/DXqfP8
ma15b66+YAVgVUszr8ZF9MzKw0L55rNb4uPSZjPF6gylVuOrDMZ+XlJqpYjiUxVtdwKarI+41efL
VKM0xb/5JuLmbS2i9TetadF01gnxw/jWGONRMZaLhkkFHaLiTagED3/Xovh3SeDeE3vC73ap4gug
XOSr5uAGYYzlPEvaH2GlvHT40W9Stf9h47HvnDgfLeJiv6jU05DY6hv4QE5NCI6XHu/eiKiJRaKb
DxkD3C1Z8DWzfyynXKbrcAOoCKL+e2r0Q6y0p5hYugAFEJEeiSOPpRm+2axrGnYrfW5wtk6qNwSD
2oc4ocm73ORkG+7WpUYZOKJcy2fF96JLc+QIPesFJvc9wAgGUzSsx2gkYTEV2BG36X/71KQcmp10
19zSdJ7f5ini9qSZWbeUDOBi+MimEotnL59IkbHGlVO0E3phULjnxD5P3fLDEix2lqZ8460oD9u9
s3QXdXFCIF9p7hxIgKkp/kOzWx06w0ZfWgPm0Zt9XRLl6JTDcgHZ+50YWXmsxMyITU/sfR7Mwqcg
Ge9L1iYnhsmAN932UCR2h6jNnVePxntixhyBoDlsN4tH8XT83scWbmm0M9ItoZKGpnkrx/JPGqLx
7iakVrm+I6hy+LBmOaJoA4QTmtUjn+DMaPYWzadN2j3ndQX+qwpCaP47KwxEmqUOi07uOI0V9n9a
3xLyakyNP4zjeIgx8mJyqX5ALBQnLczLvanL+FCQoRzMGH59ozfnszrKXwqdZZjrCO1qKG149thX
HZNjEA18hddJU7kazZqnW/SsuqOr+0tIFkbbl8jGmlzbuQbaKEuCf+UZJtTaYXOvh9DrU9+ubR7s
xmqJSyfpt4qz7mrPPNnKhOFIQmQF0TAqx3YVBzZVqjBEFDFBrJBS+B4dIJwPKSL9DivyXaLDzVC8
Bcy5iAfXzIUtfWGJ2CDQIN6jReufnJ29bQNvSomiUslVjNQV/k8LVyw2iRs9eJPXIjIhs9lIdoKi
5+xMhmTxhvFZ7BOKHM/1uuL2DrFAuTNhGUEN705JepufTthAQShJenGtNDlOyXhxqgHzrKybfUK6
gz+3nB4zpBQkGbqsFBS4wnzTsg0sxlTa5f1eTYvB3zi47UIF++rHHFd+9N+aXNc3d3aNt6KVn3Re
M89bUPnd8KbHI3U4bAhJIeXxr6lJtJJnSTE/hCAeCHHKAAQddtNOAJWbja585GHSfszw0ks5Hsbc
TKDO7fRgMLZdpYbku1LnKEhm8kjaTP2mOi1ZUfaA9QxU/K7YLthaqbw7hLmeN/RUJVFzpxhT6Sfa
v32S7SHFxu8KYt+dETZE966UCYvEPsLfCDjTqXogNfWu2pj1tJaJhJPjzUUWi+xoINhfwTiE4kMN
wlD9pxheI4ajR2FZ+WPMhWV6A8Qm28U+7VHe9jklOoKC7oLfE664kmbnKUBmt+1Skuz99ytN8LBi
6b9mXafir+czbDMNVQnfaRQGH6Yc8U1q9t0FTApsOFWHd6WVyb1vyh9YRNjW/uhdgSjU5P9I16ai
WMcFZ836FSHwQSnxHRDQtvh9JlCxtDbmydFp3yqFUCmt+TPXbXSjMqC6pRXydA4ont6G3ZuA7tpN
JikkPMJ4KNcFxsDNOEcMLKthkQRo/WFD8c0NKEEn03pXDlb5lbOnLiXuIIyIjPuWhRKXVt/uul0A
gf/3FSgZRiIeJHPFebfZOIFD93Vpo5nmQH5CH/IpKkJIwzn7szE1JOb/yclyOmz87LCStIluIRtK
4c8ABl8xYTwnYyQZtV6PEktGXXMTyjLo67DZNTNHVMfOflVW/V0qenc21+yOZJY+rWVKflzt+w9d
YVEwY8Q4o3vbfu9NCbZdnMbW2KV4bUun3V3Ef1Gu5/tsBatEhyFXVAAUahgf6BWwv9y0OYYmaLFR
duaFqld7IsQNQTlr4mQPdxLljANN3mjGNjGlzcshMiRqH+0IxRgRVtPNvOduZz/bPvsdQ9DsM00g
JLIq5oCK0BCA4DuV3OmuxSfL3Lcyr7lJejWaTPSI/29FHtwF6yXScKHr1RHTFkRUbl0JtbePlVr9
Qw3Prq2n8KXqztXlvH1IOzU95TbhR26rBkIiCcNHxoYJvOCauKMgb6FsKGi2nY9l0rQfWNyhsMkn
kH3dB40Z/Q7bNN5b6H92UavX7w1z3T6C2CXgIUXFpigtgzRc1N9fvzX7ANERioqu+51DDdDl4Bv0
XryTqoQIgWS+F25+eY6cqjn8TzywkvnqcMJ49blZFx2TQSVy5v5gdYWJNZ3Zcrbc+lDRvHwshvm0
+W0JozjONKliImXxbalHsDLlNa/0kJJUPSpH1LtWBt/TR/FwINpDQhAUzX6VQLGAhCVnrZSeXpsx
nMUOAY6uXja6e2NpV3ZdSA5nNiz1ehnmHdrL6pzgCkDiEr4wWw5Xw81uKPfwYqHf9GpzlIelwq5q
jLnN7pccHC2zPpYyo7tAavhWVjM0xiXtmKMRW4/MdJF8a9JVQT3Gt6r+tf0NZ02SQVfqqSoQYtNM
fjY5LOe8pJMBsXQe3BJlUDuAhZv2Y3aU+/ZQl6Q1ebMUNJssGvTylC1B0f0UiiHPstOjYC24JUhl
UIiIcMZHaEz/u3CzFPuxm5EKEv5gqzWxJhkVcLQbiD05Le51c5NLaau0oa/fswH6ZWJyZqyq8Atj
348hr+tvqo64DEQiECgrcUKZ1p2gd/s+rpfeeQ/1hvLsdQXqkCisZ80Y7b+91/BAXTZViKF+G6vF
z0pknIASn0olvvGCnCNrD3As/8Bl+8q20b3opXQ9d6VVtwuV0yyQGWp11SnOJN6v2q01omNk3arT
RA+A66zzdlFjA4GJMb+thaTBRoKSVfbP2LegHgqDs0ca6XgoUgx0q2WSBnc/n9Vu1yCqQ7oAAz7M
4UeHrvE6u/Rs2ZjS/34HqnlIKxMYg0iPTzGQk6qVqFvtttAPBYY3P2xV46aOwj7RhHrWFeCCkdpR
+mBwNsi+OKam8RNC2fgKFb32ZUsgFuLGfzdKtC66e+2086nTyPqnPaVAoA1VKq0XJjYMTEBAVg8r
kClEJpFT/BBu5+6tZUb2M5rdAUl3tiNCLdpbRfojrirnhSMN+jmM3INmZveJT+/ahyezwZ6WuGtp
RQ1XIVgzggTNvQ8ejk09DTUIhgxQKbGinZIX72mPvJQ6v1/2qrqm6Bi+lRWuNcOD5F714GI+EhXC
ZlsNyrrj9lbX6HqprDlnlJMAxIxv25/y72n3jS7tZ4cENLNsCZcYFqxyiHdZUnY2fN5+qBzwPcjf
2xjTNy40jCmRWMbXYJQfAsFPlZrVTdIst3faBFFCa+uPUl5H5xfebiyetviOD+2hTigk5UDxa3/k
icTuYaBs0I3pNEgeGCem9kudHhk64JslCQ6rVDUjdaexzpuCCuEH8/YK1RMiYYPgMD5YWYxDS1j6
TqxblaMGpsByMtk9f16dosSlu6OZw2NjLeAD5gTfpg4qOSmZenM0mM0WS0EhZwB4O9pHofU9A5jx
WgdXNfbFVeJuUeY+atlDoA45R63z1llAGqFrkS5vqD3duUhU22n+afete3bGqT100tCPSqsFZpsT
7DrmGv4umppTATjcC+dnDRs8dqL9NuccHkI46GMVVijAl9gHJo1Otl4h8F+tS0jQkkMl+QzyMcSk
SqHCavXsr8uautU5U7zrJzmQOwJtmw1oBtyoHHl+kE/BuZG/Zmi/VWE2F0Cl/pBRrhMoZfUvmKy7
s1UeujQJZUDo00/wI8OzW3ZNBCfjfkFXSTiEP6Yzx+sSQ1S7MNyHRALV07KbbPNb636B2HWImdtj
M5Y2ksjJvszrZfvWkMx9EyGrPsVNzcklQYOcoVR7EZOgvZrG7Pe0DqNREipIQ+S+u0AsTHHi2o/i
YceJ+5J6575KTnpuyDHJdbPQixfFeOUOmfOmgeQiWRx9TyFQ5Lec8tFb6Q25OdxFIsIjM8/SDjKk
/xiB8uxIJYx7mBfymgK7MLKgHxj61cUgD2I1vc0Fn1CRL8Vx0sKZZ6povWR1faPM+5pmCK0azYFH
uv7F7t3BF01/mNe1ockXB68J2kud06+n5iHWnErJruE1JdMVSaFN07Gxaqs3uVxHQUy+yPy86eUr
20TAiPAnMa0EznjmTevV6yYfnyKGzNhykfrH2WE7SiIqTn0wJDCvznzDsZvtZELgFqxWelWn5ooR
ZmdV1fxdLdMPqvCMC+4aX60QICNxRFpBol7owmto1HoXq9lQaeecrkZo796ogjm1tX0Xus0rDHOW
JUx1SfcG++rjMnXfSAraJzXmpfi52eurlo5C9I8/IjT4WAS4gNqui/I6NuajKihxeES9qb4pOj4D
w2zI21JVTNgIeAInhDbUQForlF7s4aN+KQCg/E25HVEC4dOMot//TjRgZd/jXl1dMSbOhzToItv5
rityP0nWbeJ3bln4LxQDLFC4YFtU449CJRG8mceLjpwDGMYhl2kibcuucQ+xAlx6aYwPdCwSYLUM
YYTs7Eo10vRQyvTUCCjPTSrK+/sWLXG0lmbfO83RPUpQBtR/WFVdQT6KXVQkx60O8liZ92VJG4s5
UIyEUFB/mfDh1DzVZJyMOnS9giMICuUgaGo6hgkrIuucsu9vQybSUxVFM3bJ2PqY5MNaSnx9et5+
qoranSaIUDSoS/vpoBI+C9SKa+VC86lVxU9bZdczKkHMc88nZzgasWIzW7ZsafzJS89AqI8MvG12
ES11FCYwpk0uwKUQY73H9av5/dAWR+LWSi9EXATyAl3okowXqSotGIVvtHiv8tXnZVYqkkyZ2Wzg
ydOlKTXIMhe6a+oEitP0DWk1iVdVbMC/Wv1a4AHH2ObHwa3EJWc+QwahW2g/4uqu1zUu2kymz9ko
Tk2kG6sGmQD51ABlxf65NmqnWpaTNmmqPgVp5Pd0CjkCeonLJ2u9nhvhOfEwvCaLGFLyI/v9hjBg
YERLqNfYAcrkmLbwLa29rofy/yg7r+XGtSzb/sqNekcFvHmoFxAECYpGpCj7glA6eO/x9XcAOtV5
6tyq7tsRmQgApCiKhNl7rTnH9MONQbl1ohOBxFj/pMuE2SRD31ztC0N6wLKRe5aUUJcwI3Wjo9B2
xuVasS54f8GRASuFcKKZGG/Nx4n+qLLYBHJaMUz0ts1yVc7MuMGFR9YS9qOBw7xV/S0xQNj1aNYG
GTaEttRtwKoUurXIOgzWa0Gj+LwuwkZ8h6CASZQT+UEZImFXgwhNJk0nnixeVHTMf6uIWasM3Ywi
AtVHMePGRjzfIiuQpvqRevyZWKzq3Cy1XzOspbNpacsFju7qPCD4o+jfn/2PWTOLqypqncfN3gYQ
8yH7puSaMuoGQgLHY8z87ShZMfi7sADopMTSRSmvY0ZeSCro9QsFIqdImzfIYJTV8QAHRG3kaFGq
hX/kR8+IQzpaI11nj4HyM5iIdxKqrMD6wgIQYhIz0FpHe+tCEcRxX489E2akSgueoFqb4nrMGVs1
2c4q8+w6Dull1uriKLF2XXdFhv9dlhf5gRy8lHnS7lb6ZwW87CEQGOr2WeD9bl1wSBxKCwVWOsWv
oCKAz1G6P0dNvFsHz+IC0hgtBJwKuB4w3lsNSZGD6tHgu5fGm6VsWuZF33oj3fthKb0nivLDb8tf
eZKfu1IKTs2IEA8R6/SWggPBWciYRRhOSP5SJ+0MRoETKhmhGmm3BFmx0eBUvWVNQlu2FXchg3+H
UUN8kUZxFyi1ckuJUL9hgrIcgQEppZyRTCaLWiARig9iri8YIno4+VIp1Qgz9uRKTHbtnI2OKIbd
foiwMHCAWE9YuIerok2b8msrs54I10NrluHKFutlMykVpMGctesPzLllnoepPK0PhhKdn0ysPuOU
CDfDRz1rZSGq8bYwF2TYuJCN5gxMTipf5qT9HEup7xE70Dj6Y9U3oZxZVCTXnbE/ZTuZDD8/IYo7
LrAQGGFuHWBCtEQaJeJOwkG0qzKGghNqocFg2myK2NEGumq2rswRAINQ2VPrV4chOQtoVM9tY9Qy
s01GE4JRQxsiB5kC7z8f9kXpTesiYsVms6KdEKbpOY+YSxUiArr1FdZ9QaRPop0s+LzMlDuHm1q1
ESSgGTi3RpSwFckQIrrM47q9LuK0vCih2u0Tsfw2rUC6SK4p89Z71GnqrWM4RykKtt961A/LzLhb
FrVpvkGsCJDNtekeZf1pnZFopcW0xJ//WHzNUlKpdf8Eqn78YoH/N7EywJhIPNZFyeKc1yCUKX8J
iIghJ1sR41yaTsxlQtU8WZj3jgshbW0+WVp3K8vkB9UH4wGjXn6uZ1l0CUyyMYbOxyEfTLvF7HXU
xAwvZFI9VSbm6Dgra2cWU+1/eMPSv4YD8IalJYBElDSI5jTc5eXxP+UuWHqi69GoJtukBaCgwULG
Nx7RQRRfpIrsHVPeJH0fOETPdc4QabqLNvucBBN3vFhT9waVof/hM/x/ONSSrIq0zYnHUfAoG3+h
+48zAMWhb8Kt0DMeDmHr2ZLpVaZ00eb8Mulx/y703LlDDZ5C0D9zGeWCPJkvXWMCjjIf52mnKnL3
bundQynU07ZnHu8iCX9oMrrQ5FtBd6qVz/V9/6947bufxfkz+9n8NdL3XyKC7xBSiuy/fcp/TBFe
3s33opxqVIktKbd/vLslkfdfNrY548zp2v2EY/STkl77z4Dc5Zn/vw/+n5/rq+AF/PmPv30vurxd
Xi2Iivxf2ewED/w3NPf8R5H/bP6SDizxM188d0mV/s4JY8kLdlwjsgie+vCzaf/xN0v7uyyqMm5e
QxVlZY0N/iMbWPs7MQAK5zHjLgnhucZ51hRdG/7jb4Ik/h0riyoi7JJ5VTQT/xucu2KYSxj616nu
/fjH33RdRsnKocghqWu6zpv811MkUyQx16pYP1l4Ld1T3F6LSN9Q+HubARXgswosR5SCu6TRHx5g
LB66ZcGg6xhkHoSPbVsmgoMJXeQMWjyjMe6gpZxZHAyUMhiZ0snmCh+R8yVU+cGgApztk2n+5+q6
d13kKeUkKEI/zMwCvRYVBIy2Q10eRDMqD/jK3SaSdFr6tZEwQYiw+C2LdW3Et3CIJPOfj6zb6fIL
LTpom1Qz0K833tfPrvv/88v8fun//Jyvl1h+6Z9fctn+t29HxtBBWwBTZZ4NFoiE5Z2tr7GuQV1i
ar9+KF+r64us2399fN3+/bCGa33e4j05DYa4lc3iV9fKZ9seBMUpp9EzLZGhu3wvgzvpTw4Rpvb+
UKnfNgczymz7sN2GRescNxn2/C18h2Br2xPSB/xSxd6utHxn2wnTNw8MRbBzbV0yXH+wPU3tPc9z
tfgdKXAW6sc0pjnYIh7VZ4qXAySNQKqcsLf2G65LW8ZDgbNZfl8Uapvt8UgHpbLt3c7DdBQ4tmff
PbeXese9T9R3qZ0tnM+bpZvIqLsP2y074+TdPabvZ+9ycXPJ3J8uuZXfTifE3m8gYDbwr36KORi6
3FLdMEaIWdElaZsNcI9zlVk/N+ftFs3J4waVpPlob487G/6qa++80Pe/MVP0d5oW3M3JeDCpdtjb
LQB8Z2vvbOz6vNmbF5bJZvm7gTXfpvJmCvp7Mt2rBsllmBfOOB1hS8W2l1Xz0Qss+awTZ8/z4TTa
3uWb2+EVc08nl76h7b690TJfXBuUSdRtX6VQQ+hHVzlGegN/ZzIVTBzm6H1KZQepEmVFiBXlDL7A
ekPf3b9LpfrdTvE+mdCh7d3WrsY3FXEWb/V2v2NZu+ZSbLsXt8jnO7eXhm7jNL/MovLsa9l32zM1
8eLe+Og7U9nwuX58uP008g7Bpbnd6Ck4kkehMjDIvo1947oXS5w99+PkDilafvv0wDC0dJ2HKCTS
EiEADg3ScyeUs9/CICI1ms5PLm+MIXcrUzvanid26Y4v20uD+uh2ebTx+86b5kOuekHiM67sjMNE
B1RhPjwgRfEwSUARhyFslzOaKkOtnYq0cm/RinpeYLthpjmud3HFWt24l1MXj1sOCjM4kXD9UAZh
xOyWfMhZp9RPVGA/0lO6d1F0ibiHepHt4uDYupfL6eN0WqiGp7eHh4e4HrY1X4JSJQ++/qB2WoEO
jLYoBazXGg7J3BFs4XHcuuZc7dzL/dRq48H9+DhVTGJPb6cOsbQmPDdF7/mWgn+e8of2IumXnqo3
IkT0s/r0bNshgpYdhS1ly5Hl5e3sunf+mCp3ebE0bUKOlJNifabkHA7UsvwuvNem3NpTCDkzDWHb
p+BZNeXTn/KrVLwKCmXZptilcnO1bTvXpau38/zMevO8mfTJrnUBCfDe3SSNd+794/Jx4qt09LF2
3QdHC21RKzgtGfYXNS0N9akJJ/SbgTjYs/ZTr6ZbkZoHpnOPKlTnGh+KID85v/Z7ihH7/eHpsCVL
YhtsCj13DQBofmDsKj0GvEKxhi4yff2A8K3mHMUkr4b62TSawRtSxdUxIjfJVp4i4ILRXpfKnaE1
h0Fm0FlML5ujjaV83HN8E8c+Obr/0w74Q1IxOSwfWovmo+jck+uKok5FVH3oooqJJObsOr6hEOr2
sTG6mV/D/Dc53WCCdEW9M8RPLsYXPqwgkh68m8fJA+Rg714+6CREB04IrbhQjToVE8JxvQ16h4ad
i4CUIvVuFGvJdu9YFEF8uFwcAjeMAPZa2jmprUf69XzqBAFTWOKkR4u1ma3pmuSDK8al6DQD3TGx
xSaF3Vp8N7tro0QHz755DSWP3IgcLnwlocCcoBdQk8+B/p6XKD7T9JsCeWTMf21stVe4vvJuHHvJ
9ZjVB46x1Hqwb2A78pflY6ITbj66LjP4lhPZNYQLPnSbq9HM1SiqxfMY9KMzVnffIkW6ckxwScv/
qpZe7F1h1ldOOtQsyEdtT0Zo7/LXqhIHv2egm3XxN20TdODWZDgm5lvXPZGsejid3lxzjHcEjHKJ
uJwcZyqqvfPgODFBRlGTbWdZejFwPGQhlxiAci/qUHzr53mmtDtiaKfPNX4PhJshoDgssptnT5Wy
5/MJ7DvfolzNfPqX09jJ/MqPt5Oj5N0hEuZj/1ojHlL6DthqEyEipHuPvg3iZoNeIk4iDw/33Sgs
O8A92OOYT58KpIE2NnhiWGaTW8CR5Ig3e3f0FPh29i3qrK13c8dc33LqI656cS8z0kSXa5mD1Cio
5Pc8Fh7x8fNBie8qIS7I8dHlIqKfHKXsThFK+1JPX23qauWbt6jZz+vNlMTb5YtJ2/uJU3LGwcGZ
70QCf2It2LS1AE8ZkpPOP+u4e3S7OH3jPSiy6rke182KC9b5wl3UcE6XNzfRE9d5458juHi7gTEe
MmuiodR0YE8Op4XIg0jFcU4j8b6OU8ekXBqOEHIc8B3RCnXodO4dp1G8sOGCIA7HOEIlpN11pExF
+V2I/ffZUHLCfeEtrIvQGpD5qlQCE01loCOR432Qluesa+tz/rr5X0/5enTZXNew9yyvQHffNlsf
POMyaFoHiV9rv0dS63a0jCn/NLzKGvTVXyOtP42vfj91HV61ah/Z2RiQM0+DFFLC8tvNiACadQS5
rv3et27SCmSw9vs568NfP/376V2ufVOXHmnZdGAW1vHwoOniH6vrp+bLyMmxG5BaLKvyHqEPA+tl
DBzOcOLKjRH4PoMZyIYCbBw7jMrigLctw7a8DK/XbcQ/ryHlHEbqGl0eviqVGYd6lcSSvI6sDSF4
Q0+uqNeekwJsVZLTHtrUOkw0VfI6s5pPJZHWZ0QOS6Em4oI/BR2nZlvu65k7eN5hn57LBu43HI5N
sEA6/WqQ0DYRg65oSIfZg4YZ2XCbJshY2adXH6JZ1GdKmHYkR/Ppi5iyKLQjGUlZ6IOd+GLVGDQX
6RZ6WBQR0JqogHcCjk8bS8Ps9EEAkWFIaQGqqFZqVQ+fohYvRkG/xVupBPT4k5MUSk86cpzDbAat
LSM6eW4foqgdn1MkJ3C1N+FTnFcj84bnIpBIn5FkSkNm6hM7gZF0Bcuti3WfJRUjAFo+rkoBMSFg
28NABzhBWxaBjsQqGF6B8SiNqxFtXzIXyjK9fwL47h8g4NM8KyNSjk1uJ1U4G+cxVtKTOsW/VAGN
bRxn/ZWbIXxsMWq2fErJZ2xejTrovwlG3DhAx+BSRlZ3KeeJcnBFivvC9cgg+pzpeT+tW/RVoqeB
AtO69bUghGnoBesqGoN1N5P4s5Ab/RjTeUVkcE8tE7VXY4oe9CQNAm42Q6KBi98vm5JUKvshQXyx
bgomlc+QIRrWUZLS6fldlVlpMR/Ertq3Wb+JFM221BglzfLjulm/S76sndZfNYf6jzoMRQc/xZVE
Eb7cFeeVBzC9CuDZW662gVtE/UcwYhBcVubU0D7Hsfko8DJ9zqyMQTW+51OMB0MhCAO03KVCzXqO
DFLZ06WPrKrID9YHiOL2z2qn7MG9HlodqKOZ+/p29Yp9NdGWdhp47odJEdvHIn6k5pO8RGWYPZKD
/TIOc/HaTzm2P1GIHTXHljKP/WVcaPRU8+ZtlwSVsxIp1329XAIu0v2Xdauj1yUQPXQvqv4sSZFw
7YfYuCljS5xXnN+INd+vTICuD+VDP1bHdLG5r7uMHLn0EIbxZuyiD03Tx1esuXilknm45Gkj7gMj
LDyjKsJDnHfHivbIbujE4MGX1floNjMlXz23nrLlUFUrzbjwt90tCwkWYm6JnAiDbw04UsiUpKIs
GkYp1o1eh21oUo1fN61eC89Dpxw0MCSnEEDptpIyIi26ViT1uJRecXYxQPMtYTe0qflY5BlOMMS+
nzPBOLZVqMG1W8grBMv7m/WBUooesq60ng01z/c145Wp1SUnjDXtjoosACKPw1GI2FSpQ1/KbEBm
02h3XEbSnYbi8kiTWbnXT0iRNXO8SFYonNtE74BdIGUGLY4pZF5IsnHnu2M44tgYq3CfyXkAerb0
H9KU4ui68AF8eabi79b9SkKrvcj1q9aHOiAeauP1AiCCUhJDV4PdoUNvPOmKktKv49RTV9v8SKey
B23+1AGH9bCIk2uhj6NL0FririLTddENKapdeCdNXRWMThAurosmhhKPGyXb1rWJQ5q+o0EqTlnb
06DictT7DxGm9V7PRYEWrdBKp2h4XVmvalt5TWN2T/QlQ/CjOiqGEVojeKc7bFb9PcUA6dTaFBxE
PAKvXYTZcUiN91Zs2h3HY0xEV3srLLrT2tiWT2gI+11V5L2HbE89fDFOgyZK90WQmDC9A613qKjT
qcIc3Uh5dfq9hvDhz/u0lATApG2o0WjYIhjr5AEOR0RdBYP1D6nwT8AL5osYta4P0w7duj8sBtgO
G6acCk4gRt1FVLrE/csaMvrUUbISQi6cDmeFAayLSVtcFsrsrpK4Pkh0Ghm6siGyiE+OZtMdWUO/
rVtfPS15Oh43YlCR+KLOWVpoJM1LdjGosycv3DCzDk2nSRLBXTeruk3ADRD8mXcSRxdwFjtfPRvE
HU1fn6sWm+8dDcNr2egVamlq3evnHWZ6iH/En06ZEsk3P2zu0fI9xHqFPFATNvocaseJ2G+AgdCu
KVL5T6qgEpXmZ+WDYqGim0fY7i3Y9aLDqUJ7EUvoErSoB2iDiLfpPbFKn5grZe4AdOEtr4cKodhY
nfV+Cl7aeEQ9Q9tIiZrqYQh9wkW7sroJwvw5zumNfpz+w/Ll05DP1dvc40XXQWrNyKC2atzQ6uut
/LuKCXe3ek+5Ho6ndTPSil/rrnUx++a4F3pqjLu4EaMv4V4IQ7dI0ys6JlR8UzsctUi/rpo+K+LS
GFrmhItKXyZF8vfSJHeAFADtiRT0Usyqp4EK+NPwM6ZLT7EmtY5xMpSvklU78hBUdzVp9SuM8ZOp
F8VNocJUfQNDh9hn6gD1qsovfL4buTfH7wJzS3vKrIZJc/GtBSGEu9hWgmj4mcpjZYd0aO6TNoK2
IrzsYZo5cAMFadxgVHTVs+QyQBzyquyFZpGenEitrpxcRzmH2FLETk9pD01PPj1G6OQuUtFu+7q/
QzQs381IULaiRI4TXsjqPbEwWMVl9TqOw77RiIGAC/1D0JLk0URd/FibKCmoW6hhlPBFUHRC3KWJ
3c+E1tc9mBe+FKjP68zeh6BTvnVIbB3ZStVXtIQC+VUq9Vm/Ul7rOTwQ8rZLyik84GlG5pqWzWWk
F3aJJVvLRrKxNA1Oqmz098mcZadBU7TDXtbfCSEw9+bcTrhreXSoG3UL1YKxkwg/CZF38QnyxUF/
YvzQAwFLeDCK93iEECkzNjqE2ZRcghzBmSGYrq5G5Sva1Bb/rp576rJpxdmn36HzSpJOPCNreY9l
RM6LN3GN0DNqqb4uuwzQT6ewQ9sPfVDRiUawsKL2vXTEMC4eJz1lhNJQhZYq8zMrufoPj3qYqY+z
riuP6rImD/m71Mbz4ff+ipAiRwAHS1pONAhPAJCuYeLrP4Qg8gJ8cO9G1fc0ByFL+YHewlnw8QOk
ov9tKn61s2a8MSxHcgb3QBk5r1RV05x1M+UuLathfli31kXGXQI50zRtJxiJpS8Sp0klSd6N7YIM
XI7rCS+znem6duR+jTyce+4Egv4uB7npQifNbfJVpi3zAoWczGzibA5JszKoBMUG3i+Z4AVNLqVj
Trv7Xqa4h7oiRMw5WNm9lsZkLyiytUFh7tYSEZakaECEL3TxRurhcCiQw22tMU9fhFpAKmjKwGzn
gAa6AmJvKJXnDK6YgWYCYZgG8LgoS2sTJBgFRmkOGJv5E4M4iAzhsjYv+36vBQNZML+fF86AK6EG
/uUJhT7QEhyp1w/4QRqjAtJFqxVeNXSgcFmsayvDDo9XkVYiLpwWFA+9FIf6J6NAvmU+xrLo99E4
faJCiU5oabN7jEcByN2Ih23ZHJU0QzTYVZ4WD+plXXC9+RTpk/xpF3zP6mJWjrI8iWBFDIM+Ji/q
aACgJcQrq3uTDn17i3FFx0LghRbp9Q39+IOB52I/CUzI0XIUW90vjaeKvtcm8gf9vZLGe2UF4i9L
fu4s8eKXenLtY6t+LATptE5f/mtL0fBWGs1ouIHK9HthX4oIdYqNb4Boxjw9uXyd4VNiSdF1eXSd
Fa0zpXKEHrs+Y923PiOHNdUIab0x9Byd8zKpQLxzlJkDP65zBnmRX41lGxzXBxPYMRuQGwAYlxlF
WqMVqwLyJZiSNjtKQSJpEP7cfgT6NBwDdDEM8CThpSlrfQeCDZPgspmleY0YrUk9sWzNk1aGs91F
4b6jhP9e9SWCh3gg6sfHUUImDEOD3rI+VCjghR6ZTIW4WYsJdAvM3cXNyoB7GouIkQGO9NQNMhPy
xo9+WE20V6eocDWfoQC5BPAtCIi/caYJ26RL8pM8GDIaWF/ex1SCzuwrth1Eyi1WIGu7ppQYSXWp
g2728CXK/c5qQV9FJP5s1kfb9Bf0p4I/YZoQCOO513zSf1HYYDBMI/jwVmeN53y2yHKIkLaYLTpv
Lv/uvDj6vyzQiw9aUQK8/aiaxoe20i6RmBHpY4UQnIfhiESm44BbNpGrHJEmOn1F+EPD6HnTALSk
NtbKhAOtq0J6Fm2UInXUHuu2CvFXwP09rQsGOxhm5nRwjI4mVNQHmwkm6aWqivYmNrO01Sirb1fD
i9KKOtomBjH1XKvXPpd22tzKmMUV9TrJIbKrT9UgeqKgw79K+NMeUiVaChzjcngTGGNferWXn0U1
vmWNPl1msn3OauK/DKJwXR+vlusLJNqbtTw7DuFTDR2zRyJmcNi+qMI8n5mYohUZZvlKo0nD6qK+
dgURIcoyBsEdDulPknuJPuQy2sTcc6FQvhVR7d7K5YQsRh0jSVfHzroPne5CMGlvqCp+ZCqtpFpH
RxwBg4U12NO7ECvl5YuJRV6rq4bqCWWV8jz5PudkHGOaFvaVb4lXSRLSpy5OPOhW6msEhf8w6sI7
NpRnAXQ5dcQPlfKBS2Muc9f3sr4DNAq46sr2Uc8lhRi59qdsIfAgQbCGEkO5Ai7oH5th/YEwJL8S
IjBdg+Zh/fl1QVOG2E+tIQGIFqkD0YFBWlCMyq41U+zFi6upWTwtucKVjJrdW4FZ+DJwSnGTmuMK
qxWkoLtZGsNV0KrtrDEIXHKotusuA9zLvUERbpO73G3lCnsg1AhUZkMDHiwpNcMJDNHappijVLRW
26musqOmTeapA5rsBFwyP6s835DISjRDkIt212gURbMISX7BjFybsAMSapo/lkqfP+o1TrxuOGUL
jOr3QrSCfgvMgxJq1V640iQ//mWFgkD6tQdHruuLQY9yhgNJrqClrB8nsysBwIggEBHcR8cir37p
ywm7LjoRbaKut664nq/rvha81bmsaUpKhUDEjxpvu8Vmow/S9BhQ9njwteb6tatPcGIyDGhceV2m
+df8Fpt/KqsPoTknb8RwV6EyvZHOmT0w4UfswfjThdBT7cYo7JkARDk51qXymtHBRelc3InyAjnu
C9oexlu/JctY33zJB2fs+i5Zr902LnLlqDUw7U1Djb6pSwoXOsR3RZ6ChVQE1Q31HI5Xv9vIda48
iwS4kHHAJjlLxblBAbdqeufMrLeYPfQvq9rvfaakABxLrlhHH1YUnCRViAe7moxPIwZGWKDu1ajQ
hQtpsTan5fRZLIFiPIYu0pfvEUbIDkbtOHmlpcV0cZHVGAI8jzlNbuuuORe5gYYIyxHagKA3yFdZ
5cVjOX0zBTjq61ZStIAoGeU5PkEkT2puigciSUEl6KQwJ0ndk+QM2GDJESWjkqbsYk76o8g5Vgzv
pRiYLPqa00pgWBfgZqdHagOPkIHmhybq96j3iKSSRlKP1NwqHMr6nccYvHxNguA9RdJwyTNrfOmT
ncVlYT9JyE3X23/YVT8jglUe1q0+RZInkBch3ICqz5+1DEA1JUb0Qa3j+NaXQ2ivDxQNxC2l7NVH
QjB6plttTY4fXuApD0cmZCzWTQuoOyRCHdG4UVYPnVbvB10s33MSYPAth98mgeAt2RL6I5bk9Nx0
BKXW/bwZ9Ey/q736x9rvfUOJXradkO6lRngzCAehOV0GR19sEwzqWL6bFj5h1kigL7VsPpRiTXwr
SNJimcTL2FHwbyaQNLAkXMOUDFlCquwasfijXszCSSbYkdNWnj7gpzwVIsRnmkGps1bg9HWcRhA4
rQwtR6uuVkdV9KW3CLUuY+OsODG1iKieCsLWytTEzayovZu9wZ0SsMxPPLjciX1X04icWFN2kaDj
x14Wvzcro+sP3DmIVqHROtABm6pPgMzf1xWUDH9aqaz0DpllL+HSu/gyZu6OC2jejIQLBub9q+Kj
dFZ4tKgAuENPTIAua0iD13MfQ0hwpkA3bEnCGLZkk5bnBaKymkrp+BzUKqsvjBKZzjJHczRzeFlJ
CStiCXCJta0Fufu6CeTLZhiooaunJ0OjfiSh1h2pnPyc2mA/ZbP/YepgD2YqW8iEjMeAbGiCnLTc
k4Oiv3SCScRdk0ZMyBPYzQJ6g2kpoa5rAt6Xd6akOawX1nJdzO2lhrRJIinad1YO6lprxw3X2+lN
70p5U8xDRSDeOL3F2L/xDFkLSEsD3v8coQLEySNLR0EVk1PtM30UrezWSRWD094KfLtQytRLqxFm
YBNpNDjmp06sLxQrKSfi0Oy2ahEx/IpN4RrIm/WZoJA5IGXpkkWlghcgyELn6/TMpNxb+T0r7EQR
JPVhxAdikZIBF4Axk9ha/TGLiZW21+2sJZIhxVWCujj/4+EyMO6agnhFWebDcImaS+FSQSvx2Zak
wwg+Sa4CdJNG1n8EFf3ccCZTm6xaamOcXI3fK89zNVhuOjBpajJZfobRZrnD0FFnUkEfRdyNZHle
XDRVqS6+U85QOAKOxeh3aOcfJG2pl86IQ08YpG4PwnR6bBtO1Zk8OQCj3bhdb4UkDISnOiTiWtI0
yiMLLaTTVHtmXPOp+FRYg7ENLmKqDiCKlQ9GUQjnxTBFjGv67r9bQ3P750eLT2SogN5JhYDmUA3R
IcyrBRooHQuVVgFA2hZJRGosYVvyM3mTz+BPUjjuNWdrNBTbCCawM3dIeUF5RMR+KQ3YrlQCcNp9
M2v5FhhR8myW+UBAGWu5Vg+bspjn09y3JwxtzXUwiIkasmnerNP+tQCw7pMFWlDRd8Ti4VMlpc1D
ZEkhMuQF4xM3pTNberObw3r2yAtMH6kDdJumYlTSzhhBKsOnjAQYb6kkqUKrPQGgIeB8/Rj36+2u
X7wtNRPBvdmWGuPNCYa9WvUnY4Tl7KSyTDCqFv3iN467Qe+gHMpSuRdLRfKGhdOvRqTJAywRXTPi
gmmvO8UFOusPByLc8tP62+t6Il9CCQTGQNS4MNUlx7LV6QXxrtYFPIUdV7/Oq4icObYAOfc9PsYt
R3P1hg59MTKpMfjDCK8/94gTtY5mrwFpstMhpHk2lBno1lp/qjCz2v3QA12Ysnrf9cTaamnsHxn1
9i+9NkDip3TmZ89WMeuXROCnTSMijCZU9SfaEE5fKnczCvQfs2EuE8H8myapcGXRmG5yKkWY3blP
5oVSva5rESOM16HneinECoraGkTdSrqz+NlznwSOucY8Sg3IgC+6OEeTuZ/TrHXSpmYQw0Ed+5b0
PiwSFL8qehc+0EKPX6xWbahvBxTuSk6nY6wW7awsGG+EOB10oax/SKHy3Yyq4FmaVcM1q0TwOj3K
Hzvsc5sOnuJ3Y7CDktwkRZHmLf2igaRpNGPrGtISN2mn/LwOdXBwm8gYwmwzoT0/tvriteMlHdGE
T5zr5XjCYRc+iMl8EztDcCNyul4qUb+UiiV4RADlrqpJ42kyQ7o1yxxOXzbDKvbSGpmHYIrthupb
/d51j2uvoR4zzRVmIdivuyXt3+4eukeTotE1F4t7n9bRLRHtlvoUsQyiPOxznaKSnqnHcRbCq9XH
GGUlDFeV1gkvtaQK24wh5W7dLBc7X99V/YMG5wh+TvjY+QYDEz/TfyxBWglMlU81XfC+PuXP3qza
Q97gwo/Rl95/P1dGoc/Nuvi0yJS1RWq1wJ5ApYAOblzqSrID6TOn30jTBwsA7pK0hPsTcY/TBlrJ
fWs0BEosURpTPJ4j7uBL/0MPowaI/doZmREC1TkhAMvAMVRl5QCVN7TnpiJ/Oxhx7eE2oY+iqNYD
eNuJWeMAUP9BUAWKtF1GZPBg9g/BxD2TBMb6sN6Ia6VuOPxGgqYDNGGGoH8kWnUjJ8x69tWwBEM8
GHuSRkv6abQ/R20ktp30lN0wQSahtGGvg9ivkSz3EK+LwcSum5pGJM2cBKIbgkKcUJzR5yFMvNgm
kxK8h0RbUJAYn8rBr889GZ+20abhe5rLgPuY4KFXLfQ349GKNWgmHVMgMZOHm2YxqdIFcCMWE10p
mcTrvDR0YZQF3AJn49gsLdg+JoHQpzS8MYr41/rZrov1o9YsnjqJ4flrTqGYMCAVWWD4IB+mJBMO
f7pr4bxxYz0kG6+ZxT29r/5OcXkJhsQwsm5GS3eYzIJf6xbJ95t6VMdzkymBU0swG7/O+kqpKmJm
mg8Y8TNiQRRgK44Jsp/x6G+Ae6mP2jgbX4tW155LA43+710Zoi7COXcJQe8/aq7rhaL/yOdGhl6m
99t2DJguRWHoWBkhxa20nAllatIlUpa+9nKJF/QML1rTvZswaGz8+sNpnSQ2JlmAUN/6k7wU2Rju
/fHo7+etT4FYN3w9ZX2ABLLCTpTKAAtOXcbsIRWuYxcsMck1RwixbhXl/6XsvHbjxrZo+0UEmMNr
5SiVStF+ISQHZnIzh6+/g7t8223dAzcucECQLLmPVMXaYa05x5wgwmuOlh1poA3bGO9o0TR004ty
OYFX/Rnh0h8FLe9YFGzNnUp9bQhrXIIVsB/HIbVWYS7qi5uTysl2uzinUWTu3DDLfk1jQ6Mm62Iu
sayEM55rrONwADMEAXbZnmgDarvI1tOVXGtmmEs2lMUZN6zssfLHpVy9pNaQP+rE0ym1xeKyZ/Xe
5E22rEJHX4u5CEKd2SCPcN5a9pP/YIJLW8oXdMeyD15Z4Lmd10GO0v+69OFTPQIzJfj1/96S/0D+
xO9/H4SkpiOdh7mYww2iw59teV6e4yIr2MbO93S7xcVtEYBlEdh5Zc39XCZV+aWkhQ9KocJhja2X
LRoiK6iyltW070iX8wXG1uQx8BEkNmYf7IoKaHAqALUxENrfRIfpywzCN5L+TOKK4/RI0te2s91+
a+tCxWbh2DdAlkvaHbhU5S0M6INE6QA0I8sw0jM9tcxOCGukNCTwW9wtnfGlwPz9UNv9Qf5mZY2j
K6gT/1DoWvMaAdmW9z00IHQo426XKk5Wr1KETnNFIT4ArO0eA0OtHrrGfMDba7wiE0z2Wm/Pmx+o
4aaNWuBW5mgFqjNmo538iIP5MurMbUFNZm3NoR1NQds6Cb2DvJIHkriIiRFK8at8YdhGt3BTTbw6
uNhMGjksfSYm6JJKQG5YP7S5jmAkoUEf2v2h9jLxZPyQpcz/WdSUr1ihg5/XWfKmz81mvuLGfCid
hIVfY6Lpm69mNJscC9jcrOxWE3fyltr4ybKcEtLd4Thvo0CDO4tP567k0V4FhHq+RTE5HcNPTOrK
i1EO3cEskmkpL0sFUXJrQsuWlyzYxBLphrXTXZWE69pZKr2fgHlBzRPaISskLdZXWd5SOUzEUxfE
A4ENen3V9Eojn2FbNB4KIBUSTzXv5IhM1ndJDx7XH0P/FDj9C+uM6iExoxH9amDvQitmHIrma9NA
NA7nfFzk43jEl1kdJb5GHsy5Zpf5/b/um7pyNqwoROCFRKPoanOXuebLb4UGXQUCIG4CjmZLFaE7
S2GHvBOVrrlq8dmvSq+jeZSg7YMJ7rNRUjTtZBM7FnWecZFY96Z18g0gi5+pgxGz0NriGX1sC/sx
/HUm7zXQFh0mKHSMJXWhASXAxN93sE0K6gEsvXVnuRr6H6/BLCDcb7qWLEl0Nn+2jnHvCGX4Mo7s
b5TE6dcunLdlbCrDHSovlH2ZLr7YszUr6i3wBOA6XkhPWJgbT28xPppJlq4cYcO5mCtAhqvml0C3
Vl6HPzItWSYyVoxQ/4kWWEQjHriomA7ynjzUflbd+SAbFTJ5jJwKeKrZhI4nLPLufIB3Y2gMF4jY
49IlQulAvuY3EmCjx4Y0hwNdT9zHGvutvt7HfKTkKIfKlqnTYvwwGBGziV6svG6bOW9OKY2tYONw
J3Fzjo40ryuCaSsvf78QWVTN+CC+hTWZ1XY65he5AJUH0VoryumLLhUBcjyW+8UMQq2AzB+FZiyD
GUPbG0F76glKlFceZPQdodwlyzgexKAEKxJ5tFPlc6hYCuXgsVkpwEaXAwwL+EdzyVVuMeWZ2+Jf
KHVh3oIBoKQfGyXzDxXiCn/S6pMsLN+qy307oUrtMLmjQFt6SRl90P6gUeHkL5T00l0S9/XWsnKC
6cwgHR6asNsBC0Ky1WhU+wyvKXdgo33c/KAn5aHOknQTBmqxuNVV6s7Y1GHUXXsaLav/dVaQ1IVw
aNAIptQFiPLIU7dNmT9TqJjr3Ai1XeUSeC5aHk5io6nihaZe6iGg8RvYzl4mbJBD9BrqLVKLOW/D
ycmZiEDRy6vB0X94bTduoqg0Ty5cnqXv0uEcycLGPyquRhWYp4q2BbRn6i23PXqZOf5GazowF55Q
nEOlEeY2r2xTK9x7TTo8JmoIuK2oHSyGiftaeyStyIrZfF+b7/fqWUvJV5BveGfY9Uq0I8jQuZ4f
2hjKf3U+SmLh5ftXmv5HNSj2r/dZvrtNh6kgVytCU4vhZ+Dq+n0fQxVwgYLdZnCDj+t2iQfMXxMX
q28lY7AY/XQrpxh5mQ5JtLC80ViK2O/ezL6jkFWxcMkRqaVoZk+BrTiXukPOVNJ7ee9a47vF1HW1
asM4KPie1/IfWHCEaVQ+Z3V+SqsKT5lXlvuEmuGzgLRQde707ngt3XbhxXeCtuu9a2Obsixa3JHT
ZXd5n0C1tY3v84lilreTcb7Tm9GZyBDzO3HKZyWwLJqiyRdYuvAuiZI8WlJ7kIRnlKLOw2S3xVM8
9isalMVr6fvOKbdipCHzT+lZRiVU0OuQ/ygKh4b1LaTbjuO25WPd2zD495hbBSlc4MD7rhMPNkEu
q5763jP4i5Gdcup/LQr9YcwG9WfD7kSgMEL1R5CkcBBqERFxjINhvLQgSfCGdd1HUlX3HhznZ3hI
/tYsS2ub9iByVUAPsAHvdd0oHnQSPJ4TF+orBZ3XAEclAP4kX7Q5oMV/ORr/l+1X/9Oz6tr4FzXc
44g7dE/VVR17479ttLHQ8qKpgA+PZgaLmD7tqnPclEKE2oNZgLERz7v4yGxeFFeIFchxKgCRUz0w
3ja4zdQf8ioZsvohSEVFEKF6lM0JU7X3bpHkD5Xt2gcYNNhMOvZaKXNH7lEl0UtgVGbxDnq2oOAd
LNrROCno5t97n6Ws2TntU5e7pCr18C0jV12qiFjXotSjL42XQkccs28TFm+GADFcyEN3DoGhwUbI
amU1amMAYteibTZXfY35TG/TbI10+GDr1D/IB+aH/SEiyYyMjh18ovzOhcwqS1esGSkX4OG4la6m
YdplIJAe8qDd+XC/HrB/6RRc5lT5W2+GygLvZroRUDufnaJ+l7qTGKBunzOc6dAVoGPEpbkWLNyP
fpetUhIqrrK8qDkR+31khXsySZUVErDxTaFgi5/G5JGYVbw6CzUDTOPA0vGm3AjNbZqJZVQhE+kN
cXXUkUSzuCjp+WnhBwxqMLSwTpOByAfHxVZOA1HAG6CeAxQ7ccJ47SHlpP833HV1XxPnAURernmJ
ODO2QWlTsM/pDpG56+/kYpHd+37wSWRhJ0TPZKR0S2aqvo11zb/alUOghsU/8EY3JTlQJwbJIFpt
6+ZusC992KmjY7Jo6jN/MU2efnGHY68g0Bl6dAPyBxL3CgOEDXaX+MNSLQpWPZF3ZdgnO3CmA8qV
lReCfZxqr9kJDUQJwSo0grJuIxcnlo1aHqL4u0cc6jKkGnGtqKZHmLQhT7TmLg2t5lEMMZkmJkbt
ccawNml/YWNFWrOqVA9tDlxZRO601zB33hl5Va7aLqLLayfLHuuT8KLxzh/17IKaiFSlkbydusrV
8/+SObpudfX06q7OBwBBYJmuhJq0+66tTHJGyDy1q3U75u5WzxLjNTCC7/aUjPf4c7pnlzxhy0if
rMo8yHFbqcNqq5FNs9ZGsRBZvslVPz3UcyFX7xBGoDfIDt3crM8tpOqVDT/BC60NK9TiLA+dotrr
yq5I/Pznnjwj2Kc8ml281xSlOMfuCN0hT8nCnFzK9X8ffwyX4eW3RVkOP67qqdSbGd5wRc/D079c
/IJc9cluJo+4KCqiMmMLPY9xMLKZkqcNjPJzsItDX8tz9jVJEbdvs/xKN6ZT7hIVbrL8cgvExEjF
POh0bo1DYK50E16ongaLIrWr3+6IxnlrMYsRdscOqqy9UzBRymz6VFmPYAs28I6cvYjUZiFlE1JK
MYqaHrsSEOadmfludDT84Iu/vxfebMf+9F54lua5NsIAGu3up6EY0ovVCsPxj1SfH8a8sylMimZf
0Nd60xxWZUxFz36mmIyWqFXl/UEX9krEY7MnKddZeg1K/o1VunuIC9OuHmOoWmGGRMvWF5Viijen
YhzDfELxygZr6kbWcB+PTrTRRDvc1z5rFHkvyLRok7jZ0nac+jln2BnrPHt0UUhdRQpTiUykVw1x
7BEMKtqRPNGvsNBtcweAqDlKcVw46etYbYgGqTLEOcC6kW//lKke0jJSxRNurb4gmBVIyqWL7PjO
ImsrypLwIm/Jg9kU0Iysnvil+cfkQf5IGmms2wmBlrdUwfTeey3gPoTHWuIMX5PEpR8aN8l9i/X8
3vdtojd6bkVJ9g0M4ikpsvxVrS3iu4LgpFbQlBI7ru/lwZxnjFjP3jx3UPd63KZ7rr6ypXLUVeT8
6Gpqsj4jWLcdEtVdiN7w11ZZKWclKg9/fzh0d4ZH/Pl0WJqqWQZiEk/VNNf785vSRSSEVmNSngI/
N2/yA6R5Py2rcO+NbKCAnWvBOveqV4dK8Ck2yIDQ7dJ8NXmQzBQzB3yE+tHVVUoW81lPXWVZmJSE
7a56NC3/1/3fP/H7LCl+CrsLFvJrVxgmLaQETpQggyMx2/6h+ufMnMxf9wJLvAsDbeYAevluanqs
B7LOpDaQe82JSuzUEelLU3Ubz2dW+SRh2Hb6kJeR/0VPm2NTC/9HnNYHQvOyr9NojkDSZgKSIY5D
SLZdTpFxIRfSlYGEsdVw5q6CBDh8PYv9O5/gx75NXrNmFHsfcPX6ZpIqVE8juAcnLWlGBn48zNmF
7+rnQqcRnKkKm3b/qrB4QnrYmOopMejRAy/f9NTY1zXlwC/tmKyRdhR3o0rszigU+FmtF63l3Dwl
Zr1NqcQsm5bUoz0V3RBPQPLY6hFb3xGOXJ2Mrwqa7vvScqcHPSrfgox6VzGAxA9m4jayG22lyXE3
mDJKBSRhp2oeXeVaIKUOTYJyio5YQWeV1wct9JyrjufpgTTdO6kdttGrrG8tL3bjLI1mxaelhwQD
KyTF0KI1roWubguWXPCXkY0EQfHrrKg1PrLE3FRzl86Ow4iEBFKtwLdB82FEpIDSrcSsNZOHaLDe
E8aXY2o3LR1+2JX8xoT2Gi2zIxAyEuUaSFUtfzI57LBzo0g7NWHuFCufYC8FzOgo96+aYVg7r1bi
nekVxDNTk5nTZZCH8dev3IGsb+YNzHRDizBonjBnNRaWA7XfAwLECRcN1T6E7HjIE/qKMkJb5xsC
bUy4REYS0lVbNR9VE6nLPtO+jJ6vbhw9VhYNlcqnqesmdrY47NwWc6+Gd8cv0XwLDRKSkvK5l0R1
h6r1ntbas6zP2UPeLI0G7iM0cfElIgtgA1UoXtGtHx8/neVsFwz4Tife/8vNbsIHcKj1/F0hG/wc
mzbATC3KMemG4TmhP7SaEAUtfc1iXaTU1bibHP3FMPxr0hTWsyPw7PNfJR6UWGR9CB60fPqSh214
lNWr3MLJPTKj76bJ1CAt+Xhu+vocdbi8nOabHBKF7rxYsd1d22jOCc4xm+2oS3YzygoJcXZMRInW
KSfJMsrPmh/Uz8hInvV5He5VtP11dyV/fZawwVn+5iX6tw1+4ngRzvOxPMT/nNn9pkhs5XT7q2Sc
njwU2Aq3qGJ+2BmugIqdBD07PcBJrTTF+XYaCDKhbKaA0EnsVShlSSmtBk+tsFY14Crn+rZR6GeQ
+vtIx54ooyVsgl3KKLntkcMM7UJQ8OuJDL1OJtzr3wduTf9zWiciRtV10EKa5bgODYHPA3feNUyt
TTNsCgo3W3Vs0i12SPdcDEry6ywLA1ZhCtvFWTyHLxqLWz9d5VVWTcYurSb8Z6bvruKSAA4pcgp5
EC4KyL0jJqs7T7ZhJ+29jCmgBfo4XpMWJZrpa9Wb5lkfSFGV7ySVL73azUNEIui7g7r83nrtT0Nr
rFfNTz7qXMW6PnYPRkJDm9Dn4dip0XT0nc7b0P0ZHvQgYRsWC/vNCsKX1CH2abQLvyKLSR344mvZ
qjJqDRdeplFm666Y3MavMMaISaNGSRfQVh/VcOarIwXy5XpFiPQVfVSxIqMiQFzZVeSJs8OU90Sh
//SMUD1iNbyD7hQ+jnMfMtBS0rakgoQwHtrGsWFs88QMz/KMgiBVgj/v3V4NLGNRCoQwg0VqJ0rk
8Wsef4tN3XuzpqHYydsI6U4TUcE2OFjg1omZzpofaGzz2agYv87kvTFNWJxiHacERGevSx7reQSp
fHjWxFkSIzNf1plabaiMF2uNbh+Cn+4lh7u+6LUi+CrP6KYoX/51lgwvTvPl93Mre31NqeD0cUiR
k89y6hanvz+v5ucVOSZcpj7V5Dtlmrb6GRrUlgrfCXsEKN5BntbjrA+Bs2+NzAgvZqvX+r2pjcn2
1r+PcAYCqInfpDxVsVpCtxQTXXoPdLeUn04pYndhjQUl0Yx4v+Nthr598BZ2UKbs8ptmxWJ3898i
DDnFVHLlPq9ShuAwkhdmoRhf9SYVxYXVasW6F0/ggaerjH2kKzbbn8JxF8+bhZzEAGh92WZIjXqd
ZHbB7BCgtmTZc4jmS61PrziH3Atsfvvx72+g5v75Ds5feEc1dAJSSefTDcP+hF1Sq6hqHDfoNx4t
gl2mVZvB9oMvU+IaNLMHG7pFYByDRjwncNeP2Vw5UYsqXdnZUKyqFiY8pbr62MxnYtIJb8xjZylf
cNENe0srHle3wgNr0I8MMv2beMrmfUIwiHKrdhmEUytRzrlnAD/TCtQXlb0raX2zwQ78h4ihf0Fl
Mrr6rS7W6IGuAXKv/eRjEA2t7NeZvDfM9+L5XjAQ5gaQvFnZZRndwe23VhUdu1ds66+9lfhfFac8
7dvBT74JJhwIOEGPLZJwG7Sz8apF3P3t+ulltWuydVvQ16yEsHY5pNh9jI7gjke9XDdi6p9SzQQl
npfVB/3hbdhEF8VMxy+tY22HyTPf7dj0F2yrvGtGR56G3mDtWjzoUrapJFG7yrOQ8C0DBbk8CA3f
Zox8T65HE1tzT1IKH9FloECwIojX34uMLsgYRh4CyY+GElRyThCXrovaFE9+/NXwSP1RolC/GPE3
PcZyhl3hR0toHRYwQtEqerkXkcTWNqjoTPc6Rt8aRecynkfESWtgjXiUFfNGT9dUUr8TTOTcu6b7
U863VT3nmRvGIqIvhyKp6wgs1ZjyeqPbKyYR9rkOspDmtgvRFq2RTRtTDZLoQ83INMVO5F0G2+x2
mN4rvIXeHNSHQ38+SH2c6+Kknu/LK3m/EPt8cmjJdIIuSpAweGn18BTMM01RZqi1MYT57Bt2TkdI
n/w91VABasx3AstUCoI7LR+a2aWmmyLbGy45kfLSDVxgQCV5sC1ms65ELbtWsTnu2pbJV/5qsVf3
axmgGzdOdjda4bBPDwXtu6U+kmaUkwokxkR9qrBoLqKWALWeRRMIIeJD5SEVXnWyht5e/v07bf65
+eIrrYEM0F3Dc02N3Y35afPVTG6haR0iZ5aKRHb6bnLIYGXmY90fzdD+6bL072eJjZ9HH9qUq89k
ZGAR6PvxUNdrOWPBM9wNdH7u5SSW1uXPaZprYIlNhXReYFMayx5cknFkZcJQAP61sX1nROzY3DhM
NpJDzoSgXwpIwxc9qvSLg9v30qhHyej3BAlCkNXsBcDhCYveDPNPW5Agg8UUzdoUwMFcqnK+CxaY
97fz1DP+A86oz+/H780q75ftuqahstgxVYtfYSbT/ausA3oYK6+o9K0sMpg6Wms0bR9J295O5jtq
D2ipL8vh7p/Xq6h+HSp7AKUdIN5pWiqTtnSFkOIJac4fnFVsgEKmUPej6cvsW6elz3qs1s9jOLxU
PQKRqzYOT1J8ldhVgB2XoKq/Pw2W/edf51GFNyzVtlQD7x+Vmk+cx6AqzdzJ9PZgbITTPMaK1j2q
NfF11ryzg921wJ1irWOP+KK4F/SK5XWnzBpTw76j5cPPBaQ/6nHvku+ZbCqtdo9ekjJLEgey8v38
IyxCXAPD8HWUEmFiYQccv98cfQ7bQZl/adh+1tOMRIAH8siTie0vnrJvdbfAMJF9VfGErGz0vBTX
DP1xMJKrYpMKbRPsKVfpN582ce7dUsFtTK2TBXM14g3tEkXbW4O7QJvn7aSuKnRScG2pQXbx3CVP
kdbcl69/f2flO/ev54Z31nbhKvJVILIaqtWncqA1GcIzqVoebloVaBUklFIYfw1oTHlFoPyoydrp
Yr39evOMJuRcEIoOkygeUT7+c2YKXJ9+9HpzZJapkaxctUs3ivXTRUt/kOuV1gQwj+BGWccYtwsb
xyFob/XXWci9IAQq9ssaPDN3iUeP1u5UqF9RjS3kE4gplNSZ0i3vmy51jppZLZvE9RaKDX1xORUT
23NaXoMFozY0DRRwHEJMSCdfD5jVDS/AxjeyouwFpXYb37CdDydZdjSGUT3rdnyWlUiElasii9JL
CbMERYnfHYcAyZkTOwKCdx8tyfdJHpgxXTTKeTi7kJtdkWn2akiV7CIPokt/Wqbb7XsF7E+YZ2In
i11D4yA57tWXiiTBU5hqjLWiaTfYb7pN0SQUVaxGIXVTvKgDWng818ZLlii73srLa08m2cJ2SBKx
Kp4aSxPqPbUT/9RWVbhCA+e9//1J+bytcm0LYwH/Mx1WqqpDB+nPIYaoh8psokqhARL5y5GmUVv3
7WOQ+t6+obq67gOhf52GxykoTDq2c+faHu2NXg79VnSB9oUksaVDSPyLXzXmYYKxvrL7VvsSj+ZP
Z4xQG2IQg3VrtRSpStIzCVkfyPHGnOUD60uyqdiN9LkVIk12im34Rx0A4bG32ilajWa6zY0W88Q8
tBdOmV4ImVnJoV0eok4kK6LAk22vVJeoV527lJCOdUSSECUzL9qailMka0NM5dpOgmmti8HcWf3s
NQ9+5Gh6Xl0BGz7LUTMpYAakmVSziOgqkWxgHMF5ZgfqQzC3V4PIL3dlWWqXm0g6jisAjgFwK0GB
4ZDUytlDW3XXGmCl+0Sx7pDxzm76PHokyX7+nKN0Ww1W8qL5+YOexgW0lZKlm0WCeE0ky71FyOy+
ttp4VwxuRFs0+3pTBOspJmdtat+SSTdeCw3dlhsh5ZaXcJNK9uIEomhp+AqHZKUmERjp1Mamd2ab
NsX92W/zdTN7gaQhqMfVf7iV8W5/zCRI2a4CjB2rFkd3lidfsy5GbzaXpmpVbx/gJty+Q7FSH6Ya
TRU2fNwT9LWl+44Ovg1xQcxRm729+/vDOpNg/zUdMhk6AF3RsDmWSli4pn2aMLSuRifT5/nBJrb0
JEorehrMaOEaTX2ZW5L+ovMyVlzFoDlHZy74ePMhtdps7zvGKU8JcybImx9s0xYXMI/caqwDtmZZ
iLMhnRpIc4W11jLPOcnHa0BSifyF5fCA9G6lN+WwrRpN29PjHpfy2ZCXzXzJcERUpmJVa7V0jVWI
F+AqzwIti65wWKmAaeFFiLnYOCt1XGznF3UK59j1cT34XU8uTtuZyzYSNbkwgXlX2AX/PyQMnASp
2ct0qr/TGvceU0e0u6zMtC1LahPjAGDjxtTZ22OdWEg7CpE6tG/JE1r//XOw5g7K7+ll/hwMwzVY
lehsz3T9c7fJtiCHGCkG/pikhEVnZi+9TjPa1A+/spLc4tyqevIuRMK77Prlk+s4GXh/Vim+lWu7
wo+XXoRvfBDuqnXxzmQB0HtcVu4Z5kB2b/vFSi5Z3CH5mqdZuJMcDRNn6d4GDOcv9ArBzhiZyGXa
4q0nkH4XtJDsHN1iruc+lkdUpugxdrRcf0hTiu9Qo8aY9VNqMf+5UvzEWdr4tA9VP7nHiXhpFBrM
zvLQlc1Gy5CC//1dvK12/3wbHexHKrIvwNueZ35qVFWxhm0sBdk11A1u/0WGNvUbm8zhPMzmNjGQ
ctDh34NpEKfuXgmTp9vDO3cb+qJ3Hq1oUpaUtGmYNxrNy6ojXQA7xaIIsVX2RumS9dHgapyCl6zX
SnYJ1sctJlgaE+U9L3I/+F79vBXIS1Eq1Tofif/wY+JxcCxJZ4U8SJ0Va+BFXWjOFYrGmzk42h2w
ifLQhHMkXVENZyW0ngxFGXfyz0gbBeN6yKa9zXHckF7hbAnooEEL1BRalPpQOKnzHff6nZIr2RvR
SSGmrARIf52UC+nbzxJzWmtW2hD1rImr52xyOiUaxtl7jxrlmY7Ri0fa+27KavOgt8Yqmd0gMhqb
wIR8p6F0MXetvSMBj7eSvKAP24E0kfjjCYsX2/koR6HnpuiRwnkfJA+GE8ODkrU1FkFEb7Q2hRbE
Gckp/+cQEgXCWxutb4/lVCrvxqDZcEHmSik17FMKK1A6FSEusPzW/alf1hZsNbwJVnct6aFc8u4j
cFztQQ4LJA2iAmvcQ1co2V1Cc3UTCpu9GkVZAl/qPeIA45W5qj5AhUOmNF9WChZ8xjuU5UAdHmoX
X0+ILZstefx8K/ncKkm1Frx0RVdtdWoyyNPYx8iDDJqnmHEM6vpRt60JTQI9efnaMP/8NAYezVy8
VpEa/utFugdHZH/xSf6o1Xru//e+ERq86dIns9k/MgF82gc1jqgT0zcsNKYO3pq6bZFUjuCOhin6
FqyNeVsr8hwe2ZBM57o227Ov1uVypK7LF0tvFOMsKxNhU3w3Rypctw/r9rbkbnfKS6YCJUD7Ic/y
sS2vTDXqSp7lavN+K886FfNGpOdzNkln94AvfoRwIVYqe1MyBccDVWpzlVp9hicjid8yG1BR3vnX
FHvohZCP54k46reat3IbsfdbM05GbxHWLrQjbvwfI7U7L/R/DzFsIB3Q6o5m2IzSNmKcTzNmo4zg
YzXCB28twzw0qHLw/j2zsjzGXjle6Pa32JzEPNZl9xX6kLleTMUhC5dIaNt1Y/X9OSTL5CzPKq8n
O1cd4sPQvo2qWT3JJpobvCnoOrdZrFiMSIUNmTGZNtAO39RpKvbZZPH9rrP0ZOj9eW4nyr4iS0mQ
vqGDbUQuu3pDtymb1I+yTaTGdF3MOrxXYssGMANJy6yL8hooaJXq0py+1Sgl8zhNl7bIO/KO4XTf
+pXYtkAAJk+92cxOUF8/9qNFPBY9dtLEoic7YfFQOuW3Nqx0Rs9ZVm6NoJUpBLVbRQQES8zlF2EC
pFVjOnUd2dCYVpISkGtNqqVOS8qeGTxRqulr366KZa45zQEqi8H2lFo1CZbVNSa3I5yJKmGg1f9R
H5BF5D8/Xt1iyW5aBg0RXdc+7fO0DilwPATJNtLq8pQRn3VybGe4neVZXB1Gy1z9viX0HDhzHGQo
vYMK/YMgaWfu79Jt/pm6hs28+12KcKzWCHa9jjRbXkKN6yBLdu+2WThnPw8I04EzNjrnZj7Iu5Ob
M6bM6tR+Ni1RxCFc4l4qFOJ5LLTsBxIxrX0diOYw2p6hgoHhFBgN0Uk0WFaGqp/SaTDeSVxc9unk
ffcTqmJjmo5PoRMZG3JmukPp5cqdl9KrbRVcSVFgrhs99r5P4fjd0eFe5m08rVJXs48DD+q2ztMr
m1P7iH3HPlYm4sGFLciAE2FRk+IEecpVLe1mbZTKYLfyhts9tbmEQq3fc4HtpehdQuP9pF42YEYf
gfSItZZ7wX1ERNE2K6PqSA+WLdBYeNu/Lxbs/6cS5OgOwnsHSJJDFtPnYniceYHlaFW01fRW2Upd
oIWmb2HOOgy2puNRwquorxHOG8cOUgW8u8pE6UKhALguGkNcRP0kRYZl1g57oU/0Js3BclhyUszs
BgTYsw/ZV5xj65JLMwaq+oyqfDXOjcsmMX7GFYx3dvv9PbGf/WogSPkljchA6NFnfld1sCl1WBOW
GQQH+rdzyUku2+Qh7u23fDLbTRaDLC9bp1z1rj3eeW0/3jnAXPUZnnUGrcFjW4zJWbXThUePul95
ekP+5TSiJVIdNKMtcKoltJzumE3forz3fmpJfxl1I3sv9KBfRKkVvQBgilZ5IvoHvJPkssd1d0aL
7O0wV0T/sTVx/p/upGPwCaEpMUzbc8zPAy2tLUWHopdsC6Hpq3LWBxaxVuzj1nmPZ6mdPMj7cU2r
58V1vasy+1ZawLp7QlXR5s0DTsHXHBteddNdRF22LO1ZChtQ1A8IVdpoTjB+ne+zVr4DipqQ9EP+
CUs87c5JiP7KSljNahKA1plfkPfkq1Y+6MQ1XWEfqHtHpfUTBO4K8jUfhJUKLDrDXCEuDlav+1fE
1t9JEAg/DGK9FijAtYc21p76HOp/5muHT3r8niRAAE76UzJ23jb3Jncjq4eImXuzhcpOQWMr94im
A9rPzQEUyMvYtMY9BISIKkq7b60o+hBtx5pVifO7stbFXZXUzbJug/E/vlTen9k38+zINoYAVsMB
+DuPon/WPqpiYPAvtHiLqyW5a2daJblsBtoQIEq37wfs2a9BbkAsnLsNlSe+td2TDP7tZw9BmQlj
mbDk3hhNQpPRNM/MV/3BN1GhKlYcrGpgr0dHK3QpAH5wa63Z+4gNezTYK0lTTTwoj2qOroY3QLzS
U/3aVxR+rJ6gqkEQRB+RtX71ZmRRklMbkJfyMDZ4GYqsuzhZ2iwLMn7Wcs17W/jSdziDJO+PbkPQ
t2zxTRpBTWXo46a12pR6E4FgjoOgnRjp9Llq6hcfvhhqUye7L6MJL9zUsnjg8X6V1YeW6NM7e7YE
dXO+aGmoF9Bd7IbnK3k/NnwmwiZtt3nt2RfbhSo2b6Uk66Ev8q9RXmS7vhihoddGtqwJsb4mpf3O
kiK/k6pMYRjv3kS1PQysN/UDb4f57lWQEPRJGQ5h6RAeJpT/kA3Cxf5jrcSu1tM9T7NVc06UcYzP
1YW28wMqL2l4QPmO1cay4WpLzZCaAvpxAd2sA+SEl9qdyGNqicyY2S6eERDoEnZim/um2Eyqg9R7
hhLcHCQVK6dlaiUkMWdEuC9ss82P8rqz2GJJK0sAUH/joItapuzz8UZPw1Izg+ixTGO4YhkrfOiw
r52aNld5sOwPkfbRgzWTZkGvwYJzy2Fp01PcD3PUtzdBayQ+SpZ6rfKMpcU4aV1qLkWJ+qhKAyoR
c13LcBpsmrHn/h/CzmvJbSTasl+ECJiEeyXoyfJWekGoZOC9x9fPymR3K+6diZgHMQBUqVQigTTn
7L32Wza6m5ktJiKfcedIsoOLZ9wt6AmQAf+9tM31LJZB3GvcDPd1ItqjzZ7fD8mLqppM6s9ob5Ze
t0HJRiW36mecD+O+qObwt5+PjyXOXPdIAZomU+jj6bcTwJK0kBnDp3bDmxdf+jizDt1aUSWV37Ia
rPMgOGEhlHKrdCGo1YAZ74wp4E2p4y6IMmElcfL0cPyoev13lTXjZzg65mPtsomXf23BAXkF+l/T
TpjFAUVjslMudSHT5OrifQlt4jmlUsLTAR6tdrRF7IeiXZVoGH3uengHjFN0FUp2XLp3XxYJzh6J
AJkM8Q0HvP/l2KYdUBk9xZrRoZkYuyfgqG+1GObLf5dvOoAMXFSXb2CVYVmzidTS/WXG712ewOTM
d2oTXTY2RpKJCCx6L1UY/I3ys+zucPNu/yfTmL6W2WJbbvgbMuaWF7U+UOI9eKdHpUSDiRTMLdqx
VGQUTD1aQp62pPdh0/EXoXvAYhrNhtxASk8bOJpbBXNQAtRq+qpCxw2QF3jnW5b1uHhkXtsu1q04
zAWZdcBsUn8B4EVxCpSTuDMNHhi6blvR2ONeNH78stLEi8LqDQfIq8GH9EZuXP2Ql+mr1vbk2+Wp
/zVWxKzYk1ZdncqdkIyliOP0WYzDPs0xHfWZ+2W15fxWLrCi/FVLzkVqDIdGdl2aoUu3a4KL0XdZ
CHp2gAiwei4yCB5moVtfE8k6vrno51QbtZ2GvCZYBq0+kXPp7BS9tbX15s7QG/+L/Nt17ahshKP1
Jn+eMKLuq4rGE00Cwa6zm4ygyByxd5y1PtUUfJEuHYpYuFufCteVmrf/5flFdVJzS1/FD0OM7Y+e
C4YkuNaOhJ9EDWiMrnIuvt60J3KlX9VySf0yYK3lXL42BMczQ4G4OqvFdVqW2qUynZccSfoViOx4
pJeWAxMdwEv1/kAmX22ccOuDr+Ls77dpvtSRACA6a06KZs6PrqArgnQa499VV5I4F1GUR2Gwmbsh
C2YMHl9+VXp3TU7X03Hbx6kGtlc668ZkWfiohAAZ8MOjnhFfVLdz/kWIpGgLh4pNmp78aCDUPKzI
axVdQd10crcGUqHa09LXdqTnZJAAqzzCg5xFiHIk7HppiQ1eE6AUC2NIHKH0VHVa6u2/awJRpK0j
4vndLCAN70eGgigrEK4YTrMnP7E4TSlZ1srzNnFDHWpU4YSKkrbdafzWLokJG50yxheaqIMzLNKC
WBNNoX6PfGJ3UIxzsS+dsLlfOn+nZns8zZAIFh5JHR3Plhx29/32d9M0/LE608RmQzCMtG51bgYa
DLXf3xEySvBwdLhJ6wDsFycIFUnAprZ/L0X3pVXDKSqL4X0xu38vq2+YrKNWuenz7dunuXmp0dk7
aXFvS9G9etGZToM2bAKvg0vltb195B7wNm4XHfCkA/cZ219DSuxITiCQyb38rEff/k7JjE8G0YO2
tR17DOXK5D8jywkqtyoPt8bDQJF/N+UVescWquW8mvUzld59W/noVusINa3cOERFox/Y6p6UxKqK
O4f0TnfYddbDakz9jza1vxtkvsI0x27IOronyoDy/diT5yzYyXdjau+nbGp3hgsrzdJKbgXyzHYw
yI+Gcggt+UIFISfwN15tOh+srOP3OW20txQ+S5KnxQURBYqGsKBZAzLsEf/NcEpnulVljLZVFRai
+Bf4PPIPtKYB9FUuUKZDaHcImfeN3lJmMMp5v+ims2PxNx8XhCwYsgZcBJDYAsLJIVVZMHPyPRUI
eL/4SK5Y+aoLbUwc9fO+GSOsE3KBkDtOzZZsFL99s7JoQe5LePluOjinUHaKYril5Cuv74NeGhuF
63cTdr2OiBayzvG0qhenG8Pr7T24yW0cZ8D/r+SKYS0ukUDTnmUmyGW3io7OkP4ZDDM7qxYFwA0+
ZC/eCiwXB7V8VS/Kdq2uKXGrO7BMrFv0qfJ9pdfG4yX9PC0+h9PkEqU9zRBhATyIFwdw66mtCE3p
RpuWIF4ykUIIa9v2jzywDNYuBP9aF8oz+gHDvscdtqZEiNcu/p+GbRzLqfhQpW+5TyCwwqEZFAM2
oYZFzM/0d/KeDoqyU7v1jwWtLVp1v6yQz5SgznTEQVoa1y/qqCR9qyr0Z8b19SKEQaSW5VXftXgK
bKLd1gYXG8t3NjLOgZLnePQQ156NkaKiq4AOC5g11479vRfGeH4sjxJG5RNjPIbGBcmlvWVdGlCA
tN+gyJM9Lchvc9eukPniUKdG4ZWXjujX7P9T/WTW/L8aX75neYBjDKBpuuPa/6uM143VMM5lEp5u
/1RWyXcpWdOnfiz6c5Uk8V50AOjBE+M1K4rs0XJcIJ4o2XQ49Xt9xXKjTotcv6cmlt371aTv/hZ4
oW/Uu2gdgC/r81chaojHCvVkuNOh6OIyqBhHt+ZAkRnBSXx1UNLeNgIgdWdnLBBXo8BZLS1QfiMx
+AA0ul0X4UZzaJ+c1NK1H+P2yelu61jDMi2EcIl57qyJrQA903MvPBRRYUWaG16nY0mDb5tE5gC5
rEi3iJLpicToS2+mbeRcDizdujqCLsm2WoggFRk88Ks8qwL1iNYKlZ5tc5BA25tqknzcJLCArbxm
1BsRmIQCJwIYaJMtyyXOI4Z5Lzb3lVGIIFPrvqQTPzxdfJprah4n2bAyKvcAvGl5HlHCGtYKH9+Y
gHENQBNZ1kNVjaz8M56IorMi5znU4k9cVe1VvYRu3t2OKBt0O/CA3EFoxSllzekUeBoQANBIMEvY
J9MZ6tkiyyFxxUe+8aNEiuHqcleL8E9YGrgCGgPTRl0Up0VKFFjDtTvHSJioJNl2dCciEcz8bpWy
71Bb2mEL9zOCXprUQakK2W3SjFfT/BzwF9Fp6DWWdAMSOKbFzNiFTQHJKx7CM1yuJ3X29wU0BtpK
w2qqBzQdl3RgGZpbBl3kXohXW7Jq88m7M5wweV7RpjybhoYhQrM+OpOKvg19te9JpGETfjTt1n+o
AXE/lE1aPHgWlUKRPtw242M6s0darGc/C3Oq7avxAhXyoAwafmFHe1SeLlaDkcYfA5e4z1zRbLva
mLdawr7MKct+rynlP0vvDuGcNJ2yf0Vlwd1Bf8UdX/pc7w7dBDHN6DeUtLFtSHR0qUlrIskxZSmu
eE/Lx6Kmqkvo1mBr9JOVYcbzUIzqXd3fm2XzvS8AvgDkup2p9an6Wi7eDJrRmv86Sr+mk5oX6Lze
Z0RxiSxQnYnQLYz7xMCCVtfLJ2Yk7+gSELfR2uFere0XXweoP4/WTp2GLTtIdTon1if1NftZ88BM
upX7xsfSHSGBY1UHbPA5OXaQ1PfKUhvaw283H7O3FDDfnvYTo/Ai/MAfJ+u+HLRkK7zc+u4BKkKE
pe/qnEXFAlfuiTUvzbpqYy3LdFTAV/XSW217IC+E8LaW3sKA/iK47aHT2KSYJ3V06kUp6gqv6BhH
NsTP06wPMWuC/Y1dF7W9vZR32HfzW3uqIfNpZtJUHap89MIt9do2sDLsLAWah0sxVs6DWy5vy5A+
gqlovwxt2pZy64mk4hV7svcRsgddKrnjc9vi3I8OaV1ubGypyFAelWOd7izd421yJStqiWjvGHb/
repopH7hUXbzaMZsNTe3eI9UHvnyWuVRrxYhilc9FJOspTR3f79ZAzh18A3MWf9+/99vsJ3q60bK
mYetViBA0mofCVSRuU+d771XkuPT9tm8W8vYPY6I4oK+cv2z5dsHpeYUqQZN25MUB8sezyj/6VzE
jXY1pybezGwHA0Tq+GunPLzLI0RpqsSWJ+XRXE3nkNUQ8Kq++8TsBUHTTYKh7fOflOG8TRHSiiXh
ZDyowSeZ619LBdSdqdQFZ/7b1L+GcM1+hTEQ49yKu5cFQUDQzBKA1KXfiu4DjtTynVQ4Y99GVX4c
FsorYz3sbwwqUtUPhd5AcJHvf59qPWiOfD7WwvzptqNFTN6/HcgmhW+r0yZLZw2Df1alp7YhJC7V
0eL4Cf+vfqAFNFki3lrSl5S2+ROlgeXUVQWtYsx8y5XNyiYsyARnPtqACuke5oYg0cy5znNrMbrm
KY+RsB8rvarvUYxh4qQsoKwUtttod/hhYGm3fuDW4kP9ACFMRDNL0ZmnwnQ+cjPb3T5Qb5lILggp
GQDPuqBhhCdiapg1ymR0DlAR63McpZg15FYGGzjqxkmY14yVxnsep5t8sNKXUirKdSvcJgaWEnVU
QlN5WsDlaPlgnttsBZDeSla6PoJOv50XRZli9SQyXP30P3NlT59hi5Lk1geMJT2CRAeWRMrdN/pX
IiwNivXsXvQun840nH5F+VQGDk1CPI5h+9u3R8IJl7y9v01XU+RgfJwSmnsenIZYVkOyCToz9oyn
JSqcbr8WGrqNdd6wLNBf8DnO+9nzqwviAAwm4Cp3rIm/e02eoK6K70b6SM92os/P+WoRl+pMb1rJ
rnE/JePIGAnKpPGtD/d/GjP7xdq2bEwvt4pbaQr/VE/tV6uL+CoiIBpAVbxdsQr/NcqtYhOWeX00
R0LF1hyTk2uRyDbLFkcDLGKtaWBpoqhfp7z4SDBPfmkTeaEpXSBhsazV/mTcrS8LjnKUiDQLe798
W1sqrE2zwOSps+KEK4happ6MW6MXyWdfO7h7yol4Em158JP4j7q8lIa2X2fCNi35XQZ+6UEbzGBa
6RYKIJLxTADtyPa5Buv7GfsgCpcKvWzc1fETopA/NnJ/4pwZqECfPQx10j5Yc8H2GLsdFa12JnYt
C6GhETJ0+0Ryy90WnSd2firw+botISqeUVLzrslpKXQn3s56CtfG6esX7KSvoh7mD4fEth4yyk3v
1BSscOgJ3JzsN3md7yB9QoSzdRfHeCsGd4bNAuWtji1SUBy2n6Z8KMVSmpvaRgsZTcZujfw/RW24
j46fVEctJvokIcn4wcvprabJShnFHSWLYmUsMkR61y5m9T7zLs+JHdzidKy5ZdfU9eOjZ1jTEcNd
yAZ4cB8Im/LhjoqQkGyzYA1UbCKz0j8bo+2PiOWGPVmC2jEy4iyw9GGhc1OEN7WfOk39lnlG7hKp
IrWyFt4ZsbPPV7R3raCHGBVCuxvECp+/pixTWT/1ZfGeajrDd6UTTVhvGPuQrjw6zapfaitri+04
Ds359vxQsiS7hprkW0KEoLKsUn1eDpp0x1phrT+6dGqRfbX986LjqEQNaBxVz0Rd645jHlbP6kKV
Vc7RTdCMaqvj32llF2+V7Y3xqHz0NIfYhp5UhKREvtAUIaZjRJnntPcQmiibVdbUzwmhP+pMo9h2
+yWdBduN5Ac4uk4hxm60rSIJtMmUnkmd3NMvEmgOe0KpKJ6f3crx97ZnelfiKZ2Dl/cubUIn/8Eo
DMsJnOSazNpD3S4FDPbQfzWR4+6MZiqvZcetvXqsBwpERxTFnTt1FGfdP0epYY1BWyL6ritwkLW2
3Ji7fV58i0ZLu0SzdYzmIQzSIgpfZiDKQeWt/ou6Fs3Q/G9yR320puBf+Thovmiq4EFhDkEbnsJx
TnB+zN1cb50Ug05k7i2LTrPW5uV+FTVdPRe0DLESD51k8ThSGCp8d97FJNYx1UtraVK0aAmHxNxV
Uai9I1kLZkK0Xltmreeh1E/8htq7oy/jFVyEuRn7BFR+ZzC70psPGP1RujZLdsGqNLE+8aZvFpQR
JXX5X98hLP5j9IJjDEvfE1y7zZIYXz3WkiBODJJh5EsfUgBTX3BsScnABi7YmIOuoKwzDHRJ2aL3
m7warqNaywrCbHcJcEDW7FkIhni+8dv7xY7u+riNN7XGowekyyFFmbtM3W/8N6pdNHXHKXXSY9Jk
3WnS5/phSZDrhCgsPqHZPgxN+mOexfxikHHIz6mN13oYlp2xruVdxyB4HghRwQrynmv3jaRxjH39
GDeGx4Qd3jUFos5Fy15p2jNqdsGU+PiAzcK9kK3a8HtSVoJZrt1RFA0ac0TnhLI05+dL9oalrfNe
t+d458vCkpLP5tr0Xrju8jjyUQN1ccxdMhT9Lmpt67EE5rJL5FEkr6kjdS1qiR6MgAYsBVCnv7xk
HwnhSV1TC5u4mfjkzLBELYsNW2uW8dHH0kgRurP2VJP0twHvWYa6+tdQ54+TLYiGt3vzotr15HER
gcRuiLjDfNtZNtob4clg0fWddXW57xdXP1vYNh7IqxsCRif3Z/naD+DpCy9coTCBTuuLtUdDTxn7
1nRKP+LcD99AcAQpFWbyNKpoTzMuhMqTwLeMdXePSioaNjLc5Wo89LNor16EJjCUL24KwQf2D8Vj
IHXe3s0S+j91SHnR8p6og9w3rlSppSsjDvlegdvM3U4pw6ntPGcIlp4jIFV3YmJAV0py0K24EjB5
EO+D0C7MqPxrraW936nX1jCqRyunB013+wOVujhTDhwgmbrOYfJFcfTy+JCy6fxjhNq+ayv7D8Gd
ZAVzRX4p87Av9v4qM3qZM2OHBUITTsZjo8HwqGSzuyjnp0J7sSaXXENolc+Dv1wyp0s/cRbm5D6t
9jYtteRzHdYC2JYXXX0x0SPQzWXTIiiBPF5Wr76BHDMuKuuihd1yNTFr7HTtcamT5OpphvXURtPb
OkcvbLqMfd82xM+w5gTsz9Hfl3bwylM+0lROitNt6UZ1s3i3TffBRW/1uxMhLdq4/UFBtwvS+sF1
Q6LBsTdcWbxXd9Ch3a2OU+SxruozXDnK9NqMFVfZaeowPhKFl2zcMda+oxoJUC+kv0YfXNKYTeVz
ir/i6LLQO9CFHO+1mk0TzsJPrSryY1N6053tOM7FjNdXZECQu/5jGFi95qJQaLMDMLj1XtNjgn/+
TSNbZCSZN6eMmmEDW6wbnovVDB/QsRg4sMDkZnnWfIvR8HCzApOaJlZsrGxkx0Y4Tz07I1g/zbdO
7owgTrpHnmv7JSnG40o9P8myDnm9LU5pP1CCkmvcBnTp3+tGmv+ecueVGiLyklXZomA36nla39VV
87uc7RroQigOg+l+/q3CeokOC8tvPihvbc3cyD7KoqhPBmuPHfiyKXApo+w1DwKD3+dYx3pr/N37
xbTpXeMSaeIdnuE/YElFl5wRFBREeqJDEDfeZDTZDb4zQjudoR9OqsjfhZnYoW+vdhgNSQ4AyYh4
YXmmQkRmrw3BTn2RNu+wjSKfsDVlFI50MKcNaakbRaKq3RSyk3NUDgCmoOxuLqa9sgK4uYZTM17f
VddJCXe0uQOY4P7TFJOftbrs6MVPI6siWpAyrlblEwM1DA+NsT7OsZXt0awWZAC4KLOBdO0GSf24
ZVosw4b9onlpqzG81PJFHakXK4qriyGjXV4iGTO3lDWphiL3n1mIWQfSJwjAVD5TVkzmzqYQiduq
C7+3Dnookht/J35DfLM3HsKcdZriSUUuIV7s3tZ9YXTlI8v1Byf3tOOsGdXRxoZ7GotheoAZlWwb
cH5PsY4sE8P6g3rxWdzshWsN9OmHf661Tk22tLKUrIv2K46bd+hAFoOpR4+iZ8OsTnt8g4EZLxT7
Yw3KB+iWvBvWY60NYX9il8q/GhmvmV/4X3Np3Q7Gfw/kl/BIYUexne//7++Lkzr8ZvSovfT0ntIP
KPrWfpq7evgQzdDuUJ92Vy3X/Ws3gJepnKL8NAaCDWIeKjEnMMt7bd7SoavOBYyNzzw/5vKpM/zM
g5CyD1k1bmMxVB9pMdbbvsMR0g91/TFlxbda821qZjpmyNatD5N4V/SQhEDdqxgR/avTlGXdJhqg
okhDKZT78eIYL4U8+Udk7ecw3SKwaljO0udq2M7xlEQwf02iTDrQBfJlMEF8hj0EtUbuT0mf9C5l
zL3SJy7LLaRnL6NLjE1dQb2uxXH0oAaLzntUcrZyHM090rRHFl6A+9nxXUKtwxe9Ymjuhkk803I9
kDGFC8Qtw/cmmoHPSjP5jO/0jHyI+zCDWeyPxKVKHNw8Yt2GBVpe/aGpTtjUqNjR/aQahg65t4w9
TM7pujQVoTBx9ArPpfjZut4fK+s9uFhZuTXAjF3WpRu3/Ti4G8w/+rlc4ghQ6IoaTCcjhG52xcru
geqEv/tfR3EfhbdrqTqi5LmtpR+Ih42wYG5HQTo1sI6VpYk8Be14pM/13Wn8+gf/xCGW1Z7OEQ+J
k7nMbc6xHHIrKGNiJFXc4tTSLmTZ6d+tEv1ozQDeKGS/lsNL5YD4t2m+3q1zbp9JxdmDBUdMZITb
qJ7u0oV9JUIA8oTtyQsvAOw0pB3iHDoQOWLpnM5EdNB7THep8lFX/QJZ2E93a9ZWp8r3iPlV7d6/
5ymMoUAQ/now1pd+TJpH9RnFhl4fblvbjjRTLxzPkWNPv+UBeSqzOpgiN7w2Zkr/U0JpoWgxZ8kj
9QI8j3IA8T7qOvqRE72E7k7NZVlo0zi1LW+bZHr/XGBnQ+qLkRjsG3HjaTf8Don9YkTqfhZpEgUg
dt0nkmW1g7CZGKy6DR+msrOCJdOjw4Rgd5/DEl513fpOXuGfqS7+OUhKizuxJUcLI1hc0ddRxV+n
/D3Zffg+put67aMSSKKsCftdaG3a0v01ezlyFSnM6YuQurc6JAA68vV9HTYsQ3MozuDbsqtoekbs
WBPjNkXhvCtj3O+s7aRuhG1u/t9puOTj0zKEO1X2I7lsvZSrvrsZR4qBbJx+WJEqQOBQ/WLcFd2L
OiNo4S0rfUY4xbSdRrPEj+3XoBeM+RHGdHOqqe7vRBKyUyVU3pcv6qiHU9kinVqm043b6vnjn94d
nlbPS6434QzQRsj5sXTnJg6tR5El0aNbzpcbQj5BrRdMY9cx21ol8QqS4avBUt20dmicSI9bgsX0
vTvMOCvKrZjaqHT6m0V/GYuaqNSIvr2clzTcTVuAwnVgwjK+/YLqC371ZDckG/ZSqqBUbxgJjcCJ
0ngXOz6dztRyaAPGy/C7TcmdirTx3tVN9yAyYVz+vqzQ9JsN+o+JcvvqBVnI48J2Czjzfy+GKdJj
6Of3Mp40gA877hTHRPXXFbjE7Ie3smbneXvLIMiMm6TU7B01eH2j7DrKuONbI3hLU0aOgfJ7KcvM
3hVt53CrZ+0rBsuXQWZxyeRKGiyGdR+afnevOWZJGCJkhH5s4Oza2ZejDenzilXlSjIKBmcgdwd6
dxNuQ2ZIUacXYK9wguVZLCfS3orccxE7TwBPG5x0sn/bmNFKGTt1LrYrcNulfQE5NPO7ff15u3Gg
0pCVIEf7FIPPrm1o6euy8aCudVgadhWkkp1qRrTUGHqtFad+zsbLYPbjpZMv6khdg1HMtcSj9hwV
x8btH4Y2FGfVs5hlp2L1Y+4UzSTyQp7yDrJaFGaDC503k1XNsFX/sgFJ8I4J56DW6FAy6o1YQ7B3
/3PdrtbyoNgzqCTdxQydEyjT7u42yZh2etDRMANM+6nX4S+ymVxGNOPjNoz1a+98WaiECNTzfw6T
QwjakFgopLAI9tmaH6U/w19DdjCDAwdHL3eEVbavoePkR8Nf/UOEe+fVbq1P9aTQ8v0hiM6WGdH6
dWjkakrTrSBZwBwErZ4eWwpjD3EyiUNqiHLnh+GLT7/nLRzq4TD7IQkJUMRfDD+Fr2QO2Xe8+HtS
5Pbq5/dFBCXObubHWqda54eptdNqK/kmv0Nf1l8lGvtn3iZ/WxnLcDbjpHuzlvlsofbDNdWZW+Ji
QmNfGrgJk2h6qavIOBZCLz/JIYC3CXix0j1JYY9OA4L3Pdmk/rOFoZ2wPXt6+KeoTZt6wwbkqH6r
OCsMCqj9cm3xBASqOD4tSK8rvz4lRKWnaYsxMO6+NRHWn4buxNlpKJOn9JJRe2Rzo32tzQSeMI/f
Fzjhu64FizSQFUoVvU9Oam+ezmbI/ltfAkwKHiEmiVHwlKPCx27d4JxFmaPSmsyhay9N0dR7CE1l
QKy29UF0fUNQnM3GFdU0hq4tUQt7RblQcAuPZxfiuv2uaeG8m1ncvTK1/ug0v3/KB/3TlkLczs6/
tHjsjgaE9QC5e3OpC/9HJRdDadIfhiWaPyZ0maPUN6PTm08oMKzN6ufO0WKJe1uhd3KZboPxts0w
POVTFB9E2k6HEcj1ppU6yqbpBRLA6Un9s0ooFU3ywTAwXzdial+TASiDMMntAlsUaznOy8WdP+sK
kyqBV/dkmSZAwPuM5RI1nXzpsjt1ujRFchkwUATMEEQ0hjr5x7OpBwpkGJugLfvIMrdTkYZB4Wrl
vZNf/1mEx1l7ZxuV/9BAR30ok6o5WGVISKGYSJuy8oh/TJL945Cgoaaxmp3bUTQoV2sPg8t+Yart
nqyWwqRb2i9ETkTn20+ehT5uq8j/niae+UMedEN/O9AnO/0k3vzsZARESCHjOhTFszxTNrO0zTZ6
FcePIVM3TqUuOiphmFrOqmu4fOt9SuyN+qDJ6w0fE7xJHjqkw22PQEncJdng1VkXMiLkeKo2IaHR
tcdsRgAzE2/2kBOWNvwWiMMPAk1mta20sSXISPM3jlE+Rbj20Yv7/1h0/pp1jEpkuxRgS9BLr0Ib
GdbxFiFnD/tGBlIiviV2DwbZ1pXBQuralGX9xslg80UkCD9Sd3kurNEJGhXY7dbrsiePMACaOu8y
dMAPkw9vpfeS8XbUyqMsFEyY/Sje53a+L+hYvzG0DUeEq+kBACqbULW9ol/wg7RVaQuoPxy7xnc0
lMQuT2v1UcyLdqDS0uxMgcgpXLQo0O3Su6e/sSFgzYLqkopHdZSu2nNcrvSH5HVrJSLXnQuz+dIX
TC4Astnem8+qyZ+K+tI1wC0hQVo355NGPNOjXfXaXWugeHGMFT6fTl87ZwGCdMjunvscgHIlbP25
wm7Dn+lnOQpyD1rD3res9IImH+ZtOYVonnImD/7+cIlSdNQhvST0mhmhJWB5rM3H7TOw0kqQdfav
9ouR2t0uS18Fvv6aruRQpXFJycvQRlYd9UpcB/xhQt6mhzSrzF2cp5Rj5RE8qPJx9vpjOqXrRgkS
aGssB6sWuZShEhc/Dplxp8acnJ5F74OSxI1x+osJ6N0EjYJtnIC8rYduyFlOyXtGQHU5G6n205Vq
cU/bdK3d/mJ5D1BOT8ne1rIUTqQmXiyD5pDnjO6RmqX9sthWuLn9Ryml0Fwp14OpF94V6RY48Qpb
18Yl5o+9V9W/Wkt/UMNIayIlVnfGjVbQCqvdWDRLbpvNsLDqvQeviWo0Yys5sUT0GlSXFT5t0uji
KPRlJK2MlvCm4z+PucGPwX3c3Hk+SSzK8pI5zs73EuQ7eOgPbEmPbZesAT4S0n27UitJNm4+/AzI
iRPirlKd4E6kPP6JoE7xn/Gpc40I5yAknp5Vc5t33v5WbCK0+n5pY/ukNILkuLanWat2GOs/G4p9
j3WmLc9RF95XejfeMfJG7F2kroVHC+lbCD5PClycHlYu82u5j9JyOaBgLQIlVTVtekWomQzqxR57
xXS2HtTRpOXLycQEsSn95s8oRnKolwy4Y1r9oVmaXG/vV9e8UnQaj6ivracFS5js2tm/dl7X/7m9
bzr0WWNwfokCUDmzMmUMSjI+YrqdI/ziqAKM2Y0UJGPhgVSnQMQIkpMtdH1gAJPeMvXR2ixyA2Mw
u+tc9fJI6nKmdfHQasuAk87XAmK4/2SNXt8Jp2yvE3v/W9oqo86HPyMjztp02GZFQhaZ0N2zysbF
DjA/II/exU1v3t86hk4pdtz5+g2imRkNFF6YVJe0/kpD+7kMrfGjRDUO27EavlHkkDVPSnk3mGcP
k/0sEMROKPCm9oxm5FCrJNSC5/LWXpolhbVrgCCSX3FVR1G9dNdYXlvltSha/v1q5ofBreNirE58
+z/5mbEn7oFW6QIqjpCY+jigyb2faFnu8rpxmadEFISd5nzLrflVlEQnmP5rD03oBeIHFUKN5ulA
7oFVRIw/6hmIo/lqqJsIG8+I88Zh3xB61r2nL+EhJqNwI/pS3NsVQGZqlsHgO4hLmrxjSFF7h3OZ
xt01Waz2Wv93VI2mfhpC9LX1s0IfrbED7Mx4VpCFbu7VifqKN07mxlmr5qiVZXEgeMhkhsaoqLBp
cQXs79ZUtsWUPTm5Vh7ipZl3otFJEBxJrCTgyjqkQzy+J3ozBrHr006VX+0Bq27qaO3u1rIc3lPR
38957D2GfWsjJSRM16bjDxyX5YKWe/MT4Ul/9Cix32/yTy02oNuY7PVA1u6g6vvvdTO8lvniXHXm
cphNew/5NMJlAjn0UUs37KGIq/VpEvb+UWFRJpMyrds3D+qsm/TpWEWQDubi66+QRAtpXCRt/JXL
IlNdZyhQdLOmYpl8dCLvPqLMF1vHsJP7FgvKGTwc0PQ2/EEQFrR7lLqbXLe8L7JFg3aewt9x5h9m
E+mClP4VhKXgUy6aq2UBaiLH6lcV2tXOitoxGGQdEoU/MUNWY+3qdDVO8OV+qb+puEZI0H/c9CvJ
UqHJU/HpGvHg28hh+ad4V+pFUWmXBhi5M4fpeWwT89G0jT1lKBpyXrE+OFOMW6hx3lgv4IuXahuS
t6x2DO/VeJkUjbMlc1sPrAJ/9lDw3ippsXKq5R1F7ZWK2JCJ4qGaZ23rT2wSosYqXsOB0GCXtuGm
J8j7Neu2iwZJxQlJdfZMPDxZm8GBaQzkP6KQiRgOw4UZ1tPthr/d2MYu01fjfmGQ36TsiDAxZUW9
IdkNr7uLdjUBR/gmhpWEbMRNv1BIbLwSwPmkNe7WrZsVQG5Bg0bON12mPTZJPz75PQTWto8rOV3U
gBGifjtFRN43i/t/CDuvJbmNbdt+ESKAhH8t79uSzeYLgkaE9x5ff0ZmcYsSda/0sCuAKlJb6i5k
rlxrzjEf8rxJX9X7mXyfuLnhWISGu838eKHyJ7bVNjrr1cRf3I5T/LUkPGcVW+65Q9GsJqFxUDJD
LXF8yho6L7SXuyj6fggqeXAuhmH257YoPhIbMp9/vUC3+Out+mAuzXRl5+gkC/x2G8UvhnxWRiiJ
52pBFXnvujuj8CGGJfT6kA0e5sIHMI86kp2xpBEq+ErLIfB9mZ/s9TAiFlWLq2IVjy+uvQxshQSJ
mVgkd4Me/AQoSunkgU5TsYpE5BHQFMDUlJYboyCeSDhiuKrF49et+hSd6s9PxVyQCkJq/NYgxSYW
cfjWB1V+ayqLMKNgCN/iIEmPQ0WEnPp0IIx+q43nu5oa+4Vx6OpeiW1Da++axHFHPnl4YWdfVPKJ
UZU/FhPBTJ9o1o4GdrJW/Y5fbQ6gTaghWzEevNqxdzSByJzHcfTUG/JQTntN3Y3cKcq1uqOdd/AZ
XBhJf1HUKITk0bFu8nKVkIR5Fv6QbcqeSHHLpr8aatOLep9RW7apSt09C3sW9LCK+onT/4NK5Ynb
aT4RP6evVSpP0jLkT9x2Y3UOWqdC6D8jeGf+hRcz6G48Qcw2QjzZAyjqfeb7K1e2uVH6tuiXWEng
PzWPnmUQEp1Z8LQbrXG67YgtnFWBaio1UxJZ6j6HmhMzT4O3ZF2q4iWK2uE4uSHM/BraUT73BQYK
iaBIg9e4moML61v0YkhOrWUWzxY5qycPhfhJXZGOjU9vfkAczaBZimmg5cD1YQW8GdDaHjrIaquM
/7BXy6nPhXwMp857b8sseaxAzKCiCskVLItzFeXduk/c5mIauYPj0Svf4nrydnFJ0aamHFqJpzrM
B6aYAkJRkcTt3iP37JoiNwCbOoDelthkpMcDU7SaEbfFzqKqmd6LuyOnW9BldoWRRHa91a16gYOw
cj+m9MZt+5r++ZQASst2zUyhwbn5S1lpOjV7ZZ0gtdtbrZvIxlbGhCD1shtWtvqcYgrkyUS5mFMc
23581WUGj219y+VWYrZDvIL9WMl8wk+t5Dpy0P9ia/To7l/1nyVMQ8MwkOeaUMJfSP8oDloaDau0
t7/9O7fg/+Fc8C2QBbC7fdPmCPQb4wiFlUbfjt5KW7zgain3v0bEcSu3ITd5VK11S+sI8EQ7vA70
hiYMB1o1N1AThN9mCaZfLATtSrZlE3nUllbAeG1sI3xuJCz0enlTajP1/l13NiWXhuEN+Qclz/my
gJOeKOQGmvG3MaWqztPXsuHblbsZHmMTFx4zVG9buSzOfT5g+o7D+WQnPudC+WnX1Y/aZMO7c8Zr
LZbpxDFrr04YHs4Txq5FRIhyAVpvM6E6XKs9oLUYG1S425kwGIfEZ3FvVI6BWUpDY7dzW6/d36EH
iH1vdyRYHRDwMQSUjLVdAqmzQxTYDegRNxzG/zDFG/o/sJyYny1ESqhkTOQgnjSj/AU6Os7OYhAf
Ypywx0cPaeX0O+JD/a3buN1adg7Ta2lqHzpfo6NDo/weyxZVIbto0+uPczrugdmWYFvz/rE3y2ZN
FGj0LWi+4SYe1npneIc5j9HaLH5JqIn/GUne/IhKeH6kDWVwPK+JFkdPRIXbXRIZLhLiHdoxSACn
mffXtB+YJiEIRXOBD5X4ne9JWW58o6pO8dSVT/ihaX/XoXYAgTDuE1r0E26eW1DNy6acTdzHefM8
lZp7cyezR8vnV+/pnMabqgjH4+BbCYEMNd1PnUiKLM/erK4qdvUS/CiMxj770Jy3+tRQ93l1u64g
uTIK1/J7m2ee5+q6ZP0DC+CxWhz9gzfbOIfTMAanSCkg359ptTWa9a2Jqhvy++57WhS31uz8F8/l
R8kIAcB6SmBMsvSciscKxYFpsFJL6Uoqw8S8BsVCpGvvLnYnmqOENnjagO0tAzXfNcjgQDF517jC
m3I/1dlRWpGuJ6XInk7SXxl1+U7Xv3XqO4hQ6nvZxtN/hBNZ+u/2JV/nPcvAU687vm0pzO1fvlF6
QziB6ZgNGXeLuUfBit0mSKxzQLw6cak1v8FiwTYfDvEFNyzyzsU3jsqj6BGVfGxmErJz51S3xj2w
yxri7JZW/ddaNiaHwkpvmjd+LZLgFc1s+d7qx2WI2f25SOtm/lb27lsLQ/YxRAd0jjknIBvByYfl
IN45CSbmTHgvNuKx01JPX8iFwHXUhfqpliC1ZmJiookdkjpvR37MdIzDZt66Q/I8w7y46Oa4V3s8
+fY0P9rWPuieUT3MOVmrNoqrljTBo5JRdh3fmcLH6x9UpnuabDJz8iWQEpTyyUjG4jUZtHgtAE4e
LZEUr0Zqp2v8rd3ToDnhthmqgfMPOvgUg83VJnNihYSvveUdueNGuWxs60tgOvqzci3rCZ4tArmf
pY6NUTxKMuX0o1r6BuKpekGBr6OtdZsX+AZi1wCAOleenxwc4i0ug02YRmGIF/h3xWM7myS8ABv0
pAAvUF8jssEIeB8ZrapCqXETQsajCBXswoBxnIJLIhwCguJQtt5b8rMtU6xjw87vekFQ7RykwHbR
pYziNdIjeQSOyisVKRuj70MGtOGhLni5ADkCNeHoLXa9tmgQv32wCfp0FMjTt/HgOvhXJTq0H3pG
eJIkOjpBSruEnwLI7fxaiFHf3690KUUtAOnuyXlLDz7IlX1u+QXwonS+Nrn32S/a5qovGckFDsrq
6/3e74pzTly0eku9iPsfgXtXNdZFzcWbeNpP9TCdknz+IUekZ3Jx9CdnSg/q11KUvb0rHR11xDgC
O4jgCpc60sTJs7/ee4d57NOUaVll+olI1ZJoXMDm2h9BlXyMvNqCg59qqzQNo6PDOOwKCP2ji2j8
u1ahxSNXOl6JclVBrItXLZBw8haHPwJBGenN9RekeFhN/GQAG6fVaxyU2SGtvc9zmsRnO2ljJnhc
iRhLYxy4h0Uqtsxx1i+zVHF5pRtir5G2x7ryh73InHc7dqCBpnMF+LK3rT2nGkYhcCOIabPqcD2V
U75lYio93YY90d7pCJNmuz3gUBw36jSjbq3BGTZDsYSk3VvvihtQ9t68Gs3ZP+p6Pm4tZNlb6Ln6
Ne6Tq+rBqhdRBABQ9NhHUJF/SMIk/zZ3J2VJdxcqbTM5072JXqq5Q0IJd2jVqoVPtPpnN3PMzRLo
9lknjGNVFfk722PHvIypyQzZdmMM/aG3TRzFWvxNDeFblya+4y83XavLxzZM1/Ok+awxdg6EI+To
VKGmG9z6Q+AEzc5OFu/Uu0l9QE1l8KAy42N0ep30vNpPo1gQ8CX+WmvCFttuZr3lbX8sgzB5GRuK
eOE3UU8QaXlEaJ2g3W5eFeTJcB6GCPn3L1tvrkXvTQw8eUyHR0padOxdh31EXoU9m0uvdS6hzt2z
5Zjjg0ojDLzheSxJi5t9DBo5Zk1Iyql/irLJvNDU97b8P0evEH4Wfp/IJe8NXC2dmkvLfKWo5uxr
3LDiMbCwH4YSHY6xpM8GMXQkQCN6Uoe4buTxV7fjSJz0vdsTzku1Ug0FelDsTdnCfIre7Tps8caN
NLEP1lRlF68fjwUIJmSffAmrQlsuN11eGq4Dolypw0SYLRs1r3JKymGjm+ur+m65iDdWvZUhGs2L
LaZs9p8o/COTznW9bbX9nZWtza38UWYCaZTMLeFL22dUDikQU2WmqfCD7iebnN52se2z146fLW/d
gsH5XqV9uM6nHi15lluHhLXnXnGbxOK9U+aSbiU1P/xaMCPK4Z16QYdKp69nKuj0RK6pjLVOpq0x
NMY+pOagM3JrcygeI7lyVkx6T2FYv4c6lvRI874i54ScIF/u9GHfYKxhCqLSA2j/dlj4+yRnmK9Z
MQ5IjeZVEaIt//din9DT3xA6vnBN8geRT8AoA1ovP//LRu/YYvJzD/tQ7JrxCWjkLqrnWxiPT+Gc
8NDw84xyHgkTnYbTFcujg3XimFe6vRN+HzyWqYZ7rqeQxP3xrq7KWJ/vV9Gf76lPJ37kf/lzYVp8
W+zWOLt+OV8mYdfrRprn+IkSvGIX5XXUdI/ka7oLtJS3Sn6f2TOzAA3MqLodSn85OEZAzLkU5/fm
6G/0OP5OKLK/VsOTbuRMHCWiOSg756BuecARJX3PGAgGiNk7mgN1Uuxj3SMmWb6krQsEiD48a9iC
KY9gwgdln2UywNyypWGWEj6yUx/4sADozQuDvlIaIjZGkaW8yp41hsekKUnHSrAuF5b1DhCunEh5
I49DWot/uYo96S9uyBTYsliNGkPO6STaor8SKX5XrdDJ3PpOT8i9HFYYWiuQ6xIvj9gvPepqYxSh
4a2y3Ble6ijpdwIsOltVP7yA1u+eMNqsEuq9ah2Y4wsAT/LF2jC5//OUNhgkb7m+J1UbuBhw+NM6
Rb+bniOa4DgS3Wrj+pCihiIS2zZvg21fZ/VGaeattmqfIj/7+R4iHnc1m2G7c/mW36M3fwVudjSF
u6ArT+qthMnQqpg8/RgtrbsHKIKOXw4RM6FLIExYnUY5RCS07FnP+z37z5rix1+Tct+ctcK0P/p2
Ri+AM0EWO+UBdBH0EjbWVV7jmldzROxtyZnYgVdNI9R3m8jvEE/5g+7FlFxoDTeqAPlViqjKRCzd
cqbNFtocNe/HHGt22wejzD52g46YbrGnR418lEfIguPWc4xqU8osESFKbNjy06Wn5PTm+EhiuWxy
Dqm48BV+dHAJLMv0JXKrCa6u12Gabc1nN2h+pDhMLnEHznRqg6faGdtPJW33Te0t7o2QPnEUGtSN
aG4/tRldiVaydMymhZpnZhmH0nTa+5GJL7r0qPRwvN00X0/fLHqSUuRvjYy4GNIA0ylj80pMAKYv
M6nfhyo+DbR4d8ikLYpcHAQO8o+LulIvujGFKwLmmKa04lx2YwOclki4cazfJ4fBuTYTQRS1rXHS
tUrfZJG7c6GgvTXphOh4XJp9hmbsk9USaGcl+pe+15cNfXn9PHes0RORBXd5STaiL7sbyecxzy+C
5g7K93zhZ4FykXrNX5tZ8TH1ZaOXiogUPflSBsWGSYvxEo8tWaIsCgdF6hPl8sJGhNNJeR1/8kkS
tKpe0uJkS/uTElWgydQhcsIjEYC2tkoIEEwpk7mmnbb45qJjJgeVvz6Y6nzajkTOPxBNucLHmz5A
pgIJuOgE4s1JvnH7ilKiasY3o6J+7oVPlgWovYDS/clKs5MuRQmz3ThSb4oMXW/dlSHHdVs1xxsQ
a7IMrhmxmG9eA5g8CnSUSioCcA5QpQb1BUUsKLdpjMkxxwaum9BQpDS7tY1LmrS7XlgHYYWQemow
RkwiGRZBm2GGAyP/vhsz6lvOngxj7XC30jjQlpwReO+cUbiLQ+gilhsh4hx8DYAGs0jfnZllpPaT
2sKDedonqXsJSns5CTBs0VpfXnDTVRuzxtXfsO+Dv9SLx6x3LTzSzbAVRqa/tyxVZEaib67bnsQ4
TMwbjgu0cmZ2wUbK5rsorx6imi8Yjs81s+/ulQan0hB3TUojyGj1q9862zsAIhplvk5klCsrys+u
N8x3uhindu9s2iXkKw8LQ9g23qqGuaB8+aFvEICpi48ttpy7hFHjrP4wc+jJwWxZWVm9YIATPGzD
2oy98oWJCxFO0P/XttLwR+2MbLWPPivemWl1n0aHR6zUXpQnpqYC1cXYvISVt7wAgwUojDnGNwum
xr2PNVjv/RdnhJBLpXQNqnI6h67g+XLdK8MFCpESs+C5qSOOQkwE3jI5EEUkqJPqSn1B2KG3JoPU
3KB3Ak8gyyU3GLrLNE8XKkQA9Ub/Panz+wW4+l3nB5ssFdkjcXPiQ9w6Nx0zNoGzaYxJW4Z4It4X
MrhFwiVxiHDCfCOiugb9holHK8Jk7/rWBOzeCTYpFft1Zl56yVriNnO8GjstFv1hIos3tsz5s4rn
VUG9sH5IsfUhFGc+Oifcu9fR6acr4O7u7GgW7JDkf+kH9AGJGfGWC+1CDTnQjJetghmt3CJRbmyG
QMCTa56yyuUZc7XHLCRM0kZl+7Lk87P8sr2Xed2t6wKwhVbLBlUr/UD6nJzH+U0IZoNqNkRHX1vh
Qqoud2kCD7tm0wkbBrMhBg6Ogpd3zbu6MjL355V6b0SYzDb7mT1teBo45JFj4tYkDfDfrbsEbFCg
MqENmyNWRe8htkXKP0xU70rdn5vQPMUYTrd7HVrkLmDNLCJ4QGAjCT33oR+LRzTI5VG14ivLza/m
yDjFRO2J7QiuwiLxh7Q+jMcRlvx2nGyEFbDjNhgrmqdBBOLRJtC5mYOTZYfflagq1I1xm9BeI1nH
tV7QCBBOfD8vJihr4j6TEeU6kT7d0CKjYSy9hlPR0gKZv1E8Y4LWg2Wj1f28aaXYRAXN1BxLLtAo
jOP9nBAKEpuqhgPJn8Ok0C12BMSfgKG535m2h3Hof0O0may9hfyGjNQ+RKie/Tg31rsK3lqWpF6z
I+7nxSQCPbTntfp3TjMZehHyDXXdI2X0soHykO8YUdQPuINmcEChPLEv+ecocPE/0CFRI1T10uoM
cXLZynIedXZThA3zfMmIHNhqLZhXHLqPDEzYdcycVLfYuiG/t25GSOeCU+MORb5/8cdxO8SzxSMf
Qr3K3e8jal27HurD3cnYyBNI4S5fg9lKLzb82fuLI7IU+hzveea0v88H/Xr5FgSed1DrrONbICAV
9rrszccx97f/339GA0emn+35VictHRZpcggH6wLk7FmzgG4UbfJlTnPxRV4wyqbXyjf7qFDKbblx
Reg/MhSjARRW03FkxK5hXmdhOWulaJ/uU47UDnJOZSzFczMG70gqHjEgwRLGWbxYRfSjm72vQqvH
k2joe6qhlR5G2s7DKbBWt1nu+Q/qarSsepXKgtvMG8C2wbRfsty/qsqStq1GK8w1ttSJX1RhOExh
fgy9tt+Ybli90a00Nn1aoldKcJLqdmDfrKb41AZj/WiUif6KCGozSWOFCNiRpKnUT836TFROeHSi
ZTcg6DxbcT+f1dWvl6IuxAYl4o9/P3qRAPuPo5fHgMVk8G+R98Qh7O9Hr445I5EC/nC6S+FHJ6HT
DoJ4F00x2MwBDcEd5gaxQexVfY4G7EQdEJ5ay2o2oFzsjdV0Hx3D7M7E453vB2IKt4tW+MW5K9w3
9TtVP8Wo5C1Su98CO5yPRVZgry8wkfUDomV6iY93XbVUU8djuYU+hInbGk7GGMcPNAKnLULF+FI3
orw6iYPVSL+JEXHdKEkMyAAn3B6Dfh5az9kkUYP9wAGlSpJU9vHn1R+Nl6Gyk+c3pnLVZztqp1fH
5wkPmv7YJrX9Mc7QD0owRVKRgteXQKQN/brE5g/l7K/kHQJEtDNMaNMsjNc60FkMjcbZlgeQvK7x
e0oLEAdeH2IAfp/M9Y3nIdCek9YN150TglWTZ6i2qKZyPwVlsbFC2geoihFkkI4jwzxG+WLVAfDV
wXlO0jQ92s4EV2c27Z0XNvXWy3RGtiMHNNMYp0ucFE9x16F0LerluERkFluR8I+MG4YTR5hxO5km
cICiO6fe9IWit94YIb/Huq0OUeijG5E7n+/Mxt5GKvHe05WCZ4h1B0hRxQGCmDMgbDxzY/3gpvaO
BWJ5WIgnv4b99FlkTJbdXK/OapV03+u8rf9j1mT+NmoCwEz7m1mTbvm2geH3t4hPDpgawLMi25sg
ooie+LwMfrTyk2a8QU5BCZrp+I58fykftZJjsTVZ6L+YOZ1rGkmSLVu/tP6kw6tELvJbSaiz0aQy
BkSUPk3HNhYlpQY6/B1pqO1NKRWQ8tW7Sq+mNZVqfOk8uk/WwhlUmcI7t4s3WCJoFspnna7hOfbf
/+PJdWR4xS+Iv8dKK8jUZFm0XCSTzGr+/uSayGTaCavpSQMZc9Sn2DpDIFur8JTYm5h81DCgach1
z4vmEMCGpud+S29CO4VzBbCZkMKkaz+oqpObnB7ih/yjaLX2mqjUkR72y5B8coHz7ulmoqTxIoYZ
Vlc/m2n56PGrfhJmk7/00NPo6mGuB7ukCd9CJD7YN90B4BeQ6vRBZ0PGehSM33z6Iz4ivpeyzxsC
T3BAgnANzqUVxLsFcMiDbUeAZIvWeDHl1aQV1bpxBo/8dOfjvdZG6t1mVfHeFrlMoJ/Xk9XLjp7n
H324JL+OUIEevKFEZN4hC4V0XkIGiN8z+LkPQGiaFbZqyl2gPUxdXSu8+j1qJLtOmECMoPAD75Qt
4XBWgQRjx6FbXfVTcBLmkG/ykgLkHfHQVVBGb4owMNe9whSqZ1c9xSrFJQ3Yf+wxPKVOnm15KLGz
SV6iegmZYmzGyH0yCuiJ6m+qv3T/60oBTP6LhAJF0W7UopNfIUibLC15xkYY7gKjXzapQOC0tru+
X5VZvhwHLdtPJsYIHCVgJEg+gdnqZSjQ14Im93mZ8oJTqE7+Vd7Z17zo9OfGKlkLK4vemRZv0YqZ
xzKs9D2QkOluNlI+o0UPyh3t+nD1y3bUp3hX7y2gJkVnrdb72Z8NIIMLy1CPwKURPBpaibh3Gu3r
OBnipuZ1rTNIMgvzSmNMr3FuGHtgCumVFM6ypZVQT1X6AQjoH8qfUDTuFhBS/x8sb1PyEH97pHDX
eK6uu74MzvyNlzgDSuBd3TrVQw73mqOwbY7ajqMXEPGmMD/0TkUutwh/3oYgkSMQBaPZuWfsh4dR
Sav/vMU2cAgdEnuKXDSbxO2AasgXdTWLxL22HEevZMCrtxd7+NF7wCYdqZyPSK65mFbyVElZvXqx
JgH3IaJsULdalWjX/1hWdAmv//UzkHB7Uis4AsCM9CyTEMi/LysuRcY89lG9jwAsbAfJcJnMwrlY
ufNZjSKTJoDaVRjYgcEEQMjqdH0VjGImVoxDXj8zKm+8Zdxxxl/XaqvV6UEebGf5af9sGxn2AnUe
NE20wF2OuueyLBaIL1wt8j2VdVx0M0fmqHFvI4quWvaxYXM2DzXpXPeBuFl/s9vok4Kzks9+DRZc
ifRqwx2jSbBBCbB8qWRa/xLFM6YY0dnBPef8VkjeX/VOYVTt24pDA2yKakN5bN7QFSKbRob+xGRZ
TtojY2UDDSLtJ4lwwfhXz+G4v2BkXuGun3eVWwP4li9zcS1S8SWp653LtnrJklo/37W0U9zbR3Uy
yfsEgJDnhDu9xZFmG5mxVi1WiNibuyjPRGK2toMAwmVCZnyJiSXBcyUPhxYxEcF68QhoWPm5u0rp
5EfraLSMGz7sjRF5L0k7z68hU9BNTVDHLUga97TkkpBkEc8iljLmqOo3NGRnUGVTm/9HiJBh/n1+
r75KlqsjFheC0xWHsb9/lRKBFHHEqsCcL+p3Afa9XTO5/ASHuXpWL023/NAQSspw8HjVafp3zQuI
qaC6vuOXEts1nxYsWWEYncKzS6z2TQl1BrbzrZq7iXboWO67L0uNJCLN+mMN/OGiVmmsOdmq1Lr6
gMQZuLESiOAaJpZvLLWD5RKd1EsqZw8n5WeTrzGLtZpbK0KmuhLlVKwtj3C4so8vJasDA9jQfFdX
ydyb71GNCmlqhostxzOTMQMLaOJPaguJ/M661q13FMXY3IdKeVcRNuqhNSkyJOvLFAU7tIaf1MSJ
4C5SwUb8MfItY9TNXUFHcac2BLU1hIbDzpvF60KExQ1VQ7wJIKZv1RHSRCJ9mQLLWwXs+OvJbSGD
m1SEgVu/qjv1oiPq1uqJxE6nZX0yAhbcjm4XKriXYkRmf7d5mPDjGFgN0oTtszAHcLdtL32ry+kT
bR7vBKIt2AJnevCRm3ziSJMjlJnKh9nz2uMgMG9qY/E19pr8GnZsJOpKDdTH8hCjNWa0zcHWi/RX
fTG9Rxf0CoPTdlfG8FQJKQLovIzxJTZTKQGNq7eg0KFWhiTCqNtEbw9wIa8+QtmvrRZskhpc978v
iyrO9NeqKIsty5RHJMsgf5pv82/HJM4LXStE4J8ygA3bCm6hm0zlHySLJzQkWvfVyJpmV1haeqYx
z5FFN4xNaXvTJ5R6N1/+Wadrr7A+7E9RNcybOC6im+tigoAfVZ9MMyWMmZGxaYrpEfHvGrRldHUG
es1MhAOk3iYFdmrn+zsytIoHWoohTuljYids7mnGx4RdEAtvPIYT5oCKJAevqY+idzNqgR6Uwp8v
htFYm4Eh0xoZX/ZQNjmCIYSbK/o1Gd1I24AkRCDc2Wr5a/K9ufDyo2cO875x5+Zh1ow/1C8Ohpe1
x9EhtoacPfvQC1ipGn8zV5m/CjqL321Aa1L38Gv97W8WdW6hfNPFdnHjghChOd34jplRfpub0s+b
WxXhjXAHg/673ANFPU5HhOqkUssNUr0XjTmrtm1GO9sZrf+I5zHEP4tsmxpbRnwI4qb133fDsTOy
EWG8D3d24MwIxjq+MAT/TtiSezWijrTB1LB20TxrJGM0De5ftJ6RYVwau61hOi7hZqBW29PmqrZ2
oeOH9OOft6qkmM2i/7kM6CEUs8lyWZ2VsV53DMxG/CbdKX5iNIhXS1rYnSE+9Hw39Kr8UpAPt8oC
Rzy0muZd4BciQEL08ZxPHZrPLEyPoPr01xaehOLW0xrFO9GX08MSvNKjTbZqQElkQkP6ToxCNa/f
NTNOz2r+0OTIHkGGxPfy2tfY7e4teWFndwZMH0+k/U3hsJuDBOQJmUAHtDEMIyWEI0/JeMzT7kcY
ivoB5gMcUbd/QVTpgLeHhaxuBzhfl4EK434XFMOLGc0f+wXZY8Y4YW8tOcrKvKo2cx9Ze0fe4jEq
Dw2N1bX6VOhNsBZFlqyqEcO+ATzwAfene6yrKdtHwMgP0DbAUZgOuX2UFXd8QY/w/gLDBbG+/KFX
nXkYGnSyjFHCazXG7aqyp3KXR7U4Obm2U2Adj6MVLeJZquoWhriyk2MY5fNohNMHKsyj4mPS5oaV
bHo1ngNx/PcV6R96S4+Id93yyEL3HWpVXaUU/WVobsXkc3RLkxzcvGfygvHgQuG2imWBaSKQZTjL
i7pS7020IBE7oOqpzA9aYL8PeDBvSgnXgilpyjo5Zyi4xjZ0XpYkJ/W+Gaa9Lu2tNR5rxIvEaIy4
ZjYVXnPrEHlMR5bOg9sWlgzjuEpoC4ercII80ob/u/Ly+Rw1Q7wn7XoL/6B/H2CXogtdpFyofVrI
mj6Xtr3Q7SAsQ/p66OJyzpJXbRYuq9TLnzCv9duqy+295rTlW79I1VYfoLmaiuqtzvSVw2jmw1C6
5CZlpE72JL7MgRfeCiJiYBqj4l+ybjhYpoFzxss/6MNgf5UXPOH+YYGGv6+r8YFM9+G5WsLqMamW
b0SOaBcYHgznwSccnMwGoCw15b7+qZzH+D3JTKRIRr9rMyRGwaxbL9TViPpl3xWdHqMD23vlqWYk
53PoajW32I/N2K6dqTLPzeh+UA5rm47OyuZbe++oowdfMRQVb8FiHUFaTh8ikdSnKBbhFuuW9x9H
H+fvmVYe1jomZ9Q7tCgdl7JT1nJ/+TY5mDOq0PEneXCe79DNys95KNK+2PeYoXaoh2BTZvHLvPj1
oyhpkznjAVxQ+NGGOfc0Vc65GBiCl2MuLn3rkYUlb4UgYCPMF+q+Kj2Wrd+/jdIAaYfWDzwspMBq
zrs7u4yhgew8QQLs9os+0ysIcJTXnVeQMEZRRanbra2vc83B3cnFYyOHzX/etblgcPm/z6a6fR/C
sHvME/TSwCibrUrdMQWFTWrkP0IzH88cfyfC1U3ngut3IUYryhHFifpKGwyQUU3paU+6zElNHMzF
CAsF3revdk47MqEt/+9PtNpL/lpj8CsAUi8sh+YIsoTfg6SCsXB6xsrzDt3QH2r7Vy9e0URXdUVQ
3c5HBB0XjotMiuySwCCEMNWH54Eol9WoIZLJDULyqOc+zwwbN1FHY6IYYv2SEd+1CaGbrZcyJVmc
pKFuNdlzA8PYCc8jbiVfqj/SQhChLBiZqWLUSoOP+Ivcm7Leu7b7cWECBjDLR1c12s5KUrutaHai
lYdab6SYdKATE+1kPNfyRYiBthjU2F0I6or+VPyxs+3+iRA7xKZNnRzAqzTrthi7/whAYAbzt7Ms
VZrB/2gU+qbLmf4fVRtawCBjDpydk2baqcNVErZszQna1dotb/dRaZjVQEV7u4IwEizxbjIbA+iN
L4APAVjE2DxHjIeamP/ahhDJJ6I3vGsTa0eiDYInqtPgqVgwA3lz56zUe+qFriqe0rI8Ndq8ILR0
zDPNOXtb03/8OC1IGhi7Gl1XPahF2J2T10XeVRqTutJyCc31Esg7tiA+KRA5YiNMWl5nxhdWI8We
UyKcIK/e7937tLL1p3zGquMUrv00+EZ/iKuq3hcZUqGS+WJO2MptmdhHSTRMgTd2fDbsMoHVTrPx
5KgXJ5qtVYIT/p7JAIBrY+h29KS6ATSJk40rkVbFUcmcp4VlvXfTDwt1Ut2l2TFbav0u7/f06gvF
ZPHcday/nMQ+mKXdPhRdmt74ttEG19ZpBIoPNbK27tQ5NxVkEasr+amZu1+9MgJzydv3PyD/qGW1
HO0Ts36oSrEz6NB8ady2WTNRALWTBNre7cYjY6b+sSZmQP2EhyAvViUNK5Cg+Q2KQv9dXixRku01
3Sn2y1Dye8bIuVc6Ta0vHzwHoVIQe1fXlMWKNvdbp/ghTlrDTyeZ7WEdW4R8xW29QkfXHZrKO8Lh
7NeBhFtPqXm2cQ4YA4aNiPRfGyHbOiBGITHPlr78gSmupYWY/pim6OiO2rdC1BaqAnSvtvt56eti
S33oAWXwtyGAlKzKvywxBnmb2GFBgmbZCNq1pNzWSPfi6IDsCyCV9i00iI0tRsizuRN9J8hnVdUc
oIxh9k8Jc5RVI0/cZryLa5N03Il/YuWfZqJb902JrtBNrGZrNSn/9XpIsEa/d+kAbcvO6enT6Sdi
cWkbTnm6ccG4dLvKEVC96+zDiBMhLurTIQ2RbwPbsxE80asf1mh8i63nVjus7qZR7zvQkFUY7vB0
2JLq1GzT8QNMUf3/CDuv3daxbIt+EQGmzfAqUVmW5RxeiBOqmHPm19/BLaNcfRro26gWKMrHQSJ3
WGvOMb2kq3NmkJrrgGiw2NGbXUV0u1lCB0C1c07dgLy4pgkeMWXB0M+mTTRPCDTLRz/Pgu0wN+em
KpftY6EfhDhoTu2e7dpwV04RmysUwUcMQOOxS/LxqGT5s2XpYF8CyNvmYM3rJWKOVPiNFeejB6t3
pWUJwpehOKDSf6+EWq31ZD6XsKSIudiT6/B7NqNhM6ufpnbFGJqsdIjtPRDxzG5wKEzDbmLb0OX0
KfCbt3uHALy4XkSx9vzEsqv0nFDZ571mUm+dcE8HVGnJDu6e50Icp7yCP2Lpd1qu/K417WrxfSYQ
3/esiu7Q2p0o48+YC61z1XM/t7mImQ5y3j/cR23Xnly0D2utjunbGN0OE5BYLfEQELswp46Ezzgj
ZSOF+5ZO0d1k4WoY2Ji52UOT/01TGrUeuvpe/5inxNqMxF5VYf7sEmaDO9ho9qarZs9GW8x7iodn
XCJvfxSxl+2IUSt7rezsreGkiFtIlcvq4VdUT+41cdR0ixZF3VWz2j/F+XAcIoWwhi5pN9rCAHfi
Pt6Q/2js7b59mTRgNqFflA/t0L66+XBJUYQdv+t8c0WmSDNjPVLJKA2XMX6AJbGjHgGG9JL3We61
c7bjFQILoE0bnxkrMB2FAYYqbLpvidZ4oI88Zqp1b84rn49s5O3Kpoo7H2sh/5/6J/ZqqxBR4zh1
j0QsXHzQXL71Gnfpqp1mBu3UyxkrHPUaRZ+lgfXHIFiqPTcAEMPyL9M403Qlhu1etfaNsw+YyHuo
wJm6HUfMp2yAAqix1s4O7ojIM/1VGr0PHa0QMLqmOrJXJE1i4yRA8WeMpiQfRsdJ3Wb1UWOzRjN7
rakKO+ZXK8/cdaC+4an8mTPw3DvJo/Tydl2urSvTxxdeKo8uXuWT34mz5qvX2BEBiWNWetLyxR9A
RRqRGAHV3kxN7JSP+bAezOyvoBP0dHwzvNdoAuTapzFgdEOqNMTpwdf9YRWKfloThsJGwUzwD7CY
m23yYsn0XocOy/oA2+ox6T8cgc2wc/znuqG1r6jibdJUJN1FtWUT/oJ2trpLOwUImmOfuPvUQxSC
TKpdjVtiLpgkVNrwGFf2RKjGpw5QsTozjExlkx5GC6RgXnXAaUau9BCAeljTSZ7Me13V0ThiCe6S
XwUx9Uq1cVvth21OLRqzeFyldRZuOzDLU30gpNw8YM/7kbhvrV+o9HnbXzBMEGP3KbKFRZtVhf2u
dZiHk349dBEGF50eq1OqFW6lcU9bOjyrvv0u0T8w4FBIIsFZg+u2MGf2+X4m4vVSgXHYECSeP2ZF
CfRkblTaNRqq0y4gdMrADUBKgwHPqcYZVtjGxSCJh3yxdCGvcU6+ioWn8G7inMGIn0dlOCss904u
beLLTUnRlPA+02YpckbN8Ab9CCdppdGZrsqP2z/N3Kbba1rlOmCmmRlA30MjCTYuTHMMzEBE5mUP
bZas3gs+3KXAiuMF3SnZ2tNaxzW0YRWlwsolMsGqI+OtbZRpi/ibtNrFPMVHZmxlR2zqtADCtJi3
khpDAkYIYTrGliO7YRYQZHr6YifGaE/1uL0VVgvofGjUeVqgnl4bwI420mppDhhs60LHupFbm5um
6H+v3zW5QP/3At7VFseaagnXcoSBdeQ/91B6XU4UZZr01KJtWMlGrOO0lpf0/bAuApv2s9T+iLjO
3qgL7huG+9e6VT8wQZB9407zdoBIcDe4g5eCkXrq1fYpn21lT7eyYgLNAYk5A53KIYw/RCO8Lu7z
17HU7mRlCAHhby18lIsXlLDG2gVmzb5ddU9gdpNVlAFWJcfJf8p0wmXKEmHA2LiCaOvueOv3or1m
t2Yqz+3ITYTV80cokJLN0ByfjVidt7aCjjSDD8S4RPhI2eTunikFM4RvT15gu7+GGT6Lkfbz06hq
Ef07Zrgh86DNV2+KjVgSiWpyF3ZUBufiEFaVfUmjviGHm1STpcCVVnG8TnqH96fPH5LRVrcCn703
LM2owTccKsJ0zsadXZlIO+nHuHf1PO2CPCdI3q3uEitu7uu0+qEMiFUlpKhkVtm6xM94QDkQbpGO
cNcF5CCPvdOQTBV1pykKHU9yfLr6rrTx2KcqC6mYpSwQL5j04VnKAJ0uSO7t7gUHaHPpoRCAhich
5w5zZX4/TtFJgigcoIqPmegP7WzhJ6qaDLrGaD6mabG5ScD+9+Wna/+128F1ptOedB2TgqWp/yEI
GGf0nEHP6H9jIUYFlEHqEcUd+DFGFfrNbm6PYmU791029iuErtHvUrB27+zffejQjqsq/KiiHg/S
YCK0iitvjPdFbWzYLzY3jKKqGdk5sNQrhJc7g8JiUPr2RU/j4kwJ1PL6mGjDm36fjxxzvDFDKWuj
dbDURkunrL7iZBRrHtaSM5pB/D5L2GgIV/xAyMTeTEKcm/h3mo+bJnjCPs2qwy09GXQrby/dESzp
Qtqz3AwEhy0BbOrdzbTeVocbHJLahjhJbGRXzM2NDSd8u71EQ9qctF57vYXCGXPXnFqfpNLpUzOV
deO0+ovd6iOxP4lBu6YxT6PZDyv5XjLB1OuRS30r23nywfn8wlBiYWItGG/xQ0fvI9TzXdIqzb5M
IutlHuLL3GtwdtJx2zItrjJrYsKXsGN72fZ1UuxKX+Xc0VYg0wED5zcbyrWX4JaOWWxlqybL7LD0
/CUhSz44y5FG1397uzLNvvCSoS6JEFmK/0t7mQ3oeDQ656m9DSVL3je8QQfF5CLmTUff+UKbm3qq
bOUPwXwhv7M9aDYTSbSrOH3VlfovWubaiY2QulUN4axcgzQW2QhORxXNjV0kG9U1Pom3wcTsC4r6
Ou8ACFarWStGSMG4A32eTXihKdwC/LrNRhGrFKAroBHkwwRz7WSV7tdTEcFtzurUB+zalqj1tQ5x
MM1MCbGS59IKCnrb2p8tkMiDNmrmvW9r9VFM87OxPFPbQBB7w9GsIzJMRM99LL/MRwF0s6npMLzW
32/9XPXtLmI/fVOQccNdu1hYLO3ZXG9FTrp4C4gS4z5EHQNFycYqqaNKTI7aBGRH2W1JkvQSM0V9
8OAkxXNcbIrEyP/lkpSmyYBuHL74yiK7UqfxQCPsquiGdskol1GqBo3wJZVvuadMbAAqfeNSmf+f
OrP4b4UgKZ/k3QuwbLpgn/lHF7eCSdNCx69OWYh0nr+5PSmZpmcndbDzlb3wBFwf+LZaYFWEM9x2
Vn6sZk17IQhhM9S/HKOi/J+6O8xJ3q17hbTh2gaNRcHcYZm8ICf6HtwO3I0R/xGLp67opxfnKPft
QUiJ0WzFKUwW5E2pF+cOO86ZvU24DX2Is2pXuCsXtWBdPESqhUcVrxhpWYOz5CPC+DmMi8nNnHPC
TvVpExSWw3K1CI8Yz9W3KJxWxGNYH3pTMI208SvYI5wpTgIspOkerCJhQU13/bFpkktVxtp+ctTK
k/NeVWzHsO8eUxOAMIX+Ch5662+YDfpT1M7OHXf94PUN0tLSZPmv0xM66eOIQnkJGNAU/y62iuxw
u6aifPiqeVZDvQ+K4afsKN8qoEstNLX6v2+eESJ1pWApWWLj5ZHv58n+1lI2hoQatNMGXufmzF5F
s7EX3p4ZWn+H29wHtlsujX95w9SR9dCYJOkWVLDOEPV7wGelepVH8XJU+OU7WITwQLf1EC74D3wO
+dW1RXrRyTJFH6gRO07m7sg4E25MXfyN9JWbdBDkD34HG9hgPTa3DtJcapMnp2rkktArooSIwYB+
1hyqvID29MZ1SlQ0OOPkj56cWGsTtG5nRGS+FYDPpF23tCb+zrk73RiYs48D7tZIAHO7B4MKfkuK
VcxRK9fOQP6RHfCBkAM7niuD33NSLco4QFn1YMpgcsOiT9Pw0/GjERHHssyIs79tsKc7XIQYlOsc
PUHaa9Z2GFmP2VkJw9npniPDn863JapPCsrqFg7MasNCM2MMd1UkxKZwQwvaX9oeAQzvvz/gKBAQ
+H29X3/HfBNbV/Hpstxakr81/Kdrd1lUyu8WLyvLCsamp9VgJbVSb7xk8s1Dj+f6GGb611GTKgSb
mMZNe08/jBsiVslRjmwugTK8V9zMPMiFspR/Wn34ATfkjCKtu9YD0b7OjAhQvg/yKbz93TwFB4ml
iEQbeiilGJwpwTxV/fBs91hLRpKIQ4yxRKLk6kcvuKAxs9K+cIInUH3lY52+EQvyJBd9fRnCKqxi
AFbNGmKDj9Pab669OuDij7B73jqwrF5/awWiKTn/s1dSzoslIv8tse5mT+updaoIwwn1XdJN+RXD
5NUZ9VfqRdtEsduXDtQdctYxsByageSJSXUrVf13LKjjxbEj2KWqqx5KcvZe+5EBaoGQ1cuDvFzj
ItR3brVUTrRwopAiCLnnGxFSLyH1bJO2UdycbLncIvvzpjsZSFY944ZhvFweFrxz1uHaSRjW7vlz
km1ax74n5sw4dwtJBA/+Xg6ARIt0X+lfPkwpJifozkTLsRpemnWDjqO/KvQHeKP5IoOt9jaX+zae
eueEaLc9qxE2p9IQyuNg46GFO1g/K/EShjY0A3w6v163TUEYn2XMO7l57ZenbSU0MPadJ93BPrJF
FjbmyZ1EuPXrQSPzYqGPEk+DDK6ezkoEm1SU4hIq0IRqGaBEvUhdZwaewLTrcA0xQN4lIbSQqArD
M9s1/aqBOb2xo3oSgxSEDYoyGj8Qdn7KA6XwP3O1Nx40LFu3NFALUvJcxeNxsC22kgQwkuIVxT0F
TgvvUI7UMVcRtJo9kI4U9sbLXKwaGHvJCitWHFOmRhuxQpnFwT8vYWARafNMMbl7rtBSbcJmaA7w
goK3QgO5zJ8CLCZOj2iZMH7D69kUC+gj76lNlC617Q4P87LKpf1unYAy1+a1VZy7aVGjhUusN/Ni
6Q3mGHvyWmF/hhcyds6LQDUO6a0GNsE/RqINbC1CMpagAvbscHaDVKAN2qVsBqP6GTtQa2VyVBkP
4poWW2Q25krNrIwsdUaKFNs9IW09Y5tOjDnNV/F4235CdiaZTEBU7VLM/rXffEFTiHUhP7xq/J2Y
XWrVeMbJlaUNLh9MChhyPhUpRgBo92sZwiCHWRnO0CVGuXHq8aXWKZ8uEHf5QMSgQ2tEh4P1zznA
YundTSqqLBvYgJprn4pooy5vlHy3MsoR7Ej+eaXkD7qw2dJPQZHdLV70XU459esoUq9zHFhHUxAv
MVlFcEfOvEjR7DWVnTwFJgtLk8bFUTb5W/B/t6eUrXIvnQEQamPW3Vf9q7t4Zf3FSSuPjJDLBKl7
vCmL5iXse/NxphuJTtZDvkC+9SxwLrbjSK9tCCKek4/nA4O8yK9N0nTY1pa+aMcrT6oCLAfMiUaB
tbHm/vR9PsSC+X2+anE5c3di2gYjY8UU8n2lSrby9zeXp+6UJFuZo+Bjht20wwMRSHzOxG58xn/J
H6VnRs5yUxA1m+XL2bTU6LL0inFOI1fdAGFYMJj1/9NM/m8drS7QJuAbYZFFkOmf4J4hFLhTy6k4
EuN4jUPK2Q46/reg7nSQbkZ8jzU5wiUABTLMRLNvlqFVPsju0JAGxLIFlHtru7t8t6WkJw/Zb7sz
uto61IMpVrxjyjbu+glxhvnIUm++wNzd3Kaq0M7qA+VpYe4rZ56vBBbAmJoVxZPN4++nsnvczESF
/O9NuWb+t7/G0i3kY7TXXfZuf/prjEAFwkOY11GbJArZmB6nLtnIYaruY2SxAj+MRFKxgH+NW96O
Ksk8qcMJyugjSJqPcSqCn8tBgABiU6eIieX0n7cUsZWsCL1sNLQdMxQo2UVTXjDCUOCrHhU/a05j
mzj3ukZGA1FNGGYr1YZ1TtNF7dzgkRiocl9p6rxvuyXiCxHbOtXyTbB4BSOd8REv77Aq+Fk7IfTy
rewGSpBICRC2wsMLhYZsFrrmPED3B1G9Z/BwXwvlrxiZx/uMaa5IcEr4lRk8QX/tb2bZRryh7Rgg
OiExr9Gmb7XBMvaBWkXvqAzWpVKWZ2H12rafwu7SjfEnNuPxYBiVs0XiiJCoqGxI+djtJDbVHX8I
zRSQT2ZBgfNEEiRusQJzuGpQFOyUx4QsSUIN1Xfdqdq9ygjmTi+xhs+HL+MiJRNAobXRPSoxGFrK
I6PXqeqiZQCActttzU6jbNBQzVdVCTCtKdN7yMCxErn2WOhV8GqXzkOz7GfG4VklLSz2Zwr/wkov
uO4hSixL/qmnA4Yvf+2WXXS/lrtF+dDkcXeKrYbOuhPc3WjBtRrOG/Bt80phi3JVJvEh02x71yn2
ftiWG5BE+W60nGFtVUtSy3dFRa1+EvgiDlLkrPTDJvdRMEESSy5RGPz7aJj7dD1R7l19j8Ds8NX/
Z2RAS/JHS16oqmGDh7M1ncFBc/7QmeA/pxwWVDgBivvc0WEwh/7alpgzCY+YmkLZxZNbeQbpMIem
K8s3w/U/Qmc07gsovq+Z401Olq1ZAzkr2k5s3Rc9TkZOjt+mzWsvLPPwfT5sle3U1YewttSn3mHg
DHQjOUZ9PniDPqaHRjzh8y2fuoXWRzY4WRK5GM6hbvfPyYCYvcqyamelNFOsoMrvohRzlsYcS9oz
uzv+COxlPfGxLtJRL2Rs3tXsVr2isMRTzMr/qudIQzOtWCttXR4kBrBnY4/2SacSx08lnihZw27X
D7enFlU6WtqnUe3GR3um91QsvlSiSsJKFKfBpZzzDe2QDA9J7sgqrCwxs9s1ZO0FSNStH8dyPLsV
ZhlnYjZsTTtk0be06RD1eqGPWE8GEdAn6r2qnOIV3YN+xUJJeDkRQGvLIJJshbc+OhuYRhdNH3m9
4UoZqXbcSFj0N8pIJyY88n9Jl+jSAvG7sTlkjf1LLifl6/88i1PToRHpG7vGCvR78nPA15TR9Mmi
Ul8N2hTdNwO5waJ2ez5iZsIAveBqaPJkN0wophQaN25Yah8WGaNbs1abHWFN6seIi6bvgvdFXH4/
cFmcrID4WgUQ4YfrV+oqbPTqMk0MNImjkR9fNldjSQQUfcryG7bdXn5tRDplJKbgsY6tg9IW09HP
iBWWwq8xS08jzeUXjHGPzUxjGy9u8tEMr/LmLlxWV/44JHtlVuXpzMyjgwsAYmM5pbGvTLskJJSh
UeuxH6mpoVINMqpn39F2WLD7t/89B9l/SrtQ0ELRM3SN4rCDgeUPR0dXEnLTj7G/Jb/K8epaW2fL
DdOYU0BaL7JIS0O4W43qLXk4j8XX+TwJlmWPWGLOaI87emDcSnssMvVzbIRvNw6WfLUzo3oHhvoo
DGt+H51hZyyOX24xAx0qFLmCft7J6tDe1MYU/SLrhjYCGrCRVOECe9ln1QXNmpxWA5bsmHuRiO94
h/pbM00M6Z3xH89GP8iPN9Aly/2YsS1HYqbkBSh2jgJzLh6jkb1cPijFIwAxDTRfV65TEndvFqR5
Dp1VrE/ixgyMWE5SdlZK1NTGPsTOd8Xo7LI1047fuvmsHgmUd9WHfhHWm3Pdr5oG3lmus9L+35+c
4eh/fnZIBQGyMlLqBmIm1fmjpdS044SdSwkOjUXVQxsr9zn3XWfb1YiLuXTc58hu3ANFWPD3y6v4
Faa7IPN/yBfxZFgP1bLekK8tDw19/HkKs63QkI3K8zM0iamyDKBYfEMb+9zKMhv3KF/EBgs3Ujj6
Tr76/dPlq22puQezxwPVOQwl89C567BMhsfU3k+jlj/Jh5rsD+rPmb2VTwm/ae7joNynaljcvkLv
nGRd6vbXvyr1aT4ntf/+/T0GJG6kAVCKYLVUPNkBQdI1ZdeV/JIRoBvJc0gFO+sp0is8ZMs2zFRY
AFYqORk53NoCqYL5BFrE8pwhMjd9pmh7cF32aQhzHVoSR+NyDl+ic1JrA/l1Hx+sVgNnqBlueqX6
Ze3CTmBsX8T6YcfOu/edcq/VKuGBlaofSoknwB5BL4J4jYNE7Faa+9D3MUVqazHX8rutrCiOt3JF
65OgznZbeTeHH8L2hx9wYAwvoKK3Dsp6OrLMea38oDlROvtqwTR6c8zUe7lE07llVmrjUB7V7X1l
ce1noFjfGmVAJVH4f6lG7HV9Mf1kzgdKikp9VfihgTLHMAdaV6im6rwvNuCZwamVbrGT3Z+sbWC5
+Zp/nlx9I2/VOXWPHR35T7Xv8rXN9PDI+hZ/82QTlwtTfNM7R+onsbMjXyPyGj+0PNNuXnNrCOAp
dpincv/fRyxK/uvcv76ugTnXFO3z1Ob5S5TxpUPerqFCjCSwWNGpsZrEK0xzek8DeJdsjtByV8K9
NPaCjaGZKTb1OO5vxT8tHriUizzdjzBKVuoYdw8sWvu7dB6+AB56SfBPalnvhe1knmyktqlzUNQB
e1U+VQd/FEAjyRpBECOydamJ6lwYdDaNACsNjvFlXRiHxTNCsGjbxZS8qXm1j5JfjFzwnfeXwLbl
lDmvJ+IDDo3TAQNZVNlDMCmHuYcN0je68ZIzxR5yxNbITerfRULOACt7FJxQwHGEEEJw/33EXsGm
YKP2R3UpgYhOSdCQTMaxsvO1bA2hQmSkbSp0+6lBa3DpFMlzdthsm0z90fSNgfTWdj+qedMDZV5l
sesevjPr4gCUb9HBoXKK6VRH03SSR98Pam2PB8Vpb1/xfd5ac4MoZ70Oda9tRHOzt0hVq9vaqtez
e/ccQWRRS4NPeuhleTrsQ0oiM9o8KfPGLKPkb0gByvu2KH4lmVW8uV0cHkihGL1qAk6Cf8zhoibe
UVSkV43xVH1AxgWIbmLZnRunfUv0/Ha+LHxnM1LlkNsxfMKaa1P+Wd6/dHwLBNlTHTpw2fqMFRJ4
ioiF5/dtaPTBfDuXIGbbK4Dtt3K7OmAeXBkDVW15h49V/dG7GdStGDA6nT4lgR5mpa+2Gz3MWpl+
lK65FsIVsH25HecFfyBpCF3YOpd6Hle3ZwsggX01dTs3+NXLipDiAxjuAgSbt2s+EWaPVgh2q5Jb
0Oen6GcytekKc4bykOIaoI9DsAmb9vXtWo6VeQ8apDvdkFw9DVysVM/4s5ur5vtvEFS7i+CcR1bV
TiYsl0Akd0asCBwgvL2ljh4wBzo7NuSsJArd/pgWTGnh7lbqZ5APM1uqpVqZDPwlNHm4bdSDNCIU
IQE58jaQd0A6Wm8JFsxCpKyBJb2FoJOLzXr5KFuswlS2bVHad4Cxym0O9d1LzOjrT5lQo7HGPrpL
9JtCHJs3Cyw6QnPzPbHNAxlUpdjK0nBglp3nJJXNVoFgu6zq/14Owoj2ynKghF8H8qVwUDxdwyY+
/DJ7YmhlSxA9FZT3LrEPaV/qK7/OUEz2VozOxSaxqelQcRh6H9AVs1vgpslADVsx3uIsvO8AkMPe
R//U1tGRQuamrSznIgvDE2kSx2mkHE60JZvHot3WBhWReamNydwft6LIdLugQO1cA1yqT6A2bDjm
FYP5WIsnmIoBbN59XSnWOjfG4dCRfMBGN7Ccw9i7x0HN1lUtrpqdJV/jY68VzYqeP9m03N8rjR0w
4MA4emKybM7+3H64kv8jX2XVqWyMzDKrn7CpUG4sQ5pVpwsohh7ON6/d7xZdeAxPbbTHH6Whu/c6
C/v7Uk/0k0VMwO3ZP+fdASkZudJo/2qdGh7vmIrHfcuapd7Jp4gf4L75qbiQhGBt3BASRDdv5F4x
CYg3KlKM6d2ydUyKguk8TyxPvprRxlhP5AhBHU528m8bsQxdxznc+GMwb925pWWid6jYRVD8ZTeb
CgvrX8Mc4/PTrOYlz433NK6NQ9REa3lFWoAfDn2LhFka0qyL0SEkk8d5W5i0MQgSQT09JGusRswd
tcIKvJyPatf9pgkUHmTRy3KZU8YFgxAjUlZpKa+C5b/a3kawQfn1RiISCEHA/EFucEV7svZbKjJR
tJHREN3ytIpdor36VLmPe+defoU8JcuGdmp8/QMr6uZzM2hW/5i3erqByAuiyq/qC4a3mZSO+U7m
VrbTaHpLluRN/lFlanisC/YCgaLPz1mhsuhKyrvapRy81Q1d3culQwUR4i7wrxSuM4/ENiVaJfCn
DqXblgtfSHhpAU04peNoOiWARztdAx0sGIer3mJlKl5a9ogos3EclakREPEeuE8JFHJ8WCOkploA
l2HlrZXKp0gS36uQXx6rslJIsROoqYglMd+aoj6Y2lA9SD/d8swYl7adUYlDLYr4znLsHmCCqL0S
Cc8GTAJ7ZGTz9RaHBjDf2Nr0caodnHC0nlCcvzcD4Sq9YNGPktC+BhrtWg1QQtJWKaUj1X2rsMLK
3bpdZFcN6CkYofrvurGqrTbXlCOLrHwenQAXRBT9LCc2911Zd9dxhDOFmaLctZm25o0IL7LFKput
bV4H25IyNWa05iC//UD7MrBj9WdVhOy/WfJee9t9C6cs2UXELt2AOEmMFS5vzAFoemh7Q1Mw1Udm
srJg9v5Wg3QNjAZaUtabx8KZmx9+NxEqN1f6EzBbAq8IlFiJkmw2OeRp0nWg4hT1hlFPV46i6+sw
Mq0fdkeI/dJgludxPYTHPIxsJmZidcwE97PrZtYDFZOOsE1YqjB35J8mH2RaXoSMq1cq7QT5AKdF
MivnKNWpRaix8TA5FZAgsNy8y9PVdHG6NtD5/FXbhrgzx+ollxxVM2vmY6JkOkL/MHnsATl6otXi
R6epvS/xwbyRi/IwiYt7NV+CETA+6Co5DCYJ2avbotyMNGqNC82M8NmnZDCXCMmohSY6M7vTOUVz
tvAArUX7NrVIXYvJbo/KqDGIKN1BKK14UuqWqoqRxDtmUTIjp1I5haW+9+sW3wJJm0oMU5jm7Gej
UZlvROEz1UbXGYDZZszd4MTN1h6CUv06QoeXM2xbxW52y5/yss7dNL1U/rgCyV2vCG1M7mtbmYGN
UWW8/cUlu4q7OGiDJySsnohKhXw4Pj5Kyvm2cMaStPD/OMJaCDgfT/jSXzhZyAoW3B8zcha4RKeU
usZWH3ceYQHxHXE590CyXyWBSdVDa9sNlBkTvXdfisD3Cl3dsVgd/l4OCjMc/w4SVBb874COud5U
YtIQRTfAShf1aGcEF0dPyQwNu+5gdk372IqqhNRAO9gqLYwARMy57CuKkaaROv5qkR6UWvw7mlzM
FXhPr3otUkYDZ9rCzXJedF17bWpW9ki54VXbpOFgftZm+tI0+pYOHlNrCHp8QCxNr2ifk+mNX9+p
VgY5UbMWTZcobr8eYMpPFxqHlzmJ86M8H/zzIkFYRLJrP2Dl7OQK1iyN9mw2PXbToLrImojRjuzB
dWN47JLIwflSA4VZkli6Zkp2ZgFsTy4EFvFIEPM7fQveZNdbJd6SVJqOrImk+SFNxUAa6Zvp3Q82
SQn1vVWBGelYLRdoTvTsKbT1X72b5yuzKpy7ubbng24jk5aQJlFRo0EsjhhybqC1kHT3wm5iLYtU
7ApVLLTGo250v2Twi3yArIVwOIVPuOhAUIXRvrSXZBWzVigk2Wy2/bQY7vXU0k9KKLhv6YKsOxxZ
63KmOb144fa9b4TnOsUF7+pKc1Cj9AKSh978gr3KSrzHQ07ghaWCiNX0br6P1Vo9JQoBqHo2vYZq
ASMmYOjT6qd2qbqLTtcwKeIscTMkWWoZd5tOf4I821yGrNSu3Uy86QTdSV6tCE+cXRNT0x/NOoBJ
EsV4gQ1ghLz1NR4DutSrEj/H+6gN+qkSCTi0wFcf4tT6V7CCwV3yAmdIgfGyvAd+0B871mg3gZAc
IUok9grF+B3KIwiTS3HCSZPXzHfFWUWDSDmT6GqpLETDAA9a9YkrKI2znpn2mgBVHC7IzKtccfdj
3jFrsaBFC23dm8lPt2unFYG/+iZyH4kFLx5R9u3xiGzavHiKNPdMCfNhtEt9XWMWor41P452vbYg
V3t1Vp0oxnFpBN1h0IoIf481bYyBOakbsb4MROa6ildGCM8GsnCwKkGlXDz9neGCrTDRfiTUnV3d
WlmOu9V8fuNE5QrQW25v0++eIGGPK1pUGCZa5HYuMWhxnWzVsHmIE30/Eeyw1d1ERzw2kQjWJ/tu
dEbw8353HhN+rpMlWxdSqTppwE0qjBgY68F/mPt06MQadeUbWb4PCZGqXj8m9sYaKBiTcPW7EFDC
uwlTZOju2XhBUK3Jow4igxrMROhs3rJ1CidSPFpn52btmaAUfcsWAx2tMR4ELNyqJCQT/k+6Rsr4
ECZDtmoLsnmglGPUQhyx4mZ+zmaS9YKi+YkKAArNZ6d/FhjSypg2bT6uYWSesRZHHhVOkLBOD1nX
pJNn+YXiafbniKUamtbb8n6p3PWrPHQjwmRRNqG2phufMm8JFkkNdYyD7fNPzcR+EHV6Z6odHj4x
PU+2Wm7col4mnl+VlqBo7M6llf+ycmbwGa2dz0TRj4ibC6c+hnr06dTWpWmw+3EFaEN2FoaSHeNE
IWRpHn5QNluVqDtXTWYTMS0A7QF4A3smoGFHk32lGvBraPO3IrKvVSNmAmKCk6Gl+ibR64HQZVRc
SOyubq0cQbUpd8AvDvTNAhbP2DrmqX/r2Sivq9k+qmX2lyi51QfD8DTL/Elu71OEbc7TYHIRd/IM
BpiUKmf5pQwL6Z+gnzzmEJqwJeeltp4Y6OF5BUjDooo3uvKysrjGAip6hWKcuSxGtcTmH+o4C818
dN217U/tCloMBW5T89eKUz+lyRhdOoa0JmLfRNo3HjBkAJ2CJSKEkdBM7IYIox008yXva2Pt1Ia9
hhyOxL5oMM+xuyB+M/wQimnC0lwD8bZXxONmfKiknQot+oWmZ18n2XjyyyjbpFpIwHnzhNWN8AFy
0Gh9V2/1MH9kGaoUo6Y+4BvKxoyg++Dfq6nGM5VHavdppLh6QkoEfbQg3+v+XhMsBFoo5TmRdHdO
E7/7yhKp7kxrK4KUVlSLkPv/CDuP5bi1KMv+S88RAW8GPUkA6ZNMejNBUBQFD1yYC/f1tZCsrqro
QffgKcjUEyUmAdxj9l77OxpQtS0pCe9QI4gL0t5hyJ3l0v5QyQxgPuIH0x74RhxmX7qRfHeiwR3j
GsomqkG+j6KTR5xmJ9WdBXb+/ihnho86qa0Mz1HvOopHIs0ZgxZv+az8aM0ifGqgqwUn+i615Z3r
MeFLrBrGkmMETEgbcA/LX1In/vYNP+rBXRkm3XKIG/1LWdgDTWN/nW0FgVeUqNta1sdezV95MN+T
ET/7Tsqoo3RDIh+oYNANeWXXHTKkJdgVIL6KrIiDPq+IoVNTWhF0JyOlFv7+t4zpRRD35EwkFiyU
9t5xigdF0z+QqUe0g+mrzCmh60R6qIR6Z5uV2FyG2XhxCI4jISDb2dKl5OqUNkgUmyls9cIOOoc4
zDIQ1LaredZuacVrJehNlBiWsRL/RVea0chu0xHnaAlWgv9ki5460qt3pCz3plQyBJblzwBaPUxy
crV0NMj4WHei7/KzEb/3kRMuCjDcpakJEAQoVnoMmhxJd4Wc+FRXJofhRH6DRcqJ60wtOUbpvdd3
74UGc75VkLW6XP35M7Kn5cV1Ues0P4Zchp2WEjCfo4Ri4T79uLGRBkt3TRLri3cWg2j9uizRGee9
75hjGaokpfp2/xT1+RM/S3mEjm/iNsZvZQ/lV6/pvE/Y8Hpm60XyMPIXyEl7wGKhPURpcQCzMIdd
n3xUQh03k2p8mHhPfC+K3vsYy5wgrxrhOOM+kDeYSgb10kCbsXHTIhdddCRDkqQ+tJeBTrsDcpgp
guK4caCkBnYD1TV3aWrtkedjiXa3s7bg3gLYt4lgjuetRLPpjU+5eWnHDMtIpL0agpTUEr5oQHQ6
uoNZ2ap2mm+bRA6Yjdjh51VyIlAEy6VVBCbJPvsF95sZ6eEcY0MqFDDqJSgfkbX/lix/IPrnoR2G
fY6OLyeFJbBs+2KjNCbDb59pM/PR2n6PLAdzQPalKVUVilHW2PlTNjUm3e2oPOuZ/q6KBKIHOodO
syCBtRg5swgaEUp17I6s71JvPMqBanymCR+aeThD5eeBIsePBCINuv2Yesyqyb9kEIXM94lQlgi5
1jZldrgROSnpqFvOoMB/Jj1+rFRzDNlImITJDhorWYMFOYpmghibx3wcSBCwr3jcAPCiYNqB91B6
TQ3cvi4uqGwO9K9k6HVCD5B16JueHHDbWh7LRb+OqliJaPqrVKryeMdI9buujCvYqvki+Pkhq/yq
DI1rxxRhB1NEU+JX4Po7fZ4Tphf8w+yFPPGYIeIlsz5iXT21jSxCkg4pbXWXY6E5u0nAdsTxs4pe
brRQyeoTLHT4WKrWbMnomKF5WDxfuYm8LiOziPtdRKCRrAZkq2O5H1WWOUGZd+tT0X228+jBUZlc
a5CPBoNGEKxa6XfxNZfswXJYunnLgCxyCaUYaNYokWOf82RP+eRAmgYVrq1ZZiAlfeqXf06XPsk0
qmAiVBgoF6yOXqpNflJPV8JbyIlH7Jfm2tGeyN0RxMo5RUJiGJbvsI0F96mE3BdnRVCkJSdr4Skb
z4TYnukLRXX5UUo4MNC467JzH6z+3GofcVS2yCEoElcXX9qPYT5cRh3+u+rSyWcg7wy2yPtMIp+M
1Zz6Y3w3Rux4Vp46l3zqrs0k0dTr8pXh1RAsE8HxsoqxGHckYXs6pX08YBWfW9cImLkfcwcWPogG
XOj26IWMA3O/V9JiC0szVMZBCV04QL7qaFzY2CggcbOwbKp6O0bojXVREg3ikTJQasWfnpEcW44p
D2yl/ox5gzVFPJupgjymt/AariVOFJU7ZGu0kkZihHlSbwARuyH0m/cUoYJZcukboAueSZnqZjt0
lCTnyYWPXRfUAsL4l5ZYH7sWz07CRHJio4CWczkWTCqpxZnLWz0/+Zq3sDHAU45G9KAi6ak5g7l8
uhExcpgTXYkiADjaKLaiJQLNdrv+fjIJB1vfcGGCCDMVLKqCWk2vUlZT80w8+/IK1uQcO8Waocrd
Puj25+DGR4Wp+znz0h/amvicLEKgmeCd86T5xOb92UtWet2fiVBzn0iSLACYcYUSD2S8I1CAfd6l
rwGsJn0RpK49wjE3CP8ayAFrY4U0qE6+DVTjxKAg0kK05TvuT8V5WFQpSZq6VQUTVCBAkCXlUQJp
FEImGVJA4GLzQMDnxbTZN+W0XpspdzOG9U3QSw5a9Oo9j92q8dWSkrhwnhH3o/ovF6wyu9uN2WVG
Sr4VOcNTk1xTbNxvGOOrzHmREBqZwtXWvh4u690y8O2hd2UXCu9RiV/isn5Hsrut+bFmes/Xi7Sd
A722YdXge7hCdlqfgJQ03tAyUi4gtPHVwZoDgijuaB8ayyDWO63pl2aysaEU5YReuxkbKr3o/jLA
cE/S+Gspdb1xyHgImKydKKhWS3R1F2dBu0EXR0mDV2wrCBscK+2OphiKktppu5GV12jY6caFnOp7
LH4IpuARH2+QuJw6E4MUD3TlLp6Sv7aH5tVw2Mql6oOCW6xvFXFRSrld1HncAN2qAjbwf+Qq7y5n
rtJo/ms21QGIAitfcrcsAmANCALs9Z6q4pGjgGUAZaFnpPVxYJmupsR5YFV7Msg7igdJJqwz6Ixd
xteC2UUN79XeS6H9iWLQSwpD9S1EROeyeM96t+hBg21BZe/GPEO9ShvQeUfh0IdW6rzYeKt9adO7
OIu305GkbnTLCnh+cTWuNzKo7L+kq+wJEPb2Y48hzE71syPZUBK66JOIWPnFw2ztnCkvPjsjOTrZ
AvaSmieE1dxuxviuqRv1OrTsya2KbL98DoHh0+nBrDjkdOiPyIJDoAlIJGmslorTphvIM9FnkFG0
gd99ZASChMnTSM83t9E9Sc783QvrjLyp3vC/PJH3Z/sw2dxwxhXh27h417Q0Ymvc/iQT5W1muwm/
jrGfobZAoZ0k3ZRlbazDJOdodHW5tdPkwx4ZQdmefvViMFURtW7YaytzDHG/QCcYxdELaVnQjft3
pSMERIh6V1rpS1Q0ij8YfF+QPj5t4T4iJGh8hnFTMIlSbElQO/cq8zJizi4CIwdFCYVvUjnZ1kOk
sukjnv9j5G6VnmFk3t2VIuYaVff5nEVhb4xokhJj3AjX6NlYJF7YkvSxzSPa8LKSe7WIUM2oTRR6
lFwVU1Z+jjAzh9ySvhZ5+iafDNpSHl4eIJRt0TfvXYI4JnVG9sKss/ZDNV3rNCKMch6md6f5y4OU
Q7bkgdXRmTnupHBnu+N5tBNi/4aGsVXCLneALTMi0OSJOT73sr+iRyUvbXE+NJbdxeCGfaFe80Qp
qYf+tsvAXt3rh40Sl8VGLbkpsnJ6ynr5OFcZsaI2x6fEoawB3Em1dLqoySvkbJy6hmAx7MrALHt5
tIgy3ERDDi9pISE1n7vXHqQfEMguzUvfQ7YfIoMGWkBby0lFb+l4T41WT4QDAOLIS/d7gs3I6ibp
H1x0uGakfEwxUgbTrCly+/hQCjXULnk642XBHbFZIO+x5aneCnoNLCIIIdZzvJyjDyddL1ogvoSM
yVNZVQy2beBiPC8WjsFA6FW2g1PGBrLH9lnbAGWU/MGrOWmtfGuVpNqSnxzxNagsbAUncGc02FHx
ogyx9A7MYPqjZWr/tNI6Cim/JhmzNqXtBa8DTl1ZtK3aVjbeq4T3BHrPwWTajRE3c1ZZwqb12n/V
HH1rkUOpqplXhHVgIzJxHhubhe3QOKGHjxXAqWLuylwJ4w5+i1hTOKTX/dOsEw2me0ii/i0tssdW
SbowM8U15t9pJ5N+TZtG32i1Vflp2X7nBd3HpKmoEmFMG02fbTls/3Qs04aWLCInS0KgAAbj4n9V
NzoBZXxM4GDzjSUxdBL7IZacRGsbbLVmHNpSeytT5nFWHHmBLKyzPasYd51NZrgPduzklIYRJXCp
PLeFfJnS2vGRb7/rTXfjHt45Sg1coWxs5rTLQ4UpfLAo64SV/xMMWU+2wwrBs0pqQbU7yihF65PE
U+jNHskEbDKQMCh3ulZMG9dGMayPJTxtfGa6ca6Q92wnsmVQnquh0sTzDsLGaZrEQ6EkcDvhPQ4T
KZUuV/rGUiYA1YzfyJkE2ZBaPxhFjoV8Tb3MC9wpj/weKbirGBFIEbsKMoMWGt0K78eIYrZrjK0j
pmyjZ5A1xuP61a3JaraLdeRxT0pWjv45H6DpkxvkVwpr+47D1uq38TQYYdP0n676DxI+06AR5pic
3ZxFOhVrnrTeNqOybuT0UwPL8ZUaTV+XEIdoJA7ZNEvCw4hpd9AZFJHojcxg7sDQdfUawxovtDTe
/Jhnlth2C4ylJTOZGsrpRdHz75ShaT5kPXklyC45LTrBFrtkApnJ+Egb5ITgZ1Lfm+KvAgWer8uW
yxn6U6Mkm8gb77lTsF97IkEMqj33wK7HStnZWveiwyP2FY2byFTMl2TGH15m6mOVLX+SAZO5XYI7
zHoe1foU+/k6j6lhAaqDws9fKTaKY0ErSZQkBKSqUqrFrLnsL7P3MPE6ACOJjfIJDuDk8WzEsfb0
PDLGpQ359gZhbSaPPEirdeFZMEr3vG+Rmz0N+APzHbbYsbYjr37at3bRgQGG1T3aDfnlCRck/wfT
Kz31NY68cmQmwHYCVBUn8wZ+EO07uSgwEo+qVp9YZS+UI9wYyPTP6lBMpxInFIm6EJZVCDRx5NSb
mfE74MNAZNkdUwvSABdymc0Zg1tvvXvlQkJ9rIbCM+4bi9HY1GYYiVWCIiJy0fUpeUQDcKoN994o
R5KzdO/LBhLaOc21IBRKiVjSGVmt+uYI8GaihEg0npdDrX5LHXUyw1rhMzmkLKmSz4n4ICYBTIUX
EuHkSKRtQYvdKDgTasIfCydRMGAMTw47vU3fSCMoqKVRPtmqb3TZzu2z99GeS9oRC45HJL+yTrYP
ptyZLTnZmDF8VN/r1EQHEeWyE7Ahw8zFeED71/m+7TE1U6gSx0bcGxXdgMtQ98z8fRu5Lfq1FqiY
knsPi7Hg8BqjdOPl9PG59xeMRzBNHK0QWDfMVb4HVwwbNX0hxDJUQPCijVpzAKv0Bct8QjittWla
ii6LhJgwAtEZOD7u14y4BH46qZc+a3jjWUozylCnB/boVBguVX1SyZdBGCwq4nhEY4hN185xZ06O
P5CuSYwhLfcqT1o4O71SX3b0wWNa9S+LY+A0baDYDDpwWBW7ydT+sZRUAJCw8WFPkfAdjnDNScyw
zorPoVO+1Ml7IbCBeOGxyWEYiQgJVItqPsr+zoqVnojs3jdT9m7l4Gtqpfhwc+gui53cxRp9nSaI
3iAggHB5ufGGljHXeBxqWWzrLKt8Q6dnHdjT+xqV6catskBveuhps0dtrZkPvVNwYlh5u8Xl9lm0
0Ufj9A+ZR+OQ1nroZK8zprtNmlMszUsCi0rG97jnwCM6vsKNGzJTqXyPakeH8tOoa3jySOBBl754
LRc1KAo3JIxyxBJWwwE2t20sCVdxlZ9yKa+JGPVDavDs06384EYL82QPHb2jduZWlFMSEBlPwVXb
P4BGxb5Nx3crQceChWjV1Fb7JOWZ07Tdv9J1NhDFCDhRYaL0yjGLSAOf2x9rAnfSRe19NM3NScsh
zI+KmzMI2ylZ0W9R/CHld535xAnWWWCjxrwDyZjkO2Rz1BL6W94WmKrSDNNqgQ8oqcTeaNC8QvnR
Z5vqQfKt9irfGIHebWG8dl51sHL3FY8LTaMG3s6pVkemhZTIi95Jbv9oeLM2wMrWOTVpOa5FWo6J
GSnSrH3bkw+2THfVmuVoD5a2K5ofAkoO1djsLdkrjxGpA7vK7MIFS/imwmwNGDw0in46UgV8xPNk
+ThKQGD1AskQP8NqYdYllABcNp909hf/3JNdT3uAywQ2eMqJYwLNw+xBxYM2osef/SLpvjz3nyrs
fYums5L6335y92Spwvw2fHOexuOCANNudVhtmZltde2czNSm+EA73iQ0FWPx3eokmyJCxldZ8pw3
izlwcvZVeSrGTa9DZOvljwwEbubd4FjRzq21tWCyz3UF1sAdv1QkXYE3FydZRR8RLkiQynEeLJV5
NTWkoYkJWzmCkSU6FlIMNv4kti58lI10esLc5u4UXZZ84Ilo4vAmyJWN7jXqDbSdIgaHlJEcnrPO
GDCDbQjyuFhu/MZxDHrl31AVTlDBjET8svhFTZBwZtRMOaLlscmZYshO2tvJpkrXLTRTtpeDquMs
a9vBvLZ29O2yBkUSMjA+oZPVugk8h500B8FWDvUg25HRAJ9nUjdRaCbf7lgOAQ5bhaccOZm4Er7y
RPS7nm9rFJsGhBPvoHhhIk8Clks87ih3CD0tlJ4IjglVJYAPzRq1OOFH3gvJnKTA8bZLUib2yI7Y
xEJCwqBTbcWpKphoS0SJkIqj55Jl1KaWXLP0vjsgpgfZcRVLGdXoVfs/qguCnhHRh+y4VLQ63qdg
Kvy642EJY+DqoNciJqanOxqovp3QsEXLLecYYdRosDTTapsRgTu3i2BFmLz0NkVKDCmAi3a9Jz0v
TNPhAR0qiLC5NAJ7zt4FlWWKHuI4kIKy1HVPcEB+yrPpNCOIUXdtTVtuSEhwap1jDd2WU/7Umio+
F45BG1bHRsT92W4mLP0jiF4LPTbjfoarS15tmrEBhKS/gnWCtuhnmFp2Zmb8mCUnnpj3Qz+ZWxvA
1CYh0VgYmh6YSNKweTaQnrPHSiA8wEl8D2AWolue7gXTcyC5OnxZx/WtriJfxiINNMIXTyi3xljB
aE4GzCnQDqRVa/x0jJ6+AwoOs5Wx25MizlJlQuSoj/DCDWRf5JVWvl67e9NtXmdt/hFvANUisLcZ
TVauw7lrvAqpelVdYqc9Lq3qhP1aEqrVWYN8tlnigqRnHdEUcXcxikRUqLS9YiYb2LNQJRAouu2d
oyamdzDlyUZHA62a7jdoIKtNZZC5zZc56d/IQrYYBGGzC7Fzp9LeF3rEBneyQtspyTuI7Z1uR89a
N++jXjW32MRKRgYXueCzgJJvbrQhOrSq/ql4tP5kv7YyXRhUjbDpGuslL9vlRJ/3PaHQFGkBBXse
+0NnlgEgCo6AieoAScwcQu/QU+87kzzhTJ3yPi+VOxyRBgz86rPpY9oKtMfbVMjDIu/q+jHKkQar
8ZYROE3P/STh7RPQAKmnt96UeP4nG5ZWmdcTcGgPZ9OjnLHESK5LhgSzFC+tFyUBo5XPBjrIBj00
Q1KLoF4eVYqlP9lr3gssiYmfJLIWr3tquZGoHHQqJaMgqlD+WO62INblBW+K39d5vPec+c1sUFn2
A1ekMTGu0Jh/DonnBTGYaBhS5kuOICVp9Xd2DF9127QMTpQQoYMJQHvZeDNeHhqWS1tUL3aHLtsb
zRANtd+76Wddpd950+4oaXofMStIT8n8f5rqOdDta2VbRpCUD2NF7zKCIdpqRM0Y9WIixjMXtBY2
+as4KsuMJU3r7pC0l7vSVncDRkCkvizNGVWxu+cxZLKw6w2TPE+Gj55X5CHlJixWbgqz5q7LbL49
r0SQbuinoWd4rBc8jHv21ikjfAabrVgV/gSsp8u9Z8AEzfrklGJGLUd92aZ18rdjSwzZYX3Ep7zJ
C6NUAjONUEWcY6RacppYdsQ6m51MgxJaCOmXxND39Wr6ZFWn5PZXOQp6isV8V1ouJ83lokF5CM9f
peDJqyDW9W9lILubo/qlXncYaOuKTaPDaKbdhRRnxDuCbVjcEes6jd4HMSfwZYmwvLoT2SEAx3zE
Zf3WMZQv3am/PN34V5lfRs58Ux8J0aa5eLKRySjEanP+S5biantqWeRsetY/O2m3T5GnNodGUUMj
Kod9G5+kAFeCRogxp9JaTPDdmj8W/U1zwgABYFxa9W5SJrmLYNUjnR34+fBGWLbsYMv2z72qQBdU
JLdWFMJK/Yq4I8M5x8mfCbC9azmmAxtMOveZTMy6cf+wrbYvnvlFfAUZRqN8tDOj3ApU+VrCE0Yj
O1W14ZkO90VEZgUpFVyfm4woX9pFo/ZpMAUzTX3emSnkTl2N7lzRWWTIKD/50hfbzKqPDJ4fsPln
KCrUV1UqP2LdlDb5aHEqM+SO8J36KAkcXG3KuUXp3s6kE2SMqQ/61H4SDTCca8dsnpo70LXWiVjj
cmNpZA/bPXMVC8DVNQO15JOGV32AsnmoEB3+Wwm4zDysO5bLeFk6HkjbtZXjsBv/kF8UmEmtHZLJ
ONxi8OBtxpcbV9VzuZmMJmMpcgtQ1lAUUmDUOcwZ912PCSVlkcnTgcWGzFBmt6uppW7zaVs1vQ3D
rCgeta4PkAuBwyD/HKSh0YSlo1R3wHBPsivkHq5i9yhj9HieQsn4++maYidKNNFjlUP1cBR1Xwsg
z53An/3fH7lR8WGrHVqI1Z5VDUt8x+zoTmWivEpPUUzEXtWetE6fLwXOR8zHaCAcZ95OlYvnpV9v
FxyLb/MEycpJm/g3etfF42tbbor8eLWiCLa0DY4VqiFdvygKSsb0FsA06cbenDP1UqI6lEQyXSo3
TY8szExWgyhAqxpTcG7fMxQz0Bc5rDBy0hp3jRjvW+FN9J1oIx3drbaDYbaHgqdc4OjexBWfjvf0
7STrmAjBbuCd22/oNt6/HM/AdSpndPBR++zk1nKXw3anuy3U8PfvIT3Vvii0YuGotcb9vCDv/QUR
snnTTwnF3c2qO2tp+tw46e9njLn4Btc/mbGwUTKX7JEoIujAVQh4XwUdN45J0b385/ubKsMBBgW3
T53+3PAUmNh+P7uJ0G+a9GgoXtNmIfyPTeB3lRH50kF7EYny+vtlRlJJvkpjCXVNW/6IDP+owRH1
JJFa4HZxuzPIiOqEkDCcC+dU0DWxegRTrAtKLRuHHYyI7gJE03o30I1A48IH44Cj7JLRObeQMe5R
RdPzEjgFgCVGmK3Ff1tPOA/VZGY80KEK1VLMn+vroE2u3ay+YdSEMhYNxos1jP0WcnQUstXWX4yW
Gng08o9Katq9YhbrEYy1mTs345xf5v0tZfeWlbuIYWKbvKbuAueh07xBQQdrOPeM7e6Gbm6vTgTW
zvLSYwRNMUxdUYe3tBgk8OUuVUbiYOQ5nvRPFavP5wLWyo+S0fIlACX/lqgXe2UZiqGttre4vcVU
S/pV/U3Y40d3k+SrU8mO2kuWU9woq5SWAFVD5ys5nXmsVC1bUTxAxHNLCX8V/i2RmteFSgKyAvsa
g62ebjjFS4tAFzl2ql6MrMyPHIEp/C73+D9ALvjpeOubbe9OMCGcvApZo9p79orze59lu6Qk7FVJ
MFF6bc3SldV3kMEUJ+qF0kKprWjbK4ZxZHiqXhDrJuEyC+vV1ampSrIYjNT0WEwDJiOFZIiya3Yj
Cqqzss76OQpvebOkRgW/sYTFeFJVrz/p+ejt8qpe7+BJudYEYftKh/qTpVwcqCyqGEJXrLpVdU+G
jw+vZa104jHxhwYtFkWwCDMHD4UxOFUwepProx2O76yE1BEUL11gNYu7YfMSBUKIcZ/XyRcPi5pU
C3va0XCgTVh5gRbG49FJ4NGvn91eKmfjh0iNkixYVw/cFGqU7NNXOIA4r/AyHUVb2CBhluG5VtGd
WpEtn72bQxHqYbtr0BSy7dKNNzxfCbDJiICi9VPU9NlGm5x8l8NKp1FHdx3DZdFTNbsubk3Gc4Oc
LrHj7kGDEU5CObqi32ec8V+fo5rhO1ZViTUhD2+PL83W64PtYLoSXducf9/6sfWmk16zblslupki
6FJY4V8kWdmsZdpH9+a7yMHb7eOx+3d7ojg5ImeHTPYtHug1cFCtt79EDBdhy6UfB3kcu2GbgJVH
LSjNvaVlvOOL7J+j4XXAmXH/+1bMKV9ykOx7QN4fsQnwUeZ4fuvG/b5f0TOAU7p7YTIpAmKmh7+v
FXkT8K/0dqTFgvHuvPYezZYROnXDHH2igLmRXdE/+Dzj509DfXfo+PsMOkpt9dlfz/x7Mw8R7Pw9
GnrzmntzFQLELlg2sZS5CbeNyfrQ03a4u93eMnE/LL0kFwHEsP8bT2FHaXZQLJ4jtztUcauHqRPF
Y0kRfXWa+qv3XrvY0K5MbYwX1NgB0kSyKW6Hyzim8wNz9bE00CYGY63b+Bd7VAatBrs5SWyfkSN8
2uI4p+oqIunnw83W1FeufRT2cuVZvkYLKq5y6G26Qpw2y8GLHcQ7hJA9cd3tb5eYu9oA65r4gtun
hYoWawbiF20VN/7jFdryZbTiSY+G7hl9g4VNFBTe7fX0LhOi/8owJoRKoc+HemZZA06hPVhra++Z
sXF0xxnAIluegjnReLaLubpStv7nL0ji7A00t5EZg7bj1EJrQ0jL77OQ7k4+qu7HDXpVkHx7GOK5
oIR9rgZAYy4TiaDqo+k8xmR/9xRC+1tayM3M1CLaRf82gefSkm2m5lgLEUk4SBfDX3uF22sG8vas
vVOYLCcm8IixGL4hCXqHZibzDkGX/VC1Tc4YySr+1InHInyQD2MqjU1mEh8tOEXOYG/tV4x/m2yQ
09vvsWClHGOkmGTMWkS3a0vMFlNi3d9iiBnfVtduGL6hOuJI0/PqKmY6DhRVUr/3kLqEnelqDwM2
dW3NcVrWX6LOQD/QVM6xG9g9T8z7xdT2j6qhUHh52bnPOL5vn0GNaM8Zs6KqeV5M7ezlTfpnTtDw
S0Ted0CetYuMBgb562/kS7YTBlBvlT3djszXcp8qSv66/snb/3D7kxXs0kvSw7CepvRxcJTLzXiq
dKZ6yEqWmTe8TYtGJyDE/k7BdRf0tzDOG15Ol0gv01Sse3tp3ml6it6Wmm2/JPpFrp4qI6fPcdJV
3zi3wwW/O9j02bNfCaHYt1pxrnl2POK5bB9FsZxvD0SnLZzD2Cpl4DIOCBvJvz1pkQ+yQ4vueL4r
TxAa9pYQM/1oO+5ttRl+4W+espLb2za+wGXejGssQtOzny9k2cI07qvnYu5kWHHhbsmaK58r3oFT
ygogM91PFozWExNO60kQK1Av+fQwrJ8lKlXdOhM1F69DaS3r9zm+kPLcfBC5lPNvHZsQxnfzoanq
R9UURQDvZLwjcv14cxbB83/Rh1Z9naRlhAsP6ciKvpJGIP5bI1huuK0a9ECrGO0WZZG4t+pCBnpV
izfPdL5Kpn//mtfKJJXWMqpnnV33W0lfH6iGN15qeu+TpZZGqCEkDn9dfr/F25zY11hR07uWWekq
R1+eo8ydN9KJhj/gpXdLl+A5mws4KHrSfjuuvlUjiz17br5hdTO3Sy8WMPCcVMNky01iK+qFHUvN
fh/ygbGmExmIBLY3z7B1CytSGoX5NrMvlA7x0WOCgU+EKAbPzJf3srB0PzctFuhe5ph7W2j/yVhi
6N3l7e8nt4Olyhko/n4fukNzcCM+miuMLK6j7JdXentNtRTtiFdw3Gd1PEEepVgv83O9hvQsbgaI
aZAeeda36sNQRyrSjHOLXee7TjgmyzhRXFohijODv48osz+n/7J9O7Dd9kaVkFC+vvbfv4ErMe/Y
cws5fTcYiVGNrE/ncTJzupc4CafOvf996hpFg9K8XrK7uLPNwKatemv65C0nxfunxTtlTWjuoSFY
zJYbwY+x9g5mWxav0oMltoKqbq8DlSHQBx8NWx7rCWYZW72Y8dutyrzVljbBadDlyXOrv2aelr6p
R+kVDq120CDB7eqoIIpNrgq8xZLxzhBweegonz2HTfao1uqB6Mjhwevtf9KwqeJtbAUomKrxVDRk
CreDYh3dJWJ3t37qChOvwixHTLnMtJgcDiqGa2P1Y8MxrYL/N4bFWyErdTHHdXX4+7//l2u7pmMZ
turYqoFVHPc3v/8/stFakJuKFE15+OUnEu9DKGCVpvcxbn1YZP/nI5fR6+9rPTeSBxvmJaEi8OIs
elGTpLpngYOWMbHKhzkubSJOS3RZoxudFjqp0FwmIu3s3Gl/X0QtqR1mZi6p6k5XZWiuKlvJ06/P
USLGDVWzMQPmT3KjirhaXrXxOtWTdz/cfiny5QDI7A/qIiA260v5PBsXO/E+Xf7mJ6fW8q05qDiw
66g+tbbhbjOtKh8xeT/WefpqWl704s5O6d8+YgtR+SO5xZceyWWQ93tYfuXz7Ze0Q6UZt05LtAWv
6ZFqB5ZZhnXExkJZjPiSqPxy+0hPtNcG2+dlUOVbro7W3WAO+gtLpTegxTxCXcAaJX2y0Ban810V
C6Vp9Q/t6JXP/cgSzO7eakwlxD51mITXX6IiNe9sV+U7dvJnKfX334gHB08yWhUc2KmaszpqlyL6
/4WEmitY/39eH55NBKNtqxb9tmdZ7v8VDptVhklPbhWnuJPNC8+FlRGRx6+3j2qzUX5fu30Ue5he
3OTrBpmQqJpOTuuu82Fbf+Hs6E6oEM1NMrvnX4I+NV8WqvFI3AwJlDtWgx1n/9jdS6h+x9JIn27H
4O1oNNcD0YMQsitK9ozGsBQ7MteQua7kD+mR0z179RSSlqueoULz2qbWXOB6AKWPCd3adnGS9qWd
3e/YoRUDkoIYSfuY0tlmbekkdxFOqf8g7LyW28a6bvtEqEIOtxSjSFGisnWDctzIOT/9GXvTp912
/+XvBg1QcjVFAjusNeeYj0bVPqvXdaEV7Lbi/pC6gf9igxZK42A3t9P0NKRNfRnb6FHN7rO3JIc+
Ni6E6A4rNY3GdsOmvkV1pUCqV3L+dUFlxYCVqr1YRlp18o8FQIj5NNHqPczxc+MZ5Ukbtf61oJwo
Jw1K6+4pLmmuYKPcFvD1mtXVBs7NJKvABslkdXK2I8hD13iRrGx3WB/SdY5j0GrYRrAVCaetkWJm
+Cd0cCgGb11D+aewTa0wrAPrrdRjbAN48LYIJNGOCsRyaGPXRR01+7qwm0srD4M/vzmLXdxcadeZ
7n14Xl8+4LdtT21h1GtlJo8TKdgs4ict7h4sbcTOsKCMKK02+qKjuyjlgqpyyno3NO7HGAfVGXWi
AI//BEurv+vjEpz+BE3oBt01ZAFr6B4Wi4AZM/SgjReVf2+7tnFzjXD5+9Bo/R+3vmcD9DN039XR
uP2ROeHbTawxdRN5kvvTVyobtJ9dVrAGZ3Y08n27I/gZYb36hp++FFFmsaOn49M0GEyv3/ZYGs6p
sjEJsEjjjuOsarufZ9fX5E8L9drvvydiFOWDRjUhLwBLqlIMW4n0lLbD/d//VPs/8RoeKmBSN+iq
6z5WHUk2/NcsEOmD7SJRGbA7ed4hp2boq4pT3tKfp4WB/wqShoIR5fT8qtS3np1EH096OWnn3vEP
msniekn74D6WJFzgI8ttP/ZPMMF/vhQLvMvdwsNIrsvdbFNNNUUjSXEanKQSb1ih4YiQxIF2TtzT
4KXjqR5TjBxNo78NoffgE0A/2uH8Tml8X/hp8WP2u33hFvHz3z8Q5082GXB3k0hsJJaBA73hz2HP
cNw8ZOBj6UP8zwrWIFOwhKfTmz5MxaS90U//aKfxQ63SOp99Ypc9zhJilTiNcetVwQ9PxgdYiMlh
kjRbVW/+FeGlznLAMnLLGm9m13PrjTNYuNxmb0ZD1uZ7VhTMjRLX65uDvuuWAKmmfG3u6wVKu+4c
6C6ZL9yXVO3U6V4UDQzooCTPpfPaezWmin6WSA/rqAbXsIKByL5suQVff3JbuAb60j7RIEzecm8a
N7Fof/z94/T/j48ToZbpGhYLDeSbf6wywpCFeGQZ2i2KcxmQ0enh2pqNfFOkZbtXmyJSA9/jTCvh
AwzE86aN5e5cG+7arI2U1xZfCoyySuZPa/dRWm4j9rpPpM9VuMDxg/num+YG1akCgFk2DdsVw0i0
NVKgYK0M6GGBmQFk/p3Q+v629RBF2nLLw++Hy6S/pUUstr053apaVDOg4Y4/VezxqIlTvI6j9nGK
i/DitMm3gcbAlunA2Y3FFJ46jEHXM5AhRDOYZGE5Kcs8RPH0+SQ6q3HI3HJsz9gD71joHBfNJjSC
1yCYslMvWwB254mzN8XHegixcMO7vaH/T7RgAojWK+gxGLXe7HJ5SXDWvEKrJ9g+g0X3MDVRQ43X
KFcpdolMPMkrVXbhKxHnVgQEQ1nogdUik0Iu6n71Vfz9iwYM9+d6wSNFVjd8w7Ioj9LA+H0kmei+
jprZR0d+qTwwEC6PQxfBvk6D7UjZektDVq2/m2B80ZOleLNjeF/FML+1Y4dzdD4BVA/PatuIrDOX
VRTqvD7z/Tway42Qc2Zt6nCBJXf7modjQ+rTFhcwaW3OH65j3DM+588EBZRHb0geKz18ytDSUzTn
oLKmQnA+WBdbQjS6ziQUbYy1rTkgK1KFl0lWX0TqHG3FBR8wViNuwLymKAcVcXRaELMHjmSepHzQ
ex9jSEfBMWS/sPWj6rOgDQFRZgiP5ByHR1uYhzlrwTVPtvEzEUMvxviiMpzipHiwQko8xeR8oeMa
UhjvKMlC1g1XseVOxCNmW/X097aFBwEI8hSH3zAl0CC1Nf7Gfp4vIJRTM4S4WhqIQ1R+k+kv7a1C
Ki9lrB0XvOGhI+l4+hCJbaoZ2qbIbjNS1B6jkq4cDf5zSXP12YuC6AgIG5x9ZYVvZcVkh5TqAzGC
uxImHQ50AzFx40WBj66sVoO8jdUhLKhxBY57RLnH2sGqdlqJsK4Tm7bQqwtS8PPcGdrrkgdslyKT
GpwZizdD05MdKm1/E3Z99IgZ5XO5TNtI0prJGGrWHTrvOQ/11y4qtvE4uqy75ICiYaHcqDujaHxn
swRT9UngRN0zir8tsgK8JLSz/36z25Ln+9vaONDx/GNkA15meCwUfr/XzTz2e9vHo9ZMQfYcz/kq
7is2/4lRk1tpmx9Tx19m9HX6VCZDtK0nBly/jaPtiFBtw55dUmsHCr1Tjhma8uaDqx2Q5w/34Wwi
q5Ml/zbV5pWpQ/0Z7fJWBSkRrOQZWzfQjz8RoVh+4Jk+ayKNv6oTsIKIm7NHQRkS276RPFBXcACA
Nua+Iwzvu+X273RfoJoiHL4QiWv9D77nf0K3A3hZRL64DAL8F83B7x8OawL2fcBajqUR7IuqeycE
GUzUtOgIEvAlY/OU10ULIEPrdbgRAlOE23evXR71WI5je6UGMEEv9dgBFrheQnnpr5eGvzN01/iw
Yh3ZgovxS7fIg5h6OX/Yif7Z6YMt6czNG/HTGoqksN4JisZ7WvJQ0yk2u4g6yXkn9iAkzQCeiO+I
4cF+GDaj1WCtFOH3uNDZL+bFey4LSElEBmE2Wc4haai69JbxdTBtXEsDGo1qTLTPGUqiSmK1Uv5h
VIUBiRJsRQvtKZO9V7+piDH1wTJAxrHe8NJEW4Q0zS6AG/T329Mw/8OjNnSTlDBWry7OX+PP+3PA
QNTPnZvsrlBJHoqBbDPaHmmFrD7KxvfCRis9zgZ2oKypj0VA2Ulxpgg9WMl4+CdbIKssB+S7TnXb
y1sHpTqOVEo/94ntfCVtkRQ6Jww+V92wUUzOMZ4e46Is36WybI2M4kL5fboXyfzlOngWzlvU2OFz
7wzQynyn3PMY5c+ECnwpMSpLWCCLH7mzJ06Kj0bAaFDbfo2tOGbjEekjxX5/N0tpaY5+9K7MwjOL
0voZ/2t2XFKLVGfZPUwicV/GzmZufdackmqbO6m5csmap4PHZdRO9iajLbVRl5MedbcL5b8VUxIC
WNVX14hQ4sapT5odf1ddbtXvJoR1n0UjNSnX0jd1IDlhXWQk5yr3Me5amEQ7DSEMJLyUvZM/AhRD
gNoAhdyoS2oBh8KuIFokwedCz6bP/5wUlJy1hKhT3dbJYlYjRRNnE4bO9CnFhH3NFFny8QEiTv1i
UFDcZ27ubydymd5rCNdGjrIy7eb05MK32iw9DSLm2uDFDDuEFlCSR5Otd+AEj23koL93KHoSVAOI
AQjDy0BSwYoKQ/c95l4QrEy/Dh3F59JppgvYjWzfN2V8aHMa5n+/cb0/cwUc15EFKd1xMcqZvvXH
bqRrmtbSdL3cTcmk7ytJwacRTodHjzyEKly2mensXU+DfF2bPSR1OjMIUPv7piQ8jBIJD/6YfrOa
Otoo3FBclRhrjH0e6OVt0abIpbSpvbQzE14w015csrS4czUpDu+96MsSDJu6zep3b3EF0p3oLiJG
DD8g2JwobM2LmIjATuQZiaIXtynxZup6+zmZvvfj7H5cY6zMpXCfPSYGtYTs7QakQ9+dRJaPz8Zk
t+vJGgkklNv8KJvOukuXj5mSDOk5/Kx2R+NoN9uEruMuKmNBcy0qrn09hEpAXgp9V+ntDb4n99qs
1zR9kjYolnu+Ux9nwC7r0TPvY6IVL22XX+LZak7q4PdaDwuGKVVd9rGu/Y9v0peD/L9nSL5J0zQ9
0/B0Ph5yIn6fBJposvQQCMzuutAqfbFcEwZTfdFuS7oIuDL99k5U07AT6djdlX78/8/KkfLqy6+f
/zpTvykm51FlLQ8TGgiN7qLRw6Sp+iy8A9A+IDiOnBuVQ5aFxruB1XCNkL85tSI+GkyVXyqbtrQW
DtPZSAaNaEVvujHxNOKT1VnH2GJrmSI6GRXpj1PS+9xKGj3u3MrXpJVOd2pRZQjf37l5rnUHUEHz
qps9JJcZaxLCF167oQc0R9TuVNBGL+iW32UEbRx0jGV7vwibhyLApQTzlmgXv36PJTwpTZPhpl/q
bI/LlZFFaSiiReeLkj8u8/xAqL241xKSFkezdPdahSpvcSrjgvKnOI4kyG1a2S+y6VU1/rjSSIt/
Yfg6FGVXvP/9eXX+M894NnYsk+qxbgdsCf54XvM8C10Nw+QOLzimniYH7SMbryLuH1sb/eq1aLVM
3l2nd3iUu6QmtdBcHlnDFCsX2H5QJNrBMRcSl1AU2mdvFNAV4w59rsAQAN/gsfYN86nUqJIxbKvB
upmyF68qE0J15MAubmVk2AXLiHcfWd4P2i/eYzG7z4XbOreFGGCfSVUvlOHbwocS9scZ+iH9QI40
u2O/gX+ArfZFgnxWhltYOPnys2oLOEkY89gU9Ua1XF2c1HsswEjmoMy6xX3oDO3t3z9hy/3vR0wr
gtGQ/qrv6fqftaim1qsKFZO3g3QozoTeYppkwfRqSrXZkFXOuh5S/6bpdTCq1q5Es7rqdUKEb0yz
N5DrTdXBkD3QLsuTewHbfnpJR13bt57mE8MO7lTWYtg2S3cCyYMBa0oFsbVRSrPzQjpPrjGWIXBJ
+DSkmsLZm7YA5IrxYGsVOr4Rr3e8tajqvalX/VHVbUUr4QUYHUH+Vda2gvbA58YnOzFsbE1RGZte
n8vNME/lWsVhkiryMwlTXapD66MkGWx8UaM7okoUaD9M1YcqZEvqX6fEW615VKObqRmqC6y/dCMc
nf2Ez+zszTYCIAoebZ+eCags36fKExt42sEpCEp8LmWcrOkFeJe2H3Kc4YwSdhF+B2XtPCZIm25j
VLablHDoFexqqFZzm5T7YQoXxBqQjWqpU1CXRAmTbW20Ibg6Ue9r2c7us9m9Sfs+2CSynx06VPOu
qFsiNLJdmGXLfehmj6qolLXufF8FxaMAJgFCFEHpnAcoSl2z4R1kwacwZuCjDQk5yO7vjDpHVAI4
4C5GRv1AThhGLblfgzZM/yLpdn/8UCUl/PpXI0o/F3HwJZua16pwwjOUp+SIJ7LBU5GY+zIdvOO/
z/DlL4sERl7/hmypDJ7Z2DjxdvQTAzn2tcYs6aKqBbfRZ/xuMriSbyrSnQnd82B3rXhamuT1p7RH
r5/U2oTF9Gc0IsQcDIF9Wiagn00R1PfXLxJrFDN4NE93LPdaMNX+dFe6bbsj1fHnWalnhwizPCKI
dueIZAL5EbY7S55N8rXWGk8zFfutuh2hLZurZaqnYzsBGHGM+ixSPEgisqrHsp45gzx4DbtrdREc
NdvDH993to6IwBn3VM3ubeE8z8OiP7JFTbbWNBZHARz4PGJJWYd55e1g4wa7U5QGVA792txYDfhY
N6FwLw+J535UfddJkR9SvALWe7m8KgIuCkW8j75zn1dmf6GZt1eCxvK3q8St+0uTeoD/J3CWo3ix
Pb89xqGv36h5qSVy8Eb7wCNX7PNioLuasEHAIMv1LDFUY54/kSu+1Xoa5LhdthERg6vMT0pYXpTl
mbYsBBPjckjxGW+uXxq2Yv2G5aVxauWhoZG/LRrJt5eXJSOOtGBBXO+Wl8Gxk6cIW9spin70JKKf
1XCCLWkmWUTy5/VoWAfNhClaylFC4uFqehmvVkr0o3q9MwEj9Lo2bpXcTQ/AUTXCPKsr0fsISAPs
5wWPBnJCP7kr2KJ4jpSNOOCj7krYVDLLMJnDYOvCH16ZZLYbWzQB023STzc91BQQbmSrmQtZx8LH
zqA2AtxB0+3cYZ+YtUzcKoZkjsEY/9Owv4qSzBy7EoSOJx338XrJ/WSrPjhIyc/X3TrCQyBPosH4
pbf1nYbkkDjK4r7spvrGr1t9q8Qu6jAZGmzALt+2rjufWPvXK3U3KFFbZ8coYf3+3pHNYbWjqHXh
b4bGtFdj2Feg0kfQrTIKFWwPJSqtv6+noj0NYyCAnNYNa1/qDLRabIA8YHgV8FIpDfm0gAVWOAgY
L1+G0vmwzNz7xpaQyWAMP/Xhp0mpsCI+8IOaK50sRSANqvDgs4/G8mSxV1sGAp1R+r+IGtdkIhNE
c//pF/RTp5u4ju3BWbdJZdwj5VBvSb0HdUiN7H9sjJ3/NHao6luWR+hIoPs6stbfV6UeS2Gj1Bsp
trCOacQWAPGX+aLOfM1uz0vvJUgSDee5qx2WIJkGEt6I3Oesi2ZsS/G8NuRlnXTFcR7pz+tl7zKN
RuZ91uV36p96yUSggAo2uIrRy0kkOx3mwoju8b3uZ6waZHWqwE7kG2wP6ybbjQGe2gppIMgH66XC
H3pEWBDeqAwgNq8lEw/hCMnYGA+NRvSEygrKYtFgV43Mn4rb0K+HtxFyRKlIvGQBraw6bp+sspj/
h4SA2u7vq3w+SIO1vWfpgW17CFr++DwpaAHy6TUTmw91UolQwrvXo4pdZUHUnW120wXq6nKTd8S5
2SP+hy6eSJEuWmub5iyaB0Fx02C4wO4WsGHt6vTk4Y3Hqri6Zv72Uz+fEeCNB9eftZ3pteWlgy91
44H5AhI19UjzGII7uTjpENFijq7oL1AjvqsQuaksYDjOodcQOZZ54q4o+weVrtWEMLL9fGyPDmvH
zdyb7ZbMpAGTlSMOqrjrx02/F07ORjgqL6wPzK+lSH+dlC395ZYJEsgWQYzs8JGNDYbzmlQdGbtg
LKirlM6rm6fejRDwd2czdl95GME6zPjGQI5wi3WGc4u2uNtSGMxf5tD/BunWWZFrAXsONtJOsBZA
nQT/zdbKE9y+eONL8LkuS5yd5KN3kpRuysvasj43Xlnuu7z+TkCevR1y7q115JGoWo3pEUCne/p1
ACwfI5jsNCBvv/2gM+b7NsXCZJmUHUufAUvdriZV191IDiuOcQzy7qJ3b7XlvyoRThjNNxZNQ5gK
HkE09kgtgfEjwaYvPZP6U5a3dFc8wlFxWr1b/bhuJH+8L7AejS0LshIhxwG7ucsSJB/v2gieaZNU
SOuWFowZTjlV2AV+RXyCvLwqfVvbXOfF4t63Yf89LycKVumL4Qzdtz7CgVZ33acR1sJKCaLUIZSa
28LG+e7NhrZ1yG9YNTO52jSGk8eyKdNHD6tMVTXJg3qpdwKE6E5LTFFYGZ8z3HKvg9v/cDMj+5G5
NzlE7R9jH38siKz2TTRYKwX9jSX+N2XlAup0PqCn3BdqDsYIMeLc8jGvRdXBEW1EDmLir9UfBKHQ
oJhUIqqS3yrm//p/7NL/E+TIA2wh79Bdh7+NTrD1xzadunTXaQAgj30+u7tyoUe8mqFDrR1UJxtt
Tuix9nGESgFm5gPVZ1xukthUMHc/X8UNgTV9T7D37k1hiL3rQhqLa+s5dYJViJ8P2UR7M3jttFVl
blXZjmsjWQdp/NFk2rRSL6kferBPz/IfRdK43NYR/AJQAdUhTb38uS4hArh+Px47q8+fGQfFdo7a
ZdPk+tdyEB6ZtoAK6USLjV94SCugalcbayIMtalKTxp5vQe4MxVulAf1iotY7MGY6zeTJdftr5eS
WH+bQU3cCHY3MDBmtzpfn43GPFkVuXNjcWD/Xq7/6OuCHdvamsfeg+XVOpIdKzFl5X1Djq+HBUr3
zC9X5UTtRJ/yitSNCEXV9QCWotwuk5tCxhAYiOSND8K1vV+UUAS13RPmAXHgcSPNr63giTQIFzsn
6m/qxr2YcZ++R1n4nba59nme4hUlpF1cTMsPTTCEyJOZV6gbdudcNpvVjOug1M1bSARqDcD+ol5f
VTq629//Uv9lIGgxUKAK+UcQSC34QofKugwl9Zw89PpzYxrRuXBNeH2MUV/YSiz1Y2EEAHsDJ3ms
7ZiqKdTNa3QEDt1wT7uAxY3xWTi0Sqh+4L11cz2QwMHm4gV1c7r2joVhknuUHO2Z4XVahvFcuhmO
VCmodDsEen/fehveH7ObS0SZE+iGrGHZga8rqcC/tBFVgdEhyNNoL9ya6TWk8DI1wYtSNf1zdQWV
t8hZ2VljSkrg2HmZfagDG3Jx+YB+Ah9d5g536jfrHOhg17IYv26dtMH85pWze1c45X1kE2jLaHbw
0zlegde0zzHmgudsyvdql57Q7l9dm3tW4UnmYgyVVbjaozpLZStPnRFNfxEV+KtR0sWM6eLSIIpl
B0C1AfSiWhea5qEBrqo98q9541XFB/X27nydQtzqowWlcrYi3XypuXLaydsWfTysNW/mmWMn9Eo+
8LMtB3dsk8fMdrDhF1m1dVW4Ik+UfqIOcemjodqP40AgUe6CLkHHTx1e1no6VlB4DI1or2Lgi4XR
x0pG6QKGwrFR73fwMQDFyYtPqPQxTAvrup9xyNi6GZ3YPJo1kAKnJfdtC8VWW6lDOy3mq+6127zv
jo3OhtimL4e1K4/ufo3/8KChLfqtvbmuxyYfQZW09Mk1WVJR4ujS9GtaZ/kOnxQuwb7tDgShkHAZ
6FazmuLsLZ3r6CUjHWYHW0AquapoY6r9bmEBQlBbANsWyS2zOFMh0Wv7IbZL/LExrIzBJiYxm5tn
ood3KWTOp6uLiarkWW0MlWujn2giV3O0Qu+wJeF8pJBdBYfrWTilW3rvR+G1y9aiFbxTAmoTKEKY
FMuLZenFqdKdAQI6wuoGLpUTSwd3hprulyHAKoEBXG+tq+qZvsn4FGX6IVyG/sMvUpwzZTw85D2l
ULcsw32X0YPQovJArEu4Ja4wP2tjEGyFN+6ue6K/P5Emk8zvC07XRfetW7bp8KwjWbLd3xfwC0Ur
24pSIhxYMh4CLyDZsy6ibTCwMVcHf/KBkPy6tul3x173GcLeF1Wj0VI/O+csOOLI9e4N364+pb6d
7mmCfClM0jFBzGkAwzFo2a1dQhDOWNr6tXFc6IatCS5EGhD5w1NPxUItI1n6MDBw15ZaHJ7Agxr3
jkOMqyoiWXH4oOpKoLeuAQhCUuZKDG9zzrLEc2x3G6bEwwdCfyHd6tW2qnKvNnsFCvm1KS+vKxxY
umu/De9lEsgBKgN3KiKlFxJbZeqFw8D/BVNIutaxgl4aw9saltl8djoSKO0kyC6Oy6rEgcXlFjNV
vX+2h7Zp+zxM1nDdV7PJh6UH5HvfhN6anqbxqFYg/1ypdyOvXD01oBxR1PvnZz/fOLWCFCX3anKA
mWuyzTjH0Jz9aKGa2HaP0whQMoIgRKI4YpaFcrsUW0VQfVTRu+sD6uqqnW9XpvtuLt3tEOYuazn7
1bUKCD+m56Drz6QShMyRus/XGRE2n/mX7yN4o9WcZOTpgXB7YrGVnYQ2/cBw51/cWZyoIJHMKGck
dch1SgOLMWDBbymnAu60T66ITIgVkXfnOAkBzC4AMTJe2otHfQDUrNzwmEHP8jcb21t0a7gfZWpK
blJOvM5YfWhshESSKhOTx/roGOEqiD1nvFOVPs9Kzr6F81uYYFSJvauf2aqzS6FD7BAafIysju1N
3ZCi6KNX0fILO4LxpPn2Obl6c137Ux1NxsMMT2rTW5N2iPI8fgWeu++pOpKFKv+hiGd956vRb9G0
AzLrfSAXv6L6cn3mmYI6hC3dsJsGb37BV/NMwqq2nZiT1xkFuGqFwms4NmaBKEdUYuZJkF+Rv8Pt
RiuVDecK6wscHUmnLn60bhYg1IEePCtfIQy4cEcdVbuKZkz37fo/dkbUWXpE2q6AFrjH+e4+ucQL
3NJst1ZN2a/bxhhv7cwbt15U/IAaDUlhzn3SKo0e77NZ9tNqnrPpIa201z6srbfIDxGKxgPqOsEG
PmqJhvOGkHgWnsS1yrCZwz65aEkNdp7vR88GTIOq1wr4Fv+yOCd+SsEL9cErLLr6UGR2iuxG7NQb
9D3kWY09LXvM+RiQUO0csM5HJnoE2KjFA4GlPw9Mb8+FgL5oRmVzGHx9PuoLvKYliOLnImDQ1Waj
v1zri+PwiV1HfjE8v751iIDbgqPHFBqW5AJUoCqFM+VvZY8MB8t1cKQL+UlF1mgAVreONZorxxVO
u0UAh5VzzkGkBUSHEZVtn52u+HmozPFA0MPYJ+2R3Wx3tc0o74zvDMehIoRKH5AFBCjaoUj7xrnI
C+hKHVD4VRSI70qfkYGYpNmem7ugJsAQ1p67ccKiXv+SA+nZ8g3NIpyUngTAKYy7nWuPNNqypT2p
WOhaQM2maprv1KVXOd6+KD2QGk7l0dawi51astQf148I0OSLX+v5Kc3G+AQoV9ukTmnh7S6o0i6g
VSqtD7sDXgs032+qxEvK8VPQj2JTibFC2sy0hjDPmHU0OnL8b1iOqccBwsqyauKJ+DX5dFSTHu0q
c0FnlBme1cInbJJN0uGSjPweCIA54xSniRWmY/TcNEm7cRGT7NQ8My2GxXq/6WGol/5NR5g925Im
uqs83zq5fJfSO9B31fH6h+FiuFcSa1mdixyjuF5FabemfLS8lj10fFHZt9d9kWUjsVZrLHXw5WoL
B4MOX0c+FZYXY1iR++6nMJug5lo4iV2rCzYRQVvtJ1zi2brJouZUJiSJxHq487waKwpoJtw4qYuv
FTXf1rLp2sg1YORN5g55BJtqbnuHW/KAg8M4l0Fk85z34+vQhT9qImjvrjaQARmj+pzLON7S4POe
xSxSdAYzTmOkxMUyS69Fob9nQbFS3Vq36b676v5NS27xRjC4Z7AQP5hJn5Dd3Gcisu/dJBiOHglt
G0J8HRmW1BzRYh9UgJhW6W96WTevjn0feV1L8gWNEJIiXo2mfrEBq98UMlk1Ldo30h/TCwM3Mjcm
TIinXG+GPo/BDenuXnelPN0zvJcYXzFOZ/05aRsHofrwptftpxGFL7msWHdQtX2FBlIeItPe4fE3
aU56OCK0aTqMvEVaSsVDp0fuEfv8x0B3E2kkh9pYLPIHYGh/YoAGvEmauorUMuu4epqd61ClN41/
U5V9D3sqiu4sr0mxfKTOXYur8qBuVISy3EpEy5+m/NKZbX4XlSyNWtmTqt04vxM85kDKGwx8mYUw
DCntRsEWgpRwycw1MKlwH1imS2PJiCE8UPi4HoIu/WL3RXvbmUnEnNlNxFrRT1QHkhiqKY12GXhk
3JNs2IiFrO6TrKCSOXMlRWZm7C/r6203jDmOOb9ewxWc321Qg4fSoIQEUYyVDmDz/aKl7S6wWOkE
Y1E8j1EYn2FU0hqnBFAOPOS5b8+3AdMBCt/qjdSw6pR7MXQhT1Rveui7xAKAzkws70QXL3gQDv6y
UpAGrs7EOObroGKADfErrLOKfQ1OUedJj6isWdrwnf7BJgU692rY7bjOcviR0EBHrLt1sFWft5sM
NbQRs9mqOZUO7Vqg9gOtMEQXvanLza8zvSFx+TpVLdQtVl7qPifyI4aLLK4HETTvepI1dzRE9z2e
qq++QX5D7/afqywxj5CNxl2c5PGtxyN8TnLQzGFcT+cWtdBNxAxtROH4oDQCdj/T24DxsL6GQwvk
wHEwjw8Gyu+naQZO6s08UaNhPETdFBx0aZNTj1+YkxBKOuHa06xBsnbtM41pHkG5w56w9O/YZCFh
jMwB8aKt3UbAyG8hJbHWanvrIqJvQKtRYvWf1CZSXcTNh7Po30qsQEDF6H2OQe+eXAPpRFabd9fV
3mL8wJlXrZK0ZoEq7SyAvH+OvCgnyC+j47JRy6ug0+o7FOVfayhsX+vlfpw77xtOdApJ00yKsBL2
GkZbHYORBhcVh0suH9KcZurWM6xprS578oL215FqtCGX0u0fcy/F+MsCwh3h5+X+q1WX/bl1cJgT
d2NPGUIwt3EfSV54U5/Y3JOQQ+hpdQLg5T1S5b6+HqAy4D3jiTT6GUoUn1+t1Tej6RYvhAg693VT
fJkd4osAjbYPvRg+9DZxX33dEJuw1Q3oP316S04PnEZt64We94jmylmBfJ6+zhTNNAaEZzcGjTM7
IFSAspQ3Tj77H1B2pQZjM/p5+aynvf5glemr8vSEkWCB5dovIau4beOy+mnGynqJg7zfoxasqQmg
PyEaJd4raTLeB0/rzMdqNteOOWV3qtBeCDiAVdwD5ZN1d4i7/U3YzQ1rNDQasUjeIj0mSi+wvN2U
YZKBx3Q7DaB99YndeOG0zYV9k78p8V7CkbCZKBovvIEDRBjilA7HqZ3CFcsuVFKth5xAdIwzndnJ
n3Btzxph8P0bVIrxyAgDkE/e2+r2FyYkqbkandvJKqMn04LtaslfUT+tRNY/MIqykG5eKho+Dx1U
0JdqemsRKVBFMrLzjOgTtGqU38eO873PvQyRD47OOrJI1PPFpzAqgocIXf0FdeiTcn0xB/35W/YM
gzBZUB1Ntutv2J5598s/Z+Wo/3zt15mIoJIzpv38vTIkg9SK+FIsq9h5FRKEIW0jnIHseyoy3t4c
Y3jrqbSvdCaNO7+mwaS5BA6Kri3etQGsy67QqgvqYqi2efmm+9yMEyTBwzR/5dX+TlnCGmd+o1bv
wvgpkSVn/DGyKyFIpGA8jzPWOC1Cmp26VKP6IBpjpUMvrAP/6KfoGKc5f1ZPRB128RrHP8ywqrKP
SMQhxUvJoXCI+0qrSj7ytdhMsFdZOqFaT/Q8u0wDQkV1pl6L5GuLfE2dQQjbiig0ZNIhGyM0Tggf
/PxWXXZmfYt4H8rgRCcskf1dNKztPcqseBtmUXsjCPI4GnZ0e02bBZmOKWsAaWgu5dapAzxn5Pmd
rmP0DDsVwPfwlOfu8ITj7KPR6cDCZ4UKYfeuxI9Q6Jc/nOH60g+eLWBaktMS5ck3d8FWgiG8smfv
ZilN89y1Q38k1ZoYkzIAWl4Zxq63l3ZtNXr7kGc18o9itrmRCYlLi1Tb2eGU3Q8eSi7HN9tnPTAa
pm0SjnQzvlgekX1oJAiWkgVWLXu3syD+hPxolA57DCnzViwmf2Lq2E94e4Kjm0HispE2I2e9/VWw
NqOBOIPeaPaLgxqv1gkgmzhL4tS60Jr50UjlKrABa8twTonWrq3TMgjCwohGrfFaj3JD3mDIXPW1
bu90XHK0wdpkk9XduFajvTr0TnU/ZiGlpLnbXvetVTX6PzdwsM2MVeER2sZkd5vJOeI6UZBnul7s
eK3WFdH/I+y8lhvH0mb7RIiAN7f0nhSlkrtBlIX3wIZ5+n9hs6ZNTZwzN2qCUqskkQA+k7lStFwx
nGnOO7Vn+cJ8HIesm4uZRq+yAv2mRyP/vuUyu+85ZZK8grMYVYcg0djfBQEA+rio31Hu9nRSrvMF
Uj/ma6LfDW3Ijr07hm89dkszsqoPi8ZoN8WRu1bA0Cwfy0jDssW+VhrWCKkFc58P9eTfVQVTRq19
lbZORhmwhEgt2cn5v3wuxYK+GAw9vxowwzHtk43C5cXePAy9E9picEBwx+GoWEdtHi8Rd/Dcl454
TYMB8Ut0l6IDSyvKLWazfgOeFmkV4/oDK8uVBR/63bM9Y9PnprMjFi38kmfmk9/y6ky5ziYFb8ml
iBWKqLm04apNFlfRYIFylSuVObcnhTcwugQd/VRWgb5zEwBI825uIisRbnScnjH5A5Vxa2Vh1NAG
k8CiFoNgt1DVLLlyZkZ3bl1fnL6sPph6aMiWI4O7FTwZmU3ZsUYnDaN+KW32jaRzYIHssVbPG65+
corrfNRaenBoGk9dW+Mwpwa0wVcfsW3s9vqvjngWzkM7XFSA0xV99H94WvkBQ6H74E+IZ6a3C2KX
eAPOl4E0hDkjPFT9g6+zE9JM8U3k2KxZF9ODZV75oUS0m6NThUTixM4XhdgKZkTRvmM3sNEE3V6G
V/8JeEewnVIjPiosoU4Kecyb1ADf4GK429L4nEQJMQfJpLlKk0Y/RMagHXifzfhCbtkwT/N3GLUU
Kobo3tC8z0CXfdI76gnAT3pCxsyUZayz75VpnTVUr6+1MZrEIpG828DD3VaENS3SAWh5kw2spRso
nd4+sFr9578fhKFz8nuAVYoyd5Na1p69nNkLOZ7Rgdy4T5t/4kjwRXv3W7+9lHm+N1AOsG+kGvQj
uzmUOr8fYenN+2SnO0qL9HuG9WMRKlzUQqAMhMV22yHsujNKsW47zY/C+Tn5SD4X4IRaqUrJSQtT
YuXX85VqdA5SimdZ50rx+RXL9gYjr74DTrqFjSbOcUHIr7zdaIZ6Ub0YvZbhTrfMerPjQuD3Caxn
tyJN0pqK/lMY9tX12OwvWCSlLrkOs/Pu2egaf+WSLwGHoc42IvazdT0X+rMf/8LklBGCtRk6Luxj
h3egrg2xHOPSeNNZUXBJYL8YC+PuGVl0kiMHXnFv3YWW+9KDSF34elTuye6yl6nbTAwy+390Rk2h
FBvbxDFs1CkagK75bmL+kD4JqzM/WmjKr2Hp/OwsbVy6+UByyjw+BFUQX9Gebl0yteRXRyL/Bi9k
ePWmNllz3nRn023ujzXjCFs0yZC0RgXhAfI0al1QRrWNY84oxYtFo/WM6olIJKvJ7jS/9iFz0V02
OYRo3XozOPFgbH7gD0x2zoiQRLbMPF16cfpBLBn+XzqQZeT70d4mjzgsLmmqpycDpy8QvXxf94W4
GlBUmBSCOPeU8tKXSXduUErOKK1fItJ6vF8qQruA+TQXm478wISh7Pxoko+QdGwfs4t5cbIIuxYN
K7uZX/nQRseC4Pq7I3BJycGpPzXlkltdfnBIEdlZacngMii8DRlR06P1dFu9RLvbRQ95CFteFxre
PBsJNdfY0SwgP2G6hiu96qg3Fo0ODsThsvbsRT2jXa5IhddwIiblTwtI9pcGicVuqCHV6zPYwI8/
G7fWTqZfk9ZUuSDZkIaHhCgsQictl0XUh/tgyEjKmh/hWwHMZU3rdvbsquEOIrL/gowXZTKRp0xP
8zph0/57vJPG7SFowLJV+mjuhdoEmwam/iZTe49tPJC7vg3dYxZFDlS6Mv1GopPPjvYbqlzBLRON
owe69ur1qIoen1Ad3pBmBRSx01aJAXknUetyXUatv5BtbZyz0yN17aCznTpTsb0HQwO8LCl+FTbk
gn89GNJ6F3uKfzK7zFu0mTLczBphY+baycpD5u7DIg+Ss6ix8+aINIhQABSDSAe1U3PVfKM81rF1
DEw3JwUtmLay54DV0OPGtKaVPEwNN3gOwOw0VlrjeqvKj4emHN/0wNg8Rw48v1JGbDagYjmkV9YO
GkGYS/lc3NUmzgMmWHoetkdiBkEaIkIdntRRRZITf8ouBnQ5NwdXmPmxoVynAYZX62a3UkoinIgX
PbPEPTZd5lIT4kX5wce/cWnKzj3S9G8CNR5WBoQo5CTt7zJF8KY5PE5VI2mNBSkMJLfQ+P89ZbF8
CCm+SaCBE7NZtXtTYfzI7KOOSLiPbJiJj+EH5d5Qes4JPrjieygyteAFhNe4YJ/P3A/u2UtUzCHq
8/REfpYFdnRNE+XkYPG/BmHz1PqatifPhahce4puQ1LiHS7QQwO1ew2DQrlEVTIC+0vfyfz2nqcq
nvZEeiSbjD7y00JYxsiy3BaW6W4DuvpDxRx28fdEqGLfvZoBxQvXd4j9IUjizXDKI+lWxevDG1Np
cHnx5Rzl5c3NxwO5VuknMxGTW1U47mkLHnKukqyetaGn4+MclqALJ4hPlbB0YpTcfkupPO38MNF2
tdzTlYpx0RVBHFsEVzDSh00kyBOT5y/cR3URQ/xYunBzV0PbMkupBxjBUV1+trq/yfQAUKzUbzh2
z3fxBLMOT2fc3BBZ+zb154iYyMujoCpDPGkPrF5ZwjPxPBBGdQesJXzYrFz4iOuhg1tHmRK+zs/P
MSp6oThvZeTma8RJXNB05fG5jpUwFjg72lpcLPjDZtCtkuGc2wlC16anFYzMm22gMfJJA/VDnZCJ
tEXgx4/8UjeAzR8/teYYy4l101Va1rRRZ5KYouDyyqRg3ay8RC5lRaEzjVcIgvkwBxtPbVR+0SoF
oQY7h6VfWG9KHHh3JSB3JrbMb3nf/PmgKo7EIsLNtB2i86yFWcUsqWvKMvJv9B/KkH8r+sJ41y34
nZM2ts+kiOKe8MzumPuIoLIsw/zT2Gf8/+k257eGyGr+fhTMz0XzZ//8uqz3dtwsv8RUXhuf0Cco
gX6Dw70Pv5AJjRY1bNQP5EIfoVoZPzJHWyPAQmPoo/QD24Q93wxOcaaIDbiHYTd4Ok1fRc/pRHWL
kMmydiF7qRsBAd2SHEfza04geIAV6CdV+GdVjyiJy3jYUiv7174GpSmHjzqermnscsbvzCLjCiNh
VFZg25zhDp+OqC6yQL5HQNDa2VCpKOX7fICZqYT96KFx8lmLNhZxDXo80FJjlNrZCa1SGM5CD03/
qisMQUK8xmWYPOEdtz4q8ITENHv1vU3scpPS1ZTBS6V1Xzq3nb5OtqEQ4JyH15Eb+sXxunpZC3f6
2vjjVXQkozvSw0Tf/4BG5EqK7ZJkZMW3UbBn+W9oT1UguKfSwxpuEHUjRofSeTDbhcDOBEPHrZ5+
Q1+D7FmC9tgKeOcy0o7ySOL4KAPPhL0duyLHA8yA9YsQbnJ6CO46Wr8gQyWF1grkWPjLZzl+NRLg
f/pcFsP8X+luo3wYBmhW9jft0fCLF+SLLFa9Sn1YI3NN+6J2KcDgDreRILJrxUjnUvWipHnn9l5H
uX505zWtPDRIt3Eai5x68uauQvWBZ8yP4kanrckLD6o2sva2mf8qf30iYS7JrjR9l0okpentXWOj
1aO9M97UdhiXAXOOoyb2pd97L1ZPG+CQpXaSy3NjPoymO5OK8hjPo23RGT1cQyMiO4rD1O2AKMEZ
I+k4P6PsJ/Db9KejDesIoyJjEKOfirWd008BqpE+vhjpFtFoBJbtrbEjUy6yj1oLTz3PZoY7Z+hR
fkid2n484uUvSBfKCNzyfaNaTMLQjpVo/vNQ5bRZ2Mg5BuHnhyzTxdnhjrYOI195QXvHT5f6xQ+N
7A69Ez96xzFfnS64j06Ird1OmiVCadBbFdbEFHIlCLlMIBeBMigxDxjqtKNDSOpC4gExA0PXrDpB
XvJMbRxpOpNUucp3Tpij/i199m+KrT/E8FHGDRKbCYezBiFy4N8OeVctAkaK1DEtHKXY3zc9Dr4k
6oxPo7j3EX+71lA+Ei/Dt0fFLT8QXTYthZ5728eU2cqCay3SfZ02ay3Ii3sZhOq9QVooBQ71fFR6
RNzPxQewoGyDCpFAZ0U8yT6dcANItX3Pnsum4sibRj3nkcamOtUL9Am0tbkdl+9KwPZa6SNjp6Ue
4FAmwYYSil/xuIUKwmneadk9Agv6oQ9ssyziZfa6mIiRLfaS6GHO8yvitK5tMOylpEN+UJUCzn8Z
RNu2Nna/d5gTMhd8IMa+boL5Cjp450SQnICgz79bNkFnVteS0xpVczZb8BNQw4JNwvg5MCNYa3V3
5UJmPIbGlkHwZamTpkjk6LgRGhhCeZf1Rza9YVk85bwopzFmKiAFAH8d0kD5u7TTxyWGaPsUirxf
VfqgQOfvz+6ALnoI4xdJtpmPeq+NX9w03z/ubUS5fAgmlfsiIiBbgpfriRrIrWxtUTILW6VzV+ui
UjwSqv0TtHB7t5LYPouM1XuPFKDgDrCOpHzCKXzcHzQaqTFGG/m18gMvxr6v4/Ji1QwVc6QOTCLh
1TWWtjcZNiJs4yix8vHWNHaNFd2ulklSXer5Kq5m9ngJq/72YL31ebwpXBvIfeB9/wftt+4YcLVB
56xIgpI/tfy3oYq1cyMW0+DU/flxTQ1SQ7shx4daB6OVjot/JgBAsEXDUqzQRETPAQrHjPub9ynM
8Pq3usdrq+5UDafUQTT0F2ktGk6KzvieJFvnkqDU6eZyV7RqdhQOdMqkpjLUAyP/YMHHEHP2/wve
Pg7OFVCH7YqXDXqkU/fE+mAlkeLRKCSoSO+TWbw72yfnk4PRAgNLffh9yDaSvGwcVVpCJx9TkzG5
9uYZHb9Myj35hvofwEKDFs7DTe94TrzWXaV8EL8jiPEYvrR3xsHO/vG36SdIsLIOY4VHrjN63UVe
mOKmxP2w/vsRjr3+FkBjWI+kpHp+6RO+xS2HtM8L6iT1GKcFUBIZBskU8UGrsaO6WtgmiDM6c3Fh
JAfkuqpCe+FEwJurvp22ueMType12qpSu+wzgIfgBczSFJPJLSwG5z5lfkWFqma7ZmqeRaT4R5eq
c2mKsWU0Xp3SLKCqCzBRtq7ynvbGd9LL8R5mN/kjSiZu2nvkqCXxIo96f9fnXnDMda3dj/MjxeSO
AsuwxKH8n0/ILxlF22JuzcIjOYW/v1j+b/NY8/ENHl/XgVqEp8icAJmobxBxNMQhfStDPQIweCni
XtDU0a92O8sv2AEyc9gxj/QeiDKS8TZqNAX3QC16MgFmwA7wR3wqzg0qZ3f5xy2Up5TyrtcJkIGg
oo5p+ndT2OQhNx6SsAwQuUKexQZc6+P6TJCBhfltWv6FW4968Oaah79UiKLfGYQi4tyh6E+F+uwx
rgKW1zL76IFaDVrh/zS7m5WK6Yfm4Umg9v89e23H4i2BwkwuLvM0wfLkzWqxIFq8IMDxzDFwzr6G
FiUxQM72mdttDTMq33qT93rEvPZszYdMAmgrsmmNV3fa2p0KDW4e2QlDpF90t3uVXO1wcr/3vT2e
hdGc5CvLMrfeEJXMelkX6F/lk2qer7VG68/J/P70mEdz2mfROR7F0fOj7GeQDUfO8Oxn47fHhBft
oUdD47qqndDcR0lfvlV19SqULr/BAI9fq+xJ/txDObw6os4QigR3yZZzs0C99pP/xBZXJ/2l1g9x
icWTgAbv3I5MJsPIytaWlzjvWouIaZ4Tp5xqFGrZUYnD8lnBHr7I5x17npBIp8DLfMsJfg3yVeMI
sZf/shozonbZgwFQGl6Nkeo5ie9MWX+qvQoedZ4ZQ7WKl9Rm8Tlw8+6l6rW9hrv0idP9ZSj78DDN
HHd5Dy6rMDq4ZL09/B9Raj/1gsyVx5Vd07Hx1inxdPYMaepNp9rGgt/q2e88/Q3qkH3G3Agzel74
Zh1qxjqM1oB11V2AmuG5sIZfsuqcS8ysdYYvaGjEdmRDA5JeR3w933lDpYuPU4PAmHWLtrKiId+O
rlo/hWa6l/cweWRz/+r0ST8DCyaezBmDlWVRKCZu8m02wv1yUzbPaMsW2Ctudey7F7PKGhR5Hqh9
j7LRbUEPGz375nAgXcIm8qnWm2/4q9vHFwxZFdG8s3j+7y+ojTkQjuSsP75I0TZJmrb/7+/yny+Q
P0djZKB+3ZB8ZUq5nknxAi4Zmb8mcv9AC2e5tzo9mx1qz/n5mEysdWbkxj4myPOtS4hfmp93YrYz
QIqKLUvhdjkUxNWOjuY9DaC+5Dsyiqbm942vYOHSI3ujdZz7xKEgwRwI58ekKoxNEUucEqcOuQfZ
2tGEWL8MgMWdGMzKl12xBJChOcpEHkJS+KZYJCATI5ZdkxQBWD3vNwa9voS5Y2B3NBl6k0AzaoH/
KO4cVxu3eZn9PsxSb9zWbft1nPOT7UCN0KiQYKTbg/hQXe8t6sLhJ9DQZeUzKl1kLHWSimIqGodP
o1OMIwC6EnAON0nClF3gD5FPN4wuNLcy702o1rmsrPqH1jlvakr2m9dqDU4yFi06J+M1idicJhZ6
myEF7FIN4Liqzs3vsKr6TU78wSlEqHgEVoIr2netW5ckpzov0DDJ3ULN396ZPrVQ7HyvPcmS4NHz
OTbns4NNVCUCxyrN9tXohvJA+kaxogtuLu1EkyVXSkZl+E90L8ERvVaylmaPOcCxgq8EGb1cCxw4
587gGyVeR7sf4a9Hak8oXZyGr/IRrX7w+xEd93NnFsuopntXJmS8IRLfB1F7AkjQ6mbzQxdIcL2q
yF/xni9JyvhU+4IhLoprcQaJFSsFQB92zaS2bqtGOaWkgN3kh8ZzIU0q5rNr9MU1Iwc2GPJ20QxM
52TB70BepSdyv6nACemw5s/aNAuKhQ6/nc6YE2H3y10YY1SFJKK3aPLJueVtQoMEHsDN0qs54IlL
4q78mrXDysZA+8On4Fs4QKleAiMhgg4dUeYGBUbz2e1iDvwmKcZg0jxh/mQVmVJSLNwCyNjLQ4tt
4FLpjGmbDeVzC6/8O8ZnXLYUHKuRtIeFqEciVSynflwIbbuMDlNn/D60HFItpVo5UhU4Q0nypFr8
wMpYs78qKJ07g6E/WjIbQWxxlrcOuBD+gQTSbimv3EXDjjSxSNedK7rQ07+7rO/OsuuCevdRTCuC
hLB6ZL52NscxRysFabtUSalFxQoMIJ+sfUmTtY8mtd6oA9Paxw+F3WuXDExG5bdWs1Aco38fpgUD
RjCh66AMo888QPCg4Cb8/ajwztyFxBMbzmqVBb64Wl6s7XqrzPdtrjOonediJgqCmADkW6KX5MN7
07s36XSYc3NQWDHxEdQRY4BXgMCT/+Gy+29aHOxUAyORbaqWq2n6H6aFDv26ath+dYAf+jaOweyL
NkxzlTPgY91LnKkUPce68sQeA81obgGGUllUVerXyHliFORs1GRQIcv45uXB9AoqP0Ze8a9JMvkn
IPAwAG17G9kX2TX5R6XGFx0V3U/bindNByab1ejLpAUxSY4Uel6I6SXxhk95FHafD2e/xVbFQY//
QKZrxcbpGdr+Dz+H+ifvid5Cgx5jOCYGUsO1/+Do1TpgSAeewKFkgLpqjPEoMY5aVNorUZbqAVqd
c6vy9CUYmM4qJYmnelZckNTlvxGORpo6Z1E2K6kDG2xYOTE1yAtWe7bLA0m9an+TjxJSzpaTn2qM
nZALwYTXV3pNgKxPVbYga8w742ALF4maN8/OCNreTZCegchidErTKhaFN7E0NMaNqsYVUNy4XKti
clfGVBgoQabpzdfbOezQGJu1ryPBRebrRkn30F7/rcImZgpTXE1EpS9uLWHQo2mqd7mlmI9at1Hv
j10eR6Zpbd3Y2qJ2Mo5y86S2IdkxBFQkDn1EARteLuUqRguXBGpDNk30dArhKLGCm/9hAXCx6mzR
IxeX0erfFS0wd0N0efhf6mEOy8CcPWtX+TNxnWIZqGcIImuz/CF/MGEyzJuPcPiBJ5abNDtqwq0C
p3TreXm0D+zQu1HukfGABH9hAqVAFaEPK8x18U5+F3mYhOOGPXeEqLmC/gCwc6W2ToMAY6DrUGtk
1YswYYyJ1KSgZVK1i1zGkBrQbtCGdYQ506xOhu5uHmN/qwXVb+gdI7REH/fZYGqveBI2UuNqIT1j
XYOuonOZ6Q9kzS0qrndvaZDvpXAkYlS7rKY+vcR4V3c9eKXNxIyO8LFYsIqEC0ag9XvDCPC5NDNn
6cWBUJ4nD5di12rcD6CaBLOovGq1ZyL+3I0PGg6ZKQFLSjzAacKYfgs8xSYkyHA/ymKpDs5ettVx
yrJ98rJPf+gMgnD78sbb/h0PQHbw++ARFsD1pbmQ0PKKqOM9peo9FnVEAK+fuzsL6NQ670Wwh6s+
vhdTvqG+WYRZa9zkVbXN1JXpxObDqhOk2gr+QUSiTtmB0kbLEJgsrR6X7MJ7Hy1vvE8qEGajIw9Z
hnGpuvKe+55967SvYzLDnpus2sG/q7gRcZg4KOQXWUfsiplr3Zqgk8elAyjwj9IO4/9x7XD/BIxx
6cAe5kGYdD0uIdofzmWqv6lCrEvQae9z9ibtPEqBA5tVDjuOPAiPLRQVo8bs02IkXMkLSxIGX6LI
z56t+fn6r+cznleNONqXCKaWzeSYz16Vk0friewg42UQIQw7M9PgCDTpMztxxudNuhTk6G4etulE
dfUTJ/VOmF6/IIMluxOrS+rBOMYf+ELBIxh+9WIMLSlGHDU0P4/nU6c0nizTpyuN8lcxaO6+b60e
Sz+HkBmzLfSRCzgc46bko3GrClSyXpgYC/lcMn+iUtLyoqH6LdVWgctDasWiVAUxtj7hoGNCWlwQ
s6wM8xLS1mODyWzCq7YoL5xv4IrPpp1PP1xt+OPB1E2PZzQeYIIARuRGyqrv+FXzoIVZb7b1TmH5
+T9oHZoz3xiLf0ZU2Lpmu5Zm8h9E2jKi4B8G3NpzcLCYnr1XyM9YqnHBeFttS6RSFatbNQfZW3tW
eJLOlqivlY3COpA4ANwuaZ8kF11DKlzOQ5/0TZqqDI2XkTl9DOs6bS6QLZo1vkl/bcUsO/MJ7wOo
X//bFLo0aEwACvXuoSYF8AValEsCGdT/CWdS1b4mgLZ9DbgHAQjy+u/EFWJOtB9yZHeMGmr0wgeS
UhNf0e5cJorX0tC9q3wm8IZol/VFtxAld7lgukiJVMDuHLBMHlwdtzTQXpBnHAk4rbrfEyk3e8ql
poxizYTiYBzj0UvfWbSxJCeC8PGodK2NprXTTUtUYzMx1TiwR0mvqcVN0PeufhwFbFYG82rqFEpm
Cztr+pJ5bfvUeln1RIn6OtrolzBBoJ6vAzEtGsfLFi1N3barB+dsq6l7LuoGKpYPhfK1yeqSbPnM
P+VRfMqlzBcpCttJMzpR9ZyYGYXPdaebVydDt8cMTIVuXHHe0OMk3mUS46s8Itdt71NUr3BpdK9T
0RzlJXhQbEJIITBzLnSEfEzWSeYN2qyPT4C6CKeRx1ZbvTwGQAzgqotSjNkm193qOnovY1WZqOOi
ZC27yNBrvnWmFj7ZqhLdghYTpz4pqPmjKFizsQjRh7biVOpKcmzyLNiK1AzmipGWBB7bNsSss4v8
Dr+A4GVXtF/K4PsvDiWWT9L50mfPtQN60bxhXd5Mfdt8NRuFkalnTUd82SVacrpFxa+/mlDuEDSk
2tWYgu/RlJ3V1hOnIcj7U6pVwx7/+U4FBXDKYpjNOHVMPsqv6RiTWkbzUUX+IR+j4otTm/0hSngT
+6Zwfw+H/v/Fm/HfZS2lG2h3l9rVVmku/4D/dVVtZEg0jYNSaOa6R7GwMscvTlPGG+SuKIk1+1dq
xeOqnoMjzDS96IaXHsPRyD9HrdnHEWWAbL7KqYmfkMUzbLtbzt1BA2At2k7ZMVjR6CS96UVLtPM0
mr8YP+PG8g2FqGAbh5pleM2aQYj/7plru9F2aR4W73TT8aYv8uqQ1Mlr3kCgkbIh10DbTVM4rQnR
Ausd6sNR2BillXkxPoBhCmO7PU9VBgG8878PPIg935MPuMV3hNl+aEmrLSOLmQeZ4QhDx5KxHSo+
sfQSMOdIRMwlpKTmGLOxW83+oi1ZEvU61FH+grcq2Pc22lEaDZiEraj+3Rf+mA2VJ+VUBVx+gZtE
vIiwurQqvtLRRqLZuGmFxklc2Xyz8TF16uFCZe0zxzLMalodpvq1IZdc+uUGY0D2zU10KbcyegM5
oIfLdtRmUvzo56gyja4Fmerh4iz0EP21mxFy3+rOc2HWyjI41Bq0iEET9NhuRo8ni8XJd5iQJV67
KVRmtfJRkLB3KRzdWGSGN0O2+nZvY7S+teQ22FYWv8UAsKN5cEUo56IYtS9FgpxkCAzsuw1edtMq
WzA40Bzo39men4iloFCPWFOAmFQPoA001FxTfcP4kqwapWmQ6TU/2omZXKCRJdAHWwJ83XjBA69W
yudeNz3gSVu3rJw3zBMQrf7xJWlnEY5eUu9n8gXE+II3ZSoNfh5e2kfOCjrhdk53rIb2a01WImR0
660c0vg5aolZ1XDVXnpfJLeJ68CiG82cvRwa3BkntBtSViBSxZgxE9qRFZOQHY4pofYTlQQMGOZW
zi0iMzt7I6/oeuMuEDTGq0ehagXsSVPXv0iZvsat7uSSKqDNNbws+DPIHVzaxbrxg59jVN+kzQNJ
AshHwMsrmkBGmwr3yghPaEUruJGXZfmBJQSBT8qU7qv5/Cwie1pE1EwLvwT3Jnwo1z19+oNgkKHI
vBZluRNzBDGhvYy5ScmW7I0pRQKsKdbdUtPgrqg1yTtGugTXTfzoLMF1CJ9bEgP4UoUO6oWqUABW
uc7nkBN4LtjQx91dXgdyESpLME32wjKzHxpjp2alzXfeh0uIGTPrwAGqAx728JHc5et9ht0MAmfO
dGWEUrWUAy3PL7pdbDjkTRZhder9sdrxt69OoQagwYmsDb2TcQns2F84lV1vWomlMLzO2/Uacamk
c3LzqZk19Is8U7INwsJxDdInOFe6TehSUwynx12GwCBxp2vSdkMHsp0z/ocMfROzUQrfwIhvRseV
/NM3bG0XD8Bp29la0QOL2lTYO5ZyRWf3w2dKrOohZMWChcv3XozQ/hXhc983OL3W8cDYuGK9s2PV
3B5DtcBhGXgGKD8WDflschLaRCPjNeOqzIufcpaq4BI6z0elHuDPGYWxjSL4Wk7q/Ai75MVshPIK
zffaK5BXuW7rj5dVK9FwxaNGaGKBnqTh/UBdxXZWy3TGkdhNvb8+pAMOmsowT/g240VrxvlZFSVo
owAtej/xDp2YzD8SNcXYfKsaioCyQZozuO1eNqWlT0KYUvM3Rl/73fXgS4DyTf5H22BJXuo/a0rK
SBiJFihVgl4Mkl7+TZBomVo3U10yAIxQT3Vhj4RpmpbF7O4hMEldponx7ruav9ZmkWdhJM6ic+vs
SBQmOjopldGjPDyUc7c9FOg3RKqdE09LvtZZsZBhMZoBhjQxkdfM90H6YOZjDe7Jvy1/8lHb5a9k
o+zQkbG59bwUgPNM9JOZb6pnoO8wxmytuVT0loi7M1baEN1Fe5Tim5FaasNchXRvMWyIZPDIvQyb
o8ue43ViCCeDFf1aKwjzI+KEy7JYaH3HeqqJgLuD0NBO5PFx6SZuUrf0apkRwPUIchCZgH2e1f3e
a8Lu6vriUGgKusJC6Pe/HwWpt3VrB7d66fnHZCa44p63aXvm45z1vvzdJkYCfxXOVZ8WO4YM3UIW
04gbAKTODf0Y4TWzKuUwxbpHPljkbAEtAWft9egzmHmUTXmJJ95dUj0SuFGLFJIsC5YJ2TOoNPn9
Ehe5Fq3jXv6LPmOag3CBRsyDIwAAB1AhlLVeGq1st5h2XBq8jUDGsm891TrJe9xoT9N2CvJwnXe1
e/S5dv+elGhpma988DonvD3dQn514Y3GTnq+owTcQKA02joPwKhODW+IYrYbo5aYkHKkO5o7dRWT
F7CVOyyVl2AVzodhY1+qNDaWotHBaSR0mqaaW/tqqsqnokluQVDYN+bS6spwzgD9C0hZVC1ifjRU
erwMa8VcZ5P1+xNIJ2I/djbSlmWDYWjz5LMxQ3UbGCURarOvmqen0TUWjSgZI+NM3Zllnz+l2ch7
tVbEdy9diMwmT7wT18onN2QZIYAFknhHXAuXa2aXZjAWyLPrlLUMbfOxk9m9mu8lBVh+aKwhWDyi
OSJR7OUNpnJGfdPij1yp8V3NFXEiUqa5TyFvYMzf36uwa+5GnehrYp+sZRoPHgV55W/NGVfcJ4L1
Kd01Dbd19E2vPEgFspONHgQGpd92oUpcEhOjG0rTZlu1WHJRsjTjOBxUzxpWNczKeK7aXWUEwGHY
5rPazXw94t/eQJGwJrEKZam2EypJJU8uykpyoluzL7ZKV4XLBvDIySp18xXO/6Jw+m9l7idnM+76
w+MOzvB8Yj3dwwxGWL+X910QYd3+UV6E/U9ZEyFJWjrpmH5aXvgUtmyu46G0nhBoGhgwjVenrZyD
m9jmi5Upp4fPjuwGBjjh9vGdHiM+5LKcx/NlSxZ5svCrdbVbCV3Pd4RysK/O/GPr9ty//Fw0+8eP
qemIhXR5u21atVrUfQbUcL7VDQI+J3QLYkbmUXMgHO69xMBK32hVKtbGY5Syll3bFGf2xpkPZ0gt
1lDvjKEwPPrMxUArF+NnrocXlHLVutCZK1FhlxRbbvlRjJDdgsT/CcpjnCtvntc90K0iq9hkmDby
tNFYEJgEAb8ulmXVjmtZAaE1atd667JXOEjnjF8TdcStK1ySM1mtUhJbf2CbYA8vB5YC8tFKDNNR
/hFBHH2JGrQsku6Ek7R5kv5GPW+ZrdbttMAi+Pn3bDUoWoAy0eyOSl6kW0kOafMkelHYgmSD2mzk
V8sSLS/Z70gtMaD4nTlf2KWjTguvhBUDWTX19YN2QNma37vwgLZR/SAAy93GeYlPO3UxDVoKTURF
c8+foLvKQjOOI+4XAy/6Xl52RlR2G0qO8pDCb9hqVl8zeda46OL8HhbM58bF4yexTQuB7+Aj5Cyz
7OCKsSDEzdYoFQk9RuUQL/+PsfNachvbsu2vdNQ7Tm94oKOrHwh6k14m8wWRUqXgvcfX34FN9ZGU
1VG6LwyaNCAJbLPWnGPisL33w4p4n2UHT1iPexnUajuI+KmjyHuRV6+WC8DoIvbkiCcPws71eGOw
OKmold1nKmRDVP0CM37an1IbnqfRdmLb1yUByoD+1nraDxsN78imbdzh3GidcSZgLd6Uo4rBk7oF
N9oTvSf3C3iapwIp4CMS0OA4B4F/KBxxDCzk0ZreBR57iOSQqn14TjHdejJyRR3ncTMOjBmNOr5e
BSl1yonzvzkI8l7nx90eO+1NNjvYeab4g8Yq78sYEPy2ADRsGGmrRgEuiQ8z2EnQMVE+zJ89m7yN
I3XigZvuSl3Y6++2EquKNqOAc1BkQpwqM/km/ceIidjNlc50lwxvrlEqX7TQYfDEenTbIqmiCH4b
18Fy9QCLzMv6dCXxEWWmrBzdImeP6tO13sj3vUBeF5UN4HgiKWp1nccDUBA9wqenfJYLFFcPuJjq
1jyR87KhF1E/EXxj7m2T6xyXyMfGcL4ZId3wkhzpRLW1o1ya2OfB7Z0za4rx6A7iOLENWrlOui1S
U71QP7Eo7ypIlHoSLsQHmUesiwn4sjp8UthO7hxrpCo2jDV9NXM/AJpY1ySdrdHhYoGpMNmHRXHS
6iWsucL+CMUF2VdEA2DyK46Cq8qj/kCuMqaMtbFcnGKmnTyHTX5sDadfMaTGv+nVqebfWlIk/JFA
aNmGaqpLtMGv68MwRcwKm8459g05hQQ1IigJ4uxrhuGXWbk5djnonLqEI47oRd8Lo+gfq7oklU4c
9vj42idnKRi60UdOvxYYafxoUNowM/EAM1R7Sv2RYGhl7I6aEca3pU/mlVMMrykq0SoZ/oo7yPEj
xe191+kKBcT4KcXqe5EnULNsHZGyfilyJziLfG63vRFDMl90fSBPqw1ItOyE5REGAPvWZPQ9y23g
hQS5vpZNxbpYmlOYvyDJ0WM0K5Vu7ew+yVPrukirlXVBMXjJ7KS0Qfur3LYIjT25SAP1D+S3HDXv
2noZU3QdcZO6T0GJppPljnO9B3aJv6ovSmiupX4MoHGNdrC98sjd6RuKHSLzZGuaVWnrNUAt8dnO
4QV1LXWBzrW233nsNf0YKvzX/6iVxVXuR1BPtXZoR60RkW+NsI5fDQFKO26wMi/3hqiynrtEs/dz
6ojzBKf1eqMrXQi7k1WKkxrDrp0whci9uZ48Xp3zS2E1TzIwu13e3httEG1Sv4HWpNv9ehwhNK5C
nFw7prkY02bab8umcD1zgYM1JcspOQ8jNKXimnzQlTb7UNMIg05sOdwd4C6ELvFl4U1ftPGn0W/Z
+qaCYXcpL8zh9EEfK0q1qDZvy6C80VrfeY7zfPBy027uFXWu2ZrTOq3m+ILMbqO2fd+uZpCfZ3lT
OAvyq9Be5LmBRKC7TD0faO1Ym4jQ8lsqhfYmWFYb/1wZNLV3ZXuXSDTdNWFmsvngDHnX74YDGvjF
mClH1wnJbcBq1RBX83W5o/va9Y4Z19knA6GEYyB8CdX+hmCT+dABOPKox6Znk+qpzLioGAYPMagS
TzfJFjDYdckK2FTSvcJE+XZdATFmb0ygVfd1AFYJlTzKg6j0TLOrH+VXATHDIx+hfqxtVhVL0tGq
LaePA931L/X/3kmU/mNYCdWL4zZcyU8uWAruTTJvIZA1V7WMfF4O1ug1tkaJYsahI/ibsUhuRX/Z
qppCd8gg5QIThqG/L7DS8xBRbOsD0LjVWOT+CfO0g9BwK5kTwu6bPZMrXLYFCCTZQAUEASNtzrbb
E2e0uN4LlEiwJp3kcSZsY100RfoYjHi75b2CzW3h5BgMTDYzYP/c7XXpoqIyHZDLXm1UbaWFR7sj
qPX6CQ9OtolmMjYlD49zGQpJkzxqlaHsqQkG972qcAFA3/kyxvYzS331MWOBfQgabIzlh38+3/T3
Q7ZjOza8TerjBkk0pnhHIc8RSaJlF+3BVYzes+xy9miGuCqWXwIKJcaUXt1OrtVGWvj3ZZrsjNCa
P8x7vZ3DXeAE8VMQxizTF5QgCnYkGel839GtQnYMzbXT4nTPwiy9s0sWJ35QNZ+Nqv6Q5Yb+TcQf
On++jej0hIs5VtYz5D1rmDeTq6H3SDRadqpdPvvJfZVXv2HV2u8vOaJ7qQcAqqW8Ad3+fVWDMmpo
EE8zHkp1uLg9gNyC7sKxJnzEu/LHS8Pm2kfyYy+vpuYE41ngtJCvihHxsFnXCOw0oMNc2ykWEu3F
XhRMlh7u0Um4zz10iHXfdQPTk+p6P3jOTpXjgR6VRSRPFTWtIFq2S+xKANEJ61X+KQGG9lyopFPy
oOn75styR2eT0wG1X8NIrI667mS3VTjbnq+kDQLcBqcu9DsqACEJsGy59X4itK/WUFV0Mew9KHYq
vRuDFtkKqn72KXNj2+CimMKddNHM9dhv+6BKN+FiqknciAw+aNENIKancrFOdqyvmYPgus6V/0HW
BOWNsGbjRt4zWbz/5oRd1hA/X9ikIMhUdR3dD+/qPTbftjItzYskOOqDUiCzDdF+KsaLyCL4xzRV
HkVYkkhLctdZ5xMEjwhJVuSU+BDpVlhltzS2cF8sgWjyJu2at8zHHqMs6DuW3jZGLf04ulX7cp1g
KV6d8ix1/opm9ZDWnuicBF8Dmmm8Oejl6zZFuotaIcqQsuRZqf+m8qaSKv23t21rtu1SdaPTYf7t
JE1so+I6VcWBbXd0jOaEXN053ljRMK70nCXUEg9+kjfAhpa2R0EqCPX+YDN0uERnPYtpU0bTZ3Rd
WOjqWNsZbABXjgkPgwy8+rkYS09fxh0rIyIH70B/9jstueODuNRFGlifHfU2g2V3Guhn1lUOxNeH
ykemkGue5A0HXoBBgCqxiMkFBsCyo/gtU+PmkTBstXJc63jNwMDgbhn7EKYB7kD3HLeG/zZW4YHa
4czE2+Apqlnt0yCzt8DI75CpxN6gKn246QoSaORjN1SMLWrNbqUPOfkFUaWapw4yUQiBQ1nMe/TJ
Fo5pE1NHaRbShHxYFhVACqUZ12VJFEpZG9WxTsoD+7vxSZ1DsKq1YDUyY4S0sib35tY3z7lPaP31
8nR8cI6C9IXX0AewtEgL82DqvNiKj9fkHi75eSd3rQREF9ukE+Pqx07WpWI0rH0E0bOlTnfSq804
hPKnr+PDtdcRivZiK+I+nkp0lZWp/vIqqhi42Dh3KJw5dzAtp6Ou4L9uYrU8OTTZkouG62WTGWF+
mFmZ0SNq3IcqrZFYVK328fpG4nl8Ccc228/sO4EKqBmZRYaxmesGnXQynPCj1Sfq7c2tBKrLG/l8
kSJEXBbP8sZnJr/GYKZOikNr0XEFC0rRVU0WfC0JzmvbmKKdM9vf6jL1nyJ1mrZqCzU0sWP3ptcR
vcpKg9GiN3fd6XPLBnKbcXcrT11NmR6pCDqHSAIIZJJcFuTfT3b4X54gL+LBgbNHSYkaPSDDKYb6
1aVL0uAECxJqAWmCKVGGigM6FF0WlWHk2BAMs/lFvoCkPDzqlTHe2Zpin91qmHZ6XDBySwiKJKP0
DvGE5LxvJRQjZl0Kuh6lkIThjQmEgQjlWY16aX09GTKTXJfBimkEwuzdRKNP0IdhDuatYnutGzwR
O4ZHPgxXMwXvIEHnSn1nAjSMX8ANun1d7sdSjR4l47AlpZCVcoh+aTm3M0oV6zCimp4MRDSFHVur
2ekee1tHi+yTThA4WNw+NEB9e2vKt/ig/E86Yq9utrKvIZLfoK8vJdPQX2zL5JXY1wOLOIXwIZEQ
3iXKKdgW6KdkkafuWKH6WvkiH6FU1fYx6Zleodc0nqs23UFjiD9OSgVJnZ1uVWXzSXSJe6AA33km
+eD3E32kH+04KmrBRbhvpQrYUh6sXlOi8Xv+9zha7XNHEycZlfocyBg2TYziCjeShxAJq6RGzDpG
S2i/2nFIo2vZ9soX9I45SnYTmaz0VQJ1aWeW0wSfOp9uABkhfYrgqdHAGtFpU7VdC7u9EFZTHwMR
tJ5qz+nF6BNz5aMmOcsKSVt/rLjyPlqDZVEHeisLgE9yp7TcoO9gz7Tc6ORpn5Gh4Dqrb2LePyXs
oKcQbRD7VmVlfuLK8UyctrISqCGwfVgeyW2OfCQmZd0bPZVJF0nN8trAWODRz/B3eFTqs7zR5B6G
3rJzisnBttg2WnDZ1Cg10RqRvJ5iHNCARkyu8SJ3AbVBeK86V9TZO4otcfs0A3X3Rh1wlqwyIhJs
nsblOflqUJbfYB4Mt/2kVY+1VXpyc+DDqH3UJgyQATFZSu/cydGrE3G4JpSv2Fkl/fNKjvbBhL2+
d1J2WyQk1Ds1jz5j+Ova1SBSuipjUu1kinOpNeYJhfpFropytQHcEmjIIZzhWglUBqLHQAwrGyB4
0YE63cOPsUhMaXVqJvun4ekBiVZ+0wUjABY3aHZsHIjacutXLdaa68d4/QTlhzktW0Gb72pW3DGO
l1OrOsgrv6n7+HSdXVuXyB7ZNobN8zhEfnzfsi15FGZCO73XP9l4n1ZJ7KOm1wPlTL0pWwUzqb4Q
l7HGLmICtq1vWqvoF7ecL3EapxQS2Y01WP+/UzCo9qSGrzH6dPRiIbZ9su17OTrqc+PSJNfR2UZW
uJZYUAsFkpf1RnV2RaAzw5H5l2Ht2kBzSw9IccJLg/UF5sSC4LeKp3pI8y3yL/0UVPV4xn2sbRwz
me9jG+AR/g//riHB82bAbLldmAs3GOMhlOfiFgELF5hjBqcgNElroXZ6V0TJuJmXeyNYzes9+Vww
dt9fHTvSA2WJ8scPy3tjlDleRLgLPWt6gI4IP7djauwjzNlXNSoFag8ojL1t7cFILplrKbcLhWXB
pUrSmZ6NwW2v1oiH9kKrxEWOMPPS9Q8zG/Mji3jcA+q+6ATY/3/fwwhCd7nop52NXmGjiZNTTcP1
t1WtUb6vydMQ4aas5ssKv1ZHxXqJhfdI+oz2VRa98cE2Dzh9g/tC+SsPK+rIOmEYZCD0RO/UCBkH
Ss+Y6pVdqwRX7fGPYwyYQweC2yh09Mo+KlvrlgQr17Mtd36ux/G6SKoAbbjWRVaOuzJXbnXbuvVd
39qZlgLBdSFLlkVf7GLCwVCF8FDegGAYNr09NReyeoZZTz/HDpUa6AO91/hgqJJ5Jpbo37r4FlL5
wWIMlE+pfgH6Ab73qpjV5BLUpbIR+HFuEwUgbgPvHaryjb10CqXmQoY/Zc0OK3t00w1T+ciEc7LK
cvrMMkxB/ccMKxL9sbV0zCd0Uz7C3u+O2Jqc1fXku1Yn+nhoPTkMyBvSHI+BNpYYptgv5b55cixz
uE/TYacFU/aVT1onhweZZ14qr7KlEKH53doKChFzMtMb84tmFPhqRx26Tsk3NJaZOIl+epXfHmCD
9qFuQlTpXLHM6117EXH9Vb7PQUu1W2OmI4yqAFWNCddqrSxVY/mfnKyG4+XEx3CIEkCfAuFrbNvn
zDgqchnkoFJiU1iuoznqPzNJUwkDJMtQoF/RS7mfMkNZ9XNfqwRe+6isKws2UztM0OzAW8WutU+H
QL0aNv0lGKdqbK9oB/0mF+bnWFZci+Z1VFIsTpqubpGm4x5DKohnT0W8r62a5VEUhuojyqNVSEDu
AU+/epXvTnHz4IeNf5Hq3YCKLuNRJECHGQ96p5HgAcLA3FZjZA5rvCyPXPmb3I+DJ9CaLhRZCAKN
rzSH65lYWRcEooCJp+glc6lyMie8sD6l5Zyr80nRm2KbJ662KpcbOJuC3dTyMEjFJ8dCcqv7rGOu
OYDBmOAzKbPJ60kqfM7V7FbWEZoUXsI06l/DEtV5P0/FvYrRYJW3FDScNnJ2c2tDFMkzJJe96ZKL
OSFcQcJz9tV63oMhtte0CntPqghkLiDKcMtxjIuURVtF6gWa3Z5/xH6wpCpudB/jyzWDsR2yYOMM
hFMCVCTzSwncAqqMUW/6UsfbVSnlFxZ55tk1GAwk6qCo7XLtKDGlFoHBogzV0xjRiVix4Qsuhu5f
ksxPwGEAtetzcVdHUKltrQ+OGUHLVcfKPNJtcH7LVC51QKwcbya/H/xtzKZtgfShotB9F/ch2GEy
pUwVpVgaLCRxZAFehq9uWwtCnAdVIHjK63Wh2KjEljPEpNe2L6L5pQNJ5vla7e5lBVohgq5Dn/Sk
czZ6QRtlnjNm6Y44a/tiMDRf7w1RJzZXnzniO5+O3rIRq5T6gmLvoz6obKZdfbpU4UqdHdhHqbCM
uy5EYdoNhXEyajx7rlLfX1/1kXEcnbChfeRP83cNTYyNETupnm3xSk0ngCgTyQ99T13avpOPfjz/
4yEJcbhAZhFsWnVGcVHLWynBCBxdnOqcqByTonnDKucqypAvmosyY5yq73KNqa8yIEkM682kTze0
o1IGyBt501gzkyLJ8CiBVK3dXR+DvTz4iDYubVE9Vq1inmRUk9Q0BUnxaAWTdVLIz7pLir3ISuMw
EdHKKYviAHIIakW/+SifN0IbUHhlvlSOqRynVJmeiBMAfmw+0H1t0MfRNJXnsZTEtMnIKg6HYF46
ye0UYSyeKiPYF86c3Ts1RkjVHlDqDb4353yrxzkP7sIJHfaGjKIkre58g+gvdzbHu0DNBFHwB6vr
SfBdynayX/ajgGfFxrySr9LrJ96hhMD4uVAh6GqI6We9GuAnFs7jxCLVzTDGN35xEvqU3/i5f0YV
ynZXUTn1wsSqvhTGNN7Vg9jLdzNJ32IWoLe06R197ye8fynrh3ItnxQ1LiO3dDG+2HZxURrA+BIj
V05k8rEI84+yPZQm5gFF+mIeJj48aJYq3XIR9vJ6nCtE5NhQ500Yw6Qsh/5spbbR7hAkWK6bYXKc
7EummPdKHZf3EZvasc6rD9FgPl4VePGop9t4rIdt0zoA1paNc7TUx+W9Hy/8eA6r6UOHcPAQRq59
IQfsONPsJgyp7yjALP/PNAr7ojn2QIhH9RDE9EF/+pacQJyDKjnK7yz1e+QcbEbPetzeAgHaWdZQ
3coxww+oBtkGeabz6KaFN4X2DsQ3ou+iiTxhmtq+niYV2CAiFsDBgmzfRH2YBiVdEYGgHuVzmlGF
C3ASrj8vmlHmnoDJf9UMzJW2HjeHaSrUpyGHJxmpGpGRy0PHruNjK2DcyYeasONbitW32KRV1qZ4
ILOBveZomt96XdNJmtX8e3lT+2+6yckYLs84gxlcELzi8nas2FMVypwkwojt2uwFJTp5JtDf/1Br
ipmiR0SC51v04B019q9C6rQrjbXwzer6MCmd/r4Y42swjR/Mzd31usiymYytOXhF8lTdSI+QMdgv
ZWM9wUMLZ9QhACs+NkAuo04TnxvERNff7EMiJKTv0yFNBkDx3O3k78uHLNK7nRmC95rjLtgHRo/c
O1DwlIoWMY+Wn61x+ihLlpbjDltom93q2kyT704NP9YTiN+wGmHCLPNBZWrmJcrrWwXf1DmL6tvr
ufxDSQdEa+PUymdV1fu9/B1Vq+YTGK5vQnGmHaKkgd1PXpEwYCVGDI/JDKHpu9XHihGhEOifvs99
qW2dQgaOW/QF9mEUyjP0b2xN8jn6SrbXDbO2YX9frkAzhYf0LGDx3kuBOxQ0lFMYrRHTymdLqEv3
03FafiLX242vp9EZaxhbYEy0lto6x6IZbBKBNeVjNKZPVOKsv9y8OMe1mD8YIljPJYu0Xtj+Xp8j
sEWVDqxSm14SUQTbucoDciOX0SUHde9J4ovsk8t7VaiUHuTcHYa5hkRvMsKl/ztCck7TrT72PSJa
OcLmTubQ0JmwxS1709BFimmzPjkJu+l2rt3WWznTL5N/CWV+3TUhEDFnYlrutSg+WkH2qe4vGrG0
n8o5yM5BCKZK/o5f95vIz8tjP8frd0OsHGyhUdL0BFuuogDdwM0uNuNiY4N/VY/R/CmpR3JhIbb6
Vnt/dU33KWV9d3BZ6Pf6cECtMq9CYuPY+zMLL59uYKYJYsglVTpH33p0nPGeiKrwfP0DlNhY0wbu
EzVj41K2+pthJP4+4EPaSdLIqH+Sp9JI/RVvUwVoGFwdRJJlN7kHHA9yOh/2SlFbb2EA+mcRwsmb
zpyZkOUyRcnNdi9PVLkSSgw/W4+JMOlr0nS4FpDZcOdHYkl/Z54iiOHv1XbKLzinNFQMlq4tr/9k
ngpcs3SiwdAPMxCBL8lDrxSo37r2Zoy4Dnu0vFsdRPbKok2cGZHlr4K+2BArY8PzXUu1JBnpXqm1
MQWpCsl5XTOQ5ta0L1xOWxx/2UEE5UXri/5OPkUtsNyqZvXcTO50VIbUuet7oa4sHEpfdLQ08q8C
mQnOdlJsFbPojnbIwktKbS2rV7e5MDYjkjWqHm21TgZk9SrXzCa3WxxZFdJpWKkkv5C0CumEvhT1
B6j9JLiWQnh6bs530FBf+8pR79VIjz1zSP9SHCs8xCKwl0V1dlfkWIC6Lv7GpMIda9xTlXY2/HJ7
JBURql/Obk2Wl8LCeCaTrTrI/a1eEFrr0JlIYCI9Eh/JAK2H9dYSGmqdMJue/HqRf6jhF8UvKO0Y
ucVlRuSJtkj1jQUKmJRkBaflrG5HAG6firgg6gCScRHYzRUfbOR9eTe1mafUk3LO4WHrIfhSo0se
OsWdbt1l4IV9bRNxkvQrmGn6kQql8di2CK2LaXpzpuRFHvCglMAKqgqrSmG/TH5kntqOxjiozQs5
2dHOjxOQkwGyzhx9HgyhCMKN2NS25mxMilIhn2vKqirZXrsDqXhVohHaNeC5XVTQu58zkoWlHTej
0UC4znImEZNpPThhvooLtbiUSv3ZWvIeq6lx2TCReuwsD226k7tqhnEnX5UZkAYpZommAMOOSSDo
FXX0ZA10LihP+yGM48YYnq2OWYIdZoBleXDtTdELYyVL6eoujLW3bNHCFyyVQR1Eu8IKn3uzNqgq
U6CtxzAnr9r/CkAI9XOi3KgmWPlVauY6OBmCdArSzpbDhIor6kOlpsMnkCUKPfiieGjbAU4xwhiv
cPhiFVAgD/jESa9b2k5p1pFImAj7qCVEDbPTSXFkBt1LGk/bjJowpEO8TSUY8GKtCMXzKRTfStod
Fh5BLXXEuNQHGtnvjfCkxiBRLXXxzm3kIssogMWOrNFcCIRHK8GiIimGU5LsoBxVe6vBmKFYIocN
CxuUQrp25yxq8AZ0fxmb+UvgJPG2i1P1QL1gvgs014tpS1DK1+enutbKjarDkplx2B6w4XCVVZO/
ZTHzZo4mU7iG8VjNi1MUC6hjLhgYpTCq59xxV8Wg9KpnB01yc+0GlbUDCBYluanZH9x8eiBCm8Zq
MiT7rrYPtjLZiLKxdCR2Pnly+pE3E5Wgpj79c+NVdf/WJ3dV12QsxM0Gi+XaovxpUHQ0TDgTvrbD
dcSDzPBI779YxYE6PCN0z1aA4/wbK1a/vxW24/SzVCWJdrZ+HoVa3oMrnC8F7irgZdGuaQMNIc6g
sXvUu5u+riyUE4gHlEp9jKI2+iTypZwIJ7WEpr6jpTSowEvS6DTAWdyamZ7cBk5prIrlZQL0MGaR
mHiUga/sG7uRMRCtXXyPKIj6ftpQ/Rkbazv7/XNEiMA6MPTppTV1tt1J9KGD7zmBtmEKZyV3rqdT
bVrDk0g/EZer3jpsVtg7JxUZPVW3tqkoHM1KUzZdopcbGSYH2fkhMFESFoPtnONR2Dt5L/z3PYij
iZcn+oOsX8lidxMHjNdlXHmVql1DZAe7bvbE0+wg7vxF156SQCpG4MbGDCFVoZ6R9LWxSdxv5JfS
XkNz7bNEcBpPXsrk5Y3gYP0zMRv2TiRmedVUsV6cz8J9dSk7i0XsjJVFR1E334pOsTZBWPvXe4pP
7uSYm9ZG10qAu3i5If9bm3DJozS6hT8aOVtJ7Zb/kLo0PvF5yTccxq2sQWlZyfUVbapOFDeZreQA
g7XTdcAwszI9gsHKj75gtQOjGRBETn17UeQ7SfCFBHPtDlQM/iX4TxefM1I9BUsMRdi57oeY9rMX
1jnkGs12vqgdQyWr8MU0pSE7kzHbcjSNjUy/QIWsPU7f6OsUf9UcQNdDNX+j82gexrazvV5zyZpG
AIFqdUrvr4eYoO6jRL4UY6qk6rdyIlYGauQ5uYZDnD3BbmpWMFIhElHdhlVQTLdUVzY/KkQmCSoD
I9yJ0EL5bJxrr6TRJCeZsANPc5/qKbHqWCbcxZGQLhYE9iSE+HY7Wa74cSPrGIVG/z1sevUIi5mR
d+yLpV4AgOefL3f9fVosn6dJz14l31wThv3ePw4NprMIcTYPuW0+u6VDdHYfRY/djJOEOvHKtCjT
yn5CQSF67caOuqesdFRFYN2kBcbQ0tfjeUfqkrZltJsvrmF/Qyj/TdHGL3Lb2U+Jc1welfgaJXhL
ccYvihYae8NmDQr0xDmXQInJGcmjR/kG//Pr+F/BW3F3lYw0//PfPP5alAAxAkbsXx/+z1NB7Fn2
38vv/Ptn3v3IJfpaI+f61v7jT+3eiptXgHHvf+iXv8x//35069f29ZcHmxxYznTfvdXTw1vTpa08
Ct7H8pP/vy/+x5v8K09T+fbnH18LpJXLXwvAE//x/aXDX3/+YaEA+8+f//z315bj//OPQ/2WvuZ/
vf+Ft9em/fMPxfqXEMISaBMNe5kHVP7W8CZfUsW/DISLjgvE3YJKoyNczNFGh3/+YZr/Wrxilg2q
B1iN6vBbwJflS+q/+FHVtYWmYu3FUfvH/x7aL9/gj2/0P/KORWYE7vDPP9RFrPZDG2QaFsVU1zLl
/yDJyVjO6Z9mKDfz0Qs1LYYLR8kfgwkGSUirdx6Tbh9Qgj2RSaCv5oixg31uuXKgPVGxcEECkmZB
1+o42JOPCamjcGqBNm70Ql8FbkaCXL376XP9fvA/H6z7q6JnOViUnpaGVJp37mrOO7E0xHUmNzYH
XjwmtxQVqBKH6VE0jnnqRebuxm6xfsTj3RCm9rIOIJaoQvTqpncS5d+3974dGeu2NV7k++qUTvPw
7rE4onQ2BzieqLuxgiPFr2MDAMICboAK82AkdtIlhmllg33Zse4R+WiebEvfVEqmroOhcHedtUcL
nB9KTb11dWKt9DEqtxCnvjWUn0EttpSVWdlh+sfiwPGJPdp43WNgfLMYF0jRGDq4NTWtX+uijUV8
UJ00ONG0xtqh1p+IryQvrRXFBaO8+2DWirtfwCle02ovLjq0nR7q971i6YeAPyKL8IQ/V0ngkpkK
36aZButsjoJcxrlyQHcmXurb03bqqEroZmmeJLjGqjI211pI636KKBg42WEAll+Ux5mkW4W9wMdm
yl/EmBz7FowwLAf7uAAO+LDC3wi5tF/JK/JLdwxhuaZq6qrORPLrGcr62VZcWLfs2hqQuz20k64q
aP1HQXOSN1o5Nae2EEe/sspT13e3Q06Htxpc03NCK977PjoiYhY/izBgS8JbyWZUU4NARTlO2nlO
CdO1bf9sxuNv1MnL9f3uArMdw2JpaIPissV7qWTlhCF2XNYpkao3hyLN5xvbpOtnafmqjU16h5Gx
A1vcrqb+HgqtuwuJOKP1Zt0UyOIIEIC9kGhs/Tol3QBFb9cQmH4j6Pw/j9K2F7aCLSAvi2Uh+9Mw
0GsNjPmCygIi8Dulyi8kpVCnslhn6pMWUZx6pSKkHWlpEATZHa4+uNJKb9oquQkXU1MatE+GPZDV
AtWPFk+7/+er/+9DFcxiRsrlwkcDIaQO/KdjtEXsVDD6C28pBG2dpns1AcBta10k59bGkZiofF4j
l6RSIOFMlCqlaoBBhxgb+VFOmBkCJ/QXJmC7C6p7cNJkk5PV9M9Hav7tlKV9ahnLUkAj6UKXHLKf
jzSNAt1VR/adzN/VgPbeR3emdjfs7YhQ6tb51H/GSJF+bNWSy7BJvpF44zCKiMW80FPsJSCWdZ3G
sGy9ob3/Zur0DWYVBBBxA20HRqXC+4IZcSBl6mT31OrDxRoQt34GOaUyNl1QAOjMc2MLL5L1eL4T
Pi4Sk9rWqik1fz2npXPVnGchQOWEtL7cGD7Mo2Ow2xvMu4xOmVmACu/8o+p8MwO7e2jCHOmugSYm
1Nhw0whmr/K7a+ZXEA+X/PL5cbW7cvtkqO8ueZKrEhoefe4ZU17tsKVZiPOMBiAacxEYHCakLvvQ
uex4y7TaZ7XwysSivmkE2R6/o7ua1cHdGNumVqabf/5y/6/T0IAPZGg4lA1s3e9nTFTfTZ4Sf5PD
PtrruUZyKjP1ChDU2cl7ppxx/GqFzrAO68ewzI5TU3m0ARbpJ6jcPgDDhix+FSlVtA70BaFvJcpt
D1Vg+8+Hqv26IJWfIx+eq3LRqC7t0ndX9dgoU6yPPlN3E/w1NHxm1zAbLc9Tro/xc9tkeJ00TNVx
24svDTlHq3Ey2g3mFsgU1Uifs0DTltAOisGsZ9QsctplLGfTT0GHC+2fj1hdjuiX5QjfvK2agqke
T6Z4v4RGYqMQwpDlXgGcgUaRkx6MEOZko4L6UXEf0Qw+a0LbOpMNk9OwnaNmJe1lSpr+dxPPrxXN
5dNzVNxDOip3Ov4I3n8dEwn8MQI/EJnndoq9qrI6up21ZDook/tRPsJfqJ2UMd5bizCuBVTnKab4
aCYtXrfl6svM9Nswxf46RqGwT400YmNekf8+oT52faU7Bc5wAMztoF6BATdUCsbNMvzNp8qQ8/cr
yoUGyfZEcxmZXH0ZsX4akczAbWjysEHAY4Alqg7zs5Oax8kQBy0Eqh+ZirulpYCMpNV2sy9QJ5tl
urZIEB6XEQbjwuc0CMhiKDpC5wcwksDHy21P4XENz4+At+KYTvUp77rqGJO8DUavvMOrcSjNaOWU
rnaicGsdSgo4W7nuSlvmuaiE5q8kQXtoFmSeHkUfTCdpmRGNrzDNz/EAgH+Asc1iKt9U1mtT+xEj
GVkN4Rh80SYdSmhgHwy3f3DR4twaLbXOtIhfSyP82s9aumf3ygon7M50KYHSFLp+iJI2ukHe7Kwb
v4PBMAyIGNyYLLJq8iKKFBcMAFu5ErNsBcewmz9TfqEO6oADTZrosYIL4qUZlJfa3ICoCVeS2zUp
XXQDE7lH33mBSAMLyb/AzDC3NLXL9fD/WDqP5bqRLIh+ESLgC9jCPUdPiaS0QbAlER4F775+DsDZ
TMxMd6vJ94CqazJPZtUSajOS904Wr0eBOhP995ATAoIr12aklr2na2+e3Ux7Z9qtRNaSJ9TTivr9
AQFqOnXOJHcCxFknS8NXVfMOkM8CVKB2vGPkjYUBFc8Ew75RHk3A1IKWHN1rShlYiWfDIetbuO0f
fof0sm3LyVWXpPHjIv1ZERoIdk56pVlUp+MrdmypUOk6PoUO6DtZ/3d8VXDF7w3XvlV8xUiV4nAE
VRy1Vv2faRLOBdFVPQ3zCKS37vn32qIP8s0iaEEfb/GihrY1h3bMd15lhHrt582iU0YUO7QOguDk
kf2NYl1q+klxgbLIDYSxAzCGzWt3Fsnce8KS+zqSPz4FhwI7Z+qj4yLN2/VVHbQpKIfqDRfWFrZZ
qwXmYoUILNzTGguDvny5I8LjwsJqjfhlmWSVXqUz33XJlgdgMLnhPlk+F3ySidVFwsmyhzhh6VD0
Fab0dA8GBsHqyxzNdtuTEdcs7cVdYyVqKvLNtc45j4aRQfRY+DJYbi0L4TlK0ycf81crGtTXvBmY
J2heWLqiKsIvPsJZgn8a35B7DV5nb6kPVjmlFFhJmOty82KSgRWkMfLopP0jYLWN/qxcVZwNfm9p
f44qMp+qkLPNCJp+zIOEFYM3R20l62hVGn6YjRFQbwvveMjjuENHoTpRunsBtoZqfn+518ImwNU6
IT673xJLelyK2jkrE15omsqbhQnbs7chjRxpVOejhVRShUSjyjoRb/qut5OKpEl77Erwk1Xs/j3W
E+SF4/qHfRWC5qT+MeopGu2Pwax+yqZzT0bvvGj5Kh5J/8qAhuRbR77q/ulDw2RLWdXehn3o1Btd
TDCj/Cy26UHaiek1QjCzZDrB69ihyuzEEIrZOiebYBG+swhHgxe+xnKq12w6Gu1Ny7Ps+75rtvoH
5mMzxPpeEulQ7ZNBqNYGVtK8N72tJ9x1duTN1rTmcUnCKh/f20J80Tvc5RqiUEwZYa3gJ2CW6Dux
ZQcWkiyfHGX7+v3pLDbOTRcpkVw5+ApTf9OXNH3E/4QfLCrS7OF4TSPDYslk4bQLYlWwEi7c2Z9m
KG7unzZT8aNm+QUytxkm8YxTQAZH8esgUriNaktCLm5nKBDy1XAcNHGV8bL2zgPkoOWp7KvFi0fQ
VRD+MBJ3bXFyBzy7ZfXf8fEfJ9lGuO4EjO9F4FvlTYufxsoeo11S5pWxLfkZ4jL29jEreg8oUv5R
mOXlGB4Pke3Gd26DGPD7ZcbmXBFdRzg8QpeLhVGfjc4sKwv/Pk9at/ezBBwcp3PLe+8yAgjJ9v3d
t6T35Vytw94b9Un1QGq96S1u5p5iXBcXxtWm6pJ72QuF0LzyS1g6XZO+YimrC8RkXN40keNF7ju9
AoKo0ErPjrPukpVpfQUJO5KQi33MwpPs0908ulyChGwiPtmUmmjO/XBig7+eGW3bfot0H4Q2p8j+
IlnY1VLDrMLRTE8CUKHfCLRFyEOJtbplswb3ReuysCsgVRz/GM2HCYhKQpvRpi10EAnLPlqTnHNl
xPznZOXXSpStydbiRC913L/HjXnYoCdYhvjEq8DclhoOOBMPfBGZMgzEiGtgjfnt4gWJxuxYMmid
7NXttu3/X8O4vLh5M5FsWK5BwmMODRxEQZ9MP5yhq16r9U9e49eWa/6WWduPgnTCq1XsptlhJ631
mnlLGvtEMubdWOXirKBh43B16KyKqbrFc9qHwLawy5hP3VZOFwIU7tYd2Zpnb0DI3PtpQTTTEmnw
LD5M+MX+UdVr00xiS1LZftNn7GpVLRCdwt0ey/hKOwBysGbk6QoyV0U5EI2TmZ9JWqoUTXbuuVhy
7glDMC/k2Nqea7h/MrWZI5vXBhNuZKdANw0D39Rx1iZEeGFPqiePHy8+W2ty7jDK4xVXZ986LOLH
V4W/hqwdcNQFstJTXu72b87EZGKlW7kc7IQ/9l7bzFVo9lVzKfdXCEnZeUkXJ2qFi65R4ze1FzNY
GgXVOajkX/NumnLHExjf/N0SfMlzC0NC7RJUn2kWEIjqVfJUujr8dDzzdld+YdNDY8QutVancPfL
8XnToR9PhMUL3HVleccnRDFDXk9uq8XVSWo/lyQDMJPO/aESAA+NEQOLraNkyLo/mZzqaJzEFm5j
NpGasH6UFY3n5myo3UAuHH/6MQSQMGu0zqy9QqIe1ptFntRZOxWOQ4oXDoEQQK7AopM1odjIwhNi
OptxgY5k0cH0LuT+Fr3Kc8vPjHkM6mkpQ5PTmWXNZc5y9Ecp5/VxTzalkSHxi1+JyAQW10OUtvow
dfL50hR5Skbk4pV9IeGkITcouuS3OpNqxQb0fUSRFJU91XVhY11PCetCLLw9WzFoTdKzXX8qy0Bp
8SjnjQygF4FmNOXg606icCZ2kHBzIyrqzPFGvS7YTYD0exWrZWDDyQglt+2348pWtE8dSYjPcDfa
mC5wobY1JpO48sdkyyJtrTEv7bXG8foWTrKFZrbuOXuA8lLt5bvFN/oZXyyZ2Q0sngerQeMlQCVr
OUlaxp7wg6iDy9bmLT9SpBWhbBHdSnuR7FUeifG52VviG0yy5MbFllYseqVEcXRcl/gJrMhJlsmL
DVe5/z63WYF/QQ1kjaqJXe27kyTXFULpfhCrrhmf3HmEY89pSUNhAA8qv4720ErdLyOdlHuJHtDI
8yn8HrHCKsYrQVaU7TYTW47sGcOSqOkqj2LM1px3F9lbUrvjzSI7N5qM+g6H+R7WvVOjJkYR8fx0
1IBGT8pbyZLSPy4na51C0my009aLi9GQuDtAsTG7jpDbp7hUq/vjR5wgstJeeS53w+M+cC121kcs
St/t+y1ohr69LDNQGeqsPo/dCGa/9BfNvFAqDz/m9ZmgSOfBsXGsFY13HCTHaOZ43GU3WsGIzoae
lUnSnN7NwvREyulPkln3UG9gavYrYxiTx6rpxb368yhsLDwaeL7kX9Xd4PsV2ZNg3nixUHgCqLBX
HnpgYEmlS7+UiRGOfQdbfntTYG9etirbk7uvCeHQRW6WUc3z4LOAW+9R2hSgqOomOr6AdlfrTaIK
NLwBQaVNDHrtNAm1vDkfj+DctdxWqzztloUgrVsG1Qyfh0M2pO2BccyheQmskuxyvpTL3JPK2xrG
vWD8g5ld3mtt+qfZsIX7MsnqaGJkBIO4rD/A4j4yhf2xTt3NTDA1L3F2r63mD3OJfyuJSCPJaErz
KwlWIJkm86Vzp+ms96OkiFS7gBFdrBrNvai6x8FaeZMSvrKZQb2H1RDGjzMIZBeJJ+zfekvFin8j
ebScH21ba9Bt4pOOPw9fU/tlAdwOavYxPkS1s2pgmbIkrVmKvw8ptvA1tfsjeyIfN7u50P30eDpS
J6pZe6zVJiJjJB2pyzSJ7RWzdtBZsx7m6gJDVfs1wiIOcIWNQeKO2g3Ztw+Y1wizFjlObhCFlXTs
uukc/eMfgceJ/sreXssBbqa2ZRc1VojkVZf3ZUj6ACUN8HTN9ElnyMONLB7iYHknxsBQp38WndHK
cIEX7bXuTUh6xF95qvWf1VJWEtxpoy5yQUxMKFhsclJsmxi1xWjf0xhc4NQQSw4agxQLYZyo9krf
crqr0ytsT/I7PfsnjVtZr6vf6/zDSkagHJieMncihzYxyVpkNQjHvNYFkb9OFtZNEOEIAX/rlvpF
8kh/y8aFoau0MDnObgBNr0QUvt/PhsUNGGfA3kn0q0aZ4560iVKA5LL2lmd3RN4PSRGkxKJWumLg
+rOZjdKmNxrSfWmtLEVadvXbRviMhoV5KF4YXHzBDMs8JA2T1zL6DWFN4kXuE99NHFzEdsyKRvt0
SAw7uSOVlYkUb2vcX2lOgCrpNUQAdtZ5Njqeui7DqWvgG5kpWI15vNm1YyCVQ4NNo147BLKYef+r
UGfk0rWC3MIl+dbNftmT+gb1c8lorWKKFmb+JH9U4qSbTHYAO8JAL1wuSnr+QbgBWmpg91v63lbr
SdXLFbdnGSXl/F+WEWE9gctWWJsLk2d0KsblbPS2t//lus7jcyvVm50KjUDetH0yumwhwOiLbre4
xVToXV4/2uVghYOa/Utb8hPn0vXHAiDMAs0D55fbekQmTz7SxFInNLHSEF5NbkmhC6rLSmffsPMk
cCz+3hM/MFQo51Zr6X05Md91mhMOYLzQRkszn7zPO2w4ZwEgTZIvxqz2rIFGw3zZAP+a43rfZc01
m79gWpzsrnue8gxwA5HYgy7NwIiLG7SdOL/TNEW9Y7b8arv1y+pe0o1TYqy2L7Hsh/YYL15lW694
bq8W8RoX8AGotgrCjiHrFSL9O7SqfbYYEulYUTxeFtczJUODTnX/my3zZ9urBOFOznujKSc1yUOr
/GVZDcO82v0cyxiK+sjUCpJbXG1k4hTiQq300x44hodt+aE6+pPLpRRX+TMFJjnMyX+4QOeTM7vX
diz8QW3WoNXmFuIheD8h1GjDaOGPMVoJOTr8ULX1tmh5EVHgT4K2CUvAY5w2X1zdj/idY+45mE+K
1tce4R3/zJHvCsN/1REuUaTyOd3QhEE9ViIEqNS4E9k/6Dnf4U+/Da6MOqBaPriQOKgqVI3zUIIw
w9tdZnPrNxbFfa23n7olUaQMI459eoGqbgZYc7MSmtSoHOZUZanpvOF+OccN2e7o7S7EmPpkgp2c
Nr2DHvxlunnhbTk+qDyNOIMvQ2tP93J1/o62AQV0oDNzpvoLfprrragEAwnMzR/0EcZAj0AvJajE
Jw/olW3bNS+x4CRgFv0BBbivd93DbOgXGGS7S4tqphGNhVJYm09Kfyu3CpeR2ZeeUnwYrd6FFnzY
c4ec20WQyL2yvq+Lud7MEe3bZtpnEiD9etEaj9WHUnx1+1HmzDXXADx3dxiRjKCdyWOaV0oULa89
eNkRFoV1OVpFCGdZ7DTXar7mTCIIoEIpZ1RbEPfxTzbySzi0GQOjkpjnoSQ0ZFoJ1MoNilIC/Kqt
+bBHczxTvn/p+quut8RxVrYeqvlJiu63nPUrYJDG34r2ovYxexx6Zb9ewS4M5nKqixnAFhEZXkco
bKGLa6Zzzo7C+cgmAEfY+sOm3ny30y69YTxRb8w+xomdlrNdXZGWgViNe+bM6JBqlaJknUkFL/pd
Dn3eZPvkjJz4Q4X1RqxQz/SFC78bhG/2TAGEUX+Z0/BYO9HQoDiM+7z2Ry0AKE6wUVaBSS8XSHDW
Or+WQi2gtAH6aZga9sZ0oQeXd5NcpDfSRfHRNBxvQ5fQQLUZt5d1mqyRY9DdLokbq/42Tf/l6jx7
iZiu08zmphpemGM/NMZwtvqi4Imn5S5sPTKTyfSzrPvQeVeLRJdXQWDFWRX2WWlQvCvbWavrL3gz
gVybT7T+P7oh+8rdygryVB+u2BjwkLicJK0OcilRNa6i0mrCzvzHZDN7lqCRfKxwwmZWlsEmza9j
cWXWxy7OUFpsyfZn5XCizVJ/UTMFB9fwhbrgN6LQyp+0bvBVm5WdufUhPltO31gZbvPYrkQx/XTR
Xt/i9BFiEeonhfuJYO2wV8rfoMbI5xsMqL1ksvj2MpzINFkCXoE9q1XH/W/HHB+6zk283oq28FZU
ALiHAQKqGDm5K5MgN6233rINPOwThVRlXQGHgJrnjMa7CdQxGe4aR439VPBTWw5T9JkGOdluhbP+
m7cPRW2di6ViMYqvGzqA0JothXeU0n2osjbQ0/I2MhyYEQqQ44ewvLmJ1Z7uqoYkesYY94pJWWPX
ukkQkMlm1Xpj5QHSNWk5QIftznTia6vU5IgV+QpK3CzC2KxLSrYtFHbZ8IHpGFE6zZvnXaG4DoXX
uVuE6/R5Mh/t6dzV03/oTP8luvm81kQStdJ5H5EmBrM5faLrqm3ON5mNNnvCyjjrawiKWA/IBVUj
p0HrZ7s2m0NVxeLtFY8gVZsHV0Eiif89hegfo1CnZvZ36DARzSZbDLT4GlBgGqow16wysB5Tbn/2
xylHFVq8+xQ6yGqlaZRnLr6zGofq0trqtUm7v+OU7X4v5alqmwXmsnjeFeinuSM3fVZeYAMgz23N
rxFtkhcXya2oSfeQYvukbCI2Qy/DxWnfgcDWPrgBO1gn+a8T/ULJrkI7w3Fbm6svxpniRSktQieF
xjgE2nuZCj2YO/UzBxd1UkR772y+oltBh2ceqTTjkapoPxuQESB8wnggasVI1EBNinAwPpOmGr0B
H6i3EezCZBhZbUFU1JnlJcrx+c/W6qAGB8qZmHoInWHYJxaHFec1ity3CT9dkr7mC/QzCjCCqbBt
rkzr+JOkh4/W9Iwm49SSUx9AjiLpT6NPMF0VXSdRdwUla1wV03W0weGUeRWUvAjVmv9K0+zStInf
pmnybLtP7GRIkSI5EKg82Sal7QsdnZ8zYnMw2p7ZqBovQd7awBOc2QjaqRM/tsayrjLNTK/f/yeL
UuUhddrn4y+yWnZfh/zO6Nt+QiBEGjT53k/H39lJi26jNCHp69vitxQ2T/3+H10Bwtoly+Cc7xE5
hruZT3POuq3VeoAc83LRCQ/7Uc/YpPHvzllGqZgjrJIrOeDffSzR0NnuXHOFERFTjOkF/yaH8+xL
kr8iu9h1InEcn3vmhVjP4nDeygrZI3rBxLyQZPWBx9GNOKpGmsAEinspCu5f9MA5STZHVz+uSGFR
mj7GoyW8vjaY38No9vKlri5a8dENS3jQttyJuECtXOfo4ETUhhN9qwrY0J8w/IuYIwmDX3ep4CX7
eSHbU6GoWVD0rRVy5jgL1xKWZrrP1qx2yq4ZIll2sc27Q6jyf32rnarPzMjyEyVuQQuzTae5NeZI
A4Y0GaxjCj7E0h5Qp8xLytZ3EBH7PuCIGKxg8PwbuqH7ycV0aM/29r9aDEqZuGwjt0HB5FR2fZq1
7deEC/GR0Rxd2idtlAWPi3nQVoIXcORyK+APRQbK1JOTYPvH63J1+79Jl+nUTmJ42JaECj5dL9tg
jn5NsIdHkmZ2d9ZBOlzsOWXwPMX/Nt3gxhg7YD4DhbgcOR7NQqvvEO+OnlDi6trb/PhmpaZhpq7t
E04mEhbTPXtjfelKyzklLiq8chh+UrxlU6uExqzryG7yx7pcszdneachYAMG8ZlFVn5fS/m3K2n6
3bL7UJxxfjYGnu1jrNTQ2xdJ8lZkdkdcom4EaqZfk03/CXPffWjatD3Zbv5vWIslUMqYfkqM4rot
7xCb/r+dcnoLzEmaqIzK2dCkuKPhKI73xxx+tRNyc2UqLsc84pj61BlqFBHny8k02zZAJFcFuaI+
yN6gvbRIb0tNFoA72FOreh5hPdbgHlY06vDwzBamEui7hZ9ixle2D6OSlN4Bo/RZmxWSJZomXPXx
IwdI8mMoxAN9pLjfuMQpRgkxyCK3OBPFYwQHu0RpWbZtRsOVEH+5jNZvNavDhD13nIRpl6z3eHh4
CpSphPdDWnOKig9qDf1/Mq93lOTptUmWoNwfZhZzC9GOw0dWaD9i2+m9EffCOYNty+g7AgNX3I5F
XWOwVoBHfWl1QtmpkLgn9xGoM/F6GngoGBkYf1E1GZeOyhylDivxfJAsDgpu9NgVlxK6h1eO8ENl
T9jvnL46sOW8wUjHQBvxsVkqY4zjt6ZuJi57hyatK7HzjZ2Hg0vWoNVgIWK+FTQo4/n0cK/t/x4r
zzf+BoAsbVbiVjSYZvh53UrYKBOW112oKBm9nkTqeq0ZO+djftbMyVusOdaVvKxwyMYXikg87ruS
0uXzuCo1vg8y9qJiyU0gmr0eMYtdgn6jFFj3hB2HA9cf604GGR4BP68K6vmR6aVi1XwFK46TsqSy
IZkU/zB7XkPt9tt7Zrc1oh5wG1r2vMujuBD/Bk19SoU63ZUWTiJh1yYzv/0RH7mGdjmO6WYzdCg3
6uKVAKdtiRx1eO9r2bBN2AkGqfpssmu+lCM8WbNpnwZUiDe1Mx/AsKIzn11Q/QrWJGmwL8AP2nlT
Yb/sY1EdBuwlLRh2Y1sVp6w3vrrBcU72Mq7nbOAXSeOc5OQmvUOu+kts2E80eA6p9pFtuv646nHu
9aM1f+tvmEO1nhy6mm6fGXacZNbJlY3lidXMTrXUzjYC8KtUrMqjXTrHq2yiVuEShbVVPlmZPT0Q
bMkmmdPXxXWTI9vfj1s2uo3XbFzoW4kSLTafRa0vXr+/VuJ3yqr2JnWZXqUj7roWpVmBpGqYbZPj
vCZrAX2l6I2cyiFAgJhg9J/z25BdFMepbrT2PB6u8xhn8prlafU4bk2YW9UYTkZlhWtvv+ozw1Kn
7f72NlmyLQwax+j+Hg/NuNTS75L2J7P792Sq3tx5Amx9vAmd62B2Udqwww7rN2lzNUfxkGYdErr2
oU5fYf4au8bi3eys5oqtWXtUdpa1geD2vDAE8IkJeTeIF/MsZW0jrR6ACxsjSbYLKqbc/P9M3O0p
SLNmSUNiDGffJkMMlRvbS1xXTjCAP2GvfXNtIrHiqr+ULCfLgryf2qbnpvm2TtZUkqMEMMdaAZd2
TfyfLHjljqF2XSB+0MeeCLRmeyam/ZM4zOJBaNl4reMUFOr+JTE01U7GjKFJYxVyOBDNLf+hDVN9
b9fdX6PPzplT/polq2+wnK92NrYXY7W2qFo0+MilI4Le1JOnbJB/He16SBXWrUREgNDnzsH51k3b
fBbLYHr4pP/lWhufN0d/RmdCLgPzyWxGM1IpIHcYDsCrWaJy4JqE5gukYl+DJqYjo4QKJlELejLH
dUK9bcHXE0ODHRqHo9UNHyXvGp4QJ1xBHhJqgfQ4zZSLY7DMn1bzfil65SYU51PW9vPxFKDfsm55
UX3o0vpBxlHQmjBw4qL6L5nmIiyGq7RAvLdx+wcPrU0iZ70FxCznHtaQL9VQfwx8Q3yaU42U10Rq
M8I8jBFgzDEq5yxV60BBMy8n2H+g1oVT/BwmsuMMRECtM4TY64ub7l6PM2jIshhp5LYGliCIqsBA
4+nZ8m+biy/SJQ0fty56mJG1c4o0A9OvvnlHBXdcaFUzdCHboUtZtY9HUSJ7pbtYzY7Fkljo9ARx
dQUKjKCreji7ENZI9XLQNXEhdVkM1m39SuY4+aXyKh06z6NQOo7547poxvZLc5zpaV5ZlbimP0kn
fq5MjQjlhbdGyaegH0cLGw2J9W7NbLbqh9B2mCtoWwyNFQ49ZWxihc6oV8S7yY+lXyuKatO3hOmG
jZX+ws9yfL75MHP+TktwfFeV4xjndEwuZuOQxN5Xz8dxte1SltSo4XwSl8bqY2T4wVafnPFLwurE
myy4aQCQ34975FtAjzJK+U3ulnJViu3XhkCBgk7hBN0LA2E5IJXz2XysXf2XS7gfNN7xDN2gJoU6
U85x594x20+uubIS2lxL9RRP6V8YKl4HSeCOQ+YhbpziYQc3O7ZymXLzh6LPqBdMHV1k0dgoRVqy
RDBNumwBzebXUZ+KIWYN1XHiziYpAjOVGdm561tWcOIeyt1DtWepykvqkoEGJ4oU5HJdHsd8V94y
rh97HqyppgSld84ZRwRx/LtU4n/HfnLcl/bN3P1dMsufZ4e5xw7qa8YsyoT9NGl8Bt+qIQoKCXLj
ZkNP8oSOQ3WYujUwamW+SDV5cBPAfSUQOZ/uHkHv/pZyxyQn0biPcn7X195AO6bjB+jagBMZPpPL
9r8eiLFCps0KcNcRD+PAxmMiC3IoVgWf7f4D4AQOZ9f8CVHLa/O5C+dGrwl860/HX9+vQPmnh3mF
7M/cA7zYr9mUJlEn4ixE/TEDeipTEqFvRX7LE323TcjzVCk8hSmn7bHKL0fKnDyzH81FXIcE1bOx
dTIytvzx+BMTxFCnWufBGmOmMxlLHlCkeIFxnuA/XdMIsEkTo59YZFHRN6UKKF/QFDlVtcEQjLUo
TyTzpvJBWdbTvJH5g4rjAZ35T4NIIZz4ypM5VnpAuDzlHao4cy7T0/FF20s+3ImF1YyxH3RL2uwG
VelruoFN0O0uhdSnMJ8n5cRi+VryIBzl6lF6890UHKby04K5HwDZLJnstigsoXAULRYTKmGS7Xr3
Q8rqdcRz8VALZGhtv5S3QgzSHxaG+iqvKYnASUBgF+DDJe+iBtfbEBtmgPc4PKwbW0vpmaqMOMpW
3BTO4ocSPhv+YJ7ZuXKvWVIkIBq40I5vTxoDf7GKN4/pfhkc6mRze12ZbjxBhd9jqLJL3CsZrKaW
YbpV5MFRRiY+uyDNn9ZVeSim9JpNWHuzgTXNfo3VitUilEG12GzscuT29xDfzyg9Q0k0Z8+RSfXp
YBhSzTGOjk9VK0vpKcv0KFCXForjqwKFnbOZqt8VFRILzVyvltlgTIrJPWuU557b86o3zXs+mVE2
tKB+lnsN4OT3lcvrDRsJCUyIEAxvu1m1xD0e66rfbWenALl5T1x6RQV63bdyBpagAe6MRS6FF3bv
+ZUUCeW7xal2YUSuGBrK3vnx6IKTsT61VjEyv3HvmOO4j07+bJEr4YuhYWDr9i5JL/JbPrTKgTcJ
5hj+3vvjxqwAzOb26TjNk7wb6c/d/lp1Djb5pbpBhmES6NavR3e6cIExYYzRCc2EhBul/JwVfoFv
Ia0WqEYx3I6T67hH1sa2TqpkS01Ny794ExdbbWmt0o1Yo/qTubFxGdt55Y5gxm5kyVnXkwyR0DhH
x3FwiHM5vk5qq4amZi1hO1l/nKQJgT1e2jwT/jLEw3k0VxYLcgaZWBLLmTqEP9Tp/LFt8IW1rXZo
mk/LusgLAAALTw6L8LRC+5QnFCEAjUjWwY7sqVmC9jNJ3sEcaCfFoTPubMS4POvGaZ7Sh9xon48n
WQWmoUt+KsZYL9lGRvvRaiWK9NQdWjh3t+/FtsIMftTH+8MPdRyLJstW5tahC8HthoYqJky6pWfn
FUNFSKBUV7ke1HX7RAJwsAqCDacpfRHt9FDBRAjjnl2kky2/wYAb0aGCRYqtvyTgHMSAcVs3UtRx
pXtDBvvQDCL+PltLVVHCodHhiXC85KIY/NURir8OrH6AI/HO10hJO/lb7cf6rPSqcU/IdtDsAher
lH8PRKCZQemzRlAJxE3LKy5++KREBLvrxZgYVe+K83KvmMXetR9vql3Miz8SshUJ0SeeXQjgtiba
xHbvNuUuZutaQpuHHlhmtry5CdJ76N4ZQNulQDlCObLW899StggmLeZ8HfS4JbHXU1ks1Rdzeet2
/Ld6dZ/YQ3JIupS/cV//A4nizQa7PZZhq6fq/4HC5SJymp9pPqwPNmI7T9LxUDqKYCSp9njF7L3o
3u+VDbF6NhufwLsUWNqshQ8Ln4PG7aY+URMjHG5lc65znBZTTshjJzbYnjvMbI2BAnAWXBkcfxAM
6fVW8g99LrvfhT/VrORdhXQ5ABEUpJLmTNEMX5mS7j4jX7uR2p9EgZjWjWx3jht/Y57gLQ5Gv2xl
IKrMCs2qQi5cLLqbsQw5WOupDHbAPHLbH8UMqiNZ5AoOq8bBUCLwGbryCRr3H5Yw5YNsuziSVemx
XOHEdJufHW8sTFHpsorXgsI2ruYAaajA2HxWaVG9xND+AMpmYIQOmooP3lxZEZCDaNsMbCW3SAZ1
EV+ZWDkL+6tGjQSsrgx7u+Q2lzEz513+vSsyvw8NshXOVb8Q3RRrH2bJyoZxnh3ogpVXP6ZaMDMc
p19kNpYu7KUqFbxXsg3sGHn8kfnEuyxu8WaGrcHUFRwTrsFkZ9dl7T6sXaDpLAR7TawhUhAM5ykN
itaWQblrmJOhQowfl4SpmH+qhYxoRR8YxqBIHUY4PyDtQENXzom5re3XI/3Zd7sou/8XGo2b/SW9
z3yS+W8kIIs3pUVztuq/ZLkRA2mmJZFpCaOUagzIBR0Il9p+KYbCZe0ykdKF7lt7tu1gBiD9neCo
yxS9j4ySNWa2Kwhcu2abpFUvZTqosPIHM2rN8rc749jY1PjV1MnWJE7ofhxlOBYVv9aYH6GhDMTV
5jRUdheOGsn2y+pctxaOpwRBTklS+Cj1CFZ/Na/4aZxLpRFrQ7mKjm3Oox4J+a1agSxt8xAYoPB0
g7upXeivuq05tSsw6BT7UymeV82KkeeD79v0+YVUq/Whr/gltAwUD1+ekicLHSXCGaaP/UnmA10z
0lQ9bumk2auS1j74BtXiNb82Y48xHTsghxAHK6frXdOHoz1extRKnvB62tZ93UDqaFGieU6uuJ5m
oCqwRPqoKZZ7/Zb7Hpp/5FQID6dFdS9WG2dXyVKCyIywzoy/TB71sOMKpWNlxcLOCjng6u6HDJXa
smey9WJAUqSvV5WP8QTaxbnGqGuuBIz6EEBQ7gqnvtNdiSOHCmcwllc1HtRHPs6GzZzeRjoyDo+l
Pb6OyfmduUZ5SReuWB6/YCwy536UXNrOklxjUoCGHlSFAmAjzOya1MBchizgiRXblWzH1dPVXX+1
6MV9e1BwRO3dcmp9QscALcswOuo1mwCO/7F3ZrtxY1kW/ZVGv9Pg5czXIGOO0GxreCFkWeY8z/z6
XgxldUmRgtXZbw00UHAlMlNJcbznnrP32j2q7GzODpgLL5uuxbbyEQifnpqhhTOOhLJMzae3Blnt
/bK8ArqNHOxP5TBRFjvkmZJrVegqph58rGGUSJkChrVe4f+yvSuEgun2JCEkmKnfJ90UHsrBu44h
tq8LGcZQIryHRMEhECEQshXvp5BnxD1IutHUf0dWqO5Pu81hUuAB5+ZVKpVALVs8FhECat/2L5sf
WqaWhA3zFKm1jbJSzqnbG/SbppdFu8QsnGRuVmY/MNc+IZUwb7uYzsnQpVtaKPUmrOkqDMWrlO/7
jBCGzIrTbU6bUbOQxZuahjwTXdqqChsdPbOtu9x9MKPtbkDOnEuDikYoX749r1XKRFiNjn3t0UH1
lV/gN+ibdvlD2qkl9M1SccEsracwj/Z5rFxj/mEXgeDp9C0KGw9EuQ+Gyi5K+BWatU6ovihbPfSE
4G/pUJ0q1RYn8CaJ/O+1RkobmQAXpwsdtK2HV6R7tEHv88CHoDdIgiM5gBcT3OC+oERxJC+8zUvj
0qBLammMU3QJidDchyR6sVozMbo9WXtDnEN2w2YW3f761LqWhQE1g4SoHIxObkiDc6rnshDlL4pY
GoOnfpI9ExEH3PXQG+gjJxNIZua1Ii7eHJ8NAU3sB8BEeoHR7lTwUaZcM0tIABtjn8PqrgFzJkhg
O09K1AJ1hI6Le+vpKM9On9jT6caNvBuYDy5HVZI3RJWS4jTELgaDYePbXXqk7fejlMiUGqhBUH/2
KBLyfDWlanSR1cX3KWEuD1Na49fdoRS6D4a5pGcPRR6bH1wq6i8j7ZRdmCcvfTLF6LIYU3jiJ2q2
8u2Wp2YUrapeZSgUadkhk/tFxLDPlejGLdv2WUmRy5/Ku7gVKCJE0KzQUI6Yl2z/qPs5OXI2BCG8
us5UBwfshRazjwKxyiSTinij51w7Ze4JIsR7CgVmONrYXd6om84CaHram+BVBL6kS/tgFlzFFQOp
uRXtoYt0EoRtm44+OesK/Jro8fRxaebvK63flr/vI4Setxp5/HDiz/H/2DjuUmhcfNR5WeoUs/LJ
jq+Epr6N49z1yYoG6vzmxqjRCS7kKrOJKyCZTiZLZ2mrqDsMSWWE74Gy5zVAUBBenP6q6mQ0uzH7
nQ7VvRFCRUMnf2u3Zrxrx+Bger22N2Zm6qkOYEeQ7wu0R45psmfrc7A1KHb3MYAZxgNzW7/sVPdU
gc6kW6G0Ixv9lsQFWOiHScsvFLxeawlPDHNn3hHbnG6r1swvRLYj4I/WMUEHb+zq0xLryXJ3MeDJ
Z5gS6U41NL94JTtevrTfxkF3ICLqtx9wVdnDoaJvKGnsAs1PYYbuqT1gg4LLax0Wgo4NWkHrja25
ivlS855lgZ68lYFIHw52WHvrAfKt2sRMFGc9c43yR5+e8sF2TTyAj3lf4u6QR4fxWURyoFeDndtG
jYCiEIWMTmgDOEMrkq2lD6+W76OO5DmCh6nC/JvM62KWtgvWyKgvg32Ws4x4/TSSmKmui4TI9Wma
Btez4eMjeXdP5X3oFcGGKK0HKTRBKc/q767SxSX2tyum/vbidOU7T2F0SnB8CyTU6aQoXHVkZS7K
bgToprX5HlUC6Cy2bUhGUJQNmaptvV59PdVYUiln63bwKqeQK7LuzCZehRDAT23EwAa5pE8FhDcM
vT4durcdTdm0Pxgi1htGDU8ISgomNzp9RPz0S535HIJtYmGQD4iF0jbyKgj0vd9U6K5yBEVEkJcd
52O065Ovw8j9l1PkQdwldIprZoITehq1C9lpydNI/72nFzfVu9IzYAsweQml6OrUoOhaqbmCgnxZ
DI3iTo0ULsUgCceStHZvThTiJ+/faLcZ7utyUZe2vkfRGLpT0Dye1tKUvtimj8LO9UbmDmHWEwYb
hEib6FvFiXZhUUWdgmvtdC1SwEsmC5ZXFo98wtTl6Z+Y6W+7YjWXk3qVEUzvhnUE4pHgV9hPDp59
i3bwNYhYeD9z1ywfgFLN8xASwDYkKDIcEgM+EBoIWeib+zAkgljze2tVz/OXOq1+2LAJoVz2P30h
4aNr+Nr7CMkRVKeQuX2QTlpvyAy9mPFXtaAhSam1koB4kk75i5GkvmjkcU7Z3DY9NyYfegKRNRTv
UX6PQTwGUCzZhyz4WfgVQQu8Nay78m1epfKtz94vpaElF2QjtLZP0VXLA/xL+06X1X4XNxRnuYxQ
gakKUBSbdnGvYpOjRK8OQxY9n5wDRc0dmPkipLfp7ulvkZfaIFsv5X0FsvAioJXOMJVP8FxRdKV/
02D3RsyGhZiU0gtAoGzsZuJ2h1luF+kle7CaEOV+ugu95NgY9pNBsQqDMOyc3EseBgu67igRGsxA
9YnQ32brd0G/AiJ1SYN1N3EhFkZq+EtpYuenDEDRVUmCkCAbybopBoOHBn9ZPxGeKxOAtyTk2Trk
8+8NKc2BAugOmQWAr4/YO42JC/Wm34eNMBENR9fBTG9Nf6qWnEM5ZFqpMdtQtXrVtoa3D+/Samy3
hRTyYsTIIrREYRzcpw+BVuQr3DK/PbsalnkiI5TiFmnWXok62TVsP/uN80Xf0C+2DpiGCDQubqus
79elOUcnmOatKqfllsH78bSulnVh7hPZumIqRSoMwKSFblYNb7/N0MxQNtASd7UI9ZvTQ5f1Y7bk
LtynzGwPFQkWO90WhWsUtXBBsYRs4jKXjzjQ8s5bxLPoPUjoLySJt07M8QJhL2ecyjt1NCJXUMkt
NV9My4rpzLV+1CaDWmGI7xFuvpyY9h0a/cK3xp2Zkow4tVLIfpDdZyAR2NpgyhFFvSjkliZuP0N5
5u9anfDfBmWIxn4upUWJylfNpudp9sqdtqe6wYhvIGkLoGVLIlGFX0CLip2F6lcnNPi7loinZCxu
I9wTa7w94ZK2lb3wIlK1fTURiIUVjKR18kMMykHogAiJg32RAy3aNEoz8F8pVrVktFfMpZXrqlOY
UYpsqcEv9iVr90aiLrR9VtEKmfjCorBGz6jlESjRTu3202QA3kV65Y9ZxkcVq7skpxieRtl0FBQK
vAmo8Oc3BwsZU5uIiRTYiilQ/ctoEi+i6VEyxogbqpEH2df5Hhm0rQKm3KdKJAMCvDDbTS6zwVFk
+yXWR4S8Wn9rjY6qodY+FaBVUN9bpVntWq1D+IfMg5+rrmM17w8aM1yAYMRJpwnlk+IBSWlZ3wQZ
Vns2SNcdHMG1kaUpbbdy2KRqQAMQo8TGnBCVC8zeS0z68V7vG7J/SB9a1llaHaLRuwm32lx3VXMO
JncVV3kQ53gWiBZVFOvabJ9RIOVrfCvqMpIEabLMKmPStU77kxOIKUuK74WH/TRicXWLQKnZpPJp
InCebk+88EzOmyEj4rH0LrGtYTu1cBY0pASm1YfLMdJxXXU1961r+E2tvgKzG6NgDDV/icoXo0NB
pz4ptO5S6grignTz+TQKVNXo1UTsuYv17vtpICD1vIatqIsDX003b3jxZLzdripliAQMZfvGsgcC
s7BrqV0KclV9bwbIVknOe+j/1Mw630xq1eEVo2mXhYImpN797hN+LaYJC+LzfEiB5FAwHwO4qwEk
R6RT6CBPqcDtFelQl5mmmGuSUm5OLnoC2GYBVrEySu/SoHt2EzHLn5ezSi3W/TwdVEMGp+kIvRAv
yYHmLJ6imfrFlxK9A1NWwUKyKeKUdKO4J/UY5TYDa9SrTfRgR0myjgwc2VnzcvqxVBnvPUFYc055
m8a1d5GpEJqgiQp+ia47oj+UfwKNCBZNw/y5zHhS8NkPATm8kVa1P3qcD06YZLfeyLQWDTMfjoRY
sEROMAXinTud0KBQnxueVhL6Zboy4Qiu3mLLjsf6NlF17cIgcnfZN5PhoATd52j4j2RxMFUfxMDu
1V17zPSP2Fu5IWWh7+vaOsQMQ44VuQtO0DKfS71aXwfygF9zXp0xubXXIl1bWburQ26wTuAZ2Ury
/pTTVErSwYPl6lQpDTmtbZurUefUQT6D89BviIdJtpVSqW4TEb2nGkNNIw2ZZqWOvJKIDX6+rXMo
rDH9l0RU9zbyCohvb+tRNtXdepj/k6zdLfP8FsYAY68e6c9y8Cb7chqFo86KJ423Vo39itFoGm0k
iC8uRKRpeQJBWPL1ibwBLMXYIlilazU2GgSKKHKNAcVmlvgJYsSFWWJEI0qCKsCu4q0cY++Cqd06
dheVGywXqZHfA1IHV+XJN9y2N8VHN5Dcp8kF8X3NXdVZ2DlYtPAkq7vEYlw1PlRWM15acnVzqpQ9
+vYO6Q2YASW/WMdeb65asHzLYEK1FAe/Abh1yMTVfJnjmFhpUGIH6UlTQiBY2JoYcTK9+s9/0/o+
ocp9wpxBzQmfVYGrxxN5Yqe8Y6MAtOiHigXeUWosHXWqUY+XlXpMsz7H50L1YpsW3W2FXmXfGIg7
Rhk8az+Jff7GuPp/wuLdnwmLQhcKyJo/QBbr5PU/8t//cXz+QGb86+f+Yi1q31QZK6ws61j8Ubpr
sNj+Yi1q38BwQZMCpqhbUCosYD//Yi1q3zSBcREQo2ralqXwU/VfrEXtm8xDwaOhW2DRDHBE/4C1
eM7ggSMoo9tVDUsoFM7nVLCK1BhLbfAZJz5OYf3ekpD/zcKktvgC5zZfuw8YJQ4lQM2xm+VSGLJ6
BtBqFYl6oeZQxE3s1R7sYAJ7EP/SlY8LVAnTPT2yddU3O3vwf0SlhkcRgQiw3CnR98IsN71f/bJL
+TUWBI/H4/1E1nKpTtsqjvdmEV0VEpVZnV8aknTz7sZ+8j5q8jk+bf7t4VUpMy2PZq0xYyDfvZDw
PfohTGRcO2XXQKYVl+0AckTDEesyw0jIM27T8aBdIhB8mcWlYW7h4AqvSC246ZV9WST3LBMHqSc9
kOaK9aS1jPi80N+qbRwvYORCq7CKTWBOW90cUfyPVNo7TS1uEjNqHYHHHkQ1XT7ku5VRMVkcwUUb
8ghPN3jqibFaUMMRzlkE+16EK3O090yPr8qRSWJmgD6Hz1wGNyOBHn5n7ZEIlotBV5ZmQTdXlHxE
iP4+EsJGtHxS7UYVQx4khkUjIIMpCL/xcr0GGeDYem4LBxIQB/Faa+Z+JDOxGoNxkbX5JRtqrIw5
K79QSCq2zWdzROXloU7mQbs25uYDwcxHH2+RJ9e7WEakoPqPBsqmKuBXaYxyX8TmlTf5mBhxMMxL
DtpnGX0VLY0Y+kG96zrvek4OJo6UTCkCfVMLDjwRrq2pHCQ1ugqC6Fpk0sbGy0Hy9EXC3Gl+OOD8
bkRuaQufgpT7jFEwDNYsMPuOjfhYe8+xXGyaMFimbXDnDQAVck9Z5vVTJ1NfWjx/Flz7HDlgE6GL
TtbCHlYh61YfaOvUD7ZDqtym9nRBceK2unTHFNtltb+aFHJGZJJqid6mf81vY+xJMka/YjxbQ3Bd
+PlNWaMJFNtMjdeREl4VgPxBCAEb83L/xrPLlW/0l2EQwkFEapSVypNH5i5mGafXxMEfUDQpOSks
tHqOZf+ILYahLW6brBow8LewmHx2ykGHHyVl1lm0aCo7TdyPHc7ujnwRlOHTT3wjt75h3MRaj8g/
rWzabcSZNVb4nR3HhUe/dZFmPLC8Nf5Kwd5HkYtAvWGHF7AGOdjHsRfXkBS8VqzakZEyIXbeOqRW
cLyIsWSi0JfVU8wfKbTvhm/n1ohounuN5Exl8zjW/kuu//KjiZBZYr78/hbVh7bWpntI7JBXfDCQ
bFIejcbaCJsJP+2ydUts4cowZrvplCyz+Q21Q3ValCWshSpSmaUM6oHk6fuGWa3diKe0Y/W3/eIi
bZRxMTh4Uy+sLFzLEQ/E0E0LuZGuEyu/wFX05Pmw+w3gc1hijYWuWCl2PVQVebwveu8hD7gSco/X
ToPFqth3OXe6SYkcnTNtc2AQi8yybvHB/6i8yLWU4iUY19JUP1IJX0UmItUx2msh/SCzW45icIe0
uNCRjBf61pczByHH81DEP6rAvraC8IcvYrdry40eDK5v1Q+0YIF0jL2TAurJG2+TytK1p3m/E0X6
3ZW4j7tk1xbhj3GyboB8XJmR/mxoILpEc/AWpUzgrxVbzzgJljg+9pOqPUsKuO0sYZ9uvVZ9ic5F
fza1VU9l6wXKAaH0ldwUv8aKkGhTufbSaiN8mWqNrb/VothL7sviOtHxUXYxFAETtUITX2rSE5Ps
W3CV22oEfDlp7C3aI7MIl7jNbc37N3WlY2EUZ0iAyA6bbt75W7tOLgGvbgyvvmrHy6Zv0Oi0PHfw
pmnL+tvchyVXh981Mhl8gu1nVbDdS1ekYj3wYX9um9hl8yMGmp78rnTrdlkcX9XTuCqn+Aqd1Y1h
VFsJmEwaQncpm/oiTaN9xoiTARomwOlJaDQIvAo/ueSWpv+9y/2dRS+vL/liFcG1ZEf39c9EZQvc
DIiHEq9hGtHuzCpmg6+/IkZ0s6kiUAjHCQbkRTkyqihtYx1O2EGxF+BMMq4rxHYLPSwuqrK4wFm9
LzofJtWAlaswn0dFPpxWuf+v9L6q9GaY55/qvOr5NXnP0hbzD7wVeKr+DX2qYtuIa/lDzHTIt/pO
1b4pBqJUiyEZJQ8F3n+Xd6r6TaETzxbWxF56quH+Vd4p9je+lQaJ3rYhDCLHlH9S3sEk/lB1gfem
wAPYzf/g/eIHPIvAgS6Gy3Vs6AmrFW73YrZOk+POTtyQ5Ie+y6ZpKzU2XFgBJ3py09guSOA1YRX6
SIvWAkEge2XJbq/oFIyOXFniImRi/tMOxm6rFHrHBLRhWxWnTEan1AgJtbFtE5WRTz4rzbCdCCEp
08do8r1f091fJqrmPU6BwVgJBhLCaDTJqDY6gs0RNOVIFldd3BSbaCzrxxYiR7i0Ae+5pGvSJ5Mz
b3TtUsRr8neQz0R9cJXDg3YhFdAIL4vikco+JUcnqLelPDbPIbFFBt3uICBZ3rKSvYKKCGtvnh+0
pmUEypSMtb1IB/2lGiQ+8CEsAB3okI0drE5JM1tgSyvqozdBLUdEmLegksac2YgyKsTT44XtXpHZ
eDmKDHItlwS+TFdyG3g5ckU7ExvOQuWjbCRzTo4pzPwK4gyGvahoNRlmrKaG61A1/GQryoylGctZ
QI+oGXd1Q8XkezKu6K5or7H0Ef3YsGSQwFcXF3iL6DJhd88elMnyAFMSerqoiIcfGNEY+dKmqcfF
zYj9qxuBJw6FF1mTnlXHv+zCA3cTVkl9qA0SPBfcOpK9VD+dEWPggxDGgSDDmCqzeCZj7OuY7yac
Jm0eXkJ/nvHiAUq4KiXjSOrN+0RRm5Xpd/KqnpfAqOFkF/owvnZ+HPMk2eZ4SHN4QkwQcsBWESNu
4QFBAAmgPDa+bh9Mya9u0sjP4OShj7yzZ+NJhu4hB6QeaY9D2NlUhNqr5+dk2Hk5TRFpNFa1QgBG
Z6OqCdg+MSSLCDLqpzoqFsA2mgM1dngrg8toJAYTWibspdTKLZHf3i/RqPlRHkr92lOD4K5EtE5Y
CchFkmHzm86rgjXyAotKVB06V0vxYDWeLvADl1jBUjrPhVB/8RKCo5qhf/CNCKnvWrquWvPDnumV
PgGUuCoY5VVqCMelNymrqwCxqPmrjXEojQaE0rajDVIHFyHsL8Q3Hv3HtL0dqSO7BOIBblcgAjxi
CBpQ9pLBrbtYa+xtzMwAp1TAwL6FqgVXQXJ1VQUVoKgwWsqJtjdkm2KaGArr1s/AL3hdR3BmLcXf
girkZxxNLxklFK/URE1W++a1RmDTghb3XV6LPWLQO15DcMey8hjpxNoXLXBeLGMBgXBI+g3ALwtb
l3cCrpDTSj0l/xBWbG6q3mmEoCFEmbKofCCptfRKJ3DgfQzZfY4gLkocsXfTgJEM+uF3yFiYd6uo
2XQ1yTOYzbBr2WYGj4AmZjCA6GlsRid5g3TZliNGVGSkLNjdTA4AE80p7Cw8WoqHjigvyxtV9goy
j0gQ5m0QboZ6EF5Gna4C1EGugtJbKZEvs+2q7pls9pc5c1bXisOHIIx6JyngS8EzkuLlmMlPalwT
Ozv1WCdhqGM10QOqq4wkmgC12AvS2RaBcGQgZfIGHoy2JCUapmS1jGHBz5PNR7p2LPOxp10wwzcJ
fAz7jTL500uiVXymQtSDYxPh/PPz+hA3zW+MWsE81YiOA8A1N239lFpXN1ZeZjQ7oebjUq3bFwK3
BxwQRN+tjbFAeGUQm5A2RnJsVStgSsozApXeROID/Y0dOFN6Bymqfg/dv4WpwzjM6YIIiRVRNdtA
Dr7bdUoDHkLFZggqs12kUQapq9YhephyS7ORx0yu9N8T6UtLKeD3TRL4B2lm3TI/V/VF3Y0InkeJ
kLYLv6SHX8R9cig1pQgwuQTGfdphT1R629/rqHTBs5DeHTOrQRFXhN9D0D+M1BPoyj4hCiCkSWUS
tOdGi+RQ2JFoLAmZ3CtSGj4VEQqsthnEuNa8KEBx4w3gEBnNNfaiprVSrMg10KYXlcQsxOBCz29a
3w9jp1Y6u3ol2cBYGp15JTrWMiwpwc5ILTDKArNvpoIBEoqPSnJUKmcwGCeFdSEfuzgXrqKEOqdO
wOodvVMEuHCMsdmm5OUCRtAidzA7NO9Jg0UZW6HxYnNgTHBKEgA3wQSpXmKp9QWHafgz9adh1+lz
87csMjZ0I075aqFkOmaIgQ1csIsVOSMeGRdDmK+JaCLtreqBq4FoMEkaiPTQvklLNUs3jJj14EeH
Foqvk9K1MmRLAUrccORmtBSmbCVylUBjBLDo0g5wmmF10TLKCJz4ohUk5kyMfxO1T0UJ1Y1iW/Rh
VUOzzpopRRPHnhKrhDQ5nSs/E2i594/Sa3xIt7R/l9naU74A9X/kZs9HVA26TyoKWksnR/2sDEph
ywmpU4HLAF9bDj3UQpJX2d3xBnwRuSM+Es7nY+kamG6i70yZft/52VWM6HQ6sZ2jrc0H1UX2ts+3
7aXkel9dx49k8tORkAyDKSapRTdNY25avWtKgehAiS6hOfGOYsWQcuNvW5cQQ4fV1W0X74reT3pg
4u/XkMYdzFNFJjwGb9TZNfQGJhOjmQycl7qCm7D292JjLqddt+uWvmNs+r311RnOZ/DxSfl4zLm8
fXeGMlKpKLA4pvXERo8VYBFfey4hnZU7uhR7rvlV5/1j+MzbNX1/ludtSpHoSuSnKN1WYhXu63W/
FC5IIyf7CYJ+lbr9JtzCvHMKMD1fXOK/vxcfz5au7/uzRbA11T5YYkcm7Squ9W2V/vjiJn7ycH64
iWcAeS/otLjzTjdxcDWnXltbkoy37O+/eOPEZ7fOEKrO6I+tjqafnUwXVUoUd8Xg1MtxKQrIv6t0
XSzDqwxpOpfPgQT6xePy2b17f8izk/N1BDjxxCHHXbgRG0iKK2NVrL86NeWz+/TuOMZZ3AIG6aBi
xkrWutMvpUXteD1T6YXnMvID4OWUDgNll2EYA2t0mItkjcCc5RDT1OJ/9VqyVbRNYZmYD88jASZ1
kNpRxj9RL5lxOqRXPmereG0/mc7Eb5DiHXDaL27uZ5+Cd8c8fQLfvZZxKg+Yy+djesqKdFQqUvTW
vbH64mn9+zNkcBidbbRp8STZ8z9/dxxB5PbYegwp6yUDYhRVzvAzdl4mB9CbioCfcviLV1D8fcP8
8ZDzvX93yD6dpgSiw3xIHeRORa3GDY5cyXmRrvUnmuOqA8Nl3JRfXNNPvq8fj3z2fSUqpcEbcjpy
eEPHed0Vy/qhW8qHag2+5F5bJ0ex/fMV/vuN/HjMs++rpae2EmscMzQfbOs+pu/XfnETP72gfFeR
pKpCYdX/eEG1OuoH3wQwAESnvZA6xs4l6ZfHP5/I319JToR1UFiGiSv5fIFPWr3pkZngbpHuB/O2
bL5Y1T+7UArKUKGRksPU7uxJrFW5NGUfPlwCj6xijEFAcBJ88Qh8dZCzZ49tLx6t+VIFyEGlnA6r
jq2gfPrzpTobLs9LnGEoCvNIhRtiyKc0mXePOCYCq6ZvOznjunmotqgiWdyUy97tt9HOWv75aJ/d
fl1TDZJz6HVZ5tk5iUlqmaurk9PkPu3ccY9R6X6aAtZz9e7PhxIfs9jeTuz9sebr++7EcFpUQdGA
59TW/gZ56FpdD1QmtFfcL9/Wzz5N74919uZMfhdqouRYPa4ZG4MR5VezmJzhB4JsR3K/Wts+vWvv
D3hWmDAArUSDKtWBMraEALMDhrZm1OLE7tcr6Vd37Wzxtvyx7glkmhxUH6tGaN8bM3ny7WHnwZf+
8137+6Jt8OrqJq18nY+9fPaAjOk4KokSynxw4eiv4akt20OzNr/40s0t2rNSkuOYbGgUZupU6Gff
obQbBypY5l2V27mKEzjlGu0Eodgrf62vp6U68ZVt74NltP7zCX66pLCE0X+1hVBp+n58LONhGg3N
xKylgYB1SF4KaOG4ZIa5fg230fFeFDdeeUsL28cXF3e+eB/r5/mk/33os/uoVH42eDWHTqWrUnox
+69eua8OcHZVmzEn677kAFRAQAgc4iluu424xvTvoBzSDvjp3S+u599r2A8ndV5+eaKIbUwy8/VU
HMqvozm/CUt5/9W369N3ziL6aU5Ms2hSn925QSvNxsyZUuLpciAqHaUlnk9ndMUy2gVfLGGfVMzs
qd8d7exmRTHM6jYFo6mtuwOyvZ/40gy3dsstCjK4t+bCfJv4EIT6edTmJ3fPloVJH1BGo0KJ9fHJ
zHpoKpJFwhthtgyDn+E4//MH8MMRzj6T0J6J8ZjmDDmaaLF90/cPXzwNn3yIPxzh7B51tC9joyJk
oFvJjryMkcE69rJ2pXW1zr7rj38V3P9oSvY/i5O9LF6z26Z6fW2Oz8X/gUxZMUcw/mEO1jwn48cx
GP/+2xhMWN+oKiDrWEidZJoe3KW3MZjxzRB8bOns6Sq9CiZk/z0G08xvsq0DoZqrKp0CkY/HXyon
xmqknNmyzdzKntWj2j8Zg51FSZqnCZyBcEcjHI+U9fMIt1xPy6mxLWUx5aoNYfqRYEkU5D4jEtmf
ADRmKYJz9U4j5CgzcyZBNG4TJKFmq91b5G8obX9badN66v3XuoyCL96S818QpZ+NuQ/XFLluhoYP
8eOLGPUk0MuhCpHSgJQfaUq0MTPUQJEsEhyKhYJ8QEK0Io3WsvPqXZBHLyT+tbchBO8tXJtyZXqI
MVNv1HaoBT3eN03Z5kX9+90t/6QLpJ+/brItm6TGG7pgFVW45x9/00Se76BeAuiwB0LIaGSTyT4c
cwP1a0Dbexv51fVYSBMqZMu4P8W2wfApHa3HGQ70StmIgIHe1BK5k5bZtZ4kGw1i5DJvi/EJocdG
KR69elCuaePVN41a3DGqQAHW0o90orQO1409/iwR5gTJbH8sA8VYe0E4B6rX7SU6CKL8jLuhjBhE
yfGRGZK1JwZbWrGdTAM3rfCqmxLmQXhjrtwl+a4ezN9SY7VXbzkrtGZRFWhTfytFmH7LZFoh0K+I
kIjaL8rjv/VCuZ42QAZeGUtWcKic3flJUgrE9PgDC3LR+jaCAxkj+bQxmq5i1BKL0LMhjHvbZszE
Iaz0uxGHxyYS5G56kTFem1b7Tz+p8/5GlRkOGXN/lrLs4z0u40qAlKM9qs5Qwb6SCEufph/FMDUX
fSNLxwy9yTwF7OLi90TaFJyvbnxKc/k+b4X8xZZ8Fjt+KGLI9+DTZOMUktlGIMD7+OuAkWYqlkbE
QAI4B2oBczEl4mnVizJFn5M/NoM2Xb2ZvMPekMj5wVhxCsw42aYUqxN7NY7ELo31ba7Lj1bf2w9a
lJP73uYvXqEZ+2aQcXGRIE0CS6QshBIH27bD6CvSER1wUSd7VFnh6s+vE3Xe2ckJzogGB+1UPk7z
p/LjyYU9DK9YZeaaVLG9lZDP941awa2ARtaEGNHK0bzzUiVD/5T7B0tCwixnxas8psr1/M+GIsxv
/UyR9rmZB6R3hhJStCJieNaUV6QSum2pBrdxbry2oxIdzG5CuwZIeJVW3U4KO+uaEbi1tKX8wbNz
UB9G9NR7fX3XWeZ6ioc9mSbDd9bgbBUdqsGiTkdbuNFaOKoGEyvHY+eH8d3MblNPvfDGxMRipmBz
Vnq+VnocbwK5fDx9L5iNkl4UH6XUyw9IdTg9LRbbrs3Uu1Q/CttXvyd97eAXDY55OjOz5icLETth
yVM6LWrRx5ui7rvdm5O/yPEsK9jZy6HSb+vRusM9cJKNz8J6W72X5XLZxaAyUIo3Nzyr02UEQ2UA
pIo7MMLdH5f5RdHKSLwUBJwx5uShY3w9jTVJFdEAOlcflAVJE/7Rz1owKVWPCAGMwBb1NnJF5uB8
L7cSc5djodzYjJKPDN5RBRQwhXKQMG5B9vDWMgwcwoYWXXRdWC2tUEbmQKDuxTD/oU+ULVZc3zWK
CdLRM+TD6KdGvUJsVOwwpSkbTaJRMzVevy9G5QGHrbdX0hkBmBnyChgm42S9si9Pf5QTsW+SxzIy
lFngRjYjoSKTX1kKdxm6uth/ypUmv05t2dqnBmSxMi7J45sTSbrSyn4oVXtZtyi5LAXunIKs90hX
Ql7IBUycRnvN8bejzYD4m02Nf8hlli2ZUEa/SCbuN3+Vw0yNUYReN9FjDY38rlbItXhLe9VFGoDm
NKvrbETZq+OcXeB6YhpcigfykAdI3dV03WgAeWpBElVcZMquAZewNTsFdEwz4msfk18nuxBsBbvI
kpnQG9wm2CEvbakiYVvdEqHTPWIEo11oNyAEZQgSUdsVhzIcfxa5avxKsxJsonQ8vQiWbvk3tc+0
EElfLSfTeuARbgSByPJp+dHM0ITmaOKAkYjwyzvxPcL85CoDwVY489KlHmE/9b2riVsIZisOMSvO
+VRxz7fcanLeS9JLmhK5vpFZygHBMX5ELYu3SmVVG9uC8E2JECxOTqPTj5amal4TwEXqsR8YgI4I
LpGM4keIEeLQ4mtd5RhV17k8PeD+nHaV1ODUSHh8QxBGID70dqnaPpkopflYyPjAMQTlfs+8bf4D
uFa8GqrIOPhetq5J84FZAWRHbgyDKJSu5BluwrWUzCLL3KiIKxwnGC/Dq5jZdMRIGVBszcapraz6
TtkAcl6vjeXpp07gpkjNjV1vN6+hAhjHA4u0DHGBEgoFiAC2gIeSriweVYX88Xoytf+i7Lx25Ea2
bftFBOjNa3rvyuuFKDl674Lx9WeQ1bh7qzfQjfuSqJQEVRoyYsVac4751MtssqzJrWnZyVk6ApuK
LoHE2QXxaxkShXCyrvZ1eACcmT0nIOSeRHQNzAA3XgK28cun1XVPXtNt6twdzpmCeztisnUDsxET
1uiHr7lPaBEUD7E29O5HLJHFwNPGxqNF4bmsJGx5qz5JsokhFiWgZoIUMrk5NpPewV0o4R1GSbQt
cpCQhWW+Ycf8qALMZRj+b2BLkpNUsM/16J9p7xLVCjvl4IbyMnPfZJGrm5ikCqb9zHiDlh2/87Bj
KYPcGfBnUKhCY/B/BKkgpBbPz1Xa2cEvsX+ksfIt7ntSFjQnX/VDLK4wiyLipAzQaMJFgkMmVEO8
9mIQwMGTQEMOPP3UZOHwSobVOzCWVHXkuWrd/GKOZJC7foIayM0be0cYkLYG2x1tbJn1z07glbi8
kpdSjfoHd9+HA85hUzHq3ALQDDaxA9uEIVCxUy00KGXR+8d6enC0Al13pBLlaiHK6ltKHd1hYzLE
98iC4ROUivkUQg03e9Mj+ZV7ZbZcw0WG+5fzTfDiDy025gMFab4dc6taKylxJyWA77MRhQzjYXpv
tRZqRVIOezVKfldwYg5BPLZkFGnRRS38BpRX+0Di/srUW8dGT+ZFAB6HWCURPMyKCMOhM+pX30m+
+w1LeVtLlDIlwVLkKO3DbiCUo6zDJ01x1ir8COLe+mdsVPYG7vBkR/cyX9uEpjF+i5Sr6IaLX6Ca
azJucr0Jt46pTho3KeDawnqbE/1CRWtOc50Lx7VbRBPLOnKGW5PiiIq15qKrEym4T9wdGTg7r+6S
jyRTLoPNBky+01WlUtuWinEBnVTfQ3bUlTM6xaZLR4+MuuOoariZpVeuPB8i+xclYhCM9zVyBL2M
eNwpUSLC0GXl403aQ7vBObxDRAE2UXPpnFpEN5VAeTYtUQmB0xqPkup0lQYaImUgvzAh02WHXC90
BBLlPoFozAO6D7HMW5/MhBBuodQzsTMgz5w0o0yWTlwcpSviM766ZGElkbfOrHo4H5j3NqdyeqAt
k9AxFmKjDW7zIC/a2RTtLoo3mYJCpvF74yWLSxfjp3+NYyT77Pjk/5nT8BbP+EuCXsQbgkucjwsu
Q+86xE1/5bU5m6Yt5ZMWRtcaLz7y3YUGB/77QPG0nJnOjbCNte3I5BRWHmZk8uQD9HDHKsiSh9WZ
68hUwydrAPopK2g/BWz7ZTYo7QY32Hmwyo5Tphye3QoBf4ZLYAOTRYHUZdQnmOrxPlH1vbBGnlVu
faoD60eY19mlJZxKGp351AxFsMKLUd+lErxUOcnOJUFSDwBuA843jUgemyRRH8Yl/D2HeAossFR5
VruIjYSguem/tR2yAuOubbeDaJRDQ2zRCrNHdWxERD+LVRZ0pN/BwXSx5Fvjxi667OFH6rNXtdm1
9ifbvtFMq00c3LMIAEgUGy9uMmjrtHwIYSd3qTpPXUBEcIrT6d4ziFnqk4NoHMrhNjT8CqoYuerK
CUIqKvmaafo2jqjPr5rfy5+9SzVVOAdqGwreYJRLMHB0R6e3buQBQUwcM3szZRsA5I43wL64aB2v
vuyfNYAcAAhCmv2e19x04xoU6UbhcH+x7Yb9zhpRYvot8IXen4LtxAm6MMgN1fQXXRu1D9n4Cvff
EGH+lO9uXP2EgZdv9NrjaoK5Em97u8ZITQ5KX8H/rrGSbBEG6aBkBM3bLHoRonsHb/sgzid/bqbd
qEFmWrQLF4XJo1bDALqCC19XTTNAd76+7wK+rn8+R+h/74miMbZ11XQ8w8Vdhbjmz2OERwpDaWg5
B5coOqjwk7dzwmUvY5CTivhmNKI6hpjDqyqExo32cz3nJ8wPiKrWrWUG96arSZTiAw8j3ThU8N/2
+lATMir/5Yg5tYX/uy+t0ZTmtOvwsqdB1N+7CPqA18B3Bx18WMpMbeID6DIiQiJzmnMR+RcT+tYl
ccsAPucobv/8aRn/82nNmhkMXQykNBUywZ+fVuBneK7jokbnm03B6LbAn7KQouiPiIfwx4fJo9J9
YxW1Qf8iiE5LpW68TYXDCaVmtETHRb7hVJexCoUrOZjNQs8SsfdaE8QcUTZLsxnGw1D2P4eoIcS2
aTgi9D6hJY1qfdQOWjS3VigLpDKl25n/1lf437focZ5ES27SYtMxE/75Fgdi+kAlkQYxF2lSsPkg
wCONzPUGuHBFji7ST5ur4jTV2oTEsbRUwoD++YOeR4l/fM+eRQvP5dHgK0eg8OercEs4/brjtwvS
39zlUEbhJvKCfhlp3QSAUWtARCRDO4UbHKekmovTbSp3CwBxA0TNOxEcI3edC+qYYyBgxDEsLupE
1PTjyN3+y4v939aWy3gGu63jYbrUnb+1PfKq5iwogCw2VflquoAYS23sQPgF3wtM7gLlLyLTbnxx
/U9zUJLjoAOoQavnkPhl1at/fjl/bwzQFkIe57i64eINpTn450dHYrtdoLrl93tZTlxZr611+mW3
MVGzm6nFN2yS5v6ff+f/9CE1DI6O7mj61I3yaLr8+UtH1ouYCh7zdZG/KFZCY88g1ebr0NaOnQRE
Y7b7cGKR937ek/NRe5tMN8A0pO/kg2eneR9AP/2ua6G/DzWJZRELxb90TGfZwB9XFp8tzSlwVK5h
Oob3tysrH7Uo10zIjuTgvnHM0lhKNOOsaf1HMxeNaqk022oo4W0UyUoQ7fWguPEPcdd9KGrMTKcx
h2MndRJFprIXNqiEbUl3q8kMXFKcydWsfrh9J2i3NoeaWIqrKAGSCrW5WFlA4hXWyLfRxLrwL1/D
9N3+8eawkljcOa7F3YkZYLpS/2uQDT0cCobpEIpRa9B9Aae3CGwR6vexewcGm5EkVML7iqWno672
3JVv1NXBEhPI2K5+SkaqbF9R/v97i2iT0QWUi40Mglvk7zII6eF2yNnP0XBn6anNtFOhd/klGJhq
oqF9KrT0R4cGZK3kETDQiWqI4apfZI4JAcYxin9ZYGji/+2j0lXdRPmBgxozNQrPv10HUGdzErIQ
s+px4y6KYvvV7QKcPpKZaQl/OFRwz7cB8vcPxPM/8EP3T02XdfvcS/MNpI6sCLjpVaLVWj1NDwqc
BomMvdtJoWCKTvN7Hg/a2av6ZZpa+LmaFAOoVL3XEGNc0gEgDJRG3qCP/oqQWx8qgctvYvig0Myu
cwvc/tYDX73AChnxJUy1qqWYOyD/UJIizb7EYRLv5g1lPvK7vUIOLGkPZGqE378u6K/LNHI1jCKR
Ut+d1vvgs32kLW1ZksEGuh5HN295K1FkPie2d517XrVs07vuvqvkTfZcOTIP20WplNoznKhxjaCF
I9N04Bea9b0WwA4MqzVeojy5FaVs9j5UsZOPdXARVRtVa8yLPj0UQNyXf3VF+hAmcD4SCsKZd12K
lgZ2LcAX1A0pEx32mEVpO+KHmf9u6A/8GnrcEWoOlMzwsuhYBEl77V12YdtT96nsij10lOyNDx2D
NbhbtX3Mb0VVPCB4vn4APzLFU3G6jUJE9xGw8aPbYl0i3OZ3ysR7E1pYb3IF6/LgqdVDhRN5IM/B
puwh/zc1NZ+Eivij4oD+qzXIWkscEWIfMJdmrBcEnA3ZufbqB+Dy8RMXCkdo6B9vviAdPqgzgcK7
blaayGG4ZitD0J0hsRXMYVCP78EY9wtdaJgNpB0uu+kaGic3ajCdDjU3fx4zmnCGrHZhotK35P7W
OYJSu3Zkok7leOcMzrJwwLSOXns2G/cItL46OsGjyxRxc9pUnPRQbZnxePWpbTtzxS0nCAXGQTiV
orDysmcGQV+XjaOoG4j9xsvUBz9VBNstIHLC1Qy9b0kRcTbQfnilVnK7gkURxUCaSwbNpo4EiU18
eXuAFyRLSW5jexz2Zg1R0WrqOxCsBenJpK2NFuB3p+BSAUTt6S0AmYJNdGlW9Y8KQ84LZrPg8v+e
tRnObRk35ZK4Qu/WjD2til44r27TcWPoLjk7gIbnX6IquroAj9RyoY530HbDekiLX9AGHfCMEa4B
YTzmHhIWzOiAip3DD1sTdpdOgSCamhvTLD49XearSIuVrW/0Yp2E6rAPK9KIZGfJKxamYPW1uMqC
YD3U3W+JYebH0Q33/aCQC8x+tKjDIeUG1ACOWaa2TC1prXsyPt6scriIxKxh5ZHjNMT6z4y531OY
0sMpW5g+nGC3MA2sp6z3Kfo87WcVW8+0oMxLEPOgFtGbHVjiZIGHHmExPXzkcvte65haaTUMWKWM
TjJJz/10CeB48DYOHnxCJu3w2cU9d3TyFjPYTDiMYNeBqJYHQVoETETn468roXK6i7QAJxchpVYU
tYtcT9xjOX23Ps4xiNGngrj1vaqo5xa45Y1dJ6PuIM4PDzk3TyCDbazj0+jUtH2EAXl0iq0GK2kO
dwE+6Dw/NBOEOKBxw6gw1fegzKInm8TAzO7JXI0dWiUxFOCpmlMyZgmY2axt3gW/s84RZ0aI+l5z
NxZtkGUw9YhcyfhlrmbtlmViECRy9ApTfyVuNvOrz6T6HFcFKV3Te4HznvgkwE17pt/v49r1t6bu
iFdMQYcSIx+UAppNcvAJSKw1SHl0jA+9M6QbaTMFcO1LCiOZU5OqbWoLzO7cqMkgqLcdqY1fq3U4
6osZSRtCBF50jb6df3njusrWmwgWlWHIE2C0rQQBG00FLMybu0pO8AEGKGJCr4135VjBzmQAqeJM
YdnyLSS19dlVwbS1bVZtBcO1lTfa45Y6gmQQonrMpud2D6zPmQgYt352GaXzKR0nPNZgtxZMe5zz
zHHF/GBvdHXKkx0r/5j6MImsukPFIjrCyPyy2Idmne9aCxcXgc7qSm+C8hQmVrNqicrZpakgo1FV
wo3SROOK6zp+5IXDgXguRuYz49RXjFJDucXEhm7n3JLSYU2TNcmXHoHVR+xH28QS3AlVOzaLltMd
kyrjSdWMg89BAJCclR9MzTiOXTF+y6H4LEfoxEos1DW2TExHffKpMmlZiyZXcIYnr9YAncFNPGOV
O3GyrQKb7E6mqkeGP9e5SAqHiS2rV/DmyO1CQUfo52AmW5K4m01Qlu7d6Mp4EVQDlqDOuxeB1gL6
p+Vjpik4TWLp7zrN6E2PTfXkEVS5nGtcI1OTFeDdZTq66Q9lrIkzL0Swm3tsxKpB+J52TpLB3nWb
gDPHKmvgS0b/1qvvQSUuZK0CwO+z724Sjr9SQV59/5xnov1UYnnp8p9ArZG0THFFyrxIGBUDcDPK
m492HClGSGm+kbsJD85OllapUnxLYYNENDzyfo3HuIsBMD/0MiuXZRDpcjdW9nV+VR3v+0gQ9CIM
0mRTBwS9cCYsjrFe8pYH9YcD9erQGIN3bGghFI1OX7Dru2MfqcHR6Us0qp0Dyb0OnkaSXZfsAfIj
j4Nn0Fo4WLO7ORr9lulXv3Q9n0gvNwRSC3fSiqLv2TjsVO6V+8hGzDZRNtUmnfYxPe3bbVYNED37
Dz+xojfVaPajyuEnHzQC7s0AjDpHzmViAXzPYoD6WmGi8ayGT8lSSItfC7dYpEitlOgFGqDDLWGX
93m0aObhPnWjQ9X0/U4dimSEQgPKvQVyD8cD5lYymL8BFUASluzzHHE2WekHYEUFSs90KE4zw6qx
Y1DXOgE9kArG7Iu4V4eErRdUwhuqLHsVBQreqml1C9RiOYYdByqK1UWoifA6pm59zVvzyDe8HeDu
vkVFEJ4GbsxFMwUxGfaYPDrfexNp0n+MeL2WJuOJZ90hR9soxIul0qk1yZV5Kkq/ulfkQyi/A01N
2aUpSDmgOSuzNLqDVIthp7Uknc7Nuzh9dexcWfSjU36kJSELWQ4Ut23QZ66zrKDfO4a3HDbcxE6e
+ByOv+9hoexy7TikuqCnypA2K4SA75dam2RaTLrppXVeS8s4fVOECWbCGsQ5jIJz7SjFs241B6Uf
qo+MUcg8CdaMMVjZ0DTOjla5S/DNwz4PYxYXAiGMbUIm78ZUkw9J0QCZAQBnWztQUaaqpuy4stSu
+jc1nGNOR/z/PnhxmuAkgVefyF3c8n9vo+lmltTmlGPcR3jCl5Zuiqm5Q4GVNOYeWD3d1r7uiK7V
SD22NYu49tHYs5KNx3MjrO67wnjmVXZyCiEYcqzBmXkhuEw9Dc67GpsEbDRZ8Nmq8MVMKBSaPIm+
7qtVXroLB+jKJhiz9uhmarRnSOMS/WG3q/lpqvd//QWtJY1KvH3t4MdwANFAm5OEfTKxmW5aLzOv
TkYpGrV6wvwL6nLRpM+lcAgeq8L8eai8eKfiaMS3A3oUYJs2PTBgGNfCcZK1B0p+wZmnuoyF1990
6JiLAbjOk52F3yKn++VbyST1oEI1U6O6GyNJMOh7NlJpi/N/HqIsRmU1qtW2n5qtpM8OBCl4Srv3
0HHke7MbnR/eQICJGDuIcW2yh0iMEthxzRcC7RdOko7boM+JZpxGu5biejt1xI+eyEgTC00QEwMa
bu4fYvdfop/07tKT/c63Gxd3aqc9w+gneswfb1pYGGwgXITeoBJN19PPze3sc8YEzg+KETbnSBkW
g1qTDJ7SRf3Px8M89dOtgDTOK4BFDH1Feb4n/HeR9N74zXJjm8gEmuCArDHUFmuLLPlnL0zEDViz
8sOqVdCPul/ci94SR9I3CdboSizM6FV2c1OZ+SgzJ3HOsjo6lq3xa8RhfRvD+EcysEWRZ5VeHU+E
XwPKKdCFmfN08BavRQZyKbDARk/1jhSqfQnj7l5kLmQir8xW3GX1iWyQGgyJ2FnGqU+BsDS9Y5J4
lWCqGwfMylX77MSO95pb0bsl3HKvFsgUGK7TaPHwieuQlpd2XL11tXDO4eBw3WReslDp/e2x38pd
7DVMS+dJ/M+AsIqvPnOWdONGDUd1RV4NCmimA+dmUnUU3RhswkI1n7y4nKDiXnJxO3U7z2w5Ua9s
k5xLv4PIT/KX/pJbZHHJ2O/2DLW+C9Emh1AfmqskwmDh5XJbmEqzjvsuuTMHkiOTBqWHClnW3daL
iwr0ZS84h+Pl1TLrR88SCfTgr9p49NTu60AVDqaxQrOosjulTnSNp98RpT2ZcOQpYjP95dnp8Kba
0T4vkv1XgyxB6fpUuva7jARirlD7ncI9PNlBjbJHzXaKOoMxVEfdtsIjfyxQlV09/cS4VdnJJvKJ
ltIDcuAz99iPYb9hzU4uHpGBnVYlawAHzVG1+nFj4Skm6oO0A5GMLJpFbd3HSBhvVlu/pG00sr1p
JEAq/lOi+MqbKvx3JwHZFWbyW20ZRxEl0Ys/EI4aRZyg60TdVQz9nguTo66kyoBFr+Y3ZbRW8Bde
JNKpX/DJln0+2uzwzNaUNnJ/abay1Eviowo7ugnReM9KvfKcbKXKupHroQ06wNB4qEs63cgH4vDR
xaq7s+LcXI3S2yMCZWKCYm+tWCSK6fUI2wEPzsH2IJMmLmrewfVJmLNHUkfou69ggESbJOltZlAZ
wGriqklBEnS6yRhbpF1v0LTczXogQhioGXMl2JlmA/K2deytRWYRt2FWEExEWNH3lDhQvofxnUyv
epHbw2ucTOrQehCkJMTJrYPFs54HO51TaUQBMtKElM7NBlHDk5a40ZZot57nH5UIboqo24et5s1J
5tajTtJu2ySdA4uDZNKFlHq3+dpsm6qB4zEdkhruMVig/BTp+rkyTe2rojBEpV8Kg1hi5M0ygT7V
jll466QT3FJyVzYFaQPL+WlkmDVT97wnLLvoUOiMdNGH9tmcrhNVETn4CdOH4ev2nHG9cEfRWt3G
kgYB+Rx7bP3tMzlg38cKZIXtNv5dJZqxsgCsqy35iW1e1vs6RypbAJZXVVoRPsoHyxPE53nxJeo6
VJt18j6jThGXREzfOoz+Taa9tsOaVIHyTQ/JP0k6d13HPmjtLHJWAgnAM3nV9Bjil3lznx8IwloG
lXPmRYTn3mn65zAA865EGcNL3XvjQJPux7mAg7nYLv0aDY4ZRNuxQ95HwtS6q9B3CC2s1q0T+fSg
iPm0aKutHHOA8m9oRrXwFVZDvU8pXr18GVkashlFNPcuBcPERp5vZl1YUDyBqyjPlKrLwQjHR07Q
+SFUkgXgHPeQUrktRpNwUsULgoc2vtU+dNxaGYKV7iIPs+PghJRvXOeqm65dkQz0koS/cxOZXjWC
AbWmNw6cOMyVZRfc6m7ZUBpZjKmb1F+WdZE8HAW8dxFUyapgBD3B65RLH6Q5adu0smPwwxf6Zu3J
9D3Sq+BW9W4rP6nfFzVElI8a5wGnWve3KKxkHVjkrsSIrnzEL/ZPDWQj257TrVWjLZ5prKuL5KyG
ZfTOJpyvNM5mhyZP4nfTIl81Zpql1j70fUoxEcxS4NFfqqqL6dwMs1s19N0y5gCqiI4BmZ1VHzpt
j3VQPapCZKtQjV3uidY69Em+nCeQsBMBasc2b8XP1qOiuS8JxI11nihyaWfN90aTKI90m0AYg1YR
KU1efTcT9beeRtWhFcPBs5Lhwq7UXl3kT5UX2GdF717BXegXCDrwvQdNv2ZE5SxUwdqyVCHMr4bU
Ar+tjshAEC7Dmp7O58Dp0OO1DYR7T1/11uAdRj186uc7eKCeWSBNxGNP5sIWDIM8zz8xhOAWrFvr
GIbt0ebE9iYIPaq6cNw4DZnLjB29cyhtv923llVtBGDOG4qybakH/VmHCHXxpKSjFOiX0UveYfUb
LxRlElZ2+Gbk/r2MdRt8TFKvtciM7xNO79mBq0n5bL30A1gx4gbix/zQQJsxIM/d5mdtZZus+c17
BcVwRXhnuB6gC3EwZ5K2HAdL23w9z+NCXhu9+1YM9RQP2LyxGfgO4+vWQ6yAQJ5z8xXlnHKdf6oq
IGiCeD1G/DWQHMnBwcQU/jS4lAVEPMpjPUkzx1Q2q3xQ3osePmHWRoq/kJAyzrYouR2ipTq9W1iC
xSPwwq+9nvuIIYMg8dpxSfQrB5frm5nl/DDvyPYYLLWCHYpR+1weVD4COyHGhwYW5KaPKfK24jbA
0TklRDHfHd+H7FE9dbkT7QLhIeecVpdaY8brNGF2gJ4kd2oQt8uWi+Sg+122mD/BfLCJYyjtkSER
cL7C/9WmnEpi7mYxKuODUN7kok2M7Fm22Vo2fOUxBvfXIb6RIPTNRsIqzDWyEhtH3QR1ZN2xx1h3
odOOdYRncgLSQPn0ZbBBNsRgwg+3IqqqnUQqdTGJSW3S2FsPKtmYZqckZwNy4sKT8TsjoubeCuIM
LZuKVHVy68noSOTzXVYx2RMeEY/fwNZP/HMewtw4xm1H50saIf2kwN42urHsPae6D6YqAUVa5rl/
07SifNVgTVVtPlyDJt3aUz7ZMB0IrTECfighP1dg0K6Vp2CicJm8NH60nFVl1rTN4i8G3o3cYhN4
nXacH3SCOXYGOVp2Csu7E5eiCSrqIVkit/cBtXz1lTqdlkn0MrnnDljf4wWUEpaBpM3Ndc3fTSyU
i+ko4+6rbT11OvvWaU/hb9E43ZF0oP5oVwrMpMz63qGBPtaaZR6zjqBbPVPvvZbuAuWhR6O3jTSP
UdFADtb00MT6pzW4BIQGejYeigrS+FQDztcegbXdQh8VgtZtl5Wk4GJipAzMprHMHRPGgQGLVT0y
N9J3Tl9ZayPBmj9lDEotGi/zT26pbiLqJrphAhLrtBjMD5pNY465SbHSnP4zdsPqPHT9cOmb7sNr
ZfpUsVlR3rQPJ2F5qZzkmtb2xgEWehiD6OeX4jcRHPL9qTpBeZWtSUYkm7otkB00zrhJ9JKmRm0T
ZpHr8Vr03rCOm6B/RkUSHju9xRiTf2I0MN+n0mrZYQJYGkyqIHDR/9HdON6Otc8Knot3o1VJqrNL
eXWUbCBuORsQz/KX0ehboIQ4mPm1MwG1y/7NVzSV6CKpH+aniO+AwtU0lUs6kThaxIOvksEmcgsZ
JApdFklqQ8V4PeiJWMH395aH6fjch77YDSEcecfKjFeMGqeWDI9NnObBuVhWGiLrRU3ePFLn8Jc9
xC9l4TnfvB4tQRsZQCGjoJn30WNrxXAeJ2XTtK3yFLXO/DTpQmdnVHQVDepdk8DxD0CxGtPMSLuI
NO/vcui/+60drTPOeptYT/JbSbjjxutMYzk/dQ3jKTKt8gzeqlmNHYdhjXr4uY8DrqoetGWbEOdg
Qh1bZ5OES4+jI+1debGm5k5Zmfk2YYrVxx2ciWg0HyLNzAe6lXdlFPlp/iMA/sSNoCJeRF1mfb34
2hqqI1ziv56SFlXhEABc6eUwiSKLY7DZopQj8fXkSLR0oYpZOvPKD94BZzMUiwXNkoWBjuTZb1v7
zua6nJ9FmUyeaYB7gnhmx2y3IVmGV5Nu0jXIox8wZAqm8VygDWFbh0HqFznKo9Po9s84A67URr8U
Le8ftsvAOqsa7I3ZBBwuwqdKjXeNJ3cZxLgxIeJGzkVepA320qPsYF1sta2usi7MC3cg2X5yFpvF
SFsLTDGbSFRZ1omiJv8aZKayt04iRi02LdddNL5XaVWuC3i9O1p64zu24O1olfVlCIJni0Sws80B
fMlxXfnIbJJ4RzyG16Ieaw7yyRSQyZG1YCC0i6owW6cjO0ar6tF7EIhrOirJThuGdklB5500zElL
z0uaT9vqT0Scji9dQzaQRSrtvgchNRcyNPrqO5V3fs16Ptcmh5biju1hXmsRT3BqtdJ23bWrzMn8
y38eDIYay1L7tLpWYQOnpcf9u5Wamr3UaTechOdAqbIigAUO/6kWm+BAUL0HlGPsbJtoyLUPSX9q
FdrOQKphYz+bQ79IHW1dc2mFC8eDRWjK8jeIsGcVotmTnjQ3uwsR9PawTqPKJFsJxhRetci4VZF4
1EyY101M0vJ8B6TTXdEEXXU2GeB0RrBtK6M/S9s2bnaYmTf0wyFOAWfhj2G2N9lj3wviYD1Z7b/2
0gj/W+KPRFoOHIVAb/ngwIzmRytcwu66UM2WhTZB7Mjv3vvBWzRpNu22Sk4idN11Af8NuF6qEY7B
mKcy/HfBMZk49jy9WdFQbAa/vbbTfJ5osnPaNvgiSrta4Vi7h/C2t45S1UerUjheTlK1dOyhubEo
x8uKfmYbE6yTa+jAKKGM/TwccBBtEJKJ+EXm5bh3PLnBAwbBxBLer3PbjObK7etqY8eOc1LVq0MG
/UMhfSPrtP6Z2lt9wJjZBYGrn+eFmeRfZTnkabYzkJriX1JPc7FaAnPc+YN7p/k4MPKJsrM5nbX4
vJi8FkAItda7cSl2Kzsbk+NXp0Jt3OQ+TKuPYD/aF+NURlpPODzrXT3Qfx7j7Bhkzgk2SHXm6O7f
4ZLlN4MYmRyFJF0LyIHzTB7Mabnzy/aekVoLrnaoPwlOJ2GXmXfUkauYm/3LmJTdnQT1r3Do3ibH
iG6geSOnd5d1VXKOe8+4GQSdWr0UF2Tl73nnDkdlyjKr/Ny553AzfctvdsSfYvmZ/ry3aTwwQNrP
/2r+o5jgUOTizNzZtjrE8YLTr9DMR+tdA99j0m7SsQ7S6kLshbdFI/9X4sxcPxEedym1OMdtQq6L
Po3LB5V6qyBvcPl1aJ/a7/Mwxhw78zItiwSqeCxTjiyhn47qG5iKDxkXDGS0pL5YQRfikKmLM9DL
Zi2xPaznbmsX43rx6X5zmy01rwPjh3ypmUx+JJszA8654no1BqrO7rekQduvBpLEM1LJD7N5A4p3
uIuH+JvfGPV+HO1o2YaGv6/ody39lMaL1YIgN20AzqYSP/xccU/4+m4tcuGDqKvhXA8Id+kCb/hk
P/MUrVHcpHI1N+jbsrzOKlxFre3FoJkFKluKYVRr40VFhM9ulAUHyh4sOXZ353T0mxAdb+sjJ97q
wK1lomlXIpq+1wqNGafUwu9mPjJfY29k9k5ApzSWue/gSEpwFOYp94dmERAVkie8oHPnQe4OR4Uc
041v03j5LLq+v+QoCpdZHxwya6Rnbn3v7dHaxIn2MIeIzl7IfKe1mf0RLEiHaOOPfr/zvJD2D7T3
3IVU3vW4FfJAAuEuwndkuYlnXlXXzJceSl9pqDGel6Te0MG/eQZfJT14m1W7bOq1XgzOLuN0v+yt
0lpLRU50WtxeJjsFeIzxqR+HkPoP04qll/lWZmW0juBQegZBM1aSYrsh3Jws4GE5qrrc5ErKIS36
DEsG4Pgf7uD9Jb40x16MPTMPclWZwIUwN/VPhDMwRqywPvr9iCXDfbj7NmuTddsq78wz0Dm4+i5q
M3VPvg/Tmy7CFOG1K5Wju+0pKwbMASktBOVW1JRi6JnhGu3B1/NiPUTxoUlreop5+lMrqa9k8lKr
NIcNGsBrhDeC8dWPcCAcSur6zhLWdFFW/johqYhRSLfuSFGr1FLcaDctddm+/B9R57UcKdN06ysi
AigKcwoN7WVH9oSQZvTiPRTm6v+n9cWOfaKYGUkjdQNZmSuXYdX63i/1Z4a3OhFCeP/WAzpLA/hQ
/R3in9pbHuNs+puIuboNGR3DJG5HhlGdkuHe1kl0jkutAQH26uO43RQvseZFDNA/qTaHNtewW9ND
D/0NnKS+qzIXq8r3cV7iaCTHx0+yHMvIpZCArKiMN239jxyq9uzFjrkDtAfSLhhjen0529rTljuI
Qg3UZaRVF9RZt8Puh2iswStnGsci8a1kenJNZ7o6KZMgvKEmWHqWLMtaZRz1VXwepNeQF+/NZNhk
Lzec/WJXRbub2BIkwECusM+1lrJ8cWF6tB44r/L01d+yHpB/3qq9yX1WZnFodx4YoaLK6DOxi4iR
DVGYR3hJi1t5OyHSR3xo+v2i/20s92+t9djiCXollTZZWNCHbZtydhnrf0fvyYB0UBILTBYrzWb9
O/AbPPVDjltCr33lehXCi2M6j52vxiZLArztNzQiJAOt383D+s8bbBmi/zP8BD4DSknwqnTIx11u
oUZwEgzOM/1G1HWdk70cNumd+9GDVbI5xTFxlpeyrMfDYtPFNhwNcClaDzlTbWLsvIHfJdV80TbD
IBt2/SFa2V9L8EbUPEFiSsBNbUPNEltnY+IwtqU1X+tjQuig75F0FXHbkOcg1fQQy+nopjf9QoWy
VCGcdHC89dkjevjlsjpONNgzoF/PaKvKi5fX+1GbOlonNjMmcrdpawoCt2s9MGhlyPjcwYYvA7to
r4U5Y81aI3lYh+JIhBSlE2qF0WnPa9teZi87Zt1wGhLKU9vJ1kfd/jTygmE8UxnMrk988MgDkZH3
euNNJ1Ed4aMAokOVzdHRD6ONkka2kfuvMZIKbI6gQEm2Xrjh2+rPmIRFBsjUpst/0k2HCB0fPrzA
mVQqAcRoKxHodpGHmtYdith5pgPs/FRv/zY2ARrlDJnFtPsHY3qNdSMN0gLCyaiVd5AGP119vom6
soepMnIUJjGXk1CG1SAsHp6hZ/meQ0KT0RFSslUksrhbZLlPdYsfm7Wl1WGa5W6ZOFlZlAxTd55a
GZS2E6x12h1xCUckWTGRK3yvG5FLn3CsZw3tIcTI/HUdoESqxCKsyu6yqGfFEU6984ZGw7mXXPMN
Ass8yeLCFa/3dpv/1y7keDp2Bue+WyK6Mu/oudBz8051IawSxMz53sp16vcCA1VMzsUuxDN+0kBV
Rn13Y07s2OiTLCWHPBinTGB+PQkk5N+APtetJKvCSW04psmUnHVaDA6G9qC56DhkTA9ap8O+Xnlc
N+8pTQHs9Pm0Znp/hVTc+YCf99QsfW9xgUxzM3x9m/+ZyH+Y2YZiZy3mT8lSmnBumJmNVl9NCbEP
UBqX59QYIwLZKt+OFxu3oO/YaZvb7AOKNyGIbti7Ej65dr6xEtgypyxsGE0r9iJ1BU133uslKFfD
NmhXIRn2W4dMF1Ox+I8TpQjzcpKgI/ksjOM528dul4D1gcYm9UbEbjvelSMPQWzVlNImcnfTxvbA
1iqcWwuG+nUejKjsQD4Jqu3d2tmpWLKPxic5a4g4rSAvwaBxgyrL7Ctyyy75TxvgBsQrbXtCQdp1
s9lHomUfnsZuVJVbaJGFQEr4u55xGvemsecEnPwVntpz1o83oei9I+x3KZNXaNTtvedW5wEaCmZ9
7s5Icb6wl0fYSh/4u64+u8BvbFKzYEhoXy1ZHNPElo+5+lIUq13f9F+VQVxjhTsynucybDP1t55N
yEdi4YydbmsPg7zPBDgj97JQuvVTtU4aI96sQKwzfx5gC8XQXLG7Ng92P7w6DkIugYPHEt/fctZ2
dslO2bI3rHZr+MVA8NkuH8c6zK1/QtFg0CPH+OGPZ0NkbLmKWwKjJJZMTDBaMFH7kb2Ltjg27mAn
1lGi3fWMwQdkc6VfJ6+87LNl6kvU5owuG6AoqN20McLNhDFyiTJzB2znBYbxYfOIwgczOKGhAJgd
KxN6DiTHi8Q4hMxtvWCNgHxd+tihV0HXcb6tA0hIsozHCkOMYMzzbyhZsH217LLE3hd0Hlh7JCjm
ntefumK4VIqCOhBFYm1fMqOJc22nZ1j/6zr9G3f+M9v9MjTglEAsTdFFzbpFysCIGzd9GjmlPgxB
dM3r+DnTYe1dJklwSY5RaFFCzTH8xuwBm2IMcNuWfKKkqkNW8cKvV5zB07gy7mDIQwnq/rRbAiik
1eEi5INRzGcBRf5PXQ+kgxe8D6v7BcUpTAdi5fXxXzqm3NVMMRq+1dxizwi0nQCKnXZaWtvyizq7
GHj504mT6jLA34LPNNlBOpRj4A4k6Gk57b50W/B8ImbzaikuWs2ScsxZYvcOy8q2Pbqr80/1zYc+
LyrEBP+g9dMcmjqcydmdzMMMsogGdrxgNhCvgHyxZ7+NEwe5RWLIzvWmq8pnOEyd9ibVq2k1hFAK
/RHSukEmD7+Kzf3g0BSkDT0EuttXRBw2ety29lWH8hhvEubUlFy7pUjfDQ7cLCeifKXXIgSmpnsP
zSJ/alU5+qUk7SdFItnGGnek1oOq6mV7p63HbDCg1jXEUdsxdZHeL806ZEZmw5E5utBPV/eQsTK9
PQgWp3mVEVosBu/RSm6a89LcsyX+vGFChC//bR1861EyL8pMQI03Fq4yx/yB2PVA1xBddoSmoBzs
rgQoegw7ZREuZf631OFgNoZmoJR1o3nW7R37LoIs7fTREktymcw7VhJZtNVAfiPm+qtRDScmJlKG
Z4X/AMEq8S3kNtcpppL8iZ2GeVpW94+9mbyWtd0dTe1v2oaa2hGKhOvYUHOyLuMOzcRhVOqNnL58
DwxO60Vs6Tog74dyQKZC1z+vnlmSFZUFWc/xbXlp7WvidrO49smebx116Q1nemDNMlie1JzqecJY
z5XC2VLvsHOI252Vj3/WWul7w8HkVuhaBMXY8RduBxgQh35blj3UBZ6AXkQs24qjPe7llv0b5eoc
OsPZW50ydilxEhFsSDqcQrcP3Tge0T5PuzWnFDSbjdWLETaZR4eUE451ymMn5rHHZYgz+G6Azg56
ISNvNEW01MSO4k54ZpMA8Flku0oCRPX6FEx1UR5IwQm2ePynp96T3thrVDYmgux+Poq4e8fSAiBM
IBVw0CYF3roXG1YETj6cXM2RO5z1/BwwooBnBUW/H59HSTEVtZBBJcbP0qu1J0K5rxlaHdv5rqvB
+9AdSExjRq7VJElsi8mrJJxI7q0yIeNW9jhw2FjoOGBqGeuXhIAdlgRxzxRkmLsYgT3J5cvsD7VO
0oh2tsc8PhUi84Jag64lQcVH4r5tG+vA2B79bDES39XjNCzh4JlrDcIMRcmq1H7mEgs8ssK6d9PI
nsivQoF5IkKj9N2+GQJMax4aB5pJN9unzLM2WjTyixoEkWp5S1Kr8L0qVWFFZU2ROIVVu3x5g0nk
Ze7hDuv90Gil+2q5pabRyZWKtQlBUCQpVLi2uMbDQFHeu2zSAYe1sJXqxNt9JQOOCI4pfnQXGIhl
rxNDMJJhMBK+xMHhxnOK+9QGQajboTvBwGIS/1oX7GJ14b6z8gpwH24B13LwxJRGHZcmQh56WHIm
wvOtlzZdh6u4Ksei0F/7MjsgKSAOrC5EMNo4YagWnqNfDpBQIAEWu4xk8MyCaz6jQ9+NRf8pUgRO
LETvyV5x95BLOzjCsDeA702X5xEGbdINbzWS44hBheiZHMAPS4hwgGWsrWN2sOIpUCOD6uRWbAz5
AwrU5YtQ8NEAwekhspIuwPb7eMsMCJbZuOMKbge1dvAUvBdJ50doLe7fTvztDNOxRf8XsjGWwQwX
+sbZZOVTkhwjSk3ChuKvLnjCeWQrCC/jnxKCaL6BcmZOe3OuzX1vmzvscsmEIfPKLBDP4ChBUhp0
kCE5d9U6hrpm1Q/deuk05JmDlTJtjkVCScMKgzwwcSHJpQ5F3/40Y/3YIAaiPrA8cWoUbiLft9n2
0VBbeM9s387tG5mZy2ZiyUunxC3bP2nS3HYZ4xxHITXQ0legT/LwHMm87wgrRNUaCcc6TNCDr6Na
yOPDgivIKuO8bjMl/Qz/0D3Yk7YiV3G3XW+kZTAsPTj2V2EaLfUfaJYCMYKa2HfZNpIF0tbzOdlU
lOvzc2y63iXN1lexyTXEW9fQ0s/VEY8kRG+AkCnemEPeB/bGe5SJykBnYN7iYkZI5nC+OutvYcr5
sdXsF+h94qxt6lnv34lRvoPK5hD+IqB49IoVuhZHLn3YrstSjtiJ3IjUIDdQJ14YcqakJFgs7Ne7
ZdKqO1nrIKJrd5qM3Akg6aQhRvxgZPlbD9k3pPNN9+XC1NZBC4l6i0YQW4ADJmx35ZLOyMOZfp3E
xILj1+giw6bS5FJOJWtQEmG0Sh8e4MRB+KoasnfM4oRBuxN6FUlM3rB89nVDyGIP3SGD6aSgQvdS
Sj99L7NqDZNDEwxDZrIXGP/o+FzcoXA/sK3MoPelL1kLBUNao4hqQ8cCCM5oRyT61Iqowy1qbTuM
5i37qQGNDrv5e4MSG6YVwuaqrs9DNx3madruzZwnmiyJFYbRE+sf1G9kuEhIx77q3Yxban7J+tYO
HY3QjsVAU4fx0U43Kg4WR9z6WlgPqKl3oOZwxStxLsevvCXAhUAYo477aIuX4wCjP4Ca3oVgAQSN
68aulcnJnkyYVvWw0+02OWVWBsFrW/057z7aaXi1+jJaS5Ono8qnyB36eydpNNqD9UhNxfo9m95j
lRJEpRXfLHKTExizIN8ImqWaLWhzJvmicsqeJ8c+QbPFY8zTCWZzMCH5mMiVviWT/5Vl/jOVgifG
mxgYSGCLSxwUsuGPVzcyLCE8h16p/5Sz+QTMW++Y5hZmKQeOd/5tQ5+Oqi4Zg31pgSdtkP93I+Zj
fZJuQTeDZGxWrk5yKl6aHESoKRvs4wtw/rzX4l22TTwCJEjrWblv7Ww8O916WI0podKb8jDW3kOe
zsF0g61sRy1EMkqJtmOUAWIQoIQc5oI1O/tUCiJV6Akta9quejUdsKsV/uSBhccKqIkBlHWPPhHY
3DrNPl5IK1c5QE/XTvtebc3RHM13aHVk2GydHhrib6ZIohTZ8+oQ7+Tkyyv0vn+tlfI9Es6SBU6S
jVgf2OYTll3X1oHw322VEazjBv1z9da7tUe2cycGLuwEkyVIS66RzExQaoGlgZi/l224G9ms+QVJ
XbtRo/2rIdUiN8MrDIMH3y7Xw8hy18ck+TGGHkH77O5kXrYBoHCLHuCsO/WX2ZcXpy0tSLzGdVLy
vyEtC1gPxb09dR6gpl+noHF1XMY+RknAdWzi8An5XKpLN8BCZKZUPfNtOgB8OQwdadHVoEFxBPR2
yzFkoymz+iKd8jqrP21NDNM8a+1BxezXZCXhsTfbh93n6VVWED6MqaSh4PnE1QKtYti6uaBwQCCb
eu1nFearSjUzYv5G5YVC0W1Z8BrIEXzBT4dec2WGxC184h7htv5M4/6QlDz55O0MzTE3Afe6TptO
eXsDZn32QmBD7lhedGP9mvRWP01u/QUYo2MhAlpcGytGMvUdlLqXW7TDoenzT1M0uBRNy7eSdRWA
//IUDNPrVGv2xc33gscwx8mIyM3JBT3ezt4wmvBO0jeQRhOjRkx64gzXjR54fo/I/r907R421rCd
QfJPrMNGmAqn5TpqZ0fv1JtG7rzeWnEwa6oObSvjcUF/R5F8gmelBdiKf836bB3MOkGhyPka1Ji5
sN3TAbTrEddG/bGQKo6GQrDFXMvPDL8XE38SwohAnwSSnxgDQXI3jaCrjYd8qstw6OopXMVw1cb0
ftKavwRgwdBw6SJdCUewWv/NsY6wsOIIXVlpvaXOmN93fs0yJjF7cx9LZK3tcrO7RRJLAqyK+mHx
Ra/UscJG3kdg+Vw61Rpps3jDuXPFPGdeOHaCqWDKZdABJJnmt14bPrSyLnyxCYVwCwhwLqvnROMx
VcZyrY1TO+D4tEmEIMqEy2eLf8OGIR9600c3hjVE0Nhu6T3MS4RZ7CS2FrgJ0J1CtrBRFFZT2Nc1
/j969qZEdl6LkjQ/M6PhyzWDGndDuwuVPbiZ5acOjKSR7fg57uXd6Ew679pEKF/Xk0IadzcXjB6L
dywLgq2Jv9I8VgG2aMjjYi07LZv9NDe5FlWWgw1U29wNubE9mU320Ff6jhs+fyzc+XlEuhBM6+uq
pvYZ3WnUrNMHSobmAqf01UZBtRgxCVjxteqX56SBW2R38TPrDQY/8ytbwN8LSb+tvrohBZ+KDeKg
3pWhM8yjIi3TjGlgTPRwcNeF+K6huDSqg8upinyHGRHHK9Mu9Xr96WJjp5u5uEyws+XSfxreCnY+
8IVVjqWgMuJ/dZ8N5znnnfI2fIGKnq1BptflxSjj4n8feIv9kZVPmKzxtp8qkm3d/Nbzpf8EGvS9
laV4S5tepFmug36JHpk46QLGOuMcq8xZ9oetHbjyRbUvBDM/VEBMYb97AXevlxzyZGM4sf5gEwcV
1I35mU8/CyCAPye6cR2mlcPUSaUPxfh7Eeq/rGLgESuk0/rfmhD7Z8wAn6Vlv+ceA3dhdP4sGB9I
/f2sU+HilBiTS8iaSdYJqCI4bLvSBRb5vtFIiUSnaPI04eAIZSPMZis9mJAtUCzlIbTWKXA3+0+v
TFjQLuN4Uus7lQABJyqPxIT3dCNm/dCWtFIbIlwdVoC/zUCIPKSzxTkHn0bbIYk3XeZiSNnuoYAu
1G6jFQ69+BnZNuBp+r0wWvqbfkt4Msr7CYyUdYWixydKWrU6UBdkIEYukQYgVaD0CwdGT0CZu0hI
6PWrEMmrpVHU8u4Nf1DkT6ZCT6+ql1jbOPBJ6AnFZMK3dwkhX1syXfX8Z0zj8lQ19ReT3au7OQQE
xRamB2p4Gjy32/cA2ZluWIFYXPBJC2BIfa2WQjZBRZfl8jKvcJTMn1SO/3jPjZ2TA4fnWdJ9tnCZ
zSWOGbaGfodSbu8tuXwsrXqnpVuUTbipEE3LSgmnkMFNQn7RT+mwvBDSe/MoV312G7ehaBECnC9w
cMb2hHJnog7cVgr20B9B3z7cFpBZmszFU7eGauHG0xnCdNDAVE5W5Nj0SJTKEr+5orOuQtIWWCVy
yw1wKGLG/YzX8Vw042dWJ0sIOxAIRGJ/Fy/M17R3WDwmuRux/+WkwY4Kg5wQT5VmN8iGo0PFLBM1
61LkM29tZ2a7bEh3lgtIolYmKy+1njePBGPXWN5IJc3CpGhO4GnlrqsgcXQK9NwhBjJe7WvPcusM
1LNTkLVCwzBgyg17XZ/bK55wbMem3ZbCpnZKGGTdsPWBMqg1Mi1fMgVygnHXCbKFb+slu7elxqxK
IsiK08PGEB/o9LvmMjGt5ng0eMqFM7DhEogs46j13PVDw4GkZYAE5IQBhLHIDZy5uTMEUAE90RKM
Znot0PmEQn2bwrNuDLoKxROZzkkDCG+3K5OQkT51trlnsxtHqkO5MNIyZnplMNUPe0KOZVCYhC2O
8q1NZ2wd4XkLAbEZyeSRvQe6ie2mRLWf695qAumWRxzWkEQGeEx2AeaVPxOceG/+iJkuPN2pjkZl
P5tp40HFMABVaT6GGHk2y4L2u2PEX7P3Ue/nsCMLnC0uN2JCOdEVzalyoXNo5AdiuBpWqcUBgEuC
Hxvw+2Mk9TH5jyhB6UunBmR93gxMJeZmZfii+cQkhB9HNWCTpvyCvVyAwRawwJjyP7pMbMMqHkFG
YNrZCYPz9FZBn2zIhn7qm/Iwy3EKtT6m82nd4wIAwCDv0aphy0ZJK/ZT+dlu3JV5bH4kUlQn74YN
3mAUu19RdsxdA7nLFWxIkV+1pg6g11zxkkISgQfNznUKn2G32zk40pEqXxzdWsuQWaosSLfqogZp
BmzC/anHw3ZklAqaCqQNHJDAyjJw8XUJ14b/yXF4DxCQSOqdfNLQ+no9Z6y73NV2AjVIBygfYbZk
+YaSdFz+VmR2HbxqagOrYZs/WG8QL+BsOlNxBbzBaUM0PGRV1wQjiznyHpPdbPf1zpP13xwFut65
Oi4GK0ZncFqnjIvv3rZGMATqKzzyXSfWjq8ualA7tPwM0gmflI+Tl73NN36yhazM1BpEcHvYUY8E
sMaPdinYZJfb1S7cy7AQLarL5mxL7WZN1/1XevMWoE7mgXK26lzhaFMlNZCwp30lWO7uO2y+fA9Z
MKpIoGeVbWeZxE86WezgR7ygtdPo/50MNCi+mXYaNBBtjAevRxOhOyf2mg1ZsMLfvGI6zri5yBQM
rU9cyMwbAdxO9b3gFxDGuL0zCOkDjj6ZX2kxuCaSkwqq+36lB5b0yfhN9Ggt8asZleleprhld0Fi
/SL7PxBwzoad2Lttw7AO603n0GBWx33jntZpuBm1rL6XN49tl9o7rabVTkbz0zaRkOdP7qRpES2O
jKhyfq/wYp6EvluWdotuFDh3dV84j5sjMikcGDrBms7rzxsVQYw0wUYil2OWFXu1rj+McqW/2dy1
TCeaNiwXr17PyHjtsFNraPXMIErJIaw4g0dUUadVGXfe0HZRoeo/orOvQrjbXT9jfpZ4cxGAQR6r
PMUSXVsrkjYppDq4RzKKpyntcMpoZRHBDBgD6Zw7K119GIahXQvrhHaRR2EpiC+Zl4Ol5m+dDAsf
gncDh8m+B3Kk3wQz2FXErobss7fLxqJtKyoR0QbDncBRZbRzcdheSqJVZxRBz/FNIrIU36lXVvdY
8N31xd+lnB+AKtSltYGQMLlHJLWUSGwAdSDfnBrMuqJOOhaYefqeY3vDxvBjxpwViu2ADByJbQgd
8z8WahLAI7235BLv7VEkuNUYL1ruXYu8uhoibmFw6toOXvNjgvAny7P+bFVgpaVuvCrSLNwVq5V6
VD9TNlQR1BCNQ4IXNXzgOwMjRcCnVv1nXbDpGajRm80tnJUM6R6WUQnP0qG7sRrtTUBYAKyehiY0
u/XP4Oo2swR9SVEzB8RtGaSIGMxKwsYhO6ttEHAliWxwvdz+xEmKTTTmnjghp6OO8XILIuki2bES
4BkYe9GMEJ4TKGN8TlAQlD9W7TkBTK5PrWnGXbwZkcT9jYE4+YNyFmY5Aaac+KjFdRWi8uoxyZ+l
LaMEeqqbsmgwnEHfywzBQOyeWLxF5Y28v7LoGNP50Wg09IE6obhu4jkn0Tz1WMQ4I2ndkNDgXnx6
hdJ8d+sstIv6rlYw03Vh3JjA+SWno3JtEYnlv7IA/zWnZz3pWQhzOy8dMcKFLpLHwtbBH+5LLV/3
QHEXHeKLb3hau8sgxEbV8NS69Qr6l2W+EdsnpMxxhGjCjyejPhD5GqFJsQ/WloQsaKydqHQAALGG
8nZ221OlLsS6L+S7amGTYwnm4M8Pn3DGTWattCo0NafYpYvjNwy9bM6geKhv3DZvAtnxFrmNroWG
c48Kbk7wo1+zU1aO2NSwQXbVVkbOCUee4dxJ/dUAZsRjNYHiQzeo0I5dULK9ejadESUk8jz0/D3h
rmGvmsdlVNe5N6Gz0z60gFBQgNNrFafeLmFqx78BGGO5H2use7WbiARAv/OtxdEOmjI+1RYY2fMM
+J7wzSDfYPoN2d0Djq3GQJdVLpq6S8AcT4vePomk2iuUpBS83jsvzfhgGCPjqWhHpNTOB+10B/vk
0hVoNuyywB8Bs+xrB7XV71d1p7WTPCWWhTLbHq8t2rfIyR9M7cGQKb6jOjibGNyDoHfyt1ZLGBhd
HYkbttRyaVf+D9eLfn0uGn2GqtWnyQMiX9LkmwaWn4cDxU3Yh1MQlwNWHNQk/HUWbjhB6lLQp1iR
NTIZ73/tuOpCcXaV7D5B8LwOzT5+3PbZ0YQGEKMxAEHuFZ1jH1xREdMuHbVneIJl6UDlrFj2A7r8
+eWFGjWlCycha48RP7yU1DunMOmDBIY4C3wgvd8vozsszrCAXf9X333Drm7O32M+cxuSTP7O7Bcg
V4xfoCdhhYzR8IB4ClAQ3zreRTqzLA8RVeXUZy/50/TurXNR3wsWQ5bm7nX63EfOreERDrYJyJZy
XlZGH/y+EULOQK4bVECorziWQlgvoDXb03ItMjfcIEgdexivLwOpQ/bWWv4ica1oYmSWSYq7QQqV
9wUDFeaBTX9Sqn7yiJ2+NzUV/P5kwpNRWfSDusRN7nJyFMgyVVr/Ud4XbGYaz6UhQvXmOkDfnO0w
PJEh4bu9gf6Hrpn1TOeJt75JeriOJpLrnJST3ytmZ81ywq/wQS7zevmlpOJVYgW/VnIzFAhCPEQS
oXWsMEsaAb7h+d5jJmHdI2fvdzGuLEiF1gymowGfUpm5GZid/Ps/+7XKGq0/Ni3zDcql06GbR1mM
uAywdMJaxXPQinVQyjBNvqlofj8QQn9I0lHsjal/2NilPC/eflhYOs95rR3wfz/qhJA8NSyBA4Iq
2GFqyILt2rn+fv9UQhEgnuxVLmgWE3hIQiv3Dj2OAmIPf51jnBVPo7lZSA3AsOj31Sq5xXiaNPwY
c0F8uKr8BTEnTmFpAcn019VNVwgxseJAj8tBTU9KMHwO/HWgn/qpG3oIPD04yhq17hONXIvElfll
VuUfgt5mRKzegMIOIU7hIPLj4REcYASPT333hxr5YQ26fpQLJCpoIN6foT72N5ndhI37bzZKRbQL
4eZJTINEKAAgDcHWlbNCni6uhj6QNov44Ww1DkbJ6xIH2Uh9nOHDaaqR/5aSrD7YQcWEldVacSqV
CIV3hlH/3BxAzu1N14gAB9+IbSVIu06XKxb3+3RosztYirBPU5Ih7K0snmbLjdbcwOdoc56NmyJk
HKruvuZvQw8rt4lrHH0It3N02X9PMRgxbIX0sTYWAc2KS5eT+B0t2bi9LzkdXzU/1KlqX1bcqXiT
luRa1O/AwvN1vtlElmYdQ4OdHpbZ+dCFxQQzLW0VTP/zEBmM6tLG6/qQd7TZ/ZYguqnIQZTJ8Nhb
NIu/7klGak9Q9RqYtWWVRFYN2YrSY5+r7Z/Gv4crakkEutxdUDieHZwAdmnqNa9m0+ziWDUPplk0
JBxUHEijcnCWyW8Sd3SqcOxYY1ute9C0BMrsbdNtylGgGJ3XB1IhWGegq/+1h8kUdCo7za9GmSsi
yH8dWTh9szN0tf5islkIMuzHdv2of4E2Vac1FQvhK+3Lr9W/s2ZYPpbCuuvjbuPsch40WVMHhFGe
16EP4hrwZl1T6I9DbiEMmw0gU6WDhn/008L8mE/40uAFNMNM9DNsx6KyxBIcHdypcAgYaTyvjCwD
a/LESvvASrz8JGta4pEC/CDYF9800L9vKtSEsG3zjRfoQPlE1/ArS+xTPA4EeHPQ8AAe3HVWB5i4
FWPyjSloVetlAKtKb2LgBKcsQzj3802fh0l+GsUCtfPsaGaolymD9u2SxOmAYJ2kP5+vQxvC4vZO
01Ivqm/2mEhBjMVurzVK8WjqYzbJ63xqLGn4v67RNHaeX89z/aTlvRPVA7y8///dia5/Y3fg3PcT
aw+G5/JQivQLqvmxQPaeLU2/t0AhiYQ3CCbAlv6Of4jIyDv/Gqd3t+CTOgOwqepjpsvXJh2jX3uu
3oJh/+tIt1QVzIhxu9WN9Hmpyb31cMH5LYgIKrG+qMvIHkqoAy3jDwEpDMmNC2aFwJN81/9ZqTVV
2FVKv/wetk1m/ZVTqnDyyOfLePsw6Wig8IU3Dvlwz2rkwiF9q+//70Plfjhmo9+3c/M0gyXQL/Ep
y47/tjOWQr9/20Re07zPUzQdmAjWdxG7PWrrETpCy00gV0s8afUQdmOvPuuRHhcyobgmTZVd4DDw
CQWgISGt0fe8jgYUBHdZ36V5tlXqHWtnigMyDfP3cnJY1doak0VvG4ASN1vYUv1VsSs+Mqe7KP19
6eLsB0cbeBwGEPX/XIOGRuKnFv8keorYwkYBgKPuq6bhZg8V5QOMVzkdqppuSSKjgAVgQTX89ZAZ
IQj4Bsi6sLvpZu9ovsjVeC2qSlz77PW30MaxV+KkNrw7fa4H1BTvfmljfok6ecBNUT6Z2FjMhRVi
TM2hP3f1FVLZI+kI2s4SCS/u5t6pGfHnjATkhOIxPtRY+oW/1gkqmR+Wm8gtz9f2uGpO+lKv3tNK
HMDd2hnZy5SRdO04OdECt0+Kmx5OcqKPS0ervlG4R6nlZxe2+bVZihbsDVX/NmAjrinsRtvYgFHr
EOAzlv2yn/O5ePxNGh0sEN2Vk+6Yr/Lpf95o+YwDQJLc7FXKPRQRfOFjIIKsU/dZj1ReM+AbYJX7
uNX6+X8HfucqD2Y7yyqEftrIr7IIHVU06ZS/5Ri9VMNQzLUOCkwmytpBtY015FBPLzmgIyy3RTsv
KYoVuL/DJbHwksyK62890YjT/D/SznQ3bizZ1q/S6N+HDc4DcPoAN0nmpNmS5eEPYbtszvOU5NPf
j6nucorKTrpdQEFlW7Ij9xQ7dsSKtWCjM1Q6VqAgFIhCVikHZXuUChgHa9yRp+Dh0FJiNOIy/Aqd
wYOBx7ouaRpciU1l7kQxLt2+N2BHoe3c9fPqcFMmP44RTsq9xvMV3ie5b4x1nEjx1cv9nsfGcJ+b
xXOnahb5W7xRoNIYCOCjdJVIelegA3VrypH6LqL2OuoFojiiOhCW+jLJmnanWxXVmkbx6GUYDHKP
g7djU1Z2a3mJHdJg4lA83qM939w1Xk5dfGKCp5ZkPrx8BECFAnifrtgqhl98GAAHTmA7aF3qotgL
0aTuA8p1rwfqsyd4yUYKqTuCDYATD16hAqT91qqraMsVS+IJMiPmcvpLiP7co2E0yX3kD7pAI1oa
ewBLcP/0EYOlqtJvKmwETd3mT34l3gAB1MkB6fyOAN4W6Ix/ynreVkKk0uZW1NeRnpV3dL3xZuA4
4EuGj/R4w8M2jcmgq6rtBB5rtLuvyRZI10WuO70sVtdH3phWK/5F6fNCSabIkbhSez+1kx4UMxV+
yjdaSWavQCQpUL/VlAQ4Vu6R5DemIqQ0ivrQ+QW0Bam2A+ZzGyVBYR9pZKQuUu/9LgD1CtIPrPsP
CEU4Hfyi14INXdPQVFTa3fGjSCTZi01H3xpu1RPcoKUxl3QS6LNaHD61AbXbtK7v6MLRHq3+PUwH
mzGJgi9+knd2rErkJ0PdWsci9RT4azZHmtS2C9N1Gyv3eYvonjEJYEj0R5Y0YEOGGk3t8v96stA+
09EAmlM3Nw7G7khgfPT6WkCsXPrGTgKJRC9lCBVPCecxdIEQPNaEk8d3W9HJsg1YAuD49FIDTOW7
dRLmmx4JE5ofwh8ilH45+P/1ISWkBeOnbOlCBtk+SUB0Xq/uor6jH8rQgR+WzcHtdIrR3ZF3QIqS
XR/DogjmLHRr1Yp4lxAi61OvMUwDFDTKw9daBNSSxbKNfBeiTJkHy8nLLwU6Q8i/VI6Ul9qzYiJP
ZEWhtgXhoD13ZkDdVc4+Z7URX2dQWOGN2nzVZrriSBMFpkbD0pUXlt8OKr1PR7bJoQLHIg4N/L+5
aTwOdWM5VfUDXUZaUuWEL4VMmRCKWpvUY08RpwNLS6Pf2kzVaCd43pMG49Bdhe8pJ90i4Kj8aEfe
Je9F60UPjfkhRAcMEtK0Hhmauh6IEIFrEen0Hkii45OgMA1xJ4W3wtgAMe0P0rvMU8mkxuXXohwE
yvDwcmjQaa4qrpyjrzx6TbxnkbUyJeEraNRym4cgjPM9LFNmTuLg+KkSKbgC1Os7TQFRtmbAldQL
igXXlbwVJf9HR9p4nQwpxdWjxlR/DRAl3VrAeTaDpV+HRRM+pc01EX3xsVFT4p9KD58gBDFe/I7K
Bpj+ZjO1eoSjX6/N3FJtjq2xrsw62xdCxnHSlUcVOpSyQaHNCKpvdGVeSyK18pBG7rveM3/QdCaT
iNN/ZDAV3td692EM1XYNCyOpAU/1nnJkPrtA34wAWWyQ0e1d3gjbAzR6EIBTCaV2RKdnEsJ77fMg
SwMPqHYLldwUwAsNwjhHp+KLJreF1jgc3fHWl0cKiXiy3mB3d8GwyUqCqkGn6VkLyPhmmb7rAMhc
q9bhsw/J/pWhjeYVPjKGAYaaV4KPfSzwZ1469k+1zCPVTNRn3Fb0R5i0D2qammBD/D2VtcEpyOpv
h0Kqbk227SquKJ0d8tZwjrf9VOQmzTZcHz/z0Dxm5qG4l6qS3LREXHDU21GQjNiNjbg7Xmba1D5d
qSLHGP08GcGgSQ3n+KdD6X9Ct6iD3tHqmRDDdEO/epdLvcwqm9ZeS/oHNZG35dRqXhbyQ90LNAHo
3T6U6QU3x2soS1oX9Gn6NHjDCFEEEVTC80+byEVgOFKoLHZwlcO4+E6CnXXPgQEXNbbE6AoKQJrY
VQ8/vxEnnrZF24+0ZBnce1NKYUi8H8DFtDUN199Iryrrqs+1BIUdOCk1OnVtIzXNPU/KLx1wG0rj
+C5BiRFNKzzQflNUEWTmXg+hXegl40HJokf64Rr4ZnxzahbDndR64GQtXAHE+wMJ5K6yMzHZBYca
dcM28W5aC3hRacbFfeNTkpW5NBr7UNSKQ/fnR7CVUEzTsm1rSvljBICwS8AGcm/5Ji+5wDkK86SW
QPUX1bTdGNEayf3obzTkAW6KrCPMoZpBSwJM6YUXAJc7rMX8MGyFErHBiavtLqjSuxdKYk211m0Q
I/cHEez0gI4rUoPw/IBkmqRWYdsJpm4FHtZQXVFViVDzKsv3ejxEJOHIiAhStGdiYKNo6WU9/tHg
te812GlsLZVQijN4IddW+Lnssk2SJh9aSpy3Qq19jnXygkWE38+kR7CB/XutgyAubydG0aMjIWV9
mzZkhcVc05/iSLwJA3j9m0yDBTzt093/EMLKfn8AgqlLj6b3LjhQc7rVta+jSbLGjoHclXSRbeSy
4vK5j71by3wvCe8N+blSnmv1CYTKqpL1lUHnvaoAqibmkRXBwd+iZ2TvM2mLSLACxUqzabKt2Tht
XdKz/nmoH+r2YUr0/o8oB5lBqkkjslDvco0udyHZS2ixkOf1nw++Rt5jdEoirgN9jCH8o4C3yx+w
DIVjuANYsyXZ/Vm0JsBshQZAPUC2WZqrQCHN0SP3VSr1M/oW1EEDmgcBp9/XjfoIbtOlO4ubJ5If
+4P1tZB1N8vhFRrzQrBjX7uvi+ZahkiEHD6fQo22Cb2ift5BjWdo6YrK5TcQSu9RyWR1J2UuM9N2
ihHRli+r4HXj/l3QNitL5MqPvOqRRyXcR1SN6Y5urPyppuMCOrKY/pGGpMvgCrRqA3fuvZiu9gDF
LJhSJZPKZqlQwRrRRVBTyfUlQO0gNwVFRO/OZPlQLtlm1YKWqjzXb5FFTZFEieKoKumSNJetzaqy
sJpDVJLVzp2edNftMH2Jzfu4Jtwv1aGgeMUXQyr4ohv/+u3xz/wGDVbRAgZTgYO/IXu7V/wSkgMh
S1B0UERajzRNeXj5UhDd5j3Pnr9Pgtr/lbb4U57y31wuHEn3b3kxVCHpxf/7j/Ljk6E/f6z+07Dz
pfny6jduBt/q8NB+r4Z33+s2af7vf18046ef/NVv/u378V95Gorv//z7t7zNkO57990P8+xUJFyW
ETf5z6Li77Ow+f7H3/5f9eXr39w0rL403+s3f/1FY1zT/6GYiiyhimJYrPO0vv33uvnn3zXpH6qF
upAlyvwAtSLUrzLkJYN//l3W/yHqliZPf8eQJEvi09R5e/yW/A9dYaOYKlkoTTM167/RGJ9JtmDU
FBVSt4amIL+lqjPxoKTVDzEPZJg0uX6T9taioHUyMfcvLMR/47a4R5elqf/5d2mmCHQ0oSqoIJOX
lCVTn+kgeyj/6IxMdxIA9u7oeP07no8ufWlu/keQXsHLSfeO09gAOpwF2zMN5je2Z8OzWqX1yxSF
B9JMjicUK3Cwd+WGd/amWdFBsSfbCtG/tGu9TbOpt5fNy5N82Qkv8xvzM5UX/eB7xeEgA9h2aQJQ
A5sWJcvf0B8lbQUXdPhd98P7WOwP72Vwle+naUgdwYmWlkBZ+BwztWbgMupojpLqqDct+Pt6I7gT
/5tNOtEtNuAS3l0e+Ezd5mXcKm6N/a3AST0bN0KKyaEoYp0C9Q1RqKE8WemCCWnJxmxMKdQYRt8n
uhPtaBzYxg9GZIc34q5x1bV5FX027pX78Ovlcc30396Ma6YzJWq0DefptJV30yw2236trxGa21w2
Mx38t/sG1KSGhjgnU5m+fyKkJACbhCcDO7XrbUrDLm1qYBttQyus6ITrxWMyU107jksHw2UYuiXp
6Ja8tkdPr1GRPdUcce/tp3GFu2ArrsL14sjOHcg/LRmiOH2Sk5ElepT7B1NUncpBxmWfbn0u61B9
6G/yjWUDNtvEfxzMq4A/Va+rzeJIz63gqf2ZvpyRyB7Ex6bm9LZoU4V2hh/amjaOZ8UZt/7GuhGq
dXtNcfix/qrtLi/rWdtEq+Lkbw11umFOx07KU/NIWeqOupl2T7zp1+qv7J6zc3xiZ+ZwD4pq6kIt
UEjbNbvE8R+a+9DN7dDWNpTHbZKF8goaLBfq5v53PA38FX+OceZwgbLpOcj+l/k9OJJTPvhubB9s
iDbv5e3ifjrn2U7tzTxNp4vqoYM5yZHuQJVupa3nNCtlY2x4IrqZ7S2Nb9ofc49+am/mdUzZUrpY
Os4tqpyyTf7DqR3QtZb9C35gydrsXIZiAuZqpOFn2CvrYg2oYW9tKltcWU67urw5pbM+4OfKKbOT
GQU5WL2MmYS52oVjY9tsx327Sx/b7YKlc97tZA6V2RnUm1KQs+y4R7Kd6CZObse2+iiv83WyWQqv
z94Tp9ZmvtSPoaDSPMrKwx5J6+tiDQPUfXKVrOInay+voBWxu0+XR3guqDo1OW3aEydHsbZFkQE6
Efj4t0JrIKw8Pv01EzNf0kqwKFLmwsTBsE25hVCjXHBXS6OYuZE86voqI3hypDTZxT5vKkogl0dx
dnHoMDd1EU56jTfW65nyR8GEihMUMcjYx76UJzI8qC+kAIRtpVI56JB2knkiAXKI/wDCaMtRcli1
kUARtDB59CEnbdNS937hg73xoUSqhOQyIYyuy9ZRuPZkCZVBS1pZIXIbNsW19hTskJza1jbMW3T6
OsNdvx5dMkVfdde5bPnNrM8Mzw4HJIphreYcjlDNN4EBp6E8Lh31N05zZmN2JGTdRzY8xUbtDi4E
r25qRx/AZtrwAmwpvy5sJGly+q+c5szebLOSZTLTMew0J7vu3XGHrsbWu84/Qu23hhnOCR3Ple6U
Jatv3MxklWhmetpIOo3qr/dWbJpSRNOTerzq6bAClsjdgFr0+vD9d2LsyZymGijzGoqpqrNDn2lx
INQq5iAnvvXDG9XNN7rTubVwR/aGx81iVD/dbW+mVWObGigo66Y4OzyNbFZpYuKxpwgYKvB8z2Xv
0mbpqqveoTndjZ0eHi6QpUsB6puL6TjYn6Zn17xEz68h1e10zUMocStd6Tswy5Tvo71+e/lAvPUR
2FJhEeepzGMVrYnX6xhW0NWoKCdiC/mY8ntgw+Llcu2uSyQGvkLhY0Ou8jtnROX4KwqvdpMo/LVV
DRYcr7FgJZpGOAWKwO+AwfFopAV0l3w2fme7nhqcTWkcZ+D4K2LwxpE+GmvYvO8rV9trdrFJNuZS
HDN9/PneObU2i5tgRDTGsQYvO7mAkSgRdrMHoDlE/RRg8XqZvbhfz7mBU5uz2KlTxtRSU2zCjr5G
+GmlXNPK4XSr4AM5vZXoKO/pCFoY6ds3+LR9ThZytn3SXvbkkpQkb7b0qvhI1YpUQOpG6/Aq+pgV
Do3Ktk6jg2M8H27EdebGy6+eN7HV9BkUBQUMgw2lGTOnrpex7kd0ZDryptmBSmW2f/HleO76UFUe
dFM6R1TE2WiBTIM4U8LphZrfWqvU3SFdbbdO+YTej/MLi3rOy54YPIaVJxelp4u6ksfAzcR9uEVZ
DrnHl2j/Dl1bn+BqwRtMbvTNxkUvVwX9QtwwjxgkyVeyUpR15/CRYrabrAWbrut4p9gUMd579uH+
ssFpwi7Zmx3LoOxkSKuZ0GinrZUtLPa/9Gg7a8aExF1DFlo05JkZ5eDplYViC29D4ozNixlx8b10
9giSOTQlEo480mYbMTbhY2nILjoaDAc57fANRfMWHjk/TNzLE/f2QcGm1wjsIL+ZUkFzW60S9gDz
Wans2t/2N81WXQGVAOS1dBudm7tTQ7NwRgFbH/pITDjdutkpvFumJYr2S2bOXkSndqatebLV6c3x
xp7yBVcCbFc6gJf3Im1eLhr0GwnZMooZ79s/YHZfCAmnZO+bPajphkp6FhJyS57dRQF46IPfYhg+
VDv5o3gM1t2qI1eCHo6bPgrLt9/8fueATZlaujZIWcv63I2kUo+ESESkG5eo/UQwm9fl1DCouHUs
bHKjpJNlksxImgamOxBqrbeUN55H4CoRG9EbH4RoAj6H2W2Rhk0YUKOUnWqAg99Ub6Mw3nUJpSmP
vMJB2/od+/fynp3fikebhkwpRpJ1WZ6/gTPaw8vAgnGuGMCff1SK+4P64bKJN+nwuY3ZEWw0epAq
TuYxA6Z+aTfmvf6H+Eg/mLZH2dQViIaDTfFxVBYGNz/7L4YJlKg2iSJ6ga+3b003LpyADC4Mxn2B
cEbwXMJzjZT8gqE3+3VuabZfB7UW4jyKoKO6EZMVpD+u55DLdIyNZOdOd7McC58dm6WggEicKL+J
1gzopc0R1QpwKV/CurvVDpmTWIYjeP7Ck1V+ezTYlyemZp56QMjtMBamxIVg7qHztwcXbZvADbc0
aZBki56rqyShpCG5Cv3oO/lq0RFNDu30TjrO78lHmAVvUmD1gR6whYqPg+1v2w047k/mo7pGzsvJ
twsbdn7jzq3NDuIwjobYZnAKtKRMD069Shx6Ol1tg/7vZjnynj78pcHNIhipiIMoT6fBCQDtFPnW
gNfAgR87sBGN2tNTsr88wLOH/udsmrPEV+I3Rt30LGiLmv2qGeIN8hhQoEF8e9nQm7T+bCbN2dFX
sypBQZOZbJzepXpOytnkSWFszHVxE2wuWzumKC5MpDntopPripYVGCcnZybVfQY+TkGuU687uvpg
egL1lcpu1NTWPaS1h29maIKMGBPxA7KNxXqoNZOmq0bc6HJGYjUicQ+SMGabK2iTpWG6H7VoL9G8
nSx4j7N+/2Q5ZrdsVkA+O44sh5U8pP6nQoct6lC4HqD09FOKjMnlaVpclJlbFGI508cWe1m9BSLj
eJLowMcIyulTKrR2UNyq0FXItD8cwh9J0C5tiqXtN3OWCDv/63hNm0KlOhe7ZnRvOtj7QZe8k+Tv
ErtYCCmWjM6cGF0zgLQDYCQVyGovf/SVCEaaBc8xD1um7S5LPEbItMiyrs62exNB74guIgdLa11D
5AVtri8v3rlhnFqYbfE477p8LLEQQogPER29kzDu+3mwMF3yOad0ami2KbWkBPPfYci4m4oawa6A
GoD1AmhlQ5dYXCkbiGPtl/TAuEcCfk/n3RpteZC8i1H82QsWhIKi6gCmDQCSr492C/baqyJio2Fv
bkZH2SLdg/HGRXPehrfIDRZuvbNLCUCBoBChBNWc3QEloP2kzafxN2ghdmRDcvfyUp49hzzT/zQx
8/tWBB/COJaQ298RXbvjNvkgPk51I8Udtt1SMHR+QCZvILK7kqzMFnTwYVwcMk49oMnVWN73vIMu
D+gYLM79r6xpMtk56Gh5071epIMRAd8MYEWBVBiSt1yBhqEhCf6Q+F3/HoowqXCQRTA2YtYba1rv
y3d+L6brvlObfdmi1NC0pXql6UTeldWWLnJJdLw2Oe/qdGqxyJGOHQQw6QdQ43ZuDaEjoALvdLkc
bA8SiHXJiulFhmzBqeNE/S5EPiLBulFqC2M9u3iKyF5Up4flETxzetckumRp7BzJkcJyB3kYpMEN
lC4STBDhFyjPaNhGksmsPsSZukYiYKtb/cfL8/0my3x0NyfzPVtSI4Gcrzv4stPuzYdqV74rrkfO
KomeTfFjaG2Qw+v4rr5aMDvP7RzNGppJe/c0eH12FrtS9T1A4VAu7SGDu4o3cADZMrXrpbBv/sw9
GjKZSZW3iYnA7Ov9BNs4OjI993kjpgdI3o18lYYSgmZcXFmL8kuZQk5MThh5juF3XkbE1pp4zGSp
1uyWamnuCnlo0zoAVZPcfTJjEUpba2EfnfXnwA8UMiEke9XZEAXfH5ugHZFr0xFeR/mrpIh2KMTH
hTWbjt6bo3liZ3YzoUIUFQmNeo6iND8kLl45/Gak6f1hTPeB6T/3rbiP5c6BHOBeE70vkKs6lz/C
uQvl9MDMNmtZquGoJDI3l14/R7X55I8Kkuhw0qX6rVqkHy6bWzygs/WjE6AyrKiVyEDGt8b6sO1W
7RrgNwHGLyQFp08/n19F5MCLEg9NWBZeb9VUKy0fEvrpjQSBuFmtwu0U6obQJj8q9i9BnM4t6anJ
WURDEdGLTYDvzvjN23R36MuThhSGlW//Unng7PqB3KRsKUqyqM5GGLU9IBJVoBRoy3t/a27ghHLK
Dckgt3QaN3qHEOfnZUDbOR+Ag/3T7GyU0D4GjdhiNgHaMUFIlI2+/oUA4+xsntiZhn/ydigHXn1K
j53a5aWS2uMucki0OuJ6pAS7HNCcO/gUWy3YpAE9qeJsXD5qMEKHfPZU/ICYYRVvG8VJwFZ0BABo
HISQrD7/QmJ++nffbFTykzJYYBMk5izoECFeA5HDvSVvkp3KrUFrtmPZ+ifDDneQgdn6NtgvBVPS
uRSC8qdValqvZzc1cmjKfHU6HsLHDFgHekw2LMdXAK7sywf//MT+e4Cwf7w2lXdhrYwoZDkH45ug
78XwnXJ4uGzi8hya4rSXTveK75fVBHx1er94Ngfe6mnnKgghJX39fNnU2Tv+dOZmbjNOskrxuKNo
Y2uhVpNqSKlpFS/98FOrSF+ht9yrQ78NAhXSw+peb6C7CxCyjeixSGjtKJA7KxJvqUR5/rj8nOVZ
DGCUEOcGAx8r2AX3U+FX3pl3MFZTcvHXiy/GsxOuiFMoIMuGNK80H5LOCy2qlo64GWzof/cBJXzf
FezhnqyTLTvmh2XPs2R0NsQYLkL+I2AOsxxF86xC26uG9Dc4wE+j+vVSNHf2jExvG4V2L16Qs5Um
nqERZUoDHdbSuqdzdd1tK3d0O3W/7H/OutUTY7PBRUKeNBT1pwMZbpVtDNSSMHXZzZ3dJyd2ZreG
POR1rFHmPg4q8Z9fBnVw0d2qxF8pPC4ZnFb15Gw20Dx2UH1JR8ihSo/uGtpgW7IPtx2305KzOe/Y
TsY3uzYMMZOgvTjOY7Ozvk7Iv6k0UmFrKSCVzsYYmgTggi4fg+7710PrxDxsqmDgFKAuuyLR+4kG
tW8tvX2Jaa6NA3I8bWcPsHGMSfclGOHMtcrue5lIC6f/rIs9+SAz/ycXmho2Df5P0CGYFWEOL7IH
begWPPmbeppKyC8TbegKgSPo0dnmkRpDTytiHO7+w3W2NkFcjHa/QzJpIW9zJlicLHHsNJlqBK7k
9dQi6a01vAWQD3M6R7Vpscnt6fYvd/pVK64WQZVT9uD1LYw9CRALaSKV1N/Mnib3dLxVjGzCWhBz
2DpMte9hgFuZ19YDSqX2cFVvEeIxnxTjemnXvkEIHCf2p3ltdh1HcdeNsuWLjnCVXae36XYcr8OD
Wzz6D8U2uBX2+hXt7Xy5oop+xb1T38nNajEqeOthp1kgmaNI1H/FuceLdZOuKEQSOKvDswbcEzDr
fbWt1/1a2wv7bhPsk42ylKZ4u3uxymJzX6i6qmqzXQW7bKkWIvKRKGs6OvSD3oGEndQtvHfODu7E
zMwR5Yoa5zFZF2ecqGzLFmWnkYZweJRXdbW5HCW89eavhzTzQnXsWyqQz9ExWmOLvlSBoHZ1WMkK
5JUS0unQj6cxiV14u+s8W6gmnKnvTdbxSZwc+g3noaw1DrU4RnR+T5sZhiR5RWT03SKm3VsuSV3X
ODjw4r8btksb+fy5PTE9G7gsISgzKO1ICo1b0g335rUOsEZfT701i6f2rQN+PdDpVJ/cLQe4kjx6
F1CJQh2PSpuw1tYTcqFdjxpyPryAsveLpfC3F9prozNXMVrtxCFxmGaXbDmu6QCjm4223yZfo2i0
aG+asjeu6eeUzuEtRlfCK98yyOEBoUOa7u3mnlzbpHko3yfPyRfvY3s3XJnvhOvLm/j8ufxzGx2v
2pPZhY4PegQTohCrK1eK9dTBO52STb5s5cyN/Wo+j1vqxEwPqTRaSmyZqSch+jbhWyf0RPgtcJeQ
WGePpaJSzBfBQVnHPsgTUwloQpScMRV63juLRvPDmH8qQw/KfoR1oSis+vGuMZbuzXOehyeDjMaJ
ohFMzncMWql9iWY0UuFoTQjo5Wlf6RaXenFhLhcMzeuIDSxvOo2tFK7gzRsFSBxqH2aRWxUs88Kq
ndscJ2OaFxIto5WjEjZlJ/koPxQ7xeG+tCGqNkSOwkvGnK1y+LRgdgqD54fh1Ox0OE9WsM71OArN
BH9GJbg8fIFqdW+4wa0GtzNknyvYLRdjyqWhzt4BZRhnyM0yq00ASBD22K5BRUde2iXnzvnp0GYv
ADiH5MSryY8d9G/q4aYNUeHOnyUlQ6QydBfmcZqnN/NIRYA4TuQJZ838dBkFipyiJQJgydxbV1OY
jMzeBiT0OtssBcpnJ/DE2MxNSyQ7xX4STkvzPw4T2kuW3d4odpfHtGRldsrQ14XlJWH+BOQ3Bw/y
0FC1q65fCCPORP0WZQYapacUOLWb+Rbsm66MSoocLawUYNd9RX+eHjXtN4vuOEHWn5efvueNgr7i
gU+mD3je631fFmoGPy7Ex0i8OiPxKfop5KYmxHPmFjflQvx9NiAFLPqnvdmSdXld+pVHxfTlksuc
8n1tuiaEr6jsVY8Id00FRhiGVuK2/iqGtPNvakRZhv3S/XfWp6nHvmWDdPwcBV3AXFArBstqwBdP
KnQlVL6rk3WpgqXnzbRD3hwK8PNg9qfod37htZVm4b8ZdLTrdmo7YTudF+yqBdUeYw3XlqM/VOvy
qrhZupvmTfji9AZQTqzP9lVXBugNJCzxFLVNcYX/GUKTVeyCivggPUCdacOBvoVo8UZ5Avy29u+W
wrdpVS9NwMzTAXWtitIYafBMtPIWYKayor3tsPYjT3MVpC8doa3He5ME8NLcv022MHp6zUnWUxAF
cPd6gx+KCA0iq55GL9pEcauQEna6U1zxamlzn71DLEudOt8hB51XkukxgzFNaiAR998nsDU11mF1
2RWd27NkkGm5JxLkf7N5JPYIOj1C8CoxtU/INMbDYVNBezKqytK8nXPkFP2Ag1HrmNzR63kbDpo1
pohU4MjHNQG3ayoczakDmYP5YamIc27qTq3NBtaZg9BKHlMXp0hWa18rb6kqdd7C1PAEH4SkyjMv
jl6i2gUHuDlUBBxCo3FTKVi6/M7dFEf//WJjjrHsNNjT0UITKS2Uz2XQfUd01Y7uulU4Nf8G+Q/f
TtxssXp6dlcYEnhkWdE1rvrXS9UIeZSUPlkaHRXjvgOpV9x46eesXUBKnB0e6mMqwi0S0ebsKEkw
PR0SiRImJN+PBAC31GJ/wPS2tMvPLtWJnWm8J7HYIe6rmE0uObDYPAm9ty2H/unyQVoaymzKotqr
EYnCxAHmAgDW9oCITmwteZ/pn5n7van4YvJiBiw+d/xaBrF6Ek41GOQ6Mg1Vq37nQSffW3h9v3R+
Z1A/rc2ObCbCy5y1pA0bBGo1D5pc8c5DmOuvWZkd1XYc41gXsILGU6t1tprwRP0378oLp8n9yxyd
UmucX6CfY5n2yMke0DwEQyC/p+YJwU0UXElo3rfZEkJuaX1mO7rRNSsUY9YnlcI1L347l9ENE2vb
gtm5jH9r0/0c02xfa8VopJHCzKkR0ljtZ/kQUAB8vLw8Z53ByZab7ezQN1VBHDGSaehUoUPT159M
sUZWawlntGRpFspNghovS+QZg6PGz6X0Q5x46YEU/rUhzVw36kv9EMUMyWzGlSp/hNAfCrhPqjL8
zvX6c+7mnbGin3Z9J7LpWvhzx+bJbwtXFR9T869thCMO+2Rz13ocC0nDgCrk80ShtEFNreLg0+Vp
Oxd0nTif+XsiHOGIy2GtcqAqhNs7v6oQMR80Y4WYHmyk69SSFxZq4dDOw5PCHwnFBObPRAMO5ayV
CKKmR27h8sCWzMx8g9QraJoXOG+vTV1Df/YipKbihdlbMjJzDb5fF6bsMxaJhHGVlnYpfo8bff3X
hjJzCVIudkMdsUZJZpI6Thy97BCAWXqWTzNy4R6aRwgohHqJbPJQDvWn2vusIEdzeRwLvkCe+YJW
iLs0m1BHA8JLKKjYRfktK6/Ug7ew9kuGZr4gSDx5KiJxL4z3RVwgx/cNhtaVWC/RfSxM2TyWQ0bK
gvqQlfHbZtXq1ioZi9+ZNJIk1IcIpnihvb7jlDJFIhQmQwdNLFQ+7guoDGUIxUM0FS8vz9nNfGJp
tjxqhl5ymTNrZjBeyVbgFgg89en47rKZs4tzYma2OKoSKQ3SBQQg9VR/iNfDYDhK2a7Kbim7uzCi
eWErs8S0twqWR9Am6eNkjT7cKhK+Xx7QkpVZIdag6qPVCPI4JajDBMEgTe9WGarrl80szJsmv94I
nm8oo6dzPEWInsrqupChx0bmnIzuZUNL41FeGzK0Qu/UaR+EgLwRfrIjpGMm7fHLZpbGM3PQguhF
XW2SWil1JFkspI7TetUUnWPGD3/N0jTgk5s0OpQKARw7DgkgxJ/bVQBZlnd7iJvNZUNnI0WAvlMi
QQHMNZu5WBkMWZ32W5786Io7E9Lh6PDZq3dB+vWypfNr9NPSbPLSCip2s5iSmpLsZGqD9pTnGPFS
m8T5NfppZjZzgY7oo15SEBX6RyN5bxWSXQs3vhovuJ6liZs+x8kKwXudpnBws+WEDxrKL7UsQGpy
WxvvGjVf/7WpmzlUsGcx2GEWKYM0UrSCFQWgFYdpYXsvDWnmTQ+ZZPaKzApp1K+4+mxtfA7UAVXA
D4gl/MUxzXxq1ZRSMqJp53g8Gg4jNWXr4ACRvzxz06Z6EyD83N5zALbZdX1T9pxYU0NqT0tQnVh6
1S9suHnPtKBKgySr+NIuRIYenTw5eG8huS57v1MWAMb977Nqya+33DCKtef5TFmSfzqMf8BnjLbd
f42Mgar/xMbMH4xqEvjNFFyrBQphKd2Q+g+QepdXZWGjWTNXEMpWb4okxlB0vhmDnFaJbNVntR2U
Xwb9tzzpz0mb+QNAqpXlC2zqRkMYqH6Old4ejG+idnd5TEvbYPr+iT8YDDGXa9h6HdkqVnJ/ozRo
wAH4zRfACkt2Zr4ghG4kVac0RS4ebGD2ZTM4iUePuRkteLgFh23N3IFWCZNgHjM3Cns1CNcFOktj
kLp/bd5mfiDxLHjvBuYtVZ5G/Oho3tKCQzG2WvBuF4dD3WMGGRKzIva7CfPVVuFalZGmjeP6bhjE
d5cHtGRnFluZFEVyQWdAfZUjSvvQ6AV6MenCaC5uA0Yz8wXjgLBbl0/nNHo0y++0LbkwtK0gn/2t
YP5f5wdDM4dQDp2Q9QPuLdK+60G9NwdpNYZ/yFK1YGhp3mZOQZka5OTpoGbel6wzXTHrVhLsGn9t
daZPcXJM2wgFZkMmsCoRc6uQvh4RNG/qz5etTJ/1P147TNrcGXRczt5UdZfQK3FCpXtIhHzp4lma
sJknqAkL8mo6n2H+3VK3qfpH7f8GouXP24BxzFyAGZmjnEwBfNAhS5QVG6S9Vl2VLWzmpZHMfEBZ
K0k6luwxpDVWLWpQqXSbhMaClYu3jkqby+ulR3wsGfqMEr6mfVW7uyr7hIIEqiYrP/+ttMG/b1FM
zXyAYOhSEclccIYMChHpzDamn04E31FZ7l/aanM0EFKUOmoYOAIt1a4FedxXary9bGJa5Qu7+Vhr
PzkzkAKHFlh5fA2alUOwOhzuDlTNivIx7E1bKJfsLZyeYyvtib1U8kn2pthDfOQLeXkH8bWFFsCF
HTevnlaFacpwlEGWMowrGeHxyoJetagWFuecGU0C9gDDhQziebaxI70OdSnDDPKzK4HYcIoTC20p
cF8wM+/BK0eEPPWA7YYx6BXTVRi9q/WlK2fJymxTQ8VtofoSsA0UtXB8BYYqYlxUyJea0JXzlnQQ
YKalA+CYXW4honB9KMW84bomc/rc69ZDECQugLHKbRGc3SpKWG7FThT2AMr7K2QkMmiAreJmULWC
okooXgW9oK2zuA43iV9M6vIB1EkmSa8ERQk7CNpsVdUa4plCMdiZPOgb35j+0cKE60xDZ7QiALoe
zaa+DtW43wldq066GM3aa41xzXNFscPK020Doov7yyfu3O2uST8nYHbpmvT6p3XBgh7qj4K268Zq
08dfxGF0L9s5d7JP7czuXDRUu8DQsBNRuBuFB0377smPEXK9SkOWu/5w2dzSuk7fPznYTVsLUmY2
PGAQYckHTlyU2l6rLzj6pdmb3b6+XympR2rQSQvVNv4/aV+2XKmubPtFRNALXmEyW7fTfb0QdtlG
CARIdBJffwbrxN3Lm+MwcaueVy1rSkoyU5k5xlDQHbYw/zne0Pzx7/aziMCO3yi7gsb3pkB9a/Lk
BjphUcNWVvkubn29pEUQLhAdoQ8/x3lk/AZDP9f5LXwMfJh3hf79847Wjm7hsOq8Lyo939AAYTyj
isyAbvrOwpRi+QepxZddLaOxWZJQiXklD3I7xHyz6hsT08A/b+cb5p8Q8Pz/fEjLQAxCFWV3usVr
CcIrZsfj0Wx2okPbowpTHmGw5uyCRGNi07kQ/ZsfqC1k616bsWs24CBIeAYe91HsSA4F2xZA8RFK
SbxCOyN4+PmnrnwbyzjeiJJ44O/FLaPHxDE0OUFhLBg+/26VhWPRJkup58wJXW++lG164EZ3Sd21
0cwVM1pG8KwMqaHceTPWbc6fnKreUKuHHNoa+nzl21jG8UD0ExkIFtJFBye258bn5D3n2c04rWQM
s+Uvk6CvljRv+YvvUoIXsqywkuN3ScuKCLMI0Hzvx10DXwZ1xnD6E5zH1yUX7gUqTfX/PsBH92Wy
nciTry65/9kg1g5w4VwCMSnCNbYV5m5EMYjgFug7dB8sgOKnVH/wxvu6o4V7oX0g2dBjNbsCi7D3
VEGSKVidkF+xvmW7uxgz6pcabrmxVKTDi863dqx+EjJIfj68tYUWGZEULQ0o4ClI7S8xiwA+j0/V
5kjywpVzW1tokRApf7INbsJZEv7iTL9DJAJu2USGzlYW+i71/nJBy0731Jit48wJayUxcpxb576X
K4WyFUe3lFRwReqKssWh+RrMTRmLcjy/JiCMfr6bfz79Hz7YJQNj0EEKy+2wlfIA9S9TvVLIK27q
3SxYAfcUay/53/H3NZTN2gYXngIqWxqK53OWE3aJrt5GiEibjb9yU2smsXAODnOhC+vDyIXOk9Sj
Gz1dNZJHlHYrJ7m20sJF+IxCG3BusqfpTSpvBrPDUP9H/pepx3KQEbKSbR7O4+gWGJxbIqLc7uIa
6U6+Nq+0sqFlC3yABBmrFVYqOZ5L9MVWV9S7H2tr5YpWDGEpmmCOed6DyQdlDTBtaiij50EaEbrG
UbeSxC+VZ+oWtHAyne3N9Wctx0iVt8TZZS2AgeG+AbHhz1/W2rac/46EdgNm73JG5xhFFTUOiarq
DkjBlcNb8URLvqxMDnkw5PPh9XlsTV3UTo8/72PNDOZ9fonomeJG0M/trqy5gmKpg+kUV1w7NUn+
bp35d3xZZ3JbS5EQ6wgLEvbPRGk09qH+bPxJQdCzZwrYAGAtjDj/90IA3xppxVHh9us3EIVHY7tj
YbVyL9+e2r+LLINr5zWyIg3KGHb7O5+gWpvvIJIbq8pYMbO1hRbB1YGg9pB7qAK1xlOgOeoMN0zQ
iK2OhH9rz192ZP/3sbm8ayyjxbHx+oM50KdGMreaZ31rzl8WWXw07Vg2/jgbGwfa3ZvKIOIMWhg/
W9raTuYf8cXSCoOjc1vibsoSKrtySGoBgrv8b5dZfDihVsacN6I64fCNX5IE3eGodNZG9dcMYPHd
1KNwJZtnr4bpRsjXyWg2PcHcufsnLY4v381yiiwDGbomGgu1wVUGKHnTxdy6qc21McxvnxBfbGAR
SHt/5LnrYR0y2gkqhsfShHJq7exk4ANr3IGbawyHZFDl5me7WDvJhWOQIwov2VxfL6FIr70QMMc3
ae1Nw/07A1xGVt8WtTAUvtmQnt3ihkLAQ2Ko9efdrFj5MqxOrVe2ho1FivKY5mVcNFBcyT7+bpGF
U9AkN0e3myeox3NWgBGZ3BHy+PMaK9eyJDQsxt4DsQCuxYNa9HRr52+CnoJhZSdrqyycgjulmrVz
P9IIf/dDELn1L1YUSIiLlXtZW2jhFjhjhkE4jqzxH7vx0zfqDVF7mgaHn49t7f7n3/HFyzW27Wje
4dj85l2Zb414NNZuf8VbO4vkWhlOV8iZH8nSj6knIU2brnySa5tY+AJPFH1mWBKfpOPHXiHisDj0
Yi2J+vZ1/6/HWfYfBnRugb7EUVneuyvdo5rAwKTObSsTVfQr97Jy/8suRJO5kzEFMDQdpPEADuDc
sTEwAFnz4S9XWqYGaVhM/Txn7nRwmfK1ae3Y7W49d6UMv3JJ7sIJcLQapPUPYCd4GOmdj4Dd12Il
oVpbZJEZgDzZ1t089d2KYmPW1QYqLxiG+v/n3UUl9F9TcBdugAkfYMl5hszST6oBl0YAOkHxlyno
kvAmNHxt2POkPOvYxqMh5vHR9BJrWJ01U1u4ACaNrjcVlpGtQBYCeW2ebd3yonf+pFjx5dQWjqDv
bKs2ZkdQpW8CmSfMIQKX14oJrG1n4QwqiKKieoi78aZPB1OrrvXYdQ9Trf/O6SxJeyrTCPMG7WrQ
gHWRLF9ECNhs8Cewli+Wthxh7jVXXVhilSF88PzXoIVMQgVetVVjW/FuSzopK1V+No6wAlGfgk+R
6pi3z1WJLnv/8lchZznIzLJc2JmPLXEM9gHCFanxtQ7/ZL7v68EtPAHTIZHezGxYOTdG8cHJrjbq
lSAdIjj+n6rYvwbtLdyAqBpzmkI4aa+5lfyhZF1CXBHnNgKD0BEpTna/Vjpf8XBLviKvraQ/GViT
159GzzeOZUTWKppqbZWFTwChoYe3D6yhFzdDIGM9Gigz/1FN58v5LRyCMDsovWeoKpotCh8hh4ij
HbXZwx/YGzTqLR84fhAVLwJczvq8sXpYwkDyiJlhXKZW5Ky1L7/9fr6ssghvgjl145ZwOzrrYrcF
b4bxqyjOeXlt9p8/b+jbGtWXpRam3XZM0tSbayAee/MyxFGljmHTo2ETnkkZJKJR7z8v+a1T/bLk
wtKlnFq7n2NEGFzL+rKyHEA3blXw+PMy35od6C1AGu5DaWipxm42lVM4dC4zO4+eeuy7MaLs989r
fMtmgfH8/yyysDrfMWxpzZO/M+WPPIxXOagjxYbbkbEDy8KGr72xvj+8fxdcRCTd1RlV81QmlUGs
zK3ZXXb8rqzvVjb2vV38u87srr7k8qrOKSfOP/Q0zm/63lzohIMEy7jqTul2fKbn8Bjsy9vsbo3T
YGWDyyClml50uZyT1QE0A+qRyXQzuCdm5CsOdzaz/+Nw/726ZZCiwq9LY17IUWrXTsalz80/wK9/
sY5ldKpS7XBDwAQ7B3SROQG0r0Jv0k1+vqwVS/cW3zC1UZ6XDDuxAHXouR230oPACI1/XuZ7r/Qf
k1hGqAEirqk9D5z27nMuWYQ6bazTYuNWvyy6hvVd29P837/YX2c5jZ4w0rrxzPrIc7zzfediStei
xtqeZmv8sswghsGVBY4uzy+dZoyGvks68TYWD225hpZfs+z/4yscNbj/VBp7Gbf5b+WC/rG76/gf
zYN9seyFjwh8SaZ8hi/nTEVZ9wtkWpFU9z9bw5rr8xYeAhTBrBEhPESbWFsa8yPb0E3xD681VCbe
1hj7VwzCXwyJFnVLKM1hfSNeYZ6fx/MYcgoQ0c/bWrkkfxHgA6q6TNdYpvbqyHTv2sHcD+Ji8I3D
3y20iPGdSNPa7BB4gbiIbeOjKtMoJ9fNcPvzOisW7i+cQ95SiCrMG2rQtVMhifqwjJjUkVPeaOvh
58XWTm8R2p2+AMYzhMPrwbBnsdcMrZSxD+JgXOsir6208A+CMsPmM0ppLFLMG+7tiSWOgXlBtoK7
WQmE/vxDvngIr+qMkdkYTm4zH9jyFrKcBAzKY5YMVR5ENdN11JO1+e6V4OQvfAX0RtLQmZnaMgAa
nf6dZWuf7/y9/BD+/IWT4GGVF6SB5/Ot+uTWCOum3JLCuGRNDqa99KVI213VkIdCmX+Cqf4SF/2F
61AjUMjeiMvLBOL7kbSfzL21p7W654rLIAuX4fo1t4MKj8MGI0Gtf5Vj6kSwl59NfuX7IguHUZgg
2fhn0CkE6aLsd1yBW9JPQic/lPb279Za+Ix85EXuzOfWgEEs41dp9jGFdTRqETWr/cS101s4DtXz
rOPz4zDLwWTlP1kVGJLV5887WvmMycJhtP6kmlxgRymayYMvYzd4ddx7j60R46wttPAXrcqscfCx
EDjgE67uTf/NDzlo9vVKAFn5csn8Q774C8Woxcr5dWP5w5lM7BR0zvPPh7Z2MwvnMDVAmTr/wPgV
TdJx2FrqEuqTyd+tsnAQfVMWbVrPqVEApoip3HUA5tgDXYmDa3nEklOUeHkBHpQKL5rDVEcgwM+g
2TsLSTNvqzf11jisEfGtfLLBwi/4GWGgTJ1tgZ7L8UpClG8MzlRB3ESf/+oQl/WC0kTJHVPy+IgG
EptTvyG62SC1XHnLrFjEUp6wHgA08OcdAW8SU/8V429R3q54urVFFg6BdV5YuDYMIh1fjc6IHcAO
u2LtQ/1+FT8AK44DmllrYXY+7w1CZ2ST1hzeGvkKiLKaYY0K43sb+HeZRQjqqsJT2TzEINQv32ii
rA9Q+njiwdkZ1kp73/ue/6y1nMwo2qm25XxwXXM9gKTGZ1WU+tf1nyBQcc//7+iWLD+D6wyFmPdk
cPDL60sObqmpJzEtyIqT+3ZHkOvxA7BL+hZZeCCr1jXpZ4bX0Dvr8krYbJMF57ZTm58/n7V1FsZg
lrwL/HlglDRNpP0r3/wM3Atb3v28zLfG8GU7C2PIirz2oMQBV5chX+V7MZjoXgFqT9+81vy7s1t6
n9HMOqeZJ70bJ4vMxMzK2GhlbNA1WN3K4S19j6egGzzOYG5zMqKCP47gflLNKV8Dja+ts8hKuA7M
LJxnYMteRHZVRpaEr+P3HBNoP9/Tt77h33tacmJIKmlBswwfbSnUjZ3n/lblhbpuR7lG1GYDSPtd
hvxltUVuYpJ+BAQ66zeygiLGFclAw1KUgSx21sSJG0MrTn3KqXREPAW0mGILVPy/lLaLpzQN3JsM
HKSAskI5vjsxmLEdRIQE1WUu+vy+K+EVwMOsJcCHkIX1rUhXFpSWg6CAuoZ2RdBH0lV8V81Uspu6
EOEvFrDOjjSz3R0bgupM2uzKt8xsj/F3dHal9rodSC/ZZaoKDkgKD3wj8qXpQwnKcM7ASjz6Q3AC
5dN4CCHQe0XBaKMiow8/ANkiCcv9bu9A0DQRXgZUV8aGJzfV9T3nYF8G/4juLojGvuJQi+BS9dNB
ZXiXA6E0oBppTM2nkbPgt2Vn7QG6AeW+LtIr4QZyq6aKR8FAIOw1qjRWMmjDpOlt71BUVn+uiEHP
fPJPAqKEO0cW4GnPpLoFTkRDZMiCrAvr8L+lQbofnYlEBPTVn7SeHCg2BiIElGhw8SaDGATA0EX4
KuhEUW9LUeGJc8PwMBBJCyNN0kx6RTSZXqMwZZryfZVW9bHQJdtxTOnuFNdlPFle/+QNqbNLPQIc
GS/PqFr39r7ynLzatlZgMGgeMI8krZyxEzJ0DFyjR9NDVpLpxC1X7xBfBhaXWZYdB226u96o9NbW
YLTcDSMjOxD0Bs9Sd5OdKBr4UaU7K0ErUF7RHAMHfiouiA0V5b4DGmQkbuSLzD9lFeAnReBgtIYz
61fvjWArZ2y6h83BNvoy2NO8CR+6kcNles6TWXrlKW9DCSkue25h62KYRNRhliJSuSYXVZaxp1rQ
isXO2Btt3FSiKeNATs2RoUkIvTLf6vduFoQbHuTDpgaqD8O/lF25baPAIp4ZGXKpElrrKgxiGSBq
T9qne5KKbNtkvow495qjSYcidnMByiFBoQxkKYzAgqXYQjQED2/vZjI2u5KjpwvOBMAfStQXJyBZ
cw2hTxOqKQYICPiUbQBN3Oa1m0agl7q3pd67VXmymjH2qILAirllZXfSUw6cTp0gb405K89UqovW
EJ8Ty0hcN+B3D2xxJfOyjbuW3oQ4h5gO2ZaMU6LDLgYKZ+Nl1UEZw8YnbGM17l01mXbST/lL6uKx
In3ncijDy8EpX0bVbw2/qY525gAJJvTzYI2Q7wQGBW3priZeYqmg2RRwxlZVxlbjHSYT+hlN8zZM
6i4Ac+IEgG00keZkOnUduxMYxlNCbRywt+1se8dz54KHBtj3ocgOIe+2JdvR4kBnqyyqzVTBsCAj
BZv/aFOeVLbzDAWvxKbmxqn6d1sVkKhX5WXVDWBN5JesxpyoMgfYPnH0RdWbl6MoMSA0xRglzqOA
2SdbO++ZV7xULlgt6vEVIz4Xlehi4levYxPEgEDKBNrBRyLDyHb7qLGgGcbQWlaAo09FcG2YYX6g
k7qkln9oy3CnewY6c/46oB1MKjey7Sp2dXU7Du1vXdFtip5agfaGSNWJ4q9mmX0olbVXXH36ZvVG
DEgOZF26SznG87pa30Le97UqZRflRrkFXY4dMbs6evl43Spy7ZXZcQQBrz/SPQ3aKSpR5jBkm0Wj
kR1y34x97T8GXXnwBnJfswYwU5BrVENSonIWuU54KtMcjCtjAGIXxxRRCZgC91J7W4T1BR9KXkZd
l/YYE2B+3DE/3Gg/yw9tWBUJ6idg9R8tEPoryfcsnUD9bbslBhZyO7cuRxTPr3sGcVmnGsBFbOsH
9LTDi57UFTKDyt5VGSrFrtFfWjkGyZsuz7cC4wK7SZgJHRw3HoJpa4CDJqLmeE2CHjOM8lib9hks
YsCstbo5WmH37AXTHiIr1woP7iQH1HPDTeiPpSaqCTlcJTj0hjIu6/TGbgs/CsPiRdvhoS+KT5mW
w6YhpEwGH0R4IMi0I2mEDyxvxRXsC5KClZfu2lydoG16dkwM04vJ/qhbpTZS5SwGScGHbxlIqoqs
AWlwD036dNdT6NuN5oRyKxxA6px6t3sFYcvzIFmx8WqjPY6abIep3BqZhdK8PJRZ3m6ctoG4OMiV
G0wWEJZDVJxNcU3RWZ6dSqn41jAMEZtCjZFyzAeV0h2cPupAjdIx5VkZ0Y42e+zGisIhFJEw+L7o
1DBDKvckUK/KQimnzs0hsdEbN6A1FqnMvUitqotqYyQXvo8GEvJFS5+m1r8jQ1FtunLmu2zt+pDi
t+Z1umkGnm1QdD0U5qvMxpfULksUr30fDBf+WfD0Nu1IkEgptoY0jnlVHcBi944K2Qu3AihRiMSp
20c+BoeKie1UgTHLKK3bsRDbpuwu06rdBll+YQTmjUU6AsKrMGE96kJeJdVNWleHaqL7BgDrzkgv
WGrSqGndZzDPHvrGOhIUn1VXYYKmUwdwFIsnHtIQOFN2RZrUiUSloJRcQSlCD/LIwZZRgw1mbO2k
w1YDkPsBkwwgapttkGEmddFFdmPcmFOT0MyJgyqLZds8gFTs7EMdCtGlbCNhTQmBivPGykrwwPts
h8rxuHFh0Z1lbiWAOnFuggFgcG683j2yIrhnQzpsWPnuu+WWZNUjJIPuUzs99qUDwDJXH1C9/m1O
8tTx9N4QAJ4HJQZpO3sA8oJmd4qFN43jRICOvuaEvCvcC3z+I2pDMpqGblfXuGehiHNfh2hkQAOk
mmBMXVnZccHwJYiZZhD/EtpObZWItN12HU00QQPbRkhM6/oC2s2RKaw2agtXnkxRuxGn3nHIx25T
yNaMOmGil1V7JzEEFxIyiiIIHqahf+IDe8ab+NcE3ZUNZRLpmn4cHLrLZICxLYcgmKE/T3P1KiVJ
/AqPBgzytdFo9Vdp3cUCdM9+1lxYWb/PhFtGxM72ltu6GwEiQe7wD9q8C1AqOFZ2yKjAVHUW9WlL
jw51N3OUsyZylDnitgASy7KujAzJacerLUSGY0ci3AaSRnmIfLIfg13Tp6cqK08V+R1yxAwPKSmG
VJ4zl596jvZM1sk3wauEi9x/hpPYd5D/iS3Xu3IzZ5zdcLYdcwwZIAtWV1MAFWYX5xNLCmIOi+3z
hm1tQu4GGtSIb+MQ4+fvqRzgbfRGBTIRGC/jA0dB1N1UFf3Vt/JAe38PRDamPygIPqB2t1U15Nfs
fFtMdh2DfeCqsOkjMIiPtJa/iBY7lAGDoxOAegiUDae6ztS+qLyHRhtHWhVx5tkXDlRZyFS/T1P+
nI/WrdUbv4yKAZPpMECihpRsAIrZehhIVSGN7anZ11zvVWUmzJR7SHBsPas4g+LzwszIbqzqe8L0
te9xGZXltMNr6V44aQCabk8lQvabwhSHnPiI0E7fbEoNbge7kJe6pWeb6ZMhoXHqC7wb0m6rmNhV
Ld+4IM7hJnQJWYWQ251k+jzZ8slKp21tGiejL7dd0CViqB+rWiKlbPV4MVRoC4mCjfvc8Q46RAbm
4h9p0C8IC2wV2oBh5SGYt0X76GaWH7vu4G5ln8PBTtbJbGoRhU64Lex61wcZHg7pDkMRFBjP8SYf
Spjn8NrARLat6+Z7nJF7JPVENUabKlrEpNBn5IvJWLiPsqH4eBzrqanJq2bphxFOB7NFFgR5JWBN
ppc8FY/jZO5aiNxpbZSxrwoah2H1MXU5FLTMMQR9YZi0TvtgafHhO3rLGGr/1ARxaxdOF8RRZtw7
3WVdl/cSL9cqcNAUM3AVkIo/5Fy+CzylCm3uR+ZAELFG49lP0yvPsC5ziycTo0cMx1z2U11GQ+VB
VNcZNiTkL23bAk5GeR0Vlv0bKuJFVHaYtJcUDiMM2sgqrX3b2rdGSS7M0TcvBtO5Y8zEPDs698Yk
b6fceQMzL7JkBZuaadHSyrnzwcMWlS170Y17hFjrHox2VVQXzS0ABDuDw9OT8ha1mk+0jrbI5hVA
ZkOzr0Kdbi3B8Eip/Ese4rVmBiOJJJp1EfZ9VZWii5oGYEWbuXu/g1ZIKm9DEe4sQFkRoNr6soV3
pbLY0wwzg5VvxeANvUY64W9AefZpetknMyoAtdQOqt97EBOdaW1bV4XLLho2Jpr5CW+MxFB9HyHp
bCN0Sq71xDXU8cQdDcJr18qnLTrwuyqtvb2PN92GjuOVI4Xc5NS8dpjHgcxq944dvNBQIO9DnzHS
I1IH06Qbw9C7rmHZpiPionZa+yJg1oMrPD+SA7upPPPd60yZOKraFyTbVkF+KqlDH8ammDY9ht5c
YMUf6sZP0sLYg6//d+O0wx4kMjUQ5GMeqxIHhlBQJmZhQF+BTnvQpEx4MrhPmCQ5TBJT1aOPgYg6
q/Zur38Nepg7hrYV96K/bYz21i14hW/zHmnJeejNDze3PxzJZTxx55LZ7ZFy+uCYMtw4JkhNMs+R
Z2gtHDCMtvW6Pou1RJLL64wklu4PdVvvfa33Q9ic7UDsDCoumrHed37ZIWLhzieA5jCRn221wza1
X56rwu13Ni+cD/ia61G7qGkM6UG7pQ/+qKmMIdEuN6Xv7NDd/B0wD48OflA53xF3koeq4bu21TTJ
GTwNFUGsyyZG+SyPFHeuaN3d23n7hKGou3aynx0CAsFhyPKIZGxe9gQRpyRo8rM0TX2J394kk0vP
AChYMcoaZVw7xm7w1QM4b1ukJFJv7CY1dqooHqUaWdSU5oeuS++CU+pvwDItYwDSPjTEiKMuZ++i
KPG+sHeAWz1Z/pjk0BBl0jtqiazPgmiZ9vYabx3EaHJrSzMmXX0EI1gySsgQ+fWW6HshqkufPLiz
aIypkyp4nXSJejpcIQo2Nznr9qRCq8oUAI9WMfJ5vDfto9mM56JtVWRm+OkzPSz1p02jbzPXuS75
mym9JvLRfffqu9a/9fsTRvt2Ff6SP21Jz2OlfUw9VXMfe2NAZKUo7/3mpa9fQudgj+pYuTLGUGJM
QAzN7SqxA8Y3Xv/QAYHZQycZ1YZa3igxdlHaqljT98FqrEj4D0PNo1SB9FDdsUFt+uE5qMnO9ZE/
iSRMx4dJswO1oEnaTNtytPZZGt5M8GRK3+bIoXjzQpDqVuGzj5ddjeS5Lc94pGIU6KaYvE1WvHHl
JlYPX+l6qIzN3F12QoN0KxHAcqABsra6sYLx2Q7UCWztfaQlNMIJKpNT+IBxUKxhIUMN9HYiJpSJ
s2MTXOnKd2IzJ3jh6DjQEmiCEE/MutmPaOl2xa0ZWheAhLRXQZWeBv7hw73heCKGAZEceevQ9jHR
oDQYRnACXXvj/UgBIIPCg3rJoHLI6X2jq0gLfihzjYrZVYvi/NDgwdwTjJmMSdD6D1L8rrsinoat
qbz0se36nRTGBhCOpKwuRlGhxHRpGy/2eNGzcBvYhwkcOl165XS/KuMwhvAu6XUe/MKjNM+GqNH0
RhFUS4Wkh7QD3Ynqx9uOkSoq05Q8at8KopZP7ZNp8XuzoqgFWvC4c6nCUvl5sglkXLvQuM7S8Trt
CsT/EYCubC5etNdhk5SNujEdkt4I7YMLI+guG8s9hH4fZZC3ACrDoy0yoRr9Aajek+lsgpdJf2j8
uLFtd4OyNxL3jnGYXTX2CL2vAX8NwWzQBUFi2xCtLm2konZEXHPT1+wmNMybXl1xFV7iqfwEcfEt
zXjMCus+LchFi8rHGBzTDn7HRekKqYcAbCsfYAiEyIcwoE85EAmYvI2F/0v4U6xtfjWl9JwF8oKF
RRKG5iMz9e04+Z+DnV4PzEhyYHg3k03HjXCsK2L2W2g3xOC471GMpU9VC07E3oY1ppZ4r2v7ynEv
skpjLhgxiI45B/MJZUgUUX4VIwagsbzkelfTcjP1exb2p9arjq0u3yYgdmH19A2Uv3E3oV4kfmfm
s+3buywc7j1U2zx6FJW3g2gEGDtqBo2vDSrA0KNLf6lOfHaO3LSqjlJKLuBzY8fK+4uw8pMW75oG
TyUFUcWwTY+YFjwBgzagLAHN0wKyaFMBH5BtB9H8LqZip+rnlLl3KRmvChMlGs4/bZSVJOEohuJn
uqjgRaii3GUWPoVM4rqM/IYAr6+t8Y7nkHvL9FxvfgDB6x0wG09BCUSgwuB8nYLpjwf6qdX5tc6q
EVTqPTxREXWs/eUZyGd8O3sz+vq9gz/s2xHc1ygq+iV7wa19YJQYSjBg8HLam6zIflfjhKk6BTr2
ALNAxBoLJPLZoesDFDYxYhAZwZvN3l3b2A7aeCgqMNtCrXPC6xxyqzMZqIU/g7grH6vx2eo/HZ5b
eN/TG8dLn0MICKOU+ID3b+Qw66byIbkJNrfeuEQd+RO11OvBuh7V++AaF7RoH8CqvSXWr9oeHwU4
bseGvFP5rjEerFQeSZ3fKmk9FgXcpU0/0W0AgmVAG822i5iX9yo8+5V+gSAAYKG9d91b5MXivx3d
3PsDPrSxQ5UbMxMskiCfseunQIZwxL1/7qbiWoThexjcFIH9kaXgQlcelGwtVLlJ+dhU6EF2ParA
NpRRg07eVaa4cnIIJPv9zuvwJ0PDfWddc4MP6ITuFHRwPq2ClZFfNQ+sxxu2r0uwMyLrbtn91FZ3
oZGejV6fCapQJhJoN2hQFCAo/pEwu7NhKAVSI62QlXapcRxDGdeFhdpMHmvRHFvGTnYxfNgB3loY
dWqA45ComqJySq4a1OjASbXpm7l2F0b5VD9PdQBiKlR5kQtYidkH16KUG0+rmBA3w8BZegvFoDcT
1IjRMKXXFfxXBmrmYdpRy4q1byZ5O12pzLjOJ3ofhuqD0xYDAXa50Z2EJnh473J6bqj8XaZooqcj
klaR4iPC4U2PlR3sjRytg8Ya9sLltyxQ+L+7/LPpvSMyijoy4EliVA3xjbj2O8TgzpNb3Fve/5B2
JUty40j2h4ZmAEmQwJVrbBkZuSt1oUkpifu+8+vnUWXWClGcYLXmUl2H6vQACN+fP7/U6Q829laT
gmdupqjzkW8UATPoGDk+0FGjyl/VjOuIUrIXeHxTz49JOlYGOuF412V/jPlFoGw+UeDM06AzhyBO
zcpvAoNFrx6IgANkEiqt3sdwsIZRfOdt5dSKfA/eYDdtiY2IxB1hyrKwsYqAOnFB3wKZutiniQeP
yERDLbLL9glqPFWUmUkk3AgLSeQ4+J5LQJZiAAblbhR2qTPRAhVKGclEp2C/R1B/mTrvq1bLn1EW
dJMGzzlJBwe8Vocm6X2krHCQfeLfJTV1kiAcHZ1VCFeDSxPNkzXZKLshE04Wdq4uAqcmsjBQv9/r
ue/wXnN0wQ/NmN7nEzOaqbzjUeRUeWAW02hxMV2Ggj1gEsSe0oA4NELJX9J2sqq+ECR/cNfxLqlE
cMel7tJq2V4JIuQw1XPQRO8SgjujZJgakfwAC+hLOFCNHpM8OkxK/9CNw6FIyVwNH94lNUK2js9C
Gu3Jz6YTZcoRcs95CSbzgUsviR9bwTgibkVjbxhe/TyOn2gox4dKpGda+/B6UuPKWeQoKT9LUXmA
g9nxhh+SGnOAWvuQz//fskHoVwbsI80pqh5V8xB3QesDd62cNBa7TSM7Ras4BGSHPVEdhDgOUSQz
nHxHa6P7II8/wlyXLaWX8C0DPLhWopLdK8NbUE3PmaryYxzKtRt2cn7PS5QaJLnHVq8getfSnDm5
Mj7EZKRHCbsInKRJA9AZeyjuaelwjLJhMHMqhDkW3VdkOvVpULrPHBGzk4z+e+GXKG6iZ4Rxszp1
hjZDaZGm+Y7lzYBqMfqURRz69tAjMkD6c5F4mdqROgaOL8e9q4LvfO91IjSaUZOOhE0f5aSqpvA1
UDs1JfY/jTx0vUnOkEeDe6mvUGfx61G5R/vMu5dQudvBK9YPPdceOJpaew8U93ssMZ/2FQubHajn
qSmaCglchW6inLd7LLuc9hRmDLDmDGwDOU++pY2oLY15976CXFYaJ7cp5RiVESTdsiqX9+U0fusL
9DRZP7wCjzPX6ZhsykrS27GW5M4Ydt257eoX3Z/Q9eHAIQ5l0N/5WH7uUFWKEf5IqPlFw2HUgXtv
m6Y20pk6LUuY6mIBUfsCiOj3PNaxNVgP/X1C0OOEZaiQNfopYkqlmiudCovQypmyM09YfuwDUhzl
ggeIKzmqoR2YaNFRntAvyrCNwxPhE5qK2l1eScG3ManCS68AkWdkNSLTgCe9QeXgawW+VNsnY2DS
XMOAYpA+TF6JSEUElY0NGDk6ioFq80yZW7Vot2VKevJj9aUbs8cyQk+BxdjHQPHnlKit3STuhu9t
F4wfUTBpmIvg0J009YxSSWSsVuqwqDVH4dNTMx3AgqEG74NOhJOE010WTsU54nhJIh1Ar4uf5U56
EFkkTVE851EYXbShx1rH1INjj3wmztyT+FsdEjhPTy663q6KWnlu1QxvciIgmAnyHAYJStVEgtig
uMDFIsJ8kqExD2NUal9kisTUSxIdFWPKQH8Sv0eKKA/MH+t7LhrhlqGcHuRMNLDnfRY6mO6XLwWP
z4OnfA1SIZyQYR0SUrHMyHQFXUJ03pSkaRGjoceG2lJ/aSMKUqIWw/PIVCbqZIGGNbJwsbasoggk
ewG8ZAE+obyqH/M+8g46Vl2eiq7t51ZufgzlPgOHIOd3TRuhlKpHyhlE7pmZtgXpUPLy1Tsf7cWv
iVpWdqv3H10FKFIktBqJVJ8YZeh/mqIyMvKgRVkWZR8rCRoY/Cn9pjdE+8SF4MdRIcmjGqIEOaIJ
fQS70eAUKFy+FUxUO5ALvIU64AaYFdE8lPTzDFuT6/atoglBNXhIEytGF5fZDE8CPRRvuFShJ1xN
TEB8KRO9dDEIXwGDqJ8qT5b3YIlLdsFUg+EKW2+RwTdZMnzKpCx+B0flXR53iLf9EPwWA/Nbe0Aj
Af1DxduxBhhxDNMhkkraz6MPrATFy7e7UUXwORSXoA3IHUmqBxRvjrkKf09isNP1HRJRqUueE+o9
aA24lRvvKRr6T3j7ALj30c4LZCTZaGnEQbCTO6TxUTkToTTo+RfQe8MPxEtCsHZe9VH60DW7AOXk
yGOLZu2lnfxzMFXloUxnQCAi4BZhX4TkBn/lkFP5jQ70wBsZja0YDqmLUmXX0hr5J/HeNVW8gn4u
N32ev2g5QTs48o+hHh4rjvLFGIa7uJPfJm+yM7XclVF+qFB/oZJkZyCEsOS8ZkYU+zB9vKve+kY6
8CgRYEqlp66lKNnJgEgqVb/HGCJKQQ05oLV435fAB/gKwA5chXAsNG+tdNArO2E4AIzeeyMpuMUQ
tIh6EQ4niQZvKBTbCCoBXxcj2nKNd0q1WHoIWIdZd7BEGjPKPcsKQHPjUm7OPnrCbsq0SjJ8AvfS
+qBHUPSmtaSCZ6Y/6Z9AIJe5JNTaQwx+T0MkiAy8CLlfPH6h7XDCapaDn/qfJZQ3k2gwa/TXaaxZ
fXvqOnIX+I9KMB4JfQ5hzLCV5rPUibcphJEsGvZS5dODEN1dUzbHAoGiVDyE4YjeKPukk+FD+AAC
sMxRg09U4s4YV06PzwywPiAFgpx6TXcK7B/q2GgTMM8m/UlBMlejxczHfuehcQsohfTayoGLrpcV
TckpQS0nw6DilMr3mMOtDKWVRytGHb4hH4Uawx2ET3mnZtYwWw9OlB1GAi1e6HYc/RD48Oi6qbbK
IxO9UrB7Tm5b9FiujZ2tOYr9gefy4rWsfLApFVaGcHtEqE3V0KorvgvrDokQhfmW9hHKbjssAZYN
n/PaJkqFTlwnvg88eqJp7FsJjY56hSk9GXPQlCZ2CixABqgUGkfYqQuEsClIGJ1h6t6Y/qmllWxg
oHY/psknJQi+AFngm7kHFxh/a6NPOkrc2VmdAGyJ+PiKXFVBv0+EyB7K3pSHBjgGXbWiTgL+GMw1
Q2sQ8SlUX5FInyclPSQd+nxcMj29e83qsLfLukYmxV+xftlVZ6qTdCz2ZQ0qmhpYTyV5G7vum+bR
va/IvcHj44guG7DBh0SHRyM1cWSKIqfQDnmunPPENxmjj1WHhqtIdyLRv+fsQ4KliQpMoCBKhlKa
mecS9OMnfUicchi/JJL+WHrNBPbYlzbx0BkAJoX69zwvTCVBoyaLHnnkT8dWqZITjZFOhKU03YFk
W7sbSekyOfxAO+/7wGhlTSFKiH2RqkbMpBPq6t8IpsnMBre+m9Cc1f1emBXpy6PnE+4kftQ6nY7q
R12Rz3Sq7/PQQ/hCJzSvCwn1/QnAIqTvJsFOTaAnvG4vVQr0BPU5VoefI5meAHey61h3kGrDM3jo
CA398FCmAHyK9FlrBhjr+lHGWCDwCOVJbcvK9KmCDlLxAdo+tPABesZGlHtUBiRDisXJq0hlwDW9
8Ww27d17kWm7UUaP3497YuRDE15InmjPcuP3X4BW6560oH/NA+Q7IQMlbge8zL4nTYuCM0KdIm2O
tV5gar2dwA/HUzzwDEpeNajodY8ezc/AU/WHKm0vYYP+xhyxTyx7Qj8G5SXao7MtIfw0Mr/D8oT8
oc31PdiFGmNMA2B9mk9YU+WwCBQTueqySu3fVK3JP1IsDMCLDx7iTKiWmBqJI0cc+KFi8Pok7M4B
AHioOGoHZYCB9/KLjMwQ1guEwiNeP6kKVMgEQ4cMZrPL4wSpVyCi9yTtq10g0vqkyLmMwdvg1PjF
axSM4TEU7FnO0ggVFx1RaFsbJErSnZprMuo9snBlnc9boCtgK7C7BYV1yZk8BR3O3uWph9JtoD8h
CR9Ail7GThixzxpBn8APWWjrvoyOZy4CK5NT1fRK3tkB+qmxQfRRMbskq89YVYs+j4JwwehVDfZK
B4WQ4CUQCpmEnXhyx+6Q/mFFb6ghrgHYDCH1eGlJZrdsOCZS8wTIzDlu+trgdfeFeHV41zbDZfLQ
rs1C/UkGFft9IAM7MmXokYeKDjQFIF1o37T2KPtvvSZsL20cWMRvSD1RRPa6V1+gMO9HHzlNKjtL
UGftgfbCIvbxc9JzbuoIyWxVCjK3CtGQS1v+AFSOQKHDKw11GI5lpp6iqXeA9EwdVdM7Q6JRBfhU
CiyPpNlAQ1qVCL8liY8VVSQSphSi/lGpLYrwRcHMHvP6ThRWzzJJHjrRffHV0C5UcI3KsWLKWM9j
95PfWV0KQ8tZ+9x1AY7X+ZWlplJl5Wp1odTbMzFWTp4y3/GhOCcehF9CrFcwmOTrDg2RToCcGkiv
utVMsIS9kGz8Wvf6ORXj1xyrD5Fxgo0gbqHTXSoTIxgzYQyoVxgpa3S3qkEOKeeRAq4xOArAKd5I
Cseck+pzMAQvbQTxAi01O+vFAYvssTJL7eOHlhW1IQAzNADr7ACxUb7wDGlnPc87TdqZ182DnEnl
nR/pwmwqlAgIAmb8x18A1/uMldcv9aCqu4jxY1dUTwmqLdhIDJo1xscjgHt7wFqPSp/v0zY9KVl4
UkEQi31DvLQnmsf21KFQWtXsjgqskUTC9ykP/MgcY6AISYXFUe0A2BVl70NTPGPe9QfwdQ2CYIG6
UfNt6Iu8OKZdndHIEpHuiwf80alnYP1PWDygYpKjY39ucklCZEAklH4BCUF0pZPvCZbSIPn4HxAw
JKSNNBXtVyW7MHV8RN/tM8b/YdcV7XlQ9OI+lsoHRvkrAjZipzIAkWlVoko5Jhw9KyB6W6kMTnkq
HZVaaQ15QmEuVcTdzJjmS8VcL81MD/E19hg2l9pHL6RAWwLGs/1Kknmvg1/DghbR10F4R9wvuqQh
PQT5EJro5H2rA4yvk7pRbB91adPXq/5d9zKA2ouk8HMTLxbG7f8Hlp7hzdeDSOis82Be2zOnnTUY
sUWnIv5IN+Ds63S+VzDpGR5+JUciUQy0AEDZbWV4rmYKgEd4hrTEkszsh+5mNiBLFgnaHTZebwif
8f9/DDFeyV7MIYiogj2sA8wHVKnqoNXcHGU8lZe007x9gBb7QYF12zVkKHa3b/fn0MYt0YvRBCVA
54BxXC85oKAqKa8KmP8zpsFFWbIdOagA2QP+FfXwCYvHgvYrReJhxhYe0sYtrAHwNYHOl4J1IkJe
konlmtYghK8RUUa9GZHJ1goGSlsFkWdm3z72PAmxPLWGZZRYH0uEjuGP3z92TqdWjRMxWWnwELTo
r40l6Pi/0vyi8ccQPbig2ZqXWH1gOpWprKhYGUD4YsJS510wsFqarM7xd919fjcioUsM4mT2uAMW
+kfkZnfRxp1SZeWk11IXUw0ERgfzLD7BWBp67w72vVq67Z8GU3VSR79Izu2L/blGYHmz1/Lm33Ol
RjWXKPa1e5PVm9RRTeAdUwOorJ/iQAq1db61McVrcYvhBjynMB8xHGvJLbf0hNqq9xe8/DqFTcSj
RISz3PDQVCrJEEgj8nGB83S7neJKLq5uv3Fx8+dfXhyIdbGDWdNlpiyfRwOMXtoobLKY0duSURv5
C7MRdFnjrtw40upHupa1eBR6NkZqEKvAnPwYbd1RduH30mKVATCUKVlbi1l/rtr47WgqzqQCx0ih
2QgSF9rGm6zpuVQOFs0Ff69azh1kCkAbUh19JoqpyV0ci2KPXb6RPYzSdJbzofxx+4L/eCn4EZwR
LmTwz2NN3WJaMiADrCyWjyCFDl84xzQeiHm3nuMfE1gLIQsdl6ZxqIsyGS0VSTqAGgwdeoQcehw+
oS8AnFPnPdw+1nx3y7u9PtbiU2p1LJG4C7FEVb6n4j2k1lC9UYGSMEKqvNlS73VxKtBJqiCKYAt9
wwDgiHmscQBbBhCK7uCkj9SYXWR/IU+NTSztKFmtmblb3GU/yaX/POgvycs4oECNcVAhmbjJvjmV
596V0Yiya8DJHM/CjMsHGu+Infv76i65o5fb9/xzYPOW/Nl7XRm2OGJV6o2ojk4fo62Zod0c0eMt
7idDspkNfDqUx9X3mmeGT1uTvn8q7M939evwywChlTUJzcj52ssvqj3sPlD+/0B71vStrTe8KWyh
rrSU+1EpAHgnB/WHasY22H5QEbRyQNjQcDFRSrp9t+uq+et0i7lFrAVWE1ZEmJDKfZeNxUPWkK1d
J386woURWghp5IgWFQFqqLaxpxXfL3gSj2hs/PRMGspaf3EoHY5DY5RyRV76DZCrjQKmBkU2TwNU
L3HyZstlrN0bRu10ZJsaE1xb6D5yNUVjMqxN+KU6oS+ImuwhNVUDTY/zZDePhettxE3zI18qwbXE
hXfX1Eoa6ongaZTqU4HxGU9pXRT7TanZIMbcOtvC0PhoPXFPxounQImkrD9qSP1uP7vZYtw6zMKi
dLFcppjpGS3Wf6rnASf/WAaBdVvIn2Hf/O6uPtLCbkTqEEqBwEF6kzNg5oDXMQSQBqk9rwrp7BC9
Ht8E+PDvFPla9MJqjIGehmA+mEUTs3nOEMy3DjCEFqD7JtswkGuu71rYwmqg7oSBxQrCZKB9YsyW
ZBhTkz9Q6QPQVHc3bvWPaGlxq0ttrsmQYhR9sEazsyaLGv5B3s9JWuayv1IzLlNdgcfjsrw4WeEl
mBAt0CfxPnMXafO5NAMnNEGCgLwIJjjbtB3zr//jZV5JXJxOlL0KIBZOp7rVHhOGruKi877b4qKi
q+r8S86STr1KE65MEeDLAE3YgOlYmr9XgHm0NauxJ7soTEy96Dliwr+yjleSF4GS3MW0UsHxD2pV
7bNAxaSOtlYN0dUXeSVjYR4x6DkWqGIPSLiaE5As7WOum4kl2Y3RW+ihW8AG1ZZ3rNyti92614WZ
9Kd54jrH6XpWBGY8lZ+6WkKHrgRMEuCA27qwasaErHIiNKoo8uKYKXALnZ5hS3edjq9ypOz9CR3e
RN+iRV+PCyAE6bKCDHbJlFZjaBkcc7MgW5t2M72JZGMn0A8SGsVjg9jn9rl+esilFnBAOzSuM+zo
XHKYdZ4AiC1uEUyDlDI/5GZsKm6wSw6YQzM2ZK1dIp8zcxXJFzzpQsfTdED7SEMIMkcHIFCgu9T2
9h3ssyK7KIZYzMRS78fbUtfUHFcJYk8N4zuKtnANegfafK2B+pHDfJv/Vs1Xz6aqRCZsJtVY8qYD
fxUNBYWYIOxeMrT1bK9NgToBSeDWNa55bXTH/yNqodZKgy5y6sUIegDjs8HgaGA4MzexExX4S5SN
MHq+aSzX1Pxa5uL9RxJtW0GlweJArryWmt+ZrJ6+6CWV9mqp+IdSUsnG21y90l/J5JLsZ1SbaNAL
Bb3VQXblpMawBTEBv7z9PuZH94cCzCCOf5ItbZGy1jQJu3JEyoMCOSA3gDgUKI97jOxAn4p17J0L
QoANrs/VOBlcKDIhqsLRUpwf7VWeI+qUVVn+M05WnOE5tnMV+Z2N7sVcMALnQeIqz7fPuWYuf4nU
yeKcOjaTcE1FVElFPt4F6CnQ6QFbBbJdNxX/T1mLF1onE0vGtB/AWZGaceyWBCCsGWe1Eb+uvsr/
XKNOFq8SiWqPmF0AqUH75wo4eiOooXQkU8BOUADgnmxFzFsSF05n7NpAKWToQQq6TCnInThWfbAb
Re+g/TPnyYHbX21VB65OONuCq4cCOmy8oRxfrU6qJzm6VBkAO/zhtpB1p3MlZf4VV1J6RfgKVfEc
Kwv8C7oz7TRL+txbnpGiMraVaG+daWGR0RCRmwmgEItjbLuUMBcAnFG7ESmvpgTX733+kldnIoJH
JAqQYM9xeee96E7uaqiRavWuSC1qMjOwYZu31hBtHW7h4zqQTACI6Y/WqDqieWLJkzIebn+uVft/
9bUWxiNnSonJLLxBn2Px8vzB5L9K5LnGiS4rnOnqMrEeBqC3wMAC3pMTCFs1O7YDZ06kysDFEJjV
b9aYV8NkrqMxoSqgo6XLtQZqx1VfzCYx2jd7YNitVu4tuhP2YIKmDFNvwEEw1cQ2D7PCRI75N+Hk
lfwll7TnqRFGzHCrnRd8yVnXoe9dHnoJ9SeqqhuGa90B/DrtklC6zfISnUVYSO1ucqpnVDAt9GmB
1TKwngKpwFbbZ13FrwQuTGUdjXokKbhe1e1fC+gCqMUM+kNGkupbW0qw6ms45djZzNGEEQsrGUwR
BQKE4/VIn/36EgJoPJbvXrLlRucf/YfvvpKzsI4sr+SUFO18KH8H/EbkcAuQbCM4YlRou4O4qttX
4pZmUvL9QguQ64CliZ9VbdSNdMirnWgLxb2t4+sPhDOZyTJTUU5fmK8BaLCsmU3y3OIJfSMwhx1A
iCC+tPUfcwY+bmWLq6kcvxK5MF1Zn2NDX4uEKkicOd+vTWUXPGH3nNH96C3NKU+TnVqBvfVa1q/1
11EX9syjmq+CABOpf/ulaogh9R7GArY2Ea42SK6Otwz0ujLsPbRFBvT+p8b1dJ7sgIdmGOJhismw
kv0khhAjgWk3TGAGqcEGkVbehu1e1UM0XzUNzScgjH9+hCu3NKhw6Tl2SVqDM9rsNO0YMf3T6IAG
e8cA5d6IxFY/qlCBqhY6R2GFL96s10Ug/5HgbBuLu5MFO24FnoUldam/A0GS+FzuAXh0A0yMejtl
y4+suapr6QtXL+okLaoJn9YH96OUfI/9yPkLRbkWsVAUaaahKtF4Qu812wOr5RQOPc6lo87GvsnG
bXe3Bc5/b2lzruUttKScfEVPPA0xZwk2E78oQTJeoKZTnDCP73St9nJb3uq7vRa4UA99UjAf3JXz
AT13ztBTs3WKc7NZUJFns3zjaGKRInhhOikJx9HmLizI1+6AZ9QuxRvGuN3C8W1u1ZY4ZL7RubHT
Hkswq1l6ZARbtm9OD/74HUwROqqBVNOWHJgRCv1E/sdXJZfU7nYf8V521J3vbNq81SNfiVpkKlzS
uazPGQRKEtjmCnqkfXgQKDvK9Q5cNP+iKEdXdeJK5MITN5i7yaoYdmiuB2JCQEZwFYJNzGoM3aV2
K1nbnkuZX+WtK1145Hbwy9ajiIYzxsIdAQRm32stOVO91vZdAcwhCOWeSatBTXstPPQdA8/TmMc7
0Ch9kby+Ofel/BJP/mM0lcJQxlw7ZxVYKPoCltJLCzAwSRExylZTTZbp1OWt94rUNwaEEljpnDPJ
1BoJ5B80/AhHKdirMeZvo7z83kRqagd1jon2QSaHoKDg5IpbCoPYkg0DvB6aILSda8y6tuQ9BW4P
kReHuajESxGARgnQuYgwjL0p1m3FnfVyeeWoBP1H0vI7B5nEqF/P2oRherfZ9U6wI5v15bXnhH47
xXwSkdGgWtijvvExyhvMhfMicmnJ7kfh+cbto6wH54JhNQ7VNXivhZqAmyDrEhlqEnh3xb5w9rkp
TNIaRrzPUouj6BTZ20Wn1cDgSuriBgF0y+LIQwFITd/C7lngn1ucy+v1zysZC8UANW1POw0hJPIO
z2U7b/+mGhms62aldf61f7wHAYwLMIwoR/60vleeH7FHK8kYDUEhMvmWHwJr7iJOZviOOf/N0v9q
+isIuOzml0GJWPj9QvCkDubQOB2NucGRORgcjewPsEo6jSss6VS4W4n9nzg3NIyuhS7cfQre0lKJ
fwYbva0qB+8O/2PPXSPpBWQw2PsLji8nfZ7rvDmIJ3w4kL94qdc/YREOeApo/MH+Nht0TEvcdZa/
SxxUR+cpKHCoIukZTxVmpO+3XMmaHgoqA4JDVAaftXCe9cTyOANzoSWNrX7ygIKBce+rDVTRlpSF
IvZTjOnJBCpRg1fW4qwDPWUFWGizdY9rr/X6OAvdiwl2AiHBgcZXexjL59n/gyIzdthoIDzfDKvW
DwbdQC9CkYWy0MMuaqqBJHg6ev7OdQwrbfKerxoxQX+JmH/ClQICiC6N6QxOmA1yaE8ExJEnNv4o
XWGPDsB7456jzRKAEM/i9u13uWbKcCgFmCi4hD/qKajXJAUKC0AR1CMIFjBcXoKFAEWG22LWg4sr
OYvPpilaxFiJukJlgY7kR+u2/iEG/mJW+rY2Q5AtbKr9eoR6JXTx7ZQBnKMpGOisFBsCD00Jmrea
g9sO0yEU/HAp1p9EoDwec6UxW5aBxdMD2cZmX2T1yV79jMX3DbrMU0Kdza1IxcksevQsYYJXYK/u
hDVs1BdX36sCPATAJ7Kq6wv7ysfAwwAm1F3Q9IGq+aUBl+HGx5zvbekxxJWMhTnlJEOsFeFj/oOm
SSwM62HZgWTMJbG5BpBu4TD/j/SUyABhKhpqvgsrJhpwTWDP52Ap9+I+3KFDBydVgmvFQpZoblnr
Va24SoYXl1hjwlyuWhhr0cFE1xG9j8BlG4xYTXb7KlfD3ytBi5vE1Hqqt5hWtvAl3+PeScro88ih
D8DSWwQMDyzeMNQrErGTQNF1JPqgHfzpn6+MjUg1CeFx01sV9uRYk2jsMN0pkveBfQWBwdv+oyq7
z7dPuZKa6hrsGyJBTgAFXWSKPFRyoWMIFURw8YCwlmOgQunAgcSxu+5N7QrvWCpRuJWuzW9i8Ux1
hDOaLLhOKTpav9vVaorVWldDkFGUd6069XeCHYdcxqxbDTog8Gx01V6OI4yBby2pXXuuOhAjjKDW
yGdgzO+i5XLC8DzGBWHSgwvWqOyKt9oiiLODQ7/Zt9iUtgi1saBK9Yp/pKXnzBl23WEyPYBTin+R
J67oxm9HW3xM5EVKJlocLcV4bjKewJzl1Z19+8WslRmvpSxT/oSBckJpfl5g/zofSUWO31qAeqMw
LPZbpb4Vq/mbuEX4giK/wN5aiKvky5CESDZj/b/eygaOe/RUCcKIeSWIvngTTahpcR76vTXF8kMF
vk2ePEuptsPg7YZVWTvNtaTFe0iFXEzBLCkaa0MePvngwb/9fdYeAaeyAL5RzMszFveFuTxQOzRg
WwX5BuY665e4FSBrbjaS4jXDgd4HJIFnYMZu/65G2HwKDgCRI9grcozjK3dlWxxrrz0S0WP5W8ES
5/a5tgQuwhS0v7W2pCq+UZlP38JQE+d6IKodN0LFsKCXfpmKfNr4XGvBEUzEr2MuDBWm+fMwBIcS
0P+dpf6QbfQ5QZVkNrb/TbELF7NPW1nBpsxFUDLIUeFHMmT2Zvk648z8B44eRfE6jwGEznjcUrGV
ssNvh5yf1JXjiSKw3QkPvTNyCHfTrtqNjuYU7maRbiXa+k3OwqWKDLjRGISjllaYJDA9VAjnqitG
Xwc7/xclrFVVuPp4C7XudAXkJDGeDPNikHYV8RnTKHu1zTeH1OZnsPRnHHU/lWtw4H8oXZX7JXhm
EnQiT+kr9mU44I7rzeaA6URcpPIef72tDGuhwrW8hTIkNCw8luBkbdu5Qd7uxAi6gBZEtGFxLrDm
A8wj32+LXLVcV0dcaMIEgsAh5T7iIezxg1tu1a2drGujBHgfv25x8fBzEvh88kiP4LWazmEQgLL9
qQOzfoiEPHZrKyxrq8uPQsNGwfsBA+DIH/BuNjVw/aH++iFLhaimCMu+01kDwzMgYGZuKo+9Q+3u
brtktfot0ffkKuBmTCzTgtZT80xpcbHh8JxT5iZFvqvyVxKrp0A+9p7m3v6QaxMTOro6gBIhq1QV
daEWApEdFxrUXWUGuCzniZH8INuYttvN/D/EaB3MtRvT9/g9drZ65pvSFx4wS9WWgIm0t/JANXU2
7YoTJlbMOaPWCyBAUchFsThIv/P0Xrsf7DmqqHcbVzBbmj/09eoKFpGSFyR9TAiuYF4u23/OHyXE
m7NttyZwe7VuMsEgjbvsY+v4PwGLNyQvMQNZ5WOrR4Xjq+5o81eKhTg7UBXa+VkzBwfDAimmSECn
vo8vDF5GP4BpF0M08QUE6A1Wgmy2cFbjuavnsPTkYNyoMC+OovPcXMgfa9M/MAxgCLc6z22+6X3j
7leVC0UVBA1cUCwX+t3bgAWpBK8IbOXcnMKyRBcM7wY4LRASZyazbktbdQEYh5I5CmwzUOR3YSqS
UyysgHLpw9tUP/noLQzR638vA/VDrJzH+CioUxcHGrGxqPFz1E0x8K84JclOQVZcOj60G4dZqzzr
15IWDjSM27Sm4J7H4+lO2AXqTm65x+C/83fIW8gSVJdVkL6IZTY6NX2FsXa0f/7pOhO0nDzLd7Mf
M95QsphVvWwpx/r5qEZUQFXRl1g+RZboNUjwIDPajzZmgQ4SsMX0gEmF46YJWHPZeIWAZ2PamJMl
slie2JT5FVbKzZEd/6GZ0877Bt5tt3yeZzs3SzNr/vNa3sLkDAN2SfnlHDAn5ZHFkglQsHn7Ia7F
cagYyujr6AxwqEVMPoRMHZIcbksKOv3sg9bi0AJnaOq+Pp64pr0pHajMM5E2oKfkYiMmWTUkmNsG
VhvoJgXbFX/XNTB1d6AHQdd5NiTFBUHIjlw+8n1wxCyGqz/fPuyaZl9LW2gdeNxhwyVo9giqYJmd
+XQpQIp6W8jqR7s60kLhsNgCS70y3Ggj1U6p1OAgUhO+IWTVJV4fZeGQAwmz4OASQwXtafpUv0aX
bt/c011ged8UrCjdjyeQ1TZmAzgb8F7720fc/GwLh1x2mpL6Ci6yAYWyOVmZ5R8SbBNyZ6AHP6Ky
/Rc1vHnA/z8PZaEKARZwxsEsUcXWl2CG7gxgd6Mb5bTbDwQ9lt+fI3p0k6/Nt9rQy4QdbIAlbo14
rJZ3fp1EJQuNmzKQzBGvgMYds31/DjHmR/bpHoskDv8iLJ3fwTJ2uJY2e9arPK32BPDYPe6N36mH
/nEer51c7Ruz5zRjekH1xaocttfsjReyJXfhRPvC01Kmj72lNKgfX3i0G2TQ6mF/LgZuJ9R/wvJO
VR991pvoFVrbQeNaiHx98IVlAenr9L+kXceS3bqS/CJGkATtlubwmPa+tWFIaonee379JFpv1GwI
70CjWdzFjY5QHYCFQqGqMtMoanzKaVB8tPmTYC3DHfAD+BWTDuaRxisiqCmdX7cq8iAmxMwt6JzB
lQo6NWNPNLCN+WCao4isu+ormAAwXhddqK+jK++Wh/TOXNzKvu7SCzCE41EiCu7CX8PEojpVSh16
kbS0n12tF1DQgoqY7ELvBG927QbMhsgbR0C948YFZ0Dz0GD+Jb7tTtFOBMsRbQwTsMJxBFNqkWFG
S6kvwtF8haLU9VSqF+c/gPB4MaGpaJfYUFUsOT2AqAziRKgWgLbbsfYNqOeEiBVBIEY5/PMBS+R0
rQz6xpWPC5Q33O6xvm4eoWFheNY9SGbBp34EEe99dL2+diL10fN3DRrwn42vcpomSoUEIULt3Y+n
NL80msUS7KnIChOxJKhKQpsCSzRyYz+nh2QWBcV3YNuZMPX+VTdhqihSiMnRXcyg6uSkl61Xj47m
0lc0ameQJcX/gV4lPGGG8lYKcr++BO7CO+8771M5534FE7Rqa7BqAzhDKEc61RNIz7sniPe40ZP9
MiFzBp0VOOF8zauzPbmd/R6VNdFvEByT90LfZiNWI2rCyMRGtFBdyR/6+nuSiabC+TYI0GOAsyum
zMQoY81MQ0rm98d8D5bz6A7yRm4RgLtuxdDWt2QIKHBBPLnxXw7nh2UmHknjHFW5PU24jaAf2R4w
j4XjWaYHupl1ICrK8C+hD3NMzCEKNDsUFQu1k/kH+HsLd23Wl2JqFqQPs3GhR41/3oWEK2TCjzov
0OOAwqUXXio7+i4Hja5H2zcYvfNFjx/Oh7RkBfMT6IrhGclO3ygylBgWGyW9wtLRh1eHygOL/3Kw
SygmnF8YJwbgwaPquq2D1kk2mRhAwWUDSEfRfVv0K2gMHtTo6bwFzoX9yQKTqQxyU3ctsSdvaQak
s2EuWy54fNLUwbCNemhbe31cB8mKIMmXCevMfOtAcWH6DMV7nTn66awbIxQL6NNO/w5m4+jUX+f3
7fPySi7rp/Gpvqs87VnylDcRpQ73I2Kk7n8t053fnPjUACNfFEoobq3XS31RyTd9LQjgvEsKe/th
gznxXdw2g51idelBepkfpmC4rC7HU/6cn/Tb7KF7mK+M5zwwHjUhVZZoY5kjD9JXqakbmO78/kKD
sNxbcyyvY6iegWnYkS6jm+VieAD2fnYSLxcB2+i/zkT0TwtnIoBa4t1phuHkmSESTfKcRveDtIC7
Z3feeXl16E+GmHM/tEvVdOX7Mpsn80V7Mp+jYwSaRGd6gYz0zfuD9su0l2+rfSwAqIg8iElByNRK
kPqABw3q7YQBceuq6p7Pr493NW7Xx8IawCLXj5CN/lX6GC/Gw3A7XHaX0lX5HO5AtnicfUy83Q33
LWa2FHA4yIIAxHtzou5igLgB8QesWowPJ6liUQU3Wn+1MDhe+JEPkTvKqwVZ8G/Q1xNkA9yIh+lw
FCUAWLXZ8XBVTkukAug8yZnig7EFmjqinJhXvMKaPmwwUbUcpzVXVtSULdwWtJgMiJ18b4IprA7E
R5FG0D8Ow8YaE2HVMMxA2wlr/+Fz82IvelRARwGphstK8JTmnryNMSagom+X4bkOY6DkvVwyyGO1
7WU7gx04fDjvm6IPRf++CaA2pqaUCuKdkIiDPnTyI58q97wF7gHbrIVxvaGcoZyIp6pnZAvoolYV
OrKKYYOgfB6vzpvipCyfPIIJl0Y0DbaZYzGQAMDEfH7QquSErnnhQKbgkJBOUMrhLg1dJEXBtCCG
rpmlkabIsyKiHgjm9T77YldDUEJA8/yqRFaYVSXFJM3Q06Nh+GstnVB307X78yZ4TwiMI32shAn1
kmQNmEnESoD63ZtgP1etSyOuf2Zx71rhcK2Wb8Z0XTb3ICAFFTGEBlArhu7vDKpc6BL4SyIDKlzu
rQ5hZWnXVwUMdsoweed/Jw8q9el3MjcFdEdlCfqHGE4ZXHlxkrvhyojcxo187dB44EL/2b3Vd6Br
VfciUBH3TOoGSsqYX8QMMRNuqiUt5vj9M8y6hxwR9LwgiweBLUjTBavkfvGNKSbW1K1CjKJ7jzWT
H9eQbXNpfKNzfmnjll9Vb/0hpqLhXxIGqvMK0BUo1DObC97f2pIKFNdAA24EOqSpncRPgsp2FtqK
zTB2K7onuCvdmGRuXyUfB8mUMV1IRvQiIT3hR1Afd+LMFEQhbmj4MMQOUWlqNJYySKDQg1WuJbO8
1ibzuk/mXZQ3Qbw0ggMlWBfbGUgh1VzUVJoR3ceDoZUQaV3Wu6laHwWuwr2WNutiXKVQ1AaSHOiF
aYFxlJz0e+RDLdjFUwOKqmKABGeOENNUJmZPAXk1AUT9fF0MayGNoY6RWkrOSXFYkCP1hwOm9QWh
lX74P65b0LkZ6K5geve9OLe5l8xBN/NFpd0ibaqDoos16PqQ7LWrBwOYtliOV9/K0LxywGVjfDMb
Ih4y4e7t5jcwgdeutQZs5viItAY5XFFimmnXHFqn2EX/d+pjDQOhG2NMBDa1pVWWd7oRAumQDhQ/
ieEAAwYp8te6nl27Kh2B7xDBHjPnvRzKRSuM/zSiQYuG/lH4AJbyQ39FG0iiRjT3TFD6U6SD6HGy
XDHtOEHpYII5hFjPzsbrqZpPoDYQHAlunEbaQgDcRQuaRWUjcEN0UMWIOUjLj1GEKZKwf8Y78QjQ
nCDf4K/owxSzgd0wNJax4PBV09dWBiAiDJbp7fxX4gF24BgfRpgQWa2JpK8tetD5RfmQ7bsv+Xc8
He4Mb0A7AmReYGSaGwx/y6DI96SDqF0lWCP7dskhhgHKJEybY4q6hywg6OhJ9miClVDgjtwI/bFO
Fr/W9PMIMVK4B15LvmmDhN2e1S/LWL8keRpBY7VpRPcs/T5/BpnfW8vyRjZ6DZEuyuIIIq8AmwuS
eL+hp/z1uzl6y47ODce3E9nfikomGs8yLlkMY2MwGukE/r4Jb9Fal2ZsamA0Mhu/nwcID3897zf8
23xjgnHOaLUsU10RQdFmxJjJr9Pd43TLFz1tDwv8VLQixk1HDUPXaYRgmdevGghjNLRQz6+IeyV8
LIgl6ZOhJ51UEB1CHoz/RsPJrMWHiLYzFYtbgicmAWR+DFORl9DE7g8v2dhlEj9MoLRhvcIuHVxQ
Lug1kAMUGJ/UvQiCxHXIjSl6I23cYhqh7GVM+GajYbUAO8U3OR41e6seb422gtBvL+2lCLoS53eW
6ysK6tmoTip4BbDlAQlqXxmKTfh4h2SPZAXlejCVQeIYteUKQSUVMT3wvGVrkLlaQ6NpulZHRcQ0
esiEqW7eC4tndLPY74bjBSJx4Ll0KA1/3kxdnwkJBywKmn47ADoaF1Wzl9UFQwae7JD1PL+J3EC9
tcd8vHom9VDUsLeSx0zv/Kicr2Ojd6Ux9kk1vEz9E9U4ksNrBbpfaZecmqp9GkKIU614VI23UZgH
MZQ2pOLYri/nfx0PAAbC8d8RhwXvlbkRVxDWoJ+4AzAiCyiwdTr0gWjQh3thUB460NETG8Tzn7fd
mhVjzmoaCOLSa5UQQlCgd0pj//yC+Eflwwz9GZujAlJura47mCHTfa/nTj0cU007VNFXSZL3OZSQ
ztsTLYvxWEuNjbgkuCuKrA2Kglza7frNsAXwoP/ymT6WxVwMkICqWyPEO8Xszf5nXQ3xrp4QTufS
0E7a2rb7tjMwP4Vy1F2zou7bDq0IicXrw8BXIO9H4C9IPmjiuNnbCoMcJcT1kPge112yp2wLa0CO
FEH+T0REn4wx/gIl6LoAYS6m+dIJMrIqhGeSuNfAvgo1HgfUE4bgZuQ19j9ZZFwnsmtZT+ny9Ovs
rr6pidMeKOlKBn0hz3prvhsOVTaAVnR6DN0lkE/j43ypnkCpK7hbeGFwu9GMUxELsV5J8EuKUcMk
alcnUNFcBPUjftFk8zkZn8ohP1hNPX1LOS9wLNUpgVIsLmfH9pXbleK9Ydub9lCAO39m+Gf0w4/o
3zd+pAwFyCHoAyptHzobZHwaOAmW/dDv7QjIik6UIYi2k8lBTGmUOzWHvQFNShTcUZ6ZBUvih4Hf
S2LVEwqt7UaNigkOtXXU7W4vzelRR6nx/M6JzDB3V2WHYQ2lVEwNkAe9fh6yi0j+dt6EqWL32ftx
43wW/fvm61jjkMskR8OeoG2Pnq5qX6ZRrga10VsvKM4ujmHO0tU0NNEhk3IMhCizejK7+K1N18iP
cry7G4T7owWRYL/Xi34P9dF7BQRcu7SwlaBOYvDQDFZ8XauTFtjT+AZmLgJZbfIlWVogVqcYwmDg
yd6p67y4dSclIEyFIJmuQbMqrntT2UH2C3oc9mIEQ4k/WzGdQQrxFgC1cOK1JYRRo2E0XGMlcjAt
WufmLXmc4uGxMSCDohbmfQzx5N00ZcWhb8MveZ6CfhJq8e4Ud1BK102MNEpt6U49hkyKSXXDcByc
rO5qKJe10PpBFh3/SJv5W93F/bHsCEmckdgh2FRM0KZFmQmx3aYHc7oOsavEVWOqyGZnX6UG6l3n
vxo3VcOUMBhvcMEamsEEr9mYsnoI38FKv9L66EjufqX1fzM9znXEjTkmQhVmSKJmxkAmOFQgo/w2
DPsue/inNWlA4IKXAWUlJkBZWm+Ok40WwTshhAGB+OsxvqIQlNbXdhPot/+C85tX/aD0XkAQ2UTR
TWb8J2tMs1E7pGv/YTr2I8Ot971vHws0kIZ9uApCB/fTbS0yh9pItMRsVlik9SSqJ7GeYtBdFBf0
thlOkqBxzYuGW3PM+Y6jUCUrnYYh61Vu3ubL7fnPRr8KGz+2/z6TJUi62kPlDOXiWa99G9SqmN9z
EuU7iL6cplG889ZEq6F/30SrlgzKmErAcShRuARDS05TnYhAliIjzOFSlKY0Sx1fKBrv2gWsLHru
nl8GD2z4zir3v27HHCijUMd1ad/dTtkZbrozoRCqvysgUFrJ6L4eheJXomUx52u0zFGtKVrOMHaI
+Y6BYTvBskTOwFz1WhhPIDaCid4Dn8vqNE+LX3r5rocuuPfDxMimCS6/vZg1k//s2pxj5tLPSYW8
vASIDYzCEhg0gGIrJssDvQTodBqvzdE+uSvAgYZZeWeqnInKb7uLhwtG2M4QHXE2PVgruY4KCz8G
AxOLk4IvFLRSkpu4Odgg/w47J4hjrF5WFmVI7sg7CkDZhUdMyZ7qk+bYQbqnVVxVUPMUOTCbNtRj
Y0AvCjeCDCK/5YkCig7f0ycodDnzo7grJfBdi40ya1T3kQrHsvvZQRriAjcbCJxXtIVMbAlTYOwr
qFvgq4FUc3yHhHXf6eBZ72rfoOP0/7wJWATTLIHjZu1hkF546fd8lwTmpe7Td4e6V0NXaJB3jW9i
tcVEnUw24tys8dHSQwRG/yKYob7S+hTtB5pAUCzfrVOg1E4rmiESfT4m9CSrZGslnSguCwgPN4v7
F6RBos/HxJ7VyPtGipEStR4qZwcKqKMnoDoQ/29OgGhJTMCBloxEogGDg2FbPXZWd11rRuYKXFLw
wdh+ZVzqcRZTTLoWDI2r0bK0m02O4UwQycm8/BHvJ080EimKpWzbUlMgFZ8v7wdh8im7bK+4TeMs
kKizn+ZTcYx3mYuUtzhQyFZiJN6wb/aCpdM06ExeYTN5y5SC2LnK4KtQVq0x5RoelhItTXlXefkX
UbWK/zFB9gYCBwhh2szBkPuuGFcTrfZsym7kZnTKuBYwN3AHCEGxDFifjSYfoGKfU5daHmNFW/CY
o6cdb++gW0eXSkEobuv0fuhQ+MIoOWA8M9vjImQG5K/xwz6zxjUmRd7HcFhKs26SCwmT2OauAdU6
0CNt6v2isxbND/+Xi+LDLHP0pyxN4pVOMVQol+t3+XBUwG1Le6glHlXZ+AtMLhw9o8fvT/f5MMtE
A6k1qhAj8fTk9OByoJyOtEEtchzh8pgwULRQmp8pUwXyiYdoPwTVowQ3TR4oa0QdSAchPzj/YPxe
GZtcxAoEtIwRB4O+H6ApgjhXnqoDBU6LDiF1iTObyCYVeFqbGsmxOB2z006c5PtKAioui26hby2q
qXCNbboP1H83qb0V9S1gEhjq6UmXnaR0Xm6zbjWPJWgyAiAo/2WgaluoZ1KK3F6yYVpwJ3XytZp+
T81TgoL8+ShGveyPDdw0H5g16Uq2QqoIkTQnttcaKjQ+Y9eMFaeeAK8vGm9MBIkZ95SrKnrroAUD
Ky8TZfJhHiEGhnJOt+SnsNWPTa3/08iAsjHChJKCjND5yxDK1CC5oiIUGYAdqzv7kfs35GP8fHpj
j4kh8jwrcjhhPmi0HcBOiysQF0B0TD60ixtBpjkAVV4punu5+YSqgxUMLzUZ2IDP/gjFKrUDZpdm
uMMTZawan21XD9I73UWy9Cw619yrfmOOWWMopVrVqahaFumzqt9X4WVeCErA/It9Y4MJiqFayVZY
woZ81FVkSfWF7Xyhze7oKF0luFshU3StuKBW7Gqw8ovGvLgnXEXFCsUdIErYN0O3hMqahjhxDbGW
g2qWqhd3S/ZGqhFY0aGKRaRZIoPMEZ+KJp8WA2VaE3w+0G+AVpYyXERtLZge5142m4Uxx3whcV2v
Jgr4NK/+JYrcHf61WLWxwxxuRcvVLE7hkj0QiOkbRYFGPyh4Pnzp3WUPgPn58MU/eAQ0U+CLMClV
yucz0JUthjFstAun5Jk0ByOgmpr9fkz3avFKmTjbQNT8FtpkDoIELuix1hFcUH6dodGtPKTg9bFK
Z9ppu+RF7JY8NnUL0xe/V8kci2TIQ3uiYxhjBT7RGO+vxfYyffD1UvbDvnLmHoekSh8mDXwMxbMN
WiNIrvipCYJHdGtDDT3yeNflugPSP2fSWnfCfH/4lpF/EOn89FOZdAP18nKZaXiPc+UyaTsfhAD7
MiW+4MNzo9HHlrB8KZ3eRoAros9pXXbHxcUJ2jXuKEO7XP1OgWbVtVhpV2STKYzSObRwph8+KTJf
llGUx+ipBJmJ82vj3pAEECyozClIXJiHRa5MnR7nKFiOIWZN52+zLdg87qW/McBEnXbqunltVcoH
Ye4wDeDMuQ4ERBW7cTm5q7EOTk8qgVH+sdGJokKQEBOELL1QBlI2xDv6xNYmF1VZzF8/EjXywiXC
/5au0ueHvB6COQ+dqbYOsqG6mfT6D3tLidsM+B3iPFNN73sI/xYlAu44Lt2x621AhutYeDXTEPBH
WrUxw3iKHoVgiKBlRmBcLxZf9ssdSCtvMjd34isVWHhauw/9fxnXAk3h79UxnrO0EmpQBGZJrCfX
VU4sr7K6ZHd+D/lfEhwwqoqvCaoeZnUaKWurkbCJULcGEV0XrM+WpznqCy0LlY+iW1loj1lWonRy
BwL3X5NN5gvkHo/9cwJOgQr036BRSwUHUGiQOSBLWExRhrkYdKJHz3wxXGX/y+D4RCGsYoPcJ9Nm
R5n7OTObsClmHHlybQXyZXSUr80gcrW9mC2Cn2NtbNEot3nGDGRWrNLE82zOXeW+R5aFVvsQxJ7t
66tTvFgPLbRkw9Ov6VqsVeSl3OERkFD+9h/m0i7AGWePmGzAqGgYTMG87492UEMmVJSychF7YLCF
xodiqcAKMJ5DEpmM5QhE67ibRxSIlGA49uBxp0R8y83wHVV3SX2oUUIdMG9FZZZFtSpeMN/+AsaV
7DFeW6vDL5CA/QBLqVqLanDc7GBrgnGeASIy8jrBRKPtsq+qm5ygHZqBI6nz8isIorrjEQA3b7y0
gwr89Si5j8FfEENxV4p91gyMAWMyiLn5M43Ey0QxrvIxS9x2NZ6p8L3m4dOq1evyLpotNsu7k9UP
q+++tvFmDGuXoVTCqmrGoKgz1MTYo3k7vhprMjwKAh8vrG+NMYEvrZtOM/KYVjYA5VNqr1AOtvZE
MJFuI8ld5S8QXStCn+ra/QUNBd+8rsKVwdIHJujPJ9fUqkHrm4S+jhRykVr7cCS+vusCCwPWdXVa
BsQr8tArl1SgPPKETUFe4gCcg6lQmCjQZEzoADub1kszeji0e0aZG8bxZtGgP50E8zG9610ZerGm
J6UoH1wKVS/4DvZhnQkbqzqQcdEQNpqf1VeyU7wcjEQmFfUr4FwQ+xLHD/pPsvf4dsFMqj/CqYdU
hclYRRjsPVrnhZIrBhla37JBhtj+3Zfm4Ve2dpmEn8j1LJESG60FsA3CsyjQA8orK4zF3PNDRSZ0
CzMGMtviWQq1jSsFt4F53ZkjRlbuE0gbWx6YRsKrHim1XjmoJ3iRsADKHd/DW/+3aeZ7EnWazUKC
6d7LB8y+kj0Y6VHKD1b0Q8TCRdxbXbVREDQpybcuM6EYAn9pDE5UUGJ0YwtGybiy7rPB6NCEjecF
IEw530dFLINek9gBqZrQievM8GO9XQNdXoqvcTboo3s+qPC8GhSBlgnCTdASGIyL6dDNjG2CX5Ui
NKfGpVxVgnSG9/gn4FLH/adB5JWtuEWKDrIKqUOBu6tqR5mbu5jUD7mdvCyxdVCk9KfVym/tOok4
1Xmnh9DLADyLhBjshjcEouZ13QPn2qamo5caKJm69tDq3UNn4ml6fiO5lW6wdMsYpQZNnfn+981V
IMVhpkggoPZCIxy8Xpvru8mMAAvsB6XrT4aWajfT0Lfegvnj2KeJbeiqJiGpl5fNcFmiyZI6qpGh
0airYSKowXD9XQMSXFehbAP0IvP2kJQqKUYJvw+0UbazesUt9ffFCv6OGIXnWBoATIaFDbEA/P18
W8hWEQ1dFmFaKdNcbTSe2kW5O7/lvA+8NfFHmBrnKlNhwoSUy2C8xqYV2NW3WRJNTHK/LShpUVrR
dB1CRExyEYFsu69Guhh/+UlHNqbqLvQolLYF+KUobnNXdNvxIiP8CPGJ6AD42cxlB4EFuVQhgAKY
afdczbu8Vm7Nf9B2wAz6hxEmBmKAGZP4SQtotkKCsrkepLcR7981W3cY2nPHujqc/2SiVTFeoVZ2
bq12TWnz37T8KVQuYpFQJC9LAGE+eFxV/PcHt2qtx7OOSINvVd1o0QMGPwKpOGj29bLEuKuFdDy8
JUFzHd0ElBaop3929CHpuw5EtdhDvGCcNUZHGEjrI7FP32Xb6Q7TNRVVSDpB4OaahTcCUw8tHoNl
k8mjRZ2UGoG7Ti66+F7Kg7wQ9Eq4kXtjgh7xTUTTl9hcyDzhY2np1TTplgMYcupbNFjVWoZRoeYO
WNdjX+AJd95P3oEWbOqDAwdmBUh+gUWKOXGoF8uLPVDbyPXGh9itbu1T7pHQrWsvfU4uK3d2ij0K
83hnUCqpNpA8ijltSie/7Cc3fZRP5gCmYFEBlrroH79MhxQZEDMEVzHzvaMELAAjQR9ukg9N/FMB
MSzm+a7U5budgQzu/D5w6Tuo1hIISTB8CVGUz9/AKAmGlhaQNYBr7gI5b2BeUVhVc6PuhckYzUD+
XNlvW+ys55AqiySpsNX4o6fjseijqeNIX/Wg7ii51FHUP+X68Mfi2BdFO9v6WCUwCCV6P7fCW2Wq
f1SW4p/fRN5VtNnD9xHvjR9bMWlXKAThhJqyY6ntqxSFIkQK/ep/7J0BwDd6Ycik2KLUPDSAKNjw
iqUfL2Pd2hEt3NdRU/ippTzYU7SfSvui72vMizTRpZrmrXd+ldzN3PwC9bOnTHI/lk2BQQJIZPq5
MrwasnVXaL1wUILrJiDBAPUCsO0oZX42pM7akGgj8qp67TCh0HTp7JRQAdvHY2Lc2FZZ7QalGE9V
jiTJkRsrOioh4CPS0ja+PrSrk5tDlAo+Mjfsg7UHqSyItTXCHJSJdMtc6QgYc51LHobRDa9brdYp
C+Dm5CTU0eQqDl047c5vO0+MDTR3v/MqtvAg22XYxg3yKiUa3a59s7Qbo+xx+9j7VLsoMxP17Z2N
+ks2RO4yrcGqgdteu5WByRyTROAF3JxIx6MGlAAaEgcmJzK6vpk1gttvBgeVXNZeX0FxPo98sxNB
kfkr39hitjzX1HioZqQodGIGlLluXnv5t3GfufGT7v8auejHPXn7lx3/sMvGKStd2wWEX5iE8JSd
1IGmP/GnOVhaH8/GvQySr9a8iFGC2IliPzccaxvTTPBXQ2Ps+xGm5SNdcPdIRcXBrOurJxHlFqEH
lg0pW1vMgVbKwa7IAlvozO5ouSMuHTMHFbIEkGbkk7vpS5Q5qEPsCvCRUwLSdEWYBs/tY3IPHhKw
B/2qEEReK4Jx8jNiZB+ootoWAbP35yDQ59WY4iMg3g1pkGlLUFaJ16yab4bdpRp2waBlewucRk5h
YLy4ComrIVospDi1xtAKrklehKeDY6hNIQJD5vjzryFZn0TqQLeqGKtAjVbb0xYzeRQ4HveLGKBC
xKsDArLsY1mKG7kvdaR6ZNEyd5DmxB8q7Qk0s5hkSskPS0t9ORvRgh3CF9RdM68YCvrGEj1tecEO
FQTKlEhw1tn1mkWWjlYNKEiiHvNS8628cqL8WzmvDkkWR2kLQZTjJT0fBtFB+7zBuNys0piAK7DB
ta9+NaQrrVkvSDsexzIShDCRLeaMTWStelSL8G6P18u0b39AkvxhUA1/SsrQGdJYYI93cW7Xxpyz
zpBM3B6wF+aAKFXy/FzV6s7MgFE67z98Q6ZM0H2As7Ip+2KPcy+3JipAycGGhCwA5d46Hc4bUXln
AWWb31bo3zfZThqqpRoTWMFwffmDdnCir8ZxCNKFeL+0jcAuG7fQt4gO1UE6ZjFkj/9yuJHvpx+/
he7I5rcMKvBxU4HeQHph3MY3yb69Lr4YN/VevpZu9WO5on4pefZevxGxg3MtQ8LPAE4K5HesjkIJ
fVn6cpq8eMWDAdAO0wcnd+WXSQq8cFtctEmaukmjd8H5/ed+5I1hJhRFY5dOyQTDhlYfFct6ktfm
FGbt1/NmuOUcXUEXGdwvhFbuPm9taKd12tMTScdltWiHeYB8RwunaCStJ0qReN4gf10f9piAX+kQ
mOzA8+4lCSS/lAHo0eForq3AfXlyz1gQBoEJ5U9C7ejzulChKqxlVvDhLtbddKU4sYc3yJPhgEQY
yOoQYqGiGVxezrQ1yZwYybLzBAUzeKlZ7jrU44qxvFui5lo1W4F3cGPbZnXMgciXJI/SEqYiAJrU
dnFW6Aws4erW4UuqRIKA815kY1MIA/UBzaRMZbgvPm9mR7Ky7bQZzki0N1uOd1AJdws8FDxbhpzR
FFW1u6zSSzmsoM9IGyfUFbR1ymA2dVBxQ00lr0+DMdyYs3l/3p+4GQRGB1FPk1HEwCX2+bepxWqh
/pSunhzkEGZWUDVJ77NH2slS/BWBS9TI531mBF7ouOCdZxvsC6HXQhRv8nL1YgVtdONtkoDvnlGf
HR8ES6M+ym77xhI75mHpkjF0ZoGnnk+1CJS99lrvB5QpkA1d527y7bw9wcJYzr2ktdZCLxOYy/fa
lAfW+tKjix/WgnoQLwTYKmjGgKkltsWO0EhG1keACCyeYo5rECaAjxdGpe2aSNudXxHXObamaHjf
XByKOZiLseoLyj+T39/IYDvwLW92Lae+W+5TX+wd3LOyNcn44wKatKoLR/SuWxCxzuHVGqpQD82X
q6gvjp3cp065Fu5c23ckK06jlJ3qhfia0gYZyZ5agNocW9P9RGkEEFXuvhPbBo4ZWqDk/ZdvNqPs
jC4dFxs97K7PQQ0wAuUFonGzUD3BtnMdd2OJ2fYGepV52sCTwJMHGbuj7EZQTk4C7X7wEqAxhPgA
Glr/OCkGWjQqlFBklcVpS7DYDuGweoMhH9TYulfXRHRT8rqZ9sYGPT6b7VtRrEhmjMrjzZbs6+sQ
DBbFQfHzW2GLmLt9G0vMHZnZVd5OOixR6AGV4oBYM9Qhwp28K30TXGBi4B/XNzYmmS+Wxvqg1mGL
Lzbgrb8c1/wiL4U1Dt61RVuX0KGFrrTMttJIWJZ9MjY0oJHKKaoTbftLePpa7b78hjFBgABTJ8GT
2BdFbW6is7XN3M4KkTq5jaoVr/32guoAzXty9w502pU/RNa4JNQ27gEoDSJBR/7x2Vn0QRmAzMZK
KS6mRCsaCC88rufX1JPccNddpPs6WM2bqAvmL33mZeq/KSZb2x/BLFmT0dRq7BxLnq2LfqHa0/L0
LV0zEeU+t4SztcTkI6Mhh1k+46bqvSF3MmC5j/WuV6GZ8H12026nuN1bixWCTkIQariOu9lo5lSa
amJNTYrPCn2aJwVTzIlfAAEMxeaL8YnONUSQxThvk3tPbkwyx1Pu5rm1RiwWSttO3GaHejFdGxxI
U5oKLjBuXNuYYo/lPIwtRj1XL+q/52AATsaf59fCrURtvxxzXTUVpNaUGtlMpFy2SwEaEXsnj4k/
xuiPzNlxmU7gfdrLsb3LJVuwPP6hxKwVeEcNGzVv5o1erMSYEyhdINKpR0iRAr6eXFKuLPmi2AlB
ZNy4urHGvNDL0RiSYYK13suu+kPuhV6668FCYez6L+KYyh3VsC1QuEJrFaMLbF8C6y2LpIVvysd+
FwaG211iShCwUpI7GmaMhMBjuoA/rsGNQWaB8hpCn9FAFG+9DlhxlLAOtJ5nACMX+yLJJuoZ54wx
IW6AsJsBvU+cvCJzTPsrkUFGUXl1n/ix2TiVuTjmJJqF5J49yDXKmgpNWYsdhbQaPLUrGsUbyY86
MDSXUIHXS18GNbbgZHAvq40pZn25XYDdIIW3GLNvXpcP9q5z12fzTrmyL9WXqHYonhtKcmLAOifT
sGWDGDpQsshpTCbAYOoH85YxTZ+qMApSqW326rCWN7NplTcQA08f67y2T1reSac5HvISfDyWLcjS
ebnzp1/BxJ4Jc6jlauNh1fiDD+nW+bCejMNa+eB4cCBauSemL6Li58S7TzaZaFSSmky9DpukhBqN
3nhR+g8sYFsTLK7TmENoXFMTtRL1IHPt0P/VOn0v8B7BSlhMZxnPzVBq+IYUQ1RVEAMvAopCzrsd
ZcPIb7tvonuJN5H8aWnM8Y/rJTfMATalWkmcdo1zp4pCPwznq5DMO22sdq2k3gx2gmkaQwRX5NzE
n6wz56VS+8gCuRy8tr6KbMtVc/QZ5tERbCwnxn0ywyQ1Zh6ukpIiqaHTqxii99UKwkyDByBwMClu
9nzeHicKwBwe+rqhASbAjp0Zjd0pFX2Dl1nhLt1bV6se6B2dkBwgtOCfN8bfwg9jNPptnhhqW4LB
YaIJW7celgVc9JqEWouQgkNkhwkwVimh6UIXJR/zGzC4HFNv/Kb70QPBAGp2Hd5RWMc/LA0KJRAB
B5QNg0ifl7aOktRbWrR6azbucG84un1TSWZw3go/aNkY6kXcRFFIZlaGkkyrghJtwVD+IB/mi+xo
HKoLgoR0h+EuAtyseD6ft5sKIjUQrBYmQVmRMtlq7UUxVzDOYLTrvsul0s8gZPyqNpPwiNOEiLl0
beigKUDHoDWLivTnbbSiTBl7K1m8tW/CGrAtLX8oJ9v0NHxST2kjyQe8u3RBm1H7UlLkj0tIBqcz
FowzC/aa2jr3W5iTuFgYJE+lavlPE7NxV4xSL4DQYNoG42z1D1sSfF5eUAXY2qBlXUhSs3A5c6mi
2J5hcTSzw5jblhMjTxCsS2SEyUntHCSZRdUuXii12bVkldA+XaVCcB5EVmiY2xx1QCGXqktqVKZq
HDag77S2FajniUwwvgK+9N6KWuyWjvJsWUCDKBRsFS/DhTt+fBD6EzarSJo5K9oVQA0NChb2icoh
dN7ioUZJyWBcIR0S3ZU/Xe7DHj2KG3uyVrSaCTAzNOusoLuiGfzojEeQ6N/+xdw8zXD+tAaQ3/+Q
dh1LcutK9osYQQuSW7oy7Z26WxuGpCvRe8+vn4PWvNssFF5Bo1loI0UoK8FEZiLNOQQ0KChWMj4r
ilD3rtoBly13U7QRVB+15bviZdxTKinpZjpUd+1LBX5y0T3nuhRUSP5X8sf200bPhuiNBWo+SNZR
683uLTNzZFM0bMS/wJ9SGEtfuiGq4wWF2N/15cTHMxDEIDSaDgd5b2kHkV48dBYYzKdI1uzNAeR4
JY5UisFpofuymzWY+SCucVXtytfRAM+a5k53awaoJFFVhn8hPoUzF8KMJlPuagi3yFPa/rCi97/x
iLAVjA+YFDKSid8FmfQ1BUmBl+UKoCr7oQ3shMjOYgKzKI8tgHYt2uhqUWk6GNYdS8eaAcpZWzFA
h2szqo9VIYk6uZwnk61YGDC0wC6FlaazOyMvY2w0iwd0f3DoDFHpq6VGPNVYAGaipLMrOAVujNoI
ZE6hHjtryRb4naUGpFAdxIFxSxRwolLsFFE6z016oRptToHzEbWSU5ew2PPYhhqib0b3p2Y7TDyz
z3NwM2qHehiBP9624R6o5Y/akFyhaC24RdyrSifhKbGkDlT3U/mFsfQ2SXG8TZNeV2X5I26tX4ma
iXJDrjP6lMNiVA1oMbeZUcL1Fd1NBjpQHTl2ilOeLeIsUnlLYllkz9wLs5HJnG06p9JcpgiF5hMY
Gnz7atKd/PvsTnhdOPNN5qU/GwF4Bj2uM5+7Eck4CCOtWqsooJY15TdNlKDYva7HdTZv6052Bl3z
NFP5XmWraNtZpCvjHLo4SdTCRiibh9jTVcyiiYbWebU2sK38ayosWHtVoIXZhRlNmJJ98TUGHOnq
Ku56I96I4luljrIa8lKMr59Zpa0vcYNsrB6q62XOE1TvQPNt1L0gJeOV8KDUv5LYnIyEzWhjqwGP
Wjx0MV6GcOXnQ6A7iqv5y37p7y+7F/53MikUOW1Hs10spexDbN2AFGlo0vdCXu9qIZI212PanyLO
Kh9LYU8pTKG2vlbyc1FcraPulamIJoubPqnAvAEnI/Z6VXb+Su20odJqCBoDaQkoSpjtr8e8QItX
w5DC8iocPKTvH/Z6fUrExtapt9KVXlOaMIeVB0owAnDRJUdCUX68eh/+0zvmrvSX6PoPiqG877aV
zPgSU81Ay1vGv+3EDFAzzMkuxBXQbTzOiiBMXakKRIvLgiPGq+FUYblf68gmOOLlAwZYAVQ0tqbH
DxClGqWf2NFEXpMX/7aaMp4kbSIjJBFEUoDL5Zu2tw70TTQ99zuheiJZ9NQ3iaIpqVMYRgr4l0g7
7vW0z/dd0s0/EPjG62QqlPeJxNiiLqtilw9q7kqJVBVOAo7d18v3UnjSTJ4xJBHK4BG8G0AUUXym
fNKzWx1+r0yX7l9UgkFt9Z+7o7G4UVU+YWRYx6N31gB5Z/bLbZlH74Wq/cwbYdWJ5xG2wui12hzz
2oRxp0kydv3trN8lXfXNKLV3vMYHDIZXApfKvykgdtaBnkK90KkweyWJnFuwn0ip/G4AOM8gMFFe
dFCB/v0fCYyFLoWOsdqSpoRW9FYN5aHrzft0tB//yiQ+5TDWuZSlmaYDfa59RSL4Dq6bzMUiAUYF
qYMbd/ExF83v8/KHrWqMFRq2VCIYQWQlSTsDy5CO2cR7sx5HV0nVqz7Kv1aVHoPEuetFiS/fSj7V
ZRLfVA/1ijQIhfqOLveht3T1sxsfFJAw4FFcBNO+WtwsexN6dfq9zr06BhQxlmQRzD+cWsxsJXOd
FMjTDMUZAFaIPHdf3ABpLHfjW8UHOahocJsfRz4lMheitfLQyFVYUK/2fluBZdaKG7eppeekbJRg
iWJfYEt8T/cpkQnKBaCSYpnmGdO8H6z31bR8koNt4G4AkhQWOAH28z5NzZXVi5bIuLpiHFzR0agE
aROj62StSzXIPT5r0QJ1TJlNb22n1UkN7DhqemF5cQsSV4G+3Du6kcroC87FKK1sGDKNIso1oJK9
gYKqoL0dHaRdVqKlJyrScj2PSpdxMNSKAS1GUysu+mxZ8JayrRcD6MR9Kppd5krAtD/muwyQVbPl
dFAuknk24Ntk69423kIsr1w+N97cMt3ZxAoloAd0MBSf3oV4SKyVNMgzsFmo3JkDcMKC8Ca5xfRw
+GAZV/mhPeg+HcNIrouhcTAMURe+me5nnyIO/t3d/MjBUUHCQhdzpkA1qaZGiqhTiPaJ8TGAVv+i
U6iyM1YokokCI9dwNgIZw+kzABwaLQJj2x9r4yWT74325fIh82P9RgbzvJi0Ys1lzNeiN7gGi6+h
DVPsbLcLaP7Y3oh2WOhPPvNviIQ2luLoGjiTtU7mmK1TbwHJqBgBiWxJ8bUkS9WXPG+wBrYA8Tpx
plkJQZvbjIIHKV9XS8ZaLtZHFdRQTg1KzuSltk2gOfYegHXjd3SBnWzXeXXzBcUFzJ2LGuvcMLIR
yMT/tdVGwMJNoDZTG1ebftb5bWHELhYCL39FkRzmppSLKQ11bwBADaCs0wx6hOi5bekeehdclsR9
+WK32SAK6D9kjEWdnmGXNaqk6xJw7rR435DuWOy0Mg/y4XsVxm4YaY4y+VOs3if9tL8sm2s7n6LZ
UqoZIWAqJUAjSWTieWpN45EAYSz2dW3CNLjcqpoH8B0pSMFwIbAd3lXEGwssqHjgKbZB/32TNk5Y
4Mu6BtcESDSLP601KHJCfddEYyEIF7y0ByAVGNIG6gPYLhgj1WLgJ2Hy9DcOc4mhFsrlIqbl5iqE
dWWMU9BlLZa0ukCFU+5oxRjPCCuI1Ccyl0Mw5A+Xvxnnziky8C9AaGdjyBqdtdODI2U7aSqpZK9r
TaDwkPsyiX9OdvIu5aDPWuPmZjbtVw2LkVaV3mpV+C0ZlMhRQuXL5V9ybj3YwUA5F8MmFOKFrW6M
ams2BniUvFwf/WEynXT4KXVgUVRHJwHrQyPwrOcHfCqP+Y6gZU0sm5J4md3Rqr8tICrrxp+XdeLI
ULHSaWBe3gC/Ojt0ZY6hboRWO3pFErf3UZOSQxrbtp9FcyNIic9djHIiinFlaIwmWNxpRm/CXC5m
5l+ytPTjoQ6SYRbcAL5WtASrqwBRJUyclQuMpylZjVwJpXfs1Dnj+jVfdpeP7jx9gT6KppnoZNuA
gmHsssV6RBS20EeSU2dKrvHCEZwYV42NBMZTht3StusKNZqSOGU/uXOZOZEkgpnh2DUUIcDj0ADZ
cwZzVnbVIpnKNHqy2Q+OZmIGv9Hz+8HAbFHTvxdt4ofWXAuSM/oNTuM4Pb5/pbLYMeYSpbGijaOH
tho2iSsPW8ZOnr/a0hdJE70+z13iqTDmKpmNPEhrgin39GAEQJfYG1gIES808U3iUyfGxOU6sTJw
4uI25VogzZ1jFbogUHNFUBpvG2PT8LpM+lNlJrDNh3X0tF56WKfpqMXK/i8MeyOCOay+lDtFamTY
Q3EsY9shtYjnUqQEc04TWSMpSiAhUQEOiZrD3JbfLyvBNS+s1WLxCwCois7cziXv4kJRYdRmX1l3
pK6syTW6JbmOI3lxwn5OZew256KlVu6V3YhlriwJJzucdVh1jVW2mcQIQ8tRqX9dVo4zYw17/hTD
hqJci9AgjKGduqNcVvWdnd/MS+hEL8k1TNu1gvxhjDI/dEWA5lwvDiwEJG54GJ6tfxlmg4wu7kev
A63tVZy31WHQbZQRkQssB4TmTBB1Odt70BUPRNkGlhvAkpjUNNY7stZYMKOLAoFcAqrY0YB+rzuZ
6lhv8VWUAxow32GXRnDI1M7PPNRGMLXiTcYWVjUZ0rCDCdkYnuu+2+sbcALcaXmOuhz77wCotnZF
ctWmIpX5ktE8RlzGkt0HPuZGcmWViVxJ1Iqix2Iwj628r7RX0mB4J3qspls9U7xJmhw6cCNQml69
c6U/RTNKJ11hRmsCy+r8CW+5NMjGd9MdfdkDSg85FiIglY90/5JAeqM2uvZTXFZdCp9Zv8mu/VYU
PkUgH1qsuFk4ecD/Azy58/pfqz89USxGgcJcR0HgIGiWiTVqxttZYRpHRgpfhHocrZdp3rpvMzd6
aDxK0zxd6xQuMMGsWC0STc/yTPWNaMYN5kORjbMOX07bZfm7Fgw78EMZjrGTvfKI/vi9drisLdc9
bSQydylai9HqcmX0siJxqmIPYJFwakQXh/4v53qB0RxrPahzsGuYkbLaOYqsSL+eBh/QtFjD7Pcd
CMBRh/g7GER4CPKvPMLExHktmnKNZ2SWpjsH0T7OAWpk+9YI41n9hQIcC81GoCNhzCbRqySrOuiI
YXNgrxzSt9yjRMYkCyQg//5B8YhrqHReEpOFQK/SmW9nLUDFlcIKCdOs2djHmLTbWC+V1y5S8r3S
Joo/NMkbcoPvdVKHLt7Y1lWsyINvmunzWi2JE1fREszdXN0QQJ3so7rR/8K+AGaB3XigYAK4jPmN
aprJwzjEo0cSJN1YsczbH8agCwyMl7BupTA+KopABFtVCRpq+U8jxYqIljma+i3P7N3Sv5JJsCvJ
e4FiRZVQpD4Nb3d2frtP08pCGoF05YvxZuKWxnclyI3A2uHJz/VOVPNReT6YoD0pAxQXf9gqU0oM
0owaXhYAo3kLXxYMN2ue/jD5FCA2DsorLHmPKVbHVlcNxkckMsQVlX+5YXf7IxjnZEzg7JLpjzCf
mi+y37nZQ3onubU/JMCAIUHhJXfG/WX3xD/pjeaM/RSpXts9QcjtsaOru7mXPFiTY3mdR5labV0M
2crzwUDOx4YFltktrHichh8QSESTQkq84q6KL8AE2Ul+JjlV6tM2rerJeyX1R2FqwZeKagYAlUwT
+MOnUttuis25wuGOgRYYoZMds5/QEoTgQNvpb3LdWa6U98uHS1NP1isT7VMmkxHLZh4DZwavSZVg
nyJ6soHiNOoAJAjBBJ07cvu9A+/bZZn/5YN+CqU/ahPdbSVcp4oqmh7qg4JNy9Sbr2hQV/zwVTxZ
wD1XHTUiWTNtOCDmXC3AnRq5CXFyvhvtySkk0UQbL4KiXGIpRAPKgHlexksSOU1hoXWT+lq5GI42
Vv6UovZ8+ej4glC/UFHdAg80cxWiJc9UmeRQBblQE1UPqpr7oxkLypL8L0QURUUND3PybK1EXcvU
Lgw4U5QXgCMfg+CGHH4Pf8hXf/mFNuIYKxzKfGi6PEUUU7+PU+oYoe1dPjjOFBKFzfzUiLE5NSsI
EneIoPzS1IkULxFq9M0BIPGBaCdEdH4scliEfqARU2kUvqtzJ7QiJ2BnzXDN4MRV3AJQMf5lDbk3
+VNBdpewLqc5yXuITNPHtLixV+0l628MEBsYS+fK6WsZZwKRPGsELB8WJk2gLhusyKSW53ipB4AQ
z93ooAIhg5pmrF2rBkjMZe243w+eGDVfUMUQzKme+gxFyropmtvh4wlCv182gMmh8yi/EyaDRA0l
rmobcYxFYgVabSUN4mQtBJPLCILNyo78pcsOAsV4GRzAtQyMcVDYTRaHRrOw0CPn+uDFhwkIO33i
2eBKTrKPxHEJVuA8OMMTCR15L9p3FYmmjnPjh6epzmOt0nCmwECvJBcpc+U09suSPVf1KOqS89yw
jfY4MkBgsZzVXwes7eVkBKBPYhlfbfRBHTSTReSe1AGy8QyzhiCHwS4WII0ZM7FbYHCOpUHNhCKi
AGLHTb9TIFMSYIvCTV4vfz1e0rkVx5jJ3Ch2k1BxoY4LYP/QUimQLeIpEjCElr3ZCTY2Psz8XD8C
ZB+8TLFzwASAdCKVOhMIpE1/Okw5Xyt7SgNLCXYJUIAxM+OD8ERkpTzvgno2QMfRcEEIpfdlYyp1
t+oSlnlGLA4rQVb5Sv80A9Z7h8lbdwgdDKejUZ26i6tlV32DQZZO8GU51oPyEphh4WcA1ssCeGSl
MY+0YuuZcfpclsXz2oqiuEgErXJtdIylbmiaeR08EhtHTOrHzmykD5cNhuNXkMlixheMVxi1Zwc6
6zWeyiVeIKPsjlWTRk7TWanT2f3+siCew4QkNMMpSKyKjt+pNkspGY0a0cuNChmt2WiYMED6SukV
iu/i7JVTA9zKY0NeoWSGaljq4OXg3qNvk2o3A61zeUskoGiAxMjLgj46hoN464t7qOgdUwB+FdbB
PLv1RVN7LYRtjF013VdTYVyDtlS+Tov2L7YJPvCYTYqTjDDEZmBYnWvmtJUGoPe0T8o6B4mKd5Bd
+H1ZPihJdQBY6fdRDa9L0olQNHgGiu4ffZXYAA1h8ZcQGYm8mDjiNI+wmIwZ+6YQxFneUW5FMA+8
Ls7kdChhNcbU6I8Ztj+Oy7wQb5CIiChApA3jyoxBWyd9gDZGbeyybrwlcvV0+RKoInXob9hc6YSM
+N05ZNBd4LLzzMrJSlAKOs3X7rF6pBSR5o0cZPdx5ESRFw0OfFeAUVzdNb+JMWZ4d2R7uvTnbn6O
VaTqWgBA1Kumb3FTA9kTS07r7bSsO4Hi1OSZOIEY8WkqjC9b5QFY1BUkmU995xe/lAALBcfIJ/dV
6nXv0XXv0wlLioo4PqIkdNQfL/8C/smjFQWcZPggNlDJpWUD4IkggapH5UAw9OcZeowpcmMuBMGJ
b0ifotiPrJSFtmo0CBd4vI69o6KsdVkbTqaE4/wUwX64EAsFFALJs7OvgDwIVGPcre3rOM7342D6
l4VxhmEUDe0p2spBOw/vyVMzoZ2NpgE0mddJFtqfBTmCvyZy8MTc11n9Alutl1vFKJ+taf4aFaoI
cJkT7E/kM8aDLbBltRp8OzqRpl1RjvB4rwrTT26I2urJJGuGVqpz3kEOxXUG5pOzvlKY44rS2b+K
irNcK9kcKpOqFWub9MuAQ63Um6EuHIrHI/hu1DmeXbqNCCbkppI2z/NKv5vffamDeb/uZpS3U7AF
SGIQEO4VV/D2AhgxverM6Ul4n0gVPChOb/KHW+0q2eWI7yD03YswOfkG8SmKObs2GqY+JRClale1
8stOn5fyvlZjL14WB2QmvolVs785TAxoAv0YZRUsRZ1egqQhiYTnye8SBH1Ep152Q2nWKtQYRQQB
/CungXPMIkSXic74kMWQpHpqQyoNFd19h5EK33bbHDVN4JiIhqN59QENk1io9KH4Rt86p8rFFHh4
tCCOMozZ2OD1wwNkOfaCVLq4+1tr2UhkPqEmzZNkq5BIV8umm9D7Id3EgBib9qLxUq6xbCQxtwBU
8XmRJRKeJ/Ae3a7fazvgCwkpvQRi2LE9aaqNUY42YigtcSsEDuTGMXSraNvVRK+ZyVLSomuysV3x
8AF4ahV3jj1+1QHKLbB27mXeiGHsL4yGKlxKiBny2JEMAG+0/V2CWA1Se0eBWUh64ajK7Czx6ER6
8vY38i2QxQJm3UScY1LogqgU9ganmR5Q9q2DageKMt/8RR92Im/Cv2wbYdSPbtKgEcMCha1CWDuX
4I3vHcA2HCOgmNfF22SMj5o53mCnc7SM1FmWTOSmeWeN1o0O7D08aVW2E6lm/WJn8YBqbdoQB1M5
jp089un1DFzc3nwEQomDhpVDopG4SSlEIOGJxxYGCBY1YJ1gZILR3phNLCahuZAZWdCizBI193La
uEOxH0vFM80nO1bus/BhtBpP8Jl5QRCIUQBkAJWPjhM4la13fdGAWoe6OeUtDZ1k3+ysw+hCfPtN
xgst8nQBTBR1ZWxQJBjStAC0rGGDkUlmhlBau0KxBm826/w6iccodheznTJ37Iretfs+d4YSvCyX
VeVoCrBfOhKODwzpjKZK309qZ0aDV2jkgF10wNZPgtOkLpPRbCuCXbjGwtdULVTEouHNa8tArHno
q9kJB5SdcF3JIuykcmwHT1zUDVSaUoOW+PT75VmmGnnaIdUlKpar1UW/BzZsfK+VK7lZzHh6acK5
wA4RUDDuaruaj1G4toarjGTYSzkmOEDrnr+MqSY7aioXwMYw4mJ022rM98naRjcRMP4MzFYkKxrl
QBnd6bkl79LBALpFlK+YxtCUVXVsJc93plwUmNSTO9ey1+qY2Wb1j5YX8FaYs51usPlTvUZZ+aOv
8/F9ISk2KaQlmyVnDTv894DBlQ6AHllu0UutbrsVQMIxoXhbRMP119coP4wRaZOjgod/4jRzFyqO
rIYD4uNolI/9aHb/90m6D1YdwDajqH0G1UPMONP0xeq9GIAAQd7bYA2X0kpwJzixSzeBRICNQTD5
na0okziseoBz955B/mnzx3r8IusPtf0z13yp/BEpot0oDtooAI82ApnoLyd5kzcTBOq7/D65NYPy
qTyEDQYjFn/YhRjmsXfm6ut7cwec8P4PeHM5cVRHFohhdxmly7MWWTZY3WjNA7BVpfABHVcgW3Q9
qJ9nNbh88XnRBVs9AJ0xgOaKEj5z87XEqqcSIEjQVfpBs/De0Xbm0bpKhCgsvH74VhYLwI1KkELk
ErI6H9vS/7R3FOCm96N/SjCg7+nrWr3Vnv9/CrJloHUG/ZLSQ2h6aIHOHETH3okOyfP6VVyx4L3R
TjRkPE44GZPUtxCWH7JHHYvg6V0GklY9GAGI+TdJ/4k0JtuaqlQp2ulDGm31NyDc6TFUQYLy+AdE
wzxvurEUNulv5z5FG+FDWn6vODQU0tmg7k4MASa0FCYMFmAbqfMQsugQAwb1dsVDgRwLS/3IsShI
ZCV8tQm/HfOOL3SAZNogEsJqu+y2z9hLuvo95By+imfmPiqfbDjcnibzppEkK5SqHNLoaz4iqACT
3VI8RVfKnni9vzZuaDvtt9ZZnlB8QpKZuCBQBn+zEOWUWsnZL6F+FRRzmFxnewWmIWkq2DHoL5l+
rRU4SDs3fwLU6Z3iLgUY/IRb9iKJzEmPplobSAeoxBabZpgYLL0VhRPTTZ67f8TXkn/YWGOwACNE
4ZIYc4qsRF0rm1CByNnflaAAmKv9WF7Zfn/0zQflsUAVJX+YXomvHuf7pndEeTTPowPO7t+fwOgs
mUCG0iMTQSxFGmENTtw/kkIQj/lC8CrR0PIhQNA5TXjUvrPNsIKQyhoDpcHwvPaiDAKPyklRdUDF
0tUzHQtFBmO5Y29UyPORoppKX1yjBU12cz8mN/UotV5TrLUHRrlZ9AzhpY+0CKCi60urpIxnBVB8
rubpMHhS6WD+xs2+pPd10LiY9nzscUtQN5Ju9AA0Y4EIQ4eXHG9FM26WICk39QKiMS8Hv1fJwYxE
2hXEKaoAew23Uuiv2Dzzikbv45yOB3R+9Y3iPWi3lF1F83NfEs5sUWs7E0bJMrFCqCDyM6+qeExX
pSD94LX2QYvfe4wakhRcx55AKd7RYSkKK3TI3ih0+6lSAOsq6DwVhvCeDCfcobHmYaQeQd+hlam5
gj8TYaKJRDLnWEdDaWcEIptcRUn4q9I2O4FWPP+11YpxJ1WcJTOQI6k7oZipSAyvjAJYDL9RU43J
MQ4CiSKlGO8xEWvOJglK0cwJjH6BDpg8tEW9JQidwiOhZz3WuieQyov4Bup7WNTFfB/mEE6/nqZh
NkDvIXVNXsId9ZmJa2RPahD9wTgwT0UTRVOsgQEWFoNnp8IAO2ClKFGhwZXXrjy+94aw4szzIVvP
xYhIugUYz7RTAP4+dw0J0INBAA505KRxupq8FLrkG1buNstb2LbvcfQ21pZXoY5kr9K+rfG6Sa/z
KY5Fzu3coNC3wMAdZhQM7Lyx3J1FETUy6TvDm38sLpDUA4plVb0V1yRIfdsTLaCch4lTcewVSdJo
lMCk5hF5xFrksi9y47ntNdE9OT/vUzmM/czxSEbNRleZsjbkXvpU+F3nAB9pl6BJktwX7+uN7Miv
5YswNT433VPRzIVZ27zQ6nkyMB36MdkS9LWfYAcDxGp3qfCi8L8fgi6lIDTPYNRVy5bMscKBqg/d
r/xe95sdbc0Mg9uAhFKMvMj/gJ/yGLdqF2GDQVTIi8GKVz0mGL7QZ8HI9nmIwAmC4xn8IjpYN9jH
mhpijF6uIcNMi+9JBkDJGAgQi32QrfRN4Gi452cDC0DGLjSFhT69++jX9Us3A5ucbnGU/8xPFE+i
w/JIBlj4m796X1DlPgWyN6DLSQx6CYDd38zX1TG+a/tbHc5UwbhH85r+xPSw/SyEW+UZJR0H0jGW
ThT0Khk1l9nKtdKm9wHEwzcfuw4Af4/BCydijeZZyFYUE+AtPexQWCOGF5El0Ov2qGg/pr8goAGx
70YhJikz7CFtQwxY0acDhtpdLB7thyBJ/WIJjGO/y3cDWG7dcHVI4YgeLlwVgUeMnB59c4wTn55m
ZDUr6l8WDNSe3EK9mgjIGUbBOP15sgsNN0IYDZUqS9sBy99eNCX+Sr4k5Z3Vd6jwKZj//i64BvT7
n2ZlEAbOJQsNFEw8sWhycmwaareu1D6yR20/4izNI7kSv+V5d3sriDk6ZQA7erlo8B9SNeCKTQo2
mCItrFypJOFuVdVZhOZ0XsQ71Y05yNW2Ris1l9+2T/tcWP7w1b1orpdTOTiVw7iSKK17NVtUfLAv
0a2C6VAwIvl560Q3HXY9aGst/SmL5oD4yhmgXMGsH6BTGeW6Kk7NFFCxaBfSJh4dAZB26l74cOZa
I0Zf0XXCDhMmuE5NfkqqeJbw10gDm2/Lr8lFmTn5aPbaGGlUQTn8rAfD3V/tauFYweONoX0FFJBs
K6SIFj020wilCbRgFU9xaHFkdOAmd1UwXQm3WDiXm4LOA5Id48vosTEv2S5RMJwmI6Vdf/zeYinm
D8rJKRi/1I81lglDX5hlc+4fEH0N9Ddkm27KMkKjzjQTtYz1jzIBeKYCsGTvpmvxhzzPdeG2PgWx
23aTBtKVRiIAX1Vu1+GbXX4TeBJOQD0RwFxwk8RYf80tzWswy6T73Y7GmtmVcA+w6fsHRSSRRswN
GNNsiZLZ1Dxpb+1U30yc5LHEUCNlwG7Vo+rVu140FyCSyVz1JdVGMk84xU4GFdf8HpWyKzhH+rMZ
j4xztMF4ij0j1FWYc+wqMyqnKNE9GatjGCDeVS/Wb0T+R3HznOe7TqQxhziRQemNBQph4g7DKblT
PNJBjmgn3XQ/4lscImrWokyB0wGAMWJNDSVA9FnNM0jPyTbnRSmAyHo9X1PQeXqtAaT7pd+JqPg4
/utEFPPFCtUG3WdT6l5Rx7s4uinX1aUdrKVTnCSsg8tfj/P8OJHGJHl5ROacAD7CK6XWcEDlEqB+
46fgk9Dn8Vj3OtixSsm7LJRDmXF6nIyPXtVkNEsNUkcbU1P79mDswwPgTYo3NPSqg31cO+cPaqqc
kH6iLP33TfnIHky5mTIcLU3F6MYHphdrRx32qenYLyumF4tg2Pf2Y2U6Ao25l2RjQPSrb0S3SWfM
vQ2NaXFCA/F9tiPPdIsA5bi9ponE8UIDfWkBhRmJGRLpU3GAUUkIIiHV1LAd0/kP6WFX4Xhr5/ZP
OEn4hvspk72ZdZvqC5XZRbOjS1e1+diaqxNmndtoL4Lz5CtId0NRk4eOzHmG6AumWQ1hyeJH35ov
i9/d1k8hBjDc5Q39f2zTd/fioMQVi+lTFdvRNqoRTHUEjD2ppIBkyUsxazvqO6UGmjEa85e14zrt
jRQmxrZo19d2A+XqajWA+ai6VizMx7g3/1MIC4wzqAvGQE16B8vRbdKfyYz2PHAtY7C4TMahbETb
qAKt2CkVbTLU3KaXXiq+muaDUfSCY+MwPdCXzr9fh51liLquwaMDX4c+kbvb/mn5WbnWu+2mv1ZM
EACJJ3SXR7yEwkfRiBo/Lm1kM257kOsBm0+QbdxliYsmf3vogDVdg0BZxxgeelXKN4AxC5oZHIQW
qGxhrxjAEigKnEESk7mYM0lC0RiLr7KvXWmgjOtewHuLOgQaxqmfArfTEa5tU3XOgv5GLnP/EnVS
CzmxNW956L1wN+wqlxy0mxkg16jFH0Sjttx7R2HZUALEigTbtJlSvZqxPgPfYtVHs438MmocQ3u6
fO+48QFbGCDfMhDodUapuB1za2lCKIVsJi9+VvXeHJ8mtXUvy9G4V2EjiHEjWD2XFswq6F7bJTt1
yha31PuHOjVix7Kq2TXnft8M2avSSddhbN5opR675ZD8wFj6D8wOti4xu/dQmVegUIfXQxWvDiXv
VdPwSKo0d5cht5xVQpU4qvrAKgGrRdq8dfUoz92ZTO+NLP/S4npyaqM+jA0YrGAvAH4xJq3eXdZW
pCzjzYAysxQjRos9TUreVE256YqoEJwoP0H7PFEWqUiyY3tSenw22irubss77Ndj/Vvzyatox5F/
5zaymOAKcEVLrSLYfnqNFFQ6VD4W7K+nXfxkAa7TaX+BpdFbrkR3gJ7T2ZXbiGXia9HIFdqNyHzr
tHAnO/baKnGU9ms13xjjlQ4QKL3cX/50nH4/3MtGJnUDm7QFzNeYYC3xRqJP2vmZPttbn7xRrq3E
0wR1pP9ysFjoVDHXh1I/c7C5FBnaAKRwz34i/TVd44++Wh5mybJ9dQDh5qvqqSCiFvpuqsX5yX7K
ZU62nyRdSnTIXY4f4BdBiEXg8ZiBarvd2Z4smNXip790cfV/9WROFTjgch5TPZMv1kN47HbmbaM5
5eJkgK7P/QkVn9QQ3RC+c/sUSq/p5lOGch5hWx1C4wNGtn3UQW66F/KO7Buwnf0u/hpGji1sonLm
0qkFfYqlnn0j1pYjubJkiKV9QB3TN3GQoEVGHIq0EQXC+jHf23zKY3L8SukjuaNpTZw4iMIEpNCR
rx9Q3Upzx36gS7vmYXq4fE9oYLhkQEzgGI2+MLo6R+IBRNAlT1zVjv0kDt05B4lWmASXxYl0ZMJH
GMkJkGMhLk/S9B67iqrqpqOWDgI5vKgLDFJaTMMyPmBLTr9dGGtrEy3w3OikaI5FmutxKT0MUf+6
rM9/cTOfH40RpEqlUeURFNLuSiAnUkgu7SsF76DjwyLCV5G0s64NFi57O6Vfy9OxulBFLm1E0WAR
9n/gXriJ9ucNYIfrlqLMw76BRRrqFzXel+U3bB57kYly01z6ksgWRd6FLbRmdhOnZQ95+aE/aN9V
3aEDi9jkHimUnRpQB2PKAlMRmCSLGlWlmlS0IeLvsCRY7WzRBjOkRZDgC64ZO11nj0Wc2AAb91JJ
vmlAtmCtxm1Lit0iLQ+pPAgwS3jmv3FdbCW5t4y8KkocpD2n2MEHc1z8balbgVJcD0mXGrF4BTw8
wAyc3rJllTStH3B0NMYCglu7xqPZazz7AUi8aumIZ704YHiowm9EMgGvrOakMuaPbAkIKffYpFxj
Jw9sn2DdK76av80rwOLpsGlzNfzF3hwFt8Jz5QPeHFgfpwobrRJOiwq3YunVTTNO75h0exR4FF6Z
eiuD9ciqHLYLEPs9c239mMRuJ5v3mGzwpjT2KRfeLBO3GixXWpLDZdk8s8H+HLArMaGhn81+rVI4
mGYL0XkqHXJAfESTurOXwfv/iWGCQAxEKWAP4xT1onPKIT5i+dmT1W+XpfCtc6MN45pDPW3JkuGp
8hvlJvOrF7BKI2mg8RswKaIsVySQrfsv6dCDyAECaZFuPJQAckow9agjYSBXmMQSJJ2Cr8VWylq9
WtaywdeaI5AKmJOnWA9i2ktq0myCsLEJll9nirS8KkdIiSy3DW/C1oldBc0aco8px7aBFbpS7a5g
d0/+goIS1w1I+ADzNYGmajHZZpmNqxktyOHhzJ5ayf7WZH/zxLM0DMhjOtZA35650eX/sHZdS3Lj
yvKLGEFvXmnbjfd6YUgjDb33/PqbaJ3VsNE8jTna+7CxG6ENVQMsFApVWZmhKhZ6reBEGxjN0yYz
ylhkfKsvvKUN6kQ3VZ1KTS/hKRIFVjSUllS95Q1nyZFqRtW3GsqSfJKZmgHm5Ub6YByDtfttaZ06
bZWRgY29wSYSFhjNHa4gPKy0iNO9NYOfbxxNvmcqibGMUmcvGdPZCEkQ6/PXohZMWWMpPDIs0BQb
s5/pczpjU/O2Mo083LUNKzMgP/LM9T99g4ZRagUvRWKM13KkSC++zDVm72dXKufvDbDrm36OMeNx
uvJj5e3yN1sZUYHjLyxTt1yqQBZbA7YSF6vuhT9F8MwmeH4YGMMtXvPphry2CP5CBp2nYApb7ZYZ
zFajC7g1yO8gQp2U08Jn+wpyxaRU8JsjLMBwDJnoQEXQ4rx4E+9YAW09gC5sUq4K4blu1nIcxsGS
XiEibxeInc8jOP8ka3yKbpIfl/d5tewK2Zs/i6TcFEr2nab3DdlntFWeazSFx41sdnbVg1Oxt/Lr
1Alc3Uq3xctl0+ufGNcs4AQ6BC1oUCAkkWRxzLG/ssej4iOhdCaplppjkq1sHhU32kEhxk61fTfV
P4bkSdU4y6/vhO6+Bi9HhB91+QetnqfF7yF/vnjtSkMV1O2E3wNYqCUAMtk1239ngXjcwsI8ZHWS
NNjsuDZ2it5sEPBYwY7cCGdHdvHuo8I5AG1lJUlILZSH4NrfJTvfFredy7/OqIcMG9W5vCRyCC6Z
ow5Jj3kgyEDBXM1DckbKzFSLIBQxbhL+XQGo9LK11U+0WBx1PGS1QucIhTS7V8RfwiTlUHtlPTHJ
33FhRfQcpwTQv2jkKCTLM+SYU+OeV/1HWQxsoTUeMDgwmEmnMjK19bPwuTCaYZofuAaACRjtX9vI
BNJMejdM0YFMkqXiFOqSFX5v8VZ6B7YXjc7UiwszZmnhrT6uFzUDgwq6LWfMTRIhfZMVzK3MAWhN
RWULegwHUPrJAl/ChI5Ze6u2c7Id/Yl7HQIDl2qahYyzeKQ8uPQVqMQni6JOLyL4FeEYD4E4F03l
EDiEXHYAQY+Ggbp9c8O/AIFnXvax1bC/+BRUGNAhjJdDlRvX6tDWjlF3igu9i3Cvhzqz6UU29NIq
qYCAgv0oyR1WSaKvAFWsMgJ5G6ajgBwDYS/3+O+WRsWGuefzMCaPNy065PlVWb3LDePdvdpLA2sG
VIVwb2LGmzqiYR4CMSnBh1p3BnGtagl7f6tcDy7vSpZoxnepVzCiwrHdeb6NnzapS4yveoxzk0Ya
v9Pc1C6sGpOrmBK8YuUE69HujyG6+hRkoyL7EkSlW1AVxEVjlRhfrjqHi24y5K9/87U+jVG1Bd3P
0CNvyOuNdIFAUWMcQlbX7L9s3ZE+TAHsjW6Kc3LOFXjz4gnlGxgZSA55plyj0nHbF+G3dI4glQhu
/byDiFLKOOPrB+3TNPXVIiOI4imHnFbTtM2uTGRMJg4BXorywFKdPpZ7zj3kjy26Yc7PIOkIBiyz
LufZLIbwKumLu1yqNJsrZtX0y+KtDPzEnAb1ujOK7ay0d5qGDKxVrttEe2s68bEC3MZE/dZBu2Ev
NCrabppsYnDKDWNJR9YyvgMUVwARXL/NSgKpjam97vLuJh3152jUYztsK8gkDMlHrIXgRa1MSEQ+
TXp2PWnzbVqQX5YKpsSp6MgGcmzOmV7bbVgWbl/IaEojBDE+wurNYygguiHasQQghRC1yElaH1ih
EGgUVByNV0MHa4EbcxZ6DDYXmLXDuwIUtZwKNEJ9sAsHh9fNCJ1HNlv+mjtgOBM1NMwYENad0x9S
yzUQMeSH/Ab4NBYXgyOXlA5ijE7nXotbjxXr1x6moAUViFYOMHCgzD81mueJknYgdUfkUFxln8Fi
64huDAQTMzKuBHvYgigoVEqAMaUf2mKfFimUwwDaQFzMQeNamaR2PbmSU3Ao1/3vg2Io/UvgulAB
2kUViJTZFl9WVpDMRuGELzsW33CZZmZRsyj1Vj7aiQ1q/5ImTUoDzBZ2oZa+rYp5Z5c+x9tBkWfO
5XD4X77V53ooT81CY87l8fitoDx15OrTQTNfW/yGheNbe4dBFVggKgWE2pGnkgAtGbqh9GEL5BdO
75tEdaN05o/JFk35C6TkTINkoxcfi1NHlVM6GKxtCCxGkK/hnM5NHpHtwTUSZnliLdfDCnX8A6g1
VKKoLxc1aBw1s4J6/Fa0AFAA/uo924JSzss9licyjVGfjst6YQxw/o6FyGhPrmjOUh8MlCHRin77
3x0FAoqfwZ5amsxpraqTIq7SgHolfqmi5zwCkC1GCS/6MFQ03BTFLX3FyrmfDNskSl26aKiV1lFe
xHKPB3y8HdKdfhcWprzDQKM9ljsy3y84Br8tIgJnYpyPlaMIdD6Q84RFBF+VWnUvVEUTRVi1pnuC
D0Zx7i0pGW/21dUtbFCrq8RJ4HEJAmSTNqboS2YxP/kgrB3Rf768kazVUPm/IshDIod46dVJ5SXq
ba0Ujoa63V9YIbMohIcE8BXKijbJXSylSEFq5SCUsc3LgxXyPGMta5EL9aNPM1Q0wdspDPsIaaMW
aa8BaC8BzncaKX3l2kFwIrH0IkVA123U93HQ/dK6hAU1Iws5c0u4BgYbcN7hHafhhUgr92Nf4MOB
lHnGeANoFgnhhIbGKehd2RNoa55iYJod1N6gEcPM4KlBPvIhWqWFim1IM1g4+2fR580UFW4T8GjG
JB/ZPnpxS1t0IllDotJIOEAywiF0hKjstkWhyd5lX1l92SzM0LJ6XMJrkd/oJEFR3jWUp2LBavW7
6Erywg2/l7tb30o4ZlPlODV3YXn0HBigwEE2YFgGdiHzyG+QqGxBhbSdka70R9mtwOs/qszyXwk/
GxMyteY7y3VTh15SWm1ojQiTTXj9e0SBKrQjK/8on1GC/YJWk8jwHbrpIVdqihTaJ3fh5ORoTHyQ
cOqjAV45nQM6Rgvjw5gdK5+VaUZhFDSvKOSjYx3EJo4Rm01grSS03AHq/Eq1r5aiAQfjgOc1gwqK
oWIyYP4VcFspzywgLVzkCyxKjdUiyNIulRR0Sh6KYoudJ0WQJDAHr/om7PU3uALGD2W3wvS0+IMb
mD63+gXAtUlGYMH/RyMCwkoc41yC4SL9FcUDCOECZw7uyoD1cieX0plvLwxRO1spSaEXNQzF2/S2
fSDV9cYGLcvjFyYIVsPEwha1m2XpZ8JcYSY2PdRA/32U2wy67olVvUvTTe8QRnJWvWDtFoPC7J99
JPu8yOokpexSfkIUlIsYIy/XWvLQywwq/NUS/tIIFdsrtYy7SMEeknE5/0MArVpqXYmY0dacEqfU
v0mvq5+8CfmP7eWQyFoeFeSLXi/8VCBfT0+2ojjb/fCksAS5WZ+Niu5xE1a9EeKzFaNqS31pRxVj
B1foc8i9+Ocz0QDUYG6HZOxgQgfzije7xXV0DY5A3kPOgV0lHBhKZBLOkspOOBCI3fEuUYxjgRnX
I9/iMU492fgATHlKiVBPQPAYxwLmt7D6TekOYBATC8vf1s5g507wRkjZpK2RPPcFGDmh+oP/T6nM
6IY1cLoaChY/iUor9VqO2xCvWjsbmtsija/zqXWDOXH7JGXVDlc+9cmbhE7H/NBP6pCXbT3NvqVl
+KNNRceIDVuCdmlT8A9BNe4SP74P+eoeOro3Um/cp8nwIIWqfdm1mU8W8lsXR1c0ei4djeOTBbF3
L5ix3Zv8Q7WFxlhsMl9IK9t8snQ6OMnxPGJiEuplN77XP2o81uzOLyoiveqqggUu+qIzhcj6f3gK
UlFKbjQhKVB8OZIBay+/x/b9G8wSQ8WDJTHG+sZUtCr1MBXbWpJtsdpLyVXXsDBZrJ2kgtIU++EE
1WiUPcThJ4jSPS3XnU7in0vVZwUOkvpQ19fJV6NiU5VV6A+QMoF+Fd1PjdlBXINMhZYbbnSq1BU+
JItHTpYexVAizGcHJnerPV72VWLlwq+gE9MRb5shrPErflMsk+lswn3Mms4mX+aSGSoS1EVToT8N
N+nkB27WftRd9kNSk++TFH3ow8/La1rDky+3lq5LlsHIK7GBaln7H5m/ZDSj5DqRHuQtAXdj8k6x
svk+aveshbLOPp2ANrU84LKBbaJ31l0330heQiCtYwJEH6vvzPp8VKSpSsEYMx/7SjCfYMcD6yBZ
HqumtXJZn2woFWHaXk4LDWyyNoS59pUsWT3X73J09BgfbuW5cGKHiiZ+WPBFo2M5ZJqjvCVD5vEz
wS+QaNLtmZGTcQZpPb+kzf2uBE0rqE786pkAkFW7scX2lZTOCHThX66Pii+1FmYzZgnJaZM/SE4w
H3nMRHhGgVIdKydgOiMVY/ykLPUKlLdIkRW3vQFqyRwtaYcnp5lbTADKCvZShJwoqJKhRwR2AuoK
VsVWqoqhIZW6wVEO80aEO0oY32CVq9Y6T7BEJsI0QNzQNDu9YDHSpPci3wHsLybmPOmPw+glIvcQ
RuO2nWcQkjzXQYBBMZboEtMydeBUJa1GjRuxxqDdpHK4Czj1INZ1YFVc67Z6hG6XHrzI0Gcxwy79
xnCg9S3+XDh1EMV6muWiwMIJa5RAlAWc33B51olfLyqrSG1RDQUf0NG1FjlMiAKMP4k1ZlHBuQc1
OdlJkCKiXtF0Fg8JpuyB9SIgW3d2RywsUh81aJOUk1TQWlRQi5S6zMxZHQeWBerjRZ1UyJxILHSJ
WeYfaswQVVszgMeAAmExDPmA8uTUL/0uLGuujlTwaWO2O4/r115tni/7wFqOYhC9LwnNmXM+KCnW
JKjrpao994FlaPNGMdRfitIANcOiP1gL+0tT1H5NkZA3ZZCoNkRc72VZ20eq+lBmPeMlv1alAonW
55Ior1YMJa+FiScEKmDwex0LE6mQG31Ljm9syUMzIwSugcyeNT/ChCl4yVonde30JejGgwJbWqWY
Ga5Tt52+SeNgX/5wa6Xck2VS6WsBXYYQEQrb6R3pHm/q0mnN3iGzSY3uXrbGWhN11Qg90OecgTXl
03QYeg2djPAHRKx+XjazkoCg3wp6XAljs4ZMAx3xTcPSL3XxmD+SxpoEQme2bMxaSqfiYEmk0wru
f7pDoeftnEqxivnKnX/XusV+sMqt7PQv5b55Fd+r7VeooNai/YlVqnw566OvgfpJRCsPY5AY7E68
4gBqpj2zULpyqk8sUcEvCxNF4RpZROZTH+Z3Cex410TNWLsOtlDEbkF5bIoHNkh8zSlBzIcaBj4e
CI5pGUHdh46YEMNwvJ2eMyfzgoOyE01xzybCWXkEQCmCtJQJVdKZqSLWR7nvB9GO4tGEINU20Lal
8mi0mNwtK+uyY64vTDFAwosus3BWh5TrQp1jrSaeqe+au3+oW6rbdMe8LFfySPBffNqiAmUzcFkR
qA385IFo/qQYJOW33NXsxOCnZVVV1poJJ9aocNn0kzT1fCTae9nrD4Qy0t862tXokDwZmp0glmPs
5eopB9cAtLzAEA2Qxem9FreC30MUWAQwi5iUrc4DiyOpETpHzANvZ5AyN7ZMGveVKIa4An1SCFRg
TEqhNjbUfbnmwDlgNyEAg6N4qKbmMe1Kxr29evoWZqgdrVEvgkBqL9phWFq1Gpl6VuzbsbZEuWDt
5aqvaEC34biBZ06kAnOQKnGhV51o65MOuYt8yJ6FMJdvtLBCuTCM+0M59bobtnx0aLQWxC1cKVpF
wCfPdTXxd5c/7foGf/4a6oWgQ6SiRw1TtI2wuVeU8rpMRkevRIaZ9Q3WhCNXlKTQD62hzP45jOo+
9jUv6e/6YNqm3P3l5ay9eKBpKaNLyYMjEGLIp56KBLJphUiAw4BvR7WaK4IW6HeGlzv5FfPFs/ot
F9bIshdJciyF8SiHsPZ7yDm1dUz4cE4NGBBKffhv5j2x8gDA+jSAL5AAghiDOhBVaWColFjsXQJk
0beSZ3iBJW6YOmbkxqHScRXwejCxKYAAgf/+dG3CMPJinGRknGBwSNv3t2oaj85R5Kp/MRp/Yo36
bmORVFKuw1oIPpNkD7ib3bmp+Rv4icbknpFzrvn9cnXUl2uTJqhlKQJSV8gHoPVFD8yItyjevDEc
cnUbQQCFJzGeqmfqQaHWQirNRwqBhOUwOaFFUPWE4hdltjs2cGv1ACif9mgIetFIzazL2MgWQ859
b0mb6KoH+3Z1q5KRUuZltHYEoMEC8DpAMxh+pDZS67je4Etcs8RNoB0I7JEM3tbpIG++oJLCskal
0OEUjWlbByRbye6rHamrd27x2FqYNGGC4NZuPU2FdiZAd2RMl4rUgloNfpFXED/Y+rtoV2+Uo/wc
i0J/bSoX1N6fdqgYDMnl1mi6UkTPenZHNOZFMwfLxyHa5O5vsl9u3qqv2gfkOjEoaDPTF7IQ+qgv
fgDdw+rAFluGkyEcIVbVvexIP2B/k5qtmW0JqUltxTvutjNZoHKWYeq9PPDAlKYR8gpVeAxHdG9B
dxP5GEkObo283YQZC8y7NiS/3GuFONgiYsszZwR5WpD7QXmdD2CjtgoL888P3SF3+idsrn05AJAw
eba3iNakKCYRpTrKoKbFfMLpgq1WUIIcHn3/6bKBtawavXZgZTAJJePuOzWgiF0baZkogBRC2kUG
YPPdfajtxCR5zCKdRce+EjfBdKqq2ERQuiINPbWWGWVv+CVX2ILyXPRvg3zgQV98eUVrtSdof2Ek
BHTvKKbQygh8laZNoBgFYhh0v9HKTIX70NWAV1HgHq7os4/ASpg+MUntoi9rZQt63+LIiZ6/gdfq
SbmvbExWwynN9BerNLsSW07sUfvITxNKm1C5ASgnkUyR0w6FYHz3ZwGg+fKt0KV9kGhO6mcza3NX
HBKW8QbDQ1qBSiN15uRS0+dowkrJRCvvTN8MlFvAp9y8+ia383WIhrKaIuJK2D6xSZ06SJ7UvAq0
BsJ2uwWnZf7QvkzoOkPCY2Nck2d1cpd4jV1twcmBS3F8rACfZ/bIWUsnTrA4/JPU+dLYaYUNuRsz
FwpznCfnsu+unEYD3R28pwUofCo0YZlWaRK4tpXCFjvdTrr3PnSVMjBlFUCY8H/PYWALB1EBFaJg
SNRlmIFKZDRyHJOweZTTzFTae03PrcsLWqu8nFihbsE56eRQ6bCibpddD7Mp7A2LG83+RXPGXXUg
T79p0/FmUTK2ci2VObFMhc6unmN/DGAZmoibxAkSUwMuxfJvCHdm59sT61CSQ0fF6qVBGvVeiVGo
Qge5ALXCr557FOXGjIT7y/u5akMEblridZBo0awfRjRHgz7jownlTR68qb2XswZzVh5bACJ/mqBO
G0ZRer+csIyyl37xag5leNnY9K22aQe+sf/X9YDvQgJ1HtHJQ/WeOlNjoaWBFgWlbSj33bDpoqdg
fL5sYmXOhNgAmh4nC1MwKtnTxbktpKaJ+Bw2pM7UPYJtSfb1bQoU6vDWxtZwO1rNAQqACYbEastH
vyKNGcs8PhxPfYMUkQD0UdF5ghYYFTZ5GU89LkHAlr3sOtjwgNYXEFtOH4z7xq2ArZlsyWnsCeIM
JP/VzdSRW7OBBK+tMH7LCrbv9LdQH7gRko4LyWXF7/qtuosmq3tq0Qfa++BfBjj3tr0TdIeH2NQL
M1k9vyh1sK9C2ODIwo9ZlNNvEahJJCpR3uJuHpziXn0errjrxCLvGW78gvTNShQ4NUjFnxKUwQ2o
OmAOFV99hxrzXvDIvazuv/B8Or8iTq1RMSeNqkBuU1hrnHrrczqkV1OT0OT3YLiMYrPXRrDa3v4V
kkYHsTpe2uDcQo1UpTYWU6tDnwgpWedRwt5KOVK6gJzm0ZNYkw7nqTfMoZwuES5dSafh66DsnRpe
HfBK9Ev5rhEH3oEEJgjocg2w8nnQH7sEOsJpEEmMa2vFffGeEnFrCRjzBJsu5b5yG2j1GAfEhTTw
QAc2YQ4I3fRliJ3kinAkALNkGaVbXrEykRVvOrVNhStO5xNZQu/2WNH3d0RopDeJ8zY3X3iukqBw
GjROrRFvWwQuoH0x4d7C2rALoXwzb0aI6UkgWMqvWHfXueOemqJi5FRqaWREMIVRMbPId9ooMjIB
lgXqpW9MILozshCfrb4qeX9j1OP2cqBfqdmTRSDt1wSoAYK05nS/+Ap0engDkq8j7uZDtmv3hG69
vm+Zauznq4H/g6vpKGZ7LpxbDKWQZSH0u0KhVF1lzhLTbwrVvLyi86sYVhRJQkcYYn/QCjtdUFi3
RSEB7m2rMub0dLTu0dVuD0HtPyZi8xcdRpgDOzUye5HIVVLmhqITQq2O8WzCSKL4FLsGyvOyG7x+
AVtC/q5T3z6xRVPIyEE+cpUf/T5JaeYm3QHkh8NshV59EB1xtIId0WBT5Wc+eYJWGBtVtnKaT38D
dSkTubSaa7FeUn+dfXO6wtCWVdmjE+PhyNYYOT/Pp/aoyIVAWtdVkSBoQqQofgXJNDCW4WZ4YO/v
kcn8fH9BFUq6qpCTpGKHUPh+3oA2B9+Sf8423ZPMmcOAIdPOButv8QYWLqdyMjuyU0sCejC5J2p7
2hueA6iFMadd1+59qJ/jYOJwnsuE9h1E0OeZhDLCoV9ZBL3kg561sOdnUMb9zZAh2etPg1QsELlE
riQDBqUH/S7YS9BUETz1ncyNsJnxVl6op9ao27fVhQr00vDm0RXc9oFQAYAM1jICU71tzdQcAdCa
zOEHRmhgnoPsHLMKR5zn/IN/LphKdKrMGEbNQPAbdroH7k3og5ROhhdxDVES1nWxUmNBqIVAFQbX
kFTj+UhFpmSq8qgm98UrYSiqrEYGL9n7aAlW9zO+Y7YTziPhiT1a32se5yBQKtjD+sDZ36DmAK3A
DMkyJOhN7TtuX+8L7e3zfsmpWSpCJPOUdjm5gUnlobwZoUSpYOTqCz3g8wvl1BIVG3yt1zo+hCXx
W2tz72RLQ1sECXwHWnGzhhQ6M5lhLY5KZgK/UVT/+A3d6J7ok/e7AkAIaNozrrGVQHu6OCoYTQKJ
9mRxjQPaNZDL7BIrOiheeQ/hZfY8/3mcPTVHJTOFge/WG4h9KojMN5CVt/VDFUHI9itnfz0fRWcb
o8zgMkBj7fQoRIPCp1VhNPY+M3+n3kX4kXmk+qdYymi1V+UvLtj4jn05OVj1mD92oWd/aleplFGq
c9ht48qtp3ivCdGvyyZWBnywkwsblP8XdT0K7Qgb5MaCcJn+q7jT8UAFURYI0SYX5c1wi6a3pthf
OH3nl8apdepMpEOVp5ME6+TS4MB9OCdWAK3J1uFtHu2oOyYydNVzFuuljgQvziUGcmCRnHc832KX
XNGyawRfuDVWkBin66OOxZjmRRdVsEZG/Wc7tbX+Vk32xHd6wgWvbHl5w8VMCAjx/9Or4tQudT4M
cYyEroNdjXOz+rtU3MbpO8NzVgP2Yiep+zfoW2MqFNiQMbfZg0zV0psnCNvb8TN5ntXDTfcgD4Cu
Mb/heWZ5ujrqLgb59H+8hvisOJpDtJnzOxUY/l3gpXgc+pFZVpiZ8PJdfddXwDL/BTL89DdQl7Gc
l7wmhVg98VyMT6bJkSxa80Q7aa0v1HRYR4UKQloc6gMXwaB4hUEyizNTG+A2p0Vy9RVRspWa2skC
aVabnmuEChBW4rqvgpv/BAUR1892BHaajeF0tm7K7nhd+ocp+FamP/UfgXv3k+FijDUfn4OL5/EU
DbPAZ8dNBnEFwkNd2qR9TJg18zuRZ8In1s8NAYSJKvBE9PvIABi+VtFstbOGvzOaa1lur8OYOXt7
nsmRvf1jhn4aZUBeJv4/YU865DdIrMgs1vzEblKvv5kXxqgIL9Ygw25rrInfzXZjJt8IMQzx0/qp
Y1Ru1i+sz3VR4bzo8oATQr+xRw3scvVLCVLPv3KJTxNU/K4zcdKS5uiWJKKi9ddfhy5IsSGJnvTX
f5vaLPaPiuFxCurGWIXF3g02ueSQKRpChz1egwiDs1kInvXg9rlAKnRPsyRzGXFB2Ys2yS7yjhM7
exYug8TI8xvi0wwVveO0kJOW0xscaLdRC7MzZCeSvgfpoegjxkdjuQUVr/kpH5SI5E+TsMPFBLQ4
q/S00oQ6PVFUOA6F+j8Ht9t1DpnTGcsXuKFTmwl06jBSOe0qtFRuJ4/hj6x9pMJylbcCyIexNpJP
SHphCYMbq9v0hpArEm7V5jYwUosfrtvR5GKm4BJjb+n5PFFr6p7vYd8P9ee80u6bHkRbjEUywiLN
ElHHfjKBBoP4ZI2kadfzjWlgWBokqoPbbbVfZQnJuuYpdJh3/foV8MdP6VpwDE2dNiWZzAgtcs4s
b6BlmlkRRkwkp0YJif3wXc8QdRWtb2AmwNxymnU3QoFgKeIpQ+rs0aZ8IHry2Tbcl2yVrvXVfdqi
YgsorgSU62BLMScAGUKr+0WiM7SYAeYOd0wUHQnA56f+0x4VXDoOyMeYFGl+EzO1EADD4kg9vb2P
bpisZKytpILMpDSjko1Hc/9spAL4f41yUMhioVl964Ka6Z/PRgWZMkkzeZL+sYXjl4ARaTrwG+aq
1k/DpyUq1kxSXQZziDpMTaZR3hTAuQlnCL+FKrMVbnov3Il/oROJAPfZE6Fn59KiD/SUbOUUWhgO
2WQAJcXAj9qz03r5lXB7+civhpWFOcoxuSCErDAxNyvxdR9me4Hpi6u+vzBB+WIsDYI2FTDBe8kz
blZg4stNdAABtoMEessqaK1+tYU5yhdrVe1kIcFXyyu8wTIeNFPCoxqwQAmsjaPckNMGQHJyVCby
gncKHnQj7cvlT7NemVushPI/fdRSsRawcc2HsZks0hwDRM1qUNS1Oa/2EhbHFGtN1B3HdzGClAyD
NXjZkZ+YSsRkq2V4w9k9FviYoyHVXNkbnpVNybuJQ4DSAJuDjufmC53c1eD0uY30pebzkF4FfIQc
YxSsv5NZYijiONL3jF2rXgtOAMXxooHGi4IJ2NM7RVTiUi2SDozjfAleH7/URq/wZ042wQ9ZCFYG
Sv+7hquKTcx1pY1p6uiJ65RKsy77zlpyCaixqApo6UIelTpz/Yh+U1Rr5CIn4+AtEKtES4lZql7z
GBDFqYQwTpQleh4k96Ox7gdkl7IHmldhvg7SDSGNIbWWJu9NAxNEEfoTl1e3mgUuzRInW7wXx6lK
uUnH8ki7p2ieSzfzGpcvzMk3k9vUyb35e3+duKxkerX8uTRMhcsqTFs504/rjTa8YvvTDtMvaM0X
dhG/fcF5147L0iD1ITuo1MTGDIMEpKdCPa2TcZED2vGTTML7VsmCeZGgQmcOS4NU+NRbEYghAwY5
7qmvW3PMWyvgA6+ZJicOof3iCxvG12Q5EXVoZq1Q5V4+rvEo+OLWKD+U39EoxKxn6szdjZwyWZhX
i73LhVLRFZ9y4GP/PzsboCx/MIA90JxocMTkmuA88FXdYABbLxNQzvQjKtK2aSnJowYH/p2fGbzJ
HRt6ghW9lh5zPIXxUWlct9R1vRwlWGttAxY8oFiHHkEEvrOhNzn9VYzMlLeU1Ox+Ro0t4f3CRD+v
TFCiKfoZKRSqOhEIkl5BbokcWc30gd4hQpLDId39VTNkaYnkxovgAP9VAi2FpXQLmrerejO5mL8z
wx2rlSUyHJeGJwt8qQzA35E1HdsFptKn7qibybXsFB4QmCCayrz+OCZfqy+i6o2J44uOMnkdaJlw
CXiMo7SW90tg4OZlgzAm0iDzQBAVqTTwiooP2k2waTAXVGum5ImgcuEkk8W+vYKix1f9tHcGlFS6
RXUUyHM7Svag8iS9acECW9lDmFyzgPTrh2dhlHKlaYqjAgg8EhN/q3WKOd5Ss0XEOpuXmZEhr182
C3OUP4ETXq56UhdqwH6Q46YRK9lsMxBoEK3O3Euze9m3up1/lTLFFNZyl+X+UhddXpWdXLak0PbO
O1DC2giZeayBueUTx2DAZO4rdbkpvdFXPnn9N073rBwIgoLECOMDhwcq0v/OVekUJfIjI8kTLI3w
46jPBPvdvRLVOSiuvv1rn6GutdiX6sAfYI33yq0IAJZ0JFz5rXHHeoIwXYa60QSpBoCVrI3b8DvV
IYDFzIEO3NPQYppNdPGSwyzB3zCRnx5H6k4L+DKXQtKsIEOP3V10p94Sb0mdLAEalvEBV6Pf4lxQ
dxgnZpLfTjBGGvlCZunCFcGCkOmMVLfHdDPcsPEZJN85S08+jdI3mR4K2TxN2Nm0NkxBzaww+DnW
T/9uafRlBQXuqpPRVbdbF8O2Rx13JduCdN2RHGDcYyv+xaQEYoRueiBJ1GR+aqqjh2ZgIGq8zOpi
DLXJ4OfMn5guyjJHRZau75NKmfH1CJF8BlWsTn8meCmMx3q8dBP9YGzpaiK7+HBUcNFqno8RXdDW
8iBKdSDTVpwFtaYapE4o3TJTLJajkD9fZAFRMoplTMrrKeRdfaXcBDhy0fhXfYpFhFaowNJoErCd
JdblX/UHbeNvSZmt2hIlP9KuY7aUVl92i32kQkvfdSA4JDcC6cYqupmX5vigNGhKvsvARcyJOTy2
z2hOunpglqPJjNuMY69QMUasJVQ9BGxs5RQo5zQeRK78g3Cnok8obgwbBDH3DN9h+SoVaTDLErSx
ijWTsBZMdgN6kdEaoIBl+T/YrrPaSVt80zMFyq4uM4V0vNNt+ahgJIpkF/OzuPlCf5lxLmj5ySSt
1S4mV8Vvec3UFnzLf5Mf8w+NjKp7g8wooK5+P0wHQqsCnc+zOcR27APM7imYsYzHfWHwSKKmmLP/
5pOB8RNakBjdA9nH6fGT9RLEwx2syN7kZMiGwU81o4pJiEdzL2RNZayeik9z9LVAVFmCHGVomCMw
ocSTPM4TN6ye3XqKtLBDpZ51nnLyTJYVYwKhRCXpfd5h5gN8RCjKWf9uD+kboRuQI7U8jBHObjLm
EtqB5z+QxJrfsCg1VyEssojPpYOcAf+mAgvXDElVyTPOtZELtaViyMfuObF1Qc0YgA8mm1On0A3x
pjAq6M1C4szS24S34mTObOTjyqFK2vFeNcbvfBtgpu4vdgMcBCCU00F7gIfMqUflTaDODTeRCyt9
lJ1gh9rEjhCQJS77WJKoTacZS2NUVNeiSlPadkR1N+z2KDTdgtkFuBcIKWa9xuJyIzt7ZgwwbR2q
NaDVl6idVxqxSod+wBUiiFbFT9tQUuy2lW9qAeRxqRjdiL62A9XYlSFIbtjXDxInfmRy8nMS57vR
525nTBeYJZ8yTvFa2QDED39+GBXq/aDyR1/pG7togsCZIGALfHyi7cfWAA9SykNixCg7/2GUo+yR
8bnXN4V4ImSidYwAnH5u8NtpYDrBFyCK8GCzRQKNJnkFPUkom6EJCRiuTACOf8N3gY8Aeql/LJPb
aJE51FrGq8kEy60r78hDPsHwDcHBHHvMTGab9U3+NEclYkGkhEoRw6+FeYztqfE7Sxa6rSjE+xE9
IDkN9pw0lX8TXJarJNfEYpVCMwVaomKVhB+/LDHa1O5HVCqaW/2FXfBay8aW1qjDW9SNLEwRFgnC
mx9d3OVmPxjAj+L+YMWJ1aMLhiJCVggSSvpdKXaYTFESRM0jiYKNTBrCKSHQf73FXZFYnd0YNkvB
crVXg/r3H6tUwADH9FS0ikyu8ckRgmui9UPSaTG4BjAWiSATiUs+0FnUWFikokbbDD2XBFhnkR4x
h9CHuek8QH/x/pIzDEB+QcVh9TMubFIBoReKQczi443UHo7lEHvGdUsaKkj/0AB4+kIJfC37Q1CE
gjVYDUCWRC10DONCiGZcTAm419pH0r95T5/RAAMejnULHm+Rs13F7UK47HRR1ChjfJIGbROIuAU/
Rlt0OuyqNRzlTvjdaAuHekuUKzSr7r5Hj/k9eJk9ZRs9h8wy5sogAsLQ4pdQey34upyrNX4J4UIc
7kNMwoMRTnMLD1LTPPwZnx2w5PwO6m6Sw23FK640WSXOVSdDRiCBO1IhimOnUaIWMIzYkSisKRiL
iiZTU3L7cqRf9amFCSoQzYpUSCMeZjbQulaUGletUZltPrIC3lqKuLzSqS+bcVDV+z/WvqtHbmRp
9hcRIFm0r7Rtx2pmJL0QsvTe89d/Ua09K3YNb5eOzsVigcUO0MlyWVmZkRGLAReEjMxP2U+dwJX9
6kNrQYbdk0JregSwPHyQzjMA3n/1ul9bZ1YTxDhCSFSMkuYsNTvzhtYmTxfyH18LbB5KYoNJE7tn
FS0x8bdu1gQEwxhtBLjSfJ4VS34JfqJGp1Bv6ERfg+cZ5TJn/DC9iKaX4WLlTfjmuf39CYTWSlc3
TJbq1Sz2+AQak2t2F4GlFn7pnhbLupIvMbOVK8Vbw9BNQ0Mxkm1Aj/EqFjSgtC75qPEOnQlnin8k
bh5ZPADk5kNgbYzZtSGEmOKmhbHRhsrtpeT5neJVwWCDqOSvsjVrc8z92QOdYTYLzNHtk32i2ZPi
qALbWX0euVn9zRO5mkjmLgP8eG6TAsYUObALyl87gnGh6d3bB3+zJLQeFHMiy0ZbyqGHHcpZXvyD
5JHc7swtU/NGxJy+PK6koh5hiaYqq+/5EwjTHuhypd9HdOrnTvXCs7lZHFI0UGGBElUVDTYx1Eck
nFEbB/DyFdx98ZP2KO1b10C+C4gH6SsouGld6IRXjI22IPMRGvR2nyP7zd2r1Em/u9NWX8LM81Qr
4Bbs8CWtSz7SFG1qTwfVh0wn8FmZLXh/ta6/R87Mttj0pZA3sNeFs7vEw3QIo3lPlNjXoQ0L3PCX
pRRP4yyAQzpIOOmNzfCPilVKaH81wWd67XXmeShlQYPXMcPcxntqyBc/Fz4IaLjlDJNnifq/lX/L
u7aEDgUsNR81X3Tbx9jVEjC6Bfd4ESH9V3yOPbOyuNO76Vchs4uWSPDIqQbj2jO5jKqJJnDU++mE
vnWEAsJn+jpJ3Piex8W9Hdj+tsbSyNV9mfdzdQn5SqTCCyd+HI7DAQq0UNVDwwXX1W1BaNCHKKrg
jcdjmDALGEYaQasQoSmWhhL77io3fkDBhN/asXkuVpaYBexN0qjLAEugPXhVvtB7kRYuZXTrgT2E
/wjavpRXBukHrXZMW0NBZFQQ0inn3qWp08AZH2gYV/vNUYc7GPfAgrrZCU7qL/rcERGsjDM31txI
E5SAYbyPfhb5j3pZOBf+5nlYGWDuKLmSO42gOdgxCt2uu8Y2lsrqtdZK1Gx/++xtmQLTDDqQoUmL
YJ3xaEaamok44ujp2cvUoptMqzxlntwub3mXFP0p1nmC5gWPHjC10ybZ6zVDMqwtO8MEkraWPhCj
kqh2VPpF6tUGwb/+rOQDdJVBEjKcl75+TOa8FKzYVI4lUBe2mCjoVsrID/CBHyBuZcac79ucCQOs
AuDkAPGTQv++2lKZNEENWU2gmDuQR6OQFisihmckyce2z/57VRxT1CQiAtMAiME7mWcQ2sO1Qt7A
UcTYNsl8p43Th0pW3VTrOK8CuhvZaV+bYqa9EAQoBspB5wRy9tRPwaHQZ85NsVmlXdtgTgTAjeXS
UhuDB1kDu7mfUAvrLHAUuKbf+WFhGYuDBAXfE2yGjxrRJUlRZcgqsEUUUsRRYkIR0Rkkp9pTNM7y
ZNyboG5W/4Q6Z2sTr80xV4bU1SAKGmGubrrwUwmd5WMtibrbKmq/U4Ss/KAogegLdR2X+J/6jC7U
LLP7sB3QyQDeYa+MDbRp6sPgLUsCjF8KAvmlagGDuH2yN9f998SwpRfQAyeNXuNLF+zpJmk/Z3Hy
etvE1pFZTQZbcekg89KWAjUhN1YjfyH1a5o+qoQjRLYVc4KyGpTqlIsRxB/XJ1PsSZT3McxMwVkd
P0bd07j8uD2SzZy9RoNLA2ZQz2HWdUonTZwTiVIjTB6YqNCP7XY78jiDMRpx7QWdkjjdp9tmN9fo
t1X2YSfJC/iQFjCmCAW0s/V9K3/73wywIQARC9EMYCDXWldB/5UWce6qTeDSauYIc/dHSVUEoYaZ
g/idIzn6sTHhNS3Il3mFGz+XGqTxuBEjdVrvnJpmAJIrQ3QK5LzXW6LVzDzUxoE2z88ugcSXYbxS
uAQFFZSdJVauIv7VQCEIj42oqYAlM3NJpTnjNm47J3xVDgkei6CzqNzkzniWPRQXDuPbX2FtQHJq
SuipMSFMwuzKHvQHhT50aGEA0zHCHDxW9TvaIjXu+VQsG3KHSAmCDE4lCmbW1JmVzMxiTPol6x2A
GXQ3jdr7ySBK6AztEPhq25SHECQCH5MMl6+lmDPxK0PQ/LqYzy2kmz0hhcS2Ok+WEfVu1bRf5VgZ
HXA3vuhLEPtmp4OvR85F1e5GgxzyBbUYXY0qzQ70soL69/h0e/dvOWsTbFgm2FVA+CIyV3ozB12j
jmXnVP1oKVnsRFNmK6pDoAaucPEEdHrYPbm2xoRSeGUQpRNhjVKsQvjzVN0PyCHjWTzYf0O2ZCJe
U0WUdNBRrl6u5FW4oibagKkOO8esu9YaZvlYRErs3J7ALWjvlRVmTMvUm6qkw8rkgXpdttVTDyDE
s2A/uRNQvW1lSecBqWre22XD5V/ZZR6+UqhhJ1KOEfDmd1/NqDH2k5ipLniu6r/YJDTRBZ44bHkE
wteuZOymBcIAVe/0UNY1op9Rvl/Q/I/otFV5foueV3aLGCrUHmh1knJVXtuSM7BIGsMAW3p+WAA/
cYWuc+dctHuzROJUmn1jQoeUEYc877W1O9emGe+lNMrS5T1MD57WWLpX+5RVsZQt0aGgIV7Oki7Q
u5GiuGyCAQQEjyzua8rSVkkizKqEYkYaTu6oJW7Xf+2M1zD2+4YXgfLs0eGvjkOVzHM557BHI9DC
qc+Jeh7N1+A7apw2sjNOBZggvma0hk8iMmO6yzkpW49thJ+o5UNLB0NmtlErRVkiKX2PIAXlDKk5
pQi8nSkh9hINe7KUd0UjWEreVPY8Lt5t6/TH2dk2QaquKPAI6FVhjkuWpJGc923vIFsNAMUATlmj
n5VdZPSpnzd574HWhgvY2trNYGJDWCZB6wZR7vWclw2pBGWs0UK1Kz6OID6uAPtXnzpLMO0c7Wlf
admOElmR0isSp1F5e5re8u+GretI3WDwusYKQ/ZJ1AVDU9MOqGoPduP7yBusX1T55f0fpDm2ztDa
wzObbNHkSCYyPDyFkSy5rb8Fe0piqZykL3/ARbQ5vNX1Rf++2tNJUuRdqcEcso0Q3oDKwUN6Qpxo
dXbuhZ783wtGQD9lZY95xYVJZRBo4YG/b68csFe/tOfAkfwFOknajrzySYm23g9rg0xgHxnS2LRB
jtulMYCurUtiB7lOPqtdYRwVQc84mjRbeXJkOcCzipNKxQ6ZeEoVgryXe61xKim5I6Ppi6g1O2I7
RlacAxYxauC71cNTrmsHPSxN//Yx3XqsXl1rjH1pQQFW7HGt0ebleJc/RiBEq0+al3rmnke4slX3
XFu7JNFW+ycQEnWWqDXZlzzKfiYKVlJYVeBo6HukxODNmVLbmU7p0pilXZzoB+/K+3+M2UAJTUd2
xWAP6VThep1EysEGdPqFeR4EvnZmlfvJF7jw9EuvOeMTMOjf5phNHHR5OCvBZYpFW8ud4UPq0l5P
CJ9kvvgFYiGPOXAo6uPiiokXEoB97D4F/Qxv+rceRldfwuzuuYlR/ikwcPpGycElfqRZUZqkLL8D
R/7Md1AbDvnKIhPvAjShy5kEi796FdMLEQafI3Lj2F6ZYfw+0C7ivLR0YCRz5OGuzg+DIblFK/Nu
9Y17TdIAU4MWiibhgmEGpCRpn+YxYFNULK7/ohyIpx+XfewK6KeIS0s6zI5soIhvcfsTaTzE7iNI
MuDRoOHxoLHqeKAelZA0qWmRG5vWKjyQbPmg3vSaM7estHGvIEb6bYu5V8wMYk7DCFt0mN2H4R66
QEBKjU6YWH8AveQNjblXZAWinfUCc1GQW9DT8gZFtvPRtKpYtyPhETe+VWngi53PRc0DKWyVQa4G
yxzQfspmM64bWu8V7VISfpV8gUVT5re5t6c/YTXdAqNcGWXOYq+SbMhmDJkazcy9YkATpvdD6RyS
g5B9TupPi2yB7ZOia/1kclRx35FP4lg7WrtTy6NWn2MNXVE8EPjmDl8tPbPDpyUth1qpAI8swnv0
1YwOWdTBSud0Hxa55uTzXHl/cQuttxtzfosqHcyox2RQ3NFSWAQa87/4jcDDVdjcLAad3FtHiYlO
IwVP/kbGin+kKp3jHVWiosXa+PsvIi5+eog3q8w9O4bgqQorjDCBzAGai4lnPKLry0v97hC96j6A
751dgmIWVcXbk7vxDllvNLYpv9WXSkzoRgvij71QfVSKYp8E90Xe20nxuZ1H+7Y9ztyyLflLkZrj
UsOeLBROG4QWQV9b3+ecRMCWy4cPRFs6nnI07XYdiuZkNotQwRL2hWw34fIpDEFOr4tHkn67PSCe
JWbp2joLk1GFpXSQ/ED5KQeTFSI7SqSBM3Vbt+VqTGzHZabJTRbRMVFUDW2aAyHfjn/Ct3og8Bz8
d+5YeQrIiMhakrXw7g0QIEqFYCPXB7+S26e07R7A2q3fp6Fe49k0WJAtNK2m1P+iIxEfYchIloKj
G+pi1wso9vFc5hr8TPpzBhsK5f9soE+D6syfVEk2FxGCpAiyQdKNxOW1tSlY6txYUFVM8CyD4scB
XibyYuAyAuQbBl9+a/6yDC1BwPk/Ztl0ulFHS65QbOwvQGV9hvyjAoIK2sOjf4heeEmOzR20ssfk
VMIuCGbya5jxTjr+ircSPoBx88Je2WHiAyNTi2mWLuNKPshu5pR3FPiW/5iB7/uqI8MhOuP37twc
0vv+jf8BW05NNxRURXQD0Ho22x7kQarFXQh8hkgcXToN3bc+Q0+UBkCTejBrntDy1rwiJacgmWIQ
0HkwabLRLEEfK5QAcmsENfDhGIIdWx5Ayz1E97UxP8RL85rlMcchbO1aQzIBdkEpUQdt7fWuFRt9
kQs5Bw64fJ1LaKLIdzFJdlPL7cDYWtC1JXJtaS7USA7lonWqoDsuak8cyPI8BmX3ZsrlPut1d1BN
Rw6T0CryfJca6afbXpYGWeyVvP4AJgibjRAYeQFDVdTEX4BElefwL27CtQnG48RiMrapAhNVCzhN
8yBB2Mxc0EIvFZaYfkjEvyh4AmgMeC0t0cDNMaexTJGvDZUUHd4Q7u1ky0wUzi249ZaVoTEky5D5
gl4LC2EoqmEM0lpoABgSf1LOPMMJpQtnneQCbzJz7G3BXK7sMcskdwGk6SPYy/bZA1qHUJqEiDUB
OR5a2CNIEQTx5wtzrB3fZzs+PQz9fWabyBK9MyCqi9wiYdaQCFOQRUOMR5BceqZ5pwySd3sjbrEp
X5mgh3KVpAilKJbTKUKR9WDkLohu8gnlmgMNxdGIOTVWVfh95A6vQ2zXD/yq14Zvu7LPBMOyhndB
h7KeM5TApAfdaCHW+baAc8jKo/ajEUxOm6X+7VFvvUeurDLxVGTIVdbXsArcwoWmNXRRM52QJMit
UneL3S/BFio7UB6RGjrQpjj9fvYHZFFGzknlrTJzWxdDLgxxjo+R428geLIipOpvj3fbggFtHEmH
Fg8bpQ7FrAHgh0Xu5QUNtrH5sa35GocbXhWT+tsK478hINcOZYXT8p9M07Irdjow0vMu4izgpidY
22I8eDDNShQKuBLJM5VSoz3mxVs3o3MXpAtOe7g9f1uP5quhMY5gaod+TmaYo3276KQAzCW14ebs
S+rQEZ849janUkE1jYB0F/VFZniyKA84k0GD7Mevth9KDkiZr/gs/9SHvPMxK1PM0OYR0stqD1Nx
UD5EQ3CAzzlnJHy8PaSNmEKG8CU0Zy9CbmwXXNZElSzPZnOJ9qVd+ksumIsN3Mr6XdlhNmEkgh1j
TmGnc+LsIEB2wuuhdaVYJHe78tieVACTedmqzTlcDY5drgLaT1MNo1IL2nRNdJf03Egiz1fTn3m3
VOhd0SEFLkEgkTHTVlmokIY0zgR+a8VNKIkjhDzC77Sfj4/y2FyylTlmZ6RCVZkSNSeDQ5X2RvWe
fuBX0jdvWYR9/w6LueVKtYmglA07rVsXvmqlVnuknAC9v5ywdjZYycoHHXjWxUXd5Zm3eNtbZmWf
uQKnGIWPmdpPQLNU3FOZi9A1odmV3EW7yi/4DBnbCwmpRA1NynCYzIgLos1dsiz/eMrXHNhg1IJP
gi9ajR96vGr+1hMY3ve3PWaEVR3VsTbCnuIHB1r16CAQpnnZIz8HvnXVQKYeau6ajCieVXNfQLuD
AoDcOEY867txCAtoHo/p/rY32XTIMmReRGgE40oTmRlUmngRgVKgMwgqRHQChfMBWmudRUUKxJ0O
Jc9h9z/aZGYRconjOM6weaGJcTKvhd4rUt8Obm6v86Nwz8tObvkVGWgghH6U/1BnwhRDiqcK/xvX
QJfZmG2v6E4QducMjGeFjT+aWYJID5rvWiiUtW+p+WSUtc2ZvI36PC1UA78FlVAKF72OM6VQCKSh
UxsnDwA3bnrhXouIV/fJXTEXnlFGjqBmx6YBRhZwOY7xrfO2Ns7sFnUMwzINsHKD1+3Hc3kuB7f5
SVvu592i2tqTxNufGxlQYGGBOVJ1qOZClPh6uEJqzrkCnRJYRPIT7DCiVRRWeEi8SrDnAZKAvzZN
M55VaDDyenY24yMUWAkE50AKDagSa1/SIo3abyBFGNnS0Rjt7kC5zGRLfht4rBVce8y1q9RGQSZq
D/jxfdRbEHm/oxBE4moSctq84t7Wll0Pj7kJU0HSGjGDOVN6BbilM1C1yGXettnyZaiY4rqFOjhQ
qYwVTU+UERgawP9asGQkVW6N8p04yX4cHgsQnUxAy+th5Go0eUiKPUgO7FGMQNQjcSC4W1+CbIwC
/lM00gKyfr2cWWdkTQO2Cqci04+S6M9qzCNvoN6LDS6AusfrWgEqHnoS1yaQYh5EqUA6FrzpXjm1
D0PdPGeQr+iz1rt9HqnbYk2hpwnDAWxFN9g84VKanZiYHfJLs2rFyrNAZMvIXuMxeSIjcfppcG8b
3Jq+tUHmNLRNXlWL0CP7uqDpIcntaeL40C0AM5CAeKijeQGrxOpwzGZF9HDEmOZDcUKx9I4mJybb
Crzmldg55DG5dZ2tFVuZZNFsaScnot7CJH2UAHJUmzaN0hp3yAABdUdP8CHp65D9wnuxbh0/KKdC
IBnaeSo0Ca/3StcaY9LlyC1lwQyNSdMuqwSFOh6D6xb8EWAu7EWdvvUg0XttJ6zjRmwaWp0TssqO
9LSw8hBIgpjcV7n4c8wGEPMqwS4umntBMhwNxLlgC3YCJPqHZjnFArBuLZoECfQibm+prclffxrd
cqu8CXCtmS4G+LRarU5QwHP0aHnRjdRDrw8PGESdJ3te1raY6yvJkY+tBtiSH0dX96AZFH+jPZe0
w2LST2Hp3B7b1mYmmomr45KIVdggrk3KZpkLgBVD6UO1yL6sfFKy6b6VDZu0ujWZol1l+s4MYydY
Ahvtyt5MtSoVyVZTwnvrb0w1IAjQh8ZGA6WPyJxe4JJKUkwSIDNSaA/zz8iofLMSrDqGcGEL8sHm
KSXx0ezelFFFb0Jk67Nw6JUCmtmJRfcIZ3rotmPWA03ZyAxSYgUTJbnrtc/VpDTDWkFLzxlSylQ6
TnGSL1TCmfahtkdenWMr2r0ySGdotdmEjERL38MgLazUj8aPsYayYWdR0TEFz8ADrzVzY8qvDNLw
ZmWwNY0wNDsYTMHcpxX7WXjQeuA9ptK+PZdbj78rS0yIGxAhLxY6NGj9nMSf8UJRAJAZVL6nu2WX
vZUnYFdjV/6KJh6reOE60Y2zdWWfCdTkSqwSgIUpPCrwI5vswnBPHbfslZ5YHXiPzcvddmPvsE67
1ad+VFQCnej4STDA5AKi70pVXK0IrcR0B+MFXBm2rk3OMv/M4ceCKrFatDss6K3Okt6CXKu1mL0l
mrIt90eCJra++jIW4dMUQktVI8c4Hbxc/VG24o4QwdWTkOMf6JzcGgNzIA21nEo9xpwp/nBC6s2P
94L/B/zHnHPGNkQMvZbIxnJZGwM1YnUHiSZ7sAYq6PnwB5Vinj3699Wub0xlJN2CtREPUmyBbQcN
BL/wl8oJBVOf9y7fnkeohl8QThorWKoGctLqqUofCcaBsvOho+NO5iZLN25rxVRNxCToEYQVZlhC
DXXytl3QhqEUe1EKXiKjPah9+3L7KG9EdWiDoA4RLPrQfWdOMoif2no2cGnkoin5U9OONonkDE54
CvEaL4TUqiFWfjYatZQ4LnnDX6moPIMsA1Bognj9euX6WO1SzQhh2xTwvsoaiLE2inpeQFbiqEGw
vN0e68aUAmdOAMZAkgM9UNSrrHZKnInLqIS4kpDlkHMrz4XSW8o2ddrQ1Hk+cqu9E684JILBZYcG
XvYxOWjQpGmSCXk/r3+lEM4Qh9qmdefyQ2hnh8Iv3ezMe2Ndth9zzNdm2TJwtASNEUUw+w8puE1K
C3ACP9hnnuAS38g8GtlS5eDgjmd942xcGWd8DN4OxWiSEXmkCkzVy8clFwGDXty0uh+XzrAiZbTC
iscTt3UdXZllFlYQRC0P6VRTEktaBENaDbo1VFU097TSCb/nQOxqCciUBg+Xfyl+5Y18K+q9+gbm
vIokUwKFfkOy1wx7ccjOeKCQS+L3skVJWcGBDp7GuuU+q7eqgVemmag2n/Ns6vWhcXDBTE5kJw+S
hdu4AGKY+Epvgyi8sWfLBtCJexPzVpyJqqTcrAOB2h5t8x5QaLsAeIXshq+0UUb3KWINUNNT548i
3/hGeupq4IwDmYd4yKcZ2+2y10/poQEpjeTm91yw6ZbrWB1mtt8JwmDAqOWXwwz2RwhoXQ5z6E9I
5IMPM3rU3OSFu6c2rjaMDzVzmpal4gXXDgtc6LrYgnARnYyDE2WnysvuKYh3cGfxrsNuyr/e9pBb
MevaIhvoCHmdInruUasHqFZITy020vRGm0TN6Eyla3OOT+ZaZFxGLORBErWwSHPClzHWaKD4d4z/
Hywy3qLPgqCvI1hEhtZOlFOE0kH+g3IsFvVdaIM15QNnVukvvvfJ/64jm5KKYg0smU1Hxwh90RTr
iMNJpXmz+i5HH5n+/X80yHiEptap4hwM0kp5Nx9BFfuVyrYozVkGmX7J2zb0994NEOVIwI/o7cri
voeimztZbn8NsAhhL/cBtbro56nSmaplcxm9eTaZZUyyvNSF5mLzn8MRupC3uGydQbyn41w+ceZ1
0w2sxsk4+QgkHyOaE+i8XrbO6IePdJSDC4s4kKAzwgVgc6xubh9No0k38ICgsHztBiCQlsd9dHFz
o4vZHf3hrbNmT4/O9F6Tnzj2Nt3Oyh4TE2bpkPRxe/Hpl+1KD0j6QkeZKie6lrwDsrmUK4OMn9Ok
pKs7HQOcAdvqy8UuZMKTpNp2NL+NXIKIVfQHwvm5JvJlVKI960c6quktxrH/Z4f+r/PIckERJWq1
tMWw6G4R9SOtUQpPOjQtcA6p+y45znRLTBnvhX93yqW5aTXGsE4ARJT/sViTA/qXLmOcPSnBNtV9
gCFA2uZHLxV4vmjeg7eUW/GnDqUdSqxG0MXKZhnbttUTYLjpoIPH4oTyunCibo+qsyiCtRyR2LNj
YxfacmEBYer895v3yj7da6spEGI9RxNtTW+wbE+85UPsRo70SJU9hs8Rn1lxIwa5sscEQH1FAlDd
XOwNDgW0UsEfDXLk3OrQxrHUEQOgXVZFSQF4veuRYfe2sVE2DUBNi0dDLdoSoOwzhFkFGBz+hnoL
PDt4e+oy5fpiqRtmGa2A2MCov4UuiozEo9Sn/eij56UdLJBGWFVp84qnW8f0yirj1sOkyWoZtPSO
+Fl9rsDANcGm1an09vLE3Wip3zk7ZsOpX1lknPo8ThpyoRhnoBzz2dagh0xTFlPvpZJTGDR+dUTI
yPH8Ol0v5tJESRWUvaB6NkGNwUSvfZ10Mf4BhmeuZa83m9SNhyreNWQY9kssRftGS2beZULjKdYq
aKTQ0YlcMSVwu95FdaBHdYYACGmgbh9mTuKZrvgx2kkq3oS8IW5VGHWCehH60AhYMlg+W3AMkaqI
E4phoLKzOQF/bAzBVMmFChiILVzOWm6dkbU95uqaS4FEUgp7tNlYFneUPxs88m6RwdslAAbyOjW3
Ng+Qs/qlACehbnw9naEaSB1U8mqAklNLFb+VQWAt4c/bw9q4H1GSxhlENwIVVWSMoBO0TcMBaC+h
RZOb2FiGwSGB3xoGWEsluBVJ1bAZr4eh5xASIwvQNEXygraHb2VOkPip/dvj2Hok62szjHPuMEDo
LMOM8TLOdlkcCxxwXIq2BhSpK2mO8INqiybIlHCJC+lxYjc+GrjovqdykWyTUQZtor4dcQFWYgrx
l9T8ZOTLQ73Ih1ifeULhWzexjsUCfT1OGUgymGMWlmMTjlgqR0ePNtRT4ckWdERS+pvYjlRPrqx4
L3s0EVMfKQUoX6toCyJ19Q2Mg9GqwgizWoIrNbOjJL5K6s8leajjwJnaGKRpZ7VRrSW5yyok3pL7
xXyuTY0DwtzcWKt5YC6tcuxB3igAxCQBy2CEqrdIu2Gc3dsba+uArGebOfaNXkR1I2O2zWT5LM/C
oyL+DXHD1WwyQeqw9FmXTrBBOXCjGLwNxb4LLAhrQQpCs6LWCo7QrUDnTCA7fGKD20Mk78AEeaOF
Yo2JLGM8AUI5j92xTLQvtyfy9nIBx3rtB6QA8MGswCA1405Y0OoXvIFM1bltZCtfB+IJYAnQNULz
scwdb8ggo5ZUhOJtgzSDWPiKYYvVbBnp4ravtOewPqd+eQJr3KM046CgJk71hHjX09acwhUg86zT
3gS2JIiioygEIjIBYehlGTjz23J3e6iXdCvrddYmmDMYdWWEGxCXPPojUndshOZUzj0EqHIh8mpB
U+x0MXNnabPO12X5lGQoKYVB/xAr01swLQqIq/vovk8gjJAQw5GzoneVvrsbAoPsBXS6ut0ipZYQ
hYPVVnVi1/UCVQqiBZ6C/NhsTZkaWlHXgQ/DHAob4c6xFMB+tNRA4pQA61lTMgR7EAf1Tqkr8Q8h
bDS3rUXzey+JjjGZAqc0/m7aVaT7ERBIKGuAi4m9zkii9kapVpVT6aPfTg/J3HN22Pu4g5ogIq33
EvD2sw8hM46byEiBg1F8bbYojQNgFt/Qw3pKXMH572v9MKcguw2mZQmbyWBWWY3KpYsisB8lbbyv
qpJY7Zw+9KUE1aHqLk2nT1WGxJ1quLpa74jZzXbdFxxXK1Mvd2uvMb42No0qysxLYmt0FwfbLTwo
n9DaKuheID8nTWT3QJoMkaVKL6HsKYB6oRjvQupD7O6UCkzFoqWQ+5rsJ9SdQNLGcdNbEAV9fRoY
P51ngMir9MDR9CKtiTSN35AvpkvpAkEHBxa0Yl+lfMMbcSFeK8ijQkWANo4zU1MDK98OMhbIfKat
AOjk3H+b7O4LlangA93oVcAsBIXZ0CjDoGyl1Muu3qCLIVXNUM4VSoTNHslwlAhbcM9x+ym2RgUK
LgkYU3DEgu3x2k6jyXELDZ4Kb22qRJpCoiY/50i8U457pbO4+lM8g8z6JeNSRWIPg6hqYf1yN/PK
s2CDO9Ajbpby1d42Ul+GSQCl1eEtNJA1XY+wbbpslJXLCEUbzYV2ftYcOr7OF5BYuO2sL46HXbe1
Neb2A0WxnBom1q1DOzHk7o19sUteZ6dEjparX8kbGnMJjgZYbElwmcsZ+KDCm94MxIaUADL5O908
U0Evqo5HCiVtY8amyzj+RgOYVdFlglWGsRZYJvCuT8DB9laZVyHwYNGUWGMw9l8bbdIe53FIP6EC
IZ7Sccmeh2BKv3RhoPKyqu92FeM9mW28LGU+SLVcgRJr8VSQrOW2uYCSikrqAhW+5zbqbF1AAE0S
HcxNKNBq9O+r89n0qgqcFAyq99VeOvXnBA2zJ2hY0Yph4oKWZRlBhm/d3l7vYqvLMH9bZbzCoGal
OLSwWlbDTzyEHiYFWRsBRIe37fBGx1xGUhaQftZJ5UR1ZQHzZM3S0/9mgV2wGmd1jGGhACFk1jwP
YcO5wHljYBzNorWxFmawINXLz6oE8NoMv90exGaMsN4FTEAvFWmbxRNsjLbkied6snJbdUVPdkBt
FHLTPe8zo3T9DQOsiSAABV0oY2+pp2JYVKw/vRXCxAamHPT5OPKdax7ib/XzcqaXIL2QBK/mYJG3
rl4TPL0QMAJJKSCC9BCu9nyQxLU2BhVi3dfZvkiuOiPaU/FgoW0QKkiuLEhZ+rfneCvSB4gFFOlo
iEBegSU7DuZKiueuoPmYxZPxZmqqwi4eIjsS0YqrfKpcSjmt1G6RWmn7FukP844LxNvwtFcfwXha
yALm0wiU9CUpVD5RDe3BTvc1rmSBSyBGT9fVHaKij4YGn7KoiKBVZ3ZuEYLfb5ggWCCmerZr8kLy
SWgEtpmA6b/tKvHh9hS/PykiOJ7oqorIbIDN8Hpdq0YJQ9JorbNMY2ovEKK8S8wq4ITs77cPIlvg
6RE+qegFwb/XZmTk8Bo90ymatQdpYXloDAovuFsOkH4Ax75FecpHneMytwa3tsoMLu6wsYoUVome
W1nWWl3Hg3PxTDBeuVfSWQommJhlQBXbO0h5cgbxHgnEzB3jkMOsbcJBhwnV0jOUQiK7ewY4EogJ
WnO+CwM0wNJWwIDXCv8+mc5YZhw1xUDNAeDmeAZNQOu/5qC78TtoZE+uprqIAPj0hFybzAHoM7FE
9z02pLCjMf6yl3YBUK/EhyrxWXC4BR/eAjJudUSHdEt6jJHqsw37KrqAbKvXwJKRtDdcfuL+/RGn
bD4m+tfQKaSIJrMrIQQ6L6Mx4HLqpW8h1SKIIE9Wa5Wrhrx2Fjpb1+7k2hazPfUqN9FzMYJXN9QN
dLnn0VnsK8g8ddG3WNJqqy2X4S0hUe3e9ivvs4fX1xWraYvOILLov65H0VZji0oKKhbwNZQ+DreU
+cBLx2xsHSQELqyo4NsBhxzjZMwin8BiaVZox0geSvk8fKD5Uh0xcd8+ih/+IEX6rnoHc2uLzFKK
Y9mE5RTQGEC0wTi7M9GB0e//QAWJxtfMQl5ZYhYSAS767HtYom81csoPGip30JDeFY+8SuH7E4FB
QS4EWAywz4gyc+rBM1iYjQ5TcvEtVH+Q8cPtrbH5+8CP0MQ2uIrY8LmQy7oSNK1yxAWw61Z5BFKV
QzrKO2KMy9RmZdIFqce2HzqrnskuLT/G6o9Y4j3D6LQzy3J1lpm5qrN4KCoV56tqZnuQlp3aaedx
iji5Gfoz78yAZUVGLyV9zTIhiGnkSdhGGE+S5B4CQW9uislaKmUfifOnSML1dnuNqNd7ZxA0UpoK
+LCO/8DfV+FeXKjVkMxIeExeeUdblXuvAEqZt9Xek8NSZrOVHeYACbXegUIZdoqThN7vHIg/qj/f
cWXE3nOUXiwhbQxFMxSR2NS0PJZZFspT5QSfzXvVy7zwqb0DmtJR7wZ0nAcQp6a0wh34WZPFSp6C
t3nHu2w2dj5G+/sbmGWcgkIMYwMJgjhGiXj42MQ81e3tYaKfj+hYOQWlxeuFK4IynMRcrBwtc3qX
lo4WxzxWz3jHQcf8rD1Qdg4BvWLH7FCjVgatKMw1zxVv7tfVVzDeqtLnxbiIDQWzLr60oVrv1bwN
ThVRAj/UDOMLaWTuZto89QZYqZGNV4F7ZKyqRbEsUajiXW6Vr9pBBl/Pf2gPmy90qKnDT9Ztrima
m0XkovFSYQEr2VTMco1+MJThYRiBEoROb5/FrcmkLBoy3n7of2XLDFUAnrooSbCkxVFUE6dKv+TK
nZSPdpTy2Ja2/BmcDIi9VZB2SKw6W603hSg1JfyZkr9Q7m170CBbbfZ5xvEw72HHOJAELCcAU2Or
vuOFHttxMf6PuS9ZjhvJtvyVZ7VHNkYH0PbqLTBGBCM4kyK5gVESBcAdo2PG1/dxKqsyAhFGVFX3
ojdppqREh8/X7z1DXoxw0/T43lYR1iL2EtreAmtjbQCN1dzMjwPhSLm2Ps9TdaJxHUcb0lnwaVtK
89VabEwxmINgc4mAGiaqgMII8O+6kNtqW4vLaE46qWAS2tJij+xyP9pKzxXEqIFi4KGy+ly4EJOc
dG1xJckRmXlBlRJ5gvy6CqKtebCx9ivXWnvUieNqeUkgcYwIVrxUzxBFbEq5OTGpREkzvh9g3izf
CN1y0daweqRcCiiRpjYN1C5lqGd8PjGPriQrVVQoGaG1qFVdc2/dqS6K/0j2ydt5ilGLkIFMW7vf
L+w94XWjQZVHWAYtky45As2Wdag1EbN3WssOuck8CjlJXcrDpC7XhvRSmHfU3jJqnvOUjxVBeyKp
lMeOskkP3LccGwTYzb+Pu0XsqkBmDHc8jhacmKeXBQf2njURWgOiAhZizJcgMAhYXSjyKlZQF06H
8Gnz9XF2aSJRtoWyIfA8MGRbTiSwTMROZYbgzO/3dAvd32BG4Kw/2HckAMgmWLsYLhxqQEkBhEbw
Hx0QuNNuAnxjG20XIQ0/Z9cIr665lBzKxnpa6diF/WDjQQf+LHTbIHix3HmVZRX5ZIr757M85ZRw
nRZv190Y5jer20/MzmL7nTS3eCmXU1xEIKCLhGCHep25oV7+FAVCfCsNypv/ZBSPe7d4KPcRabXS
QNget6UP83Y/NZlj6SuDeOEOP+7UEmZTRRMhqYpO4fC2n6KyHDbG0GxJVKrfmqav12o2l+bM0m0h
eAmvINtazJkx9TVmTC3hpKXvTCxEIZM/lKBlCLrNai7xfM6Q19MgX2MTDZ7ky/OknVRlHogpjkyB
aU1RLLhChTVDsULAE8d4t5o/Ol/9J00uj5ROLWUVtCrQmPSx9nF1kMGJCJt2WQ1SlfP1HjifPjQG
33dkNrCzEUScbjUomHNLki04HEwPCdTm+s7clOoz4+b91w1dSL+jJdw+WC2oy56J67ZFTFCwxqZG
oek3H1sgg5EMi+AkG3vZShB2sWOGCeABEtHgKCwu8RHwIKRtRHNUd3OdB5NlOx23Nrby76cURc/+
amqxJOnA8rGnuOhyJQb7IrqrjXQl63vhDEYbIDFqcN0Ucfri5E+mUSsmBUGCuGeiHbsS9GvyCL9x
aMVI2/JhLZV/IQo6bXHxMOk6uMdVLTba/EMGlBMM4g9ISOyTTf+xdlJdeFWetiW2xFGo0CiRXNsj
2sKb3EuviqDdSIduK29Wz+Dz4+O0pcWyMGna9Vb0eXyIOLJx6492MyCy0z7Wo9bzpwYaMwHixPNG
BMyLbtU9Ao9c10tPrX7GpuYm6dpT40JQjiagICsEHTUUOBf7N44tZS4ro8S7XwsgS1khMrYcMsK9
o/IHT973hzFGdUt6TBOnYN7a1F08rI7aF+N9NHOV1Glpw9C+2uzT7EdFt1Hx8vXJcY5zEWknqBgL
nUW8P5bCmGRouGZnMQqpPjkU+3aPcHJT382Ie8iNdtCu06e2dWIsz8779P1B4hTexvIVPZSb9Jf2
+vX3XOry8ecsukxTXqm1hO0+sW9jmwUtT+E5rK2cX+fYWdFrFSUYoJo0VbcWi4fVgIWrotdCTmJ8
yIIkQcEyxWsr2g+BiNrpm3lbHFY5gZdOzuOGF1tkGrk5pqJhwdBTfWVDty2S+vY9c+239BYXbVgg
Mbz9elTPE9/oLlxMIDwGbDVo26cLaZ4GItZ36SmpXDuFEsOLsHVsGIsw2elUYE3gguh83eanhN9p
RIZGbQHaEUrFZ8g0KeuMtNBx+w0ufcyvJhRrBGknZY6WOpPkz4/iodk7xqH1i/FJOQAX4tbBv4Ih
unjCE6AChYKwCHwXO1myunqcuFhW3FF3so8KNY54iLO3PrsdwxLb97Aa3lxay8eNLtZy3bS2PEeI
NcQik21Ro04PqVs4iosjBZgfR8Vr3uIri/scLo3FDWC4ATigCQmb5eLuUzLxrsMaa73iR++JN/0W
Wb7b+spwSGgGmuz0ipuG8Xhlqc7kJP8B1GjxCYtlXpRtT4wGn1DANFS4UGrh9ezrV3BiXyMNXNpR
BFKgUEsXr+FlkJUUqVZaM5qK5VeluUsS21Hja61YiY0vbSFALIU3L/QOwBw83UKWRTga+nxwp5ts
jKhXato2kscfBWfvk5q922MX+1/voQswBzGVf7W6WEKTnifVhHDfs2VYsUQJeW6KMnYBBa6dLrOu
e0KvDaP7Wce54dg5I16CApfTS/x10lU8V1NTd+BezJzYbCmU84fcG6ikuNU8ruVaLk/EX9+6OGRY
RuTBSjFCslZ4cTI5E0OWIEU9W9p8PSwX8roYFviOIg0oCwjiYjKYzqy8qjHnjV9tbdjmOIDgh9JT
N6A8WvnpbXHV+prLd/Dj/Xy6RMiRUGMtbhSjvzzh0F8ddByEIbK8eAQCEkw7+GZMXu0LEhnzYz8+
9DuBAVnHxZ4nX8Bs+quxzzDvKBgYcROacw2FdzWhxq+2TuS9RZts21oGThe1zcO61UAD/HqoL0wq
tFlQn4UQM8FYi21x1OowNCPs6pray4zxoMnQ5CHjfVNIgV3Yvy+p//Vj/N/xR3n7e+Ca//lv/PlH
WcF8LMZaPP3j/9xUH8VDyz8+2sN79d/in/7zry7+5iH9wcum/NUu/9bJP8Lv/7N97719P/mDX4AP
Nt11H3y6/wCrsP1sAF8q/ua/+sP/+vj8LY9T9fH3v/0oO4DP8dvitCz+9uePtj///jeIshyNuvj9
f/7w+j3Hv9u95+/pj/ezf/Hx3rR//5tkGn+AYwOEN6IzCOyJe3b4+P0T6w/4U2AX4PJG1lHT0UxR
8jZBk9YfBtKCwiQa7xpkdfGvmrL7/BH5A/hqYMbF2xvIKeCI/tH1k0n6a9L+q+jyW1Ah2ubvfzsN
wy0UVYAkxVfB9wBnIEiqpwskI10dGY0c+bktB5xDMnhYK+OcrsHzJhaHIDSfx3S2psinVbabc2sH
oOXY3/RK4x0N+599O+7L6YX9uyEwKZBMIThfMKinfRlkM5dyhr5AqmfTQ4OxpbZrRfkKfGytmcWe
0rUh0hplRn/i276wnTFWXKavkNAW9f/PzphEJGqxdHAtLrFTY0PNhMdyEkgghvGfIt4prgRArYIu
wzpUZYFO+92eAMMihSmyp8vHEtH6KFMqGwaowfBsds4EEDX1IsmxXSXUbwUCtX9We4fDCjdzS19e
s/tYuId/fgGSHzrKT8QCemv5jJdUqe4ziycBYmoYbkE3wZ83/PsM6zzyLNQMbJAl6635rrnGDqHg
pt7QT+zzmo/phQk++RCxZ44OzXwAB3iEF1BQ18wZ0kNl3ZnauBLmLWLa8+6Krzhupc/GZtLQXeEe
JcDqCGf5pxMPCHB3lk+eVjHdax0TO/WoSam3hoLKaBJlfWhOD6MzXIMTutUdxW3vydXw8C/ASk5v
2T/7iYseRQ5RxV0KfkhmqqAA3ybBpzAN8gq12wN1ZYaCfN+s7M1PMstfd/pnaxDuIuCGC5kpnGmL
LkqGNkZWngaNz67BqriG11FIb7s76PnikaaF7Fb4VRchjI4eLeF4sjKvFw5UoR+mIbrB0Q3YyekH
NCCuTkmppEFVP3bDXautWFpemEMUHPDQh2oJCjmfqcSjOcxLNvUdtdKAwf8mHR7H8Z1MdCVsuNgI
pMktXAuQUFiS0go+q0Bu2mlgDP0rfKh9uVInJ7fUFSjI+WCZSA6KhCeif2DPFxGYPXCzzRingVxL
V5mKg6YAuurrW+FCG7hINRnwNLDrwLM6nZAKAFVLG1UapIl9pbKcOq1hjiuNLDK4Yt2Zov5k2kKO
AIgjsQuOpgV4DIPGapQF5o0gd2dA9PIr/ZMLUj2tkV3Op0c0ZgENCgg1Rm5x0c0kY7aUjtDNtH8g
nHAabOP+4+thO7+1cRvA5hi0eA2n8nIdjyiPjKoRUSB03lKWOVX7YGm/WEtWRu40Lv49cOiBDHsw
HYmcz3vwaOBGpqZzQQY46UImUm2+1yN1c/pGyweLPX7dpQt3KvoEHjIiLnD5AKw4naSmba1E42hL
6RzUCH2RwOiQRABMJ7knwbRZdXO8cMojwQnoAWylEIajRn/apJ22TT3nhOL0Eyyhxk1RMhce4zay
09wtwtVD/tJ6P25xcQIa6mQWnKLFaafuKqTfXhUhZg4mFAxEZK/Y/QtnvNinp6fuaS8X+1ifNVKR
zKRBJmvUlQzyzTSTsAKhJ7HG2Wln3XBQabuaTBKYvA+oCpY5S2bqyZ3hFox0IMAD4RgrYcb0+2gw
721AxNZCjJWhOdMDTLqU2yOGJqqp06ffLGMFqreAhv9ezXC3FSKV4kRYujrAvchO7AID0XpW4uoT
tGCl72yXeKZf7pt9/dgij7TqAXtpryIPCk9SBE4qWT5kkTBq6ho5jSDi8N9FKhDngzvW0J2NE+/r
PXThgsVUA/gFXBJKzQCfnS7oxCYlLnNJ9LDaaw/pdRtEb+bLJ+wkiPbj5MQCGrsrU7C/oQfnF+7a
FfsJ2jxbbkffcHbY6kmUpeivcGdFCs7FaENTg1aOAEkhTec2+2FvP0vQ2dvQQGw3fJe5i93iTrpd
R6mIc+Or71mcK3GbdzQf8D3ti3UnvJwkP7vqP6PVEkHOGnX04jI+6r74+dGRSVp90kmGKYhrROJl
DtyzvHIqX7zPjqdZXEFHbUwG0KDz9DnE1q4A8CbeKp9wGBH9r6ZaxYR9NYCLwFSNlVrTy4J9npJQ
6MSRAEJA7Rk7smE3+hogdG0AF4eyqrM2t62UBbVyKJNnia893vBGW+nR4hRWpBoYI6rh+mwGCARZ
fR6SXGVXRQFRFFYNezC/n5Adw0MrmZg7zPpOH8fBUzslcSBOD1PlpNnY7Ti5fEyv6jnyyAB5LrXY
VFHqonD2YrNYcXoNTj/FHDs9JJh5QVyWpoNTqiP8mLP5o2vjXUWKA3IDfmHADM+Wum0rp1AgJsqt
alvQ2qf8ptDgjZmaMM9LrOFQTyQsSutNMZLJpem4yVUYKZgzgdsx/Sbn4/Uw229jMt4ZcMxwm9z2
R6hOBHFeIq1Z8C1exxu5MVyJp5tZSTRHaLXMk+aUuu40Brs1K6D1WYTyQauXTsJlCKAkIAbJyIs5
hdS8wOn2idfKA+3iFrIc/Huu91BG0bLn1gAjMifPVl0FsjS/sCQC+9VWM68ugDGyLOCLuvjXYJuV
WwMusDFN+GoMdnNHWrBaYiOvtr3aNU5n6Zs+UX2jHG7UZFCCxkBRxWz0xGFdfs0GY1dnQPGNVgIu
nGV7dla6sT3sZyPdtmZ8p2YmRAJUQHxb4JdrNuce1S1/juY3ygogLrR8m5XJd0Rwg1PFk+xBwwDk
p8b0ZGNE//sZIiiDhGd9FD9IsfQ0VMmHEqs/mlQmTsE7d5BMwAGK6ErLzbAqJn/qlecJiAWYYCbX
gyJ5cpNRRymjg11OgZa3WwNV3JDRUnWzHirQpgqiECdJqFVxONnKTWO031muDCCYF3to0t5ktgWs
jQn30ErK/UQnqOAw3OIwFLXcUWp6ZxoUUHWm2t4nzH5qVAWBWtkfuFa/GkYauZEp+VZCbceuursx
b38VcvJK0khCeXXcFHKme2ViQ4OhNBt3ZEgvlEp+ZU9FFvBSf+SpjWy8HgU51PkTJQ1pUe5LvQX3
0EiulYTOwZho74nVtwemKldRaX6v6AyGqtI/5HNrBBONp+1U93w/FvoLa9nzFCXQPk0jmF8ZFdvY
ybBpOv1Xb0MyDCyS0k+jUXKNmuionaU38tRvY2kOK6btpll+lcvqFzKl1C1lyGx1mITcjsutWsjh
0GjmFY+rawn/32miwW2gmgz/rVtdHX8QWmaOpGuVE+V1KFuIM3gqsU0Scwh30f7RmNnPmKeBBHq1
2zUkdcqqIW460ft2kl4SOYNKnc2eqKXDm8IIpcl4GhizHMSRW/SwDjEluqO28o+mB6y0tFTYW5IB
pmMq2c6lPD+1yfiRlebol3KlxQ5TJOKaZio7GZQgHK0iLMC+kG/yFg+7DsQCt07xny7h6qafDNxd
k4zPzljtGq3UOlDsLIK5U6SnMrYmh8vlHEwTFIxJMbxC8UndZjNjm6o1dwXVpEdt5LU7jWodVo0M
9nZcNmGXmapL4HoTRgSGv2NeH6B/DMyELIFGnWoYm6TCUYjbWyngyNEqyabI8p0s02vesftWjV4H
uIA52tw9TXW6yfmws7j+OvH2NU/m0GAQR9HnoXCMYqoeYAnoQHHlI9Eytu1M46GJa+5msfQwkulB
Tfp211igeZvtmDgAwOFgkNLDaGS1k9h0DKBokO64kshBPNdgo1W0cksrivaTVRbOoNsAAmnPUQLV
N6NGcEuLbHSbSKKeNrTzljMj36bT1Lhz0qh+M/a5IyM1gJpKNQdwXK82dQZshcwOw5Dt08LeWB3Y
CRmE82s9KNXZk6v6jRjUN4rhnVnmr2qo3uus9iWVHtJIPPpQv4IoTOKURvHRJ3QPz4hvRsnCJmru
UhXzM5uF4eYkQkBEY6isaN/1GQ6haFl2Qe73G0pieInjXHGaHLZt2fgEJOOV0sw31mzdRPp8AyPx
AwUHwFGU9pBMta+McAqRjPS+ZPaBKt3GHtJ7mXR3tVD8gMQKk+Lv2Szfjhl7wFm01cvpYMbNRh70
CFfFVAZ2Vb7CaPcmt8ZrYs9eNaMQVjeTAyNHV++M+5SV3ClikM4lVvfOqGm4DRl5qSZ1dI05DXmv
vA159GRV+avBhw3Jio0NgxWojbHYVRqNegBegCtlGNeFHO3UKn/inJlOqrDrORleG5s/ZopxF1n8
1o7ZTZ2YxMni9kGvUNZvxid9ZK0jZWJN1c2+iaXS0eKhw0XG8J2jtJ0Z/V5kzU7NK0dvqxu9sz0t
02qXRGPntRhUD/bF2z4zdnGRPNDJuDE4HpidZLucZoNjJixycAqVKu6c9jXRxntic0wrTGMfG73j
DiSz5ptZk7IrXW+7HXxJ8kA34NYETK3kxA2/bZPy1U4nMCY5oiREFrvEsJibd+N3O7Juh8rovUE1
qFPODXA8pd25SWU2TtIXb1QF/zBV7xJ5vG4rcoeRa9wphfPVMKYKFhWB47rdP5WT8jwMVZCSDuIx
sj7dJQwLpso5rJzSwGxGPwd/0pyHTVlYgIoiGEa1cgyxs4KuLL9Z8exqJDvUSQbic29tJkl9kZVy
M5lQUja0PpxauIHwdtjpFt2NRHuqpuT7hCPKh18KMrB6ec/ayoLDkpU51Bqf1EaHmDaHPXPU4qUT
U7jDUxZvEjW/0Srbp4bu5VLmSzz7VZjN7SCNsqfWeeUn9TiGlhLYM+nCJOKTU3Q4xrO5yCAONNJN
NRStO1jyo0Htq8kqHns7ijzamSjUkcOcRjeKNP3Alh8PkdmFytx4iTSFSpxtVL3aqJkcRojPHdCA
mKvImN2EVz+jWpLdVM1/ZkZdOU3KrqpMT7dxqj4nVh2WKhldpL6ep6zZ6nV8W03l7Bix3MHCe449
XbznCtt6lkn0zvvmGnnc3m9KlorfXji8KQNtxoGYNO9dOj/gbbS3GzxAa9rf8VmDuVevvrXGjHia
KvCjtLkWjsBZ7MYSN4Qu8Xuutbe6HD2apO22oGa/5CbZ8cJ8tM0692o1+kZyw3CQWPk2KgBwV02B
6Gead0Wt47LrrO6m7jXbKwdURPrcvit78ijHMEGRMsMxIoZrpbDDnHC8DIebcqYE4YIWeVGsNA4s
CODsVoyDH+GUqkkB7Y9+gkkOkHahlubYnOqAgYubwmvNMt5QTvIQ79BbmfR36qD6A7FvkzjJnXnG
bSLTPlTEwot0Dbe/igscSYl9QdIXQiAOBdGtjyYt72LQ0ffSlIVm1fyckQ6D7RS/bXLF6yXjw4Bi
bahNM4aopDZuQ5pdK1VuuJAryf1plPoYWnF2Crb+1Dy1bKg8ixW5YxdT75iD+tSS6IBbrtrJJH0u
xQEVg7fl1HKMawoJw7089/ImkYb0Oh65Amia9KC2ppvl8xUf6evnOFbNXmbWewSMORsnWPBxQwWC
AN1mShZElG3TNHlsivxuZPFTonWAqOQ0VI3S15n8fZqRgIkVAgBcIfuJ1jauKbX3KHtnLtXKNuh4
PnjWHN0iwoZWXPbdnArbj6ryhhXWDLBPdiszft22teLa5mw7+phpXlSz+0RKHyK5kGChJAFdrwyZ
a2b8TU6l2pN58z7FE+wsOYyvsgFGQ7Z6pRgU161cPkZ1d9PO/Kaz2FOuzarLK4QgxExTYB4QCXQ2
26eUBFHDn7me3OX10Lu1pD1BX38EAqoEmq/VWhfBDAdAoSfONCGukNrY1WqCSCO6AjNol1HjLgVj
cm5xhcRU9buJH2ajPNAxcYeMH8pJ28UzdM8l9j2CvItjjSZeEo15K2lZitAn2WEd4lDih5iXcBGa
AzLrb1zrEmfG+exOsw2+f8au49lEHkJuAD0bmsPYmG6OINnpaZ67lqS+wwDppkuSq2aMBkdXGKKd
uXloLH1btaOO607W3b4a91pN921Bblhq/xx6mIjHk/1U4AkT5RLkkrPyueo0qFX1WeG0pWUiuYas
pUE5c4poRO5ZxjxNcV9tpbTYDAYNYNO6H9ruKeqt1mGJyl3JYh+zIgEQWV6xrkgdJW7BFQRW4Gm2
VX3bTOQBp4vttrWWw+CHv+ETr6pO6LFGT3NbPbY9AsOo6K5QJtNdHXZltcegKO3WEND1DbnE2TYh
5hkmxDxwinVMIzswXYGmFri/3mSZb0QaC9fsZOz5yUbWnJhQgsvGt86apE2mzbd5VZjORKEHm5sc
oBnV+sYTw/6mSmocmoziYdsjw2W+IeSCW2qUti4FOWlvQt2URGkQU0bcGqro2yLquVv3AMoltDqo
uUbCrqetUwxsY+T0AdQOA8ezmu1nuQ3MCmHeNF+RSof/i4x4GheXJOMRN0/Ztoa532ZKqnyrTdMT
tTuvz9MbEqmyn+YWPL3yOLBS/go7hvckmVFEtXiNyVPvlbgsXX2u5Y0cQdiOZd0PMuV49MI+Cl+s
f3RV6ndZdYBd2kuh2j6YxQpULEq/kYbE73oI4JF8GkOw2OQwnor0W9/ao1ebM3fVOK5csOA2koak
Q55jVmikq2FekMa3a5pDoLhWnEjHtdOVefbcEflB4sOdzGVIYQObvpG1YVPZ6Y2m8BiRV5kdVKWz
XCoyAPUk3yLEoS7WSLqlOakPMHTUHM3grx1pIVdU2xbCOyl1QOTIPNvIVVydWhTMRmY+llmlb8qK
XJUKLqPYovnoynLcAQAVt9dFxQY3r3GhKOVk/uB01DbYtYix6UCecWNNeO/gucRbOQ+ZjF+V96wL
EhxxoVrTLiCjwTw82DWvyNr7ZqSpQ1qJeRGLNNzy0i+uyzcjB8aq0OMDB21VvBIOXZ1xJx/r90lq
AZwdQd/7Olm6QCD/mQ4GCQfwGzBlAec4zaKluhZTXUIWrQ9gIeEkbvlU75owhoB8sy/81LNfSyF3
sSqwIxAqFzJq/2z508XrKH83CzRI06Fl5QFOKMmtBsUZlB6gsDO7w153yJbt+o1xnW61t+hGheMw
HqhWvgpdvVgZ+GsElrg7jkxGJCf4DlHlbsJ/uKavIvIv5tsAlwDKRuC9l+ABDe9RKcLTTSTeefCZ
g702fCWUX+rHARoGaw1eGl+BxFXgQQAo8hKRGkfUgm2GKMFpfNNQzG2uruVg19pYpLkjeBfhBYWs
KN3OiRdlUMxNAIJofRNGGcAaVyD1rJJJL6ViwZjFcQstbpAhF0u2SWKCBzcmrPEnn7g0AD5O0Fg1
vwrz1jEev94il/p41NwSFoe8I9Ui2J4EFXCPJL2ezZf/uwYW9YpcwpMl1bAwTPU+k+8omC5fN3Cp
GHvcg8UsDR1yE7HIlLcUcZTQkUle2vTH142sDdOiwgDDhk6aCRopqspRDbxBjRVcwcXi6HE/xCcc
nRiQMuR5rokm9um9sv9NNv/U8uX/Etf8UtHquL1FhWFm4mysUcUw0jdd/WYWL3ZlIktCgq+HbgHC
/X0IHze0KC4Uth2PioKOaVJg3BA4/iWCHXrNrxzdw2YK58GzQx1szWK1VLNgCp03vig1mGqJiCtF
L4v95AtNiC74B614TZFybY0sSg7xPGYxHdDUkNN9FCHhV3CLr6z2i7W349FcnA+VrSLS4thP0sa+
UdmmR2YkeKMRhGXjXeR9+za7JBg8LbSvmUsy1w6t0ok0V3NbF1a+P7+e3JVF9IlqO1q0eju2RiqG
V2+HgFDk20Azm+3EkVfIzGsNLY4R5DCrPurRUF+/qHi7ZvrNaCBzOqy0c7G+ejS+SyBJI9VRZJVY
rZnuIycWgVsP6Yd4Z0BfFGVkIJhGXwNMbOYO6QDKk+FnVoRr18DqZywOnCjXUwvhHHYn6L/Jzxic
uthPD8JqR9pFW+b2OzOUoe2dCI7z3jqscV5WjtXPAOdoZjMz1hVeYRx6km308aXPN0WlrOCPLmAO
we3867YT4NzjQy+3aaxwWYz2Fu4sjV9uBhc8uz3f6u6EXLCXhkiycO5kppNv95BU8CdH/oZAqYGl
3Ortu7bKFkeVXakw5hV3ibiwIqPFrVjv5CLbtVKxdt6vHBefG/1ogHNJqS1LRGbtD4H1xPyCAb01
XUTbYJ06yY7cE//r3bo2p4sTqmMNrztxi5k5dWWlD6Qod+Ht6X7dzAUsq5hVoK4BxSDwilgcun1d
QoxTRzsMbCHWoCDojvsO+hFiC6FWakB/DS+iZlvMjhVkO6Ru147Jy6P71ycsuoqXCuTKZnzClSDv
wDoKwZvs674I4XSvARfvOvMTx5EOqPk6eRCv07PPRxuO4wBWgTQGVNoZUqNSUr3qWlkU1WW33RI3
Hz8Z/JCSxRHdQ0a+cPX7r4f+At4JwT4B/hrSToDCLcNHPRnTGI9MFnBvDoTPEb0RwOXGUyCEUj5k
4RoaW8zlKXQAbB4duBrgX4Tm+GKgkf1OuWUkWYD6lUO7TW4/M3U/NY+d9v51386fMuiSClC2KhCR
GNbTs4JCkT9P9SbDU6aFgWgPamyyWX9ZXMAQQRcHNRXwYrCCITl82o5l9jFg0HoWwOTwhW6tsApw
INwbSCwCsBvoAQ9RKl9VshC/djGQ2DSgoMOgBjTDpVqOksej1Uskw3IZfKQqtY3k62hPgfLw/LH+
0riwPA2YxcDK0QDeGyD30252KjJtwDcAlwlPpaGWnBF6VnoSrxwGl4YT7H2804TUK5TaFtM2y4Tl
rQiLxqB+nnx+IwyNxDO4eYQNKULbePUYP9/8Fhi5iuCz6cCCLR+HYxzHpsmGPMgRH+nvdfH4765E
Wwybjf2FY+7s9zdmorGhHopA3sWbImChEiabPFjjL18IXpEal8H+hPUyQK1LJuJQdwxV3QgtPH+S
Pw/mvQgASKB+W3tPn28uNIXdBd8AgGnOHOlLSOhZddfRgDR4BMD9xtbh62AiF148jGqzSYnhsezl
63E8v27RKA5JHJCYsPNxtHIZNb4etz9/RN0IkAjUV9PcV6WVhs4PKdGQCcM5qNKClL4ImkvTKmuA
HGnA1TQEJ96JyR5pNcckKI8pK1THs42F3WvAQguMSvi+gx59urF4obZJrMPPuTTlIOkZiGX0vpMi
7+vBu9AMjEnAa9JloRq5RLYapVTYHbxmAlv7aZall5HCi5Q1Za2zdQFFwuNWFru3lCjSlpNR/TN/
xH2x1P/tt5OFToBrg/tDhU7s5+P4KBiClF5GdUPNg0ENucQ+4KTx6+vhOj+H0IQqiPrYsTAeXIK2
GcpflJu0QGLF2mVwBoZeXxAVkNkWDgXTFQSK1tm15/exaBX1KIHZhCvCEsadKvJUAOFU4D4WW7hx
oYAgsMCDV972YQbfbW37n3T0qMlFEMvLTq+rrBenE/mV3CLvuLOvpWdB+IAJ2RUBYnMNEXq2v9BL
QRmCBBM0ATC4p0teTlEWp8UMeVuq5j6ZUurktOUON63OiRQYJcz1t6+7eXbG44IGhdVCTh0ALmBi
T5vkBOW0bkyqoO72avdYrUoNnEqfIdRAA7j9wfXDnYVbZHFmKGCfE4CgcflvoxCOCJsG5Kc2XFeD
ubCRjxta+hxXadPIaQQSxlRfF/P3Jt837QrV9nywYDMPBUdFk0FZPGMZgt1htVlqlIHBDK+2Di1d
C7gXMiliuEDTBM5eUF0hOr7EJcdzVzcoJCLGhyKDcWVt9RtLCB+F9fevJ/58uMDhBCETTwvwImBF
dzrxpMrB/oFxYBBVz4V83yB7Tn6/zf7fUWn/vyTJqkfjeIEkW70vSLX4+78psgiU/oBbMlQ+/0GN
xWr5A8oeeLtB/xI8LgsL6k9mrG6AGQtFTIivg5ny+x/9yYxV9T+gNQQ5Kg0CWCCBQln232DGLlYU
4gKCHY5igoGypAE1hkXKxxzHUddzk9439lg9xX2robqXaDVq5xS8SI2D34B8ZQEVcR4DNaqOE3mu
OI9WOG2nC+73d/xebzjFwS1YLLg8SxtoMUjaLYSq3oFze/8/pJ3XjuPIlq5faAjQm1t5paUys+wN
UZbeBD359POxep/TKUoQUXsuqruBBioUwTDL/AbcxzetCH+9+x7uP5H+e/bseTD0n2EQQcdaEbqy
PX8CY6PrYqWq8lNa15vYEnsp1Tatwkm1lGwpKr86GNK1MNimwzR/lkQM1rmJTNVN4R+v8gYr1apw
hnWQ0FfuESJe3Z7c+QX0z+TYExNjGnKeMX98ezNPbb00NbepshBjx8rbm3LdLNRUlkaZBStx13oo
AEu6W+btuihfUuPj7WmcR0OX05i9CVbrhUK14sY1wurZsroI7HG0VTV1rRTD0SmcbyCDDsSFS0nU
te+FdgaRK7xDssRpj76Lj0IjA+Jj0ZRvapHm66QBAIMBYH7I5a6kjR1E+yzwnGMVA4dBnWfYxrkj
Dgks9hW4g2EbtWa/dVLA4aUT6hvTC8qFsPfqT0RHhJfA+nMJnP9EPbb80o+y0gXp/FoVYJr9/tmr
+1dLaxees2ufgTQZLyYdiTl6gOdD9f6gpEMmp25le79CtdwZOrZBSgzOBHp00/zuazDSONku8ArO
w5x/Pj9USW6+aSfLzuwmGJpSalt0Oty+7OEw9SenAAs8poEP7Ml5aWO0/m5vuKsjQiqyMLuAoTef
qedrQ9wr4+g6AaTalab2+XcwQtqmkS1vE9sV/AGjjxZoVNfWd6rfESlMZ/YyXRLNUAgnPukhXcFK
1/B19odNqdm7MR++DJZx9HT7oRfpwsDXrtpJqwFuLWzEi2uiiCs7TweuWtvTiq8K1YlP+EABu5Fs
sXCkrm1XS7d1SJxQggGYnO+htEj63lca2VUj63c3Vv2DiEZ7bY2KcqiodC/M7NrVNJFGZVJraCXz
qAXJRB1IcKe6Xt5iYTCO8rFL/e5we7tcnRT1HPIMiN4XipCd1wI2BPTiDpGytXP/Q4RO3irWC7GO
ayVcWMKrc7KJwlD+Q8NlHoJ32OmMCEukrt553+rQeI1Ft1DzQyyF7/BvWeyfM2cTsZogC7g4zWnK
724+AMiKl9hB4ha6BDO1pUxgCN9e4xQm76Ve/2qlcEPKwsi2qaEj4KvK3iYdh+9/QJ2eZqf3aqu4
UR60K9uQ/Xu7zrt1AaAQdGamrjSpQecnzr8ko91Ah9TUDRgbIJGWClFex+4pGaQPlhr/8IHerKu4
iHdKYmGZ648JaKq838qt+sHnit71RQOsTa/GTWg7yV01lCmY+pwvUKcfIglBISuyi62eCv9BjXqY
MkFWrGsTXH1cmOaGuiPC1Yakr63OG9aQcMptHIKpz9LABNQbYc7pAPUbJkyn3INASybIcxX6nzuz
y/D+aH/WUnMvdajtBUWF3IwMbjdhZKS302920skrrFRB0Lf8V2Dad1ESFpt0gsf2Yyyt0sx5iczO
DfvscyeilyKszXVrhNZab8c7w2l/DV6cHK3CklaSNvw02/xrMvAijV39M8mUL1DvD35mheu+dZx1
qJef7SYINzlSnrAZsCbxEvnTEIB1xkfwkUT9npZ9DJy1K1bRoEIizMWzXQDk6sfeXEl2V+JmAu2i
NeTXIvcTYHse3G4twNu6z4c91KN+E3u+BDEie0ur0YSVb2EGr+jAm71MvevhhoPA1KxVYfIJ2BdP
ZWl9i7rgBEDnQ5o4xiOFbQSXIsNc0/15g/7/Ic8cGdykpRzDrASzFtLNGCNx1Mo+25SNN27ttq+O
+Cd8DUP5g9+Y49uIUuS6G8JX3RgepKp+ivoxfDGGWj76/fDoFNKbpKr3XZ4++lFQrTCLydcaaL8P
RRpijplWJ6/3070ix+k2Lf3kRQmc+JB2tttGUbTtbeo7oRHeJUH6A4jjnddJp7AU0TbshoB5Mwkr
yuWjF6Ahhdq0tcZURNnfvmSunEhSY7JJROkQKJi/ggG0Ht8cfN2lra8qK6uI8yO6z/U2iHKYLmVZ
bVoDHdrbo155GsgIkJVQKLhC85/d154R+ADoo9I1bNzrVsKnYL6KEd7bG5EVL3WBr7yADs0GQlaL
d/ACOKbYteeLMbNdTYC9DSJRuGOg1h/jvAp+DLWuPJl50x9zMzLoEhvg2CpRag9Zr3ePjYVjqVxb
wZ3wUgreal7C4xrjTQFG6q4zi+KQ5GW7SusSAh4IUfgkE4cuU9P9WHqAnU2cpXgtzIeiGNpNlYbD
KskMZXd7Ra9d3+9v1lm0nEa4EASN2p7q1kaFtv/uh+WSkMWs/vXP9c1Kor6k2FRE56V4FeVEmIC+
4TpV/kyr8U7rrZcqDI9mHn4yoFOs0sLedJYMChU6eharz7juvKDhsZV0eykNubaJZGT9EJD5A82b
pZSV0SZpjtabG5o1t3scq3sHztFaiZOlktiV1aUOTLWFjJhY9WK/0iFoRSSSU1RjJVvFmgaRMF54
ga/Oh+7KpJmPTMQ8RSbY6AskkDR3VKsdXvY8Oc7bmKlvt3fKrBHx5yuiQ/nvONNk3z3CFpAIAFAR
cVmcfjW97iGWxhMgtd+e5f/SsICKRfrQNbhWchZ3kmL9/ValTYBDpsarQAA1C/jHIe/zXlLjU6sF
v/2KfREO/8VxgJyKdoyDESe6m7O9oXeGEbSSn7lJBeeXMnEjbf6LZWQEqlbIdSNOM0sfzUYZAHP7
ysnK1W0SRaeo+TbyZCTqQak/ypUAAdqv2uFZIaO8PfZ0mGdh1KRVQl3BQSsc75/zL9hqfa96tgT7
PshOVBcErNL+g6PVh7xMf6la97GqHHvhzr52Boh4afvZJKcXeh+wxxwRx/54Skde/txRfip41dye
2NUxUGibRMeQMdFnE1NMjOhlLQ9OZdBSf6ZmdGp1v3/7v42ini+fkPsuITLIXA0rq1HsBuKf2yNc
OcqTn+FUNkO94jJ0p0emdpbvn4i4rHURJt3WIrpaBdJoLJymq0OR9CB9R+2HN/p8MmZIHb8rY8k1
oyw8ga2176wyTY5dpssLQ135Ohxb9pw6pepkzudDDVklZ05fZW7f0g6oR1JKrV+IR65s7bMxzPMx
OlHE0eiEnktZ8mPVZK8qb23eDZ+EarTrTOrXuWP9faWJFvAEXZpKoJf1M9ke5VKPTVcUpQotfwQ7
b5XSwupdK4HiGDJV7KmAIg03u/ew2SwLzNnDU2HHD14f7CMdLe2ycUPJOnq2/yRK6dmOO0RoB+P3
7Q1JI5GFm90ZuPbogCDonHKIZ6P7QhWmkwSZmyty/WjWvvYxygp1TXAWQY6OH+GxlvZDXIsnAylP
OOSK2Cb2+Nnv9F/qOGquRXy2ywzSNbNuG242A1asOj5k+e90OOjOl7Fogb37z3n3cVTjGEpzdo/+
AEyz5NBliE80yn0f2DAj9cKDrK+km7JDdcMOq00R+uVK1wptZ3bFsI8Ngdp8O4SbFJDFuh2kYG2o
T4PSpB/URjSHPoi/qWH35A+mc28YD5iSlWtTxfZIUQr5GFupvw+A7T82rRqiYajC75HVN0/p5Ic6
lZO9czDkVQ6nKtHlvWidn+pziiF3kb6oozySoXzOPOgVAYQVRFwhH8eq1eyKHE6SgJ6zh4tjjSdr
7Y/4QkDKyzZt1azieEd9pdzZQxutvFjGVqFozG3kmN3aTssVt9lqCO87O/U2VCwqVvERaZ6t3Meb
sfqmS4+Rti5aR8GjK4OYiqSk+UnqJY28SYOZZFTBXeigl1ykMHMgPWHgwwT3apBb2yJTPShiWv4p
VDtnK4ciXselnKwH1RlW8IjSdd4Tl+VDhRKiaYt7v3YKGLQyYuYJNnWg2L8O1OAfjBj1ApkMaDMW
nrpuRjl8g+2v3Ema3u7F4PVQTBzlSchDd8xteWKqIqjQO+OwJu40t8wgfZNTu94IOTMf5SRKXkYj
0LbyALoIJr+3MawOUBOUJeSfW4dmQD+AF8hZ6Lyun5XGBzxDdLBSk6Z6GNVO3lUI7m1isqvXeqB6
ZelIdtAKg3qloXfvk5WxqWJjrY1BeAduV3ftKjJ2pqOoO9P2cihKdv6UmL4KicwSG78SVb3OKz3Z
9GPqfetVPJv7yEHkwR7KuyDWiq06oGqviLRe60Hlb0VWZsdUslEVRIRhU+Ryvq4LJIq4NYMjLGt7
3aZSvJLJEzZqL4tdlEbCWhmxGD+Juhs2PRSWbTeYwxcM41Hf8MASqBnC1w6ebxujqSGhxT0cJk1F
QbePs0MukC8wNXg4qlSj7R/zkKREHtCcknBDeoEERm4BM+zlGpWHNNgNvi+ODTC2VS5pD3Yh1Vu5
zIPXxsCLGp6svg4Tyd93ntHcVaHy3XNS/YNiZCa090KswlFU6zbMOJ5o/q+o5UCubloNdruR7cPE
ZtRYrl7CLhSbXM26dYY1/NEe4PUnZMCrQvXNjd2X4bpp0VzJE6nfqr2e/WwoYW/SLIi2igQ70crr
ZO/bWbJGg6vdFtpI8cfOiw9yHivrSB3TrdLU/QphT30/FvawiZsqfmw8ucMQpQ8wJFaU1SgJhELC
Sb/F18NVITKYsyU4qMBW5I3o25FtYdarbrCCdWbV9aG2kPsTTZdvg6DEgScM9IOPWS8b046BWGNB
7HVehaci/D0SQv8FnmJ1yLLwV1CZ48YcHA178jAh0uNj5KV4Upy2WMtj3azNMUYCWR6srV7DLRR0
WbcQmuqtEC0bQ0vUrWbnOB3n8rCJYifZlJltHbS6LrayXeZrNY3UtVHFUMbjQHv+H8oTrdfFWuaG
FlQsBEEW4qFrby5vEqAufLwpFM/edaOK0jEsJMut8+RIf2Elw9mTfzVeunHsbiVF8fb2azSDb/xJ
QYjN/x1x9srnaa0pXTwOJ5jSrxI7xvJK10tt10DXILaHN98P7g2n24skci2j4YYnP/eqe+HZW40r
7PbvmavET8GMg5Y56AOMYzB+m6ok71KiIB/CQg8Nyw1FrpsTqVY8q5RfXX200bSA2iNtKfxIYgWR
Pri3eqskq2iSDQo449GXS2hzEN6RoxEyV2aevIZ5bx0de5RWylCna8vsx6OWSANu5JFfn27//qsF
DgLOPyGnjljm+c8PzahBxSAjaKpNA42d4ViH/k4du22q+j/8RPotfG8PwWph3OnvnccUgClwUaCt
wBmcpUCq7Y2N47SGW4/pr0DKnjGreDISe2F/XstYOSVTHRwMFvrN83HMOoqQQkpJC5QRQqjROFic
pj6McWdSO5DbfN1Yqbdqurbf9pWcP2p9V++C0hvj/yK0p5EtO7hCkb5eKLBCE87kIvDcoHKkVd2U
2sErbBpHcmYvRIzmlIjM1xdhUlr2NsrFDHf+XQfJ63LY9dnJoXon41HhuUmr5E+5TmFw0ye1MB7V
MJZ+lqFRf3ZySXwdUWN5GyUTQm4YDvke9StwrknPZWt79rPTw89Jsjrb6jKCSUVqt/u8i7pVFjXj
c1JRHFg5IvDl1ShU4hXVFAdJwhZEsdHwSBFnQq0mBMUv50r7JCp5LHdB2Eoe4j2evilaH+P7tPic
xH5O2zLQKXInQjlIoMj9VY+yi9h0qEaNCGP0frTmIg54SnUkZqlun1Be0ZBO6mF/D0iL4HPUGAfR
BMoqy3zp3tS74kWT9MgNKQw9h2lg7STkAHbRkMOSgfq85voyT5Lit795jBlr8KWF5Hu6m+YfZeoZ
ou5MORE80flH8bswbYek112jdXDZHeT6YPph+6VAB+XOFKG20Iq9UqFFAvXf8abA/t3d1NWlXkWD
bLhcmD/8vL2vdajcQaFo6AJVv8quXEiHrp1qIMTUNsBpgLmd7TpTavrITy3NzRsMZ8Za/xh3UOeH
tljI9a4PRKkLjWyKCvN8MjBbOtCVZLvxMCJC5T93vfwxVuKlvuvc4ebP9Q7+5P8PNHtuutRQcydJ
bDcK1CTZK4MQJyc2woMtVOV70qbm90Jyul+FJlf3QdpW92GgWo89ATxCByLZF1wkT5yxftO3AFf0
NNHv+qgelirVU7L+bm9RLAB8b02oAAPg/4XJUhLbuR30hf42omsWDuFBwwceNQ+N32ry+pPoGOK+
0L/wzzB6q+sP/Edbf83T+4I6Wh98VFEFs1FQIxG5/cbMtv3004DNGVOlgXj5ggYSy2rVhq1jvw31
1ygdwMxnO308pJAzFl7j2bb4z0iOqlg2fmpAAs83PE6JvuL7jBSwbdZoER9iuz6EemIsnOQZ/Q7V
TewYeb54/W0FUPb8Li8Hx5eqYtDexlpFIwjyPsRyxZYORpKTUdRY8mF76XTZg0qg+OjEuub6yETs
tQGVFLlH8K5o4vpeq6MMhMQoVqkuyb8z+v/mjrx5XAs/x/7UGeNtFwfIfWUhDsRNV68CoeJP4ufx
HW2wGgpq4XXq4fYnm8V1TM+gGQ4gjBqhwa6alYaYkjD6VpXepsSGRus9yJKDmT1WJHj9Y11pC+PN
tgjOC6AFLduBHkNz9wKU21nEkKrcKae21x9LtcRdyfRdE/EsOc8WQo/ZrTh9OuquQNd0vh9V5FnE
5peiTHimtLeySA92b99nbfJSZArzW5mI6NxeSW32Ev8zHLUTSr00kNBCP9+TQpPTogtK7c3Ry35b
oFp4j/cMRitJ69wZtYgei6aCXpKnLapwKiys0WzLR9TzgLW1mAY+DF0m3+WilT7ZrSU9+41XfOeU
hevCaQZitaDB8d6uj3Lp1Cg7dDpqDEjH6Dn5hpMo/W6QOmkD1CtASaUwuheRJc5b3HvmsUrySaGl
0RYIfbODOH3Pf9A/dCRs80JsvrDiQgskdXSpIbzqpnRU1PKrFeQLkLzpAXt36f0ZhuolG0ZGah4d
9vO17TokMgUyGSdlbNOdUkvyVov0bnv7E14GkcwGZINCmEp/hT/nw4CREwK1Q/8k64Gyz0X9s7Lp
6KVB7rhZlZU7Cs9T7cX7ETdycxjDuKVMYBRLAeRlHXD6Idgy6JMgvIK+5PkPcUbFC4NeDU6RQRK7
KjwJzZkc7TnI1duULIJCL/JEgVU8ORntGScsm4WYQpnt5z9r/v43zBbDdwxUATPdc/s8CT8gbinu
zcT8qZBoruOUEpYURMlDXvdSRvUHCLM2+jSF0Fq7KwewDre/zZWL4/2KzGvYfoImmyhD4j+9eOSN
k4PvwBy2ifeXyvIkntPag/8EmQn+jj7G+dorltE3eqhFL6h2FchAKo8mGt5OmlAClKSVi8BZvkWz
Rnwyox6ggYVYZ1Fgo3V7wtPyzre8o/05VlgrqPM+x+ANvUJhyHHTKtibJQK2mXUvJPRfW6P4GPQ6
skK19+T4YuEUXDtrE5EQ9yKqwM480Z0yRU/tW9stCdBXjpY/kk8snOfZs/PPGvOw0uDH/oT+x/ka
F70RdgEaNye0K2EOUN8t0LAmx/A9ADFWPEUOt5fz+qz+HXHa7e9C5HFQx7JzfMcti+oTepgvraku
OR9cuwyn3vf/m9X0/9+NoaI9FVldmLnVkFKPfu6jx8RaEgS4ehAMBYtog7eNzO98EFsdGgkCgXyi
FXvXGNYdEqZg9lAeC4NxYQ9emdB05QK8pIHOtTj7THXTOKKrK/nUI8mrmtLWHLOPiOr+HemII6eT
REx6/YAQJ9Os2TihkKqwDofGLfVOXhXJYN4nmUD9MbY/dHoj7cxWPbFdfLSfRLwQS17e+oxOFjO5
lgJOuChRdJoEvksKHDfxkU6uu/TejtBSprxoRPVxlJyT4hTfnBxtwsE5aalY2jcXpwGvSd5xajNA
Ps0LbZuQdKLWqUme8F10RTh+ySQEZ2i4UIg15G0kD29jQ7R/+0RcXvCTxSV+IxA4lAlWO9tJCeER
wo0lwybaOvZFiWVA5cYdOkkmJUavOYCceFLM8NExo32S59+S5O9IbXz56TcQm2lUbyeQxuzIDJCX
kjAS+YlWxgjCbAQyh8iFTwR1e7YXWxlFLQW/CzqH/IGwd35sCswVqew30skWSULluvVWmdqma72U
lp6qK0OxixiL1u5k5j4bqiNRAJpReO5o6ntDMu+zxDtVlln97en8U+ti2Yg4wbg4s++XF0BeMq32
TznS0utODtVDnY4B8tCOvr29ehe35zQU5AGqh9BEAOyerx5Fn1zPHSd1Myf/HCriSTXqhUhyFq2z
Ewh0yLTof0LGvmBhm0katKj+qi4mNQdhJkc5LO6zjj5d6j9SfV0oLFyGWNN41AvBmNi8QHNGhGkj
8R1LbQq0P3pUKmtXjqA96bPZpfJcNKhLNYp50oSzUbslQ4HLHXI+9nTHv3soRJ1mygA41e2aIdig
bSh2JnnYxte6JQmIyzq6QWUIe1OAIPARLyBD7WgLRTIy2a2jqTgOonxX+brzw1N88akrEiCrtRYY
G2SUpb2lddamQ70Yte042PbqaN5FshU9UIiQ39CG199ub6wrKwFmigImHC48wOb1HeHH1Ei6Nj4V
pLj7LI57qkmqvaPxKxbuuysbDBKTLFM6URVoKbNHBuWRyqDr5blopImH1kMlXLE8Ezkds6zvgXpW
ChXHSv9+e4aXR4czo/+pA+PydmG5lFpeilziWLpBiEimGZjxOpRr49PtUS6igokwRR6PHpttUn6Z
Jv9+R8WZ1U2dM1dYQ7gWRgUo11/H3nBEvVQsXDxXVhK4uQkPEwMUoB6zzAC0MS3anOpfZWQ/9Ez/
WdEbuTdHj3JFJ5StkhXNQvh2EQ0zv3dDzsULnNiyBj1DQZbKLu0TuX9UIvGrUiHUduGnsm4PmHtu
WytYKHReG5cDhK8ZKb2mzzcNChgCmEKvuaVJAy/BLCtI+sco7zBmNtEwzlrpi4iDZGVb48J+vTq0
aU4EqglKOc95xVihKCzJ8Skt8p+0Gj4TSW9HO9jnWk/z0v6stcUXwx+Gha975UhOagqwCqZmChvq
fCtlCH3bQajnJ7OrH/Iu2dBMecii/uPtHXsl/JjyeXBcXEwwP+blGa9M9dx2ctkdW1AGg7aP5B+U
h9a9Vz+L6nVoCvQBXupM2ps+mt/SEjb0ypHh6rcU+lIo7wHuOZ+nLJd+yoMTn5Lcx828Uh8rOXrx
Ueit0r8uk0y8YkJMi3weZM88wDW6KsLoI1JPMXf0WkohnwhbWsO6+Xl7VS9DSQaiE8BdT3Zw0Q6i
AgNKCWM0ZMaDra7T/kq78qs2yLSVk0mpuJS/Gs34+faoM1mnKYybhp2eUUCj02qer6UZCzszzL46
yXdRm6LTr3gbYix5ZQb9l0KEX9JubFdNGdRrG/+IMbC+p6NDkuR5Lioi/ioKrK95PP7WRwyRO7X0
N9TbtnEs7zWQ+KsmQl0haV+EMJ6CsH+yBgT5b8/h2nagXsgTAbOFGc22fcc5l22KradAsR+Qw/2I
wwAK+QXMK2nhSbg82VPMDelJ+dNwmKO8fMPKYohywUs/ujQQtkb4JcNdM/jUOM9V/uhXS+i1ywvb
RL+Edo1M4xr1l+kHvXsdCInbJshU7YSZ4X0bC1zctQBnGAc2WxFUA+CnfKFPcXmLsBMo9lI1J/KA
4no+pJJHVhs1kuliUvOjT6VNUY3dKvD/44J8ZoL8nkWrXH43TC6RiiB9MzTdmH8324abM3ZqdZIG
TXqRqvKu6cyPvdZtZQBKQyGj2x6UrzUoHKmNHwQwtUnpfWubydbyrGitlu0DSrsL5bMr35irjY1E
2wqL13lwXgZJ1dpSKrmxk/f9CnFnaVsnEVCgPM2PsZ60OyCYxidO03ho5Xjc397OV+Jbng4KBLwc
9Iou5EJQv+gAqZOFNFDDlDzj0Up+ZOaAPgMlIwT45W1aW/tYs/ak+Qv1ncughzEJsmwEZrBqNGb5
gpHmTahVju1mAsjMKCMmTOuz3N2e45VPfzbK9CvebWvsXI2kSbTuNHENAgfWRZwf5NZEn9hZeIyv
DUUjd9I5kCmKzY9s2fYgBZUhPGly+JIW3pcoGJ9803wwo6WWzJWHceJIwIWn+McHnD/AiYUzRKs0
8akabIERiP5blrGsEpJ/N1h4nRXFUdEFxCCUuhFSOWD3/CGqlzpfV2asI+NEexXYBiio2fPY6oOV
9I3nn3o8DWStfdJS46ektLgpRIfb3/ESeAqDcUqVKb1a4CbmAaVi5rYtyEVcrBQPepSiMl7AF3tL
g89liwwvoJq0fUom8PwuMMAPYoYc4Bxy+2dcObLU23XOCmE69c/ZLaloRWzYXT+4dVmp36DoxI8Y
3HAfo/fvVjkaSXKh13edJwE9CIalYtvl022ip4EsAy1UXod53ZU6CN4TkTK6ow6BLgpqrLzgmNvm
L6dV76qy/SGhyX97ytfGBK0NwZlVh7gym3IRdZZFd7ZxAzzKVphUvwBeXVuatRG6/mwJEJletFTZ
vjookh1U12nMMd3zY5s1yPcDaNFdUw78LQg+Y62OzngcQ8XZmEpp7tVKc0jLsF65Pd0rjxJ5BK3p
ie8BOmP2KKlS7jlItCanUPYACio4jTQa0JWsU6qFoa4cnymo1bj+p9WddxHixk6aglTWLYzgW2MI
bYUz0adKR34f6mSzELxcmRhkcXhy0z+m9PZ8SbW0ikFg1Y6LqrC5t4WnrCRkLO+RwcqPt9fw2vVE
eWZi4cMkoOo0G6t0pCrIMk1ze0Wv1qpR7dukPjphfjeOxlsn/B/Ahr6XoncTg1+gdq9VlC3Jz1yJ
aNCwm5zTkQyBczXbQzw7MdgdY3SdxK7tdVPJ9t4a2uAhq3LjSaMEt0m0aEno8rJUDIsHkhXNa0Mj
J5znLCY07qa3+5Zjklavkll5DwIM3bGJLe25coS+HZMifWvAh6yKiF5GG+fGqsZwZ+l5v7oAPPAo
TUEv15zZAqSx3lR+EDZAjIanNPN2ToLMlJJvGx9dUQlEuimJXY7/X5OHD5YfPUQFSNOu3Btt+xQP
kr8K8VKIvOjT7f1x5ekHkzH9qgkedKGeMmJhBhbIUFyhFcOhCWUcOQ1tqfZ55UvALqRejCbU1BCe
X9a6EuIs3dejq3ti2FdxE3w2g8B+hO0M7kRM3kqJXr85MjoG8ArBzZaV8RqaUJdvz/fKbUYSiUU4
N7HBzT07DqE1QJ6VhwZtiOzYJOK34kC2kjJUmIsqfKjsBreH4eX2oFcWmaEm9hDJ82XpPvJCJCVj
X3M1NdHucaDVHpXSVheKH9cWmQeZF5HGDJfL/EkSNhmCjHuNG2d4WgXVUTI/lNReoLHV8q6spbtC
tta8p+sWy7LbU7xygRIK0JexCEEo0U5X3rvgTpFFnogxQa8hab4bYflS2NF3z8SNo6l//RdDkb6i
lUWcc3GjWRikZV3Q6C60tWctqg5omeW8gPkhirAQuT3Ylf3iTB2PPxwfigKz/YIBUab5Uhm9ML/a
RYHR31d+Ln8ejYorzOysVw140z7R6fkuLOnF1U2QxWmh6EGlkOxsfmiGqFctydMC10xxMiSkwutx
o1cYVNe7Vhyy5rNhf0uVcJOUcOHDfuHpmN9Z0/AEtsDHYYfx+M+qBGlj4I0UAjEtZEx8TL/U1qFC
N8antTepx3h7T0/+TmmQhpo1yQ/R/aGFriISOksSGC6TCsj0bm3S6UGOKFp7In+9/VHn7+8/g0B6
ZKcCEpu/9rQOYllv1cCVCvlObeQHEVd4o2gf/3oYDiNXDVUr+oTzOFlToRa3QSE9V/ihPhRqCIrb
MfWtMJSlguuVb6WjB0OUhoe2yX6ZHT+z07zaLCPXb3Kko9/AkT7ylu0ruoLh0je6snwkidOumB7W
i9e8U3o/qeCMEDGguutrQbCSnOAxU4ft3y/gVBqjzkMPkH7r+aw6K7C0eCjN53Iot3CKnqXUdFZV
bfy4Pc6fgOs9eoMNMdEk6GU5JBI0Hc4HyoLB8iYNCRf1qJ3wJBatP5R9tRljZ68kn7AoUrwHX77v
2zcnqu4A2+xv/4Q/m+HyJyDNhIgKH3IeZiu1WhqhzU8YKgVFERXYe1DEI7BPdTJJhfMVqUG4s3sV
dcpI4Axn6dkGZkv1EetILJScatwimdLCgTWKuzLlq9ihrz/GBTUrT6ThgafX39RZYcN8MswVHlH5
vleV7onrNH+yKxRozLrK9lII2DFTLLEgsnNl39BkhZEC9n2a5iwIajphC0oagRs1eYG//QDzCGhQ
6i/VxK+chvcDzSUbpSTA2VUJQmQ51KckSR6DUXrwHRqTNqALZYLS3/568wd+ulDezcya7Z+wForc
hlLglrW4D/L2pOfa0gs7M+r452rkAQK1Sy42ibGeb1LTiPE4jOXAZXO6ZXPgrV9P/8rrzfBNTuQH
zXzU0oPVh9uu2YZStVOlr0loHfgX/PWi/6obf1k2m+Y9yf+BtQUGwgE6/0l66MetBtHVrcrAxeQ3
2+hOBF8FI7DESXe9Ue/biKpIkSUL52Ueb/w5sdQ5aJ6BSODiOx9Z7fwWK8cicHtchKG2AvSz2yjY
yBJi9q1ULoQBVz6wPmmn0WJBR1OZP8W1M3pxIEuhG0Wpd5SLBBcYjAH/m/uOV4n2ELpNFGPPJ+Ul
Ve1osRq6aj68jG1wTOPhNVT0hYf9yjlkMv8Oo54PI5nx0KR9Eblm5zT4czdB8eqg8+xWIisWNNmu
LBy5BbQK0txJN3125iUy00AYInCHFrCI7FCkkYxkc/v4TX/J7O7k+E0Rg8xzdCHE7ZQmZeXeD10r
zaNTXCgIm2ZyuBl1p9uyRfuNBeuTQAIHzQpoycLw5rVJAvMnUpvwcQjvnC/oWIdmp3M9u4aw8od0
iELMBGLszDobEzFt1Lctbt6rRqj+Iz28/igg9Uw6U9axrdpxZ0kal3WeYpit2niJNzJcY0NSrZ2q
lqm6jhO87fPUN/fCdrKn2EyafZJ04aMEBAmpq0ouVoVSFDvkt4aHShHyCjvX/+XszJbbRpZ1/USI
wDzcgrMoiZRsSbZvEHbbxjyjMD39/qAT+xwTZAihE+uql7tdrEJVVlbmP+Dd7ccIGIVSsTEFPrZm
21d05xQcnrNQRqkJypEDveZYkXKFLicpWvEgp/7NmdO+1UZe/uc1TSfTjMJDz5CFv1L7Ot1V1eit
bTtzbTG6psolo3ahtEdButlJIlYfhCm0l0odHhtFPMWdl+zGKqmOnVHcj92wMSrawG6gN+nGarua
35Razx9viavH0HtoAnZHTRbEDeWWy28SxTlKMo4gWlr62u/Kjai9P7ZWA6tu/kyBCdoP/CdcvK1A
/l3p2Sc7KtP4U2wEJgFS7krTN20xG7fqwDz1mvoz6FtzI0MLR7JMS7YfT/XWbUeZDCzc9MYEInY5
09zqNNzXWwlH6vKvZRVE/34/yrvQ006LEf9G3EViEaF2VHNIlublJPD4IN76xDhFVeG7ppnhUNLi
TZXkv4SDzOPHU7t1sKgZTNhWojwPvsupYSOnFBZknlNii2oTRYq6tip5iZV3K/27eHTMh6nsoCl7
JzybSfcF1trKayH8BuV3BWdhtzWsx0DJ9mFpbvVcd2012rVlc7IHdaEPcyuOAZsGwcDtToNsFiwd
Y0g6CHvhuRTeFgG5c9Ks0669o0q3BvT419LTkxXrS/j1G8OS9rJhQcOCDJpfOyFeLF40iuSMi+Q9
dSIMqlNMZiU4fCKVnoJAfdC16HGM80/fdzwvISK8Q+LkKzihjoxelGPlcUYfDS3dn3Jdb8loPt5D
17NjEFR1QMQavGf12cftch82aUp9UzPL/GgqdX83qCL9lcQNBpMBXWRsh03vaFkRRhtBGy0Eghvj
o2tPcYTyOZWveeqgpkOsy6LrznU7fK+QPYAp1CMBMKwUbJh53Tj7IZTuR0LJQtJyfc9Pz8GJLITu
8zVkAtXlVoi26s86Jj9xiozfsI+0pTN6HRHg78qTFBuP9+v+F1g2aCtt2J01X/tjKv62tpNmJfBh
dsPcWJLUujkaSwFmagK7zJ+EuCQ7cV35SCBaoFA5G0khAUyojLugWcpdbqwfRRf0RwE5kvLNx0pz
K+2G2GzPdSB3yFSKjHzbpDWA3NVCCnEdwynXoSNLDxohmStwb9EmCmbbo4+Mnf2tsNQ7B+6xZ6sH
hLU2TeAt7MkbpSV0rIHSUN9hV16BXsdmhJc/KIizpxiiG5W11trvpalHp7wou11lRsm6ThSENivH
eSyHydJckptVXZtLmOIrLqfO1CnEMGnsfCZ58ssgn+R6FCRwr09aE9BfyhU3N7w78PIrZ7T3lWI9
OE7n8jgVkywLDL7RbZzgVDpW7IYrZdwZ2f/HnrahLRGBaehPDLHLn2T2gadXHW72lNnQGqu6ddGt
MVD6ODJd327MexqACtvUoJilKGYctVlEy+SUjtaLYouDHOkLNeEbxwX2xtRiUuk0Xa1t5MSh37QW
F6iBNEul/U31ZGPjKmQM+eczLqbzz1jTdP8pAadSga1KEjbn0ol+oZGJZE+Yumoh30+6K2iQWA8Y
Hdx1cfWbriGyFNrSRXZzQacoRAePwvA81FqRoG2aqfVZR5+o13HHaZbA/zeiOfsCYK5MiR0g7Oyb
adWYFo2e+mfPb2nKIH2vb4oUHRkSs8Bt1Cg81OhKbiEMji5PHrGAu74C0HBaHDYNgD+AKja1sctV
dvzI8c02js55Ufir1Bz2oxo+S2m1LoNqjyPvA+wy9GLsnd+adyXlHORkWnfQpUdQCs9SBPi8Fkus
jBvxa5KLgPINFJFbZ3aGTUkTjp145gndjXxX5Za68iQjWMk4QWxsRyS4oY/xQj3pRo5vAw/mqcyt
ypNkXrbTgAh7AYK8FFjL/k44NPnFqKAtb0v6t1AU0t6ys3bbpElzb496uC4qfk7Rqsmnb1oMXcBO
cZLJM6giXn4U0kVF9QpNOiljo+0HJUSqCvr2vuXl9vmhFJiyoCDJ2CZ5kMuhFB5Nad/03ikU8qNT
SXeVn+97LVzYZ9d3H0tLy46OIHEZS57LYSyFN2WSMowXP6Z+9AL7fKiWTGKuUE8ArS9GUS9HkQZP
UVrV8U59LR4DNf0uhdIbpYi1OsSbUWgHVKWPRme/mWb39bPBl6FxxMO7i47fFciuM73BrGvsSUoj
yIFg24SrbqkueB1+p0FgGSvUyWiAz+4RjXMg7Dz3Tgnyna6sQPgPe2y+leS1FYW2sDVujfaOXbeA
cdF4mH0zQEaDJKkdo5XBvVrW97YZHaqqwFbLfvp49W5tDyRKQBSgG8hvn513S9hOnAWqh8Jah+Zz
IjZClX/JxZLHGk0FtsBlbQdA4gT5NehBoSA5W8JBTzhOniBTcUpjq8VYYQxOkbqjwMZWQVXKNXte
SIN89P3hdxgUCHvLDQZHUvMnjeqfRYTclCmyb1HhfTW72HVqo921XfcW+8ZDReMn7Gq065RiZ1vV
UyKcba3r+6a31rTHVsFoPcqeeFHYkOQmq6oucHAYG9Pl7z0qsUz9oI6e69Y8RSLYI/j9JYiAE2SB
cWg1bMJ7PMmBSrdK7bgV/9B73altwlfNN998T0ZT1JTRExepKw/GHzQl71OkilrF+FZJ9bFx1Lex
zfcik/aJXT/DO9/1rLbUWYUr7CJDpNqkS1Hcy/k4IBSEXFk9DNtW7Q5Gnbzg0LSxQoc7KX5ulfGp
T6R7Uso9eiqP0dg+pziMOn74q0oRqIYHebK97HVs1e2gNGetj+iCxJm+TgqgPp6zHjT1ZRreHvxt
oWtf6sbbjIaEvqGf3JcURVu9f2jtFJEHoyjWSZm0buyr3Up3zGOHGHRixEjnAR6GPQjE9W4IzbVe
Ro/DWP3IRuuQVsp+HKqThvZyGpZ7vB6PLCdmvlGluPBpN10YoGOXmK4sGX9tI71r8uqnkPD/HeuT
rQXrvDW+WMoYrrVAPCRmfGc3+q4aeOah97uSvMo/qGpxaFSQpWpmrKy4fJ7mpvrAYqJm4zj5tsm4
uvJmk3Utut2AJ91Khxqa9YIvqyBrl6jRXpaQ/mtFfDAl/02EHc4w4lcbNoo7qK2C4nQxRG6hD9IG
Pli2HpXGX9dV2boaysObDo2wXW9H+hYZpAr7emUAu4xnsZ8SzHkmqG5SS99QGq03hWlIKxtdOYDZ
U9WtSqDf5oMKmqKV/yQDKGzXSjVtBQ0HLBr083XVj6gB2YkUHrIBOS6UF3XAgOgEQ9mpQ/leteyA
ZlAHUX36O0sIjJifWeNjz6cYQ8d+DAcvSF3N8PVtbDQ1evS6spacVL1HHAecxlAm9QNy7fazXKPr
JqEJ5wIgk79qRqRtpbb8ltEVVPXxWAfdqxlbB7w51u0g77zB2/nB+GqYxd7LkhPE9YdODfYiDXYq
nIKhQlYytLYRt05YdScvLHZ51N8VMVp6nuN/U3skGkcF7lOwQb/tXJXqvaXVf0q/fwga+xRqzUuf
WqeQq8UfugcfPY54KO/yOvpv+raNUNY+OWKr1q9Z1v4M8vhcJuqudPLcra3xd0ykBikC0SB1EKsv
pxji67lblmHh1tjukdS0OySUThHsV2CIsdvo6lOYpGeh07i2evJsveKxbZrNKnWCn4jbQfpz/tDP
VFxN9g+F0VL3aCoOrXM/4t1sK9ImUpQfmTy+Dp7gUJkO7u9iF4bq0VDyO8yYERbUz12As7Qlfw00
Zdd0/soYtNOgxy9Nrjw6ImZb69FGrq0MOvzwXQGW4VZ+8SDU4NVM7MfOlzN+QXoP5uHBNuy/tjPS
qon3ND9RnGnUO8SovnnBeK97mB83KJyZgA7Qmjt78L44ijlUM/MOL6Kz2hpHz8x2ihUiIgqgK8W5
Axy+vPZLhUK28iMvtH2XyHvHr350aDeOOZ56yJlvJSuKV80gm1+p0n5Ta2Xble2vwPaRhUwRqnfs
oyjNH0Yp1laQlq5Wdi/BgFzkYB+mDaGJatsV1X8xm0SE9ddAUZ7kWLwFmXKIGu9Yxebf2uoeE895
9VX/UbAWqdc/+Fn6XKR9uFIzD3y33KWuoJ2rJ/ZDL6V3XoCwp+mNB8trj2movv83ougOgWZ+1ZJk
j2TvM30TSvy1dfI064BoabOqWn0/1H63agMpXunCszZsvI2GT+3YSsdEH0+6FOz8IjnkqXgSlH9k
09ujceITqPw3m6RnWraqs0oC8XgA9p0Aqiz2jRJ8a6UMEZSIY95mIuIKwxuh1tF1bAx5JfG8Xnn0
cd0MDP1Ky/yDocVLYLobNz4AcZlnB3UD4KCzFLdp8tDWo8o+ZSbyOHH2w5LEBvXghRLozWHowZsm
zAcYwLNhlIBSSFbb1onSAyhMtF9ia+HZfSNNArn8f4dwZs66lhzReaC+dLJ1Y5VLxX1gygc9s/dy
tES906aUa5a9aGRItIYmxjw9Iv78nzdxHlde1OaCjcKW/10mKY11KTKOY6Fj3NFntG/1Oty3QR5s
oQe3hySM+wM2gPH3OC/lndJk5koRFRdylcuJSwth/K1qHlbRXh3/TqmCHYfIzPayScEo8Jv8oUEJ
dAdRNT8WYe6s+7IN98qgxmffq41VpcTevoVXsCuyolx4NFyxV8nn/30HzRvvuZ4yOznyz2EUNqfB
D5s7TI7TLWLMxQ96ChWdYLPACMURuy43650FyHelDlL/yzbh7ppwvrcVPmvHwJKbhefija118eNm
6bEVWviqlYlPoTJ1OYPq+KamC8Xmm2PQW52UqBDCv9q+kVzQb0QNyLISmpBm8qMupYOj1+uP8+9b
GPzJlBfJDwq8HJTZZCQwgKKXWv3MqwzZPjGEv2gaSyjU52I3FdVXrZ+FD6NQjHNNbFgFQznumjRM
kOQFl48ZX3+KPK9a+GHzQgDKTWTrWORhpITW17zfmw2S5el1p511x1/Jlda7A97F3EjWzxCBQFcd
/YWIcXNEHKkAp8NfujLms4JubOxxGM9mqN41if7AI//Nz5W3Kvae0d1e8syYh4/3GU6tL5Cc6OnN
NRA6sqCxanOVyxt16JSLfIx/yUjpBb338vFXvjk1WheA1OAYgIe7jB6T1kfcDaU4O+HQrIAPU0cJ
nfY/hetkq6V4EmixtmDeNt/BkKAAKNMu4CgzOW0WgCWP1C83uwjzHQwI5OpkS+pZTp3tx1Ob/pp/
AyPDENwpx4HCQz9gjt9wUEUWmVlXT0MSrPAbAU7mJtqA+DEcuy9R9toqC/vkGsl5OeL05/+EYvRG
uyBVGbHIMHepKCLHnYuisduN51pLVkG5UBC9sZIXU5ytZFcgro+5kfmslfVzQHf0i+JXJPleUyxM
bf5GZjFpAEOFpMEEJ2VeE0RtK28kJS6e9MrQN5XVSpvOIJn4+JOZ19uRO5mYNnH3QBnOY05WGLhd
2X75JPQ4Pva1+T1AZXsdDKI5VoHJNVOgqTdkUrImK05yN3H8YZ906vBCog5Zl6LoVqq7+NgofXVo
zWRcSRl5cQ31wI0KkT93HPCfZt6JbyCqoge7CXmjKh22TXrKkzsokGGzm4Y3qyKvvIiXZ9zISFv7
ibYtQ54dJVVoTNHDYN8NeXughmRvzSx33EYgftp05W+tLsQ6kJv41UnC7E8QoLLWlrJ3kts23MWo
Tr6EUtyvZMTON3lqWJs0s+wHe+jzrRrq2qpSFQJaVuqPvlEZhzxQ1G92F4f7RJN4MdD9Kp5KaURf
PPL1u6Dyy2Mqa8OXbKr4JDJOaKAlxHoUqM8vfKHrQ4WY3aSTQTCkDj59wH+2+JjmoUjiungKW6g6
lUDrsNSic9IVP5OhWKg2zRX0YBGDVpzAVxPSAUj/LDqVbVd0mRXnT8HAU9lU65J03sM+1Lf/OIkw
d1Pnfh2nfbWPoLrujNGTT2pTNjubp+TRrI1iI3IopngTx2dz8K1DbzXqz9JDLZtPqK6otVinLLTs
QzLo+rG36+ARWIJYaVpQrDIhLB42jSA3kuKvgW6Pq66mQILJp7ozutRa6JpdR37oJNReTZWwBUx0
tryp8MvYcfya5dVrN9KeaQ1JItoZzvDfxx/y+kBzhyIjNlF2YA3MK3lIuUWjUsCgNkF67pTR6rYi
b+uF7aJdD0ObZDLrQjFBo5swSyIMq8WnW9eyJ+DYKrnw4JNsImzuRhEMRseoMY6rWhqRBcLhMYyJ
XeBhu4eSQr/zRqd76GOreYQ2lb1ovVOHrtRX3UseZyF49VqE94CipXOZx28dJbmNl+K1F0We8VWY
WfwrRbNu48RKvu9KHG3LOh/+DNhHrJSwGX8BsndcSqvFXrOl/E1KOiBDn15liooTt4z0gVrmLECH
WC+EKTLeT40if/dho/i4G3x6CKLllA2R+5tXciJKXKupPSioswHyRzAp3vrWsACxu4KvUMSm8fZO
zyMbvGKgoukbD8PkxBz0x6nNbzQK0JwB89nkwa6eE/nVSuJ1ohYIV0Z7Yurd6C2xBK/PBmwBaj2I
3JIa4Ux9GXp4A6HIr4XGs56jtNc1+2D8UQTdlhzg7eMlvc4cyPHoztJpIj+5Gil08sHiXSU/SVXp
g5JrNrna/CQKv+a8KnS/uh8i+5Cm+pLF3dVpoYCPGBUPU/AHpjnvNiWFiXJwMBZPSSkMuDVj9lwZ
1bj5eHpXWQOjcMfYdHh4t4NmvFxII9GpoaYiJbH3Nr4q0/2PTqD8FhrDtyZjqqSVk/UTj4jZ9xr6
iallRMETCByZIlsZnfFbc5aSyamBc5HmTbOZGCxwHWklzZnl2Ciaga212VnVcrqjybauMSHrnK8o
BrZNcF/Hpdsqh0ZqHjTr1Rjsh5Q6a4KWg2Y2NFFfhQIkKH1T/HytpAFyu1sZkQcUJU0btP74hnEM
/x8OXbxpJk0Z25DcVnriX5A01M8pP6vRyu6LLd4HP3XrNTdfZD/fOEA0BRoDEzU5C7I9f1Os7s1Y
u6sS7GLesL+xkoWgfuvLWuBIpkcb2vfzaCualNyplZ1zO5TWJuRhvrat2NsFpSgWNtGtrwucCq4l
vWKaT7PAjs+23EZOXp3VOvYPsijpTKiLJSF1qpTMv+5UDZqkgSdxjHkGUHOHe3EdPucRHfBq7KW1
OgGMJDX117149RR921TxbsoFA4xdD9ictevQz9VVBqD8FEq9/63upfBeMvEPqsZRP46+TOm1UfSN
56fNwrpcRSm24wQ3m7JkwG5zgECUSY2qhbZ1DlqsRptMfvZGcx+UyFlKFffXx0f5qlePDDXlMtCS
8OHoUs93v+Ek2cDth8Z/Nmm75IqQ6LwE9nPbBX/1Rg/cPHf6h8qskjsDheCTFgBARLZIX2OIgoQ0
N/CdqTVp56ZB6B3zOk6/ffwbb+0UVgOEGPcUHK9ZHIhMD5JJ3ctPGEk94qvztcZS9eMhbi06yz3l
TBNBaV4TcWrfyao4ss/IWuxCp9zZWn5OQtL2iHPw8Vg3pmNOaFH09SY5/3n5AZNKPUlyTT/nadXt
dRU3IIH/x8J768ZJxiWAixYhRvC985uAhlyUSzn2oxaFupVeohre+iU1a2XsF4a6OSHqhzy4AEgi
inh5HSRq6YxWwlAKdaQK0Zm20j4fl/j8XDk8xCfhudkpzsvACalO6merBupdycYfb0z32SKf8Naq
TYpDwM7oFYCqu5zKxGEa/QQByzqs1aM0hO2Rbqt4yAAvrz/eBjeGArmA98tkeHCtxqvj591HCkbl
TdX/8au8p8Qgb211Sb/pKhfhpuZYA5TgooZ2N1u6xjILOXYq/UyDYFd4frMyJin4NG22A6nwim40
Kv/SAaexhUN1Y4aMx506aS8S52fnFg/nBueN3DsPtpnidVx+a0qbjollVwsjXYE0iGLgQBAXmUhH
wCFnQ0WynocD7HyQ9BX6h1KfwPfjEz7V9ANcfLn9H7SUR7fSrPil4E/3DXyChcLqNMjsqgFHT52T
DJNi4fxH0BQQo5dF5tlusTfNalCYNBcrxE2kqj3qbfr06R0E8BNvTPJMuIdz7QnRFKOJhZF91o0w
511TvtJfOonc/v3xOLfm9Q7Mo4g7zW76zv882cvR6aUcKNcTUhAo48W28R91erfLalpKx8TQl/Si
b0TjiQ0xyZYgx3Al3DkYKmZnnuOcnYqaIiyZCRUVWW+ZNPabtjSWUsCrshu7BxtjtijnHrXD2alX
AlPKsEbPnlT1uyqKEyehzJpTn9PTr0XjouKy+XhJb84Q1AR3jQ4tYh4yU2kkLU89EwnHvHzucRR+
yvuweuprimNG2i8R824dRW5QniMK4e0qY28lQBujEqdPGmmOopSxO7YR7cLqy8fzurlVQOyC+wMK
c6WhEOCpHgex2j3pSvPsRC1Gh6YG8qW9p+nwMBqJupC/3BpwklUnYaI6cIW1pr1R1JWEprnQi/tQ
eI+gfkbXEXoGgRTASm01C3zCW58O3CY+sZBZsD6dnYZAQID1ncA+e/pwV8jKW41VoOtI8iEBdfLx
ct6MawROY6o/M8d5kixRM3WkULfPIgfNmR5bPGMsa52Iu1R5Tbuv9KZ5cwwLXaibU6RPNpXneAjM
a7VWLiVQ+ZX2POYjkDNUVBUdtIazw+NqIWbe2JhUA7nRkQ9A7G++mr4MYgS7gQbL5GgVZGPopoY4
S5q1xL+7MSc0NUAqT/Vuqo+zJAX9hVpJvJxrMGkN2l6JGdLtKbND7wX9ClXsJeLIu6PC7DqAFoRy
IiBc5jcPz4nV5J1nd1g2yQhel5ZvPIHdSbeFWtfALKDb6zhcIrheQLwfh2yF74Hh1l2VH/sYQFyc
rUa9lVepF8NN427/gY2fv06R015Ced84ReQiaKwAI0cyag6NVcYkbgMks87CNrZOoO6KpDhY2H64
Qa/t1KjSP3ls2VwaGSOxlrcHZPLZ17B57eJ0MY6nLNURctMzb02yPXBhNtAfNSDRut2Uu4XTNE+F
ptYv6DPafogWIiQzS4WoS/d+IKXBuaixxWk9HCCt6C2tvN9900Q7WgqTL2npuHHb6issgQs3AzLj
+nkQrQtuKzeIOmOt1ZQfKy3NVmGrWkdopcjiVPLCIZxn1dMSYTQDBZ3Melquy1tXk+re80LDPAW5
7LYgQJx4oVY8/+rvI6CS/q7wxP6ZXXt+qI99Ay92wjFwyaUu7AEAOUvCSld94GkciDAkKWTVYExn
45hO2Mta4/lntKDHx9bqjWNe1MjmZI6+LVC52GSeZ7lFqMfP8MB1ozMPhkM/JC0s784ZNdA1dpa9
fLwbbsxeJ2mkr8fj6NqUIlUSJQQ/7J8L2zyHNrKgWj2ucj08x2Lc9KH6+vnxSGnggU/PGBKNy+85
ULyVyyIIcHsMvhWyfFSi5l1BKdA5YtmSMsuN7TNlUP87nDFDkGgYSFUxuTCvWINCxxTzxlAoS0dq
Oqj/Bjm+LZIUE6N5qh+zWS5nVfVUyP2GWUUDvsIjJq8xKNXQD/eWmSeuDJKqUgQKkckAs0KFtqh2
Pz9e2Fszpa0OjUwBdX71zIh6e9TKHCLMhDubCKXLSPNbKH6iFeLUzJFwfnV7lD5dG8O3TrLsKxuz
tLt1GMf10yjokuHvM+yE1nSoGLXWNkniF20wgSDi/rOQENzYtNZEFZxqNWiAzMHanYXbLqLY0kkD
A5yryh1pneZSaV6bmfSkDDgGf7y4tw7vlFmh/4tgE9zd6QL/N/mvQFOO1aCc+hTSgpHd6+BUATjG
3EbBG3yL32Fs7K3R2hqRvJKL+ACI9F4W3npC0X38Y258aSqTPJcBGvCinFdOlFhkbZAlwZlHinCV
0exckVgLW3qa0OWO5un/bswGuICC0Oychh3GQMWIKbrX6V+i3N+1gYIS7BK97cYwJAeQnmCU8XPn
amt+5/nAY83wPMSK/KjEQX/wa02/o9hn/1lYtnmFW8d4CgcqWGLs3kne7vIbdiL2vDgrjVPfaOk6
SbV6JTmN5+q6GB80CfHvMEXN1y3VRn6U48L52cp1fwwSLztYZgWiD61KFwnTGESjo/wg3gOFwHTN
2ysytYSYCA9zoPkT6Vn0MGL5uinRbliPZQmtn4LXY+2MaF5kdrJTB2rjdhym+zCk2huQQN2LRAb+
bTfRAzbeEiS2etxiPDhsfN8c/8Z5EiEdFUaPmlqEX5XCCbdVG5WHj1fpWruEhg1qHWAjJ+aUMw/Q
RZQHWhkjANh6waEDuRn32zT60oKGrmNgmqD41e9T70qpfhnaFs2hdVx+tQZrFZv7WsEgzdZXxbDQ
BLnGq/GKUqjhQKShyXpVkkfN2evaroFM5eTfLVGClXIC5eBrSXnsnRbNA9/sNsDlovvcjpU/Y5+n
IMM9y7ovFU1sQxHrh9Gzqm0dCXXhMTTfxWSMCAGhGMdjD6+/+WHpvFTNYr3rH+GTMQqk2iCRYspM
zVKF9jryIUvHABNPBdDvvE6dCYVdLqXKKfBKZyuSLnsYBkEp3t76drgTZZcv9Cyvog1SIBPAk1Dz
jjaanZpU4jooy845JYUm9j2vlG3f5wvdp+kvuYg20yATsZ0aICWIeXUusvIw6uTCO2V+ELmStTPM
B2eEMhEWP9BHoAX1efwfQ3JAySkpmbGms9x7tFBrCbCaPIdoWrnG4EyNLG3PNluo2199sqkuRcEB
GAKzQ8PsMuw0qFFnvmjDsxfF60Ky13mjoKuk74Im+t6NvrnwqJiXcaZ6A3VGQuqEOiPHvxzP7wLe
YVTez0Wrv0TWM4rkLn4HJ4zOV5xlBOEXLsfrHUK4wO5FpUXPA28+YFUPoOd9Izo3SSKt66Isdn3u
Leme3xwF5W2q0uwSilSX03I6acwaCUtyDViOJHvB2oqTaPNx9Js/j4kryDb9v0GmH/HPNY+6qZFm
nYSVCeAGe6B06QG20B0UuBZeHTdHAm0w0XBBHcy7OY2ZD3KG7ts5laWvhvRQJNbXxjjqxQLQ9/pk
TcVghOYYZXJZne0+w3aayrO04VxWYjWm3pe8Fascvw8FFkuDkLhmBF86Tyyk+be+Fo0QB6YnjqS8
LmYL6bUiihqgnnnhr0F5Wuln012+1L8DzL6UEKHqYek+nv0EZx0bNbRjYZTVQk/n+uwyCtcNfVnk
GdR5FzJT8i7uU7a2qg7bIk7Wlim7mScOMBkW5S9ubQmDiDS1+N4La7M1q+TKMyysC4YK6kac7uSG
TY6cXFgp64/3+a3PQw8EQiCqAoSD2a4QmGUUhWAoK7XdxhO/gqHzPx2HaDSTpU5oX2jY85d7Oxht
lMRez0Wt7fVK246+2MVWwPsaY/JhMmT4eFLXSTp7AhWhySaZ/id4qcsFRBcwVSkV9mdbK/9itB5v
dCdP11XiqEcRJ9KR51Nzijo/XXWOBD9JGXDTQI9tn7d+vmuK0D6OQTwuZAfzgMwSgNlCd43giOb7
fLFHw+qkQFXLx8LuktWols/8SPSbVVRtgU/4JmbO4RJibP6F3wfFdBs5DHqF2vwAmqYU8nmy8nHo
AeH11oBcsbZUdr45M8qVZGUUSElHLhdcphOhJZLWPVZyvUtq+Fd9RSkxRPqx8YvnuEcQUdUGZWFn
3YppgBmQfSBnQAZndnUHOkbgdRUOZ5EqP2QH+qOhrRWdAlEavHthNImr0JvZVXL06+M9Np/xdEEw
Ju2KScPsSo0jlfRuICtji8kIdjYxZhM64B9zPMsyVD85iF6GIPvz8aDTMl5mR++aJtQY+B9iKrN9
rYs8yXCdGM5K270FQfQgRmSDo0JeEtO4KrS/Tw+Y6P+ONE3/n/vPHO0qQp52OBv2aK0dvfOeekRd
9w01waNTqvJu7D11HfVQWgN9pRZiSV3z5lw5wJPjDbSEOZ6ybuUBpuMwnPuxPBip/jCYA05idbFQ
V7zxIUmCSJSmdrCmz3UgHassWj+ox3PkDJnbasZLUST4X3nfh9rW3dEq730l7RdSpRuzU7jzp4BA
Rsj7/XJ90xGENC7l4zlEcu0eoZHyybec4G5oLH3h6rpxSIiG03OA/YoEwfRT/vmUgy3TuvCK4ewM
vUkd2ToLQ/+Cmf1/eqytDBvHLzN6Ctolff554GELXYw73XL/jFvJAQTsSgznMWt/V7Wyb6bN+vGB
uHFT0hWlTULWOWXvs2UUpilyCHQp2YU1bmSTMG6Oqo1/PA3vwhfj9uPxbsxJm+pNVJxYSd4nl3PS
B/LCIB3N82AVzsoT1bOcBX8+HuPW2bsYRL0cJM2cHjIj1ABgeMey9Z5EXHwNjW6tB+mdWfi/6Yxu
UPM9dpW3cBhuzE9nfrQh4BJPAPHLoQtRFbXq4ZAR4G2XtI/AND+/8f8d4X3y/+yKzijVCImHEYHs
wPXi0FVabSuW0rWb85hqSQRmdsW8xK5H1EOCDhw9kkTCjVQlR5T383sBaCl8GCAOAGm12blyKIlL
ddP1tFpj5SH3RHwG7ph/foejaER2TpUPcOB8JlFTeEGYFfFZpS5G/SVcxx3qqdiqPXaV+bSw9aat
Nbtg3r0bcVKb0LrzxKlwpCHWMgMEP2yR1PiqO+k3s262liZOuk7/qy2sQ5dj2F36q8g3vvqZtv74
N9yIjGDBQE1N1gbXslq63+VVYKPN0FUQl4PR+yZ34r4S4vPjkDBMJiUEEL7j7C6FTDLwItOsU5cU
wboWKh4HSmu7lJyWrCRuTMkC0kSNmgqCSgvi8lRpZajFtl0YJ30U9m8V94bnpgo1bP9Y0U+vHukX
GJgp3aMuNAtQiir8BPu27ixCHRefutp5vvzDFt3Sw+FGlCLqUumaGuJs0Hca7T8HmYdmWHo2G5P7
W3YTw7qHP/pQBneJtW5Hfacb/Re1k1ZxLZZoLNenm6FB1oFvwAbjiqE7FIgVFT14mCFx9lUUYr71
8vEyXt+ZjDAh6yh72kCuZ2fbbr18QLbFORcUgz2jdces3Gs+xfxy62jnTNt6mbQQGa/vMsZ8f638
nxR6tiFT/LkNs8mAh1XkIdkPxBWlEBWI4NNkavCPvOsA9wBnQPdpWt5/vlwoTMnszKDAHajXV2RZ
xoutd/LWGzp1n0XCWFjM+fafXiAgwCBTUNKbFNoux+vRwrMj2IOPiTWkbo9EitEjaaH5xicjMp1L
+iHm5HapqPBUZgM1geTpal5IZ8AMNgq9qrQfMzjWH++N6Tv8GyPfRyHfgK1FOeUKZialeZ1Rauie
cNY84hVfwkoM/oezM91tG9nW9hUR4Dz8JTVYtmNLdhIn/YfI1JznmVf/PeX+cI5FCSJyNrB390bQ
Xapi1apVa70DPBpL2ht6i4/WHK0URZf7/X1EnDrQ72ctuQjOF9DIsmxWszg71Urwu8JCU7wWb09q
ueH/GwL4JT0YjLWXtUkKyfQcRtU8Dj7aEcDQf8u1/Mie1F2nyre+Yd+Nlhl6urTWxLq6nPAm6Prw
KqaddT45ZD0cbbSN4pTP1XewN6k72/ET0TKHgSz9ms3x7vZUrw1IfR6Mm+CFXMjBJUCYaC9N02lO
m8+Dbm5KlVa/0+KHCrFdltSVnOra0oo0BLKSqCEtewKZNQyFDUzqqMnpbzxZX8xgvo9hi2QTUkLg
6T4JuJOry9FKGeTqRBEdo9bHfy9QLIU+KAnwZAfFj8CHjJbFT0rh4zbb1eljotU//KFa20fLsy72
Ef/K/xlzEVtapB67iZvpaJbFV6ifh6iQP0uzv1LMvGhAv48DBYygQj3zYtdQqOt7ODnByUiG4MEv
4XRLA6CFqqz8TyHP0W3VNbY78aeu0475XpX69iG15bUJX9yDy18iwvqHaDrCi4xMGayQOpUogBfN
v7EyPdaV/KaM6kvmlL9qf+IWrkB1kO7e3svLO+N98PfSqgBoX7QUhsHELCyYnGM+zQ7QU1N7VAbT
+VPaRvhPNzXOSgXr2ufFWJ3bl7crKsCL9EKWIRxpsmQd+6ix7vss+tYHzrwlepQrUXb5LBczMwUT
g5oVWeCyVpZ0aac2guyEAuLjZBdvjjn8rMr2nxL6Vl2bX+u2/ssGlxhS1EIxa+Dmhytw/iUro/aL
WNWjE+jQZ7nj7UUo/z98ME4jmqlYainAo8/HGKFE1mWhRaeqC77UZnsf2tkhTJ23wDa//f3eoBfJ
+0RYqlGXOx+qqupBGlCJPumD5Dz7ZpJ4Wd5WtGRVf5savn+6Pd61cEOo4aUi3inUXs/HyzKY5vjM
58cx+DGmqJhEtRvKP3xt3gZrZKlr+16wbKmmyhRQlpeGnQFYS508PMWiSQ5/DOAFqkyTfZ9Z6dvt
eV3biSLRhAkHCQkC3vm8kt4crDadgpMv19/s0J5do2/uE2v+zGy9OZ92Zmet3FHXbny2PjQtRGZ5
XS5u/A4OYDkNTX4s9OZeD3lzCYzy7XmtjLEUfhkQzhowlK5PCNvMXpVy+fnySry49p3YEDxeEbOF
DrO43Mu262QfQ9dTjxyg62tO/jAKIJvaNockxrP29pSuhSdRlGXDs2gXtJggcNBNm53gJPfjtKvL
aPJGaTbuTD7dyupdHQoIsgUjjd7JMj61M3WSbrSSkyqlgWvzRm6y8h8nib/entK1UwWGSxHxiBRi
ufsGPykpfCUJrQIkvAzrpABdcWVkCutaxXu8mleSzWvbXRQb0DgWXZvlu1iiAlkG8Rie0rz+os4A
qoM+hwxev/jJ5KmRfR9mXbmymldnyaMEPSE6upQpz89YgR35LOhfR6uQq8fIKNFfsBoVsVS73Q+Z
PJ9qNSoOt5f22uZ0iFaUm/A5vLSDrdS85UowjpDVP4W5/jXU5UNl5VulV7787VDUmBVEb6n0CuCR
mP+HJMHGYzcOjTo/RkF4b8nSMU6n1z5TVFfyrZXc6HJnno8lPvCHscbBifRMD4NTpsUY6qIw8aKa
Zg8SxVhj+LzH2fO3EGMJ/DBE0vc6wPlYuTIE+kCqftQshMajtz7sYI2Cr0xo9ra1O5X2LiuHIwzd
snyBLtyoykvT2dCEM1fwgOfIq/HDxfNiRo9vitALDwBhGI/99MxbG5IwHnpK84fINFWqK0ff0+he
MU5qjqmYVQKRt9ygxI6zfDLHWhT5+Lea9uc0/lIr2raQ9f3tL3kZNZkxXQLmi3AwGhjnM1YlI86N
RpZPZqrvyU0PjqR8vz3ElZSSMRysd2TeQ1wD4gt/+IKlioAfRkn60U6xn3FtG/zKpoq1YhtPufa1
i3r5KPVz96NwkvEnoNb6rqtWlX4vzyRWTbC22LiwQC/sIbmD0jxjlkcFYvI9sK9or0hduJ19RDHt
Ya5okgTm5vbcL8+kcP9GDkW8rS+7lWPVoHpSyf2xzeTvsj3te+rfSq3vR9QZV4KOCCrLzUtLmvtV
lLypJJ0vc5HpcUHjaTjBRs+c3z3l1bzbYtQ4p5KL+qygot+enS5QxsshgeUIST5aaxyc8yGNXuh/
mTO4XKMznyIJC5+0AYniVhMoDLmLlMTN4ho5MKmcXNTkZs9BHtbUnjudNu4GgBvgYSABmgeeQuKf
jmRjq2Iz9qTlw/hoVLQCE7uZtpiSDNsE+ZY/TYfqT+MXzT+wOuRHibLXCAXQGV5t3LH2pYrr0WDA
fER2Xv3aD06C4wS3jltPr1OgR//KcdSfoKFk/1QSrpVR3SOlrhT6j9uLcy1uYVEIrE2A0C9yBX1M
VacOlP5UOMo9nKJDHRa/kzr79/8wjIlwCnVY+gPLtDhBdZP1SnA9Hcs/oDJ/RnK/rfNpZSNfmQ1l
QzhmEMzgFCzv7SnVEiUMav2YJDEg1mJHHf8O4aSVRPHKMBS84ERASERk/kL6K2nMGcrjfBTlMKiz
VfsAiaFHYIEM/PbCXTma4t0HlkdcYRcclXTKuigyqEINTdG92GoR7ZxAG954gYBRHfNw5bBcnRpz
o1IjkBzLFYQzDk8u6KJTEc6J24yAr8opfDGtbKVBei3eCsdKICPA1oRF/PmpTNVA4drPk1NeTPrG
rNWHvpFQUJ0N2Eim1wzBXtXSX8qMkxCirrvb63plngJRydMJaBFy2YsnIddkjN6rZZwSffwileGd
Wiq/qs7c3h7mCv9KIDeplvOe5oW2BIDBXHICdZDzEw0P3VWHitLeaOefDLisntRowdMYReg+mVX2
mDSyukNzWNl1EuSjKhsB+AcoufaprHpSwB1t+lFyMHSIQ/Aq5pUc5soty2/ljewIHOGFKwSoZ6Pt
hjk/EZ4T107KZ3w2V577V+43uhZiL5Ps8mBd5GQ5FgezhBDrKSxlVx/qneYUB6v33cKxPMtc0xW9
OiUuNnAj6GTIS0+jOZHbtOiz9qThzCvSH3uVz3XldoG9Q/UbSisK7Etcux4WSmOMfn5ynP4lSVAh
JmbnjrLXnO8T9QxWG9tF8z7WspU9fOUqxf9XuEnQFEdnQezxDxlL72tJTzBIThGG7L2rG25Qu7Hl
xo3LVqlW4Skiy1rcoxCnVEp/JNSCPnQ+XtgX+eREqXoqs065G1Ul+xyrdbhN7d46+L01UYa3kdSe
7H7ep7IeP8pBys2ILPNKVLwWPAiLDhhEirv0CxfbKNA7bJYjtaSce9ej7MxfguoJp13EcBLnZXbA
1dnxyqjXYoZ45L6LdiIysYhYUa77YYqbJerV8ryxU30zzqEQ0VuTKbx2SD4utNjVHz5sbept5Otl
clKK6RuqQJlbNk7g1nb6XCUBSceaSei1meG7IopwYI/kZe4b+qlZzZEsH+tCmbcwKeyHIYuTJ3QL
5JWIeO1C+ziU+PMPcxNSS3lm1NEpNIx6Y5XZUz7dtVlt7Zq199/VZaR2ZDmU/uCbL76XXHaADeUs
fbGU6reQz0T1/WsgBXe6Mf2hN7BWlV4Z74LtFiPLVICMPaWpjUom9mk6d9jgCO7+uJHjeqXHcX0p
qZ5yfbErlx2q2KhiMKtdeQoANjrWPjIi+m++N2TB/vY1di2MQmoDzi4Aq5cVb2gwDZ375jTVgbzx
Izvz2KQrGcHV6YjyM0UkkPPLz1UFcdyDLEqoBNcIWHXhM2BS3x0twI2+dvj7GaHSQZ0WQ2IBnl9s
Q9nWs86WiJ1J1R36XikP9J5X1YevhcyPwyx2ewwoc+zNQj42Y7CpMmyGQndu2y2OAI/AWHCmaL2i
G7zKQfV5rcl3WVQiGWYdmR4QTFqZ53O0RjWSozpJT4la2YehseetOtrpPZj34qelR6UX41H0M1aG
ZGV1r31K8nAd7jDX/AUSyKh0/CCcODmFw/hJDoKvRt4/TKXygL/0Wsa67EoJECF5BCMhti5SisW1
1CGwqNStlB2R1j9oHWr61EHCubu3M2s/NeV9WA4YGGaWN87xTrXrv4to/41PFstrQKheqotvPNtR
mE4+D4HEb4tNkqvanaYN7d5q2mjg6A/t6+29uzSluxhRBKIPMbQ15ErO/NQ4jlrjdkG0a6LAbRFl
Lwvf7aTZzeMHFJAKo3N7/W1W8797JFyMvwisSArIdehM8mkMpENrYnYRJV+RmfJuz3MRdf7/MOBd
+Ed1OL6L/VsLDKes9PIpSWf/UxsG405DqWFlry5OycUoi8/n10NYxgOTUaz5DuIT1S9e9a5q/7D6
3CXgrcxqcTb+G48TycWkc9ktyVZO1oCeHNLx2A4O1YaGLEnuB5dd/EXth5WX6rXBeKTC2gNjQJF3
8aXUAfsKEK/2MdPmJ2lUfqRqX1HK0DwT05vbn2tx/YmJWTAEea0KWsMFLbjS836Qstg4hqWwWYkS
OJlW8auHgOnGtpJsinlceU2In/8hI/1vSHJ7YHMUr+j3nx8EQ46MzGmjkI3Y3IlafTunX+PGz1xL
G+FClsHznA6fS0lfGVj8i88HZpZUzHgpk3df4Nh4sJQS6ub1yTRiT7IjhCP+xVl4ZatcTo/SjBDn
oVAm2LOLc14nhaKzrAOuSfZ9MjoYkcgPjeS/tpr2TDp60FLlgaLzym1/+SHPhxUn5kN4CXOMzjMM
UU9G3mxK2fkypNKWujBtCN5P6u72trk+SYG1hKbB7llMEkvAAphtNrxQabnv06l26zTYTVN0Lxf5
zsITCVlGhBPX7G6vz5LqDYVW2hH64tyPSPYUijappwQpBHr6fypVfbSd5KCFxrMaZb9uT/PyJLKo
AHy5qng+ITZ5vqhNgx79CCb8Jejrf2K0zbfOXB6ypr7PiyA63B7sMnLSRKKwQc+bhxq15PPBsF/S
kUbmPapEnePqFXVF1BFXboHlI4zTdz7K4pnSJ30Cm8rvXxo7/dbb+a5wtF8IZdxpFUajjlk/wg47
VJHxxZjm19szvIzajE3OC+YMzhEMz/MZVrXjJwNKoSd5Sj243ruqwUty/FYX5RtxZjc6q7WEaxtV
pFMqAFUyR30xXcfXswSERnoqDGPXS/3bpOu/C1P+5Ev9Szm3uygKH5LK+X57pktxzP+WmdkSwpHt
uCAdN9Ioj5KfZSep+ixPuu+Bt4vcPqt/qZ0Zbo35jZeU5nJPzrZMF0f24HZF5l2rJT/6rvqHMlKw
vf2brmxmkWzRJIGUTIdtsfoGyuOIxvvtSxb2+Xcpp78kWd2TCZrM1dCpWYmDV44qIF5KLECccIh+
t777EJDGuqtHfH9RMh78bST9GdBr2QSkzUo8jpTnjc3t6V2J7mfjLaaHmkA+TtYgn9CkoZ6CpkgQ
rkzp2goChSP6AP2jM7EIB4oejRQoRkq6KWI/4PHVTe03XuGAJHZ1aQWUdm1CAmeDEqIgbb3r035Y
QL8Hg5XiGwAnLLZdDJThSmWR6fb1qhba1aFE+Z3bkRLNki1FLt5XyGR2L2UfQjaYjNR4MLA6gRAQ
5/0KjfdKFKB7TWkc9CDi+vbi7gAvX3a6LrUIzPu1p6IS4kkltWJoxOW2dWRhYMYbbyp749+/3yKk
VVgV6Xw8IsJ5/JFKS4J5h75cjCGnEpt3KDMdG8VaeeJfW03WkBSYEh+w+UUgt4bZaJSQbdIGKLC7
lOfKx6Yy8x9Womn721O6tiUd+mPvvlXIoYn492GTzFqZ+Xo7ti+RNssu1EIM2PPs6OBoN83lr9uD
XTvS7ycaISzB41isnzrGDFcr9Uttmz9l7JdEfYZ34/dh1EcvTuc1suSVlRSJKcOZQrxlWV2IfIUK
PE3kF6NrCncwsXZDseYr96O9ci9ejkSNUPQVaBEbCDcs7okyqWDahDRNjDHU3CiSgk0ix9nGSqN5
ZajL/X8+lPikHz5ZUjeU0ixLPY02TgKRf6c3n7LgByzBR54x0Wrz9vKrAb9G4ZSamoCVO2LqH8az
ZrmySmVQ4RH5mzT2kcn/JCF1qHffcOpYgTFdG4yOF6BhIKdgzMWffxgsJpi1ChrkL0Xo/2jG6C4v
+5/96OTugGucG8i1d3tPXvlwotUGswIQExCUxZ6sGtous0PoMlrD9av4hy3Fd006rNS5Lj8a1xi3
OkwfmIEXUHYlxyCxhV17rEtL+6wZifmduka9M9o0edABUd1hWxduQnOq/w5lxJiihgd5A3oWe3MJ
+InNNkhb1LqOBcbtXuoHvwp9fOq79ntpBDvY7/tCzf/6pQQSDXkR3kmCsLL8imYyUZnV1OZFQ5Rg
U0+q5cpOM25HHcTK7e8nDtb5o4xaqAAyCLkPHhKLDVN1spHnVlodWzn7MxXFy1Qmr7eHWJLcxRLS
wQYShtoGKoXLIJk3+RDQupKP4OiQE/3TOuWWyugWS8MNwvi+HHkQ/vEj6F9CBVI7lj42jrGR0t7f
/iXXJguEilosCQRp2OJmGPGSmdqio30KofRznwz1Y2oT0G6PcpnzMl2OH0Bn0YRe3j+mOgzyWFCT
rZqSvCSfvkEDevRnzcvrchtE8NWUea/XWbMS2S7PojCHM1RE3fBr4v17fvi7UfX9lP7gi1FinQtB
Z94onXPM/G7NSPHi2iOnFn1gPK5x2eI2Oh8phWhe4iIjHTH3rJSGSRWelceHebD3txfzYk4MQMmK
NIyjx4t+EV/muO2HsnL8o2mF4UuXaqg9akl0UqJB/fuhwLy9m70LIfHl8jVNJliRmn5U0ZQ/aZ2W
bhCGUr7pgaxub8/qyvpx3nDWE95aJCCLtMEuYY1ABqVsH5lvqY85BNJI9tDvqZ+83R7qsvDJu5nG
o8BVo491ecJNaw7B1ymviRJt5VjZ0/nYF858KJWZRsHwyZf1LdH1UxEbbyBwPqGYvpKRXZwIfgKd
MirqyKvQJ19szEAHpOBQd3m1290QWCCFnPtGN7DdNd4GVSiTlMpaz+y9OHAW2UTYJn2hRIJaDRDs
8z1q+1E6FEY1vE4DlgdtI1fI4iSyZ9pZv0XqL/fAhESgk9J8X0hTcISfV7214FHuHMsfNnjp/H3u
QeHEwn6Ud6nYYkukiOX7ajEEdfMaD+Bw03LsdmbaJJ8Cx/a/R30ePIUxuhdq5U/GSnC4iH2iUITc
F60oHuPAKs6XQ0ngqqaSXr52Vv9qapRQHPluZauJJV0s+ccxNNH2/5h94NhqdLNZvmbhdAhafauk
0iHV8dTWVAyA613l99h989dO9gytuRt8HOXq/Oft33F5unjYgFvgYqMEfvHSjlR6iY0RNK9loNLZ
Ln6qhY+gVBKfqjJZuVIu45Mg9sC9RA8XEYoltzrRZX+iclW+Tv3syWb4bKnRnT//ZXdbVNzIHlFw
56EhjIkWX48YMpRSwterKqnfSNKM94mRq/jI8NKIoknFdDANVwLitSPEqOwV0Si9BOJEDQgbu1DL
VzOJcErPH6ROfgaKH23ztA225LzPcpy/lVZ7l9X2bvD9fRbPgwcEb+VOvbZ7RfYM1IaK58XBmUN/
UMbKLl9jGWYmDslPdrVmMGtd2b0fx1DPd28P29RIQqdk2zQvgZRvK7/0Oqs+9sn8Awvkv74DxCf9
3ykt4lPY45wy+lr56lvpg+1Enxu0SsThSPt65cl/dfXYNaSUGmX/5e7Rh7g1MlXmXJp9+2kaE5gh
ZZ+/3D5217fL/w6z5Gl04Gp4RCo6xqiJV8sKuc/nJnzL1T96VHsDZz8ad3afexb0MimJAbAVm9u/
4epx/PATFhmeDYGul5qqfLXV/qEytGe9MrwwnlZO/dKc6L0CLtqXpMz4OFyIgGbTMGSjFVavWZug
nhvN4aPjp9pDZ1CKCjS72VjBGG/8fqw9SMzKvimt8hCMTnk/ZU37MFqR7kmRFWz9MU9cUIWJKyMo
7hbx5O8atKc2tp0GKz/7MhMnhJDv27CD+DveS4stHuG/Cka+BNFfelXj6v5v03+i++oqgEuyg5Ju
Vdeqt2b21HPOpuqvS3jvPwA9TLCSvFOXtDxS+yLT8oY4FqRvhaw+zLays+s28PpU/Xx7L1zZ9Wit
cPuLa0BovJxPNh2Nid6b1r76JtaDmlTs80BdK5Fc3jW0CAnw7zJZqEEsVrTGMd0q7KJ9jWbLdiMV
6WSzqLetjS073me3Z3TxChYPYLBkKvI/NO2XKY1cdWrQjHHLrtOarS9V9SZO7MLtzGTc8gjDgxRL
tE+6Gs5/fa5UTi7gBMQMxXtRxM4PN3tCWsMzN2teIxrjiDQaIMGNdFqZ35UIwjDCAvP92U2J93wY
xadq3Ud5+ypHqssl7rIRh/hTPhobJfiqcWaULnGL7gAYw1a+9uFa9/B9IucpDL+AwwGHidcNmJrz
X1DnCWj/ke9ZdOpLNwanOaoOo5pvp8zYm1HjBU61jXJpm1TFD3+eH6RwdNs28eJEv0Pq5q5AbsFQ
1mRiLuOakPSDYiFKAsLb4fxnZYrdmtSOODdx+o9R4HzeQXea0jUbwsv+FMcFKxWe7ChjXr63/MIs
q6izilf8ZdvNNIZPsn8UaXs1fI7t6a2xnPtaNXa0Nm/v7cvTyjuPhg0vKsj1yICez7BoJDuuyrp+
zfPOOkIcMT47aVqtvIYuTxCPVhh+JIUoj/OuPB8FkJTeW4lav6p1MeHUbE7zc6qo8d6ccPsJ/ak4
9ECvd0EK1+D2BK8EX8Ym9JHBUIGkMXU+dtL0qVloPM8rvXnqI/lLMWp3th9sqJb/6TT1R6vE/zil
ekx9QnNsa0/zXHvF6O+nwn+9/WMuw5b4DeDIIQaRVC7T1gzCfdcNQ/qqKvu5Ce/9OL/LcfGtumgl
K3BE2nR+osRQMFfYTiz7MvloC6esB4ibL0kZKY/0j/WtZQWA/eJJj1xqlc9GE8CHx3f83yCspegQ
gf3OvBlfi+8SzNNd0E7609xZ0a9htkoqp6M8O7skxbhWypt5X5vy5OzRoopA81p6vUM02do7ndLv
o3BONzlQOOTDpmybzt3sKRqVl0GPMZrpouGJBHjypqwq3jRTapKHoq0Sa4utxCS7o1ab+7Ks+91I
sHo2Uq3a486e7RUzLjZNgGiTW1t68qOoJP135dQlDtzV9I15aPMmKBx4YV+sCSl9q/badJ69OU77
2EWwOqHzh6pjFDbma0Xc+zqETe0aYdjyTapoY2STchjkrtlOKg33sbaa31YSh/eSEpVvadINuzR0
Rk8PlPq1JXJjdQmEREJFKgnyrHAjy462ZmPHd1mlmo9SPlgxQtiduukbLfxSUgl7zRwZEY1Ak6Td
ZDntAfNdxSuHsI1oE2rO5xqt89Osx+EBDBomXEbc78gwsLQIs+Sf21vyIsSB7KFKwdVG+Zp2wyL2
IwSghgqo2hfoTWbX5S4aT26aDWvnUBzxs/3IOChGcXuivwKIYZF3l1llmuE0my+V9RY5qC4YFWpv
bTZti3p2Y9mG9tikoIf7NSbu5eWCpijAQtpFFMoxr1jEuMRKkzaLrfwU2a3h4UZi7gq5re5qkyPv
ZsNoPSnWqNwXc5nu9GFQDmrcBRvJ7ifXQNHei+dm2hmFVG/0tu691tR/9jqNyb/+EqDEWR5iMRBB
a/ElrHLojXnotJdaDx9xszmWivEni9aKYMuITwlbWCNRVochg3LIIhYPSWaradylx2BAWdAAlL8D
Ql/9ZeYiRgE2BvUY9LnG/zmPuhho2VGTq+mxM9/Qv4Q0508/b6/XRYntfQwSTWo7kFYuCEdJWhgZ
XOTiVBkP3JUQO43uW4JPspNjnaV6chvcGXRz1Xhwo36NY7CI5cLUAtyoEOwScn/KMiusGk2bIjvI
TmGTP2Sl5tpZhT268dDa1codtrg+34dCiubd0ZsK1lI5IbF9uwvRPTtO3caO94Q7Wv2U71qgBf7f
tXz+Gws6GgVg8KkXOLXGymkqIFN/wq/1Lq20H1rZfc3MwGut7L6cw09qUO5vf8hrK8mG/J8hxZ9/
yHKnpusqTRnTU6nCd7RklBOFsFUc118K1Vwpii7i3fv8oHNyyihRIuG92JjRqNmFGVXRSZPHTz29
jpSefKM3h7+eExkrfX7gzBavrkXMCdDxbZyuNKCMdfdtmz3Znf2YKOmusPWVo7Y40GJGJDgwxwXI
iXrvYqhMk8q+0MLqiCFDxZXKKz8v1iz/RJb0IXz/N4hJL4k6MhtgWaV3Aitv4QxUJ/qZ9b2UBM4+
UCrdc2xaq1qbOHeW4vtrlc1rUwOLJjSn6KyQI5/vjLoSFgaR3ZxsrTG+Vmo2PUhzam+Mxq92Ewnl
Bt2o+blClXWH7bO81aLI9xy9qkHimeqzgUzrNivLYQWkcm01wDro4MYR0aMdc/67ZGvQUicMi1Nn
VVt0i198TXnpTCNzaZ8fMYff3d5N19aBjJEQRxWOYuQiZtdq1shW6RQnZxj+6CGWX3Xz7fYQ16b0
YQhnUURutVFNnLErTnHa5p5hmLnXVxQIcisvN5NS5S8jz7aVYHN1UMIopUX21oV0ipMOnTqGaXsy
ZTKP0H/QpQpT+zvfKn8F45p46fuls9zEaKZz9EGoglNZnH1oSrIz6Xl70tvkLfCfZCzC8n5+6Yfq
t5Nnj7hH4Ly6a0dszYopFv9z6BrtGYtmZ4N5AaLVP30pvZtBZ7gamWydZD/SJHhux+KVQu2hDX9A
h0Kut7+PaC/5RvhkZKwhJHm5sZ+mQHvOVQtrdpPGXdqWK5Fgmem8n1JcKwk8Qpjw4m4vs742Ej0t
Tuj9yA9ajMOQ7pvtBtmRaR+a9OvBkL/lk6RsG8mYvaQYi22XknJ3TTO7SifMWcoJe0Z9mlzNadWH
1MLL7fZWuxKCAUJDcoL2jAzfEnfVYhTSm3GmnTLeHRsz7KKNnNkUVQLocbeHWpY2xIqIgiFWdeSe
GlW485MaqELXKMqzkx5jhWrkT2NXeXk7be0UpVQlpRiKanSsD/j6JLtkTu9nq/0UaWt+EYv09/13
0B2hafGOtLkQJIrkMIxQbzxZmuJVeXhQ7XFylTIbPNWOEtg1oeeYwd202jS+csZokSDhTiL2/gA/
XwE7HAM6GHF9svsvZl1/8sM/YFy9sdrZU/Xn9nJfH4sev8j7KDMuVrtD6Khv2iw/+VJrbDjdtdfb
Vrf3s1Tb1EYhb/Q+WkvElsWT97UlDRTbCf+ZC7JnIc2BYdVlexqiXtlVen2o5Rl6qdw9qhpmTNqY
P9lm0Lhp90UaV+LmlQ9LTUHY4VKoo4+9uAosYCJD3UnxqR3M+7mQvSLPvyfzdF9Z4SbS5e+YyA1u
rq3hWq8sNaknayw6RFQUFrGsH+2qzrgCT3EYtG+8o8ZdXflS7E55EG945BfuGOhrDi5XUjUUNOkF
kdG/t7XPN1NfZLlcjrN/RK6pvtNCaXTtIVf3PsZ2Xo1aycrFd3U8AJMUNuEu8D49Hy+cSFO7SUIP
B5Dw1G/xP2mcZ7ldI0ZdCUmgtgTVBRQccWIxTo2rfDzOQutK4ROazWx8a+tJ/j5muJLcPiNLEpjY
rthHcDxEnRPI+2KsAtVKqyiy5AUeHG0SRw3zrTHGzqeicKTHNrOibdGWbeL2GH5+DhOMKeS8bp5E
+WVN4+v6j6G9x3/oT/P+PF9gVeut2Inl/JhW8gDOP0HBYGoGt65sbavo+Qx4LdFcrSotz/Sb4JPS
prk3VcEa/f3KG8fh8FKNBGRJsXAROnQbS9UqVUMuhcJ4noHOOXPxBFe+36hBWj7JjZ7s5r7KV1K5
a19eF3QHdF7kS7uwqplbv29jlJca9dmusgMI/gMlpK+3v/q140pBEUyIIOJAITlfZ7uNqFIGCLaV
WoA9XHyqi2fN/GQN9mYM1hIdY1H8e99iPPKByFJoBA21CEqY03WqXdTpyap9+zlVq9xT6wSBv9G3
g18kZLGXJGGwHVD5PwwE5q9WDUiKDWm6Nqw8r5dD85vZFNrWD3o7pUjS+LtaRdLZxapFPsha1W6K
fm43aWF1gVvJUbXVrSrdmaPV/gn7QXsYyzrzRvLWBwsVVdp1c1L8apohat0idbJ9H8hV7XZVxk00
GJGHZ6DhdnLavZpUYj09TZATH0YtdSenLDxzovWc5GbvIiBKibFORjJUK/KCdshcBfvOfYW128Fo
JX9DrdHaw6ht79vIXANHXQtKH7eq2Mof3qu2JfXhrBnBSU0hFYqwsUsMtX6hc/KryeVif3vrXD0Z
mMXxQQFEIkh2PlxmxUYO8086Tn75Nhf+oTXap6LckeRiyhs6P4CebG8Pee1QCNQgAGuqRBcFhwqe
kaJhsH6Stbr0Bn2AxKFL414NjTX+7fWhSI3QsuJwLFMGfxyr1JHL+Zjl+s/Yzwza1M4xLp3f/4cp
UacRVU4A48v4Eqoq1QV08k9xqVbbBqdgb1Kx9qH/M/xfIrwAAgO6pMhwQYOxzDbKwqFSTmWbH61G
9sIwG9F9No9pNu0CPT8EqfIMvfKgGv4+yIq173dNywW8P7K3CiUcXVs+UO1hoOdc1s6xHTUEaox2
ei70TPaGqZx+Gb3W3vWSMT2Fam66c5w5/6qDoe4d3jPbWq4qL5ly/RRJUvQV+SdprzZydpADSQm8
SkvblRCss4EXzzJkD97dxpHHwJHpfIP7Y9Sqaa1Zx1kas7vAL5sHk/7+3e0NcBmBUe8RUn7QPUhQ
lzEx11JNAQhVn9ppqjZDXOyGwn9wKF/MY/a4KrZymReeDycm/SFIWF0mNWYv16fUaaSHeGgP0aTv
/RjFWHOcfoS29agUxXdzQpP09kSv5MNiaLpsyJFSK1iuJ0wMO5zjQIX9lXkmtJkh+Q0MkHqoN82/
YwlWbVAKPPztcS8/o+jJC99qdE5Eqeh8xqOSQzRNHfSYukooLwya55SrpJ3L4MsowlAAgDYK+8vC
mhG0jVmic35K5XxbNtYnZZD2cmLeS6G5smOuDgUDUnQuwfUucyOSW7vq/D46lZ0te9xOnhzg36Eb
8bdSiVYGu4yDpIR0s0gNyegv4mAgFfmgFH3MpaI++7L10EoUDRSE4//+K9HqEdkOtaQLOnCk1moc
R/F81GNg0vZsPshqtHJjXdv7JDu0F5BoUS6Uk9D4htSkQTkG7vljaLM/eSY3R10et1SyMBVUgsHT
tXDfS6fbk7uSzgqVDAuSlUHpGkby+R5MSDHT3C6so61In/NmQGDBp6Xpx648VN+qpi+2FR1njMd2
etV+UzV/5RBciTIYUolCAxVLihuLWDZbqk+0Ve1jPlZe9/84u7LduHFt+0UCNFDTq6aqsqtcZTu2
03kRMrUGUqQmkpK+/i45BzixbLhwbqO7g3TSoSSSm5t7r2H86VldBPiVNu4ZnHA/f9sPPvPfY21L
dtDHoD7NG+8iuHs75EsZGb1KVsa85tPNZIVnEXQPbRBmn4/7wb7AuKgCw0sBS3YLvglVAyFkS+v7
ygJFzwNVbpn0oVDjt9m/Vpb8IKjgxAYWEmsJtnhb/CzltKgqUA3v5dRBbrDq+bkew2teLx+FTDTd
YPC6chRWNfy360agZ2/NRAfrPbNZ+5Henk2Z6B/QDY8bakaFQWNuX/P2/GAGVy9rlCSh1IT2ziZk
Gqvggd2b7T26ZO5Sk7WpYw+/UYdsSLMCtCt2jUPwykB9e9qu1AE4s6BggsvWdoWyIrAGbtThJZB+
cMirGkXrZQEzGdj4u9wZhgQikzoxSdM8meZsHhTrICEFs/d4Lll5pG0PaZKBqgTN+xItN+EdFI7r
VBDg6mx78hJjrp104pBbdSwWaw1MG1OBdSXKfLDVkDXi1g51XgQyc70E/XXCAk/naoMM1gWXxBtE
mBtR108FM9F9b9POK54/X/XvjaVXWSEflY+V5LVesTbjeU1nldQmd7zgp3Gt1xHQDcPiZqaPbgFU
S1GkiHMJMLo3A+pgkZx0NHhWmRCL7eEnlHz+QK8s7r9nEhVU2AatlnTQFUOHexPstAdAlKlEf2oa
feS0RQNb/Tu4Q8pFvYfSWUo4+UL02EIzVxWQwbWtuII06F1nQu6G9nPs5LlIVuknv86/ktIpv9dt
8Awe6iNqxL8g7nmyQoCLOzNlqNdCsw1n+mi3VuIbs9hNgdMBa9ndh71ZZa1Lv1PXh6y7+62qphj5
dhGBEZ6KNo/7akDyAan3KGflU137Kh5a63vN/GtQqg/O0bURhrN0lYh9pwxYsVkzawYF3avMO2lC
SWc+44b68vm3/yAEQsMDuwcW2xa+/ObTG44BAuqkEOaRrUAVJWyTfnIo8itjPsFP4pqX2JZZj3FA
40IjDAw1nC7oKb5dfF6lxta2sdhnYhr3BBZwaHjZmEoxNZlb2+whqAMzsZjHv5hU3DcgmN32VvWj
IJ7eDyUq3kDLNs/NIuwjDPOuIbw++CBgeCEpg7o6UBbvBL4Wc7Y5Z/LSe/U30GoOpux/9U2bheHw
8Pm3f7cR128BOAeKrrYPo0t78y20qDrD7gLzIrW+axzwZAf9WwRzVg9uhR1n/9B6XA3wLqFp/KO7
4jz41j5s5zOEUn5ooa4dxJsbOmDJKHnDihIwurUVu2UIE1bO5iD64QFIphhONb76mvc/YK4Cfev+
yeBXFt/6fn/t+3fDba4Wi/DLgbRG/gCLg3syWW3UY6mzEfigMbiVfXClibI5pdbxoEwOfCAELIK1
bfN27fk91tLACXtYyJSMfQNZ6bM0s1Hnd2ONOntzwIH1+Rx/OCTs5VZ16VVyYDPFHrPaqV1f0XN4
As2RoCGxH5SHUuqoC7+rsj6WRnUFGrDNHv+8KAwVbEC0cbS8/vpfJ8pIjdox7NJ4AMlFZkqoOQHb
TgKvTU9GKWLQvRJZVy+ACYPDhSw6E1xca+dvAth/HsJbi6Eo4OF4e/u1IT+MVg6sqh5CeCLEtZT7
0Kb3fqWuUZO2Sc+fkXCHWoEluHxsL2yA0eoQSLX8wXD6dCBfwH5Kg3A5FlOVOahwRZCdjQMHNoxX
bR82aR00stY2NrpEyJTRR9h+6R6dGihUuuzSsUImC7xBYurY7OwMLaolk69uh6Cqo4L2EBEOmXdu
lUKthrv/AvIIk3UNydC2d6bHvLOmnWKOmwLqJI7N2IUPHC2vBPKmyFoam70AEgB/QCj3ZNasyC0M
OezMKiTcf0gHDaZQyzIzht5LZsDT0IQ0mihXVvuPXzbegTdzedb+NMbh6OuoIcEv2Pcq+F+i8jjA
ReJQmipMzUqqlBojXE2W9YpI5nbv2G0XlQpgpEmAlhbZMp+jTpdm0ugQVsDNNO4EVj+USNEJhvju
0wJ9+x06liQhhmp3AH97iV+TLs5DUex12xfJoh0DNEKh/seYggnB3kYEw1+A/G3XgpR52/OGgeHp
Dv4eauNGRMVs7wkgmgAZocRb8tK7sss/WAUrDvb13MAdewvvECUPbVCOzUsztt+J3/qRYU1XXuwd
/hdvBtUNwKb8Fd6Mgtzb/QTvEc+RIW/v2WzYUR72ZdzRyoq5QjSDm0VzGORCkJhUvoigeG7uXbfg
2HiBEbOqlftqmJwYtHD/Wv62CePbB1uP1L+iDdgtfGUl0suS49igzUKTxgaj5fNIug0n68kE18CV
MYza2jvoSKOMFpL53Lj3gKzMTDpZRzScq9Nc0PrKdG7xFautHkLfqrQTAoHwrupo9pLYtm6qC1Ht
FM8VioaiGzuUGdgwRBT8sVvTGVs0PuZ/W2f5CT8NDpNcznEw507WlJQcR9eq7qqh67JSFODuzDbk
gqFM8QQlZr03AY/dU7UYWS6Jk3VSfnO4T5Le1308yCb8YijVnANfj1/qBeXKALeViFuEIcAxmrSd
pTNQIRisL71rxn/rhP19LuP1UcWEkzKODvCIt3uog2iHLM2ig/2jjp1ueDDq5s5qnGfV5FeoZe+G
elXkgxPfq+PQO0YR4MSd6/LQO5OWGHdGGyzf4BpXfxlYw0/AkA5XgDrbnYpmL+qmqM6aSEFx19uk
ADODk0djNv6dAZ3obx2DzH+DW97z52t1m9iso6z6MevNFDzsLd3CHYKgLMJpuK89HbOyy6jE5ama
EmACkejIa0aX273xZzx05LBHVumxza0/zFsTKbIa7jkA6IFusslVJ6sSVybL2c7W6zhgWawoAdwg
t5hDt279yqRVfgfke9vEGmLyYbSUYXjsSzYAKD9zHsGyCqITBkFVqiq9Bz7ZQwxBCpVgCVdRIEoc
Or6Ef0lVhkDvmPmeShEeQpt58Bjqy6PmOPIiL+DhjW7L5ry4rv3o94qf8oIOt23D/rVHCv/5pYNu
pNUUL05RIbD3Xt4+A8BPXkZ38eYYGqQ4jWXnnrySTI+fT/G2MxEiRCCdtF77Z/gY7ppL/xX1Jn/q
bXgftPcAxNDbnBKR0ZnyVDijPlAbNeqpsP1TRxsC3qSbJxK3nj0oe+MpJ+Zy0/IV9Ypqws3gzfYJ
ZCwVdcqkNwE+yXylwvbBsvctkKzAmlttC7cLRNdqQJ0LC2TwA3qelwJ+XvAAvlL6ff1j/g4cWB+4
w+McQvkc422rll5dsR6Oof1937s77pAmgpjcw6j7x6kuYn9yDk5LE2UC11EvKbq3LOqM6mFZ/Cvb
/KPZWTvwEIddMVPYEm9nx3J04+mw8O7mXgFEOc5BDriSF0KHiLMGpQW2AM1ik4nvQfHTM1Qs7QJb
p6uOtUUxd16hExBt2mcoBQZgLrC1Cmryb0vIxD9hl0/XnKHeTxGoeStDC/OzMsE3e9ib3KZuadje
e6r8WvjyYpVO+vma3V5GsGSREIHPiJry6tG0+Si1VcODlM4Qr3Zq8iOHRXkaoo4Cj22DZx33l59F
B1VbC5YtyWiP+sr16x3O/XV8FCUh5QLu5rtVCGyT7DyUce41AoHr7Ay9H+lNX/dpA5/XKQx2dngf
GARCpnXk+FP2v7/+yqAAExHHO7bC2zXhhQ1EUzgSqDEYy7hdcMf25LQzF/vOoupb2Zc0muDGyivz
Sob04Zuji4kXN5FYgPb7dmij8IK2NnV7P5j9cAICpE5FZxW3M3KnvRFQmOHYTERAtkAYG4WaY2/4
cyp7mI53ZrBc+RDvj4u3oWtzMzProkU5COvAGMVZU3IRU/B9KAfjStT5YL39HSLfHbarr3A9A+3b
cKjCAcWMFi5+oGAIh+Fvs/wBpMrnU/zuKrhGZbTsoN6GnQ/r4s0ugokc+H9FAICxHA/2+Mzdr7Dc
4vy3px7xUzLf0fqaX8y2poWjYEV1I2ECjxcaSNs+pQpd2EAWZnGulJKXrlBozJDJTgp8gP04+u1h
BLMkXQ2oIY5d8qSUMHqBkIiIq2moUmCtaWrmNYlbZoLiPjvjlQX4fsbXzsPqtIXSB4ogm53PG18u
5qSXOwi7jy1c/HbOtdrRFrOLr4AxQCIBL3CFn20rZ4HBUZKzPWh1cpijMbUcJs1UFNby0oh2Xy3D
vglpMk1B1k1e2gbBLRh8qbN4z6anf5S+SvxOJjWbrmRjH778fx/sdc38dVK3TVhYZU/nO0kXce8i
6UsIivEQ3+qutY63G/21vIm73lqFQCyH5NjbjW51ymOdnppLHtC9X7B/wrZ6nvLl6IX6wZkASgOP
BzKeoB8EKR+mA12KaxeldYy/TuE/zwCJUMwDwv27LG2SNSwFmWldnHHO74HSGP5Fg8tLSTdIyJYP
S6o6QBA5vskX6RJ0ty1Osq6YgzvthlWCu9sUF3ZrfPWnAlpanq9vKh+HYlNOXh1RBjT1zEPjZfEn
leGe5Jx74fKbWdhTPCrLA6N5nqcXs+L4yFiQgKHNzaWe2zFRVd59pWSczvCJEPE4Wd19i0wz82c2
79ppoEnJwHts5QLwnhKGvA+0JYdILX6dDYtV7Xo9U/guKA66hDkftFGGt+3iiKeJOVVi2PXzvNDw
OEPzAyxEwzp8HmI25/RaN0SzAiroq64nmrSbrTQWwpy8ZpxORP7Im4eluiau/8EAiCQ4HlctQ+zX
zQDKLh3RVI06LZXq06Jz/LRT5Jrx6mZT/Fkk5JUvDewmRFHfLlTUkpYeBm3iUubeLS7TbhZaWiS9
RZv48w/28Uh4mfU2jVRsMxIMDEOjKpRzCQ39fanVL9Rodi61rwyzDf3rG71po22+m9P6QWEPHbtX
JdDxcIkWrrhBdZ1Hg2n9MKz82QrZoQmR4S3iWr75btLg3QUxFkiN4XaJeuemzovQF6oiKPOzrZwD
aVgUuEY0yworHILzC92hBwrDqcQLvnPkOlazr8czDa6BIuxNBR+xHQkGtIsgmYzm3rt6sxpzSzgG
Cc/M8aKc3lF576PGy9GSxZh9y1PY9tg0SP1JH+VQgjvaRiDjG9jDzQt+N55T5j9hFAiLmIpm4et/
XxR/wi+0AkUk60oXZKuF8ueR0RFHcgRw/7uWdVUVSyENMzzPQFVOBzzmqoVERI/SZzbU+g6eEjED
7AePKftulQ7QLNitP8hnn/1U3V7PRuyQa7fddcH8HUdfvyUmFS1Z9LXxfG+3CJDp5ixFn58HYKs4
NXdOXSSrY2e3rzFzE/AIfLbiGUBrNZoR5+G3cSWRFc8LPICHuYlZD3M/ntU6z6ruC6rPPBziEgzO
ovLXYjTFGqBZ0fNIeL9aw0iVuIbS3pQi/nxdJJ5r2EJ9fHsgkXYax5Fb+dnyitsKUsFxD8O+wyxQ
WgYlDbXx/Mr5s8n63o24bpW/jlskeU6HND8/e2A/RXOxZHbZJxWsJnM+nBnzd3SZvoNkfiUwfzju
qpK6drBWA6K34wLCimrBoPLzNJa3nrEcaefC7WUsE8W7L66a98Ywn7mHS+fnAW5TFXl94ZVhisIk
0k8ch28HthQrC9Fy4xy44OQEFcgiUIxBI7UN2I645Zx+Pt6HOwZCjdjl6N+ADb5ZmGwOfGh2aePc
wCN5FzjwdMSb/87d9rkl4RQVbBl/gkmT34w5l3sSKKCO0ToGihOi9EvhZAMR3iMZmf4x+Cj494VU
WVVa3h1rRuQoPOivlAY+mBwk+6+6+KheQ8Hu7TeaHGGVwpTGGWfqPc+NU2dB7qYXCmos4pslvSft
NkntySswpo/GXf3KQK220TjZJqUtkNRt41XGuer98EKCBv2VnNQ72x+cY4sjK+m6hcMyuNIMLf2+
TD6fq23Vfl0cyMPWo8ldl8eW+IFuIwpzZmmcSd59s+UCNd3uOM35Yd0M0AjfwYP6FxNQVUBoKxc/
lWOdNoNK6rK8EtA+OKPWkqQHvyeUCEFG2cyBFwyDqc38DEGvf+AadzRK58rN8qOlCTweAHloa7vI
YDbzXOtp1vA5zM+09HQqKttKUHvRiQXPp90Af8PED3p4hAIiCGEramU5r4GY51b4M2jKYg8RMDcC
0suF/gSEHHpbAXcj7XpvTzkS5xYtKrtYyJUd9cEOfj008ejor7xTPh1GxcXiBDl2sBHpHspjIBzi
MCwJu4Jp/SAcg64JxOKqsgo5/00yJCtRzOGwYA5Q/4A8RmbM9N/BhmZkYGSGlFdebNsJ/rP8kAas
VCdkYFuQ1MT6vJlmzIfZ9snU+IlX5N8B+Xvho4DOiYOKS50uXD26IrjpKvvKtl+ne3OEIo9FrALg
DTZ320K4SXuOAmqItAgGiZTob5MxAdnArnVsPvqseMH1b+Tm7zrAdSNtq6CyuCh3vfYHL8ytTr0x
fjGk93vU18RBPxwOHV8HmkoeUFSbWXSCsUcRBe7AgoePLYceaO1dgiY4KCP8jXbplarGKwpn+xlx
wMBUaO37IY9+u3Nlt9hWb0NjFLn6aAjhol8/Fg2UbmCAjI6RuS8ta478nNUJmya2H1xqRQNxiluY
RXg3IJVIgKsUyVCZY9+LDrjVujTyc0davm+5x5/puFSXQS/2AcWaHjUITSJsYZbCoVsnebC098qo
rNRkgRu7xeTBg3EKEubwNpp6p7+dBw/4egpZhxF1+ZtCUHsHDn9zK6TP4lIXyElr3EJDssifcoa2
ZjQRkqdmA8KuabHgvFSNOHAE62+4r9Nj60o/NlvDvwHgi2WsRpA01guiDIYwguLsvOsHL488ZDXp
oqHRkzsySDQquTsIBnVfuD/OLwIVqFtp4ArbWIadOgPspx3eGRGhrojdkMIQZiJ5NAoEnmpqDXQx
bJm2RM2xjSZUhk9XZyFzhl9XToZ1kWwmdW0tOmB8+oBlbkOl7zBpBUDNn6UyoqYbd2UXjpGSZjoA
k2cYIq2a5VGP7oGY+rxaayJ9f5za6vfnD/LBleHNc6zB8a98rSuhU2mMWMzB7OXHsWeQ0y4RGSrT
lUnBAhFbpWedGt83fn4+8gdhFyN7qGfitMA/a/T4a2TJoCobljo4t27e7YQKzVSraoy70sDMw7L2
ihb7B9t2rXrbKNOtrYFtLkxtoMRZaw8X8MvhmQK5O+hIQQWVE5ko5E2fv90Hxy3mdUXDrhqPIBK8
fbvOKImmvmOcB+Fbp6oL6IHJiR0+H+WDCIuYBxoIYE2QDN9GWPQ+IB3TQmJAQZkx7QEIOELnTkDK
Hl2W/8dQq7A8pEAg2r9tH/RgHZW8GMrL4BU3fT9C2aT0dlL5V5ScPsjZoDby33Hstx8ulEWJpYd4
IRAjcH1yoHFSPNvLyzya6z3aAZTz8zf7cAuA0v56dw6Rv7wdEb7bMqC9EZ5L0l0WyRuU44e93xtf
m548hLQ7quIaG+7DiYOY89qNDrBQNovfZGhQQdNYXZjbdemIu8tNbTX6xqzZNcbQH3T5NtZAEwsm
SpCKWQX63r4gaIvQXxrN4Nwj/z74ViNvEPVE5JrcPIrGHZ/Kms5JQEN153ldnaz4gF2npJ/qEp0z
d+ZLXPejTHhhQYBbFt7tImbrBNhLG48gH6UmiOs7J59U3Be1+rdcdSOsyuXZAtH1JwXBuCYSfl4/
gQXbRB58lNOwK+Cx7fbhrqbhTvXlQTdgWhLSQ5SigoZYRTKbzRQ2HmaxH5nTAsUVFHFfLmM0m7Ap
I6B8RqxeAK3oVRDN4zCjMLAEx3w26M4OdHXgVDXHtqh43BG5HMSQk2ihLgrwQGj4GFU6N9VI2L2t
++JYDQY8w7U0cMJos8+8Rjtp14Q6LU26pBp1wediDPN97btlLGF0faNmCBrDJYnfzgAV3ELRtbm0
pdffANnRRP1Q1LdAEFeXthLQkkOVPBIarRZ70sOJ5KRPiVci/1uqL10ISqlpGk7GGp/u4XFtpWgV
8IzMSw13GPBeHVktifCL7liMYDKzwgQrji0G2KwmS0S+5BEdZzBgp1VqrbB5VgWaJSFgKclAQ3my
gsLYS8spwWiFwN2CqcxIPg+7TsINXBtGcKCjtyRmR4OkkiP6pcINI1m3xrEAYiabGw94Bh34USOo
EVVNncdFafsHBzi8XRO65c5zhsWLHLNW8dwyJ66c1ovqgk5Xkul3EXblpqAOC6gq2s7vON+W6CjQ
QpU4515TfDFzoV9UiFQ+/jw6fBSPVrX1AGpv4fvkEoALG4PU/ln3HXBk+uLDhC3SI0RlumW+78z6
xXedfyoPZb/PR/4oRnjQ64YRBNBlkFN7u23tYQCaAUv+PA3ypszLl8nRj0Kz4cobfjjOWqB1oQCB
cLSJRVBWLAd3psG5DKM//lvlNfG6V4LLNgTBewU3H8DMAd/ahKB+GTV2j+efUT6TIyoAXlG3ty5K
f1ENuiY0+6CmX1k5crmeIKZga9+Ngpv3DEDSPaxk5bMHJ4ofc0Xnrx0J1RqZFgkSdT+9FJ1dInr5
4gZ20P4dR58CEoxN30SdV6IQyw3/TjnKPIi2bQ+8ANi1V/DI/Xy6Nutx2wHbgkFzdxldaBE398oS
iejJfTHZ9/+PIVbvK0gvuPjX5itCjs6uDUj33K+ACvRS225IPx9hs9r/vAQUBEzcbzBV27PQpi6r
XcBu7ofmZRnvGlNFaNPiGC6haog7eeLaj5+PuL2k/hlybUWswD6Ur7fLbxplMwXQthFT+cAslkcW
VHPruT6bErZ7rpurKM+dE/pp+8ILsxCiWZ8/wiYTXZ9g1ewFaXG9zaF9+XajoRPo6hq3yDuHsfZp
hoDoboBGwx4wki6dTcqvNXk++Mp/D0g2KlXarpgqJiyVIggssOpaK3Iajqsxz/8lrXuiRZlCzuJ7
6NWHz1/1/ddeSa3rl4ZOMsCyW9WiWQfB0hTEutS1G0urhUDBbmUB4Qd/NvYwqkb5sqcRdMgiOFlf
CWnv28Sb4TefegBEyLQWvKLvaBkZZkEz3zWqpAcy4ydta8ieuw0L9v7iRxzV9C4IY251MCibXCMZ
YFFzAajXv/ROjevCDMG7llTt188/0rudjIeEaQG6p+hoI+HdbDMBRCsS684+2Qr9PYcvT0MdXFW5
CjZ5Z4iEDIodKMqvWjSoXG/iuwnCOCuNWp0ax/9HMxsCTrXHor4fvhc5vCfKKcGjxNoR6SD9gxGM
ewFgcet3Bz+nl7pTx1yQEnTeNnMU9PJKEHpgMwhaeNUaUR+0e9K3p34x/0Wv71FJC+1/F53gfNoH
HJmIhjCGkNbXCRXbiNoqC1zxaxjpd+75D72qH8raO/gAqtmSZTBWvxUtiZfJkdkY6Lhi0K/2zV8W
K8CtYieGBhe4bDKqiHxZKuebnq066oJKRWwVDkAe8BLK8MarAsg/4u7VkOEhtKBdCjJCFwF0+JNN
Yi+rABCdMm6W8lFO/EEQKLUEQKvVrrhbyjLjcniECdQJR8ocLdBkiv1i+GZr2I+SgTzgDfH7WxfJ
23gzz2hwGZb51ezrF0cPVcy191BqBDMommWFlX+ZCdIdT3txMVSPTSNxHS1flp7jMm44zwMFIAkE
KjOZ82rMTAMo3amqfy1iurijefEKJ+4HqL0BmusLdiiC9ufQ0a+K+i8GZ2W6LOOu4iKdGTD7JtzN
UB1pR+AVndE4aIC+E3AjvAjyNV4M6lUaEPoP0h0Q22E0U4GRGoE7yPdC5HB4NqpbrzdvF8sz4RBI
LOhQkUQMZCfgWBiFykbnEWmyH7YD1Idp6nB31b9bxphWzVG4lRkJQz+MQwz0f5lMAf74PCC7ZaxJ
Osl+jNDYH6OqMM8w/YoN9dU+QxgYF5SmKmIUNcNd5Vh5VNpjnrjVKM/crbsHIAuCMupcAcEdl5dp
Va8JIcr7GfHnYGcIs9/DEz1MDA8eKhHRnv0b9nnT2TcQ+8HHq6eI4Qve6Inf5F0XgnEJpWZg3M3d
At7miQqaMFr/yyp1oqTPI+g1ygfByDUyySYVCmGqhMlcBVGhAQB45+YqaNgh9CTwVU5LUdJz6NL2
G4gaCyx2pulKJF6DyH8zImB/AGjHOLhJu+hZAd/+9tABFaKcRz6PJ23xGj2YwNvNvSyfpiUIv+qa
LhmFcOHvzyPb5qRbC8JoT/83DduEXy8XBTKmQF869FzTAoDkWMk+Tyaj1UmtvCvNwO1p8zoeaOxr
uQXYfeQTb1+yd0cyFtC2O+cjsD6kf+7pspNDkWHUc9PaGTbrLqjGR9csDlT5V77xZjr/DI+UcyV8
oY/7TrBdFwUaKrn/P2S2b6cRVW18UfAzLfzbQmmWbN5QQax7InXnnSvbvEy2TyNb6S9B0LwYRUyU
ZV45QT98JSTqqJchaXkHsiVg7QYTSP8XoUoLnG5l7HMYL0S4yV0zAV7r528W6X/eDgWstWEB2aRt
wgm6M1T38nm5KHARD7iOVfBemaT105AaXOHJN6s72bUMTFoPzuVDO/4K27y9GSQ3TqaQbbxAh/XI
fOgd4XY/foE5oX3bVYMT2Yth35Gu+qmK+kXkljqFuIdEPZnDk2NyGL0YoR2p0Rsji07djtZoF05j
A+5eCxCbNUgLJ97YT1/zwTduJbH6FEAk4O6goOpGoiC/g47gf2lWj1oCoF1nCOurCes50H1Bo3+q
y4oe3WVx9oLM/U6ZQKRCFX1Oy8k2bxR+I2Cos5dCYbhDgbvGPR+nWdbOBrvznWp8MunMjrOe1A4G
P1UGSSl+kN407CBh2yS8q/KU+0Ybt15ZZDB5n3kE3ZkCdRI0+nFptu+KtnYepuGVhq1mlkHlqYIc
iPt9Hnuc8qh5HKF+2eyY29fnoqVwHBMsTxZgEcDTsuu06po6KgvZAVSAeoEJ+4WIqnqMi9o0bwAl
1GdjWRLAG9LeI85xxr0iccq5i9q5WQ5OWPWHMaS3XEuw5nRePzRz2CS4wvdJwxUo8oVd3ReFQ278
obPO0LZxb3rtooI6yzZVS97uPPRAonGqWOLCWzYqofR0qkzdHGvQ2qKCO30C6H6VLcUwPyAHrw++
SWY8cDfth8bG4ZcXQVroOUxCp0Pe1+lln3tLE7uBGGI+cfHFq9W8ky53UweUHwbwAqC+yULy5vtQ
GzHFNa9pddyPiTsfwXYyeqqsg9Uy8ljX45QZTH617NL+h4pxAmlqDqFC3znxsAxBhtxfIcNcVHlo
WpR0I1HNX6XhweG4r8xul3M/T3LTZT864c5l0o85SvRQmEbmssxnydo5y+1eXyZFdFZaM3oLC9Hh
l6WUwTf0vWF5wnGipRWqIOrRHGq0OqlFMJHYXKnjTiZknGTuPLAWkp2jq9tbDzKiMfRZTLDmigHT
QLqM1yW+dt3A+1hhXQ6MkDpSlFovfbNAVMsc7LjoDB+cfV7XX4G3JHvZFWT1kazMQ62XajfVthHn
QzjsctXOIiHDLL7wBkTSyOqGJmmgJhsNYT5FaJawG9Fj59rQLQZ5pWC3cM7ecY9i8ZRJrqujZHCZ
VlPUmkBwdwJ9FOhMQJ2+gbg3lNMzgjwUmBke7Mq5jZrxHvgjKFIAinXDDRQWAa5ff2GyDrhueaV/
ADaS0h8o+OLn0/yLTLCdXdEyZAZEHfWwTicqr1Nj/r4imdwDbrERfquP+VQz2l+miqGhXlO4opM1
9dlD1mO0fjUA1Rs/mUT7n2coInOoB/kVXFmfGvrDqpsUNfbYXAhyPpFJ66nxntyp3VvqH9L5sdWa
aQvwlBfOiLg/RiVu2FCfwgZooODnVMDXBca/GBfPBMiUTUUcVk82uQeaaXHsBCgE8GR+5BLaA7OH
Et3zGH7XtI5CxOwGqAzAEZLRCWKvsaByVEfS+u6oAYCI/UjCLO9YLFxw6wAWym8hyCWiHnqObB7j
3IA5fUtTXhso5sEHoyjiybgHqies/AyvX9UwBBwYemXTLapY0QzDemsCNVTMiWtZkeitdOkY/snc
oE5pDihC7hhHXuW3tnejwd6x8L97hflbUpkFjoKLc9vc5XA9wSLYuxoyWz2hj5aFbLioq1NbcAHi
xyzTfAzAVESkjELoHUW51Fh9xblZsB3tFeffMaSxvD8q2t51jnUCl23H8vCX6XdRv3Yzu2loI4hn
39miLUC/A47YliecSnuBF7aM/kmLJi219cImdqxAboxqHT5QS6Q0aA5tCMi5RrTuAjdTlvuIex/H
nbK8M5RzdDGzYV7FpiOPq2Cz19LbkQy34ez/NPImAxEiQUMWGnU8XT+h4xtffN0ktlP8dFqyM2vY
FALXhIq5GUMt44zizzFY+J3ZIRJa1YXjEbBvv+XUe6SeFWu3TmdrgLSrnc1dFuJpXecH5e1trugT
9G0jN+hTCbUrPzzABgALyizFccUQuv9H2XktV40Fa/iJVKUcbiXt7IxtDDcqjEE5Zz39+dpzqs7g
oaDOXIwB762wVq+Of/8NWTY0Q/wLe1oPA5lklqhVAeQpDHD6DJto2T7wNbWJdxkBGmM49kgfZZNR
ewNrZjAZ3mprVKgdcGkSOhBKrNbCmDrmZHfrkb5aH3UDzwSHQM1OQBWtZb4B7up3W7FL8mFf1xSZ
4zXUrFOXguXvuvu5KA8DAZ4M4qrsNyB5PcJlJPGhWh32sjwwgzVMljWIpydNu+YodpQyS7pLqtk4
W9CIbX25lwYQnkqEFeChyGiWv4I5ZiZ0wRO5ZJ7cw9iACWbi8IsoHmO2b1mNBaid3BsWqCdNOZhG
GyzALh346Tx1unPADtIHtgO2ODIUXBCZDHL5qlhz4PR9gJqpjCXkOjnUkmgKQ//i0S3PMc6q4Qhv
KOyd9+r8I2fyNQNWdryfRFxrdu1u9+g1FonFGNzxCKi0kEbswGVXuxxdXWhVUEZuy5FjAPMM5HOr
wxGi9WKudv0G4SM6o6wgF8kuKmUGe2GAC5Pb+s74YrXqZaFCKR+betqtt4TwNPaVBJGxrozhrXGj
I6KgWsPBrrLJhyH6GcXqolAGIQzRJp8ZUwI/rDLvC0M5RJp6uHxBw8mE7aBJ9H2XzoRa+b5WzLAq
h1OPu8FfAYW8KSOdaeyUycBl7Q2judddnAxl0MPMgK+Rq2xFs1PQy2tWUw1wCQu1qNmLnlSVlR6W
at9wXWPt79G7iqUDxB3uVbXfZVN0sJkwQcYbSnZ9F3vWQURPpEFZX+WlUwzbOlrSG3blRPWB41K6
U+HzitGiHjdGYniJG7A7Cj+wGOPQ75D3EaaUsl+Dfn7NdedslUYAigeU2Qu556BKYE+u5/cTU+lV
aEUbnJ8jJDOp4GOrjp55/jrHJctAh5SLoDKXXDmVVpzKsREsqvywnU8RjFg8TQack5UdlPipq+2D
MTHnpvxsWpHf8QgRZSYl2kdNIjIFA1SwaCU05grW6aZRcTztp9793PSZX0Rgj9a3ejgtpuFjZcjB
I0+HjrfeoitHqYKto1ky38/MeC1B9MIzz9/kbVHeIHj5Cy1kTAN87DiRSWbdc4kuffbWe1O92PnX
fL6o0VVSThclw+lxFRoss1DgBgzLOehj/W57YOIRGcP28OElJkB0BWTrGXXIsGUWRwzRaz0/FpyZ
1l7u12K8FWuzIeeyKjwHa8QzsaT8eeWN+cL7klTVC8PlRPdZKj0RMPfEz6Dm9oZ1KhZY6wfBHS+O
wpm/3WIm3B/o4rseo3unfQPm5Jvb58xBTWWyXUr1MmnfeEjPLEJSmqGrn9N6ebeL3L1Cyxbas5qk
x87TQz63KdFx3VQYF2hWRX/Wucx1/SH+yQKQhqPjLr3fxp+ZLugat/JgY1f4Ge8p8ljGpClZWUWt
dhM4Ep62Ltcwbm9y7RlFdNIXZg/BnGRY80nRAbqS2+RQcxA8JdtPae0jBGX1LCqRfyxMOgunH03C
lAcQghPdo5MRHVm7onrm/1IN9fIfaa0igtpJsWDc5feiJ+pV9QGooddjGT+FizEs9gvz5EAAXuuZ
fY8PkDi48kcli30ntx54ljhXSZ5EN7xvnm57RbUex7g+rkkDBdaAL3Z0LKZJyvXXKEY1Gdc1Phrf
rDM4GJn0ZOZBi+PB2m/UbbBHhsv89U8QQAZL+ij+n1F0X6w6OTNxIFH2lbH3mBtg4K87WkzTZcLH
r4ChTWt/q8xrgJDJqxh0xYi6QAcgG7B/76HeuRrq5lCPxjdA2ACkn+Tc5TccLv4gKqJv3QfxlTR2
NbEW3zSWCyIh57huQ69UUXW5iOHEnok5THU9iIptp6/Gvcf0Da+mOYDfb3l+hwlNzOEfRWB7YZK/
RfkPWxE1z/ujUUvcSPtVcmqRwnyvTd+LoUPNsMYIsfi6XGpRf5itcetWly2yHusNJq2VZv/1xIu+
e7bWnvfUrHt5lrHMH5EhDVcCN2DSjdD0VnEhnboNhmHc11Z2YlSD8G/JsWizoDIP2vYsayqnlUsB
DPHzLr+R44gSS/AwxQUslt3m7MURBwbzrhDFs6xU+yqFByWLiMpcKM8ZzPePTyFH3nhtWmx9tY9Q
T6rNNuihw7fIFu3bon9S4k/vPhXeNSMj+O4yPi+FJpKM0t5sc7/1lONF6DlJ8PIbbAh/U2uCRX7a
UXEta8luyN8aoxDRspTtp7h9/7tO/BgIX9ZW9+UNJbxgfJU4wjG+Ab91lXe3tgMI5Su99dqY9SEz
x12vpP7QOnu4cD/JN9k4w6SbaM0ebUhwbCDw08BYuBY4vocdp1DOg3IwZBeSYZx8bRruZjenhLhc
tKn/7DlPzBjQOMvcXXydtlavlG284RcTsCy2/Ku9RHsi9cPijeRz3xBe/i+7CIYJFdzXXwunPRRL
dhal7eGsT3ijqGa/d4V+fA8Q+SA6Gdnjh4gwp1PONKsa6+puUGv5YwSeQFzVrTB/8Nyu557tsWak
5RW8MzeZnT8UBGycLRdLgrJm9dfuFfnlrPB51g1awx1KIcd+ts2es3NSLfHxJhz8dkiPffpZJBCF
aZQ0M2Tpq2N1yFF5WZuHudjOXKNWvO/8cFL9VYdrNhmsA2tBxvcR7fOZ36RquZvi8RN/nGhwG+Ip
0Krk+L8WBU6zb9uSv4vYWj41A4ljuiRE//CKPCkrIPYDDTnEWoigYzZEArVpu3h9KOe+vuNDJJfb
7isfwxbYpIJy701rRP3ieVkXsWmm88zi8npYaKU0dlw/SxV6ux+qSDt66ve12PyN4lFP0MVndPUC
Z3yIRHPUOZ5R/WqrLxhYFArHXiQJF/AigzZkAYbxIIbBdh9NxnHwgQz9wy8itQnlKDOTrdrzzyuD
jCbtib+gK8Vt4t8mtDpvwtzvF9B/zPIz8QlOsTdf2721I40aeskPrpWPZzGZEWGO9d4VU847JxcP
dULpDXoc8q7sLZfEbfgnshZTznwyziYXELGi+QAVhdfK3DCA1M8Ras/Jv/J6cEJuqIaegcPzLB+v
5y+AoMWH4htu99XdRjAiP8TgAUJ4jxu5lSgZ3kX8dcfeJBzlNnybW6JaAYXKnhhsRDI9Me9VHCDe
TipINENMKwAcvC98HN5x2PKgIJWwRp9MzZXdlXvJquHroQbUGxsXnbTXTEguTpxnD4FoD5FT9ghA
wbeRETcE3KkGmrRFTXNYrAvfF70xyjKhRQXMzb9CFOhTdiG8soMUT3wwFvhFk72Ii9hvetIT4mNH
2hDEAAvV6T+tWu2Adqy7Az4IEiEKdMXSVQTO2aztpjnzxecV6WNR5R14ek7xqj+yPBKf1RkN9Twb
iySun9WcxeC1biz7J+KJVsJrq1gaO3sPmIDQin4ayOeIgeLQzK1CBuoKTct6SrP4WF+rSUnf0732
j0jI5o/4ENw99pgohRkfrBRM7uMwPMFZ4yvTcOC5WOgGnsOWsFwEGQPDc+WsoF1vp1RrCVrMoKT6
ywMgDbLjfIXHUGv1zPfHPgs4SGOaXg0J1GG4CONKwnfbYe7/2bgM94KL9nl8x8qzM5mJb/VubcSd
5dvkVg8cC4O5JhyYxTyM1DHldZmMkW+dSDpbzCckSC4sw0+818WqL8X04EzTKV307/l0k2XNuwUf
Lby5VtOu2J9qG54gkX0YswcXO0mjZTi3hHL3a0RpdR7P7gQ5OKAqUk+xlX3Ft+EAiNMzEcvKqvDe
GSPIJZa0ZGDxMjI5SnGuiXP28tZqSzi/7K3Z2tmpfcPrISvG9pkYAMCi/RmfDYfdch9ncMssmDiJ
3HBhlF+cfNoY4InG+cfwqqh/VoNFqqMyYBrZdWoruNrg21BQfElTyh3ynGS6+A9APSmKa0fxSFkJ
xcaJIfzh61xYGYmli8bnypxJc/q+LPaNyBteE/owsiK4pZ0DNm3mSVCtopAUObTLXk64nJeIKQUS
61r5V/gGZZnIy/taYR0zw/1pEk1FGlBygg9xEljiYroR7W7zKbkGtEFyCOylepsme5/XxsnRnYcs
NcgqMYX0lSvmcb0FdpM9i8CiePXJCx1svK53eObLe3aO4y9Pwz1K6M+GwbvtzE9q9Lok2U5O6tQZ
9M211zGxvWQ2WKL/FTGShQBjyGCi2CW14TpPEqN2Ll7BQLn8dTJ6n/VpyKeR4XtQSJ6xABI4VSml
cVNF374LHtPfiUdRdi5LzAlgJ6ckP0lGUr7sjIkvZ4N2Vrn9okSv4qTVNDqgXWQLsSbIfEf2Jhs+
yY+ZErvf5/aT0d22eFW0OzZ2LH7UpN/boJwm3LYKKmL0XlTTNO5+W+f2YIGH4kIiEWyzvO5ilA9E
ISSCPiFsbMOiL09iCZu1CtM83vEkBdRyNSkItXLY2oiUknseQHT6I0qhIH3ny5sQZ9Xdt0R3g3Ey
aAWY3qOdESXGHYutO2BlYZx6gyc6qEUPOowRjZhqQZijQTSWk4Nc01K0t02KyoqKHQNQHtM4ZSTG
kL5aivWdnbcxrhK1IXVOZaGWS1/0Ll53s5B46Saazuxj5OnkXt/6WrlEkf245gTr9pMSaVfsghNt
+5ZxEdWioW+7q3rRgwmvrO/Wx8p+ouvD18v6WUOKOAFTfU1kp9b9DpTYzq2VH4oZnUAZkd8Zzk6V
fBOvvCoF28+YkFG9ZqpHqCWvsrXMCrkjzD1WXn4vAHw3vRtQW1hD0VdR9dKgQur4pyyAwomRWBLd
zMuhk7zsPeuWTukJLSArmSnxfjbQ4UrNCCkMn3crOpiIRM5FpWLkVfdkq5AfcK7/CSlSz5XgaLVw
e2Af9sslCzQr2lF5EP8IlpSgx/aBGN4lW3LfR69D+pnCly/5umzuKOsvzoO6vO8MIPsr8Q/XpfUX
sm3EJoGXLXelDinkPOXBOIrCIS2nmDsIDXdx8j3OKvKt6f2qNX7cvtCDEUb5djLpDzRxySZUiEJG
wOXSXkn+dIuvyXqJMh9xSBzYhbttp+nV9YSTM6zzfkBNbDjmhZSvLGsnFhwFMGwR+F4zjJjbIIEe
W7k1MyiGAdLdOGyZjV4TIDtNngURaTu1cG7JB8TE+dV6yguOupy1atAPJTlXH2PodF8TzTvM5FPR
zQm4VtY0JhlWoxCdJQGqWgCzMAi7B3o1yULQqvWeVBBVhgWrsft4SkGvq0GjD7tJnw7apL++P5+1
7cY1DmPHERd7wxNw1hw6J6guyPJMXioOo6v21xILQtXWVv2NqEbRFaJM+yiT0sXEaL8ACAixdg+3
/OzPjsbo1fj9bYF+XcMixjIQCpeKEi5WvBsaiFHzH5xLUQgt9KxR+l3EVRT3PN+tKjYw/kniFKWc
Gfq5niDXzZeD0mpn+SmvguxonBQUoJxossaWnh8LKnesqU6OctCeTKOR+0DD+0MUGoG+O9yxWzgc
jDg9byYs4smnRBIt72kK1R1OagUOeXABkSVzMFjJpe8JMQHNAsQZMDQM2ekehqo9NVl/7UzM0waQ
jNqVqzDnD4LM4oLosC6R04fm+DjX/b2DXLFzFXU8V193W4I5yDvtya6LS9RaIRm9faKYmr/O0CUp
puhCO7aOBJo7t4QeOP+xFJmctbhKcaG/c6BKDyS1d4cZKpGYITJvHbzuhMPq1TVFjeYiLqwtmQbg
Ruccdwj1PA6Aq4q2O0WJ4+uNRXemTrKzC5RVm33RaFU8SspIHcmUIEDGT/lUYVvnPD1PnDDJgGtp
9CWy7KuBdPps15asMsqE0ha53eEYld5+yd2fBsbJwL4QCRlU+FengohPx4Zu+xmkRj5Mid/QROj3
rcDC4VNB0sQoOvG3EiCAo1fHcqrf07RiE1zNeRES0Vqz7qRcVOCwTTjClrscZFxfnz5TqZIDbeaJ
hGFCdF3Ru91kcPWsB7GmcPb4yTxciXtUjdq1Roeq2oLQyX+I0oHW9rIQ18iuR7odzjlc3VB1l3F7
TibnJ0+3141X5jUHND3u0IuV4e5jLzkPsLFo6BS9QENwAvQmubLQL2KxYOGn8vqCWq3UZ7vYDm0y
3KAMr6kjFGhNbdFv9WW6g6zr7Mxfa7R0PV6vo3LweLyedJuZXolqXVTASb1xFrPPGSCRAbCCuMMK
IiboYqekJscbQm1yZu8js/zUJMZDnbi3hlv5euZebZMTdE0TMD07ECdnNE0w916gOSlqIKXIDQrN
0eBSX+kcneEKmG5Vr7vrpuE+HnN6OzinZRUOrvtzqr5yGuDN9BXkLW3xNaXXysFGxgWGm9qIeCYQ
z+LAEx+jtWObOsDE5uevjbo+NiTmKyoHjTIfMHbZ2n+tkxc50TYax93Ug6TAzGF4jFxaGaJ23HVd
CdFQtWMyqjFg9+MuVKIxVOeZ6Zn9QXyfioFTcB48gb59ctQ58RPqVxneYFXTIGeUVMQLYIqb75Jn
oaR51ybra9Xa4ASe5fuyD3Bv+RUpQqMqY39dkyDV44O4XEXW3mSOedTV8WBveBK5Md70Dh5WXvSd
X2iUKskAR0lznA0Kfy5OjVgmWGkMq4ESG2IaxQvjJL0f23wJxduIaFh1zY0aafE0rJoNTfV4t9nt
5wbDnbQ4W66WfM6g5pCGiNdRc8I8Vk+Ax+mFNW5m3CzbmkhVxTtTT3/OmX1IUGSwM8Ev/+a2sDI1
5QUam5uWrS96ygFMFxOzNNPWkKQejRD5LbOerkZEV6OyUWkA+7w+hvFpCltOGtS9amgQ+1aFeb1l
FdXpJTExCpQCGms7pyyvp6+naCtOct8kT3axTa9Fp5+Kpttrg3KTLNuxGi1Sx3Q8MM30i1CIuOv2
ybWoBG+Feuyn4amxu7d89fCnmWMoRYHMJIxLxpOSr4iex2y++ltrdE7YJ10VUNZ+3PoBcEj+5GSU
XdfyDH2x7Nlu8zpujv4pyu0BRtaTODnRZmOCYDjojBi0XtO+xZml+zB7knKcNX+ZaQD1mBhrM3VB
lBejEEMLy864LB4yCVxTecsz85sYwcLSlCDevKvMXT/r3XhnGTUc/XHgUV4UX2ewdEqbRch+vIuu
qw6H3uFLDPECn4N3xDzlm0rPnsqov1N7d8fuWkHWe1yc0h3sHPEFZuKvwJoCGp9vtqbN0UtF5Vsa
DnRTIu5UUKUc3W6AT636IXPqp3Kcbr0+CXLnWzVDCi5Zx1jhcGIlZvoR/CXf3pYC1DHOrYPa07CW
m66GcW9hstW9vqHFwSzLZsrZgCD7UOMKNXa54jrGb6BnHw07OtODc4hbpqo0c0tPa3KwXAEKDa8A
7ycIMJ2FUActDFUOWCYYYPMMNeNWJ61LwGZo2euQzAeRaRq7Plt6ujMJpPoyOqSu+iWx00/Jkt6U
lDjUwvqiJ/lL4w5XpagAfNJcgzu2ttVHETxlMPfyQbQSPZlRWE3pNTpaPMOsenaYoyd2wiHFXWpk
1lFxI+5wbhKJaM28H5PnrJhI9uOwVFONkpR1IZAa8ZtsqnWeO1zUbruRPzPD8LDRSQgiZaNqzrEf
25F5HcTmWAZvZf68u1GMXp9Q+tXsPoqmBzHs87Y/MmV5BoqEeE+Bx46IS6QsCSE0fjljO5jEsx3m
joENMe3BDIA8pYwp3shL2LEC5VUNeo1GrvpraU79OVUKKzTzygg2I4YdQoGaj6B1SepvEsZpTfMz
nryX3IG6nSMogV4BpDpd48sMwknf9NDE9VNi6RFQDjMBBPzMRDYE4ShqhjcEUWSd+7L61KnLY1Z0
11lSH3L8pQpdDnIFVFL9ZBfWJePZFybujaa1Z46lGypICk97kouyFSqOs9MvX2ylvAa4uhPNag3z
jj7qT9OWaNg0HQKd6gA8mfa8gvKAcRGnKTeXq4qyuapXlwi2RTOGfW9WyhrmzRFzlQ0PgMw4vXDb
OCMtTTiNZ07rA3gFPRgqoyXzZH/zquI5Lc0r7OYZv2hXU9FtDfNEX/iht8azqGqtjvZxRhVBZgVF
uRaQxN0BmySjPtKctxkewzLU2qdh57LoUUfTHJo018bqODVjcWjNAcHSR+0q1rQqVOjeo+KJXzDS
KOFzzBHDaqxP6xIpgWMu7TVHpDlrheJ8Z0qZcdEcwrLNg5pTs1vjK1R76xLklp2/jPS4h72ilyEl
Cg3SAxqAHHOeKJWNtLA68xIYGuMg8zwnYE4m02eTKUDbxXxpjcENEVZYRCt9ABINb3uSiUudVq9N
RkgywnhzXYIqDPTGfPLiSqVGF/3IVO/bNvfjF7XrAMdby3iB42K+j4DGHM2q7M4LQMarQcdnHAYy
UbZNr6OSZUuojSo1286ogjifInAXxnBoBxNu3M1xaT1LZ35R6LusNu3dlJbxToWBm/IgoXhAs1h9
k6d9WYTLymkchw4aZyfFz4cw7gQl1udGLcAEzkvRHHSr2Wi3mqq08LWO1EFtLNtVkXCgszweb404
c87tMmfnBJjvqcv7LqyWqODMme7FHCI853UtraM3TPY3G6mCNyDKGU+VmJ+7pe2ouVlp9ORW6/Sg
gsC8d23oZ626Uh7SOnHYEcMO9dJarrRoyU5uUY1hka7JE1LQ7NZozfxUK5XjindGXt9m0nbUQFrR
ES/PwNDvExpor9xloge1ShwI0BV1eRjd2or2vQKKCJiS2zzY6gItcWUkTxYg7ZqgKE2oV8TlDZ3M
c32yzY28hDFkd+xFE0750Pu9RheG2rkOtnStzowJbm/SgsBYS1PwIC5dO0R3XsiQrnhHl6JFThBc
RFQ6tKY448gISB3ox2IZQT7X+smcsuxBi6IpjIhrXzIEKgAHRUFNafO7tdb0qz51vJ2SrHMAib7V
0N42PzcWjOFg8WBzt0tvIVcCx4Pux73ZcV5yfSVd5813eRujUKFRZpKFnoUDcOhwHIst7KAovief
1t9FDuAenT7YfdOWy1U8uu7TOiV0vDZlWp+8rSkZqqdH2o+5SYv7oqqbO43U2KVIzGqnZNpL2hft
vdFE1q7Z5ufcGMAjOomy0+hx3cXaRkN9Qg5qnIAbdsPUIjoN5R0nr/dlNdCqMcfm+gUqWibL5zgG
hpVQUfVq8jut3e0zJ+1CdYHGHsNvPRqrntwUEKMDr7KyuzbTtXNp0RYDdr/4pHF6g7msLFwxswkr
y1kA00Xq2RhjijMZGeV0TIHIrnVHv6y6Xm1e2+yoZA/Xnj1mDD/SvBcwysseuorXatiWiw0bYdCM
0BSb7GCwTIt6YHDscO7Vdrmowuy1qfV06BNQmZTh9RRuwnour9PVg7nApXvYaKb4eoGJDpY7DhX6
B1gko1bDDeqlc59QXmsAcQMNcIsXN4pJV3cwM8abRd05MQnQHHUN53iw/c5prEMHW/se2648LAY9
6qkalf6ktYn4+h6fozsjy0w7oF+ECKwtvjWmMZ5SSxl2kGpuzNBWHeLhfhLeNOg56q1lxhXUR+64
/hh1ZQ7r2NBhpS7GhzGPkRcDdOa09Nr3CHP+g+pFvG+8rjmrOcMmXKgtQ21Kn9TEe8pbTrFdVscq
a+ydkxTjdbM2zX6yawowZsu5M901mKKEXpZ4a4nKyJ20FV1fW19RzrEq/TqZlzSMoMbd5/ZoBVPM
Gmw6HtoQI+GM1CX66Er3SrPGYtdujXsximigwjuYGJ1JEOlmRpJl9uZwU1LvGNMxc7RNZHlaSala
Q20GUbaSGEbCKeUaNucWTWEV9RC6EVntuB856YNN/mGCh21LCYuA4Ku7evMEwhRVoda29U8bWoqw
LHoY2xTA3WpVuiBkE7CCZQklCiaQ8tqacarLPFzr3r2QF879rbJSwrGtvQz6QjHLBf0MEZm3K5nk
GebugjLOtDikDzI+xb1C+d/10n1RAIKPZ20IY6NJHujW33bMEa4uFdm8ILb05lSsC/jv0q2pMlsj
VOdxtTIABTCMV3Fa4yXbz5kLi7U9vNCBlj2hjICVqQkwHSvRg7nl0NQlgql6U38sep1AZ8nwTpgY
EmKWF19xgbclpNF8ZhAPuxxsGalBJtLfjnApBZFNoD+Bkz+PVreGW+MMx8QZpqPDHOHbcqhQHM22
HRubcB881rcs06d7zj3Y6qLzHqOiUPHQY/WTkXbdHru7HNa1gQFrwwal7rZ+TlG1XzZ8MGCgZhw2
AmievQmUS5t0d3GqqPdJZlLcx2wx89VocDC6+gfM31XoFtOnjY6afcYUGD8aLHAr0I746lCnO60G
NVbnKQw+o8tU9m5RgrUoi9jPFqMT8hgQ8qae7zrK+IFiGzrOlTeeKljBmSSSzwB0moQuAch7wjId
yImvgNHpJ9XgIZj6x2whV5W3hn3flExzK7vYCaam8B5irSKWKdi7Cj/yPCV2AVxoPBtK8ZMGX5Ka
il7fOE7WhHXrmKc6nsZwifC4x9no9qPej4cZRNQVXfdgRpZqfBgyW93pJRZnoJXwSo3n5VNi0RG2
2CvlSkUvCJhxM2LdS57crM3PrTqBvZ6t4Usy1lmo9tAYGkmlUl1v7JMyMk2vKjXzboD2cj/kY382
to2C6pYoxzSZVpBFdKQHhZmutwDISeSPax3UzsSYuFGjWNemKTVSo7ivmPTC4DaLAA/OIsIvdfPT
Gmp+JqtO19Y25Z/+3Of0HzpQU9py/tW48qHRyYjbjrY5JktsqQ0lntVdxC1uvOLaLtzH2nW+mUl5
jg0NNTpMf6FK0X7bNsPIUOHdcmzzY5OtVmTR6NK7c9t7ToKbpmSHPKWeaKrum96Z6dmbnfK5VucO
ctyqCQuSFQxCoyukyQeZBmAbT39ekPdpYv/XbvZPJw8NPFDL4nMbdHj/2olF68s41nnp3Or64mEK
smRPC8VIRDvM4Mj7guxmpBeHbXHIRzJP8UFx1+ImzspkZ3hrt+85yiQeSXg3qRGF4kOS8looDVfS
ujY62UEpS2Wnpw15nCFtaGn2iueud70TqZVvc0qTp7JV6t+o83/X0+bCd0r/tuNY+keaBIc0i6tA
snfHwQKRonsFr6OBBO/d9TBnvfr5z0v5oXn7veMLCjqV5l2L4Xkf6bhqrTXWfFXHu7xb3a+NUdcn
odKkft/mt+XCtHiW1fWXqZq/lFuV/IX24ncNZ/+6/bvk/4s2qZ2KdZqy0bulsy72i3m90NIESIhi
qpk+Gvnfhnt+aIZ+f11w8jQ5EbPT6CbP86/7aYvLy+V1cjcOY341GwmBS9z9bYaJJvL3UT7pEHQg
qNFMjZboX29DO1mcGvEY3SYqqGByR0Jh2+QPFVNSvfxmJgsatSjYd0zpnzf092/4f7eW3//rDSvT
zte4MMa7kiKj3zvuV41xXH/p2/udlEL3A28nGTOIRD6cv3is9bmHouwOZ/1RqWFhyfOH3FC+0632
F9bL37QI0olH5s22YVxm2s2v77P1eu1pWLTbBB+wdZqvENketnT7W3OndKh+2DLuw+RCiGXRth8J
vBgHtkWuEbkwu+H2ko30XZO8GiS3DJgGlas/YuYzf9namw6g15837Tfr6fGO8KPgtzCn6cN6ulaU
dfT5xXd9dahXvOa1uM/a5bGmevD/v5OmMWxdc1VUzEcSRdrHiIYhar8roPsFenfpAISkGT0RJBr/
fKvfaWlYsm04WOBqgjlMdM+/RXFYl2bu9fjOsJtk8J16w3FkNslBbzwb0iAo1it6wnZKQYNVR5PX
Dob5mHqeo+wMorQg17UeZKvbvzTqPAZDTj9+NZbGcSyd6kLcBAdvmjH5o97ILXbUGqpFyWnQhEul
J8sJlmGmrU21+r+s4n+EEhIc/lNtKGbgovwPnTKpsbQjYX23GCqpcD71Nptl9MhkuekvdNz/uRU6
+V+L6H3orMaJ5td6r/w/un5/J30GZww+LVtIzT9oqy2fK6dlvCE9PpRyCvOqE2JVZbo19PYvMvEb
fY/G+L9bfdBOZRzZ46B4yi0IF79wljCKqp3lCVIPdMSf5U/73dIZqsPsSHjCGCP94b1qM02czoLk
jWaeFPKTLSM3Puw3BsOq6QyCRyBr1Ag1AGwlkKUVTKEVgb5jrOSfH8XUf6Nd/v0oH97bJE/Wuv3m
3rqRVdzba1pIO6gSlFMGiIimdVp5tvjgdqQbY+h0gSmAufUUyv6dp1bXGVlFHxo7ZddNdnRtghwG
OBPT++vVGk28On58ZVLhj/QZFDpVmcmKvcCB0OCcNw0BJp2TF6EVPcJpYO0Vs9PvO3NxX6O2ovNF
9+I9MJU19LIZ3zxllK3XdlBgZKTQ27V2dt1W13vYGWYm9dU0qxT0Df5lkX63RuwUM21wfxjf+qu6
WMus5+kN57ZrutaXgRJ26/zFmvzG3fFgMKSFn0oNdOgf7tFn1gDHuW3dthXEmqQSmvawNRXYk6NK
EWGdyssWu+GfX+x3/vsvd/3gv2c9SSzyVtatTt/0aZgo1tDjCZn/DFapVaMubBw1CxOa8k9V1BKL
aCW1zT8/xe+OnmurFsy1ZNXp7v91eZtx1SHHTLK7qa4unTI9UUffWaX+MkxZQhJeff3z/X7nBHke
PYXMS8VHQGH+esNSGeuod7XsTjFjAO4l9OH0eTTuYdC65brv9JwCOqWYIXeDpJtBJVf2FNoTXHB/
eZLf2XaPedxYVtEEHylwklwtm6K3rNsI9D6A5qZ5yGYSD2PYUoeimknZUoV0oPjLjX+ngGAEYEQ5
91ZJbf26ApvHwDisbXwXVx4cKd4Q7eDaG5i1rdGX/OeX/K9kw9jg0tjI3mowkH7YXoqwc16NCzEi
uBYFZr1Y7SgvWNeLYdwQ5TIHPL12tq79yzv+13jIfR2hW3As5kx/eEczyuJSHZfszq3X23muThBB
7nu7vXSm9/DnVxQl+auLBq8V866gDoZhlXv+upymVjNIPSerTRfW4FuzW/v2VP3FEbT+u5C6kHzY
Mv4CuvWPwqJWntZ1mh3dGjWzJVqQCkGaDMXZdUb6luJoCKYZRWkzGYi6obvpx7ol1l1gcwJWIwDq
8n8oO4/lttWsXV8RqpBBTJklKsuW5D1B2bINEDmDwNX/z0v7DLq7qrvOYG9ZgcAXVg7vWvkPZTG5
h3hqVhu7+tZNX3xKvgiauaceON59MJCq92dn2TVZ1hK8a0NyhVV5vh9XHbARq5Tchu2WFEbQJdPO
g7uZO7M+gLXlHg0zpTqIge/FBDz/aurSu2Ds7ltvFX0mq/KziijEOtNPe4fnHhJkbJiDUYwb13gz
VjFNnQP1O6bhoftMatnOzpjuUE/hpnaoVC4CMORz06X6PAjbb0nclDnNUpFP2WZdbbOaft3/32tl
yJDlMd0HAGEPRJd/vVby8IQtE395dD2GCpk2YRxGqX/+95dIxP4L7QSMGECwOyEDDjHc/k3w5w3T
aDsSPo/n0qpvwTCq3tuZOg/wXLL7Phzbw5S0PqjsWfg/GPM/pb9ebQF5GDBRgTjKv+2visysXzlt
/ViccxymCfDK1XagwE0l0d7tZC7bhCzSpar+h7L7D34JXNfD/NbEatdy/x3/p2rDIa26sn5snY7M
Xh1XW0Zexrv/frL/KecFXSm1jVPEjO5/D1lMeQK1tGn+aMcAUM/RfjGDNS1rSLwm37uV8ej745d6
ArPE648BKcf/sYD/EEFgsjMRBPghYSHz5V8JyEkGu++Npnzs6tQCFCr0acW/II4pJwVfP6n6+IPk
VUgL/eLdhm0WrA5jFuYwrldQGGoC80GilMr1ur2xhtm7iS5W8j/U739ehkaWAF7j2B7Iqv8uJ1lT
4dt93D6PzLkYzu5zVzdv//0gALLx/0PVETRCB4Seh3uHQfhvMnLyl5wKKqd6ZpDHljkOVFqtNhU5
zDCIGdmS3GR0kxdV+BQE/YkU6dYG39Grp5/t4j561fzj3BZ3pUV+NfxZ8WUA78RPW0Ba4oek6H4T
pz/U54iKw/QN+/qmsxkUzHwbepZKAs3tncWo4Y50+joML5Qh1L+AHH7J+nDdJfk+ayeGRVD+lVd3
52IA/qTcXRfUNLdCyI1WAlsbNjPNzWsQNl9iCsTizt+Qs99xesc5tYs1BgMDvPhISQ1X3NY/q6Z+
crzLa5AA/r7YtPNQzUurX3Zvjsxo8du2ouKveZ3j4nBx59fODPdjsvrAuP3qLtO2phwxTbpt0bk3
gFjtVjbpTsINWR0dO4afG031AoH/yKnQ95Ik3xjUAlfj9M9ot++5ldyARM+8u/oxocSwK6zdlBuU
eZoPZ7r1lrKptwwCewyy4htTk5/SFQ0EhRsALVeTgi0Z7YWJ4NjhKTQvr3VUfKFG7dTaVF/x56ih
4IVE6u24uAeXiiJ/at8dIYG6DA7jJL2NAdqpWbZ7rw4fcoOqIAoKdp7fA8dbLN8oebzrp+o1cAz9
xrvjNxc52cwTnV7jJL3zyhEsSof6/enrZNV356CjCNmlXv7cH+Nl/Cel+mK9MCLj0KXWxqYHaeXM
zKUad33VvWUphS5nbjj2kgeqtPfTud0tQw05hO8ZPYdb8CefOyDhkjB5tiPvw0ysW9uvdi09st2q
ujeoC5jM+OBVl/elr04AStIwUbtbj6pJswfhpKPeIJt/drUBijKdkONw06bDPSBdJ7foni5lvC/o
A2rLdpdSLpaBmOdF8zNlLztdmuHnd3EUnMZkOEHYbm+Db3dJuJaZgbZ5tBmm4LRq6F4DgqACnD8G
HpypSPSaBT0latZ9QBoxCOqdvQrb9aqkma1g4si0Oj9O8/A5u/XPzov/8SmvaSL749IUvy0adpMp
+Ake9+OsxN4lLG/SnuqRtj/fjLZ7X1M07FE1wEymL6F3IQTr7yzn8nVoewX1N/kyKacMKTR3eRUf
2qm+qQAvCLrVR8NxVj01buPUYslHu8uZEl5qSpDzzN1dsDcZrf44guJnTJxw6z+Fuc/MJ6avYaV8
o/EpyNese++nK0wTxkxictEKDrJe438p3OVhPKfPs4dfWDuH1M/H7RSk1Ck2DTAChhFbr1VKaaxF
6YFThf8AiRFX/rofKUDLwzl9DSgjv89wdew5eTJmczya55CGyKm4rYYLKBkUk9jVvTbZFijimj4e
fjel9+oIc6htTpYfk3G5uSyCPZxJZMU2+cbmoaG1N8hZcBDRoMEUnCbcUt+6TemmmPJ+J/DihM42
J5pumk4FcsHOGz6SmLJl3zk53nMXTCwS3Il2a9e/ZjL9PY0dLc26QE/ck3buMrobaFAEQ8EuVg/8
U7LUgc3tcaHYh/j0pdldbMZcRt1Ji40185EiAM9/w3EGFGi86aFWUUTPuCov/NZZ7tYP0k92WAHc
Lfqh7d2x7QNLMZF6RkOwcbZJKe+JvlAQW38Cw33Xr87bzMt2QZ9+McsziSoKTU0A2irrfN/42a4A
4DJz4m0BYkXeufsk+qAe6qNNyiN+7dykx6yanylXXA/xZd/Rr8mL0gq7h2oBu/1Zetb9Mv9c8vPt
inKRyWmO+aROqWsDtE7V9p6N/KakrBg0FRCu6LMiSuksYBSNtGik7dNIeWhl/E68bKPjZI8Zjb/M
jN/51rBx4BeCxuo88ruALuhy7QNIcZk9XbK4dDTGg1kCiUJrceDEX/uyvy/86ER956Yfkp1l/Uij
hMp+BgO0yR5cQbDZf1sg1gHFY33Ij+MU9QWn8zTnyDwb+Od45j8kkE/DpBGML1WZHs4oIQ+IB8FS
sFyza0Bee8d7Ar9vAqbs0+InEeAJPrg5pQ1Gu529pvRs+nQR8Zn+HeyPHR422UGempIADSJAnoMN
U1mxxjdx8OIaJoBOz7rVEexJ9m0YYGXM/o6TYfgos/S6rRkbz54RPUiGNyPSKwTbjH4tbJYYwIHY
m5/HOUgBSrEOdW9REEithuGLgBkqsnG6X4UPIIHprHOKNn0UWZe/9DzMw9KL8s8c5jNQ+75QNKEZ
cmAvcflKbGSt7Zh08cwBvZRl2d6j27dB074BIrqNlx/GuUY6ZO7n1JUX2rwu266bntKkuXHTjBaE
V9iAjsu9nWG8Lj/ShAa/2TnVl+BUkQmgd3ApAppe8k1M14Hd158w5bbwAHSTOu+ZS+RM9p3fNO8A
ZW3FncHQrs1sddvCm1le3Kw6Pkix3BKg6ry73Bifc8O4tQAUwfXbVhePoluGQ1yoHkyn/ZU3JTiM
NxZ0lfBsWWppwAIa5n4rsWJKIdjHFqkAMJadFWudpEsAkM1UHbWkw/ilIQHu1FT/DMN6Tp9jmJV7
Fyd3jksDeEC5S3IStabQOHx8qmlIajAUcurYKWL4YjT9qRisg0U7uIXH6GgfAhHwblJ6NLMxvwpL
Gi22U4gMZVXBkmplZpCQk8xewuRzmukIL+lbt4/ibosSHtqjCMlRQ0o/KjPGNIuYorQDxyOZ18fD
gcjg3uJiqeL6ZCX7cX4MJ5UEfGcqBG0eFP2Rs7ZYj47EyZzPvjNvJT2L8GdhqaIzv8n9n4G/0vSc
jX9pjmFl70b+Gtt+Y1kxYETprc1qopgGXDguyOtPi9PA69qKIv1o2lnn9jvvtuI3H6bSX5Wzf+dM
v7oUUH1jAEu39k+Mynlm8T3dKHVYUS3zfXatQzw8u6LgBXgTP6W+LqvXJi5wXFM8MwaPpPAx1xZa
1kt06b0JgVAyeGiLacv2X7U5vRRIxkdYZaIv6kyyA8Zb+vnGTts9teu0l5bJzVwwxv2c/TFxtdW2
C8Bh+dpQYmknDVU6z1ZDE2UbP16W+IfNblhPbr2IQB3/vpvqXdq/nzE59PY6yJ8KN9xJxjljfZua
NAf13UmHA6NvGts4FlyljsO30vvWpU/lslozLIvmdfdK22LarhIcjy00tS8cj9HENwvdybM99usm
PD8mDK8kgfwFmF38K4rsTaMGHMdan9Pql7m8I1g48oKenfOmmIu1u/ou9jijAXRuEJRFETKxEzBo
PALMyzbwMG8Adutp3jKNgWqWl7zLj5l9dIrpq/bj0WlFEedv/WW9mn9TeX4aKocmJnophuauoViw
USNJlh8uc3FK0eseDb/xEN43NAmerceE2bdLkdAcFT15wQCEVT482ZRWlstobfMuup/DgZRA5T0w
l+J3PRIgb8b4o2YYgvS40U/vw+JDGZX7Kj5iAC+QdKBEOFx7zaFirO5NSj03KbM2Z2iC0seHIrZO
ZhAcLFoxDD/YDV11dNoh3aLgCpTzvEtX8QNwSY+MythMZ9ohRrp6u9J5aaLh+zmkY6TpMkA+wVoL
Q+YXhekb46CfqtDZjUVzq7evCso4aVai1vDBYyxxhZ/ihAkGCYN8iwvFvBj29A1Erupx4p+RbzxQ
GvfSJMn1Os0Fs8JqUcfTUUcm3eMPw4/k4n2LqxlwIz7IRLkvZTg/9ubl3gtwmRbzjAwajoPXTKpV
eTZbNXUZ3Zemyp8hwZeyDW56c/naTc24G/3Lkx8A1ISgWyEVPN/ZRw5TqNL8FNeX+3aM3qcgOsTh
8pN2skNlTQEoMzhGSwHAtjl/S6hMRU0cuzAe1mM9g09QPppxf+MOyaHshLdAUWIU7Psyf11N9Q9K
Q24prdoXdfIQRc3B6pxnQEC3vpN8dMgrajf2U8NYVw4R3KfgJrPDz6mKHmOczfmcUHPn35BMP3Ru
BOYT3QKhlZ2aDO436ZcXSWEG5eumIf4wjRQJXX7lYNFXjnUg31ux9JahT/nrmAKBX4WYA/34ZtUr
oPhs+6GYspPEJc2i36rUffXj5qUts4fr6cwAVFMX4mQEzrzxZC+OsWH4yAOFtQAyVR9ZRdO86Rz6
ANCbjjrmofDvQodsMRtdHH9fLcuD2Xq3NLuuQ7OhiSHZlKvwdxM3Jw91DZLS1k36l9RFy7cW4JtO
G1PdF38TKeWzuUsglUtc3fpFerqUz5Q2kM6ct6DE7xekbQfeUAPQQIiuXFWrnXjAzf4hrLGRiTty
IbU/v8bLM6KVqLedWNsxvS+Gz4aOarh7uCDszxufzKw/+3RQeTsJHAd71gGidHH5fA70WaJgVdy/
5zmgP6N1V+FEg2TeGnSu9S6m6X7K6ItC1pQzdVEsR4ISW4rGuo1fnnio5LBUb38vUSJdQoUGGA75
LptX31PH2gfcrDn691EBAu4wPYRDcEgnMEmwoMwk2J1X8ZoKvW0HppZML/3NjAd4phu1RzNjRUg5
0u8fQlCRiZVLLhKsO4o2oephsUAUTA6hAToL4U5kzFpXqFPygjcJZaNPH/Q1A0SGOg0tUA+nQEbH
Ep2ffNynKPm0Lvj4CvXSOmKqjdr+Qaj3C4Y7020+JGtlVUpL5y9m/CZ6MKr0le3jHsigaeLLPfAX
2hG34BJrkEm02Mauye2DWI4fg0m7DoR9T3kMGp4DveAcWfVW8riNbaLD7b3njhumTG3by42H02D1
b4UPasp4XttoHU4boF2KrOkOg22L81cWRUj3JH1aXAh4ZhAFQC+YD4v9jZdeTS4OO6bFbfieJR8W
5Idhazgjc5F+1tOXtOg2TNvAe1/dGKA71dw4StANv0nzkr26+knsVYccudNV3Tnx+dagl9n9LRqt
o3+6Tk2ZxDnyFh11dLJ/TGYHT/P3q2nf63TKINswOLN0rRPQmQcWx2QhJi6+0AUAUoq58RD98gmL
2N/YyA8ZHyZWHs6WLDxqigX/t77gE7IDVrRYEV1obz1D7JtLCQm/iE3UcDNNZGQ5vyWzaEke6DMK
6dcEfDHAHWfMSj7wBs60+9XWL+LMNDYPkH07+7c58fbGvTzDIgNoaLF3pgtp3DLWT/26czof3VW5
CyNznycf5348nFHCtnFI6a0xEgYp6R44NpnNYjV3+JCIzFfuvk8N0GaMfWs29xM9RZboFqg8/pKL
FJ/6vqcun+viR86FoDbJbIBZ2AyvY4vQTrtkm5UHf8/TLcaAi0ElmUTyxKgf2BP/7/AFHajAYMb9
yk8fK+yxnMnmxvAVIuLsfAxU8XxkgZIQTQvQcdEW+wqir6vLwWasheSOfLuM/AjZhgbYpJl+btkd
QPrBUCIO+Vwdxc9ODN4az3Ig07H90YzJQUxjs0N5kB3fc3pXVzENjjojCXt9H16arbaeLq+xS5Os
4xzHM2/EK8DA1kPEkxK2kIxeV5fCja1lAjZNBBYBLg2zt879u6wUbE2QrZFWIB8m5nHyvBMyUo/w
JnPjEFzIqFLv6Sy2k327JPc5drF8Yfw8BtZ99T1a17h3DkJcJfpu2R8u/B5snptouNw6U/oUlW/4
P/dY45uGSIAnpTWeaab29iyTGRdHvepKS8D+CJizSO4d/FSGJW0kbIz+uWUC9KVO91c73n/xaDam
3WJdI8wL48ewItj64ID+0qGRZJQukpqcfkXb5Ip0p1Y9+cmtftfhFoGZ+V3ChqVHWbjJQuuQAi1I
WFjX7+BWzWH+PIYrkFpo08Qwg4db8wHTGl8NluTl9LfsoR/xBF9S7khyhb7Wk439IQmpv9It66tY
tAHbmmi8PRHuIvfO7qXHcsAeZNSYANk5YaU1+X69h/gwRiF2djcE/ksbRxvkkKRahX9W0sQ9+e8Q
tdwcCpo3SMuxsh54qmNe9hXqi594NqIIkhnpS54SpIVknv8G3dUMV4uGr0hpHRw74G143WuxmEvA
zw8EA/Y9nl7ggTT9mgS5mMZHhyE7XSwqvGHYgEjZ5hIjN9EqkoMGwBZM6jC6h8GlOIMwAqsWD/pm
d0MVisIj9gBCIc9PHO9Y04lAgG7j1wYd04Qw7SOvQfy0FcKdNSH6u18ZrgenqIuvJyChzb3IXSpL
AmSoHepzv9fcdsPQjIW4PDqRdTvDhz7GkRph+3gmopPgEUmpQIV2E9PliCLjSec+4QCDD8kZ3Gg+
YBMtyKxgM4T56fqu7Lw1gw/W4hTzwefAE8zTxjs5wQiIU7CzUWbF5YWP8mJeoTfBeC6ATXGTHWYM
R61XdIucJqYBLkq+V6CmOeO54K3wIzpU7h28YsRXbdo7Of25QZMoQqB/N1P7tUa+S9lfSu85R4ln
mX8M8+AUrcbjufs9+D1eR/Q6GslDijJvJ1B4L5TBUHJ0qb8mgERYOE6t1d/oTsAS2jQBM/Gw/cu+
O54ZTcYhSsIRkJntFij9D4mcyZ0OZzfcOFgsK0yh/IWymF0kMCuT4V8WqLblZXfGO5x92qjQD+Ax
OwgYMbLsxlp44kl/tyqIYQ7DQ2WM9boqAIX251uTGl+X/EvKZiq3fuqTgeb2pFjXpnflLB0c1zKE
6Tfxm35PQyG4s6h4n+30wAksj4rLGT606QAHae64Ca6nMc879sKSOpejWoiNcDHMmmmJRHndLzhM
h+9rnEqHuJsf6zK/s/2rIOTQl5huli65k8lXRMD+qw6fae2BkRwywh5JVt3YSf+U41uUZbFhZiIF
8f1VE3L9nFRjLetZdq19nFYfNgHt8PwEEMaGJqNTN0H6BdvJPys0mOOYt+XlhVOXjUzEeYNSlM0n
SSHVBlLuSaRJK+5RjUo1qC/aVICVJMlmeAtAw+r5JTwk5rf604Qcs6MPqQ8Gsd2I+wjQ3WZYrTTS
bimBU3ROVKXLL+ZXxl2ux8gHrdTf5tgYF9A7HIbDeNhfdhvexhSx6cUYhrCniLQH+xiEHfPs7/2u
3EZg0necLyZjXQd7mqlQhL9XYppsvtXJn93sGdlCLM+3b0vOLgQoWnq09b//keQYcfmLtiCtKrNd
OqvD4svxXLlRWTjlQJfRuTwgYhrwSy3WiPAw+icYXzK/SHNiUyMxOoCbVh8eUaXMBWo4umu9YMur
ioE3GjllA6ut9lDhVIg1L0xU4EnzNN0TV7i4w7NpDrLXUO8x9COx3tK4fw5AAOGmaNHYQG+BIjMQ
ir/UX5yuunNMpjkU9Y3Zv3XYrRVyLot9kosoBWyhMA1lqdaED8KpPEYcAcXb+HTgvOnojR+RUX6l
juHp4iV7iXVDYP/GW9hQZ1K/GMSyIRUn6wASmg56DtYoP7FX33VPETGnMP+Uh4TQrwkhyeyb6/O+
9EHVwqSwyGmgcw8yxyhL3K3wHSTi2Ysi9wSlHct/QRqZK2unTfa06DBho8z6XUXgU0FLCot4ZUzX
TpF094o46+hZJfeXJh8lRpKM0xLPB8ua/WLqbFP3IkGL3i6hO7jTThYmkRp7E2oSKeJ0QT0Y/vwf
L/+AGlx8Y0fxKTMwfvCBqf1RTL/N3jr2K7gYEoeuZY/Ixcqj6PVqhsfAXNPwhg+YFcXBBTJZPpKM
nLp7lUVvaswGuusqYlDi4BPtBpx3FieCo5ZXsb+jrAXx2Rz3DE4w5n1nf5fpwHkrAC2jYNUnLwEs
mVnhHvydjeu/ef79QtpOFCObHbsuAa+eGUubii02VD/MA3Ct5gNhTzHX4j5jbxXqTrV+cIkcgmxB
2FHWlWxaLFibc61WT/wa76OrzjL+OB3XvgeNkC5XYB6o7ML3bQd86B/a/pKQVmFkawqq6ciutChZ
XCa9SIqLGhlGM0Dp3I86iVsmva84Jl4o9m8xkTsnwhhZXW0ZxVxT6w2mQ6SdsePGrDqg+uR4sZGr
t4950p9pcoPOljzYub3Ge+CmksGpg1uxmGLE8+AdMuwf1KXwuRr3mEYsI8K7wp3X++A+kUsX/26H
1clK3Ts5EdJd+DNU8x2gJxB2tt3VXIqV18AWlacM/cqR9Ovzc5z0ayIc6+H85oIZUoImpUWG8yJb
QFYoz4S5RzocJTIgOQyQlDEBun40BA2+G3Ny75mwdBw4cSm9wZ3kHlgRDcS1j2T6Z3RW6zMkpPiv
z9zt8YtPiy8iLgTagkvmxrrBv6P/cFsxWQJyvRoD5mrHuRvzc4o6yUaqA6rkS+d4TxOZ71VnbrQs
Cw+mkXWNhRgjtD0wRUvjt7xB7dLp80OXBQ8yJ2S+5lQ7LIwxGS/BziFkLVKWO+j1e2w2cgWsymA6
DH2Pe6OpbwOSEbLIoSPm02xNCMkKgBXPX7Iku6/qb4VTgRsJDloUHurG3PkLJnMN8BA6h79SIYDO
qhqFqYSXRT9ma7QPSW4pBsIRS8mWsbcbHOsGAzKv33NaMeeQWTjMWSH8I3EE03m4W66Tn+hBvM0A
fcGr3129AuwKTcUT48B0+nGwNDe6bXpId0QiapwEA3RrpRLFHwShQbjetXS7EGle3ZlF+cjAtKPM
hAvFBBcflF7OqzY+JVWMkvAIUMi52YHa8HUmx6koGJJGvjxfqFRWLRnqGYpAhcN9Vusd5XxmE44n
CdB4Is0T2JsLN0fF595fyreRDZdGfBgIW2HOYrmy3MT9LerWyvHmTHxSx9ewll+mD0B0R7wQVWZl
2E/c91/SdQg3QlpFT2AGtxTQaX4vMwgdHPVPrIt/ADa2VZCbp0Kc5fyag4HGv2CTs/XWp4+UF/Np
6S9+iopjQfxjABpp7kBEA27Mx6JqKhq1SS1iskBBHrG6GqNCfBRNzl6G3TWKZIGAhGXf72XsEkex
z3ioQXWUFW4O2S7zMIjTR1Eoj+Lv5pSxE1e3uiFvID0hNQ5j6Fs9VgoJzuYngWx9vCg57HxEljoL
RzEprsWjqu6VN4LmCADMBGET2Fd2aFj3VnoY8hejr3AmqG7q75nneghcdCWeDNUV2LV/N19n5ckD
ECKAJQ1NNyECipFSkOmaWpXL5sRg+gn94RsUZnzh1lkAog69xv8VNOGZsBM3K5WJCKcjCFwOKty4
BBEN52Nh8sm0zQZkNQeP26VLRNIb44tb+nuTM5DRoyNHmV1jMuxngO9hSAwXPZ7fMVF6hwMp8wxs
b/xjWTtI4hbjEKUg8zsJ281SPbJ0/G6fVMzw3UPyYV1gC3NAcjKUkWYNK2YtnsHGwI6AsmNqUhoE
fdB8yTijMAAgtn5XSGb4Prjho0ND91h+kEUfrhQD9Utq8r1SFFcfCvcK0wvL/laGgwubQZDu+K2g
LkBxjCV+YBEcSl12h7h679Fj2Uvhk5OrPmk0Xk9IKR1QwOahS4JB+sJ4Kl2XzGgZnk58F8fuZmWN
AAhfU4KQhajSDi5HpOz1vfaXLD4LnvHIA85OeBwwZyXzL4O9kyOQVyu6e5dN0Q47GXAxv+Osezu6
IzyivKa0GfMNuRTjyD7kRyLJJOrDOb9n7bIpiLOY+a7MCRqA7oIMb0LQMMLXBpJEmElH4YRT3inh
JNXMJ1hRJNygc3nLTRnGQfQo+uWWy9UThkW8/LNCsMs8UUAzGZ7lJdvTvRhGkkHhDuRJE5oAxrlr
z1TGCqKTHqe0lW/M5XLg0CY/QPYZV/cBS4I/kUIRz1Vjsymn375HZHwCZQO8HSkHdEVM3MUnJ6aQ
BmiLfP4Z6doSoGOckKxoOJEvnAksAHdBeRYP1AHxne4FGua3/PwvwYnalTjlW6gygOFcq5P5x9+7
V+deTqkspDwAnwbC4R5Zq+vXWyCa/jxIy+HBSuTxXo/2avYnQw7jWosTCbgRKEEgmzrL4ZKQbEGr
+cHbRBXZkL00OAspBQNQ7gV3TExjks2vCVFAxfAK7xkSTWJ98x3/7g+Ls4oQ088Mn7uEgkHzaLrl
ISRvmZbg9pFG/WvDO62z9jPslf6NHjRmdk6Y8WQ+IVqWKSWSPVAyCD/N1rKZqCSpoRTOVQzJYckS
0NFxKAp0Icxll0nLYDITCYEt5VQtaCWeh2mJhBOEmoX+s2nP54cyrgg3ispRE7rFq7Ah7jbaX6BE
nimZyi4T6tvG+Ta9nG+ygFyzYQCU9AsFxlO8Gp8eMmpowfsrw0jhPIz+u0NqDr+YEAmk+CsbsR4A
EeOAWCILlc1Fy9ahrRCX8M9SMDivBLQOVuDC5BpGhA7SeL6V/96nJ+ycA5Eo+KEheyYOZPejT1wI
bQKvnW0Aiki/oL8ZbAnx6AB9SfHRXm2lO8WXV70iu19PpYJ9bYQOKUO/+8apy7nIsegS663BYV0Q
GAoIwHSKbfqcPTuiNWurS05WwF3hYMo3lwgKe+4U3UY5FhqWIS9INd2K1CCGQHVhBgaFRas5ITIw
7HldTJ4qXwg44cEtVXG3AK2dYB+be91TEH0x63v1OaLeUI9ruYfoGoS4i/Rgqxie/B85ZFo/TDAn
eLtCx7LncVZtajMk3UpKQPB+eB9HEYfcZbLa2WH/5NrGDfVK/BQBoWdBfSqTMYpXqWueBg3IYZRx
wYLSYtpM/YIpPRwL+wyU+rMoYFXc8YULAOhS4UjJx2jAyeCQCcQp2425jb0M+3L8lC3o2PlDPsWN
hDYDhDhsPQrsXil/fSQkgwXrKZqkUCd2CNNicNSKv2pdht01Lm6IDC/5k5jkaoSW56NMIIq51jI3
MezWIjJorqWQjShCgEz7Q71sEWq8iiMOAX6KnMdlBp+bqKOcUDbv+/AehyqV1V8YJE+s32aeRv8u
ssMIrJubPDl0ANjJ8ZGs1O8Vem57/8SGuU5JIJotawtEX5OxKwD2yEhFPiFHFHORPI9AbgY45tFt
ohulnrET2JlkAQalgpEB6kU5najCiDEfkL8DCQEOHOFfEivQMtEyBN0U5YJMqr9WONsMZiIOcHzz
J1kEH+EqsSxEQ0ndIG8xS5fqhKv44oueBVzzXvVDF7+/4xEiTb5M5R3EzXVP1ld5IcN3NogpqlCj
iPWviv+zcXmPsk9cTB1AAo+KPLMv5A4f0glDQwy2POjv/pCD56BScnt/9f/pdpKmgUq0YMx5DX3m
hKUhqJaAq2rqN87mp3w6BRfko8kdvBDTZU8KgaF7LoDmc+E4aSSHAYFSoRkXqCcwBwhCGvxZQUpK
VcrzAtojEoTdsCCOWbUx6X1CSzoPZFcyA8rEZYTz1QqFb+QVEGTgKlnl37NTLkWxo9o3T2X6IY8l
XChhhuMlZmU9yuTg0yyBj/F/XqeYDVvkwjeSVRiBfCEFNvjlVhok4U2yflX5+DbnyZVxWBM6CDj8
a2QSlkV48yzJ9zn4koLGxQ+gfuQEH9S9oGxrb2MZ4XOcUmHpv63IIFdKhs/Aj96bVIWESCnxfAm6
Xmrl4lVFxoiCzDAC0HFXhuBgeF9slxt85dWZjERcH4bQkmSW2Qgt8CeEiTNLpuBfH0Gam0kSEmu6
TPGdLgqKkPT6s3rxpN7PihU/cDrMVfmFUPVI042BneOO9ZE6mWuk7s/HpccAOe+rnwg0Had/z175
h7gHtLRbJFDkRxu//U7+ufVuRDa6MDgARiDuzvB0tCJGh4p8iF3xcTE+UDOMbOM344sHTiNPZ+08
DBMsVaESTDUtNr176T4IrdNgO0jeg9M1j6q4Ms/L0zWdEfSPZc+kFWr0Ymd8lwrrGU8H5f0RkFqm
NIsYCkeOvKOKjOasOqL5JW4UjOIQXILKyoJBkIogzShk7OOrVKW5OyXOHxHf4zP9APAUPjtpCB6W
9t6emhik4i95z1lQg0T5LsMVnpa3PlycN0zsME9veQsHg4Di/ya+NPHYuAfQsH/3kSSIAbGNiIRw
KJCC2HNY1dnDMD9y3KxfDA3zyObXgrGECRsjsWTYwij8EffMbxDHymg1QJ9iy/Gy0TYfAbPSxSsB
ELI//hmblxuZ787qghk7PshPYvcKqcnWZT0S8xJ7iDVsRFlrUAP/coBTdzAfOYIwTe6GSIBpR9VK
8HbGux6AUbmv7BiAC+NGUk8BBt54za15pz86y6M+AhUKEBV1qkT3UHQK7LdMhyDquoygO6KYFIdM
Cqw4lEJIWelyWKLqKY+7w7KEaw8gPtkWYn/Fj2VO2dhImDU78RNXQYxWt6yIrPdMzQleFweOlE6H
G1FBxQgEKNJlQKK6k7UEfkliDYcIsJd1kowkux8VG/CwhZeWkBHZIeirHAFtTI+Iv8xi7BDBlf/n
QDrDdOv9rcQQB4aPHKbUv/x7sTynJcvxL/syTeClIc8AvYln+dsVwirCJMEbb5zVVkk9KWzKjnWx
Q5mfGNx+H+TFMa7i9ULAog96YM5m4vcA10J85+SWnYJxdIpL45QPnwtgVLyWd4jK5MEQYIDX5PjK
bftr1q4o+hjO5PIwhvNqfFzq7G4ovV+Mk/5obCpWLvlt5zsHeQicoEgyDOZ/6L86ZK21V7jIo+LA
p15SyRSXcH8S/JRzIEEFeYCKh1zoHlRPpE+vZuNXlJon8Tyu62oB3h07j9xAZSZXo6MDfYbgQ3RU
ePRqQe/l6GibbIjLlDSRWc0gHQf0SO2N67HJCyhF29MZxhQFICMf4ZWAvG7t/ZLE8YgMSqdZhJ+F
Yh/ZDFhdfcH31PWQIFFgIzN+8B25jA7pbvi9LDuulKath8qmmab9kZrM7DCpjKawjcXLKIANA0ou
8Oy5Sz4g4awDRcah4Wb0lkLsCsFdH0YGGbaW5o7pnmEpO84JdtFHrsFM60aWDn/Mg1FleDAS6o0z
/BQT6IOorgRTXeaOlA5/WqU/S+riYGSWiwB9DTFmVXPFckhE8Pmrg8TXP3Jd9Iha5o9pc6XWTM7n
d0Ze33DiDr6OYzMK1uX8MK31cgQZca8Ua0L6hrrtqCbWfD1gCZc/ni770JKa6Ysy4NjZ0KSkE9tu
nc2AzRyfP/mZwpl2M92qkkMxTCSEVDMVSBjIyAfohIXRZrxVXYQcBCX65YpDwQqact8W1vxVzpju
dujCDWOOdmReLr771s8UozmfDlUaIkgjs/eoqyl6RX2T+0KMX6vZdBYoA3lCkjVds53Iuim8JxJR
dKEJ8mNHJEtc4pNGtShhr0P8vc9hbhXUw6S+MPV4+DRhN55uhFePKrZwdEFj5P4k6jkf10vvVCjE
wq/ynKvmpzyB/gG6cq5xPwS/dMqFTt6JLghOUGnIi8FoAKp0eboidaIK+RKE8nl6Zl7zAmX2UlWg
DRqfbECpD57NH557YI/rX7xFhoxeTX5aXqFykpy53Qd38MjFfrdXxFimD1lsCrQrgjL3T7pOs2Em
swTHypoOhoftNNJwRqdbfSsbnaeYwY3ZzqzVYWYrFjnvrilVcvpRJU0JJK64q+Qj+Co73bMOTxT5
x37kapri9m8CS/Qvj4NPKjxFA7r80esh0iulTK5yqFE7bcXvSwgC/dUbZbcsur/GyRRMawHKvTCx
G9XCo7LLDxVZQPnxanx1Saop9qajhJaZZ42BhZrm0+Lm1h/2Ufggq6Cn1kdpS0xMac3SINQN98HJ
tFyHfXmAD6DvsacwhpiGufhbSVuELp/gcXJbBzv6RzVanUM4GDu8VJVEG4AnjWGwWEf8ZIOp4NK9
0fhCYolfY2/rI1nQH1IUgE5CW4brSZZz5PxJRQDsUgEzsMiPqgm0QDNSSAr76QOci5xR7Uiq8f9Y
Oq+tyLUkiH6R1pI3r+UtUHh40aLpRt4e+a+fndx5GYbblEo6OiYzMjKi0e9kk2UwhVvYfnlZKUc+
N/Hb3sDuzNWDXFsPln3hdUvlLZ0+i2Tvx38nLdgLYt6juJhHT3w91yno9pMYT45JQkou5gGs8sM1
nFU9IRHp/qny8sEhUkSCHsXoCwca24vJ/JVLMCf/f0tymf8uITVbhAuQX8qxiyWodV8rRt0U6E08
eUMahI62yYMzHsgpQEIpEEfV7hgyrglUy/aiwAICmmDYaNlG5Dtknf9uNNhSQ2aRkFemFckgDR2U
adK1hAo0Qhj3yNPe5ql7smgTQAeFlS9Jm+ku717RXdo2uAttPIuyiNohfEW/zx+o/D8sHvro+ayB
6dEEN3TuZ6ZYuVadPplJ+OYBb0lmMtnjVQ7OygqO9ry8Q3bayZaX4tw3jfRhVnTrOcGInVlyrPKU
67a7PByf7Gy+b5p5XNVgXMIOaCb9Rr5uEkg6Tx0prV8gs8SQ2fjzIXiMha7tbiquXwT9vlb+n9zL
3posf6/hu2kDKn7G9BEa4bOpYcpX5ByHlq7urXI56IN+N6CKv5qwU8H5KPuEFUCDQYv4Y4se53as
2B0zP97CNjoSswpQJTUzXoHqihuLyWj/Tvpwsecup8vKOasm2ZMUTDPbWjf3OywSUU1srG0NQ20Y
XsNEdq70D5OZT4epeS/H4a9C1fTYuQZMVJ+NhKQNAIlVSwvZfiqwN0EpQJIcLSt1kof4kEvyhlEk
b93X6UPVI+846vbDgCDf72FNCixoouA/aUjCBvSzvLF56GzuSwHHC+uiyvxptPok6aE/0jVXgCMn
mv9IGWx0xptfzx+BTeihQ1ub8Pss2/eEro3WHJ6om8p76yhok+CM9J25RfIFsO+PzkdWmcCYtEyA
3gw91IWZTkh2H8atdSpvL+cSu4yUdhvMSOVhNQ5UluzSBMiEx89RTA8la3uY25M8p1QFk9H4kBWi
Ro3Y8UcS+AKMKcq+FD1thRImNuc7Oy+v60Sk4Kj2hIMldfqzYLgQ8p+tJCDsojuUrDCiDbiyXopl
OLP+hCYGQYq5sNwa2pslYpdYQrAp2bmayTlU0t7JWtPHQWCOOFt2Ut8c2uSxoC5aEZaMvp6fiXsW
w7uYZvrjluroGfWXEJMXJIRACbNtSjdtQ+TlF/CgPPc7EmYh+hPCrw37XHtmZ8p4yUMcv2iJC68N
r052OSkDdal3ggIvqblslG5uoaSo1bsC1qDwNPoaRhY3V9TzlVtFWPuIiP3KBInjVyG1CWYmIL2w
LnhwzONQIgCnrbexlsY0ItLCrw+YGmOqCJ4kpyVxj7yzjLqJtKwJUUbSUY5m7lRq7rIApT1EZvNI
RWSc5jPGQXcdDgBt7nBb9lPWTA862KpAeBLWSQ67UBeV7U6jJYSNiRMSxepDByegwYhVcBk2W1kI
HowWqnL6iIEAcSdzTiqystlRju+AQ4NlOPGA6D1Kzok20LnLYXVwJrtExKNq3vRw3AjC5C3FX9NA
KXvJyz++Gw5Cv4HXcYo4lf9fSqnsYCvlQE4hgmGDxSTvi/KJ57Wv+UhLeE+FYIeWySodHmvIPRy1
uxb3a1YZpYgBElpsdI/uMm6kXht27iZ0kcaNQoL3uXQT1sOvuzjnBoWgTQORSGCrZAkFxrSTdTjU
G2FWySScpTeWHn2GiDvqhvpbICwZOPkpLxWBxns5h0c7YZqCyHXVF5zMg2rjM4keM/bQomxNdERm
JzwFv0OlwSuTTpZZr6IX1/NPPb2ODAa+9FtbVc8MpI79sd/1PxoGVwkvbmqGHZQvweD7kFXeB4+M
+oIeMeTMMieHCA8L2+mGnwj9HqkfyxjwHQ5MDQGzVHESFFu+A1f4N6MqL34b/rObYuMVGCRArT5K
wCKTMmwd2g3Cw8gUi92DkA24kvB3+SG/ybfoy5Ef8puMdFb0j4s1SU2YuSnDIYcwEQifkLfPD701
9E1pOPvfrynM7Tw+Rw4ziRsl08yDlqaTuj/Zqb3ujfrIA+rQDhzYM1xS+kGR/ziqEBMbelWhtp1V
au8q54RUgODWdVc+JGF/xLfiUeDM0J/P8glNp1d9dAdaM/+y+9udu5epGi7XyFO//ZbyKbCgvfQi
pAXsuWSWR5R8KKt1GFTVq5CPZGgG5FVOVqTkJcWhe7BAQthikaTa/Bc6ycPhOfK7GvSOXtUCIIeh
sHWhrsfXbKQdlOwCYg29ym7E3ikjzRD1CVFJ3H8zE/4/4i4+paAOMqYWB1x9RxwhoYewM+Sduhha
tBhep9Cu8Q9KnBit2qV7YmffyUbPK4BTupFeeSGqpLV6VA02H54zPoxQdSR5hKfDjQsWP1KpKarl
KvNblh53bQzezVH1ldazq1QvZQblU721M7XTMILngDFJptx+Wzvum+YD8tfDMcLIcFe12Tkc0Jmm
wJIwlkodO/Z0B3aMnEcUkdjdHA/Fc4IgKT7Jeea/czty8OhU2yV05Lwt0I/VyuHNcac9JMatNfFt
KthGTn8vyUpYA98DN/uTBqsNmXs33slL4PaZQZ2DozK9wFwd8qfMSdJJXrNkktwWW6mwXgTo47eh
z2RO8zF2Z0ZF6IgEvpQFsY4BmxBmNnHQ0BS/tCwbryYFToU22JNE6SMp6O8mod+V6ofQnX3Vb7xP
CcH+e41kM5amCZ4InWthkwOHg/bG3UuB1iwSTMxHwWy4Xb1K77kZfgkzBLQxd/3Frg3d1knkjwHv
31t2dgbneKCxvh8pH0TbTLnhSk+vUmBhimWu2qqaogrrjAGR/yrvkECf0VBu9dv3OjaNJykxtyKP
nrm/uUaSLtuAYniCvyODprvhN8cWd5S086N0TBoqOCZ1MWFuoWD1lfQLQiwGEnUMiddHRqkasU9h
arecFCLZVab+kVzh/3uK40Qfk/7GczEaNmI7ZA68BWmHAEZv6u+Bj4a1xcAaN9WEkMAxzAu+S6wm
2h78kO2JD/MOZWVKGZt3Rhr2X+QCGBySwAH7pW7xZbNkpJIq4ytbeymdwqB1GW67RYp+rXmAKFtH
CVad7xDxmXhjXQHfLerUGOI4BzJX055ClUJlTxMBkyyCpSZTMuEAprl3g6ucefFrn3nqFJT9mWPD
BeHgqaRlU9JJIc4KHTwpoGMECaMe0DZb1xHs8gDfldF6rKP6gQNYN4Z3KzdoVqhJDYfyGTMHqEUj
9okRBKok+VsjTgHHayQj1JItLZTcrIOBGC0M2tGras7EMarJdbScaJBTr7Id5u+MAyXNnuAlSGPU
lr2T7N1mQ9AaTTvknYZbNboesk7RZD9HBa6R6gcO1i3OvSPv/dVld5MlgVr7ueMlC1RrjMFFKgZ2
AejSDtUxstWp9wLqcJV1irDD8BPjOyp4tiVEXMV6UB0CSknnANRFAaWY1DdO5ehcfeD1OZ6rZ2xu
4L8l4x9ZzK0zQR2L0uEqtyxSOw4pJk11dFQzMcvZQlYyIqssQlx4crNJNp29XBHJoQ3JDyb64a2X
pkIsO7JGoBbI7p3e3/AM2doz7rljFP9LER38Ao50DnYIFRh/lw1lJLgRoXtqqRQ5yvh0OSUkcTbN
RNujs92tjQnoZmmmK7K/9wJqjTm+hGnCCRq5wbgOWrEkWCCKEptMS/iE1/BP33u7BFEpNmIkQ+f9
NGl/+6DyVh5btXzC45jEmWJH0YKaWKEjXFQ6r46pHmcdU4OOJqa1EWB+gfPmWPgQnPX82dL8I6kY
RB8gqjTOMPKrqJjqEZ1UY/CTmvXlFydnVflTtstKE1b6AOu9OYy0ryIAiLOB5gdkTvFJXzAuSrDj
a0psouf4FuHAsa7j4SmI2XpKx9yRzO/RaYfrbUYZcPl8RaEQGoeRvZRs2rNT7GwYd+lgsxYJlK/0
lh67NrXWSeLRSE/NFdiePZkOeQEmVAPq4gFSsfuhY7pqsiEAH4f4ThUYdQoCV4jbDSo9xAM6TUwg
279omgT2M4c1ILQEc+7QA1oH3qXpKEhntjQLJFymds039i/hT8knWvwMkmHeeYN5J9U9SoZ9GO0W
KCiyS+i03Qt9XHhnHoG5gPqo/qK4uRNgrMeAww2Ovu9vREOkt5u3NkUOCFqMRrzOV6bKwO3bZT8f
aHZj78no+qUzSHZTJPTOku6Y1vRAUaENq8sijI3mF0wX9vHi7nq6OEDCDJwR1GLgyzn8Bn6l4+yF
XqdP3iUt+s0CJCe8fzUGv1Gr4ONST8dKgndBcyCvAPI10XF56clTiYHIYhiIX6jP1WToBbiXHwQm
dv3RwtfMphl4CKo9ySSQ59quowOg0wQ7X4pWPEMYEkrofgDfnbHFV4JnDheMvwYTb9zauan0XPFP
wpYNyldbGVsocjVUQkUgwC2w55YOdBeUAg0STK5uBxPWP8DOUgRL/iSkNYKMEh2m8GiTOvrExFiK
GcyQmnOMMWPLl7xaQCnJghYaLK3/gjEEkXbgrLsIpBfslm/7RbNh4vTptmqsaypyJyksoP+4R8IU
psgYCs0nvhGdhKQ6Oa/aIFsSHq/MIdIHct4fofDImSqzltbU5BtsKMYEhBAzAINweVaBUTx3+BtD
6DBsnee6et7wj/DpLEmjHPao961dDgA3nPZyKHFgCGhdErMtWYFwC88u2YUkqawW8lstKh4yrTrF
c4sPEbtI1n+HuOm5dK9wL7JV8oeQlviFEa4NJCFijbyeZgz2eaq+TTU+DfB/1Y9El5ICS4orq0zw
Pe4gT8dfDIC8Teq587JcFxfCwzxv69i+5z9lQXmI8x61JbcB1SVy6WftHESRdOO+YRxxyhxzE7TW
pyhi7/y+P8+F+draPe47+NW5yA3o0XOqR3/Yll8Fh+hUv8ExFmcZE8usRLOinUMX/8Zifxv05i0x
50+HNaNgLuICwOrXfzjPIM27v3NHCXg7GuZTx0aNU8xL2HWnPkquVUEPt9y3pvKXJBtvhkejrlGW
d1Hf9o+d8s4wwF5ZO+gRqeLDy3GD9CyULZO/EucNSffghQWdRqG5H/Nkp4UA+miBR476iacK8bZh
5I7ZMJSX6Bh3NEfHwtYHCcUHIYCpgjZp12Q21chAmJXDkQ4qYtIvTuR6nfzwHQnzYpU000ECEs1E
pqU2zN1kYSMYe2XXwVXR79nP/ZdMFiTZ1lwp5oDvZvsBwOQRq6DXVEPbDPFUfYVdkbftpITgL4+k
m+j5QOP1M+OfpxD9qiIHViv3O2upvcIf4eKVXrEpM6ZB52fgBhrHj4UWiQ8naTHvZN+d02FT+84J
t4G11TZPKFe8/UKCGHpZi0tTRgExfZ6fPTdRK0/TsE9cTDZ80XlL2cKsy9hU+9hJdwiX2KvYmSdE
YezpFI6FfhrZeAFUobdSAbfN9DjQsra28Fiq6og7rWB76yGrG1/LrozovPCrrQ82UVlUtrs+QlQp
2LtKO5mZefGD6lqp/N0kPW48l8ZnB894wzkCc61RCX9oMx8QuZhgvKpr3NtH+VlWHfAkma4fXvxq
OltdGazNsaRRCRR4mCC7muFpCuDuJ9YxYxm3JdoWLpkuEeuAykpNlOvm1Bo5NRZQjz53z4haHry5
oUbeDy9zNwPX+AcHwIm+7avvR2/uoCOc0zbF1kqbfejFf6mx3rVGeFRld5m95WBYJkWvYLt07Snu
esYpwgBnudOAnQlQ7jGRP6jYHOCLaLDRWjZdD4Viaz4XLjpFjvEU+ebZQ/wt9ptmq2JEa+wBHy0f
yx7ZleVFxgG8ch2jKfadGRRB+1NRubJbaJ29PR1jtewmMHqNZWVQrMCC9xqiN9eRQhS0R1Mvo00F
GLrq8WRD/NujzV7Z0W0Zwpc6v8DjVAW4gUe6aLWPIMrXxu6pAwzHJK+oRSH/ghFQf3JM55F024iw
PbSxzbGaK76G34bOXB3G5oyZIX2Ccf+p4gY3Ihp6CavsGo5GG9cIRIZHI70fJCFpwkMbTesl6t5h
HFargbdhzPA1hxzfZDWfAhxztDG/c9z0h4OdqiotsVKYMXJ9X9DmplfzJTQWvOS78l87Rss+ZKS8
IhVoIHzpbbPZmDZdrVaMP32D71I59P+yYniQqVlP2S2o3ehTWNBSqJqosa6zpHky6oRNB9ZlZ36j
n3VKw3SPjB+tnC6BKumXTKJ8SoxD4dK/pSLd5oA3/vWF/tJw+Ft9/rxQ4Owq/1mxcSYhihodHapi
tFTX4DJmkZ1x3HuO8LgRIFFyMMOCjQPdVEIzlLzxgqbEOyfbucDvvu+omePUrhk9Hqx46EnEk2uW
2tSR8S7AP1YFuAbG7rA2rfzvqFv5Tr67GIxoXVquPBk2uSaPFiaQ60doBZWXm2vVR8Nb3dI1a3UF
8hKFOgyeczHcCn6iZ7c7t0JEOwMnbkCxAoIvIGX02Rar38dZrba965xle80W90FqTb8vl/oMSl/r
fGxhnpBUOWF+mrB+2bZJGO8CMIfQbk89ynVbi1R/NZko+czdYbE95zwNyI54c/gtuYQ/5cY2VGa/
q8zhJcK1GJlvaG+tBmA48kKq0ebcATKIZ1xrx+g4kJnaC5Iv0/id9P5DVcG5bbMS3BYjnbUcKZXu
X+W1t7pD0334lmTLH8RfmcLDfEj8DA5Q747rZDDoBmvMDoJJuPwNW5zCpUbZm8WLrPrRKx/InVB+
GPz7wDOCbWD1P+lcNQiHmKNHUR+TwwTZxH8Sy7mmPx0LnLYQoUzPTtLs/G44DoNAlx0vEBdqmJ+T
Yqnh3AIcDvBhehT6kpdar4hWwAG3Zt4BSak2mPR1oIWzc/C9wUBRsrUbKUTigoP3YxPdewsaKjkH
kt66R6roYByM7q7V1C5wfYiovoH139yZmywtXrrWLzYkWDIVdonGRRa/T/44pqV9gEPq7Rb71xRZ
BJ/mHbavxvChVoDDtQ1CvJhT80IHOiX4TqbdvmRz0nnkkZKwN8f+yp45eBGWArpqkucpDoRVMK3i
xLrL2+FmDBjItfUDPT8vWrhspgid6mZ4bXoL2qq1jZ1SW2kIca2jIf0XpUDkUg4vaMR7r9QP3HFk
l3cdDCTq2TNVWjaBlUG7cqKyL9dDQIjoNRt9KKh0A2hZItUkZmcpvSfKS5EWgHpmsuhTZf0YNac0
IVlVIB/Rx09QYuRh8uQlTwEF+jJeRRNYyChZkt3veocyVFkhTGQek6K5ahFeJ7F1orp174boZiHL
RGtiXME+MhD8Dt7GsbrDbBBCOsQYxzosfnVKW7jymrsOWdpVCOxAZF8xQanL3pxAY90jXchtWITD
dauf8BtZxyiblH0T33eabb2UyoKTnUy7JrdoxEXSM2grnT78nWr7HT+WkbqMjHVG4bEtq3XhN8lu
qHxsPnMj2qLf+tziAP2kAvj0CrRD+VRJtXpG92G0t0ZqxVtXu4ZtTv5ClNTaR4XqZ249ZVbGLkrR
sCH1z5EIm8Yn/gJVcPrvLVhe5cNkvLtL/819VFjGsojWdtLfuwwlXTzFvWEAROkZMicWjjHhtq7R
zXehhzck7ZH17VkPVWys57p+KFSwL+FD8z5LMyPfZGsczPziaGQ+5CamesjreV8E5KDl+8A3Ocub
wo8L/gLKNz1v2bsuqIq6LU4AaFAWtnEoR/xBsSpkBuyr3twvCiUrDcHBFJnGpVjX7eNSpAdP8o/5
2gRE0h4aY7ux/paH58fk3AWpft9hBxxiAJ2NaK4ATXXknIXzGujjIXXys6+V9B4UeKU6uhi+2//m
hhgS9+SIPRFf1bOFAWNfeevWeJnYqZTTXuZgZnOLd5E7bDX6WSPNQOcGoV1zOSfWssP4BlOaeeXU
Ha6WIgOLuqB1yJLjNLSnTM3gJPW3ChJ7q2vVlnLmQ6DcPZvz79Bwhy10J9EJbQx26hwOr/ZSc6g7
yUNYjE+pe+iqq9Pa245Q0Mgws4ukW2pe9QDo8Uh4BG7DKQgjy90EtcEMwInZx/c6rL0XfdAob6R/
ezh7g17eaqPZ9Uj0rXLrcQ4n/AV7729eUf/0iOd0JN0I8T20zB18UkOeV6cHi9N21YTRem5QozO3
Nju6STla5km3zHteSi0S8zGlBRzNy54F2PVvOKLvajNFWhaPy5783V2DAhLzLzS2ZIi9QkdGrRyt
2db4NgdJbD4Ln6AlKIBwYntfD+0LQfcnWQ9decs2w9A2CJ/L1EPXsPyKhgjIVcQi2zVzUguG3RLm
rHmKKikyyyDeWoVeBNp6k8de++QDYmLPMTT0DlHYYFibLN53HTiOa93n9VQykVR9CFMq+J1xoyLx
Oc1jvsX94r2TMM0rnXOs0Vi3hHRCR7cpi2ny9sDGObPM6mjH9q1Is4/K87YZgn6ONZ4w+tiq0n5Y
xnJf93jZ4zuZOcFpDLNnE8P4uU3W2VwDLTfb1iPAqPSnuNP3Ua2OuSG0yGHv9P0106NH/IwVjf0m
5eAhiXaZbzHJRZSiIROFoThxxChQNoXakqYb1ITmjZmmGZw5+Bpee1x0/1z4BlJnNLlR1mPa0iBO
Hr+e4vKYN/PFCu2C7HehVXh882N/hy3i0clgJ4mqDjLt2qEF//VJY7HqBcZp1DmiS6ULfGdfG+5b
PSN0g+D+Nhj0a0fZbhuNzXfRuNXOKPFbsLK7MTLJs7O9SiJYpX1FoRQ40iyg36XDEqw8cPCet0TL
18Zy2/cJwAzV7a+5adEy0DcodL5FTXFTkTGunYEuWJv765pD6jrfCDt/2TwVpfltajSnoE+2OvNC
U8YXCtmfiOlvxzja6ayd1exr1wKL8ImXEFBttzNtb2fFnUo9FBnBoYKCZZ9FVISS9WJUu74zb77f
ITha0lvMq0+m7KXQjH+t454SkUVvXOMB6JhFFe7bML3TFNubk8/vUWOmGJAi4lpgIF/ldI4W8U/r
fcWGTouON2MJASPWLseL6UeXJeRQnLqYlgnVYjSMSGfzAIGkAtsCjPLgMYYlsZgZTGxo+RC99Jq4
aTm+tjcnFBYMvJp9si0II+nGnPxnW8E46XR1biEieLaAJbxB2ywgtA4uXZyNnr8ZWTaSC6MP/OH3
i4NdlEpPnaM3UBeCW9eUd1bc+vvcMu9Ma/laohkd5XjDJEkym/L+gXNoCTqAVRqk1X2hae+onsOb
fF0GjVbtb+pwO/5aHiLO/pgUNHzj0WCXkf+yTC6aRt2fjBc35YQf2R+WqaGJHh/TujWIeiEzw6Cq
v1PvsfPA6zkpUuuRP5MPRyQ0Grw4Np1c2tu87aID2e0oc0B1pSSBOs2cfcmE5jgNpkwOaQ2tIUsZ
+w69DNqyjwOCgVyPc2fs811nZ4eC04SPFVMjVEkkRa86da2wphOw4hDlFtyeShviPdbj0JjguMdC
f41aaMQEb+m0Y/vhvO7Rywx88CzvRcOMpq9A+t2DbLk1EDf9IIwiMV4CAZGyBXI61IKdO270v7sZ
OG1dckiGmJ72tfELMJ0YCv55JFYZYSqHKYU+/6hP3B7fUkxMftjn4aWhsOdSLQzazdCED8lUckJR
Olqs7czAcYlceeulSQG7ovTFC+2/JTlBoOnHCb/XDlfbvtdPc9jebPHQToyn1invW9M6Ahy/uoXO
9cP506BEOLksF0omF/kWN9JvS71cq0zdArt48XroARxTBgk1tpfmfTswjooARGvSbwq2ydrHen3t
6n15jBfGKBoWmizy7nVOQJCDJj7EJYQwQ4NegWpmh0HhyjOm5xLLWHrIpnrTWCmdjhrBkl9Omxln
bdomaRFi7GVF8wCXMFSfzVLwtGGyX1okCbC9RmN7lFaD7EczCv9c1xau7kn4UyCsRtcYKyOr9GfH
QjzZyJN72gjYstrmcVowQNamdRprpyBMPoxJzvooefbG/AHP+C+q0ztSUd4fbiCRSAhpFbQC55ZW
5OpBpZCPt6gGqT6+ky3OidRXosrLAHfUJUezlv5fjr/uHKYUmGEtA/Yv3URVa4FkWO/6ODxbtbmR
c18+nyQ2Kmnoao9LuHU9CIQjJYsEckHchS8oo9zaud4Gjn0y9fYAqoB5tIcIPU2SbrEvWtg0QQCx
dZo3SWPA8tR+ZPcNgR06273zqOIgm7lvlunEGG7Ql/xcxsKiPxrqS0MVYgZPt6NLqLnbMhUtXe8Z
c7gNkp3HqAAsw/oLwcv+w6/7W1XH54GKLMkKqGVhPjZt+CBTBq3Sk5WI1Fl3BMbYyDJMQn9few4h
IRMZL+4o0tY2cVtewHIy09f/xrIsD2ai4LvNhLAwrSP9Ei3tHlOzv7JdeZCsFj1ezyQROrEEsN2z
348GKqRZuktHWjEsdTNyx1/FWv8eLsmXG/cfOBzems6lYD9euj5cMT9QY2hILMxdmo+ItEXwayNj
p7hZ0iiMdazmhtv4re6RGrGm+VAuCcVgq2A3rklMiJ4WzGcNq0Mp2IVz6YTW3k3rjwyTeNPBortK
p5PXGC9+pW8tnQ05gKg2m2etJijRtdtYYMzBsGOprG4eq9lVqKSG1Q+cp01YF1cvSU74vYN395eQ
BVARmMiLbmEsWou2rhUXsHrQVV4UXCdF+QiKVxIiizRsw7J6ItqC5UCqMdtnh/3HzGAVW9plyNTj
MmrbZAiPWU2n6mD+jfTwUadjhE7W4o4C/BXqEhSn+X3O1F5r3ZMWWQ8JiEMc14L5CSRAw7RTXAwO
6bpmgZohakvQ5sw5QkLJv+YcBq2t3cJO+6eZza238ufYsD7lKj0nGJvCnYWMwYzq6woOvygOiL6T
ipHtGw6gwYd0DsgQ/BcY99AJqHevZHbMJeXSxXuPcwQ13OZWz2w2csxpdXfK5/4IaxWSOn185VRh
pYZomEGVJOmeh759DVIaXi2ANF27yguqZ98BBOv2bVx94ahXr5Z0uE3heMXd/DOMOzKu5TSEzmrE
bjoJcPzw47UGEkWEdtAmelKnhXZM/y0kUFWlzwxuDj0OGWmGYaCfjPE2y+dHnYQ39/pTgY2207be
2kibW6aDhLPZziFaqCYVyq5FKwA+uusdokL750QjAY33nVCoXRumzmyrltPvYNnkDzKpPccGpTVf
TAw7jNF56XDTRnu3vjSNqAhRBaXrwf8cMJkICJGqedr3rS6OF8texrrQtRcrz0fM3JsPF24mXp/7
bEoIb2F1cSA72pX4IKUy0UP5wzUmYmeZSb9am0zBpzmLuaUb7yNZGamGAyOfLG4jJ5bDHbTLtOGU
y/XXab4PjMdlrk4RkRxBW7TlwlwQfV7JfvQc1kpylGCFr80o58S0CKw8mqsdmnz4W3jlV6wWYJSE
2yUilb5vSLxJWRcmIBFBwMyvhkfXL3ZJmJ6CJUIa0KSohP6Z/iOrCEtjbpVyAAwWHxbNM4e8It/F
8iMnSrC15I8OIWWaWHAtcgccQPi/DN0TB62soQ4virGz7njQIg9XHPODxQ5BOOQm04YkFPdpYy3r
QT6uv/K/CflP9ocQis/wXJgQrTt0Gkty4I58sMncHec81+/YeHhI/qyuynt+8As40JqTWRPWFcpV
BA2LKq8TcuB9/8q9N8QxivRDAl2PbAicwnokvT9U2c9g3yvnY1oeuI5f4EA3FRtuoO8MLE2KI3Wy
vwy3A8YnoygfRd4OVNVhO2/hWxD8BLax6bBFmA1MH42TTf4ht5IM7iatEegmw8usc0YoPhPTcglu
MG66rYVkhD//iSEodMZL2qPg6MNHG4ztYPZH0Lk1wV2BrHfbwWmZdqHxlRv3fQ56sPwljZdJUX+X
GUYdVvPUYJvH+5sKeErcPw36yRvPzqySR6+znwZqMv9Cx+Umqc2VYlAEneix6YziJ/6AwRyoovLD
JYTkjQwkUT27fa1ZH6QZ69gP13GHLmFBJ8QzWgFsY8hLaJ+FBUG3Z0FQkW/34cTX8sILoIqhf+Wl
MamxBYcw+c8e3rLylWrVuudFugBBWeNty+5G7Msf8hImjjRXDFyekZnb+B1yUu5hDp/Y6SWEZGf9
ff3lWrUfRKRUiDAIUDBaaKqIvhXgMWGnHl4g9x7x1/3UAlMCUS6eN5OEvpFnP8FbWMsc/H1k/brQ
CKtBQCPoNCCGNL3Qcru9lyGAZLxQRDhFXoVE8TWd3XPcjI/aBLGe+6ht5xlghBLg+KEN3xlhvgzh
iFpQ+/jf5OQdOD0L1DVOSvsp/D2xcGfSveqfeUN2HKOFE2CFlBz4y8n+5n8zi1ZnWbOcVZI9KKia
tRtuWmSvU1lkyS8kFvjTa5tTyibTTjhtAzLyunQOqgovgfBRmKlqWvv0keBmicvMO9Mls8Eq1fLG
rOT+JFCyaYpzRli25AKN2Z9lLwrQc0ENHvajvTEXc9M3IihaoYwq1D/eJCupdv/y3nDHwLPsdfCs
c9gHUD5oMsl0wDK1Xsb22HS67HcS9cuGCjIjH+cpek6XIDjO1ZV3pQbvLp9IwVWwKYr6xouO9fLM
D1vPkYW88gJ/5yw2SVrQfDdZcPNDCk96+DWQ5mrTfPG1ceuG2UEe0MS1XOuLm9ymLF1SLW6CsiKs
JwJJaymAScgI7ECdy0h/QfzYVl9LiKToA5N4QiUsQJbYhrkemMAf5C2yYzCF/HIvyBF0TdaH/L92
htLbv/JvEzEXE4lZUbGztXReygbJf5Hojqv+jhn/IjvpL6AJBXLa0Qi8+d244h94UVSZf/NNDViv
I6PlrmUtcnXJlWhydOjOkT+X6R7QqqiKtwXxclalW1dHLitLit8YOg+3PsAGwV1KJ7o2XXbty4z2
hpbA3lu8njKh3Vs64ONIvZVaj+fST9vUAJbZeUG8XQsDmqVMQuKo/MjHeL7PquI5z5DK8Ly7gOAa
JvFPHWUPCbJPe2TkL7Kp10XJ7ClatgdnvGpu2lI+Qnkqa4JuP2lTc4xdBlfZJi1MiC8QYT6MVnAb
IkQIARFWZYu+tgmlwI/RbjA0/i7Kk8vS0l2Tu1zc1JNvdx5xPfYqWjAHARAR1A8sTNOK9KPtuntK
KRuEYKTzjn59VF7TSb8RiByyodyjyr3X7HmXdvM2Mukn6aLlOtOSXcDPaiqciUuIx01IpX48txYR
4hQBa8YnzM04wx6YKVSnTvWkvYa5SRZ66dnvZlhoVTzBV4IiE15wbd03SvvqLKB92wj2Tp5seqYF
b92sKFS6nCtGeNJoKhyZjJaOE9oS7CT1bYEB7NgH9LtMNIhaVPuRLGnuls4HGmkvdUYPDwBfBi7B
yecAYY/6Px3aa8XijZ6mnvre/0g6j+1IcSgMPxHnEASIrStHu5ztDadtt8k5CHj6+dSzGU+7u6gq
kK5u+APBvSfIg7BY10PNpN5FZPe7tED4C8aB4teqgrURRherG3eW/2rF+p3i5Y9knitGeeBPuZNu
SuBCferterYs1n1gR6CpiXYjWI9lkJ4NyDdt7VwtD9h+Q6VMH2iOcBFgYQJ+2xS8Y4/XDquzo7XB
OVjSWQXZv84Dk/qMZDI88/Hz8RrP3k7vE7G8DaSe1ESEHrAw/26Dm2QXrId10kA2w9ZYyPBzHEjR
r4BINhxp3TODP/tzQj6tWGH2ra9AHdECiMkL8AQFIAgzv9FlHKCA8OCmyaoK3iaSKr4sr+2qB/1x
OySrHd8+D0u+XaTuIKM8EMAIqR4cCoQy+405QonNR1aDC+cjyWvKBn83G8MXDTe0CWwwMAEVZwJM
DOxDUOzxV1+JQtKgxay54ThnFM0goTSOLo+mKqYdjrurgjMkJyXnmESDAcIBQ3jSBkXYDOavLkHZ
O/42udVVzpwyeIsw0dJW4EQVn6HD9O/oYfnpJ8W7CJ5t0CNLPl/4evpmcm+lOicVh3seDWo39EEH
hDgSqIyEiLoO1vyA61i9ih2R7Up6tPvEjoftWGe7dLqK0lxndfkIgGrTzpeJTDPv6rWffZJqWLNc
jRloW5qg8542UeM4oD/Hr6CZf2Mv2LAA+c46W4pawKJDfCGTvbFFwQ/QNDMY4RlKHXAyIwuPgVpW
sw9ol/XiR90P30evWUs843lx54kGvS1LOXdxrdAszi/6evqo6VqHaWGwJ9XVJ35Nr9xLp40xOUdn
cdcCvTBT1Du9qVh3XNX3OTyiCA0P+zHo/CfAl0eN22wLZKbkxi+zM462gAX6DXlIBx2fvazgmTUs
Ody+GY9mGTMU/1y54p2zfwGXZ2qFw+wjoigQQ3bs2AJ2OB4hmJDoyVXOeQSmxX/WsaOnXCoccz1X
LzwmLjAswBvkssPsa5W4zDIYysZte87JtkGwHpcZXt4E/p+vazt0d3ks+skm5rogQDswtvQ1W4Vq
noO8MA4+et0lfcat/o6Er6NWC1yngPeS9PJcBOK5ixa5KVT9zoLiaXLrTLYYtYDPQZk6yTOnvXaa
NoLTwlLVuWZfRSffByFB8ckRBLsMgF3lGED1wz8T6QJjm/1Qv4w1EmvcF+uds3wkj9d5g8vnpB1o
z8xgyDgchHtAXB5Gp7/aM244pqODD3ruLlrZJe/rII6nfuNWJ0A+Pgbm7xC2u36u93FyZKx8Xvrk
nLODegh8FreE4hahePFa9Q06oKPODfWh4hOiAIluWzzeAJx+2PA10+Yxp+SwxLGzdEbQejpJiikC
6nF8S3J1sItv4bzzVxPMZR1HdTTREd1P+4N+ijwX/SwwD+R/EV4hqSZN4GuzxAjTMguPjL7mhK1a
+IcRemBuFhsTbHXdqnv+NbdajgPCoPixVP5z1dM0cfGWsfBK6vDMcuY1DMJ/Whb81b8Lu/9aGjoY
mBwOJCHI+U1nIudRF1B2LhFZ9A6ietOfLJ5ObMoeYbZ/SpzGdZw5zboAo0/aBVLzrqtLWg3XBHvh
cB4/c496qGkUBDQ3fLcL/2sgS8+xLsrMY0zo8Vr1xYgysfvTUKf1qgjQnaE/AvQN2FrZ66wqZlxQ
deFZ9P2OVackBShDVSFggnLXYrZhwORygiYZWM7RbslS4uUaqJl2Liho09zRzb/B9Fzz8rjxdvq7
9KAPhHzOoJMIBugmgcHv3/A+E6ClWmDpTXWYG3BGjqQJlBXybR6b526Qt7RJ1w5vLsNlKxd/R9wE
BxXmawYvFy9xoJF9OzZ85A5NIPPJIB2nqb5TDQS7GiwjA0HBgE9nMREOSVE6nPHhutNhBW7Aqqc1
a0K2DqeMI8V7iMaM1vKTBTY06b7lAnKTORmV0EBqxszi4PrZVt8I0rzUjq/ZeK09Oa0oV4FUWQ9U
yCYjVS8S0Qai39qP2p1sP/X2ZhdNrbXScclm8XHCRhkCAu61j7EpyPzfqh4/WwrorExBQy3TqWRr
BlQ+DCRZlPncPgp6SFH/1ACfH6e/QD5Ax48YazCaaz91GcK/c0isCWlEVhITqq5kwV2w7nY66pnS
PqYa4RiHTyQVggxVFywgb6g7vOkjG45e6QGqDUFMZngx4noJ0uRJhAAmKF30QbXQwG15UUa7IC9f
E6ocRcSqW7AThmnyYLybgBGjI7hQ/m/Xetu2aX/YkTAJdbkX4xZuxsFlSMDgt+aZIyWfup1i8sjf
Wna0jktcL+In3EVXuhWhwnFfVulCtlxu9OOdMTbQ1X8RjxcKG599WM6HsUMxWE3FztEAOx6aTg+C
6pVKCM18e6+WZGcxgEn8//PAGoYpkCPwlOXgfxsMVHU1MLr2C8fpfiFF5GDUu5TU3JrTZ8/4q6yf
IBdvifPoM2ImQun50sxz0Jm23tSR2cPjIopj8gZdipTDhjaW5wX9akw0mkfT2LmMS4kHrWMcvZ58
/BHH+3sjD2BptCB1KtDY2aGsfpfaWPl2tKOLy2yf9UcVz7c1RHfyM9xYsQih1OAB1GB6+BEw90EI
UBHqQ4Q7reJbHzFurDaO806uSNJmIJk8lmjH8qV19WuM/QffQidVcfHOmHRT+dG687508IcvOaAn
7NW6VYheF1+a04On5U3WngQHThVj9vaxIzIbAr2wYtiweQqDkpCFiLfVncnZpjdEJN+tIFsVRgq/
1X32yOVCiBAuZT77jG+zA4m34amyS2wTTCEIeyi795053c/LGRbDU0B/RochtpPVuVd96NKRCYxo
G3U23f9lNyBg50VvoSEwMU52EU2diU5qxpBfb0BWAImaXsK6r4NNi2HOW31G4zF76eASKcwA8U8g
VyTNJdAbk7fTq7gp/Ggj6r+JYXyMSOHkuf0zWs6Ls5TH3l6eGqd4aSjiuRVceQH7VvQ1YCI6xIDe
mQQOqIEY0dOiNTNCOrNJpglusJNsnDGZDxfjYx95y52tcKOg11c4y0eyfAKr3Qxcf7DG65A8O3qr
j8sfMKX1nSLYOnSvZIFuTUR0S1oTxUkmi858SCGK6GQ7dO07hE2fVarezMn9G4K7JIA98Sn94k9f
DU9RlCA/ULVvOuFd3OReJyRzNjzr1a9yawfw8wkwQrcxgmnDotAp7FgjDzTgOoBQvk6uzMp+1mF4
iO455RG7XOUNHAeOT7oGriGuStFh4jzsONVLHAACbqpOq2zXfvCr6kZLcsB8lNkYXeZWDYwW654g
Xf8dE3wSl4cqKQ8hfp6So8cf3peh+gQlhFI/9js+NKtuRAq7Ag4uA+cog5L+EvifiBndUq4qKWCM
QAdR9kQ8KbyTOSdX8oJit/Qm8Lzp0BTD0ay0Spb7FQiotPF48OkmkI4A96K8rhB4WC/guXu2Z1NW
5zgCe9REbOtkuZmBeiNTwLUMr2Nn9oeNLAvqgIIYh8nsnU6odHTu43Ra+2h2HyuOL2b0dY5RKwO3
jWWxydqE8RvkDfIbgPk0GmcmPtwMN6GOtgrrapvLu2EmvPEM/lzRjFat+mwz1FiUy6A17ZuVLk9F
Bu6p71gMSQDlihIakfJwyzwElWl8GIJ23IUJvZtQmehwF5pmD8dVZg05nDdvzCqn2mwjUHB98atm
TMjJWewJSoaattYyWOu4Lp5Dsn8rnb6UV7/oQqrGW2gMgO874QCplA49qaLaMc5AWQphBhcYXJOK
k10vL5VvgwEHs50jFRLVwRVrxmoNniy+GMky3eksX88f2tHd6/RR9QKo63jzXXAUk+DwE92nVU5f
mCN+V3b1ELXhOqm4iVmGmMYYgW13jlk40gZ1kXbMBypDAd1c14QdHX6mSmg3OBVYrHlOjqpJtUhz
jqgFwbRvA0zuXLbR1BgfjaGe2ralFRCU5KFud8VMGiFbYwl3opXsb0AqaKpDdpL/yDxQqJnfIkqU
bSrg0Mopq7s5AREW5+2DH0zb3q8fhwybkHZahpNjJOumm5BsKJ8WYaYg9eLgIWy0JscC8be0OrGa
CyQTjL556RjX0qSzN4kTX8woPbHELk6L7tYSn+dk/G3N+TNI5pNeruBxtoMKAX3FHCAqkVCQpuDe
msLfOIRCCL7Uv8uFs/amEYgOlvbMwtDXwCncBEvdpzisDCkK2wDntm5SLXcosDIE8mxAFHP50Y4e
E7xZbtBjAJe0mJ+NR4avjOWPY+YAKQSQoly5cu1JRthNGd/7MvxT5/ikm8ajy0Fik9NUAeYItR9c
5oLj1sd9PpjxK/bBJcIV3CkOhjHkcr0UkF6ZRZemc8JEZy3ZiqapzkMCeyiiF2yJJdhYBvP0SFb1
vnIBWsRkPkzi33X48Zf2qaJJEhkjz9VG9BKg5l3uAuuqLG6pdx8hVQ3UHU02xU7zVI+jIFCryHvQ
3QXZtge7y85Wapw9TkO9p7LKB7REDRvJ9MU153u3QJnFiabklFVedwKm7T8gZI1aGpXtktrRLfBc
KOwgyCM1Q4tuOvAEqcZu5joRA1NIw45BKSDZEXUBd5gtepGA0tpoXNUj3aSRCdmwYMu5yPCRyuAM
uWW9LAOm69ZjpNGLvdzSl3k3fTzo6uQ5mpM3R+S/FZH2Lq+7+mcxygBtdv9hCoW1qX2+sr4rZUKo
I4FyjmBHzzC5gQDl60Aw9SKxAHP0LPSJmqfvgWLP4FGNFlr/bIxdBmC6Y/BLDDZ6DxmT7odh3NFK
l6/MUK8TagH7OTKRysqQDKgq0ChgwvKoOfraMMNj2NVT/3XpoJEr+dpUJOla7d/kgXA+L6I+5Sxj
A1PAqu7fgsl7zT0Kbi9hzB7n+YZp1q0rwXDKDIH53n9NHfTH9Q0tsoZdbRzLMMRUIbfO5jC84d/l
Xc25BDNvQfc36vfJGD/d1H0LZfMYKrxvgupPQFojSKLasWTjmejPqda6Nt34GwtbwvUZy39RN83G
dw6cmZyN0Ou5Ib4V7VRvXbqVKz+Yv42sy3e6+SMBHVsYTjqyhhDQbjsPJ5jC6fZxUJ89uWC/3uwc
SpSqVPcQUHYICd3PgXke6CxMFkminv3k7gETqI+JVkGQRkfYBWdQKuuW4aOZg8moHZsjp6etXJgn
z0bYSQ6XKrCPfo+3XF9/uD5WQdJWRx0tSuliJgbku6FJ70uw/kPzYiCPcDdwiWDpv7p08VcFJhdo
GhR3TFWwm1MkNGpAIxZun+6qA14pADsuUbLppHz2MHzelMg4gOub0GOr4DAJ4mCCx3VjjVTkqBN1
RaBnEqAg0V03gQq7Pb2eBHegJWlRXJwz3KX1aCUYUf01IYLJluMoStK3PMN7YCFNMqki75aGU7Pt
oLK0zsYejJUFJo8h0ZMn4XlBTaXncZuQ2sqjcB9F5UOZOf41pNP85U3pSQnrNirZQvEuxwMI1Xhl
gzLC+Po9JRXOmvR5Hud0D6/QPuFZ3R1zH8JSN/n3OleYTWhI+QiefnZmcONj/dylTCVkCYCudqrT
7Jgno4+OA/D805BOF87Nbc8wKZoW5hDhCaYz88Z8k3fFRiwlkWjczrnVwzmgQ0ktmovwDOaTJDtf
2SYbEqgzLWbFNE3ZZ2tqGQ3Y1oeCLYy2PwAEEs/o7LjzUwlf8c6L0XRsgjjZ9Z2ri+02VPfNKMCl
2DALSgUhtYn1CGrK5G3QjbBlmq52Qfo6xWP31jldu4sH+etW+UdZOLQKJNoJyB/GL9LqQM5YJlCY
gY25duHYAG6GXPw71xFm4cM47WbHqy7eKLoX4M+08Tl4535quUIQbYGZpBhimstfAwzLLvaj4prM
YXLfWrIlyxST1W/8fF6uYQKlAd4a4VlClirtBcWz2pjXVqPm/RhKBOF7jBkCO32e/CRdzb0AKx9H
SLOFTrQZVDzs61z6p4InevRpiIFkyupbUMGXEjWwcVEkP4mT2t9E22rrpfDzp7ZD971xjAcnKu2t
0ZdyHWFlDl41z49ReU0a0d4lwMXX8cic2oLM49oDTb4IZnYJ0WlVTRHY/ACRQwGoIY+Zq1aZg8da
496Njf00BKoids0vmDm+KJh4AB+szyJjF/qyOaguPTDe8O68qnwfqv6NdHfvI/zB8L3bAo56L90U
7QUwQDiMC+9kBKyeAqLtERDLYyoCMtt0XQfY+LSk0mFbn+LRu/l0v6e43gDse+4ToBsWlE9krvZt
3gCuoMfv0Q0zs6d68Nf/ysIY+rcOPLp3aYwpdjxs5HzubkW5oMRZG7pd1D9PrvPJKj65EGkQ3ZK2
/dza7fCl1HSoJow/2thZN0Nalcxip50Ev2R2BtKONdD2zs+eA4cBvaV7A1l6rbxRIRqML0rlX1Hn
QxfRT8t+7xdi2035ySqMMVgZLZyXEVnSgUMH/fTu6PlDDK0xoPyGumw11ToI/bPPm80EiME3B+Cq
CGaTBCRRBxwRVswWFLDx4AYLgdgTIOqA4+78YMjKjSoAuVkpBZOfWqBn4yzcqjqKmbYqVICKLvrL
woPgMMrlWNiVf7EKONNmSFdwikUK27kuev+7iH2GBXWam2hg1XUG5cZP3IuSUwzaCtMvz0xjoFvt
zF7NNMTDUa5xyrox4eZPQchq7M39lKDGuozE6UFuRdqBhYf/JqmsLYnwTJtuRj8BGZ9/CaKUjEkB
U6TCMheieDtBNUQ9vGPsQsIAmJ9r6D+MNaTlSbnrMmCqPCBylY4xR0u7nhmNfdM6UEzljULR+Jh2
faWtzI1zNuWfKdhyB02MuEpuvuncXMQIQtWeksbo7h2jSfYxtOhqMTaTiz1wALvSSamy7KK4lrNl
3mnfhyiLjmNgnlTdf/gQm3u6ziQ1tJ2LKkRUv/HWwgGrbfrVTWY+KUJP3e4XyWsGCy7g0G1kcGnC
9O8i2qfQFMDbyCVM17tTeQP/u0nj/dLHX2NkPSvCELprLiZgXnco6K4K5PcMH/F9KGzO6AI/LLrd
YPYPqBfcqz54TerwMaowklHLbkTWaB7bt7lffLL8JqDVXFzhH72nEwySeuxXST4D84VoFKY/vXJW
fIl1jm6K0ZSvJuIyAGGB0gZOgaggEB+VhH+Uih4sA8BmBfcmVe1307v3gztdpSgQ6CkuriPeaLgQ
cAprPKZ2/uJIVC+H6U+Ftlmdai3g7MmjU2fSiYyNXdgXSL/wptwNcvBdHlob/bMYsbkqZ/PFs4FI
SRzJZie4ACnF99FRJJV2FjIPpLLtzRHeNXqMi7gzG8hlfVTeibh6KiKxQx9mEw/1LlDWd+ek5c7D
nfsExXZvLMSmKoF/68m9kYXwtbODUKmDJOcMciUPaJMUTJYZbGJuykyJ5zolsGNw4cyQqUbz7a6i
eER5KmVYMclltVAS2u6wjlltS7Ksxrbet3a3BlIOzgxxzM4ksx/vwg4JDI4oq0v/5CkGOUEf3kk4
tZFHUTu4t5ZyOVHRBhD7zsaHIhH2QfjZo9XMm9j8tdAmKHNQP/MEKYtShKeNHDN+PXNHIx2KvW8+
tIvHneXDWOrMIPOxKPP3IqeMmuEFoU/YR3CJ0MGa02ZTJBiBBcwo2vxi2NNX7oJXzp0Rxku+kJlM
yyavACIqw9xMzQJX2t3SRX+28YquANEx2qcN015lw+EC8Fn7QsKaGrdhKhigieFzNKyrmpLHNpoP
NINO+djtvWImNQhHGNohM1x90SKgPah3Y1qdUjOzoJ0l73PJKGqKwjuboZOMUpgJOc2KxnpyzRRN
7YaK1DAvjH6f66R+r2UM+EMeI9a32yG5HLs7qoetfgKitB5a0wXCLy7CtB8dTrZsyT7ieNkvk7xv
UQE25LQfAm+T5+kB60ccMhEHsOnRVdb3go8jCM+Z4VfmcHgnLYRz5BPyhKbUPD3IDh8lf+xWYF23
+cgSGftlq8b4KsL4RzkhqSCDnbXpTB95m679RCGGYp7iyFsnkdozI0HbpVKvtO1Pk7kUm2VB1LhF
0HBF+KEZWDSbkabjzcMO5BC7xtmxIHgP7jVc8oelGs4YnaGp1JFYJWO+E7aNMoqgrdHgll67zPLK
dQ/43KzVXhCC56RCZ8RK8BfpwOd2AyRoWJz3boeejxUQF7zSeTFijg5T9PlmMCGd90P+R8zTzXLc
t0i6a9OMXhrf/55dcxcgp3ek9/EY1c6jUWZyGyWH2dWqPAeHShH5QAMIeEkyFL6VkqkNIr3aVcCk
qLFe3dRZ24CFgUXuRIKHazJv3NZZZ87yt5vjZeWKexzlrVXV1Cs7FYepGg5ZHByKARkz2/0TBY9u
FyPlYua3theMw0Anlx/oKPxUvXHiUywj1uaNh/YPy5c/F0DHJwt9GcZIyzSsDUshMoydZ23u7Qms
MsVcltK/iTPcRP59Qr3JZAThWKrnunqQpOZN067cQmwMtKsdt8TW+CdKKadRvPin3DYXnGz2Q28U
cFvHApGAYUPWRKIqUWyRHXCTqP5dfIzIDb0/m61tGKdm6g8is58ylPhm+Tr3GK6nb31Ka9wuf+rF
OlVgcxBOaXL8duydaYD4G+dyzfdKKsV0wQMh254kaugRuq80Ra0Unuowthu+y+CmuD+knXZC3UU4
/SLAti1mASIeRVWsAQNLrez+78Aqruty0xQU9y7z6Gx2UIEzYwhq0G31zUwcwExpg1RP+8YPM6U2
CvtdnqXw3ourpej5qbBnyUfNKkrp6CbJDBNfc1fZeujStfpqTHGX1gO2V8EEQS/cjbGHd7Ax+SmN
rzZkEKdCVPtN54DmUEU4TbpD4kU7mdb92omb5iJ62H3J8jdZ+lOEwKd+yv3iPFW9/xgXjTjF6XxJ
Gav5VZiuCpaRTKoXt6Wv15fNQ5ZLOjZTyiApS2ldu7XAVHF8SirnS4BDLDsPQ/cCb8RaTf5NYLTM
0BgQg90IhN2WNQpM6xHdQbvpdkxm10pEP50BEtQB+UKeONb0iRtM7sIFQru/Fqk8R1bKMWnNWDqP
RbBOUAVwGeaLMaCJ1JtA9POjLK1Ho46ZaDIibPruVk/uulXxS560r1EqfhpjJAu1bOxJwEqbU/jQ
ueb9GAY5z1ucx1F3dIc/iwRoQCcCghzUBZ8jmAJhKlwGH+NEvSsvKZ37OPQPfQheqnONfR/BUzYq
mhfiKfd9ePIOaYEIxuluUpAUXVGxm1D0ShzaE54B0S8QkPWcF9nU16Yo1xzXBfe62ngFLyoAG1IY
kpN5BpSpBj6c65MApUYCxb53Nm0MfHfEQ2wBOVkPlBM5A6/EEGc7K282LrxNawJPxyPbEKifyHwz
d0j8FWW2dZEQ7fGzhvtvW2+0lePnKGur1zBofgejf66sHPCkx8dICRmd517iqJNbVAsvbTdaTJcU
R3JfHhXqwSBY3uHqnGS0fAB2Qx84UT8UHIdqmW95F6mVOaRvIl3+Vj73OYjlQztUWpXeSp+zIjHB
2lpN92EIGb4iC/LsTvjs1vmTY+QP0k4AhrW7DEGac0rtZdfupjIZAMdyB6Tn3hsWapClQyieYV6A
UAiDHn8Zbq3fDYB8O9pPk8d2qLsFIKHcDcCqGINDYXKX/jcBwtIgn4IaUS5iSOMdnhNVsOnS5jds
B2fnkkPkIcKfRmusncZdZWQlPOxdbvqQO5SEk7KIU5GlR9ONbj1F+iK8b9kXaycE0Gkit6vCdeSD
nZPTxEyhzbcgPqBBM1pPG+7znDobCKsvFpUbis4z5iz2WljtaQyKW+YUWxcEus76XDibqcx2QWZe
NK7GCabVv8PTAZM0xm+WgaiPAzt2WVCqUul9uTRvtg2kbXZ68rMQCXnMrOac5cH0jXkysNi3cuiO
bhw+CBR6uqBCVDrrfxs57OXUPVQuuGhJz2LF+dqwKvN9LO0PbfZB8ceBp8h5mvQAYKPxn2j3EpVX
Wi0pbm6Ynjc29eSUrTXUg7G0/QPohcjnumf+dWF8Set1QbeLSGd71Sa2tZYX+iRZRJRlDDa6G87p
e16hry8VFU2GydRPMUPtKw5FAQANKYzYc6i+EP6fD2qWa5PDwfTOE78BWjgTX+LF3ySWgRgL4mnX
xrzqu9e7Pjfpq3YxDMfg1Pl31Sa76WAICkB1F/1XfInIfeC/xXDQ20ZaWnn5V3+I7CQajVTpKsYU
o/bh4zNxKWXdCshtJYCPH9uTp7D6sgq0MxGodt74dWaj8eiiZuqePRWtJ5hriieI+cngQqut7xPu
biZrfD7xKGJOzWX5AIybqHvRHGsOlffihD+YalHdPYH14lfcWIODKhMYt80Hj0ENB04W/yKlz6PQ
Q0z6C9rxYdq4wzsfPIyyTW+8e+E18apjP2FcUm6rCQWebNvbIBx7GrnIh2OFTA8j1fg3ve/4R/+/
25yDZOVu1/xSP5ZeXBB5a5bLv3e5jApzUVW/6kEunx+oDLDlXUXWoRsBfCSOBya8+pbpR8cn5bL6
TOAHQlZ3OX9dduOLm9FsrP6H7PHFphzper/5i3ncgz6wg3H+6mWI5e+E1e4LL9Yv5Ie2P9TrRy/J
LFkV4X0VLAy4fgw6Qj3wjxF18glcP0+B5tGpKQOo3OZRL0cyjobEWu9rz42YVm7jBHItiJ5ZPwiu
LuBtsTj4qqoj+bKPXFjLOqd08nSOlDTUdyRAaURrEUlrXhLzx8b/31NSX6d813dAv8gYQcNMf0cO
bXchv0RCPMbjKOU6LLo6aI56Y/BeC9UZ76+jkP7hJjdQyDVafQWVByveEjfFQJM10kSSNQyRPdsK
/nVaEQPIafS9MWZaBqBN+PXAXCVeNHDzZ8xnwFrDygof9D3kI0cpmyuU+obwG602q78jD5o/AZDQ
a0FbsxviwZefxYC4c4+8jBNq0a6AbDDblsNBcxdyzjkSMm4ZzxpmMqdU8e96itOgndsVGe/VIfjw
koKtkWH+EZJb8eS4T2J4z9PX0XAA9NM4tTAXCVxabMnaD+iZ6/ETIV4vhYyPn7YpbRD3WLvqmRcX
g3viB4zjWxWb8E0xC+GjDzqcwMHUG4LP0mF02Id/qsJ+7Iz3/x9wjA1dHZNy8/KIr6TxU3p58PJB
vJv2fGrnkVHR62Rl2KQTz+u6h+7Ew2BBtTMMsRYDk7oFpgTUI4qf/VIi5d0q5BfZhrMOFMykHDTU
rIsagPPz9R1Oay/40yQPY3jLJNOb2f42BemOZVYPPdEhUo8TYKQ6d95SqKtmBYDdM+bDXA94ivB4
R1BZJeqXaAYWCHeuHOucBKhI2iMD3VF99KEFUolgYf/op9yMPzAwviTChIUdk+Qq/96yB3mX9UC/
c68C+wJzn+l2Y4IeojMaq/ZDJGGwDjqq0aGdFIWeF9yhsQiXkqks2jbfbjg8p0F9NQpItwWJid+m
v1bXMZS35GeQL4h71fQLg9b4M4kcmX5O7naqAAvEf5uqeqJ3Rme1mO+bmllt2byojkH7FNvVrqny
t3pyPntSyy4e7n0vPY14bDGWQNCnbg/ubK+KusBBMTrMsj3oezdbM1SfwHpvGrrbnj2ebJIZzwAe
WpTtQ+YhnJEgT6TH7JnsLqg1rKVSu6rwX/SGHpzwYosMOeAaxdlo2k+peUiU+B5C97Onk6qRAOt0
bM5ac7wnGiWxqVZdrV6jIno0p/SzafODhEtHyprgmJbnOlq7K7N06JtM4NkzR53iwLompn0kjX8K
bO85W4x7vZAsWhyDbHEyMcIjfe6Dro3KcLzX6XMdjmsayGsdK6PUPPaNRB2pOzHmeBqM9FHUyE3w
75BRekRD7RKFzb5T9cGP0+dIM6sKGw1D241vWitmMdWLV5vPnWJilpfqgjjEUafbMiSOlsVr7SX3
VPE9Q+5uXwTRWwlzAOCN162SIX6kJWqDTKP0k0771Yv4R8R04egV0B5ma/ZYgFTykgXzSxOh7V+M
zyEdLytH6Y5h6x81WWTKfJi+Gs9GJzaKQU4ZNbgJOfeuMN4se/lKkxywBlQDlyMU9bRAq9vdw/lB
R6jlqdmPc509xITfXiaXnBkb4kmQ/Rvzj+Uuv4HbXJUnQTSq7jZzsGad2NvsvnnO3pGhW7kIvAVt
dHb9eiP99rj4y0oitleVFLuzcyk78arjdjgBparp77QjVIssobnMXOo4pOoprsWhbccb7CnA2on4
cix19KL5DMjmrzXkr2ZoQQbAAHpocLwT56ih0Jpi2qPxYt7bdJXMsjwPXn30sPeAOS72dURMMUPE
I0kgk/4AxOu9jM1bWJpokLWIZ0xHChiyR2eX19lbuNTfQz3ch50BKVsRn+0GhBF6wyOoZO5SL9CM
dGkqSqUhEY8Kgwo8BE5NjrNmWm/0PTEbTNuX/OIq503ZGMo1xr6awmMwkuORJYzR8rYYwc4Jwlsu
mnsj7U/djEMZgllFT7KZt6iqWDsZjqeJk7+dDdz+uImLE8AzCSLqpDhkgBHvFt5K1MN7kDRwipMF
Y/aIXuSw0c8BpyzaGisi7nryJ2yyOyRh+Wk2DhAH7Su37D2vQxkmi+h5saP0LbJc4w8TowFzQyDD
bp981os6TPXw1psBIql++Yfx2nk254NOZuvCOnrgsxK2JnYcOwTyNoK8G5cOqmB/2ajSPfQBDfUO
9EQ01m8I/D9bIt4mbvUVzMZWZx1tnG8r7z+azmspcqVp11ekCHlzSnsDTUPj1okCBpD3JXv1/5N8
e5+siTUD3VKZrKzM11ClHBgW23ibiRZRQN9DQrSeVBDZsnuhQo79fHKR/EQvUFvTuD76WXcr7OnZ
d5yn1jZf6yk4whRDSQ0zzLrBYk6r7jvbxliLoUncgapAn+0nDSam7tnHKfJWdWXhZLVYIHJZ1kGj
DgRnRJu08sVBXWVK44OrZ4/emLwAvtoT/H/pzsInQs3OWygWlMk2HsoTlYZdEHfanRXP/CsFAteZ
dnoWXwAgI1wg2QSkoLVmWuhkFe4hspgm4h6iLyiogFD9jTK0B7IWr3rK89bYb2VBeUZyFOPvovMf
ctdGQ4IeECMY8n0whdh5DtIlIQzXICRypIBV7fo89u0l6O1fQNs7e8jvbX86WZHaBgHTX8ebmlKy
zF7VUqmbgujqVrQ/HEekdvDWYaBVHHDPjaZdJsLsuaZ/2XQ3EfHTTu5k4XVfmw96kOwaOyGcx2DA
TWCXbTseuRe+S0IkyW7GIb5y+u6jW5YLYpfwAur26tfBNm/LS4fSu+X1O7/X9+004WqdJ5MsmofU
s+FGshmdUm3cDIBOiLbgSPBBSPfQUKNOneKYNt1z5S9bCGTene/kr4gv7OFmfPl6CIutNdBX63Xo
8TxJ6sUU4MvivdS8rymm0l9bBmGl+Q9prINp+EdjTDepCcqfRJ5Mb+NaHkpUCZJ2AkGcuXXMU/pZ
AUbjOS6ejpKYQUWZgzNsdenmbVWAVwgZaVLROYwzFETk9DCqiXZ6zbk+oVJkGIcAfTNo6kBrUzTa
+V0A7mBMdfWl0uQ/jW3RTeEuHIqt4atvYHsHq6YwT0oOsxxiQfxi+wMcGMzd4vB9DFGB9CCt5wA+
PK//KcmrGntAEXFUX/DDubniXSQHgWebNGXTnfxkW+WvIUdBWbP0gVM8hj1WwxaotKaldsLFDuKU
HX5SwAEppd8yNOZlxUhwWThXxV0vtlEFoZpJaWwHkOexa9UGm8un2iR6tFl27COkR1IQ4kV0Gcb4
DOLoYR65mmX1XcCp4fvghW20tjJKbkaC604U/le2E5bm6UFl2V5itGb3p1LrtxGlhpg7Q92TsBcq
ffWd9FqbxaOndZ+Nb4leKUJI1royxk8vUr/GYKFG73wNMaZ78D9jX63Tgpw66AqUaxZvn2b5Dqcs
DOSHnzILT4NPCBKxJ0IBICvsxcKN5ulfebBskx4uaIIpaQXdMS27zUIE7BrtqFEXjwvvYwjid+CK
uOaWGHDPTy2TGNn24+wZLtlv8oxS26EO63e6nC/M6mYa583U1ceFgA+PcFnPWHBRjrzGM2zeaSAX
roM3b/ETmqJkBAlJ7jghbZpo92QAWxogAfzgYeOzhjQDfYPSO3QobdZcndw5PXhEs2lhtSWL8a92
oQRwD4Di2n4tHpKLbrtroviAGeZ2TNXRE1ha41RPtgQKjSIbmwIBz2dZkSyXbVtTcdS9i9Lqg5vN
50rYchnqWwgtt3xQwLnfj/YhrBQeLzoVFGxi7spgpHhd7OWQ+JuhtP5YJrBebrLsorThvj9QtasN
EvaCWU7JaOo8OfiJ+6n1COrl6gdjAkpoC4Jbxmvd99pd2Bdg6qgNdsuGYv+/UjMqRPMGLK+RdrS6
kPum4z2Vsdx04RKnMyIcRty9onJ80v0CLKKBSUtpPBvNdFpSHw+0BdMlpOr9aXx1berdvoHJeOtF
FMs7sE90uWKv+ZdrzqOJKwaD8+aniEvVY4ZWCWoYuW9vZ1Pf9lKtKtyK7UqXQ0ZWs7gKZqX2DoDn
6IblsyOGQRpcyHDMTtjL7gOiiKZzd3DnAm9EvaRAAW9gct7gqTzpY/5rmsO3ZmlcItSXnYo4RyFL
FOsBfr0ZjJNt2f9lU7bp0C5rHaSTU7EsYkfW3A+wjmoidNy9H+pAr1WdnnRP2yWVWvUdKfXYFU+y
S5bRf1q6/DcJptdw7G7cf4EMzteyMY/6jPYilTuX0pgVOhd5SNlVBvxVi8JyV9ZbSuGUvUiYuREA
7F8bBAo/4vn09J/eBJ8DBqIkDxh82+vIdjYjV9WZjEQyZo4PFm8Lz2uEKsxWD/CmnfFsYCXaflnf
5UX5UIV4Ni7G09w22MW4FMjh4mflftYzqnnhpaTuJTtgNvOjq/Xo+7qcLvFT49kbD3CxU4KH1iyQ
dS306/TUddnboE/0qLrbX+TGZ1KCwpT3HPnFJbCzj7GZQdyjZhhSvtcFQ++pFn4oN9MccrkRPVBW
4LKZ70w2pRUnTykt4h7RcY/spuKu4Tflcw1EEQ3LnWNMB82t7ydjuGSsT8QdvF3RjGu5mmV5+V1E
7oooQcG+O8n7ZyNSOtx2TG79jeXcq8BiG0d7r1O4niwx/pP4uBb+eVqGj8K2PgYbbRCo22Ey3A9e
812nMLZzvXvXWzSRrKAv97apvdpksWHXXGi2fAN4fOH+uusiWnJorj/QilnWcRBvWEQ3VP6+EWa6
yczEaBWXXvrS9FRniBMEZ9iT88726teWI0Hvm7cOmzJ429B6SXOoy11nbfxGSPqepHobZMapYXlU
iXU/dDp+Ju5bZfE6Gsl0lcNhR6zdH49l153CKb53WcGZme713t7N8fgwotYbZfDwWlCmDA/iaTSe
AVjHpvaNhn1Fyq4ukLJ3Qdvs7GrcOuNyiq3yAEL5WvTGeztx4jUkm55yUCUqplNOAxAoN1Aj1ip6
DxsVQfoLtbPhlbvMyDZBMJ+5RB7Ksj3KF6P6shkYDVGfrnEaTalXKVm3hn22gffDDSSli/SDrL8K
uTe5KsutUt5ITswp9B8SI3HuorzG6s25qc7c5ou/5Wi+74nxk2XcWxNKei5k7VyLhfLr/MvwaEuR
7pE1kCIJDOLdu1hR3mKcGX4us/e7jPGhpJWcRO7vINyQOsCtCfcV0p6b3IaWzHqsY9SjBhPBqiS8
pyTaU5GS83y257WYpw4KdfN8TH6HMak2ElFrbdoEZvsNXfMm1XU5h2M2LZoud432PAMjLKR0xzk5
uCxUt5Y7F6eAiZxAraZdF4pWXATTO6HFT3dBweSfD2JjMpCFm4D6O4vzCM8TteDwYFJA/nKoVMXl
eK0S7S31pouEk6WL0TT39rYKYZR3Z7XA/WNdyJ1eto0/Couy3RqcDsoB2VX8WIiJUz9feEgc7PZO
Vn3XZGm+CUi4AeZPsVwKuTMBSybUtapjlmf4bvQfGVKqtTLuZ1tdAdbjYgi7lTo0A7jTCv2/XF8u
ECK5KrWQV+HLz1Rgy/jv3lU3MHBMjetwtqE/umq7gGQ93dIDgnZvIPLoIah7+7vleDD5eBK9TsGI
4QmN/0yxZHdm9NoDnZGwKmAris8w0x4ToYRIzBkosGnnZkChXEgR5kG+rqb0Z6pXecrF4xLFcpFT
IIuTh2JKd+44os97xS7MzxS2Oc3aRr+rypbVxNnVMNf9qL9IGVi29VSB0qQ3R9JzRNuLmEKdBpEp
DBiRoqbumk90FOKVnuj31CCnsb6zMvYRMduiwFL1P4X/7cKMQf8anHF6V0/GKgp/tPqaTTdwfGs0
HYEFLzR2eyh5EIid8IFRkRNBBsyhMDtYJtY5/+RNbIQWiAYr4GP3Ug4wSYypSop7xF8YzGNEtagV
gRYcM8CfDNrcmrwKBlksjCjWtkU73SxyIvm5tvnoVXNyuRDPNS4B0Xyk13knJ4gZhfhhU3IBlc8U
8JOdidUNBzmp0KqDRaJwqc1z1FKyg5RVxwKIt12uMddcdUv7l5g5UYCbGTI8mGnl9ofsGt2f1xU1
+zYsTz2i4LJKsB0Po+5Upu3BDhBGITWh7il7S8v5XdpQyzNSp6/Z8jkM1qVIrZXXqwOiQiCBkTUM
4EQPyUmN0QqlPCrgP7JS6uKjrru1LKA2nTcVlTFBEIAGu5OhY/eJDHZmGLwrOnk8m4guq27ey6ga
LEkUp90IJhw2MvQ6WFQyZrKtiVh36Jv8yNErSY50VwIEZewZCakKxQl6ViS4qsPMJPyWb6vL+h/v
JDkb1VYzGvYNgyxfHtVfEjaQ3dqY7O+gHA+1bRKcQxQOEPevvXt+sZjbjYHjbkVuNaX3ofldtgYe
dPGabsgYGfuh19C9HckRJ/UgmWoeFAfFRdUMgY9TBgnUTbFyk1z9JbKhuslW6Dks+3wCKIH/dBke
+oUMkOXIG7DuiQUxmiDtzqSGDmzcMujl9y2cvxY7P26vjipvkXru2wpK14g31rPMWsVwAKDcSgeH
IiiSstAAgArKsiAe9ezwIh22udbx/74mTaWVTJMUDWWNcKYuXIY8XJ4TRfkT0Vw2t0RDiw4e90FZ
AdbwGdvq3m+NSwfg2sE0Jiw2LJjYRrMYKEIj6blH27ED8FcUTzHYcPXRhhP5iLXJdERWlbYGSPwg
IcdX3oqZkfWUGdZBdo+EEJphNTNZQ+7BZHclgan3BqAYnzKHLRfgERgtROZ7IgoUi1tX/Mh8jyRk
XslJFX7SzOS/vk+/H3UJ/511FFFrlD0qyu+8ToS1VMPYzNWn2OA0Ls2L9D5oAWIuyEsk0JvIcWTx
6oQQOWh0qgZ0hULyU2ZBNiitlzlRdMfpkLNB6VZ43EDspIMK/Q2Z7S51JqCV3CsJP3mk3RnBLdUi
YLYu8AN6p3RfZAyy5OjbyJ+KlQS3WLkoyabnQGqwlMqtT1TfTvKF3BHWFssCnxtZ8hX3ZAlay2hJ
JJRDRHaFG6Fop+vekbhNNeqGxxc8I+o7vLZDgUG2maovI2dPrS/7cQ4ORAj4D5zAHbuNl4yjaCdR
wgKJoefjQ1PZZ7pQf+G7ovPGxU9WY57OpD3dPSs3qVgBegIiAchdSIWZUJUt/qNcFVh/Mt1pp6B7
QcHm8JVjX4bAMN4JHVEJzJ+XKFA9HWPQkijEWp8Jg98UeDJI/GIrsesqbjhySMX9zO6n2OghjDjQ
KJbIT8l+K2ZzXePD/92yXyfodhI7pK3IzKmbRBvZY/EAWZx1yt9KPFjk2osDoHqWaGPyWTHcBz6j
IZdl+QDdOwYcXcX0NYiuOx7kDiwIYsPAmpWFknMA56BjohJamlbRkMwwb3yH83TJSK7t4WoX/DRz
qCz74NPjE4TK/1s1Ev/YBy61dJk/w0EiMnyQYBKCkG7j+OIM8DTBNPmUGqSk4PrtHWThs044BuJw
dDvrI6On4yyfbS/bwsi7V2JWMXtnnj+0gNguMNrKS1j4D/5Yff+dKEYNu+5dc91V4KC+6UCrgyLv
x+b9X0hwzqBH9/b/gqulYhFzmNYZDneIFa+o8lBaYrv500OWXSSZ4+w1otcAMBgKVifZ6vE8vqkw
PRnqleDPgyGlsnHR7M7jfof75d8Xy+6WY5x/lhGS/ThU2Z5VtVj1zgPDi1TCXxwg70SE1kAdHhFx
DSAjPyOLkT8yCHOSGgR6DN4exBXlaC9NH2kLE8j46DiApIgZw9zllxYje5exxHzwKNsspahWX2WL
CgTAjM8EG36FDQQfBUlgXBmJSHD5MFW2qAb9DDgTuACrJd+cr/yuhBUJyewSlmqelFe7BDbBSi4J
nOgAbLQCYcWo3gcBJSS+32EOw8E9yG1NHsBZqhXbgaoGVHOmjorTMFQ7/koGhTc0jfeQd62JiWLv
LAHNs38DADGk6N3iPsoZMBE8iMuywpzg3YaDx2f9rWr1KjbAc6dOEtWjqX3oObwrjmuHkELE4/4Y
bCQIt2wCLfjRhic97242bi+QOx98loh8Q6hrK05HiUNynso3yStq7HmdulueeLtGm7dh8DY7iP20
BvCsWwpWyeFqyjIXx5zExzyMCOzM458FW4K51AyZIJqjh3lGXtFBLnRCkVekxtiNBM1lIL/C09sL
trM+yBWi0OjKzlr0kMoWZuMTIGanPYptkXw7In+sOd+M/6FcR6cqQ/Cez0r1f3xOZjNQEmEkCZHf
sJVx7uz4AigTA5egRJ8Gi1lqU1y9hbe6Ac+6mVjSPtSfdhrBUhKoWHQGvI5adWtrtl86kgDFacuE
yTp0gAn0XfEgYVQr0cWsvuWw9xyuQfGyq7jLy7pPIu9ShCgEs/7Bh5F39hNoxLIjL45ov+sHK8vO
XorEJ/tBQmnSO0dODdm1dh4B1CCT8QMlgI87iZGBg401Zmh8qIQ6sFdyusFH/Etmxta+yAGjF9VW
Ec5j8mGJKKkRk74I6exelorEwZp0Qs5WCRfEJPlCiTnMz1/yamc0qwHKShZLVKRpuZduVEzVMO+p
1ZTptkG6w3LbtWykGnuUiRqnrAaJxukAmr1dKxvWdeYcZKVpNOP8xDwtPXTdqPhLjFBcXkXs3oAD
I9NvDUQTn7wDTA/5pmSvElsLoEwV/yLTwp6XACZfi0IHLHbUDXhyCbmsCCmsTCDsGSC9XW65U20D
3d42DVrBLDqprRL6h5p9E+hHL60xVwtAEDVkKUhmlfaq7umcVe2lSDSQ0RW6AyQ36fRfFwJNCpH0
ZJtk4fLGDY+zbwnA6xc/cmLL+bPUxbYmGzc8XFQ4NSW3IGT8rcXwZ6K+IJipknoqlq9O9u55T/K0
QFzOlec/pmRndPqOkqb4FOdiTDE8y1s33lUWq02C2SyYPBYalAt1bTTUfVgdsVG88HkCDJXUW8Pi
RRKbiBAnCwoE2laGiY3dcTuRqCApo8XhLmuQNS1pqUcDRM3VVZZAQwjzrGIneY6cenQo11hcSWjg
snj935wNz0sNs4M0jeO78cEkQ2b21IvEYnawvKQevf49zDjRo4WPSnSJ4i/VW4e/bzH7e0ld+sg5
kOLkVfZRkA+6A213Vur/j02SczqxvTOUt5dgNHFjVyy4Hncwme5Qw3t+CtewfvHYsERsH9085wVV
d25sgzrpGiMoQ9Ug5hk7f8NWefN20msgziEZIIejnANBuazlG1qyUb60Ffpr8fMXCCk8cxZIQrc0
9ksYVchP4t2HXgweCVP4IjlKECTHbAn2kUnMbh2ykOi1tbSDBHRTpThszyeuosAZniCzHCRzloUd
TVRTOG9R0WUX6eYmTMdr1imR2rzSfBHU46OXvZtWt5G4Wuj+SbLLvHkLPe3X93VkhLVh3/FVs2i0
+tFJ0i8pBU2tYregywWoGSIkbUFR03pOWuJIq+MBlCfI4viVdls0h65i0V/6IHpFL+sCwaRYLYBQ
VkgdQgaJoI+2TlQDlVDnsFP/0DAjhsyc7304Onc9FkSwLDI+HJa/Xp6bJF8Q9JuR+A4z7S0wmKex
npF7DZT70LcL4PyyJq/2QETnLtrdUYlO3GIZBRdr/4vyk85N1SeGzVDGyqjISCTrt9For0UcnXPH
oqgfIrwrlkIFfg0IlMUFlqLpZ41/H5qUS/uQtEV3jh3IVqlfnxJ/8nCuReJr3jmw/GgvlgnfqWvM
Hh6IQWDu62pxDrlsmHJCa7PzAq4PXrdcZ0GYLZ3TrvTURH1/JEqbqPRzvxIrYPGrqf8rCi0Hml9t
bf+X03xPS7ywTgXxZzQhnQ/RUYX/oKGpFWmGDnKv+ai08jQRcCowXBpKCas6XZ5qDY3usQIS3/y2
2FYD/SKFr6kEIr2g0Kp1uQDNbvVl2VB+PG0GJmrHrrtzunwHXBsbp0bjs9Jsfspb5hbE+2MQAinu
HZCBeXNtImA5krH2HsafKAK+Yg0O6NJ0X1sDHH0zck5UrvnrjJBb6haXvqYI3J1rTOM2WLTPtEb/
WRs7hVQt6qw2ZBPgzufFZ8vF89eoKCtNyYQRh5uCmkuqnesDg6AzFaH+gNKITyO8yQGyLfoy7TUd
AZ9RI6R36lbU7UsflC8LPh1r5BzPY8gkO63ORVwFT5GQnjIq6ijOOe8QhW5G5n4WVfVRjmGxdtrS
Q8+VWmk17yoVvyF2hLttNhlUy1Jr50Nsgyj2kvTFIbPS/2bL/0xEUjYPqI64STocEwTouEsiIo7T
4S3q0eyKDO2xN9FXzZJCbWcOMbiuVA9NuAA2kjRro64/miV7RVPnP1oWD3gHUlHR60/NL171KTJh
Ek3XrMkfq4zmRdF9BjNCh4ZOUdMJkpcxR/0j1hNu0aYZX2OtoA1dMpPZYKs7BZY+AgaLvuZ0nxX6
NR84NRKj5mgcEXZHp8aegpx1NqE31qLN1elPw0KaUFf5c1gHZyy2EKzRiydd4ZEXt3V9NE3j2tpp
RI4Ilmfoq/aoHFwTi6a75IPxXCXQhzMz40KEfPfSW6vFtzNSPf8+NMzHQivi02KBhksV0rLo3i4K
kXSXQn0bK9wSQfO/zU1pvIYTFdoxo7ZH4eir9N2TGXW4hU3oG2i1/YuwB7ctc+hh6Ch6maFjHJOS
fljWOCBRfCS8Un+NjRt9y8WyCKYoH8TMnxfr4V25gIIaUK2nKP7UalSyPW26TZY/kuUt16pf3uZC
o3QMs/DOKbkDdAqzzSaqt0MwfxeBd0rmErJLAHY8BoLh+8s56B0DapZOWXBAGy6Iv6JMXc3RvTb9
As5U3NMqqxlQvAHOvxhYTk9xCiawzCMKB4V+LGuXXlnfB8VltPF88yroQYXNOY0jEGW0EXHnugkw
PoIT/TzFlU4k971jPxcXDegOOrQz1xLgWo9YnrerCSUIkCKGs4bOgjN3nTi7eIFqUBZhvs2BggEV
Z91mgQ4DzvG+6xbfBs3EIyWYZ3ClYDbXfRMmW732JlHPcE9WjzARw4qsG7JpZHI/WUPPtkVBUEXO
g6Hp7zgtZohoaSDtx2+zjF5gwh9jK0b5l8Z7E+vc0XXc4DsrOCBcE6CKXh6bqsPmxLPuu2gqKaVz
qUfGAWGe3vyvdVEYSaGR38Gswe0mB9qgxZRll3yhlo6LnI4k37ptOuTyAyMD3r+kx7l2bCkjLFBz
jJ5eOCpO8ECCO8uY+32Rao/ehJoc8MTcqFjMk44vqM45ymmiVXfot0B7j52TAFULG1/JqQo57OHh
ux6ZeqGP1CatxeMoHQrLgtMcqPfWwyDJTAa81RXltSBFTCXu7fla0GXfEkzUlwbBed31GVfDqtKM
beQN42u7BD0Zl462XTLezMZKdp5NwONKgQD4iPjAbu7csiRg9GSUmHDp5xkGB51eiDqDPwmrr4oP
mjZlNJM8a17NiZVdiq7C2MIO3RCZF1jeYPItjlZM7abbgp8QYrEDam0Ggj720vTQPQAkQBPwGXAt
BcDQtfgyJ1ZydMp02ruOEwB/TQDKoO+H68Aq8CNa0/bcFVTsmjQ9B4iBo3YAq2Rd28Z/WWsi9wz+
dNei8ktRr18o+mn60e6TifacGd+UXqlDouvWzoirBT2d1FnnJc6uCaXRw1JLqp5qwdnszTFcOV3J
XggKMikqWu3ZG9O6Bgkxxqc4zLBdb4pqTyOS5lpulqjGulV4iz0j5VzLTSgTOD0c28xqgIM0+lfh
1e5T7XTR+2C7y1dg6e56yRHKKk2HW2E2JHtzHsAW1aWrfyVuFn3WiN3sXUiVeBdopfmFhDfiRemM
BLWbQzyasMFB38nS8UACNWx1pkKw0cbdKVxAW20beNvkSlGQPRbOjODGOAjtz8nrETfC2QICWhZV
FOKn6tNhjwrztzKRMyvSonm0nZFZm0J8eBqW9D0cquZpUDY0EjtIp+sAHhSEUuK+Tr3Wvc9Uiy+V
mVDx7zXrUw0crY0F5d2fwIwYEWLmowtKi0xo2AZmV1z9uV/+VSpCXCvsQpes1IkOmAKSWfZzzxFg
0xJkwIDpoSoS7y0DxSJ3Kr+byaDFMVvoKOUggu3ZQtm9HdIno0MtQENbZ5XEINKHcXnAy6b7xUsr
Q8bb0aJ+pUYN9ppyYXI7sT+amykxPTxNs5mMzzFY7DhpIaY7Vvq+LIx+Q68YrIs7cO93QVajjN7M
oLubnriVNRoGbGEIhV0NfXaZJ/PHxApzhd1g8jTULsSTqbR+sCWd6Lv1lKSnIl+bvultzDH5z0Yd
RxTIEInJRGUFvARZtY75gp8rj3rS0JMf1CAbaeCGA+7TOOvk8a73MLNk0Oo7L0vN9WRXGhqlwfww
dh9j674Z6pdJgYX41I9AZ7pRFCoduHccy6em+5lzZBfH+Mnr2+hicu/CKZcLJVbk1GCnCVt0wRTB
NsQJEdcvaAL3aepckelaT22h7kyNRjY5Xm1kb4bbI6c6BVTX3vleiOdvnUEFLbAfSw72jWHrB0XP
BPXtFEEtluB34Tw3MPf3c+yuualPA0Ge52S53Pkc+ak5H7Rc29pAxwxEWfhUqgTowr5EbYkK4Hy0
6U23Tn3QFcZtg3eu5x8LGEVHtSJAgnFgs1OifPfa5TXq541v4yCBPG5Rvg7kjXQvBhFiwfymYfQc
BzPgDncUpAciVBUo794NCcy2CuueJRNs+R1+En8KYIi4VlwO01cTcW8/BB5kI3TsrTSbMmxF08iD
XviRwNdEfnVKsLzh0t2j9JtZFvKY1I7dZjOjIkkOH22LVETjK+8lzS5GNL8ySR4qRoAo/a1uDhvT
1o+Th08ySw0/sJ08mWElzzFmDHb0IvIyPIOv4VhmZ961QmnQ0TBbqRAxsNSvWdKeqr1PoQ5xKX0t
jXmDvfp5cRMu2+GKjwCBQP9h2AyR++667RPmRyiVWmegcStRwTRyBXg9QSVr/ObpJsqF/NGaODg5
RC78VdDiulvieNO56UZGUP7/D34NywFd1Zb/tSgW6fGXfGaIRkUJQ8tBXLqli60Nb12/bPuQAidC
LT1QMi67HLfWpois9xJ1zJSRG9TLZEG/tNCXCOatBrXFTlDMIEUfeaQYjSGjgJK06MgBBVcta9a4
F6/tiF5HARFPf83z6BTEaCU7NkbKIDXnI/KxdGSRieSiYt1sDsh8nDG8IR+tm/08Jjezcg6F498K
fbh5YEXLPHifI8qhiINDevBbJIe7Bmnr6Dk1kQuxg5q6pM32bcfmGMUoezXTP7NaXkgC8m3SpsEK
LZudZ4TbAF2LPD2idINBAZJu/QDQDmpGf9FQCxkG/wyf5R5hFKq/VErR07P71xKj+Uqxo5FJ5Ox/
hQW8R7Dzy477B7XMWD8MDZ4jqFH0YbgumB756SS7jMREovQJy9+NjW1PBjZ8iqNNNzbfup+imzWB
hV4QEzBBsyhG7oUsZhWTCQ+u/0+5N0yMH70+v6ZOfzMx9mGozd7eGE52a6rimwvvqjOWK6k2KtQG
CmooF8uUmNUuSKQB0nxVSQ2aYwb0iKIhlL4iPZZ2/YSl6M5xoRLpPrimcjf5tIvcw9Ra/2SKUjaT
SVkyBJU+6t6+t8CGLtyB1JWKAud/9w7YcUXOcW/jDWNm722NsGRW4/lh0kQiQxwrrEnx2WVcRJNW
NCZZqaOnHlkZNaYyrM6FStkgJdPEeuH9KvToDJTHo+arcNBRIA/jtnLn1IikaIq2H5KYPHM7WHuH
lRMwHPL/4h1bY5s0IoSAJS9sFTRp2KZBjzJnkzEdCiQAKGf1pVv1B6w7Zc0PCPm/a9mMAhBcwvAQ
Gd07RwQ7LcOAYaLTrLYI8Z4YL4kAboWsOJSDv/1UlecsfqKAvlWGtYlUtuPhXeDM/MHapEJ45Dba
PdiDcS8vwl/Pqt3wh9d62A0urFT0HmuwxQp3cu3ZSVrK6l2E+sYIiqu1XpBbRrW2vSCIhJgL6ltI
WG68HimYwM7frPBDXtqyuAZ4fSJWPBhQTCNWlHyJRlJ45c9RafKdXeig0krl10spdvMXNpCPtzLU
30urQRbApPlkFAijngBw1xcXCsBPEbX/UvxGvPzXXqYdK7NNuxwm20uG3Cu/MnvFa67fhLoK8OMp
SJfjmGn71Ks/+VcYUQf+VWhbORKxlgI0ZA5X9to9hWTkzslM9eLMjwiJ18YjsGzRgXMec8tZdxyN
sk2Sbjq6kM50lj7a3vxO6eCplwWrzJn/i2M+k7LrYiTzeZi6TTcjj4H9EZBs/hi4aa+qgS5tWk5n
5Fr9bFp5CD+JD7F8lko/HK6pLKBlowp1MDl7IYDTiw3v3forhiVse/eslVYvwDJ2jx5Ct+uwGh9h
BT0kQ4/DUrMdo+DFsWu0hnGOVK05ARBrxZZBDyV0cy89mtP4Es/ZsaUNQe37DXxMEPKDmYaptxCN
ZVfP4Bza9GMofsTsDXnalc/ftjMaT93LmBE3i/FFb98TxpsBEbO0ydARlUEtCXlLUa1l7brNLWmg
TYJJIF9PHX3TWphF8MPMessK0Quug/2PD29EcUawEbMZHl+o75HrtlusZQeO4vyXgCiTMui1zHVq
mis//+VgkcfMKf1Bnd5g2cQ5YGyyiFifHiW2hD3Qe0plC8eGGdTwa3+s/CtAKy7kcHDSbiXP082U
O9F+5Zn6KN0OwEdK9dG7nvBhzc5bx7yk3RTYbZwrA4kiCrFacXW7H6TeOCCRjLGxG7T9B28a/wtQ
qiO+0Dt9ZAAnHmj0s0OG1m5odWuZ8d5QmM1CH+CNGTCkde4C7z0eGEK8eoBlNCNNwQ4wMeGTVeq0
CMU4P270MjYuJh6gpWhsGL/8VwetJMYnUaYhxXmUnwzMBTUzhHJJF6bC2CDoDVPVXN485Lxppsh0
/c0w0yV7lqGajKsc82b+xQN4wY+d4kfU/Bsz8VbPNvwEyS8fIltNpheHJq74f5YiDrPS6ezVK+fL
wAFeuC9+pO9948k0aTOXW583bpEXcix1v7gYLzBepHsQGND6fpc3DutHiP3HnKKLh+JahuSvKUst
6TTErcAgzMsemPmdqUNqsw3a0hiJQbjGAnQrwb5Ph5WsQ3k0xmmI8UbIoi2PkOB0xSjxAgVaKTmi
p/LGMrQDq9pFsnSJ6Xgj+pk4JAmhsTeSn781xXBwxtNxpirM0uUxrWWhywRov8ddMFJrMjwDu3W2
FiPDECwhqM9gxx+l+6Icbc2q54sDyfShPMmvuAEF7gEUT9B0G4NVFJPJAo3gEZmU/01UTqWf02tC
SRYm2KZPaRvHAoZFWtELHwrrDVB7jJNpBYPVUv6RTe/gfhzq0WFpAJL6wC459fVbQYTt81tlOOxJ
lC9M8XWHgW6b8S42/LOdDRsQb68EJ3llSyNyqmtBdt5lyc0BfAtv9QQwH9Xo5FFH3X+0LNCndG3J
HSQ8hWaBgR3V2ca9TxYEPIgoDCDHmkGfMbCrv2BQjzrkOGadoCdhYFQLhekOgScpu2J0smSPUYMp
5VzBnOdE7WH/p8t9SrjV01DbzqQC0A97mpgwmDBcxMMlXjdWe+q09t4a0HPDpk2kNDqWt0poYaXh
owi/M6osNT1zoO8+c3O6yExwH3LYCkDUUFTmXuErWeFs6NgDFJp555DKvkRkX1nXoR45qrZ1U8Cb
DEEk6PzSdgRwvPwfS+exJamuBdEvYi2sENNKn1lpypsJq0w33gjhv/5t+r7RNeUSEDLnROyY0lss
ljHxTc/qBGhjRdVux6sfMLP33NjACqtVUADFcVxAyMMn00kv5n0QCmeZKXUYvTXTxP3yiNitp2vd
JcHaLI1Vb/nHMsatB7buNeyJsayHuHpta5VcummsvmaYZgSQ+5qeGiwKiunh20DxCDP2LprjU+Ak
j6Hb/y4TQo85hDPbC6V45GPTFs/VRxD5lBsbm8J90ZJ5NbQkCMdHkcVMIy6tlLi/75ck4HkEZafd
+mxn+o8bOM1GmhUZmTSvqLvZlHc8uZFViybBB1RX9Dx0w5jA1yj0ky7biDbKThZy8VykgEC1T0fB
JxUD4eadLfsDfetXwJxflHs4JCFhozqZUppYIluLNx9FszElYIvhcKxcUtF/2cPRHPc5LEkKnjnw
IaO8pxT7tmz4UFW8OYZzKGkeLz8/ppjwK2x94N8pYu0bCvCH0WEnb0Xdt20FR0s4ZzO2b1XQninM
72zQrxZ7o6yJr2TNhas8DchaNvHym451N+pCAhFxDkS5Ey3MBIuEU9IA8652+NsFGNCE/zhNS1WO
hha6N1DC63IpDWBjcyT8JQuOVSFIrwU1QqCILJ+tKlnnVfzAbzD500nQ8ZDS9XKfLMJ6e5Ba7XAa
pPnakf7Ac0EslW8lu0DsDCBDoJrbI26+aN03E07WZDFicPpOKG09qgLwV24YLxB7flRhoTvQ5Yla
DvbSIqGnP+6pYe3yjnyJvFbPnYjfhErhGwQn2vafealAEnWHuO47QgOKlyDnX6gzfJQ+BSSrb86h
D5BL6xvpYC/KmW8pZpS6t65lB/MBiL3PER48zqph0mUwXyn23ATlrKBy45kBlRVrZTtXf8zXTecS
iOM5AD5nwTmN8PfDhIr/bpngCSgi68klUgn0h59RwGvREVWoepPKW9foi/KehKZR0OZl1ANh6H5H
v62Z8YuPvgsezDZGGAO6cVHaAjzuBu8RlmaMqTHNXEB6UR3+xWQV3gPif3FAowytoM8SkPIXPmD8
O2Zmex7aeuNhn5POBBKhOwS43aXvhSfT9p6XLk4dMr1X0b4OU0TjtftYcbfSrq+w3ehr0DCgUL9T
8owJSqwcSq3+V+mH71IUX5NZ3Cj1bReQalJjQ0N0xmRnhm9jNz22epHBZN0lrNgKVSogcVrYLfJ1
InFsHP/KEg+9SS0mmlukKa7mzK+vxoivNrOMiPUxZicH3qotD1ZZPwhOipZW0HNKXtEyP3XxMJ5C
I3nMlf9XZP2uCBaMQThSaYXzbybhy+x1hyT3dynxVbTEgqOdmy+RM5Iw7n9OQfEG2P7ebwtAIkj8
jXg/aByyvWty7o0LPpshSeZBS9QYFpxo3FxdcaTRtRGNvASEP7E85cOdNbtniTt7ptXfVUDM6CRw
ankNEanRQNp6TbJfvm718hRVBNcYvoWAHk1T3pcpmOvpYJndScf2Nyb+P9LxmgfOiIfCRmEaNN2b
W7hnYXGLKxOH0Ii0Q0FPNmEZ85A739pha7omwjsmvMJJDXlugvNQZM41aTUHBhJyLiMVj4vX+DW7
ENnjL0b25JjWi0uqwN3oDAbCNbaZphY/OiPQxJf2TyCLWxf5pOD0FjX7pnuNUWNBsNQ733MvvgMQ
29OJ+YBCZTihEfCpLlkPoGq+9FTfQlIADckQ9YhsyX16TFVwpsh1dvzpVVbR1FIxp/QVO/Jv4brZ
uKFIaXyOTuQTMh5m8i2GlGTY8yoU4qQgWyXUTVI2TUS9UC3iFct6xhb1OJH4zJ7ocMZ4NzCWiR24
+u6SVMOL7FWvUxts3H5eD52yEX8SHLTQBkt3jdN9F3A3CxNschkTwGOhwau7Qypn5KpstlsbHqTy
bD5dGzxRfn2xXIfIki54d8RCeeQhL0CGSFW32bbPlNC3Fb4m1yU8LrehBEq2HScoW0Qr6EWNPPak
bLdKYx7S0UtJAwjuR3cZVdgSThtkObCw+DdzSo4WE/ID+k2mTLbj1Nqg2kNQk1DkE4ScDZGEURwg
hZ3Y1BJyYjloiDjRlSb1SVdJVP2csRzuB62h/g6XoCeRPWsMLKxr361jUmMZl3QIs7RQUCMXWwWG
Q/hvTXeE4AR4FVAYkSZEQ3soJx/nYVhPO1n1oVipOTJXvSyybJc3dPWfI60m5LT1R2N0wLY9lH+d
MY1sCtJ+Jra8MGoaRb6Pe0MLKR7CPDfPGKzm8UxYPYRlY0blqnoOBR6KkBgzqslW0Ug8pTZBnZoW
Z32YFwXG6npbu91YbMMsbRHUNno/dKWz8+HivKEgr7+spWWzTtyZXVM7WRsKGJuAVRCpgQXcAZz/
i7AkFhztuCiqSU/gbcOdiIahq6cfinf+fWyHw1Yjfz1AY5vvojYWZzvWf3TufXcuDTU94YzpDbg0
MOiWVhSbzKFC4Cms8dUpGnGuA4RA9A/69QC5DxqprBi0cUZ44gbHU7M2gWYeQhkNaAbmxP4OusDS
gENFsEU9I6++dBCwmhZ5TLIPMfL5Sb8uGpJ9eKMJfOsb9mjooqG9MTvGMsOkmGEtCwMZgnMT8X3K
wW3jDlWxFqBE1ybq0IepTwEEZBGNE9KdX6ep4w2rUvtW0iplwY//AO0nHXWYFHTZqEB9E5ebBhg2
PAT2Y5Rg4eIOiK5HuvRGFHrrWQVkIMdrq8AT1np2TM2GQCRfkjYzJUm79gwHlekQuVflQxBPQgoI
loyo+KWJ/JhGgWbAMdJ7FDPowoMuZFHrlxxftNlhQgQuZxM29TIxGHsqstfgYdVdX8d/CL2m6+JK
rJYD2J1mKK1fuy/qp2oR14zUaE9GZOA4QbfkYF8kmTgXLXOlTzSgSHg12kAEq9qLnT/unAeIe1gD
Ya3TlTeD5hApifwOuMWqLKHps2Z1ZJbklvvKx59ZX5jxqzktbnVIMBJ5H/KZdDW5HpRjA8UacJgZ
bXKpXD+ljFPGCo2LDfXZt4NPlan+iRGNzXVO9b6Tuc9gqnxi4vxZU9p0il8ngC/VkKt8R+UTkSdd
Jj/ezggdlmZTrxDXuy34x7hv3m30WrfcbewOgHs7PzmTNW7K/jKbD/TvKOP4bgYioSXZaBrkpwFG
zQZQ2a0Ghwz4nOvbOWaBnbio7FtaC/ogFRAe6gDiTYYR74436pAeQ6NoG/QJK5KFMOAui36R83D2
U0hAiKXDuoS0Vq197urd5ObpkzdP46cNm/0nyGPe15ioPig7LT4+g9hQOxsxFo1WctB9lR/SJBn3
ynPLjZUMaMKNUH9ligJl4yA5ygaO9UmTJNdI0xFsWOLgx3jt/TzFGRrRKp3cJ0tELWzVEVr1sBRd
TJUmT6ZhtaeKgQ0FYp7PdZILNstwnJTUPzaoXX8satLa+rgasLSJxTdEHZU9of3YePTUR88P+kuQ
xHG/y1NRl6uo1lCkx8akGcI1/zUqKwnXoS/JVRqBWW51PASPhtXIP5VOixdzavehPVM+n2Mq9Ha7
CYsc6nxspNXaVL0J+kKlHfAbk8IDx/qzHpFssWdaUIYkoeCm7ZrgpcP7YaNq1Dbl6KHriMxgkf4x
+mH67NouBIpt2UDzMuIQ6bBsqqKvERNi4fQiy9sxbY1X8r6ci6V92iFkPnGq6CjluDN0BtF8NnE4
7CdntvCs1bQkEy865ZZlUkeyRtKEMHitcj3293Fcoj2YgmVZ6Cc33JQKmTKofH9PAxwueC15tkVG
935KsamLyDc5C6bIKAafs3ss0MI3oG+8ORhPMR2n6zh0+H6asl23wA52nk9zzu1UjUMAA2zXjd61
hPyw7csR75FnkQjrEaxVZV3zQ1oI7eYqR4lckCmUkJ5F0WXh6PdBuRtam5oNJ7P1MAiX3bH4RSvb
YlRvXGweysXAUvzbAsqH3Mjo9WSUHCzTHeiURELhP63r07+/QfA8Cu0avrAwgvJUpUXCMSF3qHxr
mBdo7LZGzN8gAiN5cNwp/U15LhC5y75+V17R780m6Y9+sMyfpPxezCH5al2/ok8o8NLPcXU1mEmo
ndkJ500/ng70CJJL3c7+ObH09Jg2NvWfmaPtZqZ6AVWg1tYr0jkajEUJR6fzhhfg1ekJyut0BAQZ
g60eDZqnCNiF089XO/Bi6i4F+6vAoXlqkYJK5861zv4MxsdoHbHL0knegspIz3alrZ1Nm39t836t
CF3CzDujkowSNjvCjNCUSgLMgw5haOTamgxhlHpskEL6p0VuHLLcweet8J32BtKicYZj948cRDB3
Rb1qke2aqHsY31BkXFbkTNUtCTE5/dl//KBlq+Q7nP97NxdbK3GLrShqkNRJ7BcQZWnSBwA+aGjQ
T7OEh5okg1EYW1FC4hs5fIEZyX1DTCL9vWk+6Y7wm0ojwKJY0K3bgWIBwj0IRBoyfcoRbx97HsRj
l5V1dl2CMkhoQCDkQcwYnRj2u9XstWmR4xOKL+LWqfbVEBFkCi9X2jDp2AEBlc77grw2VA0qyPqt
cqiKNzz806D88ayzyKIiKKdHNr7F1pd9tCWaHX378oVwkUzNwqzeUTt6e69vcBLxIq0Gb7bfeWXF
2rSD5GCo0bxUQ6K3MTnR68F2JdmYSM6cqqJT4ZNPhxSjR8ozpXnzHWc6e87sPvoINflvXoTdWaax
w5RhBae4SdSr8JA3GqkNO46SHeAY29hnOH9XAa1fDMKTB9JnKWkxPMcns/f7U+s3EpsRk9XesiZ4
XlQAaf93WbLpfNeAWy2r8gmBFSqhsmLHWuf9LunExwIaRnqyi2iSJmQdO7W8CL99n9jG3s0wYCq3
wUvvgl8aq4eg9Pdi0fI5xlffCGpmCQtNNbrJJUi7eBOn7ocZZp+VAjNjdeW7tMDzIVh7NmboS1lL
sT/NoaiY99TzH3Mve2uV/wkh/ajd8txayZV89deSc3LDPwfB+u1l7dqyhyeeKj9UkS9DRlGXFCff
QSQY9tmttMWeSz1yfqcpG9O2SvRu7k3CDoJ6N7rRrUhZuaWrsK53LzpIObFN4IbiOHzJJsIwGtjz
aTS+ulX8LXL5bM3t9wKotuZ41/YOYkwfV1l3QEJzFUP5WNIGBtAEJzJ7mc3ofimUhBGkddRmqBke
wjl4z/Vwhvd9P6uQwTzeiU5dFrN45ZaLyL3bIkYiZbeP3rKoOS4ZBA3sC8y6hCtAYRNN81Sm6hKF
1b3U8n4KQ4ywGnc/CTFBBbsK3fGd7bO58MggbuPDZCNq59egyVq3Fo0OUjzDPt4nEa46dBir1KQq
bExPyqv/ZF71zGYCg1Iw3hul82A3NX398LzcpTEqbhbzBV7lDvJEexLkWUxanWlD7sOu+dUSal+f
1ccktKFh476B0FmQi9xR8B5TD+1n3Z15La8Il75GJqK4NllT4kcmrYh2b/yd9tWpqyXvlMsCEsz7
Baufp/Zjro2D1boHz55R5JFH4KZPUH5240AkaycGRD7dkwmGoHWxoS/ITHJlgVJC557APGjUiEYX
XIvaPxKx8hBOFGPgNuFz58WOKWxZNuZrcs5BBY0PZhr9ePZik1TvbR0dgrTdWy3w70pizyuB/TW8
v0nN6dQT8a0li9Frw6v2xMpQKWoYuW1UfBwry4QjDMMi8V7iygHY3b/B1iEtuz8DL4RuLK6VYz+h
moauSI2cGSejcJ8/SNJelvwTr2T3iTp0aQI7mDBAmZorn7gres83J05f23L4TJfosSp6GIv4c2jb
qyP8D6xCx6bBYFhZL23WbQ3bOwLJZLNYP6eqONdEmbPqEUfZbZaLYVLZdQQrIAD8RiO/iZp0JyP8
2KZxblHlD9HwMFfOxqmanUSNODrdPmytS9N4nB16qosFKL/VZIuPUeWPDL23jI0S/D5eTdI6bLGb
OS5FjXceknwnp+kQ98HVDGkdR8MtFNNtqIBM8f2uXZB7g/oCcryBUsQduUpi8GAbs4hr94+00+cp
IDF5iJ1bjiyalRSZQMmHSMnFcydITUs+m6ncvSoNGvMozZebwPSSr1UVP1loTIFeOpsle9cyge3F
xa+Jv8nHRSSqT9XH7Pe7j6ay/iLT+Ouqlrs8XUkyQqxWUVMqQDfDyHSeZM2xslziEVOTlpSx72xi
6cioLRuGrVJvNO6ubVKz9rgbuxy+8dZsWUr0HbdzeEp5xw+qKL9nbmiVmbuk8f99qt4qiJwnH00w
5PFzIf7KfHz/1IP9yvjsDCx35JT2xPbQrd/GYtq3PgdhqyTDx7JfGt/CmgH8u5y/E7SGd7hvN5M0
cQP7LYuEdaGziv4v+8MIHJBLLyAMh+wTP38yl6BLrXZCDAQn8jD4XG45AtwXu8JuCAfBBlJ1JFc4
ri/hJkAhbk18Lii46kPfQN8SCGWI0JB0Yxgc61lPr2GaWA9WM0j8jNQfFqB2Xl+l4++meuxfwrx6
S2zr1S5NXFXYERrkilbNqwQMQkzJQ7YIGKRCpS5zed+WNOhCTWF2KLp3iW5P+3bp7J2qqH5dMfkP
s0SBwIHQJurYUg+xNvWzbVBw2rhhKEZEF8nwpyDea8ufLNDPoN2InQDrteCsUzbR8FzRfYGonEL+
bJQt7ovWrzZD5cCbUOa8IZiyJqZosva+nOyDT8YTZRA6ikGDzjNxpdqrxFG7yq3tnWgiqD3a8w/U
UqI9KdTRfkKBsItCX6Ab9Oj3mll6IHar2KZCLKv9kKE1rGgCocN+jaQedm3Cdn/sVAERZiRlXdti
49MCfoqbQK+CIMuWrlSxtZM23E2Zi+QmVc2SGf4jBW0CN/PwQwFr2S0VwSc3MPpN2rUpc3Hyyz4U
O13cp8+WR0rCncIdAATMQXPdsEP7NBuKWYanurXvO+y+BR3jxCdsjrNtT1iIKwtnTcMgQrNeRvab
FjlkKNaJne0vN27iaake11xm9QbcCGNaxYvaTefkIkb14B8xopOtGNkcZMbCaE5tAVdglTUhSPww
iHNvnxjS3U85nubWlvo4ZrgZhnC2t520F46z0R4nN8uf4SU1qPAbFE7+0FivDpQqoswx2tGr8ym3
1tlLyuWZ2I/icLwzuzeCkG3WU+2qJTe7czJ8k/u6dlfltE/pe/K+qOmchB1lwAD+OWXq+gclxkxC
Ft1SHAPlLDE9GPugDf+J3sBY6fSjGxBvpPSZ1CEU2RHZIcJ/YvkEyNXmsYnfUmO+YKNiiHxOctx5
BLuy0VzV0xmh/91SKix8Ssm06aMnUY5rA9NP05HRjVIkBtxm2Cs+MP/lO+hpx01b3cYWz73YSzg6
hfdqkd89UhVvizc3ITDzRCJiGnKgc0krJBA5HcCnEfpc/OjpaXZ/Bq5dkB9HJMQKrsPGxKc5YJg0
SGXlz6RiXxAYofgIfEbCkjropS3BhtylTnwH8YOyiBE6c1zHbc66T8A3ecGG+hUJIpl//8Ob3xpu
j+L22jPQ3viNu5ybrxStiXs6BurdUTGFpZ/luqcZ+Re1f27XZEGS+5e/rvjxsnha6sNucqOzvfw+
Lqyxrd3YunfLRZRJflFUvqUdbJsoAynhbbmJ/FoEEMsV0lkV7c3SwQEf9IEYd+Q5r4X5l5sW1DX4
+UdUd3cVhslK3/OTAOpWySC2XKMkyJALXsaCCfMf1YMwzlxEYaA+7KO11S2XxC3n2TQcfFTVL4Mi
SQ58n3Cu3BXuJV8MFm0iLgKY8hNyDC4by2hEodUkSml6Wp40w4tb54EDMyyKs91uVBRBrHfG3CJs
YWQuWoU4++aMsebbCjb6/MMk3Wjphrh1s2IIMSBA6fFsYPeveGx6/DPFGBrQvi+/glubZN8pW5Au
Z6/MroaCDXMKiVspcsSrMfMZO14dvk/slw/Dts2aP2YiSk1J7gvAI+sFJYVLDCXpzybRqEQY2gN6
JTPY84iXR8YEvVueYIFlTCBmDZgjZjio/EAa8cqFkOVngOCce2L2GpyZmzrAXMMvIXPqvzsq4ul9
eczuBGfYB6lg/uU+l/GEMtBjO3IJJdOzMY+MTOiJOI4SXnGGCJ+bq2SyWorP6/8Gr+3/hExefImn
yQhjCC13l2ez/FEultHFd/JuMTQyS/AYsJKKEZQKQBB+ChdH373ONjKILbtMhISIzLpXYyzuedv+
/+uwMtw1dkAV+QHzxXEZ97wqVvM3DbMHBxyurq5tVlBPYS9HbWlKN8u80nXucbkdDShWr2aNUbta
9udlVpJsfohc5P+kY/YCnXrXuxzvpm8+edRT6uHHdCP3on+jAcjx7NELnd1/o265tcv7wUVz+aX9
yTeZodwsFx5ZFoJDbEOEE5LCavVqs4z/2Txlhr8wkbduaf9GzX4qG/VgUAvdu8yLU09Uq2GE68kK
0WJzOCSXr/vu5hm3jNf+paN5KHWwy43qsMwcZo3zaclmRLBj0RCEGtIcl/7Q8o1m2n5xUt5iit3w
xY2fBOg3Zgiy3X2e4I1W6tblMe8yXdauoode3tdt9xZG7KyZ0ILWID0IKYkkGjKN9E7VxqeftA9T
HbwGvj41Ybtx2+BldtWpDI2LQShvOg9/R8bAXBZ416rgUWoGuOm0+4bbPXfdWpOkglSZepXuL7od
CYLuvjrEPbT7Sfxt6q+wtN89g45sX71i7/nRQUD4q9Oul2FuzQMFz4nonWxPNOOm0Zz1uWLLa7Gg
FfeRsG+9U18MjBCEpJ0dDmtDPd8aN7hlyt7o3oXkbV5HXT+EnE/vSJY8EQa6QaGMF4xm8r8RQOaA
6wzH5f7ZRBdXBBCppnupXJqVYAR2UDj8pfCKKSas1kkixF3UzwWtfrp45OfQAge1YZBxp0jUo1bx
JRPnGsX+dyL1J+a1Tc38gV/uHEXoj13QKne6wO9Hje4xdmMqsvXRofNm5Sl6mOLeznPCRvTWxPHB
20nfYQ4dF800T2oAWuxpsSO7deel8c6MnQXlglRO+89+G5ELxWCxqvqe/ta1T+VRN96GRGU6aTij
nEqfOlVRBgnoM/P0iyHYYpXE/Axit5Y7p8DeCjgrI7uAQvZroJ1DIWn/tEFEqjPsmNB+DgOEVCrj
MIJKi8UjvtWZQ8exbp7DBgikm0Mc9UVeERvrcSOnp0Abf1LMSmvCu5mv1VK0jMmcZg+ZpOOpHpvd
lKJXLl35FebkwQ5D8WPgG1q+bSLDgz3YJjEUReZiqzn/taBHosG+QNbZtxLB35SbDyl7DUoLxrqZ
jHsg9QRJOW8lBBNluM+pRjc90FCjDWnic0ObdLB6lD7e9O4T2/zvykW/TmvzhlB71y7vp4ruI3JM
seD26+XPhxZgcvBXKk9f/ARJ6KSfrTiF9MvoSATN3jS9hoiDO2X8EpNFsgPa1s55d/pwW3X6APYM
wxsBqGYjsAnh+lAscAB5NURHxyueJ2m8hUWxieXyMYLjhG0LaFG880K1GzUbgpDXbbmgzDaubpte
LD/aIXy7+HQ5vQDGp1/e5rTaY5Q6O9K/zN548CA8yk7ec3661bJagDSfOjaOJjxfn6zRmKN3HXkb
k3bOHNf7ri73uXC+3Nx4QWXwq0xvTWNuOcse6dLtRdadXfE6w7uLsAiUgm4btA2vF9sxT7b1mBfY
0bqV7YDuruZD7Td/2e5uajaLTYs4VQPOrpeoCsZ62LJPk+V56cys/j3weADzkKh9RSMcPJj3PQTl
0e7JXaopPXtt8jHYyI1hFlJxNNcG++xcsob3Gn80ZfxvYTBdoCC0Uvh+AfZFKM2u2dM5G+ydZ5oX
UDEU60LzNBaCDhKE77ivT3bAcdJfMtOQBy6fXbIvDAdj1ZWScwjhbkAN78F9UifpEUZZ1wrFwJ2p
57XrTg9egJosUgPCED+Fq6Dq58Kg8la4pC4TI0nRcDK6W+nG+7oJLnZWM7lQOlPo2iGd9NgZMRTE
AbVGbwyulLD2I4XJgAQS4oHq90oAEMWFt8vcFrkCRNSYYm5fRBvfcG6VgXiHkeMliO+03lE7Bd83
Xrwp/ajL/DmxKFfq7OrlFfESTk6uq3T++c6bVWdW+zyZ6cJznzrCkyb0xnWOfvacly0af/U5pvRD
Zg8doRd8YAujComZrC8eo+6hCSwqUjDJ0wmof+EepKsPOc7Jslerpn7UKVRN/rzTvReGvc51fZDy
mXxhnFx3mtmzmm5TgwkUzZ0w1aWOUzSx9W4ZJY3p0eZITyDkJnYSOvhcHkYIXUyZ+n4ZLgahNy2v
jwGmVeIESivxNhc8CQd7vIg3psRH5nf3xHVj6yNRgNetb+k9DAGi5L86Na55NTzpifgw8eKH9Xa5
jRXhFt3MqcFt8UJnWDo9j9jOaJPjPa/mnE47EUfozXthXlNW6tqKjq44F1V3qQl2UJSEnJZaycL5
CWgI5A1pCHxEM23eUOdtusqEYgA2x0LxHsb5uhRUf/r2TDX83q+HU1hfcI+eQpqfTjPcLzly7Gcn
xDGUzSXnKc/QGzOmv9aeeeEuErRm7icbYwR5wGSVzDC7yJy6M22aWCwWUdBeJFNcreBpROiuaypX
yBea/LGIJcCY4rMuEfcuVM1wflogmAlzrK2re8sqjjTDP+x+vsl5eIzQ0Yz1Quuxvgs2SeHkHelq
nVjXVlnaoZfp4GUEZO9k6OXOS+r2ZOZnwnvvI21fYhvfLC2UpDZYpFiFlgYG8WIuWWy1ekrb8R0s
51vfmu8UgVAxoA0xXqeIzPUJbQ3EOY8J1QDnNaCrcoL21rfFJVxeB3pAmyrPHsrx0ctoBWp159Tk
K6Ue3Ad5R8wIVWxMLkW8wcuOYuRP2nGmxTI1d/JhGrHSqGU494V80T2FJ4yWMapXFLCUgwIsVor+
akqKmheGmwh5qztVCXJ4aBrIFpcb37A/oUAN8cem1sJoy8KUjvtXGwOkdmJgr+4l6MuNIIO7H8DI
GOYT2bw7XS+x2zM7bzyl4XBsYve1gi869S504EfftkHOVdsuf3TgAAYQU2wq9QUsXHIdn6Ht3hKc
ZYFtbKug3KL8oBJOBmriQ8BYTiW45Xk8Id4JOJ5PvWNTdUs4Rn8x6g5l28R3y2sTgzgY0+mS1TCy
WDTD8nW032CQcew4zC0JZdO8I6fquWuNrTmiHywschlRFHLdy07DYN/VsXo2BAGM/9qy/hcCpLtw
dHaaJq7LLFAENOqKM2vqum2+JekbkOIAaeGr5yPG83dd4JjhNSrZGuR2sF+uxPTCu2F6jTJvp5D9
IAtknwL/T1R726HUEjp71pF/5D5S2B+9cT6mfYHO2zr2gKjZkw/nRYy13OeBvYzVZpueYRcgKLqj
e018VYEmBw9T4m9zLh+LG7VOfmNlU6SkX6EQVuAgHdmdMh5LrpnRCzr58O/m9vGuBnVSIbH3OG5g
UjTX0fxdqOATzIREFUYjHodq5T4nvrVNi+q9RgnQIfWxme3QhxCIRrJGDb91Ri4rv6ZMsU+MNbqx
9o0RrVmHqUkfl/XYJj/Djq31MtnkzLnZYs2d2NTb0GQk5VWrwoMlzIxNJoRjlFkWk2U8Rg8Oyg62
EMMLncPF4Xu3PB2HDFZ7OEepeyeAildotBIlbyLEyEEedy7GJTSPQIMMUywyf8TPBV1/XC9QUUwU
5Pls/vil2GJbkECdaP+VhiCmYljMj/kSjVHuONmQp+vQlTZCdrIECL3YNBkoze5jw3iFBv6rx/Jv
6pYJ+R9C74Cfb6Y559Wi2J4GvLoBZDt5GMBn5U7+p2tBW8q8gN093BxX/CGpjyOlKdFQqI1Rgl7l
nJbI/pun9BjFkIL6gsNt5OJsG3MqZJalqUI51QFZ4Rk/8kZi9YOzYiCHA8oU2wiwhlFTVMTJEUS/
UYlkIuEugXU45Ebx7QpYFdIL976m6815fdqBFEKwHl4Dwo3WdlB9qxmPuktYBdQLk3Jy+5gHwzWE
FL9RS8tJeY9kmO/9fDhlKfnlnpGEhJGjIsojDjja3+NqfvOi9D7DHwSKkEKlN9U7qu8fsP9eB7Nx
mbZMxWIy/Wb98GAMPnIf/UzuO4gcUNQ0vvw9bsd1pc0XFSJibPr8NBgZ4RfJWbjm8zKd0ln4KLto
Yyl3i9aSm9GfnCx6w9R1rMkg9qPi3A4AYVo6zVZCMnXVfDiN/qBTv0vSbK+tTqxyWou1aAmqYIPM
XiM8LZw0n2OQ27ClrcqHWoUrW9kQK+mAV5pDVN86FxyRUIZmC3JRcJoTJn/8WMiXIfqF+zpTByrd
9DQs9hXJVlgZMely38voYpfio19cPhVS2DsFF3ptelaPJQO2SG4TCLCo9AJn08sMhh0HTDvsJFKu
Zobz4AFYjcqLwHrRhz08LzmIVcPJKFbAqTqeh+tBRGQ/aRT2R5KYSMpFQLtci6cZynVmtUwbFhn2
gdfdq1jC1AmAJDqrfPKfbdzV1iD/lkTDtkFH6qP3U3fzwZjsi4cKKbWid8/OH7M8KMGQOD95DDmn
MdXZCeONx5nOHeQamPtrrDRblLF0obPlv7AM9L2Vzd8y5JidNQFawFSR2OuXJ/bAKzsoXj1pEOEK
6S7PCJREOswhm8JXYv41TVyR6EO4iOiPSQ7SEHRqBVbisaZ/pROY6WACAsEQJHXmjQzZj9lzxn1c
kn6XDN63Y47bOKKuSZ28X6saAL1iY0xfQK+tJpN3g3YfJYKR9Tz69PWiE2MUBJv9QDcHyHJSn8xW
MYtQG78vTaBAfd3+JLaSu5gD7uxThm/pxPlwvyiZq9HYgobZBKPqT7Mw1ksJgX7/aliYL3brXf5H
01ksV65sW/SLFCGGrjczmN1RGMUpSPHXv5F17uuUy/a2MGHBhEDI/VDMp66ZHm1WdieoL34F7qEn
QQKiuIgbMLgBihaDXj4Oka+2RelA4sowZ3eSjy7oPtCf3doImmhsrmgFoU/bZ+fONg8O2lxUGHHm
S+SHk0Fx7PB/wASqw4zVl+2P2WLvRoqVs9cHhrdpg3QbQfBMkgLhJuSi28jyl5aBHMGMnpKvPbdw
FEBCxOWmVWDyEduHBykaxBN8eRREzx1k5KB0zzp1VVC2+yxMDinrXeljphqEw2uId2vetYemKf5K
BxJuSpmdENm4DCXNS6LpKq2ei4ZZNcB2r+ipTWW5Dak0r3CSTHHqHBFhYXJNyYStU9JcRe5AFocc
7MafWZXfEl4qBW9SMAMGkjO09LX08dX2kPKNmKRssIRcmKm7doTqDzZscxMfB3oQx9KkpWfFPxoB
bJpnJ3OErU8yqufsb8CJ9rQycSyuOkJVWyJcbEj8FNzWAnMyPrpjfgshK9qZBPZgouNsz2DRsWpU
T7cX+U9rR7+x5b4khExEDDW7lFaw6lda7JHB0JQT7cXo2yfoyYjKdRDipiczyy9J6Z4iF6YkgW8t
HGyc7CelgTqm3ou6A4dStoGMmFXDTEdxT8nAguWiRG5vcOw4uCh/kegv4RgQ74WHxGk+VQgTufm+
QjyzAD1gFS44uGyrgktODdN5A7djVXThKq7MhUqO1bwIVXUHXGBculvsPlY2gspG0i1GyIFcT37A
z+zQx/7JBmStcL+Q9zSkzfu+QIgE+IUcsUfWcWXN6ED5bWwsMpM1dGKauwLdWBaCuCNfImeYYTTA
lrprsYm2O/1iGb+pENnSbGjTLlvdBBI9B7oA6Qn1Y3Ud5oAAXOuA1cOds3KRyaL5pmJ8mZ4t7aWM
sNuDP7gtkLRSjApfFKca9aTDULp3vc4FyXGNeOV4IXrxh4HaESh20/pJiS2gGD0hDnUkbnSichUO
1hp194WJ9LRT2FtBOcckiZ2zevgJyMIH1LKmgf3Fr5NtFxP8V+1Kb37irkb9q6OvHGzDJNgZ9rBG
nCL3gc8NFkRjl3Sjkjr5p72ojWo/+UiSt68qwiV4R5tLRVUx+nnZzRiidze01hY/F+hfWmG7mEnQ
Bp2clTaJq6E3JdKIlQzeh8oHo9xf2Wm/E6a+EkP9HpgQzchU2mC6lB3aHhy9cQRhOxjpuQedYy2M
oPqxE1TtVB7V+MRlqg6REKzmsAwY7tHP6Ce3NvhQMaZJeFZDMKDujhzFK0QjPsGdkFuNZKh0Yu8e
/JmoAddb1sdg1P/4HVYBJoOtrytEky1EUHRWjtxFsSlEjoUJjOQUsZfZJquqdJYFJ1JHZJHZT6zo
PSWBVKfTZ5C1FKw6fVWcpR4wrvoLIJxikUjQJUo5IzRDmtmj8GB72C8BTmcPmtJQ9WfEQkvCO1+D
+VthrwVcr7LstZiNbavJ4xQNyyyCJE92Rq6SbOexomusiMZ+vBvb5ESd8wkOEXqH8l9WrlI2SODn
iXQpqtjLq5S/nq2zo/dHbEWWaEGcKfd/uCm8AHLFxnid0b3wPKRWjWytxnUx3k2GdlP64G/0nZxG
6jvOzcjCa4fKCHUt3aiWbmxsUnPMHtBDOkvoE17fn50eaYQYFGxMnWgA2a1GFD35Bx2hS0QsCIx1
FnKCkw67KQMZgiKgD0AfoSCA6cSXk1rHyndenDHZQDTb5aZ3oy5KUJy497TNTkjvPSMOtHLq4qVF
mLCI5U4iIKbWkT7Mt+jg/RSlvOmZeGQusamH2IAN2jrV62/0vb5ck3nBbaHvsmCjXfK7BWCLlQBg
jsAtQMffIbFWUjr7FKwDea/XQqJpuSEMVSTBRYd/D3bTe6YExf0WgFBkU5CGG65WlR6A7rpz/jmg
dvfZZ2Y1jKxUty5QRynGMQFVRWY2q03LyhC52rGM7Qt1FSIBubWL4b1t+/ch6Y5sqm+qQqPxBKUt
VznBre0Ge8sbDuAP/uKckW9o2UE4aIIgSbueZepi9JktmhnaPPfe+fBTC8/5TcYKnGNTfMcmPXAn
xks9nDuESW0zWdEfhh1X30JfI6FHRrROkp+uo4IW6CxRGL6AccJbgFWxJGLJeZMzi6+e4xmJCh82
ryspGDqIZn15xEWQi+F/liujs5eNUf5CUWNOIr7by+ToW8UReFJKOEgLjmyHvCwckf3w5G9qE87Y
Cl+J5Bw0pqjrl53jUnxCola8RnoFN5fWB2XjnrfkSTxsPD9YCKlINT2OrwkxRez1a4OM12ejc9Jk
ExbBruGuDFYFVzQHz0Dox/YRZg4RyGL0DBLVRGE1pzxJv2MXYr7Xmz+QSDYRS6PZUX8coi9wA9sh
s04E5QteAU0WrCRYurW6epOyA+wIjYPIOx97Ctzh2rXbNQX5nXpsASjjBxEaa92wf3sREBA4NtZL
cCPt/kpz7aLKXGrby0g+BStvIsNVmIMOcGlMJTB6dK5ePQd9gEzXOvjc2ABZK1dprOTroJ7uQVwe
8sqB1E2tNGo3ThZcDcUh9RPUY63uGFsSoeHJJWwUp0Hv0NPTNrHVg6qxF4VRhkuAqCSf6byoBN2k
ocecAZVfBBpD3XnV7OZTVemzxCPXNRZmMZ78GKPcwUq/mzqBkocCEQtlGTZfblE8YTzvPcwt0vPm
sJoM/y2jIGiFQN48cLq0GNDX4tp7rV+0dfqtdlmtc94Z90tgFg+zgBfJPFXtA6u3N13nAUjpERpq
gcEFmP9aaoMZ54Pea28p1mBenB2JHxH1RO7XiF2Kz6gGDjXCXRgcbpQPh6gAURI96pTtctKa0Qj3
9ggigO3VUHkA1XW4Nh78AfTdvlDQprpM0VK25tabXEoEPWJ1rTlAOCfgToSDEDatgtrPVlZX/3kA
ZNgl77B6Vury7HACLqWB7UIYelGXYtdNyY9Wgttim5R19tlbVMOMkadiNvqbJt1z5M+HvKmo/QEj
zfxzzeynCkHD1zLtTQUFQlU4HKobOQYGD3Iw3nUy/pRCEECeAx5vtHzFbYwBrcC8WMYjcrpVjKCY
RJzaxDt3XfqwsYy0xjBoXMt0eIQ09q6KiVZlamoPaG19r2v6NRLeumxqwgxwO1JV64ZsOeTBJrCG
uwG3Pm2nT79Nv4Oy/1T9NhQ1bu407H2vf0RWbZfC5S6DfAPza0Tgo9qCvVbQdIQwAogW/qqcUUWL
2U6D7mCl2UEO+RqmT4LmIbxbf9fozSvgsS0GdxA1TZx/rEa7CdFe08a5q8UnYFthRhx6K1jlrY9S
uY7NUU6emNnjHxnpk1eYqMbRSGTFVHPSZXHxIv1iDxW0f4G0Rm66yVKbp33dfs4WwnrjfcAUl4dL
fO2az4PP6pR+phHCDvFAP1KrA0iXwDVYAQ1XxRoDcsU6aqgoFU/VzfCUlckQA7ewRjCLcGPggR1q
zbypJ2C27W6Q46MaBbUC31VQWwj3necsuHtetEtZTtLyT/buEw6XK6ThaIIH4WomXHDDdCeb4moH
+WutC2/Z+sF9mvt921aXCQdIUqqBaup0GpNmN/amQRYSLK2Q2BUfpOkBD+hzI8s3w/j25XyKh/x9
pqYhkJXK6IibPpLnxls1Q4Nwo70oyYxC7x1WMVLSghDMtWzQHwaurB3amKoDTawSQhd283ELgYTe
sDgh/v/cZ/126sDt0Q4I6+k2VP4xrPobKIEZ4wI5D7uuD5wl8mIPTUf45BVgjYzynE7ZKY4QgW2+
TDaLurmHkQucrtdPJRYboZ+s8to4uF34ODXOZnRDEia56kNnM+jDlUxix8OEJNJdLXN8rZts01e4
gZv5toJ87zjDu+/MK1ipV1Mf/6xJv9mQqKuZ+MW2oj+s4ARwCJwY7eA8DnTbmhCfzWAZpd6Bqxkw
zQbtMDHYgUb4CbVzQDOytTc99J+IlTAQ46du1AI8e/le01Zs9eFV6tpvNrK49Xl8bIHvVJAXHibq
WcDpz8JktaEq9qynxTFt5cVBFgFiCDpxSFb4lrHXeWiiAjDWJ+fcq0/hXK6b3L9PsfUE2A4YxfQz
lfktilBIDOtdkwZEdfYvHHt0FmxSJ1sYK2wdCW8d6xS05R5c6S1ypufUgntGvBh0qFpZ1ctkoy1H
sg8WyZbpiL1AEq8U4KoBe4R1E8VfXoIFICfTtL0w+6NTBFQDZHSfukx5dcjiIjPX3OcdPgkShFpD
YOmUzZMES12EuI573j/rj1MdYj4ICqSzsxc/1VAom6elp8XFovTHgzfhAzcX4HfVAVhZD6VbKKWB
+khJd+Kv6m01AQz2HYBz+0QftnWT4NyQh6tU61D9BDYgx4sftijFtMDjkOGsTXQZoS0PUO3HZFk2
luKoB8+OOX5mUfc0T93Za5KXrpPXwvKviEUHD5U9HcXQnEfF5ojRHY/zzRDXaCRSLxYZao1D/AHX
1qS+ErK6JK9+Mt6r1v+tqm4ZS1U+zmBVm5FNVZS3uiwz4PcjbgNVK2jppewweep/iHFaxzkIWUSs
ZZEc7HymCgmfrZovaYh1l7J8970PGx0py67WRGubckZi3NQ1ZZUgtth0bEZatgu9mM8MLuxGAG8B
DhoZbinpklAFY9cGXxhttVEcDG3eGzkVBK2T6z5KrVU+BSXmtN2G5GPtjc6KwTM8lLp1lIMZHVnd
3jxDQG0fydW04RIhaqxFzQHy89Ko9X0DtizVVEIeZoQjRXQ2ZmaUenBQ4hdqdsEWUIJiL9K3jkUM
n5ODDzbo6l4+Nm7w5At5taS9jxLvmVwsutpFOiNMWK2d0H00YBTCUj/0XfQ9Ne33PDguQAv/URhQ
7Ezryx7xrXC1H3qjhxSBWR5Pcprj8FAMDvKkiLCoJbUF4XCuQ9RiEwNuuIMrG0Tz+r2d5701Zd1y
biVmZ748owyzNnVjh3xDtZmFuzXYmLoZ1HiPeFKO4E7FMt9ZRx/czFwmybpuptd8TJ8HO8Nzc5r3
dqgtQqTDnwqqfou5pdqP4KeBFrO9iSwZ0PhA7AhV4Z+RCJm9jrgKEGBszR+T8H7THCXl2NZ/GiQv
nMq7BJp9aVnZggzVxTB9B9l9LwswKRWAM6QIoCL0+PbSCwPbEr7IWZ4CM9mnuYXV5lBdixoT5Vpr
X9Kk2zdgk9RE7RznkGTOX1uhQR85MVKWaQeZwNnLCaA/hHfYwSiQFwwyu1dZO3ZcQULApUBXUafA
jDY6U36jbV1gPaJxDpMbbEwJMKXRu4VRWluBiI8xsOogYLBN25lwG2r2As7bvqP8JKL8xRP4GdoG
7SFAZ63bHtveU95d3VOVli+5VaLWOz2mVn9Lg/yIgksLyjILIOEZ+m5C7BnqLmxqDaxfnr/lnrvu
pHwKUwAsbvcYtVOxVYCP0cyPkmH50Lnu7xDN32FbXEvf2DpG+zSwELghOpdSX0EcffG74eAG2pMs
PPzRhqN0HMxmrE8/zcBKQDpuEBCIvI10W2wU3GcdlqdSHjtiFo1HEZ2ZFgR8VL2MuveiGR5iycVP
FIttD4/T7scVi8tCMnUmFB6pBLt/I8OmbuO9keFFiOjLsqj6CYytiwqjjQY5sC5nUdYJeCQwT0VM
a9dESglUTKQQ6IK8ZGC5HmP9r3OjpdAcnKBN9DxKDemVREM1oa6+rK5zUGU1rvR30TnJ7YU9GDaR
hP0kPNKNoMK6DTpfYScGqrrWs3CDVZZReYEiAwbIRI1H3JLSpgHEChXjG+dOSN3HhrxOum8vAtPa
wCvcTZMi54Y6iSRiOXiAHkXsvdJ7wF8lhXFktS91627riMJsGJegUf2rbAYTXKmznmSDdvBQ0aJw
H/spoKYuewQiOxS5xRH+6LyyKMU03Qgcx1iPhg52cnyd+vxpNoPgoQcNLk3sR9RgMGptp5npjaDx
tw3y/VilH56BALMeQGUzLnmRHHtBZcyfLjKkczXXt0LzVn4zHEfTeUfeeddU9c1yyV46B2GD7HMI
tY6qv/UImoHB4PZfZun+RX5wBlyK53yWHnwjX1qwpTfUlm9VIM4dhqNsIeLaKBh9blK0gVPBPEHD
IU9OyQhJlOiJuHxaewMY5kpG4JWrHjky31/HUIcpKHwXcCJ8y7rLofeWqIuvGRz3ph43XgbmAZu6
KDM+UNU4IO4rkUQVOy8obpk/vBrg/tw+3VkZcDiIWQjUTHsjqNeVU6OsXsf3pBq5rQTEnEmjpjIJ
46v9YMI/UkiOsn3SMsCxEzlK79LFTANybE/KM5IIxzjIb05R7tMu3yWJ2Kv7UY++BM8DrPMHltjZ
yKLHsGmfsWSn4IYvIlcHGm4bD/4P2BoDOEB5gh/w5xFqJZq4YAD8pQ5A1WZvVMV+7OQPHEDsDCh2
IapFNG3l4pYF5mYqxEXBVWmxP4ODfarxtKApjNcst123NWk9pnn05ovKR9FFqOdvUsyRKCdMesvj
5jzqedaVh3/NSNesc/MAtSG2onHa2kAx6yw/9lhMIDpxzdJiD/HskBju00yaZBbuzg+qq5Nnb9FI
6c2wfGMJkgApg7GzUbxtFGRqr800xyjBMwfCOdxg2LEtoMKA/x0pwiUejAI0+QQ1tEJ+zOgDUVz9
Yj6sOmjP+OAS9ozZJk7nY+VYB/V/ts3fye2wXa1WWS4XkMN+QKxdAkChfdCcs9T6i3JMXCzdS55r
0csNy9od9bpp2UbGa4Xi4LvhVw6mb06/jLL+bQ4Sxei44G0CG9YLJQ7UgBoRbfNDbV8AW8h4vdkg
TwPhFLR4+yfHxkcVP5Kk2noZFsxwbi2t2IwV0XLYbLKYC5j0U9aTL0u0tPTsYCYodJv9yRbF1bRy
qPPlhgOvg3aGEh5v/L6+arqx1ZXYGvzGZevBZEW4HxHUEXR6kh16QRveicw3gpo/DB9Qh0DptXYv
yDvgUjBCMQCbSrVi+rIkQTyr0acpqJPhy2IBBcgumuG/g3j8sys23YgOTqGNC5ORCsz1OA7+pojj
j1nTtgZlxTCN9n6Wn8a0PETQMOkZrdVZU2DrhuOsOgnI3Re7NJrO/uid0mH8atE1QBs2XakDFF52
rYyBbkf+bTL8rTpBSbTAZFiYN7qyihhK91Yv4AWJ57FjroWiAc0ANOmhxz3mASr6g9ME67FLbpP0
Dzn7QWJ3StmXYprf/WWDI9+F0V21zty1VFKhQiMVZwKIRKODpkfufxuZgKM57bW8ZujFSL7ZbnrP
hjlYq5dXQEfp8EHrs4wtPzYfLQoLRYx2dT3uEUFJNoMrfqsUURXEYTsjv7XTrG/dMf0amWYUjhfM
//Wc2esu6ZKT5koHg7LqkxAWU7IWQYPGo/lklggIph9jhBSPl7Y7sCM7HfIyu02Z3idQHLzBYgmL
f5l6DkJUbAWA8u5B4nzOEfm+4Rk/ZTNvIzB69FgoDs6VXcCBRYRL0FjwYQAiLoHUBCDFQaAo1lID
eBCA9PQo2Jo5ighdpO0j2uwA6odjaZVPZIDGJi9T/JfV/avjVPDSFzQNrxQCOUckn4LYO440xLFy
DprVUKO6Iys8zZv57EJGxvT8FzWvcKPF9ISoEadrGzXVRV7gLmPq5Xc+Wug4N82pSfDiy5xFO1PG
zRBaoa4HfK1JvBC4T19jH4EWWahBFp5Vt7gI4HcRy4P6RbUD8iQgzaqY5L4U2I3lxE5sqE28BmCH
VlVGHTppevrZep82eBtGiPA3BeFM3ab4Z0/mV+jh94AiUPfYhTaO7KVLbk+AKF+TrFby7yk9ygb0
99LXzREzIrZWYHWyKm7gevOVEVhvUHlJJL3ZepeOTs3E1JGi06fmKqlibXwrG+CDp8EKSye2szAd
UcSok0fcSpqDmAW7mBMEaztCe8xrO6DofYQbGZnKptehM3a6Hh1I94ejmLUQ+FRJ7ceB/lkOVJ3R
VUm3/SCsQ4yEIMFRaa7D2KZtJYjPqEhntn0vBq8oMLUd6qfW9NpFaKA9nRnRR9lq5qopqbwEdXb2
ISPc3SKmkC0cN4PJD8xqcMarN2rdRh8a5OINL1+TzSEaMUUALwYEGWd6S9g6TRKXdN1ZuVmPGAQP
F/iDny4ZEFh80/S8NJHJpCOgA/oLTA6nCsQChJ+d3NoNF0KZSlP6s5ZJhC7zPGfdNsEaaZnHAbLu
OlSDILborFIuuEkh8Ek0DJKAdEjvbh57aA+O5R7ZtgRVgmLYznYLodUI7cempWudFUl9x2nPQmkF
lIQ+w5htQxr61jz01zYT/oKyQrWYdEQe2HZodptmtU7HNrx6VtesU2MqHlujD+6OVvwh/fIbmjyG
QgQ830hWuFEDNIjQJlp3pVnAR2wRjzCTkO4gBlao4kIhaIuBVkLf9luzSOyDWXXRdg4y9yB7Mz0O
hR7AcnLTRdQJY1lgKrluxyE5Jj6kwnIS8UsLnXfbCA+6gNuBtK7gm9kTQe7Yp903Nd/pmNqOuSOE
JYq0BmTlDJvukD2mK2QT0LD1k2HrgW58yKepORWyf3NC6h5gAMWOthR5eiVgGgp8RHT2lqWl1wCE
IcnuMMtJN/UQtYj9Svi3Ff4krVXraHVEOYw5qR+cLjQfA2fOXsjaoG7Q5UOgQu/piAhg/YaEvlKW
gKgDKMToQjbICnexA7B+RmagpdM8app2KCNJHCjG9NLCMX2ISjzHdcSqX9Kwtp7zUq9TUJJBikIf
yynrhtijjkVK0kGOvdUDbjwLC4Djm9RjuSALepDODOYeMDV5RY3Z2Sik3PbjtIdJeInLEow/jk+Z
jSBjW69tAJF5kYJXMNlJMxulZOoxr6YxXvOihpudUjo25s2EKaxW0ZrpdeccoV6GOqb37RbeRosA
e+HMmhHw9HaDOaIgkMYG2caeeEjSLdvEra2Dt7nN3+seVYe5pI7QeqBvQFogGtiI76Ct/hJ3BuqI
AXLmj1AgwG9RvqLHwbar+ThS1fq7lYfcioO570wBQFb9CUujjU3NmGztnnbTuwcJ1WU1DaLm7hvl
ynTyfV9D+3d4kJ0XrlswUH4MGRSrSb/q/tokvqVNdtSH7BmBrrc29N4Q+IO54oUb5HqhLdk3Q2JJ
PNgFDonTComuo1lNN7Sjnm2HalaerZug3o+6+zSN7dYtotcYxL9n1svS6F7qEdnvgUqgJ/R7TLOL
xxxrq9JQTR9kOXvHvAnpkbmPbImCSuID5FN88mo4eElavycTsY4OsjHotFXh1AAsUDj5RVsPMH8O
s9fwDUyVMphjURcD1EDH2ZSgjhwaF2Gt3dvafQyq8sXPg0Mt4Evqev8x1XBphuijN2hN2vTbR1jd
mHViJSqcwxyFtBVzIIYNukEP4+AQg7f1wiwbRLkV3j54Ter+7kfas0yN56nscURMT1bbXN0WQbWu
otSJPhbkQzxGJwOaBPRQ/CUCGjngQZoBtT8sYLDp1Ff+/Gll885tZnY28zGPzTVCJuB32G6KmCpX
Vpxw18LyE5ihE1jP3Og3AdvzrJpxsQY3zq+uLk+MPpLxJGgcrVBlytHWDfezBg2hUQUceMm4MeXY
BXNBpKyJuaLYTcHQfc6p9LoeHhm6JBG2vsh+zG3ZGk9h50jWnfRJZCh8j5CRl/Y4Lich0iX1FqQ1
KutS0blNyok6H8UlunLwdHvzLqDAoNwVNtifoJo7UqXRUDzCauyvmYq1H5JeG4UJeI6T52WiP8ga
SWCVgpuZTy2B+pYkrKjH8ahUFJSix6ZzwSQXQFarGBZl/FxmrDvKjZH9alF72J+bApZL+Rwn5RVZ
z+zB9Ix312YvQtkC5nwTWUuldl5VtPuykdEm6ura+sVzHyOsnLvQcLIS7crQc6BLuJ+GLjBgqCEM
6NDClNyKB9wAyOgqMcA+U+GguHEePY3kEhJoaO4GL1gwAN9UYTye7LMz2ERDY3wwgVu0CTjcfJx7
yF5o+mhWXG0yRwPkHrGCCR1jMsT1R59bsWyYsYX5OcvPLp2Ggz7Y8jUjo7ScYaPUzlTplajqPOgj
ONRivudRliwmeHqrmKUwcSEatyieJqYL81RDzaw18yW5nkFZLHFXxSg71HFNkrdseHd9CaMsA983
uO3HLFGSzWyYxb2yBsuolTWye6xZyUFckvLZHC28+11ErBA2EPRYo0wAVMDTPwwtsMGQ0ZiDQXc2
44mmku8UqwKcyZyOaCiCPQCJjagfEzTaeb0Pr0wNd3sI36lNENm3V5CH+4LCxS7K0D5WT9g2poVF
50LozQHtpUstWkyOs7Vsp9VoWEcv795Bo7F4DDBewsZFBuknRspFJphFWcNXFnd0G4sDr+ZVahHy
6YRFJnDz1kc2URaqT9C9h8n0h3FczG7qX1gtr86kbzE7/qszBG5aOLh4zvwI4MWi05Bo7saZvhU4
sZT0pdaC10iLvqa4Wsa6+Zg1E74o2oW+xaM3tPvUnDqq/8mwrGwERKg5Lu3CWgSUYMs6f7Lj4U69
Euxf+RIqskaZnycZHRzf/ULWb2kCNgP+V7+5uX5I0X/xi4kKElpPs/+IxsBJ0jPwsmCDSPC9kxiC
U5NYqr2hh79m5g1lDa9otnVLoBg2xnvnwPcmft8RlwHOgW228hTwKJ71c1Q1Bc7IfLpJt1VcyaV6
R4TmLyCs75o1LQ1jftFo9o8dOmSj5VwShaN2DHmMQvEUzfU98OK3rreenLE7CK84FpTZ/DljaYdW
w3ohMDuFHrolNr7Gjn8wW20xZzOUB7bDGi4Ss3oVtiE3qzbvNriq+ceiByCDTXKK32jp3JvIUerF
wQ1U0qtt4blMYReNMn3d9qCl2v4Keeu37raZq33VbDuRI2isMjUEmjifSPvzO3yXfFSVW9BOXON/
X9oAUabyBY7kvZyn+1TRNZ3DplsINwUSQPJ3cEAaqPnGEcoCC2qyZQHy2PK/a0Tzch3jWhpQExCj
hqnUGbQS2b1Rg4kf1Q+TtDr02m3MsVbnznDgHZsvTDA8mO2YcSbOuUXeMPtVjiWcwketlS9IZKjv
rKE9qpE2AtNuQbtx1ZBI1xn0qL75iopuqWRsbBEdbBE8FBPo6rsRfCZatgqmG3cuQnY8//N/B+c5
OFR1SEwoL4Jc/vrfw6A7D3aAkDG7cwwcCTTxAjNPaWejEL1WczNuX03VO8woEdwaohuOmlH/58uI
6mEqfviVjYCYrNJVbgyP3N+MzAA0i4ZaHR/zWdf5QkGZAbImxq8mMN7dlk/xWiywE8zmlBfGz9SR
BYXmQiBu+MVlE4tSyuW6wzw4cZllNb1Tqkfh8TwHVyvDk8jctn4JanGrHu6IEHmoH/lOl8GvFwLh
qjSEIa6ejdoLN8J70KwLOxXtxdsw/dRl+f/jgh+4iABxrcKKlmHzEfktCTaSGj5ktzdO5BKH/e8q
OSQvRQYXLE4z48WrsIf1CdGRmPjvhUIbKNwfPq2+/+/V8+Bjb9qoL4xzTjdCSWLEFFP9MIk7z3Me
kC9Nn9R74fwNJELjpXPSN/Vc+ODIamzRtuBO6XmsnP6Zt+RRF+RJWdyc2vIVgUmopzKW0FDZSvrp
ov6cFxzVasz996TUXOAN/PcN41Srzvy/c+uDeusGhJDGf2wdc8NPNQr0Vvfpdr2CTW+z9uLMz+q0
jpvuOdMQ3gakRPgkh+dWuQw13NQkVD9rnzk35+LB8i9337mvfGQC6sCb10B58qmBWlLnjY98gu5X
Rh+yKamsZ2t3HB+5oTgKNkY6qFtP0KEvUb/np2J2d+rmOIDa/RNquvw1jWJ1Y2h4bdRpWTbUSRpp
kuqus9xc9+2tQvE1wB4BKpCat+qx8cveSpYuhrC8VAa+l9pINvPiBfRHAGD5d82qzAgq6uGVt885
GGstMHdbO3E1VfcjUQPxkS05WcnRDJRsJW7EA34/vGneaMJhsExbSFYOxzl62VmM9Im5gLm8IHa8
zOYQkXtn8+9Cov4aQRUpkw+ZJnuDFTQZHqMa4XDCQ6if4fc0rC3vxcOCjofLIODhUtvm3Ejqw5HC
r8d7MalXZlINimRuVr2SOvSeE9YZ9QZ5nNwFf8l45v4pgu7V/gUujsGidlD+LPCzrcWA8ByCBZYd
dXq1vvCH3AD/8rQGpok1sOW3a+Fkuzz46ceT1j1zTPUaOIpR/PduOlpqCHHw9JuP0v1sp2Dbg9P1
XmJaK2rYqPcZky+nxj0CnA2BCQPvBEVGfq5uSWv6nWqQ/u8KtHBhiQw0Np6A2EA506IM0RoRj6DD
xwidROPFBZGijsjvATktgyk5qI+rFQk1pZHQme2OMYpmrRq94F4yARb+zlW3g7XrdGb+TLUX8lw3
WBcPPJBVz9h3Ibi1FjYN9pLI0Yc5l53Jq4a0/Ldgdy+UMB7YrMllkfhgCFrgil3/Cc/sByzGE64V
0jmgelAQSlyGRgYzgFfS5VjWl4yc5pCYtP+NYol53lKmW7iHqM6m1Mu/Wv2cljYm0FTjmf68IPXF
FNssLDbu2DwwZrhUNTe64t/bCugMyVH+m/T/TRq16/DmWd34VDQNuNP5a7XsqYWjwFHdJxxhrmYJ
jVXkUXidai6j3lRXqElT58k7zL3QWIxrFXKPm2w4qifJy1HD3rcuzBAVCIUk7vyXAcoxHLln5MZ5
sLD1g57SD54eJ9JwLoK5oIYUiwbGAGrWME34nl0tJzDrccSsLFBk1oWbDfiX7A3uprp1baYJXZ8T
G5VMRrUtr6MCaNVnrocfDJP1miMjqZMLoaS98ZXXoswWjvh0nN+sgnCBIABrH59V+/cIkoPtGYvT
5eTa6rZN++Z5z3L4alDo5IR6DWRf/+bqGCjeDM9QrP+PtDPbjVvJ1vSrHJzrQzSnCJKNPn2hnDMl
ZWq0rRvCI+d55tP3F6pulJ1OKFHVtYECtrWtIBkRK1as9Q+cTQ2tK/4sZzodLq6EuD6lcwJwlK3X
AzZU44h/xKIIpUNQ0E17HxmPrtN952dYOd/4FsDzqMGYea0PM8kT+s3ASAJjy5V020KosfgjW2+R
8H1Sr8lzzNSw+MIwYPhbGQeRVnwrKsAvCWAJCmMYVoOMvxuNHahHKuo1fBOS2KxepWaw97RN1hpb
r3v+x++IjAqldf2E7t+tpxRPybfUGvdYMeqEMNtXtRmNIkxW6hVtDUuy7kn96rKLv3qVfK4YkoAW
Dqvapjc35OY9a009joZeEOGAl+X0MHxwjjg6NSn3euxFq556DJUdC03DoWpfI0XajhEa1ExMIuSO
LxXnrfpuTM/oEkjCn8IsaBXZGLq4LwggLPMBX2hC3OAn9zH6iHPf3Je9Qz0YD9+wng7v08mOwRuT
6MMLsMC6gVQEFhDdlmlYMYW29Y2FSUID1mttmSkaNp+6FBVX7zjFd+AGVyqNFA0MxSzfdl6LzdDa
xZEobXAaINNKugd04w/8HhUT+N0jnbuuIRFi8fGvjMHmMpwGsVv6Y0xrWkGgaH7ys4klAvWaR7PJ
cnioRt+W3t7XvjTuJzILoo9XmLBuXnBBeY/LLQUIQpxK4NQCTvw3zLduOJp4WeWIkiXfVEQzfvCU
XkWPbBekbFE4cuTrckZNmWOC7QbcW63RVqqDGibSTVB+8wSxwfyq7olNGtITfyJi82NoBpBMQDfK
b6oO8X8/K14h275W2r4o/JDieEcV8gREFapFb3OhjgX+Rp22m5Q8BL03NG8o9L0TTmaog/Ge9zLN
aNg7lC8inJsG9HMc6yEaaQAKYsZACQX3oJ79xhwwghoalS3vKCT+g+wClkXPhuE7qe1TTxEsu+5B
HVK5BToe4Jjg8/D9SzT6WHjqWFMhj0+tprXnAUoddd5NoOH5gA0Msldej0ZYHSOiM96p5TLlUEbB
mdwUgNbGZj7xdYcMwGS3hauq0j4dhU6bbxvq2Soy63Ui0cwv6/at19c85MyPPecFAvgKOgv4Tgul
dFreAFVUuMBl4Xm2u11hFMe5A/eqLiBDsMceTF2m/pHNAZjELqFZhAHaYM6r4EbAwLwRGSbTacGp
CtpP4wiwAoQEn8oik3AlfYs02qhlDQYZm5Rb9Q1q0B0kmXwDw3VvppZSB+/Rkjqpz2xNEKlbUjLu
USwofr8SB1AnYgSBpH4PgEiyGqjdu111xypW+Uf0MHBGVYi7kVNww6ho9YyugbtAQjG5fULRVoUs
VhOfjYewR5wHeiCvZdIcWszZWS3qpVUCgKgvansUoEDV8ndGlCnUH5PA+mNzw5rkv3W0/IBhNYzl
A0uNJa+uOBYwYZZIHZorB4oRCL4IqQXOZB0tMv46f4/pYAWxuxp6nS4SD++VNWKdmgnD/BJE9opN
rQoEijaDhgytK+TErR1fmVQldB7V3lA5mXgI0I4wxgbiNa5q71FZjaA91O34okMMdbgV8br8odqE
EbmPejrSpPc5Y6Hynfm5FbwqQVLCJC4AOGU4KwMiRjPuShpSeqkEOTjCkrcGq6q5ezXNL1arbmQq
f1RfnYWi8mhuMOIfdxd+rUoVyG7fZ6kFJThvc7A0PAnRmQ21Z1hcx7dibNdGBAWHlK8a3yfH5KIC
kIrUIJU73yigtlYHNLK/tVO7nKzmMA6IjalDNDKRfrFC93szl9C/XcXGo4pXxRMOmehDURmIq2rf
9glCT2lL+7720BGJh23rFQe9sl+HOH4uW+uXOw+fghZWqpqVEo8KVUTnxnebIFz0fnKGLkLSbEaP
ei/4Yrzpne5X0Fi3dJkbJo+TzDV0WqyQ0NE1JQMzD/aUr1o/JL0anqlGQ/pzoIEnVnngzpjemESg
tp42JTRXcPyVMj3BjTaEsJQof9ilpifPRm9u09J+oqp8zHs6/37/hTbOru60dvF+g4J4WoT1y1AW
XBvHNcZYJwSXKZujpYte9idEXElb6p2V1odM4ylAAO3U9lCrQ3f0bRf7B2mP1JUpE6sjsxieJxL6
zn5SiSH3bUBYzqmz6BZpSQY9wcLKvM1eVCkm64Fxcb+pgRTTjN1KXaOHgXuAEXPhAKz52OuzovSu
0GQ/5qLsF95QfUZn9qHE789TN+aaK3cW8HkM56QmAHA31c3GXMoi3DesksFrbjVablDpYeVg6ion
/8ax4luO7Rs9jd9aG3XYfNg1OcLrYEMIhSZWFnFGDGJJ983g0KGOFiqhQW/ucXQkWizyZKgmDZyy
zA++1MpaFjljRWeJuAj0ANCRlZym9AeuRrjVlJ/RIIX16ZSvgya/1wXMDVoqD3PjPnuj3Ki1ph7f
yOHvvx/JU/A9Iv+cdJDtnD+/EJGAfSeXPidzXiOFA0bHA7IvuuAT+OsXlb8WFbhASHxxVTdo9spD
h20D+N9bW4PVKNwY4RyUZ8b8JZqN58KbTq1qXXge/AkFNOuhBQV9d8J8i55DY4Op9xHwKF0Itg3t
u3DqOfZHSILpSkfHBu8gLK1663amJn1TpbhK6H14h63deKKn0W0qKZ7UlXRWlspWQtM4myvlKbtG
mgEJlYRrdXYUVnDqFImOuCmIo23qbkpULbhNBc+YlHBHsdikspo3YgzLRUkxYwjFJ8eLvjvUdVek
MwvXrTc5RTIjab/5WpBRnDRvOthEEc7jlmUQS+dgOU7sOIquoMKIMQ25gxb7L1Ba3rIGFaRkMtbv
9zZ0HfN+XDtmv1an19AOh4zE2rOR7tXL/lTgmLf1Zx2Zxjzcus68na3szfZDZt8cAKkNLVQvmjCb
POvcZWXR43QaCgpp7aNdbH3pgR8DjNqOMwIFcWvvpxqbl2D8Ghge7GJPQyI7qvCNtcoHRPl/iL79
UrCH+z45ALTdkktRASIiVd0RhRYwLNhRyyC9N+OviOzsW86RRoqTOhVdvaGGEDyrRrmhUXUt+32O
ht/NqHu3nk96CS+zCVBkAPUcKedO9LluAifgEM5WDaWoktjnt81BxQKHOF0jVKKqBxXIx9jUXtwu
+WVApJKIcWAtdwxRYRsyejpuuQsdZ4VTwzp09V8R5crM8NA5Svd+gGaF7rwl1vSYas2bH0+U9fVv
gFKoymHwU45YhPqHFsQQ8IBfaoUkSfNs6e0xze0HK4dAWY639PGPeoO0v0nlBWBlomUHCTnQNaNt
mARcRtyN7pivJqdKqkReBaq6UKIRVDhxFs16tRnomllYeodAXxc0e+/tOv85ChgDBsyqClkpnOtW
2vtdtNuPjbsryZ/VctXhqmCYeRg8Z+uwPscifz8vgcEehzl+6Bp6bhIhfJKPvIbDXbGyHHBfM/lF
m8eIIbdb9QvjMvje9FhyhcFdrIC0XqnAZ2ivaOobohVfDpO/mAad7pvxSe/IaFJoMRbLv2GHuVl/
m0XzmqvgTq1tMzZvo1Q8xq7znPPntLTuVAWqIpLJMiRshN/zqPo8uuUmFNGaBtVGJYtcqbTFZFPl
o/jiGTOSzTXnvPY4QqZwBO3eEpVoL0OJfQRK0GzUInZSLBaldQqG4haoySEFfH9DZRzckeU8AGIE
yc31M3IhmQaVflTT0sTeUhP6WgTWpgcVMKCdN+vFJxMRLttCdrel/F77a1wAIBuBMk2rleWP793K
MJs3Yd3s1JypxT1ysqdyeOmHYOGwFwsbJHifHxwiXgySV2XhLrODh+CqY/M3naaIXzdZPexGHLPC
3Ny/fxg72agEw6jc7+iaLLU4fFOxxQQ7nSXGCprX0pDzLgnFrYcfZMyqcBNrT3X+S0joBoYiKeSI
ddumpygJEX3s7kxHHHIJB0yEdwPEsUnL0ERGDJhVQDbuyuEZeyfqzvnaBN7VwQ/1UexhC+wci+a7
KJcOR6D6mcp8u9m6t7iQ6W5DPFZEsHqPhxp7NPF/qhfVh+CAysPd4LRPMohuiwZ/S+64nKHOsoym
Z1XJ9DAd7YNiI0P7dmow4VWvIkrKOSKm2JHvZTl/y33vPgrCXToFJxwsb3rP3JUhp9/cvlqJhyeu
v1U7vp64c+hIDwMOoWFKD1ju+5B0ZUwQAFHlZRQGghsSiANGSXsL0kai20gc8S9xkK09a+TgNJfq
GfSook+KEZSRoCzVb2rEIECEfKkRjI/zamMACR476yvmCC9Zg+fgHPxMe+0YTEDeGjv8hOPAFgWJ
pxZVTlO6GVem/pj2wecEsEtfJ8/oz++JF9vYtaHZYDSG18A458/wsO8MR+wKGkMqepZ++i2zos8i
E7dlOe1jyCkDB6SqVUkl4xVxK63mmg4hOhUlK6RQXcjuQLMdDKq3BJB76maMv2pzk1p5iXuVs7JL
5ETUGlXHkxl0J2MElUEw92I6vISsCKhmmJV3Uslil5gkNfzQYZEXVvR9wNAC4c0lsvioT1cHNLUg
etCpx2PLqaCKo7eIoAxQpfqn6oWEpO5jNG7mTMEvxtuhG9SFPgQG76aoaTbDPuVAbnztqMIo2gPU
QGvx2tb+Sc1CR7Wt7r1NgC3K+0Ra7EQbxhpgnkdH0AUpHHPfD94+Q9yhbtGKQ+UvIkrnWN6ryF86
PngaClGpFd42qf49ZrKK0NmYBr1j1B4y13opwvBzTOEwsJ2epCncQ/bbWmL4LnPnUTd67LfHQ+rW
B4tQa3P+RLxXkFmHBiEg0wamQ2wfhfkIIV2swtTfJRgM0Crz71UtNGxNePv5PiR8BXZzVKeDyHGV
tw1+/hWBzRfphJv/aqYhczpOzKeo9IjO8w6qNeoa0+K/wjg1Ewgz81M1lfRVf4T0///zP/7H//5f
38f/GfwsTgWbpMj/I++gPUR52/z3f8r//A+yQvWnux///Z+OazvC5J5heYZuWbrlePz8+9fHKA/4
j43/QmQjjkaYKycmEq+ctNTEfS27iYcwCTnCKBYfD+ieDyhNR7dx3bZMWEq6fjYgrtZWH6U+zGnR
rJNy3iRRAFwaBaQZInfcHWOzfvt4yL/e8X1IrHI9U+qm5Yo/37Gyqwy4Sqgfcabgnlp+kQjgGVOE
fEP04/9vKPUov31O24OxEde5fizmpLmN5qA8pFGOBNGMsko4R/bp4/Hs868JBd/jf7rnuBaCZtaf
4zWBiPpZVhGctQztB8QCw+XHI6iPc75AdF06rkHcdw15Nl/kRkQXo40QBUWLdEiBM5sgmA1hh1eW
onNpJAMVM08K0zKds3epkhilOsMBvl2P7grkLUbxUsu2oR3sSikggVpD/fjx2/21NFj+tmPrjm04
Jg9u/Pn9eqcIZQJ+50SuoxC5aCN1FbrAmGkCJ5dPH492YbZM29U9WxqmjpmX+gK/rY6em79flFHx
ADUWUMm88WtxZYi/thcvJAxh6cIFJCHPhyiithm6wk65TdF+i26CSGk9fGupuZjuFlJf9G/M2u8D
qgf67Z3S3O1roYn0RLUnQjdAHdnAKBH0XfTkzh9/wEvT9ftgZ4uxyGxUcRHGOzm+PDVDufPtaDeg
GYfZWpheebNLK/+3waT+55s1QD9rp/XLU12j217UU7XStQ5Hg5aE7uP3Mkx+1/kuEwY4J4O4KnT9
bB26o8FUtk16SmQMVtGIqE8OtxYm5eqglRBUVCKhLkSGEsVFCHdItCsf9/JDCEzEHGHbji7ONqDG
pd4nWOknmUztY+OX4y5N4Et78nlAKTrX0IIr6vuua3/FEedlMpvVEWuA+krIuRAILEKOFDo4NsuU
Zx+Dop1t5B5WU0Ez3NopMmE9DnNJEXzXvf4bwNTjla9/YVlZuufZpmEbuge4/c+ZduN0TvIqhlLe
VtXBn2pMuJGlWVMzL+jdmuFX3deoNM1h+zXMyUcjdyZ5rPtpV3ANJnko26+uRwYW9HH7xdC74V+P
8xSrLFaBpUuTT/PnE0Ic7UrbDOITBi5rPTWfsW/+eeUrXFjvFnGJJMAUlmefr8HA0QywokHxQOFU
0qLtudBp1Dda2zjQwFZICruMFspEiZ6JzsWbLT/U31SH9sqjqK11th0ojniWSfNCEp/PXlfAEwfQ
7aenwE68FV5Un22ZyL2MvYmeTpfTkxmxIAk8zll9Exq1e+V7G5fWoGV6Un1yx3PP9wKoYLQntCw7
WZN75zXVCV+oVaohPFu7z1Jab9Lq9pMI1jZddGWLHNQBjAswScK/c0Afdhm3tmjcXfkyau2ffxmB
5LZteLrgn7MIaGcZN4TYh1xF+wuViJWbAq2FhTqS85s1TKO5n790Y/SgW9Sai/FqQnDhELOkbjO0
kGRU7tkT9DlyLFXrODjZI01HbePGa2W5+Pg9L+1Ivr3nOZYQ0jzPa0pSGss1s/TkxwhjapQAEW9O
ymPRjngVGcJ5+Hg849KKkwQb6ke2wf46CwE4FU22gV71yTarbQYCMhEUWQE8jVy+7ACamT94OxeY
9/VJvbTxHF13DEnwt4R3lhZEZIiOHUSUqJFTcdv5cyObt4lu8MfveCE1YDsZJN0g6ZCAOhumd8Zh
irNQJzWYPs8QedzGAWHWIvEFG2yQe4SIrkzjpV1E4kg4IbjSTTjbxyWSAHkV9sFDJoeVoeoMenhf
EC/MMQc1BWXx41dUa+98d7gsTdOB4CR0+2xtuloXS+Tj01PR1k8Yxz9ECX06BEiek2h41QLzwbXL
J1XU+Xhc49K29HTLttgQLony+YvmgYYbAETA3sxe8RveNWjuelm8QhTp6Kt2Aa1KC26pgQnedP3o
Vsvz7MVt3trgCWzpivO0L0aqfRgiLzzNNU2TiewaHnxW302zbT4VJf5jHKo0iGxZ3Vsz7LhOzyQV
dVf/lthNTtnSda9tqQvL2nbhPUEhc6QHZ45n/i0zRJwO+CnN1BMN7EWSi28BEDKPpjbY3CNiLoiJ
Ug/V+pfRJb9K4cPGertPUMTQvOZ5Rnn040m6sP5t1yVqWQ4R3TvP9Y05cTOOvfmkA7cL7ZtUvMKW
LtHUCFsHONqVNXEhTtqe4MOR0En06dSS+e31mypLUMWokpNioBhm99K4aIR9/EqXxuC8BtBPUcn6
K9sv06SYfacQp8ysnkLf++pnTXRlD1+aRpNlyRxa3NvNs6Ut0at180gLT31TbhB5uBt7zKbH4vnj
V7kQKngLTlrp6oTh8wxHJGleGDneV2iX5zelk/8KAvpxjoOiNsiEl3pM4s3HQ15aENzCDFsnqeIN
1SH02wzV2J136BPMp65C6sHR7iywGholY2W/Vc/FNxyQPh7xQnxC7uufI55dloJeIG6HOOuppsyV
jD3CKnKP/OttniQZ6MHwoDyf9GG4+3jcC8epTTbDxUK3bduzzkI/FK228KE3nmrsSTvPXM5xchzd
bpfW4ZWhLoVC6hCmR5LAZcYyzk5St3V9pMCr6OQP9LYmQAJ5124KjlJVwFYpUw4lXhXQbXqblIf/
jW/8+/hqz/w2q3rXRommPGWKcb6DAIk6bbEjoVmWLZERUdk06lAVoxf08Te+NLeWRXAhazENcok/
x52cpHYxcIlOkxsd6nFacRYv8rTfN0ULYj3Hua8SB1W5/njcS6vYEqRJhisNS5yH2abLAj+FOHJS
/SQHq7OmUxQQ2G8k6lL5E8/O7cdDXnzVfw5pqWTqt08c22HddxAeTzkGH5SOUtg3xQYk2asqzKJ9
dMhz+xA52uePx73yqtZZSDUlFhgGnuKnMOZUi5oHwIAHgyqsaqN4QbqNwAp/POSlVxXUvRxdulQr
z2dVlhoMaFxnT0DqUETLdh0awWoVObm7xoFslXNuNXH29eNhL21YabiGabg2H/A8HbVSOmqouYUn
o+SeFVbkv/FQ6ZsBUyLzBi8Vmnofj3gpzEtuFmRrwuV4PAsRBjK9adYR5isp7+fJfPOQLeMIu1Zw
vpRp2xLeHuuHEvBfZT6o4HUJmY31OnZfVTs2HHFv5Ph/sqiWU+J4Rbfw2DnGCYWjK7N5+SX/OfZZ
bPDqDiOOIiA29cFOWNkv0JffVHvl3/iWnPmmoNr3dzUHXz9PjgPfEljJnT0Xj6q/hAPd/cfDXNoO
Ekl+adiCkHtemk3Rj+FHEe5ZmAnW1nyKPBttiTL/NE2CQ3PE0ae5Uiu5uDAd7kfkAihmnUebgbJI
MFbMHjAfLIlztPVwbnL6JcnOtZPEJIycJ7WkHf9vrPPt3tTo5ycWs6XXsNJgbkexu7a4RagGlGpp
d9D93KT5qsicPmy8uq6uRJyLp9nvz6Ce8bdQN+RY2LcW3xj++p1ZGIcsa5ez44D7lCG9avBwCglW
NvgcNwivdOa1MuSlshwx4J+f4WzRjlY4S6dO0JSYXfgCirgFKI7/D4DNSjw+1J/V8hZRCexi/51a
DFcKoh8dG46X84qD0Xc5frM2i3k23eWchvEKVQh4LWixwaloSiw09Xw52V2166spfRgiHE4/XumX
9i03ZGraBESe5Szw515m+A30VaR70NvAgARHEtq5AwXujwe6tLwdmxFchhK885/TbWbB2KJRwZbS
8n3TGpusHHjd5GGMrStDXVxav491trRwaJhC1N9IVGoXLXXnLvf8g0rQ8qK5r4Pm19D1a31MkdAf
D5xwV6LHhW8qSEapsUo8luR5wJcRZUQnmDlMIXAg+7TUk2Jn4fz08Re99Jp0IgzPtqkrc4yqE/a3
HSTdCh3H1M0fAvy9pwfAngrWCQ0FzCVXanSPJhhwSFmOVz6w2hdn4UNS1dW5S9BxpOfy58Czhcdd
VloFd3IkBWYb/9ta8/0r73fh3qLuDuT0ljS4SqjP/Nvr1VY2DInIkhMiGKhZ5NkBv8cDB8MGH3TQ
5M2VI+zCCuUqDUHKpJNJ9D87p1MNOQIvHcFWhvKT4yIHxIrRouwOF+/qyhe88G6clZT46Atb3JzP
UlqztgHLohh6SkACKaRVhfIHiFy5apPymbrBlcPl/W5wNmXcjmiQuYKpd8/3OYpWnTOgtfrQVW74
lngTirCjV6BOkDvaEz7Agw+1RuPuYuP00gQWEiG9V+Wf5m4UL33UYr2ZRF135SS6sJI8Ig/3eGFQ
dz2/0tAkLONkbuE3EB6/aRHeZHloi93HO+XChvxjlLOVNCZ9ju5Hqx0xCNc3TmfIe3wa3E2cGsHh
46EuZLV/DKUW2W+LFmGOHOS9HpzsLNoiybWBFv3qZ06PZ4D7NULlBPuBcQ29+fHjgS9lf3+MrHKa
30YujKzOKtcMTyjRItKMFEqpLyAOLl0NpkLxMmTxA9WsdVVmnz4e+tIkSpM8STggEPTzOoaBFmTv
lrp7tNHi2hZ64sCg8+Irk3gp3NG/NlzOSoOSyfmFIWrsXA/c1D06SXwafIxveN11pjVr03fv+7x6
RhJjP45I3hrVEtujfz0ekRFSNKeXaBH2zvasrydgqv18PE2WhAWX3qap9uQ48hgqudyqvBZlL8UI
T31Ui76RRef5zwlFQ0pH3EK4x7YvUdC262ebOutCA6U1AxwLa/vK2r02oJrn31bQiBZ76MP8PLUw
RmddnGwh7/OiPyRtsxbtbF4JgheWrKpk6PSCKB+qnsefA8ZFGjQ6IK+Tb5WYK9lYG7/Ajspd8210
5Zbk8KgIwiKqr2Q9f7/pHwOLs2u2F+m5Z6ldCgVDgQzpvm1kuUfPXHHE/tXdIXUAJCwdkj0qGGfT
GAor14Y0C056aVrwL9z2FpG9fPGvjyKRdgOGw+VWnqdXPop3dp64WPxGYMWRUYuWutK7/XiUC3tQ
opvkmlxnwTRJ7yzIIAyRjdIe3GOqo/Yda+soj9YDxjtJWz13Pm7fTb/kezwKc1hLMT9/PP7fgfz3
4Yk1fy6YAARh4+Nzd4pEcU8GCOUZ0K6sRX3lRf8O41JBcigU8LZsv7MMZxiGJh1F5B6R3bopSso9
rJB/0Grq7JMbKf7Qx6+mDoY/D2hSKtsx2AcCyMx5toO9oT/jwz3SYAn2hQXJASS9WRfrQRqbj4e6
tO8MEFs2opoe15/zRmMXyDq1K3M4AZbPcazxSjoWiY42UpC0P8fBxoBG64xtXzvuk2lLOtURqcKV
p7gwmTyFp6AZDvvjPL5VWIDqRtw0J19JvMKp0tesrgVOTCYU5sI94baz6JLpNrCPKMjdQbXr4LBx
O/34Qf6+7KscmhzTBRnhkrifLSpMsOY2ipuTU7i412a2jdY+3hkWIm835oRMUzojK4NdVXltIowL
s466n0JiKAgYWLM/x+6SLEUfehBHbzTKB5qhPuQQFAXtpkIpy8YF2BDFMwJ72KRmffoaaT1I9aJq
zdMUC5gvbR9Yi6FPxc4N9HYdQ1DCImnGeVrvSNl83fuht0J5mLZwpyu8XAO0DQ8ht7GDq+vhkvL4
Y9G5iL8g1ror4LIt6jBjxqkbbYiLSFcl/KKoK5vPcsrRBfODGpTr5H7tCpE+uCizIW6ANE9ruUp2
pCX8RImzMfqqvHOKOl0XU20u7bBql3mUuEuHWAXp0TQeyzTr18Ncdgj2SF15KCHBNwnkFkQTWXeF
1wPf1zPrPg4AWZey6W/7tPLf2iHEkVGmcMmFBxWtmpf47v1I0qphlWjQMfMs0pH2cSV2hk2MdYYz
PPAp89s8RsaMuwQOuWY87bpkGHZE1BgmXvVqdD4CfUEb3/KRYJRqSYtygrQeRkeUL1x7/H1hWvZC
7+ClBbM5oD4Hntrr7OKbFjsltiYwq8sBb996TOsNmdFwE1Ote6jNgFeJYIEkWL1iiVFmAOqhAE0o
Ox7G3GC+pR8mTwby1usy1VOqkp22HbMO5xsvx42nHP2NK7rpKQBz2t1EqAouZ37ZS9/6+pVU58Ky
VEEIu3dpcFc/vy3gsu7489g5D36IfGNKNwexKM39roWuuE+EsK/kdudbEMgDeFnAHUQBl3/OEvSo
yecI283hDsG/t4zvT2lIg6iBbCHcz59NiNdKlLpvH2/887z1fNSzzZe4sRgL6fZ35TD86CbzGX2m
8UpwUb/j97D+Poa6cdE/BiNwDv0pQDw7rasNd5hnrtIOuLOTPmpYFOjOfabnXz9+o/NjS41GRUBV
lVQ4OUf3OFoPuhyHSXzNb2DtIeeEDqyFKEENg+nm6i32PIIzHEUAbN8pYJF8nBcgyhL5WQNlCvq+
SHgO02isS58oNCCAemWFXJgr8CMONRWDWw6o3D8DZSXKObUhOt3VjeE+xXCptk0Sm1dm63zdv78Q
6AbOYekZYB3+HKUwNaMI0OxE/QqGYh0CzqpIeX6kBowSr/Tinx/P118nMVdyCDQ0zYGegTE4v9Pk
Rp3CnMjkXV+Gxz4ApY/LzyIuMVEyC8dbemP1nE/Y5VFpUXIz1Xgl5//ruzJt5HFAZGzb4A5+9sbd
GMeRcAvzbqyhD84afu5lqsXfr7yneb4N1DB07LnFWKAozoHikVdMKBlH4q7XULjPguDXMLebXvR7
Kr/rgf7TjTRG9LSzYZd4ICNbDRJsOSAr8PGT/PW+wIMB6XiCKaZde57YISFadGPqI/g9Ra+UNR5q
zvyPh/D+ypIpcLIrXNI5Kqu2fb5Y63YK9NjX2nvDN55SxNWiGI9vzIgHzr2Berau33vYbsY6BFqB
uI1mF8jY+Z+jrjmIJjzWM4QIM++gfxlHo+txrzFOwv1lwVIsDfNr3SiNwdK8LfImupFmuDFyxEja
T2GYLEORbJrC+TI3BhJP9Z2deRD/+vto9h+n6bWBcZkW09EcupcwrL/bDmKcPZPikmsm5lpD572z
ysdJZE85tOdG91dWKba6f9vI4RR3ESXpfFbSHyJ4qckLZWU8iCkGNYgfZh0cev9b68c4D7Vbg5Mr
4t0TiSghHSmZiIfYxD2SDj3WIote++FhbYiqB4xPjC8yhMzx/vmOBM7SLgPsjK2t42ZYp7bhAjfk
DZK3SP+hVU3ez1+WM6Y+kMTacFf79jJDtM7tUD1vXs0h2gkcjD3b+DSY9meovbcajODINW5SXzz0
6Mj5kbbN8ld8TrZaXR8AW69mxEHE9F04MCW5d974wtpIyRncfXHqZtWEzQJLeWNAFQc22U2FBaf0
IVa7OHxG05qPejOSTVd8ZIUvhrb9E2btoze3+y4z1n0RrdDb3VYajN/pkyDpKGFL+whrhAGqgXwy
vefY5w0Nu6QB4uHcUi2n+jhY1rY1SBicGZmNHtZrbHxq25+YJOzQvCBfy9fC+lEiT4iF6K02IqeC
00ruvw1VQ46faTd52DzXToUdsrN0sSdWkxKxDJG0x8k5WQVNi9hGvfQ8ZGE9Xx4iO9sF4ews+C1d
KFHpxEVF4Q58hCV8K8RVhOZ7RSbHJf8h68p9kPl3QYrTC6ziPDvy4Rcdgvhm8eZVDgbN+otZpJAG
C+cXnrNoCudfqrJZz5UAAVtwVgnzfmyykzHHM+gy+0c4yrUOr9LtkHuU+FdNhbGnHg6PEM1bt18g
tLnRoH4L7Ixat3+e4QiC8N4NvgBnK17CVN6DTD557vyotdai7OH4ORN5b/ciavs4VP5nLDs+23a+
1CHth33GanVQNMlBL5UYWJULoSG+5LV7N6qeDN9ZjGa4YkpCNexQL3tR3utRto5bE+ue8lB001Kr
8/sibhDKf/8bsdusg9hEEa1Yi1TbeQnMP5cvoY9QY2vTeevqAP2SHHEq3NJ9x0flVMOazQrvE0fC
PknzpTMnEGzEQg/jLbJHM3L7KbQ6e0Jw0akgz5v6D6CWx9rEPnPiBBH6rRxbNFp9W4OMiVhqSZF5
nle5AUYl2PZWdURt/dk3nNtYC+9LAyUlKKqOHiI4hIigFhiLunEXBuFowuJ+RiN4aORDMmQry26e
S3dGQiBcNVF8LPiLtN3ROkfBqgbNDNujc6uFhHfstwaCJIH6qEvEXaTm7NzSue2SANgaYvcsq6Tq
2YThPnKaFVfDbW5z2wn1BxRC7k0kn/FQNT+rXa9bGN8bHBWdcTN1b8KcFkLeDdhaisKSG7vX3UWL
j1ztx9tck+vMla9t398jm/LSEbkRlM8QbOaugqOgvtRr84tELyoup1UR+osyEovQU7FNc5ddJ7Da
rcpi55UNhgEiRqIy6dplICUmDThRC098Q4tlDaN5a0hr38G9HGHbZ2aydPANm6V3Y2rObZDWzo1M
LX85jvG9xIVKhT/ZRt0ySXV31cZov/S+cfKxcxD5jG6KiWw/PR09hR2UtTg22g2JAKZ9PySw6WUg
inKvT9Xn0NHB0BKnoLxvlc57CpOQ8xirSJwXXX3HgZ4voqzEpaTeNRApV1YGfVFkmOeibTZb6LcP
FsobrVd9xbya/Z1oP7Hy+xrR9oWt8S2ai1Pd6S9VKY+tOW19D/GDXGBVFWvIkeHL3eIeME/PASI5
N70AVMGU67gvi+Tg6bOGkkhr7kdnGGY8y7Pi0FNn3ZhYMLY3o8yam2hCH7mVbN6Wjvyzzq1pqRd5
TLRk6RN02nJdOSjwaF5319juU1CE2GBr7vw5NmrE5yb6LCiuNbOOAiEso18FMqhKzSx6Rtu8WXcC
pUa9KYPF/yHsvHYjR7J2+0QE6M1teqeUS9kbQlKXgkEbQU8+/Vmcc/N3NzADzEBdVZKSNmKbb39r
yAM1s/d6EJp4MGocofv0hX2t27YLxSplHuucmY2PMRH+upSj64tXY6OGl1Bcr5vRHMXeak39ygRF
iiTdmDczBI4THjHti581w18VQgWLFC3LTkSp8QrBNUSEuTQZY7AmWKHV4mDhzd1XRM36YDAgvXP6
bjoncdvtLQ9BNHbFxspvE/x4epTEPehnCFATdfw6YeluXHJMafyaY2Df1blloK8Tpg+ZBXPkJ8BG
4XmSToTdhRlgJi6m7dx77kwer9U5GVk0MQnBvDy11VOFwURs7tOexDus5+KHQoXcjoG1X9gig/R2
6ZidU8vF8L8AFKKnZ6K8YdVVsoAyMYAgUtfRjh4GgJ68Yiel7XNv4czC9NtmgtDZes01i5o/RoCM
PjQnrHws+1eF3WsTVShEbawyAEefat/9nuXMNmRVb8yq/ZZMaC97blamexPWuG/Vj93YAKthfFJr
H6MZLDRK98uJwr2MomdDiN0Yp/hA2DbQxaIHhY1zHKMpR7tu8TPOn3JVhVvGtb5bBypxknYf7oiL
mCx8Bm+H+b7remw7u+hJygTRf1Z/Mj6yNc3qvqJ8t5jkiw0uUbhRRJBMqZ1gOi/38zwbK7NLX7PI
P+XslVAn12ONrV0CHg377fMAI6S2F9obfb+yVw+c7WGA62XYzYOYY3y5Zoz9jQgo3SwPlqgYipXx
re6QE8o2xw6/oOpqqZA4DTM2v9xOpdoZnUpZlE3jEhlq3Y7WRUv7MZmY62FxYU+AueWu4SmAj2VF
p068LhcnMV1j3Iw9xoIx0hX1msLF4NY6pErDuTP2zQA+2ZnyjYKRmUwD2BbOBaZaGTurttL7tKte
nJnhd/Z6IXhdJwhdQ/QWCcgNTG/LgYNtmO1wFfeL3zgX9Xtt+pesj/fIYbcVsLEx9fYQ53bL35Ng
LqFLMfXHXrTrTHwoDFAoP+FBFH25SEczF0eYGHuSCiPFBnxNhTFs3H9ier9bbm8VxhgSYNQfgvvu
/wjbPE8eSEl5W4Kxht3I6Mp9044LKWNttOKOCfLVsnOBCuRXDQCnTAghKeZ5BjYTFbHOENZvc+Dh
A/KnUMmhKboT2Rx99mh4z7v6l+mFvZWnf4LSeimc/oHjW+L6wTY2ngpWOGEZfEcR4bso6KGyzeFZ
j7nMsImcx17HuI1Mm7L7Y0YCm+mSKWdrHSn21CRilpbM3TT1NwnCSQXRY9/HO8d4JSTYlHrx5Xdf
qVCuW6v6dasRdxDxsARF0pjP8YAsvj3aw2fn4tk0msysgL/1WB9puuypVuyYwEFvjIm5g5lmYbWb
wJIYn2Zw8Ir4zHQvLtn+b1kChp6hGvEbFJYjQHLw1GleAdrtrF7sOh//gSq6W25C1rS3Oh/OYdh8
66n+aER5aEob8tEtbyOB6V7EWHl/znFojmqHTOiyhPnKSL8zE9aME0zBCs9sPI5JE9ih3b1mU15c
T+YGmGTgbKPBO4yqe/Z6D+/zSxwVRw9botGbn22vvjei8uQg3Vku+ghH1bH6FR7S26Z5VGAWNfTa
JXT0zGpTE+sWEB1XPZ7Xo9Gc54kdrBN/mE+c1ulsO6vIDnDFye59rfY2y7cM3PU4JAQTGKIArM07
CqQeeK5NRo9uCPHZGOaNNDysScAWz9QPB2vtQThcQqIoMBlR+LJifx8YPJrpXajiTRI6OyMOnsxa
M0aK5zqsjcrvfykM7yojhnbebYJwJO5ry8dcfIRVujd4ZqLAOpvWeF1SP0EUhc4QfbXCZZGnyHds
TDE/qS1fK7aiJctsRXsPZeZUYgyfZ1A1dXtaslBqyvtR6xhA2n1UZZgqV2vFK+GyDlckHzBYd4wv
XtsyP8AVAEI0PiaUg0FxjPcTLMn/nj7b/yjCMOfBuA6tFwojCAPo9f69CBMYnu3PqnSeJzrYhMOV
/IYTTIwS24Y2V9xQbE5MokyhIRNNenjIZq84xJ4Lelw5GJxGMD3PRDXNpfaGbF/McZFwp0V7rDVe
tYziZ3e9L+v7VGi0prJNcCcIbLK+TgITcivrMSugBPz3E/v3efmuB7WcKRriYPLOv59X4rqFVwhl
3oJm0MfJMr5CjzTR97s+WfeOXTX/o9bxr2og04Y2ummE08im/1UzG+RgO03pYCUelOz8YfvtOzp9
aseZWDSp6nqDUinfYcDQbLoAHvF/P9/lPv2t9LkUPBnSoBTJRJzzz/O1tRxRthj9XTAlXwHsBxoU
f9qqBgQ85Nc2n5r/Ub37x/nyLiKlQRrgMdZoRsQWf7/Ay+wZipYhu8kJNBorU99OD7156pru0TXH
fWH/9uH7fz/Jf38ms63s/8v/Isqg/7iphiityYCW+GwG8dqsf8IqIwckVfWgqYw7pammDMb/UvP8
o/DKmf79U5dy2//p1GfKL82WKPdZg9xqK6CI6r6oDqp8XezNg/iqSXKT397F7gL7Gq95sqR9g3Pz
P27xP+uX/zoQ5+8Hgqn3kGQxzt3ZQEVJEM6cnBpHUffJ65sTIlYDCFnSffz3i/6v0w/RKjJpR+uM
SeZ/zXTPUugU846JBR/oJBDINj5ByxR/Mtcabv/9s/791mJjEC7NUpZMuhPLA/B/LrVrk4Ri7W4+
28IxD8wnQLmAwbIrfVzUQjXL/3FJHRot/Mr/8+KwAPIkU6S0mRRGEvXPYinWea0Lt9d5RnV7nAPr
GrXjOcsH8uAM150622gC6pVpqTe/y98cE5vmTJ+iBjdyw0txkOnI4PRpka2GgqZK1p2GKiCIjv/y
qsUGL8JQRexNQYquAI4zYbdvLetiKP8cgaWE+bvB1G2F9dcJigzcjoXcOiYfyMLul3+wRppgkYlg
zYPyNx7Ika6RJ38pbv4nz0/8ZKcaa53ERvnO1MZliItju7jRzWQMwVIbTOGNTevS+PY7dZOjTBc+
/XaAkrIDYHPnKlzWKudWtIyHt1P66GRqU1gfZvEzZeyuQ38xUwU808T12As2CQOXRoJ5o7pUBlhB
rlbga2glMBVGnOfH6Mnv/D0uXIdYyV0M70eHi1+9s2kCYDzOZwNQOnHabTqbp7z4EpQrYgfDm/HD
opXiw+82wVpHeK1JjIGoKhxN69cTLZWo6GC18xG4yWkw3eeKJQDjMqw061e7wLZNfYH2vnWWe2j7
aT2FwQ6j0RsWQuc2s8AoFsV9NWjEsHjKzS8iM17sUNxZMCazvNg1CT6o4hX+GMLzgAYiPG8MrDZt
11OHNK+qfcYRZU3NGUAlUCeDGJgXr07qO5CBm7mx9cUsuV8cvdVR0KrxECJg4egjvKV2URnGZ6+G
a2aQ5fjJuKJ2sG67m8A+zLPweaJmGUbzvHZyFzw0F3vx+4yIJaOJ5G35i3Jyzzj5bVl5mkDtbL+k
ZBsZa5vQIpb9fSp7HG/rdYinEVtCi+VfdBr6Ca/L+m6mFR2RHzULnmr0PwMzOjnWD9NG68UCoLeC
bVIXO1l0O7MiV8F/yrUbrJqNq5oA+7SpuY+j+uxn9slv2pd2rPFDHDHVLCjypKVPKz20mUUk7dC8
EoNnbsooWsdVt6cgtmsJcLBbZVIyavoHe3parlJQCBR70dsIg5GDyat+V2Lp5kpYpBkMtNZS2zJ0
d0xS2Ng0HaeahFCZ8tegYLEZekMeJq2Ch6DTzWMh3MX+JAjru6Bw3oa50diHcWkpC24H6My4qZ1s
0FmhM7gPfV7rC3Zq0Y4UUHG4+rv1Svs4mgsHuqvik9d4/VvSuuOlloxC9UNsvvYiKmI8mM0pe14Q
bOdqDuMnw3CxMvYT8eb2yttSv0r3bTM5286P610XpZTbKf+uXGka71nObJPI7X5bScfZJkM9PRRm
naiVmxvmUz5246ZPympv+IL0X4s2uDMn0wr2dFGZOgbVPiYbbwz6m9/AscHcmE938Vt/L/uA4nJd
jvS9AZi++DinrVppcg2UM0dH04M0It3auWCTxU0HVG/KTecFwXMMkeal9m2K2FI12XnKZEslGFYf
Ofqqn+JnB87YrPpts/SWamZQu6KmlQBrhYK622J7azHFEaXPdiROIhFXrXWOk1X6E9iqOqS++Zc3
FW8uANZSZSeI8luNTazRkdYLu6XU7blg36ljjnXw1FnZRxUBL3YWEGlrv4WMoF146XkAmYVz5qra
BJWN0gtH4PjCLOLOj+H+xNdSONSEMd0f0GN0N5+AD6OLnVdQ6/Xc1fIDVk50hN/46H8FFkbJ8aUU
yYYvuQf8iYDCbJs1BjQe/5jjTaX75uLWJzE8lfCCOtm/qzm9p+5N2f1P1jl7/tF0y/s2a6k9IMAQ
C/1IUNOEI4Bo0eLWi9e691ZGNGyok288Ccti/HDqk2UE90Zab/k4odyTOVob/jOZup+uGv/Y+Jeh
BcHkXfvGg877TQRR26W3kZDTCISKE2SNJHxBjF554189l83zW57uW55rXg5s/+sHBPg/fapsQvaA
Wri1adX9coq0LPecVGGQwAXqp5nqNYFcNbYPhv7JdPDAeXE1OvM0YHBf+lgcP0VFuV8+e7bqvS3G
aFP7WIJzpkhFt14J69e9m7X7VJfy5A0xITDi8rU7JcACCk1+VJ44KiIYOakXETYH6O4g5ex017gi
3HNFCmX3JyUClvmTZf1MTdNsylZvwtkkzgqwJ803loM9aT4fPJ45fiR00n7Ft3sZLRu+LlXw5TcR
qdWnuSiZ3bQ+giI/8kcsB+UT3xMHZrYWxbSrqEX4qLBXiMYuVR7wlyjRQvKymuUzDw78UAlmuXR8
/ITbPb/KdutnMv/MwFWNq4OD0J4vdjvsBiZxrelp+d6cp4DP8Qv1yj8KrY78CWzVp+2QDiLg8cYz
F7grk1saJpvlk2kqrsv0s9K6QpJzUrO7HGkizXu+iGHhPvKkjemHho5F+M0Xp4n3eUmlaSLk70wF
6JSuwGi9GqkHGV1sjaY+GSIEloTICFJsSCKsHbhRnl4+AzvXC1+Mvv4uaZm46GEfVG0lkEClih/6
muGOOABCieUlNmdYHc7Aokf7rOL+VRTWl9e54cr2igsTlR+NpHwVZ/3NIoiyugbgz2y7q1TN624Q
X7mOWtB7s7OxO2QTuZFhBuzJVTqy+asZKoqM2x8KQ9j5mw1jAebaz+aPnp14JSJWUMujrhLOz2S1
8Z2vvWmpM8zNfiz0vZaCvLVvurVeBA6rMWWqlDhotLcziRdDljjaByI5dW5mr6J84jpoj4DNyLN9
b9c+hvNtZpzpOpQn15h67MXbxfwsD93R5m61+D171SQ3YUxnQE6Y+oiijtf9GF/BnNdPozTcmz8j
K2AU3YH1zGacds2jDDPO0c2vrtd8F1J+lTSw1rad6jWgwC9cAD/QeOA9pRh/GorYXKXCfslLs9sM
43BPo7/8lFH2Fk7GuG8VXYFqmTl0xACWIbOrfVKCbPF7U61nhypUZ/jdcQqktUeAS5m3Z1VHlhXv
MjkVGHfB5GCH9eIt/Di0UJ4HWaLO4JtCW77pevwIpXvDGiGlkG1BgCBmEs/ZyCKPvuyTZvxfhlt+
D5bEjh5nXhjjbYh40CmmrTWHoVhHtWGXKzzZFB08r9w4NgbCfW684Zkbbkp/xkm0qjGNLvr6vWqi
j6bJw/cujgGpmIKI0qcHtp+m9i7006NJ1fBYebRE1vncOA/xaLdnS5rpya2TV3r9VGYM9VLIAot7
9pTL0EQRnbilqm1SvHDTOfioBxGA5hYUHFSWOPdpCJCejD5flZaZrhJhOsfJMbpXy1QXStvDe+Qm
0Zf2Otzk/dQDpU4h/pDDANwyj3SX2NSAG4DpSzu1m3HtDPnG3ktJuFMhmpkOWFatsUkM3t0Ow74o
qWHDuwFlgpWLkSy4UJPkBtEbZThhUSJIdIm9d4v7ctljnLpCHNrj5SZk1GEVHyRMhLcAASo7Hj/z
OBprWHuy3aPXN3duM453QuT+uMGas76ks3ELvHymzZb1yWuUpj5dJIx+ZTuXryKo1ZsK6/6u17O3
qbWp/3RFOo/bIodbSqjVlRmbqYGzJNROG5N+TF7upJN2b1UVN/4awrT8YfQpPzC2g9JxTr6GIfnF
A/avyqbhR51fv8VzEbY4fvIE2JTv/pI5nMKV42vgPj4+Q3IyQCcks/o0h3jc50UTfHM8xbbsPehX
GfumbecYJo8OGypMeorrmSn3+RxQVy4SUDpBaz7KpAFlJdIWE4QmAJSXBOxDoOZnS7I3Ga746YWk
X0Jm6dq02HBb9WJBN0EHALwtTJminlUqjlpnFbf6KaBPdw6XOr817cLQMDe2dqdVXwjIoGGNQVxm
7Mep3hX2wn5v2JDLfWXiu1qZoNJN40/RumskH/uhrbaZR3BkF6vJmwgHmK8Ehb11AL6gwVo7TrOL
x+7KWMBZJem5h1lagBZNMk38jrFyX3TXpHWSPxG8TdXN7ADuvgszdn3jMfF6ogsfM+Tco0FoJyuz
KLuVorpMHlqcASsC2LEivsn69Kv0O3bo+Hc+OMOJnFAMyCX666CjQ1vlp9Sr9kFYYuzdUcUJrrZ0
6WobuHEb1XUOk2/N5Oyq1enzGA1Ao9rouzF9DGaLT9jKe34/NFjfhbepe8ViYygbto/jXpLQevcc
SnIlgSudOJqq29QDWTfPN1V5b2kUHwV/ZhqZCVBFmW5+Baa8dZCLqNLH2tZ4HAa4BHl4xHxhDUZ8
J7T3gtcKM3GVMmFhgeAEYkOXq8aYJx8orgYUdvvmW9VOuLJazGP09JFifb9azpNofi+b7Ef23aVT
4thh1rp2MDrfBw4CWG4HnR0vHNbtEF19J4lXxggMnoPDZeirS0YmjHQFECXo1PRehf2vH2l6jJlb
fRXsmauA6d+zr5ydYuxrpVwDwPDAQzCxWc712lRqUwcENqI69FKCGKTmn5n5fSGy0+TDK7GLngZA
4ExQfRLaWCW+9s7guc/GJN88v3/CBidcCaet+seaduU3Jw0XLw731Vzcess6hvl4CetwG6XFsQC4
kTDguDYb40UUZIu97rFlj3t0JMHC43MAvvfpnwlYrmHGuPSareq9rdEX06qFKECrGZ2oa7e0tCmX
1/1VD7w+qVa7HP+/nxRP91XUoVDOmr+WlqbD7hdk08GEJ1Ub44nJ6ysGlXufSWeGH17MedhXKDec
uX40g+AmGWZqE33rm2abQG/VTfAb9+rOQ3jhwjJWERCIuf6Piube8WcGZzQBnThkqbina33JEpCv
bXenctojSl1Ls3iRTv3X7MENyNWMHmq6ZPFwTObi6FbBqa5QRiQdSblJz4oOwFa3IW2w/tD0QPqC
agPUcxfb8hNJIBxdXjUGgyxzTSHY3pkMmazGSe0hzXw5AlSHxM3tfp6LeJfrOjnaqaR/P9Me0SmE
uhkckjUAahUm2oi4VMl6HujhY0761onit2uHYR/PU3CY7BKD9E5ku0grVqFSQIZKQuMIsnyXpcjU
p3GAYzTeu4U73TUxzG2Fat/RHvOFA77gvk3untRQYzmibJGxeXImjcvcXVN37zSVbmURYvaLseYJ
eCpD0KW7UyjIm3B4ioswWvtDm58GA5uTUb1JXH+fZNXZL4lmbDydY2s7VLTGbDzvs7avL+juqDrU
pQJIkSvc9lgdw4WnQLDr5oq1NoNQ620xEd1Ry9wFQ3hrbbadGY1WkYIxYCvuajr2nSYJ062m4Qst
t0DLkDoG/RaFv7cSFemhdUh8+5Hir1g1Y3YRSwdZWPpo5sEGZeI5DWii6Q7KfVRcHby32b3g52lw
Jn0ZVDszKKe1b2K2PM6t3tZe/9BY/SmFO8h2u7QVZ4QEaEv6Sf/I2vyIguoxaZfdM3QvEppbV+XH
GogdJJbmEgCNB9WTrsPE2Za4UeXSP7nKv8pk+svPq/fAQH/iDOc5U1fVJO9V3VH7YXZHL+/MUDso
WDrv2W293djkr0aszmFrh6u4C3/sGsKRK7l6TZleo97ZokS/R1v/1qbiZUjUb5cW8UtcatxaBhbA
qWORZhW0Vlob24x3QOHbRarnrCzf3AbtuBsUO5ITH5wg+5zo5mWWuy0XYkPcDied1QQruMlGVkLG
6Id32GGcCDovkS/1ujIeiyFmhyauzDKasN1V1vF33SQXNNPvU03Pa8xptQhvH3H8QSDOEcWkrhWr
ChgCIcCdTpb6eTOslBUT2chHY6520lG35ZqHclylgb+LkSh5AeX23nut+gi1oYF0pzw6XbkteJmn
xGD3RKQh0+cZ/DvNqu+5BKZCVXBDj5BfMm8Gc1ox3fcHsMRq+QFhzg16oGfs+V5nnxG/oKc6Oe6K
DubWVINSwtKLI7c9pJoLW4pQ7ky2PIrh0x5GslcQZebr6Pswh94yZdG0rtYJSb7pZNuB7iNSUeRN
ibzo6k6gbB4FJUVjipjAsO+svj0nlgLflSCWmZzg1EXurXOghE7GkTL1VaFNlIG5Ct2ayRHrJvOZ
OWGCj+UR1EsExP6KqvLKgNjRcLxjPhEkxd26nZvdcm+hIh1CVq1wor3rzSn6vKJ8s+pua7OGxmju
inzey6S6F5XzoM3+0DEvURWwbXLzEU/17eRQ7lvuxHJXOD4ofeE5FfK7k+Nz2TT3E128fc/zHqvk
fXS/MTzlrZzTajvMFiqiQR78CdGFbXy6nXGaq5rJFoO2qa3Xk7AeZ2NYTwtwZdC858W6pTBiJW9B
F+yLMPtKbJsuK7lLORNWj7O5phMQYKKIZKrT+Q4nrQfJPetK+zm19Q/mIguopv4yGQcB1ZFt/VJd
HaEgu43hA6oTZF7VnRb//9maqhJWpjVsjZAJWhVv42A+Iu3JNn4z3LwStUok6oNw6F66xHpVltKm
zmk6hwW2xxbs87U15dt56FBGZRv8i9YV4T4iEvpR1kpN8J16vqezT0Fv3XXSfDQMSri9F4eIAtS5
LoIf2ZbGnsm/VRg91iOK9Gic9r6XXhjDP9h9tp3wj2sAVqapuSZ4v1UIONOYnnQWfnc4ZmByjz+7
4FkCQKFWKC+wtOB1KpwFawqAhdcKVMVe29ljxTNhRRSjx99WIHOGkDrXNuU468cxejQTVumD+YrT
RwYpXlsR7+JQ731W7QGRuBG4l5hrhU8Sa0o7bhs+xtP2VhjTS2t5VxDlHzXtscaozlPSbyHXxavZ
pMeLs4hDETAOxw9lPHo8nhKv93XYBsmaXsLQyXNesIP2UsCmqOrimKG+31BZ9UBL9MY68I1mW9tI
aNFyfvCEvqN/AbJnvtauxgUM+pplPCqJQV8bUYaKG87DN2/M2hFvherm8uAz8L9p2B4HKi2LvCAu
vWuMSFkDaQVoftV2sFf1cKiJn4tygpjX+xujlTt3jn89w1lrf9oM7ade4us4RNjjb9OC2yFByS8L
i11cgC+dZRiemLW9Wnl76ozi3sojOGvjnpLZt4ws6ulklrn5ldGIWZmGcZnHEXd/if9quFa8gQP2
tGHi4oDFsxTQwIGa1K4D6sw7P/sriRAcm5jcuzI7eQXBn2lmJQ+GSqh655uxKI8ZwtWlDGXr4KNI
l1zCy7/npDv4kKJEXRCAGNt4LO6hYgOozitiFppL2R9D9M9xl306HGPkV8dYsryI8Fjk2YlBqOfI
H86xxVvjTSPoECQX1Sh2scsbtxxx6hYbDzaJKz2c/PMzfcmdUQebAvlO6XTXENVdS57uo0yrkTwN
XnKggLRuyliskpCCRCSHcBe4hdgGowKeMkK0MvuSADMlOrZGAWcvWlbcA5y7I8vyPYX+/VDjhUaf
ZVxPpke/yHy12G8gmdD0osGBXSdvnLej8vO6PIguC+WUxjTKhrssTo9qiO+6uthaqfxF+XTLY4bV
RnfTUVlf+XW1aZT/5Gm9j3xrVymcVc3iokS/k02CXDtYuZm17wANWO68ifLglDosx03h3MmMXtM8
LYrJ+TkrXyvaMUlLMdJE22d66tUl6ELKYiBwLU4VStteF08COtCYeB8qRnKV6WLb55J4w0d7SNe3
ye4Y9MNQwTX+cvx0E/b2IRycO2d+nJr2OcVhOGqjHQqM3y6b3xlcPLN8QzMtzV3ZzmeCzMtImWB5
zMrM+KoG62c5Eem5yDOGn4IwbG5qxn3RFCZvMhxpKrMOBLTq0uY4prj0GvpEjrNJmaMk9qD2Ualt
oikTpACjqNQeCsi9BAaocTqkNP3H7NV79sgKFHK1SVjMPG3s5r59RdWOxJsxAcHy7avq02q4ljrr
jlld/qp6/K01dSHjI5B0+nPtXMde7RI/YpsVDwy6rFHy7RKHjUZkN7MjY3BVcx82xvM4AMKw9cGc
SvQ+gVhltTlsXb/9HNmlp9ZilsFk0STv/NOjp4VSSZq2pLRBPqxCjmUcnBfYqAbdUdr+cXtuWaqW
NSSmq9upgQqdkW51KvYMDqBNyua7IipeGzWw2TNdEQ/cQC7ec6fTQ0Fba2h0RaV6oNCK7VzDTKmI
3NfYqNmS7VPntbxp3m1gU7VM+VOHVsroYzRwCeO32aQt6CsBuZHrteiO6j48tUvyghHGelnt/TH7
ErV1HGYNNVZQTGrd7NBTQNhkafWshSMJBa23iDeY3QODSlNTkdNQfjp1wiEASf5svrY+xMBAYnXD
UDATIfk66upVx7kXk/uoq2V4gsxmHZXuxUyyxybGso91allNgyGhxpqFj2XCfu626YPKE4C79Viv
Rwfe8zBjvVSlVQYtKxf3cUEnzW7c49iXC+GL8rTRU95NucNejmY9kB25ZtsaOy48wY0LSHXsIQLS
Fe3Xld+eikC9JGYl19MSUWRESTYj35s2i+RGYoW+8ZrmfVn1RILMt+nFtu8Jg1WCq43L8zIwFeWm
bb4yqGEQajCIUMRoqdEnUz72WmJDP5z2ooRp5XacpxF0FbFTfsHP6lxUzm6I+g+mgcW2rpjR6LRz
WKQhSlOSNdS5cGHY9rJAFQy4yq5zIjhmLNmqPpuyJJzN9bmxWesnZ3SOlWS795TzaATVi9lG5lYH
9TEp43tDjPSybHkOfBZJa2Gqk2NWYcj/W//VBpNz0t6wGQdCnHzRj0Wk9+naU+W5H5OQipIDaY5x
IbJcI9+0RfkxRBQglH6MCiT3ODWxI4WDT/SdQyqfnyAF0fYqfovKe85gyJA20wbMmh9p04klhT+6
SXaPMvwuUQbLffmaTfHVEPGVUuzZH9A0uHPJHktaOTOP4BTVw7IhlKrASZn5ZRrH7lyQMxVWd5uU
0DcdOEhMkZRO6mSz5TSFd/InWgVDvokM92j349vIHN9OEvGhtBoSZlT8Jr65VfnhqOmJvRlbM4so
E9k7wUA+R3dGapZ0FoeROyRvUT16TMzIh7jSR1c2p6zsEO1M+R4g1d7t7eSa4CKl8IMbeRVTNwQG
1D/hs34AlrOnQMdgBe3Z0v1o02GLwuSQklK3djMTQuNNkkB2ZPrkrre7n8xMtswbvMMWfEeMd4ex
HV7OOuw3VjDCHE0k8HmR3lyEbPsxMz0yQfiLqyrK0avBOIR+IZpvx2y9p65H7u4u2npzbD9yv0Qb
PmM6Mxlf2pc8591Bi6R6QdLXnZJsPpWFpseBXyAkUGrkdsxyuRTh6S4/mv5/nhaUCCxL9Za2yXVB
MjboCbZ5zEhAlyNpyuOYN8/K0oPhwMDCOC1Y9zooqRKg6gTR9FT5VfimpNQwWXN5j8kDqlcVQvh0
HcRgFMfj45KI3tFbzgE1W8CE4AJR2aU2TznVoblwcUvF5hGPLKt28zDiO4ESgL5RjMSzgWvfFMMq
RgpcocCa5R648LiZaQq9R8Lr7ns7Kx7JuPwdI1XufuxCOlz+OId/Wjn3/soPqvSllAlxs+Xwhi5K
uo30/HRnuJb64MpXZ/CU04nKJv2wmuGPdIVlnj5jHuhsnSjLnzQVROZAhH6eA7oSCdO6hzZs6o/O
lM3GiCnrxHUdv/iOUe+ZoSeriIvxMJpRtauSwdznWT4+RmbpfFLYoVQZ9bzxkSg3MgHtVnbxN4Br
iHcG8qd0ao/9aACnKeqKCb6Q8kk0DtZqTnp5S3kYSlpa1KZZqQLs42Y7p0GsXRJDW873xEjDuQkA
PIW98xAqJvBN+/9xdmbLbVtdt30iVKHZ6G7BXqREkVTrG5Rl2ej7jfbp/4F85yKiXFLlJKlK2XEE
AtzYzVpzjmlP50JvykOuxe9EEqNwCaP0ZLuTugILw6rCxpc6Z/dU9woF6NRaUoH5ExdKwiQ/xdRw
Rns3WUgXg0aNH/wyUHiB3PkYm0Up011rSKBvUb8ONJEi/tbH9yKWoGXIuhCeIUB8rCLewROkDCLB
VBIbLzi1pbyjQGv46xyTxqJXNLbVMfWolgV2aSGAZT0u/tCPyG6LQJsuDq1bfFpDyyFsaM7NFNp/
0rSWePzs5q2f2lBgtppK4okn9xhlrMjoGsiTwYWjoobUF5ary3SFtSTbjwPC484Jo72l1v2y8Ifh
fcaxaOt0ChWIDW5g7CprcLu1cMfn1jBietbOJPeTrmeUcwIOUUadkIPHIA3YjFn4QDr7ZTRyy/MV
vb0djJ4q3ew0cPyooi9hB/njkKr+zhR9RVy43yonKafBc9keUvCQVrcz8xgLCuN6fJjJ2B6NCvmY
VYFYCfo8ZzOgdxm7mt8v8pxgVvCRl5TJ1VrE9TTcRKioTplStAtTliaiZdOOFnHVmZc8k/rb5JQ5
JoegXTbc2cXwAxFSFkz9Ot1XvTnuu7Z7NQu0SxBlg3ahmH7NjnQsquQSUcMlwt1AwWPPhiqKkoqH
3EqOq4QQ97di0pq3JEYs6yUBnY3KVvPHxOx+a3Yo1rSLTPYjibVspYs6PIwkytjakN3LNNS/JlHS
MMlKmmC+tLBHUaZXlZ5majZ5JUEZi6xgS0J89KzNo4DR93a2TfS0OCpiJhp0wfCo6TQ+vCFMwA3i
GZi8FEj8Vvq+SVRyYYKUV+kAd8TqeqWUJCkrTbhNoSOOa803u1OcJEJZRv5khJSnjJnXyEBTtg3R
CotA1OXZDycx7nuKEu6yzLKI5o7hF3+UPu/uOatRwGCTobEfDFpMPrkoF03UGS8B4heSXAs+hzY7
AbqcnnRSlGDKyiSJdyYlilVsFMMvtVJdDwvxk9mh+VxJEjIamkcKxwsncJBdDG7UPJptV60Qc3Xr
TDZ4iPR62rWVkq3JNQ3onFd4WoUr+V6kuhNlkr3leDasja5GxsrW6oHiY5OsCtsvSYhE1tYLVV26
lW+fwJq1r2PTG2+w7NyRDX8cWF6ikW1HmlXeiM1ItgmRmjg0vb7IfewcY4c4tHhQnKZ5Cgy9fc7k
lO6tNqtOouIAmwkre1Lo/CJICP3woup+81AJq1uNGiXE3tcRYcQsl8RlMqkjXUoopzjJK28nx/ls
wiFgwuC3Bg4cvXQVjzbjzxwjIJOghiI2EecmSNvV4JDypzRuudBK463BFnxq8qFSKYa0DZsMcOnE
RIvs1+DroGcCh4V/KON0U1DcXVTxeIgsfMFpKS06Rthz03hCOejHBP2yACM3eE1c9w/IABqgCfYn
K8gL8tAnceiM+pfqyBGfXTx4qYhPVPl/ZyIKNiA+QLsOHO8UpmIMpZO/ZXL3j+gdZrlHZCyVUk32
qjK5kJ1cJDPhUK5UhA30O6lw2jpG5cipsyVQJkRYfuP+EPQHz6G0gLCgbV2yFPhreOVynTsaoYNK
ru7pylNWZ6JCycgOuxBTh1rIoaMrRyR1PW3PXqFfGUQyXuW9aaIlULApFUru7OL5BGoIZxZ1atZS
F4gcRYB7k5yWhuhd7jQuqz9t6j8OjCJQz2tN6pchQupmKStFR6OF0suMk1uLEkwtNJqjzT4Q/ZPZ
OKOHTP9EQ5eUZpInGaH2Ps5x42qwckiJXFIxeqYStqxcVPvWFL0NbXzUfASz5rAbu+mCrmruZzh3
tjpU7GpUOrNWfEgArS70Wj+AJzjbmFRM2T7R+X+I9TkhNeQAnlt7VcYvFgdoWjDq0snz+76MV/Nv
YHG8K1T9V9gbhxD0ukkyqN0j5MtmPxJFvTCd9jJO74zaeOodXqFKvrRy2PJW0iMXu66j5Snygi1u
9WDXVkslTZc3Rj41ns3+BVF++c9HIIQq86aov5FKua5pdFd9CkWnPMdNhCh1tDC5hx1NR1ShWvo/
+XnVGMchUw6ZRfZj/yYhZlEWNv8obcOWNyKtA8wQsgyUE8K8BDlEgrGKdXYSUb5CPUR7jm7ZrMUJ
ZHG2RvMXik+PQDLPGF2wA9HWZDORIXWiWnvPoPkR+xQhdQg8aG4WsUJRTo4vRq4+TZBBpDKdcJY+
plV/InSZprS2AsP9sxX1exspz0EzTJvUTVfOlC36urphgwPqqVXfmWS2pDaes1LZVvGExtBGv4/z
eVa1h+TqKhhyelpx0TCQZDyd1BZn9zz9lXSLBgMP2vyBkomqcBu8sMv5PYXkPolebNvB/jH/KWdS
l60RpctOyZF2GeEJ8zhtWeoVSU5iaoxuJ1dO8AVWbkPpNXNB7uTreKIwVflrkXYPihjQX5O4mZU0
QdrqhuVDYXELH2UlD4Nb31lz3m3U+M9lF9zk+LschZOCw+xBeb8InAX1yOcsl7fCtsm0Zn113B9D
y8nPsd8a6o6eqNmKOD2dibK40Z3xpsyHp7maF/UcyUrOV9XY5Nu8VtdMCIumKVZKwQmPjoMwfd9j
pJ5gnuy1Wj67JvawkA1jIhA5G6G91NJpNyXyWNfwrFjW9I1dD/fTXPvQDfWoxXKlD9Vr7UJbk2tR
hByFy/IJSnFJoyF5aSKChKzijmQ1Xm/tGBj5TTV/pmbawC/YS0S+lWut3YQm/yzlbtLVP2X6wlp3
LWSOLCt45P6zqmoXFAAvrtYqiyEwKLGFzPSlb6Vr6gburRToNUjsOvcJMeld7jwHWNmWlJiebAJG
V65Q8IML5YgLqYIANb2FRvRm60O97XFbSdmRi1AvCdWBiuAc+6Zjik7jboeU90fY9pjaQ/0Q6xZa
T5BWXsubbtb2n6BkQy0z/0U3xgBhdrFOCntZ+STT66AEvdDw31PkUFst7Lc0e7dF5D8F6Oq8oRtp
bzKR34ouzDaDKNNtImSO/8wi58m6K0z3gPDP7aN6UdV6OysSnVDZ51XEzFNuVHoZlv+cZsZyouQe
MEGBiVrzJ1cmukIXqWie18tWx3EmMHPPL4fdDEsdOIVn1syWMKVWaBwFlr+eSTeIjbeinRdynTZA
tGM9XyES3wwxbIHkghON14WwaxXZbGjczMNboZkbEdU7wPXktEhStlyNSbNsajrXtrmKtdeRWTcu
NEyECg1cYz8xPeMInFEAhM4u4qzHBDpxUsTwjjrTQZ9qacli1P0L5Vg3DVmwzgUaFKTvKBWfqCyO
fGOKYy7mJ6FXwW3TaF6uGg8uTQ/0qclOklirKe4h73AyIqcE3TYkwXON59F0U9hmYjNF7gb8xnkw
qC0iFuHARqF+eDZjf60YEqfiEYrY0e7Nt5abEbKgraIDwfGfewexuhqxsa/BD1N3DyjS4x3xTPq0
sm92uSvXs+nRTinCMtdwa1lTsUI9BWwwAjKm8QDNYmIjrJZqRy6ufBqclzrCJa21W5mBedc6zx/N
JQk3b34KoGysq/VIectAhzz/QO4qQbvvtDUdOgRSY5jfq7pxo0WhWBZOeBM62Y7T2soF39NCD8ao
uKTOtVf5IYkz7YYwv5h6fMjUI2vJAgVuhIq0Ea98Nlnczh9edAqsl3oFIQ1gdY9Xfdp15VHHrVyE
xb7qtGVsoQOfBVm18qoMIa3reF0J94fR6I8yK3+OjXmHcpODLd8cA4PHypXmETbLpVlKjKnS2CiU
ytpBmL5NI4YHXovCM1Qfp0d4nuhzz/ZMyv8pXJH+VS38P7aqrhu6mSnVw8X8SMhuSOlrNvXSyXTM
ycOlUsiBy4yTMWabnqM8SgbKwHV7jJGzFKo1LUl3Iw25U25HgMYsikprLYt43CSOc6iVciUm3tmp
VbchK1SqxxsbpQDOcn9HbM0ZZirfkD2i6OipHKMr5jWBuL1VaBE7jbmqXMStBvFwVRkARIiXbtK8
jozOCjNPGyUr2bm3fsPOgycOYapYGWO+nmsCnZktxoHVPq+Ln6pbJR5d713GyzMMzlqlgsSSDCZ4
OLempdEWj6iplcZen0tXfJIu6rZD555A0+LwmpZoxHHPAgfh/zRD6nHhUqMPVeVPGccTzZhu+j6/
yWnIkI+4Uqxk7VfZWhMn38VlbJbVIXVdBMlEANpYT4dOBSzkO9GOeHc+KW9xgH2lD8N13CprDncb
BlBaIeHUB3s/+6GaOjyUnIrZDO45mdx17F7ahqhrhro0DPj96W3Pz0kqMCRce/5c8+8NgfaDIC+q
3XSMNAPFZns08njn83yNMFkU40Q1Ml7y26bvrmjLU09Wl/Nj13mYkPJpu2CGHspzoNr3Vl5NKxX/
BhHiIKxEckyZ7xBA3MZ6vGsZUBE3oKjpOXBoTCXM5DE/iceaIfKeSm0te/APxvRCMO+tzYau56ua
wvcynlbzc5iftKukN5o4U5VuoEj3R1RlmKNo4KLuZbobqdZHZ4tIMoUirMUn1XRxM7bhCs0cRtrk
dwtBKUeEkCTmk80D5vRGA5otfAgfwo12swVh3nnN155/rk23Sq1wxs+Zy1pcLwRKK7ZrhwxXQpah
g9OpA1DwYLubZO/GUPxMowFx97RlKw/BBgVX+AcoyOzr9wlqT2SPE5o13inukmGt9OHPpA932FQQ
RrxUtrOa//DsTpb8qSCK2Wxl7ECDIxDCBVE/M68psoNVz9fLgX7l82ZpHMpkKFcqSQ6uNtH+QsSH
sQszEBoMwdwbeSZa7iAtqZNTf7urUkT9OnN7ZmeJV9YZ4nO+EtETu66Ee46KN3YiMxhPTNsiulF8
dvx+E+6mqHwoI4zxZaHs60l/BhWzspnYVTluESVSKlQPaR51PD7YONwMr3l6QKQhPF5rXOwV0pyp
7bF+wMRop/AxMdL7LkKnq1Cr6U3tXuEW+jH5A5BkE8fBTSqDkdNSMu5iXPYFhYtVTLVkMWbGoRjM
C42gLWkDrL5xfteaxWMFnsWrh/7VTzW/ZB50ThUCtMxSflplfapAW/LpOCLyiG3uDgAMbIBO7OJW
pWlfio2REkkq2+BkTLjL6mhl4A2L627DjhFWCw21Ls9efLsSXqj0Z/jqJ7MP7sjAmaiMJZCU8ubZ
tVuvLdl2uXq/8rHtLFSTfAkKyem2K5qnyZ1eMqwgbQP8KzP0264vXisAGSUHw1KfnqMgBwLp0Lyx
mmJ8NePmUtooFXGHUnUkc6qzy6PtKxs56I8cnleGP+7Zu9Brqd9DJwDAEGFno1FyzMx+r7NLQR31
7gbJ1hLVi4jEHfv8e1KHLa8KsXQkwWMwJctYMY5uLndxLDdsOFcCjhIZgFsrT2gwDZinHb+6m/cu
QYBetaYLjAKbY5TdwMl2jfpI1sSB3vt7N6ZPfp7eSj06whBca1bwkCrtro+Q3mQ+wCtF0W9nDNLM
ARElKwS8U89p23XZatXadoHeRoJXgBgB7aDyMtHS2c1FRIUfl43tfTy2407KPsdLl5ZLafWbmU7W
J8zWMcAq2DMmnW3qPF6iQBmN0yBF74kEByLQi5mzlAvKkBL3Y48MqbNQXufBA4Cyi573iHUT2HDE
lOcbzkPVYso08ECQl6OSyg+RxpcU75/Tt7zpVkG5JW1nXYm/KNxkF5r2M+7KfSAzQDXjqRw4bJrz
2bql+0+xV3OQ2qC16WV9tKfhIKNyQcQrAlcXNYEuLeY5v648wrdvU6DXXjHq7oK+2iqq89tSVbeN
aXMm0245/6xhUku0Ue29IUCz0bE+tJl+XyrdfQmCQp1cqpnGNovNpW67oWd31RLWwVqE6o7wa4yr
FLRSZ0U3faPAs2Qb0ek2lJa5EB1nJ4mcWrPy29Fm2XGZPeehFtnpNgcBw2zawhTiQyflqtTCP/ak
epX16DbFc9Jo7L66m0wmTyKpHwuIOrST1kOS3IbRsC/hIxVKDIHFZ78IGkpt0HOV7pIDzhNN3MPY
4p+o2QZqQt/1fEO5Sz9urn9CoccjiAXabTatVaJhzpinGAYo7T3VzS99bL1P1M0VtY8WFOp3IZpx
q0w2eWxuXVKY16EOC0pgV9EDNMWNfohiZOFfm6g/ueTZ7+tU6gxbpfZl61c2cS3oraoL3fESh9gI
17L6FYQoVKfmMt9V6KMCrL8Luv3bNS3VBiXxP/jBlXG7ossS4nPpLwPCtTFj0AdY4OPXNrL2Wcjc
gPlnar9xb2tXoEu826ZqODMjHYQoKqnZuv4vu/jQd7P2emovxL242rkyX7hfStpIt8SfgXQlfgm+
vVy2PrXkp68f82ev+nxxunIC2sOcAvbx4g7cqDTIjPYymMFF4DQhi7DPzYc2HldfX0nwkz5a1KGk
qqSzCEjw5PJdXSkVjROarmwvbEHkPSeEad/I5hvMwedvEIwmYchQbCzV/EQFbpLeDEzKlxdseVrO
rhrD4GznI9/CnkpYNBUq4e/CRT+zBUyDdAfL0oF1OJp59QXCYKab33f1JVciZWkUqOM5saJkbIzp
u8EyP6Wrp2hCRmSsGLbjAGD9+H1JJWwz2/b/uUHTajEkto+jvxXDrW7tuFOpAGpUBbPOruyEV5fj
N5/gLzf74QPMA+pfozVGFd41YcRriJsI41l5Sazk0kt+8fV4+ctX+eFCV2gOAz3EgCGrnl8LZIub
KQY7qSmYepDatrdqLFYF+9CvL/qZTuGQuEdjTDV0GN6AUD7eXlbreTpJpb4kHEu91kTMiXlCCTNA
QuphrG5ybNmS304wDn997b/esCDxmuSimYNydcO2CkfNdLjh0N2gUqN80d/LMjlkxQF9yN3AL00E
9/8fFzVV3sd5AnLE1f26bYRXpPjfReMu3Plt+iNHq6h3SF8MNGbRDy1v/hsrnBmPCVbT4PtC7+bd
ubrTnBKuXabV9EBoX/g2GhqOTLXvd12RW4pnVnbxzaP9PMtB4pizViGGa3OE48dv1XKnNA71znyo
aC8EcngCeAW4gyO4/818+nmW+3ilq9eDRMOhqazefAi7otrGVXanxFr2TeTnX5YMVkVDqBaFTUGY
1tVCRVVxUtF1jA8Y2dhDntXc3GdqtK5MJ0bqpC4i7i0ZF/DvaeL4yTOu/cXXA+fzPGC7QE50Vss5
E+I60CswHCLnCLR/lOqaL6/wkuRYTWwUv77M52/OcaE3OnxnqmMyv3785pwB06NVVeWDBi4OX6qL
aPVMem4PZb/95paukPIMS5I2eQXIXbHhH10zmP1RY/GnwvGAQdbB/e631RZvI2f6H0acUjtJVl/f
3Oc3fr6gTSg19g7XtK/eg4rmPMyasH5Af+I4JcLEH8iYvR4poBPcCUznRbH9+pKfxyeXdFmFeQWF
7V7j3jNRtD4sifpBD9+DuHhGKv5dqOjnS7js3IA/UeGzQXJdvWzVkFnIV0C0lHb67s+ASX08/9e7
IBSVORqREHkDln71lgljyptalNWDNqBspgwSbCSa1K8v8nmEf7zIPFz+tdLJsRNqZWXVQznkh8mK
xboTKWYx3b58faG/PTDEGHQ0VEMFUXQ1DGxT5diacKE+DlPWtyhF9dO/f32RT3dDegsIJHhWsIkA
bFy9SFZL8DyMyPRRzZp37Hg4GJxBxSqcPPzXC+G8M+e4qzndnTTUj4+tkg1iSCevH92q2SiTelPH
0zMF5a+v8mleID+bA6xJ0IRuGOI6QMzSplTr2l5D7qpcFHFD52ddWJY3md+g2T8/t48XuhoFJRSG
Qe9G7WHs/lHbJD8LyhKyjr8Lt5l/0IednWtyLzq2UEPjuGNfBRXlwvaNVpTQWp3n0TcuXb2ARLfW
0cyjc6Xl8Z8f4IfL6R+/ptiwgqkr4XEWeChDPO2rPoqNlT6lNHhUJ/5mHv801c13h17VYcVnpGtX
o8IfrAA5YVg+lk0MbaC5CzDGdNJYAecop8fOZwEBIvj1PX5eJ7kqZ3yDMWJZlFGuBn3eQDq1ZZ0/
ihniYz9H/p+gGnig6SNgF0+R+ZtSDjCn/nT2c0Ab8uvr238ZPM6cmuSyQnL6sY2PD7mAwD5qtZ0/
VmmDkxdIA3ZuSuSk1vrGSpsNX5oSLvw0Opeqz+n+XSpRsRB2B8FFOLS3MIWUQdmznwcJDMB0rbug
JsKGZh7oXc0a3hVcUADhMwL8rGkXZT1gECkw4gZUZHOcIFaZ0iTv7PdEfVf6pxr/x+yvHNTx0Ov9
RgeYgtiHimkI/bazXjS68DZisYUWBHRwCjzv+R5b6lxp4Ews9eBPo48XXr5fOJESYW1n99CMSJrF
23PnL06pA1P6U9LmxneM187H7JpisguiZuXTpaZBBBdC+tprUrV4VRoj3SDO/IEXi0pw+asq/dMI
XSNP/P/4OhtUFFgwHJs5aq6eXo3DQYB8yqbEvlhNiua9xoKJgAdq7iyQ/vrb/zStM6EzEToIeA2m
qOuoulr3Y8L3KNeGSSAPrp0DNk5185u94N+uQgYV/3AZtDpXQzwqUMmZ0okfyy7Ob/1Rwaef5H++
vpV5Bfo4N1kaKaemqv8D2HSuVqjJN9FhFbJ6jGzjuabCb9QwyhtqcuLGrIvXr6+mf54KLeIw2Ifp
jqrPwY0fX5teq2pXhaDyOA+m3HS2MVjE+K0cKMfNqifXXpYJKqmCGRKLHi28kLq8euzgypBcy7/m
VoLr23cBglu2kHRMnhBceuirKeWzVJg9CJD11x/788vOpzZo2AibF55Z7uOnrozBxXPcFI+jnYhd
PZpzZzVONukIl+vrS31e/WwuxOSmowHg/HT1pef6hJO4ttyLWga4DeUPtbeRl9OwSNFX/PdrETpr
sZ3THe1TsBNSLSWP3NG9tL7plVl4bOLpQOLzYjCrb9akz987GE42w1AxLW0uT398grrQagzdwr30
8Dqw3QFJAx9VzzgrAH4KIL7/fGtUUtioEDDDqfD6DYXGH9A6k/4lars7GZoeCrjVZBJYJpK3ry/1
eXBwnXk/RJbMDIa8urUimUKT47d5MWtExlUmj7BLjgZM8W8W2r9dyNYonDozL5aczI/P0IXgZY+V
blzQZk6wB5Ojq6sX7B3f1We0+SN/nBQc6ga2EILTBKPw6pY0PamVpDSNC9/nTYZanu+qrJUl5vh9
AIDHVRqgJfIdjSAmqu8qNX+5z/9VLTnIUBD79AoEnZHnueFcLFzQRELQqVFqXHOoA78rul3PfvOa
wTChVzsPlE83Cn42p1bkW7wB4wacyDwmJW0DNkmJEN/sWa7v65+LcbahusdmiZXj4/eXNqMFyZWL
TVPyq9N3qdocyBvd/Lfh+M8yaJJcrZm2ZeB5/3iVprbtrMxDUHmKT/+bmOPCWdQamYVfX+fTo6NK
wcrH6Z1PjXbz6jqZVkdtQfrAGSLUm2ZgSuvdo6+gIk6RSdjG6evLfXp4TBzqXC6gUmC6+nU1S4Bw
7Myw989xkKGpYg3Qzd+J6n9zV9fTL+Fl1Fwci7fLnEPUr5ZDUQ6SJhyiTMyFC9sIf6I3ayUuHRs2
wNd39GkLywnKcR3VpEDH4muZV9eadFTtdlaXFznBOGx3pnlQ9HddQCvULuiZaa2it2PVC7RqFXHL
X1//eko2NJOq/0yCZoiDm7ha1AqFZ2DkUXox1A61et13t9R9XPS4lHo6W9E2ckJL1Rfhd0PnL3du
8hctCR4wMrPrUrdrje2gRw7uIGvHS+6NEXofa4VgsxrndaHLfjvubtIIzDaCb3bu17sqQ2MBUlkZ
BJGG9qcE3q50G7+2leCCvvHeDmpvqJ37r5/s57E6X8JmNwqYi3LJ9ZOVg1JMGCIusbsRU/OUVLvI
tr/JK/xUz/7nRnCCMGLNub9zPXxoSYhCxP45HfHCIOcLxW1OKjYq+d4kKWEA4u4wb7suJQ75EKvF
+evb/DyAqPWysqk0R+aa09Vt1pg0JeteeBmz31iH+S6xUy/rcRclkOCdb3bDn+cb0B9k41F6wLmE
EPXjvDaWpLUEzZheYF+ghte3qfUD+hrj04Xgpu++vjdDv1oCOambdM5IChFA+hguHy9nllYoOKtk
Z11xu2dwz/WmjEfjl4F/ezNOKuiLSbcWfofSbiqj+jKgL1+KGG7f1HaAKMisQqBnYOdny/vItOwT
65MTjuG69blL7Xw5jPGwiawyvh3cPNmZShnuCx8Vt+RhA7AUFl4ryMLQ/o1F2zjJHgwquX9KniHK
KYLxmw7bp2GrU7ZHLsE7KWy6bFdPuLfsXpsIjDk5CUBXWZiHlpqGR9zb+9cP968X4qHakPUstrvz
f/9X+c2mQYgTqm7PqZ8MwHQw2dWFXs3AMfebSe7zVKOrNpszh7eQzbt6/ZaUQWb36Fe6c9iRhdK4
B7ICVpNwfwehvZPJBJsiX/e1ALPRe90wBF7lRN+cTK/3U3O/m+mdTizzrcELO79J/7rhCaiRWptD
cCpqlDN4ibugQfWiYQwZCectxxO0xV2SWqSF+UwZ39bar16e//cBBP1o3iGV6eLjBygUxB60UNJ7
DRj3CQPGuIf/Ea/D1MbIMKQVVYTm22fPQnY123LhufntmLrO3n/+++OFmzJqHTeq7WPT1AHutUxd
yCofN5MKcrxMhL+siV1YEpdj3PYZOslQxJCqRr15Ci0FHoZipCgSR8Ur1W42TtZPZQ6gQS2UuyqM
jlWLhjWwn21rWoRAjwqr7rwc4ykLtvO7t+ulLst2GQv5pyap9sacmnzVG4lcG4w2TFddw3muJFev
wzYdIridUCd4TYCbqJqidUsncZF1pKEUU1ehsxs5qCK+jDnhnsegRLDmcLggRxjWcJ4sohhpuaTs
NdTBz/nDtb15DjR/mRMLAHtd0o3HWu1rFI3CdtoaRXQjAv21iK1b2Y3trpNzLo9PK7Ju0NyZOtMb
EEYg56jOvSaWycGq3B1GvLe0brZYqlWP1yYEmpRC9eUZMBsGF1DH58qWePB0Fy6qtbG69nmwwp9N
hfgv7NZlVp+j1u4WeKpPU94iDUibleQ0uApkcozG9iaAguYNevxoJtYPvwpfmmZOD8DdoApSdBK6
JxmC7e4Oy9mRbOgNPrZq2Wnu49jDK9VoHK/aHt1uoYq3NnOPlAMWhuJfxARntI3oxkTxS6uCokX2
/FymECZFMURr5qk9h2TQAjh9dUGGijHgslCr+GcEVew91Ag8KuXRl/FrYxg/QnXaqUG4sbscdCi1
tYG8o1zNSZT0Z6TpJAuVgPgmOWfsPNBBaDdjXe9yFROOLAmrHtPhkU0hzCOJ+TLDGmOVu6EdX+xg
LDx+9CKOEN9o2s8k7t574sd739iAD0ZkGl7KvNhDqSeqNN3kYCxROwE8taoQ3yH0RS/p3Yvskm0e
ZiTB+SuotZ5DCtwsNqcTsUO3e4gAMcaIfdI+REmaHesyeai7ak3Mzq7Tn9nQACCnpFoA0+ziZWuj
m0UPkOnhM+avu35KSLUq92oZEVaW7QM/XLD3WZRKuqNsj7oPoXMfLOLijXloqcknDQzyfDElgpKN
G0CF2GXk/a6ilhK1YEztlZoG+1CM9xVsvqS1dkGMzqhX7mzg+yMKWJEbt0Th/IJT+EpUPM71cBuG
JEpVeU3RprYxKul/pshcuYOxkeA4kOWu6rI4+Eg6e9s6a3UuwHMR6TZZ9R7F08rOrB+FUB5JfFvQ
xYg8jAE1/rZ+27vt2dRbvOtkuXmd0pyrPnqJ0HB7Ft/Mwg9id+U4ZGHzUd0Qt6o5IvxzBzi6WAWV
9GWm9uPCfBrS4lIzbNrBwKhgeIE4hiZMCBrInY4zXw16r8ezAox0MQ2UTzGkoWkDhm4vZQgOT8vG
9zR8gdOzQFV+dpr2qTYYNWY9vEUxWLLRT2Y2mdzBWlcAulW/G6jJhWXuYrtBUTHdSEw3VTJgEgoR
F7cr19c9UZmnQKlOkhSzMEUuD3d3ZAbDHbqM4aCBB2lu1BbtfzVhc8lR7tfReiryRZLJre6eHKHt
izg+aAgSMXiLBS71jQvixjaqXa2yK6vVGN0lHeRYRxKfpEeD+ptTNfBWwueYMejb+vOozayrBOVk
i5YepKSJSMJDyATfgGh5cyBjkfAzr2Pj4v/qqdXF/b7PrAVauZVsnF0t5L4jqGu+QVe+g1JY+mAJ
ACfiZ5ILBWpfpdYzqGalM//lAZaMxnmx+oHnrV0iEqNR+sUYeEfzELfOdnbCFJp51nUGWgEhrYek
zvzj/Krj9sZOoxWBjOx4B+S+OgLy0QXbpEF+a8DghD4UKZjf7cvU9LzIuWcpT/OPMTnSuS4zYGVt
E4exwFOy++gh1eRicAdoAc8++kZuU0SneVYwjGxpBZVXQOviuydaeyWJ2yixS5st8VVtSkqhujLa
p5H/PdXSNVLemw6IXxGbB4zZb1TLNx2mtIXSO15ZqLCRbPeecy+RlzT5NS2/dV1wEnwyi/KKVW/z
kbfdkkvBtXOep6wAoGrZ61Dj9NPqvQy7N2xxnp6Ki5+Z7zlk3UJBiyit7NavokNYxCfHzvekDm8g
ZSzh2AJQJtmiAlBKAGKp4nxV1dveQZUe4OI3u71qVCfwCQvqO3cZzE03KZ/y4ILBufOm1N8rUqk8
VNDrmcqul4z3X5Wotj4L4xQPt1qDfQDmP6LDDlOsb2IgNuMCogkWf3PmX6XyZYzKbKlrwcFv7MVY
wFI0AVK3lk1MhrZv+w4fAWh8YRZ3iNJfEpi39QTb2252auY8F4bDJiInjh6zmFDuJhLsWim3mdNh
WMWeF3Ub0ZhHPWUAD312JGz3rNvmBmjC1ojwa+hK6mXNDE8kySDNyLeIsno9hHeq9nPkPZmHZd0Q
vwqQSWXN1rl5E+ZM8Qwb5sbyDQBZ5GVKfWNgrYmmcR/PJnVXe+lidx0M8bwRGe9rbdgqY8w6lpxY
1B7THsZmS7Mki94yoLUJCuLw/0g6j+XWcSCKfhGrmMNWOVuSszcsR+YAZvDr5+DNyvPGMkWCQKPR
4VxjWgkJnyTPt40OjLptFvX0MdMGYpGNTMIGUQUNVBsMdwAgZVksQYov1aRNmM/KmIxY/EEgNpjx
t3ZLECua2wMtK9feLy+FTSu9TmmoGVP069EEqWl3pC2hOty8mbbagC4QysePzHR195OdnYKyP1o1
G3rqb10rqfgbuMLuNH23Rv0QdNrZN/ONqXXHkO6IOI6Pmqh2I+9M3XOqD2sbYemgGN57WBqdHZAj
QqDQN3aSKRTxflrT2aPg+ZBO+leDQPR6YA4WDbAiYePGNNnSK6GbF0m8Fwy+2X2iuXn08ckAlxrL
IgHd7FbT0esT2gz94TDX4pyKcqM5NGOo5W1wJ4WkYDpuz20uyPCjn+KHBgxeiQZJspxVH3OFDPSW
cuQeztd8kFQQpQZa49VkftTI5ey7wd/a0LgXzpg+dBb7kVZuOqtud3EOLzYZp1M+WDWh8yxYpFAE
R75/bdLp3VnmyuU5qv6mfvjBcPO0fNl00SUstKXOjgeFWUYQjBwLVwPLBKRhncQZeI8Wms8Qvwun
3gRI7Kj9SaMCPxP2Nnb7t8kp7jLxXwCHbmY7PM+WydE/WFC/vymD9kGEwxW2Ac/sYDyhDPB3UMvh
COYI5Awn5VyNOhXPpYvTU+tIFGZu/WDBuTHYFdCsfY5DeOleDmWo4SbSgBXtjB6sM03+tD1o4Yi6
Vfz1zMxeR5HAbJyk6jdCg9A106ckjg62xa2PPj0rg4mSJhjb7AE/dDe5fWwsPHcaaPlu5ic9NE5m
F38HI81wOTjMqLdQWax3usbuGyaffuj/TLr+qhVo8tpYY6RraEVQ9Z/xlGxH6pyJHSSoN/T2jYPn
JWmTC1H0I7C0A/SRk+a6S4P53MdiTRb+UlY2/TIxlmxivwRBUaw8xGhjdlWRPnuxl8MkB7wECLqi
XXxK5o1XkYkaEVaKTZyqQQ76pvHowpLd1kyMzl/0bgown+5JZavGRTmN6yALn9j9qL9uCuR65s+E
jJWI3H1T9SdwH482+eKupy54atd+6tHYlDvuJqfTqRjmRVaVq6Bx1Mwo0F1O6EPrhj9NF8sYw0FL
FvLr9rEL4GXYAxNKrqye9tVqEQuIYEYOffgWmhgmg4OJSLNl0Vmnxnh1YauGHf2twN8xAg5V6RWS
fpofn4NG2xfSOnizoCcdZVXDxRqJfaZ/EzH5iK2IDjDzNbHnpzgcKLi3M3qMcEdm1kAYBrBmECIj
cLUEe4lcQvBjww7zdWBnUPTa2F4MpnLs+k8/6k/E4ujzLjZNmKH9OdzangMGSOFkIpICAojtVw1f
kTmgxCC95f2q6KK9eotqopmobC5GNCTQ195EokNARCLPba7UPpPCHjdSYN6DuMxphMBUtUW3YDMZ
tJ/M07Z0ERMAsqXH1tLPYKMHKh4ADAyMpFkmLNjcfPTwnYPJXVFevmnICoD5aVd+W20nNgk1ourq
6tscg2qAiGYhR4AVkSBj+5saS8t4lVmzrIMfy+CEM0M164K92mJaHeJUGK5ATmw03lmP/RPBTyaG
lYTdoAX4mm59RNUQsc24y5bGIM+QxNaWy2iFs75JBITvIe0fRyjBXfCR0bVCg8ChaZ1b3OTNFnPz
xNDz7KW9d2kh1G1rZ2XVJaLaDgFCtFDcaDWEFgxZEX9NQrG15M63vGc3gXinUP2LNKMGuCjmHXiO
Cxug2eIZM55tV6wzX14yRNholw4PYuYg3PvDMdVttsH+jt4vxQDzSpgNwTGT/mjeVuFCFbFfCTnv
zBwpJt+9FmW7KeiFFkDD1E8PKYgQw9Vl1ob69Z1H9w3pnw3NHK9JPP+YFoAxRlPNaskqTaT/MCf2
Xe2chNUvM2CT0UEg09mrfQQyOwdk8sdes5VW/UVP1qZvJSOG9+WXKxt90HD07k3jrGqE8XxmnGT3
9dOnRmMuI8uuQ2X26mw/GtM1ropXUtm0MNKWwfPXIdhFLXmx8vyOYBCTtX2YGJ8YwKAflQ997C7K
LtsalfPHeozc7DmNJVwMfBziEQMq0H4KerB7CQ1zjc+/8VnyYflq2NXNAtoaw5Imjr9S+8mQ33Vf
7in6PZGxXrWhu+cjiJtZr6lW3ssJMTjgbso8QAT8tHvvM1DNLJG/mXFjysHaRCZ7UC03bFG0eY2n
evJWiW/emu7MLDUIgGWTiZCOOMyxuYkG+ysrzKURErTyu2XudOvAnd9DULcLLdT7pZdmq3yWh4gc
ObLa+Trv3Y1Whgejn/ZemWxbI9pbSXbXBREA4zUMh9MsEZkW7bWcAdOC7dCJ+nfxoSsEDjynT/Sb
LqIYWJ/Zv3FUgwSSh0p/x9xHLQtHibUGSXwdvX4PjfkvD1NvqSfmLg465EI0wI42CJg6tLpV1qm2
RZq0pknelUGjUvR1csIEsAdueirFrkE5xoiQT03DesPutLN95I4L4xmSOcLxcNjVGWBiyBmmoCwu
kYt0HUS/2G/3Ms9WVd0QlJ5WTR22a3URyADBqtRxKbxs0zjiZbDlB0po+8zrv+I22AVAfInXcRI3
wme/BIht9bjuIo8PfpN8xNP00QiX3HycXfs5uqEFc0haJNXKCltl/wSJDj0d5yr4AKP8pTvFYfTS
5wh9cbSuaRgbaOrEixL5niZz5MbjhYufOo/TzmjjtcPzMB21nJbvtERgCO2jvN8EFkCUVtvTv7fS
jWZvj+hXJ+05ZdWL7Ks2Sk6ZwdKc6EubxbXy08MQirsnq68g75aNdQYhsqple5ZgUsG+HoZefgVZ
tWJnZLNuUV1nSat3WFAnZbkvRqqtBwzY6HyqBW20tCeZVrYLwF7P/r9iqAUDgtQbr4T1vNMRjpmR
4fLnbD/9C/JBd8KXTwAndbiDMAzaUxf7wDSjG4W++zrzf+hrfXZw1WOivco9NQiQaPi9o0ZQpXK2
md3s/ZGVRc/iMpbaWh2XNPqhIKEd9Mk4qK2KARAw/JI5BevLg/Aro+KgE7ECh+Ed4ygKRAiSfAPp
8zK6GeglGvri+C2UdKrY07N6UD3pH5Q9yorxMiqpmXrkFl59TsgRaux0+0HhdVeJNd0o71zqWYdc
UyYVstF/B3QvV36fXDOsm0a7GGpGa70PYP9yhMxTHkRcjdBsoGL6N4LJuxblEgu4VOfRfWSsBjfe
F9a0ltqEbhFwDx18CrEwFALfMpNu9+QtioqtJeN1FrmHxNvGUqDWEx66bgIMNO06u7u6DhohfuL/
OTIZIYiEh2Tg/GVHT3Obvci6eUw0Hb3h/FVaxUfQR5925ID8l+IP+t++hD5PS2zxZ3TFO+h//EuW
jCHMjUVrHEFW7GjeGae4dh/BfT14fXk0RHvvtPwMMWNb2PPO1UIaYVobAnb60fcmznl/V7un2qCY
J29uGVxQx/hSLJgioDEcSG++JJR7ZY1c7Hn8lKW3z6bppc2tbT9P7yky5Cj1XBquNEb+UYgJPE1K
BQlz9UQv8J3A1Q4tmF0y9WdtlB/IWKyUoReqhaTzXuZU/hgx1fl5RmjRTOqzpWf7Sk5XfIKCSjuO
lMNMFLB+mItqjzoEvJKMsbBSQhMOqFMh9q0xHSY736glOrjahXKIbSaSu1sD+8jSqVw4Xsuq5qr2
wEZl6zgilsDF9Xto3XOX7osBVfZm2DWaxTwMehTgG0o3qvwEiXurMX8EvzGg/2xmGoGnIWmvBe4D
vSr4OAZeZNtUy2qcxZYP0T/qtQc39146R64rMNOmVl+ToQS+IlesvZ90tt5NKGv+mB3RErzmk3Ge
Xf32v4ukfdY1rvYQ4+UV7X7uxxzpVJ89Cg4nh6ytU8i91nB6GAVkcFE+56H54ATDZTS6xyDq30sn
3KEsfhdFeM67/LtnxiqFFc542zjOgwX0uZfO1k7gaQAvxPEKRA+c1gpBx26IzoVoL74dfxCnX1Wu
viuS8ezq8sFqaNY0iT1BsoS4Fpk/fTDQGJSZn73sXpnIb1Q5goKDRoirNf7mA2umd2Z0VcP2CzpL
SDjHuyvnsRD9jsqux3kkYjbb8a2Y80tiCI4yrb3zQ6TusdGp0fxN/vAES2Qp8GGFhrdTgppwo+AV
yMJmCkl6WN1doHQ0591VuX1uXeysRuApVBYRefM9cMqLVkOwK3v9PMvp0M72IbLwEiupxYvab9iL
0+Eztga8kAQoHjSKgr3CSMgYlNsmC/8K6OReGz06qf3mTNXJYKeg6HGpM8CLzEsGSsnj9Wik2Ir8
z8hygPtsIvHoWqsOUpueIYA5WQ80vkveJOEP2s/zuFlW3nDTNWKz0H+egMaT5utMeqiLgy0Q6yNf
irgOyn6R/qRH4ZPMxTOsIbI2nU21T+YePSf5Tjx/E0Tpj5lFV5dNqnfhTaqPw5Db9WI8N9SumWJC
UE6LHwFwb0Mw8itb1apGMboyA33Vct7Q/j8tgE0+VnF/rAXyXDYHt9FaT1UOmi7bti0PCsFdrbS2
stccm3eJEynEXUtDdnZXL6ZVUYCpecxj26IvXgBY8direxO+TLuVDW6x0z6Pbni0iyLe0JhEfKlz
yMwkzMnU2yE7u50LXLNaoMgqNBccOj0hjshfffzthVfSgq9N5p5VRpCxzD6U/6MZ3VNlVYe0wnX2
cs4f5uj/uogtcG6dN3mjM7ZoEsLMyXlKIeU6KGPwPjZ9Ld5QvAp2LbPQtn3uXMm8otzmy23KiTY0
FCx/XIHIAYgu706ZP4999TAZwdZ3+3U0DDtPZ8vr/Cu9DW925r3HlnGpgmZTZ4B+iuk8SY4zkCSf
a8NeJW7/HNT1tbI7TgIkiBp9rDmmkOsee2Oj/IwKFQxdJ1Y7OwRgkmnfMx8WqOEBV018TIN/JlX5
OKT2uevLM+cOXJbWFqTzkrMAoNFLa9+2VrEcGGhTo/ma5mbybhh8s3ZQMGbXIkap4yoHh7BAhqRa
ew5cOQ0DCTR0NXviveyMLUg0Z9UOdDv30T5z422qcXaYW4nGvZ8T0q7CZZiNu4EWjkVMFQUSOc5X
6KcB8qKtT0qR4GmCB69ekghqqpuDOxH4EyDCZduwu4b5TngWLOPEY+1lw/tgDyMIk/I3tZG5Qod5
hp0TE/X0dWIoSXczW0JVRbOCrIrlCE6T2YmlpYavpulVN9H/8N+mCOBZnSp1qlMZVA9D235A1tk2
BbURafeCKXSWlV5ExJZ9aGi8rbj2b406J0z5QzyYh0aXO6Oof9SMJBm3K4LonQM24QP3k4rg86BF
T9LXj0YevUeD/qI17boVKQq7/XONkvyCFX3qXP001+nNmOeLHnEuSO35YPvFxdVQScWScBJsm6cW
e5YUGvz68uq1uEpVH61nzgFjWp3afhpXhmuiaBgmy9qs9p20/qSp7TREayPCFqFR/vpms7bg0Npp
SxyO2K9DBmKKN34m/jQQGsumJNhPn81u0JqVQCYxyYpVVQxHEXKPmrnTTXGv9OCzKtN459vOcxvS
azpo9noqzUe2+GOk9lRRz1/02uzoY+aNpf0XDijh5p5UI4x2SAx4PAL6muWRj55C8hIRWDnvdzKz
S2cE+8ge92M5sjsU5U/WFtDJJhcBdD7eTf0tTOSD51S/ynHsPM5p+WgcgVgQp/TJMA+WQKLNz78D
yhJSf9gPnnFDh2LFNI8XIm0PbdJTFO16D3ULOQqUYsxOguze1ZgRCiD358jxqmnF2kW1oejys+TG
ZjxqkvMbNS8NAh1Fae2Mnh0uQoiaahKWQBHlK0d37+pw1Hv9Np/qH+bgtU6Ns5jyv3rQj6kQ+hrf
BlbojKlzwasPonxNZXxUQ2GilVsIhCw552w4q631GWd+9peyjslBoaxnInSktQUI//kra6BhRW7z
2Hnk+ur0ME3lBmbgCsr5NePfke4fS4M+mcDe6N5w1mFWmSH867Q4mgDWifI+z0MMVMhYqrNyU4O8
FtVL33bfxRA/Ufa5m0Tz3KbREZLgNfYCczlk6ecY1f1ysvSjrgV/dWKcxhpFcOwAullR+OBohrbQ
zOqRmvs9tXl/hUhxPaEY6rxNGKzLgm1emuyMGuFzUyaqjB3QTzm5j3Hi/DWB+x13xWcNTGRhgJsS
dtSv/RZ1Lb8rj8VsPyHUBym0iza+R/K+T9EI7EKerP3JgvqtS9tzkaS3OSNzLjpv603jo57o2z41
niFMfynUNCAdSvUr03xD1Cn/F2LO9Oyu1ulMggGBNPDyAbIihM0HA5UoSxM/U6jyV33yrW4EAv6R
FgYV1E+XYBBRMcX54uT5k0TwMR3j0R05SVcj1GKTltqxIwwrnavtvsSCGgs+/aMUQK2C+kUyXHXV
PoaZeIs4knZivPU2EfSBGAk984cKUQEUVw6FZt9YIx/oRtQntenayUQdhFdv8FhWRm2gZAEbculb
1Q9d91/zZF9gzaEyNS0jRByX4C2oM2WrSfvvQOfYn8OXihtajIAConPTIemMSVZec0zr6sJ342Il
Upq6mz7Ex4JhjYzqGgXQ37zVvtsI7BIdtvZSzsnOb5pDkZrUYSb3sq1uA1uNxm6COPdT0hWo34KA
NuN8bwbDU2J9G6NGIjWNXun4ccDmpy8jyf+xjm9ubTy1qCF8gnA8G35Dtrv9UfeeCfxCkoDXJu1O
DvoodlodutR5iKERqTA4zgwRfGfAe0QpkM5nRKgHubYj5ewPxdV1xYcVNLdemDv6dBHVBCioO82y
jN0BDnuzT/3xmhkFyj3FEyosR4XPs2V2GjTzoMxug1Sd3o1/iYPCx1Tn+UtXct0gfMUl5+4BDShF
3tr6QY+DrCFMwymjMd7Cp0DbtiGzQ34zaS9oxGHDY2tftMO6BM4URj7ofWSQJmBhQa7fK5PDozEc
K4BsKcyYYqCxqZPaxW2HD1MA5GudD+DId8+fiREYBNORqrPYdDXcIR3TvFCmkhrnVVRKJedL4sv1
oOnM9Ukn/FDpybrUQPcSBYUl0/qwb4PrjMXxtOxxJPqQZPMy4azflmhFGSVBWAurTQ56qD6jeiYY
6aWPea5fM4WZmgPc/NDaKGvSWCw5O/jJI7cAaoyjlgj73R8C/gbzhj+yns2QDGdD1TivP1bIGap2
OF1osn/ziVNbRFWWJSiCZeTH3+XA4LWRu9VG89TPLEPmVhk3V63wH7K4PlL0vCh6IL5+BGrMc6wH
oQlkZmiD7ahWMEDjoGzwyeFglzQEcRP9HS1F5c3i1VDqQyAl8/ztiNmkII7N98fs3zBx6xyBg6ZH
FAYvl7FUZ5I+v6txVnNShWB10lgEiohbEkQoKEok3E2J1CSeVOBMmXHC8D65h9xDxzBoHRwlZkL/
7AXvMKmJX8lt3LZbpSVt+p+k4NBzuOGrPfBF1YiMOVnPebRWVY+SaZte9Dh4FyC6fbwy2SjxrYcu
aY5waI5zBOmqe7WwH3FDKUbTnVWERQXfcnOnjcipDdUO8aI16ZckTHYw+YikhAKEXAdORVu5hr7P
cywalQpBHZwgYksgXuqpIrt/oY+fACIwuXA8hPWlENpxktZZTbU6R+iO+s3lgOqb456Z6mHx6KNx
N5oEqjWxQcRiBemWkMpqIjPFN/rst2HHSdkFO56eGQ6kCM1VYdz7xtvbxFPS+A0O1tLJUWd2z8p5
yGL/wSY3V9jmDqruxZyHk5EQY8julII+kY+8R9VQLSbPXs/lKYOUpxIN3SYAVN+P4HnIWLpWv6Tq
Y+48srFk2GtUBbH36l5GvVnlZE0564DS6sBzIvFWokiXCu3mpqDLaKUYJs4KabhrIgRFUvJqy45C
oMIkyn+1EvujROJKx8Eu0WZm+qh4FVu351E39imKQwY4jGNUzyaBxQ7GdY2kc0mEIyHgVdd7fmNP
8mGMxb1MnlWZgNbDR/dQejBWdreJXM7k/Gssti0TpR2fMGF3NVBeYssFGtPrOnG2NBzvJFOCkTOd
Ysdf6Ew4dV/caen8qmoVvkpNLI8Duiy8xzGHqdFQ7UTEoG/Hra/nKDBB3iutbAXoaa0cSzX1uxF9
gdpai9kDwv5dmqyR7Mw68rxpZROQ6EjItOWI8vBXZHpL5CvUKFTtXzBvBkhQanUEmlpWL6hAr1Qc
viPWb7n9jnvilpmxuOwMldt117Kefjw9X/Mr8u3P/IjtB1MzMqoOCo4vcLR7tgHLP/BoKs+c1a9q
VqZMXFYB394TK0TMiuTUg1r+/J/AHv//S+2D9EHGdNIvtIAqnzpIH2HILgX7rKukuYJw06mIFIcM
NQCIs6mHUfqeuRoXB6LmSLEgcaEIYQ5Ne1L7e1VC7ivDY0a5SJkWq4DwM1+r9sUuvw9UpnAvVfAd
pTYMM3eN2WAYVRiZmUXSkvVPQX9SpvCVHlXGRhU1eO1vXTiLlqgKa1jZd/VPt5XHothrAvFE649J
KJt4pflPVptuRurNBj9C7M0jcvYaz1/Ktc1b90bsm/vxecBoeuPbGVU1kuq4lwTUkzI5GU07+S61
Ty1G+zM1VzG/CHAnOvhxAVkolSJC/m8RUvpp1t56NvoNM5yXl2liFRTGxa3DBY9S1nshx1uUfItA
X/tu/Te0xwSkMTaAboMzVcgrHp81IqiVVP/33xBP94ZFSf5rzxJmY7kChtqV2AsGCPEcoibkSbXo
pRpQgcMq2h6DwyCXr3yA/6iUPS03zMidinKnM4F2sWkFBaHMSJ5Wah+kffkH11eG05L2Uu0TPDnd
peswRlYp3HGjHpO1JL/meM82AEugv0dWVCsjEo3oWPDz/0nLylb3Z0yIkrKtY8FclOOyCvleVBn7
51Kl3e0Hu3/TAgUF7yGPMqWUUeaMbQ/vynN03Onc845p9ODWeNOD/8vWoFLPOpx109jIFpY6PE/b
/yQPsmq0kc3G3sUTCn6MC4Uk25zD3ixfciRIMBqSTAGXUDdceNUrvSqg/zHXRHGdFlZlYtkvKraf
IR+iueRxGI9i5wX7JAGe3VHV4B4YTcu5lQSCzaSn6lIuPe9FoxiEdst/S7jFBqkUmoM1lb23ybyN
KBHdtdRyZrgGVy54xWp6ZButuxLxRFuYKsvgnTVhJLesf1ZzUP2RMlSsSrX36ojbFDDs5ZjyMyHw
8KYqu5QhGlvKPzGbIv1Rf6DMgZri2gd91+h57ZRNV8+JFYAByEQkB7rQEFsrg28rPbNWouGZbQ6D
8f/7415dPHHavlYBS1XO48LkicDA/guC1Djr0lg5vb2sQl4o453Xr5Xfb9WnfNYQ+WdeBUWrXAle
5dMQsnp7pqVJCp+qKG5PVOHaGggEokaE8pdKbDPWKdca3EPGCVqjwpMZ8b/pCiGRqlOchvwesssL
nT5CRsAnkh6JJyePDu5EcQY6NtaZ1qSVegkISlBMSi0EsJZupYbTLHtEDubk2qGfEoA5VyaFAcLq
sSpYAyDunoLi6BjVuiA8JzGowoB7Gun7ONkCilnY2oupnVM1n9iQczJZGVOAVcv0SLFTiEgjsQ4K
1bXOLKcpEh/qzD+S6WNsO/mg5t//K825ZRQXpf2ngStua9s0/sJ89pO2gfmxFjVcz5KsMXXhMVV3
ZrGrqAHQXngecNTLbNIP6VBSjn1JsnatcqNqdFN43eoT/SFDJ4vRCNnzEa4A42ed24kDfP2urL6a
sbQQY0XvY1hcWgnGBqe07fx9EX0G0SbCyrUczdRK4s4lyEOFncgjfyWGeYvM09rRXip8BKX/Wkxb
pwEkTF6r/v1/NP5/yq7uLgGuHzZAfV02oixwZu1T6nDS4nzVOkCtVLkUbp46eAENU94Rl+Cs6LS/
jXJ5hzu2ywsvhC7jkOq17ofR/rdAw0uaQolAFZprmLUP7zDdZO6d4olWvDvOrQ9PiD4jes5XFBwZ
cZsSpvOcDqu4Ar0Q3ErMTxQFK7VmM/cnNd0T8sXKP2B9BipgJ1/q6Y6vp84VM0zZuLOPkZqolX8w
BfFrzacLD0QeNSlUbKilpiYX8zNja1Tpf7WAmZy6nh6VDpbmPmuIJDOy7gzQGvlUyjnCDuHUlF5B
Up3B4J3n8qbuujfBGjJ6FWtffWk53c0OWK2NQkiG2YCY/Q4UaPTjoxWZWwx1jimwI+uX6Wf0GZlh
/Z+7YszgbbvwzTDf0r5aOxS4qWvSxfdoteINEa+rxfuriwMd38eCkhSjCo45QY5Si06acL9IZFF9
OU0YygGVAa3UXtyufcy0J29sFonjPjSj+8xELSa25uRFJ2FrBvFGEklkTqp9kgYTXtO8UNtDRwzd
VgEATo7MMOVpCP2inCJlWXBDlG3jIdzY2QPPKtVKpe2OjoV+18X9Iq+MV9JT99E8T3OIwE93aRE1
sMoH3ntI0KgtjG+mRku9kJ4jD97p3S5lR0fxlLwzh+2iv2Be/t0L8imUFQ7Ru6L0aRNkLNfaqMhZ
7ZXrHnQ4e5o0X60hWk1Ei1uoqWoFsYaFfE1Ki/JFe9d6xUGZvlZMmG9leVgbrGl4xMwNgX8cR/a2
GCX1o5TreS9eN3vAuADYsXxDJ/gbvOTBJMfK2YTSzNqclnlVb0RKSATQpoUbHJvjTfnAHuHqyHJ2
eqdmZ+fYF5FR+SrSrdpMfCYTbqXRi5O6Vic/nP5NmQAd3ed0+Kjko9pQHDbTRoteuVmz40SPG81f
Kc9DbR15/4lqBODvHYbzyxzPqFleKG17KYmhcKxZI6az71VJgxHfpG59MkbMP+6IPUuookG8w64h
TZVS8Ke28Mhut2H9RNGQ8rr5VrZS3nAa3Ft941E2Y+FH/AuB9ztlModxus3VAUpQ3ccP7PNJ9epA
GFYX54q0Zm0TYR65lu5V29CJztxCO6DAYdDvg/sz4Vc7kX60sej1FJ/GYiBNZHvEjtXXE+k9Fxw6
1MFeVv4pQ/yW+1FePhbGmORemWguz7/+mRAmxz+DyGsN5qWghSWx3H8VM13/405wk+av3m84CBs6
RqxdhBHWXJ7iPGTT0ohbmMrDtZLuW41IqtxyiX8Skv2cSBnxPaTsiJRG5PW6lZpjNAg8kkhXA6bl
pNlx6PxrzqkqdcUnk1a9O/Iz8jN0maUdfuj/w6DM7dRWuzgq30QjVoy7qobBpmKpi6raqAdh+lN+
j3Md2Q/q9JV5cIr175AgQ6osbcrOr5l4iGQq0K3KulsYf7NdqnMKc1vnNIqZ4zCAW1RlX0z0iPHA
q0ZOc1mX6ll57eX0QWrvOhb1judNKWxe+LJ6wRkqsy/eWIiKddQUbwlP0OI3gqe3zefOLpY1JYo+
21VYO7uKrgweNuVD6r6YYxQR/rS1fC786uyU5dqgxHjqmeDBRT0qbBx0Sz4atDYpISynZj0FGCcM
zEyYvtczwMpsbs2nYOMklrCrOa5giQiWfCuLzOD+c+ZyJhzx7H83ai+kbW4CdnjepvrO1tV2k45n
z/lVOUtFiloIxbbKv06IFiqzRs4jJk2sc0aiWjahz0k5Hv/GX7+UEBLi8tHub71L9McE0GkOv1SI
R0R2xRo4OzjNSSDnHfZX30y/dCXTkxeHmQCLA9uDbIB7jznl1cJAPTo7BGa9pC1jaTkzJVa6tBeR
GVHPqeoFKCgQCWE2ZJyojOmcS9qhDuCZdoQ0IqwEU+8fTc27DJPzZFulxlnQuaY2DRJzTfl5TWFT
THmVrMsFTEOUvui/cjDsMUWITqF/laV4bkqS8Hrlk5txiAjhyNB+1mIXagpzEjteU1y8o6rwJn3w
wrI6WR3rLvbSYpeUEuVDcNJ7KRpUXeJfu6+0NcVj9rHVSXR3AaY+04OveCyuczJRNdjRv+PF/i2p
ycnl1HtT4gktfgiJnIIT+tBCpqQg5r3uqD55pCnlt/QrVcsWeGuUoYcrXZxySfWP3M1J++umlOdW
PNgjyn46qnr9S16jI5WiareCFwLn34cO7pN1WmbDTOCIwoVFYyO1lxWDRyeJs+vn8DYn/k9jjw8I
6OJ7m8W70yJeN1O1PejhQ1gmydqbrb9ShP6mKKP3OKokaX96vpwJb1h3ZUrBmXYzQ9pFCHMfKLoz
CAKbx16WhyChY1j24YcjCwqG7X5Cv53KVLfRnbUt548qNDhaQ+3qRURRv05bjCbLmiu5PPuIDtho
ysfEm150MXGgSVHjcNDVIbxOS13VvEP/pIPPcg6mT5AP8dLrIEV/LEJUfChX5fyQaJ13zeLy4EML
RRyG+6e0j9YJA7lO8v50R+kT6u+Nj/mpajTHzbpe6lr4WiDpt4jq6M/NMV7WKGHIkw4TNhm9LHHI
qwbjtm+yS5Joyaqes4s/otzLczt1cDXtgVoLUfkPso1uJZGRi2aXT4SQ971s0Afuy43Tjwe7sC42
aZEVXIi9IaaLTqPahXCque54lOXoyg0avriDidIRqpqr6FzlzY/RI22B82GWhjw1DiE9A7WSVdP3
Nb0UIS96pl+gRbhNTgjkIkxNTbqM3HUQeyONz0N5NGmLXJH4iAiyCHHUEWyjYQQND+kZxqaIhmCZ
9OJTS+pv8hAsXtN7TuyBEEqG4baC6geUHQ6QIc0IIYwh/JU0gKz0xMu6hWE55id04eqNW603gzXg
lo5N0W6HpoyOsiCJRP+jHW9KCvW3ZuyT3fVc6xJUqb5PeB/70PWsDQvVVlHudDflY/KodVgRyjFJ
uxnIAylyvIuqRuGeJ2229l3Q7kRnH0Iv2OlEdasiv8j/eDqP5bixpVs/ESKw4TFleUsWragJghQl
eO/x9P+X1efeSVNNU4XaJs3KlSsLAiuoQEedEWcZpZqt2ffdCnzpu0JGsoY46CDOqyc4G3tKWg4d
IDDlk/Rm2PBqPauxgWW97WTO/RpCCp1T7sA9tjEbSeGfU5NadELZoUt1QjcoGpspGJNXA0rttlb5
a5YO0JCLYu/pNIxl4e+ybhljkaYveYp/DnrsfWrM5q7l1jV2/jlULUKKmHvLa4uVFZD4V/Ta5t78
1A8uSA8E7KiG0rvYhMh2/zSr5MnRLPshAdNMywCgmdQ/iIZzFjn/Yjoq0XleWUTl8+S+LAwp8rr6
4gx0/oWQRKBl2gCBZX8FQkko0NeFSY9hQ98gvC/4fIBHa+rzz3XsvCdh92THw9puMVfGeAZKJdQA
q6Tv25PhZ5W9TUqPa5rqF2dWcKzn6ZJPSGAVAX6V4ulBnqShIOIOwdWCXs9hWTVj/F5aiOlXyXST
TtvQoG422nsW6xfa2fCAsJ76VGor16+/eloBDAPaQJk/GjEjwodEh5Echk+d0z6labZbfCvdhCWg
nhl7tK8FVbqxhHVf+IdmiWhQN05Aro90QjAbLXtKHOufPfjSJqZT2S6yJ0MfgzUKzg5kswStOlcj
ph5R1C8NyPr9lSa8bU8dqyJFBEwJ6au1P6HHX42xpKM5jz7ixENuOqLDFxxmT/x7ST23XpvMIQum
jPFmM7PaLHpUmufZy2+lio9t4r7otq/xCz41fKP81nTE61oj3+odJ4kBtiS6lHSUCrY4q63tVrAq
AWmhFAzQrYzRueWx+kSUyl27mYtPR75825kwPui+YgSznzJ2wcz/+b5/M/R6FzeDTpufAyivOSsm
R3/GhfocdOc78+BTOsHyt6XAUI3tts2Xz7rSHrtUfZgNqKZXdEzmrKHH9qRUpXvNxg4ICpamDzTG
OA+afhmlZVIZNzVu6Ky+h7TDJQVwCXLnnDjdBgHEDyOZNo6ZfSxaQREP/ZJgmE9uPYSS0FMUcCby
kZoitdmZ1zmYzpRW33Ec37WbhWt9Tulusoc/0LS3wcigx1F7Gxl8gh5+sRoiE/WFso4IWaHcxouD
/Op4ViY92E7QPatIfelLfTGt9BI0jB4eKka3LmAMQ+s9u0xBG7SJoc2M/mTlW6YCLYy/yqBBKztm
VpP7mUzmQlGONiAn1RnVPlm/zbLd23G3gtGoHqw8fU0r6uhIOjLHYRL+YOJHm540oY+LLydQjHqm
/8PM26fBJoywMlSCm4pRTnPwMs0x4EHZMn5JY4aLxYwRHRLF3MIV1XwFRh0+G17w5BrzO876tU7d
U9GR3Fr28mjrjKqom+SNCla4Yp2l54gFyLnyhDnFlAOy+EzmWKydMpdNq8Cg6eHM9OTZi7qjLQFi
Gvp08HYlQEXrvBiFf/Tc5Qtue7qqppZxIBVpyMBcES/KbjoGpomyLXzYy4TmWu15fyaZ+xwP0z5U
2gFeTHtmsuqhq6Z0o7Twre/G97lU+SYx6VgzxpGDqVsP9ZAcqcFuUQfcQzSIKZSaa3eGV+5OFfQQ
ZtMU6YYEaZXRY/RAx+h5st1bnRfwFpZxZKgQGHiEGddn0hKjZ+C0cWggj2tD9dmP1WbsSFR6Grqb
YaHAxcDAxXF/6pEIVOn0GKkufs7r6hzrJsBloV1Kkz70Wn/yFFUVhlCOD+6cLCvbYM594r7nIJdD
Vx/qMXhEciCme5FIbuCdtEI9p5SKLMaH0LVTMZB1YPgN/TGhh5VrzGeDN0IdhR02kFOZbWh90eC+
0Y+984tpXvc6nQn0YNEBnD/DUDlXTvOO3djTNoLYpvFkAR+7CuBIJcd8MhgBkzakbuUxQI8BfQhK
E3q1LuktitL2Wtj+d+FO336NkmjOJYVgdl1S762JEoASsIDM2VWVC/GvoAvFe9NKY7V09bOW0PSm
NQj40c5RKAhWmrlneO5zNtAlbifErFX00FrqpNkl+sbolvr+czQD74g9L+jBaSUglTvqcrLnjNDP
mfUPL51/0tl7jqrx2ITqyTaqXU2CGjb2u2LYfYrQSZmN52CZXhnKcEhT/2z5A8d7HMt1sDSXmEmE
HdXytVW41BcZOOI5yYGD+Se3002RjNfGNY5aNrzU8ItQGVvXo0H4RQi8TWaXSSpBQUWGcdK6d2S0
8zd4xap3ObuDHlLaxrIQufcpUWqsCWkIkgw0vxR+PYzUNayyA8XPP7IhBvRFz2C6PD3OtBNPGaTx
8bdnto+2OWy58WffYKRoBAFk0XQqCd3GVjU0jfBENZYYnppMbLqQirxHk65JQmkKFupkRukV6vYO
VdrrALqtq+qP208XlOmPU8FonTjVPjvlMpIjQzcA5sIyBMd2ZJbf6AIR+Qf54dC7TAtyo10FaEHH
2Xaxw60Lmb4JETkNaW4oK7bOPMqhU4n7VEfzdl6iS+4ZvxXtFHM7v8pi5VSDUaPPV3XkwJkqpoM5
5mfLmjZZCqwBZml0wQE+ekSflf+rmeHsg6Mwa2hN+xly5emT44IUL+poEGa4tX0EFHgDysciKRib
0V6vmMOb2q+TbaCPlvzQpUODHZXfQRB9IEHGj7+ZWb4dMGEdsyylwbzAmg4QHcBim7TfRi2TKCnH
5NLZDthgE4KgdrgxuneXIVCxgfetGVS0KNoNSSS7qYMHCNcOSvc+A2omH9mLZ/H0dh0E8Ij0EXQG
28F7ZGn6262Ng0Gk7uL6jQofFjsvNDgM5NrTT+z6x8F12u00LPueVsypYWKBkx4RyXtmisGDP5TS
jQ+WoPIrAhN02YGeNuOB8JnJpA7j1jh3dUvPcqF2ZLhreV/FVFTTjk4T2RkdkcPR62jIcOKV2Zu7
2qlDpl3Th+XHe6OPXroaJdzAoK7K7L0qkSb6rG82Flf9oUgGSDr+FslF4CedAgIqCkOgrVshvkY5
+abXOXReo+tUMOCOHWHW2t6lv4S5E69FXzL3rXsTC1JzwXqTYi6rXM/h2W0XmoXT9eQlOxvgbsni
lxmE0iSBchzzt72wavpYoObXPQT6sGtIEpVXraa42bQVhBsgWaaPbiyy84yp7nJM5LaMA9GW0e/8
JuDu6hRJqOEazB1D2RhPG47ntvLolioIr10gEoM3bOHLpoSqD3Vg3ypnPsxd947YhW3R3it2rjOX
q4MJlYdwG6mFZgeEcM5LGb3HHeo4SfbmEf56kAIZqLKa3BgIp/msa1yONwdwO2yTFhMEJACrAadM
eitpG57QTWDXmJrOFK0EuUKvaihYjUwDs9h/Gw0QGkyHn6lhICLLdbViBGNxhG+UgzayLH6/bLJo
eSSvOEZW4TAAz4IVg6fgKr+b5OFDlb1VAtDP8FnJTqJe/6jgFMWA7LpL8bfX8kcy2I9sYX0wy2PJ
B7Htv1quHvS+OWV2oGPDkl2Mx6T6cGtCLYSAyDJAiE7qBjAG1rhG63RkvdHsPCDbwlSl3Nn2qEQs
9CCwO/qG/p+VmIQFk+XSd54MzaUutT2N7KhWsE00WTAgDEUKdBxseoBQIExtdQ45ga1hnmrbIYHn
gU0Zqmq3yAbM47ljJfWWqGp5C/3oNtAjOWbl2ab+xAC1lmwwQG/FS34XerMKaVrtfrjdtCwYXrOh
Fy56oPDBoTZ3iFkdKVEPpqQ6kA9Aw7uJYNuxt22kDp7Z/568+JTQcyu6Ed5yc2CgdNbfwJmPCG59
mx1lzHl2jpPVfTBO7Ai3j1FhlfMmZrKcOppPFNyU6Wyk45qsGX0OmJy1fUoIgfS4XosbmarPsle/
piB4cEbUs12omk3vbkwOaxS96JNxtMmOPKwJpJOnjiymFyCQGcFhc+zsYNdDmraa+GV08qcU5reT
Q7SB+ICB5XOXGeIRjvk0MXGxLPsL4rC70fnwsY5VTwmLAFa2Lg+mS+ejIDFRc5mPTRI8tBqBxFAd
BUZsybTkK1nPi2vE+zgznrrYod5wNbufsjTWceWjwxdvIujZC2OYipgHN8uDMj4ljKCjXeJWurir
tynWz0g5rQioKSt8xTSXmM5lmB87uKTsWcuyuOOwka0pk5ECcL/u++aXGFDa8tdh+1vMp/w4RUus
RStrxEGJI0/7W6yHv8y5+Rd2H5QGiJxXKciakr5TAjwQbcpJhoFa1GidelUREk0vXRZ/MbYaxpf3
YkbJS5zne1np1IPsC9xa06lMVwhEnmHDh0gIrWhMu0wQRMMSOB270QywcbnwMFCZ8pvAlWGiLNUQ
5iPfsC2UtFPoI53zEQUn7MpVfNukM4wON1rb9VvVmJ+mR3MFajl6PW8QoVjnLQyyMFwzdXm/MNLb
0iDuXLopO1m9uQ+mam9RYQ6hgAV9fhua9mnhAifzsEWi6zTjzBuyqzAuX3ym8kIbQgct306JdXSW
t1F9ge6t+OJbHYz1fJNV855SR8u2GCFshPJQGMG77w30O/nTymcatDKYHElH/skJ6W3Ilj312+Os
D6Q4IMwuseE0R0fkZs9emTPPnqxBNf7R8nuZdY+CPRJmrYKwIcB8ijkMP9IaenzZ7JYup2CFgEqQ
buTaF7F5MWk9lN2vXOSK5sdsYS60R8RNm7AG+TAtgi2R1oEhBzi5Zs10+gfZbEvNAB0/zDZ/MIQd
ZJ8y4I+Mn5hk0RFiEiHY17TIDfuTzMlVxRMGfNiY1q2zXBiiDI+EzRcSL9QLw4ijG+uCD8HRBrsJ
4QqpAvnpdaDAAJdnL+6w5RlnaaynIMDZiz0Eg4b2VWH+Yg4tZ9HizYM2ugU9nxj6A8K4K5MLNSaX
2J928qhRMG7oD5RzgqwMSSSNXTajpTNE9znbfueTTNWAZphPtsnkT8z4Vi8NutbaTsysz4tnxHxL
FF0ylPdkbXoAPT4eQ/N+ZN/E6Rbu/KyUB2fO3spH9nM+NuprbLxEST7gVEQ0hmQFNP3wgafnJ7J9
fEm9dD8GNyVkDT60juJBb/0deunVy14H9tBZGPzZayirUVMwaAy2GGBoj6s8ofXY2MvGjFnDR7m0
3CziITReGDLpH4YkWAv8KG68x5jX/m8U9/5WzbzCuRxrZqd7NfPBkCn33XuZhiYojF21xAzPnVYe
GVjSPUqQF0DMJESvqHBk458M2l34rxtIFvOPDutWEfrLFYfKMqkvycdahgUu3Lwck9GYiCTy2ZzK
eoTbFVnUIqIQdm+1RhOfAIpfZ/0jgMCpzza+H12t2YCzA1FPOEUcDw6gxG/RaJEBfFsTZAleUPPr
bc8KlYu5kpNi2eeIWp6EOC30vgJUO7BTVEri1T36qiH2lEAQtP4sH473VYJsAlXS6m6tcWx8dG+R
TmdpPvgMSjJ29lwDLwLWU/PTUCA8yH33Umtv2dU683964EbDvvUe8w/Keyxl4TwH7w8eruDVbTPY
WIChd7Gkcr6pNFnn6I4ZRGMjkevcfINBbc0kXJvK2o4m9Z0qPWkZ3f1tyIhbARQZ5NR1F1luE2id
t2t7EqPB3w3zkXNsWt7OzKi5290OUcoTEpE7CfAlhFX+cGgxpok7YP1juV8PHfU2PyKH44TCd8Dl
LNXwV+Y8ywFlErF4cjnh/TRDTwhgVTErMhGQ8ScbtMdF7qXmAPWhjAgiNBJV6p0GWb/b8ZcRPp7F
9NN41wRzQtEWCZlqftG05EsCzsajY7csjrEF5qBRjglNBvv6SC3E6wbNJx0mrY774FiGNGsgTLHC
VBdI/IXFgBiDcRLLlPc3drsg8SbR3FRLtBG/IdHzstiQ8rr3bmQaOKm07Grh7ql5dhkzkt23akIV
Ktfp92FiZQxi39DKre3qJrx59GgyNvig5kD0v7BTeT78spxuZ3tfkqvk4j0zHZetMbqVsjFVG8kZ
KidvVh0OkGk3kA2cS0nS59JQG6FKM1a5NA3crYdJtX80aMpyqz1tni8ZGYk8dUdM4LmE4vWyrwkl
bK1nZfw9mSUjRfMPhsoaTnNuGXXs1eYmKqqT/JnsmIMUhh59w4t/9IgqspQEmXVxrGVH7TREXkiM
bEbI1EAVlL8QiKcI/a0q3K2YUvvsje3KiMaNTUQt/oK090q1tceoFrQ8zLQI3y22Nz3i7eRWBjD9
fMLipHb+NpRsxRHY6Xzug60cLMxA4fzQa7lK0pTCGemjPd9iDw0DIgfTzx9lz3urXFWE7gXCgsq6
xUiHSTpZSkcozX5Pkd/0K426ppxIBHce2jH9g14Ro9BDiKj5oS2nXWQgNYH5pHUr5qrk9KyKidRD
qrGcMXmfZjrgnFLH3fT5ERvfshBLpdYh3RCl82YSzsbMtEVmCaIxk1FISpfbRCwvphoVw1IlBwdS
j1gRTl7IplLVVuE7LuzBZh8G5zsCgOHR7u9HjFIRd4nlXIjcabZd9eqLsClE4IZSwgPHybBp/UJ4
qCBFO8uiZNH93VkHGh83EmIWAQzq3nryUdwSdyFvz4Uv+z8SYOe0R1MWuB8fK1Vr+cATBTin7tc+
IJfVXyVkCMt3WlUJbK8VCbz4Pi2kfUFWH4suu0pYL4lpl5Y7jAs+iW9woAwwKSJKiIIDPuX/uT+x
xBqN1BlSAHzwChmxmE4Zxxi3CxRTrKAx/m04wal6DjL/UUI6Xk9y2IG4soSphKfioUpoyTMcWnEF
4mflseW24Ffx4XKkmC+5w9UUtGSkqb6ruFKG+hgwi9hucaxyPLkY5kLTEVYHpRooSeNKh+IiF9ND
s1Cs5sz3pxz6H7cjaFE2qVBSgfgG+usTZOXpt7gY7I0k+S2cAblZUUnNSj3nhf+2ULkXn8aZFmcr
QZFEwiAxGyv6lHeSs8HuLkQTLqEmj4eIyQrL45IXSYxMDMOxkxiFE8XHU060htPBZxU4wCA9kTcJ
2eORjEq041kzz5q3jm5daGz/GNDdjYb+0NbaYUJuQrm/yB7dB44QeUkM/X9RmyldrkxsfA1GWqah
10DmYy74QEk5gtH1HdYZ1JJlU1K4bw2i8ZQmVc4TzmUU7+nrq4blag1YrWH3A+bor/xaf3Pt/uSz
bpGjb2Kct418IF1j9MzTyLAU7LuPSicjpM3onkeQU1OFHzcu6+8TdqMzYEKd1jfTANXX/DZd3oR8
R1H6nInaPWfYQlTCXg7MvW9xWgwYHvSNXJaMI58Y2YcZwvNgeSfhZKU3ZFKfer2EepprJ4kKzfB9
GeJL2Ia4/GlvN+4xMWn+ZmPlBko44wY4BCgBfo3iFDEH+TTUNudg4Mqt4pGImjIt4U33UlbOSS4I
V7So+3v2IMmN0qBP1fUGY2T26a7DUrmESBwLM4728qQ2Ee1ILTQIrNUABA5gRPsk1VL7B3qiJEBi
EuL8pzBg6RvubmLXS6GE5vMWm4CCpNzqNk52rlmuvcV+4RDJneVI0YayQ2niIomG1e10+9Y0EGmo
eukRvThxuNAqhuyardenoaxWtE5vJzg5DfcaOVAqFsTCRWE8RvBDR7fZl7V5Rj8ItkIL96CYuYLN
Xhxtbsdo9SW7WUOCGXQ4boG2WnNa6a5Uceggw78w5+G5xRGEgfsIpiPUtGrVD925TLOnuo0fJaZz
fO/U6yYiSM61Qr529KvPyWiem1kDWo0fyXo+I+6D16qTU2tvDhQ3SYBlFVyz+wqCctcmRH71nF41
yFVm9cfv3I+uok/eGesvsGZ3NaiU+rzT2JuoUuG6QEmmaXDpltNCcuwf7TQ7QXh8UOMIJmmei7E9
c3iPBTKoytJvCej4nJpnN42POMOFIVwPPTC1nAEpRfog3nJgDWR5JE+zAN+yJP5I+5rkTzsjlYVq
nLan0/mol+E9fZfAdyZRlUifOxOT5YaRDoSEcDcNcGvXna9R7D0Vlv2rn/3XsqGbneoWQnHvKcRm
ydvbeTn0pf+nzfBp1oyuaZAwzn5g+rnh0RoeFDqdNmCPhVfcAn35YxI7GkW81kkTxSXSEHFQg32U
eCABU2MK8VXjwNiEpDSxPaIVwytN5ILAV0sN44LON0wcdZ0Nuc5RQ1dGHriL5n8qM175BJ/ZrEMJ
bbKXTvlHlAyse7ApS4CoAkf2pvx4l84Mmalrm/hm3rozV4NLU1DElACmp2Dt5cjITIxE1/EudIsh
p8T74lzgjsF3YxckioD7jBTVesTkQ2pmfE2xw63k0MF68IrJ9GCEo+tIs4EwbqNfhoQGKeT7QYoF
r9p8c//np1rlv5TUE7jS8PUkO0RCRzoDvPiJCKAkT+Y9xR9JDMVzCOwnXhkBhB20Nx6Qsp5kRypK
yS72oySvFdNu+huvAqsH0ILkFq6hvAgP4WoU8XSKkP1tpIsGAJNgrgK5Y1wVEAVvUSQ/GgqJWlEA
CLdrXlQMvwRXvGLp0EjCTU9JQTDQhMD3hhN5OGya5obrvhRnRM8uZckCXF1cJp/Br4szgJaAFPdw
GuNIx8TFWNAlh8sYsJ7CzxsoW0f0EFJTYWaYrDQfUYoNkKJ/Q4VakZGP2OwAkY4qDBBPa1ddHfyR
6TDaCClkN0L95PfK+K3sGMKB5vV4lt0SCBYX7y+/JIbBvwRt88G68/rygWSryUiq5AeGt6wyhMBM
TgZuspzGlRAcWPA4OHVLinufXsVtyFbIL/PXsnkcET2kvokAg2hRkaBWCp7DT+ZfFelJVc9rcvi1
LDy/EJM1jxSfe2kXISRV6pUVwm4LJtGVN05Ow7tLXMPr46vlv7DqB7BBSfnz/otX4ZsK8rXbHwWW
4iSwS5KsSAbKnDWhzsNXyFb4TfrzYXZDXmRZoeygqyhBdoQ/Qx7lwQZnUoThEoAYsHj4UR2/3Ush
OZ+U49AIqJ5uU2aeAbM+qbQ5QlJ0iDT47oB4LkzjmRIGoJRlhr8N5xKTbpFAH1TQn2gs+iRuyoib
xplhWRS/UeLdWPqJqEHIGuIwBWwo5Z6QxVmoYKMqsrYghXSFfZXF7L2FXpRA1rdFekPZxma081fN
1SkgUhNJtw6ZbtLUOzE4rBltPFATEa8o36SUHAfkpxbwXMVxjzeT4T3CrLyJdZG4MeG0y2TiuKhe
EnRIWE4JoMVL0nHA2bfDQxGUh2ZCiR2hLyWQCZ/cKooHTaMQWdzuQSa6j+PJYdphmwYrSSOybLqE
ugUaVfkfLCttasesf6PfcC1V7d7xf2WDf8g9RW+VwNkcJep8KkdjBPIqzro1n3i41MukI5FzQh7E
f3NnuNA50USutAXxpzwnDy0ADd1C/KbwSYzCOlo4GiRGYMM7dDe29A56Mg7LIcWfRu8lqEE+KMDH
WfbRJuS3Nh6dwy2FIGfyHiX/YRUkKKii4nxH4aDpFEt1IyDfuBZ1KFjMJmWmMJdGDAcgzB7rc2yh
xkYhCfxmjHexC+fAdlZZ5K3kCTgPBkdO1lijmSaB9KN6Kc+/Qck1mvDZoStU79EF9h4d68pMPV6o
sCzAsmw7Bn96inYobm4cDFzoGNeS4m80aOcJpi2ydRSF/bUTB3ItBofqkdt9liMQMcYsj6sjUj+/
5H0d6unC8NQuehquYU3TB03/JqVDNlQgM78FVKLawJ3glkry4FjGy+QicNM2FSofMxMS0gW99T91
PR5A2h4qi0ht+TDQksgca82eawpzwuWqyRgahXV1nzvUWGmvfsHsNjMyEY1/WRoEdSFWDLq/i6tv
nrxXB6N8E+zR7Ze7LSdoZ+9NA9kVLcaqoVNMJM8Oq+Wjo6CFKJCkisjWrARiIZLBVjAibxURDEmH
jeT9Lem24KWcG9q39wKxiy1vIXfIK7Kd0uvC5daCGk3aDgCeuP/UJs8pWQ06CeIW4E7sBnWQP2il
sgJmzx+KsRgYkUfSSLYDImXJTZJTPRqS12X0gXWaew9BvMC6xoGYy0vsvjEa5yjJ0kS46vjavyEI
TxK4++awrzG0rvGHxqck9o96bn6jHrQm7gCU1+gpi9c9/R28vJAGG2BEa6LhGd09KRNL4DKDPMZR
cBCeSOrHxypxjsxY3w1ghCjFI/flbC0XWlBaP0jCIwUbKcSIYRKIs55oBkNTaUp8kPeb2YPQGl90
5qwBIuUaM6bpns6FSPTL8R5FN9m4JghfL+p1sW7Mj8dJVGsnsf/lUI2nrqHCiJw0jcMhOKNvv1hJ
jHANgzrSmBj+LeRqwDxGAApyImUD9QrBGer4I8TYtVwl7D8SZWQ2ko6Cm4ilMjVSYDlPWM4+kNYT
t7fW4udH9cbobWzyeE9TpQLF7/cYBQFDvJhe10uSt+s4oAWXJeOH/5kbTJ18mhm0V5APDqyAtHgp
yf4FjpM7/1+4wxNx4jpOOv/CxvC7cniL8SxZ39DURKLwPohLOBTiXyTJlDUm8ogApdPym+QRx1g1
SBbAreS2EmvQ9HVHfARkwBDwWDwc2cmoDsis7ASy4P2YPoZdbcN/UsEs3fCgSOT5rXY61APq4cmz
TqtAowdiNqPyXe5RfCOl7mnOofJC0VGenIuecEqAuEgiaChlmKT64mfCuuGdAwgBDXTQMGdiB83A
KEKl3wJog1TgdKIBOUbXF4spObwNbGxOgN9Vc/L0X6CO2Ampwjf0Zkwe2vw49jFfVyWhhyJzRZki
eClDFPtYbgnZwwW/Iqsqubjkx8ng0TWenPhLuRZZWMlqWKjl8kO5bwKj8/v/+4KLUvTNzSrbGQFT
BThUrD2LCpbIigmWIZdlyI70PJo24Gy5IfMU88CLkLO0inFD889/Z0FXHyPQG+5Iqp1y06Qrxb7d
rQnHSCymzlXiVbnzcp0dzrgVdCuMLE/cLYbcow3Lb47yjXr8rvwS/ZZ3syLp5sd8U865ML8cgL+B
XlPAGZ6FHxAXjZ6zr8v2KpeO7/B9P35iK9vyySdnM0jLEdtelel9W900XYOX8/C0f/rltyL1ltBY
yshkvYSUBGgRiCRrwioiKEBaAwahIQTxUlMmaBfONxAFUfW92EiVZr7l5r+FsggQADLh6mMKZIt4
hnxKxBcK8CuRPlKfBkcwjdUOhuFWuFXCmOCVCVygeoGBhrBDOSb8OYHZhBixAJCxHW3kiEl4Wffp
ejReeVABjBqKtnKLFiWr0U8u8Bm+JnznoklcyFWVYJFX5wthLKFwM34HSChh3pW6eIS7C8iKHdP2
FN9MqDsheyRPFo/BVoJGar6j5D9sZGgbaEg5z8zGpuYVb8SYgkvIB6VhNHzHRmXa90CaFql4xwOJ
65QrDxmHY1557sVjBoZgrpPHlA7+XALksPqWb+VUBiXNS6jMKeD1LmqPvXOvUfFSwslhVRLoyRKw
6+cIno1sM6QHPhgtGGsFijayGPI8oOAzpgT+JoQTQBo5f+E7m9oiVgj9D/OWg67LUeNmcmg4wRMD
EyBQrcQK5+ovY+e3EsRh+pb25tBHIOgYHO4tD0w3zarqw1UP+M8Ls66cKh5Tqr69kdG1/pMSSC/M
3nB+stReq+lxxgxwp8C5eDMx5nIjxZKDuA0N3dNJI96DqzhSaJS1o/c6ZZQYAjinjFPmf1Aul/GJ
PRVRl1hGqqBcUSSJ4Qzxr3OHQbTT5hCHyB/QCnUPoxm1SH5v2cy4JvFJCYgFWpfQLqfcHkKzgZEl
HzWZ0n/8S+BD/ESeoZrYvwPcit3vbCr4ecq8KrwxyTlm11AWTG2yg+JdGYLT9fe8jTNvIb9hIPtC
8GaDQwEyyNGV0yQQDFuw9AA9jbNh0Mk+ox/LBh3OKe9GtLZi84VEknbGepmog1L5bZwv8X/1la3H
jAT5l++agl5ibNArBo5y9vf6pKDmQEJy9CXw6HGeAsSLGdc7JIXwIiyLQTDEH9/dFVSR+7ngftSA
2YUbP4cD8hjkL5wZvkhaSm10M7EnGH6rLz4lSAA/ko9HfiZFdIgGubOgskaItCBFCirBPZM4hGj/
wYF0FpT6Tj4l6zZH71o1orGIuAiVMHF7dhZR/8gOU/Qul4qDJLzKjBtRgDVxhSJwcrkFVPOE7ZZ2
VAkB+UqmbiQVWXy7lkhHB9hglaTgWZNtiEvHkTLyhFlgd7xIT/IruXEVcyUWl/aQ5ulezaLlTLBn
ScTKsT8JtMSlkjo8t0OD9kkDLVpjDyHNY8i5pQtFnYVmXPBjvmADZKFYBqpcEllJpswtBJhfGPNN
7tDgM+SNJEfXnVlAYflf9pKzj6uVz4PZlvtJ6Ciu5P/Ht//VvOXujBNRbS7ICwFtQ+gqabWb/XFB
9uXuWwtk9ZhaG+apoISZICLlln9Bz3kfuZtUuL3giL2W8rOkY/JXkw7OC8tA7gi/hxWkuk1A4PHY
xALAmjPxH1FZxgiFvn8RPyPvwDmSqr7cX0RdABlrDLpoCndrBE/3UX2VREm85/+io3voSWRXU6Im
SuDU3PkonAmulyMVAkw3Vv9e2E7rZ55YYiVMqximDMNStOG9yM9iY78mMmcB4OPM2vEKUm5gs7K4
3mFEHFBgOYVCr3IMZ+/2vxomMlC8k5PP3pizIb5SUhO8u0RFhCzy1ppr73EYTMyA4izEp6WqoIrl
AJJwU0J0DAbHP2iWdnCmZBsjwxcEBUSYFlG9xt668UUoHLwDXpfuAPrs+i+uqZDr+MKg8C3DmQKd
DqR+t4zFE0SQRyMtnwxXkb9pFxfqaOr6lF1U9hw2yF5y3peseigUvClI1ZW+vEXl8CdCajIZDGpe
dvtpzSTy/hIypUJ7yqzmsZkSuPjBLkD/+h4itZDgEkCsqq+e8x7fEGAgILNfoGS/SFFelj/KzVPs
BTSlxtu0Df8AjaODClG/beotCFK+7sb40YncY9HUj/PQ7BmAcKkr59K0zVYoUhmzWJm6GL5TwnwP
o/ZZCuRdMZ3Gns5Y3n90zXepRXQZqlRB++pm/pdkIMzhOjH16uT58zkURQCUU5oGKxDYwlHuTVo2
++5Qdvk1aYwzh/0FIWDmUA0hd9vEjvnaV4L410PS67chiKTWt3Obbj918NliJBJTXJmtR8TOEfCD
14fUwIz0KHlhN/hfeH+y93wjoItFrb8AO5NagZctVPsytYG8xAQc1KiYw5I2/Uk4EEFdv6WEDZEV
Q5omCY61euerkKyRS+I7Hl05dXljAsDeNPwTflFYtKajEZuALHkNJKrQruyVzyk1rOVUwPrx+w8m
Ib0g077RRvrZWGdxw1FMm+FgnemnebqTZWsqGItl/BPbF5kezB00EeCwtZ190NPyYCOe3mQ+8wWr
wzgmp8ntzw7Ej4camVwgkGO2tG+9sh/q9kcYlAPJ472sAvmhhQXQi46UoGYqsZ5MinaD8yExLr3r
wmzekbzS5/wb6djv2WLWSWgyQbG4UeB+R4HzsQrRLc3wX21rPMajA48zO2pUEvNoYhqDp44RHGCJ
bDoMZgS3xQF3SJZFSnE0wqBfgB8XuFdqq0oEF13nh8bEZBctJZ2o5eHO+h2JeSwbkSnG32B+HFZB
0ci5eA0ZCIBdsnRfraaTBOnta9Hl0RqE8l0KolaKFjxxZEVLZltPdxttw3v07eXbJm6SzDJdpu3d
bRPFuYm7AcmQHENqmQQnzx0JqBDsB+tvDYSdLVXHHKJJ5r59+IG1ofv0MC0ZpIDhfYhRwwaL1Sdt
JVgjzpDR1Zt8ek7hM8zGq9s+NRhRTonYRuGgxE65w4+IDcbISVDUZ91ZaqAefQ0CqQjxPrJwmhWx
IiVOkjDBZQWtl8n1lLRMCg14VoMkndk9D/I1A2iWuhdWvCNqxtYKm0rwQ1IyMxmeJTbDiGXptzhG
Sdts5z2Iq10Lk0hspSrDpzJOfxE+eDnTz/Vt144riwJMwsOExVcnh9AcX4iocOC8Fs8vvBiqz8R/
Uhnm8fhrXIub1meBVzDsEhzM1BW4i3Mf/+N1JOqMmvYgphrOVNRGr5jwJiz3WFYcCYQRhBbESQty
XAJN6Ub3LaGfz7AeWiAR36GLyLWkZESOjz2iGndtEE35P5rOY7lxpmnWV4QIuIbZSrQiKZKyI20Q
ci+897j68xT/76wmZkYiYbqrq7KyMl0wsdm/yr3SteBMAVCRAoIjlhqD4oF/5Vp543Px1ehHMX0C
R+BpiZqGM9DV1OZNQ9/NE5F9nqmcd0KGQWWw30utwt3HbLiJrEDOw0Dyax4o2dHtJVVPWUyamb/B
B20KRiBNtBaC4EHv/UdBkpSP7gAupXQr+IZ6fGHOX0PyRiB2dh6vT6KUsI5uDjzlh5GOe5tGfZ5C
s+6vg6hwGqcEumpBv5m3kHL2CyjGWcmnmiRGnHSkaMgzSkZCWpjtB3/6YcrwTud/u7h8Yj0Coc6y
evsCZ8PsqDzEXGh+KfqnFrNZBaCa9Ku1LW/URdZV6mq5QBD7EYUmme7hcqS+pL2OckFDdBQmVoZo
E2NFlynPH3r926i9uxB5ZIHoa6AGxiffOlrerAxBkSQNDKIIVgljzMGjJIi2KH1lNF2A793XtPgn
QJI0pqW3YgA1EEtgl4TeC0VTxtvkrlmJufMrCwpiH+uvqp5gH+kO/HbyPEoRWTHydMARb9lLi8oR
utpGAKLyJSktqEwDCY/syMbjuZk+padCMbATeqqcpvy29K+4Kj5SThWP9T0zwUq20XjpnsfPtwr4
JBCqbMUFZogCg+bVkpRJl4zLBDvoXfIlArzsdZP7YfVRq1Tx6/9tKY9MR45uWM5NjLobsHQPnD+S
2lIZ0/eC0wsvGpy7ty6x2yPf+h8fga9SUuhY43xDWlg7abWWBo6oJPGfHWNwC3q1OtQ2KC/F2QQo
81GqpBCRWgKcqSWLq5gflvIeXFuiGoUbV5WZt3AiFSyaVHJasHSESJAFwVqyeooIvSzXofsKqu9x
6lGO844CwhmjYmCf0kXhPbEX2646gclIH1+wcNTZD6bJvFAMM4teN//UGb8U3lLqQpiVa6FEl6UP
3GrNKBYC+fPTqGjcJ2rZCMSAVcKdiywYUK3EoI4CNmENSl/BpinA2+KdyfsXao5cvgR6FjVXxHgg
G/zB0l9qUAs2AFQPyaJkQ7PW5UXeiFeoD9W3XSpNQz6wAL90G8iZ1ZPsUmJWbY9PpP1cME8D9it1
neAdKJ4IviYkG9f2HgbjK0JdRvjRsoj0gOkO/d6Zlxs1Or6WCJcV0zEakOuEgdByqDeQDsmYzcnY
jQQ73UvpV0BvmNEuS/L/3Z1UJKOC6O+8c9kjxOBK/S2tseENcpsJG5k/uEzeTMuaarIRtJRt2610
B3UNbTxJW8mAltHnw71kairKP/WsWrWWsRecp2OuGxcd70ZfCqCPMKwRvig0JRvcKVDthRQ2PeU+
0ii5C++GSaPRTfc9PdulaZ7lo+XJjn7/2NXAgn3UHWpD/2hc7xyazG50SEL1aCtJq8MHfh0zek69
q/82Cp5oC44iPbIWka1p/tXTGgPQpog3+aJ+ZjudMZkvTzE8va4Zn0JPp1Kw0ZR0a9q9Zoj2e9Pi
BxMXfF4a4qHa0kM2kYht8LUqzn41/ytymuO2KycK6bZdeIg6DXsBccpyQHmoZe9Y174N0RlDUQ3H
VIjjJ9Pt3wTyrQIfmCOsg20IW9owAViD0fpYUhv4EW4oeqLzB9Ip195dfm2tfCkXB21QXdtJBB6w
URDEBz7PxgqYJCyMJASejJCGQ57ed8qjWSEEXwfnwcl+Dds8pgiDZPOyGq32B/UP1FOWFAIWgYm9
b2+HGEPvHukUjKk/Kjsl8UwUMxhmfpfjcA5rTCpIwUt0F2X77moN8xZRIfxFpdKt4EtE7pNZfyu1
z4lGqGmW5Q9Re6BDzR+Cad8YRIIB6v3ZKw4EODkNwS02Ic2chrxCeEeMVEkkJGZJs0OIfBIUJYAE
sHMJz7r0GgX4bcdqX2gZzWO6y/MVYRBMA1yO4e8ATgHl+MzCkQ8gasllSA0tcCKdbpa3bGvJkQSp
rRgeXjT//3OQBZvCThqtTWk/CvCMkSZFDFEIPqY8D4nFXAgXOVLhlbH5cMuQ0k/J6oQOzM7meXHj
t9jrbuStcRnERyHZzKjmCXxeFc4NgktLVKKsBq/4ci87iF05RfWHRK5q70tIC6G7JjCTh6eEsRCO
vhE0wjZRhlp28Nokl8A3gsznY9LYgWAosOWa/A0+yTPXUsN/J6xxMTO/Jz0OKa01KGMxNh++tGFI
L+SRLFr/QFbBJCadLNTyfuU87//R7A/QTZPX6FQPcu62U/ogOJ18mN8y7jKtOGCQUAOQ406lU8ET
IrzNsDTtGJ4Ovm/wC/lHq7UhH/7jLgWmELZ7ZEYMTcJbGuIDJO6TFcCdsQRVCeoJ4+XKeLVNhk+J
TEwqApk1F7wdHingSSpkLIALnTi3s77bShjma3EZWnceWSTwrlMxrVzTlDTRYRlcDEg5EExG2Wa3
2JGcsnpGeFjyrQqsajYqJm/aDapvDw2ZdtCmbx2Be0LgDIPMtdn8Zgquaxd2/4U9XytLgZNC0mLJ
fRxQCZSI0CYaElPkGrCVse/lkwiwSRRi080oMPI99MAOMn/OJfB2QK7iKqnWPP7ER8cmh1VHtRTC
5bYxoyMNCGQuKoF7pIAePOoXLURXPHBjVISdDJ8Kf5dTpcPjQSch1fYdDG2GqIjR9Gukq1N43U4o
HFQqqxZwldImxp+yMq3fjvJDxjLlRmRSdAi7nes5e+EVJDX9B017lhrBpkaVrudUVStJX0jppO0i
ICBVPtezFWKGRCZEju7ly/Q4+FB98VsuGTzzghHm/lN1LrMm0drSGTovcQYC1yOxqKkZgszbCz+h
dr44yTiF5EqkoeSSeuM+eA9YwyPSOpSBGFrBTRMybzuO7/aMREmb7SKpTAl3mKVt445HyI36FmCO
p6WIAoMjQCrOZ2aPG/txmd5GVGQku7Mp4ycocex5HbNBbJPvwIDX0kJC1vxOKonMmdfSJZcSRRA4
4gh9sRIiEZuMUSmEp45aU8teI1HkxqTtG+9S+Lc8IMkopOZBi03bCshHJ5MlLm0olakfmjnyPSxq
6eNj+3UfUNT4pGYO1I8exgwItyIl5Q/+JjGGeFgC4SdDv3ciphNo11CyCC4osh9ChGpSzkZSnsgt
ntO8gl5eJzuXk2r0l4M/QL2Du5cXzkV323/8KZ/qqw6WEzCR661U+mkGNqMD39THd4n727I+fJ9I
kUTJQ4CAPbbGlGUJEzVgahfp6iN0OVELdlQZM5a5TU7/OD7wsiRWQJCkXL0Y6DylcCEJMrcUTJir
7O45uXKR9ykj3FrkwaBnxAdqLHQMwukNRJ/PPNyyfLen6Z90GlOwYpZtn91aOwMDtS7q4yDBpyTQ
1q1ixhAgjrsaQXBGrEgVMKm3ECdoJMhEk+xsiQvI3DAemQgOm6AJQwESFs/m9Ct9TOAc16YrO0Es
Ju8zMfRh12dKSixQPYVsX4ovCeNm5DyH2S1PI/13Z0BvjvLsf5sPIr6o18YGauhqfBiZVTPQZep+
pcGedWf+zyR9K1ocIesYCpXbyjHIC2UJVc1FeWgTynMQTlpMk3QYBsQeIfWju1o9OEAgWlTHPH4Q
sf9x9mQyRHkeUpTOrmAxJ9SiROc8qqRhVrEjBUblW5hpR4XqVfTmClT1ifcxw/g1pkLCOxJwNVy+
OelBgORIdftw2+HfCAnBpGxKfe4cKAGGgDyL1hLB1w327V9CaZYeVcrOQUs2jv+SDvWs8EZykdZU
UmZbKRaKPDoLcYpck84DfQSA5QbIk9haY7aHI/mnu2zGKHsj4S/EtgC2OtMiTwbdDBkmkiCV2eFJ
y/Yx/QqhJOIVsq6hl/SK+mxaCYrDQuBuG5y0ItR8pMwU8ExOQ7kHji+SC55pUTJowkYlutEDUljx
hcGBf+9lRtp5kzV0i3p5AbyH2PebwYOWEzhgSidxX5sOrSFE02HASH94YDu4NHGxi+b96ht+R4q1
ikIQDMjiU7TK2vKaVZoenYZjeIIsxeQAmqNykspBRxqf9PupMN7wOrvXARYjgSOYx3Sf5DwY6BXL
yWPo8B7FYrE8Qyii0f0lxxPYi5XtRThHeMsK0nre/8ClGTkBWwPJ7p4kXqkHJs+PEKMuU4sFR8oA
Bwaoie0cAvM7nT9F4lCI3nJImIimtW6hr0fDItpdm1C9tk5JoQHIzxozGzi/EsEEXpk74JdORLEZ
cVBwjOZqFjAUXUOXQCi/wmbmzbIqITU/SqIxFdaZ3lg3IT3ovBagK8UcURKAEBD0eSTdNK9lkwg7
TqQjahUBtYnmChue1C4o2gde/wZ9jqeENI9vkAAgdE7ejzxXDSlND9sKl7ljt6wPvG7hGcqFjkwY
5kt39photTmliGR7s9XemmH4jmPvIJ/iUHjU0IplGTmztctJP2RZyE12o7nXOlyq0CuVE6xoJ+TX
UDglZssjLArn2nbL40IRI0oqoW4eYd08yud0U7uSf5fAIPFfgC45+ADFonE4B5N64sgGT9Bu4o0e
qWRL2wrKk0x6SPZLn2K6OcnLc1iK7rEChqxRDIjHI2raYDkkIyYqoZw0ou/cMw0op36IV7sIOaK7
XHJaseLjhgzEoJoYIJIZSfDVx/phwfCLdCXLtQdgZGajjBtXcPJpoMF1dFn6oZG/1guDsJVMTKYk
zxLf5b2GqKLY7CgNMbc4jQ5SYibJ+J/TlquBlr8IVi+sWuddlgQ1BsWRTLIKEEba9eDy1E0tPMc0
RxSaQFGPNTvjGiEO8pJjNCgw95V6UXiKRMCng0LLpg3dW09Qpq1YmfdyJAsJwNSGs8l4RG9Pku1K
8khhROPHYxCihcNnIdLe44DVItJg31XGT27WgEoAmwxp7xcqRrp5/b0DawG8o8PtmBzkm9y2k1JY
UwehitJP6yEheNr8WHO3MpTvDbQR1bb2M1xIYZ3TP7DZbgOzHbXh7YWvBAYjPVpI8iBCELDKDMsT
lt2k60d0Ej8GbTkbxA6hLQxDEu59K/wjORDQTyChWrN3aRVhZtiF7Y7W7o+MdwntkfeqQdVmThju
j/tql9RNcZZq9yq3mQGAW0L/cSV9N9AiaZUp/yPUiBJECKFYCfwId/TdKqKPKC8u/SyOjMzHsAuL
3FqhIg3ewBHJTeOAcJcP9lUgA7Idewy+Z85f3JbGQ8927Hsa1N5PVBGvmKTmdJd9LamCmuuTNyw3
NoMsTukc5tRaRC60Ijdycslah1CQMj2dmcEzUzF7QRY1w0R5EY8u1KTMMgfNYnSx1xDCLm+NkhTI
QiY+B+KknHySG0/Yz1ioxJoUKhGSBZMdPMZNyyQU6PF4lDDlxc2mzOZ953aQ08pTi++1V+q/+Wgw
+UuPQji78pkVyg9pApUa5gj5g/SVbdon8iMC2zvUu7erV0c9wuMLMgy1tE0Qp0C4zSiBg3C3e90d
hQOEptub4wL98dFZiRobxDipeiHHoWhCxkXqyOKVJ34LRRTZle6/TxyBFSe4Zw7HkCpS2r1SyTo6
sZeTACFLAbxqhm04opjbifp94xkHl1NElqml1EVCHx4qj5kqZQBZQ+7ORN9ZvkoEPTm9PBTCnRiG
bUbPTXrQFSwDjk4J0oLWuUB8gCv47zI4RDGRBljWwfBPOnpefALFJwvOTfT1kBUM1Jv0jxgLa/sH
cRmyA38FoC4HdJ/6J8Gg5e4j9vpU1JD8XvsA5cgy2o3Z/GJmLYBKdjRG63QbdmAYvgn0KypcADeV
sc6r6FGZxqX1m2en9K5daTwm/UzA0RILvYDwzfRMRtwIVya6G+nS7jM3J/EndE5JtQVdSpDc08at
1sSvBdZTG9w90LYP1NUK8lNVmt9JxpwLtTUQdBOSENmZf0hVkX8mJLm5aa37IIcyOk9bPar/zQ5i
9XexV0ARj7w39rR2x9X9jM70Hc5kesguQPrUkW/ti8raz2nVr5HZWuUm7pohN6ZF6Yvd2R9uar4o
5nYxa+xZ1ba7cyI/QX978VcTaiJbK7A9MGgNS1wdDXQjvxkkFSnpAAaEyMA3NTmxqzUmrVZeYtEg
llTT8E157OjqtfO9pWk6ox0snqokBcYVFcA4J7mHM3uiUZvAdnOOtjdQiIQjidWEZhsSwufa5Ozu
JxMMGPAgTsunDnVetOf0XWL0B60yo+/CxmTc6Xo6OACkFBjt81JACqqaAAfVtnpv/Ay5oCwJ9uCA
PHSrH09aV3xkpLNGERcrYxkeKys/NWP3ry+zfTLNP1Tyv3OQ4P0If2C7gPv5zB97uQOWldXXCfWt
O6U5NasxhaGBtlgyKuPRS83pS0fKDCsHdTVIEh09f6EtJxoE5KYsqYfSnfO15eaQOfRmPRbTt0PC
llqDce9EGWq8VfA1LWS/nU4pYI8l0l0qwEcXNTZiwEdv4ZwsM6QaaRfTlFFG+qFeS9WxSUdtj/iw
eKDT86jd/pUGSESuZvzpAQyvEBEJRvZesT8+d7meHJWTX3Fdzs7KZhipjXg9rRWZKOEq6mK3P+mS
rCoU4lSkW6IW9raM3bH2YW+34SpvFGqgqPUT71qOsuqn1SdGIWCex5lFSZY3O62Dhc0W8zwHSkya
v1u8Vbpq2V9dV59LsRxNI/iG784kZIuGVj9eEa79QPB3PXQlrILlKclDgEYEAds832qz9a5wwy1s
5xOboBerYr1XoxUcVV09dqAjtZMeS0Zn1GA3MPVUts49C1VyN77Pjf4jzCgQDcHtRWPWLuvvoZ7o
DPjTs1GksILx9Rq96R15Zxv3BPtNlXioIh2DEVHE9Jl+QGYaAZ92gVjQw83PsmuUls4+sAb7NR38
/VIGx5QGR8/BXo6YOlhZbO59QZRCd7DWZdvlsLo7eA7NSm/9cl83aM705rhvsK9EnAmpRr/99OCM
aQmZUF6GVMiC1zp9vp8M5uhCG7/RUYq6pbNWtc68tebEuI9oyZucTnEsPf/0a1T+KdWdp8Z3L4rF
BAP2xcBRp4GwrQWQnYwh3SXd9J0awtSk+4hD7H2CzXYRuDhhNBeHlx5OMHZcC4iTlDKCm46cFTQb
W38OKRvQsAvO5AZPE7wBLWBiUX5sbkGtbMY3E5/SQOGBbhSadzchdrWePPz9xgmShpFzKmRpCCHL
II+yggEWBJklVAt2DTAQDVxoz4tTw33GQ4PBgAHbRsR0jwVO9oelK8HD5VdhDtBbs23zvoDf3uJ9
KKiL28FrwS8p76N3A1u7pqaXCzK0xePrXnF1eenBF7GcD3vI/A93tNG9WyKkXmb1GpfhNrEsdAaW
aF7NVph+YkJ44OQH70r0BQO5GVjeKVjPToqhZBUwjUdjoETWcSZ+I41mXBoF7zGqL8FM1EzNBy9Z
HlVOFdFYONjGjpc8dst80iuFrncCL8ozJvO+9M0ZMl9+dtrlPMd6fW/arUtJGb0asCStqJ+h2WjA
xrBn/TiCkz+wG/OISyoM6pSqKEZYWkhEteOiQQGww8dk7J5G12TmIDvWTrbuFyAHJFkPGLaftD6k
BkK+eaUH0FHRz6EQX9UVNrfB6PQPtDwYP8gxJHMNp1y5ZcJ1VADq9Yyju9JQXXRc5IpD2Fm6Dx2U
19sByJhagG1JRDPbyPZ6TrbVuP8ZnPJAwZgW0eWw24gJgvIRZGSoUyY7IhjTGbOjLs7r2t7Q/Z28
UxiDdk/vAASKXJl0oQelrOiWeEQPwJAQG5qFPnHmtFffTw8JjTBB4ijD7gTv0QeI5ABnnLNMY/bb
alxORQKFZdLR1cJtaZxweI/IKmqgQ1lPcWVuwqB7T3P7cyK7FJi1kwZYUtkrCrOdppMVR9Wlynqk
ZhpmBGcQd5ZWAPth4fuM4KZCYrL0BH4x0G81LNSoirNuhLuyGc7GlIoRw018UjcjZgOTW5EIVrZL
wxgdmZ9aTKe1N2l5hIgBakj18KikvOtz9SGEsY56eSIxpqaWJ+sGtFQac9cXGgK+2cZit0p/UmKb
yfAKiIZtxnA+WTGhsl8nQMCWAjY3MPDl/WXIMmVail/ESHbo0XDpEfaPzikNmAFfx6rz78PUeVHi
f17mPeYF9UV4ASmJvnRWKWDeSmOCDF6+1QoQCThFSvgpZHIUoNYlRZMHnfJFNeY7tZvv+6C70bVN
5kNI3zBvx7m3P8XW/EyiKTDnVKOMrPjV0KofDCRBcyBbedIO4CSYYkpyYgbRXtZiK1QqThqXdgR3
oeXNaqET0y/+WpZbDFbvLcxnTvE6jKedU1TbLJouGVFHhT2yq9UeIXRRKfHoJanMXRVG/Z7ONZTW
Djb80oXr1oY47nGKM8Km18fbXEBXrmOK1anihC6irQkqdyfh8wbjkDuHebSnP9J3SABo1bHPEoR1
qS0jd4NP8a9KSg4vSGQtImctZfEIGaxlhJGE6aYFwTVljGkZfE9DShBR0JJjC6JbDstBpslEFVrW
Qzft/cE6SJeg+DJGNHCF+1EBPAtXNbcdmvIsnTEGBSEIjyXLOAWGNtfmlN4jR41jr/8ss1s2umEZ
unqx6h7zMtmnQDqNFw3SwRbMwXTdFTwmIOJTRMLb58m1xUw4S2lcEsqrSb8GOZSLdPkyLJkOG9fS
ZZX7Vr21jg0kx5FyThBSNbMMNe7wKL8fV6S1dvHIO8hJ79uhO0VsAdqcW+X8SxgiCSBeak2/yehv
9FTBDt27sg7/IY2/ydzpUMT9r3TseUL+7Cs8eQg4egSbBbYVZOpd3OP7Bic7RdXFWco/Ont0L6k2
Mge4glK3t1FQ9CFv0JQYSXJkpLDkNbr4ngqsLfadAlzLGkMLLFyhCwNRwEyOoBCp1e4bSawZYtY+
bRAbxa1A28pc79LVYKJGpc80YkjXGrf8TbLuW9BvWLfPfoZbNvENCGVvlek/8rJHy4w2JHv70tQY
WYLWr2kpopU8xgiii6dLzc+1YCso+cGV1PwffY7Ojs4lBfaQ2qiuurfe5+LiZ451BOocTnmYdf+v
nSLchtIGzdvo0o7lp6ggBdHy7/8YDgxSLvGmZvFEpfHZ6FCU6uIif7K+CkB5yuU7s1ZH6c6ga3EN
KQviyRSquNwGTDB6HVSPD/FcbCXGFKXPerOlA1jWogLDZhJ4XFgxqMg+0SbfDWiUCD1CODmdpRPA
+CFJLoI6kYWNnOBei+KzEGVG7tywCWg2uM5gGSulABfceRtgKOTkGB1r72Xd7EJCVgXiEbkTbQH8
8EJAaN6kwSLWHeuVDh6sjvZ+VukuXxDk7CwT7GjsbzMskf2bGvFr5A0PkNAfVHw1mvjXH2ftzvUQ
4XTdD2jxDjFKsAIJWqmr3mIQpIKzV1iw0i9wBfwHTYI6VVf6vcXpcKOODD+3cGLDNbCnbYdiNL2n
79ormN6NL6bWv/lo+iDPfVdz4LCm+q4D6btK64ogFI8J7kTOwUniV+pjCYE8fna/RImS+VuZFZEx
vGzwVosPCzeoiXTfKVhkLfyu7iwUb/pNPvQLI18ODlwsXX+VraKoqsy+efA1faVb+rmrs8cgzvez
G9z4jkFLNoqbLj1zDdspfIxKb5Y7dDXCoPkRZfZ/c6udrRaLsuxHVCbk6odItDTzLTi+tKBRYTjh
T4VBXLqyepPwvRmGFqdchpowcV0suh+Fdid+fVH9goTglzcO6UoabU6TnySkxGH4PKXdYwN4LaEx
ILg1i/XdBahw6/FRTdMHbYUbi4yrYzAJUXeA8eJZwoOupo2VhaeYBMGbGewzqhvph8FVYHGhDHL0
CqOP502ld98ZLl3wUnt3OmwjKnIEBFOAIgWvq3nkRYyfeNJtPV27lg54LghE5TsQS9scHQZMWQN0
mIUbOFt/I6RPGTiJ9GCj6Rh4orrnRPXKzfMZOnt2b8fILVFHLeWtH8sL4zKWPF7D435LJS+Y8IAf
tHUSTXtRsvM9tRLCnYR8pBIY7ErZqwxY0rjRWxxRUIpNeuPMKPHMm2DkajTCI1468rTZYbE2fDnR
hwQDXUu2Rov4r+u7JNZe/azifgsNh0En92R11tNgh9ldOSANrPqnoR1+ZY33pXU3R8FG0U30HdSA
m+xclxHqycaHA6RL6QKdejpPqnpYUobxVUI1FsTvfVc+VZq3k4aqQErlBBJmFXBVasWwXLPXY5/Y
zJOcwEfM6WA1xtaawtUyPsgR0xCsBFwjdQQqhd6IqIO3fLBrTOivsublEbt9dh8kCcH93UWeiwd8
EwAM9Evkfnhu96haBswxL3FQTrKq8MpSxjv61DI8KqeRhMepweKyiB56V9F8dYu/NB+QPGbN0rSV
r56C28aOimEnh/ecRmcihwAdllZsQ0zEBoYwWnEhhLXZjS+Qmv4lfn4xx1MbIlijfUMh2aW1zWH4
VqT2f4tOBs9T1DtGUjImXOVuVZQhz2ChIogSM1n3UXLYSfO+sHZ9bm3nX8tehAhAt5/XL95Fsu6k
/+k4Ca15qblTpk10Jl2521BZh9HCcaQbJ/J0UZ7LmYJYqtfIMLeuFx2buF3HSfkUds06xPIYYvMx
zbybVIaVRxRCpbGnK2x53rrXmd+xtibWCm0YQ81ND7p/tRzjMOrwfRLz3s6Tb3sWjdEAI6Dsnz4p
sdED9xSjeAyStBG0Uy95DujdQtsTci9uoDqbyPHSZ2JFDKNdRJL1yoBWTUlgZwdj6u/TkOGfkdJJ
6b82ASgENWodrAXiAIPUyfCuqKt/8PKXHLqCM17oMU+K0Sgnra9zi1Qc0U8zyC5075EVEAblRl6b
nHY5togjg+5M6yW/eFQgAVtyPcu21XGgBhaK2wQzHA1/6OZFmuK8KWcMj9Gc6E+55WKWakJFtBBN
G92Dl6CvkDpVd3UTKFfdZKJvlfUsrmQ5WWH/ks0Q4Ks8/+405kIq9Drs5Glo0o+6GA+LC1aY6kHi
Ik6Z/WcPw7sxG09JZx2hM72jjPVa9LTuIs1Bw3xgdaoAuVjJT0MgV9o3TMXRlG9eCPPg+6zd1kFj
LqEsLhzvuR+QLFnwFETrO9g4ad9uccg8mnG9HDon+II+/dSm5okSVn47YIy1yS76yLrPEIH3m/Ay
VPU/o/Nx1gqTP/nWuRNBGj/A5H55dXrvaeo8hpOyd392601a+V/tgn6A579XUX8uIh9Sy2TCKLBS
PCWb8tsC1kpIgCY0keQD8658U01NCZyod6ct/vKo4fTWW1Rwq/o6zOOPkyf0uIwSEENjxD6FkzDW
8b/crVBBWwTVgu8nmcrUqKcxHd4snSGrEjcBZrvnj9btdkzE4VhQOD4kE4d16oc2PKfsObTdfaP3
20AjGw7SzwzdYIkhC17CRdxs9WY8jRU5wDQwzpz+DYWJvIH/hFr7PqonejfZdKg673ks469Ew25o
bINt3HpXtxl2Q0iRnrXhrulolUqqz1wOd50hLqZ5n66hXQzL4UCOn4spTsDjTQ7ToryUiPkHBM7R
V18ufjcr+d24ct77NvnG1eeK3PlVz0YOM/5D82AcCdOnjLcYmECoxKpgmKGALDNyRk2FtQmssLh0
Dho84ZvCw9y5e72p3tEVRDytGo9R+1+cfFp1gmT9B0eV28hMvXkxoCpnvdqlNp0hiNGkx/LIdeKR
CJeUgtDIJEILyIoJJJ03+ammh8wSkkrwI6E7bUYOWKu292JD6SJgIdl5n0j1r6+i4us2HgeLozKB
4vWZFuJinSIzWUnnU44zNrvRUsc0A36c8AborVFtt3p336puPyE1IDevudZ9IfR/hqAly4r5BGi3
ki2b3IbpQyORo5WzKUKUJCImkFDZCaYSEdNn/CbVy+0kyhcOZczCORJH5i89hkN164/mjYVzluS0
NEdLEMsWNkO8hA/SZFk0d2VxlOkhbVdYvglXZPP32L8oarJbaXeYqRDaFsEw5gUGUm3hkSoQGb+h
mcI2lPgkQ7smDDKpiKPKXzPBSmsmPY5IfJmkWRlTmCOlJVkjzFF6bMsBC7enbAifpbbyVbSSAy+p
yZGb6ZjWjDf1pKcd5fTsMtlBzC0L72PweZHJOFzQZ39S4DdOjduL4cJhrIfnMkUGSB6XPBsfnRBI
8LIVyMaC3r3Edo34OtS3GtAqt8ZX6XdRks5e9hjSAsMB/e9G5/PmoxqiH0nGSG6l0mhJake92Iii
CSzXL46xs90ZnznjTQioIGxeUMSnWgPKjKJmYqxVhCMKUgdM6AiDfQqYDQG3SWL7qSeliTlThGY7
x9pKmaj+gzDCyXGyP8w57juq14TYSHd1pxiPEYMvtL4ke7hdIHlh4A7/od5xkisyCWaeP5EqI0rK
r6X9svUoIOX/5iaAJ8dcNn+3p185f90keYJitZaqXF6eRlBYug/eds3Ykuycbhi2rXLXtnNqB8Ay
7n5A9zFkOCJkAIzcwk77IwSqwafnhdBL/B3A2ZJfExqLpdX3o82URXIKTEW3CX8P56tsmSKk355B
PKR4ObYga27QY0u4Va7+2izTU8MXMaKw5Qs0ixm9Fi1mt8NmDFMZkveFgSH+2tbGrrTIBAP6QbN7
QUcg7S5DMDEvMDBnAXHHQmHFdaDgKsAGer6+/oQb/T0dL+GtyLNY0vSsGQCdS/jkTPQt4m+cWFaZ
CXWmh9sTGyZddOimzXhXAeSgVdMToax7agvDmP8md2LcK9bdxyWTdcIi6fxsPeqpvh9LF7E8PT1L
ubBw8Y7Vbhput2v9UxAmWE1ax6kQdQqSLe2FIUKGT8lMsptEl41RE+3zbtZf2iBjXqU7cJZh1dCZ
20hgE0rhiMqPfKSr7fXoEqE6q6Dkaxi+a/Jgs3TmkXSbvKS0HpIWFRp5KrpTPSb83pjFm4HNhQcY
FKafnpvEXwAm9lr4OvaQ3M9ddXCy6rqE/mfRnQeZoYjUm4L7c+fHeL0nRBnhTiQNBjrsyzZ2/8MC
6Zj7MxoV5vNgdJ+Vqd7ychGD4sbqHmxrOoaOxkyyOhGR9di7ap19lChsa9CX/eE18usz/K9djOWW
cFHtZHjQZpymK3Xo3Gbb2LikDYVuMB+UvlCPraMo2nnlcog4ZHPDP9fEdYyczFtJ/QmjpmLX4M4H
68dkdm/ykElnxRAKJdmS8d+KnHcAxiQ+08PPgYbq8j12BrDB6miG9bsH1rNM8XvhcwpXS/fsJRYY
OiXOSEou1b5XzW+MXtNyoY2uvfWGQ4sKN4R2+mudCSGpK5acyCsw5rbkb/00bS2rZD79BPAD0D+q
cZdqablxUEwbR3QdVbCqO7x8WtweTGedpCHGKebaMrvdUtiQT7iVPFP0921cecpoU7XxX6OGP8Fs
LNWinGS8UMFPkCJ41YOHqqDqtmYjCGwBJAOYz+GLgaLOntXcfaDM4kXzGEPPMa8EVYXBYuovFcwy
JKwQHsLAJdb3lW7vnV59NJlH4ghgUAzfKh0GHF6QBqy9o4R/NQzPWot6TmPnV4j8q0Twow4zmtA4
tyq82kSHxk4e6iW8T0118IxxH5rdIYc0N9EvmMr+PQymnUQxF0cEA62ZJcffws5fMEI7ocfPUoe2
UoXeZ6B1XyWpDnT0/KEE4LrDkuu50AChp8Hed0StoTeeC6YCo0h/lHAkAhSecH2N4ViLjE81XOrE
epjreNqaSRit6jBrtn0QtJuEaQCEMg9ZUidw0bJ1ltzmFR4JYpTJfvdmh4wVdIjkM3VAm5ChoOQ/
CCswR3sDLNk46pmDIxizii4k19l/Ch39PZoxgYpbTEH6dEHugU4pmUZHaiwRJk/9HXXnyS797i4i
dyiykp/Uk10E4lID+MlrTRpdMQccbnIwbnd2oK3WEIKGWIfa057KIryMHUAqlhaHxkXrsyXBMary
gTnxVVRrB9OAKs0vQumNfjDrOGYZzZop23XWfMrb4dBF5oUm8bc5RtswpU8YTggf8GQl+AQcrzla
sqb//zg7r+bIkXQ9/5WNvRZCSLhMKHR0QVaxWDRF383uG0SbGXjv8ev1JI8UaoKMKs3ZiNmeaZdA
Is1nXmNt8RuF8zzFl9hsbhK7oDJQAD0fkGVNOuvSS8VuohRj2cEt3GRNF1U3jRXt9EEkALjXi3Ed
lghjtfNlFyo0AcVNhvFiX9a3gzWgmxxjlNm2e4tQBhYMulmBgX62SknYs+ccEdCzHFlOG8NuW8Df
GRaJBkiUZefLkLe0J+gxhQXYsjAjV4L35F9CGv8CBYEC+zD8je8HDlKF8ejV8U2NCkdXNIB26wpO
7KgyGjfDEzKW5Lgx1rSmU13XNiz3sM9/JeX8ij4xgd6SDpdlifoeLGHks/Og2XQ2y0UKm4qMX+O2
4X9v/PwljgP+yc5IX2YayD5S2MlMVoGQ1wT1y0DC7awJp0csXr1tqIY9PekIESr7bmwymHr987JU
4bYoQDglk4s3Zdv8zUmoznu3JW+sLdy34EjSNteKsUWOKnLWI41Lprqz4vE3ru+4AUfoOfUzQpXL
QAU0ig+VMVzqwlW4XOucHYlqShgl+Qdte+o0G592Mr+uK3mYxX0fnPahl9GPmK81GeNB/zgE7g+j
hcsbvUZVlusrKiqu57Z/HdzlRquM93UEgwWSFNOZk4V0LGtC66twqEATt/dVD3CfYjcDac5LNraH
uhu3WcjJ3k3GhYcpVYiXInQxm0sWlA6VhMGjJi7zCxwmz4kddMWaUAlKonYUJ+I2uDEXfJgRO0iX
nT72KacA1iFcpsrvEQ5onoUGUI91eKWrG1TYbLB/ujk15N659jCmsEP1hCoPa4jQhFo9Hju694fh
oC7E6CsBaPumAI09IeFp/Jx0xYvuMm536OLvdWJOey8v2ssYCTrMfFBk6c5rhbUCdWfepe8h5j1q
aC//sRj5vszTy7dbigq4y6w09HgrTZagdKAAOeFpg1wjeWdyy03O/3MnnbfEdTM/2YP00n8xZEfm
gSeEX+jFgK/N54FG5MBVo4u6BKLk5Q0zWrO6ZyfccYPa7l5G3yqsJUVSU/r8wd+QjZjM4A1GjQbO
E4J92s9Oug8loAv9m5AYIw818AOaBvJyBPH4GRNmxncTqhM/T69MkGHpbQ5USesPOUb3Fjrx0WiG
VBwUuj6gjzoDeeQz/gzM251edGBAOWk5JXbtANhvSrV8VO499gTWYVv8qPnMMUG02SRbnX7pbkAN
i95qtUAWb/6GNivCG21hwl+o07jOHF+dBkAaO17SgW86YN8pE3pXpvU+cuhHXgCA0l8GmjW8DWES
kCzVZopJG39AWYMugxY0Wl0aCwY/scXmEI6GTrf0AuQVeuJg6lA6RWOC8uxvI4g2aE9iVY5MflCA
eX6hupM13/WRH3bIp0dXPDF+C6553YG5Ji7XqavuBOUELmbEDQGNdPjlxtVFNzwzyzod02uOEgBA
bU0qZt3WwJE0o1SXCQnb2ALC+I6E6JnEFhTkgY7f9N/PMLpfGz/ovAQdV91Nsr7p9kJC1hZR+TbK
7ybdUOJ9WBU68iYQ56l472jpgZVlRAWvzKkuB+ZoBZSMzKVtKKrYsyQYcm7NwrrWXQmfC9juxa+5
DbbMx5iC+HHyTatVgpCnZhnpp0jj2xTBHIHZn97pLA0VX77l7AiXYP9Qxe155qAIBqFs/GmZLzAd
8t5G89fZ4loFr4nZI+vQrjY1ooagU7fUOPXLgVkiVDctBzAKPW1abzrBp/SuRVZ5B751wpJrsQRl
SjTQksnQp4TeLsRsJYB6oKEhin0Z5nHFogWWIKef5fWXoUL3SMJIuc9YclTBcpJDUFb6j+v3yL1+
G9bL4xjZVxUpSt8rjhW2td5Mbvmi18uIIpdu9JakYjpG1SkY2Swjv8WV7L1RQN+HvkkvcmQb68ph
BgnSC8d9/rbSOYQOnj+e8zae+ZatUVFgh7FhBufJDfMz/dOdCJHhVY8xguv8TmIM7Eow/omhlV7Y
5QtLB9gRlNUDagxbvS35pDkY54bGSF68QrW/GnG1AFqltYIfCR5lCwsDqam42ouOcCj/ykImx6Hh
w9/JcmGht8l0RXmBRTtU6poaFDrEhE95iKaB6lF/gH8RFM0EQL1EFKHcd0aAv5GFMRa5nXMHbOcM
8B039NfQemPE69RGr1bRuMhMli3Hx4UOoxgiEPEGueuY2nz6u+Qw08tv8uK/LL3QSH/s2NqAtALA
hxIDH0wDWE1tNUn9je+SG2qj953d+0R/iNHCKRWFf9vl4VY/seD41ms264vLmtqKSaPJJiCCjGrI
CAJDtGefSBp3lklfA4CWzhF0tYh+763ei13yBnst8HcH6EIdksPaAo1V+/6OE10Pzq5lDuceKS8V
X3mRtlZ4FpQ8PeB4XeMiM4W0VjbtR0rNju7J8JKwCfX6ZdoNsBohJoGOwB2ehaXvR/8hMSiEadRF
7TwnAwrnsQm0PX6Y3fYu8sUXEbtXgwIfIx3CKYUjqtmYd6UnYVEWV9kYQj6L2p/u2GXn0nDizZxi
8TF39zj/LT+QC/8aeXIXKslB7pIDY1TS5PCISzTmfKiM9fI1mSsKvVSJyE5bmtZNmFHBHz3veY5C
pKqrxRnuxrRBAtuNhmZHhBPcDA7eWtEQqH1i+YsG6eP49u9//ff/9T9/Tf8j/EvXIWdQvv8q+hwp
kKJr/+Pf7r//BTBU/+z+93/8WypHeUAeTcDL6FdYni/59V8/HuMi5DeL/2YuvgyxZwfHXhaPZRjs
hwHPxSwfLv/xOJ7peNIF4eVYqCy9H6dK8ib10mK5s5MZ8uk0Um7JHFLq5O74QOrjCymCTNPzTSlc
z129EPWzUPXSd+6GLDRQIzHFnVGBf3B6+vMJ8eF51yu6TVTz3RNz6X0c2rc9y/GUsDxpCfv9O5qZ
EUZFEFp3qZuwIjGYJzpPbU0cJYzObrxULV+Ov+3HzydNW0jPU4qZdcXqbUOahlHfDyiKhRRMDbtG
cyidvIelYuMeH0p/ofcrRVquZQpLmcqSjinevx0APIOKmTHe0WWyrltVhPa5M+B468xFth2QX0bB
Pa7unJbwZQwt4vrjD+CYH5+ACrvt2Jbj2CbZ7/snUKVXtbOILEx8UiDnftjskEBEAGCYC8SVBnds
CPmQIVicaN7TV+2uE5njyrF0AuVn00G5c4lqqBEIWi6/GnBIV82YOaCfhAHhrXPVdrTiF6cu84dQ
cezBiHGhULfI9Xde/ziPUU1KSqjaLbm4TlFMx9TBbRtNbVK0vQMYH+ela9GYGBpxN2He/OwGeXcV
+vlysQiDZdESOFBLNhOUpB2w3ccn6W2RrT6TA+CW1S/ZamL9mQCsmXE7y+EuN7NwZ4khv27avL9o
RocORtfY0YNbmwhQdCEp+/fJq6tXKw6DXTW0OSCgzPGujj+SXoN/PhGni3ItSobClZ5CZOv9Zxtb
r6uipGkPM6WVF9U22bOMjfwQAI8EMZshZdcjE3J80A/z4Jo+il22I6XrSPPDgaO6zo4bL+puJ0XP
QmmJVccBmTjeKzAXcy/xYwpqCs0t1C7jWoWILPnmtWG4m+NPst6irjD5gwBeFN720vT0r/9xwlpB
I6Rr9u59riJTY0PVsxUL4MC1txz+2VCOko7jOQqzWenY3vqQdUw0DLIEQ7pQxu3lPNSAQ9hIl3mN
SfnxoT6edRJ0Nh+Uw1x4UCffv5WA9NJ5Y9vfwUTjUsTH6AzFJ/mct9qu0+nF9vh47ifHj2cLT0lf
SMsxndWAqdW1jQol/njzDFmxKqLsZyWt6imqa3gGAUFhrVr8P/J9rgnveQNLxrbt8G80aqOtlPDz
3CZrDjlttVs3oji1dJG3j0JqGsES9b/rtEi2YymWDe+c9iRCzbQDTeXsFot+aeBm9iWcKdvc1DKO
7kIXmcFwgOYXqNIlvph6oJ59/hR4dnqAf29twnDsgdU45Q9Zi/HWz7MA/keDwVMR1CUrYIRw03Sj
+gbYDUzONAESmgc4AZbqvqPa/NMMneZmRjquu+nm2dK+KOm30c1uoxmX05Cobse14+JwjArz71Y4
889iVN2JJWw5H7awI1koQgBGNiW36vuvXfUpUu7+gPRVPvv3hZu297NbuNdAwDDJcmZ89vDGG917
HHd/uUVP26rNuqu06rSGnBe6z7UXlk+dnNyrcJLZDd0gpHzMkF6D4UzzrUG+CzMdNM4ctgu8CTPa
wlXyTrzI6ihisZu2R5Dj+I7PmpWrG6RLDTufZSSf6jm/KYvySg3Bc9tSxPQkPYR5OHFl6Xn58+hj
QxIROC4/eC4/rq5nP128igtL3oED2oxZKzDVXUDlmcX58e3xye7w6RuxJ23fJRRYDVSKxlKJ6aKk
FeHvLu1MpWdpDjjdSi2kCdylvg6yRDzYakAhlcV24uQRH8MuVofyTd80kYHgsH+/QrAUdOuk585L
SuBtKqnafW9xC1X90EAOlRnebLYnHxdqb5fV4OCYg78BynoQSSaraLbg01CmH+YqAUnUobm3JAUt
GamuIz8SP49P18f17NpQJZkvm9uBE2X1tGTireVM7UM6Oc2VXdOrBoGd/Tg+ysc58QlVLEJs6sKO
MldzEg11kxqQ5O9U6QtQKXFFEcvInRFsqrJfSXDS9Cwy1YJOCL2R44OvlrrCi8y2OZt96ZKsCXcV
jKau67cZtwHQQotuSpXSSguz+q80XepN2Sz5lVsb5YmrXugN9OeCh7dO4KukEsrhAvZXo+IE2A9B
sNgHL0urS38a/Hun8c1nwRPukVqEDZjznR0nC6Dyo7XnRcG8g6Es/v5Hr89OF4Lb3+YWdAXvunqQ
wE1Dv6V0/1TLFkjOfEtq6ocp2nl7WgInLidhvX9tPRrBt2lzpnhsc2t1rox9lZdBnVtPfNFN3IF2
t/Zko0P0rMsLw8Ng7VPjpzv8QPv3+HuuVvL/GdlWgHEd0+Lmf7+Si8AjtSsnC1zZTBRKhAnPxzwR
+q+OMd8WloTcAtbFVzYk1dVk4s+jeoKJDFmwzKaVFCZ4uXXppcwt4/z4+6zjCr2AbFaQR9TEP/bq
pkncxKatuWDFWIxfxxqHncWWF7ZcDgkQuBPfbfVe6m0w2yUx9V0m0FwdA9gHL4kcU/Pg5OhseU76
0mCpGYRQ1Y+/1Xoz/udAvsmeIIdScjWBtBGbGdNV802pJ+6/ZUH4a4ixZorVcyzDE7Hv22m/3oUs
fs44Em4GXC1HE85giRidebBDV2P4qwgUmvmr76YX9uBjrNqLPoPWWbrPDpMABAoM6jAGCWxldRB5
hZOyc16YktKNxCrPV/nZ4k03hWOcWdrczJUI9wkBMikK75SYv8ssuRJL+du0HZoB3gw+IJDjdknn
n9XigkQWxWuD0ggiIYNWNSIAinfH53i9CfXX1MuGjUh+yOm3+poj3TEDrlF01zmQcMcSN7ihafxd
rwKFtIqd6NlHStl0E3Xj8d8wGrIGETvfP9hj2Z+INVaLS28apSzSEM81SXo+3IgZHoEmygFP8zAD
sPSMkCrfsAlSwzqxZ1arS49EwE+GYQuT0srbofxHhsE9tvTxHFSP4CKvlhw4p0k5z3Rd6FbwdpLq
RI65CjYYz+ZWI5Vho0rJTL0/c0bwcSKVXvFotmdKM9qRZSetPbMwrKPDEZ14vY8TyTnuK+oqpue5
H0IL6p9NkNgif+wLUCqDp8CyZw8iG08cpUKuXowVBGLO5apmDQnkNlcv5tVlTGedO7MKw2IbDO5j
M7vmFwgM4sxInOFXkPY08HR1AdxrtxFNUP5wM0+8ogM2w+hxnMsliIPDZOJdAOmlvBhblAQ8z0Oo
Om2q7bzU1l0eesMGtH04ndfziDkj/F7NMXG+BoFpQPHvYzAAc/KSzdHwLeyLjLr75MMYw0sLIZ4p
nTTzwhhgztfTU4AE+HnlKvxpwYbeh3gZ3w4pJAx/rNzbYrDHTSTATeAOE163sPEvRFMi9TwB/jtb
lOFdRGPsQfbqF7W1ygDYfZfGaPyXy0g+NC6I85KzUD82nd92EsOVcozipmwp+BITgtmzl/KqckVB
uaXu9pQcbITXzWVjOfECgYkq8OiPyT20fBx10hp/rmxqLogiUV9LguoBoFSCMlI7funQlj5HJN5/
6idn0e0n1KPDgAZ7baKXAbbwLwPmbtQhpmBOd8LCUzowLSyptUZostwvPvYHXenQRyPC23vLzLTY
PvhDH9vJOuzT65qi0EM5jPVTlo/qK/2b5dWulLaKinG6i20kJwSfIPN6+TeFrOSxy3pj63Z5TLuZ
cKJBYPAqBU4YwWeZivtxaJDcaylnem7V7ERGJwS0LH7jWZdczG0GrK/pENlxW5pKJQA6HEJhFFCc
uaxAiQKZ7Ka7cOny89KxJc6xA7XtGek6v7HLSweON4waZ5kfkPUwHyMhpldVd/H1nJXhraqk2nc5
TAj46TQKKWttA9C2ZwUt8CtXOdF1pZJx08Ng3s11auCyWXbn0Iy6s6WutT4+eitlwyWBKyRSuPNg
XXlOk3z1ohRCPbKDd8WYD5sEPvU11trm1pcN/mnwpjYjlLRzv/HyjZNQZKooXu9qB+REWxrjPu0V
EtQ9TwWVHNR76RioIGfNtgsWHBD9fAYV0SFobGhwqLcIQMHu/fFrQa5Ox//c1L5pSd+yHILC1WW4
tNXcZyNNzFHMy2sWNgaKcNR+SeyXWz/KLDCXVQYKtAt3asrUb27x/npsRHeNZTndkGYz5w1MF+GY
GHrsuqw+NxFTgoJUbdNmBDCbX+a2jXZLZ1cXYz3ZvzxVgSKo8xrFkgrb3rCrbqo6lVuxkNjOKQoL
Hk2P88Ff8lt/NJ6A/do3Vaq6XRrBaB3CIqQLHE5X6eQH1BFA0PSNE1wgHmGfJ1UOrS2AFjUTdV4i
Pzu/tE0iL/wZzcG5Gr192yCT3zZo9VRdNyITgUJ8EE7eZpFgcckMa/TRjeIyQYrh29A5NCpkaJ4Z
nAkbYczUrbtUgHHUoA3g8Rjz+dP8OpMLbFtVVl/MmFPfMCwDxDDtRscX6FtHRrXPeuStY7uqXlpn
CU7cBB+DQ8q/LnU0pSt6RDbvLx63NMPZt6CoJYF3j6wDOGTff641SctwT90Gel28D6L0TeDrFoK+
d9bZW0b/chxmA3JJ7V8kkAjb2hrOEi/4qfLqZurRMozG5KWoqPgCUju3+6g6ETaubr63pevaJhQg
+miev47joiSxjLYXEQ1FcWlk81MvGyibwj8xr5/dewSLFuUw3tRaJ0uLyoyo7KvorglzkK7STm+J
zwIk88fgMkBUCq6OWadnhmi653bGheL4HhWfvKhnCnILU9nShAH7/sMmtNEaAWz9gd6DlktfuoOT
Wdp/Ggwxdn4DgO5xY5UH3SKM4eNdZN8FxnLHH+PTp6BIw8UDydZeT8MQT37oM0WHYLzDSHlu7qLm
xBD2J0tYF6Rtwgsf+QRztYQrcIIjUP3yoQBOYnOURJChR7rbXfZjqaqNK+8mOhpeQ8JTVtsxBlo2
/vQb46aqdgv947Z6CJYEmVRcRYFhEBQgbaa+wU9uUR1He4/HBjFhZ5hv+qgLQG0MiM1cC75Yss9s
5zquvRNv9fGIpTTrOsqi6kB98O0I/iMARXQh88AnZg8VuhVl4LzpIT8XkTVsp2p+nOZ4f/xLiXUr
iJ4CyaiUwqLhRvS7WjBB1HlONYTNoe/REumjCdveZnha7AQnnBZxFNnbLzSM7IuQcj+mgOHu+BN8
XCuerci5Xd+ypUVb8/2Kdan054SseB2VIGVDG5rqOP8YFtc5MbefpDXvR9IVgD8mVyizBO0VTQcj
ShDF6rppGyVQngVyTwBCcuuSvgoOpcsuA+P6UHtOBOYwnPHarvN/WPXX087moMgoTF3WXK1eXEPm
eVBVfRgkLnIwDfuXKcE/pYdbdnx+30pw749fhqJvYtHGoJG7rjmkIm0FQLTpMMI4I+A898VTFCIO
XxkbXvjMblCq8Q8ZKgWOQLQAL7Qyv4Mr7cj6JljwkWqGE8fUZ9+c+qZjO5S3PG/9SI7l1UvRqPqw
DP0CzIajaBhQFMJL5fjLfzwkmGHT5pYjaHHN9SGheo8YPi5wG4/FZVKgQm1CY43SjeeCafgvjEXD
UNI1p6m7Hsszmhnbtbk9iLKWj1HoOeeqLufrykiTgwnI/kQtSej1uvqwjk5ZudDYwRQp36/n3E0q
Y/bt9pDKObuvB3x6l6gEzuSX5ENFDWzKS6DMRViToWoEky+D6JAhPXUe+BOiHVbsXzaRKrbHJ+KT
5yK6sNnQlMxsJuT9c9EzqrpKtu0hrADKLpFq9mSAp2oz65owO8ijJ+kIV/hsJEdfxX/s5jCfgA8Z
xnLgtK7oQ0utGBdfJ8t06+VwsVVG/X6xSJSOv90nR/Sf47r6QP1jXHTsqHdP+XxY0Dn0QE9ml0SV
uCm2F8I7dct9UgZ+95br07HyE3C1XjEfMi8WD64TSwLhW0mmhruqWy43sR+LL1Vdundu7jeXsyU9
qBoDXfjjr/3ZdFP/tVC1MRXAjNWBFYBFF5mbLYfRCrNdpZTzRXaiuCtCjWcz3eDWrDXYV5ruiY7I
x5jK4z4EiCJ0n1Q51vsJn+JYqFa248GS6VekebVQeIaID3QG7cjTJMt2qk8U/j45oDyKmeiLWajk
Wetp7ymgiDxOl8MM6/ZMzAoiannwJ5p0x6f1s4HoMzlMrc1WWQ/k0b7o5LLMh4L0H1r1HAMEH0+F
FZ/sSGlyvdoU0Agw1i1fTzZJJ6xiOoRJeAN4+9tiG5f/+EW4vSWNeWHqoVabvqE5p5Lc6g/J4KNX
K2NX36stKF/56/hIn72MRZlZ6mPPYdm9Xw8sbTRu+7Y7gLTWNqXaDQvjum/HR/nk5qB8zgnmSALq
D8luXiGbbEDqPQxLlSMh9SujLXc+GvU9a+74UJ+9EHVNl64dIR+X9PsXatxZWi0CvYfY6Guo3M6W
hCw9sdA+2b/AWHyUxuih0b1dzVqSVLVhosVySAq19x26mnkIWaGnTQ/fJN52NoI1aipOxDmfvptL
qkmSCaBivSy6CiE41dTtocuAa4KfnM/hlbUnZvCzj0Unmp4tG4lEc/VydlR4RiG68RDQCb/qumjY
WvaMzWxj/u6hM5644D70aLl7dDuAuMISoETWdVt7GaRTywaXg94af/dY8v1qm7m8EFbq4vpGTc1o
A+eH20b9eVEinrRJTdfcG27dXxhTUXzDVCZ/xR6uOAcxHOxVpkAMGSTlmNQhL3DqGlnNj/7etO8I
f7guaaOvn9dosr4GpSufwE53efUrG7/YkJ+qKT+xN9fphB7Js1hm5H6cBmodk7ihMaTN0HlPzYgk
ToA+/63dFxclKpGBRZUMWx/nTsQP/3wHscg8TgVbH0GrHWT5MLHHqekPmZ1g64LVHTTheHN8kE+O
aglMh6iGdMS019u0Shxo1HXYHbqwecBP8K41Hp18ePwvjKL4XJTZiCTXABG7tJDL6LLhUMMNIFPN
ii9peOJs+/RNWLtguujdA+B4f+BY/RghERm2B/gXM1pX87x1kpE6/SS9E5f3auVRePE4P01exXOA
jq17NzTLnaqa2f9tJxBtGN3vWYhspgXRQMXqVP/ms9OGYq/LUaDIrNTqHBgsa3EL2O0H3487XE1Q
8P9LDGV5fvwbffJS9IY4RkGJWa5an6X0Azt4pfV4MLhYISZfIQYdosCqjdaOj/TJCzGSr0gSKbx+
QKMEXhShn2EPONB+gWmLEu0/XwpvoZXuE3OjrutFfRy3hgO46hDZzVediEmzQjhYnogOPp0xNg+5
LhwJUDzvVxwfrIkjYO8HSgq0OUZkM4Oh/WvRrBCBuvXxWftstD8jxtUyqMORxu2kxkPnlsFVhB6L
Abgq7swr5De8E2Vx8dlovBH9UgFM5EMqL20JI2wc2oMKC/vgyCrdBn5fPixdMoLUGLNt5P9Vi5pU
qEP2KIIee5tWS/MzQz3vwmgnbQpp2lvMKoyzKO6T138+G9ImhHZ9in4ASt7P/YRGLPR98tKhdsHi
CblTNYZbDc7X0anWsf6O71NS6RLI6PojSApXWu/HSgoZqA6b1YM26zOnYReEYNRlsCPU/jqo4UR0
8fEgYzjWr6A/TITxdk//kYvZoCaKOqDCRz8YaUkZVldAB8Q2ssJT8e36ZuMkezfWGnw7zW3bOY0x
YWYZv2DzQS/PtR8mxBnFEF4kHqK1ZoUnhRTX8WycuBXe0qvVxHpk+tzegAaBDuok6Y83neNwirs5
hxo9CAQFxvJJeDG6oeAhNkENfoASD3aJDYSUpRDwQzuk7FSKZIZ3Y3nFodF5TGMleF9HO7hkKFhE
9e8BuufWYK7C2G2xTKSjYbbtXdZV5RYWEt47EiFpo5R3CCB968UEYbbPH4vW3dnwxtsCS/shV99y
V15LBHnjBbAsSJZOBjczNVMN0/eynGp7/cVEyf4ClMND1nkbd06Q0jeM16F2rq2ifJZzZ56Dcsyw
v0GKNSRkQhfj1faMay1Q6HXWi9l3B9rGl1lnQ4qV0y4e8ltjLG9xUHjxzPByzjwy5NpGnL599lh8
TuTsusK8VgrJN9fLroiMwGjQkz5/k2EMs4cMiH2uUM7D4sqJ279gft9qpTgxOdfHt+HHteoD2qbC
SroHtmD9BVM3g3Ruuf0twr7UxJnXkzXxjzE+oQ9gPNaqbXkfbovcnezCrhVD+G61jaP+2+Ibr53s
qk2Xmk+BVX/JZ8M7cRt+UqPgegfJAD6D4wWc5vu1mXUOIgekSrfcvfeOKHEIHsNoW8rsEbgQErhQ
lEys/RrdgRgWu9t1ZhGeeoqPL8/1pTFVuvgGdm61Q9y+iwvUzrMH2Q73c9hdVsG8X2rIvqG3R8Fh
G48DzVkYys0c/p1WlPl79zmYppuqiR5QhQCZ01c1IiAxnlvRr+Nf/+NFrp8OWA3XgcvpqFfHH/s3
rYucyNmfESpFfz7O7+nNPR0f4uM99H4I/et/DAHvKWqB+86HXmnnOjl8J9zGnen4KJ+9COQViDLk
PhZFmfejtDZFWgqK08Gfi3Ojz89c++L4CB83Cn0P26QZAXbkkxRiipql663h4FgD4sg/dUlkphFx
fJRPznPfxbQcpKHHJxHrghaGdU0FAUfcu/Zv5RroWyH5e+ixwoVDSQ/y59gZ28EWJ8bVy/D9Qf5+
2NVXEumApg8aQPdGmY4So2fcM9F/ci8Kc0pvl2Dor/uqt18VHeR7dMdPHhLex44PVQC+H/hmLmpl
6y/8xzoJFsTsZZhOtxaKEY9zYHPazV18AcrVuMcsEpq+3jKzFVBo8y3I/8gAhIdRKftKJFW8IZJC
vtQ38InJLDfYjxVCe2dDg35A69kz4h9DZUPx6X82SnXo7xpVgo6JSK/xgjKejaKaNnY3TL8UorOv
dtEVP2GiIutaMBBAOGk8Y5aw3MGF6A+1iHzs1RqEmStAD3FHrVVQtOYsp5cZLP3w03AqOifOmF3N
5DIbOaU0q+BgItxSwMe1xlY8WoM/3E12VL+43dJe8ZzOHXwy0EOIhV6gsgnrs+uIkXzkswfBkYbi
tgPuTqtrOWNdP59YfvKTz8A1rnwHOLsNH2N1Ikwc5SWFEffWb32kgCcBbyj/KwfdEvo8b+M/iL6B
M15aOztuUfAvf3vNOFCsaTC+abemlqSIwSol4PTPvWF4xeY0RIW1QVNSDlemnBtwFxXKX4MB2ivB
9WuCIkpV8zarIGU606M55x2YmdY/y5z2e24hfioHGsfcyLshQpumhzYBSbTGrSaMUbVwq+tqQhkp
Q9jjLMrqjRjTv4uMBrJVz9/9YREXeGVh2hSkIxoYXr5zbMTgrYYbr+okHmaTiVaUBy9U1eeBl/O8
w8M4QqiKIjs4c+sWzaawQ18sEZSae/wv0E4SKLJJ96cdZGLvILK/aX0nupAKvraNGa8c0t9GZv70
BwdNx+VqDqZNELtbVzYvoT9E+64dBnSRUfeXY49/DgsEr2AU+NvvaN9Rc8nS59bUznBmsugIJDlP
ugRZ+8XHJb7c4256UJW1D6z+XLn4UqN58dBYo3EWJ8vOXNpl1xg+ytzZtekZPxLlPIxd8UvW6PjW
zm2BWmk24yc22uoWlLqmIcNS9tVdllX3qpYHvFJeIZUiJJGnTzKY7mvkraZZXlJaui4jZzPE9XNQ
DAdXZY+lu2BGXNyYbrbrGTJUIWLYntgpE7UZHHjgOD4Ptr23xxje9vzLh8sLQHbvSAzWU/8lMZZh
6wk/RqEPHcsBnAy6o5e4tR+UN+1GTVMevOcq87ozFF6Q80ySvULYqDPgzEia4CywfhMkqt/VFHtw
vsHToIwRmXJHA0NUOplIl6Sb3ClRIMVrJQ6a3fEN9Mk5yt0AAgB4PCiAdWGBpW7GofQRLXQvFF3a
s868kSWmjAlaT1hceYv/DZXQU1HGJ7uWCi3QRmpcBOTrSiMePmFRT+l4m/VWdSFCF6XhPsR6qQ6C
a7wF0KLFspRcDrXEyWoi4GVoqxx/9Y+RDjmP1AAPeqf+Bx5clKTFTDIqbpvMR9J8bqLbyLXjL2XX
DDfD0rg3eICWV324FF+Oj6wvp9XlRauCkgccZ3pB655b4zVZGcfddMtlqWse0QYEy8kb6mMSyQX1
/0ZZd9gkMfkExWe87WX5wL88FH375AT9TWarHQoFJ/Ljj/EGPQs9Iv0LultrLFTV+OzPzIA6RWI1
/H8F5h+DJmJ/R9ClpQRG6dB+f+WaWeFY4RLFT0mXIeOF+DoGkZwcx7/OakvQCpa00mmJao6BS4X6
/SgyLMtOWaJ8LIruNcKKqYjFCwLCS40Coxtf2mPwOOWnIE+rNQExxwTvBF8DYKBNOLF6NzkEXhbU
o/lA7/CmNdTXykXy0laIqYS59/P4K66W/ttg1DGkR6cMyv26keWOrdkYssC1K6tebFVuMMC7t/rs
tS6cl7nIv2KecWLIT97PpZtPSRHAxkesQmJEhVk4cnhESHPc5HHu7aZx8LdYyXsXFs3uE0fMavXr
V3Sp0/M/k0yRSvr7rzgDfK1QhhX6VhTYHFdXHUjpJr6yETFRJ8KQ1drXgynF96NoQ13OX6clZbWU
mLjY/aM3mPGFW8/+Ph9BOAdVJbfHP93H94KcRmKq01MLLP8qPyvtxAgINqmLZU1xmBYz36c2toVh
NjgXVdW138GC5uaJcPvj19Oj6pMSBoEP/P39bAq7NFGTtdoH4Y3Npo2/cmyZWeRvyI2Ov9+nI1Hg
1IejjRLKKjFS2Bwp0UzOg8Cgaenz58pGBaRRGzPrT5QcP2x0+pK6lvp/h1pF8AlgcLt0/Oq+Az3c
onAVCtj0/ZvkkxUrLfXqYlJx/P2s1dXHWtGjMpmmzvyYzvdTGdCprttadZg/Y2XR1X+5xeUQ/e2+
uHGx1aKn/iyS7dShFcsjac2QObD2KJZt/jdp37Ukt5Ik+yvX5h1zoYXZ7j5AlmhR1ZLkC6zZJKG1
xtdfz2oOicrCrTzkzq6t7RjPYVQmIiMjIzzcU0yjRqDPETQfUojdiBqMn4bfhAaYlOs/kq5FXPxI
8pUWj5sMFBFyMgKWnieddiOleFDIcp5uizLlvbgkjN0yZA9F4BSc0QeX9BiXooUpH96+/ksuT9b5
bpHjsPghnNYgM4Xe3nHQcIoTEC83EHNMFIbX0a3IjwXrOrAR5B2B6fhzOzGfj2MotvlD26G+YaD8
bAuGP2F2LYZQNES5QCOGeQWscx5/FBMHgY0kRSZpgR8sucvjcnzCuFruqTKn3qdBj1kewaiPeQZM
d1vlecpwo8t9kQHlQJ9ORcDRcB2d/9481sIa6ZV4HHVw2emD8lkL8y+C2LP8de2Q6LyCQhieVzIu
jXNDwdBACAW8NMdiAr0XsNRoReKMKJBoIDp1aNVAs/z6N7+8nUSQaqPvJAJuh6Ex6luAw0ZOirAq
j7r8KYUOp8JBWq26EwMIrqkbmWMAwC63EuQEQFso2EZ0CukDOQd8qErD0B7xuBIU0EabWf1wfUWn
QZ1FxkfcC/cswfFiuheNbupzadxU1RXf8IeEq1AILly/ew6z0sp71Up5CLuo0w5tESuI3lVjm1a9
LSYJ41BT2RN+Awr8WCFmcEmZn+7uQkdTzDCxmR1qAXp1yXSciWjz9YVefjrYMKDXQMZcUcSk7ol0
hAZJD6TAsZsH/6lPZ8NCEzYDOlKsOEiQhqJZV7X4UHfGzIjmlxfjuWkqZAVgHzRAtFMfpVLUbS7I
IVZsTP5+zNP+RgQqFyNvUuBcX+/lnoLbRAIgX8L/oIVJrVfvmqweYwg3x1X7Q8j8N4zXXrdwef4A
zcZwAfoVOH8q3ZupYlEEF1fSgNgepXleJYfvxOMsbkIMROCOCg3Fu27zclVnNkXx/Mx3gS9ydckF
R33wezNXgi8l+Pqu27g8dec2qJ1TIQo0cqmYHKFUswNd+l2Txk+83jG2b30pqGYTngjwAFAHD8Nk
vi80eXIc03ETlBhtAhXY36zktwlqtyB0qs3Q7qyPaqt+aSt914waJhUY32TtZBEOHVnD8DzpEpx/
k0IUesUv9fqoEJ+OZLfoO98q+YZQqA2qLUQJJmN64+1vFvfLLP2I5EHSrkq9AKQGj4pko2JAAFnS
ZE1R+IeI0FN8MlQ8SQzcaoC9Eo9ZXPW9DDLkroyToxQVOx88FaYq+I9AWTgjilMoDDWMD7fiG6Ig
oOyBcIWUmgYNNkPuDw3KyOBEbkuvRL4NLstqerm+gyu5FMZSDTIeQKrEF699no/kGDOPxkHv+30X
QR58msvdBDRCo4R3lZE8hplQWkBQOiFvvFWQJrv+C0jkO798yPWDn4B2GYo99GuvqJq+y8Grduib
/CHJISUkhriFAgxa9zLAa9etrRxs9DPA8oDBHWws/UgHQBq14FgsjoaPWRGtRf8ynkBngWHWP7cE
+i106DDBjtEVGn+jaaEyFgqnHTqh60wjFD3BD1FPzfNv15e04ihQttZ4Aa87gieiEpKEM5JGT4T2
wIHid9Px0HT1Ueb/s84m8X9cmgRIhGKUAET1uf/HGs9pCebFD6jyphBqKuW7eogCEFNrUAC6vqLL
j4QyCopDYJ7BpXLhk5FSqF1lCOoxUcAbVkDZaWvo4DvuoCS8vW6Kxtd/rAs2QKKAXO6CgmMEBxDq
xoJ6GMaWA5tz1n5NDR0ahbpeOTHfhAPUIsLQ1omcUFJ1/Y1Q1fFR1EA5XWtGDjkj1MylBJqvjF9G
gj91MDDMgWsVWABUXGi6hZGP1Tz1C/UgVJL4JUGNeTfzpDatJSAk6KCjC+XMSOjLvWTIwUGFvp6H
InDMOJ8rVzzqjzxm10HWgTyUugoxONtVKJYOIH9BBjgfo+Ex8m/UVieTQ5DX2PZw7+tLv/z+CEcL
k8TjF7EWZP01amy9f+AMsCeo5WDYdZOA3wKDvdct0Q3C0+dHRDdUvK0EzLFTYX3mEmiFYYjtYBTF
vcbN9/UMjIfax1s+zzeIeF7KSzdZCZL+rpKfr1snZ4b6wqjLYFofJ0vCQ58yrkllL4ZzMB9QMkGW
LVejE2c88LpoPMQ6qupgC2d4Fc0KSBaMBxOekmDzwR7T51hQxbpuhFA5GBgv/6Rk/LjRqhGiJmoh
O6NQGpYugWhcr2QZgrsDAE2YBsaI9DihPxQYBYAlk5RYtQhtuqJHmz+N+gSCcZJsgVkM1GLodDlo
PEZbfDwV9PdS4iRdj0lrRZrfDTka9iLGqD1FqEFOFoD2K+YnAwyTo5bbldT66Bry2k2C+ktpqkMG
oZFUExxMI4OqWM3z5xyBHciOgAeFedz/cZQjoz2ocWKaCugNun7V1tUUV4lRHDFEDuZgTGw9DPJQ
7jk9zBgPu8t7DzBdvHZQa8FIAE76uZNjlrmuIx/UDOi2PucFWIYI4YfSGh7IUz9dd7TLKwK2wLhj
kEE0PCapM1yCUCrPoJ5x5JvppRXC22wONtdNXJ5ZYgLXD2APpDxNpbKNMg5ZNtbpAxdE4QEEbRqE
TcdxFyRawYjZl8cGplDqIyh6crlSpmq0IpOh0rOjLzZO0xjbWIbYk/4dhVNOZ7zbLhNb2ELdG6VF
KEijj3v+lfKulJKmKZLjZNQQoBq+iHxjx211L4/SI+SdjkkDQv/rW7lqE/Ah5FSENeT0XF+EvxYX
6sRjlQ/p6DYFpDcbUx5v82mDCZjeD53r1i7jO1YI8kdS2ccLhI7vmTb4PN/iqVOAuDc0wfnR2tIs
gjF9UkELWolZC+GK6TXyZeUTYSr7M/DwR0DCYxwZGfkRdIscXIFpMw66cuCFBuVFKfysNsaGK/lP
qYza+PXFXnopUj6wh6HiToBadKUYQzdxXMm+dNT1/nEsKtDbTmph8UL8cN3Q5TfEpSuS/5CJW1Bq
nfvNoEE0wJ8NGeLDcmpWxcEI38dM7yBhWlWHrg006PYVPOOuXqnkwCz2EhFeBbCGdlecT9S9O1U9
lKjIzkWPyTFoA/HdTk++tO0MYokdpzyNPOhbwaPeGW/lxAhrl6EGoHnkbsitUa7B/3e+8NIAB0Il
zvqhBkjSNJLhxwRZ1+ubSw/5wmcINh+vZjBswXtpGNgAmUctqirl0M75tg0q6A8Wb8FcHfs8uwmq
CgrT3GZKIDZfCS/IircKHokMV1rZazKQTu4LvKDQH6NWqleY/I+A4gcKQPCKJgYMs7YTg3+cxBi9
MS5xwV3k1NA8heTIHZ5gjpr4O4ljgVZXDjC64yi1gtMIDyk6XDR4e8hqIQCNoHCDZ4jpC5QhCqjR
pHgMYxQIBsc8xJD5qLC+w2W3AA0skGLjskSbAgn7+cfuMOY+t4nIH8ACNDu6HgV2pJdQygmTypZl
FdMn2PhNKFfTMwSCfKtROlaR6/JIgwCBzFmjNqpecuh1ILCGiu0MlG5+TOTKkULQhaMafN3l1qzg
GMvkYGGcgt5kzBnV0HdCKU0x6vug8G+TGUJUUxozKkIrWQEOL7IlnGFcObRTpSEPJfOaq44QhMud
xmjDT1UJ2YSqayS3VrWGQU61sq4ze+T3LO4aKBXJDTpl2nHiUH2KK8jIAaAyd7LE2MDLuIDhf7zx
kXwiu0If/tzQAFF1MN1M/FHtWnueZWhejl/++BuRh5wKYiV0rlCQPDdRKiH60dAgOoildDcpd+if
7SWBEd9WThscDRclT56nAKWcG/FFwOhCpciPU9KYvH+TabUJelRrQPuFkPgDPu1kQJheX9qaVTKR
hMYqoLeAl1JWyyBR9NwHEART+1nCyeZcy+9lz31Lqv6m6fhbZQaWLmHN2qykWmgHgteFDK/iIUod
8EYRSvC4gD5BK5QfY1R68Fhg+MruR1Px7y3Yfz/SyP97xrDfnBj334tyqqMgbKn/+j+30XsNwr0f
7X+Rf+3XP3b+L/3PU5Hhf+l/5OzfwF/807D91r6d/RcnbwFgPHbf6+nhewOw139EAMg/+U//8P98
P/0tT1P5/b//9V4AP0j+tiAq8n/9/COiGoBsY/Gxyd//8w/v3jL8e/vv+YSy58df9euf//7WtP/9
L1n4Nx5JeKiBS57M2JMi0vCd/Ikk/Ru5PPyQgKPQMCFXZA5gcwjNgn8TbhjM6H0gXnQVLtoUHfkj
Tv43MnM84wWMTaEngJTvX/9Z+OHjZfrxMdbVEM6DFcoBQKMA7AyQKehagTKgEnE+bxLOB0TRHEuo
RPXzFlyUdiiHt6BN2y725Kfp/7/wwk9TGhJwQqWvo5txfgDEmIckcY9BLLVTN2MRWmkGsGESv/zv
zFDhsBsUacgmmEE7FXKdnDUVjVfpunvdDNVmv1wOfZ5lcRgB3YxN/8togw3Q6e3ZLg+NFdvtprKr
G/2Tv+kdiJZYw1eNUQM4FTV+1x0urZPkdRH0g07v2oRYb+3obrTx7gZdhgn1ekvzJIffi/vcYpWR
qJzt0igVSpQ4nuVmhNHBguSJldtkqbJdbHMn9wrGO578ZRcrxLgCzgEpW9FROuzVvqig/gstZb1y
p1wN7nqIE2w4odG3UHofN+osvgwDwZCmf1gr/VgqclQwqIEAlozznO+vwSV6PXR5DGliCUxMIHFI
y23JsVisz6/UkxlQd+L4g2sctRyRclYkxqnBgafa5JQEGpJpeAB2+PN1T137bGdGKE9N9QmTnSKM
NM6QmqIT7KAWaAs/oM9o/wMvWflwZ+Yo1xT9aAwkA+bG99EO9hVMosi5T75oTuei3pneyW79Jji5
A/o1m3kyyJeh/ObMPOWkSTtOaq7DfO8Wb+ON6MR24GDItBBNEMmZ02ZmIRhO7UrKJKq8CpgKkcEC
j0s5Sx+D2x1s70AFW/4xPjQP0632mkqO9Do+Fh6UHx3Zzb9AqrK3k88ZhG4rE9Boxnmh6qDEl048
PWjCgxYWsFOS6S9CggSKwmlqcvIreKvfNl7iZTecB1VpRv5EPZuIJYCLZDzc8CwGUIyuN3A+8PkS
hhJN4ILweTHaJlupC/CiRSqwO9EsPeZnvTwp5zbJny9W5yc+8sYaNiEuVlmiIzvJMXA0K9qmd+kD
QEtQPGAE2fMCwM9lgmMXF+3piUrdjZwuJuOEyVvgQ6CP9ymMeatpExtjuA5BRAlQ2GCcVHLczx0J
i1xYREawXGQ9C+hR9rA4voP7U37poYZs+Xbp5G/GbHGTNdjFAYSEvMl6j58/Ii7XSrkwaddoKjDD
JqTjTLw3oUD8TSiQ9FyTXlrfUEnHixtQBpSFzpcXSgN0VX18w2neVFCmloE9C6vvgtybRZqaRhZZ
1w1SraH/LOuXRYM6E5ifV+NGhUXZmxxlM28KS91qt7PTeoGtOv/ATy/DD/oAhIkaKb6KyE45Te77
k9jKsNg4xr3vae68UZzp02yJNojSbd25vsI1j1maozxGAGFMhoIbNLAxvzz0dou9LCGx2r5ct7N2
/JZ2KP+Yxhyl1QF2qmi283kbZDFjJStR9HznqBMeG2rfJxBLMGutnlxV5QRTFouvIOVxZT+HEDXQ
iV36WoHdM1Ag/o3RxcroQcmsoTrXJC5KCBp0zPNHyQjBb45B/CZ8jVLhxvcxRgLC5v/djlDpbCSO
ANCRHYniH438EOosyqHLe/R8P6jcwPDDeOJIlI23wQbU+pvaMXaZG3vX10EhEz/OyPLTUumBKIUY
iid2mtpEd1sDt/Dd5NSH3I1tHTEd/UoIs39CWyn/EtisRuHKtXW+TCpd0Eeg1jEoBnrZG9/rvMwD
Cdo2sEpL2zIWel7qulwoFX6MSKwMqEySYMB96nA9dm5yKHfQNGaFHUYQoMNOYShT4J+2FLJ3nuIK
m8x6V6BPCAJ8J3M5+2/C9+IbGlTU4YoeQ5galtYWn6ASWQuYqmXBkBj+aFChZup8XgeU8bc/Sp7s
Zm63YXwm4m/0JbhcCxVqQKo/qz2JA7LXvYk/5NrkHdWKnP4rBuo2KJsAxGhjgo4dvFfedGe+aFAh
KEmaLqsw/4HgLbkxBGyekTqavYVGxmxGB5LhkBdd4qKbbetezcLer2ZWy7VTQSXQoXaPviVioO17
EJrcZVa573e9E29qz7CD1+t7Tf66i60GwJBH8xKckSJ19IPS4IzcgDlQ0KCd8DZBCb7RGTW9lfeH
grIToeMBrQhgt9QHTeq8LDFBCiZXZ3JQZiCZqWxm2xCCoXgBsM7C2qWP5UC4CdRGuPrpKzjBwEeZ
GNB7hQiyLVqhxQdW9iV0I6uzZycG8/U9K1WkMFin2HJmkzocSgjRlzjGTvI7YjG/B7mCWd2E+2kj
MeLYylV8ZoraTqnPtQgDu6FZoQdUZt/4/nDdK1YNgGj2xCEIZUnKKwq0bCHbCQJuDOsc5jzdJA0r
Fq+aAPcgKlwogF0AnnrQIxhjAAK6Sv9UFu8ZwLN/sQYgvAkoDpkYXYTXCynP6xprgI7tHQccq6zP
jAfX6hoMBVBywCZJRfw8m635ONQKCSZi6FIXQ4GTw6rdUpw1P91qYYP6FDwkg6VagI28s3pUmVSL
iJfvOUs2J7eE/M1BtPHwOaisZIxcGFRkQO/i9+KoW1koMsANeBjWMd1n953X3gBnp7kgXHYwGHwH
wFie7oJtJNjit9Ga7HI37FXxL1wdVREBeTQweNA4Od9iQSsCuUP+blajvh/9zjYiltYG2UF6oQsT
NP7UaEbDkBssVBZaD8RaZoE5EyM/TArQMOPMWNDaDYOwhE4hxh0w50SXCkA7ro5djyb9YAkuyP20
pw5BsbGSXX8fPya3bWJhrt0aHX12K9ClusxItZKbkEoBahV4hkGkkrpi/AkqxqKBo4exjlZxQCyj
bQpPtTWPl1/+WUnoNCxyscknlVjAs8BGQYWsQoaGBt+BtUr9IriC3ZabTrErL9q1j8EOZSGbt6Xv
6qZLLK2w4i/jd46dZ655NOFuPDErQp2O8qVBDtCyr2fwkW7Db6U7YpchufxGHoLMnJb8XRfr/W3r
xCmwLFYMTdr3eIagOtvbkuGpqFgAeuhgFt4qbvzASzdQh+gze7gBkuAxYN6Bq169+AFUPhgnktRD
kx00Yb4PXS4M7HeaZcw3TcSbLebyrwfb0/DSxXqB9AQsCd3VC44Of67AMIRXL2puUM1QfojOvFFt
/X4KnaB1hvfRCazY0WKTf2X580oKg3Hd36apKKwl/qTrGUJEN3eQYYD+J94wEvTmGUtcPTYLO1Qk
zsFTkVUyDm7vxofSxeS9FYItw9JNyZk2oBrQGJxZqykFmpRABJDOkXFKcxZONCm+6tcFLDaOfwSw
byNu8eo1613EfLCIq6uDCXDkoWuNiHseaENe6AGpEYjD8hboGe0sAf+SnQUWB/moxMbAvoHFjg5U
aCCE9b1GHaWwy2Ar7tnHZ/X0QK8SZK6kMk5jKidMYCu+gARH9oq7Bi9CySvvao/58F27wBHcf9mh
XAfI7mYGThozkCDKQAUTrPZ4Z2t3/IF/j0cbNdsduzy+UgPDOAAQJwSbSIS7znd66BO1HxIOJ1OC
1kpatRApS4GLrPKvoIDgzTBR7uumYT2qSP5JndAzs1TU50qAP8GBRpxJcsXWlTaJ19gg1pe82ors
7JVxXFbtAd6DhwPwqIACU8vshAKzUcj5SQ6uuZ034wncImmRHPmVtbqVD6lh8JuIHmKgDxHo3Fhf
h3PTcIgBqC8+NIliKVXJOI0rPnlmgro9ar8ctSAiaYIXbMgDZnDRxWD65Eo0Q8INjJcA5iawY1EX
ZVhWUqRMkLzSjcytuMep5q1JlFjxes0MJlNANki49jF4cL5h0Qw6kUHFhpHV8IlZgrQ7fBT2mjO5
CgQ6nLwH8/4bO/tYuZcwlEzUBNAFRvZDRVEpLUMd7egQNHjGkwBFndS3iJj6PPB2HBbOdS9c8wsM
BYhQIYNUx0XHOTeMqp4GLLOG3GrYDFZf9Qzo49pjEyv6bYMKIiNUXLqYJ76HhE6wY3eUwOfvtA5v
Z3Y8Wmp3GOM969ZjrYzaR0NNwJgvwWoWl27aGBafDYwbb/1T/V4YfagKfMWa8LcHCPZtrli8Mpmx
rlvgBLPD/O36p2JZo86XWnFA6XZYUATW2V43BzAcpbu030KnmLGwtWxl+clOFcnFxdqNjTiA/IJc
5TWSMmSghs3zvQX2HhR3Yifh9lF/QJtwLk1MIFeMdyPLZU4X/8I+StKdKownlxntVL6R7HnTmink
i60WHVNLxZ3KKooQN6Tj/8JNTzWahc208iul1GAT6sSfmiEQzKZNvUmS71R9rq3rH3N9h0XcbsCV
QAqexuimWhIUkJMKzdFNUEvOPw+6ndqF15qqybvpW343PEGwpL1l1RWEtTiNfOmXZXJwFuvsRKnj
cFGQe0751DmIboHFy2blYfa6buzG45za6V+k2RpaVLb3ifsXHRlkbOB1AWwYiSnNH9mDg0zOfNwU
qdDaij6kXj8R2qNc7iyNqbO67kyYdAVMgcwJ06NjGAEJgAOGuUEvXyfY6PryyHGtXfhGZHKRAioU
5P0+MuOhLwMTsNwdkPkHQQlujUhgsA6uutni11BBQ0k1TpVAcAiZpvpLNvI/9Ep4NCrpbm4l77qT
rYZA9AbAYw6tMjArnH9pLUkG8EkhkYK4pFUPjRn0LLr6tcqlhtk1Mk8CQWD15OcLb/I5Xm3l6JSJ
ZncZUvDO7WzJqs3EZqe9TGvU5sk+lGZztH3gu+22hbC5GdoGpNZMzpP3YBlXH67v4NoLA6g0iHXw
GF6G91DZhlg0WavIQQTKBUPJdzqecb0pcI12O8itXplFHw9vJT82qT2Ec6LZCWhXv8oYIeLNzo/H
Z8bvWXmFgLkAsEzCfw+oJHWX9mklGT7kYrABo90+DXdF5VaebpNca6p3peczEoS13teZReoejYJa
8bFeBKrOBAnZ4Cgup5uVFT/mr9rzqKPhrljtbX/Xe5HLQmysHZblcqnvHQkCSiIdkr0w7/ZiPN7H
mvqkF45e94wrby3fW1qiblcfQHxfiPDSKSfB1ATuphHRmgar9fUPuG4GoHAB+lWAKFJmpiaKk5mE
/ba4z1TFLOSXSWAJZKxA31BsRUnwpxX6+h5EKL1iYOMjeYWqup/sM4/U9gVHAS+jVY8APwPYxLpC
V4/L0jAVcUIZ7Ny9eHJP9EdJs5KU6gxP7r3WY95kjM2kb2wlxbAw52OZJEuJP8252Y1mfj9/7U20
pByA/ISHf9A8EVcSBdCwIOCB6vsSo5HMgj5hZuIjnyXgqbpH40TxsoO4QQEHVKh/4TO/7dEPRc6I
aqEmJV5V2QsqSG8gNJopz9eNrJ40onRMONdQ8qROWqZBTi5pcNJK7esI+IfOmVMD+eaY1bNfq+9C
vee3JeoIqFks9kqH7QsLc7R5p7sVXgXBSl81iEm+jRaaiCbENTwwEeI1HJgg0hK21xe7djEClIXG
B3C2kBMijrW4tMow72N0vwAJEQXb6A+Yf3auW1hrUwLADpS+gaI89Cmoi0NuSsWPNfhm48g7HaXr
cYO53t4KH4Ytj6J10vxNRrm0SOV1hA9Q64A7IyAFoFwyiyvM0i0ToKPI0cdQ/r4KnVk1MfTmKt+u
r3ftcbI0Tu0ol7djJtUwrsU1mLllm9MftEx+H2XZrOen68bIX0Zn6ktj1CWY+XyFOxt7G5UvKcAY
SbDpjcm+bmT1QCw+IHXv8SgOK2lEDkQ1PIl86w7yvJXC+L0e5D8aTzm1sM58hTp76px1cc3BVKXz
IPqF2q7G22nGiiNMn6RO3twC597rCCSNI7jjN6NF9pQgcAlOBKKPTeSy7gPGhzqNaS/OGTTJe6hb
IddFHrUPwm0VNxiOEhhfimWFunT6VhKhhYwUtKh0cdyDm71HnpKHVQiUR9GXrIMmr7gfipMExwr2
LzRoz6NHoYZDjv4UoocLLSCr8KQHQfYqe8DDNLENoHrRS50Zl8CaO0KICKk8+EMIa+S5UT5upnRO
gD6U5HojEfaqoLM7n3O56uG64xNvo0/X0hK5/hYfzZ/LWssjWGpqqb6f9Ww/QGO0LOOdIYJ+RhdA
O9gMjCOw+khbWqXiZRXnilS0sJqlZgkKCmtSzdCKXc6Bv2rHHEzON+KGiaRZ/ZaLbSV/vlisMfCB
1hE4i+yJKbSbTUjLP7Ybkk7jTESf/wlQl2WTipWlOBhiIxKbee1pxbcwbv/GRTG/BZJ+0BSh/U5/
Qy5rM4nkza09Wf4Ob+rUJUC1we6AQAbM0rB1ls21Ywg0CZ6bGBq7hHgXUdx1GC4kaZF/9I+oabhp
bvo2ORiiHZRm64Hhm2F1rW+KedDfVqkP2BZjDI5s+Ei6TQ/6C/+c41pQrQNob7zWkvfcIUfrHRTf
khPuUgtaTX9GYfQRvfHyxX/Q2yM0JucuVGvyz3517gcYgv0M+jnG2V8v2SxMUJ8TNUYI7EY/A7c6
2o3VclaW2MmzBrSVaPOb4H14LTULQIetvGe1gdZiz3KF1NmUZEjf1TnJ2PzJhM6KmU83YY0Bx/Hz
9dCzXhXTURSCtjlEOFTq0h1USMPkER6b/K6YHeigDi8dGPZR/dNwT4UoUL0EvQVfwohAzX7rkoXQ
oQ/9/l/mqYtYHuuxOtVm0E/08IqZ5FN9YbaUHW+3lj7brDcMuXKvWaSuZMjbin5M6u9QL65m3W17
wwy1+1DVMfe1A4elXUAGl7HLa99z+dalPFYBjZJWkmSNoM3k6BYaR7opoN1FNrl+G7Y5iPrkPRs9
uBrll5YpR47TdOIrATvbu/nW/xEPXuJkuDrRZUu38g2GmDasYuOqTy1tUt5rTMkMsYDTK7G9mUDW
UnjiS7ZJ7dCtUM4OA9P3n8N9Dqg7MyaupsWLcg0VnWKtAbV+i52ugXIoHjjf9FUzAUCoduTJ7V+4
3ejVt93X8JkFgVstlS2XTd0ylSFB+HzEsgfUbNC6tXve7M0Rj/HU6RAdGU616lMY3QQpAmHspqck
RSXOcr/ESkH2YVWiaqfS5OkcZpkKRp9x7Z4Bh9UvS5QPVaofytMAS+kQb7IZkA1wayT2NISd8zcH
ZWGKcp1Zb3IFlMsE4lVvGyt9VNwUGYl0yz3PVmkGVn2ra6bxxDC7FoaWK6S8BoQKQVDOWKHs9Tda
b4LxNXZJPxUBEHVyAID+QVWDZK10JFoapfylAfP55OcwKkI6YzKAqDXqAbznBwNjKGCggOhRB9hX
0oLHnpX8rR6TxT4T51pkYe2kARuT4Z1AWu9ta/n1aIWPCSB8mjds5cSqhkN3EIbNUDlsLPqqQ4FZ
ASU5DKeB+P3ceiZC9GUgD+dy4Epwo+pgOe5SzfEb1ktlDayIaxyQSxQdQB5+eqEtFtprXMppJLdO
bzSomikO78ChMJJa/gBcUH9HnkIq52xMxdoOq+DSR2oGnoyLVkArK2mu9Khj98VneSzMngcrLH8E
i4jJjRPr3JAjSPvS0hp1RP18btScPFamXfAgOhGmKeXH+I50Dg2bcxnHZe37La1Rp7QY+DZSR7Q5
xNv0ZnZnm/+e3wdOdCub/LuKIpMHkhIWpxo5g9eWSJ3RDNdKn08wChFaKzESUx4OjHWtmQBlJGbj
VfA/8XQJKS5nvTQGfDOokh/rJzI2nVjvDfwEY5okmWbF8FWD4PoGExQ42aEPe34QDB+CSnNKXn5c
McwQk2ub1PTbAqIgjKWtRTjNAM0iiDLIWD9lSVSUcVbIE4hAAqLMlDack0+mYMH/rXDnZybrobCa
eixMStSrnUwXC91p/gNXMYbRLanYEsA76sTW/F0XrPDI2s81x1yapPOs2hdUjbxphYSQuX0eQM8T
o2N+fTNXv9rvvZSowyamSUrmWjDYEndmJwemzCJxY62DOmCBpiZK2cBCrz9XIojICpObvOurYH4f
6kDVSpgFBgmNvKd7go15IMwi1q+RNVuzMyA43+osYAprXeTPF9E4hkBUcVpX86NFrHKywBRMSOz6
duOmmV35JuxGNl6NrGoOyzJ14eEtlcegkMMUa1eZtf5FB845ZJVJV+t9S/8jl8JifQAPjSLiIilu
QMO0PQCziKtmciEM9c9uGZYrUjdpmSZjnBBHMXzdyaBUGbfvDDdZyzOXa6Iih9GOcteffNH1MYzX
W8kLlM/eSHBUbbWyo9nNHzK7fpYY4Xhtbbg+JWAEeUyP06DwTMYhBolhZEI9ykzTH7zPYsRbPQII
hgjABvgULvDXUtpIgR/DROtmb8WdjMnm0OU/j5ZgNXgdsbF06x4C4k+wI2Fl+L/nHlIN0JoPiB9O
tel7umxieAFZV/yS44ohwnG7asP4gKuuvzBJub4c+nM0ZjAJVsMX0ZKd4btx12PWCZhoE4NHduAq
jE+32nKCos+vZVIHgYNUKI+LFBtr59tiQy4dGehca0Rr6bU4hnaLh1F+N93oG73YsqtUzH2mDkaR
qJzfkJtVMWfJijbCnsx3Qd4N9Vwrs9kWmUumzklX5RIfnG4Fu3P83RiZ/o6/zY7NsT0EO+WOIJXn
xoSYqLoXN8aW+exeOy/oavBgEsM01IUMAdQxYkUkOSB5f3JmbuP19NW40xDPA6v/Mn3lvl33rHXH
+m2Q/KBFtJOh7+C35IBGgbCN5qexVnZq9mfcih/VvuWyqBMDvfnOr8mygIqGZuMu6wRTkBkYodVI
sLRCHZKRxziISloM4I3Y+TttE0GBDgeTtPHah+o+Qq+IcTBXA+vie1FnpO76tm9I8FH9A3YPM2Om
3GzFiqWxS/4eOnFeLo06ClIgiUpD5jcrSP1NnXEE19mu5SZ7jH9ELMb+9Y3E8KaIqqsA4ncqBcvn
qdTVj2hTgqX/DRA7qzdlMxHN5gbltiMbwLvq+AuTVD4WgqYcYpTYyDnT3Gbk7CxkVEDWBsJBPvt7
VVRCVraakiXECcewvwHrqVk0gtdBWUOVH7JZeSkVCSKHMfqJ7vUztoosWVqmDhkPxiE+/DjV8ycE
FYyx3ECYaN4T3GLRo9drSm/oatgMu6sPhsWKqWMXApsj8R92R7v+1j2HLh6wTn7XHUpr2siM1HC1
rUDg16BOQEULOPPzYDJA8Aii3fBSbjO7wCh40j5Gg/Goteb8ylkpRqxxQd409/EeiSJnqXcF4zyu
hrPFL6BWHE9aXVUVOY8CLmR0phLQ3svbv9lXYCKR2Mg8iAspK0abtwPm/Ukvc7RR3bKr29AuwaNQ
bfPd8MqqSq4uamGOimt1HoCwmwSZWd0K+W0/PnfC1+tLWo1jCxNUHMujqcM8JF7NEXRnAxXJUyW6
kHUtTPTDWG5JwsdFMFsYo4JZhTp9nI1wE9krt7IlbfQtZN9t/qb1WBMcrK2jLvRoFvhaJMwwI3+n
QxA4kw6+ery+dwwbNNJIl+NpFEg3VJpepXInFUCpNgxsNzk5V7aM5mEQ1fznyZq4zslRawTQjvEi
XpvVwnj0L682qBBcCAMXdeT0DhZ3P2kWB8jbzWwLOQKVuo22/Cf+XfjSfddeSfNhACyuqZ34yGSB
Ip//2lqpOK2GeZKOBD0avUR3sx3tpU3mJYnZbxIruclVJH/1TtyD8+ZhZOS8qz3D5R5QEQwUvYUY
nlJ7jEWHn9MDmg+R88HPAEEvgNXuNY9EMZJ+9iyqmvWLd/EJqMASjJiqKQhbEr8rW3JJIH/Rbfke
YoJ39UMNggjWHcFyXiq2pFz6M5RB10tWnuoSs5QqI16u2oCSOij3AK+8mLbuMo0vMsLEEhpGaddq
/BhJHWiQExbf7/r+/bZED11DE6ftDMAwMA/cOdDCRfshtsnbrAoBr85QImbt3+rB/AVruZi7roW2
UpQaFoF9fEjk5L5RWCOiLBOUT6YQEBx6sqjB961CuCkAELgewdYTlMUqKL+DFtPPZ3pr60epMIeZ
kDC6UOe2w7foqXhCA+UfPKRXHWNhlnK+QAoL8LFgZYCvoMv4g0eB5QH8nfhkAN8BnQrwvSVuWJ15
llnqslOnUp4AhwfNnNIlLrin97Vf2QBJRzZjX0l59CKULRZI3XRhn4Jfktx0yQvUtbz2VQbCVrzJ
XNY9x/IR6p7jWqgjaWRJcy+Yc3OXZc+MpaxZWJRZ6NG+oFRSyE7Dwsc8WuQIlWcAIUnwW+Lef1CB
OX29bpNlknqGgEZYEWOS9+SQHPCjXTwlznULq/3e5aqoO2+YIdklEBNDM7efhlB3imj83GTRUVQG
CzR9uxC4/RJjfpyoPETQTnF7PW4ZP2Ptdbf8FdSN55ezkOYD9tYH9g9ttOHVD8Co6ft4yGbSYNb8
XzWblibJ3i/e/YFazrNEkpaPsk7kqDE+J+4cMNgZ8f8j7bt2K9eVbb9IgBIVXhVmdnY79IvQ7baV
c6L09XfQffeyTOtMru39ZmACLpEsVhUrjOHZf85vtMYUkL8JS3nsTi7kDeF/snQj2F42xf10WWPs
o3xjvYC9W+z72DWQTTO8/GHOkcJTAMlkusGd1bsEUyIAn8PXwRzpNvCEdqRxqgjKVxM/xWSJG+3w
pjiIsjHsm/hvxuSvJQOwhD1quG9GJWlAlxKUI+5iTzfuOhRbRrBsnt+aNS1fSuGMYNaZRZSMTAqQ
YEf1Tqb25rwE0To4e9cZdphOLQIqBc3ixNj29MkWIT6tJuuWy+BMnW5gur6vMWSkbxW8/bQdyIMu
MJaNU0MxYCuiwGK7cu5seINXdHIQTti1tjE6J251B73+LkbTbnT57n/aPj6+r1VaAHwEKzOyQ6k1
z/H8AjTU2/NCVovci/3jI/ygCcwBxM7sQmboOHkKb2eYAiReJFe+bqEdukv/HajIqgLq4M3Q0euO
KgFnfQwVdGKYfY8cDbiSilceSpfldnsPExPo5HQzV4hjsqqRC5Gc9Wm7XrH1iLXmvbUP7SXDtYqu
EOqiGv3S3leH/Ko9pgJvshrkAKDmn3Vy19lIVDJn7KIle7D63erAEsEqN4prbKjfoIQqTiivaulC
JHe3e8MEWhRDnMjrh8bWnEx6akBeWLdUYETWr5+OLgkZSAVAAeJ8ZUFAzmAyhFc0D0jowwPgoZu6
VofE8eTVf/7FiBtzjV9uIKZBLMz0IK7nx0HkLAmGgKUM/qKhtcBSQt9q52iH5JikzreMMaYJkZJE
jQdMB58dyDTEtRSysUyjuszJZRTc5fnT+Tu4qpULEZxWUo3BgVq46Hl4I6cPZT/ijfL7vIzVEgPI
Lv5ZB6eFAZDHxzTAQTEInzB0Wrwv4epk/AGodcxl5qf4XnODY+QnqV9diB4sq09csJuj+xedLaBv
4LxBVgFeLJ2xkY3XeWnrdH/Kn+2PJvBQ19H3ulPu22vZUX9DXdHBHgv7JVZnI5cfwHkKqSsGNU3e
PyC8rQDk3Tr2hmEYdahnDQQlXVRZYszpA5zRI6MQkng1EYxOOMVA06oKwCzuCGRp0FMtgOYCAPXI
MDdAJwok7WYrytqs38qFJO7+V4FUhjGTxOBvUJ4HCgvsOUVHeejS12xrC3Lcq6Z8IY8723mQKBjq
sLXy8KPBJNMYPAvUl/2HL7ceBBHIe2KGA4Azn69hHyBpXqpQX/1Ce4numz19Ys1D6kF+M6/0A7ma
AWPEBhilX1bvFA+W5iIFW+9nQIBVQliT1fUC+BEwbqDfxWDJ569Rp16qO2YUEOFcpdK8sSTRGa4a
hYUI7giDYbb0RsaCq6FqFBfWvDWcYpxgWrPUNkJXsMEiedwRtpEe5IQFndYFeUrQs32b7kq/OEWn
waOeObjaMdpUO+Vmds1D1CCdPlvudMrQfCwEKl/X38Xiuas6hGAZjQg+hpUjh/vIDW+AlepKN9kO
WC5b8/784kXHyQV1QZR3c2nCXQbUzp2uqkoMq/Xb80LWN1gHqz3BZPoXKJw5Lg1SyxASaxLAknZS
dje3oghn9ZowHHvMwAMtkq+gmXYc1Db2zpnocx/l26Hx+1LyZBPgEI0IavD/OKYPacxVLx5Xmjo2
eckim/xh9M1NCd/feuleQc04RZ5StLj1HfwQx7nipszBhJVgBwdUPYMg2PRl0ztjLCoUrMixYGEM
ApYhENLwY99tI5GgZ/BLYF167Zvy1aqDtyLJBY20K1rHOjyRmsRIDAbMueXUqmRTKQGoHsionVCl
QNNo9+d17j384swmaHAAJYUWlfcp3s8nVFeSVgUDDFVysnfGlkG5ao/25bxFWwyKYxhpB3o8y2wD
bH1nn5rQkwSuYS03CkZZFeEaAGxhvTklaVvUPuf4PV4rH7r71G/BFoHeFXd6AcT4dA9y2cAFmt/5
la85209iud0NAUNXTBVuwmyObq1dZfmw6XMJkNWlGybHcKgdGaMrkajhffVUF8tlvy/vRBtGJKGQ
axdoFqveGvVRsDL25V/OdCGBqe9CQhTqZU87SGAplP5WAQeA5Zmu+sTaMeWjkjgCgeyEzgnkXNFY
aQS+DgKNCwPg3+QY7EEtD3OM4YQR0xACcezffRFHALoCwAUws/HtpjLtxiplO/h3FgI5GeAXBQ8M
g0pxVUd9DKzNYLhqK0ShWjNo6HH9RzTfdhqYamcYM0T/RT0Ooz1DEmVwnrLM5vBAjuQLVrtisT+J
5AMbuaJVk8DYaCDO3hoH3dd+S8Df3Vr7ijjAKbiXT+lLdsA1ESVv194En2RzV3MY5spuWEQsHdXD
fK8d44N5SX7Pv/VrljAGUVDv5M/9VeyBv/BFKH71oDGHh8cjkNt0fn6sNVJANs+w5wAy85r7tHGH
/Ieiu+przqhQbikekdkuzpHMoa865vFvElBBbyLiaA/ppkPqZXf+MEQfxIUdKaK4hjAHg4cuXgCn
XPkzs6bq6u68nFUbYcro4QOaFMiguHgjqk2zCHtY/iK6HHRzl02xwOoKJPBZ81GKKmJ3sG8mLbZg
ovyVEknENiqSwWmuEZlVjsQAGi1anI1EkBL73/bJ5PQzzSlYMxh2R9zH3qjB5hgCCes3/uMoeIDC
qhn6kjLw8fBNu7K2uv+ehAJ+GuqtCoZQW2Fr+6o1XUjkHIQhD1UMZ/nXfCsndI3eZUfdUTeFP3bC
9MVapcGSF+I4b5FOIJADpQp7dlMQumWMPOpY+WywTPJECEzsgnwx3QthnKdoQ83oegYGOsxF8Ti2
hXGylCB0o9wEwHdeRY96Xaq+HBu1CEZn9e4uRDM7u/CK1CA90Cah8RUdnVhOXAPGS0MRIxDh/7Pb
+WWRFqwWKGZZ/y/zzwtJE/jNLI0NMavh7PfpQ6GFzmg8FsDrbVh5uf89UN35hsVYyOSUJgdmJmkG
KI1uD86EyYROFXR6MD04typOT2YJkFpWDgmd+dsaL4b5ohJhFYhEcNoxEtCxNxqOaDB/Z/qPkdxG
QmQCtvnnlsGpgU2MJh4CyGAznKxFCg1SjwyMsN3nm2yr354/l7XkLuo0H8rAuYxiCgZiUlwv9cbY
dvvsRdl1x8af3fx6uMSs9/cY4cA2tZDJuY8UIG51qWCNmPi7RbPIMytcpyhLyaCE+xcgp+uvCDwm
FXCUI9vBvyqbbO5Am4pFzndSflUne0PZahsNdImpG+7tyTeJo/YAuPTZaNVLeq8iEhWPxa2lELHw
j+/g/MEItC9DZQPn+jY4qCmalOsfEYASGIw0YM22xSUjbtT2xY/s8K3YYCGbu/VG1NFIZgil4OD1
a9K4KOcDcBGw74koF7NqyhaiuMteZzjgcYaoIi2cosFAvRpsErQ/FbV7Xn3XI8CFKO7W2xZ8X8dg
NIfN+BCBkfI6wY2R73ov2lmP8R/lzb5gYOeIfZ+brSi3vu59F+I5i9DZUihJ/bsvZAScQAzAiwz5
WADZPzAICGEtZjVmWQjkzENfhFYyDtBk9nYa9vN+KJzQt6FB1B//zMDpF/r7VYtkyzbSMSC3/QJo
CY5RuyIsyFYvOq/ZM0YoCQVl6WICSEG8EU2xr74nFuI4gwSo7Uai7D2hII+dyaVHMfqS1OMm7BVv
agReY1VVF9I4U2QpIVi0Q3YripdaosDn/FMl6KbpX88r6rqdtYF1xgZfQPzMXT8qtXofMYIVfau/
JZpTzltKdkZ6bQFH0tMOhT+rx6lSwIf5jV57lngGDBqKTgA459YYahTI54z8Kij1fGeldrgdaqm5
SLu6P5S9LAvyQqsh20Ig301Gk/H/P8vaCQjurFCgXSi3jHQTLuxClPxci9mW0rgwXklqiwwFe/PO
0zavu0dVGaivl8C10JB21VLUgGP0Ppw/0LWLyIp3qOCBchM283MQpfdp3OvgTsS05TNqalr05/z/
X6troyvmQwB3D8AWEoRKDgH9hNel7M7drvwJVAUYlyd7a1kO+TVnDBRAWBxYPz/dZkPAcNRfRoFB
TTvFE7o5nVHWgUUuI/Qw7BPwoBN3HKNHOzKuMqkBQVWDK0q09GcjofTW0f35LVizBMriMzg3ktNh
lEqF3c3GuMXQ/FYOjZ2UFvuE9L7ZlCJC+LUjxeQGRtYBLwsqFu6eUHUGaDmLEuK4wYiY0qQOBmGT
zflVrVmchRQ+RaM3qjkOLPgJ4tdUI5iFe5aLa1qJks3rciwQceCBjlXxCkqtQa4Y4H+nabddiUAH
iORhBIIMWUS8tKqrKviAAE4OJFAI/HwZgI8PxFQVbpCMIxLaqU6dNOijbRDWd0ErX9JE2ui5vAXV
javP5S4ixk5Dn2JUGrfNSF5GO75ExUHUlLziuTDaCHRpfBqKe7zN7UpZUTOWDWu89DJ5VnbRne1O
T8UlyE9u7GtRa83K8+CTOE5fx3Eqp5TlNZW2cA3pLZt/RvOwPa8+a6Cnn6Rwex0UKPOPrNbDIgBG
w5e+6n8Yqp68mzvvfxTGlGzxVDQkvY7qFsJA89Sc7E14AKzk+MJYI+D5BWMwK/fv08o4jbUrYzSC
CtmSsjcdKwo9VA4F8aJw9zir2gVsSJ717BAJKK7FJt8a9zMQwzYd62IRnNW6QpiInJAHxBXkfH7b
zZnVMGFtUV33Zv80xPJlTfL786ckEsPpXWvnxmAwwCyS/iyje0osJwLO0Hkha2UQnM7HYji9k/qy
mArmZtH+cGJ1mMSjvyX3xdyqHmX82aKEyOqyVAsQInCDOBPOHJNqTsD4zgRGrVeRQwX+WRtYUYJ1
Ma3iHtwglf9HDN+l1pWko12HQ+q8v/dJf761EidFTyfoyY+M5VFz0t+RQDdWlX0hlotawl6dqMUO
LauedRnoPsL+yLXHyaeVca/NbNJKOQ+xMhAMPLApYNbQH99LF4GTg/lY1CAjWhGn7bo69GFLcF4l
Q0FRfof0O81an1bEafo4gckkYtibLBcYlkcWXEZe9kiajT2hCJgcjO/YpMUxcVofSMDG1CRIJAGi
AekpMUVRx6qaawRwQKgWoeWNO6UwVO0KhUBIkLXbMAmfFCW9rEPpRaDnIjn88cgtKYf3vTN2o7rX
tzFAyQIvTzwTvBOhV57+vudEqKyrarFYH3dmSmkGYB9HvCPFhYOA2VVjIrrDbI++3OGFDP6UkLUt
G6bpDGoWj/Ar1v1p3KmbcpO8ih7EazkHtD99nBjnFMMxGuVGereEsqttUJHezcfmUbscikP7xDqi
Cj/dADlqmx8HmEchmwc7qnPL5Rxl1dRKUkzv+TN5cggg+RmVk/STdUcB02AjWrHoCDmnSZUwIFIP
FU2r9qKzzH1nWyJcmbXutk+7ypn7NFG7dsLIIR7IIfVSY5PdV1jWHlPNaO/TLoM7xTzOqCOCxie7
EGUd1t3bx6HyYXli2l0i5djTYUOe5Mg1n+pLAz7O2gNNKnMTY6ML52lEa9Y4JzAYOejOUujt6NJ3
Ytw8vks2rFA8+1Owke/tAzwRqC3s07dik8V6ObMzh7leSzVES1qxzwu6r6X0NEX65rzZYapxRlV5
VCm5G1E3ZUhg4LwaNHSC613qjcQcs11oAS75MMmzZoPUjhjPWlKoF+fFrz1lbdVCyyZQ0cGrzNc6
jHwIgRLzvsOjrwDKNAxd08fTFeWjEOyW3nl5q0YWPZqAtkYjNtpWsB2LeBkEwFI0wEc56vQ8x/d4
+qS5CM5q9TYuZHDmZ+xUSU/ZwADJgZui/ohszT2/CpEEzr6YSTWUaoL7Tiu8g8cL0k/fstiLRXAm
paibvp5S5KSmQxq75oZpff/EwPjphTg0WXugguT141w446LUNWgwKFaU7MtLbXDrA+sVkNDtpbcY
Pmdmsxj99igaq1+bDV4K5lNhfVrKIQDqWXRZwm6lp6Y/IK0JFD7doY1jVm44OPW+c9H5DdO36XLP
eEJSxxUzTgl0k3DGxpr1Voka5HEjihlZvYrCnTGbrTe1oyg5tpbt/LRszrook1HECttvBm07n7rr
6Uf/Snc4YxB+y/dGDeQdoQlfjQI+DpnvRyvT2e5zplP6hQwSBOQdL166NxbViAEsBVeEsN8XFz0Y
QVVJGJ21ld0N41sg/zl/Bdfav2xgW4PzAySKmsbnLsAHUKs54/zupgToIblqooE/uFTm0lMlzfR6
jYQOzeeLrLNPhRZ45+WvKctSPLc+EmEucmBJ/0KWj0T9FRqYQqZE4B2YqeK9A+ZKCLrqFNhM/oFs
NRLa7RkxvJ0qoRPOheJYWgggqKY8aMn8en5Nay89eAIbHFUAOESq6vOZkSkJp4htad+G/lCRnT2d
pHHcdpT4cypKPq2uDedmWmABA3w/5wrUWY0rRcUDT7saPOvQ46GCIT3gD5eJw/x7vkFjSwuI8POL
ZAfzZUsXYjnvUKCfJcgnlgwYai+fazcPBIe2VsWESn6sjNtHdHLTaJwhYtjILlihZDR9jIf5SdkU
gM4egdT9GGLWP70eMCSxFYHoM1N9boGc5xgjoptTDekYQtgxCAyGnp8dRPGRaB85j2HbWtt2I8To
8+inlooGoVRwVGux0WIf+ZCT0jmiPeMTDtTkZSKhD33x5zjfF7VdO0OVbxI1Fbxn1bVLgEQtciqo
hWNqjTs8cxjGIWfsH403+bKrH/LcS+4V4msnZWd5yRsbZan3/dXsk0OrOvYFeqPAnZn4BZIHnqiC
urbNKmOmwiQCINj5+LBTaDu3LOduWluqBT6RRdw4qxLQhMlGvEB/yHeS9bUd1jpQnIFlPHlt3LtB
L6SlW7vr4D34RwbnWmMMJxGjhmUJfphgGWrA5QBkuxjAPel1dMmaPlMvvhMFm6KVcU42iabSSgtY
z1nTHKu6D+TvvTRNUBlaqFois88ZMUlrm1wesTDGS2uAAsRwrf2Atkb2xi2v1FL4Jlpf1IdEzn5l
BXwCWpaQRJfy24H2990Y78+byPVHwWJV3B3QYqOfA7ZxbKBxQECE6TEDOLfpc3Lod5og1l1b0fKa
c8qRGkmL7ARelmjXHwAeNXYpMIKNcY4E9mQ14beUxCkELXNVjzAfiuek7BaYJpJ8/Y5hK8rQv+xC
lBZYjaqX8rTPDlXRcklXJNYZgL5faVftJRCa5K/BiWFIDpeT1ziyGGF/7bItpbL9XoReraaj0Ysl
svSLCtNFJ4z53CSb7jhd56cSjTtgnMrvQk/UKbUuFhUuWQNDs/aFeANPzGg2Ya0lctt0YJpPawQS
kRdl38AtgX/9kMQdYxbbRk8sXAGrC7xZ/kUTYSKV6dxXJ/ohgjs5ybDzWmcvPPvu7+BLs2Pt9wnw
zrPvaeWHLO68uqjS854RoiohHgO5H/qZ7CSPlV/9UkBfP+3m8Vs37kMiZ7WG0YoSiWAD0yLBBDHq
/3PlC2zI6q1GH4cKajlMDfO0TFIohyUqSVAHeJYSKDbAkv87dY6CdTptrBeGmi1q4lq/cguxnDGp
gO1ZYjCTvSfVN+PGQhYX2MV4TMov44t1pSDxaISOKKhkG/ZFXQhAYnVVBrOrxh0h5vgGzWTd2EMK
lrdm9qLYAHKjaOZldU+BiS+jWqZ+JSOvdSkOiwh8HWjecFNsopm3N4JzY5fny1IWMrjwsa6HhCg9
ZDAbOSMhlFN32NUe6yfuDFd0YO9h/jl5XBypUGCxAPOexVusYave9i7d2ID5093U7y30MtNDtMMU
c8qihI3pGw5L43YX3wpoPxauM8idhdkcgmnKRjLjPaLcMiR5XU49wd6unx9aADBMzyRx9y7vsoAo
M/a29Uc/wvri6GBiHhFwt3jveF3tRKFLhEXqVe00QAqso0+cBQefV6YWTVbU0rtYBLQAYOrwggQL
4bRxVQ99jr/F1KPrx2oyTjbUbFC34e5hqQ7hlAGE6T2EyDAqGO1Sy5+hUKBoG7y+9+zH/OdfvDcA
0FLHhpqF+/Goxs996w6lm1bCevOqi1p8FOc4aCZpcjaoMEhScBeagMRByuc27TGRPilElLFffYgt
pHHbrpNiyBITmp3tu327Bcrc3kCDl4izSLQozvaACHmwugE7ncmgYUJW6SEYMXyayGiFSoen8yq8
qsGLNXEabPS21UasuaKTwo2l3g5hKXKHovWw3xf3cC7yBNkOmVlwmdHOoYPqaEi3LCE4u+DSvJlq
Hw4/SMS2aNXrg2sBAZLCEF05WxTTamzbEiaAlcnmUxIhs4PUi2s+ltsQCNHmtr7Hmz2q3ED1EN/f
9Wj8ENI0rpZaQKj5n894T30tdqBKtQIeDJ/BOljq2Wlj4HLTXQc8DAzIdTca6Fh80UNzPTheSOVu
bE+TxChsqCuaWE8mOoIA+G95nU/bDcu3/ovG2XVl+lgndx1bjUaqNLyb/skfETS6gMz1rDsLvd4G
01701gtj8lVjuFgmdyuDgmaxQiCUDR+WYJtqHP2BFXq1n8nleBpu4x5nKnqK/h/28GOt3C2t4qyv
SIszlQ/xre6WN+mNcj93PkjL/wIJzi4q9BkgwHs3f5pdDCQimxDHG2SPvtfBaC9VjLvHtDNQYBjw
Oax3knl5pUVFGHn/vbFDHkPkW0Wbzt3phqp9M8sQh4nE3TzdhNrDmBn+edu0bjg+tph7tTZBU00T
6yaqxug4BmjGoupGHqcNkYX4e2tZIh24kzqmjBH18anStqAg167Z/h3S2/Y2qJ3SLV3tIrg2XXnT
XIIPzwCPyb94LaxdmqVkLj4r5GSCr4L+EgfICbie+5m9z0Fhxpg5eoznb75zekuRnFlUtBrcU2zC
zJ6AEImx5ytTDVxSyaXgXbKaeFhIMrgYjDZWr2cUtp+lUzJPe8QceQpYk3YPulPUmr+hMUtxnMnT
59Boyx7xgJnGBzlGocl4LZIbMxU00a8WK5aCOEs3GTTpwSP799DCY3qIt0BR8LMb0VGt3YGlIM66
YfaKscUiepX020k23VZH5Vx/JqWoLWxdDcH1CVhfpPD57H3eycVkW1DDTq7dIsdErb07f51X3SC7
X/8RwRmNZNbHkCbvgYCCWSRyfOcvZVFA4Ay38mMiTtiIVsWZkBKxjV2NWFWjnuTZNR5Yyhcs4bM/
WK76MnnDVlx8XRXKiu+2Af7iL4ylY9k1VE7xeGSpxD34VFDiJI0oVbkWjYJUDYhalo7aO1/8s+Qp
tjDoj4ClOMqgt7TMatebbyBrBu9G6tTkQTUaT3CEX+2+STSGcIhYBr0UGrefUUbaurHR3aBv0TFO
bEdBEp35mTDAg1w7MFiK4FLUUbViRj6L5WykDsw7vbQgdiIOBTqh9xcAqxnBbMlGcoQz/qJ1chYy
1mcrGNg6k3162V+yoUSGwK8d0HcMnMIIPGuVaG+Zzfj8cP60SP69aqmBpeRMZnARg9VtBog1wM5j
NvHwL4rjK+HhZ3GcrQTIh01jJm48SFf1LVsisDN95U3xWXAoOkPBjvKgImbVt9PMxGXGLZVvpSl3
pkJkYURCOGtp5mZbVkwI+J7MK8ZCU7v0MT0wIjLUdX6RH/8C+ujrdf+8kez3RXSfWHVn20w5Oy+4
iXTQz9Rby9O2yWXQA1enATaZKD21JtLWdfCPWqB+sWXuGuYYqyxzNlIxtb+lqHZS+/n8RV8VwIBM
FSAFguKabfRiTXJMrXxmjJFmeR9j8KUXIeiJBHC+wIpJNcWs9b0OTlGZbmMy/vckL0BrWKyB26RU
LucekxmIPTAcdRNfsvdP8QiIjuhBfQGIG+ZdRSRWK20gn2VyhkoaK1JE7zVwc59Ntxkp3Swy3Sp8
MaRwS5VrCqXX7KNF7+q+cvvpkoItEqzMgsBr7SIs187br3iW0W+NtYeYLOjSys/KN0Iz7ztagnYz
U9fxwOa7GcoorNu0hgtqe8mp49wpup/nJbw3A/NG0QbFyn9EMD1aKGJV53XfMaZ1Fh2rlmeZXnuJ
icxX8lheAPB0n58YyP54ZwFtpXeUX/HTtCsF4d76bn58BHcb1Lqr4zrCR9DkZwjaOn0qfKvZnl/q
10iPqc6HEO5GzNFUl5qE2JVibCKSAQC4SzAqGWmCDkGRHO5axGFjjxrYlRzMN3labjslWIRj+VWa
//t8GZ7lIHwF2TiaHQGY9fnsxonEY6ghkaUP3b0VZTdjAVullamnaNVzmIW/syn3G9nqBXr5np7n
tAaSQfQG2jUZ3FjcGiVFSrVMRaTJGjaQvHfnHQE3Q3lTA3gJ4V/rtF73qO2M1+yKeXay1VzzAVGo
j8M9aqCqNr26cmHQ/UKUvV2xfJ++jTMR8gSWgzjE/heg4awQR+W9IOO2KgF0bKBkAtWozg+nAZec
aAg9ccJgkkw1uKBA2IDOvpLfYXSXyhqcEFHA7fv5bOWgJuOcYhWtL11ZuILgV3/IL3N//m081156
b5VO/odQZD2mb5TMMYSwEM5toQozO6tMeDGRXZQUe2T6Bd5j5cp/EsEZUIC/NUncQkSu1Dvk+ffW
0HpNp+3+60sPOEqMKsuAW0OUwFkWK81tvZ1wRfrM2lBZd3tZcW39maYP/5sgzrqYat22RsWSygZg
Rbv7aH6pMFKrtCLqzRXzghWhQmCooNUFbuJnxRhiCtSYAhvXAKsusBtnLOtNmKo7GquCa76qgwtR
7B4sfEPQ0q4PVKxp7KjkhNJ0BAY+wwC0MgyZqn6boActMW/P7yTT7C+av5DKHVkk1XITsZqdlAT3
lVFdBMGQIntt+5FsH2Q2lHFe4Mq7GerO+NhRdUVIxhfiM0UZBp0l20o/2Y9+vNOrzbyz3cZvT+N9
KmO0SZRVXd3ahUj2VllsrV0Ng6ED9d8Z4hPtj731DPwfL5eAHWo+NkEusFhrcdOnJXJaU1lKRswZ
8qRd72PS6The1jfJHYNdoG/ln/aueBVlcNesJIoC7C3LcKJ5Xt9SRvds0TORnb3JM+MURNZ3bvdC
BLcqOiU0qdjBwee60lwfQtl2rMkAIJqo+XL9wD5Ww90F0qqlHDBR5IoxZeWH+gfIEwAdZbvzlgHD
6af4pXJtT0TltmooF2vkrkOHxASGnSFYS37pwJaVyi0dBsEVEAnhrJduN+lcvqebx8KVE7D2kHZj
UAEEm0gK59PSqcwCynLoVX+YyPUITvD0vwy+TKBIYyxbw7A93AuSQ5/vlTLnfZ3pTeJQKfutRo3i
otj3VgAl1bXqUgQWw6v4uzQdCT1gmQCJg3/FUdCiaAZF+62s9tIJGt8dEIM2guh4VQq6tpE4x9D5
F/Mkj2WTRyoaT6hWy25J8/4qjK1e0MfJHw5biyqDsQnk5QQ9GVww2cW1GrRjnDimOV70c+6FzSX6
yf3ztpb3XrwUzu7pdR5YcgEpQRnvbARoUqd6uhJ5RXh3XhILIJZuhJfE2Qag6ODp3UFSq0qOEmeA
1TiFprQLkFTOqLGzqq3y57xI0RZyNgJtzHVHW4iUq9YxzMZRq6d0fDgvZE0blufEabitTblRVxCS
xLmrETR/xKLJ7NVDUoBLi7gJGVY+aEIpVeu0CCLC6KLr7IOZBo5tFd6oZP+lAX8/pIUkzu4k0pDH
Wg5JQWVsaWoeOmUOnaElv1KFCp66q6ezkMVZn7wye6tgsrKc7PUk+2lL5AldfwINXz0fHTunqui5
Q2Dx2QLlea9VbZ8mQBsyU7+ZlfhHQmb55rwWYMBgTb9NRQMmLGEZKk6/Y6uMia5G0AM1kSZXnZT8
UBkku60qOXnUy6a+b5IweZNmSfopt3Fwhe4ydBkSPaChH41G8UfRx+ipsSc3yyWfzmn5aqdtoXhN
PqI4FgP71QFWYlq5RRNNQPQjbdS9diQBb0aB3ezBnqGRGDNHeR9IQBzLIjvUgBnQJnLmgHA8GHon
LAupr5xkahKEqfWsZs9KOQ9kkwTB+KstrFl1aBGrkmsq9mzekqab56u5LKv8KUzHhPwKEzsG515h
Ss3o5mXc/s5s2QrdSR3j1rMCQvwi0zFQNlc01N256Se6mRo9npy2QkHSjSdKMblgRNNVCorgB7sN
kRoqQC1lHOdeCqF9fahpvqmX5LJuGZL8KFmhMw0Uo1SVoaYXQYKnA23t2d6rgTHGmKVUzB6y5r7y
4gaQpu6opl28n7M0S31aAYt8IxvzCN42E1Gdr+ZhB4YJPEubY5un5b0ZRuZrQ5s+cfMwNyRnMqQa
nRKBBk+wpZkZ9W5c1DkNQhBCV6GEpHUZKlZ3q9O+TuzQrZMGAIh7Wo4tEGKRPQJhqNOkEo1ydwpN
HCco6gIj26Vp0EpXQGBMYWqlnCqX49T2gJbVMIpzBdyhGlhfM6XNzu4l4NZVLd5j14EytrTyplxv
9Z+sQyt7QM6+D8Ij7auQGC5GPRuCPaZJQ/1AsbOmdQItrOa9ZM/BVdOPc7y1tDbW97KUGkheSaHy
Zxg6RQPcYTyWO4BTpcWNTnKr3/QFGkk8VjS1vc7MpqB0QrkBZ0FWVuqb2UaZb2REL7dyZeeDJxll
VFyYSK2gMNJYqoVpIjqPE31K6yHPVV+R7MaugX9F6/lakq0BaUHZNOebIdVzKbwwEmqpf6yybQt4
Bqr3SuekY5/pnqEqAEo6gIR1uJ9UcEacomqM/+ARUiOh0UtEcvO2am80MxjzzdyUmX4RgYfeuEBk
UmdACDalaSMrFPYz1l8k0G0DBxDYvKB2TX5lwYyEedRS2y+BqG4cLcnuLN8sJ2k4BZY0ETehvalv
TCPRK1+WrBSQLMCzGB0r1jITac0xTneVnUTE0/SyNZ12VsrkDi/QEnO+6M2qd1qcmsNGl3s99TuQ
QU27TqoDnHUaDK1rVKPWOKBMMMd7vZqnYTdLtI3+zKE2dq+zLqWzh24avUhdheRZvy2bkmiHsDDR
KiV3OijAhqDLlA0iBctyG6OPqYPYYugvDTrP06k2U4M4eSXNwA2pqkk6ttk4qvfDpLfFLqqC2U0Y
A/RubPsZ4xMWLTQYgamIHRjOOr6U8sasnLpS5HqfBgFN3aqWstxVg0CH0+sCWcL8bxlN/cNoj5ji
LrKunu7SJiez4vdFZ5u916aN3Phmbljw/zY6RF3VjJHOKf1wKKWObqREs2qduHYZNcO9MjRKhNn3
qQlbwKJbQ3+dYCzJ9Logs01HUZqq3NSaJcl7A/pNj9k0hLLhRPEIA7DNJ6VKgAxYT1UX7M8b+1V/
bClIBoFtBwVeznNFFrg+wAYLfQKU43RSUYgkSbYhrSYIYL40A7/744Uk5nQWz1Izh9tAWg8RzAE0
cM10p4MAbt6h//4gP1kvSuHjko9X4hauVa+5EMylg0pFQl2VeTO5TZGg3XTTj/N7uC4AA0oE1Fog
gmC/L1ZGS5X21Iatl+OnAZ2LIDZyz0tYjS+sDwns94UESx3aVNMhYTB+69aRtK9F/nJexLoifIjg
wiVNaZq5sCCibUEF1gIronkw81NuCl5RfArmXQ1sVQa8KZ42ACv5vBR4UDDV9ZAz5+jOtlEWTjCz
NaReYitINhub88ta3TkAnwElDVP1BuHFaWoUpRRXukjlTVGX2//H3Jc1121jW/+Vrrwzl/Nw66Yf
OJ551LEkv7AsW+EAECRIkCD56++iktttHbuidH0vX1UcWzoDSBDDxt5ryNkQSlX/4Bz1vhkHEHAI
PNoWROjAq0IK7W4a6ZlTNynpv425rdWRoSxriSg1mgblnFcfscTu6r9Lc4utieUh5DThbnQvkpjm
SjFVTHuxRpZq+tOolSM2KTq49WMz9055JsAZWxcvFVJZ511tw0EGv2LnwbCnKbSyabDSpB3rTpF+
g/3B+9PG4L++jv+dvdanP05D3T//Bz9/rRvo0Wa5uPvxn/via1t39e/if5aP/ett7z/0z2Pzyq6i
fX0V+y/N/TvffRDf/2f74Rfx5d0PSOUXYjr3r+10ee16Kt4awZUu7/y7L/7j9e1bHqbm9bdfvtZY
y5dvy4qa/fLnS+tvv/2yKDzZi77Tf33fxp9vOHyp8Nkt7nqof/qh1y+d+O0XXfsVq62BitGSqAbC
FV8nX99eUX8FPttQPehfohU85l/+wepW5L/9Yhq/6qAFOqgLIHWPoAuDDIiot5f++D68hooJ2MIo
qvzfxb17VP9+dP9gfXWqCya6335Z8pOYhf8+4WKAuQ4w8UCmuPhK+LLcrQZiaFyzMpcNsXJfDdvx
dlWL2t2kNrdePw/lzL/NlZS+5+3Nomk3husBSOgSNZE0hyqxY6+6JSsu1DKGE5cTqrzbt26jIAIx
mrhgRZd07fxSmTb95Ji7UiVV2Kd0zZ2D1LFOs3oPK1r7M+Kt/aCNs693vI6hfdr7sW2CspWhQIpw
TPqa+mhVKd2V0svWzjw9oYOwyANZHqgcb9elESm0zVess7gPVcDy8PY/Ahgdtl6SdDliqtFQ2jIQ
c3VDUUQgXpq8k+pNdiAUJcMer5/VWdVCj5d5qOeajWbzPjFdCUvV1Uznaato6RXZhvwI6ngWQYHs
KMB2D8v6WR/IrbZxpvGWWTp7YI3aKvO540RT4YiopkOejC3oRqIst8S1tno9eEcog65n0Zpxozrz
GlX31vcGL9KssVlnEjrIYk6dPZWggxNfDGAeZiJFNCEzuAHyga6M2XwdG8CnsWQlEFg0oM7e29Fs
kKeubu0I3QfgLYGvUOAIrUWfFp8gYgnFBwlAd0n5utI9NSpsHNlshmOE02+Vnsb10HzqentPGLKj
tjOsIEEJzywOpxvd3U0Kd9YlZOFHRFWGxcRq0rDM08waI+AVFIRKwgpcWoyBWtUQYGRNH8CDTCDv
jxxkqfR95EIBcjYkjieV0SZpVdpBymGTO7jMV826COa0B7K0vhrdVXckiHUEQC1NE5+heB/Ywohs
A7K1lUPPU52ejd58YqSGCpxwcB7hJs7pl7SXm7SDE53imDdTMjWqTa75XV6HaZuPoZZbMqxc5xnn
DpkYOHaFKVCmgToFkyPPorhwBWFjlq68moYYomGj55Fq0JBWY0wMnjAFznaDsutMup4Kb100s88J
/8yy8UqKalMWbN3V9Umh+7pvji1vj57VbPPUDZVC+t2kJnXqrmqHbng9HNzWTeaebRDPRLVlHvNG
Cyl9UFUoKp1ni22Golpxt47UbMZhbArp3CWOqOOB7nIVqCAkq1j3kA4v7cTDzBSJLrOot59ylW9r
00V1111N3IgMZ16pWbkz8h5lM83HlraXbX4ZcCxyBT+qc5nYtZZMHnnEDhRZdRfSEiceJuO0KHej
5W2KEhMZcN+0Fr4OKoQrvSRLzZBAODhLq6gc0s1A5ZrkzZoWrq+m4001qo1VewdUnLYjQ/nXYmHT
jau5dde1USZ0LBJzKHcC92RDAb1W0R5vwiH/PGKPraH4wPAY4Iu0aHf6bjWtPMK33jRERbGS/bBa
flVlTdz36mmQeaBxoOC6ZqWjt9regDnxpym1Yte2cPhyVw3UbAsjP3BN7txiPC+/r3TrqCnFeTK9
NZz/wLt4BlojNqgS6b0RtQTmEvgbx7iYNvWm7IpEt/HtefFFA6gcEXxSjBVk56bQdELE28EweKEO
2QxXV0PO5gCzKckLYG1t3/GGaIT+yhHcUa6NQWp5a0WmSVZMa0NHOh1Puh6zWOb1Kl66o0znsKfO
yjOaiBDrZG8a2qy8gu2Jiocx5QeRfumQzimdIVoaq7M9BNADc6wBVy7XJflsNQWerLYls/W0XKXt
Dte5h3SdacbuxFfmbESmWmDTXSvcewWe24fDdOKN1d6w1nw2fI97m3x01sbLYIqwnMnGYdUjzoTX
EuKIxZRFfJ5Bm5Mx0NyBpg+fCmmHrTKvDGcMB4ojUgknC1yRqNZ1NUZjZUaOPvlmZe+UcYiE0iZm
2YbOzCF/C4yA6ELNwvQevbdu0ps66OY9s4dorpAoGLx1RoHIhlIWMe0dn9cULwmjONuFeF6G8tLn
xmiFsjk55mWcPIjD5hFlcclirnYBya9a6iUGkCNlaRyJ1hwZrGTazj00dbXPh3Q1m0dILG9mJT9n
m8nLtxMssOcOzn1DdZoKckYS/ggtgwTH+hUyNL4zvdQM699sBL2S2FN2yNw0UTldm4MSZWwKq46G
g0ijgbWBsLH8KZHDqwiOGCujlLHB4S4yTkmvK3v8CWozGjZzj10t9fYciwXmclcMcdXoke3ChaxQ
oiabH6fRCJeFePm5L7rAwm6ttAaYrva6zmhYYz5mM0jzNfSv5yme9J03wzDNqgKnJG8va8RczvqY
+upeJ9CnEsWpTeU1G9ExzEdCY6XDjqRDaW4srdDzqjWCZqR/Ah2q0DadNorqJYSPX10XqYCuOFhS
P+Za9skoq71HGuQ18vbSAQ+bYjZIJe6Q9lwGVT6lUe/Vm1zvb7T2Nimxd17nrF30l2XDZbUefZKB
Q+HwZDCwThN3Y8608VPrRVNsVDpsbw/W/s6wsW6is2nzyFs1kJMSeVl1gvXlruvGB7We9nbV+666
HdyY46pd8qLwPGhE86w442k+uL3+KGtzQ9wyIumFEfMZxL5znZOTqACSMVkiJeIOWly6Gb59Uwft
jwKXEza2FyEVsp9dnqjj8Emt3UuuTiHq7ahWYMhoELzIgHucLu04+Z65x7+A4Yo6VYncGUx5DY8u
/6YILLKub4+u71VNNKrfqMkCXpuBgeXWJDEs5TtzCt0OMVCfR+msINUaj3oT1QMeCVVX6tCG5VQk
Q8rWmdJsZKkf21muJaidpEQ/llioXeSlYFWf1c3WcOeQ5LC2QeAhjp0ON4xF8bQ0YAoBmAUSnzHR
jIi0MywGdNdbt5O78oS2dzgWIpqiOlcmbe+uO82Ii5Xl5cgoynhZmYECCBicp3rcUu0idQy5MEgG
Lj2gC9dnECfrnXE1VCSQw9looF1RAj+JoMEGamBJ0Jbcgf42i/IyiyGdHYwcdE78PrfLYBDZukpR
y532hpG40PtcRoHWvfasgWSRm9RKGi0jx92l3remR7oXT8GxYBM2gQjasc1ke0irghjkNtsyc0L3
eeqPqnmVOVvxcdp3SpGUaX9hk1KFxCNP7UtOqxMxStDkkIvmXvdgUXxn4wBZIa6iEjc9V84my3fO
8NVCplbHYpBrXlLQ2VdlF4wO0tyvy/iuGDlVQ3Oc+/wxtU5K1STSVKKhnM5OX1yI111K13rJ28Qe
yCFtpo0xeFvI0vpFWW00L9sNsJObnbWT5gkc32KupcGEcmxbqJuO8k1VO6vM40fbgAcbUAKK9VqV
VQjSnWZgj0f121azWzoaPrMo1EXFoc4Y0sDljk2fZptiIYduSJFFmj6tOwQlPbRo+my4Whn2YDvb
CQ0psNkMWmg+HkvXr6xHrRguvCwCIb8pMBorEQT26rZBLKJBNT0rLeBLxa7vENfsdORrD9hlCYPd
iG4cjUkkEy55ancKn/c1tXYtISFj9FQyscNsDKZu3HBzDP3W0oNlgYBPUiCrca0Ic2eWIvEIsk49
qHWYQLMRQtx0pdjUzzUfCzOKH/7syo3Kx/Uw1SuX0yfFdlYOw/I5qb7UsktaB1at+cjdJQZxd0QH
c8tEws82/KWfcbC+MHoUcjgyw3m12/HTZLIXoGcfbB1xGTAZY6l9G9kTF/XJdDAS86baKzA8yXTz
qCtFh/Uq+9QUTlKgsJCW3VcoKK8A3YkqWZ75TNY41wXegKxwne9SxrYmk2t19h6UAp2ACF/BWmoA
wCpmJZl0gawldkbDivth3CseolQLoTSAplwGYmRxbiiXYSKhWVkxzKQ+OR2AjLCdOKHMEPZN99Vs
2YtdRobOL1BLfLay/ObWN23yrjaLTRvsYsfJYPzY3zrbXbE8nrCEUrzcWhLZpWk4LBth1XU3mFHr
6D85b/s+vbUCnxgBQOsgrpirj8QkT1OWPYAGek3d7GDZm5bqZ0ewJ6OG34/1uTCHXcFhyjOr3zL5
kNv6xvYkpkL6yTKyT3rFXqB6GAlNiwqPZPDJ6K/LC6Psbzh9NIwg/Nxk3XhJ6XRj3rGU7k4v6Ekt
qycjn668avaimc4SB4au2peDe0Bv3UpZnTSzP5hzfmFAA0/OeGT671Ot3KbEmdszfzTgMyA5eekb
TLbSCsa22g8qpgzJHpada7nO5S48EFssxdoslyXraWNnrwNOFooYHuAgfkbEe7EIjlJmlSwfY2p/
Wz5GpvQmJgJd8G4/lXiWUk1aaj5Tj5wyDKJ0sJ9za35E0v2CiPmpoe3VLdMtk7PfKllQc7lOeX9o
O3FzRnErcgiwmDMi1gLDXDnbUlwHQk+1ob2ok7h66UnPxy3T8kMOQ+C6fxiL+VF3+WFs6AnC4c8d
2fVWuULh7LFK06uOMKJNBSLprwInQDLUnydEnLlwfMt6onYfKZWWsNG9OtawKRz6AizdyaMRtITP
vLWecXS+sk65VVmkG/1pGRQmTW+l6z4vj1Gp+geUlc6tznGKOU1mcbJ0Bxc3npdLsBzlNuh037Rf
iJmuNK+/Dr19wGy+6W5/sdPxXIxsk0PKennNQ13NnQEspcPFraqT02YXY8LAavRjRuWFt+VJdF8b
3d5LwdamJa+5bT9XSvt5zkEU0KfsE6phT3JAgF8Uu8EYHxVT3sZO2+LJXpw6SVO+z9PuUPQKAkH3
So3uoPfao+Lk+0zZK7oVQUw6XC4cvqnXkqd7rcg+LTdFc75ptc95k+2ke6mm8tRW2adSVBtZ9FdU
RRtN2zaVd337/tY7jNRHBfnW4UEuD3l20qB15QlAhdM4dwfpfEV5Yr80lc7Wocm0ExxjH5tRuZms
P2jeYz5g3ktxcFRsLGp2aTvkkkR2qaS1b/vMb9kfw4a76VXY3cEclbPbyouCOwBDuTzQQ8YghIv7
VR0OhTAUPFPreXlrlqNkZik3VQEnR4wb0eWXpspPqt5hjsndBEmQCSs9qj1R57absYCEoMb2Nrt5
3QlHBzgo7SfvuNwYUtZBdlpCU2M6ql9J096wSUgaZw3dyBzJjPRIxFOthzCbt1IZItNzXR7AmGc3
yoPGERf4sPmkshKa4Xin4RoH59Brytmh3lWH9lYOvDE17IODdWvMp0eCGamU9i6nCLVZFs6ZejLs
fj+XUUrUxwoTVKoYDVhBW/MwQoYNJgvnjM03iciAa93VdZ0dxuZazAiuMPiWEaXy7NBa4lMp88sy
o3ozPXl7jdXPqUEQDW6aCaZ36RXF6atD6Ukf5ONy9dNUxhDSQkpHOy6v57N7zSrtcTTrg8VOtMFz
arIIatqhK+QjKuKPSM37TkYPJPdu0NA6TUJcXXNeCdWJKmO8mkb7gErZqVWmR9cQkQe9QV6gFzSi
fJ7UafQ7HjqmjIC3CZZZOuvT46QOlxLOg1WlbhVTXMTvLfXOc5M/iSjT0hMKe2GTixD48Rev6D5L
oSbL7mCML5qW7hm+QkfqRSNrVoKM0+G8mlHXH1NlO7vqCfbvt+Wacsd5NgmOosjMuA6/2Xp6Xe5x
Gdn9Alnxps0yVy2WgTihb1jn4D7lrZuwZZZ5UNfKlbn2genezu0CTvm2w9AuMcSNkZy6sTpxUe1N
mIAJJKW0YhkD2uPSu7kjT5ZXPTV1fxNe+9mUEkkj8vYzkjbQBdAp8Vv+WLTtXqPzKidPMxI72PTA
EbHTvTomuvKtK3kEfGpSMBywnezgkvpU1BT75dR8bRH+UE3fOqgx+rxujkicrprRWRlIKuZtBCZd
sASoozBDMZjhsqIypwreZgDJE9NEypMMcT3lO1X/VBMMa8SDy6CZszyB8UKEOnNALO/BdBFX69PW
Sh9bZCFEf3CE8rnqsS1karL83btjyCgJCfAbDGLIQ47l25lW1KwixjYytX1iTlDAdAATqCOh12vw
gFbKDKYwls46yyOlPDV2CR/frTv83lfVvmGzT+YJehXWTnTttjCPE+rJvirYRhHYtwD1jKrC23AN
l92niAs7gNLEwdapr2T28lSQE8kOHcmjiZmx0SjJTNmqQN1oYPXWKxH2usgYDete1Y8M2bPl6zD9
QpGZoSmLgwYbc4SeSVMoyZirJ6myTdE8QeUhbO1wGFvAPprERNrJbp5z82FEaRv9uvQz52czy7dV
WyRam0WGRDoLo85CunHpLaHisdB5Izy2qpx2B9xCjF2KgMEgq3Uq5bomaeBmFRY6seNCj0APe1g+
iXUq4+MK7TcwoXJzZEGB17CbAXqqOJ3hODUZStipRSJ1HjZZFhMK71RDrtjEEXgelj6RtpcAz7ey
YTVkW2nUOWxDOiWig4wB09iMHhz0yE6lWEyVzWgpv6eMn7KavtKCjBHR4JQGGcZA7YZHZRi1XV0V
n6ljj/vc2ZVk2JQiRVKqVzswyviLXkKvoTT7Le0htaiCwlMjE1+MY9Trzb7whOpjLCKRT7YVYEM+
AEPUbz0H1EGu4XwHXlNp1g9W6r1qc84jKFjaITJ+AbWss9WUfFWW3hVwkGuXxinAQ0HaWSAeK11i
ZaSP0roOS5XJkFsEgBXDegDE8NiR/ve+SAsIggh3LANSSR1EDRxzIT8YAoMBSkkjv9V6j3+o+ksx
lL5eF58nz75mXbmqtUjJvT2tkSLSROB6tgksi3ZQG+cgZMmChio90Cbuisw4SysshUB4nwe5aXyj
Xfl7hiNCNq5NSrutdcpLhQVAy9gQTGoic4JlW1qpj87cP/GBPBaq1UWWeHZtXu2llyK4sK4lUdSg
0So4vpSOnznwAqtcF3lV4CXnFklD5omj9HARBDbutJGpb1RYo00emaOrxNxzWIAa67bWKCylFSQS
dMUNc2BGAgHCzba0ytAoacBHW/NlijeRmjxZM7sWnZx8RecTsDbIaOTjV5M11Ldyhfo6J8mUgk04
ZDILmpJWsSxbjnMgR6UYGfhKmYDdyGYtAL5hzftO8SFi/buU2ar19CaskFCY8wbwDBNPbyYgD9ni
izT7G3FlYqYdzpc4hvrazZZ1AyHYt413DIhhz3C2ch7ABXcCRfdgQNl6oZ3XbgCj4jSop6tuA3hZ
c37QuumbcHoWmLxJOgv6mbqBHGFl0m8YlbYP7E/MsX/pdiYCm86/t9p0A0DF9fkz0wgPc7MzfAAx
Nv3Qi7CqhOePSP91Ut1bA9kXFnSM3RSgprfy4H9ULX2oK/x3XwB9Vzj9ewXV5LVeypDd/Vf9f1hL
1ZbC4l/UUXv5pRDf11HfPvBHDdV0f4UYAeSYLRTcUfFcUIx/1FBN+1eYaIFBpgHPtmg1o5E/a6iG
+isM8IB2hqosaPAQCv1XDVV3f4XzFjzkHHgfLRPb/U9qqEuB9LsCqgqVaM8BxgF+XmjKuMe5aoPX
a9hGRVjwAnEnLD46HCHqYAAm7Lsu+bN6+65au6A+75sCeMcD3xcSKOq99RBwFkbqAv4UFiI2Mw+s
Q9hQWmxHLRXrogYEQhFUTPqGqIH2+vJB6wsW9H3rC64COA4HutiecY+KJxTa+J0GtQJ1k/U7B/Ye
i6RAi2ou2OkPQ0Lij4RC7tEP6Fs8Ih0EwUW6DZpmd4AeN8W5zVqyjkNsxFW16gJZQ60IXl8x+O/p
bmEAfnCX7yE+zn2T9ypQ0+Ai3aKhSTNprEiPio0dIt3ew4sLcDfoGLoX6+H/sc07tC+8RbGaWmiT
rmttr3/5QzdBRP26a/d/T1jgo9u8Q8tAiBzHJnDnwmYaQs0Qq4aUnz64rZ8NGEww0AEcY+EELK9/
h2UycxP4Xp10IfJOi/oSShwvg68lyHA9LxKsHz27OwecP5/dgmGApMei1bhgHb5rUMAmPVWXZ1fD
Sw8FPOQZ2zX0DQ0oUYz+2nxIdWxhgVMfPHUzRnr4seLUMiLvJglmCRYe08SFACP0/hIK7hatagpw
Uj17NaLoWMv9NKlRWk5R5umQAXkqFRF80NPL07pv1V1AJLATNBaS9/tWKW2UskxZF5a7OXZAO4M5
TFit39SsPrTducP3vXUzlOP/3dodvm+eR8cwKErB6X4MOx9Fv+2iSkF9n++6dQ2owIdt/mS4AtYF
hjJ0TUz41t3NEF0gKFJKNAm1AN+EFH+brT/ow5804cJTFJuCBnyffU9daRvPSUcH9cU5hdTGokmR
x15QwOc8mjfeWQ31Dxmyd4S6t5581+bdLDQYs4samhuh5RdfxhARaPMm8GH65tdFfdPu/o7d90/m
5btW7+blAJ0aO+1xp/l6fJrjP9zKBKqUAQqRITTuPhie74GAP97l0vPfTUtNeq1lIU7EOoMM86wN
iRizNbSu4wqVqLH9yOf3o/u7WwZkapFJm3B/Iv6/+0tBH4ddErRvoUPzEQ3zTvjmxxtcQoTvbrAZ
NJFOBhqU2CLe5P8VGF+hvaU/PxZp+bC9u+kOegsq+Bk6NF8jNl78IlPoijInnML6b7R3BxFbtkSs
qaoOEKID0tC9qKgD8oWtTQQQkQapcFPxReqec9RK/noGvkEn71YxFyhHDTs9MG+IcN53I6Dnbs6B
+wo7lBx9g2p7MUsU0TpBntQK8Hy/zL0ymBEKrh29o36hlEWYLwbcRje/CMgEB0OvHSmUm+cp2y0V
b8aUxCF0X1WoePMJ57tykFcNZenOneO6RIFLg6fQZrRbEZVGVq0maTRAzyzwjIapPtMJQBsp6FEK
ZWNcay5iq8pYgDz6BwP3Z/0MpZilux1swOrd/RMilRFwMBH2KvyNQan4bAjxKCb2oeDbT2YkALlg
AcL320SJ6m6GmEM1EuKoS5DT80CNqg3yQM2jflRhTTf5uQ7nivyyKCx8ZPr9s7H7rum7uaJRaTi8
1bB5fB7CDCrR9rc2gsAmhHjlh6LsP1nTPQT4MDH0cEbAX+9HFECJ9lDAYCgsyypgUg8pNNr+etT+
GP5jqH7XxN0SjmwR8CtLTE5cJIhQfU6Hc2ZHGc6yf93QnSvb2yrjgbBvLu3BuOV+ehhWXcjRtrCs
hZAxNiCYA9ZE0nJIZmDxht2p5kbNOf/soYbV/B25reVW7ubnuwu4u1ViUkjDubgAQv0htOIOB4AC
GARfhZzxxwJtP4sz3rV3t09xrYZvp4n26G6EOkhqY0cmARJsfnFSQ5CvkvKcfaja9IZ4/eE2cZ5c
ZBFw2lTvJodrzanaz3CgkoH1FelIfikBx3cBBvBVxUfmMFricxN1389esvjvIYpct/EYw+Mx4lEf
5ZFV+srz8NrACulTcTL+czP0P0cDWPFA7i4B9j2dYyKMT4XqwSdrU3cxKrgQeOtwGoz/3p7zFmH9
2Cv/bu8u6OOyNOBUknahcbXPbeEbMf/iIBkUaat2pewh1Xc24+H37uviyrJIk31kY/2TyHrRSvrX
Dd9F1hqjjd7MuAAzGXcsHlZ93Bz01UfK6HdWzH92LHICAH/j2PmDQXmlVRXw/aV4O3OCoIb0NHTJ
lhVKXY1j8sGk/tkK5dmuAZsG3fkjS/F96GDMHjcLNxPhok1uA0kDiEQb0dgN20iPAd6gIv7YrOjH
Vl1VBbFzSZ1gZ79fF4VOS8Js9GU7n3QH9gqz90HMtwyH98MFtjY4geGUgLABzPb3K2+Ra8PMBrTg
UsBKgBxEQg1kqxY4bCjdar4KoN8HXfnjpvZ9kz9YH6jUTHGgRZMipmt7YwYNJsWA0YnpkSwztYpz
+Kgo8V+3+9M79QDkxy4AC4J7TVqNsmZ27QbyzZqx6fgEVN1SBhWWdSuQDTUYB9xOfDRufnazFpRb
PA3btwoFuPf9W5ugJKYNFqkmHGNzA/AXDizD1osc6Mu7i2MfVuQs/Gh2/DgJXbiMIHPmQjECehJ3
SzJItJBe4NjtLEk1H5DhwEA6d2JlpOVq7Alw8b08jRrbvP7nvWyDqADmGiaKrt7tPT2x9dHJJEJe
ozNXCnikaQlbJmJfdJE/4xkYEXLi4V83Ci2cH4cxtgEouiBbiNP1fXLPQDGwV2nZh0jY92vPzPit
n02vB7FtgPlWbfTlo9Zy90X2k7Upijr9XOuTDLVphvyF3utrrbDYmhPXaGAd4bQbeBHc+pE+ZO5w
YZ68tqRZtYV6RlxMtxyIJ7tmMRglzc4FA+2qaRrbAgdXZ2tuWSA59MRRjtM4Q9XftmkkkfsLpyHP
ngsPOUivrW+j47WhPdudz3UQZiu3qjcO16agzzzXR33pq0mNcpUWDrZvmJD6mQUNPJPQQO+KjRAt
DyehD1FZZHXYWGKTShPAu9KCm8cwfK1zcVAKbZcWHYuVzotJLU/gP39CvZAESlGfkAKhmOCqFqNv
aWw68qprIi4UdYfn6LvcCMH2XXUtudqpcXQddiRSv/SaeilB0UW63tq0FXKZnikPJZs/5115Aivg
mabqA8tROBToPwGvD93hW6WE3+jQ16hlAGGKsDlduy2qAJ1+qi12xo5yynj1TXfaIlRSJczJFI0K
S3IC2GCJNAcAxNkXe8iPFgFXg40dvJeqw2SOKA4B6VwAGms5O7MDDN0WUTrxF64IHCH6J+ZWX2EW
G2pqfbGyeZOVQPAUY39WB+uij14sCHScTJeqUZm5r5aLorWBumNJoD9Ogemlot6Ozbwgtr46U1sl
c9E9SeHuHTEGtg4PKLvM9EDUEIBr2gaPKi9fYPOMcuTClBlUJ4PWsPmgsCYPJwMF66GPyxnYCWFP
eBZ2FuZcGfy85lFD1WsxmNyvc2s9zf2umwEZtPL0RIT5qFgughwDeH11rJ640jxZhrmjpClCvsg1
UVhCAh6YSVRlwabhumOACQBfXjm2A0DtEngJy0g0TlCqGsmua/tlDMgjUnU7SJjuZOWitJSBms8A
jMigA4jfBrkEfrnWYMahA3rVSeDsQBAGik0qENlil4KV8WA3N5SSPEA361cUrQff4WKnOEa5qTi4
P3CAfuyE/gVCHW7EbVDziHfIuWru4X/2kJXFozA6DRhDQiO1Fe0BpPsWQEHrSadp6csJIMRhwb4N
WZeBwkDrmBojoFNAmwV136Mc2gC8UDexO86IPcsF+lfwMgGX2QhHKpkvMm+FLm/BRtCckM3DbeD1
Ni+XclM5DJECrQCf5NO81oU2Rk5KWeAJVoU4rhYJz1o8aKMWK87A0zAt8JBydzKiLC3StYO6tV9N
Xgfuu0FY6GgA1HT/S92ZLceNa1n7idhBgvNtzoMyJVmjdcOwPJAER5AEODx9f1nd8ccp14nj6Mu/
Ll1hp8QEgY291/oWYM6dWRB/pCOTLh0y8wRf0P4BWIRh4vcNkIkLRwz3Dpvjxvm9nzkXofaqjnPM
kaasDj4DZI9iXzsxZ7nWkfsSen31VJT50xwPX6el/shGNpYyKT5B2fhbRsJH49ef0p0UmvzyVIzN
g9sEI4YVcad8g8QSMWIauMdbPMTVN1OydXT4SIGeH5yIcapNCbMqSBmtgupHswzPs5voizOYlyl2
HhgSPCBjvERjxahT1AcH59NUZuNGhvV30BzyTYZuv0v6pNkR5o0Iom2zu8FzSPht+7hHhRLmIYYv
GzkBxv/XNtPZ/TwHAeaqrsG9NlW7eBmszS05cycnf1/oALWuDXarH3zzVlbKvHVCugZMRNX+Ut1w
swr94DKvVkm9/DJTeV6QYnvIE1hqW79yPgr0/XVbHZywvKrWkIcWgrIIw4+BqNhcMQrX0SOmcOwD
jVusotrDRDA8ZW1NTCez2bU3BodMW5s21w+eKmS5oi2Ura2kCveFXb1LX1z6ZLpvBnXO/OoXqLxj
Y4td6nXnhJ3Ba1DwanmOl2Lvh9irkuY6yNtuh5R6bN6bqLqG1S2kJZ6eBZP7lRmIAw5G7zD51X5k
bp8H35Vgd+vceGP3CANyvSmnZT/GeIGy9DjA1aDljQy+b1fp0Kxy4+59bHw0efyxX1nzo8Q77zC7
nvJvAs2HtovDjBvI9/Vdln5mUTkgiocJnpPcOQRfKm96ytm9Fz8+E1h3yPy7qIPhayGugGZwx2R7
31fnsFsOuRXh70/1Yahjfn7/7NORM23/Jc1IROx/pWDvwrDeNdV8lISLhCE5cXOxr8gjIuNMbecR
ZVB9CuYG9ML0llDJNhifTPgdP+3eYhOZBn/jxbytjr1Jewq9ZO/UaECX/l7Wig0LmU4G18DG0mD7
+bmADxH4yK8mYsZiAT4EeUozo8J+KscPrp3PgFW2NfrdpULvzgAjSZ2VcQzeOYmzMkBPdmjT57Cr
7lA2Od65TpNw60/QFMYG+6S5BEm8AfK5HlghffNe+eM6YDPrs2KbtDkGCVRHy/4mB/aJUYEIuras
7gwEDdTCL2nBrFva9UxvDHPfpbGRX1gTbRN36/QXf8o4qnhfqu4Cp2XtVMUpsZHMJ5/WtJwq9CG+
dd9VPyl6NgUDytzuCDtLN0OsX3Om8pmfr/NA7nUbbW/7gW71FpfF1kJRphq5buxovdSIcuYXdLU/
iWfbjPWwymj6q+RH3IXQMYgwmj4JsMaGOGyV562amVZA+9rgf/Qt9tomwCsTkad5iW36BmhswvHn
kNn34J93CFpdoJf+PO9qfim/BiBVVM8tv78sqnfGf+iyv+SjgwPzw5DY1MTTUzPLta6GQ55l+5z+
Zz6pq1Ed7bkOs0t9mJJ8G1T9sy1f/Unt3MEg8dRrX9k/+1l8Dnm8UGRUm8Vp3+qC9NmJQDR/ONu+
e4/gqVk1abjzq3GttPkqo3btR7zjvmvtklbdu9Vnb6afnmgRcpF4ysJy8eKN2cmLuGwXAxL2jEWD
jKe42N3PnkTv2briG91YhLvI5BveFNhI3ww4NhU92t0D/sFtUYJkyjaL+9PBO5JFny6bIK4wgYun
FPIw4DWNm3vdfitzfc6t/NB0D0mPa2PWw869qfeSGS1nq3grbXwj/UxRIwv/PIr4NYg4Hpp3Ibov
nuueuzzZRLI7xSU/WxC+61tpkkPsQsx/bBFVUxvWFdh/yrRNNPsvwqidabu98L7gmNzmuGGsm5lt
DN6LBSCHcdnsVX3OUvsTHcwOpfdqLp3zTZqcdSkix+E6dYpzm2njcnK8ZF1K/xdpcQ/zTYktfo4B
b1iKJM3GaioDuVvm+bHwzLrJ5b5Y7GenlGurjlcCxZMMvi559GUMXKQ5ZtcmQbdqp1/uUG9rItKm
URFKb79SoKYr1UVnwRR5XQukYrg1XfzMN8VflL8P6hUPPh7L6Utsv7TOx6CTK4yYrQmwUjSUjx0l
e+3cq5Rib4yR/dBTGioUtk8V9okpek9NetfkYtfmw752630aDFehxu/jwLMera7eeHN5V5Vg98vQ
hXcee4e21Jd5Uhed6Pe47TbphEank3Wx0o73KgIgMHH+AXbki4rqCMhdKtd1SQbSEgtIWlGud76Y
t6U253Hot/Hs4aAwx0Glhyitj1YUboUsi4NTObtcFhc51XtLuBfQJlyDoMNswbCEp6mZv2GblCtP
NP5W+vTHLH9eVuOEkzzz0ct1vkHpPXzTtTqiFX/wKQS0GMxBWvlzPoCCYbf/Hri5+71TE9W9l4q7
WmNwMSpx9ZrNmMNCWQih1hOCBZQCYgnpHcqeMrUzlWQmmiN0nGAIshKHG8jmhkFNZHQnF2NvHNRD
vBSzt6WvwU0hlEdHoZmvR9TI3tCwTJNnft5jJ3yz84Ph0RqQCkk7RO+Bk6vdBFXZH7WK4k2BpX81
xYjBPGWQPk2e2oUZ1v0GHzEnzO3ZaHtTQWvamd7aiAJfnkk6axVKgY4jijL90Y9hcXEQl/5ICsmN
zZHolFPn4qTIUOtsuZ9wGLTaUnvgPOOTie0W7AVa0iyt8b0Af6ZZPIONdoqRxwSfC1PeHaq9dJ2G
6TGL6nw3GM79xRF4o6JhkHAoO5Wik+MRjz84EwkNGquw2OWDHh40zPl6a0Yfo4PfuoYNONPEJmkF
HSwZ07c57qLHJMnRNdtuca6B23y0USO3pKSpU714EpFtEBLWAzKDQYCW9Z1djBjHtErv6rEsHuJM
jNfaa8hHzjO3uFiBxQsUO2V7NxbN/MihgeHLJOhlvSpb7pCFFbtlSuP1bbp50G6TXluw1u5mHh02
KXeYvWINsmd86EgEubJYnWmFrFvsKzsVySHScwhhGqLVI/f3CXOZsXH618Hw4GDMvLrVzGnc9V11
LTvrpxBTPf90DcDLnd/WGIDiPuh2TZkZvmxJF/8UlCRSrlC0R0DRVVeF67iqg+lTKv/iu/M3BC+5
tZKOF9QE4ZSJQZoQablS8zAuay1hNWEI6q8ZEsll1drAwlZV3KaP9QjZaGU7eSKgU6f+m+lTdZgK
8qr3spn+BI78Nw1RmMfiFsod3FIMf78CKOXG0olqjaeK25ah13fXxZW1meamPg6DXoAuDGonh/Qx
9i33HMlKn1RTh6v/3I1x/3EXocUWU+uj5UKFxLHx955X1/mVMa7SSByL6S4IgtfQX3jfNAAxNeGk
CtDRrCNEh+M4nfiK7/Nxjq+lo/qTNw3bwipAqYthF+TC2brWAmIhTB+bBh+rDpbXqsCFmi1Tt1py
Oa90hmm9KPpDLpgeUcE2qyFrPsO09U7ZEnz9z7+d+GdPlrzGm1YNjdUNF3Lr+P3LEHnQkagb5Kq4
2hc4o60bbafCij8qi/VrTZjmMtAM18p436ZcPiLsHLeRY/0ashTfaGCCb8Uk+wfUBHqHhu7Oa+eH
vvLGL27W+IQ/eji9pjo76iz6aN1F7uqws/7Qg/03U4IYkKAP0ZzQmyj6XURRt9bot4BpNiJ3cjo/
6MT7KO3JUMiaDL+84iqhvea7dCjrmsx2ABwq8ThCINsry20fw64v982SdqdKWk9DOvVIQl3nAG2h
+HRTZLGiy14Wp375z4//n3NJx4c/h+w58Jl0/yPxfQEJaEM0Y55CNJu9xex69TZo0clfTXfWHxi2
/xS23T7NR68XuU4cid+lUfYU5VHvVz1t/2Rvjs3pVnduCnq3M9fWtTz9qXH7j9X12wfe/v+/rK7Y
JLCxkrLfCPoIgfcjU/oPr+c/94nfPuK3uVkaSawyNb+Tt1ffAFbsir2tyVj1duLg/ym9/I9P8Lc5
snK0bsKBTzO73kfD4h6ih3j9l8aj2aRfqz/Gsf2j9f3br/f7++l73RSZ26+HljudCq4h5D7Y1d6F
V1LnTzE+Y3cu/vBG/dtPDeA/3YIS8DD+9lADU6EPavjebtFs/b7Yu3tCUfZ/Wh7//nH+y+f89jid
OTMc/HzOeOqO+uMWjujuJ4Zew7rY4fT802L5R2P99jT/5fN+e5pYpBL/VigxvoRcsZsO+fo2pEHC
T4rSnwQ6t4f0t2HUbx/22+zSZ3DoOgsfFtTnvPtmnK9B8kdx7j8mMn99CLrY22j+FgT/9zfMW0we
si/dXul56zxn7sY9m8/lEGyQlG3dl9xdDY/i3L/972/3f5KU//+G1mJc9i/78w3d9XesFnzEeemH
b3/jcf31l/5HEh7Z/wUZlxXkIIN20Qqxn/2PJDyIYWfdXpQYLXYUoPz4f5Lwv7BaEKz+Ol2xXt7O
gP/FarnxfzlE3tEYEY4PfsV1/i+S8L+vtyCOQmSEaAmDgBNQMJX8+1JIc6e0y4iirBZjeFdVbbxd
vClZZ6HUf9gfgM/9/VW6fdpNDB64goQPO/T937b22aqLloFbxkClq6dVmC/LNk9Ka59oIQ5u2/s1
HA7Puk7Dog8FHo7j7MI88fBcnyCl5ASixuH7hEnzXieJDLcyAUUySOUchxKoFixCTfC3LLpfVSpb
RbtitMmSU8wP+racmjXZh/0bdb3HDbXHU0p6uer21eS+qmjGEjQGufcul774hlUDCqCvouFRt1OO
C0TF1ml0Ou6iQ1NGE2wJK7mnF+CsmsabspVza3kx79rpsrxO3mLxHlk2AWi2DnG65um+B8uws0XV
HMEKeMfKsqsNl/r2sQlbwC+ZLbdLHwaPeF+zC4V4/9YZSKruXCb0aZBRrLx6smGWd0X5zMivAZql
LEx8qrqvMMdwMFODvUMDiPeAxwMsrjVCqaZsn4ZaRptaR2oTxU11tNKiYHohM1rJbr3Qjc0da37K
4yb9OUm/wZYNJINbW+PAcLC4MUZVHREMQSjst0Gr+lRPwn9FLzkC9ymjH8Pkmmd7wPUjgzi+N17n
PEez5V1K0RaMvRqvvsg2DA9DJ+W2giJ0BENcn5imOD87X9Yn2xmG1QIsq6U8BoVMEzfLf6TGrdbR
FHa7VAdhuSKGh4xn7sSYpIpUnofS50qDjPJc9VV7dvyg39aFTMxKTz1c8pJEj/e4E3pn+QkQAFn1
8lFIu4caEiPWX8KJxm9cOnvFc/iVNzn4wbyCZOwnOSiTLh7atT3yVAGWWPvKkuHGV5N5q/0CZ5op
jP89C/r62BajOrpe4UK+HV2cOtZcuFjbpeP8stoxOGk71AfMlc6v1stn2hBpWK9EXDUbmMn6nBJq
PfBVJ+2xMbZ1DOZ6eB60R9vYauCKVEMXbY0b2tcyCjtYKTrcDXVIs7VJaHZrIOztillqtCuUVByL
CMw/hDHJOevrpFw3ceu809L10aMgbVtFRupdP8xZv/WCzqlXNKEhVDGEVW+mo1JQrRKbooGjvMrn
wjuM8cRNCaki/bRl0vUBKi2tsbDynlXK0lNlLS/gdeP3mW93k6oW03dfDe0myUe5gRRL3ZHeqvtx
Bsuhi7h9WooainMUmfktV+3YHovOGu1N1tskPDdeTgLL7OyMGcx60LX97nk9nBGMGB69djF+BEuZ
MHDNyGQNTXmmR1EfZFO7sGN9UW0ZJohTUyONFiHNtFVgrObmPzcn27PFXRYU800J5z3UTd/R3dL5
3p+aYgsWfDjwZ/adCIrwLhYVgIC/YBWKjapRg3cJzRweg6qS+ywD/LwsTrYnTsB9yLDY/ExH7SLj
KyHkjv6y9ce4ecwcS7321jKerd5m+cK8E/tpTMZrJUN5qR3Gn1NTp0RAS0c9isJMb7PvM2+ZySd4
SWi98jyToAZdk9DpsydNozptonwLHwEcCoEHv2wTwwXrY3kq8aufEz3BAjLeDCyueJMDLCmHbeql
jhi+sDuiqZSOibbWrCSPdKTdW2Y3RgIzyGOWJM5WTJb7UhaY2harYFAww4SaKVPuGuksG8su5nPq
lrQl7CpntfcpLabSrYZtWwFYiLTSl6BAgrv1uDNvrMIkG4c+1kPcJfNlSmhEZ2JZLnmWhzxx3bzc
CJVg2BrnbmhMxx4Fc/THPCDWFyyApAUbFGS39Txa4WvYtN5u4u+dCunFq2oQ0Tnxk46umRY7z0q5
MGf2Mly1toiKt/pAHiNkTOUqkgMR5kgLHoSS/sfYOPRakgTWe9aXzBSkUQcMiDfekccITXeO9Z7n
Scxgll7Oyo3rGdIQA1bM3GQFtEXpfLS+Y++gCLbtzgqhslfQQEDPpP7RhNn4CN+9P8X5zdJnxenJ
QzCxTmk/7FsPxyn9hBI+a5W0dExKJleFCQ4pPv+dlXbt9xyP8E63PkzuPnSYbJgpOlcOr3uYNuFn
nE7LBbL4PtA4xWVANl+Ugg1L/Yrut8bnR6iKcy91IL6wyEBkAoorVj3pQ2ykCKfXhaYCYU4UgQFI
EFEDLcqGkw/C+r4VM7wOPcqf0o6DF1DZ6sPzwE4Dx01J6uqVCx0euc1wiiF6v1lt5V8wgFmAaEac
whoFBOlJjX+OG8kMlLFRDJg/Uj03axF8b2AgfWH/zN1NHegEfKVXX71xgZze5PN81JJmV8pQCGED
Jv5dBG11WwcqY52q5pcyJsVFXg6aowjcQ8l7vWPz0rxyrmCOlQ74v2wYe2UGDU3EhX9Yhr56pZU2
E6hOw1Ctl1Cl52zKeyQrubMvmti/ZkkMZitdvgKBJPVkUFP6OJRJdspay3yrler3DOHFUREcdahG
enhlCKp4ZYrUJhgrmkn10/7Ks2CfxaW8gfZpX3FA+vbeXSaM+V6pt05F/y4V1nAng6Q9Ya0eUVfE
+j1yLURgU5O9pKq2zpPI7FcB1ey+qlR8Vg54tc6ykzebkwZXsVvPaxln+sz9yAXGhM/a8keMBLnF
VLYQkPP5pqIIoYGJvoI/KJ6FWBj5zUyqCZvy6Uf3pvTOXmlPL3lr8mKdlGG5jXSWIWFPPMSUNdjv
W3xnK/cxIPDHwB8AwHlyDFcRottDHECsE75b7dM5VoAP4SOcZNQEhN0Wc38N6G5yGa26icQpE6Sn
ZBJADxibgxzM30baeqTLqxa9ht3m/n3uRChDQAdiPR6nh9Iq9KocU256iNxXtRHFaxCnD4Pxs4d+
CNWPamnSfEsrun2NC7ggkNiddE1nZn6MZertw6QSDHMETDCLVxmDfUZQg1eKvbVU0WsdjlQeZdqo
X6kz08DzhIJCWcTBUcdx/RZ1SuzztEanr/3qmkH6uthSpZsknV0gN2EZHn0LXPyqWdzsJ8R+N7pr
6oxJ+ULTeFh1sV9sFDKUu5xu/JPoSTVc+7JIr6IrMC+nxHNtHW+0T6HXl9/rgqCslRCJbJl1BcyS
7KTDNYCV03sLy7wnDNSFhym83FuPKYb2w6B0bVh0mfUJr966d/rU+pYggblQZBqgZIWN7qBK9bEy
c7ANeMx7gGQJjpAmLE7St7tzPVj1swzz7BjUufM+C3e4ZtWyfHHqWD21f51czWgYIeV9/JQgcXwQ
XZT95Lgfd2wZ2bg2XbNAtrY7MBdVz4ggcevzoGjR0x0Xau3XjtyKKsi/x3Jwm+2ojcNpFlp3Bh7K
hoFsuieNA+Iioi5SPpT14I7kn0bQejeDKrsXNVbipegK96cYbGwP/aTSrxYYw8+0grTVCw+U2FSJ
7hVJbvbUjJn/yiSOzGcUX/4v4en4kJUj28QY8pD9wJXXTsYUxMWSH60uyXZVUkf3nbdwqGW9i6w2
sAmo6IO5RNQ2z29Di+gbmog41iJMd9QJwOXyQj5Zft8BO62cz9wP2seAu/i9N2TWdx0EU0ZglzCb
fliAXKVhu2zrSqVPJfYVtapnJ9qk84TYANzRCPKrry+V21frzu3kBS1w/TjaGT32wirdOxdh0bOa
ALA45OQVG4Pe8mC6vNw7zeABCkvMzjQKak1pJUfR9cu2JCx3G1BXP2Bjho6joQ2sFAxfuHTjtOcV
DM55kFVAj6zyKRLCefITAilGR7obM4r6GDiLseAuUJ6uJxXBkpzE9JXsCOsTTtGNujwPP00edKfI
GvVGORnlA0DK12aKuxQ/APiPWer6yXU7pWB8DWKnZsAJTViVp7j2LaCxBZhZa7E2ADWWerMsvpJI
NvN8X/Y5bWeSKaZdLKwEz0smDpYgH5TIVt98kJKrDPhehzNw6ew7pSM6utHUhFwHIMrv59ZM2zSb
YnsDoFQTqOLWPfSYecrKJ18NiKEIWYTO7+de9hEtgZ52dHv9YyGGIVl7GS7vTeKE1Yeyl2RbVk47
rS3ZDvnWzX2GsZQ1hK2Urj/CBXW+jaLRh2Xpsmuver3urck7+IMDLneOR4IM5dfJjN4WqtWHjuWj
nuvngtninstfu1VVVF8JZW7NnpK+vc49bEvLqmiwZ23wECs/vfT5Er12zngjC/byVFSJvy2IW17X
1swwy4LomnSw2FQ+g/zzYqq+yYFRiULuIvwB665yYhLXb/TOmhW06br0qzu60QGMDN9PYJjHDbW5
n8vmIQkSxCNlkX3oGdbhnHfDvTV1Mfkrg3YuBdknZ3PTvFmVqXhZiiA5UYEA2o2jJTvmYwX9LWLx
Wnvd31A0ORgwMHzt1KO/gInxBFnL2tej7i+cXVW5j7q5hyRF0A/RPNI0pGkptAW6m91l14tRmRU9
4+U14MY87PPGqe9iX5q927jEwThR/ysJAirYmM0L3MUYwKKBSfEUFT2Ib36qPgOSW7dEOOsm7Vbc
kJ0fviq6CaN6hZhxHqDBYeeazY/B9YY7Kh3eblkuNTUzw/+XiSigh4yfQa+qnCnoNIRFtGbtRw/l
3MzuserIRFlTHvDP915qaZLT2nagZ2AbZ90T1cvinsboGEwOxVLr5LLf9SPf+9ZrgwX0jay+ojeG
Oh1iDzJAvSbXnbB6xMFIKnNgPcRG9F9LkkbuO14zAlwkP7m/TPWvsSgAHIbZ4H7JItc0u3aIjVrZ
5ClB+SGSSq/1hFjWTUKCguNi9MpNrrkvrh03D+7LtnbfG6dPwk3DgJYrQiDbu6Fu3A/bme0H7mze
3i7s9lW0FqJKpAi7+Db19NXsf3Ej7fzADqG3XQsumDwABBZBBVUw94nuwbQW3KOMi64FUnyOtzTo
H5gkeackHoFPRnazkvxHJKZnz/Y6Hr26WccAzaFOMYRb21Mcql3XWsWlAl9EgnPqSmubUDK9D1k2
c/kWwZNbF85zUVvDO8taX1t+lJ3MuvKDkSrIPYgcFSV1Fe91niJOd8fkMYq4gK6CrFCPtM/U2ZSZ
PC2ofF7AHkY/RN7LuxEv866fx+qcqX7gwbsgyfnaPkr0GeUWyzle0iaQP4w/mZPw2vHECP17EVEP
2LgxD5GvGlBghgAek9jJahzacX0rj9YdbySdiLCeP1Rn9Lb2lffAvci7FGGVXz04V+BshN98dlMM
EysiylB5y3xKOZluIVAoKvTQ1fMq0KL+nhZtBZ9xrnZN3QIXHuf8VNaud25TGIlpsvRPHmFeoI59
cQenZ/jpZ4z4lGsF35KmAwcouGh2dmiz1U2pf2kQknfwN/v+ls2W5Ydw8bhICkXDmomodX/jQ9yX
1K/vcWi3x8lxSVWdFsfazJMcri3lP4hYVLdXOWTFkx9o/T4J5eNYavW8QNlNR3CtsVsQlJQGBf8z
GA+57vgoiPmbMFpKZC9OfQWmo5C4OXNDv5AZHp3Fqpt30vjjqzIOBH8xm9dFhsVdR6vmpHRHkrEd
DnCe5jGZvtj1XN3jvCPyIyNd4FS6o3Pi1Wl2eDUQk08dk1ahEbUbJ/XhZoT5ES1PuffKwEcctYD2
CcAeeajXn2anyo4QlOfnIJ6Lo3R69TEFS3uP5JhmJuU2pVUvfEJtvPKttbP5Ek3G2S63JWo7TneG
pp69jMqSNwMbcjoVpV678qPFbQAkJwpKURJGa2JLkEqFVvNEdbeclzg3X7thLn8CwGlLOpshhWI+
c/lDmBnKn1M/QOjPxVzvHbJ/3rJa/4q4R74ubZWvsTNNW9khzZc5G0fpLfaB0bbB3lpZ98k4S7EZ
ikoepHboq6VjkTzSNLZXva3TjS1rB7QyIgngaCFELSo8AEbekU4YhoI8Beh061UMXOGyHnH1HMgH
T6DBch3tH1QYTtto7KwHHUEzU8CMH9s8Ma+WyqvHtgznI5cYb83QLj6kCyWdL7kKbsuucl6wush5
nRFzcirI41oF9TWjdVrBeIcXz2FTJhq/cbx0b2hflm5v2aK4z5bYXAYm1Z8oncezp2VfbHw3gMyX
1da97CsDx2/0qQaRUrQNGQQAXVIukkHGNB59TUVnAGMFOMiMfsm5M014IjcM9XncZoclESHze10h
MLGm/ZhWcscwWbwFSxNeHYqYM8VkeQiDQaxl766nGemX1oDSeidS4M8NKw1VPcg4T7zHhZfeN139
4fdGca2fAH55VbKfabk8wcyMP2mKJk9Wkyc7acXhPeyh+HuKmelXUZbmcaKzeE+7rdmiRBgOXRfA
vqJ3So/YD0qkmvQHCWxrkaQ0CgVtP6X5B85h1BQlPW9vbbEpbjNLWueY+NSr1wTNzirK8BuzODCd
idNMd66jqk2VLt2P0i/b+xm23hoJJn9mt8FutLzgGDuWeA7YDV+5lpJFpnIAS5q0iTsRgZGitm6Q
8yVjG13ypfEOjXDHTeqa4RdmLOhqTdGdOPBR55nFjtduK+0D2NH2DlNCRVxANz/2JkdcGZrgQrhF
sfbNkns7JxvFF+Tj/X3h16DwqNMEWjUdfsI1aI7pLJOQDXqsJpL2nABbVGSUizPGA2TpOdxn2sY5
LlZwS9oSateEY7vjFLVXrtbhqeU43w0TsIc5xrHgmUQGK0U1ChJt8BDoosXTxLftx0XT5Yzm6qwi
Lvp9zHXIV+OMyEzVB7GowKzIOqzmDXh4t9sqI6Kr31vFzvUNkRVl6KhVO0e5WXVeUl2dxElIpZYw
+Nq5EZxadfCJ2AzmlUMSiez6AEkyEFW0lzNuPUGEySrIjf2l4Bq3H5yh2JcUMc92H3n3XOm7AiQ6
YZmrzCrslz7ruWKOU5F8t5Hx0EdJUsKY0rTJnqbIBzMzV9MPa9HLgJGsSq7lvMQbBNTW25AJZuux
JUCPKe+9J4vwivil3uJSir5DMMP72+eTgCVBTfdoNTSujO3AgpRdFiYbZSueoRXayylY5uEzD936
qSSebKfdCZ+eLYiMGFDIn8qB2Ilx8aG2VwnYuEy4mHdwj6Dtlj7CjLnE8RDbue0imAE3aCY3mM9j
JnWxUuOCe4hztVrbdZx+r6XQTyLPcRIRNeg/Rvg3tn036xdT5/E1ikNzTvp03Kv2No9wCgpX/pF2
vnptV3+3R/zUXezGrxpp/CWx2DTWFWkE2Q0VP3xNyjaYcQHZem1xMnyZEq6Z3Zi0GzRfM2ixZXxr
2P5O8ZKGhBM2y8091CfOI8om75EplbsZwznbhsQz3kOlJ6TBGeHEkMuWb1iz8Tos4uprU8wuYEQP
dKTfWPmacEbAxm3tcdz24HndXFEv6KI6DLgFT50JBX8WyDu/tYKvpm3lxpDwiPi0oeGDW6Q+zlM4
PzUDbZCDV+mIt41/4xdtaInOckqOyzhSzZd+ItyDHVfLf1N3HktyI2m2fqH2MsABh9iGVqklcwNL
ZiYdWgsHnn6+uDV3bLrNrujl7MqMZDEZAbj/4pzvZIdgssUNQTXhl8qD7nfdJvNxGX1vj2LJ+eKp
bt+zvitxKZTR0zzgJod3U8sb/CjTMU09joZyTLn+5yx+iJQJTsYGuUgG8XQvY+IT+PbtYyBo/taj
9OyD8mvU40Kl72nvVh+Vj9oOdTqZNEo14YHL0iFGsS+pikxwnZ0EGL+YXMXqLgyvmlGQOZspz+1n
zmHWFxhsEVlZ0KTMRuhZVSuqGqKAljDM71JUKix72ip7Yb/bPfNBQ3fTcd07q0YuMyBt04r+psza
ztplUa/Ptl8h0PIW4i2LpQuGYzxk2VGVrScvSppXE+jo7PudP2z7vCVdotXZu3Cj7EIGYPNQNAOb
RJXQfJec2N9WGiGvJ2QEKWCSQixCzXuNR/H3ldTk1o1NesM5hjnOG9LHcfS6Fz2ExbM/+OoXW1Io
Q91QuE9t5LoH2HPethJTdp6TuP6tk56w3SBa+HmsggwvxVq4r6674Qj6XCr5oLQCADj2GePvsv4s
+MEBSRbZ8NhodNntlSU45G15nyWVfLYrNG+WnVo7IyICS3qRHAnQnE9tqYP1HM+wHOo5P5q+py/Q
c1CQpa6m6GXG2rQl7ty6Q7Xs7Sdnju9RNUR3g1LOzVCH1RNhnHgkYjtKCGzDfcjImXaRMM2iv5jc
ndHI+Yn12bgO6zMV6IMq8/AcBlZ+qg1UcZ8t5O98HLozxQ99w+il5+EKVK+9piVFIkpQqSt5mF3p
7jvIPFt0UfMpXZiOCjyIqFf94c1McDdYL/VbWqscyqgqGe5Nvop3S4AbyBsDLGV+Bveblhc+GJ7J
dRmKiR7U6ff0Z3LErDNBle2j6hfzhPmcs56hOc5TU60aE9BTzCFPc9QOLflDfXWbtLFz37mD9aCu
GssNs6nrQjvt+BKaeJNEnnlHhOqgJ3HlqXVM8wAWl/Q5EQXtk2NhNvQJofgT1qlEPJ87twzp3dtY
5/kJyKpirz1TbXt4pP4guc1OUxGGZ8bp0VtUUsGuKB6Lap2j2v5yi7B4a7hvF9p50fIyjNw56TDj
+e/pGrcMkuNfNGjNac4SwO5d7D6UxdS9VDnwY9nkIWkEWfqnAJC+h+sfbJqUg0PzCkDPNfJ9qFPv
BAMdw4ybzvFT0pgiv9482tvBwZzF2pZp+ICg1cYDM1jqVDkN9ina7+55kElwI0yO5ykCYxtVcXgr
LPj06DUd6KuJYYXClNyu8x+G7ZSxImdHwYHtbPzBi/eR51cbRZ4yE/eWtOCSwbkmp+kLkj5yILqG
z9ofMbWKqW7PlhT2nUp19NMgKbxNaj2G63BwzT3luPc9eI08RSSx0sY1YVDzQcroLmnc6Y8IGkiS
vc3YfbCcQRzqWMSooEOmtGsrn9xvxQF8SCo17NhkhM+NM9p7O9XsWuMCt2LXV8ON4AX8iNnmb/w+
q98H355PNkUN8QtBMt3rmMeTY5BSwx8ib2P8oPlm1onBI7aCnTQt/1Zrth8ntginugV/9A+niO1Z
uzLcu1ozEdTX5OR0INbKJNN5KrX4Y3mN9Wss1Hwg9gT6qTNSwI0qcA+pk2UPosvdn6q/YlhZ+DCF
kOGckuyBtxL0PrXRBEB6O/UJyVxh4bx0Qynv8qyfsfQWfAQRkJu69/G2tFipfzuUgoQ92NU5BQf6
/Q9p+km3WawPXuHqJ1V5zimYq+K8TGPzpqw0i69JreXPNPrIrBPX7GlE9Us1JtY5QIi9rTvuyWhY
ftphrG65L0pNw5tFPpti3LSV67ILZyuQIyfvVL1J+0R+IPy01AbZZgX72ug7oXO5hbYy3SL2VzcG
18ZTgYvkyRuK8Y/rZOZ5zNBqcL/zvSbwtR8qV99Ixoa/+AvUjsQGAYe1E49LAFR347chJAmc36zc
uvjWKoZlg6kyWUfVVNy07JY3xm79Z4SGNtkKdSaO3WDaJ3S0w0VUeYnOH18rcWYJGTpOT189Ob/+
0ZdZoTvbTw5Nn1WnmUU9MRiZw9ROyG3mOPoh04O52FYz/PS9KcCM4ShLya/6prM0u6TpcQl0Op6x
UE3qXrXW8GQmPe9ZHy0T/cyYrf9hSxXH7ZTHBydS81Xv3j7aCX4gHAPFi5zFfyqw/y2l2f8fmfR/
nh4NTeD/GU96+ay6f4aT8tv/VqLZlv8XECXPdVBe/Q3w+FuIxnbmLytwA+5xG8aS9d/YpFL+pSy0
vyFaeVvaVohk6z+FaLbzF0gHl1RIP7DQUat/i02KDuef+URCXlMnaT+8fxGO8q6iNRoEU5prFIoV
VubZ00NWU8HbzYcGAXI79jL9oqyfbpNJDDeOFEwo8ds31zRCQ8tmQ+YEGzBr85FUlklWNRL1nzSt
cNBZJPc56wZLwJG4ZrURmMGPCdES3crtC/VMzWG/eBARZhyATsXAI2NetNKFwfvcAqO+NbL136y6
JXclSz0cSPl4i8aGPEl3mV495cDTDusQm2XCPvSJUDz9HI6EQLUJqRINSHjUGm2UfTGU1DtrmOv8
oO1J/qG18NCJoE25GVotiJIpgsfFKC9EBt+rV29BsrHRddO9uuhecUEOtfuE8Mux91Xmk3VYJ8H4
VOdkDKWyZ79hZWV3SYPGeXAimoNtkAKa9goTXizHBG9zMJFHFgce+fXMLsW9l9rDNfgheW1MxFZ/
yqZzHjbdeZwb/zw4PjCBBHH803VFotb0NGwQo2ISITk0LFoR1HhbPg+JrYwuh9D2ofrtwMCIthOg
sj2LzDBfswD0dkyDAYRn43w3Bnbx6EdLuAcZVO9kWHLQDiFR1iy6sXJJD8FyxJjyPTGtfKyC1n11
qLNXOmQytprNWL8sgTA/lH2Y110r3o61hKwd2/UJ6da0EhlLzm0XwUm2Ed/cqSjXGDcHXT8yzSZo
R8FobYu4XVNfuTdlVac7N+37hzBnHhvkhYtgxl/ODqveS1IMdrkRBcMw/ORl+NhyRdz2bjyvwUmP
9FaFxf5QTDxijA1sezdYo0HsNwTlzrZIEKzzMMJmmhdkq4tm1+QuqSKsLO5xDTCuTFvGw2Tr1eGR
jae7JwvEfU2aWd8zgEk+nMHtbxsunNtRNREWiy6Nj1lDNFRYpljfAtPbr7Ivsm++HImEck6ZOKQG
SaLbeNGB0UxOSnhAYIMP5DTdsTjw7rk8prMqyIXuvCL+YrhdkXXN+OhCKasPsY8k7voKEGmzOJfE
Y+Lii5BddSdxLEk72cwhVmadD5SI0mMytCraIdotTHCPXN/XSsC2f5oFlkDsh+mwUiEmz7DI3VsG
Est2sb0efkiCsgfVZXrOvaQ5hZT9R7cu5mDtalXpTdXNBtmE4oFwuG2hlUwfc7Lo96K2idJz/PAb
YZF4coqoeR7GOL0wLbdejK3G10mIBBd/vvzEyRBYh5QOdes4E5GhFR7wWeIBSgPbfRRIPz8DMkT7
tbYY2edtk9GM5OFpyvz0kKncvlsgu0Pc7PJb+pPkPMGw9/deSgm0opOLXzpClQ+kKI2Hnk6OSTG2
8YYhbM7VSMpiDF/eZsOZ9BPeYHYEN7NFMogju/TOJ3/s6F+Fhv7YIlNKprD+rFTR5muVBf19aqTc
9RSg48bTQXeY46S7n+Is++SXm7chnaO9j0vrpZhBMrV+b62LvBn4yExyJUkE5GLiwtowSvfupFO6
2xoPxHtWFfEvmQXpoSM+CBJ+keeXsWYfms5g76Yitc+z3Vu7IgtYLLfzeEA/2LGtCeZbm1ptrUCp
n+VkGoZYEMgvC7qGH6b7UfEUsRA/OoWzPGMWLUhzIWWQzkDfLFbrww6dDLMkDtFVSdbqh+k859an
2aIZt3xzHwbCOxPlxETHghbZO9F8P8iWAy9y2lmvpg7V3UbFdscEq0AO5fPg7/BLxwvzOHJNrSVo
H8G0QqGwZtZDfp1fatTwb6XsxlOHEHVPyZf8xMwS7ztM1S9ZnVb5ikABmAbxuJA4hbL3YyGtuF5X
sECiq6vUsw55xz4HQYnnb1jfLgSGT439EZoYpkzfYFvyOOju+oKyeFWXTf2DECeBj3UNZ2Itzn5y
arwzYqD+gslKOmTSpu3DEpr22PrGfqoXPbG07NNbHKcT2ivtvkUmwGrpGLd8rsi9jleEoZnDjGpz
p8geI49igRQwknT4G1HGciFwLHwYqSFXrc9b0lX6XXpRxcYM254x2BqF3xYHbDbBh0nHFJlMaesb
duPqq68CuW1YdKMpEQ3mzZbGH6cjlOkRRysTl+nIHq1YVxGrORPN/a4UEOcQk0yHeM7DF+JT+qPN
utFC/GYFzwoRzyOtXXYYhsTBrj+HF9IIrF3bZ9Zt7WUarcIwGYrhppKrzK/Cc8WwbJ/4UwytYEy/
EZi2O8yayRvQpXA7Nm3zFCyu/1PJhc5JdxGxTMhgt6Sht58IwGDc1Vee88gueMnleIMqCA7gxF5x
jNmzEtEXeDe0pw7Hr6v8/cRV/it2IK9EyxzLVZ5I63cTo5JdccomNGKZmlF7S3k7RXA2qJCr7Ham
HdhpM9gHRwfY+mCEZESNscFS7ha8TXaYTB3fM+vIf/qKReVKI3rnccWquCr9ofNIrhv9ayBPQGSF
nudnggnGU2gN9U3ceePR65r4wY5t68R6RB5pauL7VjbyyXOJeWRXr9a17BjY98qtmOQ2KbwFRz/1
TmzvWS4BJ0KJTjCWsse3jpf40Zl8nlrkF3BRmlHYD8RWA7+gkohfsezLk80U/TPhHdm3ab/Ma8Oe
geCZua03fil1tU7b1kk3eRPJEyqjhoirMTqmgk6DUI/mbAeivGtGL8R5ZBmHkal21rXqafYgGJBM
F1TFxZUmOqnUWj4rJyHZYsA7mHmslOk5IH942fROCp+6L1iGstKN5pOpJ0Q+lSFdh985MjqRLXt0
yFVst1f58p2bdKPPy6qvATQ0M0OaZOTeTYUvUZ8Mem3HrnhlD+N/xY2dMaoEsnyrIky9vmCtLViY
HVkUD2ozDI2pMcNO3VvsBuLSuBEIk1y0SLx0R/Spdu1xrVt22VXgWeeoH4r9nEtBYGTqXHTlqa9u
CKj72FN1941pi3MQkETEzZb+Sno5P/dzSKHCMic4VXrWN0z2o4PPrGpD+INzM9nshFtdRg7X1oLa
IWTPfWaBE2/h3iJvl9Uc3C5lSnwKPJ/nYCDGTc4FXndSwN/HCN3kRLnwxl1WHtWi0MI1UwZV1IlE
ZNaN3zcArkjiwwhB07z2g8jFCpAmL1RM6WtBANmuJk2As0F7mJH7siUPt5brSQYCikQelA5C+Vpu
otrtG0BicJniFqCWk3UfMTZhFBLauqjM6adVVQzRBslNdOd5FRSkoprfUI2aZ2sZnWemA8lRWllE
Vi5DaAT9ufMZBSS2Grd7a0g0X+qrwZovjFjPhWUZ2T74C6yM47Z28h3J8p9J3MHXcpEh3vaakRtL
q/qyiOvAXC7OSPg7/4vY40mapAONuB/L8iuf7fHBZ65Ghl2Gn1O6wY3VFQ2pMksWXSptBXeONchN
y3rtd25E8gqMHgmKVXXjcI0bEg8W8+abvldhB41XGVIcFTVNs/jYWUaRwOSUzG1ZDmfUeiXarF2i
bWurJTSLBHE0VCZF5BrBxuM13Y6wgBGTZaEGCylrJbeRE5BRB3EJ4EKLbfukbU/ejj7vCewveE2u
O6sjk2xnNU2wgAqUM+xshMN/zrl6mPGD8S+fKMSiMk6Ptc70dqp1c48hIj97ZTzep6ll3xK4nbMj
sPk7SZIoWSE5zvw6qsw/J8YVxKjzlrFGIuokzVEKtWl1Bq/BGnYu5EMRtNmntEZGnBArm5Vj92aH
Lb2/7tI6HLxxZtsPbmW4cAmDYZtayMNASOurGb3rgn3IxYvXZ9PRH2z7xoTz8j5Drf1cOgJ2+mpR
6RodSX8ICLInZJm47jsvHNTnEvbTQbWZeOhtYb7xUzHEGNPhO5jAjrQ6rS5B3ln7QPT65LULAc8R
iuMt+O0R4TeGC/qV/nm0YSDZMgc6wvdxi1y6TFAtusu2oNbeq1b3LCZ9Ux6qUSm6PN98TV2k/oSS
hF0E4tUzxsTpe2BCRuyX0Jca1s+6xULz6dW8xwo21tusebm7aze1sg3T9NQV/i5yi+WONbpByNTn
Gr4miIl7uRBcV2o/fhl1pYmC88P9EgzVLYO+7BP4lnsq3M69QyVWAjPCUxFU/vLQsD3+GrTrvqLO
QaQ1afGt6rYbEYJQGcKFpq0NwYLoBtAT1pmR85TDnCqrwckvKb0nOylb3EEy3XkIScgFEBZ8iLlx
WZr5/X2jah5gPhv3Fj2H/ekw1l/rINBfNZgTdjGdBElVBOKG+nG8jYVS2c5mZYx7XfLr1lCEzBYz
l4Jayi8m5v7GxDZyG9+X1skrNXZOX4h9OHvjM6eTQ/MQd8gImvziFmmLfLQqgz9uVcffi14WYpp4
yls0nODFLKvNX32vrm5ncq/uoopVRWen/bwOciomtBjeTxYZopQWy0SbOeKPO8nkm1VfyvwOz8Sc
bFEKROeIkalZ2brCCLLAespDLqS65TrLkyRA8myK/nVyqOfGhh/yhpaL5WiQ19ZhqrF6zY6T3jFW
bu9ZRkYol5nakm5riXrLpwU9FQnKQ2UKchZkRrdcWcL/M7sDlUlWmpOkRTjNMq6OUjMKB49o85YJ
OD2t07+jj4i2Taa8xygYkMMYDs2NWrrqhClivOuTojmElhxOi0ncmyrxwUYk84K+2p1tt90xTyeX
ehAVNZi5IhBRLP+eMlB9q6H0QmwnrfA3Xl8UJ6XG4U/s6t6HJhSJFsdAceAvWYlGotIkJy9Pj4UF
tGXl4936uDqfCtqiRe9ayflOkC7hwW46LHd+VjfZ0TJdcINka4LcU4qCfVnuyEc4rNWZIyu/YJiU
0F14BlgHzQVqN9GN4R3C0WEXJqHzKsXsvpGPvTxZqo5p4Hzvxcqa6TRZgd1S0rkUzBmUjo9msdI/
Fk3D78Qdem4SOjYadHG9EGrkiI2w3onILh4TvC3tmqQ153V0WJ8EmWkyenvcXcjohP0kSh+Cjodl
ir16Xi/sjntnDKBWqexPqmY+uKrq6jdW290PMVt417MUUQJDr+x70NV8B3Cg30G0ap8WWF7AfMqM
eYZLhvK5RCn/BcpNEIJZTmRatR7H0ewv+VfEaXqOexnv6raf3uIFJ0jfeDmx78Nww0Df/ynChMxP
B10wG0pXEYKMhc2Ra3+ojaYvT0lgj0oPkkoMTeKXl8cFFWKmf8VZ1Z9M00PJHvzyMR/pp/Gy0uHI
GPacJ/FIrto6Tn4Hy9ytwy7uL7KUwZuw7fo7nT2sBYJM8qepHKBQs4MmT6ho8OxHDVuzHYuqEWmW
3yy/M+ZqLGnmcnwZmkRJhjTovLYRkIbXfvCBREjjNN9DXHAaDHoC3jgHmvmEPyrnxPtRmn0FCQLl
YGSF+C1G/Z5awjwWnlWVV/G6gw6+q60HxNfdNkOw2qzSTl/xDvEQvDeNFZ3DqDIzcXjOtG5rq4DC
IpyCLLQczs96Slzr4pTGK3hnCnx6SZa/uUuvGyT/GTBD4FDdj+cbkEc8PM3NZPLg3hm6hN1FTMv3
zVBrvq/caGp2ws48bu2oALFt2Vn9EXWMVNZkL1nnxZM4dVhPNSuXHYjcaH+JXoJSVx+p0aCiy9F7
0VFaAJ0Q/lnZGTOkxol3PSBtAESNt9zObGovHozZj4AVa7leBvxirXQbkmOAd9yTARDfla2gb6Wt
gtXWRAqIxeSkz7kpo2UzxdoVJ6ntXGzcwJQXF1ElsbjSrAdv6r4jOYl9Y5LaJc0R/IwH4m9rm0m+
VPYiyKahRI+WOvscUW8eXMjzFw/NCZK6fhyeJ6fz9nJE89x2dYNGNMm7ta4dg6GqWB5q2x0fclHJ
XRLjp1sHcsAZW3hzvCm6Xjwq4u5OJi3Aw/kgQT3jZxKgXxbt3Gz0N4XqqvhUZj7ktm6pnzuhMOiU
AlPlKvdr1eIQGB3goiDi8l4Wz0xEMUZWTfAnL4X4o9gGI1q+JjBbGOt2uEr7b0wD1oGGP9kknok+
ROY6+9CbeySSwiOdXc2XNpqcIxcm110QLP5nYOL6vui9CBrnIL4nDBZb9HCoO1G9mWNshHqyB8d5
XxLR/GRQgn45TF0OWqdE18nkix3XfHRdf3lv2jLhnAsNtGLL1d66y7L5misRPfrYZz4Qx5GA5w+F
cxpbNf4uCyvcjKU9Xld+gPByifIsCPsc0SyDgG0PrOgPHkt16CZUfNTe8iMjiJLwrTFonhOEDN8q
rrHElnNkPTJJw4sMFAm3Zz0wLJ2yPAPOZblrrTAB4S2It0uFu6ks6t+VcA9s29HTB8UpZiqiBTmb
8XKQpMNzYJB+t8cWWD5513+tM+kwWYVJjZdZovKNVqk/FdxDPTfCKkSuS3ExVsG7bXrx45Ji+FlB
eThGkpu553CqeNq8aF84BWpMjpjk0jWzB9avJZwb3R1KgWCEVgg7EBIizu/gxkal8FvYFdO3Muiw
xDFeOzpsMS+DHcTHORUy24exTpHbllf657DEtOSoV3DA97jG8WZDzk/RuMD2dFH2TQsATiZswZnt
3tStIKj1u5pF/3vqe+29tgYMdQXWxJsZRQbPVWBf5sYTx8qk5qjLoNzDSsL3boWm/1YZAPW81TJh
JKAkSlqxUP+YvEqA4oTBCUOReORnqA8RfeQp8IbyZV4Wcj5UD9yXudDe7utx60nR32dRLajKdHko
25JZodKCGV88PXCwTmjh2vw4aZdksvZqx7Nkc+oCy7kh2TV9k11XDtShfXiwNdpqBzHhc53I8sVf
6C41qjKu32z8rDFJ7iIKiUOKbade4am0PwMmawfXCaPdaPBnzorUYbY1Hbi/UmsKsjy5hHoetk6X
RStUlg3T1TE9ZmT3rhUepye8ZMOtRxW3pkjluXOxVAVYtw9h3oXbyveTG1THqNJcyd2aRPHWpA76
3X7Min00JvrUTBKVetXz9ope3DDCYxdUoFRfd36Fg9Qz7XPjlsjcNdoPyu1CIRpL/XE3JWyOQ3a0
T5WN/wiPqzWS4xt25Sf3fAHA1w0KvB467L4L7WZoj9IhOXehUhuDwpxZe+a7x3RmgYWMSCUYCVkV
P+e9zu6qyrcPelLi7HmQxTZZO4n6YeLJfHRJifTX7eRW+T6j00z30Syc31DhvbtmqdP3olOo+xcT
efe0LmTZmsj3DiprsZSLZAFSOYvhFTWY9zxT5VSrEZXoY+S4DckvvpOhsU9M/+47QWevfdW11taN
q/TFmdLgxCinDzd+hop57q5Jvyj9RLwxjKC/qO6WZe2SEyQQxZXz9YAV0afC+XStd6iYt2acuOXl
rMZHNLT+Qxy6iGx9kerbymkH0NpzEgUbg6muP7hxbRLMNrku1mjpy3xDAtEIJTePhH3Bb9SYTWS6
pF9bssqZEVj1/EUIrjsjB6kdpvQNbh5cJtFI1d01pTmwLYz2VZ6F+jyPbaTeQ5iZf6x6wRMwSRN4
G7659KXr5iQhiEdATOJEyif6TgbSyVelpn452DyqxAinQfGToNYGtqwXbCg9U/Dpi6V/6e9tNVMn
TGhvfiyD3HgzhEyDtzlfJMxITX24CaPr5HXp25mypLL9L2OJqdiB2xDptjEDR0gTDBh5lV21W68S
sBAY0BBBDAxcJhTRvouPsU7hJFYyqE9VL2gvkDj7J5QgeN6WPtnlXewlHPtBb/+Oqr54tDI/Pkgu
4ydbh/XNmPdjuK3HjiuW30vgMMKdj7bO0++lHRgLpkt7H+DBKFZ6OUQh2uCVr2FBWDNe1ZUbOf2R
624gTNSSFKyoxVDiciGBgixE/N6JNPzpqGh/JncMUtRVgnM1ZxTmwv0eG/zuekz3AuqbWQGqwELD
hG41FoyqZ0vln+mCEAjTUZPfDphqz/Az+rUAIv8HZEh/V4EcvqH9xTBotd6xbHmHdi4CagzKS/bO
P8zdOgv60GmR7p1utTr7Vjq8Lf3c7lK5QNxjSifguhYZi1rDHzbV8Al6r+tWV7PAvqSl+WTqSrnN
xiP/M1gFGskgmu+GwE62pe10X3MPPRJAiahWGannN+3VHxp7k/cwqGHctaKjlOs7zHZ4UQp5HqfK
eSykMzz1xnP2nRsMOIO91lu5mPLfPZlV7Bx8pkr23N0V8YQ3XXq86lPGtovN5sZtfBDLgcDb2drm
ZYbCfpn9uT0NU+8du1gD9SqTdofUwkXCNMNhnIZqvpUpXueJ9g1dW5DOm5hIOATDNKaPoPuTp9HH
Wwk9hhyxFuNoZzvrsGnMvfbr5pBk5fRKdwhCQPadc0CHoreIXuUHxX94Xxex3Nui1IikuolYkeaa
OtwlDp6jTFjXmw0NfbnKesd7iRY1V5vM6otbrmX/zsuWuAVZnPb3vWCzcGGNHAx4J1mtJNgkN0VF
bUTt4W0QKLo3ska4UrMgQbOijPurKq5zQ98M6ouIcD60iG+cBrwLTnYT452C2Jdbq6IwZc03Z1yC
L21ScnmacwQz/0s58W+JSJ7/3wm4+/9J2bYwhv4v4pGf359l9S8kI/7E3/oRx/vLuwZV/i0acdQ1
tZZMgqtqQzkQff6LXuS4f3nMvBReFRV6YIwAUP1vepHzl6WURQ6IlL5ygLX/O/QiG/3qPwOzpLLI
vVHSwkDrczb9a+4q2El7lNBb1knCpsOT6PPGmHqTGGyR/qldHN9Z710ZigrkwMgUsnF6w73j31b2
CHECZ+qY5NZmHMYc54eo92E1zNM6TcwXY2IAWWnQXxkrNzVz4dVsUz8MVf3bJ0VgrRaMJcxVv+xh
avYM7cRqdLDRjxK3NWslB9mpZ3C6VWKTuS3JB6njfc5LsJ91fXYz8cqQ5qLg5M7cEVicN9nsb7NM
HvghzwAUT16VH4rAqtkNqfsJ212ctbhBnT30kOcOkeIZzMsAlohpRIUH6ZeKRP+rFsx3IrbIO9VO
zwXh1fSrxLu0nROsrDz7xrYa3vl5nZlV66CjZmD+Mg7NVdk8N+EWjzLsW4358sRIrN7Nhc5+Saex
NdpIe3wSIT3jEvj2xpdX9i6qjGPjcTrZzHyo+cLq2KaeTcgw6mrC3V4mWBJ7pO4PRbqEF2I/9GGs
0U8zjWRYKjlYKRpqpAsNpYF2BF1Sc6wT94JGn4smTseN27rpTleZxB5D3jkhZr9iluenDgwDpnj5
RFJ8t8dO+ScWkzkOWqqVCN1wjTBg/loyOCiZ/cAvNbvBTYsbfyrZSrXQWLOUn7K2/PihCAf2HXhm
GTr07PzoFKKfjm7onQk+RFu2NSuLZdmeJdJvEvnQM/eQhHoR1fdjLIp9jH5jmyDVWGN87+m8IOry
fkS3KmmDTeKK5yAlT76vtdqOU9Hvuaxp8ssaRz9t8aptx2wLeGh8SnM+v8CfyPRdSucoaXvX89K0
R4Yb46qfcfNVDRO+2FMI8U340qA/2QOugZZEBst6sWcg1HOD7TLps+2Ya6TSCtFqWfKNSTN3NELR
+Et78i1ExYdtMXFfomZqb8fM9h+6IoAFN1O+rSKZJz/V1TTOCNrd4rO6tWtP8T8JfglnKdcq1jcE
AY7rgr/mcP1srDH77Qr2XczxyDxE77gaF9XviEcNV1E+fJeq6gFyG0G7r4LTnLPhwJFu1rXTOkeE
jyCZ7RZt1JziCk+X39eUptUcp3Dda4esiTwtX23rOvRqoI6nQDpH5ogwxKNfSWgVhyEcu/PSYdjK
Rg0mPXHu4iQAS4EWYyPq0v8gj0KvrWvXJwyfUOGzPk7ClNkeWAHcOJ8Ezf/U1UgQi+6Wvdvm1oFC
RK3K1HeZGlvDp1vX6iz6TO6krWmPVdmsS7uDLTYkoF0gJyG/Iu2FpLNO3CU9iHw9trfY/M9h4f9E
Q3CJcI1sUpk/utVMU6Z2Zfof3J3Hkt3atWV/paL6UMCbRnVgj0vv2UGQSRLee3x9DVCKUvIwi0fv
Va8UCjWueIkDYGObteYcU8dhNbuNoJ6kTuKcqeDXLvArOfgHQxZDExnsVMMiME7GEEv2wnHRCfuq
ckTa3Ta6VY0ypnytJnHIPrv9uQDtcFYTSJgcGTqw3hqEVoooLpND8ZBofK4omVNX3gI8Ikg5TkIF
3s+xj0Lmj8iyrUf+WbSmTjLqCWa/LQZMqk0/jWJz88sRB8Z9e5a2oBEjcdhFRcJckSu7mkgNu966
j7jwXlrseDw6IadThRqpRV3dIfeQm0JG6dyLlKObn7kZ3sp9/U1oiGNeG+FUy81V31BcXhvjtp4p
U+YFjIFmpUGFS1/C62Ize41eEcL6mNHpsVV9V+ti3vxP0nVjjoSjoRTAeNzMgRgpD7qx6naxSmAq
NNm1xvpNyMMXqdL2iZi8TTHGaJRxh04YT2W+UK5dI6riHYzJUDhhr7/q6/A+LGKgr7S87Wg2r1S1
P5oqbBExfu403AxCstwXzUAWSao8qi1QjsJoJ7rW7R0ljx/wb95AonzD/YrZtcj2tBkOQisNtjCu
z2Gf7Js8/NIhvkbxZT5FK2HCqj7doFR4SvNCc7Kouuel0IeOGqjWeCmcBcWejwkCv5scv5ZyeoI1
AHl0FkBKhjyrqRDucrD4NrgsEpeS5Lim+SPFXCr1/fiwwtHeXsuOShVSdON2MqvdlAq3eWiwsUdd
J8/v5qC99Vpy31U0iVgkdkpHDgwxbddhFF3nhXnK8exoKc+QRKr7UKi+6GjoHGZcqByFclWkbMMl
dDR2LCNXNDqqJ3Fkup1l3EbCFhpClFO6Hfmz6Qvb2J+zqTxgVv9aU7x3KkU/9Cg+nqqWBRle3ilq
DPFI93C5NbpJu1fjtaHrH7mtpoA9Gz0ZphEtVV/jc7GnVhIdI7YmX6cBxscsGNQJ03u+iiOaER87
zVEJ8+vMXA/tHFLTs3ADlrkMnhhPWFR3UZCPHLcaMFywhTTwNRE0rzXGg1aL14WCWbtRaJL0NZac
Sqse8wSdk9g03wYK+WsiflMlEAuAAlFGPSAPdelus04mppPLyt5EdGjDKvS7Yn7l+dfkW/E861Cl
ei/njzUt+8zo3aZagn5j0mvjvrGKJ/pp7pJ394ii8mCUElC2Jq1YhZwK45StK1ARw1Fow+PEIH5r
9gpd3kXGxBQh3pj0UpD2dVddVm+JICCdYVxMWF6yCMSxuYIqg9Ju13Hrl3gzUPM8YVtiHqmaB+Ag
gSjlT1DhdCIs0qDuUgOnHRWM0TRRUibfw9y65sjvUhG+nSvRm4v4qjBzzJSxNntU+0w0TfkQaETo
YuXF/hWrFT5J7Q1qz+Ow4vcj7P6t7vGQh1EMNbG5yw0Z98UadMJ0Aq1yT7VgN+X695XTpJ2jzyo7
ml2IaIC3sPmRt1zgbnWbsbwSa/HKUpbAGvsXyzD3ZERQ3RAsAbDO+oNaqOooSf00WB0qEaIBMM6l
aBMWE1X9ENLmaYGDsIzJveD3ZoUfR/bWIYZDpA4+xYBnev8PkdbuLCDgDWbIdIBoESMLQBbT7IDe
3xGPvnka2gNw9SBO2kDLQUbLgitBPzHwOotjch3XClk8aAyYvdGcveIzYD+hOSp1hTyTD1pOdLP8
QqiMIyp0TSCVYZV/oF0HP0+sbgTzJSoIv0T9LcDOGn0OopUxO7lVug25GkVl2rFFaJBYBQbPKFOf
a3n1okX3F+MZYNl9okquCh4ypP3KgEEn9TABZVH7+oEfvMPKvdTJPkcLJQ8vIc4goZCo9otUg0Ff
4bO5VTlFV+3s6hRVl26EGfcWjT+2rloeqnZL4Skr4YQotfZFjrogJpJwHZ9Fow2iLHSIqXfqqXZX
di01Yuv0HrkdhAQroJ1uQ3LxJ1q0LfmChSY5mvg1U3JbR8VdxfEb5U7b1HpHHd/iGGFTW3iW9YbZ
0FahPG3KhZoMkxLX1Bh9azC9xPU+itv9XP3oNxvFlgi5rN4MzA/S2YnqwmOdkaJWFHSvaefSWxOY
9aHxHI1JeeSRldm9lL+Yi3yNZPWtUnWnXe+XknhV1shJk7ytM66McP6zxGWRdTn97yAj3c8w8dV4
3kVovwUmlghaWC+T2jXrrrrOLjQ4X15VP4NUpTOwJqGkXwUKpYkdSm/g/n7EzMIRy66QvaoSh2Sh
a+xWX7/rprpXtR/47h0FjkZGVrREP8dS6FoAw6SvxBZCDrfatlvHzYGS5w49/qOxpN/JfHE1Haia
LtS3/WKSR4GEGABq9oRp0SkR5GjaEmhRFchi48xTgm/Y8tIxfiEE4ks1TsCW1Ecpmq7r6CaXUAcZ
q1tjntm4Jan5RI6VGxF/nfKPkcY8jmqxZzu7V7amEBovQZhempiHEqMJaGbj65paftckwdjgmFu0
19WgOL6kvpnlqMiMHZsd9AuCEycrS7Fx7HhZiGxe47pxQsl6HDqaDZv8YjTVbZ4dZUeooiecz6D7
+ttIQvHW9wWlJyITt//rBQOrs4zrTuuiXbhAnAHRAaEMvoTp5434E9fO16koD4SPX0eE6w0mg6sL
1wS9QP1CI/91QKDvLEDm2WWbZI0svgwoBTjvce4N0rubV2xXlBtBT1DI2w+z7BVifyXH6z3gmIMw
GjVrBfXrfk7fkEy4QxrdDOU8Eku3OgJNBXyWKlEQ1K5cbMWHtrX2NIC+iyXKXTlGvVIjKQMI1GUs
PV0uwgM6FtaTaFDINfuHrhOPkRDG3Cf95jrnHFp6dWY8y0t7yiNhtBH+EaQVO5kU7arCOC5LzEEt
wql/wlFKkDMAFeIloMlRld1CrJcqPgIKcYkiAcX6wKEWPlDuWPk2tbYOrLOjsfCUKdbNDVE4U3gl
Yk2bmqcJdLmBxqttj/FAE29MgoGUHraYX2qND3trRJXGjhgTt7WuFaUg4wcVdNKe6G0rdivFbE3E
t8bgFA9KzkbzQH2wjHdLKX9fE8OpZPkh7SQdxDCEOuQwsngK2Ria7PVzfm5FSJbc/FhF7PrqQznm
d+GI32G8E4kK5OMLjBQriJV6iibaa157yijQ9d8DnH1C3nxUKxBjcfhcduHVxvrBiNi5CXt3RX8o
Cx3mWk8HWZcowo9ig1k0RAdo+fGkBi1pcMLAYOmuokg/xJTrnVzvrqvKcouxPIYjzMiIHK6eHCiC
NBg9FUoKjpKst8gxc8E35C+LOARYF+01/YGlxZnMk2HikhxvuTscXJxjYjyKK9pWdjyeqbHJUQ9a
Fl7FWedL2mtZEhVoGQlGwjikprGID9SJfbRyGC3S2tZR2MdTbtiijiWaw1pQqe9L+U3pwEtoliuZ
MImyJKDfGMyLEgjJsAd9uDXu6chft+t4NNFWrMnyRDzrVa8AepGM7DGpFxCUuV46cdWynaqIGyS+
K8EMTbpaJWto4+e6BjExvHYZpxNqoi8NVtgbPRozVKOUY+acADnUwjAcTpANf6JH2k3TvNMa46uk
0IaP4eagxEOoC5V0qvvwaqiS+nEQWf0RUJUHCd+CW/MMmC/a2aZa+1SCPbUl2vBeDTjHFnrdLUop
D3SmZact2t0qkaKlAnNgpwtLuW+aXV4oj5NUqX5CnoG9trX5EtKq3xuz/pRpknCULP2uzJE4s1u6
QoLzUxWZ6C0lgYDGFN4qwdQa2AYMrCxhpzXkQpU1iutY/p51cwidrDN2ZscyGInxUz9YgBVRIVEM
qQwvHFpoAiMmfxCVmtsOauIiG/reZmyhrXzKqctE4vWHcuHtP0H1/wMt5W2VoHv/X//zPFmBchxF
OAPDhW7AhjGMM1h+QcGtQW8mOltaROlWAW0x62pyZXfZyaLz37iaquqSIlFJFLXzyAFyjaIQOyLb
gT27TBdSyo7Ck525l2MA/qwzaiK3pKradns46KhDfkilGFMKd0YzyJQYCw9NtzPaL7P62NZPXRS5
f7+vDYP+IQTg10P8eK2zhANOC1VcIoh2JuRRmnilgmj9+xXkDfH/t0ucvaccZB7zFpdgpiKExuvs
4S72KT16kUeeqR+TqiDdwYZxk337nB7FXXesy0vv73cevPHHjW4P/cNDFa0eqSYWJ2cJyr3h0+Gy
Na85Rc6Wyn4pWkE6iz34dTXTkFmtYSRSqTq757EC9aUuXE08gD1wADL7bEHd0E0cBHZuHWAG+1I6
l657lovxz8uCsaJ3ougaJsrfb7IzxDKsGVaOSJFzM7HlOZNa9krLRBd/qCIbcFSif3+/l655hvUX
8c6NaYLsPd9jegj6nRZI3n+QxbGN+vNhZGEOJXqVTaBubr/jwws0MMpT32bfLd0MnuywiydT3GH3
MzvzT903j2yBHOPx7zf36UUtzeRdiqRsby2JjxddTVMdYsQVG8MQK+L9xukYhd3fLyL98YXomxkV
u4ilmJohymcfYSZXfS1EyJR7FzKkw309CZ7uTr4QcFRj63rhlUl/fPVckMiqLSNdonNyPk6KWUhl
0Sh1ZzpguXBpvDnVlXENEv6geNlNGVy84me3qCiKSIuGZAr1/O0hk2ALvF1Rs0d3dQEIEVrnvg9u
aPPmUCcGF57pH1+gTk9IMzS637iJIeX8/uYm3Lbtln7H6iD5yk29p/rnjN/IRXAXt3cGvvyMKPhL
N/pnk2i7rsnapOsmIUbq2Sco9VOOjQm3HVD+EJ9b1N4t2Us1o36j4LneCA8y2G+Hbca3lUlPyV4W
9o5qDbvPAGtPbg9wTHWwS2w/c/6w/Vb4Oxdm/fNcJ76g33/l2UcLFQSnRErJynzq3TAYghakkl2c
rKDyY687/v1l/DFFcDUZ3z1LmkFgz/nLX2JKaS2cJ2ZDxS/9Iqg949AHxv7vl/lz1v39OtYWlfZh
igjNVC4iDgjOllY1fNWd7M64R3C+N+31eQy2EB1qFo526bp/fk7cHxOuhZQSurO+Df4P11VaEFWc
AFSH2rD1vo3ulC2tk/+Mv+KodkAWEaNx6RX+MTVtN7tlvCgm480yz6YmLBihWU8xJGZnmzQyj9KH
5WBPdzAf79mwu5arXtoGfXanBh59JkQ2Qup5C3RFGdnj+9Acwj6uTJNw+Or2wkv87L4MSWVDqoN5
1H5Nlh8epgW9Zqa7yCUCPRC9IeiH6/Wo3nYuiRh+qB/0F/T8F57mZyPUIEVGkVlamDLOvloRax8+
F41EuIIdQjwQM01xneZXpwp45m8TkaQP6m4X7vXPWXHb6RFTg29L1GR1+1kf7nVTWRhJyb1OB4TB
lr/uMqc4GZ4RMG/d1MF/a9B8uKB2/oXge0Apt2rO6BuvmOXJe97lfJAJfjVHmpgaEWYeL172s8n4
42XPHu+YcpsTPjUmReW1MB08dIo/BOOOI5hVOxyN9kCS2YolvnnpGX9+bcNS2bRvM/LZd7JIRm71
BdfGZu/HjvYyXMdO6hbOej96hCUrHjv4XXxSvv/95crbs/xtw8IHauiWZMiyAqpJPLvpAhFsJZT0
TrYlT/Nzn5oKkDrXYPZD42JXT4WTHweeeWsXsHtuL66Bnw6vD7/gbJbv9IZ03ITobVwyrsCqQ21C
cJBR2Uz8x9hrXv5+y59OwB9v+WwiXPMmA42Nup2wG571yoHapsrqokB+n50Q46T9zyyzqTpcuPSn
04ahiyrKccmSlLP1HlXUQFhFxrTh5FEg31Oo2Nc+xjH6CF7f/9roQ5+6MG+c51P+WkiND5c9O1ZY
k2YNus5lR7+4ltzigJPNcEoXcWnlqLetx371ufJLx3Toe1feNi/nP9K7Sz/kz9PwNto+/JCzqaQw
NAnwda455FVvC3rkkYA9uTNRdXVgOhee9qdjm2/KZI/FJks8+6ji2CSOOmO+lCHkRut7TAmpWkGS
gH6ki9+sp1rb1Crvf7/uZy/ZRNNjSIiBoMdsy9OH+XLQKGUoJgvtrN2bw83aPENk/PslpD9O3zzI
j9c4u7UIGStwADYR22e7fTQNMvAj+xY39nUXjx85OA5Y6wC55qXd46f7MgYvu3NJoWWmnY3iVmqW
Cr3AtqjPbJNp4XuCJwXkavlkR/sXbnWbgc5nKEsGWyGxXaWOcjZDYfmjDDyb6q+aBlXfYKtpyDaO
Y/ZJ/4/XOpuL8p7iG2U37dd+XHcIFqff4qL+9UUK3Rc+y09OVJr48c7OJiIGkIiagjtDTuVsG7Lu
x3zcpj4rGIOWRt2FI9w28P72JM8GpikUjdgBNXWAutp1zuQu3v/9AX6yQ5FkPjhDlxWJutDZyJAI
rqBVk4Pu9dv9PyMvt2P2xTXjky+b6zD+ZFnUJNE4G/4wTHUhR2zKcpndo3HaDf50UneXR8Qn37LE
+RMPpsSW648SCdF2sA5MZDfT1seU2kEhqiWCqJxb8n9joFO444Z0+FMq+4Df5w1dg4TW5T2ibsUJ
g/pXyQlJCuaF/2TH8emdSVRgOUNDiDjfwSK5Vqinkxe+fcTYvqj/ONkTxA6PGFs79rLUvvziPhmB
3OK/L3o2AmE0dumacVN69FiUp7G99AVfuquzgTFlGNmaX3eF1EWwhqDsIS12wqWJ4rOBvplONNZx
Bsb5HE/coNrVNSritt01DQcpA/yI5G9pqI2rlQI5TqpnyickbSTLe2bOiQdBv335LL/JSs+/aonT
nEakpmiKrAq/D5sc9YdZVluVOzDeRW+rMZuPMv02fztk0dsjLiiYdhdXgc++wY/XPasHiQgM8Hvg
QUj30W653sqkkz8/VzcXT8zbPHg2bynsi2GtUWc2/igEqZCjo5iTLfNke0IwQ8vtNfbR6vulJ5av
lyujv0pLf7vi2Tow0c4hJtvY1oGpgj7fF660J3giMIN6L3slq1B2lVAhEK5EcRTdbm/ussungk9e
7W83frZAVKOMi7fLdaqW/R602DfJTVFsOFt96F9HEZRa+4vbtO32/nb7Z5/pDMTcbLfTrXo3u9s1
oy9JoNuSk+/yu0urkvTJN/vbXZ4N4ErMw07teNjbMpi+RbvCG8kUbp/rn82+cMvAOCm3f1+nPtvC
KMx7rLBUegyqjGcfTWp0FcEFmhOfejfaAV51R8OWgninHvNgvXS5T1/kvy+nbN/Shy1hTvISLezt
cs2dhM5iLzsb5NtHfA3A61q6r3+Gr5wKdtqlK3/67Xy48tnuaZnb0awbXqXOUUNysWNFO2lXOPhY
jD0gB1+aLs2Nl2727OPpFhqdiJ01iMV2eeKL8VO/3dFb8Ks98Y/e1o8iN9W58Eo/2RJ/fKXK2cfS
G7AM8cpofCy4wd3t6E5whotsuwpCF62wz0oKn+w/OWlcuuWzDwY+k5wpnbzNF+rBbG1QpxRJctvu
BscKRBd2mjM4off3W/5V2P/jO/3wcs++HLi7qsgxQHPSE0QqZ/Wth9llO0ml2lVvV+rI2RVHWpDK
Hkro79UeiaRbXtHl/vsP+ew48tuz357Ph/HdErVb4hPi2SecRzhh1vf9vqB1prtS6GHk8gnxpHLs
xdapdMJLr/7S4z/bdlrED0jLwuPfujuG5MD5S90smDJ6WaOzOvDtvwjVvXCxIid9sg/47cbP9mym
EQtytdXGAPE5/Ulj4C1s5dc939mX8VtK8qMTvUlXmU+HRKkvPfdPzka/Xf5sGgNARSQO/hLGXbkP
A2Vn3as25oVrdPQXDg+Xpkz1bA5r8FtMEWdSBpro0C+0y4fYZRq5oRnjXyrSXHij5w2KzFhApi1c
TGjuZgxPJM/aowhE3/T/PnQ/2ZF+fILq2WRVgsXGUMOFLLFBINihgY3dv1/i8wWObou0FVBRAZzN
TKkxN+SUMUjUINptnFDqa4TLP0YnnZclI7VzLhd9PmmfaZxc/n3VszlJnwY5bSmA8L7CxUGGYuuH
iZkQmRNRxieJuf/iuezT8fjhmmcT0tRW2CVafEDiITyAZ96RjOmqPuIm99J43P6q87mP4sp2VpJV
ivBnQ18aSK0ka4jbQ5A2SWJgxt1NHDevF17e9nL+cp3zpRtQOYl5za9hv3Uw0HxCwuKM3uyBKDqR
v75duOBnz1Da4JRUruCKnI+WmMoOVBYuuJV2woO0A5TqxNcIwg7NpW/6s9H/8VpnY6QeZ63ueq6V
kXW5X13y8W6IIfVEydYC3KPudLy09ZK3yfiPB/rh/s7GSJe0Y00I7DZnhQHSqe3giZegrdjzqQ9I
z28g2zNly7Z8LH9Y7sCsPvrarXzf7cTjv4bsf8nS+P8pF1tlKP/frY2EZ45fs+Trb2zs7V/5p7dx
41zr+NIofXCyojvAa/ynz1HS/0ET3KBVYNAr33p7/8fnqFr/0EVFUi2Ch8Rf1sh/uRxV4x+GTBff
QNahWDLAsf+Ky1FRz2v42ydPm16C3IPsgSrQ2bQNEtRYx7YeoURhkmvDttxHYRPMRKRc15L4mFYp
yXXU+Q8NIYZkaMrXhU6bE7JkTI3gWpEmwc8RUjorlgOSPtRHQkr10zSMry2uYq/S1xkM/Woi/IXA
3ERdf715BeMZ/Ekp1MjLy4RkZVOvbmA/5YghJctbCw0s5aoEYt8nj1JGmDDJxLIH3jh2sP2bqHhB
Tcb1WO19EEDmvpmnE+adnd4uwIeFcXSGXp+cslHIQF1gCYGF5d/XB9XuoV/timx6IPF+pZQXJIQf
uPVIaJSyuOYQHsCp/egLDMlZg5iwl+5z/Mr23C5wuE1STNZ6l4vRcxaWd2qePkddwl+SE7Il95rT
NmQ0Z5tscpZMt5UlLET8aU8Dxen0quZWvUzZ1QTngT73FEVaQ97JEoPUQ3o3g4PSjNBesv4tgjSX
i8vPSKneB6UAyVVfhVaMtzT1p6K6IrL5fiiKYx7Px8aqngz4SHBTzGfAdE91Z+wtY3hXemxSS4zp
iqqst7Rz5OBFGcXlVl4I6krCFsnJ/BomyX27ATAbeuoA3N7J674vJhe07XVLlBbyyITSSJ/gEwtH
L5Tk0ZsXX8fkNiNNRzlzI6vL0wCGfKqfe2GFY5CHALmrx1Y3nTky3mA6kZnVgGquwsgzyJ9HWwwC
RC+FLxmotN1Y1A9kZRwS9H/kc8egh2r1h1ZJ+lWDB18a44csJqUbcDPQlxkQGLhx8GIFrq+B/GeS
xvugoPPqFmG+oAklZroo9aBt5h77RXiYGp3oOdC5mItU3HcDyCOQDwUJlhG2uOFRIw7qWW37t1Uk
mENr7+ApPuQ4c3CiImgAm2yM/WjnICpASE2ohLrCU0tMOsZaHBFkC3YU4YDox1lCnzy3aIZBaCSW
lrh13T3lTWk5qQZ4YYym9zCxukMEuxgfqmrHkdWg0K1f4a+7y2RiLsJfADDPjgjghSMXFzwqbqSJ
sTu0hLRoyXEx4d8AGqzsoht7p5GuCFqZyI7KMaPOwFCh4dqTiDLGLCcIxpX5xUwN0w0FeEiDSKOD
sHVfB51oJzK8t5aI6DY0Ic/2bBazDPBzVAdJgduRBKGbEi2ok0ZabStRUvgagRdOIe51WEKHMsQo
YOh3gG2wnXTxd7OqIixeLWxb8m4WIq2WVbIwzim0UzL1tavnBrY577VJ3NmyWwZErObjlVIToakO
kqPzRzygRwhSLRR8eoT+XxQE8D71WwNDkGwY1LAJunwlGvwuGnE4YKph7JDUGM9P05p9Hy3ieiBo
oqI1AaPx1m75g7yTLAQxg28GNugMsVv/sXS41yb5axnDr+BTkJlp8hsRV52t4EOGomHsctQ+AVN5
Bnn+pa161dUIU5KL13keSJsbsAa3ucZ0KnQ7KVtwXWD+5D6+DWhtEdcX08GSkQtP3ewZ8ZThLo8D
kBwETxvcz5DG90SKxSTrrjGwQ6TjUq3gY1FG5jI5J7E2d+vE71WgZmRbnhS5vCUymU29MN4o60zc
kdJDACMTFtj0Fjjb68duyxWxwuyKlqIHCQ3DT3vV6BCSFiZRMowOsJM0F27cQ0on0YAvTcwSjz+p
IGzCpWdctbjQ4W2CpVQcEswAm5kxx8JkQ0OSR9puCXu8z2srW8mbAeSZSGnnzFJf2I1FHKfAFJKa
pXldSkz703KKw/IaE544dRpZoKpd9xYHIiO7A7oNjTjcwnhjuEW1Yt5n5EbdNJ2Z7WrTGg+LIiAl
Uwbyg0XxUJVZfRi5WBO1ZCJJA0nnIWKY5C1t0HQY1t26ViiZ893UZdau1rJ3ZVVPRc03mcix6pZZ
9xhvtHzoxIMtFuV4G95Z0b2cpuFuFZnN8YK6jTEeBLN96Vpctap0muFhuWTIJG6UoXWdEuoG+XIN
PfIWgG3oRwBIbQOKmV1WwMWUnSKtdKSwDbG+RrwqF6kPiCiLXDOOTKTjXacwwGzCKG4WAmChGJ/m
VVS9Vh3xmVRrS7bsRvQnm86sJbDpQnNo+M8JJ9++gmXmk6F5Q8AOfIDpu5C4yAEQoWZEEUhb9l5U
myy7UXxjVsV+XQfih6JCJraeXHlQ6IE2S9+rZdE8cVIWR8oZS+WqZy72dSb+uJH9bkiDRkxukpTM
3doEggdIl1VYVZxiIHZOirKBZY4c9tacv8XcfxtiviH7m+J2NPpJUYrepCXvfY6os2vRQuixWy4Y
N2jneHO/McAGwgTKtQT9VCdwCFYPWzVnZILDcP1mMJj1Gkldov4oY2O00x4jFF+dUxvt13XNV/Jt
cAdE+teol3TfAJJY9wgRQzjZTl2PwagI+KZzMQsKvazcFjT+iBPbAcJKgLMRMpUs0bXemc2xnV5U
uVNxyD0x1VqYyrlWPlpQaVW+VQ5TxHWC6nJWHYKxxPDVM2bjLpky4umZDuh7uHIeFl5ct6lL8qLh
UGZYCXzIEjtja4b3CjXk3K8/5SW/EjqPhVb2zA0+p/VMQik6nTkhAUJtB93L9C3GugVyVtfRAhg0
rNwuoTBSw53VNuKlKWEmIEAxd4vePJjQuGz4m49t2n1PZLLVomIA3a8mzpiH7bUxzo8hMR02946d
1YS/revAtzVfSq3vw2xWblmQzy21ybc+F7FcQRRos7q7TdbmEIcQybuBLVpXvw8J5xCjrQy77Kdv
5SRs1IUmJYbLhDk3f+fgR/ynJC03haYxdPuxtdXIoMQThy7BhSJ5tyiF8jnjA1qv0Q8SjZTLxW7N
IEyoJuzVYainq7QnmEhLSBEqo2sBfqACNlqinUF+6TGOtJtag1yzMkyEYpmu6tR4ya2l3a8i4b95
gw8j7rTHRSF0Qxpu4zL9mgk81GeI2SmPdnFJCPHGhIi5Wuq/QJP4Po4dhTaDyOMxYoqARbORUAmw
SNJvciJj4oAR5ctw68lt56NeLdFwCWggZk+GISAokJEaHNY2vDZbi6d3Ma8Bv8vGcQbwu5JwmCXC
9aqrTwSsF45QUOADPCjawCdY0hbHsrImyBLWKMX6KuMicaGwV55u3DV5nzox642lbbzPzOsiHehG
ggnPMu5UnZ2e2X3r+Py+MAORWx8/h9b9QkCbpHwhsiXXt0d7wzY3FcHnxV+a4bFXr+LlvS5INbyp
8ttvqfotzb+a8evU3q6F6ICkhI9MNIJTsiL1GIa1FINx8xWQMDbQlbCY9zp6rg0EZro35d8beT9J
N6K5tUbxU0ly5oyZauPJnkFHl+tpHqajiOGnTInFRCpGTDdGe+N2jc1AUIhDjRpHye7bEEKSuO4r
7GZ53l535rIzJm0fZ2MwWa9CTSKBdJ3qnsjfkU0QC+KeL7twugYNToOXCEx7dOxKGdOR7ImbaZuw
1R4XrZF+7RcsTRKmKZlQe30mK7zBRfVFGUGLBEb0LR2YuKQvAoZXq7uzICaQ44lZ95spXjXWuGuk
m+Z+Umr29vPt0Kf22NyIC70XvXLVcPHJ3qaz+VRSoVILSgQcT/DGruLLCMmhRTWmC1jL5sjvpxTz
ZnaF59zJst7xV2vXEgzQdnY67NOMlXlbHsD5FU/GYDrkKHmm8VpOkz3FM9+r39Q/xRVxzizfJxbZ
rnpLmEu8M1jo2d7kpO7ylx0LKLWVhrmzk/dlv+5h3OAuxgaur67Z82JEVPBAy0h/T1L2P8tDcy9T
EL1Vf6L8aSioDC6RDZQd5Mzrp4Bcvmg4jdQYYi+kKhe5gEN1bMeGXxten+a25q7DfmOtjxMz0xOU
bKnZdn2KdBJ17HY4vlyWrhNWwvCLDivyPieXEGvSEHTZgajSuvPmziNSlyq9eVe+yosH+GASPCu8
iaQrPSMjhY1cGVSrl2FEE75KrRuL1yK4X/mQqk7T+Vse3DHTsPql+5E5u/PMwvQFYz+m2KGex5xN
5NXI7pPdSi8EHD9ssh9Igr+v4ptpuSJD1U6MxyolDOjU8JzU8jA2Lo6yqOThO5pwxYaA7AUgOwns
5vml+MpgwQA6Pmn1I1Nrm/txDicwaLKd0hK/546sDK5+F2aHHGQQW0XyO3L0gyBKstPQcdJzy9U3
wXjnhzUKiO6O5ABgKjXWpvkeJY6h/sAVqcgshh6vDG5+TKy2wVnCibJ9Al3AJVSjoEJKMZ10nBhV
0z214FrzZhOBNNnlp+arvPVbhIf8drzJB7t9Y2JNNBvoTt87OhiJ2GaSiBYnNI8YiDWStanaGT7s
Wux3DVRL2GaVx8xrrT7TdaxvVSmZp+WqdwS6TAjihoXsaW+2roxmh/GbpBQ93enlsVt3JXtczSev
Dy7Skh208JBijGQkTaQ1Sge6MxirGXjrrmjep+p7+lbfVMmupHnd2OPtAvLzCSeMQgA6exChhafi
EZRRhlf5wqRzMiZMqQ9ijj5j3UVi5GJxZ1g13bdMCiaksNX3mhWbucO8S/IHJURIXv6ceF/L9qvW
7jVXyfeTD4y6rD+pIgJH9Lv5gwyxANYD4JxbHa9qaQ9fIMNlDWcjZC4un2jcvzLOWhgd6Z4Qz9nW
SPEojmF5W4CBX1QfnkRWHqd1b5jBULjJ6tBdTOeH4rprbfBmS/awDth+bzsAktoR83skBdniFfy3
DJTWJYXqHUdlRjTxISowduHdtjWfM20vuGzhy9YDqKSPbqvcm9v/MsG/RaEngnUFZcTa/zWMrjSo
QKB/xL3Z3wvvWeGS9Us5k80f5tq2cZXbfL6OnqPYad8t69CYTsoAM1yDRIIQ0ILThV5UeizQubnD
AQHtHc2xPnzlOycW0Jy9uDso5Y0UeWu7MwbIi0QsOPrsYSTN1isYtYZ5g9kyaUmTcsp3aISmdmhT
T45vWoino9uUt23k1hbJ4nbDvueV0knyk7mjet68iq0vsnGla7Z4UbpvJpcfCKoaQomgQDCAvokS
dx91J3LcYfEuXxc5wJ+Rd65FwoTE5D53d5oF18vHkwrsx14Ln02GpXlQd6r/Tdp5LNeRZVn2V9py
7mmuhVllDVw+Ba0xcQNA0rXW/vW1nJHWRj5EBTK6LScZQQYuXN17xD5rX3JpPFu98wVwxbLbYDw+
E5ec9OE0VUFVH3UMMmtee+FBsTC1YdbWBsPQJ55oeYt2kxg+UKgmD3rluuCyI0Y9D5ZJjOYXbzy4
rD7Wsm34lT152W004wDiCotfjsHawWp1iG51AXeHIBLuan7jJYRDn5H6XRixJ+akoUw372I2izLQ
5UOmHDBCW9pHy9zzuevwtaULc9xlOLx5VgVdB7PY4yTcSuzVcXLL+9Pgiz3AZEGIM893Gw1dvjch
6CeLB0Zl3z323EvZVTJcVgKR8yAOOmy3EzeDAj6Asnf4SKlDZKJDmSe1Dmrmti+ifpm9NoqfL4+4
4FTEf5kzBcABRGgFItiGu6IB/xoMHCuLtzL73VLQEzweiPEEfKhF06ezl9kTyVroamBhjvxTfmfE
V2Pq6KVPZa3jjElQeks+nrETLI/pkBFcqW5cuWLpUDjJ1R2fxiIfG6gMVALoqTCExe6u2tOr/EMn
eCoBF7rVeFH0V/GVJTktRS1CXoepfz4pIoladMkTNDJbwy+sb/2CFcldi2tT5Y2tQzkpE2xRsfun
zCDCVWxGwAVlJ61ub9rLxSjDRj2Jq5cU27ULwtWMJL3wO2nPyb2gNNK/aZhkjUHX+dzeAtWIafuc
uvFNijuP6EPTwFB2wmxJrQAP2bgaw+iV9wz64U+sXy6aa2WQq7zCS7loK+gJU4SnZvXq8EoWd8Z8
XIVDHB1T9cfY7QflUOS7RfMtkGrSDRYwlXRDhE6w69bRR6LiRb55lDr47vCgw8LtwjvOno5zufco
BJODU7uJXSt2oSWIdBarI4evwPFngES/mMa3puPW71MGP9NT9wT3t1r5c39s95Z5lT2F4o3bQ7zA
0Hndl3tL8aoKUFhl6+uFpu+sPiAOGGHWMeyNSkja48zTLmyfgZI+LGzewCPJkj74FOsROxgmcaCk
4nEV+xBO5ifdPKqNI91zL2a0lKtjpA/S4lcdpITtgiSMdsf3CtQZXxfkJgZWsx27NTZKkXJfZfuQ
+lbrs+XiPMiJzek9jQ+SgNXKhVoQbvqj4HNJQ+vPzKSzF7EEhjZgNXsvTuHUs5FeVPjiBDqOhGvQ
a3vs5noJdv3FQD+PQo76IHXOOyU/ZSXvd/IPzlzRcoB18BDZenJ2J+pfhTOf8nuqMOxOfDcctHwh
RAiS9KHAsSiny2i5qOVboli70O/wCdH4f9QihjwotZ2U+vPwpEf79xazYubjruJphnzB2UWVO84A
He9H7Uo3YYvumlcxuutmu0tB5z2otS91dzGLZ1er8iBrlxHlBjYvKqfeosCQPlKOIVz7kJqL2djp
1iXhFbFJXoMnAq++48NJxits8Mzv+KybzXcg1ZW0Hy5qX30lPBH4yEZHHU483hB7omOrnVJsEvsd
eLmS5FHeq8JlQVZOUbM+4lAVq6pHVllT0opO2IRJ3OXcS3FTqF0Km03l8Y5oy9NIbNQfFgEqkU+B
HdACHJjJclbN444aFk5ADsCS9WcI1S4Wgh50F2CkUICM3a5Yvbh4jXsPxBQzHcpoZ7PLyZm8pYzr
l7YA+l561KwLpXER8fEeA45pbYtJvv4wlEGR7cDxJI+qeEFAQhzLmLfRPRPZbqhfjOBvOaHbETs6
N8dmBwZ/bVsCxaztedf4DvBfNPZ0KT9CaZpPo5uBrVt37QdB5ywtP5pkqIkg1feSb2aSwLVs1od2
Tk187cQrEW6yW8h4pFyJqhtScJp8Lb8vf0YkZnebvC0L94dndxvuh1u1dJPSnR7jZ37Y6mg9TGYb
vi1oj9UGA7VB+B/ERwrPB7M6UqPjTEzDq+bS+MB8rLgNIdRR/dTcZaA5vzzQ5EVFs1wSMpJkVEFd
p9sBMtc7vToKLY0BYyYTvJXYQ1YJxl1m+dGY740xgm0xQXVtPHPjNREphEm3x67F6KEEJ8RamJbN
gulxx2KaoIN1o1DvKqW+hYWSX5R5zXZ/LafdPirC1iZBHADF20a37mtN9wRBfSD+Ag4u7TtSYMvW
LyyM9Z6V6S5c99nq8PAs1budcXz7lj+XFnBYT74QIx7mIh1WdIoQ+8xAJqqtHfI4doxC8AjwScNl
+FXPaXKbvoSmSyJoEAkTzJbbmykwCTTA93JiADgqntj5XhnwS+FbDMlM5L3SucBVFIu9Bg6O2zU+
Dtljc2HdwffkVzJDL4d7UF9DXndSGb8f8CbpeGeMTxX1Rm2Vd4b8Y8isQFaT46yB/BseJGRyj4ry
ASKed41N7zIpV2A/Em5/4NIwZKy9Sb0yl9s1CWIhvFm7l5b2hHiR8kbB8A6vBAopcCrN2FHLH2ZB
HYrqVdMLB3DHTknOlhqZPWj0MjAk3bsiXpUDOKsNddeY7WUY882uuR0Z0BEr+EveML+kokswB4Z/
kd4H63KajPsGiEdFrhqKhJFXbX4Cx9frHhhzJ1GkG3GMbxSdz0dM3LvkMqyB15jZYWjW+zmEGyqF
R209WsngUZneD0sKxS29klrTHrXhpM3trQLwcEj3Gpv1XNT2GMKrw9iS0iWJv1+B2rElns98K/aZ
sZ8t18LhZt9je9bhTAZvCQA3EaVWbu32DC9cZV4kW5SHH6HUtX4+3/aW2EPwCW+TonhcZCphmiY8
W/FLn4clQY4lnMSIYJuwu90cquh29HYainxMZTnYfT5qhxlQM1BnyD9CcQGfLsMrjohmkkXB0VO5
DqYk/SHXYPmsWnjTv1nstXUqg9ceE9Im5JFGMn+rzeKIPBy/126HP/FDv8BAWaS0BYD5Gqkc6lCb
jqlikBfWfHIRO07zmve0ZtgLiWLlet9Qv6TMv4U/enHE2oe5nIc0qeXdGq+4R1rj6tN28ijwaTiQ
UKpUlix1qqWmx5N8x+aLTVPDCFPPNU9JY84SOXFVubjT5Qgu3482bR4MBIWxcsSz86IfwJEV18Mw
w/pZUTBQmRQxMwkGMH5SBXdRlUU4tXxnUVwK/pAZHV6EKVNoEd3WvrQONYYfzhpKtJd1CJFqSPqZ
GGzzTUUQlZWVrY06VrnxdTj2lmeMCUYF0KWdwiIWtjit8S3ZydnHVOimq3MnaJLhVFR9i9tEu+li
TE+VUqeha1Ie6bKHXCFi6qHX9w2EG0nLdmtjfM/ArDkQXpx+wNZshv6bTziRjlhbOVm/QqnFhw3Q
j/mQ1lRQm9KEKEeIpBpEsJLVqoGoJUGkumJr3RoT8CogUuTWxX5UIV1bcfyEexWz4zSPyBOXhUyr
LYjGR9wL0ycJKxUbh60C8mg9ucwEwWwqFGCbqnivIRa2lUFT6S61l6v1UivaR9GLs63mZGRem6Un
kDFATGnMMbhJCbTE0wKk+6uUad/zsqR0Rdmdpk39uib4sjVWNNLbrfi85GHX1OONosaxM4QqxVya
roKmePEWrynyuxb1uyJFVDosxHeZpNtMCKMcTqlnYyW30ghIQ1woE2qYhZ/H2aOkVA+JbnqTqcoQ
xTDVMucVlnA8kMqFFFgri2pf1T2aWdE6VcWJQbG07gv0PjryfUngdZ7Mx8kkW7BaPrNm0F4mLDtC
RXwXE6KJRSCtrIR9hq/gIGjwh2nw+GUuoOgxUxELKukhumZkRmJiPyPWGOkZyFRsY1DxtphCpdWE
wh6TtfbDfr4HfERtuFi+5W2ecphmhxT2hA8FF6a6UXzLNtcwVG0FuLTYH8el9tsqJyaAceqWpoAQ
M+8fwgnCby9BjK+kZ8PU8CGjAeNLhrcAnC6GXna7Pi99WER4InLtxty+rkXoGW3KWVx1JB8cc9lY
PBqDdjcXih9ZHPYV83vylCYgnxpQXoZ8CU/2x9CQvVtZzslMV1mHrMn2B44u4maFKBUE+g+YUlzr
cc987Vq8dsKDXGU7NrkfGPnspbghsYMg7DQWO7s0koFFOR68Yxogab6fW8LkNr2Cc493TKTvJVrn
ngryk5Y+NuNUpf18Gq/NfLmasWOFSEmhl4M7QUy/U26kJH8USlw5civG24ISTYjGkTx79hQr3etR
VRx7aXlf0iSYtCLmysRLQNiUUpbs0ujmH6rBydGrkdcN3S2uIsfWAPK3SEnj4xj2DIbWZFjJDhf9
sZc9NUElgckugKaMnSSmoW9nUKUUvkJbh3XqxjLVYsMwGfm9DnMVcW681YGM5KhuXcxiWZ5CVbgW
muI5TOcOPmeccAASWVsXWN2GxGNd644zr5DeyglV8+QEXY36jlTYfdYMoGS7yikYcNVjGPjwFX16
nr5e0hmKtfhZM7ZdW+oaW6zbh3Wpgh74izhnd4KyVKT2FHaVIeNr10x2VeDSacMZKIN8XUOdcuxU
Pq69Vh+ipXzsqoqyIGWaQa38NOZwU3VMHRcKR0wBXOLgQKokJYqrVlTetdQTG/jJcgviL4lhZVvC
a0/wKpN1h4QE+PIessbE6CxTH6u2v5oU6SXuhzfNgCItdjttJh4qVG9UNEcx1fRUi3RqlacWDmze
xgxsN1rOp26mQVG+KEwMuYB6X4eMoiSSjcOUdtctTsVt1vRuWtcPcaZ9ezPF8lVqF7pU0ksZJ4Cp
Motjts6e5oyUvwQWXI4qqCoCNQDWpFsZybZeNQHGFdpuvgkXBdpYY6UES/eJWOanKemfOUJWT1Cq
92K0HiK5EQ5DexEzqcfzlClcF0DLoGMuGwIL5IkV79GymjZIZh72WJ5wpDU8a3kdwMl7mkIRV4O4
OABZA9dYXA3wL5VKyvazbr2Xfa7taN5WyVx51dR+LOHEBJs6kkOnd/Qhb8BMfxhZJLj0TyS3kSns
TpAH197A/FdZP4oNfkpT2y3ifNhLavTYSpm0l8aQapBaMu+TzZe4nrbgta8yDgw3izlJI6xY0Elo
J0urP+Yp3LdYQxMVUMcqovHSKDrGwfh8VBWgJQx/qqZtcy2V/fUKzlGWWVRTZCGIKrIdoKYG7y9G
ykuP15K0S8iTitYcbRPnWHcw5h0uXxq4HXzMpxC1C9/Xol43AKTJ5PXXsBRuRkUJ+rZ+AmbwHUmF
TIOFhgW6KjPvsHHJGqdR2tlZafPoEsqfvKfr0eR3qGcokWQImkbLeCtmVXWFaKKst/itVom22ZNu
0HQ/5aLxbdKAhtZcSeOMBu1AMVkzV8ey1u6NqabUpaS7AhwrXL/53oKMTPtLfp9iCUX+UL41iIvw
w6ZQ3S2TZ65w4LqOWm5XhLTQ2d3mMNExu1pG2iflYw54Yydr7b3ajJE/C9XlmlSck82HWGajxzE/
OWgGn9RWPcapTqtEShOkaP1wLArr1HCk7cDkCuCuwcmh2zW2eI2+TWK56QpkJow5EoXwYcATJTJ/
hFF+C4P5ZLQmohMjlp25r10h7o6Q15kkWYet0dvjMBAbgUqlOafxomjRa15+K7B7zediHzUP+G3E
e6GBbyfnNcpA4RHbRZnYt4S92XNst5rWO6hpzCArOL/SLkgHSn/RvKusHLBonDBHgrk7URrNOViP
MI/f8aVEIpuUuyhJBEfEIh5A05tJ3isLeKjMK9+ukm06qcicaKFMfjSVtWPFz5bUgJ+do2+1IvHw
I0WkgagOXkmxTxBIak4AuyJ3zYiWlN66xtDy2rAiHJ4hYy655NEYJbNUwyez1i+bHj8EEX6FbeGZ
R7m17ft37cYaBjKZpHtcY21jFl6ZxkKNVK68dYbbpoupn6470G68kXP/kqlwUMXQ2Ckp7b+uwQ3C
0Bpvqak3Ke3DOHentipfssS4mvT4hDTpWwObGopjlZfHvqQa26hUSiJtfOwhCPqoD+w5ap4Vk2hy
BcoCuPEZYCV6HpqmDeVb9Gc1ZbjQ8LSRoxvDJH9JZLJb1YhQQjW6Y3C7Oj69tJ0YWlKViwrjGkcR
KRVoY8r3Lsj7On6Z1mcpHWuvCxF71dljXB4rGST6ItLgMzT6/9gSEPQq+0bbjniGznwhg2OCntLp
E110RiLXrOyAamJtZQvrer9ijZbNVu9KNclzmqivM6RKLZEHmrT4U1Y1zXVFEtGbLYE4KHfDMgbF
isdhV1DrH5Lmbpm7h7owDrFMytaDQs8KufNVL8dpkhor2GdVqJ8wTXVkpFW8EDgeSNFyE0aivq/N
AaguzZW2MY+YzsD4NxdPqCgG4WHJ9P1EMmElO1mflUCRShcmX3o5dhZnVdx60G6xf1WWwygM7clk
sJ3OlRC6q6rvCgmBTM/J4Hbt/NE3RhggA2ZKKLTo0hR1d9SikbSstwy80tbvetGVB3wp91KJo7fQ
5m/rWFuuMgFIFsK9qI+aL0olxfSiBYddcq+bNhTg92rtcYG17q9teBrGuMHtOietUIaYMkQ8HG0A
9aC89Rmk3tzsM/ARx6wvgf+ve03AW0pdGkfEyWGnT/mWh1900kqFNRrfEB4yXNMl8y4eaiKFCdPY
Tq9qn7TWL6fMOEUxBToUBtcq1n/QXoeTaRWXGZwcgJIJgix9oqZSaUGPClfATufQDLTaTP0Dz8Po
kE8tc7OLecTZc3JjzUp32oLFn7aud1iVW/4cEXCD1aV7oswOyttuNyqN5USz2h+qgUIbLhX5bWyR
a6VxIh6QpA35Q1QPbqTOOEol2prvdDyZxyqNdxGljArw6K2uLtMO2THueaPilkYpXCjRYvmmRVki
T8h/tI4NxRS1naig66xkZFMMVufIiWWvsowrHLIpgIRLYGQTLqvb+92wLbUVYGH268brRkJFMUxJ
tmQl+LlEOVutr2G955A84oyXnQSsWyi/wmpPcafzscWbg7yTXqdazi7rrvnRh/MtAk2NfY1jKdWK
0YefahDzVniOrfSxpCZP+CrZrGQdIqjKf0lHBzWZ2Hqj2C37pZgP2SJa+9Jo9+yVzVEfLDcaGFwp
TbSHtVET6uRGttNH8w3LzoHNKg39pEYLOEVMD6SJhrkHXr7mOo0nQx5BRpfkJ0JBRXBqLlBmyxRl
+mqvjNnb5hm8z6Qi8uBVT7i84Ws4LfuqCi8jbaUVmbUpyPsUFQa8WADU4PiLeD+lU76vtnxs3CS4
S68gZG1ehRnhwzKlJfpEvHILOWS4EoBpNcWil3Vi5SadNfsa8FRPWEwEvHlYu2DTZk9PVONeo3xQ
GNZBM9T+rRuSoJnCQB8E/U1XKEeUsvqmIEcoWjRjnZ5MV2adFthvtkytUucbpUw9jnmHYk0Z6F9T
XsqLhS6yRVBqUOId+Qm7HHN5jMJM/l0Ck3sWx7sE1zh0+kStOZIXvuMfBpSjtjN+yCjSd2q/E4sp
hY7dv+uC9QSujL6VjG1HrSr3GOx+TMhoM/xVahWitDZHB/ZIFVl1cuAmoi9o4KhjU3/f4nceIMC6
glBIlQozEaOfntsGmrJs4KZWqEbvYGRhZsQqaI0qu2uz0xhmiy3NtPNUZf3BfLvlxf2cUW8kcKqG
6kcckiIubHp+1O3VRHhSOzUlli5SD+cJb+35fRtDLZxQRv8/WsOub6don9QHhdjfUfTqAHhwpVhA
QSyZqTSU6qGuaeblU4QjGKF7rBv4t/ALh+s6XaUq+iTDaD/A80NXtBTqHCmcRTMuQUCnw5bIiBB1
StU3MnraIiWQqJMPlkClOZoEKxBC40iCjK27cjTUZPEtTLt2vUWHJJ0l8iMpprfTNapjrHR55aSn
hY5UuM+Qb9C1xkNovDKjmRYKjdVW5dWyQmobJb6Ei5Y/dWG+G5j8FLG+znE4cnOcLhxrzK9XAeUZ
XrVPOrUKQi19Zy6ZKwGYpikc3oV9F+4S/U3DsYZqRA2dOQpPYjF81xMx3zMC3xQZvz5+dW3YXVkT
HnF5UBSdH4pFoBrUTZc8gQVJ8RDhigxOmjiNYr+J+CXMhlPeNH4zKLeWhWJSmMJm1whg5c1e8/F6
30yaDZQEaLo7Pd73lPYM2oP4ujcgisERNmK+enphyvYamgBaSU88pGa+FrVoUDD/sMUJUn/frA1t
Q6zo9Hk9lNH3oYuKRw6zQGpm0wbruGkPxXKnkadCcdd2eUw/0ijJSlP8KG1juhml+b5M1ujGMscb
fjQqYUmOaOB1T5z70f1AlRzfj4WTubSiMGBeoHTEnGZlPtMbNeMZ9wneg6MohjmmD2wSvQgwdhnL
O/wrGEMor40aqnKGwFMwhmerzTOa61jljCpdPKzER1tSu6cJC0mEkylgJrHGFD7tWy+dqBeErYrC
v0YCx+AAsSEUVZoJjqBGlNORkIxK/JIYOoquVngDFk5bd6xhWinqA9vBUq89qYaoeI1MMGkytxyg
BNGKDnuDlFMiTAgctJYXI0kGRuKn2zSOVLs0xFusAxu7TyDU1F2AbBxxaz53fsKvkjMutOtCDQo+
NHi5Km5bI1QpPyJe1Zb5ySikJaB1ID4Io6hfqDE3LEnaNdCVYjmtdAHWpGDcQ0AMnBdrt89Nugqx
xdAL+u/wj5HPvzXy9R+42P2vU2HbQh9VvbRJFPfdf//Xvxd23/q33/7BI0jol5vhe7vc4omV9//9
X/yX0fdq+5v/6R/+n+8/f8r9Un//1z8+qqFEzXn7PUrOTOk2WMz/Put1St6Xs0Ev/v73t67/1z9k
bOtU3dwYNyrYy20069+DXtY/FZhLUHphvcJClTX+pKTUEf/rH4ryTwkCoYjlIBkN0Mz/62cnWf9U
LcsyGQTW/vjTvzPpBRrmbFpQFS1VVHV+A34PCFBno92iaubYzfG+rPXCK+vlNa494l3NBqwsBeUP
QPS6L1tFX216MdUirZgCrMapBT9LBYJoJl6TZBuG0Puhrq4rNVf0d2tO8mZPuSyEWZKZJh+DXoyi
xLs8iZNAVIdPPRSXiBAUCSJdydT8mNexQy+rZvMoXaRKhsecI6xhFzEWtQxA9Nxmpe6DOVd2lQkp
o0ZBmeNwCjC3zUuDv4vLuJPSOEloJ1TSVT0VUsbUC+c5mx439TVbJSQvnanjkZSTlryZPfM3KlYE
eYVmTB1xVkcPrg1SYOEtNjU2E16ZxWmFHVhdQDXPqCW51MAMg2kps4/mwVcJDsA8WOuqDhCQxV5R
sbvszR58v6pYl5EkjSMlT0YbGrpNmDeHT9o0JysSdaj0LXuuAcFfxlmZHcHwJjFi9Ak6b7MwW19l
WP5se1WLWmOeC+YHjmGvxZJ0sxLMJsJBkYwBsUuTy+1EBTPEUeYu0ps+j90kj4vquzyibfzQuilb
LiUyHZUAkAr2tpcMwOkf24zoRUGnQNXpe5kpBnLwvq2i8YM6oMbEe96QEXpyS4dk5tEZWYfnNxFN
gaa4YnBKYYQKo5ynUjQW61nT4magwTBP3XpdtPJiPq+TilWWM3fSbEBSU+s8mmxszYfoqsUMurvt
+nTJ3kOK3tZJCOXeOJV6MijfsGnqNCqUuIWtHk6zwrx6zK0siKVHaUzYfxH2DZKO1e+2w5/CTLH6
H01shPlDjo0j7hjNuIxIaC2xLtCtWWDxq9BvGeOLbxPQM+ritGI6jxzLhYyVQJ9bTGoRqmlE8FpW
x9GLkAgD5lVpoQ/lRw56Tvkej1qqv4CzlDsLgUm2onRl9GPEsEJRS61JXwSkwFTNaGCWTP8o0jxT
jZR5R+KTERf9NpZmLkqM3FDN51Pdz2Mc7SdBnic6GKo2pSkdNGXOtedRU4Zl64QkViyjWsY/rRNu
4kSTyuhlxfBHpcVPiUlRcL0uFnJvhhLizFrS60rPmELFlC1G3Yv+VIqNUkSOW9Z8Ddh7FYsCL/wr
KP/5TLduyqahAigzdIMx0m37+hVX0VuVoiE6RzjlhhdIS6NdF2CtsaBJt6Nvpbccq6df9tvrP8ab
f/UB+MTZZEkU9BL0K8wSFIACvy9p6r2cmnlEbcATfwI28zumfabJ2YhiaPkuN6R85KI93Omv40tX
uV+DWbah2F8nr/UNmGYq5h/gNGZnf/8d9MKarUpjzmyD8dLc3zg7vT0704lyTP01x/Xzbd7W47Gq
sslFS9uf/0IFEWuh7Wfuvy0DyUWJB08av5+F3tc+voyP9QUJ91/f5u0Kzq5QAxII7RFYrfGJa532
FjGkSvk2LxmkZcRI/jZ33/72Grq8UQ85EFVLF7f5/V+ualCjtpLbrYdbX7b5jdru9fzmr5eQ/uQ6
mHIxIQxDarYgkv++Rrr2etP2jGeFDxpNDA8Vf1AE662EOQHiwsMG6PyauH4OM+H9ALhOD9rc6MmI
A35fdYjacK20ElHJnlT8UARKYB1Q+e2+uLrP76HGD+dAVxTdED8xZ2k9x9EAFNpu59W1JO2+T6T3
pOyvwhFtZ0aPMEScK5ekJsMaYEFo0lnsXv/6tyB4OXtVsORVsRpVZExpPl0sfi5NPYclYsox8kyz
sueGenB0t7V1ZTPGnMv6guzweUVDsSBS6HiSKaKsnr04ZZGYuMUzRDIUW4J8aWBnM6qirZu7yUho
CmXeX1/i57eIBTdiprHBEs2fQ/S/vKktKTyF21xFAe8XyvPIGKlsrvZfL3IeoOnspCJf22YEQjJk
nl0VRdRskWIeZiVMXoNYR2Jc/q+X+ETZ2dYAzC7xQUjcPO1sI9Hwo0WuMHEhBySfT8g2ndh/Hx7p
LB6SAOvJR8nrAzHxKZQ7X6z9+WU1tneUFjl38vPnvmrK3JSGgXHxIbxJdskhGy8Q4YEEbQOzCehb
/T8sKBE/8xUaAA5+svt/eWrhqpqqWKLB3fgYhQeHXv2Je4OhdDUDZVT+fxc8I6l0PL0wyVlQDfp9
7o/HWdkbF9V+DsoHAdFi8MUFft5mDDDbGg4gm0UGCs/ft5lxRViFCA5FEuOCkt0/U3nx07sVOQhW
bY/JfvEH2Z6AIcde5E436hfH/5+8sQbVbF0Cd83HeL7NWdNiGdbM+gpjimJ+O4d3X1zh2QoKudG2
bQOGFyUOIevsfZ3SSFi6YqsvOjPJw3WxE0a/fZJuqxOOfG/zBVPQ1fsXi2678y9nH4tugA2WBIkB
MeP8tO2RtJRhx2UxqIVawsV9BFDh5lszvMw3nPKu5M3Bsmu+8E34fLGmpBs8R41MUMRJ5vfHueCw
K5gNr6Uc3czGi47b4BdXJn++MkVVZAlpEECcT7czW1uKkgLqmS1u2S4rObQ7JM973Y8PX70d52fv
dh9/W2273l++P6GlOAiNkuGYj/YkudYTBcJD5syO/gFD4hFF5t+OlD6teXYPR7Geh6xhTWa7fJ04
SaQr9Qc6KcAq+1pzv7ilZ3ytTwtuf/7LRYJbn6tw+nlLzUC7W300w9fSDhE6YGCb6ZVL5qy+vM6z
A+nfq5LHs49aMv/7fVV6Q2TACxSRnqlLLQ8S+CZ0T7+4tu3rOvsQzO1FoQpBjI/Zxe+rDHWazxaW
rNzMydP8wstufnIWfd3X37cQ+6/X+5P3n1hTFjewOcCD8489yoq4ykNZslP9UQ0vquKLYPBPf74p
c+xhSymr5x4x+tj21C5FCZIMo6TWdVfv//oCpO2IPrthcH5ghamGRHn2Jw31l5dBqyfs6JRR4ngN
g82ko3Jw/j3kO+YuvlrrT16839bavvVf1oKEViVTPVEuD8juHXRKTLDawiVIU3916ktzl6A72X95
jP/JXWRdDp5NjkfqcxbbTr2m1whAJPYQye/vh0C/Xl5Ud+Ychz3vdO/Wl3C+P10ShxNCF1HcjEJ+
v1QhC2vMFjuaMFRgbKaUNvKm4DGDdaC0r/wALnDQvrq/f/KJbXE1pTKJJ6qem3UgL6QJZFUMx9sL
c8Oluz7lSGMupJvuJLuMPhJ6IlE3vtqj/+xif1lXO8tYVB5rIS+sG2b2/JxfS9uA4/rUHqUbWmzd
fXuDRe7fjZW2DeXXq9XOg091yhEzsarIPNdRPahefFXvpO4Eix7o5pc2HX9yEhG2iHyElkYYev6t
NyVWwUJWbG8RAnpgcDiouuWu2EOA+ZrO9vm7pPRqiYomUYVDYHl2dWKRrjipopErGMQNVHCacJlC
b/Tk/+DaPj1AkGyg2zfSF1k7CcPvb2uty23W9p1od+JrjKWT+tW2/OnLJ4YHZycTvoIl/QPp9cuX
ny1AFYqqxyrXL0HNjVeMIWuSE35TXhlapqf21lwxg9whrvC/2ODOr02W8DfB4Re7QhQ8onIWjxVD
pWpzsSBxwmbLrAJ1drtAuAx3zQkdiQ4PRf4P/Kt+3rJf91WWxfOIHBNbXuKy8zLTuo5GJeIq+DOS
D2/kR/PReEJgDYt7cbbsZd4ZjhEsJ0R9zgei8cROb6tv+q59yA9f++6dbw1bzC1h1biF3Sa/29ld
EENRKiqDwYFqdpkiYcCfGbtl+qIE8/PH/H7VLIP/nUIvATjb+Q6kRiky05pltmitvN4cBQsHv1UM
98aH/Es3ip9fwV+sd77z9A2ShbD5ud52omBr5SKoGC4zgkSLTC3oPR37hiZ08gA3h8Rfdl+dLp/v
LHstMPitWWJsEf/v346oycO0jCpFTsYu897w9TzbmUnxRaRxTr0jBCauIdXGBEqRiaLOnuC4qu0S
mcibN+ca3ZGO2UUTyBiKOhtlszzwHgWmZ9BR+OpY+fwFbZxsjrHNpw7LhbOVW0MShN5A8799QZsx
Rt+0dg+xkWIiXqZ1IDZMAn1xqPzJoiarkldY9H+w7Pn9tmJMhJu5GcL3k67n6knAzftvbwzYaBEo
Er/x+D7V8poSeF6bWKWd/Bh+6Afk8RCyNyWn8KA/V65sZ1dfH1rbvfr9hWVRA18yhViLitDZZTUS
xKhENEt7Ogw/NjdK00XK2nqlHQORhyDy8sVVnu+8vDa/Lmicnc30NxYlYUDEprTVvc332Wv4Tf5W
F3ZyGkgKCxrQdv6dLmzy9MXKX1yqcfZhlPFq4qvHparBSC6V+v/D3pksx40lC/Zfeo8yzMOmFwEg
5iAZJIMitYFxEi7mefz6PkhVv5ZCWcaXvepFr0plqTQkAsC97n7dz4lOtI8zt8xl5a19/5XO6s/F
hyWe7cWAFMM2bV/HXOVs5bQ30dhdr+l52yd7auw0F7JnTsfsdtj2rfdPb5ErsuCh37SWuv61fmHZ
clQa3HICriU5Fa7g1AI+LM3E+2ot7b5SrFxzmDUVwBJlYd1mDed/riNZYwZsIseMazQ0RfgRZrR+
S0xpeQAPsMR+tbZdlxWuL7dUNX/ZtvNYdeih4HIz8u5VFzMpqM6Ecv17QSOMxInGFz/odYx1fcGr
zyNpRW4UywWtW2cFcHczb3/qWsfL13viH9m+qrKYUYa26FrnxPr6Y8xB7tkIubF0pB5gtTr0Ox8M
A0YA5p53FUvBT1PsV6jkP9Y2rsvBk8Z+wZE75b7ff9a+lYMh1iq+QbpI7eLcz/94H16uQEWfOuJy
6nS9KZUllf6QrtlV5Zvnn8uMvKu85YunScr7kiV8Vd7mvfz9estz/eVFkRM6XeKW6zGYgWhsXst+
yhdvWeCShzXTX/fgMgD/N4evMvC/+ep/v/TV7mSVow5Qsl8+iUWklHvY1hfLJC3+K/Mg3X21HX51
q8vD/eVWlVKih2Dgegl8upnKaa8x87wgObIfzrSJQ+WLGts1zPvnj+tQZ8dNS5HPurrDjBE55PRc
8X+roujOiTCuvOvvil9u5hjMyRff4R9BjUpBnzBdWwrfS93995t0aIE0ZImTQaaEaXo1N9a6YvRX
tKt3hg45+P9rufmn7pHlTqEKoyVCW8PczPXxmqqJoph6xm2NVXlsd+Sue3OnrxRXP37tI/qbN4e0
ikI0h3nU3DkG+v0mYY1Zui4t2cfaBAmD21JiJ7ZvCcVD19x+rZb5Yy9e6iu/XPBqOdUjo+mHvGNW
TrnVzXo1EjWG862dVu4Xz+/Phfv3K12to0oBhUwruVLPaLDEMBorGvmj34KJ+JGvTORwAYSn/4YZ
6M8VfMkil2TPWcq212FqYhC5Ye6lfXHfcXSZ+Jx0LwXURY0qxpXz+MWdXufJy8V+vd7V5ziZHNIE
BtdbMo7mRtnWB0Tta2kP0OP4xbX+/Cp+v9bVug0GMWW8dXlh3sN73S35UfstjCRp3aMLpqV6lZ6a
yfu/uupSCsAtbjvaVRxVWZkmlSOYyWWm7xVkjnCZX3DpM+1o56ZQTIZziE9ficWv3VJ8jMvd/p/r
Xq3pncRpVDlzXTBF9vnf2u8NcXi5heG6mbjufMk3YvPF/S5ry28hMtc1KbIbRMkYBq9LuGKKOyvr
qETHOyt1l1Mp4ZXbce+cnc1S9P/HhZ3lRn+5oHMVImdS0datwgWhPC23WXIMFqyT2pv9Yh2tv6y/
f3GDztUDrRWGuuhsh+nho4GGkYK5A+yeH5urhX4frb+MjP9mOeDnpInOpMmPw8WrK3YQ0504sEHk
rINN3e5IH7eopKC1+IsGyLljGljbJJ60+yrU+ZvNC+77L5e+fotMlaGfAshQ681r8cKZ5mmgPcpV
2EPivXnIN+r9Fy/Qn5+pDRSeZJkDKarm17+vZlWlsXRsLYmHF22VVeUuQu92Ja/TbeQ5O++rZPWP
KjonDb9d8uouQb9rNFkxs7F4G5Y6RLQvt9ZmSY6/rPL++fr8fq3ln/8SgDDh4Yxpz+3N7+VOosIi
3dDXuwreOR/+73gxl//2379HrkdVmYY0YoE/KlmJKHRJlOPyc4Zb/bIUItX3xRoub7tvX5qc/vbu
frnasof+eneUIpW64mqLaaZ+ZJrUg/XDKlc91hxgfnW9P6O55eZocSW4opr8x3bVq2Mzlzw4vQY6
rhisPltFpNUxKalhdxEw1jCNnfteUtWvgqy//WEpjNqaRTqHFvjqVo24mGcJeg6QSKaAVx1tPvoK
fytl0s0/1lmynnOrv1zu6h0NJAvdaMDl0norj4z+PRtftWAtYcX1q6JxDIb9E6P0H1XGMC0ysoD2
56uikboN67/KGrsvvvBlRf7jOnzaGrYJosXr5hYmbeql8xJM9XFJE5dNv/X1NQiZn1f6R+3i/7EX
/NdW8P95W37mD239+dmeXsu/2sL/q038Z2P4f/3f/ze6xlWN5/+fu8Yfi7D41Q7y11//2TSu/Iu0
UuWA1aGiTPv3ko/8tINIMu3kBNP0gNOFR/vD0r/y765xRfnXUiLh3+CkkXr8Usr9tyDE/JfCnBkF
RvJUtihL+0eCkD/WYhp2qP5wIMuhKa/89fJPOJgadgwuy7VW89E42Lthra/n039Dv7l8ob++h9eX
uvqktEntGXQD1ULzjHNYLJiLcK29ifdf7qNfXepq1ReSNKjJX5da6hPZZmLYpcauBmpuU9L/+8vD
vvt5C7+2rF5/yNc3dhVVd3Cd25Ax1XFNFrZJNsZmaXn6qhnw5xJ3/QPaPHbCTNqoeHV+XwIr26pt
K/4hq7MRbhlclf3JAolQRAVgLlmCbZ3hYTlNIpYsCKUFs/j5KKMQ5/uf4b/YsmvW0D0jKAa+NjQS
iKzCOfZ0hMND0uvmABCk/VCsiiPBSFhPWiBInqH7bB2rZ1Ox9d41U3jdSSrbt85cUQ6t+lpah9MU
+FJDN7ZZiWrPqJa1HvXRPDALCP6USrk3tAZwTVuw9zZKBQoRGHNc9inzs8G85isBwB8OiS9HBjIs
DvrWs9qX517S6nVkV+Ymnx3tM5ok5Uc65P1HlevBBuUVXTwBRF5dCqubvmNoRwTS7NtjrLq1pJeP
ZqlGd5nDZK4J4CtVmDeVy9ncz+1QHaWGgeRAA8qXW8l4UgNVHAbEGKzJ1Gd2/AFaB16L6FYLZaym
ST3uwaQY4wo9tHyrVrVc+tkQTS9pnZXzWR0Qs170bIy6uyqX44KpqDZtT7OS5qPbhY2TvcZNWWhM
cTvLdKoUKualjJ36h6OlsHIYNmrDdZ8WyejXGo37KWJEZtR8ZqgVzSdLbQrGoXWrYBxX6Rn1NEIG
w7p5lPJnfrk+9py2KBwmJaRogr4r5d+6QEiTT8hSd74WdBLtZKKp36R4nKs13CT1hx4njrbi5w+j
s9RJE+RYJ5pqZ2LYbAQA2ilVd8xU1Rk4VQVhdhzTRNbupqjMA1evrO4xhYcE8qSbIyBIVRZt5mqS
KfUy4dQ3H0qoUhFNRWrfAmuH/l0AgZ2cqnANwYSWvq6YPI+Y64MX0UenOcY0cpb0tvkRJjDSw6hj
4gCSVXGnt3l46OjP/mEwNb7XhAJONAgZFKN/H4qBwZDFSR04vltVuQrDKjSmJ1PoCsMOZpI/clAC
jE/v0+jJVKsQwq3aFAOzfLVxZyeqYzC1GycM9ze1uHHyoQYYkRvGQzZi30g6pSh2qaoC1CsdKfaV
WB4uXW+Yh6pPgue2gjaJF8cAfaeM60ajU6KqKs3Hz5c8WTKox7LrrEM5p8pnHnfDW5GlwaWUAaSn
fQTOQUs6h/cegCyanXYXlnA+hTyXkS8mJhBmBZPwCnaLephjVVyiqoEKYVkD5JfBMSBENTy3t1gY
qG5zVv7VLDeMhjLbQ5U4GuwqduMoG1/AA2j4cKf0JRvApZlNFCxTiAVgPUZVYF1H+ZS7S+8TQiVJ
BklXTluGKHUK6Uz2rQaavl9qiQR/FSszQERdsm+GCqrkoKUYR8xqjL05soY1fxMkwKCF9kFWYZqt
ZCcrLwwTl881wKVzbdozkE9pZPxDiZqHCg8tI28iXkjW8K3xJskEtIGRHvN8RBTjxHbx4ci04nip
PDAuIfXdtB3SwroNM8d8mRRH+papof6cmiA4QA6E0Q1n3YzdG2AjbK3StybSgd2EB3NjRVX0VE6p
9KDSWUw+G4j5s2EIyqV7QfJldYTqJSNYrJjXHGTNtZpgpL0uLCCo2FHL3JKkige57AGpKIPzHsfQ
eQs2794rG7V+HVtluMugANLByUzOqQ7y0Rt6JAOllWd3DD3pZ5OP+lAw2LzNlTR1o1CWz7Nkx25T
Mm+KnRArdaXA1db0ETqm0RyCaBRv1mSGB1Ur6zcjrfRzn0tp98PKjP7OgGdyiOLGuBnKNHF5deCn
qll4U2Pc8mNjaj9RVVXn0K51r+unYN0IMXzMhAibrkqaTRfE+OKVWn0we83Zqc0QrZl2BsZlKY2y
VitK8cYU2Q+NKMS3ubC6+yyc6PQXQaDtgf/UD10tV8+SlunfI0X/i/DR7Ju+UG/kXg/2sCtUOHOO
fcpF73hZCkSzhBd1n2l9dpq0sXwB8vau8yEzUiW1WBjCbNzFdlDLMPCa1NXrXvMdSc0SMHRWZ8NY
xSKxmqG+PdYyf5pih5MehkBv8EwVj1qsw5txACuc4qjoWCQq530yejgSWSQxfq7oaXuYnYCdO0fG
w/CaFTHDXseIRLiAB32f90O2o29hboMDt4LKWjMgNG7H3taY1g6Qk6Uh8NIgMPxghEyu1xBBWBUq
Qh3ikZ2RhKHvyPDmjRnazUayGQlHKtiucjVyjoaS5f7gxAMdhQxUvQaiSdSVlDjVM9i4YFVXpvZq
1C0YqUk1aNIQ8PDPElOoeJBsadW0gnFenGywvBQGcetBmFtUpM1WMbLurPfQBy28JWu7NdObUZHn
TYBqyouAFrlTaH0YjSJt5V52Xmq7BpCalEq8mRqJ6gvv/XzUDF1A+x/Te6TXzc4Roaou3Dg8MSGD
saANbXDalizuGzmAIcmnvNfG0Lw0IbxXkQbV7VzYo+nqRm6CeKMf9qD3gfGJW0djKjfszWOhsLAD
bmPs0A/lhsdTpnndbJNB1PwXzUyVwPlv1aeqmaOtU6MrYn7MbD4EB7cQN0KBW+Wv+O7/5zX/46+z
rv+c1xyjVnSv+bX6kLjz3xOxCA45DLRodaBViVEY/snP5EaV/4WDfpkt4tCO8pJBZeLfuY1h/ktn
jNZx9Cv1oaH9i1Ea3Sa1oXuC/qd/lNlgWLyqjshE0EuvNcVRKhYmMefv8TK9Rq3aioYaU2LSrPkU
i+bVzChfoJ16ICs/BpAuQ1hAcpG8TgFsZ2ZRXXVUu5VGrbhojHqf6ds+DR91Dh8iDbqzNB+Jmddj
lCO4Mz/xi61aDWt3WfpROd4VWrYfWuvJ1icvaDN/0hPQrqBzcxtwhnUDfzYTw00WKeu+q076aIF+
tsBfKW6DQkUZIN5UOsy6uy4/dM6IxaE+5kgPxGBvC/RWXqPjwiqnY4itqkoYLWxxCVbay8QwL2W+
xaGkPaPDu6jxmd6lTREFkKuam7oG1JSy8mIJisvGK0Ahhmx/Kw0kv4JpYnRcgE5u63xYt2oXrcPY
OBTcvhzc4SyjKnnflh3iRBlUL1TlBbBZhTcOqQMxmWv3xdO8LlkXg9RCJ9EcMzhuFbyNsI5htAIY
6XFF9oEn6fY2QI5mmkxrUZWAJAsLzNnk4X5S2nMOgLqfg32Tm0g6hjetl3F3GSvDSXbVk5JVmBM6
tGoBO0PLABS6mKPdwxCeyvPk0D4aldldHU/Aq4FqI1C8ESAYwtjrMhMtQ5J6qdDWRdLclyrpimK8
qKJdFzjFmFlmI4p2Za9obsnan6SckLJxt4H+aKUvCW9N2UE9hZiZBvRLtYSrRQzC2zanNVk2Pz3m
4kBdG056TnregJS6sQVYxUgHe13A09UG64Od3pey6KJxF7Mce6GB7U966GIggvPRtBEb9OysqM4i
IuSoxtkDFFPQHGp1zVshdGJZC7Ua2PvGkWTfmR0vsNPDGBd7tre7esENI1WYZNe25m/0fN2wsC8t
LYni3Fp16at2fe5DcJhB6zelsZdj4U44MjInABT7WhvIS9KBI5PXskm+xyNMXLXP9jW7g6QtnegL
3LdncDisN1Fh7EV8bwzExBIZXiodZC28oX/6WBD50RKCWZxkrjf8rGlLOFYSBpG4PbWt8RAPNNap
wWMPnyKv0UrHKBGyCAQW80Jj5BnV9DBVmORA+HRAe8l51jnGsBYur1OGB7N460bZzZvZC2YLUISE
H027oKO76Om0rywAVXmf3Qu1u7C33Q3RoQq3dUYLVpGZOyfKQUQWN1GSHqBiruO0fhVGhWutuaOF
a91M79AqP4zIcseSqZtICm6qJnjOTHipTO3Zj7ElrYeq3jHCS5eXKtB9GCrUrbC+jPABIKNqO4ej
PXu6FND1NKs/ag3U94YnKxupp0/NXmmt28YASJiA6rVChrNRQTW18Vxk1daGxSJZ4ZYzRBmmxHe1
fGqIDGsz9rOsfapM8KulM6IHHjeS/GTO0qF1bhPQItJ8F9XSp4AbUWnQwFTZ62IFtiGNaPHWTsU9
aTllfmChkha+kbu9tMriBwo/hQl/b1jcSiOA6jrqT0ZgXpi0HFZ2tVf0mbgoRyhQA0KDA/4RlcG5
qsNt5QTvKN4bl/3eL3S58GmseHS0+jVayB9SZd7oRflexbvSMg+yJCUr2jH8JG63U4qdtodAOnfN
JmqbQ6rJoD40TIvx1G3VTACqQHhXpAdnyBG02eFDG+T48T60INmpSXOS9QWqvzdq5VuTJGenagDq
CgcqVH+v424wkmKtQ1qcUzgyQILnpHyAAXCZuvR+ymdAA+mmHxx4IOI+0UY+3Gyr0jMot8621nw9
6191CWImJEZRkQmo0VnrCDH7yZXl6ckKxFErUs8MypUNgXcEaTJGPeHVU6vVuWeakeQptfaRQyog
kKngYkfY3OSqF2spCFbh+ArbnAW42HfVWx5+OL3shsVONHwI02M+wOaPNkE/UraBN1DQw6mhulDy
vQy2jZHylaqKM2FtzQCEg6hLPiRzqK6UvDZWKVBoYsZ9Wj8z3uDm8fd+SUkmxRUkZZMGF4laT1Z1
m24ZnQuZyJqb/TgbG9Ogu2CUX9QY2YleGs+w0TAjAZ9tahDW6kPdz92GtBJio/NWmtOPxNBumoKN
YZZzGlyGRUEYT57Oq2wJuDqBMBFvrhOblBYl50nNcIuK4lsGwkaZ1O3Ayuag4QmxT9BSQUK6EUXo
KoNKlK1jO8oJN6ObMF3iQaCsAdkIRNwXzS5+EKt+hlb2HA/5Z4Dvd0jovQKx+iBP8O0lkQINLfc1
Da69BssecFWqJz7dorB4knTdivYVH9mbw/imZ4VUoiLAnhG/cWlHu5kcYLUwSkdUSwXsmhaQRixt
UPV6jiMug6VsRjXkh9bua7BiQdn86CqMCHJ2boLHJAozUPYZaptg0Z6W4w/aRtDiEBtU4r1rCOnT
epOJ6S0bXsoWMJjBRESorvWGqbRAoHKwddaO+DEx0VAo+RNMLRUOUg/CmmVoX8S3M849KL1LhUp6
1S00BQhj0nk3B8FmyJOHUAHhPjfvuQHIJzTQr9nSsS9CrkNXnk4dmEKEV5Q1pC2YwiEin3EGvt2L
10xO/bKa7ivoa2nTArRRX61WOap6/22Gcyb1OU9EKp7AJx9kzDOToR/1DKUILO22yNcspsaaKXjL
zZQ3zQTSU1TGQYLOTm6ceW1VhICOLcvNQ3Nr6tTatJDjbFOH8emkJMHGAzbVLTjAPZ1vjxCbbmsg
m72aYcOqB5iBkOwyOuZrKmCz1ILntb/ZbQdQ/+yZ0PlCyd7n/ZlUbFRxU03qKa1ogcjol4kWsVaU
jm4vNd0qkdPHZSG3hge106H1GZxO4sFTYvFpA9LKMTAC+Njpw30RBE+42IDh9iA5UvI9XuNYxzcy
F+pJkciQwHnGavaC+vdSBdojVZ7vwkl0CixzREpZsLlHF+os7sQrzVtPPEsc0buVqrsAU7G8XAbd
cqMEK01Kmc3ZOdmnaaPttTHBt59KxXSQfsqnVws15zTX7FwI9xKodpk83zYpHTRlfVRFsHWkibvJ
46fRCNfCNu7Sct5JoZ86l2pKLgZOUFOoh5oSbYcZkv6UjcPLlIGGp6jwMCePlanedFl80TWDbFs9
SGp7LhcovRSsg9Q55Rkyt/0UPkgtxYRoq5vOPQN7RwkLU0eRYF8MlKSLO5BBL3DIiV+CcG0SSll1
hsxCvDTL5I0tPkAKkWPGpW93luPqNqn0sHYkSCXRXLyVKuTeKrYwJlOUZhsGzbQegmaTQrovjPI7
nwYo4YulGW9ZM6auZg8U5/AH6/OjUs6VH5iVirml++s/i100lQHdSXs7Gi9OWV3M1hzv+7ndiwQU
Mih4N+j12NfAvuYKseu8MDr0MCJXlXK3j9aMrYcrq6y2sly56KJZ5Ba+n3mT8cB36ohKMZs31gzE
Iod45gk0yttGC77psG50pUNRpqC5sMPHNGOHt62jHBT3HSVrNyi0TZCKU65RkJvp2c8hxYbeCGyH
Tnqz9E0dJp3aRPi2ibrH+D3Ig7ckNPaJMuEmaaT9kPbzYYRVEtv9BxUIW2CkCKzqoUsBJzQatYEs
yt1GUTDJ4N1Q6DkoQc12kmBBszp8WFPoh2y+2MUDJiCFZV+KTpIwkVprO+k+Kwt2IoM+43SSqIpn
HqI/1TkMQXieYBHa0F1j7UfFdhOkhH2D4zczSKyyQk+7FD/NQX03pqFbKXadu4Va+dZiRxY4asYG
tUJyaJ/h8N5PLVbDzLiPiHnVWjxadnykcrUSc7yerffFLGQFF6krwFJKAaQacO+qylYwN5qHG5WP
KAz2VHLG53YmMqXTo8Rwk6nw95IB/gZSOiok60rrn4MFOkuaJR00/goRnR/10UEy6I6uSoJSdAhy
W23bDJ5+3bd7CRr9Sp7bVz3GxWJP+zxqNiHw8QXaZY0D8jB7rQppE+iAeUYHHtOz0tIS5cBMEkBU
/bky2Y/s9inBP0lZlGD/AZi/Pyc1gFE2M5EwhZOFF+rC25nKyxTcyxOzZFU3p2fVnIs12dsRvfJz
J4qHvMAMYycvyTkUxeQVQXIue9QrsRI/6s4M7a2AXshP+GjVFoJV3VyDlQUwxzlCt6/qnACFetbe
UN5mDEOiVSyQZsYunp7UudjFcYvo1zHvq3EJ84VrkuSqWvVDl2m2sLeC9Yhq5L7ZRhbwT7O9pKG6
a8Fm68lDa2PXIcR77HD51WOzGfDQtVpya4/tqgdHl8a1n8oTYCCy43YtHNrV59I4wlE6Qz/bNYp6
MkdzJysSoh6grT57GbWtlUE0PFtYJOqnJnIV53My+AA4Evsx9PFeq5LDAk+eVeFpYebW+rHqT0XT
rlRWQjWA9d6gWzO+waJaWYSzXZaxiCNz0azXJeqAHLuaTDQ7FMmH/rFiNsl8o9i8t+iCFl34MPVI
6XCS6ZSmS4XgIO3XVm/AyUdyooD0EQ/gZQDgQVyE5ASe/D6w64eAO+gAP+kJOD31YPFSzYQWRvtE
Er1KyxqV7IeGvy6wymM1GmcxiqNp9Eu3m4JaLTQOBAapx5nDDXsuyzEuQNLPXOo2/NPkI7LGdhsn
oSeStyF50JjqWLW9dA5lwZzpos2RE2L9wOvynrGk/MPCD5Q6wyGrzNtR076D670dxmxvtfljZpSH
elanlVFUL0pjHQ2RuzMdvf1YyLeTht/czOhynqeK9y0Z3TyqeYhzfzRwwvR9sLEN7U5NgHILQ8Mg
297KXRF41vxRptPRrKxH6kTGypGj71ET79AunzpH9ht1vO9GPT1kfftGCZvHDbx61Qo67M3U3nMv
Ho5ZH8TT2mw1+H+tBtKPyLbV39E4eJ0od6leP9aoUHVjlon46bSaqm99Kb+YKOYqrO8KeiUnTg42
dreoiUhgIe45QFbMeVuk+oOpjIjZJk4Wl/OB27jTDkpKUDuCt+3b54xqhzHyvgL2eo81w1Nr7aXR
MI7MKCVwbGOgqu6rrCWUqE+pYBGKxvZc5EDNxqI9BE50MIaBmi5kymC6a9uEhrRBurMWgjpoSEYC
w+R5EOojMFxCHsmkHyYmoRLSycgVxHQQRqkP6J7dBBen1zcluNJQyMCoTKL+dj+PJouurWHiygDa
V7Z819umtY1KMzx2KF4FoNOyS261fp2N6YaTpJIsofLyON3LTqoQoh2aAkvyYD1MxBrqYihOne2M
M5uNLzvpnSHhqAl90Pd38kYLUfxGM6aIudty3iUR2HwuuFycQeU6AZ05WNolZK4vTW/oklvZTbkF
ucG/Xn5X6BUtI+NJAzhuDuxYwobzhR8hnj44MPHKwt4U8rFuXyVOBwZTunfqlhkz8ymebd5jqmFC
79xO11uUS8pbnEi7qMFCHU7YLHrTw0SQ7UfjvRnb2hvJz/B4dY9OU5OKqrtOY4VgVvOUyGhnyZkI
Rtp6m9dnVairRXvS6iewtMBCn0o003HMYqQ/t00JuZU8J4qCI16YKBObAoqUI9aE/74puMn0uQy+
l/K3IgEtl0TwLxN1XYMlLbDUdGqWuoLezxXNIhN8fRDCfbC3Of5H/BlTlcwUFfHvBYVLwqlycx8a
JICVgZ7aqE5Kqh6NpjqDJK+3scrgVgQAOSGdkJViNwTJswYFuw6+SUQ4JOPSBb6YAzK4OaZB8GPc
VVQspIXwTxMT9btkvtdU8Q5u+NMuM2KfGE2AGSdeELFulZi0JSum8mPZEDQnnGti/pEwKiI32rEr
71iXt+10l9mhJ1WSZ3NogezHE1RXwdYhPmtXtVXddZHJWjy9Ur/1FW5v5I0kmrUu8RS+pUXjaupK
y2BN2CE+sTX83tu2E5xkiVNi2I96nN5ksJU5X/yIobnyHinKMZ1GiH22supkwC1GRHkuNihPVu0W
IYVfF2LPeSo7HFiO2Zhu6/obj/gkUX3A5uxFtrOekuJATGcX8HtibYMNA6ml7ap4hto8cTtz8g3j
FIZZzHZ0B3zbTnrCiMqbYBzL0XvC+h+L+haCE8sazWVkmJWXdjG8HuWBag09OKwbeij7/VDeQCFD
9nw/Wih6Aw6OZrbCBEBtSlED8wJM9TI/ZnFPDec2k8a9muqfak7v74JaNhPm6LMkOQGv8NVp3GsN
xd4yZF2vMnC9NseUo/YJxlBMgzfaz3YSMB0RMKmk7iwumYjMHywsXLr10La7oWmRqFoELo3foPZJ
biI6fhNfmKeKPKxNyjsLeZCEnmzGg1s02hbYLKwmt7QNTypRR1/6gbOaKPM7XGwVBNbCnxpkwHgi
rTVk436G0N66EKEJ+Us/T7YR+rFxDjyo457D6HHZByukWDgnGqTwARUlVhwBFJXj4m4W29HEqazC
4dUlkOMd8F9XCQ1vMCavWSIRClda+aAU3abX/WoQwLU3vZxj1XiCcbVmR9toEf0JeAymkYl1mSNg
cUmLDS/k1gikA7R5V0FA3+BmrrNhM8l3o3zuuGwWPCdt6Y4UcwnbPcmQeXajazhvAa0ocY4gY7Bv
S5ql7bs0baD3M4JjvLVRtkvNALVFlJ0q2pTGRr0I2M1NXmFRfpjL3C97qPloUGNn4s9YfTU84Emy
SU2wEMxk287oK11wq2g/GrR/UvTYxPY2zC2fFAPLEJMh4iIrFij2VQk3Wu9qVOYNcxzmmor8PhPO
Nk2eq243WtDHi3YNUlyPjnHxps83UnuBAXmi1LWN0ruoSTfVLKNrmx9bTuZb9qjBRPJqu4bOyowm
qI9cTU5fcrvYq+P3rJ7MjRImB+IfC2uD5va1jpuAms6c4woy7ul1uhuk5Abg4zEYAi+oJUw/SuK4
JoOh+zC2buiIM92ial4UM7rRKxm/YMdyVE7Ju26x5Yc4nVac7JyCPHwsKF1XlLpqgjFtCm/ojsBb
3IXlvpkoUEgcAJU6iH8RPE1B99qLwTOzCRd1bab7rB55R5dkL8jeBxOvDN3wlAxVxw3CadtnMeEV
PSxH0vRWT4OVbrbr1h43NcceCD6IdpjeLOVVbsz3OeQYrCC6P75nkMycsffn+DvU000WcFDK8hG2
nP3OzXrsX6T2ZA/1urRpIJuI9Dgq0TBMtN8KwexAuXdgIzlUerKVElEpQDstudlQspCfzPbe/h4Z
z4QRO0Em1DfjmnE9VIiIa5dKgCyFm3lmTJfKUpyeMdNt8Gp4pvMNhY7LMa8flghqOCXr6dySobxH
ZkxVM7vNQxxOanq0OZnmfMqAzZFwuA4OlgYPsE5ubkGDzLSo8mupOkVR0x7jXhJ7Q9KebLO574eB
JKNWHudErBpqh/uZY/ADIfvg9yHnVwBoiSN5xRWloZhXzzD7HVDrvNl04wSlfYDM9mSNpkIpQcJ8
nXEIUPf0xRNfwaSvZMULKoj5TjtgXYW86pph2XP+r8xbO74zsG0Y81i8FV3n2VFdHJvYoPQnUeoK
chOMaDI9FpfOsHK/x4N8zhL1cVDzt34kUJ4aZKd2J0zQ7Dz6qBpoe1pCZ+B7qyzM9rYUckY2DulZ
aNtRLfSjxGc9NYH1GMRFcxdoD3Yg7YzMMj4xrJ1iJ61frCF9ErrxbqPO6rHdxaUW8ovF0qqbaFXo
5viO1gHHVVR+EseoXkeRNFvJbo9O3GU3QR/QURCzvqVqS+WWyf4VPkdgnSyLatb6kZC/Z03Rev3Q
265NKX8Pnp+2nPrkpEbtRe08+b1ZDEBpCYjn+6mOaVBXSMe1qH8z5B5UI/WSMFQ53jPD+tiFoJY1
GvQ15yVA+Ek1Ajmt+F/cnUePHEmapv/L3r3hWgC7ewitIwVTXhxJJunCXJhrM//1+0R1zw7JLlRh
MKfdC1ECychwYfbZK+2XoZvph50pvRoduFBJRj1qDgQNjHpOyyE3HKkP74cI1n764pptvBT7qAuq
TZZDvqTIkIdiR76weWhuSUTlEO7LUb3Q1nWwZrJl0yyyTl1yEGfRkHfaCKNbz+M3rAz0lN8a7ub+
Mw7pmDdzYgmrapv0JSxkz7wukEjhZVkFFRipMpnoLUo11vbkXJGnpJtJe7zF7WMayfaM7h0Lq0n0
1yyyQx4n2zGIPk1HMoiRN7sSos1W9Hc8lIg+gCkrgwJj+Z4GOt3aDZut6sYvs5EHG61vO7ZP+iuJ
F4xGQRLRoNTwGOZfjJ7ZC7sZgj6MHb5rHVuzPnN9NMsJ2cr1QKdm3dfW2s6MnJbHmfb3PosPObe7
L6k3zoxt6IIVNrZ1y4EDTRpiJHYzm0Iz+dE6p5WB+hWLlPYNqKO3Kp34ezzyC1p056HhOJccZxEh
qmU3oHYJKq4SvCer2P3Ms7YKY47HE9VIga70BlYqWuYF7b2q4OckwOWmSmlWarUJLA/ZESffx7zs
z/Vg2ZtwfNNzqn6k8ymjDZagm/JY+mqkd4mFJNfZurdoYC6ndiL7IXmwUz3uJe0IZhfw7BW39lxO
MTpqgbGmJY74z+w2LLXGsOp4jtczY7NhtuWOMqJj5fXhGp0g5gOXUYWll5MgReuEgk12z7jjyuZg
iuikfE0hLReSZqQgZj74ZswckMs5Qqa3NHVAz4aHEFCm1K2YFKIB+oSgKAy3pJvvwcW/Rk353vrx
KYn6Y9k53TVv7AdSpMFMR3WqUyNc5HmmlrXfr8sI0MqBJGaOJxNal9WC6Oliq6fyGVmnor3FVLR7
e8vUm+4t0mjPNt0X71428OaP4QzWO88b0ouzagCJ8m/2ijD+MqNLOPmJsZ1d1opAk3HTlt1j4MiS
rZMNQZtFuBlkv3EqSvgkjLXKMwts65SBMC7dkgd+VOklo5fhDtldugaWbCh/A0EhCTvaZTcN7gSu
tIrjtDw2UlNoObkLu0PTTKnBcsoDtRYOZ5F6MjiUewBZCUGWHeAY/cHsnsOMPsCZ6wtjvL+0lTux
iz0SbL1x7NH4gWAEVvhFyTh9prSLBavp9mZpmUsyLcXytghEBTpLM/5W+NzneRg2flSpPTncC39o
LqOiUT6z5L5XfkXnOI02gV0ukS3hoR4zqmBACBdOm1nrpqWzNHPKVeRIH2SfWOu95NJerYhCg6h/
EtL5FGFrLEnE/mjyCQImzuqN434XEUDNoJ21dIc3vxhuOkzz5H7RQ+gdQmlC8lTWPozdfep24TYh
Dno93YI3hs43drOYLh6L9zIfpbdxCiOgYWkO7vt4/KGjsl31UUuFXmNz4LDkkVoU+yyrncAvspRd
1K+DvCPMckL4No9aX+OG11Wb4gEVG1WzUYk59dW07Pk8DI19UaUc1mCnHt99aLeTUxO67Xxp6P1Z
CentetxW7I9dsg7zSW1wZGP75ny280YCtIeB1OrbH74v6J92xh/S755i5fib0TSyXYmpZKOVtzJ5
Lh5Eqi9hRTZxbJX5rqJUYeEF1KJSLYbInmRwg7D3QlJQVtbgeIUpuqOZQcj4lVtsyLKGmEi6hbTQ
PESZxQEY9nHdmQpgeWy8reG3Kw52t5LQ8GlgVgVBMG8x2AEXhDFjCFnTogE0Oc1Iv8Rec9EW/CW+
1qVyPdQNo/oequCahvKUqxoiq63ytdF6dEI0ZX0KFWVHAVVSqy6j4nqicSXr7b3Ig1slCuSPk9se
xJD1vbYzjTjifURGcqyN8kNle5Jp/RUQGHzmSPvUeJBmVe5nM5HbNAF6DKeIHurqRIZ7fTvBbStq
hXXRm4zZGfO0DjeJCtr1oCnuGk2/2xSU+861U11y68OvW+ckhLfhYTlGjR2uaTi6+EUPg0Qt1cRX
2ZMfhibF51jkUjoL1hmLbawuaKSzq/aSq1/Q89cE6DS8ZJBLKx3MRdk3wboBDVpblN5RvcqmE6Vf
RErof1zBVKchbRmUAzIDVWRuitlokZ901tZJnYcIfutsVfG+MQheitCF9059WwTn5aRLkO8w5Ucm
+LHSK5yTyoG4wpzFJXP75ChyJDFmPwLiqhdTRiwTOXnTPlkj0uFEQ1hfAFBm5jPrvF5aMrTXhZfR
YdujgcZiQr68nQdnV0abqU/KnbYfR6XSOyGYTlgf20NfHbVBNztqTnKLQDgUBUJ6DIdH4gdOImx4
0mX/bKn3P8p9zeklSk2xD7t2WvrtcCkLCruidNoWmS45Og+Um3kEgiaGR2UPf2dQn1Ds91u+Nyvt
4AL9D5G+cYxUyHjcgN5qy2MaTSNw5Uyt+qjQRBk+j0JfrNOmJCiH/oGVbkwqbMniXxXdKUXgtUCW
4m6DkGM5JOyTDt0zdY3WsqARdFnF9hejAgApp2I+WEn/1paxs0xGZpcSXQc4udy7Yw2WWFBbV2DM
18pfo5yJ7q04bG4TWLDO6olmNkUrGxl7q9YOw6epGS4s9ILdbaY2dbJOTou+ZJQNGH0+0SKr36y4
/qCP4KXOMvdatfo6gDiIMM+e+mx6pXc13qgBGtqRXOuc3tKVGqlCD5KAo7sU1LhF84tU3l3Vgm8E
FME0Hu4Pu6vyjZHaD4Xpscj24yacHFoYJayRTwFu+mBRXriixpgy6YUXkqRke36xTOgDxUHBHwWQ
bp8HEnq5WXZl1i8bDk2r2s3aw5hbryOQ/d6LLX4m/qYqGl6KDvnf8FKk1o/JWFp6CJZeXciV9suH
WYvsZqGBFdIj5wW2fBh1VNh0cw+BeSwKCmrZ3M+gBYkIXgG5EQqNJSpCp67Pk8Uw44XMCW2qVkk9
02xRbAbOM8Bt1sOAmeAcZ/zWEpXYUgCqHFMjmqnFGgiCLiv/yLCfHoX56KdSXny30+e0OeqG81WY
2P3aULV9n2r+YFngzCc+SG5vjg2usyffyS+RFbMKkxaJ0MmOr5MFlNsaU/khfDDlKjWKFR217iZq
RLzjdwy2dRXTAUf/9rbQklC+oLTplbLjVZFAHEXUXJ0SRuB//tN//jcOSOqoEKBwwSj6ik7cyG7n
aBT7LIocx0TQ6KPCy4bS3lsCxvHgJ/a0GZ1Jr/1M0UuKEsfo0FehMT77nUsjUNZSAzavSqXc9eBa
LZWk+qNq53hdZ16+RyGDaak892aeP5gQ0V1VvRrzKBiElWaQ9tSetq+lSGr0Z55FRyIsH6PsU6Qc
bgXzddmd3HGY9nZKoftsY+gQRbKIx65YWbX1NOeaZDARvN/O+Fs3QwLpJ7GzTbqEX2xe6igZz2XY
MmujlD83cdIvamc+yEaRThlUt44edTCt5hSl4X3rqOgykJi+9GwODm5Ej5blq3Vk58O99MdTl9HQ
xVFFrinKDLe9rXiQ4lmdiDG7JlBNRmidR+EYZ4JvFjXtdaw5YttWbnvfjs1+LGHH55pqV0n+2Ta5
zjaYRjgjiHPdMNnIctzPdJ75do1YA+h1IVGuUM5KEgleg3zbhCVkh+Pp5ayH8ZC77cEv8GeFdPUt
kyAeaegAVTeyOFwbNkHoHAd6GiANjoYeFoVsrnZNWLwLIsd2qW79na13YTud5ix2j6rMI3iWgBYM
c0dwbr4tjL3jNczinflhD592VBjgtuYEDtMwaqfxvSBKf8Nony7kRFlolU4etLh8NkwTk2CJJLcO
Y2srGCIW49g09zHYBOPmc6yCad+m7bMiYW/XjRLCqaPWvvKG97BjGkjSCwWLO7PpgueyMKvzYPIW
RwPgdJVkD5W6b6rE2+B/NE62EaHurFFzau+BVCkWheGj1C5PMrBXCaIGmE0FVaItJsycYkXb2Pgl
ysmhIDXImodFVyBDILE7ppdeUpSSffdzCu6oNV/YEeRp7nCubJ1vDolci2bKXiyH2ibH+Gp0/vME
5kcTpDhrYXyLDOdujqTYpV4iGcy9R5d5xwxJ6e0HBbsFmwYqs4yayYLONH40PTWKbRkSKtqRu9xv
CkFhenxzso0N4labsuyF79O5w5JL9pWZFcMBprNZUv22oeib3TXZRbUiGX5G+pomyUfiYg8jYWPl
tiXJziIQK+aVL1EhT2bUdYscOfJiqFkwO4NJWPYIihGiZHQLLvWrpKZ8RnI1ds6eqTtPnHblqspd
u4D3XYUiyM2ksayr7sMb7VU80L5SVggQK1SZC9qGmnXd3ugdTitVLG+ZU8Vd6wbzmst4NBpXbUbD
3DuVhVXDCe7zVD2g0sYIj6hbIm3Q7VWhyXVuN4Ym6aAjTM0OoLnYext8a7nNE1SY1xacu8uHO+3S
KtfONblkdvnKGflb5yi2ITW9JN3E+zbXn2k+BTCXHD1S+rOzwbz6j0qFq9xHVZA7yLP9KiQ0wumQ
Gy04XulN6raIxSxnBXQ5bRjk1NZOR9xoFpkrjTyIODQ21NOy/9ujtajHIdykvv8cxgQXuUO5ClMN
wkKi4dKdWBVBlk6t3SA0ndvrVE7hY9Trg6BAkS6n+qPKrWtQRABXpWnuJ2g/Epf4rYR7ShJ15yYR
vJaVHwJf7CvRvnGb8GQ1SJ1k6lN1QoNE5U27pqgeK0fMzN5Rt0YGjramVcOybScD4BJFBRkrS3yY
PivFDSUDrArboFrSDR8u66jCh5nu2qoPVlEa0IrZU5822SQV2VIuqfOB8zXqgzcg0MVEqTFCpqjA
VL4phpTITw7fKye7qzJvAhG1njueQHvAI9i5GbtVXWkwzXkxiOJ7KxqNp9Sbt+EgVuDv6tDmXyn5
Rq2SiveR3x9yIsejltbLyMiuCRrL2vgSRqswwBfLC7sPw8LaEghg8wSLr5Fu5Y6GQ3C/UJ5rXkw0
6tTHVbZapYc0g/kvmgkJdHkzLfb+tZr4PhVkP1UcHIIQ91CCSrrlVk7JQ+ReNNLUh8AhU5kz0okv
R+7k0KbrQI71WejkWUwgtgzDSyvMcUZWmgdBx80FaRSCuvw05mZwN83QOp3deOu6L+F3GyrvpFT7
ysCLNgeNtxI9ibez8B95KbAJGtEiHQMewQptnhGZJ4CVTNwKFlm1g7klKXcgy7Dly1w7AwG2fhEq
x5aE4/GY+WW6GXrg335yRyTfzd5xbX2Xt1ivCnFqYYQFm9WnB9TUhbh/5kHsIBT7KrhmrcPS3jz1
9UNL21Plv0mDcRp6LdbG0hnf/PbRyhmPWEsNL6HqcN3Qb+xHYp3ojzb+sPitZ3szdeEq5PxvRD/i
AmGVWgfReJeHM+PtQZT+qqcCeeJ+OMGPuH0IHbmc6u+KOiRRDtso/l7D6qVcjDCipSFqUIrjQkvy
TVq6R78LsC3Q3mJhC0RI16Td/n6o2f+LYNPxxccYBqVGKbpBXuCjzC70l54Kb4r5ygDzGQr/ybav
LrqP7M2mKtbjdInKaB0n9ntAW3xzU3kLDkmufOoSNB25cQk9885X9nPiQzv0Ds7tyvtmadDEXnzF
7HxIwvHVR0Uwg8bnY/qJUfQQxndjX1+TASZKmfsZMW8p6kc/Al+l6Gtsd2X7LIpvZn3KYEIi97kd
j6MMoCqcZxn4zWKCXS+q5M4SziZK4cGJKqtQnzREseXInlEkO5Bk4Us9JDsxxBs0EHtawk4mBZj6
Zm5vwiW/JCWg6YDVjJKtLHkNEMJ0Ar3MVKxax9hEIVau5i4pBg5d2UKa1s7JugM4wAHPzblPoTzJ
tprq881E4cJlZMq7vS8zOyTWBlRHvrFGl3DpGEdVfl91r1XwdTb7tT2gSW4B/OfMjhcpkKHlx4+i
BQDuTeRsIVVJdXzXFfLguuMmfSzo9BRE3kJSeiCGo0DIne0G3W9nItyWZu6/92F/ZO2xD1NpXKoU
f0gcMkQMRnkTf+3UrS2um0PIUus+tuEvGtNAOuGHn05xy7BzVxz4NgwPJkR0D5U5x5vZca69bX31
G5YMHTlbRpaV74xH+YdzsfyIEX4b/avHCIXFLrTTs+/WZyUtrCs3zqTcFOguSt7p1t94A//qu++q
Quhsd2ODmurWqY6W36xe6br7mCp9Ry/ocrqNJRyV7a74agz5IdTFKe8iCqx5sUY0r5l/PzKhJq3e
2V2qllGGACnDsWtQnM2Rc1HDBR6RDw0M6/O0QDSE7QNJwCr22CKS6L5vJH1RMyrs3pmWrTftu5hd
OkwOdFxue11fQWk3BSowr9R3XZy+m5F+CvFOAnhgKKAvWbXtOXUbHjTGPRscLENG0sJO2yrZy6lZ
Std4MaLuh1UiGHV2SCdBPxFL3tQtbbOLGizIKLDsrDvmQ772PQPdKhyHoFazY40Zxp7WeLylrbGv
xooOPc63WBOM+qn0D+C3xz5MKElK9pVHhzBSfDab/i5jAi7H4NmpmHOjWKxouT/1rfsq9Dfc6Kum
KPaeDb2IbTq2vsTtdDRdhLnaeBOqBBQMzgZrPWfQV8ejmimLU2trpvkJueOyLGig1eNaGQZd6Ihd
w2JjafJWvYpCXP/gOkyRYz9eTHbHZVjtcll/9ArWoJf6tpPTP9plr3+YGv/Zm/knoRW/Z03hjnNR
T90S9kLnlpf8W2pFTb29lpU7r2Cl1K7In5IUxw1mVULvjQchMlzi3Hyg3ygOca0NZ0cGYtlGPPGm
zv4Z3PZf8lj+d6pGf4mX2X6vLx/l9+7/gWQZGNOf7tut7/RfPaa3L/C//sf5gzc4+zlb5o8f+Kf9
0vH+gfHSg6bn4BWY+C//w37p2P/wA0ztZLWankW8+H9GyxiUlSLqMsnfdm+dYmRU/d9sGcMK/kGe
vYf7kh9CzWhZ/6VO0l+Thzzf91yLzitKYsgaIBLglif1UzyVjDDyQR8hotQWQulUJ7W9FtqhDXyq
2zcInoAKl0oHWMXq8GvYmEGymQqnLNY/XbQ/e9h/tYL+8ZswY6ObN8lbMkkg//U3yTLd+WVvkT08
eQ7SwqHAFTLHE8RnWXwWZSUehsSDE7DyWt4XQ909Ul3p7CcHiT5A9jg+lmnT/E000y2s5+dMHG7d
7TLTvuKFJIaT5/NbSGJJrTzVBTNRj4polyV1CuV8cr2i3ulpLqlSnjjOFWOvdgC07UbMN8sTMoH7
KY9KpB12eaQBt7xavjdsBlJDmG565vgh7A/yJk/AQg3+5bkoSzSmDuxpUb2G8832Q8KhhFJYJGtW
MQ3LNDFY9UlX6K/aTL27jMS48+RXJo4719tCfySPEBnxJm0ylUG4JdVTH3vqcRJGdogcLU56ygK2
rjovNqzj3argBLRKMTGAN9AVSuNopGvjwkHJBYBD/uBLq9qbXZe+IdisVjC36jgj/NwNTeHsnYx0
rGVulhnOQCcNTmV2+68tCq0NRVy40cwI0Gmlaj28E8KCyB8Yy3ywzDgMlmJCwm5LoDD8bnp+HZKR
roDaHY5uJNRxtK1qS/bmsG9rgd2C/fFUeAjwB7x472YTT9uZF+S+8RrQDD0kCCpNsLQCmfaIs6PY
tyPCjKnjYI1TJHipOkiVuSV8lj3SpKh+aqvHWvrMgMUUFZ+owq2t6+f2XY1FTd45qmtulFlSd9W5
rWropiaYQMlNXwlkWPRuD8xLsUw75zq2t3YEakEz7xuyi4gwmsEkkOO2TWehu49iZbLd5pU/USGg
A1HdmzeA7RpYsmzeePPaW3ZG29ySUSJJPfjWExVT29Bjnzv6sKdIywO76Z2z6+sgvzhzOXrLnuM3
+wEHDhgnK570Qvm0J7wkZoJhAF6FPIkuH8fp6OUzP7wgYKiJlozkXXLt6QWm1ptHmiKZAa/CJq27
IGG+yvwH2cgkjhbC84yLm06Os/QSa8KGoVS3CjEOf7pWld334dTLt9QEj9Gwbq8+qeVPZh3gXqZk
CBhcifaHh0GUZhrfmrkXaIdzQjOSHK3AaMhLAmB7GLKpyuCKFBUvuWPh5USQ4fyw28DFJeBjLS3T
AqtgY4uz2/koCqJE0NI9Vjfpo+XJV8cRhCoVjlGsKbCApJyTyr00psIFgrqRsx3SOxTIYZCEO9LY
mCdCEQExBsXWcsrxM+GlexWQnfFOq4DXrvYDdchNzeAnxlxqxKem+J6aXfREMkY/rX1lldt+VmY5
LAB4WoSS9jRhyAzwslGNXo5Vdu0qzidd0EOfF66rkt04BR7OvkLPn1ns+FvPFwgtMpU8zQjNgKwM
8cNwYhKSFSPpOqi76GASFPScBCl4+mA3l1KHzWqWuK4DtyHqHz/suiCsdldEXrFXfjrgBLwpnx0R
ocJFAWPvvTQHEq5dee92Y3ChqqC92kHi7jmGZPfg8sa+d7kTcycjUNUsaM7NLDSY09i/QPdgykwp
PN6m0+xBeglOlaWVzxeEbTknlnzY57UdEahEfTDuQCkPqdnD245KmyvHVygVShflQ9GztOMxVjWk
RI3diwX2ccqc6ltW2e0nFYXJ1xwZ31EqtE3rPJmVRIga2sTQFzOVSk6TSaxgndYAVrXDUkdqSrwO
M1/e6cRL93nV4AUgen7+ijGkOOe67N5lXrb1ouTMzagXV2iwoOjfwF/tVSHAY7C0JXKvwtl8onoO
DbpdmbvOtdutOTXOe8JfiVU5ctAzZFlUNNeyBnOkrDqWrMSl/FaqIXwN8oKjUm87M2fmRNsPBnYU
TJE1gh6on8oBYq/N17Anx3055l5/Y+8LQdtcWX7FH4T1Lw+8dIBs0/Nd5zbBpW2KRu1hZQsWVe0k
zQFQBZFrBWSJEq5Ai+zMDvIzjxNIOZvjHWag+HuQeJTHygTbN3gIGBu2lAaxYSvNbRILRn6Q3h5N
X4m8NunGt7bT1mfpQCK2biuuhDbIO1QdoNWaOX/OtMQcA0x5F0ya7m3weedZ9b27xWPTwlkk4N68
/EQI91J8ybASHD3ZxN8LRLC86ez+4Zo9gAQmkuo9mlnDcno2W4/om8mSJkJp1ZSvOvLnfqdCUqUy
N7WeRcTHZKkoD4IgrW86QVfnVXHGGl1lP1KFqTC1FW6hplXXKIizS5YY1nqY4/mqQ2+irbpvVMoD
Z/vfpJeHy4ToOdB/5dA/hqL3hR5to1qrUiAG7d15ahcdMT48KnhAq1V065ZbyDKpKCrBvT6xG7Y4
TucmhxjoZVs4iwptMaB2VMZbbMo3ekfnZnJfZ5YzL+qgDsMlFt95z0tcDRDDCfRG7hcSnTcd43B2
bmceVBwO56QX/X2IiVTBoXblBjkOywkK/PIHVdnDc9wxxS0Ck2ZuvJidewOaSVQbJEFwVH2zNxm9
151FJ6xnJNLROmVa+OGw0z3o0Ey+CkbVXahgTNZBWcnmtS264RH9Qvh1Fon70OvU3Se6Bm1wOHwE
C4qyvXuPgDMMjX5fLotwbrf2Le8LH0Oozqov9SY3avGii9I/DRnXHrAXgFoZng+NYVdAWmPfHISv
mquPc15gW6vkp5s68aWepmbbto4lz3FtYlCwW4ogqkSIN2eKQy7zUMwII2MYAZLRrI1oy+hrkqH6
MOuKRA/LdJdzU7VPsFYsCgEfcIjx4qwzIyhOc+COiOZC8TnZMlwP0agu/kTQHXhh1twCtcZ9VZju
k2Xk9RvH0+zUMzHrZS5kd0YX2m0GWiJhlo0JRR1CwK0zVTdnhzVbVzNCdV23ICxZaDl7Q3HmJaVH
4KGw2Y6pnyLWzFtOVGq8IYT1cNdFXf2O99d+VbFjwkuacX4t8zZAeRUqlLkAz5ywhzo5MCBZEBpt
O97DtJeXXGTlx9iGebHUfRt2iHimfmkXZvfWyAjlfNOU7b7QOtkQAojVKg+rd2+qy6+NLuZ3h0Fv
Z9lG+QjPZLsrR/bpBqX3hOpezoego42dgKHiqc6taBuYMmavrfnGCzVhM8OGLt8TW/TfDbK4SAsR
LCvYGjmWIvf7Mg4+firP9vO9bQ/Gs2Wl6FqJF/PfZltFTyWxMhenz/PDoKBNRY9lIhFSrxyt3G3h
adwCReGDQDQl86mRBahhGW+PXpKn914g46ehN8PPSBv1o7BILAxTkTxGAdQNjBKvOnFK/cowBxeR
amNMNyEluAxyy/OERmk19bVpXrO8Mp4MA7/koS+le0n0DWqIhC6e3dYHIK0NHlzDCsfVkJn+DnGl
h/K9JwOLk1rLfp7O6mvV6OjiFaO9VoFF5HyUqhidrxW8Tt3oHGJAku/ljLJBcu5iycPLYqLeMMcH
VQXNxeh6xIezruePJPCNYwawhOFlpKXMiBN1zGDJNvSRTBvgS7NYlg1b7YKXJ9hRjEwtEpn7awvj
pQmAP3hnPAfBulM2wg/NynQUDYEkHIiMQizstAxfEPKll1alpFsFrt7WCis0K0hz5WSTnCMzJprD
Qxe19NpA7eIyiPclgd5bnfd4Iqob/aldjJ+j6bI65+ElCdBZOqNjPmkAQpSTDLIssH3s3/UI/1Zl
0lbXOG4EqstC5os6c8t7ZlPj7JjGiI039C4SL26MsKiaH1yvbF0kPTL97mAbuKsNr9zEZiuvEhaA
FyPIj4U7BG/kC4O3zWm9h8939h7D6JciQeruRoPE0dp1sPNafqkdmezzMHXvBj8lTHGqydJYMMXV
7KXN8Ig7hAJiW2O0M13lrd3BaAj0MtpsW4N67a2b3mzhNrVYOTbsyhKlRn+u8jr7UhYMeJiRFDrc
dvbVMzuZ3JnUgB+N0WaNMEQxfJnl7B77wRcvLinad1asMWIPJhE/AUJ9ZPASuoucO7tc2EQ/Is4w
+KJZLIAUNQ54Yi5z+4hlO7udopDQsP6p78bYDd8GbP0FHFTlvAbN3L6GieNig8grtDJB568zzy3P
82Bb65ZFdM2jYD8PfU8+RkF0TZtM5Uusx2Gf5Zb/GagqI+EI3WtCVN3WmnzSEszBu6RVUF+FS4Q0
SJ2VQqeH9iZPtdj6/SwOs9ek9/QExcYiNTWQv6khXzqKwojGmD9Aplxw6HquVrHOhm/j3Bb4sEL/
6Etfvso0nl8SHY3LUWFeHL2MElXT9C5C+vnRDnR5FzS3tNY/EIb/En71/2f2MdDBT2DLnyFUn9n4
vfsFo7r9yD8xqsD5B2y2RTUKvlRo+P9AqAIQKloUA7JsPXoU3Rsy8q+AMDAo06f0mvC7ALTmD9jo
X+HHZCYHZCIDXnm0nHuotUGv/vf//AX0JDH6l3//ObnX+hWhAjUL6A0PaNa2bRLCAv+3APUunZuC
LCZOECH1dzV8w7Aa6sdcoieNOdjVSFrlziuGzU/X6M8Aqdtf/FOW7x8f7Ji0Hf7Rhksa0q+AVCUC
XgwkHqvBfY0UbmOzxD+L/y/CcI32bYCQkz4HcIiptEM9RpoxmN1CI371+mQror9rQfqzS0HSr0+Q
EDCH+TtYV5nkCrcd5AR3B2s0m0YEp5c6hwqDbggBjpYcBV96KO/++lrYf/rJFPbSPekDqdi/3QQ0
Mp10Z66FXSPzsA9DGexUb+Baqz8IznqKjR8cAs5W4p5JPVsDRx2Q8e+QObOKQUK5+qwLQnhwf6gV
HT1/0ynyW7zzH7cK4M0ESiWVjki7X2+V4UTkmiSDCV0sF+rRMdWqzOyz2RgroasTaMZ6xnL51xfl
T59Mz+R++B4PuendfqufsVNBvAgLs4kWVi3bMl334wj7f1e4rzVS+hQYvvOgONXfFSj92d346YP9
2///6YP9yIhILSK3SI7MxrYcMFX31yJ49QlwLpARTVJdTDf8oqJ0/ddf+t9eCgZZLjLN5TaLAh3R
v360TboT0kZjXmUuOXw6h6fHTjL3y642Nv+9j/oNEObUZod5z0e1jOt1kq1tgSGUKOsctvivP4o1
7tdXnW/FO2PfehMA0oLf7iSmciAcHDkrhYBJjGxjZGMUTvF3hTu/hZ67wa+fE/5248JxcKLMS8zV
jJFFRtky92jwmIfjDESQ2GpRFQMwRItTUiMWix7/+mv+22ty+3hKBlwXTPvWvvnrzfNcV0LzVbwm
SCkib3nLSKt1sk183IqQSiyiEKl/W5YLW/HvV/enj/3t6qYjmTOA9iweh4KUZyOYV9T84JduC/A7
E/qKFlCiKEn0Iyf7716WX/F79o/bl3ZM6pVZHxzH++2a+7ljQChwb+PgFbXJ0rcdDM7qMtnGmkPD
WvqH2Kg+wvI9/57gIQW424ZOt0fGsMG5uDOs4dj/XbGE9ae3wg3cf7Vn/d7R4/M4SsTTJh3BX8lC
ojMYrYkBQ9qg2BLzAcAHjJyTELmvOAN29EYcBvTiM07X2iuJAfDO+RaPxbF0nv76Kfnz340d3GED
9wkP/T+kndeO3Miyrp+IAL25rWK57mq12sj1DSGNlui959OfL3vW2UfF4i5COsCMIEAXWZnMjIyM
+M3sezmUov0u4MYVX0r7luZfsh6AUsHrvEUXCBU4SLiepW8lG/A0ZP0J0gklg43DkoWSvgE3v5t+
Vqq6EnzUpZ2Ej5vDj1JJP+ZXMgXqwbI1rqER2NjgdTtKN4du+uwXUHjs9p7y4xkLplc29XM+jg9I
faAqk0kVOhGm66cGRZXszJb5pN6PTfc4gfVJ//QuYr9porxM10g09mb7DSD71GdTKrtVIiHA1mxj
u9s3jr+rCp8GD6XAWH3Q9LXcQPSCL7IVhtVJxlBsxduW7ODybJsGxPsxZGn8yjkhkPCYpN5L3re7
tkapKM/OqtPt/Dq4a636pJTTh67nZzje52htby9tbUwvVDJ20zFwNJn9kt7wDLpxdK29CuFltAJt
/9n0mnuKJP+E4fcYUjjjrmxaMb/5/E1H42bSuZqQOrgcNZW1uHImaqwKODeUT7XCe3WIqik3owcT
WDzsFQnUSd08rgy9tCvp7ZIEaJgm0069HLpLOgmkFIhxVBe/du1wX4+vIMbROyW6WM6pi8Am1Sez
5NnOL9AxYvibX6BYtgkATmTLs8COHpHtQZaeXFSv7y0bgn46HiQ1fNbN6UTLVEWUXOne5x8/jo70
dWX8pc1nqYQzKOokyu9Aht8SkiQMkiK1GX8a02NzQniIB18DoWjIC+qMwwfHHh69DBEDCsFdXpxD
iX5JVq19iaVNQOuEx4ejELvmW08Pyk6J4KliB+4ftFZQnHVgdNLZVoJnKffOdZIAAk/PQ+WvrcFl
//rfe4bgo3DmNVQd58bEaGr3Rltwy0noTZRCwg0IPxrzKu1MUelCtpz6C1JMkBsH5Z7a2SkapJWd
sHT2LEfDxNckzmnzrUgXopKp2k1uhEJDn8K/t9W70E9ov8De5pfYKJEgb3/7+8/s2N6vWJ6CqkyP
+F1n+vIAyCis945EpgZoF/mD6aCiykDX/ijeIr0UriSGc5/bf8fjqPMsVHiNGLPtHkSouySSRhIK
UDSsN5WeHi3oX5m3NyT7FbFOWzYOmXLss2LL/XZWfedVivOPyEPfnjloi+uwYxu2pfPhCXrz12mm
BbWRO8rkDrq5tVBvCNOPdaE+2LX/nBb1o9xD+4pfY+hmoxedVkZf2nMgSByVC4c/ZfNy4ZVkkoYk
RyMpBeEcdOEBhvTJTv+Z8vSpVId/fD0+e9UYUHECACd9H6PuByzdlV+xcOo4+jYvfQx6dZArl78i
sqMWFVJ9AD0KzDp1DaeFy5JS5c02tYoKI6kmVaJDJq/Z+ihigrOofzH0LPRWcTPWI+Rlt5G6nUhp
ozxA76Q9mN5HPdUe1Mm46zL/IYSqXg0/iqZ9bZzxUITaQxU5LxBu1zbEwglkKVSZFFuxZOLx5WLE
tpr5mF7894E0RAg84VFaIf3IZ/IUVKNT88F0/DsrbpAkrE+TFdNlBGA+ophttAd9AlOp8Ns63vb9
ajK+9LFsi2IKSBcePObs90VS1E2pxe+ry35Pf0yw31w2khs7wS8TklT3MYQRhAnNWoBcHNlmSCyq
ZYW78nJlfDqXflZlbFbUe82Yrlfj7TFBuI9H8w4Z6J1nNdtfQ1X/c3t/LmWNKD07fBYgWIahz6as
AgcP9QS5dwlkBXZB2yro9j3agL6BBnCEMy7SUwb3t4H5Su2bsPce67Hf+Xp0DGXxiP9VlP0HVDR/
TJ30rB0mYOQRz4Lbv1NZyCMQL+DykNHEd/jb5QJJTs+Lt/VGFghudDXRUAQRWypvjow64GTR5rYY
XBlfe1ScdKvdqsPa/l3YvvT9LXzGcDsTV+nlb6D1P8WJThpFI9Q15PQ4xEADMg9UeHu0YV56nnqX
2eFa+ro4d84M05Z19ermVhLVTAuTpLEM0WoAtSN/rxWAH45KIUlHcnA8UKak0wd0ekQxMlvN4hZi
KSU1kT7CleZqmc1cq+veMwJ02vDi24M+O4LHRqFaOtOeB+p1rwrQLBipytSOdN7P4xA+S367EtLV
xZ/hkDnDI7eAnc1CuprjIAQolAsFNLcO8dZUjF2kVGgvBQYu4NP4ySrhgTqcn8j/Xmv+NrEgsiBb
ZCvRGxLsB6VuQSiUbhHcJbLzU8qgqaGSnYNKRhSxXEk5lm5jUe4FlQgYkX0zi8EGxdks1mS2i+a/
lE5/rg0DElSJMl1v/jRjWKPTpyhGpnJAKAQFfljYE2jgFCH7Dwk62SvHaOFOMBTF1GSHOhWPkNnv
ibC56hVwja6C7GxfjRvbTB8TmMibTkFVvpHK737b3iuZ9gBABjr4kL0FI/a/KECGCRD4zKcOVP/N
Dmd36RxwRSdXmn3YPkI2wfB9UjMwPxtVnxDJ1ePjZNv7USJjoXsLv0AFtFQ8ZbAZbD8++nL6a2V1
DA7w7MYEUYwtObV0KvfzGlCcy/2IOvSEQHp6LLX0DCPjo5U5r6YgUbxEE1LKk9R96JziexTbL1E9
nZ1YOyWd/3Uw1mKeyNTmvwbOjs3bAbtSfX4bJW3oqY4wcbDC6qMZdTv6pqgKW1vVT2kOpm6Zy//c
XoGlITXeyKKYTbV4PmRT25hxqRPEEIiDtSW7omqb9hKH7KCPwnpPXfv0C0ki5s8m6w5GiRgj/v23
51FVOIXW+gMXED3iAKE5ZTCOfoNtW8E73a/QjkDgE5bwpmf1kRdeO6Jiy8+XGW9RxwDECoTVmlVt
S9uelKbiB9QZTPA49r8MJZbF4rUcS2cL90DdDJ9ynSapjuAr4mvtEIByVJ6Gb7dXf+l+oS2EO60o
uF4dTgwPsZgcMELMkm1ROG4pd/eZlTxN9gdnPA4YrFBU2t8ecylJR53cxKiAh5n46pfrr4bqKCUW
F2tI/uVM9aMCcwZpy41WWr9sGGIGeZAMjT3xhsPK2EvRyJTBf/Mcc7Crno1dImiDEATKmBGte/9X
b9gvedPd101/Dwv+GEjG0aJTQseETAw7haZ8RKfyiAveZtDs+0L6uPKDljajiSOQAKRr/KjZPec7
ZpX1jkIpHZ1duQvwr6kfMYE4DEn1aEb1Y1Y422JMT5kaH5Gi+HB7/OsNwDORTpJoGoKttmfJWBT1
8gDabHTzskXY04WNd4e/5AvaON++x7KHOczx9ogLeRVD2rJK3MXk9WrGiQkGaoRKgcB9/R0zQdim
/smB11+NGg+1O6Pw96otbWNLu6cqfA7V1dz3Or3hRcDp45JUNTqms+BvUwJqvSRBkcTTjiLyasOX
PkX8i2sqySk4s+4DRkQTBWrd+Iwnp7uyCNd5hXiToMOP5RM5jja7FSfIvYldUIegGncQya7VI2z7
XteNj+KFphcI+dyByyrRBUtNDXDJuLn9I67rBKpMVoPSNx+eRG/27TPZmoBd54PbpelREN9zP34K
HYTpi3FXE4ZvD3d99FSZpJBbjjI76bTYir+F3RZ4eU2qPfAgpTI2oApYD4cSKUSF8sT/11D67FB1
cu4HVcFQKkLY+sRlUnxsUICXIcfeHun9FXAZy5mVTtUD+BdNx3mhN9dQiKpVhlKwVhI2QWDJ910F
gx0JNeoPfoO8ZV0A+aUXGqn4NeTGW1SZHyTfe7v9W5bOsmOwwhQ/DOEwdrnAVBNS8kKL5hGaV5lT
n6rJfg1s9SF4Lro3y0dUNl6t8S0cJZInWDGk6Dyx5wGkBp8+gLQfkAbq903HRtJ8JP8xPNHRboQW
WcEhREeqYPvKRQYBzPt0e9piWrMvAFYVSRNa2sRRebavcl7pSpMagwsNb8ix7NIfAnSe1S8g1Fwb
Uvvt4Za+uMqtTb5GbRUEhHG5zHpdVmEGo8NF7gstkODOyr0XfA6KDusg4yjp2n5ErA+g92tl2uFG
y57Vcq3bvfCtCaC8R5gwrbR568WqO1Prc6l3rRLFVc1/TmAU6EnkKlAk67ITZpPf6K093J78Qsgg
YEKhohNF8jRP5rOybQYtKjHcoByC0N+mLIxtpbW7DOtas/kvRuh/RZsszZK6CHcEK25a81IBFmre
WDtI2Y42SpI8OK0g2LUmvG2FnZTe5/RslTJeu6Gu72RVZMDgeGgaUUqchY8pKyhRRCnCb/SM2uHV
HABP4mpJspYhDSqjayM/Z6jqwi/988il8u6FcEXZwTHn9SrYTHoDJwCmc0i2rSbn3gNO3GINGcQr
7e+lxTUIwwI7wPts3ldE9dfRx9TrXUr021xLXImTI8uhEIrZR7m3C3rz2AbDSsaxeH4MKGXsI4dZ
zrsCFcqVSu5YvevoqCxaLCKM1RLb3iB/C2kG5NZ3JDXdBMxpkDovvQKeRbFfb2/kpaABYkLELBoT
V0nIVNahr+cqgp1JgCijsekM7SG0GzRtu+3kSLsGJ87bQy6uN5Iy8NXBa3BmL+OGGunlkKXMuyf1
9enNFhglxO0TguCuYdGc1NwCKvHtQReSbcwkqS5iow0lA6LN5ahACOE6a1rvKg7KGJ2Hso2CqIDa
urF0iEVtPi62vu+c0c9Cg16tT7d/wNJCm2SY5HxsMfWdz/f7rd+BgsRMhCPsdUd5W3AtoSm8zzBj
Me+HXls5u0sBirqiQ2YFtuIqLk6aUYPGbglQJeZP0PbjSH2w5E9BSlGGhsvtyV1jjqgow9m0Neif
Nk3/WSJpGuCIW0PmuA7jwQYSXP5Hmczv1HDbcUD9XEgfP/WmunLTXy2qI86rQXXfcWTzHQp4kUqF
OW2rHMRRBWOvRH87i5B805t70xcQoH5H3+tPZ/o+pK3beJOwief1Ekxxw1bDotwFFlEIIvpByod7
J0c4nh5DYZtnD/yri6tJCuRuDSrz7jx6cckzPNGQd7sAkHD3XG5juQzlwOwpD0gyAutq9A2pD6dB
tp/LeFuY6a9xqH+Ax/5o2wdMOb94cvxTR+/DQneAEiXqHMnwRUUM/fayvD/Prn4XqYcDthLE27x8
UUtm3BNHwPCozs8AV2yMQ8YW6fMA72RdquztoDajq2ARsXHsfKtEyK1HjxlGsJsv+Gw6yeekQyy6
D55UR/7Hkr0UQc/mIbK0Y0gLz5O56SZH61CN0O80hLADz7rLkBDivlzr31wdHhbZgXcsmkc8zJ1Z
hIIBqPdJA2ihRpe+jUGNpPh51v1+gMdpFP1abFoezxLVN5FOzZ9hjV6ZoyxXshthBVGibxtO3/Pg
RXTLRZM0U+qTBkMkS14TpI8H29n1QAcqdHSSwX81TftzYiorGc51/VQsAihTshsBVFJFGP8tYMFl
qa12YBFi+bUET43jUJSe+fX3CKUman9o/HYPze3O9LSHrN8N6PIrYCzX6qZXL0TxO5ALpDJGk+Yq
cEsdpuONR/O8CJWz0gOIr9MHz6t/EEx3Xjm6k9ndo7r1rW7tT/jrnI1Edst0JXyrIpudb3AwDDI8
cB00x/zca03b9YohsJxacm/nKDvmmEeN+0JGM0ZV/E8tKg6hg6Kkj4VVIT3hPEFFuT0Ba9/hQvBB
4gHSFjLyTs5zx6t/kM1nPOofvkeT96lCCHXT2SuZjSpez7MfLbAP3LEs3zX6xEDdFWtV1o46wr3P
HtoYofEp0MMvVY2NWBkLhL1Gw48mLWJ5gP4ip9ggx38KyOkbCVjAYJ/RCH7DKOdY5e2PBHttF1Ha
HUJ7CVre0ken4/Kkqn47oFxXR4AK2AqVCQ4F0M55YcDXisLWExqCup3CNbG/WTiQQscyGjwDmvhb
nqnIfqDLNKRYpMivlb6K3RGx9HL1UDngPPK8oDzBA+PyBIxl7BiQ5ER9TvqkYls+pqiDtdUp7fsf
dWIjInXuES3N8IaVaRsGK4nS9a1KJBVwdcKpQhV6niHCXZK0VKNDGI76iw3absrOhtd/iPsvNsYj
NZ6h0uDqkfnz9uJfX6uMy+EnQVPEZp/d5k1g1brcMXEY+A91QycykLDO+tEYPg/JFHbUKgRVrOV8
rQUoixKshoH3vM3V9Ei0ZzoE3SZQ/2nU4Yykw5PuZR8RsPyGZnI+9Y+9oR9HE9rH7dleR18LEwh6
m1T8YaDPwSkwbbIuxOPFLXm/efgqNi1mTZFxV3TNJgSWdnu4hZ3N6jJNdrfQtphf4Z5feCNQxMlV
fe9nw1WpyzUWFXG5TUxAYuCk21Y9RUH8pPVc2k3zk7f395UfsbjepMIEBtQ8SKEu93YZxW1vp+jx
FsgemshVlV5yHhvn2XjwgnZXxzAIocnGz7fHvap9idzABCtJiQRI2Lwph4WZZGieNbotMlOii9mo
1i61voM8WCtILc0Q6At4R55WjCc2+W/31zh4ZSKLtjXWjohH1cBNLKf4kemPuTkCbIX9iQFKHnzj
63+7PcuFHSWbDok+OSI7a17Yh8XcDBgE8rrBqHnUaNk3ZDHKL4zKeKabK6m+uIjnR4euGXVUR+Gi
nkcJyVBRZ3a4UZBfOAj2A1IEx7Ru753BO4vOIZnkQ7tW/VmKEYRHWghs4euHo5ZFw6RMxIjIQ6bC
Uv7JJPW7jfOZaXwuPMWti33U11+DITmag+T6g4fvFei3oSOfe1KV+hEOy7RtEej+88V3eMzT2dJo
uM6LFpg8ZK0ODRR3ye4eTu1j3yM/UH4wSNfbdq0KtrT4gDi4W01qFSTll7ss6BDWQGJrdPHXOgE0
4lXwUHjFPnekI9go7GCDUwnM5vYcl2IIPWQeIKpAzNNBuBx2YDfLssQOM/Xobgqbk5QH7jBiwBzC
SkXB78sQeUc9bKhMTeVHuYlpH4Qrh3npfgIwQ3ZGTiRO2mzyKS3B0mtkOhhV8GKk/n8q/00Zg6d0
RE8fHb8swKEbJevGVFe6pddg8Peio0H0onGgXZVbR3QzUTmI2PRhvO07f68NwwFyPGYQH3xHOybm
8CNOvC8CWo+tyFteNv8ZZNRtG4dvNJ0DbAH93jibw0fBBlr5PFeFM36d6PWDllAc/OZm0TUH5jRl
DnsQvNkRmUzEWf7TcaGiHts8DlZxl4bSRjWhxhrZCJjG+a8o1v9aMFyIQIBFNN7k9PaAQM5ucLlS
69HMsQapU/lDatk/e8QhpWnPtS4U2lc2wkJUJ1GgrgLKVAagP9uNZecNcOtpnvm6+ckwmlMSDx+k
SHlTI2WtaqZeRzu6VdSORHiFqDAbKwBP3dfC0q9RPhZacBa4Tl8N71BC2OQYUxOTXA1HpaD6BMrT
jteSsoUDT5Dlq5KVkqHOH7pRgWgSSkmsbKkfUTF+HCodNx122VgKe7wPDSYQtDVu76iFUVUQ9FQK
KV6BZ52dtAGVSVsq4I8Naf1oKAjAvWiSv3f8/n5Qv3ktHiuTs/J6WDre79Q6mij8d7WJJL8Gxlii
GhzAx24VDEwC6VXq+ocqvWuUk6c8mwnQygzV3b+YLWwBKt3Eb8eevb/NrO+6KqCXpKHUPbVfh+Ju
yhR38PVjgWZ1AGni71JQqt2wceBxkO7PEwZPb7VJ0viyPk528XTy6gABgW6n6NUpPuF02E7YpBBr
b0924SJVqSMBMmNDc4nMjmqvoEpVZDmhvI/uAk270yimF5P9IoShHbw7Jd1YWd/lLwvgwhZcGgoc
4rH7W26kmGmK0TsqpLEa3Xmyf2C81xDTWA3oYdVA3Iv0vRb+jLXg6S9m+9vIs9kOmpxKhUlkjHiA
RtMXmw5djnhQYhyQ49nkuBXeHnAhElLtZRfBEaXDO48XCCulntnT4ja6nioKkhF5DVm/2kcmN4W2
klcvREIIiEKwDlAFkMnZOQ3HCos1SyBaELLPBxB7YDoH6aNXt4fb83rfjrO0jzIg+kKmbfMh5z2h
cAiMTIVNBDM+RDByRCta06edHkWHoQp7V67GO0+BpG8kw9mwhq0pqXelYcAArbqj0ha/hmLaGLif
IqxX2IiO/HGTjKQUxCBoN95WvK9mobozlDgzRhYjUrU7EuID6PODR7kEbjDCvGt9hcVdLZBEtOVA
EVvzINlFU4jnAuP5kb8PjfQ8ydlb1GdvmAMMJo3ZYF9Pn6eBR9Xtb7F0hOk2cxnwlFIByl4eJ9VO
sfkIQlJOy3gvQyP4j5o5YAazRPCl39fwrG4PuXQhYGbHTajrlEfmsoTdZKPpjUIIehcot45AYgr8
uOjDjm/DgHBoOeFBsAaUWJqnCe0cqqZCqXdeF/DLoBwNQCt4X+cbxU6OsV48JprsZqq3tdvhg8UH
vj3PxY8qgEpUgUz9uoRVlU3loTDHNo9BRcfQEamzSC3FmOGL4iMDE0G1QwPFKOyVoZeWGHAWuF/q
7Dx0Zl91ytrI1ydnIEwJfQlwqohDdUBtAx1x+ugrLgRYB610NJYCCD0U+HLIClBsnMfHou6sKGTQ
rgjvROGXdAf3cTTM/7zFyvbh6QD19J20OK97DFMbtYnGUH0OthlEFcaTG1/4U9XeStRfXEoG4sUP
RRLE4eUBSaq+jwYcOd6hAjK80aLt78XTcJSbLYvP1/O/jtpaXrr0TFJ5Bf7PuCKZ/O2e84tUnhKJ
V4IWnZP8m4Q58Cij2BQ9jpiPqSnQUvx/oPvi5LRa6Fk8LRrVc9y04ITO32hNpMmRLVOgLrsU98V+
V+PFFEc57j3P6kRjgU7r3xwWwB+CabYAS+i62Ju6ltu1G2F1Fkp4kJAjiorqMelRuba0Ewz9Xe1l
b1rxV+kixWvwAuIdQFS6XOwprlXJ6iqqhriJYSWI++ihyKZDfEpt9DULJEIfIJquvLWuaRRiG9Ot
oQQCz+mqUIysYtcGGQiyAnsIu+M1igPWtPO0zNXKB8mT6Ky36oORIhVEt8IP2hN+hEKg725sM0TV
Rg8V8+ShHwLXRpRzw+Ol2hYW8uCa4u2FkcLtr7S0L+AlUVhlW8B5ma0TYrAj8ljUG/FKPhS+fDCm
1O2m/hBW2UfDclV1jYi5OCJdQ4GrtkQb/PLL+KDZEWlTsf9o/b2CJGEGm74hEzC6N53Bs3CNtrCU
dVExd/gwNNu5MC5HrJEo9QIsVVwkDo96JX9Q6tS1Rus1CJWjt7oJFieIIIsM6gsU4by5jwPZ1Pd6
Ty08NO5alFmdKjt3aCEaBwNzc98sV/K8xflxwhiL1hj8ncv54VjnWGHC/CrnofKcrZq2WyHOkE2P
ybQGklyKniSU6JsI1ZsriD7V5AgqEBsmCOAvKs2pIo5F5ve6VoHiPMqptTeUtYt3aVCxOUWjmwbS
/HbwvCaJ/LbiCxrQ0lX/Gf8zV47ljeLJuzxzNmmlPiGOv799OBaHpXzHV6TtQRC7XFjDo+1YBwyb
YvgZlvETqmevQT8eBEs+i5M3iCVm6p1uj7p4UQBlI5TQa6HJN7t2pzHyjVhhWETosFFE3PNHMr0o
KoxBWOqQF+l6dNgheyaytMNfpI8OCZWO1rV438/mnJVZHGUyF3HxDxKm+173CQUORWOwk3G/zYY1
Vv7SIuNuSJSmsXoN+y3SRFcb3WO2gG4riVwjOlLceShl7S6VPg2xtRmMv0rPqQ3JvIrYV+Y8ewS+
AQ/aB5apjM0pUqG4gDJOcyigQeJOMjKtSfKm2GjUJX/eQyZT/m1ocZx/ywPitG6ksWOFJ/hAMSbs
HNVxPARE2sSK+dpY36GTQx6k+adY8ncR1LuVLSZynPl7jUYEaC/aPsaVYJRtdKrsB3jtKvLEMNqd
4aUnntvWmxBm7Mlsq0/N5H+UVtnXizk0FXFBPxJSVfOkctSrBpoYyNDc+hDnLeomw+eqlb+UVXkC
kHGXAQl2ctwnCZ9fVqYtIv3VtMHU003UlpBBhUJiMPlAP0bvJRuzj4JdJFI/X/Y+KcUX+rmPmBh4
2s8BvXSO588xrOEjVCt7YOGKIFIL7NV7DW2enYx1YMReMwCFNmgL1HRK0uyc+d6xdLDso0dflGsY
rIVcniFJiUSzC+qk+Em/7TrZUUssJScSbPINlLnPTpttmg9RVh9XFllcN7NFphoJhUS0gOQroQWs
9hysYYW/F1LwtZfw+J82ei1h7oOXkVQc1AErEcQNkjZaWddrGCN5l2yCExGNIIp2s6s+dCTIWYXC
LHVvi7HRHdCzDbYtfSH/ZxjsV2f8mYf+KbGDZ9BST01X7D37x+0FWFxpiiACFSU0Tmbn2zFxbKfK
BfhaCb4iqOMkD3kXf9Al7dftgRZ3kWiaoquhczfO7okGPxdpQH0bz0j87rBPcuUOrxcFq5u6iSix
oJiqmQAIbw87D9gCBiHSG/4UWOv5rZhUimp7o9ohF4JIMtUNzwT3knQ7HV+NQokOI8JNMinW7WGv
rsV/x7XoylvIOl2JFKWy0dp6JKMW0YQ7X/Dlw2DrYyGmlwChTOR1ylfpUNcFffIGtTljbXPNo4f4
ATalFW5lRGQwnrg8QpXcw4vstA4XF+Dc+YfcR6hJwrURtSg80c1ThtGbUoLQionoGNnYyZMJiuD2
Osy/+vuv4BeA3mSDXZXaqlBWJTtENKM0+50ESjjhiqjk+lTX/UkpjX1J5eX2kFcx+31MiDEYaoC8
tufHqtew4MkrFF8R2L0TmNXR2Cqxf09jZ5vI2I1+4rtsLOVPE7B/x3UoY3GMZLgclys+jRVdQ5UV
HxCy0KZgN2ENVmuYwnveByHmZyNCxVvpcHu+8xP8PizMKza5SRHtvd/3W6zsMY/JLBCbrloZd0LO
sM3qx6b+EbTqWltDzOD3YCmGohABs5ORrkssahTmWpmMqL6o2Hsr+Da2xQHZhVdBOc3Vn3kv36cx
qk169aj19TkuV2u383j970+A+K+wt4kks0WWmhht6bHv3eynH/dHMXCFkygMoFe1fVELs97k+oMW
fL69yFex+n1cSpSAXNBxpx5++XHZpnqYVaCChYxpFONvkZR0zpKz3Hyb8N+kXbCVEXA0aGibFb5D
ibrlfbByqpeiGS/D//kVs2gdq3YXRCpOd4JU/85mKKdDHvenPI9cH4yEEO0T0LmV2S+uOuUJUkFy
7avgHcP5LjQhzC6iJ6Ku1AUgbWD2lZjNPk/je3pcmAsOBznJVjbdwpQ1OpZU9uhCXNdG5AIPZ3Ti
gWMLd64GZcxwu5Ez7eiYr0aEK5W2VgsSizjb5YwocFxAuACxzZKPyaoxQjCC3sXOwQWM8tC3vKmk
3WQ5OytcC1eLo6EwhPekwMzNH+AtyZ/kFXQdhCji0CNwpqPZgZe5/LnAt/L2h1xcTNCg6JkRGCHg
XO7iNlQLXEaFGLaKYDBPmLLx0bwOt6ACkP9E7tQrv9o4mt0edo4A5fCQzpG420RHmYLT5bBKbtPD
KyVuARC6sWKc6hzrDq1dOR1LkR9AhSg8Cwjku/Lt72ljJCkIcctm5+qxv3+nZaCgU1rhXRzxMDWA
auHkVkm43VnSyq2zuLLINOk08Rd4Rt4YTTkG3P8Gf6/FZ26EB5qe4aylTDa24RGEa4KaC7crHQxu
eYQ9qN/N+66S40sd4L/eFax3eMl3Tfhqme0JXpPAzjp/lVUISTTe+aj1wW2alaNTstncq+IeM/pu
Z+T5RuCzyjD/GA1nfCMKHNiEqGfITW/FLQmWcDY7ZqW1AvBcnPlvv2N2DQx2EMbUAv9lTWBPrQ2f
A8XfR83nIXP7aLXtqy3FhPe2goHUw1UdMMoqEnXMZEmdhntRB+wADggoN/YMioHAebBtgvQQ6eBK
kaXyquRTbKpr+3vh/gXOTd9ZyBxcI8c6rE0NuCKd20ThITO6nWdjT56ZOzWX3MnAzyCSdiHZNcLF
JUQkDJRuH+SlXQ5NBQs72jo2z8HLg0xKC2+mI52zYInguoEAB4/veisrX0IkYxNy+Ayj1T8fVEDp
geOIgto8etiFr5fZ1Hauhqq+eBAGvBjsw4hTipICHn6I+2klTl61iEXEQiAbjJSBOiWZ5OVEJ7XE
L7zj1qE9+XHMeYtVxzJS8THoMY14HaoXyvnbBC28xDqhAbiRzeGAJsQusOyNXz3YFd4w2RqC5oqK
9f6zYKiSTQODBT92+bOwEQcXGRqdm7UQC+xTqT620b3edZuigLrKi0Z+E4xGoYl0+yMsHTi8xv/v
yHM+tIyJRGKGJLeiaypI7qX/Hy/8EahvPgU+qVp9vyykHHwAWt8OPXrj6hYOcKtG9mXg/YJfptbf
C92xtuf51O+cJnj2xi9ovWzadI0+uXQfU2vShVySKdhCl0usJ37YV2nXuUELghtJLQHyCEmpKq95
VmJvf3tdF4cz8evjdiSMz/NZr40GtR+ajoKisdWkdpsju+aoT0aWbIp2rR6+OBqUXwN8J6n8HLsc
+1Wqtkh5unioH6QGPTJDvUN/CjQvyYfiPN+e3FK4EDsGDK34Yx4urLHM1TFl02Qd3WeIt6KXMTbf
IAxsJHgTvoG6YLFWf188JYD/RZgiSBI3Lj9h1NaVZPRKB9Zr72uvHsInwU8nMHjmSjtuJRT2DrJ+
GGpnBVqwmIAY9O8g20Crvuo3tJ5ToUDH+exxvvEV/Rh56MFRbZgi76y9DTX2Vo2+xU1wZRstHE/S
cuplgDoRvZZFBvbbI5D8RteyGiVAX8WH2ZB2EsKwtYzvOLbWTa3fCQbA7Y+7sJf4phTBeRIIiW1x
Zf42pF02oY0neucaSrltYQ6pePQEzTmWTNfT1+6+ha0EKpmbF3wZoNV5QM58faibzGjdTKIJFwAM
F+lFZG6FTpZ2oFm2bZVkZYqLg6Jrw4MLXRWS9MspWm2cjg5oL/fBsnBDDimWoGzk85SvBpQJpXL/
8/aaLm0gWmLvvQwaclQSLkfENmgayGw6MEWnzvwhMLgBV4kW5IhxvUbya2v1B9BefzMsYC/aKAD/
r4Kt5+udNvicGLkjAtEFF6AGr0/OQ/RFSu5pVm1E69Ey/7i2z42G3iMNJMWGK3Slb4r5TCM1NhFJ
waBN6GZXnqv23YHywWmMzjZe9c63pisPTbyG/l+KE7w7hOw9t7x8FXtRjranTObzCuUakcx22A+q
2hdHSncw7OGmDbw0XyNQhKiTrpzYpeNDIYVyqKUC9pojNaVGG9RKjwnFVbxTtOyOG/YeMeVOBSIT
r4n0LG4sqq82PAfBlJxfa3bsO9hKFrxPYBQXvuPamMMKRpQyPUbxT5gWSjgepn6V3zxv3ogPTMfe
EjeOIfjGlzvaGLveh+MLGz+Xdo6P28YknDTCO6ANG3r2Qs9bCAGKIGWh4vYXOxsMLjgowFfMf3YX
ULMYTKmq2NmagZMa1rc9iC8SeCP4AsYEyT0DxUh/B1lyDVIiosOsjqD/PrSI2b8FSDUzWXAgqa4Q
Cg0qPLLtb32bb4waWWXs0zCVN0HZ2fm+JcPR8EiFs7cyfZGtXP8GetG4jCyIiI9OW5a6nrLLkKMy
kQjIpezQhXsdEW09DMH1uEF6JxAmJqbYZml/anPvZOdrjdqlSCqEtFH9oBRPpfJyLRT4WF2h562b
RN1TbnV77BKPw3i08aUU8s1hiemEVKxNfyGJBOdOJQB6PVW7+QN5wEA0yZymRQpQvZO3odzC+/2F
+aurO5itcOzloDlN8VoYV6+Xna1O8d8QwgWUPi6nC7QpBqfWtm7UGsdGg8kAgbQ0X3zfPIbhpmHP
f8d8bzvUyTGV1yrCS4f9YvjZztOaXCkjE1sdLOru5AJwNLwOBwieXO2d/nFsucTaelOCWvvz/cbI
opMk6sNQwS8nHheOVfQ1BbMQ4EGRQfbkopwgb5Q7IYoWxui0StIe0NouLF77l1R6wgF5JQ0Tm2m2
6WFT8GojO6Hp887P/u3gJfhzTlXk4YcZfbftX0FibtOUgsRqdBHreDWQKiTSqcLQRJytsx32cuxI
Q+tKfGYhDu954V2NQJNqBRtxqAyO2coKL20tBfaSCnaZ0zRHZUtZJZORRJ3rFMHOGIyNkJaBAX7s
Rvu1/zpsrSrYZDr+y9GR/O1lZfiFE4XkisY7nDeLc2XMY8do+yYJBzmW+h167/7oPOd5DcO5RJwK
fWi74i+SNuJHvDr4QhQB4EK2AMGBZ/n8PVEhrJbEHYOXXfA1qLt9K0XfhjB7skrnWYhYNHG2w/98
I0vZR89p7tPUOSuVtfEnhXK1gadFcx84erXV2mdE+9bCzfWdTg0OkglkBPGiu9oPpa/3XeXVrsln
sPWthV5pXAcHD7+ENgg2k268dE325nmQXUz7BSsj/u2fIpk+NL70WYRfWiwrp+F6k5I2C7ElWkRw
++ZvPhmqdzpoau1W+beWINAH/R5FIj99U634LkrjtRiwOCDYUXAqoig5p0j0eK9WjoKjNPIHofLN
eukwNRbIRiN7wlNSSNSRfLjTBqz9hh4wCliiIdxtovCIYTjd97+4BsXT4f/9pPn1Qzs79Pq+dota
h6VrbnS15e2L/EBp4B6NXGhdnnj6P/sYTZhfowBFEEANiZke//j8ABoWxXDuAFp2V4DCeFIKs1Eq
xDDwy0W+ui7abZTxK2o0V0IkffLiVHvhjiC6Xxn7OhUTY2tgXMVjhv8vg3OTTabUNGrlJtmjIX9s
uzOKBIq9r0Ll/3B2Hst1I9uafiJEwJspgG1oRIqUSEmcIEoO3ns8fX/Jju5DYuMSt45qpKgI5UYi
sXKZ35AbIK4W3RbxH8nZo4lffrYoUNPLIfGEpn7RwAtBf+vZ0jW+4yS49hZuU9Ida3j+4b4WjkEh
pdz4sPO0l8eQVRnXcR0xdrjwVgMDZiqtnjc+LtKv3mr42vL+r9JRO6ba2QgWnLbx4uEU/D/SwYig
g4Y7pD0QzmuICGF00DAF3/lllyGc9oCgsQPcAnW5hkDqsgRfDUtbXyL5rHOaydH4aps0DeG1KHxM
wrpY1yrT8+uUxvqx8xMu80IKGNBU0KwJUxdz+bmTjFmNHVi3wLriDp7FdYJMSfkifkqO7MWgpEjO
GG5AJ1/kSQLaJRW7OmmXObIBzBX7OQITybmxSpSctOnGttYaH3dlN2m/Ntk/CF4zYK3dToiCh25H
yPqSpAfd+cHp+XgbLuM1qxMRhVQEAWKNbFLlPgsqrEH9yARYRmMTNdGpubO0wo2BSny82Cvu4H22
wGrIgHOBAekCbvT+88vkNKzmOG45+s0rH6PUmUSBXrPD+dThmuUo19KnJqSt0aCmnZ0V/I7RUd+7
pS7TIwNyogAp0JRjxrn6HbYx62U5wz98idLlswTPtkRSobEANqPYKZyGBIrAgR8lUhgLDechkA5D
xjCr9//ubIpoTK02hV9B/0ggVnG7WR0AuzDyNEjD2tfoaANFdts7BZhonj3b4R+rSt2yrt2MarG6
CntE9HtXdZNd04+NL/LdrxCx5E3GOA4S9+9M/dH2tzMuu3nzMsyPnMwvDZK6xUNjA/WUDF/SEz/H
QfnjTdiIj4L6BoADuxUUKcTH+mb1uQiUZVCsCop144mWjx7hzMUYLY8NT0XTmYTvGKhP/8WqOkM8
E9kpOmpiT96sms9hUpSdUflRfMomlHZ4+UIETDj6NBAcJSRrG3Nnmr+Bo6DdQmOLBcUcaw1LsqsB
r+ae2Gdb3+tz+DNO/Ti6xhfZjZsK4bHfc3VOl8cU07FesXY2eusTBA1GK4L7CCbyujzh/sFxXqu4
fW0QYNQl01dDfxFXgKgH55bpXYXNSfYyMoifTeRehZI5RdvHW7+5C5x1QH9E4csbYAQ0HmtJ1rwC
acQQrxu8glsY3okn1IMFSExckGKQh468X6GRmTR7jfLXbuL644NfwyBJ50a6EIhKnKwwnSlu/FLR
sfC6xp/YA8hcfK6Sewt2vRmcrfFXmUouOE3UaJ/TtPXy+a57MSVv1Cy3jr9W2QTwZe9NbVzepNLC
3wPUL0FqVUdOep5JNhRq32Ew0S4v6mmxFcacL6StDQpoO+9j4yIQCaIgBJKncBW9/xYYoUtjpZS1
Pw71feosjCfwcXezxvqpzvqvZcFeHpdoEaRFjpBzE7VqQbkxHaTUus3LmaQqoGsyKns/7bLg4moS
xTTHBeyEtvpphd1Vcj6ptd9oy2kccZPkGxWNbymmYVqGrt5Bwhnc0dzjkl/omEFGEkNQtMOAxwoT
uve7ovS1tUzqUtPZ79zla1JC4Ku4CejSYmNOkQOtUBeyconn0NEQhzVp0deLwquietx5RRv7INq0
Ik8A7ED9+/7HTM4M0rI2Kzztp8OYfVnayc0U9drW57s+pLcH+iiui1vT2COMXvCk2AcxcUCfWagm
XNCOmnLGEqojPqtW5sNHRhHyOsMJKcIAA6iBME2VMabFYsQX4B0a3Z5VgquZHjUzPZgkmRZa1f1P
KTT9PBtumhrDcX1vHnNhnfT6M8nmKPNEir+ujklvWxWiXOU7kF2YcblaO7pRCCLA/tz10mHWcb6R
Sl+O7wazuZpnCPMxjVA8QhMmRrOu7XVAN7JMYtx/fpG4+N5cMWY8oQs+21wxMHodej9YltjZdeG8
mFQ/gkYlAp7YKz7r2XxpST6V8r85x5CAwAuC56LsXp/jRk5yLYi53bvm+1I9SJ2fDi9CA68lkkxD
54mTLN6agOLWUoY1DnlQRBtD2SvBNnIvGKpAlMQ5Bqq0+qTkMcjTRI5qv9NTbl3nqSHpTbLiruzv
8aC5kqf4m/gl82B4ffwicDR2ULxaGQjOZbjbHxefzeoK4AdxFxNoyU7XRhKzEY/RUqZ84wgEd7GX
27BYMjVgDnJCGA7Zb+R0zb+D6cRuhTPNTpW2EedpkVOdEXopQ9bdrJ70WxkzvmqhIDzoOiNhw62h
eiB1e9BTzY92eVJbly8XC/J0tIV1CJCiJnlzKlvdNKVF06pXx2PH+scKW09AdkeMoqrG9OwqQ2Ph
dozKo63UV+ym1zQ7ZOUNgAkcdFoAIIUxXb+IrUO+NGiQOqVfySYDiFPUJ37tzguhFPhda35tYNgw
FPBSk7RM7w8CQCw0HoIE08n4d5X3V0rQ7d02G18sP0swTnA1udTabZltQjwN+WKL7qqznug2XiOw
j88Jt6FDd48uRVfF/tQ/Dbr6SntinuPuB92ttyRwNxxKgSC4YMw3KMVMUtpUPiaontZ1nmTlp/Y0
N+m51LtD1T9WQG0KXL1SLKViZu17HuQbGH6YJ6QgIF5RI+PP+4OiLuVEsp9Vvq4OblPkZ5GpLZjU
TjXiUHDMzFiiLpWOcdPfCbvlCiLDx9feRrygzQkLkzxdzBPE/39zVp2SdmdVxJUvlwKJ0r/60k9S
66nzHsZt41N8t9Qq0dDKwQqsjKWc/lsThp8E4EbIHztjeChCAuLy7d8+Gx4OTD75DIAU0hN7/2yp
2lsz1M3SF20wQQNVFemIijjmejtf2+UuipVE/Ic6LIA271eKB13OB8soX20qAGeK+R9sb09K9j6g
zZVeVdcp5qCcrI+MVKVp2fWlXxBEIlW9nhdw/3Tn9XGvebEx5eGpRAeJ+RaiWboord+cjUyv9Kwt
5tIf0dYkH2un8GQb2XUFHC3g0hADXWb5bmlJ7sdvbnfp1bE0pxjJmX4s/bZtXhm8S0nzvQEfJ/9j
TLrbaplbKo4XEjJ2lhbH8P2FxVPDaBG+ZLhvGasdrisjUYa6KnEcr9tjN9Ousmo3n4Az31iJc1Ds
u7E7pc1wZ2CGLnBNdpyf85xuI06SO9fXRohgnilg29xhQNTXTg6yBL5pxKDVB6zRTehKd/mtFJ96
VMlFRalXkp8ZyKoIeFWNcfXuOEg0a9bbQTNZINWgE/A5vT8EaZl1dtAHfETTF4fmdT3zxXKDJOlX
Pc6AwjIcgp5YEa3Gfk+9Zeu0438lrlJxDNegHCPSyypHk9pvUr5gnZSYOpVuoivzge28d/Fe1w8K
ap3ESYDlGeevHjSNnFEFjYmeNeUyp15qrwWfqcX4m66MSCQDFJ8bhWhlewoV0ZTsgAkuHlfVwANS
hwkGDOXpKozMXAGQqoDipEN4iNhk0ThghK9QAHz8tOKtvXtYsRICANhjwJLX1i06M7P6UkvMwm8N
+YQ1yWc9xNtH3YMoXDSeWEaopYAKUdAZWrdD5Ilh3ZSzzDQxq4yKq9i0vQzlqkF2bgUopkY7TEv2
MI+XhaVYlz4QKp+4il/c7WMbVlHdWoWfS/q1eSirlglx78WmdIhIvSXa7iqOPnWWeMgwXY9Rf0MG
f4jUHifuvWn5xb0nfgyseeQ4wV+iz/P+YEkRNDJTkgq/CD87sMQKgnVYoCLu5vnD/yLF2nq3b9db
XXtDTqESOgEP3z6igOnafJ4gJvw6mE9yylPzqVpt5zr54bWuFYOxKD446UErd47ZZZLFs9P+Bh0B
f4BTsLrza60sEVwljhuJ7gozlqJgda1LHpR5KfEvy87WnJ2XDGpINSif5yG6yWT08stkT3x06+My
iOn0pjn3nIz3r6FJmoJ2FDdnQsXaFvFB2NhGfOtDqe889s5S67Y/2JdZR0W35Gjj0tEmXs8ASvS6
k9184LIoFzsMAopHor99Ma6vC8SdkrYp6R2gD5djBsPB6oriH3lGEEEvvsRp/UhgwcpWe86szvaC
7+k8f89B9y+R5FlmtNP/v7hAxS/ClZW6XKCT7NWNESmBYywFV5YsGZ6AJvV98mPurd9LibU6Fk8f
h7LtM8bUQ3Q6hc7Iar0+aoukHxIuCZXPvI8PVYdCMg5taBocai6OsaTLzdlznC9FHx4GE32hPfjo
5UXNUyPARfcGpB/p5ur6iCHgmIFJ2iBJL4JpFTTHdlpcEcVthIZM1JSCvHBD49aYkFdQvuzswkX7
Chk3hq9Qk9D8vfQwbdO4NLCpLMEg91cVSiRTawXuUiaA8II7PbjvGYI1geaH0fL88dqXbV5wlUjY
oFXF4oxDxffwJlFUGaNI5RDkftv8wjWG1iWZPWiJORyPqjQcE8EVkvtjBklJMKRoxgC9PwgqYzH0
oMGYBvEh0v06D/VLHppuOf75+DdeYjFffyOad8CnxcFczUBSGtRTgSGAL1qcQkpcdmAagieRWjrx
ku4JM1fB29WNFMubvZCwdT7QMkd0T8Bfxffxfo+ypazttmOPpvgJayhXNDmF9Vuy9McUdoOK+B7q
46cwiE6y/SA1+fHjHRCfwerKZy6CbBnqsw4RQ3v/A7oondPKsPgBWu0xk3zQsU7UsG/6eJnNB327
zmqj1TkO5U6sQ4+hWkaUmiDVjIwXxoCmYeq1Dh7ZsetkBHnRblD27tvNVy1aH4xATXyp1yREDcRD
FFU6cxbGe/WhzA69duzQ+ets0jmayVH+ezQX18z3nIQ3Aj+TLijSEEnZ5jUKse4MfTDw1KOuVY7y
GJ2z1PA78pCiSXd6nxtZBfN19JWFgiZThdU3h/r0bBKSiOuxfC9a9iGdEyo0Pneue9oZcbGz4utl
vT5BNt0kAX1DA0hdvdklWGYrqrHSUevSQ1iYrmvqWQPCNGgrJkBfVVqrYoShK3gWhwGNk/haQMpB
PYsRf6wjNK7v1GsbKSb78J8ftYr+ix6VFEAct4AuUjv1Xjt/jfikJ3xhXmGnyNc79c6il/Up0eTt
qqvd19IqNxaxFaVcuIYN4IhyfPmm5N/TYHbhwLrJUrl2t6M1vL0umSQaPXSMLtA9aZEq2AIjOVDL
L4VinE1KUEEX0EdMYRlMBPrzYEdwXvYwJZsxHr4Lkos0/0F0rPbZbPTeDCVWXpihh2xwgUU2hggB
ubSjwComiHdj51kzaj0yxUSjeF1yZUKpei2b4AEPkX42gD608YAAK11xBhcfB58LL3RbvJc3v3L1
XlS9S1Jdk4Tp4T9M9Ur5rE4qXQL01GJwEAyRAkP1uyt1Lt08lZl5PnvhFCEzFBwCSxLg1Un6W+Y3
4swKnvKS7GRHWwkbP1FHrYIeMTNi8WG/uSyrGdpjb8SFXwkbNzZzAS1rp+onExNQUU7HIFX6LPMF
UEh4vQgE0zzxZWl8eQyIiljaqTv/h20T0pb0GJgXr7Yt13Oc7ey08O0nDLZPusnYAujlSEYJkkr8
QPFpy9pwxMxLDmo/g/+3yFzXZnSisegKjl5Ym15j3NVG+qOzaVaOcnBQu50vT/yS9zHIwvyJ04/h
j2gLrGKQXGm1lZpaTKpxS3vZ1/XyqGu/dWePmnMZX1kIkWvoTopQal+9ploqpgkX2Ni3MhlZ3t6X
cdyLEnQxG4YGizcG1s7h3TgZQpqe8RGtFp5uTb40EtPumZRg4mPmn2Jge7Fq+kNUn8J6jt3ACp6T
Sr+z4/5L2hQPDu2QrhjPch150te5UPD92aPzbYR80fjD4oamCCozaxKJWrTRFKU5P8limDfLh7SK
TvNSPduD/pBN0tmU03MWIdeE0I6iuq3S/BNE4ZdQlX+FqhvMtOjsvVx749XQTkCdg2sPnNF6Ulsj
uVOO2hjD143dCLvAXs49ZXrs6s438oMu7S24+WYExpUiltcD9vz9N9sP1tQnQxL7BBcYf4ub2zhs
0vfD8stMQBMlAS2O6DSAc+os46CL9qhpDL9BkNP4CLWjEn6yxmEv17rM6VAeNFCAF6IElIGroNxT
SkiqIUXIZlTXcqt/SxT511B/68LiUCbd17iuj3JeXuN8Gs7jH/C4PxyUkTA9+IVU8Mexd2uThHmj
MHEUiIo1Kh4kUIviJ+WkvHAyo+Yul9oTB7pzcwyOo8rTK5t7MU09U/n2VCfl1aImstsmTBsiuzhR
OO4BQzcCG9QnxLVpwCB1SS9o9eKYsIzoByMfWg5XmYzGrFDvq9VvTYqQS5eGfNt5A2i0U91ovtWH
5bvuYEdTKsVBSvqrsQnuW/2q1exnk3K6kQFTSxp1NewHep6pCtp5D4C/cbzBY1DSC69mgAGrlzoM
8iQPoc1vrrTbHo/7oV6eZiW4HlUA6bH2q56tayXX/jp69JDV2Vl7QLrzpmsKhvHz765tMq+cxwim
m3HaeccbB47fBsAJIh/FzGuW8Obyivuuy1PEEfwhUG7LWP30WMvqXRpOT5BUvmkO1CfUoPBa89UJ
74Uk/pHrV6Nc/0E6ea81ftGZpr8nJIkQ1GV0Brrt/bvNkMGMpRbZuCVznuI2ekSh81kYpLXtvdVo
t3KSIaKPmJ8cPAqo1c5WiH9+dRO9niswdUBcLxJw1cgcuagSnBDk3EeUCEkkJswqthcMD9P4r4Vy
ThxxayrJca5D6p70trG7n70R7WhVbGSF7ARdRMug7qAAWXX8aK7CIOlCZGtRTcDy+Xawu6vWjB6T
pfgs67QAnOjOjui8FbP0vLMP4h+/2AeHGZHAuJJArOrKECiVzIQC9T7koSws4gXitFVxh0j7I5lY
hBnH3HyNjVOhaTsvYeNTAfWtgy8Uri4X030sNxNTyq0BPjBVXZjdLuXoOgVGKsl8GCEitrsW8RvV
JRU8fQTY9PR09XUfkS53JZcox/sTTQOhi5IWeEFiAK2Gs1s78Fito+hmcCrPubTzwBvVNasDUBJJ
roW9ziot6fXc/L9urg4OK64dVA0sB2twhx4x337GqKw3kdrFm0KR63/kXIhFFMz/551IcFl2iT4G
nub0mgTaZBVYhzaZJCM3R98Oys9AXR7GqPPloDiEdnOt0n0D5gng32h2bplLrBRfPYMLxgkC4kKJ
+/6rp4OjNbJkj69Ap8UmxUzLQ5V/Sunqhlh0gGj520bxF7UnKzWdx25BzdRgeBN1f4pK9aQw84pW
jfkUBvxhk+c6G34a2nQnRLU+/jS2TqeDPaGQmRRyQatArkh1v9iSg69xQ01EdBjj5HpAUCLDaBVd
TyNJd2LiZeuVzXmz4ipPAY6iNcAukNHSAfjSeetZNTR/2YDCRTr+r5+PuxMgB+00SMbrtp/ZmdIU
5wgtJrgdlqp+Xer4Z+YuHO+TYjq3OrH44xW3jv8rspyJNsXKhatwl+TLqHTodobtTw0xpCFVuNpj
6J3Ddf6ihKRdmXpvVeXNoJePzM3+fvwDxAaugh1gckbDqLbgsiCLF/Dm/rMl+NxqgaLmUsbX5GY3
oQF4x6rOmVUeP15q4/RQJIKcgvEFpng96c/rol2yGWVwq0w8obiAZ9ShNyU/berPOA808R5qeKPG
h0CLWxq5G11Cct33Tyer0xINE7vrwFjKGAlZ9VWR2oU3hGg6osquhMa5LH+GadqRYkjPE9JsHs4t
Lifcnej2LhUOHrGp0Vrt3SDXjUNThp0b2n/+/eYg2EMiIlqqFwO+qJj7CmWX0bewtuCgnJVB+1TT
egjb9Nqi1547/9qMUkzvSP8pzFAUUC8GxOHg5JJkEnkqfTlRMt/WnX5dTambBtkx0veUoDeGmKwH
NEcUXiy5ZpZHcofFbzGQYGjPRWIdC7W7GtXuqKEMVc7DXXxljE9m7pWF7GX4WiuS7M4xhTcM9J2o
u3XpvRKr6ZwL0c+1f0tX2TJ619mENHOCDnV5l2nPbZg9TPYVlhSgU9VDrVsnR+p+Yizz72t+shuy
TfO12bkmEmA4ZYSlRYZRKsm1kOVYJPx6myu93SNKXHjXiXf8qkcNLovs21oNCatpiMtWSBFbafHZ
qaebxtQPjd08iWaHZA9H1UkeEyU+a1N0pZbDp6oL7w1uWD09lln51WqDuxYCWpf8ruRsB2W0Ed3f
/jh7decC7YyKIhiR0h3jQ2T3xyCOQdVKIOZR8C+SnbRSXE/rWGcLB0Fki0mw17zOqizpU9VozeRS
8ooXDSzdg3S+03zaCqm0O8BcICILZWiV0SRNVtXthGQgXbfZ0pnFdMxLgWAwnv04aOyttHq5yDdE
edKRLQquqGCBOSYuygbS1sbO1m3F7jfPtB4ApyE1wVix0lDCR0dRbFQQ5dUGwBx01uDkzyi3fvxw
G2NQnCtEo0qU3/DuVsFbzysmkynabQK/Ijp4pZp4htIfE9U51XAI7L/T/KovWcyAaLib6z2Zl80T
Q39ESPHS3lzrIo0xOZuTIMckInAIJH1S+sO+m9TWdwCg9f8vszoxfV8WHd7LMNTpO/fRnz59Bg9F
D/UY7w6TNvJcoS0CtRR1UgDVq2+uycNo6Cz0csSMQ4DxLYZGWS0dJe1T183McwNER/69HipxiKQR
aRMFPu0Fd8rp0RiYBlRr4ny40TGPFbvZz/2NFhcvUtz5Tlh40qBfq4P9decgbWwv0HHiH0AJ/ltn
AVDggyaITR5ZiErAJWBIKSiuQ4ZdZv+ETtJjUv1t0uyhdcZvuaX30HTcMZ7+SNJ8Q0fqOdLT75Fq
79Q+G6+CNJPukoDCIdcvPu83uRc611ZdTBTcGQO2wpkfbOk2Q3ahToyv2G5bSeC29bBz91weaQGe
JqVWYMhQX68SvjTo6cIkiFCpznDUrWeVWD8X/35uyDAJthp1IYw1dEzeP5qRyFMg6XoP3PGxHx+d
DtlB+Vuq70zwLt8sy4CE5TyJ+nXd5p8lDbSvqvQ+iAS3lRq3Kn8xiq2mT3W190gbTQnRBiTmmKJM
BdT2/plKW6lGe6lRyZ6TOzlryA/728kJEDX83Vs0zkrH7eJnFeDGxwf4MsyzMJ17xAFo1aJY9n7h
QrPqKRgQBOqrwDUlYFaL4+rZMdttL27sp3Ald0hNWEZZz/QHuVDDQUWMpFSukikAEPi9LR8YjDV5
vnMOL28UzHqQRAUeKMZ+ayxuUxZgwxeHGjt1YPv81nKMskfJtftznNfYZu0prWwtiBs4Agt0VoCW
rL42Guxqu6QsOKUvdng/mT/CyIeoKPxtkueP39jWWVERJ+axXulX8goipzmLjvGT3aFR/P2lCR6c
/nfeXafpscY9FUm2/sfHC16GEg4kXQsiOqQQZDjfH5FIyki9AUP5ev07nh57pKpkvAKCc1DAC4/+
tsFOkrNxUgTRQHwImiisxA96E7sSY+iy3AyRakpaJvMIm08CqxSctOUKNurHT7eRCqC9gC4/XVpL
J2lefXr1LDlV1SD9peBrXDjpqTBjpNSbs5lT1CXHYKLjbhiHxbBv8ri/mz4N+uf/5jdAuCarE2jW
dazpctnO1RAZmSh+HLvbYQpOUS6frDg4GWruLk56lCvrKM/pTeMyw1H3ABIbYQDKJXNC0aVCiWB1
gHWJPmSTJL3fFIVbZz+76jmqHxdmmh8/6darFYeJe4LqiFnZ+1db6I2m1MGC8lRje2GbXzXak2Km
x7woj2X75ePFNgoUoIu8VJAt9B8vYGbBVMSTkWso1DSWp0IVDJWHKZjcpX0w68/5oqGw/aO0aUqE
P2AeF0t+GIvxoNq/VN7AeB6dH7oa70TcV8/q96UCMphEWyG1wCe17gQ1cWqYhR5zfyXXxaC4SvgZ
ogR2EF/H4LlVb4GquJmGjv156J6W8SWUjn39PSg/YbPWyw9V//A8lLk7TUczP8lV52rxnT7vVneX
EwM2j8sBZSNBhV8nc+loFH2KJ50/Gb+VcnyEHXLMw992at0EzoQcanuzQFaW7OeZhuHHb24jnr5b
e3VMxnBuK2XmrsgKMTXtTtbQMkZ/UrrqOEFICbM9kMr2ikij0kVijr2moQXWUtV9wOQao1e3YahF
m8GNS+Rth1ujxfq9lHfOwfaKgH1RH4FPvM7/tUa3Bwf+qq9H44lzuPRPmN+eBnScc9Q/gunPx3u6
EcbZ0/+st4pzc5I0rdmggrZkBLRB8/C8A0m4IBedHMrfEQOIqfjn4zW37iq63viAoj6kkEmtQnlH
br7A2OVWUrE9037mlXYlB6lnNL8kTTuO5sGQFzAu6nln4a3Tq4mKQOhoCrjv+0CjZzAUJMQsfZVM
VwbpNFUyDLG/2Qg4oEIPKxuYSxNJMwszz70mzNa71V7bnqK4u4C2qW3WJnSzWb1KXDN7LpSnyPkG
2rbL7hJt7+xuNL+IKPQ94b6gqwTY4/3DFs1gW4Va9P5Q3TtIloz0IFrlJdIOWXmVT6eg4GHNyFOH
7w3DhpOW3s3a1c6Ob50v3jXy9+iGkseudnxMtUSGgNL71vS5URUvbmMMkqHlPadqgGOX7svVo2mi
yT24WSCLHwRRSEEdrXLNs903bgiRL593jv3WzYZCGpMXfhsD4tXeZNimhkFFthQrX0UBlCY9I3UF
WO2eMvpG34/XgDEa/B9KLmXdA1IiKSwGJq0Y0f6K/wo2AYrgSQqBlKY/c8Wy83P5cRp3atCNTrRY
F7YwRT4d3tdr8E2+5MRqG08hl3c0eH2JDSfBA6LTWR2vCvO6/9H/MoDZlSdJfqETWsZH0innqwPQ
QL6OTH+v9Lxk0wJr4MIAsUWWT76vvz+OEqQhCZ3R3lfzmyn0kZfuywX3geg2K+RzbH1WoUa1zk/T
WY4DLOfMvmmRZguwCESUtDrau2gLseLFlUuPUoHCSkW8rj066isdcSHSGzFbHrVbc6pvJ+Igrm6t
WyT5lSzfhcpTA04mMXI3kfLrLMtcc3F2brbNdJOzIepWJE/QT36/OW2kmhklC5sTojgZtr4cjszh
HtMod4uydbFq9g0p9WzuoF5pXO26Cnc+iYskjC4lesZcckLwlqrz/U/Ab53BUD53vq3r4B5Yt+BT
1FNPZkKwU0VfPq9YDDEnehF8hbidvF9sDrs2rNEb84vIl2iiKd+c9k8dXDuzq2SHFmxa5FpYQ+uM
wuSdzX69Q9+999Xi2vvFVczlQ0xIeFLluo8fvlqpKwjejT9GXxbr0xJ5tGy9ht2WjigQxPKn0T5U
matlD7LtLedZTfCa/dElo2eFrqVSYAXo1pZe8VNNIy+2ExiOyhlyx1GNPlfLfd19TZ2HXs7cXke7
uVbdofwqa7mLU4eHibNXRJmnLZWnzA9KfgitQ2b/0HvZrUm1DTQQR80NsZrDTqB2zegI4TscfmNk
5RqphfITajxunzA7PHf5fQs66OMgfhHD2S+ClyCcw0S6aEPgKpBLcdF1WFo8CSaUUAkuZh8sAaNy
tCEIILl5+HjNyzElZGPuaAb1JCcwDlYnJJOkPkkk5ABFh1Kg/YXoEggNtwK/Sb+sTF8SxEzm8Edk
7BReG8/LbIonZjaOhqazWrrIU2d2SvtVHFHRQsH0152/kqa7lsfMok/34EqiA7o6kO8WXB1IuWgo
3GOn9Uuu6BgGudlhhwZFuODvoYSjBZ8Flt5ChG9nmy9ioNhmNEJFv4frWV41Z50sLLigeNbKiF0r
vMlL00WY1hOAbKEtJ6t/MzbfMDNfGVHhE8JT03io9xKFzT1/8ztWuX0jT5VTavyOYAHWi4mnhtRb
NQ6HWUZcSJrwNV38aifkvWLX1hsPCERk9g5l1zrmza0m10Vsdv5Q/+jaL41z7tKvQebN+hfJPtn9
n4G8kLIm6WLfOLWBG9QHZTqm9QmYtiCIWXtNqss6kBdCU0UAc+kZcVOugpNTLQ5qGzSNpqPSnC3r
7Mw3ZoPMxffqLC2Uh24aulAh6Zjnna/Zd43sl7Frfyu1W+NkjYhTefVvY/Sc4FHLrj4+L6/13cWO
/efnvab2b7KKssHDYIhp+ySRXy8HIz/is9Z8TjKvuW9mdDmOU31IbL7L2/xWBkPT6nyxN0t5Xoqr
26J1U81Fzb2TD5ECAsA7AwBwxgfF2okfr7Daix9KrEI3EFgV/Mn3+5gnSRYsCvuozPrBZtcixKJg
zDzjpfg7CeHc21N+5chYAFqKz3zyMI3qVeb0JVSb5jtydy72Jm4f/G2S9LRU39DVOtQDKbQh3afm
X0OGqGCdM8ao5qcqrpnh+7Fsn+2xPBsZqvQo5pFiY3mgOsciKM4AiK4s44EcwJPUl25YmIV8R0ux
rZ7SWv8cy/IRuFuKtWncZ+dOUv7B9FRo26vCpfA5Sf16Nm+i/ikpvprmVRLRADA+6fkJ7XY3lW4j
qT704N4D+XMo/+21zzEHGXxHipV2Jh6kvi7J+EtreYrK9JhpzZWWAeRBeJkL6eNjYm6FFeU1+wR6
QatgFUINJwinqVS5MsSvPLb/hDf1gzEeK7ShuB1vkv68gPWFSqeeFRNYG5OZwzh5eojEiwcjo1av
ldZz+s9XuJ/ISepGCvpWxW8O+MEwjjHZbHPF16c9KJ+6l/w4d8Smg8P1/Ne8DW4l6Q4OTzJ5jY4O
ik+zRzVOVXJTdfeBfUQZLXtU7uqj8zmqQBn3z3DVh+S0swkX9Z74lAF8k9kKfOP6W9FraQy1Wu/8
uS8Pxfe++GyjlfgzvJd+tHwlvYWl6j8BnaWJQ/WQ2zdKc6XoBz0712BB+juruzLM56j8njnHOu7g
tnlt6+tT5VYMr+uTVBzmUPWagv5AB4TjyonuVajai+KTzyz6EcY0BgnPkXG0Ws1FMDf8ArbEuLeS
3+N4U/R3oePlT3n1Q3VGL1XqYx3eGQF2VSkhkFEQiJV7LThNqP6pYeiX/W8AjLdxuDdu2Noo0BkA
UZEipi5f9RlnWS0DWx3JBiFj0ZHjkwwPwoTALdoXMMQ7l97WcozByLWZR9FuW1Uiaa4piWQVtK6j
6cDlXvbmWVgcpNZfLWEulu6B342N+x20E7Q2xl8MJVfZvTOkkTTKWedXkPnm6kXItQil24/P294q
q4g34d9RM3mkvRARfXTndpleZqXZS1YuSmdONZkRPFU6GJcVfY5GX1hlAqrYP1Ww/x24PwthdKI1
raTTTb58dcL7QRDQucaVGdLSNN4B8jjoDYVctzcx38oU6eeSISJyAatlrejtQJFNjALxbMpbgsuo
2tcSKqiF/TNLvkeD6lNUhoHi147iBd3Dx5t+2ctC+4FrhsGEYJ0Q697fMwFJsxklGsX8WLsidxMo
RUHMV4O/ASCJLEJWDThB2Xz5eOWNjInGClByjDcR6Fkfqn508iFJ6IDaMWkwIoMq+jKpVngm5NTy
t+Mb/d4kd/NhGTLx5fCW6eCtjlg69zl5VNJCHcLONXoSrDDhFyJyVaF1KPpIfALYr3U7h3vrLdM5
oGlPQJUNRr3v9zm2y0XGIYDHTb9Vxu9Mcuf2SeyzlXyVu3s7gtUlgaHEWU1K97qyG7XxK0gXYAgK
ARcOOOZsmBOdb0SIncBNh/tMtG9QCDSGF8Oq9x51oxyAdkvrBofMV/Hn949aofxspwkEgATovdXk
Z7U+GsqCLfS9INi1LSqKFuxU9Fc/PlJb71eY/JB64lrAtHSVhWep5Yy9YzU+SlOeObwIVXhLYMCj
Z4LJq1KO8iKEcnbWFenAKll7t+4qXcCLWO1hTFKBIzU/Nr87/VYZT47xgvWqGyx45rLvce4JHl+I
VcTHy28ETiFtxfyJeMa8fVUDdaPSjCWtRmbQ5lU36+dq/BFM8d5DihO6fki0kCimdcEzWhPBijQu
iCIdkUJ/nvtHg1ZjSgUbJYU/6P0R75+jiXyy2t0LbfEiDI/dZLum/Pjx0270XgBi8A0xu6XqpCX5
/nhlEsQUZUbPz6StkCDPo6MuaTTfSrJ1u30QTbfBcBtHdyebOsyQ/HFPOvYydvETcIkQnA8yo/Uo
3gjK0spsvfIFk0pDNFGQAOocMmRM3ofmRV/F10u2Q/29/Irfr7pKM3AMbtJYyJNmVX7GwAC5AnTV
9TM45du6Kj7v7PPlZyxY3oBR6C9zObw2ht+USoqd5nmUwvQMsJXHlNhtGsUbWhh+mY2Pgte0uEjh
jhyRXu0srV0cNbJNgVOB5swMYK2CZPRTS7RiDrc41yaqWgnAK3QT+v9D3Zntxo1l6fpVGnnPbM5D
o6suSMaskEKDJcs3hGTLnOeZT38+KjM7HRGC4mQD5+IAVQW4ZGuT3MNae61/kNOrrEAteTa/Blem
sgQjEJmzjrg+XXJNPk+zjh7idFvFRVgEkRZUrij6WFGihBtqaxE6j4zvujeB/7rkZXje8oBHgTQN
9gmIplDHnHf6L5+87MomU6SxdEspX8Q+oEFddCOl2RilsJjFr4pZmFfA5kJT7VwW3LbPDk2SrAMM
JJVLPOUP7vIz8xOVV1b63D88OdbIe/q4CobS7bSAQn9uN13kviagezO0zvwakCHXYx8Zba1bzs5P
cxyd9YJ1rOxw/nHT9KYHVtSiG2wOaD/oCkDLm7zF5q2wQbK61Ik+XzrvYu7HpxSPClYaqX1UHan3
HX/CtDfNURob1E+HaAFHD4UNCOsUHmYBesuEnKn6doUkjWy2C39q7UQ8zH4R4SZrX9TpuiVkmM3D
0GGh2G4jHyUQqA1z9aYKgq0e4woolxvBrC4dr/OxdfbgdLlmtAT3iFPV8hJHSbkzUEnN4m8e2byO
xl2PEDQSrbNwhV6vJpQ7e54raS/lxB9sdWrnpshtb5bKOo2bqOG3uqCUrDvOsTkJnOVb4klzimIl
pyg7KNgSZu1Sry8caR8d5kcjnywxvAhb+qRV6YYjFjpoCsyCKLNwzDy6oW7NlLcnC+VPIWY8MhR+
48fnS+a8wzV3T2bALMD+D9SKWl2phKbqClfpoY7N1wFAnpnVL/M2XosUE1Vq6U08rmLUK7SHC6Of
f3tGxz8MmMwMtT4leXRxnuVGJHOqC/qyntbaQZhmP83IieJ9662x1VvVRbf8fNjzw+141DnY/3LS
JDXETH2UCnoIzHK7r9/YIpJWb5I8dlvjAmz9g+z3eLiTgw1Y8KAUCi85yYENXMYeA8RR8IRHD7dD
kpd1Nut/+jHT7H2ZcUufv+7Hc/yetsBj10FGHb9vGWUTJtoiUq/cXevoQfaXYpy6SWI68LkDLXm3
p+0k70qkanxh8PljHm9t3v6XwU/uWE04RrATJxYY3RYJmAL6CqmytzyaxqlAlYTTfJ5mfAO2Sa2u
gxTNcSw5s/LS8fhBhsyjAAeD4wCESDktzxo+jsddM85y2bEDOrydvuRThzRetu7D2Wr9IUhrjsJL
EKnzWzc4CRmddzhToINOzWPptQBqnFAEm/xyVU1vU2DZJaBMeEIXSrwfrGyudvN1Gk3DOV89nunA
yBFHjRq0wLAbksPKGUsVm3K6XsWKwuY2nl4vTO/5yU2ARGaIvjDJCjJkxyPqheGXWBTkkAqGpUYe
AkFzNXTXA364+ljZ2kAdjA51sMw788vng3/wtjO2lpoT6fC5ZH1aeVIKGiBzMftZF0m7DzwbhaUA
3+o+D38O1dvn432wlGkpMZEAvWBCnfaWUlVOfCU1M1ck+xVHpI386kIIf5+hk+0CXBAODjK6oAfP
MBeEhMjM0LMT1GE5KqhBR9o+yLQ9pL7lmDyhgrJG0ht6q/llFmfVU/M+HGpqk/mrpXY/ytifaD3p
quvFuutbuIOZ174ZP8caQgTttBwD68Hru9cWYxinLqO1pnWVbSLJ6AJwWYaR4CO8Id92wffPv965
OYiCdD6QPXja1O3OJMgCIcpao08zDEl0RIO6hWxdFQVlfKI6ddM5f6rVxmnEkLp7Yg/aAaSf3csv
F57jg+0IdZgaGAkngpSnJEYFw2yobEjFCaCGpiZdB55/X5XhVu+7XZXcjH1nmxLqxUN6NTNx5sMZ
usyq1ptdwT3HkOsLs/7hp5kppJwPaMxS2jzeRRGa4CDvUM8bfbYNJfRkIOMfM1vpyQZQaYN8hq4E
3bQog2qQ27NwYzrKK1+8aC/3QUymcfv3s5xcMT01kAMJ9hNaIuTbA4ljHjzXqCvoQXKle83O53QO
cag3/Yt4m4922Myc4SThf0HuHX8H0mckD5IwdxtkysbUX6pZv+wxBCqE9dy5nh2d1Ofc18i2lfdQ
kQ3FchL9SxMyp16n25DGIstUoualaycxOx/gEk/jmAF9gkyp7Wi1UsKPUdjS3tXcCr2zJ12kroGV
CeJJw7C+sEo/egLOVBVVxRnTcQpi9qdEmoY6R7BPvDGoKUhoT80i/iOauMiMOB52D9rgLxLDX8lr
Dd+Jzx/go11iUZqlyiCRmp0qDUmpGmpKrHEqBDSxFbj9eHBG3FmaqPjHQ1HCAb6iovP8TrM8nvW+
EooGVaXM9WRxY5jBykKMXal9otiFeT2vXSCIS+Vk1qyAVnpaA50KMTKaCP6Mp4p2MprXUMr2lvEj
8XY16pSiEh36Lv3ngBlGJfxrEjY+aA+exEjCNe22RkKrzoRbrA6rKSh3NJFSYdum4dbKKiezulWU
pQuvCfeKoG3Ctr/w6uf6NPMsAsGfpWCgc53er/PYN7JugiopDJLbZj+iWttwHcL7XFhmWkUnkV02
3plSslGmeIHckyCJq9acEAKb1nmYPn2+wD5Ix+Avs7Lh6tFAAj9wPO0Zmt9CJqIeYtXtliTDRRMH
TqL6XpGuKxyTEEszNBTCRnH1+djni5uhZ4vGWTiECHByxoVjlRvFJAOTIOD0ElmKdTDKAKm28PD5
SB+tOMId/E7Ud/BAm7f5L3eNulB8nC5pjYVBvUEP4Skzxp9YJrtt3Ql2Y5jhop/ySz3cj7/tL8Mq
x8PSqQvEeNaABA9TUqUotqkcX/dmFQM/qNzOqq880d/1pspyG5afv/O5bBZLjXYKGeiM0T+7zkea
HMlahV5b0WzKptikY/4KcH8peNn3oBvXGos82sdy8CzhyEZhb1fl1dWkS/ZoJ8W3Nk/vPn+i80xx
psqbc8hHKIfYdvw5oqSupDHkBA2GaiuNO6tFHijBDYXSdCfmHO3ahTPtw3n/ZcT557/Me97Xml4W
AHHk8hp12AfBSB6F6nvvgV1Oor1fkXEY/6sd9fegp1W7dgTtlU+8Zq27IXT4MB1XY0zzd/RXglE4
XRgumyjYm5Z/4XU/nnIWOrGKZilh4/h9uzjWDK8LwP8kw0rPoV3UzVWZgjIJTXx+9G2cZstErpy6
yDElNW3DGF2leASz8QP3+mtuLfdKrl04et81OY/j+KyMzDanucgRfLrRTW2IPcGDYzdowpUfdoEd
g0719INfWIVTZHW2mkKgIjnq9qRdYWltSu+qgutlyb47Vf5T6OvYm3t5w/U1/1JPrY6bU7JB7evH
FAnOKNc3UIg+X64f5IPvgs606maUPS4Mx1/TLGMVI3l69RbY48H8UrR2Y658cLdGSnOnfy2G5tqQ
0GzcxZhbRjRok8B6vfAU53e746c4iVtB3ORQUblfwdxaMF/21/rW02C5xNCq0JY1wmkRqcm16EeX
TpCPDui5UgEPl44Ges7HHyA2BjMpc6wASrvOq1Xiaz9bcaRB6ec3fptsesVa9qK5EP2aosXw5InW
MpDWQv1FUqCwZRfOjw/P0zl0Yjw9S3qfVoMHKatBv6NkWyXA7RgsiYE5y2mwKn1OL6t4SCrr0Ldm
QNMl+Kfsubk0hgoBUigmVq6nd8JRDS09aEnFfHFcVaYo2GpRbyetWVpxfa2YeXAhV/jouESLQKKM
PNtmnsrGyWJvKJWp0NsalBuMupa53t57mrbHM3AtjONd7WebzxfbnNmfbtRfhzyJyOBFFGOkyo++
KnsvCpatlDp+ZixQMlmienThk35QlJvLjfCpZ4Nei6vG8QKj8T0UtSVRhfe1DaLe9oSAr9hJu4CE
GvRY5cZ1buMO87PC4jgeE0BoQX/puq+eX7aQbKfDAH2WlX7WV2yUsU9lnEtcDc3LRGlXhhDtuxwQ
da+H60Th8tWm5GXJY9uE66gInkelfaKcin8k3b9AkL6XIsXykHaYV6mlG5cJ8HdzejSScmkojYmv
QPg10r4OMkiiol12Y/81Uwb4yKkJFlQdrwoDIJpRBw9JEimglDI6PkN1FUXqKkl7RymStVZoB1SN
B/vzST9Xs4LaMhf8icxEjTMROQ83wL4fkrkkEHzbh5PxaEbpSq8tJNBFs7UND3ibOT5HXbOT/H4d
t/Kik/1NHSQTuG+1dqK7okkRgSGr8qTSWae9vxaH/kK+eH4gA18QZ64JE8UsnYY3L5wKWYilyB2V
cVWLNapS8d0UKDdJVkE/Fuuv2asglYsgjX/6Y/mqK/7LiNXSFF4y9zjbm/OToIxAWCBnJok9Xrhh
0jaqWfAkRm+5ZdVuGkW+QRfZFtvSKad4W3vehSh6tjfnIWF3Eta5xRCTjoeUPS/ousyIXA/uB/cB
L6+WadcsYzNa69alb/3RC4JQmcmkyBoCtj8eLZLNKQs7MXJj6VtKA3QoG7qOj1Zz0730zYWS3hxH
jo4dXg11FwINQ83YmOPBOqSqy7BE5ViRH9XJxyausYW8Xny+zs/DxzwMLQ4Uu3grLGGPh6m1XtKw
/ord0ai3cdOA5ATyBMNTSbq7DG+1SIbrM8X7WpLuL4x9FkoZm44gL8hJzhX0JPetgkYs0xEIaqDg
fByNu0iOt0NifA0z6UbT0r0JdYXb0G7MTUeYseJKvC+H7oZb6jowPDqcQXtpP334UPT7KKNikkF2
dvxB5C71K6EOYjeJkm1YX4+AKcQONdLWXEQeRKep3WReeTWqlm0JvZ1YVELH4ZCIE+SSsQC5ZlwQ
rTlvk8wfCoQfS5zLGvH2+JmMOk0CXRBwoBbrRaRXV4I8rEyFrkCgHyYonYYnOtzj0e2fdihQXaq8
na9F6soonsFvpKBNMDwePyskjatiEbkDDeZ8KhaCd9B68cJaPP/ycAZmFj7JDERG5WSUYbS0Qh7o
ZYvFY1vcFSa30GmPIc7ywro7C22UNcAxcAoDmgGac7LuxEpQA1QJQ6wOc7uiy5wKj1Xv2SZWJFDe
m4VxaLzgwqjnhweDzuLIGjF9drI6/oa51EVaLhqhm+mAxOt6VsG0RSFdowy2S1XDFr0LudL8vY5P
EEaEWQMyFJL9WVV7zJRQzP2Q87icNnPzVpCLW9mblqke7tPOuxAyPzhKADuRd3ChYT+fMeBrtAxz
LfEiYO/zlQSleV3c4ZF2KHtjMbKFGqtcWGrlg5HQHi/M6bwFTl8WLdVZBH9uZ52ahE2oT7ZxpUfo
D3puCmhd9cQbMaZ7XU5XgSkDYa6XqjLtQjm2p7IFSdnGF/bp2c2adTWrDcDvYW2d8YDFsMv8TOQZ
grG0KwLeaLb3ZqJfG6G5wO3nNbaG27i6kDB+NCrkOW4iM36WwY8XVlLxA7EiBkI9gm8z2eUgP2EG
d98EplsE4iFNp8fO+/n5B/9wVI0ECTdb89ykM29lJeDMiNw6+6l51SLMhkdJHm6j1MTvd7jDDvk6
uEi/+GCSwcRyNBCvziljARhUzfT4wG1lLqXEcoduejS5iKYCE6u2X4zo9fPXPEdCEKBmFVtAVzpc
ntNwEFgxaXcJiIfa7TZurT26ztEcd1B2UDdK0z2MYr3qofj48c9OJAeRgv42q/4XMQA9dYmX12nT
8kQn1wKkLNOgieAIpmg6qeJwW036Dz2P94LS3wadiJWxes1i/zJI0ctgXTLp+iAGMb4+I+kp01Ib
PTmdZbMmL+rJ7qa4cDRtcrR8jfTNsrNLz1sVBY6TyAvruIOBdL10tMwvd7K7yYVmv1AaUecNutSy
ogr6LJkXWUofD7dFfGVhAhnqyV7ylRspNJepHLhNayzYl3vRq210OJZCcElR48MFMfc+WPZcfc/s
gjRBK4wgH8m3xXGN5mBWBGvKTtcyYsOVUm/iVgSWZy6CrLzyc+txAkxccFv8fF2e87BZlwZgS3YB
OtvEseNdXweox/vBrPc9VQslGQ/Y5LkFmoizV28cjus6ne5jT39WShNUcVcuK31XmI5S+q6aY7Mh
ftcS8ZsqZyj1a4oT8yvaabpwNr032U8njuQcDvJs1UD0O37MsQxTtNu8wNVL66YMtdsw7Q+1rF93
/nAdgFqMe9kHzR64WiaJGHVq2NrTCLFzq/pu1iKolHxH8ojPZ1HfdEJx3YfFXZRm+8yql7jqLMaB
2b6xGu9OkPI3tfUMexzTnaQjwWKCfE0D9UEn5i6ENr7O5JJCFa0rM7QuWep9EODpj6JnT8sAOPfp
q0rUVQu9wYpgxoHmPbBiv1xoeFpVFRz50G4AHX++CD4I8IRZOCeowVkwT07yGB/HgCwzuZG3+duY
x7c6J1NZRXfcJg79ZFyog5y3aeYlB60abyPIs6h4Hc9lovZxDGUW4w1fue2S+sWwBreZ2nWudAj1
w0CLWnXVQNHwsbDLx+xhaGTYC6UEQxlp1JiVWeGV8flH+CAQUTXnaWYWDJnHyUcIcy+PTAM7kFgS
WD/f4rTYCmm1aEvUv7pq4UEerC6RsD7cfrAkkACkQjLfvo+/hSwESTVgk+PWYb8VCu8nwtfALtOv
XapXzPr4rVUmWx70bWWmy8YbnCbQFyleC37Truf/KrEK57mU9RlSCNqATm2O85Xgfv55lPlJTncg
xVJKODzsuQJQnzV1QOEwdLvxWjT6g0lP2Iq8yvFGSdwpyTcqmF/Msqn3TenBoqysL6OBIGalwb5p
LWiqvoCObFy4hvUwTG2wCFrBA9gS8ndEmEe5AU88VOBZCejMZ+YsdIkHQ+wp6daaIuiRzfTDSMfl
mMnrvHz6/P0+2nUWtIJZbhig/SnTuAzjSkIbmT3AuwWEBleLpyc1TR/jNt/B9CZY9vry80E/SnXp
Df496kklAPv2UqnzIXShtmOudUB4fgtSzxsKp7cQvMDZ0SgunKUfxcBfxzxZcpEwRahPIRoxisk+
jAUqOP6FBHbewWdrRaOMMqexZDwnQQU9+bo0fV5LQrzEl6VveZM6ppfdeU31zwIY5Sok7NAghJ9H
gQ1wyclYVS6nAEuzOYH0OB76fZpV95NQPZVRv+/z6QqT8O3gW1vBLA5dX95pknyjyLkzKvd06my5
l5fI2m9Ss9hHqnwlD8FWksDD/6Op/vM5rXcpdZJ6OqXHO13XEsGg50HqMe5DdSuZr1W1LY1Nq721
NOYJbUH38PmY7+4wf8/D+ZgnUVMpfGFo5zHFjBM9LK6zXFtZ35M8X4pCtwejh6tMIWe7RA0WYVLS
Dy+ug+lukvYDDTU5wefBk5ZxDncu3FcoONTqTy2WEdEaDkCWLzzuB3Fobpcj54AMIlrBJ1OZ1VUb
CyPlgWmsrsZguB09YVf1WQwhOzEXUzEdTLk0l2Ulvqi+daOgjKNodpzEyzYf1pZS3Cn4zGANJisL
PFRuA6MMnTK3uoWYy6uqzh+rbYcsRuRi/KXwzp+/wPEZwueGEk87Afzc7EuonoaQPBvHsWyoB4Tk
DPehcI/JF3IFkkMW6JiR4X4+nDZP39H0now3h7RfOrBd5mnFYHpU0tMaNvH0BTD8Ve8XVL4BCMpC
CR532olTmNmWB24/y7s7vUAjwEMfIMR4zBf9u04MbhWKMqgWryL/S9+O7oAmz2y8EGF/1wYg8IIA
XNLoYrxnTN3CU7qdWWAFEkEBmGTQYua9PzyNRvWkD8FzdN00otsK/Sr0k+deba5TvZHcvEbIRBe7
h65XPZzlub7XWfXSwrpoK5xEU32bUsHoap62ay8JUKpnc4OqOQkunpFgKcmsTpKOCUUXaPhW6FqZ
tSzKYGmEvQu3ApEnJzNu+FCLYeogsVe7IpCuAkW9fmiAqLR9cdOL+MNnRvtFE0dMldPbwe8gsnsI
01IXCBRYzPp94Y83Eb6vYWWrS8y3nVai+EmLZxx+jiRwqbALhGwfNNVO8rK9gh/cOFo7bJRcqRTd
ujBWZb7pcBmAsLnuR2k5yutBGS8Uc46P5j+OBKSV3yEpgHJOS3DqEKmtJbBm/AncrI+a4Hibij/M
9sfni/Ok8fHn2cNenhu8s5bVSWhT8A/rYpmq0VTDp9mqkuEEWBYZWb0sxPDOGq9G2bxpsG+pTOte
F+JvFjzyb4N5LXRukiZ4aSjb0jMVO1fQoeklUIqX3DROmh5/PSR5LxEPpY3Tun8ZN6o+DTGVFiD4
YtQ86XV5nyZUYAekn1UPXome2Gp7PaLlCWI7i5eeWFx7QnmBo/FeVzray3BzMRcm/aCYiKHISf0c
LJif5R5hrCyHg6CWy5per1bc92rxlorarrDUazXzNwbsgXFU7JnCAblrpfTmJm2Vfdt8S6bHvK/Q
GjCulVF6wiqmHWVH6tptpzZoMco7cn9uEQ3k+xZtoJhO5Dcx155lpT2Ise/ofuoogwU5w1+Z/riW
K/1aDRN7Ii0vBTc3n6veqQVIrZKw0Fq8EeJiq42JO/8ZVPtCSh8FU8B1WlrIPfVCf6lUBUKQrSuh
IwZQaKXU8a1YVXdlW97O7LKpN57lqTv4ffDsj8l9HiGaoPTfrO7SrePssJw/MEc0rluzNeNpi9lU
Y68adWJh2U/YoV9ZgjMBN+3bhVJehVCh8+kQpQhUPIg5IjrZH/vuP78P/+W/5Yc/prL+93/z5+95
MVahHzQnf/z3Pvxe5XX+s/nv+Z/9z187/kf/Xr3l1y/pW/3pX3rIU/5z+leOfi2j//l07kvzcvSH
RdaEzXjbvlXj3VvdJs37I/Ae89/8v/3hf7y9/5aHsXj712/f8zZr5t/mh3n2258/2vz412/0fX85
OObf/+cP53f812/7lyQ8++tvL3Xzr9/U3zk5DDiK867gqjnfnfq3+SeCJP/ONkHzFbihQnd7Rjtl
edUE//pN1n6f0RQAy7mpkEzMzbU6b+cfSeLvyAhBgYI7jGzszFL4672P5u/v+fyPrE0POeJRNb/4
nab4y5YVuSaosy4bPAtIlEAnjsOvKQkoHsVUg+tBJIjl0iAsUg1hl0NphJZ/51kF0nnYr08U6YVU
z3+kFbt8E3bCQMwdCtnYd1qvVZtJa+XhG8ZGmXXbWxrtaaP3EBcC54X6M36Y1rbq4qhf6v7kmbDE
ck/aKVMeFF9jRQjqG6lTR/x3G2SK6sQxS0mLf5j9oJe+3TR6KCLHi20TDha+3odPWgwV0c2T2vd2
/hSW4p2H5GX+LOXVJCK8HsX6AyCq2l8ZpffYx9Kwamovo+wtvdZ40WOFaOZjfB31fTL+BP6Y1/Js
BY5X5aDIEWnZVCidBOyPFAGJIvB36jIpEFnYNVYv1d9UgVvIahKnQviK11znY2ki5dO4z0vgookt
F4hgPOccNeVXJVVzKgLGGJpfRl30u2ucWdr4qvWypFoNo6r4CJdYg7TyCjVSnkg8jElxUl8Ooscp
iRpvbZSNMct4yrG6TjW/zV4QDiUAtbmmV5yZZSbvKM9WyTcjyqURPgHfukRnV0dppCotPx3JEXwL
JfWwhWTy1pRTCyx6rGqrugbIjky43RWJIvuOKMVN2qD6bJBU2XktTbGyrnH4KSZ6GVEsbgpxCOXv
uuEZ6PqZvS+Um6mUGvFmUtS4D5YhDbpGt00lQGynqzpkcVa1SQKH9pXZNLmC9J2BLkw7yZ5RLZWu
jU3XaLtMXERT2qLQV8R13zx0QxuL16i4RhRPhKo24x9K68tjhHKKFYJpUsbcypamErYVtriFDpUl
bCWrkxwE8f1xwmtNYyEjrawGnmyPcZzLjoYtcn7ADibSNmqjycG21/RwekgLI1Zeh6a0EEVTtXjA
aD20gqw6KDieZjcCBM3oyasMJbstFStC265vE3MjDTlPbTejMcT3mtx3xV3bWJRc+6adUW2TZfXK
XgzFQLvSi8hqCkJfP3Y3FQ5tw7VhDm2BxXimdz9jX1aEq1YMohCHd09Q2lDqqNK14VhXSxgjVFvb
FYJiqtSqNj4/oe5/bU2/Qsw4aAM9qa+UdqyT0XeUMAw8yUTaS5Ca/qaTszQzJkcxo0CBCg6fJBDv
4ezLtThsxiSAN6rSTxg3RVqM/ivJju69+FLu4yuRR2OMMHeuT5s+mnQ/sqku9AihU1DqDatqVcdk
VoYXU+3KyJbVWMyJw21r1dDEKrW/DaWUBeKSN6elM9a+2SvQFvIq52XGAsHUUTCNt0Qwk2YJyyNI
76VUQEEJKUiaK98Tc8qtFdKQcfLTN8zS+lpIepn87EKAVqBsMNxZToTxdK/7iRwfBE0QFIR7ilCS
X82ybLT96FV+e5MMILe+tFGXKA9qN8hDj+q+UmWgmcxC2A8BhiT3gpCzWMyh05Mryet68UdYyviG
ocsXR90WX+EiBG3IEbSPQ1XpFpKYSEBli0ESVooniJx7Y1qEu6zXi2TTdh12BohrlFoE60dOxx6j
qtBfZaler6cpi4rOwZZCre/gAOrqk9xUwvhElyE0bySoYskTKLvevI9qtYBijaW3MF5x3olduPYK
oU0drUul7k7i5lNcGymgnE0cadSxEI+OrZtGN9rqRfEzXdhxOc0AuRtNqgp7Wagn44r8SxjWeE57
xgE3LDU5VEGdRqix93Xh3wY11rI/+mjsvC9mkFvlSrYGzVyK8iTr6zhCZsANczVpFj40r563kvr4
mg0ypptWKVAkdSKMinunUZTc/6qJfZWttKiPhrUUGO14AAQ1RDshxNGQexaM7m+ogxpea/uhllPp
hpEUOkrVRtD+jCoS3FKOIWkPOjhalKz6FuG4eerbPvG3k6IAyXTw/jOVvap3pbZNNGVqdslUj5Ej
aEph3Iye4UNG67KQY7vxJWHY9lMYxn9cpv8fJEw3xVt231Rvb83+pfj/ISWyuKj/51+pxwcpUVUH
L0nyH5s6ecl+1Efp0fxP/0iPuFj9LnG/Ai8JxQt+M+nHH+kRUKbfZxoaMtJw7FCJ1P4nO5LU30E3
QQ2b7XJpq845zZ/Zkfo7Bbt3+tpf/+6fZEc4sB0XJ2b6BcK1JG4zSN7CjOQ4Oyp9r9XLXPTv60V3
pYNnjXeBW+wQWLD01SQ4SO0KDhx4t6ht/Sp/i57B8kv5s7KMF6kP7s+h84G4Zqu6XbZW/bUeHdT4
IGpPgpna/ficJS9tdW08AQAM48ekqoADLGV5VwhOP267rFqM+kHTEtuftmKn2iqAAssVeyffp04w
Lpp+yZ0nXlGV7k1kw+6nfKOZt1IOS87WgRm04zbixuoJG91YGMqan6Qjv2qTEQZFm8IYTo+V5Ixv
8ku9ikFNkxildr6XKxsBb22p5RsM1T03zpcgLhtbt0dXtnG8MD17ShbISdf3I1o9QaS6qPjRdwCr
WHnRwjQzG8kXh5LWfd+/ad3z0Fab0Nxqw77hCudM+lOpo45H2JGcMt0P6P7n7EmsugltXv8oIbtf
bQtH6UVbjG6S4qpur5t+Y8RuJn5Vq3aViq8DtZxLriInsFMky+Z5t2YRZRYnrV4W369Fqcho0zaN
JP8eX6yF6mTuINr+SrXLDczn2L6kzHnSRz0f7yQLDwjZYZ4yXu9IS3iW7vRqPqN56wirZOF5zqWq
27up569p/+kLzlXMX6puBSW3UUgYMNnIToBcw06ybhXBGdYi1/I0odBKr2DYT4ob2g8SKBJ52WRf
5W6hF3bn9K4qXkv6chRd//tQCQjJXZXqRhu3FnNFz7+wHtEdv/TY74Wd88fmJgUxDCbaaVvRqsfO
FBvZv2/63bR8V6pap4VTruJh29jduMhKRzRX6hKdiNgV8mV2iZ/1bm//2SOc1HdbUyoNEMn+/QBP
wh0XAbovBG8KksjcU2KId6a89BcxzrpUja4Av3QeheiliEIFVhM0SBx/0RMwaQHexJU7LDIqDOE6
JglejLUDXq3Sefic6mc93eXqhQL1xW94sratydLiatT8e/U2fxwX3QNazE6A78JCbCG9OJMzPVZO
6EKl6P4sIBzVD369b54Yg/y10P+ewJOFboksFjVS/fty0bmo5CzlN6WxPTd59dbpVbBOlxZ0E1u8
gkVZ2hfXz7tU3Gezd7LuY6ETaoxY/HsZ1S20e5JlVNyg++1tuDJB1FXcaCkLdq4uDAnOwE6UbEpM
ynzlctF3NLwrEurK2kzhIl+J3doKl6G8G9SXwtzWTqa9+MOC/w+ma1Y+BButtYuN6swKTEhXYIP4
WN3wsd0DFxgsaK07Wbdre7IfGs8VH2G2TI1dYY69qQenMG1xH+QOeqOChNWIDYP2KWltEHM+Z/PS
yJHxsnGR5u/4T8136SZP7GrDCQ4h3R5sVAD1dt2jWHEb4Z/laPcNfRvbuK931CGNQ/Cm6I4V2eKr
56Q7BCHd6GvoO0LhtlwbJWews9cDfdv6e67iNkT13bFuxlvjBy/lreSFtlO33VL5jtxln9oU0Kbv
cvQAAbcnP+QseM6+wA+F1hbe0M5dSssgW6JDqnW2gt1zvzDUPUt8kr5U6c5XHM564scmNF7Tcs8t
xRFC8rbbUt+0HkCqg2zaEiIF0td4OETyRk+XvvoaGE/1+JitrHBHalcjKW8Eb5N+0PvDpD0Z49df
cpg/yydHy/fDfID26l/nz1yg/+XYTIUM0xpRmTe/vi1qN/gaLgQnvFK/D4txI8VuuLy8Zvmdny3Z
kxwkKdqw8rDwuq+aVSutZArLG3VydActV5OYTyjnAAdQDj1KITQTYaNieanJf6LofrpzaS4fv3ow
eroxSOxcdRXKK9mp1a0GM68C0rBEohCoPSKrK605FDvhTuLs2Kkb6da6Fbb0Haovlpsvhq/JJl8I
B+0NKgRoYYXL0PeRJMSwjYO+67VFcDctxKv6ylQWyl3zoLgQqNX/Q9p57TaObev6iQgwh1tGSZac
5Fg3hO2qYk5iEvn052OtZKu0rLP3BhrVjW6gOUXOOeYIf7BTlwp4lyEB4mLoeyOvTB9td7dyo715
L4t26YjKOqn/kbv/11j1xyLlv794/Ia//uL8QA1r1vzi+WbIHXkD/QP78qFaV/rz8gNXiDEPnhCQ
f7mxhroXwiEb6FewCDfjTQcm7sfhrb4G1uOb9xc24hKkv1vbySC2k9uslQvWJt+1nnBTP9D0bYgb
tAxiegsgd8d9+uPiJjgZQP0zL/rX/geN//WVKG0XqoXKY/UfvZdx2lZFw9kfPK11UPlG1c7NGxeQ
/KG74kqJ0RN+MCq7JHKBelLc1vRoqdWqPzLu89GRTD2UFCb5hnySdv4Ubsh+7aGx00C8S+b1JG+S
N8zOjmWAmpslrTI3cqXSObjNk6wHyACtytKhpHyLrNU4+wc7w8hvE0t+Z8FJdtKDw1j1qr80Bz/p
w//1Hk6SgOKQHqJ0OQyd2+R2skIo2MGojBBG087NCHjff+8/Cefp95YXUOuCmAbZc3JvpUMzCOB+
on26xgzWMfx6La9Kx3Qwo+OCyV3henBEP3cLx6AgwUwe7PaV4F6CUZ9Nfz4v5CQCJsWxqGBCcPJ2
mG2Wt9lGIT2dbZwDlPssIE+euhvxtdvcTkh0oZq9bmT3sMl/RL58nYRevTVehNc6yPFA8eSgWQmu
8Zrt08dMcqzt92/tBKT1j5j1ebEnobNSECoBQEm28VvjBIOTaBzBhrqOs1yUks9L82p2OL/qIxoW
l9ihyxn879/sL93/wqAbOS3frNwe1uMuXOMa7IvsUWK0q1982rk9ic+jhYnEgrs+DVdp2wuJVpt8
GUjjjLKctkfSTvhtHoO4uxUVd9Suc3GLJvhUenF6389e2e4M+rIOXd3IpnLUyXAeddsKwsIRfsiT
r9/oNuNV47hCYCV7aBbV0qsBTSoJMIKfOdQJW0XzGT1SB+soQdSrKvMoXhmel/UKYCgSOeRQw+9G
sId3AwTi5IlOgwEC43OQwxsLEd3MPmIN7jAlPXizNwOwwuQwUDM8I4PeQ6QVHSgks8tpi3NR7y71
J2rl41akeYvwrx15qJR/gHAL6VWDnQxkPNrsCA7aTo22ZTTZRn8DvRoi7nyvdD7/saoRBDUd4HFS
tG4QTVFW+vwuAF2LNt340HfXYfwgXiJ1nK3zTGQtJKYt9E9PXbmEKFETqUXHpvEg9V1Xmyow3WQr
OQcbyn/kXgxUyw4/3YOfHvjHa+BTwtKF6ElUucU9gcPJ79nNvHhfP9NCQObKqLznrRGg4vJ4hxGz
1DmH9FLcOrcpPz//5A5lbtsp5fjnB3P8GpzZwROUqGVCfmRKaYRo1dtgDt5isB4uaaPhyj9kTKLa
Xcopad4vRIRzF9jn9Zzcm3QzzViLWA8DToXWsj34gkrq2zrFBvAS4qEIp6wF3V0Kb8GNL1D0zuYU
aNXIhHAFCtPpIRXVek7mooz34qbv70v8Tzx8H7EkNESHZnzOH3NQjfZR8vBBqK8mv1Kd+VFwUYTM
QvgcV5HglEEdOYzXqMTrSzfbucTi8wJPXpAl1XVcFVW8bzdcNLlt+Lhp1e/TjTTZ25DQJbh1Y0+X
kGXymY3CmBQFaJQoVAnG79fMAjKQAWrUiPbxfNt7xdGlMmKCr7gMiQonlbxI8gfkX/CagFSAt7Wj
wBga7L5e105segCWzP+hZdSf++PLok4uO6mX5rwcCKniRvFLv9qxWcMt14ZDEhOEqCE4F/bn8npP
zuuXJ57cWPCiUn1OeCJC/WvhBauPVYfuZ7Me7lCVdC887Uw58/lp5klOP/ZhPh8lXvq0Wdpc0057
t+4TOgCSM+71d2v9f/19p6zRXKuKZJp4otQz+0OxndQldpfZmW2N7hFdiuDizbhsnW/e6Sk8uWw6
mWEkzyQnFH83120wXCk/mCqnvuma+9kJX5rb1IN62a++f8HKpUcvu/5T+J3mLCvE5eciRTs7xbXk
GmgiD556e3gtNsNK3Ouv8UvjWAbGG2tJCyZ6R8D7X45O9DruwRwtYyvHilZS5pkHrlj7sOGmODT2
CKn66FzEtZ8JkF+2xElmO8bmP89h8Vt0lrhIVfHQPwGml1bdaun8TZ2nPYGpWx1fv39b59K1L89e
YtOntyVnel4fFd4WEoW5H7+iRJI5JNY/ljPHjO0pXx2cQfYv/uivHMh/nHPII8j+AFoCsnny4DFN
u15Bt3Uf7sjUHk0ytdlpbwu/vbAhzjXfFomIfz/ppP9lTIdeMvCq2B9ypz3QZkGAnj5Y6Ra7AesR
AGMHMtL86IpL/9JFbPbCOz535D8v4CTOijp6gmbOTwUsdEjsyWtnO3cZFISKC40ogLuA/9l8+Sic
uVi+/PKTWDrGs446Rh7vh8jreqcx6XRjRh5iwxLqdth+hPXv0qB4VfylQzYKAf5n+LUVdJQUdp1r
KT5zdpsZL96hvqD4GFnZbyUiwCiMX9EnKuBnB9n/0ND0781xEpK7qc2MDjoXMyAYHuvc5zZ8Uf1D
YLnz7fdf5+wt+OnrnOoXKENR1uMxjqmv8UZWHbnzzflBYqDT+/Hvas3c/eAcARIOy17hhvRKPBM1
9xitkvE2dI7Khf1ycUUnCRz0teOIpWu8R36qReDbCRMGSEHhSD/K3yJa2T7kCexs3R4obGgrmyWY
Aqd9nVaXrquz0RQSLxM/iCaL58/X+DArjLWtJZCLP7InBILi2u72+U28L6lA8D3J7Cb1hNqbkW/F
aVd+tBz9JtqYdJD8w7O2QxJnHTnIY2DNVN6Psztavjy5SrTJhtvc4Rd8/zmV5eWc3jyfF3wSTJkq
R5lZLQHNsmVHfjrIAEK58ZpHVfIbw4OllqGcM9yZmtP6GD4/4ZLjacO63iR+Ha0gUKZEvl96Rj9+
gtGO5fTFlvwScr5b5EnwM4s6jIyBRR7csPBMSq/fdJpXEh2bY8SsJ5v9ca2NHpIy/vfvZwG/nXn0
ot8IeRCS8Mnm6vJano46FbJpONqDZtNTvQX53h9dkEvRj9CV1/PGtBH6HFWnrWnuJOpbWG1A13+/
knPzMKLTf1ay5GWfrh5pPHYJGk9Ld7NbT7uW5nePH+DNoVpP413eA1HYMfIcHC3ot7kHvaJ0GLk6
6uRx9mLLGW8U4DiDXy/vygFUUkib8b3Zxz9yp7lAfjk3nvyy2pODUEuqkjYxn0wNotWULZuos+m1
B5XfyF7kXnKKvPihTjZyldFYQBCUeejH7CNBOwbMQwYQxa/SD2r5yVbo5JWMKY8f6OhnLpd0LPsX
/W3PVLNffvfJVk07VMIihH/2eWVLvuQmHorCo8LwmRG3MjAocTq8Y+ylTkl/9LUESPi6bB4T/QI3
6EQQ6F+Xwn/2y8k93mqzVUkjL0QsvNZ0ZKe+7YPZuDvQChPT6zD8rXB4R6TysjqCYECzc9oiQ5YE
IAAR/C+cMApoqTBUeswyJv7bUt4daY5PG4WfhABaN7xaoAKOw4NlPsntiPDjM7QPU7mxEu/73f8H
If5XCACCgaLFwihWT664UUPxGjHj5YrL47ck26hcuN5YBaPgidlawgH+PtcDoIowJeD5HdLnSr8v
Ek+2a7BcQMq8EnwCntNAyy8t7mzG8p/Fnd6JmJhkYtKzuKELeKeoIn4MxyvqMZxVJHsRZHEz1a1G
Z74Xfpl7OHkI8Fu0mdxpfwgOTBYvFWlnI+anFZ2ErUObIwhbsSLxbnIyvqaXecK1vqaM0e30ur/N
f5S7S089MdL855b79NSTEBUbo9SXwMD2nY+LurRL6ttWvwphajgMobzBseZ1AmjtheOY6lcAIAHS
BZdGAOdaWPis/Huv/OHzfIqUZTuooyIsn8MXAP1uIZlRifjhA/15wwW8111+5rky6vMzT8LPcKjE
1Fy2gETXI8Oz5wpfTOaVstP8QlRK3kfhJpJdZN7o/+VeGUT5y/dH5MRa+19vH7kjboFFduYkb04R
MBflvMa9mB5m60uv0ppL3YRf4SxFeiKsmo+o8+ZsVd8zmvSNhwsLWD7v32f0Pws4yZ+No1W2tc47
UIMRNgfjZx2/1OIBtjozkfzCHj+fa+FC8K/fexISNCsa+3ps2W3u0UB6+1EP99nh1hCxQc2vjXbX
v+HEMFjr2KmSzWh5auYprIesHTX7XdG/GNL6IMFxdeNVpLghshiSehfn67APmiVE4wLoqNdTeS0o
F3rhZxZvoJ6zjEp0yUBO9+SASl2VDtXc5cSzRAfC2/n6UsdCAnQa4UeeS05XXIUMyI3hl3LYqqnX
uAxPPByxcWIC6my+xqnTeZKXevq0jdzaresHuQ/tkotudJC5PljbMkAE9cJXXm7ur1/ZQKcGfyzo
AohLnDoDHEz05Mp4yCmBQxzI7GQjwN5iUsHI3DFX4kq69LJO6UM01r4+8uRwgYqe2y7jkYMfrfDu
gbLjAGlrvWUyctiIK9ivl5QLz36hz7/z5CbXw2TUe5OHjk5y8OVNSp6JjmF8jVaQ3U6vxeF6zJ8G
09ak+yOYXsIcubLxZImPeGhG5evRy9ufZf0b74TsJvKbMfTE/EWVH0f5UVXfhHo7iJ46+51jjQ+X
7iTYtH99JxTm4F8giA0Xj1vza74Yw4po+wOTJXknbsK7/DakG9n5aOLj8QzYoop25drciLtsQ28n
3087KVynHymm2rR2mDg1dvgzfEh/o4OgxQ6Xxlo52u2tDER9uyAJbMU7XGPHxnkrTffoJI/Rukof
c1Kc2O0zO7sbnvXbXrG1axMw9q4KsO7e1ath1e2rIHHGl4/unXkOltYqxQV/ukrQNeSv9VW3ovNV
Oemeg2AKa0VZdzq8/UDs3CS9LbA7x8SHUrNKbscUDL8NzNHE1sD0GgdoErpQV9Uvabgdx1Xsq+sZ
QADGWygV2pbo0Oy3cWfvJM8qV1LdkTSjzIU2ojOswuSa/5s8Onp6TXlWqXSS06s08dPGMwVSOH2T
FnUwqc9od2Jq9HbMX4pqO4a/m56t0Dwzac5FHk+dd6wPtnL86MKrbFgLapCZ6K2AdbfhO+oA0gKc
m/G7OCirugmOhq0nmKw6IzJaeMDXAQqADqudgCx4ieKEWzn1rNoz3fJKvREpNY6bLEX9O8ARtmyh
OLD8MrzSb4fQNV9LWGgOoEf1J97lmvkgJrc9tpjTy8Ak+A0pGsGO1mnjRGtQPgAsQ7/9ECyH8MHI
KqeKuVaxikU7zNx2/AwchFOvTW75GBXS5qykhXdgJ/UOMRO7zyMHRpgrhh/tsI/zyNYj057FwEjQ
p/5I649crVkk6U9drJXdYd6Z5s1QfzQT8U56Gl8GIEO5n6j3qG9ghmEb6YgxMFYqzU7RXgrgrEe5
slvUJqXDvaa/TuYvwrjGizIcUE9m6dcIieiPaXzTdgRG5eYwv5f9bRv/XLJvKDC21t8K2J7pqM7n
x6cwnQLNeuDdoH47oqhyNCM/Ot61/U0IZTt+jdXKWdCus9XT0UkZC26a7Ck8BmxKwAB2E+Stg4Zv
6RuDgxRE+JueP0PuxANLVWymX+2j6R68OnGSBxST69WhCSZhhceX4QHQcOujHSY+xPA03gDWtwUG
hqL1UM0qnMEV2NLqiP7muEs3gHZElK5/Hk1qXyTGq3ujQT84RLMKRJH6Jr8bUMUR5bbutKYnLu5R
f8hulHgvX8nTNs2uM3TMIvMuUt4qHLsVZa+oz51wX0hei44nb/oIIAsKbXHVdm/l8boca6S+d8l0
L7S5az2giwwahq/pTYbTHPyh9eRqApr7qgyG2wOYwkvXMw7HAFFmBx03WuWlA33PPqgfeUQGPvb2
kTZZUl6hb+E2NWN1S7GbFYghyDNemQbKTwtLSb240q3I6QuviZ3ieAP1wzb0NeZhuryurV9pWLnq
vX6Ni7NyW+NzNBGH2pq5oDuC5k2HdYVbe0bajadf0LEghhTlFrWVOvVmaJUhbEyY1lmQW79UPd32
nDJ5+Bm3Km3F0o6oa9r3+G6eNhH/hLY/UKHjxgp/wajs5cdeR0Ip6TlZ7H/KuUaDr//W49lda7dp
QjQD6dl44f0RRm74Cx6wLY0Ql98kM/bLYZfDircN4X5QnzWBIstutR/98ASYBCWm43GDQWwHSlml
r4hJtDHaw7C015Xk+pA8xeEvvd4PxRv80DJvcXSxv7/c/5RRXy93tjv3uolmF1ZL+smlN4nmQYQj
s3T3UlAubm2tJNvobHCkKRnRfBN3HnI6toShOEQZu0tsEYgRVPbFB15StrLgmUDjCr/GWPCtMRBG
94AB5k1gHO/z3j86oEkLArebKGggeVVzI0yJU7dQWBNb+h1BZ8+3BGtgfq5wIUM9JUsvoBh+3tKa
AzCvkCV/vRPLfBiwfpvjfWE6Nb7oos98LHxrfxNprAScowkuSHLwz5JB5oD5YvNJm5KmqjPHK8tV
LnVTz7aXPi3oJLOZiiGzlEqKmb4MrsWYqd4NPTh5J3lDIcxRj+vKUQU7bjyacgVIpN9CFcjEkl/m
hSL2fPmgk2ktcniYv56UD0I0JM1Qa0uFLWGxtK2W+iWMHKt2D80G/2agD8IdEBjtAZm8ApjDhcnD
+a9D5YbFFdRhupJfvw48mkydTWt5GWNHk48a8uA3M9hUVzOx9rouHKvyCumXoL8u6Sb0fQEJTXcC
dTHFduRrP78/Dme7o4vQP146SDtbp2CIQp0rvToKyzup1xPLINsBBVAE0uRju9X5sz/Q9ss9PVrT
bjIzDw52yfhbcrisFXml20YgeTjNLygPeV1I9xlBLruIfZSX2ur04H5a6SmKYuxbrcn1kJCvXfW6
G4N4NZZxc48lm+4iuIBuEWPEJ8JbgUlI6pfZDRurosOL9JqwsXQwL+SFPzt+4batXv4/Zrl/Vw7Q
dxdMAfqDssEE/ev3zWrjKMdakeyTJ3WjOnSjVmSEP4p1uso90JcXepDKcnj+eiefnndSj0pzo43d
wPNGR3TCAJQf81wayBz+EUUI5GhDZ+htswiED8k10XwS3NStxXezc1uSyZLG0UYFUOQcud5ryi5X
yJ+JTUFMB/PSAfwjY/rXcmFiL50LBf/Sk5KwB/NRKDHbf/CrMghHN1rhmeP3r+GrBKGOnHURIAU1
NT6GLldPJeDzOKAV4EfjLm4C8FN1tJMctfNaxS18hZ8tvAiD0yirIf5ZjyvRQgHcyR8vjT1O7EL/
0XqAIP7vpZ80fjQxL/uxjpL9025wWSYmCDhzUy30Lr6b/bVSbRJ5P8w7TDGz7NGorjkgLmDhVZGs
Z0QaM+6FYyDc/p9XdhLxEcmN1SLkpY7AYw+zb7Re2271o3fsndBwhc6bQAPjXxaY6ZUO5uipWBvS
TlM2UhlIpqtFDu3y0jOvLkOfzkEm4ZTJ8NslAwb9KaIkzlHVO+TyEl4O68NefUxyLwY1HCDOVZK9
JGtejeFWsbeocrDvJmW18KEhfgNUp85PaPQ4U39h6KGc6x5+XtfJwQn1pJIhJcd7Q3bM/FdluXSE
g3DTP8bYGMNcdy3ElcrHvgPh8xzhn5wh9+C108YEwuYiQ1HfiqFND4V5G84xjEdTOxPtKvbN5iru
d3K5QhoG7+Hv4/XZKPh54Sc1r9hbOLBaf+4wZByB5ZGILB5Nyp2agom2q8iXtFWs8NoWgFfhxb7u
5rb+0ryWxUbCt2fIN4K0k0HxsWL30nD9bFP+0wLNEzgLilALPZ4v3njtU0eZau2Uw7o2H4fOlVLP
6L2u3YSh16O670xef6fHL0cKAjJKRgggunW3EnwlXVW4pOfOgBDO0wDVKfaQvh9jT7CuNSyWDmvr
btoWkh17F8PUuaj6+SechKmDppVlp/GOj76pX7XijwlKRLmvK8QfKYAK0I81l7WPGJR7CDhiVwsS
8kamB5D8FNAYUCXwlvix3YdbZJs4XjoMPX1nvXbGdrqEZ/yT0p1GVbS4VQM5IpSJTieyamoBIZrI
aGfAv/X15JnqHSmtbkDyp4dEvWTlkEnUmyrtbNOdmjXAtiYjUW3X6UYkT1XXerlGXyWy7jKwgYzx
LUDctd0LjkmKKDTO3P4QkgsdwrMDrc8LP0kNkUks6u7Awg8fCw8ppqXntnA42c5V0AaCtxAdK80D
lpqXXjY4KpKNLpibg+p+f6zOtpIglyIcjOUitvAnF/dgSc1R0Oi0tt7k6Y60Wog2f6h/6hVcw/lS
GXIWZvP5gScB6BDlZqPlfbxXehRFASZ5WuwdATYIXossgFd0mzGx+/XCxZIu5ORnATDLz4RciQr3
Hz2Uz4NWQ+vK8oDC1r5qPsxAAARcDtexi0XmR6t6xUCbEx2OGgcXZ1qNl/BnZ+EMnx9/cpdWvR43
kB95PPhoUGeu5GO/qjDJIsGd0dRyF36eyeeXcyfsURBzK9Evp8eEhoBd+RTg8qUb4Wxq/nlRJ9co
d7uoVgkfhCsnecMdNaE3MTgxapGp3+2tliGTQxcvfhL9dKXqQfJC96LpdvLVSHf2+/14Pswbioa8
6WJ4e9ranJjU15M80vlnqDKzG3eSP0org0olre088TUDhKBVBokKS4t09w/RklWJ5Y26PjpZu5Zv
LDDY3Y4in1zwwvrOtV4RSkSNi9JB/IubW+qNGM8RnxCNFeUG++18FeVBjhLScyT7NANHYz25knBt
6DaTmKUjMaar8BcUVWL6JS/ME0nRf2Rnn5dzMgmepT5KRH1YEL1chrKXeDGit9hEPyX0LEvtRp9f
wLAeOoSPabjZVbb0ZPmTf9P/ErxypQWzRxfTLWVQPZFKoa/RD3pIHeXh+1d3ptVPNfzp1Z2EGhP8
rRDVy6d1s2vzF82UXWe3LmScn11QOrlzEeFx9j779MSTWJOHg5yUB56Yr2m76de68kCTsP8RRmuk
WGD6BFrtDRMo8K0Kmajz9MpmZKT0N134ZGAKkBgbA9JQdn2pIF6ylZOrC48P1OBxccA/8bT67Nrj
nNRTuTBqDuvSH1a9LwRL0vz9O9fPvIHPzzmtHekZJlZrFguid6F2M6rtro/yo/Q+oVHxnDwWNCAY
2D4Llps9zrNbp45xbQG8QZcwaA0ve4zpN/4Ka7tZSg77QAEzBfIrnfmyY38Foct+iluwoatkc9gv
1OPW7Qc7XsHBADK6KjeZj3rt7ObqtYnTAR1bkyYu3VLceYr8ZaA1Mhh/tt3FYLLsqG/e8l+TOFzu
DmLCW15+/TKEOz7T7Yyi9dzfNsW7hvld5cSHIHlUFbt7PgDp0t3Jl7zML/I7fM5dQ/glazvkQWCv
fv9pzt28Xz7NyWUQN2VR6DmLW2A0rdNS+fG+t7OzoPvAWnz/uHNh3kQml2JfQdSLAeXXCn2KO6Ez
R024V9R7qQ9ExBuCbANBplA/ADrCtDnsqtwHUQfWWzRI7z3x4EdYRWhu4l76NFiVnPs2SCch94nC
BnbZX9fTzIaINnUeUb0t6G+GHJCStUAgpIOieUS8QlbsZUT0gOglIa3objRGPIUd5u/RY/peaA4d
/JaOu07seIbD2+gr6ToZvKZ7lQxbo/unLHk1NgyFyl68WnTq6qAWg/KKSUgr+VGw9AE9EdJi0Q22
cLzvNUe17vX+YRwdAWzjAgCWVD8EVbTVAsWp/Hwnxr71mt8l6FqX3DLic9PZ7I4STB26lPvjB/KC
cHcE2BHqfQNH+oPsX7TcQYG1bGQOhn0hRGs8giG443gyFp6+A2rbQUkFxLSdbwzJDh87v3g277Br
mv12Y7nIh+5h/qLt31X+cUIh0Pr9/Q45h60wic///iKnicDcipUY8kWSp97TYBxkATq2sApVP92M
q+LCVXr+AHx63hK7PmE5mG52eOkSm0CskQXT1ufyClckPF7i/29Qa19+3UkHUhpTUwpnft3BNQPd
AeHdOgvQWvLA0nLuL9Srf3zeT2OPJqLyrdJf1BCL+frrUOPq5yEMhftE2GZMTQYj6OuPim0pb6oq
wE3NLG4RD8PPIs0dlFT51ADLShVEgqszje6CxctaeUhmxFgcVQms9sb8IR987UX2lpFr9NjpdzqD
yyVfz5uneVpVZmCIXp6tGKDpQgBuF7EWzO6fRjcu4BtSzmwTgRzqujEGV0hWZrOujdeDGrSWTd2Z
xnRk/UjaAlYF/s+Iq7vubBVMn41j3KGF15shm2YsFT8DFO1nmNnhHWqwmVPeKkkw1R7gw/KwitOA
WQczjktApHNZhPn5vZ5kEbpZoBSV8F5juKgQdTx0YxjKBQaICdAoH8X+EoXjnA4Pj1xES+AHkfKd
hM62U8SBqlK4rxCswO9zpybOcStc6YGs2yCwxqfoKrsz7qdbeb7lE2Sya77Evw8SnX2RNzW6zcOC
CxL85BqxVvPdem1W4iZZMX0Z9osQBB01iMxHL1TXJcOqC1fNH1TU33vx3z9AP2lNlIoIDUUzif37
/EHaSnvkg1xjhTOp1NniL/2OG7l47x01EBl7goq3FRe9KMlJAnmvC35q7qu1tBtMr721dukzDfwb
3SdOI2fq8YMAPGL98E7vaMv0CsgLUHijc2hmjej5XEp6z7UkP38P/aRNYeSaYGLGzBao7MnJle3k
Ra29OC7QlrwzXqyr1I9dI3Qoo5MtNq2Qtbq7ASbZMrBVnC6Ij7YoeRcJVOf4yWgkaxqOe9QvwDO+
Hno00yurT2XhnnPRAUU7MhJdSS5CqUycmaJa3kxlEkMsi33AE3b2JlgMQxato+xe9uZVwVHOoiAr
fD0BbA89GV51Eb2H+s9uQcTUQLEv3sXnruLPqz4JVWqrTtIxFIV7MVnHua+pyD5dTV7hIfOBj61v
zAi5oYoR2oxiavo+3188Z2o+fMzoi1P1wRw2T0W/hT6aKlGLCu7O5KmMvfl4Zdnqm2QfTLu2/CR3
VdVmgGbYTUl2OR0QvPKN0psEtwB9Y+LywjDm6Iyrq6izv1/cmTwFNBdc2aXW+qeE6udbqhM77YCx
XL5PtKsy3A3tSvZkNAGibbqMzqriBkK38jCaK0ri1MuDVrsA9z1zfL8u4SRVmhtLiSIVuJJsYEu8
URp30l2zuCrNwMw9GSEdEQwoklvVI6ocKrVc40oUv7uau6HeHDt7Gh14zjh/glYg0of7WF8OA7IF
R6iMcBoDfRv6o3UPPGWImJQD6FyuxnQjDEh32X16o7ZXWeYAKn8eGVdcyE7/cJy+RqgvmLnTeihC
2IG/+gUzZy6YUvlXXq8Ezu+wS5NggCbeQWNPP8IjcPOtOD8OyMXW99lxpx7vqhg2HXp9arUtIIUr
dwtcrfCn2W1EFHT0mE7BiH/z1D2X+l7TYLalA+RNXJPINvMr+PC0nMTpwr4+k1B9+VF/FV/DcFQb
ie8GFqgnx4mRtwFRp647+qeijEmJc6ngk/94xX99kxohiENEuMd+7dTcro7qUDjMB+G+KQBvVTXK
OZ2b65mNiyanyXImoeHSepFC1RmHt075pXxovaOIt5Ia2xqm24rqqGDpUU+IdpmIHu0WcJw5Ilfk
6I8hpYK6VMk/8wmRi/ouTd4SafeHw4xtPK9fkjZWjGXFUzv7R8tb5lZ0sVE6AnLzEWucFuQUD9Xv
tnmoJn9yy9nuWsKldOcVzZ1orNMW4Y4/giwHOeD/E4W7PFnnk4cUnl0PKXx9qnXT3B1S8oyVGa4i
eatgzyCPeLRfifHHqN0KYExUYdW1NNj3ehoM+mZOYrcwt/qCI6mdDrpjGkS1b4AtWXQYc72wc6q+
48Ys73Mdo903wbirmh9G8yxM7wIwUjM2SG6eB/FdUteidCXHP4XjhzJts+h3Of6qQ9npZvTt26uY
QyKEJtQ2wHKZjWGliOrDMD4de9lWrIdxwqfLHTPUpxJ+0OAfrFdtuI2PPgQnaOAV/uedKxdviXar
F6UrZZZdpw+5tmtozE3wruIW0aGnMb3KNLh0yo8ll9X9OugNRIzT20z/YUIwl8L7g3Slhq+m9Wqa
r7W8F+f3jMFnSdEj0eEARGh2sq33t3Q9C7+oXd28G5R9VtwJ1VvV7o+00hVVAlwH/bJcDVlQm1sl
+pVCKxXuU/HFDAW7OP5Gx7wBhgR3qN2n9VZqATM5QnrVjz+t8KcpJ07f/T4mH3r6gJqtPSY3kf7j
MPL5HgTxBRqLoV5H0rtpPajqTYeKSvE+5++57OfgNrJr3MVK2Kk3UvqxqO/NFgITt6MWlCFaC9Jj
Gl7onBjLVX16jsDvGsR+BTXsUzwJnqLpYIyVcD9uZh+S/kq1ftemLyfXhrZpUhcDkM64k18HkmGE
2UFrjU6k7MXSsfonRXo7YrWU6xvgSAuSkbtrfG0UAqmdMd0TlJ1QbgRUSfq11v5RlShQb7Kyd/C/
SE0ja1NBwUP9WACCuGkhHbU3Aqpf6dJDnNjRh9gxqBYf8v5BFh9L5Vov1myV1GFWoyXXFKRWv2Lm
hFxNGtSDB9PMKh8lfas9GBeETtQzSBdTJ+nB3xJfqr+m24e51sKsXzrIxlrEBGOdZoUdrQ5Ij3ka
3hZeGz0z4aiNjQbCS8MWeTspP7Gok+NHS3pAuUO14PDIdvkY9beSkNgjrdXwqod+3ATQm7QJsPki
vKFlTw2w+xLozkV+z7mpDGBa0FGgnCx8rE4ri7jSeg1rP+4g9GONK4kxNhMBQCEL3P2Wen96nhky
sVSujcau73PK4kvQhjO3xoLp/c8yTpqWUtgLfZpCVY3eDmuEQV51ZJtta7f0B421YuPmfiHFObvV
Pz3xpL4xdOyuTIEfPsZOKbtC74iGi2f8yqIftdAKrGvJk34l7iUk8zlWyeff+ue/f2oBTGY7jUKZ
/gMjtUhBhtr1EfSPcYNSHRQDFGvcLl6PIawLG+bpgO7Y5ZnDUv78ddT/8/v/bIxPqxiPB+xCZ944
tpJ0OinGwIQYbqLTMa1RD4Ljk4DyoQhuDjWacTvZVrNXdkD4duFLLN/2u5WcZHpdF1rR1PI+9Lv2
jQTh0XgOX/WfAnZHzrD5h/jptAKkXmDreuEYSxe2wZ/p1afXkBxlTCWPPHwpTbV5293OK52Jf/eE
XcdVjoqSnvyvOOkmPUCa/7jFWthLfC2ZFs/UTJfjeN9rNtqZjJljv81c697yJl/1gdI2/I0B80Vt
u//H2XktN45l2/aLEAFvXglDT0qi/AtCJhOG8B74+juQHXFaYuomT5yX7oqqrCIIAnuvvdacY/6k
iPz20RfnnjKLrQ4vAPNjpm3SUkpwdT1O/l7LX1T92ceTEN0JJr3YrRYewn7bzc7vrRS/SvUK9VzA
yw9Ap0i3w1C7tNET1ZPVO1N+HLJfCboimOX8rXh4Lau1oXoT8tr9ud5LKIjVnUxg3ZGstIWy8PeU
Z9qJ9uG/Hydtflz+epy+3NuLFU0RErmzTO5t96ENT+K0yu6bU/kwWV51tJBv3MZo79CHFwvlkD6z
7aIrO8mnqoCO64zGQxm4Gcy/o/FQVIv2mUIjxXNX2inw3TeF0X+I7mOB9pczPpuVWXrRU/ZMR2qS
HovnbO6EKsiV3q1sJ979+7v9vHSwThOlSwwFEoDvz43VDrnsK1ZwSmHOAzkW8M7QD4pG7GCmE9a7
sHtrC1IODcopMJS28J/Ts1Gbi39fyk+aGgLUeHrZBQErXR5eGmvwI2keac/yyrbbifKteN505Xqk
6FccaZWybJk7xOhULU4s7aUzh8V1L+8iAObgbsfooy4fmJwE7HPA6C1XyHeauA3VJyiyobmLu9VZ
vrLYyHN/9a+n47+XfXk8CWoh8s2c2WFeLUbT9jM36ezis0O0rS8qwVE6WFW/QDaLCq/iuVu28PBD
g5p2rXtB7KFZIDcg1NA2L/99R39eir5c2sWPK2vnvFYN7mjj+NpCMtedjC55ZoAw/m0R/ez69f9m
SfhzOrq8J39kEKLOjITf8/tT5Z+TQdXyivEuPfAhURdR9Yn3LPUPirwrxXUurtCu0qe11uaTJu+j
wKmBycZupbpVmi8icWXKt9J5Z0p7SyPNx87031HxO5XWMBLzTez47CV4M+DSxSZHqlXceLNRCA1g
SgfRfA/b3WQ4leYl6JjTBUg79py22JaZq5lLtmerXo/lth73DZO5pTCQB7UVmjst2Fs4fcYnRbk3
aR4Jg0wIaAXvZSHlKNPd5NoE6yfj7py4BEL9PzfrYv30hxQrWYIpEJxIlLmim9dvJYCMzGLPZDBI
5wqlPPUxNIRNHNyO7QYpE1KoeNHIHklMXbhRc3jbThhe5TX8+AwxWSIwQBJBqGsXi58vjmPSkVUy
T+oJF1EBs7mJ06z6j5HmIOTQ+8mdO2zXVFQ/dIyARHz54IsCTpDMxFCwnJzO8ZpmOkxotzumAzB2
eW3ZIVPI0m7wj6DXDK438+YpzV9P8JdPvyjm6rQrhaHEG67Pqw+DNdSPC/llFudPr8ltZl+jvP0k
dfz6fS+7y6M21Ulb8X31B0D1ziAj03Aa4XiEtMsz2pgeRDMppalp97IDXjlYpgUavOTVQolvR78n
XBG5d2UJ+Wnv+/IrXO4PqpSYI8om6BdeENlzb9Vwtdveqf6DRHX//XE/vwv/ve2X0e9lLhCCM3Db
Z7W/WnvchVrzQAki6w/BadvyQ0TYq/0R/h7sSVyFouszWdn6z6SkJTREZlbotUfxJ7DEt5/mYqRX
Cqbfkpk7Jwj4S18lLhCGCoEYfkmHP288HwYzDaneTdh1eGV9fRfZaXgXQcML3czNtXU/q9uXYQ0g
D6eTbuNrSQSk8fjvPPKHr/XM5sfzr8eXIzfK2dmjcslYjyZFazsdwLkUuOTfRsINT1S3pIWnHft+
EamoKL3RWkadLZPEYa3V3YwqunoK+2lzxDDxP9cx//MvxXAWt6Key3CPa4iRBVoj5OPpLxIXW8ci
upsJJavYtfr/MmJxnjHRt/vvp15sP4OUy/qojMHJKtf9LE/Iarq20lLVodDFDxH2b0F/L8TDXCcD
4qENgYXVdHNwv5DaECDZseo1zW7kGbyX62U2N42XgrzufBy1guH4xrpRvYiwlOaeOZUSHgf1mPZb
K15rcy1nRyUw+L7Y5OltmeyvzRr+rLp//b64LfDpWGQdXzJ8rZyo3FFu/kBparOwZRFMaPXuk31e
levGEe2Oa8t4VXb9WV5MqhunNpLeoVgMKNJ0N+xd31Uam8XVCrdoN023eu75U68NByYYsMBVW4fu
brtGv4Xm6TmaIGLgiNio+nsyQlOeAylup/wwuGV9m2qPU0H3z22rZU/mKeMHdxZuXVsmf96Pvnzz
iycqSmqCxpQaaMdG8/pfnTjT2ASX4CAGK+dnEQik6ESna2fsHwemZIWbkoLcRNH+smb0eV4WbYF2
QHIaJ7yRbeE99DqbUr4L7RlqLV7ffOfN9e+f+b8ferEHJkJRpmZeQp+FmXX2pJlymWYbzgNPJG0h
PxNuAvI9bHTMMU6741Wo2o/L/5dvfbENqkaWqTqJWSfpg1wGB5QbFKM/4pppLzgM/K+s/1e+8B91
+Jf1orAy1Rh07jKI2ThYRqGX9nPt2nIC4LVibEweCapzWJH2dDAeEnE9uP3n9CYS64T4hjVmq8Eo
vb8OzfjJLEMqzf/8GH/6d1+urWtLfRjCCtBiukzbuyh1+tEdpY1C1O0Zz+Gxy476DLsdOZo4IS7x
HiVGOWyG8zNyAlPFPXwisOpsrmVrMTExehXi1VnYm7KjxuwCvC3X6FU/duO+XvT8A3+56HEKRCkk
rvMkwU08r4bns39qmOO4eKhvahaB3JPX+c4fT0LqUlmGGf3BMy/utSULLfkPD7NFtC1TQLRKGDq+
X4qZZ2Y39DGm2ngzxqfSd3Njgapf3ifW/lx5IWElJK2D9tUfUsjh6VrQqC+H8yLtd3g91tKqDX5l
fuH5lOsSpuOJBFGzo/If7meEeaBsM23NGj1x69VFlUgHhXezmEd5heJoA/2/pPTSDAOyXq/OfbZI
aJr2R8U4ltGt0azqZbNiAOpkQ7Koy6MirfXgUDEgd/30NaxusmQd5ieD+TemtcBrcBMvWHkR8iq6
l2gLK3NTpJi1E0Uu+net8WICD/UFVo8IKMPErNAMF6THkVUfLQsgupHKyWN4MNJTkOzGyctqnt5m
LfvvZbfRpKMh72NlqXNe0TwOO4bm5eGS5J1QXJrnN4tkCYQRPpaHbUMwEQbvp4GwhnBh3k0ZMbd2
qK8MXggT+mK8l6jhJ+MxZiD87/f2x2IdRgf08jnRksbv999WS1ViXaYa1y78CW1H6p1hsbV7+dJC
2TA6iuX2hSPytzkLXi13zJ/KjC8fb10oM4RwzCLJ4OOJoSWiAi6TTedtINVBehbDVTGbdLY6KYZD
e6o7pzGOxUsYOclLesecdNjVJBZWm5HsjqELH5vwtcZbSrCT4moURQmxME67n54EbEWdhz7HIzXn
zIJvpnybJNqckZr1XmUcogRqxGMjbirtlmBJa1gZ01tL9rAEx0fdWMJBttbgIARY+Lmrcp6yllDs
jhN0gOSmwE5MrlJx14B41pwif4NvhzS7Kzwda5PlCf2KlGqF8+pVKPyPDfOv9/CiWSCJWWoAERHu
tIW8IZmvRUhmsa+qz7MeKL79v0CIzK8feLk0BXUqqBkjVsys7owB/ERXazO0BJvqdyxC1+r4q1/x
oo6vGgk4ac1jMgtZu5u4xDyow+UYUYotLJ7Mq83R/89HwopGic+7cXl87qMxkk2ln59M3bRn4g/S
xXXrwFZbxdvrKpCrH3hRMhAzUmpFPQh3A2ktAvUunETPwhQikMPlsnTJqIquvP0/ruzKf7/kxdsf
GAO+Mp8vSZSM5z/Wt8qKFu+BiRNtuOaBWRN0kCtaB+kHvYvG8/M/n3p5YK7LWhoShW86K3/b4n0S
EIc6yUd35BxN4PkHS+t0H+uu+ECyxVSjlsbse0MFAeZIJMmvhTY/IOE/wXJROzdjdTI2cbsdp80Y
rkMD0SuvapOB8iB7O019JIYvUf27ye5l/QQGpo1/lURHn5XnYv7DA5lwJBNEK8G/JbqzJjtOX7Km
AGCoylXKdpOO8O13QkkMyUe7Z6LNctI/5MkyT7bitImTI3uV8QRRPUD0NrOLstsGLBMKs+qBVNOu
GexK6DzTrxdCkSzO2b2Q0RkyWs9KcmaGGFzO7InNOp+3ThKE3mgyi7vhYE2AJxYqzUbuErVi3T9L
PbPQYGEkN0G9NMJNXm6yOmO5Y5LMfKbYCf06HPbCeZtFm2bqnZotLRLuG0QQpdtMS2PaaMkBgeOV
LgBUsL9LBWvWfCLtJ6UHj9f37UTI2tYyIwbjsy95HmjJhdfEXg8lS9mWD8GZwBqAPCn/f2ve5L+C
W368CsqwjHgi8mTdxunSINoMLMYhA0lMrql4qeGZOLplyxVBU4iuMXmCcLSkm3Z4i2X2Af0uE/Zp
cVOYK8Obtgny4pWEUCk9CIl9JjwmdRWsBvotsAcFJTwJUYZH5u34lh/0ZYFZca0SqVT/gmbqO4if
s8kZQM3QrvwUpVP4qKleqtjq0Vim49YQUYrXqEcA6DQbc9gW5UFvgKM/hpkOT2ZnynfVecQifBKq
hxRzfYZUOoPD05eupjml+mCKd0L02RVvDdblM8UkRovuOmJ87kBeHENmg7+JF1gCLXhZuYmjHLWD
H84aezrI7bgAXhZQba+Urb8eNVs80nukDEvRBF4zhJo/dOK+ffjFgpbEcWFOYjS3ELoQoLp5q+9F
w0bdnaKPGY7dRxItjH4LbaXeVMLCWlmyzfDf2Pl7Ilr5H98N19JaU/hHVfRQoMuLV9JJPEQcHD3z
1l8GW5xj6oPEAgDOxJxtG+dfQIFiIrp+Z9U7AxzloN0RSIra+TwsJxhETJyGY2wd1FOzgfQz3MnH
Ir+B9eLXbgtZ97E5qNRcHsOczyZb5vfjLnOlh4cEOOy1BfgnKSf3CKIuLwz4jj/Sty9VftT7UtxY
SDmHuShe13ONPyxaeUOqnfkmSLauOdBgMYwsxgAUAy1mUriWZbNhllZMtmbrpVsgguNdc5GoXetH
/YSJ+HaBF6f2sVWLjKT6P/0KQ3UDk/DkaR2rCCrcknFZvQDqkd0I3cKyPEy5IuORO8m3A8OFhES4
2GDPnfnzmrNu64byCtlVKzrT4CS318RfsAD/et4Zh2mSpooacaLgtL8vP36gnWX57J9PfunV5Ovl
j0W5D87rrN3I8rKSDpmBn+VFL4GfcOhWbf0XKkHezdhL9wLDKdgceHcc0Gfx0VxjhdoYLNa6C7dn
vFce6beJ3SLjTtvlCVZMeiz26srfRtNWFw/l5JnEUQs3lv8kgFHKpBdLfT7n9734GCToz/WXWKfJ
aDwyuXMSkTPA2Nl6BWumOchEigPPsqQHlDeubyFu0XtvIK6ZuFCgXVL/WQlsyu1NjsrG2ImgeXTZ
A821zLR9V5F8SoNoMO/HkBERiJrG1G5G4VfUohnqFwmYp9IPqWUTO8ROoqD+6+qTHPyuzx9kMy+G
6ilpthF8tHAjqGuzXxfaMalPIsg0K9mT9SIL6yB/UOLbs/KkaPNUDE1l9nsCdZEvwt9Ktkn7hdU5
BKOGkByUhchvDplRWOXWI3Ml2wCWK2ivkfjcwXqStGBnVvpqQirWEIgypM96vBWDFQBpWSW6ZgXR
yv9Uo6U+64a2lrLmv1agnZK7+3bY1Nkb38l6O6uuyJ/CoWQPt5V5Ek9W/Jw/q4LH0LYaHebrs+wI
eRLSm7pf1C/9B5poy5j5WjkMphJb+nhTjNy1RRS7sr7S77W9/DF+IBilO91Av9Mf+GtUYHRmF4H5
UA4n4DnWhCZrow9PvnWU1dmtrJk2iSEKaTqI8ZkIwZPLF2Kh2KbFsNiVDKfoHUVcjuVzkL603TbW
Nj02mHOcL5Qzm7u1ybLPfrzRy7Wmbft4lxurEr2UeYqiB1Km0Vox4O3eUnnmkDnWQyevWMZe8csK
hj0GTiOvcommUnZI4I6Z/kegOuGwS5/P46GEd8+8obdbATUkh4Pm2JevUujF2l7g4dG7lTT0qwIz
mA43wueEJaIpDIqHPBq9QZwQDRq4IX75wu8U6V7RkrY1AJ1LjDkvURrQTw75yidt26obu40/yUiz
qwZbHaf56nxMOOBDNLetFGFYgr1JBFgsswOdrPEzKzfjSDChkayKBC2vgHUIy2vBrz/RnaG/m+vI
NOeRygj+uKCq2Wb6ss05NK4E2lugkG0Wbd7mgAt19Bwv6qY+H2X+TegHD0W5jUpn0hy5WrYCwUdb
SPt+9YTmiVfTVnGPMvSVtw1x5Or0wV5tyF7abqvsPdSfmvMhyJ6t0Odct63VORIijFhVYO09p+jC
a/+eKN77orDN97nJYGCG2EWT6UZkpBg3o/Gq+/fn8zHyOvFZwzuc7mW8BmN3k4W/zW5ano09KHdp
vBfLDVdRJLlbJ/dlviYDBcXjWoU8rNYpReBB5clOpudIW0LektV9Ht/3xm0JtVz2LHBjfuhiMDTV
JRrBrr/1h51kPSrGLvD6zsPx35dPpXFridsBMUAT3agsy9nGCh7T9mHotnn9WzKGZUKEZPneVwbU
REIn27cieJOg1XXn2C67B6tZ+uYpjF+rgJYNfHSC6uUJUJ0jRywUjxMGssncpwqWNXXTp9vRuhmt
JzHbijQ/lU3mv8fhsg9uq3rdoLYdUTj7b0p5a1lvJu3wqHsQyvUUuCOc0yC7qYh0zsYbVd3m/a5I
j43yESnrol+U5uEcrXX9xaeIV7IHTEVSu6+6FaDQsthMLWPp+Nhy1A8nRsnbiWAqjeitVXY+FOEm
Av+hQft8VUd8990hpTegBCCpVvyqxCMPrbrIXml/KNXBLyEfsmqdouFRId829yQf2BtnA6BNckEo
5J2o7C0TtMm6Ng/5+STGGwOiQXIXNIcsYIHW8DKdby22iZUgQPx0jZ6+QLOQZA+tcTgnCTTDy7nd
WnDgh1WiIPyjbRE4rAi232wnqleBnOgdLaQGJTP4Y2GbowedMIqTX0pXCpc80dMMzqHowIeOcX4q
vGz+r1x9leQnoXkBHbGoZA28gSPD6mcDQuYLf1KAIuxO+UPW3U8gPPKz5NSUVBluEax6cFvpsWmv
Ae2ZfjbjmxiIsSXSCIgPUyciSdUXgrGrhW1K7a3xqy0YP7OrgeWTALkj1i2e4L3Vw0dr3PrELBvt
oswZ2mDWlssno1vjoAqlbSV8jqaHzgu1M0FMwhqZZ2q8iE2NVppqPbqRe8Zyp4RvaUVLQ7mJ4ZGb
J5Nv394mmm2Fr0Z+W5GJpsyuQlm8doj9++Q8Vxoq6eioJWUGC98rjVpWaTp1YXKSTi0TMoy9gHVZ
ihzIAW/GZMdMt1mKrtVjP0xRvn/uRT0mt2ojIo5MTupeZpN1k0/ks8MCTyaZcewvnG9oI149tP8w
Sf3+uReV1SSGWMPUiM9djq6F1uhQ4+UC8rIUnqlVqf+ALCYviujoSOzTG3Tf2ck33HKvbc21sgxe
hGQR41TpdjKBCrCHrF86HB0Geiykm6v36e+D6PfrvdBmhGSgm838++BEat1gVRzpqPBKjHSpmIyt
8PBd6aX8fdb6/okXXXIxHnvZ0gIOtyMSaKbgso0M2JLQPfB+ScsAU6GI1x8f3P2Vj55PUt+Ped8/
+uKkpU56lGQKX1bWHRUxEyAtQ1v7pjtFNLeXuBrxKpD4huIdtdpzDGs58v4PzsTvV3Fx9g8UQz8n
IlfRUJFh4yZim22I8x6yr94T61U8khYjjrtrdf8PudZ8MhQBk5rfwvZx8f2VVuxDX4//8IwP5D7f
12621jxtdX7I97Lp+us52rAUvfLmfzFe+kMv++v2f/n4iy/eJD2p5MWZteAjeqI62QR38WfBQqC7
lXwDB3FxztFviadKeooKSnl/VrhTb7GhVDdt+xHIiqtyJhmqF017jOhK1DhMQgynKL9ifwO1lpS1
lTqtfM1Twt5piArqwaV2VHojPWsAubl/KoTNyMA89w/+eXJrHvGofxCtw9gZdlY5AQ0QYMckHim2
Ij/6GijIYI8zRwz2+Lua4TQ2dybg3l5+GQca5O2dMh3MZdhiHcHpcGg4clb7GtlQ3DtmANzZUDa+
sZXLQ6PutLkRU9+Gum6fx4e6/FUXW5CsNkqw8TE2mLayj3R+dSe31PM4XhL1V1t8Noz1z+RIv6oF
sqjQtyV5p/UkOyz1+i423qt4J5onZbxR9JUo5Qs5etK6U5Qd8tBaWNquDI89YFykj1S3s6m5l7Yc
6wttW+IUMNivKSnZ0GkJ2tUTqCkS9aJfJUJDenTpQlgOG3kNjByt3TZ5b1+mW1DrspPvyHUeeZDp
SXricZrW8qmmLUf5/6vynWKVPcawM2kyLOJ3DgXVe/jef+CwaX63o9cwXxS8s0Guua2o3UKWH2Pk
DObIeFHDae8/+VyRNS7Sz/IlBGDfLqgN+O1gcCATsipPNZfWeSOaa0NbFL/nlcMaHM6iFfbU/KjG
D/XIRl7Zpf+QoNNuN9hz8pthqVK+Q1NLVv2OGNrYp3OQbDpx1U3ugLTlRXowsa1uzy+G4DJKGya3
5cDyFgIffgQGSrzYOXI6i1BZ7P+WLYaOjJKnxk2xa0O4zSuBmtVfWPzb6m+ruGF2KwdL/kwIvFlf
dG8yQdEykRVLspjP4TJrPC11zOmQR3fReSdhqcLf80b4cHVI8q2V3xgUlmgD/WpV5Nsgi0nTXnXS
rai6SMVo+9kQhInafojM9yrfZuG+th7EkhkdRiOiT+I1J1o8Zrmw0Y0VJlE5QqS57TD4Ue7KPCIL
quX4SX4BzgdO4Wa4q35j/5tSp8J0LOYL2rHI4c6fYjMf7vt6lSWbcTiFIuyvjkPsp+AfGuGkVI9Y
Bovz2idoo1kXxOTUa6n20FBotUdbsGpxM1WOpGymzEXiNCUblEPBnNMR0tUaFjId5Xt1OmnAp03n
LN/UVCqB8VsghUshQNy3Vgpd6ZiloRQfUwaObZHCC97p/rLizzDY1CDJyv5idkL8ew/5I9L9vojR
JMTgrSsWrRNybL8XNNYQtFpYNukJQ5GcOqLLuK3SSIS3tcgzu9su22TTqtXcvFuKKMV1D+jdEaqk
XYd2NDg0g0iBVGARhl6S2GmFt+yqYeIHetb3q7wYPU1SLkqtWKeneiSdb6F4Z41+1JJ5OA74yp5S
t9CRVdBk0tO9hgPf+fdtunoBF3WfkqfV2MddempHewKV4pWACShgPTrGMxR8hGcomQ7nS8y59Puv
1J3y/DP862e6qP/6sS7FPm/TEy3yya7WZriusZsTVPY81xn4c8TKaTTPN1adiSKgYNzNSXBTcfp7
+ve9uHotFzVhJJaqPg48Mgp923iFL7d1E/Y8HWyCrUhEpTkiqGRcIw5v4OjgUhaMLfse5ByEj/++
mh8m2biogROoMJAN0KgXv0yclkUmh1l6ElbZTviIeOVW0pYUq0/xKIPEGte5N5UL6yZ9//cn/6Av
+f7JF79JHo6YKOqUT94Gj0Rdm/tQ8LBzaIPXPUdvwV342ayDbYOlh9DJdUKrjgZ44tFPkoeDeCoM
loZdsCad+iCvhBtOU/odUIx/X+YPR4fvl3nxc01jpHaNxg2aZfrd5/iL6B7b2mdvFllIs7Ee4OY1
1RdcsB8e2K8/y0UhPvl5MgVJns7+8Ul8DK29arVO8J8QwoSySN5BgKmC5URboTDXvbikkBDV1s2J
C+jVZ+ofQdwBtjXHdciJMq+9CKxi579Z4Z3YM12bWxIqmrYbE5Ko5PsMjlLYTCjqlF3SQUNfJuea
VLAn7LplSmiM2s6tgFUyiktxQFUQfUz4raaVEDxoIj43Nl5p02aH1j3jsg+ZnGCeQJKYQ4Aqa/Br
o5dYq8cS+DsaY8OTWOymo9/cteeTAjuuZcjQaoQL41zNca7qVrbwm9Mwih7GBpjoaRcw+7vHyI+a
qJ7d/VgOVIYznblqNMnW8mPOZljMgHgm6+Z6ICeBg16OhyZVwSB+9sKNOKIKRMuafc55F5KjcpGd
8tuQAD0IR37rRaqc3cEA/p2Arp1e5XPnBO1d3G6U8y6O7nxul9y9deGbnB9Cih1D+VWlr3FR2xGJ
8lF4jyJDgx9KumOxrO18uG+6QxSQosCcJG2XeadiSGYS2cgLEZ4UiZL6zInHOTEBK4ryHY5R3/cQ
3gYEuhU3hvWU5wszoAlqt5815vRilQI98h+Fbg+LvkfyKTrMJiMvfDB2ComcCHfFt5Kk2hm6vw3E
YyzepNJS9F0dGoCwjkxPp/tp9PtssM1sdQbZmPe/avI80SkVbhvBEKaU1u1Wdq0GuUDyaFq3Vvg7
7ByF9LaKkC1zWSdwXc67VJnLnBw5lbyMk00jridjG3Kcb++m6ZVxkDGtqsGpfkfiYTRX1rQaRoSl
fGmW2mIX6HcBlbBdgUGQ2pWawK5A3wOmhZpFedTEfcpjmeqgnuQXvYcXC6E1cH1zHefRIm+XpoGx
e1nuJjSg9B6Xsr9vIKH2lM518xzEdx0UDeoKaZmrvyhKw2w5wfVlrjrKpzMtKRGmMrNpQeCFOM+N
p19B/Xwm/JA6SaMLHizBRyjyxuBIYdZOOpSo02edOgkNCtBNi06pq6ROXrljJPLk8ojgCJe2jcA0
+UXoH/V+L55vuuQeym22ggRDBhGKdu2utzaSlS/S86egbxowuNLJ4kUYVVQziHIJDi33KnBxN9YW
cbmNpVXBRFpslpV1iqdjr/yOIB4IMa3uO2xj4yyvi2u4cIJGP9YJsDGFM52h+Q9whSDJ1GYaAMiP
KFINXz+4YFsNHcU84Qfxi73UUK+RxRXsU39vQMRNl2p2bOT7udXuZ/eiuXxJE3vg4lrZnggB17Em
9F5qJYsBZNE46rZZ8R8c33kdgGRStxHODCX7gZ7aAGIcutt4ks5LmSwRw7uyXs/bxuVW/3XlvGgo
CAEquQqrO+s1K4P5mHkBMhuOitGOON65acKw33D//al/FFd/faoimxIhAn8S6b7XgR2ILikKI2Ak
5XPPElgni5ZurBaZlLCKU+af7bRmYi71p4BogUbw5Jiy8Jm1NKxdlQWRGHWIJdOenVD8rQJE2AHw
3BRbHy2Wg+qVgyqxKoEj3Y7P/JVqbYQHJb9pSenkC54XIYOcDXV8vhh+q/0pjp84Ns2/TGEAL1wk
v/EjIXVM7eJxWmbvhP5shoOw6XeE59GzTLz4cTLsCOy0jqQU+NNQvkcKpurSyUJvFJgnORCeLRIC
wb3NnFWhXdXyKvDla9Xi340ZtlxFlxnsKvAytYuf0BQmy0obNr+Bp3zedjX2ksqOJsgpZPEYuQvs
ZnBFlWHLH9AcW9mvq6X9/Cl//6T/vYqL9khhxHktSWVK/8HR2iUGrnPh0jtuESSsSHshCCYnal5l
ZhJuugJ+9QpLfwZPAS5lAPhmHLc9foNZANi5Yrb69yP3c+X25S5d9E/6prKEdC4RaherykCjruf5
sAPmZcwVGZ1RUusL+4GmYY4WsbpSGP2Apf32K+kXIsS2Zu+TdD4/a+0WoXY/Eaon05ZkwonS1DGF
RVfZWNI4/WjEwJLdAAQoRaqk2SQ2rK8dMn4Q3H6/oIuzmGBF7WTIVfrHTEM419h4QbiWww2TaQmy
ntcwRRrJp3ZpCGRuYW7jZCsYbkCzn/NshQfJm2dX7OPXunw/iLe+X9vFCSyPyrKVSh6m+XEmIy0J
d1oJKaljsBt+1BkG0KcqW6oUdMLN5KoF9MTE1tIdLAawGzg9mYDblXWHjFir3LC7dpCdL+AfT/sf
jcAXSYWWD7IV5hwRA4CwuYtCQe0dCZiwQwlRMtjBtNu7ueoUuP1VL0Pcl3hky9HvmEmnwvVD449n
ayQepB/IWCrJxPu+pir5aGSywAEBwIDOjk2XiB5RflTQMiYOGjdVhYXCk5bHSyQTRXEaEoyDDglk
EgAq2keuFP5KcweldZCteW/nc/eVt/DHQv3LRV6cYmhItTrulPlkeZ6pi4N0oOyao4DJZpqzI+Ds
QbKRmPKAEHVaFk/Z1QCdXVk0fzxWfr1bF+eUZDprsaqEKWZO6uvywA4MSWNv1OCD3BKQKQGbRGWx
KuAaWDLz67DAMBu8fqT8u6XPs/7lllycXXpRCdEqnrkSzIrrAjRCwQZIBBwCsxBFNlyl9EX+MyU0
86u9hh8s3t8//mL3mHo9TTFWpKRm0PjU5NncDRTszERB/8x5om1mKozJ0xdxVb4rOYc4n8iffz8X
P/8cX+hkF1dhCVPqy6KQnLQAh3mus6wwX4VUIO6lBR06JP2d4cEfzdc+djRQoR9js4WTYxjutePk
DwYx4hI532Nd0iRGbxfPxiiPkeZPU3KaPiSv+WTKJG1T22zXlg9Uzh9p3CGcPU6yK+jLSjtW2rJ7
P5frlIO/3ehO7eiKrc0Z5AaD4wKrriuWbp68JtQ552qtbeZsBIu6eldilJVX+nmvN4dV3R5iw/Uz
56wws73y6v3gRP/+rS6eMzMXErWJBuY3ewXb30cYP+RY3DKsSriqF+MH/cqALuJvMoLO1GKbcc15
ikjwTzIAN9fU1uoPK+i3m3zxi49SNrWWOCanmMY2dR5hdANKlV0d7ZtpqzaPYljZlryS5GgvCShX
Js4MZrCsK7d5Hbcm4qJFstajtWTuTDQTwz4ABlsax7bdsMxK0jrOHBqpmcZhgGqILplhLHuKwsqL
227x7wf4B00qd9fUCXEh6ujv4K/CEPpJhvWEmZ5p/n0/T2nnQ8Pkdq9Vubiq6fvp9oEBMmavDJR0
9eIZNaq6jOL5GW2oYNgGHUslWcqt7YQlk6rC6/vFFK2ZY4seA21r2mAWECRaCra4KPbXrueH9Cug
nV+u5+Lp0sopMdNEnKdjKV0DNsKwx6CuEKcwR3QvqZG7M9EQa8YJPPuOtB6V479/gx/AkN+v4eKR
KgU9SUtlfqTW0YqbUEKC7JaGupq0cIEhaxx2EKjJ/VhF5ZZ9mkJ00vZmZnM8lFKHSQQGHfB7445J
hSrsFaNnRMORAc2WsY8PKKy29F6EVR3fNwMHCO3KO2r+sBdwFw3NskiLwLl5UZNlqSTFhvnnGwzW
EkdWxViHEb+jP7av9WvYQMixta3isIgc2bka81hAdepOwuAp2Qtno/r/kXZeu41j27p+IgLM4VZM
Srac0w1hu2xSzFkkn35/9MZebcs6pcY6QKPQDTSKU+ScY47wByQOOi9H7Rd7Fm1RxEtjt79EL0Ah
sxZtLXKG6k4mDDEZoqAFXah4Un9p7Z+twskfm6dDZzOomAR30IFBELts4zO9NHdzNdhfmwwQaieI
nIOJNES3jie7wX+FwZVyAx628bTBFe6zjmye7v1C+LRCT0gckCMyU5J1CT6SUgppJ3SOzry8Uxm+
LCtYzkK2lnDaOMrwdZVJPIcTecN8Q0fYlvo17SS77i4FG/id8r+BQOMe1y5T/1yj+sR8mN2nGEjs
aBJ/mEe7r84nxTRDeTbZFW2uUnqA8zGYaU4yvhs+Cni04GAq2llrBwKiCPvm3Cs4Uc3/WMNREaYY
RtUPkTKfwgI6X+YxivVkyRu1N81HTdAFIBPY6jmTmFNJBJ5zEuqiKuRbDBB/5p4REjhC3qrpLe35
2qRPuaIrmmsP1bSu5gBwoHMSuh2oxFXav+UiGF0fh1znX0gXn6iGfyzlKMPsu0CyGlFPkWa4aFyl
5jJdy922odqygNsO/qCte/ReTRqUKRO5WfrubDQ8eY6/vY+j6FyBDLG0kkVg+MIwffLEbHlQPMtY
F346bANzV6x0pCoWAUDFfbk0cu/vsfDUCOnHaziKx3lvBIkeaOkt4udgh6KLTF3n8EZEZTHLVpNW
gurWli3EM//c3X7yMpwtCJHn1XVD+6qFv1VHh6yM0mLGKugXQIRXdAhtzRUuRidjYHX23J/c9Ajj
4bkISooOxM/NF0+yVZd6Nl+9oNNQAnyZlrOYGC0FB5w7/dzdf/cLvz3z6PVKfdYkosIz2WJ0KBew
TnzDRxGGBMq1rqxzsmFz8DiqN9HE/uc3HgWXwiilPK8An6SrciUs4IZ8qLjyruQrFJhRfXSmB/VR
zeiKL4Ef/n0vneAPENm+Pfw4qmgaBlAWmBurtdNVgXt4U2yLhl5h8WHZOtWCvDaFdwRBZZrtvSvs
VyRhe4pieSEjwGms+2Elkh0TfbKDB+j8TDV3MvTPvS+L9rFhWsbR6zHMZtLz0ASIlSLBswUWxf0V
+LnTApfFlLpxUDbdmysBkQc/S+/kYnm2AXZiaCp/X8PRW0oyeRqNvUHVsJu8DOhB5sWgF+3Gtd4p
7Ua3RqULZVpsdZVkDTomm+nU54fsJ1Ox7ws5ugf7UIqCuGEhoNIsHd3W9eA02RoMup35Q+S964u9
9kdXv5TcQQmd+xonK41vCzg2aWuVfWJWGdJuBe1VHV1anUnYRsivE7wh1pl6WQKYR5wmsc1VAo+t
fYApBcFSk5bqtoBcjpml1f0XLZvv3+c4t4rTSmesbs13Yyf5Gjlzv85DJ0v9QV1CBLC0dcJBAnbQ
JfcZHDlaxuiEe3SQAjRc1pl1bteeClzf39Oc438Lk20rToocsWvTFfCU5xRNEUDEqJF3TnZXLw4g
skt3+vP303xCkM/48R6O7uo8UaUiKnkq2OF6Bgh9ldnhTlke+uU+WrY0AjA3ap0WF/FLYzNtYUxF
hotRbGxL2CZEtuTVVwnQCEZQ3owDpH8zZReBo6gvB7IdRwazkG8ApTR/6OAYirdvUINfiqAXQg8u
EWjo80FAPnXpKhZcWl2Zh/PHJVGTMvbqA3pLOlCeWV1fuouuDgBFC2rvjRWgeWjVSL/ruEWG5GIV
kx0mVaCayERkTEIPi2tQyslwLnhrJz/0t5Ud3RaRLhu1FtHdKN8T+IPM2fRkGfbbxtyU3aaDDjPY
INEnL4muC3HCE+x1xAeiB2ImK2sxnyuBoroMlOd4uh0RSMse0+4JE/HeKaqrnomizvQTk4SJIy9W
Dx3i0Sk2H/kVlu/VQ5Bv9jDK2yeVT0c3RwcJlbQ3VXQh7u0kXRu6C3UvfcGWLFzOkjeRuFDS6/ZL
2x9mq6fGgIpI8+F6LBC96W0lWVrS+lDsjHgJLzE3L/u1nL4khnsg14TIdI3zq25dPE/lpVmvZGDL
GWxLH6oZ4CfLz4aNiB0U0rv3JMKwMuMlso+F5iDDNiuBCnOjsvvc61vT2LbWnTmsdWHVIyCJPDQt
Vj9KVpIrLsvYN7V7mAigmRJ6rajP+Gm9hYRhYRmG8DpoKdEJJQbIO1yIAa2r6mov3Q7hXZ7Q3Ksf
VEAQxgaE2uEW4RDsJtidw1UUPGnlZ+5W0za/j6HrVLd/P4Wnb6xvW+LoxjKHPdnnns3aPmGTg30p
4yKqduMmw8bclr0WEj+eQESfMw+ej/dxJvH9lBxdU2ZyCLsypfEp+zJdaZtzfGW9qu/oPnMM0FuN
/DNPPLf7j+6jqd4nknTgp1bgop8CfGFibyw84XXW5GlR/l3waYUzScsJpjth7p8XrB3NW9LuoFQI
hs0Z2ozaTB0BpKoPf5aGbnsf35/zvjkF0OGBGtbMChxL46s+/BbN5XTQ9xihZbdsrI62euHUtZNG
fmwtO+EyxEJ4E3GrgAfo1xhd69HcIhLgMzB3ZJMC0cTEOcHWHUikG2EMH5tP8PkAMSqpb4k7mnH/
oiF/+uP8Z9Vfld23VY/DIdQlcR4eSrMyLAoEaG0rELj2tNskF7PMbNHBUDn3ec4996jT0QBvS8tw
HsfBn5MXw914X/h7v2a0y+5X3P7fGGKdrFO/faNjP6ywDRoxU8p5rgSwhTkpJpSgZlZoyscM2wQG
9ouvNF5dmoBwP+t3CSrqIwjo/+pMWIplyjTvfql5K0mdd00Pqo3ZA4CcOzp2t5ldzM4b9H1QdVxY
DnSavz/11MiPLfrPU+WfCQc5cqUeov97aoAm6gNkKo0PDVPSK5hI0u2nUA5Wky+iP4cWXen3iBqW
N1DtkE5/Ppsrnr60/1nSUTbSR6WcKiaDNNhfQuOiYN+8DJpvkQVq7gTbAy9cyPwO2AgphT3b2zjz
plvE/JKnAuEWSOWAo0pPgM5q//11nayhVREBDiymFerZo8BVt+EhySImM9rcZStXs1eLfjVdQnBd
zjJX00PljZv925nHzvXqcYT+9tjjyKWlmpgXCY9NVwMFpQuVfWAchBm0Y8ESxaIU1L72fG4292WW
9fu55CIibSy25NGVRP8sy8Lg63Ag8Yvbu1Ts5MmVhyWsyTrdxfho1Q6G7zhtOPkfjLMBOqmDXdHO
yZCk3wsLDdKYY/UP7ZxfAW0CMh4pfjOi4r2/0eUrrdsOsp/V6yzyQbRoFVEOK7nNHqDPeL1Pdnp6
B6D6LG3G+BVuTBWUi4kxn8y4S7eOflvSNZYZ7KvkP7fBfv+noD+WHNxJ2xUQr9lkso1kRCm73WGl
GKD2A7v7aHUfTL1BVzV21ZiZJPgGTAGWuuTJ4bruPzE5AlUGGap0pMMnfmR+nsVLAXJpVb1SNftJ
Qx9S1S/xBLfbFpHi8TlNn+Vw103MIi7D0lgesjVkjExZJyjUyqQdr9oufLBue9LrzzRYHCY76p8q
9Q4ix7XcObALCNHp41gytgkQn0C9D//i+BVYfaY+YGcsVURwR1ehI7mT7k3lRtfg6el/8gFBkMhP
eSK669Ni/wQrzq7UJezVbgfqG0DvyP86DPex+txDZcqHV4Nj1mm6qzW0U/d20Nwh4jfAJrUM+CV+
wn0u3mDjKZfrmnZAzgS5QlAhiXe1ejmFSyve9ONa6p+7ZpNaDyrM8qnoFof+IyDfeU4OD7GqLfL0
zQkr1zx8pCYmoQ6KKpmwoamRvc2aXWBn3vTL7q1MLhtt1x5cVMt79iYcMBBUhSM8T8jW0x6Pfdwx
opeBId0LUE7Sel20rT/RB0agZ0KE9qvon/cVutiqyD/AgY/2ldTrTZKEKhTMNXBFK90ZEQfCelKE
Vy18q+HK1RORvF4GPe6IKzzeRSi6l8KALRUdCkew9W4VltcHRVoM7WUcbLTmKtHe6+CRlNsJ0nvR
aFCD88Amljcj82CoVXIQY3ZygypRNngtohbg6/bK/ZQ+dPGzWKyQPkAWLTqr9HH21x7ljjlERStK
xIQSuse7wAivcmu/SHOEsVhS1uPBdz21y33oNbA0SPf1GwhHcrYmkDev0d1AVAcwuw2XuQenGEX0
i3xcGNMqad0Dm06kfAmY1YTTY6USUGy4EFW3FjWXXVmbm0FaThwapiAljBG3gwseKYT++Rv/PQjL
pz+sNWueSypN/aOmYl+Yh0MQ9HPAMJ7E1I2DVWWJC8jEX27yZrzBhkf1kWcVcKrDZhqAFajE0S5u
z6vjfTVMf4Tmr232z2qOCsg90ngdxgHJLW5URFqnDGCeKPOq3sLCVeaaPS/XKqRXRwkvAgStARkF
b6aG7lD5KgVboAuUtmdvyFNhVZEUS8EOiaz3eFKeV3i7pAeBtwTakm62L5gL9ETqt97eM2+aPNCe
qXtY6tOZ7/P7buaNfH/y0RtRFIkRaGsmXJJERxNSUY7swyqt3Dpfzs7uXUR/q5yuRekNgO/ZG2Xe
6sdf5Pvzjw5+NaSppAhGclu4k6d58mt3TY/jNoEecXAMAJ5OaMfu/rZbas7ft+bvQuPopx+dQj0u
rSoP+Ok4803tOjTg0l0LVM453e4+BV0mETBE1MDhzVr31WxZDfhoNfbXsLZQdE2WIjoi7ZO0h0wn
X9fdWwYTSbpI9jfZ9KjZE7Yos+Hb39d94khpdGdFFSEaXOGV480iDoLVD80I7gjiKnoulg+0s4OQ
yIRiIIos9vf6nfICGJiZ4/XYLzJrmQUreZn7ybmd+9uplw37fTFH+ye2zGTq5KmchcsD0svMFt4B
Lm6UR3oEz+Kf6LOgXw2zA00cAARNugO8DAL8zMf83aw9WsfRPpKMRB3SeChvtW4B5kNez/20ZL2/
BlHi0w5cYduEFigT039R/P3exPNLoEomw8V783hs11SZkba1VnJ71avZuBplFinYQHSaWRuoxrwL
n7U9bkocptKLs0OUOX/+eYZ+Pn6OLt9qzyAXBzzTlPIWKAeCUWLuhphZjy5D6omHg6JDb+N5b4/o
ZK4VxstV61KyXYvnrvHfdeHXV/jnRRxF+1YesDFXpZLZbXw3we3rF9VrFDn1dtqie3ZL9aE72Uoc
b+tLA3UMn1N2JqJ9bf+/vY2jHRn1hyhOmBreCtbFQbSRYZU8UVkbtMrQwhY9FZKVH6lbEWFjGK+F
CXZ8stM7ugzadCkiPiZcJDdjsTHD65m+AgGInavfSK2b7/0q3YT1fU6qjahb3V8K3ZVQ2/JtZMKq
2hrgT+9G5RLDj23YPVc0IUbyt87uxR2dOy11rHCn0ZOwojtLwoRExHNAfN3jZG8LAuqYXxP9PL7C
CIV5D8wX9XGKNxrdPEZT6FsKn/vgeU8+28kDzFtoi8liOOz6ArvOp2l6FaY7ATDXFU5af486yu+L
nE1mqjRlFFXnhjo6YORjWF+aejkPrwavXuXPpfYhZuvD5fgxvHUz3h4K6JiiguTq1kJ46SVfuaQP
QEv2SnEL7GOaxxYHd9zlMGuKneTxzApPnUIgH0ijYoQG8kP5eQzUIN1HcckKZdSBm9c+vmFaojKw
uVHwZVp0uo1nfDr8iXtPvVJuAOQCUIfsgJ8X9NQIj9hXUXL6T4xDqA+Jm4A0iP9Lq3ONgBbp5dSg
K9KvpNivzq391BH+vvajI5wwQJDFnrVHKL15koKJig0+mLx2VurUa1RFKv6j8/E7HC+hS1+Yz9pl
49X1AgoKWBPlGuUkyT84aKYuIYtPz6FkF5jimiDnHCa3Z/YDNd+vqMNgmi6IBRHVtOTjMpfta2ld
m8a347WyONia4Q/hjR5FT1ZA5/sC3ZU/aPhE+AhhaVFLi+STnLUcPfMFNgsaMBQ3Y7Pt33NpizKx
pqPK2qxN8Xo4bETpObd2dNlFqfbq6q7D+rGC1NrQWb7K2i0MCxJjUV9ktR0J10a5pBE49Ffi4QKZ
8pyaUT+skvQKbE1rLGpyqpj1zZLW/H/YCcwM5grPaeCEyKEdLrvULaFnOMqTbFNYXghI+2yS+/aA
d+ACwZTHbEl+jkUcf+Jx9zp7ctNldtI39HYmJJkejUuQymhVWvKikn1FntMoHat4NnsHicVVKAxL
b6BAszwgxCmiaibrAY3nhMOdNvsYC59VhwvFhKs2qkyI/7hwXDqFGaMNwB9RLB0nrWpRkBiFS9zi
95ozJq4ku+F03fKXhba5xzxjXAeIcEboM2mIe3325UqEagWiEik0HJyud3G56rGmlSN05HUmIugj
oT+Pzvmd0XtVcVOFH13sdzGiXo6GQGO9qWNEoFasAJyHgmLQHS8VO0D2XjDANt60s1eoXVZ28K5H
c4kBiV6CDfcprOH2mptqV+xQC7b1CxOj3gc4J6S5CunVFYJTQIEDe7YXljsv/FT0balvO7Q8g9EZ
+iVWMJEOl8yP5M0gbxABspRbIVwmt8AtbiAayZLdz56L84C8ZRaFUSQuxeOqvKT3yUDE0W86Y61z
ELiIq4WurhrxvZHdmqrW2hq0SV3wWvAXHNMWOpS27NSuNgxCHKRASycelvz11GExLTKoRA0oMmnR
3ltXGuYkG+j7YAFR4f9IX0ZkgWIXuFj7vNdWcGqBpUjRclx2j8K2ok9qK6v8AgwjTDWbrgnqXxtS
yhnqQGjEi9wzx1mQybwMH+pwnduZA8AOcZjxWvAo46MEMboFT6zMhSq+j8mu2dV+t6zcwwaJuxIw
FtoV+cWXpIyxulVcdDxxBuifYtKtcak+mhtcA9pFe6FgsPKRYApMuvgyKBsmpCWdQLWli6Ru+mvr
E4LbSC/Tx6T2rrqSl81y8IR37VbYHpbVbenj3Vj6hXdYiZPXU5p6yQq5RuZdKBnD0kmXQ+sxBeHT
gqCC9LAVvOgj/SjXsld+jjCMo7VyFdwkO4yuhxeUUrVkZfaspvCCdEuuNANPZ1kDcdyIGGiodgG7
P94y4EKdBblFIDjFOnjAZdIWrwIkhi+bVe4m+OqycrphHCjwUyukxq455tDnthZ/WcXsfu8zCYjs
aAl90ZFvUr/0B79ZcWfFyXLCFVa6Run7pcRHc4bL8iC6VvkOO1YAItwN+Wv7KkEnXdR+9NJec9Qd
+Sl6RUf8clhWVA4bCSzAPQJht7BhkpXuVH7gvJMR2nx3Rmjr3q3dcBX6/RtrCWemWwJtlpaZtpgb
fldqtcTH0LUGW8kfkmCbIp9sckX11dus8j0hiroNnOYeyvgq/mxaf8h86P6Yh5HbhSALpVl/EnqV
jgwBRT1CdNXCvDN4wriQ6yWoZBHd/AJj9OwK7w7Pyp3qPco3jHPR9DiETvnQ3SGAUOtO+F76qS+c
MXv7DW2g9jJMSZYxfEO/4LjfM0B5LAqpjUkU0SPp1+K9grULE60dZYtK21y44A5WI7e+6f4Al3wT
A4chPqfwAg/YM3fZidzm52qOKsF6Sod8Cpv4lptpwroLGx507+4wMDXvQTozEB5al+aE+qFWSJMs
CJRKRKIDvQ3f4gihi+qrd5h6+7sUB7XQAXK96qwzb+3rSv2Z2v5c51EjnVodVbKCt6aEsOMcHHH1
da4sqsk/yN4skYz93eCmFJ3sH8UXH88B8r5m/39ZwbFzBJouXSgPvKkaZxkfdZxbBMwd7BbZIslr
+Z62jvJs3LXewXAmp/+jDivG8hmHHPFXGwVoUML6Fk3H2C2e0DmqK1tCGSF3YX/KdIRQPXHGN65j
ArLmQBI/86n/H6/QlOAkzNMI/egVxlUQyF1dxPSj0Hb7xNgIWbbrHj+C6JKxvd2/EGHseH3uzf0m
9H/t+P882DiaowrpPjxkWhbTaEEB0Vx0F9JGcFVHuWZWhARMbQeTM2ZnqqETdfG8Zf557NF8MOuV
qgyafM7SktdZ2kDbFmtpWfkoeV8WW+Vz3JI1tBfCs3zz93z8RJ/i56Pln/n4XpWGXJZ51fm2eM2v
tC2HJ0F8chc8l0vtOr7p7qyP2O0e42t1s3//F7piJ1PUbz/+uCKIJiktJ945+hs4ql1zkCfGPwuA
hiHy2lfTDdGS9BTxHTwlrGpBNnIhnIGt6PPv/H1m/vkER7k9hpBioeBGwZabvConK9swjzqkawXE
0MHJUCWV1uK4DF7DLyVAQp111b3RsIeIMVxpq+EdSzjKVUWZZUTQYU7qTfFp7YZVbr6QTSYDeqXL
+RcdFgQl4157IbGRoEFB3U+ZoKOvjJd6SVHT+i0dc9LeanhsTCLVhoO3zz0iPUJv6Uu3OdchOtlm
+74Dj3oCYjgWU52zA2e/pPLPjKQO0YwY7w4v4333UV3IdOHjBZakTeMWylaATYyw0VN/Eb1oK/3i
gOXIbnjmdSDMIJd+vjUc8ax2sjp/hb99paO2QWeY0TihQv9F4xQfjM4ur2AtMeC+lkc7fBB7x9rG
FbbP8YVylW9NfGfnz/I1dU5dtUCAanZPr7ghML6GoAgoulj09KHo3e7xYLZlguan3rqV7iIApS7/
hW/Tqb1mUp9LkmEZ2I0evewhHI1w1Mr916+Yfe6lx7kBhS6pm180Z+6j39wjYtrM1bEQI6IhqR89
LWskE1dTSsB4xZhzatme9HuCz8Kw1SbHNn2/6Eamk8jzL1Nhi74ytbZQe6KDmgQW7nPyb2LnNvuE
S8AJA0eLHfolGM/Pe7/VbFSB1Glb0HhFSbh0UQbJC5sk/1x4Phmsvv+Uo8+vl//3U6avpirUeGRX
7tpd8GDRXL0x3iJGso/jbvgkY9cKf+q2MYm3GC7ORM2TX/DbOz3qsxQHs0/2De+ULgUKkcwJXRWu
UeLEaCRpvi4sx/0DcLG+8YLeR1dUKzxtf3VoNhkaurNSYP/89yX9hgAdfeaj9Cgvq8hUcpaUPwEL
6+2Dj5+qnW4m+mm2dBG55zqaJ+c037/G0S0dhPJBETqeOHgD+DuSWESKcP6jKEbqBI2W2qVnNqf1
DvYNNmY9aAzg5GIrPVi8nXA466PymxT18yUc398QvBtDHlnSPLOTe5RKHVLW0I1Jc9CeNVHyjXd6
uCooUYc/ev+sqpfF6O8L0kYypAZx6LcJo9QZTZ+h+ASN/04SVvX4tBc2+2KlhGvjcKeVwqKkMu+G
j0lDzfmss9uJFu2PM2scJQRKVtXVKPE7JgsFP4fXm0BrwyMWfU8aTggdqHfo5CXFDk8LbPkWc9WN
JZl7rl93+sgZosZmZzQoH48G4yJHSrf4eqMHnBbcbOQ+W6NnsD+sTBTGN4LoV8CLXSl1ax94vupn
+aoSNjhmFKZ3ZpPPB/w4/mMQ+5/VHAUAWsGNlaSsJl3V8P9eJwffCaVw0BOGCbbmMl0Hj3NFPZ6d
gZ1KUyBd0ErTTFPTjnNSbS/KgyYl89Y6uBJCNa0bSzhy4nE5jI6UrA+hDwNztimZZ6KkMlG3K1Xn
729AniPL7zfwn2Uc73AjygezDb++h4jqBeWwl+CeNDFIyU20iz2jdGV0hxkl27NaB3m7ZSd/NDho
iJsf/JaukYTqs49S99n4fOp6/vaOjrctGieN3sm8o8Ztt7TLVPMJPPJBu+wpq4FZD4vuOZKfzdno
aY4FKcLrKyN2aDcXwR3dnv9q7MNR+ue7GXMo/zZ3afeJUosCa4rQS4jhRsC5DleW5IbhOhE8QAsJ
8lI5TaiiWINjRIG5QH3B//t3U07v3H++21GW2zVhltfofPNqjHgbmhsT4ZtFVt5E+VOV33SHuxGV
TfUlGK7S8abskf32RGEXIYW1v5iZRDFNGj0BvrysK8fEx2e/SQPyyet4T3JYIQvhRqSR3rmh3W8c
3RxT4TbhAcHU2zimmzRy35WJJuzRZVbeNS+77oW1JDvodtkICODqhwGAQwMbGZrRC/2Of8eDetEW
9sRU4byqwsk3+W09RxddhqyI1qTR/CYBvlPwo2Iwd+FrcRHgE29Ddw4yG126L+6+da42PbnHvz3+
6NYL4zxv4YLtZwUDMqkcNzTrZp7BI+wJxoN+XvN4blz2m27JN7BA3bCRDWC+X5f/t02cSmXQWbmx
v0WMhIY1tTrzmU1+8CrhA4rdu5A6Bv3dz3SNIUXQbDrQ5mm4OmdA89v582gd88v5to68HtgOeIGj
Wd285nTXODe2uFLpC39ZjtJzBNhy+fezc/I2/P7rjzLYfT9OM6x0T3GSveqNFw3ejJtv2h3iVqqH
Tj6Imj3dYPTKZjfqiv7fwaZJf2Ydp66A7+s4un16PQwbqWUdc3aBg29kAwE8HNz2gLZ+uxPl28J8
CMGpVabfa15OPeHqLJEzkIh+09P2rl7axI/jDdTs1m+0dSoso3Mu6ie+EtgsQJw4/6qqqXzd6d++
kp52Wpuaavm1zh6kLdpNLkkYBR29UhvJalRI0Bo9U2mcSEF5riFKiqizSX9pMx0MPCokhRF3iNqu
Bsi2/qM9cj1SI2M+lHq9HxLy//5RTvSKfj70KBzIUl2OTcOPRS8zX4EnTCwnev/KfRc1hveCu6dQ
tXx1O7erDNE78/x58/28kH8+/ygexLkQRY0kfwE9ClRC8S/zQ8YIvYdyvQEP5D4E7EW33U9AUMmr
/7/H60cdK7w/anEs+Pmw4TVPQMkNJIGjAPzvnFLG8GV1KJ9lJ/dDdSdlr2ee/vtE/Pjx+lGeaiKe
Opo5X3zwuorOoYfysQnfx0VHCZl2boYOSWtnby2VT8RWSEE0YaWf1XU7+Q2goVPcwofHReBnWGrD
0Br1BnxLMi4Cw0EKdPILv6woqzvKj+lyeB1eaF0JftBc/f0VKKeebSmSjr6HDnr6eKBd9cgYDGNT
UAoe3PGhMLzc8MfJH8plzQsQMbEHEkDD/mp8QntvkNctbwqIKdyg3q/2jvaB/hUjrTa5CpRlRXl9
VXsGw4dHkJxyMKM96979+6qtE6uGsQ2FFKohkIFfEOGpaQalbMtb8wIBBr24sg6bfXjRaSVS4zQA
F80GoXs3902b6s6p74BRRcsqcRhlGhs1d/YYfjrduBCAXQDLYhDypCBrvWh36S4DDo2dk+Hu7xU1
tSVz77TZBWPRADsgamF1pSJtqaC0kz0Nb+az0l5OhRPcoTqMkgBdcRyatoWjv7UQEnBwUT7UrfkG
Zlfee8q4bhNHfayvp2ahL9t7de8xDcNoMHuYfWV7psE76R6ZznTd7JrOlXHFHpjFPWbv4RMjSLyY
ztZrypy9HQWBH6/zKAglRlBUZtqXs4axWC+0d/VzAAUK3QC410tFYmt6MTqHz8V799QgJIz6YH3d
EptACnjgY7+Ej7744jIaHZc1Gfzey+CkPf/9w0u/sydd0UTRFE1AGIr89Uu+3Q1FMOlNsK/xaLuY
DdK3COIslM2wad/QhbxgU5LBeIfNOdDRb5a8qauqbGoyegngr6yjzEEUC4sDxHORXnT73qZ2moET
+HG5Q0HleC7hPv1AjqOl4NJnKV8KYt9+aB50esCQfcD8E+RdpG1zdCkqZ3D3yQ0ifPa5X3iiMuMX
/vNA5SgS691B1nqDByIKoz9F7dMBEN0B7+NNqa/2hd+xNbO7HrCNXGwNxo3R9mAw0lDZMCqm5nqw
0pJHwKwLTOrHa1Kp7tOSqjNJzIlO789lHoXsvhb7urL4ECK90cPF8FbjwMYK5jZWszB1u/DnHvAB
PRMSearbCpIO2HnYWXMZgnKqo9GhZzg8uXnho4paknQZ56BMJ4ZYrBPUq2nhsyiRV/yM6fuhnMxQ
4HUWGp3ZhbUbXQHOaPU6EsjHrUrzXIc1E6Plklx33S4JQYF08iIFlo9Edb8MD7CNIFjFBVyAwKca
KOFgBzA6uIo9FO4x0flDh0hxBuWyDj8EiCfyLCuMBxqIrrh3m2KlqYtUO1son8jn+XGWMk8VFEwK
j9GhhyyIlbwph5tK9cbaawFk9H5DA9GF4rNAlHWywYMmFmaSMxoSTeLzG/aEteh8Jr+t4iifVYeu
SLq0nc8kerr4bBoXY3hrYLUiDQ/g3MMaqKL01I+E9Wqd6ZfoJRbgg8wAAck9NBLIHiEq/2Nmi/Bk
0UAA8W55YTouYwClXf6mD8UirLZZbthyv+tF0CkFUlUYatwk1kWPgm2ZLLGK03p0zelTpi7wEGzR
e+uhSSu7L+8z6e1QuU1FsYn52fgx9l5K663dLycuh7q+x17NfMx155A/DcNqVtpBRhJnqpkjsjXQ
vwECKITrpnAwHWQ+r7jTV+vuUyhvEqh+GRqmwwqrMFXf7cPe1vRHNVVds788gLg/3AVve0+LXT4B
/QkF+ABCLuYigkrD6S5WKWgBd3+YmUJZhbj1qmW8wwACjop3thn3u+2sgyYmjmIIKzI8OGoi4J4k
KEGGJVY1XcTtGqUV2R9Tt7I1606N8Dg43IXSJjfQScfTXrpouicNF0vLSa2PTL1AbgngzZkMVJ4D
xs+77+eijiK7kTdxKujsojnaEUPsavTBLOV3B5+BO9gb3OyQjO0cFfUVjK6EGbe0U87kYdL/Ytl+
LkSlOoPKZZoG6dhxkTztcyEehpSxSr+pjZUyeNEKEW/rFoeH5rOUnFDbdOBBgTduTcSu0SzKMTCq
4B+KAMNS+glMhMz9qg7d4cq4qqNldLH/DPYrRf6AuJiTXANFFS9GbYEDmXlRvLYt+wu8ktcVl3vT
zgii8ey8UtOqXRbiQn3R6qVqAFuLSjsGHog/iXR9SD8LHhgJL8GIvN/VxDTNRD0isW41YxVjCDeh
Fx1m0c0h/Ui6+2RCbQ96rbEUi4c46hxpMl8s6UEo7jRpG5YgZMRnqVql0X2YfhicXFSxYAGk6Je2
H3r0qCaftfRRpnYr/0FZ3K+DtZn5chYhC+CmT8pViI4HLrLxXfiajTteTvEZlLbERE/YpNu4drpP
qKtkhtNti2clotHmbkTkuVrN3U6w4ug7Iy3pdtemjky4ai60YL1vFQguT4mEMfMCUlNGaHA6O5qu
eGpwTboYIsI37vhGoaAthOopqBCrNVZi/NhBKcgaAr+6KBQVr3qE/RlItvmzhu5w12zNBulBAVY9
7uifSnERmagj3ovTRY8vpHnZSXeauRsYA01Xcr1hMgnMrMPKzK5oVRPvIB9jqidamadIdI2Mlbku
8bFl2GrXt0lJDTXffOklbpVdeWGBPupWjRMsM3+8F4dFENoVvS+Q0mBdVtNniLYHoJhyI0BIAW1U
uXBQLhlcp5bT5bZlubrDZIxOib5Cc5POOaSJ7gqI963wMl4VWOct0ZEg9wpv5cXrwcOSiOoxwcJF
gj53o9D/p1s51TeVE9bLXFtUW0l3RC/GDrZgHOEi4Dw+cXMAUcpjPIR8nV+Axjaeu8gU7OS7Rtz0
axwsGQ3hOwfImb3p6bd4omDEifz63f7K+uwvCY7aZ/mQPlRPTHTSgm+DKL6NMJxSPOhb+Qq9EERC
FtNSXWl4+Q7VZQYb41p9Y8RFWpt6SbOqhUfgruN78z4M0LtfGQWx82iT13bzbGJzlF+GqNbvkcgg
Dez8+U0y8wajGMd4xE43qr4EtJNbjt7aGVoI4KDS4Ipk6bCxuntzl90Z1/1iWFjclkveVfnZu7KD
5cItSPB08UxHpsCRlEOHql3+XDc3Q0CfxsETRsr8flpSgTEZA0HH4F1+Ht70K/o25F5W+6o124O1
iKRrq6yWlgAq61DikxzjFYg1AHP9JWtPo53Vv8zz0nuxWiXDU/M/pJ3XbuRYkG2/iAC9eU2atFIa
eb0QUqlE7z2/fhb7XmCqsgTpYYCZQaOnq8ikOYwTsffamp2/S7czPdgkdorp1FS4dOnyGujqGZpE
TwkhehhAzr50qAyCo1YtYrcXzfTm2GaLKo9brXtI34rWzZBmWrdDvQXDH8WvQvSEBh5rHEc3pdUA
GLRxGcXzVHG3U81rYP/XzwlauEe0rlLhKKiwmmW+XU7ISreD5Iio3GTwFjbZRgy6x2lFAGkWvxL9
tWok8V7nSoblr3DeAJwwIOoKLj09ka4C8ZHdW4pxBDlTjZfFK57LTxpJIp9rw2kfk8YJL1RjTf6S
aoabmES5n/UDskDzIB7rTwkg1rjXHWNNUJUX3NOGsjJ34gqTSFGhlgBRP+b7EtVp/Qy6XxLXSnPg
1ZmIfGgA7DW/DMvuphPPChtI5bJIk3gtmdtzv0YDPDqeQ6+TCHMinf6FpNxi9PT2pi/XZvArUG6B
SgIxN1xxFDchX4ARQYMQEqzwmCfnMt+Kyl1EjNs5uBHeMiy9rNpsJcXsguIBtR0Jt1Xs5CDtBHKJ
e3eGrQCiQ8MlPf7quZJCg8YfpDVgckj8yC4hdLgp2jP+p73V4vYm8FFUoWenWoYdFSlPlnIUx7WQ
E1R505svQUSiKj6Emm2R6Sd2JaSuZpHPrjzptBSHszlAYKS06bdVvLb4EiXEyeYs3f2jnF0U/SyI
lE43hn7mEROHHSG2EXGd5B1Ufn8yehai+R1pGkmSeMsLZ4odDdwOP9P06dh2fD7u1By/MpzWDZlF
9oys0oxu9ejUqLcSJoeIkrh8IpGA/aMtK8v9Jll+3Y1rrqDSfwz9Ngpl4C6dozcEQd+EyCyl+R12
5KohiqsEDl2Wrvhidb/NnMISx1Hn8WfNDvXZWuYK870knTa2RQwxPYaUqicDW9sV4y5HEMvfMwFL
QrQXeh0X29rHpsc1adUj4hQj27LBLpv93NEU36TJOX0St8pZ6Cl+nML65MY1hht3J/3D7+0K1UJt
FwOg3RVMdEr+Itp3rWPUe1bHMjqSzkwzV1LJrLjhpw3KXU3Cabqkdz5zuczp2Y/2prCtol/Ma3x/
E48HEuxHrgX6zP6RYGXdovDqTlV/wwsew0cFkA1rvFxnSKbdFDRhuRpiB7ZmIHmZ6vCfC52nRMeu
31TCSsipyV1Tvu30g2bcV8n7XOxqLmrG4Nw8t3luB9otP533Ip0WpegY4HzAFoukHkX7i8+oixi7
Ctj0YGPenuJHOT618VHLniXxMrZ7aXbMj/TJ/zBVB6QRd9Dnj6Nm1baVemvE937xNizotbzfGXVr
N3wIhoY0Pu3O0msywuSTiprGwgren5T+FsbFKoLn0ayHeReKBxK2kpAkrvw5YAdQzOuZKMuUYaDZ
0hE0jnp9MtRDH64z9cUs9w3xFEK/7qXbtt0oJCIkgVetxnA9Kq5A4Wh5SedM+AbgQ6fsP232Iaaw
awS+RujzaKroeWNnLHJaeBM0RFebyOlDm8wMW0AyIun03HQ2ucpjIp364FkWb5MSJ2u7nYSHUIQE
7KAyY33l/86MUPFDCI7ROe24McLNHG7GYRvoN7A3oRY5qu9EiM91O9ABPcX36niocAgxns9WBauF
5F+q5MxApiKwJrBeJHKjOyLd7HZam6bXCpdZuOg8emlyKwr7edp1yOOJmpVY7iDjlK9qcMvnZ0Fj
oZbuQzqH3XYJzx2S+5xdKRYnenIEf49DSjjzpgbWDOhf8C8SkA1OMgx+m90nliStfFhOl84Z0bAN
8TDCIpPP+Q/scX4ue9pu8VHmNBv4zxWDtGSml4z2uP+wqIuDcmeNayPeF9OvIt8200XRbLVCTLFq
cB60MU0Mu5SJ4+ntuT+nLSXkvu4yrxzOlfhemm7zLvVnZO1GfpkZzdTUE3hJacnk6JoPOguLTLo5
ztkkyF1E6JRHCC31Hf+x1Do6H8ql/ze9L3IL7YYtV04FUw8rFVO/+BALiOaovuB2QQqQn5J8o2bb
KdBY2X632mQLkoLbZWDvlsf7MF5ScOEKHBjPl8FmKnZT/zEaEyHw2BI3HGMeVq3erHnGo6l1qhxC
SP/Rk43ol+uwoqfH6tgVDmIn/ojCcquejOySFLs4XqfGIe4oH+GiUnFhQ03OmbLR9EPVfgqHFM9Y
0Own41xbBR3pFXmCGc3f6JQGuE9cuX+sUtLc37PZsVhPAZH5pYt8SGGNUCS3Nh/rntikd8QVpjp4
reroxoqR/jisZNHVunvhgD8jY7UMrUfzUswXXT0CDlf7x7kr7SYiVek2khfmQImOH7FcK3lK62j9
tlcd2WDzMZC1yEJFpDmLY+wmnCvFkcVIEfAWkT+ESEXZjVE+EJCgjOu68GiWiLdxc7SMx7LfZMUG
kSRPxkSOSHNUYt6pElEQX1p/X1TrqFqLCMYJlZucITpWpeuj0BONl07ZzuM6Nl10hEXn4Z5NlVsQ
ZSmHz0zT0USUj5qAU2ym/q7Q2StHlYdGxPbbxrcQCDlpP1tpmj30H23GIkqSbgbdX06eg5Q0cHQZ
GwaDI7+XxRfRYr2Xm085vvm+zar8u1NnL2pQA4gMzdV/FMxt27IWiv8NSoneIcV6y3zSrn2Crg5K
zrahu6E76+IAqGaPYHf4B9Cp6K8pzAh5SF1yDTqDToLTqGtZObbmY1g+YE0VGfj/MEJT/+0Jc7KA
X4A5LUDva42PVNVNVJtSdNcz087Kkz4duTRw06Vmx14YGdWGBPBF2eO7puWqLeGkThHaY/Jq0V31
f43eTJyMrc2LaNQiaYppn4g1Cd+bcjLFRy301jHVi3rRrV07bw3rNjMIFSNQpmPz6uAviUuPNbHp
P76/EV+J1JafZGmipFvmP5zkXM3Q8nCUO+XYuQD/BQkinCuQ2AS8zxbIIFnJA2ZyklD3lBeqMycb
SJW6R40UvQQzFLgfLvdX42wLeDhaClUB26VdTasCURCbUc6jO5KhgESUOekntE4yJB9QyRKXhklF
QhKmp9p0knufaW1x/Hly+kXjBn4xNkyDbCLg/9fDO0GKZCUusuguMRjLEZRFREWaHorW8yNab04a
H6N2nQg3QoknyTjliodXhi6OPf3oWfhiLvH3ySwv1B/tetridBt1Tmb5OiyhPnzUiVvuEXfYrUWO
+g7CvRrSbA7wy8yQun7oY/2nnLpuHykG40MRohmO/auGcxaVPbBCbgtnkO97azuX7DCDU6A8Y6u1
jSFAP9iuFCowBFZ9yb/qHhOK7IlwTLRgawpcnEeAPNT6aOj3fMLiB96CdU5YdbCZuyOV7WuArjZ2
QV/tSZt4bjbyWTMOYX4Bxeezotu9vjH7R+gwCgnb/7lwAfphkLNQuq1U/SwRJqpq66RyRMbp9U2A
8MUlgAzBUM33mH2eo0XO9y/RF+3qpU0MTUuWRIjX/z1Jf9ycrBCGPrW4OcRvijf4cwEQunnJQ+pE
tcO4jkjYyQkGToHahw8aNRcl+Q+nIX+1Tv15GlfPyMgZ5s3ywMbALrpF4EFHCmTRMnfkUxkGDoym
2AHVOSED+aVoEBxlukxQoBn9EPGBWQqJmfGBzOv7K/QFYQGD1OLhoJcvm/90ZsdalNC+BdGdQPeC
5FIvM/cGlvpgPzBXo1VL0ogj6qciv5TSTh2fkuluQrD5SaYhFrLAf6FB/f056cvQ8fqB/vOc1L9f
qaJtBovkMbAck9smXp/btVM8UquT3OnD03jR/DfpozY2pFwX4U0xHwUMti2hz8QG2FVwo+efgYhH
2BZHN1dR+J6y2uPaDSwUFEC9CDiLoGSkOL2ySdgkxSc99/RhFwEMM1lWNrJwVukc6dXWEE65uV8Y
TcOD0rBlPiQ1Bdm+fkOqoLnQNak4NGesT4Q0K7QosdWyw8Wb+P1V+eJOMYBk6dUM0VCUf3ScsRZa
s2lZxV2OYXMtBDhzCahCsfBKBA2mPjO1/Y+RRGdHUPfZNvtQ8XcSpsAOPf1pDP/FqvfXyVyrOcM5
L4pa42Qa/4R9GCaE7sykNi8EhoSh7OiQIwq+d2OhptV+DAYyl4HB34/I38e/GgZq0ZxVYWgUdxQd
9LZT4zIER78hTJ33KyiLG6UY72RTcJGazRhPK162h944C/hZbxOXIQ9oLh9nJnsJ9q4NvYSQccmr
cdHc7sbfrn7huMTG+ajcYnAk1yZ8s+h7Jg/lEum8zj4GJLLLpqDaT72T+I4R7MT+kyKzrEAxWt5w
F70AtxkAqqpA3MvX7l4Pnfxzie8G1ZrdKGyHVLbyuSCjTf6dZ6wDE2qLjJByxlcVVttxu3CTHGGR
hn3/MH2ptFIXZ70iqkAwrx2SYjCTQcVm4M4ISmAeuNOllVgs8L5uwW9aJMVTzN38PN7+Yi3kzv1x
5CvFQVYi+E/G5clxrZht7vgUW8eEWLdqhQb0nuGTcj+5Y3NjWee6IW7GndIeY9XnqN8IgGur+pym
fEqGJbnnp+G7viwt/zxXf5zdohv644MxpxDxxSAs7wChdTR6/BvKyuqNFHupX0/SRg/PQ/QMLkuj
ifc4pNuQ+KCNSZUc7bpqZmxwm736W8z7e9rCybBSRLvnrqKkuWCkx9MernzFbVlgVsG6dstH7MqE
NVmn/LVO9gFsJDJgED8rGu3ynZyfU5otPnbwKCeqD0e/PYUOaoduW/A5DjBwf/9kfKUIUciq0ZlF
aQvw8arIi1sh0+Q4Lu9Q5lJiztsOb9snQIT4hW1pYHjGE14wqIBuVzkTwjSLEEpA83QoSMNs/uPT
kiZyYCcM+yQ2aD6vhieL9NiP78/06yfpjzO9mgKXeRulpfzfmRIh3Le7Rt7hzg8/kg2srb3F4ORV
mdw4Q5KyGqTVvJN2xk77XXnWjn3KJjxE4g/v1RfOY57uP87pqharo2YMzZFz6p9FRP3AtsBz1w4w
iGXZAUuyntchjeV4J/6aP/1nNhobLlD4Su9COhk/mAP/TeiDmPPn6Vy9bAwdEWiUnA67Y6Femgz6
AzV7lWwyweW1b7fDunnQX4wLqjO6Ksd2rx/6elUQzzrumYcQKSY7NB/W6g/a2P8k9ddvmiayhxH5
npGQdPWcNc3sD8lypRYZgWcdJjgC92ftrqTj2/Oc7Zu3TPd04mAO000ee/VdtVPw0Bqr4cHqPQS8
DADor5XYqu+b0ebfFbwhntXTFiZtWD3m7/letm5k8bEXd0pzGw12chhUV72bPkb1ZpE+kzkF0IKt
k9thEJfsKnpRSYEeh7Msv1VEF2MqbYgMbgdaHGBeNtS0yS9om8ta9UPZo/1bJSICZEkGeWIicPsP
ifLH2lNYnSFkfYYgFIETsWpzfa8y9qHjmLc3fsTdKrdahYoMRzME+r3GV8hcx28xvh9qmwcFnqU9
QR/pwRl6+aJTgs2YH2QoA2Qna3f9B9hw0CWMskjNI9FkRQEaHLRpl82PMw8mnamdRqeQHnJD9TT1
Lez4vUWPwvbfB4iaP/zkL/zDf/1k60p6lPmDIVsJP5ndOdv20UlId+LjR8PB8Q/TRxW4DTZWz98z
9WxsRrQ/rXc/nsJVJTGqsdU2SbpojhMBBD0xDMxIU2d8l2IkLZEPBRUsgkwnxsYpWNB5/mnJ/VeI
8PdVuNoeGI1plFGX8CQzZ3/F287+rYhQMnlQ5vVpnZSHxDwgxoWMQiyMVLhk17FvYXBHNvRNdpcZ
u6C98/eSO8mOBNjdlvc/SeiVf6tyzpJSAScm7nb+4e9PI7IFYe6rolxYepIzMTNHZMmj9zFhy9yV
x+amIUFNfciTI6X1/MQG88nMvfmivZo0C+hdLHstGqhUpe9WcltoW1a++qagQT7cWLqN0kBwqs33
Xwntqy86qr3/oLL6wnG+Om1N1VNjKkuYAugm+D60smNMXpl6muomQFfDtfk2PaTHYR1cpF8kPzWO
MH2GTM1pKtNO2HQyweWXQDuFd8XabB020a24Sm7E7eR1BxrR5PIZwRN47HStzW/jQPjqWqAzxscP
CqbpMcHgDSqpgoXtT9uCL7/XiyJSkUVR1IkU/fv3WdWQWkWMgvMZGjONmUlcPNwzH0RmQs7QXyK2
QTkUU/jVcrNSDtKKzJF7a1wVzwwxu5qeJE3tbZTRyiNIeVXcy572sFg9v78TylePOWYc3MMmHS31
WrqL2nGo625YKj/YmFBpwOr8rhVXfbDeFay3yoPRkYksfLakQDAtWRZoYQ1ZnVhNuWQq5U0Av9Nz
PWyz+qlgLjWBtFE2hb5T1fX3J0sgINft7+8TzkFwZAS8ier/F+38sRqHZV3oQzD1lxqoTh64z6G5
LaVT1cY8RKz/jFgT6VXN8M9IyeNA3rjIxGaSbvTMyeAEq7T9xQlMb/lZqGezS3g3LKftnkr/l0hN
V5BnkmeaHcivo/XL8Gu3Pim1f6/kryKSslRFS1zuo4mo43cLi05kkQLH0TQ4UKkpOUXfbjT+VEOA
mw5+KRMyOzRlYtsbV9dJ41ZHHvVTp73IbArDStmNcGlzg+FKcpHk0Wsayn4ZVFNDc16TbOaw9GAM
FvqJ8D8wSpG1z9oPuWD6rr/o81uk38/BA8GjhX4vgjeY91N9SrHyjeG70D8L+u8MwZSF+Hem395b
G6C3G0no1vRovSlKz1J9nhh4t/BDdCZbMlxprd0Z2LPDOcSofZrSveG/5KKTam9lE25xBfoKcyyP
HqxR2trkojEQzNsF21nbTJyE8QUKmTXtZFwLLvKt8pCJTjnaBn1eRguj3Rz81URoBAM5F6aI6L/E
Bt1ArxHpxJ3b1A2BOVfhOizW+riPhLfa2E+8JOA7TvKxJzjPX6Fpih+rG8Mj+2WjrbNToT6OeFK8
6HnpiOkAfFBqYl2o0lc+thXCi5OIJuc22wJ5XavvI1gG82lqTSZzp4hxsZTkntq4GgFDrWvQSoNC
ajmV25rblrBPJASf4Q2Cb/gl40NTIQJ6UHK4PiLd3eLYX8Y3mcxlG4H9jf9OVgiqBu1tVnZ0jjQU
NtueFz29ncdV8LGcf2Bb+iqX6Yus5sYr6RBMCN0REjSAmdsdcLp6fCjJ9elXPXBtiUT7lPLehQVl
EPf7QCMqiD3rN+Bpo/WkFDA1wxZXk/ftWXiVEUctas+duMrXxVN2B/ipPI+fojP5QNBvOzFE17UZ
WrSIqFztkhx42zD3ney4g79SNx2sAvOpfRtd1BhF6NbC7aS7Yo9GH7ERrKfilBvO+AhAu2XWUL0z
o3sbJzel8XyHjzj7LXHoY39MP5bwtH6lHxUDNmR6aLNNiqMWjxWb7w7LXUoY6QYHJ//YxZfA/zWr
5w5Mb9FtFhvyPkz2gKCRhI2Obk8PueVpB6t2Gavl7De5p+WenyJUn3FKXBtVGOE/jvGWP7YLd6m/
pD0KaTtOnR7NMT47pI0+/LP/OGDtgySUbCnLZQ6srwyeho/qyNDhAXV/FOIFsLEG9G/iqn/gSmnk
O7q0JnUTCN/KwKEDskBYFfM+RM0C252oqOKGo7E1dhPfY4OJ+dvEAqozl3Ak6UZENoyYZqZ5ge0O
lnu6ERtHzGyl9cj4Y6iMjKIlaBbmHflv/ZqxMno10V9RQWTw4Jh0gNCUsV4lzyO5oK/BCZrCQ3cX
ZoCqooaqiD0eJxLc8/DTQ4P6jFhhHde2Yu6laOMLth9fRBYH44ne2Kw53HDd2lT9ruVP+duYZAWE
XFmLOdSrA49Y9TpdY7sxBQo+B3IJaXToHBFo4f7SwOqZO84+4y1Dik9zb8VjIqoQMN2aVkx1hPtJ
WMls7JN2k3SIjWyBsCSYD/+hlXUCgpeZ+y7mMQRWHXjI6ZAXqb/46wzQfckBw3HlEHOToWvWPtLw
WWcjV6mPzBnKFyG8mUu2A8JtYS5/PUcmSKfAqXZi0A3LPcm8fORtEW4ktI+BO/2yVG8Y9kyQ5rJF
I/Jcdr+DhKBqEtBH2OhppoPmj7Y9/yyQdqooxqpXj4tKZrTA2TBl908hc+TOWuh+sXbM0xsZFQ96
Yx932oT6Ge8SwASZEJ1g2/eeLG31cRW5CQ46oXBY32K8jt1LzYwxZBvcsqU59+K7GD8O8DFipl7a
JThrC+d8yePjAlk23z2mJUy20EXLTLRBeUOiB3Y27ZFTaNse3Hv4Mgq/GaimYGdEOugw6ytXUZ9S
FO0+a1OI0qJ6CIEOCGT8RugMf4fDNg7uFkQnQmrlLRSfu2IzWffptMvjGHHCbcTztsx7Bf/30HtG
RUaoxPg9ejSrOxO3WPdYdhAJE5sRPYQ+NJag66bk3DAM1/hL1l25S+O9oR9aRqjfVwVftM2AidEp
p9BS6BJdm1DGqg/1ONJ7rBKzN5CotIrvojVatmUBBNfyxPbgx1TBpfy/rkT+POhS4f5RiZR1rfm9
qfWXJbRYt1Pih/xN7+rekno2/iRH/rde5icuSYIirHBVuZ6pRuqY17UUDReNfWQPWbdbj5vlseA1
l/+zTPy4BVt2Dv/8wD8OedXIqUq1i+Q8GS7htntUDos+1bCNdfuGchfK34/HW0ri7453VTKn5piZ
asZPXIgIFDrqztTZc9LWGu9YLJHP9m4oHZF+2T/lD0rLjva7Y191ZExtRnUS8FvFXX5S9u1m8aXI
h58brV/Mvv6+kVcbn0JM2j6Ww+EyLcmCq2SXsGLoK4SddKPCfld6/YYy7T+kP2tn6HZsbd3vX5j/
RsL//FwcWxbaf0Y612aYvJnN2uj6/pIjDaEu5PMOE5nL3kXYeVE4HPP4mKqbXjsCMa1jb/G/lqFX
BLu+ZOLuqE6jrBbNccoaQ0yai/JEOxkaYLdn6ryasNzILoA+0bGAOLBullIBOSOmTTR93nwqPnsH
u7tKgsFLcmKZX3CT3//KL+hrOpYYXWfIiCPxn55pmBV6ViGmxI+S3uMuH1swr9XaJGOemuYx+SUQ
hPNjs1r96r0xYc2hf0Cp8Y+Ds6mmVOtlaTns5M7ttks3IKUH8qSLDaKxI4PXkDRsiihE05IjKDba
hah3fGzgqH+wIQbQ+Fd9vrBukBPP9vgYIgXkg6FuRaZuLtnRbGiTbfar/Q2YoHqfyFAAg7v9/gJ+
tdf684dcrXBNXCpF5E/DRV0XtzkQfGVd3i700e8Po3zlrVP+PNBV0zHSskyMSFe6FL5L5q146unQ
zseGrWgq4kahJE/BMmrPRfdmzjc+Pp/Cv2uEJ0nGrq/+Hmkj++UpKH9HyguCfIV4wGIgSTtywWKt
W0aGcoq4sz4HAt0jLvSIp6aPSFFJtn53KVrkuuZzZ4HcrvO1gDknw5SAMmvdVtSG45Pl7ybqOw0h
96Av82DgP4sbrGm3SZcdhyZFddevJoGIpcZgw98Bqc15OxjaFASgw1kIxmktkYLT0QoUlN9Z+Vtr
ELpLJ+tZlPNVT7AhiEJ7kNd+8FwVqMo5z4kNS40Uc9mUSXRCzeYRrBq8f2R5QYIzFkuydoMQfc5d
PHQyGcWkI1NJO6K6rcuLKf4S6hlxrLmqx63JVtMK7kkYjOoXsoqEdJeHz5iYioR2JIUtRVQ+PWQx
ojo2pdnOYvvVPrPTVNyQv8BJlfOEaKJZrAVQcc2KOYMDi9RYI7UsDjycDFLQpSfJunuQP5U7nAaU
/gs3qiesZG4PhnAQTNtgMYAgNZ3KR9aR/l3ZY84ABFo6lkuO17you4MXcLy/VfTS4qpEOMcB2l2M
r1d0EvN9kB+rxMvgdhqOVKBp5esULZr/KnT0Dm3hojtPK74d4lmMXq3msuSsG9sKHn7t9fw/qhb0
H3JI/r0gQBMuUBj4T6OAxbJ4adHwF7cZwwoJG84LdX9Cfyp3OxOzi52CH4gesOJ3WJXb58BkPPRa
hW/B9JSTHplQ5Ekr1J5MGlP/Vmk8SVpPycUc93FE4bvoTGWAt8KdQEdAlp3FxD25JvKDfSq6cXmr
K9yI5j2JSQpGlGhuzeCSY/sxit+9dO4JPeXxZ9/VaC4DAXRPEruUcES/eZNzQGktQ7vPdmqw9uND
Qkhnw5ZXgNEcXjgWw3HR39WQagSvbC9h/0BkIlvT/gFMG3/5ZJLq6pXRfY3cNL9I6rEzDtjfoodC
+Qw3ur6OuPTBIaAjvxJLtonUdzLFLIaLXTju/OKH75X05ZIqE06vSmDumLX/XWuFsl/HaWwOFwnB
dOOptQcz6lVmwdSo8XKeZwByP67kX9aVJr2xRYVBe8xYTuuPEi/MJSnVta6/JI/1fbYB8GOzQdwt
Ydw0Dm3cJD/80P8GvNcf5j+PeLXkKmYV5XHGh5mxkF57E44kuqOrxp43lnFfK2CykJPRn9lPyKb7
+zBmntKBLAn3kEHKXXUXr6U79H4x0krIwx3rovuBdwsZvSF7Fac9bKv37xdw9avKzdQ1UZZMClS6
0H9fp1oYg1ztuU4+kq4KYMwhwQ+3q18mpu7JuiGaEGdjeoaX1jDTQfVdhbtOvdOTvcnIMuatZSdM
4pmdALRNGdw/lpDOeV5XrFLsLcfxRkYxkJ4S4WVk5FJOL4X6Fg4vQfM0aTd9vNY05A7PafJLUp9+
nIcs359/78r//r6rSQBKcGOyEu7KAmppyRsMUB6gELUXTtgMKAa1oeWMx+8v69f1yx+X9erxm6e4
78rl8UNd+kvW9uU295De89iDN0Cw5U3g2xi10cH+/sj6V+WwaeCVXvYc1E5X75uhTV0dphw51jfW
eKvm+4FgbkAYpGADjk9uK2js2i1fonA+lLWbEnt28ufnZHwh7ilrPFQTtoaC4j8NDIZDJODR724+
h8IaDOm0Jj2YpBwb8bLZ0bEr023TbsbAUyF/k+BI37t5UQk/o5PY4vnNibeIPmLoL+g21o3h+Zc6
vGl5/R3DUX+CoHyh6aFw/OPnX+0Gpixq9bTnfmczhPNt76g2usHIy1EKHyM+Z5mwFdQbtDU2bV45
2CO5AkUf8SXyzJ8Wvy+mxX+fzdWOYU6bOGxzziZhQWg8rMsgSBWPL4xNV4LNrp+slWC/OO0nlcgd
EBnVllZRadnSg4T+H3eBuKU7ST7qj/isrzAFf14r82pWKOrpkA8RZ2e+JnS63PZUkOqHAPdjycRZ
IoBmO/jIxU2MyuIIXfDY7YGA/ILY8chX3ftpsvT1ok0eyCLQXZzNV4uRVPl5G/icEAwEgl1qkicD
QIY494FjDP2KAcF/iPzvX5kvxsTcpT8Oe7VGKLEfWNHIYIdhTzS5uHyxxEaP0kfnDo9V65XZodbd
QUID+yFmtyVcjH1JS8rwZNMxAFrikWJ+Ma/6U3MuXvv38snfGOfyLWxWMR1VijAoxkzLmCUQSPVL
+0wVGntbS31ByarjEVUPXV7aLc2zR3plVukVmAuZPMXMkX5YILTlDfhnRTThJhrLVBzX/98rvjIq
s5GlY38xaP0Wt3yycDU+TMZeIrCXuD2Hgkwfd7JMJ119TexQXnwoaOdpzaaE2Ux0g3NbJEKgvBA7
5ie3eX8y5l8KPIWhFNakjdsBLUTS1PcpzitHKVLCLx7I5rKCbZrRd8Sf7vefZdphdthgsF2DIZf8
x3Aa4OYD1jaIcyRHcZae+RDClDBdJ/8xKPmrLZIlgtxlBiuJ/4z5orS2Zm1mHIWrRUpt0Z4d0jxV
glhtWIrm2XQGT9M8Q15rDMxAe7JC/NQ4+cIcoCvs5BGjcz1JIL3aPqVdpw1pMy+fJ+uoeMqhlW31
TXg3z8sy3KxrRlS63QyuuSUcbF18BKNnFHuZXg6JA7htC9IsMHOjZpJw1zrFjzPGr3plFrw/kp2B
cCCj+PtxiXHf1RI2PL5kcFS5OEV5aOJ1Luz94mApb6Ow74abVE1XKt7jDXNqV4ywBLjh6DClqddz
7xZMTyIE9sGOuEaRGc3iynM0yZM+vn+VuXH/Pt0qC4cKRdzQDVW+uqAAMc0gMefx4j+QuoTIig9f
tOmy3djeYxCX1IOOgXYCX8S+1RUp4kW1WIvl50AisNoTgmayC+B/J+m1bLFNeqotqivMsi3TiqOe
3AbEgAxnpdjNdCKiowmjyTwX5iHBuYhlF7OWxnxayu6o643fi6qFigqHH8Y/HTnNJqUIAo+hiyvk
aVHghAJiiNQlDIQEWBufBS14n7yqcitlTKQUl/2ugERCIYVnWg3Wuahd8iN8O9n+v7A9sj1MW7JW
E63MYZM8WQPWngCPHOKy7FBh2g6De6X6ZLeitb+aUcJbWW5U/ZMZm1+/hNrZovNJdArZy634Awnu
q36VKloQKnSRqCftGr7TmWPh+4KysHCWbO8XEp9Lp34KXg1SeqTDIk+5hz/zVGA0sbtj6Aon3/Zf
53E/s0e5RWJvTmvSMRQ2KwQ1pOlzyRZ1qo+JuS2CdQaA/BNKer+ZtqBTMJ6z4hrmI53udFwP0y+x
/21JXtTdWv25Fj5zYg1orP9Q/H+BntNVelWSqIoSaaDXbWypnMbGCpdfadj6eqzvS8XB+oixuhG2
TXGcaVbg7/I0ws8pxvDC9Y/lsPvh6f+imP/rLK62INkwzHLbygvFxVgkAUgpUwQwO8xiYbSlMYUI
foUupLRH5W7obv/Pl+Hq7ZM7H3tRzwmIuyndZbz+OimdYj4zPD9O8GlTDy++iiLVZdnidgbZuXr6
4Sp8sbD/dRWum9+yqlm5wkmoS9BiTS0zMjy0JW0Ta5vIjau7PtkJ8s7015rphLvR/6w1hDI/SYK/
qq/QORC8jHxRNszrvZWUlyQtCtLy6JP+MSSbsV/nChU3t8THQx2obq7tUFMyH2Jg+hK99Dq2BMTu
BTVrfOvTHiqpsVWcpvCU9Wb1/ZX6qlj+6wSvCh+1z9t5XE5w9FqZma4NuTzg9GyLQrSJb9N6XOWd
h9go6G0MSQ7pZFrxpoYGo98Xy6ljd7774Zy+WsD/vGhXO6euVBqtyLl7JM2QLEBv3Ub7GTK5PuDf
QqJ4X7VrWYLUdAZKl6z6fqPMz0V7q8SPZuh9fzb/sciuiqW/rtDVG1VLaUd2HVdoPhLlEEQY0m0o
QhmQ8MAWK+AvVMpCfJxB2JGcsDIpb4olz0unoCejbgl6qftTyD00cM4ifBzElL5lsomSE44mfSA/
FnAFoSr6cC93gP+1NYhAXO5QE+ic8to8689Mn1MLA+haIJvgXP/G3mjhGw8/shYBCkZynN8bxnRk
RMd8iYbfcnyPq5MU6HyN6qD+jRq/791qL95qW+s0PXEjA/KQklNGClvMK+kTlCVeFHlvcjbL73pt
G33TEc1mLpuS5k4RnwX/sUAhGtz5Hc/mGlLM6fvL/YUfjmVUUQgr53Uhaehq/fCDAhJN9N+r26Na
wO49e2G3mRbESjbcR8WlT58N5VUGHBOuI30LECoF1vU/nL1Zb9vatq37iwiwLl4lkVQtW5aL+IVw
EbOua/7689EbuCdTDqJ9z1pYQJI1Z0RT5Bij997a15KOJm13591a1uev9/rr/xNVd/UwDl3rC0IE
eay2PSQaj13tMjq1UAuqDoPw9i6pzv+LQdP1Om7qosI2MhvxCIeQr5tXipYYWtVLyYVud7QH6lwh
K0PrsQsVxjnWUm+W8FY6N0boQ/Wwrm+lGnzvV3/+4NdXcPXcS5oVaq01JZcxO8I4F04JTiHJVeEE
oYQ10dOEDdk/8rarECJC2aDOhsvFqdkAb5MqS3085pOyKqINh5vgnvasJd834kGL10SHyfK3eO/f
T883Vu9fF3319DT1aBR+JX7fNq5hG+euH1z8aoHmOawdhfY3ucBj9qAoe7lcttNS5X4CKnPAbNRb
Q76IgNt1R6k/RWKFUZ7EyDKS+ncU78pbFPnvxuf11VJ6YAoQEWvjuf3vwboWBg4yGf59TnVedlSl
7dAuI/V3NR0tY12Jd6b+MtKJ2QdSYWObqOX7DIddA0kVmehW2Y8AEcicBne5q/pVSOriAl/QoWdQ
9RW9yd4WbBrvLs4Ta9qEyn5gMMrZdj8OO8EEmCaua/rXxbGY6OnZUeYOYBOoUfnLlG02kxEflc2/
v6If3WAQfoahEkAy5yEjsLyq8AVJmDQyrMOzfsg2+XGGdYeIWJhHIpmDCWzc0Ovr8xv6n7s8f6DG
KBxTHprO6wIrjNSgCBojPCcb6yUU7e7SvqVPWbs0oJFORwoEtj2Bwlxax/7CkD6a4a729iFZj5Mg
nCwVyVG2nfxkgfYhEB8ioCoRjbSEmYC0kaW14jl5t2of/dfqudjJD+rJJAlzNYQEYASuRgTjkECh
1QbIg4uEKbV/F3sf47QrwhctSVdGdadOO4/Zx5CuRfkuFBin1OBBTsP/YmAnX0tGv7+AP+7H1eEo
0L1OmQruh3Iy76XMKSKaTqvOd9Uv1Z6bPtj2UOJVqV1IbvQkbSfbhP96q035w+52fR1Xbcp+ygpR
C7gOxoAZj2GKNn7VrOjYnUCeZMwsJPyGi45YwtvDgR/r6/xQ6IyXRYsxL0nQ/331mmScAikKCJw1
CG/YxsohajdKaSNOS1HLO3IMi9QDJ9YsUct0xbtKuMv/76iv71vwx1VcLQCDlk6x34TRuSs34jLT
bI0PX8n92spX0hEJzKgSo8OgHsVzRfAnR1TlFlvzR6P6+iKu1ky/TfJK0LkVlURQ4bKgufNEibYK
QKn7NiUkWjkcE0yobnoV1B/dj+8P5/yENYrZ0A8tQ1xY6VTUSXgutUUYPzTVeoy35YSB9G2m3A3m
RHok5RIDqklPD5EE00wHGk2u6x6Enhc96xLjN0fOpmUE3LAKAGjt66Jw6vxTCxkvGeuSx9h3Q4rs
eNuay6BeVzUL31YnyaukD5WhzGL4mXrHvD0L07HRP7RMtE2GgS8tnLJU3AQJrrqQGWCx0r1nM9d2
soeEkhkn10AeMbuhnzxUaO89MHYKeaOkjhAN/RGZ4J83DTM7fTeVl1A6oPdHp6yj4+xXEr/W1N+m
mSJMq51OuvO7d3l4TAJ3HFYNTRRxSYdgXGZYFCYqeiafNGgz7VQ8D/dafteTvlA7zKhpE6fSIuTM
Oa1aiREDilSglC4DUSvZgP8YV+VEKvVOUbYB6WMhofP+9NApvzrEHGT/ine9/tGXF0aerXaerGOS
kC/wmR3HzXSoL8Joq9E+Le+jcQ7HMS/hY7jk7h4VFz4BgzzlPhIPxZsa70OGlcWT521VboePkDbK
d6JOqChTzeIz5g/axFHlfUh4KLko8rbAwTmbulZsT8xko6P2NTDMh72QDOlCnj2NG3l4bo01fzFT
gxdDe0k3JaLT4L7Gm8uEmQwaVyFNzUEriWJQuPflVTnHh7uUvKWfLoL+LTXXWOPb6HGe4X7IFrU5
/Zc1jUr4QYLBW2bALUwckkYrOH/WDIOb0zfbRQa7t2GRAnbLZIwcTuRNbFT4Wb6KY/c64fFEaIi2
PFyg5vNMuKLpV619pBs/eszlPYryEdNz81ikrvigfjY7ASzJMUTlzBzou6p6qPA0iNxP7zTA0rgn
/I0jFLyxYQtT2wZpWjqshTMijd/TaXvRT6DOVACCj1x+6R2U+wrCDSEqX8Z4EMAUJAtq7ewLJahx
KMA4LRgJE5Gxodsr3eN3ifc6waKAvU5hyjmOY4GW2HPXGnE6UoQC+ke2xASlCm7WfZqCaxTPbf44
EL5b7+JDnztqt+7CYKWUroQho3QHkFSmg5ZSoVpjYij1EO7gDhbMEfu1khzUaAYKMcxUyJtWHnut
c0QNPQ8pk7W/9ADevnK4Jg7cNoAQgTIVlh8t3EVSnZ8ScQ6vyX+xFg12ixJ9xRx/IT1WJeZxCoWN
TrOW7N9uhQaXOwQzb5C2iPrNFw8xKqLS8kS3FNVQoO6Gcl83z60JCnwhw3ZU3jqgdj0/V/UgmE9i
tpYMOyAd7kHBsDos0HX3z8In3LVY2YwtXpDm1+gNLJYXndESakJggGuTYo0flXR6KuZq1zWrZHyh
bQ0/JQlveP1+ns/nHYw8VnqcJm3860lJEAaW0lasnGnxFCG0EJj6z+3Ziu2q3PqD7UPhRT+vo+wi
YbtemnegdbztYHM3CgweG13hXXWxu/nDDgpgodxb6kX07pF+JgeU8+2NUvrmJV81G/I+nOIQkeC5
WgXlpYCO68Y+uF67z9zR7sJVIqwalF6XRDhUPK8o/MHKLL0NGDhPWnlWRKDwKzRkFq7wgABdKc+5
ApfeuvQka9xspl3PSb43J1w1mq5rxGd8n6T+UBB0VcWfqVF0FoSV6mJ8ryhainWYHOPIbViR6dJs
euY57I4lAdLtib7lzXnmdTPr+iqu7to4TAMAA66ic/y1T3Mxfc8nu0kcwcRq74wxqFemqku8KjqB
5TlE1jVNrXQDB47jvaZdeu0zyLZiaQviS23dmzN66TbG+m93i6ESLmd5Zuxcj53TcNR8teSBZMFW
GEacLKbs4pHhOvlfNkuZ2bh4FGQ314DIfgdwJP3y39XFj0HefLP+vIir4a8ZeWqC9ZCtGsgqp9pV
Xt7lrHXps0gVWAWrnHLUPI7kRq+yVXY3jznTGARrNz9h7XDs20PS+Quo7Gp/n0pse+pDgA69j1dN
uR1wWL36wJuEx3nxDM9Q+0m1YJ9JhOekPI71hZ0sPuXW/TjzOdGYN0iwE4gIuvyWcyPkXZwcgps/
93Wb4vrnvprRVB1pGEHKq1W8QE6VV4m8F4IzZWKvXlTpoFmbWlpz4vDFdWIhZV/JspOm731zssZV
jaNwmWu2sqQ7BdiaFPXcOHToI/KlL6D83Ezius9/KdZzqhGqHYd3mXbQig2lG9Me5mbL7MjWbLli
hgluU7EM4/HtnBAzGW0p9VZT7q9nVlM3GPBIioxo/KqInNTEyGSdZ40Y+lmOtTUhu+ItpJi07KlY
VoTJcw6LF+L6/6luIUuH6lWElMSQ6b+lg99l+miG3GrlxI9nfHQbXMHECqzUO8wVy3ajPTWv0e04
w+u26PdX/MfnXj3a02hKZE3xM/MEf+naos92Daih/QRvK7a7mSDgh2uMUr9BrSsr81P/BWNQc4gf
qCnq76IdxprdBKUNstv53+8dg46/VNl/3pWrBzDwAsHLYu5K+tWOZB4R+52BBdwqq/x34EFSPNDr
lDqn836l8R090QHgp1zsJ+teJKgpOXVgJodD2b7GeEb4QTQSzdBsvKvTVkFDxM/VJcp6kJfKu3BU
zsoB7UkK6ALFJwc2fUHXJuM1NnZ5Sjk+ZxL42QnvFrhXqigDza3AHBduQbo0iNhgjiYvaLZzyO9p
YM3GQpmOETbhmdds1g/xaW59AmhM5UcldzqOLiO2CrNamQhcG1gWeg44w00OQ7+MHusae+FDLngr
sUFpeuBgOvyqXuRgGT9Jp/hdwKaKoQ3XxV2+/vfNV/5W0Zs0VUxVRGMnXeMlhFaMzKgtQnaI4E61
h7UPwVNi8xSHObe6Ep8JG8680Eb92DpYz/1lpzg9MKplFh2HfC/EuwQEJH6/JQNkhxBvW1Xcf1+l
PPcVrvswOPBVkVMLWQPXVlUCMGRG8WL4P2PALiX9BiK1mNsikFp8edWDfNd3u7xaT/0qQIwwB6Hg
h1KRSfrYdY6S/6BRcqQMSJLHW3lV36OYf13e1euVdmOU6EM3v16DvJB80UEiYRe02NL0ebDeNe+U
IEdp31qRTAzMtjWsqy3SevW1Jb1g3BsD9PUD2Y/SMsHRNgIeIel1J0AuzrEU6r+F+ikysUjikSuh
U/u0GqaPToMJbCMB//fdxlby43bLCgdD/qdqhP1eT+0t9N9dG5jxuUxdq9w01caXt5EFy5lYODIC
iJredS1rOdBPLFAalNljAPjAe9eNce1bnvMaGGiWxf4o4r5K249eKfFto07w+WPM0IEUADz1FxY9
aMUICc8guBhnKLZc34reBfFY1RcrOkvJHh/sRf7qIZrth4v1rDBJz5eha36Kn6Spf1HjxReN8fQC
tvqydsBn8673v2CnacZR7nZR+5jNjPdWdUIJoY2xGWlYUrz0JVUGs6kZSC1QDeJ2XLDcFefmHvhP
dcD3ppzKmpp2AULWbM7TB78ESSaLy1SDKb7oPrDvosjmK4CNit7GJG38wWgX4A/1175yMu9QIBz+
UGvsjah/kfejR9lzGOVnl9MN531wmem4FwCIajDXnCjYGMmxKB0cnyqgR/GEwof9qIUG/4LaHZH0
sCyBhtKufdPCbSFvat2WmNZaS2ADsvUYYp6tcBGvLGULot/kpZmesVuSTplgQMB9ScmjHAzKpCK3
rfSj7F0LtQVSFn+RG24JoTF022nXGp+Rej/LVxA2lWuRf7/bY/vI6AFoyEemh2CNMlpGcSABua3m
4EaI7zASIqot7Iso9VAo6wGDIcwM+cfUPPbsNH1IOxTgWwdk1PE+gRgP0mMXnsbIHdq7DBDG9KIb
e011xWgl506MI4+ltARQTp6567fasn6s71HT96i03z2o2iRCyQ7gFDat0k77g/asRM4AkgT5YXdI
SdYr1kJ/B45/6o9GS6yfeZC0PU/uqKBBPPXmndAtZFy8M48MtFDzwIXKbIJEGZHLAKMMdGH9IYrH
umaOec6ZBFe/JeE4Sa8Gvb4R4NC72G05n1qeSajvtGqMJUp5oisDBTnGGlwGJmgekxIoPXJZMV9B
PZWNOUaiEPnLT2LzWzNJumhoxywhDI2FrVhfSvqmdnPx8uK/j91HULB7j5teXJJ+ZrUb/1alZcyL
1Z+LGbhRZAhAJUkVp0S5bm+OmCxMcFTxuXopvxgqVIE9NKwyWw9d+fQo5q6a2TS2wZ4B9gXgwPSM
IUQkEBR5RqRpyYQCLNttXNjFh/FQAgH6EN+ifmHQqN0EL4m87PtNka8jjkDwB9Yqr0YFWLyE1l3C
Rg7j9xyXtvWlemQazgxLQP+hstTuR8d8CdbjQ3KfxG6nw6nYePJ7aqYLQmiHmMDgRRkaq55SIdpJ
3cGTEMYQUujPypd2Qeb7UmlOfsgBgqdj6T/fWDivt6nrW3fVk7UkP5EjOUzOyoP2UeOpABrAvLe9
x+QDIwYxbFsuJi5yGTiA9VfkWGwLEicX5Spf5ttg9RFvEA/ld6W2b5onzSfibMFh4jl/T28oa9Qf
py72U3xgHELnWCRRvwZxaIkUBKImTmep2zWCYzRuQs9H/eyQ5sbrnnM53ixK+2aT6DbNRJmwCn3Z
Mez6HW4tY6GD3fCW42dlM/GZp/socsEa9Qvkd6to/YZ7idVyr8Vbn9KpPOSbdsP3uKrX8MWejL21
ie5LJ2BWtUYNXL0Z7oDbPHHGZKm8Krld1HeQy4VxppWPEP08UL0aC7L3lZTPHc9OH9lCfawKO6fR
oiikSGvNlyG91bkzAglGdgUv85mfD115uCNLYTAWIk7fd42GxmZyVUzxeLH8Vd4SnuIgyLJwG4rM
+5byL3FjwSJ4lx8GtLd3TbYOJUIzAHouhOhBw2BKHkyM5IusB/O30Xxa5c4qEL1G29bawq7b4IcR
7hEXJci8lpiiOWliPa7qPZmeePytcAOoFJu5PZGcwnOZbSX1UEQXYdhPwk7Gyh+fonKLWolc8SZf
G9SDPolVhY1+kkANUVnRYCMLoNC3CWwFP/oQPI9x6ouHPk6F/Td7jzuZvmTmrzr5sRHp5H7QZ5PC
y9ixnB8kyS6930KAvgnH7rEJHb2DL72dShd3TyTRtqX5tSJyZhERb/MRtssZvke4SOHo+blsXlt1
4fsPyBB6xLU4k8h3EjGxr0sFfjepHOFrYWyDypUHvtw5goM+KNkPILaBLrTdLwaJ8qWEEJg6MwLh
aD7UDkwFJ8Mdnp/pceJiqBZ1cvB1k0Dqhf9eVo7yYFxUD+disdBYJzKYbyuJ5FjUzlACCF4CtxPs
8hM26Vw91eIC9FmME4lW68wEoMnroKUrZ47+waflrW8JOSoIyguWUrGo1Q2Av4KdZ6IPCEtjRaNx
jb9ZR4KoL60G2fnaAtkf3wc4MfTDpKKU2CAXKwBXmg4o886wQYo20Aw5iES4IZcNKFiaGPKjma8R
TzTTCyJGPskAykMn0e++emNa4AfPT2S5MA4PbDgAlkmrcoHUj348JEcxvZdiW6eVAzAVWjfitgCo
u2TzSc34orUHQd+D1wzByTc76NX6MXwmRMMKHplU+c1ZFEm34FRh696dpX4kOWlgcGkmNDI8k+lv
q6ZhKSEi/Zy6Z2G4K+V1Iz753i6BZ8wjn362FCGEfyoChkrhpWsQu4ZHpAY8FNrCusg5VjLD7opH
epnmWWKzy17M9q4C+E7wT/ck0grpI6pu9YBIiS/FF/DK04LmzZ6zqJNboVI/JoWscuCRFAMFqgg5
5npk3LW9OdamOp3HZbJpNjJ+L1hBy6FfCdvAfjBthYgJVq5/7wTSdUn7/bHE187obpS5ylWhn2RC
WOY1H0tvea5jXXWluOQ2LsTvFN8bn/Zzy54VF//3067qD8scDXkI+TTlpEBMMpfJ3nNbFwomWhOG
+8uRB9mGh2/f1Oz93PL4aA3JFVw7Xba0q25KLOmJmZbThMA3A5FGPgxWAALoeFNs+oi9w2xqjg6D
wn8LDvmjTJlvMpZ4zMzkips/2tixolAYNpynZn2NMbvotlpKVAfhn8wdcSMx89RVt9VuKCXlH1Xz
9SfPX/8f3V219wXUAsVEPeq50qU9kjc1e2TMzXAmtiMsF7nO3r3J5riF9ECD5aBexggODTaeZPrI
2xVFDHFLGUWJtbDqO1bXy2SXp2BYMKjocHho7LCAVOfkJIy/W5nKQSNX09b9zzxiQHBndZ8i/95E
XtZp/EXWh0Lslnpk7+MSOmxJxsLfzIurGxIia4/FAo6cfiFao3/J3jBj9g4NHZr10TFXj1gl+HVL
0la1nQpXJHinuRvig0aPL1r1JJ4QJpiRLAvpw/YAQkw4QfslmWAP2FS1g0hwAcxqxzjj4mUxuFe+
hPsIHjkHP5ZxbFsP8JQrlsPleGBIv5q+KlRv1oIh1Ds3A/4reTjxo6BhMiSNY/FN5Jy2FcifnK2h
mux+k2179meUFqFrfVqMMGdI4DjHvRDOvIgZseALcHI7O2B4mx7ZLu/8L/3MHlCu9UMMrekDNtEh
fv+fDAJ2EUt5qJ+lbK8CNbKeyA1oY0ZN9+WwZ3dg3RMcwhgSUrWMfUw8ZHOXhcdicEJWUh0H96oY
X2Y8U0fgk0Lqylrk1ok2Ol6BYheU6ytHIqSX7Ce5dpi4Fxe1dJjrgBON77OZ8Zg7sjur8NthL7WH
mCU13/tYbgVOV1V0bGqgALcG98o8mP/vIf+/r86VhiE2M6DtE68OiWp0uuF2mIuLJCwjZUUmrwwa
xDV/A6ANnA8cWTbU9DRxQu2o/wJlvuS0sST0JOY053nLsrIVNPztvJMS33FjbfvbAvPnS351pq51
IdO7jivtHMUZNsI7B/qEwQ5mX1u5p6dzxiDD7sz5IHP+/dk379KVvEHrOtXPWd2Q/4RAa5bj7+DF
2wZAa7ZQ/w0CXxSHIxAPq3H0nMam53PsLyMxcLSwT+UdQWivSPoHe4YvC2CMmDiHTiu+39xvrjs2
1wvSfBf/WJBSRcsqy+JK8QA4OoMJf3SrdbfUF+ndN892Q1zGv+/Oj0b69Wde7XFCM0lybM7fzAd4
y0u4xseNdTN9mZbVm+AmtrCqb1QtPzTH359J39yiMpFFS7l6bgfLGqQgjadzSxvG4Ax0nMcq9/B2
SsL9SECjE3NUyd90sW2Pq+5YvcrjPothuZ/8h5uWs/njfrxGf1zO1cMpCFLmJUUyP5zM16KltACQ
GR5ZuykmnuY82zZ++fdt/+EKvL4FVw9lXkKAQ2A2ncV7WuArOqBD7yAm7o/920SvSLMbWATvsI9/
Rc/mg6mSwUL1eYdnH6c/Da7wo2Ps7xFRI6yD8OnG5f3tSVQxj6LAJQFBux7l9daYZqUezU9iAKp2
WFWf9SulcMcbqy0JsNI/G2uFBXiRXnz8KbC2AuZJ8AbJmaehtJFuqQb/dhZj4GLIIhQd84csuJEh
WQQVVxRtMGSVdr7EcQezjjwMlBu77OPfd+AHmHP+gv78vKt3caq1Um5TPg8HgWPQNUMW5tGwxOqj
v6kT08Ph03xMNiqwR0xaPLrZvrLx6891dMteH4Tf3CfdKcWVkDuT8RzjMjbFN4HGMi0rAM7tja/t
h/r1+qKvXuZKMlMxiLjobjwSB2v7xKCBq83Uw9jfjzZWxfCt2mj7kusdT+geA14vOXLw3y2DNQQy
Gy1qLu6Rgt5YZ75H5dcv2Z/38+p0K4oMKMeSS9NiQPs88Qm+gRmxgrXt209MG3hJHFi2m+kUfQ/O
9P9pff3zGq5GVFkJRjFPuAb9EbPhsFMpWY/DOmt/d0uRA66vvGfy7paCXP4hQP2frwXyNym1ZAxc
DysbWdPaPORzm5e5fKld69x4K206WzXJIpc5q3qsX72ov8NYV4jnmolxSpaXC/VVhLImE3EPbwge
rEqRPO3TZFcPBMneef24NaRoAUQWgVNDd+egiSuzcLz4Ka0xbkOsNLcAzGR/4xVOUW1VcM5bieg0
whEn6AT3hTxSua6kHhkbXcxLUrte+CWKHA11QnE/1JEQt3Dtz73V2gmIwAzyhdLuimJjTPsJPh4U
OZqvRBWYjTN8Fr3LxInfJfGvtNxb2sZAutakF2n8mihnm1ylX2Kc69pamtyNYI6PouXuaNWh8XB1
rAugcZxuJ5tfKE5lbWTBTjPCmp2++J1ndqLZuKwIRzxHnctvGrriKdIxQEULjRTKjUx67CkmBEQn
MGYFnlVArkPK9MGEvrMmC1Xj/5Mu9C9kcQfXBI+dZx3yauMR8frVodUhFRUiJTpIvEOAkJQVgbaV
sp0Vaoi8kEfzh0iBZdf/xL3LnyE+NMmnoZ+f3oXkk3bASGzhvnmTU+exNT6UVMfFfZpgMXN/5pBg
EI14fIQVooyRCXu6V+U7M4XIpAJ96I/CeC/Etpq/9LULqfI5txxMHJJBLukqx10WfWIRmpKnCdpV
+BXQARAXg/YASVvp6dHQ1ivYJHr4071fHvzkxCqUws0tovirDvY+05/BVpHlnVIkpb/lZs3QNdTe
xsgRiZONjGMGFgqG3qKOaRz5z5LOcIhTPwRsVW0QcX3MMIfyLWOQ4e/lytWgsGfvIe4I/VmvSWQB
nbPvdyIFU2hsO6y9KOinblWDHAwJpyHsjsg0+ssq/8QQPaXqJn++NdSz/lZUY3EG4mswefwBKoaD
ncRl0oln9cA8Il3FGfNfyMrzVguUgBT7Y7aXHGwm9NgGsoSbPSKJXNyoJG5JvzChh9DkDxWl+LDn
1PiZHkMav7i1zLWcuUVgYyzw2JMiCO+bjmS/44jVmfidOzK95J3GJMOWYOUvm0t30da5qxyFp7Rx
UVeDL7SqPZBsRX0x2sdU+UzFO6+8iKlTpWvgi0wpkDMiYqCT1uLyGbYM3pJXaSBSZ5+90vujtVou
ZeFkYi7fMIqBpyKt9A+eQwilBpXS4/DIuZrOonhrxPDXwv2PW2vNcoU/TquqYtZ5W9TiWU7pmi1k
2+ttOb7D+YQ+nsE8ArRlMmxS2W6N+3/vzt+O0evdZBYaoXzDICPKV8encpSx1ZG/eaZXIeMYJw+A
SBsqoGw1jZ8oC4eUb4kBjLZVGSJP3hHNKlmsHNsZvM6gs+4+K4kYdEOnZtQn47gqbkxgvw9JPy7S
wsaDf8ci9eHqmFuEk1cUNF5ml31A11VwfDxfXxkht2/KhypuMv1cYUMhh3i04zcCJ21Mrhhd1afi
kjC63IfP8qH9whyLoTpFrASUDC/sm2+9WJirf6lvUraoa5JmmUxBtU0RoBKIt6oPKWcP/VRuBJ74
xtYk1zK7tVm/1HW69uT9GBhOpFzQ/IXjTlIuWM+qo3RoH5J1dazvzF3yKr5P1Supg8TxjdYK/vW/
v0FJ/OubCaEE7KMIp0S/6jnBxJCqMA+kc7+lsem9Mm01JJhGtqfvDPSI9cZImUmJG6l1EWqXEsbf
8VkLEVXlx14GLLKTjHXgu0QTjdJ2TN0gOLNtKc0ycsdn/bndMbAt4C/BR88dfHDAw9MPerO7aM/g
ITaXFggw8rEWOWw27bEziXCgW/4h6dsMAlQx7mWfJviDF7/H2dvECJGUSv3BIl13zYCHmTPxzvTH
A2Xjh2TMP/iC43W7IHN1Y53Iro7XGTXoR+rRF3clHjdvYwT3YXOIQze2PnR/hzueHodJ+4NieDdo
F4Cyo7+rMCBh9l40tnfxHPkk3BdAGtAylTdKsR+pUPPRxECsp4gqoQD6dWfVlKYmaGtJPBPw3gPl
Xw4v4pf6NSUMOSiW9wN5KsFKBJ42maTA5guUqHNHvfnI9kgIPPRPTrnNuiP6bppE5UczHYbsmNKK
xu46MgdyWIzALGtfFqxLEqQlCyUeHQcneEJwxxxlfBGbrfCqvSruxCk0flHZYGlKmASED9uKalS0
8TgKG2gjpxAPJoxpoHm3KowfxsP/uRXgDWS4I9i3rw7PcWeKrV6NIhVGdZHTJ0NYtiQ8CDSau2X7
km/6jfSYvRa0/NqdX9ndY3i7Fv1b4YWq7f+7iKtjsin5fpGJXASNQzeh3Ft4wyVwZnLn4HrokriM
3a2DsTb/aNcrlaFpEO8lBRvatX4olbwkFbOGTzVcMSEFFUXBLxJRZSQI7uToXwb+vnNZgzZfYIJs
t+qTTMXXLsrCiYiziBwvx6JbPooh7dE+R3G/jH8TI43iEmiySQXpaMCy0wVtlfQ0vkdbBB5nVB9R
vDakS94/J2/BWnnMwq1qMt+bIzB9iOUws/E//vr32vPXWsSELWNK8B1p619902No+KkgpyIyHPyK
GzF6aFZs6TNuo+9tQd20MLtmiUYkHTAtJMD57GqgE8J6eAv/8UMVNT92JmZXGCQYAKXvbfaPbdRn
9NB6QiDSfTAp0WaMVgtcs1tFuCrcOHcw405zZrtuuXH7EsFYpMJEAsNJijy0RllExcFo74G5/fs2
/a0/jjEHJslcs5g/KDGDoopi4DNbJvGgX7UYKIODiJkYTyJ6WqQz7kSHxprnyyTt6YS+MrBl5Ifs
/oCKzvCdWLNZGUlPXsI5NntH8e8ju8qXtxiUf/tG/7xU7eosUqmehatwnIcIEWvoUpfcBuqTvtPb
PUNweloEky4j+vDWA5cqEFvuompNHbR6t7ibf1tIDInbhuqC//zY2dRcmUwtN+dBzkRq7U7ESBPv
K28zq1MZ1Pq5QxpG5WD6AYgDMVupQXSTK3cL3PKX20LaKTMzMKqzter6BOKZXhgmHc/WeK99lANt
Jqc2VyQBCYvoJd36NrlynHkZX8PB4hfVBSjDPVPZG9vMX7qM/72QqxZbaaTVVIu+eEaSnU+AVNYj
ISek266JWzWWCjGSsjtktqUyWbt5G66Fsxb2/D9vw9VpMabq10jonHs5ff4V1Ael3ijeo1ac0oTX
jOk4QFwInSnhdixwNUkYlyh3M4wF8S3P71+eDi5mnrbpmiXp/Pe/x+a+iNRK0jDaIxolkSaz65RK
aQHcCrCVzV5JK3DJGhi40xNsz+Ft7vwKn/9+t//+ZPxxFVezr1KrU/TpXMUsHybPPT9i4fYoH96G
z+RERU3TOSCeDAjqWcYzsOEEELze2nh+5AR9fzN/XMbVEZlc6nTyi4jyzA39lzrehBbDeduifoEI
qn5+9Ag0Ni2HW5rvS/EmG/AvHbP/fhtXD6YwpK0FLW7+NppqJTmkn81iyR6+EsfDfc040Fv1dzJk
TAdeN9j5/MQszXO90QnmRkdji6SG7OgSk0RGatvNKfS3LPa/m/N/L/Hq6VXUuI2ELhMZznr30Qan
TwXqaW66LPMRhzr5cLinniT6IwlAPweisOzysmcM58OC7ofxQWUwEuKADMuyR/3YJ0+W+pZS8TTK
4wgAIi1Ww7QPaldrd7F555dnM96JqUFH4AHiUQSJ7LeIi6F1KuPbFLZAoLvzTkTAFeZS2IYfdBBH
txu3YGojykBhqSVHnZL1ME/0gMpOTwQvNvStzC12vVK2OyInhMvIYZzGw6htqpC8LFTt6zC7TIlb
BrtMca3sQfSPpvBILrSBs7rln3E0Du5byBv/ixn8j6S56+fxquubinGalGI83+vo0otrWL5J6iBr
Ky6BdBTpXAARHdBoInJdTl8SFENzZapPqeeawL49+9ap9C9V9vztG8DpNAWd17Voeiz9OItKeoXR
hrWiaOwstDMWLYExr2PpL5PuNG6Punx1Y4WYH6ufj93//eCrk2iadWMuRQrN0oNcIT9yx/6to3eJ
pwfHoOSGe3WDWRAZ88XLT9Ebz4LozEumdjFV99aQRvnZ///vfbjq3fZNOlaEBExnT6drxPiuXqr6
jiK6k1emfO+3e4K8U1rImPgWytpTSDoq5T2ND5YTblOyDZp9/Bl/WtgK2+1AQDNpk7qDsW8Gmt+4
eX8ZcXG5bLyAhiSI2frVS0sqjaaYSct8J3sa9HUk+7gIHc+ym8wRIVLyQ8zqMqQkeFVg4r/gwG8r
J7Ye8ozoW/Tk4MeEZ/pLvNGUqODyAM4QK1qfk1/Cy4CFD+khr9krc3s/+yXqa93bSvFDwSPJCOLe
3xdri+M1DkrSIomRbmfLQ8t5ZGE+zHamC81TG+4MvaH4YXC1L6JRSIqpKpJqYHZssY8W6+BEHnBo
98Mq3TZr/LBmftFPwXo4iM9Jv06detN8mQ9oymQFgt5KlBYj6oKFtSw/NDdYi05lo7AT3iA/1woD
dFSB6ArEB1Dp6IbH0DUwGsyxsSahLod82x9rdAXJ83jXOwjtQJLtuFgN7AWxMHb6gsAqQ3SJ4SW2
aX77IGb9XyLI6sCAHrAxEE8wNNWGfdyc+OMkn3m7BC1HswGy4+x1SB+VjrJ0jvd5g52Bwm6CtV3a
2v/h7Lx2G+eybvtEBJjDrShS2QrOviHsKhcp5pye/gz6x8HnkoXSOf9NA90FtGiGvddea84xs6UI
0j1DlGslL9WwJsYD9J5/nHopLYGXuL2c2H9oj6iBm/uEtuavdkeMVd3hd1qZ49wKF6qyRF5mAOAH
eepjuehRFrpok0wVte8saV26TsDaBkDYZ1JDQsc8o8XofssNy7q/HPQcRvxSOC/E7pdS7bt+awb7
FIoZ3erRfMo1Yqvnv9Vxlld75Os3XttpefvxzUPMI5yLNLEfCDPR0rzKhIwwUTC9nfGSH8RddkS3
PcAswyFHU7tNHPJ5la98VVbtOYi6LR71WYyRnUHErSaadvW7/3ZJFxu0JWjIdFQuSbrP/gj3NTnV
0LUDGkQjblbs8AKuPeeMT5uMS5PT+eycH/RxVSp/zqnTTnpwslpw6kZr66Rv/TN2/702wM9ZtFXM
UcBNMPTs5UlixxtqZHei+diqELJ5b+USNsesNwAa4plx9ZFJC8ct+LXG6taacX2lpxFm6VOS7w+R
m9JVImBNjg3WMl4JUzEkoxia4g6Agvt2R6jRzfprWjV/PvD/fvOiDOTlC9vqbE1HFeoH4gzqLR/R
ppo2unJZvZj7ob9H+k8q0EA39RDcGAv+QBV/bbhAWTgviYS5f8Fivp1+oy7Lx0EoROBa7Yv2y2hs
i1EGZq5XE1IxI2XePTq4EI/YdXQ0SQuitKBM85ErG/Gx2LG8nfyF8EiX88i4fm08FUizrWNKKm2x
7VbiElLOnbUiEGsF24aWtBOuu02pzEzCwcTnpljzIUbivMnnaJOjvc4w7hZL6YqA0ZIg3eDQ4qQP
Z/Si4yB2Y+gPIQ0Wld7gvGObBPg6SaqQJqNzncO2ZaQ1kW2n/t+Nz/rmr19s5YacKppglLQYfqWQ
XoEHPDaPxME4wVP/R7JDtG4v53m6u/V6/bBUTU/3+599sWlX56A5VzEjggolLCFdsw6xgLY3o3nD
3oS7zzt69ZvCbqS7ZyLeY0ebvN6hExX9ZHPuQoX50wbviBzO+Gi//NaFsKcHKZuzpn+qNdE56zvf
ePOwCZT6HQaNNs2J6nptxt/dUjz9e4W8emD59hdd8pIBWYpp2HMr9R25sAr7N4rfZwmHyly5U6ey
eMliTnoa29m9f7Nb9EWEuvxgZXSaMNJoUuJ0/vv02HpNZqUed5Sx4R+Gn57mRibzvsknky2AcOPs
QtXvfxZ8OzipPo1T/DzepX9Qrr8yqQ1YCzfVnkNMZZfIrY11yNLSfdbm9tbI/0dWztfTV0iokUUV
tvylN8Hrqqr0zw295QngCXtdMpf1ob4vbFyJdgNdCzkvMfNPiFu5XTqskpl2awNRpw3ixx377you
x1SjEtSmX/HpVQ4E9t+EI7hk/65G7Y/RzoKXHP/ztsYTH6xb6aT7KwmYG6NV+HuIKn81v5AByeUK
ngQzGLKLCFplzydq3pRZSETU6cZOh7fiPfn+NtIXGmP2x9uf0tUDOz2l/3szrYu2AY1baQymBx+s
/DtSBTS68gx7Nv4RjsNc30eBQ7eV8BBXd/G4YvrcwXC4gdK6ej6iPU4cD9WBzlDr79dPT/2k7zzG
qQHx2wEhUvojcxnvk1DzgUFn8Wjh+DjpuMBm4m/S847lk/EkzwLHnze3HI5XOynfL+aiNMibQCF3
hvcrG5dttVTj5x2iuVmyRvPym3dbpfk4A9jSYlew7JqEzYVFt+nGQenqvv39Mi4+ya4zq6hXuAwy
R6nFs0VgcwnTSZmoObYccV4eTQ/HzI2l6Fpl9P13L86qiiBJqTTyu/F2EBzGMF/RSOCqwcagmb7V
qL7aw/v+exd7WBf7chErPPs+3XfGXHETh57IwuiJ9WJyUzwQ8jc/I8a/8XdO9+/HB/ztnbvYvYro
LBZlye8W6BLKFaM7ac5P75ky008AfF3OwvfmoX0snm/88rVyWMEOJuvMRGjSX3SVOyW3gmGaCHHm
tPp7wzhhcO00jABtaOeqq8kPuE192zTXUkfUo/v/HWI9LaHfr+Diq/cjpgba2E91A2NQWV375UEy
fqn5Jht2hrgd9b1kHRsERBo2tG535tVXT2a1FoaVDEprLr0rQGp6mxyRRNuX7T4E7+D3yVykzMDE
emvRN671WlWw8vIXt5KS5+8VQpDZt/KiQudF0l1xhyGze5T7Y3KMFcd6JpGmdUjdc6XEmmkfQj5v
qLmSwVXqTe42d/jsqmPrPQgclPQFXABtW50SaSnMPmgIgr2E+iq8CUc6QdHoRsN98pskzoyM5p6q
cVFJJ1N9lJq5FqF6P6gEbhHXHDE4HLYShirZzWWXxBFwPyWnOxo5z/odThb/g6gofDTMU/79CinX
XqHpLMVkhx48icd/345ENmvQLfV48sP73g0fAMxbmzpwyAnyXLCxxoOkPo78E4kQD5lDDjmwcVO9
BydlK2QapZVL07FFSiFYW+pDpObtsrJY5VD1EYl743rV6WO6/NjgMysGQEosGZcLfG5K6bnoetpN
EF9JRP2lMaN14IVzPjXu+xc6LOc78wiM1L8zXnA9O+F9+RFUGwUhj/85xkcLixQIH46rC3oJ+Z+m
QR21rLZEekIQ7jEAPFigHPCcYfWSXLi1ZTezDvmn9RpJzs0d69ofhC0SmYhGoJv5pQ7/dsBoI99T
h4FvWDBWcXks24WICrJDV3fXhIf+/GoGtCm1t9o6VCmSSPSQW+wIigE1Iiako/8dJTufiOyILN4I
b6Td4AG+tYdMX8Xlbf9+lRdreZNFRh6aXKW64OVAjRRJK2keu2KIQA3kHwEuEybMNfy1hJTPHpUb
Z4Qvxcy/ruDiu1XkokqzcGR1d1thDQdTFtGobuNxw4uKdaRd+mRtzZlY6EtNdX1jSSAycG9baeYY
NwqdsLtfJMD8bwru73fmYvUHF1Gk45nr8mKcGajZwJmbq+6OKMMScw7HGcAfrMF0ij5N8hHwEt7U
qlzbgQzMtVTdCiQF46LqqTIrF/SOa/Anwpb6B4O/m9R7OboTHCySBARPGPP44dYkUbu2ehgWzjNO
jAYAqosfFvNq7KvEl04RtP/YNg27MIlSW6CPJOpR8++yZCaR6cukunMT/JzCUlGWuDL1fDa8drRo
f+MiMjxbgusTdY7CAwROEtriq/TW/ULBou+1N/ya227bHjXOXAybMxtSdUwLK/iUPyyY1RMgjcxa
3NljsNaCP3HnYF6MbcH992L5tTdcvoME98DOl/hrGZ3+vVjKmRGmnsFuZ7S0FE+y0z0GLqVkrq7k
dkU4bbJQxzvPXwC1QivlisGtzKYr3yE2Q528MEWG+6Vc3PC2Ri6oDIXEdygAdqTcNzFHzmi6kudb
z3DeTmIzOP5QHcL1rc3zWin5189fVLSxl5uDZJXSKThPgx2hmeF2Yh2YJ4vuoCR4D5H1xetb4/Nr
p1pYIbCMDLowaPoudqlRycoGk4zEGYl8IkS6c+NFtslm2JBmbdez+o+iAScsF9Xm1kO/1iP467en
MvfbAp3JeR+ak5SvgokARtKaSd1zOdyh7PIRQ1DZymAy7eatmiT/IZQdwD6INmjkASVF5UfPP8eY
OzcFV34h4xID2zrHekdZaE7Foa6gmMCuy/JpeqDjUDO5WnOjSpWvvjnfbuHFm3Pui6ZNu1A6eRA6
/8hU/r9aIDEsFXPhNHnWrZP4Oi6TtykfNlkJb7gDgbgx1fTnkWTT6L15QJKuuEyQb/BFoTznjdYu
PyhNNwQ5DAfpRFsUCIRIbqO4pMEGW8/SJnG0Cf8Ii2ezLEuWlMJtx6ck5uwWrEJhwbwwR5yGXCPe
GLyTjB3V+i2PVMeq7huIQcNvBYhDUJAKi8jho8Uj3BwC5tkdMXbGbFLReEvMgnlGovZ2mjyIT4Ny
0ImeTPZh8nkuV1MEPVG9DaiMCcepEgFprfVlsj/fN0uTJIIZmSkLZSavi/fB9p96BQj83EANdRgh
hFozsmsbpyRGZpWReg5VU7mzsC2Fd0ZBotUpFWhuDdsoPnZLUyHL5aONfinm1hQ2IngyfRdodzTw
JThv4D1a7T4stmL2QnVVbBV/1Qy/JcLrTUfwV3W/tPTnno4+uBi69coi5tB1dpA0pcFKGRfQTuOe
QNzz84118cr+AxcJtBMwH0JULv0DclLIgXBOULuy6NbrcU7y1GRSgh4D8gxw8r04p0Er0tL89y+r
V6p5Tj8UTti0pvSWixXZkANFyxt1kqO18+AV6gfwLTursW/YNTsvWKDCzfqZ/hm8IrIpJkSLh0ta
qWdkbBhwtmPbIEb3vCtGl5jS2HdxKUxZa8a80BrUhEdPh0W6lSCJNks5R6Bxo7b6ajNd7CoGWyjK
qknj+KMC9JE/MmvpaNkdRZIZ+tLuvQ/LewyNkxqWM8udohp2FizyjpnyoNolU7FastVUc/1Jz0bq
Z9TtmuotCAJGjFhcOWsR1ERk5ohczcmQwKszK34JIji9M9Cn2JjL+y74zKK5hWwT5EE286SZhFpy
TT77ednRdaalyRvDKDyrN37oFp1bNJui7Uny3Ou06kSNrtOTLnr0wT/afFtqz/ADmJtPrc/f/XvX
LIZtu+ietQdPWouL4jmU3bHdBXRh1OeE4ntodFfVCTmxz9aDRGhH9BC+3SpSjCtFCnE3IvYWafKQ
X446FbHOui5u+5NFsqXvsM4Iv5hYUmYjNg6tdYSxxOvqpVi7MlPEQwN5DOBbiriEOFsUFHvzd27Q
53Wtd02fg+LBnvEHEiOdBZW0KbgU+JbNVwGKo+SCQ0G1sAqlx+G3pzhiM1mayfKtCd54EbfweoTz
n/oczKT40EZMpOJfvr43G06iPONTIzmp92meddjmGyWCebBq0YB7dsBRuMC2KyynTKrMJahKSU8K
EW83v+YfRxKWYnTrhDsQuCnzZf2946VBJlWCl8nQGRVH859K871VToq1kzkxe4fcWp/HHUFHcHU4
4Q3C7NyQj1p/ePoLXQh1gTm6BD4mQlz2Em5y75yrg+EdNbHbjPCRkoPGimuB+PAlBqtUqQUm3/ZN
BWDiMaHDPWf2i5LFJCFkgFAE25jKinHRFxuDlkpCoTWXnH6XrGCLsIl6HTlkEz4CFR8caGMHTYwO
Uzo+BGAoZsJC+Zy0DyMS/OFV8cmR3CB9t3XFDgYnjynRZXM5ksSg2S3dZvWJZrRYrrpyd0a9wnYR
vI+nrzp+SF/zjhCu8qVUYZAopxDVNc1ltnKQxIx7SfFZ9N6GLw1kMLptBpOBK/kzjpPC2n/rT4NJ
ceq2/TZXl2FHsk+4F4rnwNtY3tYc7iBMK8ipjkxgHpGC3+vqe14zjJGdOjupsKbOSywsmozW5FAL
n11zQBY/3mvAwY8CdchKlR0424HD2LzUsYaojIDnSv6W1vtQ4jrb1b+X4J/Dm6+3xVJhXIK+0IyL
tyXT1Uj0zZq3xenndfXQwsHFy4cGxOVjSQ/EwA2P0+So1ex///RPEcP004ZlIFfj+PFj3ym8AN8a
TKJTWr74leuf4GGd59MMByjDXf4B+JNlCskl4LGz3d17ELaAx1AZW4eb7cep9v1rGb+4mIs6sfTk
RhPCUT71NJy1mbemBzgXaYaAP2DyxxBLj2zjlQjvG3fha0Lw45cZUU5OWDaRSzpGZpW56JEmNQnD
8z2euuQOk5k/Y/7zy3qZtKVjS6fExDdETYeAEOUE3DMfYRNTZMXuwW8H21j9mP6LHwIdZ1OIcEIx
R9CZq48JuxIZHW68Eu36gM8v5BOL77R6FoBo0mhjqdNKNnz2be1EyovU5EzSnhtzm+GvkXJXadl+
3kL/Y0y2DNd0y/ZIEz3f6ym5QEvhIz+o590Ai05ZlzDG9SePV6atSeB799WjgntHq3ahsYi6PVu6
Ag9PRDKWQGbLSxin72azbSwRzoUyF5ttO5epf4LE1eXE6QfC28Hg858qUV+LAIO8QYui+ZDOcPlA
AWbqgwhjFmueLKvAtRf0BDH7yZjrKEjz39bku8DPJ8+bd3/TyDvRd5uFxTStdRp/Y4xv3YAKzc7H
hoVhF+t868Ve8+4wTMKfW2jlbwXQU7CTm35ZJjiW4Vqn5SHP87uI5Ds53xe1865FmM2tj5J/bOrz
KlCaWR0hdlEYfTLsmRbDT1EPZgWM8LZl2E9QV4nivQCq9UsiIATQW4wVWEsQnnyW6F30kuZmx36d
3iMX0KhfV4OA8S2d5531npUvUzfJKt87/STO11ExT+2idfHJEWxfxksiEiO3+wC9wNtQusQqkcD9
SP9pNqWgyDRH3WBcYB4hUjc8SQuR0qlF77CiDwF1cjjqsmMRVlg4VbqLiEL6LT7Ud/0IDMvJVqTc
MzTvndaRnFZ+yRfaXCa4OSKUbT48d8Yaab8r/kLgYqdvaMmTGeVugfRvLqwCb2uJS0xL2IAHm5zz
Q/GVLtCehMUE/+pm7StBsCsFM9skRqdaXvTCZE9BWcRg2w4t9JrDpu1s6vzFv7/Hn1SeaSH49jle
LARC1kul0vA5TpQEatLX7rFdlmAbRoY8i1tjlp8TV4m2jykB01MtS2QV/nu3FvpGbyytUGgJnJP7
ErmVAg9SO6XRYzxsanMVNaeIFAXrsRcPtbms2JUkRtRoL+26cAB7dcUKRJkMtSRwKm+vmLktl8eO
IA9ReI81ee79j1PodhK0eaXUALRqSkwRWL7xH/998VUWDFaSigr3qnNE8a2UOQ73NvhwEVVMMOA0
+uyKO8wcKit44x+Vep02a4y1pA0RCVvoboFTOH3xqI4gWqY7FbZ0pB3x5mr1sRveIw0v7SyLFqG+
Gq03ajoD0luIk3lY1/l6kFxgM2DUZBcSG6RHIudP4Ea6LliNEZxc8mPdOqJ2QIG6HtsUjOI6Fdd9
9emnbuC7sjAvfjdYpgt7KNfMOjRSJ3DYB9sgfOmNbFFMfk51e66POW0xg4Gjsk7ooUt3fK2T15RO
1Xi+8RIaP45k3FCdTVklvAlzxOXBqBFzvTn7ocquHBzCYFF6y+mYOlkQ9XfhA6R9XXMsPWgUVs2z
Qq0fArcF4xFspm2UVVb18SUmRDptcsutRyi3tl460poAFn/PsBLu4CR0g+pJuAS24LWOo//FJOLD
wRayw5YXPrbw/aZ2e7isjwNih8yYy8csX05SGJ9eqG3uJxyRj3wHyVbGkbo+1U8EHfZ2P9z8VL6i
2S42Smy208hq0j3+kI91SVPxVnfqKT5Psqz6tfKcajNRoFl63wrG0v2cURWxbkTFgltZxoCGlGP9
wVGyfNXg3hn74rHoOdoajoZvfVNqDzCdp8SCdoeZ+iFJEPEhtV6haxZ5VyrWylsLzE9zKc+WbCpY
WAY9wB9CLK3LVIl0ZhURMJnYlrBWkjcD8895x95a6M8gH1mx7RBmaRCCUn/OBtcYl1nyJoNXn3MK
QyFQ7Uuo8jh0YC5zSm6xmc7+vRD+nC1N16lZikxjxzJ+6CsktaZfzeSJ6xTtdnWWgFEI6qPHFDrQ
VkjWc/ACZ4ZmjesfGAq/ie2hH9aUr1W0x0gmIWqbHFaPpFKNtjfL5t2mwvo4L/a3x8f6j2OixFCJ
LtS0ck/Oh4s6VumkqjqPqXwSCgCLs2YKSdVc1o4gX3XhUwYRCO6XoOzVZkesMG0jVbkXPhikhw8k
Prbmg/CcLSJbvoczRUIVFZbXJO4YPZjmE38mMRcjR29igsgGytaTZlN3STJUW5tAGAPqwDwOD6Ps
tvBl++NQH0TS1WPxxVN3nfgRhL8S82FUny2UtxXnPhXhIFEo5f1To8ICcD3xRnPFurKGUFZrBs19
S0bzd3FHTGFI9UyI5FNurNgcKOnpDppHZKzJxHTpZsCRUtV05cYJSKwxENOTzIHJUr33GRQuDWdw
22zRIaT5GPhuTCcBKaYtOChZ9llwW+XdAEpsU0ghfFM2isq05vw60hkYR+DFHXGR21igHwOqirCb
BWaPYBodFOBgqTv5uKjgPOI/pw7XflI34cI4ohSzz8ZDPPkdtvCw6Kx46ntpDXYeL+QgIRaQrLOF
WC/54OcKqEYUSbl2oC3XnaHhnuV5S0tlZO6m4QgkCDdD3Gpp1jxoqICmtpJ6ZwSHPr2hXtGmHuzF
+oT6jrgtsLgKx5qLHq2Qe0qWe9xw0bxT1RfcfxN+pGAebvNeQelGPIPKWmSqAutSF18s5bGooVqY
xxw6XLTJCpDzYmUnC6MkrHNHi+NVn3m/gieRjFYO6p9kdgLWau8YsBOESACxfy8Bro3pHWZwO4BQ
k62gGBKn2W2bncLisWufxv5Fv5Ua8jXY/NcfezFLaPtCrhI5/J9zoynu2aQGda1VyyRindDSWU38
HWZ5DepBmK5I3UlQ38XzVF6o3kz7lDpHL5wGQgUAUp6eelDru5I/wgCMulOQuHAKjhe3EnO/2kU/
rnsK6puAgPChpq/m2zxAk+IyHMqYh7TW3EJxq3ENf4TFbXgb3rn1yC9wayEONQ6ysjDBk1TGIbgH
HfNUVI4YnwSQbwI4yrxyzOSjKbZyRRmeO2TLmLykZQrzJOKQA7ZnV1SP1tkF3gNgEa5RwTHqrqM9
ycxHHLcMRMbIkbT51BJIu2OrPXsQxqMwZxdepLQZzK2RnjxoxW34FCFUV8j5CNni0oBy4N/L/c9m
PgsoOhSZcBWI7urXIOXbjUnCMi8zuZjqXqR027y5z5SFD6+b0HYnT48m6BSOS5oTG3vgezRUSbTC
eW1YL7H2qtSWHVgHjdc8xlhjzrvsRZhbN5qt1lR8Xz49Uo6/vjAu9nJNE1K1Ghq/m966wdFU9Bqr
hCakzZQhIam357gkZC+1/1T7myL7iK11TD65vJNhQtNnWtXqVra4vbKAIw7WCMrKaIHIR6GbI91h
T89JBsBv7mIkFDmcoO7Kadps9ATVm6nvqgK0+IakNFjRkJe2aOIIzxuRSyD4qBmPzjRItJiY5fwk
AIMraFKhmzGLbQb5Z06mj082EdGLjlQdOFSMTqtwwjzP+vFdL0h8Df8gZmOaFO4S8c6DNPyQ98yk
lZEVDBnv0hNexeCujjYMpG5sGPK19YvRJGIGEas2Zdbfn4bUhpU8KPJ0c6H2EMriuROuh6ZqsOlb
4rrWoCvxDtbFoQ9WZ2GRJVshs8vPjJ5Muh6W3NkbL+WtS7pYZYSg8as2lqZLimWiG9mYEI9TmYNn
n/wpJIhNA6BnfSuC9nPobsMyYUk9l+xpayN0eGD/viTlx8xi+k4MCGEyy4dmfpndv30nZoKnsI8i
9UTyX46Uof7wu3c1O4D6fzL24JB28RxTyAwCJmWDqW1lY1WRyVY+YfcupjG36c1Mia4lsU4L6xDd
IqeoV24a+n64IBDwmM5dBpIaURiPYRoop1xwp3a5sTDkJ6Fa46WYk9E3rVTjBzE2Rwhd1mPDG+qc
l2zO+AGCFe1zCE4Psbk+G1DpIcS44fiE7iuF5rtoOGsyV9RqV2KDNt5FstbL3I3hG9r/vs8/9YDU
cnB1GNSbpqz9QMz7ehZlckuPdvJN0qe3k/iuOE6sArZEyDMsoL4b7P79q9f2cObTKEIkU6QXd6mk
lzrfjxI9no7jgQl2nNhGdoFok8QL+nCmS+pcotMeFMqZZrxJo9skc6KJBcIO0a4sAGWhf6PezZ2m
X410/knrHrpVVLggVTiSRe8JG4OtSbalLfAdtPEDwq7ZeaGdAewoxos3i+CG1GK8GOGSshXE6M0p
GjdV1zqVTmAScYw3vnztSqlo8mFPOjIqRrQJf3/5Xm5pXapFygnjzqzh8P67SNYkt8qO9JGSPKK+
ydXaEp67ZtUb99Cf0mGpqJ+cwbSlitRbPW80PFqku04xRcTdfargU4jbHQyG/frgBCGdvTvPwQFj
rDpKAtH4pW+hgXpUg2tDX2dkDs9lvIYMTH1XkcSlDzHJyt84+f77EV+rAJDaGAp6OWWKs7lY5vLa
ynNFDBWGjp0zon5Q9LeSdr+qH8KRMbJL8oAKKI2FzljTlhw3HJ/7CDPpPoz2ZcbXfA+oUA43HLtp
DxftvfVo7vUXGXc14XFUP6ye3aP3UrxW99hRSRyILA4Ud7EmzXomxoFKHAjU8Wd4m1FzKOj1kwJD
+/FZ/MBnMKHB7XJbVIiemaUkq4QEwTDnf/z3nfgpKpiOS9/uxMXqWkhVJ6cyd2JYZ2RzbCvH4CdT
EmRmMlwURPPmlhOx3Tt0mSNg2EwYfdS/Prgvns3MZPjNNPLGJv9Tp3NxWRclmi+Bqxh0Lgvn1NFb
jytOcSCRLQed6QyVHL0h9FjxAquycKOG168UGCw4nHd1jryqctnRMvFexGXEbwc+ySnbTttkENss
ctucoHiV9WnuyA0iL4RzD2NGaefVa543aW0CqGLjLdVGJgUf5pmo1aMa/g79LUbCMjm28kcREwp9
fq3L2mmbHnIiMka4uMZckBZ+a9qqsMYKH4mEOy7MZDcSB5E5zZ+o2hTAQ5yh/TOc91r+qPXNvBA/
FH9JcNTQk2rMc/I2+fkGV+Faq8JULBNOp2kh17wsloU+8Fsj9KdPxZNepakF1TgTx4RN2HdMb8nk
8Dy46oMZ0lxhsMby5BQG0coc+LMZFJEcdr1HXAlt3bFd/m+mNn9d4NQV+LYZt55x1kvPm4pWwidY
WNVuOYnmunn0O3XCo2nM1NO/v5ppLbwoQf/6SePvn4xx9JejL0zjGn+J68/5cpLebBP9hOZMX8G3
e3+hTBz6qj5rCbt4JEEDmEmTAePYooRAzLOK44fyPnBJWn0jEpi4WDdxrRAPIfZQkOYMVcvBERUY
3Du2pMInpngm1XeJOu89EnUqNHdUoXgPHeU9hXW4GjEHEz3UhPPyfmqP4fTgOONCHZCU59LYhiHJ
vnjxQ1ROhPPSCWmVbpbdoqb/lKjxV7PX0/VUZFXRLr8/y0sY7wjTA12jCAENKM0ems9o0U0htc5A
43J/S54mX2kd8YLTamXAzOT88i1Pa6EVrciUTyUb7zw38UeSc7eYpD1EhD2gP1HURSTMRs/ptnBM
AnAM/lyZMRPhUDA84fH+f/BOXluJvl/VxautdKVRSZ5FQ2sZPZnsxoayGvbNXHflJRztW9SinyK9
6c5/uwsX73VeGbJSJ9x5vJpoGmbAM+VZ9T7JhL25t1SiJQorTNyjE1Mnzm6dP68/+W+/f/G+Z2mZ
DkLAd8Voc1nRgmb8K73RSXYoCib0uWh77//+lK/uNOqkK9ElC/3aJSzFLLIkUc88+daV/xBL4AS2
8UyTamJyIBqyz6kNlNtClH3jYHO1Rv/+y9PT/7ZwmedqlJXEkL+aq9PCRV0hlfde96Bm74yD0T3f
1RQlCHTZhcGDEyoT0V57TmUVEALtVn2uWq5q7Hz5YHRL8IPNquzWXnGfydihsvouIsOaIgNgESlS
aOXaJ6QfurzMzvsz2vtba/HVukqbYBIyIk9Nu+zApi0Cc73QmKAjHst/gW3sIOnh29Kw2TJQL9YM
XfiLoPsDv5JXpFwHOKtQFsGYqpnovKn1a9SvLWUfQut/KOYWFv/zoXwiqB79DYmgjie6Z2rt7Wjn
s9TBgAnK+xCGC/ku2FZ/GH1AYkA4TB7QY0Ek1PPAyX3i6hewSUJOMDAOJNJJ8lkg3HiiV/fKb3++
ceHmGVXt3DaVOj3Ria5ORlGLxAQXQoWS0DScpt1lZjlrrHW/pnHioAx6hUFXpcuKkIR65qvcBn91
VlehLYhzLCVetZHUw41X/lqpz7I6Wew0uE2XB5wiDuOiiCadw77Egk1tU6xSrODI3uci+slyNQ1c
wePdKDaVaRZ4uW9+/+GL71uKegEGHEf5iI3Tc6bfZI0971tQmjUhaApTnXOzKEgml/Pd9ICnod8x
/2POJn94vMjTbZZgYQE9YyvA3l5FAjVM37wRfH1FljJlryKKx4AoI065OAwJXhcpfi6qlJ89NKlZ
CMvL2mLjNLtVTD0eIoyk9oPXTxZbZ09a9fA3cdmcSW9vA1deKwItLYYaZC2qjFgviuGyj6S2hJV2
Et8GOyXGoCLVcaYjoscqATKcCSSZW+FMYKBF7qq37FHwzyegP8+wbecaDf1sqWU29CuG8vAtb63c
V28YulHNmgSkqLwvblgil4bgp+o0rDQUoguXJOXCwu0IAqSZOuteCTAhRJFkU8VD2ztr5hJ2yUiY
ctlnwD+HGwcIZdqq/n7VVFgSuKEUxh66qV5ckMgd0/XIUE9yPJfkrT6sxnqhmCsA1YK/ZYQ4PdM0
OxrZSpQ3Y/LCY5W0RaMibcHIkD/0QFwXKoKI8nM0HXLiRvGlY9jOcoRIeUAV27n9+c9Y/84V13dv
YTO/qpx//AHaxVoSaq2pJqWushfm4KgReNBUp7dVgInKzosSLkXRcfwAPYppyAo3Yr72i3Xdczvl
079XjKtvoIU4WLWYWfIFXxQGQ33ODLkz1VNvcZR1gF+Y+qbSOXjQglOFpdwuB1QjdCc4xE56Sr8h
jQUwDKLVRTaPQrepnrt8qX6UsTOoS76ZW3vPl3Hi5w377xovFpfI84FrZtY0q/TTRZjvwa+LyVqC
MoPR74x70nCi9l4J14JEdv1MTReqk0GHOddrxLMyeC6w3OaLYmeyfUbNGcq2Zm5zdFE94ysiGW9s
F1fKLd5RQ0PPKjOl+3G0YrztRbHAFQvLBlHrWontdMU4wvbXHdPB2kbaYNiT89RDuUU4eHjjK7n+
XE0GhIqE8kT7+vdvJUiWjULqyfg59cGmh69slZ7A52AW16sAc+Cqs7bNBAet298tThWef8B5wJYP
UwGC4xmd9QDqRgUn8xl2kPWKWZ674OL//f6pV7/m/67zqyH77Tobf9CU3hLUr8FEdoq6R5Racvpn
cPApKjjUsW0QMNS8IITGi5QSdKHNCaZBKvigmpwKmT5Gpd2deGH7Dw37SbBH4RYPe1Gah3cDJEnO
i+D5050Z2jEIM1hkXvU8zabCvbb6959zpa/Jg//251xoZjyzTas04c9BcOnPezfTZzV7nSM4Wrpu
3Ir2kY1JKvy89ZHc/GX575ozVzIpl2tf4yPpHGQtnBPdgaEvUGhjN+2yzT2NhFsKJygk15ZjE3GT
RVjoTzGLeBaCpO0D7QT4tSO5aH9G9Ar5p3iqEAzWjiTPVXZaaZXOCcpBuxFWy2icjbyKkR0X60R+
abT7Mtp3AfPjdicKyxBzBWMVYam3q15EstPJ6I7tcLQVMF1MStO5yuQ1mOuraa5cx8s0WqbjyuKY
i7AQ/TjwZwXqqD/vmlfdW9YZKJwBSQVwKagbUK4wPpiMLqEpO1WwVjhmk5u4Ghs3hvNse2hdPCaY
L75wQi2sPuBRZa8jVY8Dk7oYNJuRjX8+9BwO4yfpzTRgM9vdr/OIxO9lFJyO/3/ou/4s2aTB7/It
t1GFt5FDtpOaLdGU09Zp260RL/1ureT+rPd4vaMVU0DysMY/yPYP0Rw0K3KDzFGbjbjU/Rl68nBF
w18caQ3NKrBFxSgQKcSB5rwyYQ+mWwKYTCwJgOphV+M6FekskbXC19I959K2S9fCRgrghz9SmvbN
MotegOSSVFUZLtmI5LCI1oPA0BmGLtP3mDhq/SGKWar6de/Qj9oU6fLf38yVE/r0zfz3Bl0s7xW5
RYNenjWWAEl1CuEgNDb06AHz4V5xQQ86jMpPpTYxInb1MnxqNMes13rBLcs2k3szvb3n/Cxo/76o
iyrDIlE0HxNea+73WV6b4774P4yd13LjWLJFvwgR8OYVjk6iJMrrhaGSquC9x9ffheqHKVEM8U5M
zFT09DRBEDgnT+beayMcum0cmM5GazeH0AlNZBAQZFx52kYqY7trI98zyJcfwKYjG2kdTXOFJfBZ
YmZfj/ya94EvXUryOiPy/s8froOKpyY6LSJNcMSVkiI5AuqI/kRCGusJPEGlD+iIW8e0lnlUb+4U
ffEfX1p5zm01+NMpxhgswgE/tX23tRiHmVmrB6O4bsPS6cedon2oVuoakw8VHNMF7VAk19VjmW8E
eVNN5LaM+F3AXPTFVkz8mlfbOeYMye8pHEne5OjUXZSBn5mCL3fKXE6wZBt/6wgMbNZ1EclLIVGl
WMy8OvM78OKoi8kQmf2QvHhH7WiRu/KnPOwM8jmcOH1GIMsEYUfsToYDqcG43Kr3WGovnKK+E1Ik
rs+kCtNVVVRABX1dwyu8yhy9EQaSyQnk11XG+1ld6P2CbGP3iIJNnF7PnPwn//UqxFMN/+8RsV89
vmY674R9+UUgb+DbAq/xq8ror6j+GYqeVIhyaQgzcmgaaMetOTlZvAnVTysl8LfYcx5X43VYgKx7
UzUmJIRYiAYCc57/a+F4LdNKLqGuVQ9qe0jj0hnHXT7eY0rg+AI31M2D3dD+6mMCurDfrPNhFz0N
HiAvhgITOqackGl7xCUAt02CbhvhnX3JDLfNeifeGNU6IVh8NIgLfDMp+papsdX6JI1nxmMseCWI
h2hDXC6piLRUjLXWXNGKl/I/lkEau3QlTDcm/++uduNAdY4IcuE68it7zMOmDNaeQEhs4M05XUDF
GdptX/yBzq/1793xWo8OWfyIwt/vhG0srULUH0W1USjgyXTpM9cQkJYSapUtNEAgT9oSuAvl+iks
BKdHI4aHqMvf+4pkYNhK0wq1X+cXDwao64aJ8ooQy8JOPSIapshvhzUtTIUp0xJEAtcqFg4VJ2bz
qcZU7c81zZhVR4CyHR139UhspEPzQUdDfKmRe+ZQ+PWZOFmytc7oe0PEhdSp5MnObo26Nn2QezLl
/YBcW9IdybtFJuQdOSyCTdOz6274gx7NOIJC9AmG+HkT0b/XkZS6bCPLMANRrXWyXh+bYwlGAKdp
zNlpltHeE7tjkQuB2rq0bsxj4ITRYfYj9bXAjzjtpeiRB86ym73uLGcFYXI4G1rhAAjkaZB/a9dp
+icJ3ieFxPX7EtZl7HbDQp5Ss0MmbITf/XgzdbZU+0Lv6uiUc79l4kd+8r4KtmrszvtiM+77a8HV
XkcEhZBgjQGZ8nVU7/rj+lPWtqQCayw3mOODtRnf/XxPtO+l2VL+Kywki433m7lOHfQik+JomZ/E
IS9bZu7GYUOuMxpeugvxs0KSkF7tWgP2/ibPb4Q6xjsCvmFuvKK5yoRbpk+qk8p7zBlKs5vbncnX
6o5bY4En5rvlfEGq4Vx9FABExTt12A3m+yQ9dUlPWU746uQLDZFdQ0fG24PsF24kuMO6RFLuBPJd
Zd5dHDB+74F9/dYnrfU5VMd4DHk2G4+Oikhn2xP4lvBCsMsY7Mm2Mj7inV4ZFzkYy2P/9aD69aNP
lsqiKLMxz7NFfhbNM2C6HXY7Ci1iHwL6b466mmtE3umwCpJPlMAesxvVho3IakE1l5C2rQi0P1XN
k8t1o7xfjP0804jnEtlZlth3S/6mTya3blQz8bi49UE64AOjFT+5lcS4HhIF5Yr2mUv3Pz+IZ8TG
Xz/05GxiJv3QhQYfWmWrWnNGyZ00QM7Cs0hA0lTd4kYchWseNJ8tGWjtWwz45VivE3qDKbhmjLQD
E9viqRn37R9iqZiTTOvjbEeiTXO1ZlTrgEqN1Qun6DOHqq8XrnzdkLOOXPV2DpZnCZ5ATmD0Z0i0
5qL5i0hUYEHxairsS4XAGdcYn2tpDKmZk+nfrNMCyVOCLKisZpvZBSQDfswZuWPFlYp+VrAxKqWA
OgaHnGFDRNF8JZeodtDapghIS68IP1vC2weCaryEw/vwpI+N04aGG3U3qUi7nXCeBY15MzRvi55X
Q3s6EDEETx+bBI40QBHlTRteL/Nr5E8VDipnatagkM3QbSCEmHaDhmLaHtNrTK8Fu8x41R//DAWN
qm3B72K9DuW2w1dOWx5BRftHjbG1uByKsGkbLYhiwKpISPp+M7+OtxHin3rLS1J1fsUphjmY9dvU
YRaZTy0v8OHnZ/L8i/DPLT7ZwnrNnKKq1RdaR0DUD2SY0A1DHxXCR+6JO/Ceb+VwodvxnWpIkgCe
R3BCuGqwk588T3I0td2QaHwoPRdC2O+n7L7XN4xUwjUr9BE5BiqiW4sShY2fsnMwqekugaW0ZTM8
Xaf+vYxl4/in6aL0SWi1vSwdRrSr6BKN9YyobZ5vj1RFmurpk51/Qjgc3ijX1qr8JydDKX8k1zSp
3iZYlSTvJF3qNsYVic0mMcWi8CmRR107ZrQzaLhQHbrp717yh8AmnL5ubyxpJyKFeYQa2Qx/rNcq
fSmDNeHcgV9et7+jm7J+A+mkBeu4u6FVM8Bq6zp0f5d+g2Wx+fblYSEumFwTS+ZJpdCV+rFb+He8
08fVsvcPLYvwf0tKvGouHY/O7sLq/z5POmn3TmFQhERVSYeJWq2GCuFKkv3fgMTaD+FTNdzJwqFJ
9kJ936EWq4bSUc2rqDgMOoFooz1prgXWJnodZhDg2o2MB124a9y4/ojl6xBukXqHpcls72fdyUB/
YX0wn0ZiqZmG6QDLmMTwY2XzITFxQha+xhn1VzutitIF0IAEeN8Ju0uCU215lr/dZwX6ELMojRt9
MtswlFiOrYiQR7ruRv0iQ3Ko3VzzZgXapd3RkrjHgJ1d18/KNaak1jMnn6oBg0GCRxDr9ijQxVFX
FgfG/n4iY7NFl8DB8FXjZKDtlo38T+HnjvF6lPgPBoG0V5J8HUFgyA/Jr6r7lOnT8BYrzOj2ibCr
frFhWN3Dz0vJGaUVUkIZ1t9iUvmelJK0oR6Z1QjlpN2qNC6z13LD1urihZ9+tfla7K4HugaIvj7U
TdR7wHtXjzjQsbsJdsGYovSW3PDjLm8vbGBneiucyRnbKiK7iC6dtoHV0oo4T9bKISVAjpc7re6U
GOZ2sMZ9C8Acke1vBiO0B6MXQfNnuql9SvG8b9cAXuxuQ/iZe7FQks48G/9e1mnXN47l0KyVRuEg
LtxM791q3PHcrirgSMmHcDEG4+LnnR6saVGk6tgimv2I9tF6LNfM1bS9RHurb32Saxvn0vP/V1J/
8vx/+Y7LOvTPIqsmmpDq0YDYNN8f+W7ZSkFw+6co/sDBC9hZ2xeShvroXePrN2tZuQv7VYe0CmrU
Q/YmeNIeLlqDIXycYBku9p3P0UKcyQH12NEvmd8EiUbgSqp2Y/2JBXPECE5z2/n58T63UyKXExUo
MqaucL76+kWasp3zCGfBUtWuu1XBScpVH8D2L0qFBZ3G9OIStuZv0+r07pnSsmzgo0O1erI9H7Ws
MqNhEQgjow4OvTtUDr3OvYwVOdxQyxMzRrBaX+5FV29cBJz5q9D6PVOzHBwD9XY4vfx8I77HSMBC
Qq0Ml9KgzQYW5uuNMMVhPBKBJi9MYkv1JL8n+hdv5cTA2q/L7cBalO3iDHlfZy+HQnv/OuAtINZ5
EVZy4iix8NhKssJs0JN2SQhn+GS2+0v149nXnj4S3Rp0Lzh3Tw4i2dFS4jpHrREry34uHbexrlMp
3griLSFOvpLbbAimJ47bnlz6yp/gx7yM5Kg+FcqV2NzVKN8sHyk5h94LG7C6bHhff1pahTDaCPlU
oLX9HfD+82JUikTzr+glRvCTR9Hv6mjbtiU0xXgVazdR4cjHP1bwOqjuxFYnoj72JZLcxZXFYyDR
03foF8puC2vZ1VQXCiQV5ZHdQlRXHKpTAKvoamFVrTlfFwb5HrfJJafAma7r129x8oBKxhC30jCw
6OvrDknwFaoQHIReB4SsQdmMp3xhFwvgN928Li+8lGccWl8//uSlLC11ziyDm7hUMeZ75B1vo+xX
Hd9M/TXhk5wkkdmgtpixQ2cADngzFhCoaE+/Qnb+nrHtTs/XxC6E16VgU6mlv1NtuZ0KJmn9rriE
UjpjQNFFmYJbXXKrTFo0X98eEfdJlBcAQRYBntbvzeFObG+INFM4wPAwro7pu5C6vVf5w1raxNVb
Zr2Or5J1gLYTT9tLC7SyVLmnzyEZa6jETYpyNu+vF6SknSSHUbto0toNW0IPWaFZpS5BnqXpq6I/
dA8B46YiwUhOfp03QZlQrkLpNQWWkIEtJjCaxluOIoj7S18Oe5R6G3V/1OJ50LAWMbQSrQtbuvG9
fiVhQ1EkzDySRozeyX0EUhEO2cBhGpcM0XpQM7RDqPxhxByI/PR+0ILx2Cq8JGSOpoR4124leHK8
Ea09zDPVvJdekmQjimCC7iWfP1pEdq0xzN+Eol0/C5gwK5txq3jPwhBLW9Mi5y77PWYhGBHHVBAQ
QYIy9xIdM5iy4AmyehPBNElUYPzWuzFvpo62pANbU3ar+zThjO8Nz2wTyZSgR3VHxT6W9NkIMLk5
ymsVwITuRZeeuHM/sKSaiFZwyiiw7E4q0F5IpnaadPHQFndW9TKqtDws30xu8/sq3Iqlj3cjx6K6
dEGcxj0qYC/oSqygJtvlSOtZfAzwz+AzXSx+Cxl7wnMvUnAj9VqOuPL7zFpzYZc5szxCi4CjK4k0
NL9Rf4s5W+TaCdzOmVI2pcGIe4JxNpUZHa1FSECfm0BaRj3d8JDOV81yatnR/K99lKOM7GBp1K+i
uQHivB2FPT03twtfLzbalu3u5P3hQhfUpggcDb3j1/cHtFuXhKOxxJ9V+o7AGk7QsGTeZmk14g6/
3BY5IwTRpb/bLxB587s7qw9yreYhW87spXDd1uvR3EjmY1Y+hY2nSL/l1GNrbrGSaSSsJ6958lCq
N+iiRWKuRn8MH0oCNNykXVcUSta4diQJTtr6iBYRMzHEkgu/5blbxIkACAjHbc5By//+z1YXxk3b
1ZWw4ONKN3uu/Wp4KwPgBkn3pFb+XKFGJsvQRYcxHRggtsoN54Xps/tA4a1seZ+qq+TqyEtW2+R8
b1vgLhf34+V3Ov0d/73IZZ385yJHOrg5wjzIMNNNIr0e64/QMfUBR2AtkiDEe52uZxkXVArnzG1F
pjyuofnk2OvTzlCgahywXfcHAF+EV1TWY8U8jfktiDkmZX/5aBvoJ73pWcNmZEbgwipLLpWpZx8O
VsZlfGYBLDmlaizahELsJ/HA7IgZqPBBhicZFnHmDPO6o/NVOdx0LxlfQ3fQbqeY8eTEyrTOGSRt
B90T4s/AZyqU7fBkJOo6VO+qT84Gz+Il+sJ3UvYS3vjPtZ4UD1Ud1CPePkJV/Oo9Rb+qRYgTdpZ+
bR6f4ua5Gh90nuQpgjOgoUeU2oPcOqOjppRurpatqgHTvUWkCX4scobpa/cT7nEYEhV3lzMbUwmW
CtNgjrpX0xu0Bzlyyldj5sVA8izRhu1jj1ZdC1pxPUQXYLhnvLzLNo8kRGWmSZl38uSPzayYQj2K
hxzkFVnyfn9vdhCXbgj9hXfMlj/aDY2N0EfeyCJaDPea5OHUlfACgsfwjMLDfKIbXiN8BsGmYdfQ
VhgdQLOFRzc3Z6R8DGe7fV3D1fSG8d6i/jLbVVvszNbLFtsip/14p1Z3RrZaXFvQslrOmSIuR8kp
ADmsg+yabVPN7F5fW/JzUzBIHMHAvze1h/TOFXIQZbeDsuniF/qQTXgT9P6gu+1vnALKo4jnZbJ2
xewKsT09j8QfIdwEeOC00UcHaW57adFVz+z+X+7rycuqF2XQ1QL3tfGSdKsIbOK2dNXg2vybR+7L
PCwY8jG2qasPIrcWUdy0HiDpkLJgK+CynPB+iSEE8qLYxEIfSSx6LDIQpyW5hYovbI6PTeXQtNE7
H4ur8/OSKJ/b3jg8LeNtfWEGn1Rdzdxp5mhBSc55lvk3su5FH4B8Zt4umh5Fev/LQcgA/6wIMq0y
X13/P+baS5l0uur9ex2nr6DYpUbadxTQE7OolDKawy0wRJieFNMutDJlvo6fMoIpZPTAqOw3MGx/
vhl/z2HfLoLm4GLm1YAWnFQoQ6SREJHmNGL9iex6OD/cCiQIOG7jVbTS0W0gGWuAq8HoUy7Oq5Z7
ffrxQGBUlhpaRBy1v678xGelQTDwMKlLUPvkdd3HkG1VMP2Fl8mvs7XqzbUQH7C0gpPzK/wzrQ0l
Od3W5ssgbGvluteoND6GZlU+XlzRzzwqUPNUMs0Ab+AKPbk7dSbnxVAQUpIJV2a2SqdbjGnFOqED
sqJmDVG1p7+F+/GBMpsR0djwYBvaHQCUBCbHrIl2QDJbgbMRw4tnJg8SgWAXA9DPNJf0L5d5MnDU
IEJ0lkTGyHIUk8Dv7xYZwmKszCKv+2SRuFBWnFtcv3ziye+WTlorzRaxRDJCdYIVkspR96JNUwQk
dOQKvnhXPBHz2D5Eu8yL7sL78nm8M+5CuHjC8o79En7NrSMBtUhvG2WXzNtUo2ZaEtOqkelPdp1x
QxOUd+o+IaIQBwF5jq2TFZTIt3HpGo1jVZ61Gx+ktXoEdUo8CEGn/acwHobjumgnansQRo19rL15
vkb7Txh6Obra6MbTumpWdXorafs0XNfybopvWIm1eMeQwDTuqKvhQNiqEvhRrl7FWC1ifu9clWwo
DIWyDo2rdHD05kJnwjjzwC3MShYn5Ez6tyOqZChz0EUw2WjBB+/885X7GExD41of6nZ8Ea7q6/yN
F9EmjRNlwUZe5Q/UEG3uIFptJrspXKKN6gXiyHpW2ZwhdHRPy+PAsM0RXRmU2biX/YiDEiUKCnrg
oI/N60Cgie4WSF0g67Xgx53Gsq1DVdFQqEBYmX77KK8bAmQeNGeAXZWs8F0+X1iNzuijcOT/7/uf
xl01edJoeZPx/eP1AFhNZ2wvd49Cf3+MNhCXifGx++E+HXYaZ+LxJtF2WTfb8nRdlasYmbVgS52n
AKZligtBhX8K1PDZM452HPsZdkPTb4R1uS60W1110TP1WbsTq8dheX3teh1c5YXb/+I1RjeU0RFw
xG6lUZ9NvNgLZIYU9oCg+GCLhTlhpo8X4TW6M6l/Kto/DLCJkhweLA6eOfPJwhlqT6j5LEdBXNls
xHGnS7AzwWbuel4SczUMO/m4LScvlbby6IMEDseYVcYvpF1CKwWf+4ID4eTrmfV6CNzScq3Kb45b
7E14m+j5ITrWfkmiLd/C23cKQPEuA4khogIhHnxVmf48vVSMFnFXzq9SdqV067kDX8vrRr0H0QJ7
l/fzb6mc2d4AHer02VjflW8K9Gk+pkZxDLqDZkd74F6H8gXwqWTZ+lu6wosEM+JmdvPSJkh0vVAX
4sMcOiCTmUlCx5ds8ab7WMhzxDd8zqt+McRcTwxgDkwud5ei8c41h75c7skaOmW1EUqUNofj9X+S
z/Y+oGN6Q2f5d0oUNQ3XZ9ww4/Nxba3gbER+QHSZaA+kp13clZet/2Rb/HIxJ8urNYlVcgxjXgOH
nLJqcGW6zB4lOvozr1U3Qvs06rtwB4rTegIILBy0SxyDMxZCXkUTn4u0sHPxCH3dmpNoUTp1VXeo
PywSJ/38Smo8QVkSLtvMkWcH+yywifxTfaSuBmoQ0c2lrsdWOdtdyiBgHVzrr4YTZH+L3XJlzv5w
kxdOUcLIH56hzUtE0sAAze3odRH9PKsXzFZnJgdfv8RJsRqYQTjgSOtwnbKOErOG8HvJnw6u5Qf6
aUe6QyT4XGQJ/nXQfP8B/3fzTgoHUg6zRDaWmwfcLp99kpANQLMrgJuKtSIQooSGCuwN6YjsoM83
MDskhIN6Ye8zw26fy1fO5K5ywHelSB6yroKzEnSaFIE5YxbXDFZpxWIswnnJNxWkyAqH5+iQA0Wq
n0ICxxp8X/kbiAGBlPKl8+O5ztaXp+PkdQmHuUuCii9Yvlg3AsDEwo41bwjuwCN2B7B4Prrfbk3k
iVc5/TppV4yGVnSwtqpsV6Rpkk9vZx/yc/eL5yDmNICdh2ignxcheXlRfvodTl6kdB6nEJXF8iLV
V8ILovW4RwlvZ5FToo++aR6PrpTZwy0hHDE12hMBT5t89KbIk9fLGLDZXjbdnRH1fH0qTyp/NZb1
NkzS7q/Hv9qi8BQ9ZNFs0tXLQrzVBrynxQXagnamy/LlJztp285pVqqVWMJ7BUKueuHDBBGarlWz
5AwTnFKJ62i2sTVppp28VW/BGw9jadqZsjsmnnV0k98ck5WDKT8bzdIPojXYfeAWQGed80fs3J9U
BlhbMDlZcJyPdhN5FTNo6NrQaRYJcwxovdWcOnCn+CEy/Z9/7guvO/KKr2tWq2ZJUZf83K3bmU7G
sQHOiDuvWq98Tw+ynfiXKuEz2nN+S0vmCIPLikPMSQ8ymsjek3o+cgn7WCV2+CA70x4HiJX6KaHj
TAObFd1SyDVEcgJmqg33CNoJ4o7M0JtR4WOCAmLYBLwS7Hbx6nipqjzjjf16jcuR/p/+mtRHkTov
10hjiqaMcQ8iewpReLOWTyPzFk9hUeEyO7YXdMAqjNV3mNV64KmNl8Fog7gLWGxXE7aOIlozvRSk
0+Ol3sKZqeHXCz3Zc1Q63ZGlc6GlwtWVqmOBwp0cZfLFxg+XAHNXBE1MhYUTBU+BBPTQJlQv0jwh
3WqwoOffSYBJxh5lP5gvDD7+Hoa/rSbWAiRmBv29wScWTdjPWc7jZW2Po3dUfSO+aiYvVj1ENXQv
Qsifi3QEeZzbQWbC9nk1w6lrbWB/HenNskfVCS4d3owBkVnyreguEVbGoaMH5WhYFfRdbOzi3FVM
tx69NEF1/m6+sIc2DzGDPNijP78z5+Z4PMD/+1Ini9FgzQPoaJaFwZG36a12lfdOXdpF75qDxx7F
8zC8mjQpnw30/oY9AmvB3Jg5JD7cZw/DhpLX9OCiUQkpSyfNxj4xx0TJ2siMomf5YqDZ8hT89DOc
LGTZyClJSbhibvhDu6lvgm3mTJ+prW3xqULFW/98i84IiXAf001EssWkjvbu1/enbwyAWcOxPaji
Q8xAq6h9MXVf2pfePYL3sxeF5LyWb/kTEzG/GWyQoE3r0gEDoA0Ef8RPhiTf2E7JvkhhzLNeWuNT
XGx6OyWRJV53rMIleQQCrQUGpSlzllsRPpTpaYk7JMgUt+G2M7Y65ig8wtbr3D9cZLrK4vf90gDY
JOKlE2WEBKdN0zKVYEMHZXBvRutMxMHM/PFPM18riWj3x22DLE4lQ7gpPoOsgSnV0Sky7SkhMlp7
KYd7pSU2cS3qbj4859a1Ej5mM4Jut9U5vCvkL7xVzT7AlAB9eEr/aEc/UEVbi4DsEUXTNPtGgPlX
gSdYJ/QUCImk1/yeSzsLaxYqv6RYh9VbKax6YxVTjib+Md8p9ZKtd0R/ouifUdx7pA3Z9JBEZavj
ABRuBMp4nUhH/nJvHPADkjhbNndUh7Ay34/pjixiuXJkHRuGU4ak8sk7ZbpCFFcypm7xeiypc7Hg
4M3TXW3FDg3qW4Kvr16pvNZyckjCW5WzYPJh9b8kbdF+8I80ZuRtEWaAbUM8PeZ0nYSUZZ5WE/ON
vCyNX/NoM8brNL6PqFCAY01u8Mh0SV+P2W62kJ+RhJpdHeU94GjglyKM8HjbyjCF941EgMJ+sg6j
uEq7pzl6MGkCq+Hu2Gz5JJWs0cxLs1XZ+cqz4HxkvT2L13O+m6FOGY+g8tOVUWNMJil65niDoyyD
SkPTHz7CsbJTnuysXanCmyHdES3QuaKv3xcCU2knIdekfBD1q0T41PsHk4b+xJTyKODl9WSorF4d
v7TTWlJfiHPNFkZrhJrUrWmwAgpWbDLPZjcc1kftTYxuZszIya8AC9G40FBwKXe36G9/fo3PrHQ8
3KrCCwx+D0HaSVE+HLsq6EYjuFdu9NXk9RviHeDIW60H6WECMryLP1rRlSx/ITGDT+SweT896Q6I
tmcLdZjoJx/ZZ7zDaA62yibZgDKn1AlCuFhWfO+yf73Wk/p6OmZzEw7H4J5Y3tUsczmP84P4qKe2
/p6LbHhuR7ogjTKkrrQuVIAD2l0ory9fyhkr+ddLOamhNb00hly2gvt4g1VtxKj0akFIBASMaZU5
Oopl0IJOW/mQd5V0BVzsQi/hjGCHS9BUJIQQzb8rZsUxGa1BCMJ7rK+Yi8K7BfG3DQaIz4xaMYiY
fzrS9qpbhT+arjD7QubnINLcKNoCqI9k32j26gP9FTKz4MMMvrCKPgSm1RFRBjTQpuul6ieYwryV
LLL2Lv2gZw5MX77CqQi3ZBpVCEocchenytFe0D9mdneXflRMojgrcWy+aojieutv8tcEt5Y9XOeK
XaWr9D6okAr+XXY4JWXmdYAJgX5T5XLD/x+X+v2gsFwq83TO/YCmjZOKQE2NIz9GGt4z4dFpqa4K
mg/xS06ztrqyShzRvmo5SM8yrJYJ+s3htVwCOOy/Xm9GZn6QPfBmGMWvhoTnsLEFk3fk0lOhnX1H
/rnOkzog70ZFabI85B1JOVEWNrMThlHyb+VXowIxtgmbSehw0nkfrqf9DXEzeeP2n4rgRHqAzNGL
QH7DQd4xhLSTa8VCiwLGndDIyZddo/TV2D9WnormQl/Vit9mT8D7bCchEmdch8xkhLugWkfVmoDS
/8c5Ufxe6RgG3guKYhn1iHz60CiTokxTYeKyE1fARnI08jJO7mGHm0rAkFiklONeNLynAdSOh0K4
1VneJZeGTTrvtXpTpz6pCoFu561XdFdHweMG8cTlrVPharmzDunzvJrnNQVJimJCt6NbWp1hedv/
yUiuxG/MzsoxADbuvM/oZiBRoX9JW97rMF0iZmB82bFZTHi3fIjOgYfHo7R2MjU4AEWRjLhFHeKy
Ocr3dDn5i1DgaKF2PW+erUZPQYXFotlFwu8xuQuflTuyC510C6nTrAikKa9C/VYxvCFft/GeCjsb
ryJ9GxdXc0TO1e853o0EveRrmp31xQHVsid8rTUNIl2BxTEDMuVve8YURlmZWrrAgIq2uvzHfAve
6ysgAuaTsuPuqzbezvj5bw+hQBO71X1ILurRbTjMY7a+1NH4OxH7dkHEAALehyH5TXyV9XO9yFWF
Q09kMRLdYNVkbl89pOXN8a7dWLsBSMbsRo/iZiGP3OpXveonGt1pfzzoH4uGaFijv/tVX0+bAMzV
PiVo/RbvC94IMFGP8wqWCmM/xQMgMF/XqwQVNlHkTCR/rcmPHG5GEMlbOn23P+/PZxS33Ov/fbXT
p72cY72vKr5asyUdYUVSEeaIZBdNK3VwlP2isYXTt4/i1bLr1RC6LNUGoEDqUeOMAPnTS9StM8Nu
LsniCM8QUJLJf/ha+RsZtZzVcklEa6Z+NjEcpdNVUfoyMC1fyNpzIw9jk6GkRKKAfQhYDomtSw20
Kk5suFJt81IZ+J2SLfiIBe/HBOOtvRZ/Qdk75uudmlxLn8WvOT9ohFflF1oi52/qP9/gpAOahJ0w
FAEPcINcGNcuR31bI1+vWqkYRQnZ+w2MHl5Y+tbsprXwgA90epYE+2gsdxUk58PPvzLBQ2deKcTa
APEWB+C3mW/TWEnW9SJPcLuaYgIGvNFcAYmhkpcMuL+eASGyszUJzAFBMvSPXegFCmlTLH335lsR
wzsmUN4eCCuwNhZpP/OuIQjL8I/ShkSfYV414zob1yoCeyQXypo1HeHGvBVWhIUUwX6YdxlQjEh0
U9qSAy0EDwEvPo3gpriBOa4gybdIALyaMSTWfs/ohRMecwc3XI+/kVWsq6t58grVKSjjt0XtWvMm
lh9S5MSgKp4kaTu9qDXxg0A6oLw6jeryorq4SwZfewtCV74Zbo3xqtZsFPVMRlNKSUhyyCIkNDSh
R3pjQTKFYXNuiYM1TGZ9tqfRE4q3C7/HspufLij//hwnu31l0ucPm1ngNE0gFWLoZq/w3zHtZwZP
i8R0fBPX2GqRmlz46EtPwskG3ipGwGiVj0bQYq4WYFsawbXzzKvgYREvd4nTsSS1F1oe2lI8n3xl
CzcKiyh+7e/IKU0Ph8BQ5XnxpEi49tN76BrZ9BjqLaeBjdLTp8cqjfIiRUSqG8hy6GJHS85GgkOx
qt6YcoT5euhBI1yFpGUE/K2quMF/a0+1cW/Gb6ZtzfSQFUSSxDB2CiaLmyl/kdT7THlU4Qih+lnX
RIO2N5m8HiPYKX5Q7KfwJhJnx5hfqDAKJDWd+KslNObXz7f+TCsLCDEMChFUH74K9aSlIQ3xIOmR
MR+MBY3nD0eP9L+I3DjnmKxq8p8qiYEwyaNXorGzrHUZ+0sUMT4RJxxutfYeg7vZPCYIVY7HdTXt
edTHkiY/q53sH7XNaF2JE7ZGsGIRsO0DSaDrrttNwRXIyRqD8SqFrX/hlz2jif/6tZaS8Z9OZ9Yp
4yQ02nzoCFsIVqru1gJnWjd/MHwcPvJaip6lAetTDJQmXP18U8+0Lxey87IpMzfjnHJywOzSeKLP
YM1MfSJxo5b7kEEZSKD3RZrK8MdOjtue7Bte4xzPgY05DtY8lajslc5wdAVAMqv+kufzDCvh62Wd
nCXhgGadnhxn3nCMt+FxWThpQvVHPxnWFhyhwqH7UElutenv+kcaMkrs5qjjAIDKXiNeNvScewH/
vVEnR8pYCNupNLlRCypKkF052aI82ETgjuOUab4/yKidj8hnCDf8+Uf628I6ffkN/iUZJkEfFHZf
HxG9klstN//ejQHzx3Td7MPbUryVTafZzw9St+PsJTVLMdR80LKgHBZ4iJ+5S+jyzU3PHAtVOgIK
uKgdjzNFSr26rA87t3MvkHCas8aCZjwVj48Rqex6K87s3IuWftMgmyPIWdoF5Xsm/FGPvydaYQZR
I3hHlQispq6/ifo2h9vd3vTaPrKAXRys7CBgovn5Lp5/1BfpNSQb6H1/y9R/XrS07oQuLINFeo0W
F+FN484hcgmbhHvgtsMrsAbCbkjVNF0i7zEWL7zVwo/lzm3mK0rLUXPn4xNHmQs/MLyaM8s7KQsw
1lF9cmw6eQ1jJYfFnIao7nm62tuEg2z1SDIx0/N00WxAFAxg3+leNve2GP/uaKRWANHkX3ripd2u
mV7FkvZGficdV/3GlFdDTsq8xxNypExZhbkjE1BKlI+xl7sPgsHsXIZuIRWls+Qh0iDHaOWaGVFw
8saAfBc8SdGhBGIh7pXjNumumGW0VA4uQUbLnLcvXPRtmJ4rNLTQ8Veq5iuybTE5t4X45uhqogNu
xcQmPHrk6Wnz2zQgy1VIAM2e+/o2y99SlDsCHFsjeuEA/y7Old2LnrL0OKuNnJR2Nz3l+v1cvUel
Be9b2HbDrWrezcpzAQO5yq4T624imfjiK3eug2SZIAABIYvERp9KCcZsDtNQ4klOa7dczuBC44jJ
PgrWFPYAexdJH7KkFWjhmThR8MLPFzUVZwZ1+PiWYzRhHzpwo5OnQm1GU5A7JGuN12AzY9Hp8HmJ
a1QNJq6ukhAiZ5mWO9pN/R8qTjik45VKOxl4iQO65/9IO8/d1rlsyz4RAebwVyKpZFmW5HT8h7CP
bVLMOT19D7qArmPJbTXuBQqFAqrq8xbJndaac8yqpOI5pdjOFKmZeRQ0r9Y0ED3+9PEqU1YGpRdC
cs6Wxm6IDKFJUUSePKdxhL/m6EizlpRU3yWil9q0OOdy7opzVPs77abf9a7wnCHa2hIfpUAktGMy
cqs/ptHOK6J+ie6laJil8rxRqPw+VKQuhuUu8y3Sn/fDoFLJ46qOLDldmUCDwVgsiuimFJcyb2iB
2XNKksk4B9VI6bBUxC7SE0V1ffgPSfgSaq7KsdZrSGqygUO14yFNti0SnsrcyMG+rO4HcYcEyyps
WISQesB8B7YarxSuliRDTG5kkgd4+OiHndx3/fvkQYDMx7xAASr9kapbS3RQWOdkJ3a2Gr0guSlv
jWQt+otIvJPAeezIMwBWcoBjkjKHqgQtonXkehu9E4QLJ4tQlcCaNdwrTgR/KHRqlSVkWJoFcn+T
eodwG4zPJygThn5zMgnXzW7k5i5odr7yoEBZFghaEaqXyLuvyeniPwUYwQUV9lvkFiQO9nOys+pi
RtSsAOzGnzfc/+8mnIly51kQOJfitT7YjxsEDH9Nx4SFwf3CDVpWZZIPXBNAPU6Q0VdRXvQ3QbAo
OXM6xQHZYEesDGShl3YERergr1ZdK15nzTMed0w519beH2wFU+gkDSRJ4WqH9P775gqFOTZTPRc5
7s3Hagmee1JyoxiSZ9ozEUtGM0/bhV58eP7e00DFjbfAqOkXTZ86X7SrIMTPnCF1ZMGBompZoIDw
tLIO4pZwws8G860TNeteXqcdxfDwQU5FRAsm9+q93pCsmhB29WJaK/mq6vUHdeJkBVYwRcmc8Qiz
+f7rLDXoA9lDDmxRR7ZWHepQaTlkTFAXoqY0N+U5U0HB090oTrkHZWMPcxUSE4odLqAbDClf+SZX
V9gfNO3fR3Z2iTsRuBa1BiOrHO2ZJzZgkRtnhN1WpBROintbMyhfuK1jUIQggXpdESi5vwbjVKbz
9fnh6t8ndHa4CgapDXLudIdy6hwucNqp0Uxe1/eE1AfLIdxU/krtVmF/x+vMqVyCQLMzBPbYz8kW
FtcKekp9WZduHq01ktLsyQQRIkSlYgko6vdTzA/qdx6bTlNXkiap4nk6ciQ22ER69oSOCy+iw0XO
MZ1GtzgPYdwpBzZEezJY5qHTUDS9ym24PKlQAcEhyFWUSXNxYZDUvozMuBcwtrOIkwGPhTd0OXsY
BhBQY96vhx0H9CycxZvamcZiPmkf/UMkTN32JrPHY7jgipxcpZldvkhGJrNlg+ODynx+Sj6hvjbM
opn4btiYZ7HmSM3cv9XRfEgf8R7d1kZZtc94AjtHsrXN6QV4ahZRiVwLLRAlz8WTLqJy0LaoiDo8
rDJ+oL3a7ATlQUuffeOO6Johf6XPyk1oOtlMpQbik6PSIYCvq+999S1ObttxrQVr2t9p55iZ7Y8H
LkjdW1DMBmZ6t86sK0fbH04r3376l7bv36NtXqRh4fHT4xsU5VE1M+TZsPX6vQ/JVt8Fh5BrLeYR
h9iZ8iPeXptEPyQdMADTwJ0FyvJyXe87zwylyvcOhbRXylVbgrN9MVOHfw0v4Fhou7yp6FswmeM/
qufNsNZObuTPi2Ed042XNtSUmhOtDTAa1pby49pcEunzrNP0qu1Wm1mGW9CxNVZBMS9fZRLtCaDM
F2OPK25Wz8VZvOhxD9colVztD3KflLQx2iUmDmMq/nvPBIK8KIw1315WzRWC1Cl4Xqu+/qCi/P4g
pvrRP2/CiOrRSwvBOoitjbyK1h+piqg3o23wlmxheCr9I9cyqXUlD0kNUdIzZRs/RvflMCMfclvd
nObRNmls/0M/2b5k40MvaVFiXZ3Ea2G6+EqEd5vZsDDsdI+8vRV4OI8+GRblJvCWufz0+5LzA4ns
+286O4ZG0TThQ886UN/MbybbUbZGWYCj9p36/Y067xaD6fi5S5G2hKtLHEW9mI7/VGurWVi68rMc
2KQfTQZgO9BmDcmmHJmNAR1CsvKB6l6rIf9QBWfMloItwVIlmcrZ2XsYVNEsB9M6lL0LCXSePPZ4
hOisbWE65EevRqjaGnSjkCjcJ/6aMNwenb31SKKvQS8NbdARdcD4ikzVw/72FM7JwhE25Ue+jlwV
3BYZxclKVlYia9w1BM0Prddvw7/oK/RFmI6dbh06+CHiH+nO3NJTt9WH01o7ZA8t6+47mKljddA2
3p1+X5fQ+mwlAegPJ8eft4vTnUJ61rxC61QuOpwr19ac6Ql+3ze/D/H83FRlpddWDHE8TglYquPv
I4cA8ZWybJd5joARm8oCNoL8RMX7/vdv8ucVb6oD6hbuZjq+39+v3GipXCaRh4plrgAE9G6mGIwT
jwSKA70jH5mg7+DvnHzVmLld48rv/0IvXP7+/47g7Pwinsywb6lR0WZToGojpFJImbdbb+EftJ30
TMMtngqMS5QHMT1cjpYsawhMXyT2wY9qr6ZOITp6tMj20Yn6ByfDWb7JkMu0dmWtQ2+jE7ParvIn
CKpYCTz+hpivitBNH4oneC670+vpE3YHMuqYjCvY4LZGJRp5cDQbH08recUlEB71IV52z9hCimfw
IY5/r7r9i4/eGTxvOCe0Tq/pkFlkM6+QEn3U6iyA85PN4dTF+ylY5Mqrm5bA3x7c2dRsBFEruiH0
DqIxP73ip7CzB5oN8jurPAafKcmOiI7oGtng56X5v5+Meaa07dsk5dB98g6IHXtMMriNXmvMZ9Yq
RmffElw47zpCVR2zX5cwx3MaITOulixg5DxVW2+d3lMqsnF5N8pMYPAQnzSID9qC//8t7Dn1WXVJ
fX0DqdVp20pZyoFbIavjok5eZkdWgF094ff5/YH+cKkyZfRveJBofHDGP1ufW60LxrzkRtgRpqlG
3FsgL6YLMVyhbEdpArhGzCj+cz5LN/VphRjKKu7G01bWJmSv8jl5gP4/aijT3z170d/GdVbE5VZS
jnKTeAdzmzfzkHr2+DZ6c528c3ty/fS3mj4XVteOyD+c6L8/j7O1YWi7vJUDnkeBq0xc0IxTX/Tb
4EF3Oo5kOPNn1m5Cz1QQtFhJw8d2LS3rDcQA0XjoAOCsNaJO0DPO0w8ObcaVRMUv7eXFc1HJDxE1
SBsXfLGuCCK5x2j05bTwkaVUdvVSPJCfeAfIDVlDG9OEsGUs3c7kO6KViLOvebt29TUvCzdUl3DQ
cmCmVSyfV0SbVi/GEfbOwYr/ZCje2MfoX7YY4c1dqfzlQhTk9wqJ0ZFbe0s/fYcVIXJFuqHEPseb
pW6tV5EMncYNgl34KYrAQZD/Ufp7COrbkCamskIwUZ0WbEul99T9YVJBhtZ1J/Ymu1oFRKc89Mwp
mfrI3Gz3ZS5NUSmkanCf4J+m3yv7YVcmswjmxIwzhP8nTm0Y3l5uj7Eja8vQmMOHEim8Uwj0bI7Y
HkGY40wTCFVCeP0WlksLY5u6rf/8PvF+MEVM+oop5ocqIdfrsw8tHaTSEILeOgx7//V0qG6xukQ2
VwgasXzf7WkOroKKnX9lxkvyD2soYlcFppYKHsg6L7k1ojlUQE+sQ2NQ2H0cq3XVvFoCbIPkU8rv
pfEO7Y1Sw2FZyJ4TKHOhmdEty8kOpUjb1tIsGdDKz6Q/ejST/qKZykAN/qE093d0SYGPZskyL7fF
F+c5fav8ZVtvoo/4rfhbASEF0y/YlYS1dQmdlJoVJje88SuEwUqx0FeNW35aryXv5KEWKaY8aLET
hnQi10UH7MTcfXlpxOc4cQThZoAUY00OG7ydHkf5SZoO3c+8RfWJUh4hqliuQP12tNSDXSdtSmOf
p0uvncebMnFkxUnLTXzadcqtyfn/HtGpxmmgwNUFA9bJpFm1QxlVMFIoOk9D4+qcCYZZQhQvFh7g
SR4A9HvcH89B9vD7N/I1h84nuyJTQuYDUbgxny3OfXUytCZprUMw3MH6bwyXba9+zleGKz8iAEPc
lB7h1E0Er4cMee5aXnBYA8vbrCkLypi/YNf0yyp0VP7VOiESBwRQOaI89jEgDTTZkdmzTjndX4m4
PlT+YFJP9kSIlObBMibXBBY6PJTXfjs2tgZksViI+eL3X/qDHZHZ8M8vPVvu9SGW9K5uEPd+mQmo
73lrbRmXdKan5hTo8MCdolH1JbGwmPIeDbAz2ymYj8bKHCdsey3HUvqhJPBtSGcTtMqHuq/rzjrU
7n/goVgAYGhSHw6W+aK7ZjH7OkJcvGzwUjwITIgXLerCGKebcGEdVEB25m0jLtDfjM+p74BTj7w7
3jXwMH8qjkx9VoC2Q0g54FYzVugJgmw2upyfb7Slv6SDk8zKZwTN4w1YhTdVtWOC0oVZWDgNJt5D
Do9nl1K28A9oN8ZwLfOpZzProSzdU7UWudkQsOK2CMjXA5nn2sbs3Zbrgs/0cs3CbtFNpPNIOQZv
hncXH8INdwaA/OETZ0UKWWsimhGvK5JbcRp68ne+eGUd+6ElZ05lSfT7JD4hVTp7P0VmyoOmUisL
b6DOg8+YzBEp9dKllNu4g+ErkKzNNe0ZZG69xoc02Y/ycSE1dgRrqnXG99ObnFwZ1w8NV8ZFq5Um
oQw07LxMXaflKHjjaarhPWLh5iq/9JF/P9Jbu+FKvs7A3rusNUO3aIzHPkFkoTzlJTp0PAK78hMa
OaGwszDGCO0TOHMomg+O2xoyMPUu6f7+PvO+Dnjnn92/w512i3+KDokY51rYC+YhI0XQ3LWnG0V3
rCadl8muDe5aYWGWm8KyuSiBkMYKMrqiE5MRw1pak6L9XvRuojw1matgvQ/vYvqOzaopbFocjbDs
wkd2Za9bgHqWdJtLFVVrz19kwUINWH2Iy/1ogcr+D1QA31/D2drZYuaVjTawDsIGd2i26fa4U1b1
u/UWaTA9b/wHtoQMAi7ZfuLM6BdWNyddSFwK778/YeOnoywyfLxymg644rzqGjeeVGWdYR4MTtEa
7dalrz1rxTIQVkNG6MSjJiKu58SGp9/yXIrtbLvMXS9d6KPTim5cTHoUEu4D2RHvkpvxM5dWnL9r
cYVLvk8c0ViU6a2KxTTKtzHaRm7QA8HwbgvWp7o7+eRKtwmnpKfQ2o/qssafBwRf2LT5GhuzGUxG
niHGeDb1/VKR2MxPSKMKjtXQORVOEW8D2R20hZktMTRzLzfae6NmmXIl4L86baZrkCz9Eg0BrJJq
MQ13ndjB82kka6pfSb1iHvRhq7VHQV+RgFJEy+BuqhOE99Gs2+TrMJnFa2FlOlOUtuJSIJws7Gxk
LD8vWjILMzvpZilMDkxaxqyCH2DNPHMREy5OCknOcZl8BYMqkrYVMlLoqaix//M/Gp6nhb5FIA2q
/IPjTokhxCS+Dbgn/Ek7Fa7sgT+Ieb7/4rOZ2OmFJ8iRbB68h4moVi3Yl+uNvhJp5U82WXHpgR66
dqXWftjnFLg8rFaaAnTsoofly11d55J5kHaFtGgSLjXjHZyEr3QXxIQZkq4kfx27T90H7LKWlFUh
HHo443AC2ln4yVdTk6cyTEmZxtqI10V4IzxEK+9vKy9ia06SXXLilhh1+MLXFnEc1j2tLmHpNa4P
Op9nSVPUQn5nq5lTYRrinVyZhD/dmxS+IzhlVPnRUJwVDqowEhSrNc2p4uK21rKiekLXsp8LXCpp
d0hoqx0ptuW/Nb5oOl0NC5M48vq7/VAsAFv9vir8dAr/d0Dn6I9ijMekbRiQKbLCzoJnlHbCYOOe
U/I16oicit278NCP/bwpl1OzwFyybQUfkFW99m8TrqnaDNearJf9ePYu8OGg0BSdL+K8NhYM4aBG
zak8WKWTG6ssqe045S2rn1osUHBaSdU9ShELiHYA63Aj92stX6jGwhiQ165l+trKEY1499f0oSYu
/qTxeiiXeWz38lLzNr1+mqcCpA/H69qFSnHEJ68ns80bavu3ylSL3wdIQ9FJmc7YLesel/Ywz4gh
Q3Qu9VtEY366H5sdktHR+5TouebZAbl2Jj+MyasiHX9/UZfTUlblqQgsQqlhNz8neo+4qwLd04qp
IkC+ljwu6eL2ts7NcQ7DQMJQ78jkpOnuqYYFdO2ifdnr/Pr7KsoeEUk2IvjvGzRuflPthqakQnO6
jfGiaa5VOYOjZwuqX9FtMtea9xbkGMxjo7hJChsObUqLz/39QXz1wL6dFL4GgpRMoYmIOelsRxWT
Ni3UriupUJbKI3le418z3WTMd2xS//EuF4QNLqhGGvHeMl3PcHDJlNm6ylyjWISWW1r39C2kg7ZN
sdE+1ut0OHjvlWstxBvEUhQLAL5S+0TTz9nnpC8EeRPQizEgqX2UW+HO6pEazTT79592ef2YfhrJ
thpyGfgt5xetLpMyM0zF8hB5zlQL1mr0x04Q3A4KTXotuteoApwWjW2aq5Ow7gmjcj11FXluGd+p
G9oRp8ffh3RZcWRIdN7JeGMe4io9K5F3J/FktbFcQiwcHAPlU9w8We2toa9LZWk0z0N5W3tv+L+i
2xhBi7fX1aNmrEVRcDIkTu19TIE2Ud99rMpJ60yIt+nqjVBFtDuTPgQmh6y59ZCHpOGb6KHP3ZUq
OWzoYuQHvzrCjoypL7O0a8UDheGTT8elgPZ35bu61GvK8HIIXRGpxcNfPRf+iZkl617NBEvCp8YZ
/L2ETt3Vcicxie4a3wovmKkiHze7oNk+U7/JR4Kc7kFTqeF21G+G/gC0+Pfnf9krPxvV2Y00HLpM
7TO1OETSYkzmDQTIZars/GE9mcQdEFULnqa2KoVlAgLh5I6hc2UI04Z/NuG+PZizmd+bkuf7EUOg
iBfcNQsIyAcZLspMp4oCuE6fW7b/duWPXvTo+dg4poKAMzTm+DnggchmRWxlZrkg3gTkRwzuxPEE
f8MjyBaRejvUiLLKXcUhjB6tW/dz37WGdv77OC4L0zJSUIYC9h2quqRN9cd/7iXigFA0jMryQPjc
Sece5PjZoi3tJlohDCMwGT+htCRltFv8jbSDB4Ii8EAkLwdXe4RlWCwK/0+gInD7fWD69OLP3gpc
EWC4Kh8t6YBnJwndqFtC8arykH1ySO/t7lVLiBfYs7FJ99BElmPBfKWLEu2K5kXWb1P02BDTDwEh
yPXs1NMycMHg+KC3GycMNtleehqZwwa9gKG6kZFeJf4xVkFwbuTihfyKiFInwJZ0o4OTCuxCd0Rs
qNmbKsKrzVdqtBtE4HfVkw5qaKBIoBmzLtwV+tbS70RMo8FIGBFFFaxnof/U5y77K/SNq5amK8/G
OGuTjKIkDiZ+b/YqwBt0TqEcfe0PsbBFHU8GbeiG40EKnqaMv7k3K0UMWmivhex10BcSJnKMhUp3
9a1dBgFxYYBKTS3tK6D5vFogW4N3wuaJBNunOA43MJhLVEF81k8WbzetN01374MYx7JUljcYIOUe
ImfuXBNk/7DXMBKZTQYgLbzW8xOWSl6a0sXJJNcl51Q/rSQ+jj2KHBgLwR0tLVxAXLb6NXEL3FXY
QUnKS0/z071sh+vkeuK8efnWphGhwMQh8YOOv9ezwZJGBMTywthllZuJu8LfB+JtPhyrcScKT3gL
FHRowi22u6x4l+z6mIwwXmacXNlAvLWfL04OlSoOcqc7y5tX+l15csV2iUahhCYozDUCf+N7P4L6
jU1yroHCR9DyZGy43db50oe1Kxj2tM534QTmayg6S7Z39N9zlF3lXQohkORw/Ev+JIdkgmFcavXb
Mjj2qD0rMFJkKAgaWVnPDUnMuX1SYerNBryTw7pE8+/fFLthEzwgWJS58XfLk33No/vDrsGjpJBJ
a5f2zIWBrm78RjejSAR15K0h7kYW3vXZiJAEhf1ygsAWd4TUlrhqUKq+XP37l+UcXcI4C5SZGEJE
NeebqRAqp9bwimHfQtBPFpm0DlG+IqPwSzpUWB36jUntEhVaTGjZkjZRuspP5M3v9XZPkiSatAbI
S/7H6B7I/K0q7GnTjVhUbBH1iEP6Z/GX0iDtCcRC7QoK+uOw45V1bkK7JYXwBd5JmnF3gWM97+5O
9/kn1cUme/C5UpdEyU8xaRqWGDSOwXyg7xg6ijFXT7clvXb5OGYTL3Do1kG8Vb8gClT2TwvKGgio
a2ooCumdUkAvQNnF2boVH7AtUgu9HaNtbrrIwukFq9VOVzCbpbcDECdy3zjXPOiYKolbgGLivSfh
oqgX6YZENGRmgh3SP26OQbxB66PWdxAD9eFtgGvStktdYtshGK0wFLSYATJg5mUlz1QGExinRRfO
jQ7fL4dUatE+u7JOmpJcdkuZihKRxEPmRvG2jg9GcNep21INXDV/Ohn3wGj4p2EnJqHoypn2ssH0
9SWYE/KX4ujFBloOkhUFdTPsp9JouZS8LYRzG5NCvSzNW4r/8EFJWD0OS+V0rZRxcXI5+9vTf//P
5t3piS82SIb3vbkTvLUIyG2lJPvQLQM3AbQUvIaZE6J2lAFk/b4/X97Xzv722TVFOAmdZxX87cpB
TtuWK8mVAQ7M4QjSLg2Q4qyV1zhG1sE+c61sdbnPTH+dya9j7aU9eq79R2dRRK1XDlQbxykXunkB
uYHNPkAzlJNOSTatI7qpacM35t5L/PmN4P7+BC5LC2djOHv6oR5Z5WjU0xPI5D9V/xKSPwZYr1p7
2gZpFZrzcZ/0W8WzW3GyrZuRmzW0xYCeDAZdUFI2ovoYflzd+y5qTYwMtfR0sjS/coa+fxcqm1+t
RtE0MpUeFO4TsKULTEfKykBGqS57yzWpl7eo2LYF8YBbIVn7zUbGJeJ1j570GpXXRLHXxjTtjv98
q1oXGoGaMibvZfisV9JSmKdL4KajQ7HhqnT5coc4ewRnh/oqEyQjyb8ewelAPvjW8OZZ+M7aRYBN
ZkfaCuMBrfJiARfm6qIwHU6/HV6nv053SUP+C/jovAwW62ldSx2fZ+uqwAxMO7BW0IBKxWmQ7kzw
n5Jch0XVLpLGoZ5MGUynqT7+D8oa30dyXv9STpWapAobFY1KhAP4myXgUIhoR471+UbcoVhMP8M3
nMAz0RW9hVbMwLu//z5XLt3ZZ8M4u2YnBGb3ec0Dqe3kVaQzQVD6PH/6Wzti4OByyqgO/q9fgzV9
k/98cyctMYM85q9yszP3gUaRfX6qZundacnd+8W49Zb6EYSzhbaG0imCzeW1o8IlK/Lsl59fsJpT
NwQCLyAfbsW58UzkZ4/mfD7o7gQD2kV7UKV/aD/hruBMjOuX2DRaAw2W7eQuc7u3SJp5RIz2VzQu
l/q8s5GdrV9KVoi1GTIyYshbblj1u4H+8x0Xz0K3aXfEGOFxm1g6N89sqR+ufBJX5oh1toH0eaMn
3fTncdCgBWcT0T8bfr7jD/PhNVr7D8TU0yQRqyUUvsT1XXFxtX/18zrx35lqnS1LWTPoglEzCnXR
xeue1AB1poIOteu3pp+hjgXOCy6CFEoHa6Fn7K8GB0yf/uVaAQlX1DjUXvgKs1gso8TMh71MfjcC
i2pVADpDY5HfcJ63HF/6DKMleT3zSMTm5AIWII89BebD7Y/47fLKzfv/8V38d0BnjyRVKlNpDQZE
Qy9dhSe75haNRdX/SASXoggsaLSSt/gCcYPYBG5c+TCmf/7FA4HkoOOjRXt1vrf7GXF1vs7fDxGI
Dsj7YDXM2l2x/w9F0g4J5WkXaBBdCIFXl+7ps/vtr5/NikBvmq4aplmBarVyRo15ALhAz+bjEmAa
eDSK04QrFTdmukLX/fuPv+RbT5NSnbK7+Hcds+n3JSstmqJNfGwBuEylRdwuSmwsc5h12QrCvUjR
tnus0tfes31wmcKN2N139S7G5W3dBzaeDXQBg4NhDR4ubrc93ErdcmN0ovrcCP6WyvHUPurhFMf6
t9oIoUNY2u8/4ee1/r8/4bw6IRmplIi+0O/xvqifki1+KNmyn9Grni5m5QEtq66v1StQ5ksnJk+O
PCKCHEUdbur5lYyjEF0Fwez3ZgwdWZ7nhY0Oo6L1QXDIiaMOt92TsKqMpS9sm2xLLBIALNujPmRr
bkojCnUfWvjGJms2py6uASDOT5tavUKk+fHwqmuo+TC0TQH2Z5uhZPGSrVbv9zkgBrit0bIEjklq
qrpFewVfh6Kf9vJ/g8v/jGTLyG561W09fcrnn/p0gMYNQo2EpNfv39owmGmiNlK/P2W3iO37jfxJ
NSKu9nI5MwktUd46XMPpQWg/8/FvtAAoqVRvUs5D6m6kbisCFRluKq5qV76gi+KoztWeOjXrsmFI
uIW+D0w0EhXpOvs2mtTOMfKd+hDb5RvLoTBHfSYt/MDBrRmtysUJtwiqtacrI7h8NFNxAYMSBi4c
/V/3/39ODmJSSIrsfR0fcSgpEsWWmQyWYiVNzgNvPFYKHjKq0VdXv8v15/tfPlt9pVgPU0XkL0tH
HeXKhqOCr9vVR/6E87aZn5pneZbjfNxcY8n9sBXKpKFOFwc61Fyqzo7Mnm+RY1gH03kgbmeJRAjE
aA/bBtWrvJrKCKnTJHMMIpR3rl1ZLhcNwFM0hpjDKsa5i8SYvFHrrpbk+CgvWOS06EGTQaqDCLNb
JFOT5Hzab67dIy+9l2d/9uxpm76f6lmmxEd9r774j2A12W6oykmxC+qzfSe7BtA4quNteyxPTop7
WLdh0Ym3aUVtKcHFta78TfRHXV41bF3sg19jo0uGqkWbqgvfZ4GaSJZQV8DYoKZqwH4b6uCZxoOw
2ATmWfMQCwvl9FDVBwISVW4T9AmiNc2E0neGcRk3iy67lWic9sdC3AbKTatB0iaOZ9Pos55C06Pw
d4qr/zRKe+KaRijeZuad54rPmrQY6mepe+iKbZCCbjbedCSynWsGMHH5T4XyjmRy5o93JcWYHLjH
qX8iSGLonwJIqM19tcOzPLxlb0qOn+5a4ePi7MijYQHFZikDm7lY64d+VIOih7AjrqFEkL+NKrN7
HAaHhf8xeB4+fEdz0tdkdFPhGMCXvkpevJwtX0PQZTIoVChe540TLyukoVOi5NjNtXJ5MucZcAUe
pNOQ/G3MRYR/hk2CUDKv96fryc8/P4H//vmzY0qbaV4riEJ8rNZfYvnkViJQ6WV88h+oGd4wY1Co
j4/SNjuKT97ttfaMce3vn53em6JprUIl/g5Krrc2MYAXMLPQKTituWgwyqFAS5ZS8EAKFgkFSs2p
VdxW8n50lXqd08hvEdnMR648d/jd9dztDuXxNImJkgdFnOUoCwG2qhPhvOnmpugasaMC5iWHE6oQ
QRD9zDicdBLfcMJQVqQO2m5Gcg782XBH/VHrb6pubzXueKCx6e3iw/gaoPoobsLk1iQALY4fBViM
/Z2EF4uG+C7Hn5u/wenUq61SzFKiaH7fVS5demffzNlqM8SF3g5VnByTzy5xhnUUrYmBTmZ6/RAb
zkhvigPBY3+f76SnnvqsQK+NC+uasNYKNysivnIC/uYEaN5TITbSjbWA9zMPHERlK9Nyrvk0fv7K
ZVSWMpxqAr3OduLM76pTJvGV58/qQpyLjqkCtyVHiy1B24NkAuT/h7dy0FbitQPdxU44Pa1//vbZ
7X202AWHmKdVczV8iJ7kbeOIn9YJvimu74zumvwgYbpAqAC2tAMjMctuIB1PhB/JvFFZ0CJxdu1o
oE7L7rdT09mwzpblJq+EpBB5JOoCglqCh2IG6Jfsc/OTdM7Jt6/OdeEofoolZEfvszAm+FXBcNWd
qd7VeF/JVpHWInQrgJqW3bbvLbA81U1c7lOnCs7XToszB9V7SqZHlK06a99/XHf/XIofpp9CSppG
poFFE/hsEtMNrUK5C1jDcBOEpwe1OgzDzi9dTLcl0iEKyvgP/vZ2AbJ6HoYzHmnzAlfWU4DJ84PD
P8VLQSaDD7JoKWD/9ZaGuhYmbZkrBPN8ZpJSCdMaxgc6ynwjpdg+bv07ieAZ5OUd4OpZjlESKYtq
Bx/S6vcJ9+P2DtOSX8b1mtPFtIr9c4wbtDDvo8iLj402k2mt00i+Sf/I/lzIlkYNyWYW0QVjagmc
5JDMznyMKMZ8nDc3Mc5Iv3AybsA+VaHUcBrL9l5/H+ClKpD2PwEPFv13onGxhn0fYKcoXdtLYXxM
b7pHATlM+BH0bl/fF0ircwNPsb8bskVlgSx8bkDLROAphvxWCl71muY3yNO3qrzzsmMd/2m8Z3bD
yGmXDfbXeWMudcTmuriKyvtCvIUilw6rk/EZCXu+C0cnobLiFYl2U9K5U3gNT2W6LqQnCTlO8qjm
dvASbH//xZdVc8PgsjEpgAxuZOS4f//FYRbJ41AG4THlbK9BIp6am1HwbEVz/XF81tfZOqJGOtqC
6Egv+qwGQEVZqvyAraM9JMfqjUSEK2OaVpLvU3oak0lHDz6fRq789zGNgWEOXp6GbGaThTe1pU1w
TE3KP/6CuhzQ2eSmuZkAis2Tshr22r3xTiLBlVFcnve+j+JsvUuqMbasEmg7fmjIu0TKdGjP7nlC
xSPXUfWDxgG0QMMZ3HCZ3TN7rGBLF8F8Fp8TjhmvUEAW124FyvTbf3s2Z+/LF7ltj10eHgs2KJuM
81fjyEFUck/L9pi63koknQHY/m2AsWjfmQu053G2GdfWw0jNKnTWwVYvXIw82EVxfl15aJfnEEOX
eGmSzhqG+PtsAolxkuqwWsKjCDN5nnye1IVwImHV8aPliFFjcFGyUGglZouOIX1MHI4oQeXPOlqr
JKSUs1kJW1Cdl7otv1l/iivVEHW6NZ0/PwpWUMN0Hd3vuU3cOjWqoaUQSU1McMbS87cetuLaFvqN
MRyh0zoq1Z3xSKYAXWyq4qTH0pvpOaog2hhWgYmob8PhR8b2N65aoMqVmydroUfXcqPlUyisXOya
Yjf6+zI5GuD+60N0589hjtqt8H5KV0LP/uPwaNBU//78v2TLv/28s6kTJIl1KryO539akSiWYI5E
LGPO1WjJB6y/AsNvIkeEpqyuSjybTvZ62hhPkNPs3BkGd/iLd2ToXdN4UI8KFFanXTfZTH+Gu8T6
ls1FAXYCiVTeBFEI8O1dk0ApFxJ4ViSIWVzodW5a2Fy+z/4y9HLLGCSYscfaWCWaS9WBGlL/zMxL
Sff5NHzb2nFSRWoAwJQixCMIXlS4NcnxJWLc93Y9zq11f4vux7zVnd8f8aUy9Wx8U7Xkn01MCztt
KHo5PE6HXCfrbBGaYrgSnrutdyff3d2RqdPANbQQi0Getck8u+6lVy5qMmejOJ9oluAroclTilfB
nUI01w4elNYfObKOf+W9Rd1x5rs4STEBgNPioLorbrVl9ADCswgeOt8hW9AQKdgsNXhsOJqs7Qgh
zp+o17lDXJcJQ/xK1/HH3eafd3tuKI+Fxi/1hGdXS3YPcAaPc7HtPn1l7SOssdkrN/JKNlZ1smj5
dNlYdZu83lV3k6/LRbyFHHHlbf60nv47orMJEzbDlAjDiMJV8eht8XRIxV4yVxxM3GTrLxIo5dwk
qb4kdv0oPSLK/IoM+18O42yzMfTOMgAph0fv/5B2XsuNa9uS/SJEwJtXwtCKpChbekFIqio4wnt8
fQ/oRPeRKHXxdvTL9rEBAgvLzJk58gYWzD0ZwZGt/h0fLS/YRBCJIbMF7QYsu4OZ60Y/Cetr/fMf
Sj58d4aiqmhvYQFdSm91SlF6pvEkaL1oXjK5YIrId1MXhUnK5EKoFvW9ujLW//7lWPy+z8gUPVnv
6cuSIXmpQlYqIQaOJEV3Q+UO0k6uToX5ihE3yh1pVrm6wF39aeEjHqLgctIfO0B0j+dDs8UFje6l
8O2wfIq6WybojEGD/oUsnmLJQEdJppOEhZL4ZZToq1qNhxBnSEk8XyKQIfz4jDRxhz+X7Sb/QDmV
wgLmA4iC3/yHNaLtFybDyFpUkOebvWkSwALbaB0Myy7f6AaKHesx5mz8lvsbtFvpLn6ViLeEn7JU
RUdJHBRZYeIIZG/2SxI4i2FTGG4q3hutW1vbJtu12qYtnkyDBdvBVUTIq8+BuAee6bDtt6qDnjmD
sLS4Y2E5KVdms5/2E1+e/sUZWJG7JqlrLbprPCYQVL+VRpLDtK+VDQeMUCLBiFwXY+M/cjiWbLIf
kS8BoESdp6VOTGgcMD1EucTCVaIblh4nek6hPozl47UqxzdzqkFHQZMwcIvmjP687FGOotWXndkM
H8xPFVxcdFttZ1Qr+K7wqpbom0T743Jo0SUk6chyL08DxajUape2w8mPNx35QHamuez8OHshI5NH
fMTOQK7T2WnhWj8D38tsneLsQsY27d/2q+maa+mbyufiji7lA9V0NnT41QNCu2gF5pQmpLoX4nsr
W0VwSySXsz/rt3Yz+HR4rmzuvs0Ql1e/mCvTatIVQePq5ksa3oiBV87rLzpFnCqKHaW24prgPoiw
urKt+dYDvbzyxfToq2lZqxFvAiwF51h214fIhRz5myil1ssQhue/pkcUbWBdIHz+e4r65qL6z9WZ
GSlvmmxuL3YkQaEYYjpydSSUUIMMp9Fcfn1tgYffIU3HUikHQFht3ZvlGjPBLBHuNSCdLkRIw/v3
7UjfjtGX93OxA6k0pW/LsBtOxp31TM2vrz3K81LtxGBgOaiSpxf6HgF01julkJ6s+cQGZyLiondy
MCamtgpZXlOlXvlVQkr0H0ldycXrSNOfarId8OdUfBbs9Dm6x/ZsklU281vB4M/Z3zI7g8w2JC7q
acEmKalhAwaz0zfjMXGS5EB2WLg5r4hRc+loTjKZd8N9H7P1t0frXugOdbdXHtr7mZ0jcOJ9A5yo
qnZHPJW8pDockgOwMGovJqMEgrcqIpcjt1O8I5BKfJ/DLcbtGSHAPj4xE51P6qqwVSAWJ21uzKOl
PihHg8nrRQMzDVvSi5BmKrM9HHqnHVs7CxDgK372aJOVAM5tFNhl6uVOeaA0fO2j/dYJnV+XoUoY
zDhn43S/+GzKJujAvWLXMEhMZztLGrS0xMzUtRv4WuVm1I+m9kT1rBW3KRWCFzJaaOUtqKRSES2C
9WokrAoUdTVXbJyPRv/Tv8fUt03t5T1efGC5QH8vs7hHQVrQbcqYxogdcQbRodsCNFZwu3Td+puR
fIz7Of5d7Y4tKzBq7muz/NV7uTjiimpsmiFhZWAucT74xAVwhvRCJ29/AZElbhGUOkRkjO2InwuE
KAX609Zpr0aJzRf6fJi6fCgXRf1J7aRzlfNQCuCHZztU7eJexXR/V63z+kGDpW521EYEG+efj8i0
dnvk2wgwl6JK8uMib7YjTtJ8rScHs/NyqBvJMtKpYDHWekziULSvzNHfDoD/uWeV8xP9GMwkF16E
ujPOceArzFUb2NOKuZ4IEXoupH1vwfSH3oZBxOaWVVA9uRMDmSF6Gu4EMDLyYXdAfHBlY2iFfYj1
VrhPt/2iWCaCk7yTQJYoDkl/B+GIJ3fg/Dcs/z0O9cvD3+XtX3wrZ8xffmvJw6nUFjTWInZ8c71F
NyEhg85sDvIM6CY7gURTEo6Y8KTVsMUjOXyExYiLqiR3YHI5xDiRXTvlznjQloorbpmJU34JiqL3
8n12Mcnb9A2Yg9ftiT4dXf8dMhXliV0D+2tNMhFF/GvZAR8V3G8jimlAVESSt8AkfD07VuV5TK1W
HE5BckdIOnbPZBcYXoTF6MxR91dwgitzxnZ9Tk6m9ZxpOwT0mLp1W2/4gUTcb1IHm/sf5VX0qgnL
4HLIngb1F8JyUsrRoN9Xr8mutBYF+sIlwYEpdYfcXOh3xUwQASAv3YYnzZ4Jo8m88TVJJphgqGgu
yN3uxPxN0/HKJvPHjQOFVeCC4C6/FxlzLWl8wVcxrJE30fI+J5TJ8cHYkz2i3UJrlNz/wcliLpd/
e9h0sCXRIteJDvrXh41Hn1QniU9BXWrD1hLvYBkOduajvt+O6KeOJOzJdjmvSKuruqX5Tf7j4pc7
NZlQatGM+cl9sjGM1eCwYZgb6GOMnHCjnwm6tXUIDU5bOP5e69bX7uBbpevjU/rvz7cuPiVf1oop
qbmDlkFhHaqJGCOx3LXBmnAjIjDpaUmk3+BUdQbDroBiPyaekXtS7LAsa84ZXQkunOII/GwkyzFb
dK098E2+zt6Xv6lLW1Cd8VSsWazOnJPThXj2MhmYIpFxOYz5Pjz8e374Ju+//FEX69QQ8lmROTQA
AsMLTBCBepuApUmWZI1ltNenF6LbEm9k7SSmFinj/+f1L9YmVVMaY6y5PqULNv3SejwvJ2TurWb3
pdM62eRSw08yID2dce0z+nFMwfeQdYDgdLkvZg+ZiXGqC97o+WxD3jYp3mxTkDRLk57sxlQcUNmQ
HtYNeygHFM214vOPG2G6+6ZOKYJcJ+NiSBVRMFV6p81fVC6uWka2tQhWhHdhy/bea9DuABHcmTnD
nWyxLkFQgoltX+vcfpNsfQyDTzdyMQxywWhTxeBJkP2CWDXslkazxrWcBmufjjOHekQPZ2/uPg5/
wIa3484cH1ksrrlVv2FHL+/kYkAUaa72qcojEVYTl599YRwR45QPAF3oo67x1ZXGUxoCpgr/ZBnV
FMYLBUF4AO5oPpAe7O/+g0VuBpc5fBXSKzVvBeGvSaQDhwn7yhCen823menTs7vY1XSZbOilwrPz
b4p7Fv+lv1YXNN9ZEiOnfPv31X48Q38eMvMk/alaWklTVCCtZOrPDlaAA5H+bKY+1MlWVJ9G6GaQ
+MmLwG939oqTuBCcMN4W2akU36aAtK2rFNKrY+ei4tHmedAWOXdEycchUrinLjo9mulbAkpzKO/o
N8q3kqs3UK/b7dBRtq/UvUQg7NVG14+7nU+v4uKDjvph6kdtfjjGWqpA49wM3VIguNId8V9Fjs9m
HHNou2TxDvCmOWz/CaEMXZ3a7DUU17fm5zyUcfGQQ6nNtlHpYih35yQT9Ukf8N73yco/U14XmnY5
gttQ535R/aDmb7FT5jvhD9TphIiNcV9g0Z/9qypJmVDobSI2dPGtOr8L/aLO2IcwHwfNUywvZSeg
TKQXDtYzdFuisCjcck3BJGUvXK5au6w9ccXxCy/qDMvzObNemUF/PFp8/okXYz8ofT/vdJOjmLRo
/BvRjhRklGg5PY0IXgBy6szOUqgrGs6HmiIhyWTc9OPv4LoXZN5/XH6In2/m4tNoe9UcUtkYTnK9
o7QJNZInGjzHtSOjMPMj5Nyso+ltDvWDImG8i03mM3xB0hkR9CYqFmLkaIEtnY+9AgFsGdVPovDr
unvnGxr6Y2TgrERzohrUwy7G6Vmv0q5r/OE03povxgEwnD2sGackASmNWzOhvStPZJ9X9TYkp+F3
Ftrkg54fo25Rueo9HX1/DnV0z5sYjonoDDec9auH7MY8nQkPIFYWb+SMkaeGMB3/PQN9k3Bf3vxF
tUQNjPOoldz8AFLC8tRXGvjG3EwKVh6iQfZBbQEjbtqFlDLrbZzekFfDzwjY0VD2z7el7JTH/NBu
25ytnDt0N4KwCnVmeM8SFtQUkkPOy8Bse604rsyf3Lch8unBX2xh66lSzqFusboAgAeXU6+mFO37
UhRJmzBu/BAjKNnUnFRAEIUefEdT2ilkajpgZmSgMuMq61ZxsJFNwpLntzULrdygWgrhrVqsOEIU
QNH//cR//sr+e9cf//7TnK/WU1nixhtmXHEwuvgWsHyLZIe7HWh3L0ZaPQLWcMV1b7wRqGGuaOs5
ARjhK9/7N73Uxbu/VBKoUZgGjcS7V5eGCu/LmdblEgkbhajqWWHvwJy1ZJc711Sy6mVqr9zATy9w
rv6g3qWtAmrl4ssZQ0XRrGnsqGUgScpX5ITAQ/Zjul/HuH9EC74gcGBcKoXb1DZAw8fJru+bky4v
HhTLTsmYCuwzSmcEJwdWQ3y5FsgvdjLG45W3Nk83F2PNxOOBxHtmT2CL/7pSF1adjdkwdKeI8hPw
eWrLw8y8GgkeKJ/anoiCO7XfJL3N5u4wy6Oo/OWRx2zkBy/4zIWZjnYzkR9/zcPwDSbHe/xybxff
cD0qUiV0PfdWU/un1e4vUvyCAmmrc2CS6JLZprKk/OnbbhEpd34AGDw6ZOZ9Gxm2oh6y7thoh1Z8
VsgFF2AGt9EI22xL6pLoxfwSijUOYROHWvxbIexoTDtGNaFtA3OXKfgVXEF9LfpHKTzMbvCDNi9f
r2P4po33vf+rkLeJ+BbnJyk+tggr2oiDLurHtv/Npq/f9Ok2Y6Mjvwpss+JtTO1h3LXxfRcf65Fg
TNxuwjbVN/9+pT9tdWbmgoYUA18+E/fXVxqj606VIugZ/rBMMuGWKrBOSrMNh4LdBPPG5Cp/BrJh
WQOX6t4kd4EAsms7znlVvRhZX27jYrceColRp6HQYQQH14k7GFv7wv+d2MRDnhhm6JquHVU+Niv/
uubFZib2x7zPGTMfRGswfxn85cil/IY0cC86sQtu69pFfzofffmhF9sLxayHaGysjh1US/kU7kfG
F2v3w3qgSO4kkte4kuaJKXVzm1CyftGwx2rhuizJaLxmKPzxsetksuGZEBXcr1/fflmI0mjKYX9q
R7vomPzY1qxYkQuOaemaHS7lr6snsx9WLLR9oDUxDsxejYuL5kWDDF9reyY80Z7LPKCpBXoHwRGK
QLZorycBXrvixX4+rvVcrJtuvmJ0oiZpx565VtdUDtfDnunp15WP6qfH+vkXXsyTcTAlRj58/ELt
WbXRLGDLONaU7Ov17AVhHyD9/vc1f2ohWAoNz49OpPitA1W2xpRZlTp/yLFwA+D5pfhVCRtQJLVB
kCC0mUzhWSOzl1xS3kLa3KfaIYFUXwCMr/JdFXgxDXGTFm/glGBfrnTovql2mKFxeQFTpO6s6+bl
FrGWAzXyy/PcmWSARxszeDJNt08W1sykfdcPxt/+HixKEcK+K2f3Wau6HYwlkrVzF313RITzk1of
h2AjwE2dXehXOwvzULicFKgPScDbIcqJl0ucQG+5L6t67h/H9UrzhCdCs4C05A4Hc6ZGu7ibGR/G
8ryK3eyGGGjYogrnF1t6CF3hd3FNZPhTRxuh6X/v6GJhK3Okl3nOHfU4q+gvIOCLlhC2lzQInq5t
zNRrv/9iO2lqIeK9iauJm/FxzJ4SlyjzUZ1TaoVmX7VHXC3aW0WINt47l+/IKaBcosplxjDAZlT2
mYIKKFRw80sOclgyG5sQxxFP1KLVHX/EXO+N4uIvfDABfXIBMhlu41x3v7Kz+qm8+fnJqReNDj81
5bOiVcMpBJ9oY6Hp50KG4Mpu7JBIMembPnFy2wQSuFDvS3Iy78+e0R79zE7jPcJNep4A87W3djmL
yNg51y6msln8HEKuyAxEyfNvJZbi3N1Y5OvNK1WE/kc9+HZ/DUH549rxaSR8NHY+bZpHbThbycC7
6bxgpW2Fnu56EK6y5BbTRbLpnXbdUFdt3/DXUf87B6u6RHFwXfXw03yqIc+ey4ySBS/h67IxdWbU
akFDiRWOCCkeQBfVx37Pmd2blTPkIsqrs7DVCcOO+FgAj6EqjdsDWNyg887XWkI/lXwhFP73fi4W
VY6knJTPPBh1aQKOsq0YratMedmlq/3ObILn5PV/ENL5w36Y685uQ53AAPMyD0mts6rpNU4xECix
3nuZsaSLTBzmchgd4JyDm0Ru2uD98yTF+feE/5PQ4/PFL2WqaVt1SVpxcBE3Yu0lgzutRDS+dqg9
p81yNn3LOxE+8l6I9sU1kM2Pkzk0VOIm51A4ir1fh4CfzRGqejF3YIOCXIRVboIKcifWVQ50dj0u
ZZAZ8QpNeGD+nat4xg55wNnTCXq6x5C5gLJGLbjw2m6vduyDkqNebQtKs/9+Tj9+NZ/v9GJrGWiZ
UfV5OT8nvLKdfkqSNd2sAQ7RXuJoRaAWhROtfsVGYGB2eKpyiHGEhYryaxrd//tuvgVjzovg57u5
+HTOkPuGPGBO6rySmB6EBQBHpG1BkN+wGBI70p2mX1JDS3A1n5ddMyzuc1oy+p0Br1nyCcYkY1Kw
Td2d6MSiLc5cTVwhKQ7CXZwlZLMPTqq4pZosdHUVwGVeJ/Em6B1/cMdqy/xrwfFYwsi9Rkj8Jjj9
z29TkehhjCBb92LtkM06zPIa0UkW7yzSOEukxPrwapCmSxNGWoXN4IzI50LCI6LgiZKav4ZeVTv6
M6so6oupfxNwSyDvcgbsU+f6GLtl6YYM8G1d3gn3NRYrYOrd0RBXdcd3XVwtqHxsQy53AAxrZIZs
VjAZXPwK6IpCYFiM7H6j3enp8iwfC7wmB/Smdq8QCMnR7TQ6g4WSSmRbcM3k/fMNkOUq0sYROWhf
DJFsoAGsx4gb5uozy1UBQnbiM3G05EPMXLmyF8ebJvAqZXPdxfqNf/LxGj9d/2I2LWAZlFE9zEMU
hm2n4R0lXNDqNprKgViE+gopiUCbBWl0U7aqneJ1yO40llKSydrDNBA+9xD0z0o8kDfsVcBIJMn7
93f0Iaj6+pYMRHecWGWJqffbyaUd9DPEC2icYgmvinU4sO7GtrUN/yZtdm3qmiyE+rYKaYnrRDfy
j6eXyejtlM134UMu4dRF/ICAK51WS/8IAw0Yf5sewmybTkdU+5U5I7FUnP35fhdZbG4m1lts5Y1B
KlsXOrUCCBEBd3BTq+wKgiU+x5AgPLioaHEVx7Q8Kgnsfcx5zZviN1O9cnz/QedFxYh3pWAJYy2+
BALIZRclZ852p+GZgoz5F61+6tSPWr0eOErpmUtMVcS5Urkh9eFhxsTka0P3eoQc1a3RnoJmHemE
Lf8PanzaPE6+vqIv9/axhHzarsRGgMSh8UWwyCb+x2TdoyVpjNMgH7uIWGIsUtl5x+cVWU5YOoVs
mwiuhHlGrP/I2DklUKFQdFZ4F+lAy3fjc3gKm8dAvDNQ6U74bdjb4Gvcjc/DX/85eq5ARPB6zade
ca3IFv6iSPafu3BNjUV+0bfX7egEA/30K1kAWQWxhXzbC/lS2vilCiMyiFeWtWHCCPbFmYSiw5Ds
rORBb3d68y4zwalnONnARbNodIwyRiSHEwRp3SoWnBFk41Nit17aLfBYmJKDXPA8LoLRs+J1SLzK
3n9KCieFTXyYLFsi9Q4YJXVKTXjqxBuppuF+7uxBv+8EbaGN63hakwk0xxduNUDMhlsCx2BOWebH
YZl4pEygZVnCEXNKr94RFUXBZzyGd+ntOCykJw5gvTAXYbPkBrlvN66FejHbeiWPvO8JTuVycqsl
neSl7k1/UQYZLx9JVBzgxCM9VgK2owVRm4py6H8RpJD9JWMUDbVKhs6tshF31rJ0mq3qJOsydNXg
BCIlcyvKZ7YOWwjtnuVkc0IXv0GCx1Y4skYokj1xceCfczwPJibqcOnSsufgeMJVTtAFB2rgTFOc
eVnB1/K7hK1Z5f/v5lRR7YBsBn/V97ZyKp+VW867wmsf7fsQXQzWqPBRrcBTtAsKv2X8QgZCroOH
xIZAdQKpYPUK9XeHczWUXpkA5buytbkabl+6+4mwDKK9eKCIy9NfxHvIE7PPlWieAMG5p7EAk3YZ
2uQG6q5E6DinKG1xfkVGUcCKXCjVdiwaz/eMWx+WNiJqqHi+XQGMl/YK6Wm5V/0pD+HWfJ4botoi
jm9zIjI65aD6q66gYXLG4xngdLPDfGONqy5eF4Q70DfxbZNcAVJnlCdf2p6VhzGm4iIWC1k4kcUc
l6wqiatLz+b5cdAeZDAZef2ap8fAcrvEJmMjhwCGlZhj+J9sJd1mj+bzsAxvyb6V19ltL8DGQ94h
/J0IUeRYFKyJMJleusAbltKfnvMx0bKim6m4bsY7cacJ7vx1Hoo9w7kEDx94fXxiXEet20PQCfb9
vf+kFLsugcj7mOZr1hYZOYrpxchIISlF77C5zzeWekwaZpQjwnnVvB9UJ2j2aXOc8psYvHAi/tLr
1xAd0xDtfRyK5OKAz07jZ8E49Lyf/gwgOdol8ao393ifsr0iPlLmR7jYhgeTgYgRJn8srBtVvC/r
oyTtGumvED7Io+3PeYU3ZvMwh5WUjk9p5+xBhUoZNErkiMlzI3kJ/YvYzh6Gh7Kd02sSqprUnrPX
LACZfSqxWTUHq9/Io2Oio6MQqzuBcZ/X+3ZcySnsB6cRlmm8KmuCiHk1N33+KBO9UcELsDaZ+FfQ
duTfqNH9QG1bgBDRQRiQKHDX1d1oAeEuET84TYPE8HHyV/LJkAn1AjJcX01v+F4/MOkM0MnQdfoW
JBd/PRdUnemXSl+LJ3FE/aLrmCDbwcl+I41vOaJoaxkKTQdf2CXrEXBO7+AR6JHXsZuxCRgW8p3V
rc7jPUkv16yHP+ysOK1YaFN0RE/fwV2Kem4q4j7kE+mF2rPojsZRe6pI1M7v1ckj20zYcH53lGKB
NvhaaUn7flr8evX50X1aDzV1yv0pneRTjf+EvD7plu2dyHIMNwW/AKYJRNnPDX87TXeyvDFRM6o1
IEx6BO6YkAdBdU7Zluyqln1mRy+UpdwBOjK9iV+R9idE64TlFQfeeZluZT7aaj8B2czPVK7KX63s
oIxFgl6x/aH3ZwlHsnilP5bgWn/k1XUDmvyNn2xA+v38vC/qoJOfR1FSKjI7SSSZAfbnMlnjbg7g
HMe/9fQu1v6MGtowBSvCXA13wvSlMldpwN5kWufBrV4ck8FRWtOusRprz7Wcsc5tWuXWSvDyoNsJ
qt+y+DKKL4IWLjoiulNpndTQtGio7UX1tpEtR5ZfjDPpbNGmJdLQRF0+bcTe1XvSFm7LP0iCouRx
Cn+RuJEhHf4t6jtmx9b/G8f3ARbBMnq0fHyekicgjBPkikAgcpvxdSdvPSIHrdoOtFZZKrocSYiy
yI1HSz4QgszCpN2KLVn3G9H6E2kW4t/eqXibQ8Xm1KOFT53TIhaTFasbbd4QmdWWztThmaiWWLH8
ZT5uiVfg007ItSZZ8I/Vr+L+oMiegizoJe+XSbswZbfrDqR49dQ8cOfvSpZSF4plIq5KiYpusqrz
377vwjxOTRtx2hTtBtZnzsApv2BDQmVq3sUoulmX21WpY41EO+qvxPxJR7HhCjBJAQ0Py5z5ddj5
7SN1vZaQQNWJ42UguZH0EJCDQBHifGPcp/Sf44WqrIG5DpKn0Ejt/L89e6OO6lW3riO2NtszjfVa
XRdoocxyOdLimt5FWuXgklpWYqgf/Yi7KPpTx79M/UBkTn9vZK70KpqnMXIJ8O2WeZ7ykxVSqtzc
XMXmVrWWwm2+01zzSHwlXjCneJtWIBJt/z07ER6PrjNBUiLvi03IF9LgZ3qR9jPsbK7g/Src+CC4
HKmP3X7+76hUOqmX+mtfOCjGNtQ9MwWUfcMWIH8wneqvRAoNuHRm9WUO0KVbog+aJH3ZtCc1b8nv
Nthj34bktjNqlemlGB7wy3FKiKVV7y9N431IGLXryW2Pc9CWsjivx1O4uTYH/XReIMdDh5NFgsFs
nf86Bwm+2WoSrcdTxjhGjCczxNwkIOliYep2Od0K/XEYH+tkWVietWf43srGCnsv0E8RT01wgL0y
6ewhmM7DRZsSSb+wrhRJfihtfaSNYK7XMfvBNfx6l0ZYdoFyLiWKS6TKWMpOZ2puQOTrjkk7VrlX
xkV24qAzh09e8zD9X56R9X+ufnH+lXNWNl+ppFOHkvWxwehWoRNt+IpuJBXgFBH0jkHC1jMcOtTk
b2zbidVbg6SazpukWXWv1vmpTU5ps6KOFHjqVd7jDzosHhACfuQ2okon7aL6FnLzlo9l5TQd0L/H
IRvjvfQePYYdN+oKw52MEYdYg1bCJOtIXbmQmo0ZIhN40fzNMHo5EWpAQ4y3EPWWRvUdmn5jEtqZ
71N508dsSbSFwQMwFo14TFiJfDED8vVSNwSmIOftQdKHkkfbCU63TlmASgi5yNM+tcBH4TWSxRsF
G5w0ekP4agpP52AbVRAuHPG8kaWcWvkybt0SaB2R60/qAbqI6h/GYNmIK/6IGqySl2SNcrpDtar+
ai0+qk2PRKNvnsX4oW2XAmqgQsbJXWCZke9nQVZrUw8TUjfNf/kcpbKJ8XrTa+/Yeep6Pdfvw5PK
77SAsaNCtwuek1EcpdrDPym4mnyrzAh6iuZ5vPMJFg9lksB/yeay8F38TkjZSvuMjcu6OcurML7t
3/XnnrCZIgdaiEFiGdEhqBy9vLG0hXRbkHsPzWCJMZRGHIYB/y5BR6/YuX9j3knunEVcsau+4qL+
oa3/dYBcFD07K5eTLJmkWcU2PfMKJSIK95IzW+JA/1P1zA6Yli0Ob+MqRfRCKPC19svcmLo4/0Ny
oecnUhI0+Gi+fsUazMqp6xP51LyL7PCRgjmgAYPZx2BEr6V4MKx1XiSOOaXEpg921T/LgxN3kmPV
zlQD/nVNYufyVfXW8nrKXxM5dspOSFYN0grr1qcnFYxbtSJ/FUOwY+GZ0del9N4qToS2WZlYqW5S
/aE2bnrdjW+vaYc+ZstvvxACH7VOY87pufgM8yQRLGAK8kdrzhdXVrhM0m0IuEpb+cJdWixF48hO
FzmML3jmolrE1ckvN13Wk6S79UtXCzfC8VoT74N/8O2+LPiZqkJt7FtxjBler32/4snD1exSD3r0
iPvpdNbBzC1SCxTXdqZ8RqR1vSqTN1oAKehuGsMufagOnGs4LtrKfYOa31G0vxCxU6o1HeusKrck
sN3pIkJDcA9lisCbwwVEp+BIxJUWearp6t1KXYzWIhbXOeUKoAs1SQegBLQQIobd5KTfbYPp77na
naNbxXgyg10f7JL3lhltvA2sDRaoviRimEQdJ442ZJuZEnUAy23SRx0xjnftXUrzu/r+zFTYlYoO
zfCSKZEkRtMbQBuouloHoNrb8NCBFQr+B5zAH5QnfJ0khP/va120dFtJS9nmcy2Kh9gX5QVWF48q
hjvWK/EjBvrqwj9vtf/18y7PZanUin4xyqd5RwxV1e0CIsdJDqJd5ptu1S4MKoQvFpWW7bGzZ3gb
rAgsKW9+deOnXvOoeiADHeWK9lKeZ4HLG5stKATQIHNmqvg6S0TaNJmqySyRvTNaZxNXTcWSo03G
qdcp7mjRpnRmEex3bM7osJortSChhCP0mDv/rir/4EIyNR1wGg5MADDqxwHy0xHt3I61lTbp/EH7
S50JqCuXAV1/AJJza7uB8AoTYLrWovrp0Pz5shfjoYtKsePjkudIrdYVqFRANBpW5k6mLEpQZwLc
YSHqtjjcp8uWiYTUW3VRJS5pRcRMhRgOk7ms0OfX6svzOvHt7cjavMlQFESKF/tFM8yLdKh86dTA
uXNbca3Vq748+nhYbOUtNnktpaO+i5VjTWtWSYR2+ELrpdiQ/XZtZ/bRsP9+NwwHoDzgNS87I0hT
Fbk3z/LJ75gPlu15xQa2RbdFgdUEvlpadg2HgTaZEzOQY1tnClEWWPJbOx3uUFPqKHx5lcOSzFB7
upuKB7nf1f466TEFGs4AWGjBExUc0sJzQmGKK69a+WmawRvzf37CxeZyigRhIudgHmGDI5MXbBm3
CWKr7CmHJkFJcZOnqzi74UNMKAStJNzkwlwVbtXHjAIkfTK7OU0MAPjC+lFPAU08jsMOWMS/v4UP
pcu/HvbFqz9rQpd00OZO1fuc/Bf/qnqvJrTDFm+Crbkxnqvqdpzoh9ms2h1JX+YRqQw5DUeI1pLh
WOgtTBpAi/adPFReQwAHEEM+cbslitD9mD334qnqVlfu+7tjgm/YEhU8KooOG+ii6NDKcVbSWZNO
lsgWdT7i5GwwouJvMk0LdToMzYpMsTluOqNyvun7JRbw1nCKkILr9BKW+2pCbEtopXt2mwc2iVT2
h9ZF+Ui67ZWb/XE4WIZkIR+gaPaxUnyacKpyKLOw67jZwGF/HssL/iIhhsuwQ+ump5jg5vvhrltr
W+XNUlYT4i2KKQLWBDvSbKzrU+rQfMJAP3OGkfDdELZJk+HanuLHUxESUTIuyR4mL/ZiNydUQW8E
sSifJsh7MHWTDVLF8pfacMYnTI7J5+MNgxPT8JWeqW8yO1HgRhngRd4ZYbN2QMNPq9qcldxM7lc+
Le2nZ8l2U9HmAqROXOvXlSQYBWMoilY+UfFsnEC5berVGfAHJdyJWE7h2P+V6Nil8q2m/E6zLV1q
DcAeHlvqNo7+FwoC4lZ6A+d2T4C37nuaBekUdIQnbc573XqL1Y01gU59TPXT0JywwxqucSuGjlUc
MUlD5A3dCPPS6yzzY4m6slZ+HOsuPsnZKKXKILbnsNGLTxLek2IFYqSekr8pP8hVVMj+KRiA4qCf
N7So2CHB/x4fJnVX/c5AOyFpIO/r7EKLTAe7qW1BOYzxXKKSGzu4IbKYBCBhQY6e0Tk0bLSzU44e
Z7GBqizoaDYljVd6YrHubofBkUxHK4863UNENQg4IAaHCKBGkyo8E/FCnxyMD4lgB+VG7kC048Be
dAjXrpVyle9LJkpHuPGawTb3e56YkLS6lJMUcofOQSmd1D+G5W0HfYKKxrOl0M6BL2G8NE/imjdT
Y8Rs+VS2U8AQ5IsfF+E+PTbLccU+Ik9sWXb1YtVKC9iX1R9Zcn3lEErbgMCra8IdY57iv77Fr7d+
sQSMTVjHupBVdxOUMvNQSY5QucADDHNZnpuVxnjtmYsE/Z1SqQlABfP9yORzq2HSlrAASMViqp+s
4TFTX89UYYJbQaLUpZziytPo6im2tJFYiS3y5JbarSTRGzufwmCxkJ8jGooUH0/F01zt6uBmWLf1
9OgXoGiWAu8zheamgzFdZ8ODXN3I1pqTq9XsCummBAaiujQLPXUV3fnVnSxsOSnoZQXcZCH8v59h
5+ekirNYGKGZefE9S0k8SaFRVnd6vatLiNH43u/biY+UtdHO3kpgSM9S+teQfk12+pvIKOjrVyaV
H454X29i3iB9mqALXy6nsq0quNUcYY33ZFpL4hE691Q6LOFUWGE4Cy6l+ZlCSqu2fB/1VYTbDV2c
Q4kYtY2OpPDK6vzDtnm+L4PyOnGJswTr632NaarGRRpVd6V1bBy/WmCbcfpxQ/AGe3l2FJm27HwC
xGm7ooJrFjTAekfo3irbSJb/i7TzWm4du7r1E6EKkQBuicAsiaLS1g1KOwg5g0hPfz7Irr8liLXZ
5WO32+4ud2ERYa05xxyhQnBTt09/P8wuVM8oAuH3yhBnCJScK1kURk0NnpjViemGT3YxjUOB2ROQ
g7rYd67qxg1RF/Bl3Wu34wKt6uul5xW06WmLUherE3iH4Ntq9FyFk02pAAP6bOEcZ2qOJ6/6ZhPv
Fn/y1+w07oY/59ealiJ0hcjK830kIWfZxroTYfP16iGgQTSy14/Z23lTuv0fQ92oFCwHplRSwSD1
Z5T98mNX3mWM0eUrXsoftex8l0Agxe7GUYbiZlbGREmTpUXOR4a1qPa7mIxgfFJt81URrHSQLWg5
en9KCZL3lqp/W+ZYAv/GksvD8d5j0EfuiPbUDJPrb1JvGmS8E4dVd4Cj1Sfm2ha1cmJhi2j2Z0vo
H/Oitgrhpib2qvixMPBHx9Bti22lCvIboRZjBiM5k+ryWmlxQTtofvCtFXoviGPzsr6JRLyKxLLG
Vi4ZntNsZQ7uKNsSUjaIgrAEvV62uvG1pOnRy9YqqSmwIW7KW+rK5AY4gEk/A09iAJ6qzImV0vLA
tyv1QY0JQVeOXnnAGT+sjmq/q+t12KxV73Be3CsIS69zyC84lPB7CBHD3BRsSPpgJH7aM1Qz0SNT
6uvTROAKMHZfoHQfpmdl1G4dQYLx78re5lfWOaO4eINlFyXTfhRvQvEWo6Bl2IKylrcM6kY+GdT7
odWjCwlWQ/HnnD63eK0bFOLBkYftSjfMxvvQMkIMjhj76XG/FP2boX4oINFl9ZM8IpmW+Aa8m0or
nYQVhNF9gInJ6BbVU+r9jMgVA5ZE5HZdxAq7/8KBp+qTbkybzJPnM+EmFaNw0Sn16bzNNgBHPdXJ
AiNOBnYDRnxjT6qL+qTCgFwThFu3e4Mud7Jy6XdtcVvgxDIl6ozaWyfceMWNQDshw7Ty7pPstg3u
B++mxCc6a7ZxuilqJ0to/BoM/nQg+x8tKGGeecsWLLHDdm0U62VKqSK0d3n8K8GsOO5XZwxGuu5Y
MjrXH8mL/wEvo4oPxN6MdwkRE5V42ylPaf2iVi86RJJgCtrCrxViyPAALKlVxF1MImX5vkw0AlZ/
whyTkDWeNOOu147MeLpNBoSW+zut49lmz5V81FNONCnDsnQ1eCvoDHhr0ej9LlEaMhwf8ZBdtpkD
l8Rvt1myqfo3v30pFrC9pXV7/BcRCZdKExUhnYS4mxiL+eBlyH2pLMJ4enM7Jy125ENOpG6Tgw5S
i+HvJBWvhqvqr0vF3OfLziqiitOE94PLdlZrl8U7+U0Do7AVnjcWP1a39ZgH6y78nby+qsi69Hai
6lDoGNFgQuf+epI2oop4OTLrU/w+upqrP4uoZaolWff75jaaZOin3hqHZendnmXgAZwziGey6Hv+
fnxe8EEglEIm+ViTMaagwP+6EFlqcspCFoKDyiSMgrqn0I8sizvYYSJKYks+oZnGX0tn4jQJ1AaE
AMSr34SefWUt35voaS3qgo+ZP0DCvq5F92qpFzzWYpR0Qcv2xSeuowanzF/Ne+U+9lcEOiRP0rZ+
gJm3jg1cKa5hlhfric+LmNVeaRB01D8sAsvVziE0e41oyBZo53B7nyQFxv01iOkCh/nrD589hK6s
dXVUuSb1pl5g28V2yV676WJ9Ce9rKNcVBsjtzTm2q8aK5Q23xDJ+wNz6Ddpdy3sddZNVbJvcInyX
6UY82gy7lXyftjcRxRmOJ6QDJkf6Sk1YXztLL0DLU7IJ1gxTPaTr8xikWDYGIRFYP1K3ZAuYuhIc
XP8grnogR8zGrh7fFyCtr5ecvu5Px90YhXFXpd50fAvYZTPlGS3UQaO3BFj2kA6BY+KbcIYLQFQ9
3EQbG2/ZFfdTj1zm67a1C+Z4OzZOH/E9Qcl/8lvgkGsl83d84Os6Zx96DdKSaxXrbGxTdcI3U1qS
FAVVpHtF5QQaBNmiBQxgmDoNHsB/sD7jQLwmgDS+Q94shH/xmDgREXF8vWE5fvbYWrMQ5Pb4lBXE
WVKL9LtmfNaaLZZx5dLM7abcimQHVpIVxLeI9wttJeuOqt0VJYQBbuzNYrHPYD+OG6hDBl4aqK6w
X4VUF63PU54t5YP0APN2BUN5UdyQD3mbUvbRTvJ/E29S2Hgc967pwFl+imRLcEpb2+rpVhLXCbXW
B9wuloe8PCbv0D99bP1y0VU0O1vhGaB5pSXS+/mMEKRo1ZDnIsuP6nOoPNZYkAw41wnQWP+nbfLT
3ZsdFrqpG71ncvcw/W5IGMDHzM3f+j2+c2t/W0wMJ6x9Gj5aZ7KL5xjGeAR1vPfnyh45tVjzCv3z
Y5yhMdpYC1WpshCJD3o8jP6quPP1pUjvlS2J8m6gVN0Ht/Cw3ujKm9KqvaX25BPL8T7CF0kcc1ND
slDt9DZ6VH5fWd3FYw2jlsnVjFpUm73tXZGisRWnHTxdhfJhYSmLlZg5fWWP7bLdYF39B24qeXnC
DQyPagSXW2uWfraZfXO6/Q/OVLz0n9Yz69DOsuong856EFY+nBcEZ1r1gWQ/Rj0FIzdgC5xLVMYc
sL9/XjtKLrbLOvCqQfmJOmXOkxe1qGlC4t9PbbXWoQBAfrKDymHCrJyYoqL330HDojKHxtOd7zq5
WWoI9nU8nHeKxSTyOj1Ou/T+6BrxobqqMHOaZ7kYZd3Wg2GUE+eKd7kIbKUi4mu46f5IxrGgxB3D
H1oFOKlIUJMB1VuZsNNTg/96vVLwOCC1iXD4vbfqH/Jj/ri4C3Jbbax+sDKDZs7BpxDxLF6ug2Ar
PsY7AHhOFUM8o4HadsmDXrzF6bESnlrMEXHiInCdXCU4ce2d0aL7gOXSHZPWaYJf/rVh2wUPEE4p
qJikBWqAGHO4QEwEzW/ZRKj6ptO9ZkTTuGPfWVpAVwtKqcREXcsepvNk99UBtrIUgZ1x9NARmQr+
+dbfv5mLjYqpqQyXIC1gyjGvekR9EOpMqU7JfrHS3XJVrcct7QCjv+ttojxtVLP9QxYXoP6mxMz5
27Cx86LEF3QgnM6qscIZ3TLfVfVLNZw0t1Pc8jWyYVyBV+/HbNtPBzhtgJy6ZA2ryXR4un597Q5c
XJMO5AZpQPo+YQvJhei9CVYa0x/ZRneV/k9gl+pzrG+mPcsMNqq28hF0XDmcL9V6svjpwrNdvSmr
liPRr9gesgr116ZJbmnj7Zy8qEnLmC6c1C2hmymbKw/94k+eonzgr05j6BmSFg2LuC5lXkN41lj+
wNtCHqwVH6yNBFKqZT5d//gXl64q4WjPfiSxSc8//qQW8josuOqUScXWrGLxQA5WsK3VwQlDmt/z
Lot/iING47uOmtxe9JsUngb+toIl/zGLjQSkxt9LnECzQpEj+A1JE2wOfa0g76dns+AxvzPSpPsk
zKkHNUGNSi5OfO8VERPkh1LB9kK1EGmFsduJ+17ZeelxDP90TeNkHRwtAny1bpm8KsPKL2w8xULJ
0e6Sw7W6+9IGLX++H7MiMmoFvRgEk82QPZA5GLsb0DegFQ5EP7vWESuo4SjQEI0ki6XwJ2e3tLrf
qWh7qKuiVY364e8vxqVWQJY5PaeJi45Fxmw38GtNESpBn+paQsBJFVafhACdAtQZ+hBlaY40hwKs
9ddxtAvBNiVHZCxORpM5HWlhfguXGIZHtJHho1buiAzSptp8wJhaNNyMpPACbXAEo/fKoOji1vJ5
6bPOSZYLIahSgwqz3p8dzotUcGK6aehovmP+whinJqEYujMyH6xebGT/DJiDpcxJiDUjrVWB6/WV
b/wD95pveHjNmIRn4VKhzNGFtmlVueq5odOGn6kEP5bHyDbsbIDfUT4Sfkxn52F4SsJO6PaP1xkE
+lST/W0Js21mSIW+P0ssYYLmmo1q0FRmt5AtiBTuQTZeydr8j2sGweLGEz5FzpnjB23KuBRocl8F
xE8y0xr4ct0m7Rx8BKLFwY9vmobZ0Rufa4jig4GNNP2sNLhHzyRS0vsIRp8hG47vOFoAzW+ryCpJ
Si1uPIJ2lv6v7LVTYXXzli1pGfPkkCcvqkJSHaBDNGyLs42XkoLxYbeeYqJx/V7Y12lQl5o5+fMz
mhW1hX7+7zMqHZQ6m/zIS/4gnJcYOcSgcu/BXfDDeEODUB70GzgX5jJ+oFnKAYlfDLJhHoj+Kl1c
3TfQJ64mRl+AJWS6WmJApm2Td+hr59QUfZLn5oL3+h3egZeeRu+2DumgJpFjhPTBxuK0E1AdHVI8
8mBckjR518Z3eE78LzXll8XM36Wwr7ow4F2q3xEGLCuMgrFQifcHACRWJOdWQOzsjvwBpAPerUpK
yB0esPmmCAnDpIKx/75hXZBbmHz04mTNSHOJdPnr3dHqZlJgs6BgH96YL+TDFKETpa6J9um3ZGyF
clsoywklJpWu3yj+PjtNAbLFfhGvBlBnakSYWFaxeIVhIN0wJR3v02iHyFdBWSfeavkdYUCIoPt3
NGvDA3lzakADil7+ASxZrDeLF7LWN1i9Vj8Xm/tzt4xqHDLWOhMVQNmCIdmSpFVXtPGoPtTKWsOj
onoO/vgiBlNWg74Q1vWTDHgrYDLvNMpzwhRHH16K7kHR7obEXJqQrokPMNGtefbiythFvgBFfrmH
s53TK85JdE65h60LmRk1RmgX4p6cspVYLCHq5rcT4/g5+l24AvR40u6eFDRpmPq08Q3WawpSwCsH
0QWJKWWyqGgicWSTIH321kttHPRJONSnKYuV4HFDXLeaE7QW9JbyHR3LOMmYfYepvq4twXneMHss
GXj9WpQbD8sFn+qS6q1ZnddSuTGuea/JUy8531U/L3D2JSi+IYW9yAJJEktkW6ZwM6APPGdu/tiu
GZuixT6vpvyE8nZ49J2GgL69jqe3lf4IHN9WlhC66sGOr9mbXSwrKK0VdPSiIX/jhOh1aBphwihG
Tmz6X0x7qJzlrQK80zvwVeN45dl9jz4UZ+ZOtlP/7qyH7Hb30KucwMmiVWD++ft3eoFKw/P8tKjZ
Oyb5hSQpOouqnQXOM1bbWFn8mDTUchzI7vl8K6AOKerdED7BmzLjEwx70V7ssNYRg/NSSE+aJSF5
t9UQV0xsyqrzjza8Mn+/1J99WebstSPKVe7kgKfausyXU5IUxmc0xN09UXZO/QNVbQpaRZdZwQ5N
sNOhSZL67dU0kwv2nNP9ojanTMZ+YT4KFXu5FHujrU8+eBme3qpbC86Enb0WG9UJALXGe+MkK8v0
MA02vf0U+haqSzXaiS369jvm4g1E/CkQMnslD0INfgzFOlXI6tzHL6FtXqVgK5dOqs9rnsEdklF7
6jitGcnBSmqOJkhVcosTd/zUIOzqCN+p1ecyd1vQc29bmCdBeoCzYUOtsEO2RNlNFnvoPoRH/Mk1
fRmBKMG3OD9fPccu4KLkQEBih/YqMrWcPWeyXuQ2zappqXj5TiMYpq14Nhhbn1gqJL2EJISacx5u
/JSdGy8uca2RUHUmF/rKEXYhxcf8spbZTjIW7SCiIJ3qs5xMMQfhT0BijRMG69GzJqUNVNOuQgfn
TCSyqgEfuGaKd2k3+3w/ZiVQX4+SKA7N9N4rnOdupK17YiJW/OR9Z8ehLVcH5nTRBzislqcru8Ol
NwfAjjA1Ni2s+Wb9qFkHYRQkH7fg7CSNA2gHY5+2DHeNepfi7pnd+cOpg/m6LxmP47MlJvgk4Anj
/H0p0sU78c9S5hZDpdyXBf+ZCnbJHRtHZUu0VGUHM8DB4ajH22sf17avEcLj55vgGmh48Ssibw5v
SsQVbAAzENOTxFZNk6I+fcRrUWAFaBIIadCGX2L+GBI4kODLmbIDBupKbVbkaxeYWZzjx+GMXwd6
PMu7Kc4bTEfNYFeq4zRzKeXHJvoZJP8DjZuXl5B7TcH3ngXPVhv0nq7EQ8QxeLaSZqUVx8FKb3RX
+untdXhwk0taqiLZpWCKltq7SWgOPY+PbmrK7IFcD+3c+vszvNgKfl7UbCPSYlwus5xFeX9qB3EY
er/aOgfrRv45eWxj8sBUIbaKaYe3sTwxbo2zRaYP7nrkjRAQsMiuddYXT5bPa5q94uQJp4YpJhSq
KH6xvcVNFnnSkgmfI2irrj2gvIADu0z51pjD0xEu6n/R7FwEnSAkoPcAFDYAh78WzLKfGPnZYx01
PEAmvrJTiHYXO2FDTgJq9RCDkn8xMbvYCH++7hzsMJO8rrKUHaYolh5s6FvAvxuSVldaulR/eNC4
sDzcUrchZRsdA3dM0xGp/a6GBV+sLQGheWkNCTPO+SxKGQChhjSoCbcM1/UKU9+7eJu5QEoliDSk
0WX7U6VryfZkDtxSlsTVg3GLP7vTrVXxjbxCQiwkqKDAtlcOgwt0V76nBVMDbC3JC/64jZ8Gi4XZ
FV4z+tPaMGKkv15hlloYh0LCz+chjPGqJOGGhKWDttjqeIglqFLZqoh702VL07YYSCN1S4m3xayH
8GpKZPO2IQlW28WwRWismXyJr7Dr8UzJ8neiWDXxlswxPkMaJfMkF7/U+KRJ7xG0Epw2BtEJqx32
ypKwUSIUMsT56Uuzvi0GfCvVmy66JRznKkXhwgn9sQNSBSGT+ZZ2XcphuajPMCEn4MSARoTt5GJV
l495+yOUd3hCp8zwpgFKet5p5LKamNU7okeURPvgN1f6kQvy3MmrWpx4AR/LmdWvek6TyCtTnc6V
6+On6k4z8C5aKdm6cKhhGqBaBoD6RrumKfxo8GedBjlpoqqgbCNS74Ou+emVwJc/zQuxwtbCCpOT
HN4WNtE5iusbz4vup0ecbWFrsFadxNXQ8yuI09eGzRTBbZQVs5C82ZiV2zu5fGf4d56IEDxLdyL8
+TuE7Ve23ouPDbM3URY15bs9YDWgQpTpX0+Z77SIrWGXTFuuutFNW0fN70xzwt+9xdArtRLKKubh
hN1d6x8vbXMQAf5vHfNj3FeyIm36RXXKE7sh73QabVj5n3A1FaLsNLD6riPcl1qvL1edoRElaEIB
qxdEn1xhYIZsAzcVX+f+CXq4ahvDFm7A5KrJlzlalXBjSpvwvDWwyFmltrkJ6yu9/eX39tN9mL23
YatLFdZqFYWdv27xyOO1JVuCbxjckeDzgTkPzWi3HH///70Jc5nHuUhkPZQ12Op8tU99ch+jsQxu
xQKPlP+IckmmNQdbA2Xsl75AbUeSl+etru/4kjid+N++IXwbPwpMxk6zMgXD+zGUo7461byN2NU0
91K8F7BlQBrMYRxY3iG+MUbPTkI7OTsQE81hlxaj03UoZYIUCt0NGTZg4Sr2cPUmEw4iRHXhrkJS
iIdFEThpCb80u02j5/w94GjXl/JROMnDstAcgivW6bGA2RWvOpy9qlWVHogvk5QKJ2iXuFTBd3HE
KPUNG1jc4N8Gfw5CwrbBp8E0HRyt8G2Ss8cifKDs8zwU5pMzHynrMYyH0QmqP1WyoU+pmf9zhjfu
wo2hs4oLH/eIMGpXfn0YhGFpdJjUVLU9CG/n8TmR1kOzNlRL6TfdYiUBCEg/SwMEdtc8Mg3RfqgY
lUlgejAyCLSAT6tcS4+6oLpib11I/91gAfK+liRp0kSylKrwuhUR/7Yn9GpTiFUeWuGanG4nPuj5
VtyUv/Rx2d0FT/rRXNU42f2Obs4ut4Wz7wn9+dnFBgnB5AZHkxsGDevFo3EtKuU7VmyK4FJQlAEd
DSYkszKuadsI/3i9pHFMkfHLmOwTG3oy7jiE8zfloXiZjPilFhpbZUD1XHmAY+GdTkwdFBszW+l4
y4/H6bQlxxjdt9Rd0S9+3/q+LnG+9en1oJ3NgiUaLWOlalO4OQxGFPD01mAFm/NDigObW1278EeI
4pePbHbh2e4nMH8JykzhwiRuBP2pDlXg4UMQtwRPdxDAqK3A+NMdGBCPbVJQxykeMcYyXLgYTOD0
GTVrvFEsM3QjW+5XpsiniJEDHDLHgBNwTJLnJnMQ0NoCIyZlHwoHQ35vsvcO0k0q3oXGzyRVrTME
nvqFzMnBVt5A6O1CvVKofSedzX7sbGMdsqTLRFMqT4tDeN9Oc9uN98APeAI1VpwBE9prnan4rUue
Limhe+DF43/MNzFMsQW1q/ryBCKc5Gjab/B8pJEgIKlMtqLwHKbqWsFHIm+XxpAu8Z/y3sP7l0C2
1XcdEavmuZMK/mxVmtMY64V0wKdK2mv7srWJvstQVyIdW5pO51JVblTkEwijzlYu294LHCPcE3yk
j8PJlFa9bufystRT20ceABP9AJnCYHTPW7+BxDuAnmBi0myHwH7D+2Uw1pJhxZUNnVMKN/l50+bP
ubiLSGfGS07Kt1XCBgVUfrYXbvbaHIPBbuTNOd1jXSZ6x0XGVxO8Uiw0ONf53q71pijp/LkkVPtB
v4KIfO8hp5vNv5Hh6Dq66NmHnuRKVXQ1rADj0US8obqaYhVTBKx7XmXoO9R1dorJ18DxlzcP0wDD
0pO1SrM52DIEs038jiHYNQ3Yd6z+67I+vsFPxWA/DGyWnVCepOqlX6xLj8ZWdXt7RIRsp5hK4BUj
2C1weL+t8Cv0lxwGJJLfZ4zXpbVcw8DeBjDnJ9fsxf2VM386Rr/tAP/cNG22A0QypAIFLOtkou4C
fK83oPWWcK/YvIuFGxhLVdzFhsPJ3xKftTRXaNMkXIR0O7sngGdidzTC2kcueY3m8b3rm9252Qdr
1m2BcTVsi5zjGrs4fSMSeyM4Yh4sJUxbvNsopBc+lUiqwACzTaaswVeJ9AKPDveqZHcE+PUc5z+8
88twfmkhJy+ZUV5rfaTpvPvbXZyBk3Gt6c0g8YwxtfS24kQJoIh9bpZxt4sTS/016fIx9dK99d+f
33co8uMemQRULDQJxfmsTCryKh89I55kevdSuzs7BXyYcFtHN0G1EhEV/GrftXf9qQmtSiQk9ir6
9vFZff/t/6xgBt1UY59mtYjGMfRwVIdR2f4aRjYW/9D00nLhnTqMiXz5h5K8ejy4MUSlf2ZPIZUz
fW35QA19V6IRaWFrroThpAi3Awof/yg2vzyP969899HLY9zRHPrzVmo2ovZD0tb+whUY6eqWFzvl
o3/sJ8vIEjF3iWYwO0j+a5G/NOYxP+ATVfdbuJan6GeNz+MRVLKRb6lkTf5ZA9+oKRcAn2dbeu2t
kkxmyjXstp8IP7T8BwyxcATB9lPunjXvmZOSmME3vhUrOGp4yqPcevAJX4uezyvfGePjL/11GmQt
doFTUkz04e8gbpZUS5n40p9vF8+Q3kS7Wul26eDAGsS2Jz+OxV4TX0gfyrKfQ/4SHdWbs4DhJGN3
FelFjVI5t03q3hGNzBnfSRQ7lWGTSLPMF/dYAxmja+qEkLOhvHqUjWFxOzkE46iKgST/bLC9zlS4
XLkoJm6Fmq4o8CW+FoJJpfZ1IdHpyofGLlIrNuzhMOUtaJOzENHn+GFfdVi4vDF8uuoMf88aQSyq
iKsWvz7Ch3UMdSfj5/dehSN5oJarPlgTAQzKzbhrl3ja1t7B3Jr+MSSstuxPDNOg3/Zr/OMq6eVf
8Oa+jWinD/PTGmclchb4vh6PrHEaVQD/rKa2ul97sV1ueW+hLDnqsiETGk8CiyMKuY3DuJmOZMt/
8W5c2SgubvSf1jND82oURbU6PSnmJ3t0a0X4Vpd3yAam/hLXnC3Gbhqme/WmNu4/In3+voDv87HZ
DZntVLWgqHI8sAB11QtbREUiONc0N4hxjzTWZbrWnlvjKJ3vEulnTmBEx5s9tiuxX1Xw3CqrD8nk
dUyrCjf4dwJP15Mp4CHgXJLjB73diMlRVDeCtJuyGwPvTvammIurd3J6p79teJ/u5GzDa2PNWwhI
fbmTmCGQxmHjg29ph6zko58yoK7usd964enWAQBPMQYU13OWdKiJZbzIoJ0hI9dvVQx5Fitw4EeK
lgzzABsJr2WWFkb6WOFQuS///ui+gyTT9eGAKsT1it85sAuha1ITji/y4i5zoJA3iYtCrhjdurdr
lGqIZ6OWVIeOIxfptufoghMVd2eoFtkSY3zJydqHvy/qO8g2W9TsMRR1VQY1fwZ3pVTJ1a0ubEHb
POLAmj093jRBQGxgkpnW7ASSXtKOSBp4hv0uEkFnQfKFVwpWy8dcOpWWRX9UFwfCP70IXRluPgQ5
Xp1iTjXot3fn052c1agi/jWyRmwbH4H8zgE3DBYByNrv0fYjuMXBooLbsvK3cFIm2AtRZu+SOikR
BR/Bhn4gUpQMeIBDhHo9PlcQX8lEUq498Iub1/8tU//oaz7VrOdeDbJAZZkfkSGxuIkX7AwuTQgz
7RBzrhth+UGbgA9Do3eu1zjhCdG6JrEaz3ML8/aYxuRfyM8ufnyfVjarV5t+9Lo24qmDuOjrhkBy
YTvalWKn6HP8/Qh4Ei1W6SryYOfd94tdkzpZ8VRucpTwBl0pocaJdXX6f7nK/7SuWa2a9hGRFtPu
hh8z3ESIZui4jUfRO8ESDiydrIyJJt1Wru4fSnNjRtvq/EgpSvq0lQSbrGSUvPSuJm6pFx4lrxTs
XRNDFAr92Tm06IxKOLfcsMkw1daUpwQwjXImcX15FTKGhN3J0NZ0fMHVxUNZbQgVOFe292usXViA
6Z80BATbdBm+BXZRr4fapWuh93/GfpPAjuKh8o8qdiuQIhfxflIj1VQxq2Zxp3q2iZ/3lbb6Y8mz
j+jLT5odZcq0Ry6YTZ1Svh1zWS922nklU28uUPtsERz0dmJy0wNtnXh2hSP5ebXQ7lM2KUzePJXB
8ApT4crqJvz/2kE7FR9/W93snPMyvx3Merrhrrr1ETw/TScsyYgkNSFvWaZ26LbXbGW+D+smL6GJ
os18jKHD3GszEbVArGSumkkTPlpU0CPYmWHCIKSJnejkP5oWbgF96pTw+rCJxDfFiibGpnx1l7tQ
a3xZzOxjwIW4PQ8ai5kmQWjHoH5JcHZ9m6OD78IYCZvD6EVYbEGMkl0zWDFStw7JvDsYYO92s8pk
t5Ym05THhNCBH38/O76Pdmd3a162RrnXGiILJAih15zqjlojCO16qTwH7kr+DfoWrznJwFPwlocf
jUFq1l55j7+jqLNVTG/Sp10WzoAvI7CrKCR0/WdTHwGoycUhwSDYehHzhsLGzWohFsuIRB11Awcs
cIeMo/6Ea34XuwvSBbyJQS84vgzNZK+6Ef/klEF8xKBeRuYYb3ylwdcRQ2pH7K5ALpfKfwVcC7aT
MXlYfRTqn37BoLZpVcXNfx40akr2PbDLR1yp0VNuFgT3MoC9luBzaa/9fNUPPsbnq+qjmYU+VzWb
DxoQU6q8eSQN2Uxc87yqHgAxreBEwtYrLAEF7bqw2CnknSwgtktW7jbBtlFtubm78lpd3Gv/uR0f
UPSnhanRwlcLlQeagClL1VHX7/PzvVpBPD5ouEVgdmNpP4ksdWL83eQfVXxiHCrd1Dg/EFCw0vHz
whzp6Zp0/VKt9OWOzT5IIzBjSQq4Y9qyNLBJ04ZdGwOQHM7hIUMVMC7z9qASFiQyLm4trymXjCmY
S2v3wZoQn+hm1GzKjoBTqp6CIQNjr+WiHQyW1G0GJiD87WvbyHd72On7+HQ7Z1+pUappHgvczgZz
RTx6d6V8CPyd6sTHwA75PLCj3yvQ1QkRYzfvy8dq2F7Fdi4cN5KEpRjjDpwwRWbJXz/TkXO9VceF
eBKHQ2MedPWXVDw0zVZEX0rfUuyaZtN4v6LuJk4JDyspj2g7hOGpi8KlHA1LYfzTwkTUHvzooL7J
2QmaXSkTbuXqlV2WFn+WlWMNf7+gOZUWv/B/wy4iie4H4cQgfZRu5GDTnk+VsR2lXz6dNX/dYGs4
+UFlSJGe2QmadCmWBKGsc+9tMgxOAOwHzL61EPErMgFvK3P6kBJUCq96vQcZDvAw1hwo0cJICfJc
gM3GPdq2g1DsK2PfRnaH2wpszphYDqtZPA/nXSisekIQkGpWByReGA/jx5UMqDSm4VYLGy5fJnBp
R/bzVdmt2mSX6YAVr72xq7JnIXnOlK0MXyxYifFbigxlITwi2KpK1/Q3OHPl6cu5OlXKKVxslbqw
oG+QVpn1WyXEQv3571/s92GrKRm6jpsLuUSYf8zhsyoqlUwY1OzUTEVRw/MCgMdrvfg9PKacmPEm
RWPU7lP3WiT61UvP+pdzN8hDPCoZ+BgqD/l8LwSOBhABgANbZRluRH9lKkdy3sD5GVleOX0uXt/A
lQkFHSGi34SdTeKbZTWY2UklogWxbb2WLdOdClVJX1YD8g8D5zhgQ4uErHr99xt/oaWU8Mr65+qz
Gm6RpLI4Dnp28olc8I9y/UsqbzVtI4WunKzG+BYywrIDGneEVaRbPQMlhnBBuuZ9N1Krf2VtVyq3
71IqXgZyQUxJkhTCquZTzUXYmCTKVMgNNOjpFbKA8abk5cNIUHc1cYl4Bhlwxt8z3bZ5J0K7Du/O
2JwBLGYC2oGFtahvE+IdvcaKmrtyajfHdyLicWCJV2g8THvAOTEjUFmNycZo7gbhRWl1Nwa2/vsN
Vr+XodOP4d1WRP74pgtTFbR7CzPPTuJKeonX405E0vxcIZZk3LWQTn74FIa/Ft69LHcMbuOlapur
aRs1cgxGLaVcKplt0gVDZhWn7X38MVaJLR4NfNyWUbPqhoOaruOfpcjbgfCuswNxR96fsBTcv/8W
fTqevpbUX3/L7PjSxNZsFC3LKJQkF1sTtwqBIZKDJL8Zm4YpP8G3lUeSmezEamQrxRaf2oMQ/PCE
Pz3lkCFo5EVQeP/XkWQR3YbGUmf+C27yQ8XcYSxX6I7Hx+GUw9p9LG/PhU0+EI4hyVF6hL9eHLNX
RgnZWSO6iPnCWmtuhd8djhr31Uv9bt6K8Ro3o1WcjTzu98DfavjuyO2ftemvA8w3GOuEii08XOOf
XRhrypPHGrgM8BD93azf6KQkyNUky08e1DjwKAp/qv4MAb3bYTnIZ+39i9y0C4czl0WzL6s4Jknf
Go4I6HdQ8joHExIossQb1UrDdaauF8KayBBSCIWtNtzCvFccYH8yOPp9kb+RIPT3l+O7qRpMM2Ap
cYo25XSeC7Sb7txJcVmVp1B1M9pQHRcU3PCRLOAFjdsd7ArFGp6iF5FUDhVZwtIrlkv5brzxE1cA
JvhlHmSQxMput3lmMT0ySnuQlsHZleBQUMsitIX1IbyBILgiE9TQ7n5zJg75RmidMXqqolWmYhW6
+vsvu9ClyNIk85akBU4b2jz3PEkLP4KaxS97l7fkAB1ouSnMlJtz5Mi/kymVyGKKvO6ex86SM26+
PVxZw8XH/HkNs33aEPOzmWppefKFfaH8yfQ1SicVqMo/Grbi7bv2eRCOprhqHXQpjChXEYaDxtP/
dCuggCro0FWMR2Y1WKLnShdHkDiEDlnCXUtYGuJVOp531SGgKqUDIFPGjTu2Yxlf97I8jvJBXIu4
0V4bun0o7L/uR9OD+Wc1s8atouY890VQnqqQhDA3NTG/3uZA+GfM/XtmMna52HkI4HHKNXTQfz9d
n1e64VJFTRAQeRHMuTDjEHmIw0smrnCPY7MgnuYuOadLfBE0HEHZjEv5Z0wbXFarlLHB1UnKBXIM
vwQdPW8XEBEBjV/vqxZLQ681enEKn5KH5G707waAVKqdYSdKByNZ6kQ454/naFVCjJl8BsxVSI5N
An/KEg7QN/eG8lPP8V+nbydfjpmjFT7//en/P87ObLdtrMvCTySA83ArkqJGy5Y85oZwnITzPPPp
+2Ma6N+W1VGjbwpVSFA6og7P2XvtNWjfQb+vq7wolQwz0ZCjqMU5exXU5aJ/EaZ1LhzG1InJaDes
pluar7KtvtStnWsolZYLc5bWqPlaxBxC3XSI0UHmX3NCBXYgXz/SQ4hGGwNMTGR7793M7wziSJIV
JhvhxpyWCIRe232mrcJfGOfKydIJdsqOqv6+i+4X0U5JDgavoZXiB7HY1T/NX+HPW33u3+Lz2zb7
9ONcgMVlm02xnvHjcO1RXr/PlvPME8XIJOvUZgDOphEBLnTeOtKKpCa4UURcP4H+s4K/VuefGtqs
kINIm1hBD2cN+wucWUhBnIHqVdk5M99tOGKpS3gLHVioHUWUhhaRnjebsPkX/sejuPS8IO2dwGLZ
LM4E4EHmRtHFZwa2aM+k3r/eLIlwELT18EdbDTj/3FQo/L1Gv6+ASDbARYbdl4ex0svRuGj64kxM
u9lgVrMllCYKIDo/ehLNGzzv5meikgLlu2H1oQQHPbVEieQ9N0L+D2Ww3sHw6CD3tZwB9IdIla14
QrO9qu70gQhAUJ0lmUE9TG9fuJcWijVWmyhBViMtcd1Tg0Oj7/q96CR0ueJR/fCJtyBjFLeqs3YK
A6SfzV0V2ePp3+/fd+UkV6wqCAIPWUPgeam9CgK8IodWKs6Ksst7u9g0od10bk3alvJeNHccE8z+
TatX7qrxWRbGZR0+G/qRcyyT3iZH8TaafogJzPL6nuqAVJvIiW9s1quvi4r6FDiKCv4b0S8RFqlZ
TW1xzv9AmCSYZZkg9cNhH/v/SNuBZc/jOYJuOYNJ075l+XSloZqf0v98/iWLL+2qpPGUan5dR5qa
9TTcc3Za4xvCefOJxJ955t+T5Nshn7/Ru1xB4vhw9JimwJQQv44LmF8NZ/FtHRf0U3f+4t7HRN7x
HWNj8nHpUtco7qEAsElvtZHfJ1rzBxNHqBmANfi5fb1BKqMNglId2RsP3kN5VxNHgTjDqnbCJtwo
6FPmQNBk26/rtX/jXrjSROJIJMKyp0KB6H/ZvXcF8sUg7mlh3ZhIeQsqVVW9lNq9PzwY0b0YP+b5
KewOWOVSudklSU4YCoVvYvSsTB/zC9MIuza40a5cYQOxLByhyQrh5/iWe5Wp7ZQzPJtLY+2PVO5Q
gknvvB24EOCOwx4cJw6vrbzgErvxElwtTTComYW76GQg9H/9Ofq20BvZaLJz7jkxUF/t1PE6PYmP
aGTqxW8jcoXySfXeMjSl3VELtqOPP5lVyM7iJ1q1J6KxJCKzmS7+FTAGIqS/PyTVjd4yfDV+GpPd
GQ4shUW3HoqnUXoq/HWcrfPh1ut89e6ZrZdkmtg55+Ti9ktUIWrDrMcx2BIsIhxKk9jqgxA3sCYO
6fgKYQKyB0JyEpUqd8qp671dJe1wmiQG8MYJeKUCIeWcowXnfmrxy9crkzuwbnI5z8EGLjz29Z5/
GEInY4i2i8Ndi+/irNA+eo2L62r1PJsxZZYuriRzVY7w6WH7bG6sSfp+JwJI4gmkkNNjkGL99acW
pHxhyiFrKgZooB+m8qdT9nW2nab9TMXdQsY2qAtIXcZKHR5Mtss3WrqCaER8aaacPUu5Rba+1i58
XpM6E2I/FQyTXpltlrGmiFzMVw3f3LwEZzwtnGlch8OOYkrK3uYo5XBpwvoet333ZwErfNndYi1c
exW+rOUCt5X0IYu6eUyguGO+60Ee/V0sbweUmYgcpd5i68P/Usl1vM/s1K2QL0PUYSY7W1DPOdK7
1oM1tmzIW7HR3pF3iFTHYgcalRWQsxbdFabD/ayiwHu+7Vl57Ub78g3mHfDpaXZlIwthxDeonWrY
jU7PSIO8Dx+TxAjb1RMXWfGs579BbBSu1uebZZfwHUWSJK59WdMMrB1U46I/kHJZDIyu+OtYrojI
Xvik2bJTQNquvxLRF/Pv/VNZ3BO1Qd89cjTIjZsoDgnFgEQVciLxZei3WrWbxlcTP9TRLeofUMQj
/+wLp8JK1uLzdCgwa5KX04pkhLKyZmpL91PcCY60Heg19gNz5jv4sp7+WnOR0jbFG0P4kbwxNKPZ
i23ZWOl3+h1aOu8XaFCCNRzu8eWIHNtwxshV3sRglU0nBCVT4Qj1MQPk9P6qNMylwhCZKh+YAtkP
ZULmlPgwl/E+DE+GBkuXMIIyQvvioQUl0DF+IuQvaDlBt/0vbPcWxco/3uIzX3+XqLcUTdOl7ymY
BVI+YoQMyOOY2FbrDgI9IgTwNSaqI5dI8aR5vzXNmb3nhnel3dbNY6NbOAfgo3fjXvlfFqPhPwYR
6XvYZaN2clrVsDzTkchZRiHHLDhh3Wn8hv6kbxNt2+Z7vb7Pmr200pnTIEnFQaonJfHGUr47EOMf
I2j/WcpF973IoymOJSivZNQKfwxlNZWbikThORgMcRoaHaYwsZMQKW7jExUtnETe5oHb/gJVtvNb
Y6or8yGJ0mO2SQWdgKB1UQFluRimvVDMJmm1x7zmMVFPbYErC9mP5qNfEG6Nkm8T2Vpvpf62rNYN
4YDF/eQM4jGQ1pnBYKuzkx+3Xt8rpADMRMDYmW7MGNKlN5jmA45NJajJJD4XjcnRWy+b4ogPazkP
GZbaWScgJ78LUtFt1KWw0Zblpm2sVt14XKfWvy+sK/g6y9Hh51OYmJhJXhwmTVb4GZZyc4Fcp2hu
mh5axnnx4pl7pbqT/HM6i8/JM0CyX354kJUJ0+vtUN5PXKgcxZkL3Aws0lqlt4u8jMlUuWzyEzZg
kXpOmNMTKuTKdPpQap0su/EFrlX4X77ABQ5BqTLknsEXiJ89gjhtWTvqL0h3LV2AzKkyevPvcugd
afCm3kq6ukJ6nZ+eCr1DhWkL1vv1MmhVM4VW4hWzfIXxNsmpoq08EG9032B3cZZ+A26S83vvu/B2
xiWErIzady6REqg7OFHP6dme0wGHZze6j+8+gbySCkUnIbjzEO3S+2dSpTEZOnCCEpNUcTnW+x4K
eB1DORmOuobxQXGgd/RIPlU4vKNhu6P/Svbhe0wqa0qTjPdT8JEJQIp2Kq00Djl/LXAWKxHI11OT
r81hX3rEuRIXREG4yfFN+NO+FWsl2yNG6Vf6NthV4WHAj9wkJ5XhZzq+YCiEpd2I9la36+oBHjUp
1Z38OG7CoxiRh2KFP4ObXJwrLRFhdATLY26NXP8bK0ISSjkWlOK8ADAS98KDcNL3OD9svW2or6Sn
/tA+6YS/raafCl5Se/qkD7rTiV813UIDwOLwUAOiHG428teu808ru2ROJH2oT0rEytg+2JX7o2Ny
7baW9sf7oyPPwch9hUFytVYPcoqbIcRIa/FH5Tfahgx9tpl7y9jyimoHJzd61r8IznfiUtT1stgU
XcGQXzVcIaVUXrVOWN7LqI1rO0BBjaCQjJjIgnaf76buXcLtvkY6Qz+fycR23RoEXq27Pq/pou4q
S6WMPJ01wV/quVhMEsuiVUaOs1NGDikX+V0d7338RHTFDrpNfsurSpth9Qu06ctTubhTRF3s/FIC
y1isDVex1HU+WWGOzeUTEKak2iW2fv6fpnuuW0z4Y9nuuGer9KEhJUrAcGQ2JJWzOwSEffUjbAgJ
9ZvtEL80ToR5RgJ52k+sUdrT2ZUyf+eBlg/nK41DlqqIUZ62mj0lIivYG6cwdXJA66q0q7pcejGR
m2RzTMRu688yXtJ19MiwPgt+LbrHZvF7EaHx4vCNQkLX9Ieb9+389C+fDZnbZCEgDjZJ0ft6EKYJ
vR597vzrLIgIlgsLl6Vio1mjahfjs5cxwi7MN+T0xaO67QasmPaJZnveEyIhu711rV29FTSIu4JE
OoTGqr6up4iEuO6FvDgPWDXXKGFDMruI+HVDZqgHvBu8O8Qi/UnGTvL3rb36F6H/9jQ+ffrFgEZO
kigSo5RrQYfEYZfDk6Ij1EqIusoKJiTvergfow0mRfj9dbuwOIGI6STzuJFM8ogNMqZV26y+CyO0
mVuj32ky7A871V0m4QZs7ikllgSwubG8Wft/k5w092H/+gYXZUEQLuQ+M6P5BMiLXwWs3k3wgYbY
FQfwfUvxcY2gxlWHI7ApxnDIhqGdLmefOBmbAA+eccitC3A6cko4+Q2Hsb9V0sX6ZuNdE7dlKqlv
GUdq4M1RJCooE2bo5nscPOjDTup+6upR6ddiapEQjgRpeFjV6l3BTaW6ufoyYQlrUpoCkR71YGWI
q1x3cACZxr3frWuJUdVGzqDCkCO9FCLbJ1padVMo649R6Uqyo1crXIuqlJCGu0rb+eFJKWfjyKx8
SfQH9lanwkU64nAEhfPVWA3wSxl7GI60QNC00OyFMloDYoC02sURpzdzQ/VH5j2DPuXmqhkfTArP
+lD/GjNSM3Ce9xoOjcVv07+5SynQv//Ipo6FNCI1pk3fjN61ttY1TxigIxSMWK06xTAZHz7ZcNvR
IR5nkUI7O7DiCtb4YjWz1AwXqF33bTV8MuKzEa0T/12q957gmgMBRWvcYBe6q4jELXUv0CVNjj0d
wf+SISXjX5M/1ji4UDHbuHR5UInqU4xLTJU/iux7xYHx075nb/GD0i8r0h+FJRFb011MJpe3kig0
SIUIdz0adSioWBcC6pBolFnZbPgMj3up5PM/Jc49O/HfMowClWVarHSARTF+MEgf7GjU1/mH0FK1
nPHXJ/XOdKnIOjvuVyXmBcOWJPrUm6HZmWnQnPLQzhdP02QprwoVrbjMK7uIX0R1nk2JSIPw/GHu
JVtTgObEI0KgX1EwHZGCWZD3hmrFfGE4ZajVGdKYS+MYbtLXaYtXAa8PqhsssqG1ogSetsNzWB00
Axq6UlMYUnyRiDZ7ZuXpySDC/rV+60Y7EpYjjq6A9vJGDY986UhZp8G2jHfquBcH3Hbgi6UP4WBR
fxH49YTSkq7slJrLfD/7dkjr5IlIzTVM+FNxJ+29FzF2JAGKGsanS/6XL/4rrs/qe6Sh/ibOET1y
bG/re/VJTu7N/qBg7pfbJSEl2OcxcvOQS2DXcVBEp2iOYw4xQyXm5BZJ6Uohh7UZZCATy6EZav56
sqcUAbkUdTPvhE36y8it+reeHOJD8dJgTY0+F6IrJxFFLRwY40A0iJ2e5d+oj+/E+560Kld/u3X/
XZF8kj/2aVUX1ckUd0ES1Kyqt9BYb7Xn8TCObv7DeIMn1duImZHcSND8bAnR/eO/m7hrdJMvn35R
mWReEGpDVGdnXlREBJKlWLOUgBfSGVezW0W3hDKo3kLzrjWPXz73ouv3ylGPjbbNzvqZWqgBXlwG
dKo4kISr5iesDXlaNtk6fOIaXHWzjyLeJI1rbtptE+NCn1iSy++zKtm61mLlncj9I/Qit1os6ZgP
3IIprpUFXxZ8URYQnj6hAWTB8fPs2WUS47vUT8LGA2WyvI85GShidgpw/H7jJ5r/z5cX1ucNclES
ZHofV5XKJ/vP0X13BCr0fpE0xm0TPJM0u8Z/YKu/afKPG597pWj98o0vLvK2lM04M/hcSGIJU0Ko
4MxmOwAiz1Id5ai6/+3IJbY3XlSSCG585YvOXG9l3Y8Fxh7mvDuMH42PEM2SpqVUWSL21ATpRHvq
2W25lnBWCpfhmnwam455E7wLG0K45UP7ipgJlDD42RRW1q7alfnQKo7+JN/Nr7qwRKm5F7f6VjrK
JyyC8fHitONoT3q7JnRJd9oFhe8Cq+LluNhIb4ZqQbqT/LV2XzCdh1E5H4bMKhjRQvLwtz00T8wU
GE8eTGPP3HzKCcqyCe1SjWP2qrfz0OysvgUPpi24ySP2s84CT6Bl9mE+Jk/KyUscLIinX0Ccu1uT
vWs4G3AfJi+gNRrc4Is6W+tDLalmOmS3Inj4WVyqOJIUT1NA0O7SVNyWzMY/Oow3y4AOZKsLl9YA
i4cw25iooG7AflccgQhEIf4Anq6KrxalxNfTOJt0caFoKaGY472hWzPXrT8L3r2hvnaGW3lb5p6x
JiyJPW2FgzetORstiSiRsxojOJlRfVo3K+UVIGFKnQV2jbKqRkd69egknxdPyq+OuFlcX+Qtnhd4
HHGmxPuWDgzpigVVn7nPUTsi9dw1PwkddozX8QOCt2IjXumV+yq3W/kcEIYSdRgN9H/AtCZzZYyu
DvS4NSO8QUFkXGPXbyI6rOJO13bZXfsox6RYtgyq7+rWafDM2Rfv5X4WBMMkV3bF9BBzTzLd7I5x
YXuQFeW1GO6w+Vn4H6nwno9M4E43XucrfdaX531xjPghalDJ43lTRq5AwSvMX1inE+4Xrh/+X0yf
rh4gn37hiwNkMoQgVOdPBCjN3FJY18YcM1WT3M3Ahld6DhFvgdsM2zQc0KwbAJ98bQGmoCj0lfM4
+9KbfKEGSEsEMwXlPkIxVR40aJtEF9sKHBvKwtEZ3zso+h9MV0f+w5FtVCdWUK0SfHENd0iW7SNT
CGt8FYErpI9ccdQU7zJm786t1s+YD7XLc/7zai8KATNRpCBW8JcHx8n/mAZ0cUIA8LZeiqCD++LV
+51526k/T9OwHPJHKmdjJDfcWrSEcz7o3U4aD2n4wpdTEheOGY187+3E5jDChE9VLD32THKwPV7q
5iGMNn4bOyOBATovYLTuvTsVChiGq1ZSgvPzx3hUuQ31KbykxUtC3CUmBUgR0nif5fdyRRLICgsD
kMtHST4N/mEfKK9B+KgL7wazi3Qn9jQx2baut1q8CqvXLvtV6/FSwlbCMwn82orZLy/YLyBumW5H
A1gqq+5vNLZx0yf12pViCmgDGLBCcbg8/syqSINI0NOz7p/k7Fg0W3tsTn38Epkb0S5/dDvZxb48
StaG/MvM76txmYAyDi/zIX8blLp6HH9aj34xWo0nvNloX3DVnjU8qHElK17jmL+w8mKVMAoktdgJ
jbUpbnu7vPdeFpvmTQhWaFKy/sZhrF4rMciwlzUCIKXvweadYk5Yo7bpGT5eP88lDcOCiDdzMReW
1nWrYvwppe9Zv88xIfP616G564JVxWHXggTfq8N+oT3UvNEaPoxEIuAra2Yt/tG2gmAXq8vQFoxs
KbW/cZ8Ks13KcT5w2W3q8Ij8PbCyA6cp5abiami/oJuQ8GjapbgdOsfQbsuAvscucf18/soXBWgS
CaM8GnxlU/kZ7BuE9i2jx0J/MtNjUr5KzbvQPHXaHhpyk5wq+ZSJ57hg8+K12SkRzQ6yHWGb1Me6
/SWH99GAM814l7G/F9W6XrxIlLR5OTJuhqBf/orR5o7k4YHLqr80HEPak6n8ForfOg6FQ/FWC8eg
34qSHe5mbbFwRuys1Ota3uvlc0IWsRpwD0kPC0LTVEfrLPNPmP5IpiPjS5/xJnEvgfxmyFjVQF7F
huUjy13iYFRmnf5p6n/o01MoPo+6a1anNHwSx0PIaVa/5/KHZqAp1Da1eJYLwleHU1pvW3kpyE46
0t0yI4zSjS6tCwTNhYtqUQvvxBOeSyU8aXgbOPe6wkRWiC1LO0Imsqd/311XZnIyHDAm16qOouNb
7dIGgyiUSZXSuSXlo7DYw/6XV0jd+j/JuG/a+9J89sUVXXqEq0oBf32NAxau5t1Ko0zznpvmaAy/
NADQm+OB7yD8l7Vdvsjp2KZNnJcpt5y46hRLgz3wWPYO+IKHSWxyqOJHIT1JwV3jdBC/aXp3moLr
JHpqq4rudaJOK9VS282/H5r+/aWeQUwixfAVNyDSX1y/wyiiG0uF9mwaB5wUOuNniq2xxFi8V5Tl
a9W/GK6/a93hZ49F1FJ4GvBMs0r9TiMuPfORYbwOdtQuKRSiR3+d2Aw5wKmEd9irMuEsQBaA6URt
rFXouc0Rqxw1ePTCZy1yo+6uWwMYpMRyoDUpfgf1BzVaKD/L4tas93H/0rLpUt1p8BrGhnplyi8q
xvP9uK9IgCnX7UzZZ/jz3PavfrvLBQXHkB1xOf9+SlfUp3+h3jmJF8rZN5VQpBPWUAVae25AIDOG
Jlt//NEYbto/YaDFUcjAYgBOAzeRYVI9EsZaE5IWuuAtwSEp/4TtOp41NcHWiA//XtyVMf3XxV3U
bHDkJ6Eq5fY8AgAn0l5U/uDNXDpGt9HrnSasaEMEQmd0GCT1kkJhsEbZqdzYeEujh38v5u806Wt9
8nUxF/uJaW/eDqXanqdwr5UrYD2G9RlOkJOT1YxwiMvmmEoQ66/abg2l2ZxlVltVROW4FS2NHITZ
cZx4nH5xZN1kuqyT2wrPKzTCr+u8aB4zX/XlouKh+fWpTH/7mcMMU1rsgWxPeHbyZjpBex92DmZ3
iv/cKyf4BIhAFvbQ2WPl4tJ0Y5PJV86IeZ7wP5vsovdqm2T0CTdlk9nz2y4tlQkvg+0wvIByqqX9
N5GDDX8UMmuYRZI73HrbYYXfJmDlBBJpEU2Izx3tKfGZIgUDC+5cNEksOJJWE65ut8iH118Nec5j
ZiChkWD5tUMLjUkuZNFsz132tqjXabNPRrLaXCQjjXhXlWv9J1dmtDKt2twO+KQi+IcXG4VWudji
WIhJoHjqyOANVyFy9xsP9XuiCXGLwn+Wp15UUAvf6HOl1dszdIdoDlxv36cVtqX4uWcb3GUVKyjX
pKQZABbONPyc6hOOSCKGEpWDE1+hrka2o/aCRrux++TgF86/35jrr++nFV4Ajr0X51qtcLZM/a5k
rhWDsmEVGNSHgRQYhwFBVO/y4U7kWO1XFaQmDX+tGgVc1d94Wlc041+f1kV3IWhFMUSy0Z5FSVpK
Nb0/Tk3PMtoQ/14BR0bcnIFRiE+Bt1Mqh05nggLW2MHxY7CQSVUc0rKtVA/Igk/cI/1kI+8tdbec
tCV2J1P/gHfNvx/gFcbL10XLX3dgYPSpJC74iWunBwxHZ60zt31gIoDKGZvSlDvWX6PVHByvO3vB
SYMH4wbF3jcf/h8EzXkxhqCQs6DDvrk4/3wjiwchWLRc9CPZxuJjQfuKgU7xltjeZmRAUet70bw3
n2Yf/7h+jP07Hy2HoRwn7vcb1/uVSfvX5VwccwhCg4U5eiRTbAJxtkHm1+CSYAIAZ1uKSLHvx3uc
hqTG1cYVxnv1RpKsYMs5gXaPLLlSvKnxv372clKIJsM1pmgXP5hQDUKTyzwjIbsXqBsRM2j1qjUs
rUfImMlL3NEDO43chfg0MNA2juTU+XjOlicVkyG7UDjl1rfAppvLuij2+9D3s1YMuvNCsOP61HBa
yN77YCsOUqISwzZ3bDdGu9bDI73PWSkP2MnFhKszI2UkMjMD7Btbez48v92mn57UXL19IoM2ulaM
+uh3Z47/pnic2NfL+h3d+BS4U/UgKpbZrQgZMpFoLAlDG4wVv+hqILq7n20B/mpz8mY3RIfO5wxD
l3qLcHb9/Pq0xovyw0u1NldGHtvwYVZreFokSpvM5mctQrccfymhrXGZMiS3x00MJh//vPGUrtaw
hqSLqPn17+lyetoOSa+GHRdn75SMrhPkOIP9dwI+e5iTgYjZHW7T8p2Hjy55Go6gOcRU6fjR0LaQ
xVJ293nxcmNd87v+7df7tK6L03TAAzaupLg7i0fsefLREcVnuEFevTfGJZYRQk1pYXmj22G5ABGZ
6DQOVTpg4zzA3VuFr8B/nkivZqfJDEvdopte8efjePi0wos3cbGQF9LYJN0Z2MV+hZHVPk/yc4rt
JKfThzZuIkKptXX7jDheY855oLwlHrJAXaJbqpT/bQhhYkWuF7n6nXKs3puHViV/A1TI9smM6lb6
m3yPWeWNk02eH96/Hu7l21pNRWzUPNwMPSjgfqDyeCHIWhnva/kQEjMNg2eDRck5eTGBjjHnLDdB
cMzj2ZU9e06rg9BsvdbCjZAZnnwvRGtZsqR29e9toNzaBhcvcZyLMX48UXeWl8GjGDhysgqxyoNo
NfzoZor30MH1daBFkvvtTa6xuOuo1iW7B3nCHXKt6Eh/u8LiWxTqDhugunpVztBMjqjGxoDMTwxE
lnj09mftp0cKMu5e5t4vCgdFe0XdFzvB73z97691RSD2de9cvPdRBlQ0xuydaI/oJCw/ps5EmrjN
3+N6OZyDj/IJUkoI0zpe+eOqNbGxXhkV4BnWdsvWdHvFEh7hvAUFAm4nvfH2XVFHzesjpIV7WBS/
aUna0Ut0fF45FeQTbeh875VWp7pSfQSO0HazfLFB33hTCjR/8e87838++LLXjxflaJhB2jGKg2lX
bFIAMi7ZdEbSmzUBQnDYungJJePWWfy/bLX/fPRFLSmlVRD0KR8dFY959tubNsZ0nMdePY1M/DMu
kAtqa3I/geOY8k849z5Fr7r/bCAxNLc6RghpcKifJ5tbWBUtcQAzKt794RDZRrjT1H0c2G14AunN
iW5uHsQB55dtLi5bUHHKVXtUNnJ3qId9Kjzd2HDf6SRfftC/jhGfLkOpl9qFpvLlUEZQU4muOpzl
auNry/gkOVK868UVWz568lo3jPdkfgbsP9u0b/Jyb+2tS3GkEquLOg3YW7BV5ARIR3kmOgITMYhp
SbLUXqtt4YrR8t9P4PpVC+UWQjAg7DdNZqq0C93rq+5cjptuheWdMvDGreWR1JDaXThSus/zPbFn
yPI7ctd+Fm6AEM65sYx5F33b4J+WcXH0NuZi0MO67M4aidxkHw27/l57Va38eNtTV771YRenZ9QY
uclR1sG099cIOUqnCG1FWMsIsgK4PpipywxplgxQlQdjCyx+DI6MjuhdRGIU6Dvach2Kd950NuON
ENpjzKAXytSNh3K1VPv0UC6Owz4om2mhNd3ZMM4TeTrCsMFlTrSZhCvrInllHFm/mu0J9grF2aGJ
HIyr4v8fiIA3s6kg4FEV5eIESBemHjfxNG+RpefKtvyzxTxHdHMyCLD34iwi5JkIotbSeYfAqKS3
gs4k/5GbeN68LJ4yqNrtCfeMlEo7L2y525B1O3pA88vbP+/1/vzTei9qJJnxW2eOPX1ZdYoXmCG5
oriXiZ0cVsDsmhuuJ1jexP6KZz3bVtmawSAaZFVyxG418Cunm5xYVITUMahtamduevOZfp+5cfB8
WuNFldQrYZokYtedQwhRUveE6Jukbotl1Baio64C7d61/U906WCaJJgLzy07sqY7thYMSEhkxB+M
cFn0WyKlptO/AdEwOLNFedWLH5oUYWj53jUrM4BunWFOHja//70//5f36D8b4+KlTRLfkzxt4Euo
K4ksXiR6OL5paECe51BShbB3qfrtCYd+QnbUv0OYoXaioPrRtL/96K6BpjUD07GnL+P8oMqrVDjX
069+rT7+e6lXGzFAVsKiUV2a39LVpkkOE5B8UIij/BHCwrL14hiBAXOwYabtktlciytVXyqMFWQr
tZtgreknDNK1zgWgvVHpXHG7x6EXXv8c83hFhdEZpS+XUzkDDJ7bYsqiZGQRbLPqGJu7QLpbmOtY
2faIoZ+7M7w0bIkKbSuEu/otD0nteDHYHt4aYaQZP1QepehyUJd17UToznqbJBQKQcAd702rdxUQ
CQFGFW1Kn77K/rjEkEhUbNiaXb9p803GcI/gFevGQ79WpaI1QUSsigSYaxfnbCAVUSOIYoeAOZ2c
ogOysXzRVQ51ZMFD2SyOegvR678pPocYFsLv3HBDbV38oayW3UW80f8o61sP/yqC8XldF+dq2yVF
KU8caJVvSySSxNupWivTAYdFQDKrdBfWKKyiYCWXLiTNRUZZvVIr4sPcOiTMu0FyeBOrvTZrwgXp
P09rfpqfapFCk4dpiqTuPGKx2exVrV72jAGE6tkLUF79lMps2UnC0qttKJkesYSRvupp+CR1DY1B
L/Y6hjDLlqtBOUfj9hZycIXVwJ79tMAL4EcLx0U++vL8c04c9JkDT3wcj3r+0El3iuAGABqDtEzl
B0bKiLs3nvHcDHtCrAJG+El9Ssw78qsyjz/blnZZ2ebD8J7a+VGSHM98rNpjhIOxld4ClK+YmH1d
+XzRfnq0iqbUdVIKc5kX3mXKXtJ2ZOhk1ZoEFSi+2DzA86W2M6Tl0G072YHuI+vLnpcKRVbo4ho/
vkmPCohyRdLUEm02vofKMbrDq9pbpRHWwLPnoZQctWJTl+uctOVNvZ+dGm4V5Fd4m7O5N1AgWCCT
87+A66cvk/RpoMWD0hHVQSjDCwyXPnoxtg20GqdbF6Y9DQzApW2crmQroHh8CO3g6carfe3++ryI
i6O/CdRS8DUW0dgNiS1auNHHVTptqAOgLI3lfZTRMD4MkInnofL94rc/W5lacfAspr8B69FdYftR
7oXFW1H8vB0ocrWZ/7zCi8OnGUI/VGR2KzbCDle/SeLWRwDLNl/CKkyQjqfnwnMB7ZkGNXfME8Yf
vFdytWuyrUIPbBcnLl6WCmE6/4WDAbWetFzEu4rLzf3387w6M/282osjqQ8MOZtKbUa8wpPJW5zZ
YrvVvaUCGxrbTZUKXJgFy6MKKPfUcmplNCcPXn5fDDuCk7NmnSOLLuVHr7hfaL/k6jHOaFOIQXTC
Yd3ATiUZTdxBL9SlTWbuTCw1oh84OA+gpcIGKY4ikjF6IIe1eA7vxWcT+F1z5NAq7qDfcLtEz5yB
5Dr5nSV12xZvwpAApOK1ZMwbugrccViawSaCThHhl74WPHeRu1h+3T4r5/Losl34/Lguzso2MttU
X6jduX+AGZlw8a0EJF7RS9ZsO/h4DLpwF2ISaCnlumw3aXBC84VR6WybUUrOrd/v6pTj84IuzsZw
yrxuaNlt0aZ4BBZA6lWMO9FYhwkGF0ctPTc4H5UWNq0ROcROfcfUzQ4P/QdWD1Nia9W6x0/V5S/5
z0O50gwMV88ar89NCsrV8Rp+uEgKFUEzdPni4fltVSzyweT6+2jsOj0v4DTj8zIT5QRtFeCtDbQh
svNhqsLPQAKGKVphoIndKKv4I0tcxVzd/lH/zjG+/aif1nXxDAejlcwpYF3qkqhBo/jVkbiCMeNm
TurFpkpdoi1os6OwOPrt/6FxuNoLf34wF9eESCC7ls4PJhvnfMieW2t0MuAKA1OYhDSa2fbvT7e4
H6KNbA13NbaOIGO3WvJrYM+nZSiX80WtatLImJ+DciLIz6mqI9mVq9w7zQEdfbNWhzW1XfHDt2/O
Nq9BoJ8/+6LXG3w/TpqRmZb/rIDA+RCZXWq38pnGxC3GvQciiJPpwxzAW5x6YV8WG/F3/HY7aUa5
/hgUqMPMvhh9XRzgWUQOQZEu5ks7XzimAMDHYdWfe7jusrFO8f/ldCl3vsFvgUXP8NBMOK9Pv7Th
0TOcqbEy7RAHG7KUPHqmWYMG/9Yb7335939xdp67kXPXtn0iAszhL2NlZamlP4RaajEWc6ynv4N9
7vVpVRe6LgwbsA18RlEMe6+91pxjWvJdXDMkS73jifpTXi902jvrlDppfV8+tPqNXuzDChvbodKj
/x8Z3qXOE4o3jiOyrHAEODsAzllYSZkUjQ8ZajsoGMxWLIgwdtOiCoQsshJ+dfNN1dyrHWJjCTZI
Vq1r9eqs5Xcy219f3R8XcraTN1WqzcLEhUD7l13L2uvD2yQ918LDhMtT2cUkonarmjUqTV/76bUk
MM1ZbH/iXTr/ZIBsThu5fo9m6ubhBQ/1kWC33M3id+P4a4Yk/WyhFWtWTCYfFRoVwmtfBw0msnw/
Clu9i51IeYphPITwPy390CnbcTVck9tccMIqlE3LvxDf/e0PToo+JWeJP1NRPMXaR919zy3vnf5r
Qlt6ctDcDES5Vrcq43l5kyuED66gQQFDdaRV9MuE8gr99XEkiwqAHtI5wuPyu0qlAOq28ZF0sEMF
0xZL3fhYS9tm+ByUtdAyreold/HTxMRuPaSK6oqal1k/Kx3eWq7bYXMnlNtFLP5U3MVeC/DREWHr
Nthv62I9a2+9eqNCn5WmoErdf9cdl3olHIpFi/6fAcL69yD8z2LSmE/TlKogKBX6DoHafJ7avRn5
hnSfiy4WxKN+22FEVA8Z/mR9N6WrI433iEUBR6dX6S5k7iE/lOJ9rzwJkKFK+CEH9Wqc8fIanr2m
OhYChnHkYKp/gckiubT6YehFNoee0AdIyqeVurjYFvGn5px+gdC7cn41r/3mWVEWm0nbRMtvhnve
jQItgmwria0hctRt4Uca4gm02dcNxlpO/EgMhbLBBX/64JseSpqFQflew0pfekkwsdXTJmfUuxqf
+qdyj751h9AXZgwGgqTX7Dh8mH+kWFIVryO9tXqRLZpRxWog+wgD3SaMPKk4SMx2nnFmeaaH+V54
lF/ITNSAFQ9rWQ1gwpUD8qh1v+Skun277Ywd2tbjyTWIc3jtW/DStvFKXEdZ2PP2RELF0zXO8qWN
/NuzOisw+mjqRX3kvoFYdBOChsXVkgYJLHOxFh6jAJ8EmrFfDGqAW1371C/1esAAQFJBhEhY7/kB
yRpEDF5ays/7Oe+sPfliUKxPrKr1/vhUiLZa2QOTG2sTrQePhdUdQTGhJP4U52vf1wXDqvLtYpZ3
7I8PrOhyZVKVXES80SQA/Bw0joANUz5+CujYBUukSHapYfOwh35/Gm0KipSoE/4XqYeelDtHTqJQ
hkDcPynSrjYPkN5bPAPR4vCJd/XL9CoIrpkTp+pVBIrXa6leZ4wOyHbVtkwtebnMtzl2RGIWuj0p
mCP0U6o7dlRsp8Giamk3WBV6HLyK7vGPnSyk+u91uhZobUdKuUCQ6xBHOokTTsNM1HC2VrITJ09p
NuZxpXROna7oD4M5N/i7wCfpj1q81TGoYsFtkOjyoG9O9f5k3VRMpKX5RUenPCg79vFQ8FQCt5Fz
3Sl00juMQG/HeSPNH4KyjtFA7oRf4k012/BIiKHVyi/+yzj5NGaG8SMhrhE0YL6vhXsJihmNXV51
0UFIHNc/Qxo2o6PfjpxDgUUmcN0cfLr6I79Jqy9mpk9ks+m2lW1Ed9oz46rhPgbHYgTac7pNm0NI
r0PBwWtDQWGZxjdyeuc02BjbkOS2dpUc/aGgMWRHpCQ08qMV3krtbpI2KXc03Lf4Yps1cgVaWzke
DpN626WPq8JAUA16XHaNuPi0xjHLRiFp20YiGZkVZlVjLyw4RrhVY9iT7uogqGev3png7BURq6o9
UwZPN/lpD+GendcgHJSRBUBneqq+oNhz9kgqT1Ree6svlGZY1bEzYGhAlnTuaThlZadGJ8Yf8XxA
Qz+5umO8zLo7dXs0ehoGakenvcjn76TvcoNxJaScJo2HIPVfOb7BlfoipFe1LfqFrgScRFWTIXhL
hCWfFVXtUajDrFFOD/Jb3wCG+/2lHR3eS8mfdgOpoQtwGlWtbu6UxB9VAi9uMSLjt84LPobY7tjE
MHmyucskfCUVbb+HuD9Mysq6P6bbSMID78YwGionbWyeRIXKSELoQVMoX0ud3+pLnDoePCvd1sd9
AdePqiC8H4u1AvOj5jWwCT6p9lHtKYR6vpZeFblteyhyB0de1rc2mkpT3UzRNRTi74Pd2R5qAtiE
6KiLiNqts3W5y6pxavN+Zl2GO8v3uyRKatL9NBy02CMySKfb+GQY+JOldSbejAoz2rB548MqG150
B+JovgrtLAnipnJlhcyWbj0M950zbpVPGeiK8tZzYk1dYx6u7MbSUu//dfUQ5PARyrLGX/B9JR1U
qanKaoZ4jYKF76UMlnTc43iniMFin6Z5R170LABMnK4ZVS5Qk5Cy//HjZzOlUpcTDqcDP04elhfB
oj29VdXbzMRmnayUWnFJE+hvM3TlxUqPNrrmMNlGQaHgXBeLxyrIEJTM2lPMiHxc0xdpgv9mXmjK
Kh11WNykd51/ltEUFlqTSPNDBfDgg52jI/B73dwykz8C7kg98/MDWGK8VzB1rBNfG8mw+3dB+RsM
+tdTMlS0irKy9IrPztBRdpymqEtPHCcYbDQOPcFsArCc+oKnt/IhQ7IPkyNm3uKqvim6wvMSpnSk
6wRsWX/ivwDdcmDk5A9i7RcZq0RH6J6qrK41tC/uzUxgIHFK3Df6Id/fqDQW9anOk9NDlK4N7IkM
g1/1pwGk2JKiCESDKRvOIsRKXKqSB7AHvCu368IxENuTSQ1O8BWzoLNP0kykuurqaH5I0BxY8k6W
NhFCZ6ZlAMto7XtFuZ7Jvoo2k/h64rQVCh+W+Yi5ZrpHPIuf0jnqRLzsqjdLJyvBAWbS3+FFL64d
FS410YFQgaFawhr+9mqdhFisB0mY8PECyml8vPkQnwLDl7bCgfMcTecXob9trFezfzU4UaQWi+Bd
Zj6XjWqL5VPtir6GpJHY5gSQeuhqESfHl46dS2bT14gDjNXb5Hn8MvfhEwD4FDldivX+6mDqggAA
VJRiiKa5hD2cfyjxSVEEa2QpmUryhkfsl5WxPwYWXBA7R7Y2e8ZAwUrClvX78D1rVOLBtfCaC1Yw
xdRFdRmqyEyDzx9+FLaTVMvT/CCZe51g35mgdGqJzTLGrSoc3tfalJdmB99+8azFFplVpMwayxjv
GbVfXGNpB5bptneqdmAXNLzWbXeASoeavLrKuaZlvriI//knny0PQqsXJhPj+aH28kf1XUj9+Qle
GdiRxlM2EWMTbdU9xdf8LBdOcn/+3eZZS63mcUfK8ncLW+yohL642k5Cvy2SuMMoouPgfW11uXQK
+vabZ/sV89DjkCvstmoAXcywqfIdeMPBB4AUh8ebMqFTEZZmtKWutBAvjeq+/fbZdtW2POSQN/xB
CzkDiZ4RricSNFlOljRVuCwubCeHtTh1QVzOxsvSjSbgkVQutGT4/WC0zS4hty6E+aVnbq31JxP3
zPWPYKnJzjeMP94I86xmG07q/y1KTHIfsEIXLH1euB5vlyDQdEbHfvXJXKok/vzJszNZLHZziS57
frCQ80PCTVBknx6XeE31MbczzWNbyq7i4C5uNzqbMyFZCK0Iu/m+3ZxGo1QloZ0fMDl6ip9tpZX+
Opu3aGWWSKH5QHifHWqr1AtR7G66X1c//0t1+59XcPaHT5FmCUnHFQy+4rM5Z57gxaYfk//mFtp2
6TMOhHa3+Y+jeuUT/N1J+us5//HXn222Rw0SntJ0y+dAqHr2GcNRoM9BcvlazncM1r5yDxIEO3+H
xTJ8boT7aw/+Ymfgz7//rKHT61Ws6yJ/P8go9QhNharEUVHmE6/iEKHMywe5cFqNtx2rQlO48w+I
NEZw/R28NDBCSPq/L8PZxt/1uUKwGbeDw3wmsUIccwojBmgEEMJ2GqmOXPH4vKxXJporbTggUrGg
0UiorPYhA4qcaeSybGXPEXa46/P+y08MFyd7pEWNIp6t1VktVrpalrwtgg+tQHYi+g7ZbVg+W+qz
6jRIt9wGnBNDXXaKoGh2w3BDrk4SQg6+Opm4VCmZYIOXLVMxseN+/3pi1vBCTvWCPNz8uGC46JzU
APse+0PsLCWIjrw0dOS1Fmi1I3br7LP7b2DpIEMMakYgrYrJ/Pj7VWgVyROCri5oCcoE84eQ+2N5
G6ZrzW+DJFDoMWFBZBtzAaaK6RuQrAEJGV0gkHfX6phLBcS3qzn7nq0qkhkiaMs9URH1bKMNlLCd
5PTrgpSfa4HJv8uis0/428+dPYJpbFVtjPm55kcLpUAmR5Z8dPoedmI44z1xYemnnq1SAuDK7WLW
/ahKO3qvYq9/TgkjWUlwlSrWnqP9C4odMPefNAqWvKw17ZVCt8lWZRDzFfY2DAIFh9O9HAbQUlAB
4edRPVAPpIMjw6D+HUoXW4Z4I+yFO4hqkGNMJ70T6w2gjfZnYvpGsiWpNhfW/y7ZL+l0vt2Fs0UE
3VBXJC13Ad4FAwTi8FCN9E56dKpHE563igFwGeAoQSUH1sjp5dazasAKuW368wrDPzTx7vXfV6Vd
WNq/XdX5epIok1UovJjZF2NLSd3Vyh2jmxL5wukGKjhRex6qVgV4TeZqsEgJjWG1k4FW2Xgv+tbL
omBB1wGsrzDK2tOLcZ+RYq/Yg63tpUOq+ZM+2KJ10xY+4VNpvgGNPUFUo3Sbf4yuUC+eUBktmnk3
mq9jf9vmd+H0WfM4i8m2XOGKS+/3IPSv95FG1MJYMSDLn1VYBCm00hDyJDAH9Z7ocYBQR28uvVZj
ePXY677Ub9van8KnCdXOUXjulS2ZHiSld7+mCgJrBdGSauyUe7XyVGUBHRsSavE8q3SEK7eQ6QrO
GwiYrjXtJRPF0zqdrqo/Ln/HEInoWEOI084VtqZBj19oTLBTuN7X7Vv2q6PV5+C4XZAvwtpQ3H+/
LpdG3UtK5X9+8axALNIuSXKT3Exc82Avfi4MdM9YpQ9JIH/oN9Et0/bWeIoPCAI212C95oXz17df
P1tFzbRQ40Ll10dewkBB+8ASDkkQFG+Iz59mGtczetlhcpnDcXiMv8p8q2fuBM7jV32vv3cPQoSe
wxXL+9y8ayqvQ1LIpD4li94/am6LCUqwe3BK/SrN6VMCLCcXGWfUISX0K3ci8kkDHVk9Z44G0Mlg
N/kqZQk6ekyJi8autrOfrvAdQ/4qfNPytObmJARasWvILEm3Y/Z47G8t7dYqdyfZF7JD1r6kb0X+
IWY39P+uhY2bF79wmpo4QKEKIar8vvUkbTS0dcgGSNgF5WN/DwRklxyaxzBfnfRfA+gufVthBKKM
meFy+pCtaJUxLZcKh1ajJSyURAiSmxiLTJB/qu/l3Qzaqryn1XgKt2HqKSEimkM9AXLdapIngsgu
nEF0Sv6/0rsxuxjD6w9R+1CbdXoPu0d0i6NNoQRitB2cQuTMCC77Tl1FbhwwYqq1NcpW6+QgV04n
t2DSXd5MDF0qNLVzS7L3sJ8JtBPWUUwMswO14npf7EK9jzH0f+/c2cseddlUDD2v2ww6W8xQ6tlF
DnxRCeJVh8FEBfdZ+pp6dYO+pJAmvodxs0rCyt/ZKtEQt0UR88xGB/+91dDoRSRoa7JbfkWtDdi8
h6e5gIBOKL71fZjeVsNzTIlM38l6Gtt11/hR7FXiW/8prnrThwyjQayH12tfK49/m2TP19M/rvbc
2B5LY5OHE+tpjpFMDhYJlST9nNBIe5DTw2HVHH/I8wY+EzlQuMYCaQ+VShbu2BFi+Z2Bi1zsQNU1
lhv22M6JK12n5KlK/kfeLA59mHcEoIjZvst/dsN+NH3FTtuNEq5GlPf0gfrBP8mHsXjWyqfc2OWg
n7Pw9do5SF42w7/+UJn4Nb4kSbF+Y4n+GMqp4aCpYSIXC1mdE2Dsie/9e7Ki/1Ii9uhvwnGDeR+J
ckoxHjarbAisxJHq32NXeV4X5rNTFPcQTa42SJaS7V+XdlZdxFU3yGbGpaF2cvUv1SlPQcS5QAvC
H0Xkk075cq12kC6tLPIft+OsdlCNUZjzkd8cfOuDTgVBUye3H6gIPA3J+NKuoMh3E6Q3vlgFV7ai
aw/jrCfFLh5Zacivq3u2vwWxG+C4yZxOWlTYnfhaL7DbdEvj0DGVoDu+X7mAa7f87JwjxqeiFZvl
AoIMyScgJGbVTxkNam3T4F9dMFzXtAWXzn+EHfznFdTPOlKtSDDoFFOvLf3H0XR7wg2mW8gIgrGO
5y1q3hMVC46QoEKBrqyT+i2EiZSZKzN9UghSf0r6H3p9B0+YlqqF3sZJhRUEpLb/1RmeeLxS9irL
Inn+YioiXSuFRjkwgrO7JFhyP7SGuNwl4cNI/b6+jROPNUzxp8RvGHI5R82xSPbjFK/cZOnzlGMD
xB3owoYS3eSHuMoqLAw3an87CHjKhYoDxCrviVAIrh0XL0FjrD8u93wtO848UtU8LUejMEjS/U22
TTxcr1HmjbKfW69ExlvYd11ZCOycSbCc7cwO0muGFt1RPqU1efcqwQ5EkQ6/xKt6lgujSiLAIIEx
iFsK2LMSaNbk0GgsQNYxQhHnhOs/Yp+GuxzEfIXUrI5srKLP5YifEQlGXnW6vXagu3yT/riIs/Oj
0uArVXj9eaatztlgU3wWfgMaZMDK7sXPx/Qw1F40rQReMzRqy8A5FtcZiTSMeRcp7c+ek1/rFMd7
oOBJlTHDsVb/xff55606O3YaUddlqcytWj6V/r6JQb9ke8vJZ1v/YO63ijd4vP79o5eaH9+ez9k6
bB7hrUmnuXiQAxNlrJM3m7gNaE0m2eHE4bJYzYV/xGrd3Ilu+0DTDFK3QZ0oINy4uTYquLhjMa8g
xImRhcHi8L34K2qtlI/mWKAvHlwF3xL5ABPAAYi0BI1JnkaGLN08QMZ2/UNFSBeTzTARh1X8AoFz
IsXk5E78k9mhfvlv7pQpIiE0JZGA3bPHY6rCXCQSlxavEZFRDfLOvtabmPxwdQ27niTduYNTbk/m
EtL1FI0UMbdNvKn213bPS2NaC7Xof67l7Knh6hGmcuZa9CcIMgMgwXZ8NdqXiJ292gEz6tfxMwQm
qffVxTIu4uaJaLqR9sPJ4YGaxCrfjWGvV16RIU661rG50IFUWUNhzy4KBZ7nshn+UXlMp6xRx7xb
6ItLwjrlefxgHq11M+Pxm+6OMFTSwATeKr1isl/85W0wV64kz56Z44VPnyWQwIQ9Dd6/H6Px95mM
K8MDrIO6u4DFPeZRkWUtt671YrII1mKA6Igh7p3UrlMFzz+8fV+qNyz9x3hNRnB+k9wZ4OEFhyZg
NRzqX+TC2LP1nPWuYhw5UTz6ZhyzYPCXVhO0+Hsx+VRap6s98t07slggWce+sadfBC+jlxzxpzZ4
Fl1FGXI/1EJsGgypFFISDmFCmjpNUCw1+wgG4HAoix9H4+20OJ+OtpIROv3Q9xwi2pd8uOHdunJk
vrABLjfIMkTJIL0Bfdn3R6eIpzEfQ5ahlIk/UXHqsG+AuGS2hbjsZ4wwKhsRiFPDEBzXdy7OMSQ+
1qH3YQHDSsW0C7d/lVFYqOtZAaeJeVMHGK5Nd1X2oV+POLlQZHDJBk/099Ihn3dwYzaYk5ixiKXr
+bmAsT6ujW6bUoaPq7DajeO6ZNaCS8QnmQ7DU3zD4wlvl6Ene6RX0BLZiibN5eAo3p+IelRWQ7wZ
5Z+Re9WJ/vv+fS8wsCOQM4YhkvdP0c+WuGRATtDq8AzFeZ2bwfxlfKAcIOHL3By9GnE23Iq12N/o
NecE4XnMMjZzrAv5QTL2CW6WgkhPALLQynpYx58Tp+Nt+5ZsSCJis6COld5nGFh+Wh2K1lfCQ44F
uRIewFmqHNiP9Az05P1Uf0bpfTG9x6UHc+SkO7FxO4r3ieVLwioqfoN8R78t9hVNLc4nIN06W7yX
S+ZoZE68jYYTwvIVt+iuJPX2aqjPhd4NN4o7ZVDfIF44f6pRq2eJ1o5HFAszf5TP8VKX1kr9OuIQ
4mw2YmFmdCfbsvrcG/dm/apM+zwor9VYF3yUy4VolmiJeF/+Ei+EhTxaVqhAoEw3emAB/9QY7IYD
mubn2trlnRNtPtqPojo0p5WQbUw+03XndPm2kxA3nrbl/Cu6aju9cJzhsgydoAUc6+yXZy8SnUJD
qSTz+FCnL7WxNTu/AWey+NC6DWpQ1OjCTcHwKyRhY3Xdf34hYkAViaeD+7zUyeJ5aXcMU62NoqVe
yXxKlsIjpKRCs2f5VuWOgFP8vARfKuCDFF6gO3T6HYs+kopshSAYUaOquCb2ztKP70JAUB7Ej8jl
qJqoHEMDknIrfDvlJiQE7Fry6oUd9PvFn5WEsRTOulywZBDg4U5rhlLja2LtFBRxdfQwVF493IXC
Cnj2cV2jtLrL3+kTrbTkWYpW5XDbAxacInIJfdn003Etyk/XVuKLmygSo6WtgshIPi+G2jgzhX6J
RCi/JH8uXKPeEIyOs43Ds6tLCNFuauWzwdRWeDLs+yPaGqSqscAB5EGzkPGPJAE512hf6t9HJO7d
H9d11mfK51ZI5oFMi2XiLzOUeBhr20/idZ+h+LSt0jXu1UdUnvNn3b0q8hrZpsgUC05vt5l/RESq
oEVA9yHcarfiIZdcIyGm1TMtx1LcpPIM8LdTgHPCAJB0NVjxQs3L9S+TPqQxSz792YeT8KU3TVgu
fYD5uB0YZ7VAuVuOobdidjBd4YlLVd4JkGdxsTZFwtlz4Rxdu5EXZCrfL+TsRopyJU+J1BS49Ueu
QFTtQYSQPtXBCblr+jK6luDVDwaqrdA4wFa7fj77uynw/RLOdvusLkWrONbLoSMM1EVrKC9Mg5IP
2gXX3QMMkRyyevUrddiFSv/7D599gGMf6WU48BD0dCN0ARhr/CBe7kMogCi6OOhbO0V6dWf9nGSv
dCyKn95PHNVYkxwZQ8nGRFLu05oyzb7aOft7Cvv96s6Kfd0SlWY2qqU9BZYNWoyjJoz9XDg5RvLI
O75QwyOF8dIGbqNLMmIT38ZpoF/Lirz4joAZUyzyoDSATGcPqCzU0rSMggPaHe3uUlzpih9pIErt
0wujOE/2UxQsjKlp5ljr8fM65v+CoENdSGf/uYSzR2VafT/OMjkDrJWlHdMkVJy2ZTjp9CQqSW/t
h/gR87R4QkhLdipG6NW4vbYNXyAHfb+Ms2fSlMJArix3AlilF8MjPdq/lQQOxhga79slru6qomq5
vefV2p9/+9lJSzn2jUDnYOlsk0f3apl2HSDgdycvKZzq7frR6YJ07PufeXZ0smCaxlHILzYINKtb
jDgWQ2OOCPZAVcof22BGXl+3AV0sTP/8U88alNk4U+gU/DBoamarBcdKRyRmTbpv5W1bYhn0llNA
5w2DE/8gnUNOf3aVh8skfsGnvZaPfkeXpHfaJ7W2ZYuUNwTSBnwrpk2BSVoHKeb9rbB82i4MLLFa
YvUKmUAAN9cCdT1sFgCbJ8uume4IuKqel0gPBmd2uuuIjJHFQAh9gvv0cBed9uF4I4UEmq5wADWl
P1H/auNKbh16E9f24ovFlskmzGl2kdFKZ3vGXFuV1E8pN8eAwb8zT7SD7PIt8izvuAMaxaG/1fA3
2KRb4ci+0qa5uOX++fNnO4UlIOHta37eIOBkpnUstW7IXFd1WCNZs0tmUg+kjJ+yt7C7hxWtDQHr
eOpLJmvmEn9GjKWfKjgS76ol12yonZxTx7QNzf2CDD+tSMAVrZWCNtObUpphu7A7pJmXXKNUXJiK
8oL/cSvPVrRhqsKj3Md8xxvjodkZ/F6CHgywHFx8JO/Oic9LITbdFTGVyXZi4h5649DE68JSj9c8
PAjhXi+3grCpogMwobB0xieePzTFfrxLrceUp8OpgrdQuVVqxvvh/ay8yJIvh9K+MIkNcjLmmQvP
lWLe6WNPV3bC8SEXHhYHDNbfyOlOmyiJnIHDh8pdLuWf9fEufhthDBj9TXYjcbLstq14b0o/TQGM
KOcv7ZaswEln3GuPL8d2q6o3RcEsUQvgh/Y/r/VZpKsvxtnaXIqiXIxtshx9j3Iwn94iCe3IDi5s
3OzLbhcKt3W3U6U7ScihevD9SnQX5cLDyqIHRP0FevsmpI9F7c213/9KhtcagwcIPDcsgpOwr6xV
HxyjteCM5pcSSOJKyD/r6DDhOTNWPYoEPuOtUHqTcaeFy/ee/lCUxW+KJW4twb45OmZ/37Urv1MQ
oskC8heLU1Qwh+wl90W2HlBuHL3m/cQLnW+IW2WMPf00qL0+zGjfGluetvgs4P9rXaV6PbksL8sx
x0DcSUeb6WFx3NTgSMnhtCZ3ND6EaD/qT6OxtpLVgIWydLXszkIJQciMYLNoJfy/NmDA09PPvPcz
6g9ui7mGfGPVePaOcIOW7UROH0U+FxVmrsEkMlPeT1ptN+IPZcIehY8msTi66JZnhavTtBnEH70d
XisB/jKvgj8hxhrbKusOvtBzSVgYN2kOqVV8MIw1GXIncJwkeXzheMNu1hEHTU7TI+ctDv1OJhBc
toXYKtNFqwF0kuZ2/MxeoSaa3ZLYcH3Ec34cOL+8sy1yKNRMUU0uTw3EIoCEKoX2VNgiDuoFeaib
bBSBSI72Y/ql39TrfFXeNE+kMgFIluqnUvqZRbtRfUpuxlW7lV7Tp2EiQ+hq/bBcx59b+e/r1ND0
G4gf6b2crTvp3M2xOs3igj1IIB8qgdbs0Qb5ghOJ22U2okl7qXBjiyjfq1rlv/RUNGtFnWh5FLmL
a+u3a+mPlqiYkhp2VGXzQQLpuwPX8WJ6eA1byDU02lqmn0130Bl5Vx6yL4PV7hmpmO4nH+rPmeTE
7TX/6l82sv+5ItoaiA3JiDsnD0RWEc1JMpgPyk2xk26Mgojx+jA+FyRnfVbampIjmpYYM+xknOoZ
jswTsIE1itrq+NiMt00Dcg4ti9O0Tl/jy3sxEv+kQUjykBIVpF2SGqfhdLSJoz62y5Q1P8RbDTpe
R6b2Vxntashw9vSUvukvIevBW886Q4/qgQSPkfjch160NfXBGtYwPyXBnrm6EEPa6X7AGHxNu3t+
GPp9Q+io8G/tQos/qui4z3VmPRQ/5tmx5kOCFoHXApf6TXQ3Y7c85Furwn7sZsiYWRh+1KEtH4Hc
E0iK6sRKtsM1dKVx7arOvq9xqMJ6GmILWUe+zuh4gelY5yyjN/WI6CCgJleJZMkpUAmYyuQgjMmG
Tb4imioncHhOQfgXObs9aGLss1SSboUhlzkg2dbTUw1Jzc+J8rMroqY6FlnH1NyT4MQgzDfalsxo
J99Kd9M9eQ6dsajoxtqFk5MQn9wHJcqZE6rQkJHC7Ry+i+WrHN932apDner2D3W1gK8yp3zIHlgq
rxwjfw8Svn/U/9ME+3+P7KxabvUmm0s5sh56YZcodwaNBXOF7mRiNfyEdSlLQbXOtjptaQIT8PLB
zPWEX7LgpxhAVrWJBr/aarBpbDXcx7UDGILhX3hLrK00upRJmuBlr0e/70jKs4VPYUdmmFbZ+qH9
GT2QHLqFNC2sjy89k0yHOMMT1ecUKFeEj3+dfhY5sKjRrMBDA2Xut6jlj+UjCzPJrAYRAIhHrAz2
etpCQbOab9pduoLbReLb/b9HJeAGzlfMs988Ly6qUVaExCBfJzAeshZtZ0nmItOZHYpP6EiTZ5E7
Zh1yFvTpwZze9DvI4eLRbRNH+Mje4QPAwUsIrJq2LaNn1K1NH5BR3GNC45+i521Bsg/4wABBxcUi
jhOh+n1NN9poi8gcM7siFTddx6dD1O2GxuU0npAxb4H8tk8moUlfZK8BciUDy6gei+IG//cxWx2H
J6lZDX2gjNsWkIFsPSin25MZaBFnjdaOzTWa3YqAJkhXfl/eds1ayRHflrdRtpqzjRRujNwp5Q2k
UcM+fsGcRnM2ynch/mwhvo87hINfzY90nSJEk8vbkrrBdIr5pT/dQAHX07VE8JSub09REN8K1qKd
jaIfSb/TlUeoKCAKXQ2iS7Ou2pUUBWO8h/aSJm4Y76d5exSOrKp3BhzUARs3Juza0b9i1amiQDVc
QNgTfz2wHhPd2kGz1iCNpHCdt4FJzY7Xu//VPOQT7RRfa/dj7bfv+WcfMKkpN3C3tC1JZ+QwCnbA
4SCq9kr3OYhsiDZ8kOB4Ez9lNA5XiNRWKEqjPvifcbhiYLluNiSPAFTMKXMFNxPupHxdWytjuE9R
d4TmT0veVPG+aT4kPPnAVYpgUW+U/vB0HP2OL3HT3oyDM8h7ECGRFejc6HW8sp5rpm0ZLDnRlepn
Chi5xUC/ULtqdL3v6bPxNP9o19OeE9YQmD+YcZCS6qnDSrtvXxV84rvhDlEr3tPhZGMZTMJAa5lh
B4PInfETeGMf0FC82a1d7bCkEfeJffJQZNZEqTDphycQe8kaytdrpNrhI4UV8+Xw6OccJyx7eE5X
JZefrwTOBDGx1tj4Ub2T1zK6+Ym/4jRzOH8U/foze0TPpt0ZwfRsEaEaOyYglYrIFBI13NayhT1T
ROLX7mkmBUSC+OUakZkYeWiBSLKaNuEqNaCq0DhNHk/Pp3cZvIZGpokPDITlS5agKTiiL+6AvL7H
IJyGbfuj+UoeC3GV50zxecBexVbQ23x3fYhfwc548gkRrmr61Ja28jYiEO2DfHwqgMJp/pHPe14p
d+pHA9k9CgzyCI6eThlAKCFNiPfTe3Q7s9B9REBCnun5CNFdfpgFv3o+Pra32e2Rs7u841axPxz1
Vbaunq299JatZ67+1Zxe1JqTVH0n58xBXW3PQxYaArm5PPkHbAHpi4hP3jgrfbFO65RvTbZugPxZ
881u+DKyl3LaCkA2drPb3Z2eDE5pge6nHhyQxQoQ/7q2CFrnApbzdfes66TKgn6qedCPDAef82zH
N9s1UEUCY2L1aNZU42a7Wzrv6PKT9wRQMoTaUwylFmVNzH9yLgO8w+bUWqKjwwWVgi57SxlFau0P
HN5pH7Cr0+epPuuNtOqyOznZ8pXjGNJXy3shfkA7RQNVcWZ/xq7ut2sTar8c5O85nz9SkXyjzj7G
P7vT/AarTOzF77yVxIp3X8U73v3huT6+VbA1YiZSJRL5k0doSS+AbfjJ4Zd01R51/5f+MQ52GbtZ
eRMS+G6u6X3LpOH5xhdvPKMaTMt6tSmZpX7+e7OR/zpFsNdIVOYMklRJZ97GXvTH/qaYpWLmzZA/
dn79bC3wQjv+oJuR2qYb7eMvdXkV0y9CTRAvMz0geOJlzvbGNZXgX9i45YFLpqKR02NacFXOOj2D
JkRhLPb5o559NT6Lv/qW75pduMm21QMugsyZ7kXJPhnO/+HsvHYb17J1/UQEmMMtk7IlS843hMtV
Zs5J4tPvj14b+1TJhaU+DXQDvdDd8BQ5OecY4080lylHUr5PV5OXedZq4NRYGONiuvFwvnX5X2uC
8YHRC4aYZL/8+XAuoSF1icGaKF9wbtfJ59vUmq3uCmuP7qEs8VA722X7UemrBA0DIefxqRBe8QRD
/qoobxZ2CzkMhnA3O8EUgzvgUVFnFVfgfdruNMurrO2YbTU4kUgcsLseFmPjodm0XnNhc2tuYV6P
Va9/0NXbrvIizrFkyh5GcX229tPwLIm+sIE+LB7aETe+SHcsWXAVRXOr2DPH2A3HH2n9Kyz5bDB1
idivlnGfc/brbgY34W6wnpvguSBKXsS1Tmhlt+3uMUBLrJNpB6ROl45on7g6LtlOGNeFdZR/AJzl
4fEib7+mqu6Aa4BJrIGnzZE0ZNb2PwX0O9pGbtecl8ICCxR5o9L2J3biZQzdqsfze4Hxs4uKGGoH
k6FsHq1ZzVPb3GM15SGwKPjo3298LdeVGSJqpgHijGFZFrlnV2XvxRS7MumN+NSaJ4tkeayanrqe
Quo4uZd+e47QuLgBXjzFqk1s4Y3pVlu/9pMvi3eI6ibw10U5c5SDzb+v7JtA53plV1PkoDhfSF5V
INGSJ0L0KMg9/QmTSeLAUax0H7nogF+ooyc9k0cotaee2LhyZUke6w1/yYfxNd2VO95z/UvVnfoR
G8/PENnuZ494AWulp3YbF75IFtmwuESbqFokkLD3VU2n6NKHdUwPcFfYm8imWvLonsTKY4BDyHZz
K5zyWwrM168lVBi2GrSTbxwFa0ilKW/N+KQ1Xs9G5G+0mG4P5Mpaj5Z4NxJIYn4NNSVGlxh6jMv0
jI2fc3nH08Op+x2MNtw7sTgYJk9BaIcs2SneEATzWYYpZUbzkFhf6Ibxemskol3DXPPyZYwB0FlY
IoZjV2RX86IOYtI28WmQSLdwA5wqLhQPDIq3VLtNt8apz4QEb+0C3a0Nt6aUwhuM6BR8Wx/aXTB4
lWnHv1TFbvsdcbWBBN0Ml+BFVW7kZgXOHz5QwrUARkjHCEYWvIDtqvlT7l3CI+ZDTuoT566chJ/R
eT3m9r9vx69f8Ht/ePULv57Ab9dKgTV3nQh9fCI+DLsQusRA3aiZJ+hLflup+qP2ckHGNmyabnGe
h4AOfmchSo/cvpQOVSCKm8EiEcnTt1XgjdWuSpZatriEHxolh/wWm/uw2J97X/NIh4Rox+z3TPH4
LHbkjrqCsOSfLuVqxrJnjYr/77/wGzr39QtR2JLeOpuhfOnzf/uFU6ClajMW8Ym+KAgO+G7NyW3n
pTnzNhctwYWJix0KUIo/gMhUPtJVrKdvJkB/6bq/PerfFnL95beGXmZFxZmEvF0lJC0elzNURqkG
Fw7gCOXiv//2m3/yav9Wih5K5vwn1QUuIpAfF8Rpr+MH3uB8gN/dure+FQdXD/vrZfz2sLsibaNK
K+MTb/Xi62tgBu05fIMz8D4tZ+u10sGT5BNvuwQfdYyp54uiIrLibjbNQgV69+9P4Bv17XpBV9WK
OgXiVCZ5fMJpjfBDsKFURZ1ERkXmTI3LoB9JrvVD40odHebgRXeXd3sFU/Xzcbg4eePicxhAevkQ
/fOCnao8WrIv1+tWR5E6Tz3Cm8avf7u85P+3Ub5Kwd8eIoQDbEJi3troFNj2RB+JmzqDc/5Ufc6+
RbO7TVb6+06B0W/JmCrqmn71nLJuiszULCN48oqvEGXyOC0tb96c1i8DzcdtG4T5Cv72Ofz2F+eC
97df2eQELUdJFYHjwqxwulMe+tngdD9DA0zVDsS9FdjgydRqO+kZjugF1ZpPQPsOJVlKJ57HpV3v
/wPayVe5+G1p6uwayLxZJaj7z6XFglD0UQUlN2GeSJiFlxvuZcHIG3zNOtRLbV9tKSl6KfZKFtOb
mDXeU4Zp4jNmqRhoMWATDKiCTn1unBrWIWWxjFUVoLir5y6zDHj26G7D6RH8qFQWRu5jC2EjVb1U
G5olvEmo8Sd1mwU/6qPJrCJO7VDeECfaqMsAAdurugpXdUkiq9PT9opvWrYcuwcwoowYCeN4hnlB
XyJ452w9pcsCaAswKp/NoB6Rp3cXW3ypV9PTeVenewN+bZJtgpkfV/sX6UMdD5pxUOH4ErBZ+P20
aS7vI4sMD1n31Jmbst7raFDapYlbarCQbxrSfuPZfn25qmmJomLoEvzCP1+C2AVFVxVGdIIEqnCr
hF77mcg8MqeGsI0+fCuui5Xha8vG5Hd5TQHjI6H1wdjxoX0R7scZb/asCXO8cCfSzlM53KYFfHO6
+lqnJpNQq2gii72CTapLL6vVJLKPX84I5EjEXU/4ATiMrRL1ibeNrqxAprNBN/qjFF/gZcoH5Q00
kBRd2CDpVqEPbu3wFdviarIrWA1MmnkVtT8uhW16KzXuG9Lyz4ohL8vYF5iIjf98snreXARZUKKT
vmtKm5GwQDeNufMaKjdNALwNEPOP5CjPQwxzr0s2i12XLqdfcnbICCkoRH/cOKjnjubbN0f4lKXj
xgTv7OoxWhdZqlM9jk/KqUT0KK0x6GcYkMv3l8/4iSHmQOfdgR17VIeZaQ+mneyNO+a7/ZyLxaBK
y9aAkyqDnMEpaTZh0lOIMV003ep9VqkQ1+X++6q/URDnR8n2pCMGs5cwEfvzUZqD1sqBpcanCfsS
/Mo/rI/6KIh2zpgOQCa3g2X0rnzWKDXeyxXzI9Gf/ZQwoD/Fkvfvi/nWBc+LUTXssGWE8BiJXRUY
Yh6fjcgQY4AQc9284lgeIP4YwF+di+nK/Y8eZ/d0ZT6pjz0OqMRe+FXuMrqb3os7xFnEZDfR7gK2
c8dAJfzZfTKGqldnRjmr5uz0MEfwjlNWxkEavA7N9q3y4Qvju94EnLfgTNAPNeMagjS1s952Kb25
/lY+5Xc4LJu/OFeLGOTelmQ3CTezSvMxvO828kORrDjSomRF78kUL2yXQjXbwzMvVV+stenrz0W6
EBIbz6M8f8l+1SLgr3M+/Ptz/2uTg3rKkHVKTBlntD83AfFNuY4zM0UP6QkSjvhA56lNrxORw2PZ
8dP0YryUx2HfvmV7Q6e19kfiI7pNnC6aaq3gvNPfdcleP5gP4s8kXQvvMPmaXax5F8bqOokMnMbP
Z8yxB/X5drD69Qhv3jfG7BoBh5YD4ZpILshSLqiqEM3EJuskf03c+guBUrPZLNhn5NXiqjhQEnQ2
eoVIXZXCsi/8s+XW8UHWHOl4mBa8gQYKQP4mDraA4yH11WNaufAhAIPkZVb68nSje/nGUv5n5fhA
MveB6G1ctflDIGd913TxyTi1wC8R1y41nj77Ml/u0nX6eDkwijJrdz4kACCgTxpu3y/qF3PLkG9Z
0dJsqOHKPQJ/r7nRenzLTJyXx6mgci3M0Ol16yFV2rkSJCuCPCqCihirBL8eye2x8WdzJAyZtvkG
490tDgcM2l0d+LhaXSBtVGvE6VHix+gyEs+K/OlYfEYEAjEupVF8ty6URg58jv5nf5KfRwaOvwyc
qwJSQbyqtZt1sxhvOiV+y5GffxBy1Xn4h8rr2/c51uUoBlIdncRFargZ0/KT0Nvn2g04bNfx067/
zN/7cjF2vqDve/wJ1L2grbs1aqsY7GJZt6u4W9UERGMUgFktLOczHcDceO3q5Y3v8nqIdr3aK3gu
OIupodWsNmQz97YczTqJImdwZvdvlblO9Vlum75dlFPDdEX0U6btqp9gXYNNseFakG0YucMtJHX0
PdmIGz1kynrUxJlwf7HmV/jvS/6a4l4fgNSbPGLJ0rBZvDpKrCRtK9EoolMcYGPiNRiLp+lybBU7
S7ZjezxbdvCmFhsrWKOQxnpHhEUIJgLbc4cgUsf0FwupxukROLQ7EQab6ZIeo+Gz2LuRuow0tIsO
5InzffkiA2nzOUguZSSppROxVxcHJAZYA8beyLgMA/xzboeTzx0KnziQ3WDAVukump0SGFPNdDhL
tYujxakLzCCsyht1wTdi4T8v8f+eyJd29bc2oZ2mi1n1eUTXHCyacGMs5xYSmsGu3KYH7cn4hUfd
4la6+V/6IaxAv6xLLQiN3yyE00sTh4y6hWO2gkwU/TSWlEvIMQxyqkDgLPcmg1L8tl0xAqMA0pmp
Q2TmuPjzGsnTSjjXUwPLDxpponzK6FoL0Dr5POfaJNIh69elcJJ03JBOFuG3OkM+Dy4jUQWyM8Qg
D0ehAfYFXkqTVQiY1UDwGpwqJS4Q0kolvE5nRopoDEc0ZyX/FmU/CFeR8IoIG6w/IfQQjeawix+5
lYCM+UJoAeVh5vejMY0g+kt22i6C51TcXpaaWyKdXDFKrlYGIcNsAyV+OZ9XWAMn477r/AJyonCn
alvMQc4K5uGLfJbxU8eLbrKpcPp4npvMsdxlQDvWSxTjff6oyAs9KWxwHoaBzMiGl1A6NObGiNfi
eKjBcfW7KD8k8c9CvXGbq399DegyQVpkNLbXpqDhua4HU4Rs2YDBYRmz4PAmdxVvsdSjHY03GQu+
y+/lEXun2jnjw70YrEX2ygj5PsTi8a37IclL436AyMvninH6aEf5EkkULJBFDbB7H/wYo0WM3//N
bfR9vjzvItzuoVDRQH/buHkcVcYYsEnwbHHMT11Z6+WCTHdUsMEuUz3snqfeuZBcRtSE6J7hko3k
9db6s4TpETPh87QNopVWY8fhot7XLAgBG/GFjHMXLsdJeex26sQ54J/TBdqpofLjAphsPYz7ZHpo
5BeB6HPT04a9MS30YJGp60BfzJRsrj2Siv1b5rnfaBjW10+e02GYXsjfdEBGboD/BDo/eW30EBd9
FSCQbb/SQQpXJoQHOnIOQUzUC7BeB4u9S4mfgk0UOZ72qGvpt3KnT1wBPpDsc0I2nrBQN2L/LA84
jxDAEYDQ4/N8Go4XPKZ1hr9HkdiCRbT49xvgm5ju+sdcNWdxFuejbmr6sfXyOzNdBbo/gn7iDFPu
wUCLwoeXehbtTFn24yK5sz7LDvser2/WY+JHhgO0D2B5Y1noLq/7M5O+QjUptPB65zlf3UwXshTK
rCy1r8/CawVPEBBC+hq1VQjZp3+GyJTsQtJxjYUaYVbjwGNph/dEO5q5x+Rcme5yIsQ0Pwt2CeT5
HrqBAieMSfO011bGq/UQPMIVEYNDwlWUR84Q7PLLm8rkQtQ3RbSQYtfs3UH2DPKwCCIX7eTUUjyo
tDF29P5apUuxWdLsR8JzB9vgEOTOiIY5hnZiVxgo7tMHyMzUUMUnQaj1x4A6+a5eiWDlzZ1x8SAi
zNi8cVn2fJudC/8ZpG+lfgDuCnB1Ihf+gcVXD1vC1uHYPMXTnWnuCwNnhoW+Jym2tIt0ab2LwkIw
/PzF1L3pHlqf+tGvMA+2sGS72NyvAPeReYJJhZNCk8NzwCBDpMdd8MyW8qZMcdBwtVf5xjhU+1bq
//kWr8f9TREnwyRk2jGFEBGvzi/hZHMd4AwOJYnZftXDgHdq0vAiW3mYNU+KO23L93+s7PpXUX4W
8/eLcieDMGPngRcfhe3ghp37UUV+hQJ8I2HDXt2pm+zNRIILW1NxIyaZKqRGGxpW+NH/TCvsGkR7
jh/5orSkEhZsN5oD4y8HOS73MIN17DVItrlqDqRLYLRpH2tHHW5vhu2BHb9roJToUtllw+MFb0Hj
EVTqkuAvTdDzljupK/0OD/LeCRIilFeCzH9YDkAfxiLrFp38E0MjXENhWsFmEjsf55ZmcMa35IQG
fJxTGiZCWz6ndK0imgtdpfaxblKC7Vl8VIOl8BR99ppz2bPDI564bEMjiTGYRkXJ4APVTogLtmXX
JjTy50l7qMyNaa36n8OO8ut4q3XFZ/RvnzVW+uCk0Aqg3f5ZdFjtJBoNTpbH8JOxSyityU4gveOt
TZ4H5Ciy9GqxaYPLKoL1IK+HZo5JhZaLMqHeqbOiFbZYK78q0fugOoRtaT+4yjcW8y0UL7Fdbhk2
jlCVTv0rNScUMYJOOHTp3RG99JkjIoMk76CDdsmEwYOKo91jPjh25Fx4UIEkbjHNMRx1j7QosAvk
DxPqqmXMHCA+hNiOKecPqmkHq2N/IjHhTja2Xe9f6LCaU4ivGfKaCYQNE734eUrWUrGurXUgOxf2
wsXmuOwVr9S5D56M5EDerxCuDe25mq23mjNEVhz87e5VNuAc7yPigNH7qRDhbLrJ/iV7Yg7F8M6R
HotfnYrDwSL9ASON1l/o7//9bvg+HuHr5S0pJnz3mXtxVSEW5lCmPWjrEXMBYl9wfD2GG7QJzL6a
tX6PbsGRvf4R9whN2/Ek2vSQhqfmsu2ljQbjS/FgMyHPphEbNJxj12VE0r094Wtv+lZ8lxHvJCGD
0NfVreQEbb63/uhsrtZ+da/pVpGWDYkFR24MbjMGeiHn8gQJa22g1SkdpdvgyZa0i6Ij8HBRn5cS
fiVF7LeDJ7xHT91nduRtW5+S6U6fJGm1K/05FZyy9nhjaunmp7y3IUIoxiYNFsYTpDXpkTRWk+CW
FY5DeNFBToWsyL1Rr9pbUOr3WeD8C2UmmDTGuLlfyxCsoDnr+nlSj+w8a5FKy0T0membT7MQEZZB
rLoXsjY+5zl07CujEzeLMvGtJ0TouCHdOOqlbzJeKgnMASRizlQqQVTwf37adaHr0mW09GPlGrCt
EJav8mITQNyud8Z0R4Jof6Hif6GYywm7dfMYOoRfsSXapSJvhXJviAfZsdIjNQi9uubKqk2EqD2t
8TAt2uOEs4V2asTtIALeVy+RzFHrZlhCMBC3TbyBVBICJrB6kQ5cPed+XhuePqw0LBMK6PSNhKzd
j6ZVJ0uMdV/C0eNJqQdJeg+tfJnH2zOWD7WyVIr2hDDAUTyUJwkk4oqyegZpc0ow08GYYXMBpUEL
lzjM+zVAXVJeunJb189acidetkJxrMfPkDFMqOUoXB6lgNBSdGFJ/ahFSFdNb0i8S+x3wqoRfrZ0
VsQ1OYZguX25PFNGnEN87M5P5ZCxI8/cKA9q8KBR3IabEU9a6Ynj8j+w6v/bLcasBa9wSvpZfvjn
W7TMrrImwZzrwWCWrPmy6gqzsAfiiMdhg42ucuPm/AIYv32rv/3Nq8GJEOqhItfsnMtidiifqccM
TlcXaYSbiBuWrXnih3VMKZPPXuFhTTW5pvEgUVR03Y2RyNeQ7HoxmmbIJNOhAOEy//MB5PPdXos8
gNGRiChAsheTyjiXfHjy2Y3dYBZ5ZkmK253X+Q26zpf/2m9/HScjSOUG/4LypgOYXKFQZtxnYx0J
2VFUX3S191pGMT1mh9MuD9ESvMKgJfIHMF+FLbwIgvVs3i5vRNxzcGwFskydiJzEcikZpw48HBNX
gSwLHV9ofwj5QjicZql/CPkfuxBSsiCWSPk+b3yj8QYBuiP1gUsjee6PyUwa8frQqX/FXw79Oi3+
Ap5xMSwNxonxjV9/jZ7Pv15HBqjpCmGgmF1fPftRUcteSJrsiC86JHBixOTGMcoHkqYVg9HZLBPi
QnZRdPq6O77oZ7+FJYzBwuApmddNy7remdhfXFzclrKLI6AXF1dR9dmFvgKp2L05uPlOQeDYAzSk
ReIctr4de5lSd7WWijqTG8Zf9Lg2cg1aPkX6EM+29DUA+anFVK7tSUr2SX+XJXutgA8Ckd7VDIfS
dpLeLYxKA7ePfprhT7N8zK2nEjOGYdUNn+24YiibYhhveFnyoLZ79FEjbLbJY9piRE6DnLd9nTpO
GPqMACXAQwPvv3ckx/S7x5KQJeXnpXwgNzsq7kRS06s3XVhM1cI0FxITt0q+n9JTRE0sITJSG/JJ
mZwI0romoXQ2QGQeyCBM0UjOeZ0wb60h5VwGGpvqXq5/1EnqdnRGQfse818UFgx1XxNWCKzsJKbp
reHV3idYVuMQOCZ2HaM+G1VHuLwYJPNJyrMAXHle6/pkZ1OFJhL4dw37vD200NQgWQ5uOUEisXxd
8orebY21irZxfMUmB1+SEX3TuNRuTGa+Sf3nC42qh5we3Jfm/fjnSSAlbZ/oRs6ALKcX3BoPxUr2
6kXG/qPyzm3U3yBB5kuwJ7+ATuqmH8XfzuLfF3B1LhpSqaemxALkewINl/ViTg0YffxsSJAt8Ly7
Ue99o5/NP5hbGtqSSbV3TcqIztMglgITwS5DSnCYtI9MID1Rhyb/MH90jDKcptkINKapiljpIQzA
9OKDqYV2yEjY2FsQ43X0TGHn6MK6PnS70JduvJev1JTfzkgcQnQYljr2P6aqEap61WgJbZrF51TX
jooOMrRNOBk6wWckQb4Khs5L5I3C5NZYeKAK5WPUpm0nupybaDONZpk99OkyTpqZVVbUbl1v+8q/
DDuMs8wKD6PgpJuLoFkN74SQc17yQ+B2X1S6N4ePlnaeNhStbW1C0XChFd5Xd8ztaacJTJ/rRNop
DJvFx8BX7s+4r8dU8r4xeSHuBJT2R7LZIljdtkFa8O7MSBXM3Y7u9fbuLJ+C/qdhIGDQov/iYiMd
SwSEn49YHuCf27mneium/qJi4NzB6KcPwn8WWiemAKEtPMHy/+p44PGWTvfrpphvbhau3hrFoajN
thUK2NTVW7PGWlOE4Kwez/UyZnqhb0yB7J81BGDd6cmfBFuF0EcAkurBmT+/T4UbzxYr6Jq2rtWv
bmz2v3xcrMdQ6VG5dXD++vNxwK1QCmliPeICb2GiWMLh2Bw6pqSk0DGiQHK8rFrH8DoPlivi/LF3
UCXTr9SvAzYMv1o0JQUHfu4GEnzj/gCzrLbL6gbM/reW+Y+FXp0Cw0UY60xmofJbEtvgX/0T4cUY
XoerWHumWeXcHzRaMu5xl9RIEzqADNH5zmr3N57Z/Keu36HBkBfbE5V87OtnJhuXVlOVXqPlMBfJ
y4WUtH6dmy+muApUFXu0g0TcMN8/++vUE1Uxw0X1r+GZ98vk6wUn9FBYnxlj8smFsYuphDR5ZeNp
8sYMnFsYxzVDYa4n6EgkTVFUXTW+Ic1yUA7W0A3ZETejRt5eDDcyl5n2S86eIxoQwsVFZ9AXJTYV
g3dmCrIVx10EFQav1ojgzgV0qjMKTTRFfK+8aaPbhtYPMmPUe2Tug7iHfJ66smjr/ScRyzn+g5np
4d0evPf1c3KL33wtEf7fH0TMHiRzptDXH5EednU3FVl2LD9zzTfQ2UERk6Xd1K2nfmGl26x+jZX1
xOC7036ZswDhlww+27dP0lQTh8qXrv+KwoNAlPQ02HrtpFguDAWffuO0+R1JZHK/lc8u56YxuWLy
gS+1rrpZsUTQJUIPUGbq/XSBE8Poe6XjxpOdCshzDFgcFUQfbWkqf2jD0ej86c2IXiYeoiGzbSH/
YG20VjkQc0RMAwGptYotofarg6ES3zK2+ILqftut//uwIByRbDDTDK9qaaHWrXM9ttkx/WSStLLg
ov5AMKsMbs7lKfk1NmHhqs3uJmGDYWi6GH2in5ZSbSOKy7Q7Xnlgkov3kDxOypyVqyq7Srtx6aKl
+fOj+meZBGFbHMzwesyrorer5YuYBGNKyY+l8fZsrWX1ZZK4yaazLZYHfdpp4TuGTMr5edKxVGW6
yZemzCM9YZ6QCfJn1BAsj4zxTuGa0o5yBgF+lWP3yUibgpkvEsUelIiLByhNY+2Za6t8xd2VPFt6
2l7cyNLZKfsjVMGq2WXWjxK0fchg+b1J6lOJngZZOJIkYq9bn2j6nCatXZDmYYDaMRHxpmPfuGq7
usNzBSMmPfJGdWsYL9qT0B1D57yonprjbH26nxUvHWIMRBvlKvtEdleg+AU9zKO5pJ/9rsQlAeEs
64eCz40O4jdzlrPmo2s+Cmk3Ru9iv5Ax0AiRu8PHCQ/RkTm6cD/JjPPIIh5K6IbTIRw35mxrjZDe
cI3mqNarsFt3G3WPaA6aGfh7Cnkk8CwDq3GKdufyaipeS8njxAuhvKMCzknDhcSIgx9+F45wPxSz
CViJUbYUA2XFXqJi1nHo2icZd/8DelFQ/xuJI9c9xj9bBCwEgF6VYFxdbRHTIB3REky2yL1ZbLiK
3hXUizXGBE7+NmyCJRpEhJtYxrPiBpUnv+oT7q4DRQnYRLLPlc1Yo7zRr12DR1/rmjm8c9q1ZWDR
/ecdSjkRTEYlZUdlz8fNsKP7qLDeXwF9GZiELdSH8gOyvRttEpO0dLw6cjK3tql72WirWx6C19D9
P6vBLYCJJXiSeA1oM8Usqi7RsyOaukuyRGHQfk5+dcCx7Mc8O1DyTwvX5Ny/5f+rXsEc3/7y1bBR
ydspnHItO9aIwZGZ6M1dhxrD3NQGOU0LOV8rkMlo3FsPHrigbPvczU03En0Yc0ntRoy79ENVAbq5
YbFV8hUWD/nZQe3+IyAg74wv6nlxOaXmWtb2ceI36c9U/ZFa+KBTvOXGpyS/XYb/gBZ7XX3889Mo
2GZ2goaq4eoQNSQhao3azJgHRYcE6GH+k1BavFreSAjwHUAWX/Ek3TEtv6n9VMPT5NZFrl0VHt9W
cV27BuEgtmcrOw6+9JIedWdaiiR+/Qrv28fyzfrRWx7DDaCW5GcGzgr3Lavdie/en37A0TUP8msD
TKaTO0Rqlg08AimAYOjaxqSZp4mFgkcsvPBKitNo2ll2N4QOSTy95dewv/cFuhNyTklI//eKSroa
U3/7YVdVcZz1laXmRnbEH+K9WiGp3FObZPhyoNb12xsUpetJ2//+OXiDVEYgMNfTvaETk17uguyo
Lsx1viyUma8J4YOzRIdgk6KBkrAo3Q4YVCkOzJMzHRNXt7a6bG691K9q8fp+hnurKMR5Q0O55gHK
nd50VsKsC6+k4+w5DeX8bOuvxpzqhoQYwsetFvfW35Tmy/g3ek+jd1oZ6jwAcR1hInEn1vYQ4Hxq
C4/lqkDOfSp2twgDfCV/ueIJZJFkAyDFlK+hQa0+C53WRvmxcS9OydzbWqbSvs1WWPQ42K+6jDml
Y7oV0WX5w3KmB+zGyg5+1jBkivPPc76TpB8WKG23FBSHQuCCiYPbVHbqtSr0qHVInkvlkq9DPnV3
SL10N2vljf7Yf1jaWpU2R6ISdBySelLApqj2lfakMoeW2e1hBIPuFz18mSrEWQMiuFr+UsE9IQi3
cRp6VgMNgSfuz90h7Pb5sDMLYmM1/sL5U1gk6ybBBG461hmlU2C5prrPKn+iAS9eamXAeSEDQntW
Kx1zhB73MNmJ1UcJw7l8/Jy6N013QtzTzpf1+dI6XUkQEt9b+FlEy4uc2rJp31agXLs4zZ8CpjJz
ICbvC4bB1Z0aJmMhyFaWHy/3nZtLO0utCAlCFq8x8UWzdbkbdzUhDF53wZI925UvlxcFo7bUblR6
rG3f3qfaL8URg1VcrWK6iRtj8WtFwvUKv+rb3/ZqMkpmlMllfhQkrLcGavrL+C5jL7vVVEdxh26Z
fUQ63KSFOdqK+dD2r3q8qMNlAIhOCBOETTvT2D/LiMT47LwziHHscMRKfHNyE4yzbmHg19SYryUz
KNNg9ooKWPjVbdGLUgrRP0yP2IlU+E561g9Awbryiy92OpFOWMIZEmZv4Bt2Tc1m0BHakraelBVe
WfLKMFA7LjXJy56hr3dP42DjNqHdX2ixYx8xAHtML0Fw6B+RQx3i0o2VfS89lpA7hWDZWv+fc5N/
fhMieA2G3pygelXkNEaeWaAFydGS7OJBcml0YavTIdQLTVnRVGBJweyTXMB0o0j+Tc3ktX7i2wKu
BgBiq4dCpwfJUaR9jp0c3m3uVSucAX14pI26T0IsCB9oHS7eJYPw3zjCK5s0Hv2UolVzZNFhFhAl
tyYT89u8OsBnJ/D/ezJXb1tLjMQ0EhYGdduCnYQ6hmDlcKlA13yvVzXTYqzRmbrfYi0pf6kH/vjL
V/VAEZRq1yq8kzlRdvYMGyC06MgFssCtCXkR4w+x3RMUGBQ2kzuwEWLZiud0mxwNMITQ1Sd3GrwJ
UC6oT7iQ2eHlx4y7X1DcegFwGzZzU/EORnfjwr/1zK4ufMms00xseGbjPfBVfndetb8CzVFm6g8L
8s5v9ana3aK1/q0X1iRVwrNImkcH13ctQOiYpJrOJo7sZis7hl/eZ+VKsV6j8akrId9tuu6u52tT
jviUqFBE4OZmtvgQBG6gr6V+BzhUJRvVfE3grGgH2eIwcUT5xlzubyXKTLAnQIDGgmr+6nNTxv6s
K42aHPOGHcVmIpEhWgdQVVKurxQVU6IuVHDizJ2c7j3UnOm8NMZVX61zcGdOBYnAyf5WENE13P71
Ff6+rquv0NSGtKgqLTlO++kFOsEs7a9844cgbBjDnXWYorOWSbqnF2vesb25pPSYjgkmpxcrqBq3
XCiukcqvFalQaNQvb2SmQX/WMmHaGU3c8hEEb6NX3ylLDobBgyeqYFgDr3wN0Qj8mmA855ZX3bUK
7etvo5xSYDwpEECvKxq9nUu6pM6P8RPSDTCe9K75iQpdL3A1WwrwjOB8MxRHPg/53vKkammmd1Gz
ILZTXgoFYX+nJl1P0yoVDwSWJvxfBQfFV9Hvo/KrkpCxD8Ll99Z5/tcX+fvS52but2u1OVvDJGks
PXgbXCFyu9xvZMj3cPy86FXbFvjrhNxT9iwheB9JH2ef4XNQOVgYdY8Eivo3zoS/nvC/L+mqFmnU
tujzoMrp73G48pSt1i6we0sx9huc5mecuXLs1NHKsny6Rfz+im7JB4GHQezlj9AGgUBm0tODFu1D
yHI0/AA4uwkdIoOhd/VBCDbkO1WyB00BFm6F9QSbFa6DU+BCNNli6EeKN4Vb8xexS7rmYj4aDm6D
bnq01SfITIzG99IzFhvcwLCdZhsdsDoiMSAeCXSsHrRHKEwhmv5xcREWUbBpQdDTXV4+RpieoCyJ
gO+Q7R/qweN/hmXR4MUPuPhvcqAlFCjqsomWVH6liOLPrkanEpbSsGqbE6F3LQBU6zQKy+kPAIHJ
vUHzxqXjGKpb4TU7CL8k7CraTQhlXGjeLOW5R092Fo4j9KVpvO+GVVn+N8UBaDU4gqopsHCuTqtO
0S99H1CjaehFIa4tmsNwYtLi6EQo2rPDwuecMbyeQdRbZnt/681nqPz//vjVkTSaSpCMLX88WTWr
caFscGnFrn1NwKAH/wqHqzlLNIcciz+L2xB31v43NervS7gqAYLcwnb1TA4XdMfI2o+f3aplaKGH
a2XwxXFV48gXrUPteTS3l2EZBkcheGnPPrc3dR2Btx8KuZTYhaB2TvRDkhxUhFNKcdS7u4F0r9G6
0XGrf+nFeGgwiiHcY/x5PUtT27McS3meH+EIufHd5JJyDmZfbuX/Ye88liNHznZ9K4rZY34ACXvi
lxbli8Wid9UbBJtNwvuEvfrzgDMakcWOLkmrszihEaO7SRZcIvPL93uNuA3GF7+4qdhIOcsG6Wy7
DIhqGRZA5DT8wNay5AyqJFLPMFzQJsgPI8QY4E9SptgxgKBH89y+NotvrXdDiII050G7ATb+9YSh
TzP7ceH14Rrso13sEHSu57lReuPw3sPCC+bxWYFtareN9V1jXKg4kRFt6m+A3rEQQm9zIR/8eXbN
P94WPqv5YYCnODSrbvjv3oi/7q99RBpMAinTUo3Tm+KF/aV9WV7AjsaqnB3dzr0PqymWrzsvL9FJ
KnLiwp64Nz/B4j4+X/sIi5NuaQZxzL7O2HP89Lm7iJpZxI4zJglpq1PxJf6hKzdEfifeXL0V18q1
tTIeA8BJZitvR1RgQSBXvx6pc6J1+njiBKfJ/PjhsWjbKG5M1ULW9nn9UeqgNgMZpjTR2oXzBm6l
B5u+PGuN+1FfmuneLpZaRtYvfIhlMcyh5zbGpIOp/Hnib21sWZSdcojMxxymGEbr/bqSi/5Ur+8n
yNQ7kw8Ovk066zvd78MyaWFh0pA4zpvtL8aVvhxokpkLFg/dXyEcNIiaT65j48LIJoY7kBU4gaHA
P8IwmgSEemO/4nCV3hY4WyndtZMvcgJ3f5SEfKBqO6Vk097R3S+31ZyauZS47DyPbquraGSrNpzv
ZN9r22eZd60GW6+6yvU9s8gY7FBzjeaD84Yfsq+eeclFaezAMm2V0uM2ymDb0fujBpln/qJrLzta
J+vRvXYRqjvTpZFG3PRriEWud04nM6VWRtaSnGGQT0AJEknMAP1hlT0MLFVg3pV3gbGTpazS4jop
xSwkKEEji2tON8Ltkba+wd3u2iUsx7m1ym/t18QmzHLjm1u3P6PcTm+rs+jausie8Cxyu3nfbcpx
wZjUzXXIGCCAACOZCP7FN9jkVoJ50UVpIQJPtFlkgFb216LDavrKzFe8a73Esnf969H80yL0I2Ht
aAHUnDjrswFA7Y9kufduvmlsmP0xOEkwaV1AOrfAUGnm38jo6hSK+NP9wscTOFoEY8ct46ibTqCZ
OVPVBNEDanhDeko6JXFL+1pXXt1lsyCaYxlgyhtdkADc+7elcpCYYp8CQX5WYMJiQ6HtIuijVXs0
EtHEibCMx2TawZjFXdTfRiq1gL6YjMG3ySK6TWlmzeSbPXyT2WuXXeK+ZNVLfMQ3INLJPOn+i0nx
0ykd1bye2zlOV6vAzOCG4hyRjDF8iyXYPTndeB76G6KUFzhwagvSVD3vpVQY0bS68A6AfzrZmS6D
ZK2JlSdpfm1MCuRH5e4/H0ufzvJLGewLj2JjQqd9KH0LfbzH9zjGxHRLYvXCXaeEUFg4HZwpw1l4
Mjb7Z0Ppw/HR5H2emcuoCUopOT5M3EyfDWx/l+U34pkVJlpmtm41GQhB2e+RCEGkfALLfMbD/XQq
nThiy0z7K0wXJ495SLjWl7rSqfqy8YYGbDwjsYnayLt0OkJ2z+MEKeSmyXeqPCc+eh/gnFpiQGAs
8b0aLxJ3oesXDS6c41Ua3SfpbRZOJupxdTZYa1z7FqecNH5611gpDJgW7Na/9BSMGCTQNoAWSix4
i4es3+XE3GF/1M6jJ+iEyIDVCE3zDp4KxqU+7jE9mXrYuGyTYcGipoh/Zkr9z0v/f/xXzHuTwc+z
+h//y99f8mISxwby6K//2IcvVV7nb/J/p1/768c+/9I/LotXwpSq11e5fy6Of/LTL/L5fx5/8Syf
P/1lmclQDtd4+A43r3WTyPeDcKbTT/673/zb6/un3A3F699/e8mbTE6f5od59tuf39r++PtvmsVC
/T8fP//Pb148p/ze/rmpQvmchc9ffun1uZZ//00xfn9vuRABbZsUH4yw3/7Wvb5/S7N/J8EOHwwd
fonqToTILK9k8PffdPt3qAkT9dnFIYfuKnNanTfTtzTjd5veDfoQnTY0bhr6b/88u0/P6V/P7W9s
Zq/yMJP133+jp/i5PJryv8hVYBgh+3Oms/n8EmaWonRqGVxYkaHjBl0ZbrWUYkCuI+raad8UPSCm
ZjBiyAuqHB2q8BGZM3t2NkoLWXkDIQel2QUwofygjO7auIF/F9s18el12DkHKZuknWVGBFOxd3vY
s6oz2O7KK7VG/sirDji9KPK8xMBN5kQZup2q0cLV0oEeIyUIQRS05AlFK0VezwU89WJWZXkor9VY
U6h127orX4aqoKnra0pLMHXDVKGY+Xje5YlVXLdt0C+FlTlQyB13ZONM0KHlPWuVo/rfG8vybmiu
q9FGzxu1XY/h4GkBoR+u45VnpdRFQLyDEwWUY1ldNf6NkrkV4kZHpKxJtGXNivtxyb/qZkdTx46y
RP9WNHpUteemMir0b4zQyU00EDDeseIG4zGKp8Fy0kJca0SEw5fKgl4n8y9VITi3F6ovlUH6czNW
KpeNRxUAADsUQYqfG4SGD/YonTuRlX4ZyHkXklyqrqqG17fbKVqcJxCkzLgybMAErWuQLpotSaG4
XOV+G7ypdeT6CLJKNZMvjW6a8s5oBgfctht7J7Fe1DzQtPwBGXLQRuoykKmBiNy2G7gtLMe6MnPL
GrOeos2ycp9nY1GcN34FoalVnesuyBDcys7EZ7wRfbHRhyz/UcbGocwprbSsPlhVGT0ppQ27304G
PPZHeECulhrVrGlrY5N2NUWEm1c702n98yByDdRAOK6YcWFtVLccFqLWlKVexOULnOh41/r0Z3if
vJlAcSBntVMaj0qrCB0Uw7EeLb+xtkXE9D/ziqyFF5ONMTBM4j3WgZUeJPcaIzJZ+teFErZ06Lyk
uQgLhCsKM9LKbLL8kHtFDtUrbu49LQoNPOT42IU7evC+pJkNtGHCHjkqP9wS6JTptNUQppDo5zlK
f859QpwW2WWzSsVoPeEvz5a8qUuN0Gk5lFy2SSk3ZANIbKB2bnYVkeK3sbMWcn7pxNDBas/GXFkY
KJBoACXksYehfqN6vY3VjPTiTe60MSfqxbum0mHfxp6ESmDUk1d/5jCIfT27qCvZbD21Da+ETG0c
2ePevChMGZX7sEj0fZEWxpmieTrGEUWAO01N8Qe/Nsb+TMBuQgHskQxsSJGx11VUuYvVSi3nocw7
TG2MUm6IyjVu7azPwbcrp1F2IOXh3HULIkvTvlqNTYTBeRYH+dwsjIH8yQzLZSe2jcd+zCJwOAvK
apY2Y8t6Cged9CT7Na4Gb+fFCPBqoZR3VYxUOKzVeiENTXwP8sGo8RFr1a2bhbG7rX2W/qW07QDf
USNBheZ2ZrZQ9Ja8m1ixcOTS9RI+luKpQbLy9FJ/VQudYGb8Ds8rFy1jb1g0N3SR0wxSoigW54lv
OuWzY0mDRpqnqVCRjdocX/pEG5FNSNdXxZk+qh1kQdvos+dSgCIQAekn+bAwQy9Z9lWJEVdBYlKQ
l5SkkVpaOGEbESTsdhbGbe7Xu6rpbVOd112vWG9eWICPdnmVxStNeC1BBKEq7oYuCN1l1Hd5t7KS
VnM3VqoK5VA0Xe4/Kn4UExQX11667XthmuehZ7mYynDoCtWkHTfNimHVv0lHTfMN/Zz+za5iUnk1
RcfXbqyawtiVbqR7q8ESXv1ghUP4FPh6ms/HCuc0lo2xkKsQg6cWp1Pp6iAzY4tbPFG/TDhM5I92
FKvlbAzTytm2bUx8rOYHAckNdeP86GpFdRZSbaD7xgqBFsswVPvvXBJ5wGlvpfYGdr77jdm8w7qk
VmraXErT/bBD3vZ5n2t0nVxeoacRH21gGsXJ0cnTRCCQxWDGWdhC0W6tMdB/tNFI9KWqFq9umQcO
BAwB/77Rhffg4EEEB73JkBTrZlLoiyQ0muRg936tzipXxIwxp3ZSvl17o0smAl7TPXUGChnb9EKM
qXu4mmmqSXZGupfC+URu1RsXHnmK2tzspOGS66WwgLquGuEBrykN8WRNKbVVbLhIpuMw7wVJzGWG
UKVUtWcnziFQ5rwl1aIpamnt3ay2+1motQNm4EFgBhtBaMbMbwXSVd8XWjur7dxsrnNt1KzZ6DqV
T6umVfTivGbqGiCx5pYSnRV61CWbsI4D8+xDGfRnofGxsDhmfqjutBNTp2Rc7hpx8Ud1RZPkWd9Z
+l27ctY42xRbQdgWfqjdo712VurmVI9y2nd+wiOQUdAEMUk2N6m1jtmn+shb7w31k4/DydCX8zY5
1UqcttbHRxAoIKDza/gkHQtAKz9oSyUbntQz8or2hrkIEEWNgC94RNZwRbansLXjewjoQkzThyMe
tV3zIGVKKoYn0kiXFkfCInkxbmzIQib9fn912pbxC1g2HRG3QxsFjmkARH2uBpPKDFiPxidhFOvQ
ruzkkOY6XuLmGOcQYUrpPQ9tIutdpAy1e+nWPejJiZHzBVHkHNjHk9/Ml6+ka2PITQ+8+okCaAnL
1nWxhoC2rnSanBFY5ujNOovAtIj2irR4ozTuuU8N4eNSrDiLuFjr7WunN4dfn9ZX8uXRaR3t6csq
Zt539CcR26sY307bRYtepuuxqy47GV9YOekOzczuEFqH7UTsGpcF1pwtxELMMexOxQMYXYygkaIh
sjJD/SKnv5LTRVWMfFv35oluwc9eCSBPF6sp4rG/6MlHA8PXSjOeeoXUGFbxEr3Xr2/KqSNMoOYH
0NLUO1t2o/HUiWGpyR9w3U4cYBrhx+/cx0s4grvyseoMSxhPfoV0N6BvEBONNW4shHj/xZVgIk32
ATYJ1rH/iTdKNakzEyK4aiYwEpLqZqwyb1z8+jBfrwe3cey/HJO9O2L/o1nR9+rYtj3tScbAmaVN
6kpVRPjzm1wbe7PqxO37+ioRg65yyqYLWPAlNcl0Q1VSrz0NdrMzYn+pe0QNmRXZfe2uD+9H99QB
vw4IDsjEb5sCvuMXlQ8rXm/oUnmi3TFSoFL8O3hl/PoefkVA2Jt9PMh0Eh9GnTOkiQap8MmkGYNM
75k9afRCIvLixZqFVxneNXt6SMv4Fgu182iunJyYT13lURdOtVqra2zvKeKVdbSHATrhry9RO9qV
M/PjTKVSrmLFZ0P5Phr3g9qVrTeqTzKlHWFULvkxbcoM7JBGVY4lqgoty5aW7x30yi+3QtTtRaw6
DydO42cXSitiwiJYzL/AYqkbKuYQiqfOikg2zPtZnZQlgRoD7MeumLujhjC4jPy5cLsfvWFWM3vE
NrvIYDbWaoDqwa9Pte9/ek4OhgfQ8y2G9tErpHaJrcbCfhq0RLJNMu98ZHy/vu6fvKU2DGyWIR3f
hS8QWwjsVjqZ9RS0GlYgbnfNthn3ZSWfMfTiE8/6C0OJYuLjwY5Gc+gWHY1z68lVwDCchLateRfm
xonq5Sd37dNRjoYsy70oLY4SRNjCjX71xIM9cYhTFzLd1Q+vpZImTlKG1pNNYPQs7ohIiOUBUuXm
1w/nOCF6ejeAPiE8UuTBhjuu9KChFUkWOU+QVZaadlWsvCvEn9vJrKAnJxc9+PJ0YfSVOX501KOr
c6owGJAHc9R2Ie8yaMMSiUpxUZz9G0rkn7z+ny7xaIxrpZ9l3E4OpmHcMuvW3hZfuaUEYVifIqlP
n/V5if18O4/qmkxPOy/jWCB5MyV66WkX2uPBLXCdUW5+/eh+Ngg/PrmjhkOA+0Mbcyhfsxaxg1bE
e/v1AX42BKeMascQCMnZgXweglkAThHU0SH15VXqqktnyLajLle/PsrPLoOhBzKLPMj+Mj2IqLXB
B5QnXYUTGrTLnNn510f46RinAKYYZJ6jGjkaAGpTA2BlxaGdYi39jXqveHNlmU6cI1AVLM0wQ9FX
1ik2wdf7R/eZjFj4tTqSZfNo2TG7YvTC1j0MoVY9lsmYXMqocXyQXRcXmxPXOD2MzwOPgwGOG9Sn
2IJb08l8mC8cTYltvfO/efBBVDncFGl5kdSQABprrvYp4Ghw5dOildojAvWlXwfJPBVXKXleTiwg
XFFChZr6UtrZalROjCTt60Pm7FxBY5vtnvaFtzJaoZVFefithFSUByUiQe3Gc+0rT8cu0u8CMnS7
TV4x51g8CEyGO1wW+IV5biWnZrwvHBoQenqu9OJMoD7s8j/fKVbhocj16FtEqz27TOfgWCtrVe1P
2gD+5PlzIBeahMH/tGOS/hAMeVXl8Tdj3eEVTYj2vNv7ZyFTDyne1bvL+mkfhJ8cFFyFYpEsJ+qd
Y8lTPvoW0JL8lrVQ5JtdGBkz9MknBtuXx2k4gnQ1gxpGZYM7NVQ+DrYuS+usbNNn+1ZbNclWbAjS
m7dnBAjKrT6jlNme1L58uS4OOU1CYAXgaV+SA+gdmFWpFs/G2n1qbyczhxCljVjjnTJn+773ln+W
Rv+/DUcbjnfiVBsubOrPXTh+548unCV+xyOLZpuK0xI8oKmp90cTzrR+x4iZHQsjEOIN/l5/NeEU
Tf1dMAGrLrASJR82GH914RRd/d3U0TgjxnSBhPAB/0/acMeKRl138YhAsGSSYISgw5qG74e5MO9K
YfaJ3c+1rnwIZXcFQnNjiCBHAlyv/DG0yafXoI8WbjRrQyr+rLy2yjJZ51UNGqlEb661thphYC7z
3XYkgjstnsDBpfQInshGAwIqhph6Qd+axheNBj/t95YMz4YKB0eiJB0HElndVkRUoGBo4uA5CkZI
1cEkZIdwlLReTJ55MtcIzV400ohxE4vx2bE2NbvqpSDgYdboBIZ6opzlnXdiUTxWIbzfpCk+XGBF
wqp7zBdIlNzsowC/sX41VOCanpKwLdKyeVZ2lxlNk8CK7nIUT42JG/bo7xrNutBG3CjHTttWTbQT
Q7gfTD2/MB1vr2bVtjaKTZeWt+HYW5CpizW32p86IbdeDqs6wfEpDAGbPDs7L0Jr3XjhBTvalzQJ
73IyRj8M2qs/1r5PoCnD8OOSyJYD7gHCY8vEjInBxWD8OAw8M+xLYSTFwvecx9CtL2gF004iWc1i
y6fivlY1KyG97yKT6yJIb7v+5cQpHJWe0ymY1DS2o2OuBPRyRMrIOHIf+Dax1UF/FbjJpvZIlC6s
51ed5munO5jHtfMUEwndqU8RLY9KgveDTwkhkxcVN+LYMyXTSj0PBULQCE+6YNRwedmr4ze2R/Pa
rufWcJ96xizARsbtnaXvg2TgZ1mp1apGepoGd6mc4rsRNtn6ysS+0i6Kldnd2OUwywUROVp+q9rj
LJ71ubvM8+AENHGs+/jjAlg6ralowARhesAf3mN/sCIaUX6Jj8pLpfnsg4buwjdCtIGtOc5jn3Qh
HYvYalwPg03b78Vh/0Jnb5aRulOLfqZbWOJ4PeUd+7TcP/NfctN5ULtVR2pjU49Xuc2LHWnExA+4
bY/6bdibD6V7yvviWESJtyDuqtCseRi8bAQlfb6UzDOLcCB/AXjb2uu2cp/J5lxBeyF9DYtYVAUN
hBjbf6st41TB8+U9sGlYMLOC47usoubRe6CPda5p7dRWTWJzxtp6CGJ1ngscs6osWbnp1k9W53bQ
rWXmliQU0PT/9XtgvCN+H8pTrp/SlFMABjcAY45L8DFQeoMZjdkkhLMWtdkbk/SSteKF1O/c1g91
Kg5Kgxlo21lXdKPJryLWC68IUDV3EAvXAw5NW0LD9QL2PrkKS/L3lLJfAcHhEomAfV6IalmNGZO1
9TIKL1zUMvrua3THaHKSIh7yqbJON2CeJvjnPHBDvHYrRnSHPlEk8U6ryRHqJ6uaTHX2qT59smq9
GC4CisGp54o+ptgANDd+Ma8npMrS+nHeuqvehBJQES5ltsZB2nvF7/dDKh79Lr7T8Jor6mgH+H+Q
g7GphdiotfGdmZMoctk6e6XQDrVVnxtmcZm78oZdwwv+UY+OtF4iN7zzTfQw3q1Ti8fea29832/o
DJYbkfjRoveey9Z+qwtk9+Tbo7l1siuprK22mrtp91DywUXVSwLQxQGb33OhNzelLp5tglUUv1lW
eToPdG01evq6Lh1ooToRBvTtFrLR5u5gwit3txmthFmXo42Lx01YkbaqTeaVlbxpzWwrbLksOn4i
NZ3bsvgRQBPNSlJBzfguTcNdoLr3gYr3K2Y2cWXuW9V86XPravp/HemHPoE66otD4tF84H3NNJwB
fPHo1gb7FJ8b55ff2/Emqvi+FdOwj6e7STahUJ66Nh1nLT2dXM0xN1TDN2cMnZluDMtOoO1x7Puo
MR/rWN3qRgNtFr+HVOV3kjb9kck7y5M3tGhJmS4li7aPW2KIDIIYjFjFk843McsONe3Q2Euat2dF
2Q/bsnDWvtVeJQHGq3j7vrUmC0ov0Oen6iE3tIMZo18aDQMbVmFcZMo8SplrWp3Q+zEQz0OuvtZI
dqMuQK2nYznjEPFeh9ksDDjo+zWa2M5VgkY/IiPTCndpgL6nUZyt4cR3RW8+dh18M+uCAf/okRJP
HsbKirUzq1HlnMGD9qcxXyK0LHGaBmgWgl0yYE2neLzrescf6uCNmf3N6TXs6FQC+swwnImuzXjU
LWuEHrw5JtN92EGuRNuSGKSr6XxWOyLPzMrsMic+OB7keYzPIaR9sykaInCc7eBHaHCyyYdmJCJT
EBBo+ojD8z4/9wNl5sBAmWGzYtbaxkh5ETvNKOYS6oSU6nM/BMUsGM8c5TJRPagpxdYrOWyjJAou
QER9CK+/c9SXyvbNWdD1uFyJWM5caPNGoT87kF7mdZGcdRVx4BiyB/NArNkAl7j4F2SwqSTL+T2m
PgF54E6FXDzYSRVbFs937zu/DecDogm/v4Ye89Ib8jwPoVDrnboGYHy2HLnPA2XDmSBLHlAe+qiY
QsM9E0E84lAdIVVqUhjRxjwKeiK65LdA7Zu5UhrPXoWbu4zUi1Yc6L7e13r/6vbWWqTcUsPIUU2R
YCIObemTqEj3ZF7HdLdwNE3sF9YILI9q+x6mF0pzYvFM8qSj6Fo+T9FEs8y07/vaeM6beA1r4zr0
IAklvGi43We1sQt6xv2IZWGGI01v3ZQjN6sPSCahP18ZGJP78HvMZpOENi5vHWkpXiNvOM9btoPt
PFyE+yjsLyyc4nzVugrAG3rHB9XQ02IeRQFzdmQty86janWMrRcw+6rVTYEcK4vludWw7inGciAm
0KqUfdk487z33jQfN44I905iimpoI9E3QTqUX6KjtgplS27cXjiBibsFNIcOzV7umctM4zwdiPr9
c1tA20rGc2hpc1OaZz27DKp348WtIC9kE9KOcuZ74nD5nhelIAx0QIuCJWFaetLUONDxx6Q3KX9I
FFGArbq25RMvHRsDsLBDUzcq5iPOFPtcu7NSjKbs7LKMnfs+5CZFUn80rX43aMG67d0bbeBVFakB
b6oyxpnZEWPaamLhJyNhxLn35E5rjp2791nNKQmzuTWiaJWJQJl3lexXpouDRZTlMy2CTWyP7Xk/
ymgGSeIhtN1bo0iucq9bOLELipJdasRHwaw37eb212v3MXo2Ld3UzmQZAChYgu7n59LFLbvGpUdE
2zxI7iq3Yd8dGCy++ioz9LXeWkj1ED/BcJu5/WVkjBe4f21jI7pLmE4DWzz/+oT0IwBnOiEMNyaw
kGcI3HpUzwz41Beph3lu4+mHFAVnEIuN7VLaXYjaJBvK08b5NDuOtXFwChpatH1ShyAfz8vE3Bt5
nvGQXaoaOEyLlVKdJBlzPxPjr89UewdCPpU97EDZgEAJ1XClBLj4fO8s04mNoIGl0pFRXZXlQ0Ia
nC6iMwk9cBY6aOCRF9RduEmH9LZRhr0d41ib6pdpXTxqTcYIxG08jS5oW40zGYol1K5Z7uPFijOq
LVrmXfkApQ/Vs7oP8upM78ZlFTuIQII53M9l6eB7KeWbFRG90lc3Q+c/Q6K518WdEdR4ujfBuZ03
KICJuWxr8zBGrGruWmnFq9kzGQWHJutg4IkemWV/0Qh3phUumYJnUvk+EKQ0ete+4lxWHnE/bb3z
yGgI2Gt7BdvmxsEu3t9Vev8GkXEFU86YxZZFhE74rdBJbZIOVtBZMDfQNLRB85K0xHFD3g+dcNtK
kn+noo0kMN4Bt4NEGoUeUYUT91XbdRBkk6okjbt4LtjRaLF1CT9pZkj3vk6GldJj84aHiJdc65Zy
XmrBedHd05m7tIqE9YQoTHknZbhyi+xHGGfXTZndwM2dN4axb+AAeYQciPGeOXnjKc81pHDP7lcl
OT52qi2SztqmW0pZFfQ48KJzy1T2qhje3Awb21HglIRu0mMRdnDq8iqaaxWLf9Q6MNfq/iLqtGsB
C3dW8fyBTAi4cfy9YKUtce1oZHyWVVjVpcMc0HfrxD90v8B1ZEAQ6g4lXnXNd0cUMGrHdZvLqwxV
kzrSdlCafV9G524vL+rOPMTjeK2nlAvMUlpJUE83uOgmOqzFyy78o9L/j0Czuzzlv2M6+ica+79H
b1+/5hMxvD7+qP8nme3MQr+A1F778CX/jKfxC3+y2h0LFjo41WSvA4+BmfafgJoCnfx3wa7JAdGH
xcz26S9ETei/M/fBg7exMJvEC+wp/0Vrf7eNfNeT4XaJ1eJ/QGt/Dzr51ywGHodMV+BJBn/I0PFe
Otq8VqLVwiwL4CXDr176nbFo1UTepE0vb2K0sKKyrwJ4mXvo0cMfX6y//iTEiBOYZHnvxnY9xBeE
qoQvgWIhDrTc5nJMhHrmCr8EPFaTh87w7mF1LmPp4Kla66G+h11ObaaHbD/SSt46ZtZdpTDGYK9O
Ib2tirktx/WKqtqMCZlRYxNfJHFtvEZJz/s5FN/ssD6zsnKn2kGVLszBDtYNmz5oTmN9abW0nvI+
zObh9Neg6W8+POufIVHqZxxoav6waIEDWe9WibgOfF4HQgqWIJZFex5aIQkSQ0IkcKZUkP2D3tlI
vU735UR57iY+k1BleuXFMRlAKduY1o/g39MxjdFU+ib9mh+6F3wP1CC78gY9vcKDq0WA7qzxmNDO
C/ikC1eFtIfuRDuHcpmTXBdlu8FoCXsIVeiZXike1TKk4gK+kVWePCnhZTfYxQGgJNyWo1ORqFcW
y8hMtbUuTQeRvq7B/Fe6TSJZY/MgKHeyjKBA5hAgx1puoL0r52MaDlcD68QV3ORs4fUgmLrSzaOB
KA1FxPG1L4d+DQuzPQtEke0xSRwId3d3fqOre8Xo2fw1bMnf/xQWorvJhnWbeg6x75b+IBPSQnXd
d186n/XPTXCQEyHhf/rYnXkK1usUSCZhDOlqjJRxl7FLxwxg3EWxjRfm9KVrgC9F5F7mBomGsrXr
dcjN39Uju60GmOZb6/vbqKRLWDivhtPMaUyxKwo8qPR6p72NSX3lDIp8TiSGcmU7aA9tGCK+tDBQ
/vXI+frqEe9L/xBiBtQzyq+jgQNYY0qtS7RzMRaglxV1z6yB/XzbWoSgyhGGtWywOfB0N9wpuad+
F71SI7VNmzPXglHTgJncacLXrtpIX7//jeZRuTCiFtfgILPqmdo61n3S6gdNtWGQq8nQzwy2xujG
07DctcsyjKzXtoB/pFQaPdPxUg3ZIFVdIe6FVbVb4bm4iButfh+VTrvFLVmbd3LZ4WjZBuGZppWE
wRX0dnAbKV46W2jQLhU+gqosX1hGhgXQMKrnnpNq55r98OubOImCPgDBSHFoKmDLQioBPve6dtwP
QBJg6IUwiz/fPuLPzJtM6/xF6XnGfkzUYq8HaY5PrqHv4XSE/VoKb1x1oa3eNErvUoUQwGN7qXbz
/m/2974OJU7jzGEQoC/V0ucJ6fberrTq2tTZlWux4FUdnOCZLj2pf62l38fwQedGlJfgGxgqdqk0
7ypDfQpRCDEJuOEyMBT3CnN5B7rotTd9IYVqnGty5MMyZ3BnCU4VYZy+jCNxLp0W3aDXVHe5Dscl
6droSo2R27al1V/1/Vht9SFGtG77xWMTJZBsh1DfxBlugHT2Hirq34YN/3fFwJd+NP2UPY2xiVW/
3dMfGKi25Ks/zTMkTqdX739CDPEKpXzY5l1xArA2jp4TlbLrkEWAHSctYr4eDXYtHzRD6XVt52lV
uRuq4WB0Mn2zbbRBGKf/ACoZZjRWzFtFWoC7Poa4E817xdMvHhMN89TIC4ddEjn5o6yUrU6MbUu4
Xodq4Xakb4HTf26vTCO/DAeM1ealDHapjaMLZegtpk351kQzgDXFofRzmIRhOVwINA1ngW+k80Lb
kDbnXVhaN5L0zZfAySm0VG1jtzb/FDfWCfD2qJdFA1c4mjlRTu1pFfmy+8rCAACAY+3C5EfWiHBv
+SqarJpYwdLJLUp70191IjBvAWxCHBG1atUZprLU8jFfM3uIezMPHoOqTq94A4nCxbVxn4y6eLTs
ZRxlP6Tr9BulTvJ9mJv+5B7V5nun6QzIHtZ4n1gmuaVkd59pCDaucsbcPEVa8TK4B9svk+8m3PeF
Uof+WqlIjg9Vt9snOS+NyPLhe9pgvFv66beisPTl/yXsvJYbWZIt+0Vhllq8AimgBVWR9ZJW4lRq
LSO/fhbQPX3uPWPW84IiUSQApohw375F183TQTdr9y4ELrRzby4/tXJ918X/T1r9D/vs54GzuYQs
xVaYUDrPLvJ/DA+qtRZwDuRwVI26uC6RxmLYLwWASTGoP2VB9Y/gReBeuBBHnxtkIKaSdDld9C8Q
LjH0NuqYZCUATlJPv81uXnm63rUXmaeNN9uz+16mhkMUGvDaalozC4le70C5cdhbGJPljr6+la1M
gkTk8aljy/TN0cyCgqxdv42Rb7vVsJzcUmGf7LJT/jgp04hQaYind0vSj8VGj7ONIWFFaVb087+v
i//Qej8OkYvSm0ks1R3M+H+uiyXw0dRXc3u0HDQwzeDML0yRTnWdiW/ajMPWMJCaq83WvGmXsvTc
mq0lxzf3V3pAqJf/7hYS3qKObDHcGRvW+XgJGqt4t7Q+dDodQ+3OyOuDpBoBnI1RWP33v+Af+aPP
v4C9kRE01gm4Sf3TflqXTUEh0pRIoaj7yoGIjmVqXyB6au9ISnxhZO1LYeKAbLgD+mLnLV9nSdae
G3vFqKPgtbicu2xZ7y1cSBJEpvWHEZNEpQ5ddXdxKz+BQeBt2+Zb2vGNW+rtRUux89Py6vb3AyWL
sy3VxvYT1SxZ/T29U8TlXwWl3b+rvYsOXDL9lXkyEAgd6ThfFmRClqA/ZtsYl3gY3//74flH2DrH
Bet4NrxH/BkV6P8DP7RRbDmxoS2Hap7V3SKW/q5LPQkLrVhAPh4Cknry1NXC3tgU87kf9cZL4r7b
Owpxb8PQ2R8dYDt5NtnwJqqo8mphEik29+U1N5EkgVP+hgfwmhWt/CHmiuKsTAhATVF4pS4pgJWp
QyyMuM+6DGdwe5SEq8yIp5q6vKtuGo5E0KlurL9XJZvW4zstUTh7DrKh/344/uFUxeF46LwxQuRS
1zg0/+Q6ktxX6K7s24Ml1AzjkSqNLxLj+1mYLw0So96RmBlbOLAEtYO3qMqg4LKu3R9Ycs5mVgrc
L9KlC0fkiy9FBSxaIlXRJrG1HafB0US3fperJF94TH5lsnEc8Gr5PhVG9f+58P/hXPH8UyyCFQyL
kJcHqe0fg2WhSM6SXjWHaARFaNIfs6KvX0vVXfV+TMNuwQw2ThdxNKoB47l2MHGgK4llXeZq3K6O
RuAryxXYp322ZGTazHuodP/7AWdIqzz27P/ROwJ7IYlWERM9iHcKWp//3fn0abMw/G9IwgazZz7i
ZSb4OiywbrlpUt0lw3msX520CdpU3XW2ikMCrCgGPEaOkbFmHRK5HFoVxYKCv/TQnDP74asHS30d
Xju98avHPqId+dXToKmXZEFk2kWbph+/14n+fk3U/kdutFctjvaJNpyzmcke2PI4nLSOoD+GeF8z
Q4s6ty4Fjq1RGwdZ5Xyif6TUSsO1jMNhijAF2+A+fKpa9ay2V5PtpBP6IR/moLFFgE7TRwN5SOx3
PS+RRrJmqNPbqrVc+SUHm1tDNuA8RDWvGDh2un0F6wpzXWcghmdL/pebfWXOVynfdZCgaDPqxwI3
8mYXL36LWe3rI8n1F8hQaXlKeYke2F17BQXmj00wfFPeOvPPQ/6dUKgnURizyyT9vRPXxfgQbqi6
Yef+VMRrhHXq6Bz16ZANpdcnO8qI3PQKJpPY1xOAZ+LJCn634I6PWZnuDF6/TWu5yxZOVkJTteDo
vYpvUwt50sg8hcFaY/AO/THR5l25KndLacMmLXyz1knEq98mUz+rsgwbAyqcQd62vUvl6M9ZiuHJ
6OzSKQsVu7/3xYrQs6dPNfZ1ar8Z6WPUFG3WBm10MW8KCDzNdOwRaZv291iIW6KR8ovjb6STir2G
bjbe4xJXtczwe5slfSycV2XZNNOygyey6yA7mgpDOUdgNZESQZ2nTKh6ijuJmPvTrZuHz4mx4M//
ne2NhHDGZNptWYE9mQw28a3vPnL4BAkG5gPOXzY4vpPOnzGJIs56LbJkZ4zRKblFcfwRY1gSJymT
rnz+U4wgHa71k7T0fewYiBldv3AGciiXEam4Udu828pYJKIoGI9ScrnEx+ijj785hAPqTDWMd0bE
6EIpI7R3A6mA8aPEBjDVcaKQv8fHANayAzeuSTU3/TwttrX6OSIDXsfXSW8xnsRTUfgMykvjbei+
8uU9c3dN/L23btPwRrKh8zFDB+jRZ5f3VCSBTA/DABCAA96BYfx2SC6adozbd2OlswDznd0h1Oxj
WzDqcvdrFIzpweZgYmJeRV/WF7QLQ78VDESzHdBw/X0iNgPT5j4YHoYxpJGafUfdxPzAMOXjs0So
DgeiwVKR7nWg+Zr7I01wrMxdXrz0JqQRndL4Cvp4a+jJA9HCZv5QiJCwRzyc/tL0IVxwGslNPOQ0
sX22YhGq3oGhlZ7ucgZE/MufSEQy0o8EdT2HQWp1WBmDD6bl9ys/lYLVQxkSaP+LcU+xtAXHIUbQ
CAcKyVlZ9sjGvTwCrsruddseYEWGWM5uM6wkl37aWrgH18T/iELx7Qn3RfyC8y472hnKePVMtbHv
MxKYKvVmRda+JWkkweSgH7TDFCuBMRivDClDWUJ7pGmfS/buQtk+bu1YoLpGLGJhUbXOJ9UIRtWk
1PbJwS7EtUzu3ehDU2hqkkt3rR6SsbK2ezJDEXh38akhXRh/O+6K9ZQgBsYtvZAfWv6LSffBwmm5
6hrfxTfH1IU3GcYDwzsvEr//iLSVjgpHlpPtN9x0x6VwONhd9lHiqeD1ahR9VWYZpmqNuH2W6Dvl
8FexLOKNMlYNWGaK2dR9BH9U3ol1L1NcuDTGt2xROcEcUx6szTVzoiXoCuqVWRTGvp3UEelk9zOv
JVkVqjW/ugsmfRktWJaQJtFMRrTH4CL1FAfHC6UzXpocUW8fYTudrvYetX7t61lCQgepIhMI1Xth
G+O1tV3MZO1QnZT2s3TglPRRlodd7eb7pusdTxfTF1CUCmZ3JU5vDAzZN9vUwSmyNRmBud3nQK28
d9XU9bqi6z9RNZkb2drlWSkr7aPAoPz5Y40z2QcpMoeygd+Kl1LZlmkPyjIIoD57YYORx0xLhm9z
hYsFpt4xgcvzh45u+14v7eRRvLn7RTOmT4Oqeu5n631x1vVczwZG2bkyf87wubxFG+s9mN5lUdTl
pe/jQCZD563jtAR6ylXRT/G/H+Dg4ylVZufn8/XqCiyC4hiW4tprCIylST3UL6Eim70xGc0hi+EN
omZKt+Z/XqkzmWtqGkesz79HikQvIMiWihxAINiCCvqq/EetLf9+z+cvPh+ez/397fNj/f0cph5h
GXODD0ZNBH2SKqDJJalusYgEEt7CqXBofDQZZUm/Mdd5vWL8Dj2tZBTMdJz/Sv/zkFQln+T5fTU8
+pO6t7AmG8dsmzl6BYJYiFBL9YslqrAdlQDKFp6wkV/jTJB1d4sXJ8LmMD38XpGdqyQYDeoSUGPT
fcR4Mg+4FS0IuvAK7bj34+Eyazoba+9lVbsdNUm+pR4YNfE9lUb6zdeoUBORC2Pb4SjUSxlRgYwo
4cZwlFoYJd8zLOSjwSCCuAg0VQnM1giMRL7Vrb6fyaE1K3Wzdg0Lp/vS1+uh7pOwJQFen1gwXM1T
JNG5fX7AdRqMlvRMIKC+pRYgPZjlqjZs+BqaV6JztxqbBPj8rHW1D1egcJKT1NJg0jO/ziwWwR4r
NiN8pHL2U+HF4O9Vtp4VUGFSVxmIId9IrNDg/i3kvOmIhlvxu1GNPCwZP4rICJvG9eV2NfJ93Fjf
Mcg4ljMDuLH1mmnAzyw7r6vY161gXxVeklq3xsiuiP6v0sI6w8VYQpFX6Y6HaWgJuKnOUFxfp7X7
0dJ2dd23YmSfitaP2F5/msX7aA8h1fnJ7vtwcvgcmnpNBOyNtLml1riP68sC8Xewi+fJGyHjCha+
qYSSl4nT3LNr9Gw3GqHZ2Ltr8m1aiqA0e0xKegwPZ2zd8RecNF+NyeLRzG2DmWU05bvOWQ/c+1fc
n7Zukn+6mXyt8b7FrSVUlDCJzdB12ZGZOMxlUPyVK8PB5p7NFyNM+ilMifvNR/1kd0wXizhUlm3i
DMx3631aNAebBQ3vFl86LcUk7oR9dZgTkysVAx03LCoSAYTiDy7j1fK0EvvX662vaV+4vmwyE1fE
2fIMco9q/PVhCfvjNIUjHJdYHkSFr6gmPCkdj3g0l/GwFiehFU2hXSqBO+gHs2Zt/kSQdmutZjNx
hmOlJnVzCQoGxQRlvqp8wFnhFhr6IINithB7tKSByPKjLZ2TKorAThhVNCwNah0CNhExw0cgVBCz
I4UKQ60z3x0r3zYs9nqVkUTqWYMgxoBq1ZkD1emPlo5llyW8Km+3pb3suvG2wgKtMtcbXNYH6m/z
4XxT5H6aEFC/GkFDzzcL+l7aWTcmImniss6IPevCrsRbZZ05evmeeGZOaahQv7itEgosnYnkotZU
YM+lx66tTxPmxlbF0p66YU1xT4W6N77nbbSz1gZahNy0LJRoYt7pjPZWORwjBcWEk/qs0/46K4d1
WQJLu+MSdpibxR+0yWvH71A5cYmBPWdBzInsi1SSVzqKT6Uerk2dvGMVAvx6taIqnIyOu70mJxWu
UCt3ilGf44mPPGmhPb/WbbobdfypizIshQg7pmVxKneagffmqpL8DpY/sKwi/+2iLWKs7bTCiojv
QmGZ6s19+dhjEyWsMYs0O23bjrM/yfzg6PELSVInc/gmVuOUzZdeK4PHvMdY7aCMudZ0k8LHOahj
dlgnMlgyawsXfcdmH8pMnoCe3lpjDTHxOUz1h7VUe+xEXuJ1+VVY3R6mybF02xtnaLKJO4lMr670
fWNGe50REmfzmHT2vUvIep5z9Zbkcag9fFY4j4ZOhohG+NYa+5Oa+Q9GQV39fNT5mtbsQHw9mIAh
tje7FXhdSYOW9Td2RSAcVpiGFHVCb0u1CEsKpHIJpoZ8FaffFyyBmX1nFOCrLVxIN9q5a3G0RAS1
kHAx7IOamvPI2iyLfqsEwwjNECM5rTAOCwEj7Q/GJl9tZxzqUZ5hsOxlVLGXHArYemwvPrGfvSXJ
l5xZEfvQ7pTNukQbUXzqXCB4l/Q9gSYzMUq2PNSzfq3kNVnNv+b51aiyG93qBkfuF5mY+9TZL5Ye
QnMmqu7USGXfGXOwpqTjKT+VztrJftm7TGBqLLABEHyIU2Fb577i9J5wJtamF8uOr3lFUGIz75kz
e6Y1vpiQ9KR2ygyagl2qMXkwmBwEESOTqJupiYPOmHZNFIdxyQXMgMQhtLeLgizVSCrCWtNqaLfV
AJMdr4v0zSSSraWUYVXZvl6bWzsazq27MJqCozy2BYa2CTGoCroxnYw52CIMP4C/v2FFRmo93scG
xUqkNztjZiJzwXDMM8AbrEzs2jJ7ox68G63xkhuA9MW4qd0XZt5XE/FZuVzi6ODM7IeBNnxXYt23
mpM1+67Y8omX/Op07+7PaL5ntKGqGXbZW6Qd6yJ0lP6spFaQW+lJSet3YZcvvdpsKxvrxWI9siDv
U8U5GEP5Waj278mOv4yFjVXJDkmXBEVRnx77H2aJ0IHULVZG24aMHNviwyTGWTXtl2qcj0QvN6wc
wq/iym9qQbQeIXFoGVM4swThiH5fY3q+Chka67A35+LF7gZwDWIFEtsXTvJm9V9qtnpiknttqPeK
IkFAsBjqc2+FuBuZ08Fshj10HAXmiplghBql1yHBDVabLmDrgZiYN2hO2EXrYSnvcT/tyuWr1t2T
utY7ERUw8eOdit9mYlt+XhS7lmLT1j+gjJHd2ECOdbRjVTxKF8h3cVy/r4Z1Xebs2JjpeXHxZHfM
MJ+x+IhgGKrOJeetu3W5qDQ5KeaZk7mjmPQmovuUAoSkQpdcOZe0il8Ywe67ZHppxHJrhuTgKMnO
flmx06rys4ggMrY64jQSWgF+D5VCwSZTrjw3bNrybGHSOefiTYjonAiCU9dh58TVziQwd46iN6E6
H5qr35jxvECZvOKPejF0XCFHEnXSys/EcC9L91zqyW7Vh0ONzadQ452TZWEh1BvuV8e4Iy7NXG+F
NuxaW15itXqX5Ern2Yr//KYQw80mjA8OwKkwqeEKfW/MdEEtNxhAldMHo2vtZzvGVVyeMb87oTnF
TOrkTNZhESRh1+pOidp3txw+nOhXERNKi7lZGfdX9MHTMmOCtByLKt7hdnRsuQrmRdka2LapU86+
L7/pa7TLMb2NyuqrwaC5S+S9VKL3Xq1fehiyy2OlTBVY8csO8vIXK+WHS1VntpFXityzGCS4EU50
a3SDoL5Xh3pHq4/Q5ZC39V0Z1KOT/Cmq+UcKC2Rtxltf1TgSU1ckzVnVHgm0BKNVHlKFXewmryPj
z7Y2DjnxzAq8a7W1X+DJ8Crdx2DXF200fGbxcGVJqLAI0laCMYvvDuF0uSwunXAPeLTdu6zfRovp
Z7U8Ma7bFEr1ElfJ94rkKYtS/3GJK1n8vbCmPe5dvjrbLyPuyou+FxOTg3U54lpwLIri5tjWsacp
XJZ3ha1xrNqg4hVACX+tVQwxHCxCQ1u8bE2kHiq3l9uqgW5HAY4xpzHT9sy7ivGj0ey9Y8Qvs9nv
xsg+giDDATyxBVCltzPLjEa+pED1YH91jk4kfHNiho3LNg7psgCdH3BPQLtWJN+mPv2E2f9qx3Yo
HiRVQ14b+61wzKM9pufa0fa9XpwY8Zwn0z4pRnSIXLGLZCiJJ7YXsR3xsFMgB+oWhFoL568ltCHn
a4GcdX+wyb3KMiiF63WMlVvGbYyogQsdfoR+jhPGreTUNHUTFla/Z171Oir2Mcaj8SELy4Xmp5UM
YutbbdmHJllCd6DF/6Ya6zFayKiigtec4lAoGONqzQVTxftII0uPB5sYvM7Kjq5c4JSyauOboVC0
YjMYp+uRadyH4H6bx9kTJEe1NiWg0Khzhr01FEwV1EN+qmYZoAbegeFUZMGzhaaEZM2RjzMhd02y
p/cVtnqzBxJd05FtZTyrPcLgnEu4j48SMkit67+nCku+BMITMAW+M/DPNdLQlFvvKlfEL+9FobJO
z39Ni80C68LDKXZj7pvLR6EY+6Jcr0zMzmM6gcNFJFom8BbLwp/L+i5W59227RdGgjd1FoFU85eC
6f6k78risuAyOUEGFBkWvsQiNaW6m+TwQDJPRjX7OYRQu6TW7o2DZS5HxBAvqptd6cUvRZycjHHZ
K92PJU1OE2RwWco3c9R+2YO2swy5m6folFcP0+vxUAPLTul4nKV5yNRv6HG2DkHCjz+g0Zl7jBC4
sp6VajjuG7c52kZ5tLWGeYfj2aINjdFmW6tO+BnuBLEc8/JpuuZ9caqvtRKf6RjfRBT7YKsyhFvg
A3ctC/XW4jd/RhNjXXm1Ad10xfRbiomWZS+V1EBGhlzBoncbL66lefDUvKgVO3igQa3/Jco/vdF6
kaKQ3DZRYJjYqOQBOWgmUIewwyVuwyXqA1Ubd7YT+ZHihD1FMI58x/zeGvWPFn9SR9RchS7cJIVs
5w/uwSML1E0b+11aqy/pTPOTOxdFVjSPFxJxwSPJJ4WGblcq4pVlpy1gSBVbkUWJAWE7c1XCwH4s
bXS18/KMDxdsXYoVudKT0dR3ACiVjnWlWKwtwfR8MtPwxvgK9xZU9D/QyhMNcc0RvOL55PP7J07y
/Pb58IRu/v52RPtA3PewbOwKgtT/gnva/wA/z9fIXS9qomlnK6DGs5YABfQJKIQt4bjOKEwASdIK
WIGHJqp7TC/LyctE++/nnl9VJQPyf/1gmhvgkGnsAKlPkFdyuVaHFobwQzFY0bHgG0sR3h6GFCeA
dgRPUvqOrVm1uVAh4xzUpfv3Q5PZBVPZ5/dgBo/C6v/+f8SIHlLisns+Zbhpcxjthp/++0eeTz5/
+d+v8/dLrD2ZH11f9N7zGDzBn+dhKmepb8oqY0V+HKbaHr7plZsGitDVw/Mhq/UIjUlGmaqWgE9Z
VDJfxWP3+VUBw49DBz8XpP/b+Dhow+NQPb8aH4dCEPe1LyJKzQfC9jxlz7eSSPZ9JnO/CyPKmJwX
CwjKpD3yDB/H9vkClfY4ov96rcdLO2b2K7LB55O45ZS1CGgKw913j3dcTbP819s+v3o+12LaDb60
MgrLHrGGvMTzxf7+2edzGeQJ+a+3ef5P1pOR6Cr5a59z+IeZ0xMhQCjgDjZdICR0vUm4mzWTl6np
w4YAnhHncRvcCNleOA86iAPOK38G+qRStr47TVsxYugKvdDoW780cezE1HWcR19Bbp0v8q2V7k+B
sF/11cnZxNcuk8FskVU4/YHpddM1Msea2a/BxJUHrpDLi/wzREwACWbC8+NYZiM5e4Nn2iBA+YEg
R88mE002Jhz1bL+W9l3t6ivT2VDfpwxC017lxFS3etWOjZIczbo6F93DrbcKSa5U9e3UU1RLa5+Q
rVphrB6PaEr7yM8eW1CeX+rj3MS7QnBVkinXQBQfbe0YZcslt9s34JQ/pgjmqD5OC2QCQsURU+WH
seG8ESqf6uauC4ss9YYp2+apJIAFOzuOR5HWIYP4Y9etp5riQSlxV+7dgyG+osm6IzrazNPvx2FY
I8u3ytzjioTNAEa3tn40aB5+VsQv4R7pjBTGf/VKFybZEXxth2Ij0B9yyvFkor+MldQrRISLWuEh
wdkqFCeyL2m74l1jim1D6ZFDwmza3BvWkhGH/xvf6IDMgN3DI3rUc+Ti6A9iKjnphK2KMlfNQmMg
2JOKGaPujTPVQQOUOdgyjOfEc7q3iO4qz/qgpoRJeItJENvqWNdMZzbfvOj28oZib2fk6dtgTED1
hSdXettEvWdtenp0jkOhc5A45CQo5H1FPqhCencybtQ68u3lUUAyOlkZaRmDZ03zzqgJMnALdgw1
zIHSmv7BvTFJl1zCnEGr0ortahMREhvbAoQyrwga4M+barwDIE4ystlZ4luvILvSQczGeJsnb6rz
otKjTBWqD931k4XI9nO2B0XeKChXC0fbStz5RbVLxYsxGxt6Bi8tf6fmp1X80Qd9qzkU7kvnRbbX
51VgDU0wKdqu0QmJLEYPP+Ft1AI+N6gKytZX5tJP9frYWrMHh8iz23s9PjK1iZtifGqtMX1ztl2Q
q66IYFoZbRz+MmXMvTpujhjs7e0FyVZJh5iPXmVa/hxdmBImNkhmjrIgar/Syg173iyLCL5ybR+Z
xI+1ZvjxYIQ7LR7/2sbG0kBZCctgS4mB9Mb1RwvcZDP7siAhqGKjD6i9wMXj7A0MQSSpl7tMLi0G
0DF5mrMBiFCAM3deTMjIaDAXFyZE0xKEcd2o44DUi1z5SR7sxP5J8wYVTZAa2nzYmDqMTnwwJ6YE
jQa/syBwVuDPT9cOD1CMy4MqC3o8bFubQOvY9PIw+y2zhHHBWYsd4hfxmExGhpRnByuGTOFkmfi3
a7B/TGgA9SklZHiONLboOaykG6xWdGMe5+sDt49DYTPzR2QnGJk7R8Rh4oJTQszMYb8OdEjj9Ius
aqKWYj8BAdWb7qC77iHJyNFFpWMPfegyZkHc7skR4ArDROiweebbWRu4RM+hityWbeeZM1cbNIkc
OYlgQoHMI5jJxgWX8yZcldX1L2X8WaqEivDWE4cNlxa8n+OFuAeZMQBRvAIkdIibXZrlW1yLd2s6
7DtCboU9Emj7R5LBWaoKyJm5SSvOKakGEB7ID5Tlrs6HbWTk6I/a7YKqxs2l34MVGyZlFOtxBl5U
FH/GqHlZGD46mFcn9BNj1B+mnoJbP2oFBBRgzKQsDk3lXmL7U18SryapxoqaXRR9mGXDAN8OGoZ6
CYzcgi3DnPCpmJl5CiMg1s+r7So0bOGh7N72Lm4dtrZxxYR4oNxHNC8tOiY67EMs69BpfpUzbHfk
S+PYP7g9GzimY0s2EMBJeRxM5S1RTHBv5dC2TmAwSh2X+KD2A7XuNcrMOzaDt6ZtXnsrl8BSPQIk
cqgchsVH5MRhvrphHLV+jvosTT9qxQyEiyw6A/tm8YzcfKeOeOk2MNLbm0G8VVP22yktGd3LrUqI
n+bijY5QVplqkohccjAoUkrhW6ZzlBa6UDpLFUDQHvuwZOEtEpybVidcYcOmjHzmWdnKRwKxfR3p
Q9vY2uppdm9Z6VMrATZQvElzLm2G9B7DZZhStAENEsoRqI8wIUn02wpnvH8k5MUgmOodj4IwGbX9
MkR/kn6fyFe9mVYMJB4DKPMwJvqHqQ9+OcV7gyOdFovvIGQotXOsx3uVFUR08rMZ0/dlqG66UX/G
dfJdHwgHsqt9hQcc49ltXT7ySug+Hh2xlcegdVj7lOom5w8ztEudMEtjS7cG8zhBdmrU27qIvVqN
57R81dwJTap8TdzpS0vN32tHF1Sb711MI96kAKireUo05aUXFjoLrIOMZdvR3en3XC0uxphR2FAw
TQsdntiaWEE0tXqO3fQ1Uk2EbfFXLcSbo7K3VONbX2WnMbV3WjoG2LwBTAelLT17GAGoHhEDCDwg
IMC8fF0DM9JuqJOPbb16AEB+XdWenubkNSw+LSdyV57r2C6zJHSiU+OwdRvC62rAXdU9ykw5PA6D
JveJAl4x89+c/FQjRwm6b9LdnVXfT/Y+HqkQ4gTKQ3NKJJvFlJEKbZxZDh+3fVAmBsvDDRxsqzNS
iReJ5YR9NRlExmkOO0sQvzYccPc+9NYZrPO90whRcO1j1aiHecbqNHMuGcmIGIQ8fFY9d4zCdv2+
RO5B1phpaePecQAXY3Y73SHatw9mgO88I/6mP2Xi+6wjFUZbUAwJqaxUF3Q9I1GblfELNdBm0rEH
aH6Nzqusb7b6UVKhVwUUNV8xYCJ1n5b6phIMAy9x3MC7katXALBkx8i+19Of1bi1O5HcxvGvkv6L
XnNjTPg9jG/6HPbaztW47u+V/aELKE17+UGwARtm90Y6ZWHulb/KbXStP9MFrpHXQ3kmd/in8cP9
xpqC//Aj1b65mNt2T+LVG5wAioyW08ag/XVkqSQhzglGZh+bZNzOfyaiJcDPc/Ynmmgr69jv5uGW
29PKoC03jqvjxJdajKh2CRV5G/P5NZ07ptpKxRpTDy9Axe3BXNA/q5ZKZl+sWUxyoNvxRoRSyYRY
SpxoEVugBsEOo9oNSTFun+KQIs3krqv4UDj0n+JxtH/3tfKK0n+5CHsi4CEZqbwi3Z59uXTVxlBr
cVgsZ+JmGPzZbMSxneNz6c54sYFf4lsiTIrUKiUlOae0zbuc8E2w5SjIJ51A7Ifup1oYqBtyuZm2
IfwJ0XWYxXnFqieyD3fVToUC5javieM7Eym0Lmvaey5x4maBVk/uw/egVspykz2US8l/HoS0dlqp
0rNEEpa6hTI6NVebYqupz8/nchzJdtG4dqFqre1JJAhM6laT37W82fd4dlTFor7VdZffn7wa7Hre
nk/lauPJgbg15zGoVqy23najUl9SeLHshOKogV1eng9GkpP4YEIVUk9WE9cn4mfkpcsILsKzXRKX
FoGitMb351NMheljy/Qy1VK/rgIA93GinmeLfpLeNefmj1cZtA8ZjUJt6iEDI/VwEGRuSVTJJfO0
FAE0iTD85vOhyX6kqqbfo9zsN6NU3EBtHfT/dtGfnl+ZojtZS0GSGjYQz1eGhALKoI6db+HSLzLF
fB0HnLbLOiEdhbrxbKSU2Q/5njBzUuQmdDkaJ3ca6+hguKt9nBEhBKKps3ujYJ3YzIzZbb0h2Mmh
gpvckp/unALBkDIQ15Cs5foDwyvDkuKrVdY1UCrX2GXNHL3DdjgWS+knZdm8KHoXnTtDx+5AW/Rv
ZcmAfE7/gs2yiUlBRMnNV/XcnUHkscWZJ/euLKq5o33oX2mykk2WreWv2Yn+D13nsRw3sC3bL0IE
vJm2Z1t6UpogKFEq+Cqg4L/+LrTOvSfe4E062CBlSHYXqnJnrnwGwsgmDgriRrv90WhKesJ6NHsQ
SO5j7vDOMjQTHr08jeBYqt50H2MKRxOv1VcYAnLFrjDflK47fSbOgG491MM56JLswyh+Rk1uX6qG
5h1TFKR+O1rOxECTiZBBdiJSaFmd/01zj83EN8b6OQ8lP5PGrR5yK00urf80zV5+FqbxaLZawRjr
1ckKsgyuw6A3ox7TbTuYuGfS8RFjvvPXodzMZQzzPSYTGrfBeyvNjKNlSlVuAg1DWHjGXwYpF+HV
zrcc8os0scI2HaJWeQjaJLmEVZNc5tpcqbJg4E/yqNxkXX6jA4cSvjYdTp5fB9RbNekvpW4zZz2G
/Ha+vb9Man8XjVnx4nY97/IREA+p+eSCwCAuuWl7u/QZzV9uI4zb5wY1/pwnTb6VdfLTd5sOJkyT
D9SDDJjRENEo0eGfDyOKbCIre/RHVrK4d96GoZhelom3dspuP7qKgS5ylO9K929i2XukpODLb+t4
RR0MyH60g839lS0OWRZir9a284ZGPpTDs3Co5poL+0WiE49p7L03BNSuIooW6tjgvSdw0R7GvmcS
7dbWfrackJt1xZjbbci1dFb/KoA13WyJuhklw2vLBGgFzEGt62zuX9lhPuIx8q7RZPSvdFVQWC0D
gSBAQN1Px/gknnMWkGSlsuoSiGT4Gi0YVWbZ1W9OxRStqUZuQEXPXZFu7HUkeAVr82DS3vItl1ek
7szh0dcYzDwl8zVwhwxzQS5eXRPvcD72/rfLaQHlO/nVNNymgDHGbA3zkOkdSXKnt4qjIahOq8Y6
2s7a1C9zyXdhY9BoA4/MpfT0jRiHdyEtSyim0zdJIfetKyGat4WcH1y/GrcRjje01mZI1o0McMss
0dVumjBg4DDu3IrZSWGUj74lQiZ3k0lNIKGI+4MpLLXSfjuBTcIY5hCdv/+esiiTL2J598zwObKp
oGQnWJhAM+7mEMLLhRQawcM4U08Cp4tQHdTx+78c2L27kaYtf5YRpgp78Ejh1MwrBlLzuTOJyzCM
mHTniaRppOVVt7BHQrtyXlsP50cVETBcHlyzqlYGpvRdmUaE/JeI4pS12dMw2x9yHMRhzrTe9sss
1OwY3qVg2C+2Xoqgl4AwQdp807Qcq1nNP+vBcz/cQMiNSgPr5gk9HEL4afcVwG5jcpKzR9ijT+QJ
sQfvAh232TzTk9MgYd6DVxDYZw4d5S5cslf3S/eHPrQORWmaZ+pQoAG43W9dJ+y2GdCy00yPVcU6
iHJycvDxNytUx/g0GRwCYzq71n1Y9C344VFumLCwK7EpmDKNtD4mAHROsAiIy2RV+1GkApdSmX1n
nfuj7/yvfznj0jbEunH95CU0/PFC2c2j73TJy/2BhVwAXHCMQ4vd8JD4frWeivzRNKH4QOFnIOB7
+hmxal9OuXt1igQnYQbiXNqTVERLIyR7f3a31A9wzIknPzpEbnYmBM8CF/kDQ7N7FNOa+FlBEJ+u
9wdrcJCBPHJnavrPpbGzCFQN7MPZ8W2pv2p+eq6aN732y0uBBfTMv+tvyMjQk+bF1gEfqZH1P61G
dXvmOPV+EHL6iUuI5shN55oLHHiyq6MXT+R5mnaf4ajxmrEAcxgUFzFU1JUuT+8fMT0xcFrah/9e
6oiabAj5uEuCwDqPbmeeYTz+58FwJCjKBNKu4QbgHAK9+F9Hq56OOs82TRDCR1weLEOHe88In+6X
fJIR/67fP/rPNXsfRnl5LKyM+2RVCEwx4aZ0vPqCQ0ljfPf6mtE0z0Guk24pYoxhTb1p60bf8pn5
8P0hiljae9mgIP3vpftXBMt1ydffrztNpR/oQcKUH1f9iyL8n6fe8HR/ZhM320gZ9LuhK9Ln0P9V
lnZ9CzlBTo7EwbQ8cPdz11FjWP+u5ctXxHwFPSjehlyWPBSKLYeygSfl0Ol/pDaCDu6F6tHvK/9W
R4WCxsMnRNdb9NiWf/zGcPddYtbnfmrw5I1JcRNBc8aYExwaG7mLciTrWeeW+TwsG+pQtf2R6m/r
GSZotSTdBRXUiUA+wxjHMWlG//S9ujg7+XBJKst5dLUVPmCXBBlA3dIVSj4IZcAn1HXFT12Y9Q9B
wjTrfi0JC3VW0XS572Bzq7bOeePwJjanb6LWHb2ko7CNXeWr8ZLZ2TtJAndXu/GW/T2aCLb3zTC6
4OZc970fR/06zK1gLtVaZFPzHGxeyd0pbYxHz+zHlRW73a80m58aYbZv0exCuPtt515z8PvCvtGV
VCF8N+6HCeed5jOoWrqRG7dV1W7qOIviSHLeojj9v6fpxpVjeQ1KZ9WWsr/ec26RFW09ulb+BWbN
tPqTWajZ8xwTpUrKV7tgVkenyLQ0DNrdOpu7BcEk8XvH4UI2te0Vx2mkEzY778Klx7YzbWhJ+PDY
wdKoOfG6WPw6+hIUNuhqarZQMtkwFE41vwGotknxragbi363UbbmcOj+TT3nlrvD+AP/9LyO5Mwm
deiYMndZfyxUV11il3Zj3WXPeUmrjHSQIcOiik/p8pQir31FjSV4vZnC27m13+z5sVLD/HqPbPMk
ce13Jyjip6KMcThWS6sX/p13wDSXYlGCYmoWAZua2TPWR70aHU7kjK7xPoQvjKCDypn+/WVR/Dgp
K9xzsqt3FM+D1q8qdTWAshyG1I+Jd5QMnE0zP5CVV9cCd/pWR1H6PAO0XCfdjD4tI+MSKvVi9KH9
6Bje8KaafHX/3nIZXlp7sh+6jv1sM1bqo60rg1KdnJp3X/Pt5j+x2tq7fEJ2DUyTjbtf5fbNmi94
sNJ1HTHPCagiu9ZtWAFM5SMhZkY4ERbHrO3hC9gd7k+7qQ4Z9zvYO9F4wk9n4xns6lOtKgqlBZZk
M8ohRCzXmkgpBfaGwFGTvUiAnpSs/u9DSKTg31Or7kjalCUW1uWzqqNPjUOGuxtKa5B7lVnOlkq1
YFUNMZgCmdq7MAmH0/2uICRAz1o3Z7ncKMy6VfbKmKzbMIry4MWed6qtgbmPRPnULhnbYLlmqYac
iunmr0H8co/Vt1VjrcfQGq6Ur1in3DhO7MQOtudX+87Lw48umJk56+RX6G6NGjQdmqzcW03lvCm7
L7e09VVIM779VjAGXicG1mpw7czcXKQT2f/nwQ+L+OQ15dZlamC060Dj8dNKTLgahKqJvHTI9V4b
VejyCGvvkWyN7FXBrXvwZmrLvSDNAMh5u4r0zNNsZfqpNt302v4/l+ikeQgUr4jel1d3HuKnzMjj
J4dikQPEJap3l2v3B37wr9AtKQmt3GILgdJ5zJeHIKn7BzPHbUJdl/PoUaRyqiPzUlTOcEknfIBN
eB0YxF44HIz/Lk85nvGuw2uYoe9MvoybrTDVuCeGzL1ezgRfu9QjUzlUw2E2235LoKR+YXL3HIYM
lqwQaUcu62MToWAPyk0uo6ZjPKmLD6ZQ5SaXafloOEv8IohTxMH0z4xP5QCINX2CjUGqykrll4pe
zZwA0hjlNz1E5WtsdJxguc1iUHOqJ7C7eLUG96JVdfhHb1CBxvJtOIBWyiI6Yd2TTLpyR61Gj0FQ
snhlzSWwyuGwOcUu776OvUygbf9bM6mEBFD9mtvoZBEiRc2e6yPTm/Qz6JFGq3p+ZT0eMJGZf3WV
Z5/8OaLFhqB33C8ScJ6J88zfQCenX3rckXyshrGu/iT4BevVwPp68n3nqW8xRtyfsfmhN6vwv+4w
mBLvyqNDqmafajddJwu94X6tDsjNVU36bIkfZiPK5yTp+pesS4aNOc4h3Qs8naMqxCaUPHEaiCCT
fKhaTHsG2D2Gfkf8yAv3yW2D7tlPwvqWeU61KoKwPZG30ExJ4Oi4GTL+/Qd5f5imvtpEbjitco0A
fT8CxvBACKEZIVOQthCos8thOXKQmuxxDD68MX4QY6IO0/0TKEjQYRJJtiCP58f7R1mtTJCG1NnL
WnwmvvQPAaero6yJF8mkcC9hk/7BTv6qi376CXk22cytxVsOOucK46qxCWXVXwMqNFf3SDg3gZT5
eW00W6me/dbC2ZNmnE5Nfb4/Gz0Lr1sngrXTD9YWOhH8EKevHm1C46RnyH/Xc9ccwgnuKl4qbuRe
LM523jZnL2zW5WAHj56bhI9jE+zdSenL/dL9AQ4JXnEFRQdEnXdu6vkNdZkIUjLl52QGrSz6ITyM
WT1cgrApd4lpDojkOXfqvMzeu4qSS1PEG8GW9tZIrZ/ckkFBVVoRgeYppqpaJ1fplvHWM5X3VESO
2Og6Nt4cF0XVigb7Z4U0lE1+8GeASZ2NsHSsSSXPXoY3XJX5X9Ev3hU5/Bx621rZftW9+eDXNrHu
ubGF3kBMwT4Ijr/HrFPVfmx7lx3yUO0l4cB/H83LtWT5rBg99/L//Top19qYrQNxE+eD8rdnFLfq
aWoYtglF1F/k4NLGVM0kz2eawZU1v8iy+89Hyf9du3/2v19HhaZ3lD7JzfuXzMtf8O+jqc+e3X4i
Dpj81QGdmmvTNvvt1KCyK1ocnge6Ohk01e2uq9yvtHa90x0Iw9TAOzM+fBksxTgcz9KGukZrJcn6
HO5LjnIwlHZx6ODo8tULmbBZNs0l8pBAQes4b/enwfK0XcAF2B3YsubpuOnjBc3LCebT6PguswaT
3MAd81N4L00Xeg/1EtQz2ETkYE0lVcWjgNgeWzX2tjuJ6f4womY3SHsyNYpjNad/71oiEeE6yDVe
R9TF3J+WGBBtbYAEdv8kvcJmBggb/dJAKPoJgQboH//dl3LU8zYJS+dilF0HCGYIsLKF3bWQA4nf
bjBfVd1RQyLD+KvBmhvHyQsjG/nWWuRqVerFL43VsO+UDEu7MPdO2qR23WJdfElGuq9dr+3f7cl/
L25G6YkfRlvJ4wzKanN/OtR8133TWteRHOYLdcsX9OtkN8o0P7RTNu96q5/2Km/qH5Ydb7mnT2/D
5Ff0z6LKizJSP8omiVaZ380MhCKIe2ZCyLXw/PMYjPNutkD1um3vn2fE0n7lmmQUTKF2Tgvlx1se
aoBhq1bmRASUDi6FMrpdV9gq2YGc1zeRj0wFPflQdz4LGys1dnRlSnb9JDb+CZoN/UrCRlR2+gIv
xyJKuzGZl6oxuK8virU3CU6rEUjCJimm/WAxUfiPsudCfRodpnypF7HiLnLfAPR62+sJZ/Xabima
lENbn2C91Ce+jYgCt+XDRrrJ3taGDRLVt1NyDCjInIj0Gc/OWzV05v5+6f7wX2WZ2u6OqsZWrBT7
bWiqTm6esiEgDh635qn/dqKsOyEe9fXqfuX+BfcHnMXTyp5zxoRz6Z4dBmwMGJ3U4kbcAgkrSqNb
+eUSlS6XD6MwdM7354PgXFHi5p7DzjtEZnRt2fXzLh0K+8IqF64Q6b2tyJ10CX24AHqC5iXX73ES
g/wVmVU98uyfiOUl9f1ZPpb6aQrLdjfI1N0YU4/wAqHtnxIPHqDcNVmY7/RyLOoSVPj7Zxu6Wd/u
n/33lBoW4tSi30cLp4m81ToIWnUrl7/9fkkbau0Wmbrdn93pG8tXZTaNC0MzP0k3z66JxVRsEF3y
I4/rYsPo1eXEEHWf5biBaaIfx9z+VQjbwx1sUvMbGCaj8TZ/YO9bbSZ7Mt/duieRFg0W76Dlswjf
q4BAAYHQ4ZhVRvoZzz5nMiN8BdsnbyaSzurfdZ8/hKMP4Vps//2QDC2L7f35/T8cTlaAtR8doTaJ
82fC+N8vvD/XZroF9WewdTX98/3BE/F/PvrvtcZJNibEpd2M6Q1bgYu/p3HZOFLIFeufdVfuLEET
RTra6DGat8uExCCZX5mBnZCmRvyMqr1poSdXZkpNRfce5fM+TC21pbIUwO/8MDZsv4ULI7ql1rjT
HJaptYBbByQK/Xenjd/sL5l+trBf4uYk3WxX6nmPKUlv58Z67IwOeHRDDCoadbj2w/ra0SdfqBCo
eFKdnQ7UdJXVH3DssJ7Fh0VQx2LDEQ+PU2Q4N279JE7ZvbMIW4X6Ilqlz6ZtM1Sq7bcuA95mqI4h
okQowb4bxTHD6+QpdFlu4DoxoSJCY2LClRFw4Cr/IinzzCB5Z8ezZAipSANmi/6B8x3P7RgN59Im
F1mG1bMXYXURqXfx8BTy62I+k8qW81bWH2IfHSZBpS/DNxN8F++28CUpR3rgUS3iIYKCjD84ZalZ
NXX0I5bNQ9pab8tasjfjaFO28sMfYTn1YFI9Xn6eQ1l7/ktX4nEU3a/lV5o5DrtISTjcxFXEBFCs
Pluf9/Pgo2VMcwDx1CD70dnnKYwYshKAzYnsRVn8PvfWa1FFN2ZsxEbykQ2in/yy6/6T9axaWcb4
RDZa7kvH2nTMr2vX/uMk/rchP6WYJui9HRnF+rmJM/JWgPqz/nuQ3XdtFMDvOVhGM4mIsG13/Es7
XyCnGPmD7iH994XY5ShPq4atNk3VtrNxGHG72BvzhYZhkGTTjX8cCtovcezGzMMLKifMfMDw3Ohd
6RfPcnZe4sq/opllax/tqq4JfrVj+lo3NuUjo9ha7nTsA2zU7fLiDkr/0a6MVS2KcueAJMyGbpcO
5i3Mxhsk5lshNa6qoV6HaLUT6QLMOmQtwncmcOHUfuk++qNcz8OIQ9Kc1JcVmAGQc8anhBc64fwK
DbKQotrVzgQiu136ZCwFFj9uJjaB7aEe5Q3J6MtLcFXiruQ2B3VfjMW3sMEd1a14RB/rcN3U2yTr
P5UXftiRgcLmFSdGyTmd4NmDpdqjwcq6zcoJHxNHtnHxo6k4WqmuExuFFiAVHuqQPpjaF5tAcKOc
TeskzVutinrrTsU+Gks4InCzuyEt9wlG+1XvySf2GxSso/M1Laz/IKd8RzfehUykYOTcYePasBVt
F+9KbyNpqsfWKl4jL7W2ExVVKyS2tSfd8CTmAZKRT7rTz0n1WPzWKhtflQ/1z+O1LmvsfKP4o7xd
jG16w91DoZABVNfMRGB6HXkvKxYPDi26fjbDtN6pXLK/j0jrRv16KAlt44wh9l5koA+CFGW0OPNf
Y/lZJoA5hkzVCiz6TXIkq/6UNcHvItUA1efoYo38zRWSWjV/R3jYcFiQSE6gIWgE9V2HV3jlN1sn
50g5kWS0iTCP1mHyCJuNtWmtJ6zudXmLlXDWMtAfRtL8CRm4LpiHAT9j1ctqPVvGH8M3PitMKFLg
ifKb44RY1jXHbvRPkiIHcCnFRraC6WVp+BSEuBQZsBoW9vRLhLFDMNH0VmQM6q2VcDQPXAc3omnw
zc3ccCOxT9Gu2P0iTM55v3cyAyOG37KoTvqlLtoPNk9/CB4+B0n8zc53H1IrEIUE492Rio9aNdHG
p7Wjes7b7M0gzdX0f5EvOWMZnoXVhGBJlmwcidXGNnAsCUH0N8+YKTtyGXfon13T5btB8Usxa3vV
pBbfYDKTUsx/uaX+miIIIYSqvc7AqGSpn4RxeS30BW4R13oA6rmXzbcXlNa6KtOn2E12Latv4OPo
zJNw2tl+vXHctj0zuvrqAjC1YXKq6qnYTTlWw756pR3hW6iW6bWvP5ycJokucv4AhvDWFYHccSIt
GTUHMc/WpS/Hl6TXBImhwgzOIcp1SRuN72yzIIMRBFrADMBsZ0RP4d0ZazoyKImIk1OUYwOEX+H4
8Bor748xTh842dFLLb4iBG5X6yRczX18K6vuYe7YrArG6T1+DgNMeIzwlLub4hrJ8EfnQFVh2Hdj
y3l0Ag+XIcSGFcLfqxXzd8rIAjZaxGsTNEGY2d+WhSkrIexuL3J5nY1vscS1NAjm41VGikPg8ATn
1UY2VbsOOG2vb9jrzsFvzx8x1TTtmxEl27BpQ3ol2hMtDa+0FeqcSeLoqLe6mgTRqGxvBe209WmQ
XDlglikz9rYGcP2i6tduHB2Czv4ONX7dkAWIiPK4nuA1rbh/vxthe2us8K9Ymo66qoTs5Dk9xBbH
IiTaP/bF8HdAKA9dls2kKD/Zarzz6ul2ttM8Tfj9rNk0yah3f2xUzLWyBtJ2uVqHZoEVs8DJx7Tp
iKH+MqTxtcJ7WTQ4TS15NPwezlszbQiF/7ELQ28GWXL7N3YJ+42iInwVO4Cg2A/cBrFNRyBFdV1x
KNM/Xabyq7yz3iEPlmvJG2M1tt0vU88MVePp3AzZTXQEhoNQUfKCPSDddVDQV3i1mitYe3KtFaJ/
4T8HRtJdqy6uthMK7AqsG1lkIrMQoEb88CEmYA90F/se3DrYPkCICJi6c1FdbZ+gepaPM7Jd99pj
iHjArEVDOf+HqLooXZIEp1xlnaSYy7w5+uDlCWPUOdi2TdOkQlrKUvMDXn+2wY7JGFYNnBvMiXxe
MmOvBhPR2smqqsJk1QbxiHNeh6+oNZvBs5NrUNS/k2XiWhkR3jc9X7Pl2f0Sw5x5jyGDFvu80Vdo
SiF73qs5Vr8HPTavwruCpgJ5jieubREtstL4DeiqFLJDfJshCklu5mlNyRsVaRyj2iTj5JDvrFl9
VxT+PNqtRTNLJrHWQBTQstowkE+ZIfPD61MsseC3/KT7ikaXSU3jM6Tcpu0wXO2aV6jjTyy4Kjph
OgKDwaKaF+wDdZQddew8lgHrcaiKQ47RO3XKnVZesfe9JIMrg52/WzppcLcQwJL5juhvTMtW8atg
5bY98EmVPxw8NzD3ZjP/0kn9J5wIgNicilcqshZGEunPPLER3pO2xrxX8HIGqqWTYDoJbs5JO3xx
nCP4HUOIa7X35oatv1V2gUEWfX0QxmudhQVqeM0eoPsusDisEvPSFAnQNU//GLXx3WAaF8qp1m4I
USzI0lv/kEYGd+8x5FzToicP/fiRpSE3gMieNk6fPrba+QtNrQj6H3m0qIJ63kV5auMTbLjLD9iV
+6UezmOBcCHhBJF9qDjZxFPp73TIRr0wd6VKX0Rt7EMBiUKOIxUu7H9Sk+xg31fzccIMjqsIEKM0
3bVVMwWZBd4kXusA6/iOcbavo35mhjiHv0F7hdvZaCU0Oky0yozDrR6Tn0Y6LO5rSpbmVWAM/bXM
5uuklN4aBgYENhvKtf2dUvzdQJy/Qv5cP4/msQjk46hILVMtOEv722SH1s7Bl6esb981b4osEpHo
nRrZBXsTx+rGOGOZWxRjgSmjchM43UcGOYcE+WIjsxJzj6j6bZn04SGKw/dgmI0127VHp2VrOvu0
Lk0I3HbUwCZB50h2Ydgdow5sklXGX15pzKvB+Dulc7w1dXsD3E3/DSnKfRtnck2JVP/mEkMdsumj
QjYBpAzjuKu/FL28m7i/uIlX7SiScvB+7C0DY7I3IobnAreOyYvbsZkc2Aj9K7dGo7PVtKMg5+bq
hoECb60V7Tfx1pfs5z0Ad4l8ilQ7nsy8PFvUzmyBR33AS9hNwoe5lAO2arwiBIeAn7Ma34eomhbO
x4yMYGGG9C0Kk9zsI/HqM+hHZ+sWjQfEqh5JTxD0tfi3pWbH6zkP/qDgfCpw52a0rkYdrzuOi+u6
CN/TbdWiR5CMEPg8Tl7CP6k6RhKdWxBkCwAo9xYaadCQ8/C0GW1tl/scXCMyuv5MRjMFXpFrEhX9
gydxKEuPRZYlkjwAJKjWsRkDkRPve45l4LmXFA922mAC8lFX6VmaTrPWTr9TmX8i4FoeS8l3bKQ6
Oy5uSCFndCKW620o3pgmgpbNSZWGUh3GhPIj4eoTtjSOezan3yCvtmadBZyhoRmbXb2LleuA+TFv
2Zxe5sAODlVQDit0ul3TEehGy8SO2HMS7tn2B2atHmzybKvWQ6zDm3AesKqjcl/8QWKT16xidNlv
Jta1J+7VOHRhj8QOe1WhEQ+Z+9LiVhMKDtCsH8KJVzJ1a/ohSmC24QwN1s1jb0Ik5LQrmUty2OOl
1z2x4mBP0cewsTHc2uyuyvYAxwJMcxf/BAA42t4vC4VobbZj8zhT6Lf3fbjyPlVgHFCAuRfkeWUd
73AJGauuazjut9WXNudxO+Vs/LsS5dBxH+zCiwiiwZLSEROoIqsfR099uwMAKbpNzGQk/VIy2THw
fBW+b21BwfKyMFDNx3ako8qwSTgBYjCW/Vk1tMXGhMtohf6XywK264V7ymlusrwm35uGf3WUUR8d
jLyDzZ+CqOTzP+pZWIEL5YF5SPHzss/2V1kXmGtoIXurJDgwWOJTMMjZtGWINmuWHyCiX4PevXod
hyE4NOi83t5HbVxFOUjhIpIkx0zroyhGshEeBrwoGzkzLLsi6FWUJOAldqjlDDHGG1jRuaW/M1t8
qdOw2sJnIWEw417WDs5q8TebgksM0TVpIwqcaG/JKvZ1kGcV4TQL/zakvXTWF8MpaRHLCAiXbHLR
HD5xot9wZTVbtqkBHZKsmbwjCTTkCcEkkbAOH2KTF4zs3T9wNx6mhhGCmqg8E7yF+x5mSw8TSfK2
37aNY9PsJoa1OTJ0Q3hmbGMDKPOKJ480hR49DIRB+F3Y3ChFcNPKBeUWPkgRkbVSOAzHgLjUfKvc
8DmoijNZNZoCKzxHQQJXKnxntXd9JlOZ7hhHOrwqLTe6xFgz4vzaRfZHOJg+A9P0zAjxIZ9qAo3a
xRJm/w7j4HcaQLFMjFMauHAhwxobfXWNetI1CDO8mTCsE+OAu+926yqOfwV40gDSwZkerD9q+ecE
qW4qfoofuQnZ0dQsoR3je/YO1lcYTGSx47+e1Ue8noaHzOdc2rfgHDnGfxVp+zI0017jiGOoyiad
s8be1f67Li32EJ3LewI8YERiOXQ642C7vkSDICMYBj9VUObrJpoegmCEaF8SSY7cFOPL+FkmqExB
KZmytvCzK2VfwiJlOKKLmG30X2GUh8lyyuf7Q8Y8gdJXTQpluaY5aZHVoe5mnqL6gc3lvgxBCSU5
oTqwIGInyt46zvwfj/UEeibzJjyvrKSE5xfOzghfoEiOSZnfarNsH9o+ucmkjA5Q7F7VYi7Njd94
3TkqcY9AI2ciEWeHYlaU7rRjxCHQGfAUROXGJJoOIm7eRI75oQJlXKuJG25qirM5Ed4zTILpEdSv
fvLyrbbIZImIEb8lmjM5ZXMFybd76L3gh6/OIGk+3WqON6GiKxBV6YFJymuRlr9HBKm+HV9gb6sD
HOOGnf6QrIYqfYlQYbcRTKp5UHsoJdzLRjYjCMw/Srd8KZz65GmbTDy47S5hKiCD8mYE7TUc5s8+
CKl/y65uBAAma8hOOiFhwrzCJsP+l3Wq/kwL+QiIa+MW7xYex8tM9N0xnGQ14bDkzhNhyWqOhQYm
mzK7KEbQYEEAySXsA72xqIvKe7JGXUDpJXTGOazYYXflEfvBNTQoBi5NsY355deasEpcLaAptDo7
gJVTfPgM0bOY4Edij7dayp/Kzr+MxjsZ2KN2eqa3EfRogGFWKLFnVhZD8HWdjTkE2ESyfu0EfbVu
ZfhR24QbbQfMr8QUCnsRLa58KbHqn4IxAKPByxvuQVCfaH5td8s31QWlt7MRzGKrfCrtLGZgn/1q
KJvApE6t3Tob0s+xAnVjWexlwS+6ZPUdom4pJxnqKRjuDOfQJE6btS6rJQURWOkKjTPJq1Im4MlP
4dhbloBjVpYLqE4mG2HAROxs1iSbkEirqKvioE7u0AQq3isEx8jtf/bEkHOlcY5Z/lcXiy8Oxy+p
7i657ChoqmhibUgaViCmZ6v/CJPiZ0cBwkpVaAhDIx5sT7z0Qj9k7vR7poJnUw/2VXAzZSnt7XUA
k4zujj4Urw54SLMyXkuPu4mxpB8H5znLbxQIJKsm5oicR93ZkYCVkxsJ1pNOvW0aV4z7nV847iFb
oJ1te0ZweY40ZNlfvOrBgEb9UdfFA3ancQ10/TqlexF0YodarqjqItGpW/u7TpMdbMUjYwiU0eJ3
I2cOArVjbSGS/ZkyBAmz4UQg+EV3ZeOt3NKnYbhwT9jFX6LM25BLQTNx+6ehbn7hoTxiJzVXfSWj
g43uV8X6YpkkyZcsa4hNH8c2y3A9RO+MBnZi0L+1YqeeNvWZ1w+avDgbDXNV3Vo/kjkuSMtFq5BX
atNdLbt/oCeUBF/GT7uxBszCBFDNIQXOy525b71fppo+63A8DE6Bbb35KKdjAegTNXnCky0uMSuL
n/gvnmf/D1dnttyosm3RLyKCJule1VqWZEvu7RfCZVfRN0mb8PV3gM/Zte95IQSSbVmCJHOtOcd8
aXVArl3zEjrBZ/U9jtajCpwN06mTCMA/co1w9VrwX93+NEXxZUxEtgP88yS9HGJ1g3VAjm9QV6GI
4euEokBNN2xR5xinjg9Liq38HUThFbTbpSsZD4p5eShoWnjcclTN3SmA4EAHbBNVKBVn20xoi6fS
nvgYWm/a2vMJMuduKmm8JSy4N25nXIG+uKsxrkGaS40PwnqBOP4h3uva2cUqQh3L9G1llv27LUGq
pThCjWMbcP/xKd/OvDgWqdjZi7B7igfjVaWvXfQN9eJqm2mwuiS12Dehguboq2fwyIdioi6MjWjV
IC4R1ciqk/EAAWzColBrX2ydu1gUj78iNGU7m/7plozN0zTCJR1tLAHU3RAGMjuqxWdl1eSvuNV6
wp3K9a2OXWq/VLgjUXCeWXP2q64u7gKt+YOoaZeM6adjggrwuw/v0kT+TWupe52Cv/Q0rtqQtffo
aXBzSnArY/fZj/E31UwbrmH1PRGW7E341nCa3ITW+KEYaPcTn7HJmlhN3/SIXdYRFCILS9701rz+
bmjfkgVr0BbNTlH8nZLttNE0SM8iqGnmCNBEDsXMggKvWZAOM46Btqr0HKwniXmS06YtVnZmMQHN
3HgblD4fnTWUu7EYwDPJL6NiphoxzkSjf5MN069I63Eu2fGuCVkF5sWdpGKOcvJLVd6tUSB6pTIA
2xo0Zcm3SwkJguTIahljWfxMbeGucfdwclN/QLjvQVVrRpNKE3UB36N2oiORw7fXvdkJTEGgiXWT
cieE60gJYi9gfWz7DC5gNx6CvrO4Y2DV9ht6h532qufRd86osPYt/80tBfP5BsBjibmX3FV/jTdw
DV2potJ4Y7XdvdFjdKde5rIEC7O9sZXSxLxZYzeWX+EsNS2o4+H3Qt1dMiJHhYmxI7kVnnrLTMAA
1AbEzJgZiJ+twwqh3SGJKEriwcuxD4wxMz3mz7KKrC0kRoZzpnKt6d/yxWJRODdzXFjd7W3CZcfA
ui1s8gk1T+MsWMYWop1zIA0lmuWV62jWyvUfQDu/dX0SAJSgETLYV1/Xe5Lo+wcihYtdl/vPgRie
kY3iJykGpETR0TLt+9igI6Cjl2Pq0q5SW5yItTkbbrDBJYqzfWLqHqCs2efxg9T0J8uqIvT2Puml
TFKgO5ynJD/HVBBXbmxfSY599LpV0zQFWbSpvSOyBd8dsQVl5AuwkNMHSVtr2KqcrO0XVe13jA7X
IaLSaOR43UaNiO7yG8nZW0EBjqUwxwJtJ5ppnrECO9FLwoNqjIx+ZN8WLR+Xnz/XJdqRJPPvLWzS
Wl4dWOe86X7erEqmSOverlmWZ8ONZVP49/VkT+0AQandbjzbBPZJGHOFVNNgRriOkShtEtN4AIjr
r00I80NbHJwEjIZPMFVR6J8QreA8u7NSnCHKySiYEgJ6jYkcWjPVhSDjgSy06990IuBypNafLo5w
YYF6ieA5tTU94Uob/a2DBYH5FVCA0UUeiWYsQQUVbPOxfeSCgkASWb/IzXw3WQseJciPYkJs42k7
fGcMXOjoNBIoB4GZlcYTdgPt0SX+BJ3HzmqOZdy+lQkd5lAF6za1X23ZnWsVchPCqbYinPdsD+Ku
MxApB5UEjOKySgtk86yr28RRH3S+9n1DO46SeYaD0B/jP5mIKWxF1UCQSX5HQ+oUquFpgGLCxGCm
KxFGDOH3s6aIobX4fmMXSiJe97Us8I6L5EgnK17VTIW9tqD3UAXPUrhk4YAaNWq6q7UgGLnrqw/d
Km8prj2MdcIwIt9BocMd78PLTKKd8ODR6hs3iYK3gQPPN2+DvPmt5S6xK/Y5GBL+Z2+t23OucU7/
I4iovhYVa06JJyYCcuhYapWU6aFT9ictNK/2z7EhidFMpQR80UvCZ8Nfplc8s7jh3qthA476PYK5
Ye3m/n0CnmnvDcMvlwq6EyaXUKnq4HYXeinTeppbWjZmQ0oGw9ZUw3Ngw5N1ynm6lTXHektR67cL
pZBVNlFdTsaASH+GgWeiWQm40pScPo58DaOEmC1bXAdKLhjeP01PbXy/W2der+4mu2hXuqm+nNCY
Vr7DYjlwihemZS8p0xjHZ0XgY/9F/O0MOCiROwducc49ZycRkKGmQJQRuROVl+IXJfG7zHrGNhOu
Pbr0K9Z4f3pRn8w837ddCX7WbN1NJJF2pigUpqS7t7VyXybxyUnwsRYjX3ebnqk/fVfcg1aU9fFG
vBZT7x26HOKiThr2aIZEBlJ+rilFrUtdu6kSCp+Nx8AR0QL3gXoMULOoeTnHnlRac+g+uCXHqJTr
lcntdBqQ/jSifqLebt/YNgHc8EROwXcwDd41p5zptE+srR3shg9kEs3QRRgwOffA4nFIhhxjIPbm
3qSjVhjUsMHtTVyHhJQ2vQWuBTSBH7rAVlI4/n3zKjR0RRmGfkqzWXzisuowym0EJ43X9Gc3lztu
QeaOBdlmLiGJhrZRGfbHKULL6VmKKrfuPzSRfkjsLrsh3PjZNCVXlcl8gDXob/T4T96EAMHpQtgj
CXeJNkRBk3mcEy0FmP4VZDXTAYfLNIL8jq+MaA70IqCeDvXY7lluIq5S25oJJhPZ6JV4LGelO0x+
BZrPFm7gqojTntWVAwg1St57PyqQEBTkALfhh9fhrqEKb/ntxeFLn7LqlZUvgT1Tfzsk3u9w1IdV
SwhGDnlnlZXl4+ifjGZ0CDhByOz52U2PlyAe+RiV68UfSa+pFaNUt04l08p2KHaU2cqAXA11I2IB
0qWjVhHe9Z17Yqxi4Ex7QkO0ozFmL0mVUhipXpmZdYdMH970AfUYjnI3PdYVRT876Cjs4dYNABnW
WQdfG8xaHMc7F5LkyhgIOCacuaXNQQluKlj/rFqpHWzf35vTYG+zcMaydtW1C/JTXehzxDlYIgCX
rAxoPbcp/wh5pDRrm4lqnPu79MhQqgon2UZdd229hl/GMgttT2ZY3aaa0AnbFPf35KQ9ggqGJhNr
yCSQHeV6+TAhW1z3In/S+/gwhBZ1UHAqcvotJIjTJHtu8/Sri8331uNi8zLtOWooy06t+hCh/eGb
gFuTwYF2MKIca8phZdnZzZeoNUDbWr3JKhMyOel7+Ui9k+o7y2tm9CzJfGNqdjrLU9bx71SJblJ9
eKFMtHIrrpswe4qn+mP81OuBIpu2SZy9XroGPffmwDTfJZCL6iGIK2TeHgZFiZgN3gQt5q0bYtgD
EbIbQICU4xUN0asRml/l2D1NE9XKws5eaj95apsG16y3Ys2Qq+R24DY96u7dJLN3PUOEZBsZkD0F
iryqnjEK0AQQe6/Nxd4mbWWi09Y5sbu3x+EoSKc2sMDsgV6eNEv7Cp1CkZ1AjhldSMaJAd/kXPnE
ToqCemC9vOlqQO8eQP0hAB07h3rHBpN/yLwIRrJ8Q+vz0sbVtpbOZ2G5B9OXf2RW3nmNq1ZNTrvJ
PxgsqteVTODPpQ4ULdqsFdE9MlQHfJkXJtfwvknI0fXqnukMPKiWugyqZYp33JUHQs1EAybPzy26
vNMpzgGdJvJOjVxLGMyossawFsI3H1nxKjGouftg+pk5E2YFmnrfc0ejnQ22rMVrH1jiq9LS79QR
3yNIu7jF3eNQam5fB4XnwU3Ma6tRo5mDAhp03CsSN+jLG9MmVwi6nXbcZL1jrdsmf2VmAscKmSFF
zQ7YeEZUazG/YVKcXIXvfPKfIXAwZ4kmOEC5jZuDj6ApcWm53qkWEcySfSwMuZaKsIIQqyJxtwZj
b2+ga0k+La8hryYWkK7qYWMW3bbuC+LdJqwOGphrwDGYFenKMNXfGO14MbsCYpc1fExp+RSTK/IL
c150QxAbVRvCWhlyySgFZDsVjIMuuCGh85UQuHnGNhSuh8w/lZl6tXTrrtOd9zIjTjsw/6Qlvctx
7Nx1E6479DAbw+n9zwBM9DxvMiAcNcXRl9EzJi1M9dwfsuhLN9OBVf0b0vBv06K4gBjnM8/GVzUw
h2wibhueERJfUAHLAw6WZ6y6a4EoEHEDyN2XQRoPjtB01uURtEZWXUFYguoylM5gJY01fBouA0pe
6zKwrTX5oC/6CHtO0Jo3WzwEqIkDukJtzTDSpvK5rzGykPPuSDofvf5JivchnPxm61jTvWppG+oR
ebZIOUqIa8WuIUps4yRI82Ok3HC7XqYoq3a6VAR6+263w9tNLjp3JE3Q99RYacUARicDcGnUPyGf
2ugtvzBI9KvgH4D5Y8UHz6d0bDKbETeBHHWsFdNbpeBahSZ1c6Yg32CdGB5YdyjDQkzUbzokI+up
R6Ggh58yo9ivS+/XZLCYBXJ37SWz3M4+9wr+VtlOPaUn+kA4QcTHRCk5KGI4LQ7l9jg1mU+0r05u
1twnaYQTEYXZSKQaGOJ8ZzeN2jQOC6O0AZxHUc/WE0HGD8v4cSRU1xxmgAq16XUNbnhdmd1Xp7nB
XS0+yoYqumO6GdOS6TejSXumd7VrFDB1yrux9qfjSb7nDp9pSBO6Dw1rJSKXhWW1MwoECh6wk3Hu
HviNoZ/GmJlo5l2jwh9vLFGwGh6Hamu3GehyY9hjS6t3UnNSjnv5Tcv9eesF6UdvhoSB5AE1VsCc
AobTQ5nuQWyr2JxWQQBo0Ysvedt8t1IvMWyDnR7d8cVXENOVoMaWCCByIRbfzoxmvU7V3tCiBRQB
zllnEpaivl6jfprq6DW30HtbvR4RFqKfWLwrrIgJ1ciM0X9ME5qP/knTEmPl9/576wIxy3r1p/VG
irGcVBq+BL2iVgl9dA23BSh4a90oKSRrAhHvDIT+nNvGfKPF55CAzyvqtKRE0J1YbRlRWSJ+mmUT
Ib6Squ1ODpQok0b9tiKPZ1cP8jZpxHsG2INCfH0WIjsQkfqsJbRqTGtH4Odc4AQrZ5uGs46M5L5q
AWibFENC1HP7CVrGCt8WA1K4U3MTBp0pHaa6xZfqvgqHGbY+sGz0HPOGmrh+HXVaqAgtD3baBlcT
7wtidshkTgGg3Zf2pjDQEaqR8hqWPTLRGDMTPphyqqITnmu638AqVlHKrZJTaDIC/hm9sFf5QCfM
pepgVj6opkw9FYb+XZp6sDc84jOAoY3cL/nsupJJ5ESGF+gjEnS1hHZ24/YEl7ACaDRmb0eTUzKN
k2IrmlHe1gLy6bJZdp2qruZcvAePOjK8aYumtz1H7Pw8xLlVo1IvkfH0GAiw2aFKrfuR7RR6+DUD
m8V705bIE5sTAjltl4Qmbtb50LJBOs6STdhHp0P2L+a4nL+baA7GSZZ0HPKXb7C9rrsZHYoDGjDo
8mhGhP7dLWfQlQWnmTugym8rrtD056E+00bHeRPkAd1vjJesUkGjLhst/u+jZdebwanEiLZA7A5a
yf2myoEHMnnm4bIhDIJ8D1FexMyuTedsnoSb24qiJZm+cy912bRBUf88yj2/N7bLQUx2DULe+UWZ
YUre0PiRzxddHTkDLHL1n40QMYvq4WTlkYbRx/zyMwCHLu+QZYaxdimKMUHwgUYGml7zJpyerypT
pE3RGRF5SbW1QfQYDDSxagcklTlMBAfMn8zyDy+PmOrwIbTJva7ZYA2whE5hBhTuNsW2fYuidefY
6pjP324vnusG0VgUosQbnbVrlRUM/9QCCxAK2jSEI0LHPw4an7oek3zx95tZvq1l08zfW9AS6YD4
iAifj+U8iEfhbztDfCQNOvziqP0WIbUIxYfkGI8jUtZNXkr6c6zFLeObguhvsus0vOYYXVt+y6R1
zS34KXxdcqY+J//zuQjaZ6Tq3iyf1c/T9Le5adk+k0DZKnrxM6S31m34ccvDITUB3cp8aIhOdL5+
jvXodH6e7paHoXTK22Uz5DP7WToICxaacOy2XspFNp+w82lqm5NLxFv6ajYsPH9Opv89r5aTK0jz
YAfB7sQ9MpBvyynZ9gbI2xLii6GSBMFVdAgROOyXj9RbCLzLh63+uTR+ro9/dosmR6qKCMPha81B
Bdwuj8pwomxX02dEGEFJVDb17c9G9//zaPnE6CbQ7q3p4EeynW4zJk63o0rRMc2b1NZaJIJMSQp0
May4gRL2UsbXdt7QVujWHoScnXAD1o2jIIpQFtwnwTVFV39M+HJNmdDIpqwbS0ojQk0uVkrfudBD
sk9DPN62uWWtOz9qUTOBe6mXDfX9iHb03d/XG+jUVmabNIflx5cnzMgjHqKgTLD81PJENcbtTTKR
OG3EhnW0Lf8S6KF/ka5Jm5bCcF5wiCQ0VDUu0FfLzfv75RVRUPsXYXUfyMDnCKX//mTewQoPK0br
0cw2FWXnq6154dWRg76lJNT+HBsMFV41ryDmRZYmWm92lw1xuOpowZ9Zfmr5eaxHzf3ITaL751U/
L8VjVFR5dxfl8cXTS+eYyE5cSLbEmIAtmnVyIi7RfGzEB73NaXpvJpFFsHGYiTMQ1u/LS/6+zomP
ECC1++UXDROLY06AaYvmA/2uusSVbf78keUFuHAEKYkTCzh8koyC/Dndrry9loWEpyKYRBcQoYnX
y4Bae+xsM528qlVmp/ZFaN2tnALrNM4/y/huXzQyANY5Ztz9cmzZcPu1meJQCPh7zBiT7DTPB8dY
Bgcl1R9qkfG1ctPxUlVbRd3r6kHcdJDf3YGzNS+OMz4mqV4c2zayLsuhbqQr6JIStdGQeiyHlicT
lOsHx2QxsBxbNr41NnzZ/z6iSdZ8IUsqYRKP8/elxdBAd6oUPfz5JcsTiU0WVeuI179/fTkO02iV
1i4hJv+8K5/JFyVp+vLLK8b5zedtW+86RwMPVLnyAnW58Ozgvpo3tQevVpA8108YgLxwsC9G6doX
nRF5XTqjRHrIMfBP9gXGuZpJpXTC5mPLxocUcZyzwUFH/D29Es3O7hzh03A7DhSmVqns3K02ASmV
PemQyOWflZMkR4V6nq4w4oHOpT+smInC9h4urXwU0fRYt8zXJ1dtMP19Nm2qXeS8KWoV7SIziObS
eXBZntBL8pZNF9mOjY4WR4PK0rNS/WF5yc+xOjhK1vyXn71EM67kXBwHU5h74tKjm0ojaAO78XSH
LGA1lcTPzJ2uuBxOYW1/csd6aRoitgKWWYmKUd43tNPTOxstxkppRrzxm4GY93o7xcZT0pv+qpT0
YpXhPVdmcNMATG0C3jCjxsqunZXjoiRp/POAP2nE6daq8LvyYTXGlRtvmtJZSTJ2mjzwd3HWfgdD
d0gMDGMyDupVZ6b1yi+zL5USMoqrtzDVb0dmOiDwQ1hYVL2cnnT1oPoUvmHdWGFM9Afiba7oM0O1
fTsxWa/4NedcTb9CjTxSrv3jiIZDYtLl4bJxWk9nfje42np5KOb95Rk7K0ELQX5u0/upUQwbywv8
LAn+89plvzIyA6gpP1X/8ygopvF2yr/JJyFubHnyf17788zyE17SEB6f6wepaVDX/7765492UKhR
08y/m//mJavaYLf83L9++fLszxubADe4bUJc8fyWKGxaq3o0xWb0gv++7eXV//q1Pz+YWG21qasY
79P8k3/fr/H3f//5k3//Yz9Kaiy7/tffQ//6x/73k7L10bsRpIWh1eY7+PszCjrYGvMdIM1RPUrb
Tvag3O1KqGtZVf2DFiv/JhwDd0UawczYFUhW4bklBysx+gehD9W1pxoz7yxHErdW+8qLyJOPMVLS
qz64WY8uoWEEOY99Nx6rcrhY474jrONFOVp9h5ieQOBEuQ8i6ylCzD7Zoz3VI12gdLRphsZUTS2W
4WPtIz3i9RtNTP3D8igs0O/SfU6O6Ntrqux+t9MtrXlwWOFR3gI8w0LDYNlVOP2jj4p0jveuMwMb
VkWUseEN/npCSrpffmrZaHmxSRtx8CSEVIf4u5Mp6M74rn1rp316srmWV9LwSIKxberbBXqwSBAo
1PtqOkigE8se6QkTDQS0JkWDUS0EPnAfw+jeFWOByXl+pJVhchjoFwX09jyf9lL3kBHW9Qje0yDy
acYV6h2mPCwY3DrHjyoY3qOcf94rWODrOnLRym6CI5IQogDN2n3JC3ePe5W0ulgR7jRYZ1qu4Rq6
jvvuWfSJ6QPndyJ1tKtW+G8DnYV3WXl3uZm9BF4wfogEGRDtjUefZcExs82KSmPl36F/wKhUai+U
dN2rnEZ5zw/jU8ko4rAeoMxmT29mmGMDCqT16jICjZqIH3ytIBG76GaorQHawZv91hrN2HOZEXVH
gIykfNKmwCu7o72cA1lM657TkGIilvd7m1npTUVZD6hPtFveJUSc9WSaRON0042mNOr4lLxQyzZY
Ogo9eKpAFcxNuuEcEkx664x6uBa58Z3axXih5qt+NjKlMkdk+n5QzR9oWLWFXl25N65OCaYgNDuY
xg5wOe4LVxv3Ulf08V03Ad/btPgTEAJp6O19oqXu/m60ebcemkteZutuxpi1AEtwo8S0FubdutUF
Z5SvLkAwKSpUz1keij+4nZ5hUjRvNEHhtxdVuwtiEhFKZw+lwW3WkfIwkRNGezKx76/akTYtwT3Y
7g1WYsfAsYJj23fBz6NU/EqKQTtF6VhZG4mMjYgjo3qwZxQdMu/nOtD8q6THwiWEpE/rHMieUhnY
HBLmlkHg2VBrENT2iZffmnkwnClANHjpgh2agfaAUqh65QODe02Qoim4b1apgLmG/HvQMnltrOrL
G9PoFaqi2iCLTu67AKGdXdEGsyr1FaNxIJIAwErkmDsxVJLiOcDVIaKSaDb0B4SBGSZuqIOMaeff
DxbrrHRi2qbPu8sxsCe3fiWJypiG8SPmviGa9n3wAdxnTPB2KTMqxpQoompWE5SECW0geOjyr01W
34de5R2FT20yVwKi7TyMyJgrrJj0S+Yk1bmX4QMRAgRD6rS5jqMFVNwiDfaeYGT3liZxvOuhOr1o
cXlNY8TI0B4DUEPdmyEM57UTVbGppGnd161N+ECYwnYwAdFWQXeqE8UqmBbQjlhnYqOtyH70ojI8
Y9vBczMeCj96t4JstvRkI80cKdRyrNOts9HCmNgx5/SuoYbY2MaArPA2nHyLupWwPfM29IgFz2bE
TRT8pu/i3bWCKQqIpIiZkOu28Mco1guttR8Du663HlL8HWs791RF8Rda7/IWEx5oFi3iggaN+Omp
ADkmpY+rVaO4ZVEffugDQIcysChUOvkxqrgr6o7+SYIvzi8taq+9eKwmj9NWZCliE7cZWN3xrWEZ
wfRrOIfEStt5UGRe2/bPRhqMTPy9r5F0DSJNjQ5xDVevU5Iozy0rPSxX9Nib9Q3ms36lZq6mmcMr
yOHRlvTqN2M8T+D0vr56M2+gzHvKpH2AHmnexflh37EquPezwD3HWlg9M0xzj+mZxLqhfgAEzfss
7MdmcsWjFcg/BBUVIjVOzcw1sG1Y2UbVF2c577rzbqTHao3Bglii0onvwCRh6orT/Msu9mk71r/G
GY0aobeThuO/o/6+W8i1kKrXGpDYR40PnxKVzpDWFeUf9Cuz+A8h/iq2E2oIWNZOgd/Fu6hvjEd/
Si3igsNuHTSK8LGZFlgpK6ZQ75ecpuzGaA6POllsYMy5vDVjbej12rPtmRipu/E+0NW35TkYL+uG
Pq9w5hRY7toQOTIi5QeRnp13bmmy3uq8hbXh1uUdkAm1c2MEx/Dr1dA/xi1Il0r3gYGzFzW0P7UQ
//PAaRTX6ePP+J4AYz/AWAsBeTrtu7SrsytSKPQp/d+i6PmvOfPXXI9obZcROF+2/kD0xEBl9Gc0
xLSBWjuzrtNI/8MiVG3bYHW8hpZ7klhUX8gpw1qV48hddnH2aCvUlVCxEq7cZRiUAkhn5puHJC69
OxJ185tojHK8Ff0JL5r+Di7D568I537KbHoBVmOnqCkn+6nA80DPei73zu4Hx/zPIy0c1RrzHwjW
GSHlwUy6qR3aE8lY0aRfDpJW9Rrr0T4lXW+wm25n6BGzXqWMdRRisY4Kt9g2Vpc/FciEoQM734NH
LpARVsYWRUV7qdAroUQxn5c9Xfr0kHeaMvTnIa/zk2NTkSxnjEur4eMZTNzPA1LA+8kZ12i+xre2
RqmJSLo6xEKPHhPdJYB1THaJ0veib5CBL3dUjSVrX1KfWI6JpgIsOIz1tU8jf1ePZIJoYAoHmX8Z
vfNUiiG7FURT7AodI42sHQiWjmNdlg3kGKJEKDahmuJYpDAyeGQ1L5MyXVjujWlE9XpMOpzyBrl4
UZ8RmYExe6vmtzw4JRLDjIkU/kbjYoWY7jlnnG9nBEXZh19t+px1gAlKw4t+dRYRqMYUlw/mpOxb
iC94A5c7ZkDfgUQ3v75CL/V3y3+27Bo6DNHW9UGUIirVWUM+WpH1agvcPQXs5b0GpPbqGh4FJ/TK
65hL5Yks4LYdnMe4tvsn/ui32dbBadCIWo7T2OsfhjQmEyX0mnPl40IrKs198k2iHtq4kPeE2aLp
dbuHovCHe5NV+bMhmofeHtX98gW3wfBQGlN9lJm8gKyNL12YMtXp3ewriKiMisJ4N50If5sfF8dQ
5xW1BoCWsHGQTx2NBI3RjGy8vjuGVmb8al3W7pHm9Ug6nOItqODIK69Mb7S6Kd4a7vquYGaQ+rl+
dTPjQVhB/sZNxN/nMttZDqqwGIkjgXbNthQMs3FRHSe73A1aQPBi2X/1DrqgtodzVRQDKWkyFHc6
9kdqMvgQY9k8jHrx4fsU+BAzQIMMyvQOhvELpQ/jCXBl9AR6SZt3HLxX9xCN4ANnR9SG7WMvi+4e
jU+CDuEy1HX2W2bXANPRb5Nfw3Tb9J6hmG4cMcyWpbh6DWOdcJHcp+M07zbMAsBHtPS8JDZYu5Wg
wqSfnhx3IvYww+f5M+zEwnfo3cDKrwzyuauEtciyu2wWfj75l5gvvdoB9QkWuq2Ve9Yq37udmCWG
iNVhWczHyAbl7sKN9tzXJl6lNNWgJtXkR+JB33gjJNyVpj3CZXHv8b+yZ3Xjcybc7OhSWrh0OD9u
DWP6RSkTL01Vw6eeb3XL/Y5mYA5JsMKBwo2vqpPmaMnwWdeL7pQPs0J3vjWZ/3/377NadGaO86dX
iXpoJq8+GBMdngpNHdV06HrLaegqnUZ/YhDuG8fuydEmksxi886saFuVyy29iSpulc5Ybi1BDSyv
x+QlSEiHhvmRtC6SUL2JqMMhgejtpLyzpspk/tqZzEmpe6/SEqzTD7pOL5Hc157eUzlgnDJotL2l
/dhvUNrqB2ve7UP7huzu6aFI74kXcu8Lm1UI68PxLR/SC7e+it6ssh+Fab0qxGg4+MLfKPQlglCw
ZE1cl0iSoZ7UC7WsTeFQNPQK+9Gt3mM9hW9i9a+2bXq3eUTTPFeF3Cq37Zn8ltqZ8vkeyEN9dRIC
75tiF5LgdhdLFwKVMzXMKVgYokdFty4AfxplaJxdnY66VoTJU8QwRSCPtwMxqq9VQ5gX7RD2m6TS
1w6Ur6uWc94tH2zZRYhkSZ1YO1hkN2FZq7OrEV1ChekXwgH0xO6HlgS//3mgaeqXtKU4Lb9pNPTX
QlflcRm/GtRX2H4z/ZymIsRxj2eKYI0WNkE1fKBTZhR+SME6blBiA/Dyasb1pH6qq/SJhToRvvOh
waVUJm0Lr8n8pGqqDh4NNtLl2cTzPklSyHZViEw1nQmIuY7YYjB89zTBJHkmzWu7HLfnQR6Stf+z
G4b2q07ZgMpzR4YkgtPlVd4kym0JKJOyZit3dWwT69yLtxDI6nc+sew35hswyV11YSPXwNx9Ezu5
/VV26VeSG+k7HWtqh0MdbbJkFAeV1OhHQh8XetffZSYfBZ2hnSB3HlcbAHVfdf6vnrzSRLiPqRd5
X/3gb3PNLZDCgUYOzKT77WtAMJLWfiPJoSIwDEErZQ0mxEO4bx0twcrYDacZ/gQtisZ1hjYBdJAk
7gPeDcg0QIts3A0Q2ZB1ZFA9Da9mbFF4c73m3tc6tPC18Kg4ls25rMBtRIb0SKB1zd1MlMtgT0ap
YTz5zvBOhrxxHkkEeRohHqxZswc3ulvtJs5taL64rRzF6Zk2ynnRU41luEgegxSDUT6l6O1twfLW
tohfWl5CDvkdLc4QTWNj3mZSRY+4jZmCOuN12QM7gn/Fo5rZk1WzHBLSjx6F+hPOL/JSfbo0k4kg
+r/LU/4F0K2GAfx3Xq1OyJ93lY2iOEsrcqksh0lWGTifFFDpSsyMP931nK1WOzgc591RogfyYKGm
eZG+R2751JEDEa5C4DRM8P74ZfiGP+Q0Bb465WmZPqulwpKZTc18q3Pw8AP1/bmwst47K0mgHKNw
8NZ0v6K4M16ZCrLw5iv2Uxn/ajvtvs+L9jkwLf1GVt3T0Ds46mSBZnHK9Psij/R1q6xN2mb2I4QA
m2+EtxPqSmMVk5vrify7C94piP+cduBYdl7Y4ggDs/DpyK9EsggACGbsKm55ONTT+EVEw1prjfPE
zB2VILE2CP+ts2fRmyBIl/wiZAmw1qIZqUCGyUTkWdyHBaLlEIaWHsY3fY4oHE6oS5ROpc5BSeZV
21X+LlOae1dpHrUc03yuagcbgGCs19xZ85TX3QX3E4JDN6T9i7OffgBKp1Sae+a96qIxV78ov09v
VEFqj15ZYhuEHpMNu+u5vWs3ON9mkt/Ut/qNmvqvynFYSIeTCTJ6+UvkyW1FEJJqEbdBdGNxuoGL
wiuvgojgaKso3+CflL2FULppdzlDAaeoXd4Z7WDRMW4fdaNqD1DA7J1XJs4tlSGBOK5prr3Oijm1
/4+uM1mOG1my6BfBDIjAuGXOI5PJSdIGJkoqzPOMr+8TSL1X3YvewIAkS0UmkQEP93vPVTbQ+RVf
a7OBQqbBoLGa++MA8B1TrQAHNJhVvS3itRkRO9G3UXtfDmNaEiCZtPMuzNOvIMnqe5CkUJdk+QdM
1ONEvRIkEEtnEfnI6Ytpyyax2Os4ST+LYV+4HvsvFz5HUDKcMGrORu6pomqfm9opnvska6Fw+frX
wO+xJyuVULU4OC/gWQI0oIvZYoZw0EVX0CEX8vpClbRHQ0rjrQLpXRvPEfIyu/e166N72pZ6uobj
ghaih0bGvjUctqjldkRCKbC1bOgrjgUejSE4PP4UeJ+nTRTAHmkTShc3M87ct+lhoBqBekj1G3Q3
egXTS5PlxV39ZjgvgkG3f6mTwp2cX0Ey0E+DVDh2/Ztt66r/2Jo7WTreRying97kv/s5ljfDaLNd
40ECSpvMXT1omVrA88fJy+eqQcmwQDtl6UENy6xT+Atx5XhFCYjSX/nFH7dPrqeXKtI0UgXKaxca
CTmfXXKCAuydogCX4ZJGU/rgHLvUC0+Q49Fx5OhvkqEHCGIUZGmOdULIpj9NN/1PWlERMK4in7bS
jf1yG0wTMAUERuEGkQ19Dzojy8GAe4OWG2eXzOEJM9/ZBnJM7lLV7n5Q4xNuebYJSxAgNa0DBc0U
We3uIqhK25TQkwuoPqTZaLu9tAr5//LWjIhSmIK8hInl/2mHfzBmhb9zDRlW2SDDemSIxOh2axzB
2bpL4mJP6tHLaPDVf384mdG8J+D1sQxADtT11RDRc0qavjmBmGRfb0XRl2ucpIYyr07ggLZ6dMeD
a9yZka89a8iurju+dVnfv4Uy6t8SoofgL7/6nqyPRcFuiBCKlApUiuat1nnyGTYGlSjs0EiqjxHj
coOJGPAms1HCcPPYFyNRgBVGg67JWCp05L2B2+nXxy8mOxnucDc6qL28cVchc9mlHoK/OMG0UaS2
uzNV6U43pCIBPDMvLQE+yO0KO7now752oKKC/LP2IrW0z27ENMXW5TBVin7cpYBg/s8Xk8L7KWfd
vS4Y2Zry41KhGF4Al+lAFxVF0tnp23pVgPUCiZSi5Zz0lDyCQNyWv3QMgrXVk5ChWy2mU1hUw9GI
2ZyO0fBn+eTkkhlTHOeHJnC9S2XGLgQaN0GQ1X1rs0LbE7mF19zXbh1ogO8pixKu2tC74cESO1OT
t7IL57VU2/xKJ+rT8xkDC0XQrmi6LlB5iljIK8vSBcmURAPHOzYaHWNvtPBC5d1cHWiP502nmAx0
LPpB4UR4JUhewszhjsVYvtYcczqNQYDzMMF1TkN+/unSqXrqZlTrmptiPG6FdjLbct64nqhuQC35
E+K3iLDkACQuCoP10E3+/HuSbEJfMGlMym+xnwSb0pwxjnv67zGPpk2MTOBA/75iicu6PS2i5r7s
3mMVqjSLBgJRRx8NoiVyLSDrTykGjS8RRFtPDuY/3GNHz06LnQ0kb2N52XTBdxU8NUbq/qTYJvIG
39EpdEtzT0VRMI32GDHyxDNMdJle2+0e6w8oQIINMqv7cEj2jPVk/uHbRCKYY0JX1R99hvY6fnzT
kjQBPeIicoHBSXqvbY15YlCNBPqvHWrK6VCq5ggJGeu6AgOR1DPgScF97ETZy7LYV1HwUjSGdSW0
S1mC6+xXPP7Rdb35WaIjX8OFXvWjP0EspJIaDO7fkngYEEnNevlsASRr70NKSqrhRB3CG3R4CnTM
dkOs0yGeyTvUCI4kCN20IroJkx4yXIeP5VjGdlkpHLWWDfOMwR357SMsZh7Hf3TWxRdTH39VKexv
oIDDyg+nHZh/6h2tSD8776PP3HkPLwPyp/DHYyGwtbX5JC4AD3AfasN7Zs/GJ2IjY226QXWFsNlB
s6ouHZolfCPg83CsVzXwq8BfjYM9Y28r3mwQ8f/Uxhf9OmsLz7TYjCBwLzTV15ZKXRrLKbvIHo3p
QGrRcmgmxzvR+SXT11qBKIieGyv79XiXw0pclnqgkehXhxZABB2g39Tl2qroRsUi743zZKek5wUE
jsBFP0aCZ5CqMXvm7pcGWbyuA5ApS02/9eQpHJPePNlTT/e6KKPhFQ6+hVI1qy8Z9tInInSmm6OD
AswI3C6c1PnthhJxVjlCRs98CBZB+eqTcog7CqTkhJYKRRdMXqPuV7ivAyJ3IN0IbDW7McfkOg8p
wYY5DmEXw3w3tfqxDUcYvaCasNqNrJhVu1tW1TiAFCas+eJFjQEex0H8HUg4O+7svc4ErqBJH141
24t2y11Um914TJwBOSQT4OvjuVqwUl7GhCEEYCnvOmvlb4+6nGJ5ABeZN7TvM+voEKD1mhTidcn+
sQq8jqmXvNRe+hJLhjWh03i3xz9YR3RHgqjeGkSTriOb7hnNDbmx7JqmbBszwCl/xFFwcgOjO+SO
GVzoXElUuhQrmMSeEjtunjvXHp/azsckRB6Q8+x680yz9KPsKhIJ5sJ21iA8mKOpYsodWL+oYEgF
tDOgJH5YGnRxHWzBVfUZ9gUBNlE0rUGd6N/Zq/6KTWapRQopCqvf3fUbj00bJOK0i46jYQ2IvfDa
FVXU4V3jLJb937Pwv2czYpNRL8z3//97B1D0eMdwadUsSONcQAtQ4QZMkTSswfSbl1ADWskwEd3X
Jpe7scvEAS9/sRWmnnyPCBHDx9t/5Z1AXN+b2qVyJfkjDQg2+jLSN5IfbZoc4pGdKbrxl1ymwTfb
Qc8b4g+8kIfnb2kUXnyM6wfEc8xOs26+Wi308aSJ2zczLJQQBJzVpBF1SgNhmyut1FL3LwfAi4xL
6I5CY/nlVwV/2ZSkHyuG/WBqIIfRrbC5bfC7TKZOqpfS4YR6OmzoqdabhOwgwqA5VHM5HOxKutUu
jK0KuDOc9kztMbMOPlRbz7jusxIebESDZRI0iZgDi6eQvSSQVFxDBsjaY5rlOLqwonz0E+pnrCvB
brmEAYWQib97xO6VEC0fYrTD2FiXU/SVBJS/rvb7EVuACareO4UYaPvjIZwwKp2swfVPpa+G/mjU
F76Z7srispwtB58mKeHmZIaFlRlthASKJ2dTPwosscuvuBym7IOxWfEtNuaTo55bEkFzDsf4ywQj
NQWAHLa5GMy13kueoH560Akuw1sfiFOvDsvrTfY3RS4Ppb0lonim4crgljtoZPPBbbUEtC3lu192
38aG4GcLjoaVmOkN95YFzrjDvZYEOBAE3IiQKVrhe+hzCrvY5zSLz2OFjjzRsBqA2SJ3QT1olsVi
DL2Px08qa2KeyAl0ITYgzu3q+DRZGc/LkS54nQoIXRxw1xmnpiz1TQpGH+huYr1oWPCYr2sfYUA4
KPBuCOTqEi+lv2acbW1GX4wYuCKJLW5GmbZ/TH2A5B8idOUAVhpYQM4ysyK4KiIuOQOY1ML6LOgO
/KvgMHkk8IP+WIQIAnw2hhKgWeFYZi+jmSCjmCg7yc6OEyd701wrXIdTikK9JeEt8sxmnTfuizak
46//exJQOs1a6J9NMi0Y+GK8XJpTQuA+UIruq2MzCQj07NTXtlLwG7DMLB1nibbM1buwiXYyqKdv
Nd6C02ORrET6uK0cXaL/inXuj9wPx8ddl8/DuGpr7Fljlp7Gqszec94odrymQ3SB+0KEh+pfMK12
qireByWWiTA02XwQFfoU4cHc5u5YPi89Sq2IjKtRMLRLmoOJpmOzCEso8jaydrUPny30IQbsvgKd
V0CqMmiz0w/0D+CV2EdVub2OHefTmKnplymOpBi/RY0N680bxo2lLpNQP+pNYR3TWTYb91fuQBOW
qnxyPE3cY+LwqlweZo2Xp9CoXxkX7se4lJ9ek0/HkM4i6qlfhJb4J9GogD6yjjjFbwiOOaKrQZIk
HaS0IFOiQ+23KD0qZZbg400svQuSKNfdYGvnUXvxS/rUDf2kQNVJoA+7g1YxSmQTAqREKLSqCHH9
g9Q6Mv0rrnqEf4MJ70A7NxLE4GrTlh4jDfrc3WgDI1pMp7TKHvlnMmIZ1JjnlHMunwWeJOottY6o
ufNjXx6WmYN7I87fgi4Zt22nswWqZEbETh6sUdfzN2obxvqTLsP9aHtnq2qoRwiFLFVSisW9dWHR
OOVNXEBolpGP/xh+jQTfBZGin7aE3or35bIOHbFJwRj4dVX6K8Ae55y5/B5lYbXLm0a/0B38e8ZN
/vcsv4wSGqWnJcx1dVQnWCW+m5aGb1Edcq+CMJUqiVZU5WdiTcrntEredD1RaLZ2wv0e+sNmUE9M
bLlg43TScR/vUMU3rRwDfQTQFW1temF4zofAZDdSRDU/Z5xcTFXkLY/7NKT3XpbYezsAKYlpdK84
gAul3Ir5WNwtw93RY0vUu/N4i/LQPJv9cOrL9NsUT9pz6mrNR2IdlnEP6rHuKk6z3/w2usjHNoCQ
iAl+Yazwqq5JsoTwoRU6jIks+ulmyavdb53SCL+sms0/4vHsNIyJfMGRvEM/zjSKol2X5rUE28v2
I5olza0kedME0zUra/G/dU5f7BxDmgfytH28mZG9atVOoepyd9/4GZ7LpeJj3H+BQlHtWktQXPSx
9t6V7Qq7Jd3duWbg5Nm80zwX7TE0jygjkIuNdFZgkw0VbtRE/1JkqzDYBI7Qv+Iu/76oOFo5yFei
FVxLuzw2g4U30JD3c+3sYYv1cMo2kI68PpR3z7PbPbV4vGdfl9P4YQDUawRb+t24NvLVMrUm2TG7
LWc5hDzX2LSzTb2d8Fwpa7bYtP+saxCV7zjqrQ+hm+CLMhN9lkdXHKRBxzK+7cmaeg9c4w861UMg
eRak9Q2iKD08mXN3Lbvazo3aY5DGzaal6jhgjKmwGya7RSpi0HVd0cfeUV+kd4PIgVVkp9P3eE7u
rRPQC44naoqk2zB69w6oGJLdKDDixh4zTm9Q+wGaPNvlc7J8bJZL16W5Ppn51hpz7RnfZvjcDSFS
FKhFUEppR6qtXa1G3m7hp7vHfLyeMAsG5rOfV2K/tN4HZzS3mJiSzXLphpVzbIFwEG/Os6GbfpPf
RES20s15cYyiO4jM59gXzYuue9/LFKFuVms/eQKchpqhpjqZZne6EbKQrGbd9NUMnHATtelfDska
JO4+Rof9FdTuu51PxsdY22JDfp99SmQ5XNp8FlhPIaPLklGVZjjeWhNadPGtIT8Dc7pnOu7whC70
m0YyIE2NnOxgvzyMTai666ggajQ/hE3UaLwGGplJ4pBsFvfNixA9Qg1BsxJ8Fx1Y/pUdiODs2Lbm
y/IQTgqUOo1sDTao2DHzouiB6POBbrTmhDY7fTYZsUHftry1ULnhEXEuV5SY8OvnKtzwycwPZlgj
8dL52OrwrZ+NhjwyfdTbzymnoyn0c9Vr7sEyC4cURCU7Rf9BU0jvSJUyw5Mrq/C6PCfnDGkUZpXP
ZoTKunygrArCY4O94SNwJClDWF3DGZhmsnw81Qe1Vu2UxwJI+z+6W6Izdmwnx9XyN3BH4a1zJemb
gQJuiAbMERnZ4h0Ru3WmIH82WtKaR3eUl8GiRMa2oH8w0vS4wzwTcba6nNn7BgbCK36tiCDntluT
KTfTOXToUqtdu2DZ39Wyw+mt+mytKT8n3QwPqdL4GXWdHV3ZNetEsGRWjjY/k8aaPsc699/y4Vm+
AFQbJugEQVIwPLm0GrSI2fRo+XAz9EPsvLcaD4wsgy/i1vywTmDS7VcaDALiTkYH0TB0O4z7DjI6
qSwWJWLFDoPlpaMsZjiWHTxySZ9co66I22ZggOxvulkdDJrZSUm2EGDskBrwVaWS8WcOU86IvOi+
B16iQwYftFvrWErDgXh11D4Mrbgv70Fe2NZrB2A+9uPqMNk+dHA8rgdfN71z4KCsbWOjuXcl7ZGI
nuq3JrY+CU9QOq3OARNu00w2p8q9IOux6woUiVpU6xFzAWVqesMcKPd9NMm9btThdQyLzRB3+pMV
UiJJ4vd2qh8ITakMPqX0mjWP7eigx725JkMm3tTkWF+1AN+Y5w6HR8UKzxKTWJr8njrZYgfHcSuN
IXz+9+CVTLQnrfv970uYrLZV1FdnNwWdupRqxcAYU0+hoAaUM+vcjfpdtHh51VmwnE05k5Q4xsvG
7TEUNUiJroGcN3QvJR1pDNNm/2bQTvcM4dwbt0kOUe/Wa83Gxzu4yKcJAL84FnRhdUUGGQEePWa7
rr4Azpt/NhambAfU3DFParLnc+3TIh734mMtWlmDU/KbjmKNnALLAk7L09BREOFdN97MwXMhC9TE
mGnuU8nudzUS5Pj0qF8cGv/QtP556KymwYg2ifGfGNhBjO6hl81equlSTuG/B25dwLPn0rCYHFa0
fdhIlRO7Jg7Tf89mc2bl7/R93HoojBzjGxUg2TxEhYBtlXG8i5FAf5tSG5uFHn41dFdQ6Llr2Xrd
p2EbHy18vD+IsVZjOpFjauTotV1mYxJ/9IUeTfnp0nycaX692w6NdcvyKuwR2u4h4mkD8RLUwT7j
br2kLWuPUtdV6uBP0iYXpd8tS1diCX0tfIJy4rBGvlFjGHE91R4I8Dwz3EP7hc6R2Yt57dVVRMDl
LRUgH8jfYpSjLpcvBLH3RN7vsAkTYseWH8NlVL1dLg3VRVZED7qk8XNWK0iG2g1BrkovWSt+LFcW
6ysbaPRLOe3rrRbM/fO/Z1qs+upk467LJoYQWDo+nqn5W0E/8B704efUtvGKz12FFI8zes88xtVZ
pF7ThvHvV6OeXy0fysf3Lq8v37F8bx5BqU5G509D62JvuXOyMbzU/JSxSQ8xhTI7FPZtUTbEg4X4
c/oYJFh6g+jv7VI4VeTVbnWmEWniziojClCuanD63vTcaQQ+Ok5UHJZvbZuuomneJXymCCz0RR+e
oqlMTo4Af5Fq7IYmNgDvfVto6wyv8BWIB8+9DK5MqDdfVtQ0n6NkAVZ6/alXQeGlmRwIC41IBZ5f
vRbgZdaH6S2sp/7sVjlxPrqTfdSFcdTQHVt6W91LM24+GFE5qae9p5EMXl3aIcurQQ+K1526d9sQ
9Uc6JPMZyUv/NJEF/j6b14AWxLaYlTrb7p274bKCEifnfsF8eG/iKH0HXqPtoDppu+VybOP35Rta
T0mqLMchk4f/fPmHhmqYEdkrGFvvfo0ufrPArYOt54bIBQ3DP2tjiSyFvJWfkefdxjlq3/KwaI5j
i4yyBF76E20BAJcg/OZhQdw7Gm5LMv2qDyukGxWjWWqH7xK6/YHYUsbC6lJL2jeiVNp73o7dtSNT
EuIlr4d+M0FrqLLzRH/13chokiHdpfEaXCo1/e1moR2OuG6piEumXgK1xqHLo25fAyQ7m3a2SwvB
e4MSb70sj2NHPVhrJCaayIvY27X3KbWADBl68rsnIkTo7R/eW0UC6Ns3OxpJGwqLdjXGOqiqlv5G
2nn+1jsi/GSs0gV1+wqQUD/nGaXa41oL8Dz4cMTLbnzXqpJWPtX/TQ8nh52GVp/zxNcO/LLWniQA
+zLNFGPVGJyW2iIt6vgW0HhZrnCQ4f5qe+dEfim6EYr0QeBVsIupvjdObey5893dMLOClewbd5Rj
zq5xe/cgTDO/jgXMq3TQjI9cjr86iBz/xES6sHn/M6FpeYJBEqZD+D6YPSL7ioeP4O98qp2RqIw8
JZG54Fk0m53+x/s+6ua86ZNKO1MFUMt2ev3SsRyfc9Kz1rWU9c/MMA4DESAfEQa0PX1UGNFQLpCk
BmzuuS0M0oKVQChyLWQ5ouQh2qbhd4bzJGNxPOtRzKjMIkeswQCCmDF+w8eoQqnM8DdcVnjrUUMa
iXwPLBqeVoWlBLzp+GS2TPgi5hoterEOTsyJyX4De4RLWgHj2kfkdiCpq0W7QbBt58N3w9Qz7m1V
axkWPa7KRrazlB3La9X04XoQHcLCSreG7sb3YdTng4n3lOhhhsjLa3VV/SijFJ1fjh++Z5ASbqBv
GAy9uIYzqiRtSrPf5eW3xVXUiTY8uIO210ID71OdKTmYUIk5FDEdILdi1Zbpqars6UoQkcZ0yquO
YHsw3HXZR9nrkNDjSm4dSPLfJdCgoinH5yL2lGiZ4iypXHO3KILhwG3A1vjvtq2yFxymuwHg+qLJ
XzIn0V7sSnRnpCX3WkFxlkNn1njHU/86gp364Aa65AyHv3KXLWsUpCU2W9M5hZYGiiT3srOWTUS+
DIX3JBBGqSxS/S7DuMBlCTuvSow7Q2TjniSojhD14sHzqh/J61KhUj+TWX1J73MZzFuRJfIzl5AY
/cTVSchq2107hsw+sGpOO8IhQwMZTumeyShGAZTlRCfHkVIM7klHrM7cSsxD2lprjoi136lBkCtO
5XRNWmq+YHSdvYmX4hYnAvRhwKN1KER6JKueAO9Sfgv7yH/qZeJ8LP8B+kPng52Y/8QIzn2S5WgS
qwJFKIizX5Ie1srpZfvsJi091ibc1nNgn4E06xvmZtnK9rz3zonHC9HO/VurvdbQKt9jKr9jEeX9
OQ3MF1m69YkfBwcMjKR+XaOqWGdLdDeT0RXV6PBSiZ+Z9OFdjYF2XOofE1hHa6FMjgQPpIT8s7WT
hib8DXcnBok21NGbnRH496imOhcuSYlxgWBo7lUWtxxAUKJwXBtjVH3vSkAKfi+y51Q9SYPEuJQZ
MouXKkqV/iTtB9xcaCutofyZRLY8Ww15HwQxhvt+sKFuFs57Qi29LxpSyZaziB4Ibgan2vW42nYh
rpcfCFqKblh5sxlC39T/fqnTWC1qBH5Uicv6BjAvgfQlu1tfBOFRE4YAFzYlbxDhwuRo5fdMzNNz
qqU5qooRbPOs/3DQE19MJJL72bPuBGdmexf98BMyGuO9sKs/QZV0fyzBhMpq5NecM74kmL18SeAz
7h2qkYZIrR2f6fJFL1Bc66Rv/xbzuiik/XvUkLWJYHIR2KJHTyBsFfCYNzr40p/1HyBR5U8iBYOt
mIfhIDqFXu79/BhJuJhOmeU/OxOKshoIFLG5RY35gyHzdM/Mnqg1cDSEwXjTtxCVZNEM2puwEFPa
0/yBvrY5x42B8F61EMqa2plHVXfxIKWR5mWxF3TQXDrYBrfRAM54ReTMu2sMe/ps+lUXnnspJ5AN
GJCirypFvVroL63o5GteddEGu5+579RoSvTt1WTxupsuSvAss194bIYrrI/Fcdm9pxq9SsxkiUnB
20v8RIk1JNhCaGQqd1aGBAMXACysnLBp4LjzhxYMARmDtf6RBygLteIn7zlaYXsmnUSiAu8NPNal
Z8V3w1JdLfFizynLqqz9YzrSKKgiCsncpcWaihV9ccUttNNv7OOCU+KXH56eWmeEAdTDak6YNwQt
x4gpSBEJ3iu6bJfaJ8ka6MPa1J3z0hHwIJ7RbKyv5Vi393JmWbNnMayp1qnpR4/Vl+4D+AhroplT
zvo+z3ykrqPhqUep/3i/aj7qGmLAuxfY5YtRytdC8/SXeEjutmhYfQmN2EZdhJMhdf7oYxbcaje3
7r7vX/BBfg8yVRVXmLjYfnxPKtoCSWLJW8ec/6kSiEkypEU4+dh2lhFpJRB5Pdi6alMKRwJXdq6d
mvSlG2r53HYu2iP+qu9I6sDcu6b51aUO7co6/7F0CsFWvhhhQ/YGKU/Pfu3LXR9l4SlLkV0PU9rs
On8Kb6YAuD/2JBNVQNS2Ih6zN+oKGpMBHsjlkpYaP6qEGmMD8lt2ckLyvf9e6urSrJsMyo7p7bq5
1QDN+0TFYvLbLDdTRJeY9qoHDqs1Do833RDUe3MxabvFqNPM+NYCIh8X707Ns6QMCij0KtWrVDku
Tq8THa1ZHc4S9aKOK55RQkmGpLoUmh0/0xq+1LL0/3aKoHiSrS6Oy1bMLIfk3JDgVhKWcNOq+J03
Vvsg/UYce59cvMrCVxR0JE66af9FtwubyKzXr23Z6Nd2Ts8mVWi56gWZZI2t50fawPVrQC11FDV0
SJ1keYFy+lrRJ3AgTkUZrPVk2j+uyQhDGENU1aq0iPWJO+ToApiHua1zeDtASuTR5yFr4r5CylGm
G63QzFdRuto1IETLAyq6bAAfh0RjK+hk323NUYMtNobL/tEtRn+beTgd5xGOAqFL6TbCFhZ1Layx
zvMcFFc09xKHQFkZRe53BoN7J4qg8CsVoXD4VHu9g/Gx34Q5U3xWUDoHDlGgTdrYhzDV6/WyhAQF
XYY0jMpTo1YUo9dZf+P8jsSTXq9foWmK7W7vmo2/Xpr1o8NQbSCJ+tB7znhzWvm7CKdVZzfWJxNb
dx+j4N4+OiE8OcIqdE9+M+coFtAUkwFk7hfJe5S9TdzSa4gs1kdlkhaS255xWC4bJjFg/FRnR0T2
Rx1am1rvTqU1RkeDMv0iWBRHRKibsuZ5ELUEUZkRS4XLDY6SVjML7Bl1nh6X/pc3oV6BFnpargzV
DXPhG699XKrAFM3jUv4sB6C2x74s6+tyRXBce5zZFYGhT1uenpRKsSELGrW6/lxk/kgmfF0dqsbQ
DnUtX01dDTyVfG/IGz5drv+Z+E2GUKACUKVmM1WsQXxmPvxiQ1k7MpnAd6YulwPyLJM4QIBx5kRg
sCeY8y0fpbSZLjH539fHx2zw+D/bdv744vIdHQN9h9nIdbkKEjYXU0eiQjQzk9VFjrVuDIndGNgU
1cwmuw0Su5M/MqYQ1d+bb7kDC2xOzGPnHAXGf7oXZOFiJCG4I9ExuVlZ7q3C1g3uKdkiZ6cEPolA
9768FPRNt2M8xZ9efcfyBVPLdRROc7FbXlsOqCNuJsZZKLdlCvxTtN4+A4Y3VoIJJnCy9Yw3UxKl
lvlXMsHyE7ffUcM4xZbNJT6kJ21mYMDzDmgcoxxwt/dcx4qyDND6ybwsvW6lMBNTXJ8seMI4Bquf
lieA2yoLCeqrdB3VsX/sx7D7zHl+dBV5CVHu3hfhf5YPJ79meMBHqX/zaosyUsp2A1Px1ekBDlPz
IgmETlNAm0F5DZ75mPn2vK/sGsk8bWxoleoQ993fswZo2gEgP8ZJf1f7YkAuzpN4MUt7RHYcZ2v4
iJqs2rukizxVxTBeHtNTZZZfzkSV3fWAKZVFQfh4KUoJmZ3ZrG1asxJX9VNBxfVv+UIislr/ppf9
phVedF1eXw6aZkTsQKlgS8MHCBIxgtCNyKO5Lz7CpNAODCr1L60Y+x3h6cgM4zH9vpwRV5E9zh6v
CVZeGjVPel43L1ZEl7uh2Nvi3Iq+YUU+VNKo94x4dLSO/U6b8u77HHm+kkJP51zU/UU6brdOzEZf
W0mFcsGff8gch8WyoPcxGhjY3ezp0peoRMI5OMfM8N3j0Fny0qnDcoaJJ7vY5e5xMcbmBTwQQUQR
EjexuGcjs/QI48BluXTz6in54dRDcbHcot3B5u43pAEynpkNa03jr2ReL/WPyfacJ79orVM8uto5
K2uD1gIhElPafczxIA8yalghVFMpzC36OxKVfUGj30eVuO9tplthE/q4CL7q3qWRj4UGP03gHczo
mYW5/LQQvHtMTx42fTu1X+Y5De5D3W2JwzNOA6VatRUTT4VG/8lOgKgQjw1SAj3gyWgdxMPqYLKB
Pi2XwEy5y0YH5oWa14558iOIzWTreRWqdYE9FOwsocXqH9eZFp66vhsOPROef1+SHqGMy0ZYr2wM
dqrsQ2YuD0NER3Ap/JbXhsQlIxVwBWIc8sYwDHVBIQ9ZVMbXPiUylc6RDtjPNo++hVl+JE376TGg
W65ZuOjU6vyp8jC09oYn57PlBDHNXGYaTsozJ5uG5mgW6XC1IGXXm8Zvk1VgoT6s2uEGAyy9IHS+
uVMqL2Zvrv5XgcuUMd7Ot3okaS2MPBgqaga1NHiXs9yVEzYJVDdCHSaSq9eW7intV6nUP1kVsInx
I+cVD614dx3lTrS8VyvX5ftc/r0q1EjJ1PvxbBe/mVxBXnCc4GoEcw6YiEuqlOdsMpy7rrZwWWGd
cAP4r7KogmOSIyzMfQWMrGJ3hy6lXiX1IDZ+OmMh6YUKQNMja2ukGkYKuzAo9DI8aWZn/712qVu2
Vmn1K6NL3JubseHLNL9bj/Q0b8tr8D6Hg04rhVgw9VoRjNT0wCP1uECzziOTt/RuzhWWZlMP9onm
/T0bBu2Py4BizzSoWdMS9L6HDKONnAADCof+OYjLUzmYxc8pc1yel9H8GrkzfJip67caUln6EL3+
jOAVqUAlUK+a8J5Tz74lWYIaE603IUp2bBEaVKHK7uIt8kH4Nn1JGhLykpOnDsvlcpijBjr+7N+A
2g5nr/V7uNKckZoJuamU48nPsavycqiPw1nzHUQlCztDIwQjaQjS1is0/YXfkIny30ObSO0SAUY7
t0ybCJOEFqnwd3k5Ap5Hzgzw21g/Vl47LM4zvbZHwYU1iGesjk1sKbla8nP3kxIUUt8bKxRk9nGR
0FQGBYHBbs4k2O+lIZ9ueTnpc3Zr7DK8bvo5VexLNKcwXkrur1XhupgIrVF/Wb5gK1KeWbXO4d/X
Rnu+mW7Q0akkyA2BkVgVo1M/S8h0T1Fs+EcUEM0qKYhUJF9OfoY+E+YkG954GLU3OyPNVr1ck4aM
ywdHOMLqreRp+gmB9yBABHy1Fg2jSbrBjRrKQe6TO2vUP8lX06Ae4hEaxiigRrgwroKLuOxud1XR
ucfaVsu8qxqUpL++arJiNbUn96fZBkTq4gqzGVa6GdFI4TAy3LZMRs8JweFjxRYwMHGByyq5GY4a
BMlcA8NDZd/ggP1dJG9h24o/DBjReGZhjTq4tDd2SxMack55rtiibUj4Gt6ZbioPoSf+zP134CnB
b2G42FbK5pufsetOmWRic0rmF0lo8SY02c6OTFd2fIq8sz/bYt9CYjwynR3/h7Hz6o0kybL0Xynk
83qPazGYmgcXoRhkMIJB+eKgdK3N5a/fz7O6d6dmF4sFCt2ZSWaSETQ3u3bvOd85AGeRdoSJToiU
zWabhgQ9cBWzGX5M+dkauN3F3byeZsqZ6TWAz7iTX1tNZaqdiW8nJTsTRE7s6oDi0dOp30XePBEH
YL/KSUhHjEnwNbGF6pehE9/TPUMlQfF6tCDoHTBcqztruC0rKbyRUiSB81zrx9+/ogzXjhGhQdvf
v/rff5b8/c+izDAPNDPJwZ3K/UAHa2ek5nQ3TxZxNotSPMZMuBEDhNkn8HUGJRMUyAW4TJRNygeX
3slVpak6NZp5SvHj+WjKhpOWMhDXLNwsPDTOgX55tAMvYpMhDSR+jp341GA4ng0c8XYnpgOtLgDD
FnXqiLiF9S/jFsJpJGonusgNSxc6Q/HX3I9bzygl0vnXH//2n//xOf179F3dV/nMLfOPsi/u6dGJ
7s9fhvbrj/qvP95/8VsDjiQ2YdvSDV0lCEXX+fjn+yWB/vznL+V/GACSW3PAh6VbAiyAlE9nCJ5E
FxAz/qaZ+q1Da/5HVckH6tXu07QJ2nCMqL4aI5cTuyZ8Km5G4RdDyW8Tq7wObQyJyCi6T4YCfj81
uR/3UX1rMoAmzKqny5HL1qmSlhXGLbr3rsG62VUNB6yOGYqO1Ohp6wUPYo94ryoVmmoUfiNLvJ+S
NGU0HHULwjMw2zb++b8s5CnyPbTa//otgHrtZkKi89dHDavDvPnbsVxUIxz6VaH1W6Y1JCD7Udq5
v9/Xf/vbG9v9fqM/iT9BLU6r4u+//c/bhDS0rvoR/7H+tf/1af/ts7bf1d178d39Pz/pWhX8998/
5W//LF/9n9+d/y7e//Ybwm4TMZ/773a+fHd9Lv61QNbP/P/94B/fv/+V61x///kLb3Ip1n8tSqry
1z8/tC4oxVD/ywJc//1/fnB9jX/+gpz1VQ3v/8ff+AZn+OcvTf6HYmqWLjO+kCHtGMavP8bv9SOq
+Q8TlSrTZEu1DcUw+Sol7Pj4z1+6/Q/dkYHRGKqh6KZus4K7qv/9IeMfOgvSdDSKOJ1yU/n1r1f+
z0fjrx/Z//1RUfhenL89LZZsEPZqq7Jq2nwhWbPXj/+XpwXBa1SbaKp9bRzp6aWaRJE4yF4pCaoB
o54wpqfNplPa1ffT5y7uXbSwdQyzsBm7dWavghWIFd9qGROV06AxRzCwTHJbPZhQfLsQVDGvqNgo
1nhxZFkJ4hFUmyb1t8wyqehx2zSToVKjI3+fVKiuVNyEFMxb7iDrBVLcti+OZZmHaIatiyKMUrxY
MT8uG0FJGNOIpmGY9lLYNQfZsDaqFEbbdo3oqCz7WXpY4mVyjQzsisa9PmgGiLET1yxNrbm1xjmp
kqa1dwRSzClr9owvXdz//V1oi2/dKKWNFI6HUCm/8C5MLgrfXenkt5ll4hWaxte6WXZRzre2MLQU
ztlUxFMChllR4mVXpYQDyOFdvcwvvJ+DJ6TWAkqfPKZlh748f5AEmMcpd8AV6PYuUusNl1gCLFWs
TXnLUZgpxBvJEuQhvdXv8z46qXanYeDugMKlfVBWA0E64ETi6tVO68YtJIK1LaX01aXLg14eXoa6
FZtybDygdMtBc0xyLGRU/1Mze8qg49tTD6X1rdtBBLwr0PEHuv20U+z2qUhxnccct4tDAAP6ecQr
g3zt6ybfgVxlwo4QhKu97E5l+6WE4cMklT+MI0sXzeZHY4v3uZu/5jjvgz7eW+GqBwyRn88y9pG2
I28D3Z6OCeVAxhiXuQVDdwt/wHWwn+ELdwEm4c0RoPhTqS39fvRlm8afNpGIUiF2WaYi8xGCx42B
Krml/M6UpHIBvS3bLtkztUu9qjRvc0213aJjI6btyqhEpROdLto+JnTYSxU9DSaYcLsqivi+ws4I
urTMSDKqS1c2VTSHKL9dNV2iOySrBDfaO4HJzf+dxsyJdA/jNycsJ3sdNFCpuUX0gc5cxVAJppJ4
WR5BOhsy2Z7neflgUtB6QiltBpcY2mPqc09XCaZKUgOwf0w6XWuAnRIG0WfgHnf0isVjSwWV3DDT
YO5kEj/QpwR2LNNnKo8SCmBsZoU+MWNa1PRGXvL2ojP60Wk2reqALBVuJcaE9YGQanWS8XMtLfIT
zS2xQu1LIYqXZU3hkBWNky3PPWMqntsifF7a1vHluWn9Uo4PxbnhBgB9KFRcGePdpUanE9kSqLFx
xpM1yOmdNqjnSiYBNSwuyjg+qRli0YH0FTINGjcXVrXJQhmA1zREvllpRMgNR6T6P0ygiKoUdI0w
MQWaSS8iM8cjhnmwhqZ90Iwl3SSJcZAMu9zLPfCthQvBqCd3NoyEeDIgfrQF/u1tXGVMdBc4q+bY
Cb8s10k2gsVDnTv9X/8jRM3hPttoHXTi3lAo7Ig3fBRl/NRXuEBR+CszSWxF/ahEyXcOlnubDgYt
ecARiIntwB5xwGcy3PeiJay2CPM3UUUHeqdEjXSGFWTOrlcsxsXZKp8ftyFr3m2xRAO4Fn5uaqel
NoFAkn0091Hpp1RI5mKgXSklE4K/CbGN/qCtnCoSgySjQ8UykayBdYfu73sPEG6R9DpovuiRw5Ku
SD2OwCwbsYqqnpySrjaewr79sMz5iYggky+THSxbRDgbjL2OlzVk90Ay+gEvSqtIEhFqPB3qOD/V
CCSZmHJvMSyyThi/FBxNDIQKEt9SpOZhB+su17BO5+Hoxh0vbamzo2UPzBUAr0wlKvS+0g/kjp3G
znhnxusB+TQU4Md1Et8Y0wCeySiusZq8aQhcRCV+Rm3BWWFltGJ9POCmWyZ678faqioQt2oUnZPc
fuJAQrhuArTIeZYUvv+eAs/V0s8ldXq/wE8Fq4J5iaLLP4SipagUBhCjGWp4f8rJwdMS6SaaRbgt
ethwZG15FtNkNy2sLphH5jCMCO/VJZu9TltJFik5jnoEvDfCxnxA1z4GrZm+MH4gtbuIXA0SHlU2
aX1T8ikcEV+l6hGlarXHrM5ftdMTM6wBfahg7xpaP9HICwvxQgWqKH6mRL2G2s50puhi68o21MIP
XUbi1A7qscD76wqMKXA/Ep+EBn3XWfkOQ+9ZUsHcSH3OgLTIvVrv6OtbIbRmWzxXA8EBWakam662
EC8UJJ6JGQN8U50VBlRAjCUH1YUNT7W677+jEVhckY/wnnviL2FfwQJOVGTyqniVBuDGA16EZjE+
rZpxX1V1bxOcaWJqyLhPMIzUzXSt62ZTMa11ixyBYqxpL7NinPtOTX1ukmfRt48mk3yoExs1FKdm
WsMIkKjZMGEIVSfvtibvTGh8HOsWJFPmRCJ2nnMFgYO4H3nBPJvDUZ/lzyZr0ZCQjGaVBBNJsLF6
p/2I+vgmi9GSpeQQae/YIQHecjNGhPhaC1xCg3MxwR4GheOI4CsNbQlhpvFhkwOrpVLo2bE5eqke
1mjLOXfje0OoyalwHtj6i9NEVCgjTZR0BJEUZln5TY1MsdagQpc5DdaRvjAQ+QcUlkB3Y+scq8vJ
0MJnp+ys3VRf51YB1rJ+pd4xkbplY7Z1BOAn0HQyUhGrRnBKF22gSdS0ekEiMtRpjVt+gfbu0Ajm
m809AuR4bwI7zSKNAdEyYypb7qWhvkt1GIEYDlt6/YStrxXNjCkNVUKgsvcyDSdID40lPZYUuVvo
mZT++25mQhS3ZyHWEzaKnxERfQiHlCJl0j2AK36CvmOvc/QUsbMjiGzcDQydXPgZ58hcBjSkRCmn
qoEiSiscTnUkPUZ7p8yEWq8j7bEjAVu1lavUKle9G4ogRiRV2piuhPyhJNIXMvRjZg/3Ks03rU0O
kV7KfkOwoJO0J/Qnl8qwNb8US49Ef5uRIeBnuYmKLqvv0UL5aSh2SH7AE8TEcAy9ujMsib59pHu8
td2uDCePqXaAzDJ3YxAunraiVo0WbdK4BvlpGNZwqfv44o+L9cgc3XIHO/5x2ooAFrOCIWhGr3WI
VEROvxeL4tKGjMze3l+iOaXuSUDzL1zPglHHHE/meXNvJ5LuhjY3cz1NNlUEZBVgiia3KpItY2Oi
5wA/RiUojen1ZHQTsjdFJ+cL++4YnTj0iGkPYbuAitG3UAxyEmvSL0Q5PbO4OTkYLYxiQVpN3Erj
ziwtOlUVTqJmfC0Th++urh41hTAKjgFqK7XeYgmq/TmVvqqSEVNnPfazvUlb2rdF8+GIp0i1yWlK
iUfWOkTxBUlo5CdgR60es8khhXm0fsxSvixzjIze6hJXWBt7hSAvzBy8sGSV1FqH3vTUP/ZJfcWd
+dplz1NOwWNM9QOJ84Aq1NeKh8RL8/GbRJfYFJab93LtpU7yZVhTzNDYERS6PCDkp2VulM4vdaa1
+7T6nCY9B0vukC7F+iUjoDvmpDyVNUVM15eHsZpvVKC0QaYh43AIGtYHQ3Y7uUTKZJ1DJsV+Kuec
Uwox4HX43Ksq/5+MbBBLc80lDaVdyaAD5pK9nklI/7yB+8GS9YrvYONxnbLfppF56GmHqoOMOZhA
ZplrfVNfZZ0pbGj35c4k33cIDcc19Dn0xjUMMOqNG+wgmynr063Na/Bk5Hdea40yYilBMuiYBERC
fioqJJxZsyCPkj/mj1P8QtbCw9zrftqwKcy9Jm1a5AHsIhWne9S8SEuXbRBHP4adeYSkyIhBlj9n
/X5smXhP3bRmOo3PKbc09lvdDLKxQRnSPkf4hVZj6slytL2RNoMbm9OTJB4VgzQ51FW3pCjrrrC5
PqVkkEDvtEFLRBcxUba4iUR5mSRriDBc8hDgeqHOn4le0rcw5c3YKFkQarzfoBxyHyTu6JWOtVJr
wBiPMwyUHIZ5Mh7RFWcnUFRB89uUV8dPQsJGvxjKHravvbEsRIdpaR5UiaA44EGLa6+Uy5LYdsrm
CVRP9tM79/hyPmbWO4KiKxZawnAsM8adWD3JKnFkeHElv+kNQag1OV5d2sMfqa8IWoG11mRVGnZL
kmLfeZRZZEvrJ00DIinK6RhFqHg6DgesJBBuUvw7s8Sj2t9KEWHgy4jnCvWlCwK63DATSZIcEXxL
tQMd432QX9IM8J5oNdwzRZJtGLB4skDULxnc9FRjeBoamoVmPxPnuC6Hgpp9HAvoTCSVpGitCnpA
uHvRH66mBbHqML5lxyBDGn17c8HI9BRGhSc76su8/jOLVhNy5mSeoWmLb2kEnNtNpGzRb7abQgKS
5dBUTYkHdOQs9I35u3f4cTq1gTsnJYa4JoAHhJDpdXF2o82kBxSQ9ghvksgOlzXfZLX5ZZ4BU0Nr
jdGeZB2SIj3ZZBfUjBMxQ4arVVzcRel8DrZyaVot9kd+oO5YU69L7b5OkTQx2ACBbjkoOxZjl1c2
1CEBc05UwyNeGipnu70VFh5e5o8YZMhzG+MZIbQ4EKjdr5nkXTbrvkrF5jpknaTDYLhpmM8e0It3
eSZXm6x7r4Cg4mr80qsziqBQl12I1I99n77Mzhotp0nEIkU5RyUvRYkawmp/IrRsuGkeZkEIHG1q
7ifxVZjWeTLG3UzGA1PIHYjjr0m9WnN3l7Xlezlqx8wB6ykN0MQzg4jF1D7MFuRVijSVspMdGszN
iRxfee3ehUb2nON6b3smRY0CDdO05mgPyOGbhgSbS/UU0twBPMdtR4El24FfNtpXLqM0b8f8Ug3Z
e6bDjTFMIktbHrt40InxK7ZhQXoHrsA5JiM+HtMK2Y8IAIN8Mmz2e+XWxpzpd7qZ+PbQvpgdysUu
xb0tI3jILQc0WUqFkknXWuDAME3JjetXpUjJIpDDXZ3J494ezG1lQ5wkOcTP2twKwGgVtoTOqxf3
DbB0cmH7L0AihCNTJsesAAeNQGc3LDidHwa2Y8dTCM1sDVnxyxHlJAM1BBoRxIJVEzHFhe2a62iH
WM7DFF4bNnJPDzNCkexwY2fhp44RzZuXSPhxdhxgUm7SazFWxYbDUQrYlUg0bF9ERCGp2CrnqXKW
NP0VbFTDLWYr5CimsULyQIjUzO1RVeLIhl9mGXAjp/BJE4IJx0Q5TgrGfYEx2RuHOg2wb0uFCvjE
agu8f0DYERhZcnyMNI2RCVcmtc7jQLvhws7IcU5/MGU9pPBnkmzUfFWuYGhkOxjuGAqU8mJxV7SZ
/vY8nwwwTtKMhjMxmcLextJzOMINljsS353bop9THlwU8B3O0yl3ww4WL0aHazwotbcktzEaHHdw
mhNMM27kuRLQ/I8pYE4tuFBPkjED4wJjNymLIrCV5EDuw6Jaxc5qwrPWRTNC0c7eRMlMAN4Nkd7m
phx4pKn5v3sVRDPyDa1Sok2eyYqX2hr1/1Uw+fBHhyzzGhFuNh6wqFluNxaF33YPdGrWcSjv4xgS
nzTSyMIK0xN4k80Qz8rDTNy4obDz4RjLCv0ldUYYUWOrBylvZjEZX7j9tYOT42uZ0gdzyeRAjg1i
nSJ5U8MVJbOzVtdZ3wb8D4wYuS5cmJkecqYnkWI2hrpG74RLvMM0w+usoqeid4Ih18Mt+rPGZRhJ
1USMDoW+6UWDtYAnIZ6YMfJedCb0nPJnGuYmUNv5Vmunnzgv22CAQZkRMeFNrfNTKp9hXb07mvxe
m8unUgPLI3vlOupoE5ZWBBYc5E0FUzDrMx6DOTrWAoR/bGqBVRmfZWPh7Enmx1mufDPrD5Mq34sC
OxEFYlQTAjsWDtjuMD5gPKq3XWh+JiHV6cwNul9ITa+qUfVb9naeIGLqoks/6lfDKl5Sm3h7ppkh
gL0oDW9EYz3FBmPnpiEQvULPHoamwmnI3bcwrHOZUekXA8tStGc9Ijhh5obYEkIv5oXKUFVgxKjR
T6FKhAtxR8lSplM54ZdBlEVn2TCdvVlJW6l1DiJTvpjSXZWcnmmUjxDNm5NRkb09IN8wOelds2eI
VGTDmlG4zQrzcZT7h7Y04w2+M8KR0uWFxhPD+XkZ9lYBrHztKjjg4LDTgquttCsGY4JsJ9tLgfd7
4cRSXH3pJK2XL8CHs7UhjVEcx4zVUwLLLUBWnNQsISGdBoUyq2f/LabZgcUN/zdL4m0nDcqGmHHX
qipAbW1D5dsWkAgUcVxmTd12Gh3BQq3e9clMyNPkytI5o8aRQ9swA7Xj0Jf1DbumxMZZa4YyVsqQ
8oqHFZtvv094W9ESAZNaK+KpZUvOlf7SWJz+E9Arkd7aDA/IXlPPciwKimPEqgZNHBIXqxtzguWF
p+l+gGOxl8HrajTSkVdzkC9W3ezTxTgNEW2VtFEwEHDdtLmJMULT1no8vDGy8GT20mtR0yWaKwao
TFYvYwdqeerlM445O5gLGdaLFb1A0beDlC5ksNcKJnj0xfdKFSI00ABFdBPhk5Wu+QsDHdo2Wnmj
TGymYemY0BO1fE/zLXMViU+hM7x1iJzdZNL4appFdjJj82inpAXrK36obiK8QDrQtGEiKUdM+lbq
OBOKJsaKjTDU6xF9bMokbzCesMkYADe5OSEyjxRIrTkymvU5jYa8v5Fi1NMpib6QrsBXkRkizeke
Yt+96ogRYd/E3WmWbsNG7NNCL/e2jUmT50n1pfq5E1wOiqa5q5zyDl06rRcw4b7iSKdeia8AxQYf
mesNpPaLlG8LiVNLGVqaeNHyo4Lv2LQG70deNwXGzKwnWje3t22XbBppHiHGk6lXx81WmdTGG/v1
eFCKc6IZynZ2Rsrf6qU1N42MUacUjT+Q4sX0RuLmQ+YwXSps/nzlrOGAmMcGMmNlbfW++2Tv9ZhG
O4Ga02ke2/qSKNVlMFYKzvLCdlT6YSk/YZvLVA5TI9npoPJoZRSMeWS7xM/MY71UGZCvhdNR1j8H
XS73fav/IKycd2bf3EDXy4MJqZ/b9TAoMtQfx1n0N8jzH4iR545n2+CWCzQlcNiSPQOsA9Chi0J3
PLBBTlFENUBigEDPFN+QUhk677UIfEAdke+ZSZgtWtZ5iZGoY2TsRgOlpiQN732MXEOOXpuZFk4t
s4PrbRp0po69RbO2vVmdTKbSNwibqD0l2vlA7t1c1woPPeZ9WyGH7EudCsYZicNRbib17JTO5E2a
EjEFRikLWc3PEpEcMmlfq9Z0A0AdT5esbkgN+8alhY2sl5A5qBZwO/q2Uh/jphCF4VfJjjCZmT3F
WIuQVQCZOFwlUPUa9nw3aj1F22zvAfdhxbKm7TLpmFHZpDVnPmiJILykTwOcRFxKFC1nH6YOlQvN
8px4A9guds2OOCwVUzVTOY4+MubDvrlPl21mzYg94JqgpATLLWHUk1ND8hOckP6icz8UegXvyMpJ
beonnNmwskO50bg2IS2PbLdUT8qs/hgRP6XKAqtCOrIeEHd/y/pneFP237i5pwC5mL6hNvCbLLbc
nnFWslEj7gBCCRlOqfjoeTdusyLxjMQxgSgQYKwWa25sPkCVhAmKBXJ14qrBiKiBm26HgI8mWZ/I
9wAp051Ilw2TVCrFtXqEVsjl/UUzmNFPZv0tFu1zYn2DIWZEEr4Xqv5Yd9aFvO9QGSO3KjjUaTwT
9rFg71KMl0aQ6lHTQgMtgaWe8IZCe+oI3PNqkZo+AR/kIiz1Qxy3im/T4vHy4n2KP5GeAzgxsCPJ
H4t9TIdTlp2IF6YLQB/GfnXUBxCLQMrvI/VqZgct2mbDEfxnRqcUf6G8k8xL2Nxlu2U4AK8olUvO
jbXyRuNBUy5WfLQYDZikRKpQjbY8BQNTJcW42Db577OLdTquHhXe5ppJBdG7BdnodQLhIiG3YE3D
mZh9NXRKP5zmUpm3Sx9o1bkkbpDpAg2RVxvznUqAXvYkYysKQ2Ib5yTQwscl3I+x4unw++fwrkwu
HU3Q8WEu7/LmbaAcL+bPUldcsru1kayOB3s+9vpjuPyE+pNhvSRAzbN45yxv5sgwz7xIFrolNIoe
fJ7FOZqC0Mkesa7YxvZxig7whxZiUoobp31p9YuM28BsBBW5s8mKYA4Hj2BPWXAXe47HZuNo33X2
mCKxtbKjoN9T38vmjdp8ytWTpXzjQeZYzwKzuMN/2YtHLDiLfonqn1R/Kg2TDSQm8/lOlG9x9CFC
Rq0UEATVkX0E6Jrx00ya68iSjl6N4oPEK1X9CGkBhfqjqly0EGYczcqUbC39cSDYJ2OqpWC71Axv
xRIlBRBH4lViw/YmBKUdUI2ZKYEjAbGYXEmGHjHOHABvSucQVPFYEKZhZTxllOOTCZgWJ93eqFYf
GfYj2CY3WbFLh60uLo04zs59WLHAb4kdSFhu+rGMNrbklYds3PBmDtqzGG9Ndu0M56qD8zEFSbWb
Ehzz+1K/429mgAat02KfBjpENAIGnF2+A6gtaZpVtefXI7BrGivj+NZzE1UAXnQ43peE+0XDMFt6
gyiJHEv4jqN4EQe0Tvuaux+2LfMGi/BGtUPSv2Cq5BwF9Jws7h5qusvxalEBk3T4jlqCipQl3bxO
Azo3FSo2pVSMuJZclWBttjvSSluk5iTzWMUs1/Dw8RDYsyAkLKKHDLTmPtZXmCm1PGP7RXkR6gvh
lCaq7FOe3eftG6rHLVnuTbUXU9AkAUA+hHD4P05E2w3JXTPvR+WKXBf8IpGLXip9OmQaI7wZqmM8
nY3pys/ZaBhqP+yMtnBT9UVuK7+iKxGnsauqF2R6Tdt5bcgHDmF2Ks+YZd1RZ18rPnhElPSmaB6U
+s1GMCj/FPmPon5ljPOs9A0VsxfRbMi1H5nJpCi8WTvP4zs0Mo5Y3hMO9IQmbMFZrCSPHJyKc2jm
D2Sa3mqbyuDi58grTPNtHu9tGuoRfZvYZ+NT55+JWlrOY1xct4V64XxDp/VZMsOuQAeym/lOOXkJ
fGCUK9x/hFcRtp4pjxZ2qGuivo+NCHgbmRP7vBUyEiTrkNFLXNInrS+oO0iWQsMMlRc9CTinL3tA
LUdmmF4nXjhDXNE36yrHXr9iYZH9qS4+JLdxIvhnzEtDiNiUZgjI9OErzG+t9tFqfgz7xZafofIj
q6vnUw3poryLpmc9fG95LwimoVR/rkcS1enboUt0O7CAlFIVHpjyzHKnWYe190N67VqYOHjOI2dx
60eLmZOVri1QrLuytVO5r5P+5S8l+1EBOoV7rUnK1DSwit9H8c4MnlAJKgaqzwvOAyLLIq+OdWY9
RLOVn3bBqKDFNWHy83fsa6PddEgp4uXZLnnmWfWrc5BJJMWWaxExpxXvifjJmYnkCoun+RjanaAL
bGBtWPce28DJZJXuPEHVI5y+mS8ihXitcbNHVcb3WrK5z+nIbJMyF7/JitIwEt7f0HHj5Bvuost4
ucKUd0cCtVtodCHBBToVww2O5kgUO0yZQcXThAPRXUFx+cTlFk8E5QULv0GiU1PJoI7l1kiIFwUf
SNGcaom3r+ng4s4eYLw5RqQwCySn04Zlh0pECvqu9jOyOpOMlCMi501YQSPWrs5zjDiQ5cdZnQ+g
cFj6i1sx79fFzMmm+T0UPqE9Z5XwYp3nnG4Dw6LABEQBphNxQgvxmFa8TUeXRFX6E35WvaIredSH
MrCHhhCPwJAasrbnfcudR8JATsu/PkPc4HTE6u00o2eXGqNtEBTAVEvtFXwOO84cCJB3FU2IPHsy
Rq7OF6l7y+yCuoSjSEGqbyB9eRipu8wQZT7fnNqxehGQrrFZzACL/stJbiyMTOlpNN40nuNq+JqZ
IHBTI3gsDRYqplkXm3l5nfUbOVk2jbaXlhhbEvyh4QsjMLLJPnCW2q2cV003iBDiBXPQymygdVdR
F9Fv6j4ggZozq4RGa9EqgRMhc1JaFyDaZq0R8jT3nbzjc0w/qR1PmPRqevKB7NTT6NAMdAFbZIam
ddfxjkzOZf06dv6iIeLgSVnfXjETnA5fTPQWeh9asxTG1cBxUseupN5G073ePmRUrymllPPV9q/2
yD6NwaFiNK4OFvNQ9EEZSysDF86SMhgHDtpXXQMzta7AZGX9vSuOcc36MSOWRPhTIG/S2JpD2sg9
pwPtOcrQDEi37SfcYvIFklupesyimccXm6alD65F7Ff6BiX8WUYkHSXLWeKoYERCUweUNFN8ncw8
ytkjgiq4utNdBuTBLl7UUeWsxurjxDSJn4wErqJ0i7HI65BF5EMNygwhSU4zMsLVFTkHhPLbCrNW
bxr3vZPySgr7Ma0yzqD1mVM3MJW2oqYBpqJ+M0x/wsbeKP2hQgAhRwO7u+ZmNRlDFTqxIcGZWh4J
oLlra6CORbgLB6arykunfiwRIgm6bqpegxtPbkJFvmZJdahGVtE8bdES8FpxewHJkuLmUJP2Y9SX
NeoGsDJAwI2Z1NupqPaxsWwHPdvOdGgj8rslVb+1C+ds1+Q5tePXSHSsRC4OUFa/xxezoKeThe2J
4oGb+h1K8BNBuw+VbW1D5pPRtGytIbtgwiYkTTpWUQLTKdDVgeHwQKRfF15wAwLE7u6E2t0Faq3c
jvTpCiA3cBg3/ZD6PeM/Y7G8JERkBZNT7xS01PMRxvtmmtaWWorQDpdKgc4gqR4JZ73gn6RqL4W3
FMpjLPfQJQm+K4pbdO7HCIOy1ViEIxG1E9PvtbXnRpFf5cy5azv9AV3knV4a2yp/w2/1YUAssrq7
pt53mIMUAlTIgLlRYxrvFKa5XIxECyxPqu7c56X8M2VMRbgE3OqSci8xFiXscZcfRNu8tVL60xgI
pMfompu+WbeXxrS+O5sjPxrpgqW3UTjvFQWJSGM273j+oVyR0UAbEJWaiWRx3dtHfKBFye3tHXgQ
k3bFVzR+zvsmq8B6fMjM0TOMMXl6N+GarobvNsWaeUMwSeFsCjRWDg1L+1CSJxif4Z6RBbW6OHqm
I9tcXFL1WlFKdMc2e0j0T1zhuNPW9NzjYLy0PC6FTtxbROvAuFkIVqXtY9dvulswLngjX6xLYMly
hjEUziWatjTUJI8pHF2ViWKB37TqybRvlYOrbBX1lf6MX2gCwvllKL/J2vZSBu6EnHrq7LiPVCvT
vTwcSqgt2pnZKpCbbVGckg3zBtNb2xLxTz2d65FTyteyAK9O2r3xVLMR32ouNid5o96mHNqKoMmt
3TnJvRnQmSKd+45HaYvf3F0jyhIEpWg+AzIAPNC8TGQJ40S3pKHF0KLHTt3p1pXQEp8UIxc/t9oe
FBqk2V4pMaJtkcbxX6KR+ZfS93+rFXkvb7iOVD9a9gwwQgBSsHfIDpZ0HzdPnJVu2WSuebKb29aF
1916tde6yFRHV+Zsv2V3sZ0te5qn1ZsWZZ3yidfERAw7bJv8SMdJK4M0qPxp3KcRSjU/8Zfsg8OL
2Po7QQMvTLg63GpIO5XhAZG+ycRaRfORzEcjtjxyoNzSCgbhS18qPW/IeZimzflDG86FU7qF9Zax
XSTntWXQsypkezdNj+NyY4Z7RznFASpF856K3zav7UQ81+ukPujDU7NwD7wW0iu2Xu5H7RKQQDM7
jzXlfKnctpPPC+Q6s2Oyj7/twne+iY37IsPyG/TpYdpAjDNv7Ip01EuN88rSl003n8j38WXL5yIy
T6em3g7yzTg88dcybT8bpxI7FMbCbmMAlLL3so8YlAeBOr04pIHhLeom37Jwyn0SHyemlHVOa/Xz
f5J0XruNa1cYfiIC7OWWRb3bkizfEC5j9t759Pl4AgRIMsnxWIV7r/XXbP4naG/VsEqd+4QI61/o
PxrpFkZ/DOuDtVbCa9JuJu3WMUvdA/V3wMhk3ZnD7ap66dJJ19fC+M5hLJpXwxX43v+Wru+Jxine
tishPxvVMeB3cQDd0jd+ptNa66D4F3H/ScVLBxgnjNaFKI5MWGCQZq7srvwZ1I+p/YfBwyCpTj1p
444mq7lakQPq8DXvMiyRe9G/5s4901JH6QavbT5LjelqW0a7tvtZSlaM9hb5qZ2jhTP7N7yScrVJ
rC/ef88gOjGguoRU4Q2VqKsB4TKdaNM6TRZ2aG966VogidNmLoWX95OE6+jZrzTXzGnHwOhvcx4R
zFkZrry8Ovwvtf4v79fIbQKGxc56Sh1FCv21YcuVR+SYSJIEdsi1LkY2oUaaBaGMv5opr3y0vpcx
J+oJqj3u2nX55+NdrSCOQvCRqH/6zToDlUC5bBvXhPpAep+kdKOR4w8dp2c9U5lujzj0StC/uX74
DXHrz7z5Wr5p+Tjg2iDUGMBe7yG4HP6UoaSsPuV6HylbsDFbs39RlbOYfOTqZV4+seOgnstitvPp
SjVkE1xCubMNwfNk/yuoj6xE7E0F/7PbVFu658L21KGwHA6FSG3erS1HSMnKrhE10vmTDdtJ+DPQ
YtQCaHv0i+UuWifr1HhNTJidcmmLn+UFvi6i/KgrdLZILMfmVuaXqtoasO1rSVubFqQlMd/vTXWp
GZs+UGP3FsfLtiHb2+XAdeX+yL7IKz71nLpJd21c1Z2lV+Ef5foDyQ16P/L8U5vJhaPoFKabrlsP
WDxt4C3lETTHGPSA98sR3YlN/zbVW3C2VcpaTLFgKJx4F8Lp6z9+Gk6PHmP/y5QPCmx8nL4Fyp8/
rfpbV69RhKYfBVgrmFW7j6yVSOif70Urg+i+NLr42i5aSBl2aqZkrN/wStPNj96l/hpyvujcex0C
NgZuhr1C30WVN2tuhuY6Vvfg0wq74NI4qm9bukkyp+p2VkAM2X6yvyidRNrAcrIzm30G8TZlH32y
9j2OVuTmqwaCyi0yL2GzTJo/mqqIgi4dFcWGgFEYlaw9y6cZ2e50ELSTrm31jJVnV7FFDuovu5IY
3nxOg7a7mcG6FNHBQh7u6YwkmI3cA4W425mWLsJ+T1r4DKWdiOaj94bVjGe8WKP5l/ozsTfgQE9q
oqCvd/l4tHjjC2EvNnuBvTmOf4L5JxdAhdTnohxnQXGo7mUXf3I6J1eF+BPLXeSovIDRVdeMd452
SHkmrG6lIUedTdXLG25wKWXNMEmI5GO+M6AHkTeUZwV2tx/vE1nL1vpLBxNnaltb23KtT+7Eea6v
f+98dmWw7ZE/lzdrqaEmf/Iuc5oHA5LqdV9emto1pF0QrE8XXnXgcKG3K6ItclSYJdz3DqdjzkXn
a+uoXhPk7RYoloVNH2yaxInmR6VtrfqUASlbNnOOHV4B+CrWXlsrPiFoYItL1yAO+Z0ybB7cFipI
23XJcSTUXXb6H4RUNhaI1Wzao/1tkrJwVM6M0U1KS5BBpvCmV4DRt4L1SKhhSy9kdI6B45OZcjBt
okRWqDp86CAXsI7dKl6Gie4iGfhPkRyjA0HAUGyTFLD2jJeTxszKVrRnm17oMFQYeIynrjAhWVTF
UGX4alvGWbD2NYKT/6MhDVOi2T/IIwIHXLJVSE9bVlkhZ09bR8lZMT2OxfTdYKLaBCsFN0fD9rwp
NUeFLEVEtSJ2kcuX0yDZ6+1bWngs7CwxyLlPGNuM8t4i7UJQxSrxjeMamfKmkL8IkT+ZoHCdtiNk
2JxuHPDD5FJDLSrb2nygYBw5MfJDG114MlHXZ8rAzv6Qb1q490l4mLnbeDyyyllGjc54CfOeUshs
SzizFp9KfrUp5nTej1wUPgcWzZMpsQNoleBtEXw6iZBTX3iex3eDGKmUoJJn+2CO8ahT5Stt5+aB
vEABZlhcqe0bxDQooOJQQsNhEbPN7jp9h8Ccspg83CScTpgUspPAA6PxgEDEK4y+grgP5beMeUfO
N4OywUfC0GvJa76MSbZCb9IXe3M8DdaOfHNAgDWiAL6cEe8seTHIOis3GH+NcWdhTs0rJK7uQFMn
nAoZ4vxXfdHpLdEWjEoIkWcOqkplnU2PxRMJuqUfyHdPoESVjcIP8TdEFtDqk6cki8LviP4+61cm
cgnXiDunavcklnU97AwqjIYVq/J8pzb/Kf7PKD9bwqTMyNyhBYSOumXjuV1pqLFrfFcoq+Rsj3yk
5jWkr4x0GJ1sKEguL/SE4JernAZoOt7zakVhQxO5eh47YU/Q8JMacYagpRwEs7F645FxKM006y3d
E2zlG4O0t7+R0zz8asY3YT4a8XNyO1fL3pYhbv4Mmqu5dLOtiFqxY2+qdnJ2lKXJDoeznn9wXJLn
vzzwuv8SO+AP/XN5oLoW/4GjIbONG9Nebl5d52HxAbv6pxUeUmErTjdV++yTZYasxNMkXnJ5pwVH
3TxjnlKmTZrvZwd+2T+yJthNCZlPpmjypMiOa8/OgvXSBMptls9ninpgc2jYBUV2Uk92p3rNNOim
wNwcI8o2Vp4FK6MGidNF52W3MoDfWRLigIBJ8zlMR7N8G/mwx/5ojgezu1At1akbEKoO/Um2anmy
WvoM2woSC2Ubr81igfb/pv5KqDcr7Eauttq1Fi6JeCrTzfIGqv4KowUhaExJL6u/alueRnlJLOIx
79Jt0/1boFOheyXzT4dRNx1fEEyO3pGSdVUpjhRuyBXwKPGtdFOHCRo70nI5KMptVG+6tk/0D1V+
p9zD7vNXW39Uw2csbOeOA7O1yWNqhhMHLjOuwooiuyHMPFE/E5b7W2i9WbjpJie3ezaiS88WLx1Y
BhufKu/ZNsInqZadC4IL0J6f551p0mx0KJotGDQmf9wUtEtaq+UAmqLzgGeaCVnuVnxBgxS1P+9A
9xcz7xEM7Mhw2RpTxUMKtm26F4kBFk5EGNqd8B6sQo/jRWcm7YQPFl525cmBZUVPIexM60Q5GiHS
pfKrwgGk8ASTBMSH8Fm23tTiJBeTHZP0Un6XVGPMTNRPJM754Empp+XAetvI/K5FvrqPMd5VP7rd
4trZigYL3r7RGJVwJYjKP6DEQRwZ9zo7RqJgFf8y7V8RnKw5s6nXcBScQFzlVvDPCH/JQRrxnfW7
tATIv0b1lZLr+8KSHoN2UytXDUdNkp4n5qFuOkT9yQp/UQKI3yo3BJ3mVg4jA5jBJaE2bBJuZ75m
+q5GMgnMQ5MiszjrzXpkJJ3Tp0qWp4BPn6uLI5OaSGFfWSU4CgKH4iDXb4r4wRWV64yj40Zt1qn+
jCGHBeG23DJoBppsq7HRQx7cexUXDppwEShbGE+CeBiq78V7F4MMjpA6pXpTR2Wr0vxtXZLhp85u
usmYcPStVaSvAZc5yr8UkpBEb3YGFh+XxnYGUwp4v+ZsrSr8ksnOb1xy2B38TBwa8rwywiMGL69A
uRa+jcFW1taCfiFkHv4ERocvkgiKircLRuJeGlgWyK9F87YHrWo7SsCeuoVOHT2vTio1qk47UXug
k9fsIiZREmjTa+Sh7bTe/fQ7qe5d+2kSm64TirZXlL8h/0Or1EMuMsdqyu+ysGXpTrB7PPrrtDkO
FKv6JwK3E5KGq4+mewzSnQ9ECXZzsg7rg6TsIsqPjYAGkuoId6CK5ENvleqRd5iWpnvUXlmBggLY
ZBDpV3pk5ZaKOuJufPmLlklMPahGD7XLkKb8dB7f4/hO5jW3BWeGcqUN06kkwYY0dgbc+kPzT+4J
e4UYl/4Gam/EfUdQ8kArklUj1Bp+o9r0FOpbk+GX7cqZW94R+1fQH8S9uLFMEg7GpQ19hdZWjq7k
YIEov2E0dQLWEyd0Rf6B0SIsyg4JSuKJ5T6BFku+RpDY5dfg45BCL51B64zvuXgFwmUgEoGGqYkz
izEfO67dgxlL8zrDIeMvohvil5WVRGKl8q2bZIe4NcKs70TneXjOIwhVUnhhcUvQ8CzLmiJzslLc
VtBqmtl/0rBLOFd8HrFT1z9Mvh2FntHn/TB91B75XYC2SA8sBcjguJavk35mzWdIdieaaZZvUgUb
WEXvFFlam7g8GoCLjMEILnREppAyMbBWdWSCKXzqyH55LvPxnVhklAQ7zbhMiiv8mfMqeWXReio3
jbalUdVeUIjuQEJTa7rzX2ZuYCJq5ciTIMm7Wtya/pkzgFNhwqAhsbGyfZUa39nqRx72hvnWhTez
PA76pi7XKVeioX7UQK0aGh5WObKG4ak+TJisoTj7454f1gerQN9M7HIVI2jw14FLEybv6RayMuMI
YFOtZmM/sfRT1QokKW3L4IrgGZmsBHj6KpuLruAEsg0nqI4WsSQuGm5hAtuH8vLq+vDfD8fwNT6C
7D2ejmH2Uw2nZUjWKINsEnq8UbqNxV0b1gkUcJjfLC4YjRjYZcqHJe8Y1o31MG1IT/SoyIDSdhWy
Hijpceg2knLeJmGnZuuIvGCJKXfT1p9yhJzlqcpe1a8b6/5F8VVFkwKTDQ0g5pUt0i2DzZB8zJBy
VN7wrfoeNrp2hsUsqKwm8CbZJu96ulrecwiLyLxhZiEnvGdor+xpkwdUzfxr+V25N4glZkuwf0Od
S7TE+/60+OMA75k+3MVk20HLTLb+2RmO2SKZ+ZDFb0b2nm66bsMdWiZbmDk829vl20xOQ73rH8In
p7mWblrprDQMmcoa9TRH8rot0AEeFljTILUzW5nNdk7fQunFrCBNGznaT8Uh7y7olqBu773Dqlh/
d9qPqQCUwJUsBAbqxVHwWuW6/MUi/EE8v/hkhIKepwN88QQFqlxH8YzGnHcEyGU5ZdsVimVkV58G
gp62/eQaHI19ZpE4vgrhf75SrFjbAp0Bo6rbQ9e58eREXCyZeFPpSinvAMqFgbKUgEBiJoTzNIHH
rafsUK6RU/luYV4XCKlKPgDrdIU80WMhvaT85R8LkIP6mobGSkIZ2cyfMXysVL/TyypYZ6Ndy9Ox
7vf0tHNwrEhIGuggzbRgeVTS8BiXv5Ma8Q4+FKCStPleUjot0FqrPuh27+jcWJ/cUigVn3zserBf
drz0NGyi1VQ9l82ZAJpxiXUEa0RLhpmQhinOhIpGMS69bPxsYqLqUD2nX3H+5cuoZzDmdOzBxq6z
J564TT9eua75YcvNWa90rzfuLDv4f1XqwNl8CipbxPNyPGrtJiyupTnTvbcyrHsyn9H70MSSyBsd
m3W/opapRCKZ/JuSzO67w4K6aOGuW8gA/5hFr6azIc1EZh3hq+aPk+plZp+Ik6Ej90V1zsJvHYXV
GB9zABojeG9QuKvGjyBuC+FM9zdUMxWLwUlsjqJ8i9wvmmZBjdkMq2fj7zvHcP2AQuzVcifo8zYD
G5o7DWb0e1b++dpH5D/17m7pW0p22vS7DZiOdmP5PXefgoD4l4s8/A/LHhnWxE/NfwsxnC/oQCI9
l1VeUd+CalcHb0DNTh7v2Q89c5GpfiEBs82kYaBkrhC5eLhtsyFyx/ENXL7I9hRmTNWa7Cdbq6Dn
+d5EHP0nGiC2+FCdjJM6rQvHwFndM+n64B5Gtkgu/hZOoRsZB627OD11sbbN+FAjtuGYq76HsKUE
5r61uktb7uQQtU36LvC4ItqlBc7rhHVbo878l5gLoyvbWs5zQ6qE78/ETfP15McLwXHQwJVWMunA
FQ3w9vzo0eBXK8xRrBzL921SP+XyLWtORf5Lg7DTsblRciWKLw0/n6/RYP01IvqRA37h/NYmlyWJ
+2qMXOHgnJtxIggTmmDZeZAwoHELQPP560sZNgSYBNk65974g5oZWhV4E+FiGa9V6d4tQJGIZrp/
ouxiLDgb4S0ipqvZ4oHw0vwaut+pj0GEBl4Aj54jPvVq8WSgeBrH1FOVADev5ZCrY5MIkZikpzpj
eAEYYsvVrX3Kvl2TtlcPGAoJ5qAEWOGs4XWN+6B4LU9iQeixBYTHrtkAmSbTs+bYa4KT6m+XlXtZ
Ergm+CJy5wPkUGSNEhKzke2TllVRU7eKfctZXoAMKqpDNw+LKHy6x9amn96QKpMDfp4nDg0kvlv2
gixb57EnGXTPH7JlJECbUHZnnauqkL+V5AfY3pD3VX7MtE2I0VGUe3e5G3p5BoTbTtKNEB7b9HLi
qJ65RNbnQfxsvM6RmxvSXc9iqC1x5GQ86Exohr7Rp22p3/sa/oi3P8muSvtQdEySq7Q8mfLf8k4Y
yrsy3PPgo/5a8vXSgStaOLISclIJ0hbeR34mwh5w8vE3Rti8rpNf2EQqOpLB4hH8BsqmxvOapB9z
fuB9i2GOOhkGwB4QWB6M4YPG0HBaMVnoFoP1WhpOZn3C94iKj4Zci6EYPm5KTjUm33Y1CrtpNwmo
GcraMTGjJxiF1OjKxyuh4WtYH+DiZ8SXufgRWFe/foNkcHWUy/2mJ7XgaB5pomm6Q2v8ZtHH+F5V
F4z45rTRbAyK/NMSiMZV3Y/33AEIEwFgEeI0ayYlS2YiIzWw/szat3F69xnh4hHNAcNrzu68rujN
4Vfjc0dcuGB7hSGi9vymLoQChquhPURzr0Z/hfOdDyy+E/DCiEv5WIlbbfHrHUMWeSKeHYlFOmXd
MYKzr6/NfT8VfH8e9fwlKK9O/0OV7/c72f9WSlwhNuif9pTnm94/Fj7H9z+AhxUd5g1Jile8Rf0u
Ht22+i3xGCFx5watVUQC5rG1kNZzVKkLmXfv6PThbqYfqSIajQHe3/vxFcXdwvkYFLb5u8nT1+jd
RCJV1Pcxu1fRnwI1jPbf4hsiwd/MsCBJzWPO8l2HMhEd2g2JGQWRhw7btnSd6EeLPOKdufPeC0Ir
DGX2dGAzca4ZrT7z8rUcrnr7JXHBDFe55cnKERtgHu4ambkxwK96MzWQaNFuY3Sz5DfTFoHlk2PB
EVzD/21X3BHJHwFtrBCWawZsyfrGHM+h/FsZttxB+xytHuLgawk0TDm6pqxw+5wH1X/RBmBrJT27
YeoQ5u0pE07vO23njAyzCY+BYwo7bruVYKaL3hbKvzokXf7I7w3FB7AMnvg2rmp3TKLd4njpMYlm
PBwdSS3EK7b7BDVdYh45E0V87dNA95XxIyPvKXSOrvLUGA3A23pMtgKUpOK2CDyxXMN85jju+TiU
ZwcTES16FVB3RBf8C1LMiAHtgE1FBbHJfCMfw4fN6jVqAbYpaR85gUE7SbqqrJ2q/ylU3zWJnPJh
cIdV3B1Edl/u72jFhaL9t8uAf2mEx+TxKekvi0Dbb1tHLLeV/uilGdyW0MfxmfrPqWeH/7OEDyH9
yCtPi5BdbAgaTeY1I/MG42uDeGnaauuOQrnARYyBfYNH4PnFoav9QwUIZ57aKmavbrFRTbi/qFcg
qBXDxFMVWxf1njZ9LHshzkSrPi97Z1V/N38JJ4gGpDWjFaqLs1KzQ/Jl2VMBJlU0Bv7T/BNYVEEq
UH5Wl6t7uWvNgcutcSvjBv0mVTcTEa+HiRX4AaDKMInLDn5kAuSloF9JY4UsHY/nYudDtNQqSP76
H1/8Mq19qEiY3L5z/cQ7ww4TcdbiAKbyB8Wjf4zpU7LuJBHCD9IwTKKBvCPkxMXBIj+zaKUq57I7
+gE/EWmqXzwjPPR5XxADwDgucouFTIASEGSBdXail2anEKxWA6mvEcWp6GVxuoMkKtmbHt2VgdVO
/4GhIjbi3x09qvFh9V+R9jtUyP60X0qIbNJgnMnn/oK51xyBHXk9bUgJnAWyoaFbPRBKhitig3ok
7JpoHx9tV7klGJsBp+P3FJhUb9iZWuMw9StoegmrHvozGqL18MZnas5QcoxGsZW7TXtMJ8WuXjkn
1hgHvHX9qpr+6ShiUlDWqrvUbP10lruSCRGbftXZ2c8ugJk9Q15IGkWLFGoY0a/ltM3Ol4ULi99b
4U+pvuZgG3MhSoTguQIITcK4MaVeDMoaS9zStDHQhMpyxKOqjU4gAZLuSWAv3pmDEkQl4lvTQ6yU
m0F4SSEMMvtDToLHclHFBQfjSy/crsQ4QMWg0RO6zkmdVkwgdNPReE5yTRhswNXJ4gqlDfPU8mmU
yrUPG872gPWD3WnRwppoKiGc4/bAD1pHPqGI7pB+phwkto83TSHGy5m0TfM+stKqKwBuS9u3DN/R
xcCvN2tHi4GvwiuuDzt6hBnOHKPaA67o/C64Yhz0pwx2xHmyJBPuN1Hge1m+7yk5HVn1XvHhFwM5
NzwEJd3EiAK6c/C23MuL3gTuSp62y4ff+c+GFLSIqsMsHEAoCEEA2bH2ssjKHvIxGoA6TDtc1br1
EueDUt4q4b0gbqbb+fmLQ0FR1nL0mOE2GiavuHBFGo7bMqRB3eDfGXH9Ajvti2wElj0EoICZi+sF
B61SXrDjuVq6X6ausNOcjt/Z4IZGnOHMZIotIuyhXqxJvPCCoJsBkh7dJW4/LU82aqB7xGsCjwub
UqXaIWnWakNyo7aQegha4YBysnwUjPWJK7eyXXMVLFuW3tHYe8CYBDBWCvreB0O1mJlGzxJdDnjg
b1gQODNoSEFCGX2TV8ZaDsiEfxdjdA9fVb2ma55DgnN9Ua8A1ptJ67Qh6XDL1wZEUTC2n1SEI1D9
1aVrNROeeVc1Zoo+dRdRairzGaGCrszOSdfAdn28RhqmElxTQRpv+StwRNfZpVZ3M5iuJXL76T+s
DqiVDB7c3nxrk7+AawHqQLsQhdyqYK5oVPEyhcZnhUVfwZBiTd+LLGroPE5n9udVIex8Rl6+k2Vw
nrNNRBGl9TYhSwxJNLfYBy4UdzjYVRHm/c2OxYmwp0S0rmunrn+Kl1LdtRJpCEiaPjLkIw+kw3JL
kZubA4uJJpkQCU95TKr7pQ5hh/x9D2ZGr9s6N6ibEjqwskvqf2rAjvRfopjbyySdaohSd8S9WxiL
839+KmKf2kj+23KYLr+o+yU2NYSO6IjSDEtnARmijEJdlcFxc5byZKsFqUZfdIG4QnH+xgQ9gx7K
Tk56k9s4ZnyZkocqnSdY5sVOEpp/LdkIQnjhwplDku6VT4neBKv+pDFFWaKu3hoUHhEBOOLwFi1+
Auh+E40EyJajIYlfALA6qu3WkVekyzOke5N2DGH2a/nJQ7ypLHrhPmrEGVPKOBegHucRmUx+yXji
iYs8tAYoEv4EnRn+O8y/ICAadcP0IPhQShwuqbhtxn3DLyE5HTPxV7VAdsZeCVi6amdglRiYF4Cf
VP1aDT88yWLqYquWaaX/j1qjaOiq+flaJJqlxFhXqwyjcwoMPLi4CQnxwdgFV0f5HKt7YxDngloF
jS5BAW7o9b2HRqt2ATrb9WA965glodFsi9uu2Rga7yTZ5tyu82YOL4V2DDLIKL4dChONNXeuUTY/
AYJsk08wiUsiCn99L6Aad+t/aYuWck/znMzbGSPzQ/YiGgJ4yUtAX2wEvELf3WBPcDoh25Yo/038
KEoBs61ww8AQDB5rUFbYgJRIEz84A+mBehDFIgOYX8imm91x1ZOIxEMOpT9TlQzmRtUY+z0rsiSS
ts90ODIaCt3R7B4tL3UWdU6jVJJYoS1PmwRPAgBsqqUmOXXj8pDPaE1+5NBDTy7UpxhHiMDNmVJL
jdmhLGr751/dXCBm+VmvFAdIXzwm65jgTEveQoRXhChjHd4tp7Ucr7iObFVyBEwlONStP4WoIaIu
GdYDitst/7cQ7ws6JNUTk1W9sgrZ61RuAn47kS4eLoUYi1JxMHpAwOuQU23TrCYZJJpwyH+58cp6
r1kFayW/LEdBSCeSuakdpDbWqp92MiEW4VWOXDE8LRAbHotFH4MyciMpNvOYR38TuGPIH01uP+0r
46MBAqa4zwrSnYVG2yQHO0eRwIePpMm/hSiRF9dHfpSXdvptkd7kOnc6+r4MA+Ia/QmieSqp9gR6
OixC4Vld12jON3J74CWxqXjk12YcgQ3zpJz+KemXT6zGb8WVtnwODOEOZrappDuONzMjeMWVGNGL
83JutMWbVR2WN7ZM1saL79tyBaTdlRKjVj6V9eAa5rwNy2JrzKKXzBbRITXPXkGTpAu8PyeG5+eE
AFQqQxOKwEV0qv5O3kgnJxzCfp7/1ajIDG3bBB+B8l4jeE7aDjnyS1Q+EZ3999aBK6F4tUQyS6ct
e5tSfFWYU0iwEECmIx8aD2xpNKjJvEaYjEinNXQnX/Polfeu/ycgEJoUxqV2VZSPwaNSA/ANLwnZ
WdCl57IU7VG/qeAapXUeADKqZxz80V7JmEvimk4GwSPnYafexh1rTKIzUndpU+deZd6paJTia9j/
Kbjii6AlU4LkHql1203MqtE7aJmUaA1CaxMGTfriyFKFOL89VAPalRlPRw5bVqzz7tBfC5775X4U
TFL0XOgaIPHGI/xDsru/isp1cUOimcky1zlhfK/yXz18D9KPCafCDH7UD+/xSKzPdGV8sP5J4qc4
nWp0CuWdfCDUghuTcNc/NVhT5Gdef7H0KG+BcSWpB7PHqSHgObkSTKlSV97Bhkboy/tGXFU6mIL9
qzHd6ThS8gcXgCTsgPs4LFaQcdhy96ZbETTGQ8y6mcw7AjUK8dMyz378ljZnBeId2zJmF7YzESHW
G31NNmO2Fm/leqtA+aOSR6iaqFuDl95hg7XGD03GkQAFtny9JlPbqWSb6WbA/xfFxbLxtsyk+SKF
1NBM0Bc7iYipybM6g8EN/nsNC02HiHBcMCtLRwe1bAsXXGx2OZ/9xkOKuciFBHkVhGTCkBp6XU4w
w/8UdRdVu50sdg9EGqwZS3a5jie95ghM4996vC4D8ZgBINI765N2Cs0PF2v9K537rJON45VMTDNK
hhPF7Zq+p2UAG99vNV+M/JFjfqxE4qR56HtOwJypB4s3ACkzuWMSokqK1lHGzWSiu+BjEVhXcTr6
azkDStqjnKzlnYE7Cmah+zWbF6S/hfHdZsoD/m9oWvoyOXOOBFXZbXWYvsFsDZXht37WWBNUxZ6Q
q+l0hosUC0yQacsSqTd/Ia94buCABMsJ5i0ZVFjg0MZwuXbjBVtoelM6HB2oO9EGknbLwEkegwEh
rL1q6NvlEOwrzGWIsfUd90wQby35Mbt0EVYXH9PREmk2VT9V+SNnm1B5M/lNSuBb/I1+feyVI9ZA
bjeeFaSgCH/kcssiGGebtvmZsVH2kLdkASo/Fm5kvf4cilsQbbRiY7qB16hsQXaOaHeVbPMRYdEE
0PPfaTaCioxF4wmY9aIdVBwp6eyfDEMSIfvnSL0EnjwCjazE+ksi4CVt/iNStWKnu4LTwRR4qluS
RFSDU/NjPXLIwA8ohXBIzMOsQ0OzhfSGIQd3MrjqyEyy1ZBVZcVOxBKcHJvmkki7YTgQBkxe0p1k
nKMfXUeO1YrqQxYWkwHdwkXIKF9IyF07DGGQ6BJ492FuVuNwx8Zvp7D5YYsXFxpiFSHOVx0jW6Wr
jL/3n+WFqzB4LYsQW1Ccb5S1RinOyo8PjbBSCMk12aaJK1mFAHhARhCiYgfzyLEFW1aYXhG+HjLw
M/sJ214bParymS0dcVw5m2XZlTwuPh2/L6iMVPNSKrgmndmFpL0eQnTRLw8MF2n9c9fxfeYe2OnA
HvbVDzQv/llEuk2efJ4Cgro2QvevgcSLtU9eiUe4lHuAFn8zgxvgixsaH7K5KR14xdQTn6AYmrCp
wz+ybpxBTuzqLeTzqKK1GJKj/Bf3vyJiejCgTHmr9EvH4M074qbKdrxlqsehBmhEQ/ymaDdifSU2
jnTN9wnwY5kVLflIPq+TNG+IRrgbdXxX5OaKd025AP7FzEBocsnlJTyZ5nWWs6+vnB3cU/UftleQ
qXD0UuCy6BT8tVC0szDyoWAkQ9OQTh9Zt+qtRxg/wvCv1d+E4Zb7h0lkNDxPa2FV0ToiH7oM+yXj
FxlINdC7zsbZwekI8DuqV0qHCGsq99qwEaZ1mVx09SyLt6EhNehShn+KdQDcKirKxe3hu6rWxHZh
rNswxrpwtHK8NTNO7nJrmLd2bnCVa46fnqb+RrqIaT5L46CQ8gfhCa2ExXJ+lPo7lVao2zTtXQPk
0sq9NnxNAPeVfDGy3fLCmceG/LpI+UjwLdVTrQAq3CSO5zH8laFSe9RilueX5CTASzg4w01Urt3D
zN+F9otWWy8DMk36CSUlJjE2bZXvaURgazITC6ce55HQcZd4mJbvdmB3w9qiFckxKWTfokMaSdd2
l4kxYTEDbhlKQIrzmG7QSPEt1yI6Mwp7JhyA4U8JT3I3YbuqvQibPNUy8pn2JR0giYgYEM72Rnws
IO9bDDoxy++8D/RxbBMm/H9ze06jX5mYJ6oxrH6DUHrRROcANubw62cgzNrnCNyPFlAdSZvhovC1
T6t/SXTb2BaqGYt4waNIWiuSFuEzyZenxJl5qpk2XWA5pAx05HoLdd/h6UJCFQt/KdMB2KxjWL+F
1xS106mkMx9LUVhmFxSlMgfGEou3msKvApoVZbsbEJI2JHfF/AAiiaRn9Jqm1SCsguIek4Ye/wzE
/1iUIP0GHiY5Ekj/odJoVuWmQCqmfYBdoQtrLGbT8JjDjTHukGvW1EeEqDwwI+EbKpIobnBdPPGf
yNQYKiaybWy9/PIrnn/j+R/Pn2s1+wDoU+42QL2OxJ28KrGBMQLgI11C29PNgnnyCKWfonbssZaz
FcPXJYT0risldUKm62ARk0q+Q/4KksStnL5XNUdmge45PUfdttAOFQEsln+alSu/nnQ0kMijOYis
qwijLg3WYWF+SwgakAi92sswE1xo4YIDVQ8VpkqLvyzze+gZmzHPFB6ZuJlJJoE9U+lRrXrtlbdc
1eKDtCg7ljZKRN1wfZTk9VAfCRFAqrjP18jn1W21iddLD9/RUOpLI935uvyPpfNYbl251vAToQo5
TBkA5ihSlCYohS3knPH09+vjO/DEZW9JJNC91h9h9mNtJ0T8hnO6KOWllM9y+gmJhPhc4si2kv0A
fF9Lf5PM9CNhjeRiUdAZV/abJW3J9sQRjdl4P2g2yugegfGPbuyG5DoWy5pCTw3hM0arsfhKjylz
s79siXVIb+IImOL33j825supt4aDGXKlK7TrCkycvy2vL9Wbrf8CcCQcPR1PEeoWFKVLI92xKggH
mgfF7XzwP/ciUgJ7dLxFeqxUjQycbYLfoOAxAhAgp1tKwSpn0nqNzKMOx4sLF9Fx9qcXF/XP56h1
9kglp+gKgrfQFPYk55pE/5p0r0XroPBgWILimSHwF0U+FNAgJcfwZGzpFwhAtK0fH7ohr7E14+zV
jTNJPqEXezMe+hbpG+J0RCYrKIZYheRWezeoAS3lW87Qp40ozQaXQEgFDI5PNGC3v0n9E2EFN+Eb
2siVpn06HfeCyjW5aIzvIeILzkCLJVdMGFNygHBadb8y0kABY0w/Fl8T/ewrQsJLxtmEjxxsf4Un
PXGZgbxW/9cCAwjMk+sDB3oDIU6YKCwmCvRQ3dj+o+6/nPyX3koA0Ga5TqeZcwCtc7st2Txpm56G
v04nHx0VABkvyZV4rpCJgsGiR80wow7G1aMTii+3YJFB7Q3qNiLe0qY35Vux6RPCV0ycvl2DAPs9
UwfotXIK5Hen/uvsRbeZNsN4IFwnkb1hPvarHvbiJouvlpmuJ9BAzjcyBmRKXUVV4wpgP1Q8w1O1
v+gXUk1QN7p/nhkW0/uELSMAVrBdmwK39l34XIIMhT/Fojql1Adql8k7Rwh3GlZQRs2Weva02tO2
EgevfoAjMNcaEWN81n5waAfEKeEa/Buby5rBn+kjJoaRk2rY1+Z/thCfgwkCDPj+nsM2I5viGuAz
RztydLbDBqFeGq8lPj3/kvCsy8d4eGcJtIu1ZBLAASoI5lJMbBrp1jJd1FSIqkEtNIVYcq5CqXuC
rC/NatOuKyyNe3i+HmNywjpE1HCL2CGoOcEKZRVeEcZ37T6FHTU+Em6EUN6P00VIHGPuuLCVVkn2
Bw0fUmjJwTlfwFWLnFLxndqR4MKuGzlYbIjEzJGio6aprb1sbZrRHeNc6JMJVWvnbWN7ZvA1IamI
pCNXSpq9q9ENAB5ZPNslbsWMeWcRVXe7RUBIxnKj8d1vWLDT8ZVF51K6deFHn55i3o1mPoBwNJth
Q/mu2A+KdIXSq6+O1Bdyy3u59s9mlSnar3aAj6z3KXlETPHNhvbMtdkcrY4/rnJ9ac/ZDUXOs5l6
juy+CD1eSIDyPJPg7Isw2NLMRL/7MDwH4K6hR64RnEWWhWaeHJNYuF1CXh5BmpNPMbH6Qb8qdnPs
8mQPFFzU5eK9nT7V5qW7VPqyey3BYgCzBBI3ApHHyn4ydn2NftHM1pTFLbDTwiuDjV5rtuy5CjBf
boJhB/xhSSe8xoBcPHIkVcQNUeLIqdpD/cSDRdBh3aImdhPt1HREYnFwefOTu0gMPybodIFIUa5D
SIF/DF64lIv3eMv/q16Fv2VuLA0fxhUBGZYaB+kPvUSGMDn+ChMTkf/ZceovUfee9j9kBmIeCIAQ
ec/QVTayv5Daz7h9jLPGJ3702x1zfH0lL3vgshtgUxgbSsj/ZPEXaqjxOBY91QtAb0d2sCB7Dzhv
GNyQuJNS8YhXcA9II/tLbuJblTZRsyhAwNiJ4jtDIzmnMf5F+9mypw9vYgMe+otmXTAEipKX0NON
f226S8FWFDYKsVdnWKAg04ga8ScIXGQtuf8MFU6IeRdyxuEtaj8rbLiaN2KQ5+7lzwiBJ7PN1K9H
lT+Ohasgov4Slut5XAeC5V7wBq7HES4W9kO/U+8hNB59+lNVDOXhicd8UJhm+3ExNuPSaT8D9DEy
AbK/srFhd5pqNrVh1TkbxoSxeeCc5HjmBUBERn4dvVLLsIQn52vERll2lZfaB/5FtEMKgZQAWfaX
3R4dXciY/NWkXdhwZBhEPFfMGgIUDMKDw0MgRkNSHVd1zSVB/EgEjNsXN3IESSA5Zd19/GxTjz9f
p6Zb9dRmy/tcFR8Sy2Vff1fxQfBTNsICEvQXDAaiVtpEmMhZ0J0Sk3o2OELN/xd9020iJFjSxPVR
Xkc9puUkXEoIwruLPfxhUZAQacSTFybeI7A84aecm0+VHCGCSDvmexu9N0NTY/71Wr5ILSIP2IWE
C4BhN04QptxUmwOICOEm+hACri8zypbkamfOmfp4O/sYmbqbMkbbgBcwfReoQw5ZzCdhxJhRg5VW
EYk3dHCIPzKPAxdXdQc8xsmfRu/U6ywGGmUjqjR67poIt5XyUXN7NTlrSHDVDcKcSKoKMJeLkVNQ
YEgg9XIXYwtWe2CVW1w9VPUhVQfF3s9oLjV1xViVpZ85E/fM058ZFJMzHOcf8M2muZEdBmd5lXI7
MYgiMig/YfiNbbdRug3du8BiORIpsNT+V6uADgyKhODGZgUkRYzZYXmKSlYAhbJsZvGGI5Btxlx1
Tba0eWaqpFtTArKYzY/M/irHzxzibAEX0YAfTysrt9CEwBJrfCecnhSjmniRhqM45TnyhFm44Bqa
pgP8FjMMMUn0+qhuPHKm7DhzGv0fpk3hmRlVfVVfo/Ffh0yS15XIo6i8c0YvtcbCy+YwV92waWD8
y+Y/8ZagIk3sf4Y9cP1zWfFw26T+oJeumdgHXObLZNiH9Z45YWqRKfWAd+BZIux1Erl6a38lMbsB
jKfKVWzpic55R7hVBBofICIop2QdiFhk1Bz4P5b81wIhEV9q/+RXZGL0v7mV4WmmdvdFsZ/ijYhO
gFUovDSSTWzuZR6IiSsNSYWGy0lzIP/qK29yRLHaMle2zMsDxkHUUcTLm4cigvO5iTknBtF5E0JP
/X0kO6/JN7a+09lfUfEj6iRgL14hZzE8wKMKkSfDyhh4XXEhTL5V3Dn6iRycfRw01Qkdioz1CKF2
XnizvYfWHPpdiMlNiIskWn42Yilj9gJBwIzIarzPYxJiz0D/sFy5B1XQySulW300r4JAEg05uboM
nZdUY5wglkFG5WiMiCHHkOeCugCaCJtLbL11JMxFv6Hy7dukp7ux2xBUD9u/EoiGGp268SUFoLTM
IMiaB3jxD45SIUvmScUaKY44yVo/TToGWv4rEVoXPWMqIkxQt9C4m+ZZf5dxBygaxfXhKiYNqCxv
Ic9mfMTJXUnYWLZtvXcqkzCpbp1Nnq2vqvhiRnvwRLKTF4NrLYGX+L1gX+9jfo/5q9VQXtLINVjZ
So9FcOk2Ck4mgNnyi+HRQL5huZ31FhOiA0xggkCS78D4QSpO66rmTcr+ZoPNO1uT8kIoxULj6Kbj
E8pTxBdE/3mTZ7yrh2HaOrOG6ImYkWsH48ZyAYq97rtdLOoXTM7oiy1dZPPlQ/w7Z0gBClOccTdw
nE3yEoq+zU6mDCc/7znfAgOxmyzMjDGb939chLWyrC+HXq1gAOcmhqb0/Oakc7OytIlUw5VSnuha
Zs7I1plOUBFQHhZmlCE8Go/akTbpQFHQfIgRcUdccES7hQv25CC8tQ3WaJoMVPWgF2dWLWLtuEhV
NLxnGXVQviWYQDxiOtw+VGXZc8Aa3bK21jE4jR+6UoyPEBJgp3vmGsDV+JkM3y1J54jBQmLi1VKI
CWqpBdDL+TvUdxmIL0RYeSPmK5CYYZJfHne5PAfOOfEfTfhd9A3FbO5J7/EKAFAZlxyUJSkpQ+B3
6Wb+M/40mN3UvYEataEDoGFnrVCAs91j76u0g8GXhpu29PASTR6y7W78FgdrS61DWJ1zCdcHnRU5
IyKFw2Tfhgc8tyapAmX1m2jPCvvx0xzeKwvdNqEb2vzhQ5kZ+a9mwU2r8+qktsrCmj7Folpahlur
V0fegW9YXrKF72iXuls69pK51Bi34/ghYtvShB0RSbntsgMgeuKFew7508djmZmsbgo/VkvdkKQE
iVlX3YTDOifM2wyWFbNb3n6qlkWwGH+iz+HrDvIKV+DIFMRuP5oZshKCvdtdzmJC5Qf/KHf3g8cN
fknEeWnDh6G8COfhrfNZMtGiIEXrbiDXC5Y8DgiDFC/+lIYJowVftXgVbEJqxs//ENHsHkuUcX1n
RIBPR9PaadMHKtPK3uL0N6x7kGWLKQD2Ezth9hVEP5pAdoNniASyaxw8+dDf2Tnrrl25aOgTKEiw
EP80PhcsB3rzlkyox5gFp5awlgj1ysvR7xaLk2m9CZ2vk511+WMg/8jyqorkUmKGFVfrj9TQSYoH
bxSZP9RbYx7U4ZcfBOmiZcm2Ws/oXb2bvxjqddL6m4iGIHbrIZB5aJoVBWZLgSWBoEiMa4r84j0U
MxkABroP7ieCwagdKzGh0qi8pNWDpLrPUv0jXcSvD03TcKVt5pwObgAWref/A4wBdIiknbKaGxgZ
w2InfKTbnt7Agu6dTxWpQWT8mPGnX12nCRUv41XHnCx7vQOcQicb/pv3iH2xGkgaXkB8diuiQ2Fv
Zo4EPTxVJl99+T4VXyWtbzE6RLUtz0r/HAQ/shGnowK/Ew7IYa0/YBTclKhBokXzneDr94mL9dN2
PakUE+BG6jlZ9/2Anp9Z6/Ru+elKQ+jB/4obBTHsVSn3tbwswWKsYCP9+hUTDL1k/go4ZvSKeptL
xqIKfvLYYSZGJIWgv9s0Kwdg9ChoMIechLa8FPo/ZaRRjU4xvfdCdnR/hnWs3hLbUy96f231c5FL
i5+CMKpuK3xMKtnezjug3aIR7bIHS72adU9kHhjK3Sx3o4Tua9U2u6z7qohry7KC74nwcHSTlMoV
wky+loUkdm90DwwfwsO8e4dbFx5+HU/zuEACCJUc6J8wE8TtOsJ8tYN01fn+y/GnQhHsSz9KvhEA
MOB/mNwnV/MCJqw3arwEfR2H/6Lhkjr73hti/J1mhcGGTWjRW2vwoSbZjJyyscmo70XKVXUuen5i
5dGQtyBgJmIB1YfO4xvZPpc2SBdSRwTzUEFkVNtkBHLo+rOIA2Pijs4qwV60ZyboPPBFIaNJPvsF
8SPfQHp+taomFz8PmUAXzWRxrf/l2qtowXflzp2kaB3h8EPQRkQEwxkDB997h/OsFtHh5V1i65Dl
vaYqOPZnrLFPuSXdfy99g8ITIhM1t6D4oZ2SH8VHuLRwpZH5CarWnmCJ+DefZfaLAA6JAa1LEllS
5wAlAw8Ts29zZwUXBLTfXgR/GgCcjNHBSX/K+e3/8b4Q23UY04/nEVYoJd+mtg3ojyq5FJQPRuV4
O3nWdAIxpfd+mL3Q9Jr0kuvOUjMOZMt1MxgXo5UXsp0qTes6/bAyU7Is1Av2NkDvDEBMaIMEc9Rn
fOYXtPY0KDM3or+KdraAfrmZu6Hh23uT7IOUnki7gPUUZme81/q+Uu4q4tMZqLAu23WMIEjlCQnW
MelBPLusYB3vwH8M4eCK+ih7VRJcJSFGLXFntpVYkJYs0cxA0AaxkJ5LP4TlIohnA4INzpDpWTbT
fnJKrwTwp2SEJBCdw13o+MBz1ITUElYOzmNhwGrgsJiAUVNoXIDxNVtcGSE02m+iH1JiuML7RBRK
o04nCYrPV8yVYC3Urq2kasW4ui6KvcClaakEXkr9b7Xihf83zu+k48IKkaSR8otU2UupHgp7XUOB
wCwsYVzcKVFbMK457sGDyj9sn1oSq7Xis8CcWR5gdMfin9Fg5PRgTRp/dv3sM5HxMrL0wdJZvNHa
LLIzKQszsRYTBtWPBB6iJlUIw2oLbl6ThRX5isrF858AEzQzfGcJ5yznlCCRa7Tkpaozi9G0k8Dp
BM5XWfxEDJHNvjWPmUeAV76lHs/tLYL4PMHFAcUogK9i18tYCibCe3KeUKSCiiucOYbkZdp2bo+4
3vEJw6+VR+Kz8ICYxToXUc9EIhwkE6mN21WEGOxS/B6ycQtxAJF2iqDUWfajw6J7q0jNgDAFSmus
LTlUmPLXzbTv7vhGbdaw1LoQ277wuz3okoEJyeas2cTItqR/zdBswjJZ0jMGroOiHI8GVofixsHS
qW+R+cpTOtr5AmOIch5O4EKvKw+6DExgeDpPgIX6SbWfEVYVB+L5xtmdRNlCszhPNo95Ofa3MCSK
+dsmTTtv1BWVXutK5bSj7kA2OWBeU7MBd4rss8bllpBlUBc/sn2WB09SkHmvEvtVMwx3Hc+YdiB9
zq3A7hgP3Zyy1jXvpet0z7i8U0lBEl67LEn0nGN4GLJuNmV+HBwJ/SgoJ+FcFUcjcc5bR37M/6m4
xI2iO2eooslHRsShKphxhKWWSE5V9wGO2HkCBi6uERGpdo0bF+s0ThD5WMcbTbZ4wH4TVkCJ1Jn6
bI6vJidZ7gWvLcUIsvW/XKPaBgASeCoKXkN5Ur/CckPcBvHtXAPsIgXReG4jhQBhB4w8C7/ffyAT
+I7mC5ThBHHecDQ6EWxdc53Ks508Bvs37n8Ged5QDsCwVqbIvKybEXAOKMQyneTOY8vOfAZz6kN0
HAFIVv53wfR8fz63o7TigSBhIG40kaq5amNl7dshzqJr5zLt+ReU4KkGZM1MD/Gg9v8y4l3C/LuI
PiRC4OovIFKS4wzqi0vQhKu1+J3sE4lqofJn0OHq3GN5XkXjp0H2eXuUnD+jO6rmTsUT4D8d7a5J
fzyoc36LE0Q/WxvX7VlV1xgJNfzh6soagq2WMgSgQqRMd0XgSJSfNesjUHjDURHJ005ax24VeyyS
4kIVWx2/OXqwteTfZ4QbTY8nC72+Iej29iVLrjBJqNIObl8FqVESwnvP0hWzb6mMUOivTD3IFkIf
IjX25Thw/EILIVCiaQKWd4ucLloWHyqUZBdSDbqwYUxqAhk+5eigD55GNGQW/SoaRnTlZtYdhBku
qOlthCWavXFTeYgzyg0Porkd4PWj+CGAs4lhNIL2tFiv5RkZrU5KWeuWSIOJ8m1TwI6I4dJsQd4f
ZDwvI+U0yIBQgIzOSMLB3eImKHhUUrxz3JKIaRjLGbfAepzttOGMFjuQlrs4o0WwZgNSwvRa7rgT
+mgDSJ/M701DmOQx165pdu/IEogOuG+kyjV43KFz1o7HVi5WI8LsmSSa8p6xMVPug3HuS88TtHqb
knVb4aGEA1oRQoFcfSR/k6WuiR+Eu4zF3wgqYrFnCKdKq4L2ZSub/hyF989A66dtm302bWr62Ij9
aW3ObngTv/3Omp/evIXLYDPOv2FIhwrug2TtGF8ZKtr67b+cuz36wE5cQIydtuenzB57RAwUPwBE
/gvZ1Wy6LrtTw1Jl65ukfIXjTZkL3rxdxcMX9wcleM3h0X7pzlaew4Op1mtnohLrvSHjVhDUMMkc
tCIuUW5QU5onyUFYK5Lc+JAHEfwkBJxwWjRIMUaSzBl8ZbSX1RnzTWcynfPtUKEXQ1CELmytQZ0m
WHbCaEHUHqkCuP/xwvTTpUfFX8CIlfUGxMhQXR1+J+tqOrMLihVBPpvNg1zQbs1XVlYXA4MWaenW
oUN/rvKJZizxcv8mE4sQofCb2iN612XPOupfxPZCOrKQN9u9J9iWmlLI2uA55P6vlRKYaFgkiPAb
lLoOnGwi8WIS9wQcOLt8VGQR6M1Wp6Kw+K11YjMkhFdcXzOPhGbxXoY6LenS5geEG5h5TQTk/2Jy
dOtb6OhaCjjQk4BDJ+09YVgKDG3Blk/E6rLRMAgHmIjIBelGBBisIZQltP2HhmJovGoEhgcUewzj
sya+v8QRvNWeBcFj8d1QweGmi1peFXbwklEh+ZyJDETjy9yJhrt+zvTsMOeAU2uc6U680ev12F50
QUSIAdH+uPDDNBIV9z0krvrh8JLhmFM2gjhIuMCIf7SNJ4WQ8M17+Dz2qmNlUze/qsgLFciFr7PV
stRp01uq7yEfZJot3oLy47/DR55Qex4CniRHJDywPvNNES+Y6q4aA4ISsDhs/VuNI9/N5T2q206+
5t12sly/JVtyU/n8cyvyAECZtHTnW4lnlKeSXWTUZNTPLvDrTF5Wfuj5PEO8gNhDWLqVlfyTkipI
hhcJ30ch2VBEQH1ooOXz35z0ZI3HnTy4BO+KuBfEmSg0wpKeyPeACca/1hM1q5sMKUq1mR/gM/Qn
jSvQd84jFrk4PHe8ek3ybQ0/UbzqMW41wA5vdXiUzVtTfuQVeilPhBwOLtNaB/dUNQNRfESSVV5h
u+RVVSWic9f3j4AhQ/KpCa91BNOM+VaTOeT+jPE2D8RtSJB63xrkh4IxdJtYW8Fpu0SgpuOqUWtG
BsDr8Dg1bzZmDbLUaTz1eUwIZkhJkdgFPIj6seEaXJPTGX4BDqUQAVRwYBlCps+hp0PnioibcodJ
JmrfGuU06U+LtAq8fahDE98LeGF7oLxtUe7mcZdHT31KN6b+WagPnk5VwV6FklNssDNSoYq73cKV
QkrNOG+IvSWu5Az3xG0qVq4ZL8ywpDVkManftYKvy+3Kq0Nrc6TeR+VLRWvS8G5H3Wo2o6Vjf0wM
ggmlSRvf37XhUdM/lOBK/Kvs70r9mJq7OD2a0dOx3hCwdWRUfMzKFjFyGN4TcHzFugS8AdqOx7p0
7iGwSgAoavzAFU31UWoPBqMzeRKyv8XMXM10aE2KmwdIj/QJSBTVpfSyqU4dcSe6AF06mUc1Zbcr
nYUoRS6ja89RuszzVtJfKmKYFORKlkBp04+xeJZsW8We0LSkE/NFHwZr6Odl/RiRC8vDLx+o1NEi
sc+RI8mE19d0QdgRSWDFWyj/0ddNhGNj7vpw41frQl+SVL0jFjJF3Veg4DTli0/IbbsVwi/fPEfD
aUZoYnh58TUp68l+K3Qm8RWXLAyX3e5s5SDfCcJUmw8telOLx0wUFwSL5EX6OiV7GL3smh/AsNsF
hJR/gEPNKQV+ne8VfNcZSPKEPN/pv/2QN2E9pxR0fNjEEpgrOXMHE1MCv2fV4+0jygGEKx5uYX0Z
8U6h1OxR0rBGEjZsToeR0uqayBGAVanDSI/hKr4QbxB0I17atWO9lJSR6xgmOLbwSBRkaNhYF4Mv
Xf2L+V0HDHiy9Q3UQkWOK9750iLD75KiUAJsXNvaNpMfFEVO7YXg58Y4AmPN5oUORRBYvFRk3f8n
3A7/0oGXeSYM9quYflMWPjOjKkO+IZ9FS9Mdc79drhrpRVASLpG8uMnknGTPzvqdeQokJvhMSBiH
B/qEKGLSUXYUJSfqU0jqbKJVH/xIejjJWIaUgxOApCeEpezXRKyv/OEsaItMy5ax+k/0hMTKcwrf
0FJrAfJcUgCOvXKuU2CRo97upJZJW2B1xW+GuYVB37Q2HA6C0uoiAjsfDpmofNTK/MrahdMMFAVB
0HB+hyGXgQO0ax/8dk8PDd+W3nliqVffTmFGRgBp//yLiXbgzSESxSer8SxyrojEagXTkFaLBoAs
bYxly7USGycQnpHQI2X4yGJjkYpgjOCP64+cnzGmmyR7Ev0ZzBEdDSczvabyS58J+Rrf4p3EHzfs
ChpsIbFrStoPjFdhdZnAslqW3ML8dRiuhuD034MD9NfulQAgn1eeusu3FCn66P/L+bMGIuwFwd1K
T4j7Cs20XSFtYSMHZ+3Vxaj0AA2EV9wztx6PVU6blMsWx3HVMVr9B/N1qw7cIyMMjyBcwnb2CewG
XL1fbiE96Eady0s9oOfnJkR7naSfeL+yFDG2R+eOr4svqwoOOhkQEd5vcd4FUEl8eqp5VpSNysaG
TxrTSU2mAQfHUZX/CSCYYLg6fmn2ibOtIUSUjF/nU8VK2RSvUAJ+J6R9/El1jIYEv4WbGrja2ev9
y+Y3U16CmrTE2WmcQ2tpsFeb+4xpDftzsxtUzjvhuDzxmMzJFnaJg40QESYa2nIBcyaiNOmzQaRI
xvATQxthnwqJTjZHjgNane8Uec8HXoxP+tOQAoV86q8YLTzT/VEfvuZxr9TUNa4ZAG0ZII66B6i+
euDfHv6qgTRTD5DHr1AvQpDtEgaGcW8Qqn2YR3QKjM9AmwAlDiLDjbUNeeX6e5H+M5T72K/JPXH+
gbxaxb+qOCfRbTT3U+e17QGl/YBmsEEDJh1H/c0BBqUgrnnTeS3w5MZ/igwAWAA7Nc85v/s/xrCy
I5j2gx1eQEz6fJMy03SAJhFNQcUPNbbQ1Cl7FDyQriNJJFcaYqMnxwplI7ED2TamdDANXTVDk7mL
aS9Rru0EXOTOuYfpoJOQ4JAciGRKe+SIw5t7n1yi+GNCOtIkAA5zv6iNUyshCnrLkT0Q6FdAUN5F
1wswj9TeqmkvwtoZekYKinawfpa1smtY8XMU3Hz52VbfjXaL1F8pIisdoX25T9i+XH5kGF8k/Hp1
v577TaBvKovXNiEt/ujnxLY80grFJDZNMOt+ywtJZhgMOJHFxNdOzWtkoK8JZek83BnY44NlK34R
sw93NTEWtnzricnhMJpAZ05+SSLy1qSrm+9nXLR4JlzR7Nv64yan2BGICAoSEAbzrnrwaXmQj1GE
dpSaEmtjqW+x9O5w/BM1K+SGWwVUrxl5aQZvokyj+dPj0q3hS8xpA8+R4TocCAfaqP7bWKw7mc4d
LxkkwnqOVvRvRg/Xl+448Rgsy3LJ/IeXqEy3nL6m8+3DTMYPO3UpajGrHbX1bstdHJEiQA4jclvE
YFRvRNFXRdoNxv2hOkadp5tsiwfMqGZ2G5sMl5aQ6rl56JZs5xZz8vRos59B5SK2DLYmEQ0F18+0
FVNBDvpaHK3+buJgb+pvSVvbo9BpInapybww+4upoqSJT5XOo2Xj98QYdVAIB0hIXMb7iLWa6Cle
Oh8tfI+kXt+So8n6oNPr0COQxApCrItgHbOzJMV0MB5GGJIOr3DUP1p+/dnAx7kit6p/xAlFqECB
DRF9s+X1JGhXXj/uCOMKYjexbp3D5MN8oeAswQXYkyEWIsbE1GIcie/NLE8j+aHvD5L2VnbfmUFg
6GNodtKUsp2/IAxj3DHcT+kJIWyrHQ30NdaNGgIIkoGzk+TxLOJRYybZU+SiTz91ebBBmGs+LG8Y
99p8LMfzJP1IotX7O7Vd8Hs66Gd5o8dfaHUsmWATbNxkuJ6dySs4H3NMBhoGbudZNfdpH+WvAdAC
jFoGfeeBMts/MiFNgjXrNRco+g0Qo5Qk+emdHwryQRBuJLM6Dn928cJO2oGAhd++w4O+SwnI0FF6
uaXJv0SOBoNlfKI/04LtiIezNV7H6lEMz5w3pilJNpq+JYsURvz3afSTlWsSay2+s3DntxtJBZqx
fmzzZgAroiNnZUA+Q71sySK7UsPb3H0ZBLcoyhuNB621L+a9o+30vFmik5Wb1RLxEFUyMuJ7AfkS
MG/YZ4JreBpyJBcUvbSIJE4lQb0BcF3Jgmfqz0G+z/kPdXtiyhm0jcTlJGIFY2w58Nc1tCh/EvR7
HrxNycO0vsUrCxYbvwsfNfWPy4p9BbIIrN2ob7WxV9QrxV+zOCPwyFiFG0UfHVKrjBu+Y/tPQ3DR
6ENMobgOWH7JOAs6FBd/Pms2KRfKqQ/es+lfasarIQJkGW1K984GL3GxHgnUSjNCwC+lQUSxXd+n
6Uaza0aBR/LNN0CeNkUOAzzNyGKFKw5VCJmhKDdNLyVom/8XLzZyfehachpKmzLd7UCtMQNpEnw7
SPGYRpG787iyEPGl1Cr5MJYP7HnnQ6fUjekZliPjb+oMeGdDVEp8Nf6VZN6s4bTbJs6jImmLFBn1
t86fJTSFhZxWfmNvLAmBhFkvtjzgpf7Ob59Ge1rQeU+r8UyOdIvxMPjIqADzSVGGxX5zApzvuASu
Gm5zwm8FixL/NMM/PsZuuFj2PsoesuMBijJt2tEtUy98VLZ0BCANA4I9jrlDqvURO6bkFtW1Auv1
h30nnUH1JtAnu17nve9KzY2I347dqjhxFFOMDQ6MWLhuBN2C2Vk8OAG2QM4A7ZdjkA07oCY1WjUG
oanVolPLfZ99zUCSWJKCzTwQr3CIjKcCnNJBMAyE8+CJs7jBSE07hQmRAi/J3GVBARjCAkOorwbT
ADG05i8io1VqH0O/n7053vGj0/Ehpi/+QDIoRNYJlF5F0P5W1S81Zcn9P2U6+NKztM6Tc2jKg9lf
IREIRU2mS6T+M5KWN/BaN7e4uanys8wv6bBKwKlyJI0r3pFgpCPiT/GfZvY2cN2FnjRvCJmvy/ci
6Vm7oLUCwnsxkbRwgNrDLm6TfSlB/OPsqoJBouPVv0Oyn2Y81MDy5Ox/9vM2mREtbdh+8O0U8j2u
TqKT16BpbgZXY6pCzUzKsoJ6uSdvdNNZDwMdL58yx2ma7eTxoionCn6C+KH7s+eUpasmMWW65wHp
ugaCFjMp8DP434Qkig0V6KPKVRTtCuMrzaylP9gntRnZDHcK4dja1qg+NSLsHV3aWh3IvHWt4L5L
zHLcfmxeaF2o6uUkgeUd/nrpRnCXHp4nZCbYfNdVfS+HdCW1NsR3twVmNftfwvsQXyW924GNt4R/
eQmBS1LdImH6HcvfUiMXwm21fYqDbpqwYv3pCAHy4B+qfMnHev/Zlx9dCw7Mnw4ke2ZwN2C1UMol
nhO+ZPL5VNBhhsn1nLt1fGhJ3LJ5tYkZtUwW62vAVjotIShGcpL1raywXCSgsf6VTE0tOWEDaOpD
an3rBlUp6BjTw1xuB/NUAUXL6ishPoTsPRI7tXVqfOcNLBboImIoh4xbxvnkY0yfikWKOl43nSl/
ovsO2kSJgWSR0Su3cPgY1I0zsgs9kq/CRqTVcuqEhEU1P0bH0CJ9zZiOdTQllggEGvb0EiNmsmvE
O27Er2zU3PM1wp+fhtzVGPPQgQOoLFH9obnkkGnmU1BdC0KSJIOVSPrMkk+UZiwqJYgFkj1QGIfm
Abg5DHaoEqp4LcMfyVXK0bUbaPUaNq3mTt2uHL4qgd20aPG6GyGHmtMDMh+4+3yA65T5rdO+fGCw
Gdxm2Q4Q8KxRYfKc8GT4ezvb1N2GdhUuRS5V7q8wR6ChofBQeQyVd2NiUExuHYkz3FtQy4F8EibF
HKkIXC0vmQrETiW6KwK6uTfF+Rqg2Rc6+8zYhjRTMEBoO3bk22A+hStC3pAVRs4NfCh/WTBezXFX
Vu8Fg4nUI/IZv4W0Jm5cyhRB/7kafHTtAyC+iUC8D4XR910SMRnST+z/WcBZBfqjY9G/ZkxSEmhq
x3Hkj3ddfVrWvZBBM/jsFBAZDkCaRyuEclBK+omuYhET4PNjLadFnIMIWaQkUQqQvhqJXrhtnL1n
8ztk9WnONoFRsop+tPqVmQrVdMPdO8+uzmkfkl4B/BM6FIV+zfU5Mnc8TEJsrgS4uE2uXVrPbInO
ceSnNf3iPLRaK4I0KiC3vyH4rCOgWwT6Gbiy4zoUANDp9ECzFk+vcdyxuNn6WRquw/T7f6SdyXLk
SJZlfyUk1o0sKADFUFKZC9psxtlIJ50biJNOYp5nfH0feEZXkuYmZl1Zm0xxIYMKKCbV9+49tyx+
OMG7yx6kMMkusLZpjr1jn/Fz8kNaB8CzypVDuDp9xUwCKlZ1sPPqa1X8oAw21cSInr4Qm2z6uavP
HcMj5ixC5PaklALZD3tNH0iHQrGInggdq/D5zz/+4x//9R9v/X9679ltFg9ellb/+C/+/ZblAwfv
1wf//McDIIEs+fXf/PfvfP0v/nEVvJVZlX3UJ39r9Z5d/0jeq8Nfmo7mv/8yo/91dPMf9Y8v/1ik
dVAPd817Ody/V01c/zoKzmP6zf/fH/7x/uuvPAz5+9//fMuatJ7+mhdk6Z9//Wjz8+9/aprza6L+
OU/T3//rh9MJ/P3Ph6aMqj9+pD//mP0I3rLqj00V86/qtz/x/qOq//6nYom/qbbmCFOjYWdK/u/P
P7r3f/5I+5tha7awTVWX4p8/SrOy9jkI8TfH1AzNUQ3wd6otOaYqa/76kbAsU3MMiz8shSP//H+T
8eWi/usi/5E2pNVDCKj4w8aff+T/vPbTydqGoTuqKhxd1R3HMgxV8PO3H/dB6vHb4v+4RdEp5HFb
C4VOWzM+eJYD2RU7QwsIw6tWA4iWsXwYIRwW8ToNHvqSAmr3NnpU75T2Udcfmgrq2eitXdAHrpPP
q/G9aL/pfrj6NNF/HfvnYxX6mWPVvh6r0gjdFlllLdQtTw/q1S0s51l4TZThDE09xrP/5YDTAX2a
HKZLZnHBgPBj3lB1GbSNUb3TYVl6M6JWodGeHlGbpvu3yyEtlYuhOqZhcN2/jEgAMW7Jjv3VHF6L
+lE/+w/lplrRSjYnzeKs23QkGITXkGUuojkT/m+d87+OQKpfj4CqrVoUDrqxhL3jiLujxs7WmQ/9
VOxZ17U5JxKr9un8lO9WAJeKWJHTk3D8OnN3G7qpGo7za5I+TXtfZVHpSdVayJKmAlW0CCbwyBe6
QjOR1dU3L6ufRt59iuHcR+bVMOSY1Lrq2+njsI5cC6FrxDuSNapKgyf387VQS1PXHHPk0Yj50Nsq
yhJiOpAcechVoq4/c+3FufHMg/EUTTEGjfFq3JMg92EaXQQvgFW22aZdUW6wUAe1VxSyz0z4dCKH
N50wHNsSqqprun1wokOJ992PWb4Zxc8hee3kR2nsT8/ldN+eGuLg3JRAiwDQmqgRq2cnU1cJ0v+C
IlLXYPeu3g18fFUbL08Pak736m+jSpp6pmNZqiX1rzM6iliNxsaCTdXixK5C0s88TL5D/RIbwUTi
d26q8qUgS75P7UXkq5s0vqniJ71E2h0YKHA7ijGA492pcvrgdg99b3xTRqnN+dRQD21GirQZde2q
xhAiq+TNYOOr2OasM4zHtn4bhbscNZp09I97kH4Y0FVRLmJ8/NDaavOp6+h6TcmssW3vyhb7VyD0
+24ob9UxUsiaaG9GRXlRaaymCqsn37/rwDIZBpTuAidzF62byCMI1v8IZInL1rBvTs/i0XeSwBMA
0Ekz8PQevJOCrh6zrNAsWEDjdUcUfWS/pAMdCLuGr6hsOpDFnW+wsvVv8mBY4ImBuJvchIXHtoHa
bu89WMRJANxfFNp9hCw5zJMz13r6Sv92rTXuXt3QudDar6fr00sjrE1PWCbv6kLLCSqKLjyDi6dh
0MTqZRBm1kS3jqeCLc0AOwHxBHQ84h3X35KWnbd4Mcp0ro7sbsp9xlmIethW9Ugfu9wk8NVogTy2
A9LvwkVLuSqH9uL0PB97/DVLFbqq2jDRzIOn0HeMSKkQHS3caC+6nwLBBV3OEfJtnJ554MWxr/7n
sQ4ex7g1kko2jNW+qVuwBGsfoSg9ZeuqXWhzdU32+OvpsxPTnzx8Fg3BG0aq2Pf1w2cx7IJINTTu
Ip364bJbGSv6u7Nqlrw7M/pgknYd6aJX5xYNcloU/D6uZVsmKyqAqQd3rxB9X/uScT2YaE14U2CR
1nBT0ihbNwDtLRa4PfhffFFRjqL0Xjo0icCs2kS09hho1XAR0Edv2R5Y1XDZjeTTqrij1e5R9wEB
kH0JTzUY8nngO6uxs9duR0OppjBnYeTXkoWpPuqjutPQgzZj1SBq9BViIChod2q2NIl8snO6FX38
MQZgQHiT+FTIgwYBrjRRR1KpNZO8oN3fvNaqWJ+5MkduBsjqpqapps6a4/DJackAH5uOiE9J1BwZ
dKNHZplDmZdDvPFtyhaFtmuCnZzyOIKd4b2qlfHN4511+kD0I69rDsRhlWzyxbUOv0PB0LciLAXF
Mvwimn6Xp/qHiJo7vs8jPiwscip660qoNLncbVGD4nswy+ypqOongVet7fX7qEaV1Wq3LdINw9jn
WXMfDc7LmLP5k15+Xyfp9yrBkDnUMRBuz8CBiT8rytAonD6dY9/zL6dz8JBVjen3Xc/paFfW3l0l
C29RKGuFJWtPHUF8TIvWeFUBfLg9M/LRiWTlZBpS57t+eM8XWLd8vaHqaFKBj3RyjrBDBkGAt1Du
Q/FA8+XOsZod2ZGXp4c+di8J1dYtU3VUjeTBr19ct1SysA4MBR/QQ6i+DOb29N8/slTRPv/9gzlV
1Nizwoi/79tYWh7KEVL+me+dOPLG0AS7MpvdkLC0wzW47WU+2yIEcS35nSMph7rx7tHlbJH/dPqA
nQ4oaVhRyHnSk1fhvJ8+xSPfAR5FIQxLt3VbtQ92ZHqQG5kwR2yPGFp92t+JjxrX+aBbVrdnnv1j
0/l5rGkqPn00hRF5Mik70NcZ5Lw8J1LKXSYY+k6fkjg+jgHDWJfW79uaLu+01rOR8GUtNfcnV5eg
ITHodIh9iLmgPaQ2Bbi0Te1cqgJ4IkTxvHnrA+vMkZw5kMPdTeZEIq8VJrcWJuySnyrKfxIQz5zu
tK48+OZomjSxtvIyE4558M0xpSIG2XDn1Ea/TMXrSNHY0OtFW/iQ77cDOV4mPeo+YLVR3ZDJV5Gy
cuYYjt3Fn47Bmt4Rny5tTjc6jZPMWTQJRXPDXATxTxv7XRC9VZYCkWXZ2duAXO4Wm77bLU8Pf/Rd
rlkm9zC3MKux6S7/NHyaAS6KIobvXRpEwkqKK9EjlcjwLHk4lTQ6yeKKpfNLqPebXMQvuSqenRRl
utY1oAvQJJqCRDmks8pYPGhlsXFIRkZWQ+HazKn1DY+IlfYCZ2Aeht/gOSJGNa59HQO3Fvpn5vPY
U6lPCxRTOrYjDvekdpV51thyPm53XyAopCYGrumbNSTk0tqL07N3ZK2kfR7s4LHMIlfTnYaoQxap
Wb+I8pcSsIpy5uHX1GMnxReCfTaRKWyRDi5SVFDFDirBRQrUx1DJoXFE72NLbVjJ5KMT6nfdONbI
eIg6kxpS5XFyWeiIIdH279Kpy4HphV1qQ1Eo7Oy5ACJs00rtNXNvmfaic16yNHo0HP8a7dc8QgYV
aoO9MCJMJVbjEf4cj4vQrucdoE8P/UApoLNnAIU9c9+Mt15nb1w8ae3Yzf02WJC4cUlh770SPWAX
KjFWt4zyaKlSno9NsPoy+NanyJeB0Ww7BP9q+Jq5JFR6dMHIk7DXZjoVeAUi3gZD21J2hHyGI4Lk
CHivmczbuAPqnhBPFLX6OrM4aj9ZtClgYAUlshJBU7IwvJmXafvSw14IXRTtZhLiYiTjtEKa4ol5
aAQoGYtl4DIJ1riF6L0ZZYXVfKScVu5KMAQqBdwcoaKlNRC2x8WkbzN61KBeZNA1LK8CHLkdQWKw
mBp341X6LsiLxZBj9xl/hLja+wKfe1TOnBHzqwpR3e7Q/N/lAVL+CiVXZNxqxdSzT6+1Qd2abaUv
lYR+QmFYt8YQ7alGky2PDLVWQTBQRrQQS4TAW4sYN2eW3gV5+eSaRL8iiOkb+6keEQnzJ4k1t9Lr
QGu+DUkyLmsF6bzXDc/SIX7Xi7Sfgq9/ZmfIY0b9NZewWuNGXhtqycprcsIJlaaNKeSudC1avsJ8
bkWyTDS0y3E3OZPcBR4FLD3wDVD8mBUaOF+l212Xcl6UHTbwuAe8aYGf6LIqnfWNvGqqyUAQ3iSu
QURjtYl99mppe48u4blGOzDCwjOMYm7Roy5q+6qLy0u3cai6k8ITePRm06VR1tvKDK5aRFO9UuYT
4mgXEo6TIR0HInxXZuU33yQjrItvA6VbVvok1LY0BO9Dj7BIb4hY9L/bVozHpPbOrE6OLbA+P7L2
1/eqGdY0P73KWQyIbFXM5QoxwKffPkI99pWUBjtR23J0vmAHdRM4RVkXDCQdB1BOFHk1kotktnsw
zvui8+4KAvs0Ypdq+VS0JXxJ+u7c17qBV5QMuy7pVpJZFkMFwTee2yMRtpkg8MQBPoNmIXiOpcZd
XjxZXbdrZTp1Wlww0Xr6lCcqUZmkZalTaE+VYeyt67uhgVXoWfabKfDWhSg/zSddFGi0aOcLf+QW
oKbkt4DSEYrGPTgnuoaQ2Im49QSEFnXj+OOTriYI7hTaTbiqydjAHUhHJZl7ubcraSaZJgz956HL
llLPp22fsrdgmdnSJ+NBey6SfF67JW2iNIU1oayGBvSLwJXKa2fb6vGsxV4T+XJWQCZPUn2jREgD
+wLLkXKT9z4tUvq+gUdfVKyUCTRLdmqZQW4vk4xUbuPdj4o1teF5Z6wD411x32xBJQNIu4B5rGOK
yHla0jreEJUyj61zO4cjRZRpzUCdx9RN0zr8yrlpXrH41Fl70l2WNTp/XBB+99ODeIOhGLb72H4/
fbcdvdcsjdKNlPRCpv7I54WCT7G3Ui0fWb31FlhPOH186jGnxxDTU3G4IJPwL0yb0hDtjoNBMt2j
V5Gz7EN5xCOjSNgI/ZwSD/owBSAE8ZIg8Se9ae9A9vcGoAAkcIILSsyPWmyt9DXIscP54b+xn5GW
I1RDqtJm6r+e/cCeQnGSllWaaC+i6qVSXiW66tOnbx5bj1oaJ0+DhM3Z4caalPBatJXK4sWSCGVA
4sbOfYVqrcqm0J1KB11GrmchbuOEH6T0gIqCaCu23Tp4sAjsY0yOQfgDeyIVDXGV1vnS8d5sEsdd
oC4eYAqhohITch1IYvMcB+kLIkZ9SpbAhu6WEsdHflcN2iy2s5VQ3cumq6n5Yh0O4kfp5KjGMIY3
Nw2/2gbgjNyZ7Wxdkk7StMcFos8DA/Rsvg94winVggS7U/J8W1rBok7i276jLpOIjZ4Y4G4fKkmW
HK2/M1N5dCcz9cl0QTFJZZX/9YJpelJ3Tts4tITE0tsl6waS0RNuPywx+mzY6I9YZ/lMnb6Cx55L
y7Lp1bGb538PRm10tqu5NziLDiGj5oACyJTHUX0YdegipnHfjyYAa2V/elT92H3Dlo1XgZwq6M7B
dyBtwiCsTD42rTEhAe4a1hsxVn9jDfDcj6unEEdikuHeibgLjBipTTGiJayD7qbctGkLMqUEkdAD
9ga2TNGj+KjIItBcH8VqgyAHe32JPa25F+mwbNOG0BvEzKr/0rDx7UhPqwJ9dvqsprk6fBfYrHhV
TbLwFYePnKIPhV71vYsELkRUXa0tHorYas5sGI4OY6hTO0VYBqvjrzeKH8Jw0tWOufPviYwHmnQt
9OvTp3KsqKrRPranM1EpGBws4Lsm14PCrAh+Ay6hJI+9B0MQv60CgVni7xIFTBty4PLsRSIYdwdk
A0gdggC/MrRs2iJnzvrYjfr5gA6WJ6ULtMRVqXl519462pa7bokje1ed2boc2SDplIE0wzDYY1L0
/zq5ZW27dln1DuxBsfC78qIg98uqUR7254Y6ckY6XUB28pqjM0kH19FL+5iWMyUShWSKKn302ob7
PW2/p336mEJtxSNMgtAYn3nkjyz0GFdaDG2SbGQdzKTMEqHHqWEvtBYSG7SX5un0zXP8xP41wMGJ
RaZt1WHCAMbKW+vrCBu0sSxXzZlL9euNePC8fT4R+6AQkeR9PyS+R8kFvgNfOXPGrkCDO4E6HvYh
yJx5fZ9t6h2hKN9IS1tXYDt/EjRHLPP8XIP9zKweFtcqOwnGorfsRRJBtpX3LOf+d9fN1r7emm7f
5zaSDl4v4X2aPsv43Lfg2EP/ZUIPbn4zLJQuiRR70S71JXa2MFy2N+hEsxWezgUwEVy+5SMm7WB/
rlN8duxpfj+VderSSXoj852FVawnU/PCWYZzNj3rju1PvGzegAAuQB2utPvTd+uR1+mXkz74Ahqi
zvXeT7mLFKyBULsdE/XTx+lBxJlnwp7eO59OjxHsJFO5eJrJ3mUgQAXZc+80K22YBIR4woSxNvx2
G+dQD929qoLBsJWLLIMa1iEPxLivuSPEn/4yIl3g9OH96pGdepQOXvc11jXRpcx+M4Rbw4nvyfpC
CJGBogzaO2f4SCLru93XD26TXUNH3Vh5uI79YOP2P5BzrPWctRmL3aammjGoy752draq4nbHnsMu
zTZwLrXq3CMkPkDjPvBmdQKQkfGNiAZiv5NVE09Yfn3hGxnx1vgTvJgsl9ZFK6tjAs4ykjzs/Mov
9bVbe2tZt+RPxCvJXj2ILeBa5Twu79PmW0fec7XqYbmcnqRj5XvuFBRXfB5YpB22IGCIy16Led+4
V/XG2UV3/jKaDbzbIspaZzVCv/7cb9fE0Pj8akKqzuFeOcj1uAmnErrIaPPjhYnsdD9KMa9sdV16
t8GIf5IF6kJP2TmKmn4uegFpJLsAE2VCHUq27k2g4NeFJEb9aOYn9Z0Kp86ts2f0/XdaZ9yYwX3k
aVgdAcdgUPTc8Mbu4p3onwpMzqod3Rp99BZOqZpqE8LkCfey8VBvx5cO0HcHzkCAm9Bw4QKUIP6K
/syq6vi0G6jSWFJR+D3smvhGN1Cy5MsPuHQ2zhFu4125wBa5yubRjX91+ioffY+b07qUlbhjOAdv
2aHPM6Pz6Vm6QY7y/r1rs3M7s2OKAtbVkzCODuD0/T94GRiDPVYdhm8qLFXFsnZIrIdRE2QdYgJp
Syhl1con/0DxgIYDam3GRd44l1Ip7myTwuAorqveJP3SeGSzv/N0uQw1e5MCBxBpv/Vw1ChuD/bM
IA9hRJIa7M1RuxJ6dFPU+AujxzSS87pTNjEV+wH3iUWpTurqjt7eLG3bB22sAUM9VMG474L6GuwJ
/jHax5V8G9v0pXVItDPuSNklQhnZe+qQDhrkGDz4/LYUq8rAQG2dk19rbC0TLFMa1T8jDzSCwOTm
ZBR0EhVPZMTw+NCSlBgft6wo2pHq6lYrJR7uWujzQRk/+7W50BTIXwbenSQnUtmS4tWV5bIoMvx2
2AEaA1YDiFHEGLK/Ks1qreXZfJCs9kmHHoptlaHBTvPsWmj1Qq1hQAagNjQxd/x9k78pKdYIN1xJ
tbwciZqSaAm6VhL1Ed6JSYe87Tn7zoE/p0arFGaNR7z16CjXIwBQWzWuc4JLk6qeWsyEg4X4FIZZ
oHgrtKJXEdiAfoTWCGfOJ4RA8iN73CKPulERp7rh9BwDVVHg2rSuM1IRBCuRRrzqDNdfR8Wgszkm
oKko3EXtGaCpNKqUlwE0FC1ZKXVyG1ckjmXDBa57HQl9mDgfJZCnBsxYmMi9b8uLXEUArQ63VSYe
65BktwoqdD8+2hPSTsV6JJs72/JeEQnuUtteRdjj6skpV+QcjT+GN7FeKKtO0MXLGmtbKcQC14JA
yC4Jt1lmsUiu1VeJN4PSKDfeq5p4zyLoCSJp00sffLfrXSXRz1h7HxqyxDRI5MomKKOlhT0uHQH6
B7fK8F4E6PAgM41EYrn5jCpRBNGCLw9P/i5vlW1WhOskC2dmDBq7SguMD9nKwxgQApUJKxTmGldI
0/OpqDgfBcakyr7uUVlnJn4/CYI6f8gxK3gi2lohMeA4miRGFQ+BNXCZIset0PovSr7ixt4l+lMe
8tktopkbkcJ5h5xuhVIDsDRqC7lzMSNmGqamDMRD+CNhTR0ktVykhXy2/Pq74/XXcZ3AxKdo6Hsr
ScaKYaBNN5uNku+zlCk23rqohHwD0cLuntoCgMQYPCo+AIp4uAQOkmtwbzRz7gTpbRFwYBU+s2R8
lER+pZ73QK9gYcr6LeKVoUThrWA6fda5cdPMQ2leBSqbmN4sFnYsV5VONg517zpaKp2+rQATCWxU
fdbf6OmDGiP3whv0SOblMkPwnoc7Q4eFSrWwIUjEJd5Jlw9j3BXsHyrCGxx/NfTmvpfjvvSG+4F4
nzqd+BqFQvC8pe1619hEpM6hFlkmzGMRPXeVeBmm7IwBW7ekHpaOtyMxCp3uzFCsXOihc4uuEPNc
9FRMFiWNaClQ2N3g3qkapg6Xwq3I52Ed+dDuQsIB6u9eWNzrLg0+knNbUUDvD6PnQpmyh8U2dNtF
FBpA9dxFooxsBigO6n56K39RgSS+fIqSDjzG2jYee4B1VbSTpp3g4i+2xSCe4tJ7MsvwOlS8O9Ho
Kzvp5m0obzuYTXrfzvwSAJ8gCaF8HRKsBWr3YMbKexvot6FhLET0klGFjkEXjoEJm68BBOFaV7UX
fstkt/L07Fr64y3VzGVptssQl0JLVGzkEOcaO6vSr4D0wSxqkK62SFlq8l6VJuTF9JIAtbVj5CcR
fSsWBrm+A3cz93TI3d24GafOSsHCcShwrngg92t3bWK7HRo8Y9L/6WruBi0d9osK2h16RZyjZWMB
cjFBSQ47CpSlAh8dWUsboXUrgrmBCV4nEtkDginClz6nUeTYNZLBZBPZD5pn84SyaehhvAK0CVEb
5BpPVpnvVaCThvMcFu5Osydhn3GneOFzUL2lVnlXp7j6W7EBqNcmRFOlykaHcpXgy2WpQ3QhbkdM
d23MlydMTXDP6lxpWToS0O2prMlicqcbn4eR3kAPTyz9KWiQU8/AvOUSDmAwDZTXuuK7q0eXoo8e
p4ZX6WbLqoZjMmx999EEJGqNeAvVYQnRk505nmbkXaRAXuSgxUNeH5DSdIBuBiR7T9OfGhER6AyP
KTIuUFtseKHPg8mBnD5CdarAw/r4j8bBmREZtSCbo3evWg/PJv5FoebcSuM21e19FvXvPKkjAZiB
o4MS1O9DC3zo6ZWOOCIJ1zWDGxhl41S6PthyKRDpnVqjGYzDdFZ45k0iwXhL+oSmfq2NoMHG7MYo
huvGuioddXd6+GMLrc+jH+y7utGyksFl9NB+VZp9BaL69ADHavNfzu9gz8VT0GlZwghtC7+ssHae
ChZGgUwV4T2IYZI0Ar5+5y2kyR1s6rglHXIfXshChGiFqiHR9iXmJUNRzq1qf61av6zuDaGyprUn
bdykZTgokqSVsIUVeN4SrRMAHmVh1y8KVqeJDqWG7ZUR6CunAQTRNpdU2ah06+gTsrgmwRwDVgTz
W6/qVY1BuHbGmR3TiHZ8YlRqd5N5PSxh86JwfqredQCg2pbAG+SwDYGpIVtcyomQyWq+sEwAnT/y
9qXzfzT2R1UnUAbJyh07yvkRUbakS0E2t4TH7sreeTaRatyxhuW9oEQ5s/Z2pm3miUlxDio6rBmN
noRt7ki4i2ETPhCaGS9c1rDzWsngf7c6HS29egg64CUsiHKrf3RbzjZJZ5lw1xIafg7RAHX9hRig
f7lbFfU3EbU7WRF5TyxAHtqIrXFYjC8+hqtGBe9X39SOQf+AP5pfjoX8ZZYDC+KM383omhiaWeJ5
V4EP7GXch5CTp8RMiye77dn6WNg4Jck8RE2UTgXiXEP0Ou0J9Q9d2XhK30PL9Qmqjh58bVN126kv
6dfeMte7eUp9pS6/dSw5gCCvDbZwhXarmj81GB5KvbHamdfz1oGiwbdjMVYZZnlQXMjtyIPQrJzw
6aAg7gaYaAX6r4eQqps3qtNj3+0gMnnWclTgd1X9tQ6iEr7iyo165KREnZKX7k8kkoGFiFDPFBV+
e8C/3uHOQQfKyaI8VYxaodf7bosbTRfnHvBpn/TldtGdqemmCokIXxeHaqg6TXpV0kVnZ1jAMl1X
K778+w5q76wmOeRcjWp6I50Y7lD41LTqaLYjw0Uxi3mFAEW+bppolv/OewvpqabjEMHHdfAUpHah
OV1DKbH48B/Y0rjbbtVdeQtAyhfQeK+T792le0PKw8ranB76t0s2TeinkQ8uWSEUgifRoi9YO0E2
JeL3nAZyeuf+NocoEKUzbbHRBPPzT3WwRJSqzU/YXouXuIQL75RbJYc/EoznpvG3l8mvk/nXUAe7
bLspB14Tjr2QN5CbCKsIrsQ8uZZI0qFVNpDSydDBgilAN52exmO9PObxX0PrX89SxmprlQPzqKw9
kF4XLEvWUATm7hJq46X1oc0BVJ+5dkfvzk9jHnzNW+n5jm9xuoLkEIuviF5AexzOnJp29Jn7NMzB
Zzvt9DIxVS4g6Alrb6/UhfXUbmoqCBfZtbEgFJbUAqL1socpOfYbMPKJPXzmKI4vXT4dxcGn3aLi
l7shorlhO+mf+zVw5JncorSfn2vTHF9G0JM1LYmRiY7b14uZJqaZJy4Xk6KFvEFdthQ7hw3xfmgo
UEMsXmlstCV0akLcFna2OH0zHX1iKEXpDuoc2zhUGIBr7uuGfeuC1M3rkTYKMSGkYPYiOTOpRx/+
T8vBg5tWLQZDxCwQ6GDsbfkwgE8/fSa/DUDVVBWaY2mYUKzfxKuOVIaoUViPSUmWvQ7cx3//n4+A
ociicIer6Le2cl/rQylRnC3Dop7J4tJofp4eQEzv3i/vL8RLVCHRnqKjVJ3D5msV63msD663DBpn
pamwqPA0tH1+ZY7GqpZyBYQawMFbTL3+9NC/dRAMMRWCDV0gNxG2PCjRZzIbzE4G/jLckJvAl47k
K7pq52wtv8rKB2f4ZZyD9mA3yCImrpGdzQ0gsAv/uVhNvTSSBz5SIpTOndaRm+LLcAfrYCuWjea0
DGd7hIho15Hzenrezp3QLy/fp09OFCp2n9eMQLDL1pi1+/SmJuvHWNar4rtythH422fn63U6VAFo
mYdAL2I4Z6gnKaa+kFm3lIP35Gjq3EnKc9+56bk8ccEOq8mW1URmF0f+0uKD7fk3Leo4p3SW0SR6
yL6Prr7ok8vEIy4CZGA58SeNcH56kqd34G/HgNRK1VmIYSo/uDnVskH16HHSuEzhj6QIQ5/8Vp55
gRx7+gwNoZVmGexaHfXgtV9kZGflNsPU7RSHAAkiJ78yq3aVFyxUc++XBWbBmt1C552Z5t8tn9N1
/TT2wSk2Wtf0ESG18I6dt7AolmPXm0RUEqVSupeGdtU0ty2kyDJH5CeQAvuasVRtCO5Gk8+tCnf1
INU3yln+3CubeKVn3pWew+Ubp0DQPYaRdeQkS1muFRVYVhNg2ESIc31PWEcDUlwgkcmJs0KOarj9
ytH6Tce2fKYlEtaEpjwMkDiqDsRik/7AzEKG8U8biE9kbRN8xR08MS+ieTVCqPaIEpjHIvwpRBCs
+wRuhKpSTI3rcokPmn4dheb46fRN8nsTlCnEXY3Rk3mklXY4hW2peeDDvKVlto8+qagFGB1CaOaq
RT+AomNaf2slwRxxuyxVopYKYpuaGyE7NnpEPg7KqmaPZoWvRqmcub7H7mDJlhyxoIo6+FAI1dq2
BFMs+DhRMh8J2OmMaOPAvzg9B79jEaY50MRkJ6WZhZnp62rCQykc2W3v8TaC28PrKLsYFv2D+Q6Y
57qgzT65JOWK4IaZuk7vYdIOc5bI//PNzNfj+PWofXorFr7hB1XJp1LUaK7gGIfL2P04fbJH5xQO
hSon56x+uHJy/CwIhRZwrmggRxzIIVHGbn3mo6870yfp8O0jP41z8Fpo5NA1scnCAlcuTRcNymf1
DYDzyxgNi6hMLy0l46m45xG49CzFhgAc3lc0VYq2XuoGelzyAKtiX43ZWjHxrA7em09KZTPcW9F7
hzRRHbKZ3ZhXbu8u48Bvl4qq7QM4BkkafE/LERNA0JDaqsc7E2VuOST3VgJytUuXvSS/RCPtUA+2
scgBKPmz1mYnV9MIq6/zJFmkmIqdijgLJVz6GbzyrJqlBT0GAriHNlmy1pmpFQVHLawXZo63mF8q
lH5tVRbUWickqkK7DmxxFZc6+meUtjO7VstNI4Bt47oACe/ZxUofhn1c1TsjtiZeeEmCZExh28t/
Vn2AYQEsNiqWuaNbMTgpCqLj0g4GXlT80SzzZlWfOdRPfP/BUuoHIeq7pKEvPTr4oRv6io6Vf4tD
H0X0XV6bK7/If3BA5BVNwZOqa71GNki9ZEw3XWbdOHV8nRXtba8AiO5IBI70DGk3qZJqv4pAueM0
goT3jpScVBtgYBbJQUp5LRxlq8fMEjDjYHzNEUwgbpwbGB2yBlwh+SbINZ9EKr+HcUWAooMYl2qI
EWbEVsFU1/EMSDO+DFVvkQGNE/TYijxbe4n6btBvrxrkLsSAdPWPPAhesw7mOA5+Be6e78dEfr9O
doERZlCofQ/JXDRi+WKQ1uRoOVUrUghCHVJYPM8RJjZ9cdUk9wlXu+KtndQNagdyesMBa0m3obd2
YTfFleXKRR21VxbsYoGWqdOqVV68JY68SziUOg1AYfrbvvIWOuV3KUyYcfk+SvWlb4gL2UskZOBm
w578lEE4K5ZUF1atzOIQ0mFcvCYukXj13kBOZibPSm8RL/BzIBEmCZWVmyCdBHstMOiYhr1ByHQr
CjjtExajV25wLUHYGq5E6RATmxNQi0DcHKs1qeKryKcgJtVo6UX6vYtmiBL4vkKHpRaAd63hLW1H
Wk9N/+CgamdbvlTx1gKCs2ZWDcXS9T40oIh9qHwzlPGNEst3m2J4if/CpGU5xiS5Ka+aM2wtYiaT
AZ5Wk8BxVHZdpq3JyF4iZ1tSRJjFUL5zuSVcJgrCtQt5YSizva4rl0Nn3kjCinuyKVVJfrtjXxR8
UookAAbqXuTasMlNKPwQwepqxJWjbRNidusoXeeVQnRGcaFm4zyprwqgwGrUX4+UQpNErFQD8jN3
TTx8NLgLcn/gAYIUZ3vrBIqvQduqArOplw8ESD9XenKpJeYjsrXnCn6/UjQbH5RxGfSLTCbrmIVM
FFMGzkktJcIvRoScRFSmqwyKV/pMIIjo/y9157EcN5qm61uZmD0q4M1izgJAesNMenKDICkJ3ntc
/Xmg6u4iU2yxK87ZTES3ShKVCfO7z7wmpC/auGg6bJKypz+quiGxRtPPllCCY2A9U8KGgPS/nBQW
LEqgcvOjUL+FRXIvJ8oe+Z2tSJUThRJb7xB4ZvBacrKpocGDsUHg4foQ5vS+ED819bfIZKjoL6cw
qqb62vAsUAnxWvbxcLMGVNkijJ95Q42OrHIGz6fBBAvDnLbXFhiIGTgBxArlRoRF1R5FQLScYS+J
ReiOQn7u0OLsUvNgFRR4m+iogVIoynNLWbXx8b/oLWNlZSaM9ykQnZzWcqSjAdl0q06Awy7k2zLq
ll034lFQn4PYukpqEenBKyOHS5uU2gLPYCfQBzeoUU6EFvQKlvh6APhlgznbt+IEt6f5Ip74LK+x
KO9LBlV+S9MuzqS+0jVC7dFf1tGWfd0Je+uLmHv+hstT7/0VLqKpKJJMIZkmf9npxkq6VdRH+HF6
Zn6Rd34adL+/zkVCGHRC0loe1q0yDYReNt2KYnvjqRh1Is+mcKbWFT3KMdzSVv6iqPUr1Z0w5f3F
L8KlUUhiLewkfzlF0zkq2m1nflfD4ahmCU1kxDSEtViM99341gspUgc+2uySsY9wJVcM9Ec18FmG
8sUr+ZWDqhIhzsolANh//vdjECco4AmsgcEtLJyOuh9IuqxyoVtjcIc+A7KOAW3yKaCjnh2tZLAF
A9wN9BNjKwexa0BV9vUzGGlHM+8tVHyxZuolIFqt08s+ntRAx03z1CoxEBp6qhCKJN/7YoJ++mrf
R00X8ycbpUKaRDpQbARbAzXnBfe88+8worWjY3cPR+IhOvfr/Avc7q+Arp+h519h4cWEkoIkK5SR
C+NJs6q+GQXOcoLTLzm/Sze/+qow+uX1LuZQ2li632URoAVFWze9iQ7KeAi7ZNPWIEyy7xrJmCig
j4N+bOKdIz3/f3zVl+RwnRynF4fEX5otwNo8/xGFJD9x+miM5qGcpFVRVWsKZrmdpT/S7rGROVbT
nmNf3hUZil0xdNA+vv19eC5/Usz6qeNggAWfxWEuivGdNUamGBnkPDb9EwlMzKZdwRnLcWhyikW6
91Nq5Kkr73N/JVKzFtzki3zo090FntJM3afVYV6K00Rl7RlWxFIao/Y28zOX3Gjr+wnAA4xs3hIi
FA8vXE/uv2g2Kp/tn++vPP/8XQZE+DuOA+ZFOFuzh/bpq5oFp1x58hsvdnWxO3o+xDSxXMeVtzTR
04184SQAL4swfBfF72FSCWtVAtAQ3+tKdGrF6psKBrZWAe2VyVnDXWdIFUSbteOgI0TfH3rye68B
DOdhc9O0uwZr+AljvzyXz52hfSGZ8asYz7zQ3r3bixWu9VhCFy05HgC/lOK8v1Cf8Fs9t/hEyba8
9q+kr/brecpcHkqmrGjIyVHltS6JPXGtxoM2cFjUi3GBwtRDsYbSvtHX/ezM+Pv5+9kAzhV5Uaad
hPbPnH6+G8ChiBvyeSo9A/znCR51FJ8zD97+V1vlvEH88lDvLnQxU2qjqxEMZqbE8SadagfzgSR5
62FYi/L3BrMtMfhij5y3wF+vOLPqWJozu+7jo7XQXQiq5rlpaaj9iCiF4GQjfTPycgEB7RBV1hfL
4bN4xQSNIIkQmLRftElCLeUcHXiZeXXKPMSHAQf+frg+e4vvj/KLZ8ojmSY7NulLRUzehE5yhfpQ
myH6pA9mGz50UuEM0t8FmVyED/NTv5siyKzKSolvH7XRU41slxmVX0zCX8G8F5e4mIWCFpbJUBOG
GXWzUXw6+mm2w2Ltjab1I2U/A54zUhjTGcIPWKjcJfLPTG0bQ/SXNOTkt10vvQDXcBrSh8wbb/My
m0NbZ0jTq7EMXyArWe6EutgQIVcoVi5+0svfj818kxfz7UNAI398T4MAVjmuGJscW8eK1QSUNJe/
qMTLn8zqD1e5mAFaH4Oq93lVXlDc9aXwrdKrxeghxVtJL52ebiegqENmgKTEJlZA2AU7E8ttiuZY
gXWZfEz/SnL4sL/XJwAWFYYlXXTypHE5YsAQavmpR2JaSU1bqbagsbah9Pb7F/Vr5/Ei9LuYUbnf
iZU/D3cJytSdNvkd+dMKEKR1X6y+2uG+vNrF5GqgolsgaOcYrXP9XXkwXfbRFd6kN19xQD7ZAD4M
zsUm16mR0fjzljNOONgG9+OXjZhPwo0PV7g4jtp6rPys4WH6LStlHS2bdb8Utsm2/mLVf3bwfbjS
RYQ5xoOclQFX8u6Irr1VsQSRsxDuBNychoW8j5dfdYk/OYu4osVK1BXWyiUUJW/SufnJFRXlXoSf
bJGySFm5KCjW/H4GyvMq+XWt/utSlzAULQqTfIjY08St8Ngf8+dsGT4rkaO9YuwZr2oXTL5T33g7
7KQeRHMpv2Zn4cu+3ec7xl93cRE7ipCmKrlhuiA17KjCdVZ88zCw/P2zfhYd6rOAqKmJMty2S7hI
0BVRM5FVLaawYG/USaoUSlogxeELpFqDmWyEHTaWHmCkfn9tdZ6OF+/5w7Xlj3ti5ctBZpSMowik
2jPyAymZr2NxpFxNxWOVEjYP4toqI9cPAleXpN1IRaYszX3eiWg//SgoS4j6lYohcWv0i0LJ7kIf
1EkFpVsssL65o4RmA5Oi8nhWirMRGTSWkMX3wBe7hocvkpEHyKzn2r2X9I07tG26zb1mgdTdvtRn
DxcJtRhUc1ShPIkQ98zCtD1cbGJpcn7/Oj4Z7w9v42LvbhG/9GGv0/gODoJ6hXIgpju/v8Rny/bD
NS72Vg2sbKLMafWo19shT/CQhm4Y/dDjcZkG1qM2YusVlhlm2E+BjJxCnJ9FNVmLRBJf3MpXj3ux
8Qaq5QlKzuCrq1HejsJN5kbLwrABVe6j6tjUyxlr8nU7/PN3QLNERtCSmPayPxSBZxOTgvMFeoKX
rgaUUB1pDTx0X+BsXm+ideX0u6+gbb8illT46n9d9rIdZNWyMmDxyPDee6vhVv6uZ4tkma46B2eR
BK2W0g6eLVf59vv3/ElE8OGyF7uImRmaUeXzaTr5rioU+2S08BQHLF5yCo14b4JH+4rI98lJx0WB
8yA9oPwqTpVHEQgPS/aBdXvrzDjmirT4/WN9egXdEKmVA6s2LxPrcTBQNkIbZGmUaPv6jo4z+e+v
QKHps+3p3TUutqcIbd8RZDFJiY45QakbeARibyNUi1TVHNWKF6ZPnU58yUEKBcbwvavoSE3TcLCQ
3KAySV6xLA3a19FN3QnXgma5WnHnB89GbB2Q79oPSAsnpWDr048E6H/SXUvCt7A2XRhtVMy/1154
5ZviqRgLBE9xpUt6xyz0par0+4TujAOj/Tt3981LHkHEwRMMr8zIujJSYTflnaNiYDZls5lyhvFa
vfb1F6mSF1wanPJwSFMzcI0iTK96FJ7cKUwTNwsCPn6l9NbCnLylhlaQmim3ZYRYvAmYVfnWYX2R
TQkvQbDDvNioqEKMRrDrccEx5AI9TsGuZJAR4atY7McSwoZYHbXmQaxUO65eIg3bA6G8xnUXMy7R
6XBhAxFz1DzpR52Y8Comu0PiE7m2Ya3o8IEiBZcqJXrsBPOMoNnGs4JNYsUyeF0tWnie9jBgd6Z6
6iIefd1NMeXz2ftDLNHqtHkZc+xZSiV+lqq93EsYm8vHoQ7yRWLpj20YKUu68/LTMA0/RKXQF4Hc
YZwyegEdQHMD4uFeqf0rLWxwIRWue02WHbZQOzTfDJSECwM7bhRkG/NG7vBRnLXWqvZkVNLJwKim
RtIuhnBjRD3mJ8Om1NBPEkw4o8iwzfobo1mmiwAlMDHFuguOaRSUL16avsIx2g+6spET+TyYJ2QK
njWs6WtTXqmY4pnQTUYK661krjWPUvEIRrnLVvS61p6GcwtkwbyqF0Kc7MviJqq95ySGkNS9+ubg
ij5Spp6FKaeE4+29XyPEpNHW0QxYx8XcYRux6eXW670VX1kBLiQMwtjWCyPsVu0QLnp52iWU3acs
ONCFdisVmw5yBBOldX/I9kMvnkcTTghGyXp+p6SpMwXJWp2aDvNLZB9wG7HyXTGGGPNZrkmKoWGS
1SfhRoB4GEze0esfUlZYMV37eINNGJ2qEz43p9ZQVzjAjVBedDTW+gbzGcQABjR786EoQH7PQr3Y
Y6JfUqMRpk3mrvH3VrOpYp4iyw+VMhuHQAaMRP3QqDTPtBclf4gkbyXGFUZl4bLBqFExvF094uYJ
VAKwz07Oy6tejHFcy0XJVnR8+LLgMZQx1in0YQ0oxa1hvTQwZLrsFj2URaEljg6cXxO0U9XCjwsR
3vPMmfSvnQScptRqstMUtRSpeAONQccIOzBdA2sJec8IjobwSnuGfnZJl0p7KAQRh5htRCO3EOvn
0YIgaIhH8GyOTGsY8s/Qp0tV8vaGf1/7Ama0p0ZTN5X/1sCv1OraiaeQ4EmDWSw+zP0psSntCl8A
D+vrAKdRdV20L36EMRkHZCgi8Zxm/CPCpKB/CHDsajvWjlzXS9Ccbtmv5OAWIcpyuBbDcDP0tC2I
M2yh3s9O6VLQ2LKlYRJkrESx20Zt7chYcoKGQDkODcIW7WZhKwTasomxZOx4R3ozOnqsuEoEmD/A
yMdaq6n+HCsFcoTHsh0ciRa/FivLCW7677f9z2rZ0KD/OlkuwjCzAlkZUB5eeof4JVyXq3AV4FhB
dTZaJKtg9fvLfXWOzT9/Vz7BoUIezIkzBvUXzXyIe++LIPvTMMtAuRvUN9DzS1BjFuVqK4Wqv4TI
VgPcr9NnL/4ilvv0ITjoZy1KSAI/+yDvH2KK5DrKgWzOwm2JhF9698WofJaS8b1/XeIi3+w6Qcj6
gkskm2ZTbCS3PQRL/dZfYLLDLxg5LlGQdKljQ+RJl/5N60Sb9uGrcsFXT3rR6AAYIMqVym0YIvpa
uL4qeeH+fkZ8GnVYwMhB6ROfXtZ3y0lpgzBk/vVjtGqmZl30hhMV+GDpzz+v9Ldsgv4zD6Cr4nt2
01TfvzeHl+J/gRGQpDE/cEz6N0ZAhzx7ecvf2/78/MCftj/GHyohK0J9s6QbIOcZQ/en6w8/QRnb
sjRag5oBppbR/4fpj6r8ASPe5FMI8CmzM9C/TH/mH+G9AJbSUDGygEXzd0x/QAJ9iEoNGekkYOqU
/nEwQbjiZ8vp3WIzAlEbvY7Ao5TPdNdIkHZnzR2daTkzMLr1YTTcVoQUfIO4xLZfZG7KFmaAjaTD
i2vHaO/u/U520twB4IywMfi3R1Ao23YZpKRg/eO41rbdotn2aIDoW7F18Zusj/f1orbTdbo2FiaF
l9AtFJTC8Wu+F8c1VLmisXEwJxyw00OnXXM2I0LijM6w7DjcF3g/o476rLmtc265hTNdp4WFiHqw
IeJahS7Uu11wVnoH4/N2h1pwa9/T5t2LR/mcbGgEbKnQLeUtFoYr/Nxc7Wk3N8tggLjig7qG2r2Q
X8Ml8gDr+94RbhRbsecreLZqXBG3K3vSWWTq8LO77p4AkzqtfcZkdyGhQ25r9v32fH9v2Yfd/IfR
wQ1vUy+eVSeHd1Htqz0owi3xE/eeYj75uLy99e1XnJn3jYtg5DWe2HZ8XxZYvaA1Zdg7cUXvnrEI
JwcFj/Y+WPLOgO7ydc+hfcu7svEtdRv+bnCNN8smDXDQmHytnhQ3vm5cWpV72tjHEU3X8E6Ss+tQ
d8JVRHerpQhuZKjZnsu3aSVuijWQMzBqqp0rS4mL8Lm9dg5PvlOs6jVOaFcTbzTsb6YSLmbOk9UO
BAvXc+N9ZlubauU3hEu2HNz5ya52fXMr3yB5sgqtxYMuL6RzJ+zqhf40rG9vhbU0ufWqsUuncckk
NpFruoobbILNsFJ3sry4V4ul+h0291JCSQyf0qV+wGW0mba9k4bbpaqhwbmiIY5+o3tvyrRHrfmX
AdPIxC5nsklMI9muhs3DXQJebNjwMQBm5TYJNupNf0dlpnzuoqWJouxkD7Jd4xiIIWG5DlScdny3
8V2pX5Wia+xrcdF1D8SWWnK0ztg1u8XKfEDoZi8flBtci1ctRq4n4dV6zSfRFbFN6AiLHIXfiNv4
GLjCFe51TiQc+n4hOlW8RwZL1Jazm5w5S2JVMjgXWy9W/d7YwMrBikQKFvQUxmyB5CKgjVan+W23
PyiWyvgvWXavLYvb9gVXdm3fXNV8R77pxy1aAnmwxmJvG5x4sXut5UPema90X0mL7NNpD1S1KB3x
Bpo2Cz7HUBok9KOAE+lthtCo4oSlU//Qn/VDugtWFhrMy6R0hIWyRYuAGVUBe6ay9lbzaWSfV26w
MAIndeBm+2c0gIjPUWNGxGZ4ZJrNVM0H6RTXjvbkCggT34hv0RJxmMwmD1irh05xOhdLZu2NB7Ps
bBks2+VpXJMHoSa8w+2Lt6OCPnb9o3Ll3QnL2J2XrKjcjQ9gNZAMq1+5L89B4ah41NgoCHcfQQmc
/N3wDSXq8rvwitaOlzswOZFBZn5oq8x/KH1HHm/xI5TW4wH1X2c5zi3R0G42k3tVLLXdK/H/gXUS
7qJveHFucTbUXzIEbuLvXsYrEUmnn5LXlIR1LT+d/IP1QlukwinqJF8rp9C6U6JNJz9N4wYLw7Ny
kJ+oElUN8FC7b+03cSNNB/NqMUFRMh+Rqzike7Juu3iVTxvlemU40jH4oRzNU+coi/FG2R5J0tb5
cga7+UBfN4XtqfdqxQNVxwKN6XXssgkvXl6CdYQ49Ea0b4J1ftpGC8V5WJDa2MfRXWhnOVi8oVDi
Uof+Ju/5nY3N92P28qSwdecyozMum0XrYjv50rqZbfI3EuYVwyJZa8606PdHeSk5RyQI7uvAVTEm
4xGw+XbSTb5nqS7MqxzXdESZ+Swm8A4iAPCf+TcWat026fq2d7kh/vewl5wESYN1WFK63aiZEx/0
p3ij4pv7gzyD3yY/nozVz7s4Nvej5NS7ZIUO9b2xAISfdzao/npf7vtli/gBrFm7+xHJ29pFbUHC
8RQNKMqCLf9pFulmrhACvwQZpXEwIeyl2d5Vkrokt9KqHZety2d0W1sl2lIAFg0amekpHtQ3X6zs
QlsqC/+krZ6EAzrj2DO6gU06H4C9YLdYSQucC5WXO8TZtjfO+oewyVpX3uk7c3l3zMiSgVyiBPwC
GW2DTfbWOKAbjJH5Ccyg2y5Lt3SV1fz/ZiGc0XQSnjlRuX2M2QEO32YvMX5ZOPnuuSnzEfzhsd+T
0yG+1tsB3vPPGBUJ3zrVNRpXJ19Ur7zFmcIR3B07WY3hVeev1YKDTXtKuGVQEzC2a3MJtk/p1pYr
gfhU861u/UPN4G+Fi/+Bq+Tqf5Ff5Fyk/fdh4g1Oii9FXn1/HylCEOOPPw0iUf79A/gD0eDsT2T+
JMv8GSlKovIHXkPwHCxkJ0VjDgf/ESlKf8ySBESKMMwwU0K46F+RovSHhGOkxI/4FU+fvxcpqvrH
ZIXbmoNOLo47HIRfumMfc0tkErUSHexshRPAEd8OKm2ckHUwrpD4WeRGnMwspnKpV4glD4kq2gO2
piaWurWpugPo6wk4Vzn3yZE2y5XWba1kX/taQ5YuuE0ym6L12cqv9LWeJz8yYeArSg19Ks6mwVOQ
xNeXkRFh2Q4YPDfUNbZuiyLs4clQ+YpKwp1ZLAfRXEdpWRZofg9hSjDAvg00Xurj61KIFyhZbNLq
Jgb6Exfpszl0RFkeIWzIPhoI2tpKzU1dvRqmfkRDDjFKkQOZnlLmv0U6Gn+xhrSUkThjWOh2GtPs
tfRlo15XpnxWQEFnmbaOEgOyP7YE3Op8M2Wpw9egL6Y1h449rYYXU2rpAn8sgOKuNmG0GZrLEahm
iKhhl6lnTSse9SS/ySww4J7fuiq4YjDFp/m7hBZeTZ3g5ayvS/HFNGAlQIaJLense91BH18bCoGC
kCyygR07PGpWYGfGHfUxX7luhMY105o6zDWOxBoCWoNsbEQ9dfJAWw/qtYKcaQLKXprAkXu3Yqxk
q7LChkro1GQz4qGrDQORKMyxEn/meXTN9oQuzir31HXqmW6UouRUtaabj6FqZ3LzGFZYWpWzsNSc
JPTFU92+5uJrzJsSpGQvxp0bKNeilVIi0h3ucr5zsZAcCcMtoaJGLqhrLcpPXZOdMHaf/2oemvmD
Y4d2qaiupDrBwgLDZkWyzVrfNKX/TY+0s+XVj/O/7wT/UALNiQWqV/hGBViuCxGsoZQxRSIKnL9s
N4JJqVLi0PMSyAWvuqyux75zAfE7oXidtNdZfi0y9+aBGNEPnieEmDMPDMHJbq1QWymivNIHMu04
2M3rRFY5PCVjaWD4ojIdeqxmKDuGhraZZ0wrSIj2MIdTnMF7wPk6mlahM0TyQsfJQbM2evVtvnyV
aStBzlBPTRZ6TQ0NO7t5vvtI0mbkVn3FDCNnqkhfDNUxCtmeumsfoVrKfet8SE/Y3Rwz9EognT2r
U7qvPbzQB+NWCoPdWDYoheysqP05J+ISfEnPnDCG+9KMIeylzpgmB1Uj5NSXLRJZbRMuqspbKaa/
8xNGPuAjNEHtMRe2IjpOeEI4mYbLTZPuJxPPaqUZDmxcy1BFExCOQ2LyrDR1mlhbaeC+56e0PPKu
2FzOozaPaIhMWykrqx51qp7No6yFxSh3h3nFFMS48zhYFgXOBOrOgLkOA20am0TQlzRT9lYgLIYi
WOLxtUbnb4PRVsviaOV5/syuItlNF/F3Ga4eYnvQ9RTvaAEuB/M9LDQnh2PN2i/nQEjXnXnu8Md8
gkzeXiuwyqc82HmhvgxIr+JukxrpvqrMTaRi+8Hm7phTKzqhbuQsBh1rcXzInLZKMSIsIzuNjGev
LdrVkGr7qF6zM3+rvQ6CraHsdWsGdebjKs3zxG29wE2sVN9mfMaqfN3OjQC5Jwrsipyguq4HGbO0
WkqBN0FBSJwkR1ZJkvNj1JuDUwWG7FhjDmjTxxkFY18BzIPjFcWVbAJrNBttjU3IazcpsxGPTieC
f+tJYT17Y9+GWXwK1DhYiVYFc7QfD7VsXWfIE6P0WWoEFTI2LqF8yKVKd9kNYQDidEcpmK2+1ux+
iHSUVdRTxt5kq7q87up0dNCL19wCb860SNrZkWNWgscTZH7In/fZaNvSw7AhIJwzEhI0KdUzp++y
HzrYLTuBQJZIfbgWtOBAaf9JMdPMVQJ8T2qa85GGDj32QluE09Gqn3TXbJpsJQuh5YZV8FTS5YiE
PFyWvfej76bBDhRZWIW47HQJgvip3r9CUFCWLYAwh4PIjeou4NWwAwvt9CZNyB1mk/8wdpxpfp26
vZbJixBJ/IWicbXBWhYlfg3BLEefoYMeLvM4eUsraZOCGJ8y77FIYDalw14MDddIE17JziujjSB/
BUa5qEf/4xSfEYoqVEacpi9OcSHULBU/zHzlCcZyLNly2UGMPOUwYavIKI7Qszfo6gCK9QzKIZb0
RQkZCvzHmtPPSELR1Fm6RMZOdw5n3leplVTvjKSNEf+31FVqFdvC6zunLcxlEHCOzOcx51fivcTF
t/kcHWokcSKVkkklH2IlelE16T5KZVT/c8UWguG+x+qm96FVaX2AzBL6fFb+XV4JeDlAvVKu6gmW
Jhs0y9aISjppNhqX5AmTcQxbdTVfJEKvT0xvO5EEj2gB3SGOlnlT9Cdh23EQTCinzVv5/KLUSVhI
tboSi+wm7sxbTX3FltERH5qEFh+77cC8RzJwgzoa1oKIAmXPPbuSXjPBuzmBTZ1C1pdTQ4Iv+Ygk
+rsITlI1qEiy62sT58f5z0bs70TzJZQQUWUPjIbrKoFllZF9IfcWjsamS177qXOr9tVXOP6ol83m
PXqE76x03c9BF8eBQa4wf4eqayvPS/a9CYSvhyBkxj+EQnV+hgqSsK2UrT+gG1/39F+sJYZMWtzu
EURaD5U+0NaxjpnFIQSUpo6THz3yRpaybkZ1Hc0cx2FFJLHB+XM8NLP4tIZKYKvCTxyN275hapnR
jxBE2QL2k+N71kqdpvs5kCoTnVcDyyjhNA6xR0SuZH6UiugACprH/j2/KY34z1BhlKCXomevdZru
mzp7yrVpoaoUW7Qjir9LHzThuzj99CeE6L3d+EWN9Od8pYkjzmaU2GxeCtp2Q1AnqTbmq94bya0s
yJVdgIqxniy4nUAIX39/vQtMyZ+LFP9XLONUE62kS/qBWIdd60+4Y+i5cWzDehfEFPpMdd0L8bOo
Kmd1gi8TV9jVtKv58MtiLGg4zoiSz7+/l9lf/h2q6p/3gtcEJWrcYC6FsK3aVzMz1PPV0CFIPIcb
RKJjXJz6RkOMECQIdcTYJEqYCyI3SSBgerQXleZelVPkTjUONPLl5Fzj/pGbG6QRx4yYt1/2Bcfr
PCuDt0pTVogbLpIiXnn9tkiMY6mbm0FSj55QbU3loUFuuxr0TdkgaimbysHXE4dlJ2DZqRNU1ZwN
8gg9G4sujIxWNetk6p2KjmSGi4ye+TvmiDKUN4W1nYNn36PkxCPM0fbvX5ny2SuzNCApjB2hzCUY
PMMNMOjEPIcfTAHSY2kHxbr3B1u1fLsrHpjWffI6t+nmheitWv9RDDpXRYZX9FiN1SsL3bCQyZlV
ZFi/Q6Su53259cEVEZz1sAfJ97soXdWPpTq47QhOMsCTuYZ5T394vnAsGEdMShzBBBKFgO4XD/nZ
orBmVShFo6uE0s3HTbzHQRmhBA4SBmHOOIYRuQ5cJEBWkuywvUGlTgqABKRmbQYmAWFWWXs1Y5KU
4NU2rewUSbi9edc4ge0TIuh4YKkzuX4OYXE9D9mcQSUxtKN0U4wemr4GbNCDrNabwdQ280+DgWOs
+GoIL6wK/pz1IENpz3BMSVAJPj6dUghh1msDsz5KXqFyamj0gnkEa41Upx/om5xyFPGsbZBosf8x
t1rtO/ZBVyoC32XElj4KC6+Ai9PS31cATTBB5007p7o8odhblF8ZX//cFv4CQP7zpnWNs5WOM14g
FzedlGAIfATn5gxoTvEGgWaJrjl9qq7nbWvMOjdOOxR2XQ+AWGHEewUmr2gZR5zsFirFIxW8hGqQ
eQBlYQFCoTevquE1vPNwLgl52ROZVqRyANXXbZwu5tU/5/J9HBy8KrjPOTXHCRlUi90og8HMotZJ
QCdY+gYpNP9UDCh2hQZWcTRbJf4u1wCN1I/zavz9JJXnSOKXN2IoKs0yAh7InR/fSKJPXqykSb6a
38KcDsxhucwoaHBa592jQVmM+jUJWa85FaXlCIvtOSOdH1HMn/robt6tTMBIaodPKDnbF7c4AwB+
vcW51Y2oJE2/i3WkFUVTjRK3WAz6z3SEU8Hhjc9p4ZyDFrzFOQcaBwjwITKIc5xGzqlou2F4LhnC
n+UAjW2QE1sYnTlJGgzSQz9Z/P5ef876j/eqAnI0MFoBeggI4OJ1Try5Dp5JvlKC3dQo13lNr4oR
NSoSLQ773qdQTxU8pO5p0iJoMriR7WHeYuPmqPaxq4BJ+eKmfo0muSlGF6F/7k1W5Y9j3JeyJ6Ai
xawn5uLBnfnNpZDkSsoHvp8u5nyb2TpvnNit5ScdIyuh179w4FF/nWsf7+MC6VHK/pCWEgdlPGGz
mtaOamorH7UIwbxmPHtNsvPobY4gM+B4c7gzT0RT0Nf1Oe7qhVLFWJqqzjzf2rB1q+k5j/dpjcub
fhUOCFZ5W6N+HfrexZC+0F/ntWRCOS+LelU2oOZq4+hV6WJegvPDdkzpjoCh1dr7n+/8/3ft9t+i
AeYLveXFWIV+0NT/5ycEwP9OIbx5+fAHhDTCZjy336vx+nvdJs37Hvx/+sP/+v7zW27H4vv//Pdb
3iLgzrf5OH69L8QSbM1Ccv++fHvMqyb4r8PL2/dveRa+fPLZP8u4svIHikrYTiDSKwMymdv6f5Zx
ZfEPcneE1Ay8BBAFm418/tnwl//AFxL6HRkPpFZL4Ud13jbB//y3Kv6BjZKE1awxp2wIs/ydhr8E
RfPjhiODKwA7LOoihuDz0TYjRt51/FspUjpZ9RKnsiiV6MgC+n1DQ8EMWTbsf9Wp9RIMmaOTqJo7
rajuKIKuYjJou4WfP4jWVssJSoQGkXczx6dNCJ41+Sh00Z3WTI8dSYvdC8LW8L1jw4mBslE1DgPJ
NnW8WNIfzancUz1txNGWUxxAszHYaam3SlKvXsZBcugna231OLzncWQtunjZi/q0aCHf2ok1HD0x
bzadELxUYX3bRzKVKU/KobvHPItc0G2c0vtmoN2hiY1AfU+kuBs3d55OQ26MQlcP6G1LrbIuFNCj
QkHXaBqsW4NWUjBKAOeKA5S7H4VlnIsgGrZk5mGO/HDlXXsKUizqRMJsUQ63VQUlxWAc+ZYWcesw
RCk2VT1EBp/6AkXxdrJmWe4cyvhNO2APag3eU9jDABhz1NiLcDrLld0XPXpPAdHh9Ob7EYhGfThg
0t7rIo3pIUFaqBLg35WwMuV7tFRoH1b1VUw7qmqicyYNue1X5knRcMTLgScaDSY8zXTIwPxT25gW
YVjMqRV5G1ozaHCL9HmU9lk3uhexr3zH66eAIsmyj0246xw1nlreRm25a7r4KhGepca61xLfCZDw
JkN9qIrqtcS+Eufa7WBm16mQB67ZZzeajIvDdMD0FUmsyr/q6nYviMJeDmgKR8kPtdB2PearnWT4
a9OM6dmL1i0K+5Y96W+a192HBohIDSMHWxh2okQxAODKgKDvQZhHU1TrU5pINObVeyHLzn2TnJte
RsBjpFUv9i+GDghQrnVXMv3Utip8ZZrZGCfJ0ruii290A89MTaIzXa/SoT+FAUOEJcCsKxFz3DY3
xew0HUfIhreKSD8cNZsUkkdv3ohZuOZ4+7/kncdy5Mh2hp8IN+DNtrwvFsmi2yBo4RMmYRJ4en0Y
SSGFIrTQWot7pyemm02igMQ5v82Y5dLZ0EZbd04EgL0owLaOhW5FC1MnsK5MtrAJH8LKeKfLQ1OW
UBJpTH5G8GRMyFqxDapFUvT0UlQNWejDqzUYr7UJT1d158FyaTwtsJR3z11irFFynrK82Xn9u4zg
5zI3+tRiaz+VJm2cpv8lhHEvPFz5KRFnetI/O1ECfK0TXdz3W4BCwqDh9etoJAR9IqJWiKuMgxrB
q/2tKZoG2p4+ntheugOERCKrh5IBLo+G+z//1WkhBqXdodMMeMEOAbFQloVwtzhoQx4z4Os/3UhB
qB8e48RG5E1qMtgqIAf4hCffdb//8+3xK+HxtxLscEGGaGHwmr1ZHoQr4qWdFQ9RL+lW8dUVCtYj
/Nqj44SMtKlpN56D/qV3+SHsrkaqkvG06X1HCUb+OgYUkvThaUgpDXOGm+3Js2OBe+rxkUqEQ2UX
n04PiPlSTmQSkel+Yls5T0RE97G/t9EzKDlQWW28jKw0CwsZaGEDjIo+poR8HKlZjqCoyoi3c2eu
wsF67TP4dZ2/3LdNfvxwV0zz002hxnoerXO7iNbNLGhWkbyacCX53LxDqfPKT4t9MxKREtr9kn/x
Fh0t13Uwe6Kd4V45cbPQJniJUFMPU98QJQ/G25BoRdrbocyRVved/pJFfr/T+OlUG2rbYLqwAZfr
Kc27pUeCXDRWdx+pT5jkf6bCBaUUWi0pFSorc5mRDgV3UJNTI8TOm+xD6qZ/NhFVHND1CSiO+uhC
z6FE0qWRGdqy8VCGyPG3nAZznVrNI7itWV+K3o2X00RqR1mmV1ieZmn2wkepQnqRFPhiK52BKKNZ
wIpeKUX6mGy0XGYgsb0NzjazJmiOKNSW1XtX6DPh946b+VcJRC3Nk6ZyzEOy/4ykSYWCtJpFW151
e7oIn7htDqtjHzk4rlT62zphsgzQaye8AyCAeMCMRH8hduU4TVAmnkEh9ZAGt7GuA84mhEXK3U0N
+1gu/Z4DWf8a7Y8wjZDdk623bDVqNLpe2/sVgqC+pdiLq7tgpW47CUQ5SGQrmrpgrePkF/pvaNPT
0+dP3kRSk5/szZEhj4JqXpMTxTctPwuhgfHSN+VLMbnGxmntUybVnRVXLaQis0xLdLR3ySM5iWzy
5GqJoOF/w8F2456livs9LLHgFs2y7wpA9Fp79rE60BuRvhv1jawkRFpBMiAae0sLi1dogbIqpIPG
TEO58OhY8W0IWkoVD9Ixrrz8RpZxD9LF+mIEEytX2d5KuuE9rzONrSe8iJo90eeOka6zrof01IT+
ibyyTy2qv7v4YOvJr1dfW8t6mzLvoZvgWIniX1Cw/WE4LZ+KU7x63fDsmNlRuu+tM700VfFuBKD3
fZ6EPH70NRTZKtPItAjzHzOgRiwuJZFYZkPRLGlnk9mcUgJkaggdrZk535YX6NBX+6oSdy8yB856
rkgi1QvNFVALGW80T/64CnrPLfUVK0257DkzlzwBTuP6i4h4zIXvikvvDgS9GbywvSBDSaK5a6fy
P2M53VPbopqGHlnX7jehYSDut2kPiiRt0JZP0XNukzuHdqt2hxhqoKWlwjjmLADcKa27j0L/x9Qi
Bv1FmeRHh6i3wjEJQJeWSa8t+mI970YEJSjbG1h0FCr0WDjm1ZPUZ/Qe33PgqI/W1Y/GPLlMz8IE
3Q20+BS21rnXrtEU3CI86AvD4Q7revUSFOavaOYebb94jOJ/B2dU9KKkvkul84JR7pms78PQMStF
aAMhwrz4ubAxDjSxsQ00eQtt+56+ljMtVFUElQ1uQ3pmnm1Ztg++IvampSKTR7ATKz1trySWcAvT
Eu4lzJajY7YwmsGSO/UMJEGydW1uvQwe0tQLcErCwGR3kNTM1EWzD4xp6xvlnmrtf4YyIKRexuvU
nNB1CkptqmKTp96pzJufwuoflV5hKbXjTSjUt/QpI9erN1VnP37yMrsFii79a6VTL8FuaXeumms7
oXG1ksRZNM7ZKvDyaMywgZv/pSmfeAQ5xJmPtgd70CoMe+DryHDgreuTZ9aPdZcxQxK3vs5lzylb
Y1QKs7dmENey02ArRYNHoUkazgbeZdFTQucaQSLnvMoD+kwwGSAgABEHP/btd81Or0Yb/fHmW6RN
hu3FrL7CwHgexuo6j4lF4u4Hx30mMw5Y3Ak4PeqSfrDax0WkvtKSFzm7wiIrQKT5+dZjru50FUWL
xtPQyCUTgYW2gf3W/WmT4rW3p4Pd8mIu4+nXbzqOrzRai9j/MK3NkG9DVcKnM+JWRVPz8oUEKSnF
BOyh8SgWSz+nRzas0lcCEg6GOKRtT7NjQBFVRsinNtW/atSSdewO3aZ1w4IXYHQqB/S31SQMmuiY
/2uMYkszgkrxrfBdS0ljTMjNALLFsmjT4mNaP4Y3NMuUJux1PgVEqBrcA/1O5S7qM6Y5L5rildQs
DycM5ba9MLpFJGt7A74qJtrmWueY5YWxqG2aI/Q2WIxpaO4bvG2ezCrsJSNaUVrh1xHpPJFCigxa
sOpb8l2qiJM9UNXjaGKiUR3MjTTGH01lKFdzdXEnfStSf9qVIdlnjNwryJ1hlYTFjvCZDqgrxYwX
/noQreYUVWiYY55d472YIdxsqFfoGXiRMqEssyDdKcpLwAnsJ9KGEJ8FaFfLNtLoxNo1Zq/2CHu2
+G4yzVxb5k2PMeCN2nTtB7vY+XNCGb0Ar/Cj2G3Qe8Yq5S+pJocTu8CvPNJA5Mlm2TnFqsEDMIPj
SLZFBR0TUq+ke92OvAUzIWmzsDiHnRGayyJuQy/1YzSPp+Txt0trOqtwHoAKtbQnwiM15cfrrW4N
cmObGvR1H95lCrBYOg9pP8FI57A+7VbB/yIVMn5kB+s/TWRadmO5L4vxRL3hLZtjgqhl8Hw0sp4T
o5qVzrtjTZxIDc9sG2NJsmsQwi7WSbEz7+bEm0DrhkNRPI413r+WLpQyo1TE7ohSK8Ob8PJbEkfW
IsGVaIMGxXnz0SY15Z0eKYumfCohvchQXEx2SZZrzedikvOoFRyovCyb+cdClVhmcPxdRwxdXiwA
nRBouny/PmTYwjcCpHMZqoA6pDUr1ka1Tiyc300atTsiMhH7IqYfE6g5zUX6A5PR0cBaJnq/8zk1
M8M+D7l4Cbt8o7zu6NATxGPTkE4RgC/n9R7XTgpwU7I6WNrdSqhjyho+SiJJA27qmO413creNPJN
10GvW0xTrrEdK7m2J/t3qvt8NzroxOM2ZLbsh2SvZ5jvKXCb6K6KhxShKy2c+5CyebQqeOd0b9rr
bWNvLKPfW2VPIp/vHEWbpsc2hqYrSiT1mQFxZ7tkr5L7G9AHpyaalcq2oZ9SJHfhvlUjCoppLK6x
sIkuSqzo2rA0Ca0aj7W/td1+HTPCbwvBllLNsgDAaIPUTf2mUpZfmXfush4fUs/oT2QxNdndGMom
XcqGezcmU9kXrCqRIdPLP/+HU6im2iWNaRg111kYtAunHYlrpURtI4rhzSKJbo8ULT9VAoEvLjQn
NdiDtGG5HFpebUWQlpvOUBP2NPNs55n7UZTn3uSJqtCkhPm+J9JuJfqTabX5i7SGLz7aZmtFqtqI
KNeWGPrOflt7K3ixdKOH7ibqnd2QhymbVjDN9XbjLeqi5sBaLCw58AJK65+wvpmuqO7mUF/SZAxO
Xuv8xl0wLTQz6RfaPYvS50TnBd1YIZroythQ6/5b1/KZjlEGn4zEfIPGpFWX8NAN5EYOul6vbaJj
uxZtZ8dI15lCpyPpVboRHcr4BWeD3KMak1XSO/c0N94st3xs9aJbBAj6+zrCA1L8WCL5sQfvsfC9
U2s5Z0VMYxcG/a2wuw2+824TGeWTE5n3kqMXKGyX6ey0Fhk0dp1snQr5RORrGwEHsTHRQkT+eGta
etmokHLWPFErSTnSmuEtR91XPUCovPvViLu00NR6tL1HgdSQWyRFJp+7OxITZhQF/RZc0SYNS2uJ
mItIOJUgV/WTha7MNxVzfpM/KZjx0k8/oydP3MwRUo1mzz/NKdH/GpCH0vZi5vB14bBe1lGer+My
E+vWIpPSay4W7DWFCNeERRDN0YE7L4oSDkKnfLc90l9pumwg7qKvrCXOk/5MnDXfbVZ8QEdd4IK+
R61+NwBecTp3f5G2b8PqnrEzLxrrMx60rTC3mUQ8FJAYtzQHpo9qPg0DV+zlOPzS1yh3LCepSK5l
z8nvk2JQaNhP0vKZgOuTNYmfnhUHxdMcHK+YSPXkPZr6tRFIOsnwsOEkn9YCYIBpgApOm0WlL2Gx
kpLJ36os6t9ctswQGeHVEf0H6yDD6JDBpTEUa3R8ZSsnjr2dbIg0bMMUkAdphqY3fPTtk8r1p9TG
nVd3Azii7x1lSg6xV09cWertwjZAXWSPclWmBf7h0Ls7MqX9aDg1k/8T92v7kmt4PAg0ZO9Kg2Uh
GZM8+pSXdZyYm0LCKiVAkxDg9h7/8SeR186h0O2TWdIG53L9l1U7/vSZNh31QhBT2zeHLAqek0l/
VXmGlda1ViBOqDzc+jNym7/J9B5sH0dLONn0PXFmS5uUkrgjXtgI046pMUSq7o1IhtikxuLALp37
3bjSnBZP+a2Nve+y5Chj3wsBMunWBXJKhuqxYfoD4L91hbTWoeif3c77MCTBkmUZSmKmO8Y/nUpF
ZKeyrh6zNNuLhkBaWBR1yALOn9FpKKNImlVnuT/eFFRrETYvvR2vG2vKN5nvbpHt4DBKHG3hqAI1
xehsEJN8h2NN/LRDyVasPnoHw67RWlwAFUIKe+otj9Lu35mg/88EgOkRf/S/w/+Y/Npf8UuP2X9H
/v/5Q/+B++v/AvbH0WdQkuQT4/efsL/h/8t2TBfL7CzpQJ3xX6g/sm5bhxAAh3f5xcxC/yfqb/zL
x99HlKpB7r6N4vr/hPp7/8Px6oH6w9EHBuG2fCee+T/zjsK2xwpvEFTcZemTJstTpXDTMLZV+muv
SBT13LOheTs3dF+E3e38uLoFOQq3YpOY8Ny9W51rCwzNNfVrhYgMvTWrKVjfMtPFXa/qreMSHR6l
5HL7MeqU7g7X76yTnnkh18iM47GnC2d2u6T3ths93sC4sa2RlhytxoUx2U+dgVYjqA3qrwMdn5k2
HMuiupMys+cpZnnxkLwW6VtbVP6Sfi+kdtmDK9QNIeEvXD5rakg6w6AHp4yJkDWq3KJd+cwjToSc
KAHfLw6eYkVzAqDyhLoNId9Vkj2mORHhJqvEQiThAeSY0z/z38Ow+7SpOc765s3txZPMd2lSvEcx
qW9m0C7V0NdH3vXAekXav8fRnP9fj6uo7un6dTFzSSePjzkrWNSK8EWvQ9pTWQevRqycTV208syY
Vu1ClGQEvIbrSj7HSfahNeJeB6DPWfMeBRHvcg15rz1wMV1b2071sz0mGhqrAJXm1DM8pcbNHs07
hdi49jmyF4CpVABjuoJV2ocdaO9Ecvo6LhTlubA1SxJP6G7o/fexDaoNmcGPpFgrZPovlvtFIgpG
Qpsw79oh6K/EkBnUTBcTocwrI3nU+F1Gj8dHOXKDmK9bcPJ6c0vjuOAlbShfI/s7fHQm7zNps5Xu
yHPsU7MR2dlG+JA7QaHUJnEQmI6uu2LW+o6nVzchwyOqHxKk+RAKZAy2mfqxBpITWuB53gJbUCjG
kARVeS+NgHn1mjYu7RjMvppR0MIZvirZYtRSG1lQQkyE75qw+TdesIfIZkIf89e5mpQvyj4SZdE+
tv8cIwsOflaK3WS6jM4MLToZ050XQCgU59FlCIxCEJQ5WsNtfypUhUELDEhO7JLwoZ/eLRp2tygn
bLy912pOPsKK1OfkzNeWeJukCVOknssMcsgNLpmqXxspdr5e0F8wnSGGPq3cuoz1dHdtGhFToz5Y
aYlxyAa1sbtjJzTqAUdzP7bWsbKBzqfoauX9uAxd4xtga6EM8a65HvBzNXXrahg2kYzODUtxVedv
vgn6UZTFp+2e66DPeenaLYJVImV0AJ75m+nz6QnG64Dki9W5AmgXwiPXx/3QY/OhybiaiV0h+av8
L6JJ2jV5ja9p6/OHcWIEw9GAqxvDH2UECLyZzrIEsbUo1a9v63Rp3yfStsKaCjeqz45x2R0J2jEa
SLAu2QQ8O6owX62M+TUL3xtT+4vmL5LU0I5xvu3lcE+9el/q4cohp2OVZLWxQpL9AO3erieTG1tm
7g/N4nKG75NWPmlFf/HHnrZxfgxz+jR6LtWonuxWEOPatQc7h61LXrl4LWtaWzdEluf93lDeV6CT
0SDEJ2Xn00ZrzE8ZRzCjVW8shwage/CeqzhcGgN3dRZwj8eFcXByEL5AXnvlvbrlUQ/Kc9GdAsq5
dFM7OLra+KSttp44eKgcPQYydpydcvHCBdHFzi7lWG8ra9jlub2uIwKt6Ev3PQpyLfgdy147vVzx
8ZH6IheMkWSuT/zt9NmOu6F6MF3qbNPongwW1hjWqBGQWAuXpqb2fSj2FFsuzZfQDzeFak881rvY
gkOYnNX8J43BXvtIsTyq1B26kU1CA4YpObrGLZ1QtPYJqPjVyO6u9W7b4y4T9OJ1EjpnZdPrmwLC
6eIwxjqV1wy6ztbsSkrYhuTSoUqLxYQTJSARzd/1unnV+73tK9pMiCkX5THt3Y2e0zNccb4J8vGz
eD1fE7Txs+Rq5cEAQc9duoGJqguXjQE0zpejVmyNw6FaGK04sJNyStjXTjbHTnNO+TQuanx2fVGc
g/4vTI+1SwBc9lBFWGrHiCyYnL7tYQd7sh9pMQdVY2MEKOMw8/pD7JCrJfRdkw7rBtbYr4g2j/N/
rlboYySuje38z5mO7srhotH9gJSpBkNhqCOt+45Mbln4w1oTyRZB35NCrhF1LpEzr4NIaSkfNvN1
TSX/maSS+TqPAdt156wM6dDsMw/5IcVUzdqMr6XydmHv7aqyurrtHCBomMcaiMIfq++4hBXzspIN
OrrEwqAFnBLqtCZ1/WdS28ENz7VDagcr7TnK3nR6aeOmOdecRCYvSBp1WCXL7l5a+Zs1DHcrb1kN
unuTlW+5Oz5oOpZb13qtSu2JTwUQ3YKALs4tvhJbZQ8ZLtRWFg8NVckBRU9mcCoxUQHhPE/wRDIQ
O70a754ILhWrVcAcPVb5Q9PrhwJvSRyLB6X6++hHzxmHKNlyQGLtNqjDdzPh9039XfPMB2OKqYXB
rOmWkHjwtBmUWgeymxivuhGeTfUFur+Dsdn6ifxox/wroH9BmWoVGdGNCAEzfRNCu8FEeV7/2LnG
kUjg5WipR4uvofXhk4WEUWbaxflOxmg9dXJrKCgvWBMKt1cVqf2WYTPP3CBo1ojFlp204TDHfVDp
9DAPGysKTm4+nFkjbD/dkhX/2Ft4qUse6cZaE4O3xc63FVVCTH5wmNL+cYpsDtHoJYhm4dywDqIU
xkFnpy+PBek/Y4SVnJZsPnp9Er86O3P2mKf+RVTe3q3HT9seHvP2klTtp5bFr6btvoMNkniT6A+F
/hYTK5W1Rzrezx7oQeSsynNUjex22mPhqdfRT2/zM+MacuWW9m/IbVdE5CjoxkNtKbiy6Zgt3cR6
atuZDDLOvmd+5bX6G5Bahel0qqrpxWvi1yzID4AFH7ltPLCfBpF2GixxTsqMhd1hRUoIgirbhcHN
HQ/j1pPjrqnAjGr6nXt5SSf9rRyOSfBpUpk8nUP4/SySSxcTW9Hty3pY11yUdtQex2o8NzroNghT
HkFSOXQ/Y5k51p44dzS7QUhEV2V3L14GI5T36o/Q+I86//LZ+BuKd4yjiselHtHDYndPUktvkT69
VVO4H0wqlxlg9pqX74aY/tgR3471BY1L4Y353MYaPxPPHFAak3FKwhUvx8nuHpPYZED2rYWKNOI9
bYvwNKYBq4Dl0bzsqyZPN8fIUoqD69I0VqB+QLXgMHZ4eEegFmgH3UWyugZ00shK4tN6hMYGdjVW
sdndjSZ5TLrsYcQtmXqAYjFXL8bhLaE7M4sK+uaiGf5lnLKHoXT3WvvEa+xUJOoe1/7Ft/m4tYWQ
zhMvwHsutXtJx5eteCgEITHln4y1p8EwVmNOb27snYLUu3OAPOUR07an9i5Eo2uGT+nkP8XB+Gr6
JKqbFIbE0z40GdnS4kENnB2TvSRH7ZIP0BxCimZdVd8sK/o+qc3PIWGEdNrKXU60GNKggoPv2QyR
DBXU6CCYK5dNFJ8QcvLfiGuzkQCJzjsVaXaW3W3odgDAP/FYi3U5gnhZboX1MLPJReY1LGtioOB3
VarGY2uFe0N652ZQXKlp7+TUQ+nNTkTOTQ/5XWWJpLwOp83kV4/KaUaGDvBFnkAsQcZyTKtiwcyt
cwugVwiSadeImqzJgFlHU8nB9ejhjjzamWs4+BgqL5JdApwN9Re0KKG1+qT6HFbObdCxxI23acaQ
Gur6xGA9nAQaWjgWRRRQZRk4Hy3+AqK/KnEilO5klAkg+9Dby8m5VlH93jnRI/4pqovwhpADcVcj
VndW0AAK3Fp7URBCK5KRhqpAuuKMQ8Xf0sF8ESVBaunk+hsnJj4AfhrWZ41GZlzpWticWhwqsZVc
1FRUG9/O5wSw5khNB16uolr3SFSQF7PbxImDZMnoP0MXp5vFjK67zDmYLvk2kCDHfresMpcEAX2t
C/mNI3droR+ewlRg+Js1CH333kwudZWQLtu5BTzV/XHnl36+mPT6MxhyxoogP6vO99FbLOMZYVG8
1PNaxDvdKwHRe5964LpfwtpE+ZdpJSZmHZLo+q7iYVz2Zv2Shtaf0ce/eqinK4/2eDzVHQffwDrk
eA+ThxCp1MBZtADXQtZGgtTQxoDH5pRKp2kiGaMiAq79S+wayCuup+sQkIvDT6JgoSmVqipFpaMX
wfm4w9r2BrI/FTFujSIykaUE5VBN0r1pzEKOirg6P2TPLWCqNtLplha46qpRlXm1x3xXNXiDvZCE
bYskWhfeZmWDy+MASpNjbZnPee9mII8EzzVEzOt1P5wS49Gt6uxeSrCszFX9zpmkvS5TDIFOMWab
UZu1unWSYmztiGYQo77k1G6XRfAFRh8CDbq/oeyOuS/lAftssdAKy+dWTyu2Tu5FUrNgxhkH6DlK
uYei8QbfE6I+IHmEKiSSAAekZ0O250MINzp+hHXCY2PgDj9VSTisrTL7iYYAeFGhO8A7t8+ILNzh
9tzX5j9FWbeg0NXK8RPiWoOAfclg0cui+0TE+trqNZiMgjoE0E+QCazdfhvyNOrtVndJnWEjtB5o
PFvGlpbsyKoj37HZZ+bEVsUBVATXTEUFBy66Mph/SfjhVhS+XHYFzl85iM+uLw/elA3AkfbAZ08U
RN1XZ+bKP7xPiISIr/CT/rXpvBe3sn57ENdPG2OmHwb7OGwooVKdvKYhCyppxIR7qdI5DRnFbHmQ
AO8adEpTFcXqE2xok3K71D80o+sdmkb+x68q3+8wUpEtQuA+H7+eb1pgxafRlou2G8wlQWzhqddA
A4JUG4/FKB4sK7a4ScC7rRlXCeH9XxzRbIK4or66jIxNLLP+Kc0f3MI399zHpClZ5VeFt+nJI9ZQ
D5d1gGzBdbNvrfTnGEeFnrK5xtybh17ZHGij7jwmJRSxX0T6NQso0qsDCyFj4KSPIFrTzh/Jphmt
5kQkZroaO/07mgp3paUMH6VJ4lMpmkURp8FxnOJ2mdn2BvusdXaNbHhk4zqMTRHifKynTSDqNxVA
d6ZRfdeSrrr55u/kTdqNL43agDNj16qZDAnZbFyqp7isj3H8OpiVu829+FsEefDu4Ba0WqV+azrO
ZD+9uMSwjOiOXMIRoesQEjlDeEDlstMtk6wousZGu1jQ6vfh8nIoE40pnfCf/COuil9mHSznxYcs
8pfKTg483ptSTtvSbElDxH8/2DQLNygsZX7O+v48xk1Kvr2z84S29ipPLmy8qLhcAxk8Sw0vcF1E
m8KrmA8cf6RaSNYoTrBrN3wBPd06LQUrRP644ShgV7Tv0NMOiVs9Bqn8NSbMc7pNAyFWuVVVQFuo
CGdwiDJ0sehDkozQWDHMMnJ29HaNJ7pANAhZUS272N8MaG3dj3og1qdM/rSgJBDBepXTGUC/zvuf
IE9+UHu+8eJY28LZR7a3r5v8KVc7iueJF8HCjEhzaRTgDtoI792Z0TMugasW4vWf8hPwM/la5fCs
AS8sVYsnM0e10BvjuVDFF2qYrYmFLymD+VTZuuRqnQGjwNHDAyaE11puEdL9Nb51sSHlEUoeNNH9
dHZ61lOx9zSDCKQweuQ02aHQ+ohSgiNC6XPzgolgVf4bcgs1TmXdEi98nv/5j+e+jR7z/AYT/IW3
gMlNtOcmxBXa1gYqDZ5xXCruJfQIqXAk09IWcp206w00Ae9VsM7qq6r4XZ5o3qil843mPuji1HYe
kYXiKcBgOxj2tmmDs+9ci4GnJkhR+RVN9Bf6bM1p+l0ONvk3okZSPL04Y8uTnXD3lPlHXrakoUmS
n8D7s3Rs11ETf5mTs08ki3AUZh+RIqTQNy/GxHdRwn4v43BcN3GxL3TYrkBHwgWwM9GrJyeuiSjy
igSB/lnTfaSyJjyQlxCF3iNTi9SYra2picl7qreNR6GIbjAV2/nT1AX7Xk+e4oT4iD5Gx9Ex1PBh
DAnBtmn+ZZGpNf+kXiAesqR5aormbUCuqkXBD/2Q7wUf/jIT2mG2z4gEoNP0n1WD3oBL1dU8HX6J
s7ME2iv7LyPWjj2GpdTobz1Bwyb3XGDu3FqD9gGRmm2fQATfQcmPRLfhF9YdyPPxz+N39APXZs4b
SGS8L43sn1/7RFMXfrr0riOB//V4EI0LrVZw8EACxe0c6eTgU4RGSm3/c+XL4Tz5izZBw9xWTIpd
+jjgK3TgLKXbnUVn3eZM3FZAOZFw0aCuS3TiihTfqzCjS6ohpKqzW+ZbOwN3eFA8WzzPvj/hhyXT
lm9U4B/rLf7mQcyRqnzXIXgHUitEnXn0nDqclsO5pn8TBZ+zTxNV8TaJd7Fo5sBbBGCFu5eCOzXn
lLQGb6Vnr21bPIV2DtytrlNTv0U6d5nQiqeytG5Zifw+bGes3w+eUDeRgWVoOfGy3nOTspyo3JvB
d3c3GnhWRIpklO8PW9I+c9nByupAMfeXlzA/zNatquLPJMQELHuikFxvU01cdiQV9ehvNFtgLUNE
GjbEuhE50broLJIMIpJVaowRvVOBeWmq9m2U2Z9Ld8jassSL0vMreNo2DRe+eRiM7G82+Q0aeRVc
eBnnf5iKCJFwg5UeEnjX8C2PHecMsS213tgrI/i1ugQKoBYPnh9/ya+i1GE2sAMB8M5e3Uj5l8TK
13Y7vRjQqFFHlbH5rqfepuTl0NJWGmnBYc7HQEl6szAyzX7k2uE+Hd3sS0pOVwtR3bFsOQSGxDrQ
2bmsSF9JxfyBOuMjcMNSs/NT37uXLhRPjWnfeB8+BZG/79Am5CRli4kzTS8/fSQnCBdParYTpm39
FupdstW77Ouv1HiXw6mGtnYYM/NWcGPnOv4uR3Dt0cTefBtftlGh55q6d89/qalRDfZFycoxFMPM
a5Jh0WbJT96pbe9oZFc5+9mS2ozVWzoNhIV5F5UTkBPOPLKPypcw4AeLTdKltcUDUKiTAJ5XfLQA
oWrWlhV4n1XaVMxyzrppp6dJiicbN0VSerxEeMRFuC5L7btvuXtn35pF62Wn4Ha95NymxSHpERo7
SfIFylug/0eWOrz08bfbNdnGkxzG1uA+hwW5+Ybc9xavNJf8bF+r64Vj8V5zEIjQnz3al1nR08dE
iBAJkifu9jNCLxKTRFIDRfjZ9EJuBgWyJMFwy5Zm9DWbE9OA16VykF+PCNRq71JZ7r6K/GcsKtv5
9f1v1J3JcuNYmqXfpfdowzwsuhcEQHAQSc2SawOTXHLM84ynrw8eWZlyhkrstjQrs1qlZXiEXwK4
43/P+U7ktwc1QsYBEIE5nv2AyYwpgPawQKMExbWUUbgV+avws19PoeJNZnvQB4Dtas08PwbTE9th
xqTerIauQZuovOdiwHUammsycZw+N24jeb7uhQkdW4aQdMw1FBMdV2iOT5i4l1faRhP4oZq5TNRq
RNAodcSVSn2HShYHLMml658EjLhO3ydXdazfo+obMJ34BpsnBMMNbsZgRmqvjk22aeIEPL/fXPck
HyLKtJOyhG0556LTwUduLKo6PWPTjVOkrMOi3GBX9vH72vS/7er4s3Xs//4PooNJ+rf2skMxv2Zv
UdXxOv8yrG3f/8//+v0f/XW/vPjAFItrT3xqJvF7Jj7Iv3xlivi/AWnA5pJ0yViIyfzJP3xlgiQC
CBMR4lqKDuNV/WQsE2QdZ5lJyg1HIjgDKnls/+mvu/7L9Yk17y/m7T/+/2dIwp+gYe52TbTrlqSC
CIChQ0rDn7YyKdcS6BsC2gR/hvnOxWcjLRsZwmXVzaeb9y+a+tPx+femFofbJwebLMsCakWaijHO
clzpGqAh86VMouUH/8vs+lcrigglmrQ6HMTmmdnVD7u8aEtmsDKe7vS0fe8oYbPw2IY83gjTsFVj
4U7v2h+9aO3TInMESFcrgRucRGDrRogM9qEDcF28hP/UHfw/Pj3mW7qGIWN3PadR+I2OOd33Ofim
7VXayqdEHy6YkqXFM/v3Z/9nG+cAiqZLQmmOaKN1ENU63JCQ/dSsLQ+o51q5ECPz1ef89EDa2YtW
EfVpuGM42Ec9RPGqPhS+8fz9S5P+zLL6z69p6iLDQeJjLsyGT32m4BA2Wjhl2KMBMLHQ44R49oiy
Gpiy49wpVHPdyhw03r9v+OuH+2e78vK7PrVrBek0dRLtymg58TRec9FxoaeiEvniY/2ribP3p+mS
IE0TTWCcs3MKrAlzfYnx8vsnWciE37ZzZrSuIRmMbUE7yeMEB5pDapS4eenGhdPbA+zQ2pNiR41O
+EwuNL2M6L/1R0BC6GBU09C0M291YlZdXKVsakD/cknscPPJzcRK2viOdOw1vEqrZCvZaMnVFbXj
rnQv/IAvn/3TD1g+86fPqA11kYjhsqu6ySFGj1flyXf6lXkSr4e1sWvt6BRfGoSXHnr5TZ/abPua
ImtOm407OtMRhq/deOFdfsKAtBptWFr1LcnuGKTEVWxfeOAv++2nBz5zCQ9SU5ITT+OiB5H6EWPg
B5rYeC3YktdsZfYisLH/zTbPlpA0n7UgsZhxB1taB3vgErYAorp2La9al15wuvSUZ3yIf8wKn57y
bCWp5jhrkoinDLfZI1LBBYTmJjdcgNv9JnF9hws3d7m65/S9MHdrW3AuhQB8PTUpAGPYrDNYfwdW
fv7Ogjz5EHbo3JP0JEnCusv77UwBGbDGvDZqo8CZYj2NpuWMmv7/FbbwjzegscbJCu5yjOZ/drIk
5yMn6MxXYZBxFVLZxngpq+rLrvSpifN5I9SoEVGOBduGSVvaKJ20+b7nfLVU47an5kuwrCzqZyOF
E8GYpf1MVct/NVo4K+2Vbt6Y3WbmDun7pr6aCBYIqwr4Bp2febaO9JLc9l1OU5o5OnF713J1r48X
VsTfhKDz+e5TK9bZqpEJc2BYKa1QHeJqx503JDv9WnIkw122FpxLA+Est/KvbvC5wbNuYFm1EPsJ
DXJN7uiPsYOU+srwoEy/XZzX/sQj/b2ts/4wkaXTCBFtoSDQJ5cMoJX4WL1w7FibEKbxVoO+zB85
4U5ObUfrSw974RNa54uJGI6TVdO+pHzMpUD9Dt3hpSTErxrRRVGHDWoYMgSdP8dVWZhSKJr41Rvh
Ogp+Ve2OsM4LffGrgfW5jbPZy4zy2TSsToAAkji+/qBRtPq+t381sD63cNbbDXxRraHTQg0jQEs4
jnt9ViHj56JZ875v68unkaCYcUyh4Po7qeLTNKiXCAfitqHPZ8dBf+gN68LDfHVC4YT0zwbOXlcI
90JA0QIQohQfChMrudSW+zntXXEIH75/mIUd8rcdy+fGzt5cD08zCUoa0x9KuD2rjpIthnF3WVQC
D/ZY+JgZm2JrrvODch08fd/8hXepns0fM4obs1B4l2UFHYIqaPhvNnA2X+hzJGvt0kAsNfiPHvSo
vPC1Lj2C/OcAQtQumQSEsduUuT9srwIg+d+/pC9n2U/faFFmf95gFXop16hXhVW6jTZsKF/CE4a7
l+IK6ZwHBkH68X2DF/qEujzypx5eGWGRZRbtWSGk6mzyest35hH+dcNFLMpombnv+ya/3LTrlAcM
U5FFmWPWn21K1SSWkUmb/drc4Si7m99Q8pr3cILdzMkHN7WFK/0CC0lePs75+vW51bPdI1axXMeV
QPfYTuRhUsNCPbxW0MStCnxTwl5mk74e3Wot70GcoA42b4hPs2IXt/r3b+DLPd7n37LMcZ/eugZz
s7OWjrTsKs3H7gOWl7ljc8klW+foTrIV7N6W1xxtgyvI2dE6uLy+frXmLUsB9REy03XjrKvhh5Nr
a0b2gc042HSe71g1V2Yr/R4JtsjLQGNmk3vgUndFLUDyXL5phwub+i/XpE8/4qz/JapWBwn3LihR
/FU9vg8KETHBpRzeS62c9TiqFqGZSUsrIxeCfsn1kr/y9Qtj6cvpgWCkJWfYwFVxNgElkdioU08r
AvsEU38Tmwsz3NeP8a8Gli7+qdv4AiAeUaLbYLLDYLWeOW/Cyfi+cy597+/j5F+NnHULoVPmokpo
xKx/xgryqxM7kat4OlS5daGpSy/s7ONrIpWObGmqK0a4ft3K4Brz+6e59MrOvrygNkM0aHwTpKNx
8dwZpP9oF4azdOmVnU0tOAJQ3OMQX3ENkh2xiUFNS9x+81fMeugOT9WdvE7Jcbq0b7z0Bs8mEkAQ
atssXc5oJTsyUad1F+bNr17gEglGKVdG6/f72T/1uVSDuT0ZPFtZaKtK0FeqiRC5yS90hTO+7F87
8M/tnO2EKnyTU7AsRIMt2uAwbOON6CZbXyX3IBK91FP/zQc72w0FXZeq4EeY/lDVzZkCOiMlaqG9
0AG/XO0+Pdh5ta1PJRhRAbuu4LUjR0iEWbVGTukKroot51DdB3ZysVDzVY/83OjZVNRJQttgR2ar
D2fdNArX0FOvIiYqDCsnbRv3+1H2VTf83NzZxBSXQBMGmeaW29RhOuK1vPQal+3h+bRkSQpyL0oC
aE7OBrKJNWkw82UK3/pevh43kldtWw+M+4XR/OWzfGrobDCnBYr1oqahPhDXqooGE7rV96/ri6+D
RFYVVaqHEsWVs1GbhmHkw24GhBM849FB9nBXt6SCZagk21/ft/XF+P2jrbNxpemdmsv50lb2JOev
anlvEAz1fRu/+XxnH+ePRs7GEgVueRQqGmmdeQ3xiaSqxk5P4wrnN11wFdixyxXihWa/fzRFPDtR
6PjIeoJafQTzCeQXUmZZFvuhv/C1vugQnx6O65c/V11prmZNKWlmlK+N5Lmknvv961t61H/99hRR
/rOBAP5Iphg0AMvWtjB/G6gKdRPEQiB73zd16ZUpfzZlTuPcRg1N1fWNGCncIW8GqDjfN/LVQdPC
PIW1cylHicpZK9xbZBUQL/QSh8EF7rFOHVAPeb8OPGlXv0LRwA5J8LI9bdIX4er71r840fzR+PI5
Py1YUiBoUm3R+Kg8ZsGdRL6cIZ18xcubQwfZ8fvWvnyhOujZBaxpyud7vj5QS70IIctbMkANFMI9
QXXd9vtGvh5fn1o56yG9lkAbAkVJXmLYukrotNfsMXxnqfTrxUqabehVu+ru8inh9/L0t84J28kw
JMjhWH//fJ2B6auxJaF9keCGE6foVXi4VmV9kJzEzcjXjPRbheL/ELjpKyQ3hwhI5/vHl43fwNzP
v0KFNWpZsoHxWNQ0g2vhPz6qFsXx3BtDwPAIg/x1JPLIWgVKZQ53aUFcDGEjhmBZLrpdSSlReRPV
vo6rJPA9i3QPw67TcIEn9jmyfs3HsejK4PCQdicJwIdMav3GA4OjSMQ0gWvdpYKhz/eiLPnPQlY0
nIORdWX3AoNHcdspUkW3kJDmjqvKiBu5diU8+zrZjFyTR8TjmWWPEanXtVh+5WK8k3aiAgno1oJF
MptAf+qMeDdNKqfip6+GMhLXWmjwkQ4EMCpzgD67TmPBuh5LAzf/wsIgLaafddI5SrklmcRoMpmv
0uYc0tk7TTu0jRZ5NERWbwVJyQkaH8cb7KfPFUA12yq0E67u3psk31oLeWpeWSin7T5L3hGrwDLK
EqBWFelywhKUPcw6Qr+xf25TRJRBLTyRpOVIFRqTXJY/Eq3fglF6SCXZ44C55VB0Dfr0FKLERvw/
vBgmwaC17iXm9KDUxX7qQicrYrIejBtRsOxESfalJl/ldORJfaqtB1zZHD+lK7CodgAl3JjalZ5Y
rx2Y0JyMLzlbjJxA6UIPi0gSvyG/u5E6WGDxY2ikMD4lZ9B75DiYEvKxX2CWMDbnTtjX8n1eyodM
b7cD0qGuyVzU+VsQRDi9pYptEm6bMrE2k0J+AYgzScUX++pbN5V1a4ZweniBwqPkEzjRrBXtKInr
tpMYE1usboSXK9WqZUxWN4JxVQ0YX0mlGtyg2c7Gfdu+qHK/ykdvTBy1PuSZN3ZvEdg+kHjJ9KvF
SuqXuFrmhttfYDW+jUPQnnqTaiAZg/khrbG7wSplKhsS6gIiamXp0U84txsPibrR5auob+xGJUXj
VY2uZ4hvs7bzRyiDnhBvJeMqwlpuxIQGSnuLxKoZiVrWbOZhXvn+bRWjyAx+iJq/GlJ0qvVuMjYJ
KT2xufetQ6nnZBSd2q5cC6hXIVGsEmSY4d4iXYPSQIpxWmkdQTwVQ7hNmh+9fxuLCLKwK9Z+tx/9
K/Benoi/Syf2cvyll5wp7aqIkR1u2nBDtlkHTcUE2KJjaDCvOuMt6w6C4dtKODKRE7cCF71Aj9sB
HT/qfu7WuoHzhShWSjfXqLBsrfhZhnuuc3zpkEtvRrNDsk9IASQxSDNJupvYn7bg2ZqtEJ+acS3I
+7zjTzARZ1eFf4sgOYuvp/6lz37FqtfIBLxIjhy+D/FLMD/r/d04vUu1PZiLuvvRXDSiJTjd5lVT
cYYsl9Az6STNvUHxBJm0obRciD6AkCv6bcMgmjB0EEvAGyflciYGEm1GFpCCWTs9c2plUl+R3EQ0
7FK4UWBvMaxtrac01ufObEBCE5vmaorIAQIq+QAna0UuT5O/gV7HQKqMVJM0ww6bu6D9MSjOwESk
hetAZro5Gs1LXn+IAEsm00Yin8Uwh5JrUT6q8l4yMVP0gDlZW/CslJ4hP4wWYuNp11b7fOoRM0sr
XSvAiu5MpkHtGlweCfblqu5vB8F0Sl2xG2Xiqv1Vzm+6/lirT3jVm6ZB9grXHrFkv1J9n4hIvPVg
5KGjwZJJT6n8Hs+nFu2jgVufoDMAZXJ7FED1jJ7s38/irxGRWtC9GWzHm7ehOQjhg1DfyyOOq/Ug
bhTtqiTAFqC+aEvwj41qI4egij2hvQqLewWVLQUbsFxXywYbiPQqV17GfE/qldli80Plu45zrw1o
PLpnb1TER1xXUSwjrbkJYcoTMmfPMKKYt7tNi5aWHFdLioA+rztfVRDNH4cA98KTXt0yraQzBaYa
/vnbiKbUz96Qk3yUOjp7wZ7NY4uixFoU6kwlWWkBeXvpysYR/JmkGwQgROUEsVdyDVU3b6n+rsH+
ymbZNYjW0MpNb4mrSH6BUWEr4kMy823w9wSZaudhtZaag1EvrPVHMbwJ/bshTdloGW4gHeDe0m/B
BhAtq9SO4gd2Vpf8ogIRpOFMcYrcjkmT9M6auDGcecN4KJnyomQgECFdmWzammo7AU1Sx3E1pceF
iceeNcWKFqXzaUaAHIjHuMnuQPCzJ1eSawATUhDvhcB0Mt4Xjjt3hnVJIctVpcIO9WcuQDDRDTth
mrBSIbyMUdQbinY7zI8KiyR4hDXBQ8dxhEiUVWRyPHcQSQOmy54ZTVW25vhUz0wHcvo4C7fx+JRj
lzBCXCrEjfivqpIC25SfrYAQs21ctU9GsR/T4GYB+dbhQcRmJErXHQlaGVlqRvojNEUwXEr3ZMa1
v2F2wZ43WnLCpD4Smq0JFIaFijAv01fUR2XQONV3c7g3BZl8AXVKbjucihmq0kq8gRe00ur+Z9f2
h0KW7aYFQ6mhkfXFvNrpSbXrZ+kuEYej6RNs0eMraWUc+dWmaoMXQQneW4t5auyjzMGRCP9HIDiy
kQzbFNBYR2lJkKKy5z8UbKuv8WPOXjgEJ4LXdrEv6k6lMtOPBKaCKyDlyBygeir5dVYsK900w1ws
MFzpY0xsA8yFztqrVvM+dIGn5cxvMTDCpnArv36dea8DZnABOwZ4yJ2kxDh+FtG4h/lMlvZJ5j9I
Le8FRTUIDS55VL7QGLwnorKPsYKtSCXb1VhHo2Nb8Qrio4grJalem1y26+hHLj+0pZsIBDovOSWr
zoRtKADw3RVGuxLrBuqvi7vF7z4AEmASJHwAGOn1rDzlH0K4NdWQy9MPWboCGlPCao3eLIPHfsS7
vlLRfesuIlMxf537tUUevMYZqCPxdwEq3ajPAE7heZB1q90KJn7yNQa7RNkVuBVvhIhwrzspOiWT
J//MX4gyiIR1RJ50qD2wsMwZZsF9iMx1ImJwnT5O0EKYdyhtRg6cp3QmnpBXzyvUIIjeShrJdU5y
Z1KKTl5yY6+aUPfI2diX5inudsD2ko3qCYar4iMnADkBsrz+jYErEDb5jM1VWO90V0k8IKbTs0z0
S01Q7kpvEejeBdXBp9r9GPmrlFQs5tAJoxYKqRjD087Q3YWVB3ebJZyKJWgzMnfZVUsalK5bLX2Y
iZDrF+/FKqMqFkrgV9/DbqUrbuow/mRiwsc7WdpBG+zJDsMewI7eJqNE1z8EdQURoZJ+gOzJjdei
3ldBuYqHHyWGlDFz2vytpJ8v/uFt3LixYGKTYMZmjZsX8r0PnJ45UR7aH4thFtucyV1bCfYy55fy
T1vepCRDwgXlj0YEb1ntigdmEGhohv8RdK+DD9wRk9SCTXgoptcY6DrmRqO5k1tsmHjAYdIY62i6
k+cXqKGDsE+b56oV7dz4KMLIxgND6AUL44LghaaDKdWuYsYyWEADUoNOEh60YcdYUjn7fWPYWncj
Q7DNA0foKQZjtGUzzNavib1RsjVpXaUra+9r6+Ggv/RNueoEr4L1h/OwcIdHvXD92TGVjHOBvpLw
a7RTsIweMqpY1jiutwAYCGGCsyETUwBogZsaVb03axYAs3KSmGpL2LmFdmuCrMlqlQmVvRngwe5N
ZKfMkhoSRJ2xu6lnlzLbVjS8QADAKG2qU9Cv1dqD0IoRbpw93NiQf8NjiapsvkpUp1FxusQm1V8X
pNKqh4hJ7oDpyb1ih+Z1K7yb8Y7zKWRtf1qFnr4n9luvnXhwMs5kI6ciB6onnr34VnkJcXlftxDa
RDuEVFg+msamehfnn1BgJCA1CmSDVYgLaVinD2w5c8Y51eHabfq1aLgVpRJx1Y3Matdzxp7qgObO
gHVf2MV4Y2S/ytwtw5uhPGWwAE98D9KCVtgPcuERGmiPgqxfhxAGuWDDQMBM6DtQOAXTJvaKrCJx
PgaMeQJeXQFitvIoCscMbpGJ4fS5ZakoZZTzVMU96UVCaaiskrvilw8KYd0VAFKO3Q9A7QCifH8z
zete3+tXvXZLpwbtL+abIF3JvwJt1fcred5az8MxefClD2CLuuESbKpCNCpPoJgCaYt6WbvKJTcK
XA2bbcOitQqfgIqQ/kTqg16shWanRB6u6QHVof4cApdnI6/7x8JyzQ6LrqM62Q39MCqv6sGr0g2m
uNY4qNJeVra9dTVMV3C2U9xGpIIWW+oksXjNQBmq21G1gcmkpRP9CttnkwnLYOB4vHbWG+QyBx1q
CS9PvC/iJy3iJxzz4HqJirjNIQx2R0gZ7UvOlPOCIze8S5ujT1x9SQQBS+lqssC2eB0e43Q344vg
lBcqtDcfxb1xxZ07xygMCzPUyFBdp+m9JDgR4ByIysm6Ku+r1mvAUEGyZHaswTLtC2LnD3Kxjp5i
MnuLHXDRmYTemzIGf4iXEhj9XqxhUpICuKv2Wfwks7LdD7hWQk/CmCqum2Bb5xvQn8Gh+Zh+dcVW
EsBuenjSp+Ye5mqVHUJ4r9quGa/U5C6U70DhgPSVow/+cnlXqUzZGH6d2LO4WpiAG78AcDZUjB+g
KcFx4LaH43BS/Y0oXktHv7gSt32yNfNnQ1/3mYuJzhjd5mpZ1IIJ8Md93KurotbttnzVK7ykLsB5
GA0McHjLza9sscBjsoKUalw1vxahTzauRHgPDTsFV0YQW3LD7DYwYgHQ1/VWp1BBEW7YJPSxbM12
AFRyBauUiOYq30iqM0lY+w13ZkDgB1ohWfasBbD7CutQ6TxAXkV4CHVGA/5uIsjm4kUed9WAzZGI
duJ/12Q59+9xSZDzqm73hEn4j8SGQOBJr3vxqlUf4AS07NZkRwJ1JNzL7MpTR0geTOGjC7fz8Kto
H7rup9qdmGell0bGpjOd6hIEPUdGYkgwrVTrqbxOR8/UXgRAnv1rLx5hb6n1ugZB4dvzQ8BsWkRO
q3EP09rVWw7Dgwgmab2QdMX3ir9Lp+CKeTBxx9vmI42vmtlpdsNjifvlyATbwhNPb82UpL6Tkile
AfqrbHA2VxvD3yhRTHzfU9cQYHrb1oeQ+WC6l4JqnU9Ysh+04SNqHpLuRx/eC8NsF/E+zQ6K8KOC
JQAmMXiKSUxIX2JzIxcTN8j3Uu8m1Z3BDEp0cW6+N4dyeB8F4HO3ILL8YNdKjDX2AB3p1BNLSOV1
VFAEDNLEqVnitcXAAFJlfljDTeMfgbHHgBfujMnpCWwuAE6ADgpdLbDT5GeTcddWPeUwvGWYIg0b
r5+68jgPKYmkeyEhJQQjndeBPFJher6VYPnCUy1eFa6ocaB2R3lYFY/ivNKSo5w9KCzG0h0ZM3r9
Q+cUNBWbpNmLCJyy2REM1EZ7fSY06kR8njJuMe3H/aMps0ejuDHJV81AxnjnJPIKiEIU4NqeiOHQ
d1rQwpG1Fy9jsIXrFxONIXxgUaahfVLurdn1sRbpV1r52B9jkzPUKQPhoBs3JsdULO34A7eQstoc
9ROOevVgPVcE5LxmydH3qHS0xW3G9M6LwAGt36rQMIZN393MHHCTg6+uCUVCO+IFAYb+zgVqTHpP
x5HD5dCdsMq/czjoIjfLt1LtzHcxy8lbyzbryidxkHlVdeCAwQLixKzEGy3FG+XUFjM/a5zoyLk7
D/uSaGdc0qW4j9tlBdBKpr9m2/ae8l7zF1Z2nJE5oblLlHWwkfoTIpUQAkx/pWsY5BEIQ392etHm
IKodsf11nQcdgQU7Fe6XHXf20gFW6GwAwWN1zF+HZlc09ynbt2G87qlNkUScsNk+mpo71utFEkKZ
bGS1UqjG9XYvebiBDbxhZBpFr1Vwj7U8G68pRxXKRu4n/v1nLGpeKD9Z0zXUkSWOgzJTAuF+W9Qu
6znS5m6GwbwX2ucwudXi9VK5iiBDc6Bx4bxriNLM/C0dQTk56lIwVd/jwLdzuHUZvluQj5XsMV7k
bh1H78NEDMVRaYGVu13MYGeh+5n3zERQnR1m9vxlfJxn6mWrxlon2prilboJnyok67TEFjlUd4Lw
lIJQ7ze8OcIuLLIo8qqFyrMk09jE1hSJMweObN2o5Um4ZiNUIw3FqMyxqN5F+bakXHSXQQdqesLq
nUkA9bA3e1sLbV6hodyTThC8TPAO9PbQUQpVysco9EwO8NaVSrEylfbZ6G/7+qHZAXSzhWpL6BWG
l2YVyrzml0C6MxWQhsGpgqkYUiFqhIMS1uybj1pFPbVztXgj4EtvbieLKOFrvKkxsSldDK48Z4UL
dklzt9SBF+EX9GdHr73C98reGeCjUIvjmRabH+kfBKXK6/ERMvYYbko88T/7Tl2xffFl8lMPqb6G
jaDQtbBpyut43qXaDaHcFL8QF7LnpVSn7YmGl8jlU7dNBJQJsAUpEtsivu9f1WuV03m2bqJVL3pz
uG3SfUHl1ea0r7OdjTZT7BQGJUvSTeALo4iCe4ycwyb0u6OmXyVHCbeqfJzzZ4qgVv8OFN+qHgcV
wJwjLwkFy7jkgaKKdJVj1DgToLzMJlpn4FRFsW7KgBC+L7HSBj6SBrwcbKuDICsuSIK7jjqb4Zvg
CVY+k1A9/SASaqnOM838avuXGGJZdQ34vGHY+b8QH0aa234AaWNhEdhQw6/LISxDaDkObPjuIe1i
erbHiPeguqEROz77rQaEAwtpl91LlMDMbs+BSspmwPFuIm+GJ7oPfO+O2CVT48T03BebLuBkzkzG
se9QgLSqvOGl7ldz5QAU12+lxJ1PsflT8BdqN5hFUpp+FaRb/bTKE3NTl3hp5TChavWhL8kfdMbk
MQPK0Hs96oQ7NXab0KlTh9uBoL6ROGsN2PjRmtjhDUoQsniYvSoCYAoM+FuVPmi4g3yagAazQQv4
CmsOoTm6EY3Ik1tizJKKolNpcETQQCINqzAkXJrAy5mK7oxzuU9yZ0mULOOTzOm94WwYkBFSyHRf
vMAd/lEQJPddH22Uks2jDErQNOr1LLTY1+OjFI9vag1BshuvB/65Kc6gUiJgy8uVTw2VfqM22s5K
DJjpKg7glnerDZ3vaUn/EJmx4cqGqK+1AmR0r0Wy6Ih6Rg5ZkszSNkrqzJviOr4tgpRTQS+WlHI1
EXrikl+WnaJJwMnfxvxXFtcneccRJRVUEYzKEB5mLQ5OxItwNFMTdYJzOkV5s1XEpqcqFPvDWtPi
ZAdSeauJPaX64A6fn3lM0n4jB9l125a9V0i6vFdFKva+omlM6MK9lldOYfV2rBaC05KArRWTK6bV
OtEnoEfWsdYmY6UW5oPBeDH6cDdm0R3Uum2a1U6isBzIVPMbAFarOhEPggC4sKA0j6t8kya9vM6S
+D6TkvaKiKAT5s0fnaI+AJ3b5QCs6sK66eYloGBm3xsP21A395FofLTKsptIam2dhSPcGAPxXasI
P7ug/xUJFdPVQueJLXFnTSJ/7rfZZhzrn50FrDWzoNLXVkDmTNc8GRawULXS8ysp5EQ5kOe0xlIW
3zbQ+sEJ+py6hmnBjlnVAwEIqBijYTgpbSmETtlV3b0ZqdKyTnB96BBQUgwrsynShXYhkBk3BOTf
7jJFj9VH3BQFcS6jxHcCzkVFuZd9fu2UDrJ0lyfd6HujlQbdvhDEUnpAYpZ2ip2qVV1cJwSnCqRx
gRfDtmL2b1wRgD+JBQkTNCKWZFcbPjzPNE3qiMQnIbNsETjYGxAumXMKCe6FYwmS9lYYitDtA7GI
onXWhFRWe0MruSSZAdW1UZ8+R1lnQcBrxXza9hBUoKpoOfpJtdAS8VedAuSx9XoOOC+JSTHsGl0W
OtfiTrKwp6rohhMB0A0IzWSZR3NpoNiVSkkpsbL0XclVCPlyXmTxnthzQQRmVRgVbbeYU9P9EIBR
y1xinmsKkx05Ifpoz+QZLWd1vxzka0UO8+ExzPOM05ZhjYCO6nTs/S0oo1neJAYoXrMKZTz3ZjUC
sx0H4jNarmtD7PBcZyJIHjuV4KwS4/iSgxjVo5taSrFsQ3yfL8EiVSYUWcJSRIVHTXZUsoriBllH
0tbwrRz2ZSaYCecpQcm08IdURvlICL3s10+BQeRkzdmobBoTtHlTvxd1IvleGBUUVvOoHaoNCOXm
59ynzejVuRp99FLc/2r6iBtCtD1TziCDL8pRq4+KeKtYghAvLApSlCg2Km3fvIOGVPqt30q+8m7I
iSY41liS+1uKYRmD3bQEgHCKEdlCH6mdTXTfYNqpIRoDO+7aiNYQ8OJyD9kA0lJKCIe2rXWp3Eh1
Gpz6CAvS2jBbVI2gSIJ7cUBevTabVg+zlRxZFBQmenS+lnAxzvZUlD1MpYAXRJ16CicYxfQEN8+I
JfLmdpjyvdXOcnyvjYC71zUIKpa1JpajtR7F/gsZgorhVGR+vZhiJ71Xg8bKn0W5PK5TMowst4T7
bXpj6JMao7RiJZ/yHIiU0rJ+kycm20UGma7LIive+1EiZK5cpQNXAVlLLtcs9Ab7PD+SoQXrpB6t
g2FYGGyjOsF5K2Q4u3UfPVe5EryVChlDK0v0I1K0glSX34ec4IvXspS5KDBFHTg9GSjIZMWe/yWa
ZM7TG6uLp/Snpcxsr2c1Zk4PDUl4LXKmagoMgngLlSBS7bRWtGiTRWmoOVk1wFLuggHSiJRV1VMz
dWm/z/WRiqo+EpTmFTxQ4xZ0wOK6U0Bp8Gq7JACq0WUoFlL8PJXU4lgM+BnYw1OJI0gHDAP8Ylu2
FhCHlEJLHQvtuA4Jsf7pd0pDjmMDxn8zQBgOqbAWzItKa/TEs9dZ6ZRp7O/0sVA4b9b1zF1nqGU8
UA0w2OXiDpaZ3tcHaJLSkRuuQQW7pZSdO1YzhV0tq+jXRYzqwAPbN9VOVktzCZESXJZXzxZ1PIkJ
RLlOVQi+G0NuQAGSahnda0Kms/OqeqrKAvTBilVH1ZasM1EjbUHMaljbTVhOjtxky5V3aUXPqcAd
NsV1pOf3stCXndcugT9F2G+VruzmTTKixHis50qmJNRMKTf6Rjvd50Sy6Eki3FixPwFTIlYeGVXr
f5iNhcs9GxVF8owgCUUbhItaOpPaSy28CZb2jQo7Xr7RCQLLb7TCHKvK0VNtroCgzpMm/Ajq6T9I
O69dx5Vk2/7QJUBvXiXKLm/LvBDlFr33/Po7uLpxtkQR4ql9gN79UoUKZTIyMjJixpxi91G63AYP
Vag4WbGiucZ5CmNda+ktWvrPDq257pZJv3x8jLtDhZxTXpPGpmphInUQqUbHU1Tjb+mPVuzlCDDV
0IN915jX1551aOpFW4tFS9j4nJ3mq+HWpY9QINzd29JSnBTPHVppo9WGlNqRHgSvchMalEvYTn0l
qxU5wpBZMZd15KS8qCE+cbuNKFsdiEhoppFiAoH3p6p6K90nuohwbBOmDWSVCUQb69oRI2stBx3N
iFrMkH7iI0fGKlc0C+ZCaHq6jSDJUQ9jTGhRb1IcQ9krZkvRVRIGWN3YCEXap3oudnu3ciDhy4O4
fQpdtQyPveK7/qZLjSHdAv+AI903Y8Jir1g+sIagB2Sb1G3s9jcorGowl+jxiNPoXQCSvyvXjCsF
lh7+HiWLWjG4Alw574VbptVHJ2bQ2v/NtrrVDxNCkeZ3YZBH7pMAbsQU4B/ipX9ah7ZWuzZ6NN2e
Us3pxGEbC76pQs46cD+hl9P72q+ijShHJ7GcG66thYgk5TRpPLP8lmg5XCN0Ceqk/e4JWfrbDXVx
gGe6auj8hF2QbdwKgh+7U5KqWlstEkrvaqAE3ZPr+JS9QvhVgy10crTCc0OuLZgkDTiHNBcAUwCd
pxBTjI+0AAWUwhl5seHjDHgbxUq/rSRVD8A+wCn+VfcT64tYd5ToLDG0tE2Jm6H22EaQ8remldE5
EmGuhZVTvkEcuuvXaGtBBJ0wPczYCL/As3UDXZu15So0vqQWSiyk5CAY3NSaAU/YYIgyxIUdDJM1
9LOaLUo9xO2CqlU8IavCCg+t1zbQESJOYlKryYPATpALqm4U2eyT5ypXQusAu75rroKAc3+bmCMp
mON1sNrpNR9nnfZhY9qDHgXRBm+kWQdoS/A2gIrM4eiVYmtthM6rgYxaA02XBimA5hZ0LETdZu8Z
MFwVAqRaYlV1UJmik+keBh8U10MupEG+hwwzF16yIUQnz0xaaHFi1JQ82veVJdU81PXiKDstng/I
0lj3ZuPRlAoS4a1G/IE1iI1V/0xKIYVDO6KeCwd3QdddHErbDWTwHU4VjAkAMe/BLwrF/Sil2mnJ
hQyAwbYThkm7FaRaSDZy6BmpPZhwi28L6Hzc+hYSoRq1GzGBhrrdlH5XSfKmdIOy/W2Ig6CVT1Y/
OJ10ywxvR+F1yFrYWeGDcB982W3pgTSF2T7pQSY6b2nVmSaN4VaX8BhXrF7qKumU57LyjWwjwgVC
Kw6NJt5ypq5n8aupK2KzISeJredQjVrzizyUBtzOmnBvxI5akDP0UnA3eEGW/cqs3CporDJfaTMt
hWwCJ/g5M2WmmyE1I5lyt25aaMamrjI13NSdoPBYFFWxsRFDS9SDyQErR15AyTngxr1z0wuaagE6
d034r9KkR7xKgvY+2IZcAuVuyAJHeshQJxAeaqNrpEOmKsj6Zq2kPkN+lP3ueZP1gAvUj0BuX4Y+
gG7Vr0B9y1Q9SLy2Ua2J2p5ZKgkdEbjpjX0dpPWrFaWtBPrFz6sPLySX3KZ9U9MDD51c39QuvN52
4HWC+rUlwoR7JoCH9I7XFkJaQy36CFC6BW6DZm9VbRgLgJ03NVHo3Me9REm41v0KkUnLUB6hME2K
GwNWlH7XDRnpEvrEknrjm5Fu3EpmFQIHag0VQg+34cFtkesqhxoeJmVjWWbXbxiVKyhgSfzaFc6t
ZmsrIJ2mDKcWv1ojC2g3l0g1c7lqcnEQ69rgEcMBLdDF9sKaj15q38omV6EtbAUNBUVo9RSwb5BP
UhauyqjaAZQWLbswyy4jHZCi5EgKZfl7C6U5rrNECcJ808c+jG9dGPXaT7J/li5oNViZgePH0zwM
o6RHCrKPVL3f12rckcA6leBXu0zra3SYw3yQKe8Pg1f8yqIyiL93oG6K59JF/gFiziD1q9dQl3LK
0bwRdOErarZV86KYCv/MOizgVXtLLD2jqigVSk25U9QT/YDGAjgHL29VcIeNRVExgDFreOgFWay3
aYSEvJ36PYzlfZkF6Qsuh/yLmIpZ+CqmxqhBDSernNmlVvck2bpZAvyQxZFB9/9lJGROOPYTxlDe
b1ht7xzMHmGIQuSv7kwBGZOn/8ft7hQFBYgV7oxgr1foHFe4X1FDb9RYsZAhz3QY6IiqwgII9hNo
ew6BBQMr67JOcJVkbQqBRTyhbsOIuefmq7mj/l2u0V5gStCXV/4r6tVbCiTXcbfzJiFpMiBkkg19
SusTQd5spuN8VgTGeKuvUVYQ1s4WhcRj9USv4s/fjjOp+PvICvVfg1OOH0Ipb5QMg6BJ3dBAcVVY
mBm4YLb4NKEphiaJhmSpU7IESZJKRR+hgIFhUMVXmeOjKp2Merd54AsvTDvVEL7DEn8vF4lLfTGR
C3it43DYXt/eKewfYgtV5QfAsGHBnaRNgOoVaJgobkjwBxBXgtN/yyudB1pvKiuREt/Sxxz/uVP/
+TSnw+WhqwjwQL51DqHuMyRipNEcyMyx9ABvwxpc/q6hbI3BXW9Tet8uzWjMWjUs0xCpRsFQMQFu
t3ETNlWXYpXydCvdOPrv67t4MTj2ua4TC+M2n+D9S1JHrRUzddUh7BRnP6VRtdjwwHS5gWEPcUxM
DeofhePdu3J5O5TKQUEADyxx6y/t8TgKcrrHE+eacmTU0VBarYdziUd/n34Hp7/SdtYR9oid/nx9
3dMxB0xZoqFCHCVpOkQpk5GbIIXtNSdaQuO+S7PsWEvRveUlO0FQDm3uHGVziX1sOrX0H4vcYzog
fNFQJlNLbdYFAgkytFFRZVsgUnrxbgAXprzrQ75wNuZCD8v7x9hkbAkUvCJ2KBYyDpjdOjvIBUeW
AtWu7RyAJv2rrWFf39Cpp06XN9nQQQWaS3UK3E7W3CZIMg3t347JobcGxF5jJsYcP5k02UE/6FMN
4nKAwqVhHJQwjG+5rouFUcrpdxqtQNtjqpKoMrEwvSjaDtb2KKnhaBmk707/w0dlQw55KTJLSaf6
+q5N51+mxianT04lSg8WxlpAB+jJQl06StVrSxMw0/G/qZ3J1lWVScGlx04jo28qAwwXKdO0cNsC
WaELIerP8O3tvKpd8sSlFU49MUul3qBDsPLQAn2gUL8O7JFxCliN+SKt3TWt4AdYea/v6wVdAQuW
LZM7SobnTzem845OkhV5nQMZGenuRquAPIY9yGI0d9KdasPWMJ4D57VZI2Jp6+phRJ0dlk7F+P1O
I9r0Z0y+r2KEXiCi/ksDH9UsaJud36KBiA3M+5LtOpKxu77ui3FZDDJiZ9I0IekwEd04D+ciz0JN
iFh3uVG+6h4jWytjm5N3wBlLO1DbBPqWjAdczXXD01MzXiOyIqumKCsw1EzjKXUov+BvgOkxY8RE
nVexKf4gTNVWSKAqb9eNXazy0xojVaphWnxdbbLKmITAKUpRXQW35kbf+dAv+BsE245oCu9Rc7tZ
nuSaxrepyfHPT+5JQTVbz/Ux6ZTdGgmelZxJC8nVrAmT6SzNpAlkapND2ltqpkXBoMIsA2AICQ1A
h+nL9a2b3nuf1/1J1jTZOVUb1FDIKqTkOSJk3ZF1bOV4Gza080n4urXTJs+xZi0sbXoOPs2eZBmT
pTWVFijmmMcwUA3q8zGvvlkac0nmwvSiMk0hPg3hEjgjOTfbeP6ZShQprBrhppUb2+0mvpepQNzF
N8aLs2OE5li8gkiiCWpT3j4Id1W+zmBvp+K09n6glUZXXrK7jbumVLQ4byvP7L3OmLckKnxbHU3R
898WRrx8C8FRVvGH8ss89t/1D+Nruek38qb/4/2S9vTaNt0HWMjoGaB5dk8BZgNAGB7GbOds+oUj
O43MbJUhcsFxijTGTKdj1NXQd17VgOBOyuKnYwZ23fJqjFV1gSng4s0wNTS5AlLHMVELwVCVM7kf
BsdUsR6CRHkxveIm1q09LV+AT7mlr0zJXLI+c6rOljlJTFDDqtuUEeQVknQbSIF2YIHcP1C8rUa6
HHBblm28Xj9k101SJDz/0A6vJHpGmCzkR1/7UsLYf93AZbSVefQYFjS/Chw00yjf+7rqCLwYYMmk
pggmoWEu0wPqkEpwvTFSc93cpafIsKwS1lWezxosFufrGVxPCkyGMSHBFvduGO61kbCbqvjfm+Fw
IJVpUu1hAPrcTFwUvBjpr4Kp2RlxuXXknyJaBteNzDx4xhqAoiOga4iqpU8Ww4MSTXa50VZDwTAV
OINvtV7e5PQthXhAwiWUI1ti6Mlq5C9+a1Hnj34Nqf+Y+cFHanU/rv+cy8B4/mvk8zVXlRqGislw
RQcCMoSrHVzGVm4Y7WDs67qpizFonRz1dOWT2N/5ml5QxWN/QZ3tgNeuRzZOZQ9K204PwQ/RLtbu
1lz4qpeHQdZ12q0MHssmLCiTr5qHKHvkWsYKkfxheqR4NWRziWRgZhvBlZDr6VR2yPgmH5VRZPqs
FQciDLUbuTEYDQD233kPQr9E8DNnCjkFycQKFeBppqOi64nyC1DLVBWZHuzWSvqram4l//H657o8
46RTuqjIlDm4yy5OA9rCWuRqsJwwKQTvvs/dJNMUrQHSjzIWQww2+brJC87I0Ryz4hKD6nwteZqB
VBqtdbdRsKl+7YX3zHwPEqBVwm2nbEza573n8vhKt0r77brlSydRSNep5UiqpPC+m3y/QO9Rb0U4
aKU4tGIZhktWMqp/C+uTZ/b0My0YK2QQoUx90RAqVHWsXl3ZlQ3M/gDNAcO37l7bFoBdVuZB2WlH
8ytN6vpWW/cH9SZ/jG0uX0hify9wPI9+f/o0YK8VcnW8BXog/m9yGotAbNtB5regHgqCKGFmsQYQ
Sxc9Xbc9cPK2DvatkTPs6ep/S8U3Gpcliw6Wzj5QzzsPO6WLvFdm5qTrDGwK1Q+nern+QS9ILD4t
qKIMt7OogOkd75STfLmrtCxmRE4d4cZQBDB7LXtrEMLrkRKU2bDczr/mhS1uFTiel5Otz2LAdHuJ
B/9jfzzGJ/ZbX0lCOWSFCsppzFVla3SFtiPpeeJtw2gt/0JHdRVtfNs65PuFxc/4GYEIvh0+MM48
9bNK6gkdXkTOQV+xWPn7yPa21Y3Z7rqb8I7JCFtaMwbwIgh7RpSuG7+8rLnbJEPFpWS0AKb3Gz3Q
VnUDTV4pPXwrDwai7UsMw5chkLAHkI+3CuvDgSZ7G5WZEYIKWCUqAF0LF9aPclkcKzVYuK1nLcFZ
IY90P/qFBEFVBx7STVgKB20dWNkBABJcGd9zXVlgTZ7JC5Rx2+B2/aQVEicOKxtO1hTuwL69iOvO
BsYV2B5s0UxfwRmwgizAXuJKmvlUkDTLUA5LPJupaJ3vY8657JpRqkl0GfOUhL3PuzlaelbO7OGZ
FfncitmSZusZVoBOfDPEfpszz9Sgfm7RDPtr3zszNYlpUIx0seliSustpi1RBJJ/yEK8u27lMnKC
YeNUkUZbHK9pURwmEjUWrFhmhu/YJ0dPRIqvO2gdr7fgQcnu+uLvt3C0yI0PgYqp8Z4530KK33IY
D5HMXQwjtW7cFaiaqcMzUIkFh78gjNGpSpPYa5LFI0G5KKQkchgFNUkolVsPScg1jA9v1kN1QHt5
LdWPSFNB89kLIJdXtJHuq91SJefyKj77Acbk8RIhtTW25MA2DMoughZehLPk+gecyTPObUz2U06M
XozGRZabBkjtdiTDpldk7GhPbxb5wi7f3cZYEZB0i5NNUXASrgoKvb4uMdAXxh968UjsQLrsDfin
LQEHon26tLzLEzd+QZMXvqkh7DJ9WSeCWJpgnEAow18CHG1fQv8gtiQ2/k0Cm4c/JnX3up78MbQn
I2JIuPZfDSgIGtCatSUtnJeLbgA+RbimCQkLEMWlaeEB+FBTVgMoQHWnbK1wbULPsrXWY3lBB5gP
RcEi8//cFigoO1CGJboZU+0YfKeBBG6crzXSn6MwoVsXv4cGICJ9+AVvugyjfFWgAgZdAZLHz1Tg
9Kq3mrIPNZCazpt6hC9LWFPw3MgPwp25cr91u5CJodXiHb9kdVLVQPlRqCUDq/Kus2m57jVIBnhL
9Y/abqxrq18Cpm8Xm8qXG2vyFFf5nsDlLvOqUovarHQxq+70o9WsRCZNmKN9aPbFptsAg63gpPZW
4u3yN72Mu+emx592ss9RYpqJ20IUh5zhQdrrh7Hamu3KpexpvCXOUzcTEUiZDrOO/NAFVyFUiJIv
SaPv7Nw9mXlgW2v9AVPrdXK3FO7mFnVqbLIoyC3UhCrZfxd14++qjb4V90tmZvLhcVG4qUXtD+bm
SchDbMQtvQY7/XrYJrfyR/YtffK2ug1XuV3tavA9h2oNdAXm2M31AzK/xH9MTxKAkkZW3MKf9bmf
4dHftVt4crbG4bqZy4vjfIWTy7/WobVIVMyYkPU06U1YFksnfcnE+OcnHpgVYctYASaarbL11v0b
+b1+4JLcKGtz29y1P+WldHrmQj5f1hgHTmwy2BApdY/NfIP+9GPIuF5/GAMMcP21bEf3ER2H8KV7
o8dVPsYvS8zbs2tW6FYrlGoVfVrr67I29oNhXDNDF730GHYf17/bZSBjgScGJpsaGaXUheMCu1J4
Qtp6X1QwxQDpv25mJsE+tzPZSD1RvDbQsRO+dzYThjv3CDUCm0gPcK1uGbddCCRLOzc52kFYMB74
uTCFHJ7WN1ORC2u6fOidr2n88xPnyJO4LQeFNY2hSrzzn7QCYi5mE1b/ccpgI3xzGI8t162xomh6
3fzswT75cpMrSE9dgGoO1us+YTbAu42Td5knWcpUpKQ8KRXe+v26yZk9NTWNQo0+IpouYVSAphXJ
64aVZdz5sHnIjMdctzDjjmcWJl8t7BCSAJfJ5F7oNnYEQn9boOF6k8itvlCkGP+pyUXD65USDA1L
6l7T95cEiZ5oCOWwclVGAVHcjfO7inmCRlq6tue27dTSJARHxdAGWlAxBZz9DpUXy1woFs50RHkI
nSxlGnxbUiTTw0BhCy/uPrHRIxAPwTZe53ZrM+jWraC31hf8f34DCUt8EyLTtM6h9aYDtScb6OS/
5Yi6DvSKtfJH8rMFp5jxdFOX6KTQqVJZ5iR20PWWmAUa6ZU6nQln5a0TnSeD8VLmqbU3uW4o33mV
rbfx63VvVMYvc+EjkmEayC0g0Dd9+omOWoNfz3B42AOZrLFQ/OjfmkNyGHV1aCRyE4CcuqNQsG1t
5d28kffCTn1Ibrx3HhijqNYzSr43S+F0JvKYBuJSskrhm9M42ZFo8HsdHvEBueZQ2IuJmb3EMIT9
6rUqefA8wKWQsSTD+vp2zH1waFpFuk6jaOW0TutSUAPW6XFXWHr1ZElCfj+UbXOXmSLjzq3JgO51
g2MIm24/XM+KylsKL5viOJrKylpXhGnU1yx4NBh5taAQMhiq0LfgjO+ZyNhetzi3sTzbeHqLPF5Q
7zoP6a4udp4r4tNx0ANKHzzjpurE6r5MVPHDU9T2tpDpF/8Lo3SkWKFFfWF6yTexQm9Ur4eV1EBI
BQ9iod7U8PqozHyGlL+uW5uNFuaJuTFcnVxb0IsJYpNibmSLH2x93cmfymhwP4zl2OB79ObdLQWL
ucBusrOmgrqDBaz83CiDilouMTgF40ELjV9urNy2bnZqA0XA9fXNeumJpfHPT5ZXDZrcZjKWRhKo
TO42Az29GgH29um6oc+sfeqe6LcCfiP8WRf0vj4i41kdER3Mu/zd3+eb8D71aawFW2sz9hKEo0VN
w18rDEWxsUzvLzjO3MVy+gMmX7IAMe/rY3gKoItzzb3f6gubOVNJp0B5ssbJd1OVlvMXY8J4gYdD
+Ro+Q022Rn07WKk21Mmb6okX76ZYrETNuump5cl3RMHMcz53dwRJALfdNjfyt2q1ghyHJ5pgMxC5
lFLNOempyUlC54VDnQoZi40gExDgkKuQP/e739f9ZnFlk8zNyhR3iNCz5gA2NkQ56/AIZgWx+7W5
clbBPjtmd4uA9LlLdNQAoLlHX4AW+/mxCBPmnqJxbYWcf6upartG+Z4b8S8m8rYOTMeRGUNYusTP
PhfCrbHhzplX6CtOUhO3Bhzeji6aeeiup2+NHzxpyXsQyzcuyHh/Ser2AvunUxQ+NTg5E1kyDHHd
Y7BBQ3zreGv9qJtr65cGEM6zc7v+6jxYH5VOAbX9KjzFv2kvLOJh52LQ6Y+YnBrFH/oq7PgRXq/t
9cqzvf4Ab1duLPQtZj/qye5Ozkjjgqhox8VSSr1NtvGuHsVLF99Sc683NpWZbGqowN+n9YtmCHyk
xz/tSFC0bXLg2eGaAZed8kN7cyDHW//tOMN/vuM/JuVzf/XrInN6AYJIS4X3sd8HobwQPefP4cmq
Jr4pdXFlKiWrGi9CxdsUr82jckOvbhVBjwxnEPyzgK+WYKGLuzlxUcZNoSMd740R6S6m6+jFenZ3
DNhts/vgxttAEpan9vWgI8+7yj/7OXFJt9b8Iigwqu5QqIc5oXxWNw2Mgn80mAtoy8LOlq6qe5ge
x4LKeF1F636X3ek38q3wlL923/8XjdpxqRdX6MknmDiwXPaORYF4/FX5/dgA//Th6j27V94hDUDd
ZQkNPX80/9mHSYynFxd0oYFf1cKXxLiTjeY2rJtN4BcLOz5TeB8j0T+WJmG+7plfbkcPdu70Y3jj
H62NfFCe5K/FqlpHd5RSr39iaekTT0K8qbepEjHYhUah8x2G5V24Hw6gciHX28DDeqvcpbfSh3CE
/Mm1rd/Xrc8ap1mrSSqVTkq35+cVgAf8LTHGmyb1tomiyXuGDV/ddnj2m+JnazEJVpYPuVctxEB5
PKYXPjQ+D8B9UpqY4lY8paPwCHyLIAj9xDp78B7gf9zDmAA9UfzVuxft0BZsJoPgetoDgHrQXqHr
Wyo4zSAd+d4nv2PyvQeEFWTZ4HeoOyg/kbCi0bOFBWLnLax47pFyamjynSF8kOtQxNDgtbDOuMNz
V4MJCiU0igZR2Mv5ki7IfKj8Z236pC+IIHntxeMeN1/TH9XvyIY5Yl1stO/SUTsGN+E2uhOXsJtj
hL/yXS/eYqac1L6MzYK39iha7270Q7kVdtGm3SuH6+47f1pPVji5bwY5lU1SoLGj41ILIs1N1+oB
UtjWdlbam7+YI8xbRB1kbPaCkDMm148+xE7rR1iE18oepxTydXoXg9UfdXqzt6WawUzflUyetxe9
bCbzLnDzTaj4upFFA1MR0jZ7VPZQf4kPw1HfUqbol6LfTGS3RBJNjfYj/dfprGAflGD/4KrhVHa2
c4TTYQxEwrpDFrF9jWG8PP614Dg5A5VykdFEECqwRE1iUFZLZViN9YJmGz5Lq58dKnIdUpAbjd4K
Yw8LCcTMc+HM3MRlNMahkzihHpLFxZPltvva+TMISzK30sw5ODMz8RMVNLGH4gAP2lpaxQ6MojoS
IOldZ25F8d7rvhnG1wgVBQnTobUkMjlzX47dB6bdCa3WRZXP8cqIWWm8RkLCJEFgScuLtS4BWYEs
c+EMzq50nF6hJaFJtOzP75AsDSUjGZVl5B3FnY20NzbxLfzAZCN/r4D16Sz/GJtCHUop4HomeK44
Kg4bR7UgKAHca9q368uaPQknhiZeKcutb4BtJlyXwQZVCOigFg7brCOeWJg44tAURluGWICbCeqP
Fmrnm8F9+b8tY+KGrav2CQxN/aqFaFyXYAJfCMFz9RRmd8ZLnLVc4hItP0oVN2IZ/oeMeIe7gQg3
Cm974VH/0PbxjvF/UifDjnjPQfvcrwP5KKaoikfHen99sZ81t8nlc/ZbJpd536mepo1bagAFk+0M
Jl5bbe1mC0Xb0QBBGmQPqrYdBaDHHzZ8pMiwIGC1bj6qd5cxdkQi4Di9j37UDeleuE3WS9Wf+a/+
z3ZNTove9G5fjB/Ey9FEochU0v9kVHnhVM677/+YUSdXP6xeIbp+7EQO0b+X/rH6H9f3etaAQcpI
Y5zaxGfucVKw82QDXHLsDzC8MHjsx/4Xr0sXkonZKHZiY/LOGNn9gizERi+1t7CMbSop/iTxrcyl
ovWSqckDw0ghHzNLTAla/EXXGcWLw51rfjhF++v/tnETHw3qvI9MGUuwyd2lfnhfdUtJ7fhPXByD
k32b+Bjs9L1e55hoaQurYrmpYAzSwnLbwJ+Yy9C0SQsnb+51DCLSkqFG4eJhCvf8EjAjo4IvDLfW
0ItYdWBN4nVyIz/oK+0Iu9OT8biExJzLbs9MTrwDsHKn8lTryRtk5lu20ZZx6ZX+EN3LwFxEW3nz
NotVgDk/OV3nxE+Symp8cTTKMME7QDgn3AMVpmdHwfipjtdMbEIuoKzjRazGXFH3bL0Tx2mqqC6s
ZlyvuikOybbZ+7ew2tyPknjZffYOKp6EKXgrFmcMxmAx9afTRU/8iUecH0sRlkM//s6oHNTXAWRx
tF83aRnB/FP8gcL7q6DTVRv+Rf9qxFXqGuR1KuisyQ2mlL4FKyHG3bJY17R5/QGhJ+FBWOoMzKba
p5bGkHcS0gwJsh7ThwBOQ47Hq5PbYgAC796K8Pi2yIFD7Q0DeiMNdiwZSwdo7l44NT45QEOO2Fhs
YtwJV6K2VT/yZySw9skX+Zfs7pIf0gZ+nX8x6QPU72RzJ2fIG5K2t8Zj2/kjQfFTAyPw9XA392Cy
sABvg6VZGt/xfFfNDuEN38WELrffhbTaKmV80EWY8yParZVqQyBzzEJzF/jhSxSwRiiy1hA6/P0A
BWvVQBtazDeMcer8hyRm0ULuBm/64GrfEr85DGLw9m8Wy+QEFRWybtz13AbnRBRrlcXC17zpbpvD
CEnn/UtD33iX90uBft5lT+xNYoI+yCWzP9gLDvWPbAuFNuCc4R3a48Vx8ZlZtE9YqKVCv8HDd9rX
jRW4iSwDW+PbsH5On5qHcBMAh0NCwJbepbvoe/a2FHBn463BGON/jU4ctBO9ASQGRrswRYwhsvPk
wXF/mu0SJHXcqYsYd2Jo8uXgznKCwiVhgoDzKIPSdPzWHrJjIL/GcrLW+gXOitkHIijb/1nZ5NNZ
oVkw2oVBwUheCyh0e5jlLek4oKCiRbsCDi2r/pFLPazM1t4qHxZcdS6BO7U/OQ5xIfqRPH7O7oGE
nF6d/4Sa6CNZ8TrYB5tkt4SKm7+w/1nxlCvGCyomj4JPB3J2CJy8uU8rYV2tviVMT5vb5G5xsGb+
fJjwszIhwhi3Ngk+mSqYEXRO/SfYKz2O/Y+x8anulydD5iqJjBiqWKOaOlaIzs++Abteg7ImlMs7
eOW5nsttfhgthf8qpJ5Ymrwc80KyXDh3EB27QxdB2da78A39oLXx5D6mj/+uq3u2tMkdLOQMGfbj
l1N37UZdB1/HmhBaGqvsfsy0QiRw5ecF/5w9kCeLnNzGran6YpBh0+9XRr3KDtnW3Zi/q2N3dG67
NbyFm5EGpCeo6kthfDbqnNieuI0kVloej59S5DX42/MoUSt7x26/eff6V7jRebxuqvtwu1jtGzfy
IgqdGJ6EO5brVKWP4Wp8ua4TNBKZ9+2YaNLWzZ/yi7e7vstjVLtmbxL1+kqtLG9caA00oDa+JDEs
Tka8KmD2jJslxNt4Aq5Zm4S8xFMkQE9YCw7xc7xxDr9qO3qGTWZxTGvJeSbBDbSMp0UJlsriWY0q
WNIRijLyTaD2uxaO9tYJD9d3cj66mSCtoFgbZ0gmxz+RUiuINBI4EcUJdYOU5i0RbiMzroK6Bz7j
r7R36OS+tUt451nTUAow/Qswkom7yVeMwiFpIChBH8NGOxQROZ6uG24whhZzlcEZKnFVCmmCtb++
5rldVnnr8fpneprprvOIB7xPQiAAyn2z4N5EKUNJNLuzvPsO1ImPGofuLEzgjgdv6kEGBE+M4MoM
60yhfaYQRl3QaORXVZIgTBbTR18Fec3EZC0bpn19fXNXJLwuMEtRC7+cIYvdRrIyiGZXgyygreE6
N16IRs11I7MJsqlA/UWllrGfKcjKkcvI132+nnhErxSRDXhxPkHW2kd9cL4s92/nNhFEF6M+mqow
Pjn5bKhi1EYmow1g5s5GHUhzIkQb/SVil7kgykkYb0JozciHz72j8UpZQHCT024hlq6+NuZrH5aQ
FS9kUnPLAWWoMComgZCbPjBKIVJd3YK3NktQRdfM+BBn2YvSLyX3l+uhESMySchrhqnTaecH+F0G
DSx2AkdHQq3OXp3EbR47pVV/GGmyXXCLy2CJOXgY6EWL4DemuM3ecZhYdJAjhfh8DU5tp9xbTxQW
bG/z93wPmII+jHYBY3cwbJx/KclVQgkuUEx54r6PFFQNhZ/Xl3N5lCyZaiSYY1OV8bvJjVqmWuN0
A2K7XjEcvH44VkWzEI1mvg8mcGzYQnUd1NT5KmQGLvSmgYHAkak4uwbc1CLqP6UOwTWc1NH671ek
j41zhqoB10xDUYBmR2zGqLP7eX0wW/0RLs1qITZcXs9AEQhAdOgtVjU9QkUYV0kN6Q/8Sz/F5imM
UOrRTVts3obkX3ygcR4PZ9NlvGGyezWktJaew2KiqB9W/5F3S042UyJkMScWJgldJhe9FCdYGN+P
iW8zQ4oqMrGuhNpNRFbO2iwPwM1k5edWJ46XalKdJSM7C52vp1Tex3V2M8oRRRVcQqFzFBMgRMUL
CoPX3WNxuaO7nlSTQiOuHJ4EyGwy+GQqW8e0y124G3M5ZPnQatL+wESyWBG4jIbn653kArJS1aUS
/HeXe4ZKZHBC/zELNEp5RzIXIuLljGvWVU++7pgrnCw3yXoNzRUUJVM3vm2aBsHcGFnLfpMiaaBk
+gJr2MzzmXWOhI+6qjAfOz1+hWB4LvwxCDh+4qHhKDRXIeTAFkCDXlwcyJupfpzbk8/Xpw9DZ+Ru
3cHJt1aP8ihYOujHwgR3hnItA1HAvr30NjOglF0qgnxWz8/TnnPjk8NZhr4ZWjrGob/etuYN+nsN
9fXfIiJ2iFJtEGAZO1rjOKkV7TuwzcyCo8RZcveuS/pMBkPaS79q3sNPPsHkQKuRWQqdwScYPbxA
tMt8LPSD9DmQKW0G89HXf/wvzI6LvbYZkxOdQGcO8TabMUKMJWTkw7W/4XDBAgfRuQEmdxGyPVNH
OP8Ak8OcFFnmVCZLjQ7+HvkxdwPa5JBvuz/LtIVz9xjoi7FEKRkys9jnnhaoUiXLRcrHDmXfDtGU
qleWWcq7Kq+jW7dBA2ghVI2+O9lRBWYtskEJDpSLs5T7UBVJMdKpxXZk3UuoI3pfkGHYNbtlZ547
uVjj7PJuUPjfNEK18gA9Gio2gen+aVzzyQ+KtZQoqDWaaPYitdlk4W+X1NuWhUyzQ0F87VEHvL7o
mTjJdKbGY4khoUvUQprCBKN1AYgoAfX2rPBEO4thnUG/p1rY3zlTTECB3VGhMRenUDel1vpSQaeN
QfrUREslftMl7w3Ez1KFeyYGQ7ryj6FJDC7Jf03HwZAGu4tRuuvSrG8blHhLrV3LRrKQncy8O61x
yofkW+S/y4xYatqyb1zm1L5b1gqtyOIxvBn24qPzQocfkZXwN0+mo/p8/dPNBR6FVFL7HKSCimkS
DrOoTrI08MlVqLILK0iKwkdvO1YuAX396Y3j8vU2cygVQFHQ8/AAUC9YvZshZEJOFtpVIzQPcghD
c2iiAa71b1nZqQuZ7EyyPC4OqvRxUgw/PI8ASeoLo3IZCWwiwriIZGVQtv6/8EoenEwugQyXLxK+
QpHyIpHQVtIS7VWp46PSKKsyXkA9zvk+Jka+St1k+m0SzBJfMiP4JtpVVhUruWGmp0UKVo+errvE
gpkpLGigyRT5BYupQ8TtxVUhduscifPrVsbzM42TJ4sxJg/nzs/gRPWx0hVfw/JdKNV7y6/A7jy7
/pd2sa4z53O6Qnyi9GDgDpO9Q7bRcdNaa1eCB9FgIaw6tAibKN1xOSw4w5zH0aVjGooHDVOCE1Na
XEZKUZA1OqYJRw/aiYplX9+8uU90YmJa/UdBSm91EROWgAJteMdrYwVLz/a6lYWFTKtwLaJntVGR
HHgmMHEp29WasJTZX7bDLeV0JeN1epLqujxBo6JhJSh3/X/2vqw5bhzL+q901DtrCJLgMjHdD9xy
0y5ZVvmFIcsyuBMECHD59d+hu7pbylQop+b5e7DDClm6SRC4uMu552wcpb8tZnuNCcMNl27qV/C7
7iBfvJHvBt6dMf7Rnnhr+8j1LcoVKoBACZgF9xU2umGLSCCmb219ZiU/9O4ByMh+FTQxVnl0T4u+
Ff0A6mRwtNA6IqkTNVtyMKIRleIX90U+9NcsDR7+L+/vP0aPrjBX0NYoGwRa2RRAongLopgzzvWj
SB7FPFBRYVL01/31/vWpkU6NB1nG0LwdYvupvpHQ6QpFDnbI0P9RXUwJRnRdKJ6Q6CwXzAfb853t
o62jwCO0TO1qG0o27fTczeeQnx+9tncmjnaIBZYtoTuYWOGYUwwh51VHIIiy++mnD7DbLWCZ9399
PiN4Z3R97jdHgqjcIG6zxnQQJcoddGzknSsh0Gaeufs/XEA4QxRFQCR2UkeyigyigD5CHOgNxqN7
AfzrGSf/8QK+MbEewTfPAola4BUoTAwxaF9uikP+skKL2u2YznHzQl7Hw/8llUIs+p/HOjprFQUJ
tswrVCnoEwTxngcmXifDupyX7jC7AKKgAZRDCsCWV1PXbjr3y2gJiH4byV8+fvgc4O9xkVef1tBK
wxPN3OHZSfASID6t9R+fG1gvkqMr9J2Bo41iDAvX7rwagAAWCJHDSgPr3RS7zpSxPUDodvjpO+ew
Yh/tGkhxrRhVcImd0BRn1VBXg4Iq3ZiDFhBC0Nlfn0JFSuOhc2eDdHmt1x7doDyXla85OIq7DCIF
I1oH6Kex7wtt8zMb9ORhYAnlbop0zcFA+K+ZsTf7U0ELEK2tARrTqoFCosWh8535D5+/p9O6GQgU
UN1EtgLmALDoHbkRL0Dp2fU74Fgq576kRmT1P7Vp8ciFDvY02sk4j2hWIMnP7fiM7fV3v9sksI2W
C6q4YJMy3eNohHCvhV4pJMpHJ3X2ToK+byzmeHzxQxG2e5Z2Xz+3eBLYAVcG3BqIqu0Vv3hs0GTQ
BWNlT8O8fC7oN8+47PPXmXmrMGLY+2eC1ZMzABs+BRsYQmJMBB0Xqh1HgCGoq8AtBxW6tGCjA9Ix
Gbdu9kUxb99qSE/OBcdsEAVG+PMnPR03A0QTHGTg6fJQWT7pNi0LVPwaPvugCB5vCES7piWHmq7a
NjXbG9rC42KW0fUSrxo2LUhqQPwX29nd4HUbj0N3XIq4GHTSsAPJzm3tkwT214dDoRtTYStb+tGm
M2afMtlMftjndr43OYfChwHh5N4RWepPTG+I66kzPu8kpLKggQEaurVpAI6M45df2eXCHFqhfDh0
Pywz20OObj8xCNZOddBHn6//SRS8GkOm7PoUxY+TZhUXNtdok3ihUKRNHWlmkAWt7G0DKdQzR/iD
xVxJVrCWto1iwgkk129YBSoMCJ72+ZTv0SWdk8Kp6zwMuFZDpFwMT2Gm1PHPQYus4/OLiTkHQi6Q
TrAwfHxsWZcQZ+YgUgRVcbkEX4KKB90Ojdv+LgAvF5iTA2OBokPTaA4JywYQJzlBjCQqXKPiEV1o
B656qKKYZ0Ja6yRyX4W6QWi++jPrlJsW+NlVaq6xQx2AUNUx9JY25CHLyykqeGGGNpWgEEBboneA
7cVcyzXQEfuxxJwX7/ZtHsSk99xNXnnfdGFEec2evKqKmV6mM1Hq6aZ8/0mP4uDBDcqCLvik0noo
awcKhRT5BcRwBrc4syofm8J9jzYTHOBxaw7anRBcKGGKWcaUTOWyoRk0A1bJ2Jn2Z5q1p74PrwAz
XmtBAPH3cbPWqefGAEMw2N6tAvF1XqNJMM97u8+csDV0WuYmkCeTsenG7sySnpoGISy60S6Fk8Cd
dpS9o8Uqc2sCOoM0+fXo5pCBo/1Fa9FUm+XXvusPcy+uAeO4//zInyYcqFNhMgbUO9Aus0/ITJVL
LeywmYZtX6Imr74R176j43RVZyL2lRmJMjgoiVal96P15YNGhx6jKD00WKcbBcdEvDPdk9NXvhLW
ggMFbggVw2OYKjQJa9PHqDOoeb5pDAbZDkgoWR0BTnHmvjkJVlZ9oTWJxAwjxnyPnesyoVTXjgKy
q9VXbjwV7dPni3v6+1fSVkRcNiaY187v+2DdtvNK21kD3H9mE3iz3lZqR0j5f7gl3htafd6bqGsB
7CQjM1JEhOV5HKj5Sk3jF6ujZWJP5pkr6fSWgDGIB+IlATWN9/Te2FjNtW4hixo2hNaHhbjZzQCK
no3XOucoBk6LqVDYhGgBYgI001APP1pBlYtgLkYQFpW78ZFgYBd8G1+y+IVinpWuzZRzA5in9xIU
SVDhBzGYu/JzHV3ygmoOcV9uhYbrRP3A89CZ8i5EhXPnGKBQcLLpHGnE6i3fBZS//D7IoFFqhFrJ
ccTVuE1bdAoRFy+CK8r1DQccAkh+fkFb9zWHpl8jxTm02+khgwsHNIqA6Qv56vFz6sJ3AV+GX/Vm
PobO0CdOK+KcgQaaL9Yu7yvwUed3ZeUk3IFyc920iYNQQLdtpE2kQjpwrw1nOBPrnu4tj4JRGHG1
jWODF/5+b81FJqZVfRuyQSVgEqaRdk3GU2Jl8oyvP82kseyrVCOUnQATQ4XgvSlf2WyGKrMdxnC6
MLO342lbgTGD/TDzZIjMkL+eZW398PneGF1fy5uD2hczrq4aRrNv5Mnas+1a/igiMwjLKxKBt9KI
z6bvpwHP+wc9WlO61F0xWbA5xF5oPqIGwpIK7HJOKof/Ref1o521zhdA2xS8OSeVOY9OUP1Yd5Yp
rTuHtX3UtxC595vJjmbuzunnPvZ0xHN9j2/sHQUj48x6qHDAnkzyGyDWpyXteJRNW7tI6tRIQL+Y
lCycuiSoYgqSniUiS9Lenm/DfOCt1o+C+QMcqBUcdbSlSOETPhSQaVhpI4aVemRlbPBD/axu+pv6
1jirB3h6w7y3eLSfXN1Yw1jDoskxrQ1v1Yu/HiC8N3G0fepSMmNoYIIYqX+FRu+OozCSrNxSQOnR
ORp+Lkmf5vuzeOOPd9J/lvPozRYWV0L0sLySWuXZRgy3q90iInv7p22n3N4P0Ry2X85dAudW9eiG
sxw6ayuDR3YaaKmjdYKCSfz5tv3IBAgBQf9vrlfocZcwk3wsjdURqELnYZtPVZgTUySfWzltZ+Nw
vDWzfow3/qbuK9Pu1sMI2P8txNL2bjztx3hVZgLG6cwzrTvh+CJb6QYRy2AaDtCX98ZyFFrlsmDZ
mMK81kihjXnJlzyk2YW70DPjtx950rfGjp7M7DV1qhnGOv1czTdV8boqfX2+fCcbECV4VJhQ8FmZ
kk/KEZ6qKYQo0R8ckRVfDWWVvWR0sncUDNh7tniZf8bgyUP9MgjP6UD0Eh3doxVkSCvtuYVB39Nb
HzD3UtaR+ZdzjSMrR0tH8iZoJIcVZyN2K+zL3qycMmcvu/XTvtsPR3aO3GFj0rnoweG5YuqK0MbA
YBWhjrq3UhaBQz86B+JbP/dn9o6coXLGChLMsEf84WBA97JnZzlIToK19ZkshLMoHKw4zqNnQsDI
tM5hgz2qpLvLm4jEKyTaeKQ8mn90F2ZsbbOI/BBng4cPN8fKmQEIpAMthCOvhO7uHHRgZAp921i+
FEHeHJijeBnZvGZ59PnW/3AtPYJxRARjqwza+7PMVDbruXCw9dsihPxqDnze5xZOR4axlBDmAzEH
sjxQJh9tdhc8A20J1SrcWWGpw/55gSiJPtTfnTZ1IeULfPmBV0AD2n9kz5/b/uhgo7iJcUtADJBu
H6UVbVtNo+miRjwrxyp2dBAsMnxPyLRqUB0NwTdadH99RZFnojDuANEDmaOj16cykPNUFs706AgW
W7R2NgF0uXafP9kHmwTFLYQfAMuucf3Rk0mzNZaqAF+HyY09YEp3brHslqD98rmZD7aHgxrJSmMM
8scTOPOyWIUxFdByA07jWY/NNXKNc+z8Hxw12IDXBg4EKIPj/Q4RDry/DtlJK12uIkbKJrRHDRpL
DsxlAZJywBuE3+lr0nKAZj9/wo8WErnnyvyDPyckNRjQKSaD1WPY9RixWAbxIJcB0q+0Ks+VIU5r
MFCSQcazEiGjAngiv1mwOmcAaWsM5mKOe4mdZJ2uFl9xrYGrJvgJPsk4u5rOlds/eESMPxA0UYDf
Pu2h6wAcjALMgWGhu8Ts+2TyaGTrc1j0k7AAT2dh9hDwdwQjJ6FO15LZtnqY8QmmZEH7kxvfS8sO
YT1ezqkcfriWb60dXW6okWqUQ2FNp+LCiqqtum32ZGsk6olAXoFctrfN9Z9X3X+9TP/NXrubf14y
8h//g69fOj6LguXD0Zf/uCxeRCe7n8P/rD/27//2/of+cc1f2/tBvL4Ol8/8+H+++0H8/j/tx8/D
87svknYohvlWvYr57lWqevhlBJ90/Z//22/+7fXXb3mY+evff3vpVDusv40VXfvbn9/a/fj7bwjl
3pyb9ff/+c2r5wY/d/WshDr5/6/PcsCPuu7vKCyCtHTlQMMwD/bf+Prv7yA5BE4HE8a4Xazf/tZ2
Ysj//pth/o75d7RX1mkWZOUrJPG3v8lO/eubmKOxoDrkk7VHRX7715O/e0f/eWd/a1Vz0xXtIP/+
GwBE7wKGdT4Ck2EgH0ejCwhTdC7fX3IYzWk6N2+zmyrEPfPsJsG1wgF07E1XDYn9YF/D+xiHoTi4
V4SE5N5Gw20b2GF+2R3GW4uuUUCD2Sj/ylwuq+7GlXeGtxPDHKlyJ5ouXUYnWdBJ6bfdT0kiaLaP
UWN81boHnyGDI/shqi9E7qr8FowoExTw7Nh9bepkui+WW+HXkcBHWMx74NRXvcE1/+lZ3Mw7eq+S
CTSbOvTABRsF36Fqc5db0cjr29KqE4eKtAs5N5O+cAFuQ/rv3vnGTSNIAh33WQIoI64c/8aopjSQ
bgQFvqTGNIqnX01axoYFImYzHIIHxhhs0LgbH+rMAKXOhSSHqbimRgfusNeieHSbi6wNaXMgTRkC
F1OrtLKvdNVHutkV+aMDKsGs3yoj5bwMDVDZo3s/q6g2ty5A423SZGHISx0rm0QckifLVU0uBRnA
eN1T8kKgOm+Yl7TQsfQhpWebsVOXkUTnwaq+EVFfgoUiexLsllc729w5ecKgKNQmLQDm88FX+8L+
AfoT0OAVRSgvsi7cszJsb4NH/Qh8r75rgBaa89TZOD8hL0lSSHiTK3I3gBp6egweu+v2i94Md/Pw
0P2ArhaL+nsr1pv+frB2hbeBZCFpXwLCI3k9XLIplT/UTl7IdLkattl27EJo8oB2pYgnA7ov1r7z
ULnULCrde99KFhrP2QPv8Yk0RkGryGZR4EIINmLLj6xIp4mDUf0wVB4opDGrgbH8ckPZ1rK39EYd
gGwp7nM38stV7S+uilTwL7M82CS1rhwW5reOB1WujatS/CMw7qBYfKsOZdQnQ2ySL83XNy7gz4P2
9mAdAdL/da5wn1F0yFfs7ftzVfbdAg2vLLgB05W/l5vhq7lTsZXOu39T3/5/1/sb8RC2/te/HNyp
630d8ldRP7c/5DsHvP7UPx2w9ztanUADusBJEED1TXznnw7Y/h2CCxQNWGi4IbuFiNu/HTC1f0cF
FjhtoM9WeMVaUvjT/VLzdxSNoXKLqgXUE6Da8lfc7y+I3n/SNW/tuWB4FToikM7FrzumPCH+Iqe5
EkGotD2lBJITIUT17gxVlUkf1JctUZBynx0oymGGOHS7ckg6d8l3IybnIta86kbhhGjpX0gfR6Mv
ejsCiHPDWhlsWK3ytGMcOvee4QNvm5aV1Nc1zzak1GI3ij7YSGegMdC5N6S30JjJLiutugOqMX2o
qPbTEr0ugxBjY5TGq2vI4gbB4nQJmvE067w+qrJi3peTP1wIuwfIXJiHpc6ARWBFFS+DJR5cgNsN
FyN/Ja29PSD9Dhj1aL7tGEYYuKmjEgogS73o5M1e+OgMvo+6fq0uRCdQjgSQA/3kX93mN5Uf05n9
3vaFH86M39QNMZK2o3M8dT25QzQ9AcKO4UB4AN8A/f1QPllUqXiWQ4aZnU5sZWk/BwSetRsfJ6+d
zny+Xwnk0dtH0xEzpJjOBq7FPIrTZqfvGjEC6jEGX8H/mO9zyq4zQaBTMbH9wBgwjkFhbKFy44RD
D62jquKgwXXZvfL5ReCPMpZMZ3uvlN2BPhmFuOUOsy5qH/6QKfOiCvqnGbF1PHjr+y5UsOG8+gbp
Up1klXv9awc0erlY+qVN1TDpDfBKf5i5uZs8rpJ56Jv9om4YK1IGktPtNOZLanj9fNCCbAe7wgR/
Y2lohkBjumt0yqCCek/dnEQ5wghO5+F2cRYTuVjx09GDcdVRARnO0r7MgH+5hogaFINlSFmgtySz
qjhfPLwwr1pSOg7Z/tcGaZtFn0lFPZxhfrT4oDMFrgTMI2iAODj+b8uCLfNM7VU9qPHKKuY0uwfF
Ub1zGbnp5mY6YLIcwh3SDbbEXFIvy42U9fNDU3qPNm2cNOANT2TZNJF2y2JDHdFGpJm8nV22XwNv
cWPZFSSdMUzbLdPV6AelG9o+02nreXZiSwwPCEMkQldQqzMIYp5l+ME8smwgIkKizh9JaBSFFy1e
tcGoYpSbeXuDnt3OLWaxC4q2uxqcAAz4mQJBoQIn7Fx3cgMh1yqeoQKCQ913l4JZ/SYQ6jWfivKy
s5zislrYH47q3Q3Inl5Y0MoNzxZ22a5/uQxBkdNPxaZu7RE/TVw0w9guUJa1FZKwVDYNSera+5K7
S7B1gwllVVo3oSJsCLMW2omfn2K8kJM3haEOdMMR8aKVAp6h929qtB1dk6FFS6HLx5TlTuTJrkzp
UN6olaARoJEbR+uvAeuuzJl4yJCXJvRK/xLsiF4yNyB5VRKFDXOcQR09fLeCfsM7l19l04Ren6VF
0i3CjUBmiKjJsAdMj3tlOMu6hl8CGxaHd4pEYIidhgphWpGu38jANJ5qsz+M5WQfMFctQjCe8p1f
lOOmqAJ1yCrjAQrvLf4h9+4o6qjvxRAaQS22BRmSUi1Qul/aKp3M0UqqagLaoHsoTGsL4ip7l2eJ
5Gw+LHRM2qYSW2uGZ1Zl4pKg3TQddFG86qkKJhX7phLbhQ7bwfF/GlxhnIMRsiPFBKB2A0QKMtCX
2RR+7Hj6e0eNAtD+BRUSv/PCNruSDS9jzp0XmwLuYIpRRxRNjySY2W0GFNJFac6Hxssg10TBLYVp
t6SSVEB6YoLmsVYkIXSAkBDIyhJwiQ1h49aQaJWDH3NDGpG0ZJBoVTaRVw/TzVJdYpNPKRVs6xva
uVsG+67r7O8sNx6qHN9hrvHVc1wvhYUckt9Nva1kXsaQtO6ToGzLnTaBvUPP4I9C2vmBchcRvFMl
lQHGHdERSFox2GwtIfc0s/6orCyL+mJ67YUMYg99h0hniUtLKIWsHzPoDf+iav5YrGzczIP/avJK
b5XwNopn/R7KNw7SgpqhKf1EPEZWwY88avJ4tGkfDnQ0L+dceHsMk0WLoZJ6Gu9daVzndrFV2m/v
mcvSehO0rfpDFAXf2a0R1nUJTFNTH0auGBxGwDdN6UbmwNtoCIYASO2BHXrTeOgGioxsdOu01q4d
s0KbVzP8V8Qyczd6ZN8TOidOX/VhWefoa/gOCg1F9qPGSKIecnPj990Ws4oX7jD0Ec+rJ/BMXzka
vCBFEGqzw4Cu3iHose4V7VUkAy+PqN8+l7N949f1yoPaRcMM0pDctRQ0d7eWI71rrh/Q8xhSmWdP
GO9/cTKrSAc7nFrtbqaJspjrXT0QNxmgYNljxo3bvgrVCHi4v1SHLOjyLUh1blTQQm3HIYkyZnPH
ed8eip9NR/hOB8Ej4Eop5lmrLcD5L8oJvlZzlrDAAQ7N3rfzc1l4XZQF/oMhxVVtI4f73AsdwTKR
GeOaRsEZYAEXxBzAKLx3Qq2vwWHVgYk2y+FOAjyMvU5Moc45JPnAhoiijBSr0pq2QQMYs6O3Fnj7
U4a9msriopzU98Giz0vRXVmGn0WFQ9Hobqwz81xHicc/P6gDFj2oXQPGBbKI9x90so0OV6iVR+Yt
CCqgnmS1xgOx4D7rbmGRasvxwglywEtbsN41Y5d058Saf92db+9WLBYmzYG0xoTcShu+wvzeBF7c
ZcWESItFeV8XByr8SAf2suceegVKBsEONJ0Paukb5HMdhsHmEf7ECy6N1qt2irsIQnp22WcF2aN4
fguNFHmAxnET5PpiHooIV9UGwaQ+VEqVIcm4lU668g+1zb7RQE5XJQLVGAE3ubTLxgMzTGBFLkCk
+6HWIKbq2a4QjXXnNUkweHXaOeaYLIsaEr2GxMOECgeuOMwoXUxqeFV0VOnn++kXsdn7JUJUiiFb
BMtw5tYxNQ8gWUDzqRHDkaLfDVOlDzxzNl2AnBWYovzK626zqvrSatFuDv+MHno4mJhyVl23Pptx
ug2auBmlBwP4IShhgttHC0DzfwV1s9suW2Kz6zZjMmTNmEVV1QWbrg0yqAblBtCS+OvXv/ASJTCF
FeSRqLmf17/0MJp7Pi1IKbRZgNDCBilBOV3rYjH2QMsBgOnJaxsRZWj5/ZDMYFFzAsQP3LvG9Ge5
p7JIjMB3Q3Mqgg3g9tduP8XUVvn9MvBIzYa/+XxJUZZbY7Z3i4rxuDXcB2APU6fmmga+3Xdi9PwW
tEZYjMX93gyYAFtEgwLUNIYggLmz21WGBdnIYBvpoPQQ124j4p5UX3sFiGmWe2bUN5feuF8WDBj1
DcIHY6ouSMWhszHlt1OG6f1SP3oYfok8nj/3E8YHFv8ho5FHiuAL+K390GtmAmyyn0eDd7f4QRtV
86gBoKrHBB3huhoj3+AoklXjdbU4JHQVfXaFhaAL49bhUFgv3CMq6oHURG+33M9jgOZhzUSKqxk6
spSgkhXsO6OoE3dTTqhsMcBcXag5RsHoGlEhq+1gOjJ2G9wrSpepUaIGxdzrqSn2kMZ7stE046iR
gQIo7Z3ymVetc/BUm/pZAYUed4KUnCFecq3QGa36lTUXcFBkU6FrTUjlgjZc8AYS18P10aHEiZDW
ugfQaDMzumfV2IbdiGsSzBBYc27rfWNshGcaBz+QP6UL/u5SFQqfWV40QQ9sJQV6V5CyirJ6xOuh
tIilI2fMNeh8o8z8aRoDpBAAvPOJAn6szNAyjTJGX62O3Qq5nQBIzbJ1sgRyQV6qVSIA1cop9Eoa
3lwBRhXmbka2FV1EoqqnYfF/1ES+OJT2oIfwnD246w9T9uiWYKnhjrZilt2gYxE11uxuRB3ojYIE
fdN1f+BDehFgZcZ18CJpu3Vbat54CLfyilF8Ary+rJiKxO1x/3tetXcvG1mUUSApTQCCDbX0bkHI
CzhfYd/WgSIRqctgb+fGzqqke1M8GrP9TbHa2RrOdAk9lm8jlQR36XAFx3iH1/AdjhZkFwFUHDOn
vPHEMkd13TbJ1LpRxooynHRPQPLlWGHQdPzW8evvndlmKZ+wjqtSRkyy4Dnz2g2c4wYsTSGiI7lr
F7yQzmn4ZTAPlxA2ZJg55QYctXkA0/Cy1Q27XhTdebIGebXf1RcYfb03ff7Q1Y74qsTytcp4tAB9
Fvqzzx76Uu66ulVJ0eg+Mg1Rh5W1lFHd+JeGwiR6LiRNEJT5wdLtO3XXlDUUNFD3j4KpQR3wAhh5
tJ7qq95IxoC+6sBjCFeKIHG0/21A/QEEwP0QgmljsVEbricPWVE9yJjxx5W8B7wg5ddhmACapDiZ
LY5HtIClJMbmPdgBdATAAnDJjDzFpSXCTEEgqxyJfWhHLWLLveGL6d85mcsxqW8lY2v4d8y3rhak
crFV/ABCuj60su0TZjEWIUAU5RBaM3LffHZ13LJ6YzMfXDq6n1KzGAFthEwkwRQ5Goc3VumKMQyq
GhUg3ZupGj0d8cK7HseOhLVTPrTcRh+wzQcQ2OXbCqcwctE7wLhULEtixVVpZKgiQ8al4T9NA9WC
AD1KbMWB37q1l9QYYtv1ss/TwNIPHCFS3XhP0zw+TJ0ZHKQP3vHGQl7aW/ulN/qUGqyJHb/YL6O8
z0tEwjU/GOPCUzsYv7fc72LlwE2K5btefCM0Eb9ivru+zZtv+TxtgFyCxgQw8lGJSR1rqt2YAx8b
wRWHJZPPfV2zDUjCDw0bn4gx9xe+4NU+V1089QQTmDYNqxEJnoMrKKI1AJpiNNuwkjaAa12P0nvP
pwOG0yC90oIDFsQLU2pUoxMz0V3NlkTbfjLcaESCmFvq0TatpDHHdJnr7FIN9DKb2YDYm5QYLAgA
yGiqHK6vwKgPWjmh56E0Icp261xNKS6uPnIw5m3ZdWRYfbmdxQLFBoUjLyGM0kiohwijQEDhXxue
zkIE3Vhqf+axoVmwvlUwKLm3cElVLKfl2QnoARfFKjqSI40QrQkGRHQeTVKBJaERRWKyHIeGLXsA
TaNpZa9qjUDGZlctkSGQObjOgLQoOPgmv6SB+jahgxqNMkD3YGrCnAWPZM4HFNnFxQOysvkKN5Un
82uNOyi0lAU68A4qHcXEbpcBBAYYvM1jD1X1YDIu3YXTtLLMC4qqEMP6JaQTKGuUPnIQ39hPkj5A
Rv2F1RPcPJ1BMcOMxPcKpCBQgNv5gBsOkkFVomZd3HAz3xdL9dMdveWyNxp0m3TXbMb9GPTszifO
vLV7A5lBU0B/F1WFpdEibIaGbJREg0mLbufrZgP+pAOT5hMu+5hK0JwbZLonvXuvCYEo8MKRPxls
Q6maUAEZ+wQkT8gIcmD2Fn5fWSBnZyDCDkuXNdvK7R5NtGgyjpCTfKULejh1j0xb6OdB79dRHIHC
T4uAp+g7gvCQXJkMgNXSaEBqD4b3EXVQZXDQZA3aQE5gvhitFaSNch+AgEBNzPL9K0OldtZ2cVdT
FUP5AWof7VxGS9H/QRo432C0bu0p+DImbovLCv5wl+fzhcdxbjqBBvzIeo24DjpggLGW4KnySu+A
AcAiEs7i7RZd773cuHYNTyK6XeReC9ff9lRGs+/Nh8GSoesZ/NbLpx+kgJl+BIXMhNHOoHXAJ5zP
iZL5ErU5/9YA2Ba5trwZjbrcKN/6Q6CUwqr6KuPOHLkz6nMVg9pdvpAitoV/qX233w4dhkZmM3sK
Xibtv8IBqJDq+dXzf1qL5W9VgELvEIjIAlVSuhQuBqCrFmWtJThYWfPi1biEazR6cgiDYHZRbCYN
zqLabkg0CPd7pqciwgbwMWHjO2G22O22FN2aAVfPTaFedNYPl2AHCfUibgK3q9HPb3GNN+0OJV37
AgMvKhJ0g+LAa5dpE0N0Q7M18kHHUE3BnisYNsHsJPC4h6BBl4wTf9zrTFUhEeI67+jBg3zAjHAJ
STYxbn0xX/QT9P4wlremF0tkZ+Wjbz5OqrYvTQFfZ4t6SFwD6rVLTw4dKtIHt5ywdtPFXFSpaIdh
a8upq8NOOlgWc7yfUN7DlVEsKe8KVOXhoNsBJVOfybTzzCVsUUU3CeUXjQOWNirbOtK+jW6iZ45f
DNnqbT/PIN3V0P3w5vteZGJNWHcLgvNUuai2+igdRJi1uSTgEylRBLjN7f6rMsrgupWRr+QN5D6/
k1xurUXKpJBGjrpHc0DN8UbZvR9NJe9wEvc+AU9a4NZdJHrzMZ9TRKYBMzGO1XteNLZ5JJvciXOo
dYUtddOCiCm2GHoLvjcgYK0XtOysOe6aGvwFA3u0UR4KvdZFe2/ufpZWKfZoRcOvgzHMW74unRFy
kKrjoPnXvZcjbex8UGlNGOnNF9S5av86GO3loHqcHJIbcSdlEYE4/CYfR77Xhbst65nGVk8wXuQH
j1TkW1Is2QXcTXWYeolTia/AwwgSYyNvwgpDhskydfogHWC4W4NbUWpmwk+6qcGazujD0Gm8w1Xy
nbiCgF9tCRDkcxD1ctCrSS6+TaNXHjql/x9z57Uct5Wu7VvZF7AxhRxOG+gcGJuidIKSKAo5Z1z9
/4AzUybBLvZ4/pPtsmW7bHEBCyt84Q3jtqsqyFS0Rgje80NYIUgRCJ640xKRhSW5DuRQ6dFSKmHT
JOVIGdiJRA9xAD30qEQZ6jHol7lhCGtTs579OtaOESpXWmJtYeSuaqH/0cp++6h73l3U33mG8iBV
wpaCU7AKBROEbVFpt6oRrRTCjajRDLsVkn4tT44tNKu+69GwNVQF2ivepLYkqY9ihI7Z6I8cfvFP
RffrjTe1VMjug5ArJcPXrTGU/r4B4r5qo0y7S5G10wIisq5zkSnPKxKbvhBskGH1tlvyG+QHicQr
8En3+/RU5OZgg1NQtjAR+6VvII6bWqHdaBT7gqoNt66IYG0od9VN1lPl5B59VcNTaQr6EYJER2zX
V8fEG1ZjrX0TLRyMAtG8yz09vTWNxrXlON+9PYI2aE916utbMG8rejKmE+dLVer8myhlyfRKkO3r
Qd3U1gQOUDPVlponD2LmUGfBvhvUVS9h9mhlZyvVoEimk2tTHXoH3Fsib5HI8a/E8KNDVCXlInBV
faWB3+ulsjpyL3vLUFOgmNU9xBGfIjLwLTo7eIbmunxKO/deV9tkI/sjxMe3H2iNPbj9ymhoCVEj
SI1k1TSFtaHMVu51+N7rQinualMut5lePkZjKy4SrzD2HrRN22DW1299g6E55nEcn8I8cSrfb7de
POTrIhaU7RBm39xYxMxNbF4C0f+pxa9FNfxI3arZWFa0iUrX27mpJR5qgYMXeZXtIHk3FQvtMIiR
bmeZKdppIuj7t18iOS64CYJiNdBGPGq1cI5z3XD8NH4s/EE4pkYqHBOy64UUitGqMNPh5MdTKbKi
lkqn38OmSkrv/Sb/5g5JupfwFl3w2pgUCsMvLevSXaWF0q2I+zH3keK4eUGiaOnNLfLclGNdV1q7
qVqeGrFFEt1HYisNOWsMQq019Uq6Y4oYbao48h21r7eEccWjDGaFUPxGtUi5RVAlUpkq5z7PV5kw
UHpWs3oZ+KRukpBIez8juvQEbWEmdMxk/T6N/McIztgyDbikSo16P7plWoNreTdQ6x2Fas1J+Ucc
h0MtwydqUEe86Qwi0IaqmMwtX+nEliPuzVWUHepIbx5LDy9rvQr2QpE3+4qynpeVgSMFfrBxQ7Xc
lx7yzkqdK8vUE6J1kajSU+aSfY5K1u+iMIQmG1TNSY7LJ0vp4tu4KqqnftyMrZJ8m14ihVV620qg
MzA8exzbMdgOeX9fTP2BGN0LW9FGrmUDUWduXvlQ+vUBKBteXeQ5wAKLZIGPXrOsPA4tT0xeReWp
843+4Nl8gsGhzmct32rsclXTHsg6a2HqUu50Pv861gkM9/oUqmFmR4FPGb/2S1sRDHc9Din5S9xU
y8lBUpHceG20o+GMkrvJI4C5pqrl1Ivhwpu56QSNLi4r2Sm75p591tEu94V44Q25tYxqkv8ulY4V
RVMnGgs2vnIsFbPfZSMLJhcR8ci6HcleeiSdzQOVY9WSo2Vep/3jUIFDgKN3UOPKQNXaZAMpUYSi
sdVtG6M4Gppg3aaqWNlgZ6tVSIRSW4N4DCFyciOazao2iuboWzL5dNMS5tY1UWInfCtUK9yGbkxz
jsLyUIcASVU1xkSD1KrV3BV5kLpLMgpDrdp2qyobwNTQeVAwG2+CkxeOfzrfj9E0akync/0/vuzr
m9aVT1JscYR7LuqXSC7ZWlqQpCEihTalmh86pfNw0A63Y5ArZ6WuD8pQFKti5OdnsSU+W+QHIfKs
5F9Bdm8ZKB4aikwZTZaSleAbG1UNMFIoE+9hCDn8Yg2Mj6oOP+tUIgf0WNW6mJwUn1pQVPvpE3XV
xnFD87mkVbXNfXR5JUu31nFYiE6B7MJGHMNVXo/9t7gEJ1Z3euAIQ55s0jyObpEaIkVq+1XnZcMP
0PvHIBr6R6UlF9EadVkUobnNkes+VLKMv0O0UxFgeRQLhbRtEL+Lg6osgzJCUpYOXJuLZN5edwdm
4okOlrTsmF4Oc+OXEHS7Qs+CtZtT10sMgo+8rIO11dbfPc/t7Fxhh+diwk8xCu5Cq6tWLYe8XfoZ
vewhPRtqWG/B91F49OjGiXJZL+lHAbtqs/0onvMmWHhaN5DMSd8ST7yPeAHLlxSKgl6zCDRjG4QZ
zgK9ZdmGEcO6lNSVkKX5NulL0AhJthwjOoclJfWAytgyI5Se7uPS6tdpDxSqhhkv1s3ubcXXlhvT
uBlyGz711BRov6luiklzkVQTzoOSqWAmC8mgw1omRrgqe+pcAcqW7pCS3kFlWdaUAGqtDdYdeJBV
J2b5qs5ylb5C0Z7quLjpCrPbF2rxYkoLxHKsrTxyC4pGWW7eNmE/gNznm/hrYeSxYKlNetSLITKe
u+k9dDEVt+NOHMv7SuffOdraW8nIfjWDdfZymp7Iw8TTTzj42F1RgJ2Kn0W3EZUASB2NKjLGUXTN
gw+/B3IlBSRopH2TvbQGWVSTBv5ewns26oJ1NtVtzFBz1EQ45NFIpI/ais1JEy+0pr6Ts47jG8cp
WOipyZapvWVG+0xvR/rllnnAuCRaaorXnLzaReJlajf2Jm1ar5TXVL+yvdJn/sJP+2HlJv0ulWNa
GHmVb9SKqiwl6nidJNOMud1eVoATuG3J/+qahUPNR12ZgreRKBRReGzq9aD/STNf3WopFluu7JcH
FdcNN0+f80aUbirLv2sz1V8NerUVMkS8vV4wnQaKp1P0Q7tItKMg5cYR1YvvVOJQ7rIAdNhFLkZ2
1vjesesiPF/yBvm/IrbDafWNxnOqK+VNbXgF3gHnVA6URZq5J31gB9VZtUwpOu3xDZYS5F80MqVh
6p92k5EUC70U0lOQpIiSKDp6f4Z16yly7/QKDdcAiuQ9sSUejpI7HBLvyI1MfjvKNDlSud8m4EnD
sYe52MTtBrKTusp00Caleico0YFuf7kxlSZYN73ULDVzGNeqSNMS4hWU6ftQ5AECZbRFPUOKrYgk
mgHADVs5CHdmExzrTpXXhq/8psRgbN263g0lefAYgJiMYt2m7WtSCKK4oAhHCk8Ze1XLCFqFH8XU
0+7V9Cnw3WbC/xM89W60avJYc+pIc52xStNVNvVEa9HaNV1psbx8avcWGZKfDL8bMPtxUqIho8qj
QwLfLASXw8ONa/BAufWi1s24V/JjbebyNm+FlzrVQRHU5yHz9HtddM9AlIqTFYroDop1sBhCleSo
BDgjF9rKJ8myhzik6KKF6V1dAC0L8daqSg5cwdVXrd/LYFH8cxXkKSUsoBHNID2r0bi2zCLawv0z
93kGHte3ijPhhu6hR5BRillq/XelGrJjyzhVpFHzE7N1Jpq3SU6M1XWlwhmoditFiKLj2y+eKCYO
tUWJHnrIwgkR6Nfj54pe5bHcUnLbh250I1ljsyrRS1p0g/ssdVFj66ZZUXbTXkbKF4usSxZ1IxNE
0NVcDIARNninFvSoiA/BOhDMmDJJpvxDbbrd0FTjUfCVh8DV5c0QcA4HvKnRrVPy1dGGlFMtLSHT
qQOT/xusFTYG0Bu88lZibxy5IR8izgnWTGNupU4ZTppY/FSrcHDGRjKpVUj7xO07O8yqjSuSjmq5
XC/qAV6S2xr9Wqvlk+HpjDAGGPL5Nb5NI1LqnAK25pbjM3SYu9I1jnmalHux1utbwy1f1bLyv5ci
AAtFKa0NyKAXzVMG8tzwlyxm2xC8xNIfa+sUAZOIFZMyVfE9EuInclIThzpLJSezLeTcd7lp7YMI
jLHVqe6i1wGKFKFVrbrENx0q3dWzonC24/X+LdHGxyGOAPJq/XCQWgoiKaOBopMeH7rcy5HlqrZK
6YV22Aupk45TQBy0u5Lq6TGpySebeJNkrWmXrV6texd7zjA5j/L4GwK2SrWbMoVp0ob2TISKYJXC
B9lIUcu6BNMPhAa0prIcOr/dpWnR7toGbf0U7LojWb8HywToQSTk1HkfHj1VzjedVDwWY02EqALt
LbXum5QlxipR+208hr7TBgg3CYL7MABFPAKBb+2sL7UHVRO6lQ8q0SkKjqtIfxj94Ln2FG/lmWm8
CJh3Z8+UpQ75SLPCA3Z0zW00+NHGjLgDy77alIrY73q/Opep267RDh73o/JQoiqw0M2yWRdD7u27
LLM54dhrMk3bqV0GGl1B5Qzw5G1RmwO5Zv+t0eSbuB2evKpfSiahr18/ocByqtEnW1tGvzS66D4I
BGzb1Ti1R8pxCxPXHDUCIuhjQdb9THNChULiHtGRcI3q9D6nkuW0nRXTUrQSW+2RNaLm9qMOIMC7
FUmbqlCOMXp3mZnFC4U/ZJ61GzcnmjGM/eBqv1IWhz09TEhwZ01+2KqS8JS5uYDx8JAo7kNZ605E
yUrpw2xhNkp/LJr0WxIbN/2o9mvgpb3d+Fa+kZsxsREIHBZFJp4HNSgfZKU5NWAOsfyNlOrYZE1u
R3qO/09gRBtXiDz8T5wRaBXAKZxZ/8RFi5mn3wur0m22Te8fyOHck1fWApJ4HoePF+2kenzJE6Tu
05oCY+V7pzag3OOL0m3pVT+yjkJhru/FCB2/QHtO/W3RReba7wET1EU7HAtdPEVlQ+NCNmDkDS+e
TrchTLKz2pJQFWl7Z3Wet43N9gSnxEGUylwFqQKMyPftMR+cWp7Sk/apZE4ajZCvA5RT9sZDUrrP
eiWbPJZFX70LXoTaezAoDi2KyExXdTASZo+3majSnG2UeKFkCjEWZaO+CmNbE7mXqSD7q6rKMoe4
11x4Hedi5qbGHfVbuzSVW6HgLiCaNIgw2Fujmdu5l5k2PVpiEJLeAZ/pjhd0Tao3gvlYIellNHaQ
eXsf1Nv/8g9ZRxajLci/vwMSvFUrH1l1nRZmJq07rd8ik4Xr3alKgmN1vzaVDqzTcJum/c73kEKM
d/0hFqAYQL+6GdvhpxxJ34JMfVJj38nRva4TeSuOf1Qf+q0QPipj9Fh4OEv+r6hSIS0SqMymZ9DI
o2ac5/qDpWS7Lg4fQxqFcqydYBOm/8Qa/i0g/WOW8OeclvSBzvSf0ZzWr9lEEKrmP+r/IsNp0mP+
Cmbf/Y/9M379naUBLNN/kqbemFHT7/sX08mQ/wGh05RNFflbzGjBHf2L6aSZ/5AVAPgK+kLo5puQ
HP/NdJLMf8B0ArQKlk9BSXmSA/430UmW/4EiE+Y6IlLbCJUpfwtqP1FL/4KGoNWjINSDVxRkdlTP
RG0GSdJ611IHfJXORtTRRwNBaae0Jcg93dBWx+TJ8OJoXUuEG5rkvr6brgtI9Alz9X5wapfQuHQQ
6NCJVQjFH3EpTe2lZeZbwzmuMDhpRe6XkkbvfzEIUGZeDh1vjFw+DhKPka8mqjucNWE10EEuQv0K
YH3iPXx+j3dDzNQoECA3BJED/Ny9yQ3Hq6ksttAXtKNXxnfj99cvNKF1Ps3au9FmbGHDE1NNgIR9
jirph9cNuyCQ9oPMASz58RXfsjeFoU+DaayOSSufjzQjDUtGjeZPMg5n89w+e/cEa46/yvfUqir4
7OLmmrLH2+f4NKBuqCxuVH6Utwd6h5FD7d+CslEMZ/SA2Xi6bPdDray0vt9bg0pk01e/OlnfgS89
9rX5ZIZ4npYBmBYl3wdNlDgtmf1CpTiwKKzoQEryMzPCW1HRFKdNq0NhgoJIu94W296jGqDUi6LR
6UiWwGfynsjBz8HbK4M7OKaevGYQ9fYwljZemgNcaJq12bTxGlze39OcR96N7aCju4Qrk0G+M1+p
SEiXgRqGw1nCyiEZd7AjkZj68/Xq+YgF+/cgJrRpmUD+jUL5HgsWDq7aKLU3nAHfAFs+AVVY0Hj8
epCLy0aX/hplhjjLajWKAkHoz+Ghf04pYdjSxnS4oBQ7e8Tue+3+N3vw/YjzbR6EblmUvFd8cNdA
ffb5sl1C613k9n8g5/ORgP55Fmc7PskCsc9RiWLHt47kSAvlFxhue9y7B2+rv6TLfG3a8RqMV397
ZWovbX9UUIGPIlGJEt5sR0ZNT49GCoZz7ZhryV2omDUCH10ZO+iuTnFbI98SM/rXw156YXhfEA4s
iUtnLj/SVoh1kmD3Z7g5VCANmAToYq6BhtybZGaA+Xa1Vp2/HvTSWp30bbk3YZWJc5p/allhIfdR
fzZDeSF2Iq2uO8TsrlwQ8ytw2nYWaFMIibhJ4LT98YLo9AbtRugCZzQtYGa5+6aF49kGG6T/b8Yu
XZWqhUPHIF3bJNOXmh917weeQZKrqBxlqhf9mVLB0twZG3c7sUrje3VjXNF+uHTTvh9qmul3p2of
6FbbxdNQIL/EBoVi4fHrb3XxEnw/xGzLj1UZDtrbEIvWqR+TZbsxjsJas/EOda4tx2vvM9vtrtfp
RZ4b/ZnqkR0JP0Tzx9evc3FR4F2hQIZCZfeNofhuwvTAil3Qg/1ZXXubSaxLWfubZHVV1P9N+OvT
IphIkwhziCCeZ7f5QFlMladFMDQATSr8THpPuBG62LJlLcydnshiQYk0IsOttm6Q7MPR3TaNdNLH
bJspuncXi7mxpvCw08vkFtzMNxhbpKqmeWOOLbxFqpxItC9L01t6/XCrpAk3JsZMXJtCCgfSWptj
Dk0giradGt0aXrnMFfAeklw5hadu+kj/pdAyt1NVd4+wC/ZxZyGlFgahA3Y6XpRxe1Pg32qpWk2l
kixe6MHZta21pQRPHKnL7aIWs8EeGu1WatyNkMUPwDsYb6DaLQeUbt2puwQzrARd4dOEF5Twweh0
E1qLEm5zOsfUqOis1sWvIeluU02zzUG5RyppTTXgLgk8WvziSc5jBH5SKsTNTvbMF6PhFhV6aQNh
ibqKpFqwRIZoCQa7P6kFVdGCKrpqwBmUh5RqdHsrt/la082HZojvAHmVgFRkvM0bdV/m/Q6lh2hB
3+imGjh9A7HeUvh4yWXjKaOMDAKadwnG34k1rFsaTnivAPUSrD8WbCe1H6iDJDu5kr8ZWb5NfYM2
Ruj/7kbzwfKrXQLORtODVzfzzqmgbtOkLn6AEJSuHOcX94/K7Y8YDJyXuYaPWo0IWcQ9x7l3Z3RP
ovLr6+0z7b9Pq/rdz58dBoKWJZncD/3ZY7LGMF+knWUHUQj+4VmFq/n1aBfvCWPSawCjOhmmfzzd
Rk3JalrIRBsJyGW5u1OAvAzDtdDp0s1r/TXMm/T8+zMhrEUQggzTW+CQp68z9Acjbp1MUf6bmw8Y
O5B9Bc7IXH5Crit6RH3M8VMglS+ViCb8GP3XvztteKfKBtwdCbUNOH8fp01Vo1CVq6I/i1pwoxTJ
bVdLoESkaxHL58XGOJC4kXohqCXZ/TiOVOp1byVeT7AUm1tzl+ySNSWlZhUXtrGr1+aKaGn5X7zb
uzFnAZoRBb1kWD5Loq4eTbe773VjH0fpNanQz6kf70bsgJIeEfUn+wSgY+NoNUb3dk/ETvWmQHsn
rOWNdWtdUT/+HIN9GOuTWZQseVKPiNl58AlIDFd8UFwOTC+9o/l1kxfJtmnVK4HD5zX/ccxZtGli
Pm5oBmNK8CpgovnlVIQ0F1ppXPlib7Tzj2fGx6GmqX63veiCF0GbC91ZP3Z/vHv3hy87+q5ZUzEc
771HKqu2tgYtXD41W3nxHxj8fY7HPj7ALBB0BzHtQnq15/QQbCrMGaP1JIWa7oKrWsLStW857Zl3
L9uKvimYkJlJVwa7d7pT8WSsijtvWX4zJibFwr/PvoebcNnt82szrfGzP0+0imsAQgvTlvw4Nl15
Sr26xnui0tX459p/zoGt/RcbEIYU9SXoxJ/yTOJmr9Z7vmY5BN9izdj0nnhQB+9ageLiAiV1poTG
X3gGfHyZ2E+VYtQZJ/FtGr80p5UVnM1VRJfWjg5QNyaT05yk6JoU6LWRZ59QD7ugSDyONcO4aVIV
mhRSNsGPUpedr6fyQjbNwiS5BYqLH4I1vw30IAhcQda7M92gLZBakmnjBERw6U1SxOvq2pxePNQA
Sk7nGVM7z4j0Wh/bbGw6DmxYz0/Negp/4/uaaRScv+dxM6XSvBytKmikyKzj6ffxA1L0QMky6rqz
pugPmtWtAje8/3oCLy74d0PMTpYu8Yw499ruLOavPuIWLWyXknL+16Nc/kzvhpktxXSo9ABWVneG
nvBTOhR26AzfEfVwMpJyca9dOZpn3NvPMzdbgLSkOyaVmets3bf728FOt5KTr7puCWxnEtSUUQRa
eN+RIcA8y7nmaSVNA3w6SN698DTv7w4xVyky3aSbdoa480dcxg5ZSmbrv+Onac81tF8dKFJfz/IU
y3015rQr3405CqUadC2TrK4n/SBzC/RrK2+uJWZvy+6rcWaHZJLGUZC7vNskjQ0CRLUru9xCbd9l
r4k93MLdesyciFe2+dsqtd0rB+hMhfxfnxdnFwQOYVfr8xQU9EBgBmo9PcH43OzoGyLmVT60G3nb
lA5+O/+J7fjFQ+3doLO4ScxdQ/TybFpTkmJDB/k+9LbvmL+L55SvmlcL2V9EDxa2Xlc+7IUCAgfB
u6FnUTxaPG1Y+QxdLQF3OiDO0ede1BSa06VPP/davHHxVPhrvDkbu25NV2gS5le9G+wOFRI8AyYl
dMioK20j/dIQNbCNZYU9K6LI63Qp3KX36V26vnaRXNxG7x5kdgJGSpZ2RlxybsjN914tNmGubL7e
NTNbrE+LaZLVe79tMlc2kGpIp9hmEva1Tt0K1PAuta+9zOVD4d3bzE5BiNgj3Wg+Iz1SOztBuC8W
k4+ftsbfFizb4j8Y82Lk9m7M2UloDZ5i1ULencNtvc12lCUQsU9u67V19bq6tmpmZ17YQMjFqr4D
qshysdKbxkM+TlMevv5g14aZHXOBEIVaWhXdeexoyalF8lSPyneqd1dOmWtrb3bMyS48GWorBN3Q
zwYEbwUBKOH/37vMzhQr7hQ/7/k6QYReL/bDelAeSyoPXw9z8WZ4twhm54fSqg0FAhYeklXrogck
BVfJgAk3Fq9yfB9SiQj09ddjXr4m/hp0npPFAMRGKjvsqwlquag2ymOeLZAcWcJx3o53gBLLpXGC
5k0Vb9Vs0X5Y6vdfP8SVM3vuhDJEQjTKIs9QxxU8tAROqL/Qcxhf0LW/Hupy3vLufWfnCIxKD0AP
39I9UuYj2nbX0b5ahw7MjKX3CKt6FS+p67kLeXNNNfzynsBEQUIEdJIC/XiGxZEBARzA6tlIh2Xc
uttxxK7ClK+Fv5fGwVkdqRDM3HQMbT6OYypy3POijHMjrcpmEf9WUNxtd42j2Ikj7CjJDJtrCvmf
P6KK5PSbN7iEQ8Y8jxkDVFCgWRKjJlC+Imk3ADXyckRS+v5Kbfvz+zEU+n2IJ4PN/1QuCzKZwAb7
vvMAjrkHdhKPEDOCp6+XyoVRpt4NRawJwIC09cdZ1JpQFwVDbs6Q+xxLBP9tkYWFwpUVeWmYqTWE
6quKIIE4+1itVPXxYJbtubFcu1RqR1YVWNBX7s/Lo9D+plpm8lKzSy0Uw7eOQ3t2u5+ee68KKGE8
fz1fF+I9JAlgjrHAkT3/JJzduHloCqHZnNuXcWVCqPxREXnB30ZXonOwvEGFwLYArv3tGYR9I5N7
ofSMuNG84y5BFpeNqm/OpfzawhoEp72U9CtFwM8TyCA61sVUacFgzBXda7MHIymnzTmO+1ePLmXQ
7dW8uuLgd3EUrMEQyobjT+/m45qTOo2lLbDmCmRh1f7OBDSWV+mVCZvuxI+pAe+CjsrUFwI882ll
S2FeioXanNOqW5TRTwRBkE5VJ5KKM0DN+HpdXHonMAG6js8VZcZ5ExRSFkBLK+LzeKDZWmiVem1H
4jVR80svNTVCMdeUkaGf5/y1loAJbWKmLh0W3oiqXHCqQtcWPbziryyGz2cd+xQTEHCl6Kjjafjx
M+XgHC05U+pz3H1rCuFJzNqDh2F36wZXPtUUWsw/FeVJFA7InxASnSb3XbaYo39hiA3ocO6ThaWw
GsTW6ZN9Xr+AT1gY1ZWj9cImpuHEeJxHk8j+3KEuCKt0EAqlIs4WrEX9aGwoI56rzsbJaaUs2wLK
D0WUa1H3pUXCaqSRg3YSdmGzw7ZJIyg2pcqMSkikxbB+VfFUeMnPr9fipQ+HOhNQKjqWOoSmj9PZ
moYQBlFZn3MJ5xtpYu9xISJvIrftlWV/aT2+H0r+OJSRg4UJ/Kw+l8EPQU+cWoo3svbLipFf06wr
y+TiYNwi6iSUpHIUfhys6SL6fVYEiSDgrC2FRdq3Dt6qC1lzlxpaLn97GiWuxgm8Me3s+SKR4rLv
hI5FUkE4TmTX7pp+3SMmZI3XhPwvvBmgw6k5wUX8GVPURIWE9EhWnVsV+SMRhansEXS1XY1PdXNF
Y+3aWLM4XxSCPEkqxkJ81REA8sWWsgrwUDS8yC7oPn89ixfWPK+GlzSijxeQTCmMtqHGroY1Xy5a
HXoggfdwJYq5sOIlScSuGj84wC/z0qtUpaJeuCH7GelEUORLS0UJIEhWvXD/9et8Tl80CYdXNDbe
oG/zc97D6S/yfb2ksFVv49U/ew/XrXcuzZqEOwe+k0ycZE7//d2J2OtSIoWuUp6FON4KCLuoLQz3
/prq2KW1AP6LYItL63P0F8P6drPUox+WoJEAmdzo0dOA72v4PuCTcPv15F0456er2JRw3Ua+eh5e
jBWAhW4Ui7OnivTkf2hyurOSSZwUmYaI9nP46+sBZ2YSU0FF00HNEgyKwL2R0f44j4OV9B2Yh+Ic
K7ahLhX099EFtce7SHJ8KmXlol9nN83m71mg/mtcGo4c84g4I2T0cVxl5FTU5bw4195PxTIQyn8M
ou9Q1q4cifMZJdQwpkEIRSeE8vz9UCosxtDzuyd0+eFjWLau7lA0/DOoJSKJpvIHH8gr58d8ac6H
nJ0fnUszvMfc+Mk093gCjPHGq69Yg32qg83HmJ30GT2IHmgn2v7bYDOc+8VUKQo36V2zubJArrzN
vLzoN17BCmIkDTwUrAP7sbIzO1m3+EhmzlL8di09lue1HGJ49jTKiei2GzIB8Mel4ekWZKSxK54Q
Il2gbLiqy9ZWfM/uIwlnzmIXJYcgP0a9fDD8x0J9teD/C+L3XkcgzkDwtv5TGa9Z3tyh/weFt10W
0R06ojFEuCuTI/Io7+Oy+aPOIkDRQ+GjHnjUmILdNC/1RgNgJV4FvknqfCEruDkxJyYQe27aTwAr
q6hjFHAIbOUGf3o391OI0p6yRGeburaQIDojNrGDwNw3zmdMLISuhDWio4xmFurSLClDKyY0lcLo
TCfhD5RB0c8jlXpxrUZfQM9t9nllFI5Vut0OrcJ2jRIYya4xuAgZGt0S5CQcJ9PaVon5JzJEbeUa
hJ+B5yZOiK+3Uw20GPBzrRZVLu2VWnAPCSrXSFl57goh5fbGMyXrNtRKBdKQgH61CjfZnFiynSEf
zaQJ94UcZJs8VQyP1AeA9mjlR6nQ2rU4Qr2PjCZcYeRcQMgJX9LRQiOpqh50Ud5Epl4eTDhRvmvs
9AAirmfVtqvIGZ4Y2HZU6IEt5VDCOSSFLmkaFc1Ui2nB+vF1iMSnUYdpBvc2dHwwXp6FEJShQYcO
06VolepNovfFtoXX7rhNum7dGG07CNJprXRof2lOkMAO5P/B17kZUX81pOLkFQLPK3Q0tjSL32ip
2Y00Jge4qj8i3ZehOcqO0bQ7wSzgtalLN0eBphsYUoEk3nevtasukatY1511sPJ0xL4d+L/s4sER
t9ajMWbID5UGMo2VuHfN5rtv5EgdG7vAl1NH76V240d0CeEAItXToEpE0Ibej4tUW71D1zygDdOO
VgYbEQ5gQ+cZ98vYbZZF0z10kvSKMOljaZaP2CklGzgIp7ooKELSyN5Rt+i2lSv8dDNUf7CR79ej
2tRosHXWlUj6LZx8v9mmHUAISGhh6tyQE5nk/ZWvK33QSK5U/bOdS5tODNfGMjzl6lawC0d/wWxk
aZGitKur1vVXB58dSmqpV8gSMPgEpESx76FZ+w9NsRDs1m6XGr62yUOt26ztv1nZ5q0p36kS4cAU
7MwvykwXEVhIwvKcy6/5QPCRJ9dOsWniZhOrQpefIBQMRbb3cWJVb+hbZJOKc29W46JGS8TBha9Z
jYL4gi/Cc2dN7VeQt07kotmllTXauRI9tCun6fzgn16VMiXFAbBckIJmsQhuGLqKFHx+DkfFWHYZ
ms8ChdJlk/XujUztxQlR07aLLlYXVRg9e1G2Y0VsgoLvXaHHdgo7RVlfeap5QMtTwW4yKDWqoL4w
Svs4O30WjkHbevk5yeG9Bz865FJ8xBQMpVgZrWCb6b2s/FaRtoF5sQy0J3QmHj0VnbrqKOY6oobq
bpL/wAT1ypNNI8++G88DG4gSkUrZa/bdArX1EsnXs3OC5447ItIWaljH6UghZvqq1Fy7R9vfxHYJ
atRdo3krC2yH56b1lSeR52HyNEcy8D64T3ijsoo+zpGauE0h9lp6dtPSllofnF+Ln5SuIiUXIhDr
h6shcVf0BBXooKOEKMCjynorIK1Ap3WlhyyobEOkvd9qjuKhLW6gDWtlkBOzZg3uwUYrdDlK6qtb
91fwaPPciKOZlW9S3DVILqV5cYWyVx1wwNZnEH4PZvKSKeby/xF2HsuNK1mA/SJEwJstCXovL20Q
MiUAmUDC26+fw9lM93sdU9t+XaJEEpnXntMYYt1Wf6nI/68XIpHgnLUIeXmg//td4hCWVuawXlB7
LhBUY5VSEmXL/jC2f5uN+leAeP+jSMv5PAJW4v71LPmVDgwp0urnWTmbKPZOyew89upxmiCTpGLL
NPU28r7APv3tmP53oPLfr/yP8BfU5pAU91dOjtCmVzjmN/k23gMa2sinZt2FrOCvtStAhL+8vf8+
Pu7HBhuK7BnS3PhnOS6PcB7oObla6TzY6VuWDX85ik3zXw/c/RXIoHkJE/j6Px64ZE4TwWBT/eyh
9pCGe5qBHS7GAZZzZe9dbS81E0BFu9LJrAHx8wEHC7NmO/duE0k+fetL626z+abK01h/+o1zCVz1
l9zg388iv+R9AcT1kdKxdvnf3zIjGbJJb536WUTPNX4BzfszdSsNjNKc/g1H/z8/6/94rX981soZ
43oeeK2mc0+pA/cohftGeJLgW2yZd29M6y9nzb9Kk//3m/0fr/mP1KeWutOrlAJDactjYRUbZCcf
eYOyDJa14/D6qCoiA/xSqu3mqg2btmZN2XuvMnOTiL986f6ZHv3jt7HvGcJ/1CG0HuXDLKhDpPg0
HHOmBiYI3f52wv7P7/b/+6P/WatvAXUlxv2P9q0nXDQLpiD+8r7+jz+EggPDxNbdF0iU9d9/SC/8
Ik8dmwqRDVoAxmlSdhelG9v//6X1v16Gh/Re7KLx8K/Sq6SFrmRV8TJztZ59IzSxYiBJ+suj+u9L
26H5eN9FYdnr3qr577+GkaMpN+L7k3ppd+kers7GWIn933JV+HD/6w/y+Baw5skG1r+aAGRl3mQb
Uf3s6F2/Jjzd12yorKfUr1aDkD4ZbMO+ZTNtKiNOVn7PIkrHVsxguNA4wGDVgLZ16f9AWU3gp5j2
wkrVd99CFpeN9pELCUF9CNuxw3kw1trSVRMjosk1Mbz9OGW7pNNumTAefDve1V5+1or005XacxGN
z2pK3n1V1Qup3UGOTf9HNK2/TXqqEladJ3BiCmgS9+USGOzusouyfM3b+TJORbPHGP48+PoxYnJz
aUgaN9Iq3zAwvGm+Rcl3ADeQuVFYddWz5jeHLOq7j6Ez9k1aHWcrLId4N7MGNKWQKcBmzm337jYs
rIDsP2cTCUg9Xe2BJZKStZjBTnbePPyhdpItVMB1NeaX0rrjpGBVRkHMemJffADKP7mWtzW0dmcN
++C7rYb3GogduhuTRarhpDvNKjaMcVE43lNZApHIS7BWwvuSfbW3VfQ03JW3bt595gnJGhjDHRiL
ctHmLUNqcyTWljE8ito2whk8aNXqzQ6EImyFDBR6X/0Zeh+sLCOf/JBk3VrTsA7s9tw0/h+/N6YN
/L9x1ftVvTIsJc5ODB8xd4w7GxIiEmKUs4AeUaTJKfEAIepyP7opE9MuCF/A9ewDpWP2jUpjU2go
M2IIR4MT7NJ83sl2FEujgYOcts2XFcXxoprLN/7tQ29l+jKIW3zdhsUbHf8wOn3GaEnhMFPsKkSv
3mScK716GPPZWNVi3JaB+VE71Qskyqck99+yBjC6Gl0IrU6lblYgsmPdRDdwmE+qmdSacuGD8DQA
6FDskhxqrKVRjh/sBz6QFsSYFiwxrh1sqOBb2c372DP5YXdoaVkPzDtQIah6g4wtozaRdrD6G6v4
TTscnlKYSCWHqN5Mw6gDH+50agD3JN7Jo1DknXxJMouiUHyHmUUu1Yus/tQSgO5Syl8rMd8G5V1i
u3s0RwE3NGCTVesLbD7aeYiqKrSn9I8AQbwRifcJnf0d8sZtFoLfsIuu3qh+p1a9y8x+zZt7q42E
O6ym0f3wg1LA1IqPMNe+GlPb+oWBzZLto20KYS+0R7CAXuQAA6U5hjEG/RHx5HJ0hbM3awQ5c9Qi
bWhuAVRLyy941OxjhZFCwM6hNjGsbMt5BUuC0ZcjDa9p/q7GjEs7eIuCBp7HlL+Vgz4uOkiqlg+Q
XG/H71mZ2xJl80L6cRU6qE+q2CuhJZWUfHQdV5KDaqXj666C6TV2axf4jXUth/zKnV0AfZ/hC+sp
iB1TgtoVRUATWFVbNY4X1pSubWffwKi8Gj5eV2goi8zXOphjLpQf0DyLpKU5LeL+C9cGXLGiGldW
7h6z3vyQoCxNsqe9U9tmWAFPNe3R4uvq/FIWSc8GX50Z1cMcLUn9cb6KfjuYvVxZffUqy/Sr8gpe
gC2sZTkkTWh53Y+T6d7CGA1EW2n3MM60WpXUdsouX4Lcq0NgppfWch7hKT25ngFXDu+JzyCVP/K9
9p1zFJc4KoKHIAeq6HUYwoj25oXoaUV3ppLLafQvjple6yyPl7aPizZRHi6R1iS3anILhhdHHinF
cx/EcHHy+ceohz994bPtUBWPXQEWUIoWVLI3vOmu9JZRPV3uG19IXbxiETnqT6ZEu5h8aHVowdpt
0prXGvzCIR91wKS4F8gLcD1Wmfwp6+xmFJa5VI54qezmE1AmpgAvu+Ouo55HLz2lyrha0lzB7wNO
XHvHqDI/U3RibQA6K/MdaGLZG8JSfdk0SGOa4eyX7rt5n6zqWytf1rUUCz+CLoVe7BUFHdh7rFI9
qR40jfSaM42SJPZTo1iNFIl5jIZmP4/mR8szsRjR3IeTkd0J0iifslN392n1E25Wdr5qlR/Z9t47
8QAZQ9cNNsG0Q+q5El1R9Jw3bhIWopwJGg19kbX5r+MWjxlfvHWXOHTx42LrzN7GkjM4p3g9iPbQ
WhBKVaBu5choWpUYrPLQ2ZriPAjl0ByKhkrWWP5KkoDJceVpCMbsEoxNsWLXw6HI4T+7U1TSiJ2o
pmKc23ClmbT4eOALzjzWHX+6mrtRK5oqjHL1aTteOCXefvbtaWHEk2S1s/1htxaO6px5D7oHVo2e
JMtgaT8tMQzDK4q9z7QxPuMqzxduqm+zFNFVMKqFKcZzreLnHMqewwG0EIppN58j3WnnBwP6GJMM
VGwnbTda2HT16iLTrN3VjYX5wVC/I2LIWjn1ovT6p1GqO+R55OPTxMtdACFE+ZyZWH3cMVfwyNu9
NRqPepKOMBDLvaUyOAZjNS5sTWJiGTXiij5e15aA8hdHk7PW+jsN3cm+Kf11F/bOpqM0ShnaVY3X
iQsg1qBP1DwNoauVFmyoio165s2Y3UuLMIqa+BxZrbepVT9tcNKRCw5xs8wqU6zmaa5vuSxWqpvC
WsDnLyZzGel2vPQ9/vNQHzjunyT/3ORUiMGQLbXS2U3gv4BXpEBeR+0IbvUw+94QCpXvNW5Jizqn
jdpylSqGu61hCDuXlWDdia/l5MhVDU2NfeTKf63aO6ws9hQeIF/A6bPUKZ8SfIFpc4oTPt2eFfMa
sNaOlPNS9yPRsIytkFjwDtllk17vPszA3DlBkn6kWpDGCwf9QOhjc5gLhG/m1E43JykvoCihCs8e
3GNAefuqF3WYd1hEXOFT5G552oVqkBqM+pclESEUwnpp/Ww7KP08DJT7M5YFFnaaPTjOCBRdJemy
bSNxNN3uNgX9sS3bsyWzcp0XbbpXPZM8DKdAejP8x9mM7ctUFtwXjdROWgMmzqbPlsv+5Hh1sRwI
K8I5chuO1P678tLHmdQKyRIj4ghyvMw7ueOMOoMZvIWJ1OYITL+Ge+UfDDHs4iENo0oklGxkqAMx
W5a1vU6Q2S3ixECxMEQc1j4k0Lms9+V9NbjhaIs1f91U7E1mDdsIOf/L5CdrX0zHSXm0ckVkLmCF
9VtbRgmxjtrxW2XLkebrakp0ytaGtbCnnja2V4aF2Xvc8l3ClZzeGCw5Rk7yXbHaEZoFe+a1PINg
9l+GKQ4OepW/R1X8UsJOgy5IZyM0y1YcAmEgByzFCqbuWpJHL2qBMIYLbu3VurGBHmRRYG6phlJE
NXj1IBR+8Bh45SuTEM8qKh7g6x5bcY942LzGZLSb3Iz5/4YB69b9DZiLW/pFsK1YOA/NwfbWQQ2k
LatNY2kN/ZdVlt8GfGBa2j5D/E7dL2wEPct4QALV99pDrUN0DVLPOmn1fJnMgdG6zs6viW/XL7UP
5reO9fSgbMgIRR3zfEe1Wpe1mlfSA+umISZbF23PqJfKis1gVfIrKbJsbY0lTOq53bc+9UHfJ9pu
NF+H29fam2ly8rA0q25pYzOevWLvC7VhR5azYsw/osxZ9yIC7d5cIrdSiA7UR9xpdN5E2Ya2qWfL
Ao9wgyJuUWXTs+U4zxU4nNluAmi4QN1j9c46cnHStPLaDd1AvS8zF+hRSJmqgqMiQFRU7o1mfs+I
1nqN0HtRV9ZzhBsXIyhAV5uHIrdBFZnVE16mH+XzZscu8o5swGLlgj9mxVnrT6ZTc9Kz7r6YB1Gu
ZNIHx8IR3rKWZR/GHRQLJnUGVC9h06V3AUB+SnBiThHTz1Es9h4LUuEsdd6KMYHlxpPmtrI9Drr/
2RTAbPl1Q5Ctx0AWuxIgaao756CK99Xd0dOZvC1gMqMgDwvbnVYJsqFlFqh304berGsM7cQ4UtaV
YT7YefXo+OlFc9VbEunXGa4cB6B5NWuLJQtzpXSW+kd2THsjhY1Q/3FccLlWUV9kmT93prgVcbTx
M57oXmivlIa0hVTTxrPEhzPxHkyjtfadIV6UPlCk2Nnige1WbckJ5g3Wq8866aI0Z8RHhXMZTLzs
1mTuiEG+kV4AcUbsYsefRUWHrZ2YlsFttjFneW2ItCh+meinY69auIlzKfRobUzaOh3Mo2rmGwEa
y15jciggA8MWDEdDC/sWog9tVe6R3nzvW/IyrXWeQT6oRZplh2zGuu4UbLQ4AQSDgmPA0subn+To
du990MjPmFXXUU0m9s+goRaAsjg9GFN5gjn66Dj5YxdYiDjKQyLkjrVue6OLol74ItoZaF7gcEJN
NgHYpxp4/8qaq32mGZjkhX7MbM6uka5fyrhYE9F2Vea7DyG1681LWceK8RpnnRExAtDdprr6zAUS
b7tNHq1Z20SDeHUGVoBNZ+0map/47UPOqbQYaufsmuqztORbWmJBjLhJK2M+9alJDXW8s88beh/x
LvUNmp/wnlVLa6Q9WllwEAVsY+zeCH9WjoHcQE+1L73x1p6RPCnDOAa9u9UqLYT4v449epWWux6U
uUuyamWk7ZHvxnJCpJqYNBF7r4WNLL5g5+8n1/iuLWvbefH73KeftiVOXZRsPbuxaLVlYOD18UxJ
7nmIeavrYoL+0O0Tvd8gHiI5veuy3Nqj5ShTHK1xuoKY8RNkzaZtnR8ri25USr2FXjarQpe3Uq82
CcKVJKepFnVcAq32oLXplzWJk98NWzE6Bz9L/6Bf3Tm62sWt+XGf5ycNGvZt6eT3fpG1NLzp252z
xyGIP2UyrqKpvVgdR7dGQACrMjSQKWW6HjpWeSmDgpqEtqNwj9goD91u/GDbUtD1Kpxl71Gr9/np
uU1DN0XqWqNS0Y2hhAlRFItSkIUU1vxObxo1r95shes+GnO8EVrxIsjy4ep+REmGX5EkXs43e4C/
PTY1qX5wdLPkS2vnx8YknQhkBGgRypTpzuTRmVrYeaAhOOY0tJsoWRR3r7prGK+WUb3Vmqw3UR89
ZboN0MtXPQzh6mrm0TYOMrn0WIxZ3v0+Ld6RhR0Xb6Pup6vc5giFm370ydeW8dTYYctJHFaBEy9R
Z8eb2o4wpZXmW2dnNLP8314Xq9qm0zprb3I0PtJUrkYDg50ddAtfC1ZaXS9HPe+QMEAG55DD9qr2
WpduNV8hCsutreuOf/ose7I7PYZxGhE+DdtsxPGT65tRxvhKTbiX+m8v9avg9HXySq3g3lMkY1Kh
KLVuyQbYhzNr0M0IKmNtuoh64AeAYDDQHwaYK5YFX/Fah3LC+B5fkJdCcx6SlJmEWa//1CMgaW/W
n7Km/ePCVS2baD9NLtps8dJm82Nnd+fJo1k3R8klRXAbO9az7uUbRlPDxnX2uWkDl3ZOAfBYvyCB
ihJjgzt2HZl0x325mguXgp/fXQo5rtMuOwkvfec2eRhc765F1Pf+rJ9k69xaliOXeRTsU+Yecmd6
xy6+1Y1oXXUPvbhAyPux/X5hVnKT1Oz9ICHcyfHsE/l5DbYZkV7qonsktvo0snyjl/PWTdU6rcpl
AZ4lUvN6YLSVsLOh3YIVYBWUxrVthhutBxzRmVpHeOlVnz3NUPQZaOYGmMq3rPMPFoh/HNlqUwub
05CjvD0kmA28nmEBbk7G0euyOhFz/fEhR1ti3pAKgIgB0Q2Lu6dW2KcLxBzFwc1ueruktPlhpQTE
SIIzDxdglnpbTyavnXQ2lqi1TZEQBeZz/TLk+jrr8oq0j5poiZ6e21juktQfr1w+DE3o2Zp0R6xj
RwOLg+lxNdsw7MvZmVe6ASK9yw65ZY8LPanLPfVLtkM8/5YOeKmU0lZBCnVU6o9tV22Kpn3xRHPN
q2Tbu/MHa6Mcaon8jCgF7gwAqL6Q1gGRznwtkxaAujTeLbfqjl3Nj9Gtxt8wWacvI5CnVZWtIdJs
VE/Alvbzqxmkj5bFlU4w9TDYFOciFaNsj3YuyqIND+CbOeusG2s6pFQHQVPsoonztNk7z9KOj2XB
V8gPsAd6Q7tMCmRSvDjFrY5S0Vg21cLTk6uCOsHzF8ULq2ve9bTfmAM9qM6+BiIelyLCZtfV7ILa
NpM/SkSHtGmye+L06CO4w5NJIqTY/vKNCtVeT4RUztPTMNfPJrE88nQDVbi3Z02MxgsK9FpdFQOx
q6alx51hImHhYp5XpWL+NzbmFwczLTKmrl4XhUdC6z5lk/lLT4DTMy0fMpTOhL3ta5ZV+6KYXyJH
/mRjFj9YEcNIKe14Avvp2ez179JJb3VF6skw92faRpLKF95FGmsnKNDtEoVaSTlQFcCNjGtQggHX
lPrGb1vvZlNbZiI+eanOS6R4qsWQb/En3mqZsGaZx8zKTEfTT9+8pMc9L6z5mHTmOcLl2Cblkc/m
OFXNye2gKku4/fw/Pgpz+lZ5kqxmlT06TX6d/HImSeEM9KnxLAFlc8WmXoUvhLSPf4YTuT7ZSMcX
jU1OVRr2sjfUl37H8drMVS3EJHn2bRL6KW+xd6YtKZjloZH0ngRgG8oktx5ENsp6vWA+x9oKv/pI
rG5fDemvgy+Meu0PYOt9KyYCOkinQvEURhLFR+VUnzJW0cbTTAoqourDJpKbSHobgvOV2UcbBlw2
dosa2HDuqSEjNPWu8tppMWrTEco15aqCHQAjuN3dDyun8S/ApilHz7/YWUhVUd9a7VINKKn64qHu
mmbdTMmzTFP+wqqlP1c1atnF1q4WmOJ1x34rG/FH07s1EhCDagq7eIb86fTqXDbxG2fWKcuDn75V
hJk9foQAlmvU5eeoHaLQEpwjORd9IRoo+so/cj/MC39ESlzo84zGkz6gYYqH3ELbNRR3V4yjvxc2
iZ/WuCsv8g+dRsUJneO4gr58r2PJdJOrAMiY0nZMtP2IVh4tD0CWgOeV6e7aruVmTKjPTtL4VK57
sDznkAX3dnB8NqceNVlzrfrgvclzEQ56Qo26IDTujeTRN+OjwA+bZOl7W5XXMoh/vcJai6D6NVAN
hNFsE21MNjW05tbUdAoY2lgw2KLzbGaPjNM9JdQhYJjJpdu5ycLJ8pMRsKfYaqfIZ6J1mKncz2yL
LsgiIdLPVDYGFTbITKhZFRqZIET/ArFNiDispynNxD7XROv1h6H2KTc3xs1rxUs0sz7QIWZZjFF7
Md3moWhYljCagmS4ao4c3h6XQJksxkJukC4MiyTqr9ndwayq5kKddu1Ld6WTFra9uXfNdisCAmMy
n6KdP/pAsKKQxCqMmmFe050KpxoR5SiSpWm7K9+R77ZUzz5ShlU7U28gZ5x2vuYZqyk1HpNoYpvR
4Fvh00jsG/mHC2M19XEoKCBXsbnVBwuCv08GbGsnA5S/NKyeghpIONNQR3p243JU6ZfssNdRt3j2
4xjnjt3Um3qWDwwWMSmBLtoewdikoOJXndv0YVVSJO1sL0JEq4v12OPxYQz01Cgo3DDIw0HMD/ao
fWAVxwwzD90qY1pzlRg59V/Xp11VPrJTwaSi/PTd5mC5HGGo8oAZCnnhTyKlKJpr4TLLQ41JrGSe
RCtTWe+M0NzAmWyGyHiQGnbI2K6xNmflNfbjK3qFS1VGVwZlbozfbLUU6CxrZL8lTtgiNr5EW/7x
5mgMp7m/9cJ9zift4EYzESiMro3JcCcaQvQ6ZXptI6WHVEw20hZ8MVLCK4NSeUKpaEVQBs/AKzU+
//Qy2/IRAyjtsLQCamShyZm16qxr2WX2jHM6zO/Itp/GCsV2RGfN78cDM0E3E3P2cuxKZ6ll3ATt
8NVVxhsSW1y6fX1wZJIv4qw9TNTjMFHvZR2fpt4+o/r8bjiJuqlCJhubeBBKGwR9ZJ900zwwIRvG
PU50q6TMm3nOyTGjdacP24J6IB8oZ7KU/QfdqT/TYP8mubuJmkaFYkBajAB8V9Z9HkpXXdBelNzD
QP0AovRLPVUYKpElEIx6P26mb3FNfFIl59TOrynSPBd2+yAVgeZYaKFTuiADpZN9OR1zTrnTb0TT
n2sypclyV7Lrv53MeLCa3A4Nzd+pkrSuk4gh/I1btN+oiNWic9tjME8o4hNaYSa132osD21OcMG0
2c71Vc00K6iFZv7SCAGtQfB44Gwb1CGSTUJ27/44dbnLInuJM4UOc/JhF7MPhN5JwoFbi4rh+zBG
PNXlhemWLQW0I5XpN3GfWJt6tg6ge28co/0cCHTtEn8Ho6lvYkxf3HFcj027qoLu7JnDUaVRu4aS
c5oZvNZavVsIZ57eg17pHyKp2i0A75TkoMWO3MQ1YbXoZ7QfIIplO6Eu5Ys1+ngU8qp5a7XuauXj
tBA6BjiDpxIyzbLz6heO2GKR3Q2HHix+uy2x8WbYYbtAfE19fmV4/k2ixgmRFCItJVBzrSlfAXQ4
QqHEdCNWKa72pGbTwUa2OcM+9KLnKMrPvT7DQUQEEkVHvCXZEnyKpFhb7QMDRw4jgMuiH5NFZ6mH
tkDdbPDEFzLtMGGi0PWs/n49jhtCpYfGkJt7m7WkHHnpDXOTx8HeoPwZmd24nQq5r7rokE1A/d0Z
ucik66doTjYUxs5QGuclqyDvblzTVfHOzWQvaFZ9YONeuc2w953xo3MOCAmyZcrTLqAuepp/Np3y
NBdRtOgtdkf5Lp/LKaUXI6fvooElPY3lp2PwbM0D+2BJMXLrYTAyVPBoNeg3XenSUqq7Z7TYqFmG
8QHJ7smUXDilvmmb+jhH8Vn1XrqezeK3lgyi6EW+04P+YBgCiJRLHRVDgja8pAFVY8CVh9IuzgSH
h8lX77kYQzWKT2qFq96LD05T4IS2dv04/tGHYg/QcT017X5gJQ9b0zfdTOQclbtF9L4fhLlNsfXR
QcJrVPrTl+rHY5f0Gy9SIx9WbC31mgK1XxahYLSBKnb7bfriweCgqWPoVsyru1m5KaZahrEerRTS
8/xe57KzF/QRO99q3oIpoNKlr/SJ1o1ODXb27HFlp1hZuvSQ1sXrOGneMm3EOwtCh75Jf2svwehh
lgtHyW0tOGrKyr3Mjn8crWilBSgckrLZ95pNxa0B9qM33DzujotvU2E4WhjUaBe5bvxwDhxLLbk0
/rQPpm6TRtZXSSDKIv2TWRY/Wmp/lvp4sGv67oNec9JoEZI+irIWoxVjwqc4GvNHMs+fKnLeMEA9
SWTCa01pGHBddii0uzfOxn8izrY97OtyokDobukUbfUmWdMof5j04XUsGNnz1CGf86em5pmjTbYt
arGe6/roysCkY2j9lL0LYaePAbomfBQyW6WGkWIbJbKtSzOkbIuCJftSjdcihBc/NrMAWk3LOiim
n5E0J6goYeKDWSmWdfBPJFsebtbuaD7YHbm1ovYcNYwp6I+sMyGkT9fumK21gKH4rvP3OgJmz2Xc
bvDGx7v2QybTQC4gkzWfxLMxzkQEKOxWfYrjpW4POn6acUYNpTOg4TAFn5njnxFZPJVe9gTyGf6T
7Ded437lFc9DnSRPjEMd8WFT1oi7Y5DYR7vRQ2HHNwOU4Sae05exJjsvNAqpDnq2uCRGmp4wP6Ey
6ouNO2nHOMpuWWb8MHB8RrL9hlXqUVbucQ6ardGYq0np176fKuKL9K3ymu1Y5C8omg9zo29Vom5F
YAPicOeLdy8qRc21zAjxc0q57NSsxjkLy8K41X55iSoXfVghaTfLtkZ6VH1QMDplgflmdZxbbY8+
su93EHqvOJCNe7d2o3ybprx+YMh3i85zo/vDq5GIjVOPNyQKe3pj+7hPX/U53koejsXQplvUMfDb
UhL1MYpvTame65HJDhV4EyWAJFp6DbPyekWNsu7Ih5KCWudAmjta+saJUzzSXZcfLbw0C6fSVmbJ
TsVsdM1CjC5dQJTolUJOKl2mzpvhyauDU27RACwMMg3qPYMjokUZOBvldFdAxNkq92mARf4QZsQ9
DO1M+QWXar9gIGE5VPLR0tUp5kfYwsBOaS9E8OvNWAxdYyfp8Cp9vN43ZzvZnas+/8AH+8Lw3Sku
7iE3Wj7p54dmaBY9xe1k9I+OU+msvTy3Wnays49IDgdd0dSWKK8F5I3WmG6kK5s2y/ftGO19rdwx
O4BviM62+RvZItRH69zm094u21XZW6t8SJ6HJHoqGap09GgXQO6vyCmYHpBbzemPlWMefVRhvt/T
30Xa7btcZ3n5O2IDZzCTzXfGqe10XMyxs5rQpU/Y07QO0l7vbmamrmNXPEzF9JYJWgqKO33Z6BF+
DIekj4hoO6GMz1FQ51l64B1budwTzjysgGtRAjJXpccWTZJEV5dNfjgDTN9DKurzm3KTIxOEG4FY
t60KkutPrcF6zCK5NX1kVXYpsewlUdyiyUEbjoaAlu4z2wY0t68lL6GaDoFHYq4r3T1V7fge2fJz
zv2zy1pRnDaPc0yI1927NQhwpi7fNf14M2IKzOx1hxUNk0TqOz2u45BhEmjOfr4bcV0XXks8bDAB
Ym4GNwGsU/jbKX7rGp1Y/dmhnVYxZmDlaukzLFFU8sUM4h87t5a1Rm+jzrdV260LZuBCGWerKuqf
71NKvWWtcAc+WxBMG05HfFRrL+hD1y/lUmPmj3MBBEq0KRRRTVI/0tbdeI5au8EUgp87Ga2kEphe
uoDMF0kWuUCotckzi01H02k3bY+gLo75RrvHoHVISKoNBtINYNy1SaCGYHFRB9EqYBFIjeQqzj3d
lTemBpczlFrcu4fAYShfic+yRTTUGWuneByNbC8z55j21DGpuhtm90ohIuy8PKwd44VeWoA6iNGX
sTfCiaGjOiJaAjdDnTtbaAVBbTo/pgbIeZ0OZeovyQwYczPXtfEonPEppz9jUpEZdH4q6l/sUeuq
VUcmfh7Nqf+NCr66TvPK+MTVys6xCr4j+9MhWx90PsrEzT+sNj0W3NnO7K5ypdHgAyZC/3Sum+s4
eRMeSFy3es9k5GszflsO/WCvXig6dbU0wK5yFzGSZRB56su2pnw0ukuWNJdxnbJmEl+7bjxLmeyQ
TK7VNBz1Olr6VChnL3vNJ2dnNmIlRL1UenDrsuD/cHZey20jbZi+IlQhh1OSYFIOlCyfoCQH5Jxx
9fvAW/WbgrDEjk/HHje70eELbxhvXuqCnMMWx7fQABIkWM4KT+mDILXbqsTYN/xlGdINnt+bMuuu
UpMIQQAQ6fW3w9C904+i/IndgfK9KIBAaTyYDnvfrJQ7lv4qwaVX0rxrJQjuwzHE94DQY3ex4oHE
46u574VinfeIvAXNVqR/AGNv1RIPraJaB5xF3cuLX8e3vMwwDlUBxHQydYtqWEuB/qCJ1S6TtCe/
BqU0lMazw8W6SoN8U+nWQXNk2xmUV89LQIEFezkyvdE48w6v+jsfVNDQSr8tlVw5aH+JtXdVurQj
sfscqihaQ37A0bKPScAwKOHp0RqKc1J21wNeNGsV4Fz5wfHe1NDvVNLFlaF1EdQx6UWmYUtPF/i8
QD7RpvtSwDvF5Wb2WuceycR7haJUgaBQXksHyDovjYB1MtXfVdTkv4vc22lt+SFr/j4tzdtYTPd9
2V2BPNlatfUcxVxFUbo3q2yrOfFOoqRcS8Fal1JbFlrQUyIve4S1XO+9dEjU0/7Dos9XIdfkyakh
VwpcwCR0F7uO9Q8xcOO340Rf9AmFw/5KDoCHqamM53xO670wesDnsKhFKVj13kAGJtFMxfQVqBm3
J4logk9CEOIsm4lHN4F1iCIHJQxP46/5yQOUx5tY1zewoo6+od2jmbFD8vxaoZ+p9MU+y60b2JdU
UqryOxAvC9TKTS50hxhLcV66fVN5vyUMSHPPoXmmXktBvo/l8gDj8DuP86vXta9G3IOrUPH/ypXm
adCLHynMZdeNd1GHJ4iqPRFfnjwrvk3ktNrAxX9A4XUtw5pZGXFt2E3WHH29vjL6gnRMrn6xsqdI
5V2qhvyVv8c7FBc/cNBu7HqAw0n/WOroZTV9+VKk5TuCajIQGJ7LLC52aqv/qPHs9DNCNnkAGSzG
EIgyyfxhGTHpGj1ZN4Wp1sjWQbcobJta9b0uwASOBEp6W1TIw+RNMyQIWiDza+dbIzYPme4ZK4vY
YEUNhxZ51t2Y+rMped3KzNsbgjKcKbMUz8lhG3cDuV0Y3bZGHq/jQiaPTIE+GBWN/K5/UMXoWWxo
ymZe6K31lGYNpuFOy3MRSk+Z112V5bAXVNPOArolkhnumqz/6Xq0XjUBX6qqPwZSYNOWO0oI8a0s
r1lFyPJXvvBbk9373BM+eKSvMa27ibr4NVHEkwR4C8TpwdAT25CA69TWlYAvwsatzFdFCOV1UKOH
6GDPlgbuN99LxFXFZnfj/DZNCO3qNtsnSs9jgt9dGSTvJsy13GjesNyjy+4pUOIjQOWu8i2DBBj3
+FmqzrEJjZsyD6/zKi7WNLBpKNFJvQ9zcxMK2k0DgFstKE+UY+uVJrscvuVcz02Jkpw+BM9J3D63
wHZdWEGr3tcOtQdokG3/zfPMeyUXsEtFAk3VCQ2jOgwBpqUvqRpgvKmQfBmm9mZlMRYJ+SZv643a
AN91xYOq1bcxlPBBiZ77Pu42tetciUNHQoyhPJDRLFiFWfhI/4iuZpvixeD4BzQqbwmqfkee+t2g
UaPnxCVdGecATTEOlfr0Tsm7b4YSvVkuvYwKf1tfNp+6PPvd4E9PQzvcJS3Gjm1dHYwysFZCMdaD
HYP1D4b7sDJve4t2iuaBo4DHdksx7UaJQN7qigMYITT3cuetaXkhx2pob75SkWI45l2bdftGoCKY
Ak/hERO89MbFED2z1H2j+j+KlIc/1oENy84b5TqP8rYC8lfVCd8H0IJmj72vk2rEdvSs12BpebcL
PV81Lr/QBR2MMWp6IAnYK5kFrlzZ9Jn2kqY5GRfHIKMgKDXtTvNiyAJN/+YUozNAQuiUbzOt7Dc4
qt8bCdE7sWmx0p1iXfXdR5IPh87yD5g+n9CZuKNIf42o7gYdmIMDvLUayHzr+pgo0SulmB+OQttU
jP19nmBNo2P/KZjcINae1umNENY3mSqwFS0DFjrwuVRZZ75Att7uBFO7x4UCR/ABT+vGfMR+WF0Z
ndAcSh9dJCMAA8m5xboD2OfOMGFA92NpBdSblZa0TAeqjo7irGHH/ejoxYIiIVHqhjcT5BeJFxIv
YliuEyDsfkr5u26Nu7ByXnTuAcWot2Lv3EdCA/i2oU/VqSqHQDEtlOTFYe/XMICSLOF2dKFe4tMY
rOKigNuQ6d+N1nsKpQqkpKS+1T6Ny1gkdPSlfKv39clqRCyZLS+2YZMwluU8h2jqSEb1PSzdm7TW
bB6SmoaqiL1OL+wKP3iJY8+Om56/NmiwOoQtiEQ60GJ3E6tEt4S56n07gK0WrDK6wacsvM0tUFul
293zM++1rH50wcKvlTDln84d6xAmeE46rdsdLDFC7gmFhl0Q0BJtmircyrVznY2xIMCoH2VpHBSp
ijeOrz2B5HQ3WUIPqqa/GilPQHCOaSGiK1JDKqewK1Ef48hIZAYq17uJQi0P7OBLu4oIAivXnR8A
Ohf1XeZFN6VkdNwW/QF2KZSZ6rcgElnSp7z3CC2os4jDVqFin6TaIVKrn0oXnWKpuhbktlmrsvlR
6+KWzJaWdTl2VZ2sA+DovQ2eeRsRYzV4T9G22+Oph3qMi4a8NhR3Ok73neG9tVK6V5zkPZTTn2xG
kK1VcpN7yWMa0uGoel50New3RkSXIPDIWBvTeuRnv1d69+w4+hUkq3QlRIhXiy33ZXiV5PXBUsKT
htj6hpBetSNLWMuCohxDqt02QMi72EHJRjCHg18hv+kNkIpRpTFo+NZXhe/YdaVAbWyuh4bGpCc9
eukgI1EEBqWx5A8xkG20ixT+R4oiFC1Wie7qQC+aJ5CRqMe7ziaJ1EejIylxKhdHYPmKPvMqy6oD
fvLfcopDFIaeDSk76iLw31RHxT+J5KsAVI4rC09q7V9Ltfph9f6NF7bfoqS8SQTS0iAkpBQ5V4qL
77qXJgs07FmalWEoij5qxqCQ85nQ5Zd1piK0V5xonT7D8PvIZCUnriyXBCyXBho5oGeEPkfI3UKh
k3uSVe5Youzk+0BF7TILTvpK3cZlw6S3Omq6SfofuYGzUXqT6C5owwItA1yAr+kaqSv1DW9p2/lW
3vf7WFwYcYYVyoCGrsJTg94w1UuqndAxtSgqTm6hvat+vm+xRjc6fL+r6KWJ0/+ogQMhTjY1LhuD
3AVW+JSESnVCAIdTnCKDPuptZrw5S5JWcx8KzjYcZ5xlKB5MKH5umcSxQmX+NBTQ4MKVbh6KuFvg
Ec7oPjCRs1FGYubZh5JKyWkQRslR8y4O/bB6Lm/Gxie5wUHeGi/v5H9P7nh/rJYUkmYUX1CAlFUD
wrGqIDY5WcMKrYvekyUo3NAcabPqzcbUfMFuvezV0tJ866biTsqiRw9w8K6NhUdaJg+i2lQ7oaqR
O7TYU0P27rTZCLDRyEEwnMKTiicubQ5WEQlUQ/ujFibfWlUHBTXC8PKQ5CTqP5SmodcRU34yh+GE
QtltHJv7wpHBDEIe9GLvwe1Q21Aj9aQLpr9JPTMA8648JJAraATS3w3lorvizTqmkvVSAku6wume
SNrrggXW+Qw/VhF1tLOM0QDoiy5ngYMHOZmQn2QX/FHw4dYPl0/sDHf/0wCTfeAHuGQNgpNjbI2X
clbbUvu9QjKlqxdmMjeQOmr2Ip9qIHQy4eEGTcaDG6f5KRWx48jtml5OWv325f+qlMkRRZ4VoDqD
oBYoj+frbGdrIVUNqQqYkULarakK3ul9DOSqBC5g/PLLYmEJ5ZlLT0HvWJHR6zVEbofPIw56quMc
amVceq1dPxqvKAM8UB7Nb9QDfgQ3lq08QB3fWy/ZA+9gDWHrF832RU+E8Qr/rJuhnf8OZcLZllxZ
cQNJyE7FxtnpL8EGwggki+yn+QuUwJqY3zbo1a7qZ7Rt7irTBhzNGZcXiPpzd8un3zF500Cmh47k
uzkS8+ZDh4+dA0h9ZWyDrXpvfHe4cW7NLbSTh2Wp+blddvYplMkrFw3YwbqKmZ0k9UccXRUtYZb+
3oeFffnYSHMH83ygyS2d6mpNrshaYy4j2PntqAVs2RT44d/+yG4BCW//q0nkuLHPh5wcVacX3CRP
WVYhJ5j8GMQlSR5p/DDTDYQOhChjaKFJxpebOaefhfZgdhKPzrG8iddk+Ed1W+zc7ZJ9xtz66Thr
AyMSkcaavtsFEHmCvSQ76cA0cmAL6cILtzTAuFPOroEmNgZfpbF9cvt9WcXbQhYXKP9fxNbHD6Jr
BKrcMqiRTK80rTF616ydlH3+fx0x8vAKzbqP6KpbS2tO2dNoyFMhLtfaSwz9mekBiyDI4vYGPTdV
pnH1zsk7uUtOpDZ0NfYFqdrCFp+KwDE9bk9J4a4WkfHUJltctHwNa2dgHdEBx40rmiMrbZfee8d8
YSFlcSaKYwpcnUQDDDndDQGaH51SivGJEJVQWyh+Zar/XvuxYCeN9QL17Tk2JbI9RNTu6G6RgVQ0
I+VeM0edgZGOnGsPrtvCehedPf/9rq/7oyRhrlOqJuLcZl5u1dYbVsCJ4FuoEGEGFcRtJqbDiozR
1iPro8nhO8QKoF4ATIhRlBCDBr/3tr6Z7sMuHdZhH3R2mpjFlorXvkaY5Rasnbop4JFvYx2obsm2
vm/KDgWBvqU15wtEFzQKrtouQVip5olVUyODc20MexWxsVUmSWS1xrPgAqPGFcx77GUN7d4gOSVt
HL8aniwcZEcQNnLXVDxmfmYrkdJvPQrUxz7GG8wnqLJbXkXu+/IRdtqHBNJvHeRUf+NAyDdlDxhL
GyuMVPSHdR9J2q3WS/KtJyjAlol0DyqkYWRg5Y/cp6nmtJ64zvUIpJspvbotENhAot2giUF5PQTw
/ql1kMgWiZUj69q8uBYg93SwOsB9YrhHReYql7qd0qDOBtXvxe2kJwPdPj5A/lsuRAQ4Hf3UF0K3
r2vwuRoP+nVlRBUR/JBhR0Z62EfOHSIP6hZmlrDp/fopHDJal/kH5GKApjCC11bcWPuqMGtb6z1A
QnLI4QtCeS8lwAsdCyE9MRl+E58l29QxfobgITrD9VceTKNVM/KvXas1bTmK+juJjvZqqC3f9mMt
XaFgVvEdYnHtQ+leQVD/3vkt2btR02HTMmkDpZx2ih65x8bJbhGzfjWy5I5yAHrBwjd1IKBu0rLe
EDvCZoqa6EYSRHUDvBlnQHXslpgJtMoofOD/P7q+KMCgxfK7NeAgmbH+Kii+bbbKUbSCG3YiZlVe
BchVsvPflQsMxQIBcaRZgeBUIBfbuG5dO5Ea4UjlH/SAmVW7GH4XzU1XfWnD+LvsyT1kv0HdJcCt
7+qCdckFud4UZh8CRhHcNX5x7LVBjo6DQb/VCnuwxpqAyp5lfGjCoB/0wqQ1PaaRFn6bFC9NWyp6
tDohsqyqbqz1hPotoLtwt3Apjco7kyeKIFKyyPggg4jG5BHMpNrtSj1NT/qNuJbX+B3R5t4I6x/D
WjsqN5WNDa7tPTjrYUmqWZoJrz4NPQksc1I2HpU8PSmuADS1No60x+8ER9oHrXVUabiWVEDMJAht
AeT3iCm9rdLivwvzIJUpy7Kok0J9kW0jYdTRgfTICHQ4lLTNekI8SOULt//M+wJ8S1RkKkqjivNk
srFaDQakzeykyJSXsp1q/Lz8Jcd/YPoheVboZoljYiNPgkTIOZqaih4BVNaso/o2BCOXZI+XB5mb
hUT+hGoUojzIhX0OAhJsTQc399G4c7S7IVd+O8C2/mGlzsbQJlE3/gW5oxZEATFAj56zm6QLQm4z
r6N5PsJkqUbDrzophPQkDcnvxoyQmsjcB9P37lpTfwfie/8Pq4aru0xUg/rd9NurIbQO2WdGRQmF
p+rtMBQ+Lg8hzwTqmGr/HWMSngn0bPskZk7qLr2lr3fE48tud2Mg7drGPtgKa+tG26lbSPPH8kCn
rUKxubpp90uR6Fz6ZsqoKlkikvn6l/TNhKNNDdJLT822t5VNsJWx3RQQe1+NGhkvNBGH3bAGKIG/
on6bE2Jcx+1G8DeWsureLq/L3IY9+y3TFK7RKCw7mZ+ezAJGHmxMuomXR5g7dwSODKJzg/Cwfz4S
mBJaWp/FzFb5UVQHQZNs3JkXgu+50Jge299Rxmv8LPqG3QtQWg5SUmL6ZNe9TRxyq6/DY3AHEmVj
7JJb6QVoR7ZbqnPOPRDnI0+O/CikqqYOI0dxRs/IBBGu3imoJxUjXMQ1hq2Y+Eu2EvLMZfZ3UMRc
P09XTDS1k4swxQtQ2lbZKto495ZtPehbUHLZackbby7DPlte64tgX6uletoyHn1ZejJrsdpuQVWT
iLK0QbxJVtaO5ofMfwpWSyt8eQdZ4rgYZ99WdwUPiABPcOq1N0is7uBL70W5XcgKFvYQOcjncSKY
gY3UMY4Bg5Ka/WNE8Dsq0+bCCuzcAcRpuGn3xUNwFdmYvR0uH5T/xyJje4pCLQ+hPjkpfSaKIMG4
Fwo+KoCBFev83p/S9Wjd2dm0S4q1t4+3/5Da8XH/jjs5O1KT5bk8flws2DT1O2zjhStgcWaTMxKI
nZqLIiOMNx4iFDYdy3Vzxa7dSLfq3WDLe9oq5au2ubykszuH0pzxx8gDv/HPX9RpNSNDqyY7VZq8
FwJvAzzrSFdk6faZu0VZQIbBdRhl0vF3nO3Q2vT0LKi19OS/UAhb43/Gc5JvhIcxPBz9XeTHyxOb
HZAiBmarskqaNVlQqiZ53tUuoWEPYIlupLJKFGVhWnODqCT7JOQUgr7Y/qY1hBpB4m0INAu+2EGV
Hfu/T4NyzKj5h0I9pczP65a6YkSDE0yQmki7uuvQJVAX9t5cLHMev08OdRwlqBc4GYc607VVWatQ
qYsnHqtnB7he1qQLscxcoY6oXcOSAX3ar04XIkJ1oeNG40uESht037W6rn9Zj2NPKj9IIdCzlbfQ
JZLH+34a3J4POrkic1gfTSPxCNGiJ6oZnsmcy530rOzVd0Cam5K92Pnr8h63VrRd0tGZ8PKnnNNv
/DTv6UI3keFEFT/B+Y4s8U+kmZB/97f+Kd+AVnrun5DVSsXVUt4w9/yez3zcxGdHr49CiHgeyz3m
SIFQrzJPIxf7gebHroTdGy7ZLM9vqL/fd7JnYYXBvB6fXg2FZcssD0kKcg1KH+SIwioWtu/isk7i
1ihR67hJWVb1odn03YbmGZz9O4pja6iZG5eHief/oVzI+mZnSdJnotQAlcGcfE20ilI/S7lgdKDe
ovRdKUd6OA17cYCf7P3DTaMplopHBcW4Ly5ZMI6FPCl4+dzQh1kJOQus5sL+nLvNxrqpSJCIdIs5
eV2FKMdLmOrHqV8DJz7279m22//o1iHWlJtiLRyWwpb5/P1sxMm7ilCL37rjiLx6xEzKJl972+Sq
x/cLasBS9DBe+V+ugLPRJk9CIgaZbwpyciqP0eFGpaDefg8fwDcdrO/azjJx4Fb3PnX1Bzhvl9d2
Lrc6W1prEo1GwMC0TDEgLKjDsTWrXZ5rj5WvvPqe/3x5qKVFnZoXRE4fpajBUqq89tS1bA97cEio
KW0KoqNlIzV59iD8XVZrcrMGrplkZqFS9/ZcTl9nnvo8gTQBbw3kEQTyrH93C2ufoZMD57Xct4L2
mqX5c2ZWSA12+s7rgLcWXLmhXjV268uofErBlWGCnO/Nq7RGcbUvNJRehHuojq+6gOxMMGQLXohz
UAn6kwpQidHqiUzs801Za2GPYSra8tUWTU15pe2d+/ESgciJ+B1+8EtX81x753zE6b4o6sEKEJtL
Tt4hO8AbPDr7/BDwnf51LIPLSoEhIenWZHbUVt1G13rUczje7W19U+1Bvm/66/Ru6bWdTRS0/42F
/d3nlfTqWAZF0HHUsnX+Ozu4e3xadu5DwvHa1j+il/z6j/HtsZXW4cflAzA+L1+OOWHFH0lyyZrK
S0uuOTSaVySgcf2NqTz5UAEibckDdPay/DuKNJlhnVCgEy0CszFeAsc/BP9wZaD7jg407oimPtXh
1lTokUjiJqdUiShtN2axNvT6HWOBn6Xq9ZvLizZ3NxLIGqMxAQ4d00VDGqdA7hQWvDsA2DygM3fI
PGxhqd838qsPBVFNluKhuSXUOWumYoDgoc/0eZPkUTRAkXOTk/bkydgi17tRWGaVI9uvb5FRWi2r
aM9ejudjTl6cSNHQl+sYs0YACQrAIdm6NorTjt1vtDUd4oV1nduMukQfTdMNXcb35PMc0TArPAjp
8SlHsGtl5VSuIGEjuPp4+fvNPTDn44xrfRbkGYmLoKfr8XZ3wO476wlriQc6KXfJYL5dHmo24Dof
axLfJUOd6oIhxDwwGi2v8Y0JyFOrlcqCoqd9G9/Hb8VuyR9sdrucLeUkzhOjzigEpHFOKtonmv4M
VP3yxJYGmOxHCxuYOpEZwFAK27SqVaEtLN3sCIZO4USmswrqZvKV1CCGiEkXkQbgQa0jm3BkISyd
rSTo5IqSJFEg+eK1Sxm3V7NeiUl0us3GT+34qLxWH4ZNC2uj2Ii1WHQnN/+00c+GnUQBsR4obuqr
8Yni/kqhI4f6CUplzsKtOJs80t8XTTrt2FdP+9K4PBjkqvSlm62ytbb9ybnPf5kbULE2lwYUzQ91
4WjNpo7jlagB9ZC5kCdnOGg9o5WHPv4Dnomuw/fwxQlXf95rdy2shVN0i5S1/xz/xGaY8te/LK1B
kYGnzBrt1Sc1GihiVQ1qDmKM/stwNViWdz46+5c3/+zCGuOeka3RC/rPvjq7QdTEdKwwY2GppqON
QDd23d6Ev4QX84nS+u90Ez51S2/czO1oKdhrycQkVAO0ycx0N6sRQY9jiNNPSvMTSDi8lMvzmjly
n4aY7EsLrH8IlzI+8ar5SLi2XmJfHmHm6v00wmR7GFYcViqogJOSkmcOPxHQRpX0e48EzuWBlqYy
/vnZF1K0LjbUNOHebWhpgRqLand3eYi5D4JhEAmtYpogaidzccndGygL8alP6scozHZyOdy3lrm5
PMzcTPj3WTaATUSjkxckMzCFUNIwPpmad68OybPltQ+Xh5ipevAP67hKYziKrvpka6VSiHyAG/Fa
VOqTEsXoBaEGXMXgD/P6KmjglGRy7y58orn4Akt6DDoMk6OEuM7nbwQRIanrwYlO8kN28NYowJx+
oBL1XO2WkXVz+QqDETzRexeVL3fhAFReJziMT8Aexuso2Do/6fZ3D9oR5eVTsvuH0NqCxzGiyIGT
f7FUSfBy0EoKkiddh72dCdvc6eyySBciw7kTNeK5mRaf7wswtYyLygfyEZ1yXVxH0o9Gk/Zd8Dty
lo7u3NXOnfqnwArKCS+jz5+r9l2jiyWOlPMdpQpRPgJvqmji22Cvbwu7KreGBmcWdgvUq5Xxm8+4
czdLRfjx2Z9kLJZl6YpkSBgOitNNY0q9nLeeHp3SQkFIqHk1Gv8RQaltHFvIGgbqwtn4esppNCog
NmRFIkCY1sZxcfGrODLCk4eEkanUWHVFdulk/zQMpWtOuvzVZE+Sosr1CwiaFVopem6uAgiWKL8u
XCZfT/o4G864OjZQcfX7/A3jYQAOIw54xmMVKco3WdAjPvDolaGdIjHs5fblm+Xr5fV5vHH3nl3D
RRWFQq2q4al1uh91FnynI7ZEBvh6AhgD92wVnzvra7lvaONayimTn9CAuIri4lfYlqea+36ttf5S
cWp2QmeDTXKiog8kI2zT8MTtRRcDQTcjWfhGM1fV5wlN7sXIQbalQuKY6KK1y9sEt+5q5T6DFfxT
lJLuL3+j8Z/7fKIYDj8mYKxjTjt9x4wSQlVOFQwsg79HCWM/gmaR0VoItmcP0tkw48qebYUwhAGB
ownDSP1VUvj3VlG/QlRaQJssDTPZ4Rg89w3ZHYun/haU977+ZoUvlxdsdsOdzWSyqREyrQrX98KT
4nNOq9emQiageNabpU7n0lwmKVA/SN4gSlF4KjKAuMYjvV67DtuF/TY3HUJmCFw8IXQBJ6N0ieDU
qLgEJ1xJnrpEu24A5HH/6BulXUKrzN0/52NNjk8+OHEK9yo4yf06KB1omC2wVNWwjnKf7PgzbwWA
e335e80k4SOzweDNMsCDUbD/vPXUoEA5TdUDqnnhe/YsUTqHXfAovEu7zvau1A93O/zn7PXzkJM9
oobpn2ZkcFKNfod91yrHV+XytObO7fmspt9NwjtdLWXWEu/bbNvs/YOwq3ZLrbj57fF38SafLKwj
vWzQrgRKh0Oo7vsf8GBvfCvf69yF9uU5SUujTe4+cOBJ2IyTQkTDlq7j22yLrfk6/eYcgAFf4270
o/wQF7LWPwXI6RV4tpRT3NKAOo2X1krAjYt2zZWyHw3DkdjYL9VlZjJHnl3q5gDixlrlNHzJRKft
wZqO85OwmNki9bwBf/0Bd3jtICq+FvdLgIyvERMYRaCKCm+jLoKI/7z7HayeUMytw5M/yuHXwSjM
r9x2WnDqXcEOVeH98jecHY8mKvODa6hM35McyfCSHlx4qoW4uool50WVQtMOHKIanDpvMY3p/mXb
EKJJ+GpywDV9ksFgmJKY4BbCU/YNHdV3dS2t/Id4LbyMDeN2g+7eDZCQpWLDTOl+hH/SBKRiCeFx
ikYDzhAZfiUEJ/EhuRbummtlo32Mdh52szZ28H+rl3LsVVMqzZaK6jMYRAY3AWxg2Ev0P43lXBVn
QQ9bntMAKVpVMOaFg47DfBSsK2RaM1mlaa6gnoE47G0Tozcgl0g1og79TQyFk2gOSGDJeb7C7J1q
F1KIK9Gsj2GCznHqwQ1PwG2ig9KhQO8KmJAViPYUMhIrruQvkK5mkovPk5ncl2kPX9xEMuwk7tJV
uhJtZX/QoFn9cu4F8ErCDrnBwBZ+Wj/r12XU3VxUd76Uk6tUsxKIDTWjt861Hz96ZDGXz8TsDTMi
bHhjsYUWp8mT25tRGFdEP3Is4BQTKs5zryhXmS8/yximUlLbCkH3oooITjWe/Hx5+NkjSZaowsTk
ndcnt2o4dCFGAA6rmylvcc7m0P0HVUA/Ft12ZLWGhVhv7mkiSYMJAy+GQv5kPRunFdWi5cEVQLwN
KGKoVXSrJS9SWOySPlrJyVueD/8Qx5wPOnmoxDSVXcc1g1OT36Qh8j7wI6rvGcDCy4v5B+c1fS3O
B5qs5sCxw4pQDUDWtTZuFZsK63GsFdHMvR0pyDfGqbw298OvLF+VXOzaGi0qLSPf2l/+JXPx4dkP
mbrcBl4d6CnVZEqCHvYer6mAN2G/cLfOvMiSCNaWJ0QnwJz21hB7aga6YLz/gnEIxfZ2EFXUrjT/
teswGr08o5mDyGDUTegWiqDFJkurhKUDLazhTlPU37GLpZvaL0Le52f0v0Gm7cjO7S0HeBiDICW7
KiURJZbBAV6U3pdqe7g8o9nBeJd0MD40/qeNu8zSM0fr2ZWWlWBVmZv4lprpVkQWo4+shXM+syEk
UYbLayDIgJLZ9Kl3Bqz5Onam13abUb7Thz+ULNLv54cxJMIK0UK7YPKVUK4l8HT5SlL+kLkproe8
7MpCGDHTnNGZzP9GmTITRLduqXu2wSm3TTJTA4An8OtthcOUtO4P1pHsYSNshoV0eAZQz7igLlUk
BijvTov7gyOIUUlB9NS03VGUu/tKta4qr5U3ZUN1X1aA0Jo+Yrcpunt51b+pdXZXDVglNbTue3qz
soHfA84dzvi6ZkFz1QMmsFvBQh467beR60JmHq2fLm+12c9y9sMnF+BQ91AtuyqgCw7yPzuErbRK
hYVC1ewJPRtk8u01rYkD5AgD2nIgIvyfnpsvTGMuRj7/AH9ihbNKgWY4tZFYDFH+HjbeujxlH/5a
Xzmr5A/+FUG3hehj9owqYCAkGSDGF/4m+p2YlCoMqJXfaorduCQ8aUWCZWexAK2c/0QjspdyIqq4
kwOqQlxMVTMOTmanH6QcYG+D6luhLxRB5j/S32HGPz9bwT7XGkTgQ4ZB26h+ExpxIfdcmsf452cD
pJJftnIZ8QQiEaf1L6rTrSRkyC5v6LmoSRJH+PrYwJSMaVjvKlWAKhZXwOATuhCCooagZ8jq3SAr
hHnEjeq8aXW6sAH/pHuTB567zULRgV6BDJP88+zg0WLoOGQMmzWYgxodQmBx9yOvhWcyxZ1fAylR
PCi2iSsEG0UpD6mFfBsKSq4SvPR801Xb1PshFq71FJGjMnNv/YFLSy4fc+Sq8Q77ESv0fiFXio9t
3dwLhSRs9cLZIT6zbwPqil6gOP+wKwjGxLHuC8Ziem1TJg0RXGVX6MjHFhD/chxrF77Y3FHCNUZV
1bE3+gV7KdKngBLqUfd4ICHJDqo9pu8x5nbIua0He+ztYB1+WALNyzLfZPrNJGKG8T2C8vBFd8bx
1EGuNf9PK3+0vXFXNHkgsqh2aCPBu9Z2yJ+vs5tu17z3h8AmOFvKtGefrPMfMTl3mOxY7oAvDp6T
BWkMMt8WQdLWQpzKdjyK0XVPyBRnLvjJVv1WS8jlOtiyyaF+9BMtX+eeKe7TIRjwqhG2bpMvBOYz
PTd4pzjF6ybSPMD9J9e3LOd4HPudfyISeZTyDHnNXnuSmx6JdNn8rbnqD8Ps7wy99BDCbXnXnfgq
D5Tfl/fJNCFBZgv2lgr9H2PWMYf+fMLSxrQ89L+8EyyZQ40mpT0oCqb0LgZp6T2Ku9Xm8oAz6EEm
DqyUkUmYIVV+HtGSe6+urZxXfYunN+2/XAUIUW8kW6RfZl8ebTo95vRpsPGUnF2PONJUiteU5JMo
8kYOSnaIiGhltVYAY8bYn18ebq7A+Wm86XJioQSxmcmN9avmEGxMPE5+YhC7QccSRjH2fMgvVguH
fa4C8WnYScCB8YFupt0YKW3dPaRraY+lCfzyfhfu65twH21GtlG7le9cZ4XI4TpEe/SUhVeOtEab
7V9gT5/XfbK78z6rFBN8+6nxN2HwIWaLyI9xSl+umb/byJhAGeNYxuIlYwTvMGydo3VVnqxX1y5e
tVvUU9ZcMQ8YXiPCtFEW4tL5o8v8QIAgEEgx7/OmAhlo4gJH7CA99esRjOdt3BsUMO3q/wOLN9eE
4h7/O9p4355t4UYVqKihu3/KflTfxoZ5t/c+9Dd1Y+3MfXq3BDifi1jOh5sERoWslnVpMZzg4KoT
otSQFf90BZxNaXI749hYtr3HGEq4HV8m5zDcKnjyHfCg2C2SHGcfpLPRJheOF9RKZcpJcCLYH7b5
Y73L1/Jbf9dbq1GTxl8qf8zeOWfjTe+cyM8HJWU8s3Q2QgLkyx99Nvx116BPC1tp4c6ZPQln403u
nD70rNKRCAEHd9Nsug0A8LfsKfgGT2czQFUzjrjm8tAenfVSvX48xl8O4dnQk3tHlLD18WMOYc0m
8VHBrZxrrCtWTfyzFPOD43d7P1qI3Oc6E58OxORuQftbFYKe9S02vZ3IK2Ub2t42hyH8gfI0h1A4
5KhU7coFUNbSuZ+WKzK/MeCaBKRD9rCViWakcq08NusSFSwBffDXhQ+7sHH/vKTnJ79XGytxOSYd
vmQc/HRHybf81tny9bhxl4Km2ZNPli2bkgIJeVrykTvqkJ1AVNrX8rHLnb0j6wulhNmt+neI6Qq6
AboJYe0Hp+T/kHZmu3EbXbR+IgKch1uS3a3WZEumLDs3hKdwnmc+/fno4PxRswnxOAe5CBAB2V3F
ql17WHstZtKJ7e1BPueQalU5om1PrWjtPP9b1Ww03P+3pvUWJrPQ+tWEwfbL/KW9L4/hB+Ml+CUj
2AiAenCH+84zv6SH/MRTia7B+b98wjf2V86767tJUDuOzDI1KOp2KNnB4Z+535a56ps9Z7e74JX7
lqCtaeaCBU9P5lP2nNNhFQ7xa3iE0fRG+Gsm8keNxEaS/iCdd6GR20cINBAjzRAPrRkfRsQLTAVd
gRexCJ+6BsIdGojvb+mmy2H2l9q9BlRiXVlTO1XMhEiIAEloRzSSb4ajzmUIT++b2VzJGzOrJyrL
JZIDnNtL57/6ws8x+w+VDhjSoP8k9GZ4YfWdmhqldqsiQUkba4KhJ/swihH03hWSnu3o/vligFXr
9B0YP5LXN5tCpdWgtBa9RLlyntrqnIPG+A8mKBHqTJAAE19n6lnuV8MMpdSLFHQIsT1G2c6ck7z1
RZYi5P+1sHprOEloLflYWLgRpMzJ3ejW/JgjqwNLwV3sAs6ATl1zi5PB9JMCVbRj/arKm4bxuMTZ
c5abGebbn7N6hUxqLmZYUw5JmRMSXpF6mdCzpKV7Upx4mbs6+ncJmsc30y60erMa88a2uYp9xQ4V
z55uMg+ReYs8mLvE9t05vd2DHGy+tZwa1bIY4YTndRU7xakyxq01RMv41dIMlF8yeAOd3hlxI/od
Ou+17ix6A+7eBdz0ZChaMG4NZJNuxyqsoT1vNVGOaeMTqqv31jG7baAsPNHVOUxH/z45M41wjwrM
YGf9Mfq09wOWpa1jG6ZWSY1hjVvS48u4Oy15jmZ5Sl7y9MUYv6PVibLbTuy2aUOWTHOhyENxdJVJ
gNDv5qmRAbH5Z3+Glts/lo3m/PnVZD6QNoSqL92P1TdMlXSOxLYF+gfRejJ/gXVtx79sHhOohZYO
IwWnK6SBmbZmbcQiqhZn1JsQK4Ol20FuAukJWCDUmyUNM7xg9xtt3oS3hlduGrpHRMQX1vAWalah
gpIb9jZ0/WTZLbUqtlskNcwhshy0PA9Bqe5WM7a+4NsfsNrcoAcmKqWsfDwiBGQrzan+5HMf20OO
pJ9dDccb5vl2vuhWbe+t0VWGMYZ9ZZXZst3m2SwFW8lnxEifq1Y/vn90NpPPt5ZWlxA/X1qBvrCy
M9t5wArq4HZ/Fzmz6YBxIt/9c+4IutUSQ+NL/V8GSXJ57aq8UWZhAcb2tXRf6NJ3s8m8nVVtBdZ0
xGH1EJlQueqKy4OBqmsANFH5IELj0JyyB8EBQeqEd9lx14duRSzUCbh+hgQd6nr4pzC7Wk8qC+3H
DJZca2yZFAyVwJ7mpmQqvqJ5N3kSU952MqIwgnSRCLFiBewjUW9yZBfOvKuwj7TahxAlPMRYFK+u
w3tE3PZYNTbvE4Vh01DFhVV7/VtNJDQkJaZ+5RfWUxtrz8j8Kk5vQYgpGxCtIMVeQWpZ3wtKf/RR
Gtw52ZsFtAX6SMsZtQZp/flHIzUnUSeZHRzR6c8VMniOeQ7O5V3l8qozYQ/2bY84dDOze2t1FaaH
AVIf1lKQGG5LSEp5ZH7Vhk25wFmqkp10eP8AboQyNDMkXjeq8LJ1VSI3BiEU+p5QBg3AMYGh0Xh+
38KGW8LhM0eMO17m9la3qDP4T2jGRC9aW6OgQVL+UUCg8o+NgGVTJXNpcoNYXTmHnEkUBeFyNMwR
1Upkyrja96KR93KojbXQEoSzfGkKEvevIq1yxFMIyRz+rqnighDTPDajnZ0qFyEOxlPtcnQYOdib
B9+yq6kWVfql9XUFZQsywwcZPQYvcfE1oWarRQ/13qDXloOFs4IAnDYQzmHdh+zKKEKbOA6o3C7c
vzp42KWaqEK8Zd5QyLj5809mknQokk4KdcWcpDKhMjS+KXgJ0Z6jqc2XPi9uUK7YDQk2zjh9XNPi
dEBtfAWK00X0fjO/FrzaHVG0/Cwj/WxHt/333q4ZW1aC/1bBuLC5ehfFIq77IsJm2iNl3f01V+qe
f1Kuo8ILE6szD1dqPuVov3uDU9+XZ2R1+GL1KzqpTvdT3oWMbp6Pt9u4ynqCTs8SFSlbtjH3om/Z
c3YbHyUD4rLxUIqUS/cSm61TT8dVWXLSZVxq2YA3RScybjOOx1LwVGtwpYER9wwJuL1C0ObpeGNl
+fsbKzBQ1b7Qsiwky1VbiY3PwhjvOY7Fya0ieFgj/l3KstQ3RpDXbNGhq1jKKYU63mke+pul0zRA
DbMLKN7bt9XZ0/S2basYY3QWHUG9IyCFGnivv7QRuVwsaXX8plKpq9rHiv/XcKCXe2CM+DxSyNK+
1buA8+V/9t7+rc5epSRzanSLMTm4RTLHgqKoGu+sFCH29Ol9x7R90N98rJWXRygbLXO0zjzA2F/S
c31WbuidLZDTEeFePtj/50FfY/bQAwlKacCgivbTqWJbnaAZv8GGtOczdj7aOssTsnKKk5TDHn0G
1H7TnAj+oOS054MJc88uFnrDHPIYikqLX9evJ7/lAtV7xlMT4Fqxp7jzDXzYuKeAMW/GOU/vf7ct
iAbPCANf9I8pZK0rrObQlmOdMRrTIm5iC1+Cx/GekYGb9pQ+lO58jGhAlsfkVnLhFxYO3bFx/Q/B
RyjNkSA1boUn2U2OYrYTmmzw+wCtUDTKRRbdMehYL+++PqXhbNR+xLvacVG6R9EJPe1D8NyeR3w2
3LCH9u8fSBA64615j8D7gVGb4Md0jj7sJgDXzo4gTwMRTx3FuJZDCPQ+s3oUYrz8Rx3Z0effU68u
8vFDAP1keoB38mnvuyx38/Lu4r5VuPfAUjFTtk76J4HgLxMDywtk60es+WexA4yrtLdSU/7Mpfou
mXfHiK9dIJEYwSZIY1gnrd9X/I2/zWBLnEbBN7jC08HIju0nJMU56YObPwdUnO/CQ+BKe93Yay9v
UNyAwlte9FquCFlGGQqMftYNT05UIPZTltg9+npQiN9VCoJbYiM/GqVYOqYQDAhoVs911ho7jnm9
9AVGwVSTppG6ore4xkf1sNCIMxQtL6BJfrSR9bdo1aMt1yBJ3r9va0MEwherXflktBYskjSDYsr0
V9T/1Y/+URSyw/tGNuo5WFnmN0BpMI+2rr0lAafYFFFLQAHmSf+bk3pCU+FgnYS/SvtrepC/L+Ch
941ugBguja6WNo5I/kilZHgtbczYIW50kxu6Jgftk35Kv1a/lhw9/NDeLk2M+RYVU7grX5VD/LRX
g1jemvXlIWxYqB6XIsE6KK+DTK79YDK8qP5pCT+G4Faqvs6yYpfK7AS55mTghnZWf/3Ysvo3NlcR
0dw3WjVPbPkIl6rIGf7B2JXLBEj0JDzCBH+YT8Ox+jhTeW2ZTVKc4Vw/WGdU5eCs2VNw2TxlZP/M
RywD5ussXDeTKJAVfkyrRAGjJuFT0kSnHmEE9/1lb+T7y7L/tbQ8Zm98huErA2pXg+Gl96hxKLiL
pTWnu9FD4xq39bOUuPr/wyO5/YX/NbuKcrsimlDl6w2vnD/Vc+w2xmuZ9najBo4p5efKkJF02Glc
723q6gu3SdqZQcNS67o4BgIj0hP63Wl/s7Olv3371fFFA1CneA4j3HrKMihKlCiG2vLqsguOcjDE
boDS9ucO1XCnScvyIUdX5BQX6nz2VUQq0kptb2sSQ2eMfAqmZUMPI+lndxCRRC0KYziALn/W1Qa0
ImAGqlcFtWrhoQ0a1W27LHVqaAocGd1Id9JHCS3RkomMKLhRBuOcDpZbBNOPdgq/F1Z0a0zmOdFR
NkibVEc8uLiLC/nYh5rrB+CMM/ljkJiMT4ln3WjuEW0ZDhZqKl5nCb6rNNpZred7Nc5vo6Rt7UQY
PlYsz0bKpDxoSkoxIGtkux2m3qU8bAt61j/IQf+KVFj0OEs1NOx9WDzB4qig+wBI0i0SwWdCBAUS
gXersCw3KMyzlRY/OzHWbXk2m0OTIoqqLGLPkWDTfglcfw5vZMM6S0Z4ikzrwyz5UIYakrlMMTyY
SnbIBmQzRsrgjS7Sg5LGzKlT5UcypN+D3Dw2KL5x5Z+tRHuZ4vk1SPPbQG1v1Ll2ewP1Y8W868bh
m5ROH1vN+tGo+WFRCIjDdrANIb9tkRSup+xo5dad1WUfVCE9MlJ2TGXlrFfVCcGqj1Ed1nfA7Ovj
KI2QKpZafMyMYrwf1RoeOwUJVrHXoPuQpeyxUboJndOhg9485QWbhTQ6q1GifzTrUvmoj+aMPKY2
vIaWiVaIMsTJnZ4JR02vPWEsIqfo4q+1YL6MYR3eCHMcO02mDB9CpOrfP+abt0mjUChKFrMB6xcX
NWw/KMfS8pKMM5jnyLVMHWMB4jzsPUxLO+3qPhlUoCiaSYvs3KWPiosmlRsltrzK19uT0hmza/nZ
Q1U0k92IwFfnnNqGnxrVoxUsJFxNcKqzCkhjkg5f03lQHUA6453kV6fZQBnVjCAL1vS5P1Bg+iKO
Q7vzmiyu5O0v/h2OwGQItQQA3KviSzZXcJ1VWfAydsmdqST35qju7MqSz65NMFXK87igi68a2Mk4
p2XRDMGLlMvnQvukZt1toIH3+/H+d75KDJe1gJMmNSSQh3l5OQhvXoihrjXm1KmQjf0U2/NofB/E
pHRqebjttAllHgg09GI8qk30K0utX7FfPJYKmXHdVDtrvqoT//NbLIUgi5Ebgt3L38LAcN8ywScQ
ovgnlYGz8Ch+VE4Lmtpy95jdrlrMa2urB6NJk3wspiSgzUvNO7A1nzmPW1jWT9F5yecG+t0mstUO
wrgf9pAkW/eLWitDiqzzmvtcGhIg+dFkeqaReFGcI9Ek+9/8qvjzCQYsGNB3aYSbnKVV4h/1M/oh
UWZ6sZ7aeuc7SYtY+15WvLmcf638bny8OUVZLbTRODcsZ+ghUtJ/Vl14L7f+nrrP+uYt8TliNKaq
w3+5yN9dnhCzyJREKizDS8bxrPj1XRCnewRk66u32GCemx4JOOpr7phJKOspXwKJWc6fEWLGVZcP
QTm0dhOpn9+/flv79tbWqqxVjioCLhG2isH/Ik3toxwLr4M4nd83s4EKv1zTysf2TWeKAtrzXonw
MwD8+7QJXb/pbzUkqOlgP9HNOCEHPlD9F91ZM3bSyM11ooFH75FZCZpPl98tTSLN76OOiLfVzkLn
3yjCxCCpeXx/nZufbinNqAv0x1r3MpJqhFkzJ7BW809CEDh5G9iD9EPMpJ3nccfQGh5tdZREkpEA
1xyR9BLJyI3YHXPl6xQXO6Y2kBp8u38XZaz2LheGrFbTJbDFK1p3EVpl9DL/8l3jwKPsMi3kysfW
0UVbdBM3y+0/527nB0ACyxNNweMKRtGlWlMQ4FB4yMX7PNAOrdndDD0JW5tPd4Op7WT7m5tLekhb
SgVRtXZZjCBNWdjmHBYUFKCgOWDfRjEOFdQd1NO2paUDv0jRX2E3FmUtvVAjVtbw6cLw2UC80wmZ
ji+t+ut/OJsUMP6vreW3vHGRpSlVCqACw8uTexXtorzQjxMHM0AB8H1LW06SsVgSa1AvyHuvXH6I
4qQe56buSd1wzpX5MW73nurFX7wNTxYfiQQpJYzlEbsi6yvCXi9T8j/PQLs9CYnR2scolB78+Dk3
P7+/nC3foSNSRLGVh5IH83LjaPSGyiTwkUxyBStFR1OCQg8F1/fNbO7aGzPL3998H6loc01UMDOg
J6Waz334Xx4W8jSdvaOfe8XerM5VDT0hFoB9VI5ado9+01LGCgVbNPaI1jaOtgoFAz1dWAdNJsUu
l4PcZBxFNHc9aTLvfU17qZL+xpKSZ2BGh/d3boMehMfyja3V0SaMEcM0nAxPfOoOQ20vbDaxmzkV
7MlnyxE/JGffBs0S2uHL3hjzxme7sL162VSpGqsoFw1Pz4VnoGavVd7txaXLCVuddrBdIqR4vyvN
62TIRHRbELWWqzsqf5XmcBoaxErVygJB8xz5kY0eOiPorR3OtFVU0xtM6ZRU+s4J3Sg6qzoVQ8T4
qLzTz778pKUgCUKo4BcVpT3HqEr63YMYQMQQT67avnbGTtNo4+Jhj/45V516x7pXqchN0mVaTNBA
b6FvP+VWQ0Kb7qxq8UbrzTUVyL5pc2jWFRBQa8JRkXCG+EVSuobxKaF6bvLCjqXYEUL1VObf8+Ll
/SO7tZX0VLgbC9/oVc6ppeJsVFageZOeovOtGJKdmGnkGGV4O5SGG2vaU2buFn433KYmco4kFbpn
KEFXX7DLw1YohkjzuppS+iF4HtXDSE3hsLS5wa1/UaYPWvE4ucvA/17Vcc/46pYGbViFQKQ0z9K/
64wVV2Fkx3B2Fnpgh/8lI1jaFTgeRNXFKyqWpjEROlUzzauFybbCrxlC8mhu7hye36XS1emhwskJ
5RWiFrdu/kljbgaDsOwobZDITiQYu5y6d1DcXNpQvd3aIgirz4Vs82oMkNcfRvk0vwCYdN8/Uhvg
LoNUi6Y+Ty4tsXXY0uS6GRupr3pR/omzJztd2iPN+mmcDzAMnWP5LM7TORBhY33f8oar/z1dSkkS
btSr4LqLekskYVE9ACe2VedOObHcgMpJ2QfSjrGNU0RRaPmmpEf4hOXvb57JsUyzJmtL1RvG0jWS
r4KkOVDO2W1A0XUP5rJe2ZKio6CK0DmUQibjgJfG5CxC9FBmijcAKOQEVDpty0RpV1XcIpJ3cpT1
S7IYY+yBMgi7yNDuythUaOVELxFEtAa+Nvub2tv732nbAF1DzseCGF5tXRswlCznEQaaB6n7GBp7
jBJrh/3PCgwY3hhK5+us3EvUFFRm8jBC+lZvKYUiW2WV6WtS6ntkOZtlI7wipQuYA5ZQ8/LLDB31
UMEXQoon00H/Ztxod8WJaP0Q3vjCglv9w5j299LIBeCS0ESO+erjBGU6ZaNvhi9poiR2I4tfm8j4
8v732dw+3jkZGfWl8rZa02TWJh0ybAxqelba4abRq6Ostzv0BOu35/dS3phZjsnbG5SJ5tD0eois
hnkna+IpS5mY9tPoJJexM45JhNJ5udey31qcuZBySQYwvytCvrGuu3bMLcEzaONW402RMLivfnt/
B7draggf67hCEezi6ogXkdDNgUJNbTwKlo0fDnnYgkP4QXC0v1D8dvwfHTQJS5b6x3pK7CuvOfEK
xA90Vtfs3lU6KWFVzoI399SLm1ARHT+IARaaktd3Y7/jCK+i3n/sEV0vVWAWuzqSWmumca8N2Pug
noZDIDpGYUv3w6k4SY/5Z+NBZNrAHn5KFfMbe4/5xiFisf8zviYNsmahiBqZxaYVakRpZwvmd6ME
8qF/8yX12BnSzgXcOD8XBldViJEpC0mzWK2ZynepWjttxyBA0Z7eP0F765IvL0cYTUOTqRNgHss6
z0bnGInqzMonpYUqYvogzz/et7e3rNWdz7Q8yYWJZSkhbIBAX33orxGP2wkONlz/xe6t7jytBCuq
01Hw4ka5M8bxPpv3sK4bK4FRm2iWLwG58dp7dWMbxkllgJDTGio01mGWbpRxrwC7VaO/MLNaSRum
mla0KmZup9v6vIwIKg9LHer3tMLOodt6ZrBGEmKYpP9XxDg4Gt40qV8whsGNPzrjOaJXvyDygAoM
CWNge7zr29tokfQswKYrHnQ9roNYmjmAVf4zrNVz58Mumf+xyBfOg4X9z8yaiTX0rUBoAxGga4lc
ydi/WEaMKpV+DwQ2tru6+RxG0aPYVseuGCunrKQ9bMBGbHXxC1YX2kK3Omw7foE4JocaNWQ1a+0u
ARpd1TuXetOUQmy89HV4elavQhBBqa8ksAoplXZDg/cmbbnYQNem5z++zTSyUJTVGMQkHF4+7pun
VWtL+gEShlL/28CkV9B/CeS9hHXjLl8YWVb7xkigmUEfpJzJdjiF3cuIwvB/WAVdPwab4VulDHpp
oEzzQZYTAI29f4untesm5az/Yenz9wEkegNqxITsVdIg57A3BT6OL6d/nkS3Us/YZ3Xft8Ph/dVs
bpeGVK2F8hCLWX38MGF2JzFbzlmXTvZsCBKy7XviIZu39o2R5Vl5802g55SSrseILHycpC+a9iXL
96LrbdeHZwWzwxDule5uJqBRAusTTvycPSrueDOftNNC+JK4we4Q2hV05/cHInO2YNxluGmd2cZ9
3Q45MNrfrq/oXVm1fddy+oN61G6He+Nz/iTeBc2Ox938Wswy64xMLlRkq69VR4KmFGnEBENEB+VD
JAg7h3vTpSPTTfsO1kM8++p0y4HZifpQCN4YCSTofvk4ykpkd0N7oOx/G4/abVMNHnHAoSukxi6l
4hlFuNhWgz2WqK1TQ8C45OrARq4qyyXQhnHuoKg1s1PuzzZ0EPY87z2ZW1uKT2K+hsmva/kX8CxI
vIWy76ljf5e38wsccN77d2zLwdKwZJyWSsi16Ith+rWk+IPvWcKxqzIa9l87pif2WL0392th9hUZ
FJeukr6o0oZuUFqf8lXhVEHtxD3/3mUgWWK8tzWd5eQDNP2fmWVD31xmCslhDqmMzz3TIZT+utAr
LXKlkunoiMkf93rxmx/IBH9iLnIrTNev7KVRmvTtzDEQXkU+vwBb2fvfZysvQkjhXxMr/4SI3Cj5
OSbEp9irG7d4XBKF4DZhWX3lWGhs30/nBSPthi87tpcLtd5Ois6gd5nwMqmUXS5PUOeh7sLC8qxP
9Rn9k4fmIYOuqp7s6b78yz/MP983eH0YqVHLtF+5UMBb14FoG0aWTN3J8Kbkta1uNfSPtepRVvae
yevPttTCZUrUPCwir8jlujpAx0LYUvkv2u/z8Csdv7+/jg0PTCdZA/ILmTTU52toDJXv0kqB7Hma
Df9OR9PpphohGNEgpen/DkdXdrsE9dy9WscVMSjr4nlBeRM2huVCr1yk6ud6Z/ajBWozejRvKQ4f
9Y/6TySlj4FT/hUdi72lbu3lW4vL399cOfrkGoSNWGxhjWvPCxdA9Et3zQ+Sozn9Q3QU9xLYa1/C
GnlgIPGl3nJVjxikUk573TS9rEMm0pI+lkpzqBN1p4ex8dxgh+eax4b5gKsJwFDp1AHUpemh7Dky
Aii8NrpjHWDj620CRAhj/pzBjOXQnzFoF4LeMq8YzCSpG7Vc6kw69svUYehEt9kpcqaj7O6PImxc
N4ZdfwsqSRZTqavDojfaUCmVpRFcfzWiwZaswfbzL3Mou+/fh40zIi2vGDwnCCtdja4hIhnObWdq
Xppbtkw9dpqNm/dNLJ720lVxIqCdoQBHXfGqaZD5chmMrUFbpnr0E9VNWtG2stsKCgxe/+P7xrbu
Ny8/UnBUYxdlgVUGVNZdZKZ6pf8eqABGJH/TZ6f8AFfEDSjdwu68ND3tq2JuHUlIvRiOJ6MF37d2
yD2THGkqxzowt9Ft9CPSH5wOtCoL2wB1/0HY701cl1VAM/1rco1XmYZZKxMBk4sA6IKsi34BO2Cq
CJLphUFiEeVAUuVVaXeFzLaXS6IB6zB46Ss4R5SkVTGFfNT2y+gqboILfSDTdCd3fomO1nk3t95w
LRQL/mdwDUYT2lzQ5lLRGCIdIFWQbEW9EQ4QU7uFVz/LNkNhxuE/+DOq+lw/biJV8XWak+Z6ldW6
Tl9kSO2M0n5Re3W+O8B//ZgDfUObDnEz1GKvqEDIZhOplXvVk0/SkS7IaYEB6Z8G3iIUVZxhx31u
3PllpGrhLIPg5AqR6TdMNAfweXuD1Aw3pt+GNrXXfKcivnVELsysnh/ipszsI0FhOiOKoIzoToyO
HVo7ng7l5/xQnoR85/LvLWw5Q28evCCCmD4csBgrNcVTsfpCMLM3wX/VEuQh4MSrvDrwQ10/clLb
ABkMNcUDFd45QVa9GkNhMipVAlev+h9FYZnOVBlHrZbgXo6MZGcoYomBVg6V3016QyCxMTjlJ2kw
NmGr/E4im1PCkMt/4bZb1gnUROScwCyCW7vcTX3w434Ceu9Fhna0oD5VRud9Z33V6MUEPRPOPs0f
GcDRyoRfqyL+OqGUrwHAjxE0yCLdNvr8sYdtNeqSg5reRXPl+JnoClXkVCqTFJHkill/G8Tfhap0
61p0e6DyohQ/Kgly99qfyuYRMMKqQd0QtK1Jm391rEoznmdTbjQvnjQ3oCVQ5TtfdOOuAI0zeLZw
NKJ5VYVo+9j3rTlV+aTKEZaup/YVFi68KULDH3Ribff9nb/2poy7IryJ42b+jm7+5bf1hSow/dlU
CNTuw7RwJ+mxyPc0vnaMrMuhea+1TRSHLKp/jqOveXkn7XbAroCUy8dheJKBKzwaIf3q48hJH1Jn
mRQPcIn0JXjWjirdKRjXP1rPxoHC55Mo2dNRvGe4lp6NaLdf/3wrtYUyBPoX8ETrko45ihVhTKV6
8KXasv9LVD5rUrBzU7a2kv85/zBaiMTmKqoRwi6ksFcoXqAGbrDw1dc/skrfsbIRPMG1A+RikZpT
zCvSO0uOYL1qOtmTn9S/kwy0RWvcQtf2t3hsH0dQbY3DJmYf9moQ15HMhd31484jK2sj+FtPMrqb
YJY+93pxAr3sGnrspkZzHMR5Jyq9fit413UylUUzmA7L6twYVZAlRdpKXm6cM/UpjMad8sCGgWWg
V6UCsbQd1gbyucljYfJFTxvH41xk5zR7fv/kXdH7cfYvTCxZxJv3zhITqw5aS/TCs2HLZLLRgQG0
vLStH+JpobUVbOlG/yh8Lu7HQyw62Y/mU+kMoq3u/JLrdOXyh6z8uApVWh/HrHVU/JNe5XaizY4u
U4+odgPB62BpsbVsK4UxetLL398s2uzhdVYqnX2FLlwJoUOfb1ro+SOv8JRv4WGvkLTx3l8aXD70
G4N1Ad0NSg6iVzQ/0+FWGcdDL98nk0qR50n2raPG2fHreSeY2XoT6LgTEAKPpTi3zigQA619I2Wh
01MLBUKOSKJFqZh+u3KYblBneHn/OG19xDf21ulEPmd6FjbYG8BcTf13Q+3tqDhX9R+Hn+iUgDMS
QerJ4hWZ/TBnVlHXjeipSfnIbOS9CkvQ+0vZuHsLGxetFhVGtKsufqcWZdSp2uwhjfjcJOqdkZfu
n5sAKgPcEDw5ee3KIw9DnJOhN7NX0pkXRus1b/TP75vYut+AAfj5NBU32IXNRPT9GL4rz3yg0LH0
ZQPGfE3J9r3chULnpoMkooCHTf+URbZ4LI75KXrNg5t5LwTaeH/e/pK1g5brSRTmmV+SM6iqq5+6
8VMmzDsec8/IaktnlcnpOMZIiOdQLJxX/VOu91jw96zIl9dZKLQ8klp9wlf9UqPO8dvbINkjGN80
Qr2UDo+4AdrqB8HsWkOevDmsP8d9+aMU+tvMz87vn5BNM0hb4COYw7kCUCHg2DcMWE4eYr6nKjIB
AUXBV0GYd+xsuAbKQ2QbGpP93NnVlwknqZuLoJ68qgqfzVG7S1K0IERZA5457fi9TVsWmm3Gond7
heIdWjlLBznj+8gUY0PJMZPvQx67GioUf7x74Hw0onrkZOjLroJgBE/yLson0UuSG7X1nVhHafLb
+zY2PNFbG2va2a6J9Iiqr+hVjOrH8+fZ3JsF3IAsAXb6dxlriBRq1KLgpyyjqI+C4pb3PXgKhryz
p+RX/Gq8QBmefjP+LlwgPo7hvb++rVeK8AnxZTp/lEbXYY5Oz5nnf/7nOTZTG50zt7wznsKb2qlf
BnuvJLNtEKw8ZWTA1le+XQ2mJDHNTKTQhqIvsX4v2r5iLzBFOKps+RWyw501bhzJhVaTCJ+6IknT
cg3fRABlW1RlESWi1x/bcwo7UB/ammhXD4tU6sLqG6cHIbatj3sMF1uGmUcmeAQoy3zJ6oTG05AD
TFAnjyaqrXWvWh09iNFXv/R3LviGIzER2GR8hWjjGjpft2Ic50MxeY3wauqPmfJ3r33a2cWNwO3C
xpIEvNnFVNG7qYjg7VxGc6XQNr4vJMzZWTokHQ3A6Lh7VBZXflkoWWYPqG1Dx0zfap3lzk2oJfWo
j1hUjuqvuT+ayOZAR+JUH4p97q8rChjicWToaSwtFY1lsuRyhX2fAP4p9e53aFp+lF8kwQkprv0s
D9YpP3StnUIPMNJd2l3qxua+Nb3OtXtVHqupxfRSHoWe1cmtY3JatGcZdEYQndn5nQBoAzlB9YkB
Ln0ZEV5AT5ertfSYodpUHDzjw1K1DG5bezgW53+QE/9hgZTVAQrDrrIooa8z4FA0YyuCAPT36YEH
xNWZtoNDUD22p/BXkNt7Dbvru7cgWxb4yZK8XU0lN2ZkGKOY9t48KK4EOeJoVadK/8nU9c7FWF7P
y2PK40paz7QiZDZgai43kkQ08CPV7LxRzdxSvW/SzJbmu7n8HE6hXfovafoklX8zELCTA2/k+xeW
rYXF4c2VlNSEqSONU7MAvsPcUe4kCcWzyOnc8GZ+8ekktPb+ab1+FC/NrsIJuZaKclRYcKVrTglp
sd0pyDO/v61b34/jueD/qcqgaXW5NiBrUZwuN6IpYI8InnIUo8vm71p5fd/OxvvLwBHq5BSg4Fq4
KmLqqQb/ciy0nuwfIrhcDq2n3YQum/il+VEVduX5EHqnhwVQtHctrv32MuxEX56RUG7h+oGopjlt
hjrsvDh6CcXXKgAZDeJvZ4WbVkwytYVslSroaiuTsE9VqZlY4YkkxKkerAaNjNBFiB1aqbQ8Ja7l
KjvXYuOQWMumksVx+YglL78fpXel6iu/8ZCQ4RhathF/fn9dG8u6sLCcoDen3y/juGn6sPWqqD6J
mXGTVs1Dm+7BhJfix+X1XihBwbqCXgcqtI7PhH4K1LY2WMhwH8b1t9QQbN9/MUJUe2tj5zRulNSx
xqAwPApQq/EYXS6qsqomY/Ku8ZLP//B0mwQmR8W3y8yhNkRrHHxKfci8aUYR4jZzg6P6/Oc1UX4E
g38AoxY6tDXWgapF0xVm2Hhq/JppHYpuljtOe4d/IxQ0qbeS9sgME1nKujAv5HnIzL5YU/+iJ3if
HxfFtunDcBRO2VE4qzv6I9fnBXNLHEiP16Tiu/LTgoQ0eNcbtWf5H+opsiXlKdkbtrj2Whc21iMA
caehAx5hIyhDL23EQ5HB5qmJbjCPO95/czlwhyxs15CJrG/1NFhMFE1j7U1aBuPQj7aTnWLeE8Xe
KJ+xIgQOmOBYRpjWr1tUlXHZtjROU+vUxdNNNMfnD/P0oCuf6YhSlhQd1KWd96/21jZqyDtzB2gJ
0MG6vAWl3sRWb7a1J9VwvmTaYdJi21c/J9XeHPHW7eaeQfgC7IWa08pNBZUpGNasV17oDyfLV45d
2pzGqXT7vD7LQfTH82yQDbCVrGvxgGuHH7VCXw4KPktoofKR7EbfK/VsbB1efqEnooR2rUqjN/Wk
SpnCpTK6yDYHJiylPnBFNUMFstwVTd9yWBf2VmlBLxbpIFRz7XWd+Fgwg6K0wlM0w5urKl0OvZzg
mkIHN5kvTnbRF8AGqdrDBiXacmB8HGPzYzxbN5CnfRWTLHFAhY52kw36QYyNb706p39+ti5+8MoN
zEIvS6POBk3hFyn5uy+eBOGjP+60zzdu51sr68KB0AQUY3oVZ5MXt22ZPZqzcjdP5g5i/PqVZcKH
3hWSupRkyeIvL4owSJE5113t9eqvYDy3yV65bQP3tgxTWdRi8ZrX/bFZz+TSLPm+6pPxZb5fsIoy
Adk9dKNud5Zeuu/TnkTMRiKGzYXjjMidys76YZgMlYGLKMcmM1wJ+F/F7SwnJyNSHiIv+qn+H86u
bLlxJEn+yli/Yxb3sbYzDzhJ6i5SUqleYCVRhcSVuM+vX091zzQJwpjT89ZtKimQV2RkhIc72tU+
JtPO99LbdcfDFn9x2Z9ZXsQUlk7botHy+gD9HdAx/16bpzue4uSaV0XNE4SjwHTDFSx78mg8q1I5
YoTJ1txJduXoWyXotvxH7do+NEyQM4FzAilgYxFPRF2py8I0Vwc5gahuOOzmlO5pZPL82trEofQN
RBMgwgy+db4RKQ3Ftq+6Cvn04TA0xV0o4YSrw/jNrJKf01APNgnnzulU8iOk8bsyTnsQ8wPIOKj6
DpyuHdhkkiSA9rXsjJpyhxArKSFe1xmDI1izautpN9t6TTwQ62W2aRY/VDH9GAfyXdbLe0OKb0MV
UDux62LHNFu3GcT7Hk0NtWbtoPjrMsLFah6/11lmubJJHtKqqb20mQ03lPLJzuQCBIIqqAdMOZ3A
PAYl7XDKSqdr2sK7vs3WThXK93h6MzjiJd1qBSrICBgRtsOzxzH2iGQnaCRg8htR4yZ4QIJD+Mbi
hAwrl92ZVeZNTiLmJm/QIGkgZLBKzbaU+KepNcdQJtt60IOWxv71Ua44J8T/4OJjzbuASC08LRql
LNJNU31I9dHJkm0zy7ynzWXeBJm9P00sX8DNbEZV3cE7TbvRBW3uZny37ht/dmq7fZpeeYXSr1fL
wj+c2Vv4Wy2earMnsDdbtrgTHXqUK1t8CQ1HBd03aLoyUKzobu9l3zQaJI3dv0SOBELOJ8njCxes
oCfOh88yaCcL2ktCphs1FlQN6KG+JUHtMvZgKL7fy4BsSTftzfwEoqbypR7dNuC6MXa5X5uORQ4p
q8u5rSXYb7wwgCKc4irRYxf0G7aRkxka9XbcuBRdHC9MdvmTW9xl833tAxY7mo6iTNUUWwz868ib
Fbt5o26lXbIpP3n04iseDkvP2MVBE4CLaelJM7UYZBaTVm2KFuIJutKWTVK6JVL4bpahnU/JXRnG
vIBuxYMjNcHqoTIKKrgrztdYGymQVVZWH0yqHMRe2dC5DYqm4wQsq4cVpXCNvY7Y3XRuplVA+qL3
SX3QwxA92rGLrIV73R+s3etASYFCDrhXPMOWdaiomtGfIMf1V4I1uqnuGOqVSYdpgeKRXeS0AT/H
sn5ITqwuDglthEls0OqLQzJldt87EM52kn1/g2cTWNqAQw3AJ3hLd8lN7v4H4gRrPgp4cwwb0cwl
l6qZ5bRNdQNX8B2Ic7ZdkAcj8ZkUK1Naal6hmnF9ni+UAFDoYBrd/7a4iMmjZGqqEWQ6iC7aLXkE
Z2u5VXxkfpD0ae12stvX+Zap7iBBuDc8MEJKAUjrXNDVkdEmnSscrn/RyqPk7IMWN0HboGbbKfgg
Q3ke671S3FRHvecVBFdX+mTcS32LyTKtWCthpvw+IVtCHGmjPhtAQzR25m9ZYpTa92Hmj9Qr3BSN
PdxU29opOv2CxWGN4yxSVPDQYq9Fm+qpe0YHe3nDpI0Ub/wkP4xH4b+4ZE3W/4jyLoSHlpesRAcd
OmpqddCh/TeLb3nPSZusZJmxm/60sLxj54K0spVr1WHety7bv+EbA+y0kCdjYlTNw7DhDWotPj6z
uZxHcIoi7YZRqUG7VW7ajfGk+kzMo+Dwv6x5VwA2ERiDNQ/ZlIVXnzOZBZdhBc6G+tnUyo04qn4s
DhwzK81mmESGm2EZDfRHLeLjeZbAzDJgY/QfFC1KLwiKNgroWQwv6m2IYrA6WrdH1Bf5Ci82X7kj
T00v3jQZaN8rk3kDwSRbIQXSoJaP18/3BZfpl8dBoshkKUtGGn1+e5CuVotxknDy8M63xTiEbyVW
6pRhpQVxVBq21dF3CGnsQcRV2gMozW0JdHjO9e9YPX4nn7Fw9XIE8EFmMQeQhHulhEvXuDHnqg3U
JUGGzCpny4q5QGii03yoDmL0XepyO+p/XR/EWlCFisS/DSzWS+8qU83ivkI9yUR5XC+f0rLZSaGp
2+IgvQhyfQP8Py/RtzYsJvyGpj0AVPHYP1/BzpooyfsKVnOyAYel2wlP18e1dtROLbAvOAlWcyNt
RzFqcNSADyKW7EjGTQQt3etWVl0HsqHoXQAQFnWjxYk25i7MSI/1YSrFwx1xe7u4tXZ1oHHO1VpA
CBgjaEqRHkGmcjFjcROPpQpGL7gOQDatx2T47JTECenolN1PtPg7pJZ210e3ukonNhdzOAmdRpUC
Ngl9ztNbXXm+/vdXH6ang1r4KWUutSHVYEAMUGDQPB2PCP0xdpKfVuXQe9kmXvr+39jE2UezArR6
QfN0vjGMXpE7c6DVV22YOMOdjvRS0CNAEt36h/paa65w5Nhkh2j5cEBMCOALWNPQIbFcPLGOxsrS
y0NZ2OHgwkswLIrgQC84M536RZUAyBNdeWO8EdXlGF874afGF6uoz/EkzzWMQ6nppT9Qnzzku+hb
f8ueTkoQNl5+RN9x8iNyZc5tvrppT8a9WN/UiKKWVmaJ04GLddNv0HS5lTdcAajV+QXjHvwJA/ks
sRT1lOm1BhJaJNLCXXSP9lUPvgy5Fbf1ZJAlCDv1Pd5z+f7YzF0sK8oGAIWjggW+jvOtJGo0qUmj
splFqdOuEeN5aRDfyj71rLfaif+6aDe7+lil4l8mF3eOlJOYzAIWk3UOjhCDVnfCJgxQjtyrGHPu
dH6cMy6e2ikeLJcLqF51qyf2Fzu5qqxaiGbYR9JqIM739lb1iuDRcmQATTsoUSWblKu4trq8J0YX
O3gaq6RIOsxzKIF/tHpVRbhAs7ellPf8XbXEGpl0ZKBxLS2eDl0+SlVTzOWhGUcHnBObior2mD1G
Bud6Wo1zIUwLaVINh/OiHEmFWjPCzir/jcGZ0ey2Z8rvViDaiY2WpuGVt2NXQMLIcrOgEI97JBWW
z3tDziW0nWImmQggsnK35LPyWIey9VpAFmh4owVAT/mW/i6AqXi1IzwW7/Ffx8ucf8diG4sEqQGt
wndosmwrLXHCSkXBKLOF8Nd197f2TMOQESrC4wMJtPQNQtIM0jhLMIUWgOYe8JHRRr0oNmwQSTnl
r/bGQFe97Mato1p+4tFnneMF1665Lx4EVDSh+XXBfoSdmxCd4hMYcqZ8a54w18gG9J7oTlvznY+Z
WYGZfFVP0PX3u8XFmzxPw7Ad5wFuAup8ms/yHupj+KgVG6Ztoe1kN9+XSPq+Go+DYV+f8RUXgThV
Q+kbBO6XFPxYi1qb6gITXkm20NxVUeGhFZpjZS29Azop7GUwWiDZcRF5hVQThkZhBwitHbGtAGXS
b+JnSNFvZZcxg7kbrvtb8Q+o3arohQXjhCkvcSYZYrAmzGS2mQYveQSElfH2hofGh8Khk2ygGPQc
cbGJK/cMqxjDKem45CA4c37PDGJVDmHYI3ywJmxcxcma1L2+aNLKVX1mY+FjwbMhxF0BGxKQT73d
x7bW2fhv64EBBImvb6cHCSQlyPnC/j1ipYCbX2XjWNynZ9+wCBcEAK9lrcY3iLt4kz6B3xoyko5u
lz91v/9EUZ63nmtbFT3pLHJHlfwC89lCd8rqo6o81Fb/kcjIstcJAMKS8XF9dlcX8E87S8CliqwJ
kNewY0HjSpZuE5mXhVtfP/AyQPUCpBpgmD/fI3j+ytlsNhgKAgPzV+4BVPY83uSbxI8+w40VFC7O
oHzT7OOH9PX68FZ9LEvkMooZ1IWXgdCoymKfVxGLShrQSme7KrPBujZu6UN8ZzkQIN7lLRq5SeUU
W7LJXVW0eeUBNsCLzYORo5KLMidm4HwClFxOGfQah2SsXHX4kaEiYFqTU6V+3vKyHBxjy/anko4R
3hFY0KF9byfTIZDRq0CKUZQ9yn482YDV7QMSMJbrgNtZYonGISR1ZajFQURNs0TeVBwJz52yG/di
+v60scQSifqQ62MkFIduR7fxJt7hbvTIveKwMJYXh6wOCHr2gKkDoosKx/la6XQAudk4FgeqfnZJ
5szF4FzfkmsLxJL+MADOCTTXnFtAY0pXVyoSDFZx0Ppdp2CNqo8OQCyBm8xY8yLouGJ8aUCXXTSh
GLPV9n2TVAcTTe9z+FboH6lR/DcD0nG8RdRMYGgxILUvJHB5dtjenfIQCeq7SsbY70zo6lFANoKm
hF7n9TlcWyUcKMQraNlQAcs4n0Mtz/TCsGqYLKbOBiWb25rF8bqNtblD+zCwSeBxAuvLYljCCH3K
SYzLgym1QWKY95QCfm5VvFTGqh1oeyAAZAwkS+jKUPcVmaYET4g29tFpLuL1AniSKFfUvT6iNaAh
KOUUtGMis6VfIP8KUS3Ao6SBacSdfuX38QYtIBDpJbOjOAmaMXlpyLWnxKnB5dHtW2OmggGDoHaJ
bQDLQOfoEd9w5I+pRzEAtABuFijb6+NcO2Ho/ZYgSMzAM8v4CyjLsMtUvQCpHbqV0oZ+iG36QKz4
AcnvTV7xTvTqbkTTBCicmDLc8gBYCSTtOwWj7LO3SXwUw7fr41kNKFW2z8FsxySqFk4pQsvcqI9z
cWit2alUy0NPanxjWLi5TBh3GDl4YEz5bQihGIeYBai6u2bw+8iqbdAjvCpJtEtqakK9NuMu8lps
BGINJKxARoYrgC3HST6zls0sKnrcATk6mI2dWoVuNQO5kb5Cb8CCZqjSKXY/HtX5NaXvYNv0/5vp
MXDDM9g6iGfYB55+QKFpcZRP2NaKI3xUm9EfUfMCHUzofiAwpLMDT+uUAa8SvnpyT+yyfXFiNx9L
sS+VAXcFju12TiwoywzySxQh3cAZ4uocYyfDPyAfjo1wbgo9a7WRTU2BJ4Vhs4oe+rYEhzEVKc54
N73zrsHVhyE7Ov8yyC7l07HJSScpfft1cl11dqAFrIAMatz0aKqwwGRwJB7XqLj2iEGSTDRBTLbC
H5JLRGrksSwOMWINP6PtL2uaC1uX48RVtfRF1tObsa2gZa+PT3Im3w2por21BhU2eZ0qgdqTZ3lI
IFxYdY4iZV5RmUHRNx4drW9FC4SellQ/Ztq/4c58iwr1Fl0bn5EpELcq0kMNdUkIEbfPdanfYLPt
TC3Zq7P2lvbKVlSFp1zMnL6U/AwKrcVUbUmO510yRjd90+7iUBHsXtSfjRYp90F/EgbK4PG+hptQ
mbug6ktgukTrVYVuZioWnyUoTe2mkO4b3fQGy3oDNSFSzfpIvF40n3S9CnCNwk334VPcdDtdygAi
MX+kI3lW+2Y/5fM+k8bPTCV3CcTrupA4RQgNNExFU5CnLouQcZuQAUy7wDA7H4jYoEhGr2zJndEZ
u6HTnaykt3MnokE1NDbJVDwYfelM8nDT5rWnhakPXfXnKAFsqR1vqFC+kXZ6nRIRTSLDJmlKYs8o
y8SiuM1mmQPGWGnOYkzXTN4IvLZIYy4u+o5ChFAYdMrS0yrAaH4T5Nj2EQQC7f6eeLwjvXJ1oNUZ
sl3oA8WTdgkTRDqatkxi8RAK3VYco0DKZ9cUX5MeWfCBx62xNrwzc4tkCOl0NVRimeJ+HLzxgMzw
u+EZeBBBJJafe1nDKKvob8XVj0rNpZ5qh5ulhbo3PUiVKwDzcQ/ep/vuRYYSQhWEh/Q5usOjdo+z
0+YeExsvA94ZZwu2COZBBQuMLmvCQfPSwpEZ6FNRdAUTXBW/xlxzMqo8VeN3UQQ8O0NlJc5vWtXg
3RAr7vPM6sKbRSTJZx2lFXA1WPuKCD+hQhPZaobTNxhPMiVgDrLsOckzOy3EO4AqnaTW7LYdeCHY
SqyALwFvJ2uQM7AO5361TEkXCk1HDx1xlO/xpnyAY/ooIjxBxdvEw6IHmsIzurqr/zT6VSo8ceYl
ZM7rVqnoV69xotiJ6Oayb31j/ZySDo3GWA+m9yQYdtOGt+Bf0dbFiluAnFjYe/JFQVVTSJKI6FE/
NLWd/hxv24dsH42O+lZ8aIHs1/Z410cOeRo21oFza65c0OB4/dM0W4zTcaOWG6PrmYKy0XKGuNr0
0rApxtTp1Rz6EOzFtW01P1WmR9J9U3XEpGmDigyR3KzYcz5mbeUZyzyeSVj3iwYSWllTkxdK/gXR
M3x0MHla4mgzICTajno0CPnNZ1/pm8XkA6aHbD6oHJnoyWK7NSkY4bsZk68K6k5BKgZrnxr+NPQ/
DGpodqG373Lzqwd3pq3UgQABBbBNi35ftHchme7xHNlKcveZRuVtHZqvWkIeU7V3jS475IWFd0SK
x0NWoBU5SV1hqkHiAU1uCM0D7li0R8EoGs5uXllUkAWLwB6iOqFdtJnGUEinTZNl6PyKPKXNXVQN
bG0SOT6DY2aJ9iFD3reRlWcHIcxdLRR3WUz9UMw5xfN1M4DcWOzxYC7RlGE1mLkmkewwWoMzp+3W
aDsQjYWb67tvZfPh/Y8p++pyvuiPiPQiNXtEUAcjuifSu5LzUutryBd0GcvMApQ+Lpg0jSim5ahV
eAUAjmfjgZLYRpRtpnH8aMvhV6NqW7y8HqpI+UFC7TUbVe7zdiV6PBvkwstnpSIJcodBxkobjKUE
8PgPeQ5a87NORScpMy8C06FiDG45vLeRHqS5GFTqcVIsR+9+XZ/xtbsdAALWTWWgEHCRFilwJNOo
ktMDsfL7PPqea2gp1ycnQxw2jolNWtWJxXtTaLZj027qiCcaqrHxLg4/Cs4oLX3hTKG2ee7+xGnQ
9TBCXNuKXVB2FfXzQnoyk9pEslx+kqL5tizSGYy8Uu11kqp6em89UjL6opwd5bj5oKkws2Bxp2Wg
egYTDECTgmlnnQ7iaSlUqF1LKd1BoTc8RH0j+cBhP+phBpEf1ar2dSd5YxcRh8Tmi2U0xIs6sMjO
ufpOEmL4ydTheZaqSABbZmrXCnmppQgEvrK6BeqIuhNcJqJ/udrEaOcN4rkGl1PU4S3SxHutyUO3
lLv3MbFY7pHa2Uzfrq/iWlkSr1pDAiuBrkG7bfG2BEdm2STxgD1Fu0MUWzckJ4Y9yA+aWLmGAdGI
4jugc34BxAvpI1vPYjeaQM83QOSskTad2EFnD7EkhkRIfqMkmFC1uNd69LmotSeYFcc/rm48NCiC
rQ0MGMoFE/40DpXZtWl6oN9bt96WvvANNOdovwTYk37y7vcLB4a0FajAgedFFRPZj8UEEaVNzCo1
ycGwHnpiOhZYt6K55w3q4mzDDEQ4IR0HurRLloZBGBQAGvQYt2fvppvuBUItAO7S1xSAweZWdCuU
ZFxeauFrec+OEDMLnBGaUxhZ2/I9kPZR1BRqH6MDeArtNE+2A/FNoW2dqQc7VVImBRr9mtAWDNWf
JSVyy7iBKI/Yyq4895Jdh2gxaQ3pZ1pCQE1BmtIWw/YpMtNdXSVvQmztRTjmO3lqdyNN7hst9UZJ
aOE89e/FWG7yXPwmJtUxkWrUf3SAcowYfTHXt/lFgMiGCS55VEVB3XkRm/TZkLW5PsUHyfppxaUN
bpCdhtxRBkJYPJavG2Mxx8Wc6mgfADAb7NbLmmE8zH2KdknMKTCt0ldvGdmAIDi4bubiysOYUORF
AzkwrUCmLF4ag9ZIsxXr5JBmR7W+m1VOQMf7+4vbRlbnpMDTlBz01rAl841WvP6/FQumjtPF4mY8
SpfAOiqLxZABxHfoCfRVWsWNEbZen6QLBBY8Gu4osHuxwwsAwPkVgeIjWvBBsLw3Ibaa1XC9cepp
Gglk2gSoJuNYCe/XTV5GCuoX+ydYj8AUgjzPYmGoBAl1MU3kfUmHLcjS7CbeNXm1zzXFUZDSDCPR
M6sH/DawJqPlcMyLy+3HzDP6ewgmImW7zOujio3Gpc6S9hlJAKQZfXCaubWBWq4wOkZVOJEi+Eah
7cK04ti+WNAv02gfZU1gl75y0qgFbI0u7fMh9eJZckbC2ZSXqWKYAH4QewblTvypxZ1fhaMqxIMo
7xmBTrulEDhED6Cub9PCH/zsW7eP3cyhQpCqHLLCi4sAlpGBhVoyitYr5y3ROgHIbmlf5JFdyT8s
4JRyiRfUXE4hWvDRxYmXJEqpF9G/3momaoGSuO/76t4M6WsEMVvODmEn98xBYRxM4wIpClDnAKt+
figiMUwIagjzXhmJa6niTg8hMi1m1mtt6g5JzdupGl8EaMrbeW3mDp4/9gjAB+dsXk4oiKwgXwoa
fqBIcMGef0aoVQ1SgZG4TxvIQPf3g/Gca8/Xx3px/tkQRca+j3LJ5aKVFa3lsU36vZY0bqe8pWGx
i4xiRws87eTyTpSiv/quwg0D9A02CuJiUIIuRiXNaqLouOn2I2Jys7ZuayX1Ufl8uT6wyyiI2QG8
CmlDtIOAZvx89godZcexJgl6NQYP73kQO/WbcjP4s4cGwL9M1MCsgesP+Q0omF60eM7TlILiVI/3
+nynkqdRB44KDbxZ/Jfh6eeGls9SU8mbdOyMeC9PACNXH0PBkxK7OGHMAtMHUVDRx+ZbLJDZsKd3
p8V7qpfCjVGKlpf14/x5fX1WrZjMFErhIlJh58tD6GQJgjbE+5rcxKjY2RMKa5wDdOkM2d+H4iRi
N4hQw7OfGxkGs0tJislKttU9UuM/yvhN8JD7RIYVLXayByhjjufME48Ien10fxpm0exJ4kmriRzN
qRTvxehVTDJbKUT3+vxdptXY2ODj4QLBGnNxi05xnisWmeL96Eeb1It2Fbh1lQ2YqKTx1vjScykD
7c1UtqTvbd27bl6+8JEL8+znJyMUzS7TZ2mOcc+A3tKhbnFnGLYwfpR0W5o+RIgYn6BXzG4ZFHvI
FQO2NUheeM97f1xWqr6+hKGrkeG8pBJpoj6kUzzGe2WvBmHQBapgG3QTA2zHiBRFEAC7PQ/3wnbO
2RVxbnSJsunABJFIUh/v8/FH3ei22Wy5WmOXb8+FkcU9JKVVKYZ5F++h/BqwBoRs+KTiuxbexEGP
Bx1SdgD2pf50091ADCZ0I8lRI9uQ/Gn6KF6vr/jaiJlMJjIZcA4XzQk0RWeTVLT4GH28jXTBk4X8
mzLkvMuXuZflzLKojBFNsYrPwjGALNocDPAew29L4MCPPSuy61dG5ab64kYGvSnH4tpZPTW4qMGA
0M60kPCHJwI3maMqqUtkbkvmJQgOa3lqZXEd5b0WEyJVGJZPb3u06Oe7uXHU4VAPjW01Tn0Tb0ev
ejRviDe0o6v1nnX86yt48glfULmTIxuDRwb4NCROwmxDpPKj1er7MNQ5jmltOqEzwehFWePtMunU
xsgtWuib3stV7OVRewD3xPb6QC6DFqBxAM4CcRCi5QuuopLQ2qhNjeyFBpJSeVc6KXmhpAhmkz6p
8nusd5w9srb5mbimiiQ6aJiWT5Y0GosWISnZq00cvqZzBUahmWXKpYFyLq01U+BGAsEasqgA4bPz
cbJKmRxmQinL0V5UnrR2dodJs/HU5Fi5nELA14FAAyYTXVsXXe60MOVxojVBGAFuIiTSJUrtKS+8
1hIdqcrRe8MT6b5EHwGbARlDpkICeN0F/d6cjr2Idz/ZM6x5elPsOhQ5nRaqFoonli6/3nm5Fc8N
Lu4otZI60GfBoCgU/iTWN5nWfl7fijwTi9UKU6FoWlKRfUytzUQnZzK42I9VG1gjtlIQ414CBhUr
hhyPmRNcA1+iKru0svVH1Z0dJpejvEFTjecTmTc6d8KYuROTi/hFysYohLIE9vtJiibZcWHVa9sQ
QC0LNTGmcbpEW1oADs2QHSF7Bg0WvcyVYtWLs/mz3+i3o2PatU0zN3XrxHjrQTSoNje8fo/VbQkU
MOBbjHzy4sClHYoaZTdGX9sSRAz+rO8Yc8nk1njr2X3h80xeLqgBbCnQYki9IAO2HDUye12pVbhK
JxNiZ81D0w2c470SFAHDgEsU9TF0NcARn3uR0syKDnrZwrfU1oPZbRyQud2kTuUW6EBIbBrwmA1W
Ym2GmkBaj0Wk4A1eBCtJVIKXCwWYb9JHGPj9I+SMiKsbHl4pL9UWBCi1I8NjBgbvmXy5h9DiCvQd
qk9ADlzoOwHiOvRpOIbfGh1LloFOV0EDTfpj1g6yNduz9e36kWcByPnZAHqStUt+VfBBbnY+tQMN
LYoOj/BbCo0n8DDZhVbZctE7pD0Cx8lZSXbSLqzhMlWAo0RGf0lrEBvhiN5tPfw2dZHXQgc4bAVX
Cm+7gfNgXtmUYO7F+xXIZKSNls1IqQiUfiYU4bfIuCnIrzH5A8f9Px/j/0afxePvH9388//w/x9F
OdVxRNrF//7zofyk+7b+/Gzvfpb/x3713//0/Bf/eRd/1EVT/GqX/+rsl/D3/7Dv/mx/nv2PR9u4
nZ66z3r69tl0WftlAF/K/uV/+sO/fX79lcNUfv7jt4+ioy37a1Fc0N/++NH2+I/f0FxwsoXY3//j
h/c/c/ze/efwtx+fP7Of9HjxW58/m/YfvwkIl/6OBhK0UKJtSMPuwiYfPtmPwIj/d7CtWioo0qBJ
CkDrb39D8qUl+C3Z+jvucKRSEC4jYMAF8dvfmqL7+pkm/50RkCFUYdRqUMbUfvvXBJwt1Z9L9zfa
5Y9FDKwirLJNfbINWcoNbVv4GNQSDfChLjY9CEPFiTaSdJTBRCd7oA7Z0HeQ9AYNuNqyZ5FzxhZB
0IU5tllPgqB4BD2kThXpGAGIlHT1LuuVZ2VqOayB62ZAsInHI6DXy+x3ItezoFazdMzKpwzqj9Lt
RIKTpf5jJs9mbnGA/xjKv20sIdAZcohtW8IGS8iy+7sIzCNTQEHN2W5km3rxg/bY84S9OUPTFu7Y
EI2yn/UJZqUncdioxjM1eeC89U3x59Dk81Wy1DGmQiJKRwBuaxeQlo3gyAdIuMyOjIb1yOeRlCxL
B79PJoO/AguNoFVfbEM1R7VnNHvpSLazb/jzRtxqQeSA/ZcvdMy+/mLLn9ha7EHRotRU2g620uEg
QSYpBmMgSM59SLr4eOX4tIofVVFwcLqfBXHobYVKvPrMwitfDHhxj9OhFYDZbKRjTModUYfHSQ55
KcWvIuZypOCiQpu4jozzRetgPjQTqDxk6Yi0+00RmttyEjdVVNlFN3pZPN7MtXo7mZMPUOtuNCKf
EO3XPCd3c9u/lJYY2WKjeSCEC8FJiOpnoZu7Xo1+Eh1KiHWqO+U8AeoQ7eQUjNtFD/SXnpt3VU92
gyJsxjh22xQsC3hLKWb7Psm9V1og2Gl04HWJ+mjS6XseocSrtIUDSi3MdAhKglq9kUdho9fodRyL
+S4pxm2pT4EUA6zcd0MOjiu0CdIWwEoMxjTQ3Trkd6AU2aQ0fM3C8TmBGItgandgiXK6uXVktb1P
2+RmxD4DESKEWct4k5DcQ0XdlUVhR8p6q6r5ZmqHTUWMe12SnXomPxMpFByO52BH9NqyLIJwhSat
XLXwHNNO36lomwh94QkJrf8AGbrMln/ts9MtsMi6oCQGWfTuy1YJioIiYOG35Mg2Y3vn+sQ153Rq
jYV0J+5dHGIpsURYGx9qaP38nECvwQgDET1139vMpt8yL/YlDtRq7SyhQxVhKlpf2KP33GqVSkYj
RHAe+Ad2K3mV1nCCtdVr8tTEwmdoQjtHfQqfMfr6zoJDLN87DU2Gs8MozuTS49XSeWNa+Ac0fghZ
NA3SEe1POMBZymkQX12pkzlb7MGqVMwRe106tsNrUz7PwzPlsoCs3ZDoIEQ4jbgT9UP2GD3ZDaqV
DH0o/3FDdjuGWWkCZP2kb9aztIP2M7RDlbdic/14rY2MRVTAlQNIeAHsobU+yNaYSscSIJ48UV1E
/XZCI/e6mdUtcWpnsSXMsqzqaqTSMbxjSdzGiXZxkN+STQUeL8v9i3puXwdZZ3kqYLwZeGCxyWdB
IXIFHeZjC0BVJtw2PSegWZ03pMCQwgFhgL4EcFNDreikCOJRa2WQhNegegS5x9Bvr8/bqhmEtmxl
vrTIF5siz4CtUwzxKKtIdZuGKwgvfffXSta/T9aJkYUfktE03wwCjKRm8S0RFRSDZk/JY16gdHlK
EaIjjczwLuA5Xj74FbxOsgx4NsSAY+dUs8NwL18aPumOpfBzP/IlzgRenqpzm4vgDA0beqglsClp
73pc2xp9SYC1AA3Z9YVauTrODS12nNwDZIztSI/ZbXvLYrLengMjSDbsouKlTnijWpwmwEbKXh1M
emzlo5JDKtcCmEGKtmXIWTPekrH9eeKUMiFC872JUdWV4kidgVSQx5k4trvO73cU9kFZjg5T0Ape
QDX0CfpXtJTosfHaW9YOMNyg4uGBqMcJ/RhdTw/gdxZUv9qy/cGLpS8P2Ln1xd5v+krS+lmmRzqi
9QKNhNKxEX5eHyKLGq6NcOHZUR3oGi3ECNtIRCfTg6I+pCGoTvQjqVTO3bu2M05mc1ndGJqxE7oM
45GVxrOMLJiGj1rcVjxCe/bNV8a0PMti30TymE302In6rd6ABkLJ7XgClifcqxmCJqXfVZLE2Sxr
2xF5868EAeNYW8RnwIkUVdw39FiVeF6Z+0nnHOPVpToxsNgOChFInw49pi9v7tRcdSyExGFqbge0
IkW89/2SnA6eF7vvxNxiZ1SVnkVp2tFjaDQbU2x2YxX/CKMXUW18ua3RmKHaveUVMXGvb8nVbf+n
YZ2hw07OtWHMUUOgaXzsoQpF8+8tRCANTlph2fa8HN0yF1o3LEmaYXSabT6FAXS33mlrQ7/JuOs9
2RU37eB07zywKmcJ9YXHF4ne9rqCJVQzsJFGu9x6qKpHjUJTPua1FHH24zKWpmj76OuqxXYZZzsF
PFEYORty9TyfLBT7gpOFymfARtIQc5jMErjrgd4wUqdrVc8IBc6eWHXEJ6bYnjkxJchhl6jpgM2I
UkoZlwCT70IQ1nbhRzHfj/3m+hZc9SAn5tjIT8z10jSbA5s7koaJXXcbcfYbpbABI/YMvd6Gdb7J
5/frRpcVgYs9yXbPidVJFkibx9gd0kPnRRtpI5WeaqMHSvfLwHKlfbLjIXB5p1xfOJWYJWv0GCNV
UxS5h091nvxBiGxSZgDNfWrRTqvQzhxzZQV4m2fhXgyzEJR6wikXUr9svKixU2Bk8gDUwFagvfTS
bnKfofy64Va02CE7vR6AMoJrQx0JBU71klArUaHZLA9q+A6NsS8CuvCrjoVDb/MptZc7aWlsMb/1
kBfdoMrhO5QLQGLY3iiBEPBJDJeOBWYgDGcBrwfINiLyRS6xqDs1RDNX+D5S0qDDIfVaqvtal2wT
Md4LyJZz7vKld1kaXHiyEsIT0G+DQQVkkOqDPHFYiJeXwPLvL0JWMyq0blLK8H2o35PRF0o8lcbt
9QPHG8PCf02WStAChDFUEOxrIZ0icJ7mPAMLr1XGaIjAJQYDw09rBmy54MGVL96u/8/Zde1IriPZ
LxIgUf5VNk1ledf9QmR2dcsbknLU1+9RD3ZvVWaitHMXmIdFz1QkqWAwGHHinPN9OotUdl6lE1v2
SbsrHp1XFg9v5ANcVCBxxJvcqjz74/tN+/s8PTs+X1ztLEolHVChPcGiKi2DJgq3A0eOMR7rPSZ9
hp+1lQK0Z8v0ubXSzJsqRwvtxK6e62Q7zNqpKCyBgt4AjjW9zC0CdIjtvhAwcEKztARJsQAbn+/Y
sgUnbUd8aLWkYcVmpYasik5UlBtH7YZmI90ihtgodkq6zQQ3o7HFy83ko4m6o5X4pt1NiGEmPy1U
bC5uDbeNec17v6ysGTLZjXocCHdCUEQMG27VhQdQbBIC+yrvuWzsp5KwNPFnok6g9uqNbQFQZsCq
dvA72f128DjAwP0MNQkLs3p6KmxfqXrtIdOUZJOkQ74Trd7EvRRZ4UG4C21I6SSv3J61fUEAk7J7
1fbbtPhhlITHpJ8rH4y2WuBkRR6ZYpxDmQ/9ysG6eAz+9RjAcpa+FDoq2tn3KzCiA2GDRDnNd+12
uJ83S89Z+4NJkmW02f/eW65bQwlCX0apLznv6tJJgPuE7MS4c2ISzhvnRgRjYPoYNAvWRIyvnjeQ
b9oIgc4l1Z05NBOGQmd6ku1H1x0ra6UYsfb3l3//dEGrPURaOb74SccMDlxRb16+366rUQ/iRwsB
O1p555Bbhdp5beQ9PRk9hHZE5icO6DP/lQdAHXIh7oam4TlUygHTm52XOT0tue8is9n42Usfie18
yFa/yZULEL27f4ydXRTEpJRk4Dg/GYui51/SYCMi/+0o0QIdXpitIaS7QG0vwMp1k9i9JQz3NHT+
BIZOrpsrN97VUItZ0QWtDkMXgCza9GoF6gEXK5FhHeSRaCLybMcLMVOKrsctW2stXTe5DGssehwL
LcRXh8uZ2+hDQdzTfxDy2aJ/ASEM72/ZHwy97kpJ5SIF/buNnwyeXSeZnUpREqwx39bP5nuxSUDl
BgkFDnJeDMD/BJ3HSoS45h+LGASG2lBXNs6roQKRgwh3dk8LbWO2S2IZWZFcz/rO882/K8NUOuYM
MKiBZvLXrexxPxl2NsJBogHKuXWUPC5cOUvwGxsPTbRQfVtXdLkWMZa0DJ8P8yHYuK9W9VmfpnGa
3FOtHLvyfah+fR8wLtqt/1nW/xk4541gndbZDsRq8MHKv3JGGLRHhgno/CqR6LXg9Gktf3/Kp+g3
Z2qVSIq1WPKOgPrX/jU1a/63ZuMsWhSgNR6UFMtZdNQlcOt6MG9ceOCi4QeCKL89rL4HllTyPKH5
vK7l3z+tqyjaZpYz1rVcURATOCBRO7ShBSnlLl76m8H33+z6GoH4AqjOAADs7AJ29brJ87Z2T1ln
PVrK8GAIEZuVEn9v5uJp9x/X+MfO2dOjs7pi0hzmniR4zUEWs9Hi8hF1ylVe778Fta87aKtkkS8H
eBR1k/MLxXToQFHLXr5al4bqaxs1sQAuPI0W+pIELJC1T33nV0PBTd3i/1kLIpfH7OsPOHebqskV
tXHxCembZj8nbKUecPnJvv79MxdRhKk1Q4kFdsWNkexACAQm/jUc2doiln//5IcmpjVAMAUjcjwK
49EeVxZxJbhjFQvuG5yJV2B4le3QyUmwSzwCQdVrd+NGFVRdxPvf8E6CNFw7W1f3bYGBQ5AX05Tn
GEfFVrieSRxn2kGNM6s3WjdGSe6uXc3L971wwIXIGdBlHbOyZ98npZ1KWSHdU/JaHJONiJVQfXLu
EAf9LKLhysG6DBjYx0/Wzj6UKjsCtAICBgvRid/Me6AV/PTVjhfhPODAV2sl17fxn+Ut//7JMwQz
+w7wdgT5xnM3Swei+T3fKofuLwMUB1n12oG6atEguCiX0S+MRXy1OA6ZkqmKwIezhl3L7Md84r4t
quj7rVxC3cV3+8fMOfJqFnOblCPHTprgmhx9pkF90cVkUjqhrfL2vbHr/v/J2lkKYKt5wl0d1noE
evHIYsXPwP/t/+XWRKUJ8r/c/97mtTONVxaSU4z8Aj149uUqSxtN066wj4YV61zbiNJeifNXTZjL
jAWarcYFv3eaYba+zTT35Og7lLQxjCNXvtJFsRyULeD9/8fEucPrUzEIlJ9OYKsYma++Mj8JrUDb
VXix+lClCz4evt+3c1Jo5POLSTTfNPzf5dSrqRWV1uAGPU2RFuW/oL83eoXfPEwf46GJF2Q9CFg1
iBu+2fe5L0i4JplzzTU//4CzKwUjKwZrKDLhGSvu3B9NF6Xu24hxxEZfC8zXAsrSYgTKEbPZF9My
08Kcodg9zjc6RwDNafvBI9suZBiPazB1sdaiXW7+82P32d5Zls/UPjdzAntNDWBF8ZuxB7t4L8iN
qt1mztp0xGXmjU+5wM6hPgSqr/NHDFeVvoI6rXsC4dB7z1HuVcFbkfImhEf/lwCiv26zjGAsRFrW
BfQBFDUOqB0TuE377BLdK9M1rutrkRGEGP9n4cwvatF1s7RTpAKaEpnuL6pXv3S+Bnu9fuQ+mTm7
0ZIma8a0XMxEc1R+9HEecRpY98lWifM9WLzJPolWZyavhsjPqzs76RTkUSpFjnCaNAgxthF0Rfhm
AUeB9wE4iP9P9nhtQw0LgFEMbuFaPadep4VWJz0qCCcdaQirjileMmuN/GsO/8nGxSxojxsOJDjO
iakHYr5Z5XGWrWfbtzn3c/n+fey6FpA/Gzu7ZviIh9IINYJTLve2/m5mv77/++f6HH9j42cDZy7I
WrNuCcqZJxAi0nnbQRwTylAxnrTAJRQizO7F8yRB/umrGMxZx92uLfDMNxvgVDtmwknmClm9Ut1a
VbIWEq8FDczqg2UWDOzgITm7OOdSlanCsIn8V/ValJ7qu54RPibhHNPUU13UI6C6sprbXV3aJ7Nn
kTERFU+R+TmnrjdCqRKQBv0b78AIgQp8I4bFzlPVzGk0qwUf2ImXCqYH2SOwsMH3DnL1RH0ysSzy
U7ooLVmNsoOJoQeFYb6rdL5hOMnfW7mMFQYqrcBoQphMQ3ZwPnDAdbtJJ8mn4+irPm1vtWBRBleH
cPAW4SxngJDd2tT+Zb3jzOjZ2gZKTUuMbDoasYNHbRXX43hg0MYFd8rGSNWViu9l/Rr2lncteFog
tYQ65te9rAtqqrRppyPo0YNFAxjzngXkd9gWjPOWv/bQvHB7w0aFEQzzGLYDt8m524ssBbZNcu2o
mX+0tPV6wdA1+A22wX/x9RaRnaVtuFDpnnNIDKDxyjNz0I5J6aFlnz8TAB/pVt6XxY7e6T6gYdtq
rfJ84ZlY3vL0BGX1wi11Piql0CEXg11qR+uhAXZlJ2LnOZcoaIobsQUbm+/ei83q8+niUC9WMWQH
jOdCPX6OXiWaMNNJSbQjiUE2b/jTFmPPv/XHLrTep58g0P2x9ny65jafTZ5rtvSQO2ftkGlHsJH9
pTYZ9oAieYvXJNGaUN5lmfjrAvUzJ01AUMNdAws0nxwAWE1c2m8u6B00X3/Jgnq9ZLayo/rZDZTp
aWumc6rhFJLdHNAiaPyFW+IV5LzP4GnKwVXot2sjk2tWz+4dUykaA2qi2rF2YsN4cp0V97zmnaAM
h4qQi/N3cfjaTiOSJEI9Guy1Qn7FkSKINeDR8iO/5N74ViBnwGgpitAoeJ9dbAoYDKmkVD06Bydu
f5QQcuw8cNBg6tNjT0B5bL8P09c27bO9sxtNTcHDWDFbPQr6NI03cl4p2V7bNAQqJN4IlOgonn0U
27K6zAD56nG2T4oBaTSrCzvk9/9iFZ+sLKv8dKWZNK1EDqKBY+u89M4f0q+8G67FXdA/QCRnaR5i
xO/r35+Z0NM67bEKPfGcZJuZp4bdjc6Pf7EMgItxlQCjgcbnVzOFrpCMQRXwmOnFwSVVWPRW9L2J
i1R38a9/TBhn6Dlw0LuWsJh61Cp5C3gx6BdyKDZXxM9Kd29VMiTNmnrS1XD32ehZAFKh8UIyFQ11
+8nYjTHGiLbW3RiATTUoD2vB9dq3AoIHHRUdlI8A537dxMZKay1j5Xwk5Y5X70MvPNN60sUaN9E1
z/5s58znODd5VxWw05q/SPah5ihpD2vzKNc+12cjZ+HAKuq2GoZqPmIa/aUEAa7H69qvW6f1rNQI
mascmLU23XPFKPgyIVS5SF1hSuBsB7usLvrRtOQRMlQQ3jwBQ+F14N61bAr9MhLPauZ/75XXrigH
Giig1l44xi/uYCHdaQDxqnrUn6S/NILzOzdMYuMJNOOgSFDXnOTaEnGYXWQ2oD29CLNlTaZBcj4f
BXaStQD91q+kQ68PurnGr2IyVhZ4zraEARUb3KPILzCBBxpaDPN+iVBSkI50Uy+PU+9ltwokj17n
wN6QMAu1fBExi+fQ2iCjA5yvh2AvixZ1jrVof1k3wM9ADAPxFKpml5M6s1aWo+3AaQfXK277Y3uf
QmMwfXL9CSSnjq8fcTe/2c8rn/fylsHoxEITsdxol3WXOmEjm6kpj/TnGII1OJo9u0ATbQhNZHXJ
Xf9m9CuB7opLfbV5loSUneN2AN3IY/WnC8wIAgkQIR1APIyJ5wXLslYRvIwHX+2dnZrWLPpOWlhj
A8/V31rbd9Nf3+/jmomzkNNyIwXfJw5mat1ZalyiU5L/1xpTcNWvCzlz1SQXpWuV2Dgj1iIQg0Uz
5E6iCSLWS6uuB92LG3y/rtVvtcT0z/f3KAydMywsOTa3daB33gwtQ9Tn/nQhqGU2Q75PVh+oywf5
mmp9XedS4v1ktDFHo0LvZFknjdP3ZJdoe+j+MGRaRZD/dkA4nq8t9KJsfLa3S1z6ZFMYg2tOChZK
X6S/UJ1Btsa+yXaVr3C0GhxgeWdww0DLw+/livHFOy7Wi/cqOjaWraEX8NV26pp1yS1DHokBFTQR
ZWuE6dcMgEMJievfjp5+tqGzq9TVlAt57Ni4BfLgtlL4Sjq5ZEDna/hs4mz/Co3bjVEyeYQ+D/p4
3caMl/thVfT7mm98tnOWiYlR5dToYcd6ESGN2yiNOEbVsy0qCUEdr/X8r2RIyFgQkTG8jfrdRdNf
T2WTa+rfdTW3fVzF88MYcI94GSYM11Z3LYx8Nna2if1QJ4Yxw5jAMOj8azbf82ZeycivlH/+kvnZ
KFaALPeCmaEbVB1aS3CGcVff6FGFqSgTY+b3PIS2QFDv6sO8kj1fudy+mDxvF6LnKgongcl820IT
XsQQJa5gEgTj/lI9kHvD9lYFmK8dabAW/u9Cz3kaCOXmMNTLQlHnQpXEK6PhrXpwb4EAMCDvxZ6h
cx0I4ddrqnWXmS54elADhTbIwmp2/ioZZNUXUG+C5cSN9WEKe+PRMDq/hzzq9wH62rH7bGk5+Z/C
ll3RxGo1OuHYdVsWZ/EIFBZ0pTbfm7lcENIDRKe/fS70ls9OXWu7qVrn2XQkQNhwsGGWu0S8ZXKN
QfoyUEHHVTPJwg8MJUXtLFABjDIJ1ZnHY4VR9SopPH1t6vrKjQayeSABoXylA3N4juIhSVsXLTWH
o3VobxbRK0vx+hzzGrU3A0yWtMG4ltNeKX664BbDXK+rAmUDKZKvX8md9TGfdbs/liKsblvU+11I
hoZj0Pw/sBsWsCEXwRh+R1xoRxuLFPg5CqDRs3E08VY4ZlNVvLWgAQPNV13G7Vi1UTZx3SMyIVHS
Nd1mcJiCIeOJbJnROAdN2pJ5ZVc3vuuOZeACl7utjdk6mHJ0t+jFj0GFZpCvJVUSzGYmP7qptu6d
CfN6mpElPk5GGZeWVj9BuwDzy4lsQ0oNtfRyexz80WjA8QEJtR3XxeQJRZDArkr81Tq34lYFnYRe
GNOWt6XrDaIaDhWE6J4bpcj3SqX2ESiOs8hs68FPalBcuG5jx0oLIpsuEd0JjFXWk6krw81cNG3s
QCPDMymYxsapOA02tAOmHqozBc/0gzIN7X7simyj50Z1p9M0D6EGaH3wpmQ3nV0UoVrpQ5x22vSe
QZQ8LGmmvvZ9QzaVZeM5knRtLFzOK0+pIIXHxKBuU4rtBmEGiQy1NQLSqMLXucjui9akIWry5TZH
ty4e3R7JRar1PlFoF7l9Ac2gRq0BBhjGzOtMFMgbCR0jUmAKJINmzrujMX30aGo2yYPWTtY2UdpE
x5xT1qcBgayW3EwjUjYQas/Qq8shlle3uurlY3p0nD6PSFoaezE4pW9AKfmJt5kaSVynBxcMQNup
yDpPm/F3U71TW5/Q1vL7gVlF0Jm9DfC+Ob4k3IL4LFox3tCmuwZ4ONBpmnqOlq0uPKn0adQPYvIL
0CcFna5Vuz4jTZSbCaS8mV5W3myYt9aQZw+Zq7wrZblASHpJdiYta78pzTbIB1B+aLR+ndIEig+u
K6A0aadbjC7iq/f5Ta7IMdJo8tHT7GWuMlwhk/kwpo0ISQc1ibwxiAdCZ+V20jFs2WjiTc+MMpS0
R9agm+kprWR+0AvoNPHZrjwTIpAhJSCls7ra8AgT96RJXi2jUD03c6lfyhT7WNsA3htcek1tv4Fr
w9myhueBnfW6ByWTNsikg3Kgzm0odYxjfcDQhOqxkVR+5tS/8dZyI9dl7xY15tBoQZbB6vZIm/ok
Kb75AKHrTVdqD4lEJphkZoNFEHyDfs4D2bPhY6RdHhIC4krVkT+JULuNRXkd62r1WLj0UZs0bVuz
/tQZWrc17QLCYML+BT2a0bOn8dacqPAnu9+D3AJzDUKVG9K03QPnhD/PoGZnnjkDwZZ00JOVWl5E
WuYg6c80zRMF3w/aWG3MBOQztWHc4lFtBTlkNX+qDkfYgFbPoWUVJBmhqeqPbfKWyPxPolPTG1BW
9yFzgoanIzYW9IsCKDK+mYX1xNXmRc+rBDJizglSHJpHwMvosYnSCITpVcCLHiN8U5KFgOr2Hh3K
e8ea6R1Ixd5LXroQDLGNWGkYSr8KC1imtpt+LOF+vdP7dmc5d41bO17TOWZIG5FCiLIwQl7PaJRb
KHoZsr+dk/lH5w6g7ORKGSVq9qCk2a+8EDoUG+thW+VK5ytKlRx6p9plJWb8MCRWQ8GQ7EEh+e4o
OhRrVGgzjfq0gW73qcwbLVCM7t4crD2z57ukHY6T7fYeqdqnCpRbskrnKHclC2ia3UkDhaNhmgoP
v72/oaby0iqEb0aUvPf4ib8HC4VAOfINr5PqtmNl46uFsgdOL4O4hF17qPe2cWVwTGokThYCCvNb
5QOgsRAK2jhk/kmH4sXstc7T80yD1hC9U+Z28mSiDlBFRq7JGuWlFMlNw+RLXYhfI7qqXi/5i9HY
z7kgiTen1Q8+lA9FQ4H3kqQLXF3RA2PKeVDZRN6UZtOFM/Sh3NRogj4tClAU2vmb1hX9nUiTn9Qt
2XtrC+eBqGXpQafx5HLrnmHcbkf0nAXCtSv87UJRN66TNmHfJcY2U7XZqzqi7nuCRUOpJXvHXNHw
4Ij2MIwMSL6RpbGk2TKmxCqf6U0XzGn6wSzyC0wrmOUpRiAo69yMh8xUoJ81kMM8G8qzJjSn9iad
5Q9JSYf7DNIAO+BiNS8dEd7SmdMNcFQQtuMtzrgoqa8ZXHvkHGHZx2CV+S5LpfQdfEVqQlV1Sidc
Pab6kNvlVGxLxazNMC/Kqtlp5tS3QdVqPA3KuR3Ji2101tNol4zHLU4RubW5nLZJVgw7EAEC7K4J
d5Obpb4BwZztl4pehkBTFjjQlZtGJiYHgRE2K64cqZGr0D/VjDbxVVaAPXtMOgPcPzNVWvVQgUOK
71qEMRFyoXTjVhCnhpO6CkRKq6wRmmdA7JhhmMqpUDaVNpB1Sd5xfqO2YN0P9LbJA8fJBJKAzAdV
92spoUjF9mx8JQN/UpqTO9m+PfzIEjtqXYYjYeEaHwNIKPPR2NlD/rM3641SPc/T5E0TNEdNaF05
6aEcfpgMjYjxVal/QKsoTHP4sCI9hai+KIfIqqpDmsyxmCGEVIxKpNofDkqfE4ixppmjHdpuzEIE
qh4T/KHcupc9DdRRi422fqKjeaPi8GWK8JdprV6Zn7ng+167bYzDODgBvMtDCRS0VtphyowAFDbb
Mp0e7LIDxy3koVU19ZhtbQWcGrEA2lpF89wTzYc0+6HVW09ptY0NEpJRczYg2761nRGxM/V5kftQ
yoy6nhFvGJWwKMwgbdUXRP0gtYewyGt8WI5wDz2FLglMjpaJW9/XFKez+GHXLxpOdT2/6sm0kWyM
mEH8JEPJHgwdNCdQD1M6qMDlm1ahkUoThCGoMQY6L+8V9ybN1EeE6HfhGveKzSPwBQeMDXtSqDNS
Q90baeGZbs1DI0Ohpeav9WiHsyh/lRYo9RR+SDBkKbI5FCCAVurhgShdZIz5R68bnqWmj476w+ks
jB+nD/USR1L6Q0I+RJdoTjfcr2SymaEJSsv2FSHxpzbs9eJeDvk9tTAYoyERrKQ/u0VEZXOQPcGU
/SsoyDyGNnc/ESRBdUj60ncb05fKqXYn3NkQ1tV7z0w4smkMAY8gDW0zX1TgyQMwYMP0LpYm+aPi
1DAwlxKkMwTYq9Epn93SCDKt9FwwIkhRhMVEN3rRU/wX67s5xVO4aHyDNN5s54HAUDVzfpSJ5edu
jeC2mTWQwYNl3HQBainzm1TWB3vMD1mPIDUmmHl9B+fXgTEI6hZtjEwwGDHgO2ckNjLxQ47mT8Fs
KLghbDnlg877qG6sB21KH1o8EhOBFzngmoYMHR01IUXznKbyRosElCZeVU1xJXs/NZINIBBPbpbs
eU53YIv5A+hlrn9wB715DqLRsSwe2ChuMGQZgiX4JqHji40MR1YgvcMgVK4+CgPnmmFgHRVEd7rR
OO57sLuCGPmu0/PQxM4jO0QKKrtXzpFHdF1EQNtCi3ZfDLbfUXs7tmM8lGYw0OKmKaYwF3Rb9MNm
zq2dWkqvKNgLS+RjnrFtUU0hmJd9Ptkbmwye0XdRwnE9p3/cxsi9XLoQWW+tAw7xobecPfzyHvdw
lJpgQ0zpa+0cSne658TeaNC8K1vngMdXIGizVSp+GEw11hNkEEnJIiRkG2Os9+MEqTwjj3VmRg04
RCjngduo8WB1UG1Mo1KQ+5yOPk5HbI7NjdnPj3PXbSVtwkoqXgKWOjuftpOq3hWWA2iTeJND6gn8
JqMFssQlwZANUZ9rwZSlXq/loEnB5UgdeEjBQ+mSvRDkAxx4t6QzorxLItdJnjMLrzGkTEYPkVhk
cQ1Rb0qteSyMMVLmJK5mZ5NVztYw61sirRA9BPzYLOpwbea62I2tdlCZFVVg2HfxQ0We+BBtiFzO
nhIKoj61D2gvMY9bBRKST6ldRmUjXkSCH4egiQTLd5L6CRv+2lgvkiLeAs4KCW7EW3BDqUbAM/I4
V9O9ovYhiFYDo+13eNDsS0ZDnelhNzqBCgXrVHF8qeb3TKW2B4kbzLJrMRH83pzHSM8+8kp7L6Xq
Ibnddhn2fyZRNpankg0bu3XxfOwDLc3jgj0hM3+op+G2E3dqX4QM2Uqj2ngAlE/QQfSowIQwnX0z
U+/zmvuj9ThPz5guPOx2ZfFHllU0dD9JYxTB5OpQq+c89xwIIt/1Jqu3dGbKnVIk9oGaqX4zWyzb
pipuWddGwqgx4YaUgSaFIDD58wzNRRNlnp9w1mYDtEpxk1FNboRhj55kSe+rdppseKpku1HNh3t0
0xK8OSx1Y855EjlJab8MFne3k0V1v1OczCcl3oxCI8XjjHdRbM6aEgBfNOyIqiD1baFGnhca3jAi
Z+jIECsmmQ7Ju6yY7qypsu5JbeA5OgwDPK/RvD5tq53uDhy3ChkCjGuwnVQ6e4d5aMtT5bSIqetw
g0WZ5jhODpiIwVW8F9ZYvTFC0piCvgpvNh/VQeDALBRWSzdsNeQOSatvm5xGbjaGrLfxI3g4N6KA
BM9diaidjiQU9HFOXYL4/5QCiFx2hW+mzWNKp0Ckyn6u7zt+hxzpvuQ28vAiqvO3TH0vh2ODIesZ
bTdpSjz+Mr/LK7/NmW8M2oYrNNAqJ+z1veLWAaY4sTUDXrHUdxn+J9QJa3TMOmQDQJJXzm9n+Ji7
eiP1Pw1xd8qSf3TiBWQZT5k7Plcsua15EgjCQxXhchL0pqPWVjZkmzna1hr4C8QmfzY1FtpyVLna
vV4hO/jhzLgeRz3kiXlsO7kdzTxolfwRkgx384B0XyYPNDdDbahjq4LWWVdtFEN9NlwZoI0LKbby
oHLhDYYV6jbIfQfrrbaMW6Y5IO2ssLXac5NpPjK9wOXOuwYxMy+pEa6SLupGcwNhomeeUSTL3b62
n9R58riaJkh5MFmi0RD/iXUt3aW65gsF+zH9MFt5SyY7bOfkZlSd34bFnkBEvEGd4cZK1RAV7w0m
l0YM7ldBhRKDMVFf6fuHVG1vKruPZ+snJEkfLE2JMwMfdWwrL3X0kHD06AZoeaQdFE3bB8zwewVU
5XRIUxqiwlX90+oqn1tygxe1lzDbBz9q2En1xZneHQNAvKrZyr4OqWmEOmkOFIGG1dhGVm4MZKU5
X8ZJVPit8BLdvc0ze4P51tAqWm80rF2vsqjOxiinfTgy8HqZH2k/HGbFDmROYiCTIyAp3625xJ2h
bxkeZJ2wArVxKhQiZs81hi0VzZ3bD1vFpHfMQVLR5jm+Sxoaszjk4AxTSf2kG85vPOOg8AY+ATPz
FXfDR9fTLfDl1B+ytjdOKrYpoZtilEvO+shQnMqGYdfM4x8zZw9Ny/fg6doJjsmwKfPrpPTH2Yqo
DY6YJLnlYxOnmu6hChfzEul0zTx1SvdY9vPAC+nJhkVqI28lUoVEawINl0oNnlZjeYOLwhOjve+z
MjLVGS3U1H2wNedNm1Bznq1dB0YaBR6SPplp+6LjLS3sdDMm2S61URFo1Gpf6mlkG286m73GNg7M
1cIqPenFsE2z5kdWoSFO242i4024BMgp2Sh5/8TlENIaZK1Gsh+rYosHvWcpUGOiRiBTdEgqfmcX
2TsFt5uVaDurA0KqKQLmdkGS8+fS0f2mdR6trL1BIetgVkPQ2F00jgstLpR2Bg6SeyR1jqMcFA3S
NK2ErG8bTKoTTDL3G/WpbFJvQh9hanA480U/F/nLnN6DVs5rVR5rprIvGIs1qt4CSLWtde539p+q
MqNJpZ6DqZ4hxdwNZLQZb7b9DJWf8TiUvTfr3BM1/am6dIMXJE6ZGaqCbrrUAldSFzbDHEC5NgZX
jd/o06FXrCcwQ+AFqXgEnL2Zru5ceazb3tPqIZjsJqo59B4gAMKRb7bGQcPLhbpRmpUBWG98hUw+
akvvuubeFQQ1oI6/6OoSc5hXWcNSLrudRf+cpaAoljAoXGgRGZHDb3tbPeRJUEPwF2mbFufCAgA6
2TXWAmCo8MjHb2l6xHYVz9f+Nh1Bh5c7XtIkN3qhhXXG320ojU/FeBCQEXZADkKd/sEYypu6A8tE
OjxJ0Ua6MEKlZ5Fb5BsdxGXT9DsXIkCU8W1KdoXUY5MovplUXkP1DS1ElI844o1y2yjNA5nVbYIy
Z9o5HuCkL2IyQyJ/dLkJLg722HUyAAm038ICa9q9og8hEGkbYF291MbNMDj7Sri70n3s1Qn93w+F
6ZtJNp5ZVL4YlJcBVUyteKnpcLRJjSe9wMMyCQo1ixSkzkJ5yznSXkApepTAyuynVo1x1TiRNtxB
2jEAh8iOoDNUT9C8GTmqbyBnhuxyVXe3SiIAIXZVZI23uWO+jXXzIvXxni7JjGIcaxNSz/pClpy5
JfxuRorUvdaZw3Ex93e0uJM5PAb1UXcct5rsfFa+CdYeBIOslFX+rFE1JAW+ylxXqT+QsvWRkOa3
fKjAB1+DH6VWsjJ2a8Ki0lHqSGv7/sk1KR6sCSUb1nH1WZb6+Pg/HF3Zbqy4Fv0iS0w28ArUPKSm
jC8oJ+lgjDEGMxi+/q66Ly21jk53UgX23mvEmOAcpxxYFZJMeL8lkRVVglZdylc6CCRZe5rKLCj8
Zk2nXG74UszbmEEvve6CsTG7sojFI697/MQE1bVHr3Z9mJniij0W46N8HrN7hA2HYalOgDf6fMUc
ApYcJh7Tp1QGjjq7OF82qH2G1aYcJzzQzoTWQohoUO+ALXny7rJY+r3ivN0bR/nnHjombGl9Mz6z
YDDMFWXft+kcP78eqZq9P8cce3sP/p0HJEVCur8yQ4GQmtr3duFcTSsyU7ZHJham3sL3uwfyxooo
FUMJ4XBtpm20kKrOBrfB5df280sXMJ1jGoWFu5zrboMQD+euaRQf3WagOx71zgpsvcbhHKkVcTVW
pql+vlJxsWuLanxB7OdIULPNzdfouzA4sKgZ77W7HOUST4coqLw5Y1HVnXLgFkhTaM4gQj8gkIO+
KGAhdiEZrqAurF+iSIxf1NM/vPI6ICuFvC6ui9jtcHSS2onGtG2aAA+vL84TxY4Y6Ekn1diOGWJw
2Z5yqU4l1UvWRMUXLAw17DjFb9VRyNK82EcdNk7OoJWZzB1koxWuPueYOQ6N0weJDM0FKGaxw5rJ
s9AxbKetE/9OvROhQNlrM2BS7WYwRf4RSxy6OWvlyqvmEDSA7+6GETRaiCDzhIvCX1FDEd0YIwXn
1ta++smXMsw6goG2risX2zqi3Wl1CEFSrVq32fh+iU8h3LlTl+navMYNItzALHxMS6VXnLEzZBOr
EGXQSgW7oHW6BD81w6HV52vGx0sVh4CXJ7H16h47y/jeB2Tjh2Sn/TC1cfs+8unW4k6BxzoLVL/z
GrZqhP2MVHVsab9ySXhRxXIDuPdbc65T+D0u3PHOvvR2sBQ+SpdeFje+a03wg5QHnTuPalbXjoA0
AQ0NeVgcHryu+mY5QFhUmo8AiQY0rUfDey3yD+l3t8pHCS4elGHXwcz3JFjKRFZy5atyVw6A3IFh
elgF56zyh+lgG6UzTwFBnLpBAxrpwmvM/Xg3C1u+tjOs37Nce1IcRn/8zIvuOx4tT0pnPlk6/ZRj
4KSha78mVuBG5dGtRwbkbIOX5vkAKT3OiSu9kwjgHgjMgNAnDiF4QP9juVrFPdiNXr93pr2WVXjT
2r/A3/sd+IhYZI3ctmF0ISX6JcccCCyABEL1bzzi0uZWgS+L8JSUzWsVl8fSZU1WAkZPqt47gSjZ
yTnfgkA54CdjCVD+lTtDYRfRKI1Mh/ol27y5ptthJTqMZLl1TO6rkG9w2qHupq/XoLNMEqgmA7tw
QSfa1aPqwvvwvORjoobhEEuJ6WGpMtN7O94HewCdXwNBpzSQyBLEp2bspaBId0I//Wopx40l8bnt
yN7aGc3cKA6C0+JrnKLXrgA3Y5vpYjp0jFdOoFJwrzsyuFsaozFQepuyyFcgLE/aBWTZFL+s81TK
Y383RflpKPTL3IDJGmbn4Q3YzEYFJCtaTj1GfDuhRqgoHxEZX4Yi3g4c+nUysy/WRjexLFuE9h/D
uH+TIHKx2sub7c1PyYuNjJZj3o1eskxBAoaG4HqJNkXgHwaEbTMEagEPfmf+sGmBdHgSB3pQbNAB
aEE08gPScx/IzLmOc7GbUEpromitXOdBVf+95MFfS8xB1ualItOHFOFvALFZQ9x9GMurVM6Dx+IL
LeZgmDx26o3cjSO4G1ext9Lpb3gG3suqchPCwg1Ejz8owcFuQxnCOiE2wV4DI81r7TUgbhASt7Qi
A3109RH9n0C0jnYh6WNdLeJvwdACxLp87Xf0UWqGFNPqdZzZYxjnTR54L4DDLjmUAqgh+Q2jfh+4
GKLHUH/WuZy3LY5DRsPzRGyZBW67zccImo9mWpU+sThBy3sxRFlBFuwkuNAjPIzcR6mpclBhamuT
8BkW90VHL51ToIXWpUlO+GfkQW+R1x5kofHOjZqUYlRF2rVIRhaJhAnc6U0zY35ReCUWO5wIYDtZ
jRgbh+M4j0imHDL4UjuAzsEG9AtPgikEsNNVqWfknpfm5Ld65y2KZnFbvPpzOx9Gla+jlr3gaNgG
cfU5aeePWrFRS/kBNhjnyTL+eaSbspaVX1LhdxW5dpNF9Kvaen8qkr/xXJKsUNBcMhbewtb+acFv
UFatlue1QZZj3477WXn3pqCwrObuW0PtEeThcfbcFWmwx4TB1XWLVdvFK8TKAQPi7/Pk/WlC98K0
27rSGEFh2SxCDEGq/5BBtHZsC+OhkHARB9WmV/KDDP4e5ZA/w0KPcy3PQ1VfKlGva8zsSCh944ha
0XL4QQvGDWfpnVfyUjjmzenx5WC7LbH/0H3TsweCRu+lgKScBp8CjbdJsUTy6NPutY27vSLhsa2K
bRMMd8aXf4rRX+HOO2jS4ySyOMJRqPFiwu5T1ezABdWp6QmIPXYgEfQLOvjxJQjXvDk5sh8TXi17
nRdfSsWXWEePPrJfssqPInc3uZ7+edqDHG2uN7QBRONR3JiDGLEf+d0IoLr/Q0nDHXRom7QOuq5q
pj9zRT5oK6+dpF+FovfFULAqPuiNnDyiujnnrD42rKrWE89fghgheTUbjqbt1y5oXHBU6w7tIDiu
weWp5ytTTFtPkl2c6zUyWPGo1wXgZ9RVI7EctJPjr4tl/MSAn0aD963n4cV1pjzFOVgkBYME0pRy
FTl2VYzxTkRoYHYw4oINOAeLc2cxRjnmys0k5N4B5dpTjPik/SzabluC28AQdcnz+ihkg3qDGgxb
vXAM2A3geUNnkQWD3OWR3hTC3dtl3CALbF200VVUKEn0l4snzV4vdL+4bCXq9it3/QP0HR4MwOx7
nAegrwZYu4ibN8D7F5+gQtyD1CQN0H+VAJS7o34bMAU6S6axwdzpaYEmohBaid4PwI10R5j6vyoJ
WKGqwYQUQfQ6xSZK5eJgeZq32CIACjgtT4A0rhFQtUPl8bEJ44x585DVncaUyDKG7ZUCQyvc+aCL
cF/hH2ntI/XDtGVWSrj1Fc5C3CHQgkhZfFT5dKz78aHEBPqb8mREYKvQ+mh4EGS1wNVfg86dzXqa
zd0TKEu3Erx1PGHUEiCca5BYiqBJz9UHtyT3pY822C3OVuXnth2+cU1+diH/iir9vB7y1Gmkj4sa
FAzi/38a0KWq5Uc9SjQ4su+27H48rTdTU57FjJ3UzW+YmE/URNhoJ/9B+3jnRNpPgB+c5rHY+4jz
RxjBi1+8qTm/xz25kKU9yByPISJ/jzOtcSfF2l8pJA+BjDIy4a76s2a6DM9Wdx45j6HqMtLRM1Ii
3+pCCgQ5ht+yAseAjfV30HbvQzuB8wugutDT0QrnGPISHyGacroZ7HUY/adCcey9+r0eceD2i/Mz
BeB4RB592BKiHsbWZRVtGuasLRrEDb6miEE0I+v6XnvmOk0hSnnacwMaFWCxPvn5UG5mFaTGDGuQ
ISfWhmdKykw35CX3DexyMW7Wrj9USp39Ml8jJ++jVfyie4Swg5DS5bCLqDcn/hSv+hovqnL4Npb2
Yt1wPwB5DAQGiUDlYJrck6eKr5qhJJQ3+oP3zt54+c02HrBJ+U6epwYdW5XWXV3gMsVyM0P8Uvns
BamyVxE4B+uI19kLUJJp/7El3kIc9U/G+o5j7TH2078o0hRMXLvxsQBhvsOT2LXmNDjDd8eHbmVl
ezeKP3pXHR0ygnHMUSo46/YvEK1OCw8Rm6bFTd02dO2IYNdOrkhKad8a3qKEMOo/kDJlEg+r5EHF
FN90pT5aMV1zidutl9OB4UTNxqo4oMgJk6eNMQajZh1HeHHjTQ3YLL7aIUZJDWWnxRqeInkuEwyJ
nKqMX0MQlxl94r3zwE61LjHj1fU2x7O18iG6AOpi/rxw0imZxi8xjBt/MIeYDh/oXkM06BRsqyWI
s3zyftG29pHnEy6IiCGBxMDHx+VLTNvLCDxsE43t1hTlb0zEB3OKbo0wpBfdyf/wWKwWj77mEZsg
UStfuSw3lGD+rbUgyaiiDJOFD2c/Trpu5tjt+qsXlf+5Yf0f4teOwTzitx7ApHUzMqmjOTw3BSQR
/ROWn8y3QLwxSAqXpU69/BAlPwmFbwk/3bTtLNJXW7z5eN4uTr9ECYj0KQtEgKej7nEK4ZlzNW9T
Q4tpjYrFOHGDaRUNDu7P/nPq52Mw5CKd6Qi2F4qdgdUESAypNhAEmwNyLR82WE50aZsVlBtiI+r+
dYYsCL3NrMaJCCO6jOyY5EXxX6z4Ju6rEEVO+HHJ4kAt6FNEQesRQz/GkcSdvKsHvGwNehOZ80t7
GvjyKTuV7xgI7VwQlU1aHIYAmRi66ZBO02LUmMFK4yVu3y13wViU7OBpcsaEilTcpffTJYgQiA7p
RDyH1xY6jQR77LAxYP7dwt1A3yjThjJnZfvOz1rD8eD37DSH7rtX+9tAxCsvyN9R44IgyLB7idzu
PlQ9vIMOhppYMSQHBDmmR93+epANpjnqRbK5Ip92rB46FANoyvaNUyxIgWo/kdb+bflyGmL+K10k
jIXxBi6e50zsfc2zeR80WxLA39thrN8CXGoQe0QI45kwLxb8HUnvb1UFhgPVk/PEHugWzfJ5OAzY
r/GR5t+kqN7bNv7sXfpSxRA32B66i9DYTNXLahmb8Sxr9YUV/VNDsLkSC87W0DbuXi0kQwbu2Rv1
ujKtWAtbzVA9mF8EJWTU4dnQORcpxbSqXPHBgfikUo8u5o0OrV8+HEhtqfFmuZApxjVmF83+g+Bn
XzrqMbNoaxYL3LrQJ9mCny4CummjvD2i4jhKoMw5FWQ4IIaqyabI23VN/HCLajcvzl+HKSixau6S
Ubgy1ZW+0BbZn8UMHtQ0Yj0N8m0uIaUaOpsV0fPZQQmoNMsDfxMDtZH/uQypI+I5XFUzTgo0Yy9p
HSxP9SUu887e0ZAG34j56m3gJ0QpjEB+DW1YjmgeRVFl6lRI/HXf4Vx47+Lxe/YgMgMCphMllm1f
QbTglO2bkP23vxQ3Mk6fhHtvoXTO2GhWKJJ47+oGN44v/o15eMcjBrqv71Z5Wf3G4DuWkUJqUzxM
7nzpuvETKCmPdoACjhM8zqPw3tyJXQSPMgb1aCKhDrxC+4GREXf/qEfMEY7z4cw43spg+agi7BrA
oDZmtCC7sB2kTl5uB6iB1FId4zjaITlQplyzMyQ+kIfEmP2tbnZCwTdvqzdsr9thqPGlqTiLAnVx
C+h152oAJK1L4LIWW5LueapAbADoypN6tlFCe7qqK+zublxkWA6C1APA2rvDxUNHazbnbMWn7k57
jssUPyxm7n3rzlcpUDSGOI4hgii9DDEEOE8lEm1IRoapTPMWy29YwGdDL8iGxr/MbZeattgDjw1x
qoKNp6FZm9xuShHubTvis+uETVxCPyrMvk1XL8lkZwRMgnENKopUMC+86DDcxyTfdTUQ/efNzZ3+
P8UY8iEFrHucQjwhDioADBbk030CHcjxWyR66e06n3zE6uYjwAiIe/JWPfVObF/FcwXcp/2BBx3s
QzxDw4i3YyhClsKm/Rp15q0IIFjJWf6BNGOQV71GeaJqVp4Ch5vz8ATz4UsvNfh2UMdJ0XmYCIP5
xZr2zUfpa1IqfpDeArIixyM79TZt5vo6Bv5DuPHPVE9vvgTLNcGHuORIRNDCXImdX0ufrUjXD7sp
ZiNGLVrhTXQPdQgMvByGbyadk54sbgpXQ+YBMAojJiA0SsAccy3cdOz6N4ZJDAI79bXkFjU5YWf3
FK/5vis05K8hoLJgwd8uSgdKiyGE7hNMiVMAbxtLDEU0UFsGytgrpsPA44xgz0trFUCdWS5fLuOn
HuPYHNZvgNtA2qt3BCV92YpDTIvtczVM/i3soRLXVqzqhYJKCCSUVQE+5bYkr7Dmf/exe7Sdd255
fyDMDKso9PAHsgTATR8xjXZzT374AgyGlZvKytVohnukgB+55jz13Y3jWcHpsPHcZeWCyOdyXi+Q
CRU6PFWzfixO26ZLT798M5z9zjvhu4PCpAWqVpNxi+asCGoc9SdEDtpM2afiKAD9OQT/kBt6atoc
l2vwBas6ZJMF4+g3clxUN0ZbJ35+9nn8rX2s8xF8G0k/iF8AuE469e2lKsyu8NujH9p7RNV+ntS6
j4vDTORhaAF6RnJbOnRYS62wCCzeNWTo1AjpcvEHtq0w0BESh6lh7p8Pig5MOfmxvuC7huOXHQAo
lMAkVgWUy5MJX7SWJukoCg5Ak0CkJB6BZo+YNRdX5BCeg/91gi1+GgSnga8pvHJO7EASPVbfMTev
osKq0JkDpAIICQXar0y9wxwOKXK1FxgtcS6fPTCrW9PEOZISlrO38CORy2cVeD2u2XHnhs2pC7z1
DE5NhRDSgFdF/TUodfRJKFxFtKYHl/ughoL3fAqGJMw5RGvyqHv7RYFG47LyHaBEZNh0jT/AI4wb
nmFyXxk61siXn6CFDcSH8uY3QX14HvRYZOFUP2CP+rG1u+MqwC5UuTfZx2+2xCUASD9IHdttIoNq
wTDkaVXDmuAtokw5Jq/Rg9AtKsYN0vDBmEuNbs4QPEk01xgXcGoyzaGKUvpfABbd1t29crE0MozC
dSN/FO4iDZ03vENzisgzWJwXtWyN8q+MmL/g6VUP9FKvJjFO28YOwdkM6M+sqoMDOh5s61FRyEXE
NETAnAroo6FpSdAbtxyGip/rAc/zOC8PwD44yhdkTHVDdwrE/FUOcFwARNqgjeUFXSgsZWj6gnYH
J3IQnC2BxNXrILIa27fBL3Z+KL/gKvihVH92lXnUhK84BHAYlve+Mx6tEedK8d8FtF3Ki/Zk4gLT
jnVA/cA5LSYJdgVTIi0WDaBm3qH882eIS+CeEOWUSB9Ii5blOEDhMpYjBaes+Ye2AVlBeepDnCeP
smtXkkx47UpsVEiP7y8ygj6WhKqHXiKPoBwJ/omc/jMW6u06iL2NI+R344UWS0/5V9QTwToo3+va
gcR+6Gka1+DHlEOuDgk/lz68wiN88OqyTHWnzuixXBIk/eqPCUd3AnDlEXiTB9kJSGZIr44KCyHc
ZYjMKMGhawrNJf2HWrMHi9Rb9bydSwpiBAUImAMbADd+8AXK9dRANJbEsf0JBuukbV29hhWGcNcZ
VKJZMadBgZjCaFGffgNCUVPEcox9cCuluc9yfqFeWCA+Ue1jNoFKHwEYgteDE4ceOTZ16GP6TRwY
kbq0/JhcVaeVS+FeVbKAICQ4NrL6nkGkp0hB3TBbHAXXWyEVlK2z2NsJY4+jV8+VjOElFEuLQr3a
+nvXAT5mjHwPTPQGNMqkHd43D49Y42mVdVYdSkOjBGjJd9OZcz5Dg+pP00X7EGNLUh5mf7n3jfmQ
RQ2Axd9BEfVAJPt9WrpDPZc7h6p/sQt11hyAeef2GMUYe70cstPoj+bRaQyqo2NdN1V9gYsL70PV
D5kpPZ4yDc0JVK+Y9KJ2vxTBDD1b/8Jie+4k+SkNuUM18yw5EiHeF70mg976o/M7YTIDDW6Qpi9G
+L/aikC1Nr1qywkwOvEqChdVxAv5Ty4+WBZoealprtHgQxjQfXIwK4B6MeCErNnZkm27OcLR4o+4
RTuGni3CMvQgbmBHWFYQt1/w02Kds2zL5QLqVCFW2XcBFAXDpWbkhpyFTORojGuWn7YvcOMAF04m
CmnFDKE3HoWRZSiXOxUTQmSL9gUxsGtWxFfuR8fIzv8c0kBuVdKfIMf7JuC53FKLk3T0gevKbSQo
W8HojL5ePWeSCnD6dAuLJNAtR36OcY0NvTp6PHyt3EHAfzdvw7B4Vf7yMkf9xuvLA9RlYSZlFSeI
y7uZafrnc3tXDoxdthB//4eLqyreLKa5xWYBibhsaFkgYCwoV4XnnfzBu0ZPf3zrVdeowyPns0Pd
TH8jVRNoSGCKTof7gsXm35LLFuqT5mSDXqw1OpDDuiqSYBk2UwDNd18RNLM28MnOVw8cQKDJK6uA
k/t4ihrlnzhYgZRF00YECDRQ5qeXMTTyxYfoxHkePaiJlhJa0rBNBYdMwuJxVVxtwuUJn1L/hiw4
KCQRYdrw6dMFhofOFOdkW37pF9QCOf2/colFhvyNnxbLIczb3a7AuIU3efyHSzGtwmq9EHhGuvEe
ddWPffZgITX0T/v4gokp/i1quOoaWnIR+nCkkZ3Xsk0sCbZtLKZJXmGSR1aGgSCFXXntsIws+Zun
6jOt9JfKc7J2DedZFPP92CgIekWVWkDFHkBI0A74wEQcfsWsu4nB2arBW6Md7qW27IH3ejMhUjTF
5XxDZ8qQdA0ce2JUODAH79bH/CUsyT6eaI8+UjAb3oBUDhJNPHHzcWNwo+KKbh5wKRyAuW4jiz/m
PdFYZiAo920NbR1eQ97yFcbt4wzELEW96mmooS1GuFcCznPrTmOGpqNH7o/XOcahBhwXeN+E09pG
/gXM7pt5GvXyFlumWTCy9kDPwNVcww6Z5WB6AayOGz1XJ9eiBot1Zk6C3pwVGPE8VJAyz5EFG513
aRd1f9TtT9HQlRsTQcVNjfMTxmUDpUZt0nbw3iHKeylBsa+QA//Dcr6AP1cXhyjQMl0FGNlU+P1D
CgOGIGCHWiSjWiAnAu6x0EJCifXl7hn1Fvb+zpfkjAGrhso/BnY++h+yoT99k6/U3HPkVDWvZMFj
xwf+AGZwKVj9RmLvc8pjTDRiR71i41VomEH6EPqciQT5BBLXtCAJ1URBMkTdeljkW09ck5F63knH
O04l7H+oA7sH+ajT3NIQmwY9E+LE2dza3eKTJh2pgJ2nxjvWtBbEfQ/4rHHILWRQ0hh1nGpgtjD/
3SIVYus02HMHGC/M3L3rmNxYwHbDFH7DYPKCePJ9POKZdQdwFUP4jf/qQVj6EnvtCy8GuYa0aE4E
kAo+B1mrp0PjiUtdtK+Rn386Y76bKpyJeTtkxJhzGVQ3l+mrW3T/VUgazVzpn4que/EdDyJddR29
cqUMIakcAfgIcVEaXN5iu6fPov+rrdPBMBeDLxZbKEs3CBz5K1pcHfAjnRGuB+VkuayZ09z5ALF5
Xu/lpH8JdE6en1+NBxEhLcEVcCdtMBvCmPDJabmt3OdAEkMlxwBetPY2WXyG+aKAyAdQokXePQ/4
Vo75L4Slf8ygeMgxPShyz++/VVGecgKQvujuvgRxGpv8HLoFTEiYdRuUtSV6aB4UarSDaBEvmfcL
Nv6YQlDm/ifIUKaus7THEtyRF/Vbf57C1MXWMmrvhqrWSxX0vyrGfdHz2KwkDQ7UY3pDu/g9HgC1
Ry3WerrDq3xRfVUnqogcbKbgMgVQk7pzMS+2Ty3EvLd6uFGBPw6Zt+/K0qYYCt+FBTrswfaX2gmm
MxiQw3SWwssMoB2MIKuKBpcwR447wjMoNP24WQEcKbwZzVJse7hBkaP4Nbh44qORpphj6pXf4Dvi
0MnNoz63wj1osDVJPNY9zhvEsqt4wXIPCTxwyC1lkGD5/Q2NFh08ldWphWIq6dz2nysWd4WDfSU4
sILez7RxMn9afrkTbUqG05nguHA6v02jJYCi0HU/YGkHrCHx1YUWNsfaeJA21N5b3EJqoiV/D80w
bIPAhUwIKgHkGByjLvxVpdiRyl9AuudvI5xgqV+ZMQ0W3OY+yqNw1wBof0avQx735cf0NQKIDoxx
3vnFcsJMf8YYkyEd7cFlfmlp+RYGtZN0tf+JAXWPz/WoXXqAPBc8pGLNyrESFBzxPt02xBbCW1Rc
l4V43oH+XU54ZewI/gIkBvyypdVg+MSG5f1uLJ5zvdiFwQgNKKTvQX6Af3mHue6thihntJggi9h9
iaC7nocfGS7vsyrv5UL1OqYBnqJBJigCS2Hug6sXSpiJRktaNtXGqZCOOI745KtLQTDy5E4DxWMI
jTg1w2WOnF3AmlujhzNoenzjcwxctAOzXh9H+Lyp95yN8YdNe+nz/jVuZ4iZQr0n0bwXDEPGbIuz
FCDvNaSuW8Hi9ghIIsct3UNYM5lSyaTxJhBoDZX13muXy5I3V2TkALLEu7vAWr2RuuyuJm6fImAp
v6dRPvgyq91cgV/LpYDdZup+/dl+5p3jpApv8pY0nsnkxDcUu8CcL7c+f5DFrDgHSg64yZAdsd3R
1GD6oZ04BnBgOHzaOTo8OI6AFOYqCzDnfZ5N3dOxsyChBGldsNw8S5XPjnDWZq7Xxqk2DQ1filpt
kc14nbrb8rTj0CI/Qen7hg7jcoWYPkjjANhC3fPdWTedozpdOh87Tp9G9j8XagFogyENHN035iHX
WpH/uLCraeGIA+2BG6oKNquuniGGHd9iG6DMYQBRZSWIrGVXzP7X3D9sLLCGk39l9VJgJsp8CybD
GSDCwiDTV28aKBvEZrc8by91b1doKcka8j3If3XkH4wWF15W/zmQD8a12SkuRCpkvYtjjNNa3Nzc
y1rPh/UctjUbrxAHt4ljLyXmFhBoH2DRGFl+0kpsAxqNiajgX4MDIMRqMULNWkXVU/wKURWOZwQ7
wDzfroOIr9Egch99LAwFKoPd6EiYWIGjXEXQUjJLbVKM4E9bH9rE6V/e9EcV0PUwy2NQuciIH6fd
GPJ16QB9sEu4B8MF6pVvYRfecge6ARthGdNyzRr4xOYiDeNiDe0I3HzlDTjsDn6isw/YOxu7MhvB
k80YH0d4dEpMgE0EQIkDrpcSqdw5RM18Y+JoW0P6C1Z+NbLmXHBcp8BlPY9cXHfeDGW1AqOzncfh
OwgmtLQzfwWqXYJiA3tDhjoJanWdyiEdAb1NsXifZLj2CiCXul63njrklX2tCrILl/pI3Gk9NCyz
sIwzyLJgvIFWvCnJygOkgbi658WcIn4wRbJsAn0LTKqvHe22wzx8+8WUuerDo/Z3JmRbj0+1G34A
4f+NLt96SDf3AOePPrq84U23Qb125nCbW38dw8Qewok6dQ1QYnMRuBBaLk5AC8C0lu+WVtmg5z1y
7TYq/tBGA8kZr1BO7pE7x7fIo4AMyCM6rcf6HtbOhnXyAOobgA0E49clxOXfWfDGcafIfgmcfwuq
lrOuJwxbMf7n0PQUVYs7neJXC3FA3zHIJxUO5/+RdiY7kiPdlX4VQXtCNM4U1L1wd/oc85ixISIi
IzkaZ6ORfHp9XgKk+qOrKyFpU5ssJJN00uzaued8t7ocsPFTdWNxq0b/7Fuv89Be4Xz8DB312hb2
/ThfZZN908xYYYJfS/Xgl+NHMrAmXELP3e1Y4ahByTcczlb9HHnNBw2kdTHi244R9ZuAlApUZWoa
aRiXgm/0Ihbzh6QKSXVYiNRC7IKl/ZGzOVUkj0LOriVGjanqcZT1bEUJHgMOeAkjy6tpkxISCGO5
K4d4Ny0EIwMeRzdTPScboRAUra+OcZU2Nu7FHDZdh1OP8aIbZf9qCmbHow4P5A/asrxqrfydvvhL
GcQ/xEAdHE52yy10L/FI4jGJmVhm5+MhCBI0WJqvHCBDSZ6omh6a2nudxfIh1XSofJ/pMAWGK5Vd
6xk91HquW3OTIMLaTGF0L3nLBlWhMDdA/be1C8tvrKPcF7de9mLVcIDYGuhardOiXRX9R9DUD6J7
EdlT5XyUDZ+Z6FiKST4M5c6W1c7EVZSP5CavzBiJHIRk/NM15vWYoUpl5VGm3T1t3Ui0yZqc98p0
BrUKpbqlH8L5WzqH2B+uSnFt1Pgf/3hExMtGgn5jeFfMZTTNxOXcmO5ov1K+XodGs+kC+OxMyETq
joRyz4HbnoJw2clERbXH88nUlS27qPCyc1vPLFpyLVK9xyRHNAP/NJe2L6ejwsPWOWH7UbzV+Qqi
7HWLhOnM/hqnJD4FMGBIfTYxv653tqAX90barObSu5Guvcu78Vyxfjt4gSm47iu0/yCTvzpBFioe
o16C4xABwfnpTtXmbWirQwv7wDB/ZM78ZdUiqkvnoWSwpjQZ1CW+pip4HXhjVIPIiKvKNl/C0lvT
/4lKPlQ/xw3JX1CRR1QVT6R1Q3yKA1KFT8oRpU551UpX01pBoDSKi09xWdPlXk/mdBjcYW8BJTAJ
lfrmR9aI3eVIjT94NRnjddFZT0luHUdMnF6DZdZ+Kfx602oDY1y6zf15l5BbDP0nGbYPftt/mXF6
Dz/gqrIDZJ35sTBJGmXjRgX+JutwMNkvcf1jGPztZGEoTbBIwJcgFqRXgQy2nsW3OqT0xGH2cnX+
h/JUp82y6gcfk4N8LIhbYB1d+4u1V43cNRiPG/4txtDSHCu3BY4HckgnlQ+XYOkmrmgJk63oEcrd
oF9NJb2JuY8aiHUJeZBwGtYNlX0yXGNS3mrbW2OrWgnq4tqf7+puWNt2sIsNe7WwcsgUbkzZHeBz
HHMMPkUlEUWfMRxuTUGSVN9W6pk8T+WMZDSXvSOGTcDJvQLnYXBkn5d1KakLQ5+yreAs0ucIla3x
nPevlxEhDq5cJ/Ov55rpA3l3at3LLbQUJWAtO3tfG9aV4ZZ71+0iSdKijhPKCHkUWbGbGC4hNO9x
SdsTNUbN+Tap1AZAzboknj65uMxT6yBMwA3GtJnreOs6et1MdBg8dOhxcLfWNJyypD3TSyOkhRPF
9B4kgVkA45vaNtZtO+E4+ZkKfw8nckdMCyXtlzbkxm29O3scNl7mHitWSchX152tSWkXKBMzfQrs
Dy0aaJnMO0yF51EZuIQYXkoaGV7B9Dgs/WXjGvZlOTMbxno3+/QVxMZKSWWuav1R++yes4xCc9nH
eY8dFjmutG9iFubQWtYJmdOieQ+aB9PW56pPTqKxtp1JhIx0X592zOB+SPiMHSqlEXZMgdLmC5Pq
A7h2Z15lpcIuidBFi72sPc7ITsQEolU8y+dBF9duGxwFZY72uvfByFHxgC7MxNAb6rFR9NHMbsGc
20RbK9LekWmPzz6hvor8HnBs9HyfnMy7bSCBzNaXI+4FJISW2rCa7JfWeJyXfOs0eKPcErMWdh+8
ca69kQt+0fBXBbthYqyi7b3y/fP+LK99IfbNsBxCku2eX+wWw9sNiTg7klxp+Yv0C8XwBnM1W0sb
1dp9SEV3zvp3y1v2JkJNzx1QGG1tmAMml6GkjeYA9lXOZhZOG+2aPGM/8gNgEbmz4QM7juJkq+Yh
73CxuP3GS1CIwvTDmqd1Y2HPs619jQJg4zCcgpLU8YKXqAnKESoDh8nAOKS92s358NOpiy+a5tuF
fVGhBs4AJwLSkymxa9lVDwZuQGqktRdb9zzAQ6LtcysSZzUY/Vak4dYT6u1yYA4dguGX2NjwYYr+
yWJWs4nLooit7bjMa5E9GqE4tIsbZXO9lq6x8/xgbeYkt0cFeAE8m4x39Ww+T25DfE86Jyue9m6w
nUXV7yuOo8SY636P99An5maG56FDXU8SJqNaTbi84FUdT9oNT1WVWdjBiteKiSWHxYrDTRdCWEDM
LnrCs0kRdb7j7QddOvuulCymWTe+2WKUEa6ueq/Lip25dCFRBWa20bhtd3MX0E+lLYnSRA8nq26R
8Oa9LekJcSj8OcNdIo8WmHu5mPnZ6uv3uULks5ScaAMjDlZAO39Cd1slil+y+LSNN0s2a2UM+5RF
3OrQ2EDrqEJFfmvQ0TCu3RjGF7//gC/RXIgK5thAJtlwJh9wcNr47gUW8o5wvSiGU4ySjD21+EgW
BsXJ6ipx+bAdqs7FvnTB1qZ6Tr05Uqb+pF24CxgTVnKQSxuxjeOL2hXae4bpbR3hXtUcZ4OwPk9/
kB/C+4oVOEd4qJfwhqbeJZS8b3PezyC5Uxk7JwQEjyGInPiTZ3cwOY3BMKA6dssRWDeZVFRDmoKJ
2svWpXNq7n0N4gtZzF+l4Z094bnmhJJW1XHCXrAk783oQI8hztHcV4h6U4/S3JMgkwnBZWJxmxbj
UDbDq7FuG0+zEFM0FA9dW5xdlYF/GncddZmTWVtPHUEXrHxRETcMtjSWTj12iN4nSSbaTYAGNoth
29T2ToNASBg2ZljeGRUe8++CVbne9+OHzMTbEMa3feLjFtXa2hSaM2DDzqOzD85ZdEolQm2O5MRM
NOrokvRyjDkUPPtjVYxXBW0fc3w1quUmzekaCdQ074gLfdWXVTQK/ynvUJcUrussi+oCp/j4pUvk
27Am6TawDCtn7ZWzvRULa543FXA5JrQmndBqUssdWfaz1Xk8IPbzUmfMNDPt4sEqfpoZY32T/ozx
ZT3Bchnq9gXmDrY1gnUUlzZdtwaXOMfHUecrM+TNoltD/AXT/3NqTa+qeQKA8oj74zXD22NnLl+s
EJu++mkmF+QLR1kdv+rJe1ua6YgSgaVQvcxTN+96JpQT/Vm1vVqroL6q8/Y4ZeMzBioYJQKpvZGv
sNAq9un5MMAyUaF16BsZdXm+Z2RZ1NYVRS5e/8yNkuHRTMMjmaJz3w/E0DG6CHfvFAlHWvIa7XWC
xyShgzVpXDV5oay96dRPjumN+9ruF5wok8lXl6hzSap8KMQT19gqnD53sVJbtjj2xJhp7YUb+VZ/
nxbsrQRimk0zn6ZieQ0nBQ4oJHFaJK9TmdzqhKJWkpgpBdaPTHsOJh4crAg7lfMwdzbSVF5nZOML
QoD3U+q6X8oJW5+dmcWfs6sRpdSUJ8QiKh9ZTQdpkBCfAz/7uZQcoNsZYIrhPNVtg/CQ7rux+bFk
1TarkseaD1CjZ4SUcmU/YOBamDSvtgstTtNKaPj9ikkVz617ZdZWZJu435HcxTDDkrGjNnFeRywp
gvZlvgzXYmTKk8wi3x/foD4gxbf4HSljzVxRYvi0fe6YwX1Py2UdqnjvEN8KeggHGJIL/Mi9b2AU
8YkkaiBXGT3s6X6h2+an1smj3ZSNUH66YNfivFtoHWREqyYa8ixxkUQFGTEyztV7hmc9TOgrYYhZ
CMD2Zgv+5iTgoGS+vESdVhJHezB/ZdNnQbK/cp6W/iPpEaqE+SqG4VhgBO3waDWJhu7Iec7R2Mn8
oXyFhNms6lIX6yat7+J4OrYD9k+cxMQmbUX8KZebpYEjIEdvqxdMdmJomOYV118Mt93rkVq9TBjl
ZIYv2gk/2xalL2+2cyXfQn84Kk3ZsyTm3aTLqOw1Y3ex+83jKR7au2qp39QynTuMkfDJ1E45klCc
+7QMbJThdDMmMsqakDVV27s2xJbv+z/HsXtJBYaTdsZ4wVG08mzidOZDaiDpl6zZaLcyQ0HwqWSc
iy2dCA50H9XgcJmeMyUjIhp4Zbp1M/9ATD80VcDr0GP4MXf9FKwtxLY2h29YWLjlnku0b8RCQBf1
cjubHrsCIurg7oMa6Dx0jqRQO/K2UdW+mqyV6VLdOL175Y1QivL45JHW9WEQEc/EuhrCoPH2jtEC
znmuFypC090sBUN1A+9HI/0D2LHd4gA5LIwrkj0nNquVV9d4ZpwL3WJt1MGtxADNPIjIK6tzwWbS
zCghUiRnr4e931Q/C1LmeS72reQBLMG6RZj0nbaK6jp+ElilDD/+IN0pb8DjMn/RyF5mftVVgKvI
LxtvkzouOen8aA/U5ZM7Xnmq2GWi+HQTqvtumhGEZrzsVmbupJqj0C6f6x5NZW6G+9HnNDu2yxS1
3AmG2/jecwmoFuqFxW4zNbTlywnNK+zvxqrZLRMaiCuMV4v9BsZcheGQcXXUl9a74M4Gy74eK2c3
mSwwS5/RrCvReCCCsna7x6Eyz7UzbPsFd2Q1ugtsyAzCema/DFOHVxJrnlmaG+wtlPKNfiKvdx2K
5t6pDaoyuU0bsoEl6oco5duUho/QbE65KV4TBHsNwgJW3NOSNFFVuWujsU908GjtdOvUSI80X/cE
Q7amgdWiI7rfWWi7YbuWGg9eXKIaVrrem1aD3XO8y6QDaqxcL/PQE/9skRj8JOoslZ4NM1Ans5iL
Y9dWKloaQEi97VU7pwTsw8oZ4wyfuu3o0CbVSS7vao4Yr6FuoTR2uritRmKmNo2yWylm8x7NjZ2c
GjWh/T6wMxiWeRhMFna1VBDC1NlfbCjPWlwLy4j4N7/lpcfBIF6eyhanMQIQDiozPxL3u1oEHBVP
jPsAbIExFfC/Jo9TM3BAgmbmNkAIKJf5SXvEYRh1hZ/POpdFYe3ygl5oIIoRrB2fVy/MG9dgBpts
UBhqyyCwsYzxUywNPMKWu8R3sRjb64WhQIcRVDIWZQXqraqs3F01cVlAA9EZ0W3sp/Xn4OOJCGcY
Xol5peyFvZI7wvEBCaJzfXdYaUXCqQwLgAY+qxeIn4CcimQWlgPdZRlYNQ07tnYkP2F36GXahUVT
5LuwYyTwqp4oEWhwxRvi6xVNFt/rokxVrC5hNYmntGnLfHPxYfV7NpbJ3MadnQ7YVusOc41bz3un
a4MorDB8rlOOlvcpwx7yVVF6ZD69aUnv3a7X70sVtESpYCdgqUy2hZGC45jmCelvnJ6kcviUSmnr
j4z23Uks80flxMaL1RRtuCGNWB+xsI7PAWbiR+oe5qhipos/gizQd6K1JgQdu4RWZQ5ZHJWzNs9m
J4Gudl5fXNsqg+RU1QEJwsXpqd9TLN1dsOQHTsXzu6rtUq9xviz6uh9iTX8pz0H7OxBn01Oa9Oly
koHBP3F2jYnzfcdGS2K4oElOi+qydVVqMu5jt8AswByUDgyBBvyEF8GJb6oeTudZNVm70Mt1/dtM
OIpJ8alKPvAvZfLi14s9PrhuaLdzUVL85h1mu2ko869FJclVZsZkKDxLj++5n43HvEloP4m86TA3
jua+TbW8ndLUW00J5bu00abqMv2Bc7tRFzuBe4QW212Te+tuZ3vMcGqgRG6KWVBcqZq2OhRfK5ec
CGjkRqY1N/2OkjTFEDdhvo6EzgDUWX5FWGoI8fHQCHVRY8ugYIceg5T9oLYuhFummp/GHJQghaDe
dmB6QfwE4cb1tb7xrXj4uUxJ+FqiqAJYgwfTr4s2qW9wlQ9IKYt5XFw5E72Q/nBPRge2cjNV+BuL
wnef88FAb82bmfZwNk3Om45H111DZB1u4XDAxvdMIju2UXQENT3nRZiDWqg4xm4vFm8+p1rnAz9k
Xj/qWAdPoZDNqWRAya6nl7SPa7e+n/J2tqHPeXBUxdIwytR1YW9qMRxjR9AFMBc5v1pWsw51wzHf
t3y8EWE/4ijXxqOJb5dudVc/jHoOH/twDCJnzpJrr00Iqs6x2E9x9mvGX1FTK/kTATA4BMT9KWtT
v255IBYT7eY82RkYnXF8SnMrs6k7pElW7wD229c5GRTcBEyUfexCv362VVh8JWIsoiEbmyuAc+rL
7sj7kBXz7u0aUMxYFwHBk7B70Lker6dM4BxNSdK3TjofCgtPJck0YKFS4z52YAV/Sracp1b66ZdK
x/JHtUBvoC1xOTPXpFg81AkJMYvJYwN+dWczBr6msNXtZROYU3g3vuNwzK3paCSjpWj8+TRLZgmZ
ITDm6WQG6XI/4h3ihGm16QH6dhUR4RjoH+CRcfo4I/OZu18U8c1ZtRz72XNFeWFl+v25S9nhRWtz
ijNwWmSuk73Edhs3CEf2hEe6HyLCD8aqyFt6qpY2yZp4OUEyT3u/kjHTRz801FetCb0tUgCgXTKj
rzZqknTz67TYuMxdaFZTmJQvYk7ct4FSapsxJXslUgIyKHTmvKuAg6wLr+xvKBlzQIquwSWE6+6l
ZS1XKC582U6a/Mxb+m9G0Ne7qu02mm5GFBqsWUqWOO+IAnD4DC0SJgwd7r5CYy727tio9dyTDCXy
mNjpOhQZD9XALEsLO6aT5SHtTU3c71VK1MCLZ+vMCdraj/M0bwOZ5ZcuWr0QP/cDgatPTPs67+sH
QKzyhy2bJN+QkoeHpECZDjrwnpseNcwKCHWtcBTl92NTo2obOP4fQ4U0Jzjm7yaVsUqVIsey0UNN
xOyhVzg1MnxO1bBrYVEdawOtfL8kY/JSmlocFSZ/usV2hy0z64R5xgVq3adCTnejwgo3TePQrlKb
toBHg/nWchBplI9saPdkjyvdgqcxRkiuTCnP17Fyp6s098frpAALv1W2ke1TFmYqpNx40CLwXghX
XRwmhuWvioUBfFI02Herrtz6bdxepQ2wBCly65wLaT/7WULnRyXVwaL6vDCPzPaHxWUin2Y8uznr
ihUK2tlu/EVzgCZLTAfmR5manHkTa8gxqUnrPAI7XyUcqHZxxmwBUHVwtVyj4Yk24wA/ZFK/5hxc
az7P7quOLflo4Hf8yLmDlZZh+TqYdoMg1U7Jxop7a6tzBc9caL6utT2K5Fe2+P2vQC/iIYtpKbWC
dQLAXCughTVSr7DUNvet7QUHI1btoXGNZStqgU8HPh0Bmrx6ckU/ETkKq/OASeUcpvhAPeGPczSa
BRueD53nbIVTAKLHEacWqZ2P0goTuXdmYvxBUM8Ht1TT56Ls9AUPlmuy1qnPWRR4Dqj3Dw5o4V2s
ureBQaH004R3dgRkARZI9x1doEbl4XiLrNXtco3PGduVfXLSMEOsdS5WUMcYjoPMxhuvdADrcoI7
DEGTn2GY4F2NcQJ9hpBU9mM5PFEGcuN+O36VDvJ+7QX0+0KbgcJF6T9UfUwX30NvcC4NotpBDbUT
9auUhbcTOG7u7CDGpGloHClpIqr94hfBEROxUeA6aDXHhLI9jDMgNWdKir0C+Hrlad/EQrvY60v8
j7LHtLyHNB0ZrlB2dEq6cXkx4jBrGX7t4tGL8/guib0CI+XUXvV6xlfayQAHUm95ACzgt/EpWkjn
trvYZEbCepebU7Hr7apFkRgcfBvOXNBS8/PgFzZ2iP/O0GR0HprlJTS99qWucOASEaYmzQKso2uB
I4+d2O9ZRewE5ZfxKvKiGi7YfcalthHm0mxvjYR8CBl5gqh5XXfoAb4pr2UWhz56ZJtwzLKr4EGi
HgGrCJUdFXbHJNbZES/st/XakEWLhalDH+jmJXjz4t579dR46RFNHVRKJjeYCX1Z/6t1bQpI3ljM
IghRvR77Q28kwd5vMvp+6bg02bNoVbBzsRXU67Qe7OfeJDURdnl50La2t8AG6o/ZGf29DStpV1LV
OokbhZ0Wq8pT9/CqOHEDYrpyEivYtHkOtqdXBUq5Wz64nR+vScZ+LGoegG+H7j7N5nhjJFr8yDA1
71RCx7Lz8WAEJu5ADspkBZkCzcEp7F4JO9HKaRYAjX68rICDAy1r6VFO9HiQerv6qsj7DFyxfeFQ
IAmuart5GJvY+BC0zN6MrkF2dj21PDSG+0uEMLhp6MSYAg2LvcrGJ5BpDjwdFugfMzGOXw2hsTtt
ECNu4hTCv4vFA5UNyfEMfs7DbyLSHb6C+sWayuJGaSNnLK4fmw89w4L3My69W/BkArMxwFFO7DCh
h9DYej52EVeI9qk3y5+jdprb3JXhbQhyfy/U1K8D+EyROw+08QxsgwCKxHEhQX0ysDWtG7aYKC6W
YKf5t+frwh7ltW0nbGgsmqCK3LrdhEEF7bM00AVxoTBUY6b+yESl9tpC7O/iniZFLjlYWs2c3Tlh
0jxLn4iEnxbx/YVwsEFrmF8ptmBJCqdKoYVrcruQ1YvbvM3NGwscfYKTHIRKWMjmRy79kte4LyqQ
+45frg3bm45EocdxNSosIRXIidWI+eRn2BFismnxHAuLyHRRxP0NZsngrRi9+ToEd0nUT4QApDlc
7pJ6/HSDRNCwHK2TSJQHcdDipNEyCGKQbrzNWKuwHhTODutfs2qsgekZ9dKuXRabbZ8Y8hPDt7kz
mw73G+vS1q27hAjFpD7duNYnkzbstdc19t7jRBZRdiLIl+b4kTqVuZn7dj7OHDBXotaA0hLuLpp6
X6zoDpU1R4z+nNZVex9QsfNO4CRwwRSG5o85G623vJIC/3OG4TN3rvOkMY+p09HnF4W1RxlvD1Vp
VVsVWCY1bggnA4WDM5vFmX/YlAx9nq9Cy/HHOyMOhsekdWqsGQVDLbXAnmSMPHKs2xVCcWGITTt1
6V4FCDVGNwK6BrTEpDg9fZkAv27wndbbYGns42KGPc7npb9Ojdq/msLY3UwGxEKGmuDdqQTIuUsN
MDMZsNQzJAyVTI95Y0CPC9zwx7JYsFAck1cZhTq24Gr3drmRCpX7uiBblgI1a+LnTpQpMmYR38gE
5O+KvHh7Z1QClohyYSEUIYH2XJGrp+m0KVXnX0k38eCmjF9ZTya98V3EnEsNabPbb/zOu+WozdBE
ntehVyTPfM2ypmTmJbgN8M8izkDaa+naFT4F4nzxuxFob66qaXE+kqlCgYuzYHljlgLmD0/itk5q
o32z2pwGeaqCiZZliKxn6vKmxVi0z3RnbYFCFKew8zkUYTapokyG3d5Lpbcz67670/yWEeLL9OC1
7nhMvZjmQtkWO9lq+djSjSS2oZB8aPCAoQe20Y1Z9Z7j3ow3A2b0W5u1ED9gSOu1GWL7GPjII3Oc
jgcXKgNdRDs/TIaHEKszlrwsUw+6CN3nJmhMeg+L2ga6r55kbXgEBXvaT8Nc0yDSyeSUhOM8awEy
FxNXHh2GPjqssiCjLgcqgnNwlPK5vtU9LHyvWegTmQCfCxl7DxzEq1WFdT8yMq68cvI8BETGCAln
cR2gw/SFRYB8QbdEXlD5wIruurDSvxkS9X20Em+TZbNAehanHEa8Ot/GHMGeG8ZcFe67By8iElsI
/g/xo7MKHkD0bCAx/eaClnkZiPanqXN/XNF3Hc9lKLllWd/nUnH4iCEWpe67GMICPw71RGY15S7I
Y0DL7kziLnCaiEeu75KEjQBJYWLfBl/RFoAjq8aD6tq06OGSBuNalY5+CuIFH4/2wjeD/OCDLIOS
0HA5oB8t8Sud/QvlMgyHKIuZbMK7Oxo7FiVS9lb4GVfNstVh1922BXnLlWu7KMtymXFo9cq+dt0S
na60XXDxAw2XIQweS+m7JF2rRUMr8DBKOZmBrUHS2CjHBaQigM1V3Yyyo6yaDAA7TnI3uL59qEKl
gdQU4eeQ8FcYSWfd0gki8Zcazqunlftryhp1WxtT8DxQC7O6QHSFslS8LRYdBW92/Bshw+J+RBzZ
9W1fazxbbhi5ggZFLSrjl0k84jGrhnsd0LiuhJY8pyU5FEac7PGMviobWEmnMcWDJrHLnTGVlKSa
IRFlTWItNBEGKlyVCJuxceozaLUSZT/KmQSwsVXRcLrpjRzk7sR84DWABHJK2sO85AJPb+X4amIQ
gtCrhp+FlQESMSz3qtSDiPhmNKiQisnPU4yY6ZrkYY2F7GDZ1cWLlo5zDbcan3Qr030xh0Hk+rjU
SDe7UT0J9ZCbWq+LADrOsjDzKAPCcsM5P7+aTJKJtvKwBTXW/FCxsET22EyMxHKGszAKvD42Zs0E
YXljKhqvesqCSHal92gzk4iDaomJPCElBrV14UfHsxIiyx3J/5Q39tiaW3YHho5Rc98bqvD3XXtq
Nm4wE21IOZ7PDScus7d/MpSruRCB3goexunCSc00K7Rtir1glCbdm3Hc2J3GCjoEbLaX+NewJPAf
ss77CEYFMbYowK+VZGWair2xUbBbYe+RWHUCUnVLl29rk56I4fTDXREMnxM2rtdO9sl6bPAoVZX3
WSCbaFb8CaaTq8YoGNpppydylqHVSDDqMt7KKbMAGxO2wZSv3QjEprFl+JdLdCzuPhn3FF/LkIkv
DZOsON/EuFMN5x4rXgc0P2hNYq+GwaboFIRsfUzPNtrFLqGK3ljmqHedrOhZhhYziooceiSB0KhG
kls1Ouj288zAq//mwNo/VpkwCC5zeT1bWPa3AbIOpuWx72v7Xa+za+jVTExk2jg+xg2tsptk61z/
8z/9y//9t8/pX5Ov+vY/1q9/qpS8rflq+v/zz3+5kP75gt+m+iniNGFSc8Hu1dsBIlqhva6rU/Ns
ry8DcoPof3m9bwu3RzM/58Biv49bHTlrzMeb4cT8k7W1JRq/qV9+c71vY/7+44Eyw9oXtmD18L6N
EzQlx7+enMR7fEVbOCpgba2ZXrvtD8PVnkz7z7+/nvNtHt7levS9TcflXba90Ps25jzVSV/HcC/f
TVCFF2xklm6rOQceUpYepmSXrHzUuLKsCN2hm5GCCvfM2i2uM69Kzh2i/TWFbkjTm5qDM51X40Uu
wnYr4DMdS0qnbVPiHELjDe4d6jms3jS1AC3r+QERro/6AEN66gDr8C4HbirA8eiWNt2SrnHPtCjq
26ye7Zsw93BkcQgftDN9Nk0I0KHATMFJuAP4W9/wF2cb20/l1d8/JHH5kb/tpY5tuSbFahgKK/w2
e3F0p8IJF9N6z8/NwVnXR6REsoJPFavKltBNpIHxI+fr34yw/Mvr2qxTHp6kwPz+dZltPtTA16x3
nK5TcVd6W3imv7m3v3jhHJphtm35lsnR+tsL0ATMOqrC1uIL1hEd3HV101GT3S+7ZW3/mg/zCWDL
b675bVLtHy/dn6/5bcy17NngHfePa5KjG8/wW2/NA4m6cYVesE02xu/Wqd/d5bd1atbgzEtgjO/W
nXFT7Msbn5jvy7IbI3NDBOQLPQcy09/f5u+uefnzPw0gLQD90rzU1jstONc8OsnvZsf+7jF+W5tk
nxv50HNT4sF9aA7NVl7NWBjctbMSa2uDtfh3A8q/DTv9f364y5//6ZaSfCaxnfJCKjnDcmNhIALE
mKnRav+XD+/bJzdrEAz+zL2546+aRr7x+vc/jvjdr3Opn/90K1mlZtmbs/XuE1NgYEbkrZNoeFnC
DZ1QtZk3DFXaQ7n4zWV/95t9W9/bQRSMmel5EXc6siJgAz8gdWXrMfK28z5/0vI3D/L/c6OcuJhR
6zj+9x2ldKD4x620mFOO7eC2Yiy0c8DNsm4fk3XBYOh4/T+6x/+8om/+46MdkV2qxi/hZn6qKNvj
39h4B0CPxCejNNJ79/D3F/zrn/K/rvdtCfOcRHECqNAfINkvV0G3+/u//6/Xf/u/LvBtvZqsYJpI
Flnv7a+iPs0RYIpVvjWi8kQAJ/f42uqfqNP/o8s6F73TcyxBff6Pz7HHvlX0JZd1OTysoGPx3/re
3nPIIvIEPHsN9e0p2wS/+QH/8nkymjlwXNt3Qv/bt5ejv5BWDKz3OkmvPAkIH8jA717Lvyo8IExa
3F7wR7nzjzcXlPG8KMXqOB/jHZmkU0wSYYXqRaGDVfc3v+Bf3tKfrnb58z997Ubg+rQpuBo2cco4
faV2NGLW/jp7/HfSrmy3kV3XflEBNQ+vNdqOnXlyXgpJurvmea6vv0vpe3bKch3rdO8Ajb0BA6Yp
kRRFkWtJTvrmXzOdYFWihpxYR+qgo9vqVGIUA1hbl+HoHVrYQcZeVo5xHxx8F2gdaFVz0NfmY3SQ
sazEJM4ylW+pCuV6FVDa8DxSw9nnNyUAhiswIdCLxVhNYu9nUgzYhixiwhAI0ae6dYDlEAOjJAcP
Rix2uYu9O3ZusZUcdimD5pn/fegspFGRmkswMVyOyBZI4QTdU0i8MK9mNlv5Cjxhe4Zuq0fcQhq1
b7ikj5ocYd+Eh3wLhFcHLL1gsLBjN3pCZ+UzcGow1IM3CRaROEtPldo7PZG6MI2hZ+9iPBeZWOEl
Xr7h3cKNXOX2sp6r5vmtJp33o24SRtEEQzHE/ZiUXqyJrJxr9agzNEFH3mxoQGw+tRLczHk9UHAM
yHf5VnPjG9TTLe0OXeE4dtDwYV/WaPWgk3leFVSM2SuSQX7PwsclPx6kaII8vKzcoHF+mzgAqNui
PGDxbnhVPDB3bE3DpUQqqmgtMJwVcrSm+9klh3mOZ8EP8LM6oo3OMDSQ/VXYXIqkFrXLBIz6DlCS
pOv1bQMTibZ4TzpE7p9ys385nsyT/6CRT9JoG1HnuQvzYPwKYfU2c0LX3w+fuPhaoaOxdm99Lb+F
kZiz2D1VD0Hj1EKY7PleaJU3ACm8Sk0gjFxXbvCgPTKsZS1SLpWjrKXDPNM0cpDXOAfJReHCnDf6
D+GaZEYkd8aEElMmsYfTuImhbTx/G7qEajCwNE51NHK/DoHqLb0D7z8ObZKy4xU8M1HKQyu2/Kq7
sYPXfEbN5FzTE6l0OsaH4EAArZ/0rqN7VMO8QK0BMgx1sMsrylBOo7IwQ0OZCqh10nuI5i7MtGOE
07ksgaUIZSJy6wd6hmH1d4K/KRuOHqIJbjz+OyGUXTSoqY36ACFkToAPgXyE7iDt7bKQlViPPcGL
MNBOZd0QBeoExQs3EOfRWPgOzMdrdN27wYH/BPenBQj7Tca645/71qk06gTNQQHbCALsjuRa6M8/
kAxSOYB7zOU3zdV48y+1o+y8BZCiYcgZilhv8aPiNp5uT4D3NHk7Ro1OZZjFWuAHIqCM6gzeO8Sz
dKQW44Sv0Dj2nr4Wz4Mj2OSO04Hv0w3v/St+EzBD47mtiycSqQVNATxd8YWOqmDxGAZ2hJonYwlX
JWiCIGAQAUcZfZjhPoMaucFL79LD+Cq5kh046m2XW71Fzs/0jbOlPzZ86KSRAhdAW9C/QW0aEGYl
LRYG6R0jqnJzwwOXKr9naEVSmNMAeCJDolIcwBT5wFjqpXft5ivBeSqvgltQ9ewkRnqzXif+1kai
olHRSyOeEqDNYAmvvJPboY3GiUdSty1QYKpeGJqduxg002VdxUQyPFslsWtxfKHbFVjgKVxMPQCy
3AWEtouO5xfZNLz/Sd5amsqrmgQgO5UUbqkAUsW5wadjBYK11NI6M7kGUc8VRoQlE8ghd5o3O5iC
tVOLmRSsGKYsoI9EVFGfFsEbe6poZDQl+MUN6R1DB+BueAytyPHtfIPX1WovupkLB2eZDQnslNmc
yKTcreQECZ3cxMGBUmnzTrKLvOq1s8MNYIRdVjw5P2ZEWdBI3mNoqozE51RDYBcH0YRGy/fSuEEx
Gg9nh3B+vWwvq6u4kEFphDd+xed4yCiafR/fgKri8vevxUQogSs8msx5PCVQ9ohWXi6L8WYD+9e9
/Ify0l7VjvqJIV03szlb29asdJ8sy9kmLSQSi114QBjCWOJSQcS6CVA6xiSgLT+TohpnCW/gNQFW
SmThTR9zIC4ze1xfz291qT2LEvQRcT2E8zsN7MmvCP7WuFFtjPXqhlnY2QPeDph3RZZUahd5sarw
MoFFTvfhreEC6NU2nMYGkANyZLwKXP3Nc9TJtlJBWihAUh4nsBvgLd0295gmzqzAm1xj190kD4HL
KmOs+YLIo2qogDMTxkSta49unbANBzy3NZqdY3ClGkCdOkobhrmueTgpcWkwSXTyi1S4BmV2UWhz
S/QCr6SD9ufSQaHEBTrIFveolPWyspKAIRGHg8s46FRRov1DxUAu+LmQ5hkP5LqRvEWHTwAc+ybA
VnYKKzdecceTDEykDr6Yn5oBoL5IjuEIv+ot2n5t8dYAsxBuOIBS3gAcnnkhPj8jiFBNVRXDwD+F
SmWVqeTBrxYi8T9o/o4DnUBmKW6F16t+0wKcEfwAL8ktbuMus3R57hmnosnni2AgScY81QqHaypa
FzJQFFnzHszD3uypoHdLdqMDaE12GDg3o1OxVNTTgyCq5conJQfuU9kXB30veRx4Vqx4h8Y+Rq1o
TUk0EgDpVDeQp9EFjinWjUGt8BqilO0Vb6AwxZeMp0eWCCqoBl3mh7GPW6qGrpTuHSMUDMdbF6CL
uqAjo0Xed7pRgL5vei5QUavHqK6FMR1yKQ0cAxgIALM1iQeiOGRdlroqVMAbN+YJkBnRqWaPwda2
N7BwYp6CHrp3w6xk7M154EJLwrcIOtOUy05W+B5PtnIuOAGmNCOMD2GowbysycrTwKkcav1QRFMC
MRDwyPeGRhY0ZoA9MrRiewba5hY4UrIlPQ83OHBZG0fOltPj9lQwcYWlh8WiDNAaUXwHEMiQeejK
7iaTx0glCZ84iMKX0H8BRe6MakbiNhvWI8FKho0fAFB/JEk6+s7pYkaIBxcZDZni+wgebKfcouHV
MRwMbhgHgNA4gVuwcprVPf2WSBcyomEs1JxHzRJtquT9EQMyz7gY7cCr3ewCgP5sA6u20MvPMFdh
LZAuVD0rbQS8kZPW13e0JYPzIBvt8aHyMjRmcHfpswiUo60M/L1t7hUfl+1r1VMWKlO7DIafAV16
qAnrUWhx/stYsRaVfMOZHUno3JFUPMWcZbuTAFYrwwjFdxDV6HfglEKdG4j/wNNzey97YMlb3cOF
OCplKrNG6sQuwMEAwBr0bTqqEW5DhXGX/cpLLmlF5UlKjXYX9O4L7+Mn8ET6PYr2VgcD1be1U+2V
X/orONRRawu9y/u1etCDJ9BAt4jO66jznbplLYH5rcWFBW+f4RajTE4Kjm1bPGIQ7E52y7vpg3XW
rhnnUiIxoUUgiGpgtwYyJObloVR/cGjGVpN9JzOKOmuWiLdIHgmFICsg6TgVEzRDk2F2CxsHgudm
N1askhhZGXrL8MUywJF1vJnR2cpYS0Pb+AmabLaTo7mVhwJpi5fx0ZoddZP+ZLnWagBbCqQXbsgV
wEh9vU+gRRAlYPSk6o+AMDO1XesNLzPLKNdsfymQWkIMgA8AgI/F9+wXkjGA1QFoBeDBm/hFO/RO
ft8CjrszM+Y7xfrWfa8slUS0XNYmEQe5pX/Qs3uR9f6+kkyjnLfYOuqW0FU6X4FYAvHxJt0GmwbJ
bb6Jn3mbXDWZd6C1iCWrKLTgH4oQOuXbnDTNzSjCEgE7eA/yeRc4sa9otNxlLl6VHhkOTQ7wM7NE
Di3LioJSC12Iw0hgBaY/TXhvX3s72lRe+QFOxx3GQjxW4WF9HReyKIsMALaLWXZdeAcelL/DvNcT
QH80hzuU1woACIE6aV7WbtUyFgIpi9QwlMvloSG8S7D9tP6Q/uIREKaxkEDZXpmQbuAIEmSv3AJ9
wUP3pBk8olBkA8TbKpzLCq0voS4pgop+CdGgU0sdQ9MRbnbC71JRBFtUb/NN7wx7THVf+Sxxqwv4
LY5OM1GBAbY8sY7+tdz2P4wP0lUAuHXQPLxnNmDdMbDBkLka7xciqYyzrkB2qaKD9F0unjPgTeQE
qRBN8Crj6rGa2oID8j9LKVG5B6DX5qzmoBvqi4NTPjb3GJj0+K0CVhCzfwfPiG3cMvNa1opSB2ik
1Rwm7WUB3k36QkDPdvBzK7GSrQqbAfl8bDF9nCWTfL44QkW5B1dfR/wOb3IA3nESD9OLIBixJSSU
+U+QfL3+OzuVKM/DDGY+iirUDLdy5pC0Cxg/t8pkTXZ9z76QszSk3DAPJQ1DKTCaEAAKQw+Mwmpm
1XBYMqhTACNXQIHtiWF64x5Dg0/jRn/MNyBxwhWk9SQghTBEkkU6i80LC6WSya5PSl9NITHvgQoD
tA2hn01fH+3Lm3XmcSoK3TwewDFGQ5rAKI/jDMAIxIqP4o1Qb9ruZaorNxYAuZU8XhZ0Hr2IJMzq
yCLIs4yzMphm6LySkHclkIo4oqXiIonKyb3hiThu/vzYpqRRDg70j1EPa0jrUlt6FZ0GHSfqtpEd
0r9QeizXPtstShzl2X3XB92AlPk9ayWzSK75ARCWrGz4PKujpBArXfhyoeRdqtR4nwj3OWBV7dlG
X6wHSj0MHd+h/3DHqgIxN41yZU4FJBUwPEjLPnrLnHGTbyYXNv/1/vLn2Q+lH+XJURO0oHODtNpu
7clBP5SNnvlHzSOd0yHrDDjLtb6kyZIGw0O1hs61eHmMWr1FvTkmLy8ktWs3/I36IOOhx7Cl7WX7
J/564s9EGlrmZAN/eMqlVrLpC6FUKxkFy/EpKEerrkY7ytCl2j5owEIJQTxzWaBwlt1REqnVFEAC
I+LlTkLM0nckbwX8KMJ+uAFoDiNYkfB3ppyGmoig6sCD+ZrEWBimPmugH84bGGb9CtqpvAQpC3K6
rr/twBHM0Gt133QELEXBNVT58pKFsAyz11JWRXj+2QHD14dqiQfISbzRbRWrZrr2ug8s5FFeNw9B
AgsKyZiMhAJU6IaNBWRqCAsdFTh9mnlZQfJ91GJiVAGvkMRUpLP+iYgDQNtIOmlmeQ+44bF8v/z9
5/d4jFwsBVBHyyz0KVeE2C3xrXHUHVS6Ac+SgOIWOc3CXejNPxgizy7AlEjqXpP4PubRDbwRANGj
3AMMyoxtfwuAMvB+uaRKz8ok12LlUkn6VSJIgyofZEjkNgMatQFKfJxuvtIeZ7rqTJ+xqCvnKMSp
gFhCOxngCyj3BuhTmdYh2kIwXgm6j81ceQnG5GKwMzGWct08viWdubUogRsT5i8fQMqMqNVfJRY4
N4CiZElO6QH7cWZ1HKyEkhPtqPQnN+RxiDG3hMXUva9mwCthR/JH8FH+hXvLQAkxUClBnFTpsKwE
ZZuIQo7n49oknXmZF3+k6K8fncKOUOy9vJwrkWspzaAer3hgysWZDlKVGJDiUgCgggkoT2hfzgGl
FXasM2d1ISWAYiHTApgMfeOelCiN+zBGoNyqu87rN5+NDYpJE3jJDMWIwZ1FEXQN6aTuiVWktkxE
p3s5kmE7hUs6jHvysT0BWZcMfs7u5TU88zVUBMGvqUu6omoaaZzAb1lEZFXrRTkWFf/ov4W3IsqC
MoT9ANivtCP9sAAkDph1azqiUDLpjUu5TPaTWPWPmPYmlylg2P8krV/hdXWrfgxXTLukPfxLoCri
KoEWIt6gh8nkOvBBq5n4R8Arg+AUrVjobbP7jeLMu2zrm/EmsQOb1ct8dvrQYqlENu/1JI/DjIgl
7V8pmn3Kl86ttijjbfj7v9nJhZJk1Rc7Gfu67/ti7B9BdXKjuIAvtfkjHjbNcCNeBTazbEgHM1o7
8vlCXpi3VT0A+OU4uuGtgBJKbEfgUrFScj8FVQIggE2B+WK9ajsgM8ULnY4jlt5Kre77TBtG/4jj
D7O89yAYdMIXDB6b3G7a8htm4r5uO98CqU1s4yhUAaUIzhVAK3uSCwgovFE7MQhSHtJnwFb+KK0B
OHJmwTRbcpgv48DvFf4WTe8ogRUUB8E/djvlJi5u/Dv9FyjNrGDXbrTE9PFDgAEMuDoyL8VuqWIt
NbXBSQuANpEX/aN6GFM3/EHeD1GB2AE0Y3ZQQt0yFV43qW+FqZM4yGNVLObJPya/QFtYXEvwGe66
3OS/sj143NzwjnmTWBeJJ2bS4qGhx+PUiuNGBI+oCHviPdLQiITqof7g8RwzYFmLBxCBscLfukF9
SySfL/wmMQxgHKBCcJwSgJKFmzLeDFpoivXD5YBAnyK/redbDnWKzOk8hinRLKh/qWhX4Z76mJFc
rKoCsgqM6WLteIVavLRqgTnAQ5V8zK0MdJGghjaVGvgNz5d1IafQmSegB1RURB2cyXTvWy/NQhG3
NYCycR8CpI43uLIrsp2dOPMlOVR6LfJJPhklYlrjtPv+scIriL7vbAHdYaXHsr311ftWijp6gT0Y
TkCfQgAN7vnpKcBo+ZS9ValhXl68VUP4XjyZypPkWK74Ucv9Y8FvBjT6gJg5TD4vy1jPI8j8gID2
JeGssU8AlO4AdAf/GAKTzyQ38vFK1hzg5wPaxBRN8SVlhuZV3wXCgwp6JF4Vv27RC08qEmD2grH2
a7c6D3RCJL2Vj8a7Cl5cQm9uzpWZe6wm3tV9W4ilToR81Dm/DLBvRvIkKi9arZlpthmUzrq8pqv7
tpBD4vNCPVxWBimciTFmv1SQlwvFT75hBAnWEpLPFzLAu6ZFDTF4Dog82lU43l3W4axa/xWFFkpQ
IQIjEVKnNxAAhq74FlQlln7Ue0sJXcDtle/kIt60ZhVbRs9YvrO78m/R4OpRBEWWYZinugHNe+gz
PUIABJ8fiKUUXFwzD2QIWmqXzxiOtfFMEdngH72s8/q+fcul9q2tkIJKE1yhN3aNdJdHlclVT5dl
MJWjNk5tYjHSppDYfvPcbkHM8RN0T5goU9EfUR/Y07csrcjnS0sBVpQiFYgiuoppMoC5c8Fdj+OR
oRfZlLMIjOm8/2wacb6FGG3ys7nIkMUOVr1HGCEvLdZ4H1+PHlDX7xnS1s3/Wxp1Ro6C9P9RSzFF
UH+Y5H0/sXyXeyOD7/EOnRiMayRrGakTpgQA8TjpMI4u3qrFXuZ/guaQtYgrQhSe53HbwZwvGkkp
Ia3KS7KEBr2jf0BUmm3jxT+CMMnubKDz1GZzA47aF1b2xhJKHWedAi7mjAjF9IjNJY+qCLgl7i8O
s6VqdLOVD4jfulU44ygYXsQBD1S5ywEGftku6MoCIseJEFIKWBihRKiWDR3OBcjewvYrhCpyJb8Z
srk8iEkvWiIH3vjLQteO0BOpxDUWUoEmmcdRB9NonLkwBRvcMfm9geKQ6DY/asXuPhrWnq2FkROZ
VKzKBDXU54Ys54PwCfy30UQcscASBLI7IIRZ8V16YCXADEPRqNAFzEBulICLeRS6VwnAyH7+xvWP
lxeTJYN8vljLRhrkUc2wg9oEf8ZQlDmN4kZUAVl2WdBZqf63rZARJYEXBUwUn0rCk1mrdr4KAEdU
Jj1Q/23Tj8aWdgLePRpGV9xKGozd+pZF+7XeF1HaBrisoHoYYdoE5AzootT+zhK/5VCuzAGUHBQw
GqzipsMjsLTJLHkbbGe0PNW47LIMYi1JWOiF/z1dwyIs+GgOsYbJ86BbpMUEJzWmAaW3WfAApmhy
t0Bm/8HYuXUv/4+WCl1KGGOuamugkxxBgnkD5jDU0zuvQAWjA3CA5ozoBo835eFP3xtPDQboTafK
+qOWxp2vG8dwFMxJ+kz6XTbfM3QjK0YdoycrSvl1WfMZoIqhW7wlhVh/O+44L0atkmkrK0foiSTK
m/mOF8ZYh61wV/oBzZqkU2HcSPdpbXJvxRZlIPZU20oGfiKT8u4pBM9JnRPt9kD4Qh0IQPrgqsXQ
Sb5BVUSADZlQ9gDQHIYHrseVb5uh0pOgE+VxAtbYUQc8si8+1NVnFruMzaMrzcRCREXH5B5eJXiF
HtrzgznkwDdH7lKk7T28QWn0HnB5KNl3jJNu9QBYyqIUSuSsVyIesvpXfTeDmSd2fUCGAftny7vy
viccosAoNFkLyRRMxc1CEuYqA0D3Ub5re0ROxZ2BICODbt4G2hZcfstqDV+z1KWqVPTU+lEBjRjO
HbX78IV9rjIG2s/6sb/2TQVAL/7A9itQAnhtHsUihCvMN7gDC5iOBUNT9SSC0tnVvG6b2cDnANMy
rId1CpGgQfs7Roz/EU1F7CQo0x4osQbSZgL5kDgy2MjQo8p5tRfdMCfMSPi4II5+oetB9A66E4iL
t/0euNoH/Vb98Tla4Sa/EwZmKXLN6xba0WNYZdkNAUdiTBuWVivMVgNOd6CYsRyPsYoi+XyRNYB8
o5c1DnEl3JZbySbFH4KiRFomAvaoxPoi6ooMwBFg8NKgONMMnGrJ+HoeyN59lLXa1uzHvWYB9ttN
36rIrUrncmgh3ny2b5oAoAfgkeDxjEps4w49QzHu5Mc67EHr+dFyYKXxH0AwelnOai6LNkc0ZBs8
4HgMKqwIYdMCQV80joAot0XgYQovZC5B83S39FKPFcZWXdsg1xpd08E5R21cxZWc6AfE8wjrWrQH
X57N0GgtW4Ae/4igTtQWfBiqXEJEuJfvatBQbzKU4ser+ip7ne+yrWCBVekmvGPNv7NUI58vbFKN
pjBoUQI7Jiq4e17iijGRxPp+6iwtxiGKcxnfr+kJaLF/VayHqVWbI922aPhAjU6hQpOg9z5u9AKc
V4vuSg1w1l0IPgigl98bHCsQkhB7ZuDfwmiwIpB1AD0ZZnlM5+ynpo6gEgV3jsqlTgcsd3R4tSaI
6JjXqNUAtRBL+dUcqdwggzCFPJWAnI+AJN1lP1WM3BZb4Ptf1R77GvVffOyfhVUpo+/7MU3BwWcc
a3TlYbYfoC0gMwUGm8l5GXgRTKaaa1klYGL+s5Uq5QOF3AxCTiTyO32X7H5j/ACA3WGWdlmSKKvP
JKlDxyEWNN7iVmolePGSvGkP6ENWpFqN+QudKPvnSyC3g5PKOILAsd0rG98GakZdWvwrUE/s4IH9
rMeSSMXGAIDSAdD+DTxmENiT2IY9lpvOll31CgU14ZYRuVjyqEwr0uVZRo8aNHS4G97BQ21ozteY
77WGB+7IGjViuPtZ7YmPlCnM4e5Zuu37X0301gcBOLh/XtaK5ehUVGmmXgeaCxxdUIdNB/bQcI5v
MJLmGErwBEKbtznRVPOyzPWc9dtW6OITp/hjGwRYSQ3PzrlnkCpNimao+AU0sqlqdre1B0wo+7LY
tRWVeBEEODoil0SP+QFHWNPaDL4gTgecOruhAx6t/HBZyFoEWwohRrQ4ZgZN75sJ09pHQQacvZ8U
4mHQQ97S/UzdXRa1et1fyqLCiKikSa0D3OuoH9KtaEVXxRsesUFlsRc8AiNTYHqAPaAgrMUU5D0S
0AENA52jlMmohj4YYwWxCuYGgqtoRxpiJQcIZYwa79qRuhD09UMWa9mL4AjE5d44VtKuEF8EjlUl
X8tFlgKo4wYDhKCnHWfjGE2cOYXbHvxugOSvU3DLhM+M3SK7QR+pS2GUZcSNUsgF5o1QrjNxuKEc
BJvXt/y2H+yZNHbdsAx+3Rb/2aivg2+xfkPZAocEM0/Hbp7NUc4sQwfL9vGyXiwh1AlTpX4sltqE
09P4kArVApWNnhUM1/0vpo7ioK6hwYDXKSnCiGoxmjhIrFd3Wm+m9mxy1/O9cFegweFWxPsTmtdq
1gDVaqSS0M/4H7lE+8USgqg164ABQHKD1gZ53m3ngc3L4m/8G/JwHuERjKHq+np+S6RONS1u+zzr
IVGetyBuELWnXGLEKOZqUicZUJ5DEEZhNfF2sqvup6cR/ZMgU9iqmJtVN6GjXzMhutdOz+VKkoNo
sZLTCNaxBDgLkEmeo0BgjPYQPNzgdaj7mFkbR+zh3Nm+V5GKUUmRi6mqYhV7aQRa3UOasCSspo2Y
dFYAlYTeQkCTnSokJnluSO34OwySdt7qCV09FgChMHrMxoZZ1Wghjtoz9OmDDSLF+jXqVd+89PPT
ZT9e67ID7tO3PtQG1YXSTpIOAfyueydzDq2pmjXed8m1/W96+k6kURsEMoxUn2SsHs4usKpcCxuw
s9kRGFdRGjdumaXx1VD/rR1dJMiUOY75HAZB5s7qhyIzm4PhjJbmTY8GYNcEi6DXhY4/Mfx5tZq1
WFeFOmSiQRJqtEehpFRVb4CC25Ra96yJOC515I1Zuw8qYVeNKJ7H3a0KpmZT6UEDOFQ/qwr4aVG2
1VVwyTB2e/U0Qm8sQH51BU2AVGArorKWQdinH+NmUxpeMGgvaTFcT0Vhxz+VTzCwjvyVWIOab3LH
jrUma1mnBDgCzF6gbRZllFPfqYus/H0WEvgq0sxQgDrXRD7d31Y/dbtzW0wXK0/iB/pmw+GvdF9I
J662CEVt2BQt2NBQakcrd++bOUHfe+RfwURkCT/ZYB6rtreQR6111wg5KDpwRJbcI+ZlHS5PLNAq
WrP6FMaV8zc7i95qoAcCWQIkS6fa1UIvgt+tRNbkdA6g8dziAFHX5DZLKE2MHwx5xH7PQu1CHmXf
rZLNCpq9iCcTyPtoN91KO9JKifsE6+KweogsZFE5lNwlMp9EDWogNm+JFngX8cpKQPhSTH79MS4d
qUODH/WflaSsNA20qUjUChH+RrQAEwrgleBAQHNk4GqyGhrWz5OFNMoqM1mbAjWCtG4n78oj2tRt
UOnu9FfSGs9+sVi9DQGkFtguGDXQNMooh2HkS9HocRuSjh2n2YP8CfIi229Y1+bVSLMQRJ2TCW4R
+hC3pKROrgtgIOGgGmihU1PA+wQYZYFiftkmVx1uIZI6K2VjBCevViOvR9KrJ9u0B+JwUNmlrjgD
q/WLLNSZ/S+EUedmrvZJOPjYt0lrnLTEWz+Y1kNmurHmZgSzEG1BssBLOiWm1cC0HMwFyZ+AvIde
//ZqcMGrvQGZKmP5iKXRGi1FUWdzg56onm+g0dh7E4bK9IZVASDfcEECPbngC1PIpSNihuyRFsfE
kzyc+0yKBYYiBhWahCgMKyGEmLYvzYbbqTqTfmPtMrxYK4OKSAaOEZWTvral3uZufyV41Vbc/MVQ
EIlGS0lUNGqNMSvjHLtCqKoICG4iuoHXoNyVuYHhMidRWYtHxSM+75S0nSBPPXROeosq/SEir/rK
gUDWg3rZOLKytHWRGI8WAbumazK1mJXWgsRH8/Ujlz2O1YcxsIgi1oIe8Nz+EUCtYdROaW7MAXxV
nTwR+HEyeHwbd6xZLrQazZeSqNXjOrDp9RUkKQ/dc+eNH8Zkg7gUk8NAA8xeeMFhVpXXnepbOSqi
52B+TEMDIlt7djEVZ4F9JvZkG7wsVrwBf8NnB8CDwu2ulMguY/tyzGVJp8J8lZQp2l2wdzxAqNHp
ApfWdrXHmulaTaeXC0vFdhHcp1JdEhvZDBZ5XUxR+fpZAgPEBzaAiRr6092Py6qtXo0w8SQiO8fU
skwzpsxpzgvJpOrHrjbJbEMB8KKwNRMA4rZeDMZH67LAVT9YyKNivdD0vJ+i9AbG58dYBG/q33T/
LRWiIjyGr/tOQF6O3pmXJnwNxF+h+IeAUl/h6lsHnUpDC1TuIhnDVOiIBq2bBIpDJpzCWmax0IIG
bkiKuOoasAmiEKnfkdYV8EHYw+1okckwY8sCqFs76JfiqOhUDHkyBgY0EjlMx8cYZtBRxwCEz7/a
/LO7ERDGkgZDjcd8dgsuMkVMZF6WsBoFF1tDxaYx7qOylLH7jXIV5z1mPY8a0pZ0ZMhhLRgVkNA4
1Y5yjf0RNMD5gXnWyAKQzT9d1ma1mrXcFyrylJKcKnoPMf3raJM0PXgDLXDxFv0c740JvRTyVTgc
/pRIgLZvKg4VaNdq1RY+GmSiyUefo/8gN6wVXK0/LnWjIkEDKE0ZzZL6EfidDv/c7kVn3lSDOVrp
dXyV2NyRde6vbhrmp/FGgUZMkS4agxxdQKc9zC/Lwbbd1mYEHA8+GRi2sZaiywsxlA1qcomZXDDS
Hyv/FsgJwLRrTM4XvDA3PJ/jGNLWI/hCHGWKYtIhFwR4A0JFdN1ugbwC/HbxMb2WnPCOxWL61d9y
lt4upFEWKWlJGgudpB9re7TJ09b8ESk2h3aiKDGN69LBVdwCtRg5OeB4b2hnSn+yKq6rhwhqk7wA
vD1eoQ8tzDxWHBeJMJ1u14gv0/TJ8LvVG8lCAGWbZar7QdCQ8HtTb9EtuEkOBFxA3GfMEfV1o/zW
hTqvEl2LCgIuc+yMwfQ7HU+9gjczr+Di2rXkWyP6zBJ4jMGPGcTEjTOkZnONDcPQybMagFPdyoGa
ULBmDMginZkK0FUBMoy5P1z/8fmiFiWnE4aNK+xSAgKNdNzL9a0QbWNln+J+bEisut/qQi7EkRVY
iPPBXM8PxO2a+rNqRVvG0+TYac5l02BJodJsQQtKf5qglEDYgmdPq/dC9vzvZFABpO9URZ4G5GRh
EHN7IJyHr5yhvE5qzwLaXs1sCUaOoKFkfQaSXvAj8FaMVj8OWmkWRmA1FRDFw4OgDy5fT1YAeLYs
8i6rtx6xFlIp7xr8Ni7rfIBUi3RuAFCgd8pNCw4ZUFLL5sS8PqzGi4VAysei0OCCUoFAJLmYm+Ad
AlCit3bzqn7yduGi55ljtsKsWsq3ULoBMk2FmReiTj9KRWBp6s08FF7X/vp3a0m36yVRJyVgAyVr
KX2GvdU+GIGZQS8Mr2E1n1hrua6VBtwawFzwGo2EUgdZKSQG0qosfSnQlx5Apt6w6tjrG/YthTpl
BhWzvHUPKQFK5GGQO+rEEsFShEpy+jxuJyOeMGo4vSkyRllaweSlgnHd+S+2/q0JZevt0GoJJ0AT
Yuuz3ZiVhdN5S0CvJibJAksnys7TTlU7o4MxdNX16F/lwlaIWR3MqzcT+R+F6PpWr8dRpPGQ0drc
TQF+wQ13L3n5u2TpV+0hZyKur2ZTC3nUKaIFiTKXZJ98dO/PeYUs+6PNfnb+nVHLrFyKsYB0yUvO
Sq0MNexW5Du8boGl3Qpv0qs5tY1DEaPEQcrjxm3AIr9kmQmNHDMXSpbVxEwah6RVmGjUHaA2QZ58
ZQhMFqj1i8ViVakjBgSmAxg3v3axjczRzQC27rRY4CsDLeGiDvgr/eN/oDlYXWCFV0HPyvOGoFCO
XWeF34R9qaM6itfBe+51emuBkHmQvPK67+3y/n+gdFixIIIGglQReQg6e6gjW8/bGbf1Bkd2Ipsp
waUV7T4UzFz4aAqe5fAr/nEijVrZvk3Toh8grXJG4O4mm/kqQ3M/Up7fiEqsgsraPepEIFnyRd4T
BbyaiBnO8Nad3Sl3xofCwgzzPttOdhHZBSD8WYfASng+EUntYphwSmjoEKlPqq0Ccq76Y6J13EFP
RFDhOVK6McAcJ0LZLnwkhXQtACta6+TXBCeqY7+/rVjmiUAqUNd6OVdJTVIhC1wErW9KjSNyQEVM
3XbTW0A0UTpM2IQOs19gdTVFBf39SMIEuMXpBvLAROQrISMXYX4n1Ha/JR0DCRiwwDAP4mmAI3bM
LVxV91so3YCW9Zk/GkOOmmZ223e3cr0d5JTlCys3ADAXo/NF1AD5JWmUZsmYN2IXwxdAtDBZymtz
Px2Kp+6p2AVOvZluAC0PFDAzCuxEN1kNwqvLioYqoLJrGO3/CoELv+hieZaCICUHx69GelEnxpzX
uuMtBFBeIGVJV2Vy/P9lYZsQmY0bg+xacCs54MN8YKFMrkayhUTKKZJBnIu8SVA/U5456aYLol2r
3GpC4jUJo8a5NrRKUMr/WT7KHwJ0pDWzDKvsX7lPAy/twrX6ifQZdK2svrD/spKg+4I0EE6f1QX5
LEkVVIXx/kNGokBYjGPe1Kxs/xvPVTpGH5fz5lXjkAHng3ZZwD4IlGVqWtdNuR7AOPznod5q/s/L
37/qXuRKRdjzSJPxqU/7s9IJ2giNQv4WA7nAA8WkOysXOzcHHGsY9sUfcDLPoCSTOZpLfYzUY53M
rnIf1Jk1oRyZF82mDXn7TzWCMAwEIe8Hbh/awk41krNCNuI6VI9JdT2P+yC4jlizy1+rfloxgAwR
4zmCgKHoM0qfOOWDeJZV5RjqnqyY1bNskZtaZjVHg/em0tQlgJxOALCQX4YXBEhWMe1824ARA0YR
PNEhap31//p5yeuFMinHQgADW3pXogVTaXPGUq489EAM7tyAyUYOhmzodC1rI0DjVDcrx9YwO8BX
Vm8leFgUS7ZJb3O5a3+KBHZE9a2/cDVAq4qiQRqjYJ50UYavE7lU+ERBAiYUGIqdt90TyEXswS3f
fVPUIfZvZKIXSoSz8YRynU5uA64buQYpIaao9Z2v2F8wK5wFwp3OnuwoxwXSClG3ZB0/504OsC5F
VOEjhNKEnrtPZkFPJ26WUKv078B8s4125cd8J9SAgvvi23mQZ9YNYkUmIBlJRMEYGLA1qOsKF84c
35H3NEIHJz+B57cOTYDzgvwURDu5Uz/5wGe//2PfPBEqntqTUPdGNoA45lgq91rzoMf7uWecB8S9
Kdc8EUHS3uVp2qSFxIFDESE62HRoa+jQocFua1i5mKCbbLF+ZH0XcgBqqTZyRmpf+ynDtR/sN/mN
jvcVa2qcTkQSnTrov2IDQJ7nKqeCKZ+cEkkp1RFr2Nq+gqfQxqpLO7kCvjjhS5JNxcP4XmTFZsVZ
Tc88A0myQK8vEKp0gZcBL3sWy3kpNyKtQF0xSgwrSX5GJa6f9SPHKuCvvN7jjF0Ios51QUm7Qh9x
85O9gUNTG+oRP8vMVG9GB4xmdpVYOqtkcN5IciqSOjrEQO57g5Trp10K3vf/Y+27duNWgm2/iABz
eGWcGWVLsj1+IUYOzDnz6+/q0T57qFYftY/2BfxgQIBK1ayuqq6wlnlfYDa6PPDJjRlJyxtJdM0N
vQINXN6QRHZK5z1wEEHspQW6397wtsJYF31zjvRFz7JJxRC2hDcQmG+M5EZOnj6+1IyawFtlqFtd
tZW8WtjYxsNu+ZOBv4Xsvmto04Og8y+wHMmv+8ACZeqGa9Zcryj5oeZ2Gl2CciQ40TUBngdZBp9t
iieNuud6DYCL0II0MSj3Bhb7IwD2meDZJnvUvJEV3rei7nYs51VjCcTmqz9G+VWev378qTiXV6Ze
AlGoCUYJ5NyjUNX2MD/r0SFEObEzOE6YaxLUA0Aya1MZgCqAR+oMfgAyFmDdqq4VlB42ztyPtWL6
4q2JU66iVayyMiJigOj1rej1tQKImoEZcFgd9YzrndxFvNUvVqBBboJFNhUL6O+oP60pkeUE3A7w
T+2ezM+1Xrf/i0BDzPmduW/kUAY46rLRismIt2nuLI5+IByfTY/hzck/TxPHNo9ugZFcIt+6aEZZ
IXrPbZNNNSQiSZ/Vr2WHkQGltDlfjXmzNmIoY2wE09SLGYoRH2hmu2yX3mWYks6wWiT+RXmN8XqD
n9oIpIyyBOF7IWQQ2LugGASRBIbei2fD0e20szFAYEdg8+YoybzRoOEE9yd5AdHedwQmttlUOMsy
8mZsmoEmvXIEp87xAU1jRzYtYo97Idg2c5FKjn6TnKxj2I5mXhFNJR+NMg8FxXbXIYkFi1FpW+7K
mTBmmgwIbrCQSJh+aU4oqwc5x9LjmarUT2J1mjBmN2Dv8TOHeZHyjgoqBnyZAKYYXDmCOJ9KduLJ
kz3Utnr3yvG7plcjd+yXeZobsVSqnILnVDNziO3BXdTZ003R2Pr17JjfI0wQGKkdvXAUZV6NjUTq
+/UF0vO5gsTJyZ9e94DItMmrjXKfHzxpRP+NtciqgqGq9KzfhEuRu/2L6s5Ot8dQq288cXTjnSbl
z+ZqlLK1gqmQDoJCOghODGT91dF9whxj7T6Wx7FMeslmEvE0liVU1/IUSIElwMSBCJeVvO1InhjK
maFBPcZqIxhHa70q02/K7GbcPIt5ckD/RLhBR/Ndf2ABa1GYJqjV6A9jFBQtmj6RN9q1lwOJ1G5R
bLji1nyZUW4jk/paIujyZqAYGwR4lMy8Z17x3JY2JndGDEB9A/P7fCA7O5lfVk7/uau3EU+Fom6o
rSaLIb51TeAL5NgSIgpPPpn6tLhsV+wQsZFHfcZaisWmq0LjKD8Ut4BQ8KXdaO9nJwWpxZlngtsV
YV6+jUQqKK1zlzZraxq46pM3A6YZJGX7Yq946lXO7VGyH1V4VqmA9wPVKM2dqlQFFqsb6EegVqXr
FDD+vW0+Eg5qoOHteIGIHNe73AXbZYTAG4FBpx5UYW0ZqTbi84X1rwYDDbN1XyQnWV6djy85+7td
BNFoBrEhN5mIUYBzYVZ2FGgmEOy7O+W8Olk6PGgI9kluJFJBAaC49YS4bmDySrgjKCm5b31RnwY3
tJfH+MAbfGWcJKbIkOuhFmaJ6L+89dFKNde1LsBrolTkxzoooJfGixLQBi4cEB3W2xSiLIN8MvRE
aOQoJc8LvalkA1suya46xCBsmvzZQyEq4KELsE7xjSxKLSMOUywcSDhFG1hf6GMnaE1EgXADtEIs
XHGLCsxjxFSgqkkWui10cVjRCtVse5XYv3ogXJlY8argzKoJT1bTXj15pxleVPNri4wAAWZfHeVM
OG9UTqirUOlzPprWTO658NjucxAePIau8HtS8ESJnPww7XIn5pLPM9zLVqxOjYAPCfD4WwViGw/E
h56OiGHeax7ZkE646B6MZPeNMOpOdPNUjGm9QFgBEgDlNhE+8a7E7hVQvwwwRyEQUvFgJYT06tTi
FLGgRxYddbe4JvQGf0VKzqgHvZFGRQNNrAQB0NsG8k1QCePdNfgT7ncfcJEnGR0SoCMa4Cyz0CKB
hby93lGhJFk5N8YRhHoKOksr8MW+kVezfp9ck9iTXhWDnfgV2Mxsju9kmoiO7g+eIlgEPN/RTfo3
6SOadSgLkOpzgMfCAVjLPjqewRhM33g3kGUiEmhrSL/pvLT/VtFWAdJaXCw63kO3xoBeE3+IjqXP
RgQ9+DNXQzl30qzjpkm+YNeo2ZiIcmSSqX3mjWozveVWGmXz6rSUoZiN+vkVO6JyrwNRAcs+tnjF
iwEM1Bd0/i+HR0/9TJrajWUFzVJAzcROclD3BPUFi7DBJ2wCnh90hCrere8aXEaWAIdgqvVj86d8
AqyCk/1WbgjMUvJT+FSNDb3NizTyRTcWOHSlUJdro6OWLtwlO/C5e/lV9KQ4hJmFB6vGqha9kUbF
nCbtwhEkcDq2lxZnHO0BffCdBMBOwI31ARgyMMiwvFhPHx8p64ZvdaQSaWWKdLmtC/1odItTKLcS
KO4UN1zv009VVt5oSHnJYYL5KyY0JDmlYHdObgJPFrMhhzmITJt7osTGqTTvjTzKTyphmaYtkfca
ZOC3HpWbap97oCbn1ejJ1/lIFpUvt2scS9oAWaMPDjhnCuYdwDrHr7KNhjK/Ncd0JhvTpEqLUy4W
hSFAHJkijHYAirshRMndk2gvOx5dLCtH2NoIlSOEYVNKctzCRtosKKLEaWTdqfRPoKjBj1yUoqNN
vkrGmOo5UUo+KP4QFDc9+kb1bYt6Bq9ZzlGKhvyyplkq5AUnWBsv8rRLpeOq/UejoDEzZcHUyjDL
iGPs/6F1jF3dVYLiXrSBXc6pKfBcCD2p12nSauUJ3ONwMG9GcMRi0dPRBfT8z7VEUtP7C1vkmD4N
Nm8mgtJXcakfrUcziK4IxnC0HwBcJePxFoHq/WOPxSri65JiWTogVtESFymXZfaTpGmAIkWyLPnj
I55Ut1Fg2ourPJcB1yiZmYGqqHiborn47q2YV0JcS6GsH0EatDgK9sjEm8SLwPPwmCV29jT9Snyt
5OnIdF0XqfRV6FdhiSZwviDF6041YCcTZ/puYTUo9qpvnPNkfj9VxyYQFlhNQ6Gud1tI8qBJqn5c
yitwWWAR70yH66zZoQBstN384rOSM28f3hyE7hdPR4lyl2EitqPQTQh2KWjlSsuOACgjGZ9SbSOG
dpOyWI1hCjHIlIFVVKAwGwNLqNinJUrONazzU2krZlP+1Yw6TTmuwPdYIfEa/fEa0JN+W+3kJy1Y
vfyA6Wtz8D/z+S4C6Z5tIWZmKM7QcXpYnA4jPzkoePIr8efsYZMs4EZV5oUwMfuFyS/GBkOvt5VZ
aB2J4qKD2RtH6tA5mL/MGNHQffEKYGsix5HyRFKBPCtWZZKWXj+awn07/ajax0+d4UUnyhyjZvwn
wk3Oj+/dbe6POxWZ+RmBDG0JjjSeOpRVDmITZdWIeEpOEC4MAPRF0B+kw+suzXDFNUqmO9l8M8oo
TWFQpQpLqdjAj3alO2OkuvoJjloQ4ta8GTC2f74Iox86mFQy9SyCegvSPNL2FNBi1YHE0wOWmjfS
yXYk/345GsfDGKM8K2SEPGW9VY3rfDr1PFpa8vHfpXYbfahngJVLcSTr5Cm1FA9SoXxPFi12VXn8
Gk2r3zXSb459MB3yRiD5+ebdEa2ZWq0CsY8DCaj5XVahrC3/SjFh1oIE0B55W3ns5+JGJDHZjci1
jizg9hMDCdQDGSeQ9/Et+ML/In7zvhj5+UZUWmnZLMfwH+uQenWK2Yi+uB4MmQeBykyRNypRTqPQ
ZEGUMDd3ThOG2wYU74ZT5uBqBVS0w9v55txpelZOEiq5t6JBP0rJaV6PMUaCPrYK8ud+ZIWU0wAX
h7wIC9Sx1tt87mw9/iKth5pHA8kTQ3mK1oz1oWghRi+/NhrQd8fYlvI/ac7tobCqWNgqEVE1Qxle
okvHWp/o8gQMewRKyFFcUK4e9O/rDX/d4pxNvD+7iyjKumd5MJHd4Qb3/uiKHuG+sbBp/Y00+Xob
FEkH1UcVeTlIx48/GrOQvFWSMvayaqLGihCczefJITQxefUP3WVr5w86mK8cjkSmq8dxiiiZAUWP
7ux3ZV/Jo4F3zeSMaIwBJv25P3TXpTfteBwVTFvZiKIcY5LlbSpG8L1t9GXAgHaKjckW+OiJWnG0
YrpgS7VQ9TGBSUjXx5tkxM6kBqXEKpyuxbxXAmWJjCBuk2Q3tGFvl2VecLIOjlA6jtVh9k9pRKwA
QFAdzOnbOCMA7OP85VMf7V/96Cg2mdZijphMOHt8FSAy4l45yHD2n32uXc7yXbWuFDN1WhBdiq+1
2wHVniDyiHvx54p8EZcv4OjG9MMbeVQ0my1MqtULdOs84yfgLRFcDK+eMKqNUpNX8DBS2OnHRh51
2XMVW8OhgIpW56UYPPXWq9FW3fWPeA0oYO7cKVccdcPTJekwoQ5xYQaCQwL0VQShbwLI+a/Sb2b0
3GhHRbW0F2QzBmz/cda/oNlnj70/aT8+/mQ8GeRibCJ0mQurZmawkFj/aSinHKDKcsJrmbD91MXk
qXgWh9MqiaRgJgevfFblDuhoeJP9fzB5Kqj1izwbyQoTbC3MdIleFxS/y5dsX962tn6V33DHq4hN
vws4/34li2Zba7RpVGIZRrHeTX+QcYPtDCb4oNsNFkPFXeh9/MHYjvh/ztISyVlvPli8LJ1mxChU
F01qm9pkN8NRw3+HmNc5Z9f6N5pRPn9dDDlNFGgmA217CMZdtCfjfoDe4Lh8ZkK1EUS5jb5fMkzk
QKdU6O02q9xa5SFecO4uuj9vzy2pml4Zgft/NH/oZ7TB0DWvxe+Lm3tgd+V8JHYuAEBbgFrqsord
wbfS8IkstU1Q3lyc5JaUN61bwK4J4BckaTb3S7EP8CKOumAFCKlNvYa4+S4CrSBGAQh+LpZG5MfR
i3epl6DkztOR7ewvQqmbpg1hgl1CVDx7d3QnQDfrmFKRnAUTqBa31nIubby/Zv9Ko7vIi4kKayOk
rwXjwrDFgwwMVi/xwMW6S319nwDE2TIcGY3KXeZbWE3gWOn/YkKXP4G6elbS9cZknP+E7itJYmvM
y0sA4iCxm1d7YTvmizDq8s0LQcbWsLAGWqt9Y6BFPzb7JFZ4SrF980UOdfe0PgLrfAilSKOmvseW
5C4jeLN+/cxzXcQgPvqE9BXsi1KdZxgMGVcGSOYugT/hc9CwxGAjzpQ0UwGurUxOduMhmyrXwKeG
k8PePKaioc+eoC1ykx3Wo2YrhwrPSxSJSz7j5MRD+0TogkjpPTr2AbfWT74BfXBbSZQ3KUFvo/dq
rGPdYPIKbDfoKXY++wN4n1CF21n7iJtZscxvK5LyKCAe7tZEwbdSJJsMvumOgB6eD8HyEyFx0059
5JQB15OxnIqM6V0N3w/r3fT+G0Cr8bQrBO38pCnvDUxjo3WuoTw3AeDR591ptpoXcZRJhnKLQeI1
whO4PynjbdwEQ/jyccBmxoKtSpQ9qpPeSkILGZ0nOt2XzqkwqY/RXXt4gqfccwuATGvBNh2WCAH3
hQWxt/ZfZWE1iBPsX8cEtIdJNFd7yX7r13LkiWjVC/uFW+VkORFMaqnAizMs2aRn+mo5EzJMlWiY
3yAz7cVhvoqutQPYSu+4EwjMT7aRRX+ySMuXFePQYNMtMYOgghuMTNoRmgIyQ+/+VaWfeaYbodQ3
xLIZUF4EbNuSR9QM7I9dfyZGkIDkgiJd5Cs2x2p4R0p5l1yPlkIlEsn8fPoTKnryHUDxrhKfi93O
vHQb7Sj/ojS1kNeRqWHpLAymAAVqu8d8FsnQ+ckea6OX7NX+ayyUa2mF1RobAA8CE3d01+s1tuvH
5hmeRf1FSILnYCjt/rdZubyQykxot5KpjCWXR2TrIZyLCn5UbXeGMQaRaMv32MzYcNFRpYapytFq
hNCEpHw/Xw+B4KH05AqHgk8uzUr9Njqp1G0XsfVmqBoktW51ar5kXux3PvDWwh1wdw+4DKXNoyDk
iSTmtAmwOtjAWwGL/Ec1O4j1YCuotHKsn3PfVPLzjYi51aI0B047zq+6DcGq6QLTxDyPoUm/sT4S
3vIiAbMsjmFTBX1fAHBo9KBwbcRCLRbwKySd7ffNj8qxHC2o7qtH3qwd24X9K4ru+DZLY0QpuQFJ
Gds5NnWT/DnSeK9u9q2+SKEso5daNVYr9VUhAs80/BZuG7fam1f170+AJgK+5HJ89PyDEqdJVaBb
f84jCSpT7Mt7Ba1QMiRvcAaE2RZ4UY0yj8HA2wokNRCG/Ackf7XKAyY9swu/y7k2+lBhBmARajho
MIfR/1Gd2srOvqDq6WaB9cPyltRWgm4/Z6gydd94EZynHRVsemstii6StWOU77FFLic85F+erRtU
cElbNZvyHKbxmiLHd4KzBupP4Kztau5Jsu/y5WNR0SURzETOJ6hDFjFBXouKfHhP1sTJKub0wk0h
mceHAWcFCEGg16Rh93QxTQDudn6mAVOqs5EwExy5J+mwuOAOdUBX7Xzsrlg1Gaz7/iuROs5aWOJR
I2+oVTGvrbbzRbH3FnnYYVSSg6TDdB0bUdRhrp3eWhV5Fs7hvpZPZfRNE/Yfa8N8527VoQK0oui5
FZN37uR0pkMglsg2dRMDNp6UVbnLXzydqLDc5WCPi8jTHmVVaYCRNEiSG0fwEgeQqzqK1blXPnPt
hPPV6Jq/PlVzC5pLHCVWGDCAiWrJbJP9z/4gf8+BVp5gzqh12ht+lZL5RL18RboH0EVDHGnm+Yna
3L4SXwygi/jUE1VBEQbMLooBiDoqBBQaigagQHl9TSVX0k7da5hBTg+8iMY6y60gOiXIxwUUU6GG
DWHzJqy7e3HMD3U++cq0eBzzZPmTrSzK+Y+FII9rD6Wku/ZadvLhjBNJ6NmxK9w/LNwVImLvdCjY
CqRCgbo2YBbP8PzWBZC/y8KVUTSuqViHZc39ocAitDhxOC+Zd3Ark4oBVVXI1Qy6HmQj4cNrG9O8
n+7rU+NHj+v9x0fKLK5tpVEOTC+TMlNVPFG12SdXYac7BraTzwic/5DZAZcYRH2Dg1E/ALvxLiPr
Qmz/AMqt1WK4zHEOdUef1GwyAByc27TBx4qyPM1WDOXZdC1d1AhMaFgrrwEbOdtKg6fbLHLEMIcz
t3Ioj2a1xlqZgDrA11v+rKONeqwj3Bbf01vJmYP+uUcpg/u6YcW9jVDanxlKVHQTQZ2q3QWjRmRV
sXomD+NiL14THi6ue2FlmFuJlHtRhkIeGsAtI1CU+34PgPOrJAB44wEwh7v4+eNvx1qwwyAaiei6
qcGXUTYSNYYFHChkzYUtBwDxwmIkQVjofOAvg7RvuOKFdeaBbgRS1qJWWpynQGk6NoYvhMBCrntO
4sCyR01WDQvuWbfeIdmYmdg3gghwq2b90cl+0n8fpx3n2FiueSuD0gIU7rKYDpOGweTJC7+q6zkD
U1NbCtJbBea4PEqNzS/lsa70Vi51BybDiPDUngFQtm/3ys7EY4BUe7lGSD477Z03cuiZyFWaWvQv
CUCYaxYeqKRHJJk6HjvmvrfTxmksG9QMoFDd4aHA85xMo9xKp66AoYhr2OdAQUv3iq87+d3wBWt1
YGQiRVJ1tFEcar5xvijr2m1lUsG2XcRklivILK8JBGB+h7dxuHvlqZ9elCNHHFHh/QGbgHoDiyAY
R6hQNHWiFDVNR8Qpfo2yPakOkUYgv8vDDHuafJFFBaJ4kkTgcw24EB5qQwBtKTCbeX4qVH7ecFl2
2TZ6EUe5lNSYsjJLe/IOinbabtzBRsFWxLVRVsqyVYu6g33aYelMwRFiOWCf2O1j7PdnEqjCVT9H
EqbrW3nU3Usw4deGIvQiTR3x63RDOBmK/XwinSouQSJHOzrwTHWmWILRkhvYXquOdQUsAMGOgtET
DuaLyF3gYz5fN+rR6XO1lGU0dBCY71HHw4BrBgAVdDgx2MXtvXCsnx6hUZSi1uMKn04N5usOjE9k
FXn1ygP/VcD21P9aI937KFMlEWcVokarLGzAYdzU6epqQ/ScZN2fj281O/JcZFE5bVPmUQq0Z+2o
a5qjRRVq55mHjRz3YzHMTGj7qSjnMafyLIcNPlW6X3IbMRs1lPAX6ZRl95GDTr8T3XEflDyDpLxI
EtZqIVlQTkEDpAbNCxmT169fFxX/AkqN7ZAvh0m5kXZCR6Qn8giMEOm+Zz8Eb3RGD+uev/+rM7Eo
Z2KAM1dSFhypZpd7Ii3CEmaPaoroinYd8CoOrCxo+wUpXzKEaiYB7BkF5uw6C2N7QvHrPxmJTo/Q
yHkiqKsEjazS1mzjJ0FFimNb3aNGFGOk4HVUiJfecdwIQADeFpnTbJ5EkAuSq71gR7G8ywLCXJMi
eeW9j8/J6f8eRLGi/lZWqanxYBEfCbY62c5/kXsQqSCVaUav81cnu9ev0G15kSRf+8U5XqYLw043
AUXCMq1M3fU2jOsFaGuvUW68izxClju54nV+4G3asfXcyKLuuzVXqt4PkNV51dfZbY/JFxUEvSTe
6baKLS7w59Q/BJe3t8hOxDQNbTgJVFjQ9O0BV6tYTbNOwFp/gF92t0RAMYmeVTu9bX6NQe2Et7wy
Ldt+LiJpLKiyV0qjj2OSGIUBmY8iTR4rIBuMXPthupiNLMpWdbMX1aZONAwbaH6b+lbqyAMgzyNn
/FE7A5BGXzhWw3SiG4mUxWIlXyuVNCdfcjCd8A/pWwuO8aw8JD3W/ZbdyO158kSSn2+6Pt0QYdY5
hJLqQ3+teskD3rI7/Vo6AJQyiGJb4RXCmb5toyN1M7JwUoe6SiHQ+CZUt8X68+NDZEbZze+nboMk
rfmi6zjDMrwT1Du5urN4aAbslHkjgwp2fdP1eafB8Js/o0u2yKMb9U4HjggG2/gjsLxPRIU6YWmt
vhnxiYC974pfVQAikyd/fBKC+Xn6xqsL8Q6QinVAGqiVTsUHstY/0/jUA96pzbjdRmbihUEh9CiA
ZQ2ElLd2lxX5kulFqJ7TZekaz1UXgAM3IyahJsBtqNjCeba4tALsL7cRS305tVhj5HsQS5ZbQYiN
EaIaQ0TNvvIFV3j62BSZpr4RRn24Vs7rJCTC1hL7yMWLVHBZCpk+aiOC+lhtJBnTlFkqbEP7ThZZ
M9Rki6fUzlx+sswCQNe1jTTK4U9CZY5NBoXkQMLLuzikKZZZ88fYJbQs1bWBlbf8IBy7EqCK3BST
aZgX6e9auKUhDmIL6cNhcpDZip6Y2Wpjzy9ZYNzEXzodI2flb959IErRaQQGSlWC92li2YRSetWx
OK8YEJuIdWhH7WLYTWIGkzn7YSTdhXMXrHp9Nahi4nxsP8wAqxMSSpEsDht0gO1DMc6TUVKRLZG5
G4I2Fe4Hv7vGwCW+MDjjeRJZvmYjkY6vulhGaVXKKpbNV5ck8eNVizKHCEz7OvgLWGvWFdnKo2Ks
EIatkXaaekyBPr5PrqYG/Gqe+Gt9QFg/dI+D5OSOkLicg2Vdm61YKtCqgqy0Uq0SNxB9IQshKubd
JpeMlfINl2W3W2HkzDchNouXfNBqQz2WJtY1hfSxtBoPgyqcNiVz6G0rh5z1Rs5gTFJTrvh2/0Is
BpkT7gi+dObnznjkHCLbVjRRA4WJJIv0Tl7X9NnQFuurCyePovLRuiVPMBQFfvNXv5n3UL2Io1xd
X6vytMoQl+7HPeYxAYLzVzOmPDnUfdfTeigy8yyHrF8rQPW5J9y2VZAEbejhhQmAGmsPdq9esHWQ
BNicc2W9HQBZq1qY1wI0FB0aRWuRG0z9kVuv+I2B3v1om6Wtf5eeOyxZ8u4C+zNexFEhMYn7TEo0
Uz0ugR6U98g5sW8uPyV70wZObSBGHP2YVx5AbDIQEbBuRkNz9os+F/kK9YR6P2KgXKtnh3OCrFEw
MhqjAOpQVMDs8/YmGMuqydUkqsjcBdIIulHBaIcxRS7KOvvOISYawL8FhYRIpzGJgsnPdFJRhyPr
gOSJ2XeojYW++N30l6s+9Ti6Ma1jI5H6XGbZdtWUV+q58DGfG3fZftiL9l/sljFlgYNGxToFGCPo
kTA17qJaxDzTOUkj2lXP4Y6MkER3Ok8vppc0NLCayNjdwMrq22+mzhMwORS81kc/DNTZ1s9NE2x7
RftUx1TA9LjOTnnDNX9mKLjIpZmmwkrHYABIR/AFZ7+8L4BECNSwm+SeVECaF87XY0kzgHNC8FVU
CanvWy3rXkiWqYFl9u4KblECzId9tp3oyyCU/pRuG2l0lTjW6zFVU0QEUiQjY0D5XeE0LimS8WEA
mXdhK42K5XreWWXUQ9rramxn9zWGhBOHANkZDaZYuOu/nNOkC8UN5hUVpYbEFqeZ7QhObPlt8I0D
waCSP+O4tvpRcXyMNCEdGkjLyjFxB2zEBnESRY//zUQsKoy3ZasawnI+RhF7RR0Gn1+B7LDPeeBC
vrG8P2hSgaCI3V9sAFAOTLPyPsTiO7z/gZDdys/ai34Pio+95BQ/29/cC8CTR7mvOulUqydJgwqy
nRmDP6KtfOlcss25vMzP1lH+wjlPlmPZakgFg9rKZGOszleuOakADwOVj5tagP808GgR3aV3UnCD
P3HEMm3TBIaQgeFWzOFT1oKinCHo1qwejTvSMST4pkhYCGay+xcr+OTY6EeKsZFGGc2KrUErmSFN
2MVPkl94xbS3/MQbr0ZnBVSzdZjurPSKWxjnaUmZj5k10lKIo3qc/fS+VGzMPzjpC5Zk2i9NaZsF
l7aYWQHcakoZUJRJsRXXHclyzYC0K8PjgiH9CuU5rjBWqrKVRZlO2ZuduIyDesyTOdAGfd9bA2cZ
mDn0upVBpbVpMw1rY0CfyclOBBykCcx9WNorGsyCLSCTkL8TXJK6sSM8H1L3YztlqQh2BFWyJKyR
YHjzbUCqoq6NFj1Xj2Z4qya3bfv88e9n3T5TBhsfyKaANEons4kG6qC6T3Hfkz8AwrWT+bbreWTJ
zNCzlUIZxQiquUSSS7hm+wrodgRR+JA5GBomT4QrblzlKUXZBfzXKkQLlCJDOMShkNIV6WSYdyAD
wctccLkA+qybhnYXAOCxpIV0k/InILOeDMzhKZApOqQW0D0TdI3Fn/bxA/deszLorTTKn3RpnA8G
8qKzNFB0PBrYuyR4RhpnDu69/RkoMIMAzcB7R383LtmWGpL1PFOOs3k3JIYdJsePDZAngJzr5lXc
pXk+L02lHI05jD2gJ2XOEJpcSOv3n4fogVkpDGeBNk+l7pFWLa3QGjH5PLMrELwVz9wT6psKid0n
5s4gDWmkpaHxApYRygDTBKO7amnJR8zTYQantfszMEK5WzU7P8l+ityV2w95H2PeCqU8FYYVZ7Oy
VBkcYLvkC5mvs74IX/uXn7NT2zq4z0DFlDxyd57Jr30b2ohYkBEikJ591NsPKEZznzYo2JyTWLz8
nQY0U9dn1rMnUHJYTus1I56qfZDWvm74H5sPo2L8VjxlP1OcpMraKwoy9uhL7VdAnzACOGTccn5b
+71jeSuMuuRKrfZNnoKKMI5uZbmx6/gBrUT7P6pEXW7BqKK1IydKiuBkZjG7Ma/JfFEbTDvuuNb7
jO+tTkTn7QWs614uK105VrldPnXApZ2/yXvRQvccy4qPWM3nbKrwDpEKBolZ94s64RDrxbKnFSh9
StDHPz8+RHKfP7JK6gYK8dhr+QSzeOWBKgKyWN3yIcLfO+K3p0dduqYzBlNO8K1IgYEQTfdXZDNX
3g27/6YQ5cDMNByaCCUOKETEZIECMfzhHubHkUWD0MKilUA/gIXc7HU5BOmlWN9P2r1ovowqJ6Qw
yuY4s4sM+tkbSsIiROr5yhYnlC2eCgC52PI+/woKUdfACIDLTfeZYQZIm6g2iRZqdpQ9iGuaNeCG
IP5/8iQXXuomyjxBwdbx7FVuGUyDP87Bx9+M/NJ3RrgRShlH2czd3MsQ2mSH2hrsIv8VkxWKSbLr
SucYCP3lRDAngKAe/CGYBSaVtbf3eBhSM26GUD4leibaeYHsY7Zau1BL72Ot3qX4r5KQFKMtaAGB
liokhLUcJaWuyietqKV9KfYYlu3NpXVlTZbvpbXFVlgxm7fyorXeMkayMxvaYiuFsHBcJVNn4POj
BoYVa5Pe9Jz0HPd8VORTqzShk0oSvNXS5Y6YWTnneN/lsGet8VAV8Q/bpXQBrJxj8IQjkz5NsWN8
J5w7c2+rNfh2ylO8m3+Xv//PaQQlkq59GRaBthlk+WQ+x7KtHsgQEBlVEe/G2BF9wOEeuLkznSjR
MqmPO+dLuXbzIp/EQ7JTXmK/SL2ssiuAE2WYJranmnNJ2OZ0OdhzhN8EoBSQTq3W42DlB7TtgvB+
UQDkUIFsJ7lTW+dj46X9wFk9E5h7oE4m3A6UH6gzqYzCRZJPQ926aBY6qcaxSToNoyVQl37CRRiq
cZJPaeJGGFoc15slvSuGX/9NESoeDJkx6I0CMSh6u4kK3gGTs3DDvFyXozJJ6Nt8l3bp0m6OV3yX
QXe1uHIn42dlPn2sBvtawWGB/Ui1TEslf8VGSp/MhZlqkDIdBo9gU4X7dhf6r9Ft2nHLTUz73sij
sg/s9Rcjvjvc5B/Nzm6x2v9sPgm1Q3AxLZcH3ctVj7K3PEsjQclg3KTpd6bKOrRXBA+WZCPRncSL
rSz1MNWG8jUoO97DStZhnSthlign7W7FOyf3K0e5FW4QWG1xx5XGsvWtNHLbth9P7iS9lCFNuEL2
WNxKrgbK46TC+Kz9s/cwE/wAKvLqkTeCTAdWcse2cimjSRDr2h5gLCdBS0BW4mbxc2vYeXyjoF75
CQPdyqIMpkqSZV7XSDmpNwTMDOBpWIKXHuJbsvb1iXEiWjfKYsRciEM1gW7qgwoXnBxGu9wV1yMG
zAi5bcNrS7M8IvC6kTxgeOI9NlDctqvSooF80iSMBhOsku5Z8CpgTzyCX/0aaLHBzBtvZbkWCdw2
JHvQ0JumgkzdyEnZ5718irK9Uh2K7FrXeAC4TBkg71E0ANCpeJ2+tc0lM9o6TSBjwaRj7bSJHd/D
vzghdgZnza6lIL8dg8jnPqh4gqlLUQtIfgUieB1sHZsaYERKweg2i07Z2saP4gy9ZLjKr88YKklO
FB3VPLzF3yo8RyAhVMNEPhmPWBku77ODCeJ4QUNnenHB2cKf+CFHuM1vz6a6kUiFujLBYneSxPJJ
vxkwYNphGLLeNe7q/CMv+I8aUjGvLao+lGNoqN7ksj0CRSR2M0f7YTwsQBKp+dBLzE95UZBepFo0
cVqNNJVPWNhC3u7FR+sq98294eQnMbHFpxZbi9wUjHkjN1Kp2zGOVdjW5EPG1zFGG5RddWN4Krg4
rYMGSkf+BMy7Igr1IWlyuSE2R81K8SHN53QfBjVUlJ9UJH3AwA64FSOm2YCaGUMSKDpjPPmtoebG
0kbGqkqnKfSAWx5dlaAWku9Vex5P9S15jPEm/d7tXBAF0SWHLPBov98qnIukaVVQu58K1MX+TH/Q
tyP7p078LUENAtQS6VV9w1sTYAb/rVTqfoxRaQkN9j1O/ffBIyxUgjMdCaOd6GJV7J47HcYK/lt5
1P0o4kxY1hbyRgvEfWTIfH5RfxVY0/RNzBj930m9qGOl70cDmIJEUSAQA6jSz+WrtgtdjFZYNiHh
LfgML8QyaIezUZC2HF0K16VeiMN5ACeuB8ipQ4SdGUJKyB1nZN1CVVPQGtEx5fOOIzqzxC6OF0M6
DS3I3wowZ2RBiB7WS+eaPwnnr3WcuEJZV2MrlHzhTUI1CbrapmUonVKyIequu/CXjInC0SPzfeat
wpv2fleLOX/BjZZUlDRALSGPhiCdrEfCQ6hdRdjT6e36KxlhVF/CL1wVWT51qyIVHkPgwg5ZiHM1
wJfT7w2/w1pC5tSe/BOjXMjCBZc7vMK8GBstyd+0OVZseuTgSTAl+HF00TFCQtY9qv2r5fAGxHiG
QyWMoSKYIqaqpZM+FbbeHqKRl9qwrQRjfajQga+PLtKpk2m2UQkHqt1VX5MzS1rmdN+ba9EFOTQ3
RWR/sX/F0fW6Uga5t4SRtxOQlzFg+zUGc6zU8vJs9rFdpFBRwUCPNczAxHMa/XqveuBTdfV9eUXw
UyMnfbDuK15Fhy3RAmAwxpqQ4lMJUyMavarX8F7JnyVGWwi4OJ50Ff2WH83Ibb8qXnzg04Owv91F
KBUT+ihXrFjLSA5DciZpN9trYZeG3X2v9j2ehKLocdIm1itNxZPwf/SkwkKtYIKqH6GngKl9t7ol
oE2xK6LEix3p896yA2qe0AlPHMH/j7Tr2q0cV7ZfJIDK0qvCTs5ux34RdrvHyjnr6++i5562Ns2z
OccDDGYwMOByUcWqYoW1BAdsMBWE1EqVTKe6qqhaHcOdirprQBnATJdkbn5b3AW+/FsgVHDABmNH
JJzlWKLa0hc3HZEOXtNt55SXtCpvvoq6Gfwg/3m6BuOy6xxzlP2SoUxypd8kt/0WI2OYz9RAjkXn
X4VbXdwYuJLHeOwR6HZ/65dcltf2x4KEeTd6OrixRGmT6PvRn6/cZtgrOhlmqCapv/X0BhOAokvP
d8x/TJMdP+jaZrDNABYi7UbgcgIW8D69/BsIPduKHDM3zQVXjkpRQFECVJgw0KWDRQwFppFdEldH
4Al95XU4FNeYTtkLK03cD7WSxsQBqeyltJUhLZwdivG+7HDR1buPlrMnanBzPxU6sCBwtdWvu35d
JJG2TBBVK8oG0Vluu9R7wc3ifizTROjCcxppNOMvsYUmkUlZENjuCKo9u/Bg+sshus92dK/qW9Vv
bSWO8ZSV3DS2rc0IO6CCAIkBht+o3wKete1IjaO79Y19K0xPuO5jJZVxlgWAn+UZ+A7H9H14oU+h
aGO70bv0U9lkfripRUGI/r4vKe0feV+w8os8z4dcQyxvvPxJeY8qZ7yen5QnOtCOUYhNWzpG6WSL
Mz80h048Ic21UptYCnpGioHSwekd77pYyhq8m4750+jDQW/l6+you4lve6UoEHHP9lMWuyGk16Fh
BBZkSbKjzE52C6gqD+MCHYoG1eJaQC0QooFyg99KJhMOIqtOejuUcTEM7OREizv2gzNZ86Yxv5fC
rGQxocAsC60vJcgiBwuT7U3hUDzV1pNd6TDv6cqX8InJvfcrkUw0iPuuSrIaR0rf7YtnAgk78pJn
jO0fCj+565+/d0HgPEFCCXeDtadTgzELVapjZYIXuPobcai7kO+7Q3DzMX60D5/Pex2egqBftEwT
wyXgeGB8tmIEXRWVg3wMQa2ToKRWBt6/k8D4aXmabKs1evmoRIOnh4YzZSLPSc+EveRrJZgzs2N7
JmEEJYh8aJsNWsFYa0IHsbwKsKTmDYdm9Kp0p2K/SRIujYlOkPGjVm2YY5NAeDbUXtu8dM3v8wf4
UVk8px7jQ1LZzMNIxwka7eXSu9Hv5QGbcF68nRrwwKStp4EJEsBKiS9eO+IG9dXZ6kyS2U8zhrEV
CJd22f6jCOkHm+Ww+P+oNkfN7YyqOuNOSmNejFlp6Esyv26vASMD7mHtwfiR72mPpXnMFyHRg0gm
41bqQiKNFECmFj+HQePMA/rtsahzxDUT1Mc0W8YMo8ECI2qShHtmlrgGW+0Og350ux3ZOjLn+KOc
8w0MIFp8AEXXH5GMYuBJDAoyQCRKLBiSSwtU5SiebPSUAiDOdtsf/6CuwwtCa6GMxzStQQF4RyUf
63frjtpLAH9pPtJuFbCoRyGTyweWxBeTWWlJD36VRc+NRQadQEtAeWR76SV6GR4aBQx27vLWPmUY
UFV89cLyYjdU0MxywDqr2Y/dPXzBXlR75ZrS6m9hvGk5RqnVlPhb5HzYpKOfBsdsFu3FioQwDrVL
QiOaS5xwJWG2ZlhAdK5cgQHPFbgdXj66/pKMVw1CVQsyo4bb+Wk6FFBNcsmtcVPvc5SQRTUkXh6B
3PqjuQLmGPbtMDfdFMQNkt8BWxEL9v2i5AeJ7gNNxHTIvYcrQczpZYo82GGKBFSuxjcw0Pq9rooK
SCIZzMkt8yS1SQlllC3o2v1kY72a98pePgD5/creR1eiPjjXJAwADyuYusBSIXPpoqFBty9DDGqs
X3N4mMrI6UTTVtyXOEDK/whhLpqUJUGn1x36CpjxMmNHBZI4yF7lazpmHjbYORJV3EVqMddpjpel
TRZIzC2M2I77TgNWweKdt3Pux1qpxRiEUuhZMc6tfGxJ4dTamylyCvwQupLAmEMsa2FrlJCQv3d4
bhwoiZv2oOoI3vO+2IqWmnhPnvV3YhKSKWrrAotGiGcYZUwPtj9u6PSFSAxfLVNVLCzna6BKZ2I1
lm5INybwD/m7/eNvarr5BsD8MxbJxXit/0UcXsYansg6FDz186ERhMSoU5r90yKzvDPvx9vO1zbd
1TfLTrr5Rxr7llLnwEizAp48uQyvg4OMzguwdjbmHQFAM17j/nkj/EIU8RGrV/KYwzSWelTmrpAx
byTlr8bU17siVO+rpND9zJb63WzHz1lSK05BMA9Yl0Eq8PdfLxveOYROcIIHALOHzPmWVRt2S2Bk
x7m7H8fBiZu7aSgdgZ5Uj9NoTaVgEEKXZRW4W4yecTWXfa9AirKlr/98u2zrPZ3X/wd4HdTQz8li
8p9U1VMtq7XsWPvt03BpzRQNDlEsepe3A/4H9HybeQe23pvkUfSO++pVoKepgvLewK76F1ahmXRm
PmhydkyL6EXvzN2giLZUuB9sJYLxx0WWSEtkKWiVK6VjkR0QOp1FNJcpEkJ/vsquqtoIBjvTs2Nm
ISUn2kVKypdStrf/s10gV13ZP/OtAFrUlaOOpGZGJe+yuLH95N2ml+2AmoXA4/MfVCthTLhMZZJ0
kZrhlSF7dueiMISFIgDAecZv+zjMLmW3py1ISfjW4HbKdVwzgxhYMPqym191WWrg7spH62oCV2R5
GCpPv1+2Cybk5CuNODNG2yuRwl+/Ik53JZUJCRjsmOu0hsLdJj4iU1RLR6FEdl6xS5763pXfk11+
I1puEirLuBQjVZukG3JafKO9SEqLEPr6NTg63HZf+PkPU1wE+3rxTlRleXBybJCZRQ2Z+k18j3VC
OtGLJfr2MnDqDV1N00WHK5LIuLRQi8KoWiCxiJ1e3koNsEBARoIHx6i6Xbpb/OEOPGK+4MbQrOHU
u50qytyYtrXUIUggFqRb0eAE23hnPpeusV+2ubWVrkYvdIlToKQ5CGHTuLIBIY2JeF2mlF+nXqFI
prowAnrIzoVpo9IISEifthPHW8x6jh6QM9zZ6S9SkVvlTDPbBOVczQCtN2IVu1c89yUyXbCVoMcQ
0s+7TZ7pQsiwFcfkr9/1VBT9+cr1IeGpJKkp8yNJnq3sPlM3gi9ISyenX/BUAONb4ygnvZoX+dHU
h/uETIujhf1VCb7roVE3nW65qo73yaRnDvZgBGQ9Xx9cEG4DgwG4zqh/s328pYmyQpey/BgNL1Z0
HWv7qrotg/99/PFUDGOlfVUPZjiHOfxd8UDZmfXr+bf9SIFR553l5xdp55w/1o+thC/HutKM8e4L
nuBTa8T5cdKXDcgfL9IaQNlBcJi7/jlPTR/IKf5gTXeGPG/aLt/USfFjVA1wPE31DjDGO7W3vbEx
dvFgHMoyfKOduXKQtlgJvZNUUHSDKsHP9PKx0OXISdE96dtR8uSk+FXUiTvO83Ycq9+KUnhL1+6U
PkqdVikLLzNyb8jHw2D1L/1kuIjf/ytMAzFOD5yxWsvOMRNm4rtO7UM2PpqJ4It+DSWnv58x2rQO
dDPrElxATEFZ8vOs45EuyAa4N2/1BZknmayXbUKobY79rwQAIb1AB85YzmmuyyjRywCz1hspQ5kx
PmYKyLcwXOmTfZC5ceAEzj9ZIOVduHV+zShV5LFSgyMoOy5562UY5ao0p1l+xtrxvP1z3umnyjHO
WYokreh7KNceJhutUdpjC7f9m3ZDSdHFY5wixZjkIo6WeiirIDtK+aZHJy229mPtZ60luNicF+Bp
Ts2cIGAgFzs2kfBGe+lGQcOX9kdH7++yvjDScNXC1hP4HbA98QXfq+wk4MKbJMPQJoi9l5f8mk41
AuDoosGazlvbu7RlGW/KZ8H3oy6R9V+o4fwRzJzn1OtGFtZ4OoyHAnt7PhARPP0Kx7v9J4U33n1e
S2NytNHqiVkDiOo4qLkXGE7WHa24EHy680KwwX8aSoNiwZMzgkpZeKwx9gP+o2h8OH9uPBmYwQGZ
nkYwfsA2zuxUTnCnO3yvMbgP486VzOm1TiL/vBh6e9ivsxbDfJ0F6/RFmkLMCO/e1bLbh8S1mrt8
DPE0FzkqnhGupTFfp+8ikNTIkAYIxHBLV1ziA0JOeaXsOyAbzz+C3lWftJ1oA4Rq8VVLLHEpILXD
OB097FXuEwzYxa7nJjtiMd2Rl+nKHuJtIOUgfc8dM+g2ymDtzh8sX9VPkcztxlpXYJoRROplsW2T
wNeCn0Svtlkg2jnhf8JPSYyDNAH4RvKxzo6J+mZKN2byM7dGlDOzXWEJLjMvkgE57M85MtYC1kAp
VuMW59iNTlXv0k5YpudVVNYiGBMplDmcgrnKUCR1MQOG+oayNzKwJuXY0BfNU/Av2R992JXJorfL
cbRwdMF8RbRD095rwea8HXxha6UZzEqhjyfAyvaQFvexnECGchdgkSTbYGnGL27Q8HQ1zU+e5hdl
0xyig/BFRRPDM0b/EX9Wgocx7uu8wMcaD+l1oYHGOPRtzIjoW8uRLFcRD5txjpMO6KPwQSys0LDw
M2NSTokVVA2coqt37vJCAa9kALrqvlbv60v0/N3xQqQotQhGz7VUFuU0qIM+Lpe6gVP5m65cBUam
eNedY/snYph3cZSbehWTrjmW6l0xxU6MNuR5UxEcn0oj6eqDGWnfqvMECVMeuLX0ni+zq0Wv54Xw
8qkTPZj3hDVhTLjVWnpc0pvx1G6HX+ideuGt+ZR61V8iJIIvMMOw/xN59FxXWslxLZUDlRf390p1
b5q5141/qRnGlIpLMj9W5LEFdWALErFuACqalG6icnJVtC76K02qtrWFZ3FzLTgGTlqCfrICpCRs
PmLvi/GaetjFQI+GrbZ2vqksdK0JqHJRi9a02Mms1yAnjjzfTjYQ9pafEbLqf/kHML40Ujpt6Iuy
wVMSQOB+4QFh5mFy+0sQ9WxFc6dc411py3jVCgALhW5BWEhyh0SFY0vv5/XhhNj1ebKFKj1UQ5QY
iuZIir/66CZYbrRE3Sr5z1a4M83LnCHLJoaKQR/s6TAmHIErsQd9YI3W3d+gerEv+aZvAstyvhD1
MlT+2X1KYwy4ndHmLdQYmpF9i9UVtbZcI7nuovspkTFud60kb2CDvbTaJ70N93Xw1FlvuZ74WTE7
xfwYYp/biJwG2xFYlLD8cOkc8IN6c9Zsi2jZNsv1qB3LUnLLenGnvPCa+W6WXwfp/vwn4vqX1bHR
n69u4ljXTT0sODY50pyMRFu1ul8UIV2t6LyYzKeQsDFdxElzVH+kx8krARvnTc/BJhycWXE6BB4j
/J/B3aiXsRTsOGBvQ7a+DCbOdjdnQRfUyEymjUxav7D986fHe2WvRbA9tFEF8bqeQgQmM8w3xe1u
i8jR7+0jAE1Lp73NN+OzcGeaF9xWeplM1LEtczCnGN+s22Dk2cf80LV1SC/AZu++GU7zRGuFCqpP
wEXbC/TlmctaNBOOwKqXASmdivZmkJ080QFoy5vuG2w44R/wkMygK1AfzovlWc9aKnO3rSwsslSj
d9sEQ8f4mqbEPS+B6z7WIpgLPcxwvHJvQcThw/OioJD8wkbRptsWriaqYImOkbl1ndyWQUQtEzuc
riJXjqqYPrEVgVaic2NuXU+ieCIyxHSkcQY855daBG7IC5mWin1kNK1tAJYxmshqWPcmRmjgdusn
oBNsZNOR7xaXAkvbt5MoUeFqtBLHaFSGc4QRGrVGvxPre66N5ke0Sbc14BBk17qQ9qKp+I8FRDaT
BHoqNl+IRgDTz0TJNgjaIFQanOHL4MVw104JYiEbY8fpnY0dsFTxmuv6lTT4D62pgRFU8BW52dnq
T2DnEwEk02MZvKBnnGJisNikf6E+Y1cfAC6g3n5WVU9wHeiNOqM1O6RIhmLslbH8EHkkfr6TQRj1
m7KLZzviRLr3jU4vIJo1gNSiUq+giHgah7JGSxpbm5B6jW3n6LPR+k1fy15FikykHKcpgf4KOvSW
geVMQGKeygqGvKj1AWnJgLQux0q9Iu/A8eotpew2F0mzUZYLww59wZly3PaJWHrmq1Cbx+ZsEz1H
Kk+fe3/V7nARYFCGVi7lA9nMe20Xe9kVXdDOf52XLRJNr9VKdFWAMC6dEH7zPnWmznBs8tqlk9OS
O6Jvp/gxJ4JD5hQg8D2RidkasP1kdtSiM9QljNWxOfZd74akdyUVVE4B+uqvuigKfyyXM9ZqYp6O
YmcS3cLUxal63dAsRiwjk8VWQPex06/s7evMo80Y6yF97DcUfbi5AtnlcEWnWwCC9+P8CSvU85z7
G5gjNuuw1uYWf0Nsa8kVuBvJKzLVwMka2b4ptSncVKWJ7x4XlQN+pBmwCv3iB1bxsjTorjSN/CKF
EV7j7RJ7dp5gXbip4gutDmZnGg3UwLKu3liB1ju62vWHTI4IRl5Hez+pyrDRsCrqnleJV6WgfUgF
G5XwfV+QjlKVBGHUwrfjXVY+NQ/9NgGmsrIPaqxo61v7QJzYi/4SLv1xYsqJXOYVZCRBnikYhMJr
NLlVvZi2Xd8Xl4LVBW4qKF9x3ihYDKCTOujzmggtp7ZjjAYeopFcH0MY6gwUc21WXcnYLPG+yt5U
+xuh/0QeE8GAXGBnAJysjznm1sqd2T0W5fE7Hw58bRTUDGNk7CD2BKdJogpxv3rTgVkigcsdtDIf
O4U/yAa7atJeEbydqXmz5m/KaCKAZgJ9azZMWkZpG1ISNseixk5oHrpWLbhh9EOckcBGwa63W7B+
4ck1qe9kJE5TJw52z53zZyfQgw18maSpVjZGzTEYHht1cGpV0JQWCWCCT5pLqWQuOKiwftfNboM7
5v07FRhvKBtxmNWpBAsL+1+hah96qxLFMp57x2Ux4XNtDf9mwnVP+n6ZbFIjlgVbcp+DJU0BR23k
5a6UOuo1ZiSVTemlN6LlVZ6bNVVMT2uqhqUMduN6qOQ0l7O2PipVeBfM+pVVRpeFoe6iMNQEtsB7
FJhAtFZNmQ68f4EuHs14CKJgbo7LmwEMnnrb7OIY/IDESzfWvWi5lHema2mMZTRToM0dQQpUVYOj
KzdAiXWq8TEDcVIW9SLnTq2AvU5raYyVSOADqfICug0b49DtgWR5TVHTJrT88k2A7Q2BQM71pdxa
WDAFphiGWxg/a4bJHEgR4mNRP6iRchfWSNuxw33e9jnmYYGPEzjkGKHBe46xS7MLk7y0J4Ss9DIs
QepTbMj4Iwdz8nk5PG10hEWTotuRLytsapTirVga5TGXmhCV89wjID3d4LUgIoDjSbJs27ZUOFaE
YkYj1TDAM18t9VFN0ZpVU0/NgH0OwvnzCn1BqUexBDR9yKBM3GjjSw6VKZk25CYyfvMHpexxRj+7
lZ2Y0pp6+aV6oMAQ6Z5uwIuKabyBpxPR1GWustNSatKpDiBauwNAEgbLwA3zoIJpLjqoe4Ga9LgY
sz+RxZihjZ59aoF5HbNzdLc/weOx+CBnwXCVICTybBGY+zIWuA1L09go3NpZsIw61EqqhzJ6R2hx
JvViaUVuimchWFkA9Jqlgd+DtZBaNQcjnBKotISAlUIf2qPwdhub9JJg7YOjkonW1Qf0rgWYeub0
ijJRwyrBJe6t4SqNMn8pCn+ou8OYi3bFed5wLYr+KSujmAyjMsAR3hz1yNxIy1to3aRGi1dviIrh
8bxV8NWC4WNmG/Vj9gRNq0+UxUJqYeWA5Ip3SnxtKSAUBvjteUHciGJgqvA/khgfn+mh1uVKirrx
nXRDofko/UPzjssFYD4Rb7BILcbFgy1BK4MQajXd7CrGbaNVbpvd9KXAKjgGCKv4VIq5vxkYQpK2
g1JytM3Su7S50oPf//LgGMuLNDyfwWNGOyMf6Ps743bBetsVpT5G1af7Rg61VomxPjk1rSKRkAYm
/SHp3rtIhF/Ic3onh0btf2XffWhqvZ7i48wHG8gElFesukj3FKVJlDPxvs+q3sHiDteSNCp6nuEq
KX+1Pd7f10v5PyKyI3qc1DaY6ZdhLsIxDZBztlHjRNadkRDg/Ihi4X95kX5WbphgWOlVBOpKVG7m
w+wDX36zOMmGvBqXhqMepENySLbzvWgggFfkt9YOlrm0SZzMaouc+pibHgru7rKXnQlDCOAZVzzi
Jb4Y44pzdU9EMlc3SZKpNwOIlO3U0bvbdrlbhthN50Dgkejd/BIPQSuE1Az8b18wqdFsDEZViRF7
218deZi13fmLy7E9KPLn97PTFGMH/pllwu+3pNGZks2kAYxUVADiuVXkSIqpawAEtb5UKsYu6Ild
RPWxeOm8YJv7wT56BvUTSNe+NQx4IowpT0RqrrVxaFfHol+8YdT8tgLqaQFw3Hn2z58eZ40Dh7dS
jKk+G+ieylON46P8bt0DngLxPcUdHFpAD6KVSF4ohqz2i3SOKHpwvhywRFTA2ZiyhgyGuWtG1kTF
CHSrYyDdSi2l60s8Y0gFsYNjfydSmLuVp7lpJ5iBOmrYx5psX7aezh8hp75zIoC5ScqkoY5lmNUR
BExDG7kKYIZbTHnlVuv0qeqpViFKpbk6YSNKJvSV+mWyzJg1Y5LRyUW9Pr7u9uM286xbrPxGACJT
4C7GCwzSndeS1yNANxqPBANPVYw/M2paAMSjO+l0giMETV4KvrPANR7GzewpTh45moxB9PMyORna
iUh6DKsINpukbxMbznjUNeAny14UvIEn7V1L2wcpioR7ddQUGFd1Io8a7EreKDdFqdGM0LijXLSJ
lz+G2+Ta2mDz5FrUdOFa/+o8mQSgXha172qa6RbvE5q7HeKaqtaCzyY6QiYJqINJW8wKXy2sr5cp
cowYL/8Z1WD9TRbRDnJlAQIF6DgA9yVskhviY1Vdix5AnNp30yQPYG+cEayb8TIzGxcbMIKbxxcI
QjBwZmAmg92gmYe4q4NCr4+RuTUxVtRfttgPaIPUiXNbcJC8GI2h/U9hjFM2EuzD2yOEgZqydFLw
+Cy/FCBBuOGeslOWvZP0YmZdrkmClgztQeDQouJ6apJWjEdKkqAxTTli5hRg6SamllRn3OS32Z2V
uIvQuYhEMoYJcLpgmAbUdjtPurGOtbs8U55D+669LVMhJRTXla0UZAw07ep0jnNUK8s6erDy8UEd
K0FBlO+6sO5MycGAPsZ2bwo7HfpYQ0W88ShBJYVtBMzZ298F/2yr/z7vtoTyGL/V4q9Qoh7yOq/N
nBChwMfwEx5iCta6GkeenLFz4l//UipjKmM9WOnSwkCDn9U+S5zuR7A3Lgc3vFWfxsJpn0XlRE7P
D7sEFmD8iUGwwc7Eb9MKbZJX+HTkQEEiu90Iivd/AMHCN8hPOfTnK7dcR9EklQR3oABET+y0Txhg
BeBZHKCn+U/SL97L6UQxJtTZS1dVwccMyia401CVVfbhAwA+/cIVFS15ieWJLMZW0lm1KiTOdN6g
+xjIC33ttfLRBvezv0Qxhy8Nk2OgSAZfIwYqTo9SaZdEkUbc7QLAjJSnuEXJjWINVCCtF5bduB/O
1pEzgG7Q/oL2PgItdeha6Da64YK5ajBP7bpkR+FSC3/cxcLDpB/mSwBfCWR8dE1avEKowPmu95s9
xV4nr28zUpQaS+rCFWiu71qJY05TzY3B7DuIqwDVBva8wNOvwZmE/Y8jTYqIY94KkVKp9z2jIgtn
bRJsq8+miZiX/6z026m5qePKrTJBafG/WAqFMADurInH6amlzE0QB2ahUR9Wo9UCqAhtn1/KYKKi
wBSi4Qz+laPl5/8XxwQdPTMyqzVnHCU4yigdZn2lAhMFfIA3IrPkf7VPUUzEAQZGpOcR/KSq3E+k
dJq5977jilfasHY4RmXUpDi8EeUwh/gptsTnxJnfZJei1YceEabn/Lv2qRVji0Wgy5nZQ2R4JG68
W1A96Jzp/e+9LhHuJS93lYmNZ7ANErYvFORlMlhK1aKlrQS3lu6NRe/YQBAVnCLvQ2Gwg3Lu6MQG
+uOpCY5lPLYEKzR0ZhxMMXgGu9I1gKccClgSv4AgVfDduGqBFhUPHHR4dHad1wyWVFsa9HbKFL4Y
WV4/FW7RfWOiDfhlBgBeTTrTxi4stHMvRco40KtlbJtbeTfs3igjRXNPdsa94BB5drESxu4pgIqt
qcMJwug8GzkCV/lH9mzfNfdoMIoHYjkQLPZaN5XJCZpyWlpDhTiKGYbnKLzGB+nrlegWc/PxtWJU
8VVWMCXL2Ko6+iyj21xiTnQrhQ5ob44z8joKSaIFrmhKlOulZIonCRpRDHOw4/vqshRG3Oe0t0OB
V8JDPjof25N+sS1EHUBuGknXWizgjpl46TNnGc2I4kUfVDR8Ym+S9q2CvXUZP2S7ys22Iqxx7nVb
iWMOFKWLecniEJGl2sfGLhzev2OKKwFsWjXWppWr0Iem4ZRnCmin2Mdzpa2yyx6FsKNcy1+Jo/qu
DIQkuhZYk1Thmn1k/V63eJgkhrhum4FGYP8v1WPdFRm7SMOQFtLhbp9thue5cDMwomBMemeAY01Y
4OcqiEYqhiQAQWCwVXelS6IJ/fAK1hju+m18BVLbbbunM1OZK2znc83jUxpbZ20rvOrtBHW00bWd
q/Re9VAf2WYX6gHm+LgTZgS8XA6ICv/R7uMurj5fbsTESFNUB5cb/Y3mjtatdQma4KfFz/zkUfSY
EanHWH+pNZKJ8ewKC9iDE4JEoNUFz1BudFkpxJp/pmuRNuFzJUvlo9LkpYN2NaSdQAw3c1sfHGP3
iWZqQ9Th4EY3oavPeJlddI6tg9El3Yw7EeggB6AGLh/Pal3VLECKsFWYxSyCqLI1FFh/Sj/AUHAN
t48JXo/canhT3FDYtKncCJ8yfPv4FMvkWKnRTUPSwh6bN8rFEN1YukuTg+SaQrbggouyA17mvdaT
ybCqCUN8rU0N0s4ww9e68XiYK4AACXna+baIHARQwqABZIs+aTZ0namSCrNP9fFjYR4VCwqYHD8M
97jc2+lW4Lu4ElGFV3SwyGAaibFNtdZjMs50OcGVX3QAm6L42TwPboPsFdVdYFW2F6LqLt9QV0IZ
QyVlk1dWhTIJ5TtfPNlZLrrd4Jb7elNciaIb30xNCiWmoePwZdTKmC2wsFoKwhteZm7z8KHiL6lx
cdcnt34ADIEXlW4jmvfjhnFMDYM9VAYUJuCqTuPQEM2g9pgwpRFg5e4DMWq/3ONRGu2SQyacNuV9
SQUDSpiCsjAfzY5F20M3m0OKa2FN46ZVpp06fmNO0laAHITEnKAFwXYC4qlXlaKHeVZa7vUqQOHs
6K9xXEQJEM9hor8BzC1MnoANlcl/OinQgeAAOcaMOJp3oFHsgTiXKqLHE1+QCUAx4EWYFhtIQYSa
WKk2Q1C664dXm+zL5sf5G0a9Eftsp6CL/y+CjZ6ZPMylhQ3zY2aml1IUX4IGy5NT8tYAu2wo+xsp
TL7R+AL5BdCLLfSf5C9+uZjmWOlL+OX+vgpuU/Nf/n7GAS8VEBUlvauONqZmMDPvWMLeMa/Av1aB
cbmTNOm1ZLXVEYkOuVgUKXgJpoIcmjpWN3GKqXHNQsX//Kfi3qDPc2M5ZYNBk4apGqtjaibbyQwf
+jF7PC+CF0pWerGV0zCs45zMA1LTrD9U5DcYAy2niQY/DFtR1s2Lk3Sqj+5Dwx+wJb9usgxAsOAM
CZrW2x5Q0uEVGgh95ppbHZHSfk1LwQlyPxuGtwy6j49xJ3rfVqnbUEvBmBYpEtMafJ2K5QSLH42z
I7ex754/SW4QQe1Z0SxdUzAzxchKJaOJu/AjLQ3uqt9F6sZX4KTw+svpJ8CBRGkp11WsxNEvu1Kt
bkqwGNVIdtTxohuuLfX3oApcBff0sOlGV8HwD1uFGPrRyrR5qY7zFPtatvwATqkPZGfgBGvKixqo
guDPk4cWMk4PFWFC2LnZXIrlUNMq5DXl/CKX6RX4U3ayhJaBpnQveTkKurrcgIiiEVoxMA1LU6nF
rs6wD8OMjLaMvj+eEfUTBaADQ6aPFR7iaTtJWIfmfTNMSKoUhxs4RKwj7OAHC4DQ4ba15CLJk53U
tldh1fjnTZHnN1TVxjw3xo9V4Aoyaqltri0DztHs7UOh67f2qIlqYtThsWEEDX8FxQDMpn+ZoZ3H
YplkAzJGUHYnPUoeY6y8V4p0P7XDxTRpd3mFBuHYGcdvKIfpXQA/6piAYY1k0KZSlkvq7KuIuJWk
SDszmYfNeSnc8pG6EsNcL9h9VFdLAWeFNzRoQjadk+6jHdmJKIW5H2sliF6KlQ0itYliK+7hopp9
YNwmiugVRpOTL18KmwuY7ccWAyZ0TwUY6ag36gxN6ndaj802xfPSOBS/H6Q137pRK2FU25U2ijaj
aatEiJP7+Z0Wf3M3u9Bu6JJs6vXCxh+39kbXMv6jHGPqSD6tUsuRWqBM6tI6HzFAwxC7BmDfgC0N
DhtHtP7DtfyVSMYyAFZlGomaUKdBiwHDhYr1MJAh7AUWyDeMT9UYw9DjRMnqBbHLjpzRrQAdgMaO
dK0uTutN79GFsusvRDsF3LoienKybZtE/wrovAA/qkziHEn7lbVNQVplXTZPoUu5tIV1U3pQXw3z
UxZT6MCAW5gMOnVTP/oGNIaYY0BrWvutPWQX5uAt7/T5DN5Q2xOcLK9ctVaSuRGyHpp1UUBJ8wcl
Ro0PZD9uKHEi2lfbb5UH1tKYKxFJWFDL6Hcc3fJJc/Nd4g27+TfYEBxgj0eOCOvkv7iuz3Nl7gQm
o7qS5Ljwxh2WXQ7NxbjRNsXhW2wygMJeWQtzFbKm6IKYQNL0Vj7Rznu+HW9BdkmdS+hFV+e/G/27
WXvBYw/h0wC50ReMC8QgsqRdXB37KPAVMz4YcbSzpVF08ejn/ypHB+wcYjR2RJiLR6LGNOYRcjp0
ABusC8U/MzR8Hge/32Py0fSFhSveVcfW6R+JzAMml4CEX5ZBSa/6tLFoQd/vLtT7zGnegROIs7Qf
vnOW6GZhmRgroV+2G5pcbWsbSz2GmbtzeRmiAj6I+kvcD0anbXUKnP5l4FZt8JiokwzBIL6vlYss
3Ym7w9yj+5TBPmcxqZ0XmUozfAek49Y7pq6urNvKnyzwqs/7CCRKQmQGnuPSVjKZcsBYB3YQ0VdF
+JQCCkVSnI+R9uftLYAKAGFzzPweLXfv/Cfjxrq1WMZfFsA57asQx9n6WoM5euuvzAsxrLqnYwyD
5dVgzBFypgm+4UcKvQroXaO2C6Hn27R7vX5Oh60semZwRSh4MAFaQ8EmL3PfpqCU+hlLUViXuzOG
GxNw5okheFpwzWQlg7lhWt8GINKQSpRMQWyn35JCVF0TaUHThtVBLdkggbMMWpjk1h6eVOVOs14F
FsALXNqnFmxBAPPD8bAkkCHtrC0lvK52vWc5NE7GYk5vvjQ0UcEHAnRu9tMDS1kixaKV6JIFW4P2
/DxlvxwwXbsJXFFWxX2LacqnNPoFV+cXmaPeBQ2kJeAlK4A4YppOcdF7s2fRLc3QUb9B54397ZVI
+klXIjMTQH5AlS4RmfW3xcv92rUSh9xmYKOtN3AdYJDZCT4hN7isZDIhcwTPaVfrULO4pIM69ZVS
boxLOvrUuNWjOmHt/7xEvl1+nitzu4hcqlqN6RIMhY9Onr+a86HQRDOp/Ov1KYS5XlJVRwOhpkKq
Wym+yUVtAa4SKnh8MWCLsihbOiqKSK3bsiuPNVK15CnOLjPRWg839QWCABoPOl0OYYchzInEJG3w
ONcaFQRI8kUrq7dYiz1MlrrLaiCYDun/kXZdzXHjXPYXsYo5vIKpg1pZsqUXlizbBANIggEk8Ov3
0N/ujobqVdfMPtul20S4uOHcc34ILSB9CcbKyom/3qez9aMP9rf4CK3I+1qUa5U0Hd5WLZUiHGPx
/B9E3MUm6rmsED8egRTgM+iZbY6FlVuF1he8fTM0FuMFT5bMCzvD/ib5QMAKHo8QOyUu7yxor/lu
PAb5RZT7uV39+Bs2p8bxOFvcfGjB/r9y4VYxTbRwoR5E7QQyuD/deAa1lwt38JLZjafOzCHIZAWz
Pn/OrOyxl/aNs9xd2M5zFx2gehSW0DdDUWv9FR+cy9wNS9YFxerPnMTadUmZAEd2mxfES8ujPLZT
csHiOX8NpWHdscCXHHyiHwXJ+jTZYv4TRSrQCaEX2aZB6BX7lSmcxpeIR8+eWH+VbYAcLpBR2xvj
lk2v97xvwKmtvq8gR7HLGrLOp6Gce/w3BU/Qb6HyYwOE/in893tuz0ZD2zdHv3UmBMrWyyx/fL2G
5yK7Dza2HHe26KdOF1rzVneuHtVieq9151hT8zAGxYWuxbljCEAqOEvQ7ANZwOYGOsrRay6d5k32
y23lW3ddV+9YQ799/Uln/RoKqra9AuSQVK8H9cNBLDq6jEJYzZ+Rc8AZQ4ZhGba3QHb+zyViMHtp
IKtAaRMt3E/MlPmcGbaobYYQNUvX4S3eh00y7oAHqQ5gnELGmyealv7TT9yY3cQORqshsJxh1k6t
BJOSu9xCy3iJG6Ch2MUobN2Yv+WHiIZQW/cgVY/0yd/yd/UVbU3OAV1W7ytCFAIxjyP0FLPIJlZa
XzMgNvbw2pcl2j65FBjG7IDzh+Txc2Lq6kLmukT/FgNH8+9+7+zasPuGFkq1X8nr+8tNhk/v+sbi
xkMDUFF4eg+LfnDNObCV0yUu+c9OZGNi443tiQ99V4HxjccyVOApyA858EMrmWmRuJfAxJ8u+N+t
bWlaqU3NfOzwQX3kva/y4Txcq/6r8rRNBBLUNwB9I8xvXtTXu7B52x5y31Qj7iYQe2OERFXGc7pO
xM8dOFaMUD0Vifbz61uxLtz2mDrgmVvpCoHf2N77xS06O1AFOBnWgDoROytdawmX6pSf3Ni6ovBj
AOC6aJBvQ7OsYYYsRsCVDP3W1/PQ6THwsfzzWB1mXAhbIz5zfTB1bXJuw1A5dOaAeRGJf+DVOkKu
InWvf19xxes00K16+cdR52oTUgZg37HQTNk2R9tcDxivUJr3OaYKczMK5KOnl9HX+3RuAd31u3QE
uOs7+nf/bI+uAuAFbVFhXcm5C3tj77kG+drIOZ/10cgm7WiCBYOhJbomjB2cUkI8FyPK1oHXM6l0
FX5t7OydRsvVcfCw4a32N3e6aYMumCisgdlwP4TNQ/4LRIc4foBX/rrIEfsp7sE2AZS9UnWgmffp
Ia0Qw1F7+lNgnePuJRhJti/CFV5ZvZcLuVi3PrdhH+1tnKI+WEwOAvaWd3Y9K2KC35A+dCPR9xi4
uJ5uNT+GB7lU/1n/7OY+AywErC8abivd4LrFH97xijrd2FpI5Nx2JEL+xqB+dDuZC5EgT6ou6Ud+
rjYB6IssCGPRiCah77gJG1C6q5jSkCA4N3Oc78YbHi7frHuwGFuh3FfRfCwuKTmcOzd/s7l5x+2O
1TWKlS0u+RyvDKsFJw2mdLS0T+fjP0fbbD5xc/PymvLe7CeYWwZiLXFvHbXyn0aUGxubiyc8rXBa
HzUGiFHlbks0aYc8mMOxvKSUdXb1DHA0AQuFXvanlK4Zmmn05rxF7y1LbYxUWScVrjrr60jVRZ28
M7cObd+/rG1uweBRNrpZve6VkXgJBkte7J9rp4El2ou6CDE+83xacP2AIiL+tz61fW2XC63lZYvn
kz+7z4Cg52Ge6jf5bR6yqOIXB4HOPJ9/M7jZuKLt7MVu8H3ZYpRpTrmWeNb8S1dZ+QyiqnpX5LK6
EgA9gQ198i7468/lME/HV1oujg+YPj8pq5rL0vitFTRv4r03ydpoNGewcPgTsX6LtIowMtFdWuQz
ju1vNtct/+hh5nHWaJA1b5byWdJ3sxtJ1xGRp+n1hUbxGWeG1sqK9cCINrA5G2cGnK7DmUAy17Um
NOvcmFtOKmxIQLnyWFboNrKLHJ9ngtm1nYPAHR4NQPXNddcCQYMSSt5/wKyABxOHgzcfuPGedC7x
d11ql2Hx7eu38OyafjC6OUaYrZ+tXKIMkGXXmrXPupvBT7428bnht54VYBMd5CUGWLE2+wba1Ww0
PexbuV+F3cfdchj2q2TjJUqxsx/zwdDmTVBmn/NlNeQ4iwAPSCt2rpdlgOdY2u7rjzq7WfgUoGQB
YjE/9XUmo1LACeH827/KtiSGfSkVOOtRPljYRJSmrHJ0gb0GXRyThgLUIiC6Fkf3ioPBtwdG3Txe
4hn5DP39s1N/fdVmpxjrtaFhyPkrSXxY6/eqALUPO6l7zY0yPHlabMGfaRer+WfXE2QICNFdzDba
m3Oo253LHGU2ICn+0daMgJj1gss6ezg+WNhc6W4OXKa3OuoMxqFt7s0p7S8divNe8YONzaOjLZ10
ea8aVOz/BAiRBpZchHrWISPDg5sT/dIpWddlE3WhkvbXum1CWWMC1t5Q+KoxaZ8NFO9Aw652NHHi
7nmdQs3D8VWLLl208wflL7NbBlirpo2YBcyuH7pcWVFPyXgswnUQ1f6xAjL+TcNnPZ0fjG5uBFTq
fJv5EtebVGBCr9GFxuwmQFyJiscUnIz/4op/MLe5DEXJbE1z1qUdQdlf/6qzS0iP80cSE+Z4P1Ex
3CZwZjb6mrBdrCJkJ2kVznZJFtVd+I6zb9k6x/7fVjbfUWf5UrQlXFVjv5fDY9eMsYtaKGCmg5eC
WjD9etnOBSYQ+QCtKMK8zyz9FTrt0tHhQ8o9ZHMSH2ONK130xTRn/dnbkw98H+YTfIQgn+hnQX4s
5ejgs6aDnzooqmWQ51lliPGy/Avif5w9xFuYTEBBDS5q3coPscfSK5RBjRlbhSLhfiB1VPySL2aV
rGoHIp2OS3FhHc/FyzDpQ3UY3O2gntq8Zl7Xagvwwc0b+O/XACu4197AZvI43a4Bs7H/etvOm4M8
C0SWQZXpbOchuqVxO6/Cev6Zhlq168edg0LGm4GxvOko77+2d+5UWn+Z25ayHSPXq2GGOQnBaHM+
2d6z70ADYPlpQGWpufBcn0sXLdQvQH6DXsAZIihDc12vwmX2DNBwg7YV+Yf54r3mj0YIPvp03l2q
zlw0uXnSLKhHL7UGdzWHjGGy0owBTB7J9ALtBgfMmaRNAI2+qJZ99l58+NLNO0frrFZywRvkTYjL
m6T7gdnbVaDbx6xvmXJGvt7Ic07s48pu3jwPNSEMkMLe1Erk/bgPc4kZ33/jKz+a2Tx0KpNc90yY
0aBALvrYnI2wLC+t3rkwBABogAlQUfjM3eXKrvd4gTBkpKlX3GnF+9eLdf6WfTCw/oAPfsRWTpPZ
Iy61hdmqVX8P/Q7o78mkibv0Ujf/7NZ8MLZxWqUunSxz0Fox/SF0JIqEoFI1L0JLzp/0D3Y2J535
QdsDhYPQKmXX67zysptRQkCrbe2ptDe+R7QLLJeXNmpzyvuyGahbw304/KTT10w8f71R55dulTFD
URcUXZt9mqaynZTE5VXZm82mOFsguAr429dWzr6VcDz/Y2W7QaJ1nA4DBH+IgTC4C5znsDcv6qv+
H6fuLzubDWrtMZitAnaGmL3BDyWZRei39qrEyOmE0ufj1591Ng4GHfb/ftdmd0Re1nbnraf8RkSR
2JdRQcx987zmDnl0CUJy9in5YG3jgTD4hldymJq3Hr2t3nzSvaOgN03woNi9Vf2bPAIsA2gjgnQc
jOMbR6RrAzMNBWuLjvA690ltpnX+T5uva7iBkSATfI82aqkbI5B/z1GXG/H2e3tb6qRzIHdYXEJZ
nD3kf1nZ4rXKQumTZw9IMa2XUeQYrFoIzv2FQ75u9qdA7YOVTdheC3sKMJTYvLnFPq9BiuPsUJsL
l/5qoQ9fH7z1HH82hbrNKhHwmQSOFYZVL4Gx3tqTob83nR8P0AGtl4vENWdfWbQOADzTrc+MTRnG
xjXAYtfHvdkvURPlB+N+JUpfCScuNefO7hNg+9BsdVZ88SYSDOZJaa1Tw4/zK0VvFhFN6sfXK3fe
RXywsXF4TM8yrnq2+nCQMkARcJ7JCFIGOwEpg3dxSuGs//5gbuP5XM1ddH2CuZLjhTCeW6uILnzR
uirbw4ChWNsFIRqYxLd9cLufJ/CnW+xNUkhmE6uACjj6cpCR8UKKlghkVTsif1zqg3wGNODufrS7
Hp0PT3zXBFyMncEAK16ZYvdDmv0EOIntVyE2cQnXefbxxXzYOgFn4Yhs43aKaRbDm3SGrDi4MUMN
qUl7ykAAQe/dFSSYXBpHP7d1NkpmcH2oO3zidqEFH1C/VOyNaw+G8SIvVaHOnfaPf3/rzu2KAwG4
sDdjMsjcIVYvZGyppwvH45KZjYvNod9e6RyfMYdWAI0FGq6AEN2OHEWgOzRHVgw0CPBCenzB8tmD
+dcCbpv8s+2g0FviA9vfPhoh1YFGq8SvLICUBZH6xdrahS/d9qaZrDvWd/jSQjWkcq8z637x/k0h
6sOubYu8lqrBp+GuRp4nL8oHUhzrpPtWhHRIFmdFXYHRq3uqQ3HpQT5/Az6s58Y91qPuFHmO9bQe
jDpcxxNaUDJPEymA0+P76eZfEE+vd/yDyY23nHihC5S8EUx5JiPzEtxhvPyqb8x73WIXsOFnXfNH
Y+v+fnAomAMB5vo/J3VVWhxIfljpHwJAUJr0H8/7/fkyoNwh3OJYKNT83ZibGVqGeXVcC3DWWE++
/y8iGxvNv//5+5tQ1CwMAZc1szetnfeTU1/TpeOknPXk61t29tCDyNT2AXL8zAk1FBj8ZCPsVEBj
FPy6mgIixIU35lzkCYQclLZQtv5MLDRZks6Z32Kx6i7puIqasbwOcn9XFvK5zZsnT9fif/Nd/2ty
23hQSjhTpzH2ludIr/pTX9ihaYf/PyObkE2iSlQaOozUNJXF0Xfi9pJSxbnU58PS/Tn0Hw61LCHG
pwksXb1fB1hRa4IsPMbb0q+/5Pxr/NcW/UlVPtixtJ5TZcEO2iiINO6tnVmS+btRkzX5uYTdPReA
OsDUQmLGA6hp62plyxx7mBGpab0fYs46tLWReJCsEP98IAEXdb2rSLJMwE63F9VsfKVJJdlb9iSm
sL0Gr1UbGtdjcwzSNpK77C3rLxyLs3ndR5uby+tixzRvgM1mDW1WZBoDLq18Xsuua2Z3MZY6F2t8
NLhJJKvJMFk5wxuV4AmDnGS23zONWHezlghwG44ovDbLBc/x5wptA0cw+4CeG1pBn+fCyjln0JJC
4Fjui91w+s/RxAhLcrGGHTjnrgEA0Sv2CcAZZC5/d7fTaHez3QlkLF0QYW2JyUG95tgnTu0o6DyS
d12UW4+Wh1oeMHOkn41ImDUmiSceV1p2GucqhBskvK8O+VCmui9j1jpJN/uPjeSxcGk4DjTGRD7x
3TFZZi+i4EdQ+W3Z2C/O+AjOkHtpg1gdgAGmGYehWSJfOPEA1S4vH8KJ9iHS1GcjAymi+IahxJ3o
0RJRQTo1r+BrCTspj3mR47VogCLh32urCbv8PjDKMJv50VCv2uicJn+OXGYkU12EFu12PQbwDSiT
1JJHgLel/eiEgfkdA6JRXtiJo/fE059LViU91Du5FxDuHkdJd53WVUTvadgyFbYNHOBICS2D3YyI
Pq8c/CUQ2XYNybV8J5cFTUUQAAioStL8cWDqqQEPZ0GPrl+FY3cLMr8Qs/RRRx3C9QcnuxpyP5zW
+qkBXaXMCIPAPbYA/ksffF1ShBXDRok29HIUaxp+4wAnyU3/VqpfmgCRdOcns++mTvbLpAzS8jTK
OBgeOZq4ndKJVnmJJ5/LAR584ad5eC4qa0+n9mqw8K+l2HEdIua1Ip2Fj5Qe8Wf7IC0et9l3YWJ4
HNCAACCWjlWhGMtDofFnZ3Kj3P1dOwAJLE08DIIUsoyd0QytCW9gPrOraQEvXIAUQZbf3bl6LpgR
mwAXTGMbcugmF3WFGZwsNtqGMH1CHDxg4EHGpQsaQOYcND/7gdndO+6pBzSLQ3PJI01w4rg1IHvf
aj1/E0wLDWiDc7179SczVQagrBB6mIeASF9FlWGf3OY7mCXCqsQA03wLljecfnCuAUgiZ0xa29c+
ZZyYTgv9yuFh5CKt+RWINkg/iL1q5oTnJh71sTq6mR9pDqZfPRnSyY4mX75mXZ26ShAoNUe9cnZM
vTjTz7LyCStykrk9CSiwKnMVCZeF1BwPfKr3+tzEedGm5XhrlIeR30/udBqdOhq6fTkV4WxoMfNr
UuNfS1rfQs7pJqPeXTHc2Kgx2eyeldoe0FCsSv262N/wR+MOpffKbH+bVhtn1RRWuLcK+UUlH9ms
xdKfb1r8Jq37TjuNME2Ehab2bvPbaxpSlJh4KV9d6AS7gsVsKI56ryJnKn/rZrkLpHNf28XB0d3Y
yd41xsOs2mdGveN+nVYAxwyZTrjjEx3jeK44ZP4vVtup1/c/HKOKW+NuFr+HUqWQ9SK2Gu4CaOe1
RUAq3P28nEnnSdJlb9UwEG0WT0PzbayNcCp7kos+CTQsBpgiJ6+sSTuYaVl4KfcceC8WscUnfgGi
8xVLPCnSNHcupSFdoHJgVCEDQb+RP1l4GIOaP1DnZWpUOjg7yfjOrZ04EC4IgcW+65fr2qSk9a8M
nLMcKiF5+QT5BOKUTSRy46Q7wLOjvtMUE6nqkUhdSz1fRq7xAw2m09Qf/K4IBwx+CDeIbZMfhRdE
/Yp2uZVWXHvFzhN1SL0qthudzOJWNYitfR515qM1+rjvwz2vmgfD3ts9mBuaCq6oSX1tvNHwOww1
EzPTQzEsrxoOg7lgYBnnv4ZOyyggEN692CgETLkezt5BzsvBbD1i6U2s601EO+AVIUM8ed+X+Wer
dUDDifFe64x3s7DvOuGFHsvfKsWPToEGTsdflIXdyfPY8sekycY7FWTgabFJp9XQrwd9/QgST/Ng
smnPu+fepgkALERn4AWWPyc3f2x4HkqI3Mspixu7TvqGE0tkhJq3zJoTnUE+ZMYghnFNXXFL+zrs
aEW6wSGtXUedZcSgMIOY8sFVNUEL+2jRdHEnonQIPZr3DUZ9S+s4O1qC4kGoLxpp+MH0ln3gurdB
NiWi7Z+U1lz5Ahlv/Rb4U+TYO4HfbsNpTXjkBursc2xoJh5FPd34dZN63e+5nd97+Who8qoMJhRd
n5gsDx3lBASH4TyGfu4Rpd2adhsK61ag1uJnXeQN/rE3MJIXsOSPESMjmmWhdkvh5P2oEzIMGKDA
dDkG9LZlJmkwz4m9iPk4kDYTh77TbmqKj67o0W/bcK1WCbPflRXw0D4jGJWBekF9nMZnf/g9Ne9e
jlOhf6dDeSsncIwUNkGec4QydKy34DmlReyN7Bg0sgjreUmH3j/6Zg/NCuv7It24mvrIKgNEAAvR
bHip8YmZDvGYTea8xrtz6w1uYhU8Cib2qNvLTmgWMTQL1YtyB3BSLJwadY0+rpV/h/rYvsPglT6M
AMv1Ie3GhGeKBHZGuvp51lmK9nPUOZRMwUSaAsKjS0aKCr1uA1AOpUfNzEHy/J4bbZy7IGKr2kQv
S3h+vbimJrw1YAXH3p5OTqvf6r2IAt4lfFCpXnu/R8Pd1SI7cMdLe64nUM25Rq1z33Qepp3h0zvq
hqLPosCiSQaX3Q7+U0DpY13K3QR+vjCfpsegKJ9Zqz/kWntbelZYUWSovSKTzuGVdBY2AhAApt22
xfKd+1PCjMwkvDMfKs+80XV0PlFHBeA6mK+tWo/HXmG9q0ethAspe62P9MV8UgPjyTDJXaFkCDhz
VBfjL1AU/ISey73lZM8cSNnRq77PmXu/VFD36cW8hml2GjTlgZXeieXeTin6Plfuq2jdozWZey+g
sV21HH1f+wcEbV7LsUIKMnkHv/CumQY/YCoQ0HBMNdo0I8ywCB/GGM3VQw7ERjnLq1rDrdDLK670
2CigJOQNRsioApAu8H5Oo3rGjUrsqotN5UblCO68sdx73Dsw8DhxBiazpliO/Qxdj6XDPuJ+tH7M
qjIFrfwzNboUvvvXYuL/5MMVaHotInO/i7jT3jpgLNCx8pbDGtKBb5bo3hwVM6zn3RjTonuwpuWt
MvtwcqtbDoEgMvtBR5baUMTNBlRmQEoYTPmtpnAsmyGWgX0Cg1JLqPvbEVpJPDjgiYp7s0KRyChw
sYsCWid2saO8ejeFkWZadSxyEeVecC8X67pkWp7kmbim5XBH5/ZgOnmCp+DIUXYqivaXNwzfcj8g
WmZG8wBG3Hm4UhUDMZN6NZVMbFCHZUsWtwtAfGM1t2GWzanb4fRrYPLEG14I+8XQjCsTB1oVxfd6
kHHRGElXt7HV8ohz0J/r3ZVfljtuD4fKdN77bLqrRP8NLvYn+uMvstbDZbBPys+vhVs+ZpI24dT3
S1gV0z4PtERW1oM59kfNaGKXFy+eLW8MC3p2I1BjRuVHwjF2fomXGJ7NYnmSieGn3mnX0jUOqjWP
ueMk1ToTK4Yy5qyIlsAKbeQDVIGuYxivTWbLsA4EImQE1xjo2/UlTokfHFArAZrWOWRy2HtlAe9U
PzojXrzW2E2mmqPaWlriLv2RS/PJduunvKd3brb8HIbpcQyyKpT+JBBVOlcD7kFt5Dsc5t/g1kia
Ok/kOF/X7XDVSzOCitqhHtuAmL4RMfyIjFmp4Ze7OqiisuwOno+8a/RjqTUPZWPkZOzriGpy55p5
soxd0g8lIp16fg1yfZ8v+YH2eOMbGTq+iLgCA1xlHuiCFzin6WiCg8u1KqIyuhta9jgWzl1N63Cx
zNtFaZFj4I7NTqjZ89NgFrFRZ0+D7fzACMVzX+qhVPTZXFDFbFnkcyP2A+0BW3HFsyFCcx2UHp44
yaKL5JhTIqYFELyW0oiX2rfcGn6KvtCiyqlO1ZDHrAj2mT2wqONjBJnGt8owQo/qSYkx39YXWTgv
g0kc5v9CPzO2sKV+C5DbjMZzBZWoqrcO1EEAO6vyd0bbXabTG94OyH+cE077aWEYtFvGw+jSm3Fp
U7soHq1MGZiRrg+060+jcA6G1sUWvpXMLlVHdLoj2xS/eD2eLOr91DzvCsDvvdU0PPYKF1y6nTER
RP3Hqmtj3aqPUi3vmcJMgrMYELsT5Z5JNKbMCasxY4+VLXYay1qS9e0Lq6p33YGWtY6YJMsfS1kd
tRHP9VQiwq2fRy84NtV0EGijNuX0Mi+tjkiYRf0I96NY9s325xc/09PWRsLLgffL/OHa5mzf5n0E
Zu9jP4m4hRSzo7pjCReem8UBEKc7YehgQdXHu1IrTk7V7lRd74U2jvj7wY62hk4gNfvbyfzY0vgh
z8zrrkYbdGjEITAzpFm1+TiUqMsbfEonuzu4TnagBeoqk/Aoko4MAZyzB/3qz4rTa8WnXWe0V9NY
WWGG0R69YmRhAbZaPJoAji+afg2sxKvXuelgmg9s8CKt6dIxwBYW1j53RI7VKyM8b2nea1dztsR1
213ZGX9izJyQmGU/hKnvVZVdD3Z/JbFyjtW5sT/0TzOyA6PxnotmiqqydaO5KY5tZtzzAEMQ1Lpb
AOL1x+Cptg1wdnmY6yvlSz4jhxZlhCDiWOd6kudmyB1Er4bU00Y5B6m0OzMLEqhmRDqzwk4vwXPg
JVL1vwanPWG2b2fb/a9gZq8VHsu2MOWavCYA2z7OLX/1nEKEyh4flKAn2SPx89xkwb0ommpnNM2u
9BcaGXO9EKbEsz8u+yqrndQL6jEyVb1z6TCmhiHCWqNPpZbfBAEqEtK5NbnYC7fdLfD6yvQiMxgf
xxaIBkD4rhbxveZ+C0deT2HWLadea5/sevIje9DIqOMQ0eIHKL6+92P1Iky6t0xcaPTDf9rCioqx
jXLeXw3cHbBQNKXIOUU3wqvmRRMZPn3UTQkin3ynTeJeW4Cp0CR2HUljPMjmzrQk4UV23Q9tTnyf
XkMk497DShEM3YCmIZA3gwwiZQHFNDTOiSp2IwJIpy7Vm1OVXSgLiTgsj+fJOXXaskeV+0qiZkFo
p+/H0vtteDn8Dv2p0WFfUsMkwgH5ZeHQ50rNT9ys85CbIh4oy4hniF9N2YMU20XkEPTNfdFlPTEL
fqOM5YAEz4oHUSxhOWUvvZTXeVOCnK4H3jFofKKaCd0wTESENtWc0FbaqzGjCGQ47LnygisgjAQJ
RGmHM3detYz5ZLbnq1HQpxrEmHJ1xjRvb/tp/OXmzUMDxsdFzSUCr+JRmfrTiKPuKHVv+VpHKibb
eDJmg4gWHNdtvQumAJFYg1/U6KdWWb+8pXqdJ/gfAE1+Dhi21H2V+OPwMPRNanXmt2opb13UbIya
yWiQ9UHpPFjBaQevNB76PvjGgu6pHCCMtdB3S2av0nPAz4tgbnbrk84RKjqTcbTa/rTgwDplGetS
pjoFabrT3AVt+7oI53qe6RtGqK7zsYiYCz4Km06nehlep868Mlk/EDXYgIdi+rpjUVDVDSbilpuZ
A0ofvPl5H3ccUaRWASVllSMoxUUJf1fCdfDhCMKEHULm58CpXgbk9fiyk+EgZ+fmzlk9pCGArlX1
vjS0k1rGuHa6vY+HK2irH0VW9oks1a3ulleDbsd93h68Iov0frwGNqwNF6WnwxIc3FE7dBlel3n6
jggsNsWCpDAbOGEju5sr4wHcBmictzp+nw3OSWXdGnS4Y4EA0WqWiolH3uyDzMpAOcksAMQJSomm
9ySSsS3Saq2teT5Q4pbdnBrfuNIbyCRlvktkwz2czvlKIkzznTojuQdwHDaNd9UxU1KRwlzeey1/
QAyPvKwub9GXToWDckHmPkENaa8VrsKjWMW1y6/gf5BQm/YRV0SLnYHeel31TrPiNEjtV6Hy31xW
b56PpdCWB1qiHuP79q2RK+iZLzl6zpWVqjyLu8A8qLEIi9p916fx+9KYMprb/qAN+josh+gNxYte
uQkPptu+gDBNqX54mDeOTE3dN0EbOvPyTZb1t4rhuTPa7rUuqQTBU3dyPWO35O2rkTs9KdT44NgB
Uhs3qWbdD/nc5OHczY8zp+/BSJ8Qxb1D5OTY9wxPNrZbLgdM2h2lVd947nIFMvObYsLgvV7NpxqZ
fb74v3LQjZu8n25H5vYRVFJOfY3suhwxW+55O0e5N65wUf5rC3iCuttzz+2In/MdXYabrC5efKFH
tB4iPytSNQekrJZrJ9c8SGPOlCjPBY1BWz1748ATgCpRKlDmmFAxuqQBhyOBvgIupYsXBvOaKEY1
d4Yt33vDEbGnxO/J947FsKSjTe/81uCh7arf1gIyQOhHknkNdeSAQcGhuvZ9dioDeWwwy33KPMx5
FrTFb5E4oqC8Ft780Gvle5eBzcRb7iVmMUIGMbUmk/eluyQmoh5jYs6Nkt1BtoGPyi938exmYFcy
zGctV9Gy6jN10mYks6ENa/onZc633Vw9ljrOKIrnjVekQcYOS++nLg0eM24FGPdGaTCrBTE6b8cR
php6szORNyk/2IsgT2kgQ5YFYW0496xrXFSaxzblg1USpYzXqmUo5/wXade140iObL8ogfTmNa2k
8q7LvCRU1d3pvc+vv4c12OkUxSvOzi4wwAINKIrMYDAYceIcdf4yC0Boc9ECO0OTxHY5tr9S1FhM
ZFflbLrxkN+JqLTqTRgkZbhby94thApal0K9aybcOsh+azHaI1N61Ot0t8QoofddtV/N5qfWTg+p
pN4JsrU35/xhnar9WMuPiyS9oTj7bqI8nmblrh7Tn0WOCfnawsMQYTl2ItTalHR+7OuocSd9Lm0o
xoj7cVWbwFz1NzGSXuZaVndxWniSIOd3co9Imazr4Cu1tj7l6+wUbesOqAgFsaI+LFp16KtxsNvI
fC+s7H4VpJu1AjVdmrwXcb5fivj3HHYHow8dJPhBU4qofmo/4kJ2NaVxhAaeqrT9nYU/2xrkVwQK
H2Wwt0yWWgdRXnd7KQMsC9UavTUXFGjFx2rYdcJwD/rmTzw1vXWRnqNUfJJDNDiGBjx5+jDJroRc
wR6a9H6O8lu5za/aPDdtiF3/MMMC2zLWyCSV7FcxWC9DjGF1BRUBq9MTR0z0H9FkBBMgXM4adrfj
ZAWKst4UcvgUxsJr0falA1ju87gqdtRbz+aoPzVD54c6QnpquuUwo5KXGc+jqCso8yMaalFxnc3z
QctGrGvezw35ngtwZlFxVeGMScNDqr8KMwoGpuHkYB0eEMSiVbtrtMlV2wr9YcnrLS0wURpMw9hr
1/lqtFbcTjcr8nVL+ciz6l2aS1fOX9o52aPG6AgikqQ89HXzqxFXPHVRoco68saZgkUDYy6eWHqJ
MbtKuW6Mya+XzJcEETVJzDuNVRB1ogd8q6fCaFSHgYHOTzeLAYhjr418+FkuwkekLvfg7HiKrOph
TAwvkxa/hyL0kB2HYfbGJXNMBWfJeF3U/sVK8dIOoQ4nr1cV8gclUfE0Le3KiN1hRnt/EG0l6g9G
/li0jQN11ndjUG0kWA+6MVxX1eDGGPyKUXZUqvl+rderVTCDEQl+hxcVmk3jk6k1Pyzwd5ZWCW+O
g1CVHRG1ziL6HMafeNpb4ojAqbxmEn7R0A+tiDer+NHkKEiiuj3nX8JivA1Ts9cWELmjN6Gnj9X0
y9Ji11g7b02LwMSs7GQMztzMfh3LLkgcEA49S429RrUsOypREynArgn1u7Ze7BLD2DU055VUsOv6
Kq9fG2BPe5SVjeGxMY8rkou5l20LmZ3Ux87SfYmVdDW2Oi5eDAoO4iErtX3SP0hdFYhoC5Rt7uel
hrddhULr0ZjelvhazFBwyVVct9B/0n4sSA+LOUftJjtgHNYu8f4wyt9Jf2daRDhY3YOP7AXa2kb+
hpwQr6XUMUXDHVD7rDLVEVtUf/EuheMYAjhv6hAvNdCUov/U4pjhyeXqfePXWvQ8r7gqV9RXUSw2
W9HRhh4tnNTrZgmTtg/SehMqiYP/7ARkAiPSnlIod52Gh76eepWFrBMviFWJHkLlE4Vwb1l7Z60Q
cZuPCorK3Tgd6j6zzVHwBu1nFf2Ucb9aoXzTlLqjz0ALqUAoDR/kb04LtAVilOoMQfM77ZNkIGUU
un2dO+KCDkP0YuA217JffQmqt96W9RRlq8yu1tcVheM638dRh0RFsFDsTdGgG4OoFLwx/1Sq5xnJ
SW2MB3W8r5ZhVyb4UaTBuYhvjcKfkwmRp8Pve1wTnai4hda7QDjZKsRws4QM6O9FFTqTFgocq36b
WwsEsZG4yPV+wJNcwO5J6CUNpmAjJLhJVKC+pO9qXXV0vOPHBA/6bArmKHVQJr7Ow2dzidxp0gM9
HFxBxZWbtcg55Wyvd8ITFBgwZA3Ttbk3M83NY80fJxHy2NHNnElBsqBmfl3U+ymJ91NWzbj34/c+
lB+GBnM2YuYrEwCJ0mvVfIkikAka+r84Qh3O8dwOt1KUHudqDvT8rdJ+GzGeQvFgGwBpXsaBMIEE
f3r6NGxG7uuxgqwNQIURzgS8zEx44AgWJBhFYJkwr5oE4XTayldapRxGAkPrPOuLsF+a11owuQT1
KbhcTl4CajsDKXxTjRm6fs5+Wa5W0pRjX4ApKILEWIPxsOF9xKQpwRBGT1x1HhayBUw9oEv5yx6F
eFv6JlXkGvaKAZxSyhEPU5QXbxrt38wTbQ1RiIhqNHUBfDNY2Ig6H8n+8cJBa/GyP0js9RhAiGH6
3TqbvSzBVaIsOtaDUPxbdiRAuNGOhmO6Ha4HJ9+lnnAPvloOfIsJ5jOAD4ZuJtiCQBd56iXaGqnD
XAA5uBwm71vkyDWv9W/xr9DhcW2TvTpzko0xCkpbpJ2SJSYBZcrPbV46FvjZh+fLO8k8WRsbFI52
yJd+SBXYaBXZnqSnOOHwapMdubAIWsi3Rza7wiWAN+4BhRmvE2Sjofo1tV4hvP2LtUAxwkB2BVTO
GdC+EZYwWUYQtS2lLQ/vZsvZLBbcByUe/D5mR8AnTAHrok4LFxVyXqBXjXaECgHp8E7mawIyY9HG
Do1B73Qh7VPY6bz+en7OPCF16qviWvbHoKhdnngq8zBtzJFgtQHZiZlVtFXcFEe9M+yiubKi92R6
LVAAu/x92Kd2Y4iKQl0pClFYwdC3XrBg68cU5Cq2+jO3cWxROnDCz9jTcLdwQLi8FVJRqVGi0dLI
hkbIdKT2uUahJwdIpwo5zCNsjN1mieQv2ezlJGm9kI81QTMrkDg/qF7kJS/lVV9A67w9JD6Pt56N
dwNiEaJ2kA+DTv2pxaqZlGwtcjJBMGJYKznUu2JP9OK5yp/MWPHHkiWeWlqQICxhD0tqQIJf6o+d
M9ojtCp1X90lrnYfvV72GPZ3+3ttFnXg1nwSFzkHkhVwGeAjViF28LT2DDn0FzPZXTbGDLegCYeC
HVjgzkbS12nNwYFY4tPNzdUqARbRFdcTCnKXzTB3USNsKpif1s9m0QGyk6chyWAmzG0wYLXL8bIB
9iW1sUD5oJEoVZZqKcC515NngBoW/StHfArvMFEC2AfnVLO37c96qCsxGaNVLjqsx6jng5lWTqkK
V1bKFQ8h3nV2kZiYklHBMAI6BOoMtyXh0jMxmDP6ww+kxgeUEFBHIvPtUsnLBoljXTJGbWEqxXXd
50g4y2uoXHgRqjSf8RHlPX94VXj0g0yP2KyM2kHLqBEXU9zBXfHUjM/1/H7ZIZi/jwqHhBYDKG/O
uBrRVavkCWHXCmdXEBuvzz8vW2Ce040F8hdsoh4Abi0AT4DrD/lvgeD9AJUUDnPJ82xm2ryxQ/lA
ky1hBNgdZm9aX7hTHRRKvMzBi7H8MYA1ruQKFLDj+cYi5QilaCb5EONZMPrJY+0nXik503v0TERm
U6gBOcvj5a38TojOXG9jkfKGFpC6EsUPEmXNA+JdAIghslvXLB3lkfDOak7sWXsUC0qMOCV8Fnn2
x0RSDfIscGjRI7KyNZv9KiEORqhfScgFVky6d095xOWUY54ykr7/ZYl+1q1A+oVJBUuY8SPaUXil
kwe4DYxwkAcyJxNlx8WNOfLnbLy0zgEzAcMtSasmSNt60SH0zTsJ6lEFxGZNTgxhxsWNNfnUmlzE
URmTEYlpuJaT23r1mvbpsq/8P975ZwPJedmsKFmKPKw13MidJ73NruWnT0oddK4RSF7qoSUFTPZl
kyznABkNiMBAmApqE8o7pTDJogEUT+CLyJ8jZQzacP1qk+Udeg68fJFni3r/iMIgzUKG279QChQ0
iyDLMD0g7dOm9/+3VVE5FGJmIsoDsrZMeTdTALbje134BK8p565kZsCb7aNntg0waKUr2T7zpt4b
uwqk5sM7akqdL/r5jjDftL723vOG7Fg3AGacNAgcgA4cmcepn/QGZquXHhnBHF0l5QuQ5ZyFsZx9
a4B8yo0jTn2tV10HA4LwEWaBiJFgjZOesb3hzxoozyvktu4skufmaIsAjowJBkD8+/cW8J3L3sAc
SdyuhnK81lgNudISEvQho+Hmd2B2+gIM2VV9wjEruLyhXN72Uf6nZquglgbJoaTyWRMUT1Knh6iW
ePGCY4cm/lKzToz1GHZQR1ygaIerBTxxFiYuCc8ZoGKtYwEM+sKbBCLfhr7TNhuqUZFXMo1lXEhG
uqBF1uhoDqYvSvNkruAdG3hhnnWrbI1RgbcR0jzVGhjDmBPhsCpuMOY0QPCBSF0VnxxfYS4NcseY
NAJvrkwzVC9yt6Zyizus89BDDAPhFagwdY9W/m3yjusMVSnc2GCaSjExwQnGHNv054zkLjY6RMhj
BSBy34c2QGNhpNma9TQnnBFh4vNnn/DPOulP2MiTIKGAiJnZtH9HWHZCUzjoAsABTf4T0kS3Qt1y
XkrM6w3Uy3jVgk9Dg7bzaVSZlz5UywTnsPPSwjGAUQQ3Teirb2ghQrEQOQJvR9lHf2OSOvpLanVD
F5FIiQRzdmMn9+ed4RTX2gHNDsdyeTOHzBHH7SKps9/0SliM5FU9W5gF67t1uVLROwbWVg9/GG0K
0herL7+GLEx+qwKAxWvXGs6Mfh9vu5nRQcZAsgXVPfmMqGIQF6sB0gkZS+wYX8AOCkBlP2U3iYOa
CRDyvhA5ZcBlzWdeThuz1ONhzTM9Rq+MVIXUh3ZPBOv1dzu5Nu8A+PWm3copBvHskW3Y3lWLAkyi
YObHWP+lN3tTerwcEpi/j2cqeF9Ar4tWwunvy5bYjWMn5cd0BfvrkwX07f9mgPLREZiXvpblnBx7
r5yA37NkTh2LON3Zad+sgXJKcV5AyG+QNYDtWdkJXrQXgp5bUuJslU5VlMQEHVyoL+VHM9sBmg5I
Ke9tzQxbfxai0zdPq2LMq8ZCNOX3jCYdZr7t0PqlTrErL1cJt//BWxF1+YyKGI5zhm/TK9dq9hlK
vPuGpPQXvoxO/n3jvXUmlKmYwED0Qz4oPlEGWe7lO2DhwY1tubxBZWZM2OwfWe/GHAqnYiFMan40
gC7cgfRl8TFJP+8hUZL/myR8Y4o6l5koFahUYGVytktFDF0DitAJ75PG45ZhZpIbQ1SyavSxubY9
fGJEV3S4k+rXtLjN65fLp5Qd2DdmqDigdupQr8RMeY15A1wjAP5CNlK2M5cbQ5k5z8YWFRIwVmAI
wgxbvbv6RCs13AN8cTfsUfDjJALsK3Jji4oNkzaOiRUTF3eTW3JFNkGk2pK8s25mz/SFvSDs15+X
N5NzrGi+yTAfRiussL4VAJH4WdI4dwKzNgCldksHdSa4QUQqTpgZgNNK3MDPnwAq+SvmCT+S1p2u
lZeay3/KXM/GHBUmNBlzPWXY5scif1KjnyOPSov9kTYGqDAByHsTTx0MyA/aFwkT85X5s3OVw3iL
ccIr4Jg4uSgzUGwMUoFCjBpMkFowKHbrzaDn+6go74XQ4FxM7JxwY4eKEr0xgOI6hx3zBlibHnJT
Tupbt9272nk6dIow36Q+XnY+5tLQawYLmqRaZ6QqaRTOqS50+RGBfQ6MCtNXeqotvpRpeXDZFGt5
Gij5IQ6vQR9YkinHqGR06cOSNLY1QHZs81B46JH9Gm0A+YDRVpzmjttBYlwpsInCAGFXlUBWexrj
07AZwkVApUp6Mh9AeuHkd0A7OQUASgdEKy5xAsP5t/boPpISa2mjJai2CIpua0BAQhqDs42MeHhi
gjrO2igNmMeCidGvbrEgqIShMv3XC/CVY4u5fYqhQZQMkQNscqfbF2IiDzpuRo5XSvRIhAa7aGdB
qXdxwR4g74BG4xXhWNEKJHn4HxQAZeTr1NUSKVIj9OP3w6je66AMB1WDdSz2oguMOiB2POoQxhdT
zM0JoG7MRowXQNdxAlT1kPafUXLH2UPi1mdZDfpuJrr2OmFmPN3DNNVysWtgAAOskzc+Y2jMxRPT
H3MbEzE+rzbLDo9/7NGV50UvkrhMEO61O2jQgC0ZsEXzWQXHgK2iyb7Y06fCS0WZYWRjk/KTvK+7
3tTK/Cgt5bMo1sBeA+xn6E+X95L5rTZmqAiymE1dJ22F5w0GuosfFjCAlw1wN48ciE1OOGECkaD0
kT+96QfShEnd9hMRCvCleIeRS7fhHDHezlF3yyLV7TBVWJKk/JjFzzAE/4DOoaRlRV7oW1jQFcRR
JizCp6tKNUkt5RpaOgBmqrFDFCcFT33uD1Dv+PqmWuUEKcaqTgxSq5rFQchGAwZT9bcZYrYCWp4j
763IykIBiZF1HYSkErReKK8zpnCtJhlWEgNCy2CO35lQ8rbTW+Eg/iuq2hNrlPMZ5TRkkzES0eO/
JBTmKyKxhIl0P7zloeiYG7hZGvXFun6ZMKGCyfgVRHz1UVRjO0qfLzs74zSpYFgAUyLgPuCEIn/D
xteRbCgxBjMgJYPpol5oML3Fefawv9DGBBVczTKaYyWBiexHu68O82df2BVGQXzZXa7q1Lu8IPJr
VKTFgiD8o6i6BZwD5Q/dRCp5IiRj8uyR8NTIjWq3Zm33VuNetsTcOkApJUnWRfkM6ABhY00vFNC5
Gum12rxIycPl32fdgqC8xiyoCSUx6axRGddhWIQrliJ/YEID1NWNM15VpaM9ENrTUeDFPbI19NZt
7NGXhqDInQhULejBIpfQWQmecERhjDh3wn/SsbYPilRYH8o30OSj7ng5hVrVQLAvquGABGp1az92
MXXWAtEOzTL1OnHDW16hnhkFwZgtw92RQJ3pVKPCbQqlieJYeGMeSn/9FKC56Kg2mFRAuAaih+jz
8ldkHeKNQVqYul81Yx5WGBRWxY3T1cckqW1i1u6yGZbbb81Qbp9iAlOQJwtmosFtW3R0SrcBKUpf
lRxLrOtRNSBaCSSxJYlQuDgNGYXQjGaUzDliYPxMOPwJGN1bNRukpOBZgxSJM75fXh3XJhV3h16e
czmZ8ESBQMKz7GB0xmt7OwoS3Mue7GZocPNefGxf2SyUir+YCsR00IinGBotIWZ0vPUz+VWDTyUA
sUVtFy6moMyOdwpZ54IcB7D0gR4SCffp9qKXpKRihjQqwYvIW8G0ct3dWI+Yr8D+LjgZpM2j8OoD
HKtnrZYI2omxgBQErFTAbEPQo39dH9vJXR2iETq95o7y89981D8rpVsuU4GE2Jqz/Dh81+MdopGo
7svFFt8k0LES1UIeUJIZU6G6LYP9EE9Ci+YjVpsqkuNKJegTyVfcKljBHv2sBTDndL3NVR8gUYyK
qUQsDWSK0JHVztpnGP6QhjROs2M43clS9Jw1t3il3oy9/DKix8vZUUYUAGRch4ChiNN5Jps+g2c6
akQrg7imcldAhah0cThNV7wT3/ofGIzegX8EoB6OWYbzoHqAZgB0YABe+z5ImySiU2MxRFc3O76B
bdYDhgF84/K+2K+ebAt73eM4Ds8c+feNubUtwTK2qNlxxTQZ7k1b71zOihhXIYTnoZVI3qDgJ6Ri
nF7GqYrXTEbyPFDI4DhkNw3mYH4AS+PLvEjDuCNgTQP9GhD3CKnUkQerShiFGhaUgcEGHFfdITf8
f7Wiv23Ql/uoLoPU5vhGwi67TVBBTV8xQ+MTOSLuJcty+s16vjPCzQeCNpBpQTgHtnpnAC2FveS2
eLNeEb1A6wOTYwWhkyZxhU8nzYra2838jgAb40OKkcRUg/HO075AheKQ5v8aFM9ksQmfBJTcAvQJ
h5oEojXSQEmm8xhBXRYw3vRwlYOOjCKP7Vm9sxyQDgE6X8q+XHs8f2GvcWOTKoejByMPwgKbrat9
aX7uC4/WaquQMscig/SXwTlxXIOUh44ysMlCiMFHQ7ILpPG1L3jQt8wdLZB9MFFwa2jkBy/sKj1W
kY3W2GFoOftu0A1BFnQ+inXcBx3z5IGXHmEYgC+FnngQu6wG6yQ2Mslek8SwxSGo1YYXlkl2craY
jRXy7xuXHGUF4JeeuIiDS+c68zJMRD4MgNvkBwXIR148Zl0DhG3/P6uiEpfQSGNDbZsMl3n0CJaX
zpGuim8IjA6OCQc8RzYOwj+QaedtJxWZ8UqKwbWHhXZe+AC+aTfxvjUGe5vQgccf80se8AQ8yG9e
2lzyN202d9XFZEm6DsEG/KsFXmGmhJLr5ejJWhcub8DLRA3zbPQrOczNSO2sPj0OZmm5cV9kQWpJ
spsuA08ViRU7dSjGmYaFEZ+zBKXrQOSSNQb0GYzONgBkU6XXdn6ZrAdM5XOWJbHWpaMchEwISFho
upzuHcbzh2VIAAMfv5JHcLc7xct6Gz69v5MmHub0uDcD6ySQ2QNLA327JNJQ7WZVjVBdAHIHv9rv
eU/SBP1ucVsbmYnLZddmWds2G6hbHGzkCZo2aDaQgQ5QBPmoA+Cpd0eGHvMbnlgtK7fUkLYboAkg
eol0KapZV10wYgA9gFb1VegYpepeBlIq3qESlfh8xW/W1bM1SNa/cX1B7RRMm8Og+TJ43bGDBGu/
MzJUKlVfvyoDXqLHiitbe1RcycwJvX8D9qR2qqBdM2NyN2wVNxwXFFnSXuGlYcwPiKK5aZCqJRoB
pwvEgH9aYlwxxz2XjnZ3K+3aXX+oodQ03wguj/CaFUnwsP2PNboJC2aZHlQpaHSYjWjsFJSXruUV
LLOXYwnbTcC1TaaZUG+gE4Yoaeq0toCoU4PoUXaWG+EWY+x2jPob8hNu94u5qo05KlcA9ZGW1RrM
YSjNdGYX9FUPsduldnyc3PaxcKfe5t5ALKOmKOMJgoEWBSKRpx8uX+MiSQhG8XsSTvTAc/wrc9Rn
8ynezUHsDa+808cKZZaCnB2q6gokqqlQhkn1pawHdDyKPrelMOit1yXivZJZB87C0dYMVOXOZ3Rk
SZ7VKk3yo46KXNTZOk6c4BieLrmLC/yY+29m0rStRXIkN0d87kEVU9WwaN6AGGJ2VQ/aQCBCRRPM
B5eR4qHyccN9mfPWSW3mqE7yjDEnpHuN21bo0vZ30IC9npDvFd/hjD8XwjwW25XSflrXplRnYNwt
Qdb3/YQ0HJSJrSByQDbGF0LirZGKLaFq5Epqwp54kHxyOajvmYNyUmhjb6/+QbmDY5B+gYG3ViiM
NcanFK6zW9BeeoUDtmq9cStw29yCFmIXc2u6PKPUFdhGioWpYaxyeVha20SDJPIsR5XgPpNbuZg1
5MVs1tN58x3p91c5xYNQArV7RPWxxkOhcgqnyKEHk3sCH13KSpdA4SfpqNMh2tBPZ1MR6jkV8VBX
7lYwOhMhUweIne9Hn1I7mPElY8U5hKYE3ouagPfoxHNjmv6eYBpHs7z5rhGQwVTySEmAIlSvjD3n
xmB+RDClo6gD3OrZUEqWDv3QqyqI90BBBgx27BQHSAZM91oAHjJQIge8LJT54AMU5G+T1GlMqnwK
RcHIjjI0WV0ZqWH6JOAZHeu2cOj/QdGAdWNYBnSZISsIyRD6xlBno5slAQ8+tfXD6XnmwbqY98Pm
94n9TSDVdAXzLxZ+f65rWyxfJu1x4AqPsxdhitB0w+2Au/3USN4YyaBPeP+AOwqCENFuJmJ16DF0
oMLD/PKxgn6ALT9e9g9WWmZB+fk/Vqk0ENOPUjWqeO7pJtQVCPseph8ycK1Lx8uGvlOTM5ffWCKO
utlESc2i2tJgqbRs5YuU4VPXABVg6MwGKh4g7oXMigqqmE/LVZ45xlnJIIDbaNxoBiZkaRhPBrLf
2tCwuXVZdSA91iCAoqaJb9UNuhBtVN4NhZx7w2zIj7JZSodU60VHLmV0QlRwG3PyOOa3/vPn0Cif
ZDbbfrRISQQLBg0wdBt4U0esU6gDWiMh2YCUI0Q9T/e7UpMwridUjzvcE4eaFJdAj4jKquTEV2BK
f+BGb8Yx0UEvQebsiao37cGDViBDzmERgyzh4vT7KWic/rO8qhfQF9qgXEeOmt7wumTslW7sUj6c
KlochwXsTk74kL4DH3MH/uxjaOOR/ZC+8IoGrKY01olZazQfZUjpULe/VMVVUk56ihIJeasl3yQG
i4+K9W7hlevYe/q3LdpTwrAe48iArUwCwexH1T5b1ct/fzgQOgm8CJApMHhQnlIqQPxmGZgjy2sy
aQr2J8slE08lsooZZaDX/9EelZdWYMILk2IlV9LoQhkdGPpbyNldC0FzJ+y5bsk4+yfLoxLSbBbT
WM9gLr6e30jPkcCnwPi4uHgz8eFTPHPU7adpjTDVZDd7wU9uMR7sgDHuZlX99Fb3l6tqx9lNRizB
4B/wF6jE4CPSU6dp3iw1Opz4el8DCDx8A5IcQWh4mK+CdNIIvA7qMfUNr0DCcsytWWqZPdrRLSi4
0JyKb8T5kOeHIuNFbcbldLI06qCZsdiJYV395Sgr0NTgsJ8cC5Rh0KDYD+7qmVegVjZDR+OyHDDy
pq1tehpVwkyRMBolGkV3mv096Zg58atqR/fkTYHLklcgYWSjJwbp+19pyihK6uwIdTpkvWN+G1rJ
oV/SoBDmYBUxsczxHN4SqbiZK5oAIR0s0XhK77XdijrvGlTXYETEyzByefqLHI8xqQQgqcY2Hms4
qmya0Ie4r4AP6cC1enlVPCvkuGzSjAhz7Kolwco0fwzQMRCfTd60LefE0TfrKIQoItTYtyRNMXO9
gwTB5TWw3rMnvkBFyDVprVgrcLjMGwkhCxBMByO2lU2aoonPjZA8R6AiZJhGCfSAYG5y8HWcbJfL
nuX1dg6aMnu6W17ryeGskPHSO1khFT4UJYHMtJKhbUmgdyUetJYjR94KuoEy0FyONd4XowJJnwnJ
iFI16vwS3pW6M2QBQojuQoPM+E0kBWVw74OkjGeXeRf8ic307Z3Ni1JpBuyijYmR4tjRPmO3t5tr
2e1feOrCrIq8rqNqBvI15F9nxcF6aZuqwCgxPuM6OIvXOYlnPU41CoT6G4RX8GIfPiXOA5N13rZG
6Q+ZqPOCyUtwHWo/DegkxPlOnRLOoSbfh3o7nKyM+n5g/5bbQpfTYwLG+hrgvPG96e5EkEnW076u
rkYoznBchuWgm3XRTcRqrERDwhvhCKqq4rH0w/1623V4phC0Jm/GnXngt9ao4C/08ZQCFIhPdwDb
NZIwfT8fij3BRAkuL4E9Pw1AbaLYCZQHIIhnMxtLP2fdiln3owIJTx3qdWr+dnn3zp0CFlBHBa8O
/FCUyb9vgnBeig04+ssYClg7ub+L1qtM/6/VdiEOjDYQpEIUWYQSLmVCnkCuXHfx0QBFrLkGZWY5
hPb/8kKI95463qkVspWbhYjQNKnMpke5u/7SM8hnQctnLBYw2Q9gTMX/n3hof8bWnayL2jq967W2
L2CxflNvKsxyO8stpubbK9V+L6JgeW6d8hev5n6ee5BlYiYXk7mWgTGv02WWkM0YRz2Pj3L1ZUFE
bZx+N+EHJk6dVo54oZ+9wr+N0a0SpWvaKmui+DijUPp1E0LVGnJXr+li44YTgqfUA50Zj3uT4fM6
ZnhQeJcsCXMo9BUHTuZxEWBU6VEF0196mRMHGUcYL20ZorUA36GeSMN+ohRzQpkgWR+zD5QmYUnN
HEBXqn8ofX6eGwPdLUJ4HBPpmMqju6EqyO+rOVoBuusmexb9rn+fqrux/7h8AM4/1qkZ6gAY4DIu
zWTBdEu9OpF+C15jO7YkzjHjWaGcXmzrCJ0MwEJjcwj0bNxNMQZNZF7Ge+4Ep4uh0io97MuuLEUy
Kfkkg6Ehe7i8WYxKxKkBystaE939QcVHEYPsNrtqUL6OXno7q+z2R4lxfVHkHCbexlG375r1YOCf
8Xn66J7QuKvQmPl9eVE8R6NigxY2cg9uKMBn4/FhgMRGqFZuUosQwYk5MV06D7fYPwlgGlSQcJjo
ivzUh5NoTaQRt+zX4hHlOGeUXyzhZoJSIFSYHEhkBbI4OGobexMGQkxr3S3tjVKDbz/B+Ea3OJlq
BZd3gHG0T/4sulofmnmfVjWZiLKhXYWGT7g3bkyA0KBp6fCarsxP+mcPaADcMLdL04YwBt51s/vo
lN/D+nl5QTLzIGxsyFS8j5cmbiugk6Nw8KzwOVt3ivyoKL+L9TnLIBWD2bJ8nN261f0UV50eonsH
9csoCULpZzrvJjRoJqlyLMhrNCh06BDHKyFlPIaWe/lvZWS1p5tPXfSJgPkGnewHqnuaDUZ+yAk4
leaMDrJN4AAfErf7RI9o5Bwt9mFWZBmoDEsk6MrTTUomeQD8HqNc1tPkAcC9C58JjPP34od25U9X
8r9gUMZSNxap05zGQ9+ZGSyC0DPZNUH7Wi6uAqZtkOSALR7C0Jw1krN7mt7IuO9NXQEUXzzP01I5
sUYriawPNej3XWB5E6gSAAL8FwfoxA4VeFXonVRKBTtTV3maNjWOVU7vQwQpJDUdHGEFxUVW34IQ
+S0U+mdNG946UfIue9J3/flstZj+Q2ABJAQ4+dMPOpRpqhaFbn6MoAGArvj6mnj5M0hA3dCF8rCv
eMl97+QPw2vxJF5ZLu/7Mk425lL+2KdOnW5UY7nE2AUhfYH0AHTE/bXkUY6ygtWJFeq89FFrKdps
mR+SZHceuPODedeUjvhF6tN8EgzGeAV8aLMqKkNAB6UUwhW7SqrvhFNq/jRudRe62G7kQFVD2Kuc
8giDBvLUJNnoTVZeo5erQwba/EihwYyHLt7Vlq2BgDJ22538PKNh3KOesDrd3gRpMi9CsyLDyZIp
d85KeQbNiGF+hDekATDvyHJX1Eo0lAb/AUb+/C16ul4qEgH21mBIAI7zRq4flMudX5NPZo64hEvk
ly4dESoCZUte5lODndVvVh8gTH/elyDJLT/J59R9QteF1lFmc9vUjBvpZEupLMMKO6nIyNlUg/Fa
R+Fimez+MMBmecAwl9P7PPYWRhvnZFfpd8gETU4lHATyFRev2M27cteAHPqfAMs5qzOoyJO3SwEB
LJiqy3cN15Zl8iZ0GZnTdv8MKrYskIWf6gSnHiKl94Wt3gBjhMmD4ib8uQItDNXwXbcnvXeJh2s6
hzKcbiMVb5RYhg40uLE+rCcyQyvc9jgKxX3Pv0XIL11wToOKNBCbw6hIBx8hGEnoFF7Fd4JHese4
OYLI5WIkGZmvKYrIRw1MVxhncFoQfq24kFesbJKuayOy40YNqn4OhirjXMSMkIKJTxUUxAYZ4gCl
22lIG3pIQs1IRPD9ol1xSA6gFgvWR4yLgcO5Em0UKC/fhmyLwCMTDK9FJsNOLYa9EitFpeBOBrCP
gDQkUG5CQdKu9pUrvnLRaOdfDyvc2KO+Xjx2ST4usDf63+PPmAKwHEh9AW/aBpbLE4hg3IOn9qhL
opKNQihb2YK3jK7wRooM5RXEnZzl6R+U0Mn5OvXNU2vUldBVLdIaoFNgTfz91+NfCZSD7n/D5d3L
307m7SV1IaRWIcUixnE/6rfRXd11X7eefuweMO6H2bv0znR7D7MVfvthqoC7rh8GtLcCbnn7/F46
XTR1W8SzCORNgk86OJBFt0F3sFOBK0qBWY45KeR57kQa1JYKJknAv8+wWnVWW72c6cpH2+6KDs/d
G4PXlz4P0jCBAw+SDcy0n5WI5FqcWiNTlA8ITEJ/1hCR0Ehtz2E2+H4sUp4CMwSEogA/gPLl6bmT
R6Mbh3ZQPhKo7lXN8gi5dHA2JOJNkcbXXZUWbihCPqMovH6RXy97DnONKMwCX4t4JtLkKEacq5AD
75WPJnkr6/useLj8+4wcG5u4MUC5hKCHqTVKMDA5IuaywQIeqHgi3g43DaR7Qb88e9Cs1m5QTHIq
H1JVJTeJYbrK5k+gUgm1qrp+yEcF2SFISyCIuzTI8NXj5ZWeZ0rbhSJmn35GSe/TsbKw0FlF00OP
7bzVnWzOPVXE/Z78uGzt8pqks/GADle7uHbKRzglHsrenmANXhXxCBDYiwL2DLVS1IJpAr0klbNF
aRp8vbLPnUWcfQsoUDusMq/NIcCL+ubn5YWxHfKPRfLvm1R+lsoFd2KlIEL9KGsAy3mPBQbujHyo
Pxao8wZJ9CWDRrvy0bvqAbTI+gHwiHuIbDrRc3FTe8QT+4//I+27mtzWlW5/EauYwyuTwmhy8uiF
ZY/3MOfMX/8tyPceUxCO4O3zPFXTAtjdaDR6rcU/Ei6rh3O71IkwqmpXxwnccMgGR5ATiNNDNKt7
1kdO7Xd5iT83RD7qagu7DpNrjYwtVAQLPFiBG2Iqf5FSfzC+6eqtMPWQz+PkEVb1cLarVJyPpRHH
vYQslu26HRnVnbadrTxKBGPuYnb247qbMIr180VSQR1m4agrM+yRl1QyCrJsobL7R1ourCAAGYxO
YNcA1sqUqQJS00qmIAhqPfVD9aHuJbuP70PI1JUR57mH5f4rWzTDg7wUqjbEsNWgodbn91rAuSuz
DACqjp4HoOHyBa5IiI3SMBNBOYox6A+mrv5qg5HTtmV5OsFwg2tLwxMSPQ8xd2bS9/osH0ulOvRp
dpSgzqkF+b3Q5P51P2Ath2DOcEyjMFfpR5ayNkMpHRvlOKcRynGQvkHR8roJ1moMwPwxMimjL0a3
/XIzL4ZxQjh1eu6m8jdRgThB6Ojd83U7LDfD3C2iCCJ3+gU1WiUlqWwZIQ6QYtpI4Y1pfcVC6Qxt
CuZ2XtHBMoZhRRljixqewOgRPyjhtkVoBdIx78rprjSMXAETdtj61lzPjjUtqtOh/Nr0YyK9taao
7rVyLt41qxEcHYqxTtovH1HbSm6WY8IyEfZNrEuf13fk8g5L+v6oS05gSZFmr5iaUNMDY5KOCVCF
ZTV5sTgE0EKVElvOtffM0B8SUeZkT9bJiolrEU93oOG5EEbTlXIYEkuUjs30rAWPcyu4A7pJ11fG
M0KfcrEa5ZbSSccoBpGvCciWfp/xagRmTl4vhTrplFEyerGZpWPxbUKHM/cIpG966lFz6dvI4wUK
06dWO0cdcIbUJD00iqWj2vdO3Kn2ODwvI9T4nluRUyVIjKC0MLKAEX9UzYC/UUurpWmpxTCGrQ0B
mzb3tWOWvumCGkwFAweZkxgDdxq89P1ffzk0yCHuCtYfA+KXVOemlMZwgeSMdKwCjMgf8mA/Ci/X
TTDOb+D5NAhp4FagXIiUSRGIzONGl47mULW+grLB7/GU7ESjfheEzW3XdL7axXulTcR/75eWCeZO
0gLAULxF7pmr0qEc5sAEWF46WmaxDxpp3/TaHkKq366v8NL9VRGcKSD9Rlo1MaB0bqbKZjWuKlk8
NoX5HSfdp24EXhnUXEzy5VaquB+KmGsBTzmQg5ShORTruFcyEVWCHKEah+qLdlPfdjfyS35od+29
4kh7CRKY2V544OJeLq/D59apmmip2smCRJGISlN0qod2E9+SNm3x+Act4csOAHrcmNfGlBcGbHB+
nG9pPEu6AAagBY3aapdu88fSERxZOfWhFa/ayOrm+je8jMAzg3S3VA3yVOhkYTnG5jMOLUzlOrob
5DyPvDzgz81Q8VZ0DfgZSxPrEnctQOuSMv5rn4cFkLmClRQXfc2gfEQLCtls1GU5Js1jZX1I9V2o
7q7v1eVBdm6CcoSgDAqxScQF2tnPfXozG4kjTx9iPQLoDCn2hDffSH7yeUsB9nSkR4yeEH0+atNK
QxQmHYKyR6n6iOM3dR5sTdwH4kGOCu/60lihrOsGbCANI6opv7PAaJdVRrscccu/bQzFi/TGV6eJ
cyqz3ABEBjoGdlS0XulAzqQQU1fjMh8BzH0ciYL0ECmcQ4Vng/pKbZwAhqfBhhHcKkFpA7nyF65m
YMROVDFSZaKldB6keWgtgyYP8zErhJ2sBraat47cvF//JIxzH/0wfA4kPHSuADA+NzNrICExyhrn
Pp7Dvqfe0tndVrcJAsb0E6+obd6DLiMZkC61ZYgY7wPbLnUcj50594ZaSbgiKZqr55bpWJhylfpP
KdXfri+P4XES/AztCE3TALahVidLXd9UEI44asVH3h7H+rbnda0Y5QXYOYjeJDrwOKhodzPHtBGl
CedgcdCB6J12ifsEYBbIELK76i4BgOJvSMEhOAXiVBXjkUAt0kEbhKmmgudUPCbpYZgORXkTajy5
H9berW3I555hpv0YayZsSL0NWSNAwB3tZrhptkvitP4Jb/oGrb7N9S/GCCysDCR/uG8QFCj1xcLF
UvU67GA1jEDIVvW6U5odJ0Owl/bbCBW901Kq5TyQ7ZsfRuVWTd6Kjke3QH4olVdxNSPyRVgKqDrp
+G3TQSyCSjxiZHG4y4pya2YzXkCHEZyWICHPtJizdcxVgSYDpJ24TV+EcpdZOQZZC6xKHx0lUW+T
JDyo3eRe/0KMAwqK8b/NUJsH2RUZPo+F6XEFsQ/TeupM/bVIs8cAeuRKrW6lathet8lcGq65SOcS
7u86+fuq1lRNGfRa7SIeM7G8VxvhyxSqW0Er/mYHV2ZI6lqZiVOlWzJhFo+jOthjAzCUcJzxrf79
YhC+5LkOF3gQ4Jxb6ee2TOcSLq5ZWzxJ2rL0NE88CCdrx06MMKC7wZWdbkTh0896beioVPT+cZhq
HZKFgmrHtfzP9dWwAhb7L+KWA5I3nLrnq2kFVVcrQVqOaPI81npxJwo8wAfPBPVZIAWGggIo3OMU
3XTWTQQqzOtrYG7Wag1U0ilaJZ46BWVdpqUHKRjvJG1y5ipyrpthnXzrraIip9eAcQCVNNahpPdd
qjhCNPzoRrACmcn7vzeFq65JCIFAGUIXqkUJ+tRF0udjNb1L2nYoEluq3zrr67oZxkOpiolLzEVj
Agw5gS4fJsPqp6ARZlxbJB+iXi5kXMnRRwT9ArD0czqSjIG+c3vUFir6kC5RCnvCdvIVfwDMPXGl
kFCjehCOINgz3+KcFuxFgtUZFRKoZS64e6VxUrsSmEW8Ps8emS+ZMMTq9GCdTez4ueO5O/E2+uRA
MCEPoSKTcNk4j6iindooF4PlmM7Q3KgfwlpzLC1wgvTFqLiSB4zLoARadtBnYngQ+h+U749iUs/4
63JU7qMH2as3aNodFqc/QIkXm8mbY2Nu5toe9QXFJUYVJcIeqNqA3Vq2pjvfpzsyqqDfCbzeJSvk
DPDygDwd4/sAuZ7vZYt5anGMkDrEx+YQ3hEYVfwI6lUFpEeYEALM206fk9ew5YQ6K6Os7ZKUtjpJ
mrDXmyXSFvRMfSO5tUxXiHhrYzQspLUNKvOiBxwUg4LM21aR+TpL4vwxLWl920Zq5jfKpIdupS/x
Rknl/KhPVv6i5VYY7WKpNZw2lsqfmYn31AJAgb0lxcnT0AsAAFcArpS2PCWZ26aT+Z2TMVjejesM
qnF8ZfLSer4zsphKXRwZ81F/DJ+aXaBDfBDPTpvRJ4pA0d2MyT/MZ/PJQck/psNqbZi6faqyYLVJ
qM14XS7f8hZo54jQOe9Jugq25ic4Vh2I+Gwzp+fNy7C8YWWaxgNPmT7HcYRsPFT3nfRqDvto2lzf
V54Jqty0ijQcM1HFdXGsAdv+MtWf5cLliOZ8PJO6E+TiMhZBjYWQmd9m9OfbYDcrdusuXwFYxOT3
CvAiYVuktsVT+WAmjvUmUqGs5wJ5Ysb3C78Hm9yT3nUXl599fdD9atPwCIxY3mLgWQqXQ5SdF8j4
fK70ogz65TiLguJOxbDY4piD/AZtEXCQgNJwO45x4g2FADjB9W/JupRLmMjDkD3Yr42Lu0OhzGFg
NoiR2kt2DWC7llPva4xYK5ug9abYkW949y729mJ2BYEJohN0QM/jMgUnTw62o/kY7ZKXeLtsB9xh
wS7SEL5xLlUoq6Qz8Wgii+g6qVCAOrdWRgLUhiHPexQHdd/m7VboUh7wk2ljlWmok01sUhwLBkKi
LJ6n4F3MeDdkjgGTSvLtMqRqFBGPfBtcEZPExvtiAwdfnUSKOqSxhVcb8MKc/H11riRxWOv6DJNW
8L1MFDsHD7yscnBbEutkWYcaVXCX8aSOaN+Qqk6AFlhpQ+tpj1mY20m0F0AJ7gcPrIFkYBnTArps
i1seJSJjTBvMuL8/nkl9vGUa1DYPlPnY75Od6Ewoy3FQlE5YOqZr3IYq6OETD9hGG+oJ/2CneaOp
JJVdOS5M6pxKYsikLyX2oPlWHTS/hcALaNoxqu11YI/mETgwJuHP10uFnxEtczLFATLrrb6pJww/
SaCtLhIH3HfR1voH0wR4W+RUKTyrNMY8SA151HskGmQVt79DMe2bim05uk12dnqN70XeXYuB0zpb
qUWdVFIhZTFAuTOwjtACglIT8DGSXTpdgBFAkuL0b7iI7atbgCi21xMrJ3os6vgy41ivxRjR0wXf
USzaVf5ch9yDiuSuK55D1+9pppvFjCP/KG+guuFmfuQPNhmk/sNhVZ49Kg1N1Wi0/QB74mMEREq+
h8icl5ChezJwX9zyRjd5u0jlIEsaVL1QEJqWrqIjXXpy3uzqWeBduzjFhkVlIUEJNeCOZVRN3zBQ
Ji7b6AFRYQe78WFKdtEP0P4MtghOacHl2uZkQPpWJCZCGUsjnJTo9NYhmKwjVzpkPtSyPR3K4wUU
TpB9ZLuHmpphDwqnI8GNTCr9ACIy1aF8qrSiAHLrmT9s5XvQbyobQiPQ/xC33Ms1J+VZVA4qMCer
xAtsKs8zZi/7Tb4B0OjrD7mOrrsRrtbnR9mcFOLc6kiwEOL+rmLs34t81QVJMnY1dZUvwPO4MACe
TSr3yHKEd0iD7KpSb/ug3I7m+FZMY8xLrNdjEm3688XVS1/qIxincYIC/4e+iC6gnIKaKwYG8/vQ
tX5ez2zMktHElUrSMa94SSgPBgghLIaJVObTITeg9R0e0aqHWGLzWApu7PPIxdgeurJILXEJBSHM
tBb3qX16p8QIkcQH1a5dvGkYXf8jrhnWbX69SLLrq+pHS4cFiok9qYv7r7i1K4yoPMd7A70Y7cuE
2xzCn4IOZU1eymP2ndaWqRwrS0UfqTksE9qx6sEybaAsNgQsRhCdiifV9vjOs3qiurg4SVZbTGVa
nJMhqGlP6yWj+hEm5TW/9xZXu5luJNDcEypXEWRWkMpyzWfpTd5qD7h8caFdZHnXfgiVinWjqY2h
xw+pShuDsId0LzhADexABLxXnP6ePwHLrkFXa6cLwL6NwLEKk8azvNgE9zHe1f8Etf2LG2F0rb3x
uuCJ6KWGPB3fvZnJcGWfSsBpnghW0MC+uum/GzeETXZwRL9/Ibht3gbz9pfKvGGjjKEgIpYS8zPW
fvaD/7+lB3pWNA3GapBrrGbwAdbFwAcB6yzOeGhsAjLhyToxj0/wYctEiFFSaQ4XK8ysYVlQIpA+
gbSN0d3R/dTnbRszB2G2C/kOT/3oKVH71paFotV6SXJQBLqE7biRfuCIRj4wI9BdEUAlN++xHGNl
k97KsIwAhJBgk5QGw0OJymAgcNEXIiXAo9thXsuJUp1iWTpG6y8amM3UaUs0oLibvGIngzASTPst
mJJApAz5Ma7+CTPTrQ1SmW6BEl8zpTCIui54MG8hAemFnuAI/9TfCv0GdOMg2eJtKsv/10apRDcE
8jhKJL2OsnpTicPN3I5/UfuvTVAprGhlK+xMsq78S6u9pWgc0HrZ1+OMVbKujVBJq6oFwdQwGXfE
AKw9qK9K9LIoN+r8oAVP1y39F8cw8RIL0mvMU1ClzNiHCsaqyPH72AOpXQCi1mNGCNCtzCteeSQ/
zPrCwqA2QFvoOV+MCWVD1HSL2pFLTfmdEClEbrANUKyZUDfid2tZhRq0A3TROPWI6DEAVa5iZbZg
ThdmDKGAA6X9Kq2WlxYv8aeqtDZDJfnFDOpFIoeMugH9E4He6YfuTYLGA++Cz1wQuBJUhWiQXMy5
d5kwtJWBBUlK7dTg/lsq1RnSz7/xipUZysvVUVOKiVQMv4CZBOogeJ2Nd3nwsXKB17xFUe5uVfqg
q7+sCfdAqvStDRy9b0KKCoD20lV/oFfZbHjNIWa2WC2S+mqpNkJ8GQoywAx8pONuFt85u8hYF7CC
uFxCaBIE3TQnuIJR0GKIK7KL2WCnT1MEvgeitwCxePVb1qIlWmzCH5gs4xhmnC0YyoTXKxYGiTD+
cl7gWtpgjSGQrvDH6GFxDQDLBbynjm4U2rnP/X6MY/rMHPk5q3o6rKNy1MOTOSJKOmzbJ+0m9IKX
YHuq6x7AsGntFBDXWDteL4Z4IlVSntmmavk2Sich7WC7SV+X0HLFAQhz/abXN5w9JXt2zRB1oE2J
UImaAG9JduYX0WkmGPPhO0Ea/U0T/WxRxLFWGyoEciIEwkiufX0G3ZjYA+usX72VD390H+J9Pyra
e0BolWKEOaLvNaAlCiklO93nG83r3fAjjrx2R9QP0CROv/Hpik/l1bWtpeJ/jvO+MyDCc2ofDtkh
QwJtPtraRtcLvVrBmRzTtmoIB8/oRYH80JM33Yd6sBYH2BhUEoL7F0KbYCdchRCVHMbeBC2DfvLp
4mUEf8lnZguPhG4JXD+cJ1hGIjqzRZWfmhjIZpnAVp5srXpfTK8c3+XkA5o8Som1dIpyfODW698I
WUiBK73sE0offFXnr6xBfcECg9alBJiV6ZZcWqfDQ3S6lw7axK7lGGS0IkXPm1fbsnYPmB2wPIJG
Ugd85jxY1E5ua8DklGMhPtTJgxhxGoisDINCXQP/kgyhDnoCT4zNWbdy4OPUduk1J8Jct1f0ufJN
FGqQMRlZq3AODlY8YjV4t8O0ASBgVDzq6liYXS/Lx1QGxPwVkxyu1h3a8U1XHtTWrYIvzhdjLBEw
MxF4WwJ8sk5cXat8A7WTeFnqRT5aka3dt28R+qPhXgvtVHPaDzzLOmSuov2hc5m1SHqmQv/MMvXx
ukrNjYhYnh+Lneop2xI0k8tj6xKZv9QH7IqzVPIPrxmk9jbqrEA1KxgkArraId63aHIn6DdBhhn9
Qj23+9LN3y3OtYF1xTxbKJXjzCLQCmOGXe1edgQbgoa1Hd8CYfN9cQhYwrwbebchrk0qh806tCCV
AKDIGvQT4Jfxwsf4VrXVT8URbUjn7LhzMoxEc7ZKKpOZaSmUQyjKmKvqPdFLvWCH7s4zEX22XB6s
mhH4a2P0DRpounKZVCxPKu7L6ZvMo3dlPTGdGaDKqD7tDGnR8c2Sw+KTmaYlcJL79LUcHfWjdgkT
UeLV88FwG/BfcmC5jCRwZpwqqnpJznTwhRJHPclZb7XN4iV7XhHMcxK6M1DhHauBxpJ8jA7WvXZ/
EkSH1qbxOjnVm+jK3HKfeN2VCFSoQipsRyPWc/hICB2Q5GEEfw5iweghXJW+Y96QV7hxUoxCpZhZ
Ghs01rHAwTc3UDzzQUj0QrRmCXtV4Gm8h7vTgXC5QFXC/RZS1pj0Oz+Qlqas5gj5G6ctIfpOEXzB
Zryrnq0cb6Lapt0ldncb48WpuSsAAuPdEVmXbLjOf34A/RyrtXndBwF+gIwCErQ6Ih4OQEsW2uQ9
VsbwmserWNlZ9bdFKlKGVhk7oRhwYmX4jCCmxH2n4mpAs7/kbytUSKRBOCxxDyvi4+yY+3YjeMtm
MtCvL3dEKKThPWyzM8xvg+QHrc7FSRLbKZaxkXP9thQ/g4BT+DFjHHPVhOoF40F0f7ObRLDnTql8
DIYkvO3LanTbOBq+NZkJgRC9g3+KMwgVwOyDSYmYhy1gHfsqRByJfCpQNDT8I+ssQS7nGpEBbs00
0e123o/ltJFTTi7jGaI+nBD2VTQqJUJ+lgFZqLVDHxeQserSQzpOvHkaRjdGQSlooEECVesL7McU
CC3EFwqk7dx0BrG2wfJ/jBb5FrqYPpDprlQmXtVHD3P4FzP5Z6apE3cJmrzQFZgWu0PeiXY++X3J
qQ5ZTgktUSAuMVh2iQgZRyHJw6rFZg7zazGrmzrhMS6zTQDLBUUzhQgpnft9pU79qEVwjFztXbwV
2kqpcwoilktA7EcG9FfBKDSNS1OjBRSZ6A8e0zoCI0+Lh2ltmRzNKA+6yaOmY65nZYzyvwgUB22/
GMC+ixj0sUbbEv65XleyEuB6OVSm0PrZyixoKh8n/Yes7FMUBGPIuYgwDxYCPNcNvIWg4UgZSbO+
DONBkI7yY4IpZNEJTszlyzteYSQbYFWX8F0SGkgFPJuCywOisx7T0Hf8/QPIPq/yYTDOYhQoQKI3
LlQsohfCd4mheZ9Mew+O+tlEzsHELEWzqUWbV87K5CvR5+raOnWQp5Lc6GGC5Y+OucnfogcVs0UH
ZUvkLJTH4Fm7rQ8BBL5aX8QzUbSvtzxCN6bTrtZP/r5av6lmYtqSD2CWOdSNTNkAYG7s7aiQML1m
BTUPp8BbMnVrKOsRenIE+k/IFFKvBCEfaJ46T4Aa5bgVeHzDzC3WEXjIghIkAOm7rlQYo1YbWKBx
3+06d/hQN80OtHyYPkpv5QflsT0IaAJhm0FY9Co8ZBvp43ogMevR9U+gYjXOjMiMEsRqsiNLrl+F
u+r9c3IwMLdJ/pm3XFofVnJYG6SiqgylstFlrHl+xCjZS0RmHl6hMXq/gEgo8+L7f88jh8pwtclU
FLVq0UH1EyusxWqvKD2Y1/Ru06UShxOHGa5rQ1TANFCELmQw5WMQh7z7J5sINEm5V250cPO1u2Fr
OOFO9DuH//7Hqmwg/YfTA5wOpk6fIFGiJmM4I713+tTvQHFaf6SqItg4WtrWzlqxsqWiW3wlbr5B
P1DiBA7zm0JrFLUVwRjShZVhJAGWvkjHsoxsXXoTZP+6m7IjhbCCg+MB2Dv6yThRzQkAfjBmNG4X
udkBJLwOBA7vQ098CKHTomy6t/yh9EO/R8ey2Fg7HrKbWebjWev//wT6/tvjPErKFj+BHAPzbeLm
6PFLe2vTODKRo3c4S2Z0wAHw+W2PKvJDfYJ8fK/iFD2IlVPFdgKkcv2UAfxQ3OA5+Wj2GE7qvBqk
WEBA2IXDE0FlL1kBVBk1AJp99GVVLmutT4xROuqvJCOOm9gTvOlphPChueVPj7DciFDQEQSVcQl/
m2elCtG1EY+WXHzVY7ErFh5jB9MEwJUmGqWYYT+teHWkAF6TWKXSiMepEd9MDUIryeBd/3AM4jIV
r0CgegSzi06oVs6PrQVVjx41ErhPFOBSvQD0J7UH5py6tUV5saBEqDfKgxUO0QFQgvyuDOXJAXcE
GreYz7Sv/xpWpQTyJiDTwKGlivR1fIrjNsC83nKEnE3X30iY85pf/jcT1DFdNhBNbRaYMHKwRinR
NjV/xqHgXrfCdEbUQsCqAmVhQQPofFslBdzNmQaeEFyyG7xVWDfJvfEUFHZMjkf1xnoo/oI4BDLR
v00Sb1p5Sy52cYm+O6CfGngK2+cMDehQ5vgL8wutjJC/r4xESSaZTQkjqvBQzpvefJ0Szlg8y+vh
igCAA1CnX7RI1GjOQIIC9J6ZvWfij54LMWJVaisDdAukbdo5TBsYaJYGyIZ9Kd7M5Uc7v133AbYZ
UISAzww0xjRu1QTvNE41YOWXoXCEajdrkh3Hr4JZ/8uoIQ8cwI1CwYAo+yADnn+TKiz1cK668Vgk
3a5MNH9oMKQUqY/X13MxDkLZoc8UOVjazjDb8UhkSnUnTG3MnG/KneLlz9aO93TDNUcdKUEpt3qd
wdy8r3bAR23lHaFHDvEwxQcL0TUJvTaqsszkykiSiazNJ82jdNN40fYPnsPp/sMvOypQokAmSeBQ
OP9WRdFWmiKO41HBkGe8VW6aG20DEZM9d26N/OL1jYi2RLUbhLyQMKoxjafxYMEu3MiPN9WJdlnY
cQXjedYoHyy6SKtLA9Zaz7AJBJbI1BfbGZctPoPuxaF1vjYISJ/vYiMFUjeVw3g0b0dv2OEpwVVC
e/4kkHCRV9uwHREvbihZRctU6cJCHAVBFZJ6RDn3a0Q2cYdt4JO+YuzzVEjZ1kAUIANTj6OZ5q6R
UJfnoaIOR+BWQA9BZuQjQMGL3AM1sSfyUXnkKLpwlJVB6kQUK2nSJh0GkwOm/xzDb53gQ3hV9iqq
/9jn3ql49qgQSJukipEaB7iKhJcToopR3cSY8z313B3x6XraYkY2AIA4iUGMALD7ua+kiqRncR+N
eCsJ9um+w1uJ5GV/GW8rO9TxC1pwKYdC7ohthDK7k+9LND6mPUhsUHzyfJK3KPoYjprJaPSELIoM
v6abGC8W4pZLik+fYadAWy2K8o2kz4Jci9IR7yOKj7uZOz4RND2kV23JEQebzL+GPreXRJcAtFnK
RaawzBNEAVJ/7s2eDGQKGJ6hsLVLd+2LFQMUKLgLp+y4mEr9ZdQEzQQhBlLpjrdhhiifIDiEFhKZ
v8/3C2YTDM/YAP2beF/Vpue0OZkf0QLDm0LIdDDlce6ZammNvViZAziKAygqNMiWEl7xeCcBczNX
ZqiDAGmyNluRxBu4l0WIYEHu8nqIsXPWygSV/cNBga6xpA9wE/KYXLjTu+ENjraH77s6J6DZ2f+3
tROuc1WDTnFUlUsNa5pd7IiAOQDi9xbaMfOWN0HGWxnd9OrzdKwSDd9IRLOLsEgXYC77BR/6A0AA
51OdGgurlfWKEEMZCZ9q3ncHMpvXq6Djsw2wQo5u+plDsdEpeR+PLulPfr/aTjpBCp2xSDmMDgBL
ShnUNjqQwdllbRfvo5+jxvPSGsOIvAH+izsSMUyoVkApikpfpetWCLzJqVyKxLDiL7viebgBURYm
ERu7erQSm6tiy1rpyiBdwCbN0ouDMA3HBtv4Vb0UbrkPHsSHHMfsZ/dG+sOVw82hrDBfW6Xq2GYG
6S1a9gjzQ3eIHCgN3JEj/XPaW17gG08N2m14SX+IMGHCCxWWQ6kyNDh1MI4SHrfzFJPjSFSiZRhQ
BEYv8/f2SBpB6WFUnPKlg7bBkthcf2Kd7yub9C6DE6TLmxY2CduLgf5/7nxOjU16/4lnubzSk3VE
rc1R26uEy1RYOj5q2/hh9ByKmj0Fb5PAg/qf0jFdJ60NkRJ4FZxdZeqjYcCQJKF2J/LVVWFPaG5h
KNnFQJLbHmb3T0YAyTlwzTAVoK3VCUYLMrnjDGhSZ/yjl52/1G9F+6rhxZSTyhlfD3RyGKWQFRO0
7DSymMzRYXTc6jGET9hL8n3tTDfVtj2Ubnmf3fIKGVYSgD3QGuKxTwR3MnUIFpPaZ6Cb64/V5+hY
n5guRToXn8uYDF0BU8gDvJ3mGandPDNIH4fhmBS1BIMmSpdtug9+VplNhLXmLc81WSXFmS0q/IY0
amU8//QYsjLsW8vWcS3CvCOOxhlqfn+g/EZ88MridOpiFMFJF8OAwdEhmNDUE3Jc0jNoJg0b4YPX
n2RktvXy6HfaPO/1Tm5gLdkpPoHyShthI295dRIjiZ2ZoQIvzRItjPEWcgyF9yAW7UF+vu70vHVQ
AQadkqBRwP+HdTRAuQxbZQOH2PIGYVjFxNlCyEJXGUSaKqkWltPXIeIzBM1q7irP2pRu+Mwj3WXv
GphwcWEFGwL9zNG1Xd4vYYo0LD6L8ffe9K9vGuMwxWJ+/3/qaoBvX8R5ngxHvf8ODihbnG/mmDMb
8l927LcRKjs0nVIthhqTmvwkyoVRpRCaKMKm2Gcb3hwmifyL4EE/H+w0MnBIdG8miqYxrVuzP7Zy
aQ9AwYmvaVjtxeoxRac7j4zN9R1kr25lkEpFGFcewkg0+mOHspmIEZWb6v3kD7718a9Hr1FuyXi7
/c/yqGQkZqYJshEsDyJxd2LoTJ0d3sZO9BQ6RunMP+L368tjOuB/7GHo7NzbBzEPqlGHvQb0Bvm9
LH+//v/Z2XVlgDr5o14SAwhK9EehdrNT5CZu6mgpkEGQ0PYwQgfVPW5bklFvrLZRoWH3oAasMj3E
AakeF7++q/zS0dEQsvtP+VMeTiWk6RnPM4/UhLj6pXdiaIl8RUwPUld+ORuCum4lZMHQGh7yLp7s
eFTS7Vhrug1NatGdoKTicfaY/RF/W6WiPK7ifErnpSfczbKjOmCIChxdgYgihn+ArrAAX1LvuFUB
zywV92hn10qVT/1RezY3gp177Wt6C9ZwaA2HTvj5B8AE9vaCzBI5zSA7fO6ttZAbZq1joadOhwNE
5VsLHSbLke+Hr/nQbcA2Rl5O5SfODjOPbOW3YbIVq0NBk6YhKCp81+A1eQFDztFMbNCCmnZx1znN
rcHDj/6XrPPbIOVIadznppWMJOtI34qXabfcLHfQmnqYNn+hwfcr6/y2RjmQKYWTqoUikqon3E+7
eoP5CVDwEcyAVDicvWS7zW9jlNuMVpqokDHpcX9WULzO/8QYsT0hhCD9fdsBKMV3VeIYl3H52yaV
xJvBkMFUDJukbQR8lCvZ5SYGb0Nlz7s/aNcyz10NDSq8+OCdlKb2HYXc6pV0Rlp1uxi1EEaspG0k
2rVim0h3oFh30bZ1a8w96bxswFzryjb1MRdFCqYmQJCoKeY0TmBxlDCuNO+WfbKtNqHP9VaeSeqT
Gkq5QFQHyw1eOxfzRpsSXzTYTvtflDHc6wHTHuEYtoDLhKQK+fsqHANDzeVcINHh6hF6IZYvvZP+
uwRt9y/CtyYb9t947coklQHEXgOv9gyT1efki0iy7W0UgeQtMZBkqzucYs/cQXTm4UkoBIH6J8gl
utuplOISiHk2AdsNzYdex90E7Ec+RtdGsHPdEgKgxvRq/qjeaQfpgFlbpsp5sPFH7aynE6rtYGOq
dpTiiw57ESQnwIJmodPzOz+sJKtAjguIKZxlF9DocdIKaVF18hg2ueQxLMe0XAtOE8xw+eoT54Oy
QnRtjQqTqa6DTmzNETSS7R5cJh3Gxqab/iM/TF6zn16bJ2B6eLHJWyIVKKJe1fWcKuOxb3xACjbD
je7OnxLGID3ohPnccpIVKOtFUnlPHdQl7AZtRN6bTvq8iQtaXwi8kE6ssOPlHrJnF14DYVJouOlQ
JaPP59gcK7nrxPGYVoGt9/fT9ATyTLuIZYfz9ZgbubJEhWMFsGk+jrCkPhJkz7JN3oVXEUwY1SZw
luf/0RrxpVW+iYVsNBNEP+oO0QEH1+mdW8UmDsimf9Obw1wN4IOYF8D4HS0XBfXYYZTk08Np9dI9
kLc38pYjQBhReeU/U7GKqrU5stWrxfV1BwGGDuZS6aOeQPRZA+EujLYQPtaaxIkA1i1+bYzK3Ea6
9FGVwhh56IvRXCUPfXwN+otJa1LRrO3Q/iHVUtjOeMIn75eCHTmd4FSVmyR+nrpZta9kz/Jq1yzt
wstSd5Bv8vwxrlwzt5WfHO9hBSEepTH3AxkNvCRRQR8FENWrBIwtKPckrynbYJc7/bcTZyWKAG5m
Y9qD64gWZoDRJaTukEGW9pMxwl737RcXOzB8D/GJy7G/rzbc3jkrFoGuxVgaZjVBO0Z9U3AcNkrU
F+Tp3Wg9UulYnnyv9+AcI8hu7r2DZ4/6tqFgAmITZEhqe8JUDnPgoIpfQpAc/oE18t/onLZeHRX7
VjoWbW3l43F5hiQXeKYAihy25bfihkBOm6c/YDNiLxC6UgqeOSH7Q92ZiyFTUpBjkjmXamfcZK4K
mpC73m13zaYH8yrvUZW5RCKpphuAe1+ouIemYpWJiQ01X4vSjp+gegb2DuCZQqj+aY55gzc73oMW
y0lRFwOrDI8R0co+zzpp1XRDNy2kaRTeBV/KNnGLd/1e2xNMexzZPKFB8pnoz7i2R2U5xOVSydCC
PAoiiig1s+Mkd7SY+wDBtENKUghl6jgFqXXpEH1dYqnHY85nbridhddP1Utc86EW7FgB3bpd/9Rv
QjdzOFmG9RFPtfD/M0wtsE/rQVEabGj8NudoVI13M4RAO9s86MCTLLpdGE71D7ddyjKLOXFokAOp
RfRhz7+jVqLxZ2UR9pU8uIhvrbNAOEp7FHs7uQPX133gjI9/sVRQfRmyQh4/LuazSiVSxUnAdZX4
DoE3LHb6qtoBgSlDZCn0eXUN66OuDVJlVNSPTadOuD4OxujklrA1QeffD8sHZ2Gs01FXodUBd8Rj
C+08QZ3GdaTDjnSPgdRWxMP5spvx9Q6Fu9wU78ItRuuS/yPtupobx5ntL2IVc3hlULLkHPXCsj1j
ZjDHX38PPN+uaYhX2PVOzZuq3Gyg0Wh0OMcWGqQDM2QguLiYJyRW9N6cfwFjRVmjkxjnFTkdu/f8
j6FfxdT7WK9/5uuLwW6vRRr/99wX1pLXMyRNMg0RnLknZVAgHEp+JnftERcHolUJqfdwVV0kW31V
Hbh2u+R/QA4naghW8UY/ydRFaVFJGqE2RLa4lF2U0J6CtbGW95EbXPHcz+KDai6PeW7UyqR0iZ5T
eX+KPpNoA0cIwJHU4fVvvNn6xbfjXCATdVRNDlgdoCMdM0DEocxkyivBC9Y6ykwRxpcfKVp+6vx7
wFpqQeBWtmj4AdhE1oYrTFWnRI+poto7TfCgPaJ781c66nfagwrjcX5yPOciGaPVoyntmxEiK/22
GiI7N26V+PH82VxyAXMZjJ8L0jytGzXEckpXefpmmRe1/PADEaqOHkbDNDD6ylwdTRCYrSVDRD8G
rti9mBH698PteSFLLgYTEX8LYdYq7iNf0cDCCbLw5GKwhl0TgkVBMzW7LNRDliQrPegfRzLxbsbF
BZwJZhZQzDJrVANsUke6fadVayMt96A3WJ3Xb/mgzeTQC2v2nEnqQrQqDQq2u2IfbTBj7ii3FOpJ
dNULYGa45+Xx1KK/z8TpOmm0XII43+xsNYicQV/5RsSRstROhe6br21j3IeeS3LhixGSpoWTAs4I
+ef+mgI8qKv8iosHtuiKVQv9mIjnUcqgRjRTakg7uQLqfoPXU7MHavHKd/Vf0ifgdHqQXn6ygn8L
Y7GNhCyX22KiJwsrmPmh14yvsl7xVpDuOxsAGl86fa7wTCd4papsEuiUguEZkeABbJHuKEqPStvu
1VogSFMEd4Le7ZqsvJWtKXL60rKjPFzlmfh+XmfexzCn0AxGMH5kenPscOmYwF4dfp8XsFhAmKvL
HjfUgxKppVu4SwEXqiB6GABbS0muBfdnh+BrC6m6s7XtugGXQQdhjfKYj5njFx0YIXT7vE7LR+1L
CnPUzBgPo8YPUKUYXvPukGTHgntr0mU5sRLEHpj8VdCYw77VrZrk1ZRa0MRVd5+Y/W7xRmfiKAKO
f8uj7V7eJnAI06jHogSs31cuzeWo91ulQZP8tMI09g5gEats++cty8MVWcr0UMLiv4QxTiQosrad
eggTonZXSvqaxGTvm9GWtP2mjyaJs2HLvngmkIlBuiw2h0BQm2Pyoe6qa0LsXkUOxulXoAcE7p74
NOacmdnFkzUTyYTqUTiKfm9BRzW/yIb7xng6b4TLcdVMAOMbSVvLnZRLOLqAolYd+rjzryneuW77
9nQY7f6Cd7yWutowyk3TgWh6OGV3l3M9F8euatGdCORvgKDeC7VTHpIDRdYz1s2l0LpozMcgAM9k
FsKFuWR2DGuqMSerSVTyFnjRa337J1/HvXEWtk0Bcy6dcZQwdMwWzHwkPacIVU90tNEuC9A6NXay
Vu30FfD/0AvTctw8Ek8mcxxGqVP6JIBMOjLir2nWI0esMK5Gl7L1jtzeooXz901J5jjUgyn9ucTb
IdhmIWZv8tEejNyOp03/r/mIEYh/k8achEqpDJLQcFKybPODNmGTFfoRiidMTQFsxzVRPQKtc+oo
W84RoYEq40S/SWaOiKAlAWllLGyHEd9Qsoc3dasi/E+BJI0hdo40zjay8UOB0nzcj5CG9JzTvkpu
dPO/dmxhDSqyxrauuaazcE3MNWSDiUbVwlj3ceHpB3JfrIIbWCuAM+QVhaBLUYI4r+PCzfdNHBMu
JMZASGdRcemdWD5I05XMm8BZ8tXfZDABg0b8COAg9PXhDLlNp8JzByAKdhxhmu+nmdVvEunGzqKG
Nosw30ENtHG1d0rlVjoNjHMC0Qjt8U4PvGVcum0V5BuRq6ajpSeVlRFIAxXQcnC7rzQBuVW0eK+C
tSqsaBtr6P3k0Q95Kl7EaJwF0z1zECLgYPh5ozVH+fCn94lioTa7aTeAPCr0uOXFRbP8ksceBSWy
EinojQYdOX1lg7JrchMvObStXVafdVTrhbum1EueHPaZTObVOqoksOIEMkvfE3fVNkK+OnfE3pku
VVvp3ckrV82D5Y6cc794JmZymTMxim2aZTpCaM1/MMwbI33KlIcfHDsDYSAobU31ZLTfF1Qz08YG
qmkXfbFShdDR+CCPi5s2k8Icg8Ac277Mhwaldn0XOnppB566pZkh4K0SO+Ci1S4fdQOgHrqBgMJk
c+9ZCFKzISsbmvtCgwqOgeC1L9ohvBTWxc0/YFFaVvFLILNX4B/WMz0oGtqgRktglEXJ/yW+0xJY
goxt/nZ+404waD7vvpmGjDNLolEtzAwCa+8zjAdBipIB22LAbHJll3eWy83dUh1OzsFMJLONgmoV
pZFDpH5E+nJPViBQG3/178aaeGQ9coFXF+0fCGm6jiID0BiYc+fnfRspZdccp9buR1v9EDD5B5BA
yYvwat3SHryhtH3f4Uaji7tpIcGH9xFKVGx9sY8loxumDAa7rx8BXn8Xlt6QgfyzeQyei4NaeFwn
s7i4XyLZMNRoBX2QatIcxd2A/q3xgQISU1Dp9hqJJF78wpPGLK2cGmLZ5TlyOgc6/EopMAsvvqRD
7YS7nMv7+Pdqslx0SROGYRxCtTB8tabbQLttksefHIfZ8jHHwVQH+GgJO4axG8VpKkTYwIRqbLmw
Lc02n4XU7h7Ad2tz5PIWkjkTsRg3vWZAN/9IR8ClCws9RAQhPWUx5PXS8xaS/j4LJwLFTCVJgJKW
/Ijek6ZObK3jmMZiBD9bSObJII1A7axaesgDQBMl4rXf6Ye0GbdqoWyFUBoczgouhtIzgcyTodKA
LJObWMFUjVIbc6g3VYNBYrwfxHK4ypT6qU97V58aLwBbrE20YcP5gqX7HUfdQPsC3mYnsz9dJQ6F
3AOh0Exs9DJiXuWCwgYENkWMA79O6li7DI8lrptZMp65YOb9gqI0MBj0hBqtvqaTXHQsJ9hLOxNo
Bdx69LKa6GFQNbyxTyYxcgugx6YMaWFuj079qu1HwNejGwSkRcDP9tS9/iY9pje8wd/PpwJ7b2C2
+G/BjEnVVR5GrYb1Tff0aky8AF0x0w7j7zfcp9KyksBqFFUMG550aihhB6D+HBG3iT5NvaJ8wtM2
2amUk844gAYKqGK/Pp/bP2gxUFAR+lsy4wmgXyRkNV4wvVPtzV1+M8CpSjfAJXHyFX0y8TZ0yRvM
BTLeYMrFWCx6qAo1E+0miF6LnuMM6Def7JykgHZKBUE0wKy+O5xYFAslHvCaENrSlsF85/vuTw7f
TASzbHjCT7kUIh2prq3n+oMOcOWOltn5O/mQnOLSvAAHGah3Hzhy6djHqWrAs5JV/AO853fV0ngA
mpWJ4LoG9KuT+1rkGkIReWal+64kGbIDvvnYMctYuwBl03ghRWHGs5kl3wfgh78+gp1RDeogLVJw
5cBm5B29scIr6bLeU0AP3pjz4lYC74Xi3QHxha0Gi2prFLmJRGXdvQ3JbiQcSNtFa4Qzk4F4htlw
tiga1ULTS83YHKNMtjsht4XxocpfObvGk0I96uwGTNRcFyofUsYbfY1BEC/ZFZNrhav+GkjdngpE
UUXYDNz272W5GHcBXp+CkhFjLYk0TEMo4p00omkhcnK0Y3iUMrTT7CAEO6q4H4CWjRSez9N4cd8U
pM5NGSVToFF917iJZGEQBxkP+nd1pzsgv5JXxZPxgGIz3IsX7lTDHhreqeRJZW8mKU5jKUQKGM3u
9EFDM4exm9LnBWY4b9CkteG29yzehjNNmTU2mi4Z2gya0mRlfqtsksPglHs6ymltufmtxYviS5pK
/cPMktTaL4RqFPHy/Rjc/rVdozcaze7V6FKI2kvFKRIbbygeXPdS+wntOv9rP9kSONClh6yOoWUN
SJHmvkJ8+kRzJoVX57bkNJcYv5/+ycAxZ0tV5uioIJJR+wAOYNxJ4Gou11FpK4YdOcIh3Kgb5Goy
G/OTnAPL2VSVuUHaUi4JJq6ph0tex1fkZ3On7m3zLr1t1qATTmpePMnTk/4+21i5FRPcVCiPiOvR
0XcYY7hJgTbg35PHcGO+ofGFI3HZN3ztKP19JpD4dZFqBbWk7has27YVAmVArThSePbKBFFqHkVR
JcFuNBBES891vB8RWnScWJi3eIy3USPRCv0GUmLzOJWXFuHgQ/PWivErYq4FggbUrGMZom1mPKQB
8VRFXXOsjrdYjCuph0rTVJVe7h7IqeTH0gHVF3Esyw0iO3w1QWNbrBXNKSdX+sWRzVFRYxyLImUT
KQOoiEGs1gHIxnGl1I6ofGZm0NpW3TYHP3Z4VrgcZdOOWrS3SRTh/bsZqj5wp8u8//OkzzZASwBm
kG8Xu39ADErN4CR4mslijJGoVqeOCUw++LDucMZAm6lva9U2QMfjiHfBdX9fOaNo6xm3prW4vDPR
jIUGdYe+DQU3ceQbuzoxD0oSuZae/8RQZ2IYQ9XlppPbfGqORfEiW49G90qED46lLFrpTAZjpVMf
Kbk5QcboGPa0HxMvfSF3tCbRW7aIdLabXFmC3aFc8cIRvXjOEQnSRkTaj8i4ZZT/SSLlOOcjpgWT
zfhI4Qbw2I1sa0exQ/gDijyJ9PeZl4wEK9amHhLF4aFWQWvPOXe8v8+af9iYxEpx7DK0VuvRZacp
HA+8bHkG2HfRLgTmHhrMzzToiqYhcowDFofrtu/s0H+2Qg4o9LJJfMlgLmmzqtoyHSDD6CS7VXpb
KzEYA42M4njeBKhxnR7hL0mMBWSdlotKXqFxQbUCu1LaVR7Vj7FY2rrZIJWsXloT4JdALnJ/XjBv
GRlDKAalzyIdKjbBaxT9Dky0/z6eF7GYHIcLBLMNECfQtc2cLBLIfRKRGk4CAHEr3ZEuCt8VgAfm
VI9gH/DCmyH2Jo4FLir2JZQtTZlxk1lIV+GGbtdintlmeWjLihdQ0X052TfAhRsmGFnQGM74vxRh
chdZyAEmjw2A4EvQ/olXgHFxMDbtkAM3R7V4rmbyGEcYqKlgjmJBc1QEg5JyibFi5TYc0W5YvAYo
YvZv7ehy9m8xapwJZfavA5yCGCpIT1fP0SWlexI8sikjQIDJIAXjpVWXGl7ow/ivNTWZK7tNFHWw
MqQge0d0otuO0gkAzFB1dXT4xxt5E93x1pWzrGyBqlAmwBAlJU5BYqw68HAUhszxJYtFsLlajDNB
WmXo9AhqqQftuViRu3A1XtHKrGxT5GeeSou157k8xqWUhSEGZgJ5WoCXjbLJwB2X5TCU8Fbymgde
EWP5vBkgGkH6CGEP/X3mj8ORtIKQYglV886fdmLwWimr84a4vEtfIqi7nonopULzQwI7LMnHaN0q
E6eV6/9xVF8CmNNcd+Wgdz1OFx3is0BVUk2udhsh66w45apaZ9OPkB5g7V8ymRMNzpYWbEOQ2bgU
zKZ0hFsNbfq0/S9d89oNeSvInGRRaCxTGOkmVZcN2bURj8ps2ep0lQ7nGICPZU9S1ltGp0Rwu/RB
TTt509pp7A64yfFOD2xpe94kluPsmTzmVMliUKWJTC9OTB086qqdHTLHOoJmt7WDFXf0cNHfz8Qx
h8rIiagQAnGUY0+ys8Q2e+SyUztFta5wgNZncULfZb8xE0n3dGb1IBIIs1KEyNoLbqPNH9oGfz84
wXV3G+54ZFHcFWUOspbLY2LUqPOKu2lfYkjd8FRbclTAUf/n5WROdJBg5IAM0A2TnMhrAUnG+VON
wAgOJp15aSZq3ie3tW4iLYpxH2BlMOYfa6MyDejpRXMhBXmL1rS5UOS23f0/S/i3HPbR6QtlE5Uq
ajtoYkQ7u7Ix0JoyrsR9vAs5id7/xzy+ZDFxcNYD4VigVSt13U5O5kU35lZZ68++re4rhCDcEX/6
B08WEaDywIiwLAM0FN/t0QdrfaP0WESK77ZapUAr61cUY5tbPVqMO2aSGOsQo6HMYyrJuhvAhr5L
Hjq7RDowziiI04pbPV68wgwTWPkgQddO6BnEIeqqrAkR7t+NHoK5YwzsAsNDgixB2Ui248HW0d2n
Ofw85KJjnolmDrnRVr2REqFGmmwCjj7incOAi6fxcOy8+LfLzU/wBDK7CCJmhSCHRYMsmroPHUG0
fVcGEUtBqSg2IgY5PY6v5q0vs5+JLk5GlMNU5Rt5bUkAbskANQBIk49sLwNi1std8sCNg5bt9WtX
mUvdVANZlkq6q1fk3thMILZvV91jeyXwV5X+rdOz8SWLucynUKjKzsKqqigQIFUfPOkHc007OkRc
EwEY3jz1vd0iG8MlSV3a0M9RSuRvDbBAMxsaxeBFTlLEEZN/o/uv9XjL2T2eAGb3pLJr5WZC9FV7
FKcQQ+lP0wXFUbLW4zZxAfj9xpG4dNnOVWJ2DqD3o6gD1/QzLSLjhXNnXgNLDQUeDBT6bwF//6gO
7P6pKK6ig1KjWPvM9e4P4SiXFjyOujYRwuLyo1AY6pV4RUPABq8r8cJyuYANPLHM6dcGYeo1TE8C
pcUOt9a98meIe0VwJleDARr73lW88aLkXYiL4dpcYcZqRE2s4kyBwo1roHtzLwEfJttLHxPgYVCC
dTk7uuQB5uIYGypKX02mgYpb4XQklwIAhoIb0xVBnZbfKw7Z8eFGFms8c6GMGcmhNoS6DqGandvy
bthbTz7aw8FR+dFukV7DRfKDAVGg4HzZEeMHfMkaY7mCyBJoNJVxGBXB8c3W4SznkruZi2HimaEy
gxJoGOgOupFHO32hTHTNRfagKnaxSYGZrUNhuwS4QeyIPOjBxdeSYaIREIV5EcMijO1YY22NsuFX
INeNbmXH1CEdOCMrgvlxuHJwBpfcfPNicmAulLGgpDJJXUlhDUoxqQWjQvyS78qSYvLjlaYH6/AC
8IM/gslU5mIZG9KzSSd1DbH9TnlvAFjXbITkf2iHwdWPjuVcHGM/SZMNddFjaWtPWRE38jDGpN10
Hm2Mj3+DOYhjSAvnEj0C6BRASRswkiyOUl75aN2thhLy8leU09Gge1kA0x4NyGBnpiMGB/5I/MKF
ggEjQMZoIjo7VTbrbVoFkf0OQivtXRtuFV664DPFx3jzbwIYt6oQy5jCfiqPpGkPQhOBmihuvcEf
nKbsrgEzn9gBCTq7awq0kMrGhrOqC/Er5Ku6KALpRDmZr26DqZIt0tFVpWnP1JUMvBWRgNnkaAjm
XtALgc43cfRzZg/FVB3DKtXbEiFd74EW7o2y+5V7xSOJzSWkWbibvwljbkolnnowWEC3blW+fkYD
b8IrfSf69vAQuMDF5CwmTyCzmelYCwrw48ujsBGutBX6EVpXujUO9ZbcCNcgivzJIfymIuPf8iTx
s7juy+OEYZHpnnYDmgSgHzRODT1+qXzxEIIZzkSmXNNOwPdCyaiAzdxQc4E3B2HGShJt9F5ZjuF7
lP/Avwh3ykvPq2Uv+dTPMoppApAHaRtGUW3UlMQgYQmowRHtF6FDrnx3WgM+MtrDqa5QITVs7jty
cUNRvPlLKuPJhaQDyaBvFUcxdADjpDrioaudtrDLdm3ampPuBECBcLKwCxmAb6oyfryfCEHcF+Bp
t4021Iv/yQBwnzqLvm2mHOPAB4pUO8VY0n43Omr2mdkQbtMLdD9LjrDrDsFK4CWKFt3NTCYTDdSJ
kUt+DZnCJrlEm/xVatr1i/wM6JYVafnBHEdHtkfeF/22t2KspXmkLSwg1gzsDrQkg9NHNuiUPaB9
vJz3AotH5EtFi0l2JLGoxlnqF2Az/J1lr1J+oSk84ryljMrcRtgGeaSOpK4yIKQ39X2lTTeSiEbZ
xP/QCJB4TbIJavFFCYLNSJLLjKh20aWbMpef/5uujIcNprTr6kAojkJ/18VX/nRdjZyEN285GZ8q
yI3qI9EDTUF6Gw+TkwqPWff43/RgvEsjxRXpFSynFhjvvWzdGn7+hjEP77+JYdyJgcbYSaugC/G3
oXYw0o1s3JwXQf/ESTwxsz7GecQkzttIgoiwvBfk20i5tbBu/Koib1sY56HJIV4WMd35pLrNs+C5
EaV1MeS86iXvADMOowhDPQs6HOBwCN0pD50ua350bf+9ZiaL996TQldCEWvWuOZacVMXCI8UGpCW
vfTaSdfcMGjxXgFUl6WD8lcDjdD3MEjS2taIRkhU1/rOR33ZlcH7e51Tpneb3JD26ieJSoq7/JdI
1hOaTamEvYINKzFOtysAYdVsxqvwkSLJ8ovAi+Yxk8Y4wdYPJLHTIS3SkBVtQE4UPJvF03lbX8ph
G1g8BK6gpMQ0BmPsdTNGVRvUNfi4ezw8hDi9whhDtRurJMYEazzsciSI94BFKx9jI61WohoN20YV
a14r6id1F3PuTEmiSVlM9KGfmfGE4ihpxSCUNQIj8QNwiBdARQw2FIXNyN0OIbX4jMnrBPFRR2vg
B15rP1X1nHzGTeZ6YyRBXNXHoLlt0XWbKzd9MTitgQbRidcxubC7lGbnk1QS7G8sFmPViEIUNBCW
kYvJepmkA8lX5/d24dybEpDCZQSZmgQ8u+8npI5bv6xitTqa4Khub8i/Jt3GNKQJ+ms8JlUMsp6k
0WIj7oxMsKrPSRrKCps/ECTOUZNDspB4/UYn//4m+yaR2SKxEHwt7SExVavfpCk2cpJFTqeKnDcd
db0npgBObAv0KXRKlzHFqTFCoSwS5AHCAI4sLy5jfbwB7fdKG6LbDIwxW1mqf5/fr0WTwJgAoDgA
dSyxk5f5EFRmR5XrUhFJlU3WDSuLN968aOQzIczr0R9VXy8FszoO8qOA94dkmrtg+pAK9BGGhXte
I3nJBCkWHuaBgfeksUdaInpfkgj5FNPvxZ0g1YOdkkjZiMEYOYZRNr8mKZWe8lDtt0qJYc/JBP2K
BFR05CmzwFWa+iWu0tRVkN37VcaTeFVaerpufF20694ECGTSqIUtJUJ+21SyYkfToLqJIebOeVWW
0mAYBQD7NbrQcKwMunuzZ3dTGwmOGu6byg1lmwBOCvPNzQVw2mHu2X21Kxyrt3mp1CWbAEw7QIfR
NAbkIOYS6GQZpOxBXxwVubYTNF3WY+4mQ8/TbuFRASmwO0CnUoRjRk6RqMkY5TmB7y0fjRW4aDbZ
lj7PUFvkds3yrII5xU06CIjMYeh9+TglQLsf389v1pKRo13wEyrQpNNh3/cK50c0C1mojkkiwoGP
xp1ZYcK3NDwA7DzjCuLYucQTyJwqsa3wMXlQH9PIfqYMsNVLVDgRMIS7Tb+qXnPV0R7lzT94Xy8Z
CL24ASNAIZLZiaooravSr6XqmCs7MXwU6pVs3J9fzaXqAchzsYyGhMXESNr35Qy1Pgo0eaRpSoD2
I9QSHClAidZaV7byO1I33Hc13SDW/8oUrRNj4Miws4nKMiyNps6GCiVack/rarSYB1C6/T+oG1Bf
fk4WY41pOlpBVkGWckXLwZHnXxcbAkLIP/y2E2f8bOF1AYqpL9WYxQSkJN6TfoPFxMRCMG7SIbFF
vbbVWuYE5YumMZPEPJXkICh1OYZilQhmpDw7SEW/rpNizTEPukCnC4h5OksEvOwJumyoG+FgCgSX
MtogJLd/8LeGkwG2JnDgq1zhmtdPsqSYgplhSYMwTBTQ0zhzxfI4NmKfiuUx0UELJL1pLZisol8c
tRZcInK5UEoBmDSEMU6kiZoCjaXIRNIuErDCH1oBHRDCOl/1mwnz+jwsxqVlnMtjfEgahlkThMhD
CoNlB9KzJvIKSUvrpsL2FEsDxckJYHyUa+iA7KXy2BhvY7+Rrdc63/5k1SjAHfoqLNyTjHkbvVFp
XTf+yU5TRA4MKGQOsH6uAff9xgvZF9dsJo0xcV1Q4OAJpGXZ3Ri9a+HHeXWWDivQrjCIq5r4z7a5
+XqolnJXlkelCX7JQNaKi86blGyXKDEPuZz2u7LHCNjMGDdE6HdKQuWDzCxMA606hqAza9fdhtJs
yauGi0NB4/5zguiizo6PapI0bBIIimHYCkD1FSBwVnzM58XNsSRRA9cEaGbYp2WeIc+AuI1eG2SL
5C+g2OmgPcWzA1GCY21/0u0CuPkviUxGxTAGaxSpZoXbflbUynVSYjimdCcKNgUIGuvXeQNZyiKa
GgjDEfoppnjS9C6mdeqPhUzfQNMnIQSKowfVpegs6NL+2c2IdndZwQuBEqIwvi8UMSPTJCJip13r
RWhzUW6zrQhgq4CL0bcY8s5lMcs5klTrigiykg/zxl9jRhygt8JvOo0qu+nO4jdmLL275kE2vatn
plkMyDqIhOZkHRl4OpOjPia7ZqOHdoTUlVPhTsbckRte4Frh9uguuce5cOZcIOGiKMBPRda5jN3a
R5dpaI/6K8dgFq6Vb5E24+Yx8p6liVaQz/Kd+giaqbfiIrXV526NsSPe+2EpdvsmjllRIy1CURg+
xVGKGWRTcOCByrBON+OGi9C3EEt9k8YsYREFGVpuMvK/cmG+U7oVLU+2br+XQ7sBWt8bZz0XvMw3
kcyFY7YyKvYmIcg8JiUmCWTwaAQBJk8pjE95LQGZcP2fV5W5d5JAG0ehhp605Nt+YtrJW2kn7oHk
w8eU55kMc+Y79Pj3RvD5ODOq7bBXNgJYhCt5B5CLf4C6u5QTtDDIgwqIJkpI6zDy2jyqzLEOqXbN
3n/EoPRtsFd2xMP+1Zxr73MCmrmNvgljnEzTSGLQdtg/NQ3tId33I4bvms5Jq94e29BWLS+TwB5e
Dhs1u+5CdNvVGKAuENIGxJZT2a4b003GCsyUXj1sLXl02xrYVWSfdM3W8qXdYGB2LHuorUOQvBuh
sbGawUvHyRaqi9F8T+P7LngWuncrnzwSZB6JI1uMn5Nmcn9irLOVZVJyg1nouT9iZXMNrBYdmnZ2
eeBgFKyxhSM4knTfRs7z6mf2+iWXnbsfmpKU+QS5jUu29W20iw7v+d5cqU/pmttfu+gEMEiD0XYk
OE9G9ow41Lsu03FFOSreU59Q6ZGjXlWPtN1M4AI0LXoAHWx2OkYr6Rju90vDB7et2osGAiflujR/
1y0vO7JwMVgAD0ChAW9ROBvGxRh66ItASquOzfQUdAfTvxL7x/OWsRCTfRPBOBRT6VVimVizsojQ
jtM5Yof8iwb0fPlxNNDwPcZe1Wir81LpXz05ewaY8WjmB7MpjGLVIIDasuuRPGiHbZ2vcknbqLmw
CnjoycvX0EwSo19NujAf1InGnBQRV3v6JP6j3OSpB+gXXqlm0SQs7ImIrIiB59t3k8gbM5ZN+qaP
s9oZU+ICgoF3lpesgkJeG5IFeD6wHH2X0aphEuZ5UVFyypW6LrYK0ADV2DavURoBH0+8CXeGSwT7
/J6dqganDCoVdJGLKCCwqelAGoRYznxyrIzY7rLnwAz/owT6BbMgTJBTqwpHixzH7ENTI0cWY46E
U7tD260EJhpkrACdzzYxm1WbxkTp4AYr0wWEnJNEBiauwX0hPZxfrdNNQnCuIFpGgzG6XDVmkwbU
cru4bshRsHaCduUPl11wd17EwhMAMgwF+K+Wqp82uMlqHmvN1BKKQtnsKXEYLVZNFVrA0Frsga/Y
Oy9xUSkDvd+ShXfiScOZFYlBVnY9OZZCCbbOss46pw77aK0mJVe701Tc5/MG71/KwHLC2dD5nTTq
ZY0V3GDIxRs28ja41jAExafXXtQLtQJwhdFECOtntcmoRWT9yBF5cHewCJBRKk/IDc7yLTgjWAIo
0EArp4AP6TObOzPwSKjCYiwQT/VOsZ/QCEWB50RgGQm78CfDT5AG1kVMmmgo97E1EEUmaR8NEY2J
hXcp8gq8oRyyiV/T2g41CgguOdb9eQtZCOG+C2XOcIz+ma5JhQzVitajYT9IZclG2ZUrweWF4Evb
NleQ/j5bztQkEtIhCC7G7lXLt6q+MXtOPxdPBHN9KID2yH0SkGMsh0ALAlPsCKLY4vn8qi251rki
jLPoyl7qCxU7lShZuSva3HSNNucVC3hSmIDX72pxjE3oUjcJ6JNjXVhhFq//gQXQ4SbdROc4nVpn
Qk2hyrIprvv4MzFhgaky2qnbcYVBuAvebbt0oOayDGaUO62Bk17JXYxZwtFD+C4D+aXZWKNDB+RB
zWTw2kTpTnwPXMB5+aWcwdzvg+5nkUYgsLDeKqm3SfrQqkAcDUVPq1uOv2CFiQZuW8ogAIYEtElI
zIZhTl0as0QUjwZOqpy/jfpoG+BPj3cJDy2dtXNWFLNpgTr4gEODqIDcjQFms8DO1rz8Oyv/lAFK
TV1DOIvkNhMug4RH1LO0FwGs/eSHj8O0Pv/3F3WAA0c3NM2JyfT3mTtotaSa/HESj0SU9pMZb6LQ
ehDaidMHycYQn2rMxDAuoSXlFMphJx5pxbgf7jMd0GH5bx3llP+mD+MVCiWU5SiCIJX81sSHYLiL
yqfzIhYtbKYLY2F9LSfjEGLJANIBbPNVginnWr0NrF2q/EtPyi4ba2GxmWjBNIhHWelsC63xjXST
We/n9Vk2AaDea7AzVA4ZEyOtkml1XcIEatPJ8EyfFDCmcAyAfuncB/zR5EsIc8XJ2agkVoZ9oWns
ev1Px1MXdQGFjimBxVQ8IU0NrCDGVEghHq16K3f3ir4i2r8sCX5qMhMhfz8xU9P0itpiubJaUi+Q
egHEIYl1tL4Luge6PV74vawSGNENzGSYJyicVmvCn02JeAzj/ZBvDfMyMziNOuwl90elv0WwGJvD
KHZJCad5HNTIlpQjSTl5o5NuMVYCcwWAyrqZkjzC+X/w4w34bFe1E92ABsHuV1OAUX1Ds7UD5SMn
a/XpH8Bx0V05sT/rS0Vm18DNNqmDCBUrV1p1W0ptm4B+mTYD+re8STPJoj7gnDjmTMX9VARBT+CG
ehyqRKhu6k5KvGJsnNJQdrXZRW4Osstra5C2QFZ+GU3zKZYSfzsYMrnvBHJdGOquy/ptoejbqWkH
u0YOx26aYVyLJirRo9XY46R4Adj6ShFU61ZhIlxUpXxVNeHHRFThqrbqegN0QcEFFv4qJ31hR1V5
h2QoGjDz5CBNQeEOkvXSyma6FqyysIFZBuzj1HxsxmAXNHWJhFeFqmCrh24sxKDKTgEQBzzvX+Ik
bPwifwAR5HVndo3TNYZhj3jwrsaBhI4sx5tEMH9NXbFDXW4dEC12AkFP7UAGenvd3PlZAMga2TPq
OLajSL2KWmuvJNm2MYTJFrUms1tJXk2q4BlSf63i9lPqfjfluedXo2eq6TtIDD9GOdmPpqpf6Bpw
hUhmXeTIANhZLwVOTQf+JSTrtD54MPphX6rqB5J6V3In3AVivTXbIHZBdPeaxPX12Fj3WodBVimK
BU9N6nXrm7U9FhImIXrByYwawLOAGHfboZDWZm64SAM9SXK0jQz9vTUnR09k16+GjanHXlgmjacR
c1cqmKfoxGAbV+rOUJPDFE+FXajprgyE29gnO9NItwMg9MPJX4ON6DrB2wRVlfi3UJqJ56fG0R+M
5FppifV/nF1Jc9w4s/xFiCBBgsuVW29qtVqbJV0YkjzmBq7gil//kp54Y4nqT4yZiy92uBpgVaFQ
yMp8t+tOgEeubd9S2XAnLWzbYUUBOWGTJpvWrE96E/5Ca3X0proCyUzEtlMKsB8DOsm3zWHTxuZx
5NOpiodr3eB4DRMyc9QqOck6fwRYt3aAc8I7sB3dT914bqR93xEMo1YE1SEZ1E2oAAXdjlcVJrhc
mcuNWsofzaA8lUp0zJUOyEKZdQcQZ/2qK7LLinTXpPZWjvmp0JTNaAyjN/byqSEkdmLVag91WHIX
+W/bZMONxjHU3+nNThr2yRDNCeMhmTNk9KYd0ls2CGDhSPKQJmrq8H5cOREv5UNIKjAT8jAqugSL
E15wXDjVLlUAXDQcvCi7xvDz35+5Hy0sDnY7LUAGXsFCO/zoxT0zhVuy0/c2LtUpH2wYizpfaDUb
0wg2FJAsSuWnMqYuNVF3jdxVDfs/FF4frS0yPEkLK7GHUnkJ+V1ePRjNuUr/QzX00cQih49cjWJR
4HCPM+51CQt6Czrooxl8v29fWkTzYfXRziJ5x2ZHS1wl8XG87Fpci00DTPxBeZJ+v0lfwHi7dkH6
8na7tLiojiZST8UwOxzKYn5lbWY9OeJiYEJAUMMG61C0SnZNL52I0BvEHOQMmQXu+HMdA3WkXDc7
HMnCz65B/XAlfAs0lbN8CLvuXeuu2oY7UN7dl0HiWdfgFNut7PMSQ/F71R9+weJSUBE+Jjqex19a
1mxpmD2BUjnoyrmKYluL2m5mlzeaOm2AOF0pRy9G+AfTi2vCNPZpqGmhfIGcpEOs3u2TxP1+eZfq
to/7u0giWZomkLaPlJdKI0fo9nlIq6+N+W9x48tNXGSSXAKTKxg2kUri2GHvGvzp+4VcqmXQ59OB
rQZc4wvSP87D2tZiLITS9jHMwXw42g9mZp9Nu7gzw+QwGNWKa1xMXR9MLuJBpYO0Jryk4GYdOUZ9
VUzvmX3S9MIh/Pb71V3+TJhKUcFAhMmKRd5SwWdjV6ktX2giJ4eS/EdcVge9HP9LfjT/2Fkkr4L0
ROkZky/MfEjNc2dutbXOzkWntjC9bdizsMMSXarXWS8sacmXWlEP2iCOEdH8/7Bbf0wsbwqVbOKh
COdVyJvexn0hIM2v702srEJbfBDB9VzwFN8+LYubXmbnHnXD9yYuevSHVSy+RSyJqkwNNkrPKtR6
YbYpZXZbaulLM1VX2gR0fa6u3LHWbC4OFd7SinSzn6l25jTjDcl3jbrP01eterHslfi56NSWBj0x
0Nd+fe2iIjUSu1PwmVCwRwfB3sZ6Jb3Nyfm7G84iRE2za9OG4IZT2l28iULtCY9gIypkwxm6cCV4
vnTI5yxnfri+zQv+0KYqDQXSYT0OqySizlT4ES4McXLPgXhI39DQd7h2EvLNHPqVZV7ayY+GF2eU
UUEshQG++jIWp7EPYnYwqhXPuFhvmHiWZJjqwivo8m2SKEOq0RY2flNx5yCamp4T5urgCpm5JfBy
CJTE9xFwcUOt+R2cAQWMxuLCHa2R0UbR4I7jU4+HovLYQsij+M2HpgDlvPne3KVd/Ght4Sw1IK5W
jTvdCw97T9jFJo6rGx5aK7xrF818cPs5Bj94CQGtRGdnFHHNfxHRuugSoYYoVpzxcoL6E1yLExc6
KK2GVxT5MuhW5mbVBP2ViGtrXjEnoWWAWf8sBnCQz4vhEBrUWThKtOmTLURXnqHTFd3PvOxkV2/7
Nf2OS/GMqX9MECHMdGs5NkBJpvVoBMEhMuLz6KqtG9dqnzp+/g+u8MHOIqAE4KyFZeEbmaz1WsX0
J+Wqo3Rl9y57wp/VLOq7Uk/iTNWkfKnCCQIKYNAXXgSOke/XcjGn2yC7Rl0EfrFlECVUJDJReokc
WDkNXgA69YjeoKO0iltjSgCnykrcXlzXB4uLQGraBmYqWDRTxVGH1ImSW6IG3y/rcnL4YGX+FR/i
qIhVM2F1K1/CGEz1bfPUtmSvdeHOTuUx0vAAWxuOHsdvY2wdJ0OsnF4XEyKg/P/s68JH8hLqVGK2
P9Ovgq/Ui0an3TZ+d0UdsG+A8nvF4sV684PBhbuEfYJA7DvUm8xywBPhNM2dLG4sC5IcDVnxGnVO
EF8i+4O1RZrCtRyMuTmssRM5zJLM+T46gF8eN6/qYL7w2gWxyDXfpn63XaO1X7M9//2HT6vnkPcV
pMHWslcozUt00ZRqE1oU7am/Sv3Ktgv/e2+6mC7/rHaJZlOGlsRjjI/Jk9sseRHdSj/+ckhgBG1u
jqsgvfq8oliksVIqKElV8mKM25Y9dcpKQKyZWNSLo8nqWqaafBHKRgdFOttPbPv9Ls0u/dUn/qxi
cR7rbUfDVGAVlSm3pf6cl/FVaUSYtnv73tDaWhYZhKsan4wKhniZdW7HOsVLoHaX0rWYWjM0//0H
T2sqgvowMXAbaSN/tN5byNNPEV85jP9HMP3ZuEWu6LKcmtGI9bRB+GIA2EUfNRA2yzeo2m1Athak
j0rQ7fqHYrOq2nfxiIai8/+73iJtVGlbFWkH28IXjzbmMMczeFY8BlXn8HoNqXk5jv4YW2SNCWPd
Yqywn6J+lPYPq1jJgf8j6/8xsEgNYTlZWptjNVBl8Wb2UTxnb80NhaxjvPneCb+wG/3uWvzZuaUQ
gCRpMqVz0DJn8MMjJCXDvbq1PAGJBSe7/w093a2yG82p4Jsg+70DH1yS6PogASlBjRPMaVfbtgfd
KZzmOg/+LfP6coGLlJGBr1JrLHytHAhpYh5VvBXX6o/vt3Elafw+Rz+sRxlLMytD5CW0FrzY4BhP
sHvTJUK6LV3VAJ29+bvdW2SOsuGUxhGWBAilx56GR/7TeOzvoj3dCS9nvvYI8vL7dL8moH45kZiz
WCUG4b4wI5Qt0aVB5so0ttzUvk7BUpljeuD7vfwCi5m/mI1uqEYhKgpGi0Uwl3rdWnGNkjF/FI/J
Idn36L3Gf+veowG6Yu7Sp/tobRHNFgMdexzDGg+hv5F4RfUjau6VtbvlxS7vRzuLoG60xjRpCTvz
7MNwPfnae/kau9oh30Z73SPHIdoA/qq6wz2YxQB+ZCfz58rOXspcH37DsgIY+jKLgNSRL8aRMsd8
EtCo7rcm9NyyvwXp8Wy58uC89jWXSjQaTxQ6MTiNluJdwsGrn3qqKrtzk3IENWaVkECxWrynjkns
WpbAKMpA00cpkumYDCRe+T2XfPjjFizSQUE4KHB6/JypmzZtbx3tNH3m8VqfZMWr9EUVoZpsKsGH
IF8sUpVu3XCwRnP01Gm9y41/O6D6d8CAGQ+QNRO8G0tjNGe51QzyJe5SP4vTTdSn16Wmr1RGcyQs
0w6eKP4xs0g74TD1UVLDDOpmAG2yPqi4cZ0r6cbW1UC3he5Ebbpi9KLLYrQTDEIYUYBzfC5eiizh
NlNRJhe4AiTa+xS9fB8Ulw1gGtoAghZEDou4RNMgTXs8gL5E4VWlPOupulYYXShOwAwxj/YCs00x
afl5CTSpirCeW2bQxoLUNy5RfnTsAhrkwXAoV/brwkfSwTkA3DaoZUxQln42VkNKqBItPpJMXzjN
XLt+C/UtbTe5/ZdJ1nrpl6L7k7lF0deEMZFjhN1rvMmn82PZbbJRNyCf9NN9pKxt5ezJCxf8ZG5x
NGQxhItAeo/obYK+dOaB3zgAp14TRPc0qIMkWAONX3CPTxbn/f5wsje2iiuHhgXa2k+SX09r4+uX
ir1PBhbe0XcqyWSE7pI5tI0DrijwUQy/KgMIdSFxvI573P2DSbXcpJqetETZfe//FxLiR/tLdq60
oCOUd7BAq7pR7dwP86CcVqc+Ln04UCGroGYDqdIX2XI+FINa9MlcZkJA7on6M1/o9Mw2mm+Aqnyt
RL9QIUFOC8Yophi+Kmt3hZ4WYxYhVXW3Kr+VFsQCBu7I8r0DZej3G3gh1X+ytUiLkVqnYdaFE+5x
kat2+54drfwkzXLFzsVY+7ioRWjjgbFpFAWGhA84BoV6zAzb6kAOijF0aq3qgVzYREwBAX2P2Xqk
kiXiNSeC9OOAYOuTSHOmibm4B1+jj/cGyjE8mpnu9xt5wRM/2VtsZFV2pYkxP+QScCzpucPVs9GL
lV1cM7LYxIHb/UBHGMH0q9fQxlXiwinD5++XcsEnPi1lkRaNfhRN0SGojBRT+5hvjTDCq1yLevO9
nUvXNxiyUCYDZ20ANPo5PRVDbaJpkP9u0P0K0Z9WnfqB4an2DrgSHVLudyA3X2tdfeGMR8HxySr9
bFWEoBhPJliFJ3YbHRwFIPUj15kLqTX6VD0yd3wgmrNGdXchF38yu6hzdLsp+6Gr8UI8RtrOJmN7
1ts6v/t+T9esLNxQr3QS9gUqDkDnTnmWHXSpr+Tci+4BMXcVk0/YyiUJ42QkEwA6FfavR2Iar1om
0QDSvHaVjeWiu/+xtMzuMo2Y2XExtxK0dzUAcHmGlbROorlx7o1+gTcM+35SVkL5Uq4C4v+fFS6p
aA2jB5cUoJ7I97NmZ/aSuxyisuC19KrNGg78Emrnk7WFPzK95n3WFfKl25unWYJPT316r+5nnSTu
moOjrACg/sf6GEZJUZKClWhRiAi7rxPAuFCInDugdebR8nbPznO7JArWrqir1hZFSAaeFR13CLQX
tvYp29ZHCFP3YH3bz5m/7NcNzpG0qLOwoX+WtyhKmCak2isZnrzQ+U/vVY8HpauajgJRr91sdFoj
IbnsqP9Y/IKRy4UFbS0UCKoOBosmDvTmNuvXZjQvBR5m/+bxDUzvokD+nLgSjP/lWY+NHOtjORwL
8I6ldaBWay+Tl1aDmT/clijD2+byPQrXvEw2A9yjbXYN3j3RShZ9tHKUXcJyGzNRFZ3RkSoGIT6v
RtdSUTQ6Thn9aNe78ExdAZEJ4vLUTTbmUdmZ58ovrzB946RncVjVXrtw1/hkfxF2cTGaXA9hvwn4
jj2pV90Ro7yDY9zLa/slvlY8oMj/Em9Aqq5NMVwMiY9rX5wFRM0LszTnE/Yog78DUPeKRz2YR+XX
AvDSkfDR2OJISKMeNbKNosFSj7K5ysTKkXOp0vr4/y+KEmtAMy+3kS1FV0JQS1w1UfRDn68Cvb4D
f87t9yfcRe/EECeuoyBnAunUZ78ReqN0xoRDIQJ3hAXWhrzbITRW3PNirOkgopvxXMaXsdQYXR+L
CMSa3QJGaWWHSPuZrAbBpSdKA/oYDG1J3N6/TKVGnEpdrYwJQSAD6fU3qMLH6Lf4iPZQnaftWkfr
4u59MLhIxhh0BKt7DYPJBEKNEdJHZHJJ+Ne//kYzMQPaoCDNpF8yld1lfBqtSH3lhuEoQByYhfT5
cP7eyqXd+2RmsRhTp9zMlUR9nU+WWVltJh3TzvMI9hxI/1o1ApXjJ3uLgyVSJ1KxeVlzL4RCkC8+
2T7oUa4KCDitJqgLx9gHa9jMz47ecL1k4xCrrzV6rpqXBhU7JkfD633NrzZNebXaYb3gHJ8sLlKy
lYveGjF2+9qBZyq3Xcg5b/sD3cUcKp/FtbXlLxEYt1dCbc3qIhED0ZZI9OTU19Z6jdpHMmICAbMT
3/vKmpFFxqV5jUs8z9TXNH/m0bVqPMfNWlm19sEWiVYWYEMXf3+wwZ/H01Cr4u1L/CZ0C29XRSEu
JPa5VwZELcjjVPTMPjtIAoKXiku4fxuA6NSjAF1HvrEzvC6wnOpW2eq3/24TwY2MTIiZOAziqmBF
WaZeJjRqGhN7zUMlGA2MLWbtVRqvgG6+XNBmuLMKzt15iBDK28uOsFRlOqDuMBBmAyaLhZtFcEWo
5/qVP/4aIEjXPiReNay4yHI7l2YXny+RNOEWg9nK2uWxcIpuWrHwJWHBhGaBPsRGpxbscUuwvAnI
cwrGZ/aqv9B9v+Mn4ip3GCoCqVPuDYfVhLX0yN/2KNgf0YBGRbycyWRUyC6tYK99Gj0WsG3tVm+9
S5/EbtaA+/fEeBiWBHEr/gRJJ+hlFh45pJNdkkjRXvvA7FzVM9+Sh/ixgz6iP5MaKiAG+/G9S17a
UtxiZoUrk1JI0C9ysqXJxEyzpnhV79BTna9P4Y2ygwjBr8kDHd9mdU8pourj7QJ7+tHg8lLaxP3A
rUbVXvWN/YSO4+69w1UUWp5O5a49/14KBabb6JCASnju0y0iThlp2wBlXL4KP7ktrkAQGqjb2OtS
R3fCk+o3m/pmnersQiSwmVrYsFWg59H3/JxYLJ2QsmF1+ZrRAfPCCkBaIvgP382CODYKBFBo4679
2Qa6dnVD8opiZUbj6D5YGwFV7bz2UXNBqLbKP/2l2TR/NzzJqnhiUmd0wsJRhqbnYxyz6pUqdegY
aYVuQs+uc5ruQHn405LpdmjH66gTjzoz/FGPHovCeEhZP89MEq8V0ea/7IGJ6nJ+8UD+XuyzYecp
j6BQ9pqb5UapUJGVadY6FVVPLAHvIuaTYqvcN7XYq4wci3bakya97pVpBfF6KYoMfHGQo+Cd5ysN
fRuaSUVxR3ht301nZn0MPW3yZiHF+b6sp+5qGF3wMVgEXRNus5r5hVpdb+qyn0qpvdpbqCjtqV+c
+jfiisAEMSl1GugLrm43DHwJXiAsZ+ELzECbDJD2z14nUfUqTcw0wOXz5p1IxnNfB8oTNBJlpgcK
aJDAPGnG7TEmun1Wc0y4FpyTp0RYta+AY86bUvB+Y65xAJ2bQjAd6sRkLIHOaHP1AbTZzVsaRZUr
qqr3yFWYi+mhUFpynQB140qrG09hGw0PqU6jV1NvusyhSVphonZC1DmAWMsCxHdmljk66/M6GJoQ
ArPQ4mAICqZDxkXAyg9ZYNbWNVhYMJdJLkev1vLe0/qeeOCAodzJ0QYE0xK4rE40N9i9zVV703LT
Vp2sMjrpGbpBX9mYt88teBWOkjO2Z5jzCuq80Wq/GFt8m1KFDs4YqVzbiChXmdtXIhLgKh6UTQ9a
S7+oR/tJb0tzj0zFOjwC1RkiBn/4StLlh4TGKe72LLLviki0b5wlMRzdtq2NHXGgMCmJxbalYnqO
s7DEFrH4uZFd/EPDhC6yqsisU2HXwK+DASR7zEa7aRy16NJjUgz5ObKzrsN4ZSReVbWJLLeqWO/m
ItUGR8+TCFKOuV6XGHmOzdjVQTvYAM1NR2iuEctygQap/KqkdGsrIYudZugFCowspLlbJr2FwWXZ
2rkDNcypcTqtU50WaryuSJMYXII0PULD4MGm3HBSMWHXK1I/iIoPG7XOUbzk5l1lR1nQDFTB7sro
hOEX+9mEXirGKctKdug7c1T0fSyzGynDcotZIkj7DZS+Yy+mZtPXlGc7S+2PyQSMXRMr3ohxKq/K
ktApqWibYxZyEW8j0mdKQPjA678kz6ZuS4XdZHCttD+ZdOr9Mq+Lc5qOoBuG+JAjWQmHxpS5F1pK
6GA2OQdcRS+Q/trQ3k+TYHcTBy1ilZHhWeGF6YE1GwOzI+iTfRZlzdkQYfxWmiR9HltcUAqptwyw
IYN7Y6eZf6EfXaBxyycfdU8UKHnePSi0iLDRkFNGbE29MyUcQ4JqEh46KShk6RuF3elqFzYbY6ym
h150DeZzSV+dh3JKtj2fkk1aDt2uxkTi4Cos005kMOVzaUzqXjNIvzfsCFTacjKtzGuQ9wKjVUPi
ZuApPTeYW7+xq2yyHUNKsmvxDHE/8sYIuppnhzCn9SOraOsPxMRgNCaV6IarRC39ropKxS2IXuQe
hqQB1abAP57sQZVXeLs2rkZmFNuB0NQdbD65VEDFppxkeIOecnGtwO82GgOJ55jTxEsNHEkOiVj7
QJKeHzjcu3Qy20jxnxnoOzACIpVmqmegUmW7ZR5XO1XXGoxt9408kaoa8VcmhuINEmq3lSnMfa70
tpdo8XSTSa3zw1qJ39rKIL/aWGu3uVoPWxLFoPYsiX7ouWFd61bS4/dxmTuVWejXnVqXOvKGUgeF
ZpdPdWPTZGuPmjhS3tZulJfFT24RXLdDuznQoaKnsUhCZLemH+9wS8a0kILtbRxrwD/xlESAbGCs
+TnTyu7EpcHR5WP9EcPvFC8IVUS2WlxgOj+1+h/RhKTH7bq80XtdhLu0JxbiyMj4LylGck7NCB27
EnLjQQKg4ZWtdKjXs8IKWAmeXR8PzUXuKLFFruqx6jHrF4PM20mGOLyOgAjv3Q7qa9BBxa3qIS6S
LnJbfTACM1LRdWeK5uI9O8N0opm6Wt4OfkrVHLiXtNrg9JSPjU7aEpHTN2duV/pNoUBe0RWyCl2N
hCZaiI0BMCApByQ9LfFrS4UOOxqogZEb4zvCrmH7ctDinWK/Yu4xu5vKkVSgQTV0d8wK6rO0ELex
3ZcIzZg4tMSQl4KqZtNn6nAwZITOshz0ym8x9X7IjC5/TGk4+mAcA2JPycNdBo1CN7F6xY/aCSIK
ia0geSLlNzUANklcvVudnNwUA0Hx0IPwqvKGBiQ6KaXcr9QGorCyF76saubwrAD1lmGVfsQV7iFx
F5kv66KV2y6PBrBuWKl2M2Wk2ok41I5VYz0No6Xdyqbg+SZu1GZ6NVJMhAYsjcEfkVA15EFMh8Te
hqVsf+l4Nr3DLnYBSBOA6iqY8jj1bMJYwmirfsUj64ZawkqcTlEoajfBwvjJbNMhC3oWQiWrx6O9
J4pSP5BQDrcNI/p1MSKtjVHSu1rCa5/anbFRO9q6bSTelaROj71V2g9jqXWO1gM7FyZF+WBBwXqj
NqruWThKr0oNQFIdalgOi7TxVOEwDHrdbBwBvkSfjbU8R0g0UKCRhp/oHQgpzAGMzqjpAwUzKg4L
cay6gG1NDukS66x3prJXEts4tKjDfMizUH+sW+W9ZERxNCNDswdABmc0WxA3FJCXtIoodQ2l0MCC
kIKrtpHQjdCY7qraqL40fTQEg2BFYIKAww1rXdkMEy+dPsI/IWBmCGRWQMx9Aillgt3aQCczdfIx
h6SHsO2DlSL5VlbXOxZmpz21k9mjECo0A82huykHy/JJHRuuTobJGUjEjyDu6E9gHcCDWMdiUGNk
VQASG+YkOaR+Bkgp+zED70XYD08lM3K3EVz9qZOcb5uQRa4yTqHX1X3u96TVt4UYtE3YxCOyq1H+
iIpEdzJIhByEHhku+iklVK5L+kORU+gQsKQ7oVn/MnIw+5ogbvDaIh7OmlF29xbETq8mWQLJFY7j
wxBa8TEa+gLHimmek3pqburOKAOzj+PA6JQztfrMtUJwVhTDcMfDjJ5EXz3mSV16GLpO77LSGnYs
xBkyNJzc8Um5F8hvD+oU9fvatOINRvxze8smaf4SxlgcLD1id2mrYK4mJSr+P2agpaWIxJfD1F4X
McOoUipLP+cVvo/ShN5kEWWLrFZsu4gkRxvU8n6eCfAFlBZ6fQPEcnRNeYrM9n4kce4LszLhkyY5
o0vxlDTa5E80JzcYW+MHHNuxb9TgemrSTnV5JKttVkXdEbA3wyUkb708L4rtNAKuSWoTvOpmr4Ab
POTd3kBR4pmFhsxXcqDx4jSOd4mlPoex9aor6c9GVFYQ9ma4D3mYOpqVtFedGPLXqESdRQz7J/hK
ftpDXLnlFHPfCs27kKvFgZgAYWhDxG9wOqAuNvr8miVS+GM8pPsR57svgIzyYzs0npUy04LY5Ian
KYXtD239VE+KtgPp7+hlRQ7ontJUblg26QhS6OGtVAzUnSzZxvZ4qxcz1YqCPSpFeOI235V6h0Nu
9EKc4Ekd+z3VIanE7mjLfBlXeKcgG3Ti8dDF6IORRh5JtXstLzx9mLZ6lFyN/XRQwvIE/DB0pivA
Onhh7zWNgDI67vd9ol/3iX0ODfbEUCTPLCrXEfk1ZmyXSFzVTWWjlJ1vVCWwBSGyt5hqBhbA8QBX
8+tM87UibVATJ7c9GUbHyuRfCSUgYdUgbtWoW1HSbTLUgalCHYKxbV6VwdiUW2J3rZsn8dZkzW6K
Re7FU74xzOIX0ofqoYj+WSWDjzuudJHJthjAzxzG2rOsFeHiHPNLEw8OZDpYdbTRSPxOePOmkyRQ
wS4zqeZtXA13Rd52KGS762bKntMyvis4RI2yGihYNiKA8toPO4CcG/BAgumEZca57EE3A1Sn4k5F
C5FciCdKHcmGxM8F1TdNl/5VNNNtbhTB/GtpD/oWq9a2oooCZkfvdMrfqyF5kVnyF2sGzbV7xSEZ
2+it9PWQ3Jt13zqjRP2EWdCNVmNdycTuVVymialf47lxPw18V0zdFeEt0CTtiI6JCM8ZMC14daG4
A2X7XLxGBt3RrtlUJaY8wtiLRXPOq86HSuzGNFtf1GDtSJnfW9G2JdMe6IqA8tjPhzGo8s6TYRUY
hggilHtgYtoqhbnXWv1piJMbLjJtM6TpRktowDJzzwl2g3VZ7A6iCvQkBYQaPDo4e70cuDkSDaWr
U3IAFft1xfSHMh8fSYir4BjiuM46wPPD7k43wbbZDXu7UXqnqojXhToknTl+TBZCvoCV56pDeaGL
va3EftlF+75UdopAg0zNlX0HsmzU8x7g/k6Kq4lpREgok4UJ6GrXFKUzKvEBWehgMSPxBpHnP6ch
l2dND8MdjyP1pi0nhG4Cnez5fMjjunX0bjzyMd9YbRi7cVv/apWsDYZu8hkqA5LFe9n+zFJ2lbfZ
tAFPkEcFJmzMXHM7Ep6ZVnSOXqWDI3pMPSa5g4IQV+Oueqmlsql7/j4V6iOY5+Zir+98O7cTh8r+
WZTqHc3YgXTmvuOJO8SGj1sE8znuXW5ak8npzPpJsdStoUs/KhuXg+loMEpc1szRj2S3xVhF5cRc
HgwVFbjZhuCntq7ohGs9JO72YK3Y5rYZcFNNfaUvdnSycUDirB6bBtdYdIZGMbqJgviZ0DQRKCny
JnL7TIfjpQ96Sa/1lno66W95rrrg/XvSa/U2rIqjwfNTWiH5iKTb2Sh9Rc13YI45gO/XDXm5iWzF
I6SSbmigPVIMP1ogU5sq9ocOsBQojo1s2De4kGRD4RXqGDsgtTpJVXcmC8KZmpm99kZ01ZHkPc6B
LLFrwx1Ufp+b+o1SNictTTyE7RaM+jeaLeoAvAa5R2XijVZuOyDL8VtL7CkZdlE+QN4pxwyKYSeH
KR1PyVgeeAKVlxA1oak7rC03Nvi1ckm3EqeoIrUXXmleM0pHx+/TUIQpU3KlasOVabTbPm09wu0b
Uo+uLfhRL427zmRXvUi8XCW/RCd3Mq3dPM2xFKreqRU6MiVjG6WAgKFsf/TGFIih8llFYldl4TMu
avtKId4k9DPL1aOFjyBiuu3mLGIUmzKkhwSUUGhT3GNW4w61N1igbMOdFH6LZsNVRsg+7eiWh5j7
hia0D4/exJY82eOEH6MfrQia0UkalI0ynQvJH0p9ei4t8kOW6k8SdfhkI6QME8fqw41aaQ7G1nF3
oU8hayBdZXtMwxlhxLmT6AqaSvWhG+F1YXVlAmUP6vFzPgwPfN5Gy3qZTOgERBMgUGZpI+vbb0yN
9gwnQWvWr7olcAOJrzKDJV5T6L5U09vRAtFsWaBlqfjUSn3LEFt4jits8jiiKhChdFNNOUJmu410
xdMqa/IbKBK7EVLgbmSjAP5Ni6sAEqAgWu1E72bUlBsw0L0UtY0sqTX1fgoLDaw3Q/gslSg6JyB8
3yiKHI69isszJTgFwa5vnmK8GVy3hZJ7oO6j+D+rvHRIoapoymhhcpQWiIo7lMs7fQI7mtT0Rzus
eaDa5JfUi9Lt5lgvQD8FINEPDg6wLiGPJkAUbhch1KScfppNvaF1uotDHdro1is+pleY7ZFq9e1k
84exBXNc1J2mtnqmaT+5vWXecZEWTluh0cnjW0rlPin/j6PzWm4cWYLoFyEC3rzC0YikSHntC0Ia
SfAN17Bffw/v22yEdkaiuruqMrMy72iJRViEMe1TtQ9zW/kcVS0Lxl4/WBXlQx+vdumSgWdJdM1j
F5vzvM90Sp8+Y7mmX1YzLaK2tAa/KNJYUEeNtMgDjTX8uO17hE+G+pur5klruq9iHvbZDKjfyFvD
apTfT8pbkmgXMLJoMrfDxHs/pJSJvLmqVv/s5vlVCPejbu4XhDFe105LvR21dnkaTBlNWxF26RKj
cXwcpf1zj53x3YSWOtcBktJ3tXbCvLdowdjZZWjxhv5BW8Rzg4zUaJgFnKr+ELV5qRIuWYNHtse1
3caHuakPRclVNqqor8sdD+uuBIkMdKvYyWbZzWkRL6Z5bvUFUG9Obg45HXIqAi9B2bPNFAIeF8vZ
GbSobT8flPRjakEble3YDNPVGLqzYuaH3vb+aUN65Jw0gdHm8WK4D3IeH7I0/2rFsoRV/+Gu+mli
QtbS9mjjYjCNS+Rp/W2R8mQMyUWI9rWz7S/wtG+z51Gxm0d77tmQSrovB7+A0WCs1VbzeVu8dyeb
ntUtf9edLDKq+rDaxrXRuh0d40e1KT/aUJ/kUjwOtn7VivKU96o/F9qZZ++rXsVZmawYL/VIbmnq
90nzpRrmszqQ4WwP9U6b3Kdc21iRxkDPSE+NVn6N83pYhb4XmDUjjQ2cqnmcC3zpaMaDZqpiXWRx
kmWPc+V0PJ0FEF9xm9aVM1bHVtq/5IXgfegvo5vsmr7+5UXa1+7yZVYOXEJ+mB3HJ0rg22E1V/MS
uiYnKMwlWprlQTr9hhuIe3C89OyxR2QvSSRL2gupstBkRcRtsWcIpJDMkWopvl3NzGNlLCsGfteU
O1GNh20qIju1NT8dcTk06nOmMygxdtrGtnO7Yg+ZgUrZ2GeNDLux2+Wmvl+rygR4GC1/oU8Xo4g1
XcEKwJ1A2nT7Ie2by7C2H7NMHjwxpGDP6SeW99fMlafG7QBdB/eRSHiM1O2xoHmY40KtLp4sHm1M
QQud6HEjtf6J2r31XlYEaw3V0ydpFxpe/wlw+mslCsskQ+EFmQc/v2QKNNeipLHpoAGWcjlKczuD
M8s9Lj4ftVkT69VBSaRmuQWdp3q+sa4/I78wgPB+Ypjs3/OyHqLaFY+ZzU0vKu8APndlI+mlHuqf
TA62jwT62WU03dmVfm1RFjktaOZifFvmclHxkQdlACjQPMzOFQCj0bWvvaaxSNHJjq515HT25ffQ
DyIYuk0GxlZ+eSVjctZqU9DpcriUtpf91W2+PgpnIMg+3XBIqU+d0L+AocG+lkB1saWSSfnt1pl+
1FzxLzfSkP6UEivGVy1LH6eZpb4Jr0ej84pjU7bNszPlO8OuopVj4XTYb5Ipq34QtBCjTYic0tWi
Mh3lk1vZc+AsGwSOMWuBVWx3w8vNPXdDzj/bG9mu1zxCbZf8t/OanQEA6M8wA35igT4ldxB9wxwz
Wk0XXL8BTsERtI22oRUHUxVU8zkZwqVv/9MAuXeLun0Kx9k5Ta/480aV2OZKRu5afJHJue+V+aOq
B8U3hoot7ib9SovxGS8BDZSmuTRqdcrlFPc0zWUt4YGK+bqVxgOc7DUdu0urum+DwktWZetNT8e9
2/TfONPH01Td9GbZq1tFRSWJwbfc4VT0zb98BfpkiBJ7La32Zb4iJxAAuepzOZqP3brtHF2+rigA
d4U3zLFbrWfoipOxVBUVsQLFaQI8U+ny2h3xQT+b7hwyWNJSurFL9OqYI4bQ74TDhleb91bPYvHh
WL+kY/2zrTZo7enb07vlbl5aBqrAniqd1V+ghGtfiBsW0KcMCCMyvJaY+Zb8HLNYg2b06sdSmW6N
aQOYelxUzBJmRgw6t8nDZkKav+qmx+Y67BOx7EoylfxK1o/mxh9yx6oClCN3VH1+2BLSXhrXvpl2
e9vuDYU1o/o1U3wIcwvVr5aT0/efS4ZTNtVhL+dLwrEu0j93qSN7Kvyi74mAzh+LbAk1xds1KzAr
8FZhcASqLlbLMlileLDUInCQ904GMfGuE/UaQH6tP2qDHq1Z/lwDqdaLG86Fy3qm034oJOyR9TRS
YPVPRXcDTesidARgC0pA6GMoUjvsLPHhlfbfQrBLMY4HVdSXTtNCt7cCR1aofNdodOedgYvrND41
DUNNmV4ccw1XywsYOoMF4Zsw8CY2/qhzkYpZvVU3rq8OZkQQV0QG7bHa2s/NVR6G9qklHntuTYhX
NdRJAppnfs7Fe5S1vpunNjBA9eaOXbis2bHDAg+k+16fPynJeEg8Rn/i64vZ3nm2FTFpxMaahfNc
B2kCDgl3vGscdV+C02jZ+lhNzmunjS9ymCEXx+rHkBTHElNZP/HKD5rTp1YStZ0OwydfW0XdnGq+
NmqPjmOrQd4vNp679QuTJ0a1ZqnEy7Ca+6wva7/JiclWSxI9tp8yBRMc0jHCEoVDaKwxp+yhL4Zz
W+rUmcJ9ABP+3pzxQTXwZlUVa/FVb4vY0Oz9it04L0tvEwU7a/LbmoobdO1/a14z2THeTs5PliaX
ZFH3guG8zK2zMZoPuVaCt0rx1gzO5PNOM7Zs3q3s62tn6i+5Nr7rUu/8KScQrO+XwFiMcMzcHQaX
qC/VIdQG59LB8C7LQlMMkOZ6cIxG3Cwe1as9bszOVVnuxkaPE4FAznGr2+YZu9Yt4ikjTsmxo6JW
A8j2o1cyd5YK47kSt2b5/5OwVkxNjeRbr6K0NvxmyQ90nyxhFU1crj/NNr1V7H8lfD8tYUmclxFu
IvOsYNDanazFc8sSxCYcVo5TUNBbbuHlM9Txlm+B0k1RK5vAHR/04auV34pahL0COgMLGlsbZrny
LmvVQuS0gTlnYWKIoG+nS2Wtkey6B2wAQOqvWP37k6gxFkb/iuWcKtez3vTHWW+Ola6GU66AgeaQ
bjp4ZXdMV/M3m/+DcT0jEPV1oGxv7P7qGoeGDRZI9hGkWID4Opi2OvB68wQ43A7Oy6xWz1nXh4pB
fuxanM10OxiMYTAnu23oQ3V2QSwMGvd/afnZFtneGpwHPav2WieDtkujytliY1T9VH2RlbI3NwZp
qMCi/UrqP4KlA68Cx5LbScnWHUEIOaxP7jhHwRJCOVvBHa8XqRMXZhcnqj37pcZlrrYo1z18+eV5
7ZqYSCsISujLpvTdOg+SuQtrhu5OLWIzad/1oQV0VHbtjIdHNp41pdiV25tonytAjSTTaOC0WDoT
p8HFvjoPtflXpFXoltXTLIxPutw1nJb83GOjXbqWb5oY3aczZrvFfgE+XvolsvTfAbIhGVPG7g5/
gdfEUY5DaR8q/avQkqdGjJdUaEdS0gC315OY7WfiCx9mMvQGosbcdfuEcXgRC5q6DoNr91a7z4x1
Uc4UoleJnw1DvLARmBjDCUDz7Q6AJ4nHvPpjOrAUuYoo4VWY9PPp1WHmKTP1qXdaKtQcThu7FhVH
lxMmK/fsom3xxvmQF1Q1Qwbb0Pl6ux7mqbyMEr9qB4mFK3dWn+w8ULWO/qzygHDtOpK5dqkHc2XO
u59FpacgmZ8ih2oqkBeM7lPTjfuuH/ZbUR9ay4jAtr1Ahalfq3I/t/Zlma6ZFI9bfVaN1Bc5SN5I
Et9y8yZiwhQ39lotGlQ+3/U787xr6rIO4NbnVsJWkunu0C0vwk/L2a/xydpa0ApPOazrFnlTtdOG
T5K7ribqCJ2ev1xOCS77k/tL138chHxWgfTltO7sptthzwPXIlZfDD0PkBY2bDwI1X1xi/FkFl24
ZnW8FGU4uou/raCKyxBYNEx3jmLkh3JWIxrLH68GjEjjqbxJvrhLKZj0uda4HLfCi5GiBpPVRgmP
QmK+aCK/2T3fbdL4Vc5ZUiw/00WMSfZh7Fj7UcvQbS5KVuy3lQatwHN90nZ8i9FWl0E9/QdpfOh0
+6dLrDAb6a+6YZfg9jdblL/xUs1/g5I+rq4XGMnEa89csvKaT3syrg+Npr7ayV66P5VKAqO+n7Mp
yq2rrQKijr9alRzV9UOtnIec5lV9Ftqrsv1b1YKP+GOw+9M8np0WyH98afVz1z1nM9igCg1KO7t0
V3OoA03dp+V3ry5Bd7cWU7hjMhDbt8lIlD2W6CygBYO7qaQFvj0gk5EOiTVzbJnzu+3EecJQz6Ud
hvWjK2Ot83aAWCu/AItUPheZT9GhtrhCzUSJ6QZp+pgpUOYlWafKx1K9J6XiizW/9DaBetr0a1Sx
mreD7ykk+3mJv7n1aXP0eyr7QVuJ90utADmG39Z/NA6TOOaLPGQq+XiIMEbNe3Unj+LoBHmpIsp4
b2Xi97IOJ421ANONWgtiMXvXJ89XxRzmTo+LPDAcDFnD3GSozU7AvqkmYIeeX1bF9Sdb54TOB6ee
ry0D0V0d05df/29eE1Bm6gL7RxHdMXSBFvbkxi/TK7UjEHV7G+GktDL3F9kjm9GirbSunXdL9eU4
U7BIXc6c72p9m7IkhHcO2m24edphLpWvDQdsA6Bc+26hBwfzNV9eWk2EjMoVI5U5qgGyDd9Os30y
fqjL77Zt56mx9978VQGO1fQyqm342Vqw7MEZJp5O65/uUSOd8ZC0DmBIF+g2PLSNhR6477LuXQtP
auOjxxZwc7TIlvmBALoDiYWQTcPO05idvnqaz5T8g1pd4yT/RVv0gMiGemuHtqBD8ECJU+O8wYn6
ynJZ1FhLSCkdPEBJ7U8n+KBo3VCuyxwZjAK48be3SduryfCgTEQ99dc6t6ONBz4XH2ptodqxP5x8
3YuOoVL7ltVhq/+0lo5SdX6GSeyZRj8zN4u0ZjzgP+JPlNP6v3I6FEZCAMO4T2d5bBRtVy7v2LBF
HmVL70XQumagK0C/aRJMReVno+JD+4YjhyAnXn6uu5Dhw09KzacpD5s+CwRVu1VDQhoDs9nrroy0
1QsFH4CrLEg7pji/U7zawZVIyt2nlt+B2Mo4zaUPkxLMShv2GXtT+fVOrZfZZTbfG4q7yzNdJ6/d
cjHbtyW72ONnpbyY3U+GecqgMYpYftN+ygTHuFb6PXLh6l4LzZ5aIEnCnI7wBheveUenGnFmAxaC
/HZpoo6WIrWgNZrPerH8cWujXHvHxdVqb02f+jovnjJek034k3ZJyuylGAkhlzm5DeB4QwddIji7
zs6dejJXtrhfvT02CRQlLVo0MqfXU+JOTOqI22ye2vqw1B9Tht2o7hJ+UBLzV4dS++v0Ps4nQi3k
CXlbkNOja8s32wV13wdbcshqJe7vf2+Of4p1a7QtIKsv7nIQC9Rsdd20jHD9tVmVC33WI0Zne/iH
pyXNTltFsmSVXMAadiVcmGtE22QFqe5xYb2w7M2bdNvQNNB1a8pubXUT3OCzduaA2sMfm0hfDc0f
XRmDau7sufxK6+kvL1B5OJhlcU/s/KqPr65bnNBwXcz8Z1DWcEn6vZZtV/uuzjIZA3sb4ccWuoza
+uzy/tbnnMHfKXEXxNVEMugURX12W5BMMgmB2c+T+Kxz9SqJfpgZesjJuK3Du4sjYbrdsSWXspQ8
2MS5DcLxZw/sRMQtjKzRP0D58gwgcegAl3QDF6oxoO4+FoRV1Jm8akJ90OVnMdZRWVy3nuQGi/te
51djNQ7q+FFUbghWECvedkSrfe6d7Svlq1pxGcUY1vfO0ENLSKOPIc0X22vBZLaxnMVhgbsV41/t
oV8idsW3iifH/LL1WzVwyLyLCQmx6A1sBFNo9i2IQFEeJ7XeJeXwoOcfavPqJOUlk87Fnei7hObr
ctibKz3X/FlQ81cJywivpRkyHAYlZD03bJGTZl0ep1NGmAtPv/mkDi8tCZlIyOLcow8fltsdwqhQ
KjQKKB1xG7r2Ug34+W8NzYP3uK1n5JzRxIhdlc6pSN+nWv0qAP07ODwkOqGZFZGWwfQXPybyO0h7
mrVzLah4eroTo8u1n/ez+zZvSPvWU1HoJ8v8LsfucXWuEJBBcm+Slk9t4MytxV4vu5etSbDRVHJK
hs5HQ6ecYL1f+WuK/N90fSd/nNX/jOG5nRMkWFYIyftgZV+kaz3mcxpltjy46u+d2srIppm2ivr1
0ixa0CQSaniNEjisqqvCWuWNRyFF6F3s5IQob29DmxxqCiHKrf1CB1AXbVQVGCO07k1Lh8BBSdJM
W9ymP8pQctgm2jbepTyb/SmrjkV/FONN3qVS2EFjsr8rR4aE9HNxHnn6+G66QLoyzN03x/gDFAm7
egzkuMHf42/VIJXiea6MJszrBwKlB1RcyJH82fnUeiYDpYcw0ff6aMetWEPk53hCcVsyK+ryFNKh
ICt5iafuvykjsVylvylMCkjCYKHHiM/5eyMkKj772rFc7aOgi0Ax+7hkWIsTIqEPvm7TytSBPT9V
CWLLv4oUsU2B0zdTUNBXzzlu3RxCNnL1+t2dHZ+qE07VgdtgBewkQZvEWvkx4G2bTfgNzsahXBxA
VyVMbYNNaTwJh7vo9sMUEcmqL+bcXlOIZD1frmWuHcT867TbofKWc61Nz5D8KLs/hw6EwfSnqvPH
TLmq2zNdkZ+p7nGVC/xdVCWCT5LD6s6xneMYnS9BNjd+a3ykS+cj6GDAd49ON/gSk+5KP/ab857p
Q9j1CNYEvQ4cPhU+tNqe1myPrazFbyYt7bBRxphG+ewZ9zjwT0v8OkvCpPwvM8W+Kq969m9Kb7wa
fud96xVbt4bzMFPfe0UNYLKe5QxngtqIEdTXs880zw+WhAGxnX2bDUGimfHKf6b1dcutiP21eKhk
OBVg5Un5XtLIeNNTIrSg54MeYT+kThvfzv85aXq2pXXU51uSLK8l9FOhPyimeuhMLwawjSQ9vKm8
dMrHPPb+kl2H/Mvc0LyV0+Od23FA/QcVGIoIqEZOkdokQc+AoC1nmXy61mtRkJIDiaWw/zjoe4mq
z1X+mroIaX2ZJa5d+e3lyX4GLWVLPkqhedzSuzT2oUkWPy1wrpUr4O51mx/rcT1bTsvwYwQrMoRN
IDAE0GFTyu8Q8dniPHtPRlmGWw7Ax8w6UCEzdrcVEfI8SIxhcXRif4QKDF2eEMXUqCjqKH/94EVd
z7kkOmMxqJDKl6NXYcHAmoxaPMhzwWtVrMURIUDgpEykdhdW4xrUG615MZwU/VYvCGi17GJYL7VE
3d00QGx50NbTfiUbV93omqSghruXJXfiDvK2cHbDDJpuPCe94XfVOz8kHIR5VsaGt5ihj2h20esR
fGuYUKO6UtkCEHqOG8dvFPVuaIxIN/iU9AYc3NPvetO1aKlZ2XXNtSQclHvC0HLJjOXJG4o9+tKD
k2mLXzJ39W7+DvB/7ITJTOKhWE/0dafk1qdlCmQIzXbOcChQSmVfoC7aMhmORhePw14Zfg2CnAJU
2viiVPqf3q0vqld8dOoUmGsW68iKgyaz7AD9IFDSZmjMclSy3h5+yzY5DZD/dp086KV8MKT3aJrK
tcRfCG17tBjzfnGY/pEkvKVl9tg1fcS2HzqGfAOqNz7vGj5fTw08DtrkxxX6f8zoTNVyDCuojZLN
moAAH3O3zvfhQtOGGLxKvzfQFThxle1mqq8GmprPczQq6XET9/pRlxpONuXn2tgZ8WEjRUqVRKWu
5mHrpfAXYewTeNXATonNrZrDoM0XCUWAAv4tm2iLi7QJDcYk8w5HQsHfFfLi1lT65BstBVDNCs6S
h+bNba3dmJ1661t1fg0yyDTp+E7N1KAuIcqYqFy/XPGU8Za1o4Jb3EmvPl3jzcvWQPDhTD00/8VG
NGKhWSgrdpZIOuu3J1BsP2lQVRn7ZmZrQLU+NdbSZaEGi2h3lmzDASV3K9HQjydy5IIh/UfOqN+O
6V4RJXfzo08fYLX55PgIchhNpVni2i2CbcP7ZAYKZJsmEMOyW6r5pdOLKHEvo9GGrWs/IETEKcE1
wJxtMuQHlkaa5dw693Ryg1XNjn3eCjCgZ+LMqlObbUdn/G3si6f3vnAvaq0dGn3xbS7g4v3r3VjK
p5Wy6WaXBvspd6OjySAdPDZHvDAp3pf1jXnShEpcjefcQBXXX8wehE5oUeZShiRZx6dkG/2qRt9S
XvvSiVv9CX8Tq8+jhZCu0Xw2s6tULwmvsWAzo2ZOr3EUTqo3DcZMLy+t8TjCp8xjc8zmf0CpeGln
8UKRSsynZH2YndcBP2A5cu27mjyvKhwKvMjQZyi7CjR5LKrVN5J4gXNMqScWb6HlOTvLSk+Z+Z9F
W1Z6sFjNIXNywENQJ1R2GkqJXPNbe6cjvS/hQAmeDLTURpTMHW7OVnNMCnGdiuxm0mgIRUU48ZiD
Nw+ZPE4aF4OzXeSeL+EdloXGCIDA4ukQY0Zx22loX9j6CIvxTHcU2DD6FRsFRsXi8EpGWndTRpXQ
uDxqkokgIxkRinYc2teUJ375WlzAZBpuVTU4QoC4g4X2HRmz2FEb5mmMBai4pGV1c4xyKngxr0B0
mAeppX6npv2YJHQ7VrY37xSGOl16hPWpme0mnRNtpwkCXZiwncW1RkbUALEBkTjSeZgEo2UqjItT
KQcrzY+Wme37eW38QcluM4qSXkfsO2gYLQJWNqN96VsLqKg4Gk33VKrpn9yMs8WPgwXDZS4qsin6
akboO6KQrOSZnMAU/KDZsyr1RLLsqRlHGRq5cd0UPAFn7bdJ+lNrV9/EhT8jnyl2ukRu1hYGii3Q
SX08sLxhB7WYVlaICs4noO2c5CrsuqkFqLL/6dnwa27z51A5N2nOp25zKUPSYfGnrKDGl6cyM/+K
rfstteXNUyq6TQjcNb9l+JDu+eo/15pgODWUPs+J/gxPF3mlPOc8VaYBqbiKoy68rwlXmKZ9HZPj
qH50SI28hGYe7ezmDoGtYcCAmm9IZ45DvTOHBRT7ye5loE97j0WaDCKstIKkfOtmIHXM0+4K9AVk
ApmQ7Qq4Kpfn67JVt7lW/8xGjTe1Q8K2U+3Xtf62cz3c9Bf4e99ROlTGo78MdqjqdgAnWch1D0zO
v5BFrHf4HeSwxQZKZfiIZv1uCe31mzWzYFFlpBj6NTdN7jaE6AQhlMwPiIaDHh+yWeaBYqb+2qGM
oqPj8KrKvEc06iNECzOdBYqkiFgaQ0P2I7LlQO7x49rbCLuK0FtQjMG/GtYpT35JnAu2CUtGbG6Y
YVTBCQUmFqketKoTT/fmxbJpjrS97lXLtdbZajbJdKne26WIawf004QGf1r6l159ahbCLQt2drzy
0RZkHaIYqXgKZnXxQYYE/+66viJKVdt/xrC8DOVNL5+nbp8U3nGy7atZ48SUP5ZD9ZDwiBfqnzu3
odMWMffkQA7YThbap7uq8CpNpG1D0EN2J62MkbqGMk2iNc1jRgjfsz/t4UXCLBiw1ObmPbFeAjWj
PawNoKIF5iSa36ZcAmngqaXp972BQ9sKFKLU6CJ/nacq8MxvfH9pOJbQhXpV568iM1iSMXY4H7MV
yE5AJaIkJY17KU9ycnfIU46qDplVGUjph2Cll1nELYXt9xM+Em2Y+B3Y+4zlvcxuA6lWL3Y1BVXd
j4E6SOSAWnNpFe9gou2XlR3gvUGD72JLYaAY5SwM7Imo/GKkjZJajUtN8V2EZYQ0QjdM6M5t+LUk
Sg3ybsWvkllxbf9rGJIHepVl1lFTV01o9R8Fy2U9KPKiyEOqmlfPSREjtyEe7aBvdGWEjVdlepgH
89J4MqyqaV/W9aFKB54/Fvk6FKQmZAkgMQhOtqKhMlh/t/uoFYJO3AkMTbzX4kmWyw0foos2jJ9q
NtxUu79u6WUZrH2WTRd7pcflro6QPW2mvIzI01JELWi5WAj0zkg9oqIzL0ZTn2mJ4nlp6BSBpdMp
gFIILPR8liyDPFkZ+3tfbtux9sKB51OV7I7baliaydv93Oh0ndBdASL5yDbGHetsYT8OcZ/ND8qM
I26GQVe+xPaWRwZbWGwyB+TWh9ZcnwRrDENfx6uc9hPXLafOSmA9jHkeE4tW3XBPbVHt1LKJFPad
7iDQ0LknRN7xCLW1OCEMfdTOtt+5b1klQkKsjhtzmL5eW136Tfle62TDjs5Hn2z+nUmoWpJeCfhU
25HmXKBZ18Kh8b6H1n1VHFpu9jZGJMl9JfZGBTK+WWBiAhl4ufeyn2x5n810lxdabHpDuNX5sc3r
Q4b6Yd2gVt374ot+XlFgZAkoe1EH7vC2gVenFSJl8t63rgun2t7n4qdwRcyaEkL2PKhAd0tZnLrC
O6vVZy9Q5SlciU0Edd+AUM/RYqVh0+XMEC8lEiZD+bDpM5K53U81/yOBalYzP9z3oTz3ywHud+XG
Z6rdJjwnpGoc2dn2NRtJvVbv2q39r2TbU6WGUfgBF62gmxIYsJ8Kg8a8Q4bJJbFHLxrS9TTLN1Zs
drT+TzMSXcfr4mJOwO+qkGSUYGoMlD0o3Lb0eXUeTLrWsV/ZY532s5k99ePvuBpsOr0iL0dG2h1G
TYl0WwSOUIOy6CJX06+pqh6lofoNAqsiyYMNcddYbod0yWNDEUcL3Xbdz7tiKo8SuVmaotAp2lM3
J8+DUG+W1IJuqWPUnrU/4DTtKlctaX+q9No3/PaLvYG6R9K20qcEevtbEW4idBTRyxWpQLiOGHOD
TaBfDMtlnP1cLY8FK0ViyaJtBawZe0KHV85Xz7ZFw02Q5Ws6Xy0Nkps+20E35LD0NWhOxG7o4d4U
sq+5W1bmhM1FRmAfWpaKDXCQKbf2rFoHHTHEqOdHSXdaZ4fB+c8y5lBjn6xOXT9fn/tVuyUKaJDF
ijBWWCbEB4u8e1uCtorkXLTpC/7JoUBFam44ksGQouH58SZ1jKiZp1yIQ7GQpzs0ykkjaxh5i/Nl
KeJStMLjsSdOKYEJtpTkE+vv0OnqPYvYv0o7XkrLZpA0vcd8ZXVCy5R950AoQiw+Ky34hsOwvCje
r20C86mpgrw9e8M5IPXbDaAS9M1DC2Ki+e733iS/oL6JOnbQCDW2cVc42Hs66NOw2EgmR4/1XkVa
+6Kd/+F6TyqCQ7y4no12aApjY6LtOub5/KQ31QMhte/8rKxkyulqpuUaJggagtV25zCztktd2ftq
YhQnEot5OWMXzN2MAxLysGThMWKN/7X0ylNVpQiNxzNGRh8Ja9NLXkWNyFE5WlFm9izGWf+j6DyW
G0eCIPpFHQHfwJUAQW8kyq0uiNEYeG8bX7+Ptz3sKCQS6K6qfJkVMLRyYybfGdknoJZ5l1K4lPGr
XNeNzk9fouvSobm2RsB+qUAT8U7o1ZZNPnBhOdL0B04YJhAzbuivSViBSmGUs/oo7L8O+LK7xLup
c27VjK8pJUdAm3eNh6OyHDcdpEQ3u/s8aoNslXs31w5Cj/DckTk3/rV5Gk0xPySld4s7gTnQf5Hr
bNakdnxWTjOrW9etA7ni9w7kcecAf1jzISrLi0M9g+Nkp3EXaYpbp/es6/PgGNslnA13r/NHKXe0
qBPlXcvSDw1zFAl0+7KVF2PFtDpVuBv72Lf79nPtiF1NmjjI1ZoxE6Svgzr6bqvlnjj2T+xFoTuW
V5P5scHVBwpG2FAd7avJczguxobAnPxjAU7vveU/JoG7ObUfi1OcF6AtUzFimm2qPHed+MrMFasa
5vaN1TE38pSDd3BkRrMUtRkIx8x30TyHtY1YoQ/9G/LnS6apGwvlR9rGtGfuJc+sBrglxHGdqe6G
h0eA/MbruTTTxk1ph1cU/Vbjcauv+bOd9FzhO+0KVYU1elkNJBBENK9vyP6oyw+jH8/TLK9FwoL1
mBsinahJbBDEUm4cV75Vqxq2Kht8WS5AQN6+yKq3fMXTFGmREfQFD3GbtrcayKVfNMD3eluJ5gE+
VWytxfqbWThsKwCUGAtB0z75RUZy+JCxyusbcE50fvz9riavdiJe7ITnOBsP1lBcBkobd+JDE7Cy
06DNwZLxiq4pU4imec+j2d4Itk0wukre+8R5T+bkvxKMChQjOmU54/yE8RboIiW8oH2ubgpKpVX8
94K02aTyl74yjpoWpoHk2yGS/64U9vDJNHBoay5Wt4HmwBXwouvwCnf/RwEF+FHU9vsK5+y/pJv3
upkFS3nsgBKY4YdWwpityAOP14SAaW6gdN/J1B+N4rrgUQCrD2aXg8cGAQEW66AyJ56FYX7Tgbtl
N8EevY7uCV61OJPl7xF3M5j/Ust98ppOhf5N+UJ0wVNc5ESih8/VsbDOImJxz3JnYOwvvbtVWP6Z
4JMx7CuvjHYU3w6PbvFhlnFYtuKwpuWZZxy4z8j/6PSBsWFfa9rdDWtlrE3mGIx5k+GfEXG21ivs
a/4igWQJgghsqwlavTu3Pe5FKbdNa/0YWIDzPL512aHmWzYkhbkoNiIaALEMpt99kAv+nc20d0yk
DxlJJcxWcw5JHRlnlK5vD+6LiVvAH3HvuT0bS/8iWYZsut1HK1jeQLVTGsPDLSJuLAN683cyvE4Q
8WL5Z3KLa/q8q0CvmoIhQtEirVVbh3Bvh8tJM7trW+boWfU2Ee/L+nuMiNyMvJO0/laafgYg36tU
+t5I+Vl0l5XfUHBis73NjxHnbaDC3vUCfb0i3NRDdlo7z5e1vbO9GlSN7oYpmlX9nVE+XJ3KgIxB
GdVHLxM+LUW1qez+nM7Vl9Owg6U55j0YIAwIV/Ol01K8HE9VJX9t8ijMyu4+rv+RdsCYu4XObE9m
1AQDUSB6o+dsYf9sXXVCEPgns+FhwvSCDwULHaOdqWvU4BuXNuJEhHStd7fnbMgcBsxjBqeM65f1
jxtXNwFslpXEe0gtaACW4sXdWMV6LvGcDGu506IxZBRF56FCL4Hec9Gvc7Bc/nLE3Bejs24RPG2V
IcoXAi+pe7Wj6SIjezvrNa2LOIv0j6Lr5kQ86TPn/5LPlARojugsahlPKgdKlvy/jFCPChAoz+3Q
KgFGGf07KGd1em5aipy88G5dMjYPLVuZXcYYr8HTq+Vj0OtTU+Uh3gh/NNftWK83M50uesWr0RqX
LuqJwJ3eYqFjj0iCZX51jPHUeO+OZMcJQ//F0c59vLwTrIHJJ/uXNkx0LExDoAn9w14V1XW9j7r8
rSZXN63Qf0zj3xjjesoy8fZ0/WYtI0/X3MnkfZkmZtt1xyR8Rp1iufRRsqT2wJLp71bTkn25qNei
0DeTYvhXePvJyI5ZVAWC9Jm1ZE86x8iQOr9TARPCkK+DiE67Lqxa44Gt/z1LomMT8/vUx9JUh0yf
mI/Lj4h3KaeRmDJKtFm8JF589SCaJQ47DMc+SZ+PeMKh3lCmKzdIns1kVpJNYLVSQxUC28nN6Gue
GT53ult/zbE6dK74M3U5zQeuO2GgCbWM1Iw224xLhajc3PgEL1YSU1QL7+hF3T0d7KvVWkdLdG8D
iF+io3/F064p0z1pVRRv03atJ5xKSP65ce/4G6Pp+UgkYZkwGdGjfWKRU07FYtsqjLHHrQweZMep
wiROrG0QdW7gUMcNQBlm0yA80mjtU8HJWoCB+rrLodVntywGQbVxXcQyjzdTO+8iBS9l8VIPz8qv
L46iLj/F0+DbauMRr8tOGVOH3My57Ihfo1m/5dSvjOOfRthkvS6u8bb0yRsp8RvJfDoqyvuc68cO
K83oLOdlrW512X86Gm1cPelnUp+IKlr/yHnAGWJfILZgINHlQKSVrb9xeIdt43RQBS7tFnTvkFoI
tTULmuzi91hKhSmxA9TnRzIfrreNsxx0yMqu1wDAhu5jFdO3jEj3MERHcWox4hSlb6U0MN0CkeHQ
LNepWHx9jo+iRIdW3mdn8uVoliP9IUmL3epZYqPQjyXNEzcbU+mWc0O4LdLWdDEnO7DIAY/16iPp
R28D8MRArbrNhKtsYE3q7Zy77xF9R6Dn8Z9ypHweRW4wa9H/FaBpIueFIYob4IxBJx7hRDYPbrUb
oQi3qHY/lJ4d2XR/BXbbVbLcZrrOt1sWD0IaDiy78GXjMq2d8jfG2BkGdDTSnLQgX0o3zKvsnsvs
p60grFZdqxirxOQaPJW6VkRzQN7La44fVtPdcKm4iFLbDcqemktF6X4hbSRUGc+1R2Czn8TJu1eV
y6lxvHeNgWzIi/zXAvWpk5Vpig2zG2O74fMmxmvsnF1nWCf7qVc0WXxoi+7QlhlYdsqYVxR/BDnr
TO3455VzbzsoNQMMvS7rf2akVxzy9XXutPe5ju5Et9CBJ+Mb5dwCOYnduIwprIe5PeXzcF2Iz7Kb
IsNW1v/R65QYn+ngNqnvsrZ34wzjWZUFy0AGhoMpE/uxzQEkW5LV2xrrMFdGl9+qMj/Za3x2aAOG
rH1fU1i9hdJvGJ1TplMkW+ZRq8V373hUGoNzGJg5dkzO1nZEVjOCrCQ0MqEa1sXgO4l+xtF/d4Wk
RJr2VcP6ledkRHifxIq86GYSYq/7aMdmP2TWnmap26yTRExZ9jZahtZwCAw661lEA9s9HkfX2q8W
aYPtcIoYJhsZ92+8HNYkfe1h3vAE457b4EL6YMXBQEIxesrTwLYycXc7yREXbQs94Qwf61/pqv+q
DZZ20iH3htzn2XxYSQCwEvOXo6bXNEOEbFLzoE/6trXbz9GbeQbscLaK98To9oNVveEh2bhF/+UZ
9l4MaNn5moYDdhmYfYf0IjOMTXPjyukI1g9+mvl41fyob/8YqJDrXD76uv+s3fHsifnqzPPbTKbI
jBVIj7wzp8Vba9q/Wm+5aSKLborwiizDWsgdg5BBHZLZFTgzgjXj9/vaahdjLm6DoIdWzq8eOlZx
RFVW46+6PLM1pveNMW7fOM/kVkZx6ecpUWhR2dwNrP7RSvdDVdqbr1pcvGhp6pfMcLvRRsmAxnX5
rHT14abRhfCcV1PS5itITF2YftvgTZcOHpEV2SU+yVltpwoRPsPBVfHMs8/qYpQjdsflgsV/z/rd
bb96VDkJMmS8MFo2NqP31Jz6zdhUfOf2xrMS3/CSI96Xc19ZdBw9RAdObDvfeVAc6H3UFMp0N16W
0/Tqv3k56O2YNeVS5xfBaZOm3X2iYSidJtRltOnX7FZOTgDXcXJGRJpquLt9cnQngd/a8GsDP6+t
087mAY4ODugf3azPBNPs0gYNk0ZQ9Ol1bLzrCsw7zi4qeu3PRh4hRQ43Z8Cz7cTEAaXn1M0PVkLM
dPXUJ6zLWGhXRVucWqDOtTy1/fCTL9l3ZUdhq7VXZtvRtrTHTcRPJpowICXv0EY86Em5q/mIW86b
yM4CrePLIarpWJGhE+vuyzCK44xLCE/XwUs9Rg760RFY7MaxJR5hOKnC+KZfOVVLGUTxM3YRin14
yXEOLTrSjF37mYdTPZ/9GjZ5tchIf9pYdSowTQNlSeQ/a1khUhj4o4RnVAB5HGOC59zV+12mG8FY
D2Hm4lG0UnIFsvgyOfJOW3py8P3wGP/JUnc7QuIlfIe6crEXZkBaaNVD+5+hMTvP1N4W9jen03vS
t9uOfgVoKBSOZDbwreKMJ526iLfHAJEsNNyDpnlbTMfna8aYHL9mMVBmJXe4544uO75tfb2ooQjk
ap/rJrmXFYtGkwQbSPWaqRm7NgTQ6h5HUjKs5kevEuy9uZ9NxhnLLJY/682lBDBqHcbe3IlZBD03
LyEcaIhTaNNXRSupe6Bx0mDCb3Y+AWmHEcgigdS2Sp5gXExrX31YE5kjArJO9PtmMM7zQie2zsgr
ulWeeq8/j0MOzwdPHI8g3TysmhoPNpZJ0yMha0TmFDq9nuMktK/GV2Y1h9Ucjp1qfBSq3ZJCSSEx
uMnsryhRwF6hIazdjNSwELPHRQRj++CCv8+F9ZoM5d+c4USagm16SRKQoXUjZuRvDsa3EUX9Oa3/
8qx8ZH3/0+OB0VaSQ2xjJ/r+HHfUXFChLod967HwGL6zFTTMLRaOIt2OHAS43TjtsAaAIRV1cR1F
t5fC2eSO3GpwPZHGd+mlu1oUJHZUYU0kn2ZH3NMt2Du68kxhYlDajGxIMrUxnCNkV8MMPPC/YhiB
cZz9IkSKWueCbjruLgZQcEb5h2iLyM/0V/bAccBV9sVu/5ZJFtJbXiArGU6te2sa91rOGmej38rZ
fRmfo1xruSwlJt8VzUTEZyBDoolGamZ+ZflHuP2eJKZt52nXpuxxTxIOtWTAPMO1RqLrmsRPbfM4
NEWIb4q3IQo0bT5ryUO36o+aWbaBKBuN1bnK+VoT0rJKM0xxpeTMzlPtLWUwm6KzM3V/THZ1tMpf
S7Lu2jIOets6zjFFidQDYxi38+whbxs+1nT8Cdx4gsCTGJLHFXi66YmsH1CyY0K2dwwlRxTJpu5a
QlWa0DTSFlQYTwgkNlvESJFDDpqn9lWY+YWIO8pdjl9C1Iw14YHnFUR1nmsHQakJPRWdVyc5cf1u
LCZ7bo2nZ+Y7fNo1vAY8jVoEV5WbwhvnyQ+N0sEB33Wa4qLNWojJ8GJnbAMvu30q7W0+/47orcYa
AR6GEbStQQVQGHfMV10b90mmbTOBL7hZwFOJiWuWY6u9uhy7a6Yw6vaPobW4kplid/3FEONepqQ9
eT+NWXwXz9SlOpZBO8/XPhpu5Gbt1DIEle3wmf2qEPFie/zpa7K2IBpt/OdWg7sJnVijNIirMSTJ
YKWOI7HFjV8qFT26WiIij+9z1z8WDy7N857Q6/1ZmTCA/HKz4ezELKpcMtQDd4f3eVvNXym01+xR
8dviXa3pIYrM60TWkDGWfJXmW0wVk9oVviyxrRMd7Wvim1jwxT+h3DqAkPSziMfYzG7VgE8I30zP
uCem0Muq9OxaRqDb9o4U0Y21MGi0OTdwemdjGlaMo6fkzYI3thfzwFKCneHpJ7NtdqVRbyoAkLxd
Gbsqhr3dDxEmuYp97tSqYUzK7i49m8Np0T6mdQz7xCOQxtkqWQYKgZkcr1ulxB+4+w2sU0gS1S7j
xbT4Q7Kx9geeTyvPNi36NwFXW1eBCQiJemXAyZfb2fi0AcTYLH9qc/g9TwYzgV1Dmh+SVNtPlXmm
OoerdDaKjmYy1anvJjq0AYHCOU+J/J6Qo4uBTA3DuxgUY01cnWqDDe3YBVLBcHV+GuOoaLYFQm/O
RKYsvC9nGb4wnh+5Zc9iMO4Eq+7TiCuqcy+rk5+IwMaVpO2LVl1FvrzlmBxZtLxLiYDTCvMLuvA2
2HMQu97BIGJjYvYqJ+NiF9pZ19lxCLAfW9w9wvuO45pQHcgcRt2zCXZnuA/eG2qVfGd53t94jEOR
fepairNe7pL8mQhUE1EV39x4elDjh88HpuSkwJb+pvrxFDnGudWJrjNXwhQh87GIEND6Y7naGhhS
BMuE/lSonqxdccPR+p2W7zn8cp5ZIe853g1zR8+zTYml6DvCKhlcFUQHrCiwSznjjsuussRvVurf
NZjOGHcfQgIzpPb785Ck7z4+z3RAnxT8wPvU8Odbrvlq6fO9HogOqHCf0+WRoZMrHFz9v8VYvyYN
IjyxGD3L53DBIhFrSNswx/PtCBxUVPQkZB6rbv5tWYBoM7FSvX7ppZlxvi2ky1lhrOxLNjp3ZjyB
VOsp6atDpTnbOq5frLndG2v1gws7pXpi+10B+LQsF2c29y1kq5D9y7R6j6Lj93ZrAq66NsTC/2P3
jB/TVgsr3rXZjb5HHIUAWsZlQMCwZ0opu/vN9qgdtvrPfl322ViQAwY+Lxbn2yQ9lmyGdqesPCgz
+0MKo/B1Nb7XtGx8yq9qdM9KG8HjJOOWePyphvniLcN/6zIfB6bTA9ds5w0Y3lE+zXLLrvJtXHWh
TRLpqFqmYzleTv3Qd/a2s+ajZLBP1MLea8Yz0Ma979OTDpdedMlv5iA8EQ4TFb+tUIwV8FrvaDdi
ER9F0p08RWfCIXV2CIZRZbmtSolNvNk/10gyN3nrXMkE3uGxwZrPFG7R7d95Zd8ayS9b6G+tGrh0
crLcyDeBfdj2XsFSXm5Q1TGNGgPpsFvIs17L2rq3DdxlvrwrvT21Mr6O3fppekSnxtojplggXtLX
UjLYoHGz+nvEJi40DvWmumt0SZk2HU1J8l9i+m5b3A2CfZWQzIjw5OcgdGZfH9uax8jVXlpIxykq
v+KBeD00auHpAGJJONsGSVxNS5zkQHRuY211GqdSWb5JR9VCRrQQSVwcW2NMmcxDllRa4DVNGI1Y
YG0VPJMK7c7a53q3qzwSazNU0gbRi9SEsaKr50AuKSkXPEFNRdKLO90Sad8SZf+4+RikQ3UuTMn8
ZbiIaHmLiZghcOw1VsNufOKCEK6nDlAvSsYd3qPrWrLfpyJtrWqGXyCBpIxW//qIcNApxjOMQdpT
QYfbNdHL/7TcesNGulWd63tz9o9kT3qYieKOxEetPa66AhCNr2xnvGoqOS5aeWYcfy9qEbi2dk37
YctNtkfhuyJkv7SggG1yaSfYcWfepUNxLVHGm95+q57xJvFAxeJYVpAbpySiLJrUiSymU+6tOzIj
/sZT/jqSEgqEyUheEOJFsVHRqxPXl4pNA2CZuOPOnElYsZpdTjx0MWvvJj6eGHySQMisVgibUzgB
F7tIHL3z00xcq2t1rbv5LfGo3mGT3JWyCKa5zXjoXA+Mfgxrgqv0eNi7pFxubI+spbTZI8kepmy8
T8WMeW8i2J/5rYOWk44D+E2Nh6n7zx61vSWMa/zUB/EJjll/MxYQHSe6RJ6GWcP4NUwNkQQlIVas
9WmMc5ckH54xHGxQPlkRb1KRWZC1znaOrZcn1V93cks879bGNjVG0XGophfRGzuy7VDVRkJrdJ48
Nh7VjfVIipbcXffC/A9Rsn6xa4aOkzNsGwNzmWu5yEXtyY7LfVGJnmaMLSSFh0he+Jq5+quWcrEx
vwebUfhGY2ylnMCvTpljv4/6h/KY/llYSsz+RMuIHGodE5sx9EjD2Ynqsy61s2zl6+oxnlyMk8WM
zxZil+IXNpMn+95fiIX2qxxHLKKuQuTpFTpMO24mCfnHdYATkjr+SXjLCiM09IVu5Edh6Oh2xpUL
cm90+sEAC24wNJAccVoQfDqXVAuWuhyJuGTFoX2K3SkssZ1mzYQWEIcRf1Sh2udr+ehMcZgQhIVG
Phw0uJ/Uzda03b3I+iMiwSlNmyv+DyYIBCjG5psk/0g3scSIapNYy0G5GkSc8brgaODEouyNLp1o
SSOZg34aQl0H+wf+I94cg8667UA3ow5aarFh79TOZqPTmHN7ZNprkbd7clrwb7i72aVVY4ycYo3g
Mf/IHI+W+9HNE5kUhfxwpBEqpf8esOeO9XiOWfZJDrSvI5IrLX9pZIp3WzvPJfRGy93j2Ldaq0J7
hK7EM5JBkU0OywSlAQ3n+jUyuV3Vj5hzTLVaEFGO9OVC6wPHb5beSy/zmzsIUhvEnd2gxAQLhmC4
ASj5ast9J5WLLxGOw5XHzMYcaDvzdjDsn7HwHtSMfBWUn6QSoV3iQCy/mka79B3tcNbUN7eefiv8
qJlmAYyJQyHoPTR9yz2OYZ+2Bf2UeMlDgfNOS0mVBHY0zDYg9iIcQD16iZe1NbcytgBSqCJY0vBd
ELmO6H2OqpK+mrn8VB+WgpACrz7bE77dhNhIHNTHpeM5iz1BZspXJJuDS59C3CuPfbpnIB1oQx88
6doY2a5ex4+ygVXrMbWCZsxO8duFihgr/RWYcqsW618NKlFx1ArCNp2s3Cp7epGm8+7l5IpDACtl
AGROO8toD0SA+wTvblogotlEQ9NXcZ6iiFvB9A0yhdGczzaDIkraXw3GQLwMeKo0MI80GDQGFxau
RwxEGcPEGRBaiybeOkzVpJUaWDakjofGyx4eFBVyThXGhM41XXFtn9E8Y9p9Khs6oILQScdT2ba3
fhFfemddYiaoeeOEM5muS6mOlazgHq3PEpPMmtbXNOMUKtYPoo7JnZla0LieQEZt55KeWzVwbU5s
YKmgMWy6AM0vnJXzgFy4tRmY/zMWhuSzq1ZNZ9XiWae7w935BMacQJfIq6ynQRjiCiCePS69szXX
LAFYu0OEalfzt6ZpxiVvXqp42bWJekhD30qpwtWsQ6ubEBJylL0uHGaHCYvFAV3e0QaeNIYCcvKC
sRkulSEgHuAOdPtQLwNlEynBw+rPXbyLJuQ+ulmXpIpM6ptVkU5PwcfmgS9BMkMxZ41fIPxHWX1T
JIh3znIXmnXAG0xFAVBjVe9JO1zMAqTfYHvyMMXscVC/tHi6p4SuA0Awn2BNxdzmHw2JOEQP82wT
JlvW3mXkaZlzih8SDAv4mJoHhMi9g26Whq/S4WRjA2KB7MNF/x4k4qDRXQa2Ecg4f2E3GC9QFzjQ
bcqSvp27d9X1UPc1JmyyX2wLgH3dinI9M9X1J84CDkS/U8XRRSVtF/usMnQ9KyvuRWv+Ki0N+Qep
m8zbBCMpssmS9hyozlXocdiYRAx2T68rIj3aYBxHQcHktemyXTFlZ60djmzt4Akuzxl7PNY08bsq
/W/taTY1LlnuwE+ZOAGT6V3hcTk87R+C1EXCFBOl7fSIIIZl+WZfDLhI/lpG5cX0vjS9xySQWrvI
jHwWl168svMh7HexNe01D0hXmmCTPEOVxWkRQ0lG/RXcZbN62l5Z81tnlSEm0MACvCuSftdC+CwT
3HBuJd/U3b/SBHOthDHTCxevLuFWE7uKCDnsPffgwXqzt4kRZvfoh4EUGeuS2/N5YqZgdOpljZaT
ldp+N83YAaX1jsCMZEWEaJ3H707J7rS8tJ6FFP7X7x6rFln1pyUv9inpnv0qXvpovqK0bi1LfhOV
us1kchwZqLZpQTHl7iKmexgWSM9tD3mdEaxfHCcT17jCTELk6Zkr7e8z0JSwpD9YLM5ZWuCBW/Ag
y3reGRLSyvQONhEKFul6YuacG/BjegzHn2YZ47kwWL/EY87Aq75aNZ6JHMuLJmBaTdTgTJCXmr6q
ii4fb35U9buVrA3XMW9dSjrS4oXF6px4oT9atg+7uNXMXPqLY3yYRuMn1DDULo+W/IJKn28d8X0K
ZDHNir/9Mp9L3b4rG4cKUepAdmQCrrvBMYLakCBNBKMrkLxcq26lS8ba03ih95tlLveZ5O4Q6VtR
g5yTM0TyzPvkRa/ZkB+VZ/HXkr+AbyfyrC9n5V2e1+wFoJDZ1nBEoNjbvRPmK4Z96/larmtK6vhw
t6olzMblXLTNMaZyGbEy8D2GirxoSBd/Uebxmc2wgvrNSYddoA+I/PqVj4T4TqylcGP0BPM6P7s0
kGW2fX7Cg2NUJPqBz3FGCdO6lcjMGYtI/9vWtEMtEs63+NAvNYap5sjbHdQzyR1K4tDCwqYtiE0K
aRku2zCSW6aRGi7/IQuESLbvJYyxge7RK/0vGxK4H+i5uuZztc0bYx/ScSGkUGEqtuIMvJXxOl3K
yX2HVX5O5jiZjErbIb8SJeTx2DxhEBVmJE1rrUuUWvs3cVLsjePJsavDyLsfL9rWI/bHw9q7DvVj
qfUXJBtqqmIT6aT79Rgu6853qpGr0iMDwXgvyvGe5zglupG8TLjUlhNYVu6dTQBB7o6hkZE6oWUU
kDVhxZIJ5XyYS/PA7IFMoIKS4pc7pYel/loL+aOwCLJmBxS0+PYop4TJr23GH4YTbwYsFZg/dpPK
dmjf5ypm1ETmvdaD/a0ROKwqXp+ch9OU4Hr5GRTzhTXMZ517MEvqUPDO53MdzNI86kRLzdEaTu7A
R+k9XWXkvdbulpCs/VqvodbabxCsOwwdm7WsDmmdfFfI9MM6/CY/FNSaILSuQddyto01nKNRNoFT
YyauCPRLlnY5A9M9nQAvS66HddrcvGHANUe0IZZp0I73nhUJdZ8esx73kcsaHYe8SOWFWS4D0hXe
GmEeYWuDqa/CtQN5BTeAFHTobnHRk7+6JuLcReKjyhyiJDg/XNb36Az3i2HZj4N9GyAJqsw8RoTu
ceJiFrYwyoIcgiHiHQOGA1zcQrkiHxuXCeq8akfSxuy/kTu86Xkb2BFhxiOf35pDsyDbUmaZE8Ew
IyNEw2mOWT59ilRSqLUsRBl3RbkGpmmB1nuHuCD72iq3telwD+BcKZXE8dYwzuu3bKZB5xF+q3v7
zrK2CaSOoDksNAVL4BEkQUYj54WGpJqQiEsOPasQuRlz8oJsk+ic1PBZJE6MUXdIVHlHQ7nAw/rg
E4HG4sSNt7K5mYSdXWv3e2YHwUgoTNyYF9ErDg53N5D5pTP9jUYRpP2M63kKEAHqjUf+0ijFoc6e
j1v5MrCLoorNe5paX8Vi0jHxKNbDfujL7TOQLemytxo8gjAZAIqerqAKPMktUpV8o+oSEfg/Oe1D
9uJCQBL7KeShnfvf5oi1cpEGRfVQx/j36Wp63v/JzlkgoFMzNTsLXdPqiW8hxdYdW4xG8igZlgsr
ChE+Q7LXLuQ2bBbYirpcDlUd/Rt0eVBFjLE+o+Ib5abUnlvBTZhdvMWx5uuk/yq3DNu+o3I2jrZD
H9dx1SWZuo9at0Vt+WCsSX8BfIidjrVWd4bnX+3gvKhaJ1aVIHUV7afRCkkRQCZNtrZLz07GU2H2
ezkYVw2nKXm72VZyfArRvXa9s6UyurkQzVVVXmaqOg1QoW61DxcOZl6xWaT9XR+0G/aM89B1ULbG
y/O9dG1xrAqbpAXAwbELCq4eosEeBkhmTLoQ7yzYJSFO+Jqpa6E68QRVTKu1gdeGTq5ospfS6FLI
A1SziImXJX9h0iye5umdBisMMQdsUu+4S65Ly8aw3ow+2ZYRdLidME9sl3wia4OgImbKJmK6xkIF
/A/3IluurW35NGwHBJm7QRHeUr3a9kE3XGbiYhvjYJLmcicymXN5Rs8hKAiNwVALdV5yIJHvc2qw
+HrLoyAOT5LzlZrcDu6K41wPPYjxtTd3+hAfAFLunMtEzaklADgKCACnNwHW7TQ8mclHZDRsKO1z
LnIG/4lg008JcWv3GguDhtO6NJdG1361TfJXzPaHpdnf6mmPydb1v2ztb7xy+JWmpsZHPhwVSWc9
oSVk3+7rUqFv6S86F1lfE2SEQYOdUMdEX784Wn+LUVyGabmsc7MryK8HBMUFZYwPCP5Pz05DjUhl
uAMqtWL8WRrrd9Xl51lM/2RsvNiFexCqxCRff6UaJQJo2mMep1NSDhdrnU66k5ZwlewXc1nwNns8
PrZ50lzGIIRSEpb/hFhENz7NzAqbfeOyWEdc2gwRtpzuos/el5lJgMzmExKrs5mtFBCALpiZs7nG
W8HYV0zlZUjNFwXzlhPG8j9H57EkqxEF0S8iAlMUsJ32vsf0uA3xxmELDwV8vU5LW+lJox66qHsz
86SjpmuXYYSJcv/qZeWHrCpeRDN8I5Yko633NX0XZgBHxWLRDkdiZzZUDOj2nMuRBwQOcm/fTev5
SD67XPk2js5hRHen7C1BX6qcR20Tm4Hj/AB45jSwPE9qnOSmvw2riYV9UBxgv9JH4p4AWO08aP+9
NWY4oxlHx4YUZCs/a0FtJbYeQl9OOe8df4IawXsliZolpRA3Yqbb2kL3FrhE/Nj46hJWUHBHkCOf
GQRWcHEuXRKxA+S6k4h76jDgJyqtTUsASmiBNppbBwMZYFJM/zNmEGqU3q0ScLEcYSy7xxxqhJjN
96aetkK5cq/NmM3QbNxMHf6KPnprbAjTqW+/Fiq4Fd74W0i9Gwp9KFrzqSroTtA2CUO3vwSZubHt
DMAEKDStd1ZD10A6mChJ5VPMLr9FQ0PDy+Nzz7N07PHpcpgjaNsJkoY9cIVNEtpzEMr7i+eE0Q5y
kM2qfpTLKiFI3qno0PQ5F1pKYPpC/v3vpWtxUHlBcQkDiH26v026PSTG9BwhyPQ5iIIO2p4ayx8L
RdUyoeuH0y4L73AUc2vX2RlU9DI2x4tNRkxpaGOUFIA5y/oXnTbryTTW/TR8UEnyL1Yuad9sB7/3
MJlAN7kZ1rGzq0uFpcW9Mo/hKcBdkhVnF/stxM50V9BT0c1MrKNN99G9Qom9XLhry+HYxu2196If
v6Y9uKqCVSD97zDBmOONzOEgvfDgvpoe2UbLjbHHlhcnrV8dAeG+rZ9rzycMF74n9vgyap3wymye
x8w8JZXJjhQ+vtnZ1XKGWIaSVB3GQbxEpF7cZPyMFBAg8jjoND5hb7nV2D0WdWephWfKBVz0eDkN
Aw1ONAqMOXblomngm92hPOOxC8q/PAdh0o77PkoOsYnhbSrWE+/koDP+jcyCZTu3eJXbz55rJ4aB
6I8j7EVP9l5VNt5h+up4k/SKJbh2btUIMNtwvqwQd7uEPNJk1tbT0XswGCbrLfuCh/A45smjUVqr
rmf5afesz6enGGwJ7VGbpunOCSEK4hp7YpS3yfU2LDqYExTbYcsKdjhNYaIabJ3MXeZmK2kyQShC
iPg3njvSqXQGRw9A11mQZvEH25dT3ToXn/DXMGCRrPkJ8nn+wS74YnnDvxglhCqqX6mss6+NS990
a6+I/9VkcSMkcyeGaIKr80rF30tos68qoBpx0lnE+nrsMihcPwxS3MVrdEs3PedT/1lKkiKly+nC
6w3eAZnfOFti9MMSbR6SVl5x0FzBS2JtgW9FOdWylrymHUbGyJow/2ie84QuxAT3v9usQ895VD1l
ADMugNSrbpPIK7xlmGIE5PZsGA46Hy6zI48W7HwC4R+VFJ9+3+zhreIkhD4Tk0sO2bL6XXR2ouI1
qME29UTKbDs/OBJ0ZIDhq5nrFzvr1+EIfTLJXj1uNKFnks3pwAZ3Hpso96wHjL8xCQHT0V9hZ6oH
x+H45E6zxsl+UWJe2Bb6Ic9db5tr7TfXbHR+wIvtqf59cv3uhsv3PmxCTM5HGDTlap7qrVFKaNLd
rVfZm0vYLM9Yxs+JeSwbPwLPVsAabOp6F7ch/E/1DPD9NBpqzTL51XWDO42MggUcwdIQepGD1zZ6
ClyMFpunwH02kdjsyRP4oGZtY4lvlJh+lr3OGjjejHUD49KVPf+aDejSqjGUZAMKbu/9gS6eHzoh
3m2r3vgJN+qKbSG5Kc7zHrLlHaTVOc33WJVvSSXWI8xyVt+7abD2RTpum4xrWk7Vmw8TdITygSTh
/ZPqXmPCwlzML3Nv3OSdpwFc7EKhJRsz4xDCYMVzu84FXScQcInocj0M1YYo8p+K7Cebc42aqmw5
Tf1foJ1DLGreR95HQz3gooqaLzzirMQK7+YV7b51cba2QCEyNGOml2IT2DiBdY1jAaE75Upx7Cs2
2rY9gY9JkvWQk4CQ90UI+tMrfaLPqpwOjpJvZKo//LY9kQQC20zviAaNzO89fJ5UuRo6SaS0yL7M
nhJYmVN5Yo3cCrOALc3UML4o/F75Y1jgJbSU/86K4A1PuiB6YmCDRNMZnUM0hIeywaZRxOdCFYcw
ItrBqwwXrtyXc7mDBbWdY26iMj9QWYrNu22xIQosCmM+PpI1OdS17KnC0WePmj/R4OvQ1Tt2nqNN
vrEX83ufea9jYZ6aCOXMMLnZK73sVX6KWZbbcsL/52ZLj1sjhj97m0ZEF+1Avid9f5rjHIW9dX+a
ScKhgLIgh/LflJR/U+3Aa+TGNPGDAGez7/Zc8FnzxvTI/wbwL9OMLMM49/jC0u9K9rt+zo+krmkF
ca/OFH4Oongd+u6QdtVzEdB5B+ZyMcdK0c9hQEERA+8u8yk0PCQ/+VL2+asenOVMSc0DNOrX2nNe
+4AFf+ws8dY+V+zd61TizCEnQzZR+IQL5JKd3Ke0zTf69j6AzOYHnDlvk+4eRWzddO0tpqFGFhXn
KItONYc3yY/kJ3EBh9vetNF2RebUwmPkzD9VE9YPValoiKppd9C7Ls2/Klx2ZRJDD3VfBr70LaAM
UiV58gAh9B/r2bOBj4plzzY19NUvBr4v9ER6ffLe+xnLB2Zi5huBechQ5dUx5I7u52NbtdSRxKex
o206sHngyrwk8Q2jKJ7RTHX8bNusTcWU3Pou/ZxNulVZunwGhoONGM2FpMpfN06oVkR/I/eHEi6K
ccW4Jc7ymNXWowiSXcWJHrbyKfdym2Q+0V3b5n8dvX0TEzeSfkwAuV6KFnxAYvtPVlnB7e/6v97F
itu726EFp+221Ru14RtuwBhlJufsZPxods12MGMo+YR9PX1EdmNfkrJtDnYuu2OUC7WA5zWuCany
p+bkDCGX1w9SgSHu9RTjlxGovSXsXVmV3zmdEA9sjr9qUDUL6gK5RKbyqdTW3tagHRv7xO0MC77X
fvWl+da40dWqYSNoqk+q0OKXgvVjqu+7Ha4JoFF3bIDbhzm1/hVkvBro7A+JDG8NZrtTD9KyHwKs
DTidWmrMohZ3/hBe7Nm5Q35gwvFvtILu0XR75psyWYliwnM+L3BWnMohfdez+5yFbIMtUt0WuULU
Hb6IKXJSB6y3pw1Wju2HFMmlx1psjMYO6OCyNZxd3jcXQc6/FPEhSqlVrvtp+7/ZuQ5o96Fydx9a
49vcKWtdW/4BdAkIIuAPvFT7EyWiKNFV9QrS8tdMovdxGG8wih/pToLbo+4jhFX/Yip6B+aSbGjS
dA62lXjPpvbyk2WbZ3wYO6/3jbeqz+/dfQoEV5l8jcGd4utyhupqPPA8E3iVsdhPHhkMoTluavfi
27zUrHTaNy3fMT5sDms/MY1Tr+t5xdw5HI2yPDWDtYsS/y+v2HXRs7XqB3DH04hLKAT7rOfxwCBF
XRl6cJgimLtm9mRkuFZw6UnibjDq3ydhbn2vg79QbNh33+aavE3TH3xb/KqEXSjLU9o9Euq+aoZW
cyIME0M8DEoiSqNH6ZtPINAr7Wfn7nXN8gKZTGvYfdbeGrLXUGKonOrjNBVExCqkhk7ImKnROLU9
Bo+eOZFt20Y13T84nBtPOCtdmwfVhY8WgFJTs1xQxtH3yJfAfghFQqTSWedtyARF9jXS7YOlWI3i
ORjlsCNj/dNK0iZqqDeuFQHJihQG3MRrFyU5aXc2DrK19sgsgFpGrhc+UgnXhs4lxBa55bawE/Lk
xXIOWCG2I3eH7Et6/jav5ifEvSNWeBxtIZdQQlLVUGyqVuwyjZyRhIgGAQ7hcjpGFCsI+OHKq7bk
AQjNgaptuNGSLEu75G3moszXXq45abBwDkdEkuuop53DlJakwS4wvmllezCV2Lku6Bo0WFw6chel
NELixLvSnnehxI04mF18pLZxoVq5WrgRXVHz8DHZ3osxNdBDUPB6jHiZaW/vqILMiH7vXZnC1be+
j5eC0r3JgalgGC3ZTb3UpX/2AfPtQWJyyQzttel4/pINwG821gbevabF4udvKoo88b/8RYClY1uc
hFsWsFOYXlkXYHlmbe8HbvqL2SvYpHnh7AJAv5fRJ7KbBrVYePzCwDUFWMSKYy+9/MH0XQp6ivM4
mV9DiJ8pn6yVdtRvXlo7B+6BctnE2OG/rIFzXoGT5dHGdx+4L4yjnGzsN0dv+GrShuc9mZ/SHHU4
6khhiQrTrh4xvfgWSJnYIHFA3TictLx7Ke2BHkDNnb5JaQbwIP+xwmP3Iar4oEXHd6Ym1XNf+g5R
DWW6gEWQ1RklRgmwBiWfoRSfG9LjcmJRMyX3Zb5JfBftZdGTcyB4ATAPD9tptIeTaapvy5A0Lklx
UC3XLzJ6bp2ee1tcSjd+n/kPSZgPGFmgBHckgvzO9I5AOsgR4DpcuncgbKOeMWujuSKpJbVzqPz5
ULoR3RlRSkQE5pD5IqnF+XFnG+2Xq2H93Po4W6jbGeujAROBdgeUC2x6xiKZgmJXQo55dcPpuajI
GKdCGCszll+BVcOe8OPioRbgtuqxdgnR5twQB2i0UWm+BokBlN/F++wVaD/YXPscla+NTHnHmySb
YLIxaWWsdyoDcA0zareUvQIrpMnTapPoQ9pZH5QFQ3wFwbebME1kgOU0UBkjLU5gA9nUzGF4bTNs
E/CXHPBufrkvjNRG0Gob8pJY2HQhAqy9zW9hCdYjwte7hqvZovbh98LnM/eFGJPXIoQcYDipscs4
YDZK83sXMHx31lhhtm6Rf3Nfzidmx5i6Swx4zVwx16WoPf3/845qQC6hCvg2nQQyKesdMed4LaK+
xY5BQinIADT2U5cujUrRQec6qJbUslGTUSKljJMifF/58c10o3FB09C9sIWLSt/gpqhT4Oc0jodL
YakUErmCnS/g3bkAv+HQyGbTVFwRA5+YHnOOvW4gwz5Xtd9u9MRln4Irok5N7p2lk16L6nEKyhKV
ytDBZQxakweJOT1xlfEWjDp/s8PKuCSkRc9WbvbH2jXUto/vRviBopisHtPnsI/NV5Cs3QIMcEra
vc8hKPFChxoUgCutMs6KKKVuQ02ES4wpZBmSuZ68li52+dIIqI3mQrxvBGzDB4yJ0x/CMCJhYDLD
9ZCKzy3C9tFX/IUBocuTk2NVs/Zwqja2hlKXz4+mgSvEKT6tSD82JTUPdsxlYpW0JvLRRP/LpkUS
MBuuRFid6Wurw7Fj2eMGp1Tk4oBSbmMjSMtn4U7jS5qTUtVlCamkqr57eCdLayjDFZwdVukWJOjE
xGeMXWrYjqIEEBlyv27S0X+YxMDk25bBB//FrcxctlMQYILYzIhdR8mnlRkZLYba2+qanIxDfdCq
4TzCE5G9+aXgyPOi9ybBf9xqEkGTMtKVUSX/DNpIxgSLiFFtI2fA9svYQwGOBv9aB1hRZ+vE9M5a
XAFT72xx7XyuDjURxY6k7oPkjrmMBayQHl+uB5+uZselMF+mwlxL3766efTsCNQOGyXSUs4eM80N
/MZvPUUN/iB/ZccU4mH0+oCLyK69KOB96fQZN9aORcp5VMa5H6z3ufGvlZzbpczzU++ml7m++zzM
ilZQA8xTPpNFji8WKJyApwhnpr8dTF4RzErPrtPSg2zxJ5LE27PEPSRA+hZTDNGwhxODWo93iDcg
0NGe1in6GejoSAAQG5fCxUoeF6yp8+nLmlBUhgDKfjPr36anfyebozvkKP5uWGUHWO65gZPquTtu
/BigQ+qhN3gOzhQ19Bef4jLmjvDKwcDdzbiUpP1AA9eroPC+La/6iYXpLWrFj9LjLw8kZ3bBo1On
2WXQ1TZUcnqwfXMP8OpecIo11sgVYzpZtRj5SYoN1fR3b/+5tQhh4Eylss09gT1h5lZgVZukvJUU
Cy9N3zvVZQ7FoHSxkghCJE5Inp5GbqPHM9m3xhaGyJk5qkb8nJeDV+EQTyTqti2Og1PgbgRIVkoK
rVzH+UexA9MgcCgwzuhSbDH5n7VHad0Hq4vyuMmGRDwdg3eRIsTRdB9upquHcpK8hKzcWwm+nSsl
YBkoe/wU4CVq8nVe0rxW0JNIDU0YlKjV6PT9R9xiOGAGvZ8UgtVSIeTLHBBY67P7jaxxHkwzIU6C
yeMhdppHO4B52c7kDC1zqQP/JY/D7JutDThqYkYYhWm9x8YcUb4GcwGE98s817wakwknt4ievcH5
6zvzGCJarkpDWCccKNSBJvPBVzxqdEzvBe5TOXAmeEPx6WT+24zGMPv9ku/aEScssFcRIfpLeqSI
+xp9/j0H7a7vxsdmTi4hgDodgGEoRghorFkoCL5YNkcTeRFSdUbz2MXBLaOD7kFa3jO5tt0QcTdH
0QmI/LhrG5iMZzLcdOk7O76bHIkXs/zVXJmjn6muV6qv3jPKLDHoRKfcbLZTSRW2mF4aF1FrCj/y
0r/PoPj6nQjgqFVh2yy9Nx/7C9/NkTJWTaAxJn1A2yf0rmCpVfovjolwN2P5GZk2aVfFqsj/dvC9
kGR0H9PIOtm5effBgjDC5p869gpbAu5E7zPg2G/GBgqVUC9tONLizuj44FDeIQECeGP7mVhqFWhY
4TLElayK+rHgXbKqovJVBt3b5NNePuI5jXF0pfd6ZnLLh6RorxAPqEnvgj2lGLexGim8j7yvobof
/RGmnL7kwsFc/u5MzLUqu+Osm7PnRJ/mYB7rElgnQ+6DHn2IYs2Pnw4H022faqN6Klr3k4rXTZ5i
lTBNXsHpLHcjPipNB1Pi1RsZUzDWxA2NQ7nyVpqUQjbE9BKm72XVfHsaFjQ91kMcPFPuyKlUXqMh
v4LF2rr5dFQ9pGxiWTTbhj84z1CnMYGidseLUrEc0cNbqb2X3AaapMoWz4ewr0Ec/I4+XyHMHsSB
BgOFv6kXVVm/dq3NyaT8B6UAnsqueOFussBpDS6kCaibY3WqW6JOuv0azOxSz+DDNaiwpeG5B55g
tt9UMvnFDdwHn5rmRYCPd91M7R/uynZX1cXKnPWp8ro7epwrRALnrbHcZ8GSUfYYbWw9vXrcZ+nS
JMKVvgW19Vpq/82a9O/gz9e+Rh5T1XMJ7AlFEpl79ph2TBalke6xBxsuDwVbLcApBmtZ3OOWR80b
r7d/jtv9NO3wqWP/bNX6zB84OtQ55L7YQ05lv5ytA2p184LvYdYaO1WE18KIr3KUa2xW5ChDegAd
vFBeI140rVJ+I4+xca8CkezZ6gkyfY6Whn3rGDnxLmyN/dAMXwlOBGdkBux8kpM+CXdXGimqSXeC
X475QsyfFUH42qh3Az0ZWqiUd6yHrZlrl0uxfBpzYhb4ZpZueg+bOPf4CFUkqshZeyt+n9O9YZrw
i6GyU5H5vP5ySmgToW5U8a3qKT3XrJWNbjjPBrKgG8tj4ZjDhm5HDxHJfuMQQGjVs8ksGrEk1l89
e61Ouo+TJMOZEHxiActLo+n1e8S7dmzD1ySzn/22Xvh5cFKBHlepyZkXBQE9HJCwFYgHC9tXiEOw
ibNyW5aFAAo6c9zeY6rFRxAwbtem7pZpkH1WTgSnrkIP53WPEN63xxADEgCVc2oCmxKWiwPPyTct
HsSFNEEDeA2K5ny3gJp4LRO72k33fIcv4E56ETP7xCfGm7J8yhQ6m9WwIyjKPNoOcbZxFe8CNWDT
LoKG+u3pW5bxIcszqsi941irI52kQFOc7mmg4NzqAJGUGgRirN9b8sq2gmcNxnuPBg1ixMu+eEGf
ZDijk/QRgBhVrjEFfacqjaiJCHz8M3Di9ZiN91fqv1pBqFXmWznh0/KaTz8wfrzGxe7vPdodNbij
ejVk81hRYvdQOjWAV+eu403OaWJl4SimrrB7d+++TnfOgpXfKFoW5Aany1tgCwgPUD2mu4WpI43F
fXxp92iA9bgPEw+k0EgvdufydSxtQOrzru6DSw4/k/4/Qlnczh/SFtMnhbVBghQz1AamoiRSd6/o
0gU90yJ43I3/eHlaXgmCKoxMZ1vAaBs9x+9Jl12dZj6QdpOLdix+E9IIRk3rkIPdLqVd14oFXlHz
KRocanNLErrtwMsWaVkLFjbtbJ/tGocl0YWT07SPRUEXaakTTo9GXsyaycZI9uzmziHby/FesQXc
ffLpQgttzc5b+J9GaH40gTo0pUE/M/17SM8lAxbr0rblXmPTuDVNw5H88XoGgeN1lN1aynXums5r
VkWX3KZDTccIULphOu3dXxL6L0VT6a1nilXNOCAS+SYGZC/fT/ZDPL26Y3R1iFijP4Gdt9qbjPXW
taYfMi3vKoE/F0jne2TAogXWB0088cRWTFa5x2nb2xojTGNSbMpstrSVc6VohUoOjxaL0JrHB3Kg
e2vKHh1Hzw/xWH3cV/Vjn71CAaWCdjrU6PnLnHWmPQSg/dgv1j6RGVsgkIzBCYO/9+ZhjvB8bt9B
Yx5l6z1UVEYMHjI/Ys+j4+pX2tnfkc+28He5qGtfgVG3cNuZXv2lZP8kdfIyzG4DYdSzKKNDHHuJ
swrO8kCQsw48sTEiDC4hHpnZPTgWTnnuIdG2g45Ztd5K8m8gHWBiXB7x/fItGh7MQZz5Ti4RVk0s
dexXxn4x4JCqw6gzltKabeyldazexjlt/yzjzoPItipOGExwPD6NkHWrwaRo0EBW7xatcCEhDaZD
707oRucIRudfwpP8AOPyFmh6EGvbx+ukgg9vyobXOUNq7VDfTvPoletWohkYpV2theBHaaEx4pvD
xDFN/odtjIwT3Fi4HzDTgQdK0nhdKuLVzputgnPHBb90/nROniB3ty2wpjLNF3eV3fTzPW3op3t8
p6fry8XqHrrjVUbdMZ7nbRjaoODjMduNHba5LsOH7cQHLkenPJwPhhPee5O2jvPatlz78Fwxt5OR
mDRWqPo5DgR3MJLpzJ+7UlB7lrn7OJy/STfupYxeLKtddqA2uCutvAlrwuDg370jnmhX9siARHDQ
BG7QnsMghIFG1R/JKcCWXsR5bYDgpIo5Tw8Oq01C/GszcK6SSJbAEwHeepmX9lHRPjC6NbjPcmO7
1Hdb1UcEMALQ0sGGo5srqil68R7Uzr1E4wE65o9OjSvoi/1otGtR5AeBPxD/yGFuwf6khk/N10zn
CU7Tigp7iBbmGPAJD2CY8jV7EpxlyQrs88GHSOS7dIUTSeaS+c/gfe9ipUpq+VT3ah83yR4D82oG
2iupBaqHZqklD87oVKypCE9X5banUsjIaCSTCVR+Hvm0F0uyIHs/SF66IuDzxZ8D0qev+s86djcV
MHMBLD4PCCHkOxdRrtHhbtD2Ck1uK/qXLM2PPtg8sN5rN3d3LZ1ggZEdG48ego79rcY74KvuiYLS
JVLy0sx8nplp5mO0TzmltT7xqVkSLZmA23GVxSj0NzpyHaQW5C/27SqhWK3tUEniC0WrpALMf3kc
nezApRs8+Mrc8Jb64l84gMbhacAzWR2k3Z2aTlKVmT35OnAXvhOGH5HBNN0R0FxKNk7LoTLqFZlX
MPhqNjYmnIIFdt/87AivPcWZCZO8st+dofutE8D51v3nTCRGr0Tjh0GJ1V2x1BkpM+xhQV+chyGn
JMI+4dQQbDd4zpJNR6W4sK4ZJavK4M6fDe2T7wDlil1gBKm1KMKovHgWcp1KapYmZgmdxP0hTYtB
dOIpxhX1R13GGgPQ1bNogrUj7GXWekyMQ+y3t2YOearu6fdobQ4aXIq9dbt25xQRjJFIbmcC7ICZ
N2lpH+zI29ByDkKse79/YpSW3UIzOgT9uM6yhj6bAtgq3g1q4qLj5A1bts1spphBUcZRl0oSeOE2
stPTEPmsF+mxbsgcNRaG55AC4RjxcGjPuBDxnqptzYjXBf6pNhFvtFO9ykSyMJEfyPgnV8/3TYr/
wxi2zhrMaVEEhVKWFXBQcemi6rMX7TJmFF0MuXiUAudJRdqQiqzyn2UowQuclAdsCjp+JqifVoIV
v8yr104Mf/i/CKryDDmh+nQj58IW66VukLRLVvJWtmynYhfVwxYzCb5KCoCUcwsEaO4WvwVIrW1+
7xHqMmM/9cAWesXszcfDhV/jCcz0xddUzoXJGiwT9C+bjoU0veZtx/KqGZ/audpqknWLOsxAYGZw
Y/o33Y1Xr/F2XR3QQGI8m7Og1eyzT2diCTVNyfWrqN29LIi29pSVVQ6daM6GgLx+yCPKSKV9JRWA
B5fhB41nLpyLE2e7XgC5kkFIRjpWq74LD4xAFMOYK9IY+4TC464xPpt7Vpd8E1/a78oclrndQhTG
CklnUXt1J/8pyHzIKJ1/68cmwkaXPbO8wfR4pxHystkV9R2iActewaCT5SFiL8+eo+ZYhAZ1bPNs
NTTqEpnM4JPCdxKfB+BPJqS6dCpRj4rlnYnJb/03DSpgIPAMCnlow5rxyf816uazrOMvGSOZYimK
Rotv63AtedjakKByoLeqnb/A42+A7EN2kFzjSXKqoD5bJsHeoqUPDpiH+pA1Xh2K1g3YMbzX6Y4Q
uEatVTJ566ZK38YJvraDNzfOl71r8KF128rI6ba1n+0y5Nli3klH8jkq2DXcg90h3DUDdYZ23t6G
mbJePz7IIvqJY+onGsITMXzQLjk6jEYSDM8IfyOx6RhqNWSY8remmYyEOEGeNIPMGNlsCLGbUAy5
crBHVK5eWWzuw35ecN1Hdui5J3CzaeU3HtJdFEx7O+fCOVdf2UThCGnizKQssPL2Lqw905o2nI3v
WKxYA6PctfHOoABX4L1JhuSr6AHZQ/vpARhKf9hk0D7Q9BbDwEHoNWsuG/i9QVm7DYva4VFyV1BY
WdhzL6TR02oyvFRZvIGmdbfEviivMGizRjsJnfWIDG+azCJGuh6n4slr3R1prU1IJVdr0+UQOc/9
7L04nXub/HYnhmY/pMM1t5jQUxvGKrgRJzpjA6sWmMVwBzlH+uLuvX8Pky8nDh/w1F38YuSAMCxs
wNOstzYZ70iSzrKcGYxD1Xy5drPBuHJALFsYd5c09Agne4op/ZVzd+XLvvaL/DzV6WUIo+M8s5bO
xwxeRY7pd4AeXPz0IntsOR7TLNnkmf2tU7kp8vJowV63iHh7SUguzCkuUWD9qbhaxSDG8zl4kVa8
MVv9ler6bcj6F+F3v64YkNHSC4w3iItR+T2kztqGa8/xt+ppnM8jzBuBXE8j1TkA+JDoi0dKFHGD
dvAc8bpmQ76aiviWzx4cFzog6LzUJmMHkBErKu6UNPTUpEn+tQ4W5VYZJ8sdGRIYsicjtWDRZEtb
iEPU+lRR1HSODj8coBspSzgJ4MOoaxKzerJ47+OYuKRWTli4WVpF+W8IYJp5k8+LOzqzfjuNgLN8
FPkxCUghkxEY+hWAg0uW8ylM7vgRc0UY2tpmQcn9smdqbiuWBAZCRJJ6KwyfdF/g2/eFfNcsJCQY
ejYLcL/i/lIH7n7Wcg82YOECC0vZm45lcvPjj1kGWzOh6KBoL07mLBOn2CQ1G2kHynFePjvWtI8s
vec6eZs951ZSAhH29S4ympVD2MjL5enOq1PO++D7iGbZqi1CSlDE1s/dszHINb0iv9CRF2WbzvSG
sx6UQf81dfKAXQRQetYeS1PcQH//WZRkibjlYuqYbw7I88ZRj+i95yy18EMpAJ1uVV0jyvSMoT8l
Ey1DCqdnS/A1mjYlbK00tE70+q3LcD4LPwUpGr0rvuW0MKAnchd2GK08QXmQ8FatbDdRZS76amJ8
GvfAjA++cN6RQvalL7/qiK6Qin69EqKD4QevQudbY2rfRBw/zrK+BhWMII8VQkqGdiE1xctz4e4q
1tuQ7r9Nj15H18bunX62cI0MIz0CvsZoEmCPFD8zfOXm7l4JYVi41Pg56tW/x83CeNsG0cmgXKqt
NMyOSSWgRXkV26J+8ai+q+nkVlb2go5HYbJ4jw1rOW2KBN9ezuCFOosdAiAUEEonod6zO9UEMDGE
7fyMdp5YsbjmWxr5YKK09V2a2S2IZ0yn9rkNBiJF3RHNOXxopFrWHmqCLy9e4DynXfiPIMgD95Rd
hylFN3+Ruq+EMiL+E5EqVv31Y0oYcuIc7tVnCRFSYmio0XJNQmb+3GywYCxkS6wQIyCIcFbI0zbT
4qOf7inwYeHUP9T+bmwBGJkIxVC3+6BrdpU3nZuOYNIk1MOMkDSMPLE+IMI6xRsEVjvNic20NF9K
m6gtn0I9nbAUc3ODYEeHZdjDwpgIkXbPEaHZqO92eWGtPYRbI3NZvponoZyl3QLOoy2tGqF6UqhX
matZHbLSxkvPXjTdzeOLJ95dh502tNqk4p98Sv1+UXQwNjAhJy1zT48H0GVmtuyFEZHYyjFNBuxA
w2ZnK2/p8/cRXTdlT/YxAF3Qg3sT6wG/h/MfR+ex3DqyBNEvQgRMw23pPUVKoswGIXdhG7Zhv34O
ZjvvxYxEEejqrMyTtbdGWDi5abLRtfZQx9zT87nUNEHzCQm0gvwBWTxunLl3ESSQw05IzYEnzXzo
erscIenYCr+zW3wqCtP8tltT6w5jBrWCJtwo/MemGtDLo+M6xzm++j/WOBALM8XOTBJMY7Tt0CaQ
UcmqzBxURbkp0OidLllYrbfEHXhmsb3kYrzsDKKNvrGroU/64xEMyyYvWE8n1sqZHkmJZBYbnGn2
RouKrbBDSEr1vuFVQA6D7MC0itDjssZ67iAOBFBeehALNl4zi5+gousMV/WmM9Kj46fHwFBwsja+
9Hn/6RSWQUYiIx7lrPmAkw2etQP1tEnIYCXhuhiuUTyyCUgv5kAMXhAmI51cPHEnvzE3zmRVnC42
W3ZghTmYiZCdbZGvRirNdJseiI5Oonxfc6RoXF8ToroEsVO6O/PPggByg1FwoH9ilCffy47NdOzg
R+h8jTyg7IhFH/nkcFXAugEqEcmSVwL98RP1L1iyjFU0UlQVgPHcTOZIOU8oWmZb26Ou1KMPtO3N
Y8aGHJO7zdrJUWD3DAZJMKY2pqcAiC/ePRJebAWyms1iGFDr5lsSlx87FRSVSj8QDe7XngVtwx4z
VJi6N46tPhrbrkeZ8AyVH7S+l9DZiMGRGY+nnyAyKZEzQaPRSBvNr8QQWUuj6yfUfaSPAUyCS9MO
fxmTpq/B+sk9ln1sbo5uGPP7tmeSrDv0pLkJB8dJ9MCJw220uQpAEDMdM6y5fOjFqq0kBYkRD9P8
jbOPebLpSyrhI3edNB6kYf2lbcrXOLCInjcEhdNtguN0KIHli2wfR8Oage7UUD7TOwGEMoicePRg
5+vZTGPBuGdClmWoKEedcILgNIBrDgk7FfHNK809udkFCraJU3fAQdbh1+HrsWW3uCSEszG0naqO
o9vChn50IyRTkAI5PU6tFf4rqK9qmWIgjj5qvLtMFyD2IQfhZjLzmoAjNbKeujvCXvlZs4nHMx6e
pU75ZNFU3zVmu1CGOwOKGpyA4F6ZPGSyxDdPdSYe7BWJ94Mdd7cm/XMm+ylssNERxUV0DtdlZO0c
kxAfkdUwYmDB30FE5ujaJBcU74OOVlIYzSKB1pSUa2FOHzZFX1Xq3jHDrYb6EwrsSuOeYlE8V1XV
zhf9b8/cy8KXIjpC4SOcRcSiFIuY0JNjAn7L17Orid7jYmZ0cFB6enNsYrwJ4A/5pfZ+5sF3qdf4
v5Z6VN2NkdLhrL9lZHNScp16+UcWdMU0u05J6w6TR8T8WdKJQR03ut7Z9jkh4upYZta2j/xt3IwU
X1SQNtp76RlYB6jWHtKLYdWvLkArHshFOP8AZGvZwG1wm0JlMyBY8/u79cKhYCyUOlJrts9SeeSc
/BemYqFTHSrg4WkM+IAkT4JCEWUm22H4SKgVLmLy1FV+T8jFsKHbapFg/Vgtm7b7FrBqIvjZEVtI
YZc4iQCksEhokbxtGkAl/3ql9Ke0Hk6mVhyBXiy4ymyUDqMfObPljuyCA+aEW6ZKnqKkxzA6r6XK
BZfVZe+PP15Zfw5hh7hfAjogShfgotI9dgPp0sqfaxreFNjLget3GtcUi4a7xIy+UBdWqsqPPaqY
yTnlJghd9Evy8hOQTGr7I3b+FUzAuHL2Bo8HloO5nwy//FuVf9LrsYgpVrXmbEVYrh3uCyZdUAQa
aP1KaA/gGOeVD3B7kyU3b+AUT/EkxPnV98xLYEU3ACe7eFK7sMqWIeIdX5b3qDlBPN2pCKVIk88x
9VEt57PPEqKmZSqygEklFmrrtMggMgBvRR+16VuA7pboe5Ai/0YfoqIGkXbivT+NewCjCxV9mP09
ByHaTuGfDX9CKCyhyD9DyicJZ4JfJgXw8xUMT7ZTvjUG2KLYWwWxcZ+8C3djM8cDptRepxdEc803
5fcUlMAxE+CuQSE2gPd64V6p9bogNe2smG1dr14HEa2sUq2VXS+0GLVqm7Tw7azp7FjBk4+MNMIr
TPv+OuTdmQeL0h2+a22/hdB6HfGWVcyPOm+cpD8VdHeO07CyaCX365NyAGwQUADrJLT2HNLhZsBe
Utpcf2yTIp+HjvJRl+XBUN4mKna6GcC2Gg4KA4BvoXXNBxrdq5iLgGPo6wCT4dTzpxs/UqO9DJZ7
EYLluwdQ0xLPrWP+eUm4DdnkYBJYFpxNWAKWMhvXLWsk32kgC9KB3e/j+hLhy9brl/Z/4j7NjfPU
xGlgkVsYiYjDyNzXAQXXyVPLG35yg0sXGDfJsNvTGiMm2BHpbxTTJggEso/LNRua9UhNJHMZXV1/
pX4a+XmtCWQMRW0NMQkXeqhFdW87h0wskL92KRk+g3hb1tDwysb8YFEPiirw6PVzYniziVRL0Jom
ZhQSkdTRVRuXIxP5t+xvYJWCY9wyEYnGr6+G6FiZoCo/TGVpaxus1Pxa0PeN9FiDUJ3FlczBaujH
1bWlVuVDa0dUm/BzNMDhTGZNkL1HIOA/SG83WdsNrEG+68LXWHqnNIpksq/heWicMMqvOLhDajVy
RcTD0SqMMB6NAhHuONphlGZTBY+l1jFgkvzBjjn6wDXG7rcLmQBUebQrPkfnefZAYRDcTpr5Wzgp
vTbNyov7P07MVVW/1cGcoxRgd+MVfUNv4CuBSIub1P6fWrBOjzs0FNKuw1ZSuinofdHd+pAwzvQ9
JAvBtzH/YQ9PqPK3oiiNC0GgN/xpyKmH6YPDORHjJvbc94h2+AzOoAtza0CEn4lAGfPFiOcjJCEW
j6tBP5Brg8Htb8PEXDEAcTl4CXzWNHq2VEWwzaro0Ei176qBG/fcNX0oEYgSEAtV/WeU7tk0Hkn1
QRRhLUKY3m22yXi5BUXIng5We7PwGYpURx1y+2XQf97gmEZbQvKg8YWro9m9ukDnXNf58GE8mj61
bs20sucdmgtLOMHQUR0L8v/JPO/J7KgMly0cfyuctJWFClCb0FrlusE42NaY6Wkb1Pz6zakuuWHu
pPJvsfOhjH+qJrGNwwNwWhRbLx6BXldxClEI41DSjabSpT6Z4ZNn/rRW/opLYe2alF9R+74qtUeS
M6tYdAYPsxI7p0e6bQF410mhjUEmk4V8GppwE04PNMd9kPMYe1Dc/FdYjpvChUFYqC8hiaY3JeKl
HWDUpk4Fu57NzX/gGZmqhrsGXjO3XjVm8T3AMm30ckWnyEp23boDQ4rw4bDphbK01OkEdWy5KnR7
nrpZW3WHMnkPVXKBzLjradUwx3zNxfl7yofblIUPfcyvZfXlGh+l+dk05F843DECYf5sblkQYai7
djwENnidrOr++YZ/61W16WMPLYxEX7msbfvDr4JXCrAWKaNP3pNdUd4KiPkN+cQV1Ia1xlZLEhqv
m5daC0482HRZUQhP0XWKA1w4gbPG9ntrh3DfobtUTvHgCXz2+GqQmb4PuvfoEe0RnY4GAk8r6JiI
840Zpu9Ia0/OhI2fBIbjwuPTzGenH48aPb/SKrnzOUTf9W+48R/6xJwXTd/4kJciYNlaNXvAYhfe
JW+6np9iOVyIpV47880p1Ak/6wVe4Fp1zlanZsiL5C7wk3MK+oUSyI8WjroJMjNkYemA2RmC35jJ
X+TexrdeBz9dB721nsJok7C4LOZlnOD9CzPes17p3FhpsBu1eT/nldAsBzRO3hNfPvV2JauqiX26
F70bplql7AK4CuAGjVaRQwNIjNWIDAcZ4m6kmFB0r15gbCKjXWOl31QAMSRghgGrd2dTOWCQ7vRc
LtLOqouGm6XPCYLxlLHn9PCbycJ9SVCfPPT7QXsM6fSwJaXOk7bj73TTLOfF1rxzQ4wFxBDB5vtU
mMjVGIowOVDzjNEQpap2/jz/xax/qu6T8mOlXn1+bxdFIQTF7qK8kJUhSDstcp2kU9O3K5TebVke
dfPb5jrRSVD6JA985tCA4woYzUbE9dqo6Y7z5L8yP9nkimPl/L/SzAb3UA33IsW6Hgj8sCH6hW6C
3NBPym42ldTuhImuNaTNiTSnhJTk8o0IfyaDydbN9hFDTBaZ2yyucIeh0U3OEnqoH9pbxYqhNfR9
UOtroS4O5b3K4vxDNnZHHm/oJXZXHgq9xc7tkCAcDmNCt6OWwgLn+kEmwi6SlTkX2hN44SncjgXL
7iTap+INI9N+/F/NtzYRJEnc4hCy+I8r49fhuGctsyiTeldPcCbsbJ3mxdGeMXi89vJpH7sZLgHv
31yoF9VCLLkDrkzrLUreyBOvR6LAkYBhiamOmf40afRvx9HdLXD1YrnSxK22klvmYEKDD0ymb4lN
aTnKnqOr3+tj+RuS9fWT4eTmxFa5Ga6y5An9a19Y8jhxL/Jq0qx1cydUt+7r+FEAbO9pRxi5ozYn
M9/jNi4ooZCDD5jxWg3H0Gy27FkOZVXSnaLvQNjQQaGpD5j8B5tvptuufWWThYQtiTv6VJPNlv+q
nB23eB55L47jyU0OdffJGqubgOjA7UTNinFEzTD+4WequW4V7ZOtN2s0fTI30Xaqf2ng3mSYmBLb
PfYz+KinoLnBa9JdlPZUdx9+Q7MqFlN/OkVtTvlUDeu0p0F12nsWhG5zi5ZescPUTjRNKD7NsmfN
YySrsY34duxa/5TSFy8g7MRRifE4+7Cco5U+unQ4+YGz8st6W5r9tisvEFOJdxl47fQtGVEQkoeO
VAqskka+C18tR6ZoQzJmEZsbfsmeH/vUoU0ggigd3sJs3I1esPcq4y3B3eHQvq5c3h0g9ERw6sK/
PEKLnI9HFy/4Vu/idTaJpW8Vi2B49Xik9WtHEs5FvouTbYzWhIaxsjzGUe+SpT8m0Dt89CuWsgsy
99u8PunaqbRXvXeuJ2YTeXD5zPwnCbjP+IW8IszrlPyO1j1UbwSF1yV7mIgVfzY9WyDENNPZF5iV
7YD2sFdbPNrixTZe0kFb5cavHV1LPGGlvzPq73h2BoqONmiCdcE/CXCxtsFI4xnX1Haa2OHwU5Eb
XA4eHR7Ok4/LUowj7dWIGVyiZvFCdP7Sp1uP9esiCk8M3gtD/07q97z5FztPWDrrajd2+F+Ll6JD
bi3PsrrnJlR9fqrxMcQ/MjCOHkUvcUFyq4nOWVE94Xp7SYb2IUt/JQM2cOFfNe+9gh7EKnmtor3k
+ldk3WqqOFl3Er6inlV/tgrtUBoGqLuRSc9v23zDlJI+JX2J93CyH46LyM0VDXQr/6RU6d3UowsG
Z2dR07ApJa8dVVKEUDiwzkqUKId295U1FLCLajAEhM/w0qd5yOREqbIkk0bq5MehC3cdSRfGUqkF
G+yO2tqj6PaSF4iWns4oIWVm7fERyUWVSX0TSyfa1hVKYAF4bjM5IyE1TxZEMYjAVj9FPMWzMhjY
T1pnpj9D1v/hzMl/ihJrMG1NzhdkKxviALxhn/ZOLWbgJJZV/nBbogbMBy3p5dr3MGQl8CwwtxYY
N4j4U7rJB5eg20fvHWz96GWUdw4AFaECmyzIzCGjbcdeNZDxe37lyHsa0nDlEHSbYv5GGCalfM35
c1niMnfU4DemTTQ9CNObk43rhJFTBxZVzz6GsdmmqUcOTrvOoluTXhvDOxv41ixN0KBzJwNJVRki
Fpnt1MhPXUHjTZoRT2NmJqPTyKvVeJtc+y2QJ2p0g8a+9v/fV47V+Dl2n1iRlh102HxgYUXWW9Xo
wynelyGdAxnU+ga/BYqZwxzdMx3Qvcx0sCppHWoQA8G60ma9EhPJBr5kivL5QP+t1HuJyDtCEnWh
OBGb2DQQZOrwH7aAdV35J5USKcxhAkqdAWuAPsaxFsz4XZ6xgdek25rbQgQoB8jPKRp8HcWXCBTw
1KHbWVguxmEzeRTLUlytUVA9kMkuCuK7DRokHrtoVE+AyjgdvXKryfFM29M+HpnOuVza3rBlU7aX
aP4vU2fJM+WYV+UP33i/p4OnCeiv9Y8TVtcIQB770Z2m693CTOTerimJKACnC5HxRxV3PrY/4VDo
ZYxqL7tGLWy3uigsJKkoeKVLc9sM8n2InYc1UCFSBtB6CMFWxnvc8IZLTZ/8rP06DRZxEzpPovCQ
OMNBb5yDCYOSo8Y7WR6+ZzWx/C2Mr4zGgEYXu96q1oZbQePnJjCkP3FNW03nMpVM03civZMt/H+t
OYCBzXFoAPzBuTWSGBG0eYidsKxfp8ghfuIcYZFkds96QwgO26yM9a1OR1tsi5hu5uIb6eFqaNpu
grGCN/5P6SMiVBO9TdzRtX7aClILTatvuqqY3bV0gXQ/o5eQ4O/uJbtgkt7L2DJwsgVvOFM2A8KV
HvdvhNG/rRj8aML4UfQgUyb2jEb9cGyeQUXrMe7sbyHCmzK1O9fGlW2rczGGG0/oTyhvJt8+gK+R
4BpbCve9zFyo5N5Rr8nbcTFCYYMxkh0nyzhURvPpDRa3TnPn5eqVgXdjk3tP6PQYkx1JykstKJS0
KYvr4ossJsjcOFoMvNt8QrCrohFoKjQgC8t2okPbGA7lXPsHVnqj9YAH23fTAz4VDutSry/hwGfo
OqgnHPl8dLapgWSJ1k7/cB30Q8167ZB+FGCHrCmOPV0r1fgStZRYzghpA3fcLLYaVECoiPez9Llj
Y+qq6KKujbPmxZtpIsrIWJTpcKUj2HqsuymR2QmPll5y6uzK58LWnRKS0a5YDmF6rkyEuVIjmCAq
72+ewz3iJ85Y74o83EDrflbmnLt4L/LpLwFCVQT0A+LlK0X+PvKiF1OFq7skk18ttDLc+C1w5R7k
bgXwcK7YInHqiuzYR8BDQnfDuH9rKvZRot1IP3hOKm4HNsc5F/yh/7As7xiH1tGnF0QKA5fY6B9N
JbaVnqyTynlWk82uCEmpZEdhyL0nejazw3SMS6qiFdpyYRIvm1ZTDobATuprAZTQn1wOlmGBi2pn
0rwEyQxnP7UHbgMQ2VgxbuMNof1MAUft6rMJumcobC5w7nIeEccGVmsDRT1oii3Hy1qaSIp96BwD
Vkm8DMOfKEqOUvtRcmSp0j4pikh8NFNj/NYb4xx1AYCU7tyLNzZcpKT67aiir9i0jl5gfnZNtuUW
y50Cc3/z2wEr3gB8Wk+m+BR9fLcA0WqUbDv6RJAN7pE0sk3Y0rodyeJltLL3kUh6r+aMDBXdVVGu
2BpRduZS3UmfYsr6rOpgDODwrWcP49DvFGMbaYLHFIONgy7f25xYyDYUtlDPlWLvHVdcgiGtG2uL
mpmu9DfCpD0ygpgVvumUMrFbR9jovn0ed9fKj7wk9gmeFz2F5WxEryZPrm00Z4vWGU4RVNJFS5+m
DjcPLsqhpbDFTTMQx9wzzHkw7m+lRodJkK1LJzziBDkL76kPizPN0SsrrR6O5h3yjkYjzeVSWqLe
DsCXtL2yjE2gA3GHRY2BNsS70+6KiSuyN50SK/ptJzpNZfM2YFggdbuYDMCdbf0KrIe4dfhPOvae
EkMChQLVOVmHVXgjWXMn+3GfquQroFSrBJY8jH8x2gU5VUCyySEM0ZOgcOM2BFYtl23LijX7bQxK
t3BgG6giCITkBu0bZB/YBTxdkuWbaKDi0jquDe42tMND1LNsgL1CAeavF7vfucugnxC46nBZoI8F
y1hmF1t/9qgY9cB5l51au/xOoqd41gL/mo9HaXKVcJt9aGU7w+qulqOtBcdvprxdlH1oE+htreB9
M+IuMpfCsyn/GXZUxOxbRyIpud9zA8QI4BqEC1koD9RnfIZe8BNhPRBQcEorOExzGqDS2iVomyNK
I8h2cx/lNkLjP4tOi5QZxEW5wAHKS2eaVp7t/5hm9xYZL82Q7rToxch7ZCC1qg3/Cl7+Lqr8t/eB
U6BuUD9YfsfCPI71uJvC4SiL/k96wff/SqWhnjNDW9W9vcP3Q3bTp5yIISdDmw/Fq8zYS3C3DDq0
Rx04ajin6nPYAP2by2a9TBxs9fgZlGegalMxYfrrEfSnp2IaPdHuI2+fO/muc6j26JjJBawuZdxH
7HUFo0mfRjdhExbENdXgkfUx3w6afstU8BnQWFv5+pNFm8DQRCxl23YN25ChWVz4ZCm+sWcg/CLU
CPI47GVihfkOkc2gyCzM8RulhBTabE5G0lnzL83qX00Hm5Woo5PSUuFC2A1plbD4BgeEykmM7Bo6
VTWivVSPrQar2IVc7NpS8lOy6OiSQzfcAHQdenhaRMYtwrv4htYxFYj4tFfU3F9rikVierhMk2rx
KDvFlC8pQDqWrMZFXZHU8aJlGAKAHb0bX6itVVDg5TQb2qjWOMRfK8NC/w/xpc94fVKPAXq3NPEk
8fqc22VoGEim9oX1Ow+3uSzH+LVjIUKLzC6GMaGTCko44UYFakTYtAxx3WMla4EManNtnxsKT8RT
6rSYpUR4HTJ1CLNqiYH0HBZi7XXNNUW8TTN3k1M3oVhPNkl8GZhpW7JBjhYxMk5HNKXDLP/ToPWc
0WJc9+GjaMmop9146s0U5Ip2sfJuTb9FA04jafhmkC3hDa+5L3rDHA+b75YmgL38hF9hPEwEV8PI
2dXd9AELlIah6Gy7BDKA3SpXnHs89wl6tFFYt4CDO/CDbT9jVbuLH1GVQAhBS8RaFU+tBgbZIF+r
z44uaDFj3fylYXdOfLQExTkI44QbcAATjr7ZjKhplN9soR0miFwLbcYeAjJkIILThzA7dwrHtJeN
OEpTWjTll1uqXWTYhwBcTyJZo0wEQcu50MIG5RxcO0Jm6UTcykjU3hfZSnjTORq1bW/Ka0XXix/3
SMk0Flmw0xI83MFkXUmrvGQ1bW5GcSmHf67K1rq4RdXAj4FCJVDKO0wK7leqxCni4pdgZS90uiVr
Ooyrbi+lvZEAl8f0xx2IoUX6JhvFI/Zgx4GfwubHIpgbRqK94Qt8DtgHebH9Yln4zSztVQ3RxvXL
S2cbV90hSOp9YG+89FOH4hPZjF8Anoigjau+4eSb6uc4ocR4jDnV0OFxhkYxLzwXD4jT1W+hZOU3
YmVdtryg0c3Ccx7HsNbm3rnojENgGWhcVSj9KqgvL8oAgqFxq/r8NJLcH0XDu/BRj4jXWFdprMJo
zyKH0KmeBUvPnAd2Dgf8HBrCBq81lt670fo143Ep+bBam+WiTXhv3oDa5M8sNhBwuxadTDam2x2M
3j5V+nSCOru1Mv8yEHh2PJvhxuF7Mgj4prwmSqpGJdA5MDMHAP/bgag1hkSMZRWlQv0hdfNNU8br
Wo/f7HJ46CX8QZvPgZo2rsIGz2Z4V3Snt/qtTj7snq2x/xYibI5OfSwS414qW7AAcZ4DoyTdYARf
fQ1jx53UI0UfD3CnmBJ4xYTpcRtlsngo1CdcYPq72cVPJoG9BY6u38aP4iV/DnrDcnXJRLCTkAYY
yE9TU5/F6Phw+/R1UfRHObFXI0G10KNXrudsDcgRcxP3HIyeTXmPhbUvBTQY5Crd1WHj8+XO3Bdy
/5h30BBaUZ7dTLt7Ps27OLN0qGNNFr6OrnG0zGBtOiSuR1pktYw3O+3oKf+Ml9ag8qM3ZjsHOHtQ
thUbTdB1hTVvq5NN6RH3mE38ZZjdXRbmQ2GePZa9Xfk1suKX9QQogO7JenbgIouJcc0OZxcJpkDT
OKvEOlt0moMseSkCovJG6wDqadJFTyClcIxTwc8ajtPGyRQgat4EwfxV5hirmgrz1rApmUFKSqU1
/MuOIY7AXO4ZD4jjZ69Z0DKpITVJl+FjGDZ9Oq7Spt261bRpWIlUUvAMyF2PbQT78CGMx204Gd+t
zsetj/VSl192FL7ZpvfXmOMtiIn/1ukKRPUVRNCF/OkxSqKXIAphsWsYe0sEDiL4hXpqfETH8DcM
uVW28Zvr6xxU+t3ySI4E/F/DjesR9R7YNdMAZWf1SPwhRL9wz3Qi7P2S3WbU3Rq4eVWY7b0a5HVt
5N9hG32FI/Q7+k0WU2XQVp3DrgDAkNFoj7Evzs0vsDzfYug2jem/dnI81gaeB6uC7a5DCbe1LwED
ELNG9NEX+WvsmkeS9MAQviS8QofxApwHSz1/R3psDw8EaZv8HQ+qCMQm4JSXXotRZt7Zt/prGzZr
2zIvnQfnEXd2o2F+Znpr+uKpU/Jaz8mGPn0WcYVJbVhqsdwO/Z1d3QDmO842dcZtk/igg68f1LKW
1dD9XS6CoNax2Lv0L+DBYNgpsuTaaPmj6fF0m+7Mv65i8HkFa2LmFlxN19ZJbhi3yIzgp00dHSRY
2Z18AARAx+7UYB49/lqBY/w2lKk1+HxtFSycCPx0x5I7ttJuR7TNRBTuv1qt+4hV+02p5mEU1XMd
MUV3is2t0dMYAGzNAFNbuPRv6B0DnhUcByOjhNB2qUxxLtZYjqt2sD6h3sDESE/FvCCCifTlFXho
oxIpM6qQYsL5GydM+CqWplE3AA8xDGOctaH3EUHt5H9jbziv3+w5hTth/8IoTMmPrUhyFM134tDX
O3fKCVT7FKJY2HCF1vryZcJyzmclPjM3qlceAVPWS+ZrYcjr2KafkdIR2bHNLTLo+lOI/ayHZRXW
H4HnA00P6k+79v2la9orTSo8G3G3wFwreGIMgCEE0sD8HKGhv2P7pRMpBFpCeZa/9WmtAMBoHsKm
52j2gQJafnJti/Dk+9pRedpvD2loFebTd25ChW1Z6tuN/NP84rkJ7L8REMjEKn4I4W0IIT+H1qFv
ToL6ljarPFsjTGtI4M3S5iZty+Fkjc1naYMpxxneLiUU7YH5bnDF0+CUN82TPWcN7HqiZ3T4zBlx
rYtiUn0KVjtv2l0W23MAoqoOvW7RAkhV4ywTrMu42EHOsth5J7PJBDsvxCOo8dJ3i1WcwnvDsl4r
bpV5eIfGAjQ47519RnsGRnn8kMHgvo1Co2Gw5qOpb27UZ+9dWzMtN0Z4L1v+BEOVvPaeemupbRRd
Y3+ADTF20ET+Sl4veaJDDQsL0rsI4hNGflsaTxZdtxA4T74N9q/11TvQzZiJ1MyJTTQYue0twM0d
RIOjphlYwqQZ42mDouXVyYvIMfm0QTdu60DxfDv42zWjRQqdJEhFxeDjmXz/aBW8J6LYQic9s638
astu1iEEtEbb+8oDxJCp+VdCSuD3zqMfi3W9oSNXl7x0+WJ2Pgp//ps34LPakN1lX2kfijzNNLCe
92mW1cHiZCxYF63t4rzgoMSph3+KNTqse17Jb7lVcbdFK/0H1ydBn23wT82VR4NDj25TiVOV8AiP
2li++6Mxribbq/Gmxqy5UhRLFYhTbvi/pQ801GqfS416RSm4GJhklbSgiSgQwTcyAfh0x25b+0Re
wq4+Iq8j9OTeMSgVxho8NAmowS633wPopRhDP8MawrpevLS5vjNMSI8OaZIlehccC/83j53Pwa1g
M1tzKVWWSOq+OwKwzes4VveWdJBDdHqRNs0egjWo0y450qKRcssVhJhpRS2dk1XaMDOrIw//cWrB
UONhrqGsJEN18afxNPkhh76gczzTnmxtwFBebh0v5O+VnJtIHWNBNrZNioMbJwBZs01idfs2b7FD
NHtKGldTSNTDEPFGSizHIj4atF/BD2AAjzaDlq66lONMgl1ZQhS7lH7wxP6KyJL7XKTDhvw52YiO
UrcW4Fupsnfd1r/abPrhDblAFlhbKT/vpCDC4GIiw4Bdyeg/HNwXceSgxHKkNQmuLCJugJ5awli1
QF3zvgf8LzuDcyYJ4F2DRy2c+pSOrI6Dbjnp+XZoxHKA9Qd+49iY5mc+xe9+EL4ETEwZgctAgy/p
8O1krROj6zWvYUTbhu399oKYvla/8zvfdKpMkG2JB6euWJKpX0J8JrlCnzYQ6LMtxTcy21ZEAx5n
Lb7HsftukRowSkwVukNU0y5fpT9Pk7zTjfrgUdtixBZn/0RyYDR/qXmcjrOu0lE9z+Q/+39Y7LmZ
iYXLsR4yyr8So2PLhJuGIApk+JeI+g/XxzHB/pwOtfzoKO8WTOWK9mJzYSTpdy75VPLgmUnhOyjs
E9D/ta0ojRY4TrgHi0puYkXGeoCOMUUn0gflYiqnt9ylWAejLDzXdVeZ7nLK7HDtRawuk+bNKc9K
rw9T076M0CNHy3/wd/8e4vpdyRhCDjfesaSSFZyflnOf9/lqYg3Fo0tZyzTfIWFHSNiyCz2Qb2HA
Y+RPCaiPdlfbzcVuOaNikM16Wm0bCjGbxnnoRr4e7e6YVrwHM3fXtrxFjMjkwGCzH5UeM0R2Ubaz
b3lrjOn4Lon0ERG6Kml/NW77KlJI8br5I5GLZI7fUqvP9FF+0tr5XGLZMVX309sB7yjzgGH1SQbj
Tdf7r7JzvqyhBI2k/HXNE+W42P6dmg16CRUqGUmi8kjPfXS0RmomA4neU+sD9qNLxbEapos+2OdO
c9+Tloow6S6bsVzbEbdxWumorUR+JCiTE2Rr2O+2ubUDG/aRBSXpzYGh2k3yU+mnbz19GolZr6s0
udcp7KmGHNnKG2K5DICgLT2gCw3foKXCC7/oMna/TXOA0sItgG8hhrOtm05/kLoACSmmkyEKLrpB
XY+WniH9bENfdxmcffKDE9C2OPcPk9PTyujvXbJuXDzMXc578i+tom6n/PjdS8tgWySB+9Aav1ja
ek00xGjw1E/FkwqMkwsr5D/SzqvHdWy781/F8LOJYQ6D8TxIoqRS5Vx1XgiexJwzP/38eAy4JZZG
7NuG0Qauy32X9uZOa61/UH2L9lsfMDQ0X0ptXyjpQVPHq75v7gDm3msWUmwqlSBcaaiGdC9S33yK
CH+prC9O2EnN5FoxsftwksfY17g1+y0ejPY45q/Qjh4jS9hmuvjeRB2LqkQ5P/AEEjxjVxfeS9QY
YL+LEfWkwR38AU7fcJ9K8EsyFlIdHrDf2BYBR5RRAdOqtQc+BLIqT3UkP1IPuR2mbd9jSjUk12Iz
PPLvfqvz5qXPE9unAMSCeFeGdKPV+k1uoBUnNOo6xt4BVVhkiGEL1pn+sw2tFzEtntG/h+RJOV0u
m7ssze2U3CwYBLdBuXRV6NEndeYCmpN5n/sR5w1yH55eu11bvso8ltE9uMOZicdlH9x6+FH1U70/
1K7i6WIR6Vk42JCX0IFVwVoVdNT9Ln2wqJgBkkXnxYHMuoIB8VtzcjxoS31bZVBeBz+7qWSfNBVR
PhNP0xWSmdcwp803oXXw9yrrfqdmbFYyEhCqA/6SssO92OYiHAcRep30rqY6yCnvhyaO3+IEXUV5
RB4tlZ6NMbDzLrw2suEer8H7UldQVQMcqJDPWSCVWtAPuoTOA17PD4WofjcjUabTirNmmk00eeNK
rxFGjtCIBfLj59WVUkBJN7iDmxakqTGlBbztpgX0GWX+Q2/2aExDKzMhEmdwktOpB+B0w0vSIFjr
6TtTA9aQIGgpdmS6SYfJM/DZsjJv8MW7k6uCbqoDEC/546kFvZbarbOvQ+1Zi6iKab4Lch7cRW3d
ZsFAx9LUATtMfyu98a5BtDpHKcWv2peOHR+32d4Xcl6pcK7pWqzTzOrXuWHdV2H/GDSgtR1V5pnp
eIB6DPFRg/ybCjAny9CNivxOj81PtCEOvO8OfmgoKwE8ftN6u1DKNzKtLQO4URJWHyr5ATqupAbB
q4/4HRwmLCfpxE+q5XXNzaJFgKqTkcw+vNc9fLc0bqSEhrBc2apVrkM92FlASbMADqZWQ+BAGl0x
40+IfU9tig6PB2LVmcp1fQ24zfCeG+yjufBgJPIyQLnH4jFWcQt6cm/LWH76BhCPMbyFGG87KKdr
um+bxXDT4uioUXOPoPDB1LgqTGrxRXefI5rInfc6wJsRxsFWTH0L/HZf9Y3Le21bcH9GsAgHSjea
WT30qf8i1gIP9uCdPH+b+zq3B6jwwpJuojQ5ONDYlVQ+CAJywghFGNJgj2j7+UUO9okmCSpGHOVq
dK844bYUq0Ns9s/WxO0AEFkq7ZbXOIIk/o7rn5ZTdUtL8d1xVERUvan9gS45FLtRQ0PdaN7Q17uF
JnAT1ZiqadnW4mOJ8WgHMn3JBGFvKBoI0CA4qT55Uuh6U49AH+4wYrgSItSZ+fdaMEcWt51YwPtR
U3h7sCE6YJmwxnW8S+DP3/Y6Jn3YPMogAgE7byGZooHBWz0Ps62OHniVjRiRozWCMvVhCMpbL263
VKrWsQVaWcYTOBhvivpNJoMqpN62moI139/kavRAWgOm2Ks/aoTOYycDwfXLMpPncUT9MomzjTEa
KB/ShAnzt6IzbejmZH3xZ4ozJi8yTObwikVSeHRIC6N6Wwj6VmiqN8HT7y1aa21i7sUy3WQIH8UG
PinoSoSKej9M91jLGWZoyZ0CarxCyZX8GkEANadjWcK/ohRW+e3O90VkT0y+ab6rczqlEcJdrSD9
qDjyndjZGaH8kHPNlUG47+LC9c36e1sgnYso6WqC53F73mcSpw1g/dAIr3rdxxw5JoJgW2P8ICRW
tVas6lalzUr9ZR/ASjYCS1x7KIaA8lR2oaOihcwnyBByIcDBA3dbVpDXMjJzIy7BG5UfvtV+y0WF
U1cCudEgK4hgjAAylHbpLXczEoPhg5LhBuYI1GtR3XmEi4O2dd3AqKnIHaSfZgIhBN1H7Ps21GTf
ZIltDEXNAP2qxkgIO2BgYuBgjRa/yJX3EEhUbyIKBVXwW4PyvgpAUiO3eZtowP1p5PRJBXZT3aq4
3SeWsGsnbwkckYaeOrdv2jwyDyFsxVUrOxAeIKBEXfsm9OxTJOugCDxJXsE7dmQLoYwstQC3nC5+
a5GBoahHH7R+E1vhZQyEhwgnBcsznzKtewoH9RmfS17u5V5CXYzeag+xfuAnRBXogwxiIIr9Cv2c
4i3lP+iFtY1rud0YhvCEfuBNTyd2hSpNufGE4U42/KmT94BxDI1TvD/k+M4gGC+V6q6kTSnJ+EJ3
vRQ8RxKmvAVQS1l7EwavfsvQf1lJoIILDSRebThPPYhehoKqG27LghGkV1rqJJskrbaJKAqcPeEf
GhbSmLVHsUpN94Zi2WHZvOQg3wHfCMb9EAS/LZa6KVtwVQfz4JPqbiIFT6sm/K10EsQupbqBcY54
U0JHUQhKuJLjWkNjnmNNfaAagV0qXy8Lr3hl3sgmwpBW7/JF7bHxPkypMjCxCMR17fGvF+MzTEx0
REintpWGWPeILlJpfc9B17c+UqGCVNleiV1qVvTtsycX8nuvGeNaVGP5yQoSGpOF0H94g/ScSgOl
m9bv3iVPfVCrgQ6E8xQFxZ2Ck5TmaawGOu1QEJroyvK64DmR6o+hbx41b1KEdSKaQObGzDiVMTdp
0YFo/Ri9Ij20E1P7nggGc6lcqZ0E2tkUqRRP3k8Joo1pmLyqGL/L0EFYnJ5AK9FD/dgYhvuoQG4M
5zUMiVV5uGrbxtkm6Vi4ed/qr5GYRptCKn8iqbnzuQnQjRiCt7YohIfRHL/VgWmbuvqtl8IHC1X8
atBeUcZpV1LiFz8VdB5+Ov0Alj81u/EhjWuIwHQlxfeImjlJVFcDSZNqv9ri/qJoq6kahOJuqvU/
oqLhnZ0BXq7ppESAv0ytQurQzJMnwegEsIpm6zVXQ9RDB3NG/aEZMPaoQgHCkIGHFk38rueIKccG
3RyxeyuKyEOIx4rIQM0oxr4SldkkPWQl1pqrStMctO/UWv3dFTGYjFavLSa+LZBjDFCNhOYpTU6O
U83iF2KUAFnyoFacra9MTAXDKpufujlI5TXpKC2dln5QsW7H3CJnx9k52ISdpw2ukXi5fl3nKl7N
Q12a8Y7FmqIe6pP8jIoRHUSZ0vltV2eifoD7YXK6JLFEP8500KZLhQG9cYsm3EaoFauxJdUYBfI2
JXho44yaOlog6U9Hl7NnQ2+q75kmdT/8JGne0QMXqTgJuEx2VoGctZaONj17+SPsYLCEnoWXTuo3
Wwn9nVezcUKg6np0MOoRnkkxOtltI6GjturFXr4PJ7GfoMTn1ggG2XYqPLrkFhRQHhaNXU7PQK/N
6Gd1pLIISUTxe6L28c7rdGDPKeAaP4hzHeRM3m8LvW3vTIrert5huk31wtGuG3OsadOgdg9jVrRT
mrPsBARzlRHKJ26AH6Oi+XT9DA/vF0y5WD3WdScbdOQdeGt960GPlFHAIU0sqckJMh8NJR9b1Alv
YF8KW4bjHZyTiDQiBf+t3qIEliRC9wtdObqinqQm92PdQzaPRNwfwDZ5qJhjDqdeoTkFvN3JzYng
GKSvBspG8s4cBlAMuqHjSxNhMSANnhJdI3E3OQwaLaroaJF8hkMj35X6iCty4jXfZJhF4FA0sD21
ErERxxoY5H+Iftnoke/n31A1gkZE7ZPOvIY7TT1+Yk4FKYuZW2uO027+IxzSNEWgrHD14rXCucXR
kcylRzu6hqZ8Q1f+XuZB5YN/3JgedCeSf1coA7TvsRdBz+Xf/+1//d//86P/396v7CGLBy9L/y1t
kocMYn/1n/9u/Pu/5f/1f736+Z//rqsYreqaKUuyauhoYqsaf//hPlGd5f9Z+g+KWNTONLF3iya8
oZu0pZ8O28mEhQVfT/QPl8NJ4tl4pmVBk1VVy1BO45FNtWoYDr0r7PWDvw7sdi/tAH7vmv1CpOmX
fx3ZX5HU00hxFnddBjjUBXJ4NW7iDTTGW80GbbEGqrJzbKzONpdjLoWcTWZLgT/ILULSnjYA3njK
ZgDdeDmIJC0MTD8dWFa0Th7Rx3PVXXbX7bK1sIbZfJMeUG5aL8QyF2JNy+doeRiIt3AgjtMktpvq
LrGNe3jBXIAIF6wozFyBU8wP+RPCirtwdzn4uaWpy4qiQWdHv1Od5uEotjI2OmVtoXdRqV9heaam
vyGGAIEs7LZdWi3nJlVHCF2k9sx2kGbrsquyAR1aBorRwo1qZzuYe3fAITbp2lmY1GnhzRfmcajZ
wgzMErUTPI9c3UByMPwh6/pCBHn6tZdCzBZi77c4ssFTcSu734h2/dDflPfkCKuWQv4KCOwaQMg9
hPMdXhG72PZX3qZZWKfnNsPxMGfLFDX3tE0kqXdTcC71CP0hx7ZmQu75/3okQ7IMSVdFU9FFa7ZI
VW8gtYziFix/sWpp14fySwWP4/JyPDMenrOsRVHTaaHPl6M/GpJhjGKLNWQlXIdG4MPHDemh8XS6
vxxqmprZ5zNUi/zOMkxOZnO28vMg7j2u+NZ1GlJrqC1iY+vGk+b9uhzn3JCO48inO2wkgxnhD7bu
2IIzhkGcJtx+tCsvh7HODEeTRUnVdFmVdXP6+9FGHvPel/VKb9yyNNM16nvUfAaIru1GyKtxb9a6
d9UUMV8siMgh8FgysqvLP+HP/p1NqSUpfDtFkQ1OlNlvGOKuUUFyw2DFivUKGdBt/W69KkB9NoAp
18vLXzpzfB1H1Kab8GjUYtuZObyD2h1pCXmb4bewQlNqq35S8g3NtfrDFXbl2refl26+M9NtSZrM
ySlxy6rz6c7pxKqmENZsfvNQ7ep9t1W34n7peJam1fFlSv+KY80GGKWyiV4GcdotjzE7OIDrXxuP
6rbceRvjZuEDnjk1j0dlzfbEqPdJkWOQ7uaVTSdAXUc2rNw1rEvL7dcIXz2nt0v3+flVczTE2QYp
ipIMSCFoIWlg9B5L+aEpwXMC5PGUOy221pL2KTWYQIfXlZTbdfp0edhndiij5sCxJEPUTG12tMVo
C2t5xQ/I8t9Z91mbH1n1fjmEfP47/hVjegMcLdSxUrUyg8vNK9PGLXhtHrJHCMS2sY23vJnWIayy
VY9I0Ur+kNZ/b7csjXO2PetCiTR8dWq3RsF+8qUWZMOW4VldHuvXMAYCVBZ3hYHBCDvkdKgtCZaX
JYHiNgjMNeG12qdXiSC6l6OcWTaGRvtGMkzL0CVNmX21weigqMZm5eKUhejQBp95/76s1j/i3xTN
e/w9APgtnbJn9iMYA1XkDc9qAck/GxxerUoZOko77fsdjRVtD+10jfTSdM7gl9EtTObXW8rQRQmo
nK4ooOmkabKP1s2kka3iqDe4LQRwUfJJQfo9GQea083Sg+ZsLI40TVZEVVPM2YxaPg+ISq9lt/fS
hxa+iYyCMjjMSTwS3T7cYg90LwvHWUtUKk2Y6K2D0hMOxNQ12vCbUD1DatnKDb4cNBhGLwMA893h
5WWlv3qwbCEqHpdXwdmfrPB4w9ZSF79c4kXmaImeFJI7qpSZEd9YIyaxHXvcBiu0Py4H+3o6kr7x
/OFuszSJlXf6LdSupLjXF7JrYoGjxubecp7+5QjTN+Z1bEAHM+TZDgUfguLImChuivOvheGkrz9c
jiB9vbgMrEEMvq5qwMsXZwuqwBnNQelFYQF74xrw0jug0OA13w/35n1vwytZDXuqqT/T2/DRsS9H
PzODpimalszJoEumPAtOVoGaX2tqrp9TsvBby4LEgAHl5SjTf8vpnQnCUdVFEWNh/pl/p3yIHFJ2
GvTId0HP/lkhnz+YL5eDnDsJLM2SFQyfZJ7D828VOjKI/SRSXDietrpOtzSgboIbulvb8NdSjnjm
q1m6JhoI1XLYgUk+XXqWYzpR3pWyG145u+nMKe30DpPbhQztayZq8si3NE5Wi/fb/E08lC1dXi+Q
3QStT6jTxV4ZnsTBgFI0/ABBse5AnV6ex69LwsS+UVM0A0UEmdf46cg6HHrhz3KMG81BwHnUR9bq
coRpW54uh5MIyuwJJZa1U+byKLstpbsGTGSMxGVu4NMdPVTZ++VgX9eepUimpJO/qEiA6rPhGLKj
FnSOKzcb78f4Npcf+/DufxTCmI0nJ3iog9hz++xeix4lCd7oQm50poJ0Mgxj9hBM6biICG2oLpqF
m2Bf7Mrr4c8DV/uX9+ppIPn08/NMyAPfYTACzlsSp49/VwFgvzxjf27J0yVgKWxSbAtURf9aeNDK
RvYao6mosFC59/RVexV9kx+KH8OPBjDVBp1HJJUesut/EJeHJR0gtFYNeb6fpCRx8C2MK7cabCzK
USnc5N99KnI40K2xxUXI4LaDhbMal475LxejqYsmkDfOC64rw5jdVRao/bYT+sSFoN0MoAR4zMO1
2YAGxyGIR71PiQ7N4HW6XqpJfNlvU2hZlkxdIzX6ck0aYeZBYBVyt6mjN1PqHvu0OFQm7cdGxPmH
9sHCLH8pxPwJaE1Pd1VVFW32JguLNEQ3UYtd9Vb5EeyV6+BVua3t6EHeIKK1X0xYvuzxKZ4CCFzF
+Eg25NnmKHNfcLDMStzkt/IhrDDFefU3zk//HYmKjfILx04azJvLgzw7qYql8ABhWiG/ne4Tsatw
BQfB7HYAzSr/w5p2DKclTRtlYUt+TaoZnyWpXAOmJSqczaexGkBIoTCosQuyHccHlGqx1MEhd0Vv
5QB5KnlQWEM/kw2y2833pcrd1xfKFJ7lA9FeMUV5nlp7tGBxfq1zF4OGjbZNN8Ur4rNrIBd3Krl9
e42+5UYhCwbPbi/Ns/zlPjqNPk+4rUrS6ZbSIwS4ti8OgO+ab9E19mPdrb9Bc2H6xIfxkN7Jm/IW
ddJNepCwt+xW/uvlL/710Jr9ktky63uq+Epc5fwS6GLOW7GeEsUGqvdO3giH2H7Ea+jnQtBze+lo
8q3ZeYz4gO9HZitzUoYvw5tqj3s0cWDLrMmKN8E2+H454Ne9ZIg6NyYiYSKnxnxdg1IoQAY2ittR
PVr1crEZTO86zOPfl+N8vdHM00CzBBzvkAYw3Z/ZbG8SOiLelbADnGH/6yWbP5EgofDQVnXeNLPt
4+Q9VstjRpWbnshVuJlKNs0m570WbJYaFdN74uRmmwWb7oGj/FAgkZNxCcz+LFcETHZTHapcbBN8
3RXT7JkG/8D5sqzZkaDlSWb2YIcAhcP60UATNws31vmF8FeE6RccDcSRq0pNYSajlfNLHg8Vrs90
QxceAkvDmH0ajHyEtlAIgvnsqqo+hGjhbfa1KvHne/w1jNn3CLOoALhTZi7K1NGdRVJAFqzfFOAe
98lmWDXvS6nB2YlTZZ7tXLoKwMbTiWtwOUGTjjGJlMg0FW2Oeht7C+fCl8RgGtZRkNmxoLd8D5zd
MzdTDJjS97i3Q4a913vY9aJMU3qphXl2XR8FnC24HNK6LiWsayTMDv5n+ili/7pFc3rT2vETVokb
8Wa0u5cpW13KUs/NKI1Tbj4udyyjp992tBQlaUyGEekvN7I+cnS6kv4hRRbk8oF0PohhkD2qFJDn
B19axXKM2WLqCpkOpQAn4VcRl0zUX6GMXQ71NVXl6xmE4aC16KnMdy9qI51fWyWx9v022Et7Ye3s
tZ2yDm2ukIWBLUabNuHR9OFaryRIoqZux824qh+QD9wjePXbvy7X3v3S8l8MN9vTBdI4tTkNLv9w
/HV5pewFW7lFIGPYZLz+lp4nXx/WzKVJLU6le6TTXT8dXRtrjVebA0CC4t30H5X2FZUEnMUWTqqz
w5reP5pIi4F/Zg8+OSkrq+qSlIN9wuTjj/IY/QImbKsNV396C83t8io5tyCPA84uyNDBfTQoxilj
QP8QxQxAQKX1cTnI2fPRZNZkeboexXn9NMRmDed3onTqtjI2ItydbfIL9THMVcIrZZ1s4FCsLwed
Ftz8jjyOOV+QddkYktTxXhexwW1/iMnj5QDn1sRxgNkSpBtXYO1EACUxHtMotfMivEkRSR4t7R/s
ZUk0TW4YTkcqT7Pjvgt0bOp1kC2TKlW8Qq9049lkd9Iqfxs2cDGuLo/t3BeTRHIBlbavOaWxpwte
sgbV8XXYyTkwMVc/GMjrrpEzxJPdu3F+NPcD7mvfLwc9c92cxJytRYTD/FyyWCW1BcovqtAN7nhR
ISjj7Lto1FddA0l7TJzq7XLgM49uUybz0CxLlOkuaLPINUw4R/N77Vt4BU/yE13jdOXzgsOn6AYd
WOQ91jziFt4+0tcVehp1dqgERTLyKiFqYVdvqLoNrnUd2KOzxvTuY6Li5/tgay5si6Wo+qyQhIpB
Y8CJ0751hxGHpT2q5aykaqsN6+gFlZJthUnjUtBpuZxuxpOhzp8rZgUczmtq7Ztzq320iLxVKxKb
rfDLXIGAk+5G6hIY7kL5fVWfLn/cryccoS3VJM2QqQPNj26F4iZ6Y6X2LbXUV1kIrpwwfHG68fVy
mC87hqSZO5bdQrZuqeK8/lw1ZjmOZZu45cZ5DH/CefxlbtRVtwH3Ku9h0izM6XxK5/Fma9bqK72T
xTxxYYCv6lZGnn/XaT9TH/nthUticWyzlRohfKeHeDm64w+abiRSge1sugc0GK7q2+WhfVmjs7HJ
szWah/KY6RZjqzednX4q26mI1e6Tj+wqtWn3/A04ljJbofOQsxMW8elMTbWSi5AWH95e6+DgvOCs
ZsubaNvtF3eEvBBv+vvRe0nyvdqodaZ0whEhmETL3bz5rzTOsZd6I1/eFfPRTaM/iiYjdG+1KUI1
4U19IwMoENbsNddbT+3LpbHNz7V5sNnNW6PRnSolU6mJ70X/7gWfC1ttKcDs5h3qOk0sk7lDhfYG
ql+1CoEg5ntUv5DN2yao464XT+ulBTLL8XjRj1CHpjX50bw5b1MDH7ldGzdz3DEPwWbpRT0/t+az
OLuBA0RRUL/hPKnVn0b84YgPebRUqZ4/YeYxZmeIrHStkeBwQQ1VBJm+roHvFLc5ai5bDERW5QFt
lL8BP5yOi+Pb4E9YzK+nIjmvwXmpEbZ0byIxR9hdfRUcLFvbSXa583cL62T6+V/jKBY4D7oA0rxk
S5vOMWLMnN04WzU2YG1ogt+2ga1/hu8cmubKWdnNzwKIMnWvheP57BpV/4o929+tUOBV18eJ2zuQ
Ubw7J/pYGN1ShNmeHiO/6yqJCMhGZU9okOPdwCmSY3awiX4ewJDfy8nCTbAUc/r70TlSy0gR+H2W
uLr/GGSfi5196eyKPJq22dbuc0/0UNdl1W/1Xb/ZVqvI9mxIk3Z24+/hLNtoZy58qrM77SjmbGc3
euNJiM2SKegYXWjFqmo17LgXYFZLI5vt5wR0gS4JKQf+EJOPQDDN3VD5tOSlxOf8bX00ntmuHtVM
6C1ciLlaYCdCRWJdRDt15d8pb/jeLmfH5yfQUP/A/77C4hxHbHQ9DxLXx+I8f5LkT+xnFlb7dP9+
3cv/HeNLhV6B9uHJLIz4xtmRPe7Eq+JqQhEv31//n0X4V6zZW2Ao4qp1pr1b2Iq1ypJn5Eq36Cev
ATXWbvoblUxAvj/zxU68dP7E+ivy7NQwIj9qHNxdXMwB185u6t6hIKPc4IJoW1zZMC+zF28dH+LX
RdDR+UeCOTXwZEAHdNZONzdMw6h1RiNm3UjbZB9vcmmNmssqvoP8CT1zc/mTnj1LjsLNtp1Yje1Q
yDScssENk99yu1TbOPcddTp2WMQD2KB3N/uOXuPEQ9B3Me8EZPPTh+kV2a9EZRXd4n4B6gWVadwo
Ppd6oed24Eng2WcUq6RsEY2Meb9Gd9WqvqeTQ3fQzq6GqyL6h89XQEoiNRZdo+g3zz6EDKX3EKY5
HRwZMtaW3v07Xhj9OnYV6kZI8MgLRe8zm/4k4uyUiWpeD71Qx65RP/bD98rfaYGxcN2cSwROgswS
j0JUSPzVInajbqN/C54mTob+KeW74gNxIGzp1t1iK3JhYPPkww9QzWnBurlouza4W7Umfccfl9f+
ub12PLD50jRSgFJBSRAk0TfOrtlFrxV2tLawS7ZFvZyAT4+B2fEJNIXdxitoKj3PHgtyjGKk7xk8
uR7rG2uLRtlm+Gk8kpqugntgtz//yfiO4s0eCrmcZ1Hk6dM9XpMvZjs8dG3spP4WIPzsF9NlMP3A
D0AxzvZ5UUN9RqU3cVvdFuRgk/d4v7YLr4Qv5CBerTpY+wneqgICt2YLXqLlIXlTUurcSltl0+9x
8XyAdbGBO7qw7s9cAyehZsu+HTOPVgUZlATZMPOcfZ5goF4SCKW1pJTWQZMu9V7OxjRkjktFpf0x
P0HCloqf3gmxm//Aul0Eq1ytEDZ7Fz4im0230fL1gO6iK93mGIQvPdXPfUIOrv+OPptc0feHyHeI
3iGOta5fJFK6aJf9gEsc8EyvaVqggL7wJDt7Th9Hnc2z3wRyotZct38QQtYHpHhbWGNfIW9GO/k7
T4szzxjKixQaGaqKpN4sYiYqbZDHVuym1iq/yrf9tY/g02ra9tiALxzRZ08Z0/iDCJJJt+a4NCzk
EjhR3OiII9tT0Tjc6A85+xCty53wsrDnz50xpilx31oWz895zdiDvClq8Z9o7QahLe263yOre2XR
c2qe0S/d/A8DzhYN+oMCBu967Pr+xvihrqVV9St4RSl4JWYrDVNwqIgLIadza36OHo9x9v20Av63
FzJGFMY6W7abV/Su0qtojWDoVXdfwoetF6/ac9/RoC3J7U62bEh/eAZHaRfc1JLiuBO5yj2eGBOg
6w6N/xeEA//GW+LMQXASbHZVdGqLAKBpRW4RYJNpDhggodIYWpteNnej8S4iIX15Vs9MKsOiHABC
2KISNR0OR8PzWiH2Mf7mMqyGB6uQr/EzXVorZw4YMPwa6BpuCNbmLP3S4SSUWh5yvNU7eZdeGdQB
8OWx0LJbabco84KfsP51bg2XxknY2RIVBNPwYFzzpv5Nhr4Vvnu/5HtzNRXekmd9v9z2+gJ5mSLq
mjTR6LB0IPrpZLaK3OPCRUR1Zx6anWD3B6yfSJSWYMNnElpD/4MZtjSRkvdsRuVOknTypMgVsQDX
sSYRIHgLUkkZX1jadmeOlpNYs2ksmiKNwUJECCFv5QOiiWhibZCRx+D8prrBfHNxp0+/frbRTyLO
Njoq01UnVkTUcFOgGdPgCe38loVXsUwW1qa8MJNzPltW9r0m92bkts1q3Iq2hGwfVQ91rbtT4ue8
SI8A8IzfPDa2KDLCsvPu/Ftvg9bNMuhnGtiFgWuzxxRKKalepSo/xkoRA5WU7qYK9BKPyRFFpM7z
TUw5jEhayZGpfou6LtpfPg2+UGz/rOC/FpY2y54cqeoU/FejP6Xx6UNbDk59K0O5KkMuZ4nkeyIP
+7eo5KwmeBr+PTUZ63vwfvmXnD13j5b4vFDpD5ovBDFLHF8OPke1Tm6DHSKE8Hq9rb5wW587oY6D
Tafk0SmIkIQmtDhCuIVq2ApU3rRHVtepF/bSucMWOQIgwiZQSzyTTsOoVu5JviBHru8MmMPj5avf
Xp62swM5ijD7fm05NEU+RUAl4FOKfzdis8eI+R9cGsfjmF1TsSMNZYLXq4tBPdK8WaW8Fm2+yIA+
N12WAa8VDrQJw3V2DqiJEnL4iEwX2m9rM5G1e7HTlpBWXzrQ05rHtAb+HHkMBILZYUozqNSQW2PX
bel495sCq+21tE92KCuuG0i93nX/DZGz9eVPdXZ0vBB1io8W6smzSYyiuFYyr2B0gfKYDOK+tIbd
/yzEbFmju9UgDp5Hbi81ULqdCtC9Avp/6RFxrlbAFP41lmlZHu0fuYuttkO/gWMjfJE21S5Zp/su
29LNoCkk7lthERb0BTT9X5/tr5izGpYi1GZmTTHrDerpmLSt02dk+Sy72gQPySeeuL/w2fwbPbYz
VwaufMAyNVU6o+CQRl6NnZqDe46VbMs23Y51jAvQXnLeLn++M5vZhIoIBESBRgFk7XRWA8TTkqY1
QheBIhw/3gpUHet04aA9GwTtFZJezg14cKdBTLMecoyk0Kx1Dg1Cbd5YrHV/iVV55mELRwdclQrb
cWLNn0aJwfxhotoHbiMd6iRBk9ez6+6zSb556o+21hb21rnFcRJvdg4aSEnCEOkC1/G7Z4zKhT0N
vecCT+AEV1lFBuPeICsXhFD+UOhGdA6YLTjcT0AMz21twTbstkoT42622BA+N+PHczHb+IYe+n6C
1NefWq9ORlE7G7Nl4WLECzEmecbPpl3sep85btigJgwKJDQpMcy+s6F4XegFuu/mKpL4gYTsp660
CxfDFzA/m5L1ChRbASyl0vw7/c6mhjnWqIu+qz92b82u3Y+r9qbZTf1aDA3WOuSXrbUrfk4dsunJ
H9N5FK7+wdF68itmR0PUqr1cOqPv9vj9aLUtI6F4eWueW8/H45zNpgVc1dMQgIW3964JL4Y2robw
VRA3AoWaLni5HO3ctzNppCqWTCXxSzO1aOtB09SSaHIVHyBwCmtdxa30cpRzpzj5NQkafGQqUfMC
iRbUuGTXqe8OjxkQoZ8+FBDrCSj9B04g2KZdD4vUnnN7ARS1CbCO//miBID6ctapFSOrvfJQYJXl
Cf0utBYZNmdn8CjOLImJodh4OuYsU010g0/JWvsuIDa7wbpwq96gFoZXlr0wnefuCZBtoJL4dBRm
ZjF5u/h96HQ+FSAk1u4wF7iubtv3AUHp9fhbscv1IK7Mf9QdAHH1V9zZs0kgO3T8GB++KNlnyZNR
bbPx++WxXR4axN/TbV54Y9tqcuu7oRCvxMZE5/YKT8u+zhYOlHNlQnNS1eJlRk6t/Pn70ctCSsdK
RG/aJw1oN9lTcZj0fmqOEu9zkoZaauCeW48WmhQapGmkd+Yv9E5Vulgadc9VhK1VvQcConvt0u10
bjEeB5ldTlE5qnlZC56bZvdtcuuMz5e/zvlJOxrF7IbxZerW2kgA8xVnT9mu1n66Kr2pOLfFX+Q2
fV0szk3/lbPUFVkIMBcQppGbmkP9at+SsqL2fLf8KNypHDi+65voivLEVKZfBo2d/VB8JIQI+F/G
nJ+tl2gPZxg3ulYd4Buqbwcp3EqasAAUPfOpLJ5gSCMZMiDg+SN9NOvQCwXfczHEXGvYGfb90hJf
CjH9/WiF+1ndOiWYNDctXpKq3k4+dZfXw1KEaS6PIgSGYAmpTITaucXOxeb5sRDhzHlwMk3T348i
NE6GjY9IBK0O7/IIcFbzq7PajacFC5fUme9+Eml28eLFl5oZtk1uoj762m0Wmqsq9/9BED65BOqb
3vUX3KqTDmU9JF3q1trPpn3Xx62eXF3+JucuW+soxrzwVMlmoZoNMfRb1BbLqxRchfSkT48kVCFi
m+b4Qshzy+A44vwN3hedgTJW6jrZm4ihKOpYl8e0FGB2rumOU4s4MaZuO73wQXmhsP6vRkANBPk1
pD+5EqjJn66zQCD1SlRaqUiKhghRIqiReVW1hM37OpCTMPNv4/i8HtOSMMNj4nroF2zwx4WKa+Fo
s57gcrQGl0Brf46S0xP0NOjs8/SO6Ud94aWu1w87E73mNs13oxSs8zjaxT1ipWq4ijBrlTQfSwB/
VdXfmyHYNF238XpwKsMtxcIVEGm7E97i8jpFjBkHWhydReUa87oNbYwr5IgOVmUh7cR1oHSHpm03
UpxvhnaSx5UWNtLXc0EzqE5TD9dIPoD3n36voY0BDlm6801Ff7Nvfkng5azgGYfthXbi9OFPJ+80
0OxYGH3ZdDxVcyYWwT7dtntlJ2//BjdjeticxuGu4WZVUCQiHZyXpPBYDLVCF41vmtFiSZ+tnDG5
oXe6jiMkVA2eJrgPdAna6P+PtOvqbRzplr+IAHN4ZZRkOY7tGeuF8CTmnPnrb7Xm2zXV5FXPzGKx
wAILuNTN06dPn1D1fN3yN/KhxDww+054LtY14n7KJ6FHogpdBLpHpoTB0vUoHRSMZAc25zLQ1m4W
aEhKgShEALkdPSyH3g+RMyRM3OsvOAWIlyNHHyxS3hN+ShYmsS3u4S9qipegVMA8KcHYRS16i9Vb
aP+hZYiQgDZu/i6hZBO5rBO3vaWLRVLeBLpgEAkTgDc9Nu+GW7zw+/bnZJMt1R5YfQX/Dxom2VCl
1QVepG5hjDcafggKaaQZexTz92QoEEzfUME6d4KzItmNIJDs5gcedfaGSo2EKkzQd74X3Oopv+ee
Mks4hXfnchvaORlnnQlInUGuywoZsXr2LuLzRTiFsR156StcEobMIuYQBhOPMhdeqEtOmIHHPw6I
ci3QQnicpR/HCQQjPdIKTAMlF9jl6b/cUspgAknvxqoB4nTI0kO0azwyZiIMdo7IGqNgzNYMBiDN
pCNDOLCNJvT8Nk5yl+38PZlHJEmi0jL2zA/IQqNuoC7rZH0ifZ7+LeTh5md0ztma0zrpaLcI4llF
F9aJkKh4IZxG0IqL2E71FheXjIIbpIfuUugWmyo4th1WAMQElC6vo14Iowi02Nk7xJ1aW3BLmChI
7KBO7CpwMEx7IX+PthdEq6ivk3wKeKEv8XxhViTIUpMjL+h7Dj0uMSqneI+jr6bzysNv9M9uQiJn
jCSrIoLCjoIs8jBtBB3fMN7XvTnvCYeFvJdNCFLmJONww7LRrVjJWABSpxD8pmOXzKTR38i5R58D
Lyh0PhJGXWvzsC9hqKM3ikEmxjO2crDKI4rQpM0SigpuOVvcgdwOf+U/0SokYHgBWTfc+ZcfT0+D
OupJj3+8R1kII/de/xWKyybiZ5O01DABt+5ctP9CAkkEX/NqUrdOoIGWdzH69uweXO8oaKTodIMe
yTe0kt7J4Zm2mdVKutFaJ4P85QOVfN/F003xJSPgE6AK30SrMSE1+9SaeLi7xb3OqLJuVNousagt
FWvwNmUBriThU6LeSCCfcjBMe4CS2vhJ/A5pXfSVcrb6xAhmNs/EYonUTWhAUEtIJSwROaTCnOBn
KnDZmIqToqUc1fTf6ARhQVLHMOB0MS8IJIThRlCMdy8qgndLvO+OYBO6T2zUzRmr3DQfRYUYKqbk
MVdOba4PmYggmbC5jQMqYIiEOT7OPTqxzOi77oomhzHvRwbm1o2B8uW/mNTOcnEkY9Ibh1++7WXA
gm/LRVwqu9KB/43+iI1HMwxogUdt66j12FcDa4TSnlPvh5d+B8UIEA/UmPNERw/zStz8juipQ5UW
wlSrcSnMYgdiX+HGaO18T7rYIR7ptRjnyB4gwGNXXxkbSq7Y1Y2xwKNOI9S4ggDiErihArs9F04i
T4Pi1/lgsKjgNu9DMnn9z+ook2mCqO2LESFp+wWjTOfrCUK0u/Yn1Ct5Zq5/+/gv4ChrydU80HKZ
bOa36G62DVfYtV8xOKiWJlSK8bAWb5oW6RyHsambH1FFRYowR67LJ606hbMIklxMdqR7jHvj6gCx
lpmJCNp+p0C87VMXgOTYLHyqBkGNUmphpvJjfSRkfoEH3eRfE5+pdX1165cvjsQCiyx+gRUgM6Ar
UE5AjNHu/+EjEnfMasbmUYeYBhrLkYFZFYeg1JJMtU7WhMHBvrTb2Z7easf/wiMYFZVbZslm+6v9
C0hPHTVRm8adD8DzSAwci6+QpgJXPz+Yhq8qz9jJ7ePwsUSajLuTq0RE5QQPigOmjmyBN/nYnO8U
D3LpnyF5PrO4pLb9mYZCg6qD4wQFPurj1bzaRTkQJ9mFLjdyTN/xhnGyL6NulbMDjcSz2/4Li1mA
Uj4mAv9jUJe4mwjhWnZoQUwju+KO1aO4UYOHZS5wKO8ildWUKQFw8r7a58U+TE/SLBCNU1urbqoa
qaD2RZt/RPNDGgy7wZAtXw7Mwt9BVcisoJh9fd0Eb+VbF7+Hcj9FJoeRIOD3JCBSbrNHROxmOrAC
1c1zskChrqh0qMQkioASHqvX4Ka6Ra32KH4JwLHALnRvh8ULNCr6HvgM2k/V+ZC0R4gOWqhqZlZl
zxaC1IepNZl3xuaxXCBSgThfC/LYjwTxYNyLlmSTPEZ/KF8JuRGEpliH8jreqtSoVk1hNNLZ70wO
yn+uD6VQJL4kJzy0kGxhktdsmgkha5bBRSWt2sESKYI6MrSx3sf5QY9+qAAp6s/XTXHb1aBTHxRR
msavmr9qQcsNsZcwIXbfvCObd+O7PGjoFYuoDDBfFpt7uECjTjzfShWhdMeSXEh0V0/Q6AOD4l1j
jz/FzJJv8lsW8wf5i9RZQxWQlPQhjgH/RllJGfJJ5gsBzlqomvpwHw2czdhCclyvQNCsvIWBly5U
sdJ3wu4vJjsZhE1ja8p78Tk7Cj8LxJ88ur3Z/FeMtdFUvWWHYSiRA7D+UkPLUnH6B2GHGKbGWHuK
of3Ry09QAWOtlwVLBRV8xA0qEhigBbLVx7Y3h7sGBJkGaBd0yFej042dId2ILZZfkZ5cU8CR0fEF
IGVvPAogwZa8bh8fWCmELS92gUOWvohhfL0W+XgGDqGo6URPQr0F06+hKQ12OJvqzfR1fmOYz9Z2
iucWHsinIDVD+Wk5EOME7AUYYME00JGkuIeXFGS9IGqrRIQYYmgGn5jebMO5CEtUyl+PgyigQgDU
4L3eJw4ZKYsfoLmBMR2opgTW/BI6CmdCSe8/Lpc6kMZY4frjRQx5HQpotFnFATcFaEbjOzJOXVvi
127HTHlv+B10SJJWFJk0MdINjJBbl1O/57Ha19DHZGyOwQ8dlKq+gCS7evMb9yH5arRTWCJSdzyE
CGtNaoAY7os7yNF6yQ2EKkFiS3LtBlRAzNqUIE/Lmayes61Y7twOikFgZPW0s5EvjDhu1XQoCPT0
OFnEngTTfwOP72F0WoxesmewNm0JCmL/AFKnpleDMB0VAEI22YzHV27OTJ15U21/ww8U8isWywol
TvYxlJm+816FpxMZitCc8P1XFI4itc0wVNaqqC+YCsMUcz5WVTiQGkTXFP8jOnGO4mg4IyL6L6zh
hnksN53BYispZxAkUSxw45S+z/fiwYBrTR5xL9ogEQUNr1tbbE7rrduLNA//8/EoRxBEGoSUJiC2
3ATp6tpJNR7KjryViS+MHWV9QerocxFuSiPBjmLa+XE86hU4KThCdIbqpZl84+yQFQMztpMe4y7n
shVmiFuj8623ZxsDpW4km5Cc1x6HcymBK3/DxTHWSc9160bflwI5gNA+xwMucarCkp9Hi2hszD/w
fmPOsK6rwb86wP/3EenZwLThjHwI4VT5A5kj73ffOrvaQyWC0ZCwdSYkEIOjVknUYuhZmCxvsyAl
0aKaHoKCM7PuYHCJdd1O1iCgH8cUt8KjORkMQXT1Z4grAROd/onvI6dpodoeomynMIQO1g6aoBDl
QwH8/CuyBAynVAPA/ZORx/YQ7jM8wobuEarou1H5/OcrWnYfkBUvXFecR1Iq91hR30NiPNbMNvoe
C38qUmPw5PEO4jlIFKE1gKeOVxxWmlDFgnoa0t7peMGKVX53fSEbAdIFxnnwcLGSfizzNOVn9SR7
EvjZhZvgoGDwCvMphHLLGCxmbW59hC8RKWtIDWOeEnFST43zq/wPPt5IxSx67xDiAvFrKJsti6L3
fEQvr+9LVCrGxfDZUCY5ULldvuedEDkXqEU4mZM8+gPY8GsHA7CzMz0bB/WmvyOOmTW4vXbMlz+B
eJnFVnehguJ9ga3uxtZVKtePJ2vWbqB4xPimxMNfWyv5AgugUeDasagBpD7WUJE8DmDJwujhI/8w
e42dv4fg/N6LN4Gt7JkjCKxFUiejDCcOesLY59qWvfJZtTDuNu/QDm2Y0knA23raRV+NPYtldCMx
erm51OU+RLE2ZjNwhwMmuDHUR4biBzd7qJl8Pmt3dglFXelDYQQtBlvwHZVH5LnNoX4GEyXDZ26c
EgiFKehQxoga2vmofSzGYCjrrlVPc9KZmvioRT+uW8nGKqCRJ2roREZtDNSWl0ZSS0qmtWWlnnL1
Ne0eGuhA1MbP/4ZBHTqFGzAYJJXqSeNf+8yNuG9C6l2HWHt9uEc00EKhTlY3LrAGnfDyXKunOMqs
URXNDtcM3ncDpkCYjPDrDNwlGHWwjGLmplEBGA/BvwBNGr4t3EV7cPVa/A0zXl1FHXi5KuBqR0M3
6U9fld2Mmks6pJFO/RfjG2cOHjqznN7y70dQPP5GEWUVc1B41BEKQd7XJbFmoNOt3lcHdPR5xTNh
I2AFHesHDYVEnSCljowWkkvGafwSP4sOJiIxAazfR3uMJtvgBLEr1jW3snYKkQqKiyYcSjLwh0tH
cGc7t33O7G84CzKNCFXzxzAxu7+obFCo1AVe81k3JBV2lLSEqOh0gz67Af2Ibh8eJIhJfL5+FlZy
K8YlHl3Y4Mu6TFMwgZ14DxSFx+Sg7g2nLb3xMNngiUOiuNtNXoIHUMabzLnq1VGk0CmPklW9Al5G
7LHWmeHz5MgOOSD6UXxIUSxW3fRxdkQzYTfDkG28uO8oYMrNgFsizPkKwLU9u8hfgYqPM9HygwT5
+Agq7XswoEO+OUfNI3xhhuorTy0grIVYL3RPEEWDjeLSkerorajjCB95dBW7c/CQhYRsZ6s2Gboj
dDMsx7BhyxeA1Dkd+zSXRqSCTrG2n323iV4EVk1uDSFKpAtaRB8qQlC61ydQ1ToYtEI66UndmI0S
voXJ9FT00/66xa5NBjj4B/lcyCZgfPBy78QgmOZozqXTHGZWOsa2on8ex8CpuK9S93gda8PrYBob
IETRChoK9MRFAdoO8AEHOnxALJrEfUOZUTnPRqZofUMXhcvKP673EQOR5HICuzt5ZVG2UYHlrMzE
Wj9BEkKpY3ecqx2fsEZg1+VvATBIiSMfjoQJhiQvt9Eo+rJTxEo/KTh44FVGW/kMn3oeZvqOWjT6
F/5Y1ABazYR2BfqPmMtZE4VkQRYWfO/j4t0PP4kQhebw9wPEjIgQD8se12cMYCCixCsVCVWoal4u
sKxzASpdABOF5wIdS+hTZxgHOTSXPgQIEiqlAhJs4kq8qJtVOW3CSIOrRsPZ99wl3oP/rjxyoIWQ
3RjdQ8rDzJgBWhdrIOKhna0fIoNkku9yXbIPxpeqRkDR2ip4IUP0ZYVuvsvQJMXvFBbaehfRkgFV
GTR540jzZ8aSxbsgCfNeAcsHIcTXD+pBQoMUIQUeMEhPZgbZ5aFzOuZyVy8RqYs+b0FglbS+chIi
5Vi78sHn811w35m1raPYT5i5SBOhesx4cJjy6JUsmYRS6y97+Ruoq38QZQhhd1h1b/jI0ELsZuzM
QXgS9FeGDa1P+yUS9TUh7q104wikcN/bI4SLz0p9Xs/Dy8j3+YxsbRKa2hszychYIt3Mm3XiHPs5
gKVP+d5w00/6G4epaOEQHWcLTyDoHFQ3dcw4M5vLlSXI9eoiUi4qfd+ryPqria6cNOO90tw6j8w2
ZTX2rYNg7OkChLrbwXmrdnMgKchPpMgp7oJDhKAteMifCOsguyq8uZULPMrTCGWRzQKHrdSRzmmm
51x7rIufUiJaDGMhP3x1NBZA1FsiSop0DHqV6ET0NuHCD8BgXTq8W7jRPSviZn0q6h4qyzgWgxK7
iGySVWkPKvh+1II1pbVxw15+LLK5CwcjDdKsSr6inAKIixCyjnGXWMlROBgH0uYN/nZG/LDp0Rab
SPkXsDYhh4bmuhNUI01VexcNRtDAAqCchyBmmAMMsXFRhraHFtNNxZ/OF+G+RpcV1NigBykZdD07
LMBJHA+icpoOAfQuE09Cz0zKrISuFoIpeHRTokdOwTMZnIyXnwY1iEyOjL48xeFDEn1rhoFh0KuD
QwFQB4drVC6ruaE8BfG+yBLQlvCmoNuFxCo4rmyZAOERA9kmZJRXlJYi2ij4gB/Lk6FihgeJPF2c
bb+Y7esHdBMGvD2CgvgG5MnUl6+iVm4mBFanSYWS13gE/ypm5Bg56/VXUTCuI5J/0f6Gt/zlV8Hw
bJzLQ1ucoIZ665d4gqL57fo61t+FQCgyOGKJhisdyot6mFc9YrUTiG+DRELXmYqG77ktGd9/cykg
n4I2L54Mq/R73fGxWCtDfjImw4yhL93j01xfCguC+iTjkNTouAZEmr4k3aOKK/a/AVCfo+/1GJTx
AODLuzz9Isvvf/73QTeL0g46RkG3QZ2RoKqLVsb0LxL6ryPEXytO/osVLBHIFi48cDI2XDE1QODK
NyGqTMw2MhDWTh484ksI6i4Zs2yuWqHHIizpiwLdWku68d++JRER/cnB5d99ZWWVt2x4Cbm6VxrB
6P0uP43GbEWBG6etxQW3SeRe/z7k+17cyWRpePLyIP3FMB09myhyE59yY5KfBDDVuaLYZNaQjaLF
5zpeVoUa2J1SKNCdVu+DdGBlZFePYaDLPMStdQHdW+Amu/x2MzLYkjrExWkwUltNX0vtsUcrapE+
tSCsvr7SrR1dYomXWCjCNZLCR8WpgqqKonpKBXrq5ntQ7K7jbFqLjCSvDmIrCI7SaeYY3dFjNMBa
lE9+bQq9mUPURbdHq3iGogVPZHjM6k+LmmQjcatiQBih6Wo4Kpi4MO34OTvlgSe0cNv4L5/1Ytxy
RmDIFPGUAgK86+UOclGnjWk+Zie1f5GmyMyRdbq+d+sbCP1DmLMCaSKK+Qrd45LIEJHMMy07dQVy
v3731EnZbuAkhtFvLmQBQx0u3KJ9NKoKFsKfuOJ7wTG+xjo7gc9BLlGSedHRyELZNS+2SZnrRoYQ
Xj1AvVy0ZkwcPfq2kpjFcbLlI7QyyxdWmmzrMOPahLw3hnAwuEI580Cuip6v9OykN2DgLBT5fp5H
z0ALrcmXRWemfBuZfRWnTlsJk3P9263rqmTRyFdAogYDeqvxjngouSyU+OxUca0rlJmFQNKexsZS
hAhBZOkNWrNLM5QdRV8z+UG0u4R3ZOWvjEgj4vE6qjyoJl2aqWDUQTMNYEOT4lMze9Bn9vKM866v
dtNSFyDUWRCMKurboc9OfvLJDyMzAE2zNH25DrJtRzo6oNBAC29Cl8Q4fe6lfI6zU3hUTPR/7iZy
v5kBuDsFq3uuTWgM+3esVjMSVNB3AmpkCnKGCAVXIVoXNHHOdXF+qpOXgH+potu5xwo1FFbLGw6d
J9dXuXUJLOBWvafZJEWpDjihRfF9rgFQ1vVLqJQvYWKEXiuxLr2tj4fUtQoCPWSyV8/4vkd/ZKt0
6QlSLJbRqFbeBVBIYXKArcpLOBEGnh64BNCyh4z5pSWWXD90alimiBsGB0+dXY2RCzIe0DHunC2H
Bs+PG5QH9fRqUBWkO32gjUl6ynJ5x9V4g/AN4yuxIIjRLMIsLujrXJUBkfido8exNWffrtvBxldB
Qhd+A5TrEnpIqZdtxItyyaURvoqsm8rYmANf2MHweh1lYx14FoBUD/4R2hQ0c4BWZHE8ZHF64hKI
JM2Blc0/riNsBQDI10IQDHzSPI4t9dmnacz5oZETpDhRFHrFYPQ9IeMvXw1kiotPg8nqSd9YE+AU
AUy4MGs8Ry6/jdAHWQHmnfiUYPe4YHaqHCya11e1cUrRY4SGKaK9seak0iOfAxtuF59GDF9G9Y8u
fuByYdcgy6EOjPuZgUVTxkQtFzXzNMcnsC3djFK/j5sn9B5ZRRNAuoghGMECo76WpDRa1A5NjHma
eDfw9/UMUrviua1i5ItYTwkSWVCudbmLNCV0MKaiWIHC/dT791X6bW4Lx4euWgNmmuufa+MwXQBR
7y7EaT1n8H18miPjzh+Du1Sc3Djh7esw2+shdDGE4xBRL2V5U9go4AyKT9kc2KUv243aO1EPkmtf
ZRjg9oo+oKjv1DSCxI05oJpWcoekvVcHyKnr3P76ilgw4uWKQqUqoUhXxCdhbAQ0lOMd4s/J5ICq
nmHl20iGKMFHYByWrpTVkHmtkn6KT4b0PRoedRk8nkxJgk3rRgEE9wLJgtF9nFKRlmPXVADhMJUa
qrs0H0xF4t/HkTtoPmuQZHNNILoBcSlqPMiNXO5e1HfqPNSw7yCanQaK5k0GEXX/6S++kazKAsi/
0cJA+3CRH+W4iXJYXXHX8q6aYMKtZ9nbeuROxAMEFSrobelgC6U5C/wOTaI9rwan6XF0Jwed/iCy
nr/q+wAhtTketMPoJXbhs8e0Nvz5BTI5dYu7tsM7b87B4HMS7n/RtYOjNLM0B5RZvqlY2b2fmcnX
63vKwiSGtMD0o4RLJ1EOTnL9qgRkzoiVy1qX/rChKnkXQdEBTT4SdYJr3jemCbqIp64GiSepRnPO
8NDY3ZGMarEK0ev+OAKHLDP6AhDHYuT8ckV9N/gJr0/4fgcdSnuF5++UAymhsAkUt94+F1jUDTxi
EKWphjk46bcQVQ1Q5Mtuw6++7hF+mcSOf4A57Pr32t5NGVrN4DsHlS3dSDBzteSnUh2cejd+EDG0
kJvyM3cLfbEcDUzDTvnzAVuyoQtEYkILE9ErRexigih7sm6RVvTU7r9mGOnbg8TqR/2Y3zLrfMQm
qAvzApM4nAVm08y6EidtgGRKiZLiC5Gfs7I9rzgCBJtZgRRzU6mTB17vFh0vQ4C+mvgZ1TfFjQ75
DZnQ8EkfD6vIv203iy2lTp3CFUmQ4MF6aiu7eBVRDq88yNbmihmgkupm9rATWDVx1pZS56JOcqXS
JqyRvErADOa1N/NBdvvf2M8tp7K0GOpYaMWAJr9pDE4Sf8zrpxaN8IxTQOKYK/ahUwFIPvpFFGZN
cEJ/CyHHxiBW+Fk75a+/tGnSH23OiKy2HuVLk6STO5yWp0WU4qwrpi0eiIQa4Y/TMCgswb2g5vfE
OgUbt+oFIhWTBFKao28Ji5QinOx8NuUSNGDo52NsJvk71zaTChp1PO3itsHn+iUTkjhEu0y2DS93
0hfWolhnTafcSSmkYm2AdvJUOBMYeoh2eOaJe8IQAEVSVkpuIxC62EPKkcDeO+iyAa11Z1d0oAh3
Mw0W8imBEyCpgp4o46DfhE40Hee/u/k+jrlOuRXOV31Dn8++WvsyPjeeiOZWAd0K5ZO4M2JHer7+
JVkGQ7kVv9W1qcNr6QQCRKuaOxvYphRG9nWY7St2sS7KlQxjVaD4DZwBQnvg5rBCV8NsmWjzO6YI
NuukU75kLiM1ysmahjOdEwY3wOeAhi+iXVhbqczkHGc4L7q1VMuqdtSIxZTNiPjS6+Y/7yi7vFFp
kgy95EFr1OLAkfYZ3sndESTm33+pZ+ayWX1mfK9tu1DxEICSLPQjqAhMrbVo4LuMuK7yONuSzX1F
TtqJ9r1Tm/ENBgc+/+Ux/8CknNcoxIHE8xX5btIX9CG7dWtKt8leBqWorDGpX4kZrH3YBxzlw4y4
GMVuAlxUfQvi0Jryu7j9HFafKkhVg/DIGidGAmHdg3z+ih+QlCNTpjhRg5hc4nbyDuEeCcK8Zgpl
NkwGv8joujZ9Fyl4dOt3ewwm/3mrIIVPubZaSNJSrYvgVEWFNYMlvGISYm2fhY8lUg6sGupB7LU8
OAV9isnKW1XZMUxz++75QKBcVtoRVrUZ303CmONoE5LU0PXdHrwtv3EbbMdAH2iU40L1p1OQfCHB
c3FHhg1liOtwkJNka6BupQNR2+R5dKqi1wVvn8sQtsjHdC5T7N1QWu0XMpnUPIIkOLECDjNn6P9v
7GlXsI76prtcoFJGGUeKEkkRQYW7JNNBVeKhOh4dQX+1kz9nCrPrcDuYXUBSdohuD9ILlZDgefqZ
BehHb3s3bM3KVjAFJUwenq2sdigmKGWZ6ZBMcVhgnfkXxVQPIE2ztSfxGWKIh9zJPYkVPW/a6WKR
lJ0mRuXXfJ3+cw0RfVcIs3jdsXCHncE6FZvnboFG2anYoCMHXUYEDfV4HkyN0i4GTwWIUnXkAn5L
2pVlOdRFGw5BqWGoAsHDp/IY7DoP04Ixb4qfMI/7LO4C12e+ZTfvpY9l0mnESs7LKSTLlE81Wip7
03CTR8NB4ywEURNzcgmjA3grWCNn2wGMgro/yg3kX2qtFTSh4rYPYT3HX4+vBFwZ0oH4HOYg9/a+
/otFP1XKUi156NgSn9NBcRVkjQ46+I4NepGJaC7zncfCoy77CiWQmDewNiKae/YAL5wTWcmzb9ZW
fvvnnd3kGvrYS5266Gt1LsS8ivEUwzBVbjcvSeKAGO6IJmCv+1t3oxK9OQxar1uLZlShjSpRuTfe
Q76qfCYDkGAccfvMJiTJf8MHS1a4QKR8KqosaqT1Acko1aBnrF702BQHU7hT78Ob8FFFUezvLHSB
STlVCRxb/hRglRVeSb6nWshAHkHf4PCf/y5jtsCifKk6DVwUJxz3FoLlWnbGXb6r9iRjxi5Zbfvt
BRbtRyNA9b7PvTU/R5szEwzftbsGXFvVA79js+8w8ShPmnERCn8q8GLDDO7Auvepsvqv5U7LMAgD
Adt7VjPGtm9ZrJDyLVIhS5MWwloaJ3wooUhR4mkkgHajtFhEYuTHr4LeDyjaf6KIoM9CjMX5huGM
wYHDmA+HTjs+gMgCCNqC6dvfhGsLRMq5hHqoTcX0v8X1D9nJuIssENpbykuBLnLGPbh5PyzQKNfC
TwXkHCC88laPCOUPvPyNi18ZK9q8ahcYxJ0uMo2+liiRX59X5Hvj99SuIze/Ga1KcQKwsXW7sQQ/
lXUdlfXhKI8SKkIzyy18dIXeez75iZy11Q5eixREz02HqJf31wG3sy6LZVL+xK9VlGc4BWf8qDVI
wueuDxKhXIPOo2iX7Cw8a1spn6KDmSVJFHw6PXXm2k6eSjd0xYfxqUotxDAzBEByZiMUy14o5yIG
INXjZoAK00OXQlsCRbyUQcyyvTBMoWGMCfMgdBqwrrS257oSny7ZB6gSSgWThXgz1kSb/D8QlNl3
fSdqk4pXymDl+/+9iez0RvN0N3KZGbLNeAGiGAoYNEnrNHWk9ZgbkrFGfKKBihAiwZUZ2mSejiej
UrfGnpVsJx9h7bQ+8KjV6X2KqegKceYsHXu9dHkd3ZKYFpp0/lhyf9HoLKNaiHEAEIsgAUId767m
jSrzcY+2WX5ba4MjpJFz/WxtWt0CgjrMSp2n6AeB1QXioxzuUuWLmDz/Nwjq9MqQaEg0FRCy8Oyn
N4XxXleM6Yy18DqJcoiEr4KGXPA2UnYgZ/48T5IMDC95aojs5AG6fjvOZvWZbfuiBRJlAWGGUYSQ
4wmSfJjt9p7Q0Hdu9dzd/0Zth/xu2t4gAXtOlijaqhur04KolJDRe+tdCaPpsQs2+MadXJKtLFns
K1vGvQSjlqZwQQIFFoCNZWB10/OA0YBOQufM/LPsWYMIW4a3BKNse8oqPe7I9Z+G79G4V6bcTKPv
1y1vy90tMSjjLsDSVnIFFhQoAnLXgYnKuX0dYtMelhiUdWedwRetCIwJ+oQzckCzGX7SHIy+4T3G
PTPQWLtG3Ux8U1VFpQINjD/eUFmiU3ky+FCtBvXoxAX3lDWx09jbVoimYEzYQIiYHk7poiYuC2IY
hDC48xJPQExYkxeZxYqa/p/9/MCiYt5CHqUkGuAtxi8jCCAqyL7Pd7PV7CUHgi4sv7G9nx9oVLyb
pVWQyhXQmtqNXptXwcYTV8HErYHxRS7Zqd9I7zv3nfEZieGtj/W/sDJVAZzb8H8nDZJKdrsniUPC
PJkioRfuSLqC6ba2Lkq07PzzCeks+pT5fqFO+ISEkU1ygXgKPCIHKcFMOzahHvEV11ZI+RKYS5lw
Exwy4c0nvMTzTtxrHucp4GBh1giI2V9Do5zJ3OoVJvt17g2qaPxkSi55KY2fkbU3QJmGvmPRjJ3y
R6parBcT60uS/7+IwNMC2ZEhRGg6SG9TD9EaTTGvG8uaEwvef/npKA+jyJUkpD4Wh9mz0Moas9yP
IUqPlce/PWm3nU0UPfufXA8qi/IJaZl9z5oa3MwHQwpRk0X0Vq+HHKCIKsgTKBLf5k/TdBYrDBz5
oXM1sFyeX4fs/pTNo7mApFyd0cyBkQ24aAU9MasOGgjtLjOYB2PTUBcwVNg9iVMXCLX4y1AJARf3
VO5GywCfQPCJ9ebdfF8v95HybmNi6GOeAI0UH0n2rritdyQz8huxMWtllG8L6gxTZuMZK5otBWIL
hsNB5PyesBb8Bofm5i3xsZN0B2xlxGosSSPWdshRSBJ2+tG/R68yxF9Zp07YPPASifUwrbQeVsnS
WZvissXjGnLOyhfB5l+QQ0eHGdiQRTfc8c/8jj1ksHnYF6iUUzNKIxSrpsMKi8DMkOQ18qfrh337
+iONe+AhOYtcXvoTsW3DWOpz7g36HxiWFh1CveA/t7Xb7Ntb4425k5tWsgCk1iRwQhVoYgH7d0n8
goZlK4MOnnLAgLsbvlxf3vYGfqyO9tOZnEtZjtU14/ssPMotq2OCtRrKHcdthFnhqIRd2Jxhdncz
+E640gqQfazc/FZlTRhspuiQs/33e1HOOWq6qBuVDCtyGqL0Ix0La9yNT1CBb63+JbCZ7VesJVJ+
sQrFuRV1fLDBEg/VXemOO39XviPcBDUI0zw2vbCCdkRZxJADZh0u7bGqprqYJt9/q0Lobs125syt
2YK12ust8RsaWPVdYqc/mLib8coClzJLo6tnvyiBm6KMgrx14ES3CHSFE2n7Encgc2VyE7KWShmn
riV95c+af/bN4XfB7jz0Ev0IvNbRDvMpsbk9s96xeSBgPRiCwNj/iiZfFVqoUnSC/5Yf5x79DaOd
7OJ71c4iswPXMQguOZtVDiR+fxUsfWDSs0s62L94rZL8t3jf7yuwYCkedEZ2rMw8Y2k0S36hV1Lf
ybL/xkHTQ0SjeCW9X/cmm69+fbESykiEbtLEkOweqd6QVz9REQJ72X9eC2Uag1yLWlliLUGsmlWK
Ph6dNXi1aX2LtVCea+p8Ia9Qin6LUw5nLACLAej2gslk7NlW9laHSDtoBjCzhJGfywNd52IbJP5M
LA4VNke4GffF+wxb556k02jldwNEQm9LL0VOl4G9bREf0HTwo4MGJEdH9VusfDdIgVb6xFjcZgiy
WBwV8vSlPFTShMWJHtHIhWeEEBkpBv1GYY2xGvoNN3SBGnUlsDjRCipreE12DbQWEyv9qdY7RMU2
BCxtxgLJw3B9dv/dQvoZx2spFzYVQIkIE5E5zo6cdyYO2l1H2jZHkHVC/hD92vQgAcjs9bEjQJEk
m+FwV2CSMpter4NsPytA9vYPCnWXjbmctWLW+3iVpqKpe4RZS39Lb8BLUdng2LGnm0xjWOH2lb0A
pU6AIhkh3jJY2gQOWtnibyGF8qQeU7PaqzvjN4QBWHtJ2b3YhHKWlLB7dTrPVCo3aDrMTXC7kPLT
ZIPuI9FNtuLwtqP/2F3qNOhS0MlSNxJjqfcK1DvwXjukB5aq6tZBABeDbmhQG8bMDuUcu1hOal1u
sJ+qum8l5SAP2l/ULZYQ5CcsXtmFNqhZbAAC5NC3ad55E1ftGba4tVtLDPIVFxhBncbqVLb+W/La
24QeshueW4i1VubAQfUT+rRu96n9wSueslcrr/gqfGf8gi3vZRAtIELZB2kA6jpLpkFJ9WjyEbzm
e9J1mL3Md9UeXZxf/6rDcYlFfbS2xuVcFLANIhZJtE1jV33TLNIHK/PMWuj23n6sjPp+c2dEcTvV
Por0/VHatTcYqD+CJp/htDbb3ME4hGoCmeZfUbET1t+ojWAnhI+fuxEPPcmtJWZ501vjbKlQcvhL
p2xA2x5sOmhR1WgGiNBQQj7yQxKR60iQJocawwmC094y17d51ECVASoLwtVBkyVoZaZhNhIh6pmj
4ZsiWH1rao5skiI9H5rI26Oqpz0zDJMYA33rgN3+H1j6ZT+DIDfJ4/MCo/cstEhrQPgpvZl9QoQG
J+07/xGRenaUGPAf8j4gz6pyL1udF4Zm5BE109nJD8Zf9nYs10gfvlnAiIREHhxH1RMtwY5ddMpE
XnVU3f7lN9Il5A9e21TqBEbRqNXZiE01PtX7ztMflNszrzJaLdh1y81Lb7k86gQqSin2M4flQY82
fPY9aUdClemeuw3ONXRmpou1PMqd9lNdCmlhQAHnBEaZ0q1+lLvkOBIVzP6WPW6ymRFaLpAKJWSp
9qWm5hD63XKBnT7LkN8JDok1jjgeZGNbKz78H2nftSS3rgT5RYwg6PlK03asRpqR+oUxGkn03vPr
N9Fn94qNRjQkbdyncydC1QUChUJVVmb88k/P8bVdJpvAdPQYWRYWVt5SmKy5C2pA1pYt4vbz3L6I
WBO4BaK1PTaZUMGBWun0ZPwawWIcHwbIQDQZBKv+CD4miDgs9ak6jUWaTFhWGwJ1CKexb5vOaPrL
Q+FIz+S9AsTRFsUbwd4xmPZIH+uQMa6wd/rIpWiPfBsn+IqA6uCdaiaO/EkQbrg37+8Ax9KvKGEU
gxUYBhtvAPAY5EePyt7GXYgSmCCVEX1Agzq/yjOCYQ6aiJ57mn5C/5oq40By15e21XN2rwvWUvD9
DCbKzF2lpOCtwI1RRU7R/8REqCNYPF56C+I9CE4Dq2ACVXLpUJ9jMg88TzSJBxA2/4Q2deEAtp26
5j1Bs8AB1fDBRLVK9NXoSq0jKNJNKooA+AdBzoTPd2k4szKtL6Ax+p5CxxtkL+fWZHgHboLJt46x
mMGcXUzGIHsP5lGTaVMIg61vAreNFgyGJZqd4Yze+Hh+ZG5vr63IIHMNgrokm/WgaN8NPJfNEPpJ
/ffbFtjM7OySqp4ZmCglIBOm2yWZkmhuodF6d1YwOsb78e4PtGC532plhwnPVjalhpl1+buypVND
0DlJHRny5P0d0ts3SdTXZTMW1i0mKseBYqhtBreGD+UXFWUgkO0e3MFyKb3+P2hCsgaZQyC1pton
NfUPis/GOx54QLxnTvKOvAwa0829qLx2FUdYi8zub+NeKoYGLkq75o4qiCp7cgAJDaY5bfF4P/39
V2ft9/djB8tGXSvHDongO+YkXDlzzA8qz0B2gdfomLvHYUf1G3MvqQQQMxFVjrjWwQlvAgMDtVSW
nUbTMlJOaVC9y7MKjjBls1QfZXY3lz8SmzizLUJFXfXpzou7Mki38ypIx3Y4WxBMpFJizV6BciAm
QyDPKt9lB/vbKKL54x7zlTUmSHeLlUD4oqjfe3vYWVb+EWnd++1zzgZp1iH6E1YOlXqLPnIf1e9p
WN2bRrdLS/0uJoaAKZVjRqHsFuD+olxuV3rW7aRVWLf4HcJbjhEejBpCb7GIfYuzHS6sMM40SjhV
YwMrKIa5tnanonJZ1q7efgl74ti2cHya84EuDDJR0izTbjSowQGzUFQOqwYPNCZaXkwM/kKE6igU
k+QuJO0JgIYUdEw2E8DkdgYd0qLG73SsufhWv0uOCmyK+cl4CT6Mwck341H5WxZvbBJVA++8KoMD
0LjC+RRLYYZNHccI0uUDfXVB/MRVPluoUS334UaIZmKrmaw9JmiaZj4Dvgx72jbeZV7wbQkd7WPe
zztZREd8xYwCWxAmABUxJCVARc1WTgMwpowBmaL3YbOA8/3HiOHpB3nfe+EPPJqPZgOBmQaV4uCh
qb3bZ49w9itAnBAROLOGQhT98vBVpTQt2QDb2paUDvHyA3jE8TaBgpqffB9RlSu91MuDv2/fnb0G
c5gJji1yzU9W5zGY6sgYYRtNXvMDyvY+pTBHJ40+ioCyH/5EqZhe5sxlAX9/W2W+azxEphWn8Fd9
jB/UjbmTIDDzTdmDAwN3IXJqjPJuky9CLAfn1r+wy6yz2SaNMQfU2wNIhwMgD/CKp0iuDkN1bvU8
7kR1NM4xRUMZ/G/Im8HQxpbJ00arhhRx9T1u6vpYae341uly/ittSCgCAnGC0IUtJoWamkDrB3nA
qvaVT5rO14phc3unctyx0MoG84xGNA1ltMuNOsh52atWHL4PIGvI0sKx4tZNY+GH4hwIimgC6Sfm
S1E6ZvJa2Y4VqYmi8H1unNE4LvNbFoG8JNxVj8PRdAHZkjNo77320oFO0Ym7N5y1BIaXqDahokTE
YsJrqpg12CtN6RRHzVe1kbdogyjO7cXk2wCfJ6INDh/L+NTEyrzoxSKdWjK5OTy1VRHcgbPh4cZv
E8yWCNS8a+dZlgC2J8D06Wc2g3irHoAixBETDehyzvWFOWbVSCTFEngopZM+TRtZlRwCicau2gSl
KOHjbsSVY0wEWdoEh24g0glcy844j74Vy24fCq9ZzrPkwiNmwwPwTMBHhAWk6F08IO+tPfpAdxou
9cIVNd6vinCIxtj0IBRHZqRbhs6sXzq0eR6SXgI1ahU71gFjqphWmD+WAxUdwZC9e3sHXtXDWYPM
Ms54P9bzAoMG6HPP4mZqeRbdAueFG1T3VJk68oXVW96qErC7nPMI5BL0666SzSAvlXpWmuh9orwl
yCPybY+p+BnBf3ZE7Sdern7mdwSjlAoYxfnmX1kLo1oO1YFA0KywP9dLW3tK1ma4c6TFwehjd1ik
FPKvlZo/Q8o6vbdBNLJFGDR+ClabrSLR1QYpnq0QBJTrcQ1oKHRhlfRQAtwQuE37HNOh3TfbbCuK
oLzYsjZF/77yOUGyk8QdTMXdx9x+rSrBA5p3/tb/PvMFm6qu8yWZ7VPRHbQG0Hxlqw/fbq8XPVtM
loAVo8LwBDgE9A8vfQB5e9ZWc2mDmosW+Syw6ODcCae5OK6AakwFxgbtGfjEuGIUFchuK006pXKz
CdrALUsIzIUvt51RON5AZAszKBAtA0Uv2wRS+kGDAkknnSSzK3djDgVsD8JbKVyqZ1Idg6IPPo2K
Id3FsQYdUsg71FCFU/FjpCQCdCW0jYelJ8l+0fN8ZwXqhqjpSyVXwedJjqdj2Df2sZoqMA1FrWfW
xutQF6ZDliXflnGqH9Iy1u81UDfeV1YuOXISRV9vO8n1EfoX0BIDv+DV+BiBCHVndwmipaYvUB2W
USgN6hRnurbKRzMpRzfRK9ltFcNyzXGsdrft8z4lJfxHIov2KGFfl7UW2SNensFpru2PWVfumnLM
nbBYPt22Q+MwszOxKX/bYU6XZYzGQgAjOQXaJo0jJ+u+Zqnhdwl6a2Hg3TbGOcrg+cO+VBV0tRA8
Lo9BkDWJXFUQxO6HuXgLYz2+V2JJdKHyPh3wPuCdxNw5ZuVoyF4FDAyo2ECrzAHkDylUKt02frTL
N3/docSJprii/9mhGcvKDqlBRWuhxI0YaH8ouQdUW3EmDYD8e+lM7aZ/Endged8LyHQ879CiBIk8
E0k6tat7SjoI8ZR9kqvPZguiP7n6VNeqZ8yCzXEFWqEu0t4reFHQ0b4iyq9ttZq7rgtAnRM8YzHB
pmF/0pxYAfisAb1FuBEhAzh5l33WraQJK7iZmbyhMbXJsgB/OI3NR4+Ob1XsA6nYxIPoLr0+YBaU
LVBNx6CIjGkzxpAWRAZYXxqEfbOtnQUs/G5rV9shVUSPGb4lKJKdKe+x+S/3iVwM5lRXBS6wOXcQ
Of04PJqhIThbPCvQmQe5KxSaTYWtoixxJfejCbnAIvxeKm8atOySz7ePL9eEipIkMUEAfvUCHJOl
aocEitaycdTMu0TBpLegqHYehb+MR/geABhQKJYFkCjzWTC22yxl3OGmDPwK4qXhrnlUbeClVC99
zjF/OOmO1GzqwekH9FepNG8gqB9ysizMLeAVgw1o0zFL5oOZmWoOgTXpJ8XstpNkbNqw9sIOrCNF
/1AkwefBbmbwRbU+/o3vVWXv/3qdL+zTMLoKLJjl07JmWCCeJ6O4buRONgEkJn+/beU6GF96Sb/2
ykqapc1gEAKZr2ajy4nTRqfbBjhl+0sLzJMNoKxlshoIiXXe6GdAxbrTMd7Om34fEif2hE8AkUfM
3imMtqyGYKTKfOHOMtzsMUfpx9Noz2rfTY5MUPISjUlzXjqXXjIPj6EZAODusY4EKPxXKvOb/yQP
M0Qs+6dk9wekpCI3mSugTVVlDjGUfkI2on61DCf2g73pV6+tlwaO4pWYzhUVf67wx0iB1nuS7VMv
BHBMW52hWdnrXpY8BUPoJ+1RHd5zCM5HPbA50ducf769hegXY6LBhVUmYSBdH/VTCbE7e4nuCqv6
kNUakNrUz+3EtWLRzIZox7Kpg9E2dUM6WT9l+8BCbzw+DTv7Xtoqu5SK8QoRFde33eWqMpEGjQqa
YGDHUvKo4Q4M1t/1twiED5SqQ/6MMYdHZSe6+URG6f5aHXw7ydsm6zUd+iF4LD/oy7cx/rRgoO/2
t+OUguGcopiQvIDI21W2ZwClAh5WhDGw5T4sd5jnG7FR6QS58iG9T78sjI0k/ryzDX8RcaVyN87K
NpMDNkNQgVgdHxJVnF9WBsoVUu+tVt1ZbRy4PSgMBM7SL3W1U1cGmS+Jd7lZzQMMVt7ylQ6gQat3
b6BP+GdgFc5VfLG2zDfUuqIxBhoDegOwMUpHEhcbQkL3tlsiM8wdYVZ4G4HUAGbiyYmzH9HSO0E/
CXYKN6ApkMey8dYCRxUTt8MpmiYtGmAFvKu5+kPNhEye1/UKCyJq6EvImgaCCfZKN4yQTKpS6yf5
EO/mnwEFhG3wvDyJJYa56cPaFvNtEi2xQjNvsO8fpzuqODo46tY+DFtxWOZ9H/CLQ5bF0jAbyCax
ndRVVanmxqnv7nrjrQavkBr+9UsUS2druoKGNDQK2EdbBykwKMonxsm292FyVNqd8g+J5YUJ5rQG
EkE1PskgOg0xLqNHpqC0m7Ig3t/v5rUnzBlNMNzV51YMzW4lPqplu1lyhL9oEfUW6c9lYgFqMNCc
RDGGqkMxpwa43G7KU3yVZH+GdN1ruksegFvF/HkNyhZRz5azC1RCUGrFcw1oalZGfipJYgD8BIXg
/ksA2gfDPMj9j9trd95KrFOYPoUsKFC/13z2VT1ocgGtwZNyb93Lro6myY8GmmVeEjkG1POMxwyX
VuHrP6W9MPvgRAi0T8AHCswxVfRkVjS2slpGcqefysa5D6AWMDlIJe9T3JPhD8oG8ddsO8h3Liwy
uWu/aGVtDrCo9oA/1Zlfu4GHV0Duhj+sTXFCi/gfrpALk0wYNNRSB3lMgTDozq75VXKKTfiMwSh3
8Osff4Ag58TEC3tM4lo1oHfJJdiTD6AfdDDE7H3omM8Gn+vfh5ALS0zGmgeQLJ5H7J3ITMyXMWuW
fWdZ0dFWZlFbj1OyuPhwrPJ42g16qmWI9J3XRBhuILvcBZJmxi7ZS80ZM1QTtxKdQV7qiBcrCiWA
FEDr8Vw0XWVVnQmiC2mM9XN/inJrTEdKTwY6V99++mta1fP2RC2NQLUVz2RWeU4LSxmSktie2jbY
Apx0HAzIkM8bylDQfJmSrfbp9vnnxpiVQeY8hC3giUmOT4gQsCUmBg3GfPTUwPh22w73pNsmvFKg
bwettMvkVJvSKlboIdBm7UNX1NCJ9VbwvhbZoH9ffap2yIeliEL9FFhfyfyoDU+3feA9llCD++0E
G67QDc2mEgayPUbXHnGGnXxPfO3419Dz//bBb0vMZ5niAFuhgqXWnzzKPTIBYEsfD6qfPoqs8dYN
H8bE/5CtXdVFNGIUNWom2ik2vrXxe2KJIqDIAPNhsiQdIXMDA60fbM1NcIjc1B922ZGKDgwhhr5F
NwvnnUDBDCD7oXhehW3MoGWmRIkyaCcJgcMB9ulhiZv3QseMXFJ9Iqb5KtgavHO0MsiCC7W5s9XA
7ECk66UWxr2LjYGSQeIUmPvGdIK078EG6YzfheOU9OCw9zeaNlRnCureVxK0fahWYaIHGl5jyoGy
4pDzlFzwSB8osyMCPNGNx5pDTxSVaLBWmEiFLs9YXKRxopqNdlIw3w3qOpdIuoOWpKOmgiWl/9KV
JUC5dMAWUBljP6FsD0XUJJKKMrx1+K/cTx/s/wBCRWaFlgJFZeKRwnZkoqwezBFZ2Gk8ZJ/zXX4P
5giMIhU+SAEwQnx7n3CdWhljToJJ+kmyUkXF3axv0oPtj5TpQ+wULwdQcZJxaeEldyXGqtUFvk28
UKcoqWBNadfOEh/yUVjs4J3utS0my58CrRiRB6in5K6KAIyun6kgRe7aX5QeI8TG9z8glRPZZK6T
uggGZRlhU31p7hSfwvyoRBGoLhEjQ1fe0cKVd/vb8Y742k/m22Vda0FvSlZPeWs6U2Nu82R5lud8
e9sM17Vz5KdpP3jZLk9YZBl5JHXAg6ZB4qbJqchFkBtecIRKIa7i/ywwHyyb63pqFlgIvtRUXS0F
d1daO/03qFeqrozprRAyyYfKze7/paoKUOZv28yHC7IUcgYpThvIRiDROUHCB6TqrrahI+5QPXdu
LyYHPgJqE4hzQ1OOVgjYKAL6pWkcsk5FeOx/tQvOgvkfwghmFczk7RJf8kQXKu+Ur4yyl0FoBaD9
CGH0P7I5a09gCLAAwRwOLxbTgUYqt6wo6Fde7hToxtnqKLdYS6oM8VI0b6X1GNpCuRneFWMbdBoV
+oLGFZC3iCOrUgA+gTvqRqvRLEy/tIU7bgJKEINSfOhYIlYa3mHD3Y26EephNrheL30rx3CUukZT
TknyyaihyRI8k/6zYHPQjc5eMSsjLI0IKRUjk/ALTnSig3gtcBVusxvceg9VgVZM+XQNFsZm/O0U
yycyDPVcLzl1CrPRkZu8hFtKnPUHpPdcz1APo8k2bjUWMWJD/KtchkU5adqmfqcXQLAvPzoTzFKU
XlEUGrmZMUBH/7NHt+oq9bZxpJMmnZVTcA+V0G2w/zCc5JO2E704r2YkaWK8NsQ8phNSxVFrT8oJ
qlKbujKdbAS/tzy6dVU/jlD5TdNdk8l3UTk7RQAK9fikj9+sZnCTNAY9ZycKMNzDsfKceW1PSTqH
gD0oeB+C/6F4wiYCDSJ08hoHuCkwBYrWmnc/rFeAORlqpI1JreHTDuqd1EdOlAh1swQmWMmE2lDU
QK7gE2VabDC8nHQuobJP45M0u9Kh2WKCERL3t48jxyplBUFFwcbL94oAtyFSG+ThoJzm1HYXDEgn
6v+nBXpqVruUjCRtgelRTq1hOXkDRdb0H2qEqBQgF4fsinWtcx1JkqrWmU1OMuhbqESdsl8gNkMF
6sT8grziBGQ9adYPHVsMLzK5AoqvnQ4uVQJ1NWtrvE+Q5bqnQ6aB0z9GmAnwb38hTlC+MMesXxsQ
fSgGOBfI3+bipYDiZm0/37bBu7EvjDAZgpIC7ACwCDmhFOH3ePN+Rh8UXFmQ+tO39i+7Biq4fxM2
mTmx+cIs3Z2rvWEYEqj/YvimD0cpRTkwi91KfonLfNNIFjqh9xKpHDv/a7ZxRLQLw8wtHvZzuiQ4
Erhd03RvQ7W82nWjF9KWb/6Y3YtGZLgfEYmljmitoczE7JkcFZ/SRlkZKAjLMYZ7CzwuCSpogs9I
9wJzt6KBgFTP1qATgg16uZ4y5NXGDHkDEr3Zn14wZrqNt70XOPOLvKtFKS3PGkrl6JTQPOiqJ7nI
fTJPQB6dKwxGjUbDRvJbb/R0V+093OWio8DJvShpI65zAFrA1sGsohJkSVDXOHl1NPR3yoTB1lRL
Yy8lcuASvSf/ELoodAYEdoD1ErYMqaQA1BWhSk4xeTQCiJ1ZIo10XoUVKlnoAYB+BLgwFqJjljMY
b8sFB69xpk24G+97w7We6IzP6LXgytuFL8L3AF0ndpsQpJUY2QB6EIDyy23S2Xrby8GMY+cYW+lr
DsKrZZt/piqzoprQlWAcPWlrW0ySUplyWmgBoWs4b6Vu8KMhQD7belX5tvTJcUlNL5o1d05aL1Mq
b7JeRogATJ/S0nCroPLLtPQw079XlHBz+7hwXgy01EExeTiSV3BzvQmSHASxyskIBlfTA2jG906h
ZeApACOLBYj7EEMLXYDK4jV/LswyK1IkUz7j6CBN3I6vVQWMS3iYyw3QWK4Ome3kGdAa/KcXeqIT
y7vs1w4z4SHHjGXfySlSjPa+HY95+3J7QTlgZnzs1YoyeZnSj2Wfk1o5Ze0e3eOHYqodkj9rZbfR
m8+68lB0L3qAktyMe7Kc3HT4jmFPLesB8iy8xZgcAoSWYmAIukYxL3pfzMENgsqL+y9aB5ZMadoE
YR86svliSZZ3++dzb/b1z2ezvDKVCzvGhpAP82v3mH6h08ltg4hWboptKjwbnDQWy2XT6T489QDs
uDyHdW5VY6bje3RedadurJ8oqABhZTjpj+FTsRWee27Aht4FWBeAhbmqI5aZAXmSCfGTloQjt7+f
kClhSHlbblC6EZrjXXpIKv+fufP7ZXW7L3IW5eD0Inh5QWLJrZ/LewvNTcvJdvSOiA6B37uCT8jd
4iubzBWRKWEBomQkMqojgbv/rAW2vFlevwED45/BR/jbZmWTLvvKz7aLE6Uj8HOkVP5AKeRb+hEz
6N2Gnog2g3sHrowxe8ZszFzXZziopDsTw8tpCLLyxVft+F8uv5UhJjcbWjUgM27ik9E8GMWjKRrj
EDnCXEJ2oSpjl4fKiWBeMJyfpyjcqNFP0tq+YE/QqHN13ZkonkM4HoeNnRocgSkEzK+j+7Dbd52b
p46hARfWADW1vCYovaEaVTmJ5lSpAw4g0Z7kZbk0iQB4C9kE6kaX+wNAnSjQWuRJgSm7mfkzATCj
sn4kcu0P7XEciFNEnSvFpnPbce4K/7bL0o4sqTWNvSTh6oXj9gexng29BeePyA73nK/sMGdONsMo
APYddoKXuH/Muu9K+nzbFf4ZW9lgzpim9P1EQc54dCWDs9zRBvtwwPT1n51pbhhZmWNO2aCYgynH
MNfE7wGYKjRD4BDfACrNloE87Aoxr+QgNC1ng5z6ANBr/UcR/bq9YlwD2FooRFEYi8UcLzznuroo
FBgoMbZedLhrDcH+4n53nCpLRp2SDqJc7utgKqxkGWU8u6vFRRDcBDIkMJCu3faEnyOv7FBXV/G1
VLtq1FvY0U6L5idPmp+Cjh4yZZu+dJSNjqPjVlsRspObuaJrrgOsBXq+q15YbufKSOqenCa7c6zi
rS5+NLoCMdLEj2VfwuOjgK75DOk5I9X9CUI0ZECxtoq26Nc5UDvzOzQTFuPJRq329pLwVh4jEKB7
BOkCCKaYle9KowKxIP1pauqZ3S/I/fmpaGBFZIRZdqB3p97C++9kG8bkxTJmi+ySVG5jSYN/2x/e
Zl37Q3/K6gt3rUrmFHO7p0J6nMbXLBYtGM1s2SsA71QTbE86wZuHCcGxoYUGOjDwZYD2zNgD7/xR
gl9aqho3GUQZPn/l/mftCjYThapVBy05Zd2WxD7UO71hyvxB6vy6Cr0x/a6oP5UUDEbKr7B7Saof
5jz7ca+Jbh66D264rTKROc2DhLQT3C4hqDl5EDq7R89Jcq3C+Y+8W+s3t78kN1CvVlplAnXdByru
t4ZWVkAee0dlSkGC+ki7yH/Q2eJ+VxWknehXaJQ54nLjWAOebO2U0Mpf+DD7qpeHboO6x/RWHAdf
9qqD/H3+XN3r3/7FTUrcqQGWSHn8Lw3jMSLjwo4I1Oy7O1pyxJXut3e0oRZ7okxa4d3k2LnoK9Dq
0RVV7jjpMwIw3Cz1CLofYQIumcQsFHTTjMaxKgNwDlVPdpacgwE2LAtE+0b/prWhfQiHeXTNBaV5
VE4Dh5ioJlvo9DimGriGPjnZV43M1lYvBmWrymAXBrr3sTXjaas30bzrl6oUQNg4aHZwmoBHAZ0t
QmHKzOoVPYkle24swAyCrfJOhawBCNRdy8sggIwinNPcB5ibdLLTPzQzUGehynWYWMMcGVsja3U1
JpNdW6cEAhkAxtSn+FlyKwB9pOf4yTo291TB4h/eehT2a+OlB/Z0MGQwOzVTiGRKuDHx1pMeR8PR
d+n9ILsqUA+dW6IoaDoim9dhCFxKMua+QLBngOyBMVkkWo7qsa2d8uIJoEu9xOzrVnAOrncmbGBk
H3vSQCWJfcJqfTnWmJLWkJdpOS48B5xz6GzTCpadgsaseTDfpV9iBAnXrkVJeWQMz131LSRjKnN9
nLRTOKSbtB2OcVCCdll7kitJdHlwppLAqIQmCWp0oGC4mtXrF1NZ9LnW8MAbfej3+nrrGvvBHSGh
1D9i0FfEZHl9H14apN6v7sNGrZXQ1mAwlQYXU8WuPgiOINcCtDlMjGuiPseewDBOtKbBmOpJQVVF
fh9xIwh2xvXdg9FJoMFAQmUp2IXM3RNraap0s2KcDMgwjR7l1aeXgVzvwqcaJ6w/isIkxyfTROdY
pbtdQ/Z+uWplo0kh7giAlzTbVZvXpRRNwvAtgEtOPaP3WZiIlkslQfhQT1VNvBKsU0P5fnvZOGcW
Pvy2wFyfkhIuJmgpABNJD0UK/IQZQ9lYcHtxDg9GMvEktWQNakHs26DXx0SfE7wNZOllxvxxMyZO
06i4UxTvtjvXRwdPELx6qSYRCMKubq4pD6tB1nBPUlnXYU+AY2i+a5C+Vt3pS7EVVTivPKPmMCkA
8hCiwhoT8kbwk1ljiQJkLMv7RJscJes2y9JtJTAb3HaNpowXuRVjiql1SstoWuMIUxRvQo5UDgUz
MEK49/UEDGOHSV17nerBkxyt503/ilL9MXbVZyrYGPnKp9suXW3vS1OsNEUL4o5CldE+0pMv9Sg7
oyKSEeF9H1Bd4HECQUgkT0xQCBsMeCpDgFKM0jiD+qOu78ai9YgiovrjfZ21IeYcBUTu8g59B3yd
7ixWA9oryJcJgYx0Q7G7AIVU8EpgphOHidlw6pTU7TCiRZTtQbzhtF+kAfeDRKBM7kTvEtSjKrds
3VZyi9oxRI1v3gdbW2f2oB6UWtISjZyqD6AAlcwBasCjI4/Dr1Lzz3D5b6Ioe90rxi5ZG2U2ZLwk
uRX0MNptwNMT49XrRCCtwcPCxHSFJPnWDhAQMbUh/WQ3lpoFSCxpb+ZAA6Ly2eAk2JtsY39qN0m7
QSjZSkLJ5qtITN1UKMMM0MwIlIybeVqHctbgy87ZS66/yMW3LhRmFtwPCNoEEHkgL8TL9PLKKiT8
fwnKDCfy0nkaUnTMOjSykx07H7QXxiY5/AHlOXchV0bpj1plF0E4q1mjTzAa+rnhYLbbgyBM5qLd
4k+nVMh/zF1JnQAUqxvotbHViipBSjaaOIvGqHmVAp7lSJ6/mUUpOA4iO4xfoKnP+z6OESmVX5b9
ane9WwmhAyIj9O+rxbNjqxpCXK6noi4m16yM5y6HTKJljy+3gzHXkElQWtNAHIAM6tJQlPd5Nspo
0nZyfVyW7FUdqydtTr3bZq4f7NjnyGlR6aeH+mr6RZqJPGIoUsYwOhRCq03iFa0rqdsWQjoFJooV
/XDbIm/P20A04g0EYThkO5eOQQV7LMsBRYk5/knUgyWsFV9lntSjlQEm9stBO6QkQwmCIqmCX5RG
DAJfhwUY5fYlFD/taJRlAxNldqHgDkyqnHOg1ZbARTMTu5Nk5DgBqKK2gEIkAK94Bnp5KijawGPu
x1/NXxQiLQKm8dIDwM3Pw0Ro5APKdbmaeQtZm0xSqfEYFRAQ3x+yNyrHkr+ILjvOh1NlzHVQvAeG
idhzHMVKboI5UAaIpXWxaR2SiSAlnE1/YYI5wvmUtNFYtzI6lKOPwLTpgK7akkP1oIDk4rnfdd9u
b0bebQaLwK9gHBL1HPaZosWtHcz5IP/H5HfMIJ4D/o5A3miYN6/BlrsEu/5N+Nn4a/nbLLNH20HK
ZiOSZRBJulS2B4+jDWSHtc/Sl/BziMEziFb/uO0qJ/e68JS5a6xAbscpWuBpqzqkeytQsbazQ6kJ
njD8LblaUuYjDr0WB5mOJcWAewUNxmBvfdac4HHxG3F6zDns8Mo2LBtddPkKo5PUSTO2cUN3jHYA
LwrUaj+lbmdBX/iMbt+ount7HXkREzMeiF2YKaGDHkzOV0CzJwReAf49tuDUKTbRpjrqzzOkQv6g
ac+JLhfWmBxPzeQpkAZYa32yKQ8GaHhDcBB3TwDPxHfNqwIKYBXocHWnEd94qOvtbXe524a+d3EL
4f5mwUKaNs2dvlTyqQaxhBVhj+bfGvnR+HueWhuDMytD9Ieswqg0NE2N6Vb5JNcfZvsU17vbjlw3
dBgD7HcD21JCNBjI7qK7NnP0rxSjjSrgj+mNjgZr0C6EHiqdnGm+iCaSuQceBWoNBU+M/bEF43Ip
cR1qqXxq1M4dyauqPQvc456ElQVm/YBz0sNqhAVtO9xNL+qbBaqgCq8QY9NtYy/7IpeCm5z3usdw
/m+nmBW1qrrq5iKXMRHU++Nrgew1Ba1UWzrmQQHHyz/dQCt7zFlIDTXR+wT26vSpk78omXDymPuZ
QFRIMWGoTLPvOTM1k9oubXragm161GWnk50ld6RX8qweZGgzRqWbmKJhTd63A6IYY3eoT+GUMTmR
MoZ5gpI9kjB12ZTpsUq/dPqAo/ZWJlt9/hIEe6l6SManWfspiQucPK/X5pnbCH1KxRobnIz4Vxy7
U+vFfv7T+jwA/CuN3vBgoRbwJnxIiqzSRVkd+DhppcCKYVXbRk+TFxV40kk+aJyd7t2cvPpFjMXg
mVQtFTzVYNNVriaiQSWiB0Y6LieIR3oGKF+XSBBl6BZkkkGkRiaeV0DiXjN7LxL+MMsI12RU3Xoo
j2Xz1VQ3djd7w2I6XSKCPHFdWhlkjn0LBRE51DNkZSXw50HvASfv3Q4t5ySSdUqT8RCGbLoC4CiT
ZFroIRp9FsLGts5wp6teUTjRxvAaf3BQoMSEl76LMO1IscbDQ7dNdvJb9Rx80gW/5BoLgBi+/iWM
t6VdGmkfBQvuXqp6TLz5y7LDneRkNL1PvVFYVeabBN83PEez/QpUPaZxESBeLCfrC5wPtuMDiG0R
FRLIk73OXub3lhMXfz/5SD1dmWViHUJFFkSysZxIXjp9lLn4Oo6eCN7M17M91Az+MYoiQPbLdsY7
WzYatcmW82NpGRwHJDtHyxs3w6sbOAUGEoFh29/eT9x7Y2WUbZCDlNDO5fH/GkWb+Ij8BW3i3mse
ZOT5f9/zo04aSEnxMAdBPZuxmVUwJOECexQXTzRXRYCjd37sdn6ouY1TozZoBK6oA8c7m2u7zDe0
ywJyZFq6nHqwVTbzybA3/7KSKOEDQURhOGzBW5uDtDMLeKbdh5DesCHsRgWL5PIMjPoDQiZO8QiV
298GGZdGdPy0li7lsKGD7+398D2+UzblRnoSK9Hyz97KGlOEiztZyns5h3vb9nXxUijgDjjuyStt
IATfxYKHvAcoWkfoIUH14xoTHhVqH7aqNZ+W5cmYPo/NTiGfBN+MuytWNpgYFhZdippOtJykAv0d
T3aLp9wvkTfVH5a1nfwMKaiQg0fkGJOqteGiFgNA/ygVp68z0l6wQXS7Jndaz1JdSrFeuf1OeMdz
t8vKV2a7BENcW1oJs/I2guIgBCsHULmcE0S4+SScKKL/3tVNtbLHbJipk4skTeja7up3cwC4PvIs
L++2DXHnpxoAjcbNJqftnMwtdQcyFbc/Lu/b6uCsQSUBtMy6xizzABYxfZLV+UTUnw1oDdC+u22A
5+DaALOgmVWXc5SR+RSUv5T5E+kPlf156nOnKN6CWIBkor+WXU0ICQGyCrSGccVosNRmCcJ6rGZM
vgXpMY8SJxzf1O6kll9uu8V9VAMXgW4xVC9ksHRfJoMY5+wlYnbz+Zm7eNkGZfCU0gxts4OeOIYv
sMc7D2t7dOOukk9g/kazGqm92VF+BYdik95nL3SSD6KY5i/rmCP9FI2BcatNa6tMymuGgDEZpJ1P
Sez0tSs5/QOdXaW8qkXuKSX0RjH4sRG1RbkXLnqwmMbHowbKKcyxSPQQI+tGOZ9qv/d1aEi8QjbJ
Wz4VSGDkwpnFBS7++v7PIgv+z0IpaeummEGG0UEac0BlefoOLFjiBi/Ezz1Q1tJsWHA6uBcG4JoW
atm2jv4vc/7MakiKsMRVqz6ei2qPM/DdpmNDsgKCwzsdpRKnElrlnROQ21NkD0aJ8CS+3EzpFGt5
aQJp3fq4FBFZ4kPoV7KjNygr1Htau8w7pycuyR7+QF+S93pcm2culHiJyzir0WCJyLmUuOyaXQRN
Wbf3iKt/QdVNUKflRLkzbQsyKoAVbLZtRcpIz9sum4E/VY/tWD2GnSHgfRKZoH9fnc86Uts6z5P5
lIdj86KUdbQz8QEE4fpMuMhEOO3/kHZdvZHjzPYXCVAOr4rdbbudg/wi2J5Z5Zz16++h57s7arbQ
3J0F5m0AV5MqFotVp84BtBcNXCADAPKhDkZXzYk+8sb0bvQm2jjqffhX7OqW0oMlWwZPHWdJC5J9
K3oZMnOAfBuoOmLmlNzmYn//CjofLsC7AEkC/Iqk3UEMbN8L1f5yvGNZoMKrHoLI08iD6V1vNHMQ
czOa7csWtsq+CC+agDMAZQxoEpx+sVGF0kTb450USVZ3Xbmhox27yCr3CtDZrErQ1kHHG14DeRB+
ODJSKpLG0ZyV8cyTxBfqsYvNf6jg0g8RSgVv0MFtskxWI5ssuxthDTA+XFJ4MGHe4PyaUtR6Tpbl
vYs/Omk257a1J/n18laSnaKdcm2Eupv0UdBaaAUsQJ4PL0JY3xVyf1B78TpplmfwVd8Wqv6DjzL/
stktH1mbpbYU1bwJY8XT8l5zw6Gem9emCh8um9j+bMAdkSYSEiS60AUK41wnsnZ4btrTt2Ry7Hic
I9uah8rrXeT9R3vUVgpJLeUBP+N7QVIozIHNWAQcanlf4du5RDcmlfes7s7m98PcACBPKOihKXh6
ElARBfQorpZ3nAflPtU0ZJt1xR0qblgcoQxEyIEYmT3HdWmHC2vyY+MyAhT6t3VqyZxoTE0t4oWW
iel1oSmYAo9AKtoYoonz0pqsPd48Ephf5qGjgTYM3RYMkqVLMw6PXDxF7QTjvLGe7sN+ZITqzWWB
xAgKc4B3SXSjTkp7I+1lbn5vOsOVi4W36w6JYboAgpIB2m+Ofc04h1vpGunqQhVJRpEEY/WnHxJq
RmKZLsjmW0ePLNJd1cpdxtvlz9grPma7Fa1R9YLcLBkX7Oae/jZMXwhxXhVxGeAZyouYEAuS+3CI
XnJo+zCOx9loGrLt1QLPBgSykgM3JBYoe7PTmvEh9v4ZjG17QUSyCWVRZErk666u86HUoT8fwUnS
4mcf7briKOuMbsSmCaIeC+CfRqpZpyayvhcDnVvwwk2uheVay3/GDcMhWCaox1eErl9byuL83svQ
pRn3Rp2arfx8+aNsvPBQG/u9DsrpxDxRtVnh53cUWo5CEUZmEOtHCZzrXCSD2k1SY3PQRBYWiV4b
INwC3nrg2kQpCdap7auatMoUcZH8urhLq4c4ea/+bU73y4QMVDAALQgW5CesnKBu9Sidg0HyJ/U2
Tq957f7yzp09ImkDVCKcJxIYROpR8ge3QWF6wfO/9OTRbBwgmwqbDUM/S3q+LSoCyYMxxQfpm9Ml
xVXN50lUSn6yL560XbDvTIy1Y4yATatGX8+0KSquR5jernIVpviuMPP+kIWs2sLZ7UxMAM6P2XCg
OzDQR/mAGMX5UlSS6JNmuviiFJDDGDpT3E9Qx7Cqg4qmOrvSvbWwtVX6VA1GGRaDLPo9OLDn+VXp
SpPhGOQzrDMqemHUmVK0aOAGYFvwmUSUvmqkHN/0zKnLoqE7e2pTpmgQbdKHC9C62MNvH5SuSYeZ
cGvHgQllgX/AW8+0SPmgVqdtY0Bxyq8BmiGMasBYv5J6uuEVh9iWfMZmbn4v5DZgrlXBdke/sWN9
GWLZGEVf66x+NhUQTkIdOAOaxOHBuBp6ojs/cncs9pfN0w2Y2t92KT9ZUrVEb2sSfbBzeLJVueXP
EOw2sAblZ4G1SnKczlwGiCoyUKAiAaCCFZcVpdKIs+iXpGTSgyddeDUeALXFZD9EONisLFsBWAVA
kpRoeKAtqPRbSDphDuLv5fEWSMStAZQgvNlUjnrdOfkdcPqgTxQg/mNf/qAsw+R7r8LybMyDFNYw
vGAiMqsnMwmfYpZC0makBCsWXtl4NuHNTXlpMRuxNlaV6M+H5Ed9n98M1mJVmEf/J0dia0mQ4gT1
JOIZxp+p8652DWaCakH0O3sqTfkv8MukJqZ2Uk+5qTGq15rpFyreP5Wny1u56aMrw/TplxeD04v5
O9AYb/09+uhWZ5bXhhe/RQdmtXvLR9fWqD2F6BQ/qcH3MgdMd0IIKsV0Z2aWe3U3frKK+dubivQK
vXPUuei7LhSLhXR/RF/tP4rpeo4eWhbYaHv/JPSxMLWGKT06tkQqoMJL1iO2CGYPCAbYQu3qKgJH
6oFwNjKj9VYsQz6KbASgURQUKN+vqyhOwiITfcWElO8+s8MJrGffRWCiIB3jmIeMJJJconRgWZsk
27w6bqibSXoAlhlfj/Zxez1JHUiHbgz+ps0k+w/cEWNY+FyokYA7izoH2sQtrZTj0PEHMv7b3BKx
FsL9OhyTA6s2cvZcwtUHTAXKgQpADhgrotIHBWIEXRF2AtKHCgSGUJZK7bj6HylYZ2m9nUC7zBL2
jFVufEQwbkK7RZLQOThrU2hdpy7pWAt+hCSskxzMHwKqdp29ALuCaZmfqW3cLYnzB1YBIoFJFUSA
KEKdfkchG1u+A9LLnytL+cJstTXtxskrv4a/ArO0wdfod6xH8NZdD53F30Ypf40Fviw5sAL4+k2z
FyKMUwX2YBUfBCA741b6kxBzYpDyVtBZSwU/wmB7IAKCrRc+Kw6mE+zEKW5Y/fKtBBTWFCjhohaL
xhMV0Pg0XKYh0Xlc8YjbHHQ7BIw7m8Kx7wHo7FBIlNld+o24dmKUSqzBXFLMIYQt/SwdoFyfmBgQ
NseS5aXEH6hzT5h1VVK/gHY9/cBS6kgP1GHkffU+8FpzAItohdMY7KIjb+uYl/Un1hTU9n6ubFIp
0zQsId+JM+9Ddx1UVg+ZHXEWSjM1wP2lrS+2iuDjseBsW+dxvVIq6gDYPPUKpN/8ULwVh/smY5Eg
ba+LKNiAaFcCSIbyyiBe+JhXeuInoFxCymtgZuGoIaPgQbVgYn7737Nok+iGcYy/bVKPy0luuCaA
DhquigGVS3SWAQd0MZ+Lp5HxAuZPJmxlcx9XFql4qrVa3osL9nFG9M6eDHe6MpeHCSdhBsttfMu6
4JnbSrkLsL56Vmgw2GPQGQUhK53QhI2xrbM9AUNq3P3bUinZVAxxo+2JqoNyJuYthe0QL+HE44Ii
3PyxR+b0EDpZh2/rjK/s0OzgSSGnQOUSO/edLbmVK8l73a8ccH5a1WRyh9yunlMmUfFGgrZenkHF
s0JLs2WqcP7A9ecI16D6S83lWO4lhzfzx/KTcSVtpBYYekUdAkAupNn0MEhQdmGzNC0i2Zt8X9kd
joZqJZxt5OZXAsBzY8pvAHU5kdPJNsP2Vnhb26aOh1oFiwrGct5vQKug12bDWQCqLh5SXz+3u596
5bAuJ+KOdEQF0lIlDyZUX+gbeFCV0eCKkveTZl8LuWmkN7383IEYMM+uK5DyMJa4dR7X9sj/rzI3
IZQwVwSEOiI4mveLXR5qwjvdHUpoODvKc2pziSmzEHqbrrtaJRXruEUQy2yB1eWreOLM4S69R3qT
fMrm4AgvCUAstuaz2NnOGqPfB3Nllf6cyVTHQwWrhH++v1+u2gc8Zm6E3fhOlCYMIOcEZ7iX0GV7
Lt65PTP4EQNnHxf9RJ0Ic59DddMUGhdRVeAS6T6H6NjilLZIzjNpNDvpReuNq4lvrBTUGTVgiw0Y
rqL62MiJnRh3XdoyisvC5tECdEMBoS0ou+juZlVyYRCNMe+LYPCQYhP6F7U57XTUdCBEDQnvgCgo
m8rzgMowk6+YxInzzfjbOk2aP4ImtpfrCOGr+cnnkVnVt5p+3yIBjCIZLaWrHFSAi1qitau5l71+
0/1+L5we16ujpMzjCQvXa83ka1RRK93iuNS6bGbz8aCt7FBZWAkmTB0FSN7ndoT/nLzFAIzxSR1r
hl5Lcx/fsi6fzfMMBhqo4IHaA4/a0/MchPkQVSV2VZivEukjClmCCpsXKuG4+X8L1IUKip4q7XJj
wYuo/BBsaaeBTvth9lu73te3MRpZrzXrEmCtisq+RmXK40SBze4teRKt8GqG/sBrbGU50CCh1Vc2
arj8A+PzMazShY8qUpu55PXFlwLU9r+mAhIVGEuatZdsGhy5KsCqK5q6EDiSdtRzpKOzKZfCI+Nn
bHrr7w2n+/PaMo5ZSTac0OwsuOvsxMYDAjjHDGdUwgCoyJsGVGtshuHN629lmHLfQl5ysWq/DZMi
LMR/Gk+3W9vwFPRfzQQXBWNoZCMioZ2GGRUM7yJzogtqWo5SiSEXgs9l2n2jApOePjZG5tZZfwRx
8u7yAje+74k1an2NFEPOsiLWEPLU5F0cGICfjXh/YoBs8OpyBSZQ1NKCGEhdTDLowY+mdIqZ9STa
cBAIWwGpRRgokJtRGdmslwXKZqXgLzpw4CLG6eTuShAZ/dvNb6OAigRIEZ0c/9PFqFGsKgtGgv2g
rV56qVDMrODccE7eQb/bm43BMRLczc/z2yCd3w6JNAtBnwi+wgnXWQN4OzCvf+ABKxPUztVKy4UZ
DxMFBhLC6UYbNfO/WaB8rAjauKhVYE2XnLcS/oPLK8Yx3d4mEBZCnIj0EahcSgnynJt1fJdG0/Zg
XrgSOp2xTVslGrA2/LZBZU5CO8YBFBEFHxKPbjAaOUCPyf0c5ddjO77rbfpQCjFvqdpwq/WkX6If
86y+A8G+c3k7t1wd0zqAZogKSpz046Pq8rFdRJRupPBFb2+l/Is5Abh1aOHl4P6HVidId6j95KM2
KUoDa43myCkHFGn0g1y1dhuPjMVsfTk0m8BPgPEtPBbJiVuFh0Yw4pjDUfNLvnlc+PKxEUYWZ9WW
DQQHTLijoodRJ2o1Wj3pFSeiQpP3kRd2KJaoOgNRvbVhRLsA+HDQ+Z1xpvZNpRuE18GXg/w274rI
HINw10v1x5jV95e//6YnYk4ZiGLU0lWR9vYJc2q1qOM5P7kJ+hB7ND5Ro5x/GES6dbgJH5m34Eae
iuL9b4uU7xccp4CAmxQQDvJBdsKDft1eS5jL+gfKAlsxViK8rIR2AYgJ6sJI+WVR1QAPztHqM+CA
TLE1MUAIyRJgqwjdQ7tH7elG8429wbh6Nx0FGCsBDyS0snjKNEQ8uKpIYFpb7rR0NCMQvjK+3bYJ
HVJjhKkFJH6n/h5L5ZiGFdLh1mn20KEmD838jaQwygcgqG6ONq/FsEl+NvXKwPTp3zbpV4auCZVc
Z8iHwQH5Rso/Lbov2SdK6Gi+8Jh4+5NQuTZIXSlzUA3T0MNg66TH5AsNuvgmtsYSWjroduI99ZOJ
wN86gKTShIoBQtaZ0l+9dDgshTxjjdwj9wWhRrQLYkzWOeqtDrvjbXGfPf/J1sqYn+QRWDQeTAXU
SrtOSlSgyZD5OznmtDDx5sbPmlPuC0fmQTrOLOVtfMsTg9RdWo5jq3O5Sgx216IFkoJHTPXdzW8N
tja+bVh0aFuduxOD1JlQFz1VgkghBglQLna0HJs6WUSEr79a/Mu+StyfclUZhOpgJYACK7Ck1PHo
xiI0xm6ZUZ4gTYnUI5qe7IHzrWc/LgKIMxDMEsCx1HerpaKooLY9A1vROyiha+6yA5jyQPpoROoG
oNW9ePUPotvG5X1imPp+YJ8I5CyvyHa2L4KdOqN+jdK933zTevUQ1xEsvGNYwMMzUTnUfU7sUp+x
18NsGDLYVaCekO4wyODNrmjzV8zDT1Zw9glXW0si4OpGxxhvGssctrazoyeMf39zMYBTcXZVN3tn
VYA3bouTdVF3u9w3umSk9eyH02wLum/U1+XoV8VX27LYrDdCzIkp6hLsez6JZx1bOGNkv66tLBUw
kPnGq6N7+RBs1UzQ1QWSGooewN9+JwCrLVwGiJHlmTKRLcR3itGUSDDu1jgJpqF9+YuQ40PnmRW2
t74cQP6Q70VaiUEbykcGqdA4OakHxNDRIY3PHLVIFMFqwA4AhmWVebdCyy/lBGBHoDdFE3smwDBL
yKh6fzwsLqYyMCrZuxBxxMgix1Yv3bh5T6zRfimDIAAMNr0fv5DekrYre1t6GMBth4F+TInY+nFi
vH23MrUTm5R3NjHXkQEfqMGSAR50ztEaJKKYM9oTrW5yNit+MveUclJJyI0EEmK9jzKrNet+PPFW
BQEepFu2qH00I9DN2fsw3MvDYczeLjvueXDD4xuMuiI69njX0B9UEVOuNEZl8DGYY85Sct/KqT0t
IaN0fn7m8c4XcE8QTz3HIwh6UI9atgx+2KqewfdHWYQEqJruUjxPiqJ1/v2q1uaoYt8w9XWSldPg
D9FDoS2mAM7tOTbMP7CikpEXjGCBeoVyFY6boqzn8OEwGOIaI/B3aK8uesSILeT7n0Zn7N3KDOUf
qgbeg7nier8Q4Y8z2DqF0sI4q13nHWPfzg8c3nXo4hJZXUU+GxySq14vW03s/Tz/qx1hiUlycJ4M
nVigE9sETI9Z2MJCspfefl3h2ZXiLZbyTRnBRBVtOZ6KKRcVnYuN9vSSF7yG7et98Ybw7kcgMhOd
5HG40px4nxyXgwq+AcVPXy+7xsahJuv8bZf6aLXGdbGSwe7g5sfKHXbBjuS0hICOjUdmWiO7sLp9
Gi0TAb0hq/TIY2+BNXSk0ARpwBnBzKDJ6aEdEvBIA4QUaL/g1ju1NpfaUoziQC4B6av86D/EZ+01
vs9B3R7usw/Y3Q03BuHYY4qt01MSBgoPIKzHdAshjjnDNaH0AIxoBtNd/q6NT2ruRa1q5e2+ym6m
aa8vd73KhDicX7LoifMYbgMjEJG6pTLPORqTsE+rjjzGQLSQOsOu2IGk3svd0GXKk2+ckBNr5Nes
vmU0oWvaKUXnoz/tNhjTzz2Mj7qkrdVB0UB+YHjqxpkHuYlCJGcRm8FDfmovbsEJmiZJh/RWPqBO
XyJ3uSdgpt4NMmtyqsn590Sk+I7QW+NBEQ2sHwBblNE6EqciEKfWL2eAYdCdVqHmG8b2n6xtZYa6
B/p4jHWtWFpgDZIn/a/yUD5DK1l8hDrSXeF00PG180+GzU1vWdmk3kOtLPQq1/EtvGVxCSAmdLor
iCfua3gLq/Nwpt9AbSTd7Okm8MksE6z1h/BBc4tbYjHwq89q1ziGR4bYqxv5Cn2miCG/vgEjJt8Q
cQCJiAjRCyr35KU6zKZ8IAvlCWDz9tfEEpmaZwLON+7AE1tUJqigwdJxZd9+I36mvQzyPdQKbrIr
8KVLHomr3XOELjBrnnzzcKzWSF3xYSAaYy5hjVn3lAjPSc16rJM/QMXSk4VR90TexVqYSR0OwlTZ
Myc6UZdZ+ZgzTsL5I/30W1HnLW80ZZL1tsW12+2FXYxHOgH3MKECrP2iDlxeyCKnSfhOpIxUH1PQ
CUV2h34fD6YDN0fxkVVe2dhAQtSG1NIA7PQMy4doGadBkLX+sqAOUGAqSyzQSXq+fKpZVqh19Zyo
jPNStr6cjm8gjcGAXlkMZjnkrHBMLhPKIdCxANhCIcMOOn2qMKFa60qjd9/lFPE5dAj1Bn9d3LP1
szecApITEGKCepV+ToQ4po0x9s34y5SwI5Ub8EG4TKfY2LwTO5SP862glKI4dYhRqic64AVFPaoB
+FkHXq+0CQOF5LdMpMZGIFZBxIRLDWhyjB9Q8YnT0QTWxa5DwQhmLQH9ZzABPxFG3uie+RLfXOTK
GhWhZjENGzXoO7wbyQBAZOXvoaPbtc3dN0jDCisI/6RqC1dZGSU/apUr9EEZtIWOJbYODxRU6pTW
r3kjQgMFg6z3/8bxPrFHfckqCAshHojH6I9JKti8VFqXD9oGTuN0SVSkWsS6yWVhIE550zwVLhCB
1nDQ0SYp7dj9s0MAORl0mtAnRHpHeQk03UOI1QQ42Shfgjv/OzL+g/FE8neoc62u7VD+MRj8VCyi
0eJBAHkCQDnJfMgvsfrhHkiljA3h3jaJWVIApWSoy1CZSCfO0tQ3Eky+jQ55axEAafMNtMycf6CN
tRG6sMS/7dFEM1oySrjJRCQEh7C2eG+weSc/jEe4pWdYyju/H7/yPbmsq9DKDv+gVLt15GXAWGWS
qZ9zhg1BsAh8hXzvVzkMbcNHdY8j6HUeJE19hqsSV6Q/6doadRqMNoaSfIHci/ABy8/SZ6pa/F67
SY7VMQd1dOKMO+VHnLDhyOQvn1sGrhRDwkBB0047JkibwwppiewpbmsKVwtwLbrZ7Qj8rd0LN+JV
96wm7L7U5gbrhGkWMvOgnqNcSs6k0GgTpCvJvv+o3JzU/+zuA18UD83eZGwwwxrtUPqc8fOsFmSD
J/hSBkb85rV1QUTl9KCeY4WeLf8F49z/L+474V1F0yJMyoQvkSRhROeae01sAwdUsMan8pZ5XWyd
zbUtsvSVLb0GCq6F4IpfXOfHX8X9zMz3ygFqzKgQMBmXN97s6toe+T0re3HDBfzAN60v3faQYq58
vHy8+Fl4kAb0UIi+QOEZlRnypvrAGkLYjOkQeUMNRgCx9JnEKkhRQyFKsVjSySAPlHwyp6scbRti
GF03tgLVRrsIwl0rm1TGNk5NG+Y18sJkn37Ux+qxuCvs9F69WzzpPt+r7uQNz4Cs6oxK51keQCjC
wTaLpibp4NInhGv7UQzrKvfnvDXroLBGPTYjgYFqYlihT8YizHwLNGju61iOdKsJ+058vHz6Nk0A
ZIvUEMs5S5+MbuCzqs5ywLM0L1rih7qqdlpaMRr4589IsmErO9TF2ELqSopa2BktSbI0V9hBkYT3
lANYCfd6YV9e1VnOS6wBawbeGxQfUIs+PQfDsjRVrWDjINQAsni09dyhr2or5vrOSpQIaGqAre0e
f+GAybrg67L5swTq2zzplWoQ+Dg7CUIhKbEywzuK/hAHD3Lzevnvb3407fffp7y+DwupS0LifdO+
7QeT498MllADaw3UFoIgux4DroQN/RjmUF4BiOXyKs6uN7JLRDhOR2HhHJrDJYo4VQGX+WW2E7hd
VbhB/R4a75etnFdNKTOU58EDMFCXwoz+DL0QD4peO5DqDxaG9UGAxETkbO7balXk261CsBYMysxF
YY4MMLlTyUymJUtmZ6qmAJUJInjujveMJbJsUilKEFdZr5aw2TrRnQi2XRAmB3vDmtDPkiOTNwG3
9i7b3DaJXpKsGtCAoqulWQoSH7lOcz/MQ7PuebOan/6bBerurKYqjrUFFjgNpC/AGs0Zq7Z1dl1+
u8bvRVDX5aKkXKTFcY5UoNvHDue0x8IOHbJxYIUFvCGApG3zD3qeW66P2XwySIfByzMNIKDje9Hg
5szP511bHbX2Na8qU24ZceIsdcX61mYovyimss/iZsl8TnlYMmvOdn1yTKq/eJXhDed3P7GkQ/kM
VANQCaXRU4qqxCUgfhk8sH2pfmT29MrfTRZiBnBF9ygW2hLDPUTycU6y41OTdI8Jk9ZyBZhahoNW
fY3ggYyPvJM68ZWwC2zupTdMUFFOlnIAO57VeIbNXaU6+3G+dRBWK6fHNeIoCAKFw8/49RjJgW6K
Ijz6mtBM92T58e2kOf/+aKxtUkdDzwJxTnI18404spfhdpxTRmzeumHWFqiTkbSFIiYhvqfK7zM0
IgX5fhhZ0PCtW3pthGztKlQumh4b6BRnflNjQDcpb2oFmrbDhEHreHwse+WrBgFOWRasZITszyXX
oWI0D+UHbUixOv2G+4J61GIGtvhI5kprCMzvWPWUrdNOQGjAvyM1PiO0j6FXNXE9juGs8W4DchP1
nR8kWx7eLrvFOaoBR2JtiMoLMsEIdX0SMj+M0JVIHyoXsgFgzh/vWrtbQAIbORLrIzKNUokCyBXq
gI94cvR59OhMQkQ5mLmB+04mNOU2ZGwur3PryK2WSQsTcipfAQWNZZb9w6T6gfhx+e9vXQvrv09e
kCu/5OqqMSoOK1KzwFwK1enaq6G7TvPPydDNJWNpA5/Dik6/m06dZ82Qm7lVYVD2yo/52Hp8uFMc
8S1wiTh3DpI/s4UCcmNdXueZFgFYptf+olOnfBCKTkhrOKbsqYI3vkyQkwagyXAGCzKP+qOkAQ4j
guVAYnVbWVtMHX1O70Oh1XABDk1tZ9m1MoAJJ4WsX/iogk00U1goDpbPUEe+avKiUnqRHI2/Rv5n
xLGUMhiHXKfu2nwq2lnt4JTScsdl9wZobGeAN9iKOVuhGbK6aMsTZRCgmE69s1G0oFLViVw4xZ7/
QO30sypt/hFj6n81D6mdeXVuiky22a2YuTZLfTFwlVbcrMBstB8w0J1h4so4SjcGqjQGU/N0+2v9
XiP9taSJU0owzvrpMFzpi3rHtbzLcH7WPlIfbAYwc9SMMfMLQCncXyxlwV6W7BIERlBwCizdGtk8
3ax9JDnbKrgExtAmWkE+3z1/UEGDHuxLkqdgZtAqbpjPkTMoxfcR/72T1JUQ8tHQBAN2MtkTKXVp
Bw0CZ7xml75Z20ldA10AkrtCgqG4WKyiKjD+F7VXWRkGjOjPMCSSFa82UIiAq8Bln/kTnjbC4IIW
qWDqIpJDRGcIK2+nnzdiNXGZMeIrQdILiMvcETrSofjmnmhvCUWkw3BHhsuL1B1QigY/VsSigVW9
KW70VaOcHivfDTSQbEDUHQMBrBuA4Y3fSfZ6M5to4gxyCAjHBqGyg6owWNDw/Cnd8ZNVn9x6j6x3
lYohNZfPi6bB2gBBjLR9CaKvKjWgznaMxJHhJrT6HKqCwDtCQwhIIrBWn6Hcyjaop0afiGpg91Zm
ZvYk2IKZ3ygYB9aOocc9Q/E3tNSr+ap/TT8vf07qNvg2DhgkhM1weRNux1MnjVKDz/oW0p3V+Dgq
9iK/iUZqcbphX7ZDpw7fhkjXB/BO0LCqNEqLn6WqSjHfBHmYZo9xDqf1ILRlx17vkuHj5qb/ZKJR
KKc5s0nFlE6vM60KYTN+WXSvu+69tLRA0MvfcF7jZT9ZBqmjcWaPCi2JXicqtDShQifMnpyKrqEy
zsGWBUIdjetUMAzgC04/VzaGWgoOA/69CL0RyvVyrLDckWGCHhhNp2pq5RImpNvZQsfMyZ+1h+pq
sEYbZ/wzu2HNTNG18e9tQ6dOxXtcQVWeHs3mxrCagwXKaNkbqv9AVis7jG6AHbO7ij57d7RTvzgU
HvfEcEkqdhK7GBQB2AylPdK4Iv+/iin6UPMQYkoIbwPhXapu0xD836BSxGtAfJ07k4UX3NhaGESl
F9xEvAb2ilOD3JznkjZChzrjbC3/wZWsOUUqbv1vRX8boEsNzYI8OWlhAH1kB2owVlDeYtLTNJRD
kr1c3j7GYuh6gpJPuRYvkfheg/JYil8lYXfZAHV/ni2GnO7V51nCllONDJ8niEFoGyi1p8Vg8ZgL
5jN72xF+bxvlCJUic0XcYSkgjUKoRd89Ax8eN30TA4CNoTCZQGCqufe9OGBqoCRFiLahz3W6OIzO
qlEHwp5vdbXyQXnV92RQSXiGZ9iX95GueRFbOuHvJSU2Qp9Gud0gpNDwISda9vTuWnMxJuEp72nn
qFhgd0ygKiUx5hY2nEPHtUImgNHuP5uOAvdmyxmhsbwXKBeGMW8GKauWvBHcYQK6AyiLgtabPkxT
mOl8N2jLu3i/uAr6NJxV7BQPODIrdlmwrs09XFmjT5YWxVMEEiwiFDfZ8RU4WHfVFWlvo3QAwJC2
/7dSeN9fTQLJjQJZHqyRvpnTIcZVamALSTufjM0pgaXahGCvOYi76CZgFBM2MgHs52979GVZidJc
5hBQNJp9PM1OL300iluCXYfhjhuuD+4D5DzosgExQA9sG3mhBjmG997H3CNaKgSXlOVOArI7Ntpr
wxGBNgEcD7kHOCjpMb2hqbShyCCnPeWZ3ZZ+ijGky+vZCFOE+AdQZSi987iZT09ypwStRKaN36s0
upVTzeLHya0nzr1sZssDCQG7hlYUZg5Rjjy1s3QJBlY4SG2OlqJ7iWyplnAV2NFrjNLtgB4RKV6z
igVbaRsk5KGbposIEmc8obwC3vy8g0ybIpjQETxImFfI3MiOLeO9L832mrf5HatnQ88aEt/HzAeC
FtxeBEyJ7Pkq9HcBpnNqSVje+eV24FOz7BMrB7h9Br6j8vjgKTYmS2IRap37CsiHeTKrilYRmCAo
q8vIV1kwQCcgM24L8ZNn6axv/X2cMANfj8c/muUe+m8hZ1T4+3yFYcbwoRLeGD5y7ovIZFYWyBlf
7duEdB5TCrAge8kd5C9iyCJiUFtDhV+wtJfc/tH+e6AKvhasQmZdlUACIpxNpAtVGwlLAquRaEpu
6oDKLrdEARMJmRMkFvM+O4/8J/boWJwm/KDyGPF9V29GR7V0TFx4pAIJtChGEiDSdHlXv1+0qzf2
9/pkghQB+yjaiHR+WgSYAl7kAdJhvanteRD2JXeEU3naaRC4/dG71YtwRDFGNWdEsHEnPM4hKMkY
cYbE39WvAFsHZtNBciEDXYwLlWZAhUKCESqTInyOVWP1g+BE/WQGjbITus5U8tTM+sy7vHL69H/b
BI8Q4RmABvVZzCnmrkSBuRM+g8pqX/RD680jxjkxPGAjd3DEne6mLitLpi6iM6Pk86+ceEjzVId4
i/DZasCqgRRHLK9rHWJ8usjYUuq4nFmikrCqVJU27GbhMxXudfkoTm61MOjhWCZITFgtRpBGvK4n
jpgAu4+UoxCUmQWgEJe/1KYZwh5g4B0jg/L41MwQz3lTL4XwGYNqxRiOaIebxfL0n4woVEFrVPW6
FQC5/UwCbxkx/5O2plirjIuOsRSFuueA2AdWSsnw+cu7tL6KGnfJXy8vZOsoib93S6E8TC54ZQQ2
Wvis09QegucZMIQBym6S4pfRbR2wxjbo1tMvR1sZpBxNyVW+WTSsaXA1w4xVEzBJKE0gcuhQ/jMb
M3dZY+1Mm5Tn5bPUVYKSCp+F8S1ZB7iAMz2Q7qHskkkxY3d5U1nfjfz/ytO1VNQjTJ3zn4UUIeU/
DBhyjaI/OU6rjaQuOClLlFaNFv6zj4TGE8S83k1cComVMWENFG2GoZUpKq+Ty6QKNRDQfnJ17LXq
qzgdORyuicXNyto34qyrfRuj3pijIRY+5+KuLx1OuqnE/eVPw1oKFR3yGEqMYtSQIHSjc7sluOsy
pxX/mwOoVHhYtLANdDERPrPgNh33UfWDi/8dmpE+R/QdWIjckE0dTKjtdRH7ffzAs7A25LPS1+wq
NqhUbCiTsemBWRA+c3Q7NPAXNOLzbEA5QYDC9MhSBaY7m2croiJDFI2VHE+IDKimty9yZuKld4hs
MiQemgoKcBglw5ilYcs3NetRKzL8QqVCRK3WQ5HUMC7PqnQcVKkzhaVMH7mlVq9H0ViuRXWGWmkL
/h+rjqPCXgylLCxyDA/c2OvWXLTKXSZkHbBVfDoeiyrlnrgKFCSTrvQ/C6PTHDBd5ECyBfWuS/XM
WwKJt9oqDW54YVJvMn5gRSLWsqhIFEV90RolPqHRQ+GJv4/VO2ixmxPEpS+fK8bRVckPWR3dSJOa
BbOAuBCzway5CoKyo61N/n+zQgciNU6auMVXQjXJrLPPnm9Mg/t52Qhrz6goVKV8HDYx9kxrE0dK
IrsNM7uSoFPNSCLIH7p0vqhYVKKqISDeYc/AURv3sT0LKCzLV3Mc7SJdNtuelTgTLz6ziGF7DPfK
Mmrn1BETuVGdhwUBVqw/hv55VGLr8t5tX7UrC9Q56rQ2QwLW41bCRFm8q71RtuF64fXgqO58pSgW
k1Vp0/VWJikf56tq6Tpgoj9rrXN1PI/TdjS5kQE8ZFmhHJyTYzGrE276nFvJHOenCHxqysBAOW1/
H1IEhXbq+Tx7zOW51qMP9Rnpn6qClwVvsD4QCdrnLvDbBBXU0fFNyhFKv59kqFwDJkAfTc1RvHrf
PoaPrAGDjV1DMQgUcOTVhCl26tuUFQglGkHDdctPViV+LtxoRyzaQxouTG6OEyvUt+kBE0eHAW5d
XIc7FYxspZVaX4MzHDv2IO3GqT0xRsUgfZykqe1hLNorkhXvhN3UWySJjb1hhpB16fIoU2Iyn3sa
r1jNXxISqK93YpyKTRqqkmGmwHi2/z/SrmPJjV1ZflFHtDfbtrTDmdE4cdMhyrT3vr/+Jah73pBg
X0I6d6HVRKgIdKFQqMrKrNc5yCskr1mzM2bWZ6MiEyRkyi7rEc1L+bsmW1G81eVf9yPFQpS9XAld
uchrFLIagG9OfAsYqNJsNQmqOxwIB2KRlVqwbFHvKEHNgkiMkCv5AzJLIWwEc1Yr3YSC6GRCVXr2
7q+N8ZU06ozpgZ+GSoAbZJTz5zhLVhkPF5HKraD1R9UPvaqU3Eyq3PtmWedAo8K7H0hhK9fEO3ak
sVx5/aqxzwq+Fh4gfx8Qrz4gFekbgUMZNhhgLC2ttFh3SmjVrEcOXeqlj7ZGBZAurvOQx1v7JBzK
3fTW7gi9AGfNXvkmFgB/sg/4srOAC5TUD25boWWtShlgYfwJgqJ+t8vGj7jbRfL6/rdaPGEoY4Hu
kFAU0S0Nbij5IavV+cSrW6NBW3JcB9rTfRuLK7mwQQWLZpz1zMA80olTdUeOPnpFs5RQNYu5t+9b
Wl6NDnI13Fu3051V2AlDI/TTaRy+lHVl5Rn4kEImbJU8m26iHziq/jFDFnyRZGqQiq44rpxOzTR5
cf2StiiuNhOKSP5KlSKvhJaWqM3WHDDzmoW3EOYqP01TUV/N6zpOU2E6EUyW/DY9KIWJsZStZlU7
wUpXXA3lyhaTw0waheVTfWGa+oxqpQ3Z1HAzLpzm7fewcGXn3wLQMmF2nZUfsD4lFfp1ENOC0CMh
C+VSV0IJLTI1MHFi/qb9JfzidLCrZp3Jv/8tmur3Uf9cJz05NxkVzw2yP5+41WRJ4LAbfpKh+R4s
tZIlr1K2eNBCunX5UemxUqDx225IsFYFoo65fBRSFiafZYG6CbRi0ga/jadTp2118aGtXu8fPIZb
ntPxixPR63w3JhL+/7lai/GPGOvgg8n058qNS+bUL7k/7py/c7C+sAbyEyWIwpT4RvacOKjTaI6/
6mzZRRdWQbeeTRVxfpLQNtEdxcQZGWu+YTCWZZ+bcyBTTvPcC61V5FK/m3zd+BjEKrMrTa4fY9Gf
Y89IDH8DnJC4Cowy2UhFL7mKmIF1qwkSV5zmbKekqbjixGYszXb2tWPetXFkhVMt2FFbSSYqHoXb
Te24xWAMZzVVBGKKPn1Hels4Lfq0b5natGjk9NlrZvSTywcBD2GrKSqeWsh+bPDn4ZAZMrTsiybw
mkorzSSqG7sOO83S+sjYSs2sPVWKUVlZVbSZWepjA0bBfpK3XRLWnsplcmVyqlj/6KO0+No0rfZj
5idUYv208A2zniswJfkyp1lcpFc/J1Uznoo6azd+1Q2eWmBuwRL8JPtuaD7vcc0YIVxkkh6skepA
coLjZnAYDhBa28q+VDxFRVB4KdonjyWa0V/FpN8W4gx1EaTduziqxqdIqMS1rPbcJgeCCLOZuXgM
5EoCliHn0lObRBHYV8E/oJmos+qWVg6J1cocpOKSuZ98M+yL/Ikr5fhpEtTe0nnM44uarz8p4ei3
5iA3peEhwAaD2SDFdSJdakw8hBoziLvxANBvtFKbXFgbjaTElpCMQPG0WbsuwRL/KLV+/Nj2arfW
+Fbb+Ro/eNHQd+bcBiepndK32q+jb7qUBrvK7/A6VMeuXaVSyj1X0APY1MMMIrgc5Z0i6Lj9lPup
Kad+69aZ8N2Po9YruFaxh3DeQ5qgsmew9jg6X/CWBimwL2XSc3BFID1Ea86DUjEVPUo/8gZkCpKa
jOjcNIYjceH0WII1PVnLzdeMD5U36PfkP0CNUK74mcPYtdZLTmv42VPc9FB3aHLE92karKLlFbus
lcEetNF31VqSftyPI0tRX8fVjZKADL5ShYr6RmE0CtfVuGPGL3q5A/eMCSEG876RpWB4YYSuihaR
mIxFUM4nlXvMuAzqVyHDAt0tP98hlyaoTF8aKwkvznZGd6HdyQ6aoSttU7h/wIDAWgwd2RU+b+oE
lmYQUz/NgKnGNtS8RjP8NjogE0QmwIy/S9H+cnVUfi+EvYgqI2xO4Hg13OYpBWfU4I3bYCd+DB+T
3Vo9BvhsFvPd4lqBtoBSB1QSMKB3nXdFIWj6g0juTqXemPl0rMvn+56xmOYTPMc/FqjMLpHRbj5b
UBUzfhF21V55mA4Y/XtOXgRo2qYWS4yHtSYqocsBY6pTQepOabXiu72sssAwSx1j8XJNVN42Vr2R
TC12TQ8hxu3jfpyg19vw3gjJ03hGDzQFg5TxqgqzU/LxqhNeR/+jLFEXZlHfsRZLHe8uB0EpVBu6
U9h7U//UjG+M77eUGVysle6Hpu1YDLyI3RQOumLi8YmnJwp/H/5hdiA65rCADwsnQYJEqCETPWK8
oqiTkKR8kuZqNZ/qXmndHORjZp4nnFVIRWY3ZSOv1W5g6ZstBMkro2SXL9KfOPRrDAqmMyAAqTWE
EhR0wTTGjRjTvb+dCw+3K0P0eSsnTO4IWF2lgaMGKE+rG+X3CNUDj9c6xtkjbkglWODJ1QURCpM8
Hr3UVoZzKilcr4inuF0ZcrOuEqJcU5p8giFEhd91SuDcX97Sab8ySW0kuikiJpy7+aR1gG1AJg5U
/6B04Q/9YJdvhDB+WCUs4Rxx4RCA6RiQcWhRiPqNAnLXqL1Qaj6yVkv18pfeDXfxWt3ML8M+zE35
R7QebG6jvjdreO2mWROSIAxge/cXz/oV1L1RBqpWJbkmnIo6MesWvNKNat43QY9RkFvwaqXUJxUD
YeQygax0o29ae3JKF/dUZk4HQcM4jA51y2nFuUoIjpXpVKzum186Jpf7TH3dOEkrQ+ZkVPYUl9O+
FpJT+wwTNA7pZoXUCanRZeuIyPUpgVznk/5Eyr7o6j/IL9I22csvIyD6eCC7qddaKmCwiVv9Hc/L
zS+gbqwqT0JoI+EXNNNLob8F3Rc//ri/kUvNlKvvSN1RPUQGskgV0a4BLr9eZ+iGKs/RLlnPDihY
bNaSll2TyH7xQIgCd3gd36Sy6PpcHfC802M0MQP+uQ3/VsLwP/v2/0YkqjVeZ5KcZFB2P0W/8sKc
3qItYe1VGrOxE99UwIsK0LItMoIc+el0kAN6+J+lSVReCA7vphrUUDz9lsJoV4Rlk43WZOygRB1u
TY37qctRaNbyQ45GsMIx1rEYOi8XQh3tPNEiMAegOgkoS7nOVtUeEiLI1GcPFdgXYF+91FNe7vvh
8oH+3DzqQCfcUGV1i+reNElrPoic1DccNWON2yzd6ZdLo840OGvrguvhfoUM/hW53IT+uvHDt7rY
Kiw2hv9ytD7XRB1flP81vPvxpfhNtIqc/qTvpKffM3SB28emyKiWsxZHHeVBrYoZuGu4/SDaxvxT
l08TZxf6N6V5vf+1lu7zy20kf7/IUopgSOcKnKinolCPeZEfIp5HoG+A0vdTD3iFymwS5f2+UZbj
U6Gjx4WLCSNiVItrs4mzysyVaH3fCJ1RY8aLB6ufpIqYGQJ0mG5f14ahdnwgAX0KoDzyBqt9jO3i
Feyykpmmpv5dcGbwF3osznjqAPy2K2lgSxGBJ8Tz+HpLtVGcgIzFw6fXXv3415R3ZtGy5tlol7yx
QrlkNw6YvRnL6citim9kiiOzIMkpmyMIbWIn/skC81Lf7Lc99DkwgSgCyUuHe9VHQ5tPC2CHy1PQ
jG4dJe79D3bemIuwS5ugg72f+0kTdNmE64s7tOvUbSHLZRWdNbk/G0h/RmseA2bTiuD1C2d0R9QQ
udxkA2kZa6Xjv9zIRqWi23fsulNXvGohC1lBnbqblVKR38hbdfJrfDy/JHBQvVtNimGHrbqKpXRb
JslTL/CzeX9/F/3y8wvSk1NxVwxVGWJ7xXwbDgEI4r/xEkOMb9ktFQ0Uzjh8tzokXTfwM4/a1RHJ
er4OVph+txsFisPG0+zUngSZbcbzZ3FZFxap+wZsrJ3M1zE+1iB/kcHQJ0bhtpZFBoKOvkt/f7ML
O9SxVpJGj0MVK0PFEYoyDogXLUVz6xNhYhXNJjSNRxbelkpEbmxSh3wy4jru9RRrM3wr9JEjNJ1k
+0LygmTvQcqiHQhp7NKAHu99X6HbSDeWqRsoHMFpWagJGYjIQJmVPPG9w/0kQlLhpg42rI+4vLtg
tlRQt8c/eihN60qMArXceCSgjMQZ3zEhIMaYlukdUIG/px06ZUbPcJ1lb0WcNkAajCluuq86RsJQ
KLM0HuUn8ReRQTIc2dSedLNbt9awYrXLyOe6CXAX5qjLNpJrNdRicTxmHTplAA2q4ruEh90MaAjj
+5HM7p4p6orFiAOmgBRlxBBcsIqgunTKLN8tf/VvoikC+sukQFo8hp9rowUMVKWsorJVx6NQ7aUm
tMrqrQHbDGNZJDDeWRY9UZJWqdxBwXk8al9mW7VmMzyk22wtOaFjrFllI5Z7yOTXXCRHOUQZtFqG
e8Q7SEDgjFsx1DBLB/wXRJCBPXG6eC9cbCL5qhcGRynJqi7HVxPn8HmQjd2gV98TtVpnQmTHfPzQ
ltHfvUx/H3T0WjAyBgr5G73ZKuUSuRwQYqTpcShflczLA1YmtnifagoGabFhwk39jU8HsQgEfcQE
HgikdLt0C0+ZQYkyoXiT75Wff98HP68LCt5oZwkgT8B82vVWRp02d5M6wh8PJFrPW86q7OgFjXfn
D/rgSyu8tEZ5il6qUh1msEbYsss1Rv1AWS09GE+Emq70ggMzYJLfT5+ES4uUq3RRJaORBIuEhZII
E5UOD0IIwuDcMFyExlrf7CV1xUZ53UTKAFuE9/d38aR953/GNinbhs/xVjS12GONMy2aRRuQxxgq
sEM3szl5bAD33CHl9Ouh+ID2QfLho4uyEdIgtgDsADbFj8b11PtfuDwPHSguFA9yVnYPUqOVTikl
qquqHKavKj5+K/w0YDzTFr46xvYgFo8RT7wmaHYtcQqTTuiRJ6pKXFoGOm6jWDeMmMcyQm1+qslp
rAYVEn0AtiKM2wztR8/1LK7Whfh9tRYqvQlmP5vlsEV6UwqO2B2DWDZ5LWTcS8tWQLgLygqM49Lj
VlxZF9MgIAft+KgwIeG69xMZ5EjJxEpEqSc08VlSuYWejQC9upsp8FkzuiKK5vmItuGQmoIt/8SZ
RN3Y2ANhrJqDXdilN+jmsGVd80vJE9bHi9BEx6w2cAjXsWdAA9mPx3E+yvvWJqwI7SrYYe4WsSBy
WbfUwpYa4BnFOxdKXgLWfW2sG2tRnApcibVWWEPbm3F37JTavn/zLlpBlQ9jvliUQHdjDTQwerxP
EOCC0IuNdNVr/V6IWWryi1cu6GYl9BdkDaLvVFiT9aqe1Vkb8Qbsa5sAZYnGLv8dz7zHwuYemeqs
SznZpUHqeGVQF5Qg+EHiaG/XP4QKY/UYvfjmA6GFivArVmzmbE2HpUTm0izlInNn8EFd6eNx8rpf
4w6cPhIe75oHkoLncMMMpSxz1ENCr5RqFjqsUvR8MAfMIG0PvP6X4PBoWvy19iapvBi4nNBwI9Po
tEtOWW+UQiyTZD6LrATEfzh56RbRxDejr9CJcVmzYEtH7tIkTb5TBwVmQ1OYnL9Dw8EJDwnenENE
yGn/RDpv6fa9WKFBZxd5l+FSQqLGKQAUprJZ5ms9fk0wD5nU+1ZeG8Vb1jmq2jEC6MJtoPDQnUfV
HTiiG/KOLk+yHvhJeGUxraV+3gdZ4v31UYcJvMPAfa+hCk49/dCOAWurioDC8Rh1G0ooffJKEJi+
VLNWs/TZYAt+gihJNAWoY6C2UZXnUkcyi9kNVh1pBJutI7vyymAjIhaC2JU16hQIXReEydT8zmP6
tfaRuxHYu0tH28RvgMQREfiWcX0vVbWujFLbmURVOgCgRF5i8ExCNAc8pJU8N4CAFPtkn37JAFBG
7gbgwoxxOTxmtA1Eht3odP+70nAXciVe/RLq+ZkpSpiqeo/nTL2Op/g5Uzln9vXCqpp5PWjhk6zN
W4yxrYrKYZheiD9XpqlLyu/iFA9ffOfJ6u34a+4mHpH/5bxxn3vM3Jhh7bwRF88oXcx8qIwP4zGU
z6WaYJNZuWFDStNR39nSQ0uXFiq6xhmRAsgLrRVRlfI8pmNBPrFcmwH4qXvwwVcFkgyJ4G73zAyD
XINU9n9pkV7hmIZ6qKTleAy+1evqKbQTr0b+L1n6mcWHVfy9EXc4u44sgaICSqFgnqGcWMyRAJBk
+wge9ZfGC+3eHNxmPe7xLGVEuOXdvLBFuakczoDPaRkSGpu38h/pdyLAnZod5H+iAUeUCSVe3MwL
g5RzSn5ca3yXkKdiBch0DnpjUgfqoPexqgFHYe7mYhD/NEjTG0+Zb2RSGI9HP7V9zEGspVW/nZ8b
uwcw8AV5B6DazG1dPBQyxCpAZMKLN7AsOUgjPmnx0NePybPsFK/yi35AD5Xo9b6zHHRxhboGThUQ
04nQsbhOSutKDtNaa8djOQhm20qmxpSEX/xqFybIei8OeS0mmQBI7ogiPZdtWkGDPmdcgceZ6+P9
kOiD7WsBEK561h0b1FC8WY6q7ZyM04Y3qmJX6ClUGoNaQDc+zFciV3UP1dC0AFnNsevPge9JhVCs
J4iXv0itwq2GSpyf4kTh7BFq7Y9dKmt2hHeSI49Rs2452TBVLuadgk9D2C3BcSL55XaONN0eoTBz
SPxQdvV61HfqqIdrfiy013iuV6CG+FopEJvv534wJb4z3KyUu12cx+NBqadhnWhKaiZpGLvg4gak
tc1rh2v172o2JnBTjFG+cu30a8Sr56mvYn7F58ZsA5Qjro25rF1DHOUDr+ej2cVTY/99dAdOBuAD
XYLgNCRVrj+FoWpNL1fIhkh71B/W2Wu9Gi1cZgEmbrR4y1QiXPj2VwapE6tERgrHQ7ZX23jbETUC
HzFitFo89Kz2adoyjyzDIs1JC+KLHppZeP9EoQVPm93qYfACR7UL4zA6Cmo8rHfdUkn8cpE3DLVV
W8SjSHJM0KusCel6YoFuRXKi2CmiM0lQt9IUxlDpUkp2ZZY6V53GCxnyT1yeHcRUSlBWJZZmtTUu
MxGZO3OZC3Hpyh7Z+YtzHCd5ndTgnT4SdTuiKplYwyPmtWy8vixhfd9VF+MSRrU0OCtRdqLi0tj0
ej4UOerH7bAeCmPnyyz46+L9haIVBllJiEeafr2ggpPVvKon8tbiLf6tg5twEH5GYmc1h8hlBval
NV3aI3+/2EBDKtVsKmeSfUyO8NIotlHgmxHJM95uX31u+/eA5nMuCW0TKB+Bug0gcGoj21DqSsFH
9PVf43hHxMqjJ+NZB9lpSjRBeAwjm39wiS0cQ/COIgfBUBe0VWkkpxQraZiDXOSoHoPG5MzwY17p
dmPnaC7ipTet/o17XlmkdjfKKgFod3U4164nMEUTYrASfIlw0MP/bI16DwVjlo2cH54zyY1s5S73
IENOrltDfsdiIbgWHwQCbmeJaMcSgOy15wCBawRTiLWRptuw10HhOlvhlk0dzrJE56vpGNdoPisD
bgh/072eY4qHJtvr3zLg/XbMzzXRU1pKgDkWaThbIgrJGaQyybeK2TUVkvPSOfjF7p0D6cW56/sE
taMJllpbgDSNaOV27GLS42trEsluCGM88kjlVEYjmnyUG7MowkEyUoDwGV1Crfg+DLVMIFsJSaPN
b7Hu0mNu5OLyPu3QIO1GVEBENEvE8aE0otuSPa9w3e2g1F07I3Da8Ybw/QY2kL/3g/TSFaQIF6ap
4FJHtSY0LZZIms+cmW2Mh8Elrxt5+wevxcWYcmGNuvBSQZSHXsZ3bJw+MpNVsEkgcpqB+O/cunFZ
d9DSxX61POqCqMV5kvhIxrH7mBSzxMATSAhC17CApVYDu3zovcit3u9vKsNtFCqOTXohtH6IPSVT
INEGE0ZeuOK3oXffzH9ZHEBXGM5ANVogbnVxKgS/K9IkFIdjHKGkg5y2sWbINYU+6nHCZnaEn34B
3A7D6vI3RAsGzRhFEuiKu69let7k83DsJoscR8HGOChETfnUar/xtrhipaDL2/lpkColzVxhSCoy
c2wnKLe9FheCAHwL8xQuZEfwlU871HaKLRAnYwA7ZFWErCLx2s0I8tzMNZi413NKeRtbPq1RiXzQ
JTwQ5+OA65VYw4f70T8mx9DVrNnivGInocHYntu1tT2dWJ+R+OA989R9BHWlJg8nfMW8+xiNR6V6
/RduIkKMDXx/moKZfWo3QTQLLlpwDR1bV/aQtFjZZgQwAg9vp/nxB9ce+f/oBV3ao/YzxVnQphoX
LIY+ck+3oodhgyEQAR3wceu7yT7orDx39O0faCgvbealbWozuzYKtbzGWiHYhpdYZEWZidkFF7OW
Dhgoa1tQTbbDLpVYP61qPAXYBg1NlfoSjj/4ac2kO8ZqYSpI1e5/yKW1aTJkQHSQZPNoJ14HmUYR
cDNBdPI4RNoqBd5XLyqGicU0XkcxTzHw4tFvSG1FfeAHcRYkkOtPVvjImZUF1MJz/qvZiTa3Ziln
LAZOHUzI6JpgpvKmFA4apjmv80g6yuCPWmdOsQ/2xjNEmz7IcEL5NGyZF9FCcMH7BDrtInqHaNlQ
x0FIxQhqwqqIezZYcWBugUCibOqH+c3AULHNuoIWvpqGS4EXoNKO5EWmToPWC3JYAZVxTPl83YFU
rB10+75jLBy4KxOUY/DgSWuNiZjo9F3dC2aov8hza2lCvppZXbWl9cAFzzTjIpoYVLI+RlOdJTJa
5nPf5LaRc5tI8AeGH7KMUBdNlfR+VfoNeKSr6LUOg/c6Fq2/37TLdVBuwBd6PhUxTMj9rFq1nvxC
BeyjQ18UGNEydPhIerxvcXFRF8AJKsHTI0GdoqiejkM3Ro6cyc+BqLLwrmRnqOB7hWgg3n+RibRo
belCCJBtpauF1SaKYOkZ8MJRL6IR2XN/Dwa5qmOQNV+YS0ZhEKQGdYxReqvyZz1/ur9n5HRQywFM
EccV/TJNwszW9f/fJkPfAP6G5hUI5ipV8trgYZYbq0UFbG4fy9m3/zeD1IJ4MSZKFTCoYaJdPPL5
g8BH5mh8ScPQanlWHWPh5jir1WmaDCJeRInr9eUxiq3NgKx4iHubixtThVS1ytAKXvAJA49d4EEg
fYB+I+XqaRcFITeR7HT2vSQunDnPPvIyIqIzq/vbtxTQr2zR4a6RK7kMkc0AymCDDMIJjoU3PoG0
b+OjVlGi3f9y3+TiFl6sjop+Osj0MQyKJ9uohaaIuYNo/pmnp783Ak0AHaK2IAWEDMH1dwpjXxi0
Eh1oLmpAR3lSGoz4QJDuf7NCbV4QqwoH9VfUWwVUr+Pg0IfpAyRoWcIvxInpU6UAXAYNKQOk+fRq
wBvecxAiRsFFFQpAxqbveRb/Jd0lqUkA1PxphFoM2q5FFmgVQC3N6GlTZtddsBan4N943KUd6vsH
KjheEwN2ejd5mO3cHlcAV6k22C/XqcOftEcWycCSx6GfBPp6UUeORKMsw0IdpUkyhmPVQH/9V93t
tPHjvics9R7xIgGZunzm/7/pPRJxcW3KUfBIlS3X9F+iOtsVibQGg8ZKmyGvoM9PsyF919rmdWg1
lojmkouokGLB9DiRS6HXWMQctLfTYTgq7bYu3nuoRzFWyLJA3VTpWPHlKPUkVeetsDQ7L/NaE8T4
glWSSGFBe4PVoVsajyIda1GTicAN7v/rc6wC19z5gC/CqPK9zqzOi0Ozh1xV+MC7GcBWoFqJ2PxU
Cy91A28vSLcBAwh0HnWNgaQc/I+YVUXOOTnZKnaV6l22/QOBIonNtmiZUXEpkzdQKRNwwOGhskhF
rKjVw6IoGrJSyY1zi6CR+DXUNK3+qR2R6LKusqXvSSalCEMFrNIe0w5GW/tp3R9zsNwV8nue/a0W
zDmkXJqgXMbQ/RkZdtmfAQC5PRQW9PVENEzwQFfBIeH+CxdFpotTqCCWIQO59paEA9OQqOMyOys9
gduHO2tk+Ov0Pa6sBm/o/g/Y9RbvUF2V8CoC9EBGrn1ttjL0WozlYjj6+9nmcDBQjEBvI1uLtrgt
N+xPt5QgXBqk9rUchkpWumo4Rr1mogVhcsrbUBeHHFST97d00ZIGhBWp40LWhzoIKXBPKpiPhmPY
vGTcpookM6gPQ8t6Ky+6P2RkSdtflbWbOUghULKhrcElqSfm6DYj7gWiAGzsxdT9PT/NquMsIbcB
FPk0SQ7IRS6MgdIok/MQadY6WnWvzVP1s1+pIOoG+dd5VgPze8Mf9BKXrqNLu+TvF3b9bgY50xQQ
Lx0mYNUhcPIEeBOHSXHByr4CWPkHAFzmBpMvfWG1xchGkAfY4P4jiizRktHEzN+BCawA+R0OuccU
QSNeSGctl+ukTmNa8gG2NzqvEy2pxhrfDWh6npsOtvp831GXyvFXX5O6KXSxB/cVcaBhEz/+bgOM
VvhMKAX/oLPIWhuVxAh6FSZBDmuyV4tAAM+rxINoUmhVj6Qez/TVpQvpYi9pZDOwqmEiGvBVorYs
Yi/L3BxPoKMBdkuqzPiJKdvIWCENjgk7WS56skLlMDhkP8vV5OpA4vB/cBexvFMlv+bCO5N5Sseg
wfpEr1xjLusL2tGOtJ8tcGGsMPDDeNovpmuX+0nFtdzvfYUj1LWD1UJIaYUi8q4DvTIhOeZZzwRW
pKGZ+GeM5quCfz7xI6D2oZVCbrnZ+3aPirVkVW51mFYy60SQKuad80cTVY/Au7RTgD3V9+W6Pfhr
ad+/wTstltTmUiahQ94WTy0kE4AYXn+8UitbTpPb4aiF2rbmpXU5Dva/ON54yKHsiBcKKGypA1fF
Rs+JA/Lb3h3eisCct+NW3amm/12pzHCTnO7bW7r3DJDYQr0R5GA3DEIFmNCSoNf7o9CsG0PbqtXX
tHrPk5ExAbJ0F5BHHSq4GCO4eZroqZzyM4nKM+ebUvYxjV8MZtFi8XShFkM6sTrU7OhKtKymATeN
CvF2weWd7jnagBgJCYrggN91Yo5ZLjr8hUG6LVvIvYIhGpEED2OXPKiWtMq/hG6Pabr02+CKroix
Flbldql/TwQp/1kmrS3UYoBPHwRYlb1+nR84qzWlTbyKXFZ3e/GyubREhyupqBrMg5EN5S3yhk0P
9Sp6Ud0EWh7M6Y9FJ1F5zAfK4GuQ6L5hG+hykwV4BFXOZMU/GlPYGg+lgy43au68GTrpK+vhtXSk
8fA6D8cDKqdQR1rgqrKvEwnpmJJKh3aQ9fesn2tGiLq1Qursmka2UiAShNeBI0GHWci6qj8WbW3x
SmIqTBKDheT8ygYN6igSTsvTDDYGa7JGOwTDqBu66al0mrUOloZUdwTG7XIbPK5NUu8BpUwiJAgZ
lqXqJt/7YDA8KNGvRkzN+1GKsX9nN724NVWQ1jQNBlmOfh9ZPOQTY/nLfQu3roelCADkQtkYceqm
ezAYsZpqXHeMClkw0Th4UAJtJdQqC9C3aAj9eAzgYsbiZuZOCZS2KFu/O04btTbFzAaL2J5Iz49P
euMkpZnZE7gLWInV4g5+mqUDVcirddADj3qci69Fchqmt/v7txB6sYEXBihfKJquDVIVG9jaINlG
4ha7xoMKpDhRVQhsiUVIuriPwBZAORfaFBodK2o/q/Q5jXBwwcY4xJKZAOw/c4wiHk1WRq4RHm/C
/zdDvSZCfqyjVA9B/b8nmigQjHAlV9oagQlYigMeBMw08W5gZW63IlQvf69devMTqBCVVMDX8hl+
wlSbk0MkdHXOJBh8zVMsbUOgPzmTYnMh8l8vnHpmxEJl5IEIq3i8OYqb28GGiIob3gg4DKsDdcYk
X6dw19aoAJkOdVVJMb5m73LfI8NWN8qh+QYqYMyKDI+jlTwCNPYstiv5/W8V5v6zvwrpgmLQSlCI
p10ElwIRO1QTrTuOH+VatsYv1b7f+rkZPqvbeMRZZBWk/otT6Rjn4lGWUmgscT0VjRYZASmBDU79
o0Eru/GyfbkiLCatGexbR3SHg3jqVtEX1QHz05pxWpdPz+cvuLnXy07JJ4QDfqN0lujkYDctAKXU
nMltv8W1Ne5LK0KJgDW8Tv7j2w/9aZh6j+gtINRzoXfHdDcXpuYGm3prjGYVAdBM2Ad4Vr14+V4E
/OCfzSaR8eLzlnEFDdsErkUAuWVkZ71NQKMyCrv2ZEe5pSRgXlPs+zu8eDVeWKWcKvBnfgB5eX8U
p2kydV/gbblSRSc20GIVDV927ttbjO8X9qg4JSicVoFZrEMes9Wq9yRk3Vskft/7cFQUmkVQ+/QN
DMh7cWO48RfuLX4IMI8zrP6+k49gIIs4iQTSfDOwKqXGlHISDmQ3fuvaryX0Ge5v1vJl9WmBnk8d
QVeujzMscKsOXoFmoKOvUwihg9sDyrcsuZVlH0TDBJeJSCi6qc0bu6jrWk0BAGc9OVNj8q+oQSNt
31S7yVZzs63MP2gqLPrEhVU6hEPEsIMaNqzKbwlUrjGew9hIlgUqbE/ZWKd6jNNcp8pe1ZQ1PysR
wwbZG9rxiF4x7mBRRGeL8uzEiPw5U/Ao4PLSNObk1IKlOJgyMy9nU6mYD/DbChQ+EiZnoAMNvXVc
CtfxYpSrEqNEM4kXoy3YqSuUToTyxRmAKpuBzZwEZVkkMfMiQmVioHJjxhOLvtd5EDRwSmXfnuMT
skHf7nSXcQCWwpMIPWQVMjmA7xtUGE4loY7EsSPhCdc7/w2NEYtz4tqMXsED4yaP4Jp+Nx5ZGHeW
WeJPFytNAwGKiXLbH9N0AFQ5Kt0y11+HuIRAST8wO3mLG6uAQBrMM6i289QqC6VUxEmve+SkYIH5
Jq2ipwzqYhiGcqTR5LdMfCjx9xtfvTBIrW/udR9TXjCI1uEvuXET1NuU58qGQNsBWk6EVKB3cgd9
c+h+QZfTZnxW1oKpW6eacr4GzLHHJBaGI77xquWDY4P4rrDv/+UcI04L6IqgNYrwdjMCEmVjzpcZ
Ol88hvzMAEN9K4XjIB2ogBa2FFr1mR8KjG0aifBcQX3IiTDK9yZWjWiVQoFQeH8Hbj8AwBBg7kUp
S8Lv0qlAW4/zONZ8OCPQEraKxCNcsWxc5UJ2fG2HCq0aH+ZKMSUzoKstKLfPmOPZk79DOd2O/g2g
+tocFWeDsFHysceyxsOEAdXczbyBOJNqEpgzTtL7/7SN9P3Yqt3cY4zxn23sQbmL4dt/g6fGuiQg
A0SoM2k3N30y12Vbt/GM8yK48xpa9LNdQ/eM89RtrVrMSvHtfXVlj14XpEi6Mkwj8tmiyhJqW3RA
ObAfHhHXH6PMbbGXLFDGsq98LpJmp+DrOtOGDkbn7+kL0YDKrOlQvklWbcVPzBBwu0QcSJSncXUR
zgi6R6v3YS2OKlIN8g7vARd0wg/p5NuaVazj1u2fMSPu3feWpcfEpUnq/ipksRpBjIQsoFFMHrMM
5Rcf8Ob7Rm5PNmGkwDb+H2lfttw4zjT7RIzgvtxyESVZ8r7qhtHtmea+73z6P+E+M6ZgjNCfz03f
dIRLAAuFQlVWpob6GWonVGiLuiFMoxx1kzhJytzW+rC/B8KmSuy4GoUftaxFt2E2DLthlu5AF8pV
s2P+AFTl0UjFVINOg9U6fZDrFBI0IMdoMKCVbabONnfBZgGDs5r0TlNhjIOAufONkPhNpOySI69Z
xcqFIPLy72+gwk6W6p2c98i3lMlwc7V8LMfuvpCmuyWSgTErQS14eddZ3oSpcROlHVB/AfF4fmEH
wbhYcTRgZlvyoUVk133E+a6M44EPC2YmQmeEUUK6Zh90kFQe9LEHqEDZ1HvyBFbt8iD4YDvZcg8j
cwc/rdF1MEkU5lzrYA0yTJoNcY8RtVLUKys0qooSfaoBGG9CP++mD99516xW+qVsj/tukJMJrw79
pwq1mTF7u/y1GCiis73UqJMoz+lY1WQvh43pt0Tk7iBtLW/cpCN4XCQv2bdXseRwrDKdZLWnVJql
TkkSw3J/quet7mvQpY3ccrSzwNXdfFf+NR3/4EOy3qOKJYOoRsKLCvPl557ZmenSChI8U9wvKHYD
W+4GG8KIGm+4RQtW2rq2RTZglbaC5CcplQgLtMBziaYtEp0UE+4q9DlnWCXdVHFrTgdeoYgVWNd2
qZhXJ5k+zAbWmKWoC5V/m1DJmvecr8faSNyKqHuLYDCCJsv54uCICCBRQ06ECOm+Fh3HYmtgSJO/
kSxHWZsi+7zaR6XqhaYVy/4kRfWmFHA51dLD5eWworQqKYSzFqzlFt0LbuPeMkNABD/mMRUCVtiR
SJJw4OXMCoIKpBBsaAAN0aiBsM27wIQiGE6assHE4LHrbAv6HJIDEvNTcRR49RdydOmnxdogdbSn
YIyiIC3IvT6gZ0D4ioYr1S13JRhtePN0LIdXLfRBdKwP/HLUG7irE30aZaU7ZdgCJww6B5o2wV6R
S8muZCPnNIcZDU0yvU4giPBCPPEpHyxrBboB0dIhD6x25t/B23Sv7QsPKSAvBrOO1NoS5YLxNKRx
lgwdchUMtT0Oy7YfOV0xpgkMVBGQKspYdLNP0pLQzNWsOw3CaalvFKX3avBvX/ZzRucZW/ZphW73
gZpvGnQoBwJyKCmeegdQu5NelX71MwBs5hXcG/2hwcAzt1zOOsRgU7A+JrEw9099K6mOZkEZmg7p
rLrXQNk1vYBQ0SeEQOoh3QTXvBYtaz/xptNBE4GH3Re2o7SMhmUUhJZ8MqvsHKm6Cgce/o8VNwxV
B2xaBRJCpyt0QgQxQUUChiSHOGyS5rYZSTd5FiOZxT1aKW6lR9tFKFzOZ2QdawPFCaS2BFD5pdqk
j4LRt0AsyHe9F29rKJGHuxnD1VBS4ZNTkEuRDiKk6COj6APdN5lkR6sALKNJB40Y1LZ6wI0wcFk7
YQpS/3g3xwA8NU7PFT1nfTwydyFjVgbnmhYqKOQl7UEFOJyM8lUeE4hN/9RTi3cYWFndygqtVQAi
eFOJtBSNaK/30sUxNhp6KdnLJPqtuziyKyKTlP6CfAbvvcVZH/39THSK8QjB+ooxcgHvtiO0MkLz
7rKbMM6chLzfwOMHdQ2dpnAckDxXXYYBTq0QPT1s973ecfKAj29P+QbuTcR6A2oBBgLxuW/gwAfh
BMnOk3ED0OTHDHwBSrzWn7YxhlSHbXg3vul29zwf6l3oNGiaWAfzGEZOcuJlXIzRZ6R1KN9AOhbF
JcTR8x9TjumQjUnXfbxihRsRigWdR8oe5KfoN9Yd2M78aK8DYaNvuuMfcJuwtnz9C6j7ti06c9KL
ChfFu3CDmEC0ywl9xfiKQbx2R5jIeL7EegqdrZrKaXELzpKc1x2qV0bjChhNtsmwN2aU2s10Da41
57JbfYz/098c/U9RAzE32iF07gfJglg1i7gDgXv1GM6u3NrZhkyddr/k1+R++lHfNk537FuH24Fk
BD6MHMom5KpMC/Ypdxs6aOoImdICw7SAiFE8ogCN3icEwH80fr+9vFDWx1wbo279ug0LAFlhLO0O
aZLYGHi4bIA8vOmNxKVoYj0gQftSdakNK4sbCNCeVLyBVCsEoHuBXFu+PEHT3O3HpbUDkXcVs1aF
mwqjFBoUACWLepxLWjtIVWx2pyr62U4PafB4eVGsthVGrv4xINPj41kuZnKnGN0HBiB5Mz760/Xr
bygnIarjnQDWNoKpGXsICnyweBOk5+p+MsLaALcXUqc6igN7LMVDaIpbqYoerRyfDdJxt2PYcXJ5
BicoWvyShvCqEMsfGNqV1aUcW0kKlhbZ5yzvMxn6yo5CKujxVYDnLAKcq99i/GanZw56kelrpduh
BhUjtwFaJ+QOrDDulLPfQ4WeKlbbUgtneOv0c5Jyf9EGp25y9/LXZVrB5Cqq5SAQg+zg+V7LVdYu
SVS0hLFvbwalU+ail+X3l62wfJQQjCO7QXUftHrnVqBwnmpFHrWnvA69uevdqt78zxZkXBb4+8gw
cBCoqyJb9LLrqro9RcI+T597Hn8yY5/O/j71NYqUEHAnLdLPcLEHKPUklmjrfMlZRkCUAWXCBWCh
caHR3wM6vabeCloDLwRS29jUPpJcQhsWbVGW3nCnFhhfRsaFj5Eok4yh0JlZWssp+rdqQyjZk8fp
MPrSFrTXg1Me5NiucauGLu9dydzLT5t0npbMYt8bM7GJkdgoeZzDa2Ec7MsOwTKCqglCCODMeIVR
Lodru1HA+Vaf6vSlkFQn6hvXkHhMAIzLGqUMySKpLWpfX4B8UlKoZQ+mN6QoEHR+VQCQmm+UXyB7
wz3NC4xfnydnxuiyZSUPVTOE5XJKFfltXmoD+chgHZvoDTGt9YpCn/ZqHYkcdivGDQC7q34aFSQK
TQnbTAs/ePurg+xM6D0NW+vafMgP1r6++RZd/7lJ6q4WgqKcqxS9J/lIel3IP68g1Hsi7XeQv3qX
fYW1QAR8sLBibBVSavQAZKpkEDtKwcOa7BQ8Gqbdsk0qb3KKH5A+RTdIhZgmr6zHSLswQbcySo7m
6sKZ5WQ0iiWE9tdd+IJmwlXraEixrqF8WtrT848f5G7lWv0aYM6tUt+yydukjmUslSD6VMxdBjsZ
c5eCD+ziVcOJyozBk3Nr1GeMym74rW+WHaTNiEcEGWIgHxEcbPf/nx+RetZOndwq+gx5LM0W+g+M
5GKHXiLa75PTHtC5/JvXSfwaPMnqCDMMYEpQYaAuHQOcKYImg8G/AglDLxzl6S/Omhgn/swC+Zor
H8EQchkqGgTOGle/Gz2pBWptgnCF1tkgnbKrZ9POckDiw8I2X0I+9yFzhRhAQdMNwBvIB5zbT9PQ
rKRFJNPr+bVyaJ+gr3YdHqJrMtMa3emIQLyzyHRQAos2Eb1hlgrcQmkoo1WDxXLYSBvrY+5avqnx
1KqczOFxyH5wxJ6n7PiEn9boXDNLEy2NownklXfQo1zc+Err7d6rbhWkufKt2NvqDZATXn1jYXhx
J26jJ84nJkfg0i+gtjgeugI12IYIM0S3hIu+AVMAml+eactucdeBztt4490kjMLh+bopx4rAuRqO
OXY5fY6WTfmDDNklmCGZ7ub33h2egWLWwOvNtfu19nRul3rc9gPw+4beEy0R4WZxU3Te0xrFJ8W3
/PZGfJF5UYFnkIqyowTJLjXFB+7c8pnolOe+4IQH/UbwUbw4Sm+XPycJn5e+JhVe+74XAbIDn3+s
PkbKU5BDgn3gRAW2Degw452CpJqu0aizAkIlDfwYhvK3ml4P8ymqeNv2tZZGvtOnDSpwm9osgroP
NobNEvqiV6CbZ9yj2Z074i2EjshYK8CKy+QkT7w7ihl0VrapQF41eSKPHWzr6r43nxsIAl3+SOxr
aWWB6qBrda/KUwnvJ+i++Ko+VldECqjai1suhxg5SV894nMnqXgWJ4qAMtZHPEMmkzvCz/wpPGQ/
Zheivny+PkZP6uzL0dn1gr6YOBbYPdXHheH2uHTD44CmFKHqtN641SPW+iAFpigwSygmqa+ldk3f
iYNIZnXBEQTezNgjTViimVH4vN1kub6sozyPG8lAxZwKltUyxKHYgnqxNbOrUhW9eTEPXSz433CQ
tR2y6NW9W7d5ZQpq/5v9g8yxBG9EDwT8sS7vAmAuCXUOFIxw4tCxPDcFcUHweWkgGrHU9xEayKn1
pC/3nPUwP9KnEYMqqQzZhBBofqyHkEjGnmXYS2h/8I1C1UVKPI5B8iForwce8J9VGdSH6uSoN4MK
q9KPk4uRwZvwCZRYIDJufF4BjOnxa1vUx1qmURQUE7amjfEOa+C6DzaZ3Q42kROzdrz4xHr04RAR
nCO0rPHZKJc3hXDIFwvsN6qvYCZmucqQ0u4hLOiR0Z+IJ6vAAHSQQ/tpjwpXZRl1stiAcUO5gZ7A
QYDo5fQSI0fIZSTT8yHxBFflPfpYF+faKOWXwGvmU1jCKGb+dxLoKSBTD8I+wmbidsfA42nUMz8j
EGvWh5ASJNqo1EDJ1KUH6x0CyX52ZvBETKLdoeugoAecPwTX32ieYltXBqnUACCdJEoEGMwzWynt
AVLk6bF2o2vrusPoruT0t+pLuOHNj7M/58ouiQir4JKDemqYSBDr3PrZ3BvbCGin9+Xa7tHIQIgZ
bR42D/KajPO4Xit1n0dVFoLGZMJ5FCPlGORhsNPSJvbibFEAtFKz6B3UJ5JdKqAyBJAvOBlZJGzk
NoeoAri7PXGWMkzNLM2Mwe0p3GdTP29LsMTY2tApT60VVvtJX8yttqBIaYp6cjWNSrIVU3XYd4Is
7Lowie7KZAmv1DKJNqM5za4yReE+CMNig6ZUsTFCc7StLBE20KGTb5LSyF6NIrIcszHz3QScvj0N
ZbzJBEtzxiVtb3VptK6sQcqu4nmI3aIr9J1hRQmaJXmz05cIA0xZPlwpuVxdj33RQAJIz3aiEbZb
C1CEd6Akk0Ngmu0uLzPwwaaZZnfhaHlyK8bHPgRVv1hhT6SlqR2rBtKwbVNjU85Zupd7DcMBUarv
8syYvHoJhF2xqKLbRlXkK1ao7kGRlvhLhUlBrSkBxoRetNNNjek3Y2I4hlovtjHL9ZvehRHY+eW5
36RCuHhFEsZeOCrWSydogKOKc+5pzQK4apbLfoe6wWZBhdguwwI1J3CGPhgYvT2oQqzZgdxmvjUZ
mi2pheCVi57cBZrc+UtZDH5vVPmhqga06q1F46S/LDdDrQkVN7Q/8HajImOft5j+nDB+LKLcJlaL
XQi3ZgmZY+6N9rVJAFjFyhIVE9tuCpVExzCw6rfPyE83IANSXQxDwmbqEOkl6VeUf8j2SJozi7wL
jpWkru3T4bE20xAqvWjZ+zq23FdwikUNvSsCWmz2ULjb5D85lyrrFv+0CVzveeDA8HifSz3azPEz
mcaUtgL0o4MbxfkjuDnPGnWFx2Yzd50IaySxq24hhwiFqXSnbvQry82cy2u77Djg0zxfmiAJg9RI
2M5c3s8Zxrs1yxaW/WLJnA/H+m4W6IN19COQsNJ3t2jEhWylyXCazK3VJ5jB56nLsS4ydMkAZVJV
AFm/SI0qoRDN6HaQ+Q8QS6vedDUZtnUisETyobLjUtmXd4/1oDkzSYV3AclWVDUwqd5NSMLxlneN
a+sYbbM9d4yNkRic2aLO+CxYgpFZHzPBCGOPZMa7w9Dc4KHEdie4vBINdzupkw6Xl3Krwkx56+l7
krsKXrCR/AWE60Qpk5uHkN9Ppa5n66NOdllq1hCEWF/jTm7/o9rEE5lIMB8hpAJMcBDYy5O1U2zp
hk+dwzhza9t0OSo3E9VKK9ju98uG8PQQhXjNJ5Rg39Ljxjvq01HpmYRwWTL0hMh4qt+h8zNBr3qG
XvVvEilu1szxG4s64k02B4VFfLRHPCEI2hYEZIPTu2BU3PPFFXh+Q+eT0YzKadxi5LfDRPeyC++g
mQSKJZWwsTjjlrc+RmCRQe9hgq3HJGz2lNvAaca5HTFn2de3UXk7zjzsJ8cA7Rt4AWlmHgD2D8Xp
6oAUBCh5dWccdRQoyRXwHcU4+Mfnkmj/wLNUMVqTWDTecxNYQotH9coOXCsTlFPklah2XYKB4gQS
GL0P8UsfuGonQU37G+9EjBJ/zPYTqVaog5/fMWbTJGY4WzneiR+13upGuM+dxgNKMtrmm/mFN+jI
eCiuLILng7qw6zHvhUSICyQpkGhXgdY1B0+5F04ytCKycNeNnGuUsZ+wqMgEC493KeCn52uMekOT
c13NoYFB2jto5oKakehgZHvefn69smEKwAEVpR+0qxXqHoi6RBvFWMxPkgAF7+o1CdC50u5V4HX/
59vt3BJ1A8RGA+Tb8LGoeGv9BFpRcPCIyZxxF+0zacMx9zUIn5uj9lCu9UGrNSXHBUDUYVPMhVv3
eAERZZ2Cix1kxKkzcyrlJEUZVlovLTmeg4Pb6x8YM3B7GOAV6Q/5ewPCLw7WhTwwz2+4c4tUZjcE
aLwvhgQnEZ7yuHcm4xr1PZuzjV/j/bkV+mjXID0IZfhH58qzLXpob5bQDdcxXj/egJbtjcdixj5u
nx6pkl+0elgvsR5jjAg7Oe+XGIlXuBcfgPtEwBevCodX+eT4v0ri9cqamIXFUA6wRqbdq+wRlKhe
CWh8/x32ivOtpCoGQxy0jSRgK6feRskaa0PjdniRFRuQyBmDzJ0vvMm8CtDXC+fcKpVUJkPeTnEE
NyF1CtnRDhl4EcOjMTvanuQIhd/zLlHenlIxpe1ApVZgCgAU44WtLH/pc2XL9WBD75Pjnl+zvPPF
UTGlaYNK7gI5x7hSfLOk6mYaUZOP9JdAa3chlG6+cRpA12aa0PYgBHhUUBmVyZwyJc1wFVQtCGZQ
TPm7QIsNsr3PJYhzrVs8Uy/bZBxzPJA/wJWESpDuEyUidMLDesxAcb6LUsnVsncr4BEzML4YjEBO
FGU7S/8yJIJ3R1SIcZtBcAPN2rBxlmkraAPc8vXyaniGqHACwt8+SIBDOWEcEdBNfxTeLch8jNvL
Zsh3p2Lj2XqoGKI0vTDGEBY9pb3xwSjV4t5OFbCBDT96610O/3fOFtDBQQEYwEM0idBAOQ8j5RRp
YikV6SkwH0JBtzXr1+UVMY4x6B0gy4OkB5R69IxcBe2luczLFFzDsl31rd33PAYQRkmTEBF+2qBi
4aSnQ5MYsCFCwkn2modgB00jG0VxP4Fes3Cbv1xeFMsb1gapiJhGlbLIIQwGyYuiPumh7IjdSzfw
WoWsMwTirw85HnS4aKL7xdIGM8nz7BSZu6l7sOAECW/uiXFRKmsbVCiKVHERIz3LQB9JnkXjjA71
cg0tHtHVnkToQAfcgROeScrpwiiuJDkrMtIAjW2k9q0Tbapti4kTRCNgzO95ZAJMF1EUcKqQ2YKv
E75aW6pwdC095c8TRtcWxPeX0lF3A5g4imvgrEKH351kfj4VIyfQpWLMh+pTEo1JHGKdkp9Yj0J3
v6jfiOzIgKHUCepx9EC/QE+TPFZDCwvr9x3YTJxKsTEkAHSObmfoXCR2deTBKNjL+jRJxcIwxAT6
EOjpaRhqu6k7B9QnThPxRIhYkQPEZJaO9wQ+mk7FwigNTKuSpPQk9REK6qg21xzfZ1rAeKEOiAtQ
mvSI4diiYJ3nbXqapNCW51eBl+p+1PPoeK5ALUwFngg0R3RFOglSIIObKT3h7ZoD5lLf14NLUG+1
K+3DN5Spq+vOqR+yI4/IlLm2lWXqWI8lHrd1K6antLpqx7cF4ouXYyAr3wXDg6IZ+DYgCqYHJq0+
FgXVGNJTrdmmj3zXi5+UBi9aKJ/7wi1Pyob1uDyzR4LyKuMdhgCyDeaYoiLcPkMub7v48S0k5Vx0
rJzLa2PFdzATmeBihd9BaODc1JiP45AKuBUbObQzSMYvo62NN1rAue7ZYenTEN0Z70eoTmkGPBBC
FK9t7MwpXulA218TvtnmeknturD562N/u5Vd6g3W5IIR9g0usG5TZ3ZzS4r5tQtK9d9Df9+oomrK
akMNKmRIg1AbbQV7EEtX9wpkcVOA+cD/L6SgrpTdeVvxmJeYUWq1RCp8TLWhZoLUpCeh3RfhAcMp
wsSZV+OZoPKOUpfLaey69BTmu0714+hKbDhkhTwT5P9XTi/PcZeEATbOSoDOVV6D6F7hqgQx72Pw
QOIoozGMUaxzI3PeSuiJ5h9euMlR943/1g+q3Twrnnhl/BVysidWzQF2Pu1RJ1kpGiBaExyv1jPA
yN5tcg96sB0mDSLcWvdJ5mb8KUmmVXTtMP8BUj8TQrTnq5QKQWmTVk5O6kkNPOvd2kh2sMtfc9XL
ruM3ccvDBJMoQQd/wFZRxEYrBgNS1LaqUt2o6HunJz0u/SCznLmHt9eVbeaVXYS1PU+/jCDyLscu
VuCHBjSCFiQcMRZC+b0O9FBbKSEyHSHbmQZ0oItpd9kEA7GONYF/BnB1kGR/abSOsbXMkhKnp+TQ
JYeGaFP6mocxoRzzgsDmVk7h8AATZLfo3dRU1Hx1TArpGI8+/3wLRueSOZqSU40yQLVJcWUn4V+X
F8azQTlmayW1WSljcpqjO0nZBca254KqiZt9WQeWYKJsiYkvOhQa1TRJ89LDDf3oL8jXHBU/vP2Q
f3N4ygvM5YDwESQA4N2EuOH5lpVB0sV62SanbAYTsg6+kKw5FkL/cHnXmCeLEEv+Y4e6LmcwPJpx
UCSAazaHxUXPcbtcL06FeW4ywcPzBAZsWlNW9uiaJdRAlrotGsz8es1BvAsROVLApgO/3gOaLnsp
wom8EwE5xLwXmSpP+H1Izt7S6HsxLsS0mbFmQXSNV8hWAUVjPQWj02xVQM1Cp5ZscctLvRnI6fOl
UxepOVXiICkwq0FLO9ymXnRjFJBzm7xsSyDqGDGXbD7ojLdaKqgkCdgxMRmZnMpEt6f5Z768jLyB
a2ZSsv6s1HWqBKKaT3WZnKKdgi7dTkL/sbNn8BiC1Nq65SYlzEVBxlcDoBMQUvram4bcsqoOESVt
7KJ3xl+/KcO10DYHR72ZMnsG5D458vyXvdCVYSrMGE2azqaGMEOmYAhoddkK4PcE5YIXgR2Jczp5
y6SqmvlS4OUD3oOTWDkR2seAvee++NZukvsBCuzodv0RKyMrqdAApLOgH2KB055ymb6WK3WshwT1
2/JZ2vR+DQ0WoPun5wWz8rxy+H/s6ac5ynm62RBasYU5GSRhdroN9wA/2NqMdt6fiBKxXgjr1ZFN
X+VlEL5IQwOcTKdkrDeB8AC+41gU9w0vhLNu87UdylXmXAyKeYIdTcIUZpHY5sLzD+aHAscs+DNx
l4N8/Hwpeq5VUCrOk5P51HuLC8UBWwdV1158BY+cGz/w5paY2QOBGqNcSzT4aBo9Lck1odQycl0U
j8loS1sVDScASoPgOLuZh/AVehrnamfQuyNyrqxSO1kYeROVNaxmu0m2ZSJ6BsZlt8couY5ZVwnc
s7WbPypOIIKHnEsozUoG1+apUygOKIh3VQyHQatZ2sZHcLFu/oD+lekwq2VSd347xy0o8xPcS4U9
uAQgXDwAO0tYDUbZRjnIKbgFIebTfL04KgEACL+drTklizP3RKuSAGSUP+ujcxZIAxEaTKVbUPLB
dzxMEAPTIyeEJEJ3VeUEkBy8AsJ6y+3tMWPo567SWIQMg5IzFOw+rgq0TfSPKBreJRC9AZM2KFdl
O3+oRb4mJ/NwrgxT972adp0FNavkVLwKD+W99lMcvMGeb0YFncXSDU2746LnScv3S4a6sklF7qQe
0qiu8TUJG1t4le5j/896+OzEcWWJfOt1FJ26ypQLOCshCm0e0eYAW1qG0uXyPCBx/NYlgQIwgSiA
4usL5XTYlJLZGEF80p+U98DPveTB8ioTyKrS/dZgrwa6qE9z1PLaJVxaI4K5OgLD4+LiEoz/roEH
fcfp8GL3oa68y5c9K8qsLdKx3AC7o1AKMcb5wq2y7bbp7o9Ic1mHcG2HCqYteOS1qYad7ADwKcbO
5TcZyhztISDaMVeZs/x1eWHMEINKMFp9oFsEWQz1egcSqNQBI45JFgNchBfsohfzYfIIRyA3y2a9
0dbGqFMnDEE0m4sOY/sqAC8nwaaZN5MnPs78lJ78Mfq4rY1Rx01L4rEqR6yMCIapQBhOID/8Zya6
5FUcedYonxTmGtLckRGfIlCHYJKe5EkZ5s+sxm7sjj8ew7NHe2SXDG0kSzHmzJcNmIevUqfy6gOB
jPEPOCtMr7eScktl7osWagAxUHDA1o7Puv4u8niwmEELRHBopaPCAowTddmZpjBieEOMT7MPurR7
Y1s6BtoHj5mNhNoPb1Ay5vg+87T9axF8d+dhcsqjuhDHJT6Bwm8ALBTgRR+0v3CS7BrU4t+jgULo
WpmkjpvQAiS95DBpHuP7aiPcV54BxdTSFSEBzTtvzPWpGPjEvoH3iy63h4XWy3lexKcyPgYjQHFG
4n5nC9HiI5LPhJOD+mioFhj60OJtmRuuqoKZttqUPqbzcwEgljxys8Um3A7KG8cu6/4GCwguARmK
coBmnn86dMWGokfzBZIlmPOBzo2K6kQDns4faQNKfiQrwErzFsszSh0DIc2KfJxhlGCIQaiDRFeE
wO+P5FncFBBLMfrd5WWyPuB6lVRym6d5qrcSDIah5ChB5rbWtzZSw4AnrgARbwcqSg5xqkZyYSED
y+wOeV/rR26FsAzU3+GPVGCZa1oZJP+/yk3SKWnyvgqQBTWZUwSnON/P0YxKk2mXGTDZ0Y3Y3QOX
aIMyB3NBcKWm3JjS0zd2dvUrKP8Z8BWHejFRkWx70wcAV/TKzmi871gB555uoa77RRkTomlZNxhK
gplnqM52aLWa/zvoj3B4/2uBXBOr3ZSSUK3HXk0AmantXr0WSkgzhJx+DLM6trZCOYmVLp22iLAi
+gPQk+GVhIGHTer/ZmWGRlnsNHfVE5fBhXXJre1SvqKFpmC1PfYPMxeya8gANAC16WQz9NHGFmw8
vMYyCVd0zrA2SLmFWkidLLdY6Lwnci3mrt8Ye1AM+5f9gnnXre1QkURbQmksZCyMUJHJXgbFEIwE
kDMHAg4vwAzv42WL5IdfWhgVSYQ4FMQuw8IGUU19jDn1x0HQRbuawoXT/WeWjNaLo57KXdI20VLD
lnlcgDCAKoLgDE6LdSGJ5QvJs+xhfkoFt7BBWDTp8XE9HqKpKazoo+zX3KZ3gmM41p2+qfzgnvfW
IRtFbeSZMerAAdXTqJ1qRCcTAyR6+QRudA+aoqE6213E9RPGATizRh28QccgYykFER5y6h4CK2QI
//E3y0XoLry7gGeNOm4BhijlMIe15PB7TmWwgw3JKVMMOHHLxIzn8NnaqLMm1xlAhroZoSxt7sm8
0bBV/PmQ8zneGff2mSXqtFkaPhiE6SKEER2M8q3TSY6Futh4KEEpb6H4x4n7rFfVmUXquIWdMvTp
CC/53YwKduN7vvvAALjfmB/UzmxRx63QhEiR04/VAZEte7UvGl54WH6F6BjG/Lcw8YKvJwDYIxnY
RvULNjRPIZcB1Ep0SsNjpir2LKf25WD1Hyf60wR1yESQWZUYY8WJ3g/oM/2eidwuv8jr5g8mphjB
ETv4aY46ZYEWNeKEf0/Nxngge+i09+neum9Cu4kwypRs5Svkk1wvYdol9BB47sjyFwLlqcqLTpoU
2MWMQOBDqGuyi00EWSdCgivbxSl74iaxzEP+aZRmEmnbPlKiDIudboI7c5/uBQf5HnoyqBD/wSln
esvKHPXgWawmVDHoQc6eZdn1NQQxHcMrnpe7GfiUxGuBhLzsPWyLUDxQdaS0X5roWUNa3ZkUnbQy
cftCcXrx/rIFtn+C4vYfE9SRg15EU1aiSELX6BGhy+IK7JdoiFYYEOaBphiSojjgK2skaVnleAlE
rIWkm//fFgJwJu9lp7k1Z0wLk7nJ8bb5pcw2nlqyZZfvUPm8xgCNgznyy8tmJEer3/FlUFkokkkf
yMbO+2ZHimDj5oNgjlNKufz9LPo6V9uhrztiJm1/qslzOrxeXgY7OP+7n1+mktM5Nqekx9dDcL61
8PXaTfMjJN+OS/dKbpYvsXJlioosbZukZZFgLXkXO1mTbXR9tidTsseIN/rAcUpLJPu6cpNJ6fOi
nWCL5ApE3FBwxJ1+Q+ZpQVrJm1tkh5F/jsAXbFOhjJpcWzJxSmlDhkj0twyHgIzAFX+XL5xPxo6U
n9a+3OBqmyrTQtYGidfryCk2eHjfEzSusle88oGvqs3gKV8fO8CqzvdTbyIjbEy4ibAN7z/YgiAG
BREsh0zwSpj9fkI93YTeFxFUqfzRsI2Oi8lgvRSAoQUsCEydoEaiT0Mk96HZFwOiGcZDzV8EA9Kh
tIImOoHg82tG7NOxMkg+/MqNIqnIZsHsI3QR03uCKFR3XYP3VuEBTMhT+uYujzogpmAYQa/BGphx
I5d0nEy3ROx6J+Lb8UPoyrzYTf7ilyOJAiPh4QXXBF0US+I+HCAUhfDyq35ur6uH0OvQpcCWep1T
mjaEBHg30n/s6b82aThqrmW5kC+wCTAjYPIYYZvuIfujgburOHITa+bR/FwhzdIU5P2UGNBcwXuo
RG0MJR0SCRSf6IljCICX6/LMUQ5T9UmvhGJGHGY4IO6Abme5b10VkSB84BEYMQPBam2Uv7QdOk3W
gLUF3aGvezvOQBTG80rmDbQyQkXSpEsTVQ5gZCiP5fRg1pxwxvv7ZJGrI9bPOmi/I+yYWl3F5aGq
f3wnXK4WQIVLtReVDlqhCJfvqOm9krm0BU1Ud4D4t5M/EiBhlNoTDxrM9XMqZNatMRtpioWJd5Bb
96KHYivcEaDIHyTtPLejcrCstJp6jGErO+i/CD9deuzBTxfY3d0fpLE8a1QOFs2IzmCvx9N4l98X
rvLS/dQPE+ZqJE99GTqX8wGZqdbnBzSpzoTZaZOA4WHyMigib7B8Ad0ycOFYHgZrvPZxaqCpTujq
k3v0l/jinRwPpTG9qpq0IF6CfQ2NkRiCiMNLBzLaEZyeEVojnZ/M+++9TFaLpgIJoBxJOg/kWPjF
Y4oBAVfwxBvS+1SeYj4LLrP+sDJHhRKps7JJk7BGghYj5NDNNt/JbnP83jtvZYmKJ8IUBZDKgCUz
tWcniBxtQ7BiwaPwnJf2DJFZvNSzp5Gnq8mq2yJ5+PfeoRFBBlQr4pl8xsZNHiF8VKngM4qhFlp4
1XXupm7/svz9PdzKmV0q/ghz2UOy/uNLdrgS8jvjmjTMQWbMzbBZqKczW1TMgYQU0MUa1hhLvvUu
AYUX4knb1+7klINtPIu28M1K2WpjqeCjLvEQlCSJCI6jF+ARHUKwN7I1X90MfrwpVF5A4B1IKv5g
znRSMnLJBsfB7SCjCVXE0EP1ZQTcUHG02s6O3LSFE/RoSJDQSGMZhjA6YrhEdcCJCDQX6mb5Y+HJ
6LU9cqIezx5VK+gtQJC0HPYwcVfjkLR+t01+9a7oBld8NAInlaCZa6ymNBurJ6fSkuxO/pFZr4XG
S8Z4RqggswxlDTZx3MTRhPnmRHcghAf1I+fyzjGtqNCVMDGxSBr15wmFMRk5JGjq6KTPi22ZdzWm
tttMsi9bYR+1TzO0Ll1etU29RAWpD2uv433illBcl+6sOzKbgEueT2hNDu+XZH1lkfIIQRLrrgbt
3qn2PqTsJbu8BmvlxnQ726gcgNBREtx0qZc53IcC8+0OrXFLVTFoghme8001ewssGlEaYQI0eSxu
06sehyyyg7+yq9bVX+PXLLWzErpq3yt/rixT0SVSpUYTAyH8uJk+wNPIqYkeJCp0Gx5TLbtusLJG
OY/aRpi/jxOSSC0yxEkIckUHJVx2PT7yT91/ONG/20qnNkvYgGOGHPLwWfcXl0wLLVfxUX2I7mdQ
kGbfELzEO/5zfXQuU0yYki90fMeuzHUvyorXIZF2ktju9WrglUWYcXpljMphDCOL1QVUsqflZtlM
bvYO6atr5UiIoc1N5EV/c0HvJIJ8PSKf+0lFmHAYlWEo8PmsB0ipgZDF716I3ER2PV2jb/PA60kx
U9PVCskOrB4vIGuGHlAfkSztA3DrjxsiVM+Tk+H6CfVIqhtlKYf/4+zKltzWkeUXMYIrSL5yldT7
4na3Xxhsu8193/n1N9GeGUsQr2DbjvN2wiWAhUKhKivTxE4aX1DQ+lniYUkp4uoFzin4vZ/7XN0y
3sdj0pYlTpq1BfUFlgbJegfCIVAC7pz2JbAMD2LkDu8huF3+ONpMJsaoUhQPswyLvVPuQagMQt4A
cwP29+569peeTxm7ecUeGWRCS01KYwUmjlauW7CNrTvdXQ+UAA/UlnxcKA3Pl3yTCS3oyi5CSX2T
kk3Sxlt1E3gixjESvubRZjr/e2VssiKVQZVXMVaW7qFmC7wrJbWEuhK/JMdxExa0rKtVJ2HEPfpW
O3Vl9dcKXFNH9Q+dopjCneo/MMo5dWyyQgh055buc3U4dVf9bvFM8NrHPueK3/QPSEUTAswYJEuZ
aJIbWZyVY0TrcVVoAla4+vULJQ+M3dLm8b5vu/+RNSaWTLOSEcxpRyC4NDFzdr9+zWxyrQvXLe1H
VZ65H3lygdvX3ZFNJq6Qsk3AA2lEWOFooPOsoOLYFhjv8ildXORU75wt3XSXI4NMVCmTNpvQn42g
NhkVaPNpgCvHDvJoHZBsmkpDcYGHY9lMCI9sMnElHoOlzyPYnJTDrNwJmmcmL5x18WwwoSSNInOY
EtiI9+RQ7KoD1YbPbvqCBmjNUtzaLzp74D5qN10U9DZU0k/BoAuzNgi7QLSH3ufADYAeofLLK6o+
hDoImm+8N9D5IgGdBN+1AVI8UTbZJFArzFVYV6KEub5bh/u2AK8K+Yc7HFZ0NNRx8KCSLTM+OcQV
hlgUWIFKoSsUgKGmowdVQsxdoDYwYBgh+gdmS9g0IdApA/atyQpz0rOatMO8akooFIYl9nezyl3W
+ZeCjAnEtwxKNwINXyb8i6sxg013UEIg/aLGpl8LiO+dBv5wD2JRHq/Qcn7SqFobJoBBPYK5Q/YZ
ZExLPmMcXQ7LSvYmSfcXzLtf9votE3SYnzqfSD/WafbTJbWaTnIrhyhUWbn8XHR/H4ENKCT9tsCE
i6EUFmjpwQKtNDYP9ImV7OeXAoMU/N4y/cdOL2gTnWUJz0ZTxyOH7S6tSUn0NNfmUFhulySxUA7b
55AozJq/BsijX0xF2FAnBWgXk5HMsTW7pui7Bc6Q7ocQOkxoT6rgqKBKc39wR9Pgc7wwao0yfgH0
jCbPGbS7leK5HNVMCcmDtEc5AVjrEa4n+cqt6mhoHGI6DY1RDfwjPy57yBn3CGuaebOWetC3pQov
VH3wBkW6VdcO9HX2Ax6N1dvylDlZaZn3vBoA+ympWWwvpINQAaBMqKee2RRQbwdQXwwhEe5Ai8AO
xsdpmA+1UXHOwFlq/mnKIIiJJpCnGpsk6GkSC8paimGnWcuh3mNQ5UHd127vyneUD7vmjjtsfE6M
FpmgmALeW0fAOl1clUcYhNPXNZzH2U/KQw4l1yZ/6YXGmgN00wkH8coec6yQatRCehd0AurZkC1O
hFyoWbGGeQKtMPWRTPeXvYS9V1gD9Accv6IaIomzCANCK5tuIpeZKwUBOIy62bQvmzrLeAChgJwd
xN6gaYfoyFLFBXM3zUWdraHo19e0qka/1eKJGK4TuCD584VJ6FPrJmbBIHkqszHfbIa6yytpCpVk
uVWyjHzR0mG3xmT54Czr/BshnIC4AkRCQJuCwuh0C4N+LLW+HPtwOqTrLSXLoILaSe6lVM7kF7k2
75CddbiAFjEMEbIVAHVsjFS0wNFOop734XJQvBqi5SsmMmmvura5A+bs9cnYYrvGShGLWgKZ8pDc
NI3dQy4zg0Z6Dgicj2Ew7iTtxn4eL41tG0diPC2xWfUh6Me8bhh3Wi7zoME0qTgNy3T7iAlaRJ2O
izDfrFOUAtTkWFLv5KO1AjZC77fRzkbkOaicc91xw/mpwKFifFJlQgqUSXP6KZe6pg+6z9QKNWxv
fDfRBNUOlVff8CrY5zEYxqjYKC5TDFSw2eIoBFWgoL4VTk1um9qukT7a/r1Wnziuv7mNIIMmoN4T
6WjBqesXZVNmVZD0WFQExSDIC0YHcKkadxIwBcBZY3jCvmzy/FhjZRAOwmwWPp7OhnxxHmtgPaM+
LNp7Vb5dc9DUcnTWNy7OUxtMTBQTAQPPOmy0jqkiEaZNXT2wBwgXu5DihMQK1tZhkt65vDauYWY7
21TohimG4d4hrZVc5Z55C4paQGxCxTbA/1H6gT3z5B14W8okesJctWkE02E5gcN+9EXzI5O5HJ6b
p/rowzEnrsp0oajppkpP8uQEh9IL9uVuyTBsAIQGOPMrQK85zsIWKz4D15FN5mUIPXJ1XkqsjBKk
l5gTUfzV5U9R8JbGZDyDvoAsfcHRluJreaqtpBU4C9mOHr9X8smYc3RNC5pZ9v2CldAecf2jQQGr
BsrN9Ien2udxUmz7IQi0EBkJ1NvZi1oTi05byr4L42vBvKGzdCtAG1VpV4otLRb2ENcMX+Nge5VH
dpmDJy9FOmQz7JoDHaWLdg0o+4UPKD4tDgSE33mP6u2FEsobIYIjVWFFHPpeziGfmNH4RYlKDZtM
TnkPR3R0d3pNpHsUeAFV4h30TYc5Msusc536oKrB/BYmytto3HbE5wSSzRubGMh+0M/H24NJ/YOc
THIQw10yC+0qBLDmi7zXP4U+Eo9Hg3ZWPfs8ZkfW6K85cs44DaRETuH/613vFLfFDhTKqga+weA7
LYYQyeVt4LanHJmkF9ORyTI2Kmg4ml0o7Op97cV3jUO1RTC0hFSSF0a2ky1A43EAITslsblkmY04
3QSxazlISLaC/QoMG6XVoXxMlz/d5s2Nc4caD1L+s3nSeAYNcp/g5l76DPJbkVWaVz2UYBSukNCm
EwJ7iOEJOMiZ2GWJJjcGzLAoY9l1zbWqvlxeyRnog7qFiQEMIFYlUwIt3+k3WhJ1yFUJboFBdIfK
rBO7USFCBvIufK3WGZ4xIv403ytc1BJb7mcss/3hHl24qJ2VLjQgD4nb+2A4OtiXCBpfvOR463tB
SRrvGVQ5IWfCXGvCOAdDNDRdOOpda5EhxUs7AiJe6ZXZaguN54ub9vCoRtav6ZrK6sCMmlIbSVJ1
4VxZTRM5ZnZQW4CwCGeec+tQIyjqILBD4Qwj1cwJy8giikWGEEI73sGL2FjVTeJH4M8pnDGy87/W
5cVHOzHIBEUhMEcFdRREkXkBlc2LOHzlOCT9yUzSf2KBSa/qpdQkYUHQIDfLz7LwPmlKkfSbkO+x
gdZ7+pcwdWKRfs2jMFWACFLSK2ximQC/pnvJoQA7Avn+i4WV5xvcb8Y6Y5WPUjLA3OgFyB8jMI8N
XwJwYBu5nXcIxfkDiG4v7+qGQwJ0r4NZFJSH0KBhrhojnla5gapB2I3I9oXWEoTRboafffpx2dDn
UTr7fEeWmGtG6iujrhaVro6Kz9ARXJK6UMbz5H1buPSxnUMUWE+uRl6KvFFpgnMe2WZOw5AI2dCU
hMay5We7XKG0ewe8ttW8Js+G1Y7X8hWvv725seDBVDVQdqHyw3zMtq5rOanHLgxIbY2yumuBeh/a
J8OMHM7OblwFCNS/TTF5ctM0/TSPchfqsZXcglPK68Cdfg/topfqvrWzp5Kbmm/dqSc2mduhn0GK
EjWwSXPz6QZCFUCtUUW5PyjCbh18CUSmqNwRiEizJA1ja8jTItc0e0bt30Y6i6EhOrMh2cFV7Qs8
8MXG/YOawm97zLHPGqVrRP3THkSyrxt4KjTlDrh/+DyV5xVJGZVlETytJmprKD+dhpgyWYZU7ye4
CQB5q+bq+SfLTGM3BLOlxFIVO07sMUFuhDG+G27MoaeOPZUSLYUaBvCdGjvGoKfzMGsp1qr6EKmx
2zuMDYK0AVKZLwBj8LjsONbYUtRi1FImirj+hKseLczCLb6oP8bPKkrimD8452LjZWziAsRsKbIX
FPmYvY2UUVoUernn+/RH3mPCbt3hiYzE7Fo7FPcpFQDNfd5ogbTxbD0xy9yEI6R4+qSCWbSiEysG
DRqtFwkuFIu7Lz1YYSZnfCwP6AL+wdtk8xI5XjRzSwZTIFSqgQ9av6oP3QuhWjJ+fxCAcnNo4eOf
Lknkn4ZG6WjQMmVukGRowFkkwOByWNzOAqjgvXsLnhanRKMpqXjBjsVn0Dzj2BxzjUBTqdelGeY6
N76n1E+UKLP3+SFuK6qCFRrVZ/wHVgBmXd2w1grIDhB1ShRmJ4jrxrwBka13kCljthQUp3DSM8Iz
SPZKbdfO9B1EfNmVdoiiboYJ7xQwCd5z+ZO6mD3rKKXrqOFDiAKt79NY08SCmTdqhLO+LN0VQKCQ
wjVmJBhJhq+VGYslxaay64TEcEVMF14pwgI2NMPovTUrBG+UNMgFyYUBvy7m6zWrzX029OYB4jSJ
ujeXQnIjsIpexdP0ZdFVoOSqur0fVrW9a+RdELT6DIFkkt6ARrp2FT0qD3qgz0jhChmoJSKbXi3V
qa1C2tgZ42F6KSZxgH5WMZnWVDStvyb5fF0oa/dV1RbVwksh7HSj+KLHUnUzg8TEqvu+duNBgrBX
v4xPRd/UN6SL510JClK31yBCFAlRZc2TGtgVyr1Py2xEO8rJvRPqtXWTfoJUcq+A8a7uuh1UyiJb
7KTsPtfGAmx0pHamSAHxrTL1tgLaJ1dWI8Gva2B3ml43vctRjOYJZx9NMVHullB/hizV6UerwSY8
JksMF8k04VErCAhMCil5ktUEsxOkm3ekHUXOKduKnBgVNKGzbiKDYQvDq1FARCTK29CUXoL1MGog
ty95Yz48I8w1O1QZRv7nrA3z2nhNBPMWWP+rXB5eL2/gZkRUwSZooJ2Ecjr7kC0goTfratmFyh2G
UDrrF7Go4oMqWcTswh9M+WwlLEcW2Qcs6UB5MI645oyb5aV+y4EzTuzgLn1svOKOf7A3w8ixPSZU
GVMcR0iuu1B7Ep7gyxBjLq8+sU//pP1MQ/CxOSYE65kxRZmIDRV9+UAvVbTgnWIvOn9Ey7KVjYGm
30DTRZUVdOpOD4AQjGo+jUikaYu4APIDmrdQmKMc9rwIuZnVHttiXDKO4n5dhQEPPtOihSmq7Zhh
GH4/+oKjvF12zK08AYpbuoIanyieCR6MCwlWM8BNRmowOpHUCsr3eQjJFKDm1liGlDmKGfxLCqYq
uELxBwoqrKKYqFdGtzT4eMULZsh1r/GHEnmm8KC4+bfEUf66QQ1f+W1Oo9f50RO6JkU6khjm1ug2
BbOgcp0Kj5f3cfOAa7iiwdmDtpl55iHaqi+1gHut9XIwuMX2AhK3yIX+ueLKr+2tvOOiirec8tgk
4ygtmaOlLRCVwU1EaRN30m16q32iX/+hZWYem2IekmWZzYpZwZQqTBaeQhaqUiA042msc3eReUWm
XZAMUgI7eg1OQfDueXDJEtSTvXygBQ/+7OXWBQDQEO5YQE3OQaINFAjzWA7asGw0lNHlUfnaErN5
E6tJ4tTDtpI5pHEECB7KMs2C9yNc20RQ1TbUFhOb+M0Qm3+4Mo8tMEFxWeRIJ+jahk1dQ6ukqhpn
0nvJEpT56z/4O318Y/AcTKtnzCSQ9qqnScC474L6/N70+sYFMOg+D5O3T7L4wfkHf//Eqen4WoaJ
hjTjhKOcBKMizvWvBtZ956OtD26Z3jf3vCB8/qlgClhJ1OqxwDOAV1MEkljlZR32I0ZU1wyQP9X/
6x2EDQ361UAeiVCnZC5MbR4zcRCrOlzmHiQXwzJ70jJINunG2IqUqvYVMOjugjoJXAO60LfQxCn9
scSskJCoRmNFgPhzQA3nlQD8JrQ0QSsDOv4zTEOSm+aoK9hiNa+/Cmv9XQ1mtzUlt+iW6zbRb6cW
V9Hljdjaa4jSYZPRRIMjMZ81IQD1NciPQsV477IK7IkPlw1sRBUKnwORPCD1UPdhX4dzqTWgOydV
KN1Vkq82NjSsoF80PxoSpN2V2eFPHZ+HlVOTzElMRnNRUk2vwjwQJ5uUOmCwUUYcRUlGniPxbDEl
hmYuG1LOcoVzUcgH07rJQOssuJjhzGRHeFA9dfcHyhjn+SVdIVSSICsIvmU2o82bMaqCUoXVg/5d
BXPPbXMzWqNdFg74IWcQGvKqmRvVWwWoLw0ZA71hz/g9s1geJmCoqnDxxQfhCc9vG98StaLOUx4w
erw4f9ZQ2yjdnhqmLnyUQMRjHKUDgeF4jyp84BNb+2q80SGJFerNGKb5g0b2+e1+apNJOfuVdMJY
wWYm+TWE54298CWlXew/6Sb/P1tLAT9AhGHMmglGMR5BtSgvsAau/MZefs7OuNeuYs94NsOxtcQW
JBh0pdETL7fYOv+oP/zPNHNU2jLSzEqHaTwGLSn/OSqc1+vW+cDTS1LQYwN++2xynGRNWZRTFY5C
Zecr6HaAd25E3qjjVuw8NsOkY/GY12BAwzqMQJaupXiBZF0s944yzz/1VB38sm8B1wom7sW4dRSP
LTMRdFFmdIggoYv6aU3fDIXbfIBuADQpxXN72/rcuRO6lNN6AHzzaEeZNK1sis5cVhicDkmoHtIf
FO4QYLwsv+1/Uj1zsIf5vCLfpp8cGWWq/VUsmaNpUqPZV32+7luOmviWmwALKaFJgzsQt9/pIe+m
NiKgnEIm2N4EUIqI1MjqJh7x2Oe7m907KBghgEmgXANA5tRMLkvS2C9LE0pG7SZSdCBZdjNJ+b7A
y8/Sh+U5MpVvTaCXVi2nhX35LtxcJJDV0PcWFUADGOtKG3VKPLZNuO6zHrFEe46ThGNjAxKD5yTB
SwhzEmAIZwcL6rZEsWNIG3S6Rke2Ta/FM/aX3mz2HFjSlz8od5w/ZGndl+YtmG8m4C853dZAWJux
G/oKNgFXKV1iV9+yj3JXJRZVygSIFnS0tZ1IdvIUPHJbGHTfmK+KPBgoWrAwIUFlb8NGL/NICvIa
FWEof5ToYuRAlNSgYLozgSVfnBjSI98h1MnX3doASWDpkNpVgR5WjbNCWZ4LAFYmAnKN62S1h/xg
rPbze4R8HEMJr4BlJI9SmHHJkjbO44lZJt5ly5oYYgmzaG94qQprwZfLzroRZqgsPP7itACnwDgr
mYM4GtsJCX8SPy9z4hqCVli67FfccVl6ybDfDxENvWf8AeCVhtijG15ug3JWFXw/ShJDNa4pbCz7
BHy03CnurZ0DmhxQIBFXLVrCp8ZQTVW7AQLhYZcjOK+NLZOPyzu36RPHJpgILWXREEMToA5nD+Dk
xZWe6fD2d/Pm1+B9jToBP0JvHXzg5H8vjAnRZtLNtU6tqr5Bx/T+w3EN+eywvEUNPbKT73yY/lZI
RVWavtiwoybmtE73c4UAliGgtx8Oslnb6WwU13jIJNf9qNRXqTCIdxoKsE7foNtWpYXi6UrUcG6P
LV9VdMQdilXCJAlzexiqoJOKzGWYN4ptCk4sgaAX2irJM+fLbnmqYohIf4EFx5AMs8eTOJZkjDUE
utfRocJwqUMg1DZcz38gmUZ3jj0WR8bYXqlaGt1EehjLlZ9d/YghsbzjHPKt1xkw7f9bEHvvkq6o
o4La0J8iwdUHm/KuCe56K6172Ute+Y+zzdNxbJJJOYe4FNOphsnaAeOWL9tVhLYTRNEprMx8WH8G
eMH8SWN000uO1sqEmWwM2k6ia6VD5Io3742PCMgyqs0Idp9rEXKQfFqhrbtJRaGVjgDRcTXGY4zc
7MAqBNc00tWwBBWZr1QaWHC+60zJR/eI80m3vObIIOs1Y13GsjiMZagn1wQzCmNhrYRz3ng2mPOm
NmNb5IBjhaSMrKAowBHzbQ0+OIeNfg/W/49XwjgKMPz48TlWQm5wrVePlPFXsEFNQQUnUY7c85Lc
LQcBmBLSU/iLkghzNdR1Aba71SxCEFIL3VMr5nbVfw1A5MhZGd2fs5UdGWIuCKXvpWAiMARSve/j
PvdE1P4lC4+8XX6Tfb1sbdMDj4wxHtjKYh4JaJGGTa8dYjMGj1UJwsPKqKBbXqEgY5Tj+2WTW3cs
6kmShH3E0CSLt+0KcdIqISvDaYjcDjM5WceJxJsWNMwEEzBW4fphPpUUq0Wn1EERziDTKcanJfAu
L2GjpYaBVgxAYjIRhRYM4pzea0OZQRZJxbZ1Lij5xbB6SL6QBOkkJYOoai5r3ZbzoaILv0ObEjtH
z9xRElQPxTTEqoLL2pR3sfgYxeD1BHwkCgb78tK2LWFZ9KpEQ5RZmVaXA1kXtQwLBaJSIwHfM67P
20HVXqZG/nHZ2Jb3EYgbQ10eDRrQvJ8ua5WVuEBhtQwbVb2PjOZp7qJDvI6+nKwgSIUkzWV7m9cL
pqYw94yNxFYyqxvjeA7GqSrD7iAeMNQk24pDqWzmR1RSwPFrt5b6Nf3gPkJoNGLPtI7ZfkwLy2jW
s0WcaOiSSsKYHXqiwYPoll7RWPIPKJxiQAx0Xbwi+UanEuOKOu0CYOgaTVHmBFTKJBdLSmgMwZvr
pvoAUz8kHcuD+cal19hcG1I74NNQAjzL8QySGsGUaQWQm/H95+y9q/m04Ic3HR+tT7/Q2U4eWaP+
e3QSCsEMmkhTi1DEaGRnDV+oyjDCvpfvMu8Pin3b9oB0oPAA6J0yHrNMcSeNM1Y32cJd+xyguH/o
d8V1eduvVgoue4ETvLYKfhKlDf6vRRrdjlY46bTbLcHiENvm3aJZ7TVwU1YKMo/i1Ygt+fvnmNof
7e72t/xtm4kzQ4u2RwSet1B5in9Iz/PXwFNNi2pVfurF/Nu5OFor8zX1JdPTbIKfgkT4RfOgUBNZ
w1vr0t6R/saVHjlHh+FYmACJAtJICz3MsVi1slbNClsrHpKdctXuNB9z5LR36XICzdYlfmyJucTF
eG3HrJHowoqQUnlDYPFudDWw1PKAAptp+rEt5g5H1QyEfBGORAal5hwVvwjvY9WSQdgIc9MVryy8
GUXRGAOfBwHi4uxFJVD2nn5WCkqyYCnWJw+8E7zVbmkp/uxS9IXAbfxtACcVlG9+W6W+e3QuxpnU
KlpgBYXbLz/HfUEsAj0XwV4fKLWUdmhd/UClTlXQOPI8le4hG3aOjTNhADOUmpD0MK76LUr+BYYN
/0SyiZ6vMzNgNsNfVPrPRm6BKEwgqioUYdS+l/VOV17TnJOeb389TNdSAhOFzuOd7qMRBEUqV8iO
0B8mBwKANhXgnR+n78Zdt29BK6U5Opc4YjNlwp2L6ibFFp6xzwQY/KhkMGF+PrDo6aOg8PVQg8qq
veE2pLZSQPQV0L0FWQselMyZEJRCj1ETzPG91INgpa80fEK4VfoJtXi3tv+aYw0FI1oB/69BFtQ1
RpLZ9p2RA6ktYfYkeyhBhG3rD6AVdj/FhTXePbEVq48tMsmT1KxjlphYIsYbMX3S2cVHdNNhbJ9c
gXCEdwA2v9+xOeb4BZLeVv2CBdIh1dUhtvRVd+nzOL0SdzyQ/VYWimIVpSvChCroRk59NDcgN9QV
Mo7bchNpwPLOHjHxLpf+fiIPn+23IRaAtIpknKIRhtJ8sNYytSFlaRUlynKY9eLcCWcSK58+cmSM
+WJKach1IK5FSNpC8Euwu123kijY7TyTR03ts30wF+bPqi4XG8l+4lV6GdtyKqTPRSx/VHNqAkGL
ikgZNYOdKkCstk2neHIjRTv0fCu3rAcTCplB8zxHHdk1QSE6pBYnS5bq1QI3TmFnJK8cDGtXdlmR
2lZr1fATmASEs0dBZwgEbxmV4BpgFWO0ylIVb8Ws+Oj6uf46jlHuYPROBsa1B6BvnRsvahsTyj61
VFjmok1238qJKxJltNugyhyQ0Cd+O6LQMMrQCcgTQfLGqsLo6rQv5q9p95NgUkOZ3/KC9Fe5Xnja
atT75GruW8AGq505XeUgQR1xt5iVZAGOCxGaRF1syO4W7qLKlZW2eHPFnjnO2f00idJNDeAcCIQj
U7bJirfzmK/VQ7+K062IuoqrKJl2WIS8tuJOyXeDHuv7NQqib3prancpKKXtNFgqd1hyw52nASGj
1ME6pjSmO2UtJCSTWtspWmlgv/JhF+VdthcL07DWrFMcaYS2REw0zPZgbYHQTrbZlShoNQaWqpnd
Pm+C4aFt1WaXtGvkgCcusgxAyhNrKPvguhDmfi8HyXhXAWjsSJRgam46ye0CJfLnqtDxP3b66lx2
0I07DmNCqBLTxxF4XJgTXgkBSeJ6+XXHUW7D9vM5y+1RbuRGaHNRggfUZNWzx5DaEC1IupE+TmTk
YR2AAuUVzcSyO24ethEkcdmga4hpVQOQCCaQtOY41FPV0zWN14U7YjCog3IrfZzwea620AjH1lh2
SKOZF2Mkn3ecpNjJ6g7rZ+auu+RuSh67Paj/PJMzkLTxiD4xykQVtR6kHrzPRShnVDd56R2hwNri
yBOM4jA1JQeJtHG1nthj3AT6jmU5r1ikbgagJr5PZA4odNOAjOoQIL0SON2YBEWZRTXPggbfDETI
jZDZbfFy2dOZNMvApSIDMS8rqA9RdTnGgmrkaWvonfSe9a0jR7VDOsVetYUT8bfN4AEOZBOKDSy8
YSjydTL7Un6P1djqUw9EpVbA09blGWGeUAomGjo508T3RsAsT3dXiqWVqeHlDWM9+z879nspzI7J
AemNvk2k9/n7CmXWwcfQ249MsMqfxvfKEfYJFHS5KQcTKH4ZlT7nk3XMN7CHdxzbNs1UdX3vMRO6
gnO/f0+uTT93Bf6rmwl+rC326Oa4loMFDInv8X6+06zsluTo4HQ32Q1wrtI38bvsic8Q634w75u/
BF2f2WZOMKanxNGcjPVdu5MSy4S2tXQrvkr2tMfzbUfcy9+SOV7/sQavh9wTRgvZ2tBMqStUsV/f
46SwFqwu0zgRYtMlQff3Xwvs4zdVY61vqvW9nZ/K4iFIClvp3/56Faghm/SnIufGk+k0Q4TO5grK
SVV8lxUg/oXC4/r8xipOLDBfRWzjTBKiVH7H8ISlyG6FZTS8mUc2J6Rfg/JWEiLhigIJKPuw7OQ4
ykEZ8U5u5lfQJXtqjiFkymKc3xmO+EO7TTCN9NPwpsqiDLmZE/GpiZh0++xHUJc5elqnSjeIUaJK
79FLuf+sidpZY1UYqE3wiKGva9GKnkrJq0TrHz7j0fLpRziynKCimK4DLAfm17b/kNX95X9/8yMe
/ftMdJx74HxwuKT3Jv/eVDVkC9zY+Fv6o7P9Y6Jj38WgjosC6X05EFD9Crfao7ZarQsIq4tKyGoZ
t613eWGbjoPJVTAHAm9NyRhPd04yyRiZoiC+Fz/Laxoe02f1gQAj2FmUKrq4Ee+EB/law8x+ZjWt
s7qVV/pceAY9y0cVi8+lH/8MZoM7dariIsfF0IFJon4bMicuLcE2rs2bbi/dUHcteku4z/Ho/ltu
mjPjzL7rZBnGvoBx/UnCnEXiQijhbbZrS3bkq9Lm8lZveRNKGMgddJpLmsxhNeWuWFoQybxLKJLc
EV90NbCrWHlviXdxmAQgTwJs5J07M7x1Po/tMuez7AyljCGL+Y73LzgpKeg0ctvdjNpwbSvfBmCl
6cftwczDRcXx1sz42SQ1wLpHCLTT5+h55s7vpQQ6Pfmpup5dqtc3SC63vcvk7f/5sr93mnEreYqz
IBuxYir8COZPF/Ci5JoqJ4GS8HZ5vHyY2Jr7mTnGkZJhlISmLifcwJRTJnODN1W14idaXDQfqGjt
JNk9av9cpUDe9jJ3pZLqpCedNr5X2UHvnms0s+OMV/KjP//8kP7eTeYV1K9QgRcmfXwnUEyjZfb2
aw/1dzxkbeNedSj3ehpZvR9Uh5FzT7PV6V9bi6krAxmwjJYis7VBHKCj0ZUrLrj/oWLuJZ9yb+FS
4TeINtIbypbwP3vMhhZr1cqTkq/w13pfQVsSbdkr/dsMXfj1poaQyuJznGfzdB5ZZHY3qlIMFGsF
tVi9yDaSYsiGCreB1zmUtbO35Xc+bdWm3/zPqCQy+U9mCoowFOLybg6SpeWvlXmnl++clV3eS4mF
TikGULCDhm8nPYG0LQBVHC3aRnuAjazoXrPTA49cmy0zMu4CpqzTa01JCfApLUw2rgwtem03Qkh9
F+2b/XoToQbEc8/No4EhCRCHoPZxxh6CB9pcxkm0vgu79XvgU9L8EROWjn4TlOAsoXKdsasWFpIG
3sP9/1nrb9tMkDPFFYSQbbDQ3M+j+nexo9xGz3RSNvI0h/Mxt930tzXmILZVSaOAsLyr34Qn7RUD
NlahWrqrPGg3wROo8dzYFUr7Lyus+KAU/IrmMBC4GCFilcDbvtZ70ejwiMNBBGyhj0e7SioPXT/O
QTz31lNLTMLer+M45moDS9pHFBxknTMlyHZOzpbC+KZaTSQl6oCDjgeijoRLAIySwo7mB/EO4MIG
sMo9bSfydJB5K2PyjmJUplQOsIdR8looL/XAebCdH4LTnaP2j7LwWYv7BrVcPECJ6q56Ykv6s5qW
1lhkQHCZHNprGg+PbyMdNwFlEAdHNKDoZ5lrIeiFGOtz+m2Snou0tTQTQIzque49IXHnLrcTtbc4
zs+ukGIhqE47ZMtA248+xukKVaFK1Dpp9LdFfY1q2Z7yn2Y/Ox3wyjKGspbVzdUHVbmHaq8TDKPX
jOg2yGCH7X3B9EYx5Z1GphUN9sbTH8RseSsHqkDGWn/7pX3ZgH5N8xVXvOJG1LPtppYAGiImxgfP
SezkPm1EQW31N0qJMriKlxGrvZd2kd+CEhPMipTyNiz29KnC7bjTI3HyrRnj7G1slkahLjAuQp3B
HGtf7QI7lTOAih66qXdB8GCp7WO5vMnmV0PLOd9947NTgjs6WwSyjzNsyqDGo0oaU3lT89VewbIe
kcrqwDOy5BANqXl0aeyljI96Yo4J6JqQCcFaJuqbhhI36OPNwC7FOd4N6ITsL3v0Jykss7Mg4MDp
AQcHSMRY7OhMlAg8oLryRvtxw618qH5S0fASrAQQpoQOgW5HgdXsx9v6UPp/K7QA/8VJAquPRHlH
wPdOve44ZHQQbhWGtH/TxWF6WrUADJAmaHDGtMrsCsPU31dTQ0yMDdC/QJ8w/bZojXRHWjJhxMuU
x/Dyfpx7+cnvYet3k9IoRk9/D8Svd9kBjRoIhv3BaP+5Q5/aYS4ZJSBy1pVR/6Y9iYcWbOkxRAKh
1UJpc/8AQM9G/l/bbKBfgqhJSepOt1lcQeIJItgOYWLB18094bEDGpqCnsRX1Wv9mRuZtnfyt0nm
yAppGsRpRjrEC2h0RLt1n0Jyp/tor8T96BbPiotHvbfeSzf8mf+zlIhdL+NWQw/4YUXW7i0G+jvb
rVf1rnUx6GxR8hBeanL27GOsESaJTqtIBCYISwUUYnKXwC1lp3ihFHnBHoCdpyzycxH0kaDicrgo
GuoppweYetL/9pml8VXUwtDnHp9W9FdPA3ukcS2BuYTKWPMq6fSTsaZUGfNXCILmOXwUs6oqWaqu
e5vrO3n4MFXB7pRDM6Eumw13PVoslw/j2aOPbuyxQSYQpprRSqrQdG+G1PstmsuZIVpTeSfGe+Qv
jdjZ4iJbhuhJaxjHgStFHSfJOI/8p7+AOTgkCSbTTMvujRhPS/VUFau1or+6mqBbjCv/8nrP4/6p
MebIxEYnaS0ob97ycbELIXYKvbeN9PmyFRYB9Rlzj3eVORxCLZAZ/FPdGwp9i4UxHtBMzVbVQLB7
9RdvDIWbwALpQ2aRK6RQgfvXj3nmu7Iol1LM+sA0sVAKoNOupE+hZ8q0SCt9uc9t33K+4ifO9eiW
EXS1HTrwwyCqLwB5huZr/dY8ojzjqE58277o0Gks4VhWDe78y7u9FXmPNvszUh2ZTo34/0j7tu1I
cS3bX+lR7+zDXdCj934AIoiL7fAtbadfNLLSmYC4CJBAiK8/k6zqKhv7OHb3eaga5QqHF0LS0tJa
c81pjjbpYZqDFN0+jfaZ68S5sa1CUjJ6XheyWnxlxjcTmPu8wwnCd6ytooL6yeejObcjfxX4Xg3H
zWrmoB4svsqkv+BXi5aDXNB6D4um7r/BlfTROfn69S1b5pU9rwEnhptPy8E1JhpNn9YR/GoReLw3
1Q3Zfz66j46s18ZW7saiWZsLUNpjmSxothKhtAvdpbOh9DIln/jRdd040KIfALMRiLlmB+Bx78KC
rp9IPAL16IUD55zj/pXF/8ziyrNwv1RGYWADGFZELvoLe2M8kSMCgYRfipimRlRucmyG7gJNfBAq
rvfZSxaLu2Y6q+p5xsn98k6vZpQYXoPoF4eI5j/8jEWcvEx09/lEfrzpQng6UCrin+XzVza4Nzbh
6Lbiazf0Sa6HSM0Pn1v4MMIAd91fJlYLsyI49vygEl/LB7VBhLELoXzmAfq/cL2dm7+PD96/ja0W
JqqXBvpEMH1hKWI3s+K5vTLZtdTPIyg3m+7L54P7eIr+Nrc69AY5jgZbxibkheGdRjRgNermcxvv
oAB/nAF/G1ktSWDzgJeqcLYvMoK8jhZ1nfYoUewKD1Oab8J9cC5//fH+/tvk6uBjcCbgxoVJkM0X
ka0jBljlFj5ll9/5+/HgR+zWrONgy0GOKc+rBH/sqv+y/05Nepgdxk0sSyR+BmA4QE3LQftRmVGH
0ouZDBfD1t6yDZidzgzdPrOC1p0jQHnWii87YtxaWxfMZQaJqjvgdY8orCcFnoRtww2/MMHswDYU
OTzvoTvl5YZd4kjZT19/zf7/+T79Z/aDX//hesS//gs/f4dKBZSmcrn68V+n9kdzJ/sfP+Tlt/a/
lq/+9atvv/ivy+J7zwX/Kde/9eZL+Pt/2k++yW9vftg0spD6ZvjR69sfYqjkLwN40uU3/90P/+PH
r79yr9sf//ztOx+AY8Rfywre/PbnR/uXf/4GLPSrjbD8/T8/vPpW43v3Q1OIApfSP/7YX9/48U3I
f/5mWf/wQHwFgiZQJSPDZOPkUMBE/vM38g/ckcGwv5DPmeD5xgcN72X+z98cfLR8CUIQ+BbYC3GE
Cj78+sj8B2B4oJ/CVx0fnGT2b/898DdT9PeU/Ucz1Ne8wBmHh3nrVQkeJ3AI+HfBsoTw/x29GQ3L
1srsFpjLg3HqbpcNa8TmacHqgz9qC0bW9NWr+fMJXlt8u2jfG1yCg1duvKobo7NcGOyQlijRIMcv
LflS5iwm9tEe5/hzc2/d3p/mIGQDGhmg/KBu+tac9O0s9w3kKucmryIqw6fczK5rV+rof2xoweaD
lQ6NeM67nMvosYr6c1VGQ7UvahHljockS3PGyvK4f5/5v4bjor1wyeuAXBgSfW+HY5LeCP0SVtra
jAigsnZexbZ1bVEj+Xw8KxDBn6YAAYJAKrBdoBV7ayonRMGbwxR6t+5NYJ6SRWeRbeUufwQTNr1D
dLG1rgQ83EKijDDHPBtX/KJTezdeB0+BRmg8x1qQaJ4H36JTWUZsiNXNEi22Q2wivBI3LMm+6NNC
N84Q/suk3aAXaSt5fJapZ1mSnz3EKvIwijHQlsRDgDjnSm9UCrVtlEjT8KDvzgvGfTjFr4a8CkL0
iPx4vljj4G73midqXDrOUwglz88n+IOdsbTY/vVqVzvDZJ5oSxN2St+EVNwQB/yee86ZBfuBf3lj
ZRV2ND40bGsLVhrHj0fVJpJdfz6Otwfwn+v01ThWMUdYzNKWoOOJmkXsWV+O/HHOkcUdD0Kf2+Tn
RrMKNgbRK2PsYcvrgri0WWLP9pkX9jaeeTecdd5JUZvImcCEYV1PaCSfmJdM5Z0p2qg1nvOWbIbp
98/f4LsVB/jkL0pIUFn+aqt4u9NFTquszmygKCw76cgWCZxIeo+z/P65nXcr7q2dNcMAPJqPPik0
AwRGB03Tg1y09cr7/4URaA+hIwtFabRFvx0MlAnr2R1gxJ3qqDfsmA0y6jN+Zves7gqYp2Uwr+ys
FjY1KlNB5AUCTadhY4OAvXnMH4C2QaBHY/NMqLe6or+3tlrkeqi8cCxhzU6tp8Vakc5XbqSSpY2v
OJ07pFdNwn/YA/4eWUFURiDNvbIHXRc9h3yuo6YAVXNlF1GToxkhHL8FBn5gI7jLhfXFlHYqwY2B
Ukaj9p9P5NlnWG02By0otRh0HU292d5AnpymjTV2STb5+b5DH8xkFF+JpXe1N2ybOX8yuf30+TN8
tGJfvYY1ktTTReP5Ph6hBaeX28ttN9zwyt59buX9UYu15IGlGqBVKC+9o7osBQ+xlJe3fSHvhwD6
d9YuvEJby3Qsbnrcn3QSbPM+KvfqAhnnVDyym3No0/eR4OohllPwVWBWa2qOdMJDzCc3XZQnupiC
XQL3pgwCEGARPKuGt0S+bw/Wlcnl81cmR2zTWTgwSQbIz9RXM17yYU5wg7oMNwNk3dSeHOqLAoxO
fWRdEqTA/43MzYeT/Ortr453v0ANzZvxFGBLPIx73ODQd5JtXKAF55g86H9LWe6dm18NfXmoV0M3
qinjjQ2jbtptghu9yY7tCaRAe7Io1B9Rhn1wQP/loBvlPCffu2MM8mwWIF9L+7+PDpjVVHMzYLq3
nDpCOyYaoKw7zyIysgY7kUMWTVrtbCiM5aq+1TVu0CyPPNs+DuGMXH1/8JphO4VmzAqZZs4eDJux
G9AEdFgGeYAgcpRl3U3uoAFfQDFM5QmlC9CTRBkhMfp0YwFZCKeD15R+EswpRKjhUDrkpkkkrTvf
QQV4CCJf0sQIvaQL5zNH7IrxCtr2aLlYOMrAuQB0NaTu3778blYMngtnrJ2OCf0JPDXUQCREXp0H
XNWX/p+z9aT1K19MLjQBoLSAYq6z5g1uaz8reYOAfSoHdqHAb3JwWw7i3M9dydoMQHRATsBjLybQ
ILMqQbqkZLP2cbtyQTl1QgQv9ran6zMFlPc7BuuH4O7pARW1AOrevj8vr7OcooM9YnmRioFH1G42
6NE74xcxJctKfB16o80ZDOYLNBCBKtrBVufQZPmCW6P3va6yESRhzGxQZCxaa74aWzN7FNlUmbuw
rqrbETwTMlLm3NEYAOiwSMESXqmrusid+cbLZ3IibTmO26bj3I76GZRfW3vOy1tqdTRH9OvWWZw3
nWSxdGUWgJKsl0CfTKII0AcxFsecT/WpdYYGLI95p3rnGAa10qnbN3Udq1kaxjHPTfPR0aY1x6Og
EB73s0EbG1TeyguSN+7JoVOzJz0FpqxqzRqIkpztsrIPw7RrCrxLKNSU17UZzseqpgGo1DVUTvop
u/Oh78aIlW/Rq2klwKWAYKLVMjay1ouKqWmSoprHGN243QZZTNx2QY4XCVuBS6T0v3eWzp8osrM6
AiF3UUbYGu3SttCq7NSOGeRbqimkPEITiCO9aKqKQH4hQ597ac/bzktMbzABk58MI9vKVoZBrCS3
2c4OAaqMKjQrXFs8692oD/P6EAq7JlEhfbdJ8GutkfSj0PW2a70gS7U7949ma4x1Mpg0k9uatgDY
jtJzI9EErN/yUhrFZdn06HDkomjJFRuI87WTWGstKStIHcyQIyxKeuPISfzEPIlb0FpmMlUqRHpT
9apMqOO2N+7smheNml5IB5S0kmW9zZmdR0EwWYcGb2jTzYHe0kIdfKO/EjPHvGNDb5nFIA8+huKU
OdPlpKxlbVhO1Iz066y6lIbtvVF4GEOF26+d6ZPTTei2VqRJeg/NY5bwio1rT7dcd3kX6Qbs/5HM
qljwWcHHNX5jxoY1QTPeGzu9wZpxcYmZ/FjyvnkG/xfbj8pDlzq49FuqoadjdyIWXQOWSBnGQQC6
tV5Ei3RNEYoH7tPYG90f9eI1Dbv5KUJzTExpIgZuQ1xWTUgRGZVE+2Gj2i0IpS6pnIwj7ELWRADp
UzibrKRbKpA/zCUIOUVwY458SFg1PdYV7W8H4gIW5NZG5NtFdsgqitRu5u8yz/xeOuE3V0p4bZN0
UW61+6CFLB8R22CgpwZ8uhDJiP3W3pc6u12M1oZ9qHpj79WkjUg/oLuV+Ldh2+b71qstJDhK+3n2
gwA5XAKNsxL3yQTTGNugWLbCpTm59fWlNzOWOD1ERtvcLbe+8O2nrhivBjpu6NA885luzZCBIrIf
rs2hS+rQTwTjF5o0oL+h/BrSWwd7InurLnfg69kBppPUmQ85RYtd9mN+OZcgYvMZ3vwEzra9bxk9
mmBMHZdc/D4AzQQW7WqnenLX1xOeo2ZWFDba2dBA3Vnj5O+INdxVbUXjKocLAQMV+jFqtEBQPVwH
xOpxOpJ5QwxoAmmdigyc1c744GdNGhqz/ahE2aZTOU4XFYNEUlAXXyibn5HY2uV1O+xbexBpN5en
tjWc2JXupsiDOPfKR447I3fHWzbppDDzuM3Cu6qcLoaMJgE1E4/Ty8maEsuoSGwHGlvNfTENGg15
vYGMUKIcKiOQmP5uzdNedeG1MHt3syDHI+5Ufdy1YoiaeTwUFY5VuNbbvLHwHzMDXM68qy0ZNVRu
5qaak9A2HrFOXVDhT6e8aKq4l/UJI3qyGyMt7Pa6b6cd8G8pBLtQsu4BC8trFlxNaCffZNp+mB17
65uMXw6GLeMus/oNh5DN3uqkkXY+S/vafxz95nZy82bnNqYf9wHrbj2p8ijnOd+0jnqqDISd3VSJ
ZMoDEmnaduii9ujRECgk4Hg78iY3Yx8uflM7wX7oph0Y+e7G2ojL8oX3lhEN/pR4AnJ7jq5jv6o2
AzynVc5kp3Bf21DCnw1vTIGyeJ7ybmfN5S3QPLuqzp6Cttx0ck4DZmOXWOUhCBzwXjYu+tJNgVen
G/hX8+Byd4jaTNOo7cd4DrD0DWgN5OF8NXvkG6nhqtkY8X68BPfKDOG0IJn69lG74K3O5sfe7MTG
ybL85JQI+fLZ6+Ma6eDtXJn9pmzM+7lE4wiD+sTBBJHdZobIF7IPITr1y7SU4aVZjGDrE+btqN1d
S8lRB2DJ8vM2Qir0RTO+g3Dc3qX10RutJ9EFGWI541jr7EH56BwIigu3m67awoVXr8JTUBoAWjo4
D6GKUPb6itTlsZm6L7VvPkFYK9+inrgtO2x0KHug2VJqOJBWeqc6bMDaFlgXjUGLTWHkQRTUTiza
CZclndcAkyC/P5fmhd9l1x0hqVuAEq0wJj1sWDB+a0ApelPhlQA5BM5TdskUVzgKSxv9m0KHSQui
ggT6LIB0NyOOjyzUW5BKNbHBzCGpWPb7UJVop6lt8yHLIee1kabOrQMLvP4hGCVF+/2QWafeqIqU
iGlIcjvsIq/RbsJEpbeix0W6ZuiTyZlQV1Bb16ndCIpcKidFntK+x8IzodLiclbFJC+L1K3rILb8
FkrlvbtwD1ign4Uo6vTVMsppiExVBk9iaLJvDivzRElLb1wytYmtLY78Hlj2weowXNWOYF8sr7QS
16zqDdQjzX1t+8UeQdOjZQ4U/UpO38Vzr6ZoqGsVm3lVsWORwTdPnfMyaN1UoJjwrQISrF2Y1MZc
PM9haDyGoVtVSQFa4S+6pmh0qwfUnKea2FcQ+st40lOniMmk0AORGXUV2T5mISqQWQX7hAGdhSgY
Azc15syL3dmBEFUXIN8sMp32WVluRlr3MeslPYWhGF5KyfoXWiAgjFs997cFPMm9FUJS3fXlBIG2
eijQ7u62TbbNKhuxoUlAl4/StK7RdiHnwkjUHJRQHEas0JMwRDNc8L3JkWhTBtYVmabYssjL4Dky
JgV3okpZF44m+8wQV6MO3Kj151teQqZhxkxBxu17Xfhpy221rXR4KGYT2q1+4EUhI7/bVeZHVQVo
E2dQXej7Lcgy7gnkUDeDYWURMNao2w2+e5+BsGnfGQbdkC4EzA5kdaMTZUwFJ2TrrbsATCsp0Fz3
iCHwauoX6g37zCS7Zij5hQqNbpdrSXft1FgvZmXyG8OHyJDLbiBAkpoNQHvCSwtJN0MJV9C220YY
EcCwMevGfWtM4Mwc2/sxn38OFvxfpobUbVUR16UCr9pkDqkve+tGeC4ugpqYG5wazSGfZLMhQ9nE
lTK8pGzE0VL5tEcXJ4BPbd4mEJy+n2vyzfCJSooCCFg3mKYowHVsMzmjl4RePx3IPDxYGn4R4XA6
2NmT2ytsKl6rva7mH7ZFTqFbxEatbnED2gY5TcqCXioILiezLgse1zN75LW5CcvmGbzRbdQL+1Ro
QF7xBQGX34sdGUtQfJj6lFmE7qXp9ohESjtysmJPVYPIiFwywxdoXa+MGIwzNz5OkIiMvI9Ilttx
jfFpqXZV3iDlrLYi7BIctaeyqbaZU6W6hV4gwRua+wxEITIeKMhCCuZfhjQ4dFmYwnk+VG77PaPt
jzJzn1FwPXSDcbKcfkwgKD5smpKKtFb02uZQsQj5tVvg9VID9zsBx5woXfnQfW2GCMQfbRKCTL0G
cgB6XDmu29glBthBp/GianlwaTkGJD1rGyd23l5WFL3D7ijKSBaQh2Y1lMStnQ39GlBiRLMTbEDb
j4DMHb5abiePVDMZh9QsNtomzRc4MZpSbzpSm29Clx5IC6gJHcjRBv3qHThYsqTiErcM3g2yBdSg
ufFLSr9lngf3HshrXgc4ZSskOrIQUbVdgXV9ysDSp6dJRYqBDipmkhegS8nVlAxFPbIIQQGUSmZN
c3i5Thu/l111Ddr6tBQvc98dQin30OCNQ6vZIacT14F39FV3UP38s2HQbvRLYA6ZK3ZDqawtCH28
dPArXHBYeTVNjb1FDSppi+mWFL5zdCz90wkgSk5moBK9fh8gGV8MFkS1zYE/W4MwjsykYMCrLYB8
leq3IZ33RPlFZA5ekVjuPF1NtXhpJpNs60GEUWFDfSQrcT2bhX7SIMsIoclFjDoC8UnpRF4+6jy2
akbGb1UmffMIv8eA4SONvzP93ok004t/EgioIt+fOI0dgC7mBOel+TsiV/51CmSrEjEq5K8os0x0
TvjoIgIRFdpfK+XtTCr05YxO/As0WSCwHi1/k03TtK2V12cRZtgvkZUbAxy3dllDVKSm4Knwm8HG
XsElE+0JDLywIUsr1dLUNRs6RpURDD8EabuH2azrOWa6ot+ctiEsHiwD4gxgkalYXAzMwl4ZMoij
uNTYdG0+bnDBNKKw9f2Ud164701a3aG12dkjLTpHoITxr9DDEMSF52oHlwIFNS47HPWNiSpAERl1
gXBHSmZmsYuBAwZt6vZ6miyNFT6r6t4O3H5f5Z3jRZVw1ENgBPmxNgU7MeKCRQg18Es36Oly9jbb
kDPrJLzG+MHrDqwZvapHEnv2UG1I7vAESk7oOKt0IG8DcwoiIoeBxcyQ/RdtO6pGLC7tZ5IFOE2m
YhxU4kt3+mbmhQGcCuVugXZc3n4xbMEeMzbRC83RetBb7TU3umwbeBq3XCG+BKRwjyGpp8uhahpk
7Kqp2hu4nG6A2cPNxWpCYcSd0vKIMNh8cXoepODqGeHKxGQfBnMqsIMq1AyAlrwqyhL7LJzMJHNK
69h7FTyoHotLu3PCnRYkjN0mL7/0CmSyddboJMPy2xQ8r06cwQUMPa4Vfp0Hx3YshjaWjl/u4G3a
ZLB8ipxDyfOLUY3NhdeN9hZVdytho2noyCGq+2mXftAeDDcDnWPDRxBNZ8o9EoyFRnWRGbfIQJcP
QUFxT9eFWxaR4mFDIlMjkiVj2NyWXMkqCon0ccP3ccnYIiEAp5ybFdUxd03nWcxTVkUWR4sBkhs+
4pnc5fll1uGkiX2uWjuhFRex6rUV94q+uA5CAiqqMXELLi4HVtAvnuqQlgx1aW5rX0AVwwv0ESJf
08YnDCFLY87yxcZ1534c8+qhlUUxxiZuyzvFAyul6MDAVh3C6QI8UualGN0iaaWGL8RlyFJIAITA
Kgml46wFAGwIlXkVUoPudBUaOyk6G1TL9QBF+yKfu4uCWGHMqhqBmVQdMPdSlUc02Bc7A1R+l15W
WmKLkwDrk+N/IJlLst9dSowd7rUejSdflReYY0Shk5BXoPzim86shsTpAnnvt4yeOmgh3nNs1O9D
N6rdhL7na9dmw4HKco6hIwgwqMeR8y0KlY7wQoeQDPlT6BeohlPPQyEKkedFX7XFSQtdehHII/qL
0gvJ0bEN8zROUppgMF9oynjIQBPTuvqxalSPfJwwRDoVPf86TKOT0DLPrcgM4TKRECPeczmz4IL3
mYmJdmUeKXAf3E0Iy0ADT0a5QA5xDc6YRWIO9d/WZKB8DYT8wbHgjkPrgq/aMrV5WYRS8GiuJ/Gd
2XNwdCfAeWMP0ifPcAndw4BNfOobtwXdddl14DZ1WrAkGAUUfREmm4mt8JF0HAQmTR1ci1CpZy5c
9AL4qEnBwVkJyo7wtFXB2q9zw6d7oyH19zLk7W4qW2ZEHdAiIH7QgX4aMxr8aJ1yxEXBqu4HMagv
sq2mU1nTApFLX6ki8V3tNUdKcVWug26A5maFi73Xsu4+Z24zxUiAsiMItVx54eGS91AjMnkqggH9
NFlX2cnEgLbx4diwvZU/XEt/IGlAKoESYtXmKUfeBk7OK4dLu5X5zuwD/gRpZYSJoUevewTQBDfH
Bqkbg4DZljC6B6o9P9jcrDZe2LQ3w9SMlyW13K+zQ/Jbz6iaL7wUrhVryucQR14QvBS0dLGpfMRk
vECEHdmN01+wTodDXFloY7wyBuSIwslhVxDzduXGKFmhMAcl22ileyN1GyWumiIf7Gg0Vb8xq6o0
kaODFnQuOhABqlG2uxx1h58AUavv9Yj7PwodZlcix4hTKM7LbsA53DXjgvt3wcKaMeeecmuWMVYt
6mzQFTGbHYM4MzzuEHCcONQg5YAwpfPv23n0fHgrnxX7AipVqTtbDSYpLBFARDZQwCNo54ySp1Dn
Itm1k2GK7gzLZUiUNHPf+4cq83zrwm/72j6VfWc3Kmpx7OcyIV1ns63TWgUOrqBVCmTXht3Z1l0l
sce7tJINIUkora6o9sphVvbz8xKCta7KLaWK19WRVWUbj+FU5QLZmCxAfhqURkwjHbbZNfhwUyoi
vTtXbl6y+G+z/G8trrL8LRfIujsL5sHEvnC6MZqyMg6m+tqFJmvtLgkLmXw+zHUNYxnl64LMqgbG
PITjBW0QHSBnWKn6pgnrLW6kt5+bWWMrFjOo66K3FPTXvrlmq3R5I3KHwUy/3MJljqTYZLZNRGn5
o0Cs+bm1d0XcP8x5oPVdqDHfsZdNTc8EliHqP2l1nSMtlk4kInFxXe0gUwE2bGy/wznWvnXRaW10
NX2McNIaBEY9y8Zt9diE6sy4PposRK5/DWtVsGPGVAZSw4JfZl9aerTm4ojkyhlMxxpJtBrHr7bK
VzVZZ7B7CH3BypBVu+WQKUDb6A0cKR5v09e7z+fqzJjWpTpOCz2LANaC8BpXr964MNoz7GHnTKzW
uBEUfZ0pmICLuVOTutYMOSQh9Bnc9zk7qzr+bPtgKHNgx2JBNIr7oGEJAvbP39c7PMgf0wP5AfS1
QldhTZmH6qko6sVLuKncNye5m2Jz6wJanSX8zNy8Q/f8soVCF/YQuPLf1VEdMWuUHnNA/n6hDf14
jhYmSnO7dEKfc38r8oA/6tHklbXVPDFqy5Au1sSmvoIyp7FVP/t9jU6OOgUNQ3nX7fvb6nAO2Phr
Qa/9LiEQXrMdpOfeddurbHBwFcAlXceozu/6E1p/QCZfxOIJ1Z3wctp8O7RxBc0DCy0m56CBHx40
r82voVoIJKcZCc6o3y49YyIt0iy1UqTdNgw8ftb+8wX0oZtCn/fS6gg467qpctS136FwCCfSims7
3EOy5cwSPWdhNY+IuuxiCmEBZNZPjh+c5P+Q/OjPpfJqEKutNrajX4rlcDYPNhRxkaHPt36yrEuv
BAr3XKfbhzsb7HPAdyDN+I4CZepnbnoZYAuDKjdWqHD5qCLPODMzHwIy0Dvyl5nVSoDiYUP6BR0R
PHffymO1bZJ8W8TzIdsv8CNo2jfpuf6bj8/KV0ZXcY47QlFk8hcHfPmLI22Iyt3CGV9FPsjOke9F
a/z/xiG/Mrk6KdXUgcJ9eZ2iDW8yJKqa0vuWded6bD88yF6ZWR2XMvApbkPL6/TJxlMNrgq7upu2
s8lTPZ2TUF21Sv+5Jv82R1agdOoEIgBzNDbWc8ujhWvAjfUXfulf56cCHVRGjrAXFFLG/twcfrjh
XllewV0wziwYl8iDlObGQlKQtuJMUHDOxGpPI7SnfFhMhKKL/GxL+v7/08JqS1siIL2d4/XZZf/c
G+RqqO30c9f3oauFBAu4MNE5gn+vVgR3zMxwkKzAeTZB3FPERfGTpyQm4BXxp5/nUewfbulXFted
ChUqf0wt7QP/bXFiXycQT4wbXEenWBux/Hfa2T88uQNoBlv2IsdlrbFJaAyEcjjuhLCrNi5GOpu3
xkYkCzdsEZ5tL/01jvUZ+treynWFLnAgrIe9JSpxjmWqEJNUhyY+t9Y/9FevLa38lSi0JLL5NTIz
XtQundJFgL8IWjtx+xyAdkh+OauWsGyhz8a3clnWABhQ18GqefC2S905CQHHtDYD5O7PouT+H+v0
79lbrVNFTFrr+tXsAeJbpwBApTwJ1dfzb/WD7Q32jAViZkFC5B35j0DFJKQMMmp9iE5BsLkifxJ9
vvk+MrHQ61iAXC5g4tWYsqKWHF4EVMF13+/crpFJoFT9P489EKj+ZWWtVuAwk/eahgx1a6DCkco0
2DlH7304EsDq0VBJ0IW0jsBFJZpxBGQususZssdjo8ZH3vRIUZYhCImt0t0DrYFyd0C4Tsah7r4C
ebJUXaYxIhM3UsJGHYlZWdctlz5yMWPnXU/UQlVqdlGw4Y7uL/Lw64KMHJC+OYGMG3wGRsN6egkh
+WFE4oU6Ua0dzuJgaKy9J4ygjbVXTle5q1BGaTNjTPreOoGjDm1lvUByxmiRSNSd7PeFZ7dbzgev
gmcIIJxeOt64LcICEDaGIlPUUt7fhEXgH6SixdZUDAjkzMF1sB86iE0WQV1ttTHXm7CS7An82nTX
t6bYf75q1pHXGsm5Onek5VrcZKj0NcUF0PaZfTcWZ2CcH/lKUNwCVwKKO6isrU+FXNA6NxVhv245
3W2zDfY+iO2MFGCIs7eNZZmvHMlrY+sDgZAc3UUaxhZHWUIoC/rOoEQ9x5j9QcIlQPYK4qTowVvQ
tniMV5d4D0rtbWdjtw3cAJtc1fbJwJrj5A3PehycM2f3R04Z1MxookQnJch215eKFkRmBKgqjAo8
oPFS2AXv27jTSJvFKC5EzhSV23NkAx/swzdGV2tD291slTaMKr6pS5G0w5B8vvo+sgDoLbQe/CXp
QlZnTcVZiaIJvIlt19OBoUCzF3YXnAmHPzg8Q3SfLlBl8P+hrX8Vv2lfGZk2WhZpO4gyVAgZA1RF
fUVbfORJnHIgxid23HjOGW/5wUHz1vLqFdpgAySobmLebix0i/tqv1w4lnvU5EbF9/xw9pK/LLzX
69+FZoENljmkFKC9B33Itwsz503bs3FAlHw5b5cWnjFCVmkzo0d8CYTOcQit98HK3LqPbCZz6XkK
5pj3MpGfrXgAfqQLnj9fJ+tN/cuKhf5af2Fbf8d67EI9BWo4sLKwayy6IABC7M3duShkvRxhBleV
EA2veIPoWFytEwVll1o6HZqGq72FSBnV2TOH9Ht3+9bCej1Yc2XlGhYKULpYI/RV84PPHz9/W+eG
sfJNg1mVYrRhxPeOpagSS7bn/NHynKtVtqhXWg7OZzTzvaPUnUkzBhIm2IV/QAtGSvffq6j/Bir/
5By1ykfvDF0ADkjeENggJni7ol1noGGg0FvtuT+hpZIK5uzG6cwh9X6Fodl96apGnwEKQ2sXoUbu
ZDXBuZ47zcX/Je08liTHji79Kr/1HhxoMfaTC4hQqSuzRHMDKwmtNZ5+PmQ3yQxEWILkbMqqLCvD
4yq/ft2Pn0PJprHVDuwMnTNmrR1yMbuZLOEuqlNjwzldLtZieEk1WvT/X7DYaVYHAU+IOJEu/OrT
PTDm9zfD5eydff6ala7W4niSUG+1EzN2aQpx5PkGsNJGJvM17jvfEJihtx9BHS6pC9FWQ+yjvK5B
c4CLKfKjVU89wO0GPpNcW7BXX+EPpvTHffOrtIzwVpsqynJdCbg9mWbVCYYQSgAZ9lczMS3PbML4
eRprZR9lsrUTavPvaceDy0k6HcLzvPMHOxGaX6Ix3bdN850v54BdBTbTKLKdVXBJ068wOGkwAU/t
KdFH4ATccs5zL+mjwh0aufhijqb1Q5309iQVKlePKJEStXqLhIZfv8io+O5FvQkcoypRmUq67Bgr
Un8rtlB0DtQt9yprtzGTF1la/Bs9pYrBY2Eh3Fu/LHVQBYEVUBFccsLRIfgges1ewJGbNGPQKgba
4Dn0pHzjSF87AAvDnwqoXDb1dZBmdUiD9aOV0gRRE922iGYdq2ABdupAOSGEEnT6CeRR7z4SjwMv
FBCY3DiEF5EiY5doKaI9ka8AW8TKAQsB/UuTagDFRTRWdfKdEMMTsSjKpV4OU7j3/tnYtLdyx3NT
ZUa/2Fvmun5p9sldcrT2S/Njuk83ZvgiGFhGp3HCaZgSNQWvee7IptCgil9byJEjVKA7kRdre4tM
xRKfErBqtEz8R8JMiybJmcX1ay0Ds2DpVBwRuP4gxj9qsT/qUU5DRQu6cEsP4tr45EXdVEOaQCLO
Wt07fa6yujFbCKmH3eTlbuWEO/pK7eIY3pR3W1nOTXuLa30Tg8uRLCG9gL1lPkNnUSQwqSrUHpSj
++5my96Sgli5uLPhLZ72jblUbGGIyF5PyIdxNj0rV3YkJG0QTSEIn4Eulve35xXXrSkmiDFd4ljC
RnVusJ1SNKQQdrMx7KSd4LZldbC6D/9fVtbs2JlWF3Hbt3B9VL+b/VNlgXbcCEg2BqKsjvWogi8w
FxBooIiAVVtPGZSjOj3/FwOxCEgI4zhmymr7lZnRNWiPwTRR/Wy0xx6tAX/jMr1yWUOK8i8Tqx0H
6ng2tRYTxjTuY0U9KHOy9WRYwpnVNmMEhAJLZhHynVW4Q2NboHcVDIrLrpZB1Q37kCIBdLoqraNW
5oKuqX6Up+IBNYj/PAImuaOIxEAGtEAXwnid1ABdHkmMAZxycusxHTZ227XrjdKYRJ/lMjgU8c43
daPEc29VRHPxbYA2wV5ys6fo1N+kN0FGJWZwi11d2d1h66Fy8QjEF5IWg9CIp7JFc9fqNKVl1RfC
SKYjPqJtZEcn9WjsCQm2ubqWjbZeQR2OHnXhukZZfrVLJi3OVFCTMSsIfTd+nltMZOlIaC6cgH1/
t5m0vXbC3ppczSr4TwBfi8n4iNo66u5jeTLdRRu1cOPEld3Yy++y/+I06CpriLfntbR+BBTDFElj
W8RkH8jFSbdZ8vv7J/rKcSMpwGEGksFBWIvdxGljZmUyxrZI6i2gvarcYnVZFn21VGcWVkuVAFI0
2yWvkh7r4z8elvLmw/Larj+zs1ofsSpF2ewZyXASKY0kh/62osK5Wxg2hL8HL9pJJSW43zrOF6V3
Nv2Z3VXZYFbTRp6WGezqnfacH8tFF8SpFLs07OL7khbwbdleuEQqrzrkPw33/RW8QFOsv8DKmykB
vXllzhewnv8ge0Bg4sOS2KcVb/++ra21XJUQkN+U5LTEVFB8CkbDUeZPWf/ZnJ5nUXQF6pJC728N
7zL9cT6/K6dihG1KJ8uSIiOA7GmPo2PkOwIGZF32nZvAhauTcLLr/VboeuVokBuH4Rj1SJTb1pmz
ugQO1U1WQpvaYMMu3w2B/f50XguOKboi/KaRclSk9ZPYlwIy3DUcXIOj1vaSSrIcEMcPixbRdiXv
yrV3Zm0VioPvHhM6r0n6F/dGGv7qUgPao3vB/BTK5sZOuVg1HpvkHGUZjIZCHmO1alGoluEsoi4B
kcEdZYFHHfyfoOSfgnnees4t3/vMw7zaQmYX1rZFbnZ1AIwaBHIapLx9XRpfkUWzCmJUOD+8dj99
k+KtVbu4fFb2Vqeg4+E2D3/Yk3aLjhStOt9otXEWqnbtcUt97WLZMGfBIb6Uaagarq9zMaPvxTSY
SiuNDRrqjF3ail9jKzpNonZIlebj+7vy0qOtDK48WjG3kdJoGFw0x1UndX3rU/t5jh2aR3nHcdWV
e+HFzOygtWnwUO30oxR773+Ji8O3fAfNgiKP0q98kY402synkMOzqlVTWwAQX3x938Dl02axAGeI
CDTMhJVitUMNQaSHOELHTrPlVwSOREVUfvyDu3hbWv3KgIjIJEyBQ8OnrEJn+pf8pk5pbi3k3O4U
2gQ3JaqunAOy7wsqCp1Jk+joPO4LFcrKPb0ldqx6JfdQ4CUO3VsNoCIam7yty+DSe9GQo6m6ZS4V
E4Xc2rk9OY+0oko6FGR2JgIfuOTEUfbBI+fOiXZbAKYLHIK6MrfM8JvHIU0rkh4FmKu/QM8Kib8I
UepSUg51m36/7svkLjJOm/frtWl9O8zVtCZQkxlV/o9hKm5FRmE8ZcfhuIhBbA5zy9zq9EH+bpaC
D/lO6y7eBSn2Q3vIgUiqO/kwGVvObIH0rJzn2SKunOcQm4MgRowOoYsXBVPRUd2NqD5s6jBsDWzl
Nhtd7rpwZmDU8QigUQR/1u57R97lXrwdFV2EKqvdsjreshG0cl8yLnUPVNtRf+lOtV8mMv9UHbPf
I+Fu+hIeZpNk38LpvbmMVy4JeF0tiG4gw1Mu8mw0A0aCYM60lt0uYoN9/lTtdVfbi7eNeCse/g1d
8isreWZxmf835wPi7rQQA1LAS6DU3Vf78mbaLXrrWwf/yt1OlobyF9BLkgBrKk+zyyZIOhjaODxb
/n5QLNgTjoX5+/se+soKIiVITxFGoOdbB0eJrtN4pqq4F2qKtJ6Nh1EXUEIY/U+iQH/aVJ/K1qKj
OxVH933T1y6HM9urubQEdW6iVCOPR4nPPy0CYJYXfuo9kWde4G6Fmpv2Vq60KioR0i7GigQC79ny
2XcNz3+WHPqp7ixX3siALC5rdehRIUZqRlQ1CYX0lTkhHy2hhtrGtqYh+JSCyPesWIDQY2k725jK
Kxef8kpwi1K0oXDTnm/LIu/mvKw4iKX14HsLIZ3uGDDr7GHVll8Wn73NR3fNJnS3XLQGBFHUtM5t
NuIslYWIqwkUbb4b6AIixzMrG0O7MovUEEgcwr6m8jpfWUmqqBkha87tKnia0y9+faQJcsM/Xx3J
Gxur26ALxAqKZWxYFn1at9LwsrE8V7wyg4CcmkIInErieiuY/gx5JHEJUrcTT5DolDjtCZ0BgLOo
zW7pkl8LGgAKSIQpS8DOwT5fGlp/EyNUGVCM7ND9H1qMKEZAj0rUsA2wuOJEFHDxiBPC6azCa3Nu
DnWPLqBJEzd8DA4ddO7JMTxQCzi+P41Xt8IbM6tlUiRBaoZsRLqSfuAOFe8g/XsUbzjEy/walZu3
g1kdpSyf5TyW/xxM/bCIUoHxOdV3Wx7+yqyRDadNhyrtArNfZZNbMA9NGtHcJJ7m25S8aHa7RB/x
hjjKNbcHzm1RdofSe1EJPF8dKxrj0GqxM5xy1oe+0YPlyT9gruHplt/JW6fpMlciidxb5CdB+hjc
XqsZTOpCb/TudWAIiD1lzvdFSDo+iAdtY0dc2+jcUJQWSDSb5kUy1NegpoeI6I9XqWCHzgykNLWX
hGiySfO6fO+VQ19wfEsozlvpIo1XW21gKUD87dySbTWQASU8CsKz2LdHs+ud9zf75f3PlSFzho2l
EoWDPV+13grTWKjCwjYi2C7TG2MOXH3+3LYbgpWvN/z5qGjwYFjkYBZy/fU2NPxMKUMNxpqKPL26
CDYf85v2c/JkHuenTrHrAw3kk7sgIoJn+GQjydsCelymFfEcyN+hqyjS13NxFMJcH2CegzCk8nrX
6tCdQ0zE0/bZS3yffzCWQqazcKa/P8XXhn5mdnUyjKRWCkPBbOuiUYm6jvaIVsqjtSvorFn42hMn
ua0XQUdChMgNt07mpQc4H/bqWhDhNIA/CfsLHCi9nSnD2VABedJn0629oDn2XymT7MfHRSZueHp/
9JfeFOOUqJG0JHV04bQLeukNsLwQRBX3fnKj6S/qvJnFWXzYanOdGVm57BneACMIEgo8EMUOoGuk
/XCL7Lqz/fa/4gugvAfnSYMDlP+Iyp+fGPrSO3kSooqX8qLvEe5mtBudJZMSnqLGUbYu9WsT+CqO
TQzEzb5ONqR+apmxGSxjQ8Hrc3EHqSWy8bZu0/VuJ5Q6Hd1TP7y/ahcISkbIFQv66k+rSyzz5gGi
9JWvQhm27Bl41jzlJiucHk6822G3hHmi5BjkObesLjtxvY6ge0SUDVCHukjTSm3RVirsUFiNIIOx
x+dwxwMdzGYJgjOk92ezzrVlcvWSjUtF6sZQgxDki7k3dsGJfL87sp4waMKu/F/aM7mODaLNi/OA
CPgU+7mOqN2OS9KRPsP+Vrn6q+urP/r3xtb+WbzLak5pWwcesmj3ShAcn68knChKOmVGwf1PiwmN
1TbUTE52lF0mNNh8LF/zdpoO6YskgVFVL16UU9nDJKzNYPYf6qP1GembbypiWJ4wuZXbIbsVe+XH
DpIcw66fllKK8gPVjPe375Uzw/uEOpsIuS/yLiuPV5B46UdgW7bS/xzEn1m805qtFqTLm5N3whsb
qxNiDGJVcYcDs/9Vyzy5HBNxMUKE90eyfMp69aAhh2oXbAPX8yrI6bW81qaEDggk65/6qjqkZvbj
fRMXnWKcdQ3qYD59KY6Q4z/fIVk0VRXvPZi3Irv6tUi/KbvlfjAau8iBE4m77rjwL6cffdF53/aV
hYLqGkEd3l0Am9dRgWTkwQyCoLRn+Dchz4IR74uRbbiVLSPLCXnjy/RJaaFlwKvEcqfcT7Vef+st
QfwsxUKye388V26HpfgqL8JBPJBZtHNbhk+tfjZouFP3OYXz0IldC0mA2Wnv6/1Wi/+VgIZ8JZt8
uZEozazPdsp5F6IJa/0Olhwnd+cxtJfXeO9pzqw7uZfvNfN2O6a5DCkWw6rE2QI/DTrhfJhE45qW
A4Wx/bsaSd32ZtFdqTcLslen8xXAD+SdcH/9+A/aui40CzswFxW24gYniw2pf1mc878h3nu5UxgW
/RAaaRSeMesKOq3/g5gV1bJ61hejcSEzQK/MbT1INpzpII1QDv4bD9vrw3xjd+VL4CotmlZimDOy
FcvbqT8YnvG0lA63JQqvnHdGSS8GKi94aFzL+eKNo5obk0QHUOM1JuX1RVQgIxANPIO7tnmRgKTZ
SyJ1M218GaedW15dtm2R+FmyWK6JhJfTEZxS2vdld5u95PqcopPB64Za4gW+iWaJtvJrnu8t8Do4
sPLdcjDEnfBLPQSbuoGXfloTiQeJQjn6dGWvVtAnM6ElYQ+vpz8ddBmFSTXYkNS5dtphxKEsL4N+
BrK19mNRkw/GAMS08ayHqtllkQM75K4mze9/HysH8p1/LwG+LMv5JQRXyhvDK6eWt/2rrAvLxk0d
lfWXFFZMP4AJdyIUHSr/Jp02Hi1X5pNOIU2UgfaCQ1qr6PX4FkOTw9Jmt3wp1eJjnv6nUkvkMM9M
rKYTJIBejxMmTOULqLGyVGxL/bxxH1wbBzJZxgKyAym8vuDGKGj1QkPDXiNDFhwyj0L7a750QSbD
e5zDUBzs/ovMHOIQMPFJMhSp5GlXRzwNG3ksZVxmTCqmfQ5BsSwxbfkB/iy3OmwM8orbPLO2OtZm
JgpJ0mGt8aSdthBIknwMSD7WXv0JWXcouO3pZktr+KpV2MVpQCEvbK61XZuhs0pI0QsbuPvHXACR
7Gce0gibDZaXu1+2lkYaUjEAEtbFZXMIKintZALo7nZKWhsyX/BA3sYcLmdodcbQTwU9shSZCCBW
aboCOS6xlphD+WneSbcwCTuJA7/y18ApETPfgsBdmTzyMIvoBSk0btjVBiFCKWuxxZcUwmdj/GEq
v+Tw940hXfH2CrhF5o4oAXzf8h3exF1CufQPLUFCfqvsqhP9FE5rm3bx2G4HCldtEUcuaQbWaO0v
rGaUysTi5jbv9FO3z+6AM9xRHEQidgslLl1ZKoVY9Z+2Vo6DShZ8YeZrlBAcEi/9Hu8g9+aRWvxu
ft6+Wq4s1Zm5lfft5DmoIp0gr4VHbUTVKS5cUWrs91drWfDV/mOLU0mikwLQ7jpw9YscjlxVKPDv
oKSE+6n60Oqx43e/KtAj79u6cp+QiBa5mpe2MXG912d487u5CyCylX+kumxr0ZNOj2/fOr1/n00b
qP4r83dmbbVclWLWURVhTc3nb8BvKD3WrqJsVZCueHrqILAl00docpRXux0kf6NIuVrYC4mlVBxk
o3Xen7YrGW/0R0XuPY3MMDWQ1VO+jNXeDKCyI6TJj3Dq4iP8W40kdLtZNbgWPr21te6F8KNQR9AE
W8Zz70YHCt4/guOAklq9t9ytXoEreJCzkWkr79fCode1OtbEk7Qrd0iPJ08wx3oLCktCP/IufDLv
tzowrq3Ym+lEs/XMP0FGrZh0IONy49ouIdFXtgLea1vvrYXV0RV4SuBniQob43MSyOiipU6VJFtt
kleydUwfTo80s0o1ZP0cI9ch1/nASGq0OCfNriEILBxI3SM0xknXLamzbeqLZX7WLuOt1dW13yBI
M8qL1eHU3hq7JZfe7eL7AFlj+tK8jc2/ZW21+Y00D4aGDKGdfVpAGJI9f472/jOgCDd63iqaXdn+
dEDzsKbmQ9R20bAu1rDjli18B38QlqTuMBxNd0G4FDtoWDd13i4BH9ij0cmijopfXL/J5KxqJ10t
CoC/vP+g+9KP3a6838ZWX27Jc0OrRaP8nSCkxG0ips+J9alIbpX8w3+8VIsN0lWkBxAyWyeUxkSb
ujplMINTfOpv4S87ydQ9XvlCYrbH/n17l5k4zFHxNjTUnFmqVSyT5F1kFUZa2FVHL2TXidN9gUSa
p8ZdcTCmwtrww5d+49zeagoB+sJ7UWAv7U91UjkWz73/YkQ0VNPSiP7zRc4/M31VTxV2X6UhyJK3
qLoZe6FE+L7dQI9cHcsbS8vP38RoQ981MLxiCTJZm55FT6zarZO7eLlzP8F8UV00yRUtpBYr5z7B
w1Nper5shxGgX+r2B/1IAtiG0mI/3Gwxyl15Jxso6HEHL3k4Kn2r/VCGk9YrEoXh5eVPMO0m3vjN
uhc+LbXokhI7TPEOvcvvr9mm2dW2aMwpCyqhWECodCLBcUTvgGHn3+QHiC4c40RP7HPdusHnDbuX
jhFQOwEHZBdLQ/Y6R6aJgqX4DeFo4y069+MB3Ypm17k6zTPdQfqxYW4Zxmo1z8ytam0Z+bhsNDA3
f4fzeGrsZo9jtJFhua++c8wh7LlfCplV6c6D7X/dMH9lw6qUMniJgVpTLvgCzYVvOTTxX1O9TLNn
fKvRCLShAdbt8NA8RC4F7K009ZWU2dI4wCYm8UJz/RqOm3Z+o0/I1NhGaI87Qq8nQq8fg2IvapQ9
SqBwcnw+aI/Thiu94q1xaVyyOhsZPM0qgMgmvTCrDFeTN1+69Hul/giErWfaleN5ZmPlAmbIjbWk
xUbtRvej27+k7kInRUZ3LyF2uVUOvzIktLLpCqRN6Urre5Ormu/HAKdJo9ldD9sQrPJKsNUbfWVU
GLBgWyAi4pmxcgLQ0ReUgTCDZqD2XT/lO98tb5TSqSJ79lKAf8LL+1vz2sA0QyXe4yoC2rMKUExV
KWQrkECF199EGJCyiGFt1ReWr31++kxezeIiZq+CxFtXg+tQlXvZDzJb3Aeons9HGEt4VLsLeKB2
FkBUAqLfOApbhi+9jEmnvcE+5D1vUZs9vyiSNBiUMSKPuhAFtc9gKKFknJ3wAHb7sEUXdCX8whow
ERm47QLVWOb6zbWUKKYv9VChU19Ygj1FtDNyB7oNx8QuCu0tyNeyNKtZXZpbYLTgdhKl1xf/W3Ot
ofp6leV2kmXGL3hNmqNRDfNek4ThOUS3Ax7PRLmPFC0/BR1KZe/vnCvxO0wOb+yvjiBdE62IoDHI
QIQQvexD+5i6aN26GleJO3/SDzRpbLyKrw+ZbAkAPspv64SJLzRi0fs87Zf17EBTD7vw0G52d17Z
r4zsX2aWbfVmZmWln2BGx0ydgZcogxtfy+7Mgr6esUIUrXh+fyavmqNSqlmQe0MQvNqlcS/IgTBR
he1gmJKElzGQ3KY66eVTNqnO+7YuzzuLtuQDCTkh2ln38iSCJuZ0HueIvpg7er8e89z39PQ/pZCj
yHZmZnXfKrPSdmmAGc166Bqq98q398dxeaGTcVxqeFxwtPuuPWWkDI05ziwRYlb7HkmaRIRtX9db
N8q021hKT6Nc/xF2/p/v4/8NfhaPf5yt5m//y7+/F+WESFLYrv75t7voe100xa/2f5df++d/O/+l
vz2UP/Pntv75s737Wq7/59kv8vl/2ne/tl/P/uHlbdROT91PdOZ+Nl3avhrhmy7/89/94f/8fP2U
l6n8+dffvhdd3i6fFgD9++3PHx1//PU3VuvN9C+f/+cP779m/N599P1r/TXoCHv++Lh//s7Pr037
198EU/7L0ti3aIZZC1ZuuUaGn3/8yPiLznGFqAq+ULb4ov+OiEobYlX7C8U8i050eaFAAOj52/80
Rff6I/EvVIiXlN5SXyc5pf32j9GfrdO/1u1/8i57LEA7N3/9baWKDjhnoeRA4odgxOKGXu8WAPqE
oinVJ7FE1I1T1luo9vmGU0Eo20Wk+bNvQQCKDQWlPqkeJWm8HUwBoTfT9Pxw+D0y8mM/a6fCl9HS
Le4nxeJN32UvPmSAb6b2zy//9sue+7jX7wqTDfAGYN3s8XWesUDRQosjq94NRnFEn/cJ5r69kj9W
avAwVBoSEY8tWizvG31VP/7XZbJYZe24SOSltgrScX13kfaehkird/BNe4JUuCniqoVyG/STkybw
P7WIbDd/b6XcLZOT3N0lqfIMx5+SONYcQWtPtUjSaf3a+F7nKYY/vxcbijI61V+weOeuuK8brZ46
vpcu+bupC7wsENDssIem8uD88eaoPwq8NwdT3SjmvW6K9ZTI4Gap4RMYQddzblorizrOzaneNSm1
k7I9ir5m63300JliihRJqNp+l3lTiQMtptSu/BYEqBrvtTELbWsIf5rTqHkIUdhJ3TyZU/UQD8MH
aZyeFXH+vfg5a93HXm/uEFFyEIt7zJpUsCl/vChiY9eT6Qij7+W8C6wm8nJRuqFEuxNjiAayztOi
bi9aHyOphvUJ9u7O93y/dPvZ+GhO2r5FIB0tLjvXqwdVnW9IG+0JzPelULlNoX3k1z+UpuPP1U1T
d6jWFNoPrSmPCFBCD2QOh2oEMGwUfII43E56/SAF3Qe+3CcVYTRdRrSlnRCe0afvAWU7u4c9qUPi
COVFpJrLUCLfu0EQR/X2LOJhM4DYJ9u0wOzgR+Rtcb4iMSVmKbUQfOr1D1OCBJcrBR/q/kYLPIke
+9o1QIkVHkkBdghRSfMxDJ3pk554heUp7UkVnaC1k8CePkqzOycvOrmexpa/1pY9fUabG8BZNzrU
E2rJC6KD5HuULeTOtdQH65SEiK0+ZeMxmfdpjCouDQQLiVhQVV6cpx5koGP2xVfvoyhAR9ODzFSf
HpC3zHRHiAJHjp6T6C6VnV57ELPvTee2vYOIExbrYdfCgSQju3SEujCsd5VxVI2jb6FDt5vyWxnN
GnGXZnuUfWGaaLM9WQ/YWcf4EBaPnXkc4yNaxYL4VEcOesdd8YCI9yyif+P5tWc1O7/C8aGrt6vE
BcUmmy9ldEqVvVyfRFSIsummTr0KeG91KnsXncUGUT32mREdqAejGnuY1Jt4cAT/g2Ts/ehpHBwZ
KbtqX0UPbLqIvF/qjdaHev6SjZ/G8Bn5w5lZoiMlkhZtQN+dy9sRlSWhTBHcQRQuOknDk2jtkh6A
043e7xT0xQOn+RGWTrfZaLiKz//cPvSYcBXB/0ZXzvn2GQNAsEVqJjsRzjzrs0HzWBU4S4ucCfeV
ApfZPHOYeJcjAp2lbiPLDhp7KGI1H8JJeJjlZN9XgqtP+J0xcCpVsbv2IwlFWxifc6hix0reSa1n
Lh6x6R1p+Eyx20n1n8g0OaRuYfZ5rLLAbVUKpYXoTo1yKNB8E5AwrmbBU9ivY/pTLFV7amNYYX8a
VUv7P73dCQqyiEBT85/gsKfLFuSZmzY7ATlTeZ/VL4grpZOLTqiQkzgPnuL221zsRfFezp/G7Fkw
Hq10N5oHOb1Lkl0ZeB1ay5lrogIGAW+XPoTZCLOui04xwC2nQLxWRsVwUGZXsR4V6773H83mUGiH
LH2aq49i+4zklpo81H6CnN1gG9pnJfreVqMzWrE7GLw/8vlUIJrWil4VaYcQXS6t/jJmiBD7W50V
r4wrZ+560eChPZ0cCyg2Mh7nqxuZYRxqRoYqvDB/RSix9oxSNrwoVyTbzzXthl6I9KRGSHCWmfgg
4vbc0WcTi1nkSdN0C3H6E/xPd1ZnfTP8vkJ5ePjla3J30JXupDX+97SnciUXtaPUWeXoxvch6k0v
BRu+b8PG9EzloA7I7ebxFOwhFP4mmIKbNUK4kf8kSDqPf5d4Bl9LFE98RAqNdP/5aGNcs4ruKVjf
NiWZ21CJ7ISFlktoUXRTh9kOuh+ZnEKC04vTwpiMs/IRWTX0Gq9dniAqQf6ywPWX2g+zBZJdVOo3
IZTuxGa4tXzj2zggMmVk82gLVds51LrsVuCxHhiPgjoYNkGSnebC0Yr1DnqKGV7DQtoFvuU1ibmb
5N/zQDX2wEhapKHvKx25zUYWMhRCESJJs0MVS55WNbf6fZoSauV9VttpIBx6qzggdvUyN2Hkmhpt
D+UMEkSJVcdSb0vKRmz9Jt1JPVpyYrGAhH10ooMsu0XLkfXI6vs4IT1j9C9ilnixDEdHmZg+vI/j
Lq/4L22uxHZe+aQ9yiE6NtXHyKxvirkXTgZCALag1b4rKZZwX6uHJA7Lb4U8da7QlCQt0tKyLSkJ
n8V8eJIFUT6ZZaY6tSWkN9BzT7YZSdrLFI18p07Ibwz5W6ZP2iN8pPEHLRbcYqrDW/qRHFmN5Ecf
BrBH2ng+6gH6h5UVlrcp3NiegSys3all67YxWksNgBHHV81FGlJjWrUB+UxBP+GEdvqsmk8xMsmP
Qzd96iTlNp+H+jhpNUrD+tx6KSKxCJWLD4FSoYLF6Xgy6gYUdxPbo9Ldt4NS7sqqaD8Yc4Wkcdha
ewTr9nkS0yokix+RoZW++VOj3bJCdmAE3UlNDoWk1Ee/FOmAj8sGxQT+NnbyUsEbwlshbohL2ugn
1DDdTih88VubxNMx9TvRruEe3MmJpN7GJlxQ1Ml+9jHMlUkZ1bsw0DPHkIfqtvKlTyaLsYu7hguj
CL+idKfcob+S79IunLxW04VdayLJZ1oAxK3sYw3p1Qmh39hR8jrb57X1w696A7rKotjh/JsyJkfo
i896Ip3UrGrcDPbqk9Q8E8Tta+S7OeMK9f0xPAV607BcKbev9m1OVTCxWXyAwPujKk4TMnsEevmU
f9D6pHeNIoIHADKQPdRnil1owRG4KRALiSshs4qntPQtu02te0ULvhmW2HrBICOXPoz02IiZtRci
RNeXULIPczdKCTxyfwTk7z+pUAlLMvdApHafG9865qKWuqXVfxoCs/JMiE2cWtO9XmhvQmiahpT7
00fhN058OAmmqnZ97UFAXcvJgwYmPYS2dx1SnLZA6zvqfk5Ju4ubo8oclz8r6NZRXKT4gY7EIZKi
ypVT6dck9tIe3uFbessJK9Jx9ppCkbyUzXaKCq0+paP8KKdtxB3VZTc0caHj3iicDVPF2ZRJ8DAa
jeki28htJmtE8mL2rWadbqxwHk9p0jdgEYXsuSgQD+7ae6vH/SRIBNuCmmmOHk0/RjVOjiTz4VKa
hVPRizdJMUseOGzBESfjyS+ET0gTk8cUUF3XOtXpYy5PVGWLve/3H8p6MjwpcyuDsEcvdpMSHYN6
nvd+hkB70HFlZEN4CBXE81K/aXfRFKNVUAFegfx03C9SCXWXxIci64GgBtVnUxP8k6moN0vWxaOb
gUPV0JwUpFybyks843786nOfiETGwV1c/FSTUPNk3/+9zhrxUKBbqmROF6iZA8gkcJDm/eQXg0Yw
PYZ7Tum0Q08x3g/thyRK9P2cTwonqzCcdk7HvcGfTuAnlZeOOMmhob4Bgukhj8uSfNJOm9vyhEZh
vpP91I0FemvLttSc1B/QOGQLZEl6CmOwaKYUwypG24rKm8KNK5ICqajDGkh7rC5jZWA/V0o572nP
KtDPRMEEKnyRYBt1ca25mX3Eo+Vq6l3RhKh/smQA+rVq2pHe/DBjLtigfbF6uuclo9Xw40SjsV4f
CyM4qJbw+wRJoYvoHDLqQ0OUjHBaVB5j1Mb5BMSCO3hL+wEyce7xj3n4EVlEFHuH0fQMY/iM2w4R
Bc2pCcA07PK028l9Ox2EeFTstq72SRYeUUMM98HYfSQkoSdoTHtHUKMYOtSycHVlRuJmBs+MdrDT
q8V0GHI0RxUSTTKZ3XluNKeb5Cfam1xhLtDAG3HJmVUdmzrCrZFkR2NTfh674Us6TdrBsASvHBr/
KCTUKTkLeP/82CgLSV1Ofwd4lRcfeVtR6EP25g9tCgS3MeYnUfd9j7cQnVNq/fs0W5RwKvXeGD8I
Yfh9FvNFNNu0Q33gRSHwhBxSlWnP6C5udcOJ+7Tz0trg5RgBgA0So3ezAm70JrtLMhn0K/G2WCNy
3BlIcZdB4+8MLg1r8GU37VU7TMvcGWc7QyNZMvTbqPYDrzKre62rXQERUwdplN4ps0TzOvljNljt
sUdgcaeY5T4PaNmZhNY/hn2v39Gj4TeicqcGvuKMsaS5xtiQNQ4UBOC5f3l4qnGg30pZMe+6VEIh
VDDFvan6f697Ugy+OFgHJZKI0X6KUio8xwKPh5RptYtAOCW8Fx9SrTceAF3qN1Ma3cSmYpsQgh1H
+g1Ofj1LpyyeJbTWCxiDeym8ac0f1qQmt0Ey+zftD50Y5FZQiu729W/E2fEcCo+NFkHLI7YGXt9T
Uku881G4PWmlf7J6sfT6SaegYaE27Pv1TV6IL2Eii8e0qI371z8SwtX7oOrrnSQ1An3mxUiORVu2
Sgvgb/nj9W+vf1Tx9DKKImd+/lQhPp26eTH90qdeEp24FnWvRVbwZqgDmBIqM3uF5exaMa9t4qCD
WPrmEXX16Davfx+sUb2Xo0Z21XwyXbMwfKcpZXFHozDujLrgKRx5/Cb97J9mv0J0nC6Qo6WiyRwl
xV1ZG9ZOW1R3styAiTnmyr0Llz9SsdnLSfD/iPuyJcdxbbsv4jE4k68cNCuVyjnzhZEjCJAEB5AA
ga/3Uvtc2/f6xX5yRHdHV0WVUhIx7L32GvpT3U1ITh2p2sIgiscIQ7slXqMjTfskv/ENLvigl4qn
aqfonObOlCIPDtkc4Dc4LFcdv7bBcouEjtNHMVPnHA/1kSPgeSV987mkUZUPso4Rex1OO65dVkzY
nixBBrdopM00YurfEzpcoZoqE0Sm3vdUJEedtseEUhpkZNQfhKrpSutQZu6g3bNizXyH04hmCOMt
G0P4tUfN8zRg7eITCH3wl/irxXdwHsa0KlcHR3Wq7Z5VnB46YVZgYvDBl7Xepf1kL3G3JNnsIYjY
k0xlpInHY+NXeWpog2qpxf0dtulJVmgyHYf0+Roj0zC0Qt9Z45zQ0dlTPARVUbcClfJkQSYMpgOt
vfW4zs02ntzpiuTjUzLGKL+089WRzu4WQ5NzN8j43MS3hFnufyzmPbTJDLFHj0UyDEd8ScHD5PDw
QbirLPjtipTLcmnCYHpaZoM1XtkNC8el6CCBe1xG/wmjTiQPt2MZz0BMlooiFhFXAXyqSmZZeoeU
3QczWroXgMRQ9ldg80sJK/WAvSCXe90ynjZFqoCOGdahHETXuxKcLRW1GVxGXmAxEO2C+qNpRrq3
E1KnzcVJADOurrudsd5z1GDbUPYnr42faWrSYlzJp2Soi4l5tQgmBV0mc4i+T2f48pLK3OnepaVf
HXXAksIm/qZuu/3k+RsRVBOac9C5NRyvEk2QpVwtOlNgAWCz5xGtz5ISCRzx1iVJd2O5iTd6XsEC
iLrfJmF9KUo62qt07+sUEMrEYQgW9wlYElafai43Ju5PUKO9e3UI8osOi763YYYm9dUqOQCOGqfc
9mzJq/ckVddqWLtMtMKgmIR9eW/cu5XBDFv5dbG0zlBKhWjNKpj/VrUJpZtkYFBuYWL55U/mPfbe
qGn6nCYLKm6PXVOCjtOl8a/SQR6MHs2dpjt5CkwD006FqM1O+vgjvqvhao7kaVOrsk7UYW7V2wCp
iUSHmXuNfhncKMSfn+8pvqtpMAxn1PKFAnVSuBTJ/I6S74CFkmSWqMMqUc7w11Y0B5zVcO7wvG+x
zC/UMychhkMt/C8y8JytYWYCGmcmGq94msC8VnKCOQHNcQ+hqdh0PbSI3srWwqHkceH6uujx0bo9
Lv2m+mUSRrmDxhUMbws4u6vTPz86NrQu4m4bO0OV2Zu22RW3d8RbeIk24h2V8slFVDqMuoY/+1v7
oDGC74omdgwPGlW+7cJN1GXuTAAsYwVLp71GPtNZ1z5Tu75xE7xGlCMdAPy9ocbZmMB6OkQ9xZ3f
xYdfc9d9ov69wzDsWYvujnMvT6vq2QvDXTKY3EuaotFrv/O1ffLdCjHa7fdsF9QasJb2Q+e3miuE
BFqqc26/vUAWmLF8TTp4XMOhWCZ4vXbD9OKHzXUAsyTvwvpRt/Cf7JT+Cog4wUhCHRC9s3dQ+MPQ
5KeK2bVy/fs2YTt/mGCnnliFpuE7cFs3Z41td1EtXxkDuVJ7XBSxcH5DL8BGjvp8pGGJpnu3CvpF
mupBQ00GzvAX9/FTQjThTgdz8RFv5BE22VcXmTGJVyWINRDXPmVtHpPZZATC7wyIBTLO7Vdr+ipf
3Mc07c+gGc8pSpa2m/UGzKujjHATBd0+SeTF2ofWCYFw4ecNxlySBKWaN+1IY2Akmkbffedcw/5l
1BT4pxIXx6QxFgxHjJ4+JYPCCpzT5zBiFycK7kNaP4Uz1gxiuafMxt5BLCuMKfw7pBpD2hE8LxLb
cBBJnUlSH9t2ZSXpvUeB27vu6qAQXD1NNbu6LBG5H80Ziow7d0LKwuC1L0M0bLwIZbOHl1foKTLp
RsdhDgrfRezX0qK8qYPoZWyj7wD2s3nvzUuxNBfmIK3DtuOJeA7NOqI//RliPdjkRbVXaEtslkGl
pEpmgLGy7g2oOrxq5JcrUVomCY4NI8fMkNFsmgiDAtynW9S2Sx6GBs9xWfExgjRreuS6D74+pB3E
LcaHDX3TP7Yte8K11m8sYo36wHvQCP/OQKE4qa5+pat6QTn/N8PivqiUxuefaanBItVV97xi5JMx
yTcN/uWOrovWNPewVkGXH4gNqaO7qJXIQJfNqZs7mbUT/4yJ8+sycA2pAxCDpEuUU4wlHNZsK44g
LC0W5L+h3OR112VejYCs0J3ztIeOxPZTBidNus7I7YSKN3ZaBGoiQAC4inen7TRiQlILnF1miyOx
XI0HnKbCbKZtoNjo620j5xg59y+dqOD239uvf770yh/3XA73Sdi32dLQszShi2HKHp1zm4dxTzeM
RumGj/KIHirICV2bwlBzRzxL8oj718Q1Y4b3w7cIWgjQ9WNYEpI1D1l4EIQ2OGUDzG7G6WIMcsZi
8Wtk8NnhaBKJkw2ts4kagB1O/BZp8xGnyw/cILd+Sj5EwD5CdYdVf+gseQz6mOd6/WCCPHKhro1g
lyA2p0gln6Fw3MxtNKq/eOsqs4WZxJhXE7wQbYSS22/buyaQkIqN34vf4tyq0X5weWji6lXY3SSj
Mw2woAHVolkFkcTWP7OHxjpEooaTDi9LxX65BEy2oGaUjTzJYQZ8WNV/iYDCzZjMj8ZPZfEZay3e
vHrKSc0PwxR8RNL58+fhPtT1ksWK1Rhy2HkTO/4uHcbfzt1wrz44Nv2QCR7/RrAJQBG2hD8w8EjS
9Uut813YAaLw/EYUq5IwVeghiB6ld/ZHYGa3AQztYG1ckTpra+QQTN3ruO2BFnhzXY6wvMgA+T/T
Qf7wuH3m7nhgbMorxYqG0VOF2yaGW3guTYRcUUe9Oto5Dc5T3EpbBAE6YvRfu4iIpLQk+owUrrOG
WfRNVZKPcTk04kO2AFiEF+DIY/6XHuoR3ztQzpTKTRiPH2xKi2n1hkswkuOqu5LdbAZoOyZoQ6py
qjBJXEtwZ18mhg/eAID1YPrucBTSuhmAyYQ4FhgmNQn3740mD6ZDgxiwJ2TKnVZRw2RziAA1phME
8EkX5ynfd1Ju+0HlY51ifJug8ppGdXRNfcP31o0KVYYDINlVyVdgOjev/SUo5WT30WL/dCIubaTf
B2fYiYghO9eMqoAUvugBI6Iw0QqungE6bWkfodM6z21YZ8mIaQO05fecma90ELvJQySEbE0GiiAQ
QQfBLnBZOBMsh7rqH1az/kTobHHz0IcqwjSzW8diDF7aZvUuAVqewg0wz4in16aNTOEy8+wtGFGA
fJwHVbWLVIuoK899orjyc6fVn3LxojKdW54bT2GkOR1XB9RHVckdAkDqzcjWX8Hrh4DM+9t5opyG
ZTNHcEwkHC9DbsxGLiLN7Hg3jgeYatflEqRH7cDkh/TVS0UBbRLMxpNYPzUVWt1QalDtY/+DYgXk
dYtfNU6QYq5ADwMb1H0o5xnb/YBNQOEdbWgWjfqlX+Qr3ON40VYOLbxVbB0NcmjkTGFmUYGUvTPt
mklf1EDu/ZlAIMYnmtPXYRIYKpL6tQ+Tc3KLJp0a9Rjb/vX2wCoFsFCKMYPzY0nDDV/db9CYyglY
RUfFA6s0wXOKASUOzSZYb6PLpAI+CbKh4J+pHv6MStSWE8yRKzUfOh8VfGqxaLEa3yv6HTTTWcsp
LEYnmDfevJ1X2Zcj9eocA1uMPDbAsHQRMPqAFGaKEzKWB9WjagvcKpuHxslj6xxjXWXL4tel7YGN
yXXcr3Hzp6oVVg6T3xVhp5as+7EqeG3SbdcnwHIIgOvVg9NJUz/xvv8i447x7jESmHlEzQ88DA4h
5bCQD2rcI20K4KhrchYtmyaVYHG3mFAFwa8jTZ0n3VjBAtA8+yuHrTeA9Ri1gBMl7NpF6qeZFWj/
Q/o4Vihu0sE8g1o0Nv0+QT0y6RHwf+yh3Eyx7Amm35ghF5NGBcCOyIH+E5UuTSM/w5CeeNU5ORc/
nW/uvVtguGrWbFgk2L/jcpmmeMmbqD8FsXxa2uXPRqIIVv60DP5XrSa4rQQdzfsYOJiJTu3iP8+h
wKQtrrc6mVDKOfdx57sHPwHOJ9+NjAvINIINrGGCfAkhpJkwD9aht2+1AqTt+F9ON5/TtcrgTfyJ
5Mmh0C4EcwQ1SaoObuT+cTRj+84/RbGGkA5t2Srgb84LN0eIU1tOdkCAu/desck/z9ZsdMv2bYC8
DFHRK5nGOAt7XAxarWEuovkBCRSnxiVHmCX8KLdCI+F+hKtCTKozPNUphs1tVyclc1w0z4gRQU0U
fdF1Oqk6/Awn0LvmCsA7Yf4biolnnroTzsPQzakHy4EaIHqPHGqrgEeOAE/ByUjsVprpvlnMY2cH
YEkRW3PEunwnybSdZ/63TIPAcFNNRcqivZzJOcXwBCS1VJU+xdY3QPIdj6WAFnH5rQrfBEW0SVVM
3VwuUc1xRgQ/KqDXUZZBOImicgQtelSFWboKbHko93xjWeEHHlyy46MVVV0Gg1cwZfWBN1OUWRkD
XMYizljsZiqEeZ/wicaIVD3qpnqPUCDmqbs+GDn9LCtu4DCYX9d2CybPh0UULBZ+VReATs9TUkWA
+5Es7QNP1iJpC38KKfb5MG+ATGEoaju/7PzqcDNV2eLNLvfckBRLqevPiS/H3OP0GiZQd4cdWhft
lprhRQlSVsJ+ce5o4j1Hk4srQWEG6OG8bH1UKhV/nHj1JpwWtoO9Hjc4unDDtvUGcZbBbepzkgJv
fambYWuVvx9odbYNbpWoj6pCBPOyc7BrShzYUJ51mP8v8aZuAjxkXR+Cqv2MpuGdWg2f1VjdzaNz
hyP2WaT6utZAdxrwZFjz7LPhnnhVVKQhQ1NBTJIBoLivXfo66TZfRBOVhtq3kcBsxDjuzzID7zEJ
HnTlNuyok60NhwPKrHIceQr7OliggiG4wRgnS5pxOfBqOESLbPexV8utId7j0NZp3vXinjnjPbVm
KONmvXK/O5F2yIdmiTEWxgUUSVzodGpNKYOKYG56i4KN2ZmHkPChXf12ybQBWpGcBcU14GG0xTyI
TmpyRXgVBjt1j6cs8mqmBCg5an7orkqvaZFiF793rGYbzMOPpgGZYk4/JYQVBUaZG5U2X8Jg2NW5
dLOCWzGnbRFjTFTEHHWCqLEJXY6OzRoInPQUJkXUfs1w1c7myicF2qeuxBhu2wNsHQfUE/36FhEI
CGgav6VbRgRsAbhTLkT8ha5295N20cN67Kdh/DlaqEG6rQ/LpIhe2dLzQloH2IsCYQJALRZl5MRH
FQJCSi32GLFDOTDebIFb/MD95y/xSxFiDGIsRhZ9BdsGaiwCoJKdcd0zaqh2j9sRQplJ4CFNuG5t
ewdrXrBd3PtuvJi4Q5dTk+4hZMEW8W8FCCDYNsp90J7zNlTawn+ivqazLkzkHSx14XjAwclcyRmU
Ablp6OjfT8M0Hdbeeehr88m96diELRRAFoF+Xo3kuBprH6m91WbhNDkxH5CRHWbvBgoSELImOEix
imLEM2BXssfYnQG2rr7JeKYCNIud1nPWuuD+UOeTTyuCF5w0Av9vQrVe3YpF+QHas1Naf30KU4SZ
wiTBP3tNcorVynA/JG7WBQoaAYk6tHOhdQ3WT6L6C0Ps00UtVQEWpjmY/tKuEUPpioLWDT7lyP9o
izuBO7gp2OJ9WQ5HMfDVOqSwIP0cwuoAFhYqZDyvB/7uikjtCSgw3ex9GlAkEoWRZtNrd1cJwJFs
upd4gKeg9a/IXkCjjppKE/WVxOwO0jtaUFjVoCKtPl1KbB6tiPJoTHWc6Ihi9cs3vdgxomzuGC83
DMBEOMJoJXRkPv2mfH2eNWcli+NzX7EnxDWXrg+2gggK6cq3vgsBVv3YOH4SfReBkDg/N3x97Nc+
wvpBQrON4kfHJF8J9958f9zFNYgcoExY5KWBDuryeN46jjm4Mbh+Hnh8mAE92QjIb7Wum8SxzzV0
joN5SAkgSJuwchVyb63aeg57qgl3ML/8Q/zVw0yZ3AbOLaTQVA8Y+qrawASfmF0Abe0OoXRXssID
TxFkmzlSZQmdLzEAdd81+wbOzxsmHOQfhBw+U8mENtxtkGFoQTrUtj3M8Kw8gpa3ljiS4Mvmzeo4
DB5Wyz//y6bFYhv1l4FHLQq6BvCWbOb3gZxVV/1QVbPLgLiuLdKw/4Z1KvCY061HKVicBgS0eEbi
CD6prfsTF/EHt5PcIw7ZvTcSRTM4gMCOe3YPVUeWjv56l9o52sNQBj6GyeyV89j9oatd75YmKPpm
gDVQH0DTJgAWVMkqTwZ3aDLVztOMSw6NND0monpRrecWeqGw8U8YPcwdZvpB41xS2usTT9PPhGqx
ozXYCilczPWEuaQKm5fA597DM+tsd0xZKsq4b8ctn+dfqcfue3HbZ7sO0XEZGhinMBocKlpjAhyN
/D3SnclSu7INc5IEPLgmfZKgrBghpjcGGKK1giAFPeweEjfNYYA7F9ES2hJidw+GOTtF6sMMG8ky
6Eebwb9F7DvF+W4M9hg5o+DQIc489scj0P2S9iGNCic0B9qRY2XqOVtjsnN9hNHWJPNnsCr0bILN
wCJWBga7AGYU7m7pwteZe+uuT3EqJIOrASSM7r3ToyOh42bshuDZypnt0vVJr+NaRriW93GLgb8c
pnvjUMi+tP8TdqgSvA7B6xhKkBJZ7zCgJ3TYqTGxKOvb9kV1K0gm3fzU8yHcrdSJn0AIfewnOW4F
jAkOBkWCAKPtGSNBVNa995aEnNzhgD4nljfwlDsCzwedDnrTgorxS7QGBRiGPmUYxDd64/iBQeuD
sXgcwsKHf4hf+yUKju6C0aBEuvF2juzdULVR5jGAWQF0kTew/8QtlEIq0EcsLmC9GC7mpDlCH+Bm
kZ6RzZOolwRxovtmCjH2i+ySg+mzIkUb3d0TgDMO/rSIcT2mJe/IuvHJVG/jpPFOHQ2LBrRI4yrn
IxiAWsPBkl8csOxCF1XMbbLt2nT4AoEOY/n1ZZLNWVlfl3T2oi21g3qdHaT1KLkkRYsBb2Glnz5I
Z766naPel5H6peukdCspcm8I8Z6NYg99gi5c3dxsFxfaTyRugR+y6rvRWVDVSl54tdPuatxgT7yq
QlDtwod2SEQ5xu74LJZl2tWYJhQ+BVUowFM/Jmy8Sh+54ZXxFvSSjJxaDloo3Fxz31+nS6CdrjDa
/4sjFbyIFV0kp9t49IFy1ZHIYo29yJHT2ofL8hGjRgWMGj2NqCufHRYPWReN7sUZWZM7zvJI/HS6
jIAbHZTbl14FqLf67g7sj1u7Z/rNGiH3cgyEB+uuod/ZGCcEwA62QyOMwOxwpqeVv9Rr2H0j+3UD
9ciPWb3mgzF7kQZr3a6tvTIBGunqSPbgYw3LEPQHi9vkIV6Xv8qJEDBHh9PcsnBv+37GhdBOu0XZ
FBuzaAiTb1G9vulx8YuU40CqqxZo2ARfLy0EOTrdP3TasOxCJQtX4rNBhB0VEHQBZVpr/2TBVdNA
NnLIZ9h+WJdCOT5My8e23Ui8NafrDQ6WBJUzauCMhcP34E7V4U/PSWnYbHddh/8wCq7omnw7AVhH
ZEF5qWIQ6JJlujSwcj6aivAclI6q1AFujA5UvDusKPDB8KFS5av7hfA1I8fE9s4dqAMyB/2HFtNM
4jtB94xVoKqHSbUV3Y0APoI9JTAt3DiBQ0ABEj9wVPyaO6WehkjXe8zHs0ZHbkYUcTdt7UKRC0Ic
8j8x+/cW/kzCQZROBxQCUZw2a4epejS97o52eZ8wPkyJLhA32O7TfoXXwCDFqZ39nEyoDB0XcIkX
VptZzkiEiABYipq577oCfwBMrS0eFzLzXPMuEziBoX/78clyxXjt4qS2O4OWPmPUmb56rd2FvT35
fgjTSu4Pd4DMdh6bSVEDqUMX6gNmbC0aDb9QmvGHoFv4g6l6EGJddFv//F7XimonqvbXGaL+EKRs
OIDv8OrG/byNkvFpbVLn2bpxc6en5id5sJUVTyqm8hH9UuLqDtnEkNmN6jc2GFFBQVJUOrhzIggi
AkNPYVSprfLMr5As3IKnMeROLNLrqG16tREZQYICVD43wmwTW8k8bJz0ikByYPCiWg5jOFbXNgXv
Ig7WuxZLTMLHDKAGCGF5BPJK5TebijQeOL9u9TrLygeYVtHzP7+kd24bvdIpmu8NS4cz3LReZe9u
lxZmYdEtXqGedQTNhh+8pZDOrlScJafqGgYdSG8wHsjVKkq/93dTxVmBsSFFGOWUvEqFufVUVf6R
TElU9J0gGyK89tp6p3QBxaiGXj63Y3MeFbd56zheXjf1tPXMau9J8tQDIsrWsY33aIi+/cQMe+0O
wQkiwmhjjrXAb3TjlAkcVkBvhk9HKPBODtQwtBikOy3uiiAoV/ylFHwalwcHEQH1XBaKij3oUDIP
y0G69hDc9t4whZslBXMrxcPy/ase9YMIscAgwIOpc9299PI2dOPkGjSxs7WQgQC2heU7vSEtgLPH
ZYTOwgF653G7q5mHCnt0MTxsEQNr4nS7kPGl5xfAqFeX450groOVy/CqVwAtyQq7rQTh1TlZ6C5k
x9rGbc4pR9aEBqEmkMs9a4LzEFdgdoE6pC9VZy8QgjzVrQ8BKaHfY/XcdhK1xPrIovhzJOjkBrdH
IsgDMfSTViFGsBALjGZ8BWV3p53w2hL+2gQVQquG/kXPUzljupz7TfIGz4YnpwUXX0f8ew4BejvO
ugmMTtAMNgjx6k9jHD+rDgOaztHX1v81/GLwXgb5AeDKPVYeIubdcAaHpa8+tdOcDYcFA/c9kadK
/uBC+6kCAR7bmu4p5iAtOIliBX4F/MHL1qR5dGT6YJ1kxyGAyuBu2mUTxYVJEtgOjAxUzRoDoWnN
fCDk6CN244ozCphEMdTqj/fOUxi0oIrFVeY3iFbsR/9vUeRrHJFNSbCa4EZ55wAQn2UMRB2lMucB
xuEoVvPRmwpMhWeg7fwR+F4mg/YlnL0zwl55HhEwkdm/zRX+rdf7Tzq0/ykE/K96wae+wz//VQL4
n6SD/3eSwu1vfxPjyf/6Urd387//9H+/u/+fakLvlhvx3/5Dr/d/qAkff8Uv/Wz/dy3hP3/j31pC
1/0XpNNgQGHrR4hPuRlG/VtL6Mb/ginWLTcc7sLwFU+hBvsPLWH0ryiFGzACIJEpHkXgy/+HlND7
F2TnECV6N/k55EP/L0rC/+Ex979kBjeBd0SQXANxcBLEt8jm/0y8dzmcwLuF4bhkjd60IUZ4M36y
zpbRA1HItGYPkSQHhylwQFGqvCEp+84D1Rj01yfofweEg/oxNUXggCSYBSO8vHeGkPEPZlzkwMbE
f4zANN0YjF1ATQ8dGKhEBZfJjzO1dS7XuS2gQugOYy3ZxmKAAWs1PzxAEgsNGZdq39AhhXWN66+Y
61WgRo8B+q6RiGYo4jGl8MBQ0JVYWqvNPPj2Lpwc9hssXO68MQF8GYWV86RGh702aKpOPlDooqIq
Os0exwsbz9+7LU5e6Q0RtBNr8BxWid202OC7hc/xMYo4ABc3NHuNvvuy4E1u3JpH+ap5eiYRc1Cn
jOEmTIU6V15DNsOqzUHW4MnGtRp+fDW7GH2Far92XVAi34rsCSgfO2cJQdIZl/U6cJkCNQCJ/MUf
LdvGILh/pE3i72dGp23kUcwXVSPPftvxE/AOxCd06NP8FCql+ibocRAcAU4nrpUD9RmI4HOXFKu7
pvnQezhTwmTy8lWZAJYBqcf36GrSY+UHGLEPNNmJcYAPLSrKbT2z9dStTD4YOME/1tMS7mgyg5PR
8Nl7p6GTPDju4L1BL7HuGBPJXqgWXydyafeoCofCgF37iTDwuqQVNd82cafdCp+eo9N7EUOrTOQe
CcD9w2CS+ISqCEzXEXIEMKzkQJEJTJb0jiTRWAa1GJ2cLmzIG2hYLytg1TsVpCNuamBUA6v675jX
5snMnvcR4QB9Honf3w9i4sdqqhK+GWeV7HCRwQa6I5jGh4mkxwi2YMicmzQQya6PzLEbvfE3QHmJ
KVA1bFPHq2EUViG2JYvmKNElNs8kwWefozKcoFApRlR1yRLfT+AGtxmq3UqWStI5KAGfC0xem/hY
MzAYfB7SbzxdVTbLmB6UeyPjJoADewy9jpVdQKcdNf/l8HIFNwgN30MD36t7FKgBQdsne74RjdKY
PXry1K91dVoCsAnnaMTGbPugTIZBnB2g8hvqc39HZzSWfSzJdg5cdg6TWWwZw9jRxMl8jlxaXafV
goQIqT5aPVLvhki5yBUVPSbdrr7n0UheWVx7W8mr5UxhQndSHDN91brTQRHdG/DVabjnddwfZg6N
SlsjHGWuPFx6NUKKf/gydEOeCF8/Q0TZP9TYmi9N2sDiFTT5lG6wn3uCwZH1DFRFI9RpNFHRkeke
KoV0Eewzbsbgi3lwut1gmqfjgshucTCGMfHZxfv/gFyZMxSEE3BvEyChXdARajwqQvHrLCBoA2wE
xcG1evjqZAWSve5ncQxj3ZSht9KyVQ0SK9OJ6m+oe7yyqWcJ3JHHwkPz3c4rTF8s5vKeMNFzb7zk
2MLvqMX6nMSLBRJ+D0YVYnW6IK5kRowK7yI4Rz3iZYM0j3UwP6m5gx1q11IOdsIkS/BpxE1tRRZY
tElCNrDVUvfGxrC/XWcoFV0tSTnNqSxrw/p7jS/kLRlkRFC/xPYysVbdTRKUZwnWOpjnjcPBHW2D
ChI+t3dBS3RqIA0xtjz4rLJXxxnDsGtHMdoCFDr53mYIR/HLAjodIhGtf0IK9QCe8LTFxgq3U52u
JIsX0V58BvFKFqdNAG45jlKNYrWzjxIb7lmmfgN77pEG0CTx4EYCHJcscEyHDxLDGmgKFZuy1VJ7
hNwBqssEJDFUeHbABLShAlyIPmjWAzxb+KXlnTyyMBrf42RoCzdM2DatoLvAVFc2V8wc9J9oPecr
xNXxjGpcbRw5+qcKKenPVvDov7N3HsuRa9e2/ZfXhwIbbgPd9IbJZDJpq4MgWVXw3uPr30AdSZeV
h7fy6vZexOsoTkg63Am3zVpzjtnOyt5AytLkFCK8JI0wOWgjvhvkOtxT6d51pVq+mJSf78pwDG4a
uzZfykinNqiIIaSpnaWvbj1WJ96y/lun+RSz1bZozxYurV1SRs1iTAJCMTw3fk80uvP87eJe4UxB
Rz1qNclBu1OeRqGUCDB6pzvnThq8cqMEs8Uwlt+FkkYsqIH+w8/TCIsZGom89+NjZqXa3rEGezdK
t8Es65G/gzwqpoqPmlLTaDeEuUInJI7lvpZFuVZCzvkiMpiWg7JHA+GovvkwGmP3Zg+G8dF0CVEo
SEc/utx0lkVc5FSLbE7ooRXUb0WkIViuGgehTBWkN9g5EP2WVeCpQJEHjbK82rdHjhGKAwGakpcl
XdR3UdN2j1URB6hRWvYD88Ab7V3g1ypRwah3PP4cKmNs9jXCuSCsjBsyw9Arjw6GMMWy/POYFjbm
CyG9Y5onYb9Ix8xcDrGh3goEsTuRQ4BJukAalCXzbFmF43hCKlw1K9OMcK5obWWSDKJNUsqwVrJm
bkfCOddEmt4jduGrcGONGEUPwSwmpqTySGlJlHGT6nmsYk6m6x5pgg5O4CpUz6veWnRDGAeLui+T
n3xhiGKFXvmvQ5Hl0H/LoD86mq/izFfDjMMQHoh71e87fotZmhR4m0h9i4Ux0huU5XDnlUF724RF
QTnDNXqKSqZ1hx60XUuwnhHiiLy6ayUWdvTDmTVXc63teUcMOa3deXAfaH6t74YI5NjJLlkDP+wh
soxNknmCUlo+VDQ5hDuofTMvqVfkG0/xpDIrJtQMZrFOz7rdmIn+XKZZ82ymjXaEo4HXwTPRtCMu
OPdMeSu+X+cJhQXZCDkerA79yqa1A7K5Myi0y7YYtLuiculyROy/2EOiBqRTvJEqLo+miMx517jR
EgswzkY4QsUsC5uxnscEU2PtScZW2zTSQkkdc1b5gS3LMGlNxxUd/dTAtBmGFIzmRmCVnN082WPX
4FDuzEurUTZ2ObjGMmkG91Xt1W6VUzUVS8PzmnkepM5hoO+irbQm8Ox5VEjkdbRgCuS4+Kh63uqR
gqxrbwI9TR9TOxGLus7c1zzKkpvIEs1rEYYDWqzJyF5ReKYi6mIyKmELH2vPNXCM6zx+5vHhJ7KD
YVxUdur8jLFSbrWQDTNfG5nKTdvKVxmFysozfaJllS69x12oIihPe/WH54niPXCdcJcZsjk3fY4j
ovVcgZVLZJwPwb+gNMN2GS70OsNMpkUFKsmqtAQREr6CR3v0RbqnUCRkf4AzF2X7bBjVp3Ds2B3Z
GAyQQZWuaazwTDXnlvYmgqZGV54VvxxQGZVkNi4S+B+0Kdtm2GZRHNNtUu3A36I2jx6HTPOPEtvx
j1bGQwVdGzzFiopvysQy6Kgf4qr35MYNUg8RckU3kHVcKNlay0e/mFMIQchlRa7Gp0Qy3bMLgqPG
W5nTdbXkgDyHaZFqZmD1IVUZ08drTKHK15apr7FdwAOTz7XERl1UOLm6CltDeXa8jl5pg+IQXRwF
bBzsOFELfPp6UVMLN2jQxgTan2ODBXJuNI2FykHzpTMDb5Y9Uf3mbO5jmEE9UAZFvWIvJThO65GJ
jS1A60WhxEfI4DolckZ/7OiE0cTu+NIVPXxIJdPfMsC8XM+6wOs4fUS9YbM0e3jyXCbEo6rjCaSm
n7ODGV2ptXM5DE2/M4XX8syScMjmet/9cFmKaQ230kfamctiZTZ0OrdqQjmWBhESgCWqasVgk5iK
fIsy2H1FhmRvA5vy2QJIM3LAEdvpgA3XWmjI6hMEz2kaLFLFLZ2HSHVZuI5R7ds/fE3mp1zhh3W6
hrGxr/m69AT/lz+IzZByXqLtqK36gG1VrgXFMhsd93GsHQRt8JvMwzCgEyW2svKycaY7lL9QfqWO
RGKqUPeKo+Cm12sThn6qpkeAaNBVPG28GTtqRzOQMDS76oDW0lwEI4UXMUjskHzPdcgmn/d2Vkpo
0ISRGxYbqr6VwcIylSycNSEb+EWO5xPznNDsNf9SKec5j4u8+3bSdzfIxvsNWh8kU4reUINRJRX7
qi8hGczYXg6pOQtQ0PNZiI5NbtnoxZGWu4+fZijrYuWadhF2s6i0Yyu6NYbUl/k6VmWgH4nDoVHD
ujsrHP29bcWAjrFul1WMc62q6WFQLQOoL99aH7HWLMwMKmOeGW+HuKm+lRYAlwJ4UDgbOP+v0bPV
i2TqJNUu9MK+a9N7y2iKhUuhHkJw4xY/6sAhriJVif1RrPZWp8K3cKjLwTZVqbqGgx4eLE8Jb6PW
te/aTCEkLusoJqahYby3HnoAnQAEKsi5+5b6o0e92BJ7JHNWNC8C9lJB5gdL6SXG2vXZFM/y0LWe
Y9UF7Mwe7C4PvMn05ll7h0PIo9+PSjXjcBo7G45oFNm9lrVWE2m6NUuHtixCCH1WFZ1xTAae18zU
0upVs9P0h2YYE98v8uSjgWiLlo3TxPtPJZYvqEK/M8YoWzhCgNGBoEJZZaL1/162iBRN71LduGtD
UMADBhAMbmxyMdCPgH7yerxCapsAX7+VSRxqLRaFGp0NsCoueUIq11xnhgUi3b2p7WFb9lTt/IK6
6VA5VyBBv9M1f12bAQ8BypSu6kK9RLVWlEProVFPPQhOZHlm1+2LyLGv3MEL3t1fw0iNO2irwtT/
lqEnqjaKVVM9/TLVLIJ7KipzRKWLpFxQ36xu1MX/IEvod87DvwZ1MEWRiMFtvCg3VaQruG0pTsOO
VqYqF3CWyQkwFsas/+n/RBjkLKPtxDdvadSv//zOiK8eotT+a/Dpx33m4Dk4GMxcnIy1+ULdpzuM
++Dg3RjHbDvc2Bt/Fx7YmV2NfvzymnUN+pdjaSA9Lt5VS+9iyWb7VC5ozmnFPL8JQLlTRjnkS2vG
Mr8Vb+VufLxOB//ygiFFAmXWLdr5F8in3vdF24zaaZCAa4qfTraDtT7rQnPx5zs7XcHl1yE/jXOB
TgzMTOUwp518IVmaw+Rd6YMHdlI//zzMVx/G52EubqTHXFjGnXaSbebumgxUTCrMaxm6Xw5iWNQ4
CdBFXXrxhtZidLrU009JC+bi3fF+/PkavrxVn/78xTsYWTj4BY6LXOq7uCoYwH6y+2sszQs20D+/
M9MCwUj2B8XES9xzB3eiSDg5HKZ8zH4DTmWVbdlDET1zDbD/q0b8t8f/abALeIv0seCMKRKpXbCJ
jxqWUARx01Z25syhBs3NubHi4KI/uvfXeK9fvuGfhr54wxX2gpWb66dxpKrTLHN7F4buUjK5/Pmx
/aKj/ekaL17xjBq0pNV1Gk5hO/M2E8mWHVS1nBDP9DDnw/2fB7x2YRfvujJSKrEi/dSkd1h/Z5QD
F6BnZlav/K+ujFXAcaQqiIm5GClP+BJ8RT+htiALbCM2yRx99X5YsQCcrkfJf30nP403XfmnWTiA
deHqjAfe7MM+TVMhLfHXadavv/lLufjzffzyc/402sXnrFYy6GFznwI0BqYOwqG78kF/vap8GuHi
i+b8jdPZM07BE/JNPjZCt/fOUs6Hl46gTWtPu/t6Vsf0Sf3tdZSwm02LxhHwpN9vYjcWTm2MxgmN
BlvNO8fB+WEnQEzaQ9hLeBHIfeQHKuZlIpMH4V/L7fqd6vjP+eXT+Befg5amfRw5ximyqzvfQycS
eyvfaJZ15CCIHZcoSlcdrZ4/P8wvP4pPo168qp1FTTfiqnNPrsIo2SiI5LNAXShd/fjnkabX4uL+
mho7FIszkMEm/WL+bIaIimBinbTSVZ/pO6QPoZYPK9yBPdVvY4jmaofo/s+DTj//clAyrgwIyBpx
kpeRDRb6Pddo5El3eyRHQ5AvR5SEG8QQ/ZUt5hdbEvPzSBePT00tO86kRRNAid9tXUdr68mIhCtO
9D+MwE1fSz+RuGwoFv75Gr94hCauX9KFVSxBNBx/f3FVz8pbvbRPTo6nPE48bJWt9mgkztLu2mup
YV8NxrYdtCLRuypuj98HawPdMwbTOUWFvgzlh28+UiLamdYVftlXd9OC0eZAbGO4y00t4akUXZDF
qK2F+WNcGVq2puFrYTLTnlNvePA707+ymdWsL6YAU582dY4qbAI3LmY2qlFVDw3k5KftPIaIWFVM
3QhINbvapfB/cldb5xPkpcCuy4MAWejs295GNzGcXLtaR653HFoEjKbu3TjDU4lYv8vyVQVryhm+
l0LfE+wwS8ECijibp9mP3KHB6wS7LsVYjbwG2yva+Zcgfs2UD6d8yjFxQDzYYWyZ25AiuRkz6l5r
38Gdhrw8yqtVCaOrI0FrcvSj8nyAqPXiR/Rg8gmD9IZPC+spcqvYmVsNTIo+R4vnPw6lco9iZVX3
7GB5BCuNX4kaeKaqCmwrHbcaCPQBAYf/Xc1vC+1WWLSUHWw+qcRPI7y18FDxJJhr7CjBdFSmz5Ry
cFtmz3J0t0X4zfBeXDN8qzRk0ICNsF8g8qE8bobjgkY6lkhLLPpIzjvqA2b5JKhvYei8aU1ucmW/
Z87E5amx2BhmscFKPUfLTHVQnI3wMW6HjUy7O0hr3BtyIeh9KU2xgfG8TTwJdwMwkUJ5KZVrpCt3
noq3yOXxJYm4y1ygXw1as3ZtEuOcdiEps/jyqhDCxneJWxj7e3RPhgjVBjLujXGptnIZusWh6Zyj
xnnc6x8K7ac0SQGEn6MIfim+fs3b9OJQytfJZUrHqsxeLRfDCjLDUgUYXiLJf9P9n444Ky55l3RJ
801FyLsPucT2X+38g4PkbPB54Gp+V+jKRChECgcSKadDM24iVMRVap9AjSyK2LiniThrM/OYZMau
rvWVM0JYCptvcSZyfOmFO/MCey3qYU2Be+kRIq++KO5WTfObRq/mQQ7nUFTsLfP0XitfZTbeBp67
9sTZybu13zXbOnY3E/mpodrGQ3jRMaJrdNdSSaeE92mrGcUhEe+Gbiw9ylNWFZ6q/myDaKHepdkC
Nk1D88rArRkgEwsXxBJu4VMtcpbVvEQV3dERmYBRCOZ1aqVFc4MybFbRvM3sJ3qnS78x50lQIWWl
/TNRUlKsYn3fU0PCHW+LTZk2d/TeFiPSamFBRqKhLU25pQ2AQVjroQSG7XoIABoNuo3iU2+45HbM
Vj4mCERzILIKax3jtvvzBP3VysfMTGwLLEb5C339eXsW+opjgO04pSoDdmbbPDZRTLRxWcQdTS7L
L5Y1uWT/i6Xv06hyQuV+2hT6gppf3ron6DpvshA3St2f4pG56c8X99W5yKToYZK4OM2al5NmGGeF
Unrefb3oF9o8WRaHYP0h1+lSfb5abvjyTn4a62Jj6HbCyPpBOUU/q2U9nfnxTrz3G2fuPTBPxbfG
CnrbPDheC274ahvx+RovsMIYiQ0ah959owRbNdzgIAMTFZyu3Mkro9gXT2xoy5IGqXf/K9F+DqoB
sEu0m+5nu1QXmEXC3XD9nn61on+6tsvEBFNRxoAiMSWcYUnRfE/A6WNErKo9UxfFKtxhcFtezQX7
8lIJF5i0WtBJLweViJZ8TAX38Ta5j5bunXdwV3RxVwRSr925cYgP15JBL7L4fu2vCbb/ryGnxf/T
9wD5qhgNaNDyTLaVaDD+rpgUF/Gq3ohdDE9nShq5flr68vZ+GvbiWOEmfuNCLrunlajPh0neHAzA
r4Jhwhbk14Iiro12sQvVtGFI+867H7py4SuCggHHzzD65sXogK68rtMvv9xbs0XTbJWSjrAuYxvD
zoez0Pv3pE6uDF4cRBEbSVyRsq7XE7Tv2nh/f2eYY4Q0pkmUlMjLd6bGc4M8tbk3Z+0CUhYbbLma
yjD0QSAZEQJs7aPVtXy+r2YcrpF8XXaFJGBe7HeBmoIw7eUp1DLoEZbYRsjrW78nFaN4aR3lCsH8
Iofgr7cUK+YU8yXIar+8qT6gxipW7VM3h4xdDbMp8jBZj7fuQ/pOW1S9i/fZjZhrBJkHKydcKnf+
6do0O70klw/WoAlkadJmq29fzHa2gVmpq+xTTHbvayll9uAhBByuLBxXRnEuZjuzLiIbSMGp0QSy
4aRKggN6G/fKDf16lKlILKlpkXP8+1fvyqn75jonqk2Phk9e7yQ9uvIhTL/09/v1+4t5MbMonkV/
R9T3MUJ2gfylmqXi1uvOUa48qaVcq/h1G8ddXBl2+rO/D8uzIYoQ8QHlSLKLfr80VNWWB1/nwd+W
22gpnkFLTFlCxipZGfny2ud3MbMIcjh4E/hP2Ohc7uVJOhkcPBiFdvZrcUj74D5S1IVWZzvTbK5G
Oky//NOVTWNJQamAi+MzsC4TTFXPgFHo6eeQK5tef3ZNK2VNK3l5NeP74v34NRSKX3ZlgsQgArV+
v4m+N8YyaY2zsQ7vMHYTbmfc3aynNGesC/Nrdd1ro13sX6TZtFXUGGdHvnvswZ2XP78SFyWkvy6G
/DgaE4K86L81J8YBrYdmnKeqcXosN6RnLcNdtfnzKF9exKdRpv/900LaWkOIkt84Y0c+Nb54tMbC
v/JJ/WrgXL4B2qcxprXg0xjNxFkahHGuX/Jtv/I2ZbPW5lPi4Ujg7Nxf5BvjOPBOkMCOv/I+YkoE
wHHEAX9l1blYdP52S6fP4tMPwT4U5iU/ZDqrRinmsU3a2Veu9rJ++9cgGtUjlSKOyTv/+yCmUhe5
YennaqmvbOME6GYtH8c5tt7ybor6Vq+VjK6NqF9MvkgawQKZOq/9sJTVYRqxu0tnYm5Xh2nE6PnP
78yXA1IJt6Sg0Wz8kux/vo+UXRCza855clivknvtsa/mhAevS0IGLZ8dw7VF7HK/9+umfhrxMum5
tsuuJPnwXC/yLR68XXsuDv6CIvKKOgie8gX8xisvizZ9v5ev7ecxL6fk0cBYojpn5wwm95lbOcey
i+jBeqA3uVTm2lmux2rWHvIDzdK5OleX/kOLleVZXcNZef8PS/X/vAfSNHTVYItmT1u4T2+vQw4N
0Hz3nIV0YfXS24Sm8/6/ebISJe80VeumdnHNUDHVyBbuWaDZLeoni06+iSeqstaDrqxjf0/R5yMC
7eZjI6Vkg1+3u/YBfTUlocX492/Qfr/O3i9sYmlcnrW2g2VX3gE5W8B4OEJteIiX19Mev1gN6TwL
9me2alp/awM7oYaVLYX/E+Fbwuxclu+BvK/df1aV/yOD0P/M/fP/XKDY1GD57y1AVJh+lJ8NQGL6
//9lACIVjMIwBhuJON+eZpR/+X/Uf/CSU2DBemPzPuq03/7t/9H0fwBSFtST2VnoJFrykvzLACSw
BumW6mi6pIpOsMJ/4gBi4v5tGpA6iy9511NOp2rQFLjs/9EnHgKvyJauF2vtHqp0xtlSHaN4nhRK
Ya2qxlXBRae21zwRRlfG59gqfAPuCC4lNHwapDbI9K5UO++b5o6hARtVTdUYagmWdHRMSSlHvERq
FDpbXVhAj2lO9RLemFNq0W1tJWF+U1UAPFfDmA8Sc0MaGebOSXPdPxa4ZtQfaRE7BVTG3A/TYi0G
wkLWhhghzdSh27vfAjzm5UvvY4wfZxg4WOvn8TACnZop/lj5mHtE0BCIk+clMAW/baroXJQWCULS
agZ8t1Zd5iUB48LXzomOj6SbBZA8+61eSo30mz5ABupTjjXFxHxL8hh7QYRhA+P36FmV/laaQPhH
rgrd+saJECQeI6ml5ckEC4W4LccesDDLuvnokAsz5aC20284QSnJcnS9BnYYRbm3woGmvDD6Mt+Z
o9+3W+wN9anPmDRmRtYQbtoqJmL/IQmQ2CEmhwGTJ60EhtSE6U8jtZ1jXDn4MJCe4IZIIPdQz0S2
+KKnJvNZ0cnx1Qkj9UzWzUCx39MQcIV+Xe890/bFMgMPgVRPAfAIVU5iy/I6N/qelZ5I5lmOt0tv
PIjGWaVF41sXOS4JP/j+k3TTuTU6qt1AX15beZY6GI9GMUQQNlt1oPIvUOFCeFGV7EP3tFRZxkjd
oEtzlhRP2pCU7TgzO7eP3lUH5kG8sl2UjMOcv9TX+d6vMscleL6zY1s+2E0UdTeycrwgXKQ1YjM6
dnaSOQX8eZ5h9lMTjcTmgx60SULkb6JE4517GdCozpEy32ZW0TTOwTetqtkbKr0SScIUhnax7tXI
ibW1QwS9pr0GHhpIYNaxllUAharBzp7DnNsSnuM+yTrrRsMVkSi3hgHaAaxJMTjZd8CalvJAByct
qzcjzDxYp14al45cSqO1yuBl6KNGXagi6WIcXGWaRv2G46bWBisRJA1YxkJvtXKAKWRaXX2nREA/
3WM4jIUa3+QylyNWm9BqaHDHSS5JSZtD/TcJgQ5AVO4NMxEGVK/GhW5aZLFQurkgZkQ/SM+rzZ2M
LL0+qNzQeumMcVPTH7JyD2cvHOAQOJFH4FbXR2NbrLTAdON14pRtRxMkGDs/Qf3o57Sg1rkX9/ai
9DKoyjMsPUX3ve3UIbjrIrtnZ5xmHGg90kqUfYFnKNkzfMB7GQ62JbKtFTVl9crtAkgjKX3zR/RB
BtaiGvI+mwetUxi3PqAKoLspwtwjeuU8OWiDKLyDZ9YJuF7AZGLHpwY2x7PczkNOH0HXThuhhtEs
gm8jydzB1ac9agVGLzY8Lglt3nKsZRhg+GmJyjxiG2yblWhSq9vqErk6bBGvENZHoAE3W0VNDxC2
KzwQA10PlGu4odDcAQIwjaBcYqbMy29WnnT2YYSGII6VrpThjOgkfgPKWEzWpMAABPRGdMubpO8y
ADs5hpHASr1snpDzc2tneY0oeHD8wcFVHUzYPJqqWvECVVMxXv2+iUltI4IEaH7bA5ih4NQZy1+L
2P9fz/+PNm2G//v1/OENt2tQ1W+/pYr++pf+WtSl+Q80kxzDebR0En7lvf9l6rXkP3RqxCSVGwJR
pemw+/unp9cQ/2CFZcHm7E6nmHLIv9d0HbuvJDhnMvw6huAv/idr+lRT+W1Rx81LqVoSVU7sr46Q
7bLc4mqFKoFfiXVBC3QVYhZ8ngRAzR7xjStoH43p0sWTzHnGBeSzIsJHWffjEH9UpZ0uskZFemSP
3druHflEmo13Vv3CIvUtBP3om75NlzvwTpPf70YlWetgRw7ZyY0J3mcRZmHYLK0euXaiNNSw5JD0
m6bL9Xju+60zF4aVz6k2l++W0dcbXPX6ShAh/tZDlx9nY11iWNINsJaIqc160fRJF+7ALhLzYtYW
oVoQ3fZN5ICCLeLBThApl9j5xqLL4AUmgL4r6Kono86woUmHibIDKwFgx4bsa0Kxcs2+vlcUu8Mb
UTdje2hE4X9Ay46fU3QmS7fOIMWLeGI6J77YGrVnAltKcJ3Ms9Hqdr0bwXTNkbg+Kl1bvRgoE2FJ
801WtJwBjUDOKuRCtkOF3l1rxvt0IJeoHDSnh6CMAbHMKOHOXAwBuzRtcf+Vg7KJsii8G2waudCn
KJrGvf8MKQtqe94pS/qehF51gxbNxFiqT7kP2wPpdrvum8rYqo00HyOv6de92Vjrnmb5rkXXgZy7
qb7jnMjWoa9Py3CmNNgIEuWVfYfY02JuD6UREOVh2oCE8VfPYJZOUPfWe6wzp8WvoqPSzzo12gap
a+/KrvOebU0tyeapRXjPG0J4iuLRmjBIJgRHmZNk5qLwOHvt4BJImAfVmy7Mn5qeu2CUSGLCJatt
8BSEK0Am2aIhIgxmTAyealTqb15WBceUFIxbP1XrfaokxqrqSZHsMGBBK+P1WsSiyD/wJspThefi
Jys/VqxU8eVJQyjPe6ZBfCUq3lrkYmhvog60wg5jhYQBUY+QakAqzVllaPTrJhg7XYctWUFb3iad
Iua1TkJeCcQQ4I7qsTXU4n2aK9mBNBDvqTaC+Kfl1X6xyDQCEafN1QeiJ5yPcP2Gu9zHXQt9YgDG
T6QTeTVtH34rrN5+V/zEPtlStVaWYmVHK7WzI9wX4rFFlVswFUuYUATKlYcu0ZB4haY+wA3xiBfr
+CdwL/Uh9lQDpFAqwlnth8WHlgf9CUyWMcw8pTJ3AlzzoY1s68Vwmu7BiUtlWSu2fOtZVua9xy4e
Uk0SvHjmEO1Bjo03lNDd71PuIF6dCUZn1n0A6pPdvZElxfeiL9UYTmaS7FwToLdSmNmxAiPzgts8
WCcY3zZ9z/5OR2K8y4c8O/S8G/sMhf6qTKU3j02J3Ta3A0QAYanbN0oEAZpd/nPvFt5ipHmx50Wr
D/UweCBKkrQBjRX335so0+/TrO4f8NRrHwZ0l0PZqP2G18JZKnhdn/QBT71Zq/ouheurz4o+rtlc
h+qRMoABEYyAjrOBP4l2WphF3we9gdcS9R9O3BID0yFSecfmY3+TkgRFu5MNYVK9e4NfBh2wgaSl
hMy81CqyUG3+S2XmO7FPmmDoFd8cQymOpWskr1BuMn/h+ryY7lBCRKihNkezhii/10kltDREVGwS
J6ACkWlJfzs4nTNlV5HNkozsBZwsH2da5+ZzJ+qZqYweswCWzVRf5FmJ0bw1LG/d0pHY10MVbyvf
UPZqJbRNwmFjC9tQf2ZSIagDRxbWmbE/DolurNMJqJRI3L+lsDA5+ZiygRhjFgpnleMq50LJlZ0/
qMrGsfJiWzfAhv0+Lk696pgvSW/29yVEATzVJS4aoi+I9kiD4INtYHFj5Zmz03PohmGpmHeVgYOH
lc5ZlU5bnXNVC35afTY+KRC+9qlKZkfjaAOgWs09B1WXvGFOxtBoJCrb+wox0FIHYu1CCYLP58FD
1O/HMX8SVjBOqxfPIE2a8iUJan0dcuggtChNX3CbO+toMIMH18BGp3BySxDhmHq9QHIaPZjY8cIZ
xwSEHo4ERwO3sHrGf+zBx2ytU1Fgyg6iUDCLZDET6uCmW9WXCVvfgAxMaKVPrSjz9xIL/zgbilDd
uI67Vqp6ZripfJYQtVaCgJhjQzQrCQ0qFzAj4EPZtXlPqIcju/qkYoyGpTBW0Rv8SuOlF6Hw5iHn
XTIEY1BdwLSNYC5JuXmu85j9r4d5H/ZnXeLKHbusAMQQlT87q6kPfK8d2CSTRQpUlgsVVwZyyZTQ
H8Gnypc2Fz7sO0MhDLn0CRwJyT8gtmNTjLVyK+HUpZidGm2DqYjoI3Y3K1f2BI04nqHszK7E896p
Hmn0vmqvUqeSJMTYxffWMawFS++wyGBjQqrENHqntQWAOm10hx0hnPkL1jpz4XGs/RY1bn3QlKYL
5iibs8VAtuQakTOEOnVoCHAgRIP8oXbrtOAtiKZxS3JAkSXNW1XHCRqobPFRmwGaL5Ks/6mzAH/T
3cB4Uww2+LPWKrQdJyrru9sY/V3gRs0kZ/KNWzcfvrWKajwJTRHHPgrqJXWC6tCijiP0jMTLGSZK
QfYJBkTPVNIPagg1H3pU1swi3i3kI3+pNW66y2j8QdMwJzC7b3SHykz09UhK3L5BN3AbCE0+xeko
HpmAy4dMp383zxvV3BXlKCi+BQRbgvwclLmf4rEDl+wl8UwPB/8Muk5iKKwtcxcFbYDGlTS1gNyg
mcU/PXol/dVebYaNFUfhT51yyAMEQ86sXTNVZ0x4ZlrZkAjgx/6rdCMzXMaZ1t0L2cBEzEy1UEEh
O8lzwtn8o0gCwKUK7rEYR7PnPmdydPYwCFzqv+x855RF432l+dbM9g1/b9dsVWLUt7uc+i1JT+PY
zWyhWD+HpG44XLkeX2+l98UpgBi1cyJP31tJ3b945F7zNzG5rXsFTjuGXXZIKqvcKSx9/c7D27sA
v66z9LHvmxvkoBzK3o6XVhximMEXKAcCNc1+H9Ru9pqpcXjnyBCdlGvr9bpMY0J+2VsTFIBLmVoX
c6Zs7fScysL+3pbBsMo1kpTYdGox+MFfNMwu7XnLZfNsthls64GZdykyTe58G1Z+Ak6xa3KHUBNh
LIO6NdZ9aGqbynWDW6GDR66tQeWn9eFeSaT7wmap2utqLt6Lnhges6hiyAqxA8NU0A+i4n3bZOr4
hsUdlniSJfVN00Sgc7pQ9ZeBcKdUtlBxyllT5flZVSrYAAUqQ78Y9NteH/w7s7ChMvIUjwPSrKXX
JtoTARX2j4EpPJkn+RBvMR5qqzEAxEaVKNp1lVbuHJlbx1GE6opMr5F4aFV70BItvStUs2KP7oRw
/KLmPpWSSNJaFcDK2oEVP1TUZYWCauGBtpjXWe3OSXhw50xCJpFZBWmWLqVCQVrkXhgeqSmFnJAN
bT+XtkuumdkOP1Okcnh2lTj7zkSo3/m5rpwzDyhpo/T1AVNhdyxqEriJu6vhTIxVB155EA9ZTdIN
tFyzVWbaYMo7RVWKE1b2+IbWQPRCxANpHaKxm2VHiWLvyuEpRjmoESlWRdsMyYqPRx00wVGl2jBX
bc0jzy5r2klyR3rpkMUjkHwokzp7vynOyvYd/d4KYu8lcLGnk/boxEckchMp3RvIwoKYKPpFwy6l
nNUDS+MsUw0VoJ4hF35otHsZ+yaltwGHu91lcCN1QlrQB8nA2YSJKw+pdOhtRJjlvyVjGr2MSRKg
9K6y26g2dQozYy62IBvG6ZyQwbpR5RLOhL3zSCA7ZbgdF0U24cGACBFVCzTg4BDsatwYIFpvhZ8j
TGrHdF0HdfWiJYr+AYDOWmd8BP+XvTNZjpvZtvOrODyHI9EDA0+qUD3JYk9KEwRFSeiBBJBIJPD0
96tzru3b2OHw3MPzx6FEFQqZe6+99vpOttWrX6Zq0m/C5WsSBGZcPgfyeIfnLF4x+ERWDHkv4FyV
e+IdzHsYN4UmK7YaHjKPPoKqxI7u8ajrbxSpgMQlL+rZAk8n64r2Vf/y6MUuPlndUaLJuMUQslog
pr22Bj9ctOpQyTRwoKTe0t+JuAicZJ39ir/a68t+M2YuMHhvItlpU/k2PmO/yKbd2DFtbKHjUoDF
5i0vSTUNKxIoN707TXftVDh7XSmJnFva1raxh/I4aFINgr7iIqxdGmBF2MMGewXQynBdw88s0AGS
CtlM76trTVBG1lIdNV70y0w88RF9xaAft4SFO73/hzqnffMsPR3qhnQlCNm+s8WviAKcBkvzO7On
8WTweF5nWXrvFhf81R9tStiVBIFt3pXxkcVzItlsKV3SM/yi3sekPL3K2g4O3PHcrxp5jUDFfN7p
iA19u7W9U9t7IXK69IcXcjn1rpXsI7BtlxFVKa37gvSW79bW9e9C9ho2mezIajWZ8wBKa368ucbT
3ZK1rbfRk+wvKVv3P1yH9As76qtHm8SHB2dR1qnu1TRsWE1gtx5bKq1eMEp9iSvc1Wt5fwtAtEvN
3jPbXU0VAs+7BRn5zUQ2eBgtl6Wt66+ZhKCjKyDqpswMHqpAhhfPCEg8RvvLfScG60xijwBdtEwP
YN3kk+gNNtsSkiSB4wV6XM9hjonp3vXN8DrKXr6h8BG7Ebdr87WqFMErdAH8uXmZ7kmkIZne5oI9
RBnrUpsqDyeH4KPhxlvz1r2O7OotKPr0ogPdXYoeyAmJx/Jlji37TG1LDmIbQAil38IRrSvPXAj8
yW+diPETiyBHrqWGx+4W3o49t/AFgTMTG4Idp1fZucHH0FmQQvgnvBPt3h7VbLZNvZDK6pZZ/pXe
0hvuYd+GzX2ZseRNxCPV+9yWn/WwtLs87vG+1WgzfPhFjDWaB4PCGazcCEEWztdSrMFwvzi+4yYp
9261k7E/4pxJ+fqd0BlRGkqi31mhjx3M6rXHpaiG0FzGzi+/e5JWeJhtnl8Cj16SLEb2WCbSiDb1
KCl1Stn+bZxR7o03TW9zI/ne17H3Y2gpJBPyBGompZl9E23Kyrpvnay+9sTOk8BNE7atCy+/piS2
ktK29gyOiItkr1hekYjJIzLDhBWhXuZ5v5Du9TcIDRirTOs3+jYOVqLNxh1iAPYxXFwnN6aZnjPb
nCfPog/m+f8eW2ioEHJyCFsxmo2K1es6apDWitTG94j4EJ+DkxII/Ttvn2AS0rQFQj2BkW9/24td
Jw0l1ie7+ebDr+1lZ00WyMGlXPQj0UbusYK79dWIIk2WIveeGHvZsELJW0NRdkc2q9x6F8b2+Iqu
zVa/jjqMirL2T51lj7/J+81++XPkQBNhq2U3EUN77no1fBuR13tNGNDfvp016B6lC+KrihC+GowU
Rec+cuw48B5TiE9lnXQDe5RNKJsdRTLpU7kUrOCQidbvs85f32q2XHC1h/MMEN7gz0lsPE4U8Dqy
yG0PCdgZbQ7bLpLPQwQJphvCIQGZ1P5simj8uYCSvvOCZb0XJQpaQym1UG4Xrbe+9XNOomibup8R
MRjvvkMaAfMN/WvJU3M38tZ/yYCe2vE0wZuNzqd+Q/p0cVdapXhc+4zIldAiQ6gRcn6pq44TJdNj
f4Izbx7znDhVt58ds9Fu00HxnnKiGhoRuy9FPDCZ84JhIeStBRsaxJb8Zu9/PBEl0xzDYtL7qKni
vZra7sr3qY42FED5LWbAHZrtYJbi6HIlwI4nsH/j6Xh2dpz/1kmQ4fnJH693JSkSG0Bu7Xmpx+bA
Y5IPFrrWnjVpgwihp19jlBe3JQaLbBFKzN9OF2S7vJrzh8hXfBOieo3f1yxq32YSPV5FPtR/M8sF
ZYwi/JRzczyzYbEc3cHY2xDMLR5/5Z6YBarnoRlimDXExdMieOmh7F2i1Vs3PPheGu/DYQ5e8hE+
ckwg3JfytHMgqoS3r1op1YMUPARpXiZ9IK1OnPSy+j/Jfo9QaQJvvU4u4zwxG/GRlnh4tx4TpCOZ
TFAg5hbNy/YaQsoHyWGROo3k63d7gywrAIbaev5+ZE5EPVPqWw9qquVsLJeTafXjc77eJlRxCyGe
jp6oK474/kVNqq7huQgCe+RYgdgcET3EpnI8CJErSX2VbtcD+PDmZ5SW1rZrjX2MCLQjs28JwXUu
8gjIPoeAthKSmnq2/2Fy3/nQaOjX3gvW5ym9vX4DYR4Hj30IyjUvCn+pWuExUiorT+NcBF9SxdlF
2T6vRJbdCJmq7eMkrdX8c2IbBhmHRYLpOBbCr3dz7EOtEt7Q76J44HOaG/tgmyCl7MygiAQjGb3b
iJpyHzheyyEcy+Ed05MicDIUF11ZxdGeiIAW2WRDhhlGsszKKP1j1ykVXGMvGSxYDKlNRmSMnTq3
kC6YhefSWyVo62zS94ZUakOWrgeohdMLBGJ+G6iPuoxBmIjVsJy1uG6RxMoHIs5Jk2TO4iZzG4O9
dJUlvkkfap9bHvIPiaiUPg8OYS8sNcG9Tjj32ycWG8O3gMAWEtj6UP0k17ghIbKu511ATXTtI4uI
IU4HxCZgB0nR2/nTrMgn8IXo75Z0ajmzqwk8qq/KGXSPRaxVHenyHK2hdx9Gc8WCIG+Yxf9r64XG
fgY83l+8jsfuVmn4ObaCimf2MvRCUch62wHKOXlCq2OpCObcFpAcLgoG5IOfafUlnYY2zWrz7r1e
g2o/SxbqlsxxP21j2/5mckB1CBXiA4s772T7i4Vum3WOD1dRkEoOp1boRFdd8Ztex9xbzA0+XVqJ
8FRPufvXAWT8B8ZmcygWUhrlRGKTkYq1HZ/MlDtKkBhacGOiZ6pdr916kkCevRmGZj8FY/UMp9Ts
xwB6NbEq/TcNI8K3xa/S1+vyDK6w27tz6D0b9IU3EfodotstPgkZfbcSQvog7FQeyzprj1PTWXvR
BCmQcN0cKzHEH+wf5C9e3zeAJSr9U7nOchYmbc7+SGTxthLkhEkZ1zDpqvWVvndC24BCithPRyh4
oQTnISQNGn0zIHACRWydBl5Zn8+YLIEGPdIoQ5jJ8Jp9Q52qT/lQkYy1WGJv9cL6m2m/2c9RN9+H
c7bClffIVOxaDsE14yZv0C7xC4BE3TFV0Wc5NdFJlVNMzaJ9/07ASD/7AnGls4voyHHBy4UqgL4p
OkijqYkoJha1LwdPfJIjkzIVKdsfruzHy+3LyR5UvdxHTVFe0UaiVwM+/DmPpukJH6d9X/Lwzt1U
wHZGa2ELwgp7b9Ny1fT7WLGv6+Z0v5t1yXzI3AJcTgbX67lyezvJndT76robL71TGEG9KeZ2QXqu
Fgs4piUmkoFmpr1VMDkX2FZpQtilxVRdcjv3eZH9IoQLcQEiTgQxIlYpsUBTwJ5SvVwXE7hfxOvY
uxIeLKmsqQyf7cmB5FPb5GSqObIfvaxqHnsVyXtYxt09SwmcGGtdrSdPq3BHgrTawi64QdSm4A0M
dfNzAq5BmlI4IMyEolJJO7T4Ebk2dj6Gr63b1NXfbAGnhiSjt+TBwbEADn0Usxx/RV4nb+McmWRQ
uIGYq+HsUc48dNM6ECQ7r0kXFdUjElb7qDOW453RWV97u2q3YZW6K5lRuiNqbZB7EfSUIplT37AX
8HyLqhufm5IkdzCX/VatfrNjORb/oiV7f9MYT1z8FgEe7EqcXiAWyoPJq+hRjso5KVTKS+3p+hJo
tSSTW5Q76UtzKrOQWnJYuh+5Pzg/Ge5VD1qL4DzDWDmPWV+9lbglMZoQLFjIDPBKHqbWB4hF55Mf
u+0xksd4MnZHKFcIrtcaXCexoq74obqiflh5CpeW+LWrWo2/I6p9vWvkTOLTYE0wNTrr0BepQ2Kn
7h6ROyOC+MmzLBLDPPKi6xCWRGHgbOd+NXPJD8GLCGp9hS1DwWbFefeFyVi+WbaYX2xiymCAIn+5
G+sWtbtp3UrfJPTZTdEDFfi7OC+KO+ATfPWyirXWW3bWlAhnDnaik366LRnryZ2Frn3GltRgg0gZ
EWR1AUcjlD08HQLJKDPTX6YFTIwTwQ4+MHx5r2JC1k6CVo5ozHV2WiIwGhjjHRzdRKQP5VK/RsQ7
fUwa1Akh5VF/YMeqZDKE8v0SGatvN7lB0N4OTef/BkaGN9Jfy/XB1RqmEPBOc6Vqz05hOtBM0fPg
PIH44n2P65DuZEqI1//FQPkPv+//Mq4y3A6xykUs1YSBjanO/g82eJd5LMBOJ8ZQ7c2IfdWiTl6v
6zvy6cS3GHFi8ByqOIl0D5W7AgmWz337iAZLyP3UmV0Wsjkbmwa/NjnANua1voQpWICAwu3DHjpB
e+6fCjDHE+Hu3hGHmzsn/OR8Da1sPa7E4/7QSLh/ORKo7xZShXU2D+D2svqfLgxyzrM/3eM//13/
pZ2axw4FZPzv/9X+9xsb//jn4ghwgxiZ0MEp+B9c3X1ZrYxupoKNYvUXFkfbnYrSAUuntBPvbf7L
rgEBh0Jdp3dRNPEGEMZFpve/sUD8b36P/2QpiFB2CW6iysHEGIr/4MIuCjsznZiDg5+zbs1Uft1q
NR+XIPwdmlJu7Cn+wln1/z0ohVpOv3nOtyWi/7MH5fHrPztQ/vEj/9OB4kKDJfrMwbkZkoT2P2yl
gfhvrNg4WDppSWNeDwyn/+pAwWYSixAXKpFQ/MRtkeFfTaX4TUP2VzCj3m4NzKXe/4sBxf3HX/9v
zOUWujiqZ0Cw/L83N2cxAnOmu2BHqQ5Svog8HIiWy+J8PwlxqYYy36pZEEOaZy0TKcaJtfSWU2l6
Go+pX462n0Xn2lrWt8KjnyWdeoR5Ha6PztDkSZGR0nxT7946CSFUrMNhhBN1XbEHXrKZBe2x0Cz3
uVFwrR103urmJgdkh3fSKm1UufxGCPcEKQVVVN/7Wjaf3tCUdCp5dkUf9ql3C2dLnIphDT3t7q20
Xs/hLReU5MrxaUBDhQSB3rn1WnVZ2cmWOzl45Xw38VtvHEUyQlQ3MNKDqv1gqtE+cC6NxOLGHJ6o
xWgnmZnJvo8yCLw0bvknuvatlv3nsBC9mJvLiehu3fQrBTUIom92kStH61p70HANkeY3q6WbkJQ6
nIlErkjDHf7aArGH8JLvFPWG4YKxyAhAx0ePZ6BQkiZKxMB3YK3r51qDu5dyZMqWr8PJ9WkEYnu1
4iQnQntr9/NVkcN7QhS270rbXvaDgqLZAxl+JJpv3MVtxVIVCdfEz0Ll1at/wvt5NY5gNXeCQtFp
7jKTdefYb+0DNr91T0iy+OnNcjq4PWlGuoZArVrmHMQoig1Kl7iaslh3ZKdeStdaEmfpQlTH9tEp
rRff4EvxdPaLW+8XdVJ3Z/wKRE+r10NIk8g0IwJP4kckDSypw2SLBPwDTQDdoPDbHS9Geux7Wz84
DsnVmHrxNxoECyYVhLnQhtb7ulz+2ssaPzoN6cNBwy/tdrFzXHpX3om0r67NrL3dZDX+aQh7Z0uE
Hr9+SBoynlCx1zEFiWvDcs5z8KxOMEnMEyRoVj5qhyvHW0hpnidmLd9Xstmbn30B2JA8HZkwx32i
qVEt0lSEX5goMiYI5iDXdQJq5ageRlGbLpu0AACYd/o2GyWUWoyoyXLpyNC3hW72Ut9IkyEFGhOb
TmF5sgqC4kPXq94zVa3ZHVZSFV0qWq3ssVqqAeJRR1xrEkGKdTaYk9R6JgM9Znc1olV6q1ai0M1m
dm8xlWsjhLiTCPQ8/zxXB5E7jkiqnuAFPuNl0ttKEm6Y1HPVNvvaVhFbUVnRf5O732/M5FIMOXPf
fODrKc2+5sV+zWyazD2xy+Www1TdNue5WteffIbRfbtOUbMxxK9D52N+RelVe+VFD7YANOtE/SNg
l/RDlgWI6dC7CdnMdxEolw5UZjaXb966rjExDlNIJieBkmRNjc3ww57j8mMoo/YIN9B2t9qehmiz
ygnvaDo7YNfqfAl2ukJf2tPMTOKYpdLhUIohWYJlrW4lcWB72OApKOf80cL/FlLdDRH70+QAN3vY
sW5+zzk+HCRbkN6WgNwx3i0qxt3kevOjMAOJ1oBqTL4PVTjKh0KMXXWYOmx1zKNTbZORalSzG0Fk
rUnsAjZ7MUgFFcLD3FX7yZsyeV97UDL2tD+Vs4XJXttJgcLx5jD7aJDFfHtOcMyAd2yEl0EGNF00
vpdgXNd9RqBL/OBhre4+/JXILAAHjMB2QlgDeazVkMbTGUv0ghkik87PjvDU+RXrocNnreCcpq91
EwzVfZ5XI/98cuFn8FrZMhJborwZpvnah3eMd2JvV8c6enO6mXFYH6dFtiU5GqMcIsfcXt1KFs6u
n4lHfhidEcSRt1q5vEyQnu7KSFfpBO7W7fQ9RW0kP5ZhxnpRMYRZEcCrpYbNroKpNR9LyHSAyoy2
mzcQYhUw8UbZnbpTxayaR2YsQCnZAljT/FiNNmqU4hqwHmN77oKZxR8eH8y7sJOA3lTfut3PftYZ
X5BwIM+dk6haliHpi6y2X+s0p8nIiLuddmCowafdFujQJYpbTKqX1yDyIFV4H33o9A9B7pB4U9oi
+CbFx3WP/A7+8FRmnmLmmmbDin5ngYH3zBSQ4ItR+F6RFRwni818EjNMhaOOKJEVUIItxJV1Iw6l
POwl49OxnYYEErCbE41scwi5o7GzXb9W7DRVyEAwCGyt2g3DHAmkWtf8YaZJu3Ajm5HvHMr7HJ6x
IQ3F/SBn93NmJIvnXfjOuCEoN0uPTSZzHPKB1RNLj5A7fJfFKKejJKmd/YSCX+cuyHUnvqgZ5bBt
8YlamxlKpHnkXa2KE7qZr55a49zIaWqp2Ixo2KXfWH4wEQgUDOJBtWOYHah14vexFCLiBTYuRFJG
My8MxrV7LGcn7BIsBOKykB0uE+OG87AHfrdQTYg4D7ee5YTLllAQlZ3Izp/wESnVmE0G9UZuuimd
5lOQrcpBtExbPpqORJf7VBoAAvaadd0hyLMpx1Eu6xATeSXlxaQ+QxyWM6ryKAcwEIfc9oOnpvRt
l7wayVRMVl5U/KXPANo9F6K89Fkk850Ctn1fuGjhbGJlzo8+UOV4QvnurYud81W/zxEc8806YZwM
It6gZ/43Ww0TA2JOcwToo1OylkB4uhFma6WhNR6sVLC5Z+VvWVoOPRwGhzF6P0cKh5Yl0I3x70On
nvubXyxk+WF9D2azjr8Y0nTOgY1O8YvBpG0/jZzD4FnkWOS/6CQMk2efrOXjrfTQBCpPXUuVZri2
BeYOeKitn8Un4JW4tJTI4XdbzNSCg85EZW+bvFm6w8wClMtBNmQIlCFa6Naf5pz4P6x4YtMNmPy2
fBf6HjeRjlltMH45vEcpRxzA4nTQ91MoaxLlByw4d9Izo0pCzg//gzNDkHS09t5ycJeuFztvEHHD
F7gP9B0h0L36E+USVpbK24gdVRlU3M6eqOfEtymaksqzankC8Bapbdvmg0lCJlrz3hht00SWGLGS
JdUBtViUjcsvKjp72oV6nMdtB8R4ZnhAIhEKfzU120x5JZEgjnbZXsAQUO+svM8xseLBOWHsqN1P
ypsy2oy9O9pn1Req2fqLhtc1zB29t9P4kOP8uqmA0qe0YXt3mvnyzf4ylceRv6p5FKnNJGPTSZlp
qKcFINA0ihVD9Gzo4kuOPDmeczyH6pAakgr2gdtn7X4Ip6Z9WlamKmdXOcDMtJHjdC9SiHEke2OK
ZdyWW8EedEEzkq8VTpDXVivshmctenYh2zW4Ia2jQPW0//k0bXmTkJq6tbIkYgav21mFHOObvpd6
+jswaHK39YTdDilt5EMfU/ZMkr5n4WjbA8/u0Rxc2/OYT0TplHRZYGx+CzO+iqqTBdn3K6ni0YjJ
D+YUkRLzFLXWHu1EebjhvKW5W4k3v7ZaanCmge0wCCd+DQmz7yK2xQoWM0zlQBDvHGcW25Zo5eaR
LX5dblGlunFvfHcM7nN+CEIgESHhwbVMaO9dtGD7ZBh3xokbCTKDEIr77Ltpbcs5DvNg5oPvkPS/
wQWdNhRvM4bjIJwj0BfNXIUk2xV8XUC1uvZ4S+FpXNx2hbXs+d2MvgQwBHM4basTbFtZY1QsNNoL
nzKT9g07BBFvwiJUIhgRhOeSUIV850bp0uAbJfT9ZDmWdG43jMU5MqFUbymWWy4dvGLBcAx4lmSV
DaEdZ7+mRoUKa5CEv+IxKVgOA+4lgbWyFRHLew1i1l3plbw8XtY6PR9FNBBkz7zmrshaltCkX7gS
k0IXhmtSooh9xQ4THbZJyy7ojjYyvDiOtWq7XbTixiAGkgn4nn2fPkiEmw6sNbWhr+5yR1fmpUTQ
zBOtss7brsSHsQfLgFEeRR36A+JyPVKCGXuNkinKfcArZFIULwwNZHeJlVoUsFWblP/MZAyjULEd
H4mRGdsfiZme0VkTT9mXEvWaJVXq+/ljnZKO9+xqa8p3ALzSKGlLwdvBLvJn59jqIQCXO/1e+6iw
dzVaH6VW203caaMpabS8srVOMQ6F8MmNWS7DUuQXw9usSiXvGRrB9bV1a+66nuj1U5uuM4a9vnNx
MHRhNT1g013K9zS3MG8QWNKIq42TLz1r13cZexa1vMYGY/nRZVvAT9JhCpqdwMIF65tfAxJq6Qbm
Tc4+MEfKIoDroQcK4M4Kg1SdPc5skLUOFDYO+qBhY8DgTXuEkMQDo3DU7LA7beOQaBbAVIjdzq4e
rQ6I5aOBQDQzGGTpnWG/LPOg3rUxj4WyPeKWWfEBql2OZtk3HGyD9D5Sg1PlHt8wijdxYX76rarU
Xn/H2jRq/EuwA7T4HRS10H1kQXO26TxIIsdkFTTwegK2aijdlxATPg1bkbAkMGXq0NVB7tq/UlVN
s7mk3tx3yyPFioX7J9ZIpzJRVRmAmlktWo1d4dxIMk45ijLJFM3N1e4rBaeXeaFKQCXl7rNmTcQi
hE5DkgyTWksYGxuds6tpbyJdLx5+ry7r3U2R+SL707uGZhAf7wg7oKl7wn5bZzzpsrqZIRf6oR9+
bIb4R5wPzvg85UUbPrcdVxTDxIV+FDyC/WOQ2VQkICT8zzAvh5fOi9f3lvPotLZ8A27MAPFLKo2q
aECx9blTBMy+g+bgj3LJN9YAAzkjKfqayaAAfMLyKH8+teU21VZzbccc31TJI4nv8ZjEsG841Db2
CKqD76Gr+6vF0eokbl/h3ehcEkX4HvXzi4PH+UdEeY/lBlBONlYlZ2nRUvNYNIJaYwg+LMNQX6VD
goSu0WTUKH1w3q5tXVgfiQ4xI7ZvJ1Di0aD1nzDCy4s7AChmlS++i6Ox/d1PVByZP9cPtDvVvrO1
fS2UEz/fari/bbm6Rz8ugl3v1evvrKZtnZ3OeR5q0BeascuO+CGIHmUvhZX0UtV3TbVE03acl/ZY
89b9ZkNX4f/v7QfKGitZ3HC8ArHCMezmFIFCru1Pd/TjTdC0wYEFw+rZDrhUMNdEH25QRu9ybhkX
hq19ddQw8w8cF3+Xlio/C57hCwyWBQt4vTwjKcERLQd9JpjOfunG1TmwaTHScLf0Kyk33aXnDvqd
TQqicj107R9TBPkpzwNMW21VPbdDHDSXOKSESRta7YVSG2CopdXBcGDvkXp4fEqCUserqzel7qoV
ws9oKiahgCnK7ehHrL0Qa1kP7O632BH3/0CO163G0jylYLPK2OUbEtxO0S2jDENIR1WE9b0yLgP0
TdVPXUUCpGp48p7d0V/5vlU/Mb/mbKe+/wtTKYBD61Axbh2/dx4HT4ZmN5mivSU6CtAAywT1h/FD
63MdWDV/Rj6MXOhst9KAsnk2ZbvAY0pGvY4+94RfLNgwo+cucjzix3OT3+WWcK5+BbQrKJX3YRWK
HcmACQvtN0O4YKsnBkKFj30WFKrEtG9g1l9drwyomEbAQfCppZq2PnQKZA4moGct4vVt8lgRW3lN
aojgVnVEfSCauKdtu1vUPB44wM0f6M1fyIzF0dNduetDIfm2qbe4969qrNN9GY7duS3G5gMSjE2X
0JkYD2iB5G5gz21E7hYO3qgivLqt4inFqrLbE9087giOnGC8rhroFVufFRgNOGJklbKARsnVf9JA
PRpu3ZPjOBNhVWZ5sdf6JQ9IE10cL38McrTDyhmb7IcJG3VGOJtAm9w2lyOvGJ/dwm/e2Pxs4I+X
3oSlLPatX2LQsGrz6iEViBVNHQomr3LdEtgp8NAyhgL0Gy/OKSTbtMYh7dXPZrmlWIp2CpMbFecr
ht+VxFnlP/NohgerS80eB7r7MrU6/52FkdxgCyu2GJyqzYJ698KabOFu0ir6catiYWzp5noz5uC1
pMG0cwYqwP9KB40IijwoEzpTJmQPtZvSB5rpPWMIk8RAfreQWFZ97rjaP4rO54tShG0B45CmfDuv
VZgYdXPv9QiFcW/fB9N8iyx4sawqPeqm8jYwxlm34lu4o175S6XUIz9rHN0+y/PzTHqqoL3sxtem
7S6ibi4iWD8znPRb6YC2KsfiHCDPcbH8MdlEupLyDkOYvajYPEOXYb3HnD32IfZlWqmtrbuXsq/v
Y/ycJEBdwdkBj6vHhAzTLVEB0Yb982bDSQXwyf+6/bBVkqW3tPEzpqj6iRvjHPotIq8zf9Y+GC/K
hy4JFlaBdT3QRwJiw0Z214/0xpYiUJ99qKS08+CMkLZcikiEJ1MyBI5K3//hRg3q98DOVmLBr6w6
+5Ll07ubZy+AcIA4t9Y7ReSJ9fXf2MPsw8C+czJyzW/xERMDpgmWZSFjY+DXFy7Go1GqJsELcKwU
b5qcwrsC4xgN9VMK/ZLaJd+SUnYCOZ5w7uKlXnaajYydsm0yaYt3+unvwhR3sx5hClEuICB/4hU8
rzaPd8yCv6pz8Sa4R8sVW5zXPxFeL6jW7wTVX6wF21I7vuZZBPS4aSgriye0tl0ZBMe0En/lDYzj
xuyIDtajGJd8y8zhIRPxEbzQixyje4SczzSIf02F+umK5q30xRt60YmZ24cqELwthfnPJ/vCKx87
LV/jEeQ7i450M2k4vPDyp1uWunZthFJjSFEvavpZZf2sMjhocSlt6sdbhi7NsecWFw/qtVUOlKUx
K4dVS9vRsFtY5NaeO4JuqhRvnbOcCrt/oKmFwkUzSH/0uEZq11XefijY1WFvYGryHQNXm7/Dgq1K
oLrBp5+nBzmRJojSwv7WYNEFRgOOARKajdfZe7M6mxb8EqfH8KPJ+URY8jtjMzimY//ir83RRxFn
QhEHG7N043YMx/PqZ/sFxULbOHCW/iLCmePDAMWcTsR3EGC4Vq9e7b2wK7jjFLnPmDVKBMF0kh8M
SH6GbkdjosRX4TmkHbv2MWv7d8eoYNOz2dPxZ4nS29lRuLP69dDIKbl97r41XtpVv1izt8nk/NqE
/cVMxb5knFKuhkAJ5V3nKDxgDC6Pfl6/DGP1Sqk6bCdMK2DV6y87XvHxsTEcSNZdrf7hRnvcAJo7
Fxlixjj9QHr4sMR8bqPizY2ZRcWsm9LgHbxgPuZzepcxeSfIt7lUWcOqQ3PoZthKefEtF3yIrr1D
Ob7EMV5N9nM4+qjV/bQ9Nql5ptSMtuiLOJajxMGruvHDJZkL+2chemSYJqDZsvx50/mEXjdNinUU
mGci5Phmt/CgIAfkybD6n1wCz9AJ9sjQ8C4n3zuZZb1mmf+bYulQpOsJKeYhXqa/cUltWRRn4LwP
njFX8o/XTZgvh7Shx6cgiYR+0X7Lf8uP1mweykzckYHx24w5O1d2knFJ0T1owOrZbioou7LsmtX5
ixXAiK3bd7kGQDTWpI7LfTSEz9qfLUIeuIj9IXgXnYLhGLMVa79S5yWlju7aoL7YnT4Kl/AOsuX/
9nZ5LCzr6JBej4J8B5D0tXGmc7yUSeB0L/C19uR+bCer3JkxfMIQ+B3GeC6RDDfk0hO7LdxHm7vx
5ozbUx1GW2X1f7t4PfUSFGSunS332jOiywPmkwexDMeQoaOcVlCrWGHxckgkWAvQltlHytwXAWuO
879wdl67kSNbFv2hIUBvXtN7pVJeL4RUUtEHPRnk189iDTBdN9GSgPvUje6qpIs4EbHPNqb6kmj9
GenNs9+hBh39JUfiDb4Oz3kJ2UWJPPKTs70szHvfLrHIQAJGQOFnxXh3e6KriXKUYfEkhmCXBvkK
4Gubxs4ScG+njyMTr9n2rrotPePY6lSPUPd8gGkEhHo0xVyvycVaqEp/Dn3xGCc1XQz1oGuEDNpC
QRHqGisWoXRut5pCsl5z2yswf4weXNkwOCtz2L+dvppF4ZV+t/Th8ZQZAG5stc+NKm9B2d76IkHT
JPttyLZoIsbJKF1rNDUyK1mWnIJF0D3nFEjpNVuIIwsTqkanibMDH3nmiOGCMGJvJaSVqWMYU33d
DVLYvU+bh97BRgTO3RA4a6f2X8u2v1H0jAT6qjwoZXcMqnRHqBWHWe/EYRmtWPU2jdha6HO96sKl
GFMgR2uBWBSRoPEgYlCwWtG2aR7fVV18HHrUKJaArF5qnCFbmqSlpm+FJx4Nabw0rtLPEtU6h3nI
8hs9Ynf3aI3tyWNVktJYxHp38vXgvvTY7Df60irqpdt1m2QKdK3pGywiNiKzUogbK2g+Ird55Yvc
sdFB69WsUIl99HkYzvusuynUdkNa5W2feeuxNTcIJdewhIFaxIGws18SPaLEDWI2TQxYiXt9CGoy
3RqUNJ5/j5WNuuAMfQO/6w2sbFuFhGWigduY0IRD332BYTy3XcWcOa4nl6B6k1icryWq90EPX6a/
O2TBUemGve6Yv3GL6ebTq3Rs/Tzo2iaLYZY4CA+66lIPmAI342OZK8cWXiiOKNk2qzEqsTpjNlRR
sYBbu0Rdcq87MUgJldawD85EotLNAsGPvY8B4GeeMtJ6av1n2SlHy4Otbw8PtSN+izw4wRx9MT0a
YiwQOAS9W0JsiMA+JVWxRwOws3WcnfCf7tL8czD6Sx1m72Eu7x1gEduKnv4M9Cwq1qOP0Z1mn5rO
uUl6BhsysnNv6+gplD4kC3J8pKEPgS4P1kDXCOhVyeLHVw0rY18jn2O8rpERYPcfbC3Lh6an6q/E
qq961bdno/COdkXOQD5oawsB/DwJg0WY5E8UgKNi6e+9cPaNor1DU9tOFaxFoO/5HgkDVX2jtu5j
JrAA9Gne27w3z1A2deMeDKIrBIkIVhtewpAttjfVeLyIuBAwie0tClZq29HWEWiYg/BTHXDoZ1jj
pCGHGabum2boYOdCzi0T7ZebpPrMANQoHfDpMsddJynpG8UKCTySc1OvIJm09Itg54r0jrOoXSx5
GSpl0XtValiJOPucNBaWpiVWDWj7rAhAw2BoZ14xkRY5iFJVrX3IlrixMblrrIMSW4QPTFm9rrGj
TbusK1IJRlN358GoeUe3Gu9prP/Gj2s/vS5RW2s1St6UXvdmCet1Da1xJTX/rW9MOdd69a1V+AMz
0ZrZU1gG2Xubjw+BobV8DIzjNYdNrPLmEchBSqEqlx6KIt42p2j6qLCDV12u1bvc9TO0YjlnAiNC
jclX0zznHhku1PoeVzWg0lq8K1ExiSpAu+aNB8/NLfKVaPDoEhAnA8ty5opSHOzWXKDjWPiujlOA
kblY/Y0vUwGys+GzdBRWjCJ+abJhZ8QIaJrCvhOh/YDvA8iSZHORiMFjPfWeG0gYXSGm5XCch4Y4
DrE8moKKxXoRFZAinFBLlzIxt0YfJdNhNCMqvJzraqasUDH2v8bUVNx5p3jqZ9TX9sqwhVjD2syQ
8AkfoxRmn++ymx7gtm7Y3TMcFAlMnif60lBR2mFi0r72LqZZdszYbqKUBmNhd2xQYk6vM71th+fA
ceJFJxwXZQLAn2Z52VFFF8XpOteA2ON6WCgerBe02TS4w8K9K9pk6VUyWyhlG5H2LkXsgU/0oLRl
7j9ISYocqAWWTNZo9OMs9SKO2oqbud6sH+PglPR5zolGjdcmhOInrI76VcMeeWukDgyMmJbTTkH1
h0SxsY5IdEsMp0agsGFU5l5qxK8urW2U+5lN8qZpTYnXIczemWDr3C/NtFT7eaSFJQ0kqVZwUUyz
zB+UeGhResXSFSB4jXuB7AIPc4ykWOh5N+64rwKCTUYvoqwkRFm/hHsZ5uTyzbXEVq15aQb66zgo
sNhSpACvKSPuwJmq3gPVWNvalkA1WIU8BrbWEdsGPOvFMWZXenMc1Eq9Dbsk0OHzEj9/S9ZwEcwK
q65ewhgw/RBnZa0sMwQLu4iu/5LoZWfZlfBqUUb6qDYj4iayzi1WkVf67rOopWEvHGhB0aTlU9yT
mXTZMo4N88y+CA+d1B/sbcJ3vsG8FHeuGmeomVLm7WWSDezatrTvFbeIj5Ie+tG3BPsEFG87q0zC
FSM/WZSe6q6NNIJUHDMjYj3o50Ti2rALMiSnKIF2Hl5c88gDdgxslx9owKHKEvrNbCIsrLTBHFaT
ZcRL3un2S1Or4hZxVbwDqKmGla9XCGZJdb2JndZdl1h0ITkd4TYPqRE8ja2CrlHzW2/dNAU2WDXh
UXUMsaqHfr/UUWNCEc7insyQVt8asFnoqnCoIh7lvkViO0cklYaHsRusuVNJ1JQDR1dkeyjjmPEz
/NBAwxPmaaGEyS7S3WJuQ/DZuLkNGbqNgRfKjVq1dGDwQ4DsD9UcIEetaMxbJY4vCX4/LSJrDgvl
nJtCiONq+wgrAtPBnEg6t0C6GsPCfQo76wFy9lNGEPmkDg8qlEaOZp/ZXJ4siBpo7bxuabQAO65r
IROj/5tWzi+tcD4GE3PBonGyeZ8ib0v6xzojtkZgGDaXEIwUVz3aGVk+mXdo7Sieh2SRtz1GIGqM
DYIzHjOrgiJeqmu+7wnacXGkuXKIqaEy8Y+AvGttUJJ5wBhdtPRqV0RZbfETeUljfdHEAfpTdTXY
xkEvMeXRihMI8Huk5FuJ5Y6fixtRQQsLUudWCeUBn0RrJkMaFT4KZzcBdHBG7PQM2rthmlarRAEk
dHTZzgAbHU4LBQe9ifqmWS2biVosoQglC9gO7C7LhTBEDoeXpYHYxcfcHz+np+56TGar/h0jyQU6
jVcU/9kCp3fGkL2sG4EzbTtp3Za9PtB9N3dRAlOibDI09fAMMcfbIer/narqfUyFXqSq3ENCyeZw
LFme5K9eQWg51O1jwpAJNDU/NzD6sLlpgJjblbRp4GkdkUhtwALdj5jEUUgHLNqmeORj11kne5Ar
R9HXaSJOruZSIp2bohnY/Fj3viZe1dB+HQzcD/A7BFEBZCyN1XTvniLXghY1xHpjS1D9SXE4JQyE
xcByigu6+vrBYJDVEMCIET4WvO011j303l1150n6KHFWXzpvvMHrHpOblOAUTsy5qdmzXk/cI5/5
PtLcU4Wec9bWNZ/HLTZj59frtPHOPX+TaN+7MbDuA4O+pKtefBEfypAUwMjfsg7igOLLNZjfGZMs
VDZiEovRj3L3iCVX9Prf0JefkVusyljupiciwPlBy7znxGxv6lJDZ6ysWtV7gJgIdBzCU0rhomNi
mfGR0jaJFw5oCz4faz/1Z0IizlQabC35+k1hrtnk3kxvVG+Ks2snm8IvT2aUfNCmghE2LrSqvm3s
UZ21mMUM2FOWgbGovOjJ6TqUc9FGNWHmdYSYCxXvsFASatVuWv9WmsFTHkAWUdFROZp7MXs0yFU1
E1HxOH2qxInbBSSmhenSVM5+GZFy0gOx13T9bDq+yglJ+2Vi6DT9DwGuKj3AVhc1q1JsoKWurKxg
w0Vvi8Xh4KXuAq/dDQ1FFmenHOY+LQPMnGYFeUaF/8ot3mI3tdCUR8UJt60K2UQCIEcr3XiHqrQw
SFQKqACqwjAX3e10H8KujvCM6ManN5yUzqXKuFOa1eTFiTKXZsZQhu+D7y4bF9ML3EFSaaEkaPeB
JLHSU+ZBXd8pODWwbarHtRSIi3QV4W0Ak1zvVlrT3rCYzyskGnSQ2XFCiAC3W3v5u2sBwg6gmLMs
nsKeBB5k2W/6lhctRQrmoeGOxZsC1ReNGWUXjDPstqXu/8obcqzx4BL6a6PEZ7NqkT6pG1xETaff
5rnDezQXLlLwynpWoFQ4jbZCDLDxbU5sblnceZi9qW19KlWyyQIrnU9vYRofUS8XY2jQoEy01woN
2qTpsFqf9SrPPro2fVDK7Kb1czYbWr7hyPr55xHCMFsZVr+y1ZbTXrCr+gR5mPtC8do3mf/uBi0H
B6VloKVxO2timBZu8gErqdhbmozXY2xvEE8/w25rD1GtDB8E0AfdDlQmm/QEUR4AIhopsw42Rmtr
f1Rd7TNMAhOOACVG86wP11ZgZBUdUswqg5ABmXFlNvG4Z/Pj3aC4zB5dGdhbtxiiT2ICw4VVdxqG
O5QR1aEtNWu7sJ9DF1n1WuFRoQfvbBqqAMOGH6vhcbYcVU0+4fbiz5IguWlThBHjUITzpKdDE5ci
xpKWo2DoJT5y3ErlpSD3mYS59nH00bxAjxxXonaNbV0h/Cmk4dKhqisOvFW07nXhLI0wtOBlxXA6
OPS9YJ5Voc7G12dofTQXblRv3Sgse45D7ZtVOPVGVato3OSZH1xCv7sXLp33NkjwBrUMZfKvHbRX
CyR/GdYwp4eU3DAjt7fxmDzlmk4nzB/zxxBUddRT1uMYq8OqeFDzsp1jXbbSNSiJg6mdwxijGjfF
aKL0+mSetYm50TAbmEkPRb/tItRxopJuO0SZTcoVD8JUb5o+VJcElZVrT5JyouNtxrDTP8u4KWdG
B/BBIbe2AhsJhp9MzjgVqACrWrbEiC87NsK9R01yaC3osq7TrkEEaHVW2szgDmcyzve1oXw21tiD
JWbKRuZKziKbiLuurENSzNh4wy2u7Xeb3R9hMs0tQt7mpWpjNPkBa1Cq49eQ1vVvkORXXxWntskm
KIm+L/67T6hpXnFFpc1C358AtaJai5wOnq2Xz31Na2q6Rcans6d1H+3MyDrLod9oIuMt9Ds1wQXS
6ZB1qY+uE5BCBwN1X5sg107dohNr7X0dW3eBnaWboWXrmuMfRtHq0gVyEXMWlfxRFf+4lDRWFq6R
xB1h+ZfAsZ7p3kFXmERiCm4l2yzJx3VICZrZ9ohbYAfOawzIrHq6mwuOydE+61njhJ6AYNvBTsIU
mRUtAj2cEfB8A5uej1IVcz2VPDSHt2Aw4RhIg1TiYlAfTDu94fAsV6UavJE4OQVtYspWwZFCnl94
S5jht7WU8aoJ6J5q+A1vPcflnDU0l8KxUhZwGDiOYx7GQceWxClntl++Brq7kJC0Zpx18HWyjJ0S
Ri9Qom91YqTDRhTIAYhCLgnZHYiuZuKNYPhhdx5E+R6F+i8IWncibRRabBxJmDL2wiQlE0DffQ6N
8pREhDs2ePnNhCiwihe9dkjhbs3VSL8LQhtw2aHdZpfZZGWTvbsimg8Vyw2k5+SAPIu8uqR71jiQ
OdOoL5zs1PndmY3rfUy7Fzpo/Zy5HfBkPZ4NZTx5VfASdJBga8N91gKw2ZG9gx4POy0fj3CSYQQm
1T1s1wSwiz5noA6TvXEQvqipdJ510YtdjNabI4YNHpnu0iHaY/K/GsJy6+XyQjjgLYZb2Vz2lQl1
VdiH2tM+WyOoZn5teMvJ53OWAhAunGm/1Bg+qKfcVOGgL6VJEy30CZxtWqBZje6iXBUqLnpny4lG
d9bjh4y3VzXKC0h0+Kzhu38sguSEe8IqN5Jg5notcS0jTliN3Cd6eMLXovljwgWzPjhaY/PkpOO2
hpQwK7L0l2XEaxTVpEwmlBG7V5/xc+rg17v015zxyQ9g3+SmY61UzpezOOuOvUvUPNDtVtcQvZjK
zjYNF/Sv2OiN2PpyONT41RSme9DDZD2qEKLHOjikVnARGA9qXblO3dZj54DrUOo4FHHlkYp+FC48
DHY3tZdt61pZwMq5DWsEylLROkYNoEFXGeGs9NNNg4M5fQWotnXoLfTAOYeJ+sArfdUjCn5RjIss
K279kghty4Rlr0Ef6Q1e1tSRbDvcAGzMQLwWezkvOgX+8DhCaJhJhb27jPUWAol1CXC05AxrIGyJ
BBBSJz+zQHkv9fgE6eUxCwmXcFP23zXg5iRumokY2ALS34dj17sBhUUstL1SQZfpmWh0CBJ4tkon
j83obdrUeLd9dTkVpJ7DO5vS/iWX+ZOX5ye3VdkfqOljUoyvXkPLgp4GVtK2dShkc7Yk6YVVA91U
qGyDnbkksU4dLlXpkMs3oAJ961jYqTgsILhstv7JrDlwDLdZqcJdPWT1UxXzpUW0ktlnk5gnmI64
jVmHHJClH/k2chUVbFNbdiCDd2ALh+/OTMHLCYrzYvrTSK8WFsHofeDPo1JfmenahBXNP9K4A3tB
rAjZEoYS2GsHK59iU3kVLurxIcgIFSJTEmnEImwG6BHERgZsYVEgGbp2q5ogke59MJwwJKfIc5sw
wUjrVOdMlYWPRrAenpNprZBT4hP0POuSFuVy1AXwTzqf3g0eKqtRd5ep9ZiY/VaDMNJ6wUddPfHI
Lrt/ZMGr3hFzMjSwEKzfA5kuqsw9tYnLWK+wLbyowp+7ZTUzomrn5+PGxBV7xmuULcf98JV/0032
7lpNh4Nei+GweTnhOLT08mSJC/fRAEuHGPdOcxoUSJN3mN/67Vw2iXsj4FfcF7Vt6xyL6MHTYnxp
WuvSIiCJeTNVA/5OS4hATYx0QhwOWWaL7IauVhzRNNbfcWwFXXou44xND9iTl3PYoI9cg6rIBuvC
qKJLiZGxxD2oEits1E7WOMxUh83vmPkYHKevUs0+rFZH7d5v+EEzh7DIWPX5rdp6ztRHlK+sc9Xc
L8JV32dYChEQyyxA0XJhJV/bNb2uEA/UqvUKqge+a1aDNVt/C296lUgFEkkNGk9wULpWzWwDVRZX
BzFX6D7il3sDZ+vYmfZF5ULAMjLV1vR9D6jrFig3z7pQNgHxoXGSrkaHDi5Ob9hfnk38ChzZg0kS
UMCKzzo1CcBbwLxCBisfLvQiVpSFMNuzbaZPkOu3VlUdeBGWHz60vmRHVSKncIZlm7N61ItEXbtt
gF3ZMzkTIKmQMVQObOBJUOztAZvQ28EWlwDbib73FqNWnK103Xr16zSIFEKCkylE2ACjrZ4jzGBj
TGhk231Gnn9QUUd3o0prr7nnM8YwXHz1ALN84fTRgQQJkp1za1n0+OXQS1wEwC0eLWHANUp7fRvV
j6rhnru6OtmdQCdiHlRb3/cZ+n2vz/9MPc103z2tuZ9GAEb+7dqWHSKY4rWgBOlEx9qTb62uXETN
lBsu0BzX+LWj2GdHaALkFwQtdOWAu393k1jtJh2eUo8NSH/kpZSYXwecouipHTOmG86CwApes9PV
cJOJR1tBG5GPNyY7DL1qMBTQOStBmgZelDm2/aRVjR6hgbq5cqMGjUQOT2/YyiLb5AnF3UK8WBDc
gzeDfxT9aYQIE07aP46B00BCxoj9QbTlR3c9vMEkcR4gsm/YdczUhsSJxOSmsh2eMvtOmjeOrci5
6db3E/qnOSc+faxb5yTEpBHT+mSoN1nLFgGtt+ofgKPemg79PLcLwM+W1t/WTj8zw3Ep6ok4Ndz7
09EaX8H7PxMu5t4qK3l2mPKZeatKXFqDbOVSpEIGwbQ0ucCwCk2TLr+kGXQir2DCyAPFq43kb0hB
gE7qrCdpHoHEnO3ypgTKG8rV9JfiJll3rrfPB2OZSP3IIxTsu/hwbTWsUUDQvMD9OETEiKWL631g
lcvpoJ6nfb+dNhtRDBKqAYE0xh4G3UTPX/kNQjw09H6PM56e7RolWU8FXQ1fy8Bc6/7H9J2ojMfp
mwR4ITpA45jMchbGtTfDghC5EJ/YyuUmGt80kPXpuiSP0DPir5ipd5SWv6xDufJYU2S5mioKbxh6
4SKJRg4lEsfb5BCVzbIYkFaIx5Ay20dA+pTtKItO8BYfeFynVukIuye90sksiW6CVltRI7IMwiea
U4sFAjYejVDr2fV8+F0Z55YcKkyPB5e3DTzM8EpnNdow1KS7iitnAemJE5mxgAaE4xjWthSCabmM
x/jB6p1i5pFPUE3WT3ZuHFPgcU5TG+nYd1N9LYzg1MbYR4/avnKgU9GK9C/Yyc+pITEDixoKWIFV
MSLW+jER/k2CX5Bs5WJ68Tl9IC/Ll9MNJDhZMOT1VptTGS3+MVbPthgvRhFtYzqq/Nfpc7P4agLS
ODOngpk41bExz5dD2APFGDOERnv+JPID4Jp8XmnVMXf0i8khsYk7AC1xGHlzI4M8TH/BAKS9kM7Y
I6T5zh2UFbfQptUCCJEjY6WCPu2xIn1yvLPFaT63Sj6ZfePBKZ0Xwt/1BZbvZJz72D2lnPYL8s2L
pgIAEulblPZvVTU8uLX3m9oHR1Mxk3k8NrD/K1oTnr/Ej4/JbPrx3G9tmk+a74IGWmv8IMNZzal4
8Wf8JM5bq/vP2Hbdl40BhYkXSOdmkfqduhE00tLpB/Hhsmccs+6rDGcGhbRJ0xhPegq8gqvhnWWi
tBmJBCKIHPbdVIGn/+9I5UHtxGfl9+KXmqpnJ5d0eMzXzKk4J1R3nTZp5bpL3g83li3Ouan/sjtt
Zys1o8LACx7n533a9u+5JT+mYUL/9ndijW/4LfBuQ/e9E+ptJ0ywO/LUMe28U+HRrgh/K2a6wYkp
9hQsY50Fjdxb8j4OXSZeknh8icyKnUFxE4CwAiqseInbQOmXuN1unV57sUv9ZDUYuXvxnWolR8cm
44TWt0lfBAKZcp/kxLOaRXSr+d6wL5zAXCGY3TVF+RzExmOf6K+BaVwsTH5mkeURkZmOs8zUcLk3
e0qOV976XXnOevOEFuzgsDXgPHFrNKXORbo3wQyPnWaZZCht3Kxmh4+D2azQsw/R+q+Q6Q4cV3B+
ajJnbVfWxBilW5ukHIymed/kNnoi9AHS7tYjLOcCYGCWqvot5DwIaN4nyMeytgG0QzqOSD48sMjM
fNPUCPusfADXKZoTZCwDK+38ldJ+r9uqWPI5njHOL+kx6M+1bjywgT/blnXBAegd/07saFMiLUdn
ySMvVUBZ3XbuiRC4sVHX1KSfYxvCSqe/YiZLhaGasYKC5RbpRzVaMIVQ+S003Vj7Pda+tO5eR5n+
7lSIGiVmS/tyqKYbTFGR2KiXRYQHfxfQqrGwA1xqHBpkQ2ysU9aHVGI/x8uYrNRys700Pcw/eJrn
aQY7Nm2bvivnaWk89ewYioRjzVSIpgJM027mZ8yc3urzuWEqvwws5ydzUtrs6VsBoaDqmylCiqCZ
rH6VVvQOsiNYuS0aEC1iGOsX6rCU1dQsZ5WprWvbf/Cc6pHO/yo36WwTbjWzpHjO+3JZxfhZakO+
yyvvlhJ/6YOaeqt4lwYvTTZnj3bhvyGtQA+njDvX7SAiW3dgK3uZps81rCCRio3ROPtYnW6dW/HB
zdUh2rnqS0vfKnxMQg8j9OQhT+FzQRWN5wP7BlNJt5E6ZrDK2GAUenjRDIpUSCmGuC/mYwP/wIwp
bGOXLNVGPDeNTq8wvhvS8dONupUdj8NGCTuUbXEEWQd24eQwU5QzPWGFj0OOukrt+tsGXQPzC+9U
Nw1ubDVX1yMi8lVTj+nCJ710TnhENIfGnNHgby8lRPYzQAas6I7zRxyIfuOB8GwQE0cXZHdQwcpP
HQnPDCJZ98RfPpboLD+Mysl2NfQH2tjjuJIlVDS7UG/ws2wPCeGrM3sw4I0FVjfTe9HOUpx8adBq
CUJxdKAatmNrNbY/pdGsOqt8Lwv3okVyW8bWxQ9bax0D6iJvwdx7psdU38C2UdjI1J77VqPu3dJV
V1kTKLiedNFvhKdkMja+OP6PbbfIpX2Tlp6HM2pQrH8VGGM3g431Yakcxiy8RUm9lmmyLUp6gdlJ
N6vPv3xB/sWY5T+DVP+x2sDN4++8xF7DOK1RYEsOIODTdqJlkSrYfXHSYzfEfnraK31/rf80gfnn
Wlcxqjr+XZqfcS1LIrLXh+K3gNqPzfR463IcTXQHzmjl/WA5Mz3BP0Y//1ztKgmSdapvE00WS0ck
h6I0luz6IVzefv8s2n8GMf7z81cBjFHYIxRq+Hlkip9JndIYrBHLa4vp9OXQ0JzS2DDE68uF1mNx
6gD5Eg11i1b3XCjpT35GXz3lVRZl6DQqbHQUlb5Tl/TBXBoLbV3B7iV27YdHnX7r397klWkPY7PM
USwXjG66tpnSk8ZtTeJgQ6XH3OeQTyxXcIKs0inZzchhcdjZNtELGPHf38PkyvQvt2Bd5cX6gxeJ
Wi+LpabiNNvYd7Kkj+8H3RmvVbxBhmDx/YW++KzWNHb/yg8lcsXS9IQLdYa5ElX6KOLyh4Du/0zS
/P8Rcx28PHY99aKsC1ImQNoLdZ3EH7L4LKp6+/29X5k9/XOFK9+c3ItrM7Eqbr4o525VQv+H44cQ
rAfYbQkM0EGwsxH7CGQi/+U1rwsIvDts+iO57OpdP5YbswnXk85LDx5HC0oKWRjA9guMcVbfX/Gr
oXBVRYRb2GWAh+kfTpxQ5AIaLbbCODHCIIYv98Oo/2JiWVflA9EcVhh4dgBu4d5BcoacG66bPqUy
dX94ki9qr3VVQnCqVXTmlUS9oOwke98CxQVyaXYKB6XG8hGGigRW+/69fTX8ripFN2oRyCS+ZQKQ
c4QR3ej2tpdUeiF/mDxfFHjrqlCkJg6ubcT+CnPxjRqFNAHtBYGbk0KD6PY5/a0fHkb74lLmVUFA
XlSA+2RyWbXwJ7o7rhKAVBTVgIGbenGIZDI54I8le5EYX+GVWgGsPMIlnm5I8fP9CG/y+zf71bwz
r4oG7TcHkwluJtIVODy/MbF0Ow6a1qOe4+O6StldmtYP69oXo8a8Mq4zhbSB/1K51AEufJRsef7e
QXaD4bf0meujAbeg+WGIal+MGnP673/VQ2RortrqiVxCxvNUZdsg6K4AqgfEKoPbQBgDP4iPLi2+
hrQNRN8S2CZNt7xlXUt/eMNfzHnzqsgYGJC6oHRMxkRZTnxYQWM/w5YpAOcb8x8e9k/6+L+sMuZV
aYm1qvPDSlDLMoI50Dpoho7gvEFgOBRg+xfPSF86dcXVp9E9Pb8IG8Tu1S4HYMpAW0yc+jP229MI
y5EjTn+m7K1Ti6JWCa2d65E4AYt/Co7j8B6n1f6HQTgVpn+7+auClfrWWFZBybjQlXvELTRW1zpH
BwA3IwkPhjaeGizDJ48sxqKs7MU0Jb+/uP7VB7oqZYHrBak7lbJq7B6YfMvRoBfjyi2S5SUSBph+
j04/uVi9hvBR6p1KE1vaL5Y0VlQ9bshB1mESmRQDc6NwXFfIPzTv07Te497BcP5QOy/f36z2RWk3
ryohdGEjJbDq/8Y0BaHx33lXAovUaVRP45f5k1OrGrSyw/AoowbXn1tFu/vhBqZ6+G+f6qpOhjpW
uqXKpBrrY1omcP8J/ePMQZkKjVeUAH+0To4ilj9c8IsdnHFVLdNyDCuMDbgg2jE1RhHGY486hxT/
s2i2iskBWqxqXwA69R/fX/SLOmVcFcU4sUSpGI1cIhA91SDJqg1T1KiOYQbyyBo0PZ9LA+b7y321
IhhXdZG9J+F1GjUCvvpyyC8mSDdSw1lR+i84M20q+y2P1hjhzpFg0Ln5v2eeBIlq1Wzb0sjhqHjI
In5aDaeq8S9f2bgqnY6KHBkOOtBLqHrLoG9REysiOv+Xz3tVE1MILyV5FnJpk0IRGO+5D2G1ck5D
DFuTepMdjf7Y92u7WRnxXU83a5plY7dp8g9WJkyvNt/fyVfPeVU1yRSjO6z6cmmG5jr23FVrmD+s
dV/99FVNA4UEaIykXKomGJEFWweKx7j7/r616Vf+7QNdFS30X4pQS7YrjH1W7c4BtM9xFjxORbth
xPb4oNjkQfHiek+iiP9hPn6xeTGuClCYDCRRtQxTRfjoCzLz1ejivRuqDwWykyx13xET1z+snV+s
4H+McP9awXU7awec04dlGQBrWhDBJVAQtN+Vk/60Tfhirv9ZUP+6RozjTubWliTsEVL1gO2gCoW2
elY4BrtWOae8/rgl+WKpmUJ4/96REAgpnMZl/++ht037bJc18WHay0IIXrVD9PzD6PiiSP9Z6v56
pjp2jSEduA7+zydCJVC8Pmb5LiY1gr0kpRq12Nt//VRXxaJRIT6VPdXSmZpW7MpjzV35bK785HcW
WT8Uya/e3VXN0GM9dVyLZ6rdDjgw+Y07QQBNyU2rDzZs37+5LwacflUPoExYKfkbHGvs+F1DRTrV
oeoZvc4PE3e623+Zt/pVVahrrck7mwv06rBx42ph5xhi0hL//v6/KDr6dVnAkqeK5UjRyfIXXKo3
GgT073/6qzu/mvidWhs2ZB8OSIhV02J8yVPnGSOwj+9//qs3f7Wv8J0UX6TJhgBiy4c9BCfPLbcV
TJexLH+oyF88weQL/PfssyNjwMbcZqajIZ20dzDIJm26+fD9I3xRSf6s7n/NOsghAwTenl1DBydL
XYUBJ7UatzsatOwI2YYlPx2/v3hb2tWGIRyNWDNjyn+c2DvNpPiygppFfOuW6tN/9zTTpf96moSo
AgV2xoCViQrtZpxJVhYD4sA0LYg0gPrc4de5+v5qXywrf/a7f12tNAz8ApGgLeHpbRx4QwQ0TlXY
ssrln8Pwj1jCF1PkDyj695WCznQtL4HAUTm/Y9los7Tp/sv68We5/uvHO1w0G4s1cgk0fVF99R4+
/jz2qy22rTffv6mvRvHVFM9Gu1XSqB+Wkz6wLGi7+E18+l/OzmQ5bpzZwi90GcF52FYVq1SyBku2
Zbs3DLvbzXme+fT3o/+NjBbICIVX1oIoAJkJIPPkOdno7TiiJM5qgp83VG8BnPYzWgazQjhHPI6B
LNN8guX8PDbq5+15yExYcPjchNzMS5hHo+WIQ/YPKF/7aP0+13W/c8+UGJUqOHwLp2BVdsPsr8m9
mUZlRGxPXonyq9d85xID22N0etds1PUnvNr4wK2CNiAr5ts2egm8xiH5NlZ+g2Vtn39fFlYVvD6h
rQp9CQaJw/SYRYDodB02J/oTYKbYnodsyQSvD5V0MBWN3V+fHWUPdDXW7xAd/ksJcj+PQOcaWbqz
PZJ4qa4W/mrNIlghnMhsZ8jmvC9RT9OgAZJD80YgsVA+uc5J7wafdoGd+C+xOHWNCK/G8zw7hkyK
q2sT9E80+yELB85E06LvLuxu2+sn8U5VON8n03Ng6OBB4Ya05lrIg1Doo5VoN3u4/tg3LhCq4P7m
mLVgFsiXgfatQf4XXyh93m//eNnmC64/wqc79l5EaMw+0UM70VOBZO1pzYUnk/alri7b48gWSXD9
IrJgYC3ZiIny3aFOsujeTeaWR7xm7Oz121PRPdH1aa5RS24qvtudHTglXBXWyPgSgMmCcA14Wbuz
4W8ble4Jjt+lxjjBRvy/ZK4KR3445i+aQns0qb7t5XrbT3RPcPtyVhyA+ZAj5JZyIcmihS+QHvxG
AgL8KH/Cdrbz3pKNJHi/3cK5TwsuebjuJTT+onv4hi659Q3J2i1rUpze/u1JvX3M6N5qG6+cMYRp
0amWEsakzHxOSuumyMB0mCmUJ96AVukyhjvW9vvk+q/L6Eg7/DEUGJVCBR9FbNZgqTy0XV9D9L7q
i5sghEYY3A5hlE2PRewqNMnCgkaTiGc/aVGr7Dxe3vZa3RPCQl82dhajt+hHZfqpMbvngSvIzqbJ
vi1EhF4NTDr1uTqBmf2F/A/cKd2s7XxcZt5CSIDcB4i9Us9+qFcwvTbBQxWiwoMc2ribKZH5qhAO
FD2hBqAyhtrHfjUAcO/GnzPCugrv1ZVvSOPY3rY6yXRcISzAo6kEFmBVKt/67epEvBwNMEQrXdX2
CL9fE29YmysEBMdJJ82MCk4ZqNMMI/9ntrPrELdfTIW0um2elDG5hRHsTtFGvyrLI/DQc22MP6Fo
vtPV7hJr2h3MsTcrOc6CUtr275JYiSsEkZAmBtejd47+tOwu87SPWVF/2/60bFGFqGHm1ljBTjT7
FopTcO6fA7v186D+GzTe39tDvH1i6K4QLYxMD+yoYIgRiR+Y9kBcwr3UWXvvZtkU1lV7FY2m2bU0
B1gwpT6anaF0Wtz42IHbMgf7x/YUJLHVFUIAfL6Qlztc3hxUD460dkLZbYJ2AOXY3lcuiHjbGr3j
pI9/aVlt7ZijbOGE4AAxajdEKcFBr+MRlH5jHA0SHDR6RMVOiJANIYQIvZkzpQX26CtD/mJmKBbq
yxm+3XdlTOjvFrZGoQVnttl6I51+Ndp4Bhn5HYzGHrJHchA5QkiIlk7zGiT7fGpk6719JR9qqgv1
tFu7M3fiv6TMqjtCVLDdtFgqeyHGJXTxxENwLBrtxqGZHoYCCJ3onlHARlk2bX3o+fjbNidxekdw
eqggkb6b9LWmEN+7mn6jhN3z9qclu+4ITo98SlxChjoDUtS/raxgbTR8HnJvJ1xJvMVZh33lkIkZ
I2ASs17UCg7WnP2gJ+XY4+9U02ytuzHr5abKy+v2ZGTrJLi/o7b0mJqMFkbdczrRZ1J6O8FRtk6C
249qUs8w++GAagWYub9FNhJ837yTDZBZr+DfCA6l6gLMg+cANJ6d+2lcnsc8P+nq1Z29y/bySKKj
I3i4E9Xu4FTKDCysO5F2NQv7k2te6U3eiVKy3RZ8fIYnBe7aYNVNUm8t+4UkdZN/XWEPUK6gPoL4
5jsd0RbcfUbJMVZhIvdzA7pLJEKGCDH4bnhcM9WKah61io2CmhX6LM35ur2AEiOwRe+3B8qkhcbx
QlfVSsC4qhrSvnze/rzECOz176+cBYZBz9Bii/dUPRwnmsOU2L1lg3hjXbyg2Fk6iZOIymZTBJii
bgyeVMbU/WbH9CCofN8MBHeH9YvOrqRe/MYdyTAO4BHpmHI/jjE6g1lY9Ue4L5Udc5Ytl+DtEAnX
arMwmDFZUDorB5poTx2oA4iaobSwdnZl3dw3LoK24PkL9NiBY4RQl875P9ABIzQ9UZTPIAI6hhF6
4y36BWcFzpqdDZK4qS3EggbtJEjRk8WPk2o6Jdk8XXu67s+zVhtXa0z2SvIyaxbCQeVObUcZY/HH
KIL0xLysFJINXRjbtiCbhhAMykx1Rw/ycr+CybGl3Kskys8I6TXTpOVpewyJLYuYTGAZ0OlZ6964
EL66/VNq7N1XJNsuojDpdobRu8YZAxqOVlLPBPw5tMnHDI5fagDVsnOySMxYxGSSZ1LqyEEDYACT
6drJBeqmDxP0IqQDdvPyks1YVRZfh5aogtVeaYGVJDCCo+X9ojTKQxRalxqh6e29kA0h+H7X9yUs
Doje1Xn6onrhbZJ6xwZyw7rNzZ39lq2V4PJsBUUS9IX8ssvhVIE+O8JVgLjDg1XNc3SzcvpuT0fi
HSL4sq7gSm8ipjOaU/VQW/FwpU/oJob5dmcysgUT/BytXfLYA36+KF10LNX5Hh0O5HjC8AQL4c32
NGRmLDg5etyznZbNQko+OGHQNG6/rBistRjQo1BSJQ/bA8nSMyLy0liMbE5GwjFsZ0dtejAp+VD5
If97cRJI7c81Wh4rSfI+impdqTdCs4jALIM27t25WPxJmWn+hx7sZcl+JROdOx3MY+H3NddF4V8j
nzc42c5LRmKEItQyUzWz0GmS9oG1oPmdR1eIi44dnf/Irp23V1NiGyLCMuTUSVO10v2UXOEww/3j
qk8z7SDIVe0cM7K3jIirjCPPRG2m0f24oQkqyhCLUsCzP6LZeKBF4GG2pnPKbcqFwXN7VhKAlC6C
KGGLoLlLXYdMg1VZ7lxybE8TTSrBCBItu226FS8E/QH4RrNMjsgyI6KZ3SYe2oMVnm7doYG4swKy
jRSiiaM3fe12gQmfp6fdloC4Qd4hWAi9l6qji0lfDsxC21OXnFSmcIsAfmymqBJZPjW/kT4nSCe8
ZLEv21+XeLkphJIBFRgrzELLj4hPbN5iI7xXA4VJIMS102+wJvXH0TS+bA8nNR0hqqAEiQbtHFuc
Wemp4WlHl7jZ3GcRHCvzfVl8j5Uv4R6KT7Z0wkViMRtvGdXI8j2nu6+y4WuFwM72RCRBXgQlLvCN
trqaWP5v8kJn6OeLFTRo22hhuAOKlfx6EYMYUN0PmoDu/lAr/kmy+i7O64/bv162DSLeMENbJ1v0
1vJrPbt0pnKdgACbhXruzfQGiNWnOuhuLKu5Nk33a3tMiaWJiMI0U3ijrHbcGdxN1b9rCBPgS+jK
+x76Caj/TtvjyI4TY92yV48hSrr24E695UMrg8BuDXH3WU11gPz3Q/nQMl7iQjFxXokLd4ZcffGN
48RYt/DVkCXsJy2s/pZvQxu6kmMGBvT80HwAVGusb4w80eQzdg9J+7L2qK38f9tDy1ZViA62Pmmj
2ygWXED2Uc0U2uLHbwMEUwi2IYioo1k3ZDslNcnRYgixYkbA2I2G0Pat5mbygo86qmRBPdOR7+wc
XjKvEqPDCG1z0DObRkUKgaatbEp/tHQ0by+WJGyLaEKjQp1gQLrVLwL7Q5rWX2He+AANJZBp465M
tb2MosRzRUThbOQewp+j6UPqjB4BbIyW0f/YnoO2rvYbtiZCCBXkdmpwTKbvjOy48lVBwCcwnlbW
1cJ6aVpYuGoA2e3JURUaN+MdG5cYmogoXMbRguCdI28lwkwNqGxjXjR6epp5fMAbeXL1n9szlBiB
vprfK2fSElRF7QV2jIE77pHq0xGFiu5Q2t37kn26ECBsO+uhhWUATclf+pQu5WUP8ytxkf/AB02l
Npcpt1euZiio2lW4RYd4Cd7xpxFVy8P7lkjwemNouQ7rzCBAFuwYQu5Q68MXiH3rdw6wGt+rPUDI
DpmOHj0J154eK9P7EMO/5urLjjHJlknwc1iPY1WHwMHvRw1CPxdeqRAZ138r5Em5EWTGDp5BklbU
hQuAaemDWiWMY+t0/CTKg1F9ain6FUNwmECwwadzsC3T394VyaxEeGEHyXsy0THvm9CQjhGE9RW6
SUBpGoNXxvYYspNbxBjqwWA3wJoGP8z+pSsAYeUPsWZdZhCHM/z19HmA7q3c5X2+IuIM5wiJhMzI
B/o+f1a1/dQhhbM9E3PdhDcC2e+urVc2lithjH4MrNCoXt3o0N9Myj80n6Xup7UbwIsTgDPWxYWt
lMLMUkfnIIJJODTUU2J4t2S6oDUtnhsevaHTX6383g6ba9fdx5H2xVs5TmnPyLSGhnfjswcFPoTk
flHekk+qA+2fFSJvxcpfKp10gB1QsqCfafkACsmPvL1rluTA+RPUqP9fBVmQ2XQr4NR5jIMKSj3L
/78lZTKFDuA86LvncGnhLe68AFYWpFAtWEw9XYGC1NTHD3UfQjHbu2HSI0qr9NmlJu3WrNxf4UPD
jT3feYPLTFfwd88ZYY2LyOghlHscB/eUWVDeFV+T3eSx5Pz4fVt7tdvKEBd2wGubOoXyYsJZmlra
87h2z4/DiTd4mn/ativJ8fHbcV4NFDQWkp5tZfqmFk70igYfR4o6vAd147w9gswHRVghgud2l9uc
72pQXxy6+iAb8OCVns6Ja99wtawJaAaKFdvjSWYkQguxF6AxFNkhPmzuQOX+MGgYGMzy3+3PS/Ze
BBXOYUUDvJsSJHPbO0BP8WBB+3rM3fIMY/IOclE2h3XwV7sSOuY0oKXLuy+fH3qdjBVCV07s7my6
5MYlIglNNa3nril4xlp0k3bxct9Ye7VB2foIl/vaREA0dRfLhzrnY6RPn8sJcbU8AaJMA+VOXJdN
QDjREQMuEapHfBPtSNTZqhvbsHZ8W+J5ImDQyY2siVt+f+asPFsXBzZq20lhdrh3KnoqIXDZNiTZ
HguneolKF7zhzMGD1HXoO2QJBtgI051Lg+zzwmEeIXOI+na36pMq1qHl5YMQZ3QXqk3ub0/g7U3Q
RMwgRIp2HqJB7StjeRcsip868fP2p9/+8TAB/mn/Diov6Yjqh++ilPIENBRqvTmeb4cor769Zwhd
xLWjEdpOikl5bogUiA6DD5l6o/TDjhVJOEN0EdlO02dVdyplDbccnFOKeIJbaBYaqjTiplaYwvcz
QfIVj/VHq7bd26wqaFz39Po4eoXyIbbXZtXc3nmLSl75iN/8uaB21c+ziSqYD398S6tu0d3AAHzW
7zvlGFW3TRkgJ6hcSf/seOjbbqR5QgRz4jA3kVSx/KR4XNIf/cquSZiH7LKHZxuU3E60l42zWtCr
SNmFGThIk3Ha2wy+7O4cJNZHnXpomT/DDfS0bSxv30w0ERIJQx8K4KszzWZ3RkwmoxaafO8L+6dh
Bw9FOoU7yyYzfCGwBWPrRpmDTyFRQhe5mn0OQwN+yu7z9kRk39f/XC5XU4oBSTB8tnbvrSy9TRcI
0vDd7c9L+ixJ5/75fShgeXxmDVk4EzL+pYVQSBmsp3xK75bAus6G/q00lH8gln9QYZJtTBP5jAQW
1qzYOTrfPn9Q5/jzFzSB1qYGwtg+TOU/6+XLBCwVzHR+jJzcPW1PUxL5RFgkBPHOZAa89yKvX2ms
vV+BA6fS9sclExABkWjDzOCadMt3nOB7v+gnOH7hh5zhH/N2zFk2hBANBrhl4UDl6aVn+n0O2xy8
byfOOuR5ztuTkAUcdx36lV+G6ZT1Q8ks7Ki9H63wQzreI+B3CCAlBhzNrc+cA9+woOkbd56vEid1
V5t/NaS1IFhjBw63msoCsAexNTSdUGLCH7uKI2xPTLZ0q0m8GoSVUwcTJnofMcUXZVGvdqDcQKeH
vsSeAUhCmoh8NBek+vKWZzjFXQvWVOuK6ivSm4jG4E6oRd33FBx24qd0o4SIoMQkvnhwE9rS6uo1
SnPQZyRW6MX+tQopLM74kHGup6jNWZrtwYNZRjsFPkkwcoVgkS76BEwqIW1iaY9p4d1YqNmOhffO
zwuRAAafCtbuzPYXF76dDD0U1Gqz2tnxU9nKiUhIclZdnw+V7YdD2h6W+EvMJV1Hiy/ThpX7+EFr
zJ8O/3UgHkQb8V0GKCIj49geVCNetUuhxkKQ61+jjE8Go1LYrnZOobcTQZqIgyT4kIFTqHeM5XOS
9NzC9BNU/GToskOAAvisKucpeN6ekOSqpInQSMvt1NFbzyTENaxTPhj3UJt9bk0DhqToAZrYj0An
+3ORomeYJfdoU5XHNpx+lFaunwYksrZ/h2zSQviABR8V9xlHMJWXEg7wCSLA4Bp1X6flu6G8aF2x
dzeSHB+OEENUEAmxu3BI9vlS3iyaZR6rTNn7uiR8OMIVYijhXtUrvj7H3Z2Wad8tTUWgPLr0NA2h
IFaniBdBsbu9arK5COFjnN0kaZPR9ntHC/2hSZ+6DLbI7Y9LsveaiKQcSR3Q0YqCFy58bWcbMlxI
do8QVN92KUoe9gjpu2M0kPCgIAtwFDHCRT9YoZvuIO0kMcoRgkikWvAv9cxPt8JTwFv2mDr2Y2y+
MzlNBP3zQFER2irzfIDdui8vk24iYeDeqEu6EwQl55UIpbRmdw6GJraxBtJVznBZud3jjo6Auinz
HdeRDSLcJ8pJ7/R2iSgRLGjR85SNpvy5jN1LOmc326Yg2QcRTUntE2rigmBuh+GXiZZkROyLr80c
75HASdJUmi34vzbRy8f92/ZH9wHO7ZXlv4YcE86po+IY66VF9X5O4dft+ciWTIgBba2WXFB7loy6
Heytx0EP/ZWfvF/24qpsyYRAMJmKozbQlfo9vPsmtPy9GVIhmvTl6Aa8lLrq4OoTWqgdIvWunt44
KOqkdeo8e+ZgPNmr3kG08lNsz1gSKUS45TiFTetV5LTsVePHxE1J/wc7H5ewUmm2cJewlBm9dDvi
YWNMEOmPn0pT4bKpXuBHfOJJAg2S+xTMTz0/YIaqPAY0e9DQMGtA3vCqux8H9VcK437qqNdKzz8W
RXDpGuXqliaCJ8EUH7Bw52BlXYUGovkRNda9Aqhso8QYU1KGjBB+B21XDSd0RfN7s2uDI0egetpe
fMmhIAI4labQnVjhxq9AStbYJvod1zhXT4WKRlN/UYx+ZyDJKSrCOeFmHrqptC3f+C0UM3e362G+
rvhC9smy5+ffog2srr89M8niibDOCl5ZWlIYsC/Vu8idH+tAvc2hetj+vORRIQI6g34wR5IXtp+l
4YUrH9Ie+V1rp8dq9hDz2ePzlDiHtc7u1bOiKjUUMlXCtJbM1hl9Q/WRUqv1c3sSsjVaR3319WCe
oqntmURaBn+bzvI4xdFtPu7hu2Q3YRHDWenoTMchF3mA6QAAnZ/clbpDZIQf1ImVQ7QjQ5QGkkvN
DxdUTKG43p6YzKz1PydmJ2lOtoGJ1cMqPgNeqWnDe1dvnpGi1g/1MOXgiKP33QUsIcboeomtVWxS
DWjmWCRmf6qburkpUZPcOUllOyWEgroya5YyRd7GcS5ViKgHOHstNy/b6yXxThHImY0xKk0ZzsJl
7WeGDJ3Xxec16i20HqJQeegttEKdfuh33EcyHxHDmSgZabMCEIxtKp+TrnnKYn06oHqQ7AR+ieOI
AE5nWun3DSwAEdXpiOhwDwPu8n17uSSHtIjcTPPQmRuLjydGVD/aSeZcs9mNLlFbLifHMveSCrJJ
rKv3yj8TGni9LMV/EMr+e83DupnxLlicJvJcmtkSpEW4VhlCMzzVafjL8pRP28sj21zhgpFMdrTY
EzkeC2WIadB9DWhFMBc7V1fZ5wXnzpBZRNiWzzdDd68plQl+p/5lN4G+YzuyAQR/jhSr/99Z1Xs5
PLHOs9vrl9wInraXR2Y9gi+73mTHBdp8foo6GIlvBWoAwEYTZ+H2ABKzEVGV6Nci/5nBu2Z1y9WL
owm91b0yp+TcE+GUk16HtkvZ3W/NwoLK3+lu7WZ5gfH8LqWVobeHvV5/2cVbRFdGdaqjHsg6uaqz
1obRpOHxbcLJul5cW8Q4EMuJ0et836qt2/XK2VSzgn/TocCHwEF6x6M4OFppsUcII4mwIpxSc2g1
iB3WbR4QNEC5CqEFOE4+1qgUwg9iptrR0KN/tqcisTARSBlBugntMiv3+3nsFrSEeDcYxK8EsfId
J5EcsYbg5PMU1IHeeqYPZJsH/gIxyCqoF3rWNXbgH1b05l5r6d/fnpJs/QSnr+I+DHWb4fQsNuyD
Mmval8UNNOQR7OhUTmp4beJ8/tj32Ehvh/1ezksSDESixgkVQfoqFdMfxvlTE9FEOcQnnoT/bs9L
dkcS0ZRNqMHErgEd94ZP2nKO0SZz6/kccQnnxlf3aFAr3e1soxQTvC8hLgIrVd0cFJ5BJgFohNXS
uZqael51Ktf30arLuD01SRgSIZaGGRTh4Nimj3J9cZwRBHR4/++Yn+zja3x65a2aZoIRG7EHp9DX
HqHlrEDotXPbkgQ5ETtJk1M0oHMAMqXUsmOOsvMVbOtyGyQQTsNzMUGl3A47uyGrjYlAyq7mkhp0
rFOXTeapz+MAKjLYYvKqRSEFgNXkeNcCHEmHclUVLyf4hVAXbrUCYfFuJ48im/K6zq/WEy12U089
pmzX6dcVeZdX1ac6G+6WArFJTdkZRuJNIm8j5qDajmPA1O/ZP60ZPWnqCL2zx4gr+7wQJQYtM8cG
2n6esx1Sp5TtrZg7+NDG37dtWjaAcDXIXANN2dI0/TF0nskMnQ30mZcs/Gv785LALSIt+2Gwo7LV
MTxPSU95Ffi9aiHdS1neRR55exBJ5BYBls0Q9rlG2R93TMpnlXbB28lGVCyLquA0D1OAWk0TPOp9
iwzx9pCyKCfiLVtPgfvYVE0fgFejzofMKI4FvVvFixn+MydwbKe/5a0qfdjxYemQQoRQhlQDnaiZ
/ioVuOon0rYwgWNALM6y703v2YgaalouMMAdT5bEJBGK2elxE+ozI6pqmh2Wfn5sp+59l94/MZDa
/xWhlVvwXnCnK53+FFlmepo8ykuweoQ7FyBJCBCRL2WZNHWicwHq8uYfWxkfzRq5tcTMUFGzx1+h
bn3ctgaJlYsYmEmFm84Y1wu8yUUrNL6G6dj4htIXJ1TFdzxVthlCKBjNyC3jjkEiFxJwRBjdtPy0
/ftlCyUEgbqERGwuwJYoSoHirW0/WiR8HO4F3dBYJw0RxvcNJLwULFOpavjoKT1lF7uOgdZqd9yC
S6++jfe6uyQRTURh6lrotiayYdDOTPdT4nyKPefptwL59hxk31+j0KuDJTGsvJpsEEYeSsVWu5iH
PkbpFJzJTvZFstEi8NI0AyVHXZyi5JCOSCaPD3Wp/Xjfj18t+NWPz5yKqn6AS2h95nPTvNpVfcV8
d2xUtjbr3199fsnaRe1UPl/F9YfUzm978Nduwat5++fLlmb9+6vvJ1rddWPJ95fC+FAGykd7Vc3e
/rbECUSGRtKrZmk1OMEcmpC92dfWcodT6MVfEFC/Qapw5xYpCRYi7lJ1DcWhfdL04Rs8DW194sxo
lO5xCd6JgVMFd468YZhsCOv9EIHdDvle3pq8Llc1hBl9TjScn+3wDvHA0/bKeaz+fxH7mip49WJ5
zVQbHBO5Vd80YXtrtNGPGXoWt4//LlY1TZW+2FPaKfG79koVEZmm26dFF6+Xu7Ru0JMchk92ryHt
Chf4xaUR6hg0bb2zYW8bnSpiNNUoagzX4IqUF8nFi5nEbOxWFN+2OlXEK1pZoKtND2Z8QO5zFYCn
s7yrO9D9UWBdxqTXTq7R1D+3d+rtmxKm9qf/4PtKDKsBU1GNO4hOHzWvuMKmB2sfCpqDUfs8gPeO
37cNXRWRkaU7QwDXN7S7DfA1dEnzbU6Nn7Nn3SjOrlacbBAh4nSKnXZjxSBWiDj6ARG++FbRrOS2
rfr0l9dFkb+9dLKNEkJPhPpMqoat6cdmjG563QMQSf2edq4hM8LDUqg77vu2N6kiJaQVhw2qCTQq
lK138Rba1N2lPdCzTH+oO52VvIlvKyWqfppmuAczl6SmgN/+aRh52w55rdcmKF7aSIynEOl16lsH
D3XNoby30q+JXh2GpDlvr+bbBwWSen+O56heXi9lZgKF8ZSb2Zqdr048N3eKPXlftoeQbZgQleqh
DbsAkU4fLdSTmWZfFsv+aKpg5OwaweAOAu7tgSQmKIIkU/Q7GyTesfO8PXmqCUtc/2VCVTkwu6ft
ISQ2IUIlFXXM6YTBb/u+f/RmcmttAMi4qozD0rrXacx+0c9eXqhKvrNfWhWJIcs591qIT9GYpHSi
a+1xhDohKZuvK6Ya6XNEXFVURvpLHug3bjuXO6eJxDREQGWXB0NSDyHPHDd8zLwGfo+o/DxQid5e
S4ldiOjJss37eqk7Tsd5/lAE9/109RzzFMExOs4v7xtDCBZG30BdHQaGXzdDAro5fEGF62s0ecfR
al7CCrb87YFkiyX4LXRIU+Ch3O0jGHxF4xgRovkYB9pOdkNy9InARSNWw1SJ+bxjR0DR3AUNTs3d
+e0yvxEcVB1yePtiDMxOBnJCRv83HChHK9eeqrL2t9dHMgERuqhXnT6GIWOgYp+cEAK+rcJo2JmA
LGqKEMVpKsxCWWUauwy+6jVeOn3gnsxu6BhruVN7+wyd3Iue9J/dBe2m901qtexXt2DbVrwMtXXD
17yEXgol/9Et8x7AREKpooooxd6wlGZQ+HpDhAm65RguyyNx+UnN1SenJVUYh7+UoL6ts+ypA0ht
xDGKVArNmU2nHiwHxXtE49JI+bsv9h6/kouLSPtIX0BdRVzM/bJvzr8RauA6kqBWz2M+t8epGq4a
yN2dZ6p0YwX/DT0zrrOWglNc29/UBLs3pzn15+hvJ7FPoXugHPutLjKPkrXh7JwjksAk4hnTNAdk
T2sdeHjrk+LAB0g69GfTpOe8WXYcWnKQOEK8QGh8coOCBxSPgbw1boCAQkThVsOhDqsjEuIXxd6j
BpDNRzjjlaId6zTgIW4AlltC0v9woxwyIN65rt/0wEB2/FDm5EIgUVBsT9V14fK0fm7T8F5xq531
knxaBC16ISW7eAROBBnJPdT9DwtS7e/yYhGwmNrqsCRr4VEt86uBWgPXKxxp++OSZCE56D9jRGEO
WaM1fH1YhS3zr7Gn3vyvHaG2uxPbTsnOTL/n2l7ckK3UGuVfBaWh1lRPnRpWynYe0A39kJTTdXsy
koPiP4DFxlxSHkEkRDr1kx7lD+4Y39VL+ugY1k4KWWKrtuDwtlJSY+ZzfqMHl8HOH/KusQ/m6NwN
Qf1XYs2/tqciG0d4gGVJwNXXYFsmXkGLcg3rb2aofgi6X87OYkluBCL60J7UaRhRXvcXOl7XI8lG
QsWx95RaZRMQnLq2IiMxchL6dvM3VH9n2k5MzziRvOAi/2l7kWRTEPx5Du3am1yHVm21e+SWcOkL
6xLmwR4xtcRURYygCpAq9zKcem7t0wj4/RBp8Z5wrsRYRVygVpOnTVONIn/dnTovvLPa/KRU8aF2
gZluL5AELq6KWMCOR2+q9WRcUAx+BDXwASw88n5q8MF1ontvqp+bgAxrmYEjV+MPYTh/zy0KbzvD
y+Yo+HpQuUVGSZ6n1VDcDcjV6Wp+znnOHRRv+JpXxjnIPQTj7UNWmD8StfhiTvDPRMrFGZKL3bh+
k6vTzq+R7eZqRa8CT1n2qWf35IKqTv0QzcZXr9pr8ZbcOiwhKoRh69mIpVGjH43+rMSKclm6NrxY
Vh9+r/so/hA70VpANZLP20srcS8RYFjktWUEBWWlJR7N75kWqjmXmxI0ppfpzp2X5F10qNO83XkM
yRZP/3PxIImaPGst1WpB8HFdPMfdI4qUGYkQKbzQK9SuxosT9BM5cNwquYeDxA33Gr9layWECSpu
tmKNLrXRcrlpMzphx+obI8zNt7Ci93Z7RyQ2ICIJG9uADC8m4MEeoX6eumhUT03lxPnRa2Yv9utx
spRD0SxteUyLQnmfcBRaoH/ujBrD7IBkM2at21+noSNrW+ZPRttTv8+Sr9uTk+yRCCps0ypKVYVr
NfyBfw1BcB/Z+qmt3Eet0J63h5DdRERsodrSBjQP5C6csPuWAypulCQHmk0Ra6jvofZ5WmiQraAP
Xdta0sTcA/TIJicEBlvNvXKi59bvleTkJtpHbRk+TVXanRo9T/zt6UnOKhF2qHdROfNvvWdpHYAh
95qFwXPs7SXzJRd2keaxsuF4LIKaswqKaG84h9F8WEgFWq55UrlBt85lzL5tz0USDETSx7kMVEWZ
EnjQVOND3kMXHBfZy/a3Jc4q6lO3I7wncZhRldOdx6COb7g46G3i21Vzu3aEbI8im4EQEpopVAqz
pnmmqgf91u4D9aiZ+bwTCiR7LcIQFxvGlTyiI3EKXI4E71vbDOdgfB9JmCoiEVvNTuK4BRKdmc1P
Ax7y3+ZUlOlNUkR713TJPogYRDWaF8pxNP+oWW3eI3GUXMbQ065dOo1HtY0Tv5jHaGfBZO/o/5A7
5lmo5Tq44rzo/tEy9XtLYuGga8nFratjUEw3tW786sryvPCI27kQyLZp/furC0E1aMoI3TlQbOoa
TaS9hHFeHoJ52XkrSOKKCEbM6zFNw5EuljzxIJqNPfhD85c01e+VQd0jYJXtk/HnJJZiSir0J2ln
C7vmpA0wNmaBUR1a+KCmwXUOnV7sJR5kIVpkcCyy1JlDTWXFRkc9zKPyY0zzx2Sa/0Lq/gLQ7bYb
VBrY6a44OBlFRSvYE9iReKyIRtT0loTTpNl+oXcN7fnDQ1k3O0ePbA2FaFBPhR3WNS2Nbjb8cLgi
npR5uPHG/G97io+B4v67HXUkBifCD71KydMGNIs/ruLGhlHeO6N+G8XVDlRGskYi7nAqtTlLVY+2
qTLIJj9EzDc+aWalfX/f71/X75XD0KsUWnZAv3hvUeDU+r90Ck0nB7biHY+UeIwIP1y8tlOdIHN8
o8r1zzQDlld4GayHenLCQ6O55NfeNxPB9dW2nILMZSYQu1kIuJqKdxe3SVMeXG3UPm8PIjmSRTJH
27Ncr0paF72LkEtzZ7v2qYiX2qJnjjTzwbETpT7EnqJ1p7BL7Y9Tn7vNTjFaNrgQF+gR7trKisHr
1c5DH+lXsLZfNC+djsWsX8m4HRXFpndL90Z/e7qyzdP/tA6K34M+mpS33KV7NAz9ogfpndoaJ6V3
L9tDSBxVF54KYQxcZEi4qS3IIWt2+yHQ7Yf1Rrgmk9dE8vYwspkI8cDRSInxVGOYRY0Pudm7Bxoz
+0O2mL9g7P61PYosmopwxEyFzkhPCy7VgB40uoCm4AmQU2JQMja0+7TufQ/+em04muSytgeVhAgR
jpjDi9rUfb7Wb5FDSSe60uxO2+POkAQ4ke0xbuPMSia+HinFX0B0YSSsrk24J18r+/Hrfr2KP3Ux
xTENJFTkwuBnNebftcbdK2NKnm8izLAvHI7NiG/T6QzJw0KTs41CXOsux9itTu1o74Qe2STWv7+a
xDDDC9BTEPLVSoseNBIi5A6q9105RIAh7J6G4kLF4yO7fMz78DRo6Slx5pt2edk2IElc+Z1pevXz
5zmh2SEi1VGZ7WHOViArGeKw+qlG/6xemCnKaXsk2UIJzt6ZbemUGQnKjCawg0vRX5v3GgFk3xY8
vFxUilQJIHqlaz8jWvpYOruYI0n0+H/SvmM5ciVL9lfGeo8eIAJybLoXERCpqeUGxiJZEAGtga9/
jmpRWagsYt6M2V3csiQZGerEEX7cl7jCslOjvIYamDMMMgFPEbQUJNV/08MYbGewtyvn6E/DLOJ+
aJDGVg45SCc177JZhlgO7dqS78HM8fX6/+FGLOGF7TDJfqQDXzKbplAFA06m27BPvR6wUjMYHaIV
JMsfzLo8T/HsTEEjpu1TkePU6uDyRPw60wxIccgtubKz8e3r+fxplMWbbzZ5WUhIuzpymqTHuIpy
prXdwJUcpKmSbmQMnHDZ9deD/WnxFre8hWpeSjVAzWsgzO207kKOQsFbSAunNYvnpAM4vy4y/X/n
+S0xieOkIJYpkeeNDekbtGoaWwkSdfP1XP5g1ZdARIXmY+gbM8FnWaWNIwt/vIt6MiAuxyvpfj3I
nxZscdsh/QFp7RoMnKPS29DWBiBatWcrrBgaSwxyShTL+XqoP92cxeVvZ9amKQzBxGfO7lCmvPSl
tIW8T8TTXl15aC/OR7OWyMN0iIxONdBqpOg+ZLwhH5Hxma2qrhX04wYsHcqVvb+4PRhp/gZnt6fT
p9I3TPRRmUrkymD/SYV6K8X1ijP0pz8/X6fzPx8MvjEBhQ+f3HqU5gsZTMcQzW5fb8af1mlx9ys0
PuvaTFNR9cEnqP2OWT1a8IhGj0gWzxt9b5q9tmIzL5p9LNU8x7O5mKMC1LcPwou4tWqIlCNgBpfO
ygm+XGzBX1/ceeA2mjjqVLS3ppWZbqyKFMGp7YygZOGolZkjT1X2JKkp6ezEIn3K+mbqU7SOzoVj
AatE3L7wSWV/vbR/mu0iBKCWPNJWQg0xnJvArSSfWAdX9us/ftl7xWzJr2up9TKQnHKBhGao8RBi
y61sXYHSAroCATQeVZYBXNnmRx+U7BQU1V8Pe9GIY9SFmdA0Swf3BNKcSd/mBdi8fc3fVTJS3owW
maXvfTUWxSbVlSH4xzL+5/vwX8Fnfv0PgHL99//Gv9/zYqygrdAs/vn3+zzFf/89/86/f+bX3/i7
95mf3tLPevlDv/wO/u4/x7Xfmrdf/uEAkNyAduWzGm8/kaVvfvx9fMP5J/+nH/7H54+/cj8Wn3/7
y3veZlDWuv0Mojz7yz8/2n787S/KfAH+8/zv//PDeQJ/+8v1W/LW/vbzn291g1+l6l8NoiiKpiiE
yuoMeOg///GJ8leFyGhJBfwEZ2wuLGd51YR/+4v5V8UgKkZVTZmq+oxkqPN2/oT81dItE4hw1P7x
qyboPv71tX7ZmJ8b9R9Zm17nUdbU+DLzKfgJMDepZhmIrWE3VEJ1Yi7haCic+5nSdtPeb4MnUlhe
X0++bdC3EWeGBmD4UZoHUrQdg9jeI7IlK6/+wgTMXwAztGRTMaHJZaIl/9fLUVpKD/YF0Hgak4Ag
UuXBC+xZlvSOEdGdAqBcQ6BMagV3Vj5uJXkKGUTY10KMC+tgyugt03Twjsp41Ra2u9ZzOYjaQt3r
jUAit+cGCR9QdXbLie6szOJyAyKkKEBOIPB8aQ0NOM/yfBt05KZNqhuUWIZpWEtWbd0kod8ARblP
Cp/HVfoG6hinqqX7s1P5z+3/ZbvnB/vXcVQdR8egpgplb2WJ1FQDyRSQBsr2vXhSUkiX0FZ2wrC0
C1W9nqCPjHzb1pDDguXt//cao5ucqNhhgD6IpeLQ/7rVYzeJNgLfwJ7EI/Qa1cbO/NQp9vmzrkg8
qcAWSRO7zyvHB/P+1zP/bYEVWZOJgWSKBTjIb+X9ItCKRNXjCorGst0RBftq2EB2rhjbtWEWHkaE
Cg90DTBMY32LQCATFgStuSvO/9ogc8B59jZbIEzrB1NUh17bV2Cym5SMTcMaUG9+8345KvOKmZqh
QrtDV+gyQIZ2VD40hl8cet7ZKq+ZuDHtiE9c4eZm3OSbrzcIzISXBpwpB4iqouV7mRLJZKLAYZbL
A1j/H/A88tSoWFr1XmxKrhnrvE41TsNPFHFZk3Q3Q/bcgflflibelpobFSkUrKWrkYYnCItzUlGn
aCH+PaC0J0G1AnnEfuwrhiyvp2UmXM104qmOToNmQmthNuxplFxp+YCckuqqpGZ6CRaz0svaErhw
aWOBzSuOLLcU2m7qDVeqfOix9q+12TEBLP803UI+fZco4wbJ/wNpFSBUCDMneTeJDzMA2l85Kn2y
yWvJrii+dtFsiBrwSP6ukXFvheVhbBs7lN8qWfGSWvleBtN3Py5ufKV4GyrlOHf6BpX/PEHWSvQx
b6nBYK1wW7c0vKHJG5D5UGIIPApwoIX/H+OGQ6yoll5KtWIdfiVqKdND00WdypHS3iF+fhiyj2Y0
7BHAbYOGLCOhHYh4G1O6h2FiTR176VQe5S7eALzxFOoFt5SHyih2VtjnLKK9YNIgHjPZ3CeUViwq
h42oy9wuZXEFsSxHMoqnsS25gUtBB/StxOIqyZOGTc3IQtFe1da3sTPuTTP1guihbkaUlF+i4R1U
gDxXvk81jmFr8qxMeNk+y4G16waZKY3GhFxzvX3wuwaw59jNpVchWp7JD3lvbjN9dAo5WXHBf9SI
l5eDzrgyGQqIGm7Jr1dQThQ0qZe0OCQQQWOp3oIoQQl2QfuoWk5jSW6bnnISPsP1eikJyo5tu1Wl
TaB99prFJEW8182zlqHWlcoQNxAQaBg5ETkv5YLNXJVwbrlm5SzMek80IdSBSMXrOVWlIqfQ3mUB
CDWCCZtsAl4w3qZ02sKacoXSU0DivT4Owjam9o7U0u3KTb10USkk7KlJ0IsPN/LXyQ8VLkOva8Wh
sXEBfECaAzdyJKdyiOv7LAolBnyWPax1hl8Y18KzZcJ0aCjGL0GL4AdXOmiYtIcYDPRdyCZ0DK1M
7YLR+2WIRYzVy36egN6vxdRMD0aP57x76ljC8m1uxzf6ylL+GsrhwQeCU4MnNz9JsHjLxqQ00XrQ
TgsMl73G8UZUD6r+LE3C7qrGtlYrgr+GAr8PNy/w2cMBiJupjnncHkaMkm+7qALrKkjI0RsXx48r
S/mbq7GY2/yKnQ0GzbQaCb60PZQzA7Xl38vkZMgRH+KJRclLhmAHzD187Nc6GH8koBeXE6uqqrJu
mjL4zhfnUzFpDz7Hsj3kI7orjM6zNIiax6Xd6BrPAJhGfusk4oiroDXBq5BoykNUvcgUOplt/bGy
DpdO7fm3Ib+uQy+bUZdAxvTQudSN6k/tELvwdBke0reofhmOgb12jBdCT//a6J8rsIhnC78oExI3
7WEweh7X83sZ4+l8jYZriIHZVSBt8j7EjvQ21GJYPUxg3MOxIP1By1q7aibbp5HbZLsm+uy6gOlj
aY/FQzCah0HoMEI9SzN6lSJ4NYW5yS3Dk/GeQL5lo2cSMyELq/Qt62DB4lrmQwfF9yHj/gihJfnb
ygpfPNYIrgwTBsmCg/frCkNeXO3TNmsPqme9E15IduqhHdvnDauc0da4cKWtjAc/tvOV6sGPytNv
Z+1s7IXD5wuIuk4tTnn+PQvAoeTkj5MdcnQEN5uBD451o1aOUXD9XbaFa9ma/fXkL/iC1hxY/mvu
v/mCVQHsRN4elDBlZpWxenySIVX99Siz2fvzLKm8yAPqSlY3cY8Vtno8Wfk3oezb6K1WV1kgv54O
XfZZV5Kk6YWC5dQYxIbtxFbwxqesYSCJythoNx6aDWMoYv9vDL9GFM3UDdXCxVnYDEHSycKpbQ/m
cXy0vsV2iis6ut0bhCa4ZZvO1wv6g6XltxU9G29hFYra6q2pkxpYBehLQCRvBsrfxbZ0gk80e9nl
/Wj7KqiD7YqLK59v1gSefwBfv/oKCyMRjjUifzPE46P2EO2SHQWOW0E/M4k4JNvr8YcInjO/3dCo
OMSUbDoVzTnZTYX3qYkA1SmZQvwNqJXR6iKrz00nPHCFIoWlMdPIXUt5m13gqbL42OkwuhPHTbH9
DmndZOQ9REGHyKmNghUW5WEVMTOmtt6HrgYRSrUWEC6TH/rhVARPsXyq02MgXcXFLqgyuO0NL+H3
FnBmx3Qt9Lloss82Z/787OkSgVoqyoDDUNnVwdwpOIfBjbodsC3dqbgBM9vK8VsbcPFWyhkwNaka
tYdURqmFZCxPbr4+cBcv1tmUFo5NSIxBSVNMKawDjj66HuIpsVjJ4F80E2eDLAwxnOW6i0NMo870
uY3LnpKnKIkhkL6yQ2uzWVhdq/ejOqUYaExiKPpl8K8bXvwv4mzr3CYsbKs0FVJHEc8fQjndKIDw
Df0b8fuVwPeiD/hz0X4A/c4OGxrFrKIFm9ahy15ManLIdTI9gU6jCVhf8RITf6X6oZizcfn95iMf
QgxC4cMvJoYqN3j+0bR0CAJoXVc+q6AwaxEBPFzitjWUEQZvRPdDJPnwmzzoc6E6/tmJd6h6M8n4
NkDypcwey+BqDK/94Lkyt1UPEVb9cTTvWun7EJof/nCva4+pdoKsiuNHh6J+mcSTrJ3kGFFNPd7I
DQJHOGhq9Nhq3wGW440ln8by1FfWUS9vjbRzezIdg0KBzFlp1xrw2uEINwaM3Hmr2YEiOXVzb+BZ
D5TSJeWDj5e/ajdG9n0sfZ5Miptn/Ta0ClYhtGp736v7pzC6AjkE0/pDO+XXNACuqDiOZmWbQc6G
HljAfpeMlHXade4HCJkNnirBETEJ5F9BY9IO96ZI0UHdO7S66zrKZrAVgUgdEY+RyFiSfLP806Bd
0zjampPq+eJIRsif+oo36o1jaD7PtU0HEg+92cfRbTiKDdHw0Jlo15WPxbjts+vU6J4kMbpVg9Sr
PHhZVm7LsrL9CM5jht6X9ARuMbhxgT3SXZ6VmJ/EJC3eFgDS+2nPB1lwub8xwn0rZayrU15T8JU0
n6lySrQRM/EBSxC2Jt1QY9hr5uSCZtBu+/q7SEfwgGRHKBPaMniZk0Dw1jjkSsuMsHCAK/TChrAR
uYtKfC8lsqeDAfLBp4gq3EpuoKvFpMzkFYjCInXWhmyYqYptibJe2ms2aQa7Aed2lbSA3tduQPuN
Ut3I9ffWN5ipr9nXy/bi3wd+qcTQAcLs95PWHIBSdHrlQzOfVf/lawt72YabyAYge6woSxjwFPS0
gbgA7jH6cBIdNfLi9usRfmB7f7+3P4dYmL1C0/NGme+tqcl2U8HNzF/j8kaVn2vpWcHj6EsolD3W
wITn/ughKQQ6MF5C+z2qJS41kqeUhRcaz0oMSVZ54KMe21n+roNQ0offr3b3YUg5kS2XBLgI5DnM
blOpB3cifZgGaic5LkMuP309r8sBG/k5r4U9UkO0BCGj0xxqh7ZcL67rk9iZH/17bw/ypqxtwgoe
2GvYq4VqzD/DpJ/j/gijzkxv0Zu+BcBkA2+T7AgPORSwfTvbTLx5HMMfY44re7hySpagfchKFZGq
wNrLeLkIfQKQwv56NS+f9X8v5rLloO9V0N8qfnNo+pH7wwvSaKG0qqpyKVGinS3dwnnMo2gsFR3z
8I/FVrHlz/QIhmLe291p+JRWI9rfykQ/MiVn483rerZVqipibYpwuxr7Rzaa+1vDgTKDlziZV648
yWtLOH9+NliviDjMZEzOSmSWRhsdpal21ctcW8KFSwYVYJCbQ8EIp29yg8BNEye09WtIF4HMzaW9
M5tC/n87HAsPTRIt6Ytm3rb6saQlG6prfVwrgqxu1sJOGXoOpaAao9S+M9iEp7vAUbdyYOdbYjfH
emW7LgfhZ4djYT9INEiWDn7Ug3YV3MJK3UWZ3U7cgO4GR0gcqay0QfBOOeVa4JaVE+7KlUTAZdf3
37dOW0TIrVJHeTDMJsyvTyV5RnvBrYD8a5a9fb2DlxeXKqal6kgbastSIaFVY40dcoa1Uz8W7rCR
t53jM3j1jmT7K+flsok8G21xSFUajzl4tBCQ300uor6s4RHqQGBbIc+jDRal0HICV7v/P05ycU6T
sgWbnpLMeYDJnezMBh2g4UycuJkTuXTl6V6d5eLABsHUmxrBcKrXPkYnw502HQPB1neT9VvCoJ+8
YqQvHpezZV2cWDgKY9MbGBAoNFcy1Y1OPuLupSnJ2gZeTMP+HGkZXmS6EpG+wgbOZbxgXx/1LfXa
bXq3egvXRlqkUBK/6ICXno8K62zlAH1QT2yrE1zFlehv7Qr8+PzMPmfQNWwigSxR51YwK7xVWYpk
n+ERNKy6/4PXZ/7qvzleZ4s4m/KzAWU0RGd4BJDLdkaOBjhb2xu3Yjse0NLjrRz9i4/P2ViLl47W
gNvQFJNTvWBTc/GKCEU4gSNf967qVmiNdrPj2nlcXdLFk9dkJE7i+ZiQkBcdT96D15QXFYOmYwQh
q5JBAGLNbM8z+WpVF7ZFg/pgB+at9pAdqvsyYcEm5Moe1rrjyESJj25gGV8jlJ1v1leDLixLRE0r
LOIfZyfY0I3wejfcCHd1G9cmtzApNeA4bdD/8zbE18RpB27d6vZswxRHNNy/XdtE5LpXJrcwKwYI
4EIawqz0lsnSoD8QyNpQ81uYfFOitwDtHwUy8kl8m6FrQuqgStijDjR3EBOp3vQoD0NfBeF0BcZE
orpTVaBh8kNF7SbeRWFx6si71hEQpOnIM1esVu+qKuBxGW7SNrJDdZ8rL9P4gSKTE4vbLENP3fg8
tvm3PssOPahXh360abQ3LYT58kczbcY820ai9ajotzkI7PvEdP1IATpXRWSvsLkNp9Zlnpp7dUTQ
o1xbfmT/aAxWq73ey3c0JF5ed+iw6o4Zqa8CQ3oJLN9tSMKngTAaRihJXsk6fYIG5Z3SQy29r3ZF
qdkJUh5EhzZfgZKFXO/TNAIFqrXtAsNRUV1O8g9TuyeZz/o4YAXqIHFzH9bPE/ABSfgtF4KNw1tU
bou0RFhfgO4RIiBi2gOg+5APR6VLbDBaga1nP8gtyrSvEUAAJZQwQzEepRI5q/iZSI9FC8rp9qOO
X9Col0gAppjxDvkPnqYI6ZPS1Vq4UQj8zSx3Gi075Ppo66jcWULeKCPgsqOyKfsgYs1QOWofbHtt
+pi3VRMpeC9Hg3Xqu2Xc5vqzSR5a0dkNEiNgoUN9vrgeq5xbiAihMr6L5iyCUTasRzPNCAIKiGFn
9qhEwLWnXFgWCxrlyiymQzAIRInT55BbDK2hLhjnbY1+s5qA5ap8XVSxbYSRN+gPQ2oxH3Lm0lTa
AVgfLDSqgv+TmRJILBQ3GgNgMawj3MbXpvS/i3Hi+hTYWo7OHt3cp3lgh2n/VJQ67wYUs7QCQhJB
XNg6rQ9K52+jIncyUAc3McTkIVXTIWURBL079EhYy/WV8LVjkOsbEpaMhAM4Ngqmqr0dlh0nBoSf
xsGLpZoN+uuUoBbaRzywRi/p1BFZIR+CSqo7BKCWjap9nqe7LIZcqgSisG6uFNNq1zavrYaMt5+9
EmV4lIObjApMClRAuR7etgUOcWOyINmKSuNSCr2pCSqEXcVD9DimWsGjrrKD1mBWsemsz7JEGi6B
FRye4rC3CzNyxmgj+ejkStmk3zfpTYHYEYzAWXWr6PBV8tcyDI9JUXBq4K9XUGnD0lrUh5hIyiV1
vOpazRt76s2Ir0HpNyn8x/Qb2EWAgv42TqCOTs0E3OumXRT1vixhIABkUYwnubwn8ruhGwAcVLwc
kMrHI+hj81Fhk2AhjC0kX3dJdO0DGJMHmj2MHau6xEstgyUm2LcKyWtbtNbQNzN/0pMrM3uZ1FOW
bJAhi+Nd6SesqD6sSXZV5DNqQ912vemZVb8JkQkF8crV2E6PkqLacVg89FbM8vJmGjZjHXIA61ks
kHIBsGsovpt0ZF3Vo3UB5YnEk+MbTRCQYz9JGvAhyk0mHEHizdDfNtE1erwYqhunYoocACXcoMuu
urplVWvx2OpA/R7atNSuVesBDMOAETn6bXHI3svpEKu558cvY36Km/cx7k5NMu0MOTlWUvestuCS
tyTZ9dvxQKUyhbqOeZfUxTYtQjeeJvRR+ohP4JOJ5ywPmahMVMNRvQsTHAvBobV1VVjFNrOyl64e
TkMV7NWkerCU20hBU2+WeFP54RugjMurb0ar2nlt8nFEqk2XvDJ/CFNxk9XfoQnPZzV4w0/dHDCm
skDLCCoAeiErKLvspVS5syBN1YbZJhngICKvmujNYwfee226GQyZQxXVIbjISpNfFwA/xkDQs85v
9yQvOJh4XofA4oEfHPImt0Ml92AIeRCeajCgCaRhG0M8TWNmV6WXBsW9poCCFaWgvvU0UbF4vBcd
qm1WyuIsvir0Ebc03IMMlidps0kMJKjSp1S5TQBvCnTYLHBv1SCHRaY8FA3SmjKPcAqm6E5QFHlv
kn5vwgS1ile231X9qAFN2pPaNq1dYFisprd1fptL22T6nnfJNm79jTZeUfg5wRhci/6+0dxWO8V9
zlUS27QS6Hzyt1R+803cZhAKNxmck6GCSMALaNBVyAWkqey06rcs2DbGm5ZEbpmbjGQqMOolL8l7
VN+36U0sHfAKMBVYtO7WV1M2jkfNj52wSm1RwxwaPovLym0LCRpruMhJvW1ld1Tf0APDASPhSfci
k29K/G6EBjdi4Qz5caxNGNQt5DH8Bu2zbzmxsP9bHwA3QyFMTFAJGV/Lcdi2/kuRHSJ9GzedF1fb
Ca8++OgFuoga5aNWYXygTCuXSEsXj60veTmevzbel+NjIAcs0B6liDhVHuwzw6YQYcyg91ZWITif
Ym6EPacRTCjWNDLrV41m2LjehTbTM4XsZUBAsBoeBil2UsPYkFRwId9HGQLJOnfrpHylvmrrGfXU
Tt4l0MiL6j0aHcBmu5XALzKN6CysfBxcyiFENqNUQQIlmmGrZMEpqbV7acaUWu8Up9sgByIrm6KH
uRcBU5Tr1K9w5Y4ZfaNVjkZvwAERUPYwq+Umqpr7aa5ptoWt6IWdiG1XGLiStQsmGiZX94Ad2VaY
HcAAzvPhZEj7XPZ3iWWX5i4bO2dmhmrEZ4VjTZIJme+YiQxVjvQUCLwa1ZtaxDyPUf3PMnswUNdQ
kV0dXZq+0RguSD/YQOehVVe2tQA04oVgAW55HPkbybSQvB3sMELPc2YroFQd69EGKo6hV/poZaat
B/pugjOA4jYjUuV1nclArTdU72GfuSNAvn1QOyKSN1Wh7STJ3Jr1HZ4eySL2GBVgRAQrSRR5NIa/
PU7wfF4qWvACL0IYJxzkAcAMnoZ83AxJ4ya9uG2MB9VvwT7VwsQmO2XscdNDewrTO6MWbgEcWtmW
NpV92zTGmw4YPC20tnkWbOIiftAMY09NCbJjkVMN5KAoUKugKfDOPqfqY5cTJxnCd9PQD7FuAkTy
nNfCA/vnFSB5qH4ooZ22hgcCnIon+nhUUK0BudldR32QwQ5snJINSEqBzxyuI0w76KQtIeDqyvvM
CXXK9Y7aOVhe4OqQ+AVKcTzrNRd9AgfoesH+BXySDVcecy4b9Y1fQxwteTJgaczpewQURBI9+RqK
KzjzmbkbUbO1ULGeslezzlDEvmsnFRZRMCvLmIrFIUmOjAl6iFHmFzG4POW1KH8OQL+IapaiMKPp
C93KEW3Iu8gE/oRuhk0BUkhAJrqTzKqH1fhmJdRYNphrTQuY+YARe947yUvtpd6MaUqvy6toPVN/
eTTsuK4rgDouk9olnNwpVlCKjbftW+Gm3nTSMbfSLXi/X0t6XY7Afw62iPZDUY+qEBhMR9XOVGs7
0FDVCldTM3Oo+fum/RxnEelDjBB+/Dwp/4gLzmWxp749tSfT7ri4R5u+XTxE8i16IpLXNS7DP6S8
fg6+DPgTzWgJxeCdO4R2tFE2KiidQOcBfDeGdo0tooK1U7O2souIv0MziGgT1O3VBkgpedc3kL8Z
3JUMyuXQ++fUFiH+mLQQdFYCoN/e2zdtMzHxCY/qEJ5UV9+IO6ShV5K/F3MK6GwA2NAiaLBYhN0C
QAHqFwBXxNvpIJxuE20lT92vZtgu3oKf4yxzeTQ01aEXGEdjujdnRXHJ9x1QZpkz7ul2ZRkvzcpA
jxH6NUzT0pYFTSuFojwUS+sDOF++wXahwn4a1ByIAJ8VuWLH3aMGsHPzhvQYq5Xq2Aq0zswRyNi4
AxVOP2X4fwrsd7uSAbx0jgyZ6hZF09Lv7TKQ4yCSBk4nBKHFkwiu0sH87NbgHwu65n+UB89HWZxW
ddInOW61Cpk4SHgjus1YOmfjmoJLD6AydSsYn+bog9e/ZJadvX+9AeQHrG5pIAzFUKlBNBMV5cVB
1kmni6Ar6gPeP2YNz4rQeGymzEjh9llOBT8ZaPD5YaphOfLYR5PmBxpdeFg/ygqKHVGG/akYOA/d
KUFDYwFymKac+cw7hCLE5wpg1DkcBdPHbmGnggAZollXBK945QP8XGN5P8qRQGVOPkH6gUniSWvH
q8SQPZ8OO5rJWxG9ITmxGYXYKkPjdeKURQg1grvShxDO9wAR3pQYdo/vSNB9OFXKtZgmD0H0tZHn
LyR+7BsDTrpuA7XLGnHXJMEhRiZ36GZahvSWduPO19uDUYoQ2JHJBejdC6sb0F4+CPmtHVu3suAY
TOJWDZ4qxCdB8FxUeKFlPLwJ3WQz6LWVnDZ4t5IHuR9ZP+VMxsMfNSkaCAqETzqkeeNrk2icwJ+Q
8uzYyCgB1J9NoWxqxYCgFjj2utsq7HEC4FXXiaOCf7RHE5FZvICE7TgA/RGGHwjkuNm/Zwi0faUB
T7PgunqiibkjcEA0IH79HQXfjIKkVR8y4BGPBsjOx+gT1wt4WsOL0fqsIQ+UFBP3I421VuVkSA0A
oMsBKLYt+I9i2CcNEmbRvvQrHtCIC2myTR0EKfTZEoTLw37QKfMzJBzRKa4E0PKg3zU1cnUsTT4I
nI90H6CnTZWSmx5wXSyILaS5mwQej5E4BLFAivNGOwv03DVrZbrN5Od4lIDeeFPj3jUk8tzWjzSs
94V4npJ7X7vvKei1wQALngK7VfOTCtpfEdBdF6TQvXqsoQVkmhG3wPoZ4Dy2cQwXtEeugsDr7SCY
RRyt7lagaT/alb66S8t8bN6qyHPhLiGWcLNrY4/+Cfbe2uIjv1pHYF98Xs+v7uJJMJMp0gG2qOEe
kZ2/qzkqSntxMBnlKRoJMr4KZrj0OBgEohKUUAUZqcWDbhGpNwVSNwdp0zqyU7jBKz2pc+OCG7+u
9aBfNMBngy1NY4WWUXks64Psn8ogdRRAwehaz96ld/x8RgvzB35D8OI3WX0o0tiufZ371goq8iLy
5HyIxanohGiaQMaiqR4o/23ol7vRjlzjKvPsVG9Tt19tdFub1eJkJLE1NXmd1we92PvGVRd8fv1s
XKyGn81pWYr2SxWMqgb2pnYUt53YcGiuYeYjp33ovskv6ba+z+3Bq16p2K+fw5WTsRS6H1RJyscM
Kyr3Dy3Zg/bM0fxyxcWbj9dvl/nn8dPmu3BWj4ulppRgMuGaTKd2jDkoInirbamkrwVWl6dj4Dop
hqWry/5oPDax37VkvlUj7zrWe7DMDRMIdjoHpKEgp/uM7LVKzuUz8nPUxfyMKReN2kz1IZTijUE7
JuFBXjkml9fw5xiLKMcPTckfDKUGaKJ+nDqkvziauHjhxCefmfvybioRCFTeWgywNrf587O9I8mo
5tQc6wP1Zx0XJFuDNYDrZVP4c2rzpp4NEaN5jFQRNq12DJbfjsfZ1uMFPfV36xCJi/OhimKiw5+q
5pLNGFhMCIKXTX0Y1Z0cxMCortnBy2/XzyGWN7oYEwsChvX8mMxdaZmLeBSL1zGUFL3Gy4TXrtRm
Lx6OsxEXtXwzLsC+RTGpTBxAz8LjJkci97Sq+/xD7/S3m3w20OKkgwMTmGINAzWuQNKVxa7E5avA
S7cKV5zGi9zwGFytPpaXsArG2bCLw69Pmp8ZNVaUKmj3RVHSQjYxrVKk8QrmI1epk9ChuXTftiv3
7gd15VczXpz/UP9/pH3HcuS6su0XMYIONFPacvK+Jwy1pKb3oP36t6j7YhcPxF040WfSg1ZEJQFk
JhJp1iob1AX7RTlHUDU7YIH6SrxmFx60xCq8pffEtDXJOvVutEMic5ddTffFFVpEjg26kJ2/aQlb
bwVjLKYUxk1q4rrQcl8UnpP+D3o/eW502c9Li170bWWRkqzGpOiwaCDi2sRDp2XnCHZsG1ZgFYcC
5TGOAn9Pi1+SyAQPYq7pnR4OyzaT19ETbfBi38S/BLs45qfsOrTpHRqm3nh9YN9QlZfkMhEFSn5J
X4xQaK05kfidkNRRhNHJ5cxps85rq0+N/pqQTBLN/iTUz+AmR3lOcGlfWCGmWnoJbwNi6cJtmkyo
Guoo5kFFUtGf9YizSRzXxbI25GU99rHaLN/62QGyKOfNGHEEaExXXJ+IVTb32Iy4fEAdNCK8qJ4n
gPFTkR5IKjC8lqhetGXM68qdE3yjFGAU+Si+CG+8q3nRmwvnu2C2rDW5iaVIAFkAIsYQ/F2mZEXD
r2p8z+K7Us4szh29GX2c3ZTGuCmxwsyAZmB50X728nt6W90kN/GVdsreq+vmAAQhzIpw9pQnk/FP
Hbh94yKAqRrkmKcYyiL3ff58eWG8Y2N8ThPjRYmKB2R09yS9k41fl3+ftwbG3YRUHQWAacLdAF5Z
Dh/C8sbkrYF3K7N8QCaKOWWk4XCSvfDavC3Bk2pJBwQCTn1TPfEUj7dnjGMR0hTdPWmHK0t4T8un
aeRRn/AEMA+TKRmpIi+HMgUAVEClV6kD3uXHsR52EKNLdDlMWyyCOoNLgIR1DwSP1g1cA1WEyW3t
CdzPXyX6hZEzuaHPCEAPioa3mPgoqFblB+5lRZG2OvtWt5/OOJAwp6HeYeQFD0DtMFz/3yFiNPuZ
cmOqzR67tSzGdUhJqtZBAddROZ27NLvNO+02tpWDsVvCnMsr45gAS31GRYkaoQJhKFpiMucZHPAo
Sb9eFrLo3E9nqGoSSsnIO7CQLWk7i0o84p2iaA3ANz7l4BNNUXdD1zpaIB9N4NNdFrgY7iWBjBEk
OKukMcf21KUvRvNHQr6SSsh45TzXu71955UxxqA11CgLGYKm8o+Acp6ZToCF2V9ezXfC/sJy2LJd
JvZ10evYP5TtdoUTus1u8jRP3rWcCsV2ogNIYv//pNhyXaMRM8WoeHvK9u07iuHGAa0jfuToLvGL
1sof6zeAjHBOa9mkS8tjFJ6QIcnE6du40MrqL72WSwcr70X5L7HeeXHMNVkj04q2HxyWEFnhy1gi
Vz/vZ8NKHBPLq5ByPqD5PzrmTvRLvr98htte8yx7+fsqslXiPBDMGM9ZuRyQd/+Y9L8Los4SFlVd
SUiUEm1dDS6zTpcBKZk7MQC2Ly/iX+6yswz2wmx6udBi7GDrirboZp4hWKEPxDNvGb3CGKTK2TaO
IctMeE7kbhzHCduWjMGxC2tM76JU3VbH1ni8vLbNUXuUsESiANkNTRDM/gEovo/MMV/WhrErNwUm
iL3M9yvXrSe+IsKBu3fFY/1S7wKXF01tq8dZOLuxRFK6VEuRZcEMLeYak5jHovQvpn0WwWylUpKZ
og8LrurQ7Pvb0XoE7thzj2F1xUZ30V1mC97lLf0XgzuLZNwwLQGTU0YZVvUw2Wgfae3aBjhWb4eP
QIu6BvrP3kYjG+8VuX1Zn8UyTnnKaymIeqxU9Yl3tTgUtAt538XqywuUF8/003P9I8lkHi5hUodG
i5TLSbsC1mCPKBjzgYBAcyVc3bOj2YmHcZSD2tmAv4JPu25v+T3k28HS+SOY2KQohrJVCT5CL29m
4UjJq4mO/LzaB73K2drN605FE6IpAv8Cxd7/9DHNkMp6JkJNowBlN/lGmSdXqjhR+abNr4QwrlJr
hLIBDA9s3pDsqB+szjgJmemLQF6/fH7bYd1KFGPzUS6aqrAoqE4P0di7JEn3ZqLYoXCfV5g7H0fH
kG8oQNuaRuKlHzfPbSWcsXm1BOFWKyMFHp2UjxBEvp/msf7Kv7R99SdAUFveSk9IeYSOxnGqvFNk
PEGo9z0JdQiWxOuRooYHqcMfztZumsZqdazt9+DbzGZs7VwkHp0AWJDodhL8NuUnPI7tZAToXHYq
pNpCk9xeUzKOqm7fVasPYLxAo4EVQIiwymQf3kun2B2tFKOn6MJaWmZCbjJ+O0d5FshmMWinZmaH
N/9JvWtQY3CKm9KOv0SUYE/0WfCBJ/UUVafANneXt5pjLxpj/70pJkScsNOK8TSOf6b8PUezqajc
XBaznbJarW858VWAIXYTsN5VrG86RLfKBxrXpI/wXrUrL73Ln6od+pqv6Ds6pX0ZGCjtvjmgzS10
eAe7KM4Pn7v6DMYHJUEMANKlQisXqp2p2XMwgG8TqAV5gWTZ7MYJZ+HbRdqVRMYhlfGoG+2iSeNr
9y45+d34YjjTDcKrJUxF4Vt44xVOeYtkHJOmpGafLJe1ob0OVeHFw5tZPgfJe25GoAX/K1wjfbVE
xhcBS7httSX+mA7te/GZOZGn45aOP2UHtFQ7XpJi2wN9t87IMmCLGduUQOzd6RTizEqyAbbsCEPh
pIXE8QHfqMA/deUfOez9jA76qUG5e4npotvmUT+myCX/IR8jrubpaxmjDjzdB7Lma2civjMPaMNQ
0cNgIWXGu2s4a2aBtgMpAlZ6hiNdphHJCbTploTxwOIIbDSU+8enUuA20m2r0Xn9jMkOaTwbch4h
lbAMyY2SFQfPjQkazeGkBY/x8HHZRfyLCzzLY2xzNmLZSJIY9+nD4Fa3khW6RnHqEiAjGpboJG6D
MSPRwlwOF5prMcJLR80YaYMpYDTd4ahLNAgV/W2FNiLO6ngiGKOcFbT4houjlf0ZBRgElp2jX48H
yRYOxS9Q7V7nvPc4TyRjl0FZd6FeQ2mWIr3swhEAQBPDFdcArbW73X+hpssRXdpHJjiYUzNLhSWa
bEV6mopTBdaQhqCsR4AFqdlDVrhhJdgS8G702TfztwxTS5c3enPR34V0E5DjP0CYRSLMmRgi+yfE
93LyaaBz7rKA7d6HlYTFblZXWRYaRVuo8OgmyvWGT/eZZMEgl+6HwGlc0TPvsnvhT3MogD7pqJzU
+XY+ZyWecX9RkoZiA1bb73LEMmwdI+WheeUNr313+1F7lsTGJO2cYv4ZYSaeQiaSzxgdQn6v7J0E
Q1CoHyLrEdtRaKUOBi1m0Aq8S+AJ8Xiv+O1YbPUZTIhiihkA77+7qrzA173hV+zSl/k6faw9lVrJ
F7dwy1EhtvwCOk06KvXyhogtDeGYeQzvQLhp2vF+dOvb+gFdy/PbZa3iyWScHxBVohz0XAirzdRC
us7KRJGnuJux3mojl29YKS7g2MSkmCGj98zXAqB/b6mbf/3ffDIW9qmpNloFh9+822vz8lrJZVyf
gCE+TYfRoBS5b5ELERPAftWKc3kHeVIYb9fQTGxpidJCKC/dhF8m8EALSLoshWd+bEVmwqsgisLv
TUxugbC1U+6A4WfHjsBBYOdpBONmOk3UwyiAFipd4kTzZAkd8TiL2fTXq5NhfEnQjIo+jZAxY4gV
w0R25lBqKdfxfnDMQ/wqcvvLOatiizO1lIKPu0bJYA5RXjoC8+nykjhawNZaMN45IHEELaD6DJi7
BzAxgB6LewfwlsHERoksj32eYBmK1bmBL7v6SwTE3djunPwWwGRgSHMvL4wnkXEQaLUe6IBA+yRp
v9OotqnGK5zxHK2+fMLKPyizmQIRDtpQ/ymvjWf5qbaXOrfuZyFStLHDe6dwBS6HuRKIiAiEJhUE
Lrghy8wNsElteohvZUfexVxA1O0I86zuOuMidJGQrlpMKtk3j+YLGHjqX+Pv5Hf9Qe5qYLCUN/Qr
bnz0u18+O65gJi5qJAMkfRRl3KGy0Tbvog+ueBBy9CVb5hW4AwKrv9NVSzyGjnJ7WbbCswjGj5Ai
CZLEhGxAGLnq5NPquZX9RAYcQFnYNH03wYRXJoIdyZolU/IeNrhVQY4hAZ2gNR7SunpeUACjYXby
6E+UHSsleo2AxUW+KHrEFaN15+ojCzC/gFjRVeLUSTEFqxWaWy9Te8pzL2f+5VXxFsU4rjhI89AQ
4IWNeZeGmgN2b0wAckLJ5Ud+RLNndTGYBC2aMGpBWOKAKcfkVCHYYJqxRpo41SxYE3mOjQkQAaZz
eWk8ZWHbQUmadXq2ZNhaVKtJbjdvzUN8EGwd1er4Vnqfr7K7CIgYnC3lWeM3oufKGgeBNmqx7Clm
R5/RtotS4dJtsEwHoH+K37++fYYE6KDAplfU7/f3Sl5sSjKpYng0vC93DaU2ZvK9OeWlfP5lP89y
GKsnwCVPqQ4DUH1ATADw2cMYKeZpyp1gtw4gQa8rMA4CWBxqz9Gg7ewPOctmDb/pqFEEuI4I3rSC
pRaA+UUfFjYVEyay1VwNR65M3r4yBm9qTaSnINOCV529FIh5jzFA36hF3R7j+87wIFqYXvm78t5q
qYxJznHRl4CnRKLrA/MYNtl1qYscJrKmALgILFm0uBq7fSf+s7sKY6CA4oiNkUCDRk9Od/MHnmKe
4OJRgiIswIHt4bHiF4K3YyZjSTypIJBh+RRaVEl7IUQ0m+x7ByUbN3WjG22v3Uyn8YnfRrq9xrM4
5lJuaAyA3QBt6GIy7YJWctTqheNweCtaFGpliFneB+a4FKKGQ5dZtWYtpafmqHbW4BTXyTG7+8uT
O6+KsUngYMRlrGBVqo+ONtkefF2y+9+6XZ4GJ3+bHoAnQXmJym3DOAtljFFBUrRTSpxcOGt+U9VW
r2AUSpTdy/u52NfPa+MshrG/ekopmQaICQJtP+CeJVLhzbjqy7gCzAvo+RB4XBbJUxLG9gIwsAWg
gWlPqWBaifRLGz4vC1jOg12TIWo6hgR1HYrPqIhYtnqo5jUwHSWA25bvSvbQAOjGBAzAZUGblea1
JEYzzE4GA3tTIH10QECRz1Zzm7vjDgD9zR8QHXjTQ4NspM/LMvAWyOhGOKlmL1KIjZvEanTw4HSv
fYIK1/P/uD5GO0pAS/VCCkFLa/Zw3YcnwKVoggVYXSnEAMHo4iIEdnr+yuvW2ryM1lvLaEmblkoT
EYheLnjte34fXONogrNkDwNcqYVcGe/tv9mQBipBDNIQhFI/KL5EvQJ6yADNUQDBFEknEYAsEord
kvycRoBqeKaAERuHuwTP9TjmVV+2qvlr6Yz3lNREbrShpQCOSd6yQbGNstsBhc6agRDeSLiRAVmd
UWBsAdNBCr44h73lWdfiGbNB43MNSgIsvoswcjAmINKq3kCW6Ffz4LTlIRBPOnmti6tsvg2LwWpa
zgYsAn7Y7Wr3GWvqQY1IpKAEymx43xNUSu8jnfPA2MyIYHJYW0jcCNHYeLU1zXHMqhiLHIEOprfV
wwBCMBI/Jql40mLTTSJ9lxLVoxrv5lou+J/LO4tmnuFxTsVGVzOKa2R47vxxt0RW2b26482qbO/j
WdBy0KsrssRgs1EYKdDsZfj0EvhK4Ws4cTI+2wa62klGW4O6mPscSDQnMke2ELzHxqOI5mIpJF44
EvCWV0cl/ErBJmcE97Rpr0Ng6ccVr7dgW2t1EWyVoM3FP/+5WLVOa7EA1yd2dXKF35lX2qnfI7Wh
2MHv+CHy/8pK/pHHjh4RPc9AmQ15syadQrXdqc1TRujOCJ5S2rvSnO7aHi9mGdCC+qsADImBB5m9
fb7nT2ByzHrcD2on5rATum+7wdGbWz0LncsL5QlhtFXSKwoqNxijEIv2HLyVGHkGXRTnBl1O56dN
nJfCqCqAkgoCJkp6ksbiiCFeR4rBvBSg0y5/ABEy0LBSNxhn7/LaNosFhnQWy+huDdBHQTRgikux
CaQ91a0SA53OXqoGT4C29oprwDZNuT15k5O5w7Hbae7lb+Dt7/L3lZGOmTHpBSh8T2IPwoQ5sYNA
sM2SZ6VLKHBpgxmfOgWjqUTmco0C+ymTBrtC9rQXT7XZWAvDTJ0CZlTKdyIB/Jm0V7LMKhDL1u2f
OkD6x1TAhcX7Jo7JslyBRMUQfKDjm4rgXRBPuQSqU6cHqtVSdCtdU3qscozD6yCeNl9bI+XsPG9L
mKBGDjHMFwswH7Rv23pOr6LRsDL6PBbQNwi+fM6bnVdrXWMcVJmDYxeE3fQ0aMQ1mwF4Z8OzIu20
/FgbCxzgi9KBRcP4GAXu6S96fOH02aKYbgbjOEiQPeFKL0egkilfoyZ5WU/sKgucCh00Q2aBL8tu
p/IF3JU7kDP6/VDuL+/C5ofIUCJNRVv8DyrTfkxNrY1VemrA9g1SShCmcYdCeTKYc1XixJTjUobH
2jWn/hEElG4AZIrd8riuPwegTXJR+HkimbNVqCCVaYRlRfWN1j+I0dvlbdu+ZM/7xvbDNzHQMoVC
oif08+fAcXREt/WN3lXfwBFyOwDU0k7uUl6k8q0XP/RmJZa9YTozDdMKZXGgiDzE05WWAu+kSu2E
CLYWof3yySTAV+sPOgAxyVfZYyRAt0WAdOgYXykAsNnOQMZA97mIV2tRq+4AOFyqPCiyYI/Kcwcs
Y6L7oGCyBkOyxmqy1AyQJqnh5H3lRGkNdJInMYH3EVvH1DKnampbygB7q/ZeoXW7DL9dAQQm0A4C
gvTWRDfqGLphbu6jSEbuiniJOu5jwLEOCkAzVcvU0YBbS/YoxMc8KlwZjjDvqE0z/B8ClxqYguqc
OYC5Q/MIOFhzpBSH0wzeUb1A/b9LAT+KmnKL2N+QHgw8+oErS+RDmX1Q7SuQQ1ucbrGaoA3RyYQ0
5HCdzOp+UEH70qZ2HuAHWtWeheKu1J4z4QXM01YRoxezHdBRC8xL/W40kpe59kRFAZ/QdZnujO6m
nJy0B2mtcjfUyP1JopdhSDwHXmLZ1vbYAr4VQDwi+iQA32cO2BRalU+ynrs1Jg2MWgCKVmtlyuy0
iNQaZLmF0q0F4GCWoCgCW2vcPybJZIll5Rfkt4B2N72tLUIeSlDfkvqlkn6BSI9aUvsgK29VrFhA
nAPES35VhI0l9wA4KitvECO3XRqDM9XuzLvBCH+L6j4AfOowyr4k/ZZjwGAmpXPZRDY7nwxFNGRV
MVWdsI3zYx13fT5AV+spe0zjQ0RvlCKxEwXoXZlmNUrjF8ZHPmBMLAVn+2cOBmoJthTNszdECcDx
wICcQZPK+TYw6JUefCnA3u4BIot5UGDAzCXvSti8AFefzHiqEIilYlrDUwVXbXZId+QoAGvSBoTm
IFv5p/SEdA83i7Xc9D9seiWU8VVmZ0hDWn0LndzIfqx908uc/KpyJ69+7P2nAoCHnPBu23+dhbJJ
zyGSpqYqIHRCeld7VpdhVOJ2johmu/xm+Jx2vNwIVyTjuzQ1SQtzgsiqs6v9cNV0VnxIAXdspWAQ
JAB7toFHurushVypTLhcK6I2YeaGonPSmR2kR3bSMbd1N98b3vjER+DfDB9XG7uo2Cp8LIq50coR
q9SBORlLrwGRLUBz8M6Po6nKcgGuxGSqThNzEaM8TH9Qdgcvr1X6TQ6gBcmeMLO945WOuTvJBMak
N4w6jrGTtat8KB4gPo/CtXQNnfluHApvuFmfzbyLCoYq4ARpMvDT/nORsyBWZQiQmO8ZTOW0jMIA
WPpQeyDW4OUfNiOGlSzW9LPJJEMBWTLeiJEDjnHFA2ztUXWEeddMYGcFnwiXXWNzPsVYiWWMX6tj
qVMb8H1JH/0Jdo8Cj2anh/IK9eST4qaO6eD5IfBbxTl7yzoAoAnRXkuw3nCytEPuLkXzCHeNR5cp
Fc5dsJ2PXcUtjBVWWljhKBEuNQ741B6rxcHZMaBpkutoR30Mbl1zK1ibz4mVTMYSm1lWAOeN+2cA
ArKb3xtfIYzjRS+d1F4yPEBXjfzGplchUocVx0A31WklnLHPWJtbcPJhwXIdYRyTWEUlczZ109Os
RDD2mLVp2gYE9hgA/7aRqZU1kzW3Kmcl3LNjXqpJU2JaLYOmtG5fwtOkbl3awKrWWxQDi2tQA9gR
CEdVbhC/vUAFzJaqqos6Ow4npqkg0QEkcjrd67rkhioCPNAHXr4httXkLIVZXi/UYkDLxQKB2KtF
+6yAQbSVrWcfIxdJlbckxqMZJMmiScWSSrGw9AnoGYbuminHmfGkML4MKaI8Ii2kmPIzYu2k+NLD
h8u7tvzEj6BFPu8a47cmMEnOQQtCuqTdhUSxhQkNuTI6VgH8DbBtNYjdywK3DeofgWwffSxVoT7U
EKhWt33zkpucka/tEsN5RWxz/DRlVYbxy0XNJ3epPIcHYIaCqqdwxd+8TPBmm4SxksY4xBToh4Qm
OKLaXTDwlq5q+hL65T60AS4I3eA4C972Mc4wpLNMZWPZvhq4hmhgQKjwvx3Q8gWriGSKRMMoFwmt
ATj97kbD2+ayBI5am8vfVxJQK8WjqMKeTeWXkj4KxbOQ6hwZ/+LtznrGuIO5Aj9oL0JILApWYhRu
bRaOpin7WU+Orfox0gnpVt1LAccUB/flAjppmDstDLy84uE7b8dcKzVh/EXWKwBKlBDmUUfyxj0g
2rMrarVA/raqa9Ar+eAHmSLvf9tnxn3ERA31QIZHzIffipqhhetJBynMZSE8hWQcSDPrjVkTCFGR
oNCUyC54JKScozTEpe6z0pdOEouOdjhKsaFOnEXWBP6Ksu2sDimCDsP2rRr4g9hYBQiM0yG3i3mH
AWXPRF+PPPxv2muwvO1t1WgaLbBgcCQcVfStymiMRKT5N9u64CCrID8Fztt/rrmWMIjXyAPKaPNb
DoqO2ej/SjvOEhg7p30oo0kPEqqmdVIRqUvxSspjzjq+Y/ufF8xZDGPs89gBwG7qofneZKsAnRgj
K4msHoBniaVgZmnBXwP9/EH1Ejfzy2N/1T42vulMvu4EiPF4Pdvb3uf8QYxjaNsqIaU24vyMryEG
dnaXWs3Ia0n8F4s/i2EsvlRokKGLAJnLvXgYnfi4NJotU6M1gA8RavEh67eLLucnK4u4AXLpUtaX
h10D4C9LMi3RTm7H/YIEa7zpbv2h35Wv0fXsjgDZvQm98K9mCtapIuY2DHRdnxOKLyiLl0z1hPlz
7oklYohTANIcMH+n8KVHk0Ot34CrDHYM2oYq3MXBh9lrz5ctaNttrLaDMSG5EkaShPiYFrjVTiy6
OXhGJC/9WmgdJwfZwsEERQ24Fnmlp80mw/U+MLZVlhHQLWaI7j0Fs1ZSYZng1bsS99RFqvyW2gai
/NoK7nmPpU3lXq2ZsbY6qZqsWVL0av0xY74qoxSo6fvLO8sTwlgQWoDloTQhJASdW6TfVPnCwsLp
VVA3q/nnF7XCpJlK2kaysTyLCnl2kkQ5mNS4GuX4LsiilwFw2HWDxvAuvDZBnNyQztbT9yykdhif
+gijl6BsfJab8gXgn4DzrR4j+Y+YRG48FLs0eAvIbpD+BKHsDiKoOcitTn+LM7VqmuGHcG8gYy61
1bUhPsl154P9Ywf+LzRJfxZ18VexymqprNmoItoIc1xwrRveT66MEgRIiH5nlnAH/g4kDwqfvF0+
w2/a5x9+eSWTsY4KnTct2LPwqrZ1KziQY7+brkofD+wjvmKn+aBFc3Nf3807wcrQ/bu88kGBshAu
3xO7vOlduLE7GI8l2cau8gEu8FLYvEbSb6d16TsZU4qKwqCNDDUwntSD9Dhb+VVqA0blI7kBwjo4
7iG+cIurAkTkSOy0L7wvWAT8/ABEHaqsKabCzsQXRJV74Arh9Qp23774k3EhBbc1/SyBOX4qViDp
HnAjJXvgdvv9LkNWo9v/F7BFm6899SyJOXQN9Wm97iBJOIIt6Bu2qH8kxwbjwg8g33S1jzSx9No2
vOwg8DlVeFvJnKXe6n08VhCPGepH49DfVDeRp2LCvz6Rd+P3fwGksOmqVgtm/KEoVGKrjZCoP4Sx
HdypgFSJD6Wf2h9Dh/YvXMXqkTvJwlsn4yDVok2buYfKgMwo289Oh/GJHTDDAI6uIx9p9zAb3sNw
+7pbLZUJOMxBUPo0/t7cfAbiaesL4NazZBXN3qOtocENyeRAcjveg3FZzSUDYZ4ZQ9xNclBDcEI+
NelPNsVWWj2OAnEuu6xNdgxjtULmqTH1YtVRDD4ttY5XUDbi9j7sq4dxN97pBNw8bnI0Wpv6wp63
ucveXVgiO6dGaaZEgUjxykdhsBA6eypvuuAxNJ8SPD8uL5Ms5v5DGJFUVURiEz22zDK1hmjFLCPl
OEiFU5u4YhvXnCe0FnwaI9gVweUnxo+tliGUxHtHnJwCWDM6mT7T8NhU0UufTRLKcv0BCetTCjpy
kSQ7ExxeNELerxmceXxPDS/NUhTwKscQS1cSZEsvgbqcSwdaPTYjglTl6pszbQKfQD1ZVT05QvRU
NboLntZKeEykkzmD/0P4U4zEqrPHrjg20r2OCVmp9i/vyXZAdd4TNsvdBUNvpMtzqJ2QA1btHOxB
yHP/KY6LrwxxAyQukuu87O92emcllwlCwHGRh80Audle/gPncZc8CPb3HdhaLVgcuImCxQNfOHyF
uQt0Q5CCvsThTwfDH/e1jVmNQwmATxlAErhi3csbu2m7q/UxFwKYIwtFgGaf0LcCiAe7yBo3iE/S
wEMl23ZPK0mM75+0Eaqj4z3UHSYb76GdjtpB4tAd7nKvsvRnwJ9wFrf9BlvJZLz/bKLUrleLHz5h
hd4Qoo8bEgH4CSeMxG1w7MHj/XJ5S5cfvXSCjPOXxlLsGooTTDrJ0obJrZSrDAn3y1K2u56ICs4p
WZJAAMW4eykKNS2r6yV+G2AQrW0CMs8x/dIT9rzD217SWRbj4RtTM5KgqxCKqx9t9ys07zsx5ixo
885crYfxemWiSIXUYj1zChSFXnKjjhdnXxYhsXkkouRTLFTfIghmBN8JWlwun8rmRgHxEqwN4OUy
FMacKqNQB7XC2RPzqss+SvOpTDnvou1K40oGY0iankVjFcxLEIUDeSOn+BB+Ab8dj4Vkl93pbwXw
PPgsG8v+/1DrlVjGlsIIsImFALHiQfE6BKmNqx+oz4OZ2Pa4GpFwNymKBNJMfMcq2afGVR1EAx6X
C267bEd2fAgcIAMfGgstUnveXP3mzb4Sx/jbIDfnQe/xvFDGyBXHN6WitqS9kjCw6obal9Vj++x0
opoo96maIjKbmFSkTEvw+y0piT2mnF7aa32XPUTOeEd8MCwAbdONvW6H7sHLkuVF834c30oy45Xa
Ms3UCMUkELkNbn0fGODFvqLaTfZpPNdXhtM6gj+jpNta5MlMXVCMAEkNT17vv3gGbF46q29hXJeO
CYEWPgWQKQ+jbGW9XX0u8D6D7rYOWrFAC75DhgoM5bHHy49sXwkr2YwrS4olNzDKyzjk4IKp1SC4
hMzvyU+UO8IPilYSntBNr7CSybi2cJSaJDaw9xpax6TgLQbJvTZ8XT7hbcM5S/kezFgZDtorerMk
ynLCvSPbBQjXrdyP4RgwS3dfPfEGiDa96UoeY6jBNJNGmReNGl7MHqojVRyl5UlgbLMaIgN9hTpA
DjCKFMoLD+s7Z9OWn7hgFt+butq0ShZoW0wwyEUdZAyNCG5vSwfBx8zo4e+KhastY1x3XnS5KonY
MvludFS7PiQOqOT9ETkV8rQQYP6Pq2PcTVfKnUwzbGCyL6/jI4BD8BZcCMjA0mpxpXHU/DuGX+0l
WOALvapg1tTpnbhAyhuT6hgax+vFN2JreAyO1RUPTn3Tf2MGUcZkpqFqLOi4NNVjOM8Ghn77l6CW
/KlUHbnqdrTMXXEOOPf7v7jRszjmBBOhlJpwgrhlXg84H0fjkDz2j9NXGdrlLyTJUMjA+5fY6k73
JTdz9fQoODzKj3/xYufPYA62GTEgb5jBgvep+QZZUsy74LFNcLhkssZnJH5Lm/cI3q4voNitqeDo
VMTvlOLqgMdulPQygocZveRWBMkpyLjhp6+np8RDE6pnom3lEO0ygC/Y4KesRLvix/SbWrb6CMYp
TLqeFnEDB54+N/vuWvtaxtlbb17qKtMpd5qn7shLAfJkLpfrauFiIHUaTh6uzhyv6gqE3aV4IhUP
fVP57oT54Y5Wi2PUS8bKWiXE4vIwcBuTVFaqNZ6OSlleR34manaWAum0Co6lQGwKRvpUSQ408nPx
GACgw8xFS+sJ+Fziw0Q08EoGO6oPVtzFINYsLR2ULxpwuUqp9EX5VxGpVjCRO+i0bVayJ6N1GazH
nmEOhS3PUOZZ82p0IqUFwIBGyDBqC53Kjmom4Fm9p+QTQZytm09i96uCw0xz3zCOqiB6ol5apO8c
k0ZuMIGJWgTuuwRiY/lKS64TAhgLEIHTzK2jJ008De1gCySyKBq4JmW2k3bwaFrbQj+BiFyxzABA
RBOg9+O7sR7sMSndGIDhXXOdt7JFIgBqB5Hb9Wgf1wVjR6fSCdrpRlGecXjoTPc7Y8AeIoFLMI6T
+4UE0zSGnRkl7iDJ9twUmCgL0SwAoOc0AnX62zDf0uCVCtTL6U0a36VK6xit4UvyazxXVjsZqDsL
VlM3bt9qYMVsUJieJjddIAnTyZ4wb0Xg4oEf02J16BC00jJDc1dmEZPuUpXcF1Hrx0poR9WNKmIY
SEgwilqbVqU2yDQL+7CQfgFf4GoCPVLbHVsa2wPaFlSaOjNG4CgFEEj5BIpNTQEQdv9aDgd0sO/7
uDiS+TcYSVHwsMjQu7KED8xvqUZ3pflbNk1Hqb4WOnslgBlH73H9qzEHDA/EdmVciTHoNMlgaTpi
75j6YdHtw1I7UZIeZl2zDOPUjImbtOgPqUcb3at+IBmvUQnAo6q/iTPTM+Zg3zXzsyLMtpEWdlzh
Fiiv0qTYy6nmxurozqUOZHQkp5CsMivBrzTRqaTGS9vmNhS8HE1VVDx2cWOZgztWuEMiDFXdhMWz
LtyYGvqOo+a6k3WvjDOHlLKTtaVrDBgrbjC1MUto9rxqYQrjBBwzDDUT9GG3xT4SzH0bJN7UZx4p
jzKSHjPC3Kr+MKbJDkQFAel9A7+WRcQSNL+qUVlC2VAvMWhOaq8OUVVF+3qb3s2E3KfGdViUTm3I
Vj2WgxVgmC+uTa/vQLBR+bEJlB3hxoCiGzIFlDbqGaCXF9GgZuw08N2ZBrFC4ymRND8B9D3J/x9p
39UcOY5l/Vc2+p2zJAG6L3bmgS6NMiWVXJXqhSFXoPf+13+H6p5WCuIkensnJqajR1W6BHBxce05
D2aZX5AysOWw2MQ1sWN2Jan4Q8ljq+ZwjJGai3Ab5vq+tW4k5mhy4FfkmZVXCvJ4FSAhpsoZzJ8W
07zGfI6HYwlaeTrdWrmyl0Ehi4T4Hq2qToG7NWN6pElMJ52vKgJmIW03hxkQla8niKzk/WQ+keQl
UR7yke7q3Fe7wgsBHVtItiYDnqgGgAoc9TyAn9mYdk9xpTQdpDQWhscttJKVwVVdIqRhNQyJiu4N
AAZZMcVUylWih8t8MNBXLBeMYE6mgNV1docSpWPDD6IcEdheGypH1p8CLDQ2Y4/1aBnOp/3CD6zS
YxUwX7PYvjcaN6YvrJtckHDj2thsrO5S3NaIBdeZORyNGSV3WTkq+Q2VvkeFZRcq4skJhDCt6hDr
YUpNZD8zGyBGW6OuXa3J3SlWnHnSXCPLYlz2fAvt9+uwPHYqooT2ZpqzrRqbG4Hbthpqn7wC3OtO
9UlHogyvgHHbwzLCXtnyMfLMa+W75WHr3AYTDMlVdp3hxMTosqs+8Yl4LlTMyzSemYzXbult1PrB
YQ3iJAxy5OPS6/im617WI02YHsPgiWiRyGtdDVVP5HPhIZ20SqHTHyHakgFQLkJ0GVfuewvfd1GW
cH2+5UQeFxLqZcqkjkJe82uZ2wDhFbzyeWM8p1c1uM6NywD2q3AsjDxTP3GXsaRn1fTV5wZ4xkJw
sPXd1wzLsmBWKM/srgVt1Frze4oARmebusPgvHRuflOjwtqJQtNlbV8djj+l8UHj0AK2bmKIEEbc
Scsgbp3fdYDxqJVHiT6qUyboaF2PUs0PgXzU2Exdo4dYnnm0XnDZN5GX3HePwRXx+vv8TZhPX40h
T+Rx7mIVzZMiJZAn71XwmDCMO6AggqjL0SVf20Op5037Jor0iGhfOY8xaJqsHgPsa5oETmr9jFTY
91n1KhI5DasuaSvZkSnbPebAoqjbtT25ITkAwZOfMfi0m/QlJcOOEGljFK2XGq09YY4YMBXbMWK7
OUGrNroRlBAnBQR8TB5sIg3YVVXlqeaVyt405VsmZ3gtND+vSlefFQ8AwPZ5Q7XuFn+cJeetBkUG
XJslrzGp0yYjRxkoGgnJvfNS1jPdJ0fImcMeUCIFuqChowmwrWXE50a30RUModJnU3rpzOeoLeF2
vSBvKFjhOprFiWzOFsZpJkdNC/UZrStqUJS5UnsAY1gOEMm6QwlywJiVrtpmJBK9/gh8bC5nBUko
D0m3ZCaKArGzVDrATfPHPHcU6VbGFJupdPukuT2/1+pqau5kvZwtBDxKkXcq9jpF73I7U2ThhwvW
WI4q/ZLxDpnQwh6znqMJGuLxtpJyt2vlvSKRS2MEev1wTLNHC05hXtz383cNStoARSo0MLFRMDek
pTN2ouSm6KOXrTwJz3JcKomM+GjD2BD1Oqdofot3OTyr87uzHnZ/7A4/LBy3slE3OgJgusH8qu5U
PwNXfjTQVmYje3oEcFy6EaKRC24Z39U3piGRkxG3jMS47cMP0gOo0hCxj4lO/p2f5mQTrZQwJcU9
OyQpWHCLHyM61vThLgm/T8pjQTpbw0CV1CkeCdG9adwThJEJwsGK9H4vhz6QvO1Zwgw+syt201kx
Ao5l/neZ5fUyWh2TQPEF5yGwsu/ZmpNvLk1Sy+WAb44Ps6/5AAZxZm3Tfje81B499Fkc85+ak7m6
YUt352WLToWzfYSodchmqAIZfQtIVOWxF41mCCzAu99ysroobVpGlqey9wFDAuqhGvS84qYg0Uo4
Ezc3cz5O5WLictmTLL+eCo9SQaJVcEX5CcDMavQqzfAe0sxyrPRqsB76/HUsSvfvHIulAskIaDXo
nvhsCkI09EqZxNB1G1zl5Dku5m1gEQHR4frBfAjhjCS42asgrgBx1JDHoOz8sUN0PQDeA9mVHL2e
JEIOzqgF1mfRqK+u2odUzsrNsSRNVSaBIBuJHau7J5D2f9o8HuE0NepyJgwS0uSnSQdbDfYBFbVf
/wcP8M91mJwHmMtWrmsg/ESd4vcCHybiEdXogL0t9/FeVKZYnwdCqvQPleCBTBujDDGgEKIBPTjq
c+sHYQvOXraxeoCTlL9YkjgBXoy0emHJk4KQ8fym/odH40M+5wqGypCpVQz5+WHwBsupb7XnpaKJ
3Fhta5j/cFpqi0GG1fPqYnIGKgritM1lbHPjvY+iAjXP8salsuEzV2QNBTeCn/BrBlrlzbjko+UR
OQ7TK8fXqavcUoIXgayVAZJkCfmz81u7brk+dpazXBFIaLRcwWXvq6M0XJdwQJgmKrevNmeeqA9n
UQq1Z10x4Phic3AUa7Y79F+181sF5IIK6PwxhrDiqfSlTDTCtPzmMxfe5MxMq5FwIDOuo4wcZNR/
o+h2zZLnDNe/DEVzGqvCLBVMVthPExv32XB2ZhpJAZBxDzMwRhi7oiHzMguAJIgeElOEULmqLyfS
uJMzNYB9Tz2kha0KeKjkMjUfk7m2i+Smi3VPR7ZQB07VeXVZNaAnQrmTtKhSoa8txjhUDZqK7lhT
5pyXsKqQJxK4EyNGKM9VhGUB1WvSkD7MLxtLyL64GMgvenEihXsIzHaQpXqCRtIN28oAsoAxgRL2
Xnghb/NYcMnWd01XMLeLhATIIznFCMA0qox4uct+ryq3sN6CY1l/EKwPCcsXnPg5o2b13VCgpkau
lqpo6hYbdpxBhbOQq8HNFlCmiBbEaXrKrGyScohrCVi+SOvQ4eG8GghXxKk3aYo4iUuYw7yt7EHO
ADsGGg/tKrFuNbq1kKJEy7dj5a951uyNAhya4+AJvmGR8VVLPnaV03YSNVY6UHyDajiY6w3Bj/y2
tMwvxWbykGB+H7h2+8LH3KMw6bKuoR+yuXtQ61QKAowVv1eCQYazpTttA9BnW9422/PrFJ0mfxky
lmoTKMdAIa7YGvorpkQUia/XPT8UlA/7rCkawi6AjPTQgw/KQQ3olqKPZoEqzsHNhypQuUU3jYfc
B4C8g4tIDPOwblr+3FI+CjTSTk90dTnODdDGFF9xyTMQg7IBvd31A/VBNJbvE1+YHBXsLx8Wzhmb
ylzC9dfkdkeHb3W3J9JLjcCvGSK7DF5gHgAq9xroP/r2SgWcXYmCllLBwpa1rc7NdWWoXjwYyJ/X
W7U+SlkG1LDbcuoFduSdiOeMxvPRYGfVJIsrbNGMvIWECpxav0ojRu4azakDzaa1bndG6RRG5EhV
4Sdav50VMBXVvVuY4JJsk9s2yO2alR4b2HZoZF9D6qOfZGecUFeZDzMogzPWblTziR6W31mbfgwO
pHy4zYrvSSU5ycQuNFQCsW02nfal1aLQ9aIi59g2EUCs9WulYw5RUjuq802MdEqWxv6cPw/RzTgD
F1EBvGZ9Q1rV7irwBqezXbRoS7Hkq2b+1SLILlniTIDVOn+P1l/kD/3ijDAaVmOkSrF5dFPvct/c
LTy36lYIkiTSY876DmGjkn7Rp/HH6Ba1091Ll/ouvUh6W3kYL1HDRaH3uhBYif9gkS2NEtMA5ywf
dPRdoQ9SB1+qRG8KBte22d58fEl2qh/9+AugLGu3xpJ1Cu5nxVLQNfn5SRuUygy7JVFUwflue2fB
rB6/LZA+ySM63r6JWxRWw5xTkZzNZRkoHnvlvTkjlY5L5ziY6rWb3pHRHtF5Yq7g1T09lciZ3jEa
oyTuIRHYkm51g3f7HiitVwFmatr79CgqVazmgbGZBqYiKMDHeROod9TM0/69v2jwImZrF8mm8/un
+mfuiJ6wtdfzVNYSXZ34JGoSUFoWkGX1t0PxTFnhMfT3yJbg2onkcN5VAFAWLZ6W1KWsuKra2WVz
TXTDM0fR2LpIEnfBKYsnOoS4eBbgUYxMx5xkaQcacsuiYY33xBRviN+jMsA/m4Ty8KMpK2ieySio
tYaxS6VHBVmYVq/2YfV9Zp0d0sA2CN3RykAtHEa5RN+BTavaDoyHgB20HsUZQh0ik20hlZdyNjn1
iAb34ckaLpRM3kERBI/HinKhH5yArV02MXJj6pxdGtukJFYW9+htCjbZPvRJc9k7o7dgM6SRoAr2
9SwgTDdweTSg51vvN+tEu/oG9DigXusPUgP4ne5WDiz0r4AE6/W8Uf9qhj7L4c7cKOOWxRLkaNPt
3GOQKBNmc1ZFmAq4FSlGs37vaDpZilQDfTWa5v7gjr6c2qU/bnt0oc3wjWwZhIevIhrL5eZ9Vi6s
6UTgsrcnAtUAxA19PvawOtZVvWschD9vC+9pedMeRd7lio37LI0z5EbCAOxjQdoU9HtwGNnUOBRd
6VdF4Wck3TfK85AGDuZTbXkY7NkEsm85u+ePcaVt/PNXcLY9Cpk5GhW+YoG0qVn6TslBbipX9eXk
BpQ8mO2L3O71L0wVrm+3Jps61Uzd4HEoTC1RQzXB+S6kXGi4Q+N/CVLLRWLi/s3t/pDGKSxaPLWp
kab+IG/gZC9TLajF39VefBMALNL9C52UywF+VacPidy9n/PESNsI62vdFomcTe/TCePQOZhjTHC5
7TpfcTTEb3jS/s+r5VS5K5IsGor3vUUn5WXoLNNelle5xY4epJ0IQvGr6wV8L5NioFBHc8EXhiWG
7AdDfN8dNPLQSDcS8mbFzXlNXTNsCrwrXUMnrvGFDWeOWRdlptYdJvlOrS6UBnAw+Sua3//OjTgV
xClKlwVh0pYQNDg0dCZPdzrj2jLspbaPHufoLoTf7GYmuI0OaBESzgUuv59Xm1P5nNqwfgB5JoX8
/JBjwHcCCym46jCKWOyqu/GYA7vk/M6upJGX0/vYWk5ZCrMjShtB4jI6kj2Fst84aAsIdsVLp9p6
5me+NDjhvUDsutJ8iOUMoDlmxVjU+iK27EGX9S40dsH0tqw2vyQekHf/ClPI2g6riqZrhIJLAtr0
2c4ng4aBwYoNh/bHDO/Ay76Ffo52HNNOXtFrfSse01iJ88GNgRAVfS6aZQJ257NIcx6GWpXS4WAk
Ptz2XfXrvftoWxQHqJblIMB3Um+6GJ+GV+RvxGjXq17IyRd8aceJa6OrOkDpprtoO9wv7fojVtxc
y9tC9JB+TdJgtWBVowiH8B9+Vk0t8nJGv+WAh3QubNUDhqvT76uDchSnL9a0CA3jlmkawDMiMn+Y
UaAEQ9IPh1I7SNnWio5NtjuvqWv6Au44GaGBDCeOj/BCNLWiW0LpDznxojpzWNcLruCaBArXEF4O
1qDxT2FVScAYRL0PVArXbXo70u/nV7BsAm9TKFWpaiy2U353q088G7Mvq0qJ+u5QoQIfWpGbWRSl
qdFtstnthdD1S2jxVRwedWIowJfimcsmM9atYag6vHxMB5yWXe0V2BMXESNgmzcqClOiWtzXJIMi
A4xfMRSdLOrAqUGrp2ankrDDPArb/l7Rbv4KzMXqSWEgRCUUVWCZHwqpzLyeYjZ2h/Fq9OH9HpJ9
/yw/zhvZJ16dwI8QTQisnt2JxOWLTs6ujJSokfIZDx/tbQ3TLiWyX7112+JZT4koWFk9uhNp3Osz
VzGtiTx1ByTjcXeHS8Cc3/bflZ+KCdyQzI9RFBAEqqvvD7AX/txT7v0pUwR1mooVzi+Dp7j9VTNi
Zg8dvthUkOvqYGhVROjIK+M2UBiT6KjmL1E/P3ESRdIfz3z9I75Tne7bnDgKEkclsYt9f4F2eLeg
jmTARgbwD03FUS+iF0lIm7qSXfn8IYubfHK+mKcgqpHi9Y0P+r70s2PkkI31fkmYeEhxzek+XTaX
FVCNSu0yGdKCn4trUx2tG9hm+BbjBm37ArO2wmD/eW2c7hpjLCVRAmkmKLJ3Chgxp0tlm20aPwKb
vN6htwkzAK71miPRItSrJXbhzBDsAQFQmqyBEIwvHSsMXcZaYUyHOlW9hUsFrLPlLlcxm6mh5dou
QJWnkCerirYNCX0Vg0VVqyODMb/p5XylZjX4TYZdaAyHXMgWuvJuKYYqIy0K+B/L4lNOTTaabG4n
fJzya5JkR2aT18kCupYV2/FJCKdb6hjKpNbn6TC3qkdjaTMpP7V6emhz3GZwQpx/ZdZUGcxrwBQ0
UEPUvjwzVlPMchOT6UBBBNEX+VEZxgszKy/YkKOmkdpxCoAlwANVFlqd07E5GvnT+W9YOXOIVkBt
ZinU0HlKqVprgsmoleEgq5hHSqILQnI7TUFD2h4tMESEnag4sLbqU5E8q5SkxSSQFXU4WCG43Zqu
dcPQcAu59sCW6JiZ+pZj4oGht45G6qbF+JxZiHLsK9pEQJ9gERVUCshCc/7liFpV1MjSdNCtzpvR
GikltzJjgvu8EoMhy03w65HH0hReZ3sKbmkjruuDGVHXkHoQnm+pWqN/VIRBsSrJIsZSF8ZEIO+w
yIPZx3Hd1odumsFWYXhgfLANpbQH4ZzuYoM4KwH2iQ9R/OszN5PcJ1gU/Ra/ksOCj9ZuFxwW4BrF
2xh05NX38zr6vk+8SNCdYR5XM+Af8TA8aRNYcdwP9aFpn3uQYhs54MU180fQPGfSA2iNvLgrWnsB
7G6k4FqTkS6AChkz82KMZJZm5SUmgE6CDnP9PVqxpQ148QS2Yy1BBaAgzBQrGtWIzrtUaaSQoEon
fKW3BKLdJtgpG2W/4MVErhgvZgWDCcBECuBGDA2dIkhgfn4IqTnW5ljmizyMfO9KX3cwTgOE5QVA
oHVqeAO1vc8TuxHFKyu3B5LxX0ItOI98vIKi+sRSuazfgf3x6GNGAbh0hTMu83UgygR0KRr8/awR
FgPUNe07Fc29kAoG3UNzwqLjpj5Ew+wZVn8jB/oWTRNOGUu2Kc3XaRnaQ4nJ1/iYhGiFriM/MYBj
UMrDluaFh84Qx+wwHcYeQqAudfoNa9pjJCWvBsu888q70re+7NTHZnHHlBnhGKllVR9GAlAQEN4k
JX0e53ofGaPfmGDbIRLq5ctsJFIm54WvePlLGIMCzdKApfGRu2VpUt+PHe4qSokLnN3gSxtxKXHl
EfkkhkuKdlkTR7XS14dhnjYShgjneT+TGzMBVlWh/4ww2Xh+XSsQRtjRk4Vx9lvWgGnGWkis2Tt+
Xe7GPvwy4Kp172G67rcb63oUFAtEYt+BMk98zzY0rJAx7CdGZDs0ZXolrl3hSCAYcwEoV9vzU4Ge
PlFII9hf3vfuozSIWASxqiZf9wr1zaWo3/fIsSGCGtr72RRccYHiUM4RCnSjDroO70kD3jwp7i5T
qT3WQ+LWCX2ewsDp6UUrxOxZlwrAngWrl1hfMFno3KQlgwXVrcmV89tsbjBsy5ysuivZtww1qqoW
NBWuiiTwvSxC9KVM/NmIAlOaGIGFrZXIc1W3d2bEftYxc+YIJHK5ek1z6XnCk31ef1et2IlUbnuH
Sm4JKkL1gXVoCSqYR+fn8xLWvCxKT0RwgQtqXkwqZ4gY6shhmbbX5/iZ6ZXlmDrI/zBe4AMc68Ea
SneKMGiXk90UBK7gK1YyW5++gjPXsWXEYKeFqS5zsIVpUrvL2LdE0u6NkN5j8Ls1L81a96ao2eSJ
ngjMxOq9QYoImUsZyQc+iyjTqUxmw4TplQIvZvVdhygm0jEmb+TuENFjX94LFrzmiMHn+7dIPm1o
tUwHwI9UH/JB3TQ53dZBfKPOgdMWvwgmkwimfMPsNcnKjTyMtgVmtBFUYczAQ41MT//r73wPVSw4
1CYiO74LP67yBDqO70EjPEberSsM+uVu6lagipHudctmrxpm/DG8Khq8W9XxE8ncozAGJCpIxtCq
tYwtvYaWCJNmLUVL8a7+uTbuEUCix6p0CWuT42kXqao7N1dS9q3SA58lv7rQ8jLzIZKbpw6D/IJ9
XW7oF5dUs1D+VDQV0SiXP5MmozBmI4AfsqO/xlflwmB2BEhxII7oPsMLKGp9W397TiRy+6mr9VQD
aGR5e2Z4mMEy9OQk1O5tdOzXO9MedrHXyMJ006qzh7SPRhB6L//4bCEZk2jf1jM0yLrFGHoNoOmp
3Aq2UySEsxMBaJxZYMHyd6htAsM6yuzUB50RBn0BhTl6oIrDuyrMeCzf/uUUT9bG+WYGAz5AGWFt
o189yU+pH7iLSLTJxzagnsUpltVLcSKQC56kiDVqoENg4wUb9am9irzMCb8vdWNpqdPngA8RqKpI
JKepDYbrTaWCyHK+NGMGKO3577xmiHDhfVBT1flgGiOnRQyM0xqYEJVdg6FS1f7XYz5w9z4k8Ew1
akrVVJ8gIY1zkBmO7hRMbsem5wIU1KkErIfc3DFqhd55vVxVyxO5nHfQJ1o1hSoCz6i4HQzFphlG
s4Vuz7oUsLEtNS8EudwJTWGaqvMM5Z9Hw0VtBpSSO6BFCfRg3YAAo/LfYjgD0iJyDfAewov8ptxG
uj155IAg1QVbUuoqTrw1f7QbYZfhqqE8kcoZaaktyNgbkGrcYhu31UYCZHj+tOSIxbn//7BGVNVR
V18y1dyFjoooqzB/Wh/Chb/L1gBsmoy2KsFKMgzq2gvgc70xALTunteUtYolVPRDMnez2cxUWrUG
bvbkNABmBy8izBhuN7CuHyPNRc/PEiiwA5qskLGe9wBkEtzDdT36+AROj1g/1kOWwN0xyseUXsnR
jWE9nF/mWu3h0zI5JTLaER6dBhkA5/kxu4AW+4ZGiSfwKt+BExZdRmC4Pi9StCpOgVJVI3OWQ2IP
xJlxW0T3lS4wL+upm4/D4zGNw9aqM62AjPkFHcTX0xGJT1cGx4DbP2j34X5+PL8m0TbyjAp9BeZo
FYOJGCgtdBvgaA0akR2kppyiOoIVpLFjL/DIsBHIXY7ny4N3stDltp4EsOqcV2nVYKGjYqPNRnVl
DSDOsjejSbVH43znov8vTfaqb16E3t80Bn9qKJ84AqYsKDYJxA8OesLfEUXBUArmeRD6bkLBYlcf
vpO1Lj8/WWuXkHKUQzhMOQPAcWp6PcJJwX6uxjcnMjh7kyRTpgBAdXGva78Fw+WM0gmg9W09jy7K
7LYcDY82lV+O6MYvmX9evOBqEM7mFFlqAkjHgtpi8F1KAeZsZA5tR8HLsfyac0rD2RVQlHapHkNM
NFu7GG36CZA0SAKwrUGEH0CX33VOFmdfaEOnAC1NeKQy4hP08aUkc7uAOAR3gsmVFxqGU0xPipns
cx2cIE+dnGyjdj+3na0khVsPqltFzb7LRnukj0X3DSA+GzU4dMawDZYfAgFsZuNGHyUXtEt2kEZO
BVSqPj+mIIsup9HpsnDLCm3b9a/SZDpycWlVN7KmX8lqjVwnWL/H7NAN/cJkX/fb84cqUlvO3pVz
pOhBAdOQNKFNtJ80qAVvlcAI8FmsQYq1fMSI8YHG+7jahnHqUaR5ZkxUxiTzymLcnV+SyL7yWZYp
A9AUMFERqQEBDCXr1J0B2EPsyS/uFlIVdC0JbY3gcvApLAJcW8uYcP2l7eQwFJPAp7llHth+0C2l
POlortiaQtYfwelR8tno9LGklGoMqYYZOkSLr2qz+3F+N9fLIR9Gh3KGrZzVUR8odjPdDTOMKC2c
OXPAOK2/s8PQ1wbdqJUP7vbQHtEZlm1lVCD+VsPxqS/AD6rSOeyyaPEFitoGyJ68BUK0F8SeWYPV
CU5O6xBMVrvAgTu/AaKT5cyeMst9T1TYiC7daxRD/0CZUxJR8kh0kpzV64epiwFbVoNaobaZcd8R
7/wy1lN0J+fI2TrLlNAZNUHCMgkzurqT35YXAJ/2KIBKRbGuaDmcWdEAWNTPCi59ld12loUabyp6
DAXvBF/YnetWy4oZeqke0YHuTZexrz8Ggxf6gd+57HXAi++x0hUBz4p8b40P00J1ycZgI+PdAoje
oSQpmxcVQGB7e/Cr3RBepF4Etul9f5T+DlEEolOTgFMbns3XVttaS5BEMCGebogfgea28orNglGW
Xur+pG/CxBYteT3QwWwEom0KIiSeCinS+pYpgbZ4UoNX3hnb7C1/7p30kjjbGoiJG6HLunrrTiRy
ruOEannfGJAYlI7WOvmOeoAk7/xqsPvv1J0d2dUBugHWe8E9WVWrE8GcSa07uASFCsF9yRyzfuqa
0l6gSiORU77qzJ0I4uwqIHeI1vQU9/Gw+Kag6nNftA1c06NwlnPZrC9uzomoZbNPfFMkqwGZwN6P
T/ExaI2EpRdqG029l8aX1gbj2YTibXBRbzAZrcpOQHZye6EUAHP15RuBHRKtm7OnEa1n9FO+f0zv
zgcMc2Hmu9vl38QJsFX3Dpl4tPCAmgGZ08/rjvUUIxw5THdPn4Nqm7eml5qypye3KQBXBetaFOPL
Jn8I46O6pm0kk3YQFhxlZwG4U2SbPi6tCrMHyNhpO4vqg6tG9kQiZ4hUSe9kLYGRbTzFD3R7wTd5
XAiPm7vqMXKtwRbDbq87VydCuYtpMXRLtUABAy2b0vxgW+2QuoBxuSvVx9kbrkJPpL2rluBEIHch
W/TfkSLGKmfkLA3kNoBp52iathGcn0gOdx/njo1ZWOP8aje+CzYGkGIHtDkOj2YHF052ox/AOS2M
vch1XJML+hOq6Mg56l9I0iO56odwHuBfdMFBQWk3AUtA3Snf/sb6TuVw904fs9iMIshZmIhjYucu
gANDtGG54cPgAoKjs1PNrcQp/dXWkVPJnG/D5JlmYQzJ6jE/zG77mrpEtlvT/p0XNbqLMzt5LPfQ
HWYTUTQg2l/O76k1M24kvUe3YLaZnAqTXA+JF4CRtYcv+wNgCJj1Q3JQlKJbvSinq+aMT4Ip8gkz
Bbgox8GbnnLkeLDVl+aPBd1CXLVfMwYagn8Nff1oseMLJ7EE4IfcGHFNdAXsXgvstxB2bVWGrmkW
pjAVU+fznXoXt1lVwHSrmNKSbOtCA7WA5AS+eRVv9e/sVrSJIoGczs6jpiBVhjeSUIA4d4Ot5d/P
X4u1514HKcs7/I36BeWEyGkth/nUHKTyDiNotkoqWzdvQKgn8lfX9PBUEmdfFN0Etm4MSX13KSV3
cj54fTBe6+VzHwCFanqRACRg/VSyt2ZqLzFOdUQlDG1u3vkFv3fh8O/U6Xcs33niDMzmNBuhNS8T
zt8V9SlHHJcgbpsBbBjEv0Y9s0MLg0aq6jH6IAMStq0C4N5nlwZmO1lVoXC/kYvEKdHrpdUXZhG6
Q7ZJk0dlSjCqm7oBGAL0cbYR9HvjdBeNqhv0qs0Aq53NOxMo6YZ+D7B2ewCW5vnFrV6608VxCmNU
mpQ0LTY5G9zgWwuqndjtMTyU5xsZHvlfcMeX9+7cdnLGLQNCZz1nMvATvsm/DL/aZGjYNhCN45aL
52lWo7jTBXLWLE8DY5xLiGv98I5dRHuk4GwgyzOn/gurW9dZ9N8DPUG2VL5f14IvnFnqCF0pEOSM
u6RFVcr6KTi0NY9QV/+UwkdyaPmjZitDCrBp3Nkt/fi23pK9uU2uhKOXghXxwVte1lqlLrLoBtx+
L939eCEBYbo4LKhD/XGsbOYLn6A11/B0gZzPxDpk3xO2XH0/fKWOto1d/dH4aSH4xjRtaCui2EK0
Ss5nmhe40mKxamq2UXz1IfcLtvud4Qbw734NTw191/ci8IT3B+DrZfg4Sc7Gxa2uWCzC7iolal/Z
Qc+vAIe1KWhnN9lNV8luYbm9fsXQNxyZNbi5d3m6TFAfErXamDkgfEqD+VH7WBHNzWSwOrTFRZ7I
u9KMdkmo799V779fxv/H3orr3z+t+df/4N9finKqIxa23L/+66p8y2/b+u2tPT6V/7P81T//6Oe/
+K9j9FIXTfGr5f/Up7+E3/+HfPepffr0L14ODO/pW/dWTzdvgL9t3wXgS5c/+Vd/+F9v77/lbirf
/vnbS9Hl7fLbWFTkv/3xo93rP39Dj+7JLVx+/x8/vHzK8Peun/Kn7OnLX3h7atp//iYZxj8wmICh
PbTpY6hOWxB3hrf3H5nkH7Img6ANnSiGis56WNi8qNvwn79Z/4AHq4EiBoZCR2V+6VJpim75EX7f
0pSO4WN0KmuyDlDCfy/90yF9HNp/gRLpuojytvnnb3Qxch9qpmk6wjmDLP+jA25CfydSPXnCcoAn
N9QaqUf1NAIUOzz0VgMxoUrLfWUh8z4w/ReVGnkDHpPKbbQpRJYe5VDSEKfqzCtroSjQB/2t70h8
UfeIC2ONAc8V+aOG0L2klY86mQgQp/vUS6RA9QFejkzPBH4GIAIA+JcV36u5PXZhCYqJrqFO3EaV
J2E8duzUHQCqx2r0AE+MJEUWxSBIKCR3NtVdmlLLDuHyO5irQitBGKJhGwByNrI+kp1P+p1U5IN7
crh/7ODpjmGu5+uWmcpiYxEtgaGQL94oqaRhdRbxGClKO7PKmylCDJy32mPXpOB20XyLtJdShIQq
zXQwwuDTqgKp7KDZNNIY2FY7zNtRHYgdpkiyBozKjpbv4rxVnJFUyCTO5eBUAfXqcp91SmZPTdnY
oWleV3g9Ckbe4ADdFWY2bieiPCiF+qaaoJQxtE2iXxdSX1xg+MmNzfJbUeeNnWUENWxzABfOxGIn
GON4U+ntS6Ubt0qsuaYx+1MKywZMpUHvflIN/LwFK1tfNTEWYEo/mmq8nMG8sYljaxtnPXXK3pTd
tNbfLGV+biIp3kSmhfTdoUmqn2rZS9ti7C6IqQ9gnCEyiCDU70EyxgCQBwg2seLvrRUk3mAnAaYq
ZCMD95BE9pH0rD2AA10uc9doG8RvFj0mjel3snQnI+bI0dfkDj3qOn0WbUFkr3lVdafVces3I3L3
49S+6fJ1rIeXhbFjIOsIAffoUhY+JUptOZpye14jOFO93CEVLVaWLqONYGGs5DwlrZazoksTKEQR
1a4U6T1S5+E3Ex3HcO0q6kxp8l0P51vJKC8AdDzmg+kgoAlB/JvETjmgtbDWYxQAzdIdCwDTA0rL
DsYO7mAbAbBBhnuYs9br42uaKBhpw/8hWMPybn62A8hFyohDNF1fUFW+OEN5hrvfKJ65UAhNDSZr
eh1NkGb1ZBUEXIfjFjS+GtiG5smNh/9P2bVtx4lr2y9iHK4CXqEo6ma7yrEd2y+MOE4kEEISiIv4
+jPL+zx0nD3a47x0d9KJiwIhrTXXvNCLmu12afXvegnpZrGXSBk8Sts4eUvYxgbRYVq6oZDII5in
7zC53/77FX8q3653HRsXolsh07mqyj6PpCVThk9LYgprOSAb99Vp1t9DrJCZBFce4XZvxFmQNH01
E0Y6s5Z2zFKGcdm/X8ef9cHHZSQIo7wm20fEhSALN/YfG+ikWDUaHRvE5iBaCiSrZ6H7+yHpvvqg
j5/05yMCooHaB+gjmqv0M1urUxPtopVAMyNVC1/MBJHNiGjLdf/Kovpmbjtk0USrLBNf39YyxNXA
7SAffLa3wYxtAyxhnjSqSOcGNuR9R77qy/7eGWFwiRMDym7cDlB3/7wXFRYQVcgXL1aGpTC8MFCI
cqE0kgWucvIQYWfJQOEs7vZ4YdffzHT3g7c+dYH95dRfMOE/6Tf+82RS3DJonnDf/noyg0MJr6be
FMTWxajV3q3kj0WT59UIHHWk2uFAQgQc1CcS5/v/fDpm/3lI/H2qYieA0wo02iFUPp/fptqZZ7cb
a1PwYE2z2khEn/jemiOXbIWk2ehiraK9IMFXfJg/6//rd4ZZGgoDkIYjeCJ9lhaNSzgAukh7JCUN
OwlbqmnUTwhXuoOkDK7NEqAiJfNhGtq7gAwP//6tPyWM/9+nw2kCxkzwKcCe+Ofzj8k8cz1EfeE1
yHafxwc1Jyc90MKmyTkJw3dWr/dV2j0hKv1m9k+CVOeGqSfdeDex6rer1F9c0gcu/edLk0ApmEKi
H8YJbsqnfW0I1wRmaLikxXPvEwR/DUNQBOGQuUv/GrvmNaDjjhlx8uvljjjjjWMbRBNd0nXdXVfx
XOVj4+fTpB6C+kZaf5+2Bn9hfLPDfI+YhLvWWd5WCRIJ7ni3IlEu0V9sdX9vMX9+h0+vlRkEmyrM
HIo4Sg9+l57T0LzhSe++eHzXreqvewXTBAQTYj/FYfDn4yOOSJbGX5EyRvunRNr7pF0Pfm5Cs5u9
7inS6QHVxns4IclpijduYGEBfE1Sy6U3vbVreuDU/WpF/9eLutK18TKFAKivK/4f+2vdgHkkx6Uv
whT28MtYrk5wY2Wbc7xexl/uGz7uWtY9Wx6fQ6QmDmx8sBP+n+pLPeV26c7OpJ7//V5dj/S/bhU0
m6CwI18Z6/3Pq3IlUk1mFwlOa+Pem1U+w1nmZpjkHUzWin//qE9s+Y+3CkVmmkAHhvM5/nzQNWGb
ujoa+6LmSmdePzyoCDpK1To8A5PdRWweMo70BEaMpkEWEsY2dYKq84vruL69n78zlAjY1SCShH7x
0/JIe88jC9R7RZBWZ89uKbg2y0NKbpzE3hPWv5kwPkwseP/3z/00JP6/7x/DVRtySRfSsU+7inbI
6le27wtqo/dYda/CQTgKfKJvxKifHSnu7KLu5kojhfhqLhqGzSt2ZSgb/QrdhYZ+xWXwMlqW5vdQ
R+BR90/+En0pj76+hn/dH2gy4LaThC5kUH+uiXGuHFcbRBlWND174fRGPfWs5J6vCMIWQ48Rgeu/
jx45U5diRji7j73rQF/q0GI1w08LdK8LeAlvnbPHx7d66p2vnuH1GX2+RiBQOA5dHIvuZ8MSnlKp
fdb1BSazj12/gcXIvfX8G+uZB+WpJz/Euhkd+doLu6nqeJMS9sU2E/y37exqmHM10XJhEfTpeWL3
ECPi0PBGu/JnP1fQOiuLSTusWokeLvPk6U0SQOkpu+Foom5breKO+vTQpqLOw3W6dC2NoAmdkNLc
eFvtgT4TDm2+ON5vpMdLyEeRK7iS3OIuZCHi8xzZg+LKy9VVJSwwYOqXualBUheN877B3/RXWUxR
FWz+fe3+vXmlCSwRI9SG+J7gGfy5JNyki9kauV6h5vARoaHLXlKbNWlSxglyQtcJdlP//omfYNvr
24KTl1x7+hhRvgg/+/Mjh9kno2k+8mdIi1RMmBJF6w8a2K3TBUgxNYhb89f5IvwI6btiQM6kz06r
0g5kkF/ZWEZ/P2vsW7ggqNYijAQ+EnP+sXs3TeXxhYdu0bLpFMsqr3h9ywc0fPX3ztJb2w3o1Pxs
mWZMk9YJ+XjLLb8V8Mby/QGlk1s/W5peYCJxF02/mIJuRjZA3JY2+k4oqnm4PZ24G2yXhpZm6N9a
DdP4uUPYJ2F+PgM7FuynmICW1+aZjct5ShPAYGrjxUMRLtO9odgbEHMMw8w0fWT0TiHNLePQTGYL
1PkIHeVPbPYhQjZ24/D+ZqUI7I0R0Mz7fSOap1bT8//zIcbXcGAUcahar33l50NvbWAhI5leC9aO
ENR0KvcW94nCvzqPQroVTtLCIxEG0oTTd0HgTuA67UWNHGzIOf3/HkD/uZoEgkoMdxASHf65pOB4
2UwQja8F1SDiAun6oRTERDVMlRG81hxmD/GPq4ogUQkiuVnnccmmxPz695tyrdT+uXVdryL0YN/m
pnif0Ab9eRVtWHuidsVa+BXsLVbF3uJQlMiohA5bPsHCJur1l66R/+VD4X+EWTKK2QCN8afubrnm
p0cet4XXdo9xf3VV7WGuvADlgEStMjNC1OodsiZ/OsLe45nhJfrpmeQhWNI29+CrjlBg5yGmwYV7
yVeDsE/ePlGEe3JttYJrnwFF/we694/XK2oS05gkgXBf2LuEV0Wd0vt2+QYRcKk4IIXZTRpADX2T
9zLY8DTJhUV8iwNZuVtBcz3dNTYC60i/kVX8cFzz3chmynzPb7IGeUa9+grB/3xK4pLRwWLbhwFx
FJLP/KcFOMbQ0d7C885BFB3HkGuh4T5Z7bOXJt+T+o4Py6azLP2iiv6rjsAnJ/DYuDbqsEwJ4k+b
MbfOaFqnXgoT0Rbpth3NZ188q3dwZy9WYD9eEt4jUdb7YVJA6HpBanH9Jrr5OUQKs0PgmDtEMDcH
5IH+OrllHgUcZr84H//q8z+uExYnuMYEdfgHB+AfD3XUIYtmIGUFTFAu6TDd+au7beb6Qkc00DI4
OrV7WOmwCfSgUIACcV2Cm0GBtuaQPfr+MMPbobMO5+wX9cMnF4frgoODIqoH3MLEvXa2f76EQKR7
2S0NpvAD/71Y17sdyZRsTOg+LbYND/MI3yxa8S3xqh84D+fMrfq6lIOAC5KOmp2KsSl3ozz2QTkN
sALyhPJyB24OlxDoZ+M18H4n6q5S1XehWPvVzf2UKvmfb+DDwhNbkYuD6fMqGFsdII3GmYqhGGH2
va2GCCKjtOu2Yazq0g/475bh3WirvikRZwy2ytrfeL32Hqq22k4+b4s1QGL3gDzmnUtBS3b4fJQM
yaZ+Y5FtMM27KGWXuuPFgDQomBuIceN6dx1Otf0UqPeOLelem/Y74TYuVyEcKDcc+NVRMAJnzYp6
8colbJdT2MLefeHKyfu+3rsSMrNaXHONNTjYH7exaWWycbV7ti5DHm86j0Vad2se09RFLjZEIQ2g
AFjgybQc2Thmdq5PuvNhP8lBckpoXaRLtQO4emhXb8hIH4EwvzYIqYWXqwr5i2u8m9b1c+mw35Ej
n9YUYcVR271H0VlCo517vtjGfvPmeUXjLu1WhesDq+QljqdnoaY8aALvZDwvyNemBRY+5mSEPmAI
sCZMnZ7VgoTtIZLwQYuRQG090LzaGSkbbBZgnaa3aeW0CO0O1000dRugftAHL8gJCGZYmARudUgD
RGnbyn0L3OV+CQX+bosjKQqX45j6zp4E7CD85FZNWKuE+y4cIGR/Fxk3UygkMp8CZYW10TVnmuHy
OJkKGRq99Qe2p5qKPGogINAiEluAHzIfiawLz7c/xhW3v7KhPH6sHjNaUDknmmYTogm2IxtAHvGi
Mh2ieRvT7itG+V+9YQxznQC2X0A2YAX41wGANDPbRCPCvWkXPEQ0fFz6+E3G6jVyESpOwCjv1/u4
cTdoJah1fv77kfwXBouPJ3GYkgQf7RPYcP+5HcBELwl520+F0451LpYABRyih3cx3Yj4LBqXZD1D
Qng7rUgVMcrbKi/sczSsX7hBfOA4f1YHuJIELmNwH78O0z5t7qJeu4SRdoIVla1LYQuXqn01TX7+
UWkP1E02EfjgbOqaC2nnV9cWHSyg9p7Fn+cCy8rZR1XP7yf8qfa6vMa5H+6kqbdaDfK27jlc09IZ
nl6whdkk0sPiSR2yiSPlFHXAIwSfO78Gch0FffzgZDG3/vjCwsUvP97VWSClbA0YMgx6BJMj1nzk
Lex3WZR3/UqgmmHnbgrGWzKWFArnfKRTWc/uUtZ9gp0/aUkBouJ+XdzgkiLN25tBlpY6LVSqdElj
vL/hMNblF0/5cxdzfcqouZCjfEU1Cfm06aOIsWk/z1NReboqwt5suji6lURi+UeiaPzkd9owvgvg
9tXM/m/4pUE8NZLkxFedbIIma5Nw2TvzYrJuRhjqv19fAMD/r9oQ1U+CSgxXmQYoUv9ch8yrDK0q
AELa0UFZDbNXOlXrX6swBI4Hc9475KLamd0G/S6NqX8wKZnLydr5Mao5puSjewdb9OUuRjEV9kt7
s6xBnEEzVfqjHhCZu4ojBTkEDTRKBNSA3qLTh9k4CCYKenhpUaS5LsCcdjIyW5iTqa2LaiLzE2Sh
W8F/1Os6lQAfIdcZZZRf/+0Ju/eHoEd6vGW5mZpCGS8tOmawp6SqydHTvNn1gC7Hpmy8HRQQn7ky
7bZzMEJr1n4nRqTZfhzB09jAsLUZ06KxCUJtYE80jGfG3VJJSBP9BWWdYK3dAjyqthVfsWg4uHoI
/7wlRGWMBexM1nBGTK0CPTQJfZPX3byF81GCQdWSub6MizV1mg2TqI/mtC2jua5uNYc8Jw5KXaXJ
yQ+gibRwjmjxdUQPBr1sFn0j5eTmajn6xlV5NYkYrnzJEyOoxriVcPcahJ8rNZljVPvv67BxSeud
OpG822oJttMqNqvu8H39BqDJT92n4iHy2+5bCurhwtMNQc48gsKim0XV4V00qrqgQj6q65kr0H/G
vWmzkSVw7sARtx+ivs1b2rYF9RsDq752xhCZiquVyrTlM2yarx/XwDUn61L3nUW9UzLjeqWl9cvK
XgyP7MXxo5/dMNhNvFiJEF/r5RKPOe90nRQ4XYYdhmPouemAzPlrkyR1s97SsPnu1foNQF33iDAO
eP4PZ+Za88oVP0NKimJgL9p2wUpwh5vGrl3eQ8m3ETLOaAiTQ2bflVXD+0wpVlEFrideqmT1f8ZT
E24Zo8cV2ZNnAbpRHjrznU9gPBGSrsuSuJb7OqTdxaAbgdNwDqSoffKOUSDaEwYK/Qbyq3WD/fSH
vZabwxxEP1o/hh4jbmDezBUMwlfmnzztUwzqq+Mw0PQUIyClJs1hbW1BMSPNGx/PEk0TViBjxzVK
n2YMZdcodPbMRbZP6+g4Z3WVPolssDM5kZbcNzL0S17JAprFbo8fGCAHl8yFMGYpRbyBrRkydHlU
P4g5GY995943Or7IyJqXboVXepveJqTG58hkvgeYjfpC5c1IggeH0/DCZXvDKBwZ3UBUJ8fvgmPl
Q5tQ6Wp56BX88DSHVTCLyU0FGeKxv+6tCY0Ulg9kZ0a08waCZugTPVccEVWEeqnkljsva1Kdp5rj
QZFBYQzgxShy7Iu3BsgbHp11x8D2uCPaOYTjSg6uxVCyCdhJS/9+TuvwBe+4P6cAsyou9iyweoP2
je07Mr0IR9ld5HfdcRmGckVJUgVEbFK9bkU3bVPKo4u2y9a7dm54SuziJCpbYubcRjPm/HBIrH2w
AWw6DRmX6zMG9/79iNRtWPw86EVO+7kSdxDZwoB99vdswBaHdvbE2mbeMdc7hTNsaQd8DXAobXrt
n/p95CAT+PorbxDfh8Z6h2AA8oKQNqeic97FgFfSGfM/U+F8xAuS89W259kbM4nd+B6UgH0i0C97
yXxs0ElkFcb0e9fHDiXGPZwlocdR2FTra4WrhhQyfLacHRmfOzBnS2LbfmcCPAFl7W1rYapi6AC+
gdx9lGLwZs7nBqVgEuqk6IEcZEE4eTu/K23ooxthrN8hG/i1d+A015pDvFTVDR2uBOrKlYinXPoN
00zfxYF4DDuzWyd8EXdt5c6wWW9rtwL1ePyRWuufDJyEcRSDpYie7BRd/xHWFZTvS7dj2ouOsGXc
rlYuUDYlYud1lNygASU3fgPPjXcUGnC6Wm9obJbbiuAfFCOBQ8Xdm8FIED47z9trbBjfCPeCkxXr
U18Jdg5TECgmt72nKpEb2s7j9uOXo2toZrVAlEgMYU/HqXrp5ZLXzrCfEad4i3oSwsMF6Vwhzjf4
3iRxPpijmW8MRYHWoKwsV4USw8yhC6x0wbHCmZM7+CFzBbrQqOBk5o9OtGkqnW7xdAIYC5a8W85i
hYeOnAYCQE1ddEyfkojWZds34d5x4PlBV7B1UPmofEyaeMtWcEdC1wybye/dW185P3COlQs6zJXI
qJgTk4NfUd0szTEm6IUS2AchJn2SW/TlL1UyY7TcwPLbB6yhFi4y3VA3S6ISqt9p6zTVeuwEeMEY
IgHifImMijcIWz1I71HAQzUHaanN62uZbyPYTbsq3EgMKpugWQpg9xywVrfsl9ogkmzU7wnx9h8N
ij9Nl9a9tjR9Ot0Jr32USM6+tidtox9H23kb4DHhXhmgkmIqDcEdNDXzssEll1bbMglQrdXDgDB4
RdEGO6C2WDagVveCKedE97tVhvC/5BKq4uq4GGfehMBUy2FFQTMi7zGSHPTj+uRD6WxiENXnqNJ5
671rQY9e32EniJwdSSysQ6JQZNM6mrKd/QAd1YKRUZMQcHDq2QT36cR3dsLl96oKrzt0HlWxV6Y1
rGSbiDNYYQRjkXB4zrL5tz8M/oaKMA91dFTQfmdDH7OywcA78Ie9QWCRqsm7CgwOZiV45qe9s501
hUFDjc4NodnVVsdgOl8jGPxW3SjRPRlqf8StWDO7yDhHpgFg1i4uok6lUIV7VdnA6QhsGKAdqpq8
zCZhtRk8mIgu3npqe1CDHJHiNXXr0zLpjdvXcFqaXH3qw/57W9Ejg3sZMOFL4oGrErrAczxRDYAA
1vwabuY0Ev1Am3RbJf1t2itWEOmVvEdN1PO4aMLvUSKGu49eMtkiqRRFkejBagvXdZuE76OAIaRL
0n0V61/+OsJVhIhpi/oDA6zxB5soO/oxSkl38bBpGoXed7DHOKr2AzNhAThawK6eb9oObCcQzcaS
177ORhs0+6ZZT1ML6zn4s92zxP/euzHJ9BR3udYy2QmHp0jLpM90GLyzQvJM6VVkKXpvOc4DJwXn
fXw7Vy+S63Dnoysvx+CRdEF3/NYBX37QyPyrR45yVFmBlbv2d2HAN6kwUCb5b0N43WXoDuUHju/B
gcdg3U2XCmPabdO6N2PsyG828R6YQ6KN5CG+Dxd2J234a/Brsfd5P+XOCk1ANI+I1JwsNt9rtxWn
iCPziJ/mS58u+K96QvAITiKhOTRDS3hiUGcXYXdp4V2Suk9z5EDIQGYo/1EOZlJVTpnKEKxqs+NO
rU8fb6JvIwSC3Vs+yKOd6pLNV6Q4gBuRMzcNvuCVGsKGbzL83iBoGQAHO3xgEbHBn5FiNjAmGO8X
un6TLOTIFmzvdFV32Pn9LUyB8i5V6ymmesnGpHf2CyP2CGc8vLwcEThjW5rJKiCtGMqqhE/bwKTP
pIJuvhqH5jQ6JNj7bZhkbk/YCeM3TDjH+Q6p7uiXBDIFAkbOvh1xcnfMZvNsbQnsL72ZSJ2edK/u
4JQfHL3Y+aV6g+8nwDfra/AEFATWg23iLEnZsAswMe4pr3cNCA0Vv6NuFexw/iabtLH9roteVAxh
MedRj+QCl+b1nL44M/dBFArFOSGvOhzjTLptUK4pPYx8PPo6bSBPYBabnnxa3JBCWGbjLKIreIjJ
6GbxZA8WLyTMH+YqQ00IKEA71S5N+peuhis53jZ0HUoVA7Q4d9Jpd1p0Be4dOYEfmtykQ/2yaNbk
DO5bZRNH9wwTrr0zYdKBVhLHgAOguAdInmFHtNsVJgyA4AkOLj7ef6wAHXa7ypon4pg3j06vXc36
bXDF+tqQfAvq+3HCFiENh4VL3Kz5TBObYcDonwJyRu/XA1Jt2TYVbzSg5GIhKEY6/VJ4Cu6oZuFP
Qd3Io1A7lrrpNxY2fibn8Y6As7FdB3/vLdWjbqTcBHIKs49LShV1NhjEvvMVd7CrPb1HatTuSdVD
dMMCU+W1BWoyG7wcTqMoaJY4O5Hc5+1hqVNtRl2uvUP3lnQ6n3UP8cI6vjgyWLdTBzjD7cR3ZNCn
GZmqJodvGN3GrBZ520z9VvZxqWogbijnwNuIQBFqvjke7iWjAWx63O4Q22k+OlVc7+jGsKA/qFGM
x5QBjnPDaYtxB/ZJh8Fr3iDGys7quc0RfNmfZkxoNtEyS6gKvadWxEfWJOnFzmKP+HaviOoOpjGa
lTi045sGUM2l67sbyBFtMWuNnXqoUaYTP7gMHWgerYXdYwBNTyrZDm+Ve6EujQ6JUz1b1fDNyIIn
kFlRRa5Nv9cS0Pe0jeMwOjiK/qwc9Ec+Ek1R9zQUo9el0FOqj+Bs/agE56WJ5h+hq+FJ3Q98i5Qy
fPsIgKTTJCWQ32CTRLdTZJrTUENcQLzuwfHX40PSJP1WpQJK4w5WroLehOA6mTaVCCFVr1Pfu3PW
uUPpw9N4Q9L6G4Cft2YyLE+xpsXgv5Lgzg1lu/eEpzMxtg3QJv6TgB18WBSWXlcvj620JiN0ji/D
zPZYg3AdrgKAoMsS3y+PQFX9Q8dQr8bEy1hHfmOWaA4YVQ7bycAsmdNli1SCPPbD9SaOIONxjNmO
wQ+Y/oIbHNjzNPpIR6nd2yo193AKRMXZCJ0n6pfG0C8P6fPIvWaf1sN90msGoAGGPLo155WoclbN
dEAs4ZKtQDoyYvpnqsKhMEOQFnx46nzFSlphRhiuF+wNBxwNbsapr7LGlfAoaqe8QZRpvqzfgg4K
2yAGQ9NKd95oO6nM9QgDFx1UNj3YMvDHnVeBymww/M8X5u9jx0XPTep3JcyPkFmYcGJsknue+YbO
dcgCLzKbNqI4bN1X6CFiAC/RbZpMbtayFKzaaXptPVRRhHgHz+UgWguwCnrp7JIxvExpRA51ikJo
VPJ2cZd5T5c30QzfholD9flSW4k83HRGzU9inVetuUw1ThnPGihAtVfGjbPDQ3prTYK7IsSuAX6A
wrl5IQxBjbD8CfLU83CEVgiK0fg2OEYTyNfOAOTmbRcCiEwR0wiWZ/pktWszH9kvea8RxRWsMcqR
QW4xM0P8oXLGfTJBj+LTJdNxS7ZrOz53tllQiAdy07jto5+MCNAFjWYkL2ZcnhPoIc7NNlBQhiBO
eyzjsf8xaM8WHA11DjJnuucTfRTLvFWOgCBtqtdNsngHiKbqI0tYJrpAFpiaD3CFiV8pAM9M+ho4
S9R7G7jkvsSVA9KjcZ2MVLw91j10T83wYiQaHDrUOxg9Idy7h8ptWvwYdm941RenL/wJgYB1PyJX
OFGFIzet15BTL6mbTyHq8T4guZyLpgaAM4U7nLndtgcguSXK3+BAvA8mz5QBUv6SJooPFbMP7foL
XPH6Yny+WUBqx/sptyCjYi+qcFAnIAaBc+tiHYO+PLcDyaoqGsEvh2tg26SbzpgbXgeqrDo3QlyK
vV/HvqxZeI92+LUjkN+j/YO641Yv7s69cgUI+hZXlsrjd1EP6Wpa37V+cmqD+tGf6IK6EACbArk/
GOatXDCb8NMI+/k0P3Vhc099jG1BocVbpA0A55qeMTh9cUwkId5Wr6QN/J0H5ZOEmUzMW7qZIuwK
FWZuoXl3QnNkK3ZCjZowQ5/z1HPUCQ0RuQ8yBgDIGfAt8I3Kcr7ta32e4aZWyBlkg8FpFkyqyK8K
RrzH/hhBfXCRInxu4dPUDNVyqJI1PlcozEkKO6lUs6SQC+xbF6PzrjYoVDExywx1YexNI7hO1zCb
YYGb+4aAggHNYzeITQDWyXezEF2S+cHq1dv1GlUDEqJMUeOI34sFXCAZ2uXMMdrB0bWeHBdmkQIw
+057/q2jOC3Umua+dVBoI+pjMxCqMrocYq86ugKmUw2GzV45EM0gxRyrXLY9ANT1EFXShQ9r75cT
gqLm2B3L0HE24dRhXOI57yGtfoVeN23GFZm1po3fVQc3sCbm3+xkNwt9dBP63Lbo1NoBU0Gvl79D
5r0O1XlZN+mk0xONuVsEi0EGI+zUAc2sWTvyR1OFuzA1wIqFhmWcRkarsO0mCSQMryzfhT1OBWYm
8eDT4Gc8pEcvGvyLIehBxLWQJdx92zcLfl+Od1wDkWUDZMOYJkNDMZfrjOom5uqpDbCH4nvejKOH
bo6DqyC9NN0GvNlCilRUrZyf1gqei5h4fwfGld4x1f5ayDjlqcFhZLwQW0gFYyCcjElJOWyvTQib
beoKfhcuYos2UUG8mrLHiUPl3+v5V4QW+BjHrt2ysANCSYAfQ7paYkTzveFq2oRqBAzv1L8rUpej
skhHgfKDx/K3M4FGsZbthE7LhO0AczS/3QD9nDNTRUeAdey2iWC0E1P1HW3qBSYUSNxxLMYp3VpK
TabbCHqcri49676NAa+zgaGCipG9dJzmdyDz8khl7ocJCiOcwJMvnHwyC1by6OzqMUWIF6Z/EUJj
KhODJ9DHSYER5ZoJ6ZRJqMwh8eaXj4m2kwKDSpHYkVPtQIyHilwBdS+BW0GOxKvbFI3qQUyNu3XJ
/BqE9QoJwvfKB3rPhK3zNh7gIY0XMGN9dEkh5Rs6p4BTb515sxSbRYxl1E5vi6P2osPON+kBjS+A
CMLQI0uQdbMgwQyC3afxlmAYrWQNR3s1I8aBu4iPjWCRRjF1Ag8a01yN356RNQ8kqgAJDo/2NVEU
4XW1f4h7TCKUUBJcLfro9bitIbpUaXFM9VgwQIF4vrbLth+/Nb1xNqD0M8w5vTOT4TsFZu2Dzh1E
LEAdDbvuJc7jgGD+qfFtKNcqTyzgkSr6AY2CQGM+v/jpDu9gn3mtBRmlWxJUzi0C3emdgIamZaBp
O27YZ8YgE5YR9Yg86fYQuOBuipE/4LQ4941bY5zGMXQInAI7NiyHXRedpKEY5y2knHr3NKC9NYjG
Saj53Q0ad7AXgNJreeTRBPLMjFEPaFjbkXNZeMD7MGAnO5QcMbCBJAPFbcDRGlZQ6GgwsGCkZyl8
SPoRUHJb++iozKvTG3fD3AgPRI4ODq74DUnicUHpA686sY3Sac4g7TiGEraCbYSCxx0hVAmQi1G0
CrhKbU7ELXXRCxCrG8nhtjpEULS17W5Yoctjo18MrX8d4wiQFXEBPg1RTk9TObH/Ze68luNGsj7/
KvsC+AIJj1sUypNFL0q6QdCISPgEEv7p91fq+XanNbszsXcb0d3RkiiJBaQ55+/O/N3L9LzNq/Kx
YhoVyZR5udMcIwI521H7xO4gntsbllOeh+ZZd21zi4zK798W1zJumqw4O9M4niznvnR3I8Plul6/
dDMlw5DJU5u48ZSE3cPY1egwRxqNMoDl9nk79LfquNode6wH/aspVgPOtcEydld+OB5tcZ5L46fI
TPeA1PMtX9MKpgBq3ZZPfpabR9sdNr2dLsdu6Mzt1PC76zLqlc0AHqQ36RR8VhNB6G6ayH3gN+4b
4aLFYVpTufWb720xOVxxADtGVlI0NYkFNyqiVugRoU/6LanUXVEn3m6m4BWpOpvGFCB8yMk/60P7
6K33ho+2LW3KMg6thiwWub7MNswG7gKxGcb+mE2DRbhgmMcFdrqYG/yTSAoqU464ic4U7LzbLHV/
kU3VbK+gwSLs4GYV3wcA9V1RehwhYvBvrIRpNwFm3PHLnLg20EA+VQ17KVSzExWWbd26GhlN66Sf
Dt83883PnmkcLG6wfTG2VtRnZCymkj/HaRiVIxr7WYUD1MmEBtrmEbWDI3edn5S7TP8swuKcut6G
Qblc0tgrh7R8Ev3UbvQ8CyL1h6PNqgjQZHQLqjWjB81SXv5ieYhiKrxE1JcE1X0O2RxQjKKLuknN
UB3WvrmUsj0shv/pVM3XbGIB6+l4K8Y3D3OjNy4odeQ3x4BzOF7aqd7ZsnlsypxOnaFNxLS89x3b
aSySKU71AiYNg3QMH6r8ytJkzXhrWZlFDWFCRQm09WZNk2CUNbCwTqp9MVN6g0BoauAaMRJ8H8hh
NkVVNtTH2aMPwCPARSt4sTXWulg1YbhxsPRtlO+TvI6I8SDVVG+K8M1Zp+SBUc27QZnhsTd8ylUp
7xrTYLhn1ttgyUBTYdAYu7G6zudxhXPqCQ6M6iajfGwuwjCpyVJlXuUkw0YWVnqPLyvytR2cPYYZ
qDEzzkhVbpkbsx2N5bVs+Qa6GVutm+PtqjtCyGSAmrkdjGw/zr3HWbepk2a+n9E5qlAapxl1QCT9
ZNhWeYEI2mCKzmqZz5Y1fqPD1+ngPgys9qQSLMAGOD5pp2IbyiXBNpD0h7AfnK1Z5Q4RVXa3y4l6
iDi/CLIFj4pg4cJIZwkGXFkz7rFwmCDNGJO9m2VkhymkLHgyzopqOZhmeSmvqRvMsdk1Ymhelgkw
rtP1Bs8rZ01WPsHH5zfBkk2U9LF0TPnUuumP36dFaXn0T0lQbIwhYxQQfte0+qG13z0x+uLGEOGx
7NR8n0l0cHPQNCheJYm3S7dE0nZ3ky8tuMsUchwqCCiL4OYUKYT2SdwS1Vvm5JruBa8iH/ktVEF5
yvRwcPPJuRs6uTXqBmNtiF1zv3qsyN86jXJwmSPC0iFzt0Sn5Pc7c8kfRvNtdHZqcW1QxBTC1Z8P
lluHe9nI1z5fv8mwaY6Ubm+OmCQlvziqJUGDjWN4Ax59W4+1PPpdLiIhuv6KPe5Kkfn3y1K98Ea9
29Qd6Lgt7miTEJ88u773FiOuJfLYwkO99damj/V1il6dl/k5+QtCW6ttPUrnDkEaAQBuTzJwOZdH
w/upuALv7DSlyXZb92KkWX3V70b0OMtnuVRfxULHY7fmXT+r4NYNBNuqIM9+CJP4dz8gOyK3516e
zdp5C5x0w0wZvRE1hY/W6BSmdBRxrX3IdOooD4h/c1dYU3twvPW7ZvDu4luRMWtxwR2W7evefyBT
pN4IWRsbbtF9svDhzFYyg6xzbgpFJGWYBy81qNy+Gyi7Eg38Zye2otyhkhm83ueIYpR6dS1D55rR
hvkybMuCsAN7QGW4MB9q4FpKGwKS9qZX9zvRBXvYifrOUDmrt1aXIRlJ7k+82DaKX3WLTiuYstck
6x59OT4tZGhEMOc/Sp3dF/V45QQNVHod4HEy5K+tKl57xz0vdWDFs5XtsnHGwu0tG28p5E6mrdh6
GfzstERrVjzjS2pjnLdfs/KMaBrqk93lL6nT/mxdTVGVvZqggFyg+NarFMLV4+PqdH4SjUNlk169
LanzNirnu9P6RGvY731ZnleFPj0fJklTBt2RC3o7JY/m7Lk7TnKCqUr7Sfmru5OV/uCeRhZCRgYa
SHNfux3caUlpaPrnJPQfq8r96vyMKCk3YpSlvEH8fBlGiNkSsUhPT7Iln+WOgFuq1ViJkkz4Ygpj
6epjUQ/OxgYxiwzrOFXiUaXFUz1xo5q1/9lDe9cjMkvLr8JNWSAj6BFZrGT42h7dk0JcHqU2RKVj
yUPbDVvbbxseef2cCmdLcvlX68lXs+NrR3uWfJkaTmVAsHDN+jZ5V5On93aSknmiqztZeVPkuOV7
oIhbuc7sk/psWv1w0hOXEgAUrFd5iyvsMRsEW50wgb3XfbdJS77ta7rQXop4LhBGe2E57EwVEpFI
bTZT2thwcRG64HaLLX5i0ON4ZyDJiUJNmKmXpYjLlj1DCje2smaauPxOW+GjzEgLR5QaVYyai6t8
qFFlj11Urwc769uYSYdzpFR+5+B/in+7501jVcBCdh9DdMBZQPcDfd3N7ovs3ZWMAxQJrm2eMwO+
qMSI19psUpf6xkEHvi7ZIayXG0GCVZsfh7JGBSJmLqoqnnKsv3aHmkcSRiDG9qRGrP5GA3CVAnEL
6PxNZVCMmFM1x76AHb2drikE1ZRHJA7jG9LwPwpIqkx9ECdVtNtkKF8HQnOj0AJj4u+jAY7DZEi2
w8BONRPUUAS3fJ+ovLTnG5ErsViko5QcJ4kZpwGfcg28HbnQX6tgq1PFCCKk+a5hGlwijnFkFJvF
fgZL8oGy4H9yZzI5jcObjIbdkIoeGmzHmdeBmXbA0HLtetDQEpSJoMQNI7eOwqofO0ZqRnmdjuwA
w4z9LEXWB1J6Gad+2Za1QI7yzbUFJ12KpMH7yjrjscWqgaRzAT9u+13dlb+uo6ki+3Huax9Ko/xu
YMqN6C+QGqT9hYFCzibtU3u33BS0XTuja37UYt5I134yvE1Z5/siHbY6W62dGWLKVWcBq65K81dm
YbBAg51HaB3weVfjY7Z6v/x5AHeoDyN5sGRr6Q/PkpupOyo6cVAqjtTZ5eRYERU5ZQt65OWkQXgb
R8F3jRVql+kFY9aTK9tLjfmMYG5kZv2S3XYeQ5zGpT6tdWNt3aK7z4YGLU81gRJfkZp1vfdpy6MA
VFw4P5c+3yChZRbWpRvUJceAFXsVLVJCGybWAneoPMhK3dYJDcvIqwqWhpT1Rt4G7jocZ8DIvBW0
1i5Ujl9zmAXfmwFlVuMWe6ek7bKAPAaFrggao7nLpaejpZYtJ/10ypfyNl/tmYk29luhx/Q45Dge
bAT5CoO8Bwkm8trkcLOI13IXyEB9MEqHLVOz1Mt6/NTqJajgt0gyyQ5+ZjooBhYSPQeT4M5VLkdZ
4A5HIhcak4F1Yr0UwmDMDJXeMtIzc/0gg1cERnrmBX1kcTAIyWATu7TGQ/ZkUeVtdUUoQNnixHKy
eldYFOn4B30g1iUSklq14zN0OacnDOqGWuxnqccy4sDhop6671U7vv2uHxR0bQNv15qotsMSk09D
dgybt/T3du9ZB1fR+RTCX48WcfZR5i/TZ8DdvYzFA3o0Sgm7/eUZwv7ua1Iy3F6Oz5j71rj0l/We
aZRbW1OedHOYb7TPSPOiaX/Ura+uSnC164r+4kr33s3W21rTtiSopJiNBQNquJT91mQgAnY+Aq9n
grbzTlvfbUp33DhMSYmmhW7YH9hkkJx9kr+XTbruPHIKcpLh/RTeRg3oquGFD5wlj0zYOgSefu6L
nGJV8FhHLw7WfptqXq8PCz1N6q4vnJ91mx/6eT2HQ3uwgvmUJr4bGaF77zvNQaELv3bwehcOJtWn
AhrL3jIr+JA2F0yIlMrUAuGCr1zy1pp9khLWunQT4XUaUaOq9rXTAq0kHt3CQsbD0L9apN8oX8RJ
oU8pOxcxDkRx/nMswoeprb+1jAXzzO9aeM/dlf1PHf1oh0ijiJMpEFESby/Ri+PhTzbM47zxoJYH
BkiC5qPbqLyHSXe33eByV6RQySp5d8iY9f0sHitOzoGCTC2cItxrsTN1L7lJr7i25sWwCu8wQ4Ai
1UePA/V7MnSJescaXiqnvm+N5bseh50ndznPkYGb6rNxTNo8780ALJyWcOeOQXaNp4FYVdZtUiVD
BDFl4rumnlfzEaJe9snbXPWHbKziRT2J1kSE3/+UWrxkafhNLcZtvcLaLvbNmuviEITpodJYA2hc
6Oj1pe2d4YantckDO4/L0rxRptjXtkYnOFtfbTlpBmjYwbpxKpFgwmOmYA0K2BNpcxh7C7LJz5Lq
5NXlf/8vpX79jx8D+zVkcZQyspYq380oSyKrEaTpCMRn1WnxFAWXqJ7NlBSIwmt+2St2ByZ09bEd
Wq+WHO3YqRM/lva1Mp0+kWS3P8ZZopfIDJozeQiRbjzSGUdU7/TpohrvagBB+DEjOAVwLW6GdsVF
MD4GXXUyRiJVRgr7TSe96myHbeyrvmeYQZuj9BnCTWc27zZZHWHPuRYuA6N2gLuDdn0IE27frmP6
X+mgVPTpZALhVlxnety7VxdQJvMMLty1YNPKh8pJIeBtdDBCIhoRDi3T75/jN9quxbGl+vEmX7c1
sVcRzo0F9HPmdfWq36Py7aOwqO+S0msjHxEFtafR8KJAzTO/QIDZc/ePFT+ckWJaGMGbJrz0RkOc
vUWEpYVoQvTVHsq4G+z7Of1aZg3Y2VtiWy+Fui1JMLOjtR8T4oGKD58pqzS+iKGD8SYhMWzDYNUs
tgb5ip652Awym+M0p4HBmrSlLWbkgFfhHkVQvslpfEwiquy6oYZAP0LG0PzciplFl2V7QiFIV2Ro
xKRDRiaV4t5WvyxUpphI1lBpzEreORvWfFeGyw79V3tyduhmniXatpu+GhDWyNHcWQih1z4EKelW
pMjdu+y8vat8ea51esIl96NIqVYUYjTskGasDMwwNcYfzPJHu3EoeVxc1QTX/bJdkdx1oU02qxLb
PinaZzjrl2FqjC2aFIx4c/IIYEGbNTQfsui+8nl590eSr/qh2BMhicsi7NZYBwOGVDTVo8ZcrnvZ
P2AEhMiznF9j7gHFEgbdsPscV+3Segku9frd08m6DcLsuyzwDcyzGxcu/Fy2ulGxWi1emeyLXny8
ZrckW1HYFjswJKl/grzFbDohhcW0VX5vs4lFGajxYNRmcNsobjUEDKdpsu7bMQwPWk5LjG0k34Rw
Nswebabd6IhPVmAQ/2WuADrfOzATIFsna12QeIYSoWMCNWWkDRfKSHiD7xrzxiRSJCYzKYInxK6N
3QgBRHpaYHtIaN/RD0JWzblHX1UyE3wUm8UqxckURzeYx62El9jbJjx12M9k+JkV+ER6WzWeFxud
e8lcYR1kFvxarHqNOIWYuAAA7vDN50J8UApMPPjYtHz3zg1vs0Ynl1FZYNT12SLMM3Zlw8qjtDpr
G8bCJg6KKqh8AJ9xad5EaR2X3HlWEHRqGuunHMPjw9zzRRO1KlW5t8t1/mWRAnp0CSuNHJksp1by
XPtvKAKXWOVo+yu3/CJhdesu5rozib5yo7Jh4TqN2qpu+Uh89W7pgGEEQiIHEAH6LFS/tYtqPNCo
IstwoCpuZ94A5kI1um8awUiWuUuMpjlA14kBbzWXWy8b0mhEpRtVQfZmp/XPUiWPlsC1Fhq1QWPW
5U9dyOk499ab8Cnol9ZBLOcs5Sb35S8029a2WuWDMAm5Gih7B60P4xr2sI19D5EPkZWlndw5Rrdz
MfWgTxlv6D9inySlek4PkN+3bU+GeiU4vFcn3Ph9+76Q2rsxCncn0JFtr1J723tUU/fZJFMJnEwx
m4G4ddAf83hOqUM3eYGrv4FcntzgWzEycrzrzACd9nAz2Kiu6wzAsafwzGZu2Fy1BCr3RJzOb1Dh
oNINheUiAINy72PiKQublz25Yg8F0sMhYEMvhgGV20quTCqv+vVnlLPFtvH7YRMa86N0d7gh6XTI
4yQSLM4XySQzizfilk0O9I5tZtIe94xjbbJ+WPco6XEUoY9VDl+6SDmdllUseznC/wOH4PibSjue
fRNQCi3seu2HMtdad3P7ihIC9Z690xgozLW+uKn68M0WGQaTf70p3w5iRbVddrfFWrNpMJBMs29w
zE23JdB23KwlRteATxCmL/B8UZ7LPGp4IXPaHpv6CphV/q9As86uWsueCx1EtehRnbaXsbGKKGtz
YPK0e0sGecJEx5yakr8H8Jd6k4iGranD/UzRpNJttzNXI9uWvXG3DIgHUqbqtlWJaMfV93xOHIvu
uSqoAU3S6SjHB7Ci2QGFgADdFnP6yQhZ2q5gjD0z+/KEOro8Vp/SGWPN2keTniBlnPCtB18DI8ec
AF7VTrgQ0gEmzvSKX0PgqbiuwnpTTisSwvZ+KVzY6iott9M03+lk+VCNaxzbsBHc5QhRctd0dl0+
atKvg8hHvOTDkW7SZHkxyrK9DaY22wH3ludu8rl70+k0ufN93mAwcVIyytdPmTZjZDZuyp2vqW/c
4mYqFlQE1UrHkQgTaz0toKg3zpWBT1Kf2IJ6YuWDlh7DinNvoS0H6l33bsufW8lMU/x0X+7on/t5
FCeUyNulS80ng5EujFKHgzKDBIwnnB87LyuivjLDh0Hj1E1XOz3VS6N3mkjA30K1LEmmp7apxxMC
iIpTI1N1ejtxgq4uzPPS4R9PCKZzMj3ukBf/yPHg7+wE3fRSfo7IyjcFCC0SD4mHcugfLBcdSYe6
p+8APCwTab8YrcuYBg+r4V4HPyEBTurPbHyCqiG4kGidHuCO2ZGovIY5FFFAMamX8t3W87GEBjFu
tDP/sPwndGivoHpjLCvxajhX1NzTKMEclzdzNSqgkfyt23YWopjN+SwCwuJAFjvi6iDxELuQ0Yh3
YbGc4mg0V/dQqyOmMCM3UJGX2w9TfZULl9fgaUAX+peNTg0zarSLVIZ9nxdf2mgPbgftLBOUFHJO
PwbITb+tflQiPa1UrMn0Gfrm3XQSXnVbeB120nZ8mMPmps0odDIje8/y+RHL1xm35DcvMF4L7DhE
K6WmhwtgPBeVuzNS8dwZ3a9YtRiLpnb9bLgtN/pMxGK3M5imSJaGfp9plZziKw1WHcEgpe+GABxz
JyQuKOW08TyEPzLZvvui/1jS7sOczZMjiHO3Z9aGaIhvIzNgbDivR2vvWti0fmdlVEjj1hXsZ8x4
kV5jvBTkh15nRaMp24+leR7lkqOhKT4cK0HsOvwi52Jb5PgpLEivtDyl0/psOf13QlChdOCPGkft
AsupNubV/ksdQUu3yCV23fvA/WTuRuxX6sW0VB9hS3gQqc+DMd+JE+FsUN33OXMfHaCHfg3WWHIX
xlLgAdLAgZcQUJ12J/OqvbTzKRqqNt/7LHtwIiK73Xl8XEsy6q5P3xi5WFLeNK6UfFM3ubuvE+y/
RPuQhNHHVgdcjOMt29Ue1xE1y4FaIu2oz1NUifusXr6RGXFp84zwZQ9xn4fqn94XZflU5nerOThn
t5seC0JjL7OuT6OF/iHzjePYWZ9VN8qdOym4NLuhUJ9mK2pdSCwXrVKVrrE9s1qDwHvk4sGfVAdP
7cKsKFkCVsle31n2wJToTqFWXvX+t3nDyK+hmY37pOvAO2LgAvvr6plZ9KsfGxWRfP3cPzkpQ2hy
J8gAmHoFgv0oEkDM3wKc2Qh/idYY9xDTCbYspBd45bbzVKfcV4AsV6ojH/mIAQRkI7Q41EWI87zG
3p6Zpty/iEwGh/6q5K/njC9e/DK2kPntwiB1tkaYvVvgdRudJzmHSZkzAwsIxWnQf88JxEdgZY+L
kuOhbpgK1pnh1hhzYxuCXcUKsWncYpL/fdRMKlgPHu8yGlwa/Yy26Uy9aFHZZdbu5FqQEnmn/Z0/
GDhXjEmzFoJda/ibjGkG89J+FGO5C/LqLTGIHOlTKglzXo2tBlbfBIIre3Cy6ShK9G1TN2+cLlzY
5QW4TJFyQcow37a1Y237yX4uIe2iYMga2lEiT5Uxw1lhc7P8wd77Rr0N8RhyOuuXxAbDy2BDt2J2
zmuKdObfm2Wda1jL343S1wgx5C2e75nXEKi/W2Unw8bIY1rtdvJyJqnV1smemqeS6zma/PRnwrjT
zPVvEhE8VVUt48rLfs2Vgy21w8UIQviSl8UF2GR3/TcxOE3K9VUZnXfbTQg205GuLUsegZyOnQQ3
R/C+HbV5xSmz96FT2HyYs477hDau91JvC/7hXbkhx8lG9v89Ggo3IjrpRUx5c9Iw3FGR1XI/cHjz
J7kbMhiK/xAO8juc68/H4uB7A7G1sVqJPx6Lg0o7ma6jEcMxMA5lU3fo5hX9T7PXyB4qZX6t7pTG
LmqAcK0ugN7Uv1Vf7Ua/fFXMFiDUCKi/IabXK64ZIVJtqukoy+yh862fk9GQVYzoDgyTjC+kFwT6
Ea+Frtuu/QY43vsqlPPhuCaKnrykP/sMrrkHNTZLo9H1OVEE5I7dfzB3/6u32/VJUEWJEDp8bPGH
g9826zZdsS9sB8e7iLWB8w3St6EMMFehYIpazffw75cgjvx/XYOkCRFhffXre4H3R5SP766GFVwp
lHR4rDr1azQxTS7tC6f6tKnwHpC0EBl6fOwSqwYYts5MAQUJqitrxwBHysU5Ngghjhwr4Gissthw
M5jP6jSaPUIlstE765fRejr26/yWBCecDU6X0EGON1SLKxi7fZeV6ZYZAOOu9+35sZHrvl85gs0W
DWFavKeF2rshHDHVsd75y3c8Uz+sCjZxobKLTN+qWQl01GbfVwC6XUv0L173pBMYiGYxx26ffEtK
dTMHYXWTti+EmvlRG9hP5Alipgp3pFmtkTvKAQpfPcI1hUzovClq+6EN/PNATtmme0Ufw8zxEE3T
MgN6UIJIFsQnAfESNwq2a9xWVKR9GsvZ+AkakFsKgrIBG/GSu7ayz2FOZAhwysgg1eHOn4zLVWpF
VGtxbKzZRU7i+TeXZPXDb153C6Uw4KvR6U43+aHKBB1MU/8wXFzZ9WAGZ8N5nUtNfw14GQazt5El
D95ZyHRZ+jcEpPql627+/Zr5l4xl3yW0DvQiFNCkuBP/WDLh0hACObUN1wQy+rl2btOmeA0m3cDw
yT4KLMxgmT/GlrM8gOUUR6plxrJjxFvyOPdsRB3JjKEbtU6l8ReVuv/hF/bHmFXbdZqdoweDvJHG
Wm6Wdd6aSv6ncSHXb/FvRwyhOZYVWgRJWfBLwR8fYeRXVAbKvXWvbYqJkrF12vOkKI8waD+5Rkt6
h2yOv5/c/1Mu//81bf9vCf37X8010V7/ztz/+O+M/z+C+5+bin/+/JL/D1P7LYdMzv+V2fsvqf0v
3ZAOb8s/x/b//h3/iO13yeb3CQvyCI21AMuueSL/iO13g/8iY8InbYWh745nhtywaGWv2fyEzfyX
SRLL9Rc9m6DM6zLWf+X2G7bzX/x0AMrvWSZJ0UzQ/SNR+K9xCv/n4P6/LybCbK9paIQtoxh0Ac3C
P87txTQzO2vJHPdrX9Mretm9mox+L+kR94lZdk/tAG7J97P+hwyovxcQ//ibQ89hQ5okOP4ZR9p4
/eg4k2FtQaY4SYUj2hdzWO32P1wTf7+Z/vp7yGckgZI7z7O9Pz6hGBu9qDCzt8uY5whbHbwsEfJF
ZEjoWJ9D5Lj3ldPK539aBvd/7cf/8U8TEf6KM/nf+/T3GydBkbvQt1127J+PNrH7XEmMllujk26+
x6DtX0cdZPByRWkm+ctU+0xISFs/O6UY9d4dBtal2wpco31EbploE9WlQIKSTxr2wXeAG5hhsGzD
YsRsGyzl0SnamqDylNNs54vK7E+ddhbsuQj/0XxOwTjfEtTBhMZiNu/l5BI/PHb+qekrJjZ2Q7BN
imX4nuUrjUlfmF56ztMsGN409G6xxdzpbjCFyMdBFs2lRR3/nmMEIfu0JcsfT3mDRkumbzrsxVPZ
8xkvVQOuf3BwgMTK6b1L0QWfxuS7pLcU0/rSImgkj2YLd8JQ1WyXkLRqSKYCj7iUhJVIpj47Tn/K
KOV+qr4LXxCQXZsaQpwG4Zd7f+obD6916xDP5Bh9eciu/4W1zTSIcVvpgUTSCTApCvCyhrGh6vAb
+qckubPaoRti4Ybws9NYvnZzir1gHASiEvRgc/7m5FexdjPmc4pitU+O6ITMhyzwLIfYZJ9nUK7q
Z0G58xO7pfuEFdG7z2GZdrAcxZmcBd7X3K3ul0+MUQqZjn+imKlWUcDXsdmE8t5e0B5OskEIY08M
69OWd9Mrzz10Tt9UkUprtVdDoHWEJc1Io9YEE1yq3rxh2EVznLs0iAenEYe8GO29t/aYoIY1/Ezr
ub6kiBq/lKq8Ux3O1aG2JhJ/mOTALGKc8e6wXMcZ1ITsDIxvgUxaM1Aq2z4QQjHEraJlXJayxgYO
04J+Y7JhXs1gB5m0nFuqv1j3bYClazEizYSGvUFY7TMAa35MJpIv8HQy+ni19BoxXw6RktkYyx0U
zELwBkTAaqVX1GZqml/raGOyESbueJmJnIj9caTVn/0hJTvD6MzXsa36SWHzDTLCgVtx1xudfZsl
uAoXeyS5THnrJRRyeWgzEW7kkJBGUOJRIQ1m7ss3O0cQvE1Fqp/6zr4GH3eCldQr7C2pfnSRvTyI
ybKOuhckYZK/k8SsG+MVNQribjOZDgMUXUtkp9anUeXDZ5d3xoPZhvoe1He+WFlZfC1IL2/KsPW/
2ZNqYq+dqkdjlGK80urBWVCNQBw0qAzJBARTbYN5H4jWiQvd9j+qhMkoydIIJzYcrznaxeK8eKlB
pT7RrIrOyo6ZQKA1ItQ4T2tuvJiWhkPL5ITIiThNm7Q8snQUrK2yyhtrdPLbqnT849qqeuczIGJb
VhU1HLqGDdOpyw/tW9PNOFm4ootEfqZtm5EsQRqynfTEgq8reye1s5OZlqxhx5PTpmivviL4thtr
sexL7SOnpf9fjzNiqweUIqBMnPV3WO7MnympPNvJKOYLFjDkFqMJQth14H94F5wzfb5+XmYbMNu0
Wcv2TEJEUAXmFS9GCkMGXXsX6BUVXmOOUE3LeqsCNd2uhQXULhYXU5YJMVyw0s7W5Ff7GXXpcVpU
/bqUJgKBVKXpXWbbtOVjgFpT6zQ4DIPb0GKizIL9hg8t5VreqlxXh4KcRCA6ZXO2FeFQv+nW6t89
5ppQI4JNoMbBvxyVniFftYNirxo7jwwuvezaRqRbj4dC+RdI/C1YWyZDrrfT4rEzMiGfepX1aI7a
oL9JjKtRING4hlmNz2D7AzHDq31KXGV/hr22TlI6+AKxFtzOXT9c6rYt7sOid7/lHPn3LDbaGMV+
W5ZVxcsCwF54nFnFkCYn2y/qU6inq/c2JT41QaV8YzXI5CYbOm8A1okDbK9fZl+qKLNharo2pz+t
Rfrs6OBJi7k5pLbooMpxeYQwkve5VTKKIR+DU2UqUh06t3wLDUH4MAf38eq3uhl6tWBARL733Lct
hM5qJDcCId1dWWXyJgxnH3E44RpNTSaKYzpin+WF9QNIudwyr2ghX1mi3lvcxDrbYp33dStRmJMV
tXeAoQ5tsHh3hMOZfbQaXrJHJjC8jktTHfENE63mtfelaZMJE1YmwPLyXgxmRw/W1Fsxqnk3NMLK
NgUSwkMqnemAUstmNPto3M2W7e1kj4TA7x3vziXRnpybxNkXxao2/WyOm4qOiDsvMT+mIEmuWSYV
WSgWGfGNZXwi/VIXDTV5FzIm6gXRbkfYX9OAmFnsUFfUcV2b4X75n8yd2ZLbSJK1X2UeYNCGfbnl
mmRmkkillCrVDUxVkrDvO55+PqSmu0kQP2FS2282N9VlplY5A+Hh4eF+/JwI/CdqPuoXRYISFZof
RNJjoL6VWES04yhtF1oTrwNVqw6arDS7UvHaCqItxuCFoapeFAtGBZ5n8XjLFhC1p5nqfmKsnbGm
Aqolad1mFo+xEoDpSg26hMuhZb6EK8JcSfjaB8EI4nPoVPqX3BAYUJUL6xRXkfgWJx0Ui5lWjy4w
8PwksUk/0YisU2BtlcWIa+GuBA5UAe+WGn0UXDKCnV6gXMjIRKqLD4HbAzKW4E74UUam0m6RpNUC
hvqAz2+ESFPjbQ7HDcgAXn9ww5AFeOtQojq0Sgwdzmaoc8vvrT/QYeh9wfwsai34u1Z3c1t00/SY
MgZvxylEVhCK+Ewkx42YfxUqxzX3TagBjW1SCSpOS2oSEhsxNHclhcBvVVRq38XYDDcFzE7qkTqF
9rEMi/pIjqGewyJHhqhkiCQB7s/TL9bhCFz1Mo18lzBYHeLWA8ReQOwbrDJNS4DnVh2FLqWACQxy
FMF4o/Qh9mBakuIFOSLtCDWRnK5KOXc/9p5Mdc9K4D1aqT3xnIK/SKcS9R6fcV8lzR5aRWHg1pIN
8FX0q6n0tmrZf5AZpDtFpHIKk/thPWxzi5O5ZrbM/QiTJM1BkLwhTchklK6MZMZS3cCJDgrtDo1K
jMU0AJJSJXObnWPw8KdbUyHKk1MC56+I+j71yhzgapqBE2t0LtpdIJrxc2FWjr8CI2NBiUMqyhaj
wuMyQWuqX5h8wFVppCd0pQsddFzFvES2G0wh2QuikUOAQs6orx0jBU7YxVHykVos01B1Fbjao15k
PgOTslEw11pY0a5X8+yRBDMT/laZcem3DXVVpkFiboW6D1qb9C4BmeHTKVsNQWBQ5qfEstUhSTgw
zmPuGJnwTzJMHkcrEsNPOeMAfzSDh0MkVTk8dUKvAQfHTR875vDOJqn0Y9oHDXw0hVRu80bX9zyq
rXUKghVclFzWR5A4NJL8zLH2vjvEGnOZHZ0HsRpCguNIX7ujCG6d6Ahq216QREgLzaqjuK0OT8DM
QS4opdn1z4PJlOlK02j2PlQMCgD9CfjcggIfoFApRbtzXZOKcY/mGEmnhBj3uqqE5kvEg8H6QLQL
GAji6OS0uFOcX9VNhnON1Id0QYBS7ShWgvgIC1xyGucj3Y0CIcGqDUvOWqLr0GMEpA5v8BApYKfT
yH2lZl8Bdg5zZ48o0ktCW+mgMELByAl0kVmUOEDpoWkr21x+CMVm5H4Wkp0URtqrRTgQQIXJFdqo
VfLXwGj/QykBGsn6Ot5B7hd9ViVf/TAkEficFSOweX0Q0M9ALMVKrWab167/bBRWfY6y0CRRjNqq
whV1uTymUSe9qZ4iw6ECnWo2elj1BZUvhU6J034eIi04C7GYnxiT8tdQAVeQe0RDu6k5gdKD3hkV
8UQNmg9cMiBvAGKAYWOI4m+HEjAkh0Kaf/Bq8On/DWCRB0dSG1sj7oNdRr/nkLWMkOXgFTf3n4PX
BPYoYakaJUpF0SiSMv9tTOrCqSLA6qkkvLPdviNP05xnHo1ATEqIMP5/VWru6iz+H6zFSGON5P9d
i7G/ZvXX/zp9b/9rX/vJ94mWIn/1Z1GG5x2VF1kRLbBekFuwVT9LMogc/APsPOU1jUyVaUz+yj8r
MuI/KOPQThVFSZbF97/375KMJP1D15j1shRZA2XC3fwrJRn5WnyJQowuy5QqRJX/IXhMVZ+Y8aoa
CB4zuz3Scy7pm2o7dBe0XbTxdvkGfWwiUHTKtuLfcrVvttKWy3cPXvvi481UMCSWe1Fo/OfvsEbB
I9mEtYRC2KVkjpzlTRAr/I4iZOqrqOunWAQH4WiMwCYFeNcMpQyKpRZ5mx8iWgysXPygdrp5bkuh
OYdDam0h222XZA2u6/4/f9i7QAqdp7GSOynptK0ji6VWZ7ZhueDBwXdZLeof8cfSkx863QJPdHRp
9tOUXOCInRzj9625sKxPKGw9WaRyIreZrVlhvfEaWrUZvEcr0W3lhc8/qVvdmJoIFiVwyiq8FDM7
lXuQVv1JKz+CrPqc+rAAZAt18fGLXdSq/teYqYqGpcn4PmXKy60GYN8D+c4yBGOeSALXAxW5KM2P
Vq1ugkx+MuArlgt1oWk0kaH/342kd6hIqPIggDR64AVFfRrAtdQPbmaX224Dyn3Njew+xlum79a8
vHhWrbp9fpBX3rZ+uO/dszt5YXr88wvTDtOWXhwFmZ1bpyQSdroBvFjrP9y3MneEUPD51wInR6hy
TAbyFBYIbmdV5NzHlCDvm5g9ppc2Rke6WEmojImM5WV2BYXFQd2CtWCwcVNlaws9Y8D8m/qRYbL7
Vuc+nyWNYVRSmTQQJ/dZYPmUKXwztcPqg0M3zEL3xfLczX9mZeIfEk+EJgyc1O6kdJN7FDhcpnIY
HrpvZiLp8O6HCu1F1G6gqZXlaaSLoA/rOygl8EOoxZn1ttMX4SSfWzv7XO9GHWoUOZJP4avw1H1K
1sFCiXrGS67MT3bQsYI69HM/s12AdMw+jdy02/tLnNmvKxOTplErZhDXuziJ1X1OYO2lPUXx6TeM
jOzeVNsNusDW+CMuPJEqN4Nr1FjsWshWtfvaavHG6+sFp5j7WpdWJmdqZA2AxRWncOHHV+ilo6Ox
EJgmXZExHCqXJiYbQnqNAIGId8uFPTAjGgfPbiTsE+BbCkwwfct7+v7+jD96EoCvLE72p0f6OQaz
kdo8QFdiqMLT82nI0rVoiQuhfvbzkeQApJYlQ3zvkF5skhmGUW7y6rRb7aXr+tUI0ru/llkLGsoo
PNgVS5zmuhksCpoeiakdA6ZzvyXg1n7DAHoBdPxHuWmkq6/8rBwo73tmk9oiDfSOF3FYdwtrmA0J
6oWNiS+rDJVRUahTOzhoYKPX4EbhFx3Uh/x7uFZX7UbeqH9ZDGUxi/Mo/qX+RXkwWHDDWacwTPJA
emQGYep6nZwmhsSVMrVL5cWr9LWp2Z7arLq+WEhrlgxNjpRX50Uj1DneV4GJs/50VHDM6ReEmBdS
t5k8A1a8f69ocrCC2nPM3qrYuaO2C4/Wtt2pu+C49OFmz++FmclpEhAzcNQq43ZqmGSHPSWoTwr1
GFr3jOEhDzMsBaW5W1jR6PDKusrDgRzxeq+6wKS5pkfs1bZ48tbF2X9xNgC7D9Y+oae3Aqe2cArG
bzUNGZcW5WuLalpR3PXi1M4aa2NCWRcYj1b2aShpjMCFcf/ISaOv3VqzLBpdvGGlaRtVN6XQ12mm
sr526xHe9RVKsAeKcAflmH9sD/0rzbztfavyuIY7VqeajWrBM0OFBxKrzj58QJp8nWyajx1qorb+
HXGlzXgUm6/aGxid+rXp1tn+F5/u75cBx4xXu0rEhF/9+jsbiVLRncNnI1UG8SozFluvZWUpj5v9
wKM0qSxZum5ONVAERU/K3g1T26IprDVvsfBS853vf9DpwbC4l8egTykCgXFruouN4KgJ6rii3Tb+
boSIO4pzbGkghmjq0cmgQGktuOnkNhgb4MBVTOSEUewCsTAJYnXJOG3DhN5JqhjpRRXldVDAytxf
15KRSQAr+kguNSYYT0YRB962lEJIruokEJvjf2ZoEsBEqFTLTJODUyRR+FTKyqZ58+2+jcnB/vnF
ENcUaRCYxs1RQ/uz1kQUrE4MubzBHz+2pMJkoyCfsNJUFCa7EUJ/3+bsB1TZJKRoKWKok/DVp32O
nnTDB2zk4EfgaMK29pVoIfeY3DM/V6YBd1HBX4v61EqUMQ2KrD2+wG2zS6GA2Yim5Dz5aiy+maGy
CBGcVAp+GqSgA1qB4hHaUNdnF6poQ4zqPEAKJ2eKH86YjRbp0jiASJk0z5jI85FxcowOFiE5p32Z
atKCy0wO9s/fMEJ5GMFSR/zZ9W+oApq0vZkGp4H4oYcGhBjSvq3E39nBCzOTI9AHCK2JtOBPbYY0
HSCTmJnz+04yAVwCmBvPsgnUhQROHqPh9VLU1EtBQsTBqUSw7Kz34LzFHuyEhnbUJlWs8qhnhbam
B1AA95BhzTKy3vzr/q+YPR4XP2K8My4SWEGtc1GgR3KyrJ5WWyK1wwkEAwQjstd0FjSqOsMsnquD
h7xveXYnLyxPvMkCfRCDvg5OqfDZqF46BzU/cMT3jcyeRIvClqiBHtLNSXHLpzmj0D/xT30noSIQ
N/FRrrriw30r0/z251Yi9UhaKYmSqE0CWUauArQlCE4w82SHKNZau5Ca9gTzh4VcCNmsUTcq7INV
iRpI1FH4A64zaAia9e44hD4Ij6lOv4C0g9mElQ4A8iQGg/gXXEZ1yGCc7J4IIeKJmWsmUu///IlE
/E9PBDynvOM5RU7WtRO4eVPp/MeDU87sw1pMC2cDZzKDIV4SMuAu9QD7If2B+NCgU6CLa8s3xaco
Y0gHNWd/w5yCe4K6Gk7BxgUplerG9/s/cW4fL3/hxE1TpUS/mdHvk2WMrJNJ+8rw0ut9G3MOqYzY
I6qoRO6xPH55FNzeYxIrHAgtpQVdlsJYignQTBCHtawmabL/dXPyhc9M0uoo8RO5svzgBD3eKzf+
B/hXzmmsL0SyuQNOsoAKnaoZBpt8varKgG9BitzgBMoqesjEtltbeZNukijtzjAl0SnVfPN3PiUd
ACpaELLAVXBtVDClgZZoFZ56kvhvbitoGvRCTv5dLQtPXwiks/um8XilncBKp7le0Ce+DyVTcNKG
HgmfIoJmA24EMX8OQbEtybtOHl3vR3281+lCKbShtImX9DGYR0Ybg1OHaPPW09v2WGQ508KVU+35
//cvSQwhG/1YQHpVFdR/3neb2VhDEZTLwwA+AeD1+ttaYpYahkQKWG26jfLkxR/9/iXIYc7d+O4a
Im3jA22NLTpQ/tEK7UB7dXW0RQ7e8/0fMvvZL37HJGj0YktfBYnJE1Qjx6J3zoGoHr2oWxARnDv5
qkT9i8eSyPNhEsEBXGUDbGHBSZYDSGnaImCGIwHpOyxcFXPr4TZ4x5fSVVQnByXlxVk0JdlNWAx/
1cUodtLt2rI//fpnuzQz8Z/GCnBTAzOwNZ9ELTqYYfndE5aAutMn5rufXtoZl3txsYuMXFOGxQ5D
qRCeJAd5G+30L7Qi5NcAoepiI62jLTx/v3EaqVbR4SJDRF18+hmzsP55l7RFw3yRKQhZtCmB+mx8
JVHN7f2vORfdxvRXo6SDOWsSRFMm+pg/IU/LKiKnGULxYyDOwUBPX5kvgtQqz4UcLXWT5jJvlXEH
SxJReNanPpmIUtimTUHESav+IzAz+aAHHLcoGpKNCYG/9zsf1aQjitQvWtvKZDPNuC/C0CBL8130
DZA8dmVvJUJ+d/9rzh6BCzOTsF0UphlnCRkpupqQ/EaroUWbyHL/QzOTbKmO9UwETMZJE0gwmd2s
kSdM0OL6jdUQNsCMqLSmlYkZpCebItZLIkfqKukaAJ3y5MPVe9KZge4WosekFvB+3OjcaNxD4liz
moQpmgGxHCOveDIDy9vF0CRveojL13HdRGcR+sCXImYq3RNkccHy3KbBTqUqVAM4b+ZkmQqstGSR
HPSsRvaVCWcTtaAyG6LPg8tPXfDEMTxd1JB+rlOlt2Nq712JSdSH+KyTnBYX6eCd+2Do8JnlmfKL
/cSfVgABkEq/l9UnjtipudD5BQesQCCdfs5RlxPAsOWCI84GSd7n/7Iz+XYtk1ZZASfbSd27D3A7
wRz9Gj+DytwC9Fupj5QaHagWFnZs9huit05fhM+o31Q3fRPSlETzTyBuoaLMy0c/k7//uvMzRPgv
G5OEuQQCDTe84Z/SHqJnsd6FyGADVXz5z8xMon02MJXRBZjB36DfzVcO8/qgMLa/YQZ5erTBJVmh
J3Z9mfFqol4a876Se52lGEZMM73RVg5EdYffMWViQyahNMTxuF3cm3DmJboQOv6plPu/EQD/oZvQ
Ucg8Uu/bmXUCaF3/aWfi4m3uCFCaWNiB9MGoi28DVe8FR5sLSrooG2NXmSqUMXFvM4TVp4pUHK3v
Hxn8QNS2sd4itX4T9ERb6Xn1mDJtsHCq5lbGBBZTULSsRGuaAZS+ljexq/snKUP8rIydz4rhLaUZ
S0bGP7/YJkmIE9hLOUOKirga2eAjid2nX9+iy4VMXCE3PLD2jEucmEBBEAhNI6ZHfqdWeGlk4geU
0yKZNMMnF9RgfSyhUhQZn7i/kvGXTqM2lEU0G8T33tfk/IgRozqerPinrnP2cJ2sVFCxkaws3Liz
hYRLO5PbgQmsMpVgBCCeCtYKuhhUUSi7S6tgY25KVBS3XrItD85juFvKBGcd4mKJk4AXMCMl5C2m
3UJG54KwXTZdvHCgloxMwp0A51CRWBghgV9Lxd/Ili3s1LwF633wmzlGaXJk03zIwGOJ/smqLH1T
WvrnFA6L/9DIJGtm9M3y5bbjctCD8HMUqv0WGYCll87SUiYpEcM+Coy3vX/ylJhdQbIt7POFlYyn
48axuUZ5Ho4dpWk5WBDFpoFIjiPq0kFw4HJsRg15R9gMure9f4hmswWKiBT5LANcizbZfTDQRZBD
Pk2VDwj+mmodJCDSJtwKW8DR8hHarGELsfZmqUU/e3wvDI9f+iLY5SVT045WEFGD7MFvjwNUMDRf
7y9vdrsujEyiXSN4dVQOjX+CEeyH0KuvXhwvFO+XTExiXSfUgQS1O2EIHQhE5VZl+nB/EUtfanJ8
urxWUBJnESizodcXrGWITiN4TX7DDKPGIn0Q2BLeO60XG9I6pabzvvVPscw0DUwjtQh/J5Lp9828
X5U37j2yXxgWCkCMFl9vfBeg5GYWbHz2B0SYu3rvbeQvaF5vmf3Z9A/CQvye/Xr/NmdNromSgbXa
Agl+Qn5s3fbyqDyJXNJv5IyAt/+5KGtySaie7LVSihVRkT/JBcxtCGeLqbtQaJm/jBQDyAxPWoP3
yvXHixPqjpIRUijrdvre2PnHWHhIUWc7DUdhX57Tc/IsB2uoqhbcfP4z/tvwJLwOddIbZuTRDRAb
dH98F+60kY2/8MLfeUroNDfIjIlLQJyv12hCsYfqEtXdNtHsLg4esi76vOCEo5NdO6FMj1sFVgpI
SAGbcG0DcrEiDyv2q9iYzx1CQgw1WHvN3YMx3aMRy3jNtoS4S9sVX5VtsE3gu1r4CeNW3fsJk8sd
InVVodtA5D2UP4qR/2aVdxtpE+2qByQWGMlEBJwJoUO1z/bWt/vWb6MW66dZx53MjUwafb1+1/QQ
0JSYiYHgkn5Htwo8a+HRcXuNXZuYeEyZFZZghpjwqVX5FlRhWrSO+5JxvWZzfzW3zokpi4F6caxU
UJC+Xk0hqT0E0xGJcx8KMOwWQKDKehjFqPSFy3lm1yTDJDwC7mJmYxpOBMHVs7oWOIBleqabCA0P
wqlqBQGbntBggeelReJpWKiQz6yQIpkBO4Gh6bywJh8zDBB88hXKS7XsOz/KuLbMP0QmQ/xHF36q
4pdvHLgozJF6QWcEwtImdxpjLtU4pkIu1QxysfZN36Hwkiof+gb1ou39zZv5ojIDETK3gUTZcfqg
g5K/krVBCU/QuPp/xJZZPgeaE+29OlCfGODrH9sIaq6FfZwJALIpI5TLwI0JAcPk9AHi0RsBblvo
aukLt84AbEdT/Yq+WMsg4orWLVTIAReGuLcAezYHJ2nQ4b2/9pkzQtuZvjuxiPVPi64p4mGGNVDq
TVOE1WCEWnlt9NWIXGYomYq/b2zmzHO9UzikhwUuUpxcvEFVm8jJUOZyvML5BvuSJr6loaFFn+7b
mfm0Kum8qPJGt0TGXa5PY+5WARhSmoBO78FH3fWaeHR8bXiCEDffCoFebmHjgu6zEmTNFtVseL3/
A2YOCz8AXnO2VzdkaxLcPPgr3L6nQQ68uF+rbd+udKFB1Cvo+4UNnDWFVIYEoI8bWR3//CJpyrpa
ypW69U8jb96+kSFGHLKS6X3XNBYSp9vtozpJc1VjwGjEnU4OpRz1oYs2aHxSXKWFFX4YenVnFpX5
6/gCi8WQnsnsHcQ00/0bCC5JRq0jqkbRWTVWgx46grZsFz7eGLSub0BYTzRDNqmC8W9T4JdiRSr3
QR+ewrDbRA5KtHCQFsGXXH6F4HnbFsOCZ97uFsQdNBkpgY3MTvIkigbMOyLXLMcnpAjg25J7aZxJ
x5W8raU3srKwvun0CiVfgEUY48Qhj4uPXHsHI42BqA9ORJbR7Zw9/A7NU7mHQmLjf1T24nlYO6sm
3yVH/2x9vH8GbiPLtenJYWfPDCcPMd20NNAhH22bH35pBPu0gGeLylr1dt/gFIn5c7FMvpnk9ZqE
51wv1lE9BEsjLToFh+pQaQ8y2tzQ022FdzC0ckLfC+nBnUgRuiTTb1CGgfx/ky/cXbdORXUQ0LvG
dIEJnHDyM1TDV+sGnZwTrMDybpySf4VxUShXWgInfevLqzqPDQrgDOQvfIJb98I0bQscRkKAZcq7
lVmB7pTMsp+g4Y93sV771kat+uKDEunpUpVg1hhBnDhr0pmcXmBJmyL0h+zrqehSGMmUsLJ+1CVa
4L0lQdR0f3Mn3kRtgGorJ0dnUeC7ptV9P0rgY3WzwU5b/yFCeFP2/1TgqM/qXww+N5bkay+qm4JD
UyYDINfXpv0KcuX+SqYFj3cDoGcBVUBQI99kviXTGnXfoEku76sn8SuiWI/Ng7/WXoyjuEG07Ywu
6ELknj55f9oE2UCoA67FNNT1osLMVzUrGEabwtnZZzt/i7DVVngGh/cibJbsTVxjNEc+rOmMBUDe
dQMQq1uEJtCP7MDwPjXasYyenODl/me8GUF9tzHiYChSccu+01xeXHxGpaC8BXbPzuOY0m6pV/om
lZT8gyGWKCoaGc/stQkhIAPaQ4uCh8Z0fbEfYhW9Wy1xEAgcDKQC4nKkZi6VgFH6WrecZyR89Ah1
6FpBQARSg3iNGAMYujrMQl5hnVctMVNOLtb3zyWxAdyr4Im4j653p5GUQavypLPLHOl5yAbLxzJI
s4UH9PvlcnHbjWaYk+W8UmERQWSNP+Piiw2y4pV62rS2FftCu5YUJFDIGEy4twXoonZJnAnoXnuV
9BI4bWkIm7gIA+2biYQNo4707VHkK6CpYv6ijv6olLo24d2VQ0gC+la0diiZ1uI6BiUBf2JQuW+5
nA71SkJK9jWCDyaD3dSEl4M2R7wJmjYXV72VVefC8dw3xNWCYuH+m2T244qZlgbVw5uFS34aNXTV
lQdFaxu7lF4EuFfH0TzxzTNNgm+1u++QMz5vjhh8sJtkYzcPekWCrdERjdputDcx/AtYNxz6v24C
rAKUCgwBMo06BsmLDUyhUQ20NKntTv4Qo3tTeQcVfbT7RuZiBSR7BvVfiWtU0Sdu4iDiKTZGUDNW
hAZItR5HGHx3q+3FDUekYHjB8Lf3bc59u0uT459fLExxEpl6XFTbigv16Fqt2+o7YsHNJz2K0mLh
Kpm8DkanoH0GPwq3pKkD3r42VqfIN6b5CIs/wCbxUDxUW30X7sqFNGDmUF+ZmRxqyMjSAhG4yobQ
55yi4dyZygJWXRp/6vWJ1kEfqtwlEtV6fP16KSlHtcmhW7KRknmFKf8FYPWLXIjIwSKCIAZ/imaG
bFtWQqCmbzvB2d/ft0mqw6ek5EH2xiOWHwGq4Np+7iRFU5Ha2HkbHJvgQxZ6hywddlmQr52yWqvo
XN63OK0/vpukHsAJMFRaBtPeRJ87od5ZYsnuNQwxQS4cboJyXe/g69v2B/Vz8AxfR7Jf6vq+A/+n
3xrXIQWBPoE4On6LCx91+zjSdWMobRClRwh2EEODp9yMvw5xiy6ijjBmuU318gSBDTrIwYpHx1Pv
Gim6E3CyBJrOc7N7IfRu3Wp4rDTxQeirj13KVLJRPunZ8MNA2BMFII6Zv2r9GLzJqDWFvvNTBWSo
Dp03t0EVovk7yT61gr/ORlpaybB9xmQtN35KDWlhg28PJjUmkzooiAreltOXdD3KylRhOy6aqj8a
K30DpX78YWFTb+O0bsImIfJaIW3naXT9bUOvDC1UBkvbqVAx2ha5rG0LzTGDZ8iiDGktQ6/+sQ97
59DqnoF2kNsHryaYGWpfPrIXue31CB8KTQrwI39WsmibVbB8/XKYYuiJtrFJag8qaRoZGx/CJaTZ
CjuTFMqlvYwQDM0jJq4sf6k4O4aHa3czNBXEpAx2kqT3ps7edzI8zUlij0CaqO72HmXikF5FIxxr
VX/0pODVr9VDGQg7RUDnebGycBsn+QVU4FBsMymmTB/HyAukctFEiQ0Bwr5IomPuMDxhuJvIB1wm
C1A5F4gdw5O24A1jQ+Rm6SO8ApoSA8eYRpUSUTuyhcQuS5KFoYO/TviUuv6jgLBIAidlKpZfNVfa
ouqycInfBjQ4VFQF4mWLI842XzsisssJVHRmbLdqBtNS9dC6BzB1z1mMGih4OnUJ6nP7rsEgU0bE
Ex4DxhROp5q0cmGdjO1M8VZq+D1EmTpNX4Bg3P+oM3a47PAjxrUoeZiTJpTR1oVbD1Jk+5IPLf0Q
Hl3BsTPffFPyfgm2N33i6PSYdJ3cHJKasXorT+6lxEE+Ibcyzw7fmk11MB7bemN+Cf6ynrWjvJG+
C8FGs62Fq2ESq26MTpKI3oV0TowwqrUUVLlIgEhA3djm1sLZnDM05ung1XmKStOHr9/WuYdugWf7
SCKrDNVukYj55tN0W/DGWUPjTQeZGDDE6fVOqmeVtE48WwrQ/BKk4djJebThSf6Lk53v385SqKhD
Zknna3rWc7eXoO7PPTsQkgPJ0YNQZ7tGLBa8cGZB8BMB/6KxBivHtLFGX7evrCxiQWG/rV33WOfM
2MXt119y9nE1pMkjnN+UyO+mt1aYJamGlolnR7K6a4vuoPvZMamlB2jVl0BAkzTv3RZRkgrb+PkI
1dcRYyhLUY8qhxQvbh+yofxT9tylGu806flphEyPlIF8i5B6bcSovAygniqcq027zb646DoPja2o
h+Yx34i7aNunB8SyfTFA4H29NKr+vvsXAXk0TxHRGkuyPB5vHo5J17ch/IeuTQoqOM9BlnTFIYKg
w1hVte+Je9NUq2YbeeWnOGhD5ylRDTk7G5HRtVvEqbJkHwt6X6E6UPe6sE5ENfhGbd76EsE7WKEE
prch/QYRJR+rc5IcItJggDJYysr8sxl2XbpHanvU54qSHJopNzCTfVcg94M4q5xJG8USjOot7xiY
GDqrRHVSNMJv6AfWPuzPRcZ3YQ//TEtItQ868htno9Ny0YDdFa2ktZ4FunD0rRzxvjious+1VCC0
1VnQXay6TkIdwhuy4ZOnC6l7Dlo0/7ahBg/kyU/CSnpMPZPJXmbQmAs6yGi/5A9JnQXd36LXpug2
DAJDf+hhD2jbOWqWQkFnpT90B5HmVdTGvvNco9DkIJxTCV7wpsEJaT6gOGfoTyjZDerm/vm4PYbj
dDwNS8oznJRpH8ZSU7cUncg8q3L/aDn+hjlfW2i1hbRucufgNoxfAld8r0YqN6ddTcXeV7n0zpSl
VgybvUU6mM9E/eSISxPc86ZgteVJALZ5Oo9lOhyPEDHgM2pkQXRuIVHOLTQRdG0hOZn5dONHG/uF
Iid+ehIzH77xcgiNswqsGVjr1sky1A1/FTY0fjpaEjRaOfD82ySqCFoQa3nhGudkGHaF35wlP4hX
973gNnJhQ2PsQSPyIwUyqQkqXi3HLfiHcxIW33NybTWufnGa6X0ZdDepxmOIq+o6bjUksCiIavrZ
shwiE/TFagr22/r1lVCsGKdV+Fz8c7ISp4mynnExiHLTdCOqH1BD3N7/VjPbPu4ILSmDKipf63oh
Yh8kxuAkwlmx9jBWb1L9R10sdfYnyed7mEXtgPgO1ZjOoPu1EU9xShnqa9ceRAspvz/NrlgxLb0p
G1uwaAtHL/cXNSUEeTdIik/JiruYV9dkVYXp0YJXAtfujL3Un5KDsQt25qZq/0TDWdjDJLtuPy/B
7m5XSQ+YnJBCNK3gG5z+4HCABCdyzhAVPEYGbNYpHW6xOBcIX1uVDPtJ99fCQkc/u77AcI/3/SO3
kW9LPpo2ZvaldR47QzvYqPfKXt6tZTgJFyzNOApZr0ziSw5i0IS53kOp9PpEiLGk7pEUYxu3yJg+
5M/IaW0YS3DtolyFuyWzM+FvzLXp8FEJQiVj4jngJ7OOqUjr7Ek/PAqcqBkX1VvRHO6vbiZiADrh
7qCgyimbOqgv+o4FobZ1JltdOy7q0uFCaj0pBIxXxgjBIOoolALMKdse/NBiDwO+eZalrD4YfqJv
ojayPsY+5ZAsHuKdZ+TiAixh1qgxQl3J5unNTqoPTUKlsAh6k1lL5RhUKqzJQHxWuuX1qz4yDl0u
+wsRa8ZNkCazxuVajNFPn7iVGLk58rTaOQrFtQ/9awZiGNjc/f2atYKCCy9p1sVoyrUzJuPDM6M2
fg54RDsD/Ij9yWJe+det4Hjj5Cy1IiCB11bg+C9MtKXUszZ8Nr1o7RTIWtXtr69l5H6kyTuSDtyM
ggWp6XV9Jstntt8Jw5XFhIWcLrRIZj6YSSFzbMsB5eJEXS9FaEzLg2xAPquMsikVKrZRvNeMfmEt
MyGQehrXCZ9LH/uA12b0cojNwgm0M4wEO3h+t9SAngdUKJGiXGlCdK68YsHk7crwsjHS81BhoHP6
8vKikmpGJIjnDKLnOoNKRNPXcmX/qitghQk2upvjFk3LJyGa6YMequK5E98lYVaO/sES//hlI9ZY
U+B5p1KhmRqRFa6t1g0KdAaQOSteuxQMA3rW963cQCdgK1BErmJTA0Q0hvTrTTIrr+mtNglsM3hV
o+xTDTu4llQF6vTedvCqQ6b6zzEalpX57BXdn5UpfYfTmSsTDheAf+UeCrh9JSFjPPx9/7fdbub1
Txuvg4tStEQvPAc1FdiO/ochdpu2MjZmLC+c63e8xPWtOZoh/QRsSF9rGu6NPvKKSPQCW/b0lZeL
awMZ6Cr9I+7dtREiwNGEzd/Qg/ebFtEVGNHXWlTZffnZUdUHS0eM2uzCdCUISxS3t/fQ9Q8b//xi
/TGSQfRMw8BuMhhV3GijB+nm/ieeNQEcEP5lWmE3JYTSSEokKTAhZyHLCDZSpizkCrfXDqu4MCFf
r6KMk7IyGj7vgIbCykDDpWjyUTP678ykveEvbOes01yYU67NWalZRbnFirI6X5UA+T20/DwEtu9/
uJnaH21/OiFkduOI8BSF4yWy4iD5FthRtK7Qt/gxbMp1CqTZcXZZvxV34kZeFfkiE+HM+q7sjkH3
wikszY0coRN8W88QjNcrtJCaIxDDhUA6s2tXZiax26g0uc9Dluca0aOp9A+FDkGF/DYgsVLWS4NL
M4syKZ4YQPtoVTLRdr0olHmHyoU6xnb1dJW4T1bSr4rQWIh1M84OqgZYH0UBLvFpX9mPZdHzE7+w
E9n/GkA2s4oE/+2+X8x8N4A7jAzQHufBOQUPUifpuxr6ENtX+uxTHovtCiaFZl9Xg/Q4FKqA0Gos
/3LCCvYEW1RraRdSxbj+fE3VGJnn67lthq75Q2lUB22JpCmX6GDmtgkotoVqIx/y5k0jlL3iaEZD
G6pBczldu6yukfyF1cwdLeDy/zYziRiWmstZltLtatcgzZFNojffZNvW7iD7W3dfq7WgQj3h/yKT
Mlk5n5FHr6QDLhub59ef0URIQ0nDlOUpT2bt7iNZfBriasnZR2ee3DcAD7CjM/szwsyvzfSNljWO
j4t0YSxtmed2kKwuHWVAAkNI1BXjr/K3MnW/CoPPXWMGzUJmcXsOOGh4CUcN2J40PW05NXi3i5TE
dhK9X1Vaty1Y+kIAmUksRivvuHbypHcK/8tAVYRVyGdpE7vZBVRFGHaT16byqPtr6dHZWOtiaxwF
/zWvDsWfsECt5YUi/O1jkWPOgBWACx5zN88dp/JDkZmZ3I4zyY7RftLKdhea3j5Bl/3+oZ85FxwJ
ClmAwBAJmEItqjISkaptM7tHljUTHltiZL9UNpkzMi4HngYIhNSpSuP/kPZlO27sQJa/Mpj3BHJf
BpiXXCSVakm5XGVX+SVxXbaTuTH3jV/fh+6ZvhKVLcJuXN8nAw6RGQwGI06cMzmM0NqcmpOC+KG7
94QCdk1lZ29r186tcN85u17SdFFJXcKKeqQv6T+A0T79JoHfW5FdBqz057suUL/LBnC3FudgUbxB
iD/ibQp1lspKHNqcpuGQDO6e0B/UlA118atROHioa/GnL5ilvKvywQoGmdVziubEFvO1cOgXq1C/
spzt2Jy+QGsJ6jvV7rZnbNSe+KTFvzbF/QT7rc1WEIpD9yviM0f1T+XZC+wY3X4//waaJxkuV0TL
8DCG6IJsFo8UNPFFLWZ1hEp6glnJk6qve68yH1Q6lr7X2VDNzZJwSptQdcB/T62n3PEKwDXo19ur
3vqa57+AR8AzJ9Kd2tAK0KacVChuYWr8QOkQTq0T3Taz5atQZDVB04o/V0MdWaFbJcYvQLtb1n5e
POug7iLdl5VKUsqtFwKesA4aeiaXaBUbbVBUnlF4h6HlAzsJAVAICloHEoOSPgevsLpbH+aX7K0p
/DSWAnI2nBapEejXgHdGmi7c7V6it1Phgnm6aRLIuc1NmgRGr+aFJF5vbaaHMTVwheNGAAfT5Tdz
i0kzMRYAMnIGBU7tzSLM7xmNWotJLEGD5focoieD1z5/eCJhuTSls27R7CKrT11IXlzIIjzrUXbM
DsqHGhVRGuF4fGZu4OFr3nf7+WDv/mYumh8TIKwwkeRy6QTx4Zs6gzLq4Lk6GQNgH92hAOrPMv/m
851b4dt+dhRAADGp0JWsT65+VCvAOX7ePgMb+ebFKoTPpoLJArM/2EsTbcNihsjTOgeD/anR9y2U
l24buz7XAC3pKL6iTwqojggMgrodiJfByXXSyvLYpNoTnUDBP1aSdspWfnJuRvAP10wwQD+7kOrQ
y/EBFdJ+59ZGIwnN1zvHF4OrBkywSPjEg1XNdMQEl4PbAANnmJfUqoeSdRVIaByQ4+ltvk/0xZNV
RDfXBkwFLEKmyBTByclogZphhmDOtGrQoPQK727sdU1yjW9+KAhJc/gBZ7oVvI6qEEh1FCQki6EE
Yz/6YwltuO7XX7jDmRXB9xaM1OlrDVWimdAqmKEg30Nx3W/mROLkW8sBvyiiPNaDCUbhEqVZDUKn
BQoxCEhm4DKADbuG9KGSJH+RGuMhhdkSTH7hFSA8PVZWML1iEH+gpDkgYfhHsyrJhCnf+8ssBKoc
eNw4BienB0z9MiJYZMhXdfAgmjElz2Y5f0706p1azi8gYPZ//oEAdTGhaM7vSDETyLUUSn2uA770
1v2ZzoDw2TpGlJp2Dm8bus6sMHt1Zki48OdBARZphCEC9uGxGHcMQtFMeWdIGNu5PLpqLWlmbJ0j
Uwc2Fv6wARWx9ZIAS1k1p6KAmKT55skGgbcMgJANoQ5AEIywCUFIwUTumCCxONnDh+V8SlcZD+CW
U3MSLzSZ4GtXKa9T1/ZEUICDqzm7tRv9pNR3ySx7h225G/JB9GCApMdMjBAKTAWCe1aDbNDplv0I
fWDoQyrJ57r/etsFtvbr3I4QDCDvmHpNBRfAgF9xctS2hASu3kR/bgVhGz0lFMUx5cN/xdl1ao2T
g2lsrMa2oVCoT/u0nyTt4q3vcm5C+PCsoGtrzAuEDpT+oC5UD5aqgt4Isb7/xVp4k4KjvE3kIJdr
sVsDUqoW1Axsa1l3Rk7Gk5Kmf0qbonISizMrQkSbCF2tFTIc0OhRWFgpy30xTjJeAP5xxZiGRp+O
8AEcDFqal0vp9bTA5DZUPjANFWROeZfrL24Nai0l8ZVV9W9v3BX5OV8TMhAXEFYMOEB35tIcsg6E
Nq63UUy6Hq5J7kAQk4z3wPwpASF5cV91oFtoAKKKUuqVXCOOSWLr1rkC4gOIRZ4/oqV6+RvQHWH6
OhCEPEp/giag8rG/JSoctblTrV62w1teeV6zEcxp2TwZdaIDpTy/9uSoqY9r8Rch9bxgIzj+ZFct
BhonerKyWfV7c4EG6fhx+9NtOQrKo6D/BxaYzzdc7tpcNSyDljpsaNOX3tFfW+o9qHNybyjDXqtk
ZCpbHwmVRPg/eMnxDheCkoEx5B5y3vTUtphKb+twdAu/TXRfn37eXhj/4eIJOLckfB9MllVJxip6
0ufCR2nYr3rTH3sSZe1nlb5hMwIdtBW3jW45xblRYTcrvZjBMA7wfJOO9xPnQXUbv9FkmfLmLgLm
jLogSBwQeC8/WuMsBWMGzGRLrDhzsNp6pOptUE+/bq9n6w6BU6CwDCgYRr/4w/Esuo9DMpqYP6En
AGoes8UIIeHwF2+LcxPCBeKSvFIx0EtPK4O6W2VMDya6jJLvsrEOjE/wNwVAKmg0COsAWFRX3B7w
+nbMwHjztjIJfmTji1wYEFYxKXNirYNVnQz1S2tWx6ZrQicZo+r/Kdh+LP8n/Vmf/tOB/xcdq1Od
QX/5//7vjVo8CsS8k4GPjzaXWNq0gGQdQPpSnfoynAMKAYIvdjDu3Tv2qeoj5Vv5RCO6195vO8KG
Y19YFQJ8uiqFNtdOdcLwSQgW3D2ei1DeTMPbZra/E4odHB+INE84P+nikZx0ZnXCGHmg6z1K7xIL
mwvBjABOjoNClQg9Ww0kK66LuYdKcyKalQ+EJp/mtJGE7i0ziKgmXuboX1+RrGTNYjRs1iqc0AEM
Q41vDmlQDLKUdWu/zs0Ifm17c5J2Gcx4mOWeGSqHsufx1tXO74b/Wgn/CWchoElrfTaB2DwpRfYK
ZEKIAbFjYei7tIfAK/B6nYY+iQfh1WWMbnvD1qHCmDoqp3ig8bGYS9O5W1sloXN1gsq94nShbWS+
ATHNepVx4mzcgoAjISPHlB0K0Vfv2bysLdMhFYDmc6m9Vt1K1QfwG2ZAlICCjn5hrj187wZzwvT2
7UVuVIfR+kQLFCMDHEYq2p7KbCU9dEBORQ3tYLMMphRcZkPnuy04fnE9riq7rxvjWK5NALTsbfMb
e4x4CI4OdMB+jx5d7jE1i3oqUxzsfkZenb2DkCQgJYYIW9lM9MaRgCg7aHgxLopyldguGYcK6LYF
Jy/JkwhF5MBBV8bLsz8/4DADK3wAg89HXC6oqCkmwEuE+krD7CJmVDEYzsZHi/2xUgV88sKS4J6E
9W49FTh8wI8FpOkiT4EK9SCpTmy4JteyhxgNBiFQnBUibwlqpqRo1epUlOQT6QFXrewPkyx32lo+
oTErO3SbnwkZGgcDwy1ETLNN3QxiHws/dF9ot7frl9Z4ve1zmyZ4fYLfxuh6Cu+sgQ76Qr0Od6D9
0uXdYVR3tTpIIHVb+4bnACBhYJjiGleXfjBQTExqBMEDJb1dnja6n9QLotSqHcE0/FDpwyDxPO5Z
QsaJZOxfi8KXMjGXMboadk5xqr1tL3tzWCTOsLVzLsC9QLRjSXh1Xy5qzC196TOYYGgTdR0Kol8m
2TibOIePdhVGA2ECD2FkGFeziKOt51aV4EnQvFkf+ck4VI/6XRdlL1rQnuQaghuJOs/J8IIEpTXU
ZYREvQcnpzkMSGaBfLIeM23ojhhMyeIRc993arVo/uiCig0tCiNCkekvoC5YLpJo3rHiQoZCwLD7
oe+g1l4BN5R4fj/oKeYrmOoTxZApMmz5JFcIA4SQt1tEwC96uWsBlFJ1wohNxFDWD9uyux+1+QVi
2L9GjOvILpdtn/zXYYTFGW46WxkmfU7m3tjVelyOfv3ohkuw7uYQ0s3Nm34vo/vftIl6EChYOMuk
OHxhdnXB7LTBhi5Ufczzon0poUx2uB1ENqxwpJfBq/ac9UVIFcu06YuBFggi04hyHT7wtwYVXkne
u2kFtxUGWD0+EyxEETQi7K5kbnlaMGHvO916LKxEcgVvHGoArPBvYxQdYCjRAZFXD87g2iiKaMpD
U0LTMKPQdCEQcpO4w5YlTUU9CNciCjXinmmrlSuQNitPxEVqnWU+bhd/QQ73558GPUtM7WO4DTBW
IUrlfZ4MK6DmmKP+uTpuRK02/AsLYCLhryDOPscXepaUokBfObOFOtJUg5O8p8WhqY0v/zMbPHM6
s2GujZsT2ypPA1HeUzc5zSuVwFS2vMuwMQzMMd/XLd62BJ+xs5DqNCCXBigtmDMZs/5GyAF1Jkqa
gB6g5CJ+C2NdJ86WhYdp8663r9ncH1Kgb6zBVypr9+c7Bgw2bnXOCgj29ssdA/9OP+HVU55q+nVu
m8BqZMnJxl2BlO5fC+J3xynpTLqWJ4P9QL0xUEYSpGmygwBHQNx3FAaPgzr+xfk8Nyo4wtrOHV3S
qTzZzud2eliNU5tK8OtbjsCbQugGuOjfidByKwPnkzGM5cldq0gpMfUpm4DeutUxdYG6G4CQHDPB
HeXMnVP8VZNPHQbxfzWYTf3H2ZVhcrcavmOHLOjvqtiQJURb4ebcpHCzs8GGolgNk6iSgnmEVD+7
SfLO3oDzoOt9tizhGkDnFs1WwMVPpPa9zwAZ70jYfW2idQy0AA/UQE4ytjEVfW7zqmGICibNE4av
lf2C7EYZunszykMl8BZ/CvCAYzBchamU3WzTS3CXQzYFuQEa1pefcKAWVUoXa8XAdpStd14vw2pv
Lw11fD6NBOyl2DeYprZfcJjKk/moH8HJ/ND77V55Ak/9nRbgrg2LsHz888k87OeZUcE1y4xlKMzC
6NKANxGd/qNG1y+p1q8BmW3qk5VM4aR49v52vNp2njPDgoMWRT+RCeRhwLWSl+6li+t9sbc/T186
n0ZFmMYyvO72KTyzKLirQUurKSq+v8jHhjjf6SfvGwuUowpCyDLo/3zWlouYAtYA1k9ewxFcptCS
Qq3MpDjZUAEdZrznAPeU7CLfJeHdw0MWH4BFXf8qq3BXZrit6UKcEEOOWbTcd7H2QEMOKl0+WXvr
aETLY+b6YPKRqc5u3W7gPtNAlw5eLYxOXZ4IN8cwrEuV4mSBbtet6z0EXvx6ek+Wz7Yie3zxOH+1
Tp7PcrFzSHgKaY0KBIdLLfRSa++pN6bdqtqYLU4CBxf37S3dCpxAiuCFjPo+MinBL8dyrnMH3ESn
pvUG3ysK0zf0vPP1RMaMvG0JxHF8OhVFBmFNXrWAENaGJadY04e6pF7qr1Oylj6YFZqvf7EsdCWR
G3C8ze/S9tkVpKws1UE8jQ1smp8kKSuf9c2rZ8mktDcXdWZHuLAVc4JWgJ4VJ1XJNC2cvbT7BtLg
zvaXcjJodHtVG24BnhTL4BM7KCuLFCZOAtq3AVNRJ1blqT9jELHTShA92v44SFPrDYfHIdNRPQNW
yUCOfenwK2ibGAD/xcnLkwA4o31dKb6Z1MGaOfeuPr/dXttW9ffCnrCVRqGuhjuy4sRoMvs0rw7J
WBxYnu6ScgzzfMDUGXkA80UE3TDJM2IjrsA2gBJ8XBQPc+HtlXZkABKjK05Dsvqc/XFu7C/tbxYu
zN/NUCxgspHSrW/pgnEEktj87Inbq4HG1sXFXoA/1PDBjxQovXufFU1E0G25vbWbppAm8zoLr+wJ
q3MgxMimFU6adVpUjRjje1E0SLsOkgxpI2XGkCxiI2I0msliyQgjsqDegQ7yifTvebrsJjRd0Xt5
6CAIaQxfakd5W5gtgfpvnEA8uMGThyoiIDViVzl13Y6xacpPTvNpnmMPApQWOdzewI2jcG5DVJHD
pQcJLx02+uGjStxgWL/P7GvhgTFUeo1ufKwLW8LHMpwuQVCErUXrIr1YogLTrIOZ3ecy3P1WhnBh
Sr884TnrwX42wFR+t4Cx+QlZeojhmn2f+Lqv+higlRyzDTA1ZB3+/VjiHWAmBPCABRa7N/Iy3NGw
DabvNAlKZAuND6BNQA7ud8yULkVk/bj9ETcdBZ4JwUvg4YCpvlxtMrqlueBhctLBJdT0w35my72J
CVBJkN5InfEg/deOcKN6KR6VU9tiV+mYBgPL8jvPKyqJS24llMCNoZwIsiLMjIvlos6zm2TWRzxD
ysDee1DlfSl34B1KgtUImizQwww0E/5fPPJRPYJuLi8LI0ERdjEb1dSeVZgt6nqBtJ3x4SXWR+8p
D2Y+KztVlY51b+7nmUVhP5sEj4e07PPTPH9n9r2bvNz2i63DbaMLATARWqgIJJd+QStTpVVPshPq
R5Vv1iyaU5Aeteo7phAfXDWTvPG32uqugwgJijpQaFhi5DfXnKUgbiYYC0n2+UcbVHVggnuPBpgk
Lv/pfFSgf5rJvS2b9946AeeGhRuWjSkaO7VOwHYIKK2ZaOueGv3TSCHIcXtPN73z3JTgJlPP9WFa
k7PjqW6Q/ELtJPIi+gsCEeuH66sP6iH5Uz1b3rgFUJjP3IC68orCS1HAvoMxRYLrZ/GJipkeTkM1
tYOs77cVovFehRk+GXJ1zxmFsiS/OWX0qvdHA3N6M/VL2/U1Nu1vb+S1KT4rCPoiUIBvANWhd9EM
LkERiNZr4xN9rB7abF4fEqdiuyntP26buz4LaCCC/YcTD7hgiRQeOcm85hjb6JQYXKg/ObGXnzbN
kSSkCCHbPvoLG+9uW7z2STBKI+ijG43BpSt6XydVieFlSxLrCwAljfmkLVnkTL2k/LltBiOyoKzh
gUt4DGM2FhTFQ5fEhDyDhDwHgCHVvt9eCg9El482gBLxPkRfDh2zK1RgN89pVnZ9EheJ970Gf8dk
FVGVZ79043uXOKFn9BLv2KihwCRydIuTnYOaRHhTOciwkM/SJB6DMVojAnQOkE0kLKD0pu6qE0oL
cfnYShBIGk8MrlZ6ZpaH7LPXFTCx6Zq4MGvu23+8XXoExZsPlQ/gTkIayK6cjWCCVfKJdAx1QvVY
ZJIpUNrTO/SmYyMeAMvYFUc3RG6+qMGCyhvHIC0GOBJkycrmKs/M8r8/WyUbQVsCFfAEjITazg6y
yD5le23PAnvX7DWZjslvIumrTT0zJ3zLWSVa6TYwNwf/OS2Ip/g6hI5+5zhPVu/PXCPyMH71sNbn
LA8MzWctVHJ9EILdduSNNO1yw4XvWw4mU1P998qX0Awwl/XTeIb2QDYHoHiKqlAJyeOa+iSNBiq5
OjYiHhoU6LJxDCDYcQXbM/RcmnopknhJksjJvGgZqvtlBmviKrswfqOsxS1HKYl3whDWrkqQZlvX
/bh4XjwpimrfF/mQL0Ff05lELkmUA+ADICWliH+KD/wRA3uNtepf7c7Lh4OhT23u08wbJt+eZ3OI
MHHcqVG1WF0bpT0e8BHEAkbyrFDkH2E6d60RKAlA+e+TRrUpRPE1b6OqV9o0qojBlqDNMnxeMqTG
97meGvOxHHpzDTJ11T7NJuKLTww0IyQZyabr/Wb2xNAOLhpLSAx0hrH0bACjl11q0WQU90OavBD2
I08SfyjWsFZQbi6WnWVCMiv/po/1jiTtL8MDBUBX7Buo0KjGj0RtQ3cmR8Vcgml2ZcdxyzHQG+UU
eAjhV0hUZTSViRTMjavSH8B7eAKbW5x9KvaDvwQWziVKfyV4sx+73e3jcP2sBUoP/Dig/XE4xZpw
dwwTWTw3y904AZa4tP2pSYIqqwObvCZJs19HLWCGTLaJu7ngmtDtRGDDoD6KEuKFVXuZN5HO8GKj
VIN8whjcZJiJZGXXtyLGoTnoDd1tXgMU3pp1XSvJlDX47okxxd3QuGByd0G7HaQVTT7f3saNAg8q
/Xh3QecZeBIAsy/jaZX0eQ+ROXBlQnF3MhJfreLCGEMLtNBz9aVt3+yC+qNF/xjJgvwCdwcwF4B9
oPZ4add2Rw0Xs4exa5OFafeTtngxgX7w9vI29pKrwEBRBCU6sJEJ4XvQZ2Ms7dyOC+Cw0QkF0/Xk
l1Iu3i0zmJ3l0gDASl617wBhKbNW0azYIGQH4oiwzc0I1LCSK2DTDDqRKDbC9a9S3BnqJ2k3DFbc
G2WYtWjd1591Wkjyl+t08z+RDnyyD7Sm4pPcWmyUwBrDikev9Rv3U2t/r5p4Nl/h75JrZcsUUmmg
28B/B18QPo8GGZx2BWw6HpRvK7eWu74xPY1du1uL9s/PFZ53WJAJfj8ED8HYBBpGawWNTlzWbgCV
vNBK03iy+tfbLreRGIGc+8yOcFeao0VMMvVWPO1YF5osoLt65EUcH7cW4uESoje4G2XV0o0XLOyC
1A1ZJ7CqkNoRTlSWml3Vd1a8fIBCeHjQAz3SDknInuaPMaRP4w9ojUiSzi2PPLcpRA+gUusGskRW
3LZf2vVdVcG+JgNAXgddvLPQ9YciDHiuMal7ua7OqRICplUcLoAWRuunyb7f/mJbXnhugP/9WUqp
Zq6iM1JYceeRoO9U52EFfN9354L4dre8YQhZUh7dKPJhTah5oQeCYhEgYZcmSyfrlYol5m9ebRNZ
bHLnPQ1wEGVf7crXWvKZpPYE3wBnGeD7qWfGybcp5OIzXjQdjT3e/GEepaFszFVqT/ALgIw03MJY
n3dguxT26NfWCkAjtecPAzX1O2mmzrfs8m6+3FLheKtJiyIEWlzxfJwjxae7nPjVI1H9Znwy7ywA
WX3IKByUE3K5zgocw1e/K5IH7ebZP/+uwtl3+3xMpw7r7qPmznoAS3jInofDuPtNLvIpwbtA9mn5
p7u1bn5Ez7xXGdhEKSJsTC138M1J6+O86nGZGwoh/0AUpw6MVI3DiuX5T1NZvffZnFpJk2GDQeJy
94VDOloKMnmicIee8DiBLs66X74nhm82vhNhmBKAiPJRvcfmD2ChXQ8gVI16Vc61shGReAzktwqq
hleMWGlhQxaMrvwL2Mf1mOz7wDiQcDg0EYIgKrB+ttOfbweQjac3shjcxzDMATwitobYRFdpAkZr
8EaFapQB1h5k+yEyd9XOAC++5NrceBpc2hOqr2qvzgsvnYJWuHmZg1Lx+fO0wNPIL+PkpJ/0F/uz
/qYch0/6ffEZjAa+ZMVb23y+YiF9q/Eg8HIQUuCSU97MY6oesgNIJw/5L1r64L73jqi8FTtp1eG2
3SvoTdd2LgMi1I6NNOwe1AiTIFjxXXeYP7ov80N/quP5XtaT2bggDJAcQMmUj10BSnd5xAiInhy1
m+04pcyElOdKaB5AMIWwnQnBxvXgYoJ/OrjgtZYxH/NzI5xuPDQ4gSrnPrhShK+TBRoI06rH0MCi
DySfyH07JmVUdjSLes+QlTY3Llvex4YQDUp/0N8Roklha6w2c1eLvakmuwQkWmFatrIR+K04CQgF
Z4DHriL/F67cqV8M0FAm1u+yynKHYI3qmBPY/hqijvPoSaFTW34DBUJ0mfgwAGjhLz+hlxfd2uUe
GIkxQ5SVd1Xyk7UyHrmNzcND9F8jwqq6BU/xdcCqKmai4WmxpzF1ZZDu64Imvg6ECzj1ETAb4nwL
SIFciK+pYM9X1efUdL/WVXUcvQYa04DGtxlrfMUwkuj2gd84AqDgABMkxqu5HIhw3vMsT0tt7lDr
U6h6x3JPgWRxMXxvC8O+h2YROUL5Xf/nttGrjwbpVXwwEGIgZcejWHDGRem6EaocaqxnX3uglUn3
MTLJlX11wLgNuDsA+ZxAR8yaza4wMqYaLC4a9qjW8zEp1kfLXg860f6HpoSkCPReLC8MjcWrN/nK
nPnT8F0hd8skG8e/8kO+Jsw4onpggfJefPXOjQWhbIzlxen6WgzIgCZZkW7ry+A5DYQEhlHxchM8
Ha9QbUkHlcVMKeJELWMrWe6A8X+77QBbC4HYBaez5+SIYilkJDaFkF3PoOhC/cnRj6RNZKn49VIs
yMtoYGezOPpWdIDJcLNxmakbDzq9oxbKZGNJfFKzh157Z6W5Iys6qPnXeXlSWvep7pcYCu4kaCm0
pQpTkkjxc3QR78FsAqobALLw9EaYEs9Z0w515RRuXCx2WJT94zrdN8l+oJlfWBiN1twIMGFJPnFd
BAIpHfgSudAxpNfQibmMjroH/tUaavTxMCqxAkLgrLKjwbaDSav9xnEedPsVLN4nJZfRg1+/FLhp
9AjRZ0IVCAfx0nQ6TiTLk5zFy9h8LpbsYFcssKY7Pe/v8rTHrLECDIKR7rzmV0KsQ9dqu6GXEddd
OxqcDJVtNKK4wunvhOssiSaqOtXjtKyxXpqBStOglAGVNy1gIgYEmEAyIdRcrlNfClXROliwc4Iu
L/E1S4YavIrRkMPmQzf/34SQFdZEhc6jOq0xRmN8u9ED8L/4yC4OhN4r3SQp4F3PrcJRuGQC+CHR
MgdH5OWK3DVtspZOWoyv+qa11ovduDudE2nl6q4Ab1cP9r/a7dYduFb2i+PsbgeH6ySC/wCU3fiM
CfZUxCq3GACqDavUkETwVlAZLodinz4OkYueV/dovSsSi9ehAm7KBxug8w68iFj+VcG0putDpcWF
fT+WT83wnMkoP66rOCYSCMx5ot7P6b8d4SgSb9anpkLIUzQ/+aTtskOB94T+7gTzbq19clgeyVH2
Xr92ThiFU0JxEcVF0FRefkrmJHOirzBK6wki8Wm4Ui+8/bWu9+7ShFCBYAZmWCd7YHHZvFjD52F6
LUpJ7NxwiEsbwgVrjA1pVGVEGGvVA2oeMSLPnbmOwLu19xZYx6tlvG8hHqYQ3WfqGEyDtasoeXVW
9XB7uddnET8Fc1a4VfDf1RRtNiGQKyUiagcmzDUtgrQbo5qRkDWlX8m4TjY3F+eQ01YhTxLvSZDd
5iC8qXHhm4o/qauvWzRYi5fba5JZEbZ3TfpOsU2K/GUdfXWxAgMaOhjqltxGm2bw1kF7B7Hlinrc
tuquXcH5Fs+U4QIq/YJU/vzHelr8nIG8E0cZwHVUhS9dfqhH2+jHjMWt/qiY39T5iWiS0szmQs5M
CAFyqSZDV6qCxQiVEZQcwhpqKE1RR7c/y+bhPTMjpAxAUeRGgbdoXGonohW+0ste+5sLAWM0T/cQ
J8ReW53Bxjp5a0wrF878w3U+Upm0xHUeDq5TNKEQy5EMXGWU5mqk2qRrS1zXQ8jVXAagQcb6mwrx
otv7dZ1ieYAaQpQEFWXcGqJmUTkCrQTWsiUu7QJJlXdH9HnfpbXvopZC1pCxT9BekDi1zg/HRWIH
/Anv6eGtgeYNwMWX/qa3kECwkorG1awbEfR8QWWmQkekSjPvmbqddacluRFi7FoHLL5z7DuHLS8L
qDD9pJuPbau8twP7koLcYE+nusW0A9F3ePJ5R6Mk4NwqEvMuy8BopNmdTKXzysX4j+eSFGAE4NMW
3EHO0qOSWMMyWQZGxOhyP+Tta9P377e/ym8ix6sNcjCpwoE6QJUYlzbGbF2ht7hUcTs1oWImGBzJ
qHM/WroKNPZ4INWQ+q09BtBwPBSzuVe0LKBW/dGt9VvPpljJmk/9sla+M2bQxHa+dqjZ+NUKxtCp
1HZl4bCg7shuaEhkpOXzuuY72tMoK5KXvl/CmmZ3blEEyrA4kq9/dYCwJgBC8XBHpoKyirC2BlKH
Sd0XVVwaQJ/2xkxCz8wUXzPmSnLPXnk33g0AlXNzQB8h2bzcRhMqWaWmtCwGZTkSQFAflPQOuqQh
Ld68wdgl6bCzR/p2++tdLxBW0dDlIF4I1Yld5DYjSqOUuID0iYGepYJiS+snJJXsI//xlz5yaUbY
xykHZN5lMFMaP9zsDYPmQZ0+NxqGzDMfLBmSSHGdjPHNPFsWPxdnfg/Zs96dGa4ir3NCmgIBvaDe
6DW70TB9hQGLAopi6PP5ZBx3RUFP1VQd2v69r4xwIurd7U2+LjMLP0c4huqSrbPiIalQOve5VWho
jIBr5xOueifobSeEukFUlOp+6CE1l5BAKQzJb9j+0FzVwuOi6abwXFP7DloWKe60hH2z+s+p/Ww7
kofF1U3we5X/mhBu5rlBKbYpShZb/SeagvXeALYqo2Fqs+PtDZUtRjgrlVu1s93h7dnWPyzAsiFG
ak6youB/40T/roef2DMnKp1CG/M1ZXH/C7PqehYYGIxbYxD8GL/MzMccwT7bWe+qpLBxlYFebqMl
5PTdTCertZHgDLoS0q565HQCbs8OM3zWK2RXxH+zTBecD8D7Xk8aTmqJsVgV9ngPJETQde7zcMJA
rHEEm+7xQKVtkGtEHJYI8RiI1QMnhrqkEA7K0YVEX4rMpwuTNRi/JEcS1J/qV+8ZQwtH/S3v/eHZ
vM/C+vttx7m+D7lhPLfx7MUQlphvL61KbDdFXMD48cswDK+r1/zFQcOtgfKng2wISZfgNa2SZDlA
6bFptOlDOy9TqKZut6cZzvjt1Wx5CqYMQXoLIA7+Fw5cnc/lopTYRmr8MkBW7owAKqDgNENGEvUG
ibXNveOpnoeyHuQMhQiSlwvrtE5Z41HBcJdfOz04xawSCLrd7WVtxRGL42FBaonXhFjUspMUfc/G
RsWlGQ4FIQfgMh5NpgRrD4T4/8wWjzRnZxxVpUwpOneN1+YXwYtvzI6zNURj/v43dvidhAwJ8BzB
K5J5rKfKQCauaIDYTdYXvGDealM9Lv0kiR9bwZEPNfIuEFfFFA6XNluVY6zOimJH7U8TcL5oNiXJ
IrnSN50PpNEAuEPnBxTClzs3g20qrTy2xnmXP4+j8mVwp9b3+g8bAdJiiSTkX4Ozecw4syfE/Boi
jw2EGNfYSSM9AF3euATN95z6ztOH7aMo3zwlk28UEV4gucRLNi/wc+PCVWAxrUnyUl1jcmcfncNy
GPw+1CFMVmAuSNYlluys2LXEmwIcW7m1xh44eHUHeaej+SikheqQh52uS7obm/6CaiKKyCjJIUG4
/JAQIaCz3nbwFzZMgepiMqKe8RwFq53kXa1fQT34NzwzJXxDc8rLsrJm3KEhveufZpRr7T2rDwZy
/8D09V29c/NAObVx9QFMREp8TJ+bkvOxGV7OfoTwLTPHmmZt7NfYGor9RN8s4922Xsk4/E0Yg6wd
yL7Q47XFhL4uWseuLA0HpP3E7Pa+m9cDXQffmV9ux5bNwIwbALA/FMEdsfUw12ZN87leY1CZxmsy
BF6zSr7cpo+gZYnVoMFxVWfM3ExJ3LlZ46U1i73isvywGjYoxppZNpW95f0o0XIiC6gYXTG+0qVQ
0rFBXBmSf4YCI3+2FjmrEyAIRen84/bWba3L5pB1UEi61zLPHrT5WAOqndjxMOyn9H62eA9DW/+8
bWbL5X7zkuOmxmvcFmqodT83wDyjwD/NVjijf1CiU6Vlnd9WJLxtajNUgQoToH9wI6Mvyr3l7EZb
mnnpCzdfY7dDAw4yb1D98PM2652gg5jF8Kvw0qKZ/VxfiZf7c11ZVdQzd2A7L6nqOVrWyUyfS7q4
luS3bew2zj9qgwZmLflQ5+VPq3SHDW6ZzqgUpHfJQParQl4HoknKyZtm0EVFgdBAn0G8ABE53SwZ
AcHWzB9aitGOrtmZdSu5/2RWhH02q5Tinjcn1Ky7k44RK9bNuzKdPt/+nptmUCTk2uD6dYOL5l3X
KS7M2LV79Fa202zlPu+t6LaZDQ/lZaL/MiN8ml5VFKZV1hR71buS5L7mJGHX/mpm2fT81npAmAql
ZIi7oWAkbFuNOVsb/+ocl0rRH4DJsvxpSYvIc1JbEoA3Xza87olBdo76F/VBJjdnHltws5GH7AmQ
o6fxlWMLA/3O9p398IzhdvJNpqy+sUCUUXDQMVSB0X2xuZU7/0HaefVGjgRb+hcRoDevZDm5Kqm7
1e6FaDf03vPX78feu3dUJFGEZudpgAYUlcnMyDAnzkGVO2hjXKWinTp6GFku7Ltwy01umZm92kQk
RRCWCWtrtW+e5P+CgxAe6X7jyq66k7fLmT3ZgRu7kFqkPC4OkxPf4GP90H01bQRZnfxV/XD7FE4f
f14monsAgmmC+yzYB1QrKMLOk/vLiHqHLfTh77TYkiBbe1/oBcKYwlAUZKmzAzjqfgjspe0vXih+
lKsqtsui/WAK+rMiaHurHPQNRzHt0GJRQAtJO//iy2f5vKgxysC0fH+p9eBLq/mvTAh/6QY/+VjK
EVOuXaN/kvt8Ywpp7XzQ7GSRBsXLRTkxNv0hUwa9u3RVotsVnZS7IuqgUbX89Hj7q636DiawVXYT
5Yr57LwwVGKQmAKFXJHRE/frmPtOLH7vgnwjDF85HjoQMBJdolSItGY7WQotZbzOaC9dFP1D8zq0
jRz6gdurWTUykepMeIoJvX79SGmCHrluKbWXoPmZoCUzZluI5+UJBLIw4ZamM4he2mwZYtHLpZWr
xSVtKMudPM+Q0I0fu2LccfpV2gReXuZ3iJk25UYWtTwV4M/IQSdRXSrNc/hPWY818hduTk6ILnmh
qvfaoJ5bU642fO/y0NMEh1NKURTCRrZytotNPvSqqOUXv4TqZjRbp2FSzzH7WrNDgVozvP6/qq7e
el6WiBicr8Q4FPM8wD4XMUZtlIVm5G1+UYeCystYxpXddxD9gLAWgi8pPCD3TVaqr6bmFXB3+aO2
z2Ut2DhFy42eBv8gk6DANeGZZ+658Q3Bass0vPRZ91ms099KMn6SpPD19mFdmgF9gwTWFFExOzIP
dUa1kczQbNNLT+4d9zRMPLgBjC2qg+XXpJ5FgEwfhMoCl+P6aypm5UvdUCeXXK6/u2au7zO/vO+K
7DAkxRnJ+1Oj0Lx+99q4HPSRJ9k1hHdmFzFNpve7jZOLNMD+YVpgKDr9lbHzjdxmyveu/TMjRQya
MftDE0SZ98gY2BLropDjSyfeS0Vhd1axq4fRycV9p0Q2lKU4tWbjUVj5cBgFhEMjk+bs/MPRTC2H
iv74BRqG0LZG9ej3+ZeyNbdkAFYNySBTQPvpUPvOdrHsiriRSze+EHvf+QgjDVpzgl/79P6PpUA/
PZWRJ07cmZlRMocYKSHwhGLIbGWZ2kHnH2K//v0f7KgTdFEUGTubd7RHRQqq0ejjSyw+53VPvY7B
Mznc3bayhEgB5iP3ZMANUU0SqdlyigIy9QK83qXJG9lpM0G29eabkel21mcnbfzRjD+j1PTtkfKM
Eusb13r5Bk3mwe0y8zZNac1LFPHY+yqSaZc4gl+21vPPsakK+9uLXD7bhFr07P8SPqMqPVsjgKgK
dGYYX/rqRa/9yIlamrb5Q9JZX25bWlvOdIeR5pmUiuYBQpPpvlQkbnTJXTmEOs69S416C5q+ZWSW
wdRjkaVDZ0SX0Q/rXV0lhh2qfr7hLNasADUlNp2m3EF7XntCt1dhfR7L6AJGLnMkmFl2qARvVKhW
HjEc+hsrs9fTDwM1qMqCDTO9h9AQHwS3yO4GX7W7Ps13Qda+iI1wEOr8Ehruu4NwwjiA4nAb84Qu
hKXM1Cu7JI4BYUUNLKl6+mdkdnojPpCXQRBWLGaPUO3AMxnT6XxTpmgLdI2l0QovsSw8ebHaOHqf
uU+9K0l3htyZj0i9MvFbFRe/60BelQSUpdXYfhs/dJKS2vlonLM806gDh9XO97JzNmSXRA0vDfI9
VFD1nc8o7t7rtSN+bzeW8iksfBDCyvhuNRcibGTnyFygjoJkYXZfO9P1lSQzwotfF88jKrh9Hry7
Sjv1XJiJhnweyKY8269YpVUsQyhzAagw2i5YMpt6tLgbrfb59m1d8QuUESdKKmZXMDR77LMsUsXG
kKNLD1+PZ9OJbBNbt9LybA6dqjiR7Cb+hi9aeaX+YrmpC4FUgj3i+jRkUmUNrQnwr+3D1N9BFC0M
R6Ub5PoyZDCcbbxWyyUSfKOUYVKL+istdW1OHVUp6T3LPctNY90ZlT9+GuAn6Q9p4cs+kC8j3/Do
5opJfB/EGIDvGYadE3EUmRSXctJHF7VTI9kZcPwvUgF7rs34o2y5QEosH6SZ59bu3i3aLHjUKwP5
hKHXQQ4hGhYou041s8rJatU3QofJ1wypy7IQml09Kt74KGlC3B6DoWwVRMk7aoQ/VXAQ8nFIusA8
qIPvB46nucFgF+jLZoxVUv8EncNETf8rM0rRP6aIS4w7v1OkL2ZQmk6YqkKy12shM3da5gHs1kep
jE6h4Fni2c3Vpj4ZqWHET14wDiAbkjGK4ZSkPrnX+0KqHEHMa6Iqoxjj1zAQinafDIJo7Jg/bprP
kYxS7MErNCQczCAy4r060tqC3LruBESD9ID4HaVEa8csV2vs3Ljui0OvyFPxBrGCn2Hm1sGDm1ej
fmeJbes9dUPSxOkBbAtgcAG0UX2QzFpNEyZKs51XWWn3CWmAKEvoktY/DKutD2qk1d4TEvPNT8Cu
sfAxGdK8ZUIPpGlmj/yR9KsV5aZ8p/qDWn+KvLaQcweOE634WpdtYuwrCaqTb0ofV94+D6yut0eE
G5u94EYox7ul2CbvDiJ5TymSAx2lnLaglR76pAq6buRMNclX8HZPmdicYMfbeBBWakDYmS4KGTH/
KTPf49e0gmoDlcT2oBwK41BBttwDD1APONn8dauCtlK3u7Y3e2SjLk58XcBetT90e8TE4t2HieC5
3jNlltrRTrjbsrkC88MmSEYcOG/74tWTrAI2t5And3ghbdxHD5LtdXvrlwo83QcOocOPPNEjmYhv
RLvmJNVOGu23xiSXuYhF22OamsLvWoueEbj/UarFhNEct2/tEF3eS+a25oOneondD154VxSKcAwM
8cBV3AputqzPnjEpZeov9FL23dQcLWxeSq+zpVSxTfRNUpd2hf6btsDx9nuz9P1TqkxYSKDNUMB8
HAGNY5oFShheWjKxA+Mm5SFjdGdnGW323vLHhP1HtwFwN4xiC+mRUkOkJvUi6MHrx745i/0DD+rt
1Sz28NrE39DuTVzjhmapDlXqAbn1jmFQPoa+ttMg6lPqX0avn6nZHbxgS1ZjsYczq7NYPvNzL1DS
zLuo5tckCO04eHJ5A24vbfGEwZ1DDRO6FLaQ9tIsMIgkCb53vXfPnuB9soIEtRP1Xhz8vU9X87ap
lV28MjVbTwXXdEyDyj33fSAczA7cpWvKH9NhuC98KLP05iRUE1mzNWz0WxaljmmR5K9kX1Maa83u
gMtMvtvEjXuOwzo5NOlHvxWb15Y7i1ZFkO4FI28eKSD1G4nFyhd8YxeU83VI4pVmn+hZ554lKYVx
3fJQmw/Ee0sa/tze2iX4ihUS+hCuTvxB0PxeW2qsdugNkrDzhPcad8QTTNvvxPBsOM1uGvcPIid1
1PrBdTaLq2vf9a3tmWcPwaV0OeKkZx3+EWIC90MYCY+VW7wMg3tfpbljwYhq56WW7jaWLbOsqzLP
tOwJfgPrHciYebpbJmkolRnLBjye3+UHbx9qR8tBVf1OP6VQYm+4tUWm+NceVWSJWQXISWcftI3l
tsihQDlXwFGC8q6Mft9e0bRXywX9a2B2R2rJTEfTz91zRpNml3b1PhWpuXihe89deUjkLU7xtftv
SiCy8MM8T/P2bdY0VTI0kXvGRedO5ckn36v2VZD+lF1EMm+vbtUYcvQgmODUWvCTURtpPCUMCNHD
L1J0oTW99+QPRbrVnVnm2vT/+fPkbwAbaE0r19dB96LG9GXXPKvH/lE5tScV3uTurjxuHQhpxbVc
WZolOWqWdYUnYSl+HD60vyC6E+zK8Q/it+DVPagNbLXQozuZbzenYiPjWcZwLBM5To3wnToMCk/X
yyzAD1aIw5nnFlqXyole3B1EF/fNzj/lx0B6/9ej40Wlh7lcspf54S/HIexdxXTPZVFZpyIUs52L
lB88d/6IPlawNbGzctmIUOmQ0ztETGJeYdKqwtdLQ3bPFC8epThzuuHdsuFA3bjK1GWQuKU/OTsn
itIz0kzue/bYaDtt2sDRhsBzNK3cHOtduslrW7OTIlPtgzwCWzTHd8ZBebB+whACQ7RU2+4kWNM6
YKV2cvKU90xZ2cK3rcO63FB+AbOSNOnp/i6IqSeO2VYNRvdc+MUXIz0p/fB6+4Iva6xsKDOZxqT3
MJ2U2YlsfKVsITl0uXjtXfOaOBPtqeTEJ/9liwdk+bhOWbeq4fip79NSuD78fRGZJWx67jkwQ1HZ
B00iKU6junHoFFm4SWm0Zo5AFpwsB4WEf3ZUCGgb5OwzTiNdNjsfuvshsc6hYny5vYWrdqbR5wnS
DyXV7DUdfDOuDPQdzrUpn6ys3GnlZ0/d0p5bCRj+Z8L6f8xMfu1NSNu5QgQD/PSS7aWDtCMfq9UT
usECEQNahL95yTXd8fcZuk2Qgez+wyInWkX4EEQyollA1piKGxea4p5z8w7WhL0PZ2TebCkZrW7l
v1as2QmJlaBpE1XlMbXkHVOMZxmspZRn/+WL0RKFN48Ow4LUuKnDiQpQwoloAvNrOiMgXhO7+2JA
mub2vq08bLTsmPmiLU+7F4Lt689Wl4FfEw9pZ7p6yoMMh3h2NEO5qW1wyKa7V8vWqA+5G+sitSRf
b4+dUMG1KqhesdXLW6J3aRrC7kMiR9drmV6LVKMaNfPUcwq9ne5ANRrt+p+JM34QnoZdf4w9x/Vs
NbG3pinWLU8YCBReqNHO+eGb3MgyioHKufyVfc5+eA/pTjBs7QzlcebvJCeE0SrYad+aLQWn5ZEC
YEJrj1CbEs2CKq7TwKClVaScw04C5fFP44tOGm6JOE1f8ToKlCWGlSF4obcHw8v0K95czlwjaK6t
VDr3rSWDZ9WsXPpudWOjO71pVZZTTuSn9Hb0ZEslbvlGMPUHnhfDU+Y+RzrB2165Uh95z1qMxgSV
W8lxC9jibp/jpRW6LdOENN57RWhi1MK8Gd1QO9dNDT/ZIHgPTZhsjaAvPxZCGhN/EmEL06Xzjlub
B3prSa56bozhm+YzkUbz40vsbTKOri2HaW+oQti7JYFS0jR5bkGwd6bTbgviJXX/3N6vtZWA+gd6
Br0uffNZemeKxCeD0qkciDZ6bZM8eO4DPfgpl5V+d9vU2lqQwEFRi0SSydzp39+cPZLLMupj3jmC
wJM15g+eH24JvK+EQozr/Gtjdr4jUgDqgaRtveUjZNSK0AnVQ0mFuKnSLDrIspEH+1pTs8pWKheF
3szdnN9b29O3P2K+p4qVVYnGQqEfMI++I9nJn4hsOYevov4s25NY4dbCVyJ20A9vVj7z38CQIn/o
MDpRxAUPyik4dgfhGJIiII14fP+nBKgCEpquHIWB2Ssr1qCQNN+wznHyGMXRIRu7jQxkbQ/fWJi/
sA3Ao65TNeuMQIGTRLD8dUy9BxtHcklLg2DAVLyBdFSk0jBvxekCU1meEbvn8E772rwUDhSC0HOO
aCbtp43bCk+WeSr2pm7S1PxDBngqO7y5A6mfRmM36taZXmPvyK0o7Gg1NJ9ayWucSBe6j7c/1Mo2
Mmw/uUTwDzyps/tQ6HJppLz2Z0HtnMR6SFM0QMIft42s7SLQKULi/0smp86sNONQpIBnTapRdv4r
vUP0+qQrdvar/6e6I/txtI3vtrKNVGZA200Cx0AFZjFmk2S523umcR4tqX3VPCP55gdd+QiVfP4U
y8jHbKxwxXcZVPqoCMFRy37ODCZVjLx1UxtnsVEO3qg5sRXbuf6PGAHLlwTpJRagnwzanSAkjq6N
TqR5tV2XypEfeHj3j6HgB5xAg7eZaQRldtVdKR4kCx4A8j1ilA/RHhqDMUPsW9Ds6Lds+3sRFswt
SYblUZqsoiszTe5PL/j10ZXcbmxpkoL/q+9G+VIGp7rbKLgvPytBCQQ1IA51yODmRHABSl+ER7l4
rvLPY3EfNj9S5Vio73ZekxU2TyakXup2xLU1DKqXimddfjG0iz9uXYcpFZ0HWcwSICzHOkiIZ96R
ImwPRMwYqXy7OnNJg9ggZ5Tm37VULOxBFF3Blsuw1e4qNVEelcLXLIdqQlHuSjGwttLZ5dmd6BcJ
ihCZJKidv7th4OsU+5XxPJbAy5Nm14XaRgF++eEwQeg67SacF3O3NuQtlNtKOJ79tBklu3UbP7b5
JZHGSJbk+/s2qDe5NqY7d73NwMdAWyEdQa6wSPWqlqo/kgQElFl358XyJ5rGtpd+kA1agD5DHO3W
Tk4f7obF+aPUM5lP+UPwnlVBdCQx+igN2akU8p3sHgVgZYHY7joh+Of2fZ+u89wqDpzbp08UofNS
dG6VmuVrmnAx3fiBBodtSJnHQhNUdELZpo/8+7bBlZsuIedHMoJEFqiemTtvNbWOh0Ecz33hPgPn
uOSKd+ybZqOHsRKyMLf7/yj7Ke/MPAphZyFabq+cDYsHXuyZ65Ot9p8k6+HnFsTUpgrZ7/VoUriI
jI99LIELNkT3LkMNeuMEr7xh0xQUxbppsnFZsAPeUlqx3g/n8Re4PXnvNjtIlnCsvqM42TfRtCvJ
MTeylZWq1gRoYnwBgQSiqTne0hojQc6hRDnXu/wuAXJwqU/dwbjvfssn7fn2Z12eI4ZMANVJzL3S
zpyfo0KIoVCR0/DZar9E/ouRQC7TfZXUl+T9YFxGJYCOA602IERYHFmtC/qgLzP/uRw6u/DKXWG6
djWEGydo6XYmDiEgzRIjxTChzGqCiS+McRwjOoYw666WE8cV0oOhpsd3E6exHtr9UymChZHycUXf
hG2uonWVWRf+czgczCT7EnTN6+2Ps3TSkwWqDlw8FEfmgaiSGVDIRqn/zAv8iEqdHTTS4baJ5bWm
8sfcM/3zSSNjjlw2Kb5bDdMWz2PXn0oveUrF6EOKlu1tMysf5crM9O9v9goPKXh5zF6pKPS0+g8j
921xeK5RjrltaGs9szAo7tNKqOGCe/ajVwnwjag+atHW9MVKQeh612aRX9a4xqjoWNFs5Vf1A82P
Y/6zNm33LnDMS/GpYP75EuzeL6j3l3qFfBQZJrgh5giwMIlySvqx/1y1o+K4pfrU9cJLHqvj/vY2
rpw8SwS5DOc1VW9OwfX3UhshaiOJR63o1F0ctj/NXP1028SK56GNyvs1TTfj6KYv+eZI9D0tCoZn
vGch1z4P0XDfgIy0W+RonFoGxlaWuIjbJldX9cbk7BSGiRprQaR7zzBCfM/M8VWLt0bDljyE0ydi
wuHv2NQEwb5eVhSGYeRJovesXOKv0efhs/Alei1P5sehcca9eYoOWwHIypN5bXL2sfK07vykx6R6
dI/DvntqIbynwn0uHfFkbGRZa5+NfEcEvAFPHyDm6/WJUeLllKC9ZxdSu7ZzT5hnXMQ7BIKA/Fh9
vP3JVq/aW3uz/cwoT/VS3UyLUw4xs1T5rskPaXsQ72LbOroPPaVg+VDlO4/7t3EN1twWzRECHoqj
0KDN3pJST5IyDHs+5pg6Sf+t8tAXa+P/oi7FsQEoDacMrzAlxFnzQAuCZkC9wHsGslI7cRB+05Ft
vr2Xq6tBR4X6DGWGRU+pKsq6bKLYe5ZDyChdJSQ59R67PHss5Y1TsmYKJgHGs2C8oyAqX58SbTTF
TmWc9BL0yV5xx13iu3YhaTu/f7cMDTtHz30quU54n3kJmc770OhthiCnSeWw8NrWlmIZWj3vveOQ
GFIoLZDJEJYtNHYazwrHmNnz5zF/CY0nC5YcVd9IdtduF01G6qDQ/XMQZvs2+KNeBWHCaY+a3+T0
KRxnTJv5TXQGEWweCI03lWGnozVPJQgx8FnTDNgC0WZ6IG+rviaV6N1DUg12Yxa27zafwaA5uisc
tKDfxaNoi3m58Vovj8mEZSb64EhOwdrksN+8AYOu+0ILscElyMzopBkoJGWKZ1swEUEOtFWwWbM2
XS+iHOoJDIBeW4uhLkhFQbMgLc9JuT39KZfc9FC65V1thfFGHLr8lExvMwM6xdZ00eblUCNTJMQT
WBvjhNBLwsrcizbEUU5l/XQ3qQTW1sYG4quo2EP1NvMfYQD+O/dj69KNJWmDXyY7at17a6h9Wwu8
bCtHWV0d5La4Zgqui8sQxzIq0L1uIjhaP7bP8S4BCdJ+HE/xQ3uPvJYjirZOMd82NsKGZYA3KQ3+
a3h2Q7osGJK6wnCp/gr6zBa0eCfV3bsjhckKZS2+HqHJnNNQFzJR6FFUvRRxGuyGPrM+jUMQf7/t
kJfxCFbMv4wr4BgWdFhtREMl1CLrYrZ1c4AlVoaP1NwikVnbMbBOIFtof6MmPLtkdW8Oup+I5iUT
qtZpi1T9VQ1B7bjWNEn7/hWBgwIbh57gkuQF/UJwg8WAMmMr/jGy5ksSvlsID6AHLE68KdSwl3zH
YunFnT4WmFBTuMOs+6RJj40Un/7DSnSTYh28D7wuM2dRyW5ZpTXSAJ4CwLf3c2VfJHn/7baV1W9D
kkfHZFLWmMMv/Cas3aHxzQsii1SKkoM1SieAEhufZc07UEAFckflUWeq+trzFT587XI3okpcoKGm
C3iISitREf1QypC23F7TEnvPF5pIU2gfEjIxoH5tLbDStlIV1IEjrznQFv2cRcZrKUpPrtk8td1j
439HPvagI8eI3mrKTG6GaJJ0iX1z1/jdxtrXLhmwLoZXKV0xBzkLINVmELPBm36N8FGFdE6LtspE
WxZm8Xca+7Hmi4J1GQLxHPvuHjKSDX+7+gF5RsAT08RetEkleRT0NsWEWlNiT8M9lB0Pag9ZWn+8
/fVWypnIcf9raTqxb55kS/AKPSdfu6Du+1DqP2XtLoPFIM/2Uefi1eWPRfp+6DkHhkrKhC2Eg2pe
Wxz6JjFDpt0v4fAxMiw7qF8C8eftda2fyjdGZhdaCnOrziSMJP/0B9gif/m7yruPQO/6H4JvyS7t
bZMx7a3Kx8pDSYWdgBv3jkf8W+x7s59mDrqjrjrzovVAU6ouew24BSQbjpQL51YvtgbTVk4jYByA
yjBETCyLM3ffV0wPyCn+sY+qxq5dt9jnrrlFn7pyIFkTFYiJSAPG7tmtSgPU5KTAMC5uclbcn55f
Ok0V7lRt44lcQbwSlDLRB+huwlbNsQiVHnjyILnGpTzkjyS3tLGTl3gXR4isIex3aCBcvEPk/E9c
2FuN2bWtfGt7tsi2zqxsYKMvQ6Nadt4J5yrKf90+l2s2AMXpED2QANIuub5v2iBkqdejZayWkmGP
iXZvZnBv3jay9rXIWiRqH+aUWEyX/s0hVNVBSKzKNC5y+bNtO9vzPKYQjL2gbI29ry4HrAYlWNC0
C4C3RKAr90ZhXGJPe0rN+Kkeso1W2sqbOQXxtCImABzBwPVitM43+orxoovq95BviF9qzXSSWt1I
YVdWcmVm5i/UyK2EIBMQ3DV5niL9RUzBe93+Ln+bl7PcC8JuHC5wHkqt89gsMJQ2rz2kyfSiAx1s
63GV9M5oicxpF53sZ0fLZCb5pZbzTL9rXKl2HZPM4ikU0kBPHdEb+mIX5Knsn3S1rv6gm6BXh5gq
1ye/SBPxOc6zMHxix6QCAdUm8e1S0gIUxEerSFF5tpCjge/Ek45eGnSIUxXNpFJze50re0n/hK4G
fRQ6DfOiWCB5Sj4GkgW1wy9/+Ck1/yFenxSTmLlDo3ui3bk+ExYKJnolN9ZFQvYZpVjECn6FNdRI
t9ex0hBC75wJamMaA2HCeXaRXPYG8QuSOvXY7cedckqOzcE4DjuRkcJ4uxUk87tn5+OtvTmRM7hZ
hb4+9jpH/wtxhjze0Y7Svn/dJg2VVt7+K2uzcpcPjLkGVmMxNGn9gtVKLw9tYJv3qqM9jKfyIcqY
L9CMnTXY6Yfm4u22ILQrfurqB0zb8cZPSSkxDlTr1iWLKjtVI6imdLj+G1s13d3tT7niRfAeEEdP
FLdkRbO1ylk0KmpE7tV2fMfgpfQZMBa3iisrB5+ZWqJhKDKopc+7mS1xt1VXMZJegsvYmberS+vr
uxdyZWL6CW/2jFkluchAp180NWX0KjFLW3dH2l65u+ERV0IZLBFb4KuYzJg3BWQjQ5klEAymLEdw
4u1e0YpfRaBlDhWjyNbV/Nvtpa0cB4TIefTpTjFvOWe4yXKvbdKqmd7fH0L10gnpnnDAkZQNnPPK
uaeYDUYBChNIOebjoxmSnmpJjEPI1Cq7IYueqm74KkXDgyYKH8MICV+fgnOuv9xe39rpAHpPAYWy
G02Q2RMTJYoS5xHZX1nr7b1nav5LJLbCx9tWVvrJpLHIZys08Hls5vmYWSSCXAe8/tO0now+73jK
H4wjQwwHf6NGutL+wNYkezQRhFE6md1gMYz9Av5vIo2aIrMTmEmEGERXqK5jwV56H1h5ZCdCqtpi
1EX7tkt9xCslRTipJnSYTuQL8pdByVTpqEZpv1XQX7n1sF1RYKfGStI9503LaQybTRvqlyhBRiXU
rX0HzYutKMHx9qavGyICgt+F5HMetqZuLuATPB2JIQAD4XdXfg2TjWLxyvVgMf/amIWnFfzmljVF
KK7vtx/E5ORFZnIf69rwrfPccuPTrhxWirUE4lPNRaegee1nIBwXy4Yi8iUbGzupiqMQDYf3b9pb
E9M9fePKWrPIC9mTtYvW9Ge9LgJb1OqPYqYPG/HI9FtnzyqVS8AlE6pMAuFxbQhGGTe3wFpBVZow
lt5n6mucJYqj+6JY24MUVt/qTMmfDN+Kvtxe41oIwQ0Bug2H7yQJNPtqoVT7RcHl+cuGOd3GQEP/
ti1JRLsd6kCnTS2qdQfwxuTs00mar8fdqBKU3wWn9OM0JoUq9x7iceS4by9v5ZSA7ICumviIx8JS
rnc20UdFDjj7lzw2bYQFbMR5bltYuVlYmN5tgJ7TfPW1BWiqa7cwY+NSMeVbwrncjeHB2BotW7VC
Fq3QBqegOW9zYiBSS4G0vY+9pybpP7tV8DlJm43t2jIzOwy+OJpxJ/TmRU4CCIpGu0X3LBq2GNxW
TwDlOCDNALMnccHrTfNaVc/L6SX178q74fs0/6fa7b4AUbR1AtaWRE1g4mMAhbd81FSpDEI1MC4J
iJN9j8LniyWBW/FG3dzwF2s1HeZVOG+cCFC4869UamoZ16miX0CwMMpfh3IMSiylJgkUzvJ+92GU
fDHENLh3cfH9Lsq14JtbNH2zs6phoIEtRUnyJDIh9qAIo4t0vSSI2fs/MgEmRJI0JzlL4uwjw1sW
dN7QaZc+6F71UHmZhGb7eGs8feXqXZmZ3fKiogOQR6N2MRBwNJT4B35mawhr5ePCIQUQgws+lStm
13tstE7ThUi7tIL5qI1abMdZ/ayn8lZNdTl6BvZj4mykxkTYshB7z5JWkCXCgLM3qs9+PbjHMSyG
nfvXp0j6n5j2AB989G1Li+9iKdka1l28rn9/ANU5QhkUledD3UNdhbKYjNJZEAXHzBHrEdXT6D7W
wp/bDm36/FeP0czQ9F3fvHqVDve+mPfSuUySn63YnjipdhC9iPF36I3s28YWh2QyRq8cTCMYOUi0
r40JHSP/Ays7e/AxS3L84DX+RpqwOCMzE9PGvllPGFDrHZtAPgf9q0w2Uuquo3ZbwLXVXXuzkNml
ilXgdlHvy2dlhHZwaBnPADXtI49Qoda1JVW8tabZ3SojAzRDPK1pkB3FM3Ym8ivCFqPn+qGHJYna
GSj+BeFD4odSkee6dFaL5FGWozNwpUPBzAOIk8G0Ufm876x4X5TD137stuYAV88G/U58FZShi/F0
hAeZQxdc6Tzm5g+hDqC82ho3Xr1UTFCTiEyF4zlYOoozbWio5Jzl9odpws89MvDSfLHUDajL6ul4
Y2f23kVDlOot023nSs8FOyuzV6bmPia+9Cnxyqeaeefb12oRUE5n/o29WUAplSWQV+LmcxqGzwFp
q+3Vwe8sEHNbKozPNJMTJ2viz//FKt0aKOgIhrTZqQxhQtFz8L1nr9X2hao9JEJg2Ijt3itj/icI
KSjmypbWyxJu9net/1qdRekZCROy9XxDbTA/NHX0LCvdWembH5mkerboNveRORROYNW0ZmF/4mIe
+gam7duLX7uSjFPQojepaNNvvnYzLkOprpfK0tkfu7sg6+9gWH2OFPPTbTNrl+Ktmenf33izAAZL
sxwUvmxa3FHm+BTA1rKxlHUbE30VlY5p5OzahktPPvIEdjQY6sfOjO/T0ft6exlL3Ry+GvX4/7Ux
+2pDIAdJNq3DV0sIyFzpSfHaY99KqMmk3BHRFwaIKHrPNpRs78vMVmvFdy9ukS8Omm9ZHP0URxXN
VMYMhFG/t8TmnsnQ3mF8893dzuvfOvcSRI9mrPvsh1dlTgALa6Gf4N1zCsg7b2/L+s4TOjI1MPVH
5m+VKEZyqw7SWe/ke9j1Uk6r9HrbxupBBeUETJwJKbpY11/X6IJGKKb33RrTT16c6dPgAtpTivD7
tqE1p4cv+F9Ds2PUCKroD5UknVsumwWdjmj4+9o6S92HUa12/3/GZudpbI0cinTCI6P1d2ZUOkr1
w0qjnWo8jcPG4V1dGCTKoOKmeGxe3afO5Eutz7MINE50eit8LFN/HzO+tKMIgetLxuN/WB2IDGqC
MHktkDmWleudSN/xDDnGj7Iynsc+uifzpOzpwjDipltKkWsPI0/i/xqcHZLBa+pqVDrpnOeK0wvy
Q+d/SIrQ8f2twvd0Cubh5uS8mSlg1o3/uz6OgS8GCHljidzpiWrhKRBUxzODu64pH4PGOFa59e32
bq6bnD4cHWmkVGbgNDElWPeHlsCiNzQ8jVjZELN9EEfrh0c2b/uyldiFr248j6t7ygL/n9nZSv1U
kwoxw6zher+0oX+M9PiXKxinTG0+3F7h6gnFf8AJxpgGvMfXmzr27ThYfi2dw2RSHQn7Qzzw9JVd
NNiRIFxaQ883alirq3tjcnYBYYWI1VoruRTyqNiG4D6KffjJhaIYveYNW6suzKIyDqEP5J1zN+nC
hF2FZSWdEzJKyfgU53/qdGML19fzr43ZDRjrShA6i/VkUgjjTTt+Llvri5AoT10T9ht+f2tBs+/V
00AuQnVaUK3sIcTdiwXSClufaMvK7BPJUgyVY86SBoHI5EG3LrDJ3j5467tGTg7XJ82seWGnUDuK
bVWCz0e9vMrrT0Yb/MqkEprvZGuyau2QT28kub++wv+VqvKYhSo8IXCL254S71T5d2OGdjNOaNoN
n7G2d2+Nydc3KhLRNkAuTjrXwaDbodv+UfvqU5v0G8du3Q5RF0z9JCRzaISp93Vq0Zs+u5H2rA/x
RejqR1fy3su9TUjDH1co14Mmpex7vZyScvAQixPHChQkttz0d2GjnMWcQOD2gVhdj/K3Iwg11kLJ
r9DLvi3LkDOXAKQWvtXKsGubrZO9cuxog/8f0r5sN3JdW/KLBIia9SoplYNtyXZ5rBehXHZpnmd9
fQd9u+/JpIQkfBrY+8lArSRFLq4hVgTt5+PQrSkEBCOpR1wi0Ytj9aSR5s3sgesryNMY/FgMFzQk
6ACChgGuR11BcUdTx+B0hPlvTAZ5RA7/zcR0ESgcru/b5orOzDAfaOzFQhijTvQw0mBXo/bRTDIC
4omoVhboH9eNbXykizXRsPQsqZirNB1AiC96AxgtUCCJ7/q5ecyq6um6nXWzgW4e2tzID6FgtmYF
6Po4UrpaRL6t3RmmAI207j5uGt0Ng/LUKSV4+4TDWAF1KczaezRiBAvH9KiaGadZtbnks1/CeNx6
kJpSnErRq4K/XfZG+hRc3Tys5+ZHPDPCOtzaFAYiYoq/Jw+DfocqtLWob1OU767vK2cxbBtR6Xus
xMRiuuEN0o+gVf7TI5G6bmQ9+nT58djZ3HbO5jFLsRppr5yIQw5N4KQQVzyEdyYYrzpK8zhXJ7Oy
eKrQXNPS5QHNBLOUAx0LjI7A2FdP+SF/QBHdgYDs32W2ksfOjl0NiRlnaGIN92PWzFxDUAX2ghxh
zZQobnzs9/keeh/5c+Mnrmn3rgrjh9w3qh2WTThVI3rtmND4/Law0En0pv+v8UW9zaXXdA54n5Rn
gR6ss4tvtqVeFyL2NUEfBkP7otPfGcduB+1hLbaah/xX8cVDMXI/Jr01Z0bbuSLqZGJPO7ffUb7e
5hc0DLvXIbDjY/QYWKWTPCTPJa89s7VYKM9QSIVM0DRgIrpBUsZgSLDYODBDa44IKBi6guNK14gD
nBiawKOdDiTFSjouKgeBjNWyYFq+Bw5QPIQHcogcxdIwuTTvhFO2C3/xTsqGAwC2Fjh3SkiHDjzr
aBqlIyogRB4SSDsZoY4ndDtJ4rmADX92bua7Xnz25VBwNso0zhcPMqQN9KrVRtjVWgBhJJ4A3+aC
wGsOkjk6hsiy9YRjEolRHoEPRJb9tCl3IcGBBDnbnuPUNg4FpEGAYDcxGIiWJHMotHFsRLMIZw/9
Oviy3C6cxDGc1sklJ/NEhxIs8WBlG88goMNQvwAOg1DyWsZok5NFbBt8LjqKSMbWrYD0WiC+IMyB
S8LqJZ5ejDn3y3q4qaLEaovRAdsgJ4vaKO9f/gzmDRx6oejQcAQjipk7QWw4RSGfJNkzzeIgzsVO
JX6haq7R/Bf+/NIyc16zMDTTQsUGSHvdih91N7kf98GxutGs7l/hGS5qjnfykfOt6Xou/emFVTbv
19JOSpQRVtH6LC3jX35IARPDCO2H+Rx53Sl8UtzcSf1MswmEGD+vm18f6UvrTPqf94PaVw12O247
QP0VR4pU1FNMTuC4ZQZFKVTdMMQACkPmxYqFqjUNLZ29sfo09R4Q3mdAn3++lHMb9FKd+QEDrSYU
umDD1J5LhGmqYWUap4Wxvpg6KJzQd4JMMFBiLHt83cgD+r3V7BlBdWjm+SAOPFGqra06N8F8kUmL
oiXoitnLZbjnDCRZXewIysP1zeIthIld8BQVCigtZ09IitaRquGQDVDHvG6Eegz2aJ8vhfnqZNQm
Awo7sweha0tJ5F1HmVPqp7GZd6TnNQjW7wC+DVCClB0OhDAsWDXNuyUqZHx/SL923V1sRIde0R01
/Xt9VZtbd2aH2bowbbNFWZLZS6vU0VUAmhNpd93ExhnAYw0SbMCv8N6wibBmDskSIxPwDESvg/Sc
R0CT8Zo2G0ZAUUAnYMD3u553aFQy5ilkM72+eQlMnLP4bVY4lZdNG4A6othngnaOpT5Lk6YsSkxl
eUv93nalpXWvU8wJSDe+O2CKGA9EAoz5EPZVXhqjQBtfHLxeekr0f0rwpWB6Iw94bZCNtUCnDVhC
+lloGeTSv0xLHSuzbgyoTpyG9KmT7mKBE9lvHC3An9GlBPUg+AfYd78jklB3ZoulQK8qb/H0crki
Nk0gzZVA8go9I3biuumkUkuAMvVM9TOaJruTeOOtm/v0HwtsY0oUZ0EVomTw9CK3TUG+jcCrXvI8
8ZYVsDMYqK8A2ITC3uXXmOe2WqA00Xtm/Efr/ax+AakIJxOh/wbjv0AwBTAnmu3gZmM/hwqhkCUL
x94r+jcyvWr9byn8k0HQV7RaqN6Rtx/femDtVcwD0TkuPC+XS8rRdZcCceq9KITyXCFYFWCxVc+b
z9gIODCzA3Z9rA2AMJYCUpmKeimiZvDoQbDivEVh3Gj9WBROKmqx1iKSHL1oSeREdhv3FA1ozPBA
pwBujb2nki71cJxm7wVZ5o195iwS0I/1XwKZtOsbufHuwBlQ7h8ULBVoz11uZAsRi0mv8N0w0eAH
RUVsScghya2WN0gtb1ph0jlr27hVIBkHpzHl8sNxpKf1LPYQgN0esnbuPT3qb+pFf0M+yXl2Ng68
AswtZhUp0Go13RqUS1RWRtt7kOyzch3UuHXriDov/t48HWdmmJVEeiClWd/0XqgkpyhRbtplmF0h
WXZEw/SnrsVfEI1/vP7B1tT3lLTyzCo9O2f7V4h4VY2k7718ESuI4Ym5nPzW5NZ4DaVA+mi0MFBO
Zp70ybEHqInsK6EoVbuGKiME65JgEfexHBmpNQtVL9vDlGXTTg0COj2d6onxkGWEe5G2DjSa1fDU
0GrB4DhzX0M5Vxq5j3vPqBpXF/9kNRigS1uN/ptvAi5rOjGA1u4KDT3oytiin9Z5wHPYhgiUTAeJ
19d5Uq1oeajHT87XoBEM4/cwbgEYrCF9KzcyC+vzpU9io+2QkqSLHR4yN92TByGyZweqRVxq3+/+
C2MP4iUY8IQOJuYvWM9QpPVcmEIie7KP0dXDchCJK8X3grhbvOylPk578ab90Oq9fMS5F3Vbfsoh
Ke5eX/bG57z4FcwZVAIjUgs1kr3cvC9fIBldK5HNyR82PJOG5wSeAgz5BkTLL895ObVyXDUBZA+E
RgeG3rztO3cugYACYZlfVTEnoFhjmtHdODfIXGewrQ+xUZsSamndUbzDRKuN0Um7e+Tr7mw4KLg+
0BlQrDEgqawpUk39MmJtZQMyuWyu7qQ5I1aqpB/XP9TGJl4YYj6UIDajmAcwNIlR4WTYSRtqSe+t
IPvNUn5gzvPfdYMb5TP9wiL9RWfuKelAy0f7YtjF9o+x2MOvGBuZvU7Q5QgkS4FUML8ew1sm84qp
cWQU8ihIHvm7xJbsZL70LgB5BPy7XdW2aic7RbeqZ8OWffn9+oo3XgFaY0bREDy8cAPMt1yUGjTJ
uSF5Ylvvwgi4XuE1m8CtCN30rIZAo6DsrlvcPD1nFpmPush9bnajhi1WBVfrgpOi7ZuIR0q4tS7w
J1AfQ8nnZCZqRMtvTFNSA9mrh7E1TcUpbSCJkQnCQUprnwQz+ge8143+dMa9XTxuzOnJS6BnChAu
eioeKCX9mvXazkoo3nNbO5thyNkzyhyZGLjzepGG3huk4ljF4Q3E9fY//k6goaJ6qCBQWOsqmHKt
zcWU9l61dHeTXLi5JoA+G2NI1+1sbdq5HWYpaZwV4hwWiBbno9k9pPlHoHy1XNGdrR07N8MciAnM
tejdZr23ZFCpS8tfQkg4OfDmShAVAviCRw6u8dJ5BKWsDaKe9F4XPYYNFXru7SmPbEF5vb5lG1cI
FDn0aYHCGniumGc7Nid57EQYKsrfRlk4eRDbAqgffmwFtGD/e4XYth6yUqNtGlwhM4ifJIAODTOn
itWciHo9Z01F6egMBVSxgKphSwekgOhXpYSSF92GL5izTu51N98lTuBox+IwnSJveIkOqIefQifh
GN/4ZIBEUb06tGTWJGh5jmGwfgBuXoNGo9IXokMmxUmE6HHo0v9mpZD5AoCOHhCQYjLOdgrDqQ5b
4Og6Z9wRJ3MgOp2XdvehhpZ0DI8xKsCNjRfGa8KDfD8VnNVunBsMoinfWqMgcVSZA1o1GCLvQaHn
hdKp0ibIftQ7VUh2Pz43F1aYC53MWgreAUH0JoAD9fy3ohe7JSn/P60w9zmYzTFfqJUqepylyopE
sGEGL9eXQjeEcegmMnXUzcDKipl1+fJGV7KoC1Ujil4IpoggDJGKeWKeeAb5AMzucN3YxlkE1SVw
87gMUBBgixCVIZQxskE0uBfhZMxPeJkdwZzdXn/6uSEkxBCBxBEw0Hu6XJXZaHIeq4PoAYj7CzUK
0E5PVhXoOwzoXre0deCQNKHoiEIEGlxMFBybyZgUagJLYdlZKeZgrDGoH80aWuPXLW24d0wwU9Em
zNitBQVCEqOXMWR0Tb7U+qnCaz7STWGPAiDjwEUDNk7piy43TVTCtOsydcFMQ3HX48m1tDJ0Q0n+
1HvpfpyJAOSX8TYb0o+hIhibRgGHUl4DbMiCKTMzapoKo7heKrSnVtQra6hkpBJhzfEO6/lB49IS
cy5CZUhI3oaiV/5TTvNOdtIdslCndaW/4T16kftgx0vF1p8NJsHzQ+vfEF9gB+QHUUZOWM6LNyyB
pRo3Ki+F4BlgbnBRQNNVmKQFJ1DcN+U0WdFUDpzDtz7mWAU6Rbic0NRajZENGYZARmNE/7s2HFN7
qRRyr88KJ8XbtIKiAI3JIBrNnsBEL8FbM9WLZ3TljuTa37ppnuu65lTZNyZasBrk6JQeESJrrCqt
LEW5sXQlTjodd1D0LN4tc9i4UtuLd0lpPOkgarwj+TS5bRMue0iWCW49I5Uv5yh5+Om9xp0D9zY0
EGh0wHJ816Y6yUMqoEE+JoGDAKu3pFT9d93I1s7C50JwiEpMrqrxVZJGPamws3P50jW+GBYYWPpx
zAYaOUSYyC/BE7bm5BHldixGZfbmLLgbZ+HfWPYOCaq360tZv1gwAwVQilyAJ1TpUs8S2HYaUh0c
wOi/NvOT1oiZI43hPqsz4PRDA1mkzNMV3rhhFxYZxwip5IXkILPwirqmGTJ5nqr+4/qqtmxATA4x
GvpYG7RgbR4kdYg22diNxMLU3Fda63+v29goTkF37Rs3Q9sNq7J13GA0awJg3at32r7dDQ6oflSr
jaGuGO5miDR8dQd1lx8nzVL3yy6DktGRp6JAY6PLV4ZSDiNlRVwPgUV2nD8JqjSDQtPg5QB/v01E
HKxhTAmAiurvjsz1Xa/lCQB2orC/vvqNHUa5GYUqPNUbtMd1CQq9UsXxJEU2OrWSj4c8ygNO537j
iUE+Acw8oAEyCvZsUwpUaGYdx0IHxWbTn5zqncqJ6btuN/1RT6GdOqHz824ekMZoC9L0AtN/bFgV
ijn+y6XOmwGvaVHhnp90/eX67q0dCLUhQ8YbOr7ACzEhr5YlmANMls5LIYIiq9kBLRDLTHhdw63t
k8GijBIx8gjaCr283UpQFA0m7lpoTk9u/BgeoDN1LNzI7XEoULSNyp1w5KG71pEPZmBxIegwAsSg
WEw4ALC1JrZx64knCiZL9zKIBvlVxbXnMkFkAR4LAMIpgTnjR6IwB2MpBFi8hdTuAjoeNCHC8hEx
n1UHP9bOw3IQT0nIOsE3t8qgS2mJ8jJXa+CuEujXfJj16KKpc/1UrIFWtIOMSinVE/nWl7v8XFkA
vBpJjRjkJsTVXVTXn6vXDl8Kad5eQF2PE8GtvAfsoS6AYJtqTIEV5NKeDGgjCjZ5DNS+aql16xat
ZxamHSp/5aDY80kWNleIoAdzPkijcZ0Zi0qRCFVtZrE/TdmukpSjbAZWMep3WdYdoyGyx+JPGTSH
MoZIrNpKlh5BVbJ85my0xLpNLBxvHgIwEDsBGsKeHRTdoMk6RODYRVaLxuo4VUd9UlHOjKpdKWmv
AzQ04oJYEaIZcWxOXfR5/TdQExeem8p3YJ6UEgrjh7Bt6hCd1pLMYuibeKF686WzFjC1tT0vOqMB
K2sHDRuU3THeArfG1H7SIkTtXW9CsNJ1t8pL55f2/7CXRKG13PHRgivXZkKTREWtSYWoOFXUuzxT
kWFWAuoi0BFcmmdFKDy5HN8art78ujGIlx0RNIYakOYArcCcpJxq5/WQ1wUmL/Vqr/nEwMa4H5/z
PT7gcXpBMyy5Cd+KOy7IeuPLoRyD4AxswkBEspA10neqOWWi5sUvwq/mKN9mbvgQPC2Pyynx+mNw
E53aV66K8urBpZAMDCFLuD14OtjA1ujNFNFyaXjtiCo7Ed+LCe3QQrmLqnkXJaOrFhhkK7pPHGd7
rBJ3qv8J4gCMpri7fnLXX5hijyiYCnVexB5MimQWUVVKyF29Trod5/dJf19m3oTMerWXNujfz8JS
TKtOygwmdDzCnaWoj0LBkzpapy1IvJD6g8jqe46TfaY0kHCZxqBiGSiuSbsMQNrcFo/6vsCbyBMK
WzeK8AADOydKGp574LeYTSswnZsvMj4fdC+ICxF1e7mJ9+FRdCVXtdE85QrbbGwhLCIlg4fZoGgc
Aqky1CQyvEAwd2lxO0+Rc/0grJ8PrAn3HHRwCLJX9eukmhZdEwTdk5s3qayO8ZBaAtpt8viq9n9r
mcdqs754l/aYqGmewsUAJ4KBknx1ELLWTqXWSsCFLi7tTzN0fC7A4YHXAM8LmHTYB0LTBikvIU7a
pZlGXDmSdWM/AOBcurNRC6F7fSe3jocEjkYQV2NGC3gixpshFVKHyKgMr3KyY3Ob3RPrf1imVKqV
lzvQG+a8/RubCSUsWQOGEB4UBNuXN2wMtJk0gQn51eHPvDwUBNDx+GQYPIjChrcA9g4tbWAhgFhn
W/hio6dm3MKOlOVHtQdrGsYfW/n5+gZurAaRNNQG4SBhjt2/MGxNZDqj5hXBaGM37aL7BwSD1Sc8
gvBVdAvPT2VyAY0EsdFK8m2eNB0Sw63m5f2jQIr92PfHLsIQfxzcZERzsgK47Cj/eWiI1iS2D8Uc
Gi+wTneQSmFsy0bDZE91BKIkdFQIUncHzE24ZX+QDjxhoK0jeWGRdcGFILaqgYUmx+AfiGxNNzhq
jrwPP+dbsvv2WJwj+R2yX8YqSLcoThcIRDhEttAcgjU6lVNJxctK3oxTemifIXAg3Qcu9Afu59vO
Tt0E2GfO5m4c0XOzLE1wFo9zDPov1RNS1MdyK++IpYXZ7voR3YhYADxDGZ1qYkNckU3GhqZXoLxS
q57yUN32f+KD6baTBY7qxDbt1pkddMwGS0LcyX0LqPtgN5ZO+SCAwKjPKt5txlKOiyxVvSEZLEW/
AdEoulcfwdQe+jnkFPE3Hh4q6vy/xhhfFiN26EwxUb0mgfpm9m8Zc95BWcfv2MozE+xLoGpJDWI4
1VOBUVeE2s6NFuF6eJ8DYDKm9T5APzgtBJsomAtLY2sgPJ3R74Dr2p4yuXWZC10Zylim7Iu2YpPU
bqDKiHSicko78YN7xRl2jeepoQ1lrf5X9hsCCdNdZWd3PF++veOIxIBbwK1hq0DakAEJJkeqF4CZ
FrM5c2RynvpvPqD1av9jgn6Rs4BsFFSlbbpY9Yw7Yy/tyA0IYEm1i/fTIcXhXeAQaDGmOEk32T6w
x5vpPdv/d+tEGGxg1EoGXPTyR6B7B32ykv4I+UHWH+KZJzex3kj0FZAmYbwYOfEKXl+3Q9O2hUm8
EVUEvXpt4rfrTmDLABUChjdBaLHKHfolmCMRYi7eDEo8hXx15eN1A2tfhjjizAD9AWffCa3zLAWv
H3j3ivdghLpDcNcCJHTdyEYaf2mF/oozK61YiVErwEp7mm35DaUKw+pyq3eEPcRHnNDnqjRubZxE
aQYQbqKuy4YrZacUUaaUoPl7M/3ovXCng/g+PUh++pRYCXiILS7V7Dq8xUsLdQ70cpGoQ1/lcpFF
OS5hQ8eUg7v6T3ij/Akzp/g1HQYrPKbHaRdY1QMpbTDmzYf6wNnhtYeDSANNcCFt9J1tXhpfkGOp
JEcXz/w17pRdeEJh106fQrux+aiGjUMDXQvg2RHDI6hh5ROLoG3TWMWs10RxSPWfVv5bmjx+vI2E
6zsCpDK5NBViyTaGUJM6A3RRIMCwmmOcW11h5Xv192IHVho61Z47ukuTqkunBWYzVAfQLYQK2SpW
SwWtzDF6MqL8GZxCUBFIOzra2jsyMDao+9imwyt+SuKWTbhgdF4BZV9Bclu965dEyNEVaMCG5bb/
JPQD1FeQ7HoYU/R7p3oM3kgD+tjAwhi4gwEoztFZR6iY30C/D+8jqHdXI3Vm08mV2geDF74Ev4lL
IK+LcQH1Y/4KIH+g7/P70Aa91eBVNn9qcR2II9hHjQKoY5RKVxThAGUbsVRg5sYItEO4LK81pdOK
quCxC7Xn6yvdsoXaJRh5IWVCk5nLO6IBfamAMK/3aqh7NFNWAR5eeb2ivmcKV9Fs447QWgc9SEjQ
VneE9FPRTDFqvnVv6rtxqHowWZL6RStaHnfqytdhjvicl5cJoHT05NIcnEd+3Izh0RjLbgd+GpHT
KV1H2zADelYAVnAdQXLB+DdNr8ysAW+FL0v2DG57BWza6VfzvtyAKsABvR0o0Cx+4rnayG+zGFUA
jgqwCDbIL5Kpa/J60Hw6xtgqD2WX7cDgyrsFq3tIzaBMh1uAXg5kmC8Ph5LOetnNjQahu763ojn6
Etuvr1ZLb4MaMwFJg1ZdHn3Fo/HjMRqwcyI8xcQpeu94QOgvO3scFRkiJyHyAH/SalcE4R/IlA8a
6W6CMsXYdG+LS/50/SZsnBi4NzyMdCQJc7t0z89M6kkShXox6b6Y3Tf6UyBnnIibZ4BexXMDhoZ4
e5l1f45ktxlyiBLw9DHW7wPdN0AVvmvHeIiY8zgqU1BpQav79c7Yy07iioWtOFCHd6s7xZsfr2/Z
6nVnrNEH+GxFcxOGmdLCWhybtgY0DiajdnK3WLH6J8CYoBp+Xje4TqhhEcBpvEe43WjrM+ciaDRE
TSPEnfqTchr3IM6OvcHGNIodAUltJXfRXo+d60ZXiR9jk9lTNapjFP8r3U9Jk1liDAqUDNI3S/my
YDImajKOU9m43Kg1QqwF6AhwV7BUAXSGUAELr+bP8imas0OT9Db4+jmXe+X4sSr02/GwKyaqc+zd
zgfa52igQ6FFb+GM+a3WK8LWwtQN59jzDDH3qg70sYyEVPPbaLkR1PEXGRpnboJDHAb7619q64Zh
fBzALajrosjDmJJlQUybNtL8pBPspH6U+n/XDawnPuiunVlg7jC4RCYjXoDZS475Y3xDy93QenLy
T4XLYr+udTC2mCcsitpZbaARjE7m4malRd7ywoFYw+/gM7yd7OhRtoFxRwuq2fNShc1vRsWywCaA
R41tzyjCGIb6FIDIPZ3tcV6sqAGIK+mgvphybtfGNwO5LVB2aM3Q+JL6mDMfQuncphapsd/Eoq8J
kZvEBaeYsnGhgLhEhVaj/cpVMFenYmeoAyTOql53Om2EDJLodtXCuVGbKwEUDc07xGyY8LhciSwn
+dIKIsa6RO2uyJVfY6cfr5+/zZXgNQS4E6gKjRVrM5ZBrDNEg76ZBPUemMzUhxIzSJGkROSY2npK
LhRKmMgwbbpuXGaQ+avW4LRevxd2ok+QZ0iH4o5XCeJao5t7dgyySRkCY4C15Fg9Ve5woNdK/4an
FDaPjeW7yHGR1GhonaNM8f/UV5hPtQANUZkE1tqdtqtKa7ovjstTv88c4bF7qoE90pzRle3aBTuK
hZFkNzoMO3WH/7/xMrwsa+voILwCxoS2RMHPd7n6RIVooa63qp+LaGbVsy0MMw8GRB/j9ZpR8qN1
d4T6zJoNJRxH6D3TNSMbnqAcJ+x6d4xQd5IOwsiVrtwIDhC9Kci8MZK3LqjJtdINRY3rUJqm/rDA
bUbWmBnKM96iwDfGKMmsPEwJ5ScH1/Lu+k3Ztk7r/HQSCXWuyx1Vx1hOQ4Id1TCi6nSzWdpib2DK
QPuqBMUv5qqyxNLgaIVufkeo/0F2hgK7WDUQNZe1voWCpl8Y8u+0a5/NpP11fWFbLgCjqsiOMYAN
MS3mogxgtFITDSaiIOrsfJiJI5NetUmX8q7JpinA1fH9EInA2uUeaigEp6kGqY20AnlWN39mSXHq
u/GnGFt6GTHbjYAOUE3x2zWcX30hJ+MMZhw/SY1DJ9VOCLU6KJ9yzGy8aRdmGH8mq2pT11Ws+qNi
WLmU2GrVOFr1pgaPP/9CmPcgACABuAXxkMtt04ugidMuhONEJTsYDEtCRUgcJM5zs7UeoEOAplIB
6pNYBSnQQWOedgoU3yiq2oqB9cfX+pMgj7cA9OL1qbdO9rk1ZveKiQgjmK0UX6w7B7ycDjqth+v7
tvkGKKjqoluMyHQlgieNtYrhBdhowRFHnBZ18XivWOa+dIR3XoizqvDg1J0bo38/O3Vim0Ocs4Ux
Ypymabrtc/EoBOEuAppJFGJbIfXXov83omxgYcfsE3Iz8I8xbmmoM0hA55ICpXHlLp/MR7kxcLcC
3qTOtzdnvT2cEEUPYu5zVddp1GTQl65R/M7NX4J94SYOmv3T4MZfuqdjTFn5W/4tjxT+mXyloqW0
Vn2oP3JIauYf17/rlhvR0KwTqcYgfAmTs5mVkcnyZGi+gTGvpgh/Ie94NELz33UzWycUSu/QYaLC
MijeXX5QzHlLRisnui8s6iEq4/ukL++vm9i6cpjXgPIcAgcR3uTSxNgvYl7ggiEsdrtStUgBFcql
tJRucq5b2tozLAEKJSgpAyTFePkqmZVxDBGgCG2UW2mZg7WsafdB3BYcN7K1bXiA0YsAvhWNAeZE
6vGEloGAkLI30O9rI1Jb2VLIu+vrWXc7AFRENwiJmUStsGjdfkJapmodItdQVE61gp5f1va5k6ck
ehzFFkx0Qas60bxU7tKqiPnyMXCGYAn2Gib4IRZMeg4h8sbKUbcDEyCknTQcDsYDtJDobRZMpvpq
PVhZAl3bxfh5QgqcAyXGBrYFZTTmM+rqqOvwm4g3DOmrM8nXqICk6/rWbhwVqpdDaUMRFqyVBLNx
CoZYUfxKD7+0WnqSS2j4FcL7dTNbuwV/ielXOryJ0ajLs9+qvTECra/4cyk9YvTKKwxeErC5Esqw
DCgURmFYwBB0tSZgJRLFR+nvuZOTe2kWMZoa55wPv3b9+OIKZoapULOKzbtcSgbWkXCAhrUfSuVn
3ii6XaTqTQnpMksVpHdVjw6pOZw0WXi7vodr/wHsAqYc0GAmtMRPN+DszTGIQKfBatmv4luxvpmC
5HaMo13KRXlRR3Tp/fGva4hDCU7dGibRmQKeMiGX/KJ+0DQ4edWbxfukeG1mHjHcpinaU6TSEaAZ
ZDazHcd6KbUYLAlBCvH40ZKyj6j+G/UfRVxwIoT1GcSyzmwxkVUgmcsIjg/ZV7rlc2o0d4qWp+uf
aMsEHiuwqlKx5BVGKKsDtRBiMJCa8z8x/lBy4lw3sOEJKeqWMqqhzrwmomrNHNeLWmic7lZ11UN9
J73HtrmXnNjvnnklg60FIZ7CAA/OAarbjH8fAn3CERdlfxmqPZkgZdOkSclZ1PrmAp0GDBwGxrAu
wFYuD3YVtXm9tLXi60l5NMzZ66pkH0Q95/3dWAtBQRTD/hjnAriAWUscLnJoSrPs10LmTMWn2b5c
/zjbBugkEC0frtoOvVoYMWSlZT8vl8TOpPLL0APOId7YKyziPzaYQ1yX2ai0ZS/74OxytPo3iTXL
wPjK9ZUYaw8AK5gtwoQ9xWMwrmaCUvYwzK3sJwDkS6NhiTm63xLKleAb0bQKp4CHBt7wbhcmmRei
LhGFZjI2z5AGYLLiDOK5mM6NwxQlSrX++ZEDfBDVDIytoDXFgoHLIOy6UIcv7cldkMZ2FN+FGo/R
ZOs8QKcG5AEURbB6Wwsx1xTwEkp+lkXSbRSXyd+GjIN7/VttVJWpx1HoIA4deGcxOWoTiZk5DpI/
EKc6Vi5CEduonREE66nLqzVtnD8g37EmxCNAKrBgUg0SHamZDkhBlM9YBIJAU23Z5DyxG7kcYis6
gPPtRFeN0SmpAyIIyD9MCu8/TIcc1Omii5b53X8xbgYxeCBMaDJMMUcscjVV0zobDGPBRMwS3WT9
Ejskk8ntmOjJz48d4h9EcyBignD696c8e8L7irRkLufJb6JlEJxCTwkmPaFFavVaC6md6ydj41sh
16DIc8CaobHH+IpenI20F6vJr6dwB0Vvd+kbu9BLzgHceMMxtgrMFooJFPxG/362KPBH9jKRUslP
Kmjbzy/QwLbqyheT944ni7ixogtT1G+dmQriicyqnOFGyfdxt5ezQzQ+Xd+0zdUAvQGKbxQ6VoOB
UHVvU7BIEF8oR7m2xiaUC3upSPU5aR0gB1E4k95elDDgEYKtPCDkTKFcSW0C7g42isvF0dRxRhJA
/DTKnUo/GbJpZW24M+uWc79W28hYYl5CkEYNcO+wFOEQ1rJ4yMN2l5ccGoSN9cC3aijfoiturkh/
c7EWzEoURD8txn1fGr8AjNyVSjVaolpxynMbK7qwxawIlMBGl6Ux9m7I7oOUPLfqdBvEze764Vh5
dFzZ8yUxVYKJts/7MhB9gCDrOzk2+sNE5OanGweSZGTtBp0IhB9kD0IdRU3ehRPxSSIdxSqzgzmE
KvQfXeIdudV6YAm+HDgp9Gtx3JnIK4JIYWXoPSz1xnGupJ2SKRzvsPoy1AQ+PxA7qOJgfOTyVOck
Gccc2AV/Aej8zkT+F1tQQq5vQkkYPq5/no2wBVg9rAUoIcR338iwM/cQDTLYS7KW+EkGukKlx/Bi
CYnnMA7vNDl70fXoLYPywc/drKkj3EdWBtTQiu5jLg05bMaG+JVZVYjJoIUxGHJnq0HEOeVrDDA2
k3ZEkP4BnoS3/nIzzb4nxSTj/E1pW6vOJIUkt4Qhy0REZBVIHfqiLGM7NtR6cYd6VCrbiOsiui+M
Ui9OYDeT5p2U9mr5CTULpdungtL/koiSyq5u5NNy0to+uUUCmos3xlCUMySqybgc4iAsTSj9hF3R
7+YaLP/29U+3yqrpACbiCowdALuA1/hyZXoUk3jRSlzgRt4lg+nKoXzIxuWkit2+rKJDRt4aXtFv
7aEujTIvl2hA16MbYDSL/kBECzzohpX2B9X4d31xq2tGF0erEuC7BcsDW8PU4MGrqId3QlVQOepB
nh3rIuQxs6xnzQF6QnmY8h6BiRa04Zd7WGtjoTT5PPpo95eZFewrjEWKo5W8BocFQ0zLMwa0wYnO
+XRrWA1jl7niSaSbyywso5+U1vI23Dafyq7ex/vIU/q9bHdQxODh0NfwBsYm3fKzq16JYlfWsTgi
Dy5fZiz2X78nr2ltJR/Ri2EVnv4yPHfP2bP5dP1brkF7jGXq8M4sp8E0z30oj/54Kr3BVw+LNR3k
3CK9G4O+k+Lwi+hkeAMvnVidVnr5UdQF1AEsL+j0XhquGhQiO9CeIE1+NlEqKeTfQf47nRXO99y0
A0+NUO6buID5nLJS13pUdtDyKPpTGAVQYQtuR3NyVCXgvHRbjwNlTabjw6AuZDHlo1rVPdHhsI06
tPrpVGuPAM9z/PNWggT5tf9YoQs++2LGVOdTF8AKxSJgpOmLwm7olGnyO9lfPx2rvcNNVyHzShNn
XHm28i5NqEObVY2YR62C3VQGOP5i+j6PcWcJeVdz4pEtr/l/SPuy5cZxZdsvYgTn4ZWDRkvybFe9
MOwqF0dwAuevvws+5+6WIIZwqvdTd0RFOAUgmUhkrlyLlW7BGwOLV1jfKQIddJgW8intO9CPFtZh
Al+GPfXOpibNQ2JHH4CbQCgtjx7/fqHf/VY0yC306TlnTJMpzhLNmE4hKX/p+nRI5XwTopTgJWr1
edvWUvg8s8WHzwxgDCfsnAl3g72ftOILd/HfOiLODeVpSHHjvQ70NL+cKu860ABMJ3k+yfHvmb6a
1ur2Kq7Vc2ADTUOUqPG0RbuCC1ly1U9ZnMqwUd13ueUa5u9G/qUN1A2d3J0IlGubh1wSlTqWXPLc
LBevcg2oxyadp9MckvRzMpNmOw2ZFIwOKZDv1eWDYJ1XLyi2TqgkMD1qJpTBxY9JL8uyHqbp1Pqy
V9yPaCm4oE5csWHrTPGH94q6sgvVnK9IVElc8pRz09wWZxWt+3DEFpdz4oXpi1H+C1d08GHD6Rnj
CY83o6ZBU2qRCT28LH9UMKn0bqhT8ybYwuszYyh3qD1hTBGTVnyrsNLbmEzhOJzkB40G+X23jv3e
Ag0JWN3u513+OK7TIDoZzwK7KiLhReUfS2LMBkDzI6ZgLvkyUkKdGgmEXg+nfqWt2lPqU2nDoOjs
UotHr6sE8evaVS7tsX04i8xaXYw6YibWaSe2myrSKY6KlQZ5TtepSsc31M4SmGRLuFwiHlWMjQ0v
bPyXZ2LNDQJKzTnG56COrjO+WnHsydrH7Y1cMPI/zWqgeFAl40tKNY2jvhnN8aST1x5j3UbppqrA
Sa73DnGKNcT/1wZXCymUupmVPBxPKRSiiihoui9jSlYAXnqJ/vP2eq79EbbQ3UVVhDUK+U6kXhh6
kURYz6w5OxnKuUlrPidz8iLLzfq2qcWtw5AsDgngUTj/pUvESZY1c1FMJ2gNanc0b+b9bDXTU2xF
IlMLtycr8shsbB00gBb7KWfe1896KoV9hHtF7YxHu7bju8nJpfUg19AVTEYImlnh12CoxVoqzPb1
9kIXYhWAgijZou2FkWB+dkapSn2aJH0Exiz15EpCKTXf3jaxuJdnJrhwWMlJZ8uSMQK6amyiSFtV
luxBTyi4bUa0Em4f1TEnxZzBO+xEf4P6y0rKB0HFauFtAw88WwrnFpndlFRKsVsM3aN75S7K/HJt
+4xDC7BKGRAp4cz28rq+KTxR2cQo16V/6Fk1gLRWHU/tPL4babuDEKsg71hKCpBtgNkVDVAwJvK5
jTyEFKm4PZ5GWQ1CMz5B8PaQ5tV7rY+/wsJpPGvU3zEi7ptO+q82lQFGcaEpGD/kbuo202zJCeEf
0A//A5x27c2tGz4bD1BlccGfixbpV3IStRCuq/sotwPO8x+z3L5GUWs6bQ5/GTx73W67r9hv3QEg
2fFLXN1fCpPAjAAWgCWCDokzJpXK3HQExqpZI36dpJLrUDvbELXAmE4UmjunrJqn21/E0oenmKB0
BEKEIYq4L2IKpZAyueBTWDkeemcbBGpfKkSY8aWwDPpLjMSBtQS0DdwV0GRNplozroDEGq2vSgXp
2053SEJWWi+leSCPRq54t5d23YFGL0vGNWBgMBcZAq9RJE0RQaGhGEG6KVnEt0BsXr+1adxCeRls
ZoafaGYGZmzDiVW3pUpVBTnQrtKejomhbrKIYghUNpNS+YVOIoBdt3/fwp4gmGNDUEBfGEksqBoR
Arn1k1oqa71oXWK0ewiCZZ2IHHwhPIDLgfXcACoAmRlLps6uD2num0xPne6kJjXAyKrR+n2eiDim
F1wJFGkonQIVrMONucA3kSTV40LvTngCGZZnFWXVraK2gSR61hUS8f9++7AW3IgIOxhL5BaVqIOV
la3cYZgizJHwAWvl5llsb4acyn4kW+PqtsHrXbxMAdn3e7aLbZ0acYxS5YnYznuVG/eJnQpc4qos
zHSAQDOH+Q3wFSN7vzThmDEtYrkvT9Ng72SKPLY1vESCIlGhrh3yp1JEDKsLRSJohIE0HiU/VPKv
uMKcOgQ5YmiGR/AIvs/Es/ZJ0G+KT+1hWCme9opOGUBqj8JSHMPLXGa3l3a5wANVplqxpTA85lBo
7cPS71AgDud3iU73VC59q1DuZ8taqaIL+tpNmWGGVMNeX9OEFppdSgCch0e5CPEtdL7TgTZMEnEZ
LUQf2AG/OyBrrOvNIxOi0GghDGGEx0rHUJHcGlASTZSgGFXfiOzATtogGpStpDqbCN26IXRWNSGr
KWsFExGLC0YTlxXjWA2E69ZNOtTfZwAMj8rUUZcOXQNx6PQzD1NR/eo6omHJZ5a4T1KTALoA5iTE
kHX4jtx4X8QzaL6KeF0nIqD2si0TeHqcIm4wLiOQxq5Qu3CEnEEG9r7MAKrxQdKerVhUKLv+7LEo
VhEHstdGlYD7JoElQcEd86bHZAJhDJ0h1lxFjuCuWjojjKqwrgI+wStJ2DGnRB7MPjzaFJLaU3mY
5rsC0o23I5jICucJM0ZTkNnBSkbU2kUtbCPXluHlei7I10SGOEeww2jGm5aGR2mw/LAv3RxmKqlx
b6/nOmPCSB2TAECtCpUc/gVWWFCDUCWYoU771pTEiytSuHYROW6khT80aAzdNri4rjODnC8MozGC
K5wZLCPVl8kmnZEQ2/VYCi6ChcyTTQtC7xzDCI4KpOblTRCNdhdhniIEWbO2Suu5c7tB9uU2WkeR
8VAl6SOk6yxvaJNtNY9btTZ3Rdpv/sVy0bsDtFdFzZt/VtRGHoG9gcArR9MvS8jO2LG9HpO/Bkvg
+JDy4RpnpSQ8Ly4XOw54NgPohLghS18JNZ81PX9OJEMAq1s8vTMz7Es/u8ArA33cgsBMp0EqTTvq
7UMPydp/sWdnRtiPODOiZlJCSBdjLWR8zJrYH3LpQLXqr5MRtmWAIjJOU4QmzozTNUlHFMk5ltGD
nX8o0p/by1h47tlgD0X/FuANXJYq5+p1ljtOqSTICyCZ3hr6EQ3VvZaBkjLv0tLT5+LZiGVUv5rZ
hpTgLKImWTqsc/vci2HOJLmyZxyWrvxIQUEyqG9zLWogLQWQcyNcMZ0kjWGHUH48YtrrHVIOxJ0m
dCBpvdfN2SdUNO5wnd9dbKrGgYhnRwEra5+Hx8LRK5cC0Oj1gNBY0/yK9NxH3vymjxD1un2Wgq3U
uLDvRFE2DQX7vAoQ+trKeh5+xrQL/jsrXMyHVppUlR08slafU7C5JcOThpTutpHFAwOCi6EUwbZk
chtY11ILgIPtHJuhxoNuroNRK/25lV4k2oFPbR6pIOQvXf94kmMWWUMJ7iqNy3JqGR2q38fGeVHI
71l7ur2iRZc4+/tcoM8gLVMWasi2rfBHI17nauIpx3g4VcbgDkKaAtF6uO9aisEuIs9Yjzwm+1ii
1FVnRVBUZr+Zz+3P94z/dotsonMFG3hxe6nVeI26CY2XcdY2tzdvcTHf1z+mAJAFchFdJ2OtjpLl
HMnkPNhRdh+Hk2AtIhNcoFVnR1LwGnOgv/KrwwxbLtKBEhngHCAfCkqbBpslNQfDfFDir9t79N2C
uTqNs03iTnzu7D4coEh+JH/MB/m1Wmmfo+zmb5ZX5W69Ve+qXfsi+c6zIijqLq4MwFhw7+MBdCXA
UzaDCt5fwzmOZrNJW+vQjPO/SDTRAfqPCS5zyIg+9wnV8XWiETP3sevUX0Je9IX4if4ZNFCZhgDq
/Vxky7txkM3cBjsymIv3ZK7ANAMGXj/vklaAm1o0BRFb9vgHcfb3o/Ise5hmDPzVKEIdk6HzIJi0
QnHDLR1LENSWXv1ghwUCFueC+RneTtGHem+bnQ3er+8i9UO2gVrGCWRVK/C1PjVH0I2tRHPW12p8
GA47t8p9rk3ZxpKK8fSjvk42QMHIrkPcND9kL4AzkZdore2UoFzlD6Do0/oHaqx1AX3rt2o39zFc
/ATuc26nsqtVFT8hPIRr9SfIdf44T6OPudh1vFIe6cG+rzbOIbpXAnmDd2vohiuGSAIliFsIWeeW
jps1TlH0sRdwUECwSVQ2GzB9x819V0H8YkDqERmCMIma2HVEZr1EjBCgN4YN4CJyZNRtE7Lzxs9o
610WFl0WVEo4RqcoG4vEM4wRhHNqpMm7oZ/NQzVJkPWxi7TTdvnoWPmqGZWePAFwo2KOoyjA10Ix
4XMqOtMgdxIAe7Znt90k+VYex90m6iyJus0EphAfvwiQssnJtMkdYlsyA2r3SgvaVdmc2rsks2SM
7uY9KoWShDkEbxilZlXotVSAnBkQ4JWipoMepBU4p1emnatQDO0h9+A1GEKPHvJSp4Cnq0oetDIt
QMlLetBw+6HVWvPK6Wwp+mOkqEc0k1mQDVXyEkTFVhQRr9HAdbMZDAjY36Wgc65XtMII+C87txrH
q9qil+5LjK2QlV5pBjlUUKXKDhbYecfVPES6cucYhYKeVZ90uYc5+UENJNS3W08bK/oDwyKx6ary
KE2egel2czOQbnJWFTGyH0k8yMGkDfXn9xiB19qdPq7UMbJ6KCvVUbqu7GzKNsqQ9zLI+ZsmdHtM
7qn3bdhgXtRMCuvJlKLwq5r0LtpA8LaZ1wqSvSdVjWTlQJqWOKuejM1Jyyq5WaES3Yd7m6QmiF/b
uG19HeML6oE4Raa6EJgty00d6y2AcKja9A9F2ce5V0yGnG/nSHbyyp/x9jGI2xd5qb4CUJAqXk5k
rfPAsFf2XktDfX4c9WIuA72yG92fjdTq18MU6fGmyDUrz1z00g3oDidTUwYO3jHWCp3afN5NpJQq
v6mkELUy6oAjd8hBzraqpnymXidTiz2nrCQ/OuWoxW5mNI6+lZAofQ5OWvUenl5557bZLA1e1Thj
j1+l1jjTua70QJki/OEQgzrmBg3NzNmlGKCc/XqI0nJXxlNN90VfJBlogSPV8I24sQ1v7KwGMdKh
aDspYQraZeBd9QkdV9I0RwNEbYoXN2U6riERWD6O09yqz3LSJI07gZ5PNl0IWJMxd6XSqLNtrcrh
EBTwcBQOYnAH7gqnbqU1jqrv1vNc6OTOVLr4k9iV6tzTnmrlRxw1iQkFB7upgzTL6mI1mf3YbEiL
l5eXVCFR3V4uk3mlZCO1VkmcJpFnNk37E5z/6CeMdUOqg1Zo3eTmRJWboLTzaPbMMk6bIB1QrVwr
SlgkQTkWqbomcg9eONWO8mGVKogN93NJMcoQ2qAd0/IJlNDFNMz3fafl3QMNY7ncprrd/MGtgjw2
nrGbK5qkquXHiQn+TkFOsxA48SbFdQw0GRo8Npc09UOdafJkWscy6N/p4CsrTBPVQbuXf8uRT7fF
rnRWQGX4t+2yMMndHjCLhhLgVwy6zZlFG8lRi9ayjlAuGfwpcjBrRvRNJ0ebobJeh7CU3agTzU0t
pNOY+8I7HzAb2OVZEI1mlmQCRZ5jZLwX1rpl2FHlAOpQwa4ubiqQZZaJd841IZtdWb1U6ip4E0bN
r7vsXkqGTSyJKGsWl4M+EVMARJvoCqIBNfKq0WbrCDhInf/qnD9h+Z7nn7eP6lpyjTHyMO4JcBzj
xcjr9miR7iQYVbKP0mZcmX8YD7VE3HpNvWgDGrgV41GX1nIblM+qnwb5OhNBf5f28/wXcIl3HuFA
QSljH2ugXRAA1/EQBbohAoeIzHB3u5KoRlxaWKhhlH5bOK4yhr6cixBQ6tK5nS+HK5Zo0IiTO53Z
ceUdBcsxPTj2g+SZd8mhCbTdHNSQnnLukz8gqffzYP7oD80heaIbEevHQjaDoWIdlBEA7cFZuSpA
PzktHaXUhpRx4bzSqJi/9G4WdXAWrWAMBCSTSJBBZHJZyTPiSpqmIYSfWvJuToon3P2CiuRSHo7K
KoQoUOTFdAuP8UI8yWMLwzrHztPX9Wt5pF4NWVQiubqLq8pN3b4Gr6ooji0u7Sx8chs41Z0Rah0i
iqPcS3LrOoOo1aCyR9F1qPwnQnNFJ2QkBpI+mDB/9u8KsPb6i/RWjq59b/q1T7b0mf7WV2A+u8cD
B4TO9b4UZL1L38X5HcF+4dlbakZjoLZ6/AJ7njaFYn60+Xg/O/RREGgWalIXdxH3BtWMGd1ZjIyj
gyp77bPqWS7Z24BsAyLidYG9G4526SW72Dd9+WSs7XdkvuVzvK9BQiNSJBSdLPv3s0Un8zTh2seP
AYuFP6ivkiwiQhBZYNt+ZqFT1Li1MmxraO/THi2B6u/FghG6GZLg/98QnAnoB2Qt3tzWMd6idzTk
7nyX7ZIDeU8/1JW0m7Zgo/ZEWl2Ld/uZUe5zx7Omp2ODa0k3p7UyOeu5V4NWs5Da09TVh/wHDUcR
wmjJd1AdQVsWHWmU8bnYPUMgJs9GHJdulZ8g47jTBuetTepnYkAeoepeb/vqojmI2LG3ILjxeSoY
0phSHeWQKpJIGHupVvyMlOmn1ZkbrXMeVF3E4770CTLRvP+153Bxpg8zMIwze8SR7+WwkNxIMp+M
NBWsa9EO00LEfc/ol7htJGk0q4NaIoxGHbhKnUkLmtK0PN3ORHrMC+6Pogl4GdCu0sCQyl3qqt3a
Y4fJvqOTSG5R/rH+nl8TExmIm4yyBcIPV+yueCcNukZs86g53R24DbZKQYLbfrC4iDMTnK8XqRaN
TWKYR7gc3iUpmBNE/ZsFHCSGg7FP0FiGB1z5mhGCbRudWONbM03HtUaht2f7TcDKKSp0GIoXVVDd
WVoW2G7wKEDfCjBgbllqKIEjrtMgXQP6ZDcuq+oOoNpc4GwLgQKiGRhhAbkFshAep1d39dBZ9gBi
p4Z8Ujr+AMrjLQrzp9jJXlAwOBAwmgoKdgsObmEeDzBq0EqBE4TLvSaj1Do8to1jlXzYyb3SPfap
IBdZ3DwQLYJGgw1E8CUisP02Sl1RaNTIHcbDTLR805qKZjwWrdigW0fDHswzfFYOFVG7tGIZC8nD
FuKr0p9Q0bJ/s1uggoGyALjjr6BhQxopA0Et7Ehk+y0Mxz2RU0BV2/Xtr2jpUEByBOwexsaZocub
0CzTvEkjoh8lgBkTjPdlgJtng/vfWeHSGEwYzFoKmt0jZg6c/k/VvJrqX1OaIOQg2AAm+U1aIHNx
Oo5l2idzph/TFjQqUQcARYpLwTAlXEim6HiWessX5riNS+O0m2c10o/lvNWHQ23Ep3l8tPO7eTrk
9Qs+sE1Hin/hFOdr5PaxnseiNqpYP9J0q48Pc/2Z6KLBxwWPQPBR8Ki1geHFFXvpEZhOBo9oR9Vj
CCp/At/WX63yrxtSoPNizwWL4UbBrXRpYyricJhI3J5GMmBCd7xXrM6/7XLXaQIEmXFpW6DmwyOa
n06Xk1aFBvrQnKasOg6AlTs0eU6N9C6Mk9e4BgHWbXvX24aDYQqwQHIxmXTOH8rctAd0IpuT0RXh
qkUZypUjzQrAXayubptiV8Dls4RNhgB0C8ZSEBzyswxSnlFbC7vmZGfqzjYiax1rNRZmkM8ykp9v
G2NRmTfG5HQZshrFIj5qY7Z9yhstrE9VGwdl89smDRZW3Ulx7+cJbkQH3FhAYt22urCb2EJwxOCB
jNGhq/spTOV6aOrmhMdA8jqPsvUYZeGPQh6FCGv2zfALBPcwiChxegrESi99UXHCNpfBu3VSgY6X
PsEA4uWu8xBv5E3+IoKMLh3duTHOS7QWg7MlM2ZN6RGvnENEMSNS29TFzOpfYybBa4GHuYGbnv0P
9yG36ClqbanihaYXfkR+dZLuaapQeGTpqJj8ARsXwYnxGNFB6Sytiusa875dkFC3VX1rNUM1Cg2Z
BxmgUNVlct7j398pjLbjH7tsq8/ecKlKUxXMFvWpRJVak36ANMdN9JfbfrhQ3Li0wqXKRAmVqExg
ZT4NgRwoG8dy2z3k5BnBuIwKUbXOXyCfIeo7f58O75bny+OeA7VdJ408wzCT6zWgjR4FEJ5btcEc
tOtuo/11n/tynVxyZlboVXRhVZ/QmsDlWbtT8yTYyuuc88IEDxxiGK3BRCfjpK971W+fh3W9zg6z
5dp3TNVT9ZuH5iV9Ub6Kvxd+B/wVlBAQFcAbFVVo7hsHcXmNwJ2WmBBJNqnZbxszWuEZFIR67ZU9
ultCzY6rzwLYNkQVPIEQoRkhy6V7zjroWdUSMHg5OhTRzwZDiVUnQFh+l5kvnIQzwjlJrjS068hQ
YqRIKV0DtEKv7R1e/IXbP0Ek0lOg0a2uWgiuWNvUDcMDRo389jDshW1xFkxu/RLOfwpTi+ui/v4l
8T09jtssmN+y9Qi9l6n35H0sCG5XOfjFyqG9crm9EebrOiuDvdxoXEd90BKh6N9VrGYm2OgNOD6A
neITobmm4WB1XXmK79KtstI9Y9N9obGWrcO7vnHVVbjXZbf+FHFeXEuqfRvGAwblDUyG8BL2dZ1K
I4ruJdg26tf0t+Yr+2hTf8x+sYrBetEGlenWq2lDoO/gN+swEHyoi66LcXJ0ahhZH8/OjPGmvNUj
qTg1it8Fyqo7dj8H9Gu+bffKgQn4iPtS1xGPLfvMLDvys4CuRaGmJKVTnOKt7DEVOeczvHdAf227
w3ML+4Knz1WGCHtIPRkkjjWleA0QlZA4ye2pAFdSCNBVgccP0Z468OUGoRau0ywX1hOucg2YZAbZ
iwtziPx4EQS6IieccbLOkwIQaupiTmVfBdVr+Vv7SnwRb7pyFXJhD1xTyKRYFnAFkSHDSMApORQI
uVMAJEPhzp9h64fPyhEIym+l7XQ3vXVvTuWCJ/62Hy19oufGufMsC/BAk7YvTgUurwRhPhWlAIsW
UJ0xQZqOQgZfCjQTfUZ3qi5Ok27eFX3mOwiBtxex5JXAYuLvAz8O4mk+rzcyEEPPjkZO4aF7ZYmN
6fcevZsDJk35f6DaYRkgF0jxILIcE30hTNbxD3Jqx6k52ArBuKbsZZv8lHk66FPyTbEWiW4uBDiM
aJlwfd1iI6lcMmqBwirprYqcGls6VhWUrjWgV0ZLJPV0jZliY/OQ8maUOij+fO/x2ZedZFotaWUM
wvoPfYeJpXmlrtXD5GWPjGrhl9P7je3VW+VD30OsyxOc4IKXXFjn/FCZRz3UCljvsl32Wm1JEG71
52Jy7VNuupqXuplPN/+lURZjz5ZcVAlJGK/EqbhLQ1f+sL/yVehXAUAOY6AFwHCkO5FR0UK5jDhS
03aQ2DbT6K1v7sopFLzKlhzGAmUiMjXGqMJTXumNUbXtYOanuaXrWaMgRWpcyeif+vrx9v4tXEGg
9PnHEvd2wQ2kzY0OSwOdXhWK/pPReqUhuAGu67twzHMznGtEGc06cMzlYODI8p0sBaqnB/RgbkvH
bW3P+CNTv3gohCReSyd1bpfzDqV3RrOKLSxvQJmSRG4pC0ClwqVxzmCl4E5RJOwgXkfju7lT/PaJ
HlpgO9bSIZtXGl4uYSCqXl+zP33vKOM5RB0OxR0+7S0SS80lI8eNAzDXVxRICF+Dr32oeyrAmS5v
4j+muORX0ShmBXOssKS/jfA+Sn/c9sGlPIzxSv1nLVxOK5tjDNAcDGR/TNyf6sewLp7SJ0BX6tJr
NkxWN/ql7qUfxO8Y7ZqosXZN9Xa5mXwNS9MxjmzMcBP1QaHB3PgEAVMKan8e/IxuGE9MshKVKJY/
vf+smr8VIlTOslnDqlGs97WkuxuM5jkbss/bu3v9suYWx3KlswjZFmZvx8a3p4AOsfJ104N2HXJM
gM18T6pdc9O+ENsVRUnR+rjQgmSi0u0am6pBIMTVyPhnGtL97Igq69fjb2yBAF2gHPitjMp95LSV
hzx0sMB2JTcuADvrdiONkErDua2GvbG9vaGLn8OZOe6Dh5rB0OE6z08OehNe7NS2O3ZDLLhNRVa4
75tOMdBjDbyj1SIXupqAl+qCW0ZkgvuugdnsAbKGiZhYPni8QGBrCUxcX2QYT2V0WXjbMfIlbhVW
ZVqJnGrZqUVvtbK69Fc+tKtZJdkRUAhRieza46ASgAlExoAOTTeeShCjsGC70dvsZBTNS56HL+BU
/aAKeb3tAN+VtsvU8cKOxb2Jq6iWujzqMlQDtFVN3XlrbJS3EK+Mn92LA2Hs3P+f78tZk98v/ZGs
iG8rXq1vRKF5wffZT3Hg/KD6AZsL5/tRpbYgbcSSwdLA5KG80nMedR/yUKtpb/5ty5QpK4Nfnql0
oL/Ip+joApiQApDTkyS1TyDzvW9N6t/e26UjBFQLk4SKZYFqhFtPGCaTYY5tircM9dTqEeVkt02/
/jsj3Bfcq9YEtvcuPYFd1gNNg9tq0yrRRBPuS2thNCZ4N4Ey5arlN+ZWPTuFkpwM83OKH7IGibgQ
h7mQf6AFiywRsDAZ4gx830CdbRmQZEk6Nv74Szpl1I29JLD9fgdh3vix3kKdUcghdD0aYV9YNbhP
oLUSgvkWWGXERcUP8hht7NolD+nJeXRb1+xc9Ye9hZSiD8odPzvFOwcjeG5WuIOEG1yEZFoo0F3+
Hu6JRboUlP1hKGFaJJxcEpD1p0nAqGTtw63lldsGE0zOWgtYLpEHyVNzgODd/yGTWDjz89PgM3et
KPNUYafB0rJq5bRu7Ecvb8lWWrfrOHND8FYIboqF4sPl2rmLVi+Vsog62My3yQYWlc8oc6N4Iz3+
YjxSWjCPbvKe+SDmiDGHIAjxQvPsmjnLL2pAFUEb/r3kjq5y6peP5lfzBJ06VNCmxFUml26737Ry
jS+xKu/Cm/dy9VzEaKmjRqbzffLaKgNo92f9gsyxe5G83tN2w128sTf5jpykrdIHos1fyF0vzXOx
JNSL0olirH7yzDUx8QT4qXoAta/Mwpv6jREMfuNWD0DWyRuMCUfiZzc7Xu42QlkGknbg0QHgmg+Z
dg/1b6nFBoSHKdDx7ZODE0iHyU9ded9thM98li/esset2GhojyIH7M1gTtjkK7Ku9oXhThgGkzf2
cRIW867zFLQmkXABpoN2+VUb1og7zDyCfOqoD/SVhj9NsDEBr+PTPnOJ/ZAmn5r8rgMtyYYxVHDK
Q0Coy55v3xnXP4JJnYAiCg1aMOE6bFfOvDwfTDOjQysdVZDCYeLF3NZzKEpgFo0wYVYM96B/wgNe
QFEYJmpYSUetyMG5gQIRqTCz8S9WcmaEy8m0oeyUrsVKjPoH6EXcMBfRrSwuA7OCuPLA3nslnWHS
pHGIhGUgQd6RtAsoVnN7EczJLp0QHF3IDyDxBuVITL5cHgdQfX3VRzIYB5T0d1aAhiust1qCITy7
+nXb1HVIZ6bQm1CwGwBScAGGaZ5U1TCAEifaN/1rUa11TdBfWloNY9QE0omhnfgKuUnKLpQNEHgY
0+im4S87moCpydzRFuX87HD5fTu3xH28XVS0tklAKkAiyRtBfpoMjgtsgAcIAOSXbu/cgh+ghAX5
Gab8geI/98DIVEpiqceysqF+gsLID0zki5KspQXpoAhnzQVY4kHxDZVGCVNasGGp9UNi2PGuzOb+
EU2H1qumuvFnJRr/uiIC5kTEJDb4go4j/51KwGOA0wVUEJj/ilamU6ariISipGbhamNmIHfJOPeQ
cHFJDY2UuepljPs3vr22P+ZNtVFmn7FDKp7hocLJakuphykrCnS4MNAveSUKyUCFQB0EMw1cXkGL
qM2gy+Uc1TWrJ7fbYc1Ei3oQ9uoOFGiHLTSyxRXd6/sMqz4zy7zqLNKGckWGQZnZqpniLYTHDV/C
/A36q2uI+jr3ovLPkgudG+Q+cNMam6FtZaxz/Ig0dn+YLq06jIdLmEnt/z784lsAHTfa5GD74lvk
ZK6zytE752hmo7pV7ZFsKp3OwV9/ergoQUCFLrxy3VOV8sKgQN4DvJ1LT5aeQlooEZTtFuLihQnu
nKISNI25klvHXDM9QAEwunjXjuvb61gozaGtryO9YcInQB5yTmhrxJybHlb0tRw0EJeqd7TE1IuO
8r7hOdE2AtMRhipFdhecAlELj11A2wC24eNKa5aYf2wiNqihrKR3e/bSymWtBXkL9Y5dF7raR7lq
0OIX1QUXPjtYZpIXIIK7Fu4q2iEtyjQ0j6rU+Xr6y45/Yqchmv1bsLUs/HJ3Aej1AQ9k8ky4Mbmy
a5+ArCwBxh5b226nF/JTkSwPY2/Go/rUBoqnBOPBKB8rdW8rQWKsy7fbP+D6egBJGmp2BrqmYHyw
uaNN01rPVEnFeD0wFYryIVWCesX1GUIDVgEqBMx9aKPwT2NMLtG27THIPsjGe9yZXlslgZlagJ2V
H0ZRCgqDCy1MlGG+cf64EiA+xMXreZLjuo0166ik1oMJMBgJHXeGZnZlmR4AteDGB2cifS2AR0sG
A1Ps+xASG3+9q6jSAK+F/AtcghaXqJrKgNn5CoOZelJt1bzHK0QRmLj2UFZu+scEd3BZEisdqbFO
aMyoieynEEmeJDzzqkJEJCwyxQUZc4TYIPJVrOYwr8yd5len6AEvgS31uzv1Tt9Uh/AouvmuPwys
D5EZwBBcfCAQuryBiJSkxdAQ66jKfXO0kr7YD/FYIvbQwQ0rq1iP6QSiK5M0gsthabmgP0HLD1EH
Lx7uKmozXUrsKbYwlKAmXwWqmR8zTAWYom+9oq7SWHCUC/EVdXPwlIAFHYMX1/IrZqPM4dBYR3mX
bGj8pFGv39d+j+Ca0XX+kEZeVXpC6AvzwsvYc2GWL6HaRKrBrg2z6TYz3Wwz701/WFUfzk5140CI
z2Bf3i1z3JdZlyWGJRKYA3fiZ1P8Ljv0/IvmvpVMX0kbtwC7jTPsSJj77WQJnHjBnfAKwlXM+nQI
RJzxspBRFKpxqHFRnmo8WrPhx9QQry6qyKXl7OdW+tfXP7znzCQXBNgUOIS7E+s4ZbqvQyzMzt5v
h5nr259ZwPQ3nAePMB52Z/dpSuUSl0cVR9AZPSnRKVFzweewvHP/GGH/fpYKSuCPMKIQ81N9896o
uhcOzx35EeqxS8d70vX+f7cm7kJUQN9lS5StqcfbIR5cy3yLU11gZeFWYmhrtCgAhdRM/rFXjgb0
YAsTVrRu9vpM+3IaAIYUCmE3lA9fSEgFOgeLZwXqOjDHWCAL4gF2ZmRPYQfdUxRQfoK2ZWtCrdWh
ItWehdiFdYF0nUVNjDpxbt4UKYkj8G4ea+fNog+SbezMpvBoLWqNLXoF5h+BkwcmCWoil17Rpw7A
XVApOjZWhp7V4Gam9CMCSkKq73Gxj5H2edsvFk/sH4N8sNKz4v9x9mXNdepat7+IKloBrzSrdx+3
L5TjOKgBIQQCwa+/Y+2HexPbFd/vO6fqVO1dOWEBQppzzNG0jML3+LJRz5bGRet5Gj4t4alT6xbM
t+2/L/dFXQTDuv97f/GHB9m1K3VSF6WnH81l1Ue3XvU/VjbARQinDMSW2PYxo/hwwkVhb2DRAU2f
K9w7EUSZWp1tBFMarpdvlvuXywKyeBfeChE8xT8UC+PAGY97XCrQZqcrqDr7dFPrQ90//i8eGyC6
ALHbOLw/TqeasI+TQVhsFizMZIwvqv5fXSEFsQpQAy7w4alVnlFqYIZcQjid2+QOCuBvjuPPSni8
GCQ1gSjmnhM8PoK5Lqmdxq8mLLV9dzuX3bHGXrebc5j85DQfLmCqcx5oxFuyMU/xFjshslG+eWNf
rL/zZnGOYcdPAYny7++rsrC0dycPnqc1GBj8AZX7N/v6+UF9OI5hRoqhGMylYMjysfOQrJ88E/XB
pW7gx8zQR5GSBzoXcbxtxeu/18VXF4NCCZ0GuipghR/OQrQ4k8+6JrhUC2uvRrXMXSaW0b+c50SX
DePqLrDR8p2P/hfrHn7e/yWrgpaO7+zvp9hJ6ZCWJv4lBOp5y94oCbOW36XOw79v74u39ed1PrL9
u8oXsnIi/7KWQdY2p7j9TvD3xYjxnOwFFRkiCGBy9PHLcoeUA7ir0EeBKjnt5Z19JNfLNdvzy6Bc
dvWYdWP2XRH+RWWKcAtsUlgoMK/9JPQyS6gaIPGohVH4z7eQzYLjFGOmJC/7a3rD37+94ueVgiEK
Fjwqf8Az+M/frwwyQ/RT3X9WAutG7/0SgNdxPeqdt+1O/JZsmnI5VrffSlC+vC5APmQDJZD2RB+u
q5uqAdoIjANVYolspWr52YrxxCW5oJP+naaLt6Fhs5vHKWvm1070uZEzzagYabaGI88gU8trd/xm
I/hcN0DmGWATgHL5zKw5L/E/yy+/6VYCRvGl7vtsZX3RdEHGyf98N/j7Mh9u32mXXvgp6uO+J6cp
SlB3iTUqO6NuzWqbzQDTkX9/M5+/zQiIEkAB10en/gn5AABH+2nwwksRTpmIN5LzjQ6dTLFf/77Q
51IFAwOko8LAHIUy+Tg14qFykF07hJftQq+93gMNqr2k1V1Xy6Pb81zHyzdb63lb+XtrhbwOGmOs
YwTsgATz9ztLuoVRK3r/snX0PgzXNw/rI09UfTsMyQ7WdUNuYYqH4C55/+97/azUxX3ic0XnCv52
jGnZ35de54at/uJ4GCylNKt8b2cCebF2608jhmek/2xGy3bJwm5ntQ7fvNIv7/uPi38oM4wGZtZZ
7l92k3Pve23ZzwKUA+6wbNRyXyfRc028DTu73n1z3+e/+tMjR8mLLRK2n7Do+fu+xcgXsq4JfHhN
6ucp1zfEWV5bqO/rvrsNVn7dNYhOpeEWDh43IcqurBJwtrNTf/fNT/l8GKBygIoGyAWKu0+Wx1Fk
AkJ54AE7X/KlPDNB6kOajxmqoTzZwTln980Vv7r5P6/44ebjmU/t2uCKcK+Lr9omeu+RIJFNCCLJ
3VnDkr7xC8VUm8kJG9UyMTe3YzCVvNW/pXC+eRmfuVkYA6F+woCWoDf9hBcvRKlRRDDalyc/N5fx
FbbOfHjpt2kZe2XmlKgN8V/oefJGFOJ52qp8Pqrtd5DDp73zw+84v6k/9k7hRAFyr1J75asH2T4F
9dPUbf797P3zxvjXwvtwjfNv+OMac5OqGnmCyOOD0A+0H+dx3UW38P7buPfe47Ctiqj0n6KHpqS3
ME7aIPsquj8zccSSmeO346qvf04Kjz2MxhBI8GEpjEYiwUTj0a91SbaQUha0sG0mRDbuaj9bS+hG
r108+LRQ31Vbn2uU/57F/7v4h80nXkhluMHFBUKLfo6bs1Nt/1IVi5MNz6BllNEDk9l3pfJXbxnQ
GYwwzrjOJ0acmKUH43nkNVfIW/QqtZljmsO3Iv/3m/5cC+Hu4gC+EWfnL/APPhSTirBlXHUz403r
KZsf+tvzwz1nWCYIecjF/wev5NMZiUuCTwg6K+QkaKc+LOC5XQYEGSNxyvMmSDhGP9grOGleCY/K
C+NFYv/ve/y0dcVnzAAUD5A3CdqOD1iPh3NSUwehmXC7lH4+wWDTy/p5rL/5aj4z53EhRCbh7AfR
Isb//P3VwKswGVY0wKBMxll9NNtkb5Fwvez19jvl2xfL469LfXiGficZfM0gR/XSl5WrkjSnyXO/
2fI+jx0+3NCHbaC2lZgTrs1V/eAf6l187O6T6wTl4W3/zIpmy37++0198Z1jYHMmW8P+EQq7D5+a
add55Wk6XjnU6AxTTvgxw841g79nGTexn/lT/B1o9sVqBHwFxy24X5EYMqO/X9rkNMjRgR3uVVrr
a0TYFlANXlCRbiPnf/FNg0qbAFqEzzJmYx9uT7S4jBylueIkOcEFhJSsbsKM8vU78P2LBwlEBINN
Dy4TMKP6QGJpVoBbqsGDZHEPK162hRfbm/Hb907Ne2jTin+/ty++MGxSKA1DhHRAsvFhE1kSV8rU
ISM8Ea4B0C3pd7Kl/wCQDwfSn1f4r0L840Dykl5bwLXjf5q6tfAgZYXE52Z9rIpqk1xV2bwPH9Pn
7rvO7cs7g+wSPqvgAn0iHFE2Nxy+0+PVAve1Jaoy63znM/fFp4xyAi4g6IbAQfsIzExInQEjPwiv
dHfh2mGn/RfVBd98yl/cx18XOX8Ffzw/ENjM4AHovkpa+KYEpjly5Fr/exV81oNAhfvnnZxX5R8X
YYkzWWZwJ86u/+28eXAzr89muFFuni1IsnDMe6lF/l3G9Of24L/rnvsu+Ml9tnJtbZwqJ1zDKzxf
ECuU8TdwCd6544j0uvHCVoj/6poW9m/OD4uJwr9v+6tHC3eOM/x95tN8VATDecTRYulCDGBUnGTJ
Codps7bmfwo24SZRf8NqFLgW4IsPe7HXLNGgNC5Td+8B3I9Tk3kgQ/fmEVvON1XBV7d09oIHioZA
zk/IatxpxJxKEV5Nwa+e7XT8nXvjF/tTDGUB2AjJmWD1sQQwQ+O5jt+HV7ZDiruEXkh3WUhufUuy
SXnfjMm++sLwwM4WvPD7+iR67F3k0lZKYX2kEZS/KSG5XmcJGk703cb71aXAKQnRmmPPQOP29ycQ
olgMPQG+Wz3fru4NjzeWfcM9+OoScBNDiGkMCtwnBbpchwRo9BogPbj1YI7l+fmM8vhYyfi71veL
sxF9J/LmgJe5gI0/HCM6kmvTBl2A1+TmbnI/ejDBBGY7Vt89t09wBlb3n1f6UOEPGIfb2argyoWz
feH6lG9WzBk3Aa+cjfaT5cWYJflhVzf5pmr76nFiDoh8czyqczjs32/MZ7A/P+cLXFl0z6JC/gTM
CNf09783ia9KqRjKIcDS4KN8psQgWycMUbIF0KnCMz8fbuyR7McM1WHB3paj84149Ks3B3Oz0Afo
j371I/BXtTqq1poHV8wF8yZp8oG/tOK2ncby3zcG9fe5bPlwNp+9IoHpA9gE+ez8W/7Y9ludzHaF
AP8KSGNS+L3zi8DeNoiXMa+ivt3AGBlShbr7FbYG5uSaF8q4D63rPaiVnggS5vNEmOfG7YshWG9d
7S55k9BfjppfQtX+9iH/Ro5BF2Hd1XGmFr8Me37sk27rGPXEyHQc0uV2IOaeyODkh8OdWqtHL/bi
nDYjmOSzw/KQ0i43E/WKOm23rRxPNI2P7ZKw3PTNz3DmL9G8mILBrYoRcdXU+Ic6djexx37IsWuw
MfUB+D3gvoTjrpqiJ22qJa/5fBEKqC8MhZ899S0Y5AvEPyLC2/WSQw3nvwwtpN6IGO4utRMUs4ze
k9avSmXsUrR1cvBWT+eRmlAMKqSOVqt2Mhpjug6Z9poJ1ewb2T4uczgjX887DYa+BMH5+XIylL1p
E/zsVT4klXKLWFW0BqlLQHpnnfTYdzS5d5pxOQndiwIVzbjpxjp+7OY2ye2wNnMeMZXeuQMN7imk
uG460ycQR6uLqHWmdRc3FoZoRoxwkxMRvzVRshOOCrKALFfUA4g6VbLOXCrm3PHnXUKXOeuT9WZU
/UEF0LGF4H/pmRV+PN2GCdQxUOzUKSKzKpNLdy0Hgoa+STGz/oGuZusojRmbzrQVBSXtHXwotrym
uSvi3CfVdkFOwGReqGIZDLLKlvsFtv4McG4+1WlROW/RWhfKvgfDe63qoouSX5UlJdE32qNbN3Ty
juoCh3pRBwuIBuQYB0PWVcAuCOojymqFtXIx++4L2tWdrWG0Osc/hwYE+shsltTNeORsyMq3MdBr
j9pD1TigXyQ3gaxu+io9NUZeU+tu/QWH9Ij5Qj/uW/tzEk5WJS/MS3dKYqOJRDHVAeDT6UYEYlP1
ac6jx46DAjVHIovgSklJvZMMo5D+B++nUqixdBr+I41Endnau1Cej0CTqtr0ka6LuYpo3sKYpJte
nXDYoqna4CDeOKPaWKOPTXycfKkyWKb9rmKWoyUuYcVTLJE6zBzONPUaZZHPi4TqK4eLi2GxOenh
LZGmu4mcljbNGt/JYgrGW9BekmDe2cRThXIvXfo8409jz04u0kh3aaEp5796EZps8BAuEyRseOB2
BIZEIXooyezEDwDy5jtNB++Wij5EkIfHMD62Qq/5itXTZNg6h4dx7rw6C4c02VGLqIlsSmFIuypn
3adDNF44Q6e6gg0rij0mHKiPPRkEmU8Y9BtTQzdLwrtjWo/slc5q3HjEkffgaPqXAmkXmxpS36ex
SsOmUMoDW3e6XNcJA3m66yUvnJBeMuVuCPM3XiV21g0LsspblaRNTpdlG9hhX4f6Vll+IG1cYgp+
6MfxVSXutcfrY4Lob62CsiNL3hN9Odn4FDRY6mGwqboQee6j+6yj6JecxZBDknfvSPXoefZ3PLML
M0yX6bgmRbR6aWG0ukPqC3jEIJIWsu495NOMcKNJZPMQur2TR3Vfb0U4ojQYXJnR3q0z1GIPoSJw
KjAVUncEPK1VNO0Rv2gyyUNROEsFB6rWfSM6ZTswSehVI5e4SCd6HTQsyClv2pKNTYc3bEjRkmHa
0maReSvcm9DToLClQGKRYvsaLj5ydcK25LG9Bog7Z61NfiH+79fSp2M+pxoxSwpa6qjzfjHa3SCW
pM5NO/6wUnUZM/HdoP1X4nIIoU26n0UIP/N0/uHV4V1Q8buY4jumc7wTbvuqXfkSOeT3HMcthDqT
g9IYrmS8SeBUEo9gKgJV2IyuALfWw+NNh8C9SJFduesrafPG1zTvgy7O0AS2mV9HKeR0K6ypq3TJ
Qhq9eU07b1ImX2wjHsjUBzmhpLtee0/f1Ig1K9FcNYVrvDEPYaUNAH5tMhLpt85fOuDTAcngz/5m
cBJmQw063KgvOSItkazXIFZoZl4ROfbChJAYcmLGwti23a4xG/Hv5XNjwz5T0kY4JFtdGGyXcRZq
B2SiAc3Ho8/aaB8gRzLrlhmCqZ7LjVdLBWCapBcr0mGKBXtUIRcOE4e0Enklx/ZIa8oQwnSeiI0U
ATQycHKIZEkR0io9BpxVpfRsd5lgZl8O/vQyGdrBWSklbwq187ZK3WFz1mvm4IR1W45DZiNrnyFJ
MuZF09v2JGM+3i3WwjDdY3QDu93HIU6njR5meUiQSJNVxHscB+lmxJuCLjM4Hn4M4+TvQ8aaXbqO
v1EI33u6EhcmasSVoM67Rwk0JtI6GbHg3LJY3leIusm5MY8NgSDcnUxcRKZ/XxVWkwYnoIxWMV6n
tl+zqFmDTeKAf8+mps5bados4PGD0ljBMQ7EHIKaKhtCkOekO0fnpJm2cM8rGuyg+t7KNd4pf8aJ
sYQpomxMPao9aAk3bTeoLHXchykda1zfn9/J7I0/SBvh061JdbeG7NWLFVxyuIIFl3B1brURRTd3
/hHRt3Y/8zYsWoSW4L4QKX+ZNhZAm/W8jc+of+NHU4SEbv9JLzgeRkfQTIP3ki2Yrm9g+9tumXdm
eEMDUHprQPe+1vgzrlpHkC1TMzDsGrDRWxvRI8MK0w78JQx81xrbbZzOr35AsW24A28eZ5PGG512
iJqOlikLRXyLrDmYQbrurzAwMoMSJtrwEOs1nT3/sIbxUDAU7xmmo88CqvzcWwbv6CfUnBB7hHpl
nausJgMKsMneG58Od5PvNHerH2EODDZ+biKUE34LlxMMWZOndtIv9USSEvvbqwni/uBGGE0vwTIU
a1N5O+U0eA0dqXJG5Yozkj/OMJU6tMkET8kUh7P2wJVmVd8dWTvc9AGOUEpsfeh6aE3CMWDXYc3e
EoOQSNb08tSMODYkzFdg/LrMOy8hj6wZUIsFo9Nd9P3Q39eeJgUiptpdMxKRNbJHsJKJydZvcR9O
jYNdjKnO2Fh7mXGXBEs0mm61Q+dNS2JZ9NA4ZMp1m41aeV/WS9gfwkB6GXKPkgyLXueDN0+lg01w
X1HsalYuYEPO8ViIDptI3ZJxowzqkLmaj45m7j1dEWATIkuqQJYW/g9z3Z1WlrxIdAh56usH4CB3
IFeDHipkXIbUabczAsRK+LyfR7cpWm+Z6nxsfdQdiJh+RVC3ynnCsLoi+wTR+ZB7c9Tl9WjwjWPe
lo1zO211OJpsBrqFg2lFQhj8eAq4YvHtCh/0HUUlvO+rBeBgl95EsoW0Ulf3ZK7dbFWeyVyJUXUT
O7BgSbowb4A35zwdkf5EknpjluaXUdWbImTOQibgnWlRdCT1T80n+JNWSZDFAP/zLuXTFgJBXlbW
S7O5HpD53tCXaNKvUFAtmfXOcbB8eEZCFSJNZ75uhEJWG/Err+wpiXaOYf1t0hJ48wk6ZmPdNDnC
6uOHpWtn4NEDo9loOUL4gvod6qn4SdtA/IhGUAsK13VA/6lZwHd6XJoCXgTYRPqgWl+0WXG2rGTo
UVUO1WAPTa37Y9DD/i+cx2DNmK8FPyKs5LaHln+a38fAy1wx9iqbtRSXLDbtJoIB148oGKpiQvLd
sQ/xSxpOmuOURJBA4wTN1mFoMC+l0UUAEvSBdbyHVl069CKYkKuGNx+fw9NCri6Nv7Ig6y2Z0GRN
yChLZUcL0xK1mWLf2SaEIvQCHhclsZq2+RBIHGXxYOM571QF/TOUVODNwm8MOnHyriRCA9G3w5+r
P5eQQs4L8sHMiBcyMldk3LoLSoK124xO0L6qWcGKXxAEPyBFN0d+EPYIyO3KYA1YzlKLz0dPr0Hb
ib2JhNq07lJvsJ00kI6gxtPMt7mPzgDVdRhttByrbR/OIj+7j1xEA964yzAhbKwOM+7KaRMtqBpD
G02F8Bd24L1JD4iAwpQ2dTCzXSEl9XsdnIBU/Kqdag9Utt7346SLYPV+hV3w4jsp+jLVj8U66fso
MGHmNWRC28LPWkcnyDSiH65Hvi57j89rC95HFFx3vm+fweOiquxCsDw9rSoUZQxnptHGeSKzbzbg
kLcbbtfuZuaRtyEh9S5FU5Gysazaw015PlSoBY5GsupqSCc8n4pHmIKypWNXnaKI9nMbkYt2qq65
ahlCmJD7DeBjj3DBq1h1dN9SGuSz7+/IWZAzyfmaD+sbqeSU+zPmLNJv7oLGhTeGhJ/PVIII8jh0
0Hsnfa6n4bUP+BUR6R1z5YMw+t6PumcVwEam8mOYPK4IJ+oGmZOI7QLSs6w14WXAomeVVgdYuG1X
0vW5sNWF7cwJQO6PnrO+ZKl/GgaMU5sIUxgYfefKmdAwGHUHmvhzI53wkFjYVw6hPkIW+UYWmLDA
EjlzxHKLZDaZDZrYrO2XC0LdrfXMPWWByjrFnuHEhwFx6+4Wz6IpjZKrc0xc2Wr3BcZQ4Is2c3fB
B8dkzE1P3Gt3KwybitREPMdRZjNUhPthWX6JoPoxkVlkSRvA8NyHY3ewFHMi4Y0SRL9tvLIsqX1U
946+lH78amSCNlON17Xj8K2HYOcC3vbYbyhcmeI6LSH6KHGF6BiOXZXRiepcSn/fkj7OKotzLxwK
uwzviQhsNkEmPOugtL54dYIGAhLnSbc86x32A3D+Sx+vl17Kq3zw27Ih/hFh6RtFFJTSzZuHb4uG
Hcul7g60b7xMOeS6C8W1li4CgSrfz6tg8PORVehWxk3khFuMTb0MgP6TQTFW2eaXDOMdU9GFAFe1
MKJ+6UbzPq8YZ/npW1A374L6P1Onn/KKWNyat8C3g7hXzuQ8DnzZ2LSFi0zC75eY9FnCkutVdj+E
p++UHV7ieeGbaVy9rKEE5FPpFGhsD2E/JdnaeE/hOpTLrK5t0103cVWwuHtC7m6SY+UEUOwvDbpW
Sq6l8N4TIJdwf4tPyvcfgiE8QVB/sk2CCGg+b5J57bJFufANqqJDa/nbENJ9z9PXRo4HGowAOAP+
KybTBbpNLPrOFD0SmHPOZYSPrEdEelejs4BtSg70ZNtT2hdmMdDOiv4C9KgAnHuUK6BQwCF0qYvR
BjMO5DHJJJ0vknW9pq26SWTytjR0h9r2lqW8yfCNgtQQBvvOENS51d4dE4aTLPjl2fWX7uQbXflJ
DNNUIM3yWYeM5xPiLcuY6Zd+aJ1slf6LHPv7NQyegHeuG5MO8BQw5CZM4L/KxjnZ1LG4lnK6Il7X
5N3iHrG/DPAdoDedq64g18U/VHwuHNp4BeNTWq6x1xZ9jCIewapTuQp0k9yRwDXs8hBpewgAIgHC
Z1d9il50aqe6DNq0kOAXZrVcdt3a/JBreqRdexr64XGxGsVGIvgmGeVzJd3X2FZAklBkjKigI4bu
PWrlRTvzKzF7bENZDI5rp2HG70/7vpkP3VpjlpVewKOLZHGfPJkV3UsghDgtTfsONtBPnJ80w6Ah
yG2z3IygXxZe7zQ4JSmQAhl148FPkDiDlhLPPm2R3TphiYOU4IUYPhuvRAhOh07QBju99nNOnAlp
1TM5soGXRsx1zuvh1PljX8DM/4IaOFJH8Y9+iJ746tJcnTuL0a39XBuQkyjyHlI54iQEdlSEcy22
gEP8DeUWVaKywACUk+SiR2zoOHUQ9IXQ2NieEyxmsTQHJaLm1MnJO/ihrjZVHA3rbRgLbvN2JTCh
CfwqXyOrrvp6afHXBfXUl61S/HlaTIClhAqjLQX4rzJ3sHr3CnnYl/GUWJUBoLaHxcKHNU/jyrsW
VWQf12WGgJMa55zOqaorErj1m627DhPymTy2auBTQfk0H2ANgLeOLGogT3HHYceDmHJY/acRHlyN
6jAf46HNIwgnL0QfRM9iQbaGrzxAJxHmGCYMq4xNZHw33tTdjIulNxKzqT53PE6DbJFhchh8QzWq
xkYBOVM2vrfVjEn6YskOEkly69asLWvJxU3qUpABQxW4qCIc5/bskvwIDLQGZEZdsZWRoY9zj+JH
1/AbAs0YB0I6pp7dDojuQf4sa50La+UcF42tkRDbuL5ocszSm61WwCIrGZoyxNgEF7TNY9PXU5Qr
6wFhHQfzTrXjE3SeskcjSmss6KC33S1sOMaNng0MZcaa/E40C8q+tw78ReZ1OEjfWYY8bFaUEqNJ
EH6a9gTpz347yReN9B03CyoFt59p0G6UzcSmd8goqcJMsB5fnF18/2qw09zlofX0s3UijMTxkblp
4fnrcBUoU7gtEn8PbmgNwX3XBnQfEmpEBccGiZsdp2mQGfDY80HMUwHy7nKKpR5KxGbToUhp6N6b
JnVOcxxWD87qoAOqfALRQDraa5oS+pKARHzluPiDaSLJIRm43Alh9aFPrLOhiYHacHJnGH77fQDg
pDOxv9WVP+4kdZorSUZ1CkENx1mJyGLA6JODnEyIJ3ShUuJshcejMxK/lO3UeeXsD0mObzNBYxzy
YoHtPjKdu26rPZHuIy7McSZAOTAe1hee6ZpSpDY9pDGfLpC6S0pwaNMLbuDroKVui0ohwtIwXl/r
Cez9pgM4P6+aAVdAUPHjGIFQkfh47CceVtFrw9vhB1iadZMDopNAeHjbb8bBG3aqbgDc8tXxSKZa
62+nKOh3HZMDqvmlB3Du+5PeCgUmGIC8JHnp/I7doVS3h87UaCgG3c3FwIUDU6lz+YBG0JE/Ji90
Noky49Z1zfTQxav1M+HF7X6Ea9K2tx4p0dFz8LdTs/7y57T7yTo7yjxtsMWtGM5mEW+CK2rphQFG
kw8akZ02Mi36K3c9ADSIT8BcbF4rGxYsRcHsxAG/5Lbp7+rQUo3Gf4FXzgSu8F41HmQxQjJbY52P
86mV4CDDOSr5rZCwXWi/Mzc+U+sP3doZxyPXsF/GzvTkLCPZJxb95lOwwnclD9w+OaKVBYjQd68y
qOIsOA9wAWLa8aWrl27f1bX/sJhkukT5VG/bxtJtLEHdmQBcQszK4Z7PLVOXbuVHLO8qqrcqWOWy
9x34FYTeCWeqyC34JOgRK9TEaJuSTei1/QURo83gSeoFGX7uiwlWcWMXWEvWa8quVjEDVAvAOezn
GTESaNfLqrG29EUEKY0br9nCQ7YZ7ACvJJnWGG5jPoQ581MTRjOi2pzqdy0aWGkvYbKN7FzlKXV/
UKXBWYiWAN4bFf5VB2W1FLh1gQT0bGrQ57sWP4zPLVinLV2PiZJAGpLlaFagKdjoANJrS4AmDYCp
BpQgRqbvS8PeFEMDVK9TfCJxwrNBQNoTKpzVrTC5E0WvFDG4lwJEoiyuOJZkEssNUKahcJnlOW+r
Fjr6qX/ADRD09AGwLyfcYxND49M0fdnH/k1g2NukOoFSG4XYwgRSy6GEKWIJ2X89+Keetm8R8p3w
syrs5ut82YbBCqOYBFgrop23Xee/9hW/TVzB70HnjrcV8zA5CqMFb6ZiRYW2NPMbGwOxc9iOBYB7
AiuWbUh0nYc92oBq7Hm5tGFUgGZ26LwhLHi9zCdnqGdAIAkKwFgnPsYp3thuzNrLS+Ww9zR2aNYz
eljj9eR27T1PVLRXVoBc1KTzNgIEt+s0YTtjPHYTLkt4NE7kvpKZBs99AxxXpWud44AAM7i1w6kO
qNyDVtQ/V2APobGaQ3tHGjLnIulQNwmyd8aYoh3t5vkyqrUFKG2TiCP9PKU4oZOw7Bz0mQudk4JO
/pWehSpMY8Q+XhUaHs84B6VWZJbSJcyl6GzmSOJldqHjAZROka8aXXg7OU7GEay6CdQYYCYksEXj
NCgXnGd4h1ZmS82qfCZYe5OeaYyDDVgXG+CSyBKcc9HQujcdi/2SJyPqUzJpUKGGuqq34AKxMiKa
5C4f+Y2McejlKq7NkMFUrJblNLQJBqPDOgeY3fXtcxonpC9S2DAOWfV/ODqP5caRJYp+ESLgzRaG
nqKR1wbRGkmFgvfu69/hm13PdGgoolCZeV2KNv/HanNIB81NDXfnTXIaHX+YxrLbolfNxp8+mfTP
OSuT7yluctW3SimNUNZDkYYq6xbd504RrnqCtbS0fZZVCr5ntbY6wDq13pT84mMomez6yveGMbvl
yGjlLQaDe81NXWYH23LrHtxf7S4LNAlZHNLZUKCmUzc3IkqGaT62Feign3aS934YTAgV0yjEf9zi
4svThH00lbqnc4eRu0y1zJ6yyjAO8E1lPib7Witl7RtJop0fir1d4cQroSnV8l9axnaweI0aKWPe
fC3TzDxn6uKSNq7xQYOR772hsY6lYwHhpgV95tw0SVitZfmyKrp1TY1F9Qsnsdj85oyRp+YFcJxG
m6DSzAOuZyPLB8tBHFQq/xUOTr+bcxMHtt55B6NhXLXUhM6Q398NEjEDu86Mv65aWK3fm+tYExeV
IvlULEdebDj6o93ky9OQz+vZVHrrUs+z+aS39UKTyuT6q5detVHlkh0Wfagib0xXdgoZamiLsQXC
cAbaKm3Z0XNUoVWJ7ntc5r4DmVuHU52b4p6g5eLFR7D8ZjYie5lz2/i2Ksc4mZMe71xwFKn+VqYz
TDUzE7anmqoRK1UWNKOVPjH5imsKJixDFbUMQHzKP2GCluAzqTT3z1s5r1FLopMd0MkAjOeJnj4X
jtV6vq7ZANUs9Sj+WxpBLkxnSmgvYbTziyc7mzsr1peMpfexshzGqgI71ev8tiRYL0LXlc499ZLl
ATk7+qmX2vRVWV6RBXa84NdQGvNmxlhKAdsBv2ALtDIQlZpbqHhSjUmTZCvLr1KRLn7jafG4GRSv
InRVLzQWB0tXWqEYu8dUkybZE9zqGG/Ltul3dbWkz3FdtNlRBfMOu5UBvLazemRKFWURJPpYlxs6
67za5/MDRh4fu+SDjl2IvT941fKxxrH9OyWluYZrY4ghaK28A/DsSu7SdUnVc+4145VC3e/zddJI
rqADOyH8ADR3R7DfDVxxUT8r1iJXPzfp3IhornItDhqawTKYSvK0EC40CojRaFvqtYznQfjSHQWo
ZaH+dbbIyfSHwbuD/tIoQEy1U5jbpSCfR3Oy/zJlsrF95NLi/RFWsYS0aIC+sy3mnTf0C8QMXcFe
LGr97uhF99x1NRaVUXfuDVyMF/AqQzE4QMxtmM2OcXNTq36VtdkWXJI5WoGYKeAmPMV9M+Q6yo1V
54k44qDlnqnmSg/NrPbumZvasU8GeVofVhQm2XVmEBl+Ka49UFMxiBZphme224ZnDkhYN8VfBQMT
pqPYqqtJ71ZO52xu5MWriIjSpVZFBY/3yMcwXwzijSNzbO4N8+HNURbCL6fSDVm+JyO2jCqbBwk3
PRmjndaB5STD3UP6E5blLDa1VVOQl/w/u1zf4ofzbU27u1jils1CRWnt41FYB60gNT82YeNniDpf
N2eKt5MZNaXUyPQ1MDUBS6b0xSUfQSnsBL2Jnw39tMmMDtseox+Altt5WZhWCQWlG4uojafXcU6H
oM+n21jH1Ky+77VXCqqhIYZImyBHi0xURgOZUWav0wR4jxY6h5Zu0VOUdXOMY35SJtNL75aXyl5p
EJwyarzC2tRt/lSrjA6ms0ksu4/mxt7Rnb+UiRZv1N7cFav3DPW5dZf1H1P/HCQPxYqW/0DT8/KN
X0x/QEuNZL+5wlRmq5xItSmi0VWB/UyU2UWnf9nmw1cUj1Vg2bkZqHGi7RfGwGhmJ2YMrSvbY2u3
fOxeSYoQ4ZSxEV09Xi2pFlFiNc2nZSRq2K95fu4amdMMqNXLQC4fBkG18+d5PtYpY7e7uk3kpUYT
gaYKH+9mvusLYfpNaV2bGZWkost962UvTdFHWapf1AWiAbO3HnLPwQvH4DSeOj2xWem85vzsWDSc
cjRCttMkdyPVyAt2YMGVSd05jqQq6G4QL7HDDDU9QXJROJxul0kZ9VqxxfcGE9Tfe83bxrZ+0mnl
65YeXbefLekc8iyJpsUGMMqmjeNAd0ztVitoreYuzMcldHOQBcFgqnQ9F6nz09b2qakUukrnRtp1
1IrkDFZ9VL31RNN1dJchWFfltD7Gh6HZaUZ8je34rrRpxhSsXpcCPU/cuN/d2p3UdQlL3XslMIyo
k/5pyttNHMehTbq/XbCeu0rOiiYibWi/bKFHjVFuzJnikoyoKDx0T8RwCEaEZVDLEG0+v4kNVT3M
lwcwpo3rOU/yzayCgGr65KNVcwKZTltlWYDfJUZ2MqymoiQCWFlDW1/ORbLsjbg/jq3FE6zCpGeA
zawBSY5C7k3Lc7X6f0tuHFzQS1Q0837IsRIaavLcyd5+mNkGfoEiO4xW/gbAFImZRH3yneQUbzLy
upCqN9BC3T6LKel5AqN/V4tx1y3TweGPAJbn2XmDTN7MMVtZkvzbndwdat8tXcGHUO1Q0XLSY2MG
3iUdmtC2+A3qFvFBKdts21RqGsQZjuRk2WYLCVOOfY3l8OAPzor1oTsfVtqCKPNw+yl7bhvnqprs
wEgsLWjdfv+gGdZhCgBdrkbjvLgOjS3XXMuWSbPe1UW3X2W+b1fnRW+KoB7TYTNz2rPljMSaX1hs
H3sF/Br8YTLHbQaA5zvu+LLKbJ9JHa1DeuKNeK91b+d0v5XLTAOVQ9GalH/OaIxBgn7Fz/L+Arpy
Lt3mypbLm7Mku6yTVzeGX2izBnHHVOzTiqe7Vrukfs80Xkr2A4KixJW+m8vnIWWxyDTvXOAaqnJZ
hwLk/cGXNSvCMIcfnicRsMEt0TdLPZydmdFaGB+aY0aLwg2gVvtG2iDB8AuaUoHdjRQeL/JiKL6Y
DSz8OW/W7ZB2N7eQe9QwoF0PrBqIcFcknCMjAT1jWnDK8r1MS4C++VvpNcQzwldqXHpJe3S9bpMw
mvqGHKNyUcg4XGqIcnR5rb4DZ4vcftgUsfLGqHdIYETsAuQGTuyQxu5bpZUffaOdh967ltzboS5Z
PwCHgTYiTpEOIIdp+UrTcg2yFlyKhZfjaIS6kuys1L1MhbgVmfjLpxlxTEtkN44DZmN50rrGH9dk
R9t06sgoSiEGfLf1rEhNFgRaNDa+XoOI5i4peGv+xDQY4t+EHl6rL09YUTsjYE1j/b+pBDypxSaz
h3c3XsZQdKXJN2C+Qdx/Fq6c/Rl+1UdxftUNNlY25c5SGrgdI36dERICYX1KQ32tPfnCwcDSm6O2
jPs6bMGjAkWIKxk6Ao5H/28w7Y+ZJtLvZZIHRpl9xI5yXJPpBsr5pFcrMia5/o22R03M1P5QL0O7
Vet5CIyJ/J2s0e+UGLaaC2KMBXEbQ9Gmh7Io3jIJ/+fZZImmYyRlFxa9fKdDPw/j1J7IPtzRpL8D
QW/luj6rlf2W6OoHORSRkdphbhavpL8Dz+j/LDd9iVU1pP4DIjzsj96rYasHS0MFY7aSzQF9EhYZ
dbvxZhWVn1cCtz1UTl0RwfFu11aN1rwM+fTbqUy2UlfvZepukONEugHYXs5fhABEi2reE7W4ZLLc
lnXxlIHVaF52TlZymTv68lbMlyWt34rahFJ0qtDRu4/e6Y/0cGE/NV8EEH+xdPk0QTk5HYqxNiU+
3OlW+MX+N1M5OEZX7a1VPa6q+K6T+oNe7ScW67+pqo9m6x4BNeFYuzpo7R8gym8NqaHf1fZvN2VX
wLeA4RPO/QtfJRFybag6/QZo89S655T9cCBxSIw0JEMqRHPdLk/aor5lZbYE9fo8uFMk1uJZB1Mw
pq9Es3YMuyBs1daO849UIbQh/Webx8xh0Rxja9YDddR1qA35ZVHqXVY+J739CiH65vT3Brp70a+z
am0cT0aq2yISfAV5ec9bbWvkbhSLf6K2IfLV9yn7sly6v45vSinRPd612b4vlRo5swyRUgbKsi8J
ZpVxzqSZjt8r6E1jXAdWzAt+jsGrqOu+1jw/BDE1kqJ0+PMWc7uaR9dAMJI8ISw74jQPBi3ZZLN7
dr1/lUM/kqTVK8jLDlvDzlCIJ2XmfHE6+8QRN/xubP9TTMQstaYQbValz6ongFoYfvdOMsKhkG/q
CPljuIS6DCIz/Lgtn9VJeesb/UXXRR/KZI1GtnhndnpyEJr6WoXGo+Duk/plMZgHOlj6oINB2cII
i3AtphvuRmy1vetGqLZZ1KYbh87WseWx08kQL5Yay60ONPPkzAQaG/b6oqTaNpP9bpmHvTs2WeDO
yYdUQINtNsoHdLZq1EPnesM/r96tZRJkpgjyQQvV8Sy9f0rFfd8dHOtGxHTgem+M70ExEgmIWie2
PhC1nKTMwlkbGdlgk9yTGDAfax13dSSXX6XdJTSx6vq5Wve83ufkHy29iFBw6I5C4s1+7Erg5dkX
879WL99zzzy7C8Qw6g6l2RhdCTOt36t6CCxuSQcGrrLLJz2tIhW0PGVKbJzxXBm8Jq14Lq0fNf0o
lfs695tissOlPAxCPQwVWtPp0iPzURkBhJ3fFTOFsaZRzP9mqEydry1ejlP1uhTFwZ7eHxdd7oWy
vGONCbL0P0N9cWei10xzX6m/Zl6dHKX2s7bbSLYBNg1BIgiqYz0o8Ozg5EVuiy9aN469akQABqZE
eZIcWn672O62Wv7XVn+jxhomRz24SrZVHPZwuKhDeDS9OC8TGfZoPZRyM+WbcRX3enpvabtbDSAD
Ycsn8SY/9ZpLlDTGCrc9Pxlmz4dLko3W2JEmOGCDoHW0NspETsRazQcUypvYHRiVysiY5NW2mhDl
T+Ci9CnmipHnpYNAhHU5O7FznI3l2ama53R0bqgtooq/NYqN1Vl7MMgHVBvoznOFsUDXaXEKKltp
hAXhJaVnBAQsBRCAfp0Xq1/INZhiZedMcyiAG4MJTt2ENC1XM3goi9am3tl6juAP87zT7GNNZSCW
YaOMCBmdQ1MhJ6uixnX5ai+lqLm3CyRNI/qSAgnSSPSe5xda6pcs9B7yMyKXgB2uoYtXwYq/LVRo
qRtZaAuU6lkMbmS4HdAiBNrynxSPEbD30dgmxZ/Mlfeh+v+rsIFRizyUKzNfZ0NLP5T2p+ey8Wax
jr0jjo6ThKm+TGFtqRciSTdDChiVjZvSSjcNWsHVmzc8PVXyo95Nh9wZ/Weup21fpieA9OeWL9R+
kA3zR5Wmp7RVjx5010Kamy6am1OwT82QkeI+eFZUxnNKikp/ncUcMsAjPJ/qLEgdgsVLuYSxnkfd
oxy1hrrFxoMtRNxh+r9bMQ1IQsZD5nUUsYy7aYULb4AHdov9bujKfWi9DziWY7zMl14bNrGWhjaL
nhRGC7c7S/c7rnFk6M2p6f4tYFY6QrlY3BS1OcP5HeJuOc/JHJl0ALnNUgry7hl6pP2jjL+ieW6d
B7JYvcj1XLkLSO3dqcVVjW+tJndNIc59vGwUUxy0ekPS/GZSc/wL12UVqPbfcvc/Q3+rWtpg2YEm
9vel/rUez7dwfCIqjs6io3c0kXiDdA7zuQbCS10FPqqNpAm23+7q1UE5J88Ww0+HtaDo3YNUV19r
2UKG+qxvwchUlDXSDp0e7ZT957DHednb5WfqHmeEfQOMvsLbJBzywO1sm6f5pbChvu02kBqKxSzb
NI+mqHb23eRFepvT9m0K5ccjqrYcz5rrUuBX0MFlL8Y1yDt9l8JKSqjcCgarhZf3nOxUDb8DhXXu
DhnQ1zjOoVIWZ835HGdS5LRfx0s2TQ81AcQgxzthtNGip69oz9DdKG9ePu5a4gd7CeYwqLd4nAJ0
e0GCIL9Y26dpeZKm9qvo3W6WOnimuWvd+F6r9QFNJ5az+aNk6VBRiWNfVGd3zo/4mqI5dW+dh7zX
tk5G2m60xQoqYZ0xNviTG0eiMz7M8ivprC838U7jiLPAi18V6IChMDbqaF/SovLHRAUVyHwqWDAL
GZZudi5Wsp7bcURUWCXb1Hi0y0OUPoRNrLQLFXeCOsHFM87oP4ci29vC2pkNsp4UP35ZYd7JFjI/
TfVtHaprWScU1FoFtlBQeJseJ9SamO5kVmQ7XQ7XVHhd5OrWt9AWpHv6YvpVV/x5ORYVYWHBqSuR
X9vYeEVo4HDOHsS4a/x4RszMVuZ+63SYcNyRIQfRSS/Xg5MmUWNZUcFRndGHmln/UEEBNSZPpUjC
dU72pcmqoFXbu9Z6UDJEqaAz/hyX+9URqd+yV6aGHx6T5KJbQ0iV2a8Fq3yckbvT4Hqp/GRR/8um
77H+Rh/37uWf2H1f44bVu4q7Vyplu6hc2W7ogJ3J4TMWcVgg3JkmJKO9CGaUlr7SJh+KlR4cJKpL
xn9ItNtK+Vkzxr2s9gc5RUOp3GoNM1VlWMhIm9nvGm4f03jqnRkpi6NAObl1CkTBRDvZGvDHvBAs
YS/mxnMohIWpf9G/p34q8ZbiYtN2hG21kCyWclzGcbm0+fysoBrfqh7flW4lX+lSfMeK8jk04qpr
5W2BkW8G9WiV0AGT6pOVcChU8+jRRSaxdiCH2e96tGdtuZsJEVhU75DKJDQBFxDH7krr9bHzusPk
00E2KakZNRQky1vCBJ3Oyk6LovXOKqpaAzNeLLKd1TAbISgoy/Kqx5Pf0dMvq/4cj9JvW2vXEKFn
l/F7jH5vnbLLODxedOU0A9czst3V3g4HPWMP65jhIXGx2MTbwYaS4xVN6FdljtQNYKnAWNSMIEgL
5aw308B0INfzUdvhHj+jt9kzxR+8urn2CZzgaL4XVT/6xmQGptD+FtkHjkGtlPlm0epgaRDME/Nr
FlpUFq8DIiiO3guNDs1kCVT5k+bmaz7OdGdlMCr49rSEpXpeyO7xKF00rorHMPGQlOufZKRiIIJq
Mh/C2mqj6MPnaM+M7qKFaVh4vDRznpdeY2Xykf+5DCzLqSgQoco03+TG/MuEy64gKMsE1nxyLioU
uinbAJQ1yFjrMtYu3rNbMw3HeKIpmLTIiQXnOj+adP96kv01a7WfF3JuWHCbgfMX7kKr4YR1TlNQ
dzccV2gHv9GKngtnDtUJO/M87VqzPHh5dyft5ZwuLShWeUj6dDf2dGMDTq+iTt5028SngbQu5QKO
0y1JP1dzGIK6V4O8rcO8dPEp6n7aktqJEbZfCg67+6nWdWTWK7cz5qQmD6ZKQUFc+TpCrkQfgi7W
v2JzOGhwprWahlqW7ISKvrhqo64wax9M3NGz/UO5a05JMOLtxKYS2GZ9U6j4A0h+BlNQ5kto28Pb
mC+7PE4PUy0usx6/1J1Hac4462rQieVYyGcD2rLIaUikt7Gs8mVQ1Z1hKOE4NWEtlmvVTltbscIF
cKIdr1Iydsujtr4PcP2yQ9XK1WBI7zQt+b508qDoqBjT38OfmKjWWXH6Ty1x4R26g9cyUcTWZRhe
U6/bOvkb3Wuk5+tjjVxoZUB7IIMuyGLG7iLW6qGsgrd18bOkIEqDutHq/3ROtayTEMk0RuMVxIs1
Xi2OBtluRjU9Zta97tNnZB/hMuHTylKwDcDvykoxbfD24l86pplz7jRuJkXvL73abOmh4CbY/rYI
fWfS5bV9v+8SLLczx1vR6l2XPtRmBgQ4YASs6W+jLeUGn+u1kyxJX4E/bWi9ekWTHHsPO5RebQgr
fh68NUo8t39C4A6+BktzKcYieW24EiBTUMmxhhOuqnM2TaGh9obX2kl+UCAeLrxuBooZRb1id6oj
ZZECDEJJIzWzDlM8nCROdgohnDIi9HaP6HfEgkk5cNN1RB3vFpFl5M5+1IW6A2tKNq5mvGMkfltL
DFU0JWbgMk0ESwtABTT7rjSe9BsN6ahohwq1x/pSO1W260x6+8xalQsC+A9gXuMXkprim/EJvUL8
iL6Kqth46YrmMtv5T2/Ef7LIItiIcLJ1PhJmm8LWI4MQdT+ZLJiK8eA4/6ys0sLMYLd3MfDvzXvX
4ecDcuYK2nakt20MbzrqjfjXx/anWA0jKD0U/r14WccptBqUW5rC0Cu2/UxcRlbd3Lh8bbg0B4vC
V7MbZdI2RRpTL/g/5PXFtEe/0FGt6+O2seW+VN+Qkt/mNXlexOy3FgxliycEUCNVnK0L7WM5neUn
+MV93LBnmBbfUJRrUU+UNMaCkah7MV69igalBabmJgn72Lr17hCY5RzFcYs7y8XixGWgsHhgHBo8
N/I2MI+CaYWoew7sBw8Nqw1GdEu+zpYp1PjJ46u4ZKP1RMTOCGGZ30SWPRNds3E9LGplc9KHdLtM
3WFavfexxVhJhvrsNRd3GE5UyWhqq60TW7zRFL/JxYEMf5/02psWs4+nSWbcSNlvwZkzU/UDkgLz
tH1fBSeYvxEKRgb0b9TjSoO2KAPUXxu3qkKvjv2yy4MybWTAxX3DyQGqgepN6PBTS7ODS96XLr6I
osT6t0Zxsfxz5/KlG6b30a6viuFu1Nk5oHrZ62v6z1VQ2Ma2tR1qXoUG8XGB2HtFzK3W3c7K41M9
weBbsyujegHckcVPqw06/q3Y9vOu3TQx/JuiKm/g7Pd1pfwXhXdJhnVBoEQvUJ1jYiEozIqvS6hj
Z092B7LY/nMWX071mjgMghN5y8CbW32pAnjKMGnz9xrCwK5kaBvVdy9hE4zm4OKxxjrwac0G5h0Z
6CqXg3SOQ1OguFPe5Dhxlt4XR+7m4mqo/U6raQLU/L9qsXR/YSQwsvG+aqR28PiTxdpIYbFqGMAU
sk1QsAiJjtI2P1ou3InsnD9j0L69njQiO3myWivQ1mjQmBwzfFxaifhvvo6uOwdDf7aARNpe2Q48
btbo7PEEb1LD/I49Eqh6/WDICd26h0Aj3xKVcTCSlDfrrUexT0IRdgY4/AT3OQbtB9/YV5uyUXar
7OiEW19fl40AU7QAlPJxn7hAj4kCzrZGSyqeZPZKkkegwnOORhb18U/3/1BUpp3pmX1tkXj4XxKw
ev1pYbIlvET12MNIEF+Ka7qk/xvrLiDNJ6jzPzlpfqv2J5fPtY7epUTRVCDr9LWsbqNiVd7bRrty
Q3+sDJNVUV7dWsF8p75U83rLLff7Yap2vf5eqThh+/J5ooIh9dzMDqM+gXk/CavOid32S1c7C7xp
5lS2UVuoFHBwCk+Vp9Sh6JOPranlfijqfa/+YqMJzRyIJN/hfg+0cdixN4H288rak8nXYsdBbRif
JsScuYe9XBmeurl8GpRxn1q4IYsmOylqzRsiD4mFAiYpYmbZ126Kj8m4/uSDvWy9rEsDqxrJa59d
59GxxZt+YntIojYNQQD2CjqHgyUXXnFRtbraOGXc0c3VXOxpP4dFEUf0lvSMhgezsGyHuHxzpHhW
ZfWKnunSFtWrvXZfMkXm56mXwVIOgrIMQfSvnS/pymHH9Gux704DD+gqlAIE34AOd/UZgu08FMVP
3ugMPHPgaDM2jLRixYqzfo4WUcR5nYVdTh+Xlrr2oqfqC4jlXV0HECCUOk/CqfdJIavr1BdWgOag
jJJ+0HcWgXqNMY5H1JO7aS3X1xwRtzpW91wdfpWqZUfa2v43yYTQ/FS/a0Ws+x1bcNFYoRjK7HJH
5gKXvaz+IzFna6nDaa4MFHqZel+stX/skYqDwVj+yysV3UPxV5D9APyIDbNOemAa9ppUcm+kHXY1
+WMlmQgFmm0/6R8ev6YTG01bjmTMHBzg0jZ3vqC9WIfiuRG2myivk3Jra90NLQT60iVWt7UN2Iys
OXSnBdGOlvwrRw8DIpbewt2heD8ZfReOJqNAoUSdZV8YvO5TnbwqWkEaVOeeSXD419R1gPVwqaxw
RgZFuSlOD418p8l73RnRaDUnxUnOhdsDzmY/SpOiYICfzcwDDN6nSnBGvHbnyUU3oarf2BaCKRtR
L7/rDNSkf0c4A5mUl02S4ZJY0EI9xsYYFjo5VgaFJcnDRv1NECv4dfKBhT2CxdlqXgNtJ0MvrZ4g
l04dbk1vfpo1xCw8+sDovU03sOac3Ru+yoTeOdadt2FbL9o2RlSFYodiU6H2Z2mknBtODfZexxSb
QTM/U1FcJlO7DbwKBcjKYv2bCO/1pr1lBcZqB0mRP7MFB5VOaLonq986LSg4c7JCg2xFffoyKRs5
o1mLkRxMTFtte5ytMzxLhjHfTv4E/YWYbolMrvqKz6ZsX7zRvY3z+hTH2IISuip58PB6+XZJDZAm
URdMMGIciF6gwEL622Mc2cNViCfVldu6fs/Tj9H6KMu/2kxbpk/NZwIIkbjTFlnLkx4nGN+ZhsW6
z6uCo1pz85U7GB7uXvCl7K/HQ2asStS6w7lPx52sSF7pkc/4VouuIpvIeci6w2q96kV8dsVzah2Y
Uq3uVoJLAZPrpBAFdndWF8AP8ipRWOJLD1CR0uRlR4GRT9a/s/14ZhzdmWBcCIRBH5C1/mOTGEYO
ZDNnx/K2M+Mtjh6/AFNsXTvq5nOGVEUgKh/83OF6sK+QJa6KAXw2Nmg+pwovU0GWfPUd41ApUHLC
zuk9XELpW4l7zVr7sExvHpEqlmZuTKCj2vrOnXaHiAV3I02uN529mEnvVcrmSXHbTwas09wbH0i2
d2Y2MIM64tqay5dUEAeON40ICfGRFbOv4Yjqs9dZTTd5tTx1Yjx7GW0Hs4hZGtsp+R2rD3JhYfXe
bJ3oE4ZfU0lDS7VB055V42IRKaeNNwJbmvIZJX7J7IemwMT+gcRiNbO7Yg1bVBY7hfdWYQZqumyf
aOjypXGE2zlXscR2YAY1gKXViAtWDrIWal7VYuMs1bZDyG+SeiGBIsmNuovBfhlLUiZGc3oapymh
RUQei/JcRzNHTsulXyuFgMf8LBZlW8U3T5eXNCVOeEr1LT6vW2MZf4roP1I0ci2EsHD1oGm077Gp
N2jjGHuxsEr2YJMfEI2y4lEY/S/bv/DZpuYOTWtLQFr5rSjkEsb/OTFUuaF8VI1N0MoyR9mqHnpX
exmxfCnxQqRrezBQj0kK59Qi5nBanGi5e1nG9EVT5gv7iK2gNOq9nOV3KcVF7T/KDl/x2mqbtFl4
K7N1I9fUfdHGER5LHz8XT2ziJHZPsWmMhzizxkhNWza3O807rmOHzAZ73VrW9KpqzteY9fcUtyNB
g1iTxqXH5WFlP1IzQr6BbadQyfJs/ceAt9M1Zze2/Y4fsqsKFa+quykw6ldr9WLjpgOIA8qBu1iQ
7J6waAQZVPHQxzfTgwdN8/RvEnp1wDGU7Fb41gnReY07Ik+6u+JKG9UG2jt/1r34OiXZT6U7C+GB
6v84Oo8dyZFki34RAWqxDUGGVqlzQ6QqaulO+fV92JsB3mBeV1cEw+l2xTGi/9w/zVBhLpDy3GQM
RZ6TBEhxq4gveGafri8dpfk31WNCBcwkrmdE6sNE9lGrJYiDItBgBw/9m5Y3qMumu6W0tNVDg2Vx
BhF2zFipqhdaNdQqRHrVU74bHmclS89jxDZgyCxuURN7D7n76g+r7D5Ix+ynsgnCLDngkvO8pJul
gh/yz8qWtHoJm0h9qgz9OR31yxx35ySxDlkd7ynrXhodoLWZfdpcnQFhQ21vk/3QEcDNW0rPU3EN
SYxRhKZ7on5EavZVLr0LK0xXxjxAOYTkRJZnO8jfkJjEOOwnU0fpPLWEGJwywnxwXgo9OVpCp+PX
7/RpiZoQs6BXm3D8UhS5h3l2F6J8zqnoZRAoUpuknFqsK6feJI1yorx+6TWCnU30zEp77uzas+SF
FDb2BS/+gNT/j9waQY0ymGN9IwxmQZL2iYQlwmWrU34U7s210lwJRF9jqkKRZXE2G3mQ5po/2LT7
rCL9rfuOTd8RyM2a5yARv2BA2DNvh9Qjk/jJmiS454QoTIfiLdjMnqeb0YgZPOQ14w8LPXGorOTJ
huqgGDU/fVfFieIO2TaBMvwVmAu1NvrTLPwiO0pueFaWMphF56gpz8IGdTS1gcMtPs6KpwGbICmW
ei7adV17TP3dTlrGvjWrQGoGyVdeTA73/6nGRBMT7nTHyXI2o/xzNNqtEiEgMCequVw1NvP+9Nqx
QMNxqETP5TrMrU3bRr5nHDO3eQv514lp2MEVULaFZm3BKGw6bQqqOMZLIIWA5Vnb1rlJH7ZQSBpo
XEiMDRz6Cf9FsPCL3M4cKGZBkzYLRk9llnHOQOSfF0vYAo5EAm3TJH7Up8vfFBbNV6Us0XqLjHN1
L0blfST0w2lF4zFGAuSXjU7BIHAjWf5ZeR/dYqWP2LLoB0v0eNOm/xLT3irpX+GIvdsMS9PBp2lF
DKRaNa1FjlkE4CrJDeiUezF80z8Bxt8JYxMP/aPRxM/cq7/tgl17s1wMrhQPfKbaancPVppUOCfs
KKKk7LN+Zx0t0qrnvmqD+dV01koR8UGmb3HzMbbV3hSPXInfGhl+xuSDVX6DOWmXia1DzGs7OAGn
0OCIpeXwYCBaq0v7EIskW9XyV4SIPVX8GEUGqWaXx87Jboo/4JTvEw4gKuRrHRv/D4DE4IlTjRxN
r6Op+dlCbqOlG1kxOo1J79GrzrPZHiaYCLkY8dnzzcRvYl40IOvGdX8VkRr16A1180zbAVea2HpM
7WbgaCvJYVnTdGPx3DoFLhTxUlMLWCVjve7xcApEFKupj8t3rkuUnFK51Ii3ujCPUVi/x2q0hx5z
MselZyV5J7GcpoiLXWW8qJKu/1CevKTCTkuf68jd0Fz+nyKyAof1ps0WEU/lmSLQVZjmLkXKSpLp
phPQ10Am4jxGaOvpeQiddxa2f6ZcatQCJwvHHLIF5JYXvTYDo6SHLJ3tbBXJSuHD0BcfsRy55jhD
0AM+lBFDHyGkjFymrkTpWqJ8Cga3flI+K7OUK8Ma+dCoH7Jg7o+O0VaP2xPgnW1uldQeU/5S1k7V
bpGuJzQST7mj/fMQkYwcvz7SThA7SPOTmhnIXwwOi91t6wP60ReT4nYY5CeQZ9KT4TlKONHoOL82
jvtZhMMeGBUS+63NqQhOPyEPUd1cWf/E0e6e2qUiNI2nTHNfyRNaa9PVD0nT3IW82U1zk3q0LRCd
tYwGVtbDGkrC7kdBO/EUaDaeR2YVR6ies4fev6iJPHYdmfeqv4bacBhy5Qym/QSSmhq8t/Y8ZVdZ
4kkU2lOcEAxnH4GCEaqpRF1V72bVXxTEtFU24Dm3kEzWpq6ipSjGHXm191PqS3yAgGbajLoKfLgv
R3AZb73ecwGhqOGpJLN2yi3TuSbW6PizK94KV/X51NHYtPRaVm+yJxsYTfek5e05q+phScO17U1G
bBtJ+PeEloChCzaLAFqSvXm1uwJlB2RwfACBOeEe7JGyx9UwcT+nqXFoXXFvVffDyyA30IaHQzOE
n0opf8kkB7PR3eJpfO+j/iSj6NTb4gctuF8lpvLaDCnZw8rXZu/aEdQV8KLGkUm0ZmKKR3b4qTGX
g/6nVHka3Gyutp3gWgul2iWKkm4jqZzJD8Ml7D5x34li8kujw0YBdyn6VO90RpcQCvU+p19K90zM
WVOCd0T3UGe8rArFIA28BO8yjgm7hfgYg3MJJw/rz42/ElleVTsGY5fAmyzU6mKQv8s0722Opicj
G/egsqmThpvYiB+Z8aDlEkiuujbVU30SVysiTj3TA7Pdg173D4z5l8Ssl5Rv45MnfiUogZB+bbhs
Ay/Y8uQiInGiwIUJzMzAL+z+QvwJZSBl3H6R39wlUXZDy9zZeXf04J/1AjI9xABgWeahIEKn4fnA
FBnuRkOwLZkXs8nW9jat8XHARDXH8To6SKTqKF89UX5nUbaxWxBT+RdLFDnxc64hnraK7e5OJuaO
unVsRexXpXsbyvzeGiQyTTPzLZpGJBWbmye1g4pz29DVc1FXPP47yXluR+0aAW6Tq1BwqrQ71lN2
Yy8tiDycaRexkmTgrXASBwlzXpkWAca5WBMdB5LEMzoZYdDbLek3YQ77Aqk56bQDa9XvwsyfVTMn
B5dw7JK9a7iNI9I5JPq7oQZh0u1U5yd3tZ3awRCbWoBz4RFJhH/R4rW3oouWo3xLXdmxqCHIjAK0
mPcUW1BnKEtfTSc5crLsqHe/2k72F7tzEHVU24rk2oufklzkorzppNmpvPpKbwRcaHZOhwGGRqLy
H0s1L+51nMjJ/Afo59krahoG3LN6y3sdI/5HDoUOHV8unKt3O6Rp6RX93jCMfRR1By8dre3Qt6/V
KNA7+0sekoMWY0Dca08y9ppOcuea4uRlxYeRc2EFlDOtZM9lMa++M717DB3ZR5njKUVyeG1164zx
W3BDN2iujWecuV2uavc6dG66iB7zkuNk0EmEclRb81wrFTIh1BfiIE6IPlOZ9Cnyjshs577yvZEj
sjTuBRJ7YiaDYDaq2HLLQaHpEE9de8Wx/kmulByyTarMi11QDS3X0k7UOldghiTSOeWQ7lPFi3L+
NcF0eCjXDy7f7+086bsh6bWRW0zKXZPdNmsqyNHnhOewb/q23VJMufcFn/rYWTj0uSC+G6PXUIQv
cHNRu7em6c1/xeCweSQS4bdQSW/6ggFlHRuauuk5Zdk7T3exF8gf8/vYxLvSLi68NuGzZPXRAz2z
dDh6syPkPnVbEc5oW3O6Z9jbtARracD2aD7lmR6A71RMlbXevFQjwrmzLFnt2UQCo4vOPhv7fnDr
fYpbeCD9Z60RrBWD/kYe/CsRnm/OkA+tEHl6jvbCwBlhm+F3SzaKpVCvRp48t3FIWIcdKm7S8Swh
TFjce7qkPaDpicc05k5gtlxGG9YaprF5GcEL7Oyw3RlqF12AYCYbRckOqYIT2+f6mcHlbEjq/LHV
ku5dwm/QFO9RlwCbZDgl7uanXYbKNbQaFb868HKSPKF3n1rgeI1Sks6J6SdpmrPhV/Omjp+q5DuQ
7ddSlSsEB2GFaC1lfTP4ra1a7JuoIjXtOOKXzbMgXefmGZfpFSRhvgHY9xyL+RsXh+J33z7RjgvC
qnJxiZSt44EqiJOTGCoHt2jSeQMOH5SnFH+uJBnLDNVnSguqYXVMm13nlGTTnZblL3WP9LCiGqZR
HuIPshlWVyBa2TMOy447Rw/ZaXqw12GvduaeHBeNkDT0iwIxKDIpelRgnnw23L1rUreO+kzM1hgZ
f2bKviv4A8DMxNBuBx4EqjTYjdYQPts1zz3ZjfeSliixEt0GIhuZ6wr2IvYSxCn7r7P6d/YTUmth
VuR5djGr5i7aSi+i2/FVMd/b9ktlep3PMikCfkrYBnbZ0IWDDVO6TOl95WybyRkOOnA5fyh505Cl
pV+umoSAEB4dnU+utD64Ve+iPnp38v6lqJRrMUZY7VzpFG07zYnvEj9rUcUSvff1Kn2URny3OjDU
dMtWIv4phuoKs5qcSfoWQj+gWPMJpuFgOFTkdYIxpfLmSJIThnqabf09UfjFy3nTZuUBDAW+AUcc
Ak08PQPRgOgCJsMOmcudisaEXvoZvw43N8UKqOWplV66njS23UvvERnW2WbVJWIqVYjiPcxfm7Gl
KQDta2gJMlYfrtO/Wkx7dWTsVZh33CDAAaHkO/VtIHCkusY5nNULzy0/4hg7hUOIbQt7MRmnqgm3
0EkeXdw/onDetkb0BOID4m677pjtjZC5Rp/+NSYqhcyEu+OEeI2G/mvWotfSBZtVwqUXVdAo1rpf
wjBOtwcTsNYIFYuBm0DEJRiZvY6rTYGanFkrO5q/Ta7SKhCtTpFPDeXW2kZbG/LAwZZIp+Q4zuGT
olhPGlTnYehoV4x7HZdfIIwKjj4PiufQOmd1noFmdVvYnxtlBg4hnrzOfrGZcuchDmq1Y0YQT1km
jzl9RsxG7tbp4N2Rmky4P9ijZFD3rgpCUqmXyPwHWHAM/1jcxr44WMUynuJ4qFF6UMP8yta+gwB/
it9NNqLnclWhd5VHSWE2i7C1tWGT1r96/q0tBehiKzogui6ub4P4Rybeyx/cYNPV3LnayualMnOT
V7vq1OmsG+St4ugbu1YgaWCzqGA5Q5OdP+XG7MatTJqdac2n0jUeXhxvE4dcJFiyLhk5yNI3xek+
jUZfwrywv7wG030k8C1OetjxQVTcASB9sxehaEi3wqg4OGYBmFiZ+ACLd92qDnY1YiWKHYXVTdYn
H06RBYOFMNwr+zShF0NWDgsVUVcN3Vs8k6GtrPJdzbUnLe4AneLHVHjGG9lzoQK9H45JtW1NcvoO
tGCFqEiqnIndBEssqZzkMXWOUWM8bObEmo7NhOw8DIghOHfOLNZR5q5kw28jSe7eTFWTUJ7h0ARC
coCO7QMN3TpRvrcd0rVcNfJ0GVaFDLTIC2w323NdhPDizM9xzoNjZ2QAlwRXoTlc9ODvEOYhZ7fu
UbV1br4Wej47NzedWZ09CneDiE+G1/KbBBBup8UHDVyuXm2/I1MDoD0JIpdENrRW+uSfUbGs2dN8
hWW49dj7SwcqKopTlg/vFALZeM63qw+8wHOxTWqGI7O4d0Ay6tp9K6t/lvVSRQ7PpEef3rWuaq4+
20b9SmlKrkZDPseMcpUCTbGnYClxQYv+CZbTZlS1NZnWB9XlbcZBJOfovV1e3Da/HpHAcyUbDTE9
yAglz6xpcb9zVfp1+Qr6y/e8t7xqibzAWdK5xpN2nbqJqpqyrWEYO2pGDEa7cz/zES0Dqb8MyhQg
zq7b4dXFmfAEUIb6lM1oKw7jrkELxyNcn6mrMO4INqhBW7Q70X8WyJ8lZbzeIBfMuUW1ZYe1/kUg
9N/kxigZpW8QqqIL++4o4aMB7No49l6NlE1V/Eme4YxsH63rfSjdQB+RlUjYFgw3bjtdlQL6dtn/
MvJ+t652HCadDLg+/uu96WJztE0eeRpV1f0EmTWryfhqZOZ0hIOCbnY+fndu/Wua7g3wG9ZE7fG0
9Zu0qfxIn5+zuAhELtdy2UOT48zSdXQTLSjqBk+EUcQrcEPaQBeAptp4v3gCWabsDA3skA2IK5p2
ohmfbEW7T1m6g2x9GURxGRTlIDvrPFBYs5IkmAdv4/LrdnUImHzi8YSSooqjG4Jq4n3GsIw1MWx1
k6kdPiblwm2X8Gyl44cZuUwYJkr6ixfPvtWlfs2WX8vtoIPoNMu6dTy7+0gxefg/8hwgGP8nQPh9
lWjHEKG5LaPdJOYT6a4DxZMjvd1zxfiqj8UT/2TEXHczMStP5O4Lgmk2Zw7gs3OYRc+lUHeyFiQ7
BJkrMiNPFBfvWlVQ2nXWs+lsq4HVX3S2/D5Vj7b0rrPjUhIMfdEb750GUtRp/QpNNa7rg46HgD0y
GH9dZfl2lPqjvc/1+sxJDp4D9KBnUfiiMFeMt9SKA8I6B6Wcf8NYbIklAo8GMtPzLJZt6cu52Na5
faIXfmzK9jLXww+QkHsKtrm222NMaLlcYp6RcRtpwbshLqSFP6CPVJPTrVllfqtFO6fU1hEmkTe7
R8tyuSGycy/9U7XuOPdZ0BvWWiBihDI+88cdjXi6Si97jZkKWroJFo1mq/OK21xb1oUL2bThMmFi
TiL9SNcOVIFvCUT/cxL8fzkYmUk0/CG5rV0BOhJRJq5Qx4v5o1S6b9lzvYWKB9HjJFQBtaDGP+vD
91lRtpnuPOeGcujDaRsSssiy6VXnVjdaIE/QdYNKC9O9SRPFLqJ+1RrQlERNyJCy0Mqrh+ewMLb2
RJnKzQpj1WP75tBtQocectxZG2w2rg7hYl1unORTN+etV9sUdtRLv7S3TTX2eyP0B252ZZQGZYn/
w3TSmeKigrd2YnOXz+rNyvqFRrh3tIy8w703eHWSCy9l/+7gLc6iDPIivbu5vCXiU50z2FIl6wyM
/l9WVDzl1WU0eLgaxBmWQvylYfTOfHpC9SB1ZGhfupTfwNh/NE1/MQTdBxI68Mr4qleSyv0q415u
xhzNqcUGimJ5kpp1XcxPrmIy7Yx+mo8BD0kQOdMNbMUm4q8PCSn8rPg+ur6ANBrrb443HS3N+7Zn
pGm1mh9Oq594/+FzE9ZlmdrGbb5FRB9fyf0M8vAM00Lmxgch2HfN69aVYnP3nemRt4HS0GYmrJB7
6bMzE1q3S2NXJPVmkvLamelH29ib1AKdr2bDFmbAZTCNh0XLoCqijeAmlOrFv762XH5sBF0yPT4Y
evZuEgc2syIgdb+nGxDAx6LlOe90xfnOVG8VkWBBwAXHyLIJzzEyuIzxMcL4rmfvXeTTU15VbzE9
wBHIN6I8xYiSQJlxKnmbcDu42Zm7XaJ+MJyDyYi3cvjpoBO6k/eS5/lnYZa7GbiL0yvrgaE7VWpf
Q/0FsnqwQkGQkS4GIQG26KrFZya+UliMWHYQugsmSbi03aPjnoYEsY3bCfTw0h7N0VsfzKMby6wP
/cjRCYWSO8ohG6ofmqbHnNSTzmjnGk4Ab2ZjsBm2SvSA2sU+bow9gBpmHspDRBN6wa7nIdl3msNp
xB8lSO+Cjuzb8AQX/TqNha+0w8lxdGqFHZtPisU4gQHiE9DYTRX3dHCjUC22s6btrQwy9fg/fqv6
8lLOc7cMV6orP6YUaSXmrSfBQs/4tKDkxmTY5TRiXaETh3Ju3FRPeSi3gJMPfYFIh8cmuQ9rEo/H
czajh/Ei1MUhL3yZFUs76CKpEShAJ/hb8HTrwB2s/mSQpBTuckkIz3DgPm1pwE9i34H3QWj8ZY7R
mjNEPFr+5fw81gWCOlzyyP7J4TQBwD4q4/QAFka6iYg9paJIxdadKOVrAAt7hyCYavc8qqAEG5sS
c/gjTci9eXE0jdRPpeErRAq1JrzWjbgoMn2pK+UYjvG2MtJ3BRxizs+AgW8pUXZ+6hYvWFlcZOqV
C9Vtms1tOk5viamDrsjWg9GQmM+vxFo2tkaLTZ9onU5JYFrGIVqIbqCpuZa6hHoq367NTWPdXOdn
BOQcearfUyctEmRS6mZJUp5SlCkHig73TtDep7p94YdGrPOvb3oKIGSSACeYEUZc82oA+VsSluh4
LjXUaa4JUZBzdmJ/aEdK0YDXdPaAZBgfMCR3PYEZK8lv86gSBCzW5DTiFd99vtaNL0xc2hi8IysS
hz1BtaK2sVvIuKfczrAGh2afDoDFHD3wPNJky5IPBbUptV7U4kx4gIab/oOivc7ifCfs9KoQA5X1
qok/uVgAX5QX09V4HsZAZdtKBZusp8kmWDBDkZCNJoxMuJJHhAL3Octz4ueT8q7nuC8AD0hinCfA
oF0Ykm61+MNRSe4cHa+q3RKS9X5Tw/DLUkJY0eBya95xYjjh0rhz++Ylz7ydrc7BVA9HYLjFaspz
yCIWn4bLCdTZi5OI2NZDbNLNfJ0rzh4PinNyJPBVz8ehJngBNKfaqGb1ZBacSsQtrklW7mt+n1mB
950a30zqOz2P9yyE8yFzEo0jAqTRNnKbg8LeXtDB9t5gKwrgMXqR86mYkRXmeueFykYX1hs4xJQs
U3kOeRsrFHnIl92Vhg0w6scwgJwzOl8IctEJbfeQZ2IudrJKgqGHLYU7ZaEJxC3+K0GkeWZjAg+A
5TKQeDkQjohlOPOHAhrZquWVrRjADQvMemdrW5+dGh2GUb96ebdZNtdoBqTTWF9jIZG9yI90ywJh
9b5pVYGh/pSufRjidqvlyq02hrNtu6x5Nu+d552w8lhGVAZT6lBc4Lcd+YY672UJzZKewqSHG8e2
BafInc0N20pLbpoy+Q5V/3hC+GpslI6Cs8KgFm4z/2hwV/CDT9Q6MHb7CXdEbpr2iFq1sZJpK5kq
4pjjmBqIEU4PsrXH1ODVV61VkV7CiK5zloFlGVjjQYzIskwWGCUsgJ2sS6yX97hZ3rGV79r5mVTy
LQWqHoF3msriWqXzvuRqkkUfgyRQrrdrncUyAD9XKj39wczg2wBIKzeiPbVF6Fvjk7QAtCg9DjI/
8Lzc81BDnC2fGY18LWO0OqUN2yWacEcMc6uWBxGNT1U+HxXqilOHrGjDjSWYoZIFEc38SkBp3yZI
Kr12G0FTyaV13A1ng+E6DQ82ivlML00M8w4b/zFIyERTfy2YpGjSXDt9L1MbQtKnxGnvOhC5Awp9
0vx23KVFrfEEuieP7RB4z0wjQ1CTG9aIplXUPIcKFgl2VGgUu9Ccj8BJNnhQW50Ycmq/lVqMqshT
Pob7LiYt1y5XOG4Y5jlW823BLBE2Pc/bXyIvjoN4bB5zGmuyPkb0DhJu0RnDmmawv4THMQfHuUS+
ZSCJUOnAIOfoI+escAFhRVO+nUYzsLrhUyWl1fPCbIjr/yt7hBKNwkMx7vTyoTQPWV68yFvnpXGO
5mjHenDfonZVN4R7u/Hw/wqjmcepu1sgd2vzHwATZN7sC6DiQY+b7xgRui10CAEcDXR+BD0U1u6e
IvhIEeoODdyNJoDO8yJagPzGkDF9GjvQ73xv6BVtrvpDpf42avOZDzbVMqRflMzerzP9iggKTiNS
ftU0ByINikYzU4bo/hXAJ9jWWWMFTVI/EjF88qQg+Boy3I5Gt9W7FvKSeIs8/Ue3p6Owswvu1Sv+
n0soX6Bkz7yMcgYIulm16QSCyqnp5BuKV3zG7QJ8IRRYaLR5OYhm2w3ynF6WM2ZPVPzfjFb/wzri
fVNjaeA3763YfkHUf5NT6jFpdhulIcres1pjRiEibEkGtY0BgyaZ/WgcLH1DY0o178QUtmV4iUBw
1R7DT8ckPMNRn3D2k6vDbwVE3DFpWJBAtDhQzeRfRdPUMJqPCR+T56t+prAAt8Uc+TzCrKQ9SeJH
lQLftp3ZC8h9zmhCGDwTBSrOn4/Mm+EvsMMKVYVzFN4kBUCoJ7Yj3vhiz2ERf/RsdcOAGoCLW0oe
VPMcf3gdI23PytJdD9p3C8I6BLaF4lY7bCitmsE6IdIW7+z2IBXb06suqt49pH0lYa3xfkmr2UHp
CN9FyF4ArRSvsUIKjmGTxQr0NiF4F+YuSlJ5YNMSPEuuy9fcEUqNVuVMZ9YmLL9/rewI/nSqsYPq
exSS/RQVXf4SzTazUJjZTQA19tAPzDB9kb6kNrXFNP0yJMBdo/NO5nKK1jWKR8vPB+vnPU4k7UBm
O+xkNOJZ5QHR2T03L6vbMidRNwBafo0SUuxQmE9GnFW+GQG7m4yB/PvY4jLLcLhomjruppbFbFXq
Zk/VzMXQtlUCdrayGYuR+APBGc+aCee4VnQfapntQGysGslrw+g/wgK0RGEsBg22Yhd3rPtovWWh
dPTw+KHJpKR0gdhLfCY2aduDGh8gLBZaeHRBnkZKcUhqqLAliklT7UxZQ1hltQ2dvkx17wjCZNJ0
YjnkTsmh0dtX2I3X6A1DvVWEm6rk+DQLEDmh3ezpCPKUK1yeMT5LJk0nAXZJEdbpydKaYXjPoY6p
U3KGRuKzGH3T2QJ/tzkgAvwkc8HFMG582oRiM5oKVwedu2Lfkb5z2Z/KrBzOJP+tPR92tzJj9VwU
i8Jae0SC6x9CcUctLgy8sbDYxUP3lCSIkLmtEBwsHmxAvMXIMEmMj2/3LCHC9JLWo1eNp5x91WRF
+pepGnD/y9uku2e1Kc5pXd96kdAUl7As5Bj0LaNulDxZen8CeE4nkBD8aFwLtXjRQM7U1MVIFVOU
mEa07SrSLipCWuOYa2emIk2xq3PMsz41vBeVpdpRSKR56pywoXhBh/a71XAhYn7SG6jDBWsXHAgQ
pen9aQrMcc+w4AxqWbrlebd3IxtcNqB0RzIvZFa9losUrecVeyoz1vb1TqAno/faasQbZ1Bqv42Z
E4YeXGvaGbam3csi9znavW04GL+cpzBxIHtgyNytrL2EHZNtX6Gq0xfHlA2jtdUmNPX7wWZXHyFs
Iw2K0C3IgMEVKnLknkhT+XvBp1ZlCao04oVtBGLKj2peb2ePfFRJ9m9H/RDW4TRGJ6vCGiEnFThS
OJuiZ6FOFx+drLvDZCaxwz4PB13HcAk9qzQlIYW5WEAh35+dby2zfI4qgeoEoRzCSg5Cq1XR8UjK
8C1Y1rMB7Fm0ihUgOiYbQpq4f4woq3rqvwtiYoB8HBhC4s2BrEOXtqIkUxNX9ZZwYlczUY/f6lzc
jbljb5gI1VVrRQddejbNH2PjWABBkqwPBpp7AthnXbRnGbk3yd4R4Sl4jg43CgX1p1WVp043vx0t
+mgyhbYYAUfdMDAQyUI0ke/mDcG88jXKtEshFLhNyKOF9tWq8s8UQLv0pWRDnPuOQk2VZrqkTblJ
TemLgnShLI+gx3ZQtsgNqe0ZOWgNOojufKW/o7bt1IEPxo3Lg2Tpewr13x+jDI9IFzSZku7u8ZPf
SLyIrRIm5q6vO813DfNj9ujFoltBzU1VyBY0SnOekQOrFUj2GKC5KNoOe3K43SFnWRxpY1M/Am2Y
CKVpnfWKU+pyM5w/k2WenPUC9G7eulgF1YG4y5kNRkfBGqQhL4PULelOcH8qWaIKWRlZCCLN99TG
QK9zXudKNd17lR29rPEACjf53RIyTL0L9OeEK19xw8+lcU9brHX7k+62/cYeWLJacevjA4vWbZM/
9Y1KKMpd/qE94aWhsZdfoi6uyoLYjurkt1NgHNpEwPrZXbaYvE62/G7QUtaDQ3oOO7jz5G+aGetW
CNs3TXnKJ2wLpum3vC+JwhP/jO1yT4R0T3LW3YHIxSiNjZPDsTh2A9WWJe6otlRoHFP43iSeNR2I
Ki/Ol9J2vjJvuLml99OrzhPcIt9Rq5N0lx2t8jtjjycsG1qbVk9AFmF+1Sc8MxWN0JohvwPXuIL5
8Dwa9gvLos6a+JfotDRiq3/SJYSDErgKUa4RY1LsPBaueTEgSWXI93SpBxZ0UsTW7Xeljp97+p0s
FyfE6DgxQfuCIBYgEoPNogJ5qiN8LBgIhxGsl33I+Ww8OwlomwSjNNHK+otsWQ6Q29by85ze7Wo6
a4PLutEeoWBOWJVjbmuTTZH0BlczvAfTYI1K5FBisrPqLbM1BeuS0Dzuks8l4EbY2LcnsHZasUex
DfLS5lBX7rLXcCdoQqa4bYXcdykb6AYmsb6ZDlFTa8TIWHtqq7CVzd7G7HZYkVdF3a/rjL+Nh4pq
iT0yNQX/kRS60eFCVonFzh+guBgSkGQwYVNu1KvOVP7qBHOABQ3zakZ/gpvgHFUI0xsCnMCsalCa
fAprdrhRzxu6YavYgJVZLLXvOoBfXSlWbdWSfYjeI2Y1Y07Adlcla3K96tvs4otr2CBLLaw3Jk02
nNntgBqcattQs+uAA1qyE4B8AvHFhaMyz/pWGwv5prDi+ItL6nCc2SVqhmDm6X3a5XPI9/9XGcJ6
sKYuPRKW7JEKHF7lVMa6g4x7mwRTRRGzSeSfzAbzvXYWXkxH1Wg15EyjEmTIppyY6tq5ElvL6qPn
tu0scu10dOylrcX328fDmZ2jKIsFJS5Ny47svNznIBMa2AxqavJyqg6DBjVqyl5UNQlylcDb2CAD
O3sMqEOUdi2EHm9fEb5knjtGM0vv2yz/Irz37LBkFSo4gntBi4gVCNU0UQ2JeE1qy7Wf1Eagasp3
bjjsq6+1bd+Pz4aXquRuoKFqpsYvDrdoHsxPxSVKalSLVlfqrKyZb3Axfi3Xubuy/54Wv8MihOfq
LH3T5gQgUscKmj6+2VX1TvCYrJ0sny3wCOtGKA0lwFAhS83etaak+6qkDFwJFV4CuxmhWbbRKOa/
PKq2ccMmKTE6Jyk8YtzL67K+6u7kE0PfuRG4MClRGW2zOeS2+av+R9p59UhuLVv6rxyc5yGG3lzM
nYfMZNqqYrm2L0Rbeu/56+djC4OTxSKSkK4ElASV0MHtYseOWLGWnL2gbfaxp91oW8A0aqht+2QU
NMFIiYxigf4LPNbEIA4CUdVIOgz9MCIyhb6sJoEjkQc92tapBO9iXf/iODxqcvmsZsIddxcUEGj9
bkhr7OsYsogEcZCAknGnxh+UxhVQgU70vZTVpxweInoukozkWfWapcIPq+QbBrkEsgz9iloQmnmZ
d64M7wlowJ0kyK+qkCNm4+0rTYdNbijve0t5ipMKgLxvcJ17qC2MJiCUrJPwDOlnSrzj1pd48ITp
mZzsKz2Ql2Hsd7KoXPo4P1eW1diSPniHLgcXEkrUasBKyChCxIlb3tH/7W5iyXS8BvSqDy68Q0Qs
7C6tJL6OxNnItlikQ+Ucjm540HsNIAQB7jfdCsERm9TFYQpN0YkIvkcW6WSjJd1bDGD9AxHM05BA
OlAOGuS3qEDseOzldjPCzEBi5gnx6Vcj6jsogHy76votqqr7kLasVqdq4W7lTIbSNT3nqngexdyO
ZSI3ckNwjIXuo6pS4u29ox8Jd3XkvaBNTq9ZQGFr4sGn1yyFTgLVczov6fpQd2Vf7lSD6IqdVpNo
Hf32mNXJJ43kTjf458inrat5abj5E83bDWW6kwzo32RyvEDqQ2HYVTQyu+BSN9SJkBdLn6H9Hi+t
lX0W1A9BWe98nwkZKvlsUmApUSFgPvon3tI7keAHQaGDmmQ7jtiuAVWvHFKilQwOMLiZ8IUfEQC4
5GgqUqq6m3oHOzSjsrGFczaHkdCl60ymFAr0ItF+mIkGBwX0oTyjLJpBQ1m8Fxuyv0Qco1aQZC6d
gL4/gjpbKuBCahF6lZLL0F0ydbgfpOKYq+5Jln6jSW5zHPbIV3L7kwGDF8Dw4Y6mK0VIvlEm21dQ
TTdwegXmKzofh16n0AY23Qj7j5R57/S2J/CRifzjL2FGirFR7dZTdxXqcqHfvsBE9aB33OqGelLT
H4Wv0unh3quN4zM1WkAzrb4rUDHLjOSSF/5eJwquc+2po1Lrx8Ai9Nz7omeo7fjFt6Zw70wTHKwY
wpBoNY/F+K2WzQcJoGwZvvjix67xTlHeI07Gu92cys0o3Qa8wqpJRAQlbTZ9TrdW7vZ3MMrtWyB1
4pfG6y9ChSogfCyBaW6bVH2Mxg/ws+PZC6w1B4uiiUa5DvkQGa6yEbdNY/te6h7F4pcsU1XRvriI
L5VF8knOv4eCf5L7yAbe1MsAq/yfQn2ShHFfDo8dRATiiGA5mRzSZvsJ9uxXX1X6CiTp88DOkxX1
Hubwp66sLx5KNF72hcbdTZq9ZHAbG3mx94AZkSgQOmObjXBVa+FdL97r1X2i919bVAn1AYoWk1Km
KZwCGltyk9bGUXwB6ncgZN1DNQMjJLletquSa5/oFx2y17D5XoBryof0i4+QkooOY6rBm1b/DoRX
STFPFtcAFReeuxcvosk+vtfNF97YmxiampY/C4ZUxD/Co9yar2lP4ktsXhDMRME7ORF900Kc31sq
bSIamdv2Vwi6eaLAaGXxKEnVrpTiU2XSY1ZFNMZ75Bah9pcAO3PnkzjyYS+Ee5sO/xoCB5QpzeEj
EldH3/UhPU62rvBBj0ckqWn0Tz/3MBHQQltS5tQBfHS0/mRU7Pzom9c9ohbyGmUIcCUx3aguNEDh
s1Tdo4Nt56F+KnW6Uawoppo4bvWcGsWkCk+z2ShqUIKNG/SygZOyazXQ3JR3gxDCCN50gaG9QEDx
1Zt66Z2Gyq4LWE1P4fWkuSyvoI2HMpHiMC95Wvfpfu2JhLKqhEjMuOcNvssadBMzkqWl4kxEf20K
8aBC7KoVNPvAdldH8qfUT34UpV4DGIs+mlpxyCWqZeQt6MYRNZhekt9VbT5mLDUMHwcJTQtL0+9l
8Vc9NHtA3+QpYBcJISIzPPxu9AjZ1DlvubvMIfmMt96oVm13pB6G0vyomq2toAcZBaP12A7uQ1Dl
kO8I6s9qFE8Cshctoi665O1i/6chi+eW/q/eAFKWtJBwV3vkN/kY97HsIQjQ2o0QE+P4gCgkGoE9
99jXIY8+/dGorYNPOW/sMltSgp1J8SoiYKjJCGoiQUENhQ1Xvo8aUFwA3yUnYEbkp4sy/Vxa2Vca
hkiIP8uFBQxHtBwtih/MaUrkkrcy4AHQA5Uc2kYIIk8Am56qpNBpKWuOjRI8akjEm0JyaTrxNIrF
TlDCpy5FTjmFZ90NL0rVk+aCXRwtRNCRonkyJRAuUvbQZeGTj6J8PEJq7kPR6VVPESo7sUXOW1Mf
Qb3f9YF28eEsPyUTKUwbAXjsht9KCHX4JA5w8MMaMXmXsLnLTLL/fg6im47lzH3xgugVdGyBze5l
kNT7FAxLLBfnNnLvIEf4SjvzB7OfOhF7iLhL3f1VdUSAqRymF6MhFdZnZQZDR3kiqQlOtQIXkAOG
bagkimbxMzOQ9hTGC95+5yMGz31+IXKVyKm0lG3NuwGEcFMLd2IgK3bVer+zFpBBqpiHMnV/un35
AaKz+0xVQT7KgiMnHjFVMXLS/G9GTmE6mXjwjE77RnMgiMcJAytCg0768EFLxUe6dj8b1vjcovIA
cJCWV5PQhM+0Nmhc8v15cObp8K2RsZJk38MCLU4xowkkGayTj1AS+PUYiRsTEJBvfIhoRtnqYMTs
EhHWrVcWDykwFgPiT1ONfpq5+S2AZJwUWrDvBkpiLk8YiIusFqyHn2/BNRyMcPhVAuboIdBBUA08
QKS6R19SvlWd8gkuA0TTav8M1SdJDgHuulr7xMIjKdiUH5NGP1L7Og2VevKAjuQ+DhFgMZdson2T
POWTHKA7q3Ap09fmbeFH2o8G5OxsXkfKilOMXriaDcbWox6iDMqXpkjh126cPMnP5ThSlfHKpz5O
XhQB+gOf0qeR9HsLhYrEGxOoKMlN5ep47PrGNnRhn8JxC1cHEvOt9cFrZafOPTRNoQhXzeaLovZk
nDXrVZ3QIzmcK7ISPMmN+KwjK9t4ox114CrlHIB1oGs87pX8u9injgZOGpg+WdAk+cYsOr47wGZq
vAKLs4ED/5B8/xcoiDs1839BwXBwpYYmyYxHvglroECRCNglZAQUtvsyvgOpImxjEx7DUPyuq3p+
MiGrIs0JlyG54W+iCg8EvEC01iLOnptpt0GVOdjQoqch5ZDha02TrkQRvUnrnMUumCi/Bcum2rKs
/q6b7CKOOWBbXT4LKHu13sBSqK8t1EeQ+0Oc1sKOE0xKB1+D7KOXSvV94Ra/w5wErIS0Pa2kTUAC
pKZviedFAT1jWsh7XWp+BIT4XhE8ZJH3AU2IT4UOE7NIzIsE7me9ZkJKBaxxENc6mTn/JNJ3A5Gg
Qf+pn3w1O/WMNWg8qEOEVRLBSJM9qTFdSYMGXuDf//rf//f//Oj/y/uVPSI04WXpv5CYfERPrq7+
+9+S/u9/5X/959PP//43KXNDNExLE3U4DxRLkS1+/+Pbc5B60//9v1CoBjMaAd0bnpJvwREh03v0
l6DjhYx+Jxz6g3wULyp7KN2uWJbfW7ZEns6aqSq6Kc0thwOZXRiRJcd6MQ+0gx8gnbK9VxJQ22Bn
7FasSbetKeLbcTZyq1RZjTXaiPMoOiJKzYXhs01Cx+w/B4gHlKhrRFCOBqQ8V6ybK9anr7ua5bSI
LLVOPdkJfptPw2/prniKvlrPwrfojgj+kD+3z/Wv380xXJvkheW1JImXtyob8NkoxlvD1HTGRgOJ
6eSf1SfLSR7aU+3QROE9qafxLArn4QRC+lE63R6wtjDea7PTfFyNF743pFVHV3IIQnlfg/95ViDX
uG1kaVJlleSOptCHQuzy1sgIawPY7lZyfOlRqcHJGa9C9WMoXvTmJQ0ut41JSxvo2tpsJs1ylOS0
KCUnRhDplO69s4VI53bY0WVjr25XdWECr63NJjAPLUXtaM5xYCjajju4MrKTYNPMssvULZiCLTKz
zf72EJcW7drmzBUYvgEpoNhIDs9MJ4xg1yQ3Z5afbluZ5mnmcCxZNU1Vkk0NwevZURDFUlFcMZUc
b4xfMx9BYkiJXBpb/exUGV9vG1uexv8Ym3zQ1T4UecwnlphJROE/RJc7zlrZ6GsGlLcG/JrtKauF
5Aj5F8NCsRi299tDWJuv6QuuhpAmAu1+dKQ5NZcalN6ZBbSzImXnTHfObVt/Jv/d4hisiiVOP/Vp
i1wZU5GoMEfYJJyUN9AJxTObp2i6BxGFWOmTe/Q+UAM/yHv12Fyi3KaZKhA32fH2V0z77NZHzM51
QlO5V2t8RHgi3bvndXASuIaqFTPStPjv7Ji6rugWZXl+zgYruEIVZpCFKY55ULcxRzq382+U67mA
1jyxvOStNKQNLRU2CUtXZ9bqOtAEuDFFBzIr+qU26d5/IV7hoXccfnlP0SE4B4eGNPQGFNsBYYgH
wF+Uw87Ijm7pVt8nKwdxcfzonNEIoPP6MOb+U0W9K0xFSXRa4tEGdnpIOdFGyMFRjDRigF90w23V
0siIbOXwGOXp3e2FXjo8umjpEqVAU+WfbxfA9aOxahBkcOTidwzjYOMPK1eEtOTTrk3MHUBcU5Wv
MAGdwRmk/zbcJQcLR9rsyofJc8dbbXd7VEshlXVtc+YTdOwlJQ3FjknhZtMAdd7CGPxQHmFBvO9+
gFEu9iTicltZcUaLg5UUUVM1icroPKKKVbODTaASHaE4BdVjThWwhVd3ZXjT58+PDRuGyBC/qkrz
VWt5wnmC7olOZaNDu1Uu45EW3626KU7tIf+gP6zYWxqVIcqKSfwii6Y1Ocgrn0S1xawapLWceu8+
aXvl4u+D+xENrUtrU9HYxHRbwgy14grfB06SSGwsKjTjUlA1ZosIQrHpQsPkmkJkzx+/etHHKpy6
S+5vD2/Nzsy9qxQ6qVXpXPSQ3loZMDqUVlHYhI3f/p9Zmub5eh4RhFa0yOAuDD/BLyEDu6rGjwNM
ebftvHd008wpOBRR5GWmzk61RuO3JbNtHNN4yfXigj72Rp6AzsoPNzUece4rO/L9DYlB4OymbBHk
Gup8YKGRcxYULq3ylBkPilRT+Z263SSIqNa2/3ufJUkaTeaWZXLGVXHmxocuMmqvNkTE4Uaq1fpG
Nv92GPbGgjR/qcSh61qRKzojNcQ734Pan1SfdyzMIVtxVYuDoVZiSKZo6tJ85uJOlsYKsSdnendG
H0mnruyFZQPsBIPVwSvNTlHN+452VkEEAwSAlT4z31hZfGlh9aXp9vr/JqZPuNrWQi9ZWl1jIqeU
csr3wDKhVulQg7WVA9WfLbKAv4xT9olm0/7x9lZfG95s5424R4H2Ojw96Y8ioj6QPd+2sDg6TVXY
14ooyfOoAWF6vyuJl52giB+zIQDL0t4LfnRAHpSiczJ+uG1v+uK3zp3NR5giaQauT/8z21ezWQUV
lG+9gnP3y02Y006sKGB0xd1tM0sTp5PXkIA0GboxD70qvwbDnZmEXuovq3VhoUrW9oW8MBJKRdPm
lnEO860nhqKI/J843fyNLdr+dPNvqX4cYAE+CP/gzOpE+sYUN4vwT7zdhGojiSZ6kKIDP+muQfvC
1X5aysvtSZMWZ+0/VrSZZ6BWnZvKMIrwseyCb4MNG+jZfEQq59DDz/XY30N3aa/YXJzGK5szb963
MlqhIza1TbtrT8XZsxGV2wD2eKjvjZUAZuGRLUlX86hNX3O1/WJA7nkvYm0416foDKX+djzre567
O/+wMrKlrW6xXqrJHlEsc/r9lS3F7b0wdvWROAZIKJmKLUIjh+ggv1D0g84GoLUdnoWVmFdemlDL
UiWyXiS9FG3mEiuyy6QtjMmstK9PdMiAhaEkTSabCCD4SqB4Ke3WhjyTCudXQJ8GibhH67SaY5i2
y+ysy6JqSZpl6YQ46rTdriaghlukSCQmILaqMdg0GnyzklErH/wMqnOLIpyd+h5YgjAgFwsC4Jzo
VP1uL8PCKrz5iNkqIGsjxrSsjI6SOtD6w9B81xbN5raRhYMjs8YyaSLDgvhrdnCintKYV0qjk5qw
1spJ8xCM0E3cNrI4Et53mqazp2Rz5gNQVHNl+MFGIrnvEtIHSu6Bzvp828jCo41bQFNxMqahKfr8
hV4lqeuKkTI4zRlSl2NxmHZLs0MhZIcm7ooTXZg3HCdvY0OW0Fqfu7XOoOnXQ1bKKSyggI1IyGO6
31dGtBAvXhuZezXImTqJvg3kt/bjXrSRjQKz7W3rT/RUbIY9ZBkbtEs/oLYSf1hzbwvRt0EaihQ0
Dwt8wewwmkKFXueA9Fcq33Vde0BmZN/RiUIj0Mru+HPfzE4bSViFh4yoculZ06dcnbbB0GBkkzVo
1NHmqCvZDsYPJYo9VUNDhkeruxK9KJDPuIDYp7pO36uXMpJWjtuSh+UzLNOC0k4icyq//YwmSCjG
wdjoAOrdtEP62VSf+1Taa7y/KV1tc0rxnvd5oLQvoU20stYL4YzBk0AmYJMtKO9mZySp/Rh4Xtg7
8R2i3DZKP2RSwz2Uq3ZxouRucz3vgv2aq1s4mqQ3DIi2LFXV3u3j1C9amAwQadKzh6D7UjaQw3lf
Vsa2YmS+j4dAb7w0VpBc/IG44dm6EHDcA1L4k2vYVE4OLvhgrpzQNaOz69nQtCGLI0bmQt4zgLJo
9J9apKys24IfgIaPZ5sKkErlzni7aZQhHKIst1rHy6xJS/oSSuXKxlw4iaapmLqqyjwZSQ6/NUG3
m6X6AF6dUfW/oRV1BxslFV3hwayTlSf30miuTc0OfTS6iR4DcHdaqJSs6jlvVrLOi2PhSiULZIo8
FCePd3XUXdHMO3M0WqdSrKNb9FstrL4qKop+Zb8STiwcKHO6c3QAq6YOyvmtKb9LEa5NJVYm3oTA
ETrffBFAX3a1efJdMA+3N/l7czLK4qLy13PLNGfbzYv70sstHRJsUXlohuEEo9CdWdKOWQMiCjV1
ZeO9396yCLyW8qQkEqGJs4u7a10jZIY7RwqACNYUXmkyyDQY4qEKuj20JVO8gyWZ96JsGuL0++tF
69Tcswa9c1SamwRa/Bu9tnlcrJiR3l93siRK/PkS7x5WbJriKzv6ADGmaUi4CT2nmX0sKY7StdTQ
RowKgmTuO0Ey6M8zjUx4LjTR+lyX7jchd5FLh38bXo5S8g/0iGX0niJ72x2jqBsKmorR7OtbH+YE
aBzLp9uzsxB3yJLMKogavAQi2dq3n22UBc1G8Kw5So+u4Fm2w72nbgxbiyDasbk3DmtO+/0xlSVF
0TXYiVRFtbTZXqvB7spNg0W/DKxLQZPuyVPDFbezZmTmdoA9xgFUz50juDW8sKXWbsUudW5P3nt/
IMvkwnT2FvlSQ5z5AzFLdF9BTx0VJLpS+whW8lgDf4UA1qsexcrKIV1IQMsyORFFs0RSh5D9vV0r
cr5060EB5kB9nN+1d8YxOqsom+c26OZNdhLBkB6RZrXF59sDXZjNa8PzInupxoiRmFHnhOovD2kr
l8LRbQtLx+eNidmuKJB0jQJAyo5/0knnd4DNX6298Fxe0mO3r+4km7bpS0KDKK1ga1f8dDO8jeHQ
z5Z0fBIpdoM84NuJ7YK2pOKXcXZ3kHNu033xy7KrHUSD2/Tpn0SnmJMt0BkkkkRdnrmkONFoXhBM
KIitTxCeI0HZqHduu+JjFxwSyXWTky3j17X5oLR+EBWpF1uEd2CTDS07JCGDyOpF1I4NeVRP+nF7
DRc8rUwd1NB4j/Ev5typJ0MD+FUG2TmRZUMg/NvPdIj2VfFw29DSdrw2NN8rYtYVQae2zhD/kIdP
tfnx9p+/5BQJZae3s6iLjGY6+Fe+vE3Tss8E4qJu2+7GXWJDsrvLj9qBXbj6VplO7XzzXRubXRwG
ELfc9F3Clj2FrENNIdY/ise1J9FCyUwmYWbyVjani2pe35HyIJMSsWmw09nZ81Qyc3f4fHI+E9ih
cNLtWnF0aaGuTc68sBSqYgcXa+OI8lcoaqFZXdnjq4OandyoEsAd9G3j0AimHuo77Zh8sLZQ6702
u24HA9FG2K1lHZbc/vWoplFf7Y5cSGk0jsDqReOpiX+gh7Lp+kcL/brb23Bt9mZuwovifoDhvXG8
+ntfyuQ31h6vSy7ieiSzfQ7lvz8aDevjQ9HtgrRP6YSjH6IaYVoRVLsS1sos8trkzXZ7B8ch7zhM
qgf6FvWD8aJDdbgFHwlNungPF8bR2rZb4yAcOupLyV45R3faATLmkZw/PF2725O85LSup2B2hws6
ItByzPcodM67w5OHqgdcDbeN/Hl9z8/4tZXZzS21ZWm0I1YgLnrW7ootYuJn84thy476GW4C8Din
HwfIdg7iCTGjzVTBtnbyPbS+O8hqTLt3UHmElu32dy25HpN+rikcUyRrnq6vs3SgU/vPYnjHihxp
t1f35SFcGf7iRv6PGWN2MQyJVyWxUjdOSg9tBeOXF62FsWsmZldCldPx2IM9JvtKG8CW9Jm5R0zN
VrbmRTy6W8j0V5Mei1vnalgz7xY3WlUaBjaj3+pTTspD2cW4VARFpU368a+Mxyq4ZZqrdzvpyujM
4bmCGiZKwpKFJ/egHdtjaSPiuSkPzfH23li8BK82hzFN+ZWbC2hC8sDlTvcF3XvU33jIbL3Hyad6
qzCatbmc+Tqh0c0mC5lLS3v2G/o/f/bCz5UBLU6drlGf0qkrv3sJlrkajX0ZNY5ptmfLzX9qUvFr
oLKz0bXgk2rR6hjC+pr0yasQJLsV64s79Mr6zNdqsoj+Ln2RDvgneYOC9qG/6Cfh41DskhM9DJv0
Ayqrt42u2Zw526pqoVHWGLGuoDAAFFai5ee2iYWF4xWv6rIJ6k+V57Gs20hB2nhx6QCWt7vIfGQa
z5LQf79tZuHaICuukNHVyIgAVHy7GdWghx0IIKNTtMVvWlZfTLf8QMegLUCU+A+GRAaeYg48TgSA
M2cN0XVsdjRuO1LiOynsu3Tp0LxVfLs9JGnB++qmQqoBuAFIKWO2Ok3keqNYVrkjHoBQHCzo+4jJ
ICDXd9VO30hb90K/xj2dqM46cHph3XgUWGADAAhMCPG3E+oPngUfvt9QJEJ5sqkvNMlflEY83R7k
wrq9MTPt0Csn4kqpZIWlx7ku/Itl9E8QX2x6H9SbEn+4bWphs78xNXMhYlT5hu4GeEbN3xrq53Rc
u2QWHMgbC7MjHA6+l6l+3DhFotxLHhJ6BZLBY2RbYodcRkmHgkgT22i+8PBZ2ZQLRWLarHkrmpLJ
G+td+B4GaFh3sDs76pN6jh+Lh+AS2f4+PUqH6FXTN/V9tZJD+QMKmN01b0zKbxdPNdQCYXS3dhDS
PbV3EnDl6AwmzEbx+763xTsos47NsdzfXsjFrXk10tnWHMw0blSZhXQ9CMCeLQGZQbdYcY3T4bo1
ttnGFAY0tMuS/V/SHUtf7r5xg4Ne9ge9hv3TWksPro1ptjl5MyANk7F6faK9ipVxzgL/OKRrzRdr
o5rt0DrqJdr8MTNoKEUMrY2o2KkYi/1Ao55stSuTuDwq/ORUSwQdMfNgoRakFWeu5tYOwMj8zIOP
UrziJhdtTGheYlSZnzMbTS9YqUaXhRMWT83EJga9cAWjy+09t+SM6ZQhmzfVzNV3wcGgiFVWxPp0
vPrdeAehyVnaqzZcJmAgpcNYbuIH/+hts5f8fg3fuZTYI2c8dc0AKjekeRw+pajpaEdbr9wN2/6u
OyjHCaENn+wBHXkaZ/xzc9RWXPOSv7wyOo/KG6kKvFboIXIkRa0VP/zg/A/mdOo/0gF3ygAuZ5te
d0l5R0lXO/r9+IM85R2MkHfifXbfm3v3p//Jfek/ts/503AM79VxZUWXhkdFQ6U+qCvvE9uSoXRq
oKW148f5tkq+DN5KNWih5CobVxbmhcFCRqerNWDCBA+8gw7prJ+YyAOwlvvV5M3kaufu6trWLP6J
81R1FbhQSI+iFrHJnWRrbbu9ZKdnbzXBsej4r63NHL8oUj2H/qim5BnzzPAuMCHY5qN55/+udsOu
fcq/ek5zXCt6ypNnn4+SuhqJUSCFlCNnZ12UKpferRi7e/0AhZANbufeONLkjWyGLXwU7pu78Bge
o721875D4L0jENze3rUL/oYI06IeyuoSbM6iv9EdYLijh80xa5gezNfKe1RR7P4HRhTwJDoRM6nG
2cnwhgLqBF2qnFB8NNsK9vRDQv7jf2ZkdhlESj0W1AorxwDvN8AOUrjfqZCtWPkT4c8WjaQiuHSD
5gf9HS7YQk3TC5SumqoS+sE869vuPnseT9JReFB36e9xO6G5fZvqCOHsx2E/2jx2nqzdGkB/4cS/
+ZDZrvXUGM7yjg+RjOegf3HVlXKPPB2y9yO1gDdQvGK8s+05FGMm6kg08SLOT2itOd1v9wCRxiHc
Q1BwNA7el/ZBOSNKBcDM2q31zywlOxngf+zPclWm2tJuCLcFx8Nw9HN7Sp4ilYOhHIo77azBB7uJ
D+rz7V20dDO+sTo7EIWUQZOH1JeT3vXIXG7JcXwZj6hcbDp8gfExtcVLeA+Jy9O6J1o4jJD7Md26
BLzj3esyNCxXbRu9dARknVTYViVoMUa4X1fGuJAIpToMmFO3ZMLsefHWrOOktYKhQK+hPiTFuPVA
6yBpRPOxtzXQKRwh3vCsi6DBWAvH4RD/7kZ578GfJNbuVs3ylxSN0NUI/P13KRTlp/YISqWyMccy
6q01wreuZQ66qHQnQmuAxka1zWh1CT+iqPAZvS97ODafiu/S48qcTMfl7W7HtqWA78YRUq2aheEe
t5uCLl9GplbbR3aBANU+oFFRssWjFtpIaa0YfO/93xqczvfVW7EygIigTJb9qcLpW6RYkLjhkkOE
dec/GSft522Dk/97P0BDpsSjSZKiz+zlPey4bok9vyxggomeOu8nWkdfo1VPvHByJ3QY1xo7ecIu
z85QLpG/qEw3d4aDUewa2zvCrzale4OTe4yT3fhRp+RTrKXwFmZUBoNHjRHEt/Tukd+oo1K5gpxR
x0KJlhntL5DMbKsdXD17z1H/fkuP8sbebEalUEJZKVQyR3OyB3UL/+wexVtAtyA77GQX7OJVhPbS
1L6xObtK0XrPXUn5M8bOLn+iL0zHua09Ra/+Ub0rD67dfVqray0E7NNAqRbLvBnodZ+FY6FvZGme
iJmD4Epnm+f0S+0ol+gDvXWH7ATbjrehJOUUay/yxQWFI4i0zYSpmgdISS3WdVwg6tbujR/GvjgE
B81GxI5DWR/SwyqWelqw2RGROSAgdOg8U805KjXSUHNDdWuyx6atNqAbaY9u9vDYTOCQhAhsNdSd
zsI7mwD7J/4ABQjz7KxQMKxhrc8ypzoL/iY+oUi1SezoDIPUCTUz7T46ifuJTSDfKmhhfbrtFN7f
OKwskFGaGHg2wJ3A1105oaBx41Qr9dQpEQEMnaF8quW1VVzw6m9szI5JXBliaHrY0PyNQkkIwMMD
ABXtgrTOw+CYL/XH/hv8jMk+2Pt/GySnKOxYblXd5O+5JzKKfkR3WE6dQTK2NVIYBboet6dw4WGk
KPScGfxgJnVtFieVED/XVZyl3Bze0frk7lpcQHhMCRBWT+LCLQX+G+wS7beSpM7R2dzNndwhvEWO
Sv4dHb0zV9Rn9Dy23ha119eVkS2cP4Uquja11tJFPd8dZqv6MmclAeeqH/zHCaeNluwWcutt8TPa
r56FhSvqjb3ZTqmHvklQQUooa1EttfxdROP0eNQfq70Bh+8GScBsJx//CUJcBS9HnUkHQ8INMns7
xH3chZkhk9kZ82SbSl58REYnf749n+/dC1Y4bbJJbyvvvmlxrw6b0fFIN/0WPSA5hfZ7zP32NVP8
OFi5CN9Po8om0U3atBUGZMzsFCheR6mmVA7M4LoNadWD7jVnpVTvw6FRV7b/tLvf+i94TyYkIMkB
Qtd5zGZVbqSXelA53cTW1AvpMyTex6oLPilIfVhas/vbk8hTUUacgHZWlVzL20nMLJDmQo09GFTv
RV/4pHfjypDeO6yJyoUOqAneyCxOv79ap8wYDJdKZ+lkureTCZtOPbp6m8RQD7GfwNDVQACvVsmK
o1x4cGkwSvCXRBbJVOfXj+qlfZcquc/1Ez42tvnVe/Aflbtm0nQCkaOf1JfkFL2mz9GXYt8SUe3X
sgELr5+3nzA7CL5buknh8gnDub1r7GjjwVhuo0V2qQ6eHdyLJxU+x1NsI661X632vvdub63PPKkV
SYFe6FjvthMwTdpQH9pptkGzW7BfTUO+P45Ys2SFbhqyrbDKvF3mWGnV3DUznzSkeRh3OoqYm9rx
bH2nHRAJzkHw/wP//dbmzMPpftsMmYLNCWqVPTeH9g8RBW2+QB/+PnJnMgZCTeF0UnGdhW2UCkNT
TUrfaawH0KGbRFYedXpS5DZfuWb/tB699QJ4NK4JWdNpqbfmaeuCezEy+mnlzgh8HvJTBPcC6j/7
qfIrPNdQcn71P7o/BhgC883LsHHtv+sW3n7A7MzqfSEWyrRx6yrfyHm+8bSVfMhCmvCtiZnnGbJa
8bzpeKJmdShfC+jjwU66u2Cb3YnDvifkPyMo7z6vZXreB2mTYR30uA6jCWHa243aDMihxgmbRjVQ
eVCybaY/TzRit2dwIcp/a2Z29j3T6jShZHwqd7130Y7a9+DJeNDuk5OOXsA+oX8P8tm1hv5luxBn
KcRQwIrnxW6vQR0VKe7J7YlkmLqHP3gh0Bf659yeYt9oFzmrscbS6beurM4uycDPPWkcfB/eLu9Y
o0aKkMgeeY0JICjuor0/nEnh/f1Wa+b4yurM59CWJFiJyliLtrtzRWEfrTWi/emVeHcUr0zMXIym
Rh6hS+ATRLkH8UN0HC/FObDzTxNASDjL+9oOXqsTKhz75pgdyztQwJ9Wk3dLrhw6GnkKDGggmTvX
BB50tRQjEAV3sn0P98Q+OKBUsXvID2uVncXjQZAKBwyvt3dd2HmZoQcwYMoYrY1VQoc9/EScdO14
LI7oP2bmBSQkUNK8HEMfnp30ZOyDs7rTHVJnf4je1i7ilTEZM9edwlrfyTCKO611rjI7jT7na4wk
7x+ebMWr8cwOQIe6bt6VmFDJYk9A3AkNJx/X0HALHYPTjUCkpqi8kNgQb71XTT9p50G3Sy3HcqzP
U1m9P6ZwaO+tQ2yr487/cNuRLZxs6DNE1YCOj3/Ou3t8QRQlMyg9xxOgHBL8bT683rawABYjQJPw
yKQLeY3Nsd+eWoctBLYeDT3WQ2wgpp5D19E22UuUjFCEBGgHfNdgHG/F9iETJ0U8ayVaXNghcErS
fshg6IKcEwP0TEDT56HnaMg+ZehH0nu2GVZzee/De0ZKIZqkD6k82Zx5ExkCvCFB7g9dX1QW83Cr
aY4hUQUYkdIU1zhQFtJbmDMksoemTB54HgJbRV0GhstZ/isCTGxYcbODvmt23uNfdZWu3vyDvM/U
EgTQBOy7QsQ/88pN3MpxKWrCA3DKyhbHLQI8ITIYW+ErJLx9suPtWR7iD0jf3N5I788ghrFHqhve
EjKlb8+Gm2liHViN8KAnlySvoKvyz4E5njxzQHQMkkMUsHNdW+m2+8O98vaKQPeH7AEwA8oA8vyE
5GIta61fCA8Jmgtj3b0W+Tdf7vbWKBx4mOzgCd+ZkbbrgjWGiaUB8yAFOzcRIcG89HbASWpANjPq
KJwht84rdivDp6gKX1PL3AXw8iv/j7Tv2pEdV4L8IgGivF5lqqqd2h7XL8JxI+9I+a/fYC/uvVWU
UNyeHczTDNBZpJLJZGZkxKxDdrI8XN/m7YMOu0tU/k5V0c4SJ4la0H/nTGmUSNHWAISLEGpL7glL
bpKsDDA+CbkDFl43uT03yIUxJYWXJPqqxgeP2tkbMi2yJcmLgj4S1Q6UGWKla38L9OBxzPtjTGX3
7fbJD3NoneAFjtFGPPsv93VyDKjIpRl9LKvyJktKv87wwkjHEKKDp+sr2wYemMKzCadF5UOGwtWk
NXOSav3UPY7KIR/uTCcOJswZftoIUAyAh+go/Nr4R1iPmid9lo/tY5FCLkPRAr2OD0nOJGa2VwXO
u4pBcuwax1sKB391ae9aZd1CL6IKdSuBuEn//PmV4LDBFQjv8ov1ij5n4DeuEgh+kO8TNGMU8max
ToI92fkmOCxAbwLiaALKKayDrB2UZgqjeWx1qP2AXL0GRXI6S15Am2Pk6nyMFbBU8OzqGKMWPkoN
aFJXKn1UV6sLkVJWxDeKspjzMVFAv3ST14tpvvW4M4snMJND4/L6Vm6rE6C/4mw+YA1Fdwdgl8sf
QIvMTYAeMqP8pvsJmmjiNV/sF/UJck3lV/h6sJzIDSQ7xslLDgtw8BL7mxRQsC+cMgzsQQhQg33I
Pgec1BEiMRjlPSCnPg7fPl27FqwJZ2CkNdNcBdaSwoa+yH0CaZfrC9q4v2BBeDSXRFHGfoaF0Y09
Z4Wycktke7ZBkQo2hFdznjbQ2Yq5jQMFr1WO6vhw4HSQn2fdAe8zWHQBggJCG5easF9a0yPgOq0R
ZWZ/cOgXEMEcqZIFMSjiKMuCtX4t1ergQrrIMI/Xd5J/+YsbFe4I02DgRK8KeHshKC4ttVYG5qvI
hi5HH4O6S/vNEejQFpd8s51DeGGJ++jZxeKW3ayaw6pFa9sFajoHzUgfivkVKONgbVIoIEjiPd82
cWmYJsfVwsvJm5ecAlXsNLZ7I6oS97hCQrgtv1PT8SrTCmMQ7nx+I9FmRN0VBQEAMYRI5iTJYJnJ
oEdrYfqjgeGs/L7K9SBr3f9PS0I0gzraYuQQvo9W9gpZokCvXrsfyIQlicA2peWR6mxFQtBq26Ym
GWpHOABJVODB+DF6BFmc7KYP2U15m73agayosrkQPsKjDoAnsBRo0QhnYY41G9oIjR654P/PTJw6
6IgCVC053btm8C4gBre0IdEkZq00EM/VowWAShW8wU4OMTUpu/tOnNKNMzOCzy9LOypTiy3EgyqY
UamFtjufPBqAyMlP/TF9lj2O987zuUXBDaGHpPdTif0bKCiQ6p9Qw/TRqvHU+O26v8uWJnghiQed
DS0MMYi6zMZ3ZXr5NwaQiCI24bn/Mat3Fi9GtHxGjFDpUV7+LJ3vVNbe3d+p//19YaeGMbPaQsXf
T+PHzG5+5Bo9GKPmQbr8s0kO92lwTfxnJcJW0TTu1aHmK7FueqDk+/S1r35e3629YHduQzis69zk
do55hwjDNk7oWvkC5UyI/2aqO4DqQnd+QTWzkQBJdnwAT3hO8IdZUF6yvwzpSZePUFLoSMQqy3My
A4o2364va+ec8h6/CX441EU23KJ5VhtOaVUkwnsQOsFfDEgCm7kMG7kd2sBkzbkZIT+KF8gaO0qJ
haD0WAfo8J+cGwjToz8NgePUc29cyVN2Z+t42wFkj0Cxgzxf8L6E4eU2mDmJcuOrxZX9Shl2dee+
Rc0dI1+AEPD8V3iiQ5TcnVSrIRGZvinxmwqKTsMF0Me9KSzrUZtl9PU75wl9R4D/bLQ4gWQS7Cm5
No+tZfeASHR+xfriXrHGIhghZ/sLujMyTqRdc3jKceJRjvMUHJ60dd5prIPO+Lp+08H3qI/VYwxf
rCgES6974Z5/YPQLPXA8/lVQvwlZElEKTJBiuIHXWb670MbxVfyrYAKMlp6OoUAopduTL8vbt1PY
yEGB/cfLBRUPVJWEPFdhaTJNaFxFhqu8tVCiK9rBox0YuuiK/Cn5AhW1gPVQgrWfitgFFc2TCzUt
J/lTlkjnNBA3zn00KnUAoUJoMb/Ny+AnybuDAV8jAWfqCHAkXY/Xt2vHt0E/jA4+MLBo34m1MLwZ
tWGeEIts6NHVSXtTK7Mkt9v5+rqBkIBUizcIxbQ1dk2Wa0usRWX8MPavVfzHgbovcEbXV7ITfnTU
QDiQC56N8sFlgGsNY7UdI9MjrYe0UfncYWQtpum/SEYQB+BhgG8C6iPkPBCdH2tHsbUor8zjYNmB
MYMlcWSSxWy5W3APoW8MWgnuUJukh5ZaQ13WaRFFLjJF9Ka8d46pPxyT2xrU6OVP5Zif2uf64dOF
7Q/DmC8BRA2lWHGBSgpFUKpSLeri72rxZXQkwXTvMwHfx0FMOJwbb4Bw96jVWatFxeD6LgOFYf9s
LZ+my8cqgBMB6zSwNgg8QsjGH+wSlvdapNQPgN14Nej6rrvbjlfDzwDG0gGqAw5VsKCwyYLWhKNF
DJp7TgmFZEK8IpmCEYJA103tbBl/bXIObaBR4A2Xns2LFQWqnVqkd29r/CNVXrPq+bqJbUMP5Q7g
WYFI5DX4DULQHrqlV3SmRVxyweh84x/tloK5h4sNcUlgEPfcq/c6ZqdiDKsz0HC9ZoGURHPbx7n8
GWL/S6tUEx8OP4OF9Ca2vPZ19iofU6EnYH/+pKG0Q7tz82Ld/DkN1CkfuLjc23UiQ55McEfjuIRL
4VmQdziSO94OsB4ByUx+zFHzutxBBzw/ynrue7WmC+vCnbGSPk6nBMt1HqA6GJQgZ+rf6iAJnWBG
yWe4qYL2IQHfAtTMJU61E/hhGkAxzM+D1Ffs9zfUtgCogGm0AyDPmOMby7KavSB2YYOfofNnQUwV
uzKwuU2oHWcMeMT/aD//s7z+a776+Qvms0P3RgrT5t9NKChcmBa+q5vzfnGGAECDlAYr9KZvLUwh
Wh/U1mXsm4UHYUn1UIdF7UkxRpsOxIcb/29zhe8ak7XtIcisRf/BGFnOffNgvrDf9jPxxyjH2E4S
zE/sjiS3MvqVLVZUsC6m+qU2YRoL1o2j+706Nb6CwZLVH38aJ2k9TOJGIgM/cRpF0SxcFwlItvWg
V3wlXI+WB1a+u+KQPcYvsq71XoJ3/mk/ln/mVamrD2k5Y3njoQIiHqRLj/GNjQFq3upNXotHGexn
r7piIEkCPoYXITaxfphJM1l9wzcU4NtfEK+vvqDJgsENNXBOzWv6Ppxk5Nd7G3tuk///s1WS2u5M
fYFN6Fr7HcRR0KoLrgf9LSgGjnJuQ0iZ8M6dGlrDBh9GV37PEKv0zdN8B+XV0PhNMHKFukfyKm2F
7t2d53aFuECadNUhI/9/9zM28Mj2ur/FsQ2hevtif+1etW/lA3lqwuvr3dlSBw173NnA4W0ZjEvT
Kap2nJEU6N2NrazfwGL551+YAJUgVAigsLEZQtQmg8VQ3EVA16uDZqU+bRPJV9u5sUApyR9uXAxg
01d1lXqyRnPUImsx78raRsn5T9dMnm40oWGB8GmRNZD39g2jYrzoDZPAal+6Yu10NqlnfK551v+m
MQTZ2yp5ur5xOzkOVzbCqDbeIkg/hHidL3PTr1DBi9oYXWnlTYVCBDFfrxvZXciZEWEhrtF0az0q
JDIYDUhRBEZ2uG5hx7MvliGE3izJ2yR2YGGaraAkL/qgh0n+q6xriRfs7Rfa+lAbAJR82/olsaEC
0QZDKsn/rKnZ+b3FvgxuJau3yAwJK9JpXxV6DUOmC0Bl9XsCWeRiFJL3zp5TW5DExhORIxXE3mK+
ZrEyKA6J7LU+Qq2WLC+zntxoxnsHxVqDSnAte44A+mQ4M4cNAR1x6dHzkkDEfF0JRJSNnyY1IRCt
yt6je7cG52j+rxFh57Q0H1Etmwh0dP319xzEt+zdUbz5WXkHXqjEST00B+VGGSWZ3V4SfW5YvJPL
xEL/UsPqJl/1mxeUzBOwmWY3UzD94eR9snFWyW6KF3JpaHSMjQW+WN1qXe2ZiyxZ3XVCB+ILeM6h
giTCARgI9DDFaJGoaf+yBrK3PfCwikwfZ88KIEgYL7Aw0YBX1aVX5G5KClJoqCy2JJwywFEXM5hl
jNf7VtAwgSloZokPxxhnmtkZQTWRvc32u4U+cj7+uB6Gdm2g/IWcxUQjT3wxNsNkjrkyIpqW0Byk
iVeB4aPASOZ1M7su7gJ98jHhi9qy8DK1Mrexyo6RKNX+jixkX8nv9qkO8sf2zl0fOrwsNI7olQ60
7azvol4q2AUdSwdkfUuirn1KaXkwIWc8ABx3fXm7VgAOARYB/CGboNSYLK5XHXVfVn5DSn2YIZwO
7mWJlZ3T46q4WNHUBVn0ptJjG13esjhB2Zw+sxk0vUQ2PbO7DsxXQb8FVYQNx/FEEL+p7agRNe4z
EB7q5V0jxfDtJZOgI0ERG7gJB/0F4fSQue2HGkjCKL9XHuPb+rE/GX8w7HC7HHgaiUHVh+pOBkna
XRre7qjwgHML3bvLI5uMoG+uJ1ONavt3iSpcDqn7zpCwkuwaAXcFAEkQe4ISxKURNM8mZ1BgpFg5
yR31yag/jJmsibvnCKBQQRnCRGF+A0fq6pyt6jqrUbc86Pp70nSyi2G7EOQLfLQPVR6ueygcG9As
ZGOb6SqKPM5R/erekTvjyakPwwFE1/ftQ2wc9SdZkWO7rEuj2uXuLW01GxT6FlFh3NXqD8eSsdLs
rwpBjssEodIs3LMxWRSQI6tqZIEEsIM6ls5+Ldbnu9BYhgEXQI8GLU4xQ9FAyNErqKRE65KDmobZ
UHfoWjcsHCULPxt3uCkXiTBiD8iThM/Ukb7XZ2NVI+gOemvx3KuPtSWL3bu7BlYGvIUwt7MRwCRa
laRFA18ojXu7+za3d3H+dn0dHxfmZREGC0FhEtAEZKmbpL6o9VIb2gUh4SY7MQxz3853zs3oW+jD
dD+6J/IF5OPlF/dPG1y3vL+4/xkW8ju9X9I2tmDYWRVvrZ/z+T1tZNfDNtfH6rjeDwIr+j3iSEmc
rVClhzJUpLEXNr5n4LOiBnSfJB3pvfODaxyNQYAfoCvA13pWCKCWtlAG/46cFoNA7hyYqyy92lsJ
Bu8drAOBAQXzSxNKZsHlGmuNzOl752cDqrvkW6X9myOElzd6qCC2RBbHV3q2kqGtF7BfmEtULmlY
mLqvrrDWy+C/ex//3IywGq3P+rwpyBKRtPbo2Ho5YMADk7IH7uwa3g5AKPLQAxiRENjckmQDrfUR
afYcaKhDtYXvFGF1BJ0K6L/Nv+WzAdiqXKie/2HhWF0YFi69vu9HNylguL4HhFsL15MdLt/HEGLI
t5AqkN0aOw7I6dugvwFeTUzbCIfJrHKqzJY5ReBo8fOnHgC78gNi14EO3Bq9/iirn/KILSzwwqIQ
0Z121JqiNia8nGoz9+fKqRQvx0i1djIbtr6woS9Nz+hLFeMCaw9OmVhthyK8HkS267a4aC9iJBiY
ENkFd12GwiycpGORrplQs03zZ6um367b2PoQtwGOJwCDUZsSp6iTrJmbqspZVC3kZFc5UuVseIg1
434ubRlMUmZM8JsZ2PeaWSWLEppDVeOmLxKvaJ4r8uX6orYHEIviMAYMSvG+snB/mW7NEoNyO1rW
Zb5hDO7XfhwZyKoa0slapTurcgnufmAiUQ/Bs+Ayqji506lOR7pomVUaauvSPYOUuHpVa+Pd7MxC
MoW6aw6UXiDMRZcf6r2X5sg8F8zQhy5iLH4YRvLSuBB4yZrfneLKKvnbqggafnxiEYMFmHwXW9qZ
YdXgUh6mKGO/TKAgHRNzxOC06TDGAIFYJT5+9sNB4BbUK3gzgtCCiJRNmtlXbVM1I8oiyYwpUKTz
XtxkbhUMxlK+ft4YwP18og5woU3a1jlTOqpuMUYrBkEw6/Q1c40HlluSUs/2e+EM8wlBaFeC4lV8
lljlbNJFTcdIzaaHyrFQCAE/uwfRNZABN7MURrh1/kt7QrSMjZUSt0rGaLhNfiqPzu0UMR/aWWGM
qd3X8oW+qCcZiHt/jSZ6E5iFxMAY/01nF2tMKswmls4QEav39KoNaaYHhvZHU2yZYvU2KGJ5oJ4E
pSd2aPMmVocKKiK6NkZuC97QHLXAQQJU29tADZAkyOrCKVDlvlwM4vgClkl+rZrWBIhAb+t/tL7t
62BhPZ0lt9veeoBghZoLRCKRzQnWTDaPa+nSMbLq9sZWl2OjyFxiZ0GoH3DhEwDw+OTE5YKSlqzJ
kALbo5NyCGY+HoQXi+vRppPhurYzgy6CLoauMHLJY6EYMYp8IlbHYobe2Bj0Nygzpp6Cbo5+i6bj
s5Scaut4MAc3wKJAuYiC1uXSslqdZxTnGPrXY2CCwOimfQWdmhMYj/VPoP0P1rf2SxJIWRV4TL9M
EC7tCqlX7Jht0dYWrubH9sYIyTf0POZncqv7vY8K4SmRXNM7nexLg8IlM81srdwSBtfe9dJ5iHT2
taPUqzOwOOFKUzrDy5fOXw2KRkwOdcreUxbbS5z41iiKh1xPgtJRboH4lByXnW7v5U8T0hSFdVat
NjY+OQOvEj21juJX9GemOb6hK6HrNnd49nsGA8+F1T5fD+I7VR9u3QFXPcI4Hq3CddipLs37VWNR
/V1L/R5CXWjw569uuNDQ8oAuNA7WCZMzhtdIAvvO6xKmOdIOJxdnS4x6Zp5UCsRKWcSs4ltR6QdG
qseemifXPdpWFtA+ua/s9ZAoXw238Jde52N4t0ONS21yPbb8tbshvL4f27N++ZuEcDIabJxjggMx
WCnKkkStAobJcc9KpdWcbeS6NCXs/Jy4PcVoA4uo+yVd/rjtr+tL2f+0fA4L6H6bz+JdHm6XKXjX
F/i0pPRj++OFk4TGeBpVr/3WBWNYv6yzP2Nq1vFkmY/UuODVSUpSq01mbCT14uclJPdlQO5AQuqb
x2706pcPsXpfxgb3kZtuIsvZovkHPrtKu0mFOtC08AC6Nh7RA/2V3lcnXcXAtbcmnl2A4GAN87v2
No24xhOFgI6MU2X/0/5v5wUvcsohm2qCxU/k5JA/qVRnhfvGtVUKvmNZNFZYM7GoX5tAVxbPql7a
uD80462l/bzuRztHAq9jnbdnAGBDln65o3leMzA6w41K/e+Y/6gxbJ3lMqiRzIiwY3pHFKPSYCRe
Th39Mvcv/yIvASDybB3CnjVNYqRVjPPmqhT9lMwv3darIcN9fbt2rtQLM0L+uBq22S4dzJhd6+HS
CeeyCOLS9NXh0y13LAhAT0ySIQHftLtYNdhrkhhY0PpktD9bYOd75eX6anZ6kZdGhOUkdWIMLYGR
nPb/EDsL3EnzUwDraGF6Vfe+dq5XuTPOFYDZmnoAk+CthrmL6z9j1z3OliqkYFVXUqfgsZKNSJDL
zuvr17yVFaJ3ji3uG0CrAHFHgUssoxmDRqs5h5XSLMMmdb9rWfr5oiPe1ih0IAfnTBeiyit1LcpS
KJxES13anlmpb1k1qZ7O1ts0LyVX7N62nT/khTSLEmQ8GEtAMEzj18xw/vRjc4diiWzccNdLzg0J
V02hIJ9L7AIBz1dIYDdeyudunR99GbR1mFacGOHv5+ns4REovQDXgrInSrmCV3TqZFmjjeW5teO+
T7NNk9um6GZy/Lz3YcoCg4YY0MZ4jLA68Gc445TBDgG2pevfncEOwNchCRx73nduRbgxi9QYOnfE
HlqEGcFq6+MxTkr7cH0tOzcH8NTI9HhNghN2XEbzpsX8Dx1rFhUd9Neh06IvkNVR+hdMc7j655sU
4Ek9syY4YA6hd71XYE2Nv7H0H5e8OVJKKv6VhbsQNgB9RvcVjVgxg00qkrDeSuB7FLWqFiAX6A/q
N1o6BB2woWn8VZPV2/fO1blJISjaZlyMloWqXwzOPaSkrBo9V/Y42zUCvDif8eHyXMJ9xTCwSa3G
oZHVJPdGMicerYrOA9GKTIqP/9zNDp5ZEpbTKpU+MsWlUa6rP4p2fYO3P+lW+5RhFlCdlVe1r5Z/
EdFN5J9c2QAsLiJu225IvHZmTCNF+dI6gPBaP9Xx63Vf391BVFXQrsDqNgQ8NNeBRyE6jYyKVAdI
xRPwlhP1YBqslxzeXVPo9KHOjDLEpuVHwX0MMCY+VmdoD3MTv+axFSzU+Re5GFA02DHA/KEYLfpE
B7lr1P9oNHfVLztrMHhI6uOKVo3k8+yGiTNDgksk+jRYOYWhbGbPZVGBZdEcfugEhEU1eSrnVYbt
3NtAC6kG2EJAdLNh7Gy1Av/RMWgUNwno66ivd3flJB0u2zUDclUUOxADN9Mr05y2oP9eaFR+nw/J
Kf+uxEGOES8fhZ2vePpPYRo2TDpctmcWBkE5zgGYW7JVonTV3Aw4y3lDw6Q2n4pp+jOUq0zCae8S
wVA8nnuQ3iaY5r0M75XCMgXcpxST8VYDeP7QVetBURIjkXQ19xwEyRIQUIB7wpZw97rVauRdjbM1
GJkLddD2H6W0H7p5epvy4d0ZV8lZ3otRSJyATwHu38R1f7mwVVkXfViwML1Mcm+pEQ6JxW7IWuqe
Ui43WuOknrVqEjaTvQ8HklUUTKEvBuQp//9nz0ljruhKppVGWlJNHrGrl7EvkM40lgyku2sJKBjD
QCVuC/mi2rDqrTJigXTKb3Ojj8PYdeuTDcDmzfW4uLuXJqqluC0dB4QYl4uaLYyJAtOBw01Lv1oH
f3HuzEHz61nx6qXHS1kCwNl1ljODQgLlZFMPno2GRu5SfaU0Kx76qrpfClA1W005Bkore7fsvcJQ
VYKfgLRV3dD91YVa2G2HA8dW87Fz2G9FtU9uzGxv7J1f17dz98uhJ44mIErrgI5fbmfrFsjnSUuj
JGlMz87cXPXHQVEmz+5iKFNct7a7l0Bj6OCkBWurCH0tGzIjJte4OPNF87LZuo/z5MVJ1qfVMJ/b
WPnxeXt81gZvIk5dLnY4tXxxVEITGo24PkeMkC2LZ2RL2I+PTJeBlfc889yYsJUWZKvV1s1oVMxJ
oGqZ4dnq+KuPx39mSr/nw/w16WLJadjbUF5159O/CM8iOkwliVsUvd1FfROT0HFZgObZ7C0ppuB7
fXiLQfl2fUv3gjQY0gwC1BsGUQ3hctV6q7anyUQLsrO/VHpyXOrl830e3KEAY6PcAHDihvmPVIqW
5Cts0LbNvGwFhC/NJc/L/XX8z4bwYsFbvBqr0eiiYszJAYjZ9kAqm0luml0raGYCGoZX+YZcMB3L
Ji9sWGljcLzmM3L80/XvsXeA3TMLQpBnEGNOhknj3yOFbhnvBeit1d32CPoSZ9uJS+hwg/QNHSXg
TsT72TTa2kkqt4tip9VDfVCeUkW5BYmIGUBU0pRkcTtbx8Hx0DoxEedBsXoZmUjGFktdHXwgLae/
rIWaT6hIycome2vinJ2Yo1VNjqe6tJJmSxmjb9JFdp6qvtakxt3IcfmOlvQHapdEdlXunFjgdnBH
YvgRaxMBLWmXJ7m1pl1kVi2wLG6hvTlZkc0eRDKMoOyWOfOmtU9er7vJlhGR903RzXcIBob50Onl
QqHWzUBckVWRxRl6MnKo2yVsnemBMXYalBJ56/rQEjfEnXq4bnu7xw5XXsMdipiPspEQGLXZVara
WbtIb906mhX7r1IazUl149NQNdqnvRTWACjjuQiyBLFzwDS6rEU2ddG4GPYxy+rZG9zMisaWGWFS
ZTIl0K2fwh7qmPy25m8boShR1JW6pE7XRfPCPBO6RoakVLpnAPcz8HcIICgVCduX42lGxthtoyV5
rMAtnmYyioxtDHFs9GsdHqXQWhenAiy7tYw4N9tIVwufrC8WheD5pPrX3WBndvLSDF/oWT7axxoD
jEpv0d6gN07jQ4kTopjKO9f2SIjnBu69DP8rW5ng9Yqe5yVE3dtoWp1gVQa/BvW3JYOM7VsBtQin
gHA3aBIzafWJUQQRqxveSpC0ee0Y3+c0+319B/cOksu7+ZhSAlO6GDumLB5xJ1ddlENsVknTMFsK
X0vqoM9lpd7dJZ2Zci+/1bqQqq2zposItX5ouvLcVuTY5v2nnyhwif+Z0YWXUZoRyhooIOF+zL8T
t/wHtaKHQkv+RQQ6NyOc0bKas2JJ2i4y5vpU2S4qURma5Lpe/Owwfy9xdMneiU+UGgQ30ECpcaes
8R2tld9gPnoYB002vLET07F7wIFh9MDAuKd4RVaDWqdtWwB9tujfgHaGHM/Q/E6N9lDP/dOQmzcW
ix/XyrzvVxkUbS8qndvm99zZYV5No4v7Arbter6rVuvOaitJqrm9Ki+XJ6SaWUmTxS5hooifTDPx
1PbFBEtC/1Em1YPrZ2v3owEsDk4NoAZdUTxO15MVgCx8NB0kmCcb4sFhUpDydmRuKmEh2V8XuJYw
DYN4J5L1VqxJCifPkbLZld+671AL9C02eSUbPCP+PMiI7+J/rYlHjFWlRSYdCYet/OroszN/vb5x
22cP/j4SJyASeQVRvG9TqrN5yHGE5/wn01+VFuW2+X4hLgAPv5v8x3Vru24HQhJEDVTU8Hq7dDt1
YXnVDNg7I8tO2aKGZlV+v25i1xNQf0LyiTRJE+/bBjNyXQeZpEhXBvO4LLkToDw03JC2d8PrpnY9
4cyUcCNWY6KpVTm1UUyS9KBTqwuKPge5JosdVK3LfFYP5ZzLuDx3kFqoKkN6Hu0nDJcheFzu4gAm
39IaWPsxG9H5rPMI4ATQ/7RAKkuMQDYSuIOouDTIb7azaJGoZt6TvG8/GF6gnFKE2XPl0zKgVbj6
0DKB+Jv7lIApQgaK2YEoXZoWAlWhqWPXQfUDrC5cMzE/AK5FjpxLtz1S2dztjntyWnfMkSOCgKhJ
cE90tCc7qds20kD6teo3ZiFtV/Kb97LhgTwNo8OAWyLdxGDd5VYabRlXJrrU6JyXk6V5s6FR3Suh
XqhAnCUhgBCWsaaz01z2uhFWOYKMOjHVH6ax8OfCSA7UmoeOt2TI8g8ZMl58BBNNj5xvcsBowUCP
gAJGT6tDmeBt8nzd6feuLeSx6sfQHDocYjlUrSpQYxlJG7lTjDZyrsAmrSev6eYHmiQH25nQqmyS
vxgY+4NqrEzoYufUwT5eI2iKYjZIbInSfmqr2IqbyC7pL+YCiD5arXECyPmXXrN7FI0WyeWyM6vq
YEQQUEW8EhAoxacz+ubaiNniJiKvix8f4fRlCgKA3FNClGyOReuVwFoYQT49yOQpdpJGB3oD6Ldw
IcQNkgrzO9MADHsTNd1XsMH7yIaDZkh9XHaSVe4ETljCpAZnc0M2IuSMXQK5N3sdmshqyZGMrq+o
7ylkqq+7z64VIMRNvGKB6RHfW0tXLE1t1E1U59kNFNTDBXK+eu7eXDez5yToMEMkDfc0ClHCqwva
00M/GlWDusriTdbriGaL3TNvbTXgt41PV3HQ/kW8AB0ipvw2oxiNOqmrOZI6yicIXaCWf1tOUCzO
9Ozl+rJ2dg+GDA0kdSC1BWj7MnpYi9NppRvDUDX3wWLXZWCCItivnb44ft4UUhf05HmvdJOdls6S
0wFKjpGGlqW3ElAAjcOtNq+SSt7ebYYaKCo4KPPiHS56RLIgQXbrpgGAgxxSvw7mX4CcguGgDukX
GUhvJ8JfGBMKRtrITcVwvzl+bLWfpP51fdf2XskXBgTHm9a66OyYO17IiXe8/qkIIY3HBULGDy2e
2pcCHvnfFO4U2OQTxhBaAZZWOLltksUabpDm43qG37FjegCaFpO5EP95l6tR7n4yBCUoOQDKwTPH
SzckQ5ONC64qjHW1903UHpLb6nv8SAChTsNVFjKk5oSPNs3gnB1HpwZR1BwoXhk0vvbDPJJwfvh/
kDDdyYgx2Mol9zDzjnqAcMaSZtLtymy5tRaOiPwKhQEvee/v2rC56WLP+J6/qPfrA30wf8j4jbbh
HgxAIMCFeg8ffhWDsGMs1jA4axVNA8jOFuYP7XdwRvpj9+W6o24jyYUhkS1vatZ2SQ0VBUUns0Na
mcUhn0ozxChMdbhuam9NeCzhAsOICZpUwoYuxMlHmsdVNNSr45lsoaDBbb7H8/AwlJOs+7C3MB3K
HAB3Y+J1k8PNGa0GtzGrqGO/qvlHZs1Bm8pKbtvrBaV0THxATZDTpZiCR2pdlqaOhSVhOkjFI3B9
M+PhbVWcp7LVf1u95Cm9tyYDc+7AgRk7faJm1ZtqyK0q6tltkbw5MajFG8mNuY2MQDCh+AVkAvqy
qL9enum8y4cs7rUqQuMI+Dna3OloXHqfdwXsFsBfCOoQphL2bYYYi27VehXlKShQqxmeYIxPXcVS
L8Mb97qx3V3DdAmSGXQsQV5xuaIsm2kB/EAVOdly07H82GNGeaCDJCHec2+0uf5rRoj4IxBLXUYJ
zEx2FeJddnIY9AgzZn3T10UyQrjneKjGcyVCOCBAEJdritVB6UaFVVGTaC8Y/KxfKDXvSd52IGJs
MF9b5zLEGb89Lm8XsGbzXBswN9gVW4ZjEw+a0qtZpDslBlOU56b9Oo2/1va21t5IU70rjgxzu2MS
S8MEl4VWC4gmhS1t86VNumXJPkjzMPt/LG5ICGSCJMXZuazBQANBR+jyIcfZYJrSFHODhVNnH49L
KOiSNWBHxc/8sQp0wPMx7kFyqfbBDmT10iy/gc6e071mJgmpmgwZzxTWP4YZ4rmuD8kA3U9PiMMP
pgzjLjUppAhmOqyYlYRJrgwzPLsQgzsZXvamotGMO7v0/wW1xsUixag/mlXXDVqbRfaUhkl2Wy4o
TEifE3ueAoUkIJoRG0FaJKyrNdGzV/Qqiwa2dg/umtAiNBtL/aUyvYH4jdPXmJ7SaP2nspF6ekbN
dMu/Hmd2noe87Ig5QLxJMePu8EN79j1JlavZMhdJtNzSzNP+yUe/PXQPNohRfVQq+hAPD81rj//G
fy8MC47UqNSt1yRPIus5Pna3jV/5vccC5XkJKL5q7MvIMfb86MKisN+zlRajjuHvjxNTnbIQSN43
43H8Ctr+sDzWvyVbuxPvzu25Qu6ACjUjRoEVsgV6vVqIpOjW8HkG2J/I4vMMFw+6Ht0n9UViepsH
XnxVVwi1yOPNaTa46VD1OcFuFdb3LEp9sBofyXFGMASG6ATnDmTURDsFN/CVgYMasB7cyBvdPTT0
inxc0yRy3sfAubV+ruANnb35jp7Sn8Xb+DXWvDyciD/JJJd2DtSFZWHVc1rmk2snSdQUvWIHSz+n
7G2iTT3+7ZuBZaehoeboFe6cxl8w2YnJPc1kmoxAYefuRi2agFgZAFK8bIRspNZ7250aJY36bjW9
uDAWb5nW56QZnq5/5j1DmBS28XwHjRaQMZdnlzUENfs2LiOzp38cnT6s5tr4sxZ/nt4RjzP8fdT+
gOPfiF3b6ZLNGYGhiuVeYb6CvxwiTKD9SGTCQTtL4ig+1McwnIPRCCHvUXVqKI6ZVNFsxclDbJZ1
2MUnAjDhr0/vHaYGUH/m+nRoAwrhxyFT2uspljTXanGa0vyn7bBniBlWkgj70YUQcpDzMCC6g0b7
vurUDBHWL280Xw/KYL4rfIiK/h/Svqw3Uh3a+hchMRp4BWpMqEydpLtfUI/Ms7GBX3+X8119p8qF
CqWvdNTnIQ+7bOztPay19rF97j2hC+36xp3xs23BIE59F/r9NYpySLYhV7Ejd8nGrXz6q3tSVoXH
V1yUTN3psAsAq8Ml5mWe+S5vieM5WkaehpyOewCktcRjTZm93978VVcs4tKzV6eglCiWjT0xd/zN
glRz7htPDmrxwhXH66PhRdAlfwNAv1FhQFoMjK84dmf2GJ2ZSWPYi0Kn80QaLj7B6BdCkimDF/wH
tWZh6z+L0gonUpUut+EF54dxm4AxF6QbPQv0R1Edah/jwZv2q9WGhdtzYVR6zClRq8ysYDRJdjmw
AG37oDf/8u3OVybdHLPQqKXX2Evndd6qb/0uC9BL3NPCGw5AVm7XSkQLGv2XWym923FdWbRCOQ8J
qz8HLgo22gk6fpCH9uldtW/D0i+8WA/YW7XBYEJg4F9mzItXgrVh2AvFHPFL4JYsCB1jRIX0UROa
aPowRUpInrStdd9CYfzX6Ft/4RSDNYnx5W/5ny3pW0K7Y5o4cZWQAp8wlvzPGNFfPVvTBl7IADEe
CQ8V9FbQJ5CnLY9ZkUJnSFfCurBfCU9B4Y8CJOmmN800uH3tF5d0Zkt6n4kWGRSNIyVs0hg1vrj4
rrXZ78bpf/+DHdRrBE4UMPsP73N22ydEXaUxIg6IXAxlemjpMdfWIizxtl55lDMb0ts70EzVwHCL
UUZkAcMc9n7H7trA2kVesdehNrtW/V30meaZRcmHWWMPZokKi+oT32gBet1B915A4L45FcfKXysT
LcdxZ/akwz4COzq1yPZO0w59iATk88fEz2M/DYHUstCxLZ6rY/+o7tcu/EKXDtcM1XtINaLNfhVA
sXE2czvHOUkcJF5zhTaikzilN+gTRAEB0Snq5hF47jCZyK5z7TVk5uI5BfITlCSEO7jv0msxdm7n
RKYScnPa2hzPBGZWj+lK82DxBIGThK4LWuFX6nMsqmwt7XDzNPpEx190XoO8L3/BMwvSF1RqqDQn
raGEzivZ6f58GJ6yIH2tbG/0yy9i5Lf5UwmY4v3D9TszK3ku26namhJNCfP2bqxzP6newA/+PxqR
XqGo5ZGuxFibRY+g14/NKTZfb69D/E75ikOgDOUVnEE4SekYpG5ua3UBE2y05juzMjJf44wdmsRq
jlqZC20ExVnJGpfOHqDhmN+FNjXQQNLmxRjypmp0wqmwJupjBttr6Wo/o3r+NPxNzCwUHD+h139V
jMPliwenZ0oY5fu6+57xHyb9c3v/lp4W6GxCMcwBdeyqs0ioPU5GS7F/gIEBvY2kkwF7OVbxZsTc
t81ta0vXCVuDNjeU1EHykzYu60oQgOpaQRKEepQOOe7VGXzLJjCJFvxpFE1lDgkUVPIhGjo8yTnz
OrX2u27lyC19fUfMuv1fC9KRqxVrsJy+V8KUI1zk8SOti1d1QKp1e7OW7YiJlcBxQHpe8gxVQkud
NRU2S8/2RmG9NyiJ5glb07dftIPaKwFQy4QUlPTip9zIZrfnOALxj4x2XkFzqLmtHGX5s0BNDRBl
ZP6CaYbZV9KXj1qqTawk46lKmG9DCblJf9/eLvkkf1jAJ4fUHsaSoeh6+SCg9tjGLNZG9Bd+aeWX
ig9e0t4Za9O75N0SZkSzCfVA5L5XvIMSkfUcdf2IglG6sTHTIp/5oTQPtxdzFUj8PzOI9dB0da6V
t5OumjOF1OMpLTzziIGv3+MjfxyP0JfJ9iome9Nvty0ur+s/g/rl9mncUvDQtuOJgCdtA+Ctf3Pm
Fb95NVMKq4KWN9TZ8C+q4jKzklQUSPbEYicMpqv/qkdDjEAsguIBswece/6raX2785I92wmt0CbQ
VrZ1YZFC7Be/AnxV/Ajx97Ogk9HRLlheMSBiZ69n0JKljWevwdmurQAoCs6cKJGA7yjjsO2u1tuY
dPQUc/Aps8Z1PbdDMgnBxB+f/Wii7wSNZHEg0WGQHtiyKsARVaFgkhi0G3zKCgg+KroGrSsSIxIN
bpu7vmIwhs+Hsg/+B/H+y+3Lp8wcEzOxQt63DxOr0qBKs9hrI7P3IT7frDhA4UjP33Ykbx+iFBh7
AAbTFfG8wrLTCs8IaEsPdsQQCSnpsRpd9Kwbb4LGX81mDOQ21mYtLNkF4fFjEg8SLtu4XKaow+dp
0mthSn+OCvfTNAqJToKkeImhVpYncZipa1PBFo2igoc1C+CZfDR7czZKq2BYrP43V9NtOTmoSPa+
NTRBDhWkpjAOSfp2+4PK0RMaUxbQshYGV4Ava8orzUmXc5MagBrHX+P+e/2rh2oiRxyYvt82dH0l
UJhE6xfAOgc8Khl2YFa0mwj0tkF+TC3Fz6s5LzHzVI+SoAfCfk1Ndskc/AtmOeJZQ8NEegugnMjj
EV16FF2PMwQR1A5Ky/VaDH1VaoCmq6jqYggm7iD8imwmGRNeT0Z1Mp/mrb1td/bGDTXf8PMgDdba
pFdIVdma5KEbJ4rjigtrO3JstmzfbdhGJAiwtbv9ua4PIyooEJ6Edh3qrpCgubwBNQjUY5MOwN80
hpYfJ9MY9UfdNJPmAWKDhBxHVZ1GT6/r2tlYrW50h3RwI2N7+2dcyejhiQAQU/C0bMHSlYO5iDoj
q8lkh2ZrbB1lOEDKYz9V6aaqrEBT1N96rT03RbF15vq7rrUHapCgxfntzfzXlJJH3Kj9kHwWuoaf
BWFJHWOXxStyVWrvWngF1Y5JCP/kNVbtmxjay9haVfo6ZgJYGMURQIXRPEZV//IrTGmpJapak9Cs
I/gCSAMaa2n89UUBJU0FHAOpLdDsMkVkhIg0J4NmhWaffNUSY++OJT5xvxL9XfsZwXxDegGfuuDJ
Gydze6u2rZCRRB82RJ3KbDelsY1BfKyM+z1rpwFcLyELs5KDXvXgNSRp8AAgeOt4tq5ekSIxqonE
uhXmb1G5SeataLU5jVcXvv5V8zWyFTeIrGBDrgM4xDqANBAEvAg2IHx6+fGUiQ5arE9mmN3bD2OQ
ZN4AbsoclAUmO2Km8vdB37hr9aCreyuMitHZgrIKZKrkIkp9jHOm9mboKtOTpSVB6ur37RAqjbOd
rOLbmO4jvladvPq4wqhoTYuETgfN8XKlDtXqzqEwOsbWa5IN+65wjmPNAVtOgjbR9ytO4frMYlAM
viOEZDEeFOn3pT0eqVE5jBWwUUf+ozhYW1FlS8N6l/t8m+wdB/XtNaH5qzVijAugPPiXCC6L3B8a
KS0ydCzyE3f7+bGaO3PvkJjsZmdUv9nR7DzhLepWvPCS+4NThbYKaJcQPPl4Ec7CVb3FHKEU8UI4
AVvg1xG6oAwOcTu6+j636mOt4tIa0IJsLLIBqvqNDzGUbSP2NijsKR7IHOgVotxczVyfZ4255p+X
PBT43iiP4SVETCi9E61ZsjY3WyvUm9q3k+654I7t61N2jwnKjY/pKjjpxB33et8dyUS2LZsPRO/b
3aRj4pPS03TldFx/KITcKEwK1Bx+ki1du6FKrdlsMiu00w7yl4n9F6PrZ0/V2APGf1G/6tHpvX0g
10xKl443Gl6YMrVCh0b3TqWHFR/3Rq8kgeE4hd8oTb9i8foGXC5SehgoU2piN7BoYpOLofEs8pUD
qn17XQvhDQZtI1dCwAZiALzn5UVrE4iW95ljhkX0U5my752lb3N30D1NKw0PrXLi65T/qZruq66x
V2toVS82mxVPKtzHZRaAX2Fg4rdwaVBDkxY792hwOh301/Nc27IMsxVsnPHha58nKwsW2ZJkCUNt
gAvD/QYb/eM6nl23DteQuVpnhVlfbHR19hpUQ6BYF6hDe9fMtjfQNXD6sklM0xGKRhYu0uUW66QG
V33iVtg3CFr6312R7bOEbEazOU7AF0GR6vX2V104rWgMoocEKjBKGHJo3EwFptUB+Rf28wNTfs46
36eQkss0kK2Swr9tTJwQaUeRMIKBiqwbj698Gx07gTIUNCdCqAdALaaaFEI812nUFRGeqzMi3njI
yeGdxZMA6pq8jVnOwWmwQgIKjfoTCkabsh89OMuVBV3tHt46QGYgkQCJi2skvKpgFiSHLkg4j+9a
gY5x23lD9Y3kbTCuEfuvA/5LYx8tmLPzGMWEDqlO8bBuo52YXEf3w9dkX27dYPx2+0MtRUnnC5Of
GmbmcY3KqRnSYAxmwB+SQM2wpl18L4gS6UPFNqmz8n4s7iYwzggfNFRqZQCtgbFEqkVhFPKGe1RS
t7XabyeWbWqe+MO0NmvuCkeHUFCMevoY6YCSunzBc8J1EovwqN8IOBuQl2zD0Gehe741fH7Q93EU
1D9vb+3VHYBRKHmi8GXhliP3vTyb9mg7UzV0WCRpANp9a8c1FYMrBXixrnMTYp/PDkrcGnOaUpiY
Vfe106ofpKg3DUcWmtb3dgwE1chzr4z6bZf/MUf3aRiyb/bYbGxj8sEf3WQUjTvL3KC48/z51SNo
QmUZU2Sw89J7nE1ug+wFHiCfqcBHb+Pys7pwYvXnJqT3t52aaOjtxgy1JvKnCuCY6fftRVw1O4UJ
oqHXCHwybr0c/rFUUd3e4WbosA4TX8sgBj9y6hFXuJPPYrZRiOrPnHrJ+qB68fMvfKiwDewwKG1C
IciSfBsii9rJVbgccTOHU7oRA8XtnR4U37m3Fucu+oFza9Jp7cw5q8zpw5rqqxvgSgHAPGDUxZN+
n26HO/a6po5xHeVKC5ROL7XU2TRKbG7519mZPpCIWgmWVhZYGMpzGDf1IyQajcLr/GaV/XhdkZaM
iwf67OqUU8OBXYbxbET6oOm+o6iQneG7FDU3lt63eeIr8xNXegxlhtA86zEdtwhzO/FtbUJjszxY
jhIg2gyabo0x+THU5ta3l1KdJoekpyHOXb8R4+S7l9T1E7/8DrUDduh3oEjvpy0U3zfVq+U7P43d
vOn8+sH60fhxUK70wq/jwcu9kom5RZd1Pa/xHul4CRK920z8YVShT2gpL2MErn39o0ifFI5ZG/kB
g+kPK7dw5SbI5TZqA+hgGR9nszrEpee+x3Dfxo7f94PI+Ta37S05bmR7mBsqOr1Xo6KK0exrR4O5
Uov8zILMyZqKylX0JzYUw7vQuAad6ErkOdaiAQh2fN4cbP42H7YVDp0yd7tGKXa6+3PKlBV6h3AW
8oECLVY8RPBmV5SVJuqQWmeoSjDjbwYad6aB7btKkVoIxwT59v9bkUJ2U496I3fwrkdT81xWs5fZ
2p6NXWCka83LBVOokaGzKOr1aP5J9xfpXooQCaaywk5fB7zCb12vur9qo8melIm529uHYmEDoaYn
WHuinI3RV5f+omZ5joFz+GRK9uwov0lxH7E/t00sREUi2wJ5CTUzZPeSC64wCxlcX7zmpP6tJfek
UQNLPyROFdT1HNy2tbh9Z7ak5SB/dMzCRUQ0qU/MasN4qDZaau+pbqxEzosbh2bNB45GaNReblxE
G/TFuhjPmL2z4+K+ItpjH5Ur4cbSeiD9QdA4AskMZMBLK0gD5qLFX8IIA7PrfY9RhL8soJAUL89B
eEIXJVbX9IQXbjHSU1SD0bvRXZRpLm1SihpLiyJ4iPlTR6dyArcDA9GcNcVLkFFRZr9VtT2ufLml
ZxNmASwXIojO1azuZK4zxbBrPVSP6b4IytcesOXWjwIdYeZBUGUJWHyga+zdFYGahU2GZRAt0T5S
r0ub7szrvOhhOSmovedGCZRnZz9mLfXBlPuH2AuKCEJ1B6RZgAUlhgYGdQ9qXkZaGA2NghnXePsK
W/FMXQlKo9u78xx5GAH5B2pKwHrkfOXcLrwCYOoKtUmU+0FUk3wZ+OhDG+GPYacT34gGL9LWivCL
JlBDAz9IXBBZIgfV+T4bkNaG4/xIyRsp1hqpC3fPMPDIwE+izUfkQk5tNro6AMgXTnFypFr62x0t
v87nlSRyyQxmp4oyhoGAXC4tTBhI2CVoAIASwEKmxIiInK2l7G+7rKXdgoAKsLACrAKu4uV1A325
mIchUkNaJH8mQrZK1q7Ici7d6HMTkgeeU71WyzxGA9hyHmmPE5cZwC9n0FiHYGoc9Yd8GF4/vyyo
W6PKBhkQtLukZZnccOak1I2Qqp2nRV+r5OW2gaVbi+wTgGj00iAfLLmpPEcpfeKYDt5Fzsa0wW1C
cdbtf7mVtb1taSldQq4nlG40gLBRQLz8RImtVaPdj0ZYaVpTeSWC+yfUf9ytNpepn1qtDUoVSdGX
RZcxdCfN8FEPjldu7kIuAweFyA34QKHgKcsWWGlvRy5Np5Ciq212m05/djEBro9O9XSkLdmW1l/O
d3Q8YEhYYLm7KvmzshPXJ+niJ8glnHlCZgoPNoXcdx9a4sXP+X72xj1G8xTUA+1+MxzMfbGLuadi
KtuKo/7QoroM95AfiMEbyB5x8eQP0Ua92ycuzHeGP2zUDaaq7wvVy7NNt2kP0X0uBBz85LsN2chD
x7x4a96rID2seTjxwS9/h4r8X2B/0ENBV1k6EOOsmH0OFlfI218aw2RX8JfLNabVwgG/MCLd2rbL
iY3WJYxgWlBUYyRWmgdaJrqzX25/1gUXdGFJimWKkbRKVXdw2NEry46NvcIZW1oJ/BumrKOwASiR
tJJ0KFWd67MW0rh5oYb+VOVQbR66MvMgBhsHt1ezaM0SA2CE4AYqm5e31XAwwLsiXAvxfBw1ilZ2
kuvdjuo18xS9dFYO5cLmoW+HnjP+Be1bJjNoPXhWLHG1MC9A/y+1bgTpu9jdXtPCgRPNQRBA4ICg
9iru5VlaD1ERewboRQvNxvWn6G3EHOZ6XOstL1qxNfAyTBAY4GourRBj6KueOlpYGG8ahgKlLaj5
K2dBnCXp6lhozYsKGsGjKuPc+6TJzCLRtdCe1eMMKjetkCsOX5tU8a1upY5+7a7Uc2OWFGvNmh6D
WAbEVRmHCcm27sh9iPR4NcH8rdHYrarjLu2gCKvQqANSDmf+cgdVtXCHUR1w9krTNxRQ1NXH2Fgb
P7RoBSAnOEKhYy+f8KRKOh0gXS1suDP5kAzLgMXLfySFvnKVls42Agckv8BrAFAlHbuYthADHhw1
LHnZHdD5HPDwcK6sPOUL6yHgrUKvC/DQa5VDuxjamUeTGupmfJgqdZvHw0Ybps2nLxFkNACohVaX
mDMuVnt2ifLYUmpDqdWQ9P0vZqFEz6rvjb7G2FrwP3AHsAPpB+QxjrRp5tBNSjenKgrk4wPrW19T
svtSKd9RbUq920taKpVDVxtFMxE9ouUmHbhZmSInaxKsKWzuh7d030LyL9/Vf7o9O05b6y/GtO7K
F/K8Vr3SF6pXaPMJswQwe1C/L3ez09UiK3t9RqXCj8LioO5EQdf0p9fqod6RR+2ZP6b30YsLwWPL
J+9J7rm/b69+4XjiJwjxfLgSdEKkDzryxC57DLgJm8q6L2LgQxJIqfj/NyPi8J6dGmJMTtFBDSLs
C8SXebEdpjz4tAkcFKi7oS8MbrArlUXNmtVV5CI+LxXDr+vGhy7ebQsLZ/I/C8g5JUeYzr3RFA4s
tFkUtik9ORkm5ppp/ZdZ1WfHKqK7cGFMekbaFhNymauoYRKF8/SmAr07k5cm+nt7TQte48KMOKBn
H2bSMoZkPtXCOmHBpKUbAvIKt9rtbTNLJfULO9JBr/OuqlM90UILYobWFjig/I79jBrvV+EJLe8R
teo8UHvfLL24Wh3PKj6+9GDCPITsMRgL1BwZAwVomdUDiKqGWhth2rgVZR5SjececsdDZqKr3v9p
2rz3eLLGJ17cYID1oJWOW4aizOUGc9CtoKEpDo3S/MiL9EFP86/YjKfbG7x4NkVdEOgySH3K2Xza
mtEAxIYa9oniq4m6wWQRzJ4rtk1tvNw2dcVO+ziaZ7aky5zZgDzoMzZT3dkoffjcbw5GMO+jIMIU
d2+ETOr4R1nFui44Kgwahboiem1IXORk2IVKvz0yC0ukzdYazVPEypW4auljiRqCeHkEJ0VamdUD
+zpwooYRhgUqY+IZSuQbfKVnsfStANyEdAEOJBJv6Uikg1YoVtmrISZ6Po5c+wOQAsTMx+NYrg3E
XNozB4E1uhUQNLriVuQY3uRgnpIaDq6y61i209t55WovmUCRE+GowI5A/kw64FWHcrHC59BKursu
NX/NWrQmr7YEnAR14qP2jaj3quAWJ66aaLSYQ/LdgFyjZrzWvuuXg6/s6iAPkvb1Hxo9ojMNISjo
a6I+JjmsjDeO00TWFBIGxnr6R2drpYiFY3BhQWzsmettrRxC9iosRGDg29GhTXVfizLfLteSuYVP
dGFJOtYJpqQVJIalrPpeoSUOjcjbLmHh3lwYEEs9W4oRuXpkZTCgkq8FtJLJ/K7XK/W3NRtSft3O
retyi0xhixAiS8HeT+dN069Jn19/FfTfoH2OwjJAX1fEN9q1Ks1A4QRF+X0w0vvC7I9aNd9b2e/P
7pkwBDIi5vKB4mFL64GQb68olYF2sfpboabv5oanxWvg34WOwEdBHgBVYFXROZLCoplMeex2EYpN
6Xthjh48xY5At7meh0ONRhx7sZFst0bmZe20VQu+MWIgkw30C4Zu2zl90M1fb6984QG5+E2yHLWi
ji5huSMKYCzoDvrG/Cs00LJgLqHB2qde/dj5uuavMhhE0HQZBsAwknIUOtG+hYTM5TlVRm3Ou15c
OYVoD67az5s2pvNzPXMbSIJ+Gn5PgxV/Ky3qRMGoq/F9nastIBV2QXYRmiu7eei7xyE2i0dVcctj
PU/2VyVW6tRLhrJ50t22dvx4GoaXkvDxbzKr5ZdWGaOTNqJZV7QZNXeYpauB/lWP2Wl2Od+aKk0T
z6a57kDN2ezd3dxpef+F9nPyzXZdBESV2lpBglL+74z2gDyWTMkAZbPSu8wZ+ZEqWn3kcM+YCJDG
5KnhQASTKDP9hI1q7ykkHn9aWP8XiHYP22gq86/m5IJq149KnoOxatp94LhseAMyybqjJkGWSqhT
/uC2mo1eCojUifLI/DZzle91gMffhtzNH3pVwbyjshhKF1O/UVkNdaeMjj2QRHdcmydo59BkwL9o
h52gTKAQT8GTtDcS1EAfu06x9Ls56+ccPRS9fJisxsy2kc3ieotRumocpHFtDz7e/so6mA5lz9Y8
2z8KK1KfMZGWfqWY1RKmJI0wrpBBgbNJo8T2aqcvVkvYS77hvHIquTmSJR245agdD/pTjzmMPHlI
x785fSu1b3EdJvRIhoec2R6d6idm9H7HmEfdDMPC11j01y79sogreQ+mRVbnMhRxk8y441Hv1UOx
Xbmm11WmSxtSnNIYc2KlmHYVKpqnvpl+ukkeusRToBkjgnZdB80IemA/9f3aRV1aHUR+xYRBVICu
yoFqlxd6T8oxRL+UbIapSe/iJMpW8rml9UH0FuhQ6EkJrsulN+CcYQYwhYA8hjW3fekR/oXND2Zh
ejFQRiubKZJD2fVgxhQYmRiAh0xDzufcKlJbtYCxo+73XvEgUDrGpgnXApdF73puSXJyQJQUfTXB
khA4gV/1uXM/Wrsyv3MhHC+SrfKlG4IiF23glVUuOdhz21LUZEwMkBbjf22zg/aO8++JdeYv/3RG
zjZUnKGzmAOkFsXUMphiqRsMIEWqNV05IAs9K9BNz2xIgRMORzlaNBvDKq4OqpH2XtNyX8+yRydH
kUFN74q4O5qK9TSR4tMZHSoAmv0xIQpaKjKoREnRYqw4hq3pmFLaFJWPHG8Dsp03m58HS16aki56
XsSTMpQmTMXE00tj1yRdcPtkLN1oFxnVR38W+ZV01/K0VZOe5XOI8Yk+GSBtDRj9bRPXASISU4Cy
cJExUuCKocsy5tqTOk6hk87IRC0oJXK/7JQVt7jwCGC3XKBwQI3V0Zy9PHfWUCh2USAOxfC/V3Oc
4q+KTbdppvEdaZM1LM7CvqHZgxARfFIhTShdqKkek7q1Bvjg9kscdV6PmRe3t21pPZBTx1Iwkg7z
XCULuj10c5LnE9A+tg/ejqfqJ0j5bew+3t22dF2EAQ8N7hxFXVBIrjhaY65Uei1ar9kBc3iO6a6E
wG6zW1MzXzoHOAagM4A4fS1dUWu0jEfFgv+zIo/Y7y3m32VrSlULuEe0DPAfvDkwGldz1dxUtfsK
ATViWI75h96ww5BfrzwoO/Ddjp/vlV5ak6L4ZBgIlBi0MTRS+BtNAfSTGn6f22tzyBZq4ULAHO0r
waaD+rdkKXbavHTER2Jbdp/9Nu7tOwXZAmCl+sHYlRCMOxkbc69TL3st328fkIWjiMQLSC28+GBq
yS4v5YViTG48hUBT+Dx5H7rvdQvCQdr5tw0tHBGR4UFuH7R9EA3EDzl7OxIWRRVEfMYQ07RST7WV
l4kqL82grT37iyuCDoNgJWIgqVx3xARBMzUVfLdm0HcNLV4g67PNovklq9uVrGpxTfhoYl4mKhZE
/P1sTcWUkAYh2xi2mFmv/srbL2R1yO6aDXnfkMcU6JaMYZSxAFkNJGG4P6fl5vbnEY+BFCtBigPw
BLRQ4dFldgSdsySvKMy4JCVemY48YEnJfH1IqGeW9mOd6XT7LzYBfkUDAcMl5AJqW9WTPrBuDLVS
3YEWiSnTeUgia88n5XnsPl8xwTUT81zRisbUBXmGbNP2Y91wmCtb/r3m0XcrwyhQcx6+3V7W0hfD
GYcKCHSpwOqWwk5KDT7oQzWGplPccdodtDzyhmFY6d8vfTHbgRIhMJyAX8l8vKIrUijfEx5iIIhH
89DE0KCJvZRDH2QRXbm9C28iupyopyOBRyovd7/heWc21y7HKYw9hd5P6q/Pb5oDXq8oFBjArknH
XEeTylY6G6sxHfAcv9i9eg//u7KMpU9zbkXs6dmFNcdstmtm8TCv7pzOxDid0h/UtebmkgdCGIlW
OhDKwChLa9EUqoD/K/KOEjroRZL/NqZyN9X60xpNZHE9+CYCFInIVfZ1bkbTgdfpGBYWxMlivBog
xm202fjx6a/zIZ8PCBPwAVfQlBml6F7Ra4xhyTCEKKJtF2TTAIXW1FwrnMpLAggadXP4bbhUwAo/
wGRnnyjqTfBd9RxjPfIOKmhZ7djf6lkFMGsCR/PP59YljEE+CsEelNeEBPfleWibIu1GSooTSw2o
bNqspKBN1834itoebXe3rYmY/tzHwhr0mpGOwtcJ2R7pXNTOxLVET8pTwawZ4iSoC2V7panU8qc9
t032Y3AmtzuASN7jkhlG5rBPFnTFL8DoWwg14rBAKEAKpNsqQVc6KoqT0mojBmWNnW4GU+rw2VcI
vvLKdRPbJy8Yzh2kQgD1QduXPKFbmOCJmGN+6nPQarNsIp6TqNCHHDDHKvOjfqge5tbOXqnSgz1v
6vPKeuWbKNaLg4scSBBF0aS7/L7MHIgVzXp+qpvO1DcliaPUB8nOVTYY51jaW5pSYn0SvCOMgpJg
YkYYWhlXqDHCCVhwSZafGAQZzMAqEowFQL0ty94xh6KNfD2K0q8IU2ztzppV3qyIfCztOkIsFB3Q
7gJZTkotda1TsbvtdEoxjMcDpvsLeGRPpkt98HFBAalnz0q7h9guqu3tA7603TYK+BDDQhIN3a3L
7dZ4rOl1ycdTYWTxQ4FBwdSLh5a4+7EsTXos7LkcVnIp+WUSu31uU3LpSZvGUFgfxhOra8+2BkDl
1sjGCy4Jcr84PQZkmtCENS6XRRqMratGk58mYnoNh5oH40HnxIfP7x7akyIIQ7YGh35pBmCZmjRQ
sTuVJnYpAd7I40r9Qizm+IbTrMkaLmwcdHOAwBGVMTCppY8F4Vgt5ZnKTxAE/JnPyKfqzLA2t9e0
ZkT6OmNRxQUeL35KmPWloYYWGAQd69tGFo7dxUqkA4+EIk+iRuOnsXlomel1xPnLmfklbVfnNSyu
BwhmXC10M65m2AGzo+LJ6PiHknEV4SJ5sepj8ts29YeA0402BuV2rca3cAABMBN6Jyib4qWSFjgm
ZY1tc+ipLtxs01tafUhmt3zhek32n95LoN9hBUEFBMnk0kQx5Z3Ce4ueaFFvhyHeqgl/wBnyNOCg
bpsSv1p6HaBBJlJeuGgIeEmPL8IwBe5ipCdlyh+MhrxX7fzUAk+R1fmba7A7QtYAiCsmZRg47xWr
qfuJnnQ27Znbvas08kntbvu4e7LTMGNfbq9x6cudrVGm8/eJjqSDw2A7pFsD81LrRNmY09q6Fm7A
+VbK7/oIIXu7NWEm6ZNtCUhPXJWeMdJXpMgrB2ThBoAiAyiIihQbuB7pRgMk2GlZB1Ma/G07Jz9S
Oq9s2rIJvNcEqDLEKVLYoNUxuPI2xWrc0pumr226Vtu53i8URm2A4HHqEGbKF4rltpJ0Lu9OOmZ1
3Pd1pAQ9dIS9USmTwSttZVwbbX9FgkBZR4SZGOflCBUs+RGZoYFRQCGtO7GtcxzC+Y48moZnb6Yt
2Ta76NlQvDV4/FXBTLYpNvoslkayrzKrgc1+0x2qbXRgd3E4HlWYnPZgyt8+69eXC4ElBh4DLYKJ
XldqbLbeRH1dpO3JUsxXMJ1CN2p+xYR/U7pTGsfUH0bozd62eX1ULm1KAV7ZEkNhLG5PnelMnoqQ
vZygsXTbiDjSl45KGEGmoEP/ycX00sttpHVvV1WDAfdRwpWD0SdOkKCiEQd2bN6j2qR+hXybviZn
ZC4c0g9BSKBEVRiVxQ4qq82SRnebE6D5f2xz9iOu74CTCIop3jMz9rQm3Td8Cua0fTD0H/Db2z7l
T31UPDkTeCS1/ZCnkFSL1VNk5M8dyf0it4Fp/DV26YG2RjCZ4xc9zx9xDf8WzNxFPWRLnWLHHNPD
lMigVAETjOpHXk3sue4Z9PoL9jua8we1z3cpaLDuRMpjaTB2agEO2ToTdSD3i1TK6p9vf4XFT43E
EDAClKiQP11+BUA3i0pvSHNq05L64GAg1MPoheC2lWuHLbKj/6xIV8amU5rV1GpO5Wxs6glVV1M9
dl23vW1maTE4IjAEPVbMPpJivYh1dHQ66HAqifqc9PbkGbbz+7aNpaWAtgLIC4iABC2Nyw0bNUIV
AyRGPHYZ6OyFUm2LNmmDaHQ+W4eAowG6TpC8TAxhRqZ3aaqeWZEDNNCcHGQ5Xk6NMFei97yK3m4v
aWnbLFSQ0QjSESjLuuWRGmfcoklzUs3qpzpViVel2toRWDQiagK49NBzkQl6DKpTDBDS+tQpgx4Y
WttvskExVsp3S7dbTId3BTgWHbT/Ie27eiTHmSB/kQB58yqpbHepfU/PvBC7Y2QoT1Lu11+wD/im
SqUroff2YV8G6CxSyWQyMzJi5s6OPgojbk1YKUDFVvCwIWQvOVld8v32pi36wZmlmR8ohUDlLoEl
p/bcbZckZOMq4KAxdBBb3Ta1tChZSZE8Zeg2zcuErsMatxyhnw7oWxnYUPLNmYvxPnIn6u7nf7AF
KCdyVcw4Qjj90uf0aeyp3QxVRKjNcxBKakMbeGVev7Bu0M1AA5u+vfLRrp/WCP+wJa9yx7z+aG3R
JSBAKCOUK71H7Gr2Vg2t+zurMnA/5+MzOLaAqrF6N/VpG6svX18y1D5A7+ihdXg1g2SkSmzpilpG
EPR9a0c1DVQILtZEj6zKFMGXjWE4A9y94NhHkWD+Ehi40tiFM4F7lljp1mrb6hin3HgnxNJDHWCt
FXsL6cOFvZmbDolHME6AxbEi+SHA5Nj0uONMOry5ankwEh77KabgVqwuHHZYxeCY/KLXoxik7nCR
s6GM0gxD54FWOAIPYchf1Zvb27mUAF5Yksf0LBlrNYvgFQsuX/XJeWjvs0drr2xAV9b62T9jmEPJ
a5WPag6AQVgGBB8PfOkvKH/NXlg5aRqeZkWJ8iatNqmoyk1ZMfWYmeOwB5+yfUQyX/oEpWmkBlPe
HfPOpl/kDUSzD6PUKOkCKSAvidnd0FHog+KaKiPkOcavnOmJr4r43xHw6T3AOcrr7X2++qAyt8aI
Lf4asjUQFVxuM6pTFIBSaNW1jj0GfKSvrt18u23jKqKiM2zJESI0/jBHdPVAyWILipywUer6b2p2
Tvkvmeqse57wFlwpvS+sB+pZqCJqGt4OaHtfrkepO1SlLTeLOE9CrP2deMpaZ+wqrOFvg7hMdqzA
7oxJ8UsbZQoazzxRiqgdbBX0vxqrrGDgbt6jlaQUxUbYA8TtksZsf3Gn7mK/QOhbWejipoKcGPUA
1C1BwHD5I6DR63alOeQRnUCYMZXaC7Qh7zsoh68c+YXVotMJWm2EUBUwgtmpYJk+gBAhyyPU30fD
L3rdyn2uWwl4tWLD6MLKdCHi1CYaxUhsndl60FCoFaykgFd3JZzo7GcYs3PRTEg0iVvAiQprCusO
RNa+Rj0CKFwjyh9TbDbDV69nfGc8eeXML4AUV+g7zU7L3HZbGo2K9qzpPVCo1Or5uO3cBkoQtt56
j7dPyvUTVJrEnB36/ijFX7UARk/vEjoqGYo8BoSXSS2SF01t2PeiifU0cIcRjMyaDpaiwOZebmxJ
61UflE3ko7NjDVQfTlquMWgteADKuOgx2XKGAjHp0tU0XiXE9iCBXjRe6xtt1u37uomDMZnqgwDk
dufpsXJfl6ZNfdMulJWQqC98e+SwUrVTvpWhY3L5A2hKO6PEQEoEDo/qG/YvDRq7j99UDJz7OWv6
zTgp35mdFP7A42Nb0ipIdZf62aBGbWn/cfQ2Cyw7ftZydwgpFGT9rqXUH9TymHsOqhlViBEBMFgk
RnFw5XOQZQMUoM1VGpDFAAXdJ1kuBEG8OgtQJYodVd5AFr3JpXavnSu+pmavJEVz3aq0djsidzuK
WCFHu3UbgMy9OuRKfCSTsu8bCG3pDqh6jJ/thOlmvSi+KaQMpyQ/QpwVw+IW21KtDyg2KOSj+pBQ
603X6JbR4p9O144YkdmpFiiudYsc4NxH7kHVRnhRl6SnXum3XqxsQZNz0LPuUDHlEJfaMW/UyKNC
DYZiONx2+aVvK3WCEGDAFH3FvhL3KSQxiraI0rTM6KZQlVFsGWvtwc9pgZpxHufqGmbtqkSBY4YG
PWYbgCfDWNAsplk5QJN21xQRnxgG4K0+5uVxMOME0tS2yV6mNn0fOQHO/z8s1gOHreFI3PAn0+dZ
UgPWAKdHxaWI8D4Umw6fVg6oc3AeiXzAaa8xOHLb4tJKZQUA1FWS7npOpVHEzjRCsTmP9Iakhq+I
zpjCuIqRiWteqfk1s+o3DqXun7ftXrHAIo9BrHBtVP7ROLXm3Bl5nqgxz4w88rj2c8pM/dBPwjs4
gmXHyiuLLaAa3r3iEqfwHbfKd1APsT/QoHNWso/FHZDQps+cFU3Gy+DRZnpf5IOaAzJogIAJg238
o+aO+2HF7tD46WCmxHcyd2w2t7dg0TBYqDHuKzkCPBkJzj72YHqphv4UdqCj6gfJuXXMS+YeurYZ
79wEfT8FHvLvbaNLxwlYHbxBJG8JZgQvjbZOqmKwQsmjfCyMe1Uw9jrGpnesy6J985ALrbSMP8Gk
F9U+fGcLBwnzKmgtghbw0iDHG2PwCnxnJCTVPkN/OkSX/NV0lD0U6DGbE6OTCo2NIyoe1J+8tPB1
EYvtgOIIxiHMIVDBIBR2KI6xVnkA2a3YeS1jfgvIiG8Vze8JDDyDoR2oBxo+phUIbiZ4MawYJEqk
Un7UufrUNq0dFFZa4a95MWhUtAJ/xak3sWs1PkH6uc3GZjx5lhCB5nabvmz/eFrxx2j5rqbjvd1p
b3iqh7iEfud5qWwGdaC7WiVDWNl5HLZUe4xt786Muyfcho9GYkU5bZ/6OnV9raG9j7HW7QBc58Zj
eD2ASAHTS276qmki9U3T6gGXaOtXMxNmwAqHoWDoNhvTin8nLn9P2Kju0OJx/aJSB5xKJ9+bblVu
0eiHMIBa91uLjT8nmn+blHxDVWwsmuWFQNJObfGrKWMhR8qPBcTDMHYRWqMKHehYfW81Ld/wUXwV
yyzPt0ywNZxTMK/OpXEw7WiIzgMWRFAoRNBCeReq+pYkg7cSwa4eutIQyuPwahwHxOtLB0uZ0uVW
O+EYIePdtCzudrFusF9lYSiBp6V40dfQ7dTS7ssdZmkZzTawDjiyyzyLHI2qUfB7YIlWRt1HJ83F
Q5V49aEste41xrHY3j67V2B+uacy44QwD0D1wL5cLrVr7bIRjcgjbpRp5SeWWpV3pSnjtOPE9bvW
FUMStpU50X3p9O+kbTHRJGq+UreRC5ufaQc0WKBaQPx2Xf3ydxik5h48Brm24RZvcWvrjW/zTncD
0FOzFfzHUsTC9gKxjhAio9alsTGnXasOANm0vWq+YkbYOiWDqF54zMihr9W1RsFSNov0GsKU0DEA
3mP2VVGnUeO2wnvGSBMBLthS2WY6SvWYx/J+aUgHEFTG6qBWLQFFUjeK8PZXXkoAgbZFAR5RE195
tl6jcvrcZlhv0084LBX4Jd+cehjslXfb1ZTNpzedGZIH6+z+sd0+gWoNDJm7dF8Mm9h5SY/Qrwy0
oHPDlmGGKHC/UTUc79Yo9RbXCBErSz6PzasR1WK0mj7rscdKBxJ2pdw0mPC7vY1ym+Y+ilIbAKoY
ub/Gc3ZMIUizYAKvo7INutF2aEASTrYJGacedWFevibA0fL/8P3ODcu1n21rhdHANqsVGgEaPG6y
Nk53oK9rV9LipSOI0XtJOwZ+K8AjL61MJkP1wXFolEEPbwyUVGDI22ho/Yw3QuNubm/m0hmUQAnZ
i0CL5aoKZNKm8UqKGOu6merrxtSGDNw6OzUlDRI3lr3cNri4PER0ZEWSDWXebCEYi/K8WiLNvHQs
gsR1+HdRi8oCnzAri5VPtnSFSPQJyGNQlUQmeLmZ4AXLK3cQsKYoPEwK8kjY+Jxk5FvVED2wY9yO
XGfvt9e4uKmApYHPQ77k54EGjB46t1JCo1IpCxrU7ah7G7dw8xRCAeBDA6MTc9emLhcrCOgnIyUD
Sglsp7PwVgozGabOoJHbaCBbBysuBF+9/nsOOql94uXFfZUDBpNUiRYQj7J9r6jipJlMBK7K18RY
lvYA44t4Z8kWx1UvONFTr28K7PxYMi8PCqhue1t8C16GRY87LfR0blT/4XODhA7odYBVESFmgU/P
wTxGGwZEIcvTOwdCRTujSZFWQsAr4K7QNgN3cL+2hU1X5vGW/FoOzGMoD46mzbOisRgYBgMoBbaq
+Z4z8mhUXAl7lnYra7zim5DR/czSvIeoUM1NPZ4DLLrBjRUH2c944wX2g76NA6GE6n4tRizdm2j2
yhoMOiooTl0eIpRJcs0dgNNMgVK7GzCOP1gdpJE0tQ/NJKmFLyaRHVWtJfsc+uvbr5+mc/Ozj9o0
Os2KuqQRcHj8YHai91OwbW0xdxjfqfog9rftyZgwv18AyUTyAxIUvJxn5yi37bQgZkIjCkLkCpPE
bbJWDVgKS+cm5OE5u0mm0Rp428KE1+RamGLAZzsgE906TV0GwIpbfg3C6ECrsu7p9uIWjyXAjBhk
Qv0YvblLyxZ2DhoaNXTB6gRAtbTLC+BpkOQ/mtVAdpZerM0kLm4nKi0o/1s2YL6zz2fpvWc2JKYR
hu82A4tUWv6HGxOh/X8WpP+e7WYT4x3lUVhoE4XeNV7vbXU3qZ6LyV1tTi0cc9TpQOxsQHEJ5Lez
N4kDsZckzVQa8W1+0CqfPnvb9Eh+GczvNuAsfbDv1G/WSnF40Sj6+MCiS12SuUd6qO60lj1RQEcs
9dHjGZjWeMO2UAoUu9v+sWZq5pkMoirQ6cIlgqHb8ptOLXcztoimvluoa2WSBV9EP19yT6EHBWbA
2UHTGtENoF5APqUadwR0BKVlbQv6rIHz9vaqFiIYJMmReKNfAm60eQt8HA06aArJosHWQquHjrNT
4VrO5cxJoNWj31t/umqtMbzg+VL+BKsDgTtoW2aer7m5UCsV68vaSYumwsrucwaS4dtru+Lpw31w
YWbm/hA5VkdKK4psnx/KOISam29bgCz52YOywSB92NybWx6geJBt0Tiwy5Mx7TzTp6sKFEveg9If
7go0FfGCNi5PojnqQyYcXE1VUm81VWyTgW6b+qu0TnLFeMXJBwY60RjtujQDsYlE5wl6Jdws7y3F
2HEz/XpMkYoTAGhY0G105neeWxlNkiTykeHgve+PujugfTB41XeOWQay8uxeuA+QJkF8W1YbcPXM
oorATDuiJxJGV0noMxlL3dzzcmIm2EaGog29fjK+KxWxEWWMzHm77UELDypMrAGPBC5VSew3206P
6K0cYcQ57DCk50MIcUhQactE5oP+uqdb0ZggU4PIruKsFBEXFo4pSqgC4H9SFGNm2oYQVE4S3O2j
G6OwpWks3+ESTDV/jJl8/ZSM/WtpGWMSffzn9roXjWOoEnKBINMCuujSjTB6qFCvwF2otzR7nWK3
1QHtH/ldkxrT1q4J+VmXE8oTSbXS11o4J8gr4F544OESmTtwyU2DWCaOrMrsHeunj7b2Ul+gU7IS
+BaXaAP8A6wRspl5VooCnimctKBRYXuZEehGnzZBkgKv7ieYneoQ0ylmf/SwAhToy5hTDYg9lLU+
gXV4qs8+roCiSW6BGiUq0DPH1W8MvkloGtz+ioveK2eygdyD8vKc9DXpCk8tMwSDLHUxkqaG3Vjc
2ea/Zckep4yvzAwtxHQJ9Pmftdmd5QwUhQUTa0psSOAoIntoxaiFt5e0cF0BBIKCF24NHa+5mZEe
ToiAgDAqcmIgu4Zu7ncHxwJQVCH8LraSB2VSp5e2VJON4xTmSpK45J7o3ODRjBQHo7kz+05RKCAB
RkLVjDmZ/MkFG1zoji79JSA1sMbwsfSgkQ8mgPswAQfU2OwCU1mijgaxMzwVVfOfpm9zCzogsXpH
ynzq/a5LHMdXJyRAEFzOJEeHA6F5P4Gq595QKJoJoz7moRo7+ppi+tL50SUrl4bjKtFdlyECaODW
rvmYRXmsd5Ga2OyFlkV9D4nv9BlI6uze6kl6KAAjWAkRS5ZRhIbUPZ6TmMSefQMFrWIzNXSkLFOb
iU1FMHEC/uyO/azaSf/Zkdx+rMusf4WwsLY2cbLkABgzh2AKTvD1uCez3UFrcpwpNGilOpbXxNUh
qwCmG0taiJVLYNkaEAZ40wAraMmtOMvfcTPpLdwxi9xpSMPKwFAX0wgECPry68AO1NiRuWMeXM6O
zfU9iZ6ULob9sijV8hxM194k5dftyggrXvD+FI/pWiHkenWyrC9vGajC4ljPPqTHOks4VofVNc6f
0uvzo2EpzIGAqZ1/vUKJxgyYZoBZAQE2ZvAud3LgHUY0OM2iEjDSLoQ8bPahtW22Nmd1HQVhB9gY
BAhJVjcfiTNH0+hNO4Ed1a4PzE3aTVzma5ntohXgpEEbi44wUFeXq4EcudAhuZ5GhZUoR1fpu+eB
dWvkCktWAFNFvQzAG6BW523MKQUbv2ekqBl1ivDVtlLfgaRhdHM7qF+/djBDAxSc5aGoi5nmmZ2O
psLFCUojvIUDffJIZBpxsvGGdLhL1Jzsbptbcjv4HEwic8RLf3aoUregUhlRLgtl1Q00XFgD2e2e
gcyvq0zj66tDqgwJFZQeUZm35C6fneESBcREIUBMucCCsd7dOYyiiPENCeX29sIWemU4R2emZgeq
wFsHmCEU+dJOD6j1owMWvKY/q3JX8BI2u38Me4BK6NoowkKBVRpGtioH4THlOsvSKTibWjNFSRMq
2eGUOVvbBvOVBwzBcF+b9zr5TYthP4LVqRoh9tetAX+vMx3bAnsUCnASu4JtvtxjszCSAb8siYYR
QgBla0v8imd+2JPtHTOiq0HqJERfSSEXrAJ9B7kIvKCx6/N+xGjVZdL3eRwxO7NAaUCTQ4cyz467
A8YKnA4y01rNypWSx/VpgXI2GpGeBMeDHXt29ku1tbnBPeU0TckYGJ04WhXfcBKLfY0r6XDbpxat
oSGHUTdoTgFke7mzGbcURc1N5ZSXTg2WaNKNd3Zh8B/MyLVH9OT7ldN5vamfxAIgOEDig2Lc7FPm
7dgbad+nUdJmz2C23GmmMvn6YMd+742HYRrWqLSu4wEsooSEo+Hg//MJ/4YAUOGA4Spq6364KzmK
03rvVpsB8zsrGfl1RIUpTAY5YKqWrNizA6o3GWvscUxBICrYU6L1NPUtiLCtFD6WzCBJwedCs1re
6pcfjfOyiUUl0mhM4nf0dwAB9PSftx1j0YaOkIa6pcRQye94FtbyOhmYSdo0qs06PlI8wU+x61Yr
G7bkDXi5/M/KLFbHJYnR1oGVKf2h1zwBg0d7J3TgKprarwdl8/VFgd0CPRkd5AfAnF4uSm0GUQ+G
k0jmkJrtVb10yYMzTmqyEqqXdg8vTFwKKKXgHTNbV4YhATxkELAUhbHIrUESBxaZzlqDZS/ZQa8U
NChIfhA1Zse3quyhrwwDgVHo7MHGtPR3NhXVipzsdZBAmVKDsh/mnZDKzeEoCiY00y6zkggIaOj6
gYauV5N9a6SNnwl9xbmXjit0ZuRLE2M0V+g9W6RVBxBKEsWxXj7UJgdmVSlYHA5VKlZsLS4MsRZc
HBLMNc+zOsMDo5CYkkjLxBRY0KB8yFDN3IyWobCAIil/ve2ACwYxz4fhRDSTZHifpUJ8cgaDjiKJ
BLGhomOAHtcUShw4SVeHwxCvBaSFzcROSg0RdDyAN5W/5+wUg7dFjCrOcmRhBNavi2wrCV4C7Gq9
clkueCJiH3SvMXIn067ZyipUy2I8yOGJZTeGvI2zBwuV7ZXbY9EK+gBSAgsAqXm50Gi1vnFHEkcY
AIAymusErg40x+2PtGZkFiXqrGhqZfLiCMTmZffQpz3rtoAJ91/m1wDTuKRSA2QUyeqVkCDF/ERq
8iSJIBvuFqFoUqpvvS7TVuBGS14gpVZRzwBvA67BSy+gdtJ3tWfHUVyhGN/7rQOyhjX+8EUjkqMB
fCEYKZ3niFUHymu1FXGEyuGT22rvidNuHa/7cnqEPZPnBwFCvtHlzzjzaOKhhYhZhDgaOBXBVLci
yIhq52HOeCtAYDr277fdYXFhZxZnZwjo+MkEXiuOjEwcKejCPYePO+QSxfaLhlAIlsQ4sIUqGyri
l0sr7XLK7KpXTlZv+ebgKYcMhKbV0K9JrslffNHnRT6L4qScTkIrD5Pbl4ZYW04xOOW9k6PmR3C2
6luANl7sCnp1kxWvcePIu25mDeBcjFJgXQBEzJfVCYxYAPrrnDphoUaZFN97Vh9boz9CfFT1wf5i
BbG6Jrp79dUAsEdcR5T47H3NK4lDF08lU0dYnYoGCghmve1BA7+tKrp2CS+bQkQ3EWKRu8+2M1Wy
GpPtg3OKWR50ZCtJ1uJhpSp2FZQ+1/PXyCwoNdagZh2BkUzlwTjFQW19/7L7Ycf+Wpi5H84bi0UM
CxN79cp9Or1MX27nYhEYmEZ6DKoEkOfOTBQxL7Ruggk95XvbICFnbmgIvv/6Ss7NyL08ixG8LETa
C5gZR+Free0b2mu1+jxc+uznVuS/n1kp+s4B147cL5Hcu6J+B4o5D/BuWlnN9Vjo567hZpUUdEBW
zfyrY7bKRQpXBgr8n/Fdu881vzmlJ+vUbdSQAf23WQO+LK/tr8mZtxVWrplVApN66QVxlvp6yoJp
+nKF8HNlAGQAhQett/ljECkZavsdQkPrgY8fnDIPdqU9E31co5lbXA9OppySRD1t/pqZml5Lmcuc
E17Ad07+4I71RrIT3va7K5peTJygoedJxhh0NFEjvHSJMemJZuWVcuKhBkGc4tgpQWc95NaDLOpu
hmOyb146umHFE63BBeW7YuUOuQ4Tl79g9vCYRoPjrYFfUOfCTw0jcCey4o+LJlCVxmwkbKEwcrlI
BWRgvU1y5VRo9W9h0Qev/CqLPPZRtmRxwUvpxKspdoI+sJK6FjlVtI8yLfmWTNY/t7/VwirOTczp
NfIaihZeBROZ89PNOl/0v/6DAcwrg30VNyjc+3KbBl4PaSMIOYkk3vetvsmKceVjX3s1tgmvMnmv
gu963sZNUYRAj8Ymp67sfLvkmGkDATSkZ2+v5LPQdXmDX9qZffFJY4phVi4k7wbuhXFt3cXdIMdO
MDU3OpWPvtWBa+TOdPiHYdavdpne2zHfgp019LwHrrF9Mjjv3Ct+3v5lSxsAiUg0DCEKBILg2X1C
+0qHVqhJTiqYmTCYEdhjlGE89v/PinSls0DfYCgCuHydnGyQnFndL670oeWsNWjW1iL//cxK6mVp
jZICOXnsiRgvVvzkJSsued1vlOSEZ/slE8MzG4mR6Y0p4PRKo//CxNF2IKpvV9YuRd1Yz+NDz61d
M7mBM5THpOr3vE62jtv9B789/xnzMKnUmDJWsKEQGd9XlKCc3ED8Z42wWq5m7rbnZuZuO8Yd3qnY
UTK8NYJtqu5ko2cKGvWViLgU9y/2dVbU1AbKoDBskNN4FP+Q3O+jPKx25nctSg/Dpk4DTDvd0a0X
um+9s+KdS4FMKsJAf1pWnOa4PJDD9mU5KdAppdNj7MZ70DuvfK//x/r+2pilA4PuuXw0YuXk7Z0H
qFE09V18V4ZNMOy9jRl2f6Zyx4jfRe43Jfwy/4Z0WnAUqeCJRWl1Xu0EY4zSOAOctpjUAQByLcTo
2dqEzPLRQH9BljuRm84rC5Nu9QabVIIkSw1AdmuE8bGvfRFKLTt0Y5Xwy7Skn+v6a3G2qRPtgQ4d
YXHkvzCZ7cvO/u3A9VlvvjoBGFdDagWVKSgvXJ53Ygx0MHJBIDrTbzSIxjMfc4V7KzL9/N34A5Xl
38XWOdy2Ko/VDaPzm7WvunoibodARv4ZCfBM2Yvt1T7rSj/jyWOr6CvuuXjO/65yzrXRo1Cd6ypW
SZ362RUYb9cbzMIYTzHrV0AwC7k4nPHM1uyjsYJ3NYY2pJsMoRbm4XBnH2hg+1pgBPmTFzorALm1
xc2uOJKiRd8XMKh6WdAko0+SOwwYACLAgtvfbTGQnC1tfs0VfZ4N2UBOHOmQAcZ4HIiVL7W6fbNL
biSmjslcTk7tT0CIFd+41/bOM/edE+bOeVSEyvc1Ise1ZckNPrvzoACjxa4NdwSL96OwjQc1FSs1
qcWrG2Q00JGFKOiVKBCoyJVpoDABXsrAU+/rut7a7pef59Lz/hqZ3WYCgKU4hpb4KZ0Mf4Iym4It
g+zbSsxYPr1/zcxCBscMNYQI4G+Dkfhm9W+TVIFmPZUk0t0fPLXD2063bA79OUADgHWYN0pIWito
obbkZOaFt29TpvkGK++bUhyLGGljNYGpAQOLK9WUxVOF9hmKWx7Al/NCBNGK0qKEYZUVuUvYjlj3
1hgfUmqtbKdMZa6C4Zmh2aEq2lzF3BXWJ7l5oBUVFtoUapBb5pjlsNZygU+NxlvmZuerV1MI3JIG
5yu0HrrK1/8MLKxivzR86MSFaTBu3XyL3o0TKEfjjxqa+7Xwv7bi2XnrRh0oowlHPGbvGq03GQUX
EDmAXsPv6BoR3zXlgrxEz/Z3lkqCtC4FxhXWcgpRyCqg9N+kwN1dP9UgP+5av7R/Cp6i3L1G1b8Y
V84sz84jQ13J5D1cKCM4i/SpSP+9fTRW1zY7ii7CVh9PsCBTkurZuUtCGhg79lo9rH205Qzv72rm
GB28tcHdoMk79H3a6u9F7LMgPbq9P3yjgfjZY97jF8fobPnbBQfRGlh32Wcw/Y3yDKC+8wpXb2jM
LJMS7xIHMqNRhkzIzX9U0wtgkCsHcvExiz7V/2zpl/dBh8FnnTtoZ2sPyovzMRzqB3oq+s8rvIvy
Zz2sA2Sz+zVGoeW778zw7CavQLCilC0Wqe/ERguLDT2SAyhSgz6kjxgZftFWrqXl9O/M4iz4qHaS
FICKogRxzA/1wQzyMCt98xHzkIdkX2zVvXewNyteu3gZnhmdhSAKBkB0F7BM7YH9ITt1k0CikoT1
vvkYP8qo2fb7aWWhayZnIWdCO0irwS18KjDQQvUPL/8de/8xtv51nFmoIXid27WH3Ww2YhPvzaCg
gJH76kn5cLb06GwQ4QrdR/MTHLo+7w/5rlrZ3OWY8/cnzGJOlg00VQv4LucfCrnP18Qw1v7+LOKw
UoWErI6/r4C5WzDT17NVzPPS1SspklESA7TqiofIGUdHFSO2kW2sj/wRJCVb+zHd8eMUjOGw0+/q
U79fSwIXj4KcOVCRZeDGn8/ieYzT0qthlYdSftPb5iGYVYqA+za+mHjRv8XhGmptyS3Pbc52kzc1
NPwU2Bw590kbFfEmtdZ6yCtG5q+taUjEVHcZXlt6vTOE+0/vta/ZYK2NNCx9trPFzB9ZEEd2jczO
ySnBvEZp9oGjTkFcdKAyXSPTXv5Y6I0DT4AW/xVdRaaaINSmpncyoJVaPKOtm4UkNHbOMX6cNvae
buNQ+Q/vLOPM5iyG1B1lMbTevVOuR1Ua+xVmNnL7RbMPK/FxcSPPDM3CSMdUDnVlLK7Z1IfhvoC8
z77ZeZv40Oi4ZMdDvsmfahGu9d4WKxznK5wFjzyH3lSKcb2TQDoxhMzvf8uEwvb7cIjUvbWy0E+c
7TwXBX4R/2HOEbf67L6rXbsFmenknVR5321VOL/vvvPknkw7Nw3Mt5Zse/DVhUqgv/YgnOdBbx20
N/qRFX6a/KjVwIuDdrf2wxZPzNnvmt2KmUEgOA4Cp1NaCQguJH7b4YmTkfD2h16KpefLlz/j7N3p
gvWO6KA7O6l5FUz2XbPaWF8+J2crmflsa3tDwx3sMA+hdvksIvHU7JRNu7GO1a98X4HCfw3/vmpz
5r42TU3Q4ozeKTnkhylsH7sX59/izQvkF+xLlAb9dHW6UkbKuStJBIaBeVgTc0GzhboGcWs8d9Fy
siZ6R8Fe9sxLR71XueV9gCX9QctNuFQGDp3vTKTmWqluIT8FqQzeiejugQdlTg6U2KUYpjHGRgPK
Nz15/Vh1ByOeMOFaA//NXmwTVI33QDKyVUqbJdvQn9CRs4JP4rp1mZbgNc4qT1acIAz/J94zfGOR
7jTHN30UKjHeWjwoj3W3WRtgXzgpQKs5cmQepBLQqbt0YVCOobHUj+7JNL53I3gurXdqP90+JgvL
A0INIxtoJkquVfXShtlDNalDb/ZUpjtqJnfF2O55/pg0pd/rw4qx6zMpRVSBKpTUJAAPzUKgaM0m
tYjrnAx637mlj2GvlefFdXS/tDC780vJ/mHVjnNSO8wjt69d777afK+Uxu72vi28Yy4sfQ4LnMUX
8OwVicOwFikoHt81RweCsL+d5/qbzGkA6UFFPqxPVemvPhavjyNMYwjZkiJ1wK/NWpu9mYIeujWd
U1751oP3UEXWVn9rfrC3bi9FjkiyKf/BjDkIpsJ0G6+VqK7dEt11gJ8BG4Z84tXU3AScZtU4o3Yy
QIdKfbsufVav3F6LNhBqgMcCTOWKB1clTQo1w147tdbziHSA0xfDXnOWBXeUo1FgcAVvIbBKsyuC
6OBpLEWlndJu8uvuvWvebzvJsgGJeJCN9Kv+aMxYHccxDHhO5uvJ29it1NGuTy+G0EFmBHfQPPtq
WLxrNFIBOKSeyKSGWv7Dzpygt1sfjZxwXCuzXp+t/0tJBwoKvB6g830ZKgZQFnGtqtWT06Colbp3
wLJujUbbY7JtbQ7weucubcl/Pz9dYhR13VTqCeyve5BQPDEtW0FVX+8d5hHQuHYAmMR4y7zkUoBu
xRwTiOA4heJZvieKtMMMRGKTUGCWJ93UNSinQdM5FF8G6+rIyjCvZAKn8gnHmq1uaEfmVZlcnan6
bV7kviPWUOPXUQI2gLXB1BcO0tUgS1VIrLCrTqdcbZ/ViqR+bfOjW4HLkOvUb9GYzTQgnu3S/HIu
jxlAyb4EwhJJ8T67U7rMG6nTQfeWYublbtDU6Zi4DTq/tBYn0cTmyim4DhZy7APjzwBtYux7np7U
nQzGkL05ZcIFX3ZeWc8lsfljrZrNx+0TvWRK/yRi/78zyjO/1DCvg8DbdyeLo7JLMpMETBuMEBfe
GqXUgilsoZz6MhA5rroaSHqIKAa9O4GIPTDaIcwL27enlSrnshWwxyOUo5I7x2mWGknsONe6k6vt
yum9Mf/E6vPtPfscyrxMH6FNISHDQB4a0iUv3T2DbKJXNLChKKO34yiKPU7DCDQd1A036GyjEAdS
ortyLOKDFOCKwQYHeaPcprWP8IfMRyuKdGNw6CLZKq0DDhaVbcLMYlcqarO1m7bYSoY8nyooP43g
1/1eIhcNs8R+neomD9oehs00JgcC7Va/syvVx3izEgi3ZKFi8PqYKtCysCuuPrG61u5bIItWtnoh
d8c+YEhWDkJBu2Gezym96nSC4YsqSH0eFL/eFsfhzj3Eu/jg7ZRj+yPdrlVelr7vuc2Zw9YpqQze
wyYwBJgMfHe11tfbNfDMdbjGyuS0OihEMDf3mSydheuiqi2rYV13GhIybOnoKPex4HwlKbiO2LAC
YmOg9QH0xWjPpR81qC2VQK7CSm+FaGXex6b9wbW2CGPz/zD3Zc1x4+iWf6Wjni/qcgOXidv9QDIz
lZIoy/LuF4bKlkGQBAkC3MBfP4eu6m6JmaMc97xMREVU2LISie3Dt5zvHFknvL3EE3p2Wv8ecNuh
y+ccStGWGiF/HllJoIYnMoS/nDxdJ4XwhsIPQflynfSzpQsZ6IfbroNFceYMFJPgdrJLMIN2v26U
oRwPM4k2TkiXbqkVIpXbILLFOM6yxECmx077ligO981OXr/v544c3s6VfQ/AuxPDVQN7YFMVQEGP
aC8Bw4m9KwrtxpXFLjX/ntsgwNcxEnwsPAAbT5hKzqk3YijeglMsEuh+pQV99/p8zg+y0ooDN+1A
deDlDo2jS3xN3SEDEqZKGKXLH7r2QaP++jDnlg1cYvCrIcQMfZSNexWEbB5bibn0ZNwNOvyjdNz9
bDkXHstTL25lo/z3MOtsn503wLJNaDiGGRdoyS4ir3fSrbunqTUawgRCX4BsnJ0Wwnb4v+jDOzEN
dqMImNixen05zzc2Yze6Dds99XL7gnk47c9G0y7w7f8aahNeRkNXTnCSh4yhVfvgiyXL8zoTsy1j
pL2fQPRRvR3RyZtW3FggAAVJ7OtbeO6kQG8GfEor6xYYd1+urcsitJCA+DrrluExHLtvox3sXx/i
1Ktb5wjHFbzFaCvbVs7RN9mgCgH6zJZG3e00t+LG0a6CImYgddxyEt1FTYcmadqrxzyAoXx9/HM2
GBMDYGBlx0Zbycsp6rK2atzuISucbtlNcgjSchl5iigOdy/qF3B9FdOFQc+eoWeDbja2t3TddpOG
RckpOaq8bg9j15k01P2ltOFpmRDZCag8ARIPXjh4RJtrKJyRjM6U47ymvtk5ifMIrdad1aegpmJe
QpPlA9/3l/gzTpZ1M+rmVpJqnK2xIXCPTR0r1F+n+dEBpVoEylSlf5npFx18KwwfROrI56HrZLOJ
hLUz+EH7LGBVeztBNvIgdbTcjp1Xf3v9vJxsHYoWGAgmDcRpSDFttg6taqiQ2LXOTEmnHbdteSgI
UelckkvCyKcZdhCnQ/YZ/OmI6dBrsHkNqhmslYITndW3y97di135TiTWu+DQ7Z0/8qRMXp/aiSVd
m6nw+Kw0JAg8frI2PLOkpCubDtxXXRby2hsTKsiUTYoVcmVDACzbiUZL/OojgZcO/2E0RP0Iejan
0xmtCThXS2a97o+QPwAxz7zrWHN4fWqnxYN1nJ/ElujBhQe0sWQDQY+aWqTM5n1+KBmAdtBLSKMY
LJcZvQvveQI9g9sWxeTitn4aQCOQiLRKwYn/Lk+i46VS3pmlBhcDTB4SD3iBw21E2eaTBs5DZoEK
KpD7NYHxVtJGaaUQYNVvHW9qL4lQrZfgRdSCAdHpiOkjakGGdDNm0xdVUKmmyHjQHzxa3yJavhBN
nt76l0NsDixsLPeYbIvM5g2wZJ9BwhEv/ZTkQux7pi6c11MakXVTgfVCN8HKL7j1lqTP8sCevRab
Wj3IfXWwjiGShH1iXbH0P7gdK/G1hT0DEQxwJS9tDPQrow7OfJtRt+uAl1xKl1wRsEVyyFaE5bd8
noN59/qxPV1PSCZgOHSSIzUK2cmXY8qlr0lApjbjpjyCMC3rZ/6wlPZV7rLvfCCXPN3TYwlGZEQi
sDerHNr2lkyFJaq5oUh0aLFbN25oy2wBv1PeXSRfPj2OK/sy2F/hhq5tlZsbyRkE+tpmAFPUR3U7
rAD3JEy9mF7LjzSxYn4R933GBoDtcm0WBO3AGbJLNZMOmgUYkdzMMKfDIU8P7JB/D1AYXOLoUeBN
FICz5E0yTbH8o0ujA4qncxw1CWimFFTDyLEvPr6+x87pJq+e5ApTctF3c0JuOslmCPuKiCziwfdm
HG7LINzlRYugqagfZwtUSqUj8ng2TdYqCKjOfvnQivDa1/lbWjdDqmZ9gIG9EVI7cVAFbwKFTMPI
6qvBb940Qf1QePn8RY2qfcNcgWbtwP06Tca5YGVPtxQ4HVTYKVw5tFxF6/F69oCIpswXXxewMDPz
E2sU7T5flkug30ujrOv5bJQRrDUd93OWIVn83YvQrMiHC3bsVPcBbArIpAKAi/OJp2nzLHUs8Hs1
Yk/kZ/bgJeM9moDcT/IGTLCPdh3bj2rF5BRPlwqDpymVzcAbK0Procm5jYEDFCF23vV0KFNlxdMX
9+taWGcJdjB1L+HlTp0aTBdPAySWVjuz7fmQhaYaOjgisxoAnhQ470OZAJx04bE/3TkHBTm0Ta6x
Ez0xL1wOFKcjF5lxgo9jQK+rPL8QnZ0bAo4EMozodwcv3eYFmua5KaORNZknvjWuSDrPvmCTz46A
UtVaAYHO6Da/MTkQexuDUGS69pJgktf5kF8Y4tQMo7aC7Al8vjWlvq3j2KG2F7IEIkMLPfBuk4SV
osGD8L3ywLrq0rachGA4c6AZduGGoLQDSb2XF6rqLLiynicyJYv+yJnfpqPtHMFvfj9yEMiKRhUx
sMbNDlidS82A5+b6fPDNTQvQJN5OpSsye+h10s7WVylkGbumanZzVDy9bmzPbR5canRqQllg7U1/
OdVaVm5d+7PICt96n0e9kww58f+DY47TjbQH0tAI3tfb9sxAuVZpz2SwBTJTcj7Wk5wTYsZLXYTn
pgICswgyeEEApO0meagAFJgirfFsWOZHY9gQz/Brf325no2xFUiQC0hug1mJjHUCXHRjomR19atD
rE8eTh7kZs/ULH0Ut62qK0XGdb+2RbV2e2wg7fHw+jCrp/TS+X05zOZpggaSCrqC49ZCbLmIRsQY
XQxa0NgHWW/OrSvRf3p9xNNbhWAUWUPQa0NCl277dUurNRPuS5WZ6JPrzKjEIU8PdJAjLGhZN8eS
OrfQ777AAHrqTHgwTXCo/jS0Wy8V8rKVC3mmMusHttyGH5sxmJKGeV9Qt82TdnTCC2/+aZLqJ3//
GqMCyQIN5I2PGsmupwz8Slnn5O09NAABVy1Cbz8utjos+K4pzn504BAn3UloiiSLKbwLh+h01itA
GABQbDJKZ9tU48DLEK5PVGTEalMlxHfP/gp7EpNixLUwF6Z8arJASLSyY62UX6hWb4yI3ZQcNNqY
cUO8ZJJO2hcQi0O79JJfOLWndxyazwiOf5ZXIDGxGWkoJwadLYiKKsd9U4DIJ0bdt7lgrs4s3otB
1i/xzFyFppZ1ZGMQJ4cMSc/BaE3G4UMdmrTxTAAGWfzN63fj9DZiu/C6wf8HW/gJT8PMKg5BQF5k
o+fHXjTGnXZ2Yf6jcm87a6+dS1jr07v483isyAI8q1BJezlFZnsg6gQ3fDbZjbWf6z4YY96EIvGL
0N91QU3Tzjb+Gsh99uhy4Tlf7f1L27OODuTTykEN5NPGUnczoyoSVZEFhF0VrpVUxaM9XHB8zgyy
NuuCMBTnEtnwzVGB6PFErTlE6F0N8hrptyAljmhTqApfKsSfOZUYCtkLQJ9QtdrCdQxEy7zao0WG
1tcr9LjGlW0uFHcuDeG83LCgcKM85xiiJKgtDnlwDaLHS6oSZw4+sEYU6A8bzuIJLDgndVnQ3C0y
SBhDHax9L5fiGHAVE1mp2HcfXz/0Z3fIjqBpiIopCuGbHZoM76HMuyA6csQOj+khomavubpgC88u
HTwC1HfQv+3/jDCeXWcvWgAag45zBoThfKUYONqqvqcXqnxnbrAH6/evUTbvKY88QVyJDbJ1d5Rs
fKMHAufUsvYyp+gtBYfsdFEyZt31zUXycNxAwY/nBvXdzQoSrk1QT06BMDhPjUUTza0jmGRgOt5A
mfQtBIwWYwPn92Fs0eZXX5jz2fPybPiNFWlLOM8mwnmxymvjNDE0so/Ock+7PI44vWA0zpisF3Nd
T9OzbTTd7JRgxyuyop3/UIws4Gpv7vLeRwe5FnvTFks8DsHeVf2lEvvZE7TKfgFDhP7dLTQfmsb1
vFAc1KgP7qt2fCusSxHOubuALknA1IB/BZPqZimBkxwJaGhxF1jwwQ7kW8BNPpbhJWXdczN5Psxm
EYUKlM+rocgcE0UPARTQr4lfjP2F5+zSbDaXIYcCFNeWKjLts/dV2z5KYt+wizf73J2Dvhq4g9F4
ArdyE9sSzwyTG42YDXJ4KUh4U+l9aO29tPgOrRSAu3eXCE7PHXlUIJBaXVnQT5j+nII5Q9FNeDjl
N6Xqa8HfsYYeHbnyw3z+dfv4Z3J6RVqhl+flia+c1h4hMFxkpq0TlptkgMx2Y/0yVm1Ng0OODNwM
NgaKNqtYwkcwHYUvgAzP13nuPvZcXVIMP+Mhvhhj83xZAti7muNANKGJI6fbl2O/c6rmg+9+eH3R
zp7wfyf16ca3IO6U5wQqPlkvnTu3W75EbL6kC3LmeMPfheED/yz80W2kOQSj7rsZl9UMfO+Oy2Ho
m5tQyMPrUzmzaCvZHfXgFp4RCnKNLglihiJzJ9AtgD91ABFxvZC4F0Hy+lBnbhKGQg0PoTN4tbZ5
7q5T+TRCMjuLTJNIg+bUZombSqNYAXls9pUFl0Y8u4YrdRP0JNdk/mafKGuFRNSAU1f4+8KIg/S8
lBJx9frEziQuEZugYOCjNol619bXbHVPkUHEswE5TgkRHj9m7S666Q5+avaRcx38iExMkyptkksc
b2cXFfJHoAUFBz74VV7eX58s+YAetQL0OG+IZ6e5kn/IUMRCeF9trY/gsb5gd88c/hUyDozWSpJ9
IiHXUQEwdIHDT5Yf1P8KUFz6+nKem9Laa4RnEMRYJ5DT0udoeR0RpzTIGERLdDPlbr2fQF+8IvA+
eR25Rc3RvrCJ586KAx7NVfp3TaWvP3/29AcgFdK6iFg2Be+0umvEd3+64Mqcu2sQTEI1C5mjU+Lq
bvRC5UJoIKuU0tBJZIA/oP8jZ+O976hfZuVGMhORD9zF9VwC0PJyQlZVGp+s4V5uL4+amBTZoC7m
oX6P7A8A/t1FCs0z79aat8I7glr2ehFejlhPtAvChrJMSiDDQO2vgYf37kDV1CZjpz73wyWy1TN5
kD9zikjdwr0/BZI4FjjUJ5QlyBQ+RJ3YRwCiwRqjx8fdzZU6OEuRGr9KTONeOKannf2rqgfymf8c
e7PAXeCxwZ3Zup2JZeijica9tpuPLgfbYtQnUU2BS0U/VSgeIGZx4RqemTp8A6Tv8EqghHCijSW6
0rIMonxoN/A4D0DkRK19P7ZXNVoQQ0vtJP6OcedgmHr/+g09dZOBnAQyyQXiHXTEW6NDhPFZ58kW
5IHBe8rr4FA1qk8Aue2AbwFbRhoG7RDXtr6knnF6hWDLYXsAPgRCFFiQzRHTk7IqnaMmZ2etyxID
agFpi3gYLpVKT+0BmJYgWgnhCMDoTqiwJcmXCt1pAugvZr/PF/CMxKQW7gcPAONLBCNnpoUMApxL
3FNEAFtwYNRJXxvTigxtz8MVl6HaO3k3H8yygMcKImTvXt/A08kBAoH3YjUMQMBua4a1dlrwVCNc
de3xiwotEg9QiU1rx77UKX46s5cjrTbjmVnVgQwUsphFptzbWrz1io+EX5P86f9tPpur2E6g3u47
5GHm+V3T4xE2PSS4Lr21Z+cCkR3c+JW3envsl9k3VKMbPMOx8XaaBe+byTquLDwJQDoXkjFnBluh
jjjqKFEjXbcxpmFpRuTOARzJh8iHO1s3cavM16ZvWDwLzO/1FVxX6EWUj+4OnHNAngL4Epjey32S
IzF2q2R4C7i8/cPiPv0M8dThPbLa9icDn+6Gt0H50RWzfyF5vn7ydmQoM6/09jCoYM5+ObKqqN21
Og9u5WS3AkzSgjx5kIa7MMzJkccEASVB2AufApCnzUEU81zCnGCYSoZ7rUgcyn4flcWfwNj//jb/
L/bU3v/5xfU//gd//tZKozgr+s0f//FGPjXvevX01GeP8n/WX/3XP335i//I+DfV6vZHv/1XL34J
n//X+Olj//jiD7um5715Ozwp8/Ckh7r/OQC+6fov/29/+Lenn5/y3sinv//2rR1wQ/BpjLfNb3/9
6Pj977/hpXl2pNbP/+uHd48Cv3f/qB7Z8GhOfuXpUfd//41Q73cgWn1vZfkE8MxeZTump58/8p3f
QRjzExmNuuuasP3tb02r+gK/Zke/I+GPig5ClBWTF+J46Hb4+TMn+H3V8YL9ws6GSPKGv/1z+i82
6t8b97dmEPctb3r99982BwStsfgoeEx42cCq7m77f0zVhs7ks2rnsvpdYzsD6JItJ+lpGV3wHC6M
9BMy88wmyolwtDtjpKgu3pQhc2Ji0we3DN8+24C/Zvh8RsgNv7xbWGtkhVfCjLU6hfzE5tDnQnck
0i46Oc1AaRK5c03Q2gcGmx0X5bqhrWvv/DlnjyEvkeUC8lFOuw6JsCEt5zBQj6ZCK81+sGTkxjUF
DnPn+3Xbp2KI2jxt+Ihgm0lJ93AW8vqNmpeOXrmNDVkwMi6m3tPOLOWVnltb3hVlS/VO5cFoPQD1
oCf08Sw9vDY2AyDjjmAdjNkotUpcbykkkF59Y+9BOMfUVZSPTnBrK+OXezlXvr8bg6axdzQYpLlV
M6SfjxX6EPqrLmQmuEK7ygQNcougrccrFb6sBCHF8G7Rw9wlHYUW5m3oCLOkc8f8+bhwZZZ9CGUj
b9cNFtPHRpD6h0GRvkbBSfM+ZYUzDscKbGT6aXZ4CGTvMjGZlrXuggeQrsll50wRb96FjCh1X/s8
qlIfylMrrxVaQJa4bqxm1jFR3QRy1tKdvSycpRzTvh1a8gfcqIHsnNY45hBhquxqEQhN4gFBV/PQ
uWPo3SMOXeyYmdr67jcQj9kP4zianRxdgEYL0czerW8PoF/wQkGH68JC00YyO0sQ7Ff1wz4leeVN
1z6XgY59Ft5bvbgSoZL5LmgZMO0dC0u2AzMWKQ75HEXmEEg52LCYzPHh2pnhPUdpp0rHsCD1rlEl
fwjDRSNxYDwxXRcQlWyvoXbvf41qNnaHgrnDkIVhFQ2JUpCFTxo/LKcP7uIr9kHyqrWT0K/yPhnr
qTc7lrvWcMQptcjXUkOjaT+XQQGlAUOKuJXtQt76oOfrHwgXpruxSmMvCSSPO+8mWIzVHKuFUZM0
E/HFtRcUwrupDRHNPa3zaMrUSKdxz0LeTina44YAmWSnQFVa+9VHwNUBO2rKUEXxrFvIlKtBdT+C
xbOrWzbif1dDJXo3DpfKF7uZeUUZG4AG59TF+zXvgogQN4byJGpOeqmpgGxt2F3Rugpj5nZhAs6x
/diKwD2WTe0PUAaumvZq8h1WHnRQ1+8X11net6TyP4+WpceYlgb1Ea/iCrKLgJ2JQ6g7NL27Y6A5
UHTU/lyrwgc9DbeKZUfbYaFXfe7bgE/5rY8kWNhFct/0UffD5rlrJwZID3a05RLaO6GLrkpCq16K
67qqA+t9NHkRufGqEFi2Fk5PcedW0rLflR64dxKr1drsJlUNPj5+mZzE02gTiIMaFeFrUzOyukML
SBQtMzopYP65lZhRL3kyQWAmg6iSZEdLcUr2yAbWOo0U0T549WZLvptUP4o0t622OA5BK3D7kaUm
CZkVup99FTQ0pgEtTKqhHmOn1uKV8z3pGZE7NvXIj2nQIzdp00IdEyHJbPVt8LEMKLA997WlS2Nu
LQFfPPzRaONCQQxJX0Lvg8KBzkCGXk9uT6lb+J46DgUqm1MXW63TmDTCYQc2OVpJiMNgipDPsSoQ
G2pFc+++D2bkJ3Ao+RtLYpfj0WsZ+C1y5147YEfYQ/SvL3aV8MIytVxluXGHdQYsIrDbpwbAeX7X
jbzs76IKnS7JMk7kzl7AipXOE2gpb5UzR2EyACHa1OORGlD7HwM1TE+9cbg45k3jIPIt5ugbLMjQ
pIPly3E/Bi4Eb9Dzxt/bQz3Xe1MLkDJUyPl6+wVl553UrvO5mSAjbSs6PBBQLc8QhOqrG0paC0La
OQSSk7DiuHqL5y3sHjjDEPDMqM6bTy0pID6KPBvvDtyq1bBrkN3lNx5aMyGs17PQTb3RYwL8LDMr
45Asvtx1ZdAQ8A8trLvGcay+o2ba/VBQtMYW14FpM9TAGvfebhtLmzcWswm/ARONgXauPcBKQ9GH
+lcl6ds6DqdJcsjuNDK49lrXqnGWAUtI3LLsw9gdZI0UYzG7dr3TERvrZOnH5aqhTfSpjErVXA3A
PplM8KWMkhKQ0PfYi/pYCzb7d2NoF+O7UczGQpcTQNYxrQhKGUDVzGMcUs2LpOkBOQKIVZc9ZMeF
TeO8FkW4E2UTNald1bl/befgm43rum4emSrYLVTFvAPlbvFHHsnxqy7mWsRrpy7TgLzWlbsnKAOA
pE8Z9RFaXdWaM8p1Ahp6hGiep1iXlGEuVRo0op7TlY0rigETdaZ9sPAVWdvzJdobryRqPxpO7xHR
lCIZxkGFcV/klYhDpcEE37e+uaqCxvHjkpZ0ebS7QU5JMTn4dIEw6FMg+ViByw8o5oM3ILTfowdP
9juR95N/ACFIe6eQTgLn3lToKq3yAOdDjBQc00rhFMUTuJoB3GyDmcdFqaDkuUhGRco9aZxjSPky
gytITCLuwW6Eyx5Bwjfx2TROIPrmLo9NT4XZtYO1oEIRDct8cAtTd0gxlIQmEtYwU1073QBRAcQw
E7mQqQijiR6sQbsLVC/GWl3xMQdDECa88NupKOpuNwfTYt3UUcChL0KLgV+Nlo5kH8/ttARvHdvY
0VEqMSkZi0WEOqYiipqvTWtJkhG8G0MHKXJSfoZ+W4P60Ajt4ey/DPGoyR272E2dU+LU8NIKyrTX
gF/fSjjBVlyv3RGPtEQZIS4t3NYUTsdYXf9XXk3YS6h87QpuyeluKGX0ZqaVXX5qtGPY4b8qUZXa
d1WxKyP0ecYThLp4agqTk3jC93djaBi6/YX0/RYlu+q4re0cyDJ7yOLDTX8ZqAEE0em2isrdwt1k
MnK4CoQTfoFdikCZJ7O6HO5sr75pWghgOx34NsbVC4GexsFviUyUNSPZ2Xn619zp9Xut3dDoEAKy
BSd8E7p6Y+XbxCvRs4/+vDs5WPReVPa8GyamLkTJmwznn0sAOC1FMwueiC3saiyZx72SV7sFbveb
kS8qpp6sMuglwLlqDV5Hrv5CNv5SSPl/DBRfBJevBp7/X4aUWOD//mfMdhpSPqnhZTiJf/5XOOmH
vyNhAPgIMumIa9Cp9a9wMrR/B0hshTwj3l8Zj56Fk9bvQF0hzQ9gEPZv7Sb7dzhph79jW1Fz810c
IwBW7V8JJ9ES8zL4+tnsgN5lnEh8h7Xw9fK+9ANlFjVi3FWE5EG9s9yhNVnhTa7zzinRiwyGAkJK
cZPPTTd91xGE0L9Nai6ActDIDcF1NboGKCanzWzdDR6iG5aQHuFxWsnFLENiFzYB5Rz3RwfKOyZg
ZBcqOvnfi4V4fI5H19NqhPg8m2EUCjN+InkbgfIPmrgqLeC2mju7WtqK3ASc1H2RQGHHZcgnq9nO
VxUSidjPgdwr0pC+roPvk7Z4+DFSbdsh+8vxtqYAjw70YVKAanycPFHRKI5Y01WPopGF+SEo2iY+
h8ZDBBO7UgoLlNTM9/QfOmwUdJ1kKdvOikc0Z1VvJ1fiKbyfy8Ga3Y+hw6U17wCUI/JzWzak+FZw
WJ0J+pUgAwHleA1k+wd7QrXjgRWstLM5lIiJEg9IALqqYBXBcAfjMOXvckdCAS5uxz6sjlVLwiaK
dSk1nk9rMj37TOH8mA+snlz/U1N4tmgzM3W1/IHWxr65tzCb4V1vz/2cjEXnRR/ysp00e1MzZ/GL
1Ko5Ar14KQrHVQkwkzNcF0s1CmUQaGVOt3gEF/XV53ZuRfAjorn8bKB2PqBowRvrA/Vrl37hc9GK
Ki3yVgU3JdCz0d1SSU8jF2wDzlyg7NAcTYg+1h92ULntgzfxlt5AsNYJ3uBtL5ARJxZlCFxq4cx+
VoZlnqvYqRaKwiTgvgt9qNZHdV813WqSEa48IR6TeNwKwqb8E59NCa7/Ac0Y7LaP0D2gYluGtgOP
pZdlt6dDy6vuwPKZ2jcIWXPypSmYUbvFAzrptqxm7qRLpEP0h0MPqk4aIasBrlpTO2hzaErnrSTA
2sRV1RCwc/QNHFHuOm2f8AYVlY9WkQdoLxvs0kMpE1JITrZ4opbXvQq5Ofo9QdsQcn2eSbsoAq+x
5Y/MXLPFbXiiI0ik3CIJROl7MoyFfUW9bogetRg1/xQ6cp4+lGySfupXcxHeT5XSeZW6LVt6sLEh
AtVzDC0OZ7wFpp1Nmc3q2VJ2XHC7Xm4i5pLlUMigZ1ntF4u59d2+ba5w+CiUoeA1hXcRKUf4stJC
c1dCrKrw9pSAlg4aFH1dJYC+TQOkWuq8+MFGT0X7vFZTjVd+cceDyyve7me788JDORpm3y5u5/GD
GKwyuO4H3eUHcJd400fw0wRwgxtSqxtSe/X8raRy0Ycmh9bYbRhyC6hSCgABj4elXfIU61q6b0k7
urmIx9pTTjKNPvNaRJdqErfI3IVQeBCqnZusJnk+7nMgfJ1UhYhfEmiDz+rJczsH3SRNICBZHhbI
cID5KsJQ0mr9CT6+GoV9O08AuFYxC+kMAgI251VCB9//ppoa4aajevrWZ8Z0bmyqYZrvZTuYRsWY
6Dw9SrddPCf2KRz8W4qL3l8VI7oxDpXV6W6/TH1Tfy04aO2/QdSW01vldtB6ZV2oh3sLjtdw9CcU
qBBHVY4HUgcnd4L54zzZ02Mwce1ct5MYq3DXhJZcsDp9XxqRIJNvYG1AcyMBovZhCGJrcrsYaU0W
DXHlQkgtnfy2rL6ErUIjlD/lDX1aU0YlwCCOV/Y5NJPmuilSuPSWX917/qwUpAThKiBaS8nQ6lom
xJaBPBZW5097tJZo+hBE/cRTKFPQNZ1QWFHxw1EV3oc1xh5dkMr4o8LD4EAi3U+Uz/gi4mVcKmvP
u563GVS+pfUACdzQulVS+NXOBzFO9ZbYwdLb8WgPbUdhnAZbt0mQNz4Y3QEIgbmJkdAirdjjLSEN
BHQ7PxC3S71odx2IBOGdlDkKX1TMKnwD3k0R3inUnH2JDXK94r3ojR+NCa700F3XNed5mIVeINW7
qexGrbNmxDuidnUXgcwM+gB4GLKAgzTtHj61mdTOlnPoo9e5N434moeiIFc5GYPiXVhzWkJjwg0n
3LyJBrqv41IPSJylkJsTtX1gEkpzIANuXNN3QAiMtEh7r64C621lhxzFUDTiBG46ObRC89A0L6x4
A3uO6cVcLQv5AgOJcG0GqB7qbgNFokLOHlIyZgSq/ameZQ0QBe3IYOkkqD23AHRF8KYCeqWDdBfE
DkKAaLAa4Fn0KWJ0GEMX/ffl3NTIIclSH+A1XhUT037c1O4MaQ6whfVo1yuR8LJMXBhUXDhK5oDE
HBB8O+DEG6w2SLFnVRWmWjsdvcG6seATJD9VQWKCpGs44BtIaG8e4YTq4evSIkcOpm4KIWI8Knqq
8ej30n+oitA4VyTwSnOELFvoPqqSQB+n6+1qunXreZjeKzEgqyLWFN5NDi+pY8mcl6P8yGkzAa1j
CmLbecoLq/KeVuj6+L6uesQtLX4HNzecRWD1B3CodCBNav2iQn+kCZYwOFBnMNrekbINRnGogsFX
Cd71IYO2em7qo+nLySUpAt66+LaekkCmgOC3iu4MbADg6gPwYz2CJtS5y+8o9ETIBHdysYDN9/2S
9TsLKaey3eF7K9u5FPls6t1rhXT1920XPiGAG1vkUl9M8KnaCF1hVYCkxPjgCobT6hTWIcr7Bbyz
Ab8ubajylMMxRKgjc1/v7UqzOC+DMfVq5VzJ1gtSyJiMN7IyV7yW90hpXWpl3FQNf9ZyV3lgcNai
ZgLpvZc+Z4SEmueRDjS9zNI3dgjyh8DO6y+E1RTniwr29plHfqbGsI2IAD2CQiIqDyhcRwFUsV8O
WGingWNYzrtxRqRsq6mQOMakYYk3iOiAjHh/x3OJu/b6uJuJAny3glsgLoi6D1ob6VpjeVZDcQY6
yoFpklJd27uhMeq+C+3l3pqdeUcQ7f/aPE/G21Qpl1kiC0N7kpK+cB58sxiYYo03PkIe4lbqHohQ
qHRf/QezRPwAaB6ofNCY+HKWXYs6AbBrateHmu/hfdj7fqbe3pqhIWQzdOu9Pt5mN9dZgl1njfId
sCFBV/jleKLWRYOIqtuVbqEghoF2DVQLIu9N2xXkviuZ8JAZCdr/zd6XdMfNI0H+l7mzH/flStam
YkmyLdmWfOGTbZngCpAAweXXT1A93Z8EF4uv6zzXkg0QSyaAzMgIsmJhSkbs3/0Ce6WjGtJG3b2y
mswgNq/LlG9rOlW4XA/5l7EzmhMLmtXSKQtjeJdvRkoMYA5zhtc6bztn/vv7nTNavKuLpN1aU1dE
WcdvkOnfeCN/Hd3h0YIUtYMgE8JqG60vJIpV5E8oe+NeDxj8v4f9/1/2/+cNFnjhZU+AxEUsvH7l
7x/4b//r3w98w3SR3AWdIDgPkRpGevg/73uwQf4LmBI88ZFJfnv6/zdbbOr/CubqP9zHZiJT1In9
93Vv/wtFGfO7f+bphMsA7dt/4g7/c65YA3cjroLIRyvezmhdo02COrjxkdl7GlzKvyA8gUot063Y
62VbnNv6Z5/+04eyP5OCg+KsaOSJVg+kfErXNFM/es5/2lXCd0PQp26H906sAScaTUTs6rK4GUr/
2c3JWnnbR4P+pxPl/KlQEZWSzs1OHgq08TbDi9Wu4L9sMf5PYMp/elBwMU6ZcdZYzItB6fiplOZD
knl4qzr2V82XcuWU+egP/9uJCvCWVqd7QZdgriY3cuRTV4GWqs22RvvqtNW/vQAic+eBBx+hN/90
ooCWwCjia15p+nFR+7u0mSWaU2ReXuyk22vNBH7Kh6t2lOrVXTi6WnOEH3vgbt1NRYPLGgNU+brW
lTNKBB2HpApa772E7DPi803p81+XG1/YT+oxn+PeN+Hl5MVO1x5Hu/lmsWZrF/UK2GqpecWeZV8a
SC0lHkRvm/vSHG8GO/issbXavaXmFVPm3EvsvHPc2Kb9HefaXmpDibwf212eHQWK+s8WUmxa40Hv
Byx1Y33E6xqkATALiWjTU9U8DsZefutvspWSx6Xdqlh2rjeguZ5qNya1a2xMr3ryM3FPkuQLJ+bD
yC0/JH57nZGreihaMgqkJBMndpAew1Og++VJ9sWsMUzB0hVk2IKRq/FZPklwCxXohIL+rtaqIQJV
+AlKg3kIosaNgdKBFRNZcL2qbg3neQ8GnHk4Vu6EJZUIsPr2tCmaGhFK/c/l3bBwcNjK5Q3sT0Xv
U/QiAIULxxTxvMIpNtc1rlg5zlVBWuBkYhfe9zjkJoscDRLKl1tfMBQV1ovnup+RHJ9eyiacleot
i4aM/2+vo/+aia2YOTLVwKCyzItT8at2vVAMc5j2iXv9iiEufb9i6ICn9YAIwI8AdkAOpuSQWUAA
LBr11F1h3jzfxV8PHpJNNTX93j9mnp6HiPiTTdA42zovrhqDOWdG3t+LLU7TYJLJEKcI8O2dCoSr
Q9FMB22ytBU7WBqDMk3IN6ca5COHOEflObLmWzKZm2ay95d30XmDhobnxxEUY9YXNSDrR+hF1lsH
j8CDm0vtWBeGsRmyid2UQDldOV2KP7TLbgganftHRH0RlW9DQp4qCBlcHsp5bwuI/cehZHiJ5dwT
eRw0B2rFDgO1VJHsU5NGQGTFbT5ElztaWBLVCfodEPU90gbHiogi8rzmSzBZz8aUr2kzzw7i7+ss
aiU+jiTIQD/BKZ9iz/418q8MeChh3mTOihNfOAKRm/3Y/gS4ttG3dR4DeZb8pKZePbsG4melWxV0
xwDqZGHbOfRB76sXgpTuFpBDD05Gd79ensKlESo7oWRA4Jg+ptCD2CqTZpjeOv1Lt1rxMRvguRlU
9kLgamVNuY4lMp24MoLH2hu+X/70BYuxlBRlJjpoM1LHO/bgPO4MGWXkG3eh2+jcZ+lqwcz8oWcG
YCkXXa4NVVFLY4yRzfwMnPlN0332/CdhlSczT6PU3/XmvV+uMSwtbGkV6d3rfR9UwvePwzAcR4/E
UAx49ST5fXnOFpZbxasXBjCdwLt6x67ioRh56KXgWpyQK3q83MHSoszjehegcKGFOlEoFMV57kR9
GVvlw+TeT9C3mtaYmRbci6X4+oy7FV4EDbZsLfHmcLujLbObosueW728w8n1netr0plL86U4gHYk
pUk16h8nv7RDpNw2NGl2hgt2HsiobS7P2dKaK16ADJrtIRo4QlX7LilvUvvLtEZEsNS0Yt6mWbY5
t4opTnHiILk43TAzizu7f7n86fOcn7MOxbwB88ryJp2CI4EjeSxaTzvoLGlW/OPC15uKhVPgMMtG
x+xrXRL7pniRZvWEKpbbyx+/sLgqlL3uydQSgnl3dSaQc9OqTaeVZqhbtX3sfJdcOYzZVt7ZBAX3
GwgHyRRTowNkMosm8NfkUDy5bhjz8N417zI++AisescKcItygF37fgg4BkirruxBMepMH30PmR9c
35Bj5qwMhaNHSFADM3F5CEsLrZi0Z9SJz1F6fSxd70fq999o5t1PCZ4a17WvWJiBdB5PoP91bCbX
D1vNvq3rCuTILF/jDVowBJVFEMB1w9Rb5h4B038E5/rRCcin6z5esTHkAwZHhzpxzEHpqeEuRYNh
0/1vXAr/eV6g1OLj7uGVl+oel12cC1ffVHrGYu6UQTQm+RrZ58Lqvik/v9ugGfALKaDnYAAAM7vz
FfUafC0uuDDtqurGGJjtVAQ+i4HUT8IaEfiwM8V1rxa1qCb3SknaQK/jwvys1z9LdmeOKxv+Y3Lu
n1lXLIqCOtOcULSCbTLdI6d6pw/VY9UUfQhw17ZjdmjIhkROscb2trQGioUlXpVmrCibGNlzqKCw
xAurwAILiEVWYixv+Y4zZ4HKxmH0RBpA6YxxP4gcVSsFCcGTVURt0xXfCibTP0DyvgYIQx/TgVjH
xi+trSZlsqGFN0QoabMPI3MDoKq17M5JmX/jOijszIBm+F2l4PaXRumFo1+Nn5wxs7eVD1wGLq/p
hssyeLxsbecPBfB9fLSHrmk0KP8R78iokQuISbL6NuibIKyRs/5ejCZfebwsdaQczTzAwZn5RXI0
DBJZRbPh4xAm/RCmxZVDURyHW8AexEwsQ1wtAvl0JDLzCAAhBL1+XjNZSGV+nKxyglqQBTGN2OzK
KMm6qBQ06u0Xx1y54y9tW2WSDNT09JVe5nHCxE+NGcmRm462sTqn2V4eglKS/o8pKrPECQiencwe
gQXzBPhxEJNwRj7sGlQsRlkG/E05+OU26KvsWHCD7AykFlduBm8T9bfNIB/8cQIL1P5Y9Th4R3cq
vlJbe/S5iTeYwQ+lPYEkKnEPhDl+ODbdcSTti2Voj4I3T5fHvuA9VYqRySyTLHBlE/duMe5YpmVb
fYYEXG59wcepHA6cQ8pltJ0m5u5TpumhD5Z3ZyYlBBvyBKZARrdtsbIRF/aJrlyx+sCXRM8t5+i5
5KY2vRvuSND0rPE4Lk3UbMPvTjC3DdrJrUE/nM1SXMAZQmK2Hq47ZlSABklp0LKxG2MHyMoMtKkM
OlWkXOPkOe9nwE3y8dtbFBUWIxNYBmQsN2BbcSPPgQJMadT1xmNrEbilbpSXUgfdRSPtNKwA4LBJ
kW704kTc71xjm8vbaWmJFV/TgMKqRj3YGKf1K5U/ilKGdfbnurYVN0P8LiiMAr54xNV5HHg09D/1
ZC2Cu/Bg/asavncGSkVBY6jzJKA+nAAgog5wjRlkJA8iQLVDl2vW5yoA0fXlAZ3fsOB4/LjoqEfO
jAAYsyOKnoovSEKxXa4n7cpSnLdsANk/tt5SEP4LqFEcGcBgDLtKB8pLPjOvimzvBmzuFqLg1w1E
MWyAySBhnzr2MZ/GT4IRsplyhJAvN35+zyLr/nEcA2ItuUbQOKgKNvYIdt36DmipY5dkh8s9zJ95
xr8H82Z+5zgCQBpZ2WY0blqEicyi2TrpYEeUeoDhZSwLK7dc6Wppyeff33VV5DUgYN7E4ta2YsK0
o+GylaYXzsi/NFc6f+i4LJBabM0/CS0PRLTHppKbjFqhRAa7zcCa63oiqp2rDn5wSXwcjTYKV0IR
vUISOyFBpJWWFgG6rPOwnpjx+fLqnHcpKO3/2Ame5SjqJV4dJ+kQCvqDkD5q13zKwnrMtf/v1yMo
e5Rv+wA3ow7zudPHH7jzr+zbpaaVXWURG/DKoPWOlvdr0D/n2rfL87HUrrKFptEiVQvW9rgAeHio
s1DnK8u5YAcqD6fU7CppwKN+LFjyo2rTMqR6j5L8zAgBHX5FgebuuiEopwRqbjsrD3CYZj6563Uz
DcsC4mfXNa4cEyjUQjk73oSxSMdXKHn/Ceq143PBparyPhQK0CiqQ9yUBe2BGQMqmLV9VeunurPu
cBXd9KhQ0IC9vDyShZ3vKedDWjArs3k+Afcwi9I+0s6KRuPrdY0rttsUyYQiUNyoRf7DQzwqRw2r
/j9qLP7nvv4XwSQKkjUUYftV3HNrCzjTxrcgqNOleD1d9/mK4TK3rKGghbskAtnRYHwFvjFM3bXr
2NLMK7Y7tJPT50ZLY7/43ttOyPwnPq4daAsG7CkGnJARVOclp6iomeugrP47K9Lt5WlZMGFV+zoV
qPaCbdFYM80n1OdD+So1s9DvMn9XV/FIvf3ljpYeRTPZynvPiefVkNd6wOJsajTQHqDsO7QnTvcu
6dL90Gk1qMJALerYgu71CnI2A/eTHZW+9osG0Mi7/B0Lk6mWZopeApsPsqJYY/UPKsmpQBHZyh5b
aNtTPAnqkEgwgNLlWNfNrndJnPja76s+W1VgKIlE7YWL7Kss5a8xCaIsb5uVz55N4Mx1RuX1tDs5
BFnvBcdZkB4kD7jHds8NipFD6Oat9LFgIKqCVZmJQUAm1j5yux2idsxRuuODnoMFYs3Cl4Yxb/H3
VyUjc7oOJbnHzHjMIFA3+EPk8keU9K2MYakDxYUEAy0Ti+G4y4waYJbvU5ttjPFzJlZCwrMnPbcO
ihNxa31ChZWgcZWbdJeOBt/RbuiOui2H3zAQvPNGL7sp56LHy7tqaVXmjfxuygxHy4QtMCK3dhGA
/qMHvwgYUC83vjRdytuxSH3UPaaefdSLsY3GodgFer6VGmpVnJ5pm8u9LA3B/DgE17a6HJpXSAL0
JI+yPr1D5cOp1s16JeCx1IFq1MTITcRTkDuibMfdEgrawcEdu93l75+n+tyiK4GqojAn4QLzdeyb
6Q61O1vRNSsud+HLVcho0AR5JSGaikgh6F+NNEL5L8SKx5X1XWpeuRC0GasEaB3sY2LYG1PSMK/l
ZlVkfal1xZpTsKhYoKu0j2n21PI/hrWj6dqNb27jzJw7iiGPftJ4CNHbx8b6XLZuxGp3m9Af7fhC
9erx8rouff/8+zvTcpK6zEwoAcallx5Q9/84UoMjNqCvxJcW9o2KjQJtVdrXUjdiYRk/W5CyhFCj
WglgLn27YrmUojx31AFo9kh5X01WEnpVfvRBmbSydd6yB+dWQLHaUfM5B9VYHY8VChpQujXcanaA
Gq0Jp0OHCk3QoxRiA4Xq1Ai1nEkQV/nOCdmD/N5FkGLbGmWx9jVn/S6IEpXhcqBNcr2gXZwUJQrf
UrJrHB4ldv/scTcGzYUXZoPxcsW+QGfKyEktZVtMUxVnbIpM1m9G67UEN/Pl1s8+ONC64qz8Jrdp
lZAu1o1j0/4BpzB4uobQAhisR5A7LW/nCtTLfZ3dJehL8VxzIeNQU/Q1sp+lu7fTPQikVjbIwpKo
rks3wM9jOwxtO2EqXmjsoNgVdfGhyQ6OWDk6FibLURxYGtgIi/dZH1f8Z5L9MTvrsbWDaCjH+xb0
Z75eh4KvicAsjUjxZ6iNRUWpMXZxUAsWJrO0ddqRX1UgETPPZJjY9m1RZyve56yHg0iA4uFy6HUJ
blkdoNEOXjtFyLokBEF8SHRUeQ/BdVtAxcL3NbQBq4LVQLFaW4PrB29wod5rXePjZqmDjz6U5aK3
RVt3MQi1nkFOs0clzTXHLppWbH6cC9SRzO9icOX7D7bRmWXIO5qsvDIWbEPFfQ7AFALmZUDD3Eg3
7ZQc2oTcohr5yq9XzJyZ3ohZTkQMvrB9z7yNzIavV1m1CvMkQEKhiDnt42BoE/DE1eMWqTp916ME
aCWnvLA5VYBn3gpqTLzo4z4VkTdUm5nNoTZ+JOYYMvv75XGcPR9Bt68Yd4GK98CvSRXnKT+AWevZ
4XJNtHqpbcWWYbv2NGYFghXNHRjLAC1a83uzff51LuKrFbvtsioQINiA32s7b1/1Wv/YZAHbQsyJ
HDIwJK9soIX9qaLbx94DE7/uixhCxs1tP4zFY8KLJJbMXRP2WxqKYrzIXoDuQgYilnX72ZQCEh45
ifq0/lKC0v66RVasOHASUMqjmDgGWcqJJOLRp/L3dU0r57RZgISl80kfE3sIXVBqcf3LdS0rxmt0
SQmSCbSc9z1CUHloWtfZrsp2j5rQHtcYIWOt6I6t2+xoUn3K+XBz1Yf/Bc1tLa/uSx2bRrBD7rhP
TlKtPRYXfIIKyLW9mRJmzCX0RMi+GPQ9UIKhhnIXV3ucrsIdQBxWsVuXtq3nguck9oV355Px4ND2
R9Gmh8vzs2BUf8FwGaR/Um7L2DEhG9b6e/B2hoPtX3fYWnO3714U1lTZpYR2bpwHmb5paErA3mfd
6UnmXtmDYrKd0Abi8imNUWr9DN7VA0TAEaQLmsfLE7TgElTBxFagHkVQjAD0oQ8odLsHLGJHmvJP
7WvPl7uYP/WMA7UUs/ULd2QtEuOxND81YNPjbbe/3PLCBW5m93o//RlYSjLTRMuDwR9Eru8aX37h
6bTHQ/UOlCZH30EC5HJfCzdTS7lalyjeKSC5JEEeCBKbUY5725iZM6zsHgmKI2Uo/uaBO4Ssaf9f
Bfhi7efC7lVhuUErgsHSBoxPr7JokCnYXBOI+vUUlCGXh/UWZD2zOio2t9AASemnlscM59wt+EvG
W0gylnoks4B+H/A6jrru8wC4YgG1ULdmYR747X0KadECyQbUVUTgcXArsDSVYp+CfCscuqwHzaPs
i5cMZ/691MHLGErdBSNAbk248rqNmx3tCpjIEOzDdOUEXdjLb2ru76yRg18GqBFXxlYGphGY/dPU
Jy9S8u3M7nx5vhY2szn3/b6PwbB6ydGHk955Mzfz78vtLi214knMRPgM2lcybsTJwWyiwmpV5XBp
XuaxvPtmkCK2Ptjc29hDEJOFXj2OgNUkkDlC8IO7RzCWtldOj3L6T9AOBRHIKOMCwIRa/HGBdLo8
QUsTr3oRQB7TxkDLfQNW7We+FlhZalf1IRpq8Yqmh11POcj3hpim7krweGneFZeRWVrTtykOUDIw
nJyd9cm0oWaM3bMx0jVRwoVOVFjxCNE8YU+AiNRZvW9R+moa+j3JvUMRXDn1KqzYqPsK6jFpHpc8
mQ46qhiRXRZrT/63Lz3jgVRocWYFNVirOqxA1XkH6VfdPgNCdwveHhFKEOwCpGVV/TYrjDICSU6z
Y6PMNo5dsRsDauwh2NTqzZRqQ2ij9rcOE1ZpEYo9/AjqvfYdF+O4ct1asFIVqEwycMgGUyvjoAuS
r0GBSuqRce0gM9O5zoJUjdAa1LQFWFHFsa0ayDVTXz9o+kRXBrC0W1RXMOZZ1ZJBxvocHe7r4QTq
wG+kz6AJxqVcsdWlXhQvYJUOzgFbyrgtfpjVN2hTRJm3l9WXq1yBCoZFDU/QWuDsi4vhhcnfHNVV
1zWs+IKmTcd8sNAwWHtzWkSErMltLc2I4gogrNAmZjPJWHLQeupDH+ZacEsIv5Oj/3LV16sgUwrC
Y11PsLaB2T9mwXiCaOPj5aYX9r2KMDWzIs09H04SBG2fDSfYs5o8NqW7sl8W7lYqqHTy8oCXk05j
UxffoC8cN0lyVxhzBXNDnwgQu6DO+22CnPm6hVYZk2rPyMASXPex3txV6R+wtl7Z8DyB747aVuhj
43KBhsmDq7+CFHHlHbCwgVRwKbQX2xmM1Me1k4dgyYz67A7g/o1frESAFs5BXbHZRLQDzm58edV8
sbvHQLKVL194Rurmxykpx2CoJruncV7+6ECfWABkQEF4mTMN75irKpQhZaKYbi0Dkgac97ENhBkg
BAYrQqf4fXn7L82NYr1gKi2ZJbiM67EBVPy7WMOBnZ8bEA99nJvaJloflIaMq4AfObwNCi9C0r9w
qJ7LxL9qU0LB82MvQdsOmuUiBmE3/UMrgT0325Vd8/aI+/vwhtF8bNu3RM8gQiVQN5DkduhwDoLM
sUsjbvZORLzW38gaMsg9REiQ6awzvk9Jk26LtMk3xGTGIUgpj80A5IyaDJLtCM7PY99pyWPTOX0I
pFwDCQWzwT+u0hsQ13qvQ1tCOQG5zl3iWsHNBMrPW3g+iDqUeI11rAAJazqaANaBnZA4wevlXXDe
BD1f2cgAjbkmhEFkDE4QZFZNeTMC0W9OAwRy5Mr5fN7RQgb343QyrhtSa2EsfWZ9ayftBfWMT1kl
Vhztwn5TwW82mOpdyqYy1pPajoTuPKS41iVm8aBl5K5Gddp1W06FvYFzqxhA+NnFcsx3VTfua4s8
XV6G88boecpuBjRZ87oMD/GybzbCeNaTn5cbXlhfT9nKZg0y/8nU8NoG3ytoT8uh3lIGbZw0b8lD
1THn8+WOFhZZFYuGPpwzBLbXxUMHPmhtOHDWbarg+XLrb/fmMyaphhxNl43c9HzkUewOlW02LTa5
x8kNlG9IqIMRcWfwQd8KUIs+Cq9L9lNn15/A8Wpuoc/sHRKjHyJouVfRZNjTVnak32VaWl83zSoW
vA4EIJg5F/Es3hGWAX/gjD+KydjKgV1nRioaHP5BH4FU4+iD75JCgkeWfdNA1Xx5it84sc5Mscpn
6ftNYmtug6guZFei1i5syB1AAKUHI40RFsQy8kgWKDfrEgEM3US9XYZI0c8MuaebivRkXw9Q+oAC
T/mQ8oqCqxopYciY2CFQl+4W/LTpZ1Bw91+NfBLb3pXilnaVEYEJYdhIt7FuhId3BxstyGXpXXtv
4t39LUkJGTZkMOo/DhcJYnlufhC0l7fVFBQIVvkaJF1RowABYNfdGTSzQoeIjVl9B9N8H2xSKIPe
eAVUsa3J4idzHPobmVCSQZHKcpER0qfqWz6XMpY9qffQ3QJJmFsG2wqkrJEhKf+UZnp37ycZJIxW
Jhuu78xce7O5vrtSuQO0JqoKV2dbpNuRV7vUM0NmOSue6jzuwYQQ7sf25eiObqYjhM7AD++Etsb9
LVIi7BhMvbc3INC0weMUiXq/q+886KB/MqU3gdKVap/b3PFvIXTWfbs81gX/HCiXMJeARh2aYjKm
GWsjrdFeHFKbkZGcDOJuII620s+CD1VrL10dmiST0QfH0vzke98SZPIvD2BpNlUJd3DNa6CGkcGx
B9fNb7BHj2lUvPLnzAzLu+LZAjNNFWYrrmRpGMq9jAqQgZsMnQXsecgfxFpNxMJJoBYL9omto8C2
xEnQHkA5FbYIXzbD91IfV87h+X53Zk+rRRc+zbW8M60SSfrgvnfEc2mlf1rCwV0M7fE0LW54o90C
27hy4ixMlFp/EWRJknQZboCdcc+Mr8l1gDMcKopx6tbE+gDCB3GgFcWhm+sNTGfobpKmfb28o5bW
QjHPpkfAxyZ+EVfldJRONcWiGfgfByj+W6cia0VvSzM0//7OyySSTFCVHGgsIKmDQOyhcoKHyyOY
v/TcYitGzYygyU0Dk693LNl7s+4Bqg4bBzzrwaxldbmXs/ME2lHz4wCgQogC3jQAT5051ntgtMow
c7wWmrB6vm/9NW98dp7QjXJBxSlhSZCWeXGQTHvXT7+UELxYGcLZiULbijnnbUGDNGu8eJj1QlBT
fUipuUU8OdhfnqOFDtRsqVlNBEKrqRdnCf2MG/bXRmuRsePVCkjvbD4KSiXK1ZRAX6ivJs2Nc1KF
ZidvQcq8H8ZkIx15x5I0tMfXyyNZWAY1beqZRj6aNHFjw6wg59SiwM1P85UU/sJWUpOmMrcgPtUH
btzyPqwY+zZBjyL0WpT34HFy3WKrqVNNsHHSas+NJ935lrTNEzj1XyYOTrzLM7S01opBjzTv0w4c
wHEmTrhmhbOilA1Jt8utL02RYtOEgybBAak8oKS/3Ty77zt9C1m20Eua6HIPS9+v2DP4/KmrS3y/
Z7QvppmAbo022aMLJ3JlD4opT11v1ZPEClCC4gVu1eCHkIO5GRJjbRBn7zMwCMWibUigTlOOQZSg
6kaQTYMYW2tWIXh/NlA821w1VWqatEV2BbpBjJ0y0IbtWzex9hYkBfeBW/CVB8VCqQyYoT+619QS
QutspzwlcN1ASPV0N9VNxbYcOg7PUE3pn0edN7dlUslmGwQ5rj6BPnbgufcz/z5AInftU87vDDDX
ffyUysslNbUaZeyhs4N/3GTbL5/80A/5TRLiBrHPVzaIcd7LOOpTbeyKpCwy9AQKpeCpfC6OUIfx
P3lb/sv642ahSCFqsEl/Xl7Gt3zSXwel7aivNqNFsQ5N0Z1/692nd8MmbzbSjKAQF/7K78aNuUsx
85G1JYfhx+U+l0aoeImOj5rnUjqCUpQ9OKl8HMA+eLlpRRHvP/VzUDD6uE5GRovBBOFn3GyLL25U
bVHtHhYR5K0iKzK2eFZEa9rz5+0M+ugfu4IOdes7fQV6kEG7E8z7NIJcIxHiCYJN216Aq+/ymJa2
nuIyipaObhIUIyCa6b3dsK9ATj9IS6cr7c9a3n/flWz3rxR+ovtGUnN6amtr2k5eCpBBT3kBERJm
1tDVDBgFlx5Umb0QqAWT7vu61m4aZge3A4pfPzVJH4SQlmzw7LdJ6E0kSDcIGDWfkLesYtozHTJQ
4PVHvQFvoI7gaScmG96v2MzCFUDFB9SBHFrUMbYnQSzIWzCXQLvIbzvtyTEtr0BMsoZEtt8LD/pm
beXSlavN+QMJGgkfdwBElSboUoE0tXKfGP3RiG7bONYRJWnby0tvzi39bZ2uqr5Q4HgDlWyNYhtk
YHPwi1hDAxS7eZisfuNxMwz84FZitguSHzXrVqRTCMrLHRg99m3/S0AgusA5nLnal6Hu6tAH5dDK
tjm/LV21gDAD+sqXIiuhvGzIo7Ab52awbPuUV9pqZf5steeGr1gzeOQh5Kux8qQHORN3fZJraZRB
CPnGrZ0i39SBA7FUyPaJOy0n3aGf0q4PJSboWyHT6dYrDfPYa7L7c3k9zo/ZUd+oBdG5J3GsxC14
oOxmLm+dpXMvN77AQwC5j4/bCShyDWDLbIw72YlnXBIYRLcy27u1TCHvcAANO0/3ihuozZJ9A8Eb
8J20ZAVjfn5o7ptzePcWg+psI4FJK05O3RkgGxV8PyVmue1ot5ahPg97gqNRPFkFuiZpAXlwIm1a
/KjTjkHfO+joq+k15Q/8qQurzki2hGbQR05afYfEf7337BZhNqcZjrY18VeXgtwlHHWNAHtQdiiG
SDvL+S46liOPwwonTgPf+kwhrv5Uuy34L5g0eEQCMa7M1Rv04O996ajw5MHnPiPDNMT65+rLlG2S
P+Wz/dV8bmiYhDZemmmY9RDPC7UbbeUGsnBoqkhlTtwusaHGG9dWDqWZeyAHVrznUsvKcRxYU0ZN
ZxziwfcA0/zslD8vb+ilhhXr7S2d5IKg2r925FYjP0GdfNWbz1Hf3Q24TdLENkGI3d4BoQzp2jta
yUiaLwPYkf02vjyA8ygZG5JGHy1y5CNhBMiBuI/so7ktN/Uu32hfwEKypafqJj9ku/zWu2m2/jZZ
cflLk6acKZYUwq5bG2eK972BF+iTlWU+f1i5b0fMOwNPHR8EshYMvGzvLQEJHfmH0E9Bv8aCfv7D
XRUTBXE76I9CY/Tkt9SO3NJ0b1ttZCs5z6XWFd+Yglxs6gAPOclWgGEGmq3MWmUcORsZtF0VDOVA
YBFacTU94em6syo9zEpcHL1221r3jv+USAY3deUbXIUzIVWO2Ipf0VPqIvEAaG6t+SHtzJVT5Pyt
1FWhTJCd8ABPY7jMtQein0R2GuyDQMlHM/1esYrZfv/2ftCc/mgVdZ8NQmC+TpU9OS/95DR76TIU
2iWTdnA0s3kqvQDR89HQot63S0hQ+FYsjBH/rk3ovm7aauUpsbCp3yLi7zY1yOWI2zh2fdJFc+js
8lNF8xdUuXzye4iqXR7v2/F0brzmx/H6rGmgP97SUx8Nm3LX7HHx2Nlbb2dsaORvhigJkbHZy317
iyDgJt1c7vftwX6uX8X7JBA0go/DvVxsxq2z+2mE3b6J0i2NXmX4/XS6s6KXrw99SLZ62IZm+PD7
d7fiLBZuA29XlHfzCsF2YQU0pyezt6DXKlsUzhWfDVPuLo9twZxV2FQysMTShyE/IefDXkwQCewE
7ewVZ7GwK1TklMugM4otX5yY+zUxjy3Ek0lThB3IIS9//sL0qNipEpoVoINDB53W11Fpd2Ctrw2E
A03o+F7uYmkM8+/vVoBMjUetFl30zoiytjSyhmor2k999+m6DuaxvetAoljS5X5ZnHh620EI2ecA
cZpGJGpzZQMvDUHxE7quFVSYGIKj5+CVNEJjLlxFlDap1yg7lvaRcsVoHVfnbt7VUNSlnyfPOGhl
tfL1C45UhVD1JJCUQKgu1iCQvSn7Nt+neQ6UzJZBkhRYGW3lNrlw+qgoKo6nU264WX6SorlhNsrd
SqBcQBVhQAA212lEmbntrWmNH2ThneGqjH1pRQYCWG9+wr36ZPNZD9qMOmiZGl2+Bw1MKEgZaahj
Jk6+MplvsYS/fZmjgq680avTNECwRGwgrrMtd9m22sobQDHvy810+FWGOrbIRrzA00Titd4jUR/l
UbIto+uMFsKNHze8SDpZF+McwqvHu8rRt3klDjXVVoIB57eio6b7xrGwILaJt2HjdfSBQ133pvXG
NRmepdYVd1D4lWn5HWgUCl+Gwvxp5WLF1S+1rPiBxAIJ1YQsXCx8qCtlPyr75bKDOe8kQWrzcb5t
VMnZgYnrf9q8Jk0NXpVfmvlwue3/y9mV7TaOK9EvEkAt1PKqzbZsx9mTzouQTrq1UKJ2iuLX3+N+
6quJY6AxwGCmZyBaIlksVp3l681J14prvWtWGh8rb99WBHC1FhSd/cKGQNQwnk+3/zbI+tyHFr8s
U1yMbLC6F6jb9+KGenW8WD1Uxa71TC69yuqUb9RoInFGec/FfdbzPmq3hU+xCHtCI2NurqBnLo2y
ulbAzoEupcL60VttB5BLjdrecOhZ+wl/Vtg/z9eqlV8Hffg6/v+si2HgTiYEJN7gW+K2bTIPTWyl
RcCuHVwXFuwaizZ1rJR0oHI/9CwEsxm4miur6k/a+EWUWqPRRC54m7W4fFmb9DdsDOZjcxxCEXm/
h0d33zxcc5+7dLFc42vYVOZuO2CgfDca/hypgxPbAQ95KH194xzTE03qTzfuYhi5X7vNntftV2+3
2unY5JMxFVgDLbWjLku3o6a26VLv2hJQuGqTwRnZMGDMUtMd5eWDmT5/v5EuftdVKKhyuyZahteF
/oaKzbCM7R3ZZTusQB9tgOBao/xCyFmruOnGPJVswdLwMgpzyLgrUhxkV87pC+UrulZuE0tjunKY
5X4ye63wewD+ApRhikNllulOwU2QIUuzipeeajIWYnJ2MhummCyWF0IqGoi+LhVHaBO2O6dJGf6p
oueb8rypgQ09GEDhB1ldt6G3GBU2kFmHRi+0GliYtrh2/7xQ7qdrTQabMyoGC5Mh4iXgu3bnbqDM
s6lCluBQ3rBgCOdQRrBu3rlbHrWb+doCvLBz6SrUEeUpo/VQtukqX3ttb+cjezJ2y4ntnIT9qJLi
QcxX0udLS26t3zClIqV9A2qZvSm24pEcywcbK859dbfNCfln/m/H/lrEwTCIp3sp3iktWShyDhjb
1VbghVi61m6Yl1Jb3BzPzg8ytjf0lW3NbZa4h2IH2u1u2tGAnbzw+016Ye+sPQrpxPM2y/HBsuKo
6e+9Hff55/ePvmCeQNeCgBa6Mlwp7Evq8517J1/Tu/rGTtxN4+dBF+Qgm52cG+GrgITsxzj4dqwl
wyMOwivL4U/F7qvYtzr/FMmNEZ0U5E8+5JTCPND812oHUoR/eozud4X/s4r5Sfqbw4/3JdQDBCbi
v9+ee4fn+32JS3YRa6EbXZvcC3thLTbIHHjOd8OAEnJ66MUHCNVX8rkL5Qq6lhis2QRVKRuvqm2H
SIaaT7cN+rla8Au5EY6zMXJRLGAhQDgIvFd1uM6b+IsvbJ8zj7/uk4RPC+yLEVbmQMVTBCH5A8BW
sYm/lmgJ5mDBX+VuDBvf82G0E9Fw8k1MwODrfoV+ehO02zGZPry38sb+SD2fLj7YDNG1AuiFZhqu
t///C3Mr66XR4Bf2WAH6IdvzuAmcoI9mfJPikG3ayEYhZcSYWZiX0feL/8Imtlenbtc6pauRCRPN
Eqnti8H1dQh1NNeuc5cW0vnP//ruo2ZbC3JFODf2P9JxY8xX6gN/uqdfTaj5/w8u08nQFMODxUf2
jEaNf15LZjjdFNt089b5hZ9FwhcBBEp/m8l5spL5UPrtcbiSf//BeXz1C9YJeO/ADd7FL6AYO90Y
EdvmaOln0bhND+nBCbqwj7wjiUucU2WkhSkK8UBpx1MAcPWV/fRH2OCrX7E6tWan447IcEGa75Zo
3rSnNBEHFeoIIhUWEGCYEb03dsau3XL/vQ14kCdAjp/aZDgZWx7QWxp+v5SM86f/6qesoljXCVkO
Gj6I04US8Su7d5BNnWuC47bdMuysN+0Nyv75DWRFfS8c9tpjt702/Ne8I4uu1ch6wXG15ecVEVrB
6+TPPlpfgbvJP8vbbEuFv9yYe7kvntLYPQ0H8W7FddjEMCbG7IBqEBm+Fl6bl0tAmbVsmSzV2ZoW
2xktbe00PrbcVy/2rfOUIXE/DCc43P/Ur2yGi+nEKroBX+0h1cNg6uQ88FvtZ310gjZaYpoYB8zy
FRTgpYvBWrDMENZc2fp5sSXtgd92N/Om2Tj3+KAPzgaurFsaEL+Mqg3d/Zv9B12Ll8nSHnS7x6yy
oguGggSyuUYQvBD76Co2LZ1etIScp8gEM8wG1eVVtmA05Ne0Ny9lFmv9MuL0nNg9jtE+5o2/5IFx
R3fdNrupt+a+e+pC46OisXUaYi8af7Kj5XMc5vyY/zJ/fL8pv4y/JgxM/z9MtnPHBpQ3in2TFntt
dh5dpPf/9uhV5FE29OsKihuZSvVDYVZJA+rA94/+sh6AX72KJETrCptzJRNWv9TdoZ9+OSD1e8Wn
515DFl8YYl3jzwpaQk+OtvvOe8jOfiAAzfaoABfkICrnyun6dTHTtNe1/taepooMppUAHRVUUKry
HReKmFI6cU9U5qfCTFpdtGHHp4Nw6JWp+XJlY9hVPBidzk5pmafJWPVO6BpwvGg6T0Zu32lRYTr1
5vt5Ohcn/xPxMc4qZxEpQ+diGq1EOIZ4cHMbFxlLX05mb1phZ2Y9GB+cnKXX7PfvRzwXar4acZWv
jGOFAV3HTFBiMVTgcepuZ5LzkPVWs/Fa6NIXorLQVXHMD4g+iCtvenEmV8EC/VbFF681EtWlj6OH
Ips1FxGHN4c/p6jYsvRZa8wdRCDqSOuG5+9f99IqXWc5XWFCq2IgqAoLFS7TzIGpYsSflhK3A6ti
UV87V68hF77tKlYQOummwNdNrHE81IwCyGpcKfB9zUDESlkFi0lyq8oNvEgB2HgeVVM0PWURnF/C
WvjZp1v47U1zK2+qKDupK1Hk0upcRRElIXwG9YN+P7dFFfdVBW78YkNI2OthWFw0WkBsuNjC0faa
LMp5Ff53df6nj2AUrTX0LW0gR1eKnV0X7kE3QYaA6ss1Mc+vt/Z/+gQFT8msEVNPqtKG6S7NtoWb
w+rXHGI4JV+z1Lz0IqsAksNdTlcc06VXb7q658PHcK1AeunRq5gBAiE8QKWl9q7Wm4EqhiyueTWF
KbmqyPT1JdP8D2yY2sOk19zu9tyohhzk/3r56diUP5eVAB1GOrbna95iqUC5n9lIuo9c1SEvUHS2
zHaKy9IlLeSq3IfWNbo3Creg0tfmOsU1YkrtcJIlbtsmrI7bqh3i7/f6hQ+zbtFMPOtzRio96TU3
9ZcBQ5YeMXxO82swuguLZ83NgiIgrQ2DKlQ6VSC4CjtIR9Du3WbXMKGXXuL853/d9xQFz1M5hYvl
OYnznvtpq3SIeyv7J48Ck645971FcsetYWRZQX3N7y0UiFt2A22fKxnTpTdYRarBGq1l8CAm1TpD
udM8lsdGp02B6c7XkKNfJ2V0zRXWYbmDwNSRPWvUC7Q9nxdD/7dFtEaYw1K8cr3c0ZNz/9wf0N/y
TPcunf8NWIuttTokhK6RziRK7b2CBmPVhAsg/7K8Jmpy4euvyaIEHDJZuhnZz4DtDpm+4e3I/M7O
/vH7rM4Ec1bOhD6o2kt6P3fvVfNLso9/27/nlOWvpc8MmWed4GQ/ZZ1xsK2038xOtYReZuhXLmBf
Zz//weCW+ugNY9OfreUKO2zgXgf8+wwL8MHRyjloqieGA4EQfQG5iXnXDu/z0v/iWFtrRDR9mjbm
COsRXGe2Ui47RZx7WttBlaHC4Q3B0lg+ALFHnUrmQ4D+SnHjwuuuu3UUp7WFTjVJjNSgfprVN4XH
j1k5xcoaoZqm3XUDDnBqXCPh6uSPuM1X77rK8zi0ERxJa8xio5tRCYXuO7KYXnpSInd+NMDTo9gE
hKKKOaTC4xz26FXg5LYsfLOxSOXjQ+EOzDn8eVrO8R8hrzEFRce3pcVYZLv9g+qk7c8G0/a8bKaE
ViPb27md+4Drj/5s9kYIy4Y+mlh+O3spDRy3AezPYb8mGCFELaSfD21VtUGp8zICGPrRLNT92Gnw
OuvzOO3aW+pOn15PjbCbeuVDCFMF01zOsFtx9LAj9NVIHeTlhFa4eqQhN5bEHtBTpLKuQqjH8XCU
9THv8scy15/hDQJRcssUfj7oO4ZjKjCp/YmKJagTrDhahqWjxaRGv87dszuNJ/1pOkuWLHe2VxVR
oYm9wZm7tYQDLyG9ui8tuPmKUe3SdhgDdJ4+cOGz/Fos93onFfSAROfPixRxbs7uzmLdcnQngXLs
DPakraQZAuOe7cgMNZheWRvV97fN5HzC9A+qMlb2MZXe71lNmW9O9Vuvs35TOE7nV/CA3Oo1oFAQ
VRFxVYHIOFishsz/BCBbrepAU1WiW+N+coWNXnpmbTtu7tF8va2IwuJbVOPDwWvwzYVRv6QarKNZ
85G38+vEYI0wFg206Sr8E5/do8lsM4TC4q9a96xjXZR7pJ3HlGqLX6lcxkWZa6DZ1UWUZ5CinZdB
B+Ky0sJutDzfrFFNg8peHsDZ5oGlZTxZqFV4EKzyOw0TwQ2x+I0jZWiylvqNckGms+DjosNDCZrI
1etA209dzS+1OeJjqmRsy5vUM150AQjPSLtd2RX3cjFQcifidwYKig81JSzf0n4gYvzpieUwVSC9
l677tljjHafNyZAF35dplQXNREBfGWDnPnZFPGnaxoLDWciK+d7M6G/4baNnC04Ey+9nUQp4FKsj
X5oH6Oa8imlA9b/OlshDpSdoi/rZnvFhwJILl2za6Yb9sy/KO0uQLR0YZEKpoUcgFjBfMe3VrpbS
90RGdkgjsyDl4J6Z7WLETpXv0NB7qrKhD72iQdXcHE4T3vxsva18qiAkmNPsZGjeAbSJwCpbJ4Kz
zwbOQbWvj33r67n+NBX9vtM05UuB7+242kM9LCQhhTFBWdAEfdFQXmSOkMYi8MvERtPigiNvYFUh
NgA0N48O1AB9s6qoXxukBX9ZwmTY5F4AGGwT8Y4ysPsbFCp5O6Cun6LVbmVlZNkQLyy98adVq4+5
xwXJaCqoz4x0bxXej6UZt1AGd/x0yZfQteinrGgTWVQkRsdecme541CAzAa9R2mjPhn4KRF1Bi+A
ovKuYMW2bNR9pgFi5c4/9H7UfVh6H4bB7gNDlKfGGI6pOe2gRWeEFpumeFlcAmh/7/rT2Dk+aCsy
xvfccyZvzRmVkxTmE5smH57TYp4hxDcZ22qaIVWIT10P8InL5zmWpCO+1ZATFeZO6YAmtsqdwAKt
ct+FmK7vOnnun4sXAa1gVOH08tTLDI14iaBgy2UjjKEIKtM9wm5tCGyhm77eEbHltf2MpQhiSOsk
pIE53eDpJE7TuQVwKOsC9CszUC8tI5GuhXZ2VcEeXTU3mqLlK8yPti2T6SO3MLUkm5Gy6lokqpFG
rgWx60Yov+qtvXBdLazpMD/aTN95DrkFl+7B1dAhI8W0c6wRjnVT9pJKeBvh3Z4W3b33DDX4TdbM
AXg/p8rQWWBTeqxN+02vjQe94p9Syw8c9BkNIrU+UPbjviD2z7ZmVYRYhyU3u+iolukrcUgHERnR
baFz4SBmmEYABSR369mT7g9doWJrFtQf+uHGyCGDaeXNzyEDS1sb2QNTWKWOqdDimsrfXWpaPlbb
A3y4m7gHK8k3auPZrPsnp7JwCXGdH0pYrxOSGb/s+5MzzCg+9PJ3zWoWgGT1S+aGE9cLaCWwnxen
UqTKL2dgEFv9TEHqvZOB+2kxajwapGIRLwottFxOQ6WhnY9sDJJdw8HsFy8BbsbaTqk7h60jd2mR
H0q9eVZecyIZmXyoRv9ig/wFHcmfSg4PlIx9qI9lAmzYT1lo7UbP0yGYUzcyVLYE6BffanP1Llj9
1trZO6j9QA+SecOHLipK41Oo8SYl2ctYT4963nPAiOXeJJPnEwVjYL3RNaxHI6QwQvUn+GKFQjjP
sqRFsCxFQgsNsmKa5CGOX2AoOIQJXcQKOiDMLKNx4+H4ivqBF5sqx7EqSpmYupT+orciYKJDRceV
97lGGz8z2FsndAtLlb9kKs2QU/VPZtNpYXv2qRUdBH0W58kj7XMOc0HfdObNwt3EbIXwO2LvhGqA
Y23lq+2kUKaxn2bbeGISpceR32TV8MM0EFTHpqZBx+C5azAyBBB8mn0Y+jUwkdOaEHQYQD5mN2ml
pgd21qJblKozre/eKIiIsXq8jVYoA7eh6lNjqgqki3/rMu74DloDOwl41ZF4pgzIhNMLolyl3yFE
RH3vavt8xslZNBIlH9ogD3HRQ5ATD5iu4eDz+F4vCY7POt8VeEw/13dOSr146HIjAkMKVXOxCBAm
7Q8c0S+mXkOjSnPDGX0nH6qlvsHlCwRpn/KJmaEAiCh0hHGnoPXsG4rd6nP7sZCZbxq94UcI1i7B
5EzOnuYmyoZtzn2nmN3buurHrUA+EQDJR25ZX6ZB7TZtYszo+/Zjf0Q0g+T2UNwY2XxfsO7JanOW
oPUFzxgQ2SEyXqZhBoB0iPq4FemoPwRuaz+nrjvDerXSCdQg++wWukvNTlrpclvMpeE7bc+lX03L
XYV+zn1NCgonsJzvFLemD8a1LR/kcICrlIG8pRXxMKrqF3csr/RhEWnFvVFMATB7zYeRkzGYc9Ef
tWFYXnI+oRiSMWi9zJpzm4nMe7F17Vlos7q1U0HTQNhGtyFTs+zMHAo9qd0+T06zJc60xFwyLy5B
Xb5pWAOgkMSXM2aiDp5ngDercRI3w2RAYZfODyi9CCSVNgFyF2HBlfKuXihc34zhWTZ14yPpWXbg
+nvhohU6DI3B6OWOO0Ulise+1TVF0CBLlu1oHXVO9e0s3F+l29Gon9R7X8zUH70KmVk3AHg+6lPs
lOOTTdoSC6lNYzu1i8jqiHv+UXaQQs98lytX+elEeMCRS8epO9KYd7obaEU/Jk3eebGm+jGEcDkN
0yZjgY5dGC4OpZtyXnAGCht7uQXFfdC0Ihxyvd9yrdHfWtT2DrYhSGBpcG1yzKw6cHvWn+ggs60F
W9Cgojq9gYUKetIOycPOcKv3uvLYuGH91L7oHfV8y3Icv4Ny0W8+IsXpLXvBTUD/XZmAA8HWtYW8
CihFY50NuHa3RWAXdRnqjoXmG1RM4KmnAwriVL/yuQNBnltZApWFnxaU3JHJ1F1k00X/NDkxT5bD
PuAFXPiyWSCalWLZNfHS9wOCogD2rqiQh2t6ixRWVgHRS7Yti5SFXiPfSs3iwdwvcgd/Qxw8poA6
xFJpUGGmZthkZXf0SiDNXMOqt3KZLN8r1ewzI3d8kS4zHJS0LhJ1D+GybkGMJrSPwEsoYwh9vFKv
uGtraMLPWF0BrwTuWkjL42bEmsit+d2ZtC7MlLztcfPx63G8tTrsAASoHZO9Dsem8WGcshzHa11H
FWS4wqLsHhjB1SZrtCFym7k4mLRDbcTr7+3CaY6ZXHAYGfTDKk0v0kZHhtzN8miskJjM7Vz4Vqq9
krr/WDz8YltYj3opXN8pa9z/VDfF3oSSfJW5MqTEw91NpL+a3DWRfDv4/yt9ieEAhL6/PjQR6j6I
VWz44XpGEwxD9rsWE43xKqgw0moHNRotGkfwdlmn5WFeDfodUIMsWAaksrXhsL0j3JFAqrHgIcSJ
Qeok0M/ATwJLwpDlnZfOmd+yBZpxbTHuF1UWgdLc7tTbcxG6CKNHmbYkoF6HQxsX+2hUUDey4OXr
64bV3yJcp5DAmY/9hEAFU8XFL7PueYDrvPBR+mRR1xASs9kgcd2YB5JNLKKNZsaFkL+5aVFcLPMx
gqAcNvbUvyB/6Te2l9Vxs7QeRPIRaeEjNfnFWH+2HKbmKmUmXFbQJE3F+CC72W19i4w2eLHWm+ZY
8iSojquuwhFG8YIvk6geOoC4/bKVbejoHCPVIFXZXp0HpJp32pLWsESXDyVps7Ayc/ggoyePCbXm
0JpHsck8Dtg3sF++Dgnm2zzDsTS4zi01EJMdXFoNCXmByYR2qFOMz52X3s0qfTDLRQYzLx+hG/du
17j7OUKfzzrjzT1XkEjk81KgqAoIdtGKn17VNIFsiYdI1QBzXHlOgEWM89oz89vS1EjSMhuCpqzE
fXfSfncTCs65Wjajg6v6nJPjMKIy3vP+tyTTsSDVT24CRdHpTRaWpj18QoL17IOWj34/sfqmNaQK
mrrEvMLDKVhwFwg0qNnFBtQsIkosK9D6FvwGCxJBvM8mYNJzPRZTC1SC06U+hFLfpr6Fviqc4yK7
Na2Ak+y8iMpnMrgdnALmzoRwZE7fp6wqtoVRlfEAOWufjbjGakpqm8E25yM409q2r0AOgQLrswF5
pJeezeWDpWyyte3RjSCMsCATHBn0qZCUVraVH2spwcWD8DNiMNPj1iTDE7cz3Qm8HoR6rvdVDEF3
iVXmpMcGpZU3lOJLYKOE5wZF36QH0tbZL0Um8ajXlgxQhsNhTrMcAufAD7z2vWbEBj7jgz5w9A6l
GGJO8uI1G8riwEhv33da4QLD3S8bkip6X6Z9fqgoYVvVsPY37M4KFYzSGgKqvDpxBC8CXrpWqA8j
poWTausOXrvpjMmNFBv7TV6jliGyuk0mVpylSnPUz5bGMbf5BKs3faBGUuYD93wxsLbzxehmrY9E
QgEt483W3fdVygstgDU+fakWs58ZqpQuHZKR8Z2TgaKMHGY3m/Tz+zEu1LfXQPVmdJVasOaTxUIm
3InyvrK86N+efX6vv6qsLfyIGyjIkqSZzeeudxBMDa6H3z/8QvV5LfzYeUWOC1rnJQbEIkJPd4dd
faYbFbM9XPn9l4ZY1Rc74WaGrXOSCIXaCW61qB0J8xUV9X8cYNUy7gAEh5626yTL5PCY0aHc6jYv
n1Aiaq4wGC/M75rfYul1ZTW4Mu6tXnsrdOMDptFXHv11w/s/KPYaZ4apUUwvovlTWTUnNVsHpto3
3bSPqlW/vp/or1vD/4H8Ct4tI3I2J/HQapvzHevfUrLNkIcZuIkshF9pN1zabat2QwbrGejVCz0x
jMaX+sdQy6SB0aNarnHXLoywRuraGcGvHlDVI+0IdSRg2rRfrl5vWZlfWVCXRjh/w792XD2LQjV1
p++z6sWY3qSTbyg3fNGbV7AVFyZjjc0FDaJXdZ2ZiUOLMkpVm4etYr/tlDxqg0g0gSCC8sc1VNaF
JbYG2i51xXI6oomSzSnfd9TdTFYd2j2ygVaSk7n01pUvd2kk+v9fDlJnaId6i55wCY4F4AA0gPAA
MhsUwKNmmkpYSS/XAuOlaVoFlmpsQWizKQpys638CWLoYOJ1jy5rFh/iZFcwFZdeaRVdSOEans6z
NEFhh7eub5XjRoIatoghJMM1LZZLo6yajHCsGLV5rtq9xX53+ets37rjI/K0+Rqt7TwDX3R51g68
aYsIXI1avYf6Y7JAtBL9dshjTnS8Qse5NMBq45PF67uFUD2RpjugHZE+j/BYz6i8ZnN/4ROt0a6U
Q/rPM9CnKmUGnDq6KqyE/LLT7RUrISM+XgnIF15kjWPlGkQBZaXO+gmoHDbzcK/0coeG8jXn9guH
yR9B7b/Ci4Fkr7ZnA/18XWt2k1ueO3wo9Xwf6C99pvNu+evpmUD1Hdd0kkgr86HgC3W616Fsg3x6
c40i/H6QS9/o/Od/DdJyT6MeJ24ypuIk3OEVd4TMt5V9JWe79PzV1vbMrqTUhQUALpvJucHknOt9
YGL9289f7elBZ4Y+KR1t1tkJXGGhDZSFk6n+rYu7ZnQZRKVVayg3oV5jxcBizUmhhinoUKMKuFhO
TtbGBe54fiN5tfv+nS7N+wrFgSRdpKlc3MQTDw1ApJkdUkTehbV+La+dJJfmZbXJjWXqGtUCMKdQ
FipRPG/bXx06Ut+/wteobujsrwAFfQaOXmUYwONRc9fU9oZPWlDb9g9OxwOBmrpdelGZg8vCy/d5
Vhtaj/EsP78f/ry4vgiRa3qXN4FU0C6WnpQUlhZT9oh+zDXw7YWzas3mkr0SFSrybpKz/kla9QZl
0p1bgP1jXVnTF+Z/rYHlQeW/deFZuC8MEuKaBpyEgc6MRsmu6dGYQLnkmsrDpZdZ7f4CNYBxGVO1
J1YfEyjiOu4QuM7vtP7XEc5T9Fd8mWYGb4jOKveuw+LSYD78unwwqfw2e/h+si+sZGsVAjizAIXX
PZKwdBpRMmhydCtnx1eGXl8JA5eGWJ3p04y0XhZy2aNSWEWGUdw1CzVAo7oG0b00wGrL16SBb4IH
pR+305K2kq9u6cTGeE3f99LjV5vdUubE2wnINkmtQ2V4k4/2DnSQ6e/vp+DCil0rUUNUThH0hvs9
BFbDzBm9qG3pA++9h1ymcNDk0A77fqQLb7LWpM6APFk6tx73aKnA2cRJ1Ehf07J+//7xX+vPmdQ8
v+FfyxW3NZTJeTMCepZOQW4gsWKal2+dRuz6mWwcrXmGFfSnM00Rxw0Svmeh6WanwkpR6kR1yFse
+qa9//7n/KFxfhHI1trVpCcMWXhBEybcaSspOPlC4CRqrLQGpdcsjoMp2o03V9WWTV4VVIOt43Jg
dm8oCZn3Ru+MaCKMJLGhg7ytdIef6CSdraxleRphxAqESSVvKBsgDjKhOqihaHNqoHO165ntBMrJ
260r6+zeq3uyTZ2lOc24oh8s2WOLMYq4NNjp0at1K/I6CRkxKfoYJ8scQynYe7JtWQcT4DlR1fJ5
U2Q9mKroqURoFo7BAE5O0EMljweZKCyU3gGwdlx3SICHsB46V83hUCzTVrNdJ0RfhIbUnIvYGuGx
XGo17ru2Bx1vqx53XmZNgZcXLEjnjj/xYu5f0ll3tg3KY6Hw7DamupKhAQD8uSvkhgDYTLGFhlD0
/XRdWpznP/9r8Rhu6qLY2BJ4nnd7PYORQw2Oel7G//b4VSitFzRQpQNgc0fe9GFfkjcproDzvmZw
Yt2vgiioNrpWgUm/nxJr0x5YEaDUTw/OtgYFjm8NMMnTEzpi/U0Ty2N9mq4w1y9FjlVk9XDvy/rS
QPeUoXQfoiNahRNpwcdyuUTT0zAjg7nzNYr+hcTgDxPxrxmCeTOaZ17O9/PQveMe8K5pqOd/Pz2X
XmUVZG2ov3sMVaFkEWV7X3XwCFGGNQYTjI6PMGNEizobp3879NYi4eZoTR7gagC5S6be0BgW3K97
xoPF7bKXf3gh5GmrHC7P1aCZGWC4cDUClouj4+P5JbstgaOR8G3+fpRLOtnrkE7sTBvtM8+/D9Vr
8Z7dGEmx5bG+126cCLYhu+w2v+9veJJeud9eogKug/zZksx1ehDy07e+ADXL1x/pS33XPKU/sikE
Lz3q4sXepHvjACje9prU+SXe7zqaO1YthJ3hTZlf+zQ9AYQUzlG/M8Mz9ZYFczyH+U37m+0ADH/3
En5vQFX7zEn8R02FtU1BrVzO7QZTCk3fV9StbsCCuhL8zC/3FpbLKjyZOZogDA0cCIR3EdpoEAIY
NvMR4CG/D98eczB6q5j+xGX/6IZ8P0ALAOR/v/9VRSj8RPh75N1Wx38UpVpHNPTL7HoxAIoREF9A
bw1q1UZ3RtjYm+8X7pfRHu+7Cl2ZpuqGjdCN7Zb3WSbE/cjLK1HxEh15HaeqhiKclFihUwC775Me
0n0byx2ADCe5tcMW3Gw9WbA4+HHZ1id720Ms9d9eaxXGiqUF005iGmcbZzt5qrX3ZrmCxr7wyf4T
tdQ4TvZ8Zq3qZpj9j7PrWG4c16JfxCqAIEFgSypYopNst9MG1cnMGYxf/4565eEzxSqvpqZ7hhDS
BXDvCTHAcgATZYBQXP7pS8Tlua0BfNoDQAPx26Eu+lo/Wc/kJn3ErXSnn6M/zvMYuvTtclNfBnvL
niu7mypL+RSjpVpFmygogSGAj0Dw7hgMOGK5osZrnQf9/+5/aOb8bvt0XjmZqVCpxjp4Nb136sab
p/ebxIVmwM2v6Lj7Vbi7yH0IN9CfSN3Bk3sOXSPifqC+CS7uh/98Sr3nyx1e2N1zvfSIDULIFoK9
UQH6ns2rbW8ZK7furzlP6OYsdEQAD0zRiI8X2+KDAZgFpBXSmj/KR+dBvue3zQEa7bAYsE/DEWVg
D5Y039vE/zbgpwEeiQjzqsI82iUUU3TtDuw0mtbKu3HppPmnFPTp80rFHHdOxFv1Y/TIFiXwY3yn
DurakFA/gXbznlybmxyc8xRSpA+Xp2ppl80ekzbQrpwVUFfLzL0ZPMEty+3oSmRasoH4d4H81KMS
aHgjHTFg3c64665tPzplP8T1cKzuMUfH6A7a6Sv5z4Ul929QPzU1BGU6xfZ58GQJVA0g3smfyyN0
vsF8sa3mFvCgRLVDkp47ET3kxU/LuI/MeKN7e5tYmdvmf/lazWHBacWeKyCncdnVlYOmhjt2Nx7L
g3QBxoW4B7kD+uz35f58zfC17Ln0sewBUGtGTHlZdlC7vDUr242o8ihjBzoBlh2FV3GeXcn0W4lX
tHhefJ8mx86RNi4StNiENyX7adObqX9a6c15oX41PbNwMIk+6yY81fwc+zIFBJq/jup3aWo3URZy
r7/SsPGU/N1MKztmcfxmzx9gwOEkqobBNzWEN3LD7Tp4CMW1Z1N44xrGlQUkjQx/aiDpL3dyYZPO
xQ2MLDTTIkPIo0juK/aSGXcF+3H520sbZxYAcmFQUzqYm6gIY89K9GNjpPff+/bsehDUlYojMxcH
u0xR6B5eDRavHAMLP3suazCyMS2HQjsHWcLvg+aiubUpy1Z+uFg4S+d6BkpAm7GjpnPQzKDXo4Fs
gUNjw5s4qoxhJcK/rTGSnbAGAStQRV4y2IDs2rQ07oyBBk9Bfs5XO0NlHcywCbaNpZq7yWAQ9jWs
EP9Kkx2BDcMuGIGRz+Ad+dDkQ/QKEV31oBV1/CofjIMVhuVt4kT1lsiGblIe1AfREHKGb0IBs+kz
L4rzaKtalbxoLZDXpFJeNVVF7jH6wdOQdC0AfpFz1TH4XrrTVGm3IMGxOcNWmkjwQxYl5MUuqwkX
gbYHJivO4MZtATn7kDZsvOVNGu8BLXduxqmK752amE9GakzeSPAmiJNsSjY0FNydmADkCnwhY1Pn
vbHpp6q6wvhBi0d1dbeLgCrFhSdro/vRaYH2ZALCrJ2uau3CzrB/15Bww2sns5CzGiSF+WeaTtej
U+gTTE6G277ukl04kPr18vJcuJfN1SOGsjENzBDWkDVtsjj1svaNI28R209TspagX9i7ZHYr44nK
gy6T4lAjBXdn87S+Z21ZugK44JWzb6kfs/DKoZSAuzKVB8W1s6t42FyRKo73gyhA51UM6M2sHlYu
QV9XayzA6P4bzIGFh9yAkTmHsKAdcIa14Bttd8Md4ZE68L42/bLNgdGNRsjJdQOkHJqqz2EqAlvi
5wgUNssFuSRZeSacx/GL+P+P3/jpbDGd3iaBk6pDU4BzlSJ/59YqeIU8/lWVZGuGcUvhxvxvp0FG
jZExdSR8z5OtqYdDwuKVWLO0QGYBGMDmsBijUB1gMHUgvK3coGN/S2GvTNjSAM2CMOVTU5RDKg5B
ygY4i9h+ktenDlzNvgxX3h5f98Ga60qnjsqaCFnXAzwVtjVVsHJuryhwppc36tddsP5PM7oIoGtn
FOrQ5gBO921SPKcth7OFWZIHByTdlan4epatub0ct3jtGKmUB1bk91lg701Vr9zul0ZoFgagG2NH
YKmLg0J5do/r6lmJibN9R8RavlJ8uROsuYccpCyCqkqExAnRV9LNAWG/pnFfgAlYgIoEoVQF06qk
A6IwD1cSAEszMwsGnEy1XYyGc6C4bClAUyXtwBG13NJ4vjz3C48Ia8707ww7tyhwlQewwNRVIgCC
DHuwBdyilPadKloKNAjEfxjQnXJAHqmyq6ucxLrzDAcqRLARqaFHxDI63EBqia8E3YW1Mq/2D02I
j2WS+KoeyW2inOwgC9JsLvd6aS5n8SYXsFAD+1QcTKc5cUCRPEPxq6LSL1M13YyGGXn1ML1ebmxp
bc4iUCrTGNobNSIE4BZpDT+Nbrip2LekGiwYX/43dnJmByLH4/mQgfqjnb88UF4B3MjlH78wD3Mz
MCmrLNCJdA6wqXyNOr3R2bimor0wMHMrMLuMi0JqpeA4D1g9gPm+DsHVFJazYpyy1MD5RP90eDk6
cCLAY40Dy2JvIBBCKSIXnVkZm6XPz4JOCHZoNTEb1kgjmE4MSn1gToDRAR7K9643ljg3/akHaZbr
aYKM8iHujRMJu/e0tk86MFdSZwvxRczii26Y0WVOBptDIL08VVb2g1X0ABoGVfvqNFO1ckh+/cgH
BeS/3QCP3UIpF6LsIqtfwfQEGzmsNj3JwHLMwZZS4Gr3PRgYskzW4vXS7Mz2uCPDDIA83FzKOi28
fBiIBwoeVBTb4HsbW8w2dlj3nIbVQLFsocUGoOTZjqdkwffOtH+Pp09zH9dBMzogk/kJ4aAKa9s1
dXjHmvzXt7b2XBaDBENUlW2lgY40oNhgloFHRPtw+eMLoz/nB3RjWEPzyKz8wHlt8sztSn/sV86s
fym7/7+UgtE2W05c9jqocup3fZMdgnrsBm9MoG2Aml++tZXV7Lgwxo8mG43bGIISXg5ryRTATx3e
MzCv7kcTWs0ewM3lUfey3xmWYbplmnV3BZdj6wXyHC601VPp1Y3AiYuXJICLlwdnYTvMhfENCkL+
JEp4IArwD1ne7SaQu1SeX1EbwJ9QkD8qUG9j56ycpvS8JL8asVkcIYbMUwwLRgzaFjCzVPlTxsJS
umIk1YOkjg3pYugaQF0WKRYXkrh4QymZim3YcmclCvyb/K9+xTzcpHVgCSuffOVAksMNmsg5C2MA
VbBRTWBbbmzWHyMIZL94wBqw5hxa7nJZq2u7H7src6oHF4y+bjukTnsU5fBXyNq56R1gGRHKLHDH
Q8uLMqpv+oFHPyERlvxsQ/hKGo49vIMYZrmQlcqhmGG3pU/GWPYortPCdOnZeoZg0o9cqQrK9RSg
EqI4rsM6e4ZJZHZdmZJsKHSEXiySJVdd2BA3aSvQwNI42naxAaX8SKbZPqPZizbzs0JYA9WnsjT3
sEyxjzVEHLcmsUovK3u579HxXROZygO3rt7kjYayvtlYkICws41V6PwBx0vMwKVPgcefOucmb6Xc
QbfNPNigSO3rZGSwiSt6Py6a4gR/DTwPiqmHmEYYozRQhnY6emWZ5eWhqkYDecEmOsFUM8pdnps2
dXMgRH5fXtQLZ4k9i4ZDqLSdypb6Mi8fgZdFNOHRiWTho7S/Z06P1/F/N76Ev0fXxnnrl1CmPEJu
BVxThvvO5R4sxazZKaVLaVQtMOO+Y4OOCr0dcNhKu8Klm3xPJ9tyZoeSpRP4DNdd7ddkfNeiOiKf
lLtRM37E0lm53C5MxD8A06dzQ3amKIOhheIIfavBE4fznqAfoPKuRK+Fy7MzmwSYPzRTyc+qeCk0
LDpETz5oB7IVzjFPrnQunqaqeLk8JQt9mdNSlDkmPRGZODhaeAGNvTS6S8vbqE3WYtLXgfH/dOQn
Q+oEGk2+xuHqWVG+U0ASZmG9zwoIOECd9tflniwsrjk7RUJFoBpArPXBwPzBk+QKKZSdna7ZkC19
/jyAnyYdaaA+RhJv8BE+442TxdNhJECntVW5ZkC98BSY44i1wfCkHtrWLyZ5CAp5LW1je3lwFj49
l4/XBUjI8O3RsCETzp+4yMOHFAqtKzmspa+f//zT2EC+lcOYRZ9z8OJtqPmGqvh7mRk+CxkSlF2C
bDb17SC+p5AzayQ0s+u1V/DSrM7ChaZqGp2urn0a/YSWkUe7a5ZPK/t4aW/NArZIw3oy85ohmJ7C
7rGEdA5xfoPxs/L9823si9Oez+IEHhZTk0+NRhyq9EZZsEwAxAXcD/OqjOi9Ua+9Yhbmd85hMS3Q
ZmuCk6dmbMN5dOStWMEnLfRhTlthUJsqkIjQftYFUApjJrRRDBl55RCW2yqM30Waj7vLm2Ahrs4Z
LJjYqiuopKDiVKch0NItKNI96QQNdoNnG2by37Wkz5dbW+rZLGDUEA+iVmJRnxQROQGmLzepCN8t
2dMrSI1Dkb1uyOZyW0sTdF7enzagLqPOtEJNfUHMG0VSlMKbl8ufXtgh9mxvF6yC/quDDRiztriC
YNB0cIzKuAG5f00qd2mkZnu8qBMV0Gmk/tAPN6oBKx9Q5EPCB5jPhw+S8LV8wkJDc6pEDIWdlNZV
7beQngtFsk8LqHw0NjDF9pZPKwfRwjKbkybAiZKiq9PaZ6P1Ueix2Dp0uIff+0EXsMZuoCsG4Tlj
JQgszM+cQAGOusphcEH9ooRIVQg7qKQEss60opVL29KgzdYWccoIOSRBfYgqbAp9B1bmluAIxHPC
kyT5XhywZstsSgaBgWOgu5M7R9VQOAKELbyd7Dew81fwHEsTM1tnoSIZPmZDMjIJoUYZQ6Ikgkyb
XdGfLEZ2oQoNuMekawz+hU1pmf/dlLE2ipT3svYLGl8XrbgK63Ylbb306dnJEjRgOIRpT8/CtNs+
BPYBKKLL+33h0PqHzvoUSsyIVvHEsN/z4sawok1KM5dkf8f24/L3F9brHGibi35gEcSCfIuMfiDa
xywz/8hw/N59YQ6w7cYxa0Np4vPa9MyxetRJuG+jYIVluTDwczRtEYIxSIpW+1pVb4ljAvoMhebL
I7OwPOeIWZaXqq6kqPx64pC2DLxEvGZW7+ZNtlXso26+l7Sd42JRJQqzvsK1AXWPpzzhUOOJh5dA
iDWU89Ignf/80xKyrYa0SdWMftRmd0xmexBkfl4eo6VPz7ZwB4vhCSqD1FeN+WNQ8bVs7ZXosLQw
Z9uVxCMzamgv+TGUD3FuI5n1K0ey+fIPX9hWc5Br2YUKOtUj1AKRq6Vul8XtVZ9x6ItkBbkKnShb
CQ1Lq2h2KQQDI26cZAShLrGual54UODDAziPOvefbJddDQD+RWuYwoUJmaNcGwNCWaRXFexz8k02
VO44rVUvFnoyB7iWI8RbQokkZGFA0k0jQLeGfhYDYCsMQjx9YRCUY8qVXbGAC7DmKNfGiEXTwGPL
HzjepbHZWgUEh0z+k58ROrCxgDe7AnQlRTHiD1RWyTbQSm9J1kETq7BB8uFyer68WpZG9byKPu2g
TlMxlhYy09DQvbWa5gnScZvvfXp2nHesJK3A5RSQZ8gEKzGM94PZrvq34Qd+8SSZg1vTwMrqriu1
31VQDn1G4nhl/yzszjl2VUsWtaTChwmJfN6RXVn2t1UttpdHZWmtzTa/4wQjlF0Y9SEJO0I8cGpK
lIGB1smGDZUJJM5W7jkLceAfKvjTzNaQjuw45Jj9zA5OZDSpy5whgNix+C3kWihbamQWA8ATl2nI
QBy0Sy48J2uAX43qYGOnPTzNmjpYCZkL7cxBqwwCWlY9oMDRD8b7FLyNsYCSZHUQ5q/L07LUwHm6
Po0WyCs4Z1sct42yoNsXWvK1HdrED5sy3dJmtVy91M757vupnYKn8AgBjssnUdUGbgfhZwhqImFo
QGLtCAWaNYjswmV6jl0FNRtvT6S4/aCB2K6wD6V8qUIosfLfOOZ3l0dtIXrM4apJxxkkDnHAd5AL
h2E2fUO5IfveRvxHR/g0VKGVopI5NMxvHfLKyvpnMoyv4PQ+Xv7tC/v8X3T+9PmOALmGkTd9ZPM+
qJmAAT62d0Y+fpM3Yc3BqFlqQ6G4SZlvmWl2DQcrtoW2WrUpCDTaU7Mbrmro91+BSDMciob096HM
nE0dldm7DUG4V1HT8SilZN+crdldPm0KvHuMkYE0HjzpHKUSbq+BY5fW9SwQ1BMYqHHfMX8c4r+N
arYqsV6rrv/twAvq8oQtNDEHskrIbWpIiDMfXvIfNA68Fm/RxiJvkMheObIWNs0czNrChWOgpLT9
MH0vMsjydcE+zH9TCZoVW4k0C+tujqWUCW2qKetMH6Rh6N95RjO65Zrn81IHzmP3aVHH3CJByLXp
p0SdOms6pbnxK5f8MFYlaMH2WtlzYeOTc+c+tWNA0I0UtmJ+wAGPmzoIbCuj7b63NefASV2ototb
bvkOiExBGG3G8z+jamWWl2ZgdrUX0gohX00tuG6j6gEBQQkxexVsbSMavndekfkpn5i2JJmyoIXe
oKx3C0HVDZFXYbGSB1+a59lWhoOLJdIoy/xJRMYuCMpua5EkvHF6ra8YCng7+FLob0ZiMt/cTVcp
JGYsH4hstw3+Bul7MK2Jmny9lNgcEYlCsEZGLmxQqgPR1oJxpa9s83uwOzYHRAoxmIGYEOWrHgoZ
eRj81XH4Wjb2H9JN35psNgdDdqqmvWR4Kuo0BKWhOFGAGD3eMq9URrESvL+OfkzOdjY8BuCtLevR
723+IAMAvaEHzafo2LbVtxYVm8MiTW2o0eQZcj3lPRnxNI33EABxo+7vmn3L1zuPzW2OhMXbJi4g
HEdtHR3aFqRF1OWk+dqwNv5x+ZhYamO2uyOn5ZQwUsGIa4TCniPIvo+clypLm5WDaKmF2ebGkjIK
B8l1HylqKKI6h46rXQVJhMsd+BpSwuaGR3lvAy+UsMnnuiaQSC5SF0Zg17jG3ySUvEG+Eb65JD61
hVybl68fJWwOPKTd+f7bAs0xwe3hJOQ5Id4MNIT4lqPfpS6n+3Jo8IQoRSn+Xu7mQptzOKLdpIMJ
Y63JH1uqbiItxXWAMvprNIBt6kFrI9vyEAb1nhoavpZiXpi6OU5xEg1FdDQ7eHwK4F/xUOE+t9qV
Pfp1VGZzvzZjmnRiMIXUi45jEN6m/QDvgxr6r3h7FacpKFbedkvdmAUD7gR5WTcdNPe4uFZd9Bes
kz06tpaaXerIud1Px3uQS3twmGMcc7N4DIzwj5F3D8p5jiLkklqz3V5eAkvdOB8Jn5pxuixv+qGX
R6CjSnVKhsfJfrn86YVwOYcphjWJ8PiZjGMmb0d53eF6n0anPF25xC19fhYCssEwjTEZ1THFLyfX
mQF1eHpnau5e/vkLh+Icj8grC5CFKcIERPStVAyqSLEhvMsfXxj2OXkyqQBSseHJ5RcRhU+5U8Lx
0kz/5MYatof9g5z/f3aGzQGP8AnKVdGo2KeIxocyH5tNIRTz4rQPTrDLeBAjDhioSf9QUPf3CoIa
bJOa+d40S7WXkvbw4Kkh/m0AWnyF0vMLHAgYLHuM5wHphgMrATdLE3Jt5SM9myZlcDfJ4TjDoNwe
KOujiqvWta36VASsOMQ8DX0F4f0N0tEmaGn2GbLGfoZxCu5Z3v2y+gCsxFjar0zD5zGpdOr1kNKG
pDv8sIBTKio31zX+fxNC5rBSM/kW/xHKudqCQTPcCCZe4qysI2gDFwLiOVNIIe0x1XB0HuXgDaEc
4UDAGzcfoQeXFnV0TOF7sY+N+iMjLZQmOxHuYA2idjZroA/j4CFqEskhiMe7DPKEECeCMPDQP2Sy
sR8GwzAyT3UWeNu8VzdDSxQMFaqmcpWG8CvXCfyMxrM97ARi2aic05Dy+H3qSXg/yarfd5NI/LRq
Bldh/W5q2sgn3kbmfQJh+aceoucuSg4GDFLSCgWsCvyCu1oZTLstrZxXM5LNMWlLXDpDZ3KZMYxH
5iCjFSQy85iRQfe9AOGOdZYHIm19VnZjblWdwW2CbSSzbqUZH8sJvml29RGr9qk72y3HIn0ZEhgb
9GnbQH8zcl4LR8N7JIIQtgOxQI8KGuy0bakDTZJHGF5Iz8xKts+E/g0ZV5hMdvkzARHJpZH5aEN+
ccOQMoUofwQWXRuBxS8620vgleVKK8BCGoLKLUwGRq8oBhcS1R8N03ciyCLPdipQ0Ia89HgV/ZUc
zA1V6bsqa//0MrtqeyiQVmyCF01avsL36yNE9Q/2J0WyFbSEc9GUTXG81UzV90TAaXnTNkH/lrTw
9LIJZ9tE5y0MgGx9UkY0gpEY5tuxY87WjJ12W0bl4Arg/rZKdm89PBmAmAySLUI08VQaT8c+QfaQ
RuN7XNa9bxmdtRsgD7/JC4AjhanIMWhhNdMzqA/1DHs9totub5fGLUuLwKNT3MPbIUeqvpsSt4NE
7WbKcXzZFpgjMsZlAzpSwHNqeAg0lcIeG7ub1Mif4Ujy2PGhgjoUzGlCo7Td0h5+thpOVg0b4i0v
nPHFIWd9o6BtbwipjS3SA8XPnIZQJ7YcOOQ4ZeKZDbU9u6ENzG9ItUvMUT/msXkt+wA+cI150jqD
Do8iUGvU+o8Z5+YJOBSYLkGXHvzhpthpw3mDFSJw1Q17EUJD/j2R6JaA5UKZP4znXBvwi6UrjRAq
cP1TaEcvnMSV56CL+Gz+S7DqQFpVX6tUVpvWTkzPGLKm30KHDVl5Cl3+vR11AASBC9qHXp1Z47jp
YHDRbCWlTrzLy1hiKmAgBm0u+Pxdq5FNhwk5vmoz0oK/OKAT7UORFQ94TAmf6PYs6ZbA0yAOkS9N
I85+NdzJr2TI05M9gVOxLSdWHsD5NOHpg/W7bcJGwd4mD44gEbFH3g761HaDuG0ncPhaM2VXdQdV
MRcucGBcp5pR9kzHzDrBo9BMNw61Q79CAIRFSuwpijVsN5AeAjdSPtg4DH5T5EG7DR8deNxo+zfP
p/ja0WV6QOSAe0dgtt2dUnW9V41It6Fjym1iZuG2TKPkmTpdMnkkByzL6Vi863GvexrOWv81Eltv
TjfC0q9B4nAb5mejiYbV5YEpi+1DQ7TABKt0ehYZSsJWhbCVwQXM2hgEsH9rNBPPHlQBQHB7AlAL
lt7gMcPDwBZej3xz4LaoKQfbPsvYc23k8JCYwugYUo7wF/bDNk6S90A0V3Ypboee1G4Pze+tAZuo
o7AMvY90H7u1eRa1HcLmYAJp7NmVIzzKC3uj4X+DQS2fQtCMMQMGnCbG5Eb1ltqDrxu7QuU/oB7F
jqGyKy8ssocKiOM9JQaH6VDUbroofcGg9D8So7CPFKF0MzjjaxgUIPu2oJ9Fg3gB7jZ3hzYmv9qi
Is/SBMyGF2eGVhHBgRHRgMQcro04GHd9nmRHGIwEMHSrKGTeIu51cVXBlaKrP0Qy4m+dJLh2ppjj
vGuT129dIOagfayr9lz7RikueOCQUoG2JaJRwX987/Oz2y2gclZ+JupCjdB6DgT8okIN+0jUTVd0
2RbEsdhc1d+0gknHpgOZ1jssA1hqPo8/TZjq3EQ/hpPxbr6K1/5Jn/QNamIPlzu1cGN0ZnfdsOKF
FUZCHGlYxpsmhfKgyxMYaLgWrAm9NkzoyvVu4fI+J4PoKoM99GQax6r9pbl2A7jWZVEG2gP0jstv
3t3nrJCUwCxL9z3gdJqHu6S15RMxGm26qfE9GDpzZi95OJeNSO8qccwyfV9SmI/GwzvT7QPsHVaq
/AtX4TmIW5eUQTQJgrpRfIiL1zz9OxlrMtZL357l6LohoFCMQZpRhP2VycOtFXawcFkrry4tqFlS
bqiqPHR4N/rZCLk1BHKIDWv4bkJJ4rXp1nSrFkilbA7bZmwCcskBwaU0Kpij5fXhTI5LFduUpr1x
SP4MFVR/atVpENkjg1Y+qLO2dqeA4TbppG7dfQ9BzuYAbxkOTcVqK0WZPrN3sEGatmmTpidDZ8lO
pkG18rpeeHzN8d2tE1VABOD1C+9M84ZCDcIrArqmw7L09Vl0w9N9ghAL67Bx4PqQfVTOSlpq6cPn
dfjpNd1OQYYNmKojKlHBfQeB7c0go353OX4trGY+i1+dVHFljHXrZ6rXMO1SSe81raFuJisbHy+3
sdSD2YYHMpbhYhQMyGrb3T6u7fyA07v+872vz97shqqLyqRYyRyi/vdhVfI9SiXpx/e+PtvtEzIO
U5mbGH0TB3iUdbe2Ea5ZeiwN/myvi1RVUH2F0deQcbWB7S9cjmFzuc2HMVlJYi80MUdep1Gv+tgo
8fvLyQMXckMhK6LLlTi7kOybg69tvHxz0nJ0AH6RroPLmWsN8tqpA9sFGeFXBENxGN41K9Ckpc6c
j8ZPWyHhBkxvIhTUVWl5Wddv0+KRV+X+8lQvRF57toMhrtoVKTxDfBYOHs8fSgcPE+UOfbrSwNLP
P//5p59vJD1Mjcy4RfWo9BjYi0GG22P26/LPX9hlc5z1VA7Qm6hl70dDUsE7jac/lOFgRi5/fml0
Zps4MaIk0TFSYw55LscPieeN1nAoHVa+vzQ4s21sx07BRNki91my17Ehp4ifzUDg5Hv59y8Nz2wj
lxiboDGkOsJBrrydmn7aGkSvESeXRme2k43OFo5lobSZpwbSUu0PWCse+8zYED29Xe7AQhNzck8r
GLSsCVKfZLpryKtVwTot/mvH9u7y9xful3Nsu2XZgIxJ6DBPLM3hnhbfTuCCaAC1zQqO5Vn5dLmd
hYmYo9uhjONEpsNwSR85Ml2FbZ7gqB1dXf76wjKao9nriGkFgCT2GNwdk4Z4cfmXxWvYj6Uxmu3g
RkWJ6cQNKqZI3RL9J+lA+PyZh69wfl9ZpwtlojmOXQc2zB4MxLgChHyPFE7jtaPT3BEbPpYbJy6G
G1CF8YZvgMDdwDN8rTjwDwn3/8ldMi9zZABGtX1Zgv9WG/Wha7phBzsSq9ok8Ovex1KGP0oHL/2H
yTSnBzCzUacC3WywNgnqpI0bQ7cGrngZaKV5Wnp2nzejV/eWKDZOSdsD16HcC2QG3jOwTOAkVDX9
W+wIJNmA2VHF9jsrgIjz/vkUZU0Gx4Ewyiw/jH9U5S/sSpdHK3vw6/OOzMUeejARc92Hlh+E3cZB
Xo1CT0A2L/1gXzX2T6o+vteH89751IcsUSoY+t7yU+Ro8L4jPYO9er3yTv56j5D5S3KsnbTMNMnB
5UN6wzK2BFZoxTCsTMDCIM2fkARE7gb3Gfx4aM+gMIzEq+NZ8Tul/pikG4LHw+VR+jqSkHm+AsS1
jkdYf74zMrBK2uu+WwNiLA3RbBEpiVw8pz332xFpG0i1EdhgVnrlQkwXJBQxJP+dYNMCod8xAtuv
NA02wWjwe6WhSgcJKXGIhDX+6bOBvAFXn6QA4EELwe0jW93n1MDv6QwGx/eJ78cORkeDCWNuq5YA
/KPwOuzLqZs2FoSPkPXKzAmWvoDmYwlZ+S4KQ4HbcW8dR/g03MDYNoZjKkodyDIGP1MdjVsq82Yf
JSgiuH0h+IMtzXzXyZy7Bp6Kj0M32LvaQp5xGi1nDy8LpC3JVGy1yPVOtWV76IZoPDQj6hQ1CCub
WihI1Q69c0tRy4EddDZ4WSymI4ST0yOvLbDZRmW6VlK2mzTTI3I3sfE3jfUzMtr9G9yhgz1usMwb
bdhhq55nR2vkyAMjJVZe4/EybEK7O3tkj2wrAtptiTO0t45uq84r48S51bRsHq36bHvbWvj5WZZv
tV1YfpR3twF5lxM5BEakNqSHCzQIoslmqtKpdJnN1TXKEh9tXAW31gT5kE0r+2YztBPbag6JbMth
ahMig/qYg6V8CpM+oh4AzO1ZKqDnP5tABFsj7qKnKknrwmU1j0ZX2fWwZchck01HSgqzH2vY9Job
Xqct4loyye5FmMYcrMypCTaGI5M1V5ClxTd/++uubdKyKZkf8k5gT0bQm4B8w2sG82e2MSBw0e9x
cbROlUFE4OawvfoRU+mYKwHivIm+OGjmCNCAV4LgHQtAStx7QfI7aqlbTH4YrmGPlhqY3VXTApbV
tEMEGiLrrh7Fbewkf+G5kaNKx1eOgq+vAmSOAjWdGnr/DIBvmz3w4DVAGYbEsAPC/izzFeTOUj9m
d9Zmamw7mhDgYCsIt+4JJtr0bP3o0WhtqP5Vh7+ajNnNNdRBZ9eBY/nUaK0DyI3RLhR18J5DDhX0
FdWejJry41j32hsS4OWT1IEpJG4D5CiisPTPeEHXIs30AwW03K14kh1IPwzfPKxmR2FSUN2RWLS+
gxLnlUWJ8GGcYu7GolpTvVsK9rPlYjRxbsWlU/gD6yjEZHTsBRrVx7iFG/flo2phtcwTktIoBy5q
VfhUdFvqpM8Dz2wYoxuRZw7q4Jxrq5dbWurMbM2UDiwtoggoAFNqcpiKWt43YwiIMhXTy+UmFpbl
XF5CWq3Ty0K3fgW0xCaxUgl/WK0fGtMS1xqGP78ut7Nwvs8Tg4ipYYkKb+lX7YhUOszjRCLW0BIL
nZhnAwU3JCIfLX0ou9yDOfqnaUUHfaj/cXYmzZHyzBb+RUQIhEBsgZpdZbs994bowQ1iEEiAQPz6
e+pb9Vu3qyuiV47wopg0pDJPPgele6luBfPXnuB88d/iuMAubeCg0ncY8/KwuPmOF//GKSGXQIa+
wA6PRm38dGWeghLn8NGT6EXPkN/MTZX+2ye4mH3hTAMxwtz50LZQIYHSkPKJ//q3376YdmJyB5cy
0QGK3XgrLga9Dsfeu5HtpecF7A8LW+D9991r75wNaRbvAGSQrgBLHPy3Fnj5Txh1LluFDfw0W2nu
mWR5kin1Y4FSIM3Re/joiMVPezl4n6AEK0i5W/ak0RcXUxqa5+5c+fMnMR81nGROuazIZ+SNYRyE
CHZ7UpLdqCcowMEGS9qMMZoMHox1Y8hzwJHK8+rGPLw2ui6muuhq2bjF2B9wVvthvP7IMn7jGP1n
Ly2fXKIhgDEyTkOW/gBA8IkxrwYbom/dIu40p/DK9hxA7oLxF4Ch6AypadUfXR2Rrxpdinc1ZCKb
sEI7BB8rCyoMXN9d3bIPBpXusauAbu50Qfcystna7VpVAR8O4eXg+c3HsJRNmvfenFBEiPekkHCQ
HFE2bFwxbZbcdqnTjjh7VROsB4QH+m7WNt0qGIzccab8eGjr+eCrqtz7WEEeOFoaXyuoVGCYa2E+
VgwUFoSBm7pUFvuBm+WF+rpMTAYHwQFF3pgPkd5yq6tdUOTyWJU829YMCGyClq5dS5mJPfiMvZ4l
V/jqU76qy0bJTYSYYDURC6vvth9tnQQsCt/8UROeVG0zlrt5gPISJ8ZR8Xgo2ghSFvLqzohM/z6n
/hzbQU58OSaKboRDIbUQwddjquATsbEDmVNQt8PdyLSbRL6YN6bIs202eN1jg7LvjSl3ZZO7zDVn
A6ynmiicDo38FeoPMxWxgCrHihEnAXYjeLx2kfOp87cl1ZNejiqvnc5aY3jg5Ha6Z0q0zzgq/bDt
mQDXObXZ/f11Xplhl8APkC99vWRqOuR5CbkQG90XE9rmxvy9clC+TDgHdrK0q0Jy6Kbwkaho65di
LzP9ZQrFZqj5L0vsjQe59tbO0cJvb03qLoN2CSBESh7szGPTVkkJi+Kav1V9daNSdWVLvcxA62Lh
81wilJwz8jEPzYOVcEKeWBuz6ibk90p8wy52DWpyt69ySH011VB1vBh4rU3ejelz7ccv9gzFBM9t
iWpJDf1A54MUT8H5gC7j34bTxeTMuigL/AKG5NiqfRQf+cpzIAH7+4//b1D+YcO7RK/NtC29RqPX
xZ0WKmJouGyiYGKY1vVM3xk6RNNhwdyvhfZWLpuWOuE4Mm+dBU0yik6kjbNXFmd+7PmYsYb6Sf2r
tD4w9FllV51VME5niPlXYBLxxAAftK7zet54UUC+aEjrEObocTVnK7hDmNOUL3JTDPXwHV6jS9JY
I1NoxWp4JcKrcxrhK5JI1XXvufDdj1FU5WPOGbsLKsff6XKq3uYyy+8KtoA4WksdbDze9vE8jz3y
0UqTu6CfgYqFuH18bIgjd8bNDQAcAcneh8FE66Hkzv3SZh258Y6veCaRyyR8D82OHWng7KmRq6ar
wDNpVkiMrH2xJw57CbO3XMB2pzuI8KWkKgbPNOXsxgS7smBcpujnNivk1Orz8Jw/XaLSchRrAPA2
Uo3PvhaJAz3N30fTlQXjMksfZKgMjxTTbLHlSjnFSjbwJiu+V66FqOnz7xe5Mt0uk/VgT0H8UysU
JwlQkj5PrFPFVNzqCrj2DOfL/rboeZzOAOMTB5bgyHPWOobveOy4Ekq//aLIjQPXlVXvMmHvQluB
SiEeonP2AJmmTDzTyqQOfF3/7S1drHhjwRqGfc4/oHT4jTR6imHj+pCd0+//doGLVa/2hOFzBd3X
2IlYhSr2ZJ/IW47D1wbtxaIXDL5TuPDS23OYpic1X5ZdNRYHFCm/Ejo9S8c8eL2+saVeG1EX2QzS
EVZXfYDukyC6a9vqAemDPZluNRdfeZZL9ozv9t5U5GhuaYt5VZUK0r46kVBGAgibtGj5B0/0xgS8
EnpccmicTrU4T6BdyIWTCDNhUt/qB7v2y+fp8tu0OMt+G0aQueLI87GqfcrYLZz3tZ++OO/iBN0u
MhvVoWz6N68O3ypkpW+8kCvz7JI60xPfc8QAHFrGa4LUSZcWIFZtZ52xFR3mh3+aC5e+jF5XSBY5
oTo0JQwKB1ll6C7pe2iGDdv+/RLXXtLFfGbcoX2bTfKAPPeHUe6ujuyNn74y/C9dFivueNqOkDi1
3U/HG2Iw5wlcxP/tvi8msu9aRjiVcNpc4KbQ78Pl1kJ97bYvZu3ARhjF91W0R+Y2f8nGgR0ZldXP
vGuKf3szl5gZODx1vfaDaH8OG72hTvPldXHNv62gl6QZMo/uFNIi21ehgQ1QHRcoanY8uvHmrwz9
S7KMgld2jQaVaM+cOobVCCpCX2j2pAp64/6vDMlL50QaSrcv4L13yM/SZjQR2LXSvrhx+Lj26+fP
/tuCE9Co6FrgSPdyXtI8CBBnMoi+/z4qr4ydS2CMMhREbs74nlR9TLx345H49oHgSgjxv1r5b7c+
RKruqrbg+7YCbxHo6qUZVmiH2KHrLBDP//YI3n/fz4AaZobq19mefdF7X2TuufzUpqXb+Dey6Nc+
wcXcFcRpAuVN9kDce7kcm+XHv936xcxdeuEj9yIhGUdNGThyeFxE86mityogVzbcS0AMB2cjAwIV
ii+CDh7uNyu0IDxNzbAZbbnWHkWQ3dzqxb5aCznfxW9f2w0mZKmgszmYdxxY9Ef0BsWr08TBHUXJ
Lu5O5Hn++tQ9oii2PP39Bf5vDv/h1Pa/e/ntmrDWXhZLc30I+gFNKWPr43CGcGKMyxCywzac9WtI
5+hX3Wb2qz+3CDwcE34pZpiJ6KIf16VclpVSEZqSwqlCMdERSv1SszxXUiv6mXk+jYdJtUMSTdVw
32QCJcYefRvkACd6dipsNCK3ibXLJIqDUXVj2frjx0NX+MW8R6egyxgr7MEEai0F9PGlDL7Nk+gT
GlWPYGlu0OJyo1b25xFOffrfb8fnvIYkBr2zbWA3FLzMzDb/ND/pJYexG/lSdkGf7aPRuRNWFnFe
5H0MQtLm74Pg2r1fzE7IPU0nHcjV0c1+HAPve1nNN3iDf14eqX8xQdVYSH9RTnXgxmOJlb2TBj77
VS2oE/z95q9c4TImNlUfubOY+D7L3ggzSbl0aV7dSpn8eQGml2EwFGmqGoqB772u/YF+pFgETw0p
ksBtUOwI+xtf4NpDnC//2yyE4UnBhhGXyb1hs0TlU9t2295ON5bfa09xERe3hgNQzyHqYstDHe3D
oIkn+eJHX2uf3Zhsf44R6GV47EwdQ3DMsv1Yu+sshK1BRmCy0fdv8BS8lXy9dpHzAP7tNbWjhy6e
EN/amibm4ih4v+HQ84ji1mNc+xAX07hGJ6yvc4fvTfbdwmlDezCAvcWIvTLPLsPjxu3R7QX4/j70
YF7sjO67ocPn36fBnzPvPir//303SBWXtZwM3wdtve36poyjwRHxYNCsbtUGur6EsPKQ1xUkFepW
z9O1R7qY3+UydJWMJJIDnkz5+bOgBfzWketaQ9Vl1Iy23GopsUYfPOTcNj0qPDsb+Pa5Zn2xKvJB
wzGy6NeV4vKO18xdA37rrN0QxTDsR80G9Td3HTBOp1grtOhR2mAHR/YWEkGZ/9vBBG09/33zHp8d
GIZ6/gH1IppMQ9O+ZaXLf/79w155w5fBt80Uy7oO0esE5XxecXRf39ogr0yny7C77Be3IxArHUav
+qaD8iCHfopD1a4kla9/v/0rE+rSipyUBYhBA+S2Lews7CtFGm/wbwQvf9zgfXoZe0cOQeqYQFPt
j9+1LlL88QcTwxlmPbLXydx4hGtf4GJNqNpx1KzIsr2Ixner4Ns836oSX/sCF6E3rdBSnc9+tA8c
DZYBsV0yl/WyYg3N0Uza1beUAFd2gEtsY14Sgf6azj9kxMSVWz/23B7bs1eMnXZ2qdd//9rXnudi
OXAnNLrjWtguRyBKerhqxnXUsBiJ8c9MsPTvV7nyQS6jcnRCs2LSeBg38Nf13GzcJbhRQ7z20xdz
udXarSbYcOxLKGbi1p8mALbULbXTlclwSU9E5s7Mo4f9Ky+9e1pH9zQTOxJWq7+/l2s/f/7/b9uj
A6MbaKWQHhxqcm8bs/ao2MEB6Mvffz7Cz/z/owJaDP/78y3xqJYUgOGMC3BGCeAhKkuIKlY4oqJX
hRCZDhb1mzKiN7409a9YQqGt/L9XlYthtFu65TC5aHasrZu/qmDxdxJn+I0xpUUitKoPQTXlH4Mo
UX+1YfMB8lC0yqQyOg60Odt3dexZLsLA6Q/muTFbxvlrlIOWWrWVvh/hCwzzDKHde7YE890Cj9Mk
h+vcIQwbe6ytjrbhzJq1IVX2TAszbrxZi02DVF1q8hYi+aXhz0HU5uuS6+4uY8j7c3dCe6ZXYE11
a36SFYiMNiRtkZBp7FB3bzI3KfO+OqLPHP5OM4AKorL2obNDr1FIigZ0fPu+uy98Pe3NYIstsBNI
wDTKW06+5eaUwRwMJle5+2pH3u5MLdwvyAYpnqgph3fY0tQmtlB0b8+1uIemGMZtV9XlygbafQc/
ott4TQgcl19O6dL26NafXQAqsiCAhzAEmE6+En3XroBWgTMzbaoEhrmAVAUTmrl6wOBapFd20BWA
YhJ59gU0f/MCb06xqbJBfBG6aSu43pZe2vkUEDO/ZkkzoSoo2yflis8abdMbSfSrW3riVLP64Gld
wxqqp/FsgQKonb47TQtk/FkvE5EVuzYHQqqAGXhtzE6OonvxvdauoD0oE5zMaFLjtISyY7WsQ+V8
dyrHWUVLq1Yja5+pI/I40vTLEoWrAKcdCIvbYQ3h7CeIBb9gBbg8kairtrjkss8JIfFIYLXAS+/o
zOM3ltU8GTvz5C0cumL/hUQViEw2uNMeds86cGVsyu7YC7ouab0Jef8IRfKZA5oPWA2hea+a+ms3
axi2anRS5EjfJRBphZsq6k8mjGBD15F+G7qiSN25gqbN9DCSDkXnvVk5s72BbigB1yaB86lZg/0q
Ew9noDgUVfjswg5202JtmUvCvtKwg0HaUsNepYrqg+oAqIJuyzm/pxFYvLoBCCYKNnWtpwTemoNM
4UqM3vh8HkbojJ06oKlwVL0iDC503LbFfpozdyN5MO9UoUEIRNC80ryctyRfvDQrdJD0maqhwqzU
Np+7Zk9kq3foxCar2QcxplQmeIX6yth4sJ6z6XsUlXRLvW2WiSzWumslVDSq/wIoGk+bpokODF5S
K6q9+lhxYR64jN7NOaXgVJ0GJEmnVtAXt6xoCp+jZ1dVK8et9m3hvswzMA/Amfxqm5o8U+WCSkF4
lhoa/LKt3Dt99pVLIAh1AaMOSJLr47mGWtF8jXP2Z4sS3r23yGcokMeEl0gatFZufUpwj2G2KlWz
JZ388LU89oamtsg2daFOAPIcYDC5h9r46Jf5l4JG32A59zSQ6KEqbJ3qyW67wocWyc7LylC7pbov
Tk4+Hm3WrjvSodo2r2bZP0Gsf7d4+fs0mg3s6VJaOEVcSLlH+BbF6Fa7g2X9dp7bO1/UBwT/u5Gy
ne7gxU3DPNWsesvzGWofL0iyHEbrTuF8ge3pcbbejmfLFxdcmnAIXhHcrseSQQfvwkzUrmVY/pqM
8yjovHUEvfdD56ml/py4JDuaPnxA8X6dufnD6IoqnUJIqLVbHBvgKqpabpF1XWdzvm0bwCwW2MJS
rDcxQqlhG0JXOXfZz1KCnuFWL2LgJ1ibP2B8r+BPt21bD4wT8QxQDcDvWKxAlXV6bDIY3E22bow6
jbX3k4X9QTQhzJynYm1JFcSwpy+SMOyzuEQfLrRUNk/hT5sSO33vyHzn+POxlXpPRV8nePUJ3sGz
x/MjomGBDEX4AAhG2izNm+Oj+UJW+i2wzkvDnHe3644zx6pY0XURsq9ZJ08lc1XsD/yz8exTObvP
HVgp6DnFuIUj2apr9UMOEVbO7Bphy13LJrLqcxCNeRkl1Dp1ohwGyXOUCpRhuNMfZN6nQA194U24
KQEPjR0n2BIHVsRQSg1EPHhL98aiBfw+Mv0IIpAFkOA6oTh1KIh9axsOj9Fufqin/gE+kuCffSs4
9gyl+MMk3XXhdVtT1neLZKeqye8CcKTyAk9hG1LFPA9eGl8dWc1fipweYXeBrnssU6iWT7Gt/LfI
Q56uDfjPkNLDFHoncHd8cLjYE1Hjr3kOnnOsHKIJKiCrso/I7+5KPmVx4E/3rc+/1N4ZUiufYEk/
xyXMa8pJHYQ73le0eSkc9yFSfL1EGMM8gzPocLc01T3iYyhhiHzPFqgdg+UhmOSRLnKnsAOfiV8r
5XdrgjsrWtgF2EHfZ57Zzjk5FFQcYTD4htSKl0SCbyCD8bCDCjhZqXtXylOTmfrOAzkGTH50gKLQ
FJ4YDYd9wAq19gtkZFEJVWsYJ5Nk1PUTyKWvg0CSCSTmkwvwH1av7uAJXMyv30wELJyC6UzqVf0j
w/SxfSVX8nsHsPUjF4Azh1Xpbaece+se9b7tHIanJgClCumBPLV1+eouZrwDa8tu4W/XbMoBWb8m
sCV2gbBLwHFaYuMHYwy25rFbxBOzvoVPKPkMGow8koPyNTaijlno3RM6PMFtceuifRkUBfms69LG
/aT3sHQ9zlGZDqxMkNR+M0G3RynAj5eOkRh0WZGAcrLRg5aJq/GinbrcFOXy6Jh5SQQZXhci99FU
3+MY84x+hDdQyJ5HqONsOKx88BMGKbC3NR9MgpvVT827bdTDEjp3DBQvtO90x3YJO8hYijwtI8gZ
B7c8slytSvASYhqMmxl1oGpBG1JF7HbqQTFi/DNULMW67q1xKKzisqsOhpHiIM66vG7ZqVCcROUC
ghVMG68kJImQ0SzAi4u5KXZ+Jg8zCFVJiOYJX4Yr7TifCPbQDmrVS1eJ9yhfnnPqOfcjYSGGlz3n
4dmDHzbbnKq7SGHFVYCwGV6iQ071y0qCibBH3IWNvXypJvugl3Df1M1umsVLL7hMSO6eAgyGfHbX
YoKJWtepr+2iX0L4CS5uvTXK+eimLkXMgjiQynzF0ZO0d0O1parfFN10QJZ5W+fBkeYhUFqR3k/e
dPDc6LkazaMhDUIOUtRI43viUBkRxmNB11mPBihSv+hS7Us52F1RdNnXenKmn5r38qPT+XocbYOO
SNOnXuScqjLaSBassyY/QH74BuUP2rFUlSVLiMmpZQRr3CDchvkonoueNDveFSGaMqaznlbSlWUc
K0ZUstMMYhosnIEhqknnpaXXh/CbBH+O+nxf9e6TMzN3p2Tgx2BDeQ953usHtyuXBHWDBWVwjHkz
ByYVPZmTusjBJ5uUE0+L9wPNGON2rjvoCKkiKzb2RbKM02tGVAi6Wf/hMR+H9saLx0DXKSiBIp2F
MyRei7lel5lMXT0ggnEwvPxywRba1SfiZ1tC5yUu4PQb11BzQBOku7jqzqaG7cdCJ73ihf6W5fyT
GG/GK7PNiktniYfBg5dmNmHxJ/6hC1WeqHB+1AWWOuCh3xitXkeKIWMwmaIcZtMjLR4G4k3rpgkK
TGwT3nVkwcjqgg8Qv56lNWAGjjqKizp4oK6gB5iN0Xccd7oRgSKUzQbpXDvaPavlS9GWSFj6SMa5
Kv8Yu35VdWZX1n0CRB46PxZohMDUcvk24Mtd1EQrEM02sswKsJ/q1dLVKXK2MYTw62rCXAvQYNog
owtWYkqBSjTw0JVB82tyF/SwteOemW4TWPsKPd8m8qY3FoCuBmvll9IEMLeh67ENTk7kHkfIVLD0
b6LCPYZcvIRNxlLEewdONVr1GJ7G1u3GkwodfSMWOd4wC0urGpy3gLwN2f8c4BHAVEO9dQP0Q9Ia
Biq9Zitwie4nFPDjCt8HkDyYo7mTeRNZ+D2i9TdvgrNzNtkV2ovdj3ZBAbhVokynqQzW86LD1A1M
sMsq43/Cj9cBZNHPd51yhq3N3HYT9vOws04OiH7P+0Pkwcg9ZqqSDySzw+dMfNAZLb7RmjckWPuc
5C8igOFKOjkjTobdqLcOH9RdFjb6YCqnSYdWDjiBRctmhCtqihDeQ5YWD91hDUwmDtckNdlyg7iZ
PQFN0J48Go2bHkL4bdg4Ft24ORZZU7apsnmzXdRgN8BFw1ZmFG2Qgrqmnxe4xO0axvkTLA6ap3yo
5mQAjyOtndFJeY8SL2898sIWv3iC+2K/CjLZvmdqCQ/BVDPIiurJ+xq6U5YUg2fXCxvCNXFcM8aN
GbxdOWT6OSR8uKOlR45h6JK0g9YX82uADpKN5ii8eUjNoKYjHQMUrtyKPiuE9ydEOt0aQJzlA6er
4B67DnJFRhlydI1Y9nxcVNJ7o41NT7wEx+l+O1DUvxDPypTpCU3btcdRh/G9cyo9YqsBceDOVGH0
NOJ9+XM+70dALtFZWekn64+Nl4TQHaMJsx+GO4WyxL2oW3dbyrK9G/gAm/mMD+7axSB6QFiRA0oO
G5vE9Ypihz704QFIcQp0jJiiWEC19uwUmPcCp6UDzmY44HV9eLSk6EGVNyPpV+jswMnKZHQlAtHs
S8OydParatOAopNUXjft6ymAFmRmWaKzCBmIPqw3geMFa945fLvgjLT2J9u/ikzoFTRy5jny5TfW
jlPMJ+E89eglhTgIXVYmDO0dIuolhXIriHtT0pTx2f9iQ1G8ICtfx05YDRus21lMbWtWOVyAT6EX
TCuI7pY4NBwac6/hX4z2xqe8HTzETwXBKzfyMMEM/ns9Uiexdddt3EZWbdq6aBI9z7rgISIUpZIy
nxCUhHmHnytaLxnnQoDu5AXAkeE1zMwgLVi0hQSwdJgcgPgYjcE7cZ+memDvCN0aH3NgRFgAzcb7
GVl6BPcu7RfrYfpm9xHL7ucw/65851WglWUVedXXopGwGG6bCV3G3Qm9EC90CjcemumgN07wVbaT
DLxkHnq42EeNvHf6SSX+7J4zGP6UshKDjbJwKwGadDGsYmcIj6EzqE0gR3fXdvpIarpyVAhgn9b8
kDs1Q6hCp2+BFnhNlqMU0QbtSTpgtHv5sqReX2JHJN2AlpUx0S15bkX0bWm0TlABzVfA1gzIi2iN
RhJAFpBTmbFPlu+RgVLU5tN+5PabrjAzbbSy/dSmRYiUC5RKD5Gcpy1clX6gKgK7VD0HawAQBXaI
+lSQ+avwcJrD0TDJ+gbzZBxEUpoci6lED6flzkdj7AS8LPh/IjQnj+RDKjIQuvN8SxrXTQWMS2K/
ye5zv0gHwXcDVlk0tT4jvINzGU1zRA8JYrYX2K/hU870nOzNvvZUrGXbwLW4Bmx0etOj80zG6sP2
C05KHUPiTbS92faSvAd5m/YqOKiFpAtw57H0s/sgWIYYiOgSGtPlbgzoO63ttyq0W7WIw6yqR7S7
PNYWp/XOOQfjKnvzNavjYOYPLNNLDOWCeR5Bk7rXOJfkCYTbMKtZJrmiHL05EU7pTs6PUdvzNcC1
8oTKzU+cQpzvQ9ZPqQS6967W/pJE1Mr1FFnyiP1P7R02mV1rgvC+q9txi+5UTG08a+xIL0qYyMxj
ANJmimX/h3HnzehMu8JHeGLsdpmLpG/JunSaz0mSx4AEG0Baq1iOwFYuQXnUDlMpfCqfu754I6Y+
IRext4vezlSBVGHGZsWI+znBGdWfxdp21YPo+LIipWcB+MxPrl80YOn2R+ljKBoX0NEhhCOs3yDZ
aJCrrTXsYnnFsjgbkaKlsnU3bt7jg7jDXY9IZGXOQtKlxMHZVXUAAVZFEqH4lCIfBN8BccZoLo67
rCPatS82gzgobPMQxE312oc2imceHnXIv+YC8x1gWhUbR7aP08TAX6gEqgCjy+K+g2ssi6avuq1E
3IJxj9zTqiHljpTdM9otv3VZ/q0Jou9kRuaw1S6SUV336jTqhw8XuuMwecB2Mn/LTIOG546v29Z/
dKTzFLloHJh8ePZVebJEEgMsmFDqZgqfYdx6GitEUUO93ymk3a3/PoKzDXT0BMKpsfRnyVEM8fwg
QF5QhEHcKZ8DEFthbWeKhoDS+EMfG+O3dw6OcnuwCIYEs0++gpaJ8l/eZAdBLBKV9Ty8SUFNmiGw
Qf5lcI7t2FQnbH9yG2YuQWeaqEakUYwzYtXipUmWwOndeBoJ2MtZhUCm5GD2DmgHuQ9Gz6wb7fmv
7oS2hlWDIzhSVbxoD9GwsOcRoi2ORgQvOzGUTOFrmvv2R9nU40cDw5lfo8PKbwQIUA0wbQVQa913
z1mVyW1guiyVtA7ue1WrTQTy8zMTQws+XVgfgVp10jAMsi01aKyOjQYkIj4fWcN4UGR5XmwH5yHP
eGLlCnCGk6IIVL6eSeWkCNr9l9ljSGIKZn/BaL5OfZiFvVejqp/QwNBkCUJJ737J+8KNc+FUd60z
qhfEG8g5dF6G8VGQ5huhresjd9VUPxYBj2uLzPuOzlohG0LVfRCWekv6yfmUOO4nmjWRF7chyXfe
5Gg0/vH5a9FihSJdQ1cSwISnunT6naMpH2IFObJJTZb7yKozFpJtFdZjmQrmMHvqnaxcZeADgWNc
l/rJCdR2RBD2irSLEgD8qGZjmSifpcd7Ercc5zuv56ZJW10HKXZDf41nJGngaufOL6DfhjwqqnRC
EH/hlgDWew1RSli7aDA5gXashnhYCg9g4s6fH2dd2Y1xvOyzr0L1rdFdgRQ34qCUuQVmVe3ZDSLT
HClNMLQT8KTLQ9NqpK36BscRMQ8Wu4qvRL6m9VivPLSkooGC0GU/CqZgv+qy7eRmWRL2yj3yUVd3
Hbao7+28oOpetP59P5fzSjEpj3Yolq3j9AafduAbXQ9jCh9X9E1WGn3Y2OpWKIAbtF3ZIPFF6x4I
mIdJVQR84/V9dPQnx36Dxg3Hm6qUjYi5dfTaaUT7qHjkrfwpNEEyZrx6hO0sdlhbQdqneuk9KNUA
c4HlLq4V3APiIAsG6PhD/RMFkG5nR+3AUQCJ+EIi4JwaubwgxucQWAjni1UFoviozOd0HBqewic3
32QSBIFhGeVGwVHrGYM3eu97UnyB2Ar06B53AGY0OjjinHC3TtwS5DTkk533nOnw3Sx0ToXfAV/d
9Z7EOupN4woGnMVDh17An56aBF5g0X2ZOI1w+JvDpOgFojvRowMBNmonWDlL2E1NEX8Pu5CuF2Ht
3s2VehO91D+6johtC5jKBpLbaUNg8Z1KZBTWUxssEIA6w3cSWjRyAevBd5mriy2bcnNXFK6/FXBO
S4ggCBpxcN4UdJ7v5hBs4Pj/ODuT5raRNA3/oUEEMrFfsXATqV2y5QvCtizs+5bAr5+HferRlO2I
ulVVdJMUicz88l1dN5MvQp+W7yP51N9jBhj+qceEnNvD/DTxZvu5WJ0dwfTAuWVpuV8wjaX7wSVK
W+o1fUOtt32hQbI4aV27PRdK74RPs+mI7qJwBIECWKrrx8aA3wpRomQ1J0crgHlykb+Ua9vOBIdL
LjqDNErmGoocl9Rrq0MpW2xgpqfJr8QGLu5usUyNQCgT1aFVDWUYL0Pyvmh59qbHqr/rRDE+rx2O
Wz9dxh+ySrqd2xCMbg1FSSIL6bu6nWM8m8V1QvScb+W6wBEOWrtm0VBjAL9z7WwenySAZfqW9hr+
snSswXFVNT95XdaCIl0hEHwdpa+8Euev6rXABtuM8jx1I9VqUxo2FH0eYymuUbX83YBScVzemOV1
EoSI8uGgtBfPFSqY9Nk5DV3XE2e/1B1PXulxbcqNu7hlgwg00gWTiAiLjfOhdCbDT+ZM/WDXWy9k
kHe72Zt+uMLuwwoxecQXtvhaSopmaBXO4OLrMzJiVFJgUc0t7qd5qL7mxmLe6uWoXVNjjeu6knda
XDKSjIO6T6uKsJ55syr7WgED56hpySM2R3QyI2Y9ltOz4uw9WLF8V8lKkGb1tUPyGWYz+J6HVyTo
S7EvxuZeDVBAs3GwnPmcGBvAdZYxGy5vs9L2RcVIFVcHNmLi4F3jeVPNDJ5Q3Gpk712KNt32BahJ
AIDxoHVeFRaz8xVeLRoy7Ubnr/A3c8pCYs3rwCsb9KjDL9NkYJ7jtECo5W3hOsUfE+mDAEDOzq1b
Eu8TEss3c8xBUPFVrigSuNjbFltsUYe1XtOjUpYHXn3wpUzPet/dyFImXAm2PiIW+z5Wqcs2MJP0
I6SIzAyfm9NsP2eyAmdI5qBYl6e1ZXdKNO0ht7ucX05+cwfnRoDfcq0j1ntS+ntpz9wFUjCtavO+
Jdz5uGrEbJ6ZlgTc7jgyGi0O1kR8aauS7sPZJMcnTRmDu9fZNU9bqhkBKvk5ZDX+gH8r/cSD3Kjc
w0yCvd+5nAVJW2f+ttFzgACDu7qOE1pv+p+KI9RHo6r5PdsKsBf9FmM/0QJSxPNh1aYXz2nSvW4i
jbJX81glxSOxShczkRejS370xI/5QjAccsun+2G6Mc2Z3gp7G3qsmLo48AMn9xtr+d5IcusocKEf
bDJdfG1lVOqM+mFIUnrRmHIimWrF3knBZE1h3me5Ew4CZ03Sqz6UlTybFbhWbCbI1TJewbS9n7oS
TqC4U4abLneTt/W+uemn9Mr7cp5Gw+o1AQS0DVs5DGGF2c63qvqdmzmX+XmjGwQPPkQHQPgKCOaP
3hwOukXysGO/N6m8w0Q+3dgq956TeIgjigNqupTHV6dTUCKoCfIy+7l6mr3LSdw+NkMm/FyfKkj0
pjuWq5YHrQafWleNe0eHBLFz3ozbz/Fmv0m6X/xfC99rMQTi8il8/iBKANR/uj+mfCeKPgs1FiKt
MsLZoV/WgjZdrcAgQz7iSD+VtBYd1k1/mtzCiXK6RS6Da4DEWsVdMtkv9ZqPB71RxrGu1Ze409hp
23QKIT+sMJNWy5EPAptJvCey05eQrNQxyNh7I6HaZ1lk1AITDIu6shZRmskhrNOmjgbZ1UR1lS53
5P7iSNytBbdYX8WD+cCRFZpZ5REyYGvHRqZEYFUKlqN1yVe36nO+NVDUOk+lnGQcuE08HCusuDej
0Ux+KlAi5ObmHOw0/9amPfJO0963RlOToOekB7tKJARpYoV0Ucgg1wkAIrrdC5a03cdmvASqqd86
ohn82dhWf/NaGMqVbP6pnwCGWlLKIEZ/Uo6awE8OD25KaSYrqX7yNqhAe+h/8BNp/uC4AqwG97hJ
uOE8OkbQGM1POxZm2OWa8oehfJTF9LKOjeln8GTBmjpNaLcK9j6dZFDGE+i5QgOTWAXx6ynLzDL4
PjYHKpdp5IWbUHFjanHzk6vp2drqr9tiXu+cBs0ytefetzl89FhEreFqh9gyxyj3WuCeAYYfNn0j
shU2QBbKi5S7vbmtXp03YgKOiUzGH5ozcfY4bh6wG+YnPTa55OulHfBQ0xzjqi9M300wS9qjGsda
OJOHO9HEFadhc9flWwqwxLqKNwqilcDcK00C63WRhYbeUC5SMeJWrXBYuvp35p/mgmt2us+4TgSD
QOsC1PRaaSxwE0sBWqHlvXW2/rap83Vf6gBfdBCdZ9z6/C+dD/LMzbs5YTAyZG4wJ2Tcy1f4qa43
dDgefmqywrgejPMYWmPTB0oH9LC4WbLvXHcIO+F61ujzfkXmEm1O/QOHgR3w5HzDdjWeR4/U5BIo
NKuKKsy16cORLU+KzYNVTz03gOHY9vMlZaFxenRjVLKhQFbJ+rVuoJUrU6ThNiYv6WxeJrlSST6g
v7dM89diE1Ju8vGozngmQ37nltVNXWON1WMOfeCTlyqlf3DdCs0vLOsnX8UPu2RFuy637Syrfrb0
ecUJRU9m8Qt/AkBgp722Wz/45HnD4in57ok1ysZ2iYxZpfvCbG+tueQ99WmnTdaDnsQ3JfUUQVm2
2Y5ETBnazANk5lTQLIJFjnfuYzXGj1Rt5w5PS0gTwog2oDUKRaxgJn5BuY/czXUvT33Z9PLZTWJC
/7TFEhGvIO8aa7B3az1yqacyJbQ2hnANd+VetxPR7ESac7QaAxon9o9erXS8MKWFTrGJMzNlc5NN
U7KzYamf6bDYzlnSOAcscene0fUkGjwzp3cnHb47Us5nfUMkl1nl+LQW1XTqGgYxRqgYaXHRLc6p
zyaX5tHOLb8pYzJ/aVM/Uk7UoBDQxMKBTrhnHlg2yNfQ8rxzEJINpi/je0203RLMjpl8Y230u3Up
q/gpB8MH2cqz8jAqa/s21jEEw2wN09ETsivDKu+nvddSRwx5OhILX/3MU8u5WaRVhe2ky4tTViQC
VIN8d/OufgDnGiLXzpH89Eb1A053OUwr7pm+cDvCYlZxEOA65BHGq18wGIagY0QGmE3MLzxQktN4
sfM10Tp1gJUsaENtkr3ZjOPOWcdtv+St8a76eTtlfZ7ebdow7QEmcCqNmfG2cRb8zNw1/Zh6A3Zl
XNpILZo8TMptDplWm0/01Q2EYVYgdzWKFt/rkEXHFL8w4YkhCarBSdvQtTcNOi7uDjWZQtAcqAAK
v62yDgUEdh+sdFm2K6/QGn+TtnO8rLpMbtKvfq4aYuKa1k1ue9IeaQTLhp0YBvnW1W08k7HjGYHX
UxnFjWt7hCUuyepkswRT6yy5N7S+nx50mCdCsGc8RN3QVPSRrkjjqn7CEqWL1uUhyGpGnnJNTrBY
2jenqTuy8CxtvaBmIdpw9NInL4NvKwbzA1X4+MFTuvqgxyqk84gGrw4/kpdJcNxyaYL6Gipt5vZ1
FKGn3XCr6atdxWlQGsOyGwHZnr0iqSm6MdDspVl+8Wa3eFIM2hfXo5+YW7d5yPshCyrLqffl4mpn
1Jj5HgGCF+hpExocmEZrDmnYWrT9rKi87sCeNMhuyzYP89LIV7uz4SCHHnrpgqDAuyLmCvW0BZRR
XWGcbvVZYRkI5xAfZ88BZBi2MrJyNe8Tg0FJAFKECxXUuACK1Dkm8eIdzWpof2q9OURrPrFRlHr3
Kp25fRhlKo+N6U2vplrUfeEAoTuzQEod90CZuNqXYJ1ac2+lVcOoP6eR3XbUoS0NgqFlsuejzsFO
lJWRv5NcRyyUoYtzIcTwXLlLGiqe0ShfG3loVN2HwzQLSsTGwzA3bbjYeRVgBk8DraxVhLRofWJK
RIjYOv1Io3UGkrwmTmADB9y2BQeM32F5/YgrPLob4iblJw4yRcvQ+auySt7TUi/BHZJk54lcO7tr
bIEkamP+bFv2dJrTrN/jDBiOah6XIEuQGGVGt9zahKbtDSJB9xlO4CdZEU8yr0Uf2dZYU7Xd9t9o
0hQcC151a62pjLiglLsJINh3jTnn5JlQ1SES8juhxaHwYMsXtysPVD40OxMdxfeMnfIiV27ZLPXk
pgbI2Jm85z3CroFt2CXBaeGYmxrZtyEVVHboOtlM6DypKVOfqm+jTKjIUgvtWKC4YeqaZLr3GnBT
Ys19WCTmbPmsUMbnzdTZ1rhnfHe7vDqnHjBOu6YEJY9cHlHyrVogEtTDsD/X/BTahjBSqDaoq5wL
QuFlx41Vd667JH80RtNkkCEvM6OfDjZ5LE9Dka0hPRrmHdebAd6/rwgkcYs3D03FTeHG9AdRyIb9
b8wgti2TSwgM0TbN6Q8QInbadO3TBy7Pxa2qqtwLqaKkm64YaVcqreWo8qkP+OL5Wpel3oOloeQp
imnvsF/deGZjnqZUtXvL6ZtvVQXbKPp1OQsTRaTvjGl2lznc1HXPGo+y8NTLOiRGG9prVV1sRGG/
bIU2E+6QFjhnuROFNyMHBBlGtKoKOD3Kz6TLuG1MOxpSSKgoRVAoNCirEbom1oM29h40BpElq4M8
btnHBeD2dcxVfbvz9OJ2cJNxX4/aniaVh9yb9zwmIbs2N4FuRiUKDSgHgmZUH01KnRykfltShGR5
nJICsroco35yT8YCtrZKqODtFK/FuUv1bq/n2lUZXTGttsdkNuiXcqtQ5catN7JTO7pGtG3GaOdU
xQN+NqbBzL7nF7oWzt3JWLL0qPQrEqPyBeG+RVvep4seCG1+KtL2Id6gONrxvjO4qVh9e+tR7IoU
KTOPVpXQZFhN7i7Lvdtqlf2NwyYWLTS/Hku44iDWUmrzyn2RZZeis5YgRgdnGOmFtDXhN3r8ZV7G
nW64fagWQCyIQ0rqrAv63eQYmyUZMFCBHqI3eFvjYDP3ovMMWrN5IW5NPy+GJk6E6yc7vZgF24lX
cH8s3JdWNc6jPQrn2DRb/qBUZbyMVqx7oTuv3TvRV+KmQzaU7YyJbnnuhq1SgCaIf/l+CvfeqTsr
QqgofEa2hR6cZApGNMsB/ajOri3g9Wgx7U+ETJeBYvGEyqi5Yltj0YYI9Jy94TjlbmwT81SZxL5J
6ThBVcXaPh+8JUwsWEm9LDgbK5QsqYCQLLur7cy1XXWYY1sFQB3mLu9Ue+5zVK4Gl5nz2lULZ25h
AMnmxbMc128t5UzoIFDPoVe3X2Jjap9cS6rbbkOH0BPDecwY30/zbK+noUpRUQJ8R0IweM+VZb7B
UE/HxHWmvdSc8ges+rU6+4qqDDk+K+w1xlGgcAM/NNfdAHx2Z7oDfwx3QvyorvlChqkbddyvBczo
Ou23rLSZj0zSoRVFmcGayXkPvsfIaZMZfRDd3CCr5I7kwy7080OJe+HdWzvxkGeih1G2q3M2ScQn
9lx8LzPlPFaNnG48ryrxsTljE8omqQw/y0eHkc/VSsev+sEM7T5hLToERVw6PWmoKvTMaK1FBTOT
XFyYBuAbaz3ZKXR0JqoPGXuUzxTV8H0CxNrFW/UqBdQ2FOm95xZ0cQwQH643bxcjt9grarvtdz2C
ZzZ/Qndac25OWgaV5KttVY+gXsV+zTY6MLqVrmEO9IiAqzRcYjbbsoaQGzzl3nHYXc2k0mwudcat
YJAFVtnOA9eY1ynI0gq4kduWJGxk1G5rY+h/uZzZaICmeG+2ZXs0zIEatgmJDX2ncXbbl269Q2zc
+AuJN99GKtBx29p7cHwvw/aZLy/oNPN3KTfiozK6ZbcN/rcwpuSU1s4Hnu5HPlt+yMz6W+Y1FZhv
6Z1XnpS7jjhUvgYDmQuR0GNDdLKzvgI83Wems1CKO3E9GKbmsPVad3K3axSv7XJfSt2E0c+cIpy5
ZaSKRe3WOE0O+TavUbnUI+CzVx43l7o91MEG8q4t5RhHwEtxXvrMBtOhC1i7o6Az6eSNfFiuz12U
LXX7OtWDHi1iVac4sZujtqpXZ/asXcV9YY+hvQxQWj4D1iO2dxltPV2vbqviKvvYrPgBEfh81xWq
/lglaq4iH+1g6bYl7B3L3dd1w4aRYjapGUsDe6iQ6qSJhbif/BojWwll0GnQhLO3n7Qpw5jtYUNu
LMj+gfvHNNE7zYgj6Sdci9umEORxDkMXWPNkAXSaBrjD1sG3X9OiVdI73MvrLCLilu/CTryfXdY5
wN/FL8ZZhopeWv1R2et8NocWUQI4zBOEIHLRtq9DtEnVQTMpOtXmBcu4VaX3Trm5xO31TjADoL32
qTs9Or2pH3Th5pf2JzixvZMtq8LtQUHsVBrnHobx0ZoS5Y9te0NwowWntJbsBnD7mpFCaegDuY6O
xUft6BBaGtRbBXVqwqRoc8wXhAHtIh6T66Ru5eit9Iqlbq3iBXHgrpHdo7YNb1m6Pti189BWNsZn
BXZRlqcC5bTY2pdOQ8sNbnQ7OLZOArPRHJSt61EtaP90r2Qs1w8R2YN3MgZxb02LANqKP5bO21V8
Tf6U8EA5+hXiHI09D99jqaXPVplDG0H4zUXWsO0y9E+DYV0S/KLRaCIGtKtsvhiKUccwt0Ptasgc
W+vAKFiFsL7pwbDHp2RW2Nt0dvOYQPmgcNSz0xq/kqp+mnG8JwRw6jacyQbXd93yIPK38cEWlh1O
pUoPApl8CBVZXx1EEJ6ZsqOJxY7sSj4kKLVFZUdW2VW+bGUebnb5ptNJ5mcaKIgDw0e0JfRBQjHb
ICXrZnrS4Cv9OB/THeFpZdStOSxB7TohwJbhCyP5TpTpBLbRpv6S13GEPhcmnGXbTR4Z/4ZLLLyh
sYG0sArLPALukm0PYaDWr1M9jpHKJK0s8fqGg3a9QR1cBXN/pdz6tN4TQd8GxWDFu5nIMKBGB6VU
jb1F2El7XcnI8znFLkuqLQdnQKDQ4cM6cEVoDk5t3HNWI0ZGY8CX6V6IVb1qTRPtPKVxtqsSFxE7
FCWpnsUXOY4dyITxqg0ZsdzDdIpd+SXPUL10Yn0f5Pjd0jHuMeZiO0DgEzHA2EenrTnIZTU/5E71
HDf214QMEb9pZkSk0jmaMrndNPo741qmt6Pq66hQnQWtz89gpZgn7eV6llxHsmQgwdLOkUz2TEGn
Nh01H03CR1yaPHnoFUNUnhuzQx7744C+dimy2zhPQeRH9Fv6bHQBpLkekPkEJdVmri9U/1CbyRO1
WbeaZn1Lp+yBcpKroyg+02HdMx8AdncCKejVSWTheDi7NOndMd/ftqYWNHbxdSu6N/akDpCpN3cN
TffnzHZJCquWx6lE/ymLWB2koSfM6oa644l8y6c8Slf7eUg3NCT2s9Fbt97GvsECRQ9arDf9Wh/J
3D2i23iStXNGTMLHGYBhpwIuV6ohDwuVvyFOO6BvNEK5WHXYpPNtPnTwA4wMO8/TAVGz5bgZm0RO
oBC7ka446GCrZFFawcivCL/ScPl2+6g31M9OxbApukq/sU6HPeVGHyjBd8vivq5koUFYpXeaaS07
BC+5L7nW+ZVhvvAgvBCyvRxKXT0JOKvYSWGQB/tRa7ZnNMdxBKUR2pNAmSzciRLUPlw867XX60s8
IoRuGz5iLMp0hy+MZ96piTIRsBhFsvGHJpyL8Z05FblPX2UeeDJ9WhJqkQUFcGIKbam9yBHpvt3s
bMQIJqBY4GzV95Y0w2UzI+7NbGwFHp2xcV7Sa65H6XJgxwh1kO7zb517V+FUQ1ijmCvK9t4Wzn2M
L4FI3Z0+kdyrqyXIhfXVU8k+9YYDzqxwTM0jCkj2AX392ogYtSl9EMG8JS5DfHzpJ48bzdbsG8i9
E9QyY8eAENhBD3KDVPYFkhJ8Vj0Q0fJtswlQnjHpsPDLD31CeTDrBthkV76Sb3cHAY0F1ACNTDoq
0FWZnljm772Y90qo64GOSJlDDguQnYS1hdCxRIwa5dKGBO+4VLdtwqEq6ZlF6uznDUNuuRp9gKjA
RTanQL2nSrvkecvZWfBjme4dovwR0Mz+0s8I3BwmyYuuNeouXiw4GSKpI8cctGPqSiCGytNRi0zj
rq5GNpzK9X6gkRGHLB7RXNGTWBGpe5oXvuPBc9po8+QXrcsBheOpOXkr/GUBtHusWvAYQffybsh0
6Ly2+2WLajH9yivjO23LWO8JmMZglCijGdtGlvxkaXdDD7wmcjVe8Fc8LhXN2JoHD4jw6zWvZPOt
h+Q6woTXpz4W37IeB+O4xTIkOZp1VXUqQoAi3qdGQ4/UwkFwCaXRGkT9S24Uu4GBb2y3y9Zy6+iQ
H0lnfTAUxVOeGZoaD5hOYbwP4Pe8amLnInDar8sgToAu+rneVuu0CSbSegZIktQYRqCHRlDH6xQJ
FL+yHfbIsJ46pzl21fpQ1vCGQ8xcZyh8bJk23VbCOGlclCJEhb96DcOmlyTPU2/+kBpQYDHiLJoc
te4kLfC+ro1vKfHxoYQjD9K+o8yqzfLAdjF5ptbwnWYugN4M3HWIPWMv9BqWXT0DyRfB6rBXQA0x
ximo6hbl2w7YIZzSbQmqoqRy3oZywlhBC7lM2pNXG0e4phV/RaICd5P2foSU2mkYHMi6uhus7Ie4
9s3Y10S5Se81cBNEdl6bio+0Xa6wN9bXhN5w6lySPkoUflk84sBqtJLTokePmKkLdJ+0rz0sGf8w
Dfuinu7XUtn3C84ev0pNPbDAjcIZQf7ew2jw3JiTcdLpXY4anNW+JbUzySPHlYlGsxcZrgrrmt2h
gne6eM/MfdvMmRkV9nZpDPVAfF96sovhq0vetOakR3KUrgKqo4c0WcVlZBP63zZmEuqQWGxiGioF
135mr3wsPfMx1amL5jehMMQwfk3S+rq2XR4Cr98pYbxWgCU76JiPOtkYYivWNeL7rGmeuGHdF644
ux6Qf8OW6BNKu0t6AtBswHJf5uPMj9O/4Y3jN2gRT7nUEOuCy+Smb/d50YCctNmZK8Vl7PU1HEx5
RLLz4SwLeEzzC1YVUf7McdZl/VPqja1fNczJYskOCP5Gf6isG32a34HWr8agxAR4SR4dDebeadVL
MvOn5s2esJCLbfHEFjYAg3bZbPfNGaCkSWwDwxk0P5nQpCaafs519VCTxUCGW3NeJ3XSCvKC6WeH
8Xa8U5YyHpEVig0mJoi/GfWg0J13kU1v9fUXlDHsFNZkuZoPWYnYbJHjQbBIgn7TnmSj342OeEaQ
8qy8FTZerKhPx9NVIOmLprvZNnleN/rKkuxEKPe5VrXA/uQcJjAgTO4XYV9V/iU9z8ZpZfOlMwWd
wLTc6N0MlFZXaNPAkkzS7X3ZZU/5uL1jkHwezAYnV61up9j+OdjeC7UEzPlec5vYehM4sX7JywRE
xbn6Z257Rxbhej23KsdJgsKAQZc1ZJQ7WSd6pZFTjkuN+l7kmfXYIZXYkZizHLTcEX5t2MOrXTjt
XZvk2LzQVSF8SxC7rU7KjciqIlUieDYHVOojesBXeI7hbNu5uLNjvf7Q+mYi+ohxGrvy9a1VK8pz
uTnFveT0/6lVW/coFoYtS1Xa+zBPM/nDCxxfxQNmNrUdaXMMYTrWIMVDkV4mA18z2cxYqW0c7ce5
s6bjgI5752SGVUHAO9pumwk+t42eWiYw6jrF9+sPt6q5Wo2ZV0Chs8cNyu2qz052c9caAaZAdTvo
DpxtbuLZ2vR+xB5frBZvsX6INWOWMUV10+StOP1PW7uza6fWdJPAZf3qa4RQPgIEttv8F4ag2zz2
vo+24/wljek3cR+f24EKp+hKx61oPKs829e99H3RzSbIUPtBY5O/vsQvfw6F+F1gxqfYoYz6kjqf
Nt4J32FST1/zBWP0n1/7N2ki4lOaSD8I4S2caDdZy5SHFDgrOdghenhi1r3FVfQvsSW/Cc7Qr4kX
/xWckRvCdZOFtOkpfqrXcxffLflfAtD+k1PxD6kZ+qdEEbVshXCVe01hGm60YdjNW44m25BBVrZh
nnUncFofRcXeoGtbpAzY6T36tB9//g5/96d9ShYj4mLr29LyTmn10jtPvQ5k8v7vXvr6s/3Xt6YM
rRygHYqblB2+p6TO639i6Ph3P77+KcwkVprrGAVZ+EkpTyXLu8ux8M0PnXj888f/zdOlf4ozabGr
VkuSJTeO+GXY707nBKSy1PPzn1/+N0tQ/5RbMonC1kfVlTdbBz0/TSIo9engyGRn2S6ab722gn/3
TvL//g7ElZGFk6XJzUrvBUDbCLIRD2iISi7Hw+HPb/K75+jTOreXvhHGtd63w6c1lheQbt9rtL/8
2L/ZRfRPK71bJ/xay0gCr1I7Misi0/xbMfo/h0RJ79PaRmJpNUVqUatcTLdGXr1THkVHCycNzouJ
8xmpPhLKv1U4/PNTJb1Pyx2lmYtyfRtvbPEmujsTX0c9vG7L8Jcf+5+/KQQs//fHBrAUqM96KmDN
bbukdg9Gjv77+59/5d+9+qclnYyIFJlS3VMVe5Ftzg9erv5VCq/0Pq1nNSN+8vKNEOHNJZuhjbTa
+XchvNK7/jn/tRM1nQmJTKjHyY25RpgzrXgyniKm1uc/fy///PRL79Ni7rt6c4mfm26MSa98HJ4o
La2q8tvcvf/zO/xzuJL0Pi9iD+8ZRu3qJl7XlFEyTp9wy6Y/bYC7vQ6I8ejldn/fbK172RoQ87+s
vN89r5/XNVqPebPJZ3NXUFJdarcNqXBoTrs5rJa/Prb/ObP//zEovU8rfEj6cUBcEJ+U1Bihir0R
12dNV+TCbV8TVLfCKF+9Jot6LBF/WSv/6cX9hzd1P619VBC11LhX33g0id1mw9K+jLPVcz1HR0Pn
41KeYkiFQwzs95yRXrajvwyBLtbzoJwaA4eBpEneVktUI/++swqNcBjhYRlmXGhDnfQ8HXhmWd6w
X8hd0eYQvID7QPfOqASy5lV7Rj2/nVtP9LcuIneEUX1yw0QMjjBi+TbVqHYmbqtbucXrU7U0xRB4
jLz7FGVUZE7Ll3Et5NM8LSjWLZ0Rclm6r5vbaXjCFxcUUNGQiZpPWOkZVQAwiLUU0TRiiVdK804D
uPoPCAMTqbZhiXO7JUg1DW78iWa+uSaKUq9K+y/WpNsnb5NX8rl0oiYdTB8pjx5Vg74evXXJjovR
tP5CFHDQOCgkyRtJDvTK4aEQS3vE2aAdNHpgqGp0pjZyjdo+m7YxIrc2MYqxgs5mmWCay3jqKp/Z
nO+jQma9N4G+dolZyItL+sYQ/nlR/WbZfi4sSRUSi7HHObh5aL5A4LHhJY8b2O7uz2/wz4e8/FxT
gkS1kr0+b+z25eMKb00/TGm+FJr905Zc+//8Lr9Zo+6nM8UwqEElhcc7kW8LTFAGRvlLZ94qxMuf
3+A327776VCZ9WR2O/KuThDqRPan2fqUWlr6l53/dx//+t//a3eemqz3SB5g55+/rC1JC8SvzO0P
WXz986f/za/8uRVb09qWUDXS4y0x3W8bDUM4tvxV2g//7vU/nS5eT1KNq/j8lVuRGLRFV30vLp1/
9+qfjpahIYyNEAXSJasvA4kdffWamn95bfGfrOt/2gE/HSuIUHWy+5EFbi3kpaiM6W6Z152Hdp4Q
nmpG+OPJ28XqFX76dftSzPN4o01lvOtpB3tpNrPab8bY/fAWVnBxjb6owAjCCVE8YVN2vM/nuT/H
yVUpUCer/eAZTezjqhtORJlDT9tkuCyOqkJQHPM4czPlntxn3oFIe8oMqbQHiNb0B4QuJI+Puv3L
ZCO81du82on5KsTfRBx4TWPsu0I0IXHl800tcfX21yQ8YwSYSfS0DUwXEg5XUH5xAE+hNkZVEjGF
m9uRk3aV4cV7dPRYlJIhP8W86h4+RxGOYT+PuSCur3Y8oqNbfHRSeqFJMOd3fFM0iBS52e4J74q/
SnCmG5TP1ouIy/JOlS5Cx6Vdb4Wh9wdBxsF5A34skfd3xr5B+PC0bOz8yDWRcOOWR5Uj1BcAL/Or
Vnj9rZ2kZefj+qgPbkrfa4qQ7q6rPWC0tbP+l7Mz2Y0bh6LoFwnQPGxVc8l27Nhxho0QJx3N86yv
71NZudmlEuBFIw0vpCJFPpKP754LOaMrPltpK5MuqNr5xdb1OUdVKpPuAEx/oNpu/qxPUX1WK0Ul
D+urZ2tK3xBm+VQIm0oJOULKjjF1n69qqxT3Zl6mGRc6lBNTsQgqq1MAzmUVkjKVarXGl+KtpDod
4l7JoShGHpx9Q7XFpf4ko+ipRtkJs4U7ScoZDD1KdtQ8kwWXRjgUWoyjaaPF6Ccn8j6+6qcYOjN8
NCXtSNRFIdLWyTm1HdVnU+eUXttyi+9khbIxugiKVe7Ld0FhAzyQSM8oth7eoYFqLmWTFa6GFuxn
q6O8aMYrqE0bbY2Fu7D/0oUgheApSWawhZ6UfCnzfFMn3wP1WZUfE/lB6T5NkXW4Pd8XYq1IpVeQ
n1k+2EFvgpXp9jJM8SIMvt9++F9jiCvzXXSDKiqDolkDWrDOleQxl6aMUm0LIhae6RNSN9m8S7ox
/+ynobmj/LzcG1LV3pcUPVMvgoLHtqh+CnD+ObC38H91OqLeXClRviRZMR5IIsd33IDLR+psFWlT
SxM4E1VvauWDi52wIS2wmsoCUCZnk/Ii35JAI4XU1cIHsFZQ/UvrkbAVNZxxMibKwM56/yVOBrfj
zJCSXO/8lSYol9965StYwr4zNY1qZpjbZ8UYXvpG+SmH2pHS61+SjAW7yqXvtuzLk50rfzom5Tay
ouPtAbAwukTDEO6vWt1HSOoBqFC5d0EYmWEDe/vhCwvtX0Tru4WcOplqknLcSCr2IS2iiJy7d5BM
K9229HhhF4LIpUWPzErYpV8zpH5W9aD2aw9f/CbCBJ9mqR3CBOhUYWefoiD6pNTcJlJ19b0dqHBQ
9GpL/fKuagtKQOKTXfkf+yTWpbnves1IKEpoyOmDzG3HUy6VwXEk97SC9lcWvrgl7E7AhWZImhTn
7GMe5Wlqn3xFixq+FOElIx2GHOa6tFQ3mY02DWEMqD4/xgRRQSAcUL7znbKmfldoke99bJQIGxoc
0OZByy53Jonqcm3hFhTrJKup7YVAbQk7GlK/IX6O2EAN8dDuKBwYd0OqsEBM1DdllaIfZGMazo1U
m+dWrppqZXQuRA1LiEvs/anKbmz7bKovIK3aHJGAfc7V4YPPF6JSMTWjjssXMUOuv9o1dbxh6KlV
DI1x+NiXMYWwZARKZw/Ugp25ct3aVcmZm/qZiwT39pdf6CLRMH1SM+4wZ9M6+6VU5huMlfsnkt3V
z5ILSDQZlAitRKJLSLgSYE0hVFSO2eBiT54KLBHkiG+ZVbt5yH/BJ4e0zMeaI0SMSu2ieShIjfj9
TwN0CKTXbdOCIOYgffsNlwPctWaIocFIRxSzCrh0pXjTAc82Tlbts5L1OtHh7trmtInzfoVtvhBf
TSFSmHpHqWgaaN7cQx+sJZxDfZQKGSiJlR5beoMw9fUpsUMNCoM3UKHTT+MeyTaVbC+3e2tpeKn/
DaTU6XFhDs7j3EKozIqfg/0zMO7seG3nsfTrhRmeaAgmB640zkCJj+lELTg4gcOcDispvqXfL8zw
WQoTKrTof1OatR293t/ZoKfcPggrrveRG9/up4V2iD7YU5xRtaOoaAWSDhwz6AokCPW4loFeevxl
ML9bz4aqGQBZxHzkEBCc2Y9vrR18i7lAvv3zF+a2IcxtE07iXMcqdm3Axjimxhif28HPYv7HylZ2
gNplQF6ZeIYwta3QNGY5AWZlpoX82cb35z5Ate7GlHvdGZ1kncLY0lCtI8QBb25iHCpDZgnZW+3C
XjG2OPaghJIk+RjHFGF3oZU9TE4DBCiv8k2rIi2Ysu6LXRsTzEu0Jr2EkjyMAsnt80A5GoYMDpHS
8q3R6eaWwtDkoUK+dywi3/mRdAHJo6jJ5OhDMxNgyX8/GhCPnoNBU3k2NXmGXqMJVg9TNm9vf7Pr
Q1u2haGdc6KxBymkThJSFTp3d6y6vTGTIF+9Irr+CsUQWqD5UHWCTM68Uf9d6M9a51BW/meW1i5u
rg87xRCagOqCXG7g6x7iRY4ETyU7l17NLhhKtyHndrujrk8eRTRwHoHuhGUALApACekY6qkMNzJW
9oILXSSmO5tg0KOopAlafU7hkCgPVfJWD2+3f/rS04V5OQ3VlJBAIHw1n2HewTV3qcYY8y+3H7/U
M5fXvgsruZL3USj5pudH6WNmhw/93FeuH1anjz3/8t53z6+zOh5Tjc6JAKpKwBE7+2ciqR9yIVPE
c/csh3WXarHuOaD5Wbs3SvFgUEl2+7cvjE3RXK6QEHm05aR6QHEetNn+naVtAgJBcfayqcWU1qwd
J5beJKyxcj1A2lZrw8NUzc3hppSO9ncaXHDMlf7zdnuWvrUwl/GaiOJQNU2AzdMRLLO1byWLWrbZ
Wplmly3N/+O7oguTGXNCA3HhpRnBTzjMCejRD/1y0W2unNIgtEjtexFckVNTaOm+1i4uH2kW7m6/
YuGqTBHP8K1Ovoury9JL2UD/rqHbUd6JZX3ZDf/MUiVD/ZbUvNrU6Fg+UccJIF+ZO6Rqt9+/MM//
Z3mnmKgh9UH3Koma91pXMMCoqieULuSPxj+3X7IwAjQhmGRSXAaq0hheHgMUphiqQYMQOmtbuYVh
rAnBJKHAzG+NovbCQLGeJHSFjxQsRKdRobya6urI3xqFLq302FJjLn9/F1pKyDIj2CvLgynmNoV5
9FFa5c1afcfSgBBNoWUV4eMsWQClUUC00Axq+VCieOt6st6U98GLNy18TJy149VCUoFj4H9bFGum
7utha3kBBa6z9WYrP8tedSf/eW4ftOaXbD/m0Ve5+jSCbdakryZ8/9sDQ1n6dEIEQv2dqD6JS09H
xizHlES22Wsyo6iSi99Vm4BJa7yUktcib34BQBm2qmq/lGDdC6vdJ01ySGbt1eYa9/YPWvo9QqzS
204qfL3CrjxEVj2E3yIjOgV5flDV6ICt7cqWdCFiaULE6uUxGrskNzzGDhYQ+clW9JVz08LwFF30
0njWcra0pocNhFv2SJ9QM+Sfb3fP0sOF04CU5H4hZS2mUBIWUJ3tTgMmONJaZcdf/8grkVy0vwPq
rIHvqTLPwTHgk6UDDCliFfZfbJpb0g0Ik5s4OkG2q16cogWm0KQwnsu2pWQ6QfkUGV2K4FdGopDG
1P5qLYQsfL6038OUIs6CWLFL9VB+zjHJfJ3hQ7yZikSJ56DK9Zeem/XPemop36I4oY7LifWvjVPK
BxhJyicJPuyeivYLvCvEXMaPTXiLI4KrtRLIhdGnCrOhNRrHrNWp9JRc0u7hfkkQSDI7/TYHkfaI
0CgFncrp42ODXRUGe65XsmVpTutdkBAsytkp5+Zm00m+55c0X8qfbg+bpZimCuM9mFpKO5tS9Xwj
cR6CtgG6Onbag9Kk8qkPqkuRf0PxlKxflOYFFgAwPfpwbVwtDVthgZDjQRkav5C9UgMHaGryP0ER
/NaiD6ZCFFVYE9RaHyyjtg2vabpN1uFAoemu/LFLY8pg/xuf58SaGZTygK+D2VGqEiHUw8EKfaYV
rIbihY3AX1fOd8uaNOKQ3MRJ6U3hRJoQVeAomX/m/oIgZV1dCfgLge/vOvDuLeUwZzaYctWr5xh0
ZvmWm9JacdPC7BH99tBO5WE/pIMnaSgRNBV1l1Sim4EMXkzqt7jqdreH81IjxK/dlH2U2mHvAZvF
Tkbb1sFaNud6vlv5u0S/6x9DkRtup83JK+wBwN1PnFxY/rBB0F65uNrVAwSYpFppx+X3Xom2otle
X+hlXGux5nEPi9GB/wk2/i/Totbzdj8tNUYIZ2GZynkblJoHk9HfKND4DHfMCmdXOmCwdECgICXD
EBSi2rl+a+K7cvvFS2NZCGyZaaaNkaUXocVDa+4AfL8gyT4qfKrbL1jqOSGeObqOjQtYJM+pYJQ/
gqBDGbCSt7+eJlbE8vQJdqNd6IXqtUZ5cHrjK2hYlMfUNbVJ90ubyx+oKN9ut2NhJIvl6n0Goqsc
Q47JSnkHU/Wyy1xrx9/L9CvDS77M03djecKbW43DSPfQ7nUb1YwQLfW6em9U0nwMwtHfUECQb6sm
gU/RXAQXfvzqJ0gC27pPnnxjDMHWX7JXJlUf/A2bjLgw0eTWYAjAbp1g88qn2i+6rdNlLRVoVrGb
9BagjUGNgmFiX6hhvuTmU4ryzJReqY6XTyjoHoYGQEdUyd9xQ/wRl5O8t3T/Dk8wJnOSyEdkeP/M
GBtsMqd6HTIfvwetDFwdM6F9jJXDduzxErz9Ea7HLVks8s2rGUwG4BvPjrB921lD2740TVy/ZorT
3AHArA9Om2eH22+7PnRlR1gL7SKLuiBg6KqaRpkMtlVsEJtpZWO79PTL399/86CabQveLKWzyoNR
UecUOCA48tfbP/76xAaz/t/Hd02mVf7QVl7dP1cXdRKElQY5Ne5bt19wfULIYulv5vSoBEwExNUI
3zGc/N9qKK8ldhbUIYos9P1QwGYdygA1W5qAgALLB/RVovJBo4IH3bvcbGKrcj6HSIgfW6mU9kEb
SVvZLNsv9thLm4aaqM+3W7rUlep/u9KvkSrDw5A9fUphAJvD0Zb79qJCexmbeiWWLQ0HIRADbZ5B
WdSKF9tfEltHmvYaUA94uwXXlxdZLDKWgTcpE96FXoNF0IXsjQWJDpar7x6k/kuWdc9Jebz9qoV2
/K+02JgxTigVJk1n/inr5JcStud6zp2Vnfj1mC+LNZ/5RWRb17OJE4/VQPsrvratc+84/U4qwxLF
ZfOPOZRvtxuz0G+2cNw3+zYvgzDT/2ZjTKohRvBqMVD+cjwW2FVWjnuxurj9soXgZgvDrAxGH18s
SfN6OcH9tjg1geVJEvUeUuFyhbKSkb0+bxVRP6RmpT9Q30atoG+YbowDyMZwVo8vS0+//P1dVIui
tu21sNc8pyzuyg7yrBJR96j5VXKKCoCUVfrg6/k/nDP3vW28lWMzuIHa4iWWgthUnOr5I70J8OK/
P6RKoTzmuLx5GLdAgaruWqgaagslrCqqt8rAteH2i65HB0UWPpuj4Rfc1G3tSbYB/drMzyjFX6SJ
AvlKb1eOhddnlSIL0cFIMJ6PW6fyzBhn2nlQMbZztrm0dsmw9NmEXVowxkmQaonimWxD3UnT79sR
3MvtHvqbj/v/9kYWpUZOacpYZlayh2YAmsgGNxYoDvvsyfha/cDgzseuqCFfsVHe0Aed9G12V53w
MNxBVUYaXXzOu20SutFz/oV/6i8RUAt3rb7ketfKojApSiPANnarealupc8KWpx7aI+aRy3IXK4E
ratTWzNUIRk0yZWZ27amngFv24fMCY2toxEj9dYYT6YZRi9c8DiPt7t76WWXv7+bgtrUGcloy9Qx
x18UeBDKyFb4x8xx/uJbcPsdVwc9DRKW57q2AX/FuXY2Z9B4odnoByZc5YLo+jE5LL8fe83lm71r
ip5NSY8VhXLGGe2nrBGALbsHKCP/LigUvf2OqzGepggRq6tw3+nri8QOdx70Ly4eUEdH+wF7ZLzA
daEDdvmHKo14mRCVLCTBfjRJ6CJqoCysLK/GXL6E2KmufJiro5kXCNHImM3ICuq4ZPjmh2EO+42Z
q7+qtvlxu7eWni8EImxc6xj7dGpEbXQXXO7Fn6GZ51sp79bKQa7GIpogxqIijR14HPK57/wAH6P6
DU+6FdXxws8X80O9j8eQgaXKWTbl5IThBkwbgIwbPJGalVdc3aAgGxLmOi6LadBVjXwuO+d7m6uH
oui4K6jossxsN6ne7H0oxyvfe2Gyi1kikOcYKfUyji2N/jm2+98UZL8hNd/PjfOkRu3KDfrSa4T5
PtS23SQ66ENd1h58TqHc5rxWbXdMSnnTBtiS3x5e16tR6T1hxsM/jsYY3tJ5HCuIV6Q+CujzOPvW
zT6y8Clryq0aWo9p1m/bJlmpAPur///fCsVrhSBAXRBWTFWiQomeoPkNyhe/x1t1VGVKoKcI62Zs
8Fy1Mcq3IAo5bWsU1jWmcq5kJV4JdgvjXswx5cBMak3VKq9vqi0QPLYPHzlq0johKIAdzzp10Cuv
iIY/JjoKB73BYK2MjYW14O+nfBekJ8R/QWVE6hnebrSfEa+EfQP70qr/FLP06/bAWJq4QlCAeKvr
EF8Kb9LLz505fB+y8iiFw8r+aqENYiYp7go9ieyIEusQLAabjqadwPJSJN6trMoLDRDzR7ptO93U
Ka03J/24IZmUn4rJwgit6oyVyLP0CmHh58FYd4G0BMoSdw9BCvJu1MDf+xrF9R/6DOKxXKXOfe4B
y5/z9ptmglcy5W0HvPtjTxcmP7foWJb5VemZ4ARbFS/HCRO1YNx/7PHCJB/Mbqoo/zfP2pjugkD7
lYLJNyQA27efvxD5/3fk6KGXDVFinNMYbqOfnxSQTGB+A0/T9V+5Ht0RT1a+9UJAFk8dczD1mgMD
3QMxB15XwapNVR7b2PoylfOfwF47eCwEJfHgMU2lDcLZLDx90F50K3uaU3UlbiwNV2FKlxJOUXat
FV43I/jBXuvELhyOLpZbK6P1+o/XxXOHHFAJPYzm7FVxfYiV/pSowfH2t77+43Xx1NDUUzTqM8Ga
m0h3GjEJylCV1Cs//PpI0sU8Z9ChXEZczNObDoFg2r5qcfFErgtAJlvFnGHmDs28sgNeaouwuMsp
hgSYC8mwg+HS2gGu8/LZUeSVabH0+Mvf360PyYhcPkgb2avpqjb0YsPmxPeheaCLac4C3XKaWNxX
DkXkKsEPu68Oof0cYuWCZcRK4Lg+2Tj8/bcFllWq6tAa2tkO9ccuKsmJczjuLLPbljKhJKUU6Paw
WtiI6P/DHQyprcwp2WBH/TUr+Q6R+As482OYfct86yQFzgGq3n2mRY86jix6PH5oY687wsa+j+sk
N3GU9EzZ2gyGvVFBU2Gtsb3dsOsLrC5mILMQrbCuwXULI19+QGiPxXCBV6neS+Oemwv/cPs9C4NN
TD8mmt/XplPDvXWcF1P2oW9TEETZ1spQWAgpYvqxxfxmaDocIrE5hHH6A7z97R++0EGi1HzWujqy
YonKLLX6ng2hTSWFcw+Qtd+qIynv229ZGl/25fXvJmPlRKaVleyjFCvZWpkq7foB174J9+zjKKt2
imlxiLllFvs7HB5MV5WbbFfPOgf8VqvWIEYL3SgKAdvJbuYRrrmH49j90ETnOPRXvtBC7BTFeIo6
4y4/Ejsjm2KsbvgemTK1xNCAJ8nZjoae4swRrRwcFoabJW650hqMZJZqQKyc4wC0boOdxD374Jfb
32sh8ogS/iwlGAGiKDxMVgusCsbgxfZn7YEDfXTKS6XZlYkxrsydpSF4+VjvxkaihGoUyJNyNgM5
2yqT0f/qcuAxvLrZm7Ger7xn4QuJWXVkDHGgzjnWR1iSUMW2aRArKX0J2HXYFxcEPOj82/238H3E
nHrQcaCMk0z2iv6nYjoHia09RcErT1/qMCFmOm0aDGCoZW+SZUDPjevAvev95wjbj4/9fmGPxG4y
1XQ5rLypcCavg0xw31fh/Iy1p7Kyk1kYYpYQEcaw0Xx8YZRzC6XXzST0MHFiPJPUvsuypNxBG327
3ZilNwkbAW6WK5AxUMt6/OqHeRvln6x4dHvQ3V367fY7Fj64qPqMcI+GBU4+BO3jj8hqHqhz8ZQC
ovzt5y98ckvYCsiUXkSYIU3nOitgcGPG0r/i1op90Mo6sNQA9b+TUBmBKg+JH3lJjf94rn2NhhRP
zyDt97dbsBR6hUGLC7Ppx1k9n1VSqXqcHA0oPrcfvdQ5wmhlTHbknm3lnCWGl2CCZTWPRK+9hML2
9hsWhpCo1AxxZytwDW8Qu9THoR2eqP64V4P6hErpe5dh8Pyx91xC17tQGDpqIBfB3EDHNjap8lWR
ejjcLbKLt9leqyZe+BKiWNNI5ozKG8aqX7a/lNr/VPbWyrp0vYxQg1z83wZYWnvZcqnkBbMRkPN4
YhN+AKiCtVlQPDAhNmGpeGNkDa4OnHyl2xbSd7opTHE/hV0ha4F6Dpv4MYn9I77lW1N/jqR0o2dY
b5TlcUrVPXBWNzXW7pyXOvLy93dfCwSNWrWhxqSvwoe5nT4HGFfdHgh/Kzz/nxkEyvTfZ/tBk5T2
zM0bEIjqoMtFfC6adIx3eFvH9/hAxKk7Z05cQm+103pjzHrvVXar7HyrYG0r6lhKtnOcWK+l3tb2
dopNbCQp20kx7W3V+Klta3yfgQaT9Ci7OdnkbTqtHO0WZqQpzEisbXxqpOiZVMeEq35Qgd+P+pM0
rYTbv4nzK90jair7sfCTEYzNWerwLgvKlGlp40teN7iYcFnTbeXc714d0lJAeFtcoPJMHfeK5acn
n0T/U9Zi5Kmlpb8dLCxKa0nO9paFQd7Qquop9/Vm5af+vdC58lM1MfAlaYAnog/G59jvp41/kHfh
JttpxxGbtXuuZLbz5m64Kx/ah/SYP6lfcY7dr+nblibk/+rYg7AtNOfy9s4FPhEkbjLspHEHBN92
jdK1ft8esAvrh1jUjjLTNIjwrac7DxW0/WCXm9uPPVoIijkG5WPfSS3VEOXmohLB1BmbppXvs/DD
TWHhkzINVndhyedCbZ5G3BrdPsW6qsu+3/71S1NB+Py5TJXDOLDPkYt8hGYTYLaQdOaxMMwGezkp
fLz9noVgJBbmp7WaF3bMB2iH6DUL5I3dByvJjoUmGMIHgB1ZVn0y4iAYOQ8zelqoUVj3Tc4Z19H9
7Z+/8BlElTFOAoGTOzHOYdh55gZJALm1vzSNtDI+F7pHVBg7MXICey71M1bGz9A1MPVMPlLZoumG
sPg4zkhsabhczcKx+tHavfrQFS1B5WM9c2nRu1UmakYpwMMK4746fm5l666Ph+faiFc2fksfV1ho
glkucHdrBqR5P4BJYWb3WA3QwbFCu/37L6PkSvwzhAlm53nQ632QeaXxu4HEpUFET7o3076TsIcj
NboygtS/0uBrbxKmmh7jIKJ1U+tVmX7UZocM5l2nZntDx744x/4z3ykhtonftWjnp7/KOca6ZtxB
bnS1uTqi9tYjuEbZC+WqcCgPmv2SxOkhG7/iS4S5M6rx6mvch2cnbI6afmhq427on30dQzqyGrgK
1enPsDqXpumSWSrlcnthZoXtnvY/+tXIIlRyxYOMFpb6BPhBeej1Y1RR0yuTcgtcfNdciijcsv5a
4Jzj87/+K9JzG0pM9SeWH0pZ4dFPmAU3Wbaf9f2cQ/CcjwAmLePoc0Np9y9D8Mco5icL3x4jABoP
ExKnn7kZ8ei489ty3w9/SnuvjMM+xm5Avgi4/2BlefJxNZfTdOtM9tZQ3LCiRm94vdhLDBbez98d
eZtE9xFOp7qzLQfsu8odhSVgO8fpkh5+ledjEr0kRbUZgu/VayixA3GDchtRIafhBVzXYN/huaUN
Djqqi8LkKPnolMBimf0hs486skP8MTfxvOtkiKs43CIQhBJcaVtqgN3K3yvZc4AVyWTcydl9DhNM
eTHYIscSjE/pEA01nrB4FZVebbUbefypxso+QQIvlU9YFdSuGrhZbPHV9qF5JF8bDK6mHmp53FSB
F5mnIgImq23ZQkQFJKhhi9OjyXWwUt6za8VMfVMEjxPGIlkiI8escMVBkUl5VKXj+AeWZHY75a0x
7mvT3IMxc/GM2w6RgStjvgkbec+ZAVz/l7J8weYa3MewLeHQKXOOuwLmKtbGmr7r2T7KpR0c3U3N
Lqq6q+D0Z8OdP/6QCg1rxM+Vuiscy9XnPf4tMEC/DCEGgc/MZSyeBjeTWYaxl+PosK8tWj/+sIdH
g5RUquPtMnCrrA1kEjFZwUalmO9bzQV4Uv7W00OauOE37M9z508p/aNE/3AbPaCEA0Ebh9rudlhY
OFKJpTxVEePLG2etJ9fzm+XYLzh9DxtsOn/2U/0UKdLP2+9ZCvzCVrSZFdQ50G49RLSQZuUse8y1
SltJbC48XeQHNHpV2WgdCTndEB/DSvax8C2t4+3fvrAoigABcDBI5AILx03zt8IGDnjIxdVi+7Gn
X77Mu4VlDNNwRoOTeB1mrQlD2S8PttFlJEb1tbqd61VOuojxqxNNT1lcWq8OiniP+BeLOqXXvgda
VDxQQRudKw5N1NjJWYtjhi99vt22pX2vqPfihKNRzgFPIE7mKMCsDRtSN/db352jSD6SBpx/6pqW
fAs7VdpqYYPPn4oZ0cqip+iXRed/ixE+osKynVVqoCR61CHUq0MPyph/p/l1+NyOgfENe/fZy3Xu
HlsjyF4jXdZf87pu3uzUQgudjXrZYwgHVsB1jKC79zWuxyh79+8qZsmuCsdxq2dQm62psb3OScgD
cvI5yNasUC0s+/Zd39ZT545Bg01VhH9f3FbVrxiP83IjyT0evr4d7WSrtt0BaNddjFv4XT5RHhuw
FXvE+Kx9mroM5UxnyD/ykVv+bRVZVuKOisTq0BbT97Bw6se2jIwdhOXhNVS5eHanurC/kk21N+U8
yod5HmqiTxPWx2AIKAYcbQfX8OZihRpyKg/HYvwZ+nL33MSh4+VyFT7ikoczZzYj3dQR7aR+kH/y
p9Z2cyPqedbk3+PDzOpT9WQN5Vyz3LJLWLnzODlk1IQgC6h/5kHZPBEKlZ1V2OVPva+qnR/jGExI
QGKqIkjNi8R5tMtW8ka7atmSN1h19VpJ6QIl/6msJPuxnfWvYRUGPx0nt081fpDbmlDiykXp75se
VqEy+PjW11g3Gxpm4optDvsgoj7HlOrhJdISTi01jr1qrPM9B9WJd4M6Tzt/4ApdtUpjh0Nx+iyX
1ExM+N9uAu5KeLEUn7pYB7qIOnbTZ2r0JfSVYtc7mvqIgbq6t9gfbPOgVnYpzN2dJvffMDIuDhp4
r+2YheU+p0TyUR6z+ByPYfxpUPAVs7lu3fp+AnIs7n4M9tB+akGdu0pVaL/tuki/tYmPHa88VLuS
xIqGoVa3dh69GtGYFcJucxrq3g+Sqvea9u5i1YaFoct2c2WrfDUa83Rhq6mFql3LRtvD8vw1Kk/2
+Ho7miz9amFj2aSWNilTnnqRMwfHUIqUbSWF8tuAG+5aDmvptwvrVFFnnYLPD1Jf/XvH5kuZ17Dr
f8t9r4QiMXupTUnVTH3bes1u3ten/hR5xRluzHCf5m72xd6SK3P7XXPqH6bn8Uv/RX+T8b/8J/gk
nfzd60onXl0KVEuk0Q2+OiWqlLbUB9+p8T8cO7ZSiWknRr8cKRX529R9iK7Eq4SVTQmCBOsvs/e4
wUT8Hrs40QN2X5O1/C3Pu9ahl7PUu5UzTmvHSg2LDtW6atcqtvxtDDqIUzg1bvGJjHftBNGmonhv
R+HEBOLRl7Y5BSdseYf5y4hb0wGTzbU6wqt7Kdp7Gbfvfk+Hn0wfKFrr2XhP1cVTjr94kWClnL7Y
WbuypC29RFjQBtVooEA1NDo06dQ3mEDbsiGgRW9MuZUZfH3dpilCgMCbW8VyUiLX4HfVKW+r5kBq
ad7Ecd8cwKpIe2XCiliFMfMwd5zxmqhb04wutVAIHxdydutnEZuVOn9QsqbYcEcNVanGFAzfrHNm
FtvbAWVhsptCQLEDe5qw5Oq93ghdPy/daPjn9pOX2iCGkbCeNB8AhKcVyXhvKWkCsy0aN62V1JuE
AbqL5yZd2VsvxEUxCzvLatR3VkWHmWP0FBQ9gJJZVT1qVeyVLfBCe8TcUxbn7VTBj8dMx4RjPuvh
vdPU0qfKyLM99Xr4lIbZWqZx4bOISahB07S6Kp0elJ4ccdYypeNoDGu2AUu9JUSNJFWyPO/r3lNq
61GeEHBVZnXujXZtCVl6weXv78LAZE/4Fuejc7bVp1b70lrfJO35Q8PKECZ/qFV5n8556w3OsA3i
P23/ZyifNBUglRasBJil3hemfoU7oEF5PAsEIJBNV9fZKVCjcKUFS50jTO5a0uwIAxJOama+tXXD
TTD+ZVe18uMXVjcRh5fWrYKpED++TjqMttv+swMGxTTVo5bg68fdoeUGdfWY5sWHqvVU628a7N3n
lqq6otATRZ3JCu52w26ed/Mu+rRKH1j4IOLhVqnqoeyboPXKDFNcjohK/Pv2cLqaEwTNePn7u5/O
XM7YCRL/Qln2sn46RFF1zEq1PUy9ZWxjjE+qYVw5oy98edEUZAhn0BkSYzdXi201PZWjBXBupSVL
e4H/nXDlrIrb4uIk6GNnmkkdMt3Iae9yrWlO7L/7jVXFwaaOwNzU7PY/yZSj7bmurLZTl/Y7INfG
S+Xoa9XA10ut6FshClhGYHOydBqPozyIS2s+Iyg/6myB3LaKf4+Rsy8cZyORPwxT/dBbzuzajfQh
HCmvvwymd58WV1KMbbTLPtZ+NiWsLN6c6en2qFn6kEKAiEzTSJ2UAe+U36uBOnasdlfKEC8x+MqO
Theig6nn0+RrfueNXc3BG0/M6FdlKBtz7Le3f/yl/VfeIJLqOtkytMgucS2pH8s62wadvbv95IVu
EQFxKgPPwjUAQv9cctlZNLsisd5mbIRuP39hsopsuKaVozFXLqeqLug2Qxzr28aJDoahP+LZifGF
OfwsLenP7bddB46plsiKQxHaYHjKLsw3NX0rj3P3UExGuevVJD9TZVffNU7d4Ic6Z0DGTTIFqqnt
YzkfYfqo4M80c/ia2LPsjSzoh9Zo1U94YUwrvbEwUv6Csd6N76rrq6Jx4t5Le6O7w5Ue4zQ93QHS
6DfarK28ZaHPRcFYbbfUSF7uPPttku8wprSwhYUSho3uyoK1MB5FvVhrx7hiSRwK8X56iOrqFMrO
yoBc+PEiH09Dv97KMhsdK/xcZS3g0wSDGqTWwSfbrrc5jsy3x8pCGzQhIDSqjJP2SC/p6bketuYa
jeqvbPHaZBXCgY5QzsE6rPW6DaWOp+Rz4PUvyjbfpvtw37vmloLBE05eL/qd7dUH2OorUeKvIvPa
m4WTAfZVqT+OTuuFd9on+9CejH2556AeutJDdI+Zy55d0eNwF3v5TvXCs79zXoqVqg3lb/L92tuF
00PCSYv4GqYeCGxZ24w+t+Fz1ao46eLt62qKYr+Epp0/UhtMyqhvuNt2i8yQHmJzqL45/WyYmzmJ
p0+YS1d3WRFZ2q4gDYtTTTsO4dYvpQmXZTWjUK7MItceHAqNM8n//S9nZ9YjKa5t4V+EBNhgeAVi
zqlyznyxKmsA24wGM/36u+LclzqcJENKqaWWqroJbDzuvfa3PGeA9Yfu3I0HpXDUCz/YKr/zduO5
5k4QUyYwMajjQsJHbQaCC5fdoD2WTWifbXaCOIO1+t3IWvYXlKkJ/JGavE5BJreU5PQupSw7eSRF
yivtSZRPYfbDdpG9gRMeRboENSF7TUfrqazhLd/4TrZtgP9LrAC2Qr5TAm089qhRF7Bw2WXSo3gE
Ul0tqQyNZrtTv0NdZknh6OwQyLFABrD1hjvlEesntzS7chukjFK4wICP6HbPc1sWmyHw5W9RUgsu
YmX/ZEavv0GgLo1kS30kCIcwLlijHlAEmUWqhBWUk6fdUfXTWbPja5kwmL/t4coT7ueq7q5gQslr
GKKnfJc3or9vKgt66qbybw267drGBhHbfube08HTIMCgQhx12iJ/nXgeRogSqa12HWsn29w6ZYWd
buF15J5sFBDFGbzrDsKy4PxaePABKTtD4c9ctQRCJM1fMpPOKmq6MN/zKRvrCIFjlNTUwTRueFEN
15ZL1GMdnh3ySJ7nJ9I2L1wiBlzXXfhhn41mTjiRkKgCajhJoae+pJ7/z6L2ybhelqs2eDdPh4U8
EYe0QzQhwK4SDC68ivDT8qG1PUROBoi5vE1vz97PgoRHOCFpSKXES2HkHiqR9EPYyoHatpweW6qG
Pfy8wQ4IujH61nK21NCwAZKKrIWE45xKdtvXpnv4+sErJ4QlB8BLxyrQsE44NhIDM5/VBxzdcwDN
2eF7P3C+vf+zKUJPUfKh1eRIQ0RJZUldeMLPcoKRMiXf4iK5bJkxZHUxl9lcdSeJ/KB4yOE4ZV1i
7ayEGZbpogz9wrwMA8Q1VyOZYxenibSw9tJVOzkV2wvddF7FPxmHy6L/zGKjqDS+8AAh/eMwCXFV
88I5gLNn7YOwmVOssYhbmsBxj8KU7v3stOFrC4+yZKIa6jSvkdBJ8+6211IngKiRJE15sbOtutjD
XQ41FU3ubx0QvOK6mKpH4L3g2QQs3aHLUratRdDueh12MdhCIIP6OC6aUATbjk7VdWpgZFoOyj24
PZc71eflNew1uh8trmunmmdpzIHF35TtmN4Q1nhHlLcFCVbo4YZ5rbWd3MaHm/1gbwbwTvYu0PTI
wZBxg+OZSpwQ2ocLXbnSk4utX0Ie0Y1VDhZAwH7blv5Be/tpCr2Prx+/crJY8gxMibwrJOnIGuvr
Int2p19fP3dtJi6291xBP5BJJU9wPU6CtNsNRG948y1rR0yRxf7Npsl1CojYTr5vR7QH0k+TxC3Z
FpTqC2P4056h9pLh6FfC6ZnR6lTAiSXPnJsi9y8RW9aefe61f5YR7ttDkau+ORUGTGFtv6RiunCt
+HSCU3tZaZ1XTg8hElBUTZe+GMg3DoWG7WpeMahTrNT8UBYm3zc+Mn7rfC7+pxliDEC7hQMbzPSG
aOzHaMpNkl+KOHw6hPD0xVqbuTzMkIZ0Tj0UI05ZJcgd996lINza08/Xnn/efeIgCfkAAZ1Uz/Kd
G/Zm09h02Gm37y6MoE+vB2jA4iuXQQ1BuDb0ZPnTHe0gWZYa1xwGGQ0X7FfjiF1veRcO1GvtOQ+1
f9pTF73Vz1kwnGqrzZ/htiS2RpuxiOzQzBcCTCvDdlmAbVlTmtP57Do7HwhOAxV8ML83ktz/fnvo
Cou+FFB29+y3Dh7b8j0bHr9+9NqEWKxEk7Q1EbSeTsrpdiGkJlFRwg1FFhzSvFmgEdalab32DRar
kuP19jQTfAMtEPDyDao72wrCMD8bLxxwPv0CKLE8R2X/+coGMi3oOtlwEqn5I4R1kjhGxV931Kdv
j2cvZrPOK0Qqce49wk4VGuqqw10s9GR5z2jmXwI9rzVgMalTEsCWl1EJBMG4AULzjvTZj6/f//PL
LBqwmNIiL3s/gxH7idgNvw5kB2PF/hzSreZs3hHjTwlgBPxpRtV3nsBR3Y4LKHNuteX1B13286ZD
vPa1FLw4VpXfJDIg4IF6xWwiA9XCgfShvB/bqt7J3GRxF/ru69fvvtb3i12eQjBjddYIb6PQUlEw
wlyuqGqGxHHmXRg6nwbu0TuLKSaI7YdyRpUbZ+bFcE9GADzOOAQVV2mI880A0JQbjHfUBwL761ad
O/5/ToH4yeXUo9I2UHwGR0u+e6MPr8NXXt8qSDW/fv7nSVT8wGLCDSkUaX7msWNA0zjPvDi12o22
3cjlz2RqNizPka17hbDkey1alj+XXSk08fCD1G02jvVW2XQrORQeF5gNKz22LH92jKq5tIf5ZNc3
c14eZk6R9zux3r9QuLT2A4v5R0TWKpfKEumbq7PqqnJf6sCJ6CUs4Nrzz3/+zwIFhp6ExW4ZHJmg
kSYfkxfCpfWDwsLu62/+6XJOwmXFrtN0klelKk+lek/bJ4sDdwdWUGqPSYD809c/sjIdg/Pq9U8r
ppRKmvWYK7X/C2eoiNPfATaOrx/+6bEALVjM9aLhRW4TNp1cefS7X13bbnU2Qi79qAGyssSvr39m
raMW873TLfgfaeCcTFof+vNiDpTcjrH0HVxvGBVY5YUhtToLz734T2/hqgYART+Up5nlNBFC/GVD
Bbkr+wW2/Wte2g9pWp7SdHpDXP0SVnClFC5ckil6uNMDKTzAVBJcbVP5u8nQGOj4TYuYjcPhBCED
USQil/7WM2OWIS1pLhyE1kb5YmELmHY4Rzk6bjcPAbCaSrBYTiwa5aWI79oIXKxsXu6VijJwEMqS
QS7veV3cWcNVNfXqwkRa+YUlIqCZxnRgyEUfZ0BXY2pZ4y5oa/8G7gjiwk/8v3XQJzvAEhZQzrYP
jmHGUL+f+bhDl23ih+2UIG9GbkZ7opHpTbqZG4QTY8hiq1MwhWQnUee6twnQ7Ipl5FXaFszj+sIc
ewferoVfCBzWywzW3aissAqjEqkbWIELj2/SbkTApGVivhVD0Ed0KHnSk9E/UV2LeER44VCOhiFj
KMqr1vfBPNYhf5xh9HZbTE2zt/u6ezSG8fvJBQ4tk4G36UKWHYq6CncCforQkzYi9nt3gNDdahNt
iQ/O3C4Jm1IeZuRJIQ8Ng80YOsOmS0t1ylOBojjdmqewsuaNctvyiFCt2mZqtGIx9tNzW5bZBjXc
47aqnXTHCsMPDnhNB58zBTJJgafqkqkb6EfdF5OH6Uc3BzKM6tkL/3TKUQcaDumuL/D6HWFBFhW8
yrbAwvZblxVjjAxx/mzLud8WxtjIzfrlldFOtiFa2Y8C5MGEZYX3I2vd9j71S7ZRfR3u80GXL8YP
/1qO08Wu1XixpXOZyNQPwVicy71PHIbj0ACEMy1J7KHU8jAFtf8iJqZ/QtaSPaNW0Ut6mcoonOxb
8GPyCL5oapt7xt2bVv5pAtgT5tlQ7Esawq+4aLs4IAjBK1dMewF5TKJb4mwQo50euqnD9wZz2YmE
ku2GFrO+UOW0sm4uNWapX2UTq7z6NPrugDRjgJbCLX3YhoamBwZB041jo6Dhwm6wMg2X5qhDWGgz
zx5FUjM9Ik6993svApz+wuPXWrPYbODA6XItLIpVUuhj5iKWhjz8FDdWX8Ul6+nGla18+HrLWWvL
Ystxu8xD/SeZTiP7Jfo+CiZYeNQXWrKy5i5RID2zZ9Wd92SWuihzcuomarzxoZYI03WN982tf4lr
aAatmY/E+Al5mzs4Pt+lvX5GWc326y5aa8W56/7ZK3NIuduGdWBN1Dctuytb0ICD9yx4/vrx5wPK
Z+vt4uASGiP1kNU+qgvZXeWoR9Lzj+89ejGSatNmuesx7zijr/PyqNNLKta1l14MG0UmjpMKr0/I
zTwY2tyQqb2wUa+MSLbYqMFkdyXOHNMprSf4ujdx66D6yL3QJWtPX27SRpnJCfrp1AFtGwB9wsY0
GXl4YcSvPH4pZ+5m5Zi5mqvTTLFvZhmgUUiWjxEHx+jCDr0yHJda5WKClWxZlz6QIQWPsnT6S53h
UeY9atasZv/1yFlrx3lt+mfM95bSSsPL5UQJ6Dr3uAKO7ML3XRk6SwxD3QSiKQqnOvV1VtwGigO1
0HJnvvCBV+7My/L+zpNdV+SZPvGWy4eJMX+D+7m3rbwwSmc5bv2s6Y6jHNmuqmvnQqNW+mupNk3z
UAzjZOC8091Pw+2EOj3Pu3BYX3v2IshDAj6URVf4R1ewvSHlB2hoN6q6pFxa2W6WwlKZq8JYLmZE
MT4hpYSg8O8c5hi5eLBRVfqt4bSscO5KCnRSo6tTI/xbSGJ+hlVz1VLvwr1prYfOf/7PaFXODA/C
ompOUBtdgZANM4e6i0Zv/P31668M2aXClAS9wD9I3KdZfaOo9+RI6/HrR6+9+mKJrhyd93BcLk7a
0ZHD3jtU3zb2hX5Ze+/FKt2jtrmihTudbIMKIu7HkutvDsrFKq112jsBTO+x5/pRW85RlnWxTy8F
l9fefLFMp8J4vu4pO/KpKK6dQswHRTLrwo6+cp1fikelU2uKSsjiNNWOH3mTtSdp9jIpeXTCahMC
KgmboHHzrS+81JMiem23QxoWJ9mg3jlnMTLFkVNcis6uTN//UZC2bGj9PEeFv+3GUFPGZOQRN1BC
tDX8WKb4e60470b/TLGGhq2vzNifBDxeDvCPq+5CD4fSPGTNz+/9xHks/PMTBax5bFjUlHAdeCb9
XTU9SP309aPXOmkxyxzcC+rcd+pTM9g/2xwxLvgkRk0KWZxorwwtL52LVqbzUqvpdMQy8xgCBpzp
H9lInoylN6Qgu6/b8bnFJQn/U9H5Tx/NBhcBjsL3E0ptw1Ntyy7ya8ABgnKocZYpwzxqGsdJxtBC
NDKjQxfZZmQPbHLsl9AOOguHHt+/HyxKtzDv1Ts6OcbZVB1KdHZAj5U/M4Ha1AMb4cYueCmvecDS
TaGkxNW4ZW8h2PBXrcPz3RAwFGFTV/8BrsfaGK9nB2WR/leXymLTEBJeZTy3IeWw2cPX7V/7jotl
QXmiCapcTSeReyeXD/fNLH/C+S0ONH9oquDCcFk5Yi31sPOkVIgrWIVIjngeR743UIJVXN5b1SVo
2soCtxTGNkOZ8rlxQV2pmgO3rb0iF3O8K0egpSg2SGEeY/gIZnQ4ZftGZDd+S44dK26RUNkXM8xH
e30UXXUpqbzWX4vFAWBweEikOY50+pXkV3oKY4nKkZH/+fqzr8yqpa514HRChgdiL+L0bSInp3kK
Qz0d+sZzLxzg1pqwWHwQtM76Uo1wGwSAsS2eTfbbCWTMuU6+14bFEnQuURGpKJ0TzTIeIcp1p0dQ
uRDgvLBCr8CcoCf+7/UzVROuZXmhT2Uej1tx4x5pjErhBA5kQKdEeorbxLqGqn/Lo+NDmvCb4gVh
2As/vzagFwcCmk2jm+fwboPCZnqaYNi3z33iXtLUrMz8JSsK9CZEOlvVnByLRN2rHbzO5HbkeTL8
/vr7fP4DZJnGYRUXflbS+hjyhu1lVvGtqmV/Z9cUi6rroERihMzyW8ONLNG26ZjDWwglA0eoeXsw
4HiTokKz9w7WyAlQK+R7pGmyhNuOdl94Ivc16PTS7FBDXyUptURiWPU9EgRZpndQ1p07rWProw8r
7hC4DyqSQg9pQhRRl7J4ny8BALz+9+C2FTlHDlN9hOXwsze4B1Ten4Ps/oXp+fn8J8sMz5R3MKzy
aHM0vYj5WRie0xii8Dl8/np8rTVgMTt1yyQrKqKPuT408xP4eBGpL92v1t5+MfkKWMoD8lHqo63N
bcNof3Cq9FRWDooPsvRS+uHzYzMJFrsvLIpnEPqG/jhyBYOyV4BQYvyrS9+Yb+N0EF74FitdtUxz
hIGBVeNY9McK/hC4VPQt2GQdRLGo+vrWakWWtf4DD1BDKzvvwBpXxMK1yk09uNWFlPB5UP5vSI8s
a/1pkc5wnZ/k0XB3joAOtqEjzi6Vna49ffGx+94OwZlQxZFwxRMLBd/XIzhxF1amldQgYYuvTIOu
Z2kv2YHo8bceRy+yh+EGngofJofj1Dhvleof+zn8LS2o0781O5ZxM0JbqNERNTkGttq0Ij3MRB5a
1GZ87/GLEAoqcRATQmjoWISTfztWA/nbo178xGwWXOi3lUG7rOvvUdk8eQwgusz705yTSdlpkI/f
e/3ztP/n1F/1EKpzYtUnqma5gVwJbouuVrfaR2rt659YGVTLFArk/FmlTVifygypHlfvClddKN1Y
WZyW5acpfIK7LlX6BB/a0+gZBHPhuVqoxGaX8vMrb78sN1XSsiw1wD3Oc5Be6qHPR23IdGE2r3zZ
ZbSgR8C4spiB0eAAzWTTTCZx8jPcFGHGC/e6tZ9YjE8gIeYu6BDAakaxFVyglsFHoro6fP1x1+b0
MkjASMrCngf1iRXhDc/mo81uLIUSFznelcPvNJzgj9I/l/LCZsf+oxf6ZAlc5siIRnpPdQU00Llw
cHSyu/ChUs3QR13lNnem86A9cH0AYTSEvNE8TsDzdC7kX43jpieQDty3wG6Iuaay96uI2rVq90VY
t2WUpn05RZML9Jrt+Q1MB3xnwP/iejcVzD3zyPbK6diKAUSe3uhyryoJNISXAV+GtD+uyQDMFHNH
HhxLVGM0DNN89IPB2tUh8tBn8dghaIx9QzilB/g3p1GFcP528nGGlg6Mj+Ew9qMAkTqGidT4QsDR
3E4DKW80KrMeVSqCVxzo0jyuvRolJ6xIh1j5XgU6TzC+MKmGpAU6NyozcuvT7B6BujFG9Pi+nYM8
7gWxNi3Lsg2aaW3HOoQzZDUEAMxVUzKDirxHL/RRNQLaFmZFu21wl4ymPkeOLSPzLlCuvbWtAAQ+
C5A/y0P2uyiLMPGqINhbDOydKT9mJs/vRWD+eKSqAeObbjoL2DV7Atdt9JEcnsvyZaDy2RpGpMtR
hndGTrQ7N8/eoaLDHSY0OALw4KAKPoI0BBRfWUNvTbRBtqnxH5zcvcpGKiMvq8YrFBjDvBukh0AF
JmImSLc1dw49Zhdy/brYZJ39FJT2uyXxGiUAT1C+qN3gUvA2KzRQ2AHbFNC6wVwxl1u3bR7lmP42
tfob6urK9fxHG3KFXZDZV6ZPn4ph2hVUQDfqIdhD6EhiN+iu5NnjlTfaToAWghJJ8u3c1eVR5jlo
hoYP86MtkLIZPI5CaaTGnaxJKoChwh6UQkhzH13pbwKlkzCzDpYIf3uu+FGUtI/EGR6YitRKTBvU
0YzsTwjmT9x7cP9uaLYdeL0vUsbjDD6R4LCALxMOd7B+KAAqLB+AkDA3bm+gd7XCEXQ98xbKSu4D
duY3zUfLlsG2VOkUKZZPW9MBEpiG7wNT10RVQdS2+et5kaWh/y5m8Zbmtdo2cwbAP4GfAOvaMgH+
P0+4m98Uo4NSVP5sg8DUecOmCki7kSHf+RRlSK0Jsq2Xl3NMCgNNrNR+wlxELTvRbHHww8ED97HI
d50asVLpQutBfqox/JsX3puH4lYM7vQjn/3bOvRRqSf1dddVV7wR11pk5wSJHxX5eKgBnu17ct+K
8DTn5M+o8w8XEYwDqc98HL+7Dxr7Kqfy1qX57zHXb15oX6EPcTikdcwy6iW1JPPBcPMQKpTPjemk
IrfkV15d/fQrdkNmH/49ovolh8DZM9ri6wVhuS8goQBQl79UPgZkNbs6st2OxYqBqVKH9E2U/0G0
obYwJ+BeqrSIKfh5rrA33HjdxkrdD7vwH7Qad1mYXbfGv3FDcsUlL3+h7ATczBo1dTYZfmlR1lvZ
FE0kbftaphYsjDKiI3ck+C14fYOpFDwWpXUuQZVvdY6BVAnPjWYY4CWiaxskZFgS9uQ9Q7YvNPWO
t+OWywCOESyPg8ALN8RYwyGnldiE4FdhZHcVJLP1mKSFtxHBEHetjAULXlpqVS+FVZIo1B4HwTN8
8maU2hPN5U8jqizOZ9fe9T2sCPwKoxsIXLVxED+MiHTC2IbRPOxyTpUHOzhgplyMiFbtQp4+G2rS
aC79P71274YcZZXIzKSbNge82Ev924mNNLFU8VIX7TW07pC4uajcqQf25GX0VwEr7qTgoYu7F2Nb
B9mLeGIhTYY+/83JcPAy3W9mxNRR2u3tHTiFdlalYz3z8M6x6mkDx4ZbOQ0/7UKVSQhP5ahTdRZ1
82wlDmfHjha3WAIfmJTOhnhtFXkD0hZY7rE1pflGFcpE1oCiQpSKXo81igXLFgJfMFurKO+7V8vS
EOQ098o3d7U7W0BR1jqWhZTxWEAbwGTz6JvGA/CO/KrH6Tll51hYmgPiJ4LE8rp3wPOSitY08bwa
zFQdPHREb6E00ieIPa8INdfjlN6rsroKwNiL+AAdtF/RN2rGlxJWxMlQo2DOC+DS2TlvYN1AmdPg
P6yk9zjx8L1shnfOugPldhh1lltGoXDfBLfq3TgN73Pq1EC8QYQzdm1/APU2mVr/6JRNnM79hvjt
UdttvuWTXaDn0CgQoW9BbruF1KaJ/WxCyW8T3sJVIsRmqw71DOqpHagimQhcvyY33wC4w2AxUw4b
SKP/BCEgcG5ftahHHefEC9LjVHfvUMuhsHYUf7HhgDprhlMf1jRCSMGOx7ApUpxQau96qg1P2o6m
iQ7cedeM5jSpIPYELobYbOOgym5xAPS3LPDON1Oznbn662Vyow3wrSUCOlVhBED0YcxL0CeI/ehP
DC8zukdsDFfgG9KoINXrNM/Z1qdGxfBFhdWU9qq9PYHUjwCnBa25gpVWUcrYsugZO4I9vNJlF8+W
9dHlNjhlMCeLUcHpQZ7r15B5jahKy4C1JZ79o0yJnRQVaI5h6f9AbN2NtK0THIjSHRK8BOO67RJs
1OKdosI0gi5kTEjnPeRd4UajX4z4OXUeGCiTvBmHztyR2katChj6ccVGdSthh4Ztqt1L2d6g/DzD
sBDjI6Rq11ZtQVyGrFoyG/dv1/J7mhoEI0V9bQ/VbTPDisBUqOkOAoENtgvilvsfJfHHg+uBL4u/
dzAWCANilsEVmE7txuJCJdpxsDe7rdmGA3V/1G0gb2XtqI072Dyu/ap6MXAGOW9gadL0x6Gqo4Lm
cOoWxVVmIbLeTZmL+fDUdH/h/rCBwhGWS92M+HG97335A0mPyGYtSpQ1t46DSndNO2AzJ9W7Mn0b
hw0+aecms2p/5IQ/tl4OsDC4Urz7bQICudl4U9YN9IfjzgUMJypMA34WI3FtuhuhRNLN2car5WOq
rxDfiHJ7QNFiiXJxTk91QHalU8VN7XxA1bHPZ2cHOe4dadVRle6mHoPjlJUnjhyI4w5XeQdjPYq8
C+Hx3ASvtKuvhkm/K9KcJ9MUBwxaLpeliWdjzcV2lcXat3YhmwMc4tJr16q3aQBxvKVfygE14lW6
xwElaSS/q+BC5IELjVqHNzH4P4rgV4sljDniLp+smI21DZWDuu5TczW7noVSGQXJpf+jkgrsXmzL
xMBehvpPBh6VG8/2Ex/iwkOei6RO62tVh8lkkXdH4q0s0aLgefyTpbKMPVSdTq59EqKOLFQgl04L
iBx2L9nZ7xpn3QJbU+tuBEg5ibGaB1f4QE0We9rwJgHiJY08QHWGejpa6lymwufHrB3BBm1jakrY
+o2RR8gPSRAe94IKOxJtI+DCQJ2m2H57UcEZ7cXTL25vX9E+S6qMhJsuR4YJKW6wonOeN8fKc6qd
3XjbRjb5tm5ClgSNexhN7e38xg52pm2dXdhaV6ZU2V+orfPrwif5seqVikJZXBu4o209yHi2Pe/3
vutimeibPdgHEPTMPYV1Wj+omDsW/Cy6sd2Udf6kWb8FNfrsll3+VOFwgGSMRkIG1zPPNgPN7Ih0
6Lmud44G632d2mAaj/nbABlmwgv3JwHu2ZlA3awc9EhKCeB9JTrMpY2znUAqCIFbDok+eCwVPwZ7
IjhYFHmcdR7Dpo5FuCGACLtthaq7rKNRXVc4VtU0fQuqoX1syMRiHwCeqNB197OE7dOtDXezD4zL
6lAHaNLcWOkhM8V8S1Qpr6RF7CshM7lLw6DFkjo3BGSqjoi4Hev0R5jhRAuaQLv1ZIbPq/06JXsH
erMNYo7wnUmHELs+Kb2aH8zY1j9VjdQoqsdLedOCWbk1jZt7EbYwcaVye+7uVMeqfjMAuxzuL1x9
z/HVTy6iy6yIsXxl6R63d+B1QTXYaRUDhfDkv+EoGxEv8afvBYCWXhocjis4BZUIE7AiFtzbeRYO
KWCKfN2QlSjKMgEy6+58xE/1Car9zTBhQo/4lRYwoG85KZBlhb8TnpkVPWIougFbYqgx0gLcN6ce
W3QmsO5/3Y6VUMey3r8MFPOzAYEmjaUNKuVoziBcmx++fvpKFmfpNFGYzpY4tCCQwh+Qhsbh808l
788Jj/ISvnntJxbBOOCNPTOEPmT+TtJB0Sr8O0u82MWjB9b+161Y66Pzn/8T72Pn6WxXTngcpmID
sXpU6j9FfUEsvfbwcwzt34ePgHhID3b1YS9eOJb1TeV6b8gcNpuv337FAAf+3P/9C6XNm6ENGn6Q
ugUHxCgn3Y+EoqLLhCMCZ8C2MODeA1CTBy3UNa5e8KEFve9+oqjvxHmA4VqQFRaOJxDeB74pf1MH
t17N2IiTAeQ5WTvw73X2smaZzahIMXYGh66m884bM8GVt/vBq+9ZjaNm77+7QwzAQdZu4x6HrouM
9UzTn6ADfO/t/UVfQ1dk21JO/Cjbfk6cUaXx5Kd/YGNJv7fw+OeF9Z/xMrWo2R/Lkh8zPe6can4H
ocSPS2V+8fxi8vpzyQJZQkcHSXqvslBZX9M/8EzfaenhGjhFBnfDMlWxT1Q0OU9fD9CVGbyUiFLI
ySzo4rDS9fF0rd1YyGQe96y/MAFW8mRLMejgC5Gm0JseCc7lRUPxRSicGoADdf/2jrMvhnb7dUvW
4t6LuHEwp6nAkeRsvYpbd8WTDODbrx+9st8sZaGwu0RlKc2bU16Vd32DY0sxbhCFfZ1Br/76J9be
fjExprarBkp5c2r1swfkyPj36+eurHBL05sZ1WQlh8wX9zx5g9qlnWrlo4862a8fvzJ8lmpQqCzG
yq9g1JozRHHUbabmZG5y6NQ/KOMXun+tDct57fRhB9x+cxrdq8F6rvmmNhd4gmvdvpjQJc0q6c54
dJbdOf7rxY3Rcf6zZn5y2KKLt9amGVLTTBw6MMt9tcLC2bhWaB3k2Ke7FIXRsATtKjAV3Hprdywc
wWPxukNVNsXWHlqQsZxwurFCAPFjgUvvD6VRyjn0qLLuvVDeFdAZbC1HdaD8zWLT+yl78xQzN6gW
hO9kYdnXGZym7kcXSDe/J7i1KXc4up6gW+C74PJS5reKdE5CoXiGx9g0A6HDs307hXksG8o2PjtD
oNSQMzdqeur8KUI1/TIzE1uNMjvc4LosnkTX3NYF9NFlEGDDyNVs4D9TzkiMosTsznK0euR20DgR
o9X0TsHrRbQkMCxJUfMOMxvGjmJspp9dQVWM3LD9USKuiBWi6recjOyP7c6IqE1+bsfuWNb7kHXp
PvS1s3VzF57kZe7GuDifQ5Lt7EZGVfPNkIXlBlFl/RB0IWzmJtrEc8uqA0Jk7c6gSvwGtz32QadJ
x83cmW2DWM8mmMHkLlE8gMNYj9CIBfbPb8tH+ET5g7qGkd/8Rhl0C4FV6hRqX2FfdS7jDt60k2mU
abfaVUY3d1mDCQC3L2MShvKQm2wSITrYkfdTjthH21LhR6Jj8pahVP79/zg7kyY5dSUK/yJFgIRA
bKHm6snddg/eEB4BMSOQEL/+nfKqL6+rK6I2d3CEKQYpJWXm+Y7qKv824GX/vWPIobkhwFVhqHGO
BdkYrpKZ/kXDstrSAqYLHdyRv9owtLCjSUMc2f3udmoG/lBk2Rzj/VfbMDTsW1b2MwTlAzrFeIUb
42ZOMZocCNFWRQsIowOZ4HoiSQpem5hjJZDiE27YbjqCm4A8wfnGLPMj0+XJXVJD+t67xAf67ZT5
dKr6VfphHtOeBM8ZBtUKff/53SQY3IhR8dJbA09DHPKQyhfQMG51y7wIfoDO1g4pPQ61a2GU0oyR
GGi/U1OIEg3zPWTUsVRkP4A4CE+rq3htfQbzEaXEloew84QJar3ucvlchw59nmr8NVGPXyeaVw9e
ImtcPhgigW7mqE8Juy3qal5jXpxoTHYl8qGEBLCYYVLB0+6mdXuc4PpqWs0DKgieeAiL8SfewnAw
oM+cxg7bVZSRjekq8szpMN03gQUnNqyTKMBc/oYRCMcqYrWMdEGqJg5y49Qg5qkiBr5rjDy/4k/t
ZMK7XDPvqNIiPXq+ztYDYBtRQr0wUhplKUF75H+cMVvDEauOJX7iWSI9AzlfCO+mlBLzvRYjskUh
HV+SLgz3oEkLbO5zuYE6gr0MrQrvIC9OkIfN03tl6m6NXd2I3osRG93Rr7dI32Y3jo9tUThPcjsV
tony2QVwrauD+7JgYFiSqa2e3SwlTwHx0P/jIElRbji6qu6NDryIqXF6Jc7Qx0HQQwzbu/pgh6aE
+4ijjgAONhFopM3GG1Gzgr7ZWQmFvRKZdIHsQK7WJZSzLZTOwIMWBpz9xnBghTth16M19D7NqgqE
wCSLYYvID6nC8/UDEMpmEvWGFlO2lsKoe1R0KBKM2BtZSIG2fuvaNTKffRzWrtl6rC7XVdjlG4cj
oBWJcNYB6dq4Jj7f24APG7ifiFU6pWTLOjWD1Ifa5zR32W4enP4nhQxkNdPKviks0W8GXhyPTgoq
XaBkfRM6enpwTVEccoOqQAYr2BOH8SEI1bRNCFLOEYi1qK6xND+2yB9EngvaU0KRUpx71IKTUvzt
Cyt+uHkzwP4AOMPMw0EwYGW4pZPcmdA7eqibHXvWz/dTxfxtwF2yzkbUelHfENusU/2WTIAICHzI
SPr1S3YqZ2SoDK8qojGhqwT+EYh4v1MPjbW4DQBBAhrcjA36ndF6Jey32bPlD3TOOMhaO6ihdB1K
E22gNrXf5vt+BngUS5HaYYuS1hGokl0HcqIvHsOkEH8axk0skLr84TQF2dYl7JtBVPQ2KZvrfVAz
1AP73t0WXTnHSS6cr0XfdEDSKiV3HmmbVRaikMhBSY6dkSc7UxGKiFp6r8Og5WZsB/42ovy5bvWg
vxVZkjzX2m32SYbXIPuCQSPv4nDYjg1iDrLQmisYdqJqs3NzJlfUYC3tKFKXM/Zs2wkOK6ushORN
UgXHHi+fsRxaExVFfZM4+PM5c++lrOpdqpFT7HTGto1yEaiktbD1Sn9RUIhXlWfatVU9RZAN86Pr
oDgyj4AEuNgoPGDeWFQLkIGFgSnc0EbrnypAL73IXikRgD0rWW3rAQItF58SvAmCbnUomn73tjLb
wUlVJMvgd2eAmhRlM8VwdAd8SfvdTdbjJjNJs8g6BQeQCYedqplgBpbl7iNtvF+o0D6kbbcbUSGK
OIiSKzQI4O/oSUe9sHQvKOjABETFVd/oOvZR1FvbhoJX2rsNiJ892SpHD3E2Nqioj2X/KPvZ33gp
PIPQ0wq+fDHNWA9ChYmUjivo8LZTSJ1bv0dUyJna+rZlxzEonqA6m+96FZI1AH4yogW8BTlWibgh
w6upUCcYpuEB9kJVVDRBGcHV/itoee0a+Ikfoa6eZYPu/M77WU+QbSKGYeUFIxRbhPlPHfhd5BHx
Ii1qSzqbUYQdtB9lsxrQqx+EmwlLNQo7w89iyH5zDaiUUZhobk7pOk3Y34KZL0EYwJMtDHZeGcAt
mt4Kl2IVAsHv2Fe4I+xnnpveETskVt1dE+INgVFTx2gcsKsOfiko5adl5CPx9a2k5KUjoJPYFI4p
fWIbdDyoOUbGtInmLjzBWtV3M9jXpG9ZPGCRXPtQ6MfSz+9T4r8iXfw2afEy0fbV9d1ql3Bt13ll
EQLtnMPjrnP+dL7KVj7zvyYNoliI0HvXelP4o/Apku8NEufArjzAHhyTy+sefT95LTLWrrwURT2P
wL9OIkpt0Nah4v6E/+ZwRioC8duOMHgBphQ8HaXuQ+rlUS1h/6KC8LdlGIqIOBWy0fCeCU6iCgvf
VBQWXRtNExLqcCwKACrPecRr/pBX+R8YYQIMEqBnZeomd9XP7R0wzOOKEbCYeS+QxwCPMMqzvNlj
RuAUQVp36xY5Snpu9re0yV8BsT6Kiy4WNY2ixNjPp6JC8A0m1jvR+hX89ZIXT5dPvoed4+TQbs9P
hQrqgrKPIfejHUtYvgWAJKFY+5i5Ct3SKIHGoRphjRKOf7pZsBgKUux0G+LHeYveCjaF8B5ojbea
epBds0Y/t55j1i4E/7HMsWUhwOfuEC+wF5b0L4fv0AG902/VlDqbYmpnJD2nZhfUyXPliCoKTD+t
CUm/WQe/PSJDB53qkMca9i+otDhmpeG+vnLR9xC72Ar6I3WiukPDBzpmb9NyGre6EMgKhycARNOh
OpWzHxNDMaQSQ9TP05PHgp+kFyi6BbyBOSM2ycKiCQXCcMTt0n1wURM8tKhpxiX495GfSz82IcSO
tpnQHR/OP8lcjWvXuPAWgqMsttf535L1aPfy0x8NJRw/j5YXqmdYZyGSRK1V0zqA6BD2bSG4TAlS
aNypYmKx9FnEm/WkcILIHcs3Ceyr/mR5mK4J5c4NYrDZUSwcm9aVqOlL+qS47lb5OKMvmw7mT2Mo
tgmBQm0MLT98k1al+mry/gaK1THqK/SuNLyeYdYxvoh8vpMg70Z5h1RaNzLyVME0+MmQgjwpgYGe
l14CzrV4Cjya3QGaW6GJyOYbYDD2cwoFRXIquxRNvmmNSGEXWc8blvjlBul7PPtIdvmMwpGS6meH
JsFVCfZrK31/7bnyCyxVxClfdptW2O4g70f3MAWEMZjWz13puuCr6O+5Bp0M2R0XfzcJj+j7kzFH
SUx47Z1pkPZvivtZzqgugD2Kdp30S12rcYVsYYW8YPJTZIGPdQC1yy6VWA9xUooLRb4JWj/RIsOC
M2L+wW0bTqhjzSO/agr8Q/3ENqfcw9gviEpT/mxbdTdVBDtK0C3WAHPWm3xIYMdKhhQw5eYJrkdH
MBHhHxp68MPkxiIXiWYY25ObPBPJmkjnO0MZfdP2071VxRiTBLBaXqPkGnZuulHY6kXahX7W1JOM
0duG1qqhuu21njf1DLIPY9meF7UTpzDPW3uq+h3OLcBk2M/HTSEpoqJbb3Sa+CscZ2pkSJsEtZxC
xzWywStdzx5CEJZ9Qp2bNgSpeRLIzIRsbvcBrNO2WKPzVTb5CCRzQiOVs1cCxiqqViCtEBqiQ6EG
GdvvsH2pRCcj7OVwHvaSH1NSP8xDg9YA2DRsKLP30jM0JtD3ADZTksg3JH+gmqNzLWBilw4SC5Ph
31UFL0HpKxsPo6u3rcYNVRoImYyxecNV1cVlNYqtDaBXc8G8hhFV8AaON7gjsnodmilE7ZkiHOCs
OqKlZztBLQwRAZrz3BYHMFU1Ioa/IRAroP3HUydu0aYC31i/RCtpEaKCkCFoFjXcK/K2jEc4x+Ef
ZRir0AN/tVFvge7Vfd2M+VuZV3LLk9qLs6KpHpCz0DDVa8qnRntA9GOfF+kGjTi0m9ganNp5Vbp+
vrVt4O01eve2JTXjGn1j03oE+mbt2/4A5eJTBcV8HPL6LZntQzmIORpGkJst9hz7AP53Zm6exISa
pdG98wDiS48FHdDrvid9lJXlBHStJDtet/qRZeimaxXBIilQeC1h0IsyKPIenprJ1jaoO/itMm/o
L3c2jcmxbmE3j8lWSTRkBCd+XjtsmcsB+EzsZrDgKQCr8LsezYlug88Lv8niVqIj4tlD8+m+xfkL
Hip5uzZyQmtbiTaewg7H0PPzFS+HZ9N4NIKqoPtCTCufHBPARXF0nuxsJNDp2HyzgsAsqhfQDRI7
QUIDqwrAZMAUgQ1jVOczjHTd4qec5JvPYOGqBjf4pnvz0PfjELcTQDGYbc/wmkONkCIZAbYEUOby
JEQcvGRvLH+ZRYtkWwZXPifIqw0ssOiNa5wAVcYuW2VNWqexyZO02ZWCEzghylPjUZsnGiBwhaJ6
CnQazpqe+wSLV/ZgmJ1vynai90C4Dbd+1mCRxQm2hg8yhTcjnL4bLztMDEKa1TiR6Vuug/zV8W21
k7WuNxUMG++cvs/Q+7ge5DYnzkvgtJhfRQ1csyhZXE9+uRUMxxZbEBOX01Dchyltb+pJJRvCQYuA
ux6sbbGabORU+Ntc8GYbZgbdsQ7la0eJEhyeoL8L0V+Kc1vpodptAbmZUS/ZuCRlq9E3iHTYRGxE
f1rYjAhPNfMs2LZdQ7+YwWGo9KsaOYA2RYfDTOWRVDW7V8DBbnr0wR8SBIh96SQOMOz0tBaTYaWr
odgFJMXR0p9xjFHgoEvbFi+kLBLM/bwGTwGF/iTw+qOHMb9qeZPtqoq1W25PNfS51FsvzJBYkyma
2oTwdEwhflphgRph2ey0jyJD32zUDKJ+noI6Rx4mn2+EW4q7GVujddrqIu6kyg5dPYePYrDsQMqm
w/E2bV6w/pgYgiCwCuc+y35AhebeNx6aUJKwM2h3ovkBeN0ADXwQSkeDquiuY/mw93mHNqYi0N3t
XJf1F68Om1VNhf/oYmN3k/OTqdDoA0QtFC/uKBDx+H85HPSI47HlqftHatt8kQQJK1+cki0TWm45
puU6d0IgwMKc5Bt/kOItyRO7RSCv0PqGZJXXigy7MPhjW5aX6PiVXsvjSg/JymtCeV2hb6lFTr28
omFCW7BssagiPuFfdf778yT4mfz0UogMZ7vSUQ5rj3P+iGqeSUGtHa9LsHsLBQoE1IB/nq4dNPct
gOcEqP8D9X94YPh/fvdnUuBLgW/TUGfwdNgdAVM5oB596yH99/mlz7yYpbDXLaHrmwcCoaJ3Y8kj
vK7FJYniubs+FSTeVeLmWYGyRYrkkCh5MyfDi3DI6+d3faZktTS2ybsOZLXJEwed5d/A+t9PDX1Q
3VhGo6C7Bm3wXiWuQkewpZpXoKHfwt+5B788xVkStQ0VB2i++fxJztStlgYvnFfcGpyADxK7C6vz
FfIBK6ic0L389PkvnPvCiyKHbXRjVUbDA6pMZZSiAyiY2G3J5l9XXf8fK/fdZ0Y/rTMV5cgOCkeY
gA3Ir4OXX7DrXhBdyMc6StvQUuEeUKMc9j03OG05vrvW+ZQchIW963WPsZjFhZNi1VYNP9RoW/SQ
OT7FYA7+xeeXP/Odly5EKPAx2VlGD13yIsxjIFWknKe8uK42ubQgKmUg0jGfPOzs0EWZdMUOLtRv
n9/6mQHkLuYxd23ThHakh4FOUW98tJ1PyBVcevFnwsSSgg8PTXhNz/586PzqHjWBR0GK9ed3fu7S
pyd6NzRP5GrTntQyyL8++R32Xu2l73nu0qc/f3fpYIRwAGlkegiArxjhaILNMfn9+W2fGyuLGQuH
PbBbXUoPQIlFrXxT+R2cGUb247rL0//eujOyMvUcjJWg+q5ANVbuHxuqyHiXer/ODZjFlC2giIWW
yaWHukT5xuZIbP+E6dCFiXqmnv1PNPbuzbMwDQqbjN4hdCE48Mvu+1zprw3omyZBdc86SC1//qLO
fOOl0UEq2sR6wp0PdfKjMj5OaOTCM5z5wktbA1Rn4X0Ucnpw3GTYFBnyh2FF9b2rDV9XoINf8jE9
90OLb+3BRAktzQg7Sv3q6R0NsKnHWT69EBrOfAtn8aUH601QDyf0AOue9eyhD9r7rqd21Y+/rB1W
n3+Gcz+yiMyt62IvTnJ6gDgtUunXSZkjYXMkJRLfNLmw/fy3Xfv/ZgC6BN8rVo+69+Dj05IC4iNP
s0OWJtONq8LyAdVJ+gWmNhNUSyir7+oGmggf2NAbdM4ad6Ot8e4dsI2iKSPuzu0bFzqzOjyiNFys
kOmZbnjtT0/wzTB3Aw5+f0xbCgidQlPd1empRpe0fnvLWmBAqSBy1epW9zHORcjsT20hdjyRI9Cz
g4cnpxwlwRp1Iz22KY4POQNdnmZ645a62Ielh1MkUvnJhe3Wx1+ALrn9DmUTlAwS8qJg3voz28w2
3KoanRBlG1mfXaVcpeHp59/N7EL1KA3MwB417R3xGQqyKBvqP5+Poo8nMw1PM+TdxUWN5DFK7e1R
eFBsoG6h+vbCMvNxvKPh6c/fXboIUkV8KTuoOx5PojsDaYueLozLcxc/Pc+7i6d1U6JFI++OhrzI
cVp5skKa4qq9G8Re/7140HngCocQ2roVsuVNsQ1Obd3kz+ev/NytL4LPbOewHW05H2ZsPEXSxkY/
9ebSKvNvg/DRhF0EH6ssGj/ELPY5+r/LOPeReiZlCl+7ALUyXgynx6qn13Gyzhy5VTL+zhmH05WF
LrZJs+YWdSmxagtXolqRNmvFSX5h6Tjz6EuUbKpb6DCaxjlIwY4sMU9ZmILoX339/M2emZBLhKxf
1aYOoNY5kDq70Rk8zmaeP+IQWsKDzvmj2uG6KRmcnu/d6EPzahFmmecchKzHdYOvuc5CcoCg9YLa
/tyLWgxvO0pwjDiZDyzTzmpKBUf1soEiKFTN9vOXdeYnlhYOHat61UnjHOZ0/l4WEAlCo7klCWxT
rvqBpWWDKeHv4nohPZS5BQ3iCVbFkW3FhaufCVxL0o8ZWk+REbspELS3xsl+5SW79s4XEXfKkDRu
paIHHsiorr+M7E+ZZ1fe+DLipvXgEY3XEqJrKwp6fu/CUf3CBPt4Y0OXFJ90oIEOerRBc1H+pkOB
um5W/bYELKRQrq/7rouxGVACbUuH40MJkAJHhY8YSMeCSyfbM5NYLIKvqlokJVGsPJh5QCPJECV9
E1VoyvGQZdftVbt9KhZB2Cj0OgjYxh2Y+KnnYkVT9D/0PToRwgtT+AyuAWfx/wYJLbyiV9iTwNIG
1aQkVd/RIJLekMBAXm/7tH4MORD2cyl7vg6LKns0MC2/MLs/TgXRJeVnqEYUHgfpHDxjN0D0Ao+A
hcZ96jx/XThPCbsApTgzDf+P8jMFdHbRQ3awqJYh5RsN2dNVw2zpYJDUhJYId+4BRB+9Jsr/wdEX
EpAguPCKPpwrNFiesOE0kkDPNqE6Yu+8oIvMjLx3cSpuP3/+BB++G/zAYpUwLR86XcPibx67yJIv
1bS57sKLGQhVX9UyF87KY+ru3WH+Cq7tVRRA3PRi+o1dNkxjCmXP1N8zfg8cR0R6UAyqS1DYc699
MfPQ79OFpmT5Eb2fT6Vif9EKtst6GA8X7oWhc+7FL2ZeayaIkxSTwNoyu4bOlq29XPML8e/cAywO
XpMb5igs1t0hDz0wNVEAi0Po5L+C10C/zYHbXbPFpcHynC0JukotGQfY2Ap0/X0dGnSu+tfoxHDx
U9x4t4PRNKHUpfBAT1HTjlCI+eom6Vew+TbmhAD5fJx+uMXAjyzWUaDN4aAJbNCR9puhFih2Qkcd
frnu4qfP8+4JUmdOnQAVgOMQMmixx5GAz46WMK/NL6wR525/MX9pJ+asFT0ChD+vlAXkBqeA8vnz
2z8zipzFHKbEn10U7odjazfBjO6olQHfRW4+v/qZGbA0DDRVZ4vMR2zTeRIrT8H09ULAP3ffi+nb
uqJ0OHWHY919EcGD4/+ERKy4tJx8uPhjxCxmLlNDjpNRgWFJTL/51/8+hn17aMq0xhkPNsnS9pcy
KB+ukfixxUQ2MzV68PCSWG/blQSNbZ1x+htSRnaT6pT/Zo2q10FfsQsz+uOv4i9zKayQVaPFjKfL
27sMhn95kF6jW6X+MhfRlDoxLQBpxz5vd7niG3Sybuf6Usz7eDOD6y+mMqyWSYfQNhwTs2qxaamj
4clvNupmUBu0ZKdu/PnA/XjO+ct8BPizqcm7Cv7F0qZRhSV5BhfAzy68phDB4f8Ox3iM5ZTmTaNa
0zWHqWrTQ5mSdj/k3NmGNdqaMgkjKy8FLMjRTXPw2dxcKJb90/d+9LuL2Q4WOYOjap0eRZp42YkZ
af+Iys++JgNzmgh5s/yYKYVMlUyyO+IoHMhh4DyueaXIYRZ1gA5kB2zotKt+OVOCLKLC+PoBZCOa
9JoB6HZwiuwBeIb8Zai1/oG+3fYNxowKzCJS5becQUvSkIbEJQv0N2BlgvzOcHRHe72bX8iIfRwc
/OXeHTww7Q2pDfYmG74ghwKM+XcbujeluhCSz3y/5badCtXoDt34+4n7YkeMF4BXA13ekGVujNNm
sU+Z6V6hafTwYdvx1+ej8sxzLRNCELT7qnfRAeTMs7P1YFEMxUaPQjZUe/SbtWy48AI/jn/ouf3v
oiad1OWQb4f7ojf1S9+FZGWdXDwpLVoSVeiYRkvrENTX5DGov3RpmXyAzuXki33q1uaQwABDR1xD
4OqlnX/ppP5PpP/B4F9SCWuQtWzmDsF+1pDaJT/RmwS8BSAFvg+6wDrh6ANy/wKiA58sEtPwhytN
7HCQBSH46DnkEce8vxXhE+22lWzjbnxOvPVY7y2ayD1+L2G60NVf2/IFaiboA9AnOF/4Hh8vEb53
GhDvNhlmIEk7AiV3M/lm75npl0DzWyxHP49d6e25LcUmmZ2fnw+zc8FvsfqFEg2LnLv1AalT8aXr
qbuea3StzuAaXffFl1kfeBU3s+qFPBRti3ZzegKBuE4G8UtC/Qsv7cxjLBM/atDwsYXBEiDM2Q8K
uqlANTAyQykvLBJnZsky9yOtEg4XmdjLRuydHP4wXjzAZ6hKn2FWd+FHzsz5JdzZFUU5VSNH4UO4
NwWtotFXq6bIsBiJC6vRv0PVBzNjyXX2IRNDL3aKB5ktOhlLgYJHaazcjelwkoD7xU1QO2jT7x13
445o0QIUhG26HLAekqhi5Qmf/f588J3ZnPxf6sggnQM8abCvBnuvhxRAgUupkHMDYrH6NSr3Velm
fM9C+yWZmjkGxhrFcnArP7/3cz+wmDiJnjoNvqTYJ1MF+QRabUtA19AT8fnlzw2FxUYRXUawMekq
MBIDiR6O23AkNxp9x57k1/3CMo2SYaeWpGMp9nMxf+HghLmBf58n4yaZ0CX5+VOc+cDLhEqK7Vtd
i1zsjQwf6rG/dzr9/Pmlz7z/ZV6/gGxm4ipk+1RAw1DpdZ7gP8XquqsvgrAc6yExQEBhuqOVH5S9
KriFoODC1f81g3wwCZfJ/JwJJbkovD3sRUArzODHTTZCCrCWvBGeh+vSr10oprKh3HOoeB4akbnu
JkzHYog0nUuQ9MKkhYqIoPlWFRKLGlRCKVTKK6J6vhmtSi+86HPf8PTn79ajRCgQEjOP7SHReM4c
4CktHx8/f81nouqSpu0Db1HXJWegjtONM+VxmLyBqbjt0O7K22/X/Qj97wNMUJFlqaBs7w0U4hEG
sBZeYC35A6mbLIIn5qUk/rnHWUxauC6KjMFsa99Dp/46l3bYJ20zrsqwT381Mzzpq+ZiveZMhFiS
rz3COwi50FouNMCsEPkhGWoHDzU3Nq+wsb+0YJwC2gdjdWkb1w1Eio4Qtjc9SJpQiasMIgwfOnbs
e6cara11eh9WikcBFKMS/UhNs2E+h8IC7RPrz7/huYc9vfF3gzAFZmWac6SQq4l/6UN/K6ndwG9h
29WX4BvnfuL05+9+Aq5vikC9hinf8TYyrvo1NNaNMgONwczll88f5GMrY+ov+cYSxdHc4a6/p1MA
MS7tMv8X0w669WwqJxyXfKg6WzQy9PM4rBjLu6cWaJksCoC7tBfi8pnguYS/GM1qkYLCvm/AV34C
n5SACSvrlUbb7/crH3Qx7TLhN8RrDSaDDbZoHIkKxta0GLayfehLeP18afS4kmPzq+uKC9mOc99w
sSg3OC/1NXFgJ8Snx8wOr66AXAn0xagML3mTnnt3i0luK8hYBi2CvR6cY1jCXlum6KxC/9bfz9/c
mR9YUmCoRl6F2EHfUPcQpjeaH4fgwqblTCznpzPHuzEeTBXcN91O39T2qWkhu2rYhSXt3E0vJujg
gthWpbhpb3zspoN17nqy+/x9nPmoSw/AsB6BViVK3yhAX2Vw74sSGix0CkBxcd0vnB7q3WtJkwyb
FDDzbhhK9/NvlcM6Wv3KnWT9+fX/deB+EEOX5JfEBWaWk0bflEUL5G720DH1q3HsbqgMNo5d7Mn8
1pvaeJigXgxNFATY1JRiNaIIaVDAdl2xNdBduS6NS+V9mdNqTetgNbNLRgr0NH4/ukf235cQpFUv
grw1NxDGTa+6Czm4mA3oNBVSelmDRBGfvAI4YIhN2s46P+YGnLRE+h7CVGn1HUx0569JiMx11GSc
xWJsymfKmwEisyCBXmzyvXDrKRF+/fy1nssQ8kWIAYoJDmnZaabQIXxLkMkDjDN1vo64HVjlFdB5
QDdCwu9Dj0RDNPTGxN40uRcm6rmBuYg2WZ40kABj2FDeyV+lgDEOQbPlKijb7M7LEnNh+JzZVvyf
ScGYZiQdMQFaa34m5fRYQiYD5rB9AygVKkVs+j5/oWcmsXdKgb2fBzWzEItm9sa4fQ5iQT1A3l4W
Ox9N0hd+wvU+HmZLV0PH5ujlc7vpJm08O68HOPY8EZPT28IRM9y5Mn0HwzRxtLl0XxvO6F/X9ezN
aGQlQLOvnUccxLHXFS4wiRfm/5kXvHQ5EEYCh5WE9gZcEBCfMaDqAArImqRf+FS+tJl/YTP14cOz
cIlKHHhHkZadvKNTzmsLirlswgtFknOXXoT2lMKhaRolPSqvf8oq+tg55poAjLtexHaQgN0SLQP0
2EjnSQu4v+ka4nzJodMDsa+7kP348CvgZ07T7N3oQ0wBLlhMFryXIYVPiQhfOgD1v8MfAXLPOQ//
chfh84qhjh9bhHzoprxQVJodJWBxRf6nGKH+NdcEBlz89I3ePcmgq4zmI5CblMjYsy0aZMEf8V+q
6sLH/jdg/i9Y4xcWwRomLm6dEIaBFHuxeDa3fIiqb0P0MB/6dRH3O/o2QOf/5GygHNuTt/EF3Paf
zuMko2AV7Mu4vPI9LkKw0E0BllzmHSs4xSJReXKQ1LcEIusLwe/cuF4E2QFrBpDyPjt2adjcidGf
IMAfvQtD+9zVF5s5qEwBXdUpbp+Fe8havqNN6vHzEXbm0kudidWtS2YiPbS5hgJYF09/9V2bXGkY
utSZuFxzOnLOjpWRhzAQfwTvfjvBVfkzFi6lJgA6TNiz4LsqgC44XC4S1qFGNW4+fzkfrjS4/GKu
g1dVzRK9ScCt8k3g/iSZiVt7pUfmsgumq10QcQAnOFrJf/eOvx9ztb3uxhdTOyxrWLGxhqPBBokh
44DngPRfd8mP6Nx7Wczr3qu72hYKtC/C7gc/WIN1Ea77EqrY6+5/OV85iDlSApGlDeSsHQwOqk7e
MSvfPr/+mSD+79j7LvRJ5YJU4bjBcQq4hSWFd8Bx96Gh0EKRZqrjoiHXraVL9QmwNliSkp7D24oB
ZteDYq679JqDEguXjTBcSGcGF18fJ2lWpsEnDtPV52/otCB/ELqXbTDD1JsONLHxOOhhTwcGwxKD
BL/3SqfusTPJy5RcWlFPs+mjnzp9pHcfIw2DHuwdw48mncWzDTkwY8CorYQty1UPIdCFGP1xUQGv
azGdy75ykizzgyPHvN4X3TADJlT567BmcgfOrL9PB3/coRmB3kKp4K4CJtWOihYYNDKyb6kLj/HP
X++ZAeicZta7Z/anYq5qEWKAcxtsskCDqjbrYttZt/puJ6fYUpFPF8bguRe8iAZNn9VAfBXecVQ5
vGF4TNs6KoZwM8xX7U3xahcRYS4D24eB1Edn9FcZ+MbwKNmKgMRS/A3kr+te2iIqFM4M1x+NaN/C
YU02rwQQRS+PeyCyrBNeCD1nFsRlo00HwpsPRB0/lv7ox8wv88hPugvtDmeH4GIln0CQtOmAaeUA
XhUbPg9fmiqrHotB01uAFwmonejvuAVYIdhWVSA2uZ8Xh6BT3S34UzNYETB+uRAFP35Usey6UQIO
TMZw0Oh0eTtNOBaX+sKn+niFAIzhv+PberxquqKnx4x1aAYAheCoYGqxrkGEupBFO3f3i7BBEolO
dIb9fplpu8vmIdi0k8MvZEDPPcAiVgjhFx3pMKAbuCiR5K2v/qKVIvp8IH88IcGA/e/bqYdCDomf
66Mey3Xf3GpAlfr+d8herrv+YsJrcFma8n+cXdtyo7oS/SKqJAQCXgE7tsk9mclMXqi5bcQdxFV8
/Vmep4xOMFV+zeyNLKm7JXWvXquGo4j2FWph2VTeEDTbMbsNrxtAc3dQJ1cGGHNwa3SG4+BAgYsv
w8si09C0QXF0eRAPq/H/54KrQz4aboEAUIIssYhj0PiVDgipxqNtMBzPxW0zgiQoZ8IGn4m1vzzi
2qZrt/i6jqktPYzozqDC5cQ5ccP5nZXz8+Xvr+275v1AWteZ02DZEMmQeVJgy2ti9wUUH3vJ+ter
BtFBBnEOSpk+4VZUJ+Mf4yyXMXN0JPQHpq6TjHR1mEGFlx5Y/DAPSNCAObGFbA8ICO2tmu+KZ+sA
g2JKCe9KCL1lefdG0Q7QWrjCXl6dlQgMP/7X93qIdg12g6CnUBtyDONHW0zfZsseIZuDuDvErp9z
+g1suEcoS+1jr3zxZhCXoUNh4yesTU/zfgqlM2a7ZyvD7f+b28zt93PRaMOGV2xMV5KucCGcLYmr
f9aoFxDOgXmGpQe7T2mQeluwr7UpaP5fDUVdswWHpAcIiNV3t4OdbtxpP78ZuTqQLZVd0nkDqMTM
5ms13UP4yG+T55Qgv7UlJ/353dbV+08qR9lZNSV2NAr5VA1QRQAF65B59ySlD6JUD4biG864ElH0
bhOyVCZ6z/MmylHPgF5WKsIic4f9WdfqskGvbIUOkBh4PyVdPnJsxc/S+TLZ1+DgoeCuneAyiaup
tnOCVgFIu6nBAfxC5OBkciVYifOyPVz+/SsrpCMkQKzkpUuL32/gqSqRvvcgD7SlLLxiTHrfY+eB
1nGuJh5xyKNREHyqBTi+uAXT1wvJ5O7yFD6vlmKtNI8WWVfEaeKUEfUcBma5hN71oNZ8RlXdjkD5
JModpAKL3B9GKPtlpOsg+xdDOTOZ0Uh6XVhxzgby4UlR2mO8LPHYRyiUvnNP/HRAwn55gisxxdHc
3bXLbGIUy6ggCTyAe1vdZ85LC8bjy99fs2Hz35+O8lKeFjO+n0OdvrAb31S/L395zbq0E30wIfOe
5oUZ0SotsfK9vV+KrgnqvtxiRFqzMe1Qr1vROFLFfZSWQFumIMWs2YvJ1bGcbudYbuzuyhb8H45i
jOnAoP8X1QZYPinY62jr98TwqdjY5L8SRZ/ct3QIxdw2cwHNKztqQkzgxIPy1H1xfnpRc+x29iNI
Enf5rnhJn9zv5MW7g2TGbXYonor36p2bOyO8vGMrtqALjZdVMpSptJvIJtWrZPyghnHDzFaMgZ/X
9oOHdHWD931PzKiFuONCPFR04hDvyY1fvrqAWhgYygFcIq1Loz4BWb5ylirsQVHwPBRgCrbMmluB
7F0woRpt/QjG7vK24xO4WrxivrNzawF7Wt6AKXaQJyESvhtQxXzH/zFBhjcDmKpZWuhSdkADeTjU
AmYN/Xtu1dPeWLJqZ3vncqKlqB0AkInic99OL5f3ZM34znv1YeGmGYC4MY5pZIAUz9xBdyFs5u9i
vnZjtPjSgCl64VMPLxVgxcjUnhcCaRi68epeMyktvNTobYjtjJpQaBflnjtLe5PVxNtfXpw1q9JC
TFmgrLvUXEKhm/xpij4L3FLdk578uvz9lWcQ1+KLKlQL4vNiAOOa6wYOr7IjNSnbOVljhmlj3cR9
AqlXT0GvS85fLw+6smQ6uqNlSP5N4K+FoCEF/2nym6ZbbrKyXjq6A5+tSwuartGSgPy9cFqy88oy
B1dlJW8u//q1Ic6h+oO9ghd7hIaFMCMnm+8ENx/sht1N/fx++fMrEV+HelQUIuVEwc8dRk5dzp85
Fb9Yx79NU/KAv193E7a1cJLQliXg3wSRHKVpyLkHpvduAl4c0h/FXL9Rr9xIBK2tl+bfPTzCpdyY
IqsZntFdGXZJuZ/KdCOXshI+bM29acsNOpnLHHlk9jv3zDj53TWgY19ehethrg6xaHqgb6Abct4R
u4cYtv2HuKOxV1nhXXf+2pqXO0ZqKa/BCH1fjBGynUMe5q5tg5a9Uiev7qD5edm61jZD8/eOtDXE
7Usr8ug0vi2VCx0aq4vB8mknb5eHWLuw6hAK2wQ9b6FqClGPrrkpSbWEkkvyZqIrFY0oReWTWZrH
DBWdcOJxgpuGcpFoFez58i9YMQkdXxGndTrwxlsiy1ZvdHKe0MjV+kNuPKb1VthfeebpeIkMYgDK
lCmMYpF8DwjHuO9kL8JxUqDiNcvh1U1GslsYWTbeTH9Ld59cofSumIR4Sd16LTLtYIo5gjC//EZJ
lT24NO1ONnoZvlDJvytPpriDqLEEJXHp3VdCyLsi95ynDHyuBzWDF1rGzNyIIysGZWlxxC3yxMgW
F3phBnQhMoauE4jfTq+Xd3IlGFpa7Mj7vpQtHWlUsP8MYwjAGeGbPfaS/2DxFrPG5xgqgG20EFJk
PckHFs+R66Uv0Ilow8JJD40cnkwTUqQ4SEpZ3NSS/hZgsj1entrawmn3BnBpNWbcDjRigoPtp3Ef
8dpGM/VcDBt37rURtKjSDU1tTXxcImiPT/UPA9wn1+6LFkYW5DWcpTFm9KWym6FOb/q5Dc2+/tFx
6CzZUNO4vEifezLVYTc9Q0shNC+SE7Ej6EubIMdXaFCtp42byOf2RXW8zQDRiq7yiuRkWgnIocn0
NkAfncTygG6DfVMMVyFmGQrA/14a+gQ1FjJZxYlkFUjkVfmaqeW3V0Az4PJKfX6nojreJlVQhAGV
W3Fyc+/GKctHbsUbgWdtEzT3SCFvDEz4lJzqeP6SmL15L1UO3a0lbYJBVll4eQZrw2gOkUrSKMlr
9K85EEtcXsdZ3FCFuujPy99fWyHNHWTv5GdhkeQ05+82UT60gDfW/nNHo3/hpB9uhJAsKKZZ4cse
/VPET179lVobPrxioDqCBlIRSdV5bXLi9W++uKHhFQfi3rAsva/yjRC+sjA6jIaBAR99YWVyAu0s
FDVowNGdeHnNP39eUB1CY1Kna5JhRN9jrSrhQ4GPQOJZJYfE492LNUt+G1cqfpoSb4JOTOeWGza7
NqezkX3YkgrsRWCzHMWpWer2LoYuepCzJNlfntbKhhPdVKd5Ng2pxMn0IKBO+b3bf8sm+nz563/J
nP//oKd6lXiuIf80zAwOJ0sEbTf9DyIqDVQHmga0PG4fxmjAttG1HIKLGB0LIGNVtdHu5FmbIp+a
B8D/A8q8ZyWWKZCgq/FtxZ/TTt42aYEOQ9Ajy+YoZmlB9YVJ3yrt59zNvtnLeIJeyBy0qXXbZumf
ks+hopDHGxnIkhYw17k9tDYuz3NlFXWIUtM1YCnJ3OS0OASkA3PzNA+Q9bG7LVXulYMdINl/rUDa
YND0bJ6ehPnbNUnoSRaUJSDkjO5FUt551vAqygH8extvnTWz00LlCJD1hDCfnjqeRt1U7hOyVZFe
cyXN5jyVKXdMMJce+ngsJ9AMGiH1EYcUTZeWQX5yXt7McX7l5mjRsulx9rqSpadqNA5QLt6XaA0X
6jpwEcTN/t0ZgkxGW1r4fO7Ge7sVOFfYf5fNamUPdNzSFI9l6zgqPZH5Ry/fJnJdyZjqqCVosTa1
ACr8ZOao21F0pdpBgtR8D88YvAcPAL7Rz4F6hV6KsURpl5ckvDynlWNAp/SR1CEtoPvJqZfAfY8F
m4NZJbfCmO5YCzYzqC2JjY1fWz4tchLb4A3oQ7EzZezXGfTGbIS7jY+vuLyOTEJrRYa04yJOHH1e
nhxu6AiRuGYDirS2SucpfQj6U9obJW8b2KzLwtYZb5GIX/wGqjO1RBc8Gei367ZDc/PKmHvQp0vj
SKcoz/8gowyR7RTdFhCQ6ceNPf97SH52DGg+QgdL8oRisWxZlWB4s0XYTWddvMnL7qcRUj2UT14o
SJJBi8v6w63lJ8gZX4WEkB3kHr2HMTOSMJ/ZSwGFEz9vrC2Kqc9XmujgnkYlNpumFgsAgkNklofm
ychVfnINF1ImqhxeEsXJRhHvc4skOtwnhgohoyMRJ1oOd0M+HNU4bFjM5/YIYZF/LSblZLT7Ap/2
oPZb1s+L/F04W0iDtUXSPMmsMjFlFLcEaFaaCzS2lim06Zd4SILWEzeXTXFtcc4z+2DzDmQ5U+UW
0Glx5+VlWDqo7EGdkmy8UtfmoLkUNKWgkshwoEn5JADcruIn6la+xaDzhba/y3NYG0RzJzflRmGb
CwKrdF5zZDSKOJdYLuuusdlLKq7jjyU65sdwWZc5OcZpzMf0LKMG9NhM6o1L4Xlb/99diaedmGCy
d7O06nD2W/1vtvwUY5n42BhKtvrT1kbQAkIJXeDRVPP5diGPXPyZK75nwCeyfgs1vrITOrwnz2dA
YtFsf+LD2EEM13O/dHM2R01B2atKHAg38qrauuiuzEdH+iRFWjSALKWnIW7Oyn5Hb2p/MAFPnPN2
w7ZW/EOH+3jZknvtQqHWV0mS4vo6Zg9M0XRj09c+f57aB/dDrlP1wpyMoyXyPzSZv6UE+c3LbrES
nHRqECvNIW1uO/ERSOH3jMe/Jpbdz970fPnzaz9dc21oalnLYvL4iExpaOY0Urzc+PTaL9ccuoOC
nnRMyI5Vlh2eNROtWQVewzZi3prdmP8uukmrNh1LFwuTuHdJNeytfMl3Ro2aazmOV66+5s5za9iQ
ITfiY9z/LCDrWbcP5DqVGqIDd+oC4g1oO4+PuCdCAKF2x5c2q1GdHOZ4wzBXtkBH7mRNW3p4fBhH
mdrHfJFgs/aevHSr1e5z+g4GibN/9wDQRUEZhHWQb2LVgxpUfjRr29q3eHA99AsG7mIon40zdBch
Ps9wX1XOd9LSIvZpb4w+NXJ2AM8HaPmgKHWcuONGoNcAd3LmCb7Bu7Ri43phZWCNiiFo1Jz6Fq0Y
nQkK4IKZXy470OclAKL3pHooydeisqtTGTvOHkqV0ChPLXLMiNE/ENHK/TJIyOYJsJVv3J9XhtTx
TO4cQ9Y8jgXY2/ltlRL0t/XtO03qX0WcPM5U3A+lero8vTUL0kLbxOsSZOIzUijle5JWh7aw9gbZ
AJatffz89w9xc06gyMEz0NBje7JwdEd5mklT3jhQuNxInX3+YCY6ZGnpB4YCZ2IccwpylQRoFkH6
nxjgZHns+9TXB4k2AlNsCS+sRCUdxzS10i4AjYyPszwsMa57zTsr3/g4bez92pJpUa/zOGA6/Cwz
mLu4d5d5sIjqBD2QH5f3e+Xs11npIF6Q2LaD86C0gOm1J1Y/GePUHtCknBwmFNT8oh23GEdXHFPX
10tjTs28LElkdMNT45IniGluvdNXFkqX1wM6DVqCHsULfILqIDK9uCMFAOFedzBY2i2sMQllsnCq
qK+7wC6+xWhE6fFAu7wLKz9eV9dDCrwrXUg4nQboDcfu9OAqsZvnZOPoXHMK7ceXNTNk7KLgwUz5
nJYu9BNN9kSUfCRm9iMvl0cw2vywKGTHLs9nxSt0aBlfmsRTXW0ca3jCM7dadoJSqgPtWzQIhwWB
nPPlgVYWTgeYgReqBwmriTtHkR55AXpPLpLvTuvtLn9/bSJnt/kQsRZoSZOO0fjYQ/nN7dpvwlys
oEpB92PFo3nlcmlBd6T5nOUeiiCu+yLqb3M/7Cv+gjLYlbM4r96HWTRz7KHnDqWKLh6DpT+4nbw/
s54OjbXxYvwr1vjJO0hn90HXbM9agtTeFHxLou45Pjl78LubIKGGlt2uCOsbsS/2Flid3/LTcvCC
MaBB89w9klfvD6oCb+csdihP1Wmcg/KluVERedt6Q63khNE1/e8KZISJqqvxxAFxlDj2cZ4EhZVC
Isoxy6/eUhYPkCwfflV1Qkc/qVpoHRlltwHuWTFSWzMiMsnWIE0VHw3rmfI70rz29lU4NKLjhsDP
7FUgK0HRwBQisN0x+5XwiX+9yvp1uNBoCUCzLRUf67HP/b6Ka39Zlvt4Ej+XRfy6PMja6mgvksIa
l9IiDU640pRfBJQB3hIbSrpgvEm9jVNubQxt+3ltQjm4Ve6Rj+nB697QKhHwwgsvz2AlSOhQIYuQ
KkUOgEN5XR1SNvyc2/6rx8oXS25xdK1MgJv/2u/kCDnGA9LbFCop3DIORftYmc1GFP2cpodBu/Lf
z+NRmI3LMrPTVCgCWGhsQXySDtCgR49Ke3DHBXJF4Ai5jVVcHUtPlnepk9gHWoruS04mOzD40J5q
UgyP81jNIdJgJlpukzHoeF9BeT392cDr9iXLRKSm/jp5RaIjGes2Q6EHNEYnAAB/JgWIPD2very8
rStrrgMWm8GiowX9h5PVoDc0cQO3ex1ytXGxWzOa82X/Q0weMphN09rGsSLlTxOM/Ye57iV4KHn+
Hi+1s2Gba1eu85XgwzBtxxazF3F5MqEsf5eg+e3QCLK1/CsXCx1zldZ21qWGiZjtqF76EBEp7/C4
pTeybOewdIEeBiNS8d4PlQLLcDNtvPBWbq06DquXA7GyouMn9HqQiBgKutixML8baKw7ZHKYj04z
kd1lO1gbTDudIYg41S2n/DRx79gUYMHmIZ3SncMK0CpvuODaPp2N8MM+VdXUxjHPVMSYw+5KCKAH
tbSrjeN5xdh0RJWxjI3lGC2J5prs0uYnGV8W0Dd4udyw5rU10gIsgOhzN8z2EpWqRAc87sbe4gM/
dWprCNnTjffj59Nw9WuyqsiQsT4lUc9/uNaj6uYboqowzr9d3unPPd7Vlag5MRVwbQnQCrZ6ddDM
o6rutSu2OvTXGgWZdhFIcqhRuQsEAIcxtUPK7PLoLRCuh25iciszdOeLrmf/QcpoQuMYFMJ4Vk5R
Ura97xKSHDJWqg17W5uqZtR1zOdCcppHnHrSl8s5s88tH2zVXy6v5dpeaQY9Zy0OAo/kEbQpb2qr
27PM+caWEQ1N5tab73OncXXlapejCm6h9yoycyi9QlQ2JMu8hUz6PLa5TDPpEhy0DZQ0l6jhUKZN
HT81npuS7Zl6nQ3Hr+UcFlsZ+LXd0I53qnovdhuyRCSdoPEqwsZ8N7dE0Nc+rh3urWkZjpue2+6G
YeeMVlAbaTg7Ynd5o9c+rz0ueWU1tsPUEtmmCCYGBt48yKeNM3jNZXTisBS9/p0F7eRIJCn/4iCp
KP2pShMRuJkHioGys3asNEAcXKvxxp0tL8xz8CN2Kha7LiNjaFrddeHhb5POhxhNIY/rGbUg0DB5
MkWGZOatjWznVcuogx6Tqkp4VwO+bC6Dn3fvZ2WAobzyl2veDnH0JendikRJL9DYkUze3TB7zgmy
NfSqi4arYx1LiLqhbxQnQF6NIYSnfNnW11mYjnJEF1LtVjGQuosSIUotR+mqyBid/eWV/5sb/P+3
KwiR/z17+yQHA1PPp8iLU/Wb9p0nA3OpOhUkfWciD2O53xer83JQM0Pnxx/QXGIFAI+KqEOWKffZ
IKHgYKNYv49jZzkpnk07KG/Fd8jyEwIG29LcVY7TBt7C0i/Z4M7lTRH37j2umB0QqAmB0EKlDpSP
7i7LTOuuSCf3R2zF8XerlfGzK+ZuV1UmP45FW4LvevIObAStUEPYEPZO5yW+7BdaBHNpO0E71nER
uLSfvhaWMA6DFMjrQd320GRjHBo9IKPKqJtnb+xV0PbNa4PCwa7pHHXqnTr+OrJRHoE7T4POmwyc
DZ64bRtCQui8GAe7yfPfTmYOe14W3qmHtMx/i9tkceCRurtx66YBJVqj7njjZA+4zdZRA0DCj9kp
zvJIZQw9w0K0ChA0QAXRfZJWL5f3cuXU+fvA+eCiXmkZHqoLSyQKaFQ1xM6DNGeQG8yzLACO6vny
MCsHj6mFVKmopOj4n8G50iYBl1DcLcpxI12wNgc9oC41oNQDPo5O732sXtEJdpOqKYAixlW/XoeX
Qh0gq1sKEPoEPiy88ORw2wD/t5GSWDk3dWBpFlOAMNlEo3YhA0gOknG3qNTcJ63Ho8SSVcjSXL66
wIv0foo219/XzUq7XAlmO3Q6Ewj0OVowitZsAshoZxt1hZUd13nbGINEIli/26gokNMynO6pbZ2N
Q+5vIPskAOmYSDBjJk3RyTZi0ziC9Myhj6kclkdTUPGVN5b1nueutZs8UT4WEBgNiGjGewJB3IME
S2DqtxL4layBoovhGGiD83CVs8H5dC9pI0NOY+sQT619j/zQdATP6QB9r9nE8kP5cWPbV64BOjq2
U6DoN2xs+2I/lzbEStuvS76FFVlxCR0b2zI2OGBex/MiFe846O9dAZwar8pbUV/FtI4ebt3tPGg2
pM2COxgAl0FOLBkQ1IpeYtV4u8omxnXwaEeHUS0TrXnT4TDO6vSUdEib5BmiomcEs80ociXdwW2N
d2OYN2DRLs6xz8zrbNMfgqLi9sIluKeioktaPx8KAmrl2gDXcnNKi6rzTchD+7ivh5c9ccUU/t7l
PoxXMkvKipsD7mzThMJuf58hdxTkUBC/bgDtuiwGnEktSstR2hpDaA+uGUgZ8+8Z7WnhXzeGFuJ7
1LmJO4sx8rJnWy0B9w4OGlEuf3xtRzRbQ+27ruU4xYAo99h1CFjY9+awQwHDH/tfaXfdaaiDYs0G
qGTp9nlUuMpHltUnaeqXGQSIiut4G10dHussZCpGNbknC9cSW94axT2ZNs6pNa/XIrqJNogUmh9z
BBOKMnHjUjWG3Kr7wEI66fJOrNiqTuBXQpEksQwTOJi+DqqaRy3vgxiqatd9/jzsB1doTTT9eGjT
ifL4zeKTb+Byn1pfrvu45tdZadt1wxiNZOPdp5JZfjvaX7mdbrUXrW0A+/fX96oVQBlSK3IcaJMo
b3hlGVCYpdMPoenNfMOdV3pHHR3r2ZkoDnKXtsjkUed9aebaA8t37txzVUJPfp7r6ssinA7UfxML
ksneWYWX7+xhvu70cnRIqON6OUHuZ44qCF/XJEHh6mduLhtG9vk6OrrQIgNiO13OG9WW7Q88ueid
PakGtPKz+yuZxVbIWhtGMza0lLRTChLNqAB3+S7vfGngdBmRZY5g4luNk597jONpVle21DDcxKaR
QBFUtP2Ou53vMbaxVmuf12yuSlGnJHXpniDNd8ghnOs7ceWFQNyRjci+tkza6TG4tLB55zon2k1A
zb6wBoglNPPHG+a8NgPt5MjmUY7o4/ZOWKp94lb3jUdu+qHYCCmf368dXVUOjL6WmEtEXLDxtYHT
5+rYoyEBTQgGMw4TafObpJgtvFL5b1kxY2PVVmalg0QNY6Z9PfXeKa+WN9y8XqylfqDe8HI5lq1s
io4KVTGtBmsGfIN7u0ZYPjPLgwFVzSnbBByvzUA7TirZgcMYCBTQcAIW1spCHTpVJugQEMvGzWdt
Fue/fwj3dVXyasky92QI9g3qQW1AvWYIaescaNP8d3mpVorZYOj5dxRI66SwL4n0zeh30KlWN9Dq
qlNflSjDBdhxOOTloc4+/f83R0dnfmtKOglht8hBZ8NDnY537uI8Xf702lJpfj4JlS1J1+EOBzHB
WjCogL2zpA/qzL5yMzQ/b6yEc3dCqqiov1MqQmnPx0Ldpdl1KBdHJ32b1FhbTSkUKCtBhTl1KfMr
OdRo2iABSjlbiOC1TdAuiwCHFHYyxih2pbhOg2cw8Wcreb68DStOoSNG67F0THdo4tPiPRCr8guw
3lZqi0lu7evn++8Hf4jxiqqTaXZPff4lpeKwzKBC9LZC0ooJ6bhIk6QzzQW8jVgkfuZuspxaJ2aQ
SW7Jwc3AxHR5jc4B4hMv0Cnfmtiiokla98Sb8WiZ1Z/irbaNoJrbGzDCXEfS4eiMb2QxyLygMTMS
pZPc5PECNMxYqP2YLVeerTo4MiuN1jbRFXuqzyxVFMd3vuwMlmwc3Z+/ahwdC4kU6Wjmi8I6WWo/
ObdOBpSFeZ/0dwVUM0yx8Zxd8QdH8+sM1CK09jDMnMQ3EJe7L2vr+3U7rR3dbpLHde22KopHkj2l
S58eQNabPlsj4iw64pwbB4Wzr5cHWznIHc2vIfsyyraavJNosmdhV1Exubdxs3xzgL8EmwmKfiN6
y4A82wi5K3aso/JUkRqFAk8oth+UgibkjZVcgtxsA9jDlxmqtBsOs7JDOipvicGUJJtsiWhn1EHq
dP+Bi/3t8qqtfVs7xSECHPejAr/FxCC3rRj9CQ2HjSTfSrjS2dxk3tqCAfQUjbnx3RbjTyWmt1Kl
GymyzyWAmKOLMy+OmmRfdXOUVBnF29/u7wtWjT+rnvT3NvRlbt0h90IryexbD/Iip0rA7sx8ULcJ
WGTDJGvFjifNlgjIisPqoD3DJEJA87REHqWF1LxRuJD9qZtf3WBnfkfM+oGNKOyEHhCkG6axErN1
IF7cxui9IpZ7spc3UaOiIrnfQiOPp+UGNmRtBC08DNzBGGaTRapqjkVvvaa2gRw95481SYuby1a4
5kpaoBilB0adPEGy0Kx9Wd1BUmAv07sWArKe++fyGGvWqMWHtGoM7lkZAxphuVeyAENJ8ZMyc6ML
cmXzdXhTV9iTdGWqIsdwikdws3mmn9sxQ1p16cOMFPlXGVf2W1pMzPUvT2kl5OlEbaMjlnJcxhRM
wvYtip15aMTh0k8BS5/MEpUxD3SAuOpsXZ1WbEFHXmZQk00Y+BCinKRhnQi/al5sZHept1X9XpvR
eeQPN5zJQZsZlEqyqAbuHBqgaYNusEV2EHUx+saP3dy5G7sK9Uq7an+atuo3gslKHNSxmYkDdQkZ
xwoCPtkJOYVTMnevl3fp83yMCVL0fyeVdOYM2GcvoqYZDiWQfOA3xeuChz1D9Thz7kExdVOoY5H8
B2aYw5Wjnmf6YSkBIMuFnJWIKsgOmws/grPMpxCYLp3iBCHUwG1QWxRT2DkPrmU/bgz7qStjstpD
hAwQFahzaI3PToUcPCCNND5kpqIkrIXRvqUDOO4ndC2kYY6dzXZ9wa3vCajUfiddhiLx5FnpeEiJ
MZ3qnhrfmUrGfgf+4ekeghtbRbuVaGBrq5MtBRtzr8MDefYO49wfWYwkHGUbl6o1T9FWIW6t2Jp6
JEW6ClcCoK+x3tT9lnTXJUV0jGyyyAbSldw5mY772Aq2Y60bUotuGc85un9yR9d7vuqZymw00wru
MD8kubhPk2FvNM2DyKs9sN2vyWBKf3bLY8wAZh2M9rsc+o3F+9SEmKP3hAGOIs0OPcZRDG7Wx9zq
QW9rVva+t1PhzyY2rKtQ8tww2POWfDJVnWnPAm82zRTuvxn6c2/cZOqPfYYUk1GUle/Ryr3ri64L
icItT3oGC0kqy/0coydpSYGyT0CitsUhvJaL0BGg4KWpq/qMxyhs40kOaQT6i/hbbYGYtgKo0fd4
E9/w1pS7oczNMEtme2PLV84vHQMKJHIspt5QESgP3Jn52fyVEc9HhfM0dj+TaosTZcUz/o+Az6j7
caiKJZKjU/gqBRkuK+bE514btWm5cTdfG0ULufVEId3T46XM2qeR/K6mzGcZ+HG8jZfN2ve18MGR
4GbolMGjiad+bGCdEhstUlCqMv67bJfnL31mlloEEXY8ZIkY3FOaqAfPQRFz6HeXP7221dqVru8m
o3IGB7Qbhbl852OdPgEyR0LwTrjfFqOrfpiVMZ64uQBTcnnItfXSLnidkaFEl5nuSZI2yNRXr/uv
6ZRfLFtV4JWYoTeU0Th1LZS3kMSbrA5UztDr6KgMYpbuM8PJg9iL5/3luawsnw6btdu2Ny3gTqPS
e8uX+YFLFS7WHDhAMrQJum26LRDYX8jUJ0agI2gJQpMJ6DdSMkYzh+MADpk0U3MATdhy7wopbizC
C4iYQ2F0rEQVccgt3SK3kgMFlA0H06DFtzkxi0B1E5gfyTJALtTyfMJ5dSun1NsVozHejMQo0Vws
sp2oxPB2eZ1WLFiH53a1NVfmCAsGCuOl7RqIF4nr5CIddrazD5ebKQVfhzPj2VqiauWXQIqNKT2C
F9DZMtiVE/Avr9iHEbpmADt/XqoIutH29wKdfT7rDP6Ul1MaOA0kizNe8QfbgqStzJo4TBbnYRlR
63LmZYYv2ePO4ym9AS0cmG0Gw/DH2Wx30FvMQzqkyQOTffNjLGP8A6vwDyg5BrFrpu81d63jwnO5
RzsGYHR1XQWdaRhhKQEyyUZ0W8ULcX1o1IAEvgJsFiIy3Fdt7u6STnZPExr5dtBgbqCOIxyfobs8
ACGuGXTDIm7wX3hfmCHO2cmeH2QqDOHbdl/tLAE8mShxh/NB3Cl802TQkfbc+tECRrMo1S+0nE7v
VUzm341D6eSL2KA+ZWTYTVXOA2J1ct7YgZUbmo5GrkopTOW0dWSjrlTx3m9YFbqbrHpr1qnF1zFX
bVwaNZh2WDEidWel6rYVZf5ynfGfzeqD+VhgALEdMfETzZN7sGO+oWFuC76z9tO1YOq4ucxHkZiR
4bb9vmMosROlNgnf1ixfeygTkBIQBg7wyK2LuzInxyHrT9nUHochixbuqf9xdiXLkfLM9okUIUAg
2DLU6NluD71RuAczg8Qo8fT31Lfqy+9yRXjTEe0FlERKSmWeAV4juFcaQzc4AXe9CrrYJ5fccc7s
rmtkWA3gWbYYBeJxOx9oa9rdMJRVomR6Y3sO+JYLuaaEs+23vtP/AKJdafmemfmBNHA1NN6yJ6q6
kIScieA1wFn2QT5C29UcBzcLc+tE3voYq2+2S9YI50GwAhC1jB/k5OTX6OnPcM9YwH6o3eBBuE0b
fz1D50ax2mozMU6w20N7jOvHAbdv8ZKS72VRa5AzafwJSOoeh/YCB+j5V5Y6cTBWEbyKvvnjT0vo
32VIKVRCNMUyVP41H6rnQhAIMZYXKpxnVuL/QJ0Hr5PcRTmid7qNEoDkVvmf7037agOhNaDBsvfM
cRZ3Y3UTsNe8ef360WeKLGu4bYX2DoCMZjy2jMYzoYmsq9h1dg7udoUTJAbhai7pE50Ln9VuUk6T
y5oahRWPNuGJvDjlXejrv18PBTyUz/PkNfoWmzjsvv1uOtpB1mEU+bLVC21MDIQ7+dv1HnmkKu+9
uLbttIkoOYksQ7N/X02l/BmwJTs6+X7Ri72tQa1b6sC+7jlxtoFrg6ok/H48go0K4ASpKNchmd3c
SnIHlhihV/WlDFPltDdeS/RVK2i6nW3pvwV0tKFTVpZPJQiVGy/o000ODO2mmMs08YPJv/U8ZYlQ
sRwCWrjN47e4oo7aKtVPghB5Kk2+LXCFe4bPO87vzhdQnpumeflQTZBf6S6nN6IMpoj56POakVZX
I2Ny06eo86DkVO5wOWy3UGy13rrWkVFOwYQRIyl2UAwFotx0v6269zfAPNhbx176nab2n3JhbVhZ
fRvCorDcjw35OXKm76eW642DwHlcbPIiJsWSlJTNR9sIpL0daRMHVdxbp83x/9os9VGYFqDSEZPY
p0iLTWbIu1NVRTjy0iR513ZxDXppuHiCJjbPTFxDvSQZB+pH1ZLNj2Nl/wTOMtgbm/fXLIPTMCUe
jMibsdl3MHKPKjMgGcupiczimciS9R/wI9NYWwBDpxPIvVYKVaPeAd8awqumCOeW1YCfgmNZKd6i
jQaicREGUw/T6HoxwW1mWmiBuj1soGRfBJu6cCCAMTM4xdQzi5iu3hmoGbHj9mwKq7liduSeEKeV
ZN0ua5V5KVLGEwdqr3vPAWyeSVttyDADSdA2sDdZKDZoxmpkTj4SrtuSDHnIOiVup0pbm7kDr2iR
VX0zpuPrwGez17lsnolorU07l/2DGuZ5KxWfZYj8Xv8qZ6b70JW+E/qMjQnStjKBBvrysyDzh1N5
7Z3bpTNcFwSQ9WBCOInHkZ7mPiwDxNLpZDJi2TAGKRzlu30WGaL5XarG4obKST6qBiKwGxd2AJiJ
zP0lWa+xYZeiPkriTm91DiIXjBORD7a9tWuL7rXSHEwG2Yo7Nlt2s12cbL41RJo4lacJ1+AW11PV
X0HdL98Q2P5EPhV9hI6N/2PKF2hqCNzgT16rXXkzL8Vwl/l19TanMNsp3Rn+st1o9xFXut7JNvdR
SO3fPVe9yXlsoqJuRdQMYFOIGcTDvGTWtkKx04+IAMWptfsMOe7IghpizYH1NCB+mjDTmj/kOToq
kT3b1RxbC6Q1ldttvLTu4hELNJb8UY4W2QadKJAwtHV176ct39CqlThd8qda0mEOhyKVZdIEONwQ
skXEYDMdpVnH78p2foFk2OLFftant0stXVgcEdyEyeLRAWtJOO4VCxSUKntWZzErYbgUfb1fntst
T3//5zwcULVjLWqF6OyPdtimPTpmNrAEF50hz71gdeDOjNtqVL2F5HF8L5ts2/i2HZrGvpCvnXv+
Km03qrJHlhP34KStCRt3Dm7h7jPdFq6lv3eoW6uTt9bGU+kyF8eslPz3INIF1N7BDPH3PsEqe8+p
5SudW+1RsdJORM3YZoCWC2oWzndfsTpzx8aTjjdz9zBCMVNxEFKnXx65ZM545hOsYdBw//Z1Vbvs
UKH2lYm3PBtDyS4UDc49/HQt+CdAFwmzT9svxYHx3rvDNV9VYIpCeXwKMvfj6y/AP08Z1kLATpOi
vkVRPLDdBZbpRQd0pCl1aArPDvuaGZxaLb3QF/z8Zd4ajOsVbpv6ECA8MNeWB7uVjwLV9WjMPZGk
dH5q/Uvf5dzNaT11WTNOTdGhsko8Ky60/1oQE4QMctd2yY92n+5KOl7ol30+LL4WpZ+6ZaS2O/mH
tJyjdvrplWncBI+T6rGtXmoLnwuG1dUjCAbKMFEE0NJu11haox7f/wZR7Ol7gXB67z/BhjxkEKRH
jQewKr7xqF9tIEVdPLZVvRxqOZc7H9XX3dcv+7wN6HC62hp7z8mqGjpBR5f7YuuPto38x6ch8Rus
0NzKg7CAs+6PYOmyK+300xZxH8RT111SqzwTIWsPeKODBWae4wmd9h4Mj3bv39swBgw8nOtVet/0
LPx6rOdetNpC7bRidadx+trCb8N6hITJ1NN3M8t4WFLw8N0f9dCLC287FyarHRX6gaPQjoNDjdA5
nl2cyyRI05Bmlkq+HtDpG31SiP0fNlPjoZsJivSBcCse+2rv60vkx1Mw/++jvTV/yal1kYkWc5UW
w4Mh9jUj5krw5qWwsm91C701HL/QcAeFHI042INzZafWzun92HWXCxCRzycH7NT/v4xwDchzrwMI
JViyJLW7e6/7Xp/FW/uwoxqN8tJkBQd/QTMOqrAwno48epMWF3qN5377alGyIIW7M3g4BylZEpj8
D+8b60JcnjGb8oJVsuLbveVWuHYdLDQOI1hZ2zduWjqxY+oyXgr+riBPfuV2cEQDXV1EfSnQnlfM
jgUR+bYVttiVTLXx4ulLKvjnwm21NPOpsZQ6fazcAfFRi4OR5j3NzM0AOnT89Wr5fEF6axXnuj81
LqTDD5PClauCX0ZMh/qlp/LC6fN5BcNbg/ZRJ+qtqct9GG0sT2qGJ2c7y5sxyzdpOt2kE2QfTGMe
S7v8/fWI/kv+Plmla7z+aLvK6he8UUO+bpMH06au8IVS97U8Xf68YIKyyXgNRs0tgECQl9R3mRCX
qChnJnQN5/fGzhAFj6uDHDwIwGQy2FSQbomUpS99s88PdM8//f2fszAYPKwFiLodLau5crT/UC/+
T9KRpA/8n7UlLyk/nom/tbt771hwZpkqnEE9PMhmPTzx0kV/Sx1x0XIurLxzgznN4z+D8Qk31LSB
hJ8opHIJM90fFGN5LC0nfwZLd7oGrSt7vRAb9D/I52fRsdpFCkU5dPXnFCRtOPSCKwLLwa30PMeN
ZqAnRii+1dNLPY51ELZWN8C9qhTNqwPprrsCoo4QYLaGIz5x8dACx7ht68HskZ3S52V06UeOb/Ak
A1k9t6kCCxi7gd2ErpUFz8QtjQ86DC3vGx/G3GBDlTctZ/UQZmn7pm2QyxIBE7MtalXN9SieCHt3
7fZKTk0ytUGc658n+YVULge2wLi0nxMHbjZoREVN9WPgJET9IG6mvzpViPdDF8DXFv4ZHSzE+s65
9iVeZ0ckq8MGfaPG78I0+A0CU1yOrxyqLkTnWwgVJItvxa09PEtVmG1assdUtr8hVB8W9a+pYMi+
b0WxF9PbSbFDckxRUR5d/6N06x2t3NhzUEhSVpLNaejav4EUTLxTOxN+vWFe8K3xu30ATdzQs/MF
5nbOphj8W3t+ow45TrYVLZAq7NIg4Vn3o3fMliPX8mxnX3fkwIvmKMgcolD5BMjFo89fmhJKEzTO
9GtRyWtINW8g9bkZYHkTNrN8RK9sU5YmLJ223kzlG4dcg1u8wSr44BogG8Zq+b20zj2He9Cg510l
XTAOqrtA2Q8DG4sN4NBJs+jNOD0HVhuTEVj+HGUVNQEMQYsta94pKlFVAy90ONJwctPa96pvQlyB
w0G6UGxZklZfl+w91XVIbbiJSYhBn9R7wjI7NBWBcyJsxlD01HdjXYQwNqQBGMvGC3P88kmjnHRT
1mCebbUKQl/x/QLKbDmyqDpNUbnhSxbP5WOreSyyIDRkuVJc7brJToo6jSG3EbWe2Eh0PSd/jLI5
3+beEuoug2NSsy15TpLOHDrnI3doFopnJd9lcSV1GsHmUZbHpr21yxteWdfm11iF1oue0ZymYX6D
2g872NfWTjrPBjc1/ORwsX0SQUYxsv5Yc/FhdeNRLE8t6GCCRDnC1CVOWB1QHaXlNssT2DlR56VZ
QtuNxHOX37hFIsVO3WbN1pJXOjhMJJJPXrOrH/ICvM8YDWo8HsOz7JDvmbqB/hG8GCV5HOC3Alfi
Cbog0fJIoCfb3Bs2xChECR616qaxIzXft10o+zhjFOYhRSigrrKgxNk/8xcOpQ8slLwp44L7G7YF
eOeZj2HKshvudbH1OuLfzL3N4LC584NnW+/MwWVxMbohzFEq9mI+CNTxaa9/Di4ioypAP1Z67+Tp
FEKTeVPWh4bcQw4iMtBVEY0DERWsyA1PvdBqnun8mC3X4tbyVLg0cNgsiwQ3ji2qmc1bDxgn6qjW
bxTGNHV3Ts1jx2sj1fIEi6hfDrATqPkeBh8n4Vl5upXHJkiwnbAR0xRS/6ahd9CKU+kjba4Wtgm4
jCr7STg3NpT45kde78b2dvDzpJYRqcO+uhlUDAFgj26r+lVXVy3IRF1+vyxJre0QEVeQW8RTpqFD
GKKua/ItJZtlx4IIZC2FsnWBcE6GB9CEqvYqmOPq0Fibgm4KNW6J/jVNWwuD/FOcHNNdhgxrR9+z
ZddZSfOuW0DAIyCm2Xv3IbAldjHJQ4714t8E/A9+W6k3ZghrcjeMB+q9puRmpInvwWMrrIdoes78
pJmuIPgxAJORboqTqOGeeC9etrHyIpzYg0cjwa6XyQ+95bobd+2yn7MOBYa7dEkmeaB17KJFz7Hw
cbKDTEBrlbA8mnnYPDkSMu8NOv6oZcI70y5Dnt/oKiqcFCYMVz4cjCYvWQhq6HZckoTXM75V4oxR
DnmFzLzI4qfy7sXcxQLiBLzEPo3CPrxgbiW19z51dlk9hVT2USOwvOujqf+S7qmV7z1n4SAeKiDB
Fvsvra+z8Q/VVqizHFmHEwV1HvZTdksAl634i5yrbTlh5RdwCP87t5BE8Lt4st+0s2vQTqrtF0cM
yVw6Ie2grZGaqKuH2J/v3MWgDP5jaO3IWt6qXMW+vG6A4amsH9x/HhgLp0ahtfEwwwNBsOeuec7V
fqDb1PUiyKJFbnsDxClEesQRWSd+Gcp15pZ1PCygV40GY1iBJ+U1ZVgVJgzIryrdk+oPz6Cdlke0
HyLJdw0aOe2QRWlHYzd/GlEKH4i/a12AjvHDGbkSLmKPov+MjkM2J103xN74AIOkGvqP5dgjBc1j
QSM0B6LMBfNO3za0ig1WYUDevU7soam4Ec3WGRCm9UZZbeTBdcgtHipTxm21ywM/ltAN6iXwGFmT
NHkyeSaEi0jINL0GYTTsLOfBgfaOP9xpQHdnSOVDGl9GnqkiIAMblDFyF2Zw0L4KF9OFlKltHzwy
9N+M3UaMP6LAH3WQLqx6ezuk0/3geRG0KupwLq/4NF+3OPZseG4Fbh8NbrBltXLCrrB36MuHYIo8
erC4jniRPlTCxKT/4KYFGHGKG3QoyxFr2UTOAp6NgyJ672+9kSXIezAlWdjR14WqvUEIV5AubulP
NGcR9B+5/5pV6ZZC6ERND8507wa/CknC0XA0g+dkJD+G2Q+zKU0G68QoL7Hp8qTn9xRHU0qvBK2v
nLY5OrW70x76Aiiif1CrTlIB0dX+Gb4oLrzXOn96XjS5hxIUpJ3kbdVcBV0Rp9jfGkxufVcgT0L2
YGPn0s1Va4mos2LhP4PiHrLJsKi0EuabLXP9cAgcGi7a3rMCyZUf2dNbWqAnVHTdQzGYR1rIMQog
axUO8PGIEE5XFRfJ0o9bAewm7n733MZX7th13cxtWNbyPqjeaJbHsIUIx+7DhfiMk+IwamSUlte5
eKauHbfihuR3roCLb3nn4P2y629RWwqF50dG+puJq0MJRRtbVG+dl91jruN5egkWL1w6rC81w1x5
SNJlOJpp+FP28hW63zG6AGhDAXRkB5sUgMmO6oTTv22TQpO23GnuJ/UJ8z8NH0P9mmeuFQVQDBDa
i6bJO0rXSqB8gnE2N4NsrtEX/OVMZl82To/MhidTra+JmGJS9A9u329qQ9ECcYD6nLYNNuqib2/L
at6Rodp4jtwPVl1C0Yjs555E0IrfURf72JjvJoX9N3Pqu94DFqvJvN/oPzlJ5S9vAWPocTbeRwoR
vXAZJxswOXw7q1qajfT4b1oP2VZT4m7QsWUhzlMa+osZbxZm4RKOfLh85Fr9EgH2C5YZqHr3SLdc
ndBh+VVQpACViODbG04SLWECQgfSzKgAEiYKUgN7Tq/YptCcGVO2ndPuUXoE4EMkCbgXZL25LxaC
VHa6Ad97SiYfaVlpCR1a1nRXOfyPF3RY7UKmcd7kMbBdFlJzEUQePDGqXkQLtta20mNSiAZnFalJ
UiqcYgDdtwgZb95AOvyD4bApXVaGuNDtcpa1UVn31w40WPawLv+r59SOaGmqMM1dEdG0lMcMw4gp
3EeSuu+duC/JM7UgZuONKBIKZ0zYyd5eVHQzdDBBYfJHOS9XvPVeMySbS8eLeIYO/VgWv2m2bOva
ffT89gleQUfXiFDWuAwbOFXGp/J+yAqc303VQJbVmR4CaXE0xcW0dTzItWK5PLcoySbwX9GH1nL+
QvlGhl0GdeSuSyFOC/MXGKYh4029SrzWk2OHIMNQtCQnHpZ6+u1Y6Y3WJ0ZbCf8CsKKwz2oKGsmU
9XFQYZR+UeNKUEBuDqK7R11b+4IhwzFcZ6Ey7pWq01sUb3aO4+H4qtUxMxPbGMx1DAun98DQCNeo
P8JfEmgPR0ot8RBUR930N3U5xrzwtu7MI+ck6+DUIDQrXKwjtMY2+QxzpmZq4R2KzYKre4M9b7LF
ZnQrtEP1To8V2aW1JjGHmwdLpyCCFJ39qLzuIVDiuoVtlfH7jZIyWVqcBpAjQjdzkDizluLg8Axb
A6OoZ82nzEjIfalyFfWLlHHeIQ4XVchQC++qHlHHsEoY8wAvjQr7sDUdxsXN72zMtlU23PVL9+xA
vhqYijB3JpAZaPPgdGJjj+JDEUQXzCd3qjfjLiBTduVaMkNXyLjVrnNLPx6B79mzpeYvLtbzDhIa
/lWnO7lVdurvh65Oj4WWuDQOXp2l6JXz7j7wnX5MxiXPjuDQsYP04fRWuW32ljlB+lTO1PmhfNgU
wcO6hC8rEJZwj68Y+NZdWlaRyzJr45DGu2YCZWa4DtXYxJuM/NI6kL8JMe116jFwBAcKUOVcjMgC
qinOILj1boa+SYSb2xG3CrS6VZ9fA7lBYd3S67cM/iS3OOiXOz+ozbZDIxlKQ2l7owKfP1ZTnz7o
Uov6fWp7WeDGptHJbqVnv3xdazhTrlxzTjWoT47HJD3COGG4GoK8uIYcCrlQtztTVlsTTV3CBlb4
8KHPcjea+KsofsHiJWQjNkobB8NsnWjOF152pqblrQpOS50OAU4rsDwGJ5T2jUSlZgLB4+uJ+g9D
9klJZk0+rZehHjRa8Ue2Fdt8px/bw3A74z4Jq8WIwy5hieyNufI2CNQDbKl2zXbceYmXfP3+c6Nb
VaDcvHI5WkDqGGTvk/M+KNimXUJonqlurXmmk64aNE9GdWwChbtiHjlWASMILR4UpPq8U67y9SDO
Rduqfu3a0BtwVUWP8ElOdOrduW2w//rRZ+bHXz96qlAEBDziSBZ1NOohhVzRcEnQ7MwE+asaN2TZ
FzEQBVeswL+VabUvUayYdH2LRPeu6vnj12P4r9n5SYytFStErQd4hvLqWKPhtSt55fxq2omBo8Sd
DXz++A+Y2POEpwqaA2YCrGwHYcJgDisCk8aKyuA9zVvYNVdo3IISqIvAiWwcWU00GZ9eYhWdmY61
20FTKgixplDQyVzcNtNfA+6XvBliMG5henxJ8O/MF12bHtDRr4n00RHmZLlFAlKEixzupCd/fj3b
Z4LRX4EaINLjw5DG74+l208A1J/qAlZ5oTl7Zudb63Zgt1781Oj+mM4GsBKFq2TZXdlUPsKc9SBR
qgT1SqC7cElN5cxsra3fkBiPMofTKDg4HeoEDsbyc5hp9PVcnXv6am81YO5AlacbD4IHiRKpAs6E
bxVIjxd2hjNV/LWGR+E3uWcG1QOl3dvHBqciKkVN4f3gXtN+cK7L7fdGchrhP5V8TXhKeJ7JY6Pd
BmkKecyJc2hVtfne80/R9s/zyy5D4lFhq+i03rYGYnX0peSXjKjOxOxawmOwPcrqCXq9HXFRZuLT
Wz+WF4Al577xapPj3cLB1cEJk5nhkYsUgsLZBt2GC03dc1941VTvTBAQA4PWQ1+aMfIXNaG8Hdz1
Vvs42RepDOfeslrUud/XWNRze0S/5jjnYt8b/4/t6nerdh++9YW91SuE6IERDjiE5/0/xB9DA/J1
ALDot56+pv2XTi9pDQj4USNdr5Htw9dH/2i5uPAZPkdSeGuKP1HSOH7rgA4hbiQLNhNgx5w/BYGJ
B1zKm/HCe86cEWtqv6oniG3h4Dku1U+ROvumvDYKqZK5190lqTX7NOWfnJfuKQr+WWxGe9PkW6V/
EJ58mnJHhFh/7rWlUudvQGj5stCgu7UE7rtmDFQyFgCngxgaRHNl6wNdBrpRrB3vKC+5hTYYKrlA
ZXv3jC24S6Hy8EIc+s1O5VoSgPu8q5t+tmAd3j8Fi06IbTaZ5FcDwOBfR8+Z8F+z0E3h5EJR7D7Q
g0saCOCXbHwsXPLTJur9e69YJVplwTyIiEMIX41d5OcdJK96+1ZxvgPG+hKp9wxv2Vvz0YUuc0P1
MMAucHxJuYfmDu/fTZv/KgEzUMXwZJXNrTWk24xSdmEHPLc2VluU71bMEgokeIicvReAtjXokNVS
FhBWqK/Q+fxVS+8ChObMTr7mpCvqg5Qu+wFnXfOD8lOnd/hmd5+dkpJ/lkVpUbuHou+IZ6O6w0z6
OkB3uw9Q7/86Bs5M1JpVPqYBBRywsw+KXqv6LvOsfcmToYDMumTxJPWFzfDMJK055MUixQBU66mY
5F6zhh2MIH++HsKZ/WlNGy8LiTq0BGZzKZS9nwxp9rRNxYvX5+2m582SgCJrP379sjPZ4Fqww7er
pRBpS0G99OljL/oGQhay9qYody0oflPfPKLR3S+onM9LGaJgf8m3wj4d35/skWtvoYG7InNRczyg
Jn+/5Lx4rceCJzmEFyJi1TK2uTIgZ1gyhykAmqvNZKrNWEBiSOslTxwIlW8H5AJ+CAcX58iWqoUc
doqyfLaoYV/qwD/SQrXvY0rYlW1BLvnrWTuzma0Jm4yOxHNLUB6lbUWs+tPDC4GS295cCIEz0bV2
kHHgSDWhfLcc3FpMB3uCSiPcCS5hps+sEef0Pf5ZhDYos7WlA+8AD5xNj3ajsF9K9uDg4g75LaTn
l2TdzuRtzmrXqiByYjkQFwUlbUaXvXVhEBcYbz9moGB960usNVjaRXQNa7Abz/lLDaSI7btgzo6o
oF7aUc5867X1rCWGBvde7+RSo1Bd9HOQjNkjTgFkDP43D+C1B62rRUW46ukhZ8KCyHaB+p4rhs3i
jmixQZ/3wt5+bjCrDDGVTt0O6UwPpZXGoL/sgyLf5f0ULq5z9/UXOYcfW4sGNLjND/00Woemnh4g
8vFkDzoxngUzEc2LByefUKBt5bCppmncBLlj3zkL9+MWdLkLx+W5wDtF/j8RTsoB1f0xtQ5sFn84
UF6uVDD1QE719RjPbNFrvv+M6mlL0hRCwIMVNd2Th6c74Kfl6EMUU//NUZw+4j+jqFD0RhYP1yBo
koWBu7PBY6feBTTouSk6/f2fhy8LL+UIgOwhL+s2DvJ6SFzZlQkn/qV95twrVsHWpgZc0czVh0q+
iUVGPgGGKG0v7MH/0aQ/OT7WfGZhzxVgWBYEsvK09k4NouYlt/3lvXbcgMZ946tf7RxoE6pRM6Bd
nAI8tAUNrQ4tNZfftiW3/5a2xRIgy6wXf+zBjs8XKi6wa86Mf02K7jrH1VLW7JCiNYm2V/WCNspW
a5N8HYXnnn+Kzn8+YQMHhnJWjTmUzHmxhzmHSj8E5bj1/PXzz2wW9ir+cMSOhNKpgLT5LVw5twYH
A1LrxBfphRGcOYnWrGj0g6GmnXv5sbEh4a7MBkUQEeoJsIhF1aFhBXhlznLhbf8ZyXwWMafj9p8J
g8W7EBLC4Id5LvbzzJNGuVvXfcchBX7lVePUt5WPfX3iUbkA2oS+u7afM72HHesDZAFC5fwk1L6w
vM9N7+q6AsSGbwM6rA8FrJw2Gc2HnbI8J0lPzXS4tmTfDMPVcb/YtCCZsZZDMeTbDuvPHkHHJORC
JnxmL/wfinUO5CMMAJ2DOz0S7y/u9VCw+1kuFoSl5wtr/Vykr3aSChmxrGb0HOdigHVVW6bNxp5s
NkdEt/6F8DgzkDW92ioZAXnY6EOeXTuLuG3gPgjlrxrt25OWyNdr6sxI1h5HNk3l3ExsPohloQcf
anFbYekJrkNQnPjeK1bbglko1COWFJpHfJyf4JZFRgCucuBesGOMF5oaZ4J3rV0xpOlsSbvtjwx+
9gn8aF41rMrCeQGEIyMXJuvcFzlN4j/rVZWm9DNPaTBbHXakNYjCIPP2O9JDcHbRAIW6wDt/ryz0
n/TqPy+THfhBssByxNV0M7uAmIGHAQXdti6Snrx+/W3OjWi15puqGjNLyxzqn/e++0ikAoamCptU
helwyfL589sDGjD/f9rg0QUxZTGkR29yD67nPLNBXzp1P49fm682k8AC0EmV6Xzw/X5Xeyz2BnYN
m4ILa/C/G9T/btE2X10ZaCtb3Nhg89Yt0GHTpQHKa1BOghajWOIiIx4wW8OoH4xSJgnKeoSMxkSe
oOVVbyzw63cQNPCfFlYAz7wA1RLxoa0jVM26bdoI75n7rXUN+BvbwyXX+/BUU+7yrLeuSZ2aawCk
gS6CLeRwO0AD9Bf4+uhs5b15l/qEQSwLP/gx+3zC1pAHv9PFgVjS16FxZmbX+rZuinEEJO0Olp4B
2iMboj6gY7n5+umf3/MRyv8/JvxyEvPkO+pwYpl6iOw5Hw496/9gRHduMKDjPX2olD1//brP49xe
d8h6KQMCQS91ADDt0LrlnYBGK4MzYDnorSXg0vL1e86E+rriXQxz4QspusNIIbgdLHcoAfz91qPX
5W5r1qq1HbcD1WvcwXiRhgPi68LvPvOx17VuU6NXYhVOd6CleodX7HVL1QZqiJcwAeeef/ou/2xm
w6wcDlr/cCCFCYB96ps5CVKkv6bt7G/tZfa6xG1BmogzO60P9VyVr50FdzkcAXpXzv501MZNj65n
qws0qDMBtZY8FxBEELZL+0MO0TtANMgtiKslRCEUTIXcm1zWF150ZubWsJNWQ6eRjd1wWOzijmfD
dW+CjbT6P19H1ecZr73GnUwqHcd+wCrPyQgqV13ijGnYnWrag8PyX5BRK2MonVw4pc/M2hp44ko7
g0xbNx2mwrk3Hv8BgyQJT88K2hil+ckmnV3YX85N2ylP+CfgNKxP7Xqg6jBUUxpzLMuoc4CodrPg
wvl8bqmf3vzPGyxI20Cu7f84O5MmOXEtCv8iIhAICbZAzjW77Cp7Q9jlssQsBiHg17+TvbJ5RWZE
RS86oroDEs26957zoeXYJKs7VzH5BHtr/+lyv6w9/fz3v56eycyq5jlojjCDg8AlP3DkFz852Re/
HNWTUzXMdgHDRt7GOSKZMCd2/C1Q8J/DQDvL7ApxhtHOIH0/MPVNWo+BHmO48n+ub73FeaJGHYft
D3VzpA6K9GRtl+Ajo7wRJcvZ4+XmX9melkkVE2TNXBY8h/wdhsow1anZ0+DzAMWUVr/RkGz3UEt0
VeSMske0iqjgyptXBu7S/pcWLE8AoeYHeKz8VFPxNWlbTENxZdSuPX5xcwGg1sFOaMrj6KGILzNi
2tkByl1kkF3Ly64M3WVOxfI6nPP92jtUNkGpc8LMrjPdNXzpeQJ/cCBbJlTGutFSw7n7UFQ+pBn3
CZKOlq9whrgy89ZesNiqClg7j23pKmC7xq7Eiu6at4p3/m+PsGQHVX26uzzG1tppsURNVJPBHUgB
GAukApaTeCgKhV73c09fTHJTjdShqNw8TlnH4PHEkRggprlyh1/77ee//7U8tcZJBOphi2Pfi7uc
mWfK+ZX7+1r7L2Z3ADFZnw1tebQr95nozL0RBNgDd6BQxnjmSlR4ZR4so+hgJAJlFWTDUbcoTEi6
5IeQ+asS/pUGWtlXlwH0buDKE5lvHbs+NT98kFd3aprTt8bQ/LbG/fGOVaSFdk/118WwK1NjMbeb
uaK+1moAowjab50An92L8TeFstjywUkZOig0ZusIcMpb71bfPjXQluF11PkzLwhwtO50A7JW/tyy
+spUXGnEpQcvmUqUOduQVNRul0dlSmBj54nbuZu+FTP/Pg/zTZm1VwLQK2eTZQy9BInKNL5qYZ0l
N1nnQXBY7YKUborpiQCx9rnNd2mfi3xzr0k94DVB+01w96cos8cygcz0cnesfcZi3g9SpbanrfYo
YcE2VbDwgRIL8BN4yj2T5HPoRGeZcLSmgcPOBF/Bh+rR4QVMj7PqyUvZn899xWIRyCZXZJns0Eoc
uUa78h+sgDwQwm764ewv3V7LnK6sA8vcoy7h9d1T9PpUcbXLygml+/Az3rppIa7EVddesQghVO25
xJHS5iiBsEUw1/7dupDxTcVnu3wx75lJcmK5aCwqGhTma+vbwMstnSFkhMI9HDv/yhRZ+ZJlhkMV
hY8QP263HXls2EtAvpfF8+UOX4mFO8vkRG6ZorC8ejj6ostvC9h0mJBNA9uCXKT/DC6sOHqn6p+g
FnRfE1gOvnhZyzYjhaOoLrm/18QbELUO6Aa2RRBtS5CCBbfyE2zq3N+Xf+XKgrQ0fk2quRKokULA
PtCH1GXwCbSe3by/KewkUobdwmjxGhNurbEXxwPKppGjwtk5li7blRlUNDPb6fYa4HHt8ee//7WD
975vN2CIWIdSt1+KUn7zgNyFtcA1ysfKNv4fIf6v5wf+TJgPBcyhdd45fwIvBtLTe2f83KRa2r/6
CkXamVslEEXfecVzQR65+X65k9d+ufNvyyQiwZ4cOMnBoAA/tufhbq4QqShI8GhJfS28tvaWxaqQ
l6RyKidD+w+QHKdJLPtfTQr7pOzt8mesdfBiVdCKIMY1M+sQDMGdZ1kQfsJwoLNgEHD5BSsQMGeZ
oGCVZ9mTnpMDTG2bk2VcOBylEsRhruDLUqIsDfJOmr3p0szbCmNsA+lUfmjAonmcB7CP03Qud9yi
6nOXm2UyI80d5EsI2lQXL/NZO3fbXHO7XSmzc5aua9AiuYmjtQU/kQxiL6p0iA3qFi6qB3iNd2Hn
09tprOywgK8RoD8NvdbM5z3vgxvPMrUxUmuWKLXCUM8L8KuqPgCfpAzOVUfGVw9dndCDpIy/1JUP
LWtLcgYYgR3DzjN4ARSTfaGNN1y5tKwM2//8lv6a1qIOcic79zmj811RuPddYX+DmfSulu3+8rha
e8XibjG6ky+Fh15MVBrC5BM8hS+q+4rqvytHsJUjEjk39F/fQK3BA9WDJIc+IHd8+k0thozHsLGR
sWafPMEsrSw7BVAXbRpYV+Tzy0AAkQyyPN8BJnFXzMOpafh85XNWJvp/pnd/fU4WoMSwCuAPg4MM
RJPDEBnWl9vMddTmco+cW/6jEbhYSiovB6nETzGvcq89pAmkxhUvPnmjX5paIhxIjOe6yWFqf7Xs
PUmc0CEPtbkWe17pbvu8mf/VPgpYsYwkLDnIXH+RAiYy8ERVEPCPv+zUPdpJM2wvt9NKTyzdLXMO
r1zX5NYBkWjYCoC1Cs+9zg7JBA325VesnEDs86T562M4ZAFqNBSOBjm89khXPpf5cDvOMH8Y5FMl
UFRUX6vnWGu482f+9a7UQFxSd2i4wpWRdjXWmzevehd5GVLn6+XvWZnsS2fGufJ6D7cgbLaFiSpo
dfNoImeMp7myfK71yWKyu2XgBlhR/APhBxdR4K5EBScdrjx9ZWbYi7NClme60TN+fqWdg6dh7JzR
KxGEtdZfHBBcp60yX4jgAHFuvy/9LGYZu2NZ8aULWg0sB7nSBWsttJjdI1c1myosh049Fc+jZwHP
6bblC7i91qfi/mRptCirNg8q3qTHPPiSel/Kuj64+mfq/EKBw5Vd4+OILVmavQobvBs3c9LjJPU3
D8y3pqz2lMC4quQ69JkD5NHY762Afw6EQ/7P2lFWU2rOJglwVOsha6awaLk6sD7uFLI0doQCyFWT
seWxbH7PKOoj+hdE0VdG7ceTjiytHRUAfDB5b9OjKhADzrcUynMrZWGtrhXhfLxMkWCxhycuaY02
OCY4AW4VgeBfbdf7qY38NdfOA+FoqzxQD5fXkLW2WkxxPvjpHKDy9kCmL1DchXNxkNbT5569mOAG
0ZnZI1NyAIIjsOFh0/xOya/Lz/54hpOlV6OADBEG9MLCFemPGHRIi1+tl0Vl0EFn5Gwuv2StcRaz
G8XINeft+XTQvRYlCcu8u4FD/JfLT/94/YNTwb9bRFA0NqCRWCfmxNnZmbcV5Jr/6MoPXxov9rZd
19559wF09NZPjYh84jwOBUpaL//2lTG6tF3MSTrDnJ77h6S96ZQIQYKKEXIKA3uMgAiIW5g6XH7T
SkcvjReLmgyeC4PRg4TJvJXBeMygm+cRngt1WGXplWm91hnnlvxrv4aPPtgY0LMclF3dTaU8+Vl1
ZQFfWTH8xXxOTT+nCYI2B5SaOFHmZM9Zh3wxiOsH+CJeeclajy/mcZa4voLVZ3JI0jHM8xTOM34I
H/JPNs9iKqeUFrZk53u96zyVfXv07M+5ZZOlGp3nI6tRLYHLoWA/Gk+jygcSvqitUSh9eQit9e1i
GtPG8KxBTPLYQQy1tXUGZzO7aK+cNVa6d6nBJrp0cR+BTxbV1s7DHND0oS5g/mSTK3279obzJPxr
bPZFmScz6DcH4cOcqv0Z5H2cO3cYSJfbZ2Uy8/PU++v5WZp6XqVwLu7b7E667Vte9PekdG9hRoKk
nXnJ3Ws6obVPOf/9r1d5woeGFcWyBzWyo2NNO1OKp2EMHr3uWj3/ykzgi5lM7fl80MexspzhFgQX
xRmmcj765XJjrQwmvpjNKmj8mU5DefSNM2x6lqSbxkOk+PLT19pnMY1RfFsXtNewA7QF8g81EuRb
wdjvyR/JTeY5n7s3kmXE2FKV0UWbYEpYDTzj8mluXxhNvR3toLAggDKazeUv+nhw0aUozYOHg2ZT
lhzLOdsBGJLASa+DSqy5mSt0TjWOFHa6+ffLb/svDvH/12261KHVGT0XmXfDqc2TKeQNVAC9G7y4
dvGFKXuCdyz/TlL3mwj4XszObVqiRjCFU6Ndjz8u/4aPByBdypgSBcNvJv3g2J4lnb4VGriHtaSL
Lz/+4yFCl9nXwm2CpIOL8gkcjm8J4XEw2gdC7Z2TB1eqjj8e43SZgOUgjQnXkf3J7Z192ba3tjde
CyCt/fzFYlymOWguddGf6jyIuvbbOAe7kdx7VxmbK9FGukyqgiEV2N7UooEaJ9modP6udX9opdpK
3GOJnjdJbmKrJMfSqq5kd1a+aplt9SS0ZDXN+lOn4RMKG+MEhHnYOZnJ+k7g1XhlMq0MrWWeNYVb
iRiF6E+8fZbJHHbYLdu6ujKyVrp9mV6t28FKNcPTG/91ElVoJX8uD9m1B58/569V34IlFipO0v6U
T8nPmaT31JuvDNW1hj+/8u9Ho8TPTxxw1PLAfq1H9dTP5RS2FQhJICq9Xv79H59B6VLCCQJG1jpA
p51SeK02GEhDB9PfsY4EfZfmUwF4usymTlUQqKyRGm6gbZgpEucgpA4ivbKzrLj6o4Dl35YKPNhZ
OvCdO0yE0D1MOBj87IrSfbKJLO7mxnKObgJj4aapQJOsG3jRO2zY1kUzfmtb2243tq+HF4zB+WsC
/8j4ctuu7A/LZJSpFPEtgcIL5tQy5AU/VRmi49p6GS33a4Y6hTBRwJFdftt/SpYP9of/9Mt/jZe8
0YmVA4J16DnMjgGz857cUTmwS50jwEgbAN7gL0lHq06BaSr+AMcH9Sbb62l+oMNT0wVkzwhjXxF0
tZ85defQFHb5tZ+C9i4tVbKpVHaNUBGgaz74scs4OIHFpO9CS3T0+9mAdJDJh76eYds8O9ONBO9p
B2RS+8ftafuccBrsLzfSfyWlH7x3iQ2x7FSA1U7bI8Qn1b5qjL9vUOQIx66x1fl2osZxN+eZF6k5
Gd7IAI6ZANz5pmeq/mE3VnCENrCwcD/LnN++59uPjQ8Y4OjAatGM1H2kJRz0/Nyq3zw1AaPecWWn
YdMjTxTO3ajtbS1SVF3VOC9kPkNgoi1UCz0cPdu0kmqfE8eCqTXJur3p7PSd0rSAqw/NXmuZZiYE
q92BeSEMEmPuzcF+slm3S5OWziFDGTV8Hcz0xgNgESIbnkwwEyfswFDdvqMBsYpQpZ35Wgo6x2D4
wgTUV/UXo8j4AEV6CYdCBTtMUbZRzk0euQry7grOXd+FzEzskQTOg7BSQ9q27dRXhtLdGAcrONNy
Yp8QWKOfW/2Weq2BSSeYLFsfeQd3YlS0Y23NwFZoif7k9Fxs11MhuUsKFLc3nX/y0+4uMQFwj0Ow
TW15aHLAVek13svKUrDMiTZJUMp5rLvjgOPMRvnmNdHTUx/0T5Ox9p4FL590hkXx5VG+Qimny4wn
AZqrhjpfnJLEG6ZIzE0nN8DwTH98FLCaKAH2808/+YKHIiP5d6hY+IMRtXqGSWq+Z5KAYOBxW6N4
1m8axEBo+572qd77vls8glJubh1wtr87U9lt4E9I3zTj81vdAKt9ZaqeF+//n6kY/v8u6m7F2NmM
sjrOnsoPBGAPVKglzZXO/3hzdZfuFYBNs0AUiTqRlG/PLrMJL+McQaSpebncCSu/f3k7GIJiDHgj
mlNusi+oPbn1nPn18qM/Piu5y5uAbF2wLuXQnBongLWn7E6lmW5s8TmZP10mtTsLAF278/QxnyV5
LoNBxbNyrLup6cWepca5smV93AlYHP7t4hRHATlwjQ2SZXSTTz0c0YgHVMScmUgWifX1cnt93BV0
mZ12pWAacsP2KHAAuu8HFD34c6HePvf0xUAdXVbaDPmeYzF7bNtWHLY6BGG2y09fOaAts9JlOxUB
YoQoE2NKwjDOdb6QfMj29ehgWwdUNizdcbhyx1xbphbJJaObHCIyLLp96R/aDFCAOm3BeU8K8Kvt
X6MXPM2+vhJd+ngU0/8uOX+dV5RCq1FFWrRbR/YygPlxkIku5m2abi433sr3LHPIWvhlQ3JUivZT
llbwvK6th2lS1p/UcQHSAA7Yfhhrq062VVO1fy6/dGW0LRPLZVt4rAMIHkBMq4WTSGCA23UePvfw
RUBrEgkAxANEk33rRmaWUXc1/EP+Wz/+f8mlyyyyUNIxmYeHn35Y4SvgB2EZ/uaxH5nIC29v4x9p
uG3C29fTKb7d4p/7w2F72N7G8e3t8/1TGYnw8BS+7Xbvu6f3w/sQvvebm4fd4RDuDs+H8PB+44fR
ZleEm7vjcbPZfN3v8a/vxy/R/ri7O0Z4Thyf9hH+n010jPan23i7fY0fz/9bFMWvcbyPX/eA+VxZ
flamln0emH8NQM6FcUeDAZjVefELgKD+PsHNCsySrI9l0LBvkCtk1+oNVob7MqXtoutkCizRoQcM
o5/JFsYpu9K65vS0UnZFlyjBzkBoPuWMH2pAccbUgiFRczJFuUnmZj/BEFyODwB0RZBXdWn+ZMAX
TjWIzs2V1lxZzJc5b7ea6WAmxM8ZK7z7kVvTqyJWiTNB3u9TY5Pd5Rmw1o6LNcqeoO4Ze84PaYOy
BnYM6j/VtfXv46nrLhPSaTpKR6oMI0K26UMOX/SNBmn8yoL3cQu5y1w0Gzob6VXDD5771JD71G/i
QDzOyGhcbpmVCKG7TD3DNp1k/qC8wxg0d1lWxbjbb/K0j9wSkIGpRpQdllVnynftPogWVWNOTuKp
TD53ZFtmp5t0qu2uRCTqDOxO2vtMvlz+so9nqrvMTE82MbR0UI7NJrvaUTPXG5uN5iss2rIb0SYU
uLLJbC+/jJxH0v8vg+7SCVYyWKLoDCI7WtA3qZLINPbWDNXW1c7bjCt7aM8Kqai+hDF9CW5DNqTX
kLFrY2RxmIBf5QxXIGCDRigHv/ukah46mCEBpJPr56yq3fjyR348i1Dr8u/aZ9iITAif+QGC3mb4
lSLrqMSXy89eHYfOvw8f+znRNW9ywPFAd4ecjJfjHr6iGogrt/fDRM8NmD4VKerQTnIo5RqfIDE2
TkXz7qQQWvRqMDvCeHJNebgygpaJIHtQhYD1e4Z4g3vTEflDplMVDp18GlElAO42ysIvf/1Kyy6N
eLt5ZIzYkzpmc7erPbjNzxykBcLqP5dfsPYp5xf/tW0xToGxG/vsWDtCbRALKJ6dCoYQk4TYrbd5
9SiHsb2WFFp52/9VI/RmcKuOFcds8OutmLL8bUL0yI4Cp843LPNHRPV6s7v8bWvDf3EnH/MW1PcE
S2Q+TXvWqxtbuo8eQk/MVNem98oXLYsThim350r1AGeh8gdQroGlv5qgdvaGtewR5lLdo+ZFecw8
NT6WJbez0B9BcRPgUB/G2qvsqE94DiuCttgNectuKsSvopJ65lPibvij/tvDWk9DQBjcIWVa7IQu
Yt+6d5r8Ss51bXouTyJCIIE+8WQ6jlN2J9J72JQg3j7nmyrxUPRDN7RoD8SZb50WDB3dhib4aatr
spSV+bE8p+g8hYEacRyQQiHvLpxoRicIMJ8+M4LI0vmjLHFfcgcljl5zaGDF3L5kA0A83pUM2H9y
1f/fHMjS+WMGmxzeQa04vr7eH6zN/W36RHd0dzJhEqGENEIaO6rDUxL99kKU7YcgnO1kxCI3TsMx
HMIu7mIY2B7nb/UB190bOEeqUEVfrBhYpPD35UZYSRSRpQ+B8uG6O6gEpVwyD47ZVHcA04lGbFHi
PBwT2/Y2Sk4ZCYnlgaDHTIMFA3Wq7MoY+3gek/+zJ5gHCR9QtFKR3fjVL0YeRqcP+dRd6eWP5zAk
I//OEN90jdGQPx9L3eyNgvzC0fkD3KO2nk5u8x70t8stufai89//Wmyx7WJaO1Z2FJrbXZi47XQg
SQXdn5v6DkAoTrpDURt/ufy6jw+gZOlw3EyJjZrEThxrbR7qQB8HWY1XNqaVZy/5G5bolM7bQRyN
J55sYIrG3Dxe/tkf37MJWyxYCUMlU5bx9Jh0Vr+tbFZEotQhL4Xe9gS8Qtcfoww1flfW8I/XEASV
/+0VRQBaTVsMbx3wTZZ+J9I5tuCkXv6alasUzMz+fbzuA+PIGY+ffX/DZBMVmr8T0QG0V9EpLDO+
RVTaDhubATgD463CL38i9v+7al0BYmn7evmHrPXY4hwFt7lcyYGmxwaWCV2aHAfXuvKNa+N6cYsa
STqlEgwUDIYBnk5lqBDVw9U/pLMHHti1fMtaRy328zkwJeCoRQrDBPuoR/Nop907G+YrF46VrYws
3W9gP2w7pPUx8FrQCosfWeHc+GDeZYAhJm7+o+yfHQvEzVFF/aSBxtQndlVgufJxS3cclnawvWws
tGE9wcP7u1N4h/xqEHal85f+7xxOH13ukfTYVtM7aUDChPHK5XG1sjovLXEmu/B9RMTyI2QJ/hbA
YhnB2NW5l510D8GcuFcGGXFXXFbJ0vGDE4AgO2+Gt67lBd+DbpyebGPSp8IxbI5sLy/fOGGiDZ0G
NQaRX7Q+ioMhhI4yaiu9teAWke5p2zdf675qZ7jMZnPswmf+sRAuYsXSzbwbxNfyg9C5uvFHn0Bk
hnofAEEF776kbccsYFJ5+VY6eb8ZC7jkhrNgzn6sh2QnM2f+VYLUdV9WPvaRjqTVlgZKIqUVzHXs
NgmwjoGxxg4UWvdb76psU1aO+GpcAUIVHZqtAxrPtukYAM2V7HddXw8R9x17xwCQC4Mxa7dz6/i/
eXOGlVpuFU+eZYbQ5Ul603XFfAo4rq99YQQ4iRMie0ob5+BQb3ieVVnu8koA3qIr+MUnvndMkXF8
Q9VHibvvbP8YRM2O2jXtY5Pp4mdCmTgFI0fukQcl2XEfliF+qshmDgb43WSZRia3NCTiTd1sXJmw
OSRBlwD8WyVZ5CZMANqrhb5t/UY9MMYxQJreBO90IM6dL60/dWM1qDzDKwCux9Gl1/TOlsjqz2oY
kEOZIc/2GWcviZ+5b9qHd2CUOMX44M/O8A79qn/URTAdWrdxt1qOAVgBQrY70MjkAZVW8i5XwsST
XQ8wmfQ8JSJgYMrHhPt55Fgde0pHmN7lbqV+UK+utgkR/HU0ui9iHNjzmDdVuc+SLv8V+JL3EJlS
BEoB4gUGm+RwDMh7z0YQQTkRJkHZhJZR5aPDqiFSvVfFzOQV4HSt7PDHSWGTtwcf2aFk1l8tFLF/
rVFHFrfuVBwwTDsdpqCoA8cL861N1zbTI64E5QPYh/J3mjMb1ugBWDJOUsMLsoePW0z7VAJ5hUH9
mk5IdwhAhvLIqgi7J0UygrWIbKFv5cUdTHx7FkpdYcRwmaLTS1A6QheexSosIQZARWxf659dN9Q7
GLYAKE1YR7ArTV12XwuTPk+AlMNv2jQ5yK5oU6jBDajJvuEd7nEFhWykNbdJcEaCTjCSlhttJaW7
SYA0nTYjCiZRZe3THujFnO+hDNHPc16Mv9QIMLAn+va9NbapwqpFs4VB7Yk9z2o37D23UFDuiAH/
zR6SbZqAtyl0bU5y9jKklnx+A0Bc+5CxgHUQZVRtukWNsvrZK37eS1FS9QfYHGTQic/tLSRn9Egt
x9tA8JR8cexZAOIqqh+pMMM+q8j3rKsqpHjKYZ9bhfc4gSn50CL0et8im7x32xHp/b5zD6or6q3E
vIor2O7HNHe9/VDD+JaeaQyonbMPuZUO8AoDnrIgwxQPrGJ34+DtBgPExTYpKxh62UP7288rE4/E
S74oCmhKBxeUDQx+Z5i3eP53nCPqrdeV6W3pNBMwzz6or1rGQT/EPrLPgab1kdQ9cv5UB/0ucQeQ
zxmqWCLZjUMQu4MJbu1Aq81gky8N6FlhkUCe4afcbP2yNHEy9ZSDNgtQFWDYytrYmdGbc0p7TFP9
DpSgtxeO+tMEZ9/WqSvNPgF/cGP5gK03I0XlAoeaL0RxpP8ote/clcSifxpAJHZQmY6HpnUaHU0d
72+MFuo9gOPKN39y9YnKrDylXM077jXZBicnBDVBzz0WdaNuKtuQ20q5OA5OCBkoEjgCIlnm3FdJ
rrYWakL3HmP+k0sn+5l6rr2nWQk+cK8ANLWSGrXkiba2gBkDJyAk5VugSECet+FvLsHqDH33rGFw
HXpKy87aaNirOGCm8jLbjgZVioDLMNSppYX9NRjH/FamDmij/pC8EAzVWym1c0Tiu7lT0+Qf5wZn
fJ00VuzrSWx7YatNWcr8TllVEzUdx93YntJX5Wf2cWKu3ibI/N3MnmCguKM8Ier9No0n7TBkTFVx
I3rACrVrY+2xE+I+Dihq2LNcwtiHSXhGKo6CJFC/Y41yj3ASbv0T7+RgR3ZBflthRf0RSCt/9Kjg
GDYTTJlbRMqeadGhxolJoLp11lhHv2r0lzojzUHyVmzLxM63HhOop6Fd8E0MtHxqsGw8Wt0YQGza
BVvORut2clCrgnIQCxRpCTP3gvP+ZZAzCJZjqrOIUN69TdyxjsTL/JehFDCQ0Jl4MaaAztgD0XIU
Y3YL7GtyQqKt3hsYMe9Hex6+BoUp70QvGcpH6uY9cVV659A6/Q51Q360BuNgGxVkN+GQcyiMdMPE
kAEFhlO67+AToMPGGvWtNFm58y3b++ECWtJvLRTVNKGn7OS2h63NDxzA1M43mVXHs0j4ewaj333q
zkFUFiS7G/OqlaFSrH4kYx+ASw0MGlG1+Gb7El7vbdH7T+OoxhOsY7wfmg7zN1MCO0rSEVBQyUB9
h1XKHKMmxJg4bTiugk6RvXKkcECllGbruKO9CSoUQuSw0QL1wvIO2nLlLpEW6LzWSO1tALlvbHzn
N0LFDUDbZ3WPjwgzmzvrLWmx1Rk+zQamHGkeZUyXIMQjpswqIM+lVUOfKBWWfFWDCj0DPDpbtYuy
hbE/5rVQW6Eq+UIhAz+WwOkeZGWyeOpos/W40+6Q9CaR75TNNqthRqtwlLmfEfra+gYEGvjI1rcw
ABv1VnawwEw9qGB9rNHHqQcLWMu22WDzm60Q+jAcDxqA0mZwIQdAm2RCbiZsVBuDtPEJvQvhSqJJ
d4LhD/ZYnCSme9JZWB1dZqLzkeRpFDBuT3QAVO/YBi0OEax+oL4vY/ha95tc5tkflEYBDkVke3KE
i0ZpmYL1h+UiVERIEvp+md6Bqxo4mH6mc97KtJt3fqbGHesUQ7KrYffU7jSaDvavbd/yg5hogQVG
DPuaEb+IWz6Q31rk3X1pF5idjqHBxuomQExAgXttvP68Lnh5sekQR7EjYsP4RdqMb3HkyJ74IMti
M45tTbe4nHXx5KT1xrERU54T7D3l6Hp1WHtyPKkprWiEKitAxnvPqNeB5vADSLB8yTD3kInpJpwz
Pa/FEjuD7umGaVPPv4GTFHeltID27lXhh7BMwN7a+dm4KYo0vQMDI1cwOSflDoestjybugCN0SMR
EpwUlZGlcV+FHWXcy8aLii7394WqRB05uC6XMQTC7rhNUkQDtkrhXBXOtZYinlnpREnO8x3qCtI7
0bAAkkw7+Y3IWh3zHGzT0nH1I2Qb9t4/h1zq2VYoEnAn577GheXWpSLfzDwb4PbeE/QfmZHbt1hu
36UYNjSyse6/VpnxvxC7DY6VU7TPIoNCGa2QyR3cdNMYJ8oGZMicnzS0ZFWMozL/ZjsWUj+qGtLX
s/DIjpkHWmKQq/4wAb927xezeqfarlD3TxR57/XA7qZkqM/fr60b4mY4pLcZJU1Iu87DTioDODbw
ud55E2SVzWC5G5dW9i6wZXXiwSRjiQUx7kswlXEaxk05EKRH4iyt7xkbUSmbITnVhx01Y4nHze67
Kvv8poDlVeAKGteCkHv48KDqGEImDwNe069CGic/2WSALH8uNI1t1ynv4d1r7eoWlwlJCTy9FZwL
UbXp0699SxB70EcJf5N901vBK3yAVR6qJpsfxaj4a9EwVPoT7u5aYDwjVVfpE2/6+mQHcvzu4dZU
Ix4DjHxD0/E7g9KjCtNxmn/jbDQOoY37wA8K3Nj30coyFrrYh++tAt4ddk+mp7Iz1Q58cefJ0NQ+
ytLLmjhniCHLSeL0TFNA6ztUPd6iRCu7c5Er2Kh2PCPqd9zt6juLWP5dEOTdztIUNY+Ycy6Y7FzE
0F71KD616lteDPMLBgPdCMwT8IJhNT/rZkIhxcBinKqrCEZc3RZK93HT4c52o8cuiek48W9m0NND
4aOeA4Ku4VAERsStThHLqPI6wm3TOYJaKMD/LYu4tAMRtbhQRAj7q0jlxbQtZ9tVuDAxuhdY6r+2
poCFXTmXT7mgwf84u5IlR3Vt+0VECAQCpoB7Z6azz6oJkdUhQBIIEAi+/i2fUV2/cjmihrfuCZM2
avZeezWZZ/35gNRws8Lxy9eIM2iSBdqlN1i6egcs9vxQMxN/dF1d7OOAxRnqC72P/ap7pALDrGZk
+b6KGz9DsphJBeKpd4jOKb6E3OmftYLpSxJTKrfDgsa4Bx9zEwed+y3kbUHAIvGGMI36pkNKm5oO
1PPGB9RDLE4oZ8ZFRhUQdDKhGRWMaoSVdk6UwPoW9a3lNatTxGiMG152EhkJwj0iGJRoQHLSfYjA
+FwR7J+3wHIffs5T/31QtPhmBoV+ANOI5q2NygIz1iqY8DwbmhUWBT9a0jUPpa3UFpHHOWpPF3jP
KgdndkJrf+5w3VHzjeyxCsp4tHNGbDGkSoOL07nUfKsQ4/nGjNeiZosQV5oot+zOHnWIhl51aMx+
IIzQPvlSiWrTh3LRKG0a+ob1t7zZMGiQ5B13FvHvOIg1em6Tp9pBzA74/jyJFO8wCg8MTt+p3TgW
/6Fn4MWcjOPS7FkbzjutigkHgIydYz+3czZHjYfY+Lx9l63yEkQ7dShMfHJ2AkOCZ4rrqfkchYto
AhzpaclAIfRCFqwqXDM9MrPNchL+4p4EQXKsOUOFxkNYVTiX44Otys6mHVXNCrfq8pk3proLh8rf
kjLyH4jrRp89Tk9oooy5F9M4tKnJp2Yd844zuDAtqC8Q6ooeVroU+h8P7E2UfQTWCLUJnW+0rC1c
4Z2S74Bb4F72SkTWJKHCO0pNbJevTERIGhndbsQoADOfdATiQpDXMnY68Vhzb9FWgFgUid1Y6CAx
rK33E+VkMzaV3La1P39CuhUlaNhgpD9TzDf9sGrX0SjkFmSJ+Tv8dMMigYNveCg6V6wCpNpmdon0
ujNuvKE4BNY87OeP3KIMwjkp+gSukd4RA2mzKl3A1DDKMWxLigWBJHXV9w8oW5sUKWleFgJQSA0P
65NiJuJoSrjjpbTP6SfHKk1R1zbpcLbCqPxQ74QDUVtSkZofRS7GrVuXYiuIZ57oDMd+2HLkL0hh
rYEv+EytSMM+IsubTSj7ak2nEBzr2KMbL6ZunhJH9jvOuxHXU410Ja/SyNXRY7lWedGdPNWUG1KK
8q0KpH9o4cWxbYrCvMUI+UlliFO6mQFBgb8F2vU0zfuWWHgc+4FfZmgQy2PRwm8XTbfOZDUE6USH
9lccemWRjDwv17WBgj5xe/QZtshrYARjgbk9Ainv/L4kj7Yd6X1pcCqCPTnrL4G24yOm3hQU84HL
tCtHcdcKM2ay9OKVQeMOG6gGgNKgih2Ma+usjEY/bdBPrU0cN9+MOXsHybIKX3QeUGRbT/5rWIUK
oECAM7RvipTLKsiUb5affq6gsiCt7I4SyoctyitvHRun3mJ326y1EK+VNTXvvC7Zs+IgNiRNRcMM
KlOSRTD1O5SD5fdVH7IUgsrwOUCy2g74VPTO5kDfs7oo9q7pykfmhs1XB+kO70sQsq2VIx4/6ihr
O98JEqBvy9qocwXMCV9RE4zIdM7n4i3spNm3TiVfee3Jl27y229L6NldONp6CzkPRI+VHxzMErpP
ASidmZiibqf0LLekaqFbMY17pEHg33fQwmV0MPzBRZ70wZMWh1asxX00WdQNjSjEV2zp/H4GRp1J
RlSTaNahIY/D+iCRJoX9I/p1XvB2VcMMeRui7VmPLapGWLT+ZOcAdgfI4X2hLN34dehnwiv1lxjd
9BopIP2vOsC9qztHr8EyLtG2g51ZVbN4oLBvzrQpzTcn5uZRdCEy5lg0bznJUYwtsw/0BPlDAzI7
G/IUKxM9UAEsu3PnsE9QmfO1QNDvG9gRcjuHM3vSRgWpnKTfJhCsK55IuzQk5ZXJnxs0V79KruST
A8D/hKabpxidtW+hheM9QEovnSS6uxoI3Dofh34jdZW7CXz5gr1fdjVMMsC0OfiiGXczOtU6LcdF
37HCrTahZuXWC2r8cDaKn5VF5p4ssNdbLdH7CZUrYL0DouKrgLwuo9+5OBkBc6WhpNGJnoMukdjg
HiRx6Z4QOoGSETg7jteypvBo3ra24/tABGhY3RnveGGd2rHSjndzHjLUPLYYExzjJEMeJO6gVkfI
D0G10+lI7sYJFIGJUfKlmcEWCko9ZUIU8oduQtImw1L7r5Fm0UoBysmGflAnNS/FCTAUqTcIHS/2
sP90IN9meXKGXN2EWmNUUnnTkpGgcrOJV+E7SDXtnWsrZwPh/eCkwhZ+4hYgsnpezOdjxzA7TICD
CDiqRWQDK/JxAyINLl/tRHPa2rJdYScuiTdG/VfKKvU+WZTFVnvF11xy81JOcQEszmnvjHHPx3uR
QyDC3Lu2Gs0zbjeOXj8UuwlgzDFEi9wldaPVAFjRKhRmytsOQdMitaiw684D8A2fnXwdRC56QLA7
vpFRoPgxQ5XkSpZwh6vjpzxs+TMDqTVKIq82z2ruLLmnXas3QwxdsMkZsth85jZfrB+qF+tgXzeD
lkfwo4o9cqjJKTCWvziDVz20jh/vgtAp1zag40oiIHKFkA6FV6IU2HbttIHgg8OlrHU3bTy5Tx1g
3DdVG5JG0jPv0lnwyh3qLxsZjvVPz0Epjc432gKt6Y+9Qn0VGg4FV7DMj8Cp4brjAcJZ8jqHDf9S
brxoXNai880GUl3vWx3ly8aYDrDrHLU723d5ho6reqrgs38skAt2TyEsynB5O2/V5NlTWTpqbfG+
+YZGkol17Ic4IE3boGRt0ejdBQQrturckq1Q4IbfoiY3Ig0Gw75IEobk5Ev8wCnMBPM3d1L6ANPI
+gMYzAwjFIU+ZCNwAbI1xT3zEcyUtdjIY+ynCAMeP9y8Zi8lUiVAdbGi+gbMMfjE6yteI6J4gbct
wgcvNmaLdeG/VqAYYxzQcvpGfDseWt3BpktR8pYvsJitWwYDNVR64GVEzbavRg5RBFnukKDprGlb
e7s59+Qvg+Dgg6p9UWZemfe7fqEYSGIf020MvcZLEwX2ubFgFWApOe+jgTit73UIsR8YUY8R0pK3
sMesfxRklEjVXaIFNWvvobvBKF2sirYrTzEYvl98RM9s63JyfyHPBORmxKzdmExfG61djI7HBYJ5
KACqPYmCBzpDgT3kcZNg54aJpfaWTefVwefFaBgYC0HElAMYaaJmb1FOgirgiQdIZi1GUS5iC2Uk
VjmLncRtOp5VVeOgKOTtdsY9CMNkeWvG+x/15Q+UmEtv+nlEHHOwIGGjGkn07HQaS5kwvh7nKkCh
Uw6BTHKHje9VqfWjY+bhrfVtd1fMo/fSU+7ewwUl3FRYYOumjZv1XC90FTJZpaPqA4wwBueAQwaD
QXR0uID9GQ0soV9qwcRRwtj4HIbliu2si+5uJnnjbSoPUFESwf9BrRp0GHADAMcIXUaP4xKhgt5X
dIMu1ibqn1NR9REe+sKGafD3YVVM9UaLADAIx7i/xvA1MbKxSQWG7XYuuPNemrLZLHMtt4hWdFYR
9fuVWsr4TKlSR2t5uGd9Lt6hpupeDDL10tZH0xPUI2YBlUdww4jpaJQbPxSBgxnKnBfrmiFce8AE
batnWj0yeAJvkbjBUseZeCZwi6ZFuNzyYrrCALjMTwbUA1AZ6uW9ghRxt7hUZLmTlxhk+BNYhZRk
cytvke7+LPd0/2NT/UajmRGFhRiJSuwp7T0/XZYizLhh0QPAOCB/UUHKbAQOTZImD5sXARuKp7/P
uq9NoC+TAYwmAE0QILwvArppe3B2ITo6T0HXcnpXim6KysH0mRzQM6eRL3+4zN5g81whCFymL/eR
kEUe2GrvD9742I/hF7I4dFc31L9x3Fx7wvkY+u13nQJ3tJ4P4MqBneEWKU+o3XAfFiuSV/mtMK0r
TIRLJdsgSksdIM4wHfN0xsK+22JMu7z+/QVd+/Tzv//2FbBngxkO4c0e6XVFiiwC9kQ8af6JSule
Ola0rMOUyGBG5GKaWPMwRWNYklteUVeU5+6lY0XnhnFDxqHZe/kgv0lMSe4DaeVPGenoXVYR3XEk
m6W2r6IHw6P8AOGhzkrk6a0rt++g/lRi3Ud02YUOb29Ixq5ttgtujwk94vEQAL7XL3dzHP6qQ+dl
KuufUAuv8fu+2h5n2wSPsc3fX+G1VXjJ8oHzvhviqMOUCAnpHqw10khNSEArxy77p0dcOl8Uuu+4
CnCA1IAywFd0fvm8/kpjcUOb8Z/m8A+X2KXNxcJ8gD4FL/YtLdjPCNP6YxdHmONV3Qjhdg5eCgvm
EvApbs+YhDGSx6m7ckoFE2Nwf8u0BLQAPGqZzVPM+3E3wnXrnwwU3EtzDBrGYeFoCU8btF1TrxK/
+cLVDTbQlbd36Y0BLEwIVBFiD/xWJiWr7afxF++ujuNbkaZX9jg9P/q3PQ7iqTUSru07gAoPGIgc
Gq3/SRDnXkYOTI7XRm2LHaiBWs/01NwKfrjGob20xjAhr3kherVHwgRE+4Ga9j4izrdT0A2PzAAz
Scw062SxKLl60fv7OhTuPx3s5HI5VrydAE+AJS34vOonjNHiqgMKdCtO5c+MTXK5opSu49r2MMaA
v4htAer5Sowf+bTYg256lbniPBVAGIG8cShdKYwvPUBMQFEnVmC2GjCHlFqzALxy/9izWxv4XGH/
aQNfnHrgMno56r92PykHs6wcrp8pPAIJCFhLyDYipwah8UxoP7MFbYHDTqqstjmsPw8hMJNPpKBV
06GisFj4+5l17StfHIsth6bVhpXaz6O7qSv3q0YdAMzdZcnkmltes1eecpm+ENCJ1aODG07kaOeA
wnNid43zMJlbMu0/V4rk8oCom5kU3sJcFLfMJgGNv3CgsTPIc2N74MLmN36va8+5OCWCjueDGRqk
yw/ivRQI4YnYIQZDETyz3Tz+W8FBLk8MzEBgm6EKCgZa3iWFW29yVt2oNv980JHLMyOuu2mcWKsP
y6hBBWiLJQlC172xxv98UmMk+L/HqCxRQTQ1xQ8kljv0xVlH5ofcCW+waa/98Rc7iDlu1Cy1KQ8I
VlovQ3ToPOfGKX3tL7/YCoSAw4BsJbvvBvXadlMKzOUuj25VPFfOanK5CQCDyjrkwbQvLO0SWo2b
WNFfSygVTMPV/UBwsxXIf00CDcIrd24caldW7KXXnIHRqVZwDNq7zidDoA5vn13/4xzHrMVyo7hi
1x5y/vffLs+5JbCGgSp/r4sQ0SYgRYF+kcc1CF/LBPHOLH4FvFcbULjspjJk3IIpGRzFZOzL7Mg4
FbFa4EEUx0nYmSFTMLrf1nYsPieCCuacYrGrCPEe+9It1xr8sW0kLJrlXtUd6BwjfSzCgKeDV0eb
esEV557RKuYzZzVQl2WecOEe0uXeqol0BZSsXIFC+X3msV0HIipOYEDYMoE/Ypen+NdqM1krP6DH
I+c+fQS3VLgYp2oLAHicincS9fFW6NjNjBHLOoQsIgOmNWfu0rBNnKNFUAMN3z3CUHZRTK70NNG0
HCoNnmZUrcLShQ+jiEbwMpa+xfgUTTpFd3/nkBYLj+T+6l/OeHLp8WSg1Zjj1tq9tsVrH/KDbttn
RLLeW189/v0RV/bOpa9T0M9yKFvLD/noZyP1N24vQO4oblTWV/fOxbaPGkMLUYTm0ILRWlZyODZg
y6RxDZJY7+6WQdyz0vyqXIylXIEJ5N+/1rVlfb7PflvWjUNszHIcCbnyDl1OKUITSZDAeaJJmKTl
WvLhVv7utWedf9rfnlXCxoRq65lDPvnf5Ew3suVNErlwwmoEphozEmNufKtrb+t8uP7+KAQzx145
8ENnCwFXczCt07AC6RARunQrCwx4ID/V66Uqg58RsTlQ87DYxHWNQ9ENnJce+cPbQrbuFm6S+sHT
Glw6N4pOlRlsBHZ2ZE7xyDHzjzE4gnQWFPRy7TZetJrnOkxYhAiQmdUmqzAizpAPWp8K4y2rsPP9
bYA7a0kcOnobMUf1EYSceh1Hdbj37QTmEZzU1j5bMNSmLbmTmFbJNNb1tIrYtFtAVIlCJwPdXt5X
jlscMHwrt9Fi68yUCxjHbjVtZw/Yv5FDtcKAok5E3ds95IzNCbivv/atAGG+HL9UYgGxn+bNR16J
ZoMZM6g0ivq7znYqk5OSGexaGvBjyZgR3E0JaCBRMlhTPKAu71a+jvoM4HABJlneYl4Je+C/v8Qr
F6F3cVv1lDkcbPXyUAKf6wCmk38MPSeXRlCDrXNV1MN0EJgoUfIKF7wb++nKH33p+UTaDh5JyPY5
mIGfJi5Vqka/uCGDu/bhF3dQnFeubft+OsTgN7cqM+OtFPgr++XSA2gg3HOc0OOHiunHuiy39UBh
w5H/W+Fxaf0jCh8GxhqH50T8zwl0o4lEIiFDf8vW48rR8p+G7Lf9PjgcogEnHg9NXjxaeL821dwn
rZCvmG81GxgW/JuwHKPK/z1ZyDx4fV/5/GBH9a4XZ9s43lZz79+qv//w09++iOeQnhRjxw9EsH7d
d62fxY5mN3C4P3cpYLL87x/PYPob1uBDHqAnzqT5KtR9hROvRR/29z17bR1d7FkcXMzjHMu/aX7J
Bk5+4DnP8Y29FV6Zt5BLJyFeN0Ogez/fMwyIoXsnnXMa+zjfDkyp09RjCgoWGK/X4PDpX2JyDNn1
Tmx/gAYO8UPox2At4wZqf9Jpth9c9UOP1E24+iWYh5QfM4gWX2GWQA5WRTWm3xUDxwac7cwBcSsp
AmTgJWNH/BOpnHA9N563DbVuV4x23rFYBntSmAuehsgtDwKL8rWlNWCJmhan0I+K9TQzCfCKOB9h
QJrPeuxEwgbICnADzsVJ5ZA1jaMd3rgAsy6xyq9EAjZyfx/XQZn5cyg3pdvNq5hzZ+0D6MPpWFZf
MCZB3B4CE9d5O9omEQ5Tm9JbugPcaGYwMmsQ2ZxZ/JxyqNj16M4nmMZWe2HKbkW1iGFinTsHNfv+
o+sY8FuaChbUDZyg0IPo6b4iAtQ4Lrtl7U65XLN5qB8cabzVVPjyyGaDsfAAEjgBU/+XN/fekYru
DXPNcdPzeefV/R00/wVUjRPJKmdps55UoPAhRSVF+oLMlia6h1TsCC6XSnKyfHg2YJnQw3PTmjYd
dVOC124Bv0TBuHe9GhOqeUBwGiPQGxfNUchZJl2BYRBfduCpbEVgdjLwXDiZLT+aKbjjVr/2nSjX
9Ix7VNyAf5vDFQLTOgdVufcsKVTwzkhJ0tU+KHM8Psm4wWQzjD+YL78TN1Br1bd+EmmPp2QuHx0R
0sRVck6rQr111QBJhK8PpA6rFFbRM+bJfon2E3SPBrKXBBldIMW383cXrInF634ORfCFFfoUFi1S
UMAbx3WF1OSi3Hme72UsJib1RudzQIpUUk96ySBfwp5dgGgvrkAZ4dc2K7l+COTiZ4XTkodgzJFY
McNEsymD9WybB0Dc3RGHLpxT6jOH5KR0m2dGWPzflfeJmfARZPYXv/ebp4oEn/AGAPteC5AYYbWA
nTaQ9axo+It0oLUwuMZSb4KUi3QulAWtg98Yc7ci9BHgw500n5VJ2Mh01hjzrJeBY+qudhSTl+0k
xhAFZvzLAhVP/KJ5CpXztWGexUE0HFlQfMaBeLK0TXt/eOVR8Vab4McQwxN3Jv3RVeEPSyDFw/Q9
Tnk54NOID2GMgdTPgGemIhDkA18c8wZMateHn2ZXQmALzvn3egYvDSFjSSBBFwG7+x5JMbvAr5+c
CZKJWkBe0UJyYbp1oeM7KZYTXES+KLnc9b5jYVEy7hXFS478+kjBQ0zAdvVW4JZ12RgWNEMh22WU
+/e64N+iIHiyzHtpC3/XB+EJdWeTKkLvGJgMCHdxywTe9Dtko0Mx1Dx4Sj95w3LHEN/Vgk6eBGbe
lksEW1L7ojU9DCpe5UN3F1Xzq1ehriCIlIDOstiDNvdY9HbrcHRqub8WS/1jwF2SBn2z9lrNE9qT
FzmQX33lfnQW4dkNq2lKIzAr3bG+68Km2yLOFxshmPKkkMh20101psbzHkgRp3lZLccuj82axXOf
EUMzP2TPMgozBcFYMmE94UxzV2IollVF5A/J5dHLyT2WqkrmSYYpklbfC5lnkA+t47rQSeO2Gwgv
ksXzTtHcfTTGwiMpKkE0bmkW+lBu2HNJ7Tc/4GD12XG7qTuMTfqyyESAGXu+kO3SAXMekKsH+/UA
iWvJMEzIpYXpFvAy/+QHyP+Ei96jKjjLFNobtALztg2a75qKbwuc3FKYF/C09rtPUPteK9DBErhj
ONDM2U/Ek4G0BhXrGdAo1mG4qCQiOdrZYn6IXb4Dy38DAVYAY+PF3Yock4m8ye9KMJoQ5bPs7CTn
u1DBbV94wylvZ/DQ4zmZCHtrHSwgqeLppOcgmb355JCzyizGrz7DCGR4Hqj3tdYOfe4x//uUiuL9
lAVJeq8qE3+C+eTIv9vaPuUM43Y2pC160p3p8g+DBZKUs76zOCBxk9hfDhGgcnmvk+t2aeDlmzlG
wz+F4Mux4NDmDBRfK9egM4LeyJrXckYkTa0XkgxaSOhU3C9u59yZ0oW3OqSk4PSsWdPFR8+vl5Vb
4tweinDVLuiOoWl50O7SZYEsdkUPLkLRwCATmXsgomCSXxncfku8jxbni+nc4+hHPxa3ONnF3+HA
+VbrFmtMi2+R6d5ig5mtH+iVn5sN96tX5BzuYe7vbfwIdP+emIegtiStq2BHW0CJQTdvB9zOidLd
uAmRi5uAZ4MXMNN7r+eHJQYxmZ+5v/70rElcZZj177quP8WNhmlW2X94kx7wFkBRp5J9gIK+Q0kB
/+iRHEmMQ48RQ7KgqyEYrsRPitFiytppAA/zzFMw8U+3owhMg+MoC8tNHS3HyMl/VAhnTkYCaN9U
0fMY8EeYez52yDJNCtD4u7ZrshaEzLQqBT3AkjhOzxqhbBH5Q4HVAgVtQUFj5t+CEWSfpccNP0dQ
p+DH95HHuDxOFSQ/o1EfEExVL87sw0yXTw+t9D+CBWI/b9w1WFfWA7kvB/cogdQaq7oFzDOSukpL
T0WJXPL3ocPl2p2HURMYPh7cp4upuRMVbrSueeKtWMHgdgtSPYRd5bKteBBuawmqkBOwz7AMXkL4
EUmJsX4PzQyE/xSaj7KAcAgaaFfmTzJm+wkbOPVJ6cL9oLkfMBeAwmCBD0JHppS6PRzGWtMgiscD
PTwH/6yP22WNxQMTl7mAg7d/8Id+1Y4xSUFZeJxRXLTa/8FG+yRASU5GDFjPrHuF1929LBVydzps
PgAPEFePPkAWXCQcyoFkiORGB5gKNAt9a7n7rfHZoe2bZzVi+YAmC+qc2Xo1Ay6HRAGL2D3wMzXk
GwFNCyBbE9ivSV4sBwKeM2iusG7vYapVGHpXNKZIWAf9tFsbuRrbxt7NDhP3pZ7dpMyHaNUHAV15
prxXuf7uzXGJfJdQn7Xj0NIECGHM9FR0FdZ4Wz7noPSFEwMGNYBpMJX3QRiuuTTvlLMPLZBvWC7L
3ThM763xnmEHrKBCyJ9cX0bp6E+vURR/qWgJC2IisgayQajieryoSjq41ztYq+n4c7H9nZIognN6
rBjbe92AYgM8IhgX+2zNXKlGWKcHCq7QSulHlbv1gdUKiyOS/Qaj0vbBg63AlPAex+VQQ0EBWYr2
kwHcxu+KRlxmlZbg4XUKvzufQdEDu9tvHqBcHEQSqK5CjrWFUKWZ3OVQtcQnaW9KsqQMVQCo1Cjx
3yMTgtbMghr1QT6BNT5DUPEoglHCHZmWTzVo1XeAfZpnrn2o+J0AZkEuQIWkxJAAfkFOCM2AX5P4
JMCPfx9h6HUktAL2SlGwwB2SmlPlx9MPEJ/jNuONZ3TKUYlt3c7tdkI7IB8Sd8nZIUSDDs4bycMH
hITwQyGQyw1azzwFz7RHKkra4PJ8K3Mep3qJqE3E4oxuMnRYE0gZBp0VJG6GENsoPxuf94u5zzVm
m8ks2XRa8Je+B3qIv/9Tu3ZpkkoNXM173WAgIII3kIJRYKnyi2XilpHelb78MnRTBZAe16XUhwYN
UeX5EIhNT+hTHmLQC50Oiq2/f5EryAi5gDHhDbBIxIzY/eSSx3HwN7Ii/Y3PvjKkJede97eWvAhh
XusAXdtD0gYoW8UqmUowAKzrfsWK3M96/miC8QZ0eaWDvrQF83gXtWFYTvvJf8EKSkPyEN8MIbv2
4RfgRZ4j3oP5k4JIVNV1EteCv1PU1GXSjbq8MY659pCL+dg888XtY2X3sKbLquLYOmOqRLP6+5u+
AmGQCwij0LQsG17rQywqdc8sQmQ8uUA3lNtHT8TiBg7zX2r8/x9kk8uIghaEe2dAc3Igj+3uoWnT
B3DxYOCfPsAlGcf7Qe4YfMRMAse/JHV/PrP35/r5udrkN77oH5cdxkJnXtFvy66lZvGYqdqDQgbL
Al1FdNRok0X+XKPMsDm/Adn88QfFc87P/+05MVew4EdwwiHyXmYcfHW9HZGVEyzRPz7gArV0BwAu
jdXtYYjvKgv4wE/n4NiAjvoPKwJf4GLv8wY0Td62eFO1bn5FIXCEoSiHB7/B7SuNs/zj9ziv999+
qIh7HqwyRQNs6MsYO/cUd6+pv4J88v73L/LHjYMvcj7cfntAHsCDJuCLOgSabB0/RIXVdWEyet1N
ptwfz2M84uIAGMJxbAeo0w5QVeR77nUSknQCUB8X530YciiiY4Z0RWGjbB4qCN4rZ21qXaxi1sxb
5796YWlkaqMmPtZS+Pc+9/vs336Ai5MD4GdoxmKSh5H4vxhWOyjl4Y8pNE9///wrWyq6+PbCTqUL
nv6Eaxqp7GPlJTDvfCKyh0VG/apQ2ovOuZVoeOVtRhdfBnUavHIhCzlUio+fGlDDc9l6YqXBfV7/
/fv88dbzoGf93wXDnCkiGA6Kg7NgqtVR/O26BLL190+n//l3/b8zEKvl4qx1MPkCVdrtDl1l5HNH
Gbuf8kq3ic7n+WmRI7SlqArppteugfC0mfq1ggrmC2bI3vMQuEuLyrEb94OJyUNzLsamWOc+vH9m
+lkwyIEykNwwg+Gc1Bh2FtAGTlp7r8hJIdAZu5G+nxa9pDCdss9t789DFkMRiRxQrx3gDAQvZwZ9
52ggqteQKcYyGJ8oes7HNg5VWoVmmVHMzljiEfqNHip8N5aJRqIL5PaSrx1ftSktffIVey/6WsZG
vo0q6N8FvvmPPIZeAlI1561bwMzuBosk2BEZsOulJQRTDEigeeFIZGI4Gq5XYXsgoNvfh0vrH6HS
k/B29gyMbaQdQ8AYGMjDnceLB0jsY+qneiIoU+CuM3/XCCHd90EjUjWP/XGE4ylAYSY4WlcuWrCK
HbuLck6eSsPnFxF6bubBc20bR/EHDdEaQcM5/lTINb9rBj/eACaxJ1kvz3Daep/A+9ojyTuGjQPa
HwXLkgMpqJN5hdlBm14Dv4NHQc5Umeb4IfA/ka6j/9O7Qg+9ruNSpPGixrWsmntBAlQ8MIjxJ+dx
8VS3YvH0RHiIokgStCZFRe/cGgZObgx/Ta3aDM6WLqSHUZjy0Y0y4pLzyZN/hU25l+nKLVfwPqMA
06IBZjGyWWFY3CXO3OIHXui7o8ImKZz/4+zMehtHsm39Vxr1zj5kRDAYPDjVD6RGyrIteUhnvhCu
TCfnOSI4/Pq75K57j5NtSRcJFATYrqRIxrz3Xt+Se9B1jRtDgx0hGb2dmBjX8GgNvaJoGzhju6MP
pczodZg4ffwbiE6gLF4gSdqvVNMgEGiIHyXEZd6g7PcHNN4mWYJrZDjM790kSCBuQnwstr20s6VX
OShTL6GtqLyxxT6pRxj+FnW9FMI0cZ83WqIUxAjXXBhiGSfWDxQCFd9SByWs2OLm67oYoh7awEHc
JYY1PZAOTTNU3LiBsKe4nVD2vykTptemGb2lBVz2IgleSsjuirpHXtw1DrFEPjkBzQHxZga/zAgB
RviyZ2uU48Yedwpn3XWmhtAa/UZATpgjoN4DzZPaXAe1MvMlc4sBt14cacf3aI7OrwAi309tzWFO
yKIvlWU8IBw4bMbC6O6dzIQLRByxwKhU3fqDGX7PUPiKdM7Jy1EY46s2h5cOxdLbMRfkKZkKZLsR
BPPKYnCXSPMjp4/Bx/xUWbXv4ux9MGycmM1WKl9y8JQ6neeQRrrTJmYGqCYuQ5zewlIyMjltu2Gw
PRLzL2WWp4sw0dSDUdczMEMIkwHifxwLhK2o20wB5WOxoFGRrVu3srB2TtaisfMvHY7+a4LNjRcn
Vf6QYgryC83xIWIJ/VZnenmfvFVNeDTcqtuggjXxVZ5CtjoKALlOjA7Lrp/HsPnKs4ZvQpgeeQM3
cOwkHTCNdu3sxzFEVDsbEImFkHnZtsBEcu405ho2cQ2qN2zHt1O7g7jPYs+0gXSeV0AJI+FQHKqI
MoSQAIMpQ8cNnGJsVyX0MqWNVJDkXQqSWY0pJKtQ8YrejzR8BpnzXgBOgYyTYH/1yIiB86YznwHG
iYKCql1G01gCdpT0r2WNWEmZZ3kQOxr1BjkDTdgai/TQsUERH5I2VBLKyFIY85BXl6NyF4rCqMBw
+p/xgNJNk+CZ0ywqfEzjjk9Yb0Fj3sCWRLfG91G4+R1oJtlybMM06JH9QNJjQFTMT8fEfmBgM5cb
OxT6NslHhIYq5OHu+lymD4NFAM4o3KxaJ1KEC1pP8bMcDGcZw7sRZY0VmNAA76wlZPwLCkzSW6cN
q/LV1Med19QE0eyJJJ6BaqCNhtLwFWrXASE7ZD0ei9aG2k2zAQCWshNyQ7mV18tYdEinWZVR3lQd
N0FZtt3Sd3FwxEek76nkiAZRhzuRX5EU3Cod9iMGPY4zLYLGEb1DctP9ZjrDNZvxM0u4O0uYIhDZ
di3SLFBWDYeJNsikjYfL6/e78d4ny/ccsR3n2oUUEUcYfmhvgHPyuL/qvC3G01eONXxBD1PgBMa6
XD7EwQb1KtmX4Ypd5bnNz+xQUTZIzYK1Ue4Ma4BfelCXt8VVb/BzF58dKMa07YoJRF6gTMmxo+pF
tOEuL/jPy+/tU+EGccVsVxXKjjNAD+rdwOQSentfZPS274uVayMmr+VhVL038ZvL33amA4jTQ37Y
9BtW7eJ4hDcl2x6TXzshRZozcWWHeG7He/rWD1cXhPRVHFsw2ApBBeMmsDn3vUXvwxHM+in3+rFY
X36Oc9802ytSBTwUSgQBzcubY6+zOxjPP2O7vSzaDES3ctOYzZVt/KkhPuvXszEDOhDQJiVCJA0M
HV37iYYMU3mO2Wm6svU98w3O7OydTCOHLt7QASl6x4/ChoBAqAPtDk/wR71W4HTmMPYfDhcawvkk
ysfAbWsvxQIAF5i6jpDH/w6s8uZyu5x7lNlgsaAJNVkfDkHXioAiTNsSG/nkKrCr6UoXPvcVp99/
7GQNd0M52OluAoC/zuIlKgQWEzg+hX67/BDvhUKfNLkzGyWphSBsA43prn2hL83t9AgcSrrE4qde
htfuLnC/ssIzr9Dlz0wAc8+71oVoobXMbjeEiCJ7qF3HRhARIrJJSiddjaC5r6nhoqo5p/37iW5Q
V+bsM7OBMzuhiioZkt5snKCgaptwugkJeb38Ds/1ttl51IooYbHbc4h0X8C96L6VqCeo810nf6fI
i7jvwuQP3WAkDe0bNSFRUI5Ym8s3oq3Mi5rw99YUZzbsQwkyRIq9cMD1N60gm5NJxTcTsdWVwOWZ
dp/j8idTQqkcdskumwxnrZXVHqnRlIdaRXoHTkGC7FlFUOw4KpRHutnicsOcmTnnFP3WNQCOlfBQ
Clnts6jx4ROAdQaQ0iTG0bTzHH6t2vfMSH0vbv/QRBHCpQKFMDG0BQZ6L4qaAClFCcmEko+AS97/
dfmRzqzQc8h9mRQqHVM24MiJU1/Wg6ehlgrlzL93+dlskGH6d+tyKAH3SX4OpvEC5MUD4ddUjuf6
wWzRTIhihWE28S4H2SiXYSBodt/LYY0ShENSpMsyatdNyK8MzHONMhvzgMjCy3E0UYKdtAsAwIAp
iIBEAx4GjrKXX9iZaYXPxn6Esr/cKKoxcKoR6TvprAAPviZMOjc589nSPwpMVnZEsYXRcbFqEpEF
TdxL7O5BvWoFBd8BQOEcKe+EAOMlTnvCfjRdumjBHP8icdrdUno6uzkNeyGMIat6+bnPDC173lFS
8EhA6y93eUxWfRkiQ254bRz7Q2Vtsf5NWv3eIJ4T1oGYdkFFNNXO5XJp8Rr4XbaMccIHDj1Ipfii
kMy88lRnRpc96zBGrgteAdy8U+GXtltP3RFVKJdf2JmOYs86SqdtE7EyxOqdJL8B8u7LAN/537zt
WTcZUrcU5pTYQS/jR5noo5nEP5i+pls7N4xmy0MycKnbsSt3rHZ+lnECuXCm7g3ozhGuLN4uv59z
Heo0ZXyYQFnlEATxinqXWpaP6gmE0hA8UqCXmHRaTVTskKW9/FXnWvl0Cx++ys4BxaDTKQGVywVN
jw2bVs1w5TnOtfNsVyhwygeqQJQ7KB4Uqql0vhjBkLt8559rWRCXnjWFsJ1OFCMXYNcSfWNz1IC0
QBMtEREkixg8rAc2obBWaMNYOpUcAXwrm83lLz/TDeaMCxQKFCwcDBrIXAOPJ1FIdhhRSlc2v1Xj
TNw5ymLSGjyhqWVBgwImEOMYSnwyR66wiCdXZpNzDzFrnsSSuSwA0ws6JYJTelbwLZnYkqAA5PJr
OrMbnDsvhxGSB4VpU/BqFEItA4QvCwexoiMKlCvgCPXgRUTpKyeEM335P9gVU1vZqImudm0NwoRS
S1fzvdF3v9nmp17+YahMKTJzMeSIATHCBiYabnQzRcJCJXU7rjMkXa4so+de2mzijS2YJ9vAnAe0
AhuwqEx4EYaPbs+2MqwOPM77Kw907otm0zDqhBFBB5gsUMC2etIJfZ1i25HlP82CrI1cXMvxnPui
2ZwcwSMCjH1Ng7oyDg1O6oBW+EWWvg7l+GxG11LA59p/NiFwIMFBV6zMXR29ihjkBmQ0QU++srCc
mczmVIoePCs5WdgOtglgwZkFOrm+0hBnbnwOAKi1lSuDoCFqET8DImn7iSqfaR9d2zec+4JTw3zo
ukLHDewxOnNHtetlcLbrKALnV+Qe5y5+ml4+XJy7tAKMjw67qIMCemBrG4YEil+bpc7sk+c8iRFI
5hTQ7GqHHmQDki2bnYFamDouwQO0RntBEzdfAfYTraFJiK881Jm5cS4cTxVShQMsHQKAEjcD9HBM
waQBWRdUPAIlfXl6PPcls5FOUYgHpNnQ7kL40IQJShATR90j/vPdls6V4+a5bjsb5AhLN7LTXbVL
UaPHURGYDcnv7R3obFjbsXCEKZQbhLRCrzK9rDCR4782a5xb4OlsPIOkmcM3VJs7I06eBprDP6fJ
3yQqdDXY7gBCLo0637qj2iQJWV9ukjOdeS4uR06xS/LOmXYD7MBSyQGPyjcFvVoacXrtn4SY5ipy
kssMwCtM7sZUhkGkrXijqcoPo0PZnUh1+0CHxt7XAMEiUu7EzuNQEfPZNMr8Xg1meQUyI87cxmxC
6F2kGbE3a3YyHiBiaJegq/kVKkdTiBbKeFiAgX1lD0BOzfXZI8/mB2Wq2jXK3goocuKjgVpL0M5t
wCUqBNYKZFkyviz6ZGV28NzRcLrotwVzca67I1jHhTJ3MQqU0dIxqm2La7V8Z8YeOXWAD7NWFEYA
9rMOoIvWQfa+4Zw8w/xI+EUB5SnWElYvf69LzfYN1JQoj4ayf8cKFACLrlkCtfkV9Sa/t3rMZeld
53RAmgE8UU+tszDNND0Kidho04j6SlDszCQyl6XLELx+QEqxU8xQ0j7a/Ra2v1dAF+cO9mQ2jXSl
oSDpKsKgH+23pjZWqXFH65cJ5DwuqD8O6Rbo1WXUmQtrBD4bVi4yY+s6k+tMFovLjXSuO8zmmtoA
mT82xmkHlOCCqMEX4q6j9RLmEFcm+zOboLka2C5zw1IWHDpNC4hs7njQEfqE/wSG1WOWWv3Wc8yV
wT046WaZDFbQJ8PShjynUfkd1D93oBSnV97Ve7N/MqKt2ewBrkYF3ZHd7iLELONFU7XWsrAklZ4l
M6APDaDSf1Z8EG9d3MDzdIiLoOz7+GiX5ZB7Zdb3K7hH0i1zFe4USsjHop96iCanrPzmOCq7i9ww
T/2RGwweBxkk6iht+Xn5FX0+xYNE8evIhz0DIm/JiGwV6qbg+Q6jLNjuHAmw+FemvM87k5hbmKet
GYvUKHoIH+3+TjsTyr+ybARu0RBPoZuQKw1x7ntOw/XDHBZGjqjLtG12A6W7xExuCND2TYZ6Ix5f
2T583mvFvJRv6oYJiqwUtbwuCLOVXFKzOrS0fjTh5ACw9PfLbfL514AQ8OuTKOWUMAYY5A72UgGr
4XBiANrjFlgx8viE8zbN9eVvOr2bz/rubN4PtVv0nQSNxo0Sfdsm1bROdVhcafnP+5Y7V4jnqaQG
R1JqB9XnJhLhY5kSOHnWL5dv/vMGd/9DFh4jKhcVst1J0i7dApgQmISdhJOQxF7+hnMPMNsuWpGy
EJyTZkBgeDhYmEMAnEhhHXj58ufe/myu7zkuz01NoKy1szt4D7pLFH8mV3Y1564+m8RFCgcaF+Dr
3RC7bJuIuLl1BjM9XL73z7GBxJ3rwltYOkDYNJiB42oUnKAWYEGLoVlBSc+WfGDpbWXDcCE2Br6N
O5ZvSVjkMAOxGs8cjHrBcngL57os9idt53MHN4bHy7d2ZvjMFRZI7xNdcmIGA3bLae16Lhzjw26l
4B/H8yvPf6ZrzFUWFpzTuGPB3rNHPcnXWJp6BxaT3pEYFYG/9xyzaaAFwjoqhr7bZfV95lD4rMOt
xIJVQg37LetKHzz3sk7P92HWhLUvwDaoSQrgsgi0+I96hIAAsXTRASKv9ZWBdO5bTn30w7cMI4kr
uIaSAJVDJ7F2v6fpeDCaZNU2KIwW7OvlV3auVeiv32PD/sxE4r3bwdvrxhXmreBQGNvtlXPwucvP
5gPt2C22rgqiQW6s+jjfuXA0hcPa6vLdn3tLs/mgFFMcuxbC6bm0F2Zd/4B0G8txrn8QAAIgDORX
Rsi5PctcaQEdnFFoyEN35Jt8GVY8WA1btbZACfLkX/yRPfC76N68CXdk85Dv46dr/rufv0AxF1gw
mDiZsBxBUBKc9vw+gc1LNw3Ly6/v8wlPzFUVJkMQmjUdWEdR/RxSAmFrcaVlzl361GIf+i8ZYGI2
UYS7zLy5QzX5QyTra6G0z0+fwp11KjOrMjsGpyCoar0rXfLawxEVFhPsAHHrAuZl2QJIb/PKxvt9
7/ufS76YF5i7g+vkVJVYFnoYwqbtfTUkyK4OMKlj0B1Ot00xLAzSYrupgh5bVh9mi94gbD9DsXCW
Rr4DZ7oWUlbTob/5emdLVdl3VRIZQw3PvWjDSoIKyvHKpc/0uHlBXgQzK9XAgnFnTjXMPugd7POC
ULDj5T537vKnRv3QMSIW9axTk9qVEoU4oKo8jQX8xuLit0B7RIhZzwNYtaAOoB+70vnepWgVglpC
O12FIyoljd8TJIl5/V3cZ5FVojQKW6n+O83Yc1+3qI3SL1N8rSHODKF50R3K1jkJmVHvxmpcgVMC
V5Hyyj7zTGxMiNN3fmgFIlmpM7NVu4p239sp2cUyeUJEDk5YQuwbOR5oJB+heF2xKquvjKRzTT9b
a4w0Tl1QVoudcsYFr8HkyOqtycffijKA0/7rMxkJvG0GkFLAbwIjrOhGHya45pU3du7eZytNB5/F
3BilAjLrWMPLmlRfC/Z6eUi8k40+mWHEbDQDu5agnhOTvFLUyEBHMd1AtmW5hL3cuKhgv+b1Rklv
mk7Hfp2m8Z2qy/JHIe38ytb3zOPNq4rsEOnCPsGxJkyBRmu7ElaMwCx40Edcm0fPdOd5BVFYwC2a
DI3aEbO/HTkNAJX7vY41rxhyC4hrisnqd5PxCHsbb4q3GYo4LrfOmdVmXibEinjqtdUVO2HUnqhM
JFNfGTN86t7YMkjs+spR+dz7OTXNhyGpchjttLkLi+QcQvGyXw4QsVx+hPeQ9ycdjM+Gu5HAd1ZC
UbKbrFQtsjTPIHfAoR9KGsCNlWHdwCG83zjOSAOncegm64EmEqip30L7I5aN28o1LMEnRFoj469Y
mQQ+bHayZ706efQU8sEs4YejYQi5oZYDUowTmluZhTksNeBA1aQwvrVjp15NYHl67ZDwo+2Y17iX
nzs3EDGvha1ildSp2eJYLl5VcqiTey76G5JGnmVaK/jz3CZ1HlSIk2n+l0mvnRjP9I15cexoIAde
9mD4wicXhIbQqxt4dOplAa0S0KtR2l8pefl8oyuc2aKWOILCL7TEDJH11smnLVtq26DfYSVsB1Ma
GT5Wo+7KXHemJzr815445LLWmYZMbGxC2H+5vtlciw+cLvFJR5yXyCru5tiY49J185inX4v0NgaM
CUCeK7d+7vqzjq4gl8MZEHs1q8nsV0M75sZOUHQPzma6IEgjX2mPM/PlvAQ2B06WDAXWz7jiQW5h
UojTZd8Oi8sD9lwLzJYyMGcB0JVIFNca9oyJtYy76svlS5+789lCVjVI5KWw09txRtdKNstUkyfh
yM3ly3+ebhXz+tcssQaUGJzWeHArVjCHXIRgTcBcEAbnE7L32jHWWRjD1TJr/w6N/9f34b+jt+r+
3/2n+9f/4OfvVT2CwxLL2Y//eqwK/Pc/p3/z//6fX//Fv9Zv1e1r8dbN/6df/g2u+/f3Ll7l6y8/
LEuZYAOk3trx+NapXL5fH3d4+j//f//4j7f3q0Cs/vbnH98rVcrT1aKkKv/4+0/bH3/+YZ0Cpv/1
8fp///H0AH/+AYcCSGNe8//4J2+vnfzzD4P/0xJA0bscai4mTFi8/vGP/u39T9T6J7AmlCG6jJJq
5xSNKXG1+M8/GPmnxWx++gtAz9hGYbLrKpBA//yDmv80Kfxj8RebEZcL8cf/vbdfWud/W+sfpSru
q6SUHR7m18kMZiZwNIRuG1pbOLtxa36m7qsyhzN0Cu0C4BFbVf84Abn7amJ3HYFFX87cRxF3qL5S
IAsWVX2ACSr80iGi0139WEauG4AAteWiG1Y1x57yw7v8+34/3t97wc//TlK4PwZWLviN3DZhAknm
4dK+jkDQALXaR0QuW0UKPJsOFF4PaU9FmFfqXKxiV2x0C1tjO6nSQxtZbGkbWIBqmII72IdwkD2f
GlDjWkB1fN4ovoQ11WMmSOmbogAPr9xOEaCjU1fcNaIcb7nbvjYV5YswjeJtAfwI8tWjXJlVAe/n
slFB1CSvJqhftyXNo+cmTw8RYHeLFjq7RUUtaJYbtnVRlneve0rhPQlnrbA/Qm13Ld317onz6ysS
MMqx0MUsFMdY88A7agsrxyawmkvR2CukX8Xu/SPnYMI3faW2dg8bJd61FshlcLkyecSXNrhVwJ3C
4LaqE7HL0nQdRdawi0fLgOw6j3YDjEddWNsd6sF4gfn2uMsUCQ+Ooe4m1eePoOTdAjXF1uD9O6C6
1eE+Lks+eSKt4EgJh0MrkQsBlrJTtOJLj7vwFafOLs1758ukTW9ScRKMVHAIcgHNQL6gPo62wa8s
RO8nqV/eEKen8jvoLzCoHDHvRHpKM27JFJb2ff8Xc2Ps65Ag34dsTLZRhNs2QYmyBvsh7sOvbCyf
O8sCsJGH3+NENAGISPHh/VcTpk7P5Yqu33/3/lFwp19wXUWLcDTX0CYnz2GnUBOQZsAvh1n6bHQV
XxkANWUMQlembVgknz4cPW7BPNG3fTGMRwUZXNCQKfXe/xi3+XikTgwVLEbZGthkzt3uHkRq8x5g
dmMhIdGAryZ+fP9wWngXV46IdroZjduw7yDQ5pS/cte+z0YRPxFW63VJO0AboBMwXJF8FWP21Qr7
5mBaqrq3aL0ZQgTDgYpPl9B/dwtKYI0N6/IlZBrVE6AW6bKDPmRbWibfWnlueZM5FTvUswKHjRlh
BTDDkZeE3bUJjZ4jTgJUfFcHBTYqWFlwGbdK+wgT1x+X54n3/dAvTczEKZxPOXOJTWAA+Ot+qRmh
BY9iWIV2iN6Dv7WFTbHpwbe9P6Y5DW+1pItJoRRah3BZx8YwxopoSr4wVJnumOpThEXlXqI+qR5Y
tgLXMV2G0Ovu85bfjQDX7bnsEFUsyLc8Hcj6/VcyyTJwBoZ4ibSBeSAKWo8c4YLV1Ljw9z19FLbt
eFZvtpsJRDLPZjo7uAiDYF/Mf455d2+Xuj60k3nTTxH2ZAOt/v1hW/XfPwJ0uixri6HGKGO37WTT
WzM9QU5lu8niutpnjqj2RigBtkM6ZiUpikBElX2DRaqzYgXckvHGrM1g1sPNCLNpLZJuq08/vf8q
iaPhplZJCvlvvoTHstoZ5Sh3sm4Ae4FDapiOPpCs7LZ2whawzO7aNP9ek/NL83HioC9hbEJ27jjz
A56RgdmJGXrwGwHXVohn8ts4du7xWlADqGi7hj+sXFQwC3jqqbS9TjT5Y9GZqyY2OyQWhmjVDq39
kPcyKKUUR5hEVz5Lxtu8pOlNDdfK2y4bMTfd5lo3z/VolpBL82pfkviEKp/AdCtFv69Zn64v9833
kv5fH45iHeMEz4a5x5mf/ISb8MQMp5Ovua192TqHCBrXx2oEnG7qXqLSsb9Gkw+TthTOCJUT/Pvj
hJg1BVztiZ0HA8PBSpfptDKGCbAnwABtocXN+wfJCgGKLggBReseIZOOmoXOyTc9unLtpg67KXQL
XxsHyVkQPUFgpM2Wd9R6iae7WrnkRgGvsKDYjuxMJsNN5KjnKB/0C7z4/ioqm/3Iqq1s6UbWVbmP
bKDhfcCM47Qzg9jYGqnVBhmU+aCPmagqieFm/veH0/ArWwJrVmWCPQF3CLcdWzATQT8HO6BfTumD
YZGxrUjln6AanMFCGeJLSFT7WAeFHYJUAHii3MaUe2lp20eQVu2jsB47Qs1DCvjqrRLNRuHKu//9
aHoJ7ESo4ajBQ1DjgLUER39dpdwCSK1E1U/Rj1tkaICyje1gzCu9xsgKdAHraDouI7jb3wu3mo6F
FTsLg4agZQ6Ts7dYfVMxwg5tBhpcaYvBzylDCRWmb8PtRx+gFPOmoT9GDmdsbKEGrylZe+hOHzbR
va/AMlw0NkIAUpS3ljVGWzG1B9MF3EopBjt4KzRXeFOTVxu1u6iG4pnAlNqwOn6f9rG8444Kksay
d+8f0xTaJ+j0N3tw3XWNMo69yqixh4ErGCJkY8g8vB9HlhxgYb8eLWnubRRMCtjGbcAYJ/fO6aPp
BigbJM1uh2qSK1DO7bsCLlTL1K3VwTS1uXBro7hlraG3YZRyX6o2f5VWfmfHqIyrbZnfVJohYoR6
8kWXl9U3VLy8KLg7H4eoLvexa+IoH7LyW53Lx4JU/Q0I0YASnD6qaYR5e0MCkKbLwUPd8K4fqb3v
U+O7gEzg++VB/F4t+ssgdhAycTE5ESoILPlOx8QPoSFnyqFWVE7ux+1isHV9BMSx3rR1aHqw2nD2
tgIZK3fTAcYrMCwEY1FjU5lt9djVOzrk3aaQ5c8WdoOmF1euhJ8tLKJLF/N+G//IEtdYxwY7lOOh
AjxwkZVdtupqyziyse83siPrJBldGEDgo4BqCsWmpPOtmGugwyncsZLpy+VHRu+fnw4cbLyx88Ls
ZdsEnJnZSGtc2SsBMLhnnhaCsXp8/8hpDCY2J8eeMGsfDeJrl9sdwJxA7LQcDttWgv2mrbPk2e7N
8sYI3d6r9JA8izIBylODeP3+Vw6n6G3OHNvv4CfxDFRZuAZjwp4SILtrK38SaRx5TrdUYRMdNfQt
R4OCOAIE6BC8/9g1BfElEpDYwJn2z4FRth8q7MVGKe7bWgBVWXZsiT39GpDcAYyHxrf00G/rqXlG
qeZjA06qZyXNjzQEriiKm29Vdrvt4uSHyPraM7JxOWXut9AG3rSZPJBevo7Ufemwo/XVmzTEz/Lk
N1ijEGwweOfF2fgNxM8nQqvKzyvs5oqpB2k6Gl+bHjJNk1ZrhwPRgmLYDraybA1aN/GTXAG0AF8/
LADiTmx5OH1zJSLAwCzewr9nKYvyHtaGX9MWZkBO9ioaunYbEXqWrVH22WTSr9IJczgtrJXuxW0r
Crm2Q+N1gpQ76ScOsm+c7GEwBJ60E6HEQVpeXWUPQJeslHaxxNrhc5qkL63xyHnzoEeHbVM4JXpt
Kb/JtsgWmvcA7ODsYMC8Om3gqGcNxl0qrNBXwH17oAI/pQxJX4Qdkq5fEz09cNfyUuMpdkFojkt3
D6DAASKYegmP9rVp1QzQjGSBjWIFBHlfIkxRFSsweqAEssJ1S+CdQDu6IGYy+TQnnWfazbjJ2ZRv
TLfLgPmgcFmBrwptk3Vj0RUYjIDUxypdGo29cVOAOrRymxWto+8mSEGGI36AOrFNRpXC2QQeJ5Ys
wm10DF3WrVDgMdzaOmo9QOHNpVXd4cyD2amAk0oqnhA9XxauuVTMTn2hSnubtxotnyAPDcboorWR
ciTKNDYEJBqtk7WtjRsG55egRBkiAA6118cmLI+Ub+WOXqtBeQRAWs9GRuPGqLMdnsxZSpZXXkjC
xGsgv2RNa8D/xbwza+tnDG77DujRZBUjfuOjCPnYKvMRNvNw+WiRO6o3nNQLOImfQj7TltR2ELs5
wAEDvxf1OALwDTh03fQ5WAKtZ6NI+5Zk0/PU6nLZMVv5mcLvsSA6K0CXUCZDOuRSU9CBcNjd6MEe
IJjxYaX57ErxWlQufIg2YQVYOQUNTkpTgnrbto9wNv+Zg7jR2yy+A0ZpO7bYYCD1SBeo1d1HcU69
msTGPXBHjV3+1UV8nSIJ5k2YQrqkBiPXZZtxSldKNR4jsLUf3HuEzqplp8gahC7Qp5rcH9Ls2TDN
V4P1WIuiLzloD2NsbjS4i9kjrKY7L5eNC7mscyeH5G6wxBjIL8qtMQxr9+vUwqWqGA3oAPWiPi1U
9FsKtkLsfLWMTi2Sfqz9qLECPbxlKkfWCTfeDyAUG5V2DkUQ0da8K8ZEgIAMRz/SYDCPdnUkmfvK
M7C+2x4m24hjpKhKrhgIPQJUcsH0ygHraQ9E0s+yghmDCTHNkw2Xwy6Csrd1sRBS1Q2LqjdRhNJG
sW/R7AfACQyuiShYAjkIAtmQO0uwBQ9u1ZcL3ukNeM5/dX1ertN02NExXomwVMsJtoYbmBwB7+OW
3yiA35u0zp+nmt8XASp3BUZg2w+bosFIKwUlwDajskI3rrtpohWHIa0AuzinzUqDhLUMy8Jc2/w4
irBdIQvG/XHk42aC7D1hXtv0BDCX8KE6AC2W+xEDJrIrwm+KVVs4+U1+1XOywubvGVsPY+/2lrEf
HHvDNbTAWPcTN3EB7A4Z8t7NS+i04gYhmFs0+M80x311dQIsF6S0i7HxK2moQw9vBsntxjOLdl2P
pd47fMScTmo0gqs2NjxAPe2sVWO3Ac/X2oEbqMpwmcIJXyKTy206NquiDmH/HZv1ojQr00sa+dSF
Kd9kpG5wMb4waf2mkr1rHZOR/wTOOlolSUmXUasmOCFYWE/CYt/W07SC+ewXWXfY5pMe+vawz/yO
9w28nTByLYMkPuzW6arrwx8WLd7As89fiixcwuIDqnvAsu5Lem935ZNhNMeW8GYdZbdtpw6JXDU9
fSwrkiC4mzw4kt30tl4hMTltNZm6tZ1BZ9G18OUahn5h8CG6C50B+LaOvYU5V9jOlchAiQc4mYwb
ENYA867z5Fg6NaY+W64VGXaNTODHmWYhgOig6JV0Qq9ckRzlcLD+OBoC271qwIZoGJGgsMRdwx4t
1pSLVBsw6nDzQzqa1hZxf2Zk2b7uGmSqMrBenHJTFpWzRADIXBMjXiTJDyKmZgt/SuX1U1JsWQNz
HhVyvxgqc+m2aQVjSTC79XdAuIZFrnNnXQ/mX3Et2jsZRssUvfwRi+1zo1HC52qH7tvE2NsoeTqB
lg+aOP0tA3JgqdLsDXafevV/qDuP5biVbU2/Sr8ATsAlzBSmvKMTKU0QpCQmvPdP31/pnO7W1r2x
d3RET3pSERRJEVVAZq71r9+4SeFPedv5timWIE1owNQF6xZark1hVN+NQRJhlZYv2Hc8RMZTGq3S
t6ruizAaZg0kGtSC0OZBV3CcX6IwVsrBH7CKwq68DZpcBoYoe9QZg+HHEGFTu7I8hbL4iMXz2zTN
LhWJ+6E2w65NC+IAspLzoeq+j8lwGmmDvbZ1Fmg1ox3KBHSjTgocn2NSyEpuypqmRoCFjhtM8Sx2
FZ7YeriOxXIeQHZ8PTenndVL0r7MKd6LWTurInrEJPo5U5etxjMWWUQUNlMsvEy212pWHH9J0o90
tW5tSlKlu+RRiKG0wGPbPLpdsx7d4j0n6daXd9urataPPZ71/37RSNbAklPZ1YWdnyy7XW+xkdGB
DsWpqZ9AIcujzMbiWOZmcaSvEB4M809b5VhH5E8ko7OxsdTz+thWN5ZjD16p3KMKQHeCGkfl1vQG
vG630bs+YvYtRjr6cnR7nsbxLc2XN1hC7cYp7GyXRPPL0E/fIjO9I2rFfsQjMTA6RYaJIkpEQVmz
SWB0MGeAoEyh6Gq9387OW1eDIRXGocUP8QiCRP3wIwEk8wzRr7uxxKHdNbEEHYdaPbTo6z23ebCq
kkAe1ynp7zn4LM56O+nDtldCsm+wGKsn5ALp+gEUZAWQvtpNu9goPLIoCfFHL/0si6Kgc3C416Ps
1Xgz18zemZh2BrqtbhvLnOAI610AUZgouXq61SRJuGN7qLuh8AahZr6o4q9y6S4NqFTLyHwz1sVZ
xUB7aeW32OL5m6IrloOerVMPQdffYDcORV/YR1eN97Hde1k3/EikRWK8CTpcPU9r9pz18xzYrvHi
LhjBz5Nk2uyEk6V8kkEig9iMQlvX82DSbN2z6zHMkuaOwJ/KFaocruo418uD7qb4oM/992h2TjF1
lx/pmPKoTrtfVow/AQ8kHU3ejXAtl3Uv8vFlXYPazUlW6hu/No1+kzfDwm33gD24JEYk4Yq0WquV
UIlSsNU2nbZa1Hupma9YnOql1629uclqWn1bZ0n2axlan07B86DgGmseUyjBRyzskqMsmt00CHtP
JpFfTFW1aVQyiKNay3zKpzo1hhAEPGdmUHvxsz630y4rRyVc58H1MFVN/RIWmKu5kTeuUeKrFXmX
br5i/U9ySaPxq1004gvkiCvtK1VqSXG09DeSGxZvlOaM0t3eEPWhhenavCbReJpyd4dt5a0oSHJM
B2MJROcmW8WFzrYW6zVT9Ne1CatuaHdijK9VyX1zpm7rKARQ4+exd4Z0PFicUmGnWluWBvkjhTaw
IzffJgcr1LmmkL9bofqNSTrOXO1TBZMkLeNpVyKzBdOJv8e18ZhXBHdM+A36Zl2905uy4SQNQjMS
ckJdatYBYQ/eBgqupyltQr60P4gJzAKNq/OyI3aO0ylKcePUbNXHzSRCo9bo59WiGigxMLY4GuiC
MOsb1Yb2DYd7paGMR3eOdRfLWMMqccKmLMjW+SEV5KRinn+dHTntKxVn0BS3/HaxqAtFcmyW9b3Q
JtODEX9uhB12bmd5Thv3oYXgyrcbept4JWtVrR2CSM2vyzIExeie3MJ6GPE5BZpxLOYjrUkGWqL4
rhj70wArHOPVlzrOQ2VJ1g3xNIZftxqHSDJAfVS/acqUH5S2wKY0ab51pZ6AX06JX+guITyueY2W
r3aVXdOGcG1lJSVcoS+wtPUdkYQMW12HorGeEn0mHCzlKMJyMpz6+NLKZvGtdZ2C2bEcXxY2bBB5
NpL2Bxks0IUsd6MasQwJqXT8Jo19hi7Jl0LdUddfM0G6mOznF5NNBSccTE5LfsvBStGKHuZZCTI1
fiwSjCgX43FMGBqjQsEi38oWTE3pgO0M+1ZRKvvRBYfNupOm6e/IDPaaKCxOvzHUYBTuVLMM4Fuu
u1ZLRnrZHrfFJgm0mZCoyFZYQOKhVeKvVOBB7ZjfIoY+vjDES6abu2zsRKA0JpKnV2ehvV/fogHV
HctCYcQ4YHdj3vGExR39WD9lmaJtq8h6GYr6JoW+/sjlFJSWMni9ot/inssoY3mua+yFl8jaLepZ
1YeYD1VZ9rbnCN7cnBe+vuKq05WWvR97bFoJ4lWStQ455r6Q4/XOCkuCAetjhCzt4gvMoIN4jd9z
WVGaT/6KYU2CUV5XZ/YmH6KDyCNKTZcDStMUL5Z96w8YatX5rp74D1DMkeag9DGFMOvAwMtSivVH
Kus3aVSpZ0/DaUjT2iNBiGMaSVu3mk/F0Hutok4Y/ObPREsHMUElZoa9iKN3WRALnWG/XF8XIrrm
ZzCrKtA5kA+Kle0ThiH+qkzNRlkTbtA4cbqqX7UGG+Khi3wnYrtah+KnpCRt840gnnLbT+P3ypzL
fdW1ezmpmyQr+4t+Q9NZeyDI3Yah2wpGP7BJMjLdK3i0uv1obJUq1r0hrcA8RhpLKW4EBIUOMW5c
8IxvEXtem1pOOCRm0Iy0WJXEriAzSkKgC+KBx9ba9aN9oqh5iioA+kUfw26yRwJPxKemsy+C5osm
20xT9AQHOF4U4IElaY71lBOpg9EvE9H0Ssr3j3FaO2bI2cGd8WrK0IfS+2Ik1FGe5cNn50wvzdyM
R4ySN9jDfOIaWWxLhZ08Ur9C9D0qpPqCebAVyZ5AsFZzDOhXKqMk4fbhbIXk2xx5XkEElBy75OSc
RtT8eWK8G0v5TqIHQ7CRdFabdeYa/ojpDJF0erRxZlLiWvOG/ETxTcFNsgj/4i1gFGKtQeGsOlRH
+agOWhqQA/hiGz25czGOxxmeAHd1lUX1UExeQsWwkLHjEepiYHjacWrdqIMZcJg2uTARQ49eLzem
Hov7D/LnxuyxVbKwH7TNpBdfMSux8QkOl0gQH6dEYeJIajM526FlvYh7FPewgFCrlWHzPZNLHapN
7ZZPRYRFvDWMRZDw/6wV8Lc1aVSk1K/tZIw+fe39OcHPONKsPWsoY6tfzZPSEDhYmzTYme7lsjvW
TGP8Zlxnr6QYCCemzLYiNnEy32SZEK5BiMuIqbbIgAhqxqSkBRWfM7X0aL2RlXMkrSyNsuTQZ83V
cPK3KcN4VihY5d45yKLVfua6e0vXlqdtGZ5U6OLU1E3nofX51inzBn0Zjw5QHfc6+xbH136qCbXN
cLvummnrLqTnTeqXzJRziCl57Y25cZp7MwvUhGJUW5PRzzSXFm/IArFGH0xvWrJv4vjUxFHgauKJ
oOzk9liPaonxcv1YJ91Z0cvsOMv+nH/gU5BHs8tiE/sxJ4kutgiZsdrU2ViF6pfyGb3ms4Il86Bv
yGCiQyBwF8eJ98Rt9uXQ72oTynUyZZx+VXeoG4TZY1Fc18ycsQ426UvoZn99lZHGG3a2ci4Ha6sb
ndzBcLX9SXPrQ6npX8qWsLr76EgvMjA6mXypW0PSuaXPEtMRv4ZgQnOCDZ0at30Yc1ZX+EIZ/bKx
Rv3n3CfKYYrW7ZSRJm5GzRZ/53s2Y60GFMnGHJCDl+2wmQ4xIDa9WKe0tnoCEOeWX6rekwlYiOvC
t3zWJgLW7tKoJsCz+t2IGQ+Sf4EDdC79opH6g5w6KnCwDWZio9+VTK5TKpt50l9Mq32tZtACzV0k
kdLpoywElVyp/uwKvM5nU66evuo2CHEJbUptAuDvl3KJAHhH65oZYuuOFRnppFhJuem7h1ZVl2Ob
NW7Yx0XlKSnQxWh93SZd9Zap8sPCatszFHT/9mzzuMeLX0T6gxr3n9DXqLxT+Rb1bpjmxU3rm+ng
Tlnj6dMYET1tnYau+5Fpn40tCypoNhFD/+LYGslYedx5ysgWkcK8yMolNFVaobpJQiLji4c+ibez
m0Q7k/w0eVDnxdmLDurKaNgephjYxKzttxxBcXBSVRMMHwYg65+sV63kk+868hJNInGbu/+5He9q
zXIu5lwNHsJPOqFFjTzM25guOtXNZBCCZnKrC+VJS2ZKyCQ/1xO9F7GAYTUo4eKuIDqO9YQK/VQI
RrOR437hIGWXirMv9pTme8WoAQJVamyyIzx7bq5ouQ2PKHqTs5+q1SCGCwOo+Vho1ILEAHTsx5Q4
2kTKU929kxeqHqd7M0iY6NaatUCCuGAqTIzfEJ9nktE3+MCbYRt1YlO2NSbdk8EIGXTCMGjlJwgq
pBBdlDSqfDKOEvqsRu7spPle5R0QcdeMPjWx1J6MtfUTq9X2bZ5usLRwgz7PW8rZbKdxeHmVPi7s
aOtP1bnnW5ok/AmexWwy232KftIrsJ7hvc3vSTzuU4ByHwEGo095zYmKJWOWfdLMXnPCQ4cxl0+q
Oe+neU33iSkiL1abr5MSzfv+yWjN5hwHM3iZb5FXuXUmvd4O7nKJNe3mavrg8ST+bMgH5WZk6nD3
w6DIgbH1kyGGxzo5DSwvjgt8sPTc6bauy7lfJCZ1zTt7GX8Y0shq64elcK6LlhzSKHlKqEhmhwdI
ROycU88CzElCDFptYNziVjsyAGavyEZCI5OjjrvfvpnFV+V+z1fmojuxKlvY1h8cB4pnwSPy8Zb3
u845tdXgbhkWfvbK+rMGAyQafXjXNGrkIklVBuW3BTIFTgbFLneplUohe4/uFXsq04GbkzjnfBLr
Ju/HN7uHA1yl59Wd9C15r2tK45XKM7y7L0DXQByVOOopGN3U2u+zTbecoCsOSHDR/Znxx8EFvuwX
8hdHV5JWpnMaO3G1kSkjhibW0k0WKZsqUu2r3neBTvIrhplhzcDiiRDMW00MZBPNxWOuPaQoe252
ssevQg3tpEg8u5UlLCpiKbufWSf47HKgLD7ILVT0hz5dcXV3e53GWXkpFLzqOlwtPGNoPplASC+K
80CKWb9NzlrgY25/Fhm2845GzqEzeANJcl5H5gLxcAJSSIOj4QSkJWeMhKn5Xin4o3ugQjBE6Bjs
OvnuZIu5HSCNn6Ab8Zh2y4Z30fPpwMHrDe15chrtWUurrU7F7JXqzHjJoUeX5LHBq1KXm43WsLRK
+cjx0e+Z1vMMYHsYRt2s3FNkoougcLng8beGslwnP60r2pjFPcJm6i9G5NCbkdObaHZ7UZwp3mYT
HZbyBZr3p0w5gTRcwk5s3ARftNGyXajcNrbp/hRxetQbpz2lxBi0A6SPWavjW93kJThlTdkOqB5K
Y/xQpupYWiTN6nECXJdp7aUsNOFrdd9/T2cPvbSBoW9JzAKz0U1P6sC5xe4EyKhsg9ZRpzMetsUj
4SFBQ1X4WFfbom+6RwaF4bhWExgYeXeRnVaQnvn3UrtabZ/se2mN10Rk09XprXbXO9SsQ/oOfV/c
0rRNH1GDiiPxPm9OpySPv15SYiw2sUnTbrjuPraS/BJRMD/SH0B7MCMMp6uIiXQiOjCgkuThhPzT
SKuXh8mpjduQ00poX0dYDYe4ihKyJOv0QaGQ9eY+Gnb3b055QYqD0jGNGcc6GJuUsWltKjewrikU
Q2YFcxP3AWZs3cZ2s+7Rvb+0nckajKeLmon20a2W6Mibfyt6EkFlphqHpNCdp8j+Lmt6ZobkNS5l
sjhpQjGD1jDxsddCxcJuqp2i8qzb81ld9fGpyF8Wp24e6amnp1g1MDyt12T760t1FZWnm0lBzIT9
oxpY+L4a5JNTPufCbJ/NrPrM3FI9OU3XPjulbsNjLNzNr2/KvmHXluszYVCPeLe6r5Ou9QDSTbFz
19F4FhiEM8JQNxFRbp6aGvO2M4g/UBIT71jJLaQXYVeWXflk6wMilEUxMa3ncclq33qrSDz6JDRT
ehAbi3MsiGRAEmsFVirnixsnEiZ5fFuxKWKAbpOobFrfWiZchH84O+KknYfSZMgxjxYZIXQ8HDom
i+Z9zuNvMlXHlxY2OtwA+yHFITXQqr6B2zdMwYBmaHvHT0+xaNKDeSdyFY1+qtOihiCrD59tqz/b
iqU+OspRT8AvCFH6Wi/FxmBKfDLJj/FMZULM4DzH+LQyLBVwhwaW9dxe7JSxcs/QlWRIa9lO2Jcq
VfvS9rJ5yuiUNI3E12UkIiSqoNldVFuQhKPhobFI0lG1RpfHnrrJIlz+lMBqJJj32UkNLLkqGmSS
UXeWYj+6SlZdhBJ1DMymOMyUTD/jmbCXOR89H0pEjmXRfymE5jf2Kni2ZBKOFmMps1JCLaqjV0G5
dVBF5ZA8+1nf44/rtFIes7R9XiYFVz7SSgHdyjnsjTo+Aa+QhoqlR6TOuu8ks36GbqsFhBmZ7Hna
AnqRV1CwSrJyUnI/RdugxFHEw2Ll5RUAejM3vftUDuUjcjr7OJruQYxlvnEAkTz3TvLQB3kajKIJ
kWA9tsuvQYrO2AMblpOxFuLQDGz7schhFxa+VE3nWLjMPUp9HDdGgmZSN8wSpvL6jf032tmZreyH
JB2plS0iNN3iUVv6atfeZ5iV9WZ0k7UXNRTpup9NVkJygUH4llIuXKrWKbmqwtmu9PzbrmtuWQ9B
Rbbx59RpzuXXSzlbRNYXym6BvhpGzk/cJTlMUybujf1BvjiFcF0zF3AYxc46MUacRa4ytJfMJcGI
QNzDYiUibF1r53LghVk3DVvH4kGtFdsOtMjaG1JiiIpLVuJat0wp5z1nnQtRUznVMSyYhcikXdSD
g65zWgeKmdT+OtbL0VbszNeshF6AiCYiced7oJTW7xNCbmTdGN9JQA5qMnQLrVNfc21ZTswHIUGk
c/YkKivQcDU9/nqpEnjSinxtx6J8sAtpPpa6VAJneJMQWTYqY5RDgm/kTq+6byrGrr5epD9Molc9
Ry7WgwPbl/ydO7CzAtR2dn8q9SKY1w4a7pgFVqarF9cFimlqBb/7rCxvGGhMvi36OFBzBvw0W+07
aU8/3Ku2TvVjxqlsTjkVV4XzAGaShJYvdg6HpXWCmEibTYpAeG+V7VNR/ERss1uydbmSOVu/RJPy
Q2ngqivpcklmmgony/Z1osenXGS+1EV6VhX8u0ZDfEEPKE6N0zmXlPg7rVnq84pTm9Ez4bvLax+y
3mIUt+LPrhiOpGKV2rYsavdcjilG+tkAFj0YACDwOmFG1A9QYdYHCVH1cXTmY1sp+l6/NyhEmMfn
kqDusw0z0cmH0NJHEWaGjE41phFgePrkiVidgowdausa5JusM/Fra21f5Nxh9NDl/SlNBXVnPm3S
+7/PRtnCg/DMLjNvecUg0e2MFWyeRL86sdmikNqE3UIgs0ZT+SLrO7aemtNpKU37OLe6xmiGXNWE
0Pads0Trl5xoJSXWk3efXLLprEXLSiY1wQ6aSho4pR2Lcliy/VTl5fHXS45g84CwkpHqBDnbHWD+
O+mHE70MWkG4WGEzLmc/N8O8MaLHMolcKg6AJs3NNmMh3efO6tznqvmqM2W7mqvzuBI7uynXId+M
c21CiIXLiA2BOKSGvNDN0xs2TfLQ7Vbm+TI3tAdwMeWsqaRXDZpBHBOesJPTflmZcm9jh3tu2E4R
FsldK9iUxclRi10Mvcdf1uK5QEh9LIHIgigfICGaROtG2VBfBbmSV6kVO717jgtsDruMxKlWla9T
L5YLi/RhRAzy6dCINp0MyrKb6S2FCP5PnYOP/J4p+q8zwXVq/Zs6DIeSkXpgRYUILAosXDMl5Hd1
wEy/EB5GFXRx5Ju+2JM6hqviDsFsFMSg6XnK1BO+n6nW6o1zqGd/K+dnd6ZIae203liKdbB70EbW
VRb0TTNvEnWItkVuL2FlLt2GX5DHJO5sP+17+9kaoy2khgK6jUi/yHWjWp2Fcav1M3eXbTHHFa7Z
vQ4Vl3SyabYLehSlCvJBXYLWtgqGbPl4jubQGp0nl2FjWVniycCywG9l8p7HOSigLNsTRvDWeVCv
Zq3J3dKqT4VmydNEgeS3by1B2JvaHrTnqNTYECMFDHZN3ANDT3KwaNuT0Qa5U8Gy/SxyQymBjmBV
tCfE9mB1UZr6K+qTDVg+kwYNRpzboH2snKix/Xyt9as7x6W39rGxMws57qJ6bjwyUrIbtDdm/W1/
+fWVHjWaB/fS2XZliQlNEr2bYiTZuJ0tsIl42E3xWm0hBxo++Gr92Lh1/WiOP+CGlleXuuGcx7Q3
3SpOUq95YczkrxqBJSTGjzcdotHNQVt3dAxxk+bwqNqtdsEtbHqe0mc9VvWXX1+UxhO2g/o1l/qz
oD4+EyENlT1d3a+LXe9pYoiVLshO60QTPXRiKR7+ngHJjAdW5++sT1sYtqkbYASO0JFq3SV2v7E+
MeIauzGCQJRAfIE906kPVmq5nm3gzWamdX9070x54mukpw6yCMplZhHFy95yCycwInXYcKTgrdmU
AlR1nYDR4KzExpcilTmghGb7S6vDLKxqAfJSRcCLrXEEkL4TNpDKHmwHJYid9Wf6k+pWz+kVzdJ4
/vWizAzDyhk6za8v1fSjThjUF7o9YijiBNiGdrtqdKwjpJx43yZxcnRt09gvZdocyPYQI8fV0KB1
5vrLeGOm/VuBlqtPneI23l/I5AblNLTZTxg6QWWJs3xjGCCbhp7DV7bKl3zsxdGJkakn1QixNbK+
zEOreUW1esDX2W6l5CClAOoqTfMIE5F6nv/H/GrYLhli9X0Epx6h8Gle5aTONifV67Wcx8Krsry8
1NM6AspVs69kUfU4gBAHTj7bm19PnpHcHLtXzo2c3/RoTr8wkoHcP+fy0BuvM8Sax18vjkkxhuxC
31THKs7zC/H2zSmL46C3leqp7hv7H+Tq/4U0bFuwrk3btnRHF5b+Z+BBUyZ2pY53fGTGmjnCqoyh
tFGFHyPJIV8Hi4j0ERpOMKj8TJr206EgD9nTdVCqGg0GNyzd2Nlco9lJxTl26tZjU0lupD+UvhET
MpmZbXRVDPODtLiZ1gTiRBxBgKu1NxdJYVD2nF9d0T2OeVZvIq0Cmm6YkGuEO8XoBv5BjGvetat/
WTEoEl1H0+BqaK4w/3zLauNMfd30rVcN1QiKalVB5i6BMVZ6GGnC3JQzJEfsLg1oUrp6sktcg7oo
ufaczddEhfhWEf5HvCKjFYI4X+ekUg5Vo+LJQH3xdZD3kcd4KYYMQvxSAitW/J6MrUvcvo9q9G0t
6/6i4YC+41OFRlrNV4PC8TU2B/UQNcWrk6kHrWCUgT4qOmoFDE6mVukRTOCVjqh4+vtd5K8yXIGM
QNV123FNm08FmR5y0t/3EFnrepyOPMuKgTUqQNJPq1A+E406v1HuAL0GO2AUEjze0P7Jn+eXtu0v
94O/bjjcCOjdhmb8GYNtlm43JQlpjNFivudK8m22zP1YpG7QrGnsZZpy0Bmp5m3IEHbyICG8m7nT
+2M//JPr+n/3QQBQoMvWXIdV8Yeimm1QSSvJxDnSyx9z11LZJ/tsjAWDtuFoxSpcb3MddlXzn8SR
/9eq5HPyva266rP//0CWjL/6b4/hXfb8V1ky0ui++h+Pyffqd2Xyr9/6X8pk8S+dM01oPBoM10Gd
/7cy2bL/RZihBd6M0sHmueFv/UearDn/4keFiazcUnms7uqb/0iTNftfuNgIlr0NZesu0/m/kiZr
fxy+wtJ4SkzLoNk28BD6tdX8dviWCdVCnnZF6LAzp0wdC9sKFnaD0rGwYGv2WsZYo6qfsqGCUql5
CEOud3BdWcyw6yQdYbM3iMQ1bWvfJahSpcniG6JTMzwWy3LUoyGYLJMjrfD0uttHDgfuONB10R+q
GCcWkIXsEfLqEGj4L5jtHWbaDF19ilVzm0uMU5mVZoxADHsTG+a2YoTQmGgGenufi3JXp5HXNS0Y
comXZLeReX7QRRHYVnWz9OxkTQq74nyMFiYLAMeT0ICCB9KHHYby5nYqq1vMsJJgthvpP/hAIUN0
TjOEuokBnCLzG4f7HjJgWHaMAftuo01hYTLsddKLnuenNF6POEdtmZpu3QdrEJeumAG8N2qf+Rmy
gKy8tSD/GaODKv90meVMY/U0L+m7otsbA0pMCZmvmLMg0/sDN/9Uggg5xrRxlelqPkI9vAwYeZeT
sSvleE6r8YATyD+I6Iy7/85v+xj1l+XomqWSUqybd9H8X3fRqTY1JgWQN9HsCm6ljgstKClcdWMz
GwAUtQyE2nsdP+KSRwDvyO9qLGGBq7j23Mg2Kk1tzo/Df945cb1TGjinD5HG2GDp/IQw0s5hAgid
AYAiKJsl6OmIfluFt39f8O+C9vtl/vVtwJymYUcLqOmcjn/4epBJqvTFUspwbAQnmiOCMcovul1+
mxn4TWPMUJb9+O//6F+dOASf3V//6F3m89tCGlwcYCGMSARkgMbm24xSrEkbSCOF+/z3f0r7r/fJ
MXiHgHv3vcA074v6t7/VEyhbwuGXYaniyltREkfT3qUVG3IG/qhk6aDTz6Z+s3Tl4+//9i+b7D8+
XNKwOVxUth/L/lMEbMW1SnBsAXYTKYe1OMW5emBm3avxJlnlffEd17r2a3mX0go8MIyDaKANtMNL
22nh4KbXFjlQpTSozT6qZoCn+JAo7alw5tvfX+ufIsb7PRHIycildzTbsP80XrDwFHVr3EgDkm1P
M4Cc6QoI+/oDodrPMeCRl7dPbEqplztHu3PftMX53iDKbd1ndc7+4aP77y+HfktD8GVSrvzxiCRi
NTroiBBSFcJKTLvzqib5iOfSr5b2jWHW4CnDJsrta0SkRZ4Xnx2kyx4kH4jgc7SafyiaAE/+KBfu
n5CL74OjcQDw7T9N8Ayij83VhB6b9Ny75kstmguGrR1qXfHa3+f56WdRDc+VYKxrZQGyxsTPLPGA
DpyGza5hZPGcVUYaTObrWp8rdCKmkX4a98gqvU89WRC1pa7Oc+eYD3GhhkTR+vAr2YfN/OcENO2g
P0Cx+BGn4lmT9oODOsWpxUdlgCxBak7EA3zPjSs/HMW6tMM3+KBf1M68GKTF9+P6QKL7yCUuKEaq
uPkQTFJnQzvjjbgRcXlBd3uCZ/xRKvFnkdZ7V2u+5nW8eMm9ga9bwveMJ03Xfoj76aArU8BI402s
1WmJDGKAMwbka/Lk8l6zxLpkkfXrvVSteEDtUnrDZD6YtnwZLPh92L+kY+p1SxQMQ3dsS3GJc+tS
MUZD1nIZzOzzfulTHzGx5J11mjyiGOhdtn/jTu6BtlPoP7rJhT2oPYgFC4CScy7m9lTNx0reqVXZ
F7sTiJWKj7GqDA/pLC959HVagfFdmLVJBxkojsS+59qcJkO0ZeEcuTBuHR1777TNq4NGdlGHEVlc
6a+ZeLZS9wGV3wfub29RDJbMJ0G/NLgwfisnSMDPwDOL09KS8G1Um7RjQQH100qlJgHz8kelcWJq
2WeCXoiB0NZsHNQ6jgPB2d7PmfkA7nRE4XHNFkBlhQMz66cEu6JdP/bfajeDYCZP6NZgNEmUX0vi
Nyv8I3Ua+nBR5De1blY/MSVmW0TLQ8r3y7UgLhvYeunflarXQyxdLo1BhbAK66salT18SnU/zK7z
72t1EJeNVbPt+6pDWQsHgyzRU2F/vSNkShGjmsxQlQ0oTVFnNVc5B2YsX/ToPgJvig8rBxAdnUu1
FCejsa9d/glSO3uLzszdZV5fKdWDYsf7pXGvdACzl3c8OEnbwz8d9gyGLgyFThnaBg+lVedlMVQG
2bhM7LXUjxHTCDIWGBFZSqjbXpmUY0D9eGHkjSCqmE+uPe2J5gYksI2HOit+rYpp+o4a7Af/o1dV
rBe7e6tdeSfuuM/jhPGpszwm9f0OVmBmsxTfpsxlnA8eyxVFdnlKezRB/5O689qNHMqy7BexQG9e
acIbhWxkvhAKZerSe//1vajuGaCq0Sj0ywDzlkYmgnHNMXuvY+m012QahG4oxd+9g0smsRSvy2Y/
Zd4K2VX06KdnJ2zvA33LQI9413q78CPXhSh3Ki1kHGGTzplqW+VIM5UJoelnp9W/IHky2KyV/i7T
i5CUlOoVR+B61s5EcqPIHrMuvnMHm2tv98+KJcEFMm51kX3bsXUhlt5nY/7A6cbbYHx9h5xhGq0/
YcmGq2dmmFUDEhd52EhhcVpf41ywy7TB8Ci9/tbpFTXK/JeZUTeui9chci6tzUBxm1iOo0Ou+bkS
T6JOKL9L4Z6ATWuSJyfq7sR9rORMuHCzf5V20/o/X92V8ZsuwgDtAy+LIy7KvlWNYVqW/WwU6J7m
Du33z0trwuyhDdp1UTqKRiGFwxm9tt1bpyXr7+uZEub8K+PjfaujE9Bml0XXbnXNlKkGDzcrWo2s
/c8DH0gxPakZ91aOLpbTQRKNV/QjL3+8ldPyqTEWsxOFj6duY4bSq9EbW6ayw6C0LrZUPOhk4eia
3+SFj28NqcPK3E8hn5mWW0+1idoiP6RiVH+OejlJvx1zOjNUWuJp0sjt7JKBqGi7KNRiSm19G1MX
VL39pNRPCaBQGTWDV3T422Y+D28klK4E9aVZtV/XDwZl42lKLul601Sqw461eSIWPKGyOQDnJQ5u
NkrLC1oXsIys0VOAy7gl8p7ZjlGx8IH1Zn2PS35AhLZeMuJvxWhfAPidKYZ7kby8r7eqxm2TUN6q
8X13Qgoor3HzSFnlWZSB3NhRD0ni7OxYXNH8V17mKLc6jv02Ua5DqF/igacgJVRS6io/FV3+iPXw
dbHE98KdBguVIcRHucc9R0PMXW/GRIbvgf2qNJLtPGDjTtXa65tXR81ewQ3cs4Q3LZo24IwV7kxh
n/ogkcjCj24osIw4iD7XP9Wy81r1wxcu/YTSbUu3ezFWx2uUf9X1pe/02/rsmMDD3dfcGeD3mvfG
bf2g41BlMfTdOempGd6rfjp2hnxUkm6jDOtTXY8N27xoancXIRtbww/vdoVzUWbt9vMKVVM8HMEj
mi2+QY7zR7ggPw65GdXypGOtkqRRDbDg3mz1hF2KqWgaGoGRLs7YaX/qfD6EODFdq+AWmB09sHLj
ZWj797JtO9I+tua89D6ovGvj1MdMyfBLx5tyvY+7pLnLInoUNF1EvriDBp1qfaNNXD85WZdRk5Ze
+8TPsXW4639oovyeEu23/JZUq8VHeaFmyLiM8r70nxYa//XqXsMtMXbMQYbR3GX2fr3ok1y9sWIu
69fXnXExbHGrht5DCPM8mQp43TWuMF+40v8qTRgkRXsfC/2WriPauCH59rrkNTMChTjSmZ7q5JJj
6WsEC7WSdfAK7WXNVed16aFn5ZRHg0LspzwLIuHclDjYgRqKnkBw4YVomuy19BbrLrD1rKdvljYI
fRH8ywxatqoJUpark+S4Cp0eXfD5kOL7gHRfjJYsAMHB1hbxodWjhyE5gTpydUjRyqNS7mPGVqOd
8lij8ySR/qaLdVQdlihf/XP0Ox6RhcyHY/5SCq73NazPBxaUISsB1IHUq1o9DaSRXmfjeDn0L/or
tynSb07FNWlbnt723loQaKzoMWj9vRwldFm3rOxpu+hEIRY6W64fbkY74sXRd7qsTfWCDhp1CIWo
8+c+kirOacl+RXn3Gsvyt2OP26woAOxw29BICaQJz2C1KRVxJ0xN3F5h0ay3blTxsUh8ImFu7sdE
/EYTi/5s3STTnH5bpnbpRJghm16QXdF8MAbWejqvb7NJv5bC+ttS1INWQJxb5rxQOnM7i6mCmIzw
LdgU28l5DDdMuPQas7sNavMNYj4NVN3YV5W+txYq0T2mzRQXQh7H35kT/p0meo6j/S4IzmhGbO0s
+a4aggGt4EyasTUqgIY8g3XU2tMulNVblhIhNLKZBSpVC7TRZUMz2OzFIxvjR5bpOMGdLXvuM8Qb
58oqWzk05jRg2OYiopJeMkr9rHVw5+ACwS2Frw6rCu3Pp9jiYqvEIIIQLNHPkgX1yTEo6S4j3RbX
jHJECMmNvnE+J1NQVyOeDAqt7aDHnlbztXpkPAtoymj70qCw+z9Wo0vMr1xNmUq8MjWSb6NCttfM
Y0N8ILZZI30yUZM1Hp90zHmeZq+IicK4q0q/FRYRbIa2fVltMk60a/LmDs3k0clvANYu6qRR0MHX
mGalRvkAV5wo+0Dk0uzqIXwsLTRuRpNxyJQEOTHKYaVctH2krwGO02zihOXuQHQjS+14tI7YNqZy
oD+M9FuAtp9U5v7FiKcldiwiTONoSgqe1EXfLpVMm5vySMepVgxs8VihbJQ0B2XkWZTrkouHHFFT
a7t1qR80Azakgk+TTigQrFy7MfUZ/Mx6HYZx5s69Scg1oYaVsI91Q8JaURfdV9SW1RnKWtDU7cXO
ctm3h+JZKjM2tgoBDgzbi9EYn9hlUh/XVovaI3sdBAbDdqicTRKGh4yek2/LQxuU9I/cdqorZDQt
WGeE9F6DVHHLrJ0JrsJGyEnh0XZzfL03fsmTMu/HYS7dQienobCF2tN5zC3S32EMP3Gp0luIetUr
W3pYuEisnshWy7yf/wEG962UgtpESkO+5a3+/DP1UDQ2DSaTJSjq7poo7KusZc8x8/aNSPMVhtxN
q1nA8IRixCdeHDfPzaDfTOYBQfDl7LIxmFhl3fg9jhq/GvTPyTAIocF8jMy5imPMEKlY79ghvM1Y
5ApBwqCGPKBTqIz2RijdXTXtv0Ypei+PejccaLkhj36s6VtN8IhUlhu5XlLZH2yiQo2Etmtq4vHw
Wg3N/Sd7oxx0YyFf+Ada1pwg4RT+IkE5txg3kNAP3yNAn/Uog67gKr1zT9PitP6K3DYuTpc86sTY
pw2RSCdO+tLdW+L+YbAP9EJhAfIy1ttgXTG1Fn908s4yksca2kqqus0QS9lrotmO1zW5WMsVcy52
zchpvrA2l/UYoNv4PbXp9yDxLtYbEKpx6WnhRCQrgI51uJGkInlgWn9HJxiAozJ9lOi3vIz8tq7/
mJG91aJbXOZfsSR5YyJvZvxSbVNtOyq0Q7VQOJaCaO48e1Df4iX8kjv7FXGPN070zp1Fh+eSYvPn
SBx/95X6pJhRkLS86zDZIavbybHlN422L6z0mM7MTVsWLp12ikhl2ny7yChK28HxkoFpqE3MTctw
O5iYRNcpz6iPSXPaNbqTLO5z02UWFpKE8SOPKDqacv08rLI9OXujJszhOH/EVe4jg6g282Rxg/BJ
h/lLXqAdK4bPXjF3Bso/kX9wsSKrGV4GXfmgrvA6ReFB004jxy9TWVteIqOUw17+Ew1U3JoaKMlI
oKrP3M8lEq6q+ioqlj5t5btIpVd74CpRKZa6IVuzH8unJowe2cAeSEX+ZDXWQVSTr4ykXz0X3lxF
j1hwT6ZN/J2YMTOewgm5WP9S9fLuZw3KIb+rUJr7bKYPMYebGu8SO4oYQ63CWzggw3T+xrN4/zeV
tX9tG1BXgySnaaZssmkt61/6bVpOZ6IAkhZUYxLIPYIi05Je1wJAjdYeMyIBub4VpWfFzW6MGxyG
sYW3ayLHkWiU/buX899ejynTxpANWbYBFNIA/OeK6DQXbU8phWvHGq5Jqfi513XRAX/bRoqMYJcI
+Sot0tUBNZkm1aHMiTwpPORsOYU6w3KwzUcTG+4IYFTF2g2cA1ePwkmwmmMHn2Fbh0SPtkYrP4+t
tMXyDHaotT7SMX1eM7VVfIgE6NrhhKEVyDzyU9HXG7nZmslVMZFdpba/tGLbMbCNm8YvEBQwAc6P
EGpJPneTwom4RsUjoq8oLHxYg18SdL16bl5kJ9n3AsVPknqWJPas8RFJk2g43UKvYZhvPwsfR24J
kAYWjUTJomISmdoDnV02CSoCCxMZMKiTnIYbVR28Hm9cKI2Bs76euQ4YHProgdr1VuyPcNOYFI7v
LjqkvXSM2jXIpXJQ2hSFRlRdSX5PdVYuVykXXmlehqk9WJP9tJDipYqxh9G31wpqP/QSlHTZjDGl
Mi0OA6SwJyPRLxmnYR3FjwGnVs1UjzgEACdhv3aXcNwI5G9tl14btqgMDchlkgNmppILgDcEDcZ4
EcaWueYy5Af2FQSV1TP215GrXa1X+6qZz4MEmby+AAbzFNQf5LC7kmoXPAT9NCvihNnVl0PtzFDh
fzOk8b91IEwZEiESAjpqNKf/tQtbVha1ltiWfPQKUjBkeUUoZO4t0AFG8pFUhGnrsfxvdoHxz6xr
ehD8WotYgl+tsC21fykwq71WdPXqNCjWEKMMZ82lsxdf1IjM7KfgnM3EewZgEjJob+YldFNDhvod
k9T0VAbX2uRcs4pywsohtPHpODvMWTh3uVOMsbuvCTn6ko+an6Ks1eCfEsVIIWHdBbk6nBXzMWvp
I5Vo01HhbCbnNbea+1DY+zke/DRq7w53ZzoQe+VWfqJ+tq8rUnUmGoRIt91Rq+/9ot/WSg2+c64x
ClGiIpdcyzPams2sOWi/XmplONwHMmGzoUJktAFT4K9rSUtazMua4a3vUaILtxBUr4VaKFV3vfjT
Uh2jxsLVkRuIzYbhXhCgW+HExSr7eB3uc23trZK2uQhfy6K8U36/r2s71+xbngV1Gj/UuL53knwb
+JlZCWVstl5HmnM6dne1urfUftWRl79WCtZv/zkzBLrmMCZ3s9ZG2gQeGWjW90/KvaJjJgvLWrrG
RSLP562IqsQHcZEQaCLKUKlWKl5LGug1hn6bcWH3kvzK1UcHLnOuWJHybaXJeyETukkdIazTkqPF
KRGOPJMoMiryA9zHCZ/NLSzKg9rxEcZJ857N5MhDhgmJz66hkzevWkohodAjJOOdrqVLUVZ3ayDX
xdw0ltRUiywvVgQo5VbeqMMEbb98MP3kA9zvfw0D/n8mMPgnVPr2/x84uirT//uf4ejPZf5ZxIxg
+U/S+opT//mO/1QgqM4/gJ6rGn5XhUo23Nf/I0BQ5X8AFgbZTIdMM2QOj/+rP9Bt/stYDy4sS7oi
rx3U/9If6No/TNCMTMdBMMA3Mtngf4NGxxv/z4eWpeqqrgMeN5FCoGuQ/xUcHbX4RsM1tkuRkftt
byc74LpXVEbGvq45HlKFZjNUp9DBLWiE49GuzTPFqAxXyFBT6VCBkgN9be20RhEewetEUW/gkFYT
DGqjNJOzG3W7aUIdU2BKF5Ls66POQ+s9pj22L6YPoEl4Vu2RWnC6o+EKaEF91ywlAjdiyBiQv2aV
uvQyZY3XqNnByWTqOgjSIQa0AVESyV7aWmv94SxqzlbHGkrgHM6rOjp7vAdNMIWgqEby7lzNnnOr
1s+SUvr4cGR/QlcqUV/wh3wcgs4c8FpYFuaEEIc+svSUzlDTtN2mSKl3NmV8COUoJf1UX2bGm0Am
svQAswxUt3ZXTa0J4aejz0GsIrQE3puAR2LSO+mxNGBRf3Em5SNr45GchTqGmGwn0NJB8TQSTldY
kOn6BcPgouGWlbGCa4mxtXK+YEmp/Dp2Rhlt6m6VVO6K2kn8yEqelQK2fTkuQGvWyb2KHmgalabI
bAI164vzsokLxwutNoVZXsMYiRWZSv3BqAbF71v7o4KZvsnNOMB+bMPVBksVhfNJtrGZj4cI+81p
LrMnJba1YJjxr5rFZYqahxKzeKAwC4bl6i99o8tYCSlFGPPwq1O/jdIp4dT2t7RErxnr8y6mC9UB
jWg6BXP9iHd3mVpXseYFm+ljSjldZyVbAsf5mzYY1I2RILC0fk2VFnqWmmk4u/uTTl7uZVBu3LmS
7/UEbjQuMOvNegWmm+JGp9rlUZ60vaB2543UM6G4QO+YmOgrm6gQOs0RmzIHAKlHuzhdzgyPsbd2
U30K3UaLjqF816HVS9v0cxai3WE9IFchNbNDrBly/0ftU8NP9K6g0IRzBKTPSVMgHCrO2SaiXPIi
3HTapPuATMH04DeDDdX9GsMQVftgP495dqYZgWQzGyy/7eR7H1vRZkAV5KJM0XzHkEMPR5qYVAJm
2ULOoI9+ZBqKv2TYUeeqczPdrL15ANE3qLmrtZRcwrnwB9q/bh8pW8aglMDzigK9G9ypaMpCX4lS
+N1942ltmG9qADdzQttXnu3atcIqRcAQHZJRpYHQD3e1p4wW9jqV5fqhSALqnmxTAzayz4GoMJXI
glYJHlRIfWtPirlx0uVukxF4jQVGsW20D7nVOEest3SJVO6u7q3iyUZSLoKpgvwVZvHTNNa/Q+ra
yvRrlGFmiPJahDC+lDmEYFZIXh/j1TazWPFvxaTFvsRsl1LysnuNLfs4knz2aaVDds7inchvtbOZ
m0J7DzN0lkvRBpLDwmZQdxVAV7k0eSdvsKa6Q8lgosb+bBOz2+YxLaNY7/ctwAMXxOAbsQrjcBYf
Fu6yT4FISIoWbkocHigX+MDdyezKw6JOvjPBWY+TPbPNbRq9xoDLh0ZpUVJharTXUapgHpgYXI1a
v6MTvS6jeJo5mXeJNAG2g+uHkZ8zDx8F1aEVIGIp5JQSPrsBqgteVIumu9taxpdYbD7ooqw9Q4y3
cSBnL8JoUzEx2hMwFj2Sz8h1OmpqkzY8kwIMO3hyWBMz+T3GrekpTAnwiCwsN0vns9zVn5UeT7tR
mV/zVJ78sUPaHEWAIEYlPhpJmNxQbYMdAs2T2i02yb7HUB7GG2mW8s1oA5cWUepX+A6wz80MoGBJ
6RaYt1r+AjqjH3INekweU+MKjcYH3Z7u8vx1wZL4VPTZHQHTeeoX/H529MdsKsszHYYDhMIgBM3Q
q2H3DlQaAli1JCgEeeV3atzf2kpRLxHhftPOTGMYcyfQgTZR6SOOEmRAvg5HnTMxL4NkABLTMlBD
gGCKZjDWtpajuMp5gImTx9vSEjMsCPklAl6chJV8aishn4jxbrIFYd5RJ2kr1e3DaEi7UjucPNoV
9wWzIyGiCT0M6i3FK+WurfPfraj8CBXRnJBIYO9L8IQvvt3Jwk97ehNDzGvqDI0K1RjNB31AkWqa
s+LZCAnOKXgAfyiq2jeUon+iWzHpXMBgMt+iWstf60KyAkmqtqAGVHxfTbVJU7QrIlfx57CqyYaB
CojUPjH98FW2tfKsLNiBmtBxZdS8F61uPlJtFufFgBjMUJQXy4iGnaOPFffXh1wkgrlDka9ZU3Qx
7Xil5tyUZqUlIrreUWzBS24mvwwDBBikFumJ0tMi2do5Hkx9Ey36rzFGOVDO1QH2oLMVDOrKtaBd
0vZNw8Usp1N8gezmZ/IFiX71qWurlIRxp7OqbDALan5bLXSfaqQGGhzpHXx4ta7tja4N+ZuOBEoG
CzyA9WY0QJ/p+wLGxmEyv8JoiiOXEGU3d7QzpWbq9mMjW9DOkui5Y5/vpAbjVNfPezx/xqax6uJZ
ZiCuV6rm9NuihtlPIgBxMHwKa9I9o47Ts9rTttCUlZHS2o2fNBH9FfrkuJ2MYynrSkBcchkKkXwU
UTDbYR+Q2xQn8sXkHGlzDSPqg/FUy6edHjDpkpfM9JhwUe6qCNNNp2nRUy1H58rEagK4jFp/Z2C8
W//a5kBhMgm+VFvK5ZmiaHkGsgEzp0wif6xyuCLM1Axsk0PLGYRzHEdAINz6v5zVYkhaMJ5+/qQj
75ENjY9PBkIMfZpnZYeqvi0KkZ4j6zEpk/GSdnLlQU0I0tV0HKuMUkHGI29w60CET+oBcjU3BXN3
Ng4Go4F56Cvcq7YhZkWHclRndBISSyMsR32TRbF+pmctx6oBb5VMS8rzX8SV4a1WD20b04mo2uvS
dvoexMacSuIy6GW5M9Cv493IMakvYmfigQMP4JS+gxGcYZvQVLK+9lE0tqCk1HhfL85WdbLxaGrO
R91EXKHWNtHBW+izgnFMYamWL91U+PnMTFMpe8s5tdxYM1G7UiL0VFraurIC8eAKqJZxZzIHqjA9
W4db/KrNu2KbT2oNnh9sgEYKF65kQ71F5c6w6ddeTHhOs84FhW/ixbs6xu9JqrGo1pQLC0YVzD5W
fFdb/BQy0tIQzEowWTjNLUKzSk3dRAMgItIAAweZ5KBgY1c6iGPwMiWt5HGjQgRhW3+ACGAzGspf
GSzbJqmXnZOr3SbXQubhxEz5ICkuPiNICaMtzr1Cw1ZXh9NQp4fZzg4EcqdQ0IqhpZEDE8j6cZfX
9rau253B2Q6dageDe9tI9z4yd63j4NmDvJJKm7YyvFyi7goalUCzO1tSh8YgNVeSMu/MHJ7Yioh+
MxC+87L0mGUKZ9sTDC/Rl1mXhQue1UBt0TCYbe4yX0GXNEogGdABoSSr11qeCa/YeRqpcFO9gHJZ
eOZU+rI9gP5h3skhl8SOWW++yvCA9eDUCzVwqVGgfwBh5DheF5e+Tu2Jifeugo0s1RSX88iHPuZW
cIfaxqILnrpmb8t0UzEPJrh/YkePaNNoOIvaL2P6SqhmG4hsB6L2hUhDpoAB/x4t7pMJLTSp13IG
2BFW4Aisd8J8OvGG4SWvoG2HukyGMKdUULxVixcV+W9ap7lDvhEySygY8QUqZgeFiT5KW75ZzJgg
sE13cvk2F8wEoGCxdC7DkxnIR8tEYjDijBEXV+eJmhZGVmbbIkZtAN3qKkYtGLYJ5tEaOE+NQiS0
nHdzSn6n1HSSLKao15lUYMAPm/2yzfK89PM6JT6vO681nAMfIoz1xpURUgbyV82vaOToouPI7dU/
nSazEe6Fii6pc6gG9YBbFM5ojfI/JpCGagm+6b6EK8DGnJfGtcTgT8Q2y+wmtbKN+nJrGoyymdQo
GFTDazpbpcd7jPQk3Glq6WKjx67NRUnKOB0UkgbJ6Zg/2FP6zyGHGwkYaFxAMq11mG/ODCrMJraq
0xkNmxFI0UfTOy9InW8WwBYXFpuHwc7ta/scw8SProaFrbo2c+Fzvu4HU3mjihK6+rzwzFr1JSJR
BFaELt+Yn3EXPpwQJ1qY2g2JaMjbtHNcOepGqZDkRcsEtAr4CU7G6iaP8+8RAqxb6dkNNfQz0Amg
NFH9blLYIrtDLgKMeBAxzFwKUUOrg20XV1PYQ2Cl/TVjeKQLm3Xu1c/EaM7WtNyT0hPcJ0CCtCjo
a/Xe0I27I69cT4QFYBF0PGUeqPCr2e+qlu+qlGMZB20m8RaRXUxgAljTNpTzMu7X33zNIaYWlTp6
iBZiTwdfGgM4COoS+XSRf5PssdjYhsnU0fQKta+wqc1tWYg/TWtuzXWZQWNgcIbD9QWt3He6NEJe
E76J2AGka1aPLm+7/RTl31ENqZ95Yl5W1QqZmRwkGNf2umSYdKMyDhOzPKldToQ2F+9TK2kHh4YM
1bhd1BnSbU5pRqsSnIAE9zS2PF6jqUYN0nZD3UEwZytywqvD09S38A6rwsc4lgZ1nhZ+ZlpQgAtj
M2HaZId7+SrESCfTcgkhV6VV+myKBvUXza8yRF8Sp7fc4piprXJTFJa9CQuVhAOJeYRlkxDxwqAy
2yuyDhZjXfqhqV+VEesPJU1pkyRj5wFbAwEbTbMP3pis2GBmTV0fprK4RmzKLrnbdeUVUHMBszOt
SeDeb9hbqfbh5FRccJLboeZXEcDcvQoIBe2EG7MblM+ou/TxET0GF8zC/zvVy0ROPjrY3yOEL/o1
FS8lEhrr0JgFwFVS1/hvW39O8x8x3QB0Nv3TPB3Smcrwvn4rp1ton9D5tjlHIXIbCsGT+N0s36oF
mL7rQY5bEDKFTyToOtJRkK1UZuNB6fdLrst4/JWY4JSuUveZzdeB9jn+Y+SQr0k/kwXvAP7xFqP0
2ch/lyYXYY/48bJRxX1YPqJ+36ETz+5S/Ep5gpy/YE0h2oS5VofPM2c2c6H4zbDNZItE/m+0MqLI
QgX7qShfRfqRhy892LcGToc2tp/CuSf22SgRl72n4XcofQnmJIzqx0jtxoIOPnH7sFXQAuybcVsv
gTbjm1irwg/QM27B8y7rD2M6IOurkqACRq8HTncwbNzBVLE/Muv5PIkjOshYPzInQQv7df4DVVnG
Tozva5gSAeNj8pBrWbvIQr9SuIadwrO/zEtgiGNOF0sen5GY0Cq5x6qM1CokrdPcbtwwUTbTz2uz
q+dO3yVgZ5LXOH1nFNAqenY3MsO2pDHiez5zkcGMijxn/B7kUzMxCN7ZT+azUrcgGagZhZ+1dsAY
wvU+1agRD7SFYTsAjKwAqlVbgVi7wQFuoAzun1a8J/UX+EeHfv4t+s+mrbm8AKgpN9u5pPX7rLGP
bVyf9lHEZxx1dn9quz+xSgfO8BL83Tmc4MYDbd1wxBTHAaqpPpFJVPZmGT87g6kYzgO+m6sCHx7N
LqCKk7xNFJXWzfwrUp6Rkbkzqlw7jt14vhn6riAyoi7izdm7kf7KxAlZZxg/5cRImN6Aw9FKD4pi
G2ongN2LeofS7Q7mZa72BSgMPKOY36v2IeeguwM9vTAeQaFRm85YFLHd65iGPThsnI6UizTpSbTo
hFK62po3qQfJOMoFKHsOLnST4OCP03AP0y3np8noLlREZxqIoMV6cofFupvp74SwF8+U+GtQ5pGl
b4nhFLn51GvHqtgwgdDR/yj6n4SGBPksCKttgi9xAf2+iaVdOB6s4U+eXtSq34vevjHQwm8azGDY
r0B2GRHEvo9Req7Gb9MOD+EInK+/tuKF1JwWCazvmKbNzSZQYcT7XgeBata/B22vdlcgAhqSLAni
TZ4TABqfcnyYVCwDEgaWyfYqZ2sn+yEf0JpSpYxNDsYnaE+eQWNVlMpWH974mlxclenJ6A9A8LjZ
HYYD9OV7H++5ssORUiQ3mRFDeOE9OjVgbwKrQUYK8erkb8Bw+B2yc0G9mkm/rcoAQgRLixKCXXyp
9YuSbOP8VhKy09y0yudWg9yhuz3hNqwOp053RTrs6uqDKZ1sMlGSwGNHf1XD91b6jqa/TneUVF9q
wapSAfC7+SmMPiTtudCff9LA3jez79Z5mokz4ydjuDXVaXJOzNFwsDnMxOp/a+um6E9dv5/n3aR5
Tu/JTMaJbllLmBq+ZfW5aA8SdeujZb6l8zXNYIsHYx4oGui4XaOBdKQXH5qHakGKcFvUS5hfxuRA
BXUsjir5X5W3HrbdPDzJ4y9TcM3tAE6P+eegVsdZrV1wfyqKYtufmHKtbDkAY6Br/GobUNQ0wSu0
I8RCJyU8Ow3fuwdd0RdHKd1Y+nOjSiBYAxPhZhV/9vVTbh7BUZDi3Mp8C/i+OzvRick1TnUGMZzW
l66HfnmT+2eYObay5R2ZM6zE0zA+SfGvjumvyVdSN4QwN117mqvbh0FtSHAOK5sppPH9WYlf/YAa
FqLeNbMvQ3LP4+MyP9f6B8oVqdyPiGEZo7Psk+jNHE8ll9hAaSr/a4nn2XnhjMnzQ66elejYhTe9
+iwNzUNd+3O8CocgD0gmZafjsryganspeNpt/Yc5HuuB7PhRSUoof9j9A4gOktO/5oKPw8e7hXny
BdcFEWloXHI4tCZobJ/aRsokjvKIyJMahbd09Cn2MxbD9FEoTML1efVO84LFDFlQCq78nRmkG56U
iem8v+aT7UKFDHIzoQH8dxQfvbjqBQiMPWhbqvk9ideWsqVV+SR+PMY8whRNqaNAoDRwZyRMqyw3
OqfDVhag1bdVzDTVk6I9OyoqKOl3DBiLoFlKqHxPH316AIxt1l/19La0r1m8LdJrm5D1oN/uOV4N
A/0kxw2uxWr+A91MLr508RrnHx2yK6a54XuZ/LBGDXWkDF+KHUSqGTbsdGXAG8N0UldJz1zKGCFZ
Pz5l3lGgKhRHnrqRnrQG5s6bQo5fOJ9994yTEAl3GjGR9pn7iyfT6UAbXvhUFobAqcpOj1BNwZs5
rtDS+GtUiHmo2znzo6vomHM/c2/O9Zs93VZ6HNE4b4mPYCmDeXjJGB8hdeulmIuDjr4ZSvn4yLly
WL/lnbsvAbS0MOkGR2q2m6UPQ/urCNi7hyn3qibAS8GlanXfBhmr0l269HXSIOkX9+XYtC+9865b
QQk0E5UlZnLwclc2nch3mo0UdF/On4O9y9STQc/e3vTLIyTOlL4y+2o5Z9088kulZotaghVuzF9w
mXmyDCoJC8Dh11X1zCGaSPzQF8jZVNSI2BkDyXrVKPs1m4lqyAyaTTmAQOM4zZzHkr4lxilZN7e1
LcwtiBCkctQ7+IdhMxUuMdUYYwLiek2LF+INTX6M0yED38WCkLe2youNZG/IO7+O36oAoYq+wDyd
d/xVrWBaTqT+pJHoBdmowmKrp15CL4XVQGCtaxTRzo0OIvNFyk3PpCTbZGagzLoHKDAgAvfq6vQf
LJ3HbuTYFYafiABz2BZT5ahYG0KhxZwzn94fB14MYNjjbqmKvPecP2IsTMlr59/j+zJoLjSGa0uO
YyLY8rBDqc3NLJpfeiNAZz2M4Mhqnib+wuA82pnxTBFlGvxY8rzp859BeB3J85WQwkWE+XoWsawj
DVVafh8nt5GOKiiP5I/iqZ5yls73efwa+Fpo6U2qLbdfMlz7Cm5oEj2j3lPzTKTfOL7mk6O3P2K2
7bod3Vd6iDUARQ/RU7eRZlectGb8TzNQW5LWrvuQgzzFSvCSldtytNlvM9FHUlXIXIhC4U3t3xJ5
4UQ62LyRWQwjzrXS1SIX1ZOCSyd55ShOC3eGS2yCU284vLLyiGCUABBCjp0y3PXIynrmN0C0nmRA
9lkH2W6w7ILlZJoI43HqbPFVWOK9zYmNHSjaEh2EugDORNv7/FlFfbI6qEX9oyaGXD5FdGnpFyMj
K3hH2nGaunnNIle/CsUJLemUfjaGsYnUrTgQhewC22/i5Joorwn1EwiFD+Le9BNaKzIO+gdmwDx+
15t7WV7FZTtQBSu6irkvpx0/iF76s3EwtPvCpIDXYnigfjXKPWEdSGZfemHbamfoh03HDrIAViXJ
55hek/ZRyh5/JZsZIXyHQSBI3FF6HOjepDIc3xXjq6VCJSe/xKNe1JXzXdE5Rb/DtEiQxgZF7EZh
ox+XyzS959lD7r80hRqHZwcrmNLv0FPsVcHLXRv92LbHTHbkP2V5JPqbWMJWicA3+HRFFBTsWi96
fZ3ie5a9BtXZ7I4l0j9tU2PQIb+Rgpej2d3j5TKo/5LYqWmXq/fz4OrSQ5V+k+QR9ydzR95D4pMs
5CB3sTY164UzR6fuGOgkdn9WOHaTYyCeMnocFr8Zr8v4R54WfBMndZJuLBFvgj3l7sTcRYJL/OWS
Hk1fpZ+9SZVNvnIXe9X0xuom00JDrnYNxhiDTAv8seEmI5/6DcsbEp73ZRXwblJbFT/I3+ffcAB7
oAd3ekLe2Dm2ziXrWSztQ+hY671LjlbjxARGaRdzHDaQI04ufVjVbrQ+pvxI5hWFz1l2y1WJV/nH
4ISMhbeu/FCQqRvWs1Z8nnNKFJviUicfoXDsFvaU9E+xTuRYTbNH6gBYRVDbE1HB+iVc0XkUQBlp
8BE2Q43fi9BEhX1qm01eNvpyfwzAhZdnb/AZcXoW1qsiXk3phL9DqHbr/NUqPnI4VhVw/eVC8xZ/
5uAMXU1Vtd2vlXbwE57eee10YnTXHjNciESf3UDxEIuUrDJEuo0K4tq/98JbLFWbiSCWkp4kHCeE
iQHqvfCB5+OLjL63O1Qk39vov2sye9iMq38TfWh6yiEmXWWZbKdTqb6MJTp6T1WJrzqk+2B60bjj
c5HynhvWsggmL9TPYv5m6SkqrX3WPUy8dxA8RULS9/g5Ax4n4zXVzj3mgbzV7I5qlSmjlCoBPyqJ
z4s2WXZJiz10e3gA2qVvYdPLnx1WoKcWv86sxrIfWnZdukJ3qM0jmQCbtf5J4e5oyOAOmIgxaMrL
B+c/CLb/XdqwUbPb2mW6PiZc2Yi2KL/5DdD5JQgVR3m/1CeB4yi8RuWJL0sNt8tM0NGLUEC0Dlwz
/3ohs3nuAAsukcN6PbixK5CR7RB/nDETZy7n72x/twCigwfpn7xXxlYJ9vo60bZkrb7mbcmDCO3J
P0FNmMwb80hZ3ivtJMaHTvhAeNZBup9W4HqfiHfcZAT5MvDNvyyqBL7d8pERPPoTuQSmsnGzEU/i
AG6rX0vzyC1KpedCLU17LsRXS9kJLlYaKFUxvZIlBhyDedCTPNEV658QjAliw1Zz4P3ha+hrWGjA
eCDObnovgpM2PbTqUyMZvgc9YvtKrnn/GQ6zmwu/bUwiDkn1xnyEyFsfnQaFp3HIDBA++bpuQDmG
mYike+tjLTwqqVFKO4/KK6veK8mnmF3N0ZXHby34jk0RELhwSnZ64vz8AQFtltzJVpDr8+B8U+rV
aC4b8vRRB64m+IZ+nKejVL7KACst9S8781UUjpTtUUTKCM0kilcGhdwiuWX51Wi+WBIzfhb0C8q5
TSvRZLeNQ+IOV692teEv0AILZblNbc0YbTt9Lw+3qvtL2j/FoGjAAo7IiUCGq0YLXRWHJXoviTMe
f2e+ipYbWKTfJnTT5quVdxXMwsRHsZWkN3P5XADAmCIcSQMxzj+RlFv1LczeK56DUqZ1Q3ZQdGv/
DdDQg0BhVrHXhI8VF1PVmXqNEjG8RKwcscvzC28HBZtdSiScwlvPK7IyUb8ZeLQV7KXqpVs8Xp6I
Ica4Znppx9FjNt4Fa1duvqmvymmNM160+I2w91Tfl+qJ8y1T3qKWEM1n1bDtHzR9a9bsPFvT/CQM
1I56p+H8lAJADWA6+WEKLN/iTSSP3dou8vdMSMTagKGC3siTzTnKEBlcKKEjNnjLkVVwj8Z5uym6
kaPoCrMrcwfQvUOTjPxqqE9tzlDSvonTvqr2GhPH4GCj4qWKiRkvzO1qT8reAddm7UVajk21p41N
i3W3g7wY6nXmopcQRJL3VfoBO5m8lv5PFFG9O5b7UMzsPOF993RIfMZKTnrtRWlOYwDeX/HTyg4H
hCJ49Z+Y7BuK6KHlax+P/yD8mykTU6d7iF3SgBNQEnEjD68JRQ7q/NS4VKqzguGn2jK+AgUlNT2G
jd+0QNAQdeSksTnU8iWQfUP71yqfYv4omlOWvJYzzTvcj44+/jTpdxdkbhxd2B91XoXG1mSHrvdo
gwOx3jKWCta2nW9FcBvzbRt9ZPMh1L0o+bIIpa/w3YzexZxOBJNYwUtMcHiMN+Bjfe8tSEeOqhOL
dvun604625bu4kvqaWbC/DY17kD7BjYqmdRDCB2YaznJ/abfS4MPLieCQQbERG7ZVRbDw3YelDdT
f0UlHvo0FAj3Gqq9fSqJ4USZiiUUBH/D78UzaO1L41BHJy0Ut7kxbELls8heRWy3Tq4e1PlllUoJ
jDbSeohTSGmQ0GjuxfEE4ARFdCg4R9LinQe7rSN+USqCrC3unmh5WOnTIKi/PrTK5e9NND8TrhZl
xUS7qzq5+OsaFuW8BpoH+iIUQX2rZ8UTssAWAlDJ5ZkZ35pBkIF0061rVwMyDo8RSyab7I6ns7Xw
17xFa4tqTtLwdFPDfz0isJEaOwU9f89fwotK6Cos98Xg44w310hjqMYGzhWIm4lc9/u0PBZvcdT6
h+Bc7BsexTMegQzjhgmJCFMjIi3UIFOw5QqHVpElcyPAhE3KL5VAobTLK19Rj/ioUSWa1WvGFBbU
gd0ZAjiM7k4bMF5IhdglPJAduU2QsDCspcTq2+3G4Ht3Jyepb4b8S3+FPVFXYvfgAaiIhpdsfbmh
FroJ+pqMUop6abGRrtX8CEV3dL9rcUvNLoA8yH7fIINj95c9BVtlsh0VavJsGiaLa8/eL34L49uQ
n7IVBNAzxHAvUulWEc+pDVdM9IHJhaNxS1O5GOW2Nj3jCb1hBe2QvFs2nj75sv46KRsIrhxUHbl+
lqgMBkF0ROPQSqd2vdDp9ZHJjLYor2xdwuSOZb5vv4bmVPUffFT6AI6v7mX6GSzznlUfdNLCiW2G
nrfDjrvOUyiCphQwnz/U6IBoS2AN4q8fRNbqjT4eRvV3ER59czG1Ly114/lfGJmAO7+qR7MIUVTW
dy58GQ0GxIZdw+Ybm3dUQnYHdacP9P/xiVrg12zbrhbsRlfaCAGw9QDypf5J0yMdX0PgW8vcMWPN
8o2Poc5ci4Bs1vRhq61YvvQl8EgUWW131UOBiMEP6dT+2hqyU7yEDaTZLmSlJrjmSIvf8ZUZ8T2s
z618EsMPSIAx3oK2dmsrDBUrh5DdYGgOauHhZ9nUbKvbYMfEyMLOxShym9B+PiXBGqaOwB851fyY
wu8wgKiu4W+Fs0pzddy9RoS4WgTh9Flvt0DSNaY9xGc1oZn52tdM9xggcxwKdseYrg+vtUucVbKP
/HKrlvvKH5G9+KN1U+YX1TLwyJJnIt1FwIuMVtEc+G/06SoD3avkM7JYEJClX+VdnyTikV3gc98T
9bLgPHCQ+UNQw5nih0TsnmwDAevMh9XPdktj+ItaXaP5fT19hvRVLg8Y+/CA+LHxQe3TZkpNbLz4
j1HgNs3L5IGG17fKUUGrfBpGnArE1gvo4t2TfYDbiDvE+NQJKDT8oWUs1+ilYkZFrbYbDfb0TTLY
0NrNxZLdotqlKRj7vZxeVOGPOtIgeFPmo6Lv9R6p5N/cnaTyR4+fijQDHACjvGfZHzHbGHX+FaQp
XoEcAOAs7cROyYwRTmBUn3HxTa8zKrp/yEA3kR0jB/ahM/jJSxeLbHKzQFiiXHarPiKUHddc8Qdy
xKwvqJdRRHO3waO47BcHxj0+9S6NutVVhJ+T/E6kwWFLS5fdg+sUo6vbISToxKpcBD9h+0+cXmvx
grN/ygW35VGpud21DV6h4Krp39g04QwPABz2OB4b+M2WhRd1iwM8CnRnW7S8bPPPUjjN87uaeRkV
gg0l3En119AqNYReX3w0xV2bPpbmEnSeiQxBkX7JLdkI9RZIuOBgT7pdq77ULb9neRORCUbQPhT0
HgSj8TkZHSzCsx2hKQUIOKrllRvZQbu4mS4mI/Iu8itSMHpRxUtGe6HFSF+c4nLbB4epPFGey4GM
diKkpKl6mP1b6EV+SBi8E3vjr/WPqDlbIoeVOhWFgPm2/ygyJ0AtNfpicR2UH1EgHbJTnLi4yrnL
Kdp/mVxhA9B/I1PF09DM1MpOC0C2CN9S/9EZdybehmUkcsVlJU9ANO6C4ESSJ5lv+mqQHhilNF/h
C+yqY6r7ii3Ca1Pa5vCCYAmqW5IjXuiRJquOQUUEcippmF6d51BDzdhSD/kv1k5hvEMYzxMhITvt
D2h+8c5cLVTMPKnDg6N24sqSML/w0gZbqBmQ9mtS3Im+sU0s/apLp4bEX589Klj4FjJO/YQCQnpD
KTrnWKlujNJVOKviXSXQ+VduCL4n0+VUKDtd8In9JtjcE4hpJkOELaIIOEsYGyYh4Vl7TE67Ib0/
QXPmR7u82IGn+C1pzO2BQNxO+VGb71VpJqJa6ntuIwkwdOr5IruNybETvuMo3Kw/uAR6Mq7YL5xf
RH9ktc7PGPYMjJcdu2642gvRFSZr8VPT7OuCsCICltrwJZeebSp5II3oMLaS8Z3RxDze0+pYqb5a
PiuiW1Wy9FQ3iI+1dRqxtZM9DdaAyWzXEWsmky4t169N/pEXK4DjNY03sCzl773x2xs/1fAtys4g
n1A5YvfeE37Cje3wKYLiOIJr2BzTiWM6fUqhC+INnUeAxzb+UaO3vL/d34fkpuJISH3JiV1GHdKw
XT3dZwrXG/G+I6N0BwZrPjqlJSNhy9KTU/B9NoH3Cm47srJwJMc2scSsnD8pLC/qLA5cOvIGvgSN
9HGugoYMB4t0drAe1bTRRfsIW6GNkCNw/vZ2vH5DBqHWxEVd6oqEJegUCZ67kh5FDLa+1+Damy2l
LGF+hu8ArB5YFvhLMc+j1Y735LVD4QhUFnzEd8MMcAaWm9YVbfTfmxDQkUKC+GYwXATD6MgYGGKm
PTH2rc6TuQrRQYzHXCXEO7tSQDYsfmQQk8ordw48BRLkKH/WzIgR2kcDHX32vdYBcbwT/OHHvmR9
ghRAnL8E2Y84xccJA+iMR767gnzZcUh10wz1zXDLNWneprnZoCW1+81sS9Kv3r0lPqdvd27qDYMB
57OK1yz1qgwcV/uuQ0LJbaat4LsWDkt3kay3gjASzHfuIh4CMgzb6lEHKrjKWlBjR6APolc1foYw
JBkZSCjNIJy66kjqVT4y45/RggaK144tnCjyfHRAjPNvAOdN8qSCBPHFxuDVaApcwFvyelsE29ai
+SXC+maJ2Ip4IvihGv7RwdHnmV9NVbnsbaqDy+BPDcmaCrajdernlRXjYCEThufAMU2f5glqSEm5
WHxVr1HjKPboA62tOE/07/8XjPyGJijZ6X42Pv67UCEbi60l/FQ8Z+X0o1TqJpT2ZnHAthfyEPd/
kfoMN1AdF1Z0PJz8RbZVn/LNxUIm1YRfkvGKFBLNGsUkIV9wuQ3rgg9osXMiTxr2eFl4asnesGx+
Hzaw4UE9lhNnXADxPY5O6XIh9gbi+SPP/oFjOwJyDXhyaH06pdWLMtykq8gcAfqFPnFNiwsVP1+r
WflU12QY8D+IhvVCGcG07daVkDTwNmTDKU+sTRX+EMXK/bqj7QqBKxF96JqJyA3/mXT12YSHgHHO
h4m9m6ep5MFl6BqM3Mk3z/k/rg5lTQpXS2febgEpE4ifEFTeRLxA3TcBNFz6oWuZ+1WiSWYHRj84
N29yQpBWIs6GN6mrLjF5FaVFJ1b5NVbvqFs2SoQFE5Ur16Dm9O7MJibCDm0jrhm9AjXFZYM43REM
1l/QyIViyvCjl2/x/KzLXxn7Sj89dfGFwCH4x8Bw9ObM1BYU9xiedEAUsIJvOnlxBZudWHyFwrZr
UR7HR52I8vxvkD5nFMc5PmOEZoDWfy2PQG7Hdl8/Q1YY4CxZ/KBc0tWWAwpW5IkKnzACfkA7crVs
kf7rEUwmG96137l+l2mfbvPdaFfzeazedAWZWkuVbvWLRamxfC2C2T+NqE/4ruveg/IIJUfNPyvz
HPsqHu+XaWvuAvUhFB9yvF86HUlvS2MfFJ6GROo+cS6zCpV4YIDhiR2FryIZi2hXANcYuSp3jha+
yQQoCNHPkH8ZEBBTSPtJhsu+fOGT4kReETdKhI19PJ9k7YWOSaW6ZPNj/aMt4WmCMBTIgSaTuC4O
PiG6kzbpzCx10g5J1SbT72wJKonqa/nsAXWkLn2o0OtQpGn4N8Wf3zC1BPx5SPNYNnJ5zwWw65CA
aCBEWb+32u2EHVX2GiVwFY4oFAZl92wCADqoozJ6xKO7yFu6bq0V75ihg6fUK0Cw6HHBifVqFG/s
AhsCwei1nLapn6c+onZ4KUZiimTtGksKkmZkq764L3YjdLy1X3+VyPDob9wU0VePqvHZwlAvIkWu
ym+PQsyIngub+DyQchq8Lx+Qh236LvH9YjRCoJ1FLDgHQSAPuPQwCCwd9YpZeSm71m5a3OLfM+v0
7K/7kcJP6nIZRqfGIcuR9EClgLOEWpgprByodD7w/xqmnwHJyboIZZUAkgu+rF/Xq1sbzk/kcSoM
eTp+p81bWF5b8cLyraa/ESXFYvIWLXd2fSn6nJpHhmRphS+oFoOTFHAbYQPadAGBgDMNVmjtt4Y7
wtbt2eHgsoXIS7nEW44E7tZ6IOxh/NGaYQ0Z4Ab+Rb8mAVv2l3WupxUGh87KCfXhqUTMWyHBVdt7
KN9aKE2Jk3l4hWFrliNmPxSwwvYbuFJjIuBNHNUe9L1hlSwAUUFlRTRnrrmQkIPg1Rfas1Rxot9U
k1KOCTF892U6A71FG35GnzdRAnyOtFe4eNE8zBWDZn5uhJd6FmmM/AymfdFSo3zq5kvArNh+iOJV
FC4Fy19BLW22J4TZVq0L8QBQ6Te53waLYpf1rgPigc3dJI1PjK8L/7FiTS61LbCkOW4j3E1UTxvy
n5w/Goq9PmvhjjKKVkiY3nva5RyXLyQ4k4RAjhjjGaHyB2LMdHGnQjuVpFshuZcpLVdE5pDlMcyP
9XxUMTSz25EGYjlYduJDlVwN1clm3yD0Byso2NtBqHd17svpFs8Kg1BNuw9dggVqC947ibQT7d3Q
aYR7GEhW01QmeedNMT/7WNkYQJLX0HQzBxoxtCGI1hkK3dmUPlNUKs7k1fEuW1+sDyk+U4rg1ovT
4yyzY29QPMs8htK3EP128iMmQaylYe4pYJSjyxhEwURGFID5omYIgfbqzwgBD0dESEv6k4TlHgjD
0Syv9PsKPstri4uhHWiKAeNeOQzsEutThhYLzMPNKt6SHalCiHKE7NgMvpF7KQxy2vyyBfLEJxaP
e/yDSyyKvN4iqhsRXMIQag/l3dT8ZhM7aQH8ITJmO1hnLcJXqTayIo8A1xGCiWTc5CWZjt10L/Vt
rh9BjuCZaO3iiVqsHWac+F4sni7fEv77hU5WvcdDnm5TlY09OXbttl/syZtdfhb09q3Lt83nae4m
ayd8V0DZ074b3pjiUdxs6BhbB+GU3H6Vs8OaMzBgBvhZtnUzp0YanIfzAT5W8GClsZXwFUxY0sz1
qS9YgAZGly7BAmqHlOdoB4sDRMM19YWvDCPuvs9R0wnAGuZICTT6RG+N6ymWP0KX4P5j697wejWd
zoaDPKJ6jPGZHzHxhm0y/WtvBEAxpKs22zatdwlBE8I+nVwa5GdjBkLkZa73C+wK2xgUEzqrx6JD
hY4nIshtKT8xMWA19OPC4GlAxArBNbJeunAxyVESnkH9Peufc6Wz6vSuEcibrgVsQ0TzljLxVVGL
LQMq2GCLXECHMGFuROkw8/gS9LBVa5XcoF9DxNp05HDFesOLO2z13aD5NfPJRvdn6uof1swGUJz1
eDfDvkqfhAghZX8obB4LU2IPwCpcIlnhGvSi/IhpTJFfU5ah5a4Mv5Rw+hqNoCtSnB0mgIgRDaYS
I22v2e5bIGa+f0R2UfpsFFA36zQrIMh65sT4tabhnV6rhonwEU6r22xTxj/UlYGzUqfhWK6eHAjB
I6mKz4UtZGH+YSDJKBgiVcCkRL3d5+XVWsNuENP8csR18WdisGSb7H4Fr/wKw08OpzC0xjTScVSx
jsCUhwnCshojBK8e6x1qIrF9kh1hR4b/Hac+9xBNiq6m7ZDwdPjcpn0bUHrLMNsE10SAtNiQDIyF
51sN/iGQwEVpQGOeUYKvF/gKWdvfBiyJSBrKfwhae2wIlCFCtJY/lRRyfAfdNQ53HoM+8+dn0T/a
/CwiTR3Le4L2KkPD33JwQkxROgLeYwdOFB1luwVqva/EkWniaEBsrlxLA/Eh64fRob76lglIymxZ
X5U4uUnufu23KZcjo1lcechfRIQQVkAmO0qa/4659rWWodVAOVf/s8PLLGlby/yNxX1U3ILuOcO2
r9Wy63timSiDWJEoK8t+5piMPWgq9UExMAFKG9LsHPgP9AOKQkaHq8XXwsYuuzij/DoNaCZg1tbj
dAEB6tpVGMLGPnfPGMaDuptlvxLeZfBW8UAIM+qpCl6V353XBhWdO4H6wCFE/X6s/uqSr8oRo51q
XCfUPRo/0/jSox+x3nhhW6q5g22tkHT7AkqFDYh82xxYOxiuxfQic/RF3aupfn3NQNWRrapv2LHt
UPnrvRFUtsSAdQ43PzVLahtBRI+tDYNUak57y6JViyxKoH8q5Ohr2D87pCT6xAeK+Nzi18l6khGD
H2j8Zbg2+amriD77K4rfPqBVq0Ju33+bFmWovsr8JrWq3X0VnME7hbfiPUZyjzmUiMmIPyV0DRN0
hdeBx0v44MypqXjvt4lyTkqv7v4l434szyyVypFZgbv1V9GhQG/NevsdhvoyiY+V/Y+3Yh3CMoAa
jjcITJHoO8qrNoKeu2OzxiTvU04Slf/d5aHiHVrFGoBMdD9te/1DC79yiEGKxfkdARRw/0Kh0BH0
rGllXTs7M8UVBqI+H6p+NnuyO5vLqm2ge4TL680iMtJ0WcUHiDxulWXAlMTfzxvh5b6BVsiLWSbA
SuPaE+LVUAHIqIDnbBlOAX2k5qBZyByCpyn9LQX7mI+GY7OEJ1RoIC65/dORgLjttuO875Zjitd6
zM5DtA4gRYwq8qOtd6ngpxxJOlkqFmt//VhrWfPbyroIpIjzjPc9vM87qoC6Otd4BOvhC8CNLNU2
fgdQG0nHS1UPMRVvs1nBfY3+esgnxNKtsnuFhkEFoLzYFbMjFNdi2XWUd/Mdyv+yLuC/mqFJdDJW
r7F4oBV8o3/CRG+G7sDUFt8aMqsi2hH6GnoeCX+YmayqNz60KTnWLrfpvF1Rm6B/W1MnZWklTDzE
ClHrKBF2JsiEELsgCiduodA4WhQFszDE7ykS3fGhz3B7DmtAO7A8BegWIexWp9+ZS3lBxiU0LwQH
zaxiAXuZM8zbBimNfFMkX++RTTF9MHWtsx/q8tEVwiN06Hrqo3dtchMh1Ec83KvlYKTHVmS5Yzic
z0N1Qr9CntRRhN0FbhKybxImcG29G4PbE8YHkKGRNzk90A4D/MvYhLL+Q/+TafvKdp3pi/CNi0P2
PPeehGu82CZIwA08ziLJ+Up3b9zFHqsTpdpt4k48Ylx9mJs04291SQjnVObnZ9to4cELoo3mCMrO
vGbyd2TeeCQneUdmg29CjZEgxLJkgmK8Gy6RHSOFm/h6IUfT23qecnENiBXGv6jayRxTLHqDI/Ak
iZsTAcV82Xx+yq9gfZnNm2Vt2f1K/i/FtpOIsuy+1oYi4OOIjVcr//UeQR8B5/1kA32g0g+AEbEF
kLvE8W5iVfvBf+nDLrKezC73Wn9cdXF97ivIG4a4ObXlj4IsQtqYhJ/KynOF7PvkRedvDQbU43eO
fnJFEM6W4NMj2CdGhZWBEO9Rk3nENXmpjGo2XMGXxbBB4IqzaKHYBF/Tip2mXZSoxBuEtMdc1XW/
cIycwYa20/kTCyBDcapQCnDJGq8WYq7Ip/aoyQ5J/C+0brI0b75Ip6Af2drqtKS0p+CH/aL/CcUD
RXqlT7uMBpi3cNZhpw8IJVNB98GImXXRbTYMeUyMI1GMa9QCpj1A7v9gP7AUdq2u37PCbQgkWJfV
FiWpVb205b/5rZGvZe2NkJc8C5KrUze+nDS0/u1Hg2pTfjNsdrzsDorRBOiOvvLTXH4VTuRpCoR+
SguOPaU3DQF58GPRjjhChsKJ4fLg1P5nCjtGZZmvKckQqgiEu4kQogJrPfNZekiQtzMwMxeY/41V
mnhFrHZpeMIE6qCQ9w48Fa+m0lzN7jRfUx9Vp7pr/dIHRuHax+pyYmYIJKzxkQ3BM9QD39sbOQiE
STz53UQqEekmMD0NvLAkwoJlO/qK+u9Oev6HTluvHaI10kU2AZo5zCI83HV8jTyLqELrSK4F59eN
kE1MwWdJOE0Oo8ZUXWoEr8xMDAladpkCYMkGpSPx1fouBRrKpYCgerTEyJUaIj9BZAVsbquki/xb
W9JO+TO2WOXxXQBgIJ0hiMJBT9p5uk9DIQYO9u8ty4BntgcaWpx4wU3wa1VfMbWDyZ5dOYvvo7St
hfMKKPGfrIZUeUbO7gilXPZAf6pN70/WnJhuMCsfqfztis+yOJRbEZGDH/2TY6hfzpwvU9kOAYqb
5Cfuz0LxCsZRa978NcdkWW8Wkumn15ENeGWqV11nPH4h1eC4URCnAebX75Ia2ORDrhWAQ22rjmn9
/rf7g8in1Iy5RKboUFg8fCjUGarAvlt38QY4FGzkEBWv9BMMwi0Vb0J1mtMtA56OQI3u2k9Be8r5
BLU+byIzoI73N9GeQl4+rJHebShCjwS5ZuWYR+FvnQzz+FfsLu0/hl0otZ4dvEheB4AoYXxQKk9I
+B3NsEqQir4PYjK+L+JwiPNP4k1Q00y+Gp1l3RVxPy8Bu1t8hT3gHsg6Aj4uo/K5kidtwRnB2K0b
DqkaDEb5DpOybaanWPT/UEl3n6GnodVHlqGe6J7d1FA7Ia9fg2ioJ5zTBCTNWfFWgd1ifrXiC9uM
QRGu6I8gTmgCK4ecjBDHkDK8zdGvLK2acPw177V6tordOvxMxW0VgSE3Gob9HN101Mmd8GXNh6wW
N13+SmIj4mV8PMPyJjDeq+3sqGA1tXFsh/dW2OvJ3crO2aIBjfLmjXfgRRwCUMJbVfDWI4CR0YK1
aWp/+i5TLFz7dgKSIJvwTxivU/uuoO5TL3V6DRduvm01eEnJWHLMZhduKLeQEwyzXSCI66GQXIWs
PACM9hiPyG0CL+wui8iEe6QUoNcfcfQXJ28jVEKPvAv4kkek0WDBWHFV/j24ZYrOMVm6vEL84mH9
O3QujD0Hxhf1MQA6nM71dRHoGCQv8aYrV0F8VaH2DMTxq+I2ax8603kUnVdObl2GrPS1RdGYKrdQ
2nbm1pi92uUigSV/pBArbNRdhetAv2bKo5sZItLvePhNe9TlV1gAtE6sbRPmN60hfy7604Xt0B4k
RM/gvLUtpzur/FzXdLG9B8bj92PSNYesRyfWnk0M3Nz/Q8s2o7O4YWOc5CN5qyjzv9LpqzzD8q+F
jcxelf6zUkgGGM4C7WUUyAOaGHXavFltiz1hB7F1UFapBYHo0G9bozkU2UdTvfeYLMvXga9GkV6v
VfRplKY7grFTogFH0WvG+pxLpEtFvsHeuW5PPvmyfXcEYmq8ZBcj1kbTyuEUhjzdpmuF/wie8KC3
G3TRKJMxFGJu6f6ogN2oDCCd9cruRBe8IH3jmjF6IG0JocVqlK+eFmECdDBvaiy2s3wW4ptVw9xz
Fqxg84ggfN+11yo9tYVHEl/kMZ1yAUw+2IaeujP2uYqrZcVI1HGL12ElyNFtrsiKwhcipfj5USbR
aEmUr7PKNGw+r/YhkgG/NF+i7hKQDButXusCZflrljDbEP4NvQpqHk4vc8mRh1FnpX76moEObFB2
1hEDqhBFcoNWjJlNLbdCtAU/0pqn2UyMEr8Sy63xPRAROhk/SgdJvVGqHRheAhUVCpzwOMKW6Mzt
ZYExRyhpQN5iBVXMtiYf0vhWAAvktLJl4TLwzmjVG7ArlyNy2tpm9q1f1+V6gBuZimc4UjPCoSLw
L+g6XyOscKMeYXbbzTBdO5VBfYP90VA9lcq6hL4pDBIx8dpG+8eGgBRlI9W5Y1BEuvCDEBm6aXU6
NN5NdSC95bB88/uvsIPFhcKuLcYjzwFHaMNasdEu1MMRYdL3v6X4OjQfhbCvum1EcgUwJvI++FGd
ZAbP6vWNwvw9FSc9fIE+IM2dhZmjoal4qSBxKPNAasP6gEtREN/m4KoX/8KGcSc9asK+r7GuIKnB
W0hHMsuIvcIX4SPknqDmPGyH/5F0HruNI1sYfiICzGErico52t4Qjsw58+nnqx5gFjd22xJZdc4f
VyOXRbQggGW4UJEudmBqjYlO4TeEGBaR4kn7MwAbxcqi6z8kpksYZ4X8c1hNbRkkc3uFKRxk3Tv9
U1hM55CxlKAZG3waMZKsvdfgO94dKpWqbNTVJrSTlQdzmyM6yhqXtvh5RURYjzjdsgFOyDebbGOb
UARTVuhPVIVjmVxO2qxgwsnEIWS0qomA+zcGONUm8lYtxLFv3iJ5LySFRdzDYpLtXJ887UrHoJ9+
GM48mraxJDEsczjNIauRkc4DtyIJb4Y5Qt02CJcEybEw5X72+12ZKFZqUkjkiekcbLEdxNdSxJdm
vIKM5SCqgXVptVs4++2Y/nFRIxsCN1qW62Az0G9ePEpvFztHlJp89OThYPyNh04ADULKPXnSLEje
rOAe6t+Nep+Q7ekU4VGgtTaTpfqdsNktELKk2F0WJgEgldgx5wXK0P5qaXutW1Hui06c+kBivCpt
j9ofjTz2ncaCLuO61cJVwtIUArzWSGqxnEAYZX6zUpUJ0yCaV47xbVk8+SoCh1ub86Ua5mmJLHYE
zhmeJQogvmjoBxeiiQGGVRDIvwfoU9qrwy3aV6d+geAkWMQWZN+ih8bDm8UuBTmw9ldd99sXj5D1
wzbnRXqPLOThxgVxMt7fRcTG64vziam6kmd6zq7ssmaTNgGIBdKGyJDBvYeX1T4G/S2GOOoaze3L
uz2+TIId5ZBElt802GVMWi7dtfnP2JQI83haMxAFRmw5Bh6YvQhbKdV82QTVWjxfNqtoWOQb2542
PGukOB/V/AIlAuHPoLWx31FWiAPNK/lkbz1rkzqdCkI+AsHNBAVu4uIt7k7ifPVQ/hHnOP+V0FPo
yaen/JIOPVcDlB/1gU8PlBcV396s1gaMUBCcEEE180EroII71Padm1jWrFOuGl3B/nC18g35sBgT
KqwOvk7W4jUb4P0gQawbElzSxTj6oy2RSUSyvVG1VfFHdYuEjFaUQtLScf99cpm25h13qQEGj0FN
Uh3xAcI+c/UBc8AXCFxQ59YtD+pqWlrjWVrKOLpcmqxU+pKynRm9iBPwkevL+sXu1mG+lxIUVO3M
cSj4psyR66NIFXesy2UwMiMgpyzkh+f9BGO27PAQIq7UpR/d+Qvzh08kAjc/n6sWLQl+m43aNkZz
o7Scmf0tZkPFTDwpTzE1auFHMmdkqc8/aMvyihWE1rjhWsFkC0FXMhwBL1oEIs1PPq1Q54gvoilx
6ukqITqkw1DakAIcfksehmweCgc9V3cYcV7HGY59opsyVMsJpulpl3MGBpwscK2VS/SLmMGyeN2f
OGEwNXnT8z2Y6ei9Zp8ByjUu0UXB7U0CGGC/vXA44UvbWXRSygmQzGlC4vit5n4JFu+/00OFvJVU
wBzjAxuNetcpVsAI+snTFjCcO8NPAu5C0C4nA5t4UX97FNvoNfFCvPUBOUvCNkKoVsUegmT0XYo5
45P1UBwnkICusWZ+/0LBLc25jKAehWEFyrhfC+KgCb8aSzhM7fRZE7Lbw2TUEtYYXvV6ErJ5qEOE
cdghV6aXrTrromekG+JPow/7m6A31DaCsDQvQ/w2CLKEs1bAtxX+mGQ/8i3mwyfPOq8uYIe5g6kx
YfUqrvAkEJerVsJdfGZfvgWm1/xxWfEQhW4djYz26lxDpRJj3hwHsA4mVLV+M8fjtPI3tfqS3HA1
GQcBZJTJyltx68LvCZGQQqZPiyIj5kp0JIQtXF22faMjFJQSTIEoODBTb+lVH6oEy6KhuSRxp8K4
dW59dC72n2hWGbU/H8gxflrRmS9tQaCfx2WB8MOePSrvSM0G98CnbnwB289UsEfItQWSZSpNSJNa
KMrkhj0/Dt8f+Yf4+9bi0AiQlkJkMWw02i//Cs8dXjB4T83a2uFuMIAqe1Ax9WPUzqlEo7JloXio
V71aIo3b1QHynDOw4YK9eK7YHKUB6sRFPDenZKMVKOd5ODpblE1gzC4f+mdnfgtntRm+Msx+fDIy
nH4iTgpez2fhcLPniIRYzcA4SHHlJ3UAeusLDXHzPN+Jk6CySEJyE6Qu9vil9nwS1Bf61kdW0dJd
o1jSv6T47BjnSD9KtHLJf1Z+10ScEXSn/xaXP0PlkynDsxvsqPao2etZPkkoKbdGfM9S3L+rMd8z
MgNQhzLrqKiGQYtOePQCKIf3/VEWh7K8tMa3zR98nKbNhIIgUQToVbGLNAgXmIBnzrzVGLK4Hfkr
hGtK4Wihp6HYZRtv5Se3KbgS5EPnBK43r7sklEQwjFRuMJFPAHtYEvCArMffTFurxRDEDVAHGmu7
Cn0UL3r4sRJOIDpKFDvKWHr8OnEtq+SgHFe2LK1F3peBIt/kuOBX8CTyEnpS7nkaG1KuBjj+hmFe
ZrjK59+2QMm520ISxMT7Aws2orVF0FUmsxYKkRtvriAxISKJIezd8nKyAxHtJTTv8I5MTuYiq608
0LxQYRd5kgpnVG+e8t5q27w6Q9TrxRXHjOW8x4nF3y9Rt8Hi0QUzTZ47cJ/N0me79LIO89k4tyGY
vP6FmxDgGETug02WNCsQRibGE/7hEpszP7OPuTmEBlbVu2FK/zTexgQkd6xQ3OaQdLHazZy91tZQ
Se2MNcikkYsJ2JuwCm2LBLXnnOhS42AibYPjqdV1Ee1jeWNIS5J+5edkrMnrNW22X6ShPJP69GEh
BU3W2QY3h7oneFAsR5iMR6JSEHc2wdLqmo0TXv+VBTYw6euEH7Hn4sQ1C9ft9uJnkTnyGe7sDgQU
VTzVVZh7F539zronrAc537KYh9WARVF6l4p1nAaMzfdauhE/1T9t74hDsw+JyBznvYPe24koA0Dr
rxaulrQLtLuuBRIExO8ZjF9YHhayv9HLz1b6K6I7cDgV0R1aDh+g3EAqqMDEAhm4fXPwLITlxz75
VG0mTuI/azAb7JpCVWUx2FbjL7MpXyP7LsSu+VlkLFzaQTL4JWqu9i4EYilx+109vo/kI4hQyoDE
dkvKAZPuryhvKmoP8rF4tsj6HIrFmcubkCbU6wQ7MmrBwpqLHMmHRAb9YkLlw7ePN4g5jfCSteoV
c9HCSgSFblObkuMY/RzwC86++uwP0ztIwk/FnzR2D2u8ia+jMp99eCjgYeKVU610FZvZNhv3MaCv
JvSncI2mbM8pb+I3ZO3ruBDzV0VyksQdhTESOWAWLrUXeRPiOFWkLZyzQ44L0dngyM/MwAdybD2Y
Th9PPLnWJWa5YkOmaaF8hRpjhbOT5M+q+2410MesQqJEYm9tcZvSL2whIUUR6QffNnliXJNIU26J
uI6bnVpePfVQZjcPIYFH4JegZH2u2p69IqNkCX8Gb8cvQKtfXAEydG56WvucIymwyLZE1qMxk79H
+5NNcs6Vk3oAft/m+Bapn4bcLIzqpcEcEJADLDmSph+SVAAQhHhVwJ5+8Se+05CsfRaEAZsHwUOY
qDccz3wRzbCVgT9xVKQs88ZaD5dpCX77ZkvUdv6Z+o5TIZdeHroKq6CKLXvxyUhNgwkHhKI759HR
LPjmGzaamEySVexGy4ggBigZKmqEYSL06VLbWNToNp86s0sRXCcJwIE4nAUAF7i4hCixJV11uips
GtoIuBmhfYzudrbnnxgYKEKP2DEx2NpLjWjBY6TRFiRKWQE4zMKy10q9idl/wWWs6Zh3GktMjFL+
J0xRjqPoYH5I7EOC4CxpdrAMJP9kgI6RRO9sHM0bmf+IeU3tbkLGxAEf6hxoB625W8ZfCOMQNBdI
Fs8nFgwpoX0O+33gXfz6gRUNwNv1WHPMQuLvZbOjAZfhEEUKyCLEBFdBnH963SEwD1p7rgCC0p+Y
TNNxXVeMlY290Opwniq/9oLIUu8HgSbNZwyNYYEyh5CfSEACyJ2NE3pJsfF2NX0xEea+DGlmg+D5
rBKdVUofWk2RmPU2GO/TVG0MU0NSScmVjT4kuRPhjSFgAWSelvjXUfKxUaAJz4xrHagYDup9UoFV
k29fEJET8DLQYwG59luEf45xV6u77D2cv3E5LuBYGCIpPcSmK+A/x9sxq1c4yDg2ZteOSNgvAI5y
G9GX0ToG/MBBxGCEeBog1kR8mPHTqQtT2+KSiNilZ7q5h6iWvDehXre6pzZdVeMl/HwTJ5bafGPN
Egs7+3CUfkjBVzA++xGr1k5CtM3LwUOpog6u7YyJACcZ1nvnFtY4kw7DcLHGaJ72/fwBWxf+1WhE
62cSXrIqJDfjU08Je5oVjNg34sIRg2DqWxNv7f2hZiSdlHhFE9JsvGfNTa4+ABaYw5aTBhi26pHY
5/JbyOU8PoxdY19KrmgN1R4eRJTrXMzSqbmq8iuof+x4H2QuGt1936/CTiCHvmsupOoWOBf+FJlo
i1KfITaZqQgA8DUa4YXs7YWNs8Troc0rrqaNom57EsvR6JKKhV2D+2yucFd/krEdHOX+6JGRYsEE
QoQjkFjaPUUge3FRiXsZtACJ1lLO9klC7i7nGQGf/o9K5ZOPH1YA8oN5IUjQn511BLDSTnuRFFR5
mL2+ZO8oF8ei4N0BWJe+reZtch6gpw1ci80GNkzHCozFA/l/JumlB0jsK2wd02MsN9K47tR7ipkt
qmYGhQVUfZDwemVmWtTv6LwI3CTMK185rlB5TMp1xFQJzK42zlxRu4UD2Z8Z0MIHW91hbtbj70L9
slgmSqSP/K2ibRebv0qETeQSQShH+7TeoGTqil0kHQnHnlWYaZV1nqBV57Q0qGNADCi+dy105pq+
NMKNl73XrUNjqL+2QLGE4Lfx+Koklw9OjF05kQPCa46YQXoJzAq3A61waK+8o/gkfPU9tXb5RMAk
rP94yMNqUffvtUn+JqOX5exoQeLrHYMz3ge0yhVKtQitdwMvYUtE2MWuhtxCKo5S7LbD00LdQkb7
LPbeH1DX2WVcFHMl3pTFKVNZtk7iF4jClyYjSFtA9CoPKDHCg2E2ODIQtljD97Cmd0ws80hjz8DJ
85ikxlI613g2UMfTHK1MhRvY8AuzTFvE0yWBzTmDwWk+d7bDA5J+SgbBifVcTt9T/ZqSGWuQHuXr
31l91IrbpH8ESNhUNHHtw2bp82bSG3FvYb9gEAqbJY3NVnloFvJcmgBIKErQiNZ0iG82eNFlJLqT
8lto1wZff+RSB8hzH1KzeFcAcOtia7dnmKsHUbszw/iq5UOGn7jZjxnnlU9jzlNF6yjuWpWHMaP6
tjWQrgNVd3DraBNQxnGYlki9qWG38pOBJjxcUUzB0ADJTCwg7E1At9SiSW6pDFY7/3TsiHAiTvKx
YvRme/c+nOgg8eYC26K1WxB3EJRbXb8J4YocvonP1ukxH1X3Jvx0UvyBQHYVsTMLEl252T/G4kux
ti3BN8lXpa6HcROGj5HGuPpNyn6j5iszuIXgG8ZqY3E7RR5yhxNqKtxHu6Z85eDT9DH82xYVlcTu
Q1+SW8x8zN2el2eSD/3qx8bTmjX3CSyJ5X3UMwicL1855eXO0KkoVD5i/b1D2yS3X3K+A3DgAs/C
98r0Dh1SkWArg8dH+p6TG83qb2m7U4iJdGkRjqiuA7H9n+v8JPUP23Bzm8CB/JKka3vGslKcYv2v
lc25jZXw20Te97BcwyXPT5C/XvDTDxfEnjTrEuu07Zx7ibGFxgfQlU+es7JEkmzRU8TeyMdQbwU4
ZKCToLGDJUsLlugpRvG0oxooXxHK8jE51tnWLATj3Y0v8SJi/RjBMTEwK6RRsYHogLfWV8QDISnP
Eqa103/4Zib52KKo8WmkH2hwt5dKKW6wnZoftHQVTSdZexbSTcPbEDMfI8eAXVoqhCMaLl1ixlue
vSfTwdIOGAqr+C3lCCvsC6obsldXTAy6ujItBEbnrlkPw7mwUC44y7h4UIGQoYRgLa/J3P7figVB
wmGfJluB/zccT7qxFI0vMe0jbtt82DnBk9aHkEGiJG3NJWKpnuISIp2kE94D2uRUJiZnHym3qid4
6L2ueOyETlRwkRxf7mSwrrBG1FGzVvOfwfwq0DbHgG9u7qbtecipSNkN5lo4+aIPDfcxbl+idL2V
ECfHwWHoVlK3cjqIRlI0UBYX/rlBAsX08229xTtf2wlHv9Jwbwjd3caW17667vVZVq00+Yt6DKc5
hyRho9ohYHcp2zSQPHJ4FYTlswr9C1B5pK5/mfUbTErikIbHs7rf3L+Ruw/kFsowONwNYX6jBo3f
8IuOnfpp1ZsIiM1fZurVMk44NZKvnAgSGUQcAKr0/yGbjv2/7gAcUj6RcYtO8zmqK0NlSGFnWLbV
R4r8llju4QhR26lbGghgODYIdJEywDvNC0bTB40/c71caxqDyG5ofxnhEJKC7PLDhtk1iZD99gAW
jyjnouGuMv1wCdZERsYxTL+5HoL0bpH8I/3LXIn7PWwrmqoIvFdZUXAY3H35UPAQm5DD1oBL830E
zbDIuFaqC+KpVF5nsohTleK9s2SJaayDRURj1Nms4tOcTvuqOwpxAIkQyLX5nP5dTyeBgUXZu0X3
gvA0TYTzGtje0nejB4nCco3lczqkzTUr7p5BwNV3U4kAq2OBSN0Etat1sne+7OKsIa2Wthb9QcER
UDONNzhsgpB0sVOj75mV0ppDCGMSLt5iJX/KFAQh33BE4gPhP9RCgADeSQNIhp/C29lM4hQyVKBI
MtdOA+kzkOsBO81kl6FSOVQhiUQCE+H1R6uIj5bPczmZp4F4IZSnhbnJu70VEPT2cJgKSBkomOKo
QOc7I7r1mPNge4hQtgD8Bfq9FmxMBzgT60wy6Kswv7ZxjjsyWUz1iygxL/0SD3RJo0eiAWy5pCXa
ybmtSYkLMiD+lUgbFP3HIou1GjGJ1Hu/BIY4a+abU3/x0s8DzEpw3RyQDeJQTfmoWkwBq7b98zFZ
Myw5i6lBsYzSAdetYFMz/6bx6QTOeVA241JfOj52+RztUOP61vP3W+Z/z2aY9D+60GpUtlv1Px4c
GCrJRYdyrpd3vbMlfTqiySlFVO389Naf+BlMMi280p/X9aXOgRldjxHxTgEjYp5vsXe2hIZ1d/rf
OJk/yVGWiz3+dLKI1JGsHIdXTluN+mWQHhNhzpb2HJOt71/QKNryQdOEkxpIxN+FouVipftbcLtB
eTTtM3FetYP49JbLR9/bFOHBAjycV0TIbVCwzZr8J+b6nuprqbu69mtlf5lGPAOdPcum+YjKh5N8
qc5dngWu315obJiPS20e5+8yrILQOZroGqwhY9qiQhh2vj1ohNeEOytiLV3irvOyRwc2oFTmv8dI
49EgcmHuW2fNwIix6QNCNReIlhcEv3DKYmWZfLcFkwLzD5qtzkygNSvjG8qVzBo0hqQBCcO46fIi
WN9AQKC5qHLoCzAPln2v02vSf4fjOVd/+lDdNPW1qTQoZeKAKOHRrc+k30/ZsYapTbj1JiiCQrnL
NxP9Q7r5d3XCjPk3kXyVmi8DvSGFkiZsV3ck5Eyrbna+71gfKqdYEnhDSBYwsthT1PZbx7AxvkT2
S9Ov6u7UJBeZILB8LwOBAmbZCwPrR+SD6XFWepkIXzYYvngp0xX3ddQdu3E/1ehtExKOeaXAzWRi
sI4cASYzGMKK8BoYfxwKZKZY+poKG8//5TRAUPc7IdIYAHUZVDzskPpvx8w8gR72EI+x+k7agAEN
WddMdv0ujrfttMFcMKe0vEZE9Oo8KK3vod4okHX44Hu3QJ6nvxL+YP08hl9SulM5LHoiBodbB4JS
ykyzRC3oyG6d7EfyzoWxrCfkSJBfe+F1VTHtlJtO4r62OLOP/2RU0h30aJ6VZG8u22Sn+htbeqoG
PTErrBqbGNeXgZqj5QVKLoT8aS2KeRFKe5nCEx3aYrsSGR74TIUToJcJ69vTo5Xtw5FQ0RXySJfE
iax79Vjd62xnKXui4qriYBWXdkYmIVoE4mGKu1pfYf0LLOcWevNFlC65Q9FJNf1xiE4j94vcUpDD
7AhRTdod/ZmQXeW9rt9G5vn6alVXh0tUU9dkB6aAdDEaHQFUldLVUB/0A1ntMQyqeTq8dzoH1vQN
zS9CuxvUMsjz7a7GCbclvd3cAH/33TsNC3NcChlQH8AE7kBWQq28ODdvxF+wpnSYXLmL5f3Z+mFC
H130iPs4seRgmAXFSa2XhYY4gblrrUc7pz07w55szRHinfx20My4e8U+5119tFnkVTomuvBkgtYX
tLmzHWraRsq3qX4UDuypWqlu6mJ7FpoF/yihdYiEqID9Il6mGeX2M+Gb0YaXBcwaE0ExRxKTgzqT
ddzvJnPtmGszOyvlIUKqJZ1NNrgCsfnTMD6U8ZpKm8zZGeR31QCkSk2Xb0kalE3ABpo/LIHNkZFw
npkfCqeA5b0Lvoy4XtSpVvYW9idCOmZaepgo/cVUQk98w+rt9trF/vz3AY43LLUu/X+Rd5CdW999
kvTCFSN5B6TVFCsDPW/6bCVWJj2+CT8zJcC4PLCaeC/F+QyRutTEIvNKcDL2S8vAo7fzgx+ROFeR
DJBvMzyQjvbm1/IKPbezrRuUUWSfO9a8cNv0FNTXohZuIXPbYuUY1Zfufdf2L7KZRYMg0ELuLU4V
vTlBg9gRa+2CGZn0KmJstQE0HceyQiAiLUweiuPtoEGUXxteGJOq8WfxGhLSUy0cQ+wXMhF7fNsB
WToBfSQtAhaPx3LQScvAcJLxb629PWyD4ae3S9BpHDTsrFjMIFUqMjmFhTrd1fZxGpCHL5hKY54q
b4X2B1cSf7fGhAC7Eao3X9npLNy2cTYptxJ6PoQypOPy8+YBsQYUO807c6uY2xTAIQMea8HNip5+
MuIIzaWfbnLcbvZeHKO14ypL6Jm3ZnxF7cZmPRruZEUmFIIbBrSSBg0wjRyPB+aXFPwNrX9SEVl/
gWiYc77I1r6g7WGB8riz3j2xqJMABf3kOqQhy+TK7rSrGj4z/EEWtjtYxvBMat8YHot2WdtPNDTI
7nkdsbQ641UJ76RLO+CmauAdC/VTlLVwArWMKmQJtIClhD+lw0Vqj3L8RK+6CMCZiZmKd8hKQ/Nc
z4MllnEDg7kxH7213yxA6oJls7b1Y8DavdZtN4pPzOwpkRstYmMZJYy4JTrSNR08dFwRekt4Ig5X
xNGGHSARJvbxHdJMC4l0YBqzX8jQuaPa5KwbryTnVbKQA8enJLkjpCDTVyUC1COUwNoHgriIoeFJ
pWJIJkz4n14o4JWOj22zBLFiy0sTzARL33sOGqG8x7FdEwMVo2jqq7V10PODtXiwH9qzyc0JYIQr
wSxDfc6qi8GCt4RqaAzr+bYL7jaSd8lZ9B6tSh+IDKM5gGR4Ebs8mjIVYFY9VgZQ+ZMSXzZWSLti
2IspHyeqxNvGG8/DOXVbadwRU8vDqJGpR36aYa2fH1QFkutIPfkkn5NulYuELVKJnEeSLoX7r7j2
OVzRhlvj65dPYnLuIEO8OkRmk2v7L7APuS6hthCRFvKZXCZS2w2GM3kLWFl9w55nWPxzgu1lW3dN
bkZDa6gymDFHz1gll+TmsTzzTHYOtXPrLr5Ambw08sFZnhExkhfhG6+cNySYvuOIYj3hcyDlEzec
t8iHwxhsk4rtWUCyJCl1p9pC/LDSBoKRyA6hqoboebz1uKuVdsWvTSJNn77G6GAnOyToHjEH9tpG
6GRecY7M6wbGbe+jkScRPNW2IQHEBiWVR4gM8HhZPUY1SC+cSE6kR1aQpMwvAEKcoPLvGe7HRYMc
RsCTSFT6eDWlbxmBd069C8etMCArpSvMzKq9K+pLqG05ZAoHcScRNjyu1aPGn6vvUoZ0mfrKknVh
61jsaagHRjYrqH2OKrW70MVRjNe8jeaTDxcpgikgIySD8wLR/P/SaIWRiG9vIGGUIPXClZ64lLtq
Nd1JivRRmWbDrdKJK/EPYfM1OKtOOGbhH/2vLF0qxclMt5TDYJHEb4pE/T4VCwG8eOlCYsZXD3Hy
6iE1CSpQlZVCbybLHruiQRSVEPOPyr013oQXK/rIUX3b00Vsc1Z4lBbRXOkOPjIrn1KQp19uJmVt
e4/hmQG6SifJu1XlznL2srGKImzOhGM2I4KLayLU3AEYTPR6EiwA8z9o36FzNiGaY+s9WgUrkg6n
8KeUONpycz5IfwmZfvm6bIlzRBhcF7j3nGsm7/Se7kC2OOJ2j/K4ceSFTCjEKLR+yqFtvg58DA1z
aV2diT3Mx0tJl8+gn6LkICOx1c+IX5KymYEEiOs30ja8vGX5QT8NXzV19GCcNdOQE9L9PPSu8FXm
9WdK7aDK0M+pSRxajsAAtLdkMPTzVcMCK/ST0qlG6CHdxC/YkiSQyqvRfvlUmYZYL9UUCQupiPEa
AXpboW0c10a8lNSnDhRACYoAXsq9hZSMRcjC5xhs6JObNSyBKM+6kLuse+kBifDeKcpXGjmug4MF
AtuegtyNgEHwxC7hhrJP5oKkvPwlxfHc5hAFmBTBBQJJ4j5PsVOG4wpqjKsUBGfVhmt6g7Xqgr15
YKO3qy9y+IQS3r5NYlbpoEmNq9AxD863WLH7TUl+R/2ht72bYdf84i3xLl2769KDoj2EbRjE1o93
5rBVdeKfF/SuTM2vXr615peP2iFHbKvUJDADfRjlctRdw3wbIVOJvgvUlVjbQuMq3Et6uZD8Q+Uc
obdXNcpjaB1iCsScrNiXXnkDvLfQBvik8UECc4SWz9xY9tlv2T8YiJIbk27UkHsqdL30ojfKNfSe
6e8Unb5oIu6X6Daz6TfvWGuEnHUXUd6QbSI+L5k6KmA3rd0W9Ko7uMBkyOotwVQkQoJE5PZ54tKG
BqRqs3uyHYPZmemJrJGYAE00O3J2oqNkmfCQDvVV9g6k+wlNFxlrzNH830LEK0sQWLo4eNT4KsQo
p6m8YgeRDgUMXWCWMVC0Qym/Mum9ce44mA2AB/WWBe81oa3mHZ1BK27gEGc5+uitbtPy8JDjTSug
ARM1bXNJym2GdIbYYp2pevzKa0SozgJ+yf/t6VuxiHJEzyOk4UTEMfRY/FfUjA4RRw4cNSla8OPk
afnhUcwbcvwF4U/2B6rVfgPI79LxMIJptftUW5UgzCpD53cdbPUCqSzarmQN++MYB8IlZ025FX5F
2GuBaLPim5eKCA4lIrRYe2rVpmlFbrKRLLuUH4iOkb9qYZM+q24S/9MU8SP+gWGdf0hsN1r6IzcF
wZw9rOwjU0SsJkSAdW9UQnXvlq/CoUHGcR/7gMhRns9VNnKTDOHeEQFcqLiW8YZVwUO1yEIfnmXt
qDa8bhkpn3ubEAigi8A4CMN0XH+Ixzx2+b+XvcvyQzaymkNiELkIflydiHEX4KYWXikoYItttLND
CG7OFKAhcCDJSjALkfarNte0Z9GBwka0FGwWxT7MjoZ1wrhIVezDh5Vjnpl3JSuXhOfXYlkh/boK
n5J2bDy0iT20+oeerDIfcirECEXhNRENko4UCURO2Y8mnAugV5n9dOQgqXsgOS18BMY1j9emui2l
W52jrdgaKF1IjrS3dorQR3PBlXErcmbU0a7ofkfm3zQ6Jh1K8Ix11PqsYg7pcjNQE0RbmdiwNOWz
SjNiZN4Trj6LEq0OwpS0LT0csZd4z8osP1UFrpM67A16MGiXHmdktKtMIqWKig9xkff+vTLsYy1F
f21VftBcwl3lZ/rCkJTzNAnXEbNimsl/mu6cg3R6pjIBVJVCSAN4vhqhHwukXcNFXBUb6p6PirUe
9fyrnz562iRtvlxtoJfLl44mWfJTbr7qlHi0oFvZ4DlB6e9yMu6jND1UTJKh3EKpKg/04vMWFz8x
Mf3VRklK7CrSQvxvWUzvBibLkvQLb9r3gcplig2k1NcOZErb8cBVMYfmuGS1XqL/n6uhdjgEQ3vs
5PZoOcrKL+xrr6YyhEvL+esWaAO1QEI3gyG0i6/BMK0kRSdu1FnJMeOmNJxUuEgkGXbukExkLbvG
XA7sWSJrs+esqeTmx9YjqAbrYjmC22GXSOg/R/jmoBsb03xjhfhFCflDZh6AOpnFtVRJih3JojMH
whcHN8pJk7HGVT6hc6F71rORXhEt6fnVqphggKGiGvWLw1jq+rWS0jmojdtelg5JkO2LLqQ4bFon
yARbhA+Kz70JizCmPd1rDi8V0h81XbaFtmrZOUsCXkOd3TiPz1NqPzoHq0dnGudi6g9BVKwMn2Bf
9MhWoiyGUtTmFCx0E1rDBOGjdDDDrZ7yRDBhpfjeWMGc9C3BfTL4w9HHFETa5t4gQ0COS7exyBQl
91HQGHmkXGqHGDY6yqgnXsa8RmFQ7nseDQYTAvRUOi3LVZRbGM+IJSLantziZWcTpAV9MSk01wsR
UEUXjcJNqeD5tru9on9K8tdEoEohzp4fxSLAxqKCoCZPq4b0BDH1mCh0LsCYSQnSlkjHd+9HjCUJ
shUDXn84RwFoOdRShNowMFiTUAbGNkS5Ae1HaiO8hQ5urEdHJ3kr2KtGh82Zoo3hKDXoHyiGnEzS
aYjWajA6GwCqJjTxOKETa8h8TuNF1LLhDMS7QqsXqT5X6aawiQsbubNVxg3n00G7VNIOpiAl7BEo
iL9HZ8MqnHePYb8tWjeIlZmB4YoT2JfZjdk0w2npTbsxeS+neskP6lKz6SYG8rqJQbf70RswJWCS
6GRbey/cZbg+AFOZlBdIk7Qabp3zw8KvMIhtNLgHxtpS6ACDuaS2nonwo5uuDN1p/Czw+LZ0kIUW
IjuwCWRoodQv/CBd1bQ72HwiCV6PhA6AmQdQ5sl2hMfOQogwbnQC3PzUrdF26gAhUio/QBRbjkXx
8U4i14YqBIkMfAt1taXzsaGdFz9cyEKb5JwP2qujw6gX8kv+wMJkVInYQ4WkJaFtEGKMRpPRR/KO
3WNkpmrJ2xuxX3Ndd/nC7yVXDdHbesMyQ4I34RWwsnURQD/WwGsslQizCyQK4chUQjSQip49UwhM
xUSZEgLViUmNR6lCroVegAQBNA8dn7merTVCvQov3uuV4qbVyLbBAgcw6JbmrSrgwcLfnOBjEwxD
5QkX6V5Gky4m6NxcVEA67NE1HyCHO/GF1XgNGzZjNhHFAnZDZprTnOEgdSjQrluk2FkkGAfMy+iv
mj89/bSxEot0iloFD4asFBMr/L2SvKqOyFltR4bXneT6mk2YQCBGxOxbCkGKgciVnksMRLuoGQ0t
dGDDWLs+cXvNZ5PuLALQBvCuGm5O5tbO+Vk1gkg02Vr3nTyzowZlRTTHjIWrKedNaSpUtB+d8hX4
ZImmfMyX3qbFlFWydtUBW8hEOUCv7pLqrTFxhUEj9M1X77264egEj8Q5/cfReSy5bmRB9IsQgYIt
bB+9Z5Nsu0G0BQreu6/XgRZPo9GEptkkUXVN5snCfMmNU63eRPkOtEJWz1py4stv0l6KgSrFpmFh
zI80oTCoB2swA/QfDS3BwH/Ph3VbW1wZSCgGf+91PuupH6sHA9z/tojW5gnqPBPRo5eEe6Zw+QLh
p3zK+FDS+DqUbPSNz0wye0jEcxGBd4U5gtViGUFS8DPMBjmhBMg2cijig/49Uy1YZtrOSUCUGl1g
xyO36HNWIOpTfHZfU391nY8UNXQy+avZ/OFZCl3Jlw1R5S80Hm0rIFswcwsZxkJManA5KvWpaqb2
REIRbZD99S3iSQe1g3ivMRoUgEPEr4j/JFOp4iNDBhrRzD309AuXAlcA6ZBPWnwRFUyvd4Wqejbh
GTcVgV3HvCeqfBkbgNnSf7sJR2j52VnPzvDgnejxgrAyBi0XawRyqUVm7wf9KSgeKUG6wI+iAxGw
wiFHiCeQrTeJR/luZDykh5uUzWx8FfGlg6j1rzXedEH7r61DFoIJnxHwC5c+zsShVtYbGz3baC5S
5S8km4CGKjQs4UfrhIhoBRwxDKQ67wWOyoZtgS3f+EcI/bA+OZ8pp8yQU7XIjcmX/n8pdoLWD5O5
yY3dynBtBs4ho9+13WIZMorzIdnGSc1eCWLk8OF3Mxow+dewBzYYKtAUIhgmFJGFNn+CkSQCP98O
ebmNq+WcH0Ij4rJxR1ZxYVSlxYSpnC1i2Ggz0i15b1CjQSz/c1P6h/5Ezs2IhLJf53t8jlO6hs08
V+zGM/+mlq/K8epEx0DdNPB6aNrbg457EVePle9yD27fc1L9TOBeNbCfLWMKWzzmL3lafFTYUgJe
cu4N/NFI1oUgwj6cCFnF1Cmhy43SaRuhDkJXYdA9JToofYVC3Xo2o3JpdlfLz9emuGnWs0a6pGl8
Cf/hpF8ieGdVPjnZ/0dPHeIEdyjbkUIV6J6a4bOw37Pq3LoB/COboA3aw1+TEyR/UhlRb39GeLZI
JJ0fyyz91d1nw/2qh4PhXwrgM+4hQwgjTKaLv0lVrEfjJY6PWrQreX/rYGUquXZMNBHir2P47b/C
OgMKW/kH3kslj0wTWNuxjGkOunckigfffS0PFXbL9F7O16z6tOj7RvMhivc0RWT7x+/sjcfcuvOE
jNNbzjWbjd89Qr60/AD0m8R3FIYTXEz9bMmagG7Sko2dOzzX1AEp6Ye1aZ0kixRm/o3gRHzXuX4i
nO2Vd9VbZlQnv7w57XdWbstBYvClb1GY+AiNzyaufTZTZfFshC5PzHOWv44jOKj+bje3uUIQOlrc
dY59U1yzOF064dEQt86+N8xQErjFt84h3Wwv10ZwjrqbQfE+HqKSXu5MQjr/bil3PWiL6RoyH/GN
uynfq0IsbO7UJL5gaGOf6OnsAi8Vp1d1H8PvNP0U6ZadZmvdUvTdNOv2dDGaHQ480zjopIWI6ODr
I6baTdm+Kh2x4zGJrzLfu/4tZPAG1a73DxWryu5clGurBr6wb+2b2SKy1J8n59GjXxDZGQp6Rcso
BcOb+pJj2OGN98Vrk+3r4pSIdzWd9eFucRC06pmvjOAYwP9cer+GZx/FhJiNG3P+dUx60Tr76ljr
uvGDoQkYdhX8ad0LY3kxnlTE4vRfARaBkiwwjw7LOsyLLFECDIfMLvv8UYgH8UIIYC9OhAUJ3+F0
1cBCzkuLhyN3DcMg65jg9Y3Whce6wj6y2x7bt5SNfI/jh8521rtSN8Yb377wN1V81b2HwyhW2owo
M050pAnJ1a6eXeccVjCHnsLykIao+HfDhCRyC1xPhtcQ+SKREZ55iWy59HWq8A2XHGtxF9XvAC2/
75+c5AuwQ8Inmrfo8shyGQpqLU7P7k4QdpH9JvA1y5+Y6y89hYFatSgWZOguhf/iW9uuQoOyLrEs
eZ9a9TUGn1P06ki8qdrRS690B8sNFUgI27jiLM3Nn4K7RuLBGlDT1Dlanj5aKbZbefBpD+RDU+qR
hoO2M0/OY0hOPR1ozPohFJ9x+JJ3r47zXIwsYFZVtsIM5I+HpjsayYfFdj67BOHN5v+DlG0GCkZ7
srqHzr0SfXM41vbSCPAkLBRrKTB6zaWwTgxYaibFGAiRmSJI+ExRUEr/5rFAq/1bJKif4G4Yd8P/
0fkA8me+EWV6s1o+0L+CWRkiRj56E5EumNt2byEsD/jWXuVwCPxPq94XgvlY/jEG342+sXvG38Wp
H84RcTHdLoou8Ixp4GW/JaMOczUHfPw7P03ttW5PgXE0qjd6bB2iZxS9avA3KaMs87trXyJ9U6Ka
ZK3hHZKcDfFOGS98V5Piu652yPIGSeZo+i9HgkSwBE4SUo0ZnrwozDYCrJ14KnFOppzFHWxIcLaQ
2hcOnOcUehij0CVlYSGDRSQls6rf+QGbhwdFw6zwFNmHTGw42lrrpSADAP2inf5VrPEVGZN0gAuU
KKB1eGWF2BOGHGg73WHahSKV00T2+7p7xwfRTMy49r44Mjz0cFVHwZvBjJsK+F/dYxXmzzRYyzZK
F3TUZKruZEvgqPlrzYEK1DQ92r4Yfq0uZ5U9J6rrPsnsZjNYKPZh9JjbNF5sV33RpQbw3CVj2Lkw
6lCMuhV5GT7qq2OW/Jo4kjrGvwpjoa0e/fhGe5dT/kTXKH0iqC3z12U5mx7SgK32UcZ3K/ltBet9
/X2wvgv7u8z/SgT92UL0pAruw/7HiYcFBte5P2y1nznzMKUP66q7ZbzCBaupQjSG+eENwypj9A9T
R7iJl5QsqWTny33a7PwalNlGEOjjAq/aDBPZ8LcmvkvJsPst9M7JS0XuAlRFHcYdEjsq+ewv8e4t
St/im1uUX74PbjkcHEA1M2MWkvG1YCqiWCYeebmOswZqQAilwxNHYfePhyYsX3kGEvOiYczKX0bm
esnWsLdjRjjqQwVHFyY0NUq1r/ibkizd1bOFNbY+cR1Tf1TgxhHhko0OmYxPp8SRwIaGfdQ/NnjQ
NwxSgtSGv4ncR8SAiHNidFGu7GzyJVGnNQWwD21njrgoOBiToGCNUnMh8MiMSOGV+7a1inFljRF6
EO+jS6dXzzFeCr1iyMSy0pg+pd/NrMMnySVgoHBu0+w88ic5Ny8xUzflWqfOxDbaS7BB0b42TR7Z
HDHHt1/ZVBDjzo5hxHlDuktleXAGaoMiP/qo6FPJllgC09MQfSMFGEBV5kl1dVz/eiza9Nja7uzG
WoV6ZqPfca6Ra6GcI9+KP4J+L4IU0CjD2Cbx1kzrw9Cbx16L8dD9m6S/nsZirTGk9NwIhCEqyhBC
SPg2+LQoLmZAtAU4Wje23WzSjhCKqiC+2hbLortBINtObngWfvBUy/apGSBweCMt97FJ7wFQ6e6z
8aZzR3HUhIAEYn3VUpq2xbAv1YeOYiAdqWvhO7XGJlPJKSWSvczQptgIhwl1c7qLz1kvaNb17o5B
oHAvYzBsU0Z7TQhEBKnVyFLHhAEUNZ96/jTLdxUumJjUuCw2/pUsETXjEVcjHLDxNY4ynDvTsUXD
IQZMk83Rm55VEiynjGiknEQe8rxia1zoRYMqedzV8VeHK4yRTUymBFa/LR/lOk8wqvizNS7/DoAh
044W2FfiP5thCJmgUK0M5HXBJuYHpTkhtTS6IxB1jMRLy0DYBbhe68a1R36ZQ+SXTWtoU4wVCB1d
A9cysoqavJmuBMrvrrKEJp3asmIWa1A3+gPoCb+c2OESQNT03V3XsP+1CedO7fQ3TG5detOqaZMr
ksra4GiKcS/r9o4/ccqHI/LMo56MPFDikmXNEw3wxiKlDmcNrlFIEQM59fAT8uimk+1XSu01Gfu7
1vwOUm17134Gr2vL8WYEyaErgq1FjlaDsbdJzGNpVQ+tjH61hLgrZ5b31v3Re3aH4rPsiel1+q+o
zu6F4LtDXYrNv5fttdeGcy/EOXOmcxgjMeaUbEJi9tiEec5sEzbH7xq+U0uy0azB11cIHzJSkJIy
+ayrgkOEtcVAJAMFjbx7kMEGWnQkc513E9DESpslOaxlN1NvTcnq6ATo7JMJwUpo6QdJr5j7l72K
H2Oo/yWmCfgr7s619zeI/t5J6ym3bEi03dKxpm1P8ndm90tPHy44zFBF6NDGTAshHuVFx4tOO5ud
AiroHAmoreKlz3e6dzTws+47igecPOmn6R+By7DdsmcJjAUZs/aIbhLwSrRXQ5V3Qm1gQpvHNCjv
rYf5LLWMt3yMu4NxgbrPbVrmb0E/Vdiovwdt/Bl6glEQKO5KsHNHrkyPqbzH+DBp239VOZcbiHSS
nHC2Mpbq6PvTs6tSshtG9UQAIsImzfqXk+obNjjiek7QrCRg12TfKrDlEEmzgUNzt6ptRPWymApW
NZZd7YvozSSkykNYD3iAvBa1lUa4tSZ/b8pqV42Qe6GtIPlsiuhg0NK2Caov9CepZN0u0/0U2qQb
9dD6rK0DncLTTx1pU76J+w4GScF6BHUV79BG1mqX99FyKnDaN9WTPmIcj0LAJ8ECZ8nONfujE8DK
17WlHzrvCihX4qcL1fOckX2r9/WmcloiM3EI1x1dWHRUNGyjyvdgdW6CAHe+/KvJxZJsCWSoj9Jq
t2OL9anV9yJ6HTq+3KISt6kd3vWwJueDVjsKL7oQ3yUi3ewgfR9lIRDhcliVSbubpQCM5VveNOaO
ZK8BkB/iTydguW6x74iqa1BU+05N3xMJCTzjV89ydkPLXTkj2BxuaKtYZl2HXQlvPGoYkU6nWuPz
tqejFeoHOzAOrQvdQ0HXp0Bw2e5b0UcP7SqBsZQiUwlHamwH0k9/bIvoXEZq34OcHASSW9AIWAf9
YjwNDBtDu9maY7vWAmhNdr6JIASkjXemq8GftQu08jz/1w5QaldEpAj3rDjU2W79S8NOvhqmVSI1
hnzDro5qNELNfmIFKJl6lqDwiYxfA1UiilQ4iwbUfhKIq1EB1rmE+T4J1755Jj6Zv4bWDv5D116N
nDaaOUtzJgu0Anuk1HcxoM8Ddz56P7X5Ws1tZPqZaxvXfyv0Z9d+wlsjwsegBENggBb+sWL+XZVf
inFUEHcM2RlsOe9N5SwThgfjNeQcC2FNlkJbuJA6vFDAWWWBCSkLG7AucFB4V/yzrbfvOdgD9dGa
1xleb/vMUPS9hcury17myWbg3Tz6BRO0xlBfu2Z+QRaT0ZLk1boCf+Z+Bhy2DbNzNuw02GFLziEs
E1M9NbjHqIqaEX37ifQsPPnUQceQ4IkAcLZVgiCO17X2wQ8heyF8kdmj4OIp8Nu6xOw2C49L0qo9
xOTHdHxyy1WrbyfaWSrfhoRtq3qJxZaPo072mn8RwWdl/Rkm8vKHa32W1t0x6V2h9+ood827oX74
vqcBxOuPFKxl4L7CdMN3NNVoxo5rNZPkTjlQwjJUSxD97cC0jNm8s0Y2jglGZ0Ucx+cBlZcdQh9n
UJBhYNBc0ljagtw/HnBP++e0cAnxozRQOBoX2jrW7J5U3Sl5ixwmSH/8IoyAPI1x7N547kBHGlxj
8qQlj5zZsewwhCh8cT3I5nr2R7/VhI0aFEhc1uU8a2MqbE9fJiDMgokakT0WMT6a/HBjxGjsi9IA
iZNfLb6icOBYjpdh7qwSgngq1nOOlpBR7a3862CykIu9rRpbzHhownlz0ZWSuMBTxD5naLKN7Sfr
qJmds9XaYX4tO/qFcYf0g0Q0FsRkc8Q4eE3/DdQyqQ8gYTMgxcEebPLAhN2PTLRIzSJwCNDA9u7d
evkbplyKOtswyDsWo2Q7GFg6PfP2R2uFuK0lPivfiuRJM579KGVH8ZlGv7rxJloaiqs/7MjW9dYR
R4V0zpH8KGzgQMG3NV5lesF3wgqRQn4qoBKrrxntZmBpa09De83YwYysr/7vt+nkZPoeqH+9eMmA
/U10Sx0chKR8yQJc32+UUan8CfRXx4An8hxzVIt727GFafD0OyktElLz/sVxjy4fQ+jXB0f7SRri
hF/C+GmibSYoYzKfeTqkPITak5oeAWxqBiiJ8RmzdAimtyDH/gqnmq0+J80icuwFFyozczbP2hth
UIjR72GKu0mDEvI2sJSVCPt4HL3PNtfXUyzwcD0qdDJV8juQztIJDl31Z6c2iz9W36OGkXOhWQRV
MSMtkgc6+AbFi+18RAkvbQqAaJJnxVC2/Y1dCPdIO1hnYndBTL9UTbJkh7fOHe82Nslm/iq1Ybma
GWSNWAXUGvPorZbF1g7QMA4QvkRHHiwk1Bj1KcJYYzUZ4YqpEmaZEBsP9j8jW3mFsfM0UgfR8w4O
V6pol6Pt70OmTX5vHYa4WDnsUwsNoBk5qI7HSNLq1xFXcA8R14oGkkD4Z/Vsw9+LUj/1Qf80sI1L
bB4WzM8pCZ5DGO/omUkvIsupk6ys70HEeTlZZ2UVW4F8Q/NRzVNiuCJcSz1d86rJHM/WeUWt3Jeb
LHJWk0wQvoj3QsE6KQeCwyHfyc3Y2+egwquVh2xAZgEEK5ngOYBqIWOEeox9e9QflAfLIohWTXm3
w5hURlLtQjQ3ah1ObPmwK/s2CjsEvgkNtK5r0AbjtcGvEA084aZ/KLOLktkRCzTIkVJbO5P3wr/a
Q/ckVBTPqbOYdFQBBlwQAyJWGcO+JuYKUohtQYUDhJACZJoM9MADBzDyyISFUd6zasOCUyQruEWL
Gi6YPY+em3KZU+JQm4XNcSABJsr6c6OmVYrKI4sg3wVs/zux7Jtx1ff+XmMChDZXAJeq+HlD724V
CE87aTdydIF6smI39UvLLG3y05W3qMgvsXxrpclxNXrkq9NlO0AqaXBWdtFvxx7bC4qMxlPrDnSk
jtRVuQbipQkXzslxUK6z+85BvQWN3JRMghhZjPI5EtE+LeWWvqTV86XbEv2muW917S11BpPU6fwh
qIKvSbQdpnofSvI/F5N2dGjoHMqqmOXjyAzEA/yjU0sGBKf/9kyCLBQn/WxR/tPiV71g6hQPyx5f
bOyyH8Ko6CnscN1XCZOmuECmlezgTGeRzyvquEVYzH6XiLYwfnNLAoo/FMv9Eaeo216s9tVhS5T7
u9q5xfa3pX109PyxTjUjnqr4HuHdxZx/sEW8Np/C4BTkMVvCqeM11efC1h4qqnbMZ/JVTBJ1VqvT
3BoWxbT08OsMhKTkNxOgTLdOoksHUiFR78bwqMSXm5zM7tfOtoN61bV1ZD4kCZ7ZJtavVfWdyt08
dh/zfqfTyZnaMeqXIMx98eJDDC6f7DZepSSriPI7ZmemGgR38rMVx9l0FIBLRwGqy6+sRxF+89ho
2KgMfWuWnASLps1Xnkvo+nto2oueUV7Mbq63v/XZm4mBaW2l7V5p+OYUBeWLpz/XmljwHwDvYUXY
G8tDs4QtwX4qMzyI6cERZC+gjqMNdKBPUpI4AoegXhNeRFJ4RYQxW7D5x6Qp5gl3ZD3p0WDME++t
UujPzY6c9bvpXccIxj7FZQPsGwciGwikWLqT/rTsxoVZ7xqOUC22Wc2rdcI2ssNrpJ1rgcavb/ZB
RQpLBNsgCBjgwt2HFZlDxqiMZlnh37MG1mHOc8Z9WHst+/d6I7JpM3jmqh90tKnDuijqu2Z++BzT
LoNXMOXK6xemF6H+qjdeaa47x1+avlqLxlp2sVx3RYkm+8McaUvg4njeuVbPvhH+m7xrkrtI9V0o
n8O6wnugS59D1cT3kHw3LYa3mJfPKm+oqQNBq1s9YT7EUieXPLaujIb1MeENn0sN7B5k7PUewSmo
iEtkpGxywU3CqiebhMY6Q+eShuMm9RnaB+8ZcqcIWUVgvRpohVFZlaSfTWW+HRsPPIq9GmL4TKgt
1ES+4zgQ2I74HrNrUZJtRqIGOb2pgWgrw7DO5ipnDe9xPHY6k+kGFcrfQAXak3o0nycR3OqB3S/+
t3nNXnUjt/BLw4Yok6xZ7GlVj/5iKGpi/zBS8uIazBYtGZMJW2eFosU4GAmPMuW1tggN/gFXHa3o
JlYvRYT6DSMH5V2jHboOnNBPwYYsNzDepH9GQ+kt3qe2JTwpWKI0mweqxbqr3H8WHfg0EF2nqW3h
TivuLHKBjg3cboek0SJoj1UvD7LGYmG0G0VwxpiCDrUKwXKDPUxy7OKQJKi24xKYLiDn3pGCpEyd
7dHY5yI7GW59UbxwOuIqotdz7fqaWNbnmJanAijYJC6WgA3j8mj8M0p8EfNFbyfaemq5ZmpGJdVw
Tvp2U7TkKiXiHHjhvezEy+w8MhUiRyNSB5nwUOgFthAi6o3z/ASIyNh2o/5DfvfJzwNwZnJb6SMP
WgPjywGzps6OgHqXl/t+cq6TdfK98GuK87vPYCrV6lfmdUyec0j8DUgJv/0B2Rg29T3JLRQUAOf4
qZoYv+fBYNu059iDrxTNvIDqHBBfnTx7LZAtD91y8px60crFFhVHw0ub12BOqFb6twRoS61Zu2Rk
R44iClkV5sJ4XOdBfTHCApF6Uh94gI6dcNCZWJxpSJJt8S4QYsw2A6161112V3YP6XY6iCLeMUhF
gYVo3auuyqHXtLnBxqo6VTSiKiLLzkneOqtCnBGYP7Us13YQvFqB/eKL/uazi/P0BwEAt4Q3adRA
bXnM0/6pjeFwrkiaRwJev3s0DY3FlCxxDvaIDyyKN3rFq86rsy3m7wFlZyYeuYcYRozPnkacy2DQ
NhUqeXWnaCMtKmPH+uuDfKcn5Vr0al31/m3I3Rd+7D22grOJIiooEQv2aDe1BFZdSrHvOP3F87Dp
tZTybLyeKlVz6qD6DTAcVgXkRaTcofkd1iSHVeQGudqxSORaFk8w/JeSPIiYhy1iz1mX9dGFikWn
Pm/NiluAenxki2a2JV7imzkN1ynCKoadT6tQkc9405AweQREDOOjBNgJK8qOG04Y6pR30xtSOOrz
8cQ3H23im47dOWG8ydpyNZIi39o0c5N7jxFQ6EYEzjU+4aNeS4CKTnZPg3SDs1wLxrcGkUIUWms0
rix6yZX3q8fEGL8NiL40jOMYeye7YRLXMiXOD/5EYHgPwxS6ogNW1BkQ/pgci6X5NdHMCcxZfq//
VXqyEr29jTrzMMbmcxLoa7u1d0XB1pOMVkD/KA/WqQoeomnO6CD+gtxammGza+DGu/264+vWEaEO
oz1pwl2JUiREmxWRLhYbyXqym6+wkevevSHxW3Zlcq6obVR+HL2MBRELD6ayMMt3Llau0Q4Yh6bX
vCOboPSfxyHTlhQkl945Ck8QGa8A/wiaNqZXutNSMpMljS7aHNKzjOqnId8SIwtHcvC1c5oBCTUR
pHxJOWxNnt8pxWkIfEOxNZZE48Zc9tmExGUSx7LHFtfqCHntAz7sV7t1/4Y/l2BTQzKPsk5sRgX0
CyZ8C0teqt65jbN9s7F/5+maEfsHg/1CGZbXcnKPuq+fc33EijlumgEQl0Mydt5dZ/FASVfVaxNM
6OwqM+h6GUgqS2pr06m3oqivQQ+UAXO28JJmTTPyrwYYIAIfSKELldFcN6AJxNgdwAm37rTsLPma
V1hBffY3eVwvmEmgfJtW8pxlyK4l9WqAOQHfSmyhi2qKu4dSTaWoDdAWmm92V60HMg+4rVj3Rc4i
lu2+YwcNw16MMdgaj9BzXByxx0a89W9tSRcRtf2yTMfjwEqIxPfPsiEnrj7ILN3aXn00h26XmNCZ
mVl2dnSsQqSZLWHu8lQOePSOIkSflLG/6m0Ccopdo0H15dLRFKofhzl+YyzIU0/x9eVcgmQeFKwL
mrY5+y8JgsVo/G6LdF2M3gKUnDk023TK1zHaqVFZRF1J2AImmAlj0VXOWte7dQF+Pbf54FN2XX69
0S3EL/mwTCHwp8OGZnJXk7rbMON3iPmu6cjxYR5Lgql0urISw0Iev7ugE2sMQGBM5Ucpobi/aVFO
J4U2QqBIDsIlH/FaJQ7Tv3Tpz8ZJFH9l3YBbeB/IZvCXRM97+PUaKLUjmPG56i4YbJIc1dOI2kwV
7Jm4gKtOMScxZ8kaIuzys6lQZSHfUjS1JumsmcKxUcB2nBiDsZlXGGwFzVFKfvUU4qDuovWra8LV
0bmwGw/mTYl1EPkqIklqBiJTvrvqmLHoluHHGH3V01s3j4hSMIYORh94fvyan5nWLnOKXK4uXHo5
+8Z8LU1snc5BZw2lKsl8hoG7bqPOfhgq3GriyXBI6qtUA02bAjE0BSk7rUHuczqHDRLRkLcTPgSP
DkxYsL4Kreh2WY2jz1PIgOwWiLUDa3/I39xKhkvLpF4PX9PJ+TKj5j0BCbMUulq6E4bfxij5+VHw
YRoRpVcmLqoi48eVMYpSCf+k13i1gI+MGDFHbRlPTgnkLJUMa3JAcyW/Qh7blIEuguxMjyHRpMVZ
lM21hgQZlArRbpu566Y5aj5XmGENcuGmqDw1AlW7ad6qJHzJQgteyqRksc6IHzETYWwVuBOvLDjV
BKJvGaPDjKwsYl9M2TnYItw6XD6koVJMQvj1g5i4RaRVg9O7jLbjZe369THHXGi4FsmdWJk11/oq
exdU60CQo588hEtmhRa330D7ll3irGNhrKSBWZkB00LSIGQK2YDz43QzHESpI0/STEF2ANoW/tYI
4XFR/2JtJpNeeohh1UfjZpe40B6xZQPaCej582PYN8fILrdJX1BFOwgJ6mk8SvxbYdLteGPFOkqp
eazhKhv3HmU+hA7D70DRRXcvDJ9cka7iFK/+5Ji06o3OugRxAJ5/QJMIAXsNOYOQhMUNM3qU4AHl
wA8JlLsL8DQbAsdG2chTGoPDakDZ6wRu9AZja8MOUQXOf8myiJWpC6AgGLhDdES9diT3VctaNSzu
xmD/mc4TiRzAGTWb6J/gOulwxyPntSPG1nCg+/PKo3tjpPCYhs8hJTKBTXK+ySzIaGbIlyQoH2ZU
YEOxh42V8HCZdX/Q3M7ceNlBNVF6SFt/I13GyKlLjxUker8d0uBYFqBXlPKRjS8l9+ZiCOB8RjpQ
/CwhEGxKkrUYQ0AfygT87nerpsKnKJlUL8zRajcVT1E5Jx7Z1VfQuvEqCKdZg55uY3um10B/HIxp
Wo4THk1nVjmRyyVa1a+bTBtWshh++jL9bgwiORxR06IzxTcY0+vRc0Xq9y6ZJIFcifnrg6UsHZbV
rc/O1qzTvV4iEnOZH5ayPIm4ZKneQsNVMYCu2G2gheGkkCwEFuYLJfRP0OQ4WOIJeYP4zHok2n2x
jDJmb1Vgf9dF0a8qkJC6zdvUwtfqIZWIiczFlHiKOk0MuDcx2lGP/bsTveNOfkxua2BUT+mfCELT
J9bco/DfbYQA+RR8VymK1tgkqS5CvO2l6VvRRc7WVP4xy1mkOcCzyhHwYuU6W58Vy7LLaOhMy7rr
EObY9W0E2aKFC1ifMdq0LRr9F+XGlDzKCeHQGIBfHNRkUg9PZ9kz06m7HnetoBYiUihVn3YCo7X3
H50BMzdkvSlyRJadCFZDSKiHxnNvNc5XZHSHqCKJIJtsohQxThjlX+/7f6NgHjBQF6gC8VwZ05ai
HMgCBSvZPde0WktXR47v6R8+055hQNITGcbSGmc1tYFxWZnevjTBnQvNfffg5nUQaWrrHkuaCdP2
fzlrUi4sBhX1zcZrIrrxR5ilBtqEeEGoWYYLKoILLPH1iY1IQk3iPfc1T0Y2fEQONuNoIhdWWO4p
Lx4x4ykn6gSSbz4Oy2X8p21yquJ/0nUWZh4A4teJFtYqQtaElvnHAJuaCVFOziy2KU9Z+ST9W+eV
KxuYlZ9qNGxop9vAoLLJG7y3XYGmoi6pFm5enB9cC9B1TQx3FCtQNh3qWT930SL16yGzWGiOEeCJ
yTwOErqFUYQX23pXJjgA3wc56s+6bklsBISECBS1sHg3SggYrjvcGrM4mpahL8uJMFO2W7ULxcZg
BSxp+pOkfGVNe0llDhTY13YGSG2vtQ457zgnJzOnOvHvHV8emJ9QWTUTB4ddl8vJXQ4+FbyjsT/L
1MnQrIlIlafy/3eitKKVUZn7uGVuVFeEpbUNIg9bu5bI6hLKLuaneBbaFHvXQG/jSrtFD3ormTEk
iGewsLUEvdh4D/sS7/tcCcWN/eLViDu9bieCAt8p8vcqYOolquaWCMw+tUGxklYTTCZwPYiuhJW/
W2HAFm0IMNXFijaqgvpF6NA4NTtT1eYy0zjZS1x19uiTiM3oRcuQ3vTyI6oRKQ56xqretko0IKdu
IhDEkB5jeQ3iHBLkoMOFqEPrnt9HQuiXDiqw2qluNXofOEtsliwvf8v8ii2YyYAuvFau/sty4C6r
ioBFb020L+J9r0/Rg+KicxxOd1egHPTdYKvY5OQ1OWRxSrSDqto9zyVmxRBDWj0TdQYDCgZcwDHK
UDd3nlyiAHhO9OYoGhtsEZEgnNV7C/EvzdpbxmPKdixehIqsj6LWq5WuEzPcqB+7I7VgNEp6PnC8
bN/KRcW8uNTsLU8cm7KBr7o/gCHv2PsnUcDaAUOTkWurPHb53y2Bhg/dWzkSZ+RV3/9xdybNcSNZ
tv4raVo/ZDsGx9DWVYuYIxicg5M2MIqk4Jjn8de/D8rqSompFrter/qZ1aLSSBExAO7X7z3nO8hq
6azWcBxjSLkqj+87gy6tZuMxlJyfnMBH0ktvqOPxoUdzYyVZsuowv1KA58u+x1jkRW3ANEK/BSOa
O6FYyspLCCimr5iRTYtiESV1RKO+NAriLXUPgMTUrfEYjn4qVk37KjOfItDqHiWrVFnDsWmZ88jK
us0Q+XdmBqh87Oz12OSwENzrYHDmgPEJ2kDHtDpBsqFq8RiZVEaW3scIoVHmtShqqbuntZE1jxjn
YiuC+mAH12ZRWyxkyJdi5ZzZLdNfn9FYO8XVkpsUU3Z3EQla2oaU+LYNCWYrORDDgNmQgVan1eeD
IV/9iflDJ9+0sRbMWwe6/wltMsuWuyLZpz0E+aZ+KTQEKpM3M/Y5qbTiEfHrxBxQeslWs90HCgao
cSF3opUSlquFd3o8ejT3kDONhXcRVteJKOcMEMBQqsU31HfDqYA9YMVMunGREztkRNPyZmriBM+n
j43QQkYrQ3UnXTPY2SY9y7Dz7G1UJwy1OjwQXmntfbbUowY1LkmjJzOTV2MliLsuX1XNlqnFBn+j
+RLmheROm6COhHdFpo/HKrsKcp9vQ9CnaQfYao4LUYojaxfkmKuMgIhMbBIiZCAyZSH9QFCYQx4Q
6wtXQB9LlgNiM92JBltcn/WGdVf7KSAeC29vmIlsrhW5b5jAR21d4F8c8KSP+WcnmkMYU+YMBh4K
iLu000VwYxrFA3OX0aac0yI4PF0laSj614lr+rgG9JPh0+8s4+FCdS6xMr5prbs+Po+rhraVG14a
8YAXi7orCJk7JFUNPKNtCYKhP12Iz2RRhMvcNgqeywFXVV+9Yl5EHTthNRK+uY4d1Rz8xL4umuY5
72I6baj3tjWyhq61OZUN9pXjICHu8xxbFMcQL3H1rd9SwQm6bQWLupWT4dtEwdzb0Ahfbdx5GwV8
N3jhvWzVq2M240ZUxynGItRSKC9sBsyccABNNZInkmZA2nKYrJpzbSouB83B3WrG7sqICGTzoYvU
nBAjP6VH1GNqMms6DLGHBnc82GZDYo/u0W9xxWUsKODNAN5qxgG6SlBHYg70w4zRXtDuSMNZxaYG
yUXn3NsaxCr30bJApr3UB/PLYLaMSTEaeBPHTC0y10XdHcC1PxvKw2hdMYKKM4/+MBsK1iHL5PjZ
zFK4iuwBKygE8ED75Fvou0PlLtzaxRJYTOnK0NaZMz526otWpk+ZVj41Ec0C38PJkof1o6sCzG0N
X39QW3e6PEUZdG9or8QFOqxHfbPWY+PrROnKY8yOEGnVUpF22gwwDOPG9JDSpNskzHdpXUM6xGWA
9TPX8MAJT9+MZEljeVzUCvqGf170FdxW2Jzzz/ucMhGZIaEdx34OxmssOuUxwrwVaGnfg+ZbF9o+
mpUWatYmKx+3jpzr64mucjEb3Nu6/kzk+ouDhklM7pneJau+lRV6NYoR2iurtiPC0s2pkMdevx0C
BuSkuNM7eLGkqwPX4tWl3hc7HYglHAmlVCESIBqScDGItg3nkpc+IkMmcgcc/bJ2zc8oKb8UU3lr
i3YT0V9aJv21ZnazOrIGDZg/ZAMIA8Vcqw4mZAPJfA4cMEibOnndDcyUsNm2gBtQl9Q9uMk0wkli
9xsvgOUxhhqx4S0DWAfUUmscSXLrQVSWEUc/1XGENhTj4jpqoK3pSE2svREVDk6ULF1nGh+vE+Fr
jl1rp2vsIn1vDKTPBju3dRFcCxOflOtupgJnHKKvxyHNvqicftNUMSRBMvng5jWWM2urDRFhn67H
yIOeY5j5u2+/14TBmpjnmzwVJzMwTkwwXjCon7WSytowORam2bdT0k6pjI+ZWWQ357sbMCpF9DVo
7cu6vI1oFACo4SYbp+6x1Ka3zEQVI7Ao+vHd0HP2sarmLjdxdGeUZfXELCi+NkqLdMDkc06yo1vm
K2+CCZDRIWhTiabEk9sGomzKX1/Y85VNDTqUYDcZmYYQjjHRLJpJK3G8KnSN863Rb12NmAHTxIIX
eWgOhGC14l/Rr/pSK+slRc0ahupRpR7k2lvZ4+O07MReeRLZXR7iniyQGbJxMfxl2MlSULVusCpV
/dnGXpYp/MOliSxT2d1LX2h3tRepbf7Q+tFA9toRL8CzrSaOmDWQlpKxgcppQQWqh6noxW+keBiz
asYIOfvQQ7/nzLqLEUAicYotyr9l22LtBKBxZnVdsAbwChbIsQiIFznJvUfshG9do65DSxyauMXc
TQGTS2gFRltbOJERDcWDF6xTm61FrRub1EsHM0Lhe7vS4+BS9G66lpKN25lvqUae8O1eGn5fr9KO
78xzmzuzQ0A2OS9CkwbTLYjjrFVy/NwEeEkldr1l0HBJdp8EFFR6YcYcLsdWT8/KvnlMvbs0sA5x
li0TdGqjHbHbDQltQEzhOTPQJMvH9VRyEk+G4mtbOY96sKt884pXdBYHGBQHG2EbhGL61+EmHwdK
j5YWTR/rbyZppH7DfG/y8kPojXMXEhya1jk700EcFfdQ0yeKwdYMhpXjUySbHcW2CnzmUcOqhGtq
OfZj1VvQVE0rX7EjDYz3DeaYbF3M9Vhz625cmrwk+sNBsCaK/iQFTUxmnXcBNB+iUEbmHLOSTyaP
jUtzpBrynvl05S3TLuSOb0ZtVXJmnwrdR77Qvxoaa10VcBgapnFnFyAfK4e7rS04+Vs2I85WncmE
2mMI3XIRiKTg3c8VmL4plHYvPOrATBUcZXRz18h+pnSg6vCJp2E0Ey3pLONc1vOvU4WYI011DvOy
PtkxciIEA7t8MM89FnUck3wypc8nZ5sJVr90PRHfAkK0h9BZuDTOEzA+KR3RsgzdbQEDcyhwTiVy
M0BzMJW4yiyE4oWvwUsaCKtsGzgpBSzZQjB7aeS4HirSYqkF9TBbO6rwERZ+Tuq7SVL2x7GJY84A
emBiWcUNyrMmmaFmKVD9GopGVuUIFnimCys/6AMhz02A9kirnT1H61WQcjsmFr2QPoJXpAI6Rn3D
tIhWHJ6IGfkWuAgYs7G/dw3HORQc9p2I/jQt8mhC6Wpjpa/bLDqvO+2mYR3bxkP5bJaM23SHvyvt
Nj8bGOfXkcn3JXIqVn28DZw833uDc1a2+Sywvsxy4RxCBphLmetno2KtKlRQ7agPd1pFJnSQ0eQV
vsZRgRSoJIBOK0fL2Uw1y5eZDE+eQNtqO6VaeLnr0sDHhobwdy0jHo/QgHact7A7eu5MRl7iEt5B
tBoyDGeVR4RF3r9OBaVe45dXrYapKWasmbtkPebEzWQxerywbeqD1cprd+zy2wwxGkP8lhHWBWcd
yPoCHLKvcHk0W1b8cS0yQsWm4oneFmWW6dKzoUQfJ2yeIsHPyIZPdGG1QHHDN1rc0oZyOc+6T9LX
L+TIv1JS56BcOcsckcIS+8yOliSO1k2nCM0YRNkiK6FZNBUDOi5JqmXMAX1QamdIG0CfLp5qZWoo
C9rD5Fdv2axdiPZOxEkzS0D9OuEM6uypksyFnxtUM6MPlaDo1j5PpRnvY5v/dg1Y4jA5qjV6ftYv
skTL2HrQUWq2Go+ZCOXIvLb9Sj9nQsMF9pGlNkMU7aXHhmxdt9c3aZHvmtR8nfKJWMCUFd7T1kHs
3IiUFBdrmFGNSrz0DaCkvDfPex25r569+UHRL4cBPrKJ6dAA9Cj1kMHPiBhWcSIu9Twh67bYFtJF
GhvXDD2z8CwBAwJGGUdN4TgnKfNyG1vDCk5JsKupkBGMeF9jnrT1FDyZUZXtgi6eXzLHZI5a10Vg
MhrtrWibNyb54AQ8IO3SjFWtUnJqTS3dmTZit7IZkmUBgM2lbUyyL6Xy6L5grMo6HWqOm7xwV4EI
mzrW/mxajoEFfF5iggs47el9j+K+TnnoaxaXqkbBz5NNFFCH32PgwKzJAaUthxUY1mjc/BR0R0w3
ZeFW1DBmNhIIoOIa23ex8ePms2g5G4Wdup9UV+1CYrkkvZPaoUkb+sV5io9OlchkgwlZwTiO/bIv
ScyJtVMy0L1x69LcsfcwD9SzdUB0eJVG03lo6bjmg+kA72WNm4Jc1Mx7idz7oYRAbQu0G0UQXwVh
d0pHF4pVbjB+Qc2bOaxLUzbLM5P0udCr8y5kIqOn3DalEYFDya5Vgqbd8GYrvTLvGjvaDuZ432b2
S6pzXvJjFJnWwMweFlNLWE0fcWMyA0knsHWSYa5CMoD66avwIaWnJgksDpIOzxtmq10briIGddvA
e2LJbJY6Ry+sNDSn2ixeem71JAf2b1Oy1Ne6/agaoZ+VDno8o0YxHxrP7FWbwQLgKS0YArEq0FIh
mUs09VQGVF5xtzHdOl/l3qqXyCdtjrF5RaFNOK7LTub1xN8o6FsBcEWtYl6gXODt896CI2ZjMcYn
CfUsTNpxN3EKW/Lbe5khwkxZT2B7yK/IEJMOEEufoQQfGvTL411p++024llduG25j6VPL9Dj9Itb
8ipz7Ds9sZu1nGJmjspaqwBuTKsRvuogXG+CKVp78DkG5YN/tC2me0F7EyeoULFgDPkIFdN5HUxa
sLWXbyqJaWMM/NOgJElLCRuN1aq3wqgl/Urt0Ac+MfQRBhliDVXls1uPND/igehNg8oaWj1Huaql
7ejdGCnHUr9J+PQVSp/OHsttORx9z+nZ0QUIfMsliC111205T/GqxN+OE42zMcNT4cZpufPFusvH
89HD05dn1t422n4P6OSyE/fNlJGC3mUI8XM2EMxYtACcfAMqSBY8URVBnTXhVCAPXgYAtmVSfmXA
GK3NQNvJ3oAB7NFb5Txk7Tg74MymWRyG8tqpIS8UmADw16OnHC+VVdoHVJTdfhqrtwjVByzTRFuN
PWc7pd/Rga1QWDasCNTCXSPJMhQrfwxJvLDVuugb9OvkEJua4/M7ydWUN90mRNntAG5qPD5PxGNE
WvTZ2lT6Q6qKbM3UUXNsjyC/+mYgYq2GMEMqBsnYDirUKWneQqqeg+501xopHasq8R5j3/8S1FV0
NBuyIgJH+ftQKyCgIJRLLALR8NOh4stZ4ZVB79PWg82U5LSGOg7odfKCdgE8qWGAb7CGcme73mvc
2/uIx5F1qb7syappRQLOU0NHz4jDWbXeWWpxDcOVZ8qFaiLH0GTC6AA90gT4t6nS1iqNT+5oAKsf
QVLn6qXqkPVlcQd2jKc9EdIDIj7s7epMWX1wNUy4syeqWYR4CfsUOUFBzLw5wAmT5tml1Yt0NSga
lz5+gEM1NPgH2cEMOllY+UagCajXehgJW6cD6t0U1s5xu3QlUXAlFvwHw/CBDmU0qelN2A6UVruo
MJUyEMURFT/ZOkWE1Rr9ynbqYWOm+WP1Ek7eNjDxsNS4dLuuWKfjzeSF4dpFWL4y+DTdGKZCEJIX
F2ThaiqQL7EhP/PcPxMcFlNVD2+jZZHfpOEPmpgve7pWHJVGkapBhIgZAMXGdJFVzqp5qRJpbqRd
n6woO074O6eW0Tp2JuaDJItZX3Rsomu3jqFya8PNOJ27NefFvJyA3yWImQb01joAxjzQzVuPU72l
CHWQkTzGLQfM0OrPGw0irjlLskeJjJpjZUPGM7Vii6SNFqZjLGduiGa8pnNnG6MemJ3kS4QbHLED
ODo2/ll5jFJUoc30GrowWYT8qrZNe8dJQ3m4u7y6nA6s8rvIYaRKf5SOmMyua8M8LyeT8rNHiTGf
YRIUmFjkOMrnpTGtFCxVSx+u8F49WdLJWQMV3nJZQL6r0Az2sN09Ppi87vapr48801dJi+R90jDQ
NL4FN9VHpt4AM51lYiKqfGCBw6aM7QYBqTqgcQXn7Oc01HUX10BfgXtHwe0FhPVYSN5bn88t1eMM
p3wFMzTSQS9CEowlywOKOcJowrzeRBXLRz/VdCbclOXCZ/6Jz25jVuinypKOZ6MoRGHTIvzkGF0M
PfmBqMQcvQq2Y9HcxSWEJuye3Sqt+H99bdxVzE1UXWfrzskuNIBxqypal0jUVsiqQ8QWbEehl9ZH
oTbkDwfHDro0K1eForGFklbR2tHCbRGw+nh22u8i1VxancMyldkoJ2335AcpIvaG1khbgm0Zq+EY
G860swXDXZzI2uLTb//29//4t5fh34O3/CpPGDRm9d//g/9+wUxYhQGywx//8++nPOV/3/7NP3/n
3a+chy9VXudfm1/+1vYtv3hO3+r3vzS/mn/+Za7+j1e3em6ef/iPNTtJM163b+Cr3uo2ab69Ct7H
/Jv/3R/+9vbtr5zG4u1vn17m08X814Iwzz7940f71799MoT17YP643Oa//4/fji/gb99uumfs9fn
v/yDt+e6+dsnU/zueg5iTFewJVmWND/91r/NPzHc311bd4QA+ee5Ju35T7+x3TXqb580/XfBRFMX
+BENT5cMQj/9Vuftt58Zv7um50jPNWzbFrq0jU//+dZ/+Ar//Ep/y1pEbmHW1FzV5gUUf3zV83uT
NuPSuWnoSsGZSvcM3mvx8nwTZgG/rv8fJnQ+8uRZWJFPr0074z0oVw9RjiJQj+4Mo7HWtWcnF8p2
8+tsGl0Kfzl8EVkjl100d/zYI1ZBa9YXsQ9CQqtScRSo9E+jIYyT5UywqnqKvgWnmH3pnWrCGfRg
utP7AKmCqoNrP2mnM6tB7aNGjXEYKWYkD9IQOOeMD9XGpEF88AxzFremGF/LxKr3Tu3Ids+OKy+R
EYlNPAXpQ+yWtEkipQoMPpkjP8uJcyHDSZKTrcRhO3cilT8YVe7CupEVPL/and15VnNtxRC/YPQM
6GE48Q1MyJwMIBRmymnrawJMndXXFA/BrGzOEjT+vZ1TRFEEd29h6kRI6UTb3o8BO2rrRel+8jQM
i1Vkaq990PjnVQQQvK38kghYNe3tIcTEEfrmaOMuS4DXCYyyvjRAOKOh80rWJ4ZODnrLQIyC6Ncp
3ttJiTA1CsDa5S3LHaDH+qWs0L2z5zlEIEzal8QtxkfLwFrsBobzBgIUVg0j53kqU1Yeu2kHMovw
v2pjxblVLENIfst09KZ0Z9UCyhPjXtFcsJ50/oG6cUqWXZLY7WsiM2xLdTqCbRndmvD0tFTHIld0
ZXxVEdZrtjUYxsqlvwK8O8TaOtnuJXp8f+eG4OuOXd9xRrRqpeNzIQsZvzXOXpXYT6bKHZi2YlRP
tqoki3Lln5dmkt+4GkoLrTfzQ5v3iAwwTF/jHtI5WiASucfnNTKnq1tGOIAf3UOQYaoSeWjcdPmE
h6rW0m7taBkHgN6gZahCl2jnweCgj2+Ojp16am2Z4KA0yMETpnk+Fll+UzR1eKb7RsQUvnL6dewO
FVRvu0EJj/KQcUjeT9oOMOhs9NPdxKaDUj0HCddDUYxx0wpjVYEIHpyVgEd2TUMHjZtGm87VWyC6
cVGeZZkvL5Te4xatzOzzmNoR+x5HpVWciNxfx37Nfdu1w5VIlXVbp9i4cBHj6HDsNDwVQEp9sOiO
9aAsD3ZUUw8o0eyAP2BNOnppmt3aflDWdJsWXhHdlDY4Ahr4uiSPyxYDqTnx1JjruqG3vS77IKB+
MwZ9YmQyxNO+k0bUU0Iz61gOvjAedMAE+0RouGa8UsCFbJKk59CdeA6NVh7ErS7DcMdcJLnzVeNt
LDMRFZVeNTuzNTAdi4JZ6o5dcsZQlxW6vro6k4WW7BUoXDTLPbmLIvY3PdE4qN5JIKH3S+nvB76/
SbBK3+mu5hCL4CLE5GVDz0aPNA5YpyJBCFPTl/qz1ALnlHRE8HYeyRiVjPTPWtirvV363p7hraLO
ydWBVpJ2AUUBTV+hS1i9LgLLjJwjYgp7xtzDwEy1rR2scgIJoe6CpMQ1QWytEYyfnbBzH9rSmW7k
hBmrsRTzudBXm0LL9Ns0hHARSoAItT5OL//6nvzf23Avi7fstqne3prz5+J/w64r2fQoT/6LXfcW
nvuPm+78+39supru6L+zoZqe7uA+Mw1X/89dlx+xgQpLmEQMG4ImAT/657Zr/m6xt7IJsvOixnGc
P7dd3fpdsFPyV6VjuezK/8quq4sfNl3bE44nXZdZDi/S8ngtP266Aon+qNmwETsL5jy14LqtCJ8r
9XPfovDmVISQ7r6fpyV54N5990H9owb4fs/X5y39zy3/r1d/t+UzJNARnsnhRJ5PBO8ikmurCg4y
unOAOg45ilQL4Y3PqEtE2LjaxwqRUh7H2w9eCJ/1L1+I/PFjAMNroLO0hpN52a8J4sPXvOgOZPJu
xG50/ihf/7g/fva2f6x0eNtUWZbuOMIQkr1vvim+r3TCCgURTfTxBETqQPrpAjnmTjsnQH6B7Pu8
3n3w7v7yMb+7nvHj9eqCOahhcD3Ju9NX3pm+yLfjk/VibZhSnPkX5dmvrzh/XD98r+8u+O6uMlWU
oZ/tp9OEPtnFRx9ptzTXl7++yreb81eXeXf7GCLok9jvxhOS2w2yKiY1C4x0C1LUVjQaHvT9//CC
724T6vUiDScuaJ93x+4WuDqZVvZCfm2WGIMJvfjgevYHn+P88+9K4pJmKfuomm+UZl+T12QvawJa
8FQvIDEszbW168/8D676x0P/q8+V1ef7y47ukOYk/w6ndHBfqspwEMqZxabqvCPtExzQ6iyJeCh9
HYJSEQ23pq4/6z4GBKOS60R4Vzq0QWFUF2UFbrlscg+DfHbVVTD/4+wNkCc7sHutIBXPO6leAhTJ
LfSTWoA8JUB5F4D+LqPkxrWzbdS2D4x77kZbojABfUrugNiaSOngb1UvXVbdi5TGnpBLhvTgYtnO
52aJNwHZKYsv6AqOuZM/MgYVa6OG7RrQKEdx8eqnERzbOAIjXzwqLW03snaKnRhBmKZMdJfeMF74
unpxHP2QmuV53VrM1H00LPaVgYreK+VRjQahvdN5rnmPCV4l00ONUaN7Q7ch9oAXHlwnffUC/8UZ
EqJJtPo5qv2vtk72qG1j/2ojez8rSeyRyW8fR9CeFOxAl3yBvsBl7lj4bNx5dKExXqgzlI5ZqPYt
E6xFhUCIA1SxLnTSNuiAbKsAEaAJat+umOtXLvHVYwlNzu3jHi0pye1DWt5FNiaVxhBHIxvu2pF0
R7Q8Sw91X9KMW6NwyB1CtaJFaj8W5Wcj066jpih2lVae6G9cT5oJXbmurkMlj7KFm5J4UK7nEU9r
qqfBmzZ95L22aXEbdc154tBATQbModgRvWh2ztXFpSrNY8jMlQyuAUUwIVJlPt62RncsaGpEPjk9
4efJP+OLaFTwFpIyWzXsTpOzK7zxYNkaYbXpKpxVG1S/G3Mk0HGwboOebNOQibKcDMKZehbWMMNV
5RcXKmN4WU7DW6xD7PJRgEP/lF/7FDBqpLVUt0oJeKoOga+j0z0YEdQODjGQTmMHL9jUrKQlQmxd
ub2XDoy0XmeK7w8t92vRapuKQ8RCtqVYYN5IVm6EiyQKZtUriZ6bMqW17qMgPfQe+b5efM1YhhZ1
+aT1EQDIOYam8s5sM793deeYkFXiKvEQTNAwPaEYviJkmtDlZqUJcAxxNt2iM4pg0r8Ew6ZqIEUc
3XJdtpgKCnC6ljGB8JstR0iojp2EPJk7Cj0kyAAGjbfSjvYmQ6FAy4sdgwSaeAypIaIJP5yWUWh8
0YR16StQvAgqLiO/ro+TYd9Jvtq1irwSAwNpKm5y3wYBOpEUI0bOBEgQRDz0Xzw7Rx46osGqW7V3
nemoyXJtimhXO51kdM28E/kvGFVrHkfob4aYjgoHoFnA6O8DZ11ozOqMIADEYBXurKLIV745cVdr
5XMxmleJY76WpjhybOL0X+UpzkyPKVz6OIr+rUMVhMkoefQ4Zc9fx33U0MStHMdcpxLwoTBIWW/N
NzmrKzKvIAVHJ8kvmO7DJjwx/w93FUQ/kIAj52xPxJ9rrX3mJA6VkCCkuIfwqA/dRUkLFVPBtHGC
r4MWMO4DX7Owa0xRoiKlAzBHvgn7AbiyIBjExJ4j0ri5/WDL+Givp5nz/dqdo/RLIGqxZRznnHjv
AfXyEvTnbbmvlsRO7NUHtdNP93o4DvACKW8pIn+8YJzCqmj7HpEoB+mFaRMbkQAyBiv2wTv7S6k6
FxXm3Lry4Ax8a2B9/87CEUnjFFUDls0AQuGZ6L+gvkfKj+yKc54tjr6dbkfkax9ceC6P/rIdfnfh
d2UGYiemglooTuNB3/Tb4ECWwcbbcnJkz/9o9zXmz+tXV3tXY9jDCHo+18WpXlf7OSCmu7IP2d5+
Di4MAtySVU5AI+FTzbrcj0yzFtVNddE8B8t4Q3rvIX0oHz54/x998O+qkLgzxKA3vKJoP67xU+yq
ndzqa3HmfPRJ/6UMf/cVvy88xsyuhOdNJ3EwN2oJgGHrbL0D1ryddfHrd/XT29YxbMexmddyAvrx
tq1rPXSqlNvWTh5a+6pWLXniN7++xs8LVNfGGiZNHYvNu0LfFzIV9TAOJ2vLsWLJ2H2PMGKtU+iz
VK3ajw4WP7tTbdOxhWXSypXmuzfVRMxT+5L+/RxEOq3m3EnSj1feNl+BpP2oGv7Znfr91d7dF0KP
J5ONbuBYwTT3ED1Z984Ouf5OvykJhViMq3zTP6ArqLbJ9qN7xfjZXfn91d/dKzbWVOag3nBKjvYB
m9bauUieqpNOTpRaEeJ0PaESWfSX4gzZJsO6819/tz9bZ2064xzgpWl7+ruvtvbCpBFdpJ/iGp5F
h81+/Oju+dnT8P0l5m/7u+pfmQVQkzDWeYfdsTwMZwwLT+SOLnCGfvDkffRuzB8vZXZFW0FTHU+4
THC70X0FgxZ8cLD46f3y3Uc2v4jv3o/fGthVCUgFvTBl6zgQ9dz93et1V2+VYcDYY+KMYA7unGa0
m19/X/p8N75fV23JBoX6TNLvf3e/TKFOaWc3I+tqemEvkw1m4eCN1MRrc03m29I4T7biTN19cNmf
fonfXfbdfkzlKPp2KgSPZL+2lvVyOPN33jZbZ1vto7c4f0u/eovzF/DdB6y7Y+2EOrpiqDUU85vw
ulu8oNtFCkomJ7lNH3yh82v/xfXM+RH97npdj8/BKRP9ZJU1oUpFtjeZfOiQk5OuR03ZdJe0UK9/
/Yl+dNF3D14fuJkGhIYcP0w2Ap+5PV6V8gLg+rJpmHYmHzwa357kX73Ld4+hqYoco+A4nvxzMGgL
/Sw47zdqx6hi469//d70eYH+1bXePYdFoDqsUqwqw0bfkOlFiyE+d9gyTBoMhKHutP2HTY2fPvt/
3qHmu8dSeVbh0IDWT80LZ9F76GYLfPzBQlwyk9pM58FG+6iU+/l3aDmuZVgQCOex5vc3jlUAyZ1A
9bL5kte4crfWetix5gR7gKgrWAGrkgWc5htLXf7lg894ftD/+hn/efF3m2TV9E3jsByccFLcU9hT
Xa2AoTAdo6LKvmL0XLE63dI+uvr1lQ3j52vQn5eef/79A9NBIBvMST8pb/wqGLQAg8RYPCJd9las
iu5CM2H21UFINtZgn9tOT2Z0h0JNafIWmhBMVADaPWxcYLcavOreAZyo4QQd4IvKlMRcBWWt2rlS
Y3Jm7oUi2gkD4dlo+M+uScxN0R+qImGb7uJxm6kWRBZ28KEI5EZ5fr8esDPtXXQCy4LJzippUoUa
GbVtN0l/HYC8guimvcAnrvZeo7sroQJkh5btrqKut75CATRRElUXdZ6fxcCQ4J1n9YBcOQy2mZ95
xDvr11maH2Vigz/VHm03BWeZgEHy2Q1aJLaxPtYbIyFxuAub7BxfCvcGqrZ9rGaQASf0Fhj+UJEc
TGwQajs7vvbNQSBxRa7pu84XMU7aysSpBmvIwRKDZsYZEcynAx5p13EIN3PqZoXn8XEkOWnbtCW4
plGPV7FXW/sgkgT/hCLecvu+aj5M/HZA4gw1UV+PDjM18MsPeZ48geE7BtkEGoa0q41TR8aqZyC9
yALSiSMwxzH+txxDMalGydJNUrKnnfPet+ekLbQxDVNURll2f+jq2Y7U9N4qzvA5NWECWktiDnMD
HZpEjv3MaL1TU2OHHgWpfDnOTTnxC7FJv77x7fsiLb56o3avlwYuayBFr9lsGKJhEK3GholaIGlm
9dLOduHQREut8+pVNzSXg9M/aNbw6vsp0hnpv3Yd3KbRPG8aWPkKbzupuSF5p+qhQP8qIc41QuMc
1GI+K5GEEpQ5NRcINncabr1FYqCktgM/w8d0NavV+Q9Grdg4gI8wN0/xky/8mgO7GkrIRBnsQgOV
aWMga7H9xIOQWfeknHD270rfvphiMoDSAQRnqQTBpYzokd0P+jqzQPNlNWIhegEA/NC9XRTVQG8H
E8gGjxGmh6bFNR4F+DFaOhR9iwq8g42uIU6EpEdPDmfVgJmKzqSP7NFuQAAlBnnM9BhxbPjR1jCp
aKEp8o9CDvBNd10F/QszfjzEItNXWhuD4TXzq1iKY1j5VzFlmwGaq3amJzArmBDSXF+FbnfKlIvS
bSp4S+Ysyw+vvAznUJkD+v31eqPPO9P7lc4RjJ1MV9rS9d6tdK5d9CJzBpMCktpjDb1ribpqGyzF
Yk5o/vXVfra4Mcxw6PVyoGLE/K7AUtjpK3LnxCmDcbtEtIUwbV+s7GuSEZbYRtaEjpH8rZBR7bs1
DK3ttAU5uGmWav3/UM9aFHk2jQJGW7p4VwlVDLc9DPfGqTLsRajZy17/aBv5SbFFD4I5nCmlbiAY
/3EtN8BUNdrA202O+gbc565bRM5iWJJiw2EL3enzt8/3XxI9/X86YDX47P7rAeuJ7lj4+vz6G+qm
3075l+cg/7/snddy29q2bX/l/gB2IYfHS4IEs3J8QcmSjZwzvv420OtcyxSPePZ+PrVWuSyT4iSA
Gcfoo/W/NE7Tb/+TbtXFf6mWbFjQASY9Ei/8ljgJuvwvFEoqSiWFrKksmexI/km2SmRodUaIRZmD
JiHL/v+pVklE/URMC9S9boo6R7F/K9X6d4cxFVOSRF3CrEEziJUhdP+7w0h92jZgbqy5uKHGjazH
yrXTFRThhWj3h8ubyb83G1/aO6Z+P202UIhSelbRHjA4nLxQVksPPs5rkvvz0+O4/j2hfE7jnoz8
f1qS2cqR7qagccpWf97WGJrgm4GuWXNGfrJN1/1OfIs/iMG/EK2aW4uW+PtMfddeOzu/lebqFbXO
C6Dk5Jln5uL7L8Mz/jTnff0u09bz01UbXpeo7cB3qdP7aU23go/I7S/MdSf79N+tkC03ZEY/2Xvr
5IopRwiITxvWXH9V3vUN4iMOlCjRF8N7Y0uPvRMtL12Y/PdJ8mubJ1cWyb7CKkibDZGxRUM8SV4o
y+zReh93xrJycIKdg4if0gj6rFr3e+rUQuf7u8tI+Xp/JQ7PlqLrsqqr4snxC3BKSJlZSNVZ1P/U
whajCo9lzJQ3URnv/aG6MS142fmADYwpVRt5BNCvyL+8uo52kdQ0MzloHOZtJD1ZT/a01G/iEead
b8rP7VA9llRSNE1wF2KQ3MjwfRvDCOed1eLZCteuiYQJKcwCLwyGTtmbbMsWWygAEWD+ssKWKj7M
iyf2uW6Fdk1lZJZACIcCZIsChf5WNOyFCs8iWVhNVdbWoL2olX5AgLxu4PMXPhgCCdKtpcQ5Jekh
LFQRwjs11SE1+LA41Np8AFUzFeObW0tOnDROD4VCFZ2MAwYAC3Wr65SWyrGQz8NWBTkZ7dWsIY/j
YQHhg7atzKuwyX6pVPSKWrzNdeuljoQb3y0/Cr3EkyZ14beK2buhF8tKEpdNY617Vflliu67oMb4
U3tPflg5ht6gLGdJ14U7f2AvU5jdVTFRVcSMmmpDDve9ESyTodoCYJj7UriPsvq5S5OXxtMcyqIO
beE7WmI+UjMOQ0CYmH7pjYyZxCiETyXCL8wpPDAkMTkytno7LF0sm8PLMyrirdUMjpqLAJk1Null
miEJVoEzmWEmzf1qoB4CtEFdDcCp2WTJiuEto7w/CBReu1H4mmrDWpILNBDmRLNXDoWUwq7rnJ5D
/rwLq41pDPDie/0qSamcKPGMMvoP2WCCIdnsYhUgWmymfSt+iiydmuj4VvLCrZfKN52L1Q1YZww4
ZcrpaiN+VeKohPOeX4c6mTjVsJYJYG5XS55UP1mGZrJWa/WW0uQZku9YT+ZSM2LgRMmoUiOmErvS
oNRkWEyO0l3NYQPMwzqBmteUVHxkaryowchiKow/d3WbaIMHMKTaoHgm8wwQbDC8n4rRPEcthAPU
IdjFJ/g5E0UBXiREb4meQK2Jqx990NxL7rAMBekjEJtHSQomssjah9mw0CpKu7Io+RhitbVzBdRu
oCu3Ulg/VVps2p1KbZHVivceqT3Hx3WS/Sei+u8ng5PIyHFGYkmTZQsZvgIU5mQuKL20AHiQu9QJ
khJftitvDUFsXjoAPC+0Na3dp/M6nCJWd4kMkKWo0+uf5nUR+TsFGaNFnI4qumdwk/WLeuMdCKnN
lB+YsyzC23KBsdKDMSdpGG1EYjTiNtxnq++v+u9wye+L1kUU07oMRl2zpmX+0xcZi7JtOXlYc7d7
6Nz3miz59w2cnWItje0IWxI02frJbeVeK+Mwpu6co4iDJ851uc4o6F0iqLfJZ6/Nd2ujYJ1AXP2i
VEg+c5s/tz29/unqxDFJTXeg7WohmnP8VjfWvN+g/vIIQA0XMz4nUfzj3WQXraNVtCbV9zEb9qk9
EuOSIpaeOwfsvDCp0XGkHW4e+ZrK7L2/DBY+8/WssYM1yBJtR92sfeFun9mWUfXBRo9Di8jG7GRb
FhNtMwyDMmp9X67Bm/sz8yVfjZv2MbOxmQc4fOn5nrnHn1v8sjGTrL6C/OfOAda4TgLWlToqMD1z
AgVX6f5itO1se6jr2XlK0y735ApZD3NZ9Wivm7f2lBUKydFUy2zdOv92EPqfJ/qnNe0kKGx4QwNA
C6yH6LS2sowWmFWyM0l2llM7RBmWF57fmW2urnPmtMgsWOqXDYlrJUOJGmO6OuybId1vIpJQ3UPi
GPME7te8vdFXwfJivzkzD/zV7slIaSRMqqDuH0fKHJuxZXylr+uF4WBNR6gW+PulTeeZnkqLU7kF
swJXfLLphJzXj27DdFsteltqZ9rKXdezdmE5FgI0SnkuxCtP4gfHR/lXgyc7Tm/w5Lz53SBF2dkx
Sjvp3cpq2R/kp0ubS2m6gD/xin/aU0yTI9dR93oyx0PpySQU6xBhKDtt2OrhaRIt/KW2AAB/478p
LPP42x0Izy4vNX4sL/nSOONSU0wCtF8WM3zfYTx2E83tRqgdjIEpckWwJLxr7+6mvFNfrLm1zwsq
qqHdOiFbT8PWIVLZOHUsKWhbX+jX5542zlusdLJBtOz0UKWx6oZtS120emNiG7gDmzxLHGiOI1Nh
ZgsXc4BnH/fnFk8et2AZ8lgHLSMJ1so1zOc5nG6o4rOpvf/BCDo3cj+3dzIvNYmL2CGkvYTI5jAT
ntVFsKAu9BqcWPwL37LH8UFYNyvrUvrhzNA1RJKAGuPIUL886sIqU0umDpVFx3VwpuV0ULHY5Kto
PdjlbfCM5bHwceF5ntnAGKLJ4UdVDTKQU/3V55XVSNK27lwEfOlOnKvzYIEjnv6irqsllKhF6bDl
1F60S6vbdA9PerUhcZXT/Mh/p/ruKhQEdhIGXlmPXkK4e9YtaGcrbRMnmsOqGufmlfE6hSDK+eWY
4LlrlgirmAQfDf5y8oQzkLqIkVwX6sZrWW9VEYKFcPv9jT3bBkp4iwCLqTN8/76vQWkB92pow2t+
WOhkintXuCBnPtdfpE9NTK9/2qSYkTGaCtWq1D5dldWvjuD699dwqYGTiU8z+9Ecda4B27alV1VO
I79938KZsWZISAZ19pM6OfCTJ0G9ZuDWOeJdqOJLwUJ/0lrADhr0uNZ/cjFULhgKJX3mlw2yLFZ5
FQk0FUjuTrC8V13t7r6/mnMnD5P0miJyTcBFTrfIOlXhnHF5IuF6EkWNhNIQbDqynV/eEp+ZiP9q
62Shl+MAbOXUVsUsTAyfLan5YcyB2S2TpXEt3F+4tunzTobsX+2ddGiVRIlFc9P2n2XeZsX5GcyH
peCUjmcnT9+3dqZf/NXYSdfGiQCc0fHi8mEmYgYu4+5MwEN//L6dEynUcW3/q6GTLq5LxHPSkrtY
2srkrzfzVtIq2INn0iFOrEqneLo0z58ZVX81OV37p2Hrwg7IuoAmZQ7XQQMvyPv5/VWda2HqgxYp
FkNi8/B3C5Tvu+iDQZu7gndjlRzF60vyynMP6HMTJ4tyKBptPEg00VDQpZG/MjksNVqOS/Ltf3Ix
7NzJ3UAEtk66Qp3lbdlTKgi8CHsZCcWz9Pp9C+dOe6Yi/mnipBMgyKe6TgyZhTJ5rXsWDs4mHgjx
qm/dG6Esfo2y9qNJ3a0/tLarh0u1b19Ki5BCbT2WKUUCVb6PsY4aOnmdZ8mK0mznwnc8N9wpggbi
x3qpaOLJM60Re0pmB9AC0vAvb4VKbw6dtlw3TrLXFrgKj4t6ezyXznGuXBdXysJfXNqNnp3gJrUr
QXVZIZd2Mgnkaov7t5gLDBdjJjLFVfuS7Qk4rdWlM788daHTCUeBE0tUw6ImST158ElsVGqaTQiP
uNobBeCUui9usAV9Y+I9BK16H8r9UoRUUsHMtzGj3IZRg/+XqS/0ZqhAUfvPag9/Jtcxhktqmeie
jhK+wtA+L2e90aB8F4HiqZ76AIn/alDcVWwMN3A/N98/vnObWCrZ/lzMSRcrtSHJqqIQ5vHOepcX
wcbcaTedraF9vhy+OBeqMVXiMaYqiob6ZfOhYnocWh63TnbGpftLsiE2LLTb8Em6gbY2x67Uzmy4
RLfJjwvXOXXD04eGsJQQoU4ih87699QzihK1cyZ+We2z6bQ7t5gH29QG1XGLv5RTrGW73YOqv3xQ
OndKmySt/9WydXLAzyyP8mu0F7BZwFkFAsFzdMh+fpDBRASddDMmDagKs7orLdBIcaJtK5wujUR6
p9zx3Q/JkiMV82UIqxduytT0NzeF2si/ZnwSXo3RF9NNQT4lzBqnXSlOt6svbwrOLdK6Rk0nYSOi
kqdRQDPK/bHxGoGow7SjRml7oyNcEpfpottq6++v6+wIJUImcxiUQDWcRsmqRE6IldMa7ssPxHwp
BsEBnfpm9dq1emiLrvmCMQcOAOkK7ubeBT/qh9TLG8ma77/DwqVxLMh8qWD+EvzUqeEE7fAEvEX4
cTMo6bobEmLEY/1I9PGtzNqfogQo2oqE+feXcnbE6FwB2i9JIkV/8ogCdSj12AAi3D9bO8p2FtYz
FKUN1i/mS81pmoM1cva5+SNYXgqgkEQ67R8qaWEOIjwx/kAV8Xf/IAmQKHo7IROrWFrgeuE+FVGF
Y1Avo9hxSypejVLzHNdTXDwcJx+5wezeGqV5V9uygjcB00FpamNHLkOcCya1/bUFQLEFmrJFU5bO
QPyjnc1A6kmChAhbUdqXrkhfjWwqLGsTUhaI/BZxEAybPLNSB5fNB6nIcc5y4crkGQXfcWQkM3eQ
ijtTJ3fJ2+R57ParBqYexh+hhS2RjybM1PtFFbTvfSOzNMqK5pAKiVZyKIwkxkC+jHLskpvrnNoq
4ptWDDnmlVCzks7soHuL9cIs1HgdQwNZtL72WupU9Y2poV5ZXv+QRIDoooJQO8slvmrYaID4X4PL
08EBlqJuiy3uOynJs1VdqleKBy2BSh14U2Sb66jOr0pcL8RZRcJoHokqj7suUqDCo4bvUP2YD/gO
CE3/VhUQiN0MTjX8ArxtRllcF1KuUglnxsajgjtyaVH3Y2XhtagPL7GJxyA03R7McPaGrdVVmbi7
YFSVWd8q8bUg+S2gS1HpVOAbMaSdOsVU3WoIL9eg3CJJHODoeIhHI9CK+mjB004HfZWQtsdtqm6u
QaObBMBL17+3Evi7yISMuaZPSR4PVjpJLZ56hC2rC397VWXiz7YNfiYhhWxRZaBEM+plFppbTAi9
dRL1u0xVP7IyfPf0/rZXhsERxuJDC6A49zFe34GJcVFdNL49DCQ9A/zUcUZLH1RfX7R1QNjA8tcs
bCh7i3WlkH9Q9fyJ5CTmPcpBK+I7C6OgpSGIwtrr8zujFZ+jPj3oYXrQBIV6RxWSFs7fPahKMNTA
Mixb4xg1s9TuuvLaZ2rTDh5AaVVw73C8+RFbeCkGakWPJd+X5eZNgv3KmOGOU0uoAHs3VJeRqmw7
uXuUfePaNIM3soABlIfwPpiYSEFHAo5udNBk7P96ifGBEzsxh1K+Cy31KUkwoDH7a1mtmkVWevte
bN4mWsWs7LCca8itEQYN56rkYSQg3us5lXclg6ANqQvvB+MRy+2rUONsNISe7dX6U561pGTBwjJF
13geQeUyYU3OqM5ATdpb0oJiw3rhGRyw2lRJr9P0gzPsAGujru1GGV/LkBZ9IWIkaFxmPMLVtpSE
qGRplVhsdVd+q6xUjeEVDrcpLmd4VnZ7sXcPXW3d9mDl7Qkx3GowTTQJq6RUu6oG9SWKEUDGIRRd
Tbm3hpYsvdIeoH2v1Bg/WqMsPzIxAzuBnfzIkFdH4UpR3Q0fcpDc0I599y2i982KnvhNIO4iT1ro
aeoQzowwQIcLi5os03tQGtG67FsHp429P4a/BDXaB3pNJ0gw0IgT4U22KnkmG8mjGXoEZSqyzEZt
kniJu7tyyPFxTT3cjUyMd63K2sgunvZCor4LeUcqHYvYyE9JVEIRn9dRCSrFGg8xkbY9pe3WAkbu
yu1wUBusJ6mXbxMFzxA4/VZAZV2uLsK4ucfGqZmrCaYtYltuQME6Vje+lX7zUWr9jWgUL6GKeVDZ
1Xewp3DmGLYj4rslIhpotIjysJdkNh5LHREvwHGzxp7RwzguKXu7htEHIPNOC7pD4oaH0sp3hS9D
c/Z3cov1V8hujopd8yCP0goa9Q566ZOQEqNSzKekQ6IIlgoYTDqA9hT6A6MOyNDYDEs9b8ncykz/
uCIJtixHCjYA0NT9lK7fDvEvmQI14ivNk1CrJM5gOS9B+i4DKnFT6mJDX/plFKY4b+virfQkeJdy
jZUrIs01BN0YcKaakj7WlYVReN0izIs3fGzCVVmLN24gXiWG5ShWtcHEYDF4mKIZ7SivKx1qrgRh
Et0C9Pa26RAvlOUD6FcKhiU59PYRtBdgcdkPFqMZLOgn1zB2Za47iYZCs8JcG8OJfgbl58WHtZyQ
zY4bAIT18CEAb1dYF1QDvqShjNdFiSXDiJsuyemYE1K6dodwKZUqSt0ajcEIEroJgnGDsdB1m3js
xirIpGo4XKuhtM8q9MqiTuFn1t+W5UBQMjBf+thaexq8zdg3Hjuz3kRuBmU7a9AMivFNl5XU9BbA
M11k/mGI67eG9CO0rBzrDenNo3dvC8uHEQpTPJ/BtcGSR2FwloPX7rHLKPFFBGQ/dG5pV8ZkPt2q
m7TnfFKBA5wpbhRg9mPcFQoxac2tHaMegye5St1lWGTjyqTA1knkcjXABpTV9Gdgdh85yApBSh/j
ONooTb9mX7iL1Aqv2fTKrEZujJGAFO4KNAgeTKKVMaA9wP4CkqaZOYFYv+ptomwp+NYoje2YTwJP
nuHF2d8F/pBjKxhSmore1rZS1CaSXj2odXmtiv7wBAwOpyiVOIqlMvJlH4L591u26STx16aaXNME
B2P08oTJRfy9aQpkHSJhgo5MdcxN5UTOuFGXl1PPX2IpUzMSjZDdMoGKnezNjBi+zkg4cc5tx2lI
WkBTubT5nDaXXy7lUxsnESEcxiS4irRRLTAVOLIUgp3gxOzZL8VtTtgmbC5PruckjoBtAUx4ZRKi
2dQqH8iDzlnW5ziE2iFlDcHdJYHY15jBSYsnoaLck3A67nhQ4TpYGVvfFubTSdCbh5tLgI/zV4cW
Q4ZDIxKjODl+eq2IpIZtNlcnLREHaavO23iO5sggRdSnoUYzxHF/9n1XPMHV/HNTKcVVyBByWFRO
wyLdGDPV6OjuckLYAmRfs1xrTYWbTgWiHY6iBDQhA5hWXV1o+svZYbq7n5o+iZIEBiURbMwtTnzG
LL/GuM8uNuOMAwCiX3kZbtPNsNIupWAvtXoyKjI4kl7Uc8HT4BvXCgiCpW9Hc+J/tuB06+quLWY4
I184SZ8d86QJdMM0NIIbJ6e0upUwMNW5WNXxVtHGWtSLacxfDHOdHfSf2jmZWxQzUprUpB3ZyR6H
RWoXDrA2VLE2ePWbgHL1YvX9c/wqVj0+xz+XdtKFVImdF5xvZLF786FemjhPcVRYpksUWtdo9p4l
JyedAJPAtLFnWOMQhq/Q3t8oa+H64oz0JfZ28m1OehUFIk3hU8zLOCp3kMyW0b5CujAosxE74Xln
U2e9onxVZ+kk23FhQvwSRJpapwgaVTRcSHRVp1N7yEPGCmc+EGucdwmmB2axan3xDV7ey9ibN9/f
/LOP+097p9qQNC2GMTFcZqj03s+D2Wg+ft/ANBy+TPCfGjjpt3IuBFWh0IAHDXEonvviussuhBi/
tEEQgazThMxSVUwATzrQUEsRVi141NbRawIGptsm9d33l3FSrPrPPPdpzT25jjAQMr1j9zh3U2Ml
aCWru0DFSgERD2B59ispusVgYSJVoO32Qg9/RuFtNINtVwoBZ2udU6U4XnO+vtBjzn+zT3f4ZMQa
GO+4Lb4edFiceoNZ+NLfBwui5QhRAO+VB+DaS2I3i//kjnxq9+SuK/IoY6FEV8Xf6wpm/7W2bJxJ
LqAiSInu/RX4sssaBXn62O861Mn4DJoi6ZqQy8W0CanzLP2Yso263djtY81lRwuMWshT2MXOe6kw
77iLripxdimVdVzYvvseJ+tABapTzTU6do1EDvtQlN/Fxth5B9cpr7U1ya1mRsKCUGSKTORBO9T0
gM1kZOKYy/JG/sD6mLmkufof3KOzcxjyMgtxGZUVx4DxpzwbzqsecX/uUWmHawnGz9qiI6wxngoO
YLLUOf4HFGbN3lVStPVjoMyMX9IjztDtm/SrWlOiZ1cXMvZfxuhxYvvzlU62QpFE2bwy9dLe/GEY
e6U1iGRcWknO9w0LzAL/k10/eSYDfkNdEtHItJvMQKRTVp4tDMnODvgqU+6E7WqDqA+r1rmOL9Ns
2OU3lJo73w+Nc5OqJBnKlCwyiBGfjIyR9SMdS4yGO2QrRU1NqflvC2a4nZ+bOBkFALXdvsaonTUT
cDsef2iD/KXJKOiw1eQCA/viynjuEX5u8+TuqkZdkFtlwE93dxjZYYZL1ybm+Ow+e3N1Fd2F+0ub
g7NbaPTFkwBNmaDIJ5v2JAplzyqobvgN0JBm40pe4xuAruBiW1+SFdNN/dTWSR+NLcVVS522xM2k
YQivpjpvfZk7xvr7DvI1J3ZsiSOVhsJW1U6103mX+y6mJJNawr+e9KYcMzeEFxl4U6HehdbO9kco
C//V2skhy8SlDG7cUQAKmx7j1ElwKszfsYP2D+oyg3B4Ual4biMjkRvBIcPUYWKejAGtiUIAsciW
rTucIKl1xAJ1KSymtSGf1Y/jI9XzC8qRL5xHjofS02n5c7snAyMcCbhDrXXnwyY5eMkMD6Zlt/C2
k2pROUCa9pzKHpbKo7+gwAMMyia6jhfCZW3ouZuO+JU5AIdq7cvpORyrIQwFgpTVwqVcezY8Tnp8
AnqTIL9/pZIYC7kLE+DXKij6FWo25AJIcEiEnexS4joHLKdw9eGEYLntnJA5YXQaO1vjXbGFNmVf
HDXnL/RPmyf7D70qK2yZJoG6P28zUuPwLJchh7FgrppwH7Olv7g0F507DakalQ6iQSTky2G3ByQe
EqGZNgE4AhEBwYnlPz0NqSxasqkrhEFOZ3LPlxq/m4T/U16MPd062gT7iYYgOMpi0uf5FyA2X1U5
PEFNmRZuEQ6pelrHljZ5y1yYIdCbtRABULsG23FlLDC97xewl7mXi+P08L9lrND5WaL++zLWu7fm
I/g//7d8+xG8/VW/Ov3a7/pVTfsXKH2O1YopKzJlqnTE3wWsikphqwakn1SEzLo0vfJP/aoi/4s8
KoxgnS0A0ZhJvvEPol/S/8XREaUwexSRB6z8O/Wr9MO/NzxIdadzD9oKxaT00ZRPcVYYr6DOllSK
/ccymg8R488Qq6UVkX7sRUw4G+xsjbKXZ9I4WXLK1Y3Ue3dKUQszsla9WD7JsB+8OEupu28LuPKG
5lieuhUM66kxOHOnEn4zBWqGNBl+9mHrKCMOgPGVVuA7GvQIuSiP23YRMWK/8fZeHVOTliQ3hiY+
JAFQNirg6nbTRgH8YNy/bFv34ngevXltsEBTn9g5yTg7r7SDrAfvWdvhyl7gHSiV2H3DSzRFP5i7
OJbo9YMrUEKZqmRrXVwHxUHfFVKzVrUW8YpcraqF6j6RzRusxuAo5JZznui7FNWhI40S9G0XKHya
7t26+yWkebspDPXZDdxmpTb5dspj1uLoYT/XOpgrYp9nJLai47scy2Rj8tBcFq/49IlzBA1DlmHp
LBNdr1Vczzot2zbZ+zggEMow3gEcOcxGEniNVjpm8pyLKn4V+TNmZta6DNXJOCgQnLArD5YK37gq
8gW8+feUbBRkifWoTySJn7hr/iybdlfL2Q6hljgTdQtvYxFHuTJvnLplhxkJAhMSlJSuikBtiE5H
yccsT35Sfg3mwS2Iq1LPZw/E/pNQ3uKfHMGY9JQEk1WxIf9g5LYU+RjCFvnKDg2st5C79ljMCe2h
F9X7INDF+crqQJ+qgnQT5MN92ljLGq/PBkijLbq4yfpFDaShf50t+wQjREkNXm3Nb9yZjIGK3XoW
duyV8BB++JF3MKzseUjf8XQCTjgS3S9zWxxcemF1LRG+n89aI3FyvWtmgBnNOZOiQkb2uhWJqwe4
BeAvB3PtmnTDgw/YFX5jvoBpet2I5K8wyErmy1FOn3GCw8FQdcJqfM2RXc90PbyJawlHtopeVMO3
DzJps5QC6Ufud4444mMFdGVf5fIe7iHJ0kUvWcF8TDCIgClnx4VyM2rWFkcD3MQDcdYr6oA5VYIt
Ze06ozCAu5RjXKZzrefgH4dO3SRvdRI+T+4dyzT1HCy4kkUlGw9+L0DwhYeKCXvW2oWnrweE8nNF
ulH1cdhmEbQZii684oU14UlV08QxETEMHkWT6Db8QzOuhLh1kqx2LJJMKhmWrQH1xYYry8HYjamT
9BY+fuHzLPPvqZvdlrqRLBMcPJymj++VjAqOuIDqX1OHWdbVGnyFRHZWzheFVr5GhdxCvR+6XZY0
/lJIX3yKcLWxm+ddhqAqvYrCoHJCrTFnlaj+yCzrB/WmT8GYRwuyiW/1ONqt8h414bqP1F+K6/0w
fEyWpJWF2bvitJNBTU3OVksf3IKayma4j7Dz6JtZQsJYgoqiZCm4nDFbYHP4okfBR1b3yqwquBOe
lt3HEgftgnxeJt5ZekXBbXhjZpLyLFeYEw/uR5pYhp2E2VufjONajKF7SHhZ2O3YY7LeDUBHxKeq
Xoph+N7o7kcpxUtN8x8oV9+WXqTv8qTEyUGXbKOWVwLMnIlfS7VPLRyiUCRmqQk/ZSN6EMpwJAuU
TN5R/u2Q9tdGXv10U727iz31FSTuLA608NnD5Yzigw9BHiwHDjdffSwXAXAZikSZqIeiy+24Lzxq
rWN2N9kmyZt2zcHSlvL6Z1jExloe/N7G1XTAa/ulLcge61mYA9+aYw9BrU6Y6atBenC12lzGgWuH
EFYXIvnfgsq6TNNWUh+vZd2668L6WpeUgy1aL/LQrSIrL15klIl2KdTUbhbRynWxmi1bKdmrVC5H
Yua0WiSucA2zdlJtPeN0tA/1a/J+rzXeyjNI6zW+U7mJ+qYRN1JzpYNUmQ8NJKOu87pZiPREHflQ
tUPubiaKR8fH7ptKq2WslPdZQKQ7LAcn8vGnSuo424b+oyCLbISowbVVU7gdEZYdOi1ewQzGq2RC
AckzfEWB4BhJsBTdbSaGxrI0cDDNyEhIkEqrqnH8mkrNusagyQP0Ag5I2IqOlon1Wi2s1BZLObZj
q3C3Mbr/mJna8KpboRrBKQZYN8FrSmd9Gre2P8bVMh0C1dE3/kcH0tDtrU1cFsWiDwV5mQ86hJ4O
crBRwdcW+1f8YfzlYGXVTq+Ccsv4cqhiQN2tqS6rRA8QtnQ/CkbUrtOKcmZHZnJXZK277TL8XBJJ
GyhKnvytctmp833bt+FGDVyWrBIFT1wIdl97VLtZIeXmoLtrEbMyrQWk63pZt+vGDOrE6P0Mxb7b
jawzuJGb3IhxwkSPhndt1vGDOIKkOv7U+8XCkNts7xcIoPJKKNeiFFY3lAPj+ddUh2H6iZ36vO5k
vRKWTH+HUOqzNc6nuV1oDY693PuFmraKo/im8FhEgMSDyKh22vRjja1tHsv5rWf58n2FYZjRVh8G
VKuVUssd3ld5vxvkjuv583Oj4hUZDZ1uB77Hy2Kppfbx5ePP3vSPco5TGWZngMZfinZot8dPOr5+
8s7jvx3/kKrmLsFnBWI2vrHHX/jz3uM7UguhLeh0GsjwYzNaKdokcrf0yL2tDKWuttSOVVtC/NX2
z4/Hvx3/7fjq8cfjH8CBD0o6ZbAj0M6y4E9+gVgxznwRNUyX5VMiQFZ3QTgGLYyieItlHkrNoVJ3
sYDo4/i3xEfQKQTUSk3v7aY/fv/NAs9ceiIpnM7aykOZvPuuVUHbyv3btm4JpJTtsGQjkyI8KHb1
qCfvOnHtmVml0W3VYNYTxh4EnU4Zl9hVJ08Uyu4QDCbvxZBMrs6Q2jXFlX5/kC62+ZOre78/yByY
is1u8G71xkvmfm6S1aleTXNU3XsY3domLmJ97o6KsYHDnj4zSGaqHnqPBdn4g1pLDcIH/t2HVrEg
H+Ktjj8qBYDI1FNv9LLXbwqvvzn+s1d2wWoMErSDGJw/CzXblySxLeoLb/OocvdaRdcsw+CuKRT/
DpYBlHN4ZKvjv+ER7O4N3nF88fhHHw0xs6kir44/iq7v7vVU/P2O4y8dP0Od3iEX15pe7o4ewZKb
sS198wY/+ymVVT8rpSC+q4wqd0T8DNcGJrlX3oCQswni9nXQADFIXv4zSvGtWRZtLjwKOJwuBDOF
Iqfl8S4RcHAtLDF59Hr9FX/H/GfL6txi6/U2uL40t4TKw38yPSAfYYnWdN2pEiG5VRv4C6JaKBsB
OcRSlzfHlsKCsi8jGbU7ra2sJQt8vcnA7hzYlmR2ivrtRUXNYmAc+JMZ+6YC4/AkunCzS6kt94iI
hy17Y3/pB1n9gBPpr+NbLRNifpHlP0aL3UY5xNI1YHVzBaECEWxUjjdJwV40zq3qvkmrveCCnwjz
ZNy6ZZo+hE1AwbClt2s/FNkKGAJKxroSneOrQi+GyzAIcGOc3pwMCgbmijvYx1eNVEWfiP3h/Pi7
vVSp276kB1iinjx0ihIe3GB4Ob5Yc5y7BuC2Of4mIND2juUFA3E+9vhHaT4MQ4/kbvoaY9OsWsMK
b46fpCryY6KzKz6+VrQhiUg3iHbH3wu7mCPWKLi/LyAwpMquwsFf/f4SRUNZTa+Uy+ObY0yNHA+z
638uoDTjdRNj1Hp8sx4G2VZ0Fen311KioN/nIWo0PVXn0IyahRGHDC+/9lANAzz5/Yc5/S1pSUBn
mHZ9fo8W+UD3jm///ZtCdhOWebU9/sqfTzi+w2rqZGeGTOiz3y8LmbDsoujtU6O//3r8xU+fWqAe
mwtZp9jHV9TeotUvHzd9S/AhqPUA+x1f/XMdxx8//XKgYCSepjy/6bf+vPrnix5fOP7x51owAeNw
Nhk1//n431/mz7v/vNJJ46FB6Leqav8QhDIKjdRT9kZe4GRd6MaAdh7AYF2HgSPkGLBuQmWeS3W5
r6yqL/GH7hGPdiE+kkbRDfaf3wbZjzFxlWBa++eV48uNrDhWUcL0O35EQTxvLUv5zhj+H1lf1uSm
znb7i6hiFtwaz2O7x3TfUMlOAkigAQQC/fpvQefsfnfOjcuY0RhLz7CGbpjWiMCCy7Kd2+FvgLja
z6jpE3Cg/72yZRsHBthp28KCc2Km3cGIrYeBBIXO4bzo5H0Atb0IwFhXXck8aTdR194lD9GB4upm
8Iyeu0mhEmyT/iGHK/y5RixxXzajRXDnPSvPQ19C4kip+BGmF8npc7HLi2cF4uJp2WE5JKXtCw/7
8fR5SNiBvZJSdaflaMtLwctvenSbP8cIzPBuzVR+bvF5WSz+KIAVP36eJaXtj6KXwfHzkG1T/IQ1
3fRnUY39L4R0+s/GSTwDX5hCuPzv10wlsKaaIE76c1H1QFc29vPD11WBFFuvUKmPDp/bjCVyfhR+
3MNyScuGbRKCex5X5vB5YZ4Dx7yCNO2ffYQ/diskQc3/HBf+3z30aGj1+dlyo2Jl4UMiaLr/OnZd
Az1d2yTcfx57CAbE0Hxw961vUVaFtAFU5T0LkYjlt4I2EEzAPdP+WYZ7MVnxCbbmyzE/f0ENgUST
DNWfY8ZmBCuikvkOJeLxlrSIwuBh9yDtQxni9y9oSXbt/GC4gwJQ2AdhCM71VUbSIdwtN1WYmUw0
39kEDfAMQnzeblLB1plKdv2840nZZIDT77puGuHmgE1ZN9JTGhTvmiQ8S8Nu2KWSJPtGxUjbkQGM
Xu/dTJLITMI8FMhH7JQjZt+h65+vUtN0mW6F2H0+HbBoMVAluPLA6xE7VOzz864HaVENbr+WVKD+
hcSx40D3LkdDgSe8TgFK0V7tZn1HyHb5/PPBrV46VB8QTtbB9s/tFh0B2E+tF6tYFMg+z7FsHg0Q
L+oq78NEI/xe5/u1fN6xplpLB44SZdH+lJMD+VBAx6vck7deJ13W8AD1GjgieeoUlLo8MJOUVyab
nQ/G/RWCxit4xSDMEXfPw+hcjDVZpZNud2H4Pg5Rf5MNVF3n9QOjAvjlKgNYc940CdlwhsPvtUE5
Cih2jrOFd4f74qGJtbhJDrXSoLB3XZ8tklhK/XMfesGBG1/el5fSrzesm9ptUI1k5aeluschm87g
71y7vgAYcwyvnbHx3Y3McELl5zKE4yqtCH5h+OU1ojVnCcbiJietv1YEyCs+lVcamOheTFPygAFI
6xjuuA4JN00x6Csf57rX6N2IMSuNE5fZ5AlvH6b4h6KxBGOesbt3fhdkdiLwTHb64RbwZOVoIOpN
312kbkDnYtDi6Tra3nRx7ctvw7yXjMWtGXJ9lsSQM41g8A74/rLKk7OrUYtQDxWSy0iLXTAF31Jv
qk9QLoExNZDsu1h6sAmEQTM4kW8ObHYqq5pdj9JZFbXjg6jfZL2Ya+QQKw5B9fJIvWcT/UnhSn6z
sDKUA6xiYIhz7Dz97uviJXGL6KjJI+/WvXOFAWf1UEYDbkg1+Rs3rR/hiARkOsmPyrhQk+rKb20S
2YflFlIIYWUknzU4qHrsYPWTjIF8aHURZYiM7XZSvnP3LBSD8e19eDJuWsdGa39qvFuHrl9tJb1D
HKW697lL7xFuYwvmDZzL8XPVod/frRmHrNJFvSsxsqF1TbJ+irwNiTAhqbj2P9/pvPU3eFKjsAL9
Ypz95euZWg71te0AKFcGC12AtxD68Gq4c+QxsJJR1b72bHSb730eVyHKGnrYN9yMwMrU+d7MImDw
hG13JZS7miYa7kz4v0P2OqoaYvsKeYLp6EffCn871S1YI6qM770rvqfDFi6g7D0fi+pAS2s3FBb1
75Alu9TtyPaD4FDXMaE45iZZqS7H7fdKtRqGNDxDWwgOlKRE2hyRvY9207VKxWMrSXGJW0CkfVR9
tg1y9d3oWxgwF65zDiqvfpoS8VjCQDOLOguh+r6ECfzE6FGiiP1WBinUyWTx4cNoHeVQ5u+WRSfa
RfAzRw31WxOOzcHtGESNE5MD3R2e04KIZ5MQdqZVCOUhPy1ulEBRORogGS9G2z6URAw3MgKhHjHt
QC9uZhnqsbjwhLEn1Jseg7KHRhQMrPcaus9wsTYRjIugLg2aqX0YiobvRjBqD7ZJNoqV0Phe+22T
Ycb5xUGyOjcuLKAw50eHEZQ1Tnq5A4hUFd+9SftnHeQXMRThflnqZqdq10L4Bk7lGzCAfhGY4G6l
coMzq+24nQaUkkVoboMyPWyql1wd+byZk/qgi6CkXKbeqmYBkmoq7Hj+2oYuH7KaqTNMoL4+r1pV
Y+P5WF97LItKhWYVji4ywK9tpvlUy/k+zxJyMLxo7X987fz31l/H9h0UlbuhPi5H+fpcLVWAr0M3
hHuggXtghCxXvZxv2fxrm+Wd05PuANuq/dfnf778f7/Pslq15ElaJ9n9zwV+XfXnfsR2qLKGGLM/
r24+zOfmyyH+5xrgznwyBrS+//wIy1Z/XzQcu1r0AsJ883nQv36Yr3NAKyzdJtP48//7Ov/ushyB
V218QBcTTDpcLvQJOWS97eiO32EGDQ6UDccnL5fBtqgJCmhDby8RrLvWsew2grqz1X3UnyR3fuh+
Gn7jGCLuwl9lhR66i3rHSyUM38RT51444IZHiACMuzEJ9T1pPJ2heWI+bFecOlWZ33FJd7TJw+8B
JuAM1kb6MUyGdMuaHoFKKMOzDepw06vWPvMROVDRB/qntpCanE9elvCELofyWxrMRmLO1N8ar0j2
PAjJ3g74fy4rlk2QoL78ueL5fxB2PyNeggMV5dOzraZwM1UFiDvziQ2r0m00mv5xuazlAnVconeA
c9KJnpSOhw8M6ToLtdb35SsCka2Oy9eOLYORLRsC9NxieKYBRPzLg8/VVA2/5/sG/jB5nbgbrKvR
GLDBKUSLTF7vRejpBw+izFmXMvEuxuLh8y6FdB0rVv3jlA5MMH0yPLWBVttK8fTUFXF6Il6htrCw
N099SxCeKlv948G/frnidqge0PJCH60wHlzva3Vsw0R+vkxyBIkk18EBdW56cKEr6oI1deVeVcAX
u47WsLGBfQUz42sC8RLwE7t9UnrerWlZgxKpTjecWYH8JifbkLQ6c8DQKhrksxqEmyOLKoTvT6OX
tt9rSL1vujZ6Lq2PfcO0uHgG7YVgMN6OD+G015PptmQgzhHqR3hxUZRpdbCrHARog+dUZ8qdvVIt
xYQ48HdL1HtFUYTRbZARzNU7MDXqA6uDJnM8v7tECTOPVSiPoNOAW0YLtQG7abxEvuhW4yz8m3du
cKEQH7ooK8JLNaqNSepqXaQU4OKeAYzXhcfRC17KAccB1ZE9QW+9XjdW7ZTk9hFTqgRrC27UR8Hy
Z3+Enn0XVAikOEoHfd2+ulELc2XCO0SRMTpmiL4T8BYxMbGXAQjVl1aDyaOtf7YGTUZRrqo0fQ4M
wVz+FsAMYhV3WqwscItkSPeMdufENTc2mBcvstchcE6gY9dwBVQfaZ2fk5HBCrHbeWR8iTD5waoR
8NNcg5XXgeAUwXh0ANNjFUc/BgedSh8PATwmp3vcBUc3gdFdM0I2VEh9aOPiuW/evbSAS7mbllmO
SCVAEClq+thpGEFItqKBvTbgqmb4i0NOGZ4Gq5yAFoknaRVO5CScHlq3MgD3Ny+2LRh1CP1dqPG6
aCejrpjZNnrqA8jbo/afYqavwc7OX/GnCfkLmjkfok/sWhq0CIV5LorxkUK7dUUbtkOc8ESENFno
Q8ZfekdBiuvQoKY9JjPP9plI8qvXIMspVOQ2tnHwE0d826VyH4EjjkbiKNehX+R7L9w7I4IHCIDc
BPRsNz7a0kYiwjHIMDN4Xn5DCXPvGVEcTIJmMQSr1hXc3TZNHRwAfMavGwUbMAbGbTCxY9TTGGXW
DNLEECWBVeKEhANULhAWK5Be3Is2ESqPIH1eFGb0gwfZ5FWdwF2kIRV7c31EUSbnw9qX56ZvoS0b
OeYiYjleGvuc8HCCRmsh3xio8RD17NQOwkL2EX6YlRQis66HBlPjOmDPyWgvqEjfYJl0l8Zx7yUk
dB8BeTlFuZiyNqDoCCp7sSDwrRO/ojNW0plWccXDC7qRe+BY6dF3J/MPXGyS1Vh59A0iBadBMPKj
8wpUx2CrsKHWh/MlWvH7GEnRqogQ8mIkdMAYyNGxG9zyoXae43SwEOX1E3Y3PVzN/XyvSZz/UJRk
iqn6RxmxLktiHTwk4xjuZTTpfVH6/D5UdO+H5U81cXZFAyBeW481m8oN2a7gvM2WWyQlmu7WL8QW
1qXjRTsI0tohr09w3um3kHJBvxxltJpr+5iDPaumOn1XueOsYgSlTxZeBvASgdAb6YfgKFkDP/hU
vtshBLCCVe1hpCE/B60yqxbBLFVrCnuFcwHJ3RFIky2NXfdQOjQ6FsxeW/jiZtAuRmcP5K6DL6DM
HIFwHTSyfkPsadegah5RZiGPZCrfQA6cPnIKe9JmKOR51pH6+hwFe9ioivzgSqh1rvkwPMA/kh+5
K9pLqES3drWDtDxJahAnQ7jZkxpEQRrxI4SB+xUr2oe4j89OEaAt4xbTOUKufeqnFx9D1C1VqPtL
npKj4qK6sarYtH6wdkC09KKmeVcj2JUgOUOEeF7U0t4HG4MLyyex94Ku27N+qPcWMjx3x4O1pHXf
YAPQPi8vNSxtLMLnZGrISVY0eMlRytKMoeqrGtyTcTsOSqwVZH32OqwmkHqluFiAXHpE0UdiZHBG
vxXAPfTOUOLPV1Vg8jc8OsVuKoJXahJMqrxpzo7joP4rSZ+1jQxhRF+ED0Hf6YsX800ViPHkt+Am
yNExp65k7zAs/SbR3UTpAvoHrWCPvpvQR4o6Oh7nhwaKCQcrZXlU8QzZ8Jz40YIdDwgIL06DbZFK
+vLJz629mQGlyMl5Z8FrwPlTkBQSbWhHPwoKX5WYyi2wTVCMzBO761Kki0y6Lobw3L2itfMj4EDk
gBdPbmnXOusWIioHdOS/RZ3s7pjb4J/6puZ7BwgMcBrI4va68f3PRcf3DosdTGjbM5dpe/ai9qEt
E3EORlo+BMy96QnRm95omOE8Cy+S9yaw66iAvx9mxydtYTtiKuI+OvmzS6i+lbU/XiPkXyZQN1xr
eHB6Tk9eq6ttVEezzUk0bBWc1DOnLo5oFVzrkpN3VLQeYtmqs8w5FBKHCwWP/pm20fA80up56NVR
hG77PkVvE43CDwBBPBiYVvoY5VCH1gxWZ0omzVFzHWxQkyhW6KWPW8pyZ6NQujgtLyPl7NRXr1Xp
Q5jLtDeL7swdKbj/kHe3WNXNrktEsOaSD49Q6n6OGm3eA0+DkTE5xWFZRIAVNhigRZ44Dzbwtn2k
+TfAivxtUETsoHb4jvZg6zzZoFUCOYwYsEABGe0LrAa9SyxKuIdEaBmGjSdPnkaBK6mj8nsNTEiv
BrIhSQ4XHFhHrxwlo+NY+9U6SjuYtRQ5MA08RPbroewNnY0Wv2oer/U4iWOUatQGa/egrZi2nR83
ly6QaPQh3ctI4Pu3pMJg7fWwa6sm+cEljIpZCz4xWg/PuJngVJYNdE5ExHZco0uZQ5RgO3FHrXoa
eIeo66DIPeoQ7mTV9zFK82cSy50D9vYJDZ/ymgAeANADiGdtOvscSwr/KzVhAmM2Xo2YkrceacVV
BFc9ReEJz4Y5F31/giYFvjvE+9YgjPMXNH+uRdp7p1zWZWZ8hjyfswaQBbN1A7gt9eBMfsTw17Mp
z5yGF1tbGnoKhSGHQOut+aGgHlCu6rC9uuiafh/xp0ZMA9CpKe254hB/ImN8cNnEV34XuVdZnxzd
6T0n+qEhTX7tJIxxWqK6TUE9iEaEPhpxEUyXWSnYnkYa0AJSPAvlDde89sRzhdo96pZkvDVxKLJG
OO4R8yiiEMHYvkpKvZ78cTg5PgpQk2DR2ZG7WMnwynK1dbUlSJdgF0ypmx47GqU7ozBVYhqUGLBA
4TaJM2upjLD31V38T2Ixdm5V+5FGlX2FjJTdoqLufw8b8qOu2K1g+fREo+/GH/kjyREpJCUsjryw
EIiIgF2J09JbRYlO9kPIs9g49bEL+A5KE9Mpgo/ZZjZTOlG0JrYirb4nEniChjL4a4GM7wWWr40z
OEfp9Ig24xzhW1yE0dELJ0RsMKmCrDvpUMSSYIj3JVmXPeQi/NFQlE6CYTcUY5PFCcSuYIfu/kwG
dFxiuIHnPoHHhd/GZ7jgQPQdrLqHKT0ACTY+MR7QvWfzYmVgUpQVXduv2wCVu3KovosuCA+DBvsc
lUizEpwAf9a2wU6I4qeYYK+dTwZxRhv2F2AzoNxRjfbU5nmAoXmCAXwZ6IecOVC4KgsAMmfJ/WYe
nWq41mYabLg4c6DhsJ5K9FCtF7dPeVNfHcOLTZPX4kBYY4FIQgrk5P5t8qruKa+jjXGb5Dkeg23g
1/3aN7CwnhCpHOq8ZBuP2vR9Svmd+4DOECeeLkmIMlfYRuWKeknxADTgTQ6efwsthMQpJtUa9r2/
0NK+j4RMQFqAt+51FoL520K042XMK8AfRW53jXwYhDhyv94Prl9903CMAC4v9rcthCxO+KFhgIUL
n9zxB02FftDQ+bukqrnil0fGMZTVBxqS98Sppu9l2G9JLi/MLeglUU547/0e6o1VAoRmW/snp30P
MPS++5lI4z4TeaoyZcS0kcRnHympcPGtusK6Mt/46WtuUvkjqqoBcQfUIOp4gtRIzHzUtDBPswEF
v0knQ6brAQ3T3itWMqyCo+8AoRXVxlwgDvsx9Kl6RTQSgumfFg+OLpFJATO7iUaQCBRPmhP8Pmkf
vKSV16LyhIab16yhg5CcYChNMqPlJnVVdxxjlKvGR8L/4UCxrYtY7I1yfQCZfH2EOAFaiL49N/NS
bcXV1WWyHTvbHIJUIZciVbDhQa6Pneb9EZYxQHVINIzmpdqgvUWh4IZf2yC5IeZ7FA8oHlc94BI4
DnruDUrR9ZgBz0PWRRTyVQn7YjQznCTDBDH/oSBAFAMxg+gwnF+m4Uibn44X9odGJucaNZWMsbjA
c6+GI/qOg6/qo1MCxwlncoCO2MY35XRE85LtvQ6QOicAlSpt1g2oZa1FKAN2HhzfqUa5NF3DPng8
hY5DV5zGHuRMGJwlCqDPVFdkwA+vpxQp77iXFNODjER1EHIL/Mkq4sBQQiEmmcR2hLs8iisFAAbF
XuTHCI8W6LOgOkGoKeNxjsK3tLeOD/DRAA6r/R6q6laN09EZmzXAMK+xibaBp9adTh/yit9Q4vpB
8S2hr3genOCEIsyw96fxVqbH0JP+2pm9Jmrqm5UU6lqTEfWQsNhZJroTwznaFLorObrFGKjMkXv2
NHFd7albl1ugDoepYhvLwVnugx9BiekhMM3aEYeOAnLb+VsGWB+SkWve6y0krqK9Htx/4slHAzNq
njXH/Frj19NttOuol036wx86oDlYwnb14AFs2d/66qcrAMhU8U+e6P3IVHXUepVS/6OEM1pl6xLl
GLJXXqsyQMLeuw7D5MAhhZ56A/JJloXDkK/cRCYZ8oA7h6/9ri4LNOz8ZA+btFcocZgd9Eu6rHY0
W8vTSLCGALc0WGj6IOEp164E5nxG+nopf6JJ/ZsA8guBk7xatcIAudBUjyoJ+HYi+a4I63HbFeGv
vITVo8NrKLTnDkDP8B3Z9Cj8ZKmXww6+AH6vmiV20vexiDcsAsE21xcgv9qDJWzTxd0bpKXozkCB
JfN7x88SVfIV71H7yQu4FVancHQuXeTBTBDgNRsMR4FcuJfC2yDGtisVmRtVLAJW1r95zYxkRX7T
ifwlSobknKNWfIjJuLNp1J2rzvy/FzSjsmIwqPFPrji3kZuuMUMlK6E0sO4JHO7a+UUnwQiaOArY
ilTdISidLYLwaiV1erAtoCPCf0OofSvH6tQ47GnUEkpC0Nqo87TOIJZzDHuT70qb/oNmzwk8G8jm
t94/Nf4oynpq4xauByDrNqRdc5CM/Pbz5mrM5EI1RkBWp+hefdevd5JQ5D7zyzQ1wJqa4poQCNLU
sCIRjfuqDNx6SsZg/ssAjJYNWbVN/Rq2KJ6kPIfRJPDdqNeaAWXhrgByJuaZ6wS/ajbJrY+QGK6J
KPqfWOqe8qQHWx+sgT+fVTYNTsvaGBbNW9yx3z6DfFCFSSjOWwogNaIct4KiQkRbsY1xXJ9yZFK0
GdddmnwD3gYjAbX7aACnNwYffjlcSprw88DL4vKynOzvk4c6T/dwRgHQFv9bNPzCjPZs7UxuDzmh
I3UqemoUioiCx8DfxESe8jGYjkV3qzjg+6BUGAD8eeRv+tA3h6aGNJbAIy80/+XMV8EDuS1FJA98
vsm1G+4bwC5dOhbbUbyFLDxGcN9ZhZVvMk8oeu5R5F3Vsp3WoZTtKQfeEQDwCaV8TFVrtFih0sgd
KJu2dbLy42F+pBt2gqujMe54lGjRspoDfE+BnXYgOmegCgT0RpR1Es+g29+HoTu4wFnrqF6jIuav
S5UIqKdNCEFR1T7FDL2vPpyRw4SsMKDc0oqJXTc6D3iqgl2s3Z2o5a1GuAll9gDqd4CMIBHedpZ8
gxsKWUVlnGzqmKw0bDpXolQfCPScU9tWOSykiz2AqDU03Roo2Q01TG+m4c1N+a+kKuhz53uvYdKo
W55zZJgxBLaVmPvGAUbuEiicAMMyARITVnTpBvl9e0yleMrhotzXyQhAu6+3jHOxKfGsnFBZcR8M
Qxm6gjjoj1KnJ1bo9LWHDM+u80sU2ZKUPeep/Fg2QIoGsxbH1k9icruDVsZuR62cN3Tk9ssWHkpi
WYhg72YL4iDt81CVbgj7QcQ6zhP/h1/Jbo0HBq0uKvKrBB8gW/YsymZTW1u+owwM+p1nymNeGv7I
56+zbKEa/Wx9wV7CJsQcGhcB3J5k8uJV/cOyAXgSelVW7XjXaT4ew6kB2wzSIO8WOZcmbfDD70eb
OSXCIMxH6lI6SI6WXSl7nvpEfi8izjZaDf2pp6jwdw5cR5cNPJYeC4wKbygtoIKBzsfemj55guXf
j2WDwFW/mmrST5ha+SEEN2prkei+EcYOy7kbuMOsXEKcm5/60YkbBYNUlFe+5ygLzBdXTIFY106b
nyPWBlew3GCGMf8uSW/WI7gR76pE7GY7jx8JRo87UH9I9eZd+7R8ciScwxKQxfelcMFPj7R9Gdv8
vhwb/QoMQpWM8DCKDtO7IBs22uk9z8s1oQIyZrz4hoHEzXIfYUWKnBo4uhYydx0i0QadAZnYHsMr
7HjNc0XyAOZMk7MTQbnv+WTe8rz/KCzEPKcq2gB22CI88+UVGuDf4Vd7tfGQfieJgc4B2ibXGr6l
wBaqAQIX0Od1iH8Mqnh45Ulf77tYyJ0ZGf1GPbtZNlCQa1tDgZCcqxh3sBRAQ1toWn5nEX9F4kGf
ox6FvDQZAa801vuI9W1Zb5IC4Y6r6QlYB/rY5Ch6f+5Y5dCaY2lyD0r8FVzTIFmej+jLl9rv+w9S
hWyLGc0c6rFVz2NdvizrU1ARVk2l4xuvrHPWXoM2/vwl+qHZgltO3kSMP2bb+OW+4o73mqfOYdkA
MpdjBpVyWLY1Obm6lWKoMuG+4Oe71bntYfBWRntSBhBFaLvmvUFStuyZFrpf9+NQnSM1JuckcZ5k
k1y5bJunBiPek7IcCpSpdQ/LIrSO8pP25c9l6fMlRt2CKjucPvdiZXUs0lks3R8iASGT/M5zpB8Y
WJunyumg0lwhFu3b4M8pEgeYV0ciG5q3QKMu3hI/0Ovl6MtnYf7Yi7Z6XPYJEVVuehYCfj9fIJRS
o3tf/fN1yRHfQ2gMojSeGk8YVPSbQGhcgSLwZIAAA09Bo0nX6Depp+qEOEcDVozFhkpv4yn47i2L
OUbQVS1wU1ugk956/pgw3bw6pIxvXey8L0ceejAlYFlt18s+QCNKhLTcHJZ9mPZeGkf1D13U9C+o
N81jnH5LOJMX3nKDwB/n9eK4QUs/BGliXqy9AKrBwkUKO59XRdGuoEI8KaQGjz3aUMtOMYhxp6IJ
oRA470R0bjcW8mF4PLBTMSAZVXrIL8taSI9SYIFeDUBGN5VDwXHeaIQN0T6eS8jLYinRP9WinD6v
HTHFi06gfBm1un3xYC7c+YgCaDeoE6TBDxpDxsE635o6eqxC451r9g1SPe05h8sdk2mSAWWkEaUU
7sX2HTrIFUFK1uDLVcZHl2Fesbz7ekHEbrLeBAQdFWyyvNTeCDDe8rafYEVSU1bu/ufDz7fKQRUb
vIXD146BshOKxrA8Iqg5sMYbx8+r6QaBAK+fNvUge/QI5gthoChCMLXpmj16WRD2wWdBGZg/u6B7
AIudORDD8Lj2O4NyY99VUMCDOR6AoZO5+DBy2IrIQ+ll/oxJdBJ6qNGsuVeASIZOYzNXd7ifb3NP
dO/oqqwAJ5rbTo17jtOpvKD6Ga9ZGebXFjMaHg6eoXDkQgYQloC516I7NfbTWygg+hg4KutjoLFL
y/fK6EMgpFgh2kD43zNg16JC35aX3LT6ZkJe7tqeR3+vYMyHEHQXOX+vEAnopxQXly1HKQDfvi2H
CjvhAMQqUFafz7F8trzzesfd5Dz0/l5RWqI2ygEI5689UkrBPKMU6cV/D6UmQJbLJIfK1Xz1y9rl
hbeAFHaGAND83xW2zGFPDojf5q8VdABpA03M9u8VABR6GQGRd/N1+OUdKt8YnrwSTcp/b+Lyzh3B
JVQ5Qsm/VngaWE7kdKi//LvHchk2ccBO9zzc+3nF103MZ/dsLWP9uWJZu+wxuQRVkZbC1+6/hwKo
GCXHDpjSr42Xd10gqlVgA/v3CtOanzDgKg9/7cAA3Br6qP/8vLVluBkg/hj7NFjDU+kbF7Sa5V8t
4BADA6De39Bp2JEW/U9pabIuFOr8vEvupvmWFn5wHcH6y2r8Mk6RrKcONYeCmWLTocKAnMK9Iu3O
gS5EVI9/XQ5INAK/A3QGi8xPQPvTUNzPXMOO4NQB1JjGhwFz6Dop391e7AcIUAZh7Z/HFtX59CGc
Ov9VojPRwlVnJdNyPAmA98EJbiFAyhsOWhvok2WNhhWYfhsfqqrJKPYijdq1ZpDAcwTkRtMKuRaA
Lc57rV7yHILQKdF+FvXoqCaSlahZIZJWoJIOw27q01NGyt8+CiQ7Oah6E5l7UfV36AwDdYx2IMxP
WbuePCB6JhQsYFXHS+i0JSba4Dk7KgyIK6eMDwbM7rJlNYBREFntE+cbQtlfyNjfkP3/8FG5Uqhj
1JFBB5yFxaFNqwaJrN3+JgxVOep2ATCU4tnVYH1Dnxwl/7R84b+K3u1fHJBhV7xAGXrY0tFzstLF
PKDpCK1X6oGoG7wwyrp11NSw33Wb3wMf9oKXL1q4w8+QQLiUnN3+oSCYBKPKKVG5TpwVjGwPKm6z
Ee5IE0SRWa+8G5A2xbpkJ1qI4saB4vBBMcOYDznt0IO3rIOxOgZA+YjkaThM/ZXWnluuHLRPHVBD
0LKFB3pZwByhLj2Bb1AleYMgu9Pv/NJ1ns9WazidgQvnjukFT9AY2eExDR21niLwhyd4zXJ/W0gn
XqVNJV65eEwaPTP8Wugq5SCJuw39rRXZOP00j58xSrMoq2U9ZumrF6hqRQBYBSp6MLDJKMnZCREn
j12EG4WhF/2vekU8NvdUU4B68ZwRj4tXX4F0lFvy3UXjD3j6FhD9BNPjtCxO/0fZme3GjWxd+lUa
fR8AyWBwaKBvMpnzoFRqsOQbwpZVnOeZT/9/mafRf1nndBl9k5BsV+VERsTee61vaeE+Fc6IvZC/
1Ts33jJrML37f5oIv1lTGmbr+9+OZGF5gkb9pheavg/Bey4DHwgxo5z+wNu2Xvh8KB+bLDzef2Vq
XS2SQZv/9Susl5sr3k1PblfZL3mV/qW0WUFa5j+l+fQjtVVzvv9dbLevbRmHDzrdNiQRXbnCN2kv
U8f8aUbNQ1WSCFAg325TO1+XZDff5L4W22PYGKcKl/u08E3TWBSdFa1TnXH83/+BzGsvKWR/QFtp
nMQgid6drPUw4Srpg2hb1OlH6+IoHbqbW39i/ooRi+hcomMdmkHMSGz2Bwfe8NQnDziJg5sKwvds
dnUvzGicpz9kvJ+NdjP7/jmzu31kHVUb74NZMXMg93SghV/XxnIeV2ihX9wqeaEBe3BE85crYk9/
7GIUOOMUIdPe0E8jjdtkh+lKoo45MM1c/QP0ea2Deus0w7fS6OZVEseXhPbVwnXpWDidk5/TekFO
z0uf0ygW+ZPfTEvLNE/LgZPRkAv0rni2Y2ztNi+udEDNJAlWLRt9vQHRNjSgGPvmWteibRSWb7EI
z5YKFm4QP5QFDmNUoGEp1NGtmQJjUX5oG6qrUXstS1CLs9m0myTAIZsF3ywl/EuRRX/Vo2DoEo2H
2MqNPX6hENN7tRSm222boFOrqmieo67+FYc9DOvS3TRtfzVyey2JMlmNmUlkYsqovCqUBXTaX84q
O8blvOJMtHPTxLOU813LXNTnBaz5mGtorp8SnyNN2qbnqLQ0/impO3SBNc5U1qZAdLTXqvrS5SwF
bW9Gi4VMyUgx5tCz6uLYVuDTOVPb2yI0kCclxn7GQqryEYG/r2keXutfE+/UhMzcWFWwr/oQnnP9
njnpRzSvHfMTEnONMbsOPBkbrdfSqOlQMC/aInEWbh/ODEJrrLfMXLUo+wSozXFSLfwuP/hRv7aT
YoaM/gDpwFw5STEunSe3AyMczyPDqnbEgVF+uo2dewVHKI4Q+offVhzji9d4tLxG9Fe7indV52Y7
CxefrKzC63z9Z1HO7qaS8OFFoFazxVkjcZzvTTQ8jCi0ni3HaBcCKVzgh+6pTSdGlZNDQ8JJyIEu
KqKKx8cZ8zFVDF02PyBiMOgWOVaYSx6mW0W7Hk59Oi+L8YnxHnY7YXxi5ZZnVxanRquWvlOLfcxk
kqHqi2621kI2dBgn0FNscY4dIEdEbBN2qXYIy5VVJMNy8sdy6WTJlpH4MnB8f+V3WoWosyxX+ayv
xoJKh9YZ5sDFEKl1oyqPDOwCvNQqCOWvEsA41mYUVzfHrrS7n3NbXf3Qek11ooCZwq1mQ9/MZu2h
TUSBGnYeOC7EM1o0bjoxF4xVzfGchOCx5rkevDlsS/aDGZ1u4R7vv0XCKE/3n4L/+9P9z1RvvdVD
T2dIMe1N4vJkzsM7/hR3U9x+G2//rzBXxenmm1o3FtGN97+4/9v7T//9cP+zFj2YFEW0nwomnZaP
XNxG9nWy26E5WQLCkvXY6oO5v78cPW9ST0iyO/77dQYDZA5H5ywjNloaZKdkKNNVUYtgqdrChh3C
LKBmvDXY8+MYaz8bpgB8u09gORaV+MTDvNACA4/CzuR2neyigP3OAwJ+6zha2THPk0+lRLSulIlM
BOxHaKcNEQgoDAMnbbyEFoYX1gD37uM1rQ2ukot8m0p2a02EwdW+/RloUPiEmlSoXbQXOu4j6I2I
HCKhkzvgyl/QFcUFqY6x7WaEbsqe/SdDVTtBouMmQ4GJSDnqCQZPBiAyEn9jH7+Mup+sxyj/cDPX
2WtzOJ7zyJC7Ypgf6+ZXrqX6ESVqOS/wiFhUiUwxDD3n0BOkHA1pbRBrX3pJ3ZGAIQuCsyOWWZJD
HsKknx6DtvFwy4+XNm03ISOxaxDpxgpaBAXoLLxJq9DqpB2Y2qhqV1lSkWcf3I60toaVVXTxRvpV
sbKMFCV0VKaci8T4NIDSPJslWcMd4+l2moarLh+jNHsfadI+CNctX7t2xO+VR9f7b1G4EX+FU21e
Gn3i1nWm9KJXn7FdiVOdhs/DpMQuxRj8kLdG4iWBq78H/bjPRrT2kxXUO0OkumdWQePZAQ5Cjbe3
oq+I95wAiPtDS9P0PGMMDkdVvNuFekWStygp6I24IUKBAhNfk+3shaYNK/QkDOn80nzTrXntKve1
GkdLMlMmLCNw/cRYxGNU7JJqsFaDMe1DNDkHDMOwrXq/d1YlZuPFIEp/UehmvB+jFqigw9kmtCD4
tKqeF6ZfPpopCwTq4fewLlrPVGVxKUFAeDPiw0WMTW9ZOpzfVG+nHzggTxLE+IvdPbsMU8+43Nr9
mKN9K7LkPNRQnBM2xNJV8VUT5Ush4/TI7LAan0K7j97A3ZimZKyrsH22RfBXFVn1OrxpnfRhrtfx
YFZHzVnnQVy+ZUas7eL+AfFNcEqJQ1kQhxa9JrReDs6Mmx7wF6gSh6wTWktio8as8rCeN49ZSQBX
3fnlM3EzxbrrJntpds5Zb3R19odIOzaNHGDGdeO3APWMDgDBNYPg08zST92d9W+FFBYzPk85WnrM
mLR5IZKzXV/5alkhLF91NFNXzMW1M4niHWOea32TdGXMwjOzCB6rtl1FftFfb3+Sdtx6muresQEl
J/LXZs6onVirRH0fSl07pmVpYuCnxkCsWWale0phIACKUfxfQuGwXgIe1Y3Bf5BItbRoKn46wWCB
mNFxyTjNqyuS4ty0mbpN3PJFXOPWByKBuV/QcBv74Krbdra3Q7vBRxWER1Qizs7PWwgelrtoblqy
eqAko1SI92KYnYOP3HmJ4thecEzutnVoZNsgqsaVTOmRTm1X/oCR8To7Y3+0MlcuqjQfzkbochQt
Hg0xb5Mhtd/tSJybKGbqos3+Nu71vY1q6Jnrv2DWLGtqoCDdRrIbjrlGVl5w+wlreoqSakh3ggmZ
CFAbkEKRDkcxlA9KS9qdX3Ssur60t2NN5y9t4PVoUTxcClnXuEq7fMmhJX5A6yBhNFj+ZUx4RkJH
xEpLhnmPjtklibmIFxNiDx8T6KZFMu+NlZHQLE6mZePjAAhpG5ldUx6kRm0ZmY1/HBnZe7aTOpSK
GOuqPmu28ehA28qPbZZwj9x2hfYmo8rb9yGsoMZW6rVsv+cJzopJuf3DcCumU4bO9jRfgqrVvSwr
AYLXs1wlrdvsAq1s12kTvcMDGq59eSwLK37HOqBvDcVUXKEy/E5Dfe0ELtTQznbo3BvG1TIp25EX
ths9kN9gTZTXKrTfMmZ/yAU0TlkMKYlFtaclClH17DPVLvRG+0ZmkDgMJvF4RgbxVw7i1aq5SPsE
ZQPujG9iKtWrHRnvikC9T829KTOF9BQq2U0vQ/XEAY8jiBufyJvfgd4rzp0wz+OQGUfXEqto6hsU
VZNxmtJTb4XGd3yOyTrr/G7nDwMnlqrNtnQSCtTPebi1OWMjg+jlsU4VD1l8nfCUn+pEm5+yhtl5
0z/rdQF2x5JLjQZaX8zmw/3Bzaqj0xruYbSieA0TSC6dOaouYmip5qAf7GybTpRT/CWK+FfXR9ky
942fcWf4j9Y5RndmilY93R+iNvsmbeNoZIl9jWc01W0NAKvSERZoXbQaI8Pe1Q4ZU5Jgiw06e/ki
M+cx56ednKp872h9fDXJWVmEsOfeI7QJgR46P+shOY+O9B+LQP4VhGa2Bn5pehZT0yslwS/NwiVH
Oprxkg75L3Au0yYb6mfGQBra5fCkNWayo5hL9+NtgMHGrMNzZ/TiukRo1KFaq5J7g9MYtkxNGa++
JU/dbIqfwh4JjQq6CF0ufpBFUCY6glI9ujgAR0Qs0V03s1c5jXGptcQiwBpMSYOusokr962MR7XS
I2vn1Oh3RmGQ5oOF92c0/qo7vd3Z+Cp3dupuZegm30yj1DaJlc0rrCLr9qZr7GHqrFDe2su6M/ZG
UqenvbKaZmUgOELWzFaqATar8yQ+smwgzdcdTDsgx+630kDQYjMNgBpulllGDr6kzTyWjXgAq+Xs
LdLkvGDywVWreJvWvvHoxGPjhSqLnwOoUhGMi/2E6uGU3tS2WF+SExlnS0bSCwzGZ1EFzlshZb8s
UuAtfRSVHm7OFaNl6P3DFIJCGZZj4jylsyrOruGu0mGcd3g6smc9HxCKJ/4lpELoujpadWm6J2EB
OhLWbaWvI30o35K6sveBHBADFIxU/F7rD2iyFcNqJa9VQbMqqMZm75Dbvo3Sol3kDCgWRhRlrzpA
sr2ulTFU5BI7aj58YFIN6sH9q9N7phBptWl4mSvVDcEuJvpoNTuN862sz5LJ9Ck0EEZR0yJZquAv
BeT2DLbxBEgzOGB3jTdOQH8viXRGEhBqLqNbEjDZY1lyoo7hTl9aW+Q8+opWb+pJIVxmg1wmOWJz
ZM+2h4MqvzSZs2+jjpFY04dbYQiId02c7oZbVyLUtGcH48AKXKj71Hd7hVvNdGTw2Fpd+SqNkJoL
5zaL0SSE9Z6Z9jWE2JCE3220+vQhZEw/oLyZgIzgpXCGdVzSRJwhvaynZqD4iLLk5OaELuXVSyz7
elNo5GrdH0Kz0X8psU1unpvWUZITq8jX8+3mZaMbvdhEUHq/l++/9kVtrkSYHvA3pe+NVXtMrNVT
WNr72U2qQyvg/RciSpkWYEDBSZN96xnt9EOtPhs78kiPmj3RNyUHaO2SO5P9Idit/vYDylmEu+NG
kppwJk+4OafDTejFBBAcgTPfdmW1u/+EkGKpgkmcYzt8kjcHiWa2wsOPgB610p+tYTikKnUfEjO6
cpkhn/Hd+jFvHUwVBO36SOOOlAjmrhNZ7DHbabZuV1Q7xEW/sE5FV9tkpm8ahuJraaNrJDTn3GQu
at3MQ69kUxq36brVhYb73zHWdsZ3LVtE5qXGSRxtt+801TYU2fFHH6/wAbcX0fC5tnWie0EI9aWs
tT36o+5jOtSTOez8bqb900v9kFjzuAlq/8m82WUGv6FJTJO5NzriZfx5kReWeoomMT6YatqVE+3m
oEFeiJnWOEVUzstkFPaOCWwbuf6PODCClWTXPZRVrV8UkpaFHXTDz8aPH1KgoJuSK3iZZi7dGor7
pEjWZVCScKTRw50HcFhTpD2H/UTdTLXieCOJpTtNWST52oXwhsDW3hmxr1KirV8loLvNkIhTa8wJ
dfdovcdpgal+nj6CajAWczBVj4ZPP9YfVbxxC1ybY2gnr37XjXu75piSsfEapBu+tSyy2WCrN2MY
0lXHen5kXm+cxrFHM9sIptad+9q3U7JOS+zRWRSFnp7JbpdYCMk7m8+hE7RTw7596ZrhB4fq4eGG
PPYKe3JQw2GSakVydbTCpSMUarQC8uwDnbw83x9if+yObVkg+2YzCCqfDHIsusu2SsV21lqE1oEJ
wwfNJ9ISHxXb7c+UHL53nKIvbu8f05yUQ9GbYh13bQISb1/5DQ6V24MvbNqIvaZWmO27p84KgR11
7ZnRx+2QpZ/sIf7WmjXz/0lH3VaSDkr1oG+Mgmw+jiOKvC6nOrhpHOyE7VDNjErnpu4Vch6XuN+3
uCCksarGdtlIY1rHhtvuZRM9OagATveHQeRvjZNnKyOq66XdltO3QNyWCpMmhDsmDyrx5RrugH1y
WjYzDj/z0YTQsOpAUqJedEZvyH0Yh+34VrQGvaYsV8uhrsrXpiAT0mXTRapmvM+NHz345hw9wPEa
t8NU/4huzqMcJeqxlCWBakPre0ER3y4/RLFZI4btlM+44sfiPAVmvBVxVy6C3pebKtQtrxq4e6fm
UaqnbsIQa7iVemSnRy7UkQqA/daDxT48mH1+YV48YREEKO1YiLQTy77AOfTSrhXXXNdXokmLU8wS
Trd/x+kS4Tmbzsp0mP8oAQwQx+rybvzRypSeRsSH6ijOjLFljI9guD4mFbi7usZcEep+CDKPVrGU
Gbu9PSfHjiC1tuOGmrFDrJMbw5Xm2FpRpVE+TfjHhh9SK+2nOuvJGZUQS8HeDe9FsgxRJb+jcP4I
ksk66Sb+0BxN4Snv48ITivut0NEWqXKsV4UrX/hAx0VWFfWy6H9YWeMvhIjsh5s9ex93zUs1ypkX
GnCz2cjSCGTSz+6EgR7rnXuex6Jh/8YogBaZnIUEViiikumCpmlXCJUtOyPDU3XzGJkQTZsQo21p
BvpP6ip2sKJ7x076K2CCcakSct2oHMpDFtfXStN8VMjZecyH4Vw3hdygmaPI4NhwyEANRHqDECkY
T1qd+Fe4fDAOR/FrOHThdCGysX6tejrNeZysZB9UzyIc/Iss5icGmfGqZ7hxjqfNWAAQpgM0PGZa
pt7FPJXLCnDgNdHyep33dXfUkIp5Y4yqxn0O89h90BT9P2DA6SO7z9LX9YD0lXwxdaw6g9FXHlZN
e99wumLtSaer7BFkaCJDWucbGAXsWT1XJYcSGvos8oKYnzFWowesQ24YcRUX2zc+xnSY3mIj2jlJ
2uNIjae3KKjOXWmEiwEe2Lq/ex1mE5+VY/uLfkQB0VfRZxS2yRupWP4aRIW21lhsl4Wqmx1dQyAA
NIzwTefqyqYRXHAab8ycggMiznvo9xi6+3cUo1RIhfgJ8RKane8Xa2XEWIbVdx1w7053NLXodFN7
qmnWgHke1YYOBQg/ScatKPBLl7iiNqkR/qrNOvomB+YqXUcL1W3OCC1Zd5qw++boo7Mhc7xfFGhR
l1WprG0rnN4r8UBuOp7zmoePLANoVNxmo+kFcuvKfG44qBR8zd9pwwCptD3bL6qDUPSRwN41u2Fk
0uhn1EAhpKxZNh/+aBUHERWWl+oiOIyzQQy5COJ1g1ToYUhaC4BtdVtWnQ9Z5p7N9OCzcchHTD/S
agyfGI/B7+tZmt16whYZaAeje7Ltgly1qfeX92WWwpqGUtW9D6XWXgIZ/TUbFg7j19CmP5jZYfuY
Kkap3eyusrYVa5ivHWikhK4lM/FV6dNhnp3MuWZTVnp1b2Et7pKcyFqKXIep4JzP/YNyY9Iqp2Sk
9HZfrK5iGNapTaKNxr6c529QO4ANlbzPQFavxE/iFnGQXRXOJB7ixjH3jcPwtsRHjOie3o7oAbo0
5msSZSi94gKk7/DquKX5U7TGqa+dS1BW9/NotB9NfdvZY3C4P0gbWG9OrGauavMsjehzHKraQ+15
0+2NuIJL81CEVnm5P+h0ayWAi7Pto4K0A2c9APE/1UKrNn6I5c8qTXHxEQ+ShwgeDVKN0Ybdews3
0WXE0YpXGwD3kxvNyXMe7WUy/2hpybN3y4q86+hCoG2xwqTZXBJ7eIOiEK1b0XVL9JLzA2etQ1XX
YHnxEc/oDS9TKMfL4P8cVddhCmUb0iVSRSrhhTuDBbKGqlzf+y1RXterwSzti4hZOvGhAvANIFIR
3pGdEKI3t0zm+RBZ1kMGMG3PnA1tSdrt7qdjduFT0soW2W6rrUvcxxRRBa3sJvqwRsvaFpiOaLFc
fdmVPzM6yF7dVjqrkgATBbuwnjFx4CzkCEecH9h2pEqDOuaSdqRlZ/najq3haA7rUnHKqDUDBCLx
p2lNzjW9Wvvqhgkiq7BkNGnTv9KmeaenZbzPKyejJMq1g4jz7WDhVFbyVHbIkgNlx5CsSbMJRofe
Pu+YFLr1jMVtTXGdEKKKONjgJsT+568C3vFjl2fJMlrPsna451v1PNTWN/hE46pM2UmyuXxkVlex
SnfvgcUrSSkCdlY7r2dO1AxtB/+WmXuGUJM/pVNRL4weJyYg0J8czvE5utUJjwsXrLIVKsrmCdm5
+UOl3IkC8RJsv+gTL6OP8VQLwcTeBIad7z47MM2qhGMIxpjsZ9TWD5M1l3+FmHaM2g8ecTTFXpaU
KwMC8Y+cdvKSUiy+NMgVxqpyLkb1NLsjlsvGNq+VXf4Ev72phPK3IL5+OCRErQUq3Wvw1OU2UyM/
7I6Vhi65sxJzDR8IFa0oODx2EEk0tLMQNl8Hcu+uU9/dZL1avgAiZp2bOvmVhvJnJCN5DJmtre2G
fduu/WrrWOHsOW6TrF2dYQenf8CPkpXOzF/6m9rQdhp9x5HLX3S+sc+HqfooguoXwNf0PbcrewGw
Ah2L70MBrpvo5M/JhwwwGPZmaK8yWHeATjtgVT3NYM1ymfsPLthcwKtwwy8NRHUtrA24JPW4dnrd
WNa6RBsdQz8mIFVdwl7Um4iuzoIKoDUV7jzH6bFIgRbukzaqaahUOk1/wfdFHeB0QbOv6RqhJINA
ufAPDSDmfdG0weH+oDrb2Dg4T09lnzOrbyf3MEWle9BvPzXdrHl2DWmU5dxAcfttBlC075H9smnK
4Dkt5uSsZZaPwiocr27Hx2yYNeeZpHO2TpFMh6TzTc/QEY1DPho9YFzpsXXGj6DBi+q7ZKMntr6a
Wy6QdNYQi/huC15YR3WT831FoJMeUNOF2B+TFYbIQ+eOOOEy/dKMbryzJvxfKFchrylBymhkH4wK
aBWo5sLDr2Gvu5ZVC8UAGcI1i6ZhdBIfBupGwV2fN9nsBbYpt0w2vxtddogbGTypGLUr02OxmrBh
rQZfn9ZRqtQiAfe/5QRbQLYOGjo6erSK8255swN4rDLtNaGW2oW9/0JKNFdmmds487Vf83DjieFP
UlpfP85ajTEhA8jEf8fY0h0/ZW0fy6Flqw30z6YlaThO83GrNUsmUFw3kUEitcK/rNnvSZCLA0TT
XR9gTxwrbmsGR/2qz4LbvXgrR0O+vC5b9EJsW72iTzQUcAYCr6yI/kbesWks5qtqfBNakntAJgj5
jVrYhoiHSocaH3P/H2KL5C1P6r+jfHDdSamkpbs2ShkTgcqXOKY57ZLEHNAZGK76zihUAX6IrQM1
FcvlbFpbu3HD1aA4PWIwDE8cySkyGqM9wzSbd/Q9fwUDbyhujXhVKuPAcWtjo/i5UJNEl7po1vPs
mj80A1NxCC17w8QJ4Ys7L92B5Icqx7XVxYl2YuvQTo7V/0wUX1Iy6iN1rVmQQhE+OJUa/pAxatxi
er6+c2WZlmvqRKpSMvL3f8tvK+o5pQQr6T0NpeAw68zLfhblhbiPco2ZNVi7earvcsizGVj7W3ME
2qsOiiKMxnptBD/yRkv5XosYvWZARxbrDsCt0VlWgTtdIktRkk71HzLebl/Il5dNTKduaEo3LQsR
3e8vm7NTNYNvKDi1TyeAZ/o+j7Ld2M2TJxMg0TT65+WcOtEfQp9+z5q6XSimrRN/4gA2Zi5i3HK9
/vZxtbEo/NSMoI9M0lwP9Fb0hN6aDicXyM62jdW/InM+xv8VfBZAZKagyP9H3mWXIoIw/L//5+8Z
sP96QqkoNkxJ1AaUpd+fMNHDorfDkDcKbXLXo9CtHokKQuhi+vkfPtR7WN/vn6piKKNTlxm3Nrr2
5TZQoxOrJua0FvljuNeyqTjlzfTo67hdzKSwLkbu9iznhfZimkyK0NzKtreO/mC84f3QHhLCCxoh
BcbXBHICQ5s/XK///r3bLHmKL8GwlWUYX16hdJRvtT4p2S2V1A43GPairNhjLQTOIxmYsOudwRzE
f0oA/j0G6vY9YPKEKGI5Spcox788cV+ineKkCNhIso+M39whz59ZC5nVmREInM686M57UArzyYVL
4wMgI7miq5etWaTXajIGL1NVsr7/2kHJv0pbfw6aP6xk/+ErdGzNkmzRLoMdaX25MajT3LBrMtJB
54QoyiorjtwZn25tY1p2sS7omGAfO8IiUeZHqcwfkTbPq7rRkwM1trsGYaRf28+SsIuG3u/6b7FH
/+FyvmdD/3aJmdB6dMPg3RFVxkX95Xo29dFQ+kyQoOwOBnNWUntKd1fYobFqzPzGLouKDVLBdMUb
+CyiPnj2tewlFyTMWwMJzwjym3Nh0hSYqpoxMK11sI+cJrNBtgutTNINTla5VyJc9UO2rhD4f9hV
lULtSmB4JRp6/9tZtMlH75/f3ZdILa4SLhHXJYZN6Ypq/x6g+rflobC00sWXD+SwUc8KrYUIml+J
P3g0TFdBou2CRG8+O2Nh1GHyPVLZaw6X55mGwh9SG79kht5fibI0kwvVdJm/fV03DCrxLNIheSYA
eCsYDXOrAWoYNAJPAhKBoFERRCGOllDtMXbz72aTPtwRBnMs1hgly41PM4icDXszkS71NrQDBM+0
P5szA1BrHnbGJEMvzJt5Xw5xf0GyW+G2FdnKJDsokxUSKOyCbhJPS8AeSOf1JNjB//zDh35/K18u
KdB5uk6NZri24Xy55EHxMcG8NZ0oDQBWcIHtTLfakg4wH5hIiyfRDJ+tW5nboiSCILrp1m08yXdl
hTO2hDDKkCGlkT2Yzm4ydP9sVnShxti8Kt390+u1bil1X16vxVYr6adw4CB8+fdbgBlkNrNp0KEb
58fCpRjTk/6qN/G8SIAmn/s+wVaR2fF2GttnZkv+oeeMtTHQcZIa9DZOvvVedFCeDNsalzBCf9Qy
CsEaKih5PuE0KH5pCMtyk86WAFpWESWS0q1tCPkBMMKhGBnOw92m26WtTfE/lrusTUKkHSDL0p5v
cLShUrSJMx/iIYeemQdqXcPrXodVDqPMhFUWIG46WpNLB1A2sA/DMN7F0TQv8x52sp6FMFYN67Uv
+vTYNf1HxoF94YcY6lrXQU8noqfQGTQAe+4OgkFJz3liADU8BbkD6ERGf7hSvmQWclMoTYJ3I7yZ
RZzt48tm2iCPU1oUZku62SZFqc8g9XvEoaVg7PqzT7VwqashOwS9niMAKDkUTfJBI9oC2fdnmgl1
LYSUu/+/VUOSlkkSt2bpzOJ5Ye6XNZFJa6fRYGGkN1fucix48k5qMyI2PKgOuV0bVGN4vie1nefp
pOG1yob5s4+KahF1/c9/fjlfttjbq+E8xZGDwDI+qK+vpnTjNmSWFC2zUndA6djIS9G9xgiQsMrd
uthdb5V/yNXWbx/9324KaViGbbMrKAPbj+QE8vtNoRw8e6WL6tCCWPboz/24oowJoW4wc5Si/1EM
RrwN6XzvKphU7u0f/PP7/pL/yv14ewm3F2Aol6Xp69nCghRN/E0ZLaMfOGTwTZXa82BjO9Bbtz+O
Zb7SrRAHPwgd2+i3/5p4/fNr+FKH8BIkXVtT000FbwPq1u+fQqPseogngIZSDL98Zp1Lt+h+pQa3
+T8/0ZfjzO2JFEBhk4VTcaAyv9wJ4RQBnqhjPBZ2TJhf8tppuLUnqBk14OdKcznWNB8SWvg/P+9/
eIOWpVuakjy7a7pfEjwHjYqTtUwsRr9kznJ7h6lIYmYw/PSHp/oP79EhERb+qHE7t9+Tcf+2Gae+
pSiZGZmVMpiWRZWNFzWoeBcF37SsfzPRMp2IUDe3QXo3rPnOuaDrtBCOP33vDHzRMoTVZ5TZbqDZ
8Yhm1XGPVhlhm2hGrLV+AO+iGLpVUvQuFotsQ0CJuyz1SD4maYsdHGkhELB14BTTYeAIOAUZxKob
brByboIEuY/QUpwBPa6Ysm7tVmkmtxs0fdw3nh/K5Hs9algmA7lLCGJCUz52N4DIhZyUiQZV0j1W
kqXYMHAmFYWYV35QpW+NBTHdCVHDGU4CdinRziq15rMo0/kP3+iXiogrCWuEZSruWRpDhGb9fsnm
be+UcROFS4AIBn6O8dGuUR/2zmvmoGt1mdP8oQb792sIGSR3B9JbqoB/u4ZuqJExDznE6FWP2HJ4
6bPuRePnf75+/v3yId6WixTRmE60+dc3FkcxIlmkxUu8i9Q5uvkcWNWE7wm6aOuvzKBfiqY4m4hP
/vAG/20F5iN1yO60ESTbfLJfbpKo02ynT5CYlIJQJVcQVhbN/hn107iMXEPbD52FxPD/pLP+P0vN
r6fX21dpGUoilyW+hJL1y/POkwUb3QAYiQwNOpFNvKGVljSH6LAerHZEwWK7PR00VuI8rBjb1W6/
bscS41iElGoMm8s/fwf6f/go2BPZhBzciv/F2ZktV6pkW/ZXys47WeCAA2Y38wHYrdqtXnrB1NL3
PV9/B5FZ1zIUaRFVlZYvcSTtFtyXrzXnmLztb9vCUOArSnTwPU1b5FjNUr9GTHZUldkB4GXfzEms
HjK1zi4ihnTubJmDv4Q1s6SyZDoVKOYWdtNZPFonQLvRMc1JEwcAOux//0LFWmT+vH8ZFjeCTe+I
aEVO6j/fBjmQMMaveugNpsRBm8MvCe1x+iTMpZl1FSQqQYlVl4ZelKqtW5oAA1j+am9JgvdNRFiW
1ziB8IugZyYF3nS21hzOhWjKWJFiv8BjoqDv+VWJAFbtwz9UIb/ex3zMqDI0FWUwb+VbFZ3nWdU7
KLrdupnvtWU4xK3AbCK7e/6MUAfjD+vGr3cxWbIW5ySD04MjzW8Xm5agLxiiWQGIN/24i2nd/n/d
xVKyPv3oFdiq+P69IM2YaEH1oVfaeP7msH+csaDAYmuw4oUbJCCFH6p2So4aE4zfXxT/4S3SNDD4
VHl/vxb6Y9fZoa7RVmOXOa4LVa7G2Ib+tFD9+s1xzRlUtxqdMIsT0M+XHs3fuO1qJBTWEupHYLYK
I/eoDK6ZdxVkGXYf/69vy+LkznGLq5xq2v52qZsRZoqkcxhFwYxxlUoFTkxSh//nd7aWOz/fVCzA
ti01jtWIO78/U2flc1wmduDSpyhuC/rIP8pBxZqvomg0tr9/X//h2ey1mygdlUUXkPbPn2M+lvWM
mmqlj83jdZ9vypYWWzQR95nZ7fCHi0Pov7659VMUOvUuK5uxXj3/Vp5wRIxjI+oCl4BEN4N45OWB
IHC3StDMrGEvjSy1bVDAeBvVKbuc4uwtk+qlbIPmvBUlXQOruLISjc3Wqt6HUT9XkQiXThhdrMPs
KZvzrShaeVN2snV//1n9ujnyio31JGVRppri24sPZoY+FimYUL2zeqMqpEHn8TL4P3SepCjnvhqu
PF5dvwHb88dS/T99dtJ2OKnQrTR/WTxW/oGGOFNxh6QPdtasvv8o2goJti1xxh1T8GCrNuJWRQ59
MIDXuKORvlV9p18TC/SnjPhfrhx6wppmGfSzVPFr0y3NEwclikPQddlf8mH8GPLR+rDOLHxCfzjF
/rIlcjgxJGEg6Au5/Yxvl6mypM1g8GwIrZHqBnrHlvNQ5eFWT29HSamC2e5PH/j3MQE8SnpaAgSK
s5ZE1AY/X6x9lQyKRHHjzq1pPJeIqnzedXLulPO4yVUk/wmuSs/u8+hdQNRrk5Cdznae6q6pzpHk
tGdxcUdI6TXzkpCsBNfpgxgyayQv8qmGL7MAp/r9NfrrgY4XbamUzPyPS/X7IWfq9daWaPLcPqqg
4xnjaXLybq/rEHscLJq+nCprWyXoRbs5J135NtWa5A+duF82AV4ERl9S3dlUOY58Wy3J+bU5I+iU
9Ks0Bb3gyVZXy7djJ3+oQb5PsdYviSfTeaNCV/VfCuOAM32Z1MyAF8bsh/4LFXtphHK34Ilwl9wE
ScuiA3p4/Bwi5uI5DZxjYg3RmdN2F2039LR5MCeKBbCXkdfdPlKj4rrSxFnIF3XN0oKZOe9pBmB7
TQdnftGUqt+SwEWWY1FdydXyE2FwPTa0qIyoUNGLp8VttNCs4pymHRdMBJs/fM2/lF5clkwsEEI7
jC9A4P18bc64dcFsjuu12eE9llrL5GEgZscxrmSoHaYq17ZkmRLgqNGQ5IAboSzWL3E0picxx9dV
51z8/jWJH7XyT1sXL2o9NjgWB20qwm83TBuO+KUjFsge59ihAHqIqPDF7gl8arDFuzTzLml/h9sx
lrZLS1Y7B+wWFf216M2ToTtXJtyDPURoQMhxVN6w3j7FRZvCh0QElgSPg2xyf5rK8VZXSaU2E724
opMGYl86byQ4iBPdFNzHiJHNhASkdgFRoI77akY5C5gPrpitj/u8GWwK01Xq1OOrUAjRHgu/DQg0
BIzljeiF9lVI7HtjkjCRUy9d1tMIvn5gwsHmjPR/cKqrWVgfBd72s0wByznMzlFZAmNDLqLp2jky
vnjg+NtWxb2lXGRWlx8ap4n8kfkWPfv2GY9CdqmmMSGpVnBRRd1FHlnKNa5RMhCYOjFyp7MsuIUE
uD9aKPa5Xg3JEQbilVSq5sMf6/FsceRyxFzunOVVtENOj2vMVB+GUXnq4SGehrqOT8zsvyyYb2iD
jlnq9MSxoDeRgFyvynYMSdGwp22Xobc29WRVMlePY94b2BlXwaMxhEd7SDKvwR3vY9HCnaf191FG
a11hl98rJWLHdk7n+6jFkTD34gTi+7OeyICoCL0+igqvi6FbQPGEER4jUzGPiZNaLvAwLPZ0K67F
Cj5ZivIjD7vyUNZt46k0oCA8Qzon5VBYjYEe3iS8wCzTcxbhCuOZuMD2pNzlxZNslnwjE0u/sKv8
2l6FKelAQDWJDsG5g3hh0XTlgpbDNg2F7bVare46iM0XiZ3CMC/nfZ/anzD/5MEYEo4sNDEmJnzu
D/x1AiRTLLp5Na5EkdDq65dw9lN01meD2lxjBGgZ2Y/6rsqQ9rURZyF1GKKD0KfBL+l80RtGn5tH
+rtSx9GdGpVcqfg1z6qalKl5qYYrPZ4OARgS9MbOAoJeB8vS29qVbiXPujNPcH0BOqKz9AFMhGd2
n9YPRXMfgUD3EoyTF3YzR1st7Jt9nSFWtjUIzM6SpVdp1r6YeVFeOan8kmZUnroWcnDRXbXrOK8q
1C8rj50LO10eDQSCyLZxqmntRaRNRHEkCBT6Emb3ou4H1ZpvAeG0mNUCj2NacBHMNmLzqHlRIicj
Sr0Wblhf6PEZNs7hWoNGc503kBZrVJLuYjvRXje19Fp1cLq0o/KnPt8vlYljM2Wgs8zIdB0Kfdt9
WgpXUMIW1gQy+EKNer2OkOHEqgCYmv1xC/q1hcDzrecCi1OXynB+fT3/VtQG41KpUlDUrrlxE6ob
ulwDFYoum72TInZEFFB7BZv/5dThtq1TrkczfhjMgjxqpXj9/Tr8vVZi5aP7pwmWg7WT833aSFJg
1lgBBCgAVzC2AyjgiSDzgjrA2OGURlY7bZZ4uv/9037/1HlaSjRm6IwA0Sh8l5MkthJj0+dpF+AM
Y26z+q7FsU0L+waR8e+f7JfWOc+G/tph2svWz+zxW0EYZLHoW1K83aHoyzOQtsF5rJEhpfb57Bc2
jAOwcNqutNGSCJ0+oYKl9w+b8Pc9eH0N1B2cQI21g/D97ASBoI/LsocLNjJeK3Mq0LB0jH+eOv73
Ty2q9h//xb/fmcU1bHvdt3/+467M+f9/rX/zP7/z81/84yJ+R1FTfnW//a3dZ3n5mn+233/pp0fm
2f/16vzX7vWnf2xgLHfzqf9s5pvPljnZj1eBqmP9zf/bH/6vzx+PcjdXn3//673si259tJDgwr/+
9aPDx9//4mj/b9fE+vj/+uH6Bv7+1+1n8xZzZ/zzsf7nDz5f246/1f+mMlyiaOdu5NC+jjVGZFp/
/0uz/2ZrNt+bZnKdcnjhSy1KumB//8uQf0MHwiwbqwtNVm2tqVq0qOuPxN+4jwT8Heno/FjKv/7P
G7/+ZwH0z2/sP8tb6C19u1kEL2Gt3rhRHFXltXxbMvquL5YqqGsm+Rc4DAkd6wXNa1s7a+yy9rss
QnQMIAytYEWhctQbqhkW8N2w9IsvSmXeKssUERxW+DKfGg9c4gcmohjHM8CHDNqyO6BXX8qWeJtY
Ptoz3HHCQIq9ZENJR472ABhlqoiNc247qDvFMB3ial+sji26V2vTkdRepUGCnGSgfDBiF/lq5ukW
xWu7hngB+CZM9JeJXG5tCSvUj5PHIfQTjM89wjr6dkG+ZwA6+tyGVMuBTTABeQjmgmEmmy4DiNpg
HecPGEoNYp8BSJHa3DgEO3ikhy6eoDmojBOorSG9ywo0G2t0Af+pqvxiKTzQK+JgJxDXpUMGjVlp
boHkEBaq6pV7iHDG1lKN3tUsmbkp1SRJH8zvgwnuYBr22PemPdfPhnyKXdwqzsbMNRTkxWdZ1VeN
Yln7WcQt7E0cm3YRvcBpJpgIYpK39Kgn+yrTvGLUR3LPwnMkfLkbSrSxhJDEG3DBn00K+VSD2RN3
Q7ZTi6NsR0C7yaMzPShkRrUhkXjz+JHyi+yO6WugNGQmENGc1Ssyw5joRqbZcakxbMWG+CJzFXQS
6s2p62A5gBa0m1FzQ76gXJKymy36y6jcjiZ5Or3RwrypIvhTMtjLyqnWgwmHUECAuV6+1TNkrOY8
AiXvGTXuschpNR6cTgyVlofkKKTMLak/g9fA3NZdcdv1AF30NucDj9vUm4KLnpQ3Amy2oTmjWf0K
NHWfDdFDP2DK4tM6YEV0jTYl1YjUXG2s802rLK8qjwB5DA1rkOJPHm6RCl2yW6GQ5O/CLNkt5vKc
JAN6Kk1vWeS1yzH+akFEqYrxonSYXzA1E6a64VKuvbAcaR5j+kRirT8cyKebkRUwLalyuiCgdQxX
Ny8CsAlwi3I38Imd5ePre6rqWr4q5fIwG47pTS0UMnLjSC1VLu14PMeQfCpM+xJhz5M5Rny/CCbi
3EDxZ9xGK4qI7kjkWsE6oR2+Ci1Cj5d6NrQg98dbNvL+plkTFrVh12iY2HTrtsFX0omvLszfZDpf
FZl5H07BeTW0V7ryKuW8g/sze7oZPcpoPM0TqWMhuVvtjaVV79CBicXq9n2SXRhVvJ2ie2OsN3x4
EPLrm66OD/1wTgCj4ZJmx5vFgYsIW140MdorKQ+osmtIbYhfAWw+1U14w1ftiWdLVm8iqbg1QEij
cVPedTt+CluQc5XqNu1ZH5o2RW3wQiDySEowp2ntTCGG1u9whpc9Ba1ej6/kexy6GdRyoh10Ztcu
DppONq/KoL2bxvCMqAZFhOUxDE09/MXXVSkODnCIioBU5s5HGXIx6mp/HuXKCSfP4lkpOmI1fUhQ
CTRSQe6bzb0ropwRp5ie8xrXUshRDx4vJ7gpfdsTSrXykbqnOMkeHTuICV0AwUksXDkYt3EmqdZ6
cpDjKOXkfELYPbu6GCKMnAKQogDvyWVIgT49Yne+HFRiU3o1fJBzjbs61t+miCwMwgZcyO53xPd2
Lra5D1BYokve+7w6KIZx4cBAsYa1LDHt6xi3iNos/GIU3fTLyOO0JgUizDeK/DPRWXdFWTzGABPd
acKd52mtTw3Oxy+JmDct+0XHDEvgSRIzkduHrYauHVcgzpyL2MiPLUj+EbAAuMFsWvMfsYmkJwrl
A+LjD70BexEORuviOceZnHMVVCGFUT1XbqsqZ4Qjio2uDQ+anb3FMgLpNIbxRqVR1TXWabLfwvU/
Zo54ap36KRD64zy1ROXy9CojZ3fqzHOLsJx+fQ12PG0scqPGDnnH3GmnAUumGcJ8ZkUl/2hCIIjP
Uw6gKszwRUvSmeXYtUpCfGRGNveU6zamh2Zbt+/zgrcvr4kzHkbQYubyOFRm5UWKSe4DfBmPQ+/j
vMA7m9qJd4oTNhb3jAdemuXR4eydTR9BKC+MVN8ozBGVRTtYdU+UQyFf49xp3aCtdzgznkrb6lG+
k6CDR7nr0UWU8T3us9fRmEEQRMaJLDKyFRWcZRLiOwFBMO915zFK82o7tav3PfBNwlAry74z8T7S
Lyg+0ijiOFLS1raq/nwc0egandynNSLTkMHuegxuOGiy4doFp2B1xHaQOD72qaeh079yrMTtWEqY
FCj5lpzxa3kCGEJ6htQ5SMxXXdCa22INfJdWcQoS5WGQHWF/Tm9txtC+ngFjY34Wu2WBW9yZVraJ
w/i57tC0thKyL+E7tgI7ggCiSMSd38/Fibt3kwhZAIZkb9NBbmcmURUpLBVuVOUdW/w91KiDIEAq
aoGL4uiVbj6UmoeXApxQf0i45LeKNl0njDJc4lhIaxpTYgPrYy/RP9hJ/RS31eRljvUitPpWG7J7
onH2GFAKjJrCdpl9AnuuiOZGOqrqLPVjFnsAmXZQuk2w/7XcYKjgrBPaZ6qGdAgj50YJ44IuEhG2
g0r3ThtE5PfZzq4CVh92Tg9rJoSrhbGCpbO8MRMziMGYNGKVY1T3I3lqQKdyIYmeJIEBlsqX1WIB
sKrHCR+fwGzoBhm5e4KkOAVKh4jfYWZivWlpHCQL/bcOsLyjBG+qggmKh3Z8k8rAKkp7r8dBwgYK
KypNwNEAFcUnpyLkbm7asKbmmPvZzRO4kWXAmdHRXsvJ4SQ5AxNcqAoQVbo4UdgxgzsFBY9rNN2j
MgEznFH7eWUyOW6tZztFRcwEWkX39BwCWVKqP45M3gJCnJwG9QZ/31ZR9SfqodSV+Ic3BYnMmjZQ
8zWElNuLyZG12EQ2Sy47Xu9B7WIfZKC4OOzjzlprTrpxoWSqCwvddbKC7I2wey/CYvFMwTFcmcgv
Ct4RJn6y7R8mW9v0GqEk6ZLh5Bjay3rJj1zFq41jb0xqvG1y5FcN1hEXhqqz0ZpGOUuabCNqVd8T
OOWj1Et9Attrj5GJ1wzOZRUNu1adCZrky89Gyo7gs5vGQ4U/nYJggNKo3cwZ6Tc6SfAmkH5cqdB9
kuAMQ0DrExUbgRZryMvrA59IhGeO9FYWfaVhfAW674GoovcwMhk/kYLoTESxcXEpGY2f2YxeLO16
Gix9q0xwH6yyOVFVH2is5N48mR9J7GzKrgKAEeEU1ApaXtiL1p0Q127oamqS7XNdIjWDOYLul3ye
IGOVzw2/0DPixQr5Tg7YQxRnO6cy77nyUQCb4DFlVZ1qO7urcpOhWYytqNYaCIT5K7ZemuEWSDGb
Ts1QCopVctUxMQx3dZhec4Di8qvL0E/th3qS77iGHAr4ZjOwmx4TQ9u0ebJcRPH4Wqm85mbsLp22
1vf51JU+cW935IveLNDUvIjhFFZwlESFmX8l5E91VpZthYl6hBaaSj8M0lMEQXWmPZl2L0RUUboA
rzUKRnZOI1gBumly8Q4nNOnNkZakSLxm1giEg6GCAF2DUBJa26GIAnyCgXB/2IWw+RkuES1uOxLG
ODOY8LRIpX23MGFEykHmRvmeLAH1CxaJ5gM2BBEgMwUAkAMXwxJdzcoiX7Muin07VIPbYd/Dbx+k
9Md0hLKjkewQIy3+7FQnJ1HJC8Sp6oukKfZz+AwbKNhAKQndVmHhaMeF+Dox+wjo6p0WB3cBdfw2
11rsZEV8ZqZtfgFx2SSSp6ImLLODMzXHeDYTT2rQgXWKPTYaf55irqaQGFypFZ+TZrEm6RdTp5M3
GKnv5lTUHkYuGDZQiDiDKiAGztVyUbZ9rn8UVbl3RlIPpQIewMnPkeBxVkzF7C06xjph9l9abFLa
KKTuClCZxFEbjwBgxnbM2NxEs3GEmHxKpdZD2ZselI1ZDRuTebGnlOsbXHNve3Z6KAAJjWkoHGPg
6bslcaQ35AQ4my2Am0HZ6RkBEjH6mgwq2zAvqGWrRd3o4bibsWjutQIfHnyVYFNtzNGZsPg3e9IZ
1rAroLZOwOxK4XSoJeplaZnPqhztjcl4nJCxl6oZWfQyYgTJrLudW+1uURNC7kAKwwamrLOe1FHH
GCaaeWP37W4QWnQU7d6KG8K2ElLCwojmfnKTjkl5W3b6SRppe7TUggTGvPLG0dEPTYH6RjSjayrl
NUmtLA1T99E6hIwXoCQZ+SU+ivSriT3Wr+h5eAkRJK4EieNOGeGzbVT5QWnb55ZVs9+rozwS1fSs
tstAXoGBjTkkoC9YTx9aoLgRkae4rYDSYpzeg1Zt9ktEfCbz8bMkV1qEb6oF28W4anqCWyZrBY+U
h1DMt2QAYQdI8KzN9NalpEEmLJLyyOwiimaqX/uwl7tuUG5oQ8Dmwo+GCLc408zkvI4cjnrBFwox
60iL/SGyM7D4Fb0I1eLCHAeIJ9h8y50xwgvMSSkEs8+oLWMoYiktbBHiuCGiAIUmRldydXlVgQWR
aPQyZxd0EC6yTIXc9yxMUsSZB4BB81TTVN28vY+cF5tp2lpEkGzdcVDK9705b2p1VDB0YvEdOjBU
2NoJf1a4MQ1icWHUXsMZviHGb0uNb/hQIZs6tndwTyp3UjLFs23GUVE/XiiJDS0SI3AMEIOZHXbQ
MUR3aCgqlkqGB0W/t1JWl9Rs74pcczy1kUBUtfJr7rG9DMJJ8C4qWyMuJrc3R3iemr4v2ZY9zRnk
po6Uh1Bsq9hssL1Rt8wxDJIuY3nGgDFia/X6DJxtYTvEFFsN9hQOP5xpe0irLEloDD6KxeJeUFqO
YbPiZ0Pc4vBsHK9m9EW2CnDnIi+fcouTpa2JeVNaGo2E4Z4QsQkZfUblmcOmihLDS3ldlsaZiZHd
WcqR2jNpnXvbUjdKuu9IaEwLzOpkkCWKBz0K2dIjktfZLWlh88mQTDF42Zi4hkVgFe4Vax/TMmD8
j2zTKY/klpGuNBWnKdU+x94hxWyeyJqLt2lADPgsJbCZUEfH2TdnbaBfi3A/NADopupLrbk9mEvM
mwrcrxGnbks3aUukrubljnzOisLLZ/OY1w8ETD9JNPbMP0Ziy2FsJdWU7csBXlNWCaiUCqDnLHql
LCuLYHJTRM8kVwTviSmYyoz3gaFTY2cCwijTUEO17n40JbpRdbM6Lja15BDTNcq+6KtbBukqLaNN
nlj3dk6uAbYC4lyyyfBGi6fEZ9J6rIdbWcE57pKTaMpPazm31HLPUmt4plkTXT0M6K2C9AwPMUFX
jYezgVzQ0aY9YHV70bUPejwLT8eM6cvxCBztE5UPPu4SNFajwlJuI5oU0YLixQlfmQAOQTJ51WPn
JBG7knOvpd37TCSBt3D/u3U4bJuofWl7O/SdMcR56dcKTRi1ROMI+ZaLjJm4KTPJ8xHOPp3Ye7nl
teCxFyhYCEBT5+zNzhTVm1T1I8UDaui4VB2KeNa0cVdr3NMN5lG/Kfd4tAdvaTm4aBWgaYW/skyT
rSBhreoJz+sdWIA5AcR50TAPXoIXhzjoUYobmL0vem086+mpW4xHinRiHsPmY0zIJ8lm9IIivm9L
t9EZKtDk/Izz7smiJkRhk3CEqW8jQGK5ChReqG8jyc3m+sxxVLyLOdoXRbZlejAhEw5zd0nHM70z
341QUCmpd1gZb3qisGngr9l4GNvrVXIsGfNDtaErZEBham9tPXlUG5tx8vp7c168NYb2pLK+u8wk
wCXAg3N6ewSgHO4nIlw9oeB/g8K+x8MQeeWaC5VlcIT0pILObhxod0Lw7xx01mnpxcMa45hwOUzz
soErX0W9OLdpppCbtJCu4wUhG6s1boukK6kXYSwWlT+U9UMdd7tyIQqRsabmY16kz5tp2y5cnmPS
iUq42BurfASpBCPNgF6Qj6dUoHSw1H5bL/VtkoVvaidfKlMHPpm6Vdu3HOZH8sZZ7xROe7BaqhLH
lFgbrPNZ3r6rheDuAqrFiDl9jzlaMEC9XUbtFp+15Q0D513Fjv1ApSs3Ee7miyHzVRV4qJ1sbFgv
Q9u+gL/B/UzKoBsFnOCzPj5qM821YsZ735rhUcgo9Of+DRxf6k+i6jZGXdEcgPlIhyVsdQSmbP3u
wKdbjw2QsvCyLfEJkXA7Lj5t/m21/txU1Dfs/1sx93dVVyHtKHZ2zWSwn0iJ1CCJlEMCAtoBxCbo
qjC5/xr5Hkz2emfEFFCAvqOJyFTbuM87WHIO7VKIL+2TQmOf6Eqo3c1YPjd28mzNr0s3PgFn7/G+
+mpuIhaOI5rXdKDHSN6VaqL6g60dJ0XSEQT34UFvYPdStzFkEc5VDXd55HxlZf5atwNJ8zpt5JId
Cqi3O+uk0k76Wx01GUhlluBB7Edt0X2qqgleheU7Yb8PRiQLohOVazbFCdP6kxHGbqayFPToBirN
gcaod8Ivi/loQt4CGsMxzRmx0wfkv5NbZAecsfVEh45FrTwrFiAXtbrqmu5Cy3sdkPt52pnxpmB7
9yzI4hBBTVfR0w5A4LnNnrWVffQxO/FD3/Jihw4iRMPeth7hI4KrmdsZ1ThttPZM6Qd9F2Qg12yi
BKaybHaKwg3XTcb1kqjhliYMvUYaF9XAtKDuulclk6cMwsxRC/TNuADDszMNKFHRfyQTTaNKgh6C
KofroFJfjFLeW2Xf+zmpytwiLPHwmvV0yqk57PgqI5lwHNMLNYCUEg92s2nS6VIPSPJrA+0uh8bJ
cS44AQoAJRj0l/OUguRYmJ+0j1INb6aUPotABuLxmXMHaOR7kKxUjilM9aEo8STYGaeFnWo2EWGS
vgG9cE8GHVr3gtjrELR7nNRbLih/WvCiZ9r8KGMtd4lHLHwY67Uf9/lWMdmDAXJcVb0Zu/VMON+Q
RI/kSfpZYLxm+DBcaIl0FcbkudPS11Cf0acvyn1nMg+p9A6kpE22ZrkQr6xFyaafimfYr6epbaiX
URxuemI2qavTAyvnA+2K2jYIcSQF3QtxBhC4XLiVpQ6E4EKMxi9FdWrGtwX4nDkzSJish2pbDsTQ
WYPCorQUrSsbIhIj3dl30vzUwyDj7EZauMg5K9qRBQFiLoDlEthS4fjz23qiCxKV/mxxkim0QaIb
n/ItXKsHtVGJpWj57IOgXs6k8oGTZFeIgrq0owsAbsnXbTIHHDu77pzuLWayVjPUijL6h3MEb71B
9uJBfMk3gzo/zimwaVK63cgcx42RgQGEobjJHE6SplYdRZ4LP62f47iH8z4yPocKTFWuEaEN9pA+
q+oNsvwIlNcmvYbYPtQrIi7NzrVEv88sMO+wyRkoYWLIZSzcBubsVr9obVpgzhJ8LMAVIF/gy0wf
O+y6lEATnW6Ho5Xe6CzZ0XlBl57jpQqFV0GKZs31RpM6sVR9jQ8y1F5yxoIzLBpGX1Hp9RViFugl
gTLej6N8SDt1nbFB5KI348WFJG8yTQCsQS+L9fzIujLNHbBrazOJHmKtjnbbrJP3gGBrNXhumRGo
TXQPLZFmWKN/AZZ90wI141oqfSBjgRuFrPiqzT4TSVP11No5N2QRsKUNjwalLqWDcRpr3pSyXt5m
wxCqDTrqEg5XMgqIpG1plSSddYBl5gqTHqHhYP+qoeRobX+yYfMRkGkVMPuQIwl8xXl0LACOoOLh
AIGDH29IAA6BbK6wqcj1nIqjUJQtDEJnMzTvTjU/2xPuK7JiDOagdGMToe7wEceIc8bDUEoweVZ+
ydL8JSqC7NXgZSYGx8MQwKbSMxFvKHE602eTAhcUtq8odjhb5CQi1tFnuozkAxfPpKaa4BwJtqjI
6oALo4MByYNzPEsz1LqqzqP93MzWcVqGfRyCU6siTTtKMg8JJbcjY8B6ap0nYQxsCgW/TaCGX8sO
mDnMRNd2YrCx3IWalQvODfm05aC4KY0h9Vv7qOndeZ9bt1BJAeC4DenFbjESg0RVXvvQcOg2EohY
zXi/pvm5sZAyzQDSGW4Sl94LcWYE4126RJ+OExOKHMPPqSpuugZ3G0Fo9lsChH7bjuojO+K4SSVP
vhTqdV6hwF8WY78oyWvArrYN+vxrITTJFYtGQwdRKi27MMHkWSu7Ym4urTl671uOwuXAswymc7Jk
iUYsDdkxBWKsOiRhYZQLW/pVFTjnVREziVhDRgTdB9rj4sZJGWdMtSn9HuN/1L5Lxblreuc6GyRN
HlRigjGXTMPdEF4o6lyQgCybTZQNF9MiH8Ja0byA0ztp8eqG0MjetUwShQKdK8uksK0JdCabUOk8
seZENov0NWG/BCJ9rEFEX1ZV85BE6l4iHPDseMUkzP1zamqfRskeQu3FTsz+ZtHCzsYcMSDbLyey
+mguEaTvXB7ZG3dFxCmsz8nIoWc1CCAzqYpnLivWdqex6fQGGn2anBH+0OwDO+VQp1cQkeyFG6HO
PnKSSHpfrQpah4BNzXzRz3Xoo66ZouhPsuGlrDftQJcOEsOntsbeQTVT6eBm+skC+suVBMCEc6rb
9XO/QbB704fRW6lDwWYEscU78x4V+iGyTeiXKOrawReKRnUarxNGD1oPmaAG95KV3esFnay2HpIX
kICU/CoObVIWMgJ7Q9SyhJIZgXI5pXCyKRM3OAfXgcqMdo/AIt82iBKLnfmm1pxd1FVg2cH+ob8p
cKsYft5x+9qL2NbCoCWYnmDbW6fkMM9pti1V89xc5htLavmO82q2rMcw8Way4G+TiB5XOFd8eDMn
aZLX2Pdlkm37rvuInYK7xxzt45xJQiuAR8UZknnims6N2NAh98j6GA1htxuC8nIKlstQ7R3Og0MH
NRD/tDuRsHY02vDNLia4F5byjDnKjyIl8k2zrf3USl6ABKs1aPJ4gtOQTwlzmoEU8ngeZ+pFNvRk
YfzZtedhUdjnrIzuYI7djqPDASlE6WPlBes3imEDFC3EMlsIea8lFZT4Nr4hOkt6I/nW5W3u9OhM
K0aLzTRuQwdmYx8S5hZ0F0M4TXQTIq0iMRXd6kCKvZc0euWPSb/Pwjml5W7q+2JSbY6hdGP7Hopm
OYlTip4VDXuGpCouSDUx23HjdA65YRMF/Yj53S3A7Vajej2AVmPtTBc+49WoKBbWgHMdshGNK1bz
pTJ3qlPzHXKHMcMC3QEzWDDZ8qE0vGaK0W5zcG+BEW8WWIWbUH/IbAlKocErpozpLgGBFY9sZ3YO
NErKhUCZ5KEQZGaEPcciw8KESdzA6CPxf6mkDTKOzzrrVoFIP8PmymoLUF38InGHM+KuPGtoCGx0
6pcCLCf3IIXOfxN3XstxY1mXfiL0wJvbTKRlejJpdIMgRQre24Onnw/qmvnFlEKMipiIueiuKlES
MmEOzt57rW8ZBnHwqbGpyGVEutgTARUZd9CO0OQk5lNIfK1vaathBKbQJQ2Dj9TsF7YuHHdsFXoQ
hlhpPq56K9HmA+XMyhlr9gE0xBBtqk3ZQRAaKaf0+gcZBLxpcrKaQ3aojULKj1NTdZYNpXxDNpyK
ihKVBheB8EtW1hLfjla1z0WWuVkAA9+yc5zNUfzolGh6Vbk4dF52Yt0jMoTcKs9mIGgimy3lclsq
SHNrLoU2lj+AaYCSyKw1ZuXXJhPrbCxB9zuIQfxcfBj8na5Hqe0q0jTotWTyTLTkMW2ZU9am8l0t
abmbpXzUq/Ixnvi2WmKtCVuRaejYOzXkdsyM2pq1I98I3E4KJa5aV5WFKjTFMisZiU0TlddZZxHu
y4oredI1l4du3imSMiOBhqS73RBXiZvbTrLxmm3dDBo7EC+6Ty1lJ5vSsUycD1ukYtM5I2nERvUc
Jv13UrPnRugl2wL1akrZ4smrJKDZWg89WevNOcjrbaFSNg2KAo22N1epJZBo20roioohcFmWG7KP
x8Ug8ea0pESdiyI7d0OImbxWep4TwhSUuH6BSWe6QQ5vEiSt0STFnm3Xu/GoeH2zJT9jYxfVU2My
2zF418/C2DkIcocWWNbZTVmgdhvvVTVtFopeWrdO37rZEL4VjfMe2+mP0JAoPMrxHiTDMjGGpzYd
GIHzVEEFZCTNcuP2cvzuM/9Cj/nh1eG4gX+Pg1/vmADqp1w29btY60/9wPizbVDrp8n4FlCn2jmN
ltGvT2Uf8R7CF+JKDSNrAT6bhxaLRRHEcxWHM8PQzMcghvEGfnq467T0u1fCG68Q+7pmZcPvtl+h
ar+mVUN2Ygs5TH5CySVmIFb8stgMFadomla2frzmeZ6GmQR5VwzRycuOl2OpMRsOE1pOfXxJWm0d
4lyg2DQPqcyLR80ab+XIy67Ue9pjqFZsRXlla8TwfRS0JdYDqJYF+N6aEMTgpWIFRFGeMLaNOsa2
JICRCQl4l0yiynlW8oIYDBWIR0RDs0YDA1TLirt1jXPfjX0ppGVgK7tRGzS6zdUDuWr2XGZGPldB
psyKotfXBrHGiOr8iijHFiadb5JHqeZkENqDTNDeofN1JDwmgmp53Vf9c95nvPBU5z0h0JjXNOk+
pL+aRkgUpACtqPyQ2SXaMMk7jeGvj44/qfJrGXoBzz1VfRi3+75TmjUL016OdrwlOxq7gzHHo0nD
vwgfjaBg4xpjAcEekvuHyG/fRYR+Tjj8joL8czeNNDCJAGNmtGdKRiegWQYgG2JgrKOWW+lRNvp8
Y+XNNjLinEFtKpYNBWJUKR9WHcQLoZZns7AkdkeeSR03LKKh2ab91MqVGg2THxnAXhSzyRqtHagp
qnUn4/xRHTvI31EVAeZNfImkxxEugKVTVkyqpADS8L4MWJW14V5nUBn53wk2/VbIAl5EksHF9mo0
8zSiutbLtiGKeHloSY3owvJiQPkkQOZDc7L0TU/Hi5W18ruRtyRRZC817+hzwl6SnXOf7XCyDf4g
L5raPzFHyNchVQe3rkUBWhfFYxNqGyTXj2rK7Sskc1jKfbatfBG9llJyHjIKdrNoMQsZNYGkg6Et
6Ngx0x/JsjplDoL9tizfkKq5amLjfrDpeJsi+AgHYxMqVnWY5GWe9s2LRyjBI+XU0HavNpjHjNjK
DY+0PYtZTVfglmU3b/SrbwqKjYLODj4XDDWFLW9YkZ+MrpCWTtQ+KOThzToWb8JxqFW8Oj7ivyTe
gPZaJSoaL6MHjILOmtUpC5/IPnqHiUsvr30lWHJZMuu1nWElt+U+S4P6ztKlhmcuTeDRt9LWI2Nn
YfbBBHhU9A2UB6072FDFE3PKzQMtfjeGdOwkNX6trY6Xl+69Y9/70arl47SSRTmUZllZKgAVkakk
b0gAWsLee4vNFw3tZVyS+9KPOC7SWlsgRehbm2/qJGDaaWELuXy1iM2bhbItIIaOM6FW46ocTR2t
U/tSx3CxhRdlB7XTVxXZ27QkCG2WF1CBGMnZ7ZwRxow2KtGFNBWAmnl3jlkuhdK9IlaaZrpM8VpU
O7M6LRapAuceqQ4nImFkPLJcwT4+1B0MfwmLapnjj8lToLlIA/QgWocY9sGL2UiUsvSQFKW9qsxs
rxn9VZeTNTpEbnJfYz/Hjo54Dvro1VXnJQDuBlh2Y/iX3C9fhHHM+o5UXdhg035z1xbZrmQPNhba
Wi1oADsFoeVpT9OzQJ23a41yh7OXuM/KWtpmBby2YysXSlMKDuKwCrSnxKvNNQPasLEo23lEA9ew
mFlJQ4hZgBD3rFS3djium2oaFJD4gOCWldYHlqlM/t3SoIKoyFnJJCjmMYKXlvYOHjGVJdk6tz6Z
dJK113vSDOn2ybW1rzVvw9tF3NUDu6ASyZKHWCiEGquahU1xbbF9E8hNojx479p11Z5JCN+ntBwl
GS3QENtnwiCYc9AZiWh3lMw28G1RR/sPQ7wSbAFQoLT8LZKwMTjprwhBlU2jf48KQqPjPmZ0JXwU
Jwxy+vaqRunJUYf36UN6wH5NKz4lhfKk6d69sP0HgYqUF+6mCOBW+cFD0DjXTrdBQPmbXObdkAUP
if7DEe1aH4OLHorroASPJGJd09q4H3CoQ87zS/uQYLlIMsCBzT3ths0wxidPgYPiVAcRa3djrdzR
/CXeiqmERT1RmeugjU/y9EpR+aB9rbha+lp5l6qod7AjFlJVHCXfWQde/IwRZ4FneSFMxr7pzDD7
I9X/tkvoqxVXzyKMOCUKABVgR6dWY9LC8xeWlKxBwG5Gby+5tiYggWTUjndmkJP2UQfSnm32gzb4
4OXoPCdiTmyLZyV8V/a7JEewUHkbKv/nSorOg97ej7yWpgWBgSQZmZbWLYvkLUq8b7xTfpgxL91e
bx/N0D8iEGHoYJHJl+SEKw3z2Odh1XhCSnncDoXY10K6FHF+l5X9ohQbwwkwtNbzFoXc4OzZxZnV
W2+AaNWesWQCMPMXXREsyGlApzauBqIIAhuRX1jvQIAsgpyObKdle9uXdlRssa6cEr39FmFaMis4
YMX46ETjrhtamn7DD8xFb5WpYBKlkg61e7bW1XhXaMPal/mTPr6Typsbuf5hTEpNIl5hSdKZHp56
W7pIudjy3XTXLBtmk5AX4ubOL9xEfu7IeynruJjhzH/xIJAFRfMaNwdN7y8IZl5T6r04QnVcxJfx
ZRyzjywvjm2wHHy6AlW/0DgpPIILG6y70VBv+NkCo+oj4NWFiLoLyGBsWOHZsmWyOZNVOSlnYCs3
QGYJ7bjkSggnZFM27X4srJ3ZdEvDEWtfJXNl0OYIt+aoFBZefSZYZ9EMFlvMCp3JuA3oZGYp1ONp
LP0qk4vAm3Ahdy7ermFWqMGroBkwI4ViQbwdrTfliRH/KfcaOunjvaERSpYo61J095GinupSugJl
PAxMPvj5k22IJ5siTOIyDkN3BabqCOCWQntSeCCnBxCt2rFV64VJKFvidRfVEk9ZnJ0G878/dxBL
eVsic0llK1+MY6v7ZyfLTpmILl3UP9ZxeIDmuVEdskXGet6rCHBsa1cp9T16vEuQjdek8c6CcUWt
HyTBBArhbzblccfyE2koutnuZV8+yRkC+WQa05i7ZAgvIuDDi+6AjusQMsnS2nrZVdJ9qwWXoHIO
cmK/TMuI3ZkMMxRyFbrLMCUFhtewDy7TSjLFhijanCwW23zuixPU9cfeSLc+2R9YFofmWv8YHUQm
Yu7zaLAPTvqDyE+10u3R1tv1yciuFDH7PszdCRoD9H5EskPLoSK1U+zkgslpHJ2GNrqUktj+FPVF
4WPuKycQq4eytV8qemZ2UW8UnWeKEWRwko7JuLQUzbVbcZmWuem3Mtt6YAJ01bruWiINSXpjj3vk
UtbpicHNxZTDi4lizO/8x6J67sP+AEvsUWvCJybIp7azDkkSPkaOTiL3e9K2B6zAp84Sp0yTfn6x
ug4umqRfSTo0U+kwfR5nOp8dfUp2ZVl/XyfZVusYM/XJqc/vAQbvtOg1ENW2Ec4hqMNHLfIPac0a
zaHg0LmRaS7y4jCO0Z5ElCdjaA9NIN1PF2D6+1Ot3sPnNDWfaDnlDh3atdeGpzIMdwMvOkLVnjXh
Pw4mWmPeet9g4L8YRn8/3VFKZ+8H67sokhNF86VJ9aMu/IuNwt5JU3aB3YXin+ID1RE3XygXBHZm
Wwt7vGa3F9nmWK15mH6W6N66rF6rNkO7HD6KcHwC7n2evtQIW5nyrVbLlSbGMyPHh6ht71Hovvx8
6cjWi6r2bGEZDAdk7Hj3oWW9YDm9GNXC0NqTaPO3rCJWSPXuq15dBXa3UOhc0/0TTr+QpfJbMLZo
k9+1qFumTsLOPXiYPkIaJ2u72XWK9zI9UZyrg9IqT13XPxDuEHXRQVUEftZzrXX3faW/WWF2Yid1
z2zgYozRuvVkorvy08/bRu6u093rG8MmI9oLXheru3TnFPiy7eR5HLtLJMlPSGpecoPdq5WecLW+
INdYDZGx5M7kBRHPIuFd1Tw9pTyg03uyB0k2+RNinsgi6s9e0z2AAr8Y/kfHkqxr/qOO+diWsRfx
xxh8/ny9ZrH/0MoNkaXpXsn1eUpwH6ixN33CkT3ZY3X2lnCgr1X6Q3jdkY3uvT5I58CrD2HP0Y32
yvDwMIn7GGzVhUCene1hWt3LavRMnvJJ0s0d2dSt011Bn18od3MGbcHwcxsyfayfl9FBDVpjScL2
CIAx4/j8wPEef35OU91K3YM/yu94fi80ENjnfZu+hdlkz6zAZ93cOrZ/YIh/P/j+Q6THz2ogP6Xc
FNDWUXu316b1MIyMoNnyueOSknkFs3OsWLfKacAYC+d+sOW7NFgicF/bFX/CYo+lmahGsqXMj638
qvvBdXp5qepUZS20Kntrivq7kvpuR/1kUlExPPIftdRYtqygviZd6iFb1mjNcsD8BlLitF6l+bgH
+rHUJHlf6u3CcPx1lIWriD2pRcUeGe0utqQHhBWb1MrvGH/sAOkuHSmZg7RkVwnMgDd75aRrJ6q/
B20xz0Nr1Zv+I3Ev9UxS9KNnkChapHvNmpwsTX7qs+c+Ut7bRGKfpLIsFg+Dnr0Z1fCYatYHMO9j
mhyJALiYXrCSTY10h+4hUlltY5tIJnul58qMqJlO8S+GkGdmprmeaa0tKHStyNdjOWyE3W9DlJVp
y3555uE/U5xibQPwH2h5tePaRlyEjmXlNfquS/kDSJ0seA2loc5dgbwy9ARrgz4Zh3djkp00f2p9
mTvoN3s/b3Yi2lRWu0KffZQZ5A3JMjjxkggPNFDXidfuMPvsBqtbNDSqG/kuhKHpBQYC1feCeFs5
7C6J8cRTTxpvuNTZD5N0PAMestN94uv8DiF0v6jIK5FVsQkQy8i0JeGloch69P1w1+fAT6TmMMn/
PFtlNu89KB4DZDVFLYV3MXGr8oMZKttL8it8tjBoPeF1bMtQ3hJOPCtQeObxsJzO87SjRJYoO/4O
Xfs2xzWjdg7LgdgaXXzw2XPYxlvk1BezDS9tJM6YDZC8klVksKYxCO+KI9GMJxsRIv4whjkjqs6A
T+IzSkAnMddNhETdd5+7SI1YkdrumjfdvSYhi4xqt3DqSdBMjLIWnf2E5YbDxc+pIBkoZGdQESBU
DGLfBdl61FGIHa2X0LdQTxd3Ja2twXQ+9DrbGvQmTENZCRpoOYYkx3m3dtPG1Y98BtD2SmU56+SP
qLZ3k7qysVaRs1cNpDlmsGmGeJ4wpESnQSvBI5cgWKp1vpCmT8mvl+QIRCRUlnAe1GJwu+7cQvEi
gmbNJHiuwNmYPoyPTyRWr6QJohqyEWoyfaXWhy61Hvx+yd86N+EjqEvNMzehCGlhE9cnZetAGfcd
zVuvJg14Vg+k3gp1oVr6shFYgmI6M15Qu5WauPURRM7CDoVbeQKsbHZHaiYPrjQvBptoGa+ak56p
xd0mT+UjBrHt2KcbrQxWtShdxRDrPkg2Dakruli2qPdQmC7iUmWuiOyQ2Amoy5WKL0fDqZTNe/nd
pgY3eIA6vpLX8OZ+15C4ohTgPkXq6mikC11sfT+dAf5t2i9PVwHoC83/ym3E6DLSu9jW8CjF9cpy
5L3jeIt8McjOFv/6kq5CSEM0vHQ9+ZTwoqn6X7JgKtWCcxrrL5F3iZAydbm+tVr1aTh61nBC2f/i
0TCnyio6+C/20pJJ7uQOzMW+qocHtGQ7209PHeqCopIZAT4lxAxFUb2a7oJElvasNxEWoe+9SasG
LNF21MUZgTxDakqeaTJqTtYR4U73NxiHXZwT38MLr0GDSbLpwh/gOU9BXL0EpL9aQXHEr3Wx44KJ
DsE9vsKbr1ePch0eLELpo3L47skOg2WxVfjUeT0H0MGIGfRnZLgV1haFctXp4jUODzy3x9Lr7xmY
nJRYYgmU90bRI1LV52hwZxmrE1DO+bQ1LX0aHOMSt/G+N4zl9GPe6NBabHJgea1hf0ktVlP4TQIH
hoAS2NQUCvx3mCorr+IyZv2ya3R4HmtykvZUJLNo13uLVPh0OYLDYI4rdNSLqhiWniBWtmI17aQF
PqnJJYR7mADoxJWgAUy/PHKyJctb8WgemKWD1phPknNTvE2aCoGQEV/wanoRDmF8Fl16ErW+G3Jj
OTjBnUS/LzjTEdgK/UjM3jrPkfDX9oEE0nWkFEeS6o6qXa1kz1lFwX3BBFfzl4a/xEG3aGhYSfWF
pO5RUA0axUpI48ocyxeoJ+eC115YbeLA2CHwpIMmqIPtKfBjVfGjutirnFXT6kFtsLTCHFW6ysU5
5XYIQ7WocmtCaLyhW2ipuTMZjPepTnerX6hSvAG7xJwx2EWcAqfHMy3WZm+42PYei4gLxwYvRCI/
VXNULC7g83tG+k9kTm1bHaXI23RTgVInmVFFmLGxh3QvAnLUkKNEwvyIiMqSGc4NKsEIxVoZtOXP
6lBv7n1KmTjRnstCvmvCYCUpL54XbHTyrguDPp66E9wqGUUiqW8s8a+wmvZ1ywSoSvaJma3LjRxr
J0PFgQxhRpNYYdpuyR9M132DaY1lx/LSSc20sVJnlZb2ZjpNzY/okEgLiYhTBm0OXsOfp5xj1fro
egzl6C0ScsxOQXWnDykkBMQQTug4zLhXvrX8mhYHqwFLJQ3qpVepWKLYBPDPKCSdticNKH9JNG9p
5vZmkPyzqmvHWtaXdtCdQ4ksJDyHdMjmrK1MEPRlCP7F9K4SeB2y3NwhyNeoZOBGYMlrZVoJBXGp
Yt21EJbDNTUk56S8+7lWy1x0R14RA8ggyFjSml+0ARra4ufZEFGLZDNb9mawMyb6T0d0lmVupoBg
20ahFLZLvQNQ1FiHOEu2sdpdC8Zw8ZhtLJVIUEplTPq8rtW7gGQgp3dWnoLYBp4UnnBI2MYhYTSO
VnFXh90yqMf3pqr4fSkdmfBpupPjOpw8NsexSPZ9IZ1Nh70WMPUI5UpdBbux46bL1AWz6zWKsZni
F3dq/az2jKq6epUphZsGbxZ1HeSBRPbcyL4jnGWJfnpFJ8mdLnRpId0I07Uwsm1CXk+5ipMHv1AY
KupHWdIWCKDISbVXRd4dMivZwhpYV0JeeSFeNc92YQPclWV1RNp99JJ9leenMMwgt6fb1B/ui5ii
pwA/EBJVSQgSetldKoVupHEkRDYjvs4EaYXMZRjQpKoj8YIZI1O23Pa4a0S+ESPG7zpBtaWXOvjq
SFuhMMqjokSqImOLOlVRBiyQLCJy4dDtF1q9vPMGO1hoY8GAOKUS8NDU/6Ri/APo+ESf+L9okP+X
+JDpQL/+xf8c+P8rGWQirfyv/wPg+AMZRHwPPpLko/5EB5n+0H/pIIb5HxWOsmYxrtFZ06F5/EMH
0fmJDFEGdKnNvygT4vEfOoik/Yd4eQ2miK2Ca2d+BpL0HzyIpMj/UdkBGWDcLUODFGj/Kz7IZ7CM
oRuwUx3w+BOAWUXpdpNP1EwpW1qKOE6Rn3QlPWZeOi5Zxh+U1Plmyp21V3TnKo8pRvEI7zsqt2+y
hd4HAMCOwEIc7VjqW6lHMaSdZUyEcN/IHsS4pRQXC4/cLCflGfVP+i20xcYr8+UwyPdE0n5ThvYp
joI1lrhjgBsEnVz8SCrr/JdL8s9d+WvEzw2n0NDBjNgO0F3QSarM5eBM/wpNElHlJ8QQw0po40Uj
R6d2aKBt+IBIrDvf5xEkVm3iLpJe5ZbqVzztnxSk/2HVTcfXHUXBbQQ+UIMle8Oqi8bKLFJ8SHOj
QbUxePk95ulNLuWH2PEZtqnbpo+WnWGg/3HmuRZtNb1Y2GgDitx4oda+c+h5CWYhQVo/+NOalmyC
rEUtEr9GsEIqM3RmRVvv8fP8qOtkISgLBozzusloxRsOfsnAz5C1hRmIb2XnML3/8feT/PNLfP6S
NoHp3JYAErlhzRtKYNjkuuiGjqF9Va773ngdSvLZarPwyAi2/Gem/uTCME32WdfGNFgRcrtouwd8
EO7IPoHM+FaX5iAY1yi0TET3BXeNDRJvLJie6RF2LoKUkbfEUUz5mh9CTTz3VrUqgUx69rkon5Pw
nbfHv0KxTlfPBv8E7ZGp/oR/url74gqak5LxxfAl7QvhXE0nXMXIHHLQoGoiuyC3dhq92b+f0Ikq
dXM+HY3nkrwKjgp78vNNaxZJZKpaE8/NiCn4o+ozo43GZWlfW4cqw9Hdvx/PmFBlfzmgdoMyy+na
y2bFAavWcNEgMrpsV5r9hgzyQ6TdRsVDkgwdcm7fWOvtvktLixAP/6wMUrmg3e92qeLSoHQ9NOOp
7LgqqwLNwHVi5VAJUtAPyO8aQlfLvkHxEM2AOkNva1zFZtwp4isFOR4H+oYjGb15sbUdgjfL/oSr
aG5gMhsHenoqAgkp0VdGZ7wmUfsWdA5OAxwZvO/1snYB8bvevwS9/fcu+OVyaDfrpOUMtWHbnJ0h
2alk+bbJBiflCs3KF6vVdDv97TKon6975lPX6oIDyembaqIXHYtZZQZfXO3bZX+6qUGJ8aySSWfx
/5+PYiV23pDHGJOzjHIY6WzunP9+P92g6v57xkxDVnlLwS9GB/n5EASz5X1o0y6oF1hkOlhE7rAe
L/qMsrJZ5PZWcr86d8ofv5ZhKbqlydMzO6G8f8HjVWjFRyfmmP1cnnvZihKc9I1Ft8br2LtmswgR
e9EK/+KafSaE//ersvbZpsnGkkyXm8MCT9RrEXA2Q4zDYaq9+LblNuj1GoqFKv6C7P4zWOPzLcLL
TLY0/kccEwjUz98yLlBM9+R8zCt3cBlrL9OVuklmzipfYoX9ivI7LTR/O9q0UP1yTsEqFgS3cDRl
eELXPqusYtF3Z5PBU+XtTesqkVnHNrRKMA+p7TIyrH2qG3cWUz70diiHyLwdYSpk9LL+fo/9/qx8
PhE3a6RjB4R7tnw0qdiztZm3CE2d/PL3g3zmp00X99eD4Iz5/P39rpFQFExnu+bljSRRYVxtqN8y
1fjiTfPFhXXkm0fGj/2arQSHMgS7kKb2UNZl1lUzUQP279bwTfh3lle6NtoNo6/umzBZ/v3LfvkR
bpYf3ZNR0anTt03iu2CUrxPZqxm5raWNFN9pRMsWwVk2t6LBV1d8ca7/sFXjZCuWST4Q22b59gzE
Nf4fyJ+Mnjfh2riLlp7bzMQSZ8NH/cXN8zON6rcb+5dj3XxVQmOS2rIEeJe98j0+pBd1gTwMA5Gr
0cCfsdTP0U/tgF9YH/paXhubv5/r31eNz9/1Zg0uw6o3Y4PjR8zWudoV4dk1Vm31SkDFHIPlV7fX
Hx8XUtGYlpi2qt1u0Tra/6U1ckDanVscg8UJEZKbrbWVvAzW7cZch0vrixfN70syT4yh2Kop49qh
DrrZPhVZbWWqHuIqQEidpcOb2einJCueGx8jca9FV4GalGL4vrXRPXeTM0ABaT+PpX5PZsa/Pgls
5qitZDZ1NrEV5s3n6QNFHTxrDOYeuZGRhdnRTmjC9Mly7IOtNPmM7XIpK8UqCIu7LEtXNRJK0nwX
YWy4Qdp9sZpPdd7n9dVRprhTW5/iYTTw9p/XlzrtzRDaJh1dGe9pSw2vGQrodHsWWMW887R1PeoL
D7hAkzIcCLNlJV8kLAk4UtedJM0FGBIrldnfRzSVKnQ41coKFeQV/RG/632ooLqi+fov714+NlUN
pRXlKHGhN2sVGF5F+EbAMDWDidK9RObMIz3Vx5PxrxcFR9UphiGuyzol8+3eq5QMs6wtNOyoZQ4j
VJpGSGB4SgaqL0CuT4OF2zLKV0atn2QEcX//osbvF0ilTuLApgH5HYX+5wsUlkECLAokhFwZtBfT
paVRnyRpeA4dUvkk/ZAXxjKsmbfZKJ7kJl+yj54rpTrvY31BDT9vEJiX2EUz7TVJXmqEvRPZpHd0
IEAMjyJ8cw26UoV0V8M/MWZzzZYOZda6Oq6jNHmO5G+edcWJNUucJzX6HmKQR6w3tzFTN9Wqg5Zn
QNPotIXVXCWdKgvXgk981nDsc/0hGPaShRhewFgRE1nP1r4gsv/hOSe9VdE1xGBswNTblbvyPTnM
5ZYU72k+kxGnbjyrbXEXC+y/Q+Law6nFVhJGCBqZmFhoI+IMcWFmfLXiTA/Mp3Wd2+XXT3Kzrsd+
pbaTZHRG9jUd+RkMjFXkxvNuDibOnDWrf/8muTnizSPsDJ3q1zVHnDZk6KxrE0gF4si5+Vgsk6W3
ydb6UToPj9FdW20ZL8XL6IvHUfltmzZ9hulGJaPGBjp6c5eOvoppz2sAMFmwDkM1xD/hz2IJia3B
G00+Ie1WvOuohsSh6Q+O3K+SGlZAqd+n8kdgectGHWe1na5Myf7ikvzhs9GqYo3TLOpnGk2fnyDM
aVknd6ieAb5uMFEfIquhUxlcDdNayEV/NIoWg8pXqRq/7dympEFyt6e6jVxh62afHNiR3/GKRRaZ
a6htGZDTmc+tcOb4XxTrf1gizKnB40BmJmvmNiKhxlmVdSlHCgTynp75JKIQrf/iKL+XVA7Ma64z
HRaQwQT8fj6PIs/9XK8Y3YicsY8dA0sdz1b3TKvbtQQSVa9G3OcQp1kVd0RYHrUmea5S+fT3FfEm
jIstscN7k0+hUdjwyrqtdwID40shTbu0wXkIs2ZRa9vMgRFiCleq0S7CpZCw0lVwAnRIId14KYsP
UV9bhFyzrA22aRhTyYMJCVBPjyNmRi1F2JOs9IF5leRf//6J/3DmPn/imyImFgq0Rlaon4Vht8Od
bM0Z+K4RxawZDoTul/ue6W/8vAp9PuJNbdIZ1RiWjfLfI3LP9Y/KrDh2d9jQvksr/GTLZmUuZf75
VVrOV1/WvKlYULzoPjCzcK6vwjV92GbWrvJVtcZkukkWpudqX9wQNzFy/9wQ0IsVYqeBJ1k3C2Bp
WUHOYD+cN74BYwkLUDGx6NBOBw9EK0bqG9SJpdUNd0bdnhx4zE3YveLoXFmG85whS2ZoO+/qfyYS
n3jmv7Z+td9XHq6CScgVOz1N+e3BFAVJF6HlBeyjBm5N2rxC2w0m2hKEtxlaUhGVayMQp1jqSGVW
Xfz4TLUTdwjrpSnsM8AS0yKGyXnMdRgaagPr72HEIo3hwkT9w3A0sawF3vunCNSfrxIpZfTrKiA2
D4OQqQn0W/48jS4D1DAzg4NUXcL+i+7r7+uPSTtgeiQNQONka31eGKwR6mOR4kMTdrvB3zZJ7Weh
F36xjv/pzppeLqShgftnCbhZgLSYlAWzJLYEQQ3EK7c4juupTirMGRGCc9/9erv+W5XkUAzSpzK1
KWeOZtLnryZlmal5YOTmIlFng1qtk4ERZYUERhl2E2eqqHs3lgTBnAQOdS2qbhkBn7QcgGl0CTJv
r/BdmbjPcOJOZ6nLGGM7IlAKpBcVzl+eHzrjOFiPgMQg/p4tPdpHdbsylPCpKex9ESXbpEmOdW9t
MsNYTFTUkMue4xTp9DsqBiQnIxpnqKBihBbT4MXUQjKlkS3jlU/UdOVL6iwP6xddrr/3ub00wx91
+2KCZVUx7o4osDoz2hHI+56TxgaTcS714bIenVnYaETMwcxAx3QGCPTRYCLI6aFW3kTGzlcWggkA
ludc6njtfDdBY1SK7la831UnX0fT2qpD6xjhi6j5pQEooke6a1Xj2jN4kyCsSdUTIRvPKQ3eoLXR
NTxCtcfZrC1VadxMGHBPsdZjgdZudAmn3Ieg+0xq1hheAepM9uLfE37XYHBW8AskFfaQojimxrsD
GWiEMy7DWYjxs5RM7/MAw6rqu5nyNoAVBo7iGc9D1y+8qnrtHfUoRulN9+NDYbMBTshhTfEmIlhr
F6UqHRpTOpkYZfowfYo9+0Ee9wingRurWxXHEztfjMdYY1p0cFZaIxgs74ROy7zQFljKXr0WIZPu
7wOUYEwZjJUPj2yU05msJF8Um39YfVh4aNLxyjZVpkef713Visu401l9ko2/VtbxqqfOrr7cf/7p
sfx0nJvH0mKUpFeVg/Fn0S+m7W6sz8BUz+MHsOfz/m14+eJ1+oeXG/spouFI2JOZ9twUf6ZtJXkg
WdMBpw5kDV0Gg+ACaVgw51Rjt1n1a42h31y2ZpLrzf9+/D8f3qaMp9agXXSznyxUve1bCVKMbmCk
VfVd7oGRErxltdgEJD+iGKmrLyqcm0DBny85vvT/HPVmJbKMriiJ8MSehIdz9r85O4/dyLVki34R
AXozpUkn71WaEKqSRO89v/4tatAtUQkl+vWgcQ1unSR5TJyIHWsnl9Njt+3PoCls2yfCWY+F6+GO
4Ch7sL8QLc67u3x76tHlI/vht1+xmlMRp9kcz/wKeQucHYTJAWQjnz3aQQN22rPo0D9VKZmr6Rwe
OuTMbb6Nt8mm+ktM5gon8oXLaKso59uvWc28YgRyE/j8Gt2kMFcLgD9OneHSkcPt2xhLmP8lAS2W
ktGI1JyJ3dQDqpZt5AkOCPcdGQe7PNQP6fbUsfOZBfrxXJ9ulaQb8ABcRW+VXk/jILByMx39ELWt
FJinTi920YAe6u/SgK7r/Kxu75C0uFPS7uLsb6jC6EWmY2H0JFqIsWRHNp6q3EKD+NecvbCHA0Un
bBYMNBU1sNNh7lWa0yHeELLacnsBtrXRPyVVI3joVgBrbJPxTsmIOsLmdlL+IfK3pQGIoDhsYmJ8
63GRKJbzCyppkKVvGkUH1FZbRbqX0daJ50NtVjS/Sndh0TmJrqPjtMBcpDsZY7A0KtBfQpYcPpRu
vDdn4/b3hXr82/33PVqrwETt4l6yIqjprav8a/fKzv9TGd4/UIHsgySOsr/l9mTovew+v3w8a7U7
mUHS9LX6OWFEJ34D/ruLzqs9eqmTYb68bDXrsbjQiqYskdukHPN9cg6WPw2ySWjYbyDoPnXe7IoP
OH0g/97EmyXpoNET7cAvVd4jN3UA9d+f2o6PHTOkV8myLi4zorZaIE079JWm8Rsm7Enr8HnxVMAu
xNUl/RCa95Upucag7E582mObsM4JQGZ3uZR+ht5flqWg5qYE4ojtUJTIeAQLoOmBcAbwlLwLteRN
k4HlDfThKrgjgMvX/Y3kA95AY2UCIM2C7GYwCjdJsqcTP+3YrvTlp6mrWddmU9nk7dIIy/EEW4ej
98Ja0vlAbwlUK7xkqpNFwE/vrR9T4b8vRF1Nu2Sm9b5JmevhOZ6Q583NuNMuzdiFWGqDonLm93i0
WaYn5/vROUjlEStEnMVJQHyfg3DUzbGQCZEbz9+KYCJe1D1s9G13XxPfOdYJx82j4Qb56kU8RCVB
/1wTX74809CXx27J3lNlpcRK5hmfE26ZruIE/8ptcaoEeewEIKbA+0yTRdVSVydvAzaox2ILiMLE
iOIj9w/0mA5Fqg/4bHbyLz8Em+LUBD816uqkzdpRLOOxoD6zV5Ac+HaRuIWT42BjB/ezZ7x2oR0x
6zfjiev0sfzKUv8yNYXqo4QZ1PcPCsOtTo2UGoV+k19XHpbrLndPGsH3ssfh5y3zyXdxBnJmBL1e
c0/zKYDLLefEiZV0bGoZi8+cpCAYMNYXe0kbi6ZLmVqiCe647ncpEo40v5rh5Gb+ZiLxk470m5C5
0aNxawrZ/vdfcGxv+/oDVh9BiBSxr/Q8Aunzl9yDCynZQ8y2BaZgRzUbe4G2tbDc30c99um/jrr8
+y8zPOx9C/dfOsUy9eCHl42xjU6552rHNimD17ZowhY37NV20RoJ7df4vjoFpRruM3QKA6IBWnph
9e+lX2C4Iu9awA31MvUmYweI6z7rPtpRc9HrA0j0PU3UXEPO973yr5H3ShPsBcCqcnXfK9iJYJHC
nytOwnWKqURDyysAMEX6B8XVFnThfvZJiaPZwaKR3hMNf5VMrrgGXdJxA4laA87c7+dStqcohDIA
bBS8smSA+zHy+swH0N4UFRFRe6i5Wv/+BX4Woi1WPHUE6j0Q39X1blqpBmQk0J6fm1pjdxf0QNnS
jbwpNhw1f34f7ei3IJVJ/tZYqherb0GBq5HkjgU3zx9ydQET6dTjLFvU+nAgeSEvihjSpsZqHld9
iLOlIVJ2fOF2YlEVwCKEqq9H4QamqR16p46FI+czRSuJGwtlM4k02Pc5jOC0pN2M+aX716k/A+fT
Fmclqcz2VFZH2sN/f4c/a/coSbmQiQQh3JL4cN8HFMYWiL/eEwqp7xP9yrJyDfJjX2WyA73BBfR6
VVoYvUygdKLuxD5x5At+G3z1fvV+1KNSYbroyV0I1z6gVHbi+Y7shZaoyRJ8Sm68qKa+P5+oRrFg
6txwF0ETqJ+z6kFw/imH+lC/nyrnHNmA0Pfq1HM0jD4xtv4+Vov9XTRotPmYBVjT4U8MGaqgufDE
Ix0dZtHGigiKFWs97xvQ23WQQdzQewI32NQkb5eIjZRM1BwUrEH0rN7XGsDOvj0YMzxQMfEGPbND
yPaTVN3//oN+/h4DkazIuYfakkrrKpJpykj0fdgL7D6PQXvVzXdWd+oavxye31fi9zGWdfNlbx9L
tJa6FbLDbccNds+5E3mZo7rp5XV/BlfaGzaj12/FHU6/V9qJo/3nolwGx69alJfgaV1LhmxXyF1F
5kLSwV6VyZa2TNplAs/URtdKhhuw0Q+/v9MjcekyJgp0IjULPflq3uYB3RbTBORxqU6O99Ul1k53
5h8ApZB1HHnjn0HilQRbOrEkj31MamI8KQGEpa0zt3mTWUWf8KwTSl4z+Oh9DdeB1Pv98X4ufGP5
XktciLRFlVZTJpnavps0nq4k/RNI76hyTy385f60njFfh1jNmNICdBRiJUy8O3iScEH3KroZyeR6
NzomjgBngSPummhzKtlzJNLm4Ui44wPK7oZk5/tcDQeY7bW8jHwwt8lOe2pBx97pXCgRQ7wLin0q
8bEyu12SXIt0EmyOScVUJwb6PmLpd34pBdzqWheL9720K8+mjb4Jb/wT3+3IS8XUlpMQ3ST1WWO1
w4WotpWk5NIqFwDKs8sGQwahhBapnVjwywRYfT0G4qlMVpypLb0UX9e7PqNlngcGilL4mRT7DD/y
JK4PsaS78dic2lOXH/7beKvZohccxQ32Ro7Qxpu8HHeCITmjAL0Jk7C8mR9AfmIz09DafA0wzRP0
YYOTuhNjiYM1vK3F8JEK7TZR+icc5P9fr/2/b2P12nWc04oS7LEzTAKFhnucS4A9X03Gze/LktDm
53uQLWOxqmYqLa0X39/72AVROBXLwpzknSDh8hZYNqTy1wxxSKaDpoeBJfgXUpq/tS3uK90AMfOu
mttNAqNWFT+IXvbWjB7KmMFs53adpPDucYKhXVnuTdvAnKxPu2ustZwmKDDkO8cefFsl2Xk8KI5h
bEvtwip9+purMzMHPQSkTQ2zK2iCV5yK0CUKp+n6QwmhOpK0Q65dMVm2WUYZKcqyl3DUvZjWq8hY
FMQPLXLsutKdJkw22CRuSl+4anpKMUmR4lFSnWti+GABa0z9+4q0Gk2jf2U5pyU2L/eVYkFj+Rd1
6Z2a3U8cO7NlbJNw3jbUB0eqOImVbgtEszM7WKmOh8rAcg8zlYySUBzpVNWzXZrcJElrG1jc5HBl
eERBxWdDhCkWaA34RM3ay3p+G0flVlAmNOq0fxfDRohH8P6zR34Ghzz5RYRDVI6jWw/bNrzGUPcw
F+PjHOhAce97IFwQY64Sw3chLrsDsNWGTox6gviFSiNHX2QF4l4RDpoJroYQReK/0PzLQtD2Obwi
tKFaYtCVfm0MvVvT3unrYDNb+iTj4QBlnFaAwstzUFqmQbyh7gLaRnUp2HURBgAI6wGe7C0Rn1EZ
bKx110PJCczXDveKkC5tv/kb9TUGVbeafN0O/0LTfKyV8yFHE5b+mRX8pCyItir6rDQjnEeYIei7
nJpXaYUX/CMdvRg/UXfmxSPDEi8TvYR9eyfR4jQFmKmkD7IOKVSHXouVVNfbHTeq0bqaRNOVUnzF
6GyMuQmJySWNOOarjE2IAhG1jzScJu6iTLtog2iL65oT6AMkh1e/h39F852KfU6LPxCmf8uLbJVr
U79Z3GGybN+Vrwv0VKypWKb+JinOfeT/uQ8LG1NhUIZFqu9FWjuz5DmoGzueH6ziQYHu5NNZNGFF
GyrvGkuDTuxrNSPjH0ehm8bycyFv9FY6yGh8DPoUS4zjMLtz61Y477CsDdh4CuFlwKIylTd5MJwF
gr9NB2RskN2wYbaH7kwYm33F+u1oRkyYS0noipBMa9N0Gv0tLFhMdWF39ZOo5odisDZzAg8JJWJX
4fxCKzRUvlR5yXxzI/sJLQfdLhtA0Wk4pk7hR2YWV0Gc3HI5uNXa+SINgyc45y+K4t/6NNPCjOid
ECpxhg2eSC7dqroNVgPbwgwPc/PaUvc2oNcVreDk1WOT3ptSzUR7yMLMG5YOgGHJrHMfUlxDg3iQ
aQ/L9/78WSNtENQpC92wKda6mol4388vRJGGZ2wq6XO5GILiUp50rzfCbUn9OGEKlWN21hvB3mwv
gCIIowizHi2+PtyWVb2PqcAA5d7XFoITIqzUqJwBBwErv+j6jI7XFmuSGpJNhGACYrQ2A7hPPNxv
XGHKnH6mC1YSN201Y4+Bci3Wwf3+HerGleEFx7iR9DJA0OFPinPKBUpA2J9jZxy0oHqJJTKNFJeH
8jFsdTsnPxBOyIuTh2yy9mAqPQy9D3kgnJntsMv8gOZt00urAW472JdzOf+TZuX5QlQPxPQBwsJF
buY3Wn+rtFf+1NoNhgvy0kZe1fYMFK9XqGqY3IsG1asVgChs6G6k5BvZ+MiRKYaF6DbYJKFfIvLF
gCu5g89jIwc+L1X1kFRAiyF61KSV0q7aZmZ0kavAOw35EOp/BCZMhoNIwB8YigcomXbYR++zJPPK
on0V3AdkdxXjir2bDjFm1XyVYKCkFNGfPjGvTXBN0RS6s2Jtp1lyB/Of1LIYAaU1uCrPsBErE5Nz
v7qVcrLFRnpOrtUV+ffYG8AYoAkZg59G0K97wycjJHth/qaY7d9h0Ol5ex1aqhnVjVT33tK51iIJ
mPhmcsP6nTBzEQZ3FpodLNNNFP9Re2k/a1hNtJiRtFjOwSgQ2EJCwT/0Fjm2UTA2sf/RmjTLhdRX
B0wmMVA3e9/N02Y7iQDP2kOn8GTAiXhgF3zG3tKoNGupZ+EVkxbYfAp/Cxn7hBo6LqaM3PBUd5ix
o1Yfs6lmBtCkNY2A3Rcp173hW7gNANiEgTLWdOzAHTTB54Htux+EZWLMu6EUL5Tat02ULGY5nGP5
5eJESfOhE9CL12D608nziaDlSGqBiEWmh0ins1Ah0f09lphFkMPoZ8EjBq+KCDfgUaYtocnYf7GU
N7BpN3E0LJh48YkL288ugSUgJv9kItBGfWyuw0ddLSeMaLjFYGUexneQfWhUTdjKejw0MGO9U0p1
j3yDkErVbY2tG4oCXd3ig1CJ14uxVGpdqjr+09lsi7D0Y+n591jrSK5s+Y3GpzIQscynPOvLlTZC
36ggFCFbEO/8bUlqiQ4olDBbUrOKc1rwevyW8GXAVRQZSogNIlw7aJ2Aj7MVbrtN/6juhNP6n6PR
tCopOs8ngX1b5XXmIhcqGqQxhYFjnma3SnOPJEuQDwZ4ISkYsanRnsrmvpMGOytw46JPtLPO9PGy
lqNNgJoe2haiWHx8fn/pn/1rP+L8L79sdVMqgA/iU8Mva/InpPuOWJ63qPi1ssKW7FblwB5lLFdr
zJ9UxS1B6ZTGxQjRk7Wpjfom0v6F8nMv48MM4SJs8Q0GaCz411NxG2MsYnWXBi6xk3Xb8M8lZBUo
7Jxeph0HAxttmLYWwLymM7GwQdoKWmMcZgcKi+HrEFSxGWxfm5jliOlEu5g4ay+R+NKEb2VwpoMS
KrstXEPbkm8qQ7J5xVhOArMUruPuaspeZNrZfn9jx2cNXfBouSgd/agbZVbSFk1JGSeMoYmN4Ogr
6xEGM0yDv1Zc3eIFBVe1w/rF+nNi6CNZAoU02n+GXm0gk0oWBCV6iCvtXVYUHvBaR+jG59a4idQP
QYVHDX2oB8Ufgus2q8wNerD9cBn/Pz+EUq24iNlErkbfd7LYmJXYHMg0t4V4JsXCtTmUe926DiGi
RtaGfg4QMYPdawY5kx4OGmp6XIM8NR5OpDWOlK7ZNb78lNXOVplzIWkpn0OijS8nBwTB2BOH4jYy
NEyAVZvO8V2nNltVTVDfVTctwEI6/GnqBrYUQvORN/GkeUOH73LYnlsxgqupPVfn299f2tEbvImW
WxaR+2jK6od2E+scWjXvLP8jWs+qX9sQYLiS4C+fFu7vg30mjH6s64WGgNJHIiu6ur/PgqWpac9r
ad22dtWayv7kQdiEdeW0uybZsO1JTnmLsyBlzxMn3ZHSn4FcHU4BCR/aO9cKSxMjM8JsRi/D22nx
MwqU6wZ5d1XSTaKisZueIuAh8HaK8KFC0GeanM8cwj0d8gn2ALkoerUqulN4KQ3JfTbj5Dm3l1Fz
EQbTiSm0bHHrVyWJuk7Xh6Ei/12tqmSOQqsVl6IGvGa1BvOsieDTrVOLZvlzfowj0faE2kBGTbE6
bkx8kPS5nEjhhE/jlG/mnEYZLOUKY/gzDIDcxXYP0RfHnvZKEVsMymURfaB0Ymoc20SWipRJrZ3W
vfVZpERlpmU53ybt9oWkwzw7mZA/+qSLpk7Raa8iU/x9e+iwiZhrlRoKbKJmj7Ju2wwO3DbpA/CZ
U3NH2JyScB1LMiokTv8z5vLYX6KHTg4jLY8pFC0pP8lN3R5KttN6qFbs/oGb6KlKyrHUHy3axGX0
gujaulBU8ls6iGAM2KteisLWwrJBEpxKPFl2OzJDvyVQV4e0zApH3kkCtXYHT9uEb8M2vitbiHZ2
4+It4/JKcXM71RB+RPdEVVc2lwY5uCPkpr+/01aa41TCcoGUcTQ71g6OI0njihxVZnNzy73W0Z+w
Wnk7sXktm9N6pSBCwn0UboRorAs6gRFlky90y7c07EWaIZMW8BIvusHQULrk8g1or7+s8fn2zBOd
jPqRfZqFJRtLJww/YZ07rgUTsHHiB06amuDCzmQMy2Lg9IBICmx9sgwdslhW6JzDG8EgD9Tml1ah
P1n+ezNJB/hf+Fjgb5o+9NjTCzqEfeioXYOqZDpEFkahIReqRfusQMLI0xHkBI4LMK8zBS/QrOWm
amx0eHZxGJxl6njRYOoB2cteMGdcSUvyAumHEQlAhTP6uVFrieC+M8vL+mty0GX7x8zDh7SYnoQe
uHnf4f+n4VI1d5g+CKKLM/gm5pqWFRcDNpBN6e+z8SFDDoq30FU+FW7LZW5MH3//rMdyqcvtgw2Q
/2fZrLYFE4aWP+kyfQSjiPjU2EzJwRAq9K+ibaTg7rCUMz2+OeCN6UaDbt8g/EGrQTpJsZfmfQ0P
xtnCUAZDsICLuTjiyahIm8R8VaUOyBhXe9hfqWj+85GdFwDVB8M8sYEeK0VRyoBbIH5qedbkAmOY
sR6roAUirDnTrCgF+TOd6/F1H8x7IZNgxqcbgShabLRLXRyephjcKXfyWCY3Ogh3A97Jv7/bY3dL
IBjEY9SOcD74ccFLsDaTS7bcRj2MBZCeErg6fC3SsGDIJa75wwtnk53C6iqT4NQr+bnjmypyekrm
ny3APyqCUaUHUZtCC23T+8LCxUjLHhSDaDg1z2hhu5rl+7ob0IHCPwdXVin0XrDOnROvYUnHf905
+Cgoq5auaKqTKFJWUyxNa2ueS1LNffiAvNguTJWY58bErxanEpwsB6KRQL8Vgg+qKScCifW2xeDo
IgglPitdnH3ft8skyGXsKhlckN5UnI2rDHDvcKfNr1DKrqBo/Y8R5Xq85WV8OfJGuUwVWAvk1a1m
j60dA76mEbd3kq4s+hNPtxygq1f77elWr7aQBBpve0Yz4ls/pL03PjHAj/1h/TzLL/jyPH6Zm20r
MQI2vmxsWnw7TNazSOMSeZrrULfutAzQn1I+lxgZBeN1XDReTXk7xgZM615wVLn0wycJW9xeqDdy
G23zABZC/6qN/wbxBuNGuMIZjqmdaynpZqolJ507Ozfuy6w+8TTr8GD9MKszW691nfQKD6NI57F5
Ow03c/FOzuz3CX90lKWPESyXzH10damwaIbp46W0olAt4LKKf8cDvSZuKV/9PtDRuf1loNV9IqDt
aLSoN5KISFGK31dlsM9A8pvRQOINEbZ/4rRYYosf0+3LgKvYw2zVYeKhfbujvtJgw6BopdeHAYbw
MfstNjTGvJFw6/nfn5Mgkr5UVCtQAVafTfCzfkyxG7PL+soQxHORPq1KerRANeW5RbHM3P0+4I+d
e5ko7BmkEySuadqPXUPwi6woVdRxQMMqvdhWxZsqpWgVw11hPUY6GfHiI7YwMOjqfycGP/aWvw4u
f19yDYZa+JrQY6ZuoZvKhyG1m1dKRW58lTmlt8UgBP6w0y2BXrk9FWv9CNo/nx220qILQCi3Znko
dYj7kIZbel3Gt0Q2Fd599bPaPpZRjItGjw2ydqjFGmPfeL6ZyhBj4fYs1osTPcnHXoPJ+9eWrCzR
32qy6XPh+3IV+xR2Fuf0YBPUKg1m4JaTHj56fFMPkmclyeb3139k9TIq+eDlFSx8tO9vHyvMOPEb
1SLhACm1H11dvNZ7knBgw38fyVw+5LflROLos/3QIrJloq02irwv20ZDZWf3Orz9LL5AKPmM5/I7
7m70XHRkAerAfANeZ1Mxupo7vEHGbqDlM4PHTQXcaWfIuunrrJJZCuJLRWpww4rDpWasIbspspcR
lEOBqUkhkOVjT+pL7aXNZYK5zBUM+VJSljoZTqNVOW+HIrWH6aFI+kM2xw/RFJ/P6Ldsc0DlZ6QT
2RhDBLOaOdRP4KzldhsqTiLPF4MaJe6g5Tsrw6EPQ+nKF4hrB6+xjF3bkfGqaxxnO68rSY/F7B6z
7+UW7Fr8uY3yEaDbRVbXb3po3SbyoxaBVQ9INVvzDq4x1RSwhnVfHVqDIotJG3pinSHO2WU03FrC
uI0AGflTiP144Pz+lX7gJ8iaqLJML7r6+b+1DKjWadylAZgbBNqmlkr4HDyYOsnSAjf5wX/X85Gp
ea9WMpIBFC0SZ3/X4EhNv+TvP2XZ577Pl++/ZLXf67mFc4fAL4nK9zSBXWgpFOJO7PE/977V867W
HSIOmIjU/+0YUJLwN/AsR7/SN+1FeDiFtzg+lqJwCIJA4W63is6CuW9C8NyGvSQIhktafrdQ3IAy
1Q+ndI8/97Xlub6MtdpW1S6pJROhBSiNeSM7ipt4GV12kWNs0137EJ4QBx39WF+GW+0jZoq4PM4Y
Dr/WXZpRSn4Ti1NQrc+jbz0luPYgo0fnTR/z+mOJZjklJArsOBQ8rRsCV/WLv/DF492kax4gH1uM
G0/De7lflqyuXY8C+dQPJvwZgKCFjiBRdFIe07DQbPLc21nRd11Gc0fbXASkwMLcdDprPDGX1zf6
ZVXRUgTURSVVwxn7fZvVFLOJaXnkh8Oyzs1/Y0oONJC30dBeqKeOEvnYaGQNaChFpQguav0xRHUw
256PMUfYp6ljux0sqjrTQ58pm3EODgBkKVCCeUQC7+f52RSytOT7oUm3Y73UDe4l5O9lQnsZQNRq
MT6WHuNxID/5ElmZLbXKLte7wyz1/2tPzPKm0EAhQoQs9TNHbcYRcgJE63bjYURcvi0YMawk992G
TkxO6a3p/b7N/DgBGZC+AdTqnE/0R66OJaJIYZqa2bDF7tVSAOowdqciKiXc+X0k9dRQqx3NCvFv
tUD50oNunBupuKlJyajRWxq/iPR9Qe9VFS4NcP8Hge6qmA8VILzRhQ0kBVuNr41QuK4yxSa5Si35
xVeV/aCWToByQDQyZ+4mL293gq+dScV1bDZnqWR4AVDYIM3P5kp1lr+u8tuw+FuNYCNV1e6QCxZk
X2hAKLv4Hy0iT/NsvYpNjTTnz4kX8GNHV5G1o9ZVuKnjprGal9006GrblSr28edIO7gFDSde8bFt
6OvHXG0QvdEao6HzhsfwNRtvTOQ3xfPvD/EjJbnM0C9jmKumoryx9CrTGCPed6hJAVOdLXVi1c5f
Rw8BK33ap9Kgxx9rKWQsTKIf4OU5GzFJURmylK67gkJoChTj7cRz/bhdfz7XfwdZZu+Xu6+C2Kzp
FAaBI7spLCfzwo3Y7wHn2mi7Zi+2vGEHof/EsMukX+/pNIz859lW6w+jllFJE9bf+K/9R74keII/
4EUH8m1I2KAs9J66Ca4RtTxMu1OL/4cq4fNjqho9cbRUcAFYHckksxRlyj4fGpNWj0Ra9kqVCndL
O3mYL8mg7KN7xSk2ioMW5cLY//70x945NxB45iQj1R+wqaARh7EK6O0fqnNrondpUv8fK+LrCKuv
mhttk4r49FDotqDzyVvEgNvcyv7XyzmTx2DnJv+2YKLWXUa+1AemIi+LQpV3Sa3cR/iJD6EPHVB0
5Hm4T4z731/d533h+8QhviHfQBiwEKXXiYe4K2Q/DXHTBeSNagppiR2ZIo4mrUWKpn7NheyxiZWH
yKD2qGrkk+sxp7JqieeJ/Cbn467JZsR9MAF7UjSj3yJ8TXfIAQdc5asr03iMQrS95l2moK+Sgmwr
6dZFYsTPOiblQ3w9CdWZ5DfuUrgtM+HBlMNtL6ie6RsnSgI/mAmAqyl0c1Ojx+TzrPq+ONXKslI9
gfGk3elbA4OeXbxBuFc7DdyEDbgQMAULo0LYq7coD5zKO0Og7f7+yn8UVT9/hUFcQe8OP2gdf8lz
Xs6BwalRBqodqTfFSPSKFSnUjE0Yp16IyDKer2WUtc2EahQXcKqJQVS6Q5Jv1Romdm44sviu9/UV
L26kG8fCnVIeDXdJx/7+c4/s1Ly0//7cNc1nBk9fL0p2drRlEjr1H/Fh3glet8lfu/PytrvDpufU
kv7ke6/mJXEX9TgYbTp9aqsNTVGTuWlaXpKKsM8P4600NE+tWrgB/uW6xpaGS113XWr9VhWu5Bwb
dBr/Os0J0gcR1DsiMR0RjiECShwfZYxTs/55mP7JwEhMJXXm9CkjrMutxO4Xdsz0/vtrOxJls+tB
X1OIj7kGrosLsY6ZiYGWGGun8UIRapsrn1i+01iA0PZiAoQTi7fReFcbbzqu4ia+RKJOY2+UegnK
LXgwGwP/tKigIzKm5IonuYrDJkrPoWKeIuz9/Qcf/c5ff/AqrkKrDuo7UrDwo01dciMvePDZremj
lhx0kg7OxU/yiRV5ZNDvwcyytX85LgmS6tg0CxU6Il7YDIqj+zWWn666iQ9YpO2Ck2HAz9Pi+5BL
mPBlyFppB78BQ2knuui0GiKoU4HGD2kRuadvIdrquLCKOZzVkBAt3C8CuHGHcdJethO3OdGLfupZ
VqskEiL8BSMGkilaTxiY13p3arv6FBKslyKX0s9shs4NbHW6V9Pcm1IsosChXCyNz0X1IcmhrQkP
uUE913zB0ZckD55fHTwBLfJfukn5o3DfMYMRbYxl+9l7jmy5wA9qQCiXRJi5AW+ymvCcP3gLUsux
Zm0nKdjlIqxFBzaE1QGU9l5uxV0iFZtuqm6GHhNNxZ+8Oc/PURGLOz+sH9q09bSSO6deDXtku7u2
inYdsuOy7h7ioHANY3CN+F5t6vM8jbgJqe3Gx4tJD2hY4ihPLI36o3Q+jNFeaBZXgTcQV17vP9UL
JL4e6ClnbkK/TpLrICnoU8F/M9RrjMV77nPhpZ/FjtTopHKGS7CjdmHtG+1MFF2/Er0umZwRs9uE
fNbQYO4T+Gi+B7vr331xJyqlozd0PiTn+sAa8K8M/13E4ce6btHRBfpZW5RuVf+TOtyto3tsNGyF
yutEmoxKnSf41gY/siR4aTUyXEjS5eK9KP8OHaK8sHCE+SmOz+pyF+Hx1Gt3ZnmR549D6l9UuuYq
3V6WMK6sWPQ4U2nViIJPdvCttdPmOcQsPtWu53Drqxm3YK9FKAZOXmmyTU35BVH4RsJvPCPpZpWi
qxWIBkN/szjnilB+A5PGTcrgWX4n9x9t/FoNWHL3saMgwJ9jpNqJjTOVg2OcEL1gtqIIuuPrPCAW
VTqqhM+uCO1S0GRbql96+mwy44I2YuznFyu+pwVAm6EHUWlRWabiGBeHuq3PVJqJ/OGtmK9ENBy6
dF3N/wK/uEA5xnUcqb2BcTlt4/xlr7L7vmSq5OUSGePJdwPcq4hg3GaREhd/xOlWQrZowvrRF7wY
Otas8kQ/dvKhtJP+PUr+tN2zEn6MqrBXeo4jZvmcXGnDWaEY2MGH9CAMhxYPeiGkgwitsyntTBT+
A/fPrHmiQG0L/VXPy5GGU5HxZ+Pa98WrIlUzNMIeHFF+1DJ7s69Qa48wGqShu5Dy+FLAzSqHmkgU
oeGaPKf6fSR3OGipNYie8iCZ5mVtlpmnj/2dGLXXvmxe91hvtlb1JoTaozCGZ62oe5bWYaGpRKMN
aySxu3KoHB2LZacvdbQNIpSVgKD6VhXnV2mfpBHRv0LzVda8Lj/KNtVa3pg6rAghKDCkCjeGBgVT
yLYzyeA0eDH6wyg9mAmckkjx5Ho6oKoYaRPty2taD9s8ui7zkjbOUWIR4SanYAKam1tKx54fdzkX
9ugdKGhuD4pA/CnTu2I6OZg8jT8zNx9yIlnYcmPzMCcPYfJ3JvEdYUPbVhn1Mb56cNnpdEBkCJfb
524Rj4RMOQOIHbcqFYtSP7PwHnopcBXHjxn7vhzysy/eDNErre32bHTnI5ZXcTJth67weq0he63B
QSFMRs+HdMQeNag88qEm/aCNyYLAtY3W2ulFvast0SuNyeliTHfit4pWwbD46IBMZOaFAuOaxKs3
mLdE0npDA492MJTAbYJzxRzhX181UNsNpXNbpdy1vnXW4rAtjmixe+Wi7oVnqQsOoCFHkOdhy/Qr
WedKQbBRCKzKeK92uW1JGa5Eh1jC5BUnNuOPmGreKN4bCQrZkb2cqkNdYwJoXKRLZxVvuSviXTzR
DRNeJGrhJHjjkgx06xJtnImjJbToQDYdn8Rh1tJpNvCGsjLYNql81ymwFRRI8OW0VXRujxRs0ip+
ywd9W/XKWWuIbhyHrkkLQlDPdo30nduNK9KZpTeWh/HvDW1No6bfz83M/hq7gZE8WymBqxFtsJTn
3G/tSHoWAe6ppO/EmFYJXmmFmIOzAvMIxe5r7GD4zEb+qODl2ciXYcHfZUSRc3Kfw3krRNORB9Mz
dLzSzDvaVNm2attcLjIBlklwAKdGvvHlp8YobuWscfOQLjm/8+Q2diLWAuoTNzMmOC6XMtSuFgx1
oV9ghOLque7p0fmkfaS4rlBraaKPWrwvEtlu23ljAu1Sq8n1m62Ung3jVssuavkj0MWtnMl7v99L
4W1p8ntD3x7xxrMmHF8jT80rp1u4jGHtpM0HyeWsNe0kp5URNqrEOaXWz1IiUcR7lNJrdXya/bdc
9Kb2Ch0ka1Bg6v/xg9sF0pUZ56GIzXB2qYI6n336SSnlatC96quGzCdtaDE+2sVTpj/m8y3PYpFJ
m9CFt62K6+CNMDwoIMlmAhclr9kjS1v26aC5luqnmg18wNG4NzuvbGenp3QsR7Ijcif1BcNNQ7CC
YuyO/MdtSuWqvOzV/yPtO5pjVbJu/0rHndMPEkgg4useFK6svEpmQshC4hMPv/4tdM0pIaLo2x1n
dKIk7Uqfufcytdmo0BwG9koZ6X9wM63AEox9yKVGpdPFutPx2Ik9bLoV2CMYLNqKkCdLdjRCuUq5
reHFUrZPjCMdlT6luKFrSPgWxYeMrxNEl1A9AeGQOSqxczyTKzm5aUVQAm96PwEEdjDxvMRtwi2M
B0/TAeiGvRCcf8TkukgrK1FcH5ZaIY5bOBsK+lOOmcvay1aRALNvcFq+Fsi8G/oFzPqodyR8kw4f
XNnrwU6uEyvRUcSTAXpIbnrtIcftS5GgpovLTtollsrA2FNuexmDQV/F7o4W776UWYa21XW3zmtL
16CF5UdW3jwWEcF9AGQ4/ibBvMoXL8C7os3jgG4WcfYW8KVpNLaWItki1N8pNXTb83swQM2yAqWO
6tCthlJIep0IghVQyW2Y/1SoggTmHHwpYZekULcSnzSgKjUpcGXlMzWeVL+2M1gqgYcHlXjIMyXe
uh+iNWPDrdKjotmAQwEpLhV5Y5+n66SsnEpusK5EU+6PWYhEISSzVd1AwbN6b4TOAMHAc3DuABHO
6WvfyTdikryQusbVroZcUQV8dIuyWxFhM+7i6IpVHvYnmMrlQ3TjCyGcTkElOv+SGtOjkyMX9G6c
tiL4QTLEfr8/MOBdLrOE474cQmezdBs4Woz6ckvFqbm7P85iJIARC8iRyd0f1Ql54HWDqxunuNn6
m0FbKiOM33TaktMQkydhVwWoH+cIoRxqiHlFdubKN9H9m7KSTNGC2iwcFhY6b/btdBpzknwOuST2
coGYMITelG5gJeYoi73cfz9kosdX2kkkOklBBwLhROaIVFn9J5xOLyM3+FRD821UDsus5pCbIbKZ
Bi4//00jQR+ALTMAA0CQT8Yu6fUc8tAlElFV4FSluM297lryueWT1K20EKkAsNGZ52SZsfBknH1y
n8aeDKpApWLgEmLHw23egGNTBFaV9U4GHjRAeaamgL08+HsaANifFtg5YRmNyrvS4cosi/b5xfKz
moMc2JgIQ5oEwI0pckRTeNsGSYGewFtJYZsiaAC7q3CLjhdyuLMzawTsj1ho5FflSaeHtBh6rUeo
dI+9be2h3KC6ko2a5vp8m2bKxmjUSaRJF0sk1vyBIFJpPFLR7gZwo6t9oR20oF0F0CXOhU9evaht
bhK6w+V/IT6ZWben8SdrSPSTMM5Q/0MqR37EpQ1Ccckh/BSd1E75ouLf7BD+au1U31CtCV6D4xDC
UmtlKPdhq5hN8xr4SyP4JV853Y9O2jXNROhsGDR42SLdcR3epXeCU+z5GgpsJlsnNh67Jl7nuvXW
OyCZMbdBlT55DC+AyHJaUEXNUltYx3P74+n3GcfhJJUU5KlRKRr6mUag5JR3BVFNwMgXovwgVI4b
1WmYScWPcIh0Mx3NVtz6pXYB5QIjYjDZE1mny2SB8a/96GQFNklwuIFM9LSUG+oMXhEM0bRL2Icg
JQf49mGMaLiyHT/rN+cn60zxaMyCo5gJJStEnXKMgCFAVQs4LbROyS8OA3BGtm9TS3XlZMUt0alR
rQM01tSdwDaehIVDTpk7R0/jT5J1paZxpvgYxCQ24Cr3MYCbT6V73GTArb8MANsb4tzU5cJSwdjj
/dHQXuLorYw/jcgFDcnG3VusPasWm1WVIHHAPTOtb3o8GlPcUBoknVMwhUqO1eF1eLLU2SFvUEeJ
OrP30pUM0Yvqmpbyqss0WwsFuKRr6xr5tBjUuwFZIAVXFE/TFvbDpXZPtkM/g/JOoiJ3CM+B0H/q
lKWM8uzqOBnYyS6IB4HYQ5MVq0PeRnW5LumrWvULkJn5vRZCQSPWCqqQ03J4I4HeoaeIgpevhlTj
Z2zxA0zSnbrbQSvCXJaym0EgjTP2V8ixZ0+WPdVFz+cGMshjjbeE9FqzGyAFGNvscsnLYn6QfoUa
+/gkVMiiHurmaB0Ulc1czXExWIBMjsM8Xe5QyQMYDTkfSPZOI0RRiPmG5Zcalwwo+yqBCC5eFqjg
mTlp3POrfe5ufApemMyJdohVGvJx0n3djas11Iac5bvdfKN+YSQmByCR/VCsxknBs6OIZM4gHAq8
r3newDReWNqf53bMk0Z97XAngyS0PEx9OA7jsX3IN7Llb6UbH5HGwtWKPCIp5CLddb4j5xbXacxJ
Ur7t60HnCmLmEty//F0GwW5Dcs4HmT15TqOQ79OvCDoQjwFqXjVOY/lrzUmuvTv52oNKZIY39oK6
wdxF4jTa5JxrKAl65qFNsnDt97lFoN8S6lCsoP9j2emrRHsyYmJH+iQdIxm34d2wb91urZWr7KDa
fAN78FE3X9uo7wu9OT4ofi61v2blV8nwJGrQC41OhnExuxF0CvRNt4UMzeE/8CmZveueduXkUKOk
+gMkFHvPqvhQ5upWTZFnhBQ0gVUM0V8k6pbkrvJwj4ABh4f0BURxzKZ4Eojv9FmzzSCsYxgvjN1K
6b2mvzFBQakZJtMF8o4iSvm8Bai0gkjphZJK0BDT1x1o+7A2soygtyJAGMVQdmLUbzt2qQ0pFHMG
5M2y21x+yJDVqZRbmWS24d+q3r3I7liPnJHwEnXhChVRe2T/xEJlJ+I1MIqABsi2hPqSkF1J2V5T
nuQ+W3WRkxVw3XsWBPaQRy0UUWSw0kALGSBaU/ErSeU3AANvmjxGDqE90PwdCetNmw5mzyp7rLmE
BuhFqCRABMhB9eMQ1nSVU99W8vgdssdIF0E5bOUZyGxEkpBZXle6rcSv6sj/gJagU2fAP4KJ5evA
QGbyUyQ/DNBwUdGbbLjP+G2P0kuB+kgvky0E7dZpnu2Snn8szK5xLZ6bXZPzPBdLzevGoiPo8lZ1
B9sNt7DlLezvdrG7VOKcATF8K3FOleYbreaSMWAFQbgfWAqoQaASeGFcErNcDWsk4arAjFzjBXov
LZ7TyaZaUwmux5mFsqB9vulzh6QqSQqo8PA8A+rx+y6V65XMpAbfRegrs45QZKoXLomzx9avCFMM
hKbD8kFREUFxC9gGQCjzP0rpzN6FT1qiTnZ12e8JxAMRZ8Q2h1eyNVqi8mtme5Zqq25vpXZ+UJyx
lJwuCpsvdKM62ewJSm6Q7UTwCJ5AkZdZKhjD50dq9lw+6cfJDp8XQqWQ8aSsy31QiCvqEzgU3vr1
J8CU50PNXgwxIYCymeXjQD0nKSNY0ayqt8bSt/I6Zw6Kj5IruMVWqQAwTENrIebsGjyJOelCChy0
1GWIOYryUni6hYOFa4FJccdR4fy3MC2/Towfa/4k3qQ/E89QfbgIjdep+A4SuU/+K3VVaOqZX2rA
oPzAB0bfVza3lE1twXTcSS7Tw6Iy6FK7x6l1crLVCfOLfNx76LXnptYoJ00tCUa+ss1u/0h8/r9v
Pmrlv/8P/3/L8r5gflBN/vvvA3srYEP7Wf3f+Gt//dj3X/r3Zf6R3lbFx0d1eMmnP/ntF/H3/4hv
vVQv3/4DsC+r+uv6o+hvPiAvX30F8T+y8Sf/0w//8fH1V+76/ONfv71ldVqNf81nWfrbHx9t3v/1
GwQATibc+Pf/+PDiJcHv3WWp//Lj5z9eyupfvwnQFP3nlwm7qiOxCJlmHPntxx8f0X8SCUxaCCvD
8RLWl7/9I82KKhh/Tf0nflqCDq8I+CSggL/9o4Rh1/gRIf+EyAVUYZAHACNZglHmn02/+n0S/j4q
6Io//n9qfke+r32IcYPbiHcG+Lw6MCRQkv0+R2CDIQHcFFUPwKpZAazblVi9jiR60PN4DQF4kwDm
FPQAyYYvDC/+qNsFgAIGvXbg0JfL2g5mjULlyMj2w7iTxzE04vaQ5ruFMOBKjuGcrefOUHUbLaBL
C3tcSL8W2o8v/wVXO5ngXs5U3YOq4gOKop/9YfRSqaDZkF/IduUyZ+l4/X7e/BkO3nky5LNAYpyc
5bwOaiowhIv3/lpeF7vWGex4u1RC+P6I+Blm8hrzwzAtwdirHpqhQHXzwPVLKTmeTNGZcZ/km38G
mYy74Et+o6oBXKlGDd87lAcPgQU1PbhdwjWBWIljWFz6W1eCaVAQQb9PNo3VHYOUb/UATQTgHkRc
IBeaNW5pP2fEn0MEzeDvEXQugdQasephtDmJfYu7dPOlUnKjr9NtAAuQ/2JSgF0IOjz+6UgsjaN5
MgdJ0bAMuW1QScVRbUtzyxzSkGTYaloMdQuYC5X9NpGXVWBmZqMKEgl2GBmKD2AdfA9coXoG3cwS
6lhtsM8SGNZBFED0BNeIVCARYHqGpH0VANpQgydFYrD9PmEDvoK9+0HKvCux/NABcqig4tDBuTzB
Ld4nuCh3NS7/xQUXuNULos0SbS0DRFzzF5m+a/xaCZnFOfDqICdWqNJLQXhRDJ3NYwJzCp2adBCp
WXjpI200IBioXSnc5KQxqQomYqBtBg4DNP8VGepd2LSmWvqHXgM6K2K7QYu2aXhXGqg3VLmby7Ap
TsgBikYxL9akeE7Lg17nn31cvbdl4AoqO3SBgbKIBFXXepdIdK3w4RbFBrhgf7XbjPTkqknTWynL
NwPw2itDTkDjZ/whqYtt5EVj4T1AGYXnjt4mgEU3vroCA98x9L0QxmvV6LdkAAROfzYKaim8WxeM
HTS/ftWTAYqSKBSXQ2r3kMRW9BKisUw+EiO8qMreMVL6oRTBuiS+uBJL5IsKctdnqOcTHXXcZBUV
ZGVEV/A4hOLqPs5BBGJsFwJGVlbdM+W1WwhvtVpZWaVCz5CRdRtfAsJyq8bNp1CgGpsYAMi0dFWG
hg5AreCEaXXZ+yBQMhWO40kch9CbRcry/GL74vRNFhucfeC5TpFcA2dtslElUVwWpG+NoywBbOT2
IF699Ncpci2h5V1JF5KrXcPkCvkxKGOmL9EVbsjO33tmfO0p377EZCPrh1CUPa0zjiNLyJcvWvpx
vpmTK+uPCNpk1yqZEQZSIBnH0cpIMYG2+xjtmqDVaacjbWTh+rgYb7KwRXiABEoqG8dwE+zRp2u4
2R30fW1BtBWu4EtyYhPBlZ/tm1yPE0kQM5GKxhGOdHgv2poT2cNOsJkb7ZGg+Byx98HzIuB+5vA+
HbgpPbsNgiYPdOxfgONew/5jFdkwJR9poxCmRRUwX5dosbKO74V9a0JWGthGa+msneTSfjZ+ckcW
xVjpsw6NV9zyJbFhFgSOrAHvZXhi7pbOipmT/VuTJ2dFp4SZonqo5GY1+DidmwvAW8bUXpiwS2Em
aaaIRAXw24ZxNNbxXnKSNd6rTv7AXG5lm/oqssAtXcjdLYWcXI1aAoY6rJqNIzcuCCwQOxnc5oSs
z7cMAns/z3eqwHgAunsEwlk/ao1crGD3ieEC1jNZqdR/TYPggxtls+6SsDXrYshMOYGUJa6bghUl
uAUOwRZPIciYq/uwL+4bPdrk7dWgRBuvKA9FDwix+ghpCOStehx3F564xb11E7TFKwDPyHVeQnU9
XpFWWRXaa4wcMkkV6BZUJmijm76kz9Ag2Gg6nL8G+UISPZcmlSUQbNx+eZ/y9l0sWg/YOSBrw7AE
/z5qb5gs7z3G1j41JKCoejeMb2nxXGmoSuN0uGFSCywk2Q4GX/dEDVdGBzsxFXAsCRo7apO4kIm9
iaXIUYzYxuEBfarCd0lB3DiUXE8rUmvIdFzY86GHJh4SqUqkv1etKAEaDHRZDcpr0nkA2MFyNnyI
pMQ2gs5senGr1sNRjiGerBRrWFq49ZA++n7g9HFxnTat62fNXcWEXQFiZwC9wRaov1aKLA40uSbA
CzPO17zhbuF1G4JjR5ZxCCil3UQgyzCgiH1mtf2RQJQehyQwwCBYEKCv0k8heana1hKS3Kqb+LaH
U3ie6dsC9DGYoqxUqBswD07EPU7yIFxHoW5B2t6ElPGelo+S5AOFnh3KULrzVOLmXLeJMTyq+gCj
62Ali5kdANVOxdzWmmjN86c0eMrZugMsMK/gOvhe5neGIrnAz66gfAkl0NSiLTDCxV1SQNE5ra40
/4p6qVuX7WOs0ytUKdd11ZXwr4esclo6si/ayHFCAsz7bHhx36uoXPbpW9/CRwacQymCwa+f7zJD
sYkXwNQZetYVJBbKGLJSsj0EyCZFxlEQlAemDZuwDdwWetcwCtgmTbIuC9zL9Dpe1UD5RQLsbAvq
0IQ9ZYX/nBHBHnIZmP/gSon5DhDidVxWN1oNPwCfH4smgboXquJRcPAK6J9J5cYfVUjSyAVwF3YT
7Z0Q5hsSau9JWjm9Gtxy46aAUK1BgLEdINMiYCZvfPkdmsdIUN+D8Xyd1zeeWJqwmIT4/CsNmN2U
V5H+yKJDHUEmsGarjl8EEoiWEH70ZUjjY3o1xQPF+vI0Z8DuLgXkohSTy04wzDofwB2+ZnDwNkK2
BQD8sRmV2xMDNCN1l/d3QfWoa51ZY3mzl0Lbhj7MhY29n73zUYIqOPjyiyRuVKODWDhuZ5BH1Hv9
GAQAxnP9gqJuLJB92tlDp7nMD52sx4gLl63xkLJmrTDV6usHUX+qAuqKHnd7DwZonVtmH213NKRj
KDyJrWZm+UMM2+oKj2e9hj6Gd2/Qezl5VeR9Ie2EaivoRxpvJNmSoHaede9c9LdGcCW3TwP4GRzk
u6zGAo/svAO+v4RfqzAYTqrDto8qT10bYHWpHArx8RN2GBtJQDMayFtCPphhhdpG6Z9k+dHvD0K7
ZyRx1OQqZI3F+/fSe2HZAIQhgxJIcdHJB2i6B8AzB4CHyY23aqs3KNFBGr6FbzcMSEdDh9GbPHnP
BAUQVF+3OjCpiyqxWKmbMqoK0OHtUn8nUXAOvLJM7IQGl33RXOi8tH3oRaWR9kEKwYGw4apvHwrB
sGD5BZj7hpafHTnk6Z7qzz7A32kCc9tRueDZA6JAGqBZ7n224rBSkvfYv9KaO0pusIMA+qyYuui0
+Tbj3q6uigOyKq8VZr1UsV0XSo4vpps0QpW5768oRVlPHrCt9W4KiJjRwFE02LIUMHcN1zap2lGA
oxX5LS7cob4Hy7/ke7nYNeFalZ0M1/+IiSAFCI4mrpsWgFAgtfOrIDl20UGUdzKoB/LWM7jVpDuB
uxk5ULAcKu1Rp3DvxcUBsN1GdwoOqCtEhKUKLbr2pHpXpC4dSkviHdzW921wS7OnAR9DgBAEiRZs
QXg0JBxMm72qFtBqfwzTLWc7md+p4ZMqXscMdKIk11eBoVg0QQ1EucFTS4qaFeeO3OjHEtp/AM3C
XzYBh+A1lJUHWXksMGSQJHebmF0LkrHTdX5bYzCUrrUqkV9Bci8HC+bCHz1N5JSJdogNDHvMVSn0
a4qHoCrKwO/rD3rPYJSOswmA+AgGyzIU74cIOy18B20eleseT3q55HacfcYgIOaqhNMst30Q+jS8
6XJReQyK5uA10q3uizsoP9oj2YRDMU5oIdUjecWTFjfCWpNEV5cPJLqRGbMBxEPtOwE2Y8dzgOAz
Y1t7/lGHQj6O5ScNBmTV0MBuoRMvghqPVbm6bnq8gdsUHMO6Vd/qGI4CGWY3HgxwZZCtLoBFgUFg
Vq89DQKkKyCmK+r1ClaF0EVn2I83cvfUg8rfZ+Q6Cahd5JotQmjDkJD1B+Mh84iJnUBVe3jxECuH
NQSedjUPHSkGcjcECLcBFhgK60Hh6LFh+bJnd/4hxvzzQ7guxKgFFWylQas4LwFG84SrOtftvJRg
NG94ryIsM9fhQJGpho6LldX08fx9avapMXI5IbYI/iuecN9zCBIk3hgcTMenTWtHuxR2xCgvmvEL
dcgriH4LN9PxQTh9MJ6Gm9wSYVUNFJrOjGOWHtUcOGUIscMnxZNbswK2n+AYPd/A8fufCzh5oRZG
y4c48fHGAF/AaTRTgCT/sJRon738In8LWVMwbgHZ+N6LHTJAeIcHaFZ9k4jgH/UGWE+v55syO1Yw
LP4rymSsQq8XaZri6qtejnkM2NsGVvBJYd8uQePaSQ9/D+Xyx9PoJOCk8xIwilL4XeIdGrSWD2Zd
BorGQqOWum7yeg9F3uqQsh6fX/Wxt/uLsbQmXlKY16IGdQHjDlt+Oh9zJm+G1Ppf/TjVuPAFHSgD
quoIOdafInfYjmCXJa70BI/0o/um+bnGK7WiJI1xhOnG2lfl205iLsrbLsmzjSQe+sy4q5p8A/V2
M4bw1flWTpTbf4YfX1IneUnQqEsYKKKZY9ELT/qb1MGtX7nyrkasYrWO7nN7gEUcElriOj7Imwiu
NwvrfSYbO1YxIAqkQakHIsvfv4PO1DgZAswgTQJdhN5Jseqcb+Z88uIkxGQCybQXoqbx9CO4VUnh
CHDdKlaKOYJrMZHwholuQbDpre4ARpB5Pvj55gGYN2kecNg9sCP6MY0vDf22E4Kl5fEdm/LnIP7Z
gbCo+x4h7tS4GxIogwEmshI0HQq+rDA9ABmirno0EvnBDxqAGVNkMP2FGTSfGvmra1GJ+h4cRe8+
zkmKw2Fb7Ws3cxPzrTOjq8r9D7Ax4x+b7tS/pgqcSr4Hy2oPW6iRIIFg665sZW6fwjhx3AWCrXIx
XJ0fuUlJ/2fHTtI+eAF3jaxiZlbQ/C7eoQg0ODACQr0AlzCAbF1yNUYXLRHMtNvIWdod5ve9XwM7
OTJaXqUG3AX0I1EeoYAD1/m7iC/aDC5FmRwZuRD5sVzjvIWcD+QDiD2sDRSd6Qq+DGZk3V4vJWPn
ztvTUZwc8MBjEJGpVD+KcJWB9wKIX1sxhsJMuLQ0ltbeZGvR8lAj0EzVj0ly0RuHwl9S2CCz+cmT
6T/ZWYLS10kPVdKjF7ut7a+HfWkCsQ+TLidwsm3gKNawrWzDRemgvGRWuUYWZKW9n5+pC0P4BSk7
2cZ1SLeU8F/EaaU/Ktq+Em714vZ8iLla4Mk2LX+dZCcxGgrnNPip6MfGkWEpYlyOngICSqlNdpGo
Nn2s3/udZ2frhbgLY/i1AZ3EhaBNkovJuMEgsc5xQOHhjYOfW1CGh9YUs4SFzvy6z57ZZb7uWCcR
fTzZ+w7cHyz74KrGnVe0YYHmXSuf3ja/i+/CpwLZvX5FDslL+oSXv93ekxE6hZv/o6QDlWaG0OtX
zLbc4EYOymZm/SeiWOM6+fE9Tyork30f4netJpZYR3Gr3gVG6xpys4ZHWmQ0m/h/zN3SyT5v0KHS
a9wVjr7iW3BcXVW0WaViay0M9/ilzzVqssWTQhIaqINqRyno4R0GORgSDBbPVTvKi00WG/cagYtf
qj1SUj/pMBk7/wXI7O500qvjfDwZfUy3StX8CteRYrBCeNd3JXjIkMcHXw8FStUccOio3F8roAcN
MNwbDUN50YzZ1LXeflY9gXngvZjuU8AnW3pUgqfx3ZKAFVDojSWCqwwu1VK/LX3tyVlRRIGWVTUu
/nhn7wcgmNfZwbiA3TbkwyTkpS2YJNn0ZunyNn+BPemuyekB+VoUI1U8DhW32qRQLEZJ2RQdqN1v
+QL9bXaXOwk1OTdYAJOYppGxA0HuAQQ7UQBrZxEHthBFm5wZgih6aujhsdE4MewpHahj9b/TWvbS
tkA1D349qbvUtoXhm5oY54YmFCgY6MdOKPY6btlSQlatMYoyLsIfZmPJeIZCmwlV2ak6ZpfxinOA
zo/5W/em6e5gyVbihq/VToycwZTN8ja7gkKLfX5lzU+Vk7iTlQU2b1TAhRQry4Cex22TyzDaIb2l
NqKbJdeGsheNegXG7LaX7xdiz94cT2KPo36yqg2uUMUDPhPndLCitQxTQ+Kic16F5FYh90Hy1Pgf
Hd/H8a3n/z27nz/ukSfBp2tEj2DaUKDhXbFWkHz3/HCpb2ffACchJmuDcjWVoxQhxK2+/Z0gWdnB
OtzWS+fxUk9O1kdW+VEDzZ6viqw7bLyN5PYOiPp4hC/f+H9OVUpFeDVCWV+Ei9H0aRPEREl7lKSO
IVfstoCcAwNExz+EbKFZ4/h/P3a+B5ocb0ThigrFd2RnqLiCdplppIkr+AtRxhl+LsrkcKsFve6r
qNCPHv8I82OkPZ+f5mPfn/v7kxUmyFEINp6mHdNUvegEmFuDOimq0Y609ZqoG5HIq/MRf95Bvvfb
ZF1VnZjkjKagHXu63TCygefUkQfStsnzh5wvVeInqNlxKX2PN1lKbQDDnhoS3cd+O97L5DUNUeNa
5VCugdJA7krX/h1xgEsDkhByIIfMBiVhzFtKT9KlYC0l9ZYGdLLsNBKpAZMxoKhj6eS9Ux7Od+9M
guZ7eyerTZU8T0TVFPm8lbbKbrRdgVf9PeiI0SHfEbhe21AG3oMb7PJ18xGb0sYHd2Hpjbi0DCev
HMUL9EIiHUpjZQf0UwGkPtsPiW+L6sIMXphP05dMXmtBLLe9dmwBMPQaiD7lEVSD7oACAZy0Wbjs
LQzf9E2jBl2k8Q6wvJQSCGFvoMngLAzgz415HEBDh3SlBgAUnSwQ+C1lulbgdT3mEATVhnn5BwrV
QWXm6QrsfXirDjZ4S/wKCiKKYGa3sOpcSiTMXGq/f4vJsoHSnF/WCpAXI3cPQujQfdrnyOPntygU
9Ye6A/ZDMyEXaFd2b+HrDPc9UL3VyoAc1wVzAvd8t8wP869eGT8/OY5DMdRi1Ui0YwUkARyvVjqp
rUYzgAIsL/pOuzkfbiYt/r39k2UUqVUrlAJS/H6kNFAtgnkZgW+NBIaGGLt6IOy8JrPKKnWNJrWK
nt8O8ljmEfnCfjl7ziBFh8qUMfpOTFaS7KdtK0YC7iFhB7IGRK11yEjhvr7Q4NmTQIbZLWo2RPrh
dJm0URvEqUCxT6qPElsZ2Up4iJ7F+xCiHIUNMCZdUfg5QELz4r+B2+FaCS1h0Deg1frDAgpSYV3T
ZiU9+uqToT6yxevceFBOD7rTAJODzuACgLZlhQAwXjDZDYw0Vx54C6AsjVKwbFH5dXYGnUacrGNV
UDOv6xFxACWFrTlSHxoocY/aNdDdAPjpqbUwhDNTBTYho2+oDm3PH/K+ETAska829CjBvojVYNaF
kaV08goO6k7EoytOb2q4Q+je1ldfBllYFQHZxRye8tECcGtmn/zdsUSBAyGsMyeNTwPR51kGOagI
9XgNAI92EY82M2E1GFVSHVc9wAinFINeU5IcgDfpyKFimAL2UunPBPQSk8ewy25kmCuyzfkeng0J
GNioi0lgCD1pFZUI7cHAkY5M8RwiQvIOrr2ZkG2F0DuwzrvuktI+H3ImXU41CNeIBlIlGLepwJAm
Dn0ppymgU0LtiH5+ReXwA9KVWzmqnK514uiBCEpnyyq7BOohT5fMlcYNZrJyYLGDGYV6C3Ks02oL
ab2mLzu1R6PVSyiW7T1At7NG2IUK7KR7kqwhzbiVsAsutHymt0Hygx3uOJuJOL3KQ6JNVwS8/46a
+lYmMWQZ688qKB4ymjlh85lJ4IyIhaP6d2jOVS53psaOqjCYpc5s6IkemChtsipdEFyZOYmwRxFY
OmNA4IA02ZCTKEoSuNSJxwSIjCR2GfgqQfwp+vcpJAnP98Fs3/+KNcUINwkkATL4bR+VorIYgTxG
QkwV8ISMQ/AkaPdEILsG9JrzYReaqE3yhAqs6QyNIGzXZ2sufDaQdhWid2g72jrG/HwwaTYa5hUo
SyOh8+vzk6Nd1YjSNAYXj3EkruBYh/xweQOAiyP4gjUI/Y0XiBtGvW1N94X+OIrPqp4HSwS/c7hS
rAgkkoUoW9jBlr7VODtPvlWdi37nlcNw7LP3Tl0bwDRm9bU8gj9g0f0/dsFkTqWy0ngRZ8ORduol
SSAAp+UOsGHQrsTFHUahRfEAfuNlUUHiPywhQiiCgw1xXQmuG+FnBNdVIV+4WM+cJgbk1f4clq9a
10kHlElWZUUeD0ffvy79Wwi94m63BNeeOSeMsYaLQi7FxWO6u+HWYaSQiBBxLD9U7RWsIBdmlzK7
i5xEmFxkm6ih4KEw8ajk5SEdQjtXIApXDBeZBiqz0ZpZ7ds19w6CwS40Wj32LURKGdBBgdw5NaNW
JgyuHgGVKNbrMEsuOWRBCaTroD7pAGdrBTwxuxDANCl0WMM2XU83BRxkWai6lRBfQaBipfQ3ufcY
+dLd0MSmwD17gNek0APVocdruIC6tAQoD8DF1ER97Tmp8nqFxCKUst5TYX1+us2O7EmXjFP/dGRl
1ZPiFLNNUz4U78OIt2n09vdDwLVH1Ue9OlXXJxMaqtteysUMp1YIxUmg0Hwf9HxpYXDn1ihORriw
jf5aP/TEVDkOOQhF/dHL3oXwCdx7K2YPCvPh77K0Ruc6bTyAkQQ1oK87FRRTRAWX/8DAMRh+Gspz
mD4E5ZIX6cyr2dBHqxdIMSk/xbc7IfIqQym6IyoFDoheq7LDlVsOPvB6vvv7A4R0Ljw8xp5DJ36f
A9RLZLmJje7YRPceu0jFyyJc2EFnN/aTGNOnue77LIhEAmBrE9plyIGVza0caPBKTZ9F0jiKTq4p
o2vShzb37wUWXTOmHJv4WDbgJEE2mQ8LNJjZKfOr3dMHfN7SrggqvTtKQIwP2bMcPGkpDEjhjQ0g
/vk+nh/Ov/p4WoiksNbjzItwjGrwKUkeWs+w1Kg15SZZuCf8bNXI2YX5lqxJcGmeTk6QcCMjzGh3
rJt7WO2uErVdhXiwtQY2myBauJP+XArfo02ORgZjncCDvsmxYrWdYtuKKtms4F97vvtmrr7f40zm
qJJSvaN+3B8T1b8WG7zDc7XdtpWOEpvebPkA5kPMiakL4gUT1F3I0rUEa4X/6muMBs1wuzSkqbd4
nKVGKTZ+j3oyzEthUl89eA5gHCADx660ACGZH8lfwSbHlcwaAwJXmDMqHNa6/lOXPijkyxNj2+pL
WnPz4/gr1vhdTs4BgwkS5EQ17AHKDXwrEh8iqQvbzM/TF0NIdCjL4YmmIK/wPYSfD4ZaqRK2gDy9
FrX+btDemUJ3QaaAclBfg+f3txcdIiJPoo6HDwEs9HvEyoCcKDwQmyPzmmdVp1bc9DsBcpejm8b5
mfFzfX8PNVkHQl7LeaGJzRFS3qYascTsxRqZ5W2oCdXSFfHnTel7sMliMDwtopA578BrE7ejCCJ4
baCzNcD4rGDODvLVUqp6fv396soppLGA3n/QhTgjJBQGwiBx/Oa5U6pPVvx/0q5sOVJdy34REYwC
XplyTg9pp4cXosrlAsQsBAK+vhfVEafSOE/St+9DRb1ZKSFtbe29BtljEqwZODo5ZXwSKbLRHrje
vF46e9+b+19mPUc7Gnh35i0FN4KQxh2TEFwWC3blaQCxKrARTrZKVwysNxM80IWve/V0XMxe/bqR
WhPolU4X3Vm2oTKXvzCFbi36cHsLLa6x9nWURJasMslIB6F9+EuoFIrJUXSIiLaJDbQ2mzgwwIvB
U/MuLKFDXU/coHaJG3o16FxMddp7F4GgAgVYiowBp5TZgST3qx4lRweMbg9uGD6ty8fbs144OPOs
H26v4ITJVX9OU901ww3wwA6PXsvk7fY4VyBIX7fPLJqmoVLA0ruGJxA+XlYC1hBJEHmStXJjRvJT
EkF0F72ProHYuzQF2N4oV5Hc+aIFBQoFDi+FHe3Cj7q62rCkg2Ej6htgOn9dbVKBMAZ2O7I8AMAU
qP6YihvBeIC6qgR2y3SkPWkrThArrpMgT5e23LSlvhZ0sCh/x5/LWwAvkWkWwfj9R7Uh7gABm4MF
noFT/Zi8+CzF/89feRjRBO4QzhSYtD3bX01eDUCK4XtH45OWD46AUvrtRb3S5vs6xOyi6couzC0e
tmdbtVL4SPWKQ2r4pyAJlbwhGjaV3geJzIMmiQ9G9UJNHsSdFm9qiL3rpfQmjWwjDQkYIugjwXbx
ZYS9Aiic+RlMt3XUn8VoBcoQr7M4e73946cP/u2DQNUb1FMCVMG8otQaOmC2RMFv5w8JpF1cEZN9
ziDRr3VexusTpBd8GkHV/Pa4Vzfi33Hn1SUjhYjaaMTdOYRIu1AKkCHR4mhCr2rw+MSGuD2cei2Y
E8jbIheAq7U6fxTCey6D3lzfnrkKxzsFVF4VhEgqSfuyYREsZfLSaXLUxRtwoBTTHlGpVl9DpT8o
vHs1KURWkyhaZVZyR6z8qLbFc4GGCOPtb03uP27/2msx6uLH2lOb7iImxjphqaZm3Zm0FTwI0DPo
CpflxxIv+9sj/dHamn9/ApkPeJCiqPxN3L3UB2B4SpOfSwVKfFIEw9gOdB52HOGxUSTiR2nJ69hS
Armqa+B7AAgfYD0B3e8H2AvCRqeqjpUloOgtFz/qmHmtVRxkBnsP1gMAYbFPEBZ3+mgeWAUXZTV5
Gqvo2VSMzK8ysWVgCzagJ2XyO4eBTQ1Nv7y11pJh37W29c772o8svksIiGg1CKADZG0VGq/K0H6S
w9KXU2C3auuxotXd5KtKLbCe0toMamt4vr1UVwP65VLNUi50j6QQTCwgBtTuVSsiFx7jHhBYqy6q
3qOBuRUM2UNmfagVrMVN+B00FQXnzdzAadBjmb2gSPsnWH/7dlBJmUSVINcy79bWda9pdcsE6Jjb
juMRXThUe7QSCWa0iacr/YfExZqBwJfDahaent4YHqthY3WZb9Y/rCnGNKeMg76NZnXVvcGJFo4C
p7r+VRU/BwuXQfRQ2yg8/l5YyqshE5ayhmHYcDBAK+XrDjeatBiTRB7OGot9VhcO6MgZ7LcEse61
KAHZHjbYrY5qVQyDLEjUd/WmUunaDgXCZwazBfglthPhFi4myJG4BgZiM26ZgCyApXgNafyBhPvU
gliIDfJjwl5imwbDYLiSVrryAP9Is21lMLlraNkI0Ee5m0pBQ6inl+Dksu691syA9OM+t+CoYTht
Vm1tSQta+5ArMPy1DwPf5DiZlW7cE/UcURWmWBVoxfaqRy9IJDKapvVJ6o6l8WGF7CPp7tiYr4bu
Ma0PoX7kVuW24o6THcse2o567VRfTfhaRtkvESstO6QknpAixfjcJh+SvW9jHfRiPHtB7B8lYLT4
vZKkLiQDHszqpzE8piWFapX0UMgD2lG9+dHU9qfSQVG7+dWFXVArSsC5ESSsfzdM3juEMb8cHk3w
DvlnCTX8BLqUsQQHtWS4p5EOC3vQM3Pt1DbFnqew2VFRrBR3agaJ+e4l6YeNXdIj6ugebxQH9ZWF
fX7tqrjYK/OcgWWZJg0aac89xGI6OXEM+SeRf3fjE4FR0O2d+UdD/tuZsmzokaEOhs739GMuQm84
Dh28Uwt+rvOUBIXMQ1jP6Ikrg/iKaLYRJeAdBM4yppHBmaIXR7sM4X7D+xOxY9hzN/c9onSm2UFP
7yiBtqlqQ1Cskc9Khc42rF+4Ga87WJmZhfFDGGwdWhiojN2Y2z/tNvSjHHIL8GWVlXhft/wVcmo/
VNZUMMbpiCvH4q2QdLfJoEF/e/LXXh1osv0z91mAwxfMWqpTcU76d73dh+1GiCVIwZ/C260Fnp18
2kLiqSqb7pwq9gaOK2veo14EjnBSGI9VBceyQfI6pj9QWfJvz+/qtfp3fvM35aiJyqghKHoeLbDw
yaqKKl8PV6WcLuyiazsWxg8yenUKbIrnOqGZzEqplvvm3MZKoGvjAUYtj6VaHyp5/ClJYnN7Xvr1
8SZfCx0UG+zar5tWa+WwIOhJns1RDyAN4Ra6eEkzY2czthXINqlRPEZmtYdXQ4K7tvaS7jnv31j9
VNooaJnMHyI0CjR4nPeAmTQwLU8h0U1H8ksfZcjGt0FpqgGaAidogW0yA0LNsOyKEIlTFTqrvXHM
ibHWW/Oh0WNgv+JwlZiS2w4AArQRRO03ukaClPY/FagqsMHeU9E5cdtu7GYJlT9t0y87DJJluBEh
xgkRQLBdZg8vbsn5yNIyPbetBLlqw9XCe4oijJIkmB60ifG4uf0BvlP2ZkPOPgA1sqaThaDngTls
0zzGr+m75E/Mj+SX4g8bdZ2tq9VSh1a7dmBh/vPPd58dWLsuoNcRNc15SKygbey7GNDCitUfooLL
cJr4mtm/Q6f2aAxKwMLBhE5J2O0SfF6JxjDmUoMujNxKlY5N2h+gQwPB1Hx8ZKV2CjuCplsHklWr
QIflDnDTVQQHY41PrnLFVjWgdQK+2Rrs5+NQ1semhMfcyJbW9tuhRQ9eRdqOwjLOE5m/12mt9XGW
Jfxc1A8mDJ5LCRC7LnIlSEjc/orTS/DrvsFIBpofeCPoYLxPb9eL0F9BJwZ8z46fM/t97D8oaRbC
wp+b6tYI0y+4GGGAS+8oTMHPozQ+Qr51b6iwIGVj6mr6Hrcqr2RcqRDVQBZLya6I+c4WB6tQ/c4G
534AdcOCZBR5yMdPO3kZyUkv34YQ0hA2jAOzTQySf8QKv8kolGDAPo+rhRD6HVk0fQ4gI1DiNEGB
/fPOuphC0kRRCOEBfpbTakeYWMGfAOOguBpDqSIEdzt9J2O2VfV2rRS+3vdbA+nGwqf6tvFR0VXg
46FZk8g5mQc8PbQaUgxGc27C0yi9ceikjclSEW7m2wT47lQ3lpGhIsfWZSgKfP1c6AHQCs5NGYrv
nWdCYNypTpFvRlBfcJR3ZTsxuuJ3HW9J8G1elhzTvwV1xJTJJkFV0Voh5jwTYZGdy0PeI4zBji9U
3gcZJnPdpx4LP4QH4+29fzWCWSpUJvE8NtCWm801amNWGmMHb9ST8sGe+C/jBQTH6JnEDgQWm41y
6A7yz/Cxf7s98NVZXow7C2GZpmiMVUN6JvGryapVnZJNCL/vMd7A5Xah/PQ9lmBJ0REguJRxUc4x
VLi2RGhEWXqGoo6Xc+pAOSOg8YO1VOeyvseSryPN7iD0UUY5VM3yDKEOf9SPmpB3FiILdLuQSKao
QTEN4NUo39ERRThe7iFGBTEGiFXBjCxOt0R561UDflnJlvVQWaHykZLShVevr+nqVoU3rA7BDhiL
BjSHzovyJI2DE3XbhspeDw3GZjhiqtiy8ACod5b9iw7hGm1kXOY9fBzwp/Odgrd+Gocu0oqTASmd
Ugp9HDcf4FsXpuJ4QtbOwLlfqve8Vh5ilcHsxIBWCwjF1Za3UQC3FN9OTo0NnaxOv4dDoCv9Ch8q
z0yOWfWzTQSoZDFMdvUzqYgv4aXXpWLPhO0LU0KNudgj6YQvZLnJYduYjCinL5EBv9e5p9vZgjet
CVFg3GGzsNsZamd05UChGzD4/L58iCdHrocYNgLOsq/RtR19OdoUuy4ipGymVZ2oLD0z7VfJgVGW
ULKYtImU+mAJfXX7/Fzb0pejzTZaLJUx7SqbnlN1y3Xo/4OwJ+Dppkjxwu11JfR/XcZZiIgNIZuN
2lOEQ3is3tsvkZ9CWdBySg8s/mX/9O8UrNl3m8WGZjSLNivS9AwJ1RUzCax6qQtenR8z5dQX/FnW
f5eoSvUdhchjkyxgCJaWdv5SUYyWV6xKgbfvPROeD+iCIPXYJcbCA3cpWMwWtqvLnA92nqJ+fC/B
bdr4j7Eq01VyEfdmC4kaQjJksZaeI/CFbFSpCkN1M7BE06Fx2KJQx/TnvqY5X4ebLVxGE7SyBzM9
hzAPl8rXXiAtiS3HpMTpc476xZIzztVPhbRNAYYPjmLzSlhPEPWoxacz59bFSUMlECmC04ePt0/b
99frtCUvBpodN40OstQwKz0rKDwB8wNL3CxYVfDp7ZV3LgYvLn8UNA0WhlWvrOjlsPMdAnZvr5jT
xaWSvUiKgFgwjJVEoJoSYEe2y1V7wxU0nAvuMOgX2km0dPynMeZf9fI3zDbREEZqLDFRghsCo9ff
woc17vukbdMEyu84c3rfgAdWIy/a/n1P9r6u+Ww7dVyNBGp92dnMW0+CYiz/TMRi4ef27Ob9CDvK
KrxEDcRRvHvL5tWEmdPCR/xGrvmzd/703oDk0rXZ+wLqXMBKVkl6brjl1UbkcVmsYwE5OBTcwkh2
RT9uiiZFkbJY2EDXl/Dv0LMbUFRDNZFq0nMJDkUOabRm2FFlCbr7XYJkNsPZ1WdQHd29UEfA/pDu
tGglHgdYnztQ4n8eXWNbbfPN6Ou77gd0L4kL6duFTty1wHNxGc6hSKU9KHVNEOfaBiTySVcCuTrl
TjnofhYj1Gmn29/0WuS+HHB2JuDmbVh1aVJoi2aeRtEFST7/uxFmm5+OTdFEIS7dEc88Xn10qE3f
HuFq7LzIjmbNJpM2IsSmp2ecAS+LPqQadYPiI4rfbo+zsFb61KG7yIvCtGWIIcjClOQxnByZFjDD
31t80+67mMgURC8G4LU0lEKx6HlCEdjQicx1yZE0xaMwQtea9jDowlGrbhWZ7a7O3wAt0C2Yqzfg
kHPJj2BJO2bh0TTSg1oZq1C1Xclekj7Qpg/2LYxe/MpZFDAhsRcNMh48Wo0MnUDLCfQRpR0OQjLe
087y8+yUQkC3R/lMB+dcyI9x+aQoxzoDEKamENT8KNUW8DpIC3ZwjwfPGPgcNymSN2nI3BzJSpr9
EI3qW/Yhoe0G6F6gDiCHLwogfzcShEATmfgFjV1kV8AfY6WYWC987ash56IKNzsaErHNNLYQUEX2
m/V2YPL2IHA7oZe4yRO590kJheyhg6B/W66LVOAVUDW/IzzjS2I3MP3G+0X6SJtsk8NQrAtRba/6
VyaUcy+GQx3ZWxl6ua1unHKICkf6uwXAYSNsD9mHU4XZsR2QKdrUs2AWBrljR4dgcF8kd5KwHww6
BLQvdxG6qp02/Ci68Fk0o2fAqP72QlxPmy8WYnaCJUgeWk2Iu1tYym6Mjo21q+X0YNv5phlg3ZPr
bg/JxLGAVHfZ+sL4IeOz3v4R3/tt09n4+yPmcNiwVkquhbgATDN8Ycm4iWDlxylEUYxPBr1YzRIo
UucQVB4CC8qvQwc9YHVwU9b6ulpu9Ii7fTm4Y6S5bd8HlGQrDUhyi7Ff3L4X5eRJuFT6W9hCc7xs
zk2kNbCSP+eA5udliy4LkEEFWbg1loaZxw21QBFZiXFrte0areutGfN7I8+3t7/B1Th78QlmBx/3
IkgWKIif+6qa1Io9YX9WsDFgQl742ksTmt32+jgyGZ2c9KzbUBZFil9A2IeKhXiuXk0ILyY0/YyL
eFuFsD6RFFxNxim+Vz7Me8NjHtsPvu6ifBmEkBt2ql0PgTcP/bPAPHZudoRBlasrrnm/6IX9DeEB
CtzUcwHoXzVQxJqtL0Qe4pH1hAJRwvdl37rgavkZup0dy3dDKq01iKnL5m8bWu65Ji88Fq+s+ZfR
Z2uuZakJ9Ag6ALb5U8CZuaneBF1Y8aUxZgtu1XWlQTgL2UYBZ8DRdGEo7Opood3eqFduqC9TmTby
xXeNDDliHcOzm27ClbaW/DaQVny1pI6gLI0ze9QQHkudRFFyjGnrQVlyk4+olKSF38uxB29FPyLt
wRSfeq+soiSDWSxEozvDk63wrYAJSE3bPZqHPi0+dNIunKErp/XLIsyuL8FboVqFlJx5Bq30XPHC
GCydAt6Dw+b2cl8rvX4Zalqny/WWVEFCExmBklsbA0XzkKC9HAEPV4crA26yNoT8x5R7VHkd0/ei
fMwNWOdCpalIAMjkC+FwYeZklg9Gg8TavkHdWRqYr0tko1bjpgpNf4wWIqIxLeIsF7qcOZmlhIku
KyCYSxRkoOQVAOOAdJaTGSU6IKF4hpzKyqLcVZQRlgURypoN86HYgaYHqFO2Gm0URbmjvJvwB7CH
JO91Nj70o3qIjBfL/EEENNhLWFzbA7DKgj3TirxAddzpNdtBAwidyfqut+yt1qr7XjVXxgDOE3Bg
SBwgd124bbRXBMMPwnvaaJBSapsqGzxZq1+aPx5hw6qJIFTNHjr9WNUQlC9iYJU3Mgm9SXO5kgyv
TG23X8wir+TSIIFaCrGApTRg3fV1y/CUE93I5eQ89D9aceqj0+09eW0PEHR4oGOjysT8k05cbMkq
LYcyatvknNc7psM7hK2l6Enr5dXtca69GEFo+jvQLNYUWKLKahscs//17Hqi9/p2hEA7tIAhxr3S
P9rYk+AHX9/pLzR1ljgC33lCE3H64gfMglDTKja1M46V3IYP9bG613bhxnqCxafhKC51qB8e07so
WAK4L63w7At2Vsa0MsPEGxH5DR51kHJzx3pvhJ+3l/japXE5wVl04UqtMvjWJeci+ilpbQAkv89N
+vL/GAXsHjiZKJOCyOzy1e2QdJwVmE7zOZYoCwNHZNYLL7wr1TcV7QfQQuERCLeUeZmva1kqeipF
Z+A7/TGT1tb4zjO+UUeI3tlwSMmpgTeFCtntfEHOTbl65P6mF3NJwRxnhfQxYhUcATqI28QuS13g
uW3fOHR+8xQDfAhLj6WSxsIlSWYLK6exRrpsuvPjCvXv9LGLIyiMK248SI4hwaGikQ6iHIPb3/Pq
wbzIpsg8nxnFMGhymED26ZV197F6DjvU9+hzZ/2SYa9Rmx1WGxg6mEzwdqPVb4NMgacvfdJnvjXC
aq/r7kNoU8H2y/svf9wsERoyGXJREadnHkDGNHKk1yrgm9gdPrv1hwiie7ijPUZvdcAO2WpJDeY7
DvRroklmMcsY0VZPSqTX5kn4RlBHTr2Cj8IbccpN8dgdK7d4tn/dnvK1U3z5OWZhSs8VZLAlaodt
fsr6XxLcG5KFIRZ3+CwktZ3F7S5BCjsaehC2zzDYc0w4GSRG71otJIcARO6ycV3ofNXkT1Q1TwPu
bFPICxnI0mRnIUuSiyJCSzQ9yyh36FC85thstfi8vaTXIvDFks4rvpJlhiIWHT2z9Bne854J6+hI
mhpn/u2BFqbzXdEAgiBj2lLI+eSr0nhKu35lqfcLg0w74EYuZc5esZlQYY+n44WvWTAESNoDgbMM
wjLK5dER8IJzwvL3pkOxqxvaNcuwpDqZzk6VbTikQ+pOCVp48BQxvdd6885kkdvrcMXQ4gduqlsj
lJ5kQ31QLfQyW72KgKDn0DHTznaDohQEQlKtPhocDIZMbphnVbmrS8PWMoYXxvIg55JLUJHh7AeI
946MrvAIVqVIoftmrsKm9FSWr4e+2CMR9HTyyWoDA8NaKUMmzA4CPe3YAE8AwL3bS3etcHiZhs5t
2wxU/fS4KfCQBboGtbltHlsoi0lgPJWOzZsgiizfhl9MqL+XMpru9Nyq4PRUr/Ba25BYdoqWWeg2
gVFQJ8YbAKHov1O2vv07raVPPIvJSV6b8Yhi5hmaJR7XmU90uhGN9ZAAeSoEEEJwhZI4sD/JfWMg
ee8Kvw5jFGsKlJdeSXUPY0PayX5h/awilA5lFMpG4ptEDYYkcuTB8kJFWlmi8bMIEECiuXrbOqMd
BeVkPJ+kuzzXAekLf2UE8m0EGRKYlPB6xMtNsiQ3GrVVWY77Tk/uO7zkTMZ3ecSdhND3ZCyBtjbD
QEvFqhoTtzShf8THDaC9Pkxvf4yoUnSJtU1j3TPjZDVG5jYx7vNu3AjUZ+EFtkOp/SQPnS/Hyr6U
2Sot8gPwjX2QF1CSVVpHqmFwBiOJDrVFOEuNkr5jJQtKoBYUEn3KeuIrTQctTZU5dl54cFVxpCQ+
MmWp7vcdSUzUP0ApsI8028JT5muOTgBh4d0QxefeOhDyNEKRIRm6jRoan+1Q+nmePRCLrsgAA2sJ
bZIadc8YDLjRzSGIz+XeqyzmoTbvUvKaCViLg+kpp3DJsqOdFkGyu/nRNjC1ofIqikE1HV0Olybj
UVNbEADGe4mbb71EHMUqVkqLanGmA9p+n0vaQoBbesnP3UI0VTPkYWgmZACg9q/dU/waQkDApSey
EcHgdQfFV2OHH/sjW6wjXI/jOszJTdtWtTkirdHNnotMw+lValetelftXnTAlmopXMg7lkaahVga
q1WcjagwRYiTWSa8MAvhImLt82yJtfYvScbfWc3yvjHTNcH5VH/A20vTP2MJnl2/wSgL7KpaF+Z7
D0sslXCXteUKejGbOFd3Utiv5GxJAf/qG0nW/v6WWdwp+yYjLKtRTzzYJ/13v9dddpc/QJxtxbfV
OYMMv1OfiuelN9K/JKF/B55u1otnaCNyUgoDJVPmDe6AhnMCihjMfKTnIQAaeV+5kTessA6u6Ym1
vSDXsDjvWaI3JqgzhGpO4SLKVIdv7GAE5vkB8d7a99v4cTyUtY9KTAA68EKs/5dk7O/UZwnf0Paq
LjLcNNaB3oMilwWSP2keDl4dJPdwnfWapRfOtH2/ZxB/h5zlf6Gmyn1EseXoZvQaJ9n2P9GCcsbf
JBjW45IW6/TXbo02S/I6FDc6CxpT50jkEOcwHieFCk0tHHuU0e2pPVgeLpzf64nYPxOcE0lgt6dk
KB4mZ8vKwc75LDPLsRf7/NNpuDExbRb3TVEldcJLbNr6ru3e0rZfKE0CGb8wxCwQlUUcCj3MUGwe
bC9tFSeB0r1muhAjxT/qAvwOWzCz2DCleSVatOlM48TU5ikdrbueG/sagFm5YF4E0g7FBV5lxqNR
KlsDxg8FlwFnzULXzmHe2TVr0+qDRi08CtlRqiBdwDsgBnXPjD5ayA8lJpiueP224O9VFfqpyqtc
hs5gnCDi5BRa7BmA40jiOJiNW+Tvcdq6eZWvlJg7Nf8o+7vMiA4tP9johEEQybFjy4M2hKMUyFSq
V/jGO5LyDHC4wzNYxgyy247drq+lQMqyQAU11ejvOTd/JtDeb5E8VkTxi5cCR0U7R9XgE+MDamb3
iWy4BNSrMHKIzQ6SXmz6sNyXie5bal1BAAmIR6CZ+8QCbAAnXgBFMPJs2+TI27uPcHjTxRP8AwNC
creB3IIMX/Qurb3QhENfPt4XeuLkSe5xac8LkNeLdB9XjYeyiRvDQ5tqsGrMuZ8lqR/nsHokqqMN
ldsTQBEL0wePMW3HlWpyrF7lWOyDS4+6SXcG/yWFp95UnLKEPM1vdfzNNHltQU9x7FW36t8smNNC
AwoYzA+DTuTWfG2EDdp6mRNOFwUzHQHicfsh5/CFRc9VkdZNB5cPfMiGVUdODnrWO42ZBqrV1k5R
gCACLwizfbTbT97ULigdnkkxhNZKv8aYQLeJ+HBTXynQtVKUvHCMASaYduLWYPLa2Cp17KKM6DWq
5qoWUFFYbqsN9BEGl421rsVPXqNyG6+taBvy+mlI4SjKNZDISNCMImAV98mQeaEW78wSfn0YAVqv
YVU7sZIEljK4DB3bWoKJJwQgBihn9SqyR7P3qwJWhpnugrHnxSnsN8oTNYF2Q+oaonwiw46ybguX
29B3y8NjyTunrbq1QalfyC+QYETq+4s3R12H8FsxBIN2X9HyY2zpphvzLWtKN4xwglSj8+AHuAvl
fpfQozqdBF6v2gQknxKvJSgC27XqgR7rlxE7GH24j5DJAq62JakGw/g3rTzVMVDszwpDSsEFGGfM
03J491TKymolyBMVvhFaTt1JnqaVK50XPtVzVzHxaoWVkdNM8UzoWwJ+eSthxDLSH8qm9U2wJcsT
2KB+b+Pzt9m+xm7oWwZ6INYxzaRN2//Kpg0v5Ps+f7N1c9fq1rMoGrchcBeF8X2HBxjNzpWcrhqy
ymT6EEJ5sBo7MKGplyHjLnvJlRBOKjS9OjAFuwJqgQbM9nKAGWmNJv2TMpSbhHRbIiKvn9iX+gCx
HCNBsOqaH7JsJw6rYR0NIASB2l9VPJkDtHYobn3Q5CpW3GsQaShlCCVhcnhsQd+s6AJbM9cRyK4K
UzcNqCyt/mSDk5hm6hYSmm5aZVDrSPZ8PCVW6I6hcAlXXd7H60KDUScxV2ZbH2TZCJhUPNM0PMam
5ZqoqBs/IU/l8GJw0nhnS+06x6tWG03PlOKzzIytJvW+KX006ZsWVtva5rsWsrVwZnSV+D0l3aul
pbWPRdyJMjsKaCtkIcwYwmKj2mA4o6vg51Yd1KP8pJbc9iR2rAhoU128gkjTXdwL8EXJFA67Hcq3
QSIJtOYLEOXSMXZ6ex+Gk8sqeVAgCRd1bxz/t1IPxIv2G6oRcPKAOr1jjqXPs2jN9GGL8iXsXI2N
mv7EW9eFFtVBCcdDBR9YqHcGVd5j1MhVIJmdKtmjosSuGlpeBKaBGLMHPU033IB6At5LCY1/pIY9
UYYCQcOnSGnw6IvvUiIdSjreoa2zkIktXdyzZBiGy61WgNt0zkfNT+A1WQk8H4m9UHdaSrq0WaJL
yzTU2wTjtNtqH67MddI75mO3lQPV48/FNoIj0u03/dJNPstwRa0ReOIALB4nbe6gH7plJV568BZt
0AO5Pda/NBr/5j+zfLYEw0o0CdJpAWCTowVAGwbRVtUcwHJ9so7XuQdthLslPe8rPJqpM/933Fku
C0h6MigjgAL6Cr6gyc6wN7XlEdfgTr82oTgCcA7kUczfbQPvGldfL/6CaYPcyslmqe1Y6YPOUhTH
JiYPil7dHQyiXf0UP0YueFafS8+365WavzOeJbdJShqFlJgxtX9OrJZEVxwYnDsJogTLl3TlFo7H
n0rExTNJqnQtUcIYL+DxyPNDVMNc93x771wDe1x+wzl6z9agxpRGKA4XA/GtNnE1q9gy8M24oMTt
Ac7PNaChbfge4xN22qNEFI8jrEJATGPDQa5CL5ycRCVe4W4mDE67DaBXAD3Z6guJ8nVqv4d6FLS4
oDXtZeHnL7xt9FnGbJBE5Ej46Dk5jwE5q89pD6x0kAX9enzoIMvtTbLYkxnxE11XD3R0VGe5VPHd
IOFP6+CffaHPApkioH3TFJAK7tQ9z+4UisKbBeghhKr70XAiS1qpseaHcRUU9YnVgJWzxJdUzecV
Xi0QdkBRrTGGvaxqHqq3bqz8H7QTF14wc75MARRlBON7eo4hyZQDc9UPuceSJ9SkUDpsDjEafPok
G1pSj8JDvSHvkdpt4wbW57e/279Ulv4u2Cw+2jqN0YwGB2NyxZB9ZINbdasFjVsf9HugJB6yR+2c
+bFv3i89wa+uwiRrONm5QOZzdobDNBuyRNjogVu7pnrm/X9Mt582w98B5s/RXOOmmYfTE39aYoU7
5mSmIEf/r7B/Mc7sQYrkhvaDTJJzjdSNtqEbARaWDXQNbOUxRG5px5CCTezXgomAxyfewnW6BkAU
vMMhMlZFkvsLn/VqPL74SbPjWJsqOBYD1nb6rB2uIdh/+R3cKRVE//h9qYK18CnnyPtO0Uaaajo9
y5LhmsYAgKy9sFOvRvyLGc1Sh7bgaZxzLLLaSw6ewGr4K6WNa0rnDGpet5dvaazZoWh0nVYwwEYw
Sxk2Dqpx/D5pkhWyUqeDt/vt0a4BWL/s01naYEZqlbUTBN04VWiy1q51L29Q/PwTIpf5c9O5+nZX
X6zkNPuL2wyHAVdAiNnRTbJuDqZvrKwA5PmlPXi1AHUxziwnQKNTN/XOmvZg+qPbRzvxbO+SB/Mx
c3zhwRBR3Xefkac5Sy3967Xdi5FnkUW1aZzmrQqwBOJ+ODzmarPuq7dJZ77v60AkWqCjzpKiDBHn
UzsgR68ietCmqkryn1Opv0ShefLQhQNESgg2LsCijp4kgPweDJgELmyiq4nuX8TS3AyX8GHspQpV
MQHLrxxm8w49wRVoPdliK374Qh/an2jfBLeHvX7w/8FJybNTaYZEqHWIlY7q+xoA4nhZ+uH6Nvo7
xOwwgkmbyzLFEPJqcDm2kbaXn+tVtwYjfxUTB8afPtump8hTH/+7yc3OJcR9YyPTcH8U1VsCs9iE
ZAuBZmn55kex+B/Svq05Uhxb969M9DtzEJKQOLFnHoDMJDN9v5Sr6oUol13cQeIOv/58uHumbexw
nu4d0dEd1Vm2UiAtLa31XdrJGCOkKxINDwhHWE7w+RSWh/N+r//58FZ7sLM6owspcGxJjzs96XwN
qQBanVI5+4gB/Bovt1acJqpXlRgJuilf67N2351X5/lDhx4CpJlu+YlW/IkVscbaD9ZQKYESFfxH
1LkxoO0d3pD0wRouoOKDsvZ4+796iGuYfLeISqQEYL0BFRUptZ+nxW4Q8sQ5cGIxvDzjV3FZDxNL
pwHdELDEvXSYXXs48eBOrIaXg+jVCIUYp7SzUxw0wDpZ7HpC0zIuHz5/Wh9f8v+MRC+fvxqFkkS3
MfxZAORKbLgY4EgjRxBTzEts1tgnjUuek+0pP8mPeD+vl+DLofBq2I7NwNZMcwL/28FV40UKtZSU
06Xa1XWQ6B4URP4TyFh8Lwvh8kS4FHYiBi93Zpb59lKxk3At7+tjZYz7tprvtb6ZyV0XQzRgUQaA
EkCjw++1zZ95Ox3LEdCrsL9Ik3ETQldEhmobaepbqdo5c+XyiANgjZuPbv8OFP7VA17FJbBd6tEw
sP6FcVDxNzkdT8q7f5wj/DduvHTuXj/MMGypKXGaSJRiiQ5adgECsLtvoIllwJ9iiL59vmpepCHe
RCokVLCDgU2IJUxQjFdJtGUapYJtbX9folJZtACGtK21gYftDS9GCoFctU9D867Mm+cWul1OYVzV
dXMzx/UZSVGirmi1hcCM37PRq+i95F+yBNjhWfS3WRUfzZyfGVF0lOlwV/X1BRtK6bJpvhx1NboM
jkJ4rKjaqLMaRnYs/hlnMcrg4FY2zVUJoo7sUC1HMR3WRPdQjdxBI13i/k13nKtTRnTv9unLs2CM
crCtF0Dm2wytyI1SjkPU34+oUxkx7KUNKPLFT58/8ncZw9tR1vgswosuaVHcvMe/vKYpFvajMQD+
MD5/PtC7wLYaaPVqK81z4L8wENOVh23iNSo5gXR/H3RWY1hvH5kVw6TZWh4ZNa0fFm0B1cFVB3oa
8QhVTOcGzrJbOZTeNMMtGA5/DMqSod4oXv51ku7qqyx3s1d7B0kDCvzM6O7zM/HVBCVwry6htmxc
lMG4+JFtM+Wqw/glPVpH9RxenGJWvNu7q/GX1/F6fIQ2xibsJBWOt2NtwB0ZGjOEbUcbbvPIdWHR
tgMU7POXfGo1LWv61ahOyPqu6zFqJsy9bmLgyEK0spTf8VNy6e+uZ6sJruKf6skomwJD8bFCewj2
RdWV7XA/NgU6JCeSwA/3osBNhUJ2Hv9dvc2OzLEQ4IPej5Pjlvn1UCt3jk/skA+XL2QrYQaGIci7
HS8mJ7Mh/tbeh5BAhHJ/6SZhfZvMQKM4lHphLoCxasddKNOgN9VWQnLZLQriQDS3u1aS+5+/TfJC
5V7FYyIYFJokyAO2tc7o0inLSwh58/uxRyc5c21kI4byLfa90Y4XTdDCwamKqmVA7OlXUyZ+m41B
0okLUylwYE1Xwz+5C1MXAkRo5O5mTlCQ1kC8plvSPMQR+Kjsqah/6D7xYqCzcoShEK1xqM7vZuNo
qqURc1cp8DsiANuiAc1qdtlT+jVpRq+BpHiEqh6nQOZlV1PydRC7viIwLePnENoLZiEC9PiSybfz
GUJqW0ND5lRGG2VlfjrjVjQ9gQ+0eOLGaA0U6XmVjx6KyphcdFGUDyBoeJOzMwoYBVFkLlDeGZ+0
WaNHFm4XD3crNn0ixwiSYMStKzDwk7s+Tc96+xoVPnfMbA+afVMlwTOuNyg0brUYvBquW+Y2tXfa
foxycp4Z9mMHdVWtJa6GKNDbmVuaKPPmLRhYcCNi8mxOQThOv2dgGZASkmDDbhI7AgbXOHfewqSE
AO5mUqg4dZZb5ax04W3dhdBBLwO7Ix6YhP5k7UnX/Gyl9jKt72FfuI+YhtqwPdzqqdnDU/BodWdj
djWQyR8iKFT39e7zZfVBaMKigp0O7JNBoBGr+06nzQayRzO/T/ftngZtwHdx8N8y8P/5Of7f6Lm6
+n2ZNv/+H/z5Z6WmGsZ/7eqP/z5PftZVU/1q/2f5sf/+tbc/9O9L9VzetvXzc3v+Q63/5psfxO//
Y3z/R/vjzR82ZZu003X3XE83z02Xty+D4Jsuf/P/98N/PL/8lrtJPf/rt58V6lnLb4uSqvztj4/2
T//6DcaEr5748vv/+PDiR4Gfu02e6/rHP86eqxIR6Pff+N8fe/7RtP/6zSDmP3/3z5bQ/DPhAYbz
YXj+/SP6TzgB2sIB1UIiwVyStLKq2/hfvzn/RGbmgAwFDbPFVQifNFW3fGL/07HI4iXGEUQcCrrU
b/+Z/5s39eeb+0fZFVdVUrbNv34j5KVG/2fkgVuRiS8mkfhwLBL+LuIK0bURq/NdCSTDt1qm1pPj
lOyQsgrJJx37fpPlcCk0Ryffmo1IfEdQ9TXSnJ2FouIb4GQAuGH949Q05n7ukIuHGWoTuPiAQAE8
bVCLwYEm1wz4jgUXr6bYjnN8FvfhFRpZuRflNXC7esg3nQVZy8iJQW/Lo9LPc916Fu3Vxm7N3Odx
jjZN0j9GVWF6MfzONjm8JAhEKwJW9T/gYA5GUOi4U1HWnllBE4h0GpnJBM+XMYb8Z8jvuwHobiKb
6yhNrs3Okh5qKNKfYUUIipR5JLqrPCeFWm2Ivhpk9AxXaJhUQpgv69geUGi+Gc3KeuhxfuygBZ2C
V2dBZRdQEbPYzNoyvtQ8k7tZFEWypV2KnlJCSqG9pJ6kO0s4DWvHii9bbpBAxFGaupIr50dEE0h7
NLHFLngm6u7KlIr9AvkIrTZSTAdtxhVsQZz4ggO4+TBBhhBGT07iT+3UfjNNC1rFs4xKV2ZhB1iw
ZYeIS3ELqYLKGtCbmayfgpEiVS7P+viHbpyYAmk7DzsU1Kl2uyg3iVeLprqb7JHf2KydHzVc2BBx
ZTtNPjwLjUPFx/wGQEZ9LHJwDsGYJmgthcCHMD3mtutETF1An1vBMSnpUSuWRmZ4oJ86l9ECPopT
J9a+aRmtg+77lAFJMqCz1qVYgUk8lm7BQydypQBjx8sHGRnQsQ97tMmJekoj2uvtVA4RHnqhNm0T
5Tc2nXDsFaSHkGuUF3vmjPVGZx1I75EDAVNdWA8CSILbQWXO3hJAtMOfiOJbGy25SXPBUWnQ87lh
Duqcd7pCMlACypMV4hl7Bwms7kOvZni9mkVOwLTJWpeNjXFjNGaMcyyCPnvVJ5d1gbsab8NDBr/a
B3T4xbEpIVzWiqK/QwQqG0DwU0A/SRPdTPlQAXOPE8TRk9xIg8/3BWfzrta4GAO3yLcmmTrAQCY4
UEF9lj3ocF4Ot/xnIsZiy1JaxFhQZtJ7ULanj1lu9s8tVGO8ojHUE9E95KNInQE/Bc2ILQ4sDqhY
LgA2YLkVMU91poWafhlSV4c48Hsh+u0oC+BmluMRhPPiKodTX9Jn9hnNC2tC7zPREP2WxY6N04Lh
5fq6QdHw5zxQlLt609gR3dBwMQeZtpzi6pHnCgodPZlvQ1SR/AkYci9LMojX1mYUwE9weIqRjJzl
zKyPYaiGM9xX6UY0kXUJDJt6YFMEhn0iuE+YNZ43eQvgk0XnCjp8o7xqUjlwV4lJ/FJdqZ8Lwibg
VsIOqlLd4M9kBtaPq+hxdkLIXeoEZte1Ux1Gu3eeKDEH7YOIR5DwldMO4JsabqxOdJ1VHEIbw6SF
l2aW2KSpwPEZ1dMht3i/A8p/vOlTpCBl+i2DYEneWPlNJjO5sUTfnwFrq4LIbsyFDVnXQZpa9Kjn
ur9LJwG6nQJbxyVdWlk0aLKUhC7MsQAomGwNlEbGSHINFdwnpAyz2BU9sDEzqyp6PscDuANl6kDG
ONU53kg/YhnIUoRw1jEFRG2t7CFOM1jq2rNIDhMdnSv4v46PFYVScqxHtRkQ28FVKeuZ4TLOgFUi
NnTynSFHaX7uf8VmZh66zJw8fEEGRSfcvA9R1xd+PDka+PDWfCiLll1DIqA23LS07IB28NpMjJH5
s2npQyWhzI96KNJYXTh+VfY9EPM26myFTaqrxuYGijVjMl6Ai5wixs0a1zeJQNfkxHrUJfIjCkrD
pqQ02SbJyHa0BD4xRuXTG0Ia7unQF8CzmGDXxwaDT+RMyaWG9j3ojDgGHnOn6a6G2QJNAkA/a5NC
dfeSyiL1Ia1TbxJlie1Q6ehKCAesP1E5MAjlKi4OWCfT7EW9o+7moiIXIImipRiWsoRThNTABIJm
kh60XbCbXpWlgHp5bgmcUHG0L0OIotSytsddTHNwfqDbaXkJLRcnXQBLow0EQod+08t5hPdUnwKs
xqX5GGWOcY5NlhzLVOU/dKWi3BtwKPum6jM4uSITOiZJLfyoJcnRysv4LEnRB3WdLlV7HdYN6Nzp
L2TPsx+y8Ros/0NfZIExAGOWlAFE+fa2OV72zfAYwxVkIMNBJbewWT8UfXtoZe9XUf6rm0E+H8+7
aPDTSh35bJ+HCkjX6sEZQAnMkl1voVLX9cA+lJmraPJsl7M/gSCuh/hLLRs/bCEQr78NBfeHqfUN
wFzT0vQV7So3nvLIrQn9YWcjFEPDh6jMvHBAFakB4bFM/aSNnGPTAO2XFBmOKoqXz/0UZ6dE5adr
UfCeB6DVFKii2ocDD8g17aEcYBqgQHECBpVX+Frke2h0vsqxe3m2merq0HHrUBSLSCAk9/OH0OkA
bl2sRkEFhHZY3Rkusi0vZxpLxfRI0+ySWXnKjDd53WwtTJaAKlvH2T6b7+EQDo7Z7NURxHxQaBmi
58HBykNZazDKjTLkmQNCWcHUFnmRb5UiCIFzLIGTrZP7tK4gLUzpE0LFPg+zrZHYXgsHpyqHYW2U
7mBs6aa4vhRJGuTEdKMJxYzuV2aGfmbdybmF53l6IAQKWi2/7WN9XSQRdNBwEUzZj07gxgaEbgb6
CHNgZp0ii0sfqTUdE1ye2ukqGZBrEBParNAOEN8dBNzCMIC1sYEGnjdVDKoi8JV7bQKgZzST2AoH
J9kM94/Csty56i7BoSCuiSNFSsgEcHEmu+6XMYWbsrAPIoKFNN5/HTuIB/yxRlkW8zlHQXHf2Vj9
ZQPIW1R6FlIn7tS/Ogq0qZUgrQIC3ETzl1ZO0IeJfhxBFIVhM+CzDkSgzx1VWD/LzGnOCuRRkJqq
iysuW9TWzSS0z/r4LtnhUgkZESUsSEnNW9pAzXVogiJfLllsj6gJZ5FBbRkPr+r4TtDuiC25qYgD
DHPoUWEFnaYucLVeVkJHdu4gyBBZ5NYSwlOhEdQdXrVp5EExTZ5JbyIoOZRGCbGGAUvNwu09+lGL
HwqmV8kApplZ4mywcrapjdslRhAFZG4DdcWGBwPWYdl85ZV9AXD1xu5BVIsB+yz0fVe0xxAqbDyx
v/RdA2BFg5p4IT2gdxU8LaKbstEMBsflxkJeZLTPZY9Wbzz4GTYT2M7ewHPfguHhBGh1q36VYw7E
pOEP4noAp0+DkFXLB53CHYsXbsSYS1MkB506iBleIcZdJKZtYUtsM+kilm8IiAwkMjZpIbZtD7cP
BudP1l/VEdxx0A99MuQVK6C4O5jnmtEbBqc7ozwMPPaiWoO19wSzBOTDOB7PSHURdhly9Na1CxwA
ceajAuP24Y1ulm15I3ntm6T2KzyhNtTbciAHC7o4fpfUxxovzZL25TgmbM8b51ZV1kGR677KHwia
D4WTumabnXWc+HYGbX4z2xRWGNgNu+/lhI0Y+nGtvmhugNJ9ZkEDO4IexiRclraN28kRydr4mM3A
tTuTn3TJtpH9eW0X1xHkyhRKDCx6iDN08+GWjkvWJeqhIBzQIDLYVRt9AWfQ7ehtRs5zejulGepl
wJ6S/DqjmCH/ZtBml6nuLkycowgLn+Ca0tvp1wEVB5Mb+MIj5lNvaAFIq21sMwZkvKCwdoJwFINM
ZnsXO8zLosIvZ+pJKwt0nT+YVXNMHeqOOOAREa56INkVc8AKzG8TG7OpobsM6VKowIxfUIQ7mrb6
AjmxCwlN/R5+LYZukWGHX6nlfKmcalPG1ZmQ8dPQoY9T5c4RslKJRyxe+I1tsI1lNO02N2q2aU2i
L3pW8ackLI45Azixa4ZtPFNaeBWX940GPK3XqC41EGtVpNrLgn1vARiFoxKAQl0tiM8hLBmMMkv9
Af62W6LIVxSvLGj+8xsts8ircBxC6bqCtEoTgsNEWnuDiz12xeBczRbgZK4zOLfz0LGtNeIyWYnw
SuRggEDwFsozYyouBxzK5wmkH7zc0dfzTHoXr8jYN47mu7SIVZA4tTz2g24PoNiAlhH3dyjoOtgk
SJwT3GdcbHS6HQnw8SlD2KkLIMst+JoyR95amkyAzTSdb7VY97hwFrhGJ9+VQy5kXgWtmM7hf95u
wXdQGz2k4Bd0xbaSOihVt6FOWPsN6e/IkN2ZmfYiMi0I6ng7p8kijW+6SQbCat54XZyC1xxIMzq0
uAgwEI8biENxHvvIDryO3BgW9F5w/RUNWOfIumAYEdtbdHKuaGVeObAuvbVMmLFJYdzUPAcJmhmH
rKyDgUbTV4eBY+RPKGrfJDWHes4cOocu7NFnnnI4m/QtRAOwHj3CEYZKXgBBE42V148gONhxiBOO
4GvnM6h9EGeLDDgEWLLmrmWWvwidHkRm/4BlPaxjjF/5nPEDQvQz5x0eWweHYb/X2G5DDRNjODs9
8ha3YDPC2YZ1CbMf3t8g6KJPXNDLqcaBX8wXbOyMLZ+rhwF7ybUiFENzG7BNeP8QwYetAUuvdkYt
O4u/NcOA5IylEGQrUTjtJPIMUChaK3W7ObuPagGzI4t7LYjurVWfhSUFsmTEtbYsN9hKWwO1ETHb
QJ2jR5lWO0exoBhGqGfyXZNczmW1Gcv6nEHeopmqYxiN5yG2TqvYPjcfx5BseATgZvStgjcFdNb3
aRxvFJ37O2jJ5IGlhp/ZNB4MOPm4dY+bjGNtUWgCbB0VxU4auBlReclR18A9EnCwZrkk1HFqgLj0
WKn0SMLhCxRTArRrPQ27Mz7YW9P4Ofbdvq8h491iYs7XsJJgDmscAHygPrzsvBCSWX5nIDBHYL5K
tFZZP0KGNKntG1oag8fH8a6cGHXjPj7LHdQ8m8JMN2Yi9nwez1H3BXmzuLNmsTdoNrnVnCNYcNfu
fw1KHyHzmwXW6NwXFg/9vh1DxKkfuObCdOpm5vE1SilbuCLfwVzijEwQ6Kt190Wgngvi8Fdi2vux
7lq8mBbWWlO3S2CrheIuKCFZHOF6CNZAWKT1xgQ/rOysm5jZ51Q/1OiTNPXXKZ25V/XqtjEq7Q8c
T49SF5CAQKfoLreZObgVQ9BuwENLWvE8c7mUEhR0BDu2qxRDpJtGPD5opsTYKCgoV0+JzK/y1Lyf
Zv2DY4W4jiN/ANLyoHK0FUFnsVzZGVdVXD9EqtvVbeEJqzpjloEAGF+HoQlu/jeGbLMbZ7/KlVcR
0DoUiBsFOTNh9VOERXQ+1mIjkCwu5Boepbbjhjmlh7lPBVoVwr5uk2i+jaFeGzRhjWAQCVzSlCj9
yal9C54p+wbthq9phCMfiW0n1V6aPIFcI4nrZkkVGCvhH56O5nYEbrI4FMo2do7unZ+04Ok2EgWg
37hQMXn9qoL6R4XyTUUSpc1XGJqlHgknTxQ4GaUMhkNr3Tsbxn0lQ9+Fu70P3qbXV0E+PKMHsu83
6sZygacuofhrnejyv0W5vB921cZDua9QFFoDLE4fUwIgm5U7hkYGbf/MYZt736nGMSBuOJ7SjXvb
yXs/8PI8XnXycL9sQwPrLktyc5c1HWw1nd7epaOYA6C8k1NOy8tE3tZ7X5xSKYrHFqUoJr8dT85R
HxlVFnALrL6CwBg7PKFr9NEbRCvdsuBug3P0BXvwakYoRaElahdBZdo3tl6Yld1z5pySsz81yqot
yQQaoBoNF1YcOUzlSudoolb4+WL86N3AjWgRYTRNYq0tk0PUy+fKKQLTLutN6Ex3BjJIYcwqmNV0
iq/88WACZWo0JeU716sUNUrclLJgwRAv1ugjBHvrfjvfNH58E7rotdXghlbT2Ywk4wRU6dTYK+Ba
6rCkHFgWJHWHC/BCSEpd1aKCZJzodH741rD2/jPJFdYi4RmaUgKrD5w5FySPdue0CYSvEvm3Agn/
c6gXNv6rZViPoVHUyIrVzxaMzcJnHg2y8/wIoQNeb3G9DqYg9+q/Zpr++35+Pexqf+kcfcqZZsGM
UnwSXzsJErJObWALc2LBnHiUL+SMV/PjY5L1aZsFhebfRzS4PLIIK0aNPEVtfwsA+GNGjElmoa3P
xDoig7HAWFTlQWjdpUgzIKf04FTICeV0acynXLw/Ck+wNPnvYKs4XPehU5U6D7gqvtg8KjYRlYn3
+bb+8Mm9GmP5/NWTiyPiMCvOg0zmPuq7G9knE2pe5SmU8KlxViGK40wpcfEISENwWwfDUZ+Lfv/5
XFZYhj/eDgIRh4eVZM5adHIWNZ2LOUf91W3PZl/djsRbyAegrtpu7ZaH0gNn6fNBP3xJr8ZcwX/Q
LUMNfsqDkQ+PxEpuHdM+cRyfGmGFA6nnuBOC5EHUAlJI97T69fkMPgx4r2awWmbF3MYjwVMz4uyY
AKAbYbe2xASq4u9E1lcDrdZaYsOAOe2RyDeQ8zaT9qpXcbaBWQEQC+RvbR6BYx1imjaBJPnbhY0m
B6vqokDJFyJTKNxfzLl5+9cfnE0oh52osCw4Er4dYrBIFQJ9HGSmAhoyvCqo88tIon1Syy+fj/TR
7rEtQQGKsQXH8n47EkR4YA2J7M/K1AVH3dCbdGF7WqgTb+jDceDIRyBrhIW6ttKukOXqdqpQyzP4
Wd3mzW5qcbPtGie9/HxGHy1qOC7/Z6S1D7bMOMvQxQm6VJ9VpL5wxvbh8xE+nAvUJBnAA5Zj8tUC
mKok4tB+gO6YM6Kixg3fbqqthoLE34gAtoB3DIqhAGutMZNTXMYRTrgABHcoT2lxN0X6L9kI/R7Y
BDQfHBtqD1DBXh2knSqIBrsS8AF5hjJg5oYGrKf++vN6PcYqkKHSmWNNqGBsk52dmdfzxA9CxP7/
bpTVnoF/d086oQJUQgTQCbhN5cDKSl5+/Xycj4La69msgpoBaUo1dCqIo+ahreobavTHquhuGerI
f2Mkx4I8Fey6hbV2hGXSsWld6aAo50dRjg+Ctv0mpfmvcMlaPx/rozUNjMx/xuLmKg4QUQ5GrYNk
Ur9kixQnBMQKlgP1ibf00e6UcI6H5BYXNlvPaW4nFJ3iMgBN9SaZp2dA2E8pQJ0YYj2VpsH9YRLg
BtMEDa82LvdlFA8n9s1Hz+vVPPhq34QVhGZYUQYzel5DF36nUb83uvLp87dyaiqrnZPZIZDcYxkg
ttSou6AVJGi/+3yMUzNZ7ZuE0L6WvAgARvgGkNRZabQ/ASbYfj7KhzORhNt49QQwrFXMbEqlRyuq
kN7a5xB83dtEn4BLfzgPCYyVacIp7F1Jg5eVBialCmCEFEDmAWo8Fjo8jspP7P+Xr7q+2wMaJhiu
q6YNAO3brZJ30dgVThmU48VY2RsIq83XZnGugLUok+vBSD2orUFUDoIauORpQdA+gJaibq4lqoJi
PPH+VgoNv4fw199nda1kCo4pRl8Gzab3UVKJzO/Q7jNkYMlj6cdb4UGLBp0k8NSz7am6ygsL9rOH
sbpqotgWjgVWqDk3xfXImhENQp3cspA+T20KmnBjyQbUFbClfTPJzAhY2RD2e31b9gT9QnSa3C6j
cw2gxAi4KWnm4lGTttcujibIHGZZDPv4drDam46mKHzrMIWyt4m2PuTu07u+5+V9jbui3NSQ1Nsk
nYLfh2Ysu0CXqrd/of8kzJ2YWpu6VUGbg6VR//58dS+P+M1TIAT2trgG4yQ1AfJbLQmajb0NwEAQ
M/QOR5QK8Uc3jiHYwuDdno3hDmVd//MxV/w0vHcMyuHdvTgdU3jYrR79HNpZkUoz4Bmy6ym/6c3c
Te3WHyO2bXjvhSVEn538SOW0S0Pq5TDlPvEVlii3nje3AaGUFjzLAX5dbQXZGKlDrCCV+9m5k4MA
MxXqVjKDO82hh7+CMGo0M9hGA1v9+djvtvsyewGnV7YYrcC94+3QZRlycwoJoMCTOPJSDsA3ZM5D
ZJPi/vOR3h34LyNhn5vEhiLnWqaczmi+cW0FEITfRcNlVkVe26L3cuoS85LVv3uaECDiQF5BN2/N
OJes4fDEQTl5k9luv08OjpeciV0aYeOeZDIvr+b9YADnA4O/kJNWB1hvstmZYxb0W/F1hsDIXQuo
2hPbLOIq/cbJ9mO5ibzMj/xTXI4XLuNnQ69OtVmZguaCBgmZUmhSqQ06rgd4RN+RqvLnaU9LAv8t
BQAEnMI/f5cfzBrXHImLPNYrzu/VqskBFuhnVOxHgFA2dhZ+0zGCUUVo5wHReR+hNLj5fMT3pQOI
2wtbonAA2gGV65sPYOihGeGtSqCyQKOBrhjK3Hcd6BCpeUvbS7RIJgWjckjB90/GvE/IfGKbfrCA
bYF7JJJsjhRvvUtDSDd0paTBDDRoY3oyuSr5UeZ/fZsAZY0oYAKEbcr16q1HNQFIygPupNNeOoW4
mIwmfUgrEDEg+Ty2JzIw613QRQ8DhsxEUkcwDt20txGAZgMc5IsK2yXcWZGn64saZkFX5VaiC+hG
o69vhvP8Nr6laDdBjPMC4Od862ygz+cNe5zgR1O6p/0EV8pFv5/Hr7/X8jpeFb5Kas5lq9F+9k04
yO31F/WVfo0CcFsOxTl6UfcDeIDsjgUwhz2Rxb8PIatnsgrI3IjnFgiRl/K2FMdlOyfYzsbkFr3H
7xP/lGjR8pDf7OVlQIrqvRAU+KUXys2ryfYKGorQPwzS2vgWCjn5Kkabr7YGeiKBPDXQKssJmwlA
+B7XLivroOve3cD48nJi4SmhhY/HQS2JCvQihLlaVSNAqgAYq6BKizs2mV8aOQMxV52IQx+Mgj2C
TWlzlJDg7LdaI1xAhtDWQdg+2sO+EY/98O3zuPNBwg3mqVwktCQOk3V8JyGuYBFG4EU0HezUUQcL
QKBTNcqP5kGw2SGkDMlqsn5aoVMoWFc3kIbPD5B0e5Q03Onc3nw+l1OjrHZUGjE7lHYdxPUYOHN4
7Qj5UAj116/bENfh3LJQD0NrdPkWr5ZyWcMRGq8lAE+43cVVCirYCKELL5yiTrkDiBInMrh3cdlE
IZlySZFUcDy/dQLXxvApyFv0g2ovLfV1XAC7otiVsof7v/EAJUbAicetd7G5MHs+O3EXjHYZbxta
2IE1xPLZTgzjr74qnHZycVrBWccxvdXClmmRM5i2BwDjV9upN74ZHfhf3OlP1BPfR7rVQKt4YEjA
+1hrB+ZO7sS22pWVP15D/9WDlXkAjOopr7aPznHhMHOph6K8SNc8r4haoZEPNkIrILw32bHbpdvM
a3zpmqGbuomv/+p6hCG2iT0lBYrMnK57DqQIcycuQwh5999UR86sGlakvAVC1jbj688XyLuluBpr
lZLFgPPPpAuDPP1ez7ei/VUv2r0nfS3fbeTF4xumkgv3EstkveLxf0ZjYk7QFM8JnEknCL7zKD5x
M3h/QX8ZRSIqLaQ8sk7ykrbtdNqHQaShLD+etU/6OveNTe9C7yQufHoADSBooUjmjSeC7keLBBP8
c+hVpLKIowmpwwA6nbCk2pNjtkO/nAK/6YmDhUUC4OvT56/u/f0fD9RiNq5BaBUI/PM2bnVwGEo7
incHUdbK1Rco5ZwnB3bVH7qvgy8O1RV7yJ/lqVRjWRJvTn5IAKGIhwsYbKltUHbfDjsPdo0yDCo5
10bn9QlSq+I8DOovocvawAxOKo0v0fCz8ZYD71V4TuKQJSPGg8XgXfwElDoN0q35zcjcGLQvZycO
5cbZA3kDEdILUG//cqazzJfbFBUfkJrZmjwMKXvA6yy1T0B+U9p28/kOYrcnjoRlEutJUtSVbLAP
hXxXW+JGyXkNcyrIdbkxlKSH6IQq6gdxE4oisBLH3Rnlq/f5De599tzXe3Fr7wDsDgwvPzb+oqdU
7wz/NOf6gwm9Hm61IZq8x4UEwy1Rk3lLe8nNvod7kNO2464eNqe0Ud9HGMvkJu7QNri4Di48b1eJ
FXVTPY7VPmRNCGxaCm6QS83x2zyn4tQOWFb4+mXhOHCozbEPcAd5O5aG9IxoYrUff0Y3YjvdQ5J6
mxb+uOl3gJlhFX6+0T9aG6+HWz1KRnhPskjthVPmZwBcgklhtOGXzwdZfslnc1oFk7KyIX+MOYmu
UW5e6EeLN5cj0GLuMDgPn4/10buCMADlyBtR8lhDHooqrCBs2ez/H3vntWM3kq7ZV5kXiBp6c0uz
TfpMpaRM3RBZKRU9GTRBBvn0s7Zqus9ILVSdupsBBmhUoxuV23CH+d23Pu108bo9ZOItx0zxr9/j
V9+H+9MnkrdI+H8exCJMWQaSlLNCfb5jaaP8KvKLq8H5x00ujof/841+ukEHNyy48aazZz3rESh6
g8jS+ZuU9xc3G28CSybENY9aws8pr8Fg7DYP83k5eEcQ9fFYRDRr4/aYHSZcHpiCv2q+/D1d7xdX
zI/v+9PSKwfC78tTzG6HO/G5fpzqqP04nt7bm12k27l5FECOmyr969/u+4/z82KE1wPZgDzJZIH/
uMEMsXh0VvUZr5q7FtDSH/vN+MrMVgRK9EP2vGAQLJ8YuM5eqmvI9nfl73/9Af5zgbpUNAhiQ+o2
/8mLKHVn5VO1nnVoqC+DMo2TwvD9Puuyf1484Z04kblObXrKzk/bLqOwjR/Ses6YIW7rrUYfsd6j
ZX01+/HvFtEvvhVpoYldUcAFTTj741O1HN9zw0ZzVVaxG+0HJ3ZlckEbT8maGE7M2Hvinv/6Sf7n
NkRdhwSPIYPAYzr2p2Bhy7iOhk6f4fM4YM2z92Bbf3fX6UELVAF//V6//H6MZjgXHiilzZ++X5dh
RDtIcFcbvgBjdfDG4lDY7eGv3+XX3+i/3uWn/b445up2pT4XwvQTdvtVIDaZLm3QRqov/uaq+eVX
4ulxjFFl/4/Yo7N0A4tDnxePuqzI7hfXuzHc/dNff6VfvstlcMJwWYfAD35cGLvUa9cs23lHyWNV
34oOB46q+Zuv8oszjPprYBIlE3xQLPzpXZrSLmzh2Wzq8s3so+muv6LS/dR8ng4d6cCVczN+6W6D
u3+Gdby0Syh+uo5HLuVD5v05fpPanltXBefCGJ/CnZF+MQZ/57LyiyfIewTcZzxBCq0/beN+Hkmi
9uBsCweEiml3M0AYxB2vWe1tf+7j/w8EAQjCZvqf/wJu/CcQpOmXb1359iMMhD/5EwZier95HGFU
3O2AsCK8/Ah/skBMUCAUW8hVLjAQKnz/JoE43m8U40L0DMAmQBX5vNr/RoE47m/AQbzL6WU4FxKI
/Y9QIBzrP0RYlzDkkjc5NASoxvvBz3lTqF2TqMeFmeqbNdZ5IDMMk8Bxy8eD03Rx0WxLvC2YUuBz
XkbbBAZ+rObxfhS1jrIZZFPrIjurSzsuu+lDNWbkfmF9Xc93/lpUN85sHoJxMuPSQhHIXPjRL7q3
EQlUiZfROQQ8E3ci3I+6FH2iUMSUSohTMxaIDVo9RFPXi8Spki7XiF3FUiSquAhvyvrGm/GCy+CL
+cqsILaj0OoKbK1RQTnX6w6Uq8r4/7xWIZLCxUa7/nDuuuJUd4FCzoNwV3X05g2h7xHYxFtpgy0w
kTn3GwgFE0hCl5XOFfOxkA6VlWZDcPBlLVOHGU9Axd2OtyNYibl7o2aCLscwPxeTnpLKadJ8oZhW
uN9WiRJMux4Wk6E6bIZTxGJBkm5DcJ5WDYhhtU9taZXpsPfQiOzBSW0v09FYuyggC3xM5upcWFOQ
rnnPCLVMC+gEUZDTzId+8DIt2d0u0TJDN29iNWWgEdRwG4bjk+ilG+tua2Nrvx9lb0cwu70It2W8
K00E134WRHAg6CGaWbxCR4qaAox7LfblYEmgjD0ugOlc4GquL7aEhoOcDtfNyKOUi4AKhXufV8Tj
nsvf2x4u0PuU2g2jCABFXoaqOIYm+rVBw1taxtfZKBGOy+FZBwixVQ2FcF3FN0vkn8XcfetWAOxd
NgeJ66L07jp0YHgKxm49PY99iFkHBXDf52uaMz0rcyjSYJImxoLMicl+uVsmcJN2ifmEsPbE7xsb
s4RshZQvfOBizOGMU5PUw2hDPwQJK2cqg9L+ZLq0xpdKxgasiiMMkc8eJjyL30SGZ5PRIx9dTSBV
vV2N52LEKSYAcOcoOORDh6dN44rUW6fXUCaXMAdPGa9Iq9IzUnMObn2T57fNU8kgE15CZfYyyzW4
ylF8XO+NT4uiYthtgLaSlA2YhSnW5YCHBm43yhUfjTq7bcwFabK13zbzFLIq9MxgR3CXWbsVLYVP
xXF3nzq1rYcW6TI/m59UoKBIM+RB8Mv021FXHqBmvIw1Q4npQmQlWYtNMpv4wgx2WPOUti/K1P1V
sckjy/+TaOt7Zawte4iJ4h3bn4i076KTGw+btj5hYcxQa9ex2kV7ldnUtCrdVjGWPaZrf9HdwNIK
2o/lgBnPzm+LqE4xj8DQcj4z52nqIp4r2oB6aI5Wx0lizl14nFz8HwUL3gq612ABZCYhJ2AXuRwX
x2bpyhZk26qRaSE5rdrdTYSlLfy9ehlvozyQer2P28UBhlG/eMLx1N6Dm6Zx4ffYE5rAbY6dxQLC
FT4GvGxcm3hD67Z+ri1IFrpWWD5WO5kTfiZluUOXKRX1XMYLUt1bae6a0CGCu3wp0ZYNpoV0g/Xo
XJy+pF8tJ4AnW1bLgzv0W9TkR5rI7yuH/HGmcwBWRcXU/otYbejZrKFMN0hFkbswUCJGAsXNYX+v
voIdFjxKweCb2TA/1JnGtVF4L04Bt2Lrli3G0rWEznZUWU8tI9yMVLG8J+mgvTvnExrwpuDB1D5Y
jWVrzkWG54wcdysxZsS92rfOVPM4XSuIrQ30BVlpGE6b1cW1k13ACox5Be1XbbRT4vjbeBzwFArQ
hsXNKO3IDhBm5Rg9xhvEgBjiSTwRdEdTzzEDI+jRz0sGE2/dwOqOdQAdbRcvzN9+WnzquVkrrhsi
zae8M4NYdPtpb433Ktyf+zw8fz8qZVm5fG++mzPdUNizCXThyC4f9ha0Swn0JZKYF1V1aMSYwqoF
1aDj4artbeUpzz5744ZWuShOslgQ9LT5Ybb5eO4Xt8JfysARl24Il1v5u71MX3OU3ZGdGVM0i7BD
ixNnV4MAfI2IW+3M2yuGBWIk8uxko7FBAkGoK/fyYTQp/U/XaAgRZSzhsx+gqXSbeAivs3r6MGdF
LB2EqHlVfw05pwE39Xkyji6qzoUbyFmPXvfe7SWgCmu5ESLjFAvrYyOmzy1L6EJii2oLw7dVylfF
MCntky326wUntIY7b1WYLZUFG3A0MnmS89GxVyeGm/v18hrWBrHAOYdmb4O3mK3DSmf2rhXwp4qy
Pg52l0WFJx9JiaqnIt/Ka1dBZkK8/OCb4xFeQh3tJjpoa6zbVG35c6sM/OC0w1cxJ+zuMkiqm9U/
1y1WH91gxfveYM3c1ce6FccBXQSmu5xaAyFrUhumGyMyuR3m4HcmsZyHIqlMVV81qjfYmc098qA8
6Yt2uBmyTwQJx9kPq0O/MrN14eS2q4W9LnTVqNrFI7uUevp4p8zpcR+BHYmVvZ/NN9Jsy3he9i+4
p8hk0NWrkB4DslYJW3A85F1/PdSLd3K1WVBDXdyETtIHh9Mg0Z54CsKiiLoxIN9f+lQl9RFy9AbY
uX9rKu0mQ+ZWnLBoyrMW7kZX5vd5UU1RJ/M7YE8nshvsDertQ9FUL+1sRE5RcEHo9s60GzsGE1rF
KtibJG/8O1BybD+FiBUwBFgRaERYTW8Y7GWkIiZ0q8Sor+fNwOF5DdPJzL1jCb3H2zLeP2DE0KmX
A7NNt52kOzhnxCZyuc5WWFGLpfA5yUFEM5807Qq3r4pxZDqKN6rN48ZXqVM59bFqOOsHOD6xb+/r
ZZK8iRApgkgZARm23vo6A6RMGETk3r4YcNPPTR0PypXmOMagDxu1ymvbB9BNHkY5PRCZPa0k4k5P
qRO+AS7AEvu9WHLCMSAfVm4G0GXmx0s5rPenZ7OFSgkm1GRML5IutFwxB2syupOJjRcuolDpolDL
/CCrMVa2DBIfBg5GsgM3TdjBYN2bOHBaMEl1L57mysH1WaBnXpvwNesT09qxRBgwFcRnbfASqP7g
XMLZvtp8wC77hLWU6TTnTZOpCw1wRu9yBFaEvWF2A57ETEt/2uJsrz6vajY/do3L6ReEX9y6WWJt
1Rcgp14PjjM+LHvvHvYFVxQ5MginJzePK9Axoy5AQZBfp7rGZs2aze0cevU3aQdFWrcdi9caEtyr
wyQQZL4XPCKiGDs/OXt2FVodiLfMebQ7BxWzBXVeMgeI6MeJ8NqdnUCdjBVOR9FA1Zz9uJv9py0L
n1w/f96KHQ9jtwRfpyzBRKOEbGYYDuC4s72BwzR3wTJy+1gwzmAswcm/0AWqzd2O0wpzxS2BG7kS
f04r2E/8pYqYPeYjePqj3yiYfxUYOkdftWLa0wlhOg0ZWRNiDjoWhZnsTAomVYnpkpF37z2DmclS
ZJorVpgc8TB057p2E4vB1mgvUTV4s/iDSp3krH4foJwmW77drEZrJqO/Pgra/YBbmHR1KmJKGQTH
au3yG2XlRlyHgIGrtU4sdeEh8W/aKKWjYSn6c8+rjMwJJP66Z7DgvTApmJiKUdaNqcwv418zUeUk
FXNgNhSUBXagYaoby1vCpMuy35t8SMRad8fZ2PfE7D+UoaniwnUPhOO4K/oc502HK+xoaQhWA5ih
/MWtiAPdvXixnDI7hkv9iWP7rjW221nuT6U/D7fugIES0dJAPTAyjWo8jNt9DlOpEWuJOHTIP+am
QoZvshaako0zFycoFMQksuIRNMib4N2GUU+JIcgZ/LXG0Lgb2Qa43tk7leFpWaGfLuEfdcu4K1Dc
z4O3HypDjnFoP09COMe5bGoAHSAhqx54w6hhzc+D+3CsZ0K8UMg92pb6i712HuexnOM9X9+aUt3k
gQ7gQG85eVD96Nr5o1JcgEJUUV/Oh37ghw0xyU2lBUPG6HsCyurZUcYnOCMBtFnnKa+C+7F2zgV0
rMgEEBJ3qlcx3KvIafDt6nm9nbwMi/Xpi4IIBSnGuxyvw7FU7qkFSh2b/bXQ4A+mbNvO5mVE1/3c
6DJdnXC93gTTyf1ChNcCrCGW4NyrMQldDMQ60iGUgXeJWem2JNsYFje2FvpyyDEy5YTHrcmuM5sg
0QqedmwlM4Tzac9gSjSW7S3qcXjJfpGqwWc/2WS/g+S1i5FAAfyBUvttOBi31sLx1jZdHy3YYic5
9a7bNRvdkzEPd8HkQQcBf0KgZ+KAaZtgTbBJiAsc98hD9Ff80orbgm0EDfG9UBVD1vzCNw2CYsnf
goEh051wsOXUsa4sQfExzIdrqAUiFaPa0mkx4j7U0AyWAFyMRmg8V5BWVLWKCNk7wohiZ81qiZAW
LkydufVNLdazALyLLS5+npX7OI1nlXXWs22+jkPJMLUdNidoSQ9L7V5IZQyrarzxgnrpnoCQmVem
gJPTi69b14VXLYIltWnzVPZaJQVDoNGoA2xshuU1G2aY6dAkk3AP4CgY3Zo2c341efV4VVr9oRnW
IUaVYKbCMG6qJgyPEJ8GVm55Mocxx3ET5J6WF4ymrp5CkFLRmMP7KIbpagnLs5bypmjCD36Vg6YD
bF6s2ETquWu5Li/3X3drGiamNn5cFNkGiqNjfBBCZ2Rb6IcMU1/DQBmORdBQwNDNjV06H/IqCw5g
7QqgNyFnm0+Sa4X7FvfCeK5nAmo1zuec0bGHetnwMTCK4pCHZKP+EUHKeutuPnH7YDrXMtzSXunl
THQde7o3IutyAk/Lt2w3zSMjIDdbXh5Hh71+USFf+3UGeoY81lRPrhLTad2Wj2Ld63O34ii/ueG1
q088Av9KFIYF2TWv8fZjsnaq5mRd+uAkNtBXlzGhSLeGmy7T9nVXckxqfNx2m8DOkRMEKp29Ze2W
xwIAO8SJt2GCJOSvTyRC0bj2/jWXW+gPGQC6kSClCQ5LQ3G65jxRRU+H3l5x3BPjlsB+eF+Nd1U6
4xGIx6O5TGHi2k+GXVuIDKN9tcKjKzl+BptUMFN9llo6nde9PW4lmGgVGhtlEV8d9hxTgbHOyD02
5V1AKGlbE/xRWqomJW66Kv9YgSSMmF7ojwDHw+t5xTHIrCrSp8Di0qNMlk62Vrd5Nj65aN6iSXGt
UOnggulcAs62quNxVEO8VaTuLjHGiHuuxfx/HPJp9GqRXQWLvLab9Q/dzU066tq9FgU51lTSiqPq
kx3q5qV1cMXt6+5uGIcrCY/H3XGkLbZUbsG3Bme1Q1EZjJJvTQ9XkR/VNbL+IMb7oMvaKz5zwjwv
N5C1Yns5j+9tqB/H7Fs2L+8BvFw9Yt+lzDBLCx0PuuOkdl7UOH5cgYRuS7Y+ZKufcOGkAXbbgGbr
LDV7Y0m6wTyFGei03HzHzllH1Qzfzs5FmDiQ7JifOlGb/zqSAXK1V5d4pE8He75a12VKN0PdWRfd
3l47OfeNSHbXOph1OGOfqMqjCGvYiMo490Ztn5h7PEyzeJlw6Uv9MwsoXLjpwYeN14oUnLrhW1dY
r6bRFole/Ppo1j4rwRupI2XuYy6li+9u+daK5kEbFuy3osGWNy/z00pEdhPY7bHIiNBaWaaOBc0F
9xEolxsnA9AoYnNHz1EA6WMTO7xGV7rA/4DdmP3qn3owb64inPkuZYBSvDUPuRdCXhtUddAXIzbT
6OKw35z7z3WQfd5zVSXAkobDbsz62HeXDc6ZBSVvOWEafgj5oW/G2WN0vyiv3LW8q2vziXT1wk//
HetqaEQiO1c6P2tLXtWm/jziHS2LeGWmhkD+jTgqjNvcIdV3+usyXG8JcB4czex4hv+osoxr6PCf
pGefVEcU6PVM088eSPVLrbPsvjDmxdk0EwBjjBcVwYscBjiKDmqJkHEhnbMEi2Vho67+fSEML3I7
KrAuZaZd5gB/dXXVaf3J0NWt3wd361gAT5SfHH9/GC4GzlmFTbGYMKicCHyMC5CsHDRtWn+t2Xoa
UxEckOE/5M56f1HHbcHHAntfdz/vlIzOPA1sZMbTZDY3bSUq3IXzl1qyq+orX1HpAArPq407rcl+
jvuqGYE5WjBzOQIF5dTOzFPtEPnb65M32i/Bhrd1a/9BE5uTRUAYZVu75Z0z5B+sgD1bF49jk5uw
desXvxQGKNBWguMpH4ylDO6H6z0EVu3r/cFTNVFU1l0wKv2XjgPrxm2dP0j63QP21wQ2lh2toTde
DVK9GQ5TzvXMqmXDcddzRvKcfzd979rzcHgO3a/Kz98KvXMDeliVs4VAzi4oAIzKvMQOR9OF++NY
Gti8ycHFGO2RvUmO68+3qP6o0XT+o7J3lSLOFlHb289rN38sJCRcnOrTQEsjbTerjZZxRiPewx+W
a//HqP2XQMj7hdP9Nsy787iVz8A+33FvA5S/yG+Q1UYW2iZO9TK0JO1Y3u9t+dwIKI++Kw/LEDy6
tQwQFVFt7Ux7TjvWNzNXbMrCsg6yKLtonKs3zyNHy/aPm1DU2f3ywzJMTrxdFaHdJdkCUdaeqA46
TRZlfq6u9IBEywkovO12darCj1RV88TvKKk0cAELPZJeuijbRL4dMyFfNwV/LhvgTmcrGFOfzm5f
6uJAXWjlmeREL1Czj3KonqSoVLzuuwVoD6biyv+aM15d20Eq9UgNzhTmEae3Z3PhgTnqRgxYfu9N
E+JHdM/oSJjIjgpiIB+6wHjtG4zfZipitmTcixmSSBvmni7z9EwGBBBUO0DnLmWusCxOC3F6nLuU
JMNQDlTP97TsgRhO41ewyRVOwheIlMfT0Pb6tW6u/KJqkUvJ4lg3CgxTtaejaB88q+3vghBVDP2l
ZCq9Oa6m+rM0vY8TP2vkZlBX13r16Ch8pDDYxPsFFsLYOmDiMnYnnHUctUKmnhNTiee6aNIFX25b
+fNzWKVawBRYOBZmfLhAn1LsVzOC7HB5pNB+lXdcdXCjKcd4sEyRVSf+4JAVrOthX31EBcAXTfVa
5Pm7OxXJ4C0fMt/FRrw3P7eacpK/d9RxtFTEMxQuCq9heVns60LYT2g+T5LEOlqDMbYXQkMA2Hxn
9kRpIN8iHHjODOoiwsN6VPbul213KO5O07kLmjE1Bzrf0nhxrEan3MxkHqq9WgY13jaFTc2X/TnS
uWIdA6aDSxu1Vr2nyrRGkGDhBakJNb3ogSO64NzbwHaPNVTMmsp7AsPOTqvReTGUswBCtJ205jZp
df5GCZvuTz+dvG0bY7OkhjAY1ffDlWqh4BT3+jtDWferYVXpZE1VTBALbl3zzTAtvNXgf7G5mHGA
imCqU9ZyRw+3j+umwnspDFrcn02Lc2f6Gi59fUM916cAO3wOiF6i753Mf9TUfe5b/vOzccMPhg//
PSOI47f+YqEw/fxS/zd6QPjMV/xFy/diy/A/Pqivbz86R1z+6s+ur+3+FmKvYNEOIFxEVUEH98+u
r2X/xsgEFAUavigUmXz5d9vXtH6zbCo6BoQNwmtmBv/d9uWPKDwg6LyMH6Hf4p3+1ZB++HNE6U9z
jl87QPBOP3Z9GXLEbofOM4QFiGum9dMADMV2GiVafeoLwiDmbuxM02i9ZAWUO+UiumuxbIuG1Nqj
w4+61hTtHHWetu1HJxT5h9mGyE+A6TKVxD08h23srnX/aR0nAXKpLGV3GNkK9a0uBhCGpeNODZQ/
I9/wZ5mn79eiuU7t3VwaU/bq46FYE1qXFlsYQKeC95YKsYRiO3bZeqkdCk+0GcqHGrkEfRE5OIpM
3WafwXYyPNwqazV6QGBxsQBp2O3iioNgdp9yUKvDPekJUtzVrDT4bBLMXRzIVuG45gK7o9jA0ZS8
pe0ANq/btPPvZiF3PvxMtfgGLD1/bKqjdmd4onpbciMJbAgPx87rg+q9GLtuOVvGAlFxoV6brkVd
+gf6o4Xz1tpUPDizg3I6z87ejLRaSP7wDeg2eOGxPbrbcvJC1MYJNNJFpOPYW1xYy3hBgQey9F4Y
+eRj6422YDttYzNE3qTdjqzeoddLV9fNvpL7dBkfUQKOFuSIC/KnJfdOFxr7fCPGdchvy3zaLVKy
XocpQYB2nrDrWJebLrR6IN3dIo371vX1eg6UMb7tYhzzQ7ZWlf/BWeEOkQwRRSS2NyHiFjQezOPS
IZ2Ms9IGJDaMFvQ6Mw/G+n4PaYfdAo7pTC5w0+CCMLIRnpRP0brq4NVf6e5S/GYEiCEDd1HDh3Xx
/C5u6WGTS6nA5QieJi7wTJprcaBcrruDN+GwmBgTGoHDuAhrPrjEKR+HsigwqmqmkCO+Lxf9IDZr
6e69fduXm5BwaIECqchWGygDDhXDZX9TXYdIPDOF/yBUUF/sDOr5YGMLAhN5mPzq4Gxg0Q+BLWEs
UVD0vfdloku/mgacUmEV9pg0dAEMVMWGVco/nNJCMolLha4/b7aTe4mnOpOasNMbevogCqcrD/u2
4W0R5a32FAlB7hu3/VjJ/FvmQpVHfToME2Nvcr28+r7jJJQauaY0EZHrFYMbe3VQul9Kvg8VkiKw
PYDqu+8/oKwKjf7Y6p1CzDD1tfvFk00ZxGvlkjed/H7rYPcK6QvNrb1Ogfe7p8ReHD2vLf36kMmy
JkbH09Qg3m7arRfhRwOQc3uuJnPyvSRnpiinvDtsncUL2fZs3dVOUJfEw4u3hUfZtgHdlzboL1ec
UTGdxAR8jw16HBa951y1gJ7MeKptri7EkIpZAdwlwiLkka9SbGeU+QGhvSckc20JfbumylNmTaRO
W7mDiIi3xsJfI1tqMsOt6tzuwZ2bqn/1TRm+yrqz7vN6I0CpDed2yp1H6lip4W4Q/OD1huZRTdh1
RI77nQI8ELC7du9Fc8gkCnMhAE4z1DdJaTRhYq1s21JcoG52ty2wypdwUOdutokLmkIKK+LMqx+z
1sn6tMHFBvvSdqppMu4So5QyGCyMDiG1rNc9LBAZV3RBaJOIHcpZQJnqFUuLDjjIsoovfuGTGSlD
rMX1uLvK4FwOC0qVVbXXdNmZOhjS3QohIHIDnYqZqYyDNuzQTnfi4fwk8rrVEfeIpBw6jXhcbPs6
XvV7YKB8svpKplu4WcUhhD3oNAzTbN541M48OAdjMKvgyZPYzF0b46b9u8wMULnJfdbWm8hddz9V
TkuorHo7uK0Lr9XHfdHr8GkvdNUfaPmhCgrNrcHaBccTfevW1uIfXS9rQIdzHBkVhS9Fl9JFQCTJ
YMOFMXxoCzXlQE2VwVt016abcibukcnR2UMxFZl53e5hyDa24IZ/mcOmDm+csi7Gj3gH4Qqz0gOi
A9bnQeUfxzKQxbd58orgTrXO4N6RZMjfOQKq5ry4foZlmLCN7gxyt29Tmg0dGdFWhu0RcZ/ZUM5q
Kh9nmRDCzVQ3tXiFz8rQed/LbjxUOaNIR1UwYhl5oTXe9fzoDQUVO1tjCxbfFG3FCJya0o4Y4767
2MN4DGuYAOWlszIg0tjkaS4r8VLzLarbZrM7bl5uLkLNsqr3e4PmEP00hlWypF92+URqV8pb8Nij
BopSBnjUULQRNM3L7I/K9dyBzMPG02RB94zLdkVge/Ym2+7Oc1sG67WDXTinZj8wRaVgvUfGsC9v
ODaubtTUfQgvHa4spGZNszsldtnlQffMpcRgctgRdI2ZFoEoS1MgGJudHMhaivpQgl0grxatuvft
vr617aGRUTV2Ab3RCyyhOeS26FegQbOfeDtOLZCzje3rapCnpNM+yeDLunV+cNU4QMCPZrdPv2d7
n1GU5K0ZaJFBsRw9NABvGUAE9yabguKzLNsVWmU2VxhWYy6OnDpDSHkUuOVBqQ8tzayKv8r9PHjz
Mt0pq8UfZnNbyqC5sAUm8Dj7tTfz5kn7kCMUc46F6pf6rp3ypTs2DOBN1/ZUhfqlCbXV/TEx+EQO
4Yh1Pg3+gL0Fe71tD8G+7n5qmpajb0PkjDRvgt50OSP7wEkwnbDsFClIpe/U4ngT/nTz+Mowwa4O
ejVqHc9ttzGrbw6gUiYMrAbMqWiNpDvDKF5KFdQZD8wkiP64KcMdTzssOBFLqyycdO8N0p3Onoo8
7WkZYEsxC1DvhSPgg2/OhLVMb1tlyc+V21MKTLrWiZe7AfZAQVHP1+BxmJKSYlmyVMxWsdDAYrUd
KznOxskMSxqUaMhXO/3n2cV/L3X4f89DjinPv8gf5Fv5Y+ZwGUv+M3NwfoNFFcCLJ3lAL02Q/q/M
QZjBbyZii8vs5/eg3fyv1MGxf/N9BphhWF3+i8nsf6cOlv+bB1DDw1DOMw3ULf8sdUCe+0Pu4DIt
79jIi8hhUCYHDJD+OJctN2MCRL/8UQ7dcjCtIjuWqzvSN2vmpy58U2u+fsDIapu77iOuvmPnjI9T
ObtJb5czJil6vwOKt9MGLtv3ycu2K0o33Vm5po6LrejvCsO4r6g3HkKFbr9wPthkMVe0y0C44K9Q
MsWgqF3duks5fDTNLnbJwD+DLbci39Y1XXN9KVg0xpt1uYTHtXttFiEOEzd+Pg942QOx+Yi+gwF5
jGKOAKeGWxPhYrQMzPvl2qmfN+GY6e6863FACjS55n3ec5cI/bDM7ac6CKared/D+yHHnWVt5Iop
tYXv1dA9jbZR39AfrG9a7JZvAuMq6Oc8nVa/ftjHgOEY/yLLcijvRwoT6KtZvXIl1Y8L4KHbTLvZ
SFEo+7pcXh/fpPC+KNd3Q/ko8yea4V25zNftsJYnin8qnUO/Onc+zdxlIsQWsLRPRbVURyaI7fj7
3wddT69QqvP3jyyr+noquNWZqwhOBiWws5JzfWfUpBy5KO/lLra7osqtU7hlWVTiYX7OS93Da5L0
+kcfU+w23ASQ54s99uUf2nJo+dvTnF2mZapkF0RFwyTo8AbddufJbbubIf/cGbPnXuu8ZR5XMAM3
0AGbvQNOG9sL87oNPgy7fVRrZzw5+S0j8gaeK/TeH3KmtD5sJcNyWg2YWtqq+NCKVd+2bgh+fTaP
AHdZU46ZjyexO9n193/MhIZ0CZyrZn00GK5idqF2PuNQPR/7aROMFz7jbO3dWIHlHEvpvqzlq5Ml
1ja27zMeuERQl49ph+pmIPKi1+X1N4az/S+qzmM5biXIol+ECHgUtu19N0lRNBsERVPwKHjz9XPQ
fBEzs+kgKYlqA1RlZZ57r78J52kYsXWzC3WJ/AmK+sGMSJJxItNfyywx1y67NLNCPkXLz8X199Vg
RRLuU6POb03lDWu3nOqlS4QP5kSA0xSW9FqDKTjeH0hvMza/T4FjY0FYqUZK48BcfSw7PCfsPafP
DaHbEA2Rpja5rRn/AFD2hSObazjY5yQm2CGwXX2XOBBO0uzrazQ/eOSDmG3KNSjsklZ2FI8HLic4
Gt/BeJpp+s0pqUtC+6uq4XyaAZCojJ8x9w63WV2TCdulizCesk87p1eacaCqvPA4JXl+8z0jXzVs
lLzhNrmpEJa8QOPL0cvoJK02W1a12x5+3xEtb9c4AFcPU1F6m8oNY1KSkjdibMRfraOU0TrxmVMD
XH6/s2Njdq8JoHRmMDxw5TkvWo+0OOM5cSpgmbA0nGM9+hMIdtysPbPiFO1M+lPf997Sxvpr/obK
LVp1OvF0lC7GKaoXxHwZuP44f1pjzi4w6/DGUq3eROu+MxIuHkSU/oihi2e/sILGt0jWWpz0u9+X
KlL5tx7a+np/8JV386rxiUhP/ZDHufsQpO2XH2veMlN2TtSVVz2kCoCN4OqEpgmhL/mtqGO29C7J
mHj4tBumolve/yZAIGi6lBAHSVlcugC+OqWB7nnNt8h/QunUGDPZ4YV2S/8+9lO8rF0jeIxy7ls3
HaxTb6gXPqJ06wdtAMGlin8sLU7e/UvDwqF5mxO74/oToEduPWuN9xXGZklm2kg+feeaz20afFF9
N7BG43Dz7PJI88G/RCWcxQgjts58p39pm/5Czt3NjQyamcbgPCWy/xnxqVz0Zoc5JaX7mmRA7zon
nq5lGzGwkorEDBLIdNUTVXW/cBrG86ea/WHpAWLte/r9Ug/zm9dXF9616chC+ZdDVfykSfqjxWAc
qlovVkE6hWD7lftUBOkrdFWyrsJRO4+50M5uGwYTUckiW0nHpSuBzVFuIxhP+/G1pdhcwHH4O9I2
6+ukpvE45fpRNbI6pEnzo883eeUI1rv76g1kVO/IRNzZPcRbW4b5nyiWDvPnK+OWiGJtjKDAIvVC
p7Zc0uaod3TmVtR51en+QGCn2PoE6+mr1nYvYy37cEkrJz4UnbVlAdnbqaqvALH1tRpYU0lfrTat
2w7nRAGw4R2XLDqyVy59CyqPr7+57GvpPmWVenaypjuoAdzAa0bMB+ZnLxsmfyX1/BKEODIWDOHL
PVOtB+YYeDEVsNEir8Jz44MdkutzvV98goj1giXZkPW/pG1fZMlgkj6gs5x6uzrlU1VzW4fR0gcS
91OtebR6/SiSymJlZGlcJEWRvcdpfnbtwv4h0G3lu5+Zp824HMCPqsmcUhWQSGIzjbag+Td0Aqxn
JSpekCDTJo6qW2OhUXCAE18LeyREiXiULgWXCPto2CX4Bq8sbl4byeqhLqv66hBBQtS3fBvUQ6Eb
7cWaP9ehSzWGIxx688DjHcDS8gG5RrvQvaq44LlSXJxJS0+jNW6bqbH+DiHSMDWVr7rdHZXnMzrV
GIAmysNQYQDwZBYZc1Qpx6c+1C9A2FMHMjVWX7p5IMEVbt3MzG2d0AfJpvhQjxxXrfDFEUV8zAJm
85pAhaF1dXcSqQqAKHxrV0x5vgvcrHwb2s48yV58FpHKPv7fF1JK4hAJqdn6iPU59TUrswq6DX0W
GgzzOh/ODx2XyMkw5SYZGfGS0EPWhBW2p2qIYc0Hs/8I3fe2KI4SscWrP5NOnVlbj2bM34zSPt5b
VWevcq+DrDTNkAIO2UqVVOWb4/M/aeDQuhVo+zKKrWcDLGABnLwftcrc0tCNH+8P84/iUZR7TVUP
fpWj9ZTuqwCVUkx0Q2J+/7RZ1/2piPgiDcm/BEFiLqvUU4dcj49eozVPNq4H1yFDjsN4OGI0hr5A
D9V0G8uJVTlqHs3c/uDe8t2DnIp6X5h0H6lPyRfE32ZnM6dbJ5QUmzogBajLAnsV9p539qMOyZCj
/kizCCH9WO/CShYMUOX2vjIb8/Lc7Ke6Pcch2eWanrTLaTSnB98co23TLeiBJfvQN73nqKmPthZU
H0GbB+iSdPM0BVN/Csx6PUiGQxRNFVipNd0iXXufupDZrBa4X/jQLnVLqIXVD9k5cXL3XODywIFd
qRdhxG+dzQ3h9JaxGeKxpHGkH2l2OEc3o1tHnMk3vsPWS9RmztboCRqCirVf8EDVENX0WCs4zrpw
K0E3MSQlStTGo2pI3bJEcrMi2cHOjVAWY0+1XFJwRLYePk19a5xDLdlDoFy8JHb+isJG0TOL160q
aB7Bf5FAJ2byEdjkqYX6rq+9+mMYyg0BTAA0vYmYDKR5gH366vhx0XYhcXTohoKpSg4dffBFMmT1
A4k+wbaRQ0de6REAHtKbL/QoHM92oAThnUfn/lNkGfftxONYD6A2ueus9eylkcfRQqrKOZUQ+Ccu
fDRgeT2BMuXdeajxx02K2toOBW9hKYa31DPmHcFNokMui9N9q5iF3qfMrMD6TI3KqW26K9tCuao7
fGjcuCR1mGbUcsrVuMtstGu57w+3AU/stUaBeaFnbF88F8FGd1crZAYdJ1+058bpefE1CQoeO8Iq
HVrs9xq2jFJW7bEByFo2ZIYfwsk93Ivm+8PYIEZDetHAm3QAcMRttz2iBeJL9Q0WPDZ5qpbaNIZg
4Slkozayr08Tu8HX/MXQxvUr2atPlW39hRl093aQ1lcrjgsCqukKemneUHTEyanhoJUYTfw11c1P
Eqrmj8veBlZZj2BPg3sWpsq2yPL++2r+YPtJhMf7z//3b4DF2ZUQ+4oRySN8TUhFOagLRZ9a9Xqx
LlgsQVFGEtKMcFpibg+wfC+h6dgvaI/mCw++cFUoQnMXJEsXlAydXBngfrKO6pMTFoffOqHsZPFO
nYFkrRw/MXBf/paVWEwRIRpXz+gW2bXnUyjDgx+DTjPhsRaVgoeOqoyn7g9nme6PqY9b3U3NGxw8
sAxJOfePMhcxsrscD1HW/T5qwtP9oelMIJ754f/8rHHJkEuy15AMv6XNpXhgeLb33LI4T/M5MrLJ
qqyN5JSOjO2dgQ/0PsT/neTLOFzrfbsgGBnx+7x//W5i854VZdJaaTGbGOMAUCb0vIeYRNxzUOvW
GdmgDQLEtyE32Losahgb35xzyahPQl/+wSXmMw9J6XL5XzcMpd8Lg1NupbCsin3yXVMYvRff5pgt
S+MfMzhvYfbBB3Fp0bXzRb2uQ9xswTy7pzGNpyvd2x1laNtExh8tHbPHjESz38Jx/s5Lio2owYUK
1ThLp22bWzvI6FRlENdjTYcsRUQ14uxR0Rc+xp3mAYlXO3jc4iEJumgXiFkdZVr1JRmc9W/lNX+G
OcPD+4/u3YQsC4qt5ibusZGpsbJaSz5Kmb13Q/POB9eftCaqngLLb3aobJF8DW31NBlu9UR66JKc
do4wSVQ86jrZDKIutc3gJz7qAZ5G46WcvTzjD1yhwZFAB3ns2lPn8o/coa9xltOyR9gMuRwpQaEr
BvXmpcnIqHFyNz1Nz23roW/q8mCjo+d7yyxrH2im+9QRchyQc1vIm0bzeB3P3sHzQKq6pKhIkec4
n0HqcSckXvOc5zlru/YT+/742pXTtiUBdxOSnL4XQf63IEbx2Botl3XdhMnC71S4DqMsf7W14mLD
eBKnDEuTI8+6V9AWonecqI1+c6+5wxI1p2xrnS2iK7eT5uqH0dS+RynTrY4kbTMaNYfmtlqNXh9f
464Rh2ogSzSfzHFVW9OwkcNQLy2o4WhBumxzAMtNt61VthtigSNX1g9GonVXDXVBkrkkdYL0qvEx
d7sPkI6HiHzJZWZQqKJHXeJClzMXeRJa8VRL41k3RwUZhGO080PG7CoOCeG046csjp+VE/yTApDH
RdU5TYiFfNQfdIYfdLt+RA7h1GaCXsc7xqFQK6En7N7VYx3GFsD/uO7UOtYShtCTtRAdsb92uw5V
eagbfcv8iPZSL1ZMNt1dNon3uAOrj8WzXjiPotI1ZI7mImCmSRK8eSSv7xR4TGarvkU/UyICVX5F
A2isV7pfI+IgSEwzBvZi3pkj4P8a8WnwliKaJU75h5OETfBpg0raGP8FmWsy6jXtRRL53pkW81o2
lrcATTCX+LtH57T8NKIsO+sVsL09vnuAbydXnyBH4lMbzhYz6uKbob9G6LxKR8fcBsaE/XXC9LMf
zAeLAU/kMvwKU9Bm1W7I97YODPuXGvqVq6+A1XzJrFW4aCcKmHQ3dhg8Y3u+M8sx3eFu7SKxNh5p
q3B1BO5LmCLbdoy62c8O/k+1nbxHU5jQ2Jv+ShGxquTMGD1NHsgxlDvIyTIL9KsvlXHtNP2jdrJ+
7yt30yad3AcjZIyO9+FZSG2blJKwtCI8+Wwop5J221Aaat9zAzKWqVdZAshOc2xtf6ZaITbILHiy
7HbNWF8s909difzYmua68PT8GSnremr9Bz+r/a+6uKaThox8dK95xk3kVGI6abOkxmy3gxaT3JjT
SKkkkJXRimVsDQ9pbCFwaIYVh1Z9ARKticl8ZPTJJKcrIExx/YAFadFok/Vqif7A4BBWuvABjlJM
a6JOPKQRUKfIk3w3Zs7GiaZHdF+wVkEA3FvtHS/EQ0xLpwWG9S9+ljl/EjE5GxtYEXWIjZIoBCgu
x8w/N4QqR+ogS7c4TMoy1v7AoN2pjHBH7wrRpJU/aOPwwxnjJ47RQUw+/K6pRjguu59l4AiXeubR
WqmOYFvHOSRYkXltgRctsHAxSP1QnETG4gKId+iUQWp2wJlWBVvK4eghTQ517ud7XUfgUdN6WIa0
QEA2LDjnpre3leqocAq9OI9kG3Z8HiUD3YNgWJJMrbEICjPdpV6/q1DHLpJ2iJZE8MGoxWOx74IK
wMv7sSQtuSg24q1nMHYn7/VViebHfGZmdKsivXiE9oS3Y5rXg3YWCe2OmEafZ/1te7LYVQXszFJ+
GJxqTfJ1vq49Wn1YYMOb2mSFNUe/IWxXL8elFVDlsy7QT86NJywKGOdE9VNuRu9FGGJfUIMrePzZ
C5zEzq+TA7EC5rnt1FWX+s3zzC+d9AIIjMs4Nv3SIjZhkefZYxdF7abVyvwwyUrCwYPI0XSjhezR
yrKy7uB5/UU26YnsYGev+YJEYLM/4JewnWLYcym6T7YoWMPevDqQBaKPjDlHfm2HXrPLvXcYMk6Q
U2EsH6NiPOhGqL1nZGKniEYXQ0jYqlnrdCtG1zt0ev9Kxz5doa1503SvPCoHvb6fbjDbnZXpTIc5
HCb88gMAyaWoplc/bZ6DJPqZ3wN0BOAO5vhT6hbEWwimPabNFXT0x8pEfM6tHmE0ja1zJ80Hh6MH
fRAtQgZgkEp5USzKJ8awK5qdxFULk/SnsuKztwlqt3o29UbIR/s21kwWgIvCrYJKXPijc0VWEi/7
QmhbW2FAJQwU4CAfiLmnq6hN/4DS7qlSatqE/t/QMC/VxDkh88LlYHh/kjb7ijsiUPH+WmBsIxZY
VcBcKHRijEa3NAcQYqdcml4dUS4iTnVD8yWcxpeqEaC9ZBBK0j4R8Gc/U2sLhnt0pZuy4jxoEg3e
ws/TWyMFtB5FQB861Q5FT5ggw0igwfGncOWRfiAKcC+/MRe+xPjIb4ehj494K+gUrihdzDV+DEwF
S2ayfamjiw/Uu1WRNW502SNQMc3cwATDTTmd9shNiqIcX8eMma5tRQvLn5C6+GgnMiKAgZDH7ZQT
YNy7iPu19mA4e7Py2Cdbo6QsrsjFKtH1alXyRb8ehWFsJRs1CUomy1W3KO8u1Lr/sqlbUqHZi9q/
JnMtFZEJsizrTh51px82U9CpjTXlK7Z1XCN0SEyXgAUrLOzTGCVzW8RbVUbfzSIh7dp5f/pJpZhH
mM/8upc8zau9QZnD0XAw1grTNhwLXHr+VM5Ls0E7NToAGpGX/2NJ+SgR/lB1FSsxYqCusaAgCO2+
J7v87uegeQsjpKSJPa7hZmvWZvFeTv4p4NBmen5yvaZVQjc/STdpUiKOlGhSscN1MqJZabq8M2Uj
ai+yv+WQu8swMjIUj85NimLAOMR8Q1ul6O3UJv9U5AstE7iN+9a2VM8lfOpfXTXfFr2xTRWQ7m1X
7RWawN7wnn2XSCy8InjVe4Pk+S55ZhRcHNSE4sRyyxrNdY5OnflW4mbo0YtsYyFRY5loJPC3k6zs
rm6WzsT03282gTvhKmcQ5WuZzpcoaZJb5jeWZp8tM/H1QCsHFjp6Dlzr0FSTWNRJoDOt6d7CQlHl
ApAszb46jxz/ynK4+pnVbEqQ89XYovbLui/hSTRMbvKIHRqA9gzjRYtcegMyxdZaGVE7Pdey2Q7K
fehzjwNPptFxxa5lEXQy2mTLENq1aPpq3YpUHBwBfsieQQezVdFek8VC8wsiecLvWK04OYhd6A7N
OiJwewrEWxfSOVADDT+WZahlpciNLYNVkLvhfqo0fZ/POrSmI0C4M69G0vt7EZn40ITtLKsndT3H
nsDHI37Dswputldvbc2ttwy7VljnUdnBPz331g37gfaQKyffhUbNAC3G2w7UZel57XLEfv4dJGAg
dd36jLGeRtKuX6IMYC4rmR3FwTpjpoiCs8HIIyvfXQpPfFcAMbyIl6wc0DYHfmKjhsHeoCSByC72
UehNHE5oetuzUUCWX1F/acusa7B48efEXu6ETrP803yCcAqU2XUgtP1E5qoHAlmEBWYPrXMKRzZe
tyMrO0rUyVXlacjSPfpoVNCdPMdu8M+KaWCmsske9Cg9hA6EnzJH7qMMIrGmLcP0RM3x1Tb3Xo9x
JWqmwkAyLG2ELV4pP7zYYymZCi7QOj11hrXQnTRkCc1CdDQeHTzwoQP2yBi7VP7bQJbclU/z5Ffl
0mc9ZGLmbMWUlQd3wAMDuG7v6wnuDx4yq6C4BbJLN6gy4e6H8mJ7+koj+njWeo9L3ALQ8MdfIq7L
WzSojUpGQasAC2usDWBynDFcFmwdgSY+ofeSNX452PJT8nhB2S4HrXnQwOcAP7G6iesKC6TKN/l3
zrAwHY0/8HzMR3qaEE0/vs61UobJJv4CjeKYWML/y+Lo+WOzmIjJ46UbyPQGG78Dfw1poVYKF3rq
VHvvcaauulHsZPIvdKdqw/SAjm0SrLLIuqCi9pba4ExUBzizQDi+WZOXILjljuWImFkSMo0zJQS+
Xh1s06fbn8UHM5ScXMwUixwcmXgSerwlq5EJoftS6dYP5NwyqexblwItxkF8CSONGTr9CUWybNMZ
jB+d8ikOKBX1FI/gSr1oFEiYDiCch0nRfsIRxtescTOCGQlXplN/GWNZr6MsiA56hVkR8rsTc2Sa
NkNgHgdw/VNvau1CmzfGybHYc3nIRwg46UuEygniay17uf94iJH5JlP3HHW+dbNmuw4nEJxBcua+
958VYusqF2VI6FAwaHrjIHpy0RWNxnI0Y+/MrJ96ZQo5t/Kd0sNkxS9NVlqdFuf7w5S0b3phi60O
grUtRMkF3Nr6Y+ba9cEtsZC6f+uZCHwsRlxF1N+mVJgv7kTEPf0LOlho76i6vG6doB5YpGbBQD2P
mD5D5ymqzENAJs8qUx19Oo0Vx47BD9Kiz47T1DNoDXUhj9k84enUkJymPGj3ChSMPXqqTsqJDb4V
mzbGWMhwwhqQB5BqmgprHcwT7arogqNScv376/wGqiAZomo9Oxi8eLhEIZpeEjhnwzWI7GYnOTJr
zTKXAiTsbMjOW1ZoVBdR8J3NE+hwnqfZ9vRuZqOHbsnBxNPncDEEpXqj3a1x6LH6s4V9VS5t+Zaj
PU8yvzuWPUKS0nfiR9qbD25VWSdvSpNHMTWsVx6pwme7i8dbWrVvCGqcJ7Jdykcz+J7xDLfxYAz6
sXqQ2s6NXWPDnh5sILXKtwqhtlPgESbD++CnJRuDmdRuGE15o6heh4ZCizlq/tFFQ9wpzmv3h7AV
R0kUTj33iKTpyoNueQjDxuZV6jL714Ou6alpPwcNMqlBBDPDsQBet/e/bVO0LWxXtVxTPHvneH4Q
WpceS6l25aC8oznpERpmx37SZlajj4Jdh5v8aZwnYL60l6lRxsu4B9C+X4X3X2GmUt9gezUu8H2x
L30hWz49gRdAR03n+DMJHjjOEbVohu7EEYg9qVmCjemXxqGAAz7eHxI5KQVPhrdPXYYmjWlaASub
FvVpQKqKNQFKvgWQvkvXhQF6kaDdziBMLnkzBJexNF1Ok7hUpzNbMI4lfITbflmRBtpMe6LJzfSU
eoF1MQD0LtGwzZyRRTx0Bo4S9RghqFL+6v4b7w/YEDAHDioKrdIAURS5r5983KK4ZOLjgFA6M52z
3ZjtpnAxhJGK3N1QGNVTHDXT8ve3g9suSnw9NkUSGE8yCOgN6N5kr6g8MH1QfoCii+fr6wG+P/fu
Umqn2fL+vuNvUZ3qTTtaE6ybOhY6LlLuzIVM9B1dTx8OuQdEwkGHrSsNNiCG5VXVyOVtL59b0wmv
20QTGjrkDI79U4k0Xfl9eQ18XEDjBL+OBia1XtRdlqyyvv/0Y6bco+5yt8raP9oDPeFWlN2hrNJP
2VZq58yirCGb28Xl6G5yp64e2kCSrJE7Z1hO/Nfub2waETQYcu4/Kt19vd8NSeNE64Zp+hIpuHG0
EttgteQrmM9x0/qtXGi1F54T+/P+v9icqM/S2+czZVTO0BGHmuRUdBUE77xaNkjiszFLeLL9fw9Q
jou4MOKjNk78YZJQqsgGi5oW5VFd0aj+/SqW1qH10vX9M7hfLvcPooCZWOqxOxo40XCOK2nM5cl8
OZJRQOMRbzY3j8Tmfhc20MLsx0ZjXqsw+3FLZV/E/NCVFFGuwHmIrJAH9Nb9LnOT9sh0jO62ab2I
3m4Qv7X2Oavtb1N3hi0TgogM1cxjoJdoZ+r1cGFbNJamyIVUnPmhvMrR+mrpUwfUvlIk/cA9IOVO
deZnkDPb+8VBN4/p/iHm+NKmtXtNCRt2GyY6vEf6Kmx0d2eoctjkcbZlpco/4FJxYwPcWkCmZIsx
HZMNaFtxELgU/jZuKUdPDboU/ONYdjnQJYffP4Cd/k60MNvildes0iaFYcKwJfQL+1az0eAE8tAB
9+6A4nzuzQRrKcI7cS0iHQ7aBvoyy8214IJc+F7mUrVx+Spwt30H/LnHPCm/tPP4P8pbf1k7qB+b
Wm3xVxDPYBeP4BHZp5qK9e8i1wXla2/YHMMwIccBZAZ0fjeTGiHswSCycNnZps1Wg0aUqB08CEHU
vuLgKayDZtcbSb3BD6HY6wUn7KaDOSXmlM7zODe/Z+XJSthu+FDA3OrtWUMDd/LLaPzl2O4slOoG
e9VV5arrocXckGHOHSJQiEMwIGR5Zhr5LbHbePm95QXRX2Ecf+F9OL7rbs7cDVOr1e+Uxzex7LlT
TdY80+os65aE3UnnA43htl/MO0LmhvmX5mHG5unpo+lL8Ba+kz2ledw5oDcM3p4DHC9D1y+o1qeB
Vjrsuqu5G9SY4gicuOrsznzuXe963y3BWBCa889UFg9bfaAxOM4Ey33H7OevyoxObII8ZZEPfbSy
B8t8910PqQOmJfeCoLeo9O5LxP2GMXqoI4GuHI8jXDDuq9z9YZJjtupatg03Qqy7KHW1nYzQeB7M
7FEmqvuUTvEoBzpx5pQzG7NR/TfJJmt8/vN5CZp8LLgsO0RQXPfJNrCL/rcwG2ua4A12sFvexH92
zVRDB60y0tjZt5Vd/e29cBslDAvn3r5ZxTcC2tnH0QVPQWU80b78fcmhdPud2Y4fv2uZ4ZC6xfwa
90425CZtm12LC01MEiNWVSp9Q6BD8m7bf3Js3lh2OzzfqSJcHYQ6NEzRPqsIqkAkNI34RPABZinz
933tTkyEgx9Dps1fx9MoVDKGzk6FV3vecQoQs6Ag7rtwDZ8Cw9loFPB+nY0sOd14MCwOx0OpRX8i
q982HJzXhjjkDKxPbZNPiyCtnjTTAFcbdd4uZETjprHzcNtP55hNKdbIsGys6qAZMUfugSMbiz8L
sNMDOslyY8yXVzSAEsWevzcypNRtaPkHjAqLbYDmhaMBNuXScqAoHZFfk16blkUWTBtR6vq2xheB
vK5/93FS2wfdypG4v0QFZyucPdlAcPfYiS7xnior/ldrVfmUpMjthsra9DNv5fTqI4lc62QZ3RPu
QMyI9a56SMYwXYIDVptMa17LBnuynN41k6nXrG8GSqsm2eXztzgNPo10X87355C47msyuskxF+7b
fdBtG0KdrW5kvl5EH4Vtjwhh82GdxMHHfVLnUqOvOiU4RdBHuvUVNhO+S5MhApu/5CKocE2ymDdI
w7l0oAYMOwU984XhQUI4BSb/d4bOYBBJK8vcadn4j5O4BYPWNnvL6lknq+EsuqmDItT9zeS4PZ9P
+8/V5LTTHPpdVTnLuS2MWJUlWaICORbre0kQiXTYYGmOJVUZ1oAhqmfydPldLEMQ3z79Q0eCLtpc
pRbIEZjes76JPgs3veqKS/CPZ20cxjrsrnfiMY7tWWw01tuYjtXZjzNAPRtPK80L5dUt7E+DzscL
PRN7X/XA+6HwD+1sPI3i8W9vi0djauMvLZPPKnDTvxnOpxtPzMZW0Pkny/R3epyr/6og22yqmz6+
oMuLXhGfUv4xjMXIGNee0dx7nT03wHqbCFjuPlYTf+V5s0qmNzRgivRyH/zdH6L5feTXH6ogClZG
kd7cpo0OdhOw5kfjczhl04cOe7NoNTzCRiCHDc3H/NFt+z/1pKs3Q6WXOqawFz3deGOGB1F3MzNP
HMzHojl9dWJ+GTZySy9yOsYCCQT+x+pW9W/3owbwc3vLTVu/CTkhZ4NNOSVGaZwyTf/s76idnxXb
ZpTiDA7nnc3G9M6lRyHptiaJsuiVDoPXYtAwXPOKs7AVMGCnUh7ousxcpIzR/gnjGmBP543Bj5QW
VIMmzFsbpBAJWNkiymAyAnoT6Jm5CL3wL1bHJrnatFAqv32w5nGVx4y+rrQW9rL7Zsyu6WV+6aTi
KEIA6For95b00psjH13DpzHLbCcQ/c3AQ/dpSDeOpkFJN/Wq8DTvWqcsrUA0WFVO8TqrC3oZtF/i
qKi39YhiEG3ksrcdDtlMy0E902iVumW06gP/AzIaOyrfPWZZKnYuI1FNnfFJ8Tl/7Ue/N+lnJec8
0heOO7xSf+ibRPhnrjRrK70GuTuI8AK+jtXQLXZ2Tv/FD29pFOMbIwC4OKN+NNINVqFtftdt9VMW
rb/V4+AkB7nSIO2WyLK0BZODf+6kbbvO83Zx3dGjDcVbS/m6H6LkaFrdIocXxVwnIZvY6tah9OhI
NorcUtXWuCfCeTA4W0VB9FSm4YHqGUsQ89DBIuoTnvZT9VFnuDCDTm+NVNRbnDcBkuk8Y4qYnVJK
M+C/b4J8BYT8RASFr7p1uea1fQvDbBfSMG6NP+JHzdnfsbVu20d+tMTVs7LLc/2EkHvY81m9lY6B
KLCr4r1Q/b7tsPZRmpz57JfMibWTo/DFyRt5BX3W4ooovpFBZ9B+ZAOt9o5sPSrNvtpX0Pa0usW8
TNMFUdO3TKtxqZuZtaBdRXJcWa2qkt41/hibMdGNfeqVyziznsYdCzqGjWkd7DWr/iQGThJniMdb
ENN/wHz3UvSYkFnzTB+3iL639A20J1UBMoXN4Gn2Go4oRcsXcV+7OE1wF4y9ibW27mxtAJOOfs2x
a4ePqdSXEQ7Nc3+gXgZc3QtdjMeqMux1LPiAY0Xbj3WUbiNYc8z7jrNF264DS+FsWKV8NIgh9Pmi
nXiLQowNzbg8jaH/5OZ2iWWbtuZUBLMUTu+Nm52HHns8rJafTM3dWhS+g1feRn1LH2skt0w1DBpl
CovpM8W4cOYId1mGDZu0n3vED8us5v8qRAWpbDFSEI17flUdF1CctO9AK8GyRpSw8CtnpWuu2OdB
eMDIR5TBzlEREzQ7e+CYvrZzE1wwybG58f+HsPNYjhzZtuyvtL1xwwzC4QAGbxJaMqjVBEYmk9DS
ob/+LQRvW1fW7a47CWOQWSxGBOB+/Jy916Yl3acbTK+oZoBYIyy0n8md/4iIwWCgEiwapb7SQJ4Y
VBCl1WNT15uqP0Rpdus13noA6ZfQdoN7232jiL5rcgaHQdAy7AZJxBbP2pPHn5VdvR6nTr7F/CR0
I7B6TuytzTwaj626IwEWx+K4K+t8EwObwEuLihgCL8zFp27SyShCimFMrHdelUx0LL0R4id4cSom
DDEpcEc72PaOWS37rH1pbPHUxhV32bxtJARuDpBjdqhMAU5wdmtdQkqtlsiNyUL2bMsPN4Y4mXlM
W4x+AXgGXl0PYrQrPvp6gj1CZ9etMDEmSSoWuTtCwJiSnW+MKz7/EmMsnWCaGJjut0Ggwcoytk1d
a4exsH9P07QxsR4eWXSmsGZGjwWaE0ZkrYsfDHv66NEbXIsyeW65kNYVWnHHxpjGFf0sSpanpMgc
Zuk694NwtgjHbuDqVGvN9oeNEyKkr3Uw0PMz5NiXqmLCbhYKnVQiGGCa9Nztdkepscds96HrzPpy
sI8MLPG1AHy3Hif1KAMGWDmUdzrTzaysLeAYyv0ghbep02Xy2QfN2UfEcDRkc/b6+r7o9PxAhQsD
mDH2AwgeaqoqPFHO1AtgnZ96SzfS8GpcruCEkTWANG9oTtauOGEoLhm+Z8O6l+ZzONoraFs9OjSX
2UAL6SO8aCp5ZzTNxZ711arWBoy7KTbhiqVThSATxvYhmuoaOLB3K2rjN6DRZON5Efi9HKJWWbyG
IWo/pFoHF6phm3O6e+shSFVR9s21My6bejZs4p6x23ZYTTmxPeF0WxiZ3EzVpUhVt444kC2Yik5M
mZqjVibQ+HBnw97b8k1xmmpSYtgPJNgADWdujGCB483SHYJpEdHLGwtfWzPwe+NlZTjmmeQUXv4A
urZABGcvVQ92LYtNrMtcM0eZPyPRdNZVxm1pxsFGVhqAobhx1nl47Pg9qkXAqSVrq0vuhzLSlpZJ
I0eZ+aaEC7NA8oOngfSLRXMTo55dSISx8OP8kQfQMpnWLTgpSmisvlpUIdZySSU530hPKBFiSqHg
PmVfYo+Eyl6wREiY2EUFHraCkLp0aKo7AwIJj3YdIrB2WU7oUJQGgQIBH4NM0Nfpx9DpH1ZfGytf
nOwq0FY6kuO942mHRl8XttesNReOckWuMO0d5K5RVUDZyZqISXKEMm58YzK4MBAFblXHLuxGm3Ko
umPt9kxJvxubWehgMPqPOxclugs5dkgOHDLVMommL6cMkosqarbSGogw/Ihj44FoaP2bwgweSRjA
wRu5N7q5a3T7W/Vhvx5Fv/YK4HqTZj6ozjnNgjaQmoLxLzqSPHDrRXmFtCEft2omHW7BeYfc+aUD
x/JYQvbUxO1EPsK6iZm6+kXI9dJgafA1bUGtanGZtLMui+ArNKJq47R0aYxbsOYNNh99kwOVzMWQ
71Xf/RKBn22FWMO62lhEwSSuSYww/fMla/+Nw1uUu4DuBw8wsobANo9gkwCd2nMM0CiezGLV3I+h
ATCof2ky3IE6d/AK3Bk9855/ISbaFvFjbimSmEH6Ja35wLzHWClix5isFQvZA4HCPL/QxuwVM9xX
VpNb4SAOazUEW7STcBJwSlkCrkBz8ZIaBSfkWeuVWcx0SMDbZq1/aMoEakYEGJsJnlFDUOmyQ4Mu
owH7vGKqyc3o0ewJZvCHaRofhZ091zma9RGRVx17W9cenH3WIkb2mnSpF+G4QEStrHGPthlHb3WW
g73jc0ZAUvontMITNaxxOymgKWXUrXqVT18+Ji0UoE8Ahlmk1amIbRIMi5m8i7JoISsiQLRZ350/
Kx+9WZy8BLW4uH5mr+ii78iPeNJG2k244t47Mg+UFr4RfXnnkKazLG3812246tIU3LcRdezD/Bmu
g+3R1aIdeJd1OAVItimfwlj/YGGv6QI9eZaHOWAA2Qb4GzEQL04mGAJ7Ro8LI8use8YoyajdGYPP
ONm/cxyiMDoQq4BC15ZBrqYanpRUwa0rrUurds1gh8/YapakdLhLPXLR9TD134zgXmNVfLXmqY9h
dTURP44qiGl5B/dQTNoZM5zLimRvWJSiox5MJwXQLNP1YF3Fw4cDbal2XMl/pSEzK5KLN76lnrik
pqdQvAMQyZAFbp2oeme1Yyqq9emhTvR3JhftqqiNmTBLN2SMpk0Be0vl1VOGEZaMuOaUtqxodHbF
Cr2h5N2kKeNm8i7tvNPAjJpUxTdLL91tME3Mr+Cs2kjuWZTCZl17Si4ijONloc6+iz5Dav2HmYVH
WtLGwixddxaCri38LHsMjRfAjuMhGbu7Xme6ir6aUpT2xgKwKucEoVXriim8Xt2WKdx0OzGI+4g6
RhcBQY1DZZ5Jf/FXo0GCSqGJmzLP+lPNxJdNaYLyshqc4ktz+bwhZatNEtB0TpQ8ZF0LAUvgRocr
UgBPKz6E7SveNiaJQWndD3r4y/dFvdCTZtpFmgC7UuxLgaRusiM+U+y2i16zmM11xbtnVC0WlcRe
6pW9ZcnCcytwGYpM27lmUC8iuKVbMeuiJ+0m50izG2HbaubLUA5c2n2/EMqLOJJZIwCPyFxHkc/c
1NuFfneKpurFT2Jj7XTOhtw1auq5x8Pk7tYa3aMwwLJGmnUBtgdmtxsRoTrfg9dVqIdYrcgnjZYh
zq5FHIJomJA753pFreXB4jXtuN95dwoyA33VFJyhxQ0CvywdEkYaqJoI7SgguzMaCLn9BQc2j3wR
6MY89NRJQGBwgu2jr2hqGFcaQ71SujwiFxEbaB+s2Rkye2QzyAHjfitRLizDDLv/BJ52YqiBQWxY
Nax8VYvzUSD4AK3PDp1SiLSrlPYcoqE957VooTEyVq3IF8N06HW33ntmy5LI7pCx4IR5/8vw4nnR
OcQNuQ3ZxKScRvPJxeQnOQt0hkNiiTGkK8vRSNQRAb5G73sASNQP3KlksS2lZz3pljmsxiZ6tMfi
0VfAGUAZpQoPZU4NmQf7qvWOQ2/HiFWmfqMx/bdQQkS9fwlkthjq4H3ixNyW2bkK+QdRMRtdKpRL
/isbQbJMS7i0oVYejEIsB+l3t2NTUgkPCmEPWyDX85bWVboqTFfu6ueWM46bazqjId8nKmUO60CW
vM59g9WITgtj31ZiEuk/45ZhvzmNcmGVsGpnAT1hiUQtaA+OgY94JCQXwB7MoY4C3Aj0g2yorBsF
sti0udilQT3rfBgczxaY0uWxbQ8uGS6LPJavJN3SeqywZqNSYDqzsEav3IwWVnhODsE6zlkJgyjd
ZzKIgbQ373nTPDmZM/f3+nrTWd2rXzZwLmWzwJYyYfXzmS59dKZsUYYxMHOW5AgAshtNVvAO13dJ
b3KTdy2CEGG7G99CSw3oF+Hkt0nhsChSkR3ntfg4ZCElZvkQzofzBiN6ZQbTLUT8FGS7tjNBWBxb
RKw/D+VgHhEcIavITJMUhQ9f4e3k9HjMJWAS0Lf+ugtzd5dM8havx2dgSRe6KwFUfWgvMp1495Ad
IKmHLZygR9dw7z0xnWm3hnu4qwnBKQKHrjsmEFqy8UxNs84hkLBLdl3ircaYIqbIwSY7ob8poixb
aCENxhTW7LqqXUoEhaarVopup/rlJWgFKtp7C2V2O3T7v7q5lq618tX3Su0YOXCEAo/ukmitpWnn
DfOaYNVV9DyZdy4NpfCT+6O/bkyNAlBN585llGtxKrUL9RwBVwLA/hCP4k7F+ZMDkw0kTPbLSUyS
BMbhqYsxfnaNPq6EnSmyXOYsJDBSZh3+tuC5rmmJ9TeoFe4YVRFhV3j0SR3rzOBlpBEw8b/I20dF
eAqoInXJveEz6VJn6xbwWouq+8VcdHDdfAOLXV8Lw6aHYBQofKJsH+BYgr06Vfsw+jK0cNWEkb7N
ssJZy3wHxzZfFwpdjaUlCWTyVTTS2hi99C7qEIDpokLpXj+qpnIv3oxe41Rbe3W3xtl5bzBAR1Sw
yRjoguqkR8h9RksA0Xhjgtn2A65N7gps/xFKgwjJoyE4L5ePyQCkxktly0clfnsOCElfDsElRUVJ
CVdjwk3S3605qW0BRgkEEImljTh5ZfRQlwNZ6aXxGDYbGCd3WnzDsBzCqlbde0n6FKtb6OHZbdny
mXKVrDUjT15tjdaScKiuM5wYHjBWONE1osAUoKfP2sLWbTA9L4aFGPsXDaDcxs5SPgNsT0x4JoTq
ubUmHSzYwF/6tsOHJjrrWvZbAKhFlAr1KXRt+nr10xSk+nyXsgXHMiXKodxQbZN+qtxXLNnsKEhD
iVbZtAacp1jfNrEGgagxWpRG+QeMIyrr0WvPJcRrhdhnARBvEfhTe8c5JarIYlIVvyY3KP98O/+e
UhzcceSezK54BX2BADXQUAnyjyeaoV4rdl5T4JrrA+O55OC68Ud7Wjai2NeZ/66RtLRME3qXOb1z
/6Hrc/PQW4y+rWVlj+NuCEO5lBXrpdfe+74/bWs7z9dGXFUbdgTcSb8jiGC1gRFb428C6mGuW4Hc
q8Nr34cDSSz79DCW8jYq02fHsqtd4uXvaRtOC83C75kEUbt22oAFqzvqLacH2vOfUdjuUMPnq2Ji
7OozihuzCqcr6926SEKBZCT5mmqSm/Ie567Zcj8wEa3v8YFCgY3i3TTk41NWkGve6sM3VHHjnLgQ
QDXSVxjTFIJ6hyPcEAN2shOIvkCvPwZmc5QmdFR1P1kA7sXqa9b6JT34RefcdQOIgxQVUNzSgWyH
31ppHMIehJGuqXYVOG/R0P5S1nvB6LeL+tWQ0eZnE932pffWeARrhE+94Y6HocF3nnmXgY1xESmB
cOE5nuPvGmM3MHwz2L+cabyZcusjhWLSTFW6VAy5XMuCGIfHDijgLXiaM6PQhUTy23oJR+WJ7sCY
oUoEGF3TEEIM+TnkD4Yy/Vu0h3PDF6lHmVurKNLt4zydZogdXkrTPfq2+OZ6rB7Domm2tsXZK7am
M2PVAsZq6NgftZ08E+RS99OwtnIr3fUxJCf+GkwNbb4r+8ZBIASVVVX0DvWaMyVv7TOHNwOrdb2o
KnTAwMI4VwpqF6bLt42JV8i0rIPM82nfkhcjbex+bgmooeMXOduq1R+nIb1nDa5w6shw41kB0Vrd
+D0gGDUd5AI1I3DNZK0NJ3p1vdLkOrYiTs9ztIhAC5z584Y+EUmGGh8a+Npoi5K+eoN2LggPotNO
HH63pjQXBjLrXUF0ybKMAgBgttNsw5GXQ1ELEpIaJvVgNIN8Ur7pPOEF8BFRrkIfp3XLD3zu2lkM
emPintsEt6HmeXuzlNYGNHy8qeppHw/KxceyoNX0qRSnYJd5FglcsLBh763tzOGi6MxNJbD71WrR
2qO7hIKXgM9R6U4P4nHnyJGU8oiEo7Hg49Qqsuhqb8vxRSNTEV2r8Ag5C7S+YJQUrnSPRqBnNVtd
o8eojeVdlHvgdakl2vRJJ7nI6KaHKu62YtqAHGRfyIYncyRTCEM6Vn7QKH1IR6GTXImIdzHktC+o
+GflcvUOMxTcz+iIvS2rh0p7hM3wqgn/GTQEThDw00WRPKRVZbCkBvRMPMzCuBzhAUyS0IzqThDi
nVuagijj3phWZiDrgDeZV0mzxNmGmb1y2fcra6vK6KPjvdIchQo6vQWkuSZc8MZtchS6/vTu7Mve
vZRp3eOW4mZ2i4CmlhTb3krVUoMhDuY831YUUkun6T7agOgYu+jnLKACJpcVPkEkfO8RGXON8p2G
o5jS3O/md51xth8s75U56Bsu6cyi9s8n+Y5GeO16tCDIwvza5cmNFvCuIM4D4l59SQ/qi12Uj5hp
n5kG0bqgZctFOSw5zGx9NYKkLF0+uRK5xNUeSmQQCQie2F8do2xDEOyqdiAlJHaeFa0C2oB+nOzC
Xh6MxlHHoCZn4AdJpLEHZ0UI1Bm3MM6MkQnc9aFmGuFha9uxJXA670d5rEieeKZ9fmaVj++QxXEy
QDGOlkTHLhwhGJ8pC1bo2YcRH4LGqfHBtmO2iyG5sWzLZtPo9XUnfYsLjf5p0VNeBKFI9k1XuUtz
Fl5cn0Lrm/siiUbohr0gzwjLhNKys1How1FlItk4thmwZnMp1ei990wkufVQlWdWKd4LKGwrgJ3d
mRlwsCUt9OhNprqfGtZymZe0kFzfXNk4wum8OOgtfRHPQ6ZNXrfj3aCiT2R10W1LIurSyzPnNPg6
E3t3qZHcdXBBOlx+RseijG98aqhjZLGtxFNP0KLZ3Cgr3yREwd6HArfJvG4RccGwurH5PyZlhJan
HnE2zuPnIOqewTIh857CixViU2E9KtesZfBggmoR5fZGoeOrSE1+L0QpVlZEpgcBDSA/poynVvJN
by97vNamRalMIFahy1HC7nb6mMcrmU0CQSBtI5n9Mn3GAXrAmM/LzxUw1v38JnF11/srICkkgYLA
wHG2l+d+tWL/w20/f6UV08kZFM3eLHrDsdofGDkhGIZr6Lv++O4j8FrJ/tuWmX0i/STfh+2Q7ash
cM6OI3A6KjpVZoWmdXJj1qTCUO3+B7pCPauvpMUwyAi96FLNBqwu5mQ7aX5xP3bcFDVCtI9Upx4U
sTveTsGhmyftNMvtLm7Phqsx5Zvlpq3BpeyUiF9/frfGaZJe4ikyzPe2G+Wtp3fy4IeNQWeXF/AX
6Nu/sMz/K29RfEV5o/77v0x4zuUPrXn/9d//9UNSswX4UynI4HXk3/KZq0LAoLC834YnWCFHeSig
6Qott499LOS+m9K3GFgXUHnrMUays7aRUwEXCShLflQ3V7VRhhce6+Fwil3GZ46y4n1VFeEdd/pi
hJSycv07/A792pU5cR+tnf2HOHVzzjD/84VI1zMtgtoNqTtAqvn5rw/YQgEv2/jfruzYnIsJrVwl
ARLU+tbMqvuw0dYlyLo1LaxqP8v19SJ4dKs2mDFg32RnRBhngL5QEHLIRPCQ25THfkeRD6GAbU2a
Fy3SjkMYaD9kc7Dk/28EtvMnAZv3XjrCsnWCuAVaAzjcf/7JPXbmIKwIJ7DTWXorMpFtkyqDv5jS
z4f5iRi5MffuqFk4ypNgn09Gci56okKZW5p4bGnXbAtZDkgmU/8QOPQ7ctt4UE58yGZJDJI/1JCu
efRm9fX1oSzDlfTJDMtc3z+w9XU3uAboihrELyUOPQHYEjV5kpNcuU7yEOpkFHgCKOdVVSViZi+6
B2qoEfpJzQ/Xr2RjvVtALmDvCJpOoMPOtKLbJdFPw3b0gVvlFM4T/elbJqq4IlxHbAN7Qr8gHPc1
b3u+0sJL5Wj1y7wGhaosHhqlHf00Qq8pY0xFoHDpVChxk4T9sBsGatmyRA+GxpY70Xymq60dEezE
9500m9uCMiixrPo/3DPev90zruNC8TQFiHSkhOJv9wwVY0jXS4MpwhYfFdWezLTgYWxkfY7K8YLR
YmGGmsy2plZGkLU54pQ6Q7YrQA5MhP0QuD79bEGGRzSV236mNjV2jhaIkeD++rSVYPqHcoY56M19
1abJXgs1jDH0Q++riByu2DHdrXBrtgZh9OvOo+9bKex11RA+qHp6kKOTnOvIRtkKaRWgSXGTDZiV
LY8hXuTl9knKnOEd4qDrcj06Qwcb1UiPAgTOgklldLSFCNak9tHxdVV2RJSxS1LdeXZB0u1qN+Wy
zTp8QWGq0dVNYSDBOOnCn+d2ZZ3iqmUigO3toZZRtZs692XIvLurDvX6gLz4Dvwaqh3hE26YUWr6
Y9g+kVOFaVDqw1NTG7d+RUSHHDJUG8KkJ0OuLQbpnGFHgpviFMSk74a5Xb4zzVmVuWf/cmeVXkem
21J22NA6qbEl4EzHNJF65ynKPympk92/vlcE8ieM/v97d8t/W5CA7jPgg29PKQ0I+W93txZKDkSE
OCL8c7yNQmMNkVGqjWbT5e1EqO+aCdFO4Oi0GXrlgW1N2gdrZDEaucJIajBcEI1difsWTqrjRMbK
0Kynro2au1Ybw8tkvzpYI++rmKZc4EdUXzXHnti401WTAc7R0u+yT7+9cjqjzNSOdstRdqiZiJRT
r+3LGBZrGaKxvsJYJoWSszesbRx16boP0vHiYiWKapdMwfmhaFuQIaifHs2SmmUcBhcVqW4vyZhC
wTmvBYNVo5ua4mzf28bvKI3Um1aEKLSL5iUA8AeDISNKN9bTZ7CQ4xKSp9j+85YmyDX4cycgQ97w
dNvyPLY03vs/l1XLGlv4yhVJZsQZLGtZlkB8syLbEQamZ/17rCcTLD3iguK8kCe/9EFo5OqjFkl9
U+soumIEdgi4CsY2aC3ocTrBWdnObZDEw30cEz4tMs61osbsOVMDWVydg+MPb1fx9fWBgDDaCEbw
6Y4mOnjZeeYTJKANA3h9qat2WPrQIWlkZDVqJMRmveink8EplzqYfkxY3AQWKav//N4Y+t/fHDCl
NvMF10Z1JKTnznvSX7ZJBZmu9CsQz8j4w602BvoOEA3ldljursQpF7+g5MhNq88hHEC3nvhsVcKe
81OflAZpd/TeHzIr6pEo2PVxagf/ZDn9iw3Sl6NhVhrHKyGwbeRvDlAG1FJ1MDNDPWm53hwGTEqQ
zgJo7v64NpLCAibREzSIlJHucfSK8ymE9EReLC3G7Gz2Lv1zUWTnqPXpc070w73RC/cqzAOa4G62
1qhPnjl3eCuIQ6tBT/pzl1oNZ2JP3jF3RE3DO8oqap7cisx39P/UdZ0/rWz0o6sroSy1oVNiFUC2
nYMlSkqDzmdnEJFAkWCB77pEE8ZuAlv7jTE/vX7PZe6z00jPdmbbRVDFsGBtSYpL4wHoH8QnfN01
p1WSDQbDXjN5ClAsDMZ4rCT5ZIQz9Icx5lhoN1I81lZ9E5UKimbrvKNF+c79uLzTNU41RYIU+Aop
1TDAM82mDS6nW5yUyX05+6DQPn4BZ4yO12dBSczZf7h6rHln+2uRxUXDQmZTZpm2Lkxd//PqgQU6
pV5YJQscjGJ7xZtWsyMMzSYhaaVymSg5IObtlrGGKJr8I+nEr6AI3zvbru8Y9/iQGBoIZ6DUV1aD
VpKNY9jWtd4eh6ZzDhPwTYKjMRwYjbjrJcE6RV0Fp7CyMiYws5q6dQumam/X7zis8kc7g0Z1fTpG
cX3RCl//9MhR6JO43ChR9qdoMIyDy5W4tUZbzbULcxgDU7UrpQeiodm3YZj/Ur28F6Vzw449Ha8k
oU532NdiDwpj1U8E0nWgezVIjASnoZVoDwyhys9I0OgK6aI944QuFpE+XfBZ+CdBCPePD0ZDs/hz
0fUGEjoPKAEQvjwZVz0t7oOeV/mDLo1PUgnCzwlqTzQOWwaG4yujmnxtKUPumPGRZeYweQ313lyn
/GAZtg2hSvoIYHFQMXiXCsNqCtWMsaDm3vzs0FGBmrNyjOrioRSd/SE9irDlWIFbuV751+W/V606
cmCasS3DLXMKRdpUKzbXp92MHUaocWe52emq9CUqhRChVQEj8Gzlpcc7KLCpRV5zAc06rrC0Fs+e
bTDJg9SJk5hzvVTa+nrsVJUkPkEbwV6lqy4eeEdNDd0B2/xLTFN7hS7R30LLZOlsY11tmb9Ncyzy
9Jamw0VavfiGubU02OP+Q1VuiPki/vMiFw57s9A98hXYQP9W3k3BYGROZXAKiBMw82aVrmJuqecB
kCeZDGPwBbQGg3NL7pQDKpJZusKrbVZ3pjQukOvjp3a8NED8LqUe7/IpBELCkJbWcyCtbVKg02hg
LwCDBkLCQBdxpA2dlYnFFK6dVDePDfD0atKxBzpOB0Umiqg0GVbEprJvO9tpn0oCa9VM5EsNzz43
PZedhToozh9LRrP3zmD83BFNODS3P6eF2tOWQdTjmNYtcWgrK3yQBtLPIa8PRt8QGyOjODvlb04T
hufrw5XDaTdUSdxSOl0zvAy6twjztnwhMAEpgsM1JJygfEka+Sg97GChgNfXIcxYaBGY+65n4Hw1
CfF3lSuC77CfzEr560Mf2CRHOQnJEfP3AmNIkMojvbPh1x2Y2qQrvbI88jNmGy+IwANdCLK5ZzOB
lyqUVXUHh8dm5jpjgJ0Gn/mYd86NFo3Mi8CHMY+9+2lPkH53zrSPQdjjzibbAEW/6V/qTDrL1K1C
CBjoIQrDSLcuiEo4B/EMPEV06uQPUdvr4JesYttTbVPLMtBQ88ibBbk+UKyLeyAlK4Rp5pNpOcFN
TSCZl9Q/zk+kc6/uMKRH34eNpo/6WwRK7qab9Z7RaEA9zXuv3blZwtlMsmOhp2a2Z1fb1jcnY2vS
vO9QuKOxu0EQru3+eV03IbP/5Yp3TF2azCSlmJd2XQCs+XNZD3tjHEXioyzCAZKa9o4E19uumO5D
9pwSVOuupDdMdxOL7ODuDVHEuya4tSymn374HKKcjuGpjUZ+dPrWevTT/MYL3PXPVmmgtzIUdIYB
iymYAvB4JTVnSw93L5t8888vxvuTDc+L4a6VNvuT5RF65cn5xf6lwiEExKaNpMh9iDQko2hPXkTJ
YOxqAzFLlstghoFFVjVBqmi3oq8wtMyHJr2sEDWq/mAw8sVhwAk7IM501Vyhhvh0o/0E3BaJ4fjS
ObATUiLVC0t+4VZg+hxX7z//UnaNxoBPKwEptpvU8GsIJJUJ2bCb1le3wThw57RsJdeg8SgyTlaV
Igm72hod1I7H2ja2NoFQJxVB4C19VFxmBEMyYNr5SEfFWTdDIk7u8JASJawRZbSSWmM/YGfpz8YV
ql2l37g28XP1GanVQ4UDg1ud0mGcDqhoihut33YhIZl9AbvCCFbK9JLzqNAGcN4kRbG3zXUoaIs3
/leY+AyGy77baZ69n0B/L4e4tF48UHRL1Nz5oc/y5bU+iZ8C2+93g8tk9QpJr1L9F9g174h5KIJy
mtxejXK1Scc8rgN7d31awk/7Dxe2++dJ3cEjZVkGAWMMiC10UNZcDf/lWrBDCRtfNl/FzMYkgwbp
lnl9b0prJk2zvBApEmi38UyH8l3z7GCzvhfIjJdx11Ekz7e/NtLFnalruTMgA28xagyW5i9xfSZn
KwSm3bfNtqIfuIlzSglMCv4yjesOTbwYyUdX3e3YziJVplIGxdWecg+8jt9ahyJBU3i9JBCP/V8b
Xp2nwbYb8S2YrijfZqGezRpn9nq/5gabDqZH+jlIT1QzDkBX3ZEIJUyTwFdbnhBT5xz1ySMvB7VN
h0zdxRMw5WSq4BxfDdOyvEhGy/BLK6DQUQ9oJ/YVKQJ35JQvC9/SF9deDVr98RSZ2WOP++WgdQUz
z/mroJdiJdu2uJ9ctpz8ZErlgncip0sG07HxJ5JNYH2kxneo7JayLqYZj8rL8z+itH7853veIpDi
jwWMz9nVKUodwMqG7bp/q0tBrTmpXaRfg/ncW073c5Lh8F2u2FO7XZSG9SWbOFi0SfjsmOEO5OP4
bnRwFZr49ueS6CO8JXHTUTuOtKUE8a9FZ1VvlU+bIEtrPDKjU74hjYQtf1dnTvqB/ubXJN3kQUu7
5FAOtrWGkbEMWKQ+g6AflonFyYiTHRHF+UqbrOB8fXDnDRbo+D+/CxzA/u1tcEHjGxbCYgNmnvO3
Higtv4ijMf3LviYqLzOoHOPOnD7sFBq7H7znuT5tsjh9GWs+G8xgYuOYOGDhRJc71JIF7AJKF91C
FRYxC/+o8i0ovrPlqvrNDtmd0lQAJQ3L1zJkQx6zaLy9PrgoQQ8inABz+a9GVmAK5AtdUX83Mnid
n0z/57tUewrL9Euf1wm6GjBXuCer5bUgieb6RArtkeFccQOqhEy/iRg+Sb+QYO1gyx3lMsKDg5wj
p0TtA0wrjFsUi1CFi48xQ2CCB7I+E5C8EPMYp+mi13awE4wf5a++yueIIO2eYX1yygf/tZuIBUn5
fM8i0tpt2rCzYxpVi2t3Ksq84khK2JdlTkBOJMZt1JT04uNih/1WvFS+BSlP4liq6xrKvd/aT10o
AP/FUNFxmO5M+ULD4auebXCl1ZTsITnO6qiGqYS68NBZmEO4yb1yee2TdY0lttfbXoyNuUvnlh2D
/59/ZOMHPwTtbAqL89tm/BcemXgJhEtwO3fGgHhk6P3fQ5PtVIojta7BbeCKVkdrfuB0ro44cGxS
f460Xs3dzwnF9Atnm+VyfIpktvLjbvPjtw3qpL+/ejqnwb54g3XjR0l+7urAP5MiQh8yZUj98zuS
wbnoWVzDxH8p0bq/oJc5IxfUNghMyzUUjfAT4kXpEQEEKQtFVJBTgLWPJv3apywMsda37o58qmhF
XFZ3WxZyBOKWikMpZbs3Rc+cZfa36xPhXm1I8nvtPObFWNxZVtpsCubzu6wwH+bMuDu7cRAbVc15
nlFB/028g2bpTG4Gq7kpHCSJ09Q2RPFZYmWP8Fmh/KSrpm4dtN9RcSBYhoJQOgGMTQy8mq3p5zKv
9GfwFP3O7pz0l8yRkF8nYz7h8cA1YSQmzS6rpp1p2ePZn0b/Jujhfwo7sLY5gYEHQZLjFHTFr4Zl
C2PC+Cyoj28UbLMdcpdtHoyYjyrPeklhma8rVTHXlBAzRk4VJHGPo19DWKT+sDotBklIB6qy6u/c
5O3QcuAggSXgORYb9KWfwRTfgMFtTsrWm22CZ3fjkya4U3bc7LpRR/dTqX0g/4e5M+ttG+n6/FcZ
zPXwAffl4r0RSUmWHS+xYye5IbJ0uO87P/386J55I1GC2AswmAa60UCjc1TFqlNV5/yXePjQh2jT
NFLyUUHhD3ku42OlGr3zLtiKW9x4+FPtWDVFEoPZf8g88aMfhdb/UTuW8UWGTpq/5B56k3GPU1xv
Ta81lX3K0egaSjyYYLR4yYBmGAKEz2KnNk/vSfD/mV3s/4dOsHOB84qRUxX+j7tvWfwN96YMcflx
7uvN/8ufXk6m9B/T0BSFmzD/sJS5Gtr/UTf/9T8N6z+aLCNWyTtX0g1rdnnK8qoJ/ut/Wv/BShgD
KJ7BFk8DS+QgqWfDWTqG/7FoBLFLNAVly/c/72+4wErzBez3W1unhzL/LlkzNUWWqdku3tqAZsUi
G3BfUXfGZ7ze9s1m3MaPqKlCjWw3RxPz+Ocfe9zslObK70k0TaXHKc0PBNo3DIz/fnQdDHGj8FND
rSBmdo5qmx9GO9yDx36UnqguuN09rfqVQ/l8hKcxrcXVpAyiXI6okrrGQ+8C8tqRa3aAqBmhsD7C
s/lcRJubEkcjlL0MKZWUaMGNuYv3/gFFDkc7wMxyMtuzr8/n6a2Lj4d/sGFw45iXikQH8zSYGepW
TT0KAPuNv48P8a7fqlt5H+2uh5FOX3TvcUySiqzKOgc2a+40Thr5qBfUdenis2CDFNzQ8RfsH3Qg
nOpp3JcrrwbptHNzHm/xgqwqSldDqAIwskEAvLY7mD8bMBpfmt3aC0Wa/6zFkjwZ22JJ0q1OxMhS
MO3MNzCKEcrMnGQL7+I2QqIQ0D5e3RvNrnblS7Vbndl55q5Efy+FHS0Xb4xCQysYKRANNgToOReK
1yZy/gwt2c1T+NDvo5WFI19YpsejVhfLVAkybo4dwBE0/HfImmBnAhHcc7pNskGK35Y+0XBxypvE
DQ5B62hOdhd9WE0Hl36FJor0QlRL1yV10Sga0yCRFQwvXTzktrJb7po3w87vJjfd1m9rq0pdPEb/
XFYmXVhUinVJJ8OeLuMCPKrMrTp3I9oniDaFeCOmaZzvfEHG/2wogIVmukG5qkrjHc7K4kaFAnpI
UAzHNEymZVx4wnfkdOJXbHm1G2QhJ5yiq6l5kjtrVJwpqMObcVC0F1BH/WfdbMsCFXuum3Wsoj5q
RakrT4X4day4LwZaoqGE0Bh3apVHqG35k+9Q2QJ2lDaCdhfL1Br2cZGW3w1VjVW3DfDzAEGd8WSQ
YC/CssqrCpqiGGInbISopCSShAYvA8J+Etn2jSyP+pMJhVHbyGljtrcj5mj9xkRcBUYG1MinMNHF
xp7gPH7QmhGgdZ+lOWz+oaLepYwId+SNY2Lo59Dvz5/yVFK+Kdit+DctmFGUVTOzdcMaI60dVBO6
adqUdsAEYPZgwzd6nUxjWArKTz4uGcZONOquv9VGsYrcUbNgjCLCKkdch0dv7ylTYqD+qPjZrI6m
7YK4ztwRSb2HrLF0GMdhTUOiKwTjKR3E8Nskyx0FvV6EZtTlQ/9B70LEugZ5nDJsnAz5FXyt2j2q
Vhd8CfPWFxHHCCOUfD2FrrlkZaDwoqYPP4O2wQvHkIavihpmW5GS4UevTZSXVuuThwi7AIgOiPs+
wsqYHvDh9V/6FqHqLlX9HXBgeAJjCRSyZ0Ejxalmhl10+OC2sd7MdVRuqXmRH6qG0lysBwMqoRJ6
B6zHWccXsLSGLRp+vbWjZpqFSqYX2q3aVoA768KeJ9Bp4qp60VtPf2oQ7X6Iwla/i1qwKZimlS7K
H4gBtIN070EoePFG/GnLkpMIm/X4TQ0higGk9BI8nWTk8pzW6w3xpuriPNtHWpJibqcDmoe/kNBe
q1NMOry8R2k5i1Ppp6kbCtJTcdpSglfEUnMNpRWMX2jdNjFfuB789jXj1xivWJcCqaEiRJ3YtwLK
GYMqptzrh2TMnEjAxW4LFpOy1gyC546agC7V8yZCQthAaVueMz9KC81TwuL9Cjs6cMsm6B3cXLSt
PA5huInhr31HexpzvcCcxb2gZqAcE9C6TUMdOCCvbflVKFIt4MWgTchvFhKl1KGCLAPV7avsQQ83
PTyHfN0EpJn64a0yAlsrCy1wewERvhrepKswbzuxpDNqS2rUKntTqWDcRTLKcI6ZIJDdCRAQ1SpS
n30lQiyrEHBiarLI/6DGkvLgjTALx86SnUnX6BeZFlq88QTScZPArZOh61UCd3IR+f1tKsWVPaDG
/IrqX2kXUtc73pBLCJ6FxedQgTYMThZVd9g/hts1UVKBO8huk/ZXIDxa6n4S5Q9Wa5gwjcpqH/Zt
Jz0HeoB8f6BrU2VnnbWPO7Q9nVKEHGSLYj3eJQGVDDsd9OKuFFWYnjWuUV/gcesvUyAhkoJ2vrWz
BvFOmDCO3KDFneL1CbsYs072vYR4ijG9NLmpHHwPLo6WtslB0n3cNAXym4tuZHZnaRU8eqQIvwMH
kXAQH0Gll8oAcXNo8Z5hX1a3XmTBzuRKg++vDu8bLvbEY3SPBAi6aFWBZpoX+9VHcAPgixv4zTVa
LxVFRQwqaeqYTehQmyjyh5QXGYadlVAjOauBz8kSKy0RbkEFUKorMblR6MI/Dp2iCqj0yNhdFRqS
MixCnzqMIhcwPxEzyF5CA75CFFh94Vgh7Y0Au2F8Bgo40miswbIXFBsBx6exmWQbTYlqp9DLPMjs
hi901oYPQogKgTjFCHHKE/ss6qCFcK/DFVp8kWhIfx0HxFpLENvwdRUsL02kmPseZzU2l1MYY/Sh
ZmcAOgYk7KEVsamyfNoNcGqUGKkHOvvmTVTo0u1gFS81EjmQ82SIEbMGHspWZqN9KVAKZ+ljQedR
8tRRdEnzbR/JOKymJhteTCkfUjh3ZrvMJ8TBoArriZb96NKsfQysqDlEkUUNQ0W424I1dYgtQ3wE
6RMgG1ROgNaBtaiF+Hmgek/OxgtBo9pDOoNZJ3qJ8Ny1qvfLiPLWESTr10Td2A4zwd+Vg5A+4/rl
2x2c5NBG+hjyaesJB55LA2VhvtuACflzDsB+g+vIx5YdEqTwEFGJeJabUboZWBGbIEVOWFN98wDp
Gk1hs0Rkq8d/w5Vk2GWqxsSjOdh+6SCxVGiyZC280ilSO0r0ofGHN4Ldh1hffeygb9AOarMN9bZw
L09CMDgIUPg/B1SRblMO3++egRPr4+TpovKkYvY53SVhl5q2OWErV/UDJkJDLNldnTBx2H0oPXwx
NcEqXMb9JEa2zO2NSnK7jv2fWaPu2/kgb8F2zgZOQ/aJ1IqDZsQJFSIFZMseFkpW3NfbIfGgMprd
g46cF/of1ZM+wkcxmjI8VJWJLjpQhF0rWQPyopQHqIfFv0L20T0kLohVnTaSTKljfm/9MX4KK8V7
NaIpe4NooO/rks5z18kNKR7emVLWUHgVHLx8TDhduVGKRzzQe5qdVXQ/DZD4ELIMgoNP6VK4g6/t
xU+S1eBe0NMWQXF1KN6aLgvuo4ScnKPXYW4mzaLgV7aUEcdK960tfSR0jmIBlDr1Hx5pHi5c+xwb
9HGfgXvdCR5ITJDu5WGKiuQ7IrFA97tSlQYYhXF9Z+Ylx5BGfwMEo7kN/W6kV1wgGyg19bDvlCK8
H4uhcP/B24gXETbIEtNhmou3UZNg4mHgysRbJbw3fsy3WGRPaNpxi654Ya5d3S8+xsC0GbpOKVlV
l6DVuM+yAIYefGwX8zwbJpM9y47ZmLHdqHvo+qsRzx8pmsiVmSc7VyxVnX2qj9+0ArJuuSwzRHXX
sNE+aG/lH94XBBxd2Ymd5BNIjETZto/Cl7XHuzw3Pk/fR4SmdAKizNQs7R10fPQ+omxhFmkRcg4/
tK8dr9zgc7LNbTSg7rFk2f+onfBufq8Mn1AsKO5TR34zHq21wv6FOT/9GfND5uhnpIVIJwebVBf0
P71W+P6u6aDVMDhobYkOHCFnbeinnbP5saJxYYPHain0FKTlyI1eGYq4bUcX3vvOAyeoe9FTU4+v
vdH+uL6Gz6syhDJFrMFRUGVKF983pqWsKnUzupqRfx718IDjpEN2e74e5sKIrLmeBeiNBon13jc+
mkRUk5FRTZHDm3Vp/bByvPC2FuIdvdXN9UgXBmSZhmLRemTFyvLioddWihIpUgkkUvuRprdGxAca
d9djXFiZ1lyAMaS50Q3f+XRJDBhVm6o8jMChsKwRf6X1SoAFoP59BZxEWDST+nqIKyraI5nF/1g5
0tb8EH+EmYwUgLEf9iHSB5sEZN/W+9zY4ba9Re3MvT7I96292H8nv2GxNACQJcKU8BtULBM2nKmj
m7r+U/WltAWKIx38KBvBTOuP8J8U7rST2IsqkA482FdaYsObB5xP5Y5C96755tsi+20ty8mnqKN5
ug1RknWIAOZcV3tvcR4tTw4npc0HOnbtIf2m/vJv81cDnTSHKwzaLk6FZY5jspy2XE5we9vAs1+p
ypyX8/gFukTfkG65iabj6ZKCnZ75RcSRJR78vbKPdyB7tsmhXSuvnZddTuMsJlZF71W3AuIkN9q2
ew628+GhHOiZueHDaoFtLdqiwOY1aaqrPtEQunGmu3kuUZG6NXZgVr6uLljl7MAAPEUHep5BXdWW
JVGLF9KI1GTGgvV2w13swnCnsuVau24n3voPwQrK/EJ52VAkC2gDOVKjiL4Ynto3CCLo9LF5CTo8
ney+3HiOuvEe2keMQd+ub8jzzHYSTVkUs8MYkhPYExj2xm0qvxWi68f/ckTKojYYiFR6iz9H1Lv+
bb3r9vGdCXFb3ve35sqaP0+jpwNanKwBHjBCJjCgaPqFK+CntDf+uD5lF6rJpyHmJXO0sbHkTjsv
xL4aLt7O2kIJ3AYfUTn8C0nkQjX5NNY83ONYw2ToLfZZrAbRpsJnD9aTOu40zxFcCjivPnfCsHCw
RJKKLeoyqwXltflcHEucGLy5Sn7AsBWsTfQT+1kk/LaGLW5Vc08d28avylmZ4Qtb/HgPKIuTKhCw
ihTmFTP3B+ZRt38gQk4jCeTk17X0dWkL0DWjhaSQsUnUp1M8DJWce4XFCIHEm+lHPfzYwwO6PqRL
03gcZPEdi1QGPYo2nZt4n4YYEY0v1/986cJpoxwHWHynIZx0LxEJMN+p2w/4GWyED8Fe3Ov31yOd
9zeMk0CLb0OGVAPqi6z+7Fnv76yYF24h2f34aGq816V05dpycbsdj2xxitUBwkhSy8h6G7lHm7vy
Qbs3dsIh3JorY1uNtTjJ2mmMoKMyONAB3q59Cp4tO76JQhvxXrdcyb0XupfQBWf4vcE9eb5enq68
HAGdUK8s2hWKjU61+IoFzSF7Q1plkz6WD9E3JMR2xs3177cadbEU06jU0qGfIfeutOXyhQDBXkP7
HxUq29hlbrYbOt7s2FSv3BMu3Yh4X0r0hWXDBNa6ONrQtFfqaSQyRMG9F/8MxFdBof6nP+kH1a6f
ggdkJ15DmsUDr7RN1nzqqm/Z0+oMnKcXFQ7X777NYglPVGWyJn5vB/bu5CTQSzY46/HeBZRxqzxe
n/DzDXMabbF+1cTLMwkmqysjTNJB3fe+CY23l9UfFk5PvreWPM+bnTRvfs/y8khvxgi/Q9hd78mT
ad0Mb4YrbhVXePwnt6OTWMujXah9ORhZwfhZ8qDQ7djlI+4QC9jUj/HDWrz5w5y+HhgaWiEaKnLw
VpZdxrjIpGGAeOBScbQ2SfvJb15ikF1qJ5krCfs8lAl9fIbeWRJ4bWmxVnFR7SiCKoXrW4j10WGY
fRNRv5pF5a6vjws3vpNQ79vm6IxH5yjXY0Ur3ALlvqbK0PffiygiKoiOBtScHhDbD9pboflhdCvJ
4PxYOg29+H4F+G2kShklmNZZxpWutYdM1fUBrkzle+/4aHw0Fn2xDhifWOBYMSKv1/r6G9+93OT4
JlwPdn6an45okVMtT4Qn5RFMgarQtLQcXaX9ej3G2qwtMqgECRIqG7OG7frepzwaTfXKnF0oVJ2O
Y3GeBzzcknZeFGj24HBo/Uihlm15HN8oW8gpB8HGJvNzsM9e+Xgowj2lN5Irfco+yH//TDz9JYts
mfiIWmB7j6f1TbjPn3CttbWdvs0f1vE8ax9vkSqTaZgA4akMuvwjGbJtkP6kMr6SINeW4+KMLyu0
BpViXvP5FyEWUe2k7vtebv7875bJIoWAp8XAG8kMd9Qt7IyblyQcX/5ViGWu1yLPR0uEsWSB9KqL
5YfRSG//dgjIzhqFQ1D3BnW200tKDMAQ2bEMoQ2saZE3x80p17bXY1yoh1J/RrNoLprARHynXh+l
iLELdKwWsP+rXfPJPCA6THHGpRj7Uv+MnfBBuFsJeH4onwacrwhHAfMc6ks6EBAj7IO3a154Pbne
F1CdGzbSLoAIlzrBV5qqa4+bC8vvZKiLBKV4QpuEIZEN65MaC7hNGuR4GAj9l+tjfK9Knp6WJpUn
TTQ0it3zYXY6RsAWnokEe81FAJKBvhE21nOMBtcu+IKSyueAorPnNEiJ2pPh3CX3kttvm28w91Yr
RPO+vfZLFinEogubmVAq3T6yHlMZDXP0hA9xa7yJ6hCBHJj+/r6gyC2bczFVnFfv6dBRnzSUoDIo
clv3s35MVH+7Prnv5/9ySIoIyAhWOloAy5Jwl/GARfQTpsYOlKzxQ9l2L6kbbf0P0sd4h4YXiogb
44AS/UP2IW5WTrmL4edqlGUiZw2qc5EpLWhnCP3Gzfsl3ngY3fKAqE58CLb0vwt07qi/tTcZ4CCH
4OuAr0s7FtqmNKMTuWzyfD6dYWh9ie73RTMXcrehYQ97+UtnW7scefmNBLDmH1QzzeOIS9xlKoue
pyRE7CtjkyCobTRPsfYq07/R7wfrc4Fa1vWPLM/LZPmRjwZpLa5HmSEVGQasjRun/htErGdYhj9D
iDIZ/ilFoN/SZr/Xs09eJO30HFeHDOVOoUFd5ZZ3JG4C+j0TOO7DLt6VI3LN/ysbhNrSNEYx0cr0
U3QsVx8AF3IbEwX2iYTN83LZfok0LUtKvWxAwWUvMLKARFnoy24te7CVg/IVALgduXA9NfWvlKzm
1LmcNA1gJ/hR1oa1rJjiWeMhtImxclMO3+pAfi7EaudZ9X2uZD9RRgDEI5T3KRQeG/MPhG/iez3K
Vw75efmd/wjcRRWdv5VlN0Xw5WbyhLHhkH+gXRwzDZBJZCTcIbzFVebWYBqur5YLlxdTk3+HXCS5
IgH8bsoTX7aiPHxPpwG9/rVz6/Lk/g6y2PfBUCKX0oiNK+/ybxBo9hYnVo/oiD3jgdc2wKWnycmY
FnclYim5jMKDi05PcTPnt+w7SoQ75SC58dZzr8/gpWPieAYXOcVXekRKfaIF0vi5K/z7yTTf6kC9
jeNtsvK1LlRWaa7TmGGnqHPQee8f3QAGIasgQLW1CxL1Jf4o04eKn+I/kOmePsKItxtKm2AQIJyB
ddpdH+jFxHIcXD0NngkyQASf4PPRbAVuUTu+SVsof8qc6iawE2c+mXXs9DBxQ6FlY26zwjb0Tbxd
q/Be2ClUQmgOkV2B6y+vXnISiRYI05pEHu6lfbhj+ikbrg15HtFiQ56EWVy4+gkadtMTRmueEcze
YOSysuUvXKzmZKfzl0Kne3ndsYogFqd+IkIS2Sq6SZL/UM2mHf7KJryQX08CLTa6iX8LcgIotxkC
kjTGjTyZt4hsP5sBTJ9tlK+EuzhzR+NabHkraLjLQGB0+1T7mWfpPqjVlRLVhdSFMIIEUZzEzWVi
EWI0R3zmJa5LdSm/WEG/C4pxC8Vn5SlxOYyKwha3MhWRutNVrxdmoRc57NZS1D8qA7jpLkT198v1
zXVxvozfURafp1ctTy1mgIMl4RMqgC8NxDxbuYCtBVnMmKghdCOaUu2mHKKm8Slsb66P4lJ+4pv8
HsYi9YJHCCodiUKQ/NAIxtf4Fh/Jmx8c2bvp8CfdpL2JNsVu7YFyoQhOM+Qo8iING1I/joZE5D+7
L7XtH5AJ4GY37vWVjP8u4neWFn7H0hb9Rz2PQjhJ77GUz4gnICxQkPvkR7AI0cestPUt8vv9m3yf
/bg+wRd3Ma15LtAGxcT3C+5R/g+ywAoGrCNcH0m9KUvvQyl01X58iVHvTXPQvyl+pyvL5kLxnbk1
oSzx3EF7x1zcKGvoglAJeTYEN8YGNWJoS9q2/aA/ppzj6FThXLNKCrm4Vme4E7gS7RwGIHWxLCOv
X7ut5N+IMqhwRDSvT+b7e+PsOx7FWKxWzCVCP5/IIPKuumnu6FtvimfvxqB70rmKnbnFTt2v06Mu
ZhRLFmWdex4t80VG8REA5WCBfYpSxQamApqesZ3CT7w+vIszeBRmkVLgoqugwAkjTG8iyEkfSbfr
EaTLITQVlreqoDK3uI6outjhAcmhUjnZDX7B6BDvstvuMNnWAQLtDinwf5RhrN8h5590tAP8IApL
+CtQd++s567ZmTvZxeL+caZ94d8nHRAT+ii5kSs4a9yZy9/td+jFdwuQ2MJDldF2030m/yiUL7n2
6fqMXrwOHI1u8c38uuwFzDZY9ZjeNNz2K+lbnKOJrXmH65EufjukO2bVFRCbZ/CwqDKyMW9IJepO
7D+Zh/gws63iZDvZlbiHTe6A0P++EnQ+YZY7DpjdDEfjn5DoTr+eDAEDvQd2XLMdbVrzpb7Rqw1i
vbtmLw7btt1JLmrwtrBFwXrtjLi0WhHfsGgzQTNVjUXwRs6gZ5QR5Qe9Pgh1houzUawk6Etr5DjG
YnnCX1FKT8N6CJesukvtyvoM6GJl310eiK4AuDUQmV12lCqpk6g8oo0iWPs++YaA+EqAS4USMtPv
CPLpdxKrIEHrKp1f42OyiW8tCIFbzwltThhYELmT7aJVyatLi+M46OL7mMJYiVbAsFRNxBF1fEZt
nQXZPbU8aNACni2Gtmojoi5S41+rvFrJsLdSDD/jLPsQZApmvjX+g+PKVrn8TX9PxuKbGoikwYLh
d8nJW94/FSJqyu3r9Z1xOQZ1B0ChpFNxcX3RUcLIytpv3EH9Ax2BR6UJdkO0VmVZifKOxzhKnqJf
RzDjiaJnAYZLtWNJqgPOdWX5rIVZ3BfytpZgiAs1hqDVpyBX3XBM4J90bbkS6PKK+e9Ze68EHI0n
VwRp8j0CKSleJrr0ppsq4IAk+O7jvBOG9doaPR8ZamzAHuYqFfegZf5CJQijxaYbXUSMbc/YTQW+
LOrb310LBOFBI0rAMFFmnn/E0agQ8IVXI4qjCw9uq1e4eYItH7SVFtn53M1RwDmDrNZgNS8+UglX
M+wLgKUJEqTBWDpGHzsanIgxHKHXPF0f07x+TxP/abRFQoHhm5eRQDR5aBE8/VYJqi0Mpp2PKqwb
1Ul4KRS/rsc8T5PERORmVtAzTX25p+rSB4ZtTrizDqobFDg9rqLqzs/rkxDLDRUNhuRZoTS6nrpV
kKF1oITVk4uX5ra6rVyvOcCdVGzxJVhHJc9TtphSLuM6ygg64AJpFk44XiYIVqf+1JszMrpxjMpR
3ekWPa5fvdPhXrZdgzFceNshKgQynqX//hRexENzv+2KoB7dEM/Gr9oD79Tt3NJtDqicRc2mgyWO
qsl3XOZ3a1evC887gqsKYuXsCdLjIjh6SF0Ns3VEuV2046HZIUn84mGSOBgiXLL7oI/+GBPkWjvh
DWjcx+sr6cLqtTgNNWO+TqOnvIg+eYWE3WA4uarf2xosNV95UcvWxY3RxmBy0xfyFhrlSna78O6i
wvc77PKd2eaKVzZWMLnyaEsQ83/WT6U9fM9utc5pHf0zriZms0l2k7ISeaHHDwxcBz6iIU0BAtsS
qYefri2T09/oM6ge8BN2ox19QNSGzfot3icOvpqPY7RpblVndm4++Dbgexjz4lbfQhrFZn2l0HM+
D4tfs3inxTUYjKhXeY/9MB6Mz/V9usetaNigJz496RvUzScIrXQLdtc/+1kCWcRdfPZKqiJk69lh
gjDZbS8gq7VW0b0eggrT6URDxRbSiFIWDmTTpjGfLRhm1wdxfpc7GQUUntMQMMr7xsAiG+SvtEXm
ba/4G/FmevoTNtd8EdeO//P6yBxxPrmQPkQIcXmASag46oFvzJkpf+VdW9vlHynPi5heDr4+GMm+
Vbv1d/XldXIUd/F60iwBQUGVuOIh3OMBWn8N3eI7KlNcKbfRgbsOr4rx+9q74vIMH8Vd7BZB1Q14
NvrIbpG2NSrNzkxMQd06eR1c/HX2WKJf/6hnCWkxw4sdIXX+VLctI41umpsZm95v8YffrqGMz3P+
Is5iBzSA/alDzmfMQT0AlDtId+UOo0wbgQLtnscbgPhoEzzRxcTC91+NcXm24uwr9l5LbBHJWbxU
7BwbR03bGfo2brchLtzKGiD57Hp3Otz3U+jo5oVC7qQJPdOKMug2aSLEDCmYq7JzfWTnhadFHPl0
S2aBrkL/YsGYXyeObWSjK0c/+LfKnrZn6M4gEg9Pe8gG9DrX9HLeJ+7k4rCIvnhn9d7QNa1M9Ogm
v8+23R67kXt5Ezpr+fO8xrCINGe/o/mc5ABLyY75nIuyyU9pO+8M1ZEOvaNvK7DQq1txzpfLsfEs
BqEMf8ikl3saMYMWDwqSO9+A7VYhO51m7UaD/Y8MR9B8LTrMxH3g+YGyslovLZ3jwItPmiQat4Sc
S3vM8WwekvbbsHYLWQux+G5eW6eZMgg8PrzuppGj9LNW3nq42P68vjzPisx8teOhLL6ajM5Br/tc
arv6Cff0LTQY0BG4oyvjs4zJ3li0X65HvJhBj0MunjxYJ+MgmLIkxcK2npWt+a3eCewCY9qDLoVA
vLoJ5sm6tlAWZ0UQmCaqQywUbdO7yh1Q3GDbbAZbsq1X8Q6V5bfrQ5wn7TweXQHAuQo1xMXCTEBb
5LkxgHnJU1fHvr2rzZXryuX18TvEYgn6OHCaqUoID1BHjtewVtyqysO/G8diEepd4AXJPA6v/FEn
j14urtxX1kaxWH2QrkjBPR/Go3uoG5GLnCgecJ//3TAWC64rTXzK9J7PgWm0IlTdBvGcYmUol05p
hXrB//3mizUmqFZbxvMTu8xB7LUfReTu5eGTnnwUp7uq56IQr12Vzx6k73v3d8jFVUTzBx1zyxHS
r5N/E3E5/QpP3C6dwU1FKLIbeb8OuFiLubiMDLk+yWi6cv3BLxq7rTdf7MI7CG3htsiNlWLc2j5a
3EjaLvABYzNAPG3ssfkyy3ZcXxoXr69Hn81Y3MkLBQkpJeezBXcpmqWfw/34CVckRKkVbpKlvOnv
8i0afdF6F/PiVJrvAsLWe2Hm9PjyqFm0pcGypEd7L6R2kG2UjyhkOCO+DeApKMzbJON19trFaT0K
PP+wo5M6y+WOKWHMPWabEr7jWdavpKeLtx7ccODRIJqjodxwGkM3KyXVQ3a2eBhC/Bo35Tdti0Wt
/SP5Zu0C01He8UBrqf7iLjwKu1iecHd0AwYPHHWMMjqYOeVwq8fBQ6dMm3p2S03r5HXshl/Xl9HF
GT0Ku1io8cSVVTY67ng4xDQm5c/e+VcRlus0SgNAudgnukVMo6hPMOr6dD3C2iczFqfWmKSjhtEN
63Hc4O40fdaRx9m0T9NbdRveRfW2vIHJAp6RtLJWhLh4KUDZgwoIaE3+ZZGji7E0y1xnBme8kZds
GuhOPF8N8IA4MBvf/uGt4DjkYht0sdpHVcUSnVGIwwtGg/OrNb1RXPlNQoB3lTV6DqoiYasiwqcw
dlT5TMgk8uIcOfr3hI3n+McZt6Df5Tv5j+E7ymxfp3FT1JuZr6p/9IxN4QD72lhfppVz42LB5/hn
zKv5aP/3HQL7/VyfpSvtKo7vCvnB0A4auFx1122sT3i0Tjb2P06abbB0pqBpOfFG3mnP4r0R3jfh
Snn64tuBqqZBbdqgFL6E94hhpEUx5AP6k3nmhvo2vE1oQXWb0vGe68ZNQ3cddfDOPVhe0yxT1Pki
sLHOVEDwsQmLuOQimtz1T8OWgi5+G3a8x7TOrXmweDY2n1D4Qb3FG8xVd/qPmc0c2whzjs/jjL93
1zCa58VP1gguYhRAgYkhErnYhSkaXZggswtlaLLaLaZQ4C7QsbuJDmtPtku3r+NQizskzsUD8g/s
uaQvbzC/dnQxfYoNZY1efykpH8dZXCP7RhijvGGjsbq6TXRT3ODoYbWwppNtuCt+Zd/yR9wJpF/S
a7Nbv7JczC3H8Rfr3arofmX9e26ZtshX/lmyaZ1p4s09q/6unULnqFQdSp4JI0WzdNQ+zyrYE0YE
SQGId+aRBpo911Fq7mUBu/ppXRX3wvEzCyNTQKZgT8DFmrHEQu9rjQGKengrpMZXUQnClfvthcUi
SZIJKm62cDuTmZALTJAbkRiSDr2+/D6IqBnH5dPKITSvucWePAmzOMCLWB79FkMIVwg26gHk0c7/
qnzUNxKein8BSnbOYuNLHQ9rcXLrqIdStZhzIZJfkLetrfAwOP1OfsUl6k1ClxYZy/vgwXJbB2Wz
J0tz4h/rtYwLd8Hjn7F0k8hjM8eMU2crWvEGzyY7r7MdAl+OPCb761N8ecgqOkEICsizV+Rp+i9S
oHPTLE8iY2rp4oK5n8Eg5YfARlLZDbaq02/TGw8J4HhboVGdOxRwb/K36z/j4nrS0MGdQZ00thYH
vpHV5SRZc1IQZok7FW+5Rg8xeorNvwvqnD/xUaTFOT9UmEz7Pk+W0gTKDMamTVx57al8KcnQKwO+
BvWXLbjsonRdhlm3qc2PMWk73XCC3mKFessX3OZbX7DXkvelAvhJwMVOQSwLjf05YLf1992zcus/
Adq4M+kWCbv0ISr/SvX74vY8GuVi7ZQoXCqxRdDepr9gp4f5xdkcZpRI/331LLxQtzkaIn2G05Wa
JjPwZR7iLKQzK80Y+B5SKUIy8AbQZS3ZayHnZ8lZ+qHppxnyTChcSm0IWtz0Mlq6rpS/aP79mLd4
ZGP5FTz37c9/sAGOQi1OJU3whcq3CFUO04Y74ybIaS42gX09zKWzAZPt/x7RYp/pUmQmuUGBD2z9
gyGWb2mur1woLx53xzEWO2zMKinGn5VC7NanAwTmfFvuLBcwiP8y0zDwDLk+qIvp8mhQy9elFgto
UjN3XSrakvZ16r6OwTdtDcI2b6Frq2GxxdJU1LRUJEwumI8UfcNNIXPAZpobgkFp9X6fDmvp+WJe
BMNg4U5g0FFbXMpSfWhkZSRmbdU2js64VoQbyZRWjvPL+eoozuJSpqR4DvY538z7pCm2CqEjiG3h
tXONQ/VRvw23a7JYawNbrnfT8DU9ImAZ6ZvOQqVqSjdTv8ZLv7AYZV2EtIaFvG7wnlgMrNKbsYoz
beb99a8pb8gfcyOSY2z7F7qQ57uLYPONHQ941SDtn2YosTMHsZMhBGkPmEdu0YnLocXM+ozz4yBE
HMH2Vw7OywP8HXPZKxMQSR2wSALYJUEMxmv7g2CP1kYxYM39FY7V+YeTmUg6u7MaJjoTiwn1+iGQ
FAnx3xxHuClFYykEe9vfXN/Sl2byOMpiecSh3qeJyCO8L9ONKDwo4ev1APOnON3MSN0xAHpFl1SU
dLyk0GWVOs5L/fBnJ0zequvWEedHyGmcxUC8POJ1V77HGZyss1U344kNOpTKXr/FPwIbDmr2f4EW
cWEKDXxy0WabsU6mvkj16hCYaI+zMGqj9Q/g8AzbN41wgx2LZ2eB0Lt6UxK6rdBAQim+31WR4D8j
uxzjPlSUnywxmfZmrnR/+wxCCwWqJR72gFjPmAxqKdCpz8TBHZRWvanSUnSzWvFWaEiXNsZ8bGO7
x9PrHIrQJHUw6aE+A1mjF9md9j40eRPmYfVX3ngXvrOpUc5BGmlGZi1JrJll0B0pKxIm3uY3ilOW
G/FLSdH/p/isbgauzcIN5kxDvwnWJS8uLGaM0EVYXuQflBsXe3Koeo7bieC4YT4BCRqpmtUf5ZK6
mS1tfNdwo2/Vq/8zmJCwpBGwlszPT0b8vI/iLxa5gjdjpaHJ62reU5wE4J5R7PfTz34s2zLOalow
/v0Daw6pKuDgFBR5l4URq1VD1SuajrwOTDlFdZibJ008hfG9v+LXzDou5D0u88i2kpYMVFwXuZ3e
HgT+OELxU2fRZrW18aXgxoMEsTK089sMI/sdaFnb7Yo4aeIs6ShzxXaflYfKMl+MIsd6U/VXsuDK
oJZFXoSmcUMu484V9G9WrzrwDjbiWlfl4tY4GtDiDoNBaVyNE0EkS7VH3LmGHlXvZyN789L/Td2V
bMeNJMlfqVd31AR2YN50HwJbbiSTO6ULHkVRgcC+BNavH4NU1WKC2USr5jQ3UVw8Y/PwcDc3q37d
t5xM3uIkSGqWmMKeVwmKkkqKbsp4pQp6bsos8DnZBDUTsJXOo32TLq0hwF1pEcfGS24V86hJws3z
3P34djo3ZW+NLELNKJdKS2thJK2vQwAsBwGK6WQAFxf+ja8/tnbm8ajASYJsGflWDbowi1kzo4qZ
Zco6dHmxG6i40Mi1QOEJfmt/Fm5aj5TOT+JPgwuHEVYlMDAFDMb1tW1fR5NEx/bbx6M6d47eDmr+
DG8WqrLMUrMk2CjU0uUkvSZV4sZZ/pmM00qe6sxVO3cjI37G9BnvoCdpldWtAqIUr9Kb67xW0SlR
tP9HG4tT1JFMRSo4wgWjQ0ZCEc4osZVdd86NW5AhghCRjeTFku+uNuwcT1AMA/KrTghpj97sDiR9
1sQjAGdXcUf8j5foTKYfG++nxSUfkBVHlV1PsJgXtE1BYajiRR/6lYSe/dGN9rXTktVmoDPQtlOr
iwQpM+SOQOalBWgvVtzvilexy4MKlIbb7GLOsE+O7kAIANGCL69EtmeONrDUiJuBJkYf4DLfZoS2
2Ud5M3hpBpDLADadKK++QmYpc4aiwPJCD2rFKZ5ZVxthIEppM4T5HXVADOmmyJZDqL/Zub4d5DTy
8iSqL/NJzrcT0WO3KxjbSKG+1j9z5l2JW5GgeRSSd/jHMg8Gsru6HGM2gLVAHIjXg8nDnSkgoIDw
3EFEbTXZfiYUwtTqcM3g0THeIf9lRc/kSKpgkIU7UUGlI5zVQUO+g/THy1TLoRt19tdygqrZx5v5
jE8Du42qAXqG9rZ3AcLMjTmpTTJAjclwRV0G4OW8DMPV1PsZkMLM2gHCFLRugOZ5CXSzG2gWQjpn
xpxqO7E1nMrhCbWOMx1m4aKCcRU+AtG3sonOlKJOzS4ckNWnk1TNZmei524LibbA9GaL0W4tnjyD
Uzy1tbiQen1Q0OJQIx3RlhYdoiSYTAhu1Bel9AQ5aaed2IMeSrf5qhT9GVd+MrmLm0nmCUvlFJbN
6skMFVeoa7mWM/fSrCOByxZOAHoDiwDChED2aFglSnoScJCKILvWVq+HMc/2U4OK78e78ux4jJl4
CQVVlJkXtyAkdGuLK1i1EnLolHSPjWKu9Qy+J0o1VKC+oeQ5A1egqLkwkql9X0Q8nkt6FniGvOkA
cYrQLTMg9Ytd9covWKDR72lh7gMAtV5MP7Nj5o8AabtZaRTFtsWOQTeOAlkQCaBrWa9onxr65QRd
z02qNOzQ9IN8UYUyngmFkINWmcJtGQ3DL9+f+AzokUEEOucVlk8EJTWT3FYyHEy97RxVQzqh574G
hC8kauiUQHpqSKsVo2dc7InV5Xuh6EgTozkZtXvaejPfsEzo3J1vBuMWKtS+vmLw/f49tbe4PeXa
DPMJrZZeNWpuhsZCp4GkEEA9pkJTC1iljzfwe7d6am7hdprWGJneJeg9ssy7ksUDJVnkycJc6yj8
NxOJKhjYWEAhuBRA6DWpLG0tB2znwnxSD2BVcAxIpbKvM2v4uuDCmah7Htm/7C21L1kfFyYkF384
VLlB0mCmR2pd03KgW385k17ZxzU3fn46IXaC3Aiez8sGjaEtkihjmM4pV1G+nA7QOaF2VHgfr9oZ
+NA8uJ925l30Jvpu+lKTlAF2ZtbmWS+m1gOlp9wx6AwlkR9wb3hqT8lN3v+tHfPT9MLBdmUnQV1p
Ns2eTICWZzUxtdFWrJy5hk9HuHijTZUNLhAFZub7kIOQiSTeXDCdsxCQsiu/5yFyJ7NWgubz5+/n
8BaJCAGuE31o4GxT5bIINwV75BGhpbqCwlnZKMu8MvT9IptVOOag3N0xxdwPk+GyNU2c96HpySR+
DzrebJMpJlAHNTGYDFqDSDqWzjRW0AcPA6kgX1I96pzOWGP/eH8nnhpduBTIe0msz7FyQ8IfJbWw
3JRoqxmqs+uEOsBcukFebll5kOtUracOEwj5lsCoqIlM8ydQHTrlpZohOV879lYJAEKs1s74d89x
mtyeLyD0k6NfGSX9ZdNiFoIZORS4DGUrTg4R5NadqGaQcRPyGDokDiFlU3f31pxWgObbRR51iaPm
xWvBymvovY0oMUGBNAuBdIqKAdr2Ci6VXgYXwKTJt0ZFaleSapnaqdXTPDNTyJPVkNFMq1m/TWJO
ZWh3ZICj1tIkBKp0zB6jDNJr9iSGW1ART3SU9fZlIKhyalZebZnZaxSCP1FQckn6ppeGvRLAvn94
IWsDwTAT/JM62hznDf9mq5GUCWscGDZ08lKFIbRBR6ewappydBAKRNArHvDcLgNpjgUyv+/s3wt7
PSZu0pN2QKm1AicSq+3LWpmYN9RSfxuyfnB1Re12KdMMv8nHiFbzBAl7tI6N1UADOe/Hq9Iu2Vq4
du5k4/Ewk4GCYgcVgtOJAGa95v0wQRuvLGlehluW27TQp5UJODv+N2YWp8wyjATKaUjzqwOvoNUk
LF+C3u4KnOycA3k7mEXc1+pdKetMRjEhlTwFMICqfNbB5W4YXgs2yf7h41U9d6jRqqma2gzQeRfp
Sq1ZZi1RBk9RsFFBy5giwz7ETiW6lTDr3Cohp25YCtYIMe3CzReIMytOxsFj8jVJVVrZKa2t8W8c
Cl0DSgwNziiULPmdEj6C6RZt/15eT74JqdNyvJA0JCbGR5atRljntsRba4stMdWWDS0yWJtdInou
ILuNpCZekQzQTu1JdgCukIbdWmvY2al8M8jFHjFb2Rq0AmYjFSHqgKZ5y6JVvrITzz5BdEMBv42h
oXV6mdmpoBzfVz9gqx0eQLN8VX/I/HXa8fdsunhvvbG0pJZV6lKZbP59HgcXROuqW96C1mOmOm9A
4kCBsnDtbRdAPctjvnT38Rk4u4o/x7lkmc3CvIglEo0eAzsyXpeXUme8fmzibCyOPQ8YI1gHdNBU
nPqoqG9DCD3iBpt3CkST/bL/iuTcdg6KG+4LzY21lQN39miDUMGEwzZBy7gwKWmt1A8qXm8x0AJS
NwVVbd4qeggew3All3smlwJY2EyoRqCcBU63xeHmTRVxUWF4OQK5HQ95HSjKWD+Iwqz8MUsLV5uM
5JsuInnLbWHfSDjAh0YS+deViT53KwJpjSeziUePsnw3E67ZPNMt3FLApo4X1rP+6Etex9DAjE7U
glp7bCVXgUhxvuJ6zm0jAJkIbmTIVgBKcLrEGGRSsAqu1DJHfl+xhF3ZrWGtrOr7fKAK7C2SgSBc
Q7r1XbalRjJQNhQACXo5PMpj1XwZJ9Z8i6CDHINGAKQWQuYR2DdB4KS7gy5V/soUz15tEY2Bdxr1
bg03BmAoi8XOprTJGQC5HmS4/HQE5TWxPJaFlwpYfvIxcQdoWUBA2W+GMuC6eQOd7eDjz3BmlWWk
muGakBWdG5xO57oSuWmkfM6KDpCm5+0IRuqivBxNtudJvUdP+Vqj8xmfe2JxXv030ZaYZGZ0Wo1s
qPQIMV7axDclWyM4WBvW4sgOSlrEYYlh8RhuLsu+anxgNFbuWwsEGXW+avCMj0BhBFllPCAAgVlW
SHo1ApmqngO6PfLBK1u7O6iVIl0bQHc7Ja/W1HXPzSIgEgAwzMned1DuPFdirZ5jyHyUrgDee6gt
HMU6hmz7xxvkrCHUsE1w0IMVbrlHIwxF71oYUqQuvUGXZ7UfQ6koqKZN5cqBOHPwkSKbD4SFzh44
29OtocbIV0GMHTqoJGxoWwIYkcPS9wH918vw3+y1OP44X80//wdfvxTlWHMWicWX/7zgLzWIL7+J
/5l/7V8/dvpL/7wqX/NbUb++iovncvmTJ7+Iv/+nffdZPJ984eUCvFbX7Ws93rw2bSq+G8EnnX/y
P/3mb6/f/8rdWL7+4/eXAqLv819jvMh///Nb26//+B20Gm/Wdv77f37z8jnD790+81z8tudCNL89
519/u3ztePPu91+fG/GP3yVD+QN6AFCkJYC3grFDxVr1r399CwKSAHWAhROXFf75+2+QGxfRP36X
zT/gygjeNjp+BBIYCMpR0PzzW4ChzGcEjX7o90Po8tdMnKzZzzX8LW+zY4HP3OAPLyIdqEAAwQOX
hWoOdJRmeaPTvcKQrda51U+uYgi/t3RfMu1Li0MP1Yw/N2VNm67aTGMS2G2+V1XO6VhVm7RUthYY
IusaD+ww21hpt1fk7CCm2Je1aj8YAg8SQodsdJJChoj7Z6ucHK2VjyInVI5KR1JAaFMXjtxOx6Zq
vBLQ0jjWKJpiHNCO7SL4cDiKL/Byl6gKfSo7QNb7BAQr6pAHUiX5+TRexqaENoF0uAXPjtsOdzJ4
ryQ5cUMpvR0tcjHp3FXZQMV4g7OyybXarWybDmW96UI5aAD0DEt2k0/dFmXBiColO/IeXQe1ru/x
hPcq9WWK4pcIbNx5WgOZPLi1DXgFk7dkrLbAQ1zpJt65zNxZ8Zeuv8sKnaoGb5xJswf08/PWm8QI
4sc6pCNTLq3UvulaMIcSeSP1bNfyam+DjZ6Z9uNUNLuubiiknjYhj9xC0gBK6SSvJbljSR1Vme7Z
4HYsa+h3FYpLGLtqh2Jjc5MOo0ZJ03kD5GONsPTjWqcCjfBJsZaGP79pbGIAGAQamnfBY5OqUxcL
MrnCHSGCHkSokIXuS7it3OYwCxFhuMjO8ZkT5tfeGj82LPjhwNCLF4AJEebTDVsiwQolpHByZWM7
pIeRXxZsDWA9/42fAcV7G4u7Na9ECBk+e3LN2+ioA1wtOfkmpwUUlTAqNKq98R9/nsq3pxDkwucM
6gAFzNXjmQ74dFCxKCW7CRkBt3x62yDlAyIAp1cN6HLzQwaOFptFm9KwvKEY3cqYvE4Qh+f1pqpT
J0mEE9poHik7h49fjPKbGUubAtpdyFJRkUHfXriTYbsWoOKSDiJeQOiaXAowShcFR080zCnC4Uak
/CEpbur2SbI+ETz1J3JP5MwhbbHvwXnQjNCNM+8L/hVcMfc9QyMJ2n9jWrDQQc7DVTQw42uVX/Ps
GRTDVBDZL5WQgrRoW3DIdSpgkiXtntvERdX4ts6K29xq7+MicsqqBQ9XhR38CfKOCe3j6nPUGN5E
BGBGkofnmJfBTdhhHSSA41G5VW8koz7otdi1uen1CdBVkX1HlOhotPxQx2DJDhuLUYlbzOu09l4M
3Vew9d6kuUhdMyQ4R412SI2HIhscrqQBkRSo4xnZHaIeBIuSZyqYsXy4nSJgNZTBFR3/XJWxVxhQ
raiibwgHr2qFPVtsek27VuC1DZa6AZ0SI0RY4boO8RgHiiivitq6yqNPqXzbxGCjT/qjbCt3AFS7
YYtCSIzRC+W6wm9Mg3bATO8aLXKUXvMTWaetlKNrnFGz6h3wMDpV1W+ZgnpGMxEKnZGjzOHMkpxG
Y3/oBuECg3Q59nivmomTAwCeDYrXGpKjWGitzEpqSFfhkDhlz+BPim3a1k7dRsHs0iIAydSk3IvW
djqOIqOuAkXQa1vTECU1w/4eLMGbMYJE8AiP2BW1b+c5WvbRTlsWHTUi3bVI/rlSqkNYXfXiGXQq
iWOOIG3KI6SBQXetXzIN5DGM3FVmFkh56LK+2tkFSyiCmiAz+9JNihxjNRwpz6gmFKfXSr9SpRs0
cmxU+LhK9I6dmM6Yl89aFcvUgi8i2G5hnyC3B9I0JXP6CQ4zNKhI1G2YtFdoG6JtBH+l81u08dEp
vi/NSzW6jHLUvWLmajZUkaJ2p3c6TfADpJOfQl1xSkhQacInJtpxQYWfsiAee7cuma+C5MsmfhVm
DlNzt4t1T+91BKsPaXfIxva+nwqcS1S67RqXTUKHOqdarbmMQH5JVSm6Gp0Y9RTaT6lTkqMEwUsk
bMaodzQ9ZDRKkaSvuGK7Ix5zk6xCdV51UI91ECbMDVxuQR7A4vfaShNttWxvqyyQ7dZDInIDINNt
ryVBisI3aaGSGidH4C+pXQu3h3Ezy3BxRbdJLPZ5zOgUAt06JO6vB4v/78LAGdb0X38FV/8mDDy0
L/z5JPibf+uv4I/8gftJhnA36p1g8TbxKPgr+JP/mCsHKnADNjEVAJp/Bn/aH+hmBZzT0HVwT4KX
8Wfwp/4BcKwxP3GB74b+uPkrwR+yqYtrB58OYmAED2e8tkAyvrhLkyEeBzNuUldvEDaR6EEzgE3T
dsnn2JK3USa7bZ35oK240vPIi0u0bFs6IJOkRjp7gGtMjKMYkgBKTC4fSqDyIIskS+YVIB7+VFkX
bYv+fvkb4BFUiqYNUlHYdGgpYzatq3ZDarExKmk3RZGrKU+KmvjaCDF1S3LVsvJi0J53ib41uOQL
xX4ykp6iaeFSjasg0iQcsZdqelVnp4HGHc0oEawSRG5Qv5Ntp4JWpujAwxsOLsAfjmxGvlUwt8Iu
Lwdk7tpoF4LGKjXNgGjcsZjk9rLuj/UlSiUoKx6LqaQM4dhgDTRp40A34MG6h2l6qLI06PLuBtLz
fp82tNOeZ0UhqTVopX2aBnStairFpFMVXgw8ODTJImcCG2ya3FTynQrtv/6zZTwmpnarZ+xWqxFY
gwQzriWH1ZdJK4IJMNSxaOiYwWWaHD0noZMakqskj1XVUhaiUdTMaAb+RDOFqyxvrJYHMipKuGEC
SYNeTWFe4FNSPOGCQc79RtcPCfLBtf5sa9CPhNuZgGbQeqpwfmzwiVV0poOakeYJ6mhG4aB4eNEk
zBNtvZsUTtVYpTpD+4IAocKYeakKZenyGGrtvgB1p2lcxFISGPDWQ9zTATp6qEPnX/ReomBzpYl2
7NSE6mjTKNnDVOA6MV8aq6J6kjgcm0hWU6QZhv2o7CumUZYpW2lkGxM03x36slTrWsoJ1l3yxqje
MGt4qOB9R+wAtdwQE421Q04TiG9mfYsdV1JJaT2R3CFF9hw2nwoMNbSyXdc3lKOLqG7Gp6GqaW98
SirxEqq4aSN2LCXtaI3ZJ5VDotTWrmzWX0ld7AuxHVHGkgo0OMTcnUjqCWH7YS3dtz00yXkZRAZ3
ePzUjjHKqi8IeryplSnCVRT3CKZLdtRiazf1weC7xNS3JqZj6qxNmvLAQA92lr20dnUVgRwij9ML
c3rILJCyRlAJ1l9ZZUIYCEcNrHbAboHTUnEKOUL8pXps0PdCAry4nhxulm6NV1gDJsFQLw5WaV1X
1X092QCcxm6jTxdVOhyF0gaa2UIAS6UpoJhRVrl9bQSVmm8Ky3SHqYJ2G8d9dYEdRaVMdXqFuDru
pjbep7i/2y7oiqdpvCpaEAahqok45i6rjroMraL4FbuJmrlMx+4LZ68cKyWlF436FVVMN2l6d4qe
JYyfVy+W2Nd4kaGWq9g38TjiuvtcJ+ExxGMQtFtbyH+SlHuc6cc0ApKVFR5pb5oGVxbfRdqzwb9U
HfSa09rllX6TmFJgKrcyfETWlQ4xxr1sguYDjVRZeixZvWnRhV19HtE+qYrCGyJQXwy7US79OkEr
MVbCT60EpAl4BueSZ0Q7Vb9u1ZxOY+qbbHTaufY75rtc6u6r/FEBV2yhQPUYfRhZ+VKSDIgk6Tjh
9ijuTPaUphcWCLNNpH2l7GjH2JjatygbNhkBFnbE70duPaGHTZ92o+io0O4R5CMzsBulBB4ZAlvq
l1JXKDQaqNXd64N6raobNt5zE+wOkYMkEq2brR2ZDujUwdnd0og/S+YnHaVHdAhhkm/6/DBVn6Ih
C4wBKqcySI8SgjMp0QHlPdu8zCqEwQni7QoAQD1H5Js7SXcbxsUxSsttIYEepcncOEYt5M5GZFWP
g1MNx44PLoNHBcSAJglU3Kwa3wLHYoG1JwWNp4q2YeOkIrvIeQxlq6emQ5dg9NwjzxBjARK5A6dn
hf3VIYIpEJXcm+lFL0YHpJSFFm9G82uBHLoqZzdtnk80DsVdnJpuHhreoIBYThA6gfd6ilpHYi01
J9Ux1LuiwcvCeIn17QRmQrOd3DJ5ahoko+17s0oOoo08JfwaspF2Y097QTZ9jobCsd8VDPQ0Vu+E
g7pLETUmOXD6iFF1tCiLTRmCKgcVIRRn7PJKUcFZoj1G9Ry+ojWQlfBzYhOlB5QhfLmVPwOouMnt
blOHuoOdAY7PgirIU7ThFw1u0LZKPw9viyL1DPtK1h+VrHQsgsUWAlCGLtwRuE9BMk8X963UOpDM
RNE/gsMcXN5pSFnqOBdaDCJ/dbiUU+VbU8WunAAQgEsgjOojKdIrPOTQCoqrDtdIV/af2YDXJISz
J5X7qOh7NmJ4qHG6uUYo0pSOOoK9Aw85rai90jRujI4f4wKRaxNfc0XbMgMiglJNa8SiUYOiWDs8
c/RrgOpzXvSrWHAAdS036SK/geRmrpAjcvCYfTsom2TXj3ApaeYouu02cuWOA1p+JdW10wcVyRii
fa7axCl65ioMqif6U10DDNeicjRqXjldmdmXPERRc0w8ScjYr8BDzp0O5XCZ896JujGIm8lJh7tU
yjypKV9kXMekiinBupAM7+0GCSFxpWUPZjZ5dQx8ERYRYgkQj9E9FVlvKEwGMrBwufaJWSPNC/vI
RnJhcQaVVGRk8psoe9RJ41h545SYuNC4kCfFSQwN6X/psiywWng+NjYYNlISDMKklbS38sEpbd3B
hSuZ8lOZ3o/p54agKbjVDQevk2l6GtT0siv8WRRBUnE6t4YyBQSsgBaIG6PK0dLOL+rYiUL7VbSf
h66HjKqE7NFTSSC9iZf5qDyw7ooxxZEEPJT41Daf67G/6OXUq1vdwUI7nfU01bnbsEvR2Neq1Gx4
rTqDEh663HKBpd1za7qCjrYz1Db0TGy0U04B08Jjy+NrluKtpJs4PsUFRqupICoHfWxnNU6oCVeI
3tMjPOsza1srW2E/RgZuICQcAGyAx0odxWBU1+ztqIk9s7+NFi4c6ducQKusm4z0OynsaF/rh3Qc
N5PauhWXcaMa9a1kdxd1a95rGnthYeybmVzStAITKsuueAFaMLinEqNUC/2CIVOm99ouzHKvS5J9
IxBZNUBxC/splGQvtCZIkZOdNKGLE9OsVvYRbWrflHE8NLa4TEp+1HrFLbrMLW0yulCIDrQxvgCF
PKOiTh4apNhZKHtjz3oqxbqf6uXGzBTw62pf4ozvIzwcyxIhrmh9CCAEHYsDqzOuWZ/dxDVI7yLs
UQhHaCCYz+BNMRvcRtpxJL7eK4D3WMdsAA6j3KcdCSKl+WJP9bVqNK4BYmTwid1luM3jNncHw95B
7MNPWX+0cR0UeOKrvN6OQ3lRAqAkRuxPrFI/fB0s6RiyQ43/sdLK18KDjMKvUB+UFjHSMPltct3a
qZvhipArsmu6FF3knYMEFUoZ8HeoB0HC84Ez1c0i9EWnVv1pbBSnRYJgMs29pATACgcDaV5E9bWy
ZSclzB1raZN1kctly4myzLUkedOkPe3qeidMUNoS4TbamoLMgovFUufnmGLM6XaU902glU7zbDLT
cJdayP5AP8PVnNxNt+pxLszqe7SypfvwTuwzKKoBREl84ViPXeHgas8De6159rRG8+OToHCq4wWI
1yH6gU4/STolepuk/fxJsmfzyQTdPyjYKHnhd+Vl6qXBWlvMol33nUVjwe7B7ZgA8fLd4ggVBXnT
bfLN4Gi+CGzXvnvzFj6T0lzgC/60NjemgIwQccoSA0WwPa0KEo+ucSFctoF0u6vfTAEwqj4QG778
qynb7w/tN/YWyBc5Vgpmt7A3E9pNbuqKYoMnUPfNDoQzX/KOuqZVNydl32aJv5sEiT8ktVVgzd+R
ERh6ZrL59ZzJ4yaWJAeRu4PGU2qosRcjQfjxlJ5WEP+c0Z/mlnjRokU52GxgjjDkkdqRtuo3Eq01
x57fJnPZSVbB+IFK7OnGlCJ9bAqccpfs8uMMsqk9aAQ7AMA60LJcyXyf3SbazNuFMpQNsax50G+q
2GRqjTCxVZA/+fxmcht0L+UyONjSuZnBj1DI8T6exXOL9tbgnBJ5YxBp2ZYMEgzqEIaTEpSUeOqE
CLkt46ppw+3H1s7OpgZRDXQcy3OuZZFhUQo+kYGA93Pc4Q4G/3j2ineAhlKC5UfX2RpRy3l7KIep
6H+BhN+y9NvFSpqqIexBU/NBQdN2/Zg/guL92fDh+lc3y7JuMR8BaBj/y9wMHnwzmzZ0pUoUMVM3
3s68fU0wI6T0IN7Ev4gx+7H935pa7MtWb8py4GYKYQywp4w5DeObQrn/O+v1c0BLJ1n1Q5hNIwYE
ri4H+xGEZGw3d2GpXrRbFdybP/PSg2hYJJCqw1O+04kjhQTonIoxfe/4upNp8RlJNOLoPlLd97Mm
GIh4jScogKh+HhSbjwd7zqEYgAmoP1TjlnsFxUULunt15iryXTjgYY5MF7TaPzayQGL9WDeUMXC2
0Y6JDsnFumXlaHJNMmbH3LnDoaHynhxHX3G1x1/k6PphC20lKGRD5w+9EYvtyMNRza0ET9S0oMMT
wQKa++I1ceJvIFY9EFd85qsuTJlvltNFNGzAj9DUrQNv9s5hGkqUyGFdZC5/CC9qqIQ+dweQkNxG
bgkeV8Tuww6lXDy4D6nH/ZamEroyfxEMPQ/95FMsb4e2BugDaK/s+/0Xf0It+MdR5EcLrCv8NnVW
RYvODhxq4HNue5bvWQRTkJlqK7tFPJwe5qlW9+EW5H07zS+u2Hp35PtcNQb4xtr8ad64ml6OCZoV
YC38PIdu5h6hxacZjkl8Dbx54ybd/QdclufHaJnoekOp+x2OsElIPUFcLcMJ7T2JIrfhdlCCmvVd
ous/lZh+CVLz/65KouGQrVVJHnj+AujNd7iMiF5/C+rX/Pkrz1+bk9LJ/Kf+Kp3IKIKAKQGILLQ9
ggET8fPP0skclhDwYiqoglhzVeUv3Iz6h2qps7qbYgL2CbzNz9LJDMSZTyf8gw48pK3/SunkzD2r
zNE7LiRdV5AKWNzrdT+mXSzViFaMHqU48iiKwmXIpjfWsOcS24j6oRzRPdynyJsVQY+Mx5t5PBdh
v49k8BHmEQGvgOBiGWFnAsGn3bSxa110h8S7S9BK4r5oV9LF6N6jow5RvRLIn1aszgM79XawOovu
aPDo8jvUfKx1od4WQwzoR+8poDPmO5AbOSMEqowv68f+7CBnz2rg7GM7zHfYm1M/CLsFhmWM3R5B
L2fxlahRKZdw5pM5KfJrKL3Zi2J0b8wtosM2NCCRIGBuLC+r3KQW6tnqKsjx/cV7amUe9JtBTb2h
52y2AkCr01Vz9hJJ13gNKfPeY56aWdyGiZKAfZ1hqQoInJEuowIqxZbOgySvvY+3xXlT8zUvz6QA
y0KiETflmKdT7Ka88OUm2muTgBShsiPk68eW3odMGBQMzA1mMpirF3OnVaGZZ/OGmF/tf6kzrZNV
L4gz/twJb+wsJi8epGQiBJOXkewqiUrPRkpmzpWbRen3anEnutALOdkw4CzBve8WFkCqHFWzNfWb
875mrvsiaQGJMW1xBsKs682SkdgNL1RfdpsLsTEvZCCs8us0+BsvMkwwchJkfrTMr5bTzVnHVhYn
tQwi3uJYbjOvCLRtcoA2bYKkoNdv/wP1w7Pn4Y3JOVfy5jzoddy1YwWT89vd1r2ZRVBQdM9eVFsF
PWsud/drbFP/ZlZ/jnMxqyRVLB6lMKoF0MQZHDzjnXQ/B/o6+MZX45ez+/bNGBeeRXSpZScdzMVb
tlE31jbZSoGyWX1SvH+RnS7f4nwkqRKO0gg7ZGf6ksCVwB2QdjnyfXK1Fm+vjWlxRqJKQCdq3ipk
xzYQm4BMONKWvrn9G0ceDSPIfcx8Lstejk5nooOK/Y8jn+1AVYEYk2zWzMxQ3PdXGzoZTNU2ETq8
a+ocUMGLTNiJOvWzpL2awoBOeOuZJblJFWNnq8l+AJi650VQpp86Ee/DIvxsNuVGSKGDc+rMKh8C
UDxbnVBQNHej8aIneGBVhtNb1Z5F5lGRGR3MBmgtyZ165meoWtmc0Z4YkIq9Q26Zfjx9iz7qP10Z
EnGIfXTAkJfgwqyJijbMQELDH1qvu1Ogc3krbyK/9CpOK4XGDVUOqOlfrPG5fnfGy2AB84h2CO1H
8HV6sGVp1NsoxIyOCpLIMi0IKndj7AN24hP40TSKvpRp7Lbda4wSi5HoTpgmAfppoe9HoNLQDb5e
Zn7T1oGBOnYHRc4QvbOj4ZQh0jfaC0cXbTG2FETm22L4Ak27A8/Kg4KSJTgN4LRLZJ1zx2TCQW8u
VUS776yWNsqDpFp3bd+7Mch6TAOwtxpFnTD00OKyYUPkVjWYBAGQqlD04UZ3bZrRRUNCqjEJjQ/o
09UfmZ0hS59vDWBWIkhPsV7aMt06mO24kRMNy3mA+BYFzuvOsttABbCu4qjTWtKtxfhdNICzIjLc
LJZRw5uo3RNnZennnO4HC7B8FYqcSx02RexOpYqKy5GwXTehgl02DjAPIEe6UuIU0BttzfC5MBEp
PVD2IbuNEHXxNsyaqZMjDXhQ4c6vNahLAGRyrD3ZASz0Ffn/NWHM2dcsRgoPgQSbgl5gND8s3Lli
Fp34X+7OrDlSXO3Wv4gdIISAW4ac00N69g3hsstiRoAAoV//Lar77K7KclSePufuix3h2O3qaiUk
SO+w1vNOEgsmIgtyvGPU2+uk3+T+vT0CrT5eAvSfTRf58VqhQIo5nNh7IMU/PygtyAprCIVyRNnG
NYQ/RhawGeXEsAWQ+bnYtEf0UtZVBsqbB8kCAO/mpvnoUIxO4kul6C+2rl8+y9kJWnupRn/Vxotm
Y4B6AjlMcYFW8PUKqHJj7AF8OedfKHhINclK9O5K8jgXGErcXnJNf3Ui4yL+WeIswy+5ZdXWsgRd
J2saFnF1hAo3cnZ0Ux7tC4fKF5XnZdrwP6udxTnCtgwnXVYz12NkIuZov/OHNvJAz+ivjZeLB/MX
IfIv6519Rd5cQnDWYT0PURy2EDNS+6Vcoh79V7JaUMLGtniqLqEHv0igfln27L1QgtO8nbCslhzj
rbDXdRCwwxY0snpdlRcsul802HBXUQeDShf52m/17tKSXZOVi8goPjrvI+BukCHBYTpdNbfVut4U
JKgeRJytYaONmg+xq4/k9OdNz/7ykpedAH5LTHg/9+KlzO8lOoC4ZKRXBhh37cvsJaFfFfeNjRQ1
L66RsOycZsvMtanz0JGfJVo4pYORLOld5bmYXDdsx948yUUYBBVG5oChDYX6ULdxikw051AbJPba
F2Uw1y3IApBetzViZmgCHQN/LtemhL46wzRJnkR/vsIv4mWXwfqA/Q4h+m8zawpDd2XBl5tMb0eC
2evTfmr1hUW+fh1/WuXsdRwtWQ7S9vKI3XaYjAMJfQBB4kpcLVvYJSAZ+fpL++eazl7HbOyEOQNU
ErH2cZwenQra7YEEpIMcFMgjAJihu9vgHgOiXK3Kxt8JglnLhQ14mYrg8Ycy5s3l0ybP/TUfRJCz
V51vzQqqHpFDa5TAnvBsltal6OqLgPuXL+PsvR4ln8smwwfvUBCpeLAEqP6x3071MvX1wrl6BgL7
+9D56Us5e50JSRptOPhSBgdq0yA71R/qrthAaB7nK7btYhV3OjBhHom8FYiH/xeZ8ZdPnwfV8jKq
HnOtzj+CUyVWk+CCk9cpzvqgjrLYQB12OOhdcr2Q2PElXLjuL9ZcMB82RfS1zPg8ezr4yFK/HPoi
0u4csBFK+wIljewSrOGLZ9420YoEnMo0UeQ6L2m7wmANuN5LP0tuYSOAOwJSAHtnxW0dXOYM/H5Z
4Lpge8aFLa2D87IJxTZlWRzx8VDedT4UZeUTPt2FJ/T3yOjXRc4eUFKr0jcYYsApHU5yRvZRdnFV
vIIzFxaARnnYQf7t/oQVgXGG0AIV2t+YF5LC7cotrJj2eWTYNOw8E7ro8dIO9UWRBhEmgLCoENuw
fptnya7JbaKgNUEVlrprNnq7epR3oiogu7G384RAcERHvhqD0cGocCRZHPKoXpbHdrgvoTydkWwl
ZQZ7jXO0pb7V4LXYpR9pR25d5xbTJlDTtZGisYiqdrPA3FstN033pNtPlt/r5n42rpp+CvPWiBoD
cnHXXfltD7c5wNzJB3RlA8XAt6yMazIde2pGVExQ791RSYMOWu3aQ0Cs0qBTdTjAzgGUxnquvXC0
v08QcU2JWHO4nYrSj43yU8BDA8TonvrFXk7+vp/LMLP2beLFCZeB1amgLh0oaqzIgdrQIy0ArGxt
+q8U6u6+GKLJO7WQDc/Om1YPde/C0JOsVS8+/Ubf+wQCqRrjDaxvHbV2OW8hWauPfgGJZCVXs2ji
GU7DYXTWNDXXia83Ek83NHvi2wBxfJlhV0pubLdZp2kWlQb69721ndGR05o9esCRNMqLHW3Ef37i
vojmFggU6vHwBC7V8LMngRM0bkcDAbB4BoV1aURDm4lZ6jAi4rwy95dKH1+9VAQroaXg4xg+D/5R
hJTdLJFTL4mVA/pjaX2bM2eVWRAmUjwHar4UsP5+QmLngzcZnX00Pqxza7zU3IALC5tF1vjrijrX
ZlXEmXFaRJZZUocpxd2W6DryFu4JZ9d310Mt1rNdRKx+lw3ETsK5cN9/rwAtnwlFNPjMGTL95c9/
qtw1MD35Psdtn4aDgHw910+FvOplFnjcRCr9qdqHP3/TX9QUfl4SqKBfl0wIhnGgepNH6NhFrt9F
dutsCcy0BIdvr991c90QA/gHeFSGDMbJJswhLZe3TT7vOwdT1Kwi7p1qZ9ljJEpwaviTB6hsB1oV
M2nkQxPtdot/C4Od+AeGZgHYnkTwTj2J8kRGFvWQEWqb78sEFkq9pa7YZP61FFDQ+dDbKihK+Rud
07veczD3ocd8CNjkXHgedRdnSbVvOrJCnWnnDt5KuwhVhHyiFDKzDrSwqrtNzfLeKDhEPncoiIV2
5oaqntfg1gfI3IPa8aA9rtapaYZ9lsQVtMQa+oQJE18TGqJuvm4caMD7+cKGu5wUv+bYv976s6Qe
CtlWdhS3foKfB5DDgF9C/Hy9AgJb9qPA/1tsUXOgVGs8T2nbhvl4SC+j2L96c5Ea/HeJs0LsoDFf
ZnZxETBJrtO1DbagCeHvqtiByoKwSWZhvgfF6PUylP33FBD3D3AQCkHc0ic5e1tURlQ/LclR45oh
ze7ARIsS5zu13v78jlxY5xxYWhc2JjczJEBivnLAPbOnJBgGiDvbZPPnlawfXcbzZ2JpBUL/4KOt
en5NssqxFeXQxrfYhhQHGZUY6xp+F65s6HvlM/TgB8pJ7LV91PXfGwxKSwEyzeFqnZJn7jzbKFcQ
GHNMTKLr6XNlGMGoZxg1rNBEZU9TVJcbGbZFtR46WITk3mLvRS6iSlXwRqLeUTsrjXZgVSJfaFco
7+54djs4mNUh+5i3Oq4Fx0AWpHIwwzR+Gw1GEzlwWw/DNy1gxmROqEyIdjlmnSkR1fYHhe2icPqr
IZ9WFowZ2qsgPOarViWx5ciAk7vMfbLd98F4Vu6pFHejNW8V5i9M8MVxYAV8q4tTpSMfBixLtFeL
eNy0eWiru7R8MaB8ntEjG9BghCI8FLYfm2YG/1Afa+qE1OFBVo4bdwA9vRxJDc9LHzb4LfU/R56G
IPy9C9vY40OtnboM09xaJU4R4F8FrkE+NgRukqzZQOy+ovoFNbp4EtOVkoidM7npuzT0/UMmMthQ
Z+iWIfY3nThtzCsTcAZBacRyd4WxzqGr0htB7C1YCccOMxKDvMkDatRxkWYPULfelDK5Fu0+U899
M0XcOclcxpyRYHDr0JnZdsihyYcZuYM+0uztgHO6ohbfdZUH2TLkoRIAzClHC3Rl036tcJdqSL3g
Hxt2qftR9k/FnLRwZejIqf7dtPolo1oOsP8+wOcvi1FN1gh0RQFb1PNcv3n+pVfkqw3n5wXOds1h
4JMNBFQRuWD4+qgRhrC75zc2xI7VWsILboC7HXl3U4QyJUZBXJqx91WS8fP6Z3m8pmhzJQrr+/V1
793wsQ3IcKE6eEaj/f0uniVonjllvlVjkY6jG2L2UQ0PZDqPoSkAh4dprpNbS54owjKLF+uqe1Bu
ElKc1X69UoRErnHpvi/X9dvO5PmQglhI5v7auX6KTaZxmlTb4yOVznejv2bptoIvsqp4lBUHNAai
XHwmdNdgg7w4YZleWvzspg8tA+4Knu4oVWQDVhO8eu1VaU8hb+dbAZ+Kh46RMvGOVOk267rIlHVk
GilM+vNqspptl403o0/XJtfwsqQxPncAOFJQD8OmayVIAOm2rruwaqFQVNmuAxM/cy1sP/6qGv2V
pG5YDfBgqm9iQw36CLcLJlM1QUnl2oIpLs+OBK7XP58HX53f6DOhz+lDf/ob5WgCUbFoYIaIYNCr
sMMvdqz/rxXOX9cmLzgOcKxg22kgSjAHym9/XuGr98WhAPOg17hAeM5O6dIiU50mCBAYaKGF4cFr
Ai+Wf2lmxBf9A5v8tI5zFsjaTuo1vYd1vCN8czSkb0MB81uA+cVwqG4E8qyo3corNMRMjNk5iCOs
X4dFzP7vhSL4JLhYfBrQ8n6bDQu4RAEaMjoZsNdFY/ZW980mk6jQskvl4WUbOH8nf17pPPjK2axS
gbRp3s0hb9Y4G7MyoBi9bW26b6IKkAHbobepH/t3dpBxgmli9SuGs6s8+PO3/OWOtXjvIVzExf3W
VSas74XqmwKig2QOvTXfO4c+xCG1QfP3mFzrRyckGzg/Pi4s/MV5APEKcscFXQzt5NlW2TuwKBUp
FmYPPoKXzx4lQ+OEiBAGRMCYP5dRZmYwbwYzgKv9ku6BOl8834AXA0UKDA34xYuy7uecjQoEqGwa
cB4MBITaYiNRIBmSZ+bfeAyjh9t7iLECwAKl982auoAJBYOWEVvgmDsiWy+hUUJ9OLyBoJH1Livg
EkVOJUpQMsTRtwYI3P1+t8ApvObRgnGIA12kYSEve0xIIAIFhH6fJCWweJg1S3SsUwwvsOewJ3xn
mMkaSKaYIfTP+xfbqe8lRk1Nkw2nKBxXCSyq7RMhzY0am90o2A7Vi0CN+8nwwloIuAE1LOD22kQi
ZvXONs1f3eydDgjwEilWloS9VOcB+lmBpdqok/kVqo4BwJDXKtm5VbKjJuxBLIdJ2nhQDb+ynSry
Ybr0afJposqUFxgyTPJ1zjE8Cj5su2vZxrKKved1W4wEhFRmBv8pc9+ctr6pzfZDomOCJoK8dwry
XU/+Z2/42wTTOcOyHfZJDxsOgViDu+Ia+v3PdC6/+20di9SNvCzbW7h3xLuhTQX5kVrsz2GSf3aY
Y8Mh9B0ZcDP49ajacHRZ4MM8nut9rT40/+ZMaWBo0KBBtq3wrikLzmDpRcLYSwdoWJhveQ5eSo+Z
mr4bWH278sAisO0bbl1PKcae9N3W89FkqIajCZoOF3rr9jjGXXGVknzPvUfQ7le2jYJ98qgJpi3S
DEbmh7n14BJ7z8Y6mDhcr5Z9UwAJ1gD+WYODS4sboJdXlfWdDdN2GjD1t4F/keZBKnzgASjS9hTQ
K3ZjUPSL2YFONO7AQwpGeG+L1DmJeljpxr9tKu+jQuzYFcjDrQNwb0GWIZoq7LgBEmlS3zv2TEwo
zysOD/8nzdGsmcrXrMCXAq/OVYXHDyKOyb8xaX5MSI8HyPNOPDfXWQ1ZpQbZjFh6zVoeMnWAYTec
MljYTeMbkeVudJIVLM9ZIOtmwyp9VQ3jobdYiFZ7QBQFeh3IieWwpuZzV1mo831qsH+p3E2IveVw
mq19QueAjHcmnmUJsEyNnCbzumhx8bqo9wjCtiWyCq5dOA/v7fZkV+MGfhokBy8z6pJ5zmMvPRSe
WIsWCiPUIovu2UUVblQwZ+TgYTjrwob5sbaienrTtQ1Y0V7VIEcv47SsFg0yuQaoBLbJKTa7Kcyy
MSiFtyIEaqVuhFvGCJj+yHFMcfeRuke32uczqG0TFhHDNkmm3TznsfKdwM1uyfxIh8cZBecO9uKq
gh8T9ACmCDyzfpgCpJO4ML2zDe/uGpXsU93GSdevXKMNGutBZxs1QUXj4j7m75aGNR08NTv7LJFB
NNgjXEz9GEEm0nOUu2DFOVbQsZOdNrdG2YRd8alRFKnHJkhRjxO9Gwnmn6QE0wCqEm/2wNB6k6SN
QW6z2u9lXqJGU0dswC5n3w7gRaCVod8RLsV7mWwqwKGBUJ5gwQdGqSpgZ0veXb2e3Puuu+IcxmtE
e5b7aLpi5aPzQmeFAin4o6guaKSyFoyx6BJ2I5K96h2gyyPU7AHPOhABTqRpkX8NeHWfzHovpjEw
rZPZvAhyyMHWsEWGl9fbEvmMfkEo+zGY58diBpfq3RgObLybmYgLEM+zkq80DtZ8vB/xBBJ7TdwX
twE/23l2ZpSaYNnUSRFVzkbB+I0Z1RbDbygCVITmMplOnAMAXM5h3V8XHazYQqyY+WKk1b7FQOaC
1lsJdXcF0ZJ3k9peqIHOTiB5IPodPMvHzoSbHRodtyExkdlecxIpN73uDeik8cwNzWdv8lVC8Ag4
5Q49kYc0u5tyBHSIF6HpfibZsE6FXlj1gUc/OvmZysWLjGG4gFldOIx/796B/Q33DaxzEKo4UIX/
chh2fpFpiGQXv9QInUoVFzu+nldW3FwPlxKSrw7en9c6C34kWuPdUGEtZLwsyDblyovSJ6ddDy8Y
LrzqQCNcAYh4qVT9RTUIpzx6WmiUoCvjnsWzRU5MDCib8HCWfWjC0MpSiuj5PrWKC1f41QX+tJJ3
FtG2ulU9fPeIbIqdxhHr2ve2ePh/+MZMhpo7+LAoOJ87BvlsECedAPWl0NaE9sa/etdhcz/cXB51
9pV3ySZoLSEudjF36bw/B37bOHh19rc/a9uG6AfGztqKu+Olb+mL6v4vS51FZXmqRD4KLIUaV6BA
KfCzEzg0UVngvDIuxOFftUtQHjfxNHoLNfm8z5kxJjNYk1H0iCEHAxh5LTfDO2bjIZhB1JvE5V8v
2v9qawumvP/0bP4OABu6rAYR9mcLy4+/8reFxbH/syTCsKlAHUYxYQAv3t8WFscD/WsZb4rbD1so
7K//tbCw/5j4XvBco58JKRuy0H8sLP+BtwVNJ1hYACNHCfnfOFj+AnP/k4vBkY0huzA0LXRZKMvR
w/p16+OEQI0ETzGAh23egN0ngNPvGcP5Z/io0noY8LdtchsTh7XobmfMUlrT2jYhAzFaeOOtElRD
YxrQtxw9LoLUdNUBQ8I0+owt25dlSrbQHg3XjtNDgGGXYzQpsHxau+KbotTuNwqd3mOr8/GFJtLf
YtY5v/IkkdsmSRBp+4UVkXIu9payoAH12nTVDnQEv6rJ/GNlYZYN5JT6aLSQcTaAwN/mY1o5QeU7
zgpTl2owmECd3bvDIHZuxvJXAsox6Cdj0/YAenn9uuX+dJ2nrA0F2stGCGqeOqXoccQ8A7nB91I3
oGpAmjqVGNpgq4SFftmXB1u7QJrX7eg+pd40xF5Npz1yW0tEZsXVJh9pD4no7HSBnycpCepswO1S
rQfZZ0/3VCTtVd6ahh/ljerWNdj43RINwPKZWulDTjQiFcncET1Mo3LdEFwF+s0bF7jj1OjUWg2Y
/yG2vHeRb43mXLahBBmnuKVJpv1Acgd8LsplUoFcabex02rAlAbTbe5sq1dr0Vfju1XmBBJgVoZ1
5tbxlCdjZFeNHWJyJVQcHe3Wg5RgXDJzxtlR87BHQhuVs5ChlEWOANbmt0OeZutuMPlTU/rQCuEr
DTpu68dycOi3bBwQdFiDYPEM6tPeFNQ5phWFkioHzMv3uP1k06reYrjDFOQd+teAbiGtmmH+2iDf
gfInnfJdW1uIi8H22JRTC/0VGf0hTDHh4OjUk3kytYfAHxmlL0KMqauKoPG0AZhEAUBNAbz/OtcI
Vv029650jmZCQ5BGeWpGZGyJAXTfRu/T0q53qBnWrx3AqJ+TYlDxGmreKdvSt37Oi1trslGIJ7l9
NEc6hXosshAdSZiE2olmNxID8G5dwhAAerQLEaUmQVW3qQc2nqpjkkmNO5AX29puwXCyZPEI9Ahc
v0ZjYMiPNO3XMpFgPg02wG3SzHZDVfigUcnpkMJncsebQuwK0oIVMfgGZt271nwDOHN2oJi5eaCe
Vh9FWepQGRiyWEmtrvsCY0gl13pbl567EblCLZCp3giVn8stHfLyGUhfFi3okgiqjlIEpmz4vp9m
P2ZV0R8weUOAX+q7+w6MVCfofHAjDdflR4e23VPqQiAaQMA17+Hop08tw8jVRXlyMmq/33al0nf9
1Dbf8qJoVn7ukagFuATQpyGxI6cB4phIlwG0U4sDg0pro4UHEpfTgkjdu8n8ONiVXR2SypwfM8uc
7xJD5ddpC6hfwP0CZTPUeqxXyxmrmy7zzA858YV7hDk8sTCGZgKUteTPRt0Am1c5Bd4KNOncyLBG
p0Y/E3vLWCXy2lFdvhe1TwE+gh0HmSQrEawNmMDBsXHQYj9Tja6uafCrMkesvLYwQxQk68H3ckj+
82bb9735wrkprzMyFNfYmCrA05C4rXI/NTGQxRbY62yKNMctWpesvIKznSgqa6Vg2AIJ0WQYRWEV
2YscJF9PjTNtzMTkIAZ0DfJkNzG6x3ms6b1BrRY5YpIMxQZWSZfvZj+d9Q5PMUR7qLQZd7wUwliN
rPRvW1f4t8TswPbth8xC2Xg2jNiweRrVXNd9NJmkeRgyv3od8jwDX1EW4C0R282ABx8t4FjUorCG
0WsZStgwNXR3FfGNVTJ2tyZLJwD72uqF0GqA8sxvxR1NaiSU6K9VUOxbOr0XU2a8NYrxtVn0Sai9
Es8xCH9a+K+tEjRGue4Ng0JOU1K0wdinyRMSVjSEVG8DxlczssUn6b435lTsszQd9qlK3uAIi+cS
Cr9R38ysQFfFyvcT6EgyBTiJ5+yYGsZeSya2mJUL0moNhOACwZWwDPvVyYB/Y9XkINW2zI9rOoOB
lBuPOc9frAGwOl/nObiQvbWq8QStkr6eACIsuo1SzD1VRJP9KO3T4JZ23Fk1PVhVA6qRKNgqtwVF
66rOLTOsMcngCvSvGaBhnoIM5WHDq4AdB3Gs6dp1ooF5DizQx25YmryysktCRqciLn0rWxGBGoUB
c0/Utc17gaFGgagoXTPeTesOjMIrTfEcqI6YoUWBjAVPcloljRgCpD94e/mYHnzLLTe88DQojJ69
lYVaNbrblBjV2avqUdME8KoGfHX0SBgeDIV0XZdFeXC09WDP5ZE005HjJDhZc4ezjnkSZK9CHlDL
2iRDfyybUW1TP90YvNq7s3MYhnQzzu5xNuobzG/A0+ANDLUN0J6K5srtWLq3MhBxTRzTIBHoGWqp
zAe2rIiazlir3OP7yUtuUtJ9Vul0Axrc1qPIMEdLoXxmjhsOw4fDuzXFjvFayRnuegvtYFoZIrQ5
bjVYj3VHHmlTuhRPL1HYWFQ2IrCQVvU0ZtIEqihpi3ldkpbzCPQTF7wTZaL+U6bliLdbewBf1hrM
JBQSOxy4pQccJs8cXm8y9GAPXdEiva5AMgP7Uo1QdUBjIL55nRjvYSCfWTTVfT8dlJ7w6mH0RX/V
OkbmRj6rvecMTfRY1LkXDT1O/kCwsoZ0yywKECjsyVlP1MtiyTx8dJaP+c1k9WiY0havIKZVYBRe
YLa1H3s6N64VCnvYFdngHWsb9cEp9dVp9I2yDYpJ21d+rvQ9lbq+Naoy1+Ew+M0TbP4srF3obcCg
BK9pYrRboVNM4k4k1WGQTXqwi07dWB3nT0y4yaOfl8WNyN2Or0vbm3Y2yZxdI0Fuiwwh+xtV2ukW
j59+YQ0KEdOs8++irH0V4zjOX7RujbvCrNChaztRs6PTYYcKm4zg0zgk7QOMtwDQDs9yxuPZr8pT
4VdTE8rSV803y54TDiSV0x/cImOfCWbWmmGT+4gu7Mzw7rvJyJsIhdZc4t1OesxSdcyijE2pM75J
BCv8+7SY4NvpwHezgmrGxAOdcp2fapQiAdHntWpC0pnzNR8KDWSeQcFkhjUdYGtJp/cCm/aTalv4
eKyptNDkxnjqaxDMsm1C8ExHE7Y1kFntynya0qpwAsRnzVOv3OaqJkPjB73rek/2qHGZesjlNeHL
MAWZNFvNBvxnDRf9tIgghT9OpmO8akv6hzEZ0zc2cQBssp5L9PyTGlbJRgMQDo58fo9KKUfdZ+gj
TzIGJltjH+10SN+IBa300A3yGtk1mvM8NWAJNpPRv1FGVVx3Y5ptdV9NfejagInasiSxS5lYQxGF
84wLd5NZBH89K5snqRqUrMDkpCKenA6X1/Rd86Rn/E3aMXwaxZriGhpFaAFwsDUkKNJRgLBX+Y84
bPuIY2dHvTPF1wd3FrnWzczfCdiI28q20AfLvDLrI6NYHgaM6dNPtVv1dWRMjfDfUD4nJB5LuwSy
VOoU/nB70k9j6Ys3XrlgIloMpVLdG/NBCptBBTfBLGaSRdw1ke9495swFSn/6E1PXQOTgjITRe6C
gtwsTsYAMDEkIABb0K6+gTq9hPBTy1gZBGLTYp5ayO6WIG2mOL6zjsR0kaJ1NDFW3NLunfYxkfiv
ttW/yqP/l05dWYoQfwBJTN8/vv86pmX5C3/l2gTIbIb3DmrpH/ZzH9WVv1JtC5xt0DvAt8bEamgm
PXTj/oZFMP8/5o9e59+TVRznP0jSKYAS+M+4P7gS/wf+ffNX3vzX+JuvJ6uQX8tuLqY/giWwzBVy
HKjJkWH/ml7nAoVgu+5l5ChUxHKntA+uXQ6r2curwMmTdjtx8ZCls/fau2pbjJ730KJYsEFJ8lRO
YPkXmshDnUp56DFt49DhEUP/f/nnHz8yk2WglTLvCVC973U6W6cs68nOoJiSRKCCvlAr/fGJ/ykY
/LgiihuMksbiOwER5dcrqjtPKepggoqZlSDwS/8KUz3JNm+EC5UpphEkQ5qHVV1C2EExdUI17vU4
NpGBqGL/zw8xeq+5QDzWeg1dIzqCLMYAnqbPsJvw1Nlb+YziuOrHk9dmEZk4v0EFnSM5H9G76ul8
bGSmcVxkV527BC96gLBk1mtglrFQUtdrNornAlPHjrVL+dGvd9Ly9JJPTfaVEOBps9x79V0jQXtN
OpupaXb2zJMjMoMx8mekS7XRNY996Qe1rMdoaFrrCH1vdkCy38eFao0nkZGjNuz+w/bVk5WoC8VU
DDXE/fz5flvg6vh4iJAo4n+/3W/sHghJiGtATO4LgIAxn2Luk6vRLOXJTNN+j/lbHyj5NmuNSH7l
Ga0+urmlVyPge0FvQvbqm5MbVEDAXsOptPR9suqhnJkOKMi7b17RrU16P7R2evfjBzQJc9ARZmzz
Ls/uwB7uMYpifvnn3zAxJwSRV8d3k/DXrCZAj4w+OeAcQ/s2oeJVIVMJGBGnWeXWFVqmsa4K88rA
iJ1AltrZC+d7URbtS1IQCh6uwDCTfG5fLLd67DA9F5hlu74mvd+i6Y/fe9BaL+pxZ9ca/c6GbjAi
J3QyS8hizPbKFubKGy2M/jUVuSoNxZAfuZDUknGPKUXjvqBqmRcxrEA2Hvc2gzbFyfYYVFHf06KF
SUYRsZuKrLwGUw21ACDs33xjjJuqNT48pT8m7CcPztIHIc6Q7Vlu1leWRG8OsFb6UhC+hUg8+QBx
/Alx1/TIs9aOC+1OG6ngey0dciPc+nkYZmtHfTy03OQxQrL2avCya4EhkxXlzXfl2q/DMp+WMn+T
udI92obtHlOvvRn4oJELYaTFPLPqu+Pfw/8KaV9v6o3rlpgsnHK1Gpvy1EtqHhrqosqinka2l8B+
vCUMqAqPc+ChWW0/jKnARSTV2+AlqDYNd3VWoRWfmsWepvAV/Pjx43fMR2biMp1dido+5T1HU8nu
8nsJxZXGaweBNybGVFPWxZyy7Dj6EDe7hjEjcLTnuzGFPMcZuPxQ9r1ELl2D5f4xKfUGcYT3OCiT
RaIn5VXi94CrZbkFb1c73GoCwLr2IXgidYqxJRmJxnFmaTiqadeCO/2k3Crs7WT+Vvg5xsKVQ3WL
JnG/8bTHNsiVmn3WwF05GBgS5ZRLq8sc7zVxH/OCDd+UOwogeCt2O2cgmqqF5S1rPAq9gJy8Yhke
58KxDjjdJyiYwH7Vst6qxrY2jhozUH1BeW165pwQWMmQ6YbGPsYYBHmJWGg1uKmx7svhDhk5CSu7
ixwMnrkmjiAb0X+HYzjd1zYYKWL5ATIaYGU//hkTuvB/f/x5gUhtb/vT509H5t+H1M+Dhn5s0T9v
KXBrQeyIgv9y0KGKhtPwZ+2H4qDMALfYRZ0HnrQ1MvIgyQyPIktJaHZ4OphfNpsWVbYUo3xAMQec
Dn+Y9bEH7a0Ee7ifhP0woPKtgszFUD4nn+h14djWeqrI0sMeoNx0vWSI/tpzUx+lvM4t90Lp8dEZ
SsTeJp2w8XxMdLSOZl8NUKyWFPVfqcBVVkb056s+E+Ph4IJ+A5g9m0HmgwPZXzban5SAUHk0QEJi
3pjkZn0YKkPd+KocDvjOj7V5g3kw9XsFujqgx7a8wm8wh9uPfmx6vOT1SaOq5QDfbHkNWevSMw9e
jrIeCOoArydlfz32c7I1/oew81iSlMm29RNhhhbT0DpFpKqaYCXR0gF3ePrzQfx97uke3J6EBVlV
WZmB47732kvw/EF8jq4xBvs7UrswnI+wtY26AAO2OgnXWlWCYJpnDTLL0WQV7m2akNVIVEKKioOe
jSgKizYJlHWoP6AGx1nqbIaIaW0cN8P9//+5WIwS/u2AoSqZrXQQ7LIWcOeb53n/53MRIlODbWhY
qLXuuJeJnm5jo2wvkxDWtQPAgbFbejsrhi7dpbF3dCTUizz1nQ+YKs0uARndJa5fPE84JxwryNjT
qh4y7HQJ1cmy5ORMnflutm3+EmXaMRxFux7GLrw5ZujQHZTiLu2q3BkZu30JPf4EN0M79S1V91Co
/xZQPoeq/PsvzKzDwfvXwDKLYvE/5QUcV4FSXQPWUVIcrCoUW4dmDl8jy2q82bGvfUzQd9B92ezD
Zrk3sMN+rT1IMcAuUdGGuywV7BvtnPI0wKjA9j7eVdWDF6O+pxlogxK6yQeJyspvivgaor5e216h
NgY+6qDQYbd3ADLheZTjxYaBsyqFYV3oP6z3KVb/XKZzBETofeq9eyb+yLua80tm6ODmfVYTuKX5
8FTS6hVGe/OGENo8U3E1kJzM6Q34Gh2JZ26Xq3AY9DemCFszy5uXANuit0FU7aroWuPszZfxCA4b
T0qgX8HWntLT+pRmywqcrOm6XIrP3G66/1blLAKBf9+SGL3rsy4C13fK7v/YkrRa5V4ZQzxstB5q
dO4VW13NaWPTgM20IJvwqJeVek2Uf268wfrMuW3HpjAxz++t4K238TLvqrzaZ5BxLlXYWj0IjK6O
UdF/jtOgXww7Su51IOwj2QjGKrH1+O5r5pvtyHdgZu/Mlp+gwGudO0ylrd1G23QIrGcvANKUrSsP
RpJh++HEhHYYolvZbT0ezHm7DDKz3MS1ARHXJ8cETMq5G3Eqj0JXUBeTlV4S/rNvfGzaFYT5LUl9
7UuVk82ZusExcXLvqAciORQjB70kBgz0uztnXe7cSynUVlS/00lkxwijjZOvpdZROfmvYcynY24H
0RWLtmLtW8PBtFJsq40qIMaUl2GagidqlLbejXbZf6+MMN9UmLCsBxn91JwiuDcSPn4P+rrxs5rq
TJ9lSrpGdHeR21+WKK5NklrvMiRo0E0p9zS96QmHdqddNw3NvjO8DKIQn0Jhmc0+CiABdp0RruvA
hs5Sq/avJsQ9LiQzQxU29bfECeM9uYTvfeqhrw2UDYju/xbAtEdba4tb0Ay7wo2/QmJOtmYaSfT7
5XiyuoJvUZf5cE2Kob3UocAi/S76uv407aC6mRH8nL4fxid9LFAtTg7ekKFfrWvFmZRWDtBcLMUe
zjK1Sle7zzwarp/RXvR5gTomgLCYZ9NL3ofBqhowgx+ToH2t3PqLAVTxPUUnsolqeIsRxv5vbS3P
zfz10vXq7eCOcqciL4S40i5JNoa3ZkvtT74l6w/86Xksdad10JqFxkoydPpyqWJcpKC2cPsDRnbi
NYvNjSUxmxnjCrN/N1j/07QYyNicGsZkE+rfYRWSJmZZ0WtbnYGySKocmunTieMXI+f/doEOIRCg
60hRvcCZlJZ5YpcAzZPZ8Gw2g/0+DfG0asMifUti4W3tYNpBlquPuM1HtybA/ZZUbvnD8nyCzdBy
kOqSnHI/H/ZThprVnMuG5dKc8I7P2NjmRVD+71/oS4uprz6+4f+OEk/k3b6en9y+NBkFTVuC2srv
GIdDJ5rgcLiDzSObt3F2zso4P3Wpf8cPf447sAa2YP3JdzJ5k+yh4cqLEoZVNgHedWJhB2hr+yqT
4bYi4/vi6wI4mtJltL3sXHujt5KVla5Kmdn7pvTlFdTw3vb1ZGysshSnYDSL50SDlyYGGwMXpae/
KreLrhoCv6u74+nsYs87LI+aCqJm7euNuVt2EMYrhH6M6tlnuNfArH7q52eOwSlZevSFu6og+mL5
GzHcWLX2s779o4092DXDKHKnSKim5Alvy7s+8SsSajpzY7b/zfsdddkMN/zfbZZBPrJ5pv0ubA+4
QP8BR/Rh13tabBprb/m048y1LqacAx0aNoYmnYa3fHKbq7fSxuF9Qg357Ot6CQGbTSxUTtjybH/N
0RmcldnfwCoIgGq25jQM1ykrAcjQQEWJqrKdLjuLfEd6cTU2IT1IYJ0hGEyJY9+YK9g3wwkHnmEq
mzBoGajqxZUpyWmkijxUdgLpr9PoE+3yve3Qku4iM193Tts9TfLz8aMQtsV97rX1pHzvnje1tpYk
ha1bI2h2E9lTRzywu51ZDu7XJPOtnMzhZ4ykogm63yXg7WV0svrV7DRyaXl2vTS7GamkJQxJOoqy
PrsMlPIapikbE4Hru0mpv2kM8yZcy94ycRm/BJE7Igzc/RAUfE4hqQKl5O+7Vo+JSDpdlIoaZn4B
fAa9zA+PfbBLdZ9lRyBDl9gkbI6ELDVaEGxrBsevjM8ggqWQPu1crsnRTF4zfzSPiV/0Wz3vn9xk
wGdh/rxDEFzwZLUSg8h/j5xVSNjnbdIj66wukmLN+GD6zkA0JeyvjrcMmbFNY3bEbHmIXyKyHVck
ZmBZysgGWm5EDIpnerTY6YcZqeIJicovy4vqT4KUtYMq/Zcat2/76PvVSyMadViO47QokWdhfyxr
7mE651MNnWneWst2D6XbtkfXG5my6cmhISCUVF71K8bl4VnAJbUawz8WvRBsivns7qUF1uaxiozI
+lqesyGHExsI5zYAU4yhwkd6Xjbd8mJaIQlO869dZmyTuilHnLv17DM2u+YAChxdI0EYHKMA3dhM
bgYqMB+bSsJmbyI/2BrdwH/ctuP3vE3tYymRIjZRNa7jMg1oz53gKXXr4Vwaxq0sB0p+F6PLbZZ5
Kbbc8Q+ktgryZ9r6BLjJ5JDxzecqoJ2iiSSVATyiqe2bM7+0MA22atnHxrpJdrlJQTE/KMuLS7m3
e/xp1QzVkdxOkzVg4lk9Ckx0zNSYaSTxgfnbp5YSSldWXflVFqT2aIPuI5htMSmY2LEB04C9ik7f
m9n4ZIw+AWFmF39zrXYXp1PxqwDnaqV/WcCkx4tJ2A/Zurs+6ed9yWrWU63iGwYMOiquiUlkZf+N
HOvWpRxqU6OvLK/NoGxXe8/rb54r/fOyiCG5VJfuqDkVhIyqN19jhkvvMLaNLRjtJu7i7qgLr3sW
nWrXjv1HN7ryR9P8FhMBcrXhDbuo+5k7vvhO/Fi8w3og3xKYXsaAgcTxeZqJRtcdxE8rlgwD7OSQ
jAXUTS9kuFWNVA5RxfKXpAzGdNI76toVaIF9rbmvNz/E4aHqBAtFJdY6dAtApqCdd//lzkiAEtPh
eWuLUR0yMcHOqYxxR6XHyEsOB3i0b3lpyWvhuRXz8/5YFYcsmGN6EH2SScVkdaMVCXpYHBIPzdww
t2Pyno7t76FIaLxtJr0bjO/clVC9eCriTh5kUhJVqiyUcIpRsj6q7SgcYl+RHh0cJsfbBTXLB+9l
8srXHvp37FXjx5AFMNCT5Kem9b84zmhFelKMXF9inze0aI3Fz1Znl6nL7/ALzGPWBMWcf9Q+lY6j
HYuus/t1afh8ALYgL29dynp8qQzCr6H5vMBTq789HjEnFeOzM1c5ZZ7/KBsmPqn4Ws6OSXjBoRU2
eWDLUSL52FMPfsSKH8hfk/p7X/ZRqDXDpvCseMeAn8kYW6VBoqKuFBz10H8RCeh4JWPr1vSsQJUJ
9yQ700Iisn1soL3uRRetMuO95mLOiAv5WlcJFk9OfNVqTWfsYiWHtLbf0mEwSPD17I8oLKnUPUJQ
2cHlvHH0w1s1Vj9ss/B+j0pf2Yad74oxmM4iQo/cs2SehNXIVyj2z55dBV9B1Tm7GOh734Su/0WU
99WV6botEOkwyU+Olmq8neEgIxkqi5+CUyOMHP08xp59jYNJkEmEah9SVfqmPJwQIZaal8bptQ9N
1w/lELd7YM5hE0ECxkq6/RYEldxlwejushBiAaK7fWLzBJlzp1g0Awl8E+BY25J4x4z50pl/egFa
PpIX54bqV9ZFmJZ3tvVZkbq0ztkuGHhp3trtS5fYqrkulwxPd50y5WtBSrFhT28UXXehyvoT9Bdl
T0A74sWTdu0NtIqbrtCavT9RhFaFVR1r4WBAwAbgh7/8XHTrrDAtFnQ+HUot2Ua4+vCDD9p3vbq4
fmS+ULNTfHmp+xFOcfkcjC3ALmaIAQGEHQmmM4MLS42sxSgRKx5BraulG2Ul5Tlo3eLDQn009Y7+
TU3ME5NmcMNzYUTPS6tiRdbTWPVfDpgtxqdiIi8ascsqNaV4soMwOERp96dtve8CpSLkrzR5hvni
bP/fO1k6Lmie94fSX6GQjIxda5BuH8fJX9nE5Zvm8nhGiA3QimhvZmf1VyPW2OXnRUIOYLLJrME9
mSQyf2XvXiSceyWy5wncbBs5IjyVeQIAMo7IkIa4OTs9CW8PwE1LceM0NNd+iq1qLpNJZa01J/Xo
CYitmqLiFye/fzYi6DSFTnuDGpTOc64hq/8tJI0ibdaCce/ucRpGHxVJmopauPLj7HN5N039TrWV
c/CHmtolmVDqWll0Jr6aWOflRJs3zaYmtPmlzjXrKBsEDNFkl8FuTEWAiZDvbv0sbt99J/4NOEqm
3rxTEIz30nVpjZAuRCtfy9k7xxFbLXAGxtN2uxWNyEjWG+xbOvHwpgVWD25I4HOQfGB10b3p1YR/
TBcEh3HuEPVQ++PbWofJqg+9zRq/bHeAGeZ+wuCzSUp38xNWUOd+cojggVxRlL5/xkP0pEfddOti
R9x1HlRc0za1To4Yib0N+eK+cV5equSldQbnnEWxcXG82No+djtRlnIbNwFEGG/KLtmIktlS6tXP
ih28TJy+PK1km9KrG4CMeypC7bUA9rtms4wyqYP+RxVFa9ll4WsxGhL9CNlmg5loH35aIi8NB/sZ
Bi4JOwRBARSn3m1oMrlR9die7KZtXw03fA6irRj1/B3AOb6FADB2VkC+dPzoGEOlfeu0LjrUQ/ET
AkS2bkCXT3JqMKBs1qZIjcs48WVsO9ozNkpkMDpu+VGLp6UbyrSMPtZ1dqpyipcpT3FMmovGwdRL
8lgBOTp7+OYnWXrF6ybciNyjlctpVDgpIBI6LcGDhc2cfGDOT2l5BZ5Xx0GOZ4VI7bq81P7NQnNe
Y8+J9KZweXiaaW3QILWO0xyWGs8Lze7m2tqZT5mpfNQX3IlqghRZ1sc2wCejW/qz0YnqrVuP4y11
3J+tkvyElj/eKsYFt0kXoBCMBa9VVRIBFSIaHeAm7/Rx/DVJG2CzTasttD1r9aj6Cg92hSubYdtJ
Ob84ARUyvWxTh5fWkFeK3nc3pA5s6sr5aOp3yTJ+90ucYPrAORL3uWvbLLpFbiRecOdZ2VN0aTSO
Gkghzp1GOzojUoLIQdoKA4G4uT4e9Toz+tcwd8s3/OxrUmDebOEZbzKpn/VOO/lQn56TrK52FCrm
2ca/i5TXmNrYb+WBxiy5VIbWb8LW8Z4SPegQdBh0V7kPQ7eJQZxw2nNXcdDZ17GFAjSfeb7rvHfZ
hFJyvrJVoC5ZVJ0SiN/Mlf1R37dtg4cP3/1au8bXAohFNT+4M/9WlYqfogR9oSX1HBn5DD5VQSIJ
BEaHuQBSQYMsLE/vGbY0jB1d8Sqki6xI5C6qk0bbLasrFofery+jyTBTt+LpXkc09iXMqKMWdNNd
djll8VSYqzjkMq+IJO+nLt4ZYAHlLs2LQ6RdXPdbVAttJ2MsHlMqO0Yn89t8eauIquS6qA69q45a
E1if2CCUxxiVpVJY/Sy32aa22gfYoRmV6c4IDuPPOo+hBmpF6e69wItRKcEqX4+ZQcp77f3oPK84
hnFxlNUYGDsv8+35YaBsaolM3dI+RiciDR0KTkEnMKNeg7A/XKcb0rXVOZ/SUPo5kDkisTn7tqu8
td7QoWTVBH1ea8RBpIq8aMU9JNjx1a/8YhVqcOUwUkYrrACS4zYfX+OZXTKxQg/24KhX2PfRS4bT
gqJ7Ibq0Lnqo5N0+a+IGi7I0gUJV9u+dZ9UrR1rJb9xIEXlJpIlx2V+axi6em2b47gdZfu4SyGJo
1Jw7BdJaSGKzH59DnfO9887Ae4ByCGMH+xPt3ruOr82xlsFd16w622QdZinCueZsnHvlIeRqcrO6
dU72x2bY+/woAqzGVs9ZEVwD4f4Q+TB+NysGoIYApTBs3KysuvfvgV5fE1ka32CyB9s+M9WBIzJb
5UVhXf0IT6TWYcFWWUN/FWs/oyB+EpFWvzHFL85hpJ5GF1B4mxc9ivqZEoS0hvYOOPpOoVnjBuEV
b+4ASaDB+RbArI12vp+lW5Cw9NWuTP4Hv2n4Uy6bwNsY7tSuOxjl0AgT32PjL2NiTIEEPMXW2E5W
dZoSXKeFidLOjgZk1oyIdx0ljWdJ++/IUIHvqD9lqeWt07igtgqBYyJ72tYqHDf+FMqbBbziNXYf
QyIf8B4clU3Lhq/C0oQuf2W+zHKc5MwSH6hw5lm4fh6eLSrUY4wzdSe04Zh4YbSTrVb9gKI8+N30
QxuLt0A3f0QgfH6dE5Q+v6NILz88cm6PBQ6/hDcKsVa9Y11NldrXvh2sa1J6xt4o6x+NIZ2zEzrO
eXnXj0G+jSYdHYUc25flA+5ySLXp0OH3BltxHZaBflleKs8/hEkznYImPkGcQ63pykrRCe5LNy7B
v9iBMckuDqNdDxun1BlLmkb1T0NR2opxFJYAbTZeLd/tppXhaSiWrWQ7CBOsZmSRrXOh2DG6Zx0S
zrOaJdamCoCZU6YmddirW0CM9mshBE4kDTzfuXgZJ099NaSCIo6KPzJQ3kshxmotAl37ogfbum6z
iU2PJPPSbw9liX8wv1hymYhMviqt8nY+Jl5XDzHl4yUznHOYV9FTkg3fCQUN/3DkroQIp+fHZCBU
KFKklFs5RPovlRND6flW+wH9hSmtMz9kAfbiRTRVZxAultDy1pTdKyoTazRwBQnTn56HgItik+mT
GjZdkGGVqaOwVyLtdyWGQAfEAeM/iDJZqBmTq5fKH2vQLvWSmkBOlHQvqazik46lLjqJOPDx/hmb
czC/4Foyl4Gw40wPGYg2RfmziXn4WTit3HZp7xMQD42Xwy89hcKxHtuH0+5BpbOtpM+ZVgujIfoo
P8PJUc89NoC1L6Zr7GTjsy7j34+WJDKsj2BZLX5BRWb22L9K8PluBIIbJB2KyQFRGcaHV8ppt+wc
nvkjqCLty82m8rB8OQtbdzWGgwx31ugEZwu0NVFp/8c2inNsePJbLt1i07qVOtq58taNhvCEk+5m
2b19FiOdvg8YeSwiw9hnCL5f85bTz9Gb6LehvSa+T7Jz3PwfAEfFPkbSuDusY+l512TqWS3wcDbL
pTFWF8JZO0S+GjX3kMfTxtVGLKeIcAfVbs/SYWHN52pVu/cHqign0OmVnsI9bPB1nPuYkQWjJFh2
aYb+phj8ducB1F5bY+XNhSpMMMI7CgTbyVy8+pH3NsK932ipBql5RhkZ+eTXtO/uzHNJ0/HiioEO
0PUyOCqGlMjlZYpmxbG1cvNGu8JdtfGghLUj0EmtW5pdKV4i+KJb34mGx7su88naZXR3wYGTut9+
L/LCeiVmY49pn/ro2lJH9O3+UiEgMBigcVjoWcuLOxGG7Bo4LWhJYO1LE2/MBR6wmnJgNmp8Beao
vUbbXG+L62DSXI4wWT7ronlP59uacj8S6XaH5cytoZNul1NzbC41jjR3d/C/UUFRoqq2f0U5so5q
03ir7Orf3imFUkfHXyYUunU1dJQRq6zA7W/gU1q+pgWnRM1NZdnLZ0ulAJxt+1QJ8rXN4aa1fv/S
W1p/fMCYzughPODwS0xk62OKq0MZlmKbjzArJiusD140Fdht0Hwk80up6b+8QBCCOZ9LTdkTOt9K
8xzr+HHZiL22mJp3xzZiptWWdvtS6C4s5X4eY/lS2yH7skk8VvGxiWykN0GpvcjIxm4lhsdrTTJ8
gT6YXh/oTG1ml2Ru+gxKa9wGWvG0vOjeGB5gilG5tjO2F5TPxjz2sQt5c2MjfCrkJN7TxHzJ/FB/
WrCd+WqEKH15LF3fvrtuf86Q173G8WyvwH+zbObM4AlUc5OX5UtETAYnJ4Oxv+DaQW6/hmObn7zu
mhZO0bKjudgWCFgSagyTY+FoZ92x9rimxs8L1JoF4bSJbGRSURg492BkONF28Tmxw+rWtOG/JmlL
7TG2cQue0BoXUxA3bvWdvoug8TqZOFHxun/s7E2JmJ2UO/Hk55azHSYDtGmeXAjTjXepKrN10ad/
DC0abq5L6kOpIiw1hsj4VtWo9v3SOoO4fImoDC9l0JP+YQTtj842LkNWqvcot5pjzjh5V0lvHbvF
fkra+tjkQfZJ0bcxiW5aN0WqY2RbkxkeBmrXmrhYLtQ/zGOuUwijiH5yO0i4Sb47OdvQStFpFcLd
PT7/RLQjvnVgxyt/CvJ/Ts/HjlgGiFBQzGSX1tKzS9QRgEPvCbQyjxa82C630NXEBs2g769s7fI4
rFLNZuGS+MmS9J8KVxN3X4KP8swXhyEEVBhRIKzTzIkvVaJhwOdJ58Nx3fjg9AYpvIWV3Q289ABn
gls+I/x+op2LXnWvlT5QTsOUIm+2cjAfSKvwpZ7na66KfiSd8vfODBcCU8dPADqod7CDIHUK+zj8
JxzcsIOUMnw0bfUUaugeltmF8OHtFdV0nyKH0eLSRT6WvumP5WFZuFTu+UqT3am0ixSnhlS8FCOR
m85Mq0ti/cj8c/xC8wTDzC9HbP04WTWvrjdw7JMj2BsckCBQz5qddLuy6vMr/Z6+11LXuUxFv8oc
9AXpzEd1QmM4eslIKL2fubMCiRJbwyrCrFPqmLH7ozml+1tTwTa31ZuIQd9cxvk4sdjMQwsmwzZu
JajosA2YiUyNTP/oUe0d2751d1MbB0cJLRkjmGq8ODpuhnXAIcmW840pKsYpboch2/8yBArV7sra
Dy4QJn+E0mQPK1mSLUHRZ7yvwhdIIPgHFhettKM/8xslOuMziqp7KPLqurx49fDPO/XNaE4J4rFT
WwnxMvrZK46GJZlROhpg7qh5dPvhWLSucyyM4bCsPizM/kivnXbLVVAH/8BhjP/VztQsg+L+tCz9
OMQiJtSkcQRNc3aOIOvck214Dof6F0QiLC4i6LidvIcQORheV0z9Sg1b9ubyuOljjCp56V1DCwtG
LXLrHbxjrHc05e0KRJ/b5T71Q9LvACPCTVYa4dWWZUps2r/e2WRtsD9b0BHrj6V7X16SAmo2A/en
ggS9beaTGhYLBLYw0/K7JXkyu3B4d6rJ3eZNa7+mU/e3pBR8KxxMchi3b51OV489Lej2YxDk8DMT
7dTMcCyq1ytgkvGkafY16mJ3bSusKde25n86NSMXgkqioyb50mPkgAD9PSlEso9cI9o4rf5RlbEH
hAz9ZczN9Ekm9qEEhQVHTAXN6TxGm4aCHdDQd1VjjqTRfvNQaH2LzNpe5Y79NzX9nkMPExuv8Nt7
n0a7aua8Dcye16bhwHmrtJOEwXlKraKxNsY4FPsIugjArqpu7eRYuzSUmKsaAnpKwySyjiEnJHkn
rt4oPCqHvjjFmMud+yTqN21v4rJLdbIwWuJsRBbdQDwJ4C1tDLhLV1SNbgX7vdGlu66Edy99rT/4
86LEZrO6+vlk721Doq80DSxHMvi5QobRvR6ad2d+AsG3G8TZxklik+miv7uGMzGgMET5bIZkPKSh
GR4Qc1d7xYaH42ihrrWGw2fjI4blS8bZURmwYhOIP0GJ84qoggFsbFCvpYjNXQiN5ZygH/4HLKhk
9welU37Gu68+Lu8mBO286/C9ia0vu8B7SRuwD16PLelCuWBsGxrHSOrtJg1M/dS18oL0TZy7amiK
XQ95vrabb8hR/nQDz4bp/oZbykhV80+DifPPA/N6wGJCAvmEhbpMDcIVlTbWCxFXKydo6idzD+uP
meZQj/E5LEaMi/XIO9CAloDofr+p/SbdByoAejbS9grFtdvL3vlTT117FU0lQI5RqO+XnioP7Wq1
MLBKv27Wniyt/TLABWdSAMJs8AjUoCXNZ5s9IVbV5KghDHa+FsizzznWbNTKq7liWJoQPTPHq5bq
DFllcHOdiSp1ob0siELnFjgw0/SvnVIQ7RYy00Zx3BxHQ+U3jYwIXGOz8WtQY0wNOSC77/1zq9vJ
zc4AC+ftH/FReIoYoq6WOU4lf0u/L96MeajDRTAkxZs5T2G4sBnOH2RHk7aggIptAk0l3BCWwKmU
TCmWQ0ZakzovlzVCdizQJhKR5k4349fW031USuc30q8LhPXq4vhFdW6iYjvJbnqfJviBiZpygq+t
6BuW3BCHrAnxlZ9YuxaPybMntHKXTFSjXW6XmzYeoqveAEQ+HutmEP7J1pM6XDOcl8dqqLbJQhBi
tCJOD1LIUh/l7fSVhn/rGe1wkX6+thOmDd1snxv2tUOnQlilHtbaFd84THyiYmejwH53JEvKs21v
m8YdorIhcg6dwWRf4RjwbCep/Wy3snyKOhFdzNrMaZAFetL5nT6/PN4Frb6J83jYZSJSDHLijW+n
+o++16dN6CkP6+4o39v4UW1SwOT1ADJUeJjJhnOzCHl7W3pjc3r0j+OkXzyYStxFVX+Tbo+4IcQI
3/Zxy8KOJ3qQcKqhviJOL3FHiv7GGU16pV6KdlRQ7xqFfdpo3KFxqF2mYKlY4+axRiB7wPDE0ztG
Ofi0oKWmM66NaobfGk+dYggBq8i2xu+lUIfQjfvP3J3s9TCEhzjJxpPRBOM6kNh6ZWlOgW6Z96p/
ikYnvSxLw9HLv//U6YMfvwCG/6RxrmnjGQ+uLL19qYPC2vPvtlkxFS+inOw7zIzVslCHlDqgKhgp
Z9bHGOZoECzdwFxPuZssaYpLPcKGHG0tfVU9tZ8Bs2e7XNa+m68QXLVXOvN+M5Zhf7RtpfYZTgnM
hxDdM+gWIB6Tv12e8uC8NJtu11BS5mX56tRxDnm0dE8UIupaajRsfTaCeGpuvdH64LVx0vScZFr3
nDBbReJTip2Zoul9XIJa17qXvvdOwiCja99zU5Prci6zVDJqe2NeUXJeW3EyGsR+YXcxdqBNXhLA
7iLk9a5idazNUZ60IrsiZeQ48jQsUiuWjfT8L6jKlDqlGp+TpNfYM9DDuETLP5foKvcaipl/wdzc
6eWEozou1jq91nZkjrPKRh1VbthOZ4eoUjyP9WCF6pj5JvKclZF3FZsO24kfY+aB2ttHfjgHwsVD
8z2S5FNU41g/3i1fe/yppM6sauxG0t4MX/qO8UGUGcYRXan2IpwmfHF9f6NSIiVwHKj6T+n0zHmr
FFVpPwL1TY3xxJAu2pW9YTyhQfM2rqfV3x4TXLPOcAfhLC5qcmDhnCh87nvtRZnWrCcd3hLGYW/a
lF/wWnzsHrn5u8fNdmMtXBmZpmSPpihLHae7x/rYvLF5E2wO4xElu0f4RIWU5pDZ7wv77YH2IiPm
mauQVHAz84PbGhNG3unfTCXPieqDJ8gJeG8M9GRREcTonBO/vkbZfakbXGGOW2xSfUV+bU6AxLW0
4SlquYsgNTd2WEAkW6Th7ZudDNY+0lJ0/BC9XuueombUBg91GiBIIxEOu/ik9QF7VGUda35RHFCG
bodf5WcnR3MtXHdaJyY31IZVqrNw2KgHmCChgQLCgE9qKuYrcFt07CZxh32pGV1ttM5FglYdxrSA
gRLazLMLcj6mADw8KbFV9Jt7MBkZThUCH8ESfSwiVxxNsBsMC4PUHjf5GWfWppMC4W9HmgGU3qvD
FAtIP0QWnx5EgCAmbIxXTQTm6X/oOo/lxqEt2X4RIuDNlAC9ESVRdoKQqlTw/uDAfP1bYN3XdXvQ
EwQJkjIkAZy9d+ZK/p+4bOZV1VJKcPGPN1HLZ61FHTG1RjwFsQdhe0zE3qqbknFwTYtntHeu0RBV
icu8w52cdZWywvaH77ZwNzK2glqQlqXXbRp4pJ8jmpppryur2sN+F0WesYFVIHn/zwYowCDr+j+w
jqMVla/16lp3+c20iaGPBPnyTRrB4mwiKhchiWcCJuFjStDWZDyeLMXsjhoirQ2jeprAs3yw++SD
a2aAI3w4GjGkYx3tzHpIrC93rr/MmEZU5CjbOMt/h3K+zLjA1iOiSU5cR8yhq0xNo61p8Y60qrOf
DCVcp7boz2r001nVJpYjVSoODD8q36hxiSstqmHdN2jgelMuQmz6IAnOQBTmuF0wrptePW4KoBRc
c9UfY25fZYhUbXJBj1r6D1Om4kr33wruG1gShMiMSr7TZzgfoxGfRjV7MEZ1JqNl/mZemFzcyXpo
p00nKdzmQs6BowNhLeFG0pQeDjAiWDxGQ7cxjbheJe2XJsZLU7HGsKbuhwhuXNOG+DOUjsEaQEI3
MenkqRreepkNT+NsrrPJo2Ie9NQXKSu12eJ8kEjrc4Tg7mSZvVZTxklK9zZGEfqxSv8yWi4qkert
EDUWa6urmqBT3vpR28myS9axWVMKauo1Fuq0U4FGcgLvbhPw/FatEMGH7gank3YcM1i2VVLQKhjk
pY4/hhJx2hhq+VNFog7eT4eJnGQxo7qvbTMofiN6N/CKGRyn4v6Oitm5jNoaPUm3HbrIPG6yWrnF
WPvaPPICTZW/PMgWE/knqgOh16FbFuaatp6G7OahaNjuHVrq+1Z0zwgYnMeUSmwgZaku9c1oodHk
fFX7U83kr08Ty68E4TZDpm5olIm1rrB+bbOrEPMr35BplyBuWjAoeFQiN3wAu8Mze+LH8JrMW1J9
xT6sFGPNFa1fN6rzDHGEdFBMcFgAFUCSoBVBw4zwS2ZCEAryghBBEI8gCAipnRhNRDoxrgRqux9s
zjsDCcRS1nwXnWFbEum67/QNLG09SDOnWssw206F+kUj8NdgVlt6jDl9w/YGyl/djo3xqWrZ4zAK
4mlCiAV6o0ZBNTfetivjp6lU1aDKYDvWiucnVtPtq2j81B1Qn02b/ykGpVuJYTzIosr8AeIC1xpH
+BwPfzT4WWvh9NvR0wnYEfxPZBuMKwYRBSkLGaPFyVADh+4zh3zy2+35LuSWowW5hhY2cgs/njUn
0KVMGVywdFNGfd1FDTYXslequFkbCilBPcisXRLl2cGLnfOSPYkvjqmixdETtCqfd1IY9dmRvzDg
6EdG4/yrlgYHt6HFoJcn1JYHuh/hRQdph1kzu0RNuM0lWkXXJieqKA9Ki9I4zanVjJZUQlufL1XM
LKP3+t6XCHvuwlhiVWpymzrkZx7Dj9Ym9U9DNaAhG9x1xCWgD9TI3uEQsw2d/rdd4WUm+hzkD/Tm
DLeXYdhXouTzxcij37gWhAGecbnWQiK160QFoUnFxJVMg9570MPwUxM9PGw91DdSR3YxmP3PpCQc
t3GUBK7OaSCd3vK0T9d1kiLk6VPcW+XGVZhDak15DIePiuE6rRdwD7HWYFkkFvdbDTtlb/SkMUm7
yzbJBCmmmaMrkyJznVRSh6ymn0b+Un4JiJlKu7odAgzR4NF2ey/Z1ZloWOE046YPx/oQRrs+DZ96
XboBzvwYk8V71bfjpTPT7exo1TWvyzclT/3SrOMXkRo/RAb9jihngtF1L27jeQeOpKCq2+KhgiC3
aiZP7Fxl/FCt3A1ARI0rIQ5eFZewrGqxL4Zsk5u4rLp6snZqB+dFn/st7soMK2KOYKqb9lYaJVih
2ZhJ9zKryaewJvmR0wqFUrZtLaIdMxWozVAW+z7PvWPVMsOFUwcRDCXySu8M+2nR0xhLZWJ1GYV/
or/HTvTlxklx5uJEWEMp3vLMc88JC2nytm5OWO/tGgFmqanDY/NSi3mAu+Z9TFX3q2zDRz2hmE6E
5XPKwHRWoCmIZtdaj3R90qFBJNO1Gl5UZzgJ2zvnWt8eK4BjwdgVZaCl8TVCrr/TZp3jiKJExoBx
Ol3gAHeZN2dtqVxbWk5rgzXxKkQi5A55uMucWdkIgABRJ6aLI3iXaBQSLJZhRjRDLt19ZAVR7g3b
qLHm06wA3BYoGQ9uJi8jk2LMfI0VOLYdrRPSs89Y9SDimsUxH4lPVsxtZXaqLzsW+V2+IFqm7Lu0
cVI6pXOexRW/kLEddWoflTNqINrmpbIy9K4xi1m9LM9JlyBKdWJMuEVYndV93ufNoRW4VqSqbLyw
pxU25CfbcJuddIh163sqEVZ4fuYkfG1Mh1MRo5/linBRhvLA2hkrQoKY047cvTH16M1yAlI0+g6b
tta5WGEGZ3k3tle4XuYao4fuW3ZlXdyUlbqmufFaEtO0ZmqTBIraOQ827cPVrCTYAAVSqnDG0a3q
V7gTLIaA1Wwh1gdamZtrrZngjHHxQs051PTBs2nHpPylzQ1146ReuikHiSc8b092Mstdb4THOY8I
j1S2MlGdbDWgPouscdqWg3E2RoC48ehAEXK8DagS+tUpFilCwTYzfx6KTuiFxqz3tEddK8iiHteP
8eQMotlU9PlXvcGi1tKzX56pzL4yZeaK0YJH+ku5UPOabwqOfaT31ktcuY4/Is3aDsVT1UKpiQd0
JDPuHXTllrtFP3MAX+lT9WcMbnT1Ii3VXVmtpgTmIPMjpKlF6aDJdWEL98iyxYc8bR5KfFvAIsc+
6Gne+Knr8UaxwkTV9mYwYyEwbiQtK2n/OJR6YZfCOlrng2a9whaXJcInaRbYwgrUtal6qGs3CSiW
6OB27tZTi9yXabcZexzxBea0vaMzFTWM6hjXzwrV7KF10n09IRt3p10VOSuLL+GRprt+ynUmJJkN
RMZriuCv1b3Jfg8xSeCGEWpP7qLORpMUzDoZsto0cwbSpy9HevkuoWkWD7a6G+Sb23T1Sc1KizSO
MiH50MGpREthnWfSDKzkgQt4tosa8TOE+QPaI9MnlJY4vblah9bwIXQ7OXghkhlm25FvCR0uMA2v
1YKmOirmUPh6AXMzb6mUa3sU615ZkAh6SwPPGw9tqrBa0vJdo5aPVO8SvUDuHphn7ewuz87eyJlH
NpRMY0fOMskPfJbxwyymeuNYKV9VG+FLaR/rWMfyqirEBmrknDPa/oxHQcwf17fSqdXtpPwM6bVL
GkgFeYobfAADFsH0hrt4VTlnDOX0Cu8p9dEzlltkMBzhc8/CrS5pLiLH8tvOHvFcFRTHmG/WbRvv
Hb6eq0TqUMr4yNd15toBI+4pcHI8ebCHqO0EFlHPOhU9aYhuKvFMJhmwzqZKz6ZlvYiqEA908/vK
Im7FUfddPI5+x4UPCUhbH+4bzRCbea6bfZYXDA8FqqWwp1SDptisTcUgqCccK6JU+mcrI8FXK+Qb
w57cD3Wun2Qf1wcQchxT95tGrtaHdDll/bt7v1WgsMtX95v/db+676XyrtduOPz8vUt7IzsI2IU3
muzKLUP42WRcNOLlXtGU7xyL6eX+GOAt8sbVyjy4TR29gD/suFRG3vb+aM1XjTGwHNe5McmnPGyQ
U+n9xu4YrdWgT/nWhByCrt+BCt/0QkJQd+OLhtTlLLRmWxnZvHerTBxm7IqJ5V5K44ZBQH0b4w57
dFWZr73NujLqbjZ+yEulIVyGvUrYZiIeF87aWaYOym8cDnGyoDUKBiaqBBRRuZV1WGDwXMwJo2yT
vUuHfR3CyA/QwuCNorn63sKPLatiY5TjsLWgWHGUajkXj+rBm6R2TXM12mlx/Fn34lebd2fLSRFE
JHW/iDReG5YLp8ZV+yeIE4GFcqJr+uZkuOVlVsL48b7pJ1V/yMMfJDrTmkElnTurSLZSLVN0Ixr/
uaERrEMb4tL0Ul6IEQ4ZU1iEZZgJwaHCU950xf72wmtkRvoLczPtRluFCNnXPpqoOFNVPpcz2WN2
761oiFVbSmD1MYyn7IBvIF6VKmFhE43T/VzWCH8HxkbmWKS7Uqd9PaNQ5rAsLm+i1odDXSgXAssx
6hOOcIZL6G0606P0I8IKx1KpI3udzhNdiL1mgJ5dOUCGz/cHurBXj8YA3WR52r+Nk4z6+f40ZWTe
hfpygNzPvn9Pud+67wslXqt86snC/Z+fcn9AnZQlvADRh6DPCWn3f/2A+12t1ThfmxrAXf6A+2/8
r5eKwjTWY46q/N9r//3x932lAnoPBmu7uf8Elk7jTp+axz5SCXBrXQiacZ1wMzJJBLnfh4AkluhZ
HgoNdppxTzMjJGXlvu/+xPsDo0q+Ui281Gd2XcWkbNChbenlOCGSdxXTBsMJ94+WDcXxLrXEAxHT
alsiNvApel7xTKwu0aswxjjduCdVX3qwtSWb89+bhWmCURwzZ217osm3qTKtpTV8hizrGKH+/42s
h/JcDF64s8zu7PazGQwemDYtridEAU1EvLMgwTJEGh3S4rRcSMnYC9peu+jiUJcI61GQNd9T3SGY
RsLA5SN+Uaz+pwbXfKnS9lduJFYQJlX62E6ejuyjax4G3TY26ii1cxaXLiTfMj1ZMsv2TeWoh8G1
kdLrfb3PROIdIwRuOxMb6znVDHfTD6npl7QO9mLpTNaCU+CI9NNbmpV2qRm453pfp6NwmFrljyhc
+dAum1lKXF0VZfl9n70wUhK+yg8MuCEbwsnjzN4GMZIADik2IdXm5X43HpWnBYUYpLTgSY2busto
lt3F/J9bQ/xrEEO5N2n8yryJLwnQZro5nRpf7LZ/z3NWALGBTR1tHPSXodri9w5vSwss1ennjJio
lTpyNvGAtALok3PlsL3kMzkXUa1h7RqxIXVu+Ayg70BN4NHkZWN5FN2Ai4fNv31dZ/4ZYqkfUl14
KGTSTxfc8bHxHhQr854ya/CelLjeA/0O1wk2O3wXyYTknM2skBrHBFbb2lXLyq+Am1GMWvVw38Cu
qB+snqw+RzwnmOY/TB3poxWh71JEU9xY/x7u+9E2zxt6f9O2cHPxYc752laz8CVPoARhNiTDYcIm
O1XeL8UBimXRJpcErQNF3fQT1CiO4G3kIJ1rgHhsC5wpcK/j34nXlSt38sKXTM/p2tE9W2lFgyUu
dIqNEmaMUutb7VTRaXDM2rfo4WmGlz676OjnWK13RspiMR+kt45Dp14BX03LDcRAgWdYIbkjVpKP
HNPKZgoVcbxvlJIBLpXxC1Cr3HfSuXosYkPs7KE3dqUn7KuazI2fLLb2hvJ/KqNfwliQpFX13rdT
uVGQ7hz6MHcfkxbgOQyo6JeDEnlkqPuK5ifajjYUwxgw2DPiuvjvz3CL+UVNk/xlpNvPLGTIdgDA
9Ztw6vf7LzE897dqNu4xBfQbJIMzH+vOVVigLjczQ483hVfs83rs/Y6Mal9LEm1j5rJ87AgteUw6
QTJcWz2YZj5v4LZ0T03cd09aqG5UvJAP9120Cuuj2g+/7/eUvpuZm0iVoh52icJk+2DTU7xlWD/X
WurkGIpnyfU7FyxE8sjnalZR/DjWZ61/gFNIUC6V1oNbqU9hHGnPYTt+zQoT+zKLrKvtGcpJRhWl
W2JWX0XfX6KRYr4FTBJgHUZxqpNxEpta9uUNJHg1efFR4+hfpv7zVtE97z3RxtXcpR9M8iTkgBZx
qE6+gd7ZzS6jSN4RElrtWs1hrQjLYhWGVvKr6tRjMjm/+ylTTgxG4U0oapDHmrUjSenYW07/TFmP
mZ6Sb9NI94mWTPOcqFV/qNyxX93v1o3ePIc2IQe6yXo/Ny5FloeAiUM7AHRtbOjde89hqFIJjyzV
bE37hvDc+C1SqF3qTl+MTo2LYhm/Bb4TyKYqoDve2ktbz4zXBAYPcP4vy6ds9OZKZE7z3o/yd55E
dCUj+YIlhjFyYQ37HG/RVLW4CxAxXmGC+DlN9YBP53lo5uraLPXJmGrpql/u3vc5VVVdY7t6aTgC
D6hFqut9l1040Y6PfUla4Rn/XjCCCrTHIjzeX37fjxafLzRgU78XTMdW90eiOt44LSOW++sZktos
7GS2lmJQD/eNCi/1MC2bf3fvt2pEkazl/6+HvTrEXKhDJFt+FJA6nnz/MfdX3HfeN2bhfM1SlEdI
a2c1T+JTAk4l5CMY00CmobVWQC5f7xtvyrt9xyp9BfVe6dZ2s1akyK+zxtiW/pR5iFQw7abDhbdE
pvbocIgN+mg8AOJhUpOF2kfb2o5vqYrO4RmVvpml7mYCwedHit2/GF7DIm0Uud9YjUORW6Axi3Q1
OzDgXwbO+fm+GSPtP7fud0Hpy2OFvAtzbHJEN/+fTSv5WFb3+2MO49iptWYPHuFTVMRPqWNR3QoD
mzgD4/sdGOfsMXFj9InVn4b3ZpzH3dxVxhM+LOMBkDxiBVd/um/cvuUNYHW8nm1SkRrHJIEr5dxL
gg9qabdrr85Ca84nHM5TVYuvuc4xpkX9C1jTZk/kLPbAZb8Go6krvzKgz5sWqfY+G3rzxaksKFWz
95qa5c72CoYzbaY+hFFFQhqOqzXFvv4WddOJRoj9y8v41W5hKGB1DGerAvHaYdTwnjwTwfr9KcsP
6pPBe29dJuYtJ2mGn3SCp0y2ZwUIz+Kb6N6nvCSNzYh+nGh6UNoheY8cxEKxZaTnxAYa6aimtpYG
KLHWNd7uT2350WLwok+PwXOALmi89A6XWy4f06ZRuSyB1nWpT1kHlCJEssDBui5czD1p4mS4u53m
aiOvuo5Awo4VfZPJo22HrZcHCrjTjkACcX/G/blRP+yAbDqHyPxsstg44b63zwhyWxxry03wNvV6
GhkB0TuA0uKBuyihEycR0uwKTBxI7mVnXNmS2M/lJu+/OMnt/baFVyoo3UzxaYQGNvVRkE6yvXRe
/rulyPyOGaVQzOu/raLeu9BQ8PDg0K/jxMTBRzJvo9JfJ+Wrj7s5XkmJexgE/KsUxZFeo3KqnPI/
m3m5e99H2bYdNFo6UZp6JFP1zn8/7+/LdOslwom1G6ZCUue7tOEyGSHNEYhy75vIBobN6Ts6zZNh
7SrDYrrAqK/K5vdoTtLtKIzkpKh0Lh/vDwyDqwVmIRUMbjyvtOqXkjP9Fr8OzazWzjZoFJ3pUuK6
nyKXZEorrONtva50aTzYzsvAufyadZpyrZNGuRbNuE0tZTz/219UCwODN0mdZrFtp5TMQtmBwo+L
R/cZjcq8MS2VkZneGue5Qf9oOJX2ja6GgqQVn45lM193B+uA8Kp5dAchUevxDCevOc4S96WYBnNL
hs+1nEwrGHDWvkhbQyTdie9UKqgshmq4RnFlLARKZ+kMim/YaQozZz2vEJlW2M+l5m5Vo/cAxSft
TnPR3A1INV+5QjExKrTFDNX0gYer/NFssc02ir3x6kS74ZYoNmETq+tq8RKOZp0dFD5ZLGs8aiS4
RvXuk9r+uRR19V7KCcJ3juAQvU75jnsNt1fs9Rdht/qDVvf6qmrG5DGmjtnQ0mN6UKsDbAy+bpTf
rKm7rN0IRoMkdU0xE0atD0a0p889Gh+yqMf2lUgMY4UB0aLoFNOpmKyLoZfKH1dYTLfT5ncUF8RM
NKI7ZS25iXaVZOuEvO2rwyKF/JYKhbBSKDSEC3FORpPLncLAigm1wTqGayffvEPmYtPo+Nwuc1Jl
tDdccVOg2q0KwERf8Tydk9jwohXacOQ+SQRsr70NdTJ/5NRdOC9plcRq22HRAN2T1sVNSaqccMp+
WKSL6qeeaeeuk9pNGxKb95Sx2X1/n45HjI+lL0J1ABeUb93ONq4QMcQNeaC7ZKKVB9UexM2ZiZ3E
2yHWJpUDTUI5BlyovLXCQnnbS3N+c+nYrWAEyoWMl4OW9RUvV9/0rrbOVSQ7FAzhkjXH5K30rG2o
R84nVmPY7VLtrp7OpDFvgAhoRqacu4J+Cooev1TT6ltV6mMxhPNrJoW5nYVg5UpAwyvrh9P9CWOK
wqZH2Pxg5V1yZrBFBAWL3u+MwRYaueJEo3Pgwum0G23OxT5P0mqH7oDVj95/hBXNajKdq6PDv2BE
86MotOkxSx370qhe8G8X7h++B3b1cH/CfX8aWcMBEQ11Ia+5b5wOxr2LYsYXI/MaMswzZFZKlp2Q
9D0MUx4/9ssG9ob1UGqf//aklR09lmpIYKLbXO77bSeJjx0BHEGeGP0mmmv5pqFoXU2OLU8I0OVb
2y3dIWHeGEQ717zjEFl2C1zYe8Ml4+D+IlIiBmQBdbm/v4ih6WvRz911aO36xegI97QrN0CDQzoD
IhcCSZdqBVAMvlAjNP0orbFCLFUNcsUfy2Ex2mJkJfk7Gz+n/tqMtvWF7J6vcEa7FuPM9FRY0Z/7
/iEmRsid1fgxyYrk1CBzIq2BFzSt4qOGNt6xfiXbMNXaneLJ5pUv0cFyW+tLcWx8dZ1hHLKYRQ2l
oPUCIqnAiZVEZxF75ov0IB7psmrOFrTsFzoLf7S20P4+WMsF2Fit2wljnNOb+oahe7IVy110XDdb
S7ozy7oEzio5Kngvx7XXiV1UQT+x1R7/+LQDCOthxG4/BwfaV03kDXKDmMJdy3+RWsQ/sgCYivUI
ZScu0u9iMD7jigiRWNAy1rGQLqfdQGjTNzlR3ao1ZhUWW7pOLdVAB9yd5yIuj3R8I4qzI3nr5R47
CT29FrFWFjt+b4rz1Al9pzMPA9lpzoGKizjkO7qbHUvupaS7bzYeJirlOFpzfLjfk0YTBaqRDkGI
fv0SaWxULgS+4ZFzuRDUDnIu3acFw6NnrCn0pA9yU1N8WWvgZYrygyst9TSacii3t5oEHQ7NtDq5
xfheTIClaxT6IjSZKGXjcyTE2umnb5bClk6EbK6HF2yf0GrDVA+ID197lgEZRyk2VtV8unYK7Jlm
j58ozqnlFPmmZdFjFCvpJp7oki9si0/LlphHMI1pblgeyoxwaTuyA0dPlRfIFcdkyPUvvccSaw+m
sbdCMn36KGcYVDw5CbrEzoy3Rp6U27zTb045PkFs9E0Rv9jpeDaV4ojs4JRM3U2JFT/Pw+/ZVv/g
6sTHr87HcFa/MWacnS6rzx7yr9zmrXe1rNst02wLIc+RyBLYLEm1V1RYNFNo7oa+RponEWgUKh+5
qJBruWnKOHugM8G/C36j2DUVY84hZbSkQhxdda5B8OfYBhPiU+ykYe5XCgrKSrkAEfHWE+4OBn8l
5AZS4AUVQttnyEI6bN+6N0HNwEbrF/B5XSt0V6pCKwb0pBu4ihf7xpjR+2YlCHuIdOEWrwmSkJmL
dSRWE1KpQ2VbAZZAm/Fr3a76wgpirUr8rhep74IZCAgN+Gm9YTpTLP8qQjhDwpLbAY5OzeXPT2JT
XSfWcEuhDb5kc3orn0LmAIdQ4ZLhqMAXRlERONK5ckt7740pnn6OHJoGKf8MLEIQ4SMXilan25kH
U4TxxkkNkGiZcavQPBKhjBMsjGdrRSo2Yz5jTvcNCI5V/NVXdnjQJhY9ugrg2Gp+DSXRYpGRDH41
lahbihcRujaKN44KYKRrAogvk13WaCh11zck6SYFN9QqnvjJ497LgVHQPwXK8BSXBiKqyEoZ0FKb
a8NcHfQhfTI8nAdqOO3HMhJBHTFHAssVcK3pZcw8QVVPajzIE4pXGBmI/1DDHEZP3Fw9jyFy6vOW
BvhzBqxrGxk9V6xM6r7j2X9YbJWr0pY/xfIvo1QPjDgDxtz68cio0I69d9J1/5iWslPj9BXXacZ6
k0kb2UAbpp02srvGXef5s6OFjNHU8uaqTbyLG2xnupmva6dGb1EXG7dJ34wm+6avg9RYprTH1lkS
ASj3qVZ/RXVz7JCBlVpGRoRKNks+Dyc5EKMGbNQA6o87psRoCbKA8KVXrnWCZBC79BVl2Kt1uIfP
u4qhSguR/KjzgGJEDi/qMCsruozTGgC9uvEcvT3IcDwWVP/+nDk+M+dk49bELJWZuDC5CUYlfva0
CPNpY5w9JWLKLNQPLuycwfTrNA0ulC/kGLWNUrCoGTWmfUSWdHgxaZub0i8r/YB+AZ9DqOLsUwOR
mN+CUsXPC/GSJKkfjdmI8iCP/Y4mGyd6AsHqeqVHsLB10j2UrH5c/skpT77s8AzskipoIvRoaFls
6+Wu6qdPMrWmLT7EU92nNSftNMM4WGIQ1AGnmlaiwwA7pQSqrVHvzwMhbW2C8q8ryfzoc+GHCoHe
KGfCVdxztjqo7vDWDvPvsJ9Z09ZgrbHk2cRwu5oaEjYMNSPSw37VmRykDt/ubNa+OLGiBNTNeK9E
Y7mVjXbU87wNcgFzIMHgf3bMy2AV02pnVPwdU+zdyI052RjC0R6Wz+KSE8h0IhMv0N2cIHW+C41B
MyizocJJzsEUfctyYQ8IamegtsUgtc5hbkVd8eU6iInJ24I3VZIsbMbFV42A6pYY4mK5+ltYTY+d
U5/nvGcG1Cjxaiwd3mK0pSj6OajMbFdrFeN/Gb+aA2cWevsEkSXOk602v0fFOw2xigAqf7M9fScF
2eyEQRcaWuo4xJtQl8SD4uHHDByuauPDACoIcBB4WDGR/z2bCF0Mm3jCxv5R5ib2lYTxEU5hPxvC
YyPyMcBw9qEgktBFto+zCeQWYcXYoEfJj6oHN8C4Quxfccrn4mFmXEz449YU/XWiK+iDcvHprgSJ
ncXEvxAzVsIEjTFu59FpdKpznI2PtinkE8cc4QKeCoK6+A3pMt3yBYpQl5CaPD2nCDUQ16oJxbnN
rriMAtM2Ds4Siw4UCs96OG7mEs4bAaybrgHCqgEl6LwQy2KnomBrf6PCoB/qobucunqbDP1lKKxX
p6fORhHMQQrD21hkDyL8Yrl9dO0tYkg+mCcIWn7cTodQn0moRrQ8j5IsCfSefTLmtOQmXy/TW9+b
yI0qahVTab4HQvbW/LW3uJXHMIX+4mX7UaXcArYTZddmGQvVw49TKOdWab60+SlqzAcLI4SVDLsi
0beKFV3b9mvWuzPIsR+rLh5UgoNyVLy59OJNly0JVj+I4MmBliSRmWb4qtAiQ8y8508bkPa2kHWr
Y6tx7gUOEW2R5idVoE4AdBQDOXI3UWvzOaARkRhdSP5xgN6h5PAihM5GmBer2UC/ng9tspmLkLdP
Q/vbekiQrLHEKE6nI1FHEny7fj23JIxHvUpaEFfBVYttSyVOGk//D9gK0Cw2cem5l5qgCgDqKu2H
zFjae0r9pzbzwJGEhKuu2vqeuq2aBuEFfaV1XdABoae2B88a1KzJdp3DNCnnLG+6ync3Ewfee+Up
KyK00rR98lQGJD/lR4hvLORlMfkmpKUHWy3bwCt77y00i9e4a7s/2dCQcFD1n3+Npb0zXRnVxHiK
c38aiW/jI9zxXpDAN4/FfnYR2ygFVDNjcZCZRVEHNhZfHK+UmRKaUeS6zI8Wt0o5UJQnJoo0xXSd
l2i5VeqKerh7WQrF+CSJaWvbpvFnLsVORwD1xRprFXcVw0YynfgLlKOSjvbHoKMXogM78WnmP/ri
WzIarJxlwXdPGdzvMjFaeH60zF3GEZYynKdaV0kyhFuhZ+S2LZshkr6uPf2FEke11T8IO5wO9UQy
Vjs63U5DsfIauQCb4Cd/VVJCpHzxOgKv48lyvsc/5OkVhIR7jJHB8n3WZvg+aa4RpIaNlWyhacmo
ePoLSNKTGqUhOZfbrFgy3NEmwIPDLPbXPgy7oTwRf/mazsP0mVrW+S/At5VTe7K0Um7NkWaxac/j
GbxktSGZiqRbGgpXBVTwuVhYn4U6rlG4TO8u5+hVjiMBDOmQekEJ4m9rtw7Y6o7usab19u/apMjz
5KvbOCxmQEL927TycSaylyu4Ux1LG26cnD5ipk3LbB8jHUlyfJRTNjDXmrBIuEg5FaU89orO7PBO
g6gFWJ+JlrUIrU3Sd9NHyeLTzbX5KxLAWyWTyYAotehRMMbGRNMrZ0BvX95SzI5pbbxhe+LiAaAM
W2jyUNRtdqKQ0jdd7f26G2vN4veId1HpqPcAj04nRsL2bexnm1M4uUPV0Fn/j7LzWo4cybbsr1zr
d7S5O/TY9EvoCAa1SvIFRiaZ0Frj62cBzJ6uzLq3asasjU2VrBAOuJ9z9l77AUFSvbOzjiwvibA+
skODh2tXt6ZCeWWKdDMSiA0ViWPujW6CpAEuXu8418HVqXP7smqGBzj76WNlTt96PxtvhnLCJVK3
x1Af6yecEFAyHRqzfTidhFcVF7rZa6sEz0rjW0AtZwhCsqS60htoHPCrTcLkA1XasY2yu5gnc15+
qUJPusIXtcln5oyROupUiG4n7OKqmmlCHCcEwnir3o9jhASVdVqatn1TB5G4bYkyRuarIztc6PZD
iY6oM1ymEYAGJpQxuwH6w0FU8YhbBM+gnlds3QLBHiD7V9KFOYV0M7ka9NDKITlttTyOLhzMPW0H
qHp91V+CLX6qRS5OmVlD5Hfwci+cWa9Xr1hs2xvpFhV0WLAT1iUoTnEGv8n0KWr5z5pUmeFo3MFp
NjEwVGLde03wPtVybzPYNL27hStWB6F+j7GPwzwXPo0lJgH043RFwlrUhTh+eYQUMxk3lWBeej/y
if5OxUM2cm368MXdGBlPWdv074zzn7TO+IY3r7oDt2CtoRYkjFsN+KBZXAyQjhxxaMqiv1W0r6K6
a7dxniK1WtZA7BvIKzUkN1kyNNcew//FjOZ6n5leJA9ffsruk/4FOgBq93IGpbUkUGPICI5JY2mX
vjWrE9OWwFN8lFI40d3ygTFwcGyl/ZnAhBe91t+PtaUAKxcNbbEwv8qRzHE6aU4EThYvU+BaaC2T
EiOqBnR1oXQRpqtdGr75hljOWwENkRur+aHy0UFCYRaIKES8bXvtbJc24ZW2R9wcqaa8K4eemICH
rxfC71MDp1Nm3qcJpwlmnuFeS6f12OAbXfjoKPFf7KQZbgwiLbZf8KwKeTW8wpThyGgDXIx6XlNs
qP6pgGfEYGO8nyTDUZ3q+CJy4HvYnf5MbkF6aCZ3K/phvDcryBdeyehDWW9pQcqdmDMqymqi3ZZP
EEQ7WGpeVNyOTR/wrrffiGAd7pBDBCuOLuOTTtRLXcxwTisbdxgK0gcgQfoJ694V9CnnYSjCHgKv
Ex8tVFBbL/RdGqsC3tFMxVjIt12OJaYlF5sCAFNPa3XaIRhzef7aHUYMiV6eGSSB6822bAZ42zXd
TTIxCUcVy6ckp/Z00UtCRuaLFYIlXa5XWWrdXrn2OvMH/5D5bXShaQcAL+5NQdjXGq9NusuS72Rj
ORSZkTXs/ZY1MAHJhBNtvRV1661ds1JXtYNep4e4uSUf3HrSWvOuy2G1BqywtgmbO4fbJm7ZK7dz
Z3MdOoDlpYSc1+K9ZwsWMkwYEufVfT9L2xx05lpgOKc2r+Vh5FS6bjGZX5Wl9/yFDvbTNL7DYxuh
SIVhOSaxseGJi7U9B4GQO2kdlMwgbREMCUSVUGtP5M0u1Q8CJ1K+7pyR5GeYul+2OwcemD6Uwa1W
jxaYCIeWe2tjME0hRwiIjrTDmKXBNVPCsL9NEuVeHbz39CPXjtNhsUrGI0N1/6kTA5LvZF1MnvYM
cs3AjYrJmq4S1FgoLA+F5DAYpB0K6yBm02d78Wm8wAI26K8vF7/F7Gs/+/evUFcg8f+Gk+IxcuTe
gY95Mgdr2BXMNQ6ADJngj237AHdRbrUoKsiDmsHwEWG0fIoAqZI564JwR5Li9Hzb+gP+bqcmFEXz
zKdOsZlAf8AOsGyyjm886EeHdXRYiN7/+QDOxtyLyHoLIpTtma4Ha8qWcAc+AFonkUXpV/7i9+F/
/fexfsafI2RIkAHFIAwLiYS9ZOr8ITMnGCIUvYnZbqxqp4rpo1OSd7+z0MRAUtmleaQ9mw0DotRF
FB5UVvTcRkdNlcFTghRLjuOFQeglx1fs9Rf13KzgPNZsvPOis2/bUn0p7rtZdq/nDZuWn83KPc3B
FVqjlUFCyWDa8y6Domme/elKanbxFAtLXXs63p9RWU9E9waY1S/FpF+PJLLetyp5CYb6fUrR/BeW
Paxcuo2PsW36l225X5KF/r9SKh/ylP/97/nffM9R+AIvapY8xf98tf/Mr97Sz/ovf+l/TLv85S8T
zfjz0W3emrdfvthmXMzjbftZjXefNeX/v1Md59/8f/3hf30uf+VhLD7/9Y/vAO+b+a/5EJvJoFx+
dPz41z+UInjyf86wfAjeQrjYH3/6J18pllKY/7R0VyeRiZRr15qjcL5SLF37n7pB+50MB37JWH7y
M8VSiX9Sq0pXCNuxZ1czIU913jbBv/7BX5NCCGDFQpnMKB3jH/9+6jdf0RB/FWhpzPGOf0iQcOgC
8OgMRU9E123FX/uvP6ZFiaItgLvC4Q20hBFl2GM96EZBswU2pW90V41b3g0yi67NJmlPttTRBHPO
5nzlWU8Tgymf5Po8LsTrgE17EsrdhWYXHHuN3VmYdXgQbffYIIk6t/NByBnRVFaoVib0Y/uha/s9
SQnla3zfx3YHennmlTiVQUmkBucADHFDdtFwGakiP8VDdGKnq6+nhJAlUt3v4wqYHhAnH8dwf/rD
+/jzxfpjsJpy//Ti6Lqw2ZgNyezGslkHf3xxCJMIuiwJGk7RUXhuCe+9zKgdG6FdlsHsm51kd1r4
CqGW7Uloyvct44Q7EN3eyjT6dudWTbqvSk4+RuSO94HNLmL2jbP7ep5wRY0N3iT/sqqrZP/zPNbj
YvRRy/RAcZhbKWrH5bM69/7mxifnZ/DHt982hRK2YUrbVEJ3jN/efjvvEFW0+bA3Jz4wPivOehQc
isLT9jisnhcMwJSYF7nmAXQ0MbWYs++y8krYcxNxKjAtqr3WASXIektdhK7/N/F2f3oXbBOQpiNI
OmHlK/l7vF3skueSlTBupBtjebXpay+A/dxPUGDM/MKyaa5BwxJtxJNByy/xQ6bNW6XDta5ADa7A
DeEmmn/VHYMbxyrdxy5m+l453Y4k42QbxcLbuknnrWOT6qahtjsu8CeLeIYFiIAcst1FVmLc/vUi
03/LcHF4eoZtGhgUdcdSvB2/LjKYwdirlTABS81pFgIK0Z6ZKcjRKkzu69bCF7gw96VW3WXZwE6d
TealmdLCykCabO06mo5KAB5AbfsxRsg5UQGHOFnSguMvK5ZU1/hOS3DR5BbWGFPpR7uT+ReWcOwi
60IL5q2cOQTIh7kt4IeMN//6ico58+uXtUayj6s7SmAaFJI83l+fKJ0sU+V4z/YIdU4FBL621IP7
JZO0zXG9+9TVBAhQcwztwSsp4Gsv/Ggn+7oFxPk80Y7bIm0jMlbzyJ7xOu0UhEX0Nw/z94hfDoLK
VCZXvGtaLp2W3y4J6WLNNQqKIN2X/bYAobeu/KHbJlpc7pZ7ALGKEfnW9IG5TUbNawCrG74shQcT
nRt/cN5RdYb0R+dbWTZm7p7sXluyOwflCKzG9Ovb1mxWJbi9e0nJslY4cHfLfYA5udr+9Quvfr/H
22wllrCVa0pXd4X9W1KiKt3Qawa6J23dZGczFCMg66Bb0yRIv0/k+awTbud+fS3olK6msqNdO3ey
nCm4r/DVXzSujhG2Fultk/jBgWrP2o9yOhVIPLZLqWej0jn+9cPW5/Xw63phByTYSAjDdQW2hl/X
S28GTOMCgTgCRcYV2UsQVbQOGZLtbtBYtCcNwdxjYPUnJZLpFtjzUzWAbfXM7N3TZAlQSfPONFZ+
EjnINd8IEChLKyw3+uCizIxdMEO+AxtimJnKbOVSVCiSAL8nHUnlPX4UrZWPEuXmTGj4m7Umfzt3
stbYwC2uBYUrTnd+32DoF0/FNLbVv3k+6yXwwE0vSbyRd/yrejvO7D7k2dmxq+lZNjSraQQ4t+zS
5Vf6VZbIx0H/u51hjon89dVn+SvsBsIgrJiJ3K+vPmXBZPTAaPZLU61PE9Lq+qY+BarV100W63NP
7KjTgDj4Y8bJWS++IenKATsSFZ3QDdsKGvEUXH+zLP68mmnnuJbi1eL/GYD9+sB8y6Vz10RMTQGS
7RdoD8EWyI9WCO8HGIpFDh6/B5yZK2z+eV41QHVWKrft21zrxUUSh5jOyEd7s2W86TDYbWDhZLgj
6TIKBLznQlVzUZrDS4RGdIFR72oMdNy8rsqOddS0mwgd1iqzE/vDMK5pRK2YAwyXhBaI3V8/XYfF
8Ps74dqubRIbbbBVW386hQQ9Yzndybt9RdmAgmm0x1OYA+kvRASLyktWnTncB0Wbr/vWsrGljk+0
4GlrMYeh8HNXQMAtF9iJIXq5MgLZMTB3620jiIXIBVMhhsWULuOTkta3wGiYfvhsLP2cnluZPfEf
ItuLGgt/GSoItIFN/nQe3qcMGo9VAUKQ3IhVPzrkjCkEQzFB5Rvdlfaus4kDrhtnY2gqukT+cRfH
MlorhO5gySjcw658DsKbUS+TzRBo11DtcHAiA9EZma17I/sw8+I1sttDrtzrha9F7XzGhR5svUoA
yCzI6M0caZ6hm2GOU2NAnQp8l/l3tNMazJ9hQMWv7Ba3YWLu3NC/Ya5BXHtaf7iNdu1l08lnMa0T
48OiqtqQ/K2No3/uUo3MZoJwzelG5t0aa3+9C2oE+NmMAyHrUYfmLm8G7eTf6Zl23VcNWIY6X2Ou
8I6hSi9oSWAiH0DuUPnhxncJOkAMDQfVz2cIS5evmZ/Miy2E0z/QkLTZr0EXXGSMY+rc4qzjM+OK
gqnZDD68vQkIQYiZGDdTAR4iegzr7r2fLA/EQUrj1OTpSpexVdjtwRbmTKnevEpuwnBOJA5tBO0Z
714kLjnM7cZce4QM/d7ICGflZ+nRYvSVJKUbIp+S7XNkBWKdo2ZbGbSck6FiiKbcFUJh1D/zkoM0
c4js7NGZfVVe3hKtVgE3zkzxY9DrJ1FUCotGtS4I/eEq6cs1jUAoE2bEYI8LJxhp97dilRTGRSf6
BxEQQVG2N5YDmQNxUsnJuX1DyAfij8Ag85yhXamNjScRQUs/L7bKZwk7tP/tzEG416udMc6LHhUS
CKRXZn2MQPQOJVvMxNCkXY9xTwusbMX1WkPFXMG2zHY17j8htYfagLskC1rInqa/oCoCSwHWQwZl
A8zrdhyJbzJ1AYnUyF9Hf9rkHZgPmmjDIafwx/tMC8kqK2Jmhmc0ZMZQfzcM9JS6WT2X3Iw8RFOh
0ZwrtBd02jJMAP5r3tlP1TgdKcW2LpbFXZFnhGM2uLWKd6LrzHU6tM9+Ikj4apyDNVohAw2sCWbi
bktXi1co3fqNiJGlEiXirHubpa6jXfbcdouHDLh9howgjGYOBxQJHsFpGC5kiGrEtcQD8uWA6D6/
WWutYa9oWa5oaxOA2nSHseHhu4Efrz0uywP2ZJhzVxEqqH2tuD+01vTNSdBIWulTZFqIKb2KNw/q
eeh+IzHo2QTds3ao4FZWQWWEuJwTKdPZljyzPLtptJnQ2bvjnT17nGfkkBGSHSWneh/mfoONUNpv
6aUIRfDephm9pXqyQZLWBOzSpmIcNkvmfHVNrz08Slgih8zTxE2JyBH9jzAf8ODsOOmKdes31QE5
kUnpaD3I+UbEfUO7N8IwgzqR2h8CDzMI+PC9HG69KiTTpR8CfPeF9c0Ud5mhxuc8VPLCMcg1IO/B
+sZ0oEQfG+dnQLDGU2v2SBFpU0vCAfa+TxZokYBF98NCvkwUwlobBQ/lGNhnvcnRyvm2eBFlyQVf
qXIO0AHA7jmHMcFo59jVV9DHWDjdhQPap85IxIXh9K0oY3nnt4a4s4PSWA99DcLFu7BDX10FCqi4
ZopxN9GhokyoVsurN8rxjTltdG3MOQ1uNpgU7+HTMn5EBFmv2OT7F1uLtmZnJ997Gwh/UYcE5cSC
GwIeV7NHb9M2PqlPTkIbmDI/yJtxaw2VdsSR8V6Y6YlpkvmAjOJyIZ9bLXzQzp9iBDDdxmI8dOq0
tjqjr67OWrL96pkr425paiHM1bcz4K6AyGLmilyhuZ1d6jX2xni2GZTxrp2kte0Z9T5oxl4PhHpE
uH7Exz4cR62yNnotZvBXeMc+D35X2ocezQzwaAZwtoJb5Tso8CYW6+WEsGvvyCE/wNuuQLWw9Mkv
YFkbnnUzkTN+gEDg46sGFA+yN32IHfmEuDd4N0NkAg66yRuHbNKzn7vtJtOIamQIkl+6njohqqC9
LjD498VgP1M2nxObu2mY2sVtk2U5sZFGvHMzQ+AjnnqG1uO6VWn2NtYq2TocP08ux50HWHt3y/dh
63fkKyHoKQMsBz38l2sjIfynD5NonyM3Q6BNLpkWm8nZ1tx9i4sOqn+JossprF3gVQ1wTr5Xch44
iVB/dia9XydFzowJmdZVMn9YPitAsOnE+f7fb1STlm65P1j48EJnlQeF2jW5F12XYvr5AS1Jv+Ui
kevlB1LN4/85G7l0pvHMeh/PCp17i/jBXMkQq9XyPRrWP3/6ny9NGAJuAqpHAwJe4xqyMYrdVKMu
b4qGBFiOzs0xig3kPl1fcRZoN3EUO8SURESpIV9H+5EFuNOleQWt+d4us+ayVvU5D0JcaWkSFrR2
esxzoI8Jch+QIgdhBI9OhbcuOSKUaGmwB5mzgmxX3RYae9Jyph3c6Ktvs8wA6kb7CoXRYkGsNiMS
FbMQhUfgRm97Ys8Lr1trM5EboDtbAIXTq92Sq9BOqf2gyKaU3Uhg8FCodSqc7NGYjxBddiONxwW5
DABhuorAIXFCJBdy0LBpiOjy66uod7JDykmgSVtuFpqFOyV0lHXUGrZ96ENAJQkCPQUdUKSA1Aeu
miTZ2Q7j8bCoqo3j5eXF8mH5sZx/x6nK+uQzGKSURQaSyhBJFokGQYyHb8kRoJdwE7VE3/QMvaEH
2pxpqs806J1rqJucuy3z3ptJFSbCbnJEeekWZKpyKsD4o38fj0a9ltPXnWhRAXi9P+6W4ABOydmW
gqwBKmWpR4ElIgP7u7XcIF7bOlJszS/174huNqSZZXdZhO9uzDjikm/fwNkIVMw6i+u71lTRnbKp
APIBwZLvQsb1SthyCWjCWzlgNbF84jkyqDzLFKxqIbPO5QPmzRn/BJ0cIQd3DQ3xIBxIHyEotxsv
Dz85/9IrI35mn0flfV641dmZzH2ezCVliVzbAwu9jhI9+hlzGI9asxnR7656wkCPom4ejaqZbvJG
fBqy/NG1enw9QlTYmKPhXTm9W6yH2g2u29hMt12hi1Pu5sk95IdXDD35waCLfbA6/Z5BYPBNK/R+
Y1TybqKjvEF5nV+Zqb35CuAopV6devxrCHiRWdhD3z5nMYBkDBd6ggxQzSPZfpYlFQmVw/Il0o3H
r39OsrLckiRXo0+b2u0AMhCKM0qxoIrGbRIU+Yz7+aDb1e2Xr4RjTttwyIwj1PR+k+GvX7FzuSfd
GQAXVTARU4bTd5GX3gm0GOembC5q6ZBZHjoSP62xtsYhZND5YQrkr3kOTItjY3gTOB2Q+GZba21w
02EcmeIwRA5FMKTK2+5B8hggoIY6+ETPwdja/eyglan7VuS69WF46BKthEPfElxYsVtc3Q4hE9W6
8Y/WvD8gX4l/vnIi7cNzb5Hqo6zGupajCNZTfuSNUc+TpYDsm1GKMCwzrkCVEoKR0VaZK98vZD8L
9aEbnPCYmX60L8q+eDKS4aZOhb4zOlz5fnzkpm7MEcVHI5MmzXVxiEMUl4bdP3YwgVCwo2aWNhdM
78N+CmPR3BFlt0OhgOKPU/5/wmlMI7r5mjTaEuAuj5KDOhefGYjrsEqh0kA6PY6l+Ra5Jv+YwPR9
R5dtLVtZEUhBi/AyDjtxwn7gH+vS/dCa6hS036peD19qXLcHM4h6pp/VR1KCPCSZ2duaPlyqzBvv
OdPjUDSSGKCjAG/M+w9M6IfqLwu7UU9oHsYrHfzmbE3fLO1lTnH6SqCgWaJIbBmOQEAKYxs1KeqT
KutPpjGYOwVAezPBT9vB1Y3JFUS/wrkj4XjSm8fly2V5Lt+Tk2YcCc421iVo7KOna1A1J8IgOnxE
zz0awa4Y3G/IfIc+a05j2f3kq+dc019fVnmT3KJzuu17vGO11ycP/91n9FQezTSzL5Y9WG8deXCD
sr4YeNlVGNz6Mr8k306siVQH3VC6wX1x/RWS1Zv+hVElNhN8LHxTSrHnZ5g00nJ8jPDV3AyuB7eF
onwlVAR7WrONx0FDmk1xZzz2eV1gIAt/frb89PLr3pyUsbuXeudxtNLT01f/OC7iYauyCVxmnhEV
lEZFvCsMkyPIPIEYu9JZldB3gDN5eHTiNBXbfh+mHDKSWZ7zFWQi0uc+6qqD3ij7ElA5UBji5465
Dvo50AldFmOU78Os/W6wV9CyoxS+JNq3mCMVZcl8SRlAdlVc5lfL91RbOSdieFf1WB6GaCxfyFyM
uZwan8kQuBimKWKzNF4nHElgKQg0jEPQWSAJshvTiSkZOqqQgrIZW4Muz/Rh6zvTyV8pifsT4idk
I66Ni9v0rxJvNzjWeIUX7OeH0MtpD8x9cs4TxqUwx8+lT55NFcZGK1lDQ2juB+5Vm7SOo70II4Ls
EKhlhcg2XyucmvE2a8hCpFPjgL4qADCROoYv6jlHk3gVl9qnSIk51mJHXI4mTsAuJ1kOI1a1HwRU
BT8yJP68AKxOCYtBG5hGI/UCKGejll5ySmxVoyXLLWCWVWArxsVlvYsI/UW97E6ovPTbMr516/oj
TkfrYgnWgE/VnfIM2jxCo/d+oDyMxkKcStsJLjNrVoIUKBUKYVpILQIOJ72dnxMDMt/XPCLOde7W
M6o/8cxqPwaoyEoarlcTwxIHhDuar7w4RK1mfzO6zy7NwofMgT0FPWifxlVM4II77ZKmZpuUbIW7
JaSSGJZ09aWv7J3IWxF4mbExBbyhyii3iP2o5WeecZeICydys+uEPOmToO3+pRj0bXK5ej26QXxL
WF7Ww+/qu36XlSQcIN9Z1Wlyihs8m1E1hNtJny25sjlDIa8vi0+h5f477QNQmF1z7g2bDZ8A++im
NQPqLfRYbILTxqndq7wMs+0il4MCm+AxMgZEexY3LCvrOLoB8F4vOON46O6/RngKAnBm+WuPxLmb
ycgrbkMMn1KVE3uAWWPb09oFdqhteXvUI2/np+ab5n3WJ3uOoQDoKjILSj1s1zEsxmPg1Gx3i2AD
g0B/rvKA+BE13i+xSGLJXplQAKZxbp1kxYm2sWNI77bo1pWCOhF1OCWWBeFl2ety2MKrYZyzxpWr
XkbZiXYnlLZl+53gqmxjd7gr7BFbTUqS5pIgU6ooOYblHM5LWs0mlkDPWP/1MVJwDZl7PGV5EzMH
Hd7FLF+SyWicW41QQweVqV51FSInF9Wh1PJTOjk/lsSAiTbkKg5qhby4xaLl8c63XnXsqlq7GgRA
YEkfjuSB4fSlx1lGfl9Lx8sH4EAFVPHlT1UKmFHQOt7Bn/nsk9m4G1wl+dpQg3hBhLYbfV+cki5o
r003PIEsjp+lxzghirN7D1d+1wfVXgAq3S36wbGJLoLR4eyhuQ+pN2FuAXs5tH2P3qPXnjwjw1Lh
JbcdImZMa8g26zqPLwzAT/Q7ouo5/hGPWcCG6BIAFkfvJblup8CvjS15jvBz587rUlvQghoPXdJu
IVVyF800EPCFeoa5jX5VWuWdW1fRIUn9h4w7CnEKnnkabSbOfsXTqkGy9+M0HZfPMseejv38veUz
LcfbYNcTSlJB/6uMx+oOHhXUM97afSda+KxzAUnSBdFGERFACc1ciCihPv/HmcuRGV4w/q0JVWHo
XZ/6xhrPbosSFH2f6J9cnxCLxkI0aKm30BPTnemF1TEZjBCbCsbdPEvEcXmeVtqEaz2JzX1QDo/L
jFU3w5tlC1o+9DH/pSbFAwHZjKmkfvYnBGFhTYcW7xIlOL3yq7KR2snKtJ1aan/bvHGx4FPFUK44
KAl2lW07ZzxV+hG8z4qkHBPOSlbR0cleeRX1a60DtzbOImo4s9YLeuwZv+gG5ynS8m2fIP2fb/I6
K2JnY46xkSF81Xx4mJJDOySfTkhiGc1cjaYB2Am4pyS7Y9Tb+gTJPw0x0kpG0VlakByf29HPz3yJ
mQJrAVYjNZzSSCMfks3o1aXyJOGre49i9UL2u3MIHf2H1k5iV0RBfRbEL/f0oq7SJGpuacJryKkQ
Bo855URvnsLQwykToZmXY/oMOLzhIO10a6edu/u2C7vGkKc8qUixqQaCT5FREqpBv9NGW0dxZ1Qq
Ohv9g99XF5PePnGTe7MjDVywjqkIytLBLMM7B/s+Mwa6rFmHBdaSzdo8BEZFg7PH3JJM+OnQjSEf
DP2Dyxa9gconN4HvvzB0BtyDgaNL9TctqwZCFrxjPDc09J5uoe6jATSykyQmFCdYtI1nWXQS4gnT
nGmrEgeYqhZ0F1gKLvPgILJOrtya4GiOmGplIL/EF7MnaC0FOTQL1qAxDhr0d5uWKLu3n6xkH3EP
L3wCOM0q2slA0nDDbkU48GfBowX13AfrQWCqgfYdy8pZV0kQXmS4FFw3CJgKDPe9XlxXiRadZLrW
vM6j1nLUxmy2o4a8TesLc1Mym3IcUqISl7+JR51m3HxzitGyajRvR3dEo1oTARglb6bgYKM0X26a
DylqdSQfYdfUtX1BWkHlMVHgEFitQ6eEL4y73JP0pGI73kGGjsoiBfuExQRca0+Ln85KZON4JMiP
40a7YnUHx+EjGYXEV4qjCEPW1q6eRwWSixjkYIWyd2/Oxg/5FNJZnwS6yLaljRtPd61vc+ZSziN1
Aolc08xJTKz9kKcZZj6BnL2rH21UEsIdtKseaisqaWdtEBK4zSZyo/CsjUbJAC58p+iFjhZW+05/
SzV2JER+hH+7xIkkFixq/h1lFxLHebdiqvbcAexH2z4wyMkIvUuTp5LBwkpUM3FkYC8dvXezQfBs
hjS5M3TCYSUBrBj+uTDN71jNmfSFzd4lxHDDxi8PiSpCVHy4ooLqCv0rydej2imlsKd38lRYaJ8C
1/YhMxVPM4XU9xvAx8o4TkeROE8pEC0mRwQjiMjQ9lA6gfRzhnPN5EDV/TEG2WEc8nrDePaMO+cZ
QuvFqMYXGnG5DG4yzNQbaYTJ3h/jJy9t32UIqVGz67fICB71uXEe2qYH9lltczLUVnaaJrtQyFMp
w5eIINm9Pk5M6njp09qr96nWwWUM3plp3Y/B53yttGyIjqcRZaHH37hlehvQcA5GqXBf0K6dZPPD
x9WwhgRxDLrxjYDqz8bvY/gEmL1Mp4Ca3wwWKEhN23iZe5k7vb6bnJAJHgkVyuaGZqW4hHqsu11o
PHRonSBGtRBkihdhOcdmsmYrZfkcVZCRZFzdGal7dDo/uh+zYmOb7kvpYRnPhbhNDVyysvth5Tu7
sH16nsz2QdXG8wkUAnievCCkPRHvou+8eAuw0bn0ZXZvVdDVJ846YUIwuEfhInPvnsg4xhQ+G9XM
fl+Hy3g/SB+J5sJsnMtXLXL2mMmHVZ2EF1YUeAddTUfXyN4cH+IPZFnuIr7RzPUEERuBd1ROUe5V
kt5Rv2fbZk7WxYQJ45RODvY1TMyz4HJOcNywQTV72aTfubxRVccNFXoDzdqzcNjadN3tITlK03g5
Nsp/G5CUUAcjcdNKQmVyQYYaRpJJE1tZzq0VBlRr23uLwqzfaHVBp8NMv3eqtmF0iW8N2vVVNQJN
STT2LgZpgUaKa5DFB2Owz4ouDnSD6EXFVnwKsuytFsdAT4Z1G8UEUGUfrapgC/bFyKnFZlCmCKEJ
vWTrNiBn4davjbqrySekH97qOx2+7ZpukUGBGh446T3CkEp0uVd+emyzuNxiqyG8uoLn0aCHYZCU
9Rzso+ugsLbwF7gxgWjZIaRhOkdfcuWibwNOFm8S5DZYqTZTWt8NJrtoYah9LHAd4qyK4NhFyqBx
Oz6MpTXCXMyddfe9C6Goe5lBfHZZXvsVuuOaPtKmEDHZBVq2gnJfncndxnYQ4DHuEGludb1lGfSj
dY3ZR1bGD2HQ72pbk1emxUvYajmvTPkA2vSY1wm3dxTKa8rNK0fdMvWr4W7nH6YTvWYizF6GAD8Q
RTMITZJ/Mn8cof532trsqTeiwHxE69PS98wInkjKrdv3dAXoHZM4vfUs7ZGNBLaE7PSV1lDBVPWh
yAuiPSsGME4sBIO2cFgDj3iBvzmLhodtrjEZnhX2dhm99nMGjRETzN6JQu6bwHhNZLZWnuDIw1Ux
WBa7HY1YC91OPo3ayoQAuPddZpKMLvuq2gcKg62HbhkmRn1VaCU+454ThSI82vULiyNF+t2iEVmX
Nu2UCd+1TbN6aMOnKk22gaMwddb2SxWpmeLg7V2qyImWOCNsvMKij+m+6Z/m1GwdUilWRQb9R58C
ODcOrdi2uPFRe64NF5xjjwmIRKAtbQAEDTBRSttrDiyY49ThRwurmpBQ7NtNM+xFUx6KUbgX2L8u
rSJBEj0AtGYLpG1c39Bng+mIUSWYIO7XJGNFGmGvUzF8ElK3xcd21mOYEhSNwSbWPLBuRgRMVt1G
rQt3N5T7zu+mNc9cP9W40eCHXEy+c+ny0EUX+wccDmtN752VHGjZpWNKrW4W56bJp11gDgQWxy5k
O8x0ZfOacoP0QMusdTthMuLiF/dTbNd+UmycOaak928NJ063lW1d5G0b7JqiwsuLSRp6mU/0Gkhp
ssJWUzt4G+KmP2BH9IFGRyesoENZ0MXMCHereGUiCg+pskhmbqHJRsjSdRfPQIqS3fVFtJvKCK+7
i8HVKE5mVFkH3wVSFYp3SHodrXq6cxOk3q2C6n3Q02LV1e5TPfFChFX0ntX0J/4PR+e1HCmyRdEv
IgIS/1oFlJe3/UJIajUmMYk3Xz+Lebg3Ynp61C0VZB6z99oGAkOpVYFDxki0NF1Bvz3tV795BID2
kK9LcvFjh6WxtsUWJwQa+u4Swnn4OwmAif6oX/28oHjuML/HxoPUdO2AKQMgek7hZ/UxLY6BWqWB
T+xTDlgLjypJpd2qW6gXKflaVrfejNBixSO7ZBCmYbfcdal0gnxoOXSxxcSlDnWnWY3jxA14KEtu
ldYxPi1cSdzq8bH5nydJ6a9ohaF7qRfU0td6JbvOoxrc6QmlzYCNIcau6JnLbuy1ZC/Z1AWa+Jso
+eUJs6CopaTwciZEC43SmNfWLl5lHLljGXV0/bgw9Dc16RU5WNkVNyxZ3KNLZO0II2CBLH7AYDjs
QQ6uypifqhcmdG/LvN6MqE966v7YxiNoHhyHbtpaBDeoNeLXJ7mAkFdOyu6SLwz23EE/eDjPSkIA
S0Mnb9gTr62v4LJYJEALwdGLFpUAQejXWo0+2T6TzPghtPIlyZa97KV2stMf9EPv1PQIpkK43ldr
075ZmVU8Gnhd0Z268bsY8VarYgErNClM9kRr9GX2uWw2eNtxfEht82Ni03o4MGH9uEsDplA1qR17
3Tf0sN/iPWKIesFI9Hsl56/FMCJiogvkkGu3y62GPeLAP1ax3PeIg/e4JKtgoNPIp8nfcUUeKUop
X/XuCULJBUvXZ6Hu9b7/1JjDBcOyksvdzR5hJYIBC82ouZU1NeftocOsEhVudk4Ate2TFjJN6fYU
GK3HmmJmwDx1yJYcXBmS5yAnNzBkn9ccRfftrWIMt2zoy62pF3SfBmZO8ur4KDsSVJLUPAsLMH9D
aJHjxjQtKuX8hANpmt0LAxWHMJHOOwE0+BRsbPeSbVAwGwv+Df1DN8s+7Mf5XoHl2c3lDMUmhndn
Q0SAo+2FacY1AmkJzkz6Irhkt+uGian9VPEoHZuJB5Kx6IdTSysy48k55nb91KbWxAyJvPgtzHO0
n2Zh4/Mf0vLIHRologpqfbnPyXXV7Km+zbCUZhil93ZNXUdzsl8MsPX9Kqp9PLiExdWYnmrl4u7E
qrHXjF7sq97qaTrGm1kypx/bd2OJedBQMan04hMsRxQInnsPm1JlzG9T5XIhsDFae1AHZpqEbde/
95YT2J33nQn/s0yQkxCtcIoRwu/Twt9g49PRbjO19zOiWQhm2FWj+T2s/kWuAEW1mSwK3AznpPxg
ukbMQjfyDCasoCzfpBQwDvikrZvdNzcbWm8bq3MvrH928yKpWo+tYeGdnWDYVzFzoMHB1Srs7gRf
MyO++QzLPXATIHmJEBrz+ynCju3uzKrTIwC016Ea/lojgpzsS+KrJwWM7ZetjDfhZREc8IXHC7RL
TAgWMosSNfPMdVjBqxWeFhZ+0QfVycZXHMQ5eyzCaw0qDKggCNwRXvkrKq/0a05i1MgCvkajhm9N
sNVcEfdljYkAzPLWfa/b/zQDXaiNF3E3zACLtl9Cynz09V9lriMsIOAshkMCEz3okfttvtpm8s0+
BUw+mTGp9dM58C6T7euB+QBGYxjkLMYmnJV1T8YsucrdBr70y01JZD6UHni/CUEJu5fxM07a9DLh
vwz7OWVDpPMIIOBgupeTKtI4n3PBb+wwXabN55ItfmhfW4LZIgxPYt/YCZAK7R/52zUxAA5nqJ4D
Q5nkhz6zz4J+RKXSr/dSWn8zNRuRPjBsbtIU+qxZghQof/FQOztPYcH244n8kvIVPQMo5c751mz3
TzYZb3ZMHJyvKzIwqWBhp2mBV2Ei7aeDkerLfuLP5ypKjuk2ek4F57w1+2WgDxS9WUE1ioE6hNRV
HsxpYYcwCV7XCu/t0oZ+pQV0iJz6TXft+obfnc0/hk2lOSVpEviom6n78JS6zT5nmrHv+eHrhUbt
P7Oe5wSsKdfV1Ee6SWJKJsDZdAq2iPExjOBJxJp1h8asiAIhglCu2p+6g/HrNzMn3/Z/bWyjrNfz
PkQ/xkdWzDs7w+lDvjmPnlLHcSpL5C6ArVKXHYJirG2D10Ewru8cYzVpaVweJsgUrWqPdj+R9oam
ZauoSA11rtRkHFaMNtyhMll/OIHDmpAITAZP6/zONJ65jjh1Opd5TZQlX2+JYARPEUM9OSXUsUZJ
XPWUMxYy+p1lpB7cS0YUGgN2YT4Pi3qtS+AX3hsKQthnOjPlu37b6JfIJilwSDTwW75ETuJwbGzh
IEG1Hd5VDjlqiB2d10LfcvNiboMSCBJYm6Db5JKtxvULzdK4VcWfepgIiWhbUrUgcHUu792Uxle9
VF+VUW+uRaXvjBiBrYnAS9cYx56m1LivPcs/NDkZpbSYe8Xbpk/6QbdXedQK90nHUIjmeD2YythK
Ni5QS4e1M6R/TaNpSahpXofqaWVOHDGFy2A6kDphF2/ZUN+ZsUwDtJavtm4HMCv8J3QNNDxTflos
tJyyrmMmHMYW8qT3lDbUFB5ur0fHJFIgJJiGrtgkeLUq6395M5sMZmYXiSechiYqYn5ATasREQnC
ZjeU1GCYtFwQZQM9V4qnqXrJ+2PDVvxpLeI33IuA6lPUgIMLByZmmueAJjfMYQuedTdYV+0HFixd
Y9Vf2YVi+217VFuJdZiLkaSznkXzKPdZpZcUgDCNsqqmqHCQdjlrOLPi2pdDcpjqeQkabQDY4Htf
LKTlIo65AYMn1fwHkLC0akTk4MyQV/Sd7HZyoBvrQGXcHueKKlaMRJza2nOLuzIsLfGgteq9TRzO
0VnIoK7zP2WcvqK68075WhxVHP8AghvRlu9momQIqGK3gLgsG3nsimK4FALmCEa618r3/vnkLvik
Xe3KYmSRVRtBxd0B9+m6QLa8jtxRXpLbUM0UyFnf/aP1/T6VybOWTv1VpMxdh0w8JiPDYMsg+Nhb
rEhrkU7F43DiCe3IFXSLI60qyXFVWCSQ/hTnYggd65tYos9h6lBKQzvdy2q+procsFg3f8Y2BfAw
xKgauWBU89h269MqYE81JJAK06EnWbYYytR+UvBL2WxT4E+mxWCwBu4x1+ZI1Tiboe0V3J1Mi33S
qdQs3YuOxHMt1KFuh4+FiRlQvjxsnGvX2CJE/DzvFm7T44JvRBYuyBS9IU/Q7brnX3fV22cWK9Dd
25iEa490RM04Chd0r5fdDQi7Lo1hv3YtusmO8jsovSvQwZxRedacOxpHu/SzABnuJW9tCfel1zdj
DlRMSzihMQ3xgVYoQKxQ78TkMnXSjeJgchF3CcviGjM5y00PhpcQEfhJJCQdlJXB9vakSVRXRaGf
S0jTUiUPS1bNkWbxT64PZVhqgnwypwt1G7Tw7D4SKZgyF9bkOePC5XQgnwdPSmSnnxKdueZXz8JH
+xMnZnHsBu+xrkRAtinVjj80UZ9P74QV0hD11V+jydAZxSvWZjs9Uh3Sd2EtGlztCJohOaSTRs2K
yOdkeewvRvkUZ52GPKLlvu975zop5zh7XPB575bsFw2kSLI94QpHWM6obnWRIilEbDUALwDS3h3b
iIiAD3NveohdXVHIa4EFP5e+iTqNJEMw7bRbnvjqEop7xBF9NdanyhtAJMchdWIVTLUNBcJFoJ3l
ajk0PrPwQUsUM+kJ8OrgP0CiBsZK5nGo2UdrYUTmFB48SRjCF/ShpDeJMI+l+UjZcGGBPERja7/X
JUQAeDCvhUBVqzkrnQQj3nkYxnMyGB9jWb5CG6QU6riTHChfeT0nod7x16ltxkNkxf6mzZDsV3In
MHXYlwJTQdCoZgk8GzWmx/4u0gHDBGuaDyfFI7+zevtrzePuYnMnNq62UFwbD8ioGJfKZT2Wg/Or
m+LJ9/mEYL64qMDnTOsuhdr5FNH3hTv9OMjwkXKaZC8MaGH5aFo3Mw8rTrFdX2hTSNDZYVnlQ2zZ
Tz3QxX2hz3XId4UArUkhJ8B7CbtKQz+h2MamLS0rW6E4yXZOl66vRUsw7Ehapka4fdDqMHSbVND/
O5vWyXeQUi4Pg+rjy7zG99IXkeF2xNb72MPT2nlch2mPNmE60Cdkkb/gQBdFhTmBoEcTnSvajXcq
qPHBd5ENKA5XaSCEz3y1vvRxWW4ny9s0mv7BguyEWo3MyWSyQxUbR31CS+8T/JzkP7KgJQP7kivi
FuSYvyJCvymbOT5IkBBLpDgM7VKfumFFp+Zw7NQtDyopm97z2juRzLfc7rE6M6oWD1QnHhvK8cli
mIu9c53eM0dcV9+juq1idRnLWz2byTW3yoPSY/eUwfgylP4tkW4FOeU7N6P5xqME6E9L3qac3XZm
zkGVKnmaWn0Mc77G9JsU7PgSmfpHF97DXvpTytph0HfNo1TrHS+qft94vJz2uGaXwn/s9OYZIzTd
Uss50sk7j60uc6BkuVSa/7y0nbhDGnNymZpmvf6PEgIKEyszLzOsQNDZ7mCaGTg9WvgmysEIMnkn
X7BD811jP3jSOM6pzSjHSJ0Xz4tfkwpj9trPH5IJc8RDz4a+10myq49LPT3GvdEAQHZ3Q6tp+wEr
cZ2c9GzqLrgNHyubmYkr9fVUpQhju9z9JCaXE5+g6CU9WxQEwA6M+JCAuDWsbkV4kvLmpIrwOVCa
WKL+URb4QWf7Ly2Kedoj/80TVcLXGgJTaz5iUTEU7M1ImugilrU5DZ0rgxkJLJPfee/MxbXQYNLZ
EP2RanpapCGJbxNsWFb9tEDyCEA2g3eNtYAmPbtg89kThkK0FUNsqkSYV5RoZDEzm1sZFQ/uzNgP
kTBCuX1aj98e4BLqBMahBGO98zj/6cZPNgLW1zo8mC10lQQL6EWJL1caS4SJid0TXBiGiW1AqfDj
OmYDKin9O6JzQItCg1Al+rNnqCNCGBood8sY5IYcZz/yB/sDtOGub0sQ/LL+q6T1XDHBu2g2bA+3
eLS6unvohpuFnCtgZ/1YtgwMf+AbLdeC2HZvp8oZgGXcFfvMBII2Z+lDC0olIlmqPrvWeRr9XZmh
WnMsmy+VPc0sTtnjsKSe87HfKiP2CMrmp9t9OcQLPGgAVDm5BP9pQc9kR4NbUuErI3TS4ntpwO9m
JT88rbGiOc32ZUtH38WmJG16vMdjyWNH8byy306W7h0xwYNTAgi0iQem5TTXs5Ugt6pWDyn4iBkw
m7QT/tH3erkbVB0/lJZBhJtyv2KxpZNkf+rYecS0wwE04x2i4172poLg5FbrC6vU5AxAkvg5wv9Q
tqAZ/c4cWx4KaKX7gS1D5Ns65gSveGnk12aO2lT0piJ/cgiTvvjB6Q5naKuIyiE0W8xBTtYRq5Py
yE3KvBaNe+3G3jwBY9jF3agYfXRphGntLndqHG9eJfbW4oHtS+xD0fcP6JYCT9URf0sjMr0pO1Kz
R4sx/ybIPeCOZvplxw+IeVHuWEg45TEHU4gg3cefhx0b7/jFtUwzdJRirmJ9Kqdv9r6qgegNJWBT
fjCmpRnBItzDkJHfYqkGLYasx+e5gacMMb3omA2jt/yuM9Yifq+WIy6yjhVN+mSZJalgGQbxLOEu
XLjg9rCv7sFKBFbG+nvUnnWp5y+d9qUhPd7JCr/NREiEN7tmINaCXqie4r0+DA7CMv6ActG5H4vh
Tq6g2aB5wezR9fRki4FriIhITkWcCEGWjzNYiPK5zZ5Xj4WLKFlfrD1bRt8nKrLU9mpyxd7QtSdG
WWlk6oRxSKp73FI3CwLlvfOXoWkaVSOXu4TDZG4UveqkAUxkJ7QGTefzJph+/aHlT4Rg8hDdtd4t
zwZGZSfTU88+Q4qDJXgKERTapGnuzAzpCsXBL1SDfbzJKNySxg0kTUjjR16i87GOFlvmcgzdxRrp
1KmSsYMl0rvZGps6PfeSwM43T3Q1MRFzvzR9qc8JZNShdZ99SQKoRcIGydRnlGdr6GltH475CzxT
G60QAdoaoCNJmfRCxPltzcu7dsXD0k0lHy8ymaqvtDMYLHyJjv2vJsDwYjTFa+ml9gEmxh+BQCPQ
DGIijXKN4lHnJ9p8uYLlXJ1byGp1D0CTzq47naoPajtJHz92IQnc123xLUz0J0zx7pXLgsJ1oPh0
jL7NhaWelb+xGKMFWsH6MmO/GzTnjQkNQTrZQN1uvLrTr0JR6hQl+Veg0cBBmQfide+S5GgvPT49
g7ge1js7nGGIGwoNgRhBcQCf+YYQiq30RDQYfAsmuGoBe5ap7QnTLh2JT0iI7fZvrBWzSCp6/aUN
HAIw0wImfNP3IDi1ZzOJPCc59tb8Sk8VLAUUzlhYnFi28Y8knitbtDuzXV5tUegHo2ZpgkWQJ56E
44rE9DDmLdz76LItTBdbBieZ3PT/NkHvx47B8dgkTDvA9tMK6s9QK76ckRSw2r0uOKJ3Dgs75XHq
ZPaLmdtnd0i+DOREZ7fgNNRUH04rIZ9SHfqcykUfmREjEHpxNvR70jA30evmgA/RwouRq9APLeMy
WLU6QIa7mpb5nhXGzZcczctVNephHcbl1LbW0VrzMF5TkFVL/qCKIQkLUdylBMqGhUVBVLhXW2Kg
gsq0GzQNXe6CaNQQ6Z8OfXMDWgVJPT0+m6Ab+bMPAwFqBxgf6HQJwwbyxJk0E8ZKBcj3viLszWbm
xX79BNiC5Wn1iFL/kdyHP/lbrvO7dcD/BPG+SmdeDrNqjvAbyrO+gnDx0VUHrp6flSDcVvkHia8L
iyxuXJF4X2svgBqlhmSYJ/gres/CXR8XP/83woYIQSSR4aATvlqHDoLWVPMeRO6uRFayro23FEUE
jNjL9SKo2rfNt9yAwtkxc+ANaKwXaRXmLussmApyeR+M+drj6xlMO0F3LpBacIGPGfO2OmOgt8oT
sABI3Rqv55yfalsObGLgsms0llbZHcEH/kMgYgWU2doeseq4b/S3BkdyarYXrcLiiRiO4gnuFqRs
JsrdgChx/OmWR9ND/c86e2APDLCJ8UnlhHkqGdwAs5AEjQ116kZOCfRWXPHAvqZiXHftmynme18Y
91UvoKMaCTBU4gD3/ibmGVE1MXZ6/XFmvg19bfjGlhZHUmOzFIMuS0ybh3MoxRrMfI5nQdGJ6p3/
CcwsOawGCrgaElc6PJKZgiZlAOWznAVTxx7BV+yth071H6QnKwI65Iddtv/05MH1JvqBnnQGoSJD
2kFhoV3ypfPYdeOrnI13O0NcO7UF7Vt2aRBLkJz84bnJb2U3dsSrd8bjeRlcBImt/1rHWXFMmbqA
0twW9YB5KTexnN/rYvqpMrzDjDHJinqvZ65DPWb8jdARfz7sZ518yTVZcdHyozG9PA0bf9pnmXsZ
uZTR6xJQ4mrSRefSvi/rT5p5QW5tBYOnejalKD64hjfqF/6I1jx/rXSxdGLxtWndvy3spcDS58tk
O1nUpvlP5em/DK7+5H5xYluchtWEukHNNyJCa+tfnaA8Z/3OOjV+4u5VqHoVmT7koSZk4Vq1fSvx
m/Y2yErSPaTjdHv6cxbEGL+0hBWJL+iTXUiOeVixbbO25nmVuGx7RvtWmxy66ZMoeTSaa3LwENzv
k6WPWvbDwfYRmI14TcT4OuTdl1UmP+iQojFv75M6JdkW95PjMzNQ5r+4T5gDJuDV5vh5e0rzxnkY
l38AGpCJ9f5tpRZeiIZvZvrAZuzfZw3nekvNwXiJW49Dsph5V2zJYL4pQhy+j07CnA0oEGldfvPm
kluOdwAZDbbjCqnPq9UOGzwTpSQRAoxlcb1DEWWstCx7H9cKS6TspfEQV7KtGDhAvF0nBNMEh+nB
WoiwGksMwsyGd5MkQYmUV3RhqAVnI33NjJRj3CqfxmxywhkC9EmkvwxT3lbH+dtV/F7BOA2T7j5G
nskeBVzCAuox/0VY+6cSjHLmGRfZIP+u3Gx7PfXv68xNQ6fBl0pgIsapfpeMaXrPF7/3JucgNLIG
poJ2zDT4Dsg1yIpQ2wycI0OTpoLVaXW/DTj8dcgqxBmPmUsPsIVWEUT3aj1avh4/6e23i8/0sGYA
eyzLP+XFTLBvVpZXoNV8BGOKud4RYmtxdtR+jEGM+B/06zpSZGQGk1VeG4oU9T4i2Ay6HGlCDFOA
HS5iws5yTh2JZKcRZvRC6MC6GiyzxR0cgpp1g/0+9CzUfW27EtFtDNiveOjqi2QLcSweHBvjeawm
llzkWnjTblKGzbKA4suEk0vSC4dx6TAVjwmDsYbx4C71kQxiY8fiRqXyNE5xWKmE76maT1PpD7sS
QkwwoY+edfkX3D6fTVNrHL925IonhAT2xUiHO3fSb/wLIgnHrkWCkmisgckj85ka5eVCIT3C1Zbp
pYfiWCG0E6L8gKDDaKz7NrzWIgR+ZFiAOqAZhktt015NvD6H2UOuw3bwmOl5UPbcz+VSQOxlHxoU
vvOrYv3Z0IqvmsOa/ZjxPGGTAntORmxc11+Nsj786qhaMGdAYkkOt+c/kE6A/vRoQ5YYzQ2AqNtS
brM/GVPmrmV7sVcXngR7pEz/cN3p2PlLVCSIYug8jwbRJo9WPn7lFfZiM05/4zV/rnPTYutqnloC
MZiHj8i4kGLv9PIgJkIBNfvHJU/F683baGoBYegdfyDCX4OEBHSh7nl6ot++TYSRH3kg06AknfMQ
J+WhjukCDICy9FuMuxQ7OXcczqXQ1bFP0yxE+/5qTNAdOtM5meOwzaLPC0OZymyuEAstEJoW1Hcc
164wIsXObE2qi4GDimM6Pjf+lZmmX6uMVLjyvjX5y5ddRwZ0233xAOKnKCJgbT+23QL1zGheeyFP
tWLW3qjjJBnD+s74t6m5jSQNGBs6jH/j2V2MG8Nx9q9LxhK0rbEP+euut3ADJ2vxUog8Ql70Wo70
HXIc8UtrXA1l7+9TTM8sddzkZIrsfdFP2bZdb1Pd3m2eG0IgEtY3BDXu8obu1etQtGrII4HLkXBq
AO/m+EeNNn9laXI1mJBI09uTvsnempYQXDBRIo4o3EDM9aVJz6U1JQc14HJZTLV90pUeOLpzWTrS
3A2xuGz1MPXagwNsf9b3eKPg/CPMZWqgzuSolkv9rjsAwJHY3gHdAcdrq2eny+vTpKNSZRaF2Wh5
S10WpwhQp3DIrJbkmrhEtJBALpslujF01WhUL4SI+USp1acUHHaAYTcO6iH7zHRUzGaipWxxbRCy
rGWAdp6LpnlY1TZU5+vuets6wnNKWBog4MukdrFlgdKqeRuaL4co0QFnXzR0yuJj6s4WmAb0YdnV
WntQUqYgBdMt75kwadQoOlo1xh2BQhd+HAAI0ISxHli7MJ0sqKWQTdiZ/qAQOHjEMR1ojFEbljiZ
yPaIrK7lRcajif8i3fmCFPGs0F6xxHGiJem0N3BHhq7/TWoDY3rZXMwGTyYhN4ywK+NQJsW+LOM7
useczLFy5pCtwWNvBpU6PsAdu7Cb7neGP3+KvMaVdU77oQkWnkuMd83eMY0tZaD/KozxV68qQjWX
mvZyWV7yVoYoNEhykAGfENe81TwasXVeWx1ONvWnX8sDLveeOh1yqU3wlr4y1Nq0tLNioTE6kCYM
c7qZeCc4irutznByYlIUrlW5AfedT8kAgaGUjtQ9v1jYYxD4+fcKiBEKiuZRs+f0YMpndx7pfhil
hugjHoQaIYo4zZ927Z8m4IXs72aUhyvB1IvO92veHI8G3ySAAwEJ8wGjv5kz5FG1RTe1+pEIh/p1
aAkSzsZ1vXGTvk/eMEajM2VYaYqLPWHWWHix1zQ91NKDziKoUrhekDhZRJFN9UCwF188lfK+qBHY
xQXHDyLBWeFW8WxrOS+GSTaHel20UiL18q+Zi0py9kBMV8Z18dJPrUXRaul8O1jiYLV7VN28Wl5Z
vnGsPrtda+4WPko47JJcnUNKS8L2jXKR/0xC9Vv9nMFmFs4xilB3Nu/MLgnJSUW24AJmzdcS3SAF
UFx66PBjHhGGrG3jJpfc/4RrRv/q9ya1C38C8ehvusdeDcolmR1kVsjuQbpw29yUnSbDu6hr482J
wdsDc/A8Z0m8t1M4O+vSuGcvwVNWewQyAsccbXaXU+o8eRWh0lPRUBXH9Ys9DQrheRIxjeZH4Zve
bjSmk+/84C/Czg6dKSDl9Y2h+OYXnVCktbhHGis9zqPHwKHoHkWG0cPz129jkyg3TevzPJEevmbg
zNj6Q2Sx0mudGA/NG0c5GSTASDjdHpn21veza1DdMUcyuKBiZgucyI5+yBZevDx7NQBDNdPFW1Bt
i77FgkopWVnEsA/fneZPV6D/BEE4/yh9WNybFewo5Zw8xQ+GzJUKqIV8a1NxLTyNke/mkCNcaUlf
gNYld+ineW/w8c4ppgTE7WiemsoASsE/9t2Ky2vkBU2aUdxGmP+JBsK+xvlC5wgevZXiBMIpIsbc
O4N1uOOI9U/KczMmKQU+GWomEicY5I5ZPaCfkbQtnvvSlam7a72KzaS8CWdlD6AlYeWLHKJBB7yD
I6yLh3+d8uYwzp1Xojv7LfcCIRsgIDx40HCAKWkHp1vJG7b3vmVQSRZ35I53AVUAeWcg28ko1n88
JE79rH2BbR7Y67ZNgNWR4tb4gh3V7Jxa3GB3F4GqNjMF+/G00KiAY3Vir9BJm5o833ZIxZtDsgp9
NS8GOQ38FsYZCOG4j9Zr0jjEYdk1GazFZaw6ZLb1ipI+ab61EkqON80/8Ej/MpNGFGWClCbqcL8C
yDwv8D/8VX9Q2ODJW/4wjIYjfY0ay/0rNQSrSLdqKIUT03AUAKIuO4qr81AOnJVxI3aoYtYx+1vM
sUFJF397ps8v4Nq2BtDJDKBvnE3lPQvgoFcW4CZZ3aFroJ9gHZl4OOtWfmhdS32jISaOyGuEbS0c
fKJVvJ9mOFi6kTw7S0qwzubHab1Ow07KSCcmaXc/gQndNSCXDKkne+z7LH5jOnI4bp207pitruHa
IKDPQnNynKPb9bc4lnaY6dTEsumfHK2hpFg4gyfrAfDQPm/SX8I73pUf2fMEt2LnumCg5N9Wr5/z
lFxhLDy/+dTNMK71O8fO8evbZx7Pg1+LB5jiXz0jjqX6I9lEzbMM+7q/G8fxZV6sA36CK7XDQ5VM
HxJt6DDozAKde28Up0VsFWvj3pIRJXuTPW9mnLqgWdYKHHL16CDwVHuvGj4cE8NOqZWf82wwzXC9
H6EBYMcyumTJOUF9ozVFlMomKPUVPQuuOaPVrqno4f57xrMxfjcTr1iWHtjGfshOe5QoBAVTaKt+
HdPyhCiSOtI9VUttEoiGRjhL6iBrbfjsZXXuDURANNLA8umwoPKlAppoUcogYRBLczwDIyk1TIH+
veXpZ1v3/xqzjl5/fSc4BXJHa60nu3fvGIcf4oEhgdFQA7gFwwgkT4deG/jjfIhYelMWR6x7lAVD
2RxHc/01mmge2EqwkqN3Y/0l5upEEGZzWBJV0EFjUjRy6jbb0PdbszB1axdURtEePTd0Tb/aBlVG
MEvr2ze7R3fpwLCyH+TFatRTAv/q/0AIJnc84lRKZo2+EFEXEy0r4LGJ1jkdjlRkSwBc3WuHTUV0
cmVdnOKYuc06d2OgW727L1f8OKs4e4S0Ohtw2bNgueTjFUD6zRzEDPf02ZSDf63JL28G6i3fk89G
6VzFSPkrDT760aiAk7bikzSbHaThPoKq3zGsTxrkJrPkZl0eySK/aK4P39CDkWKV8lD6hh/4lk2m
NUpnVa93bqHObqW9xlZz6z1iUbAmDYwdd9VQaweuDs7zhhFL6/BRmcJ/lKmkXXKS0Ei0re/9HZLx
mujtdBn0GQKUz1Ttx2dUFQAiTYjximzLuToJ5FmlENjqMzshY0k/KlvgMFgFvqaliVS8/g6gh1l+
9VXA/xB2dMVLySadq64cImFn1AapERHL2/DEiSWIFXMRH7viNs6e/QmLp0VKCjtngsx+GSl8tYzz
b66bhSwOf5AS/ZMNNM2y9g9291vVw1vnwOVfuvYJVg/GYKUOMaSiqrlBm3rgbKLVsenFB5IQmvaS
9RTNKhn3mMNeqg6Fz/JNdToRBwpaZ2FLg7uBPQhbUqifMYJ945qOeAIK2/7tVgeVSUmOqK87rNUQ
2zhgp6hv9Zd0dtMtcGGNWsF8yNNQm7MsZUDb/VBO6sG0LaDdFqCELD4ZbAJL5BfSKWUiSwWT2Bu6
b+iucSzkbvwTp5yTuLTVzStmQmFcXIVElaRRCWtHOPz1euNjSClSsQTvfI+s+ko/ixHrI0kcaP5a
9PVEVMJcA/pIZGTfUAv4U5XeaVlzJRRMizyFcMzLp0AgPsAH4+2Vst6dGNQQf7ipv+L+Gw9OFTGo
YcMHF4DV+Xc24ma0vCzbGTYC6gltUCW7azGIOpoK69xXToQcOYRgpLNL2plaq0dJyc6jEOOpNDjn
q3VYr1PSnQeWgzepWOVSme71DH6r3lf0nAveYBwwdQ0Bn/qA3uaduLEt9ioHFI5NHARgxvpxi0hc
BPHOzKlr+vp9ollL0AXmmFBOaskfG1HOVLLnw8IRSP6KY4dQHLsIa8K1KA6W4gmp4g/sScwAeVkO
Uy8ORZviwCr/I+o8lhxl0ij6REQAmbitvCmVyrsNURbvEkjM08+h/8VsJnpmurvUEkrz3XvPpVTS
ttn0kqWtTluHgiH3DroYUUIc8QYch2ZoH2o1HX3XgMaStXu6PR/I80L/G7C0je7FiIPXgPsaFOQS
8zdlthWqPB2A5do1yGwlaiC/gDdnsTl6tBlv05mRTzzVr1ywd26XPOuArDbzlH1GYCakheBoo92S
f+KPpwnLXF84NO3YmMhwB/SBIiCWU4to8i3Q80iwzfH0PrEf47GsDzK1nnPfZhJEQyzFdO4lMeoK
FpwrdkGQbzIXN2WnqSeizZvJCXhDq8UBrdJjazHg1CayObNKjKO8Q9iyyNFlGCBmrdYySxdqlv4M
nengd91r2hBfZzjMaS0Mb6o+IHsmic6l9j5UBScNj2lNkOEaGMH/4GEqntJSMI2yOg7K9iFo85Y6
zXmhMr+JfNCX1vkuBo7L5LJTDLhebt+PSJq4Zr3HshHNgTdjmydyl1d8FzBrjjtlRXDA+Py5iT2Y
Fp6iYi73Uzh+pvnkcft4tyIeWmcePjBeXKa4Bq1KgbAn7WcZoRIQDfrp7ZB5AaGwSjEx6AKgY6UP
OUhT8YrxeltOdJFiptihVzy3koqjiMFGbXe0wVsoxHbsrPyIyjQgvPvQjKd1rJlqlIOMVmGSvqa8
nlUvAViAj3jQTDIxqPImxN5t6DbwblFYz3Pn3TQ2RewlLKp5kGhji6BbzhicOeq18V0/VNeCGh3H
bharP1PECrdCHnlb/qkL2tO6cUeltrWQvx23czyjwOxjz2e1AZ++CWJGNmEzXN2QsvOwo8i1pyoe
RQi4vJWuRiv1uQngTKyhIm88HJZtPR+y5LMaabPsJcuYz282cVVgS4oeoWgh4koEUNPzftMs8g4c
1ihyY81x/QCjW+CfuDatrKg5DDiO9ny8wNJHxDfsTYtRKKcvck4PBGI9BtLqIR3RA+KCu26SYU7x
fGcv5XjrEp3Hw0SIqaAzsInyR9bLeZ+21CwPPWMOM7YXA9LJHTDpqoJbQUg3KUWwgL0bU3MKwIyE
giP48XABUSYQD+K5vzZlVCPf9/PWtFOaSFOCVn6H641QR6ECuQpgLODKpJhwIdCG0t8CKHprsvB5
6STBrxxjHRPlYbCoPnSVKDbaak9ZZVz70eXOVOTNAVb3ymJstKlB2a/qQ7JAb20X05llwXupGduU
HteeTsfI/CXBN+WCFEloQYbEWbuK4Y9Xn1Bp9lnkuntMvmh3TnBpI3FIDPexCxqbcTx7r6Nx04YC
1dePs4fAtR8YeRPoScEHiKRi4cEXidm0SsO7mAMgmfSmvQ9rlty6svUqjvLmZvSnR2MJf/WjtjlX
9wytDXM/0ZyGA6DHRYlc52JVo7F657ttuLEifjeXv3ohg5Q0KAWAnulOa8153wcSFUgE93VqQJAp
CTiJFNG/YSQXXqkhr564SPsFV/ImG+Gp4QmSU1idmAoysYPBvnEnykON8sM1Bwf05wTESJ0cEdA+
atb5rhmThuBjf2tq5x1R64GAd7qugiYm28V7YucfqV91R0UAJsmiHz0RfmbD3OUWS1cR+0c9Zfk6
bbFpVyD2aOi5aaP5LyuZzjpM/leNcUTDR8sswy+zARbVpyBcTPdB0HSwrrW+xCE+4hh24y5hO/fw
uFatzX2tcPGqZJiymqdQcTWjvZZ9wETScB2oAOlTaHdHFNcrTUQJxtIKCZiwF1pIei0HD7ZzTAks
SwjXMqSbzrFCzm3pFw5R6jjdTdwAps9bF0GOuD7EpX2fJgTF3Q+LQO+2linlc3hcOWoGq9ZVJXQu
4yWKJnM1otoemYFu6iVVbmIzWA0eSGhz+AUaGm99vC5DIm5HN7mIlAQkwNGV5GrCsTT1iTTYAT5R
sa0jh1svZVFr5UyXogUxzEr5A0/9hSZAH/4uGT9LzTdlDSQ5diROA0++GVhGtl6c/fkeFiHgbs22
aU5MB1qopBZMCBEdI7dW6HY8QIIxZeQyWJU1UzNzugxJeCcgxymaPjmq5tRdOMVN5VAeSZPDKciA
DJqLbqFpbGD59aisrFgr2lzXn10uNybxJhLi2zorHiObfEk+YP/1kl+7a3cTUHqm2icK53BuKIo9
sjJ7LyQCRCduWSWHLXbip7kbvu3E2rk+NmYpgBXMTnhbV1oc2oLnJva7N2WCT6upxViIBBmLNUaZ
BhKIT0AZYZHsYU0ZcsDKWBi00U4umetxAPNrMWfwVQv4sr9amnGoKiH2OVn3JRoYSLJ+7Mh/rObC
wl7MNQ4oA6Yp4y7AgbtWCiZympcnCaSiYEXnyF5hU2a/FdEf6z1ud9WXdwBPN70ongjPrAvbGE+e
rmDvxQu+KrNWYLAJzfGS6C4eaMrqGJHE4BQDB4IvWc0ywkFep95D7RN9KPt7OTDSCDJGKRYN5yTs
My7bKRqQBZ1PI8Iq41D41muNFbzPGiiG5PDAUQUxX45CFWh+JDmDyb3NC3wDjQv+9tq7BNXptQ5f
GVKBVQXfN0GpyDFzZZRWaRxsq1QxkWBs8CxnzKiRBsPbE0I1HCieTMKtQMEH4Q+5sCa3jWF848e9
deL5e2i4hOJZtTcZruBVjrkB49u5DLw/vFlsR3Qtbn350hJ82cSl81VlIdZpx9yFirBJy0Jma/NS
ZOFjNjZfjlcTVWtXCIjPyrkFkYxvvObrQ3j6qjPYo52VBLu+PsmKPCqC1JqiTgTsorn1JtwTpg6v
ujTw1OTp2UrB++X+XTLXuF78+D7lH8scdNqXixmKeyZUSpGwCQl3MXQcmpgqU11FT9FEt7wlXxmh
V+FAe9rM9MBne6zEvE5qwnqQBJ6Laej2Q0BTgNJMxyRT440TZh8juaC1TJlbacKOnrcgU+OErDOI
iLXEM3ErO8I+vbl20KmvZJQyBmkcDkiP9iVFx13dciBH2nAvY8V+PITJRzd2yJv6aHDV7Fv57uu/
jqkh4l9QbFmsvWSq13KJesUC9o+urWtmGV9wuVeUCk5kP9uPgeQklZJhSVUxyUvnEPXDmQ1Nakqk
W3uCexjTIN1PuAi7ivYRLn1YKpP5PHO97OaWgm4bQKs+2UL9kit4cvAu9FP2XXv28odZnWI/zEBd
BJestycGwmKtm/CjFQR0uYj89RF1QYYv7hqHnEZlYTry2oWR0kBVrcFCzMWjV7jdkfZsnAdvocPv
8IMSd7ZfPYUJEbxC5TvEzauDqiDAZrg1RBzPTl/AR3AXvLZg3DYylJsYnwZzQFgvooIIFB08/h/a
kAsHAwDThV7+MhrUqC4ENn6mrLnrOVgjVVjXIqsJcg3ZKY/jSyFo5Vta71rVYCZqbsuCgx4YpF2t
O6D++G6aJDAZjkw3bRV/GczWCiKyOIHPmf1UywJAHUYjXRN8QJlcRVH4XkyhTfWldxPV8TXkhYYY
Ogw1YvamvCZl/6f2G7/2EhH2B70p6CXBSZ3euwsBwsEcmwF5ySWLSp9nLNKjdYXX8ArqHKEp6r5K
doFurjc6Ni/toH5nLvCpO5CetZqAD8X9Dab0J0hJRBGXh58UMEZ2wi8K+W6nwNxhvTxpOl6CQr/N
6ZhAIWafs3a26xckCggqd5NH82M74XAsFYSU8U6Z9aWqS956pZj3Fg94A4DDNBxV43Cf8Rxux3S4
I85z18SskEpZBgUMDgl6ehOIkHomZmbmWag5PJcMvJ29E3Ysm53kAoAE6O4NuYTQdPLGaehKzzj3
BFk/hb3/nNJau61NSmXJU1DW5J90Yh7l/GJN/TEPqF210VMd02YCS4+2xVwlzmEIuTgUQezfcYS5
d5KRia7HpWQaji2AvbFRQPW9s23Z14QAQDIt6H2hnijtvNRG+cX0+N7uzkWQP4eNOoV5gA7PqAeS
G17i16EnYmCIQ9eMu65Buujs3axofuBlYNC8qML9cz2O1Wjw2yQZPudaX4Ieu0snKcedn0r4F3LC
PGZaEB4cZ1vaGXOg+DswxtcQyLxpGfwwh4sanm+7fBhZ26bsnuDHkenlUFAqXS0ajfafqF29GH3H
FSPEFYOqZVCn2c6nPneeecef6a1dj0a9YEdLeMpF+uJi6oDSwvpBPeloSKImYQGtapbwcrvxlaJb
sksl99d0xlRJHrLx23FjEFkcgqPbthucu5siAv9W8jU1R9zbMzEVB+gqEvvy4kxFaLUPLk3oraOZ
kb+MGHH6ZN5S339zR+8jpPiP2cvwW+bll9X74yaNkqvZvI+wDygPWRetf8jaQqwdG0u0dt487RIw
hSInacmxSnkG/bJBbXgNtNooO0H4OAzuvJvC4TksqrskHQ+aoI3bORX+r/qNlCPuV/EGXupSmdE3
Cc5l3XX2yJCcaFEHsCWpDUKoqMaPeub7aLYXE+WH54zfMcRoKl70uVynkOwcGGBEI2m7BV+28izj
I2iAwA42lIe+qsjLNYq9zd0mudqauKlYE4+tD+YCA1AcGw9FCtsdX/kpLWYOKJn1ahjD+783XCNU
48fC4ppB36C7FRb1slwoHDw2Yyiygoj6z4oirZJAnGcekv5vhsYSpdWjbHKYe6t0ILU5xrB2pcfY
bWAJ6MlQsxJvjGG+UXHHbIYssYjTY6pR/ZZPeiiSj2yMnzUXrFXdEUDqb+Pu24aaRPxm2HRp9WJJ
faDgvFtLLCImIummH2wAZk19sovyoa+oC7a9Q6SHtRgFe3fzKLnGcyP37V1hml8hpipcuMLdqbHb
OaiYl0aMNziW8Ag3zsAAurivKljcpEkxMUhjC4QEKZ0MT41Lq2mmu7AviLvm0SXuht0UAIGpA+PZ
SBFMPSmRqvC5pveZnqbjrOqrBDzJKa7fuRLnxL8Jx9AV76YMt3Esbp0QKxlzvQtaz1cf8AUYqrcW
tanoew8KUJDCradLfsynJySt1G9fIkeD0veiF38RgpSAg0nxHobBOy9x9wQSx5UW0zYOe7IG/+hy
EkvoeGwi9z6Np4wSwLVwgt+o5QtTNSqhLFV+GwrGATOC54yry7pFa82ANYr+Ets+lRoK97cQ6a3b
7pQiKzN64WMNToYZMheoOPyhWg0T+JlbMT0r9lo14wH56dIUUO6S+H7IVb4xyvG1fGpd97igoNoe
okXdmmeWbJjKVQH7jzIJZJns08jLe3p7m4OXPnhVeT+YFCvMeyeVFzn6X4MPzm6UBPzlhxkEjAIn
nmhH4BfkgS3H8im3xn5jKWAtGZUAZtxs6s56bpwCGbaGPEFXzskxUD7jEowvvmH8O9ZT3VjD2XUR
9SEpThtRcGjj640xoUrESRSiZ8qq33VfH32cvhBhqZdB6QmONnyC2Z5Bm4BFXlmag1Vhyj+bVuEV
xE7rBkPoqgyms5pwx0BJclepIw7wim5sMXxiv+K8GavfenoKxpRpPsMszBXdn5tFYLIrjQT92DHV
Wcdm3J6xiZiN/eMY4xGPNprg2DZY2OrfBoPk4oa9HQhK4XSFXs/rwCBvIZQUS78fM3n/36g5vmDP
bw7JbD3Z7RjtNKlMW11ZlnHWx5wW1VeMmr5p2c62FJHrNcm8j3YmckWaM5BRcNA+h1MyrKEe9Trv
wxtXwEjofZYL7uXQI+J9Ti3xmqKrlOUQX1Ye/sWSRwLL4WoamWlGA/pYmDGidtUpU8oBwgQ8ZrKN
x6lTt9ppjD2b+X06JdvYc65Go/TWMoyPWednaL5vDgdt0pWNx3Xdu8CRXUq3oOjVe+kPl0E4pJGK
9hwO/U3g45hsVUsGgijpKkdOnwdzR1cBZ4rc/priiI0D4xPWjXyVcLJYl2U/Hr1SXKqGvh+U1QOf
QGZyVZRWeuqQ1XHN4LmzwC/6XWJv5uTguXrPipmvGk8RZATOlJjhn1cX3cpGTNtbBncnNVkHx/QA
t9DLfUglIyzZeO6tOZ+DHst7PCUbISBG8FTxM/A0cUIyiXLiG+P8+16m1m8t7PxciIGemThdC6b5
q8oleo1WdppMY95z6qN8xayJXGPrkZ7C/JxKpn8gkbBlIzhY883InkHhUk/idq2MpKAdmoTChOIF
DIGRBvsMhS3r1u9cqsnLU+PTohC4HU+4M3zGpv3UdeSihMoXU/zCprwKsugnz+bAbzoDkow/zGT2
ujtzGEfGMl67gYD/107jroq4G4pKHhG6rtqzH3nwLWDCFgnponiEC/JVWeYeMgSDpcIbtz0b6apN
/eRANBR9oLuFxsNh1IRxR4rr6htX0wzhg07WTT9HX6LNb9uaqukS9/2MsL2eMqQN0KXfEseENA59
S8ERGRdGy+ld1/N4zSpu14kTnBOTS389LHVervwT5vjsJujzXE+wTKujQUB35eaVua/9+Kyn/Egs
Yt3aRns7hnqnmAJzEC1ahlR40HLMOiWn06ptmNaWoWQqQDBZjtUrlFG9b6mcQs9CWowMDAaq9jei
VFfSAk+tT/txNiCnpjJut1V8R5wSbcDE528IzadeA+3lkcYPtqLDCweSdN5607n15qsmYUePR5Nu
+vjB9hZwFNNvzi56KxEI6aSx4BbAt3b65hrm1LjXwXgkLFLhFDSM9XzODEYFYTas0w74QZc707oS
xjemcorr3I8YhM1WLhZBV+JQL5ANEqfLjz7UP9onkEQnWJBrI68feshecEBoYkvbkt/PHk7EjIOO
dr3XVID9KMdW7nQYX5mdPDqNJ9bT3mz85wST3FqDqaR8tMHWTGyBswEOn6HxNmaQw78BeB82AosD
HggVtODLCSTU40Ccy83jHRBAWjQWSKthsDQCKw4KK92aFhngvLrN2wH3red9MFG3yYJmnHtkVzJ8
RiJyKh8sEUSdwbkRbR8fUnxrqxgbLbXvKW7JIiOq3jy4NoA6+i2tlKBVXXo3dW2R3gmYGQQoGUNW
3Ns+qbbK0Z8Vrtkli3SehvnZ7+z7fm5gZIS7rvXbPZ2Bf5OOrsOkWbD7N2T0e2voQLc53TqcRLn3
bQp9oRtDwOe7G0TpSeN/GgjThrF6qIbgFSctTEYdy3W9RrPzGAxDpYFdgSmn0j9kCRiMod67AR15
mKQkzwGt6J6Z8dcFwQ6dli4w4saTC7eTzIL04Xp6iPrBg2yw5MestBjFHUTW2fiz/eaT6vBxk4QK
86U4WHb7rNmjNlp2Vx2HDNEY/g/tQKBXWSTTol8S4ziNks9OwGthb4T3E3VPHPN/ULT2TpOexna4
a2jrglKWfaPQ8W7IXy8vrkXnNShB8yfewmhncEsHbJYmySaAKHrvhCh3Kjrk/vjjWNGwl2b8aiW8
u7HxYtYNfG4nWM8a/piCeLYSjaF3blByUSTxu1ocnI2TfLdmd18agjJmou+dy6gHx5WHV9QjWFIF
xOFd+0Mb4Vm1PF0RmicWPPHWE9WLcviaIsM106AbrhLGRThrx0d8QRB19wE3beS/duajYcNrkdnr
KWDXwZiP3nL64873YiwR6sZ4n7PxgSWHSrQQqWYS5DVHZjg2PzzHFuNGIScTv/l1XeOTrROyqf2t
ZmfYdZbkW2HHe+ymbyUDhMLCklUaPawM1rjGgU/q9M+ym+GHIHOG0bsVtk9acmXzWBkIRmPtTvLf
tslB1vNGqQwwGDf+ZwUJJvSTj+cKuvkq8HDaYU14V4nbw2dItl2xDH1GIFCRWxxredfUfLnU6O9L
QKkMiDpmoynLAZlA5JgnM2nOTtB5mz7g2NAU0c4VRbT2/PBT1jwydEb9uQj3fCzFiXOxCOC22gM3
OgIvXGfY23kk7iAnKGb1Ev8smKm+5CZhZOO6EPMx8nGw6mIIdjmor2m5BTXM4Tyn/nC9gco7L2SF
CMO9nokdY3jkzMvmAv2ZucY8Y7GP49sy9YoNMxbYihYthqPM3ihk4pOZkIPrfrx2Jjq847M/Upn9
bIXITRP7yIr8658lqXZxEkLi5APW8V5506Mbjfu4x1wwzT7K1H3MJXRHzxsGCpl+2iaC0Vwn7/PC
1GPyx0MKg6BIshvH65ms81UpcTIWvj4iVD2qgSI9qau71Gtwf1a3gcBEi/hFYtr8CVnDBgvUzexm
mHd9yrpoIr7J2prnNjn0QHtOxTcRknfRE4NNvUUiQBMEwTiHO5ZAN7mlHOSobIa4DOMZplb6beG6
I/SvWBKePHDUHB4Y0EUcIbIQmUPX7uKaCHb46q5c/PZN4d7lOUCDkKdsmENQ6ZKwnsbb9+/C61Nj
jtjLyMlgSmj3X8UYH5u6g9JZBwflDuMWfuICUmSQg4LCR63LNVVZ331uQ81iQgA6zH7PtJA4Pj6S
zJp3fkuKquneq0R9B8sOFItZAI6dz03+kaNR0dHF3ugxGd7ihLoStB1Fv8G5C+SjoV3Glj+RsPBm
+PltGJ2pnKGkap5R5O12n8LOt/hbkEWco8WUcwdQ/VckR5Xjz7AzRuGm7cAl6YaT1T1MPJzM3Hix
6crjO8113SuYNM3cTOL2Drv62Z1hcPe2ReKBs2VChIIJt/1VcfHiS9N3zG+K6KYtKUvOW4eER1EA
yzOwD3vFeF8L2CK5lABcOo5bEcnfhkMR7F+grYsgi30yZi1ZA2xJCYnxoeG/FSmfneEN2LySmzGI
3d0wfpuCwLuRLuNPwcEwcA10dYe1aJL5cy2GdzWPOKT9ae3HAzaqkRr2HK8JHkCOjgQDYd8ltGSM
DpaltrspsyTaTnb5SmR842KtWfeveN5fSwgg8P/GeNNH6jy5iDWQv8AfNj04bkRnnnW09sYjKwAt
k5RMjnkBtMd+9uDa6OXmxLXQDCFh+wEz9z6F/pt58lCpaYt/NV9Po11sWK340QpjbkWMqJP1QTG0
4WjKQwWzbFDJthjqBwcKjpVFd3FcfaZNxrlN1d8QsmYZOFvHTF+IUM83hM02uc0NhAplOCrUNUwp
lpbe6cTaNJi2y4qKzzp6U/RtXkf85bZrPLRK/5ATn3dofd2mk7eUdRebYYo+mYm8OMHPrGGtDiHm
uMiUmsoTsgdjaNx5JuKcxUFKiO7ZNNXD4MTc95YsmR3q92XRkAWUwCn2HvM0vbpR8W3E5s8MeHEl
MgQt5KTOQ1MPe7tnFvdqaQZlOZjgMBmebYL4m7GZDk3e/OSgzLalqB48lX/0fuIwNM1gFtK1taH7
/a0dhQuwrP1yGOrioIvYHzlpOUwP/PLV8uJ247tkmDRW72l6pkBs5AiVHePx02IdTkp9T+7vDWvg
KVxm8squPsOCr4SS7ot2RrYnw6cgkxtJ6ninqH21F0f4VI0eOErmTIvMhvTZrYGTpDcZlm5zLl/L
AHojR5Kvwm5OaYmoa4eIVj6fkWn69pqvIt2zPKY09RZmepvR2sLkk2GLJrfkVKDsuWUPc1JiFQfp
IkXyIALGcK2Vf47xdDu2Rbqic4676+wtwa1sG3akVEWGjalxWROrqN3J1P2hqKjcx0TipqI7TD6U
16klKcKcn+zHUyKgL+rqWxZwwSqLREaDD8zrzQ0VEJAuSv3owBpBh/QfwqF7a5ncg8HxMAaunTrx
uHTwJGL4T9ZNZxZbbOrh2AUrRqZ/NSWeWalr6kj4ZnOw7lYaRRtOueDdSr5LToVY5Sv+dqUOrQc8
FTHRTMtPu1X3rqbfIzF+2hyqDhOSreUixVW1JkJYQRHyiFu2w/DtQNH791+G2MEnqoDCjaXD3JRe
gEjWdxL3CjBmfKBJfVMJrvzZxG4WzvqVMsatqy0yrk2Dy5eXlgFa33MeR6zP93WJt98Q/heWrk3a
MmISHtcRBk4jvAAiSiiFXDvQoMT8RWflGp8WVI5AvSgwyXbb/s4d6v7yQmVNEi3K6g+HI8Jmlqyz
Rhlug0pcVIt6j0vf8E1G2qSYLQ/OY8ZsL8e3DyEOd/rygk3pHypw/MQfLP50Vt9lSPS5fYrD7mVa
fnJkNcXWdgxv4+kNFIKVtufHikgP9Dp0UR6KUwFaayIivm0S6yHmDkEg+egI+GYkZgPyP2IvHFp8
ovrX5ea4cgdeQ+qRwHLqcz6RLfSGjTWyK3MKx1US5Guzli8D9nhGhMPVV+gm6rYbow8ynhDipPjW
9KPMJfimsHBwtYz9KyCYLUwxNlyGeEbYir1NzWSoFqoi0rQZca80mhrvqCS+GtrhmckWydQBTGRp
RMgZiMfsXQMjXeyu7dpcIg6hX14poGHWS59DntEuqZfinYQk6A5r/8qbudpyLjLYfJybRqxtU9YI
+Di5w6hCqEyZ0iIkip0R2X+BmA7MmyAI9LHcoVmSy4afEyAkOkBvGSdYkHzJI7QyeWEulNw0ej+U
1tMsNP6mbnx0KnfTh7nYByoo2H3hto2A9aKSpKhbQ05xspNZjvna4UArWdE3CcPMfTBfXcOhN5wr
O0hyQKPEB1YjvfIgUviUg4TDsJTlK9OI6RZU0LhS84eqhnpHdFIxs10myMsnVeSvwYC5P+wWhZKs
Dlm7Ua4JSf3B3uVmnIqtGtF2qupd+NUxNCkRZj/ZRB2vLqJwgpkZvoEIsgrcVcbxoI1wQnL7xMq5
D6wTDXfwOCgggg2fivVsqo0J0W7VJSRcbZYBqDTvQoZ6rZk7Oz3vveV1r5Wfm0C8Oboom0GAPX/V
TnGd0rnZmL2AEI3caTQTi/T4h1fpKy4bxt5jTB0EA6qu4ZUGlI9RdEQV0loSlBvH6Ng08iFL6adl
lkkZF0kuXBoOqe+Y7ipVzp/gaJydNVCOIoff2hzqQ4SLqDJnuDOyOTJkKnnWCYmWmIrwFKmvFh1r
Zc1BuWNN1wa+OhF1FzxDEIlQ2tCck4n+0XzozvziwpQKFxrka/ae27reqoz0fyx7CcyCTRsQKTaf
IuLAdm58BmKyImEQNoWBvLaYjXKLT5vpfYJhdxUsggT1RE+i/Ov60kGtpp0opsoPLyBk8HFLzHLe
eSpAdQVPBSXJXffjTKaCb9KamqthmwiuKgG7GDuUt2/C54HJqOhBhCTPovdbhFj5aGP2Ejre9iWG
Hqayr3lTPnIvwQ3Lu0C31Dh5C+ti9y+3llJ1MtUwDog14JPtrZskxh/tjKzltcN52GXqzllrN84R
T2bg3RWWtaWVl3Ebsfu1YTPCNa3nuTB3qVvUh0IIaFbaWXU1nevotNMq6s5U7eL1S177hJvFHP6W
dsv5oVsL8n43DF9e3QXlb5HLWc1d9c2E9KvSi4PUBndNRWBBFmCHgbvP8YAnS95Njwj2XMdJOLWr
KUfhQp/wB76fEdcBrPa0cIMpIPeDPmgtUas5MxhVpck1T2Eq2ySU1x63B65rQwmDvbUemsH+KSTf
QL+Y6MCZk+ZOuLl3MGcCYW5Ngtxqne7sB6K5IyL3YKQkZ90KvapMQxRaChz6BuJ5MbHoTKw47oSo
TLT7mVH6sNGZ9vd9FACmC5NP6q9elPb7p2hGruh8+2qHlX7q+izj64WDFwfjkZugfkXZO/ed0THp
cpPHFIuunU+a93KA+zb7KAkKYGRj23vSyeMHFbb1Nm8ZkVDC+x4uTY2D18ujAzSAhxYaLDHHc+am
7dWZWoaNeglYzIAUTqabflhzn/6o1LwN6I56Laf5JxhRlLaOw23Mw9/wHLl6GXp1D4E/gkvME5io
ta7VVhidsylDQK7UdokTsYT6YUZO8DyUXsuPv8JMc9gC2/DAP+xz6bANbDM8okshSaWU2CKdpjcV
7t+beJreKz3TfNB0/nEq08A9GeLsL2WJ//7DktFb+6+UjTguVle3iy6JDa1smDiQx3OEZhJIB0id
ZzDJNPsZme3NGvyWJAzQg7BgrIMjnYGNRS9nWKNtpkm1jZ2i2Pt6+NVMEw7GLKKLZYAVUZIYcd6A
I17+p8w2jD2Iy8eGMuKzGovsXDoMqLGI5nwT70NfHUJrJsfRy720qI1yquoUNlRUTS7cLUPCarRN
Kgy9xpD3LIDOve3ZwTpKEntHDWsGIL5QW+lO+jYvA32bAt8E5BZyth+WIsFYLCeOfx8NJ4x6z6Pk
7Xrc+0dpUXnbtG4kmD3CBg7zKjzXcFsI4XHX/1ehXEYQ8Er+3I62xvo2nEA5z+RN1pnXLb8lx5nt
oqMTDU029CMlX6WLVC7hpP73ps+2nM7/PDLC87LbgCIQZ4qnQ90Zh39NoKqkdTuzNTlrL+WaGcSX
wXFBvy+/knIGnpZ1Jam6Cfy0BRWJHo2XLI67TSPM6GwN7rIh5YB3PZs6AC8hV00z6sHKF8SCnMY7
sZSo89GIm5gPYO/A5GFm73js0NkbG1N6HF1jvjfhQh4SaeAUYrgZWT4XVIUhd4KGiL6Tlk+TE0RP
xUOzbGitTV0WUan+dXYIrXnU0rv9qxWNjeAOubMoLscAwlr4ry4tsuPs3LaYI5eCzQie2aZQqTya
gFThaGAU7zh4nURXYFQx2qi5k9n00skyPHX/PbvFkk1ZHuqMRN+hDuRj5GbjRSY00LnLk4ttJb2Z
nNS4zUf1gjV6ukuLNrl4foY6Iabka0BhWSU1vh1MgNVBJ606l1DsSBrw904aZGxBrGTgmAooWoDV
YPTHwSONd/9996GjgLS38CExGU5Z1kxk00hf/nuJUJ3C7b/aSMuO6lWKWWAXVRiBQPr/FLk9vU6w
I8x6JH8b4IdpyYtc/j2IylGYg6RVHPg2a1yeY3pEh2KY5M5gXWRPNLIqf4y0Y5U3Y/n0/1+VUYZp
ZXnX+ELQVBYt4BO76g5D2/x4sXC3BfVMa4t/ZUCE4Ia9tqSNVDXrmQDkIVaRf3Ksb0SM8TKJujgX
4LFE5bTX2LYf/31GQG6W1DWTB1orqpvZNJ2nzP0fe2e2WzeSbdtfSfj50ocMRrC5OFUP2n2nbkuW
7RdClmX2fc+vv4PKrCpZNuyq83aACyQSyJQtbnKTwRVrzTkmAragMD51dt4sE51tZIgEUDYH7ogc
c6bt7aL7qKvkigQJvi8ZEXiOiPBC6Jm6Gxpi/iSkWUTrHq2oBtxUkIqFhSv6irAFmiKQVx2z3FfQ
Tq/SlurDccsbTCq3FOrWdW7ZzX3JFjRIi+VkVMybFRM6OKrVUTl6ciQcCnzRuEaaDPhzGMuzRZpp
qRVfQtcdP5a6pTNq6Um7sNtVWPs0+pMhPiizpAEj6+jGdstL0bnuytC9/Ib+J94AYmmXfj1fDXfC
F6n74LzZ7S4QR/UnfKQangdyivEoB7dV79xUHVldRd3fQga0dmzZEWfFffGQDt+8YFpJWCUD3ouz
77nqbEmHDYuKPgO/0heRxhbYb8pLx8B+LyXMJ9kcIb1qVxlr5hw6xUw/EkBvpJEdvcJDUAtR4xJW
qH7tY5ym8J/MC7BZnbcmeuiSdgc7EqO0CwDtT31mBruhwqxUWHgVO5/sJgs/N/tROHi67Y+fcZRQ
2gbVJndgwXWVvRJjlT71CVRbkFfGyTQyEmWG8gGrHwDICMagr5DnR7RkzyA+iADQ0ugrs4PNOAT7
qims+xJ17aKBtnXdx+3NrE5dxV1fQHnCrm/nOYmaKfyal8eiF3F49MZJP/aaPjCuISYQWD83TSfd
23Cp4T0Cye7El/SqiJesVHhUQUJuowNxsBpJJExMye6jtw+5pIbGf5/uG5ote3NETBPc6bTJQCJb
1WIq+3JnK7vaZAXEW5XJnIUSdRlI6Q2zQrWdYsdZKZ9gJgxkp9ZgcxMFBss85sHIiSBFdxAVUzEQ
BEtDoAf0F2Td1YCyEYQqUpkwymjOS5dcVhZ1xIvapYmxR5nxAm72KSaQe5sQA4KwKAeioR871otN
0/Q6PM/pytTznscQ3WbIsHSFhpmHqYcE0A8TCBXXXpQVQbw1icSrQeDfsnCbRVp1bccg5R0kuCCI
ITU07TZA1w5W8bYCLwFvpV/2QDSOaLjcbcx7lIw5QkvQqpN+GeL34I0aQhPtjw6UUoDhSbxMGWHJ
pCIMR6T0RCCu0sIJSLIt7K0ggTQfKora1GEr1Hn3rZOuHM+b307eF61KpxmlRbOsrVdTqW4r0/U3
wnLVhVuIjZ3V9rZJ9E+ZkB+oI1JK18JZTA4CQVdA6jV5NHCmAJDt4m3KzZhFvnEKBxJdRtT6DNMc
BJ36gbUtZ1+GvCjTwseUN5Sq0UU5BmV9V6cbi5tyFbWNscmTHH1M+Ik5WHjBoo5HCcMl5Olzm2qf
w3n9G2vzumMRp7FaXo2xdQpGBvp6oE9Ls9M/mHSrFqjTZ+2XHUNaPKI8Hj7wcZgKotbJSb4YYXeS
riSv7WyEtmDt2dUwgZH80gHix2yOoVOEYBBXj1zjOVj6gYx3CUtuhvPGTrVvuQa30FAlEJA+aVY5
GIChQQlqhgm5JZ2/H7rwU0GhjjgaogFmhvuhyOHOTwQGxtO3wUht4io5LG+nNTwLb4lo96QLrGQz
4oP4sGAX6j2ewmmd2z3bdsZOC10OjPBKe+7ILKQXVQeX3OdBYGx09PK2NM0TBW/OU1N9rWjX24mi
q4YSqbA0rNT8MaUCh2Tr1N5NhoO8tfwoc++qMfqvXo+JtK6tzy4bt9hRB77RZuPJeGsMJvJve/wA
CIvI0Li/0rKu3IUN4ZXdPK1sUoN+LYrgikZwo0jbiDrcB2DLA3b79b3R5M4KbnNO/Ctll2UUR8dx
gk2ndOJUGY/AjUELazKgqM2YLmeRLtnQEy0x/9KmHD4MpsYmOTEkl6DKiZ0jhJzMzUqa2ykrcMzk
0cZMmq8NiKyF79+m1tAch1AWS8Y4R5lnJED0DIw069DF0Lq76SpNkfhXxrgvGLtu3Lj+MAqxf/kg
8QRnhniGixsKF/3kZUa6lIqQR9JAWSYuwgRzPy1ZcsDr7saOucqaU0GiRBOQlt0NZvxkiT17T0zR
BwMYxIXZgTvHRUqI4qifI3P8VHMTL5vZt2JHCBkdGmJIDONPZUttNMeoqFii9g9uxlzvP1kRgpfs
KVJ0AbsY4pY9YVS29F2sdR9IEPtgjbwvw5MDABsQeAGXaySnjZV4fvt+ZBJAX3jWbE8hoG89OzRl
9FTbUMZGYy177BpScz+0ZJRtCxY1xPOMQkoEG0Eb3ERT+0VWNLVI80uWuIQ/ZcrGJJYa19ao31sa
MlQ2UnR88uQzYkdrRTygqtpdRnVwUeY0hHJB78oD4eYohQDaoakOzxFoW0TzNpqnw1vNq55qnCT+
qB5JnIeYUr9cP0cZKLPDcu2aOM9qzjUuShpSNvgv5i4vD1lelTfMUOB4TCnJEnweN9B3WYauWaXj
nl6sd+vTO2qs8LmQ7CHczr8rYOUQXc4eROY6Yj+CXt/98V9//+//ehr+r/+cX+d4Y/Ks/vt/899P
eTFWAPaaN//597s85Z+Xv/PPP/P93/j7KXyqSH/61vzyT22e88vH9Ll++4fmT/PP38zR//p0y8fm
8bv/WGUNsUo37XM13j7XbdK8fArOY/6T/+4P/3h++S1ID57/9u4pb7Nm/m1+mGfv/vrR7uvf3rHr
c03dfLlYf16r+Rh//YH5JP727i5Mc5gRz3Xz/NO/+fxYN397Zwj7vSkNzDiOYkGwbPHuj56/M/9E
vtcFahGTAwkhLOvdHxnQ8+Bv7zTnPeoo13aVYLOodBqh7/6o8/blZ+57IHr6XD+5pjSFZdjv/nEd
vvs+//X9/pG16XUeZk39ctR3fxR/fu/ziToW6G7MubTw+V2Og6Cbnz893sK0nP/4/0EAmnE7lcnB
b9J+71KEbiKLsCo71G55izANpe9hM9hiFSMdiC08vakh3eGRiCZZXk/Ro8K2Wox0eYjnc8HgFfgK
iFTImIMcHJP5UdXuzUShUHPXQE7Tg+a4eMY9ce0BeC1sKo+sCc5lHjHfD2s2xF0zHvT+dmLkfDV6
0Zc++IifnqZSgeudrJA9lA22Xh1Lbuv6Yt7S7K12V/VhsCvyNliFrPqLzo0A+5AJZ1SZed9NeMej
kDLD340Gk7JkwuTXWzlZGxVIaL3ClZzhje9Ioas149xMIFP1hJ5TC86z5S1NE7Kc5a/ADsioWPct
wq2mZTOgjc61Pg/lUaahzI/CD204fWPddDaNqw4DyiFqxyHbE1OBt54rc0GjD59v91AkyGS5klgm
q12TXMdVSgaXxN9kyZEEycZ4JDysXBFNg6WG7C9DF96NGuUViOac920Wrrlc5JRShhpdcCxrHc1W
AmNR4Nz3REg6u2lta5051TDl9E5dnAVIQstNHhv6DA06xC0z+7aPy5NMunutyiGMwA7xdPWApCxF
NurdUdFSOHefXj00f92Qr29AW8gfb0AeNktYuiFNZUj9+xsQv3Q8dU5RHDQvIuErnki57OjBhsjR
1/Bfpv0IUEbTC/RSZjIclFN+0Ngmb8yQ8EDMnFtRhZdxGVJDVWW+qkm2WEKT9m/tzn8ymv4ua3vk
Z35FdgNRkgGqkKXj6Dddm31DwEsjLXLiVW3QPigw+jXgDKHoVsGDdlVjCJ2izrgbjQb+ZoqgpXG0
pZ8BLdD085gwD0zSHbe7fqNr1j2WNEEeW14sg6golkSXAVyIcgCqbbRqExRFMLJgCJqU+FZA4qkg
zcieSrFIrdLdhJPFiwbIxpZArnTDvTkxMWCW1dOKBvzKK8mjW4IVpozcaIH0iLaZaOObieERSRTZ
Nmmik6YT75tZnLPlmQ+tZqtD6SX6oiGUb1U58AFs3BeukssmsbaJTTSd49NRdXlDG7SFrk2k+YST
UK3rJBZaRIqOE0WPY1At9U3ABCqCfa5JPVlbo6kv9CF8ouyMt7plZVewWY51XVHv0YmiNcl4RGpG
DPNafahC/XbSB3EzuS0g64GUK3CBkDmtdj0qNjbmwHB0koZ+hwE6JH4Nj48dgMaM+27a5fm3qfbE
tmolFVyXWAsDIbttIOfHrF7tWqnWQT08D1XgnpK6PCRRMh0wZSFiMBjmRl5B3ur8rzI3nnMxxeu6
705FW9dHG2DcLRHuZ3h3zP5mHp6LKEMhJzGR5/QJ8XsD1gy0orMaRCFXCk90C9ijWdP5pfkUA4GE
iqdtHZjzNCDSfDdofEi9EHLbJcwd/BbDbaF7X2KiDYa2Tz6KHkwpTH1ysgztpgqg42TRsUrZb2Au
5o7NcjHrTtMjfOPZkz6KD42L47Ir9X6VREfwZ9p+lusnc8EYueawyDv+zqRZ684fozuzAAwFhMUB
Jnb2oja97GOpNowgC3I+h/xGrxA4UAmjMqicVWfAQS5yd1yZLtAInznYiiRNPEGE0/S2G21l7Xhr
estHTevMq34qV1MkxCrJvPuxMUNoJaTZqxJRjy+MjsYqS5GyGxrE4JJ2MdosXNPlbkJ5f/QlegM/
lHTqwJ+d044BdZR57NWTQYJ/0Ye5oyP2yGrSD2EPuvclDbdGud9Ddl7V6KP3huN8tk2jWWW1hi6m
phluDXMMUkz/dUBt21SIEEVsyqNbsCFOWnXEKqLj6uPBd8bQRQJqrRs+/FYZSOjGynWOvZL7qkSc
HBMmdTR4UhfQUyOA75G3Rksl4KZjY648R95yT5mEfZQgK2pf3/gMyAbHU+fWcz43CckVWjiIVZqB
i8FIgn7ISrcRLgXCdPiXG7BD6oV1atmKEfPqXJW2TA+Zad5ndtYdwT7j6cUE1KRBfgitLDro5Wyy
WGSKMb+KnbVpZ2hMhPFUxsxSokK3tx12xSUiNG8JVY2NK6kkzA8hBceRR56eWctF14aLziPZ15Es
o51i0xhPbPeLOoo3AWIHx4iPMovGTRMM3/BuXsppYHrty3WV07OtMGOQiNH0VwjxsebPb7TYDnad
17mrxNHBrQi/WyNa2Scx9EAin0tmbjQ/uMI8xm77WLjdKZ4K5tw9V8HRtf5SqFs7Y3Naygdip5OT
B1dhLVv/Sx1SjAd1hnmra6kPzMfRSptL89YhjPvoaSW4JJ8Hua53RdcBbaIfssuiuyJ6KEvgQ57b
qBt70poFxAME3hN7t9iOzyw348EJ7bWVz/Hjdfq5yMyazWt507g9AxCEVi0v52qqH9BiXac2LZrJ
qJGAIIogf3Ekuslh5ZHjSYenfMHwN9gReHDnhjGg0xQgVzfB7w4lVmFg3yfPNj970rzqIlw+yOo/
6uJDGasN+YP6Qpvbl0Jku0EI+Hw+WdpBDB2yjCbWxoBXxCRICrDhwRsdhli4fPXGpIsPJNA/QQ/J
Wh5AR+F6MrypOtBIxH+Ah6ZrRLLsFI516t9zLHwyVnxbB5RmrFixvX2kf2rSgRxzBTqN3WF6KGPe
BWGu1euS/i8pN2C8XCjBs1RyEbeQZCvo5szeja+tKO1FrZOz0dZTC3/Xt1Zejqypr4hGrExmpaL+
WOTNEfzUbmztYtHlGm+IlvLRxmli+vFJ6+3bPuzJngjw948RW3038q7ggsXASRiP2osiNpo1QKFN
L3Xsb3zHjG3QRpZJKld+2GToA1qM+Sg4qiJToOgB3/LdfaKAweVPOcvn6JeyEw+8EKc9nDrIC7Su
LrQ0heVkCMES98lJWmsP6OcuQA+yquyUtiXmjkxWHy2iUebktHU2jSPLeLTxArDVwGhAT5rhIu/H
/jQUCKhZ6HbQZe/HOJ4wb0DCcpr8yqPheiowshJjjcCVNKAVMiRExt5lVpM2mQkaqEG8FmV+xDJA
M5HQcOgJYtqz65NLw7Tbiygq2sMUlaSEG9R5sYdykVGzxS7UrTe1T6DvoMPBgQlPYFebDrwsfA84
nhLUsq128Nqh3egDUiplhGgKDQanQ8mOvTSIhG/sHIsdKb1H0zB0ws8ZX/YtpvXKoswkuHaZIcm/
Rcuai54KtzIvidE2kIh5BNfbVC9qXpLomBB4Ebq3uRExQxXXgFXilWpqwZIlz4Wq6iWqj4xqE/Mk
dY/hrS2I5GU6nopR3DNHw5SfLXTzOXPjm6Q1VqFhnYGonVSdsucd7SUinngxAmPHumpBGuI7t/S+
3RQoABneGYu6bQ6l6497OXOlMoHQv0sgpsag2iJs73RtD6hXT0PXOlfKRexjGNd6pn3VJnmyItYs
07L2k9m2bApnQrpAagCSRQJL8LGeUelNvjhnJI9e1JbH42Og6Y5xYIaJ9zXLVL9h7HAxeXTXkXHh
8EBzFtzQSTQlaVRdYH81erGdzT8wD4+Fgm6Y1/XHps93eoolunV4g0aQbX1sNqsAUDk+VZpEYbdU
lkCekmZ3DaGIe9/phr0Y3X08aCbrwERPPg7dI2JW/FlihweCTvpUHxHq+bDKittgGvdEL6bmogWr
IKiaA7JFASXhW0cFRtQRTVETXUDG4L8F77Z0vCA7AvCcALPf2/TxV1OKqLD0/TW7sktpgD+ie8Fs
IBkLNGcZoSy+VUeHJET35h93mFH3CNzObDrvDTFC71xp2L6qgQAJFpL5lTqSpQ05DwEU1GSDHh54
ZT/yi4UVyQodvqTP2YsQJJm7ZywD4alEAUV1wOTqIsxxhoGPJUYPrBDFKgBTK/ia9km2ZtbAUpZq
T0RqHbnfwtlJYdQ4GSvxwRMFwhYd0ZMXgr5NH6H6EoblrkTWOhdjS2ezV/bn2IeKJUrSuHrtqUfS
nOTxt9FDOmfq07MemTi/gObiDS6hW1DDdkzfiIGN+YFju6zAqK9+vYsS8y79u108rWYaBSbNeXZQ
hv5mEzXpjP0qVXYHP4rOkbO1S7UMB3yMKOyOVdV+jjsTzUbJUlb754Cq0Jf6eugSVJdzEVAjAzYc
mvE02i+Q1PbwywP2wgPbI7/gdfL/+0r/Tl9JmM6rL/bHnlJbxelzFtbN43ftqJe/9mdDybLeg/oy
dQetptJN6In/aCgp8R7fvWsT4iFtpRzl/rOhJMV723UtxvKK0aEj50/xVz/JVO8NIpz5lQoFFUGE
/0k3id/23X1o66YFydCWlovMA7yomH/+qpsETLgULLn1OhDQUBY9qd/YzRsLViwKXHcyEKcOyI6q
esA/awX8vyuvpmjEySSxhlZZkTJ5aqmnkSdoVnOqHIIwVmbp4gSPO72+qTSTXRkG0XkwzjDT/dDX
5LquPJ1J3MmdXDYTHpeCjAndqeobmyKJQmEYSr1cFZ3e9zZjL0/kz245QSZKMFHv86rVvO0Qj0Vz
i4pV1PukdniD49EQ1TmWkwZyuGpkBB65VJZ1xbBn5u4ilqEljZFT6x/T3Jr5JdB3TRccR6HZ2XUI
+Kne1rVBYmGbpxH9X1BtcjzrARKCbemg6rwaTbNnf1IaWH2Z+rnJh9pJHINON4JWutVBCZQgJwx8
RvcBX9zH3AcNTXAC9S4MZCz3QVDPvSJDD6G3drI4WnWQY3kkE6F5tgF1gF1QQ6r2RJoYc4GSNc7G
jkcAK23NFOEowDJlH6EB9+jVnSTtlkFAitnexNp3MY2SiJzRA8im0jpmUYHyPeySQUBmJLA1+hpj
qeUtPbQcI9pIpRXDveqKCZJvoOCvrDyCFjOfSmMaFKh1SD3pTWYWSOytLiB1BDOFPkQL6Xg+yUe1
LtNkeIg7zeDlS+JyG25S14FwiQ5qNrA46LMp9LUw3sfJAH61L0JXglIk3fYOGVZvI3Bvu8pFJGtI
plJp7pOwpBPpuQCfpuJl0bjM0drJGtQXE3gXw1zDh+gVNAK5NbhELTmNWCwuc/Jq2O5Ach12bhlX
0TppQ785F2PZlFeDZTBKxdbWd8z1eMoeQCK4OLV7y7KEQz3K8H6riIZRW6fUGyBsRUS9aygYXl/Z
n3coF6XtHtmxaWfKcjSkXWqG39J0nC3rzAGLU5jHunmpR0gcFy26yZDFmd9Ly69KesQ90YyJS2rm
M3abujcEcukpW8zcU5ct5hAizESbA0wWsfcwmMTaJsQ9Uzp4/mgfolLG2iaIYkZIiQCHblzkcRmz
T9Eqv79McNjjA2lClAexYVUfEWzV3a0XkK93Y+qBH4NUoPUAdjtzyb90Qx01JaPrmmhqL6WcNXJr
MBmseXGRnxM/UucKnV72gShEE+BuSXDGZyLnnOBSuENKHT+huEURIqSzz7nnsoNf8Cu2nVTOsMnh
1YYQc3Lc8j11OOXMOHl0hqMOyCE0j+kRybuzA3MB+IJaGC0txFTcVF4RoMKf0tEidcm2x3wd+O2U
rcd2JPgcp9n0QK5oggY9n/WISainD2McOgdVeo69QwWZZDuJYBR/ri/LDJR2NBTxHDrZVNXBTFtY
bxbz5RTZpc9aYyb1mJ3KSYbkVXoRfkDcoUlHlH03h22lEim8C464wbHsBsWC+shuLnv+CMQk0oTq
hWu4YHguTKdhergOOgj9s7BSdCXxdUN3ECJSwXoya6wobRxtoV0zZGQ1goYXYIfeWtxVIU61Sp6A
I3g3DpquIxAlVInZbAEIAxIkBiQoN51wBNkdFlkotGK04Oi3TnfvIPA+tZ07kIuBlpXnIp78yz5s
O8BqSekCnm9LlNQoBGx9SCD30q91cF8Qzyiueg8wYXwolFPQz2dDKmrnygygb3xRgTKZcjd5bZ4S
Ms7QF8t+MkDco54L6flE8dwTckRmriAf0EHhPq6ucy9LxJLSJdnhHaeEjRNLT/iy6DiwGlvsBXk9
5detxmqOMLG+ahJfB5szNjhIlXoqcP3Q9wplWbkAzMPRfTKgDXfYtC3m6wJq2QKHgLgTaZfeiglC
7JZDaCY67rb53Pk6vo5em3ObygB31SrsU9Nb+n0xR/Mi0BCAjLrpOhNhfR1NPCq85PTgPmCseedh
nkOyNwVEXBuy/si0eNoyEYCDaEZOick6yuqPstdrhiG4Gd2zYXnJ177kHDD65NNJmL39kRxnW+Pe
0PFWIBbx2yfSTfPxSivcuDs0qeVPz1Yp62sPe23wiQXfeyjqkLk/2QwpnB+bzvpyNNrgEkXhfOWx
+X8uzALziRkCacIKTWh6XcYRbAOs2DQWwojnKIWLnO7cYRTWrmgrcQupAk+bkYieRR/nP7SGMdKO
vYfUkFmDFpHE3FYj4KQMyKAMYsAbYYr+qFeRe1/g6vlqDg7u+o5eIxmhLFxbnaSyj62mmo+OE7vX
48sTjJFc3LqR0ZxBAFdHdwBLAurVuqlshiMMM4aONr4ZdR/LCAwlr7fp5JVhAYrAgRypuZ6zr4w0
OaW8dwknwHu2Hq2yeUaBzgylGNMnulfBjaf09rMqB3s/xHp9Z9SmtgOIQNBPVKQu+17C7/iBwVvH
DTdl73pov+MaL7Cg5TpA192aZdadCBB2v7Z41k7IWVhLvQms93M1FfrNlCaVd5mj3XUWMwKmuigH
TfsivKIodiOrnk8DxyEcE2uIlS8HFffcX4HlOQ9ci553pKLJzwastd0FIsMCNEHXXrRQZSCK+D57
qcYISHap2QW1I+6jKjXHR6dOJKc8qi/wV61mwyqYfmt6T6u2Uzgx09CSSlAZWK4OgqIl5pIAMAZI
K8N04C5qPdUZ4MkpmtPTLRZlc3SzcEOVwfslnGR09NpmYNCQ86yqsvEsgAS6a7H/S4lmM4uwuGs7
GuMrPHdI/1WWsGoTLkgPjv8/fcwGCapbmTo7fiue85LDobWbReNE4t4xFNMA3xqTh4bl85wWbn5k
K27Ar089QEJazfYU8YFSN6Y7OpB1qoht1laQn6ft+xLix10RI1ylhJKVQk+KBpZeR+E3YlbQ2eMD
DmtcZ+1YIGcuHMCaWdXT+7igXsUJyV0bKRqbRZ9tcsboxn2gw9HahHZPRJVAFGreEkJKJIegherB
P/Rt81AWMGtXUygatKCKJHs2t26IV9A3sQYehiTg/82RWzQyF43RdRSqbm8M3VPvG0WzmZBX1Stf
1RhBEolOeI0DePChVKe5d9bQXrfsZjGnr1N/GC1kKmE3HKvaktE9vNrgDJCsvYISZuFwkJ1MHmzN
ICqCTBYb1b6ejMOzG3qEqYa22Y/XeJsBh1XDJJuVSmpp346R53hLoBDuuMjJbqEXaXh69GlMiUNZ
iNaBPaQVKBGo3I9px+xkO6buSESfANeySFB3xocpm2S6Heihl09ksMtmawQ1LhFrHMtxWlQA19RX
gapdHUkB6rA2tcxnmjzDgZ1jISP9YWDgtRW08eB488PgtgTWkCMXpUNJLnQcCxTUiAvhFpZ2sklC
HgJMzUmQfaqbQQvPtj+UjrNwRR3xum/atuRGx9ZTi2FV670fLfPJFgUiH4znF5MusBYwzhsx/Pam
W7FtbogfisWQ2RurJkHz0nKl/dgjHe5XQ9C51YMasExtZGeU7l1uWh0LUdIZLAmBlV5bkZ9QDfPR
H2K9lTxTqeI5eiohTpM3ETWp2uJbt5wTNYFhXPpj3LhkcRaxt0uweUSrVzvLnwxeje9bBugKpEK9
xoc0TaVDvX/TMkh451qs6EhdVkwd7PW0VSvnimH5qlqES/vPHf93QpLXc97vp7wcTSFVcKSFoV4q
QzlsW19vDEl1LGtn0tDAyi49tmWDgT1K/N8cxUAY8aoP8udh2AULtrKmrtyXPsmr/SdbJUgUFtMH
oJXDEZGeuB5aOWyZl3L1VepZn+VQm/jYNf1Ln8p+n4ZG8SAb3y42v77AQr39LGwcBeEj9HQcKcx5
p/76lD2GGITwkYZNSO3BvjqFW9ImVtBhN+Rmr6l+Lozb8Sm8MxcVYI9o0x8Zka1+d+EN9vbfXxKu
t4sI3FK2KR2+6e8/BsBWWyMyRuHIzKYviS/9B2F7XfUAIq52eSohgDskD9w7Jo1M2qj2RYsKk0lY
PN2HyipxGut5ca6iVrqANBnrshPWCxZPZVRkcqC6/vWV++HCca8gcuHSKboc5tyteH3hWD0i08Y5
uPJSnSFHpdXET065Ro71SB8gufj14X58El6OZ9I5eznq2y+qsKY6rQbF8azB2Jh+xEjYxBgWu4hJ
R/Qm+GGIrKBgh5Q8zfQtd2Rsn+pqif0a4/6vP4/99gvj49A7cS1XIM+xzPlRenUPE/QbiylALu6w
St+hREZYG+NWbKbMPzCxCK/jGp3Jf35UW9G4xnrOQ2q/veih3gHqVZbHcqf769ALXAZTxPm2Xpyu
SS6oT0wh8cL9+lx/WBYsnSfDcHTyT9BIvV2EsENiIPSBwDeoX+MxQ+qQRNNvuqM/PAEvB0F8ZfMg
AHKZL/irC+q7RWRJj924LpzZAZNcUNBrxCLmt6UI7rOEpng2QZz7H5wbzHSdMsdE4kI/7vVh1cgF
ixwO67kJCIL93Mz+9RF+uFPmE/vXEd5KZ6xClI02cAQo+27zkBJgcWtEYMX3JKP40SI2QTowT1eV
9fjrI//wiFo6qjblcj1N2zLc+eevLymNGtXYfG+FLqlJVqlDco99+vVBfnJzSENY4FVYSelSvlkH
VF6hX8yUs3JNz4oYBJYUZX5OENqvjyPmV92/uue8NTgbkzMxTJN3lK6L788GkF5B87B3VwDbV92x
v3Sf5KK6Kjf+s31vXWSP4TXsxKv2IT/bn6Lf3J3za+DtwaXgEWCO5uquenOWHeIywzDnVtX0OWrO
ginQQL6jdH9zlsbPzlIqV7mWw3PON/f9WYaaSCZPJaSzb6x9tiY46AJo0abatNtfX8+fnpFlze1k
etW2+aayCIBCAzqI3VWuNAeHt8cuIg+1fZIxtR2iajr8+njG/CS9vYTzYmRTz3AvOm8uYYWCCnQu
z4F97ldiVW7IU/swxDfZ2blWl3JJrQE6hbLmTM4wkJNfH/53R3/znFv0fyDAcHRYVNvyFG7GtbHS
D/VvrupPv79XZ/l2rZQiiqq6nY8TEh140SKwgtCDoWcllsEeS/yvT8v42TPucJugy0O1p7tvls0m
HyXtF92hfpEbY20sMUAum4O1RJPJ5WTsvpSXvznm/KS9+SZ59fAtUjBa0rDm+u7VuqJbymxlEfEq
PqWXcpVvcJjvgltgjatkU/3mDH9ygoxDQJlZDshiU70ZVgAc1NJSL7SVk4C+dEkAJc9lePr1Kc33
3vdnZNg2VR5q3vnOfFtcBPYwRZE/MXdD/zWaPNz5VeKFiyA5TViOzdLf//qAxo/LJlNAyiekwYyH
eKt+fw0bbHdx01f+el7NaFobi4GNxxpD+66/o3aLN+Rf/GYR+8lZOuAzHNs0acPKtzULqgrHc+0G
1lcKTWNfQWpQRXscMncz4Ukn1Hz5m7P88U4xHJdvzpUC/bSrv7lTbKdziUvET0mKwlIuSCNfcI4r
bHqr6MZZ/eZoP94qwuTGZAOjs8C4L/uOV/dlGwS+17/QB5f6IoluxWra2iutWKh4i/XQRJ7bXvQL
mmm/OfB8D35/+whrRhugMJDItN8+hHZv9wj36dISJHzNyP0iXHk752hvCK0/+2vvN9+j8bvjvbl5
yMk2e2oyfy1u4ktYD9t08YQqZmJbOD/wxW++xh8rmO9P783aCeKyN1r0aWsngMWaOVtpqbWILovW
vmvV9Juj/fhkvD6aejsl525KI5FyMbVEbWjoL73o9tff1++O8OaujEQbDL5Gqm1X1HdKG6+Kfnz4
9SF+citaLI4mnla2dNyP3z/eOeQAt2Gcte4LsYeZsbAmomXxv/36MD9ZRrhYr44zP4Cvb/lpnDSD
TteabhW5eAt7rX0JV7S5kVMQuuwuyG3eul9fjvofGU7+PTfJVfGcnZvq+bk5PRb/CywlvEFffQE/
jP7v/cfs6+NrJ8nLX/hz6M+QXqcqZe+uOxR+ls5j8qeLRLjv5229oNtvM1Gkkfevof97YUqd3gMw
AF4H9jyL/4eJxHgvMZ6wGyIBVNks18Z/NPY3v181FIWerSR7OMGIman620qd5T+qcV3eBrav7G09
1DPVaGwD7GlS6ieIRKILz0Rr6lcKJz+8YoRqRm2EBzlZ5o0MQNZaYQtVdUjS2zHJg0+DdNrrfBwE
MQ4l9riecCNtbNxlpaWMa4z/x96ZLMeNZNv2X+4cZeibafR9MBgURXICoygRPeBwB+AAvv6tUF0r
y/vM3uDN74RWqcpUVYpBwP2cvddCYUbtvbef3bBIgTkV0cHKuCwvLaKeFMkYlr5yCLZCSnd9f+s5
f4MMnsn71cLdCgRkz41nxecs6FF/ECgvdoMVoPoYghRb3GhNASu3TlaYVXuWx7m0ip/p1BNbSBJ3
bk8PLAFs3ZlCm5ne2F2VoBKQ7HV0OeJgGNsXqKRDnJMtFsK2mJ527XTvmjIUx2Fyk/hmgfMON24h
ETmMsryyx3SXfTMK1CCuJmyUlM4miVqm2YkxeM8OC5ALBw0olVhSYd1JG2Ryx0T30wwNzCc4HnF+
a65kkefJ29TjlfIca1tGYn4f42La6Yo3sTDKcReytF52qi7W2h67d61CUFaatgB5qLkzPiUJsN+d
nXpsHABv/BxKCq9EFzqWDsIAZQBVxJPZlY+XB1W7U4fRjEaTAKAK4QZAoFRLFB0okusspSjYjJo2
USkM9oOTZACCooPOA0WJSLAOiAwKtokVfQ0QTvNV0Q8Bxq8kkvxZ5FG/GwymH/RfcUtAA8nHX3Un
8n3hsTdVNiufgVkSnw0QpfG6SWxCcZpz5BacgABnEioRHVWj8mZbOOEQvwPwL76sSrTrwi10iP9x
tuY7bFc6HvjNRugGFDsOYxWRti0LMKKiH0ySZxrywhySMk+Hcu8XHVnUYNJyo2xcMk5LEpNyPJX/
0Wrd16RCmodHQEPqjRPboZ9ZF9ekgiIqfI8PVVBB5lkUTPBPMmA/tSgaNA5E4WDbAwAAlLdKQheH
kWZviaSCH+h0hVyE36DC/0GZvc3eJja9P7qwLDexm+bz1nFGF1Zva3UQ1ghJ7ohXp5e86Kb3II/n
nWUAvce+5+r3yHGgcoQjyW3W3n73W0RxQxW0Nkj2umEq3k3lorJBSI7WoaJvQjPm4Vclyg4CGKhG
cxlJS26zTrIgUJEPwrs1m1eXzietFfALGZuDR7wWBamPudDC0DrJgFqjTOi9oofLxKHGWPtLl11A
mLzVLyVplG2ojfmBQ2b/tQBSF16kbUPJ0pGBYoPFCUN8Wczqu1ZC3TJSrruaZfMvC5n4E3ZimjEl
Y//foepY+A0RtLz1oHzYDGKwn2kiVQA3RE03Qayjmo12txwCkL9/9S9t/D4VSVR+J1Vbeg86rQ8Y
KMkSk/ZsnhIjzrVD8BSrAMF6iSjWz8iDL5Q3qOLszCRpiT+TJSaGvmxVb8DS65EB0grGRgFgal2L
NAx3PsD8HnGHmt4wDs7yGtS9aDe0COGbJ5Y5bud+8M4jm0TytGVdbEjTUPjPylmFz96Ijmyrsyk7
6KKov/qU9U+yyKIi9rdCz32289UoD1ltoezMZGps3Skpf/c9ioZEo5Zhlgi9l+knyHe+/a9941Qf
Fs+iXdyN8CL4md2B09antibfXA3EosZJ6v3gAtVYZmzn6YZ0KYzCvOvYojjt2tDKvBPiAXdgsdsF
WUv46dM0+JHhEkYiI7OKF9v8Cb4EJS+rTuOe+z8JvvweJVGjAN/ASzQ0ehW3pErIbQf5SyWz+DIR
OLmm0UzeXdjRt+eUBSHxtoMNHPXHoJ/mZ36ULXvdCbAhq8L0ywKiRAmKVbh+ai1l47HWML0QX2Nm
xK9R787rbPSHL2Ds3RFmYE0sqA2ibZ3GIDpg7fdPFaNeQOOhuxNmKti6pu6Xbh8W8yxBGVJ1Zblu
qp4PI8LY/sMyi4q7f5fVa4cW1naGnkGcOAvps5mZQxIb+6D8hsjZP9OKUB/92LQ7+gdscMPY9J8y
nk6/ZuWRXwe7fkgz31y5lZH85FUy7oIsDT7nLl2FfJNoGYBuk+wwXoXh92z+iamSgkunPzKS5SEq
0WVtupA2m0i97lKhXX0ezBFStmpZ1K382YCJawnUtFur66bvDK6JRk88FWn/MwadQ1ReSeAxuKZr
XT2baZBRExSF/iwas3gaxzSnqtK+QiOgpsVn5CnxlUU1OQ9ee3hK98wjhd+PUQHpwlX1HYokEqMh
GPiu8f62eyLas+0kBznmyasT2BYB9Sr/NVei+ZmEFX9gdlIDDxIuEBg/apdwljD0Tdl4dNKaqDbv
Dbg0RV9sBFkNUhJzta3oyiymMEopksKFLodErbweyUpH5H2dYNvaSt9rlnWZw0ZO+GnpekoW9CFY
V2d9CDIEx01GznJB0M7/4VtYDQsesKuwe3xm3FhT9w/HpWBH+4Cqu2zDTbi2YWEBHfTqTaQEgp0+
8na9racdoSUKI8puznlLMwT3hnHVfm6uM9F+FSy7l0YzlJvEqBDCPQaARS/6A45n681uAuOZuzVL
5jGfzA85p90TJRy1i/OH4pS0SwY9X/juDfppfLc6umY+P+Yv3ci6+bM0TX0EXxgWuMunYQAbH43z
IubatSG9WLLsSe36g423+aa6Jt2lk0G9lM/DrQXov+S4NhLknstrlxLrDHsRP/GhnL7TZipjCN3j
iDmpwdT7OfF8WKZd5ewq7MGvgnXTLqVBecH96JxmO62vrtLzco5etHFzvDL8jFoC63tBVM7ZwD/T
f9hG8W5Tng3qFUwD7ZjeokE39EH1JQr+jCbLtd77BzdfjS7/50lobQLlDjS+EKUuy7TwAYZ6rfkx
2eyp4RdG7ikNAkSVE4vjsyMsTCFq1LeQ35iXe8ZpBz6f87jyKpdew1SRWYpTEbwK2Vm/K2L9F859
1tHjaPZDWaYDHz4LjoC87ZvvymDlZGjXMKW0xtWxBvEthylaukCv/IUfccr990zgf+9I/2VzD3nw
Cf4flfsfhfzM6j//85LEP/HvS5Jr/stm6MU0yKfFHlqPfex/X5Lsf1GJsai3s4cNuC5xa//vqj2h
aYfpXMDt6nHV5Q71n0uS6/7LCR8NfH5H1uR8rv5/7kj8Pv9zjsPvwgyVGwerTdYM/9cwlQcuzgPy
gKskbraxYX+1jXyCorGWjv31jz+Up38Ph/65areYYT6GAP8YG9keAXHuZJ7FGtFiA/WYU/zj8s7u
pi1Lj36IT9r8VmbG2u7s8BakWXQL00Tt6ohaRGhOSb9S5RxsQ894hUQVH+tg6jdYKR92VFfepPPb
KylIAYaud2Gq0icSKelTyUZm5Tv9XosHLn/u5BlH8tWmunWFZlJtHsesXQ925NXMD/HQ5RtT0yvR
je2epv98iUKg6jD7d4TP7FdRo14IzXyPp5crUWOFh7iamm1a5MTRvPizy413mfr5kyW7b4DT43LW
jDN930p2UwJv0tHmD5BrzU4DxVpy3RRnzk4OIqCCCXmfjxvXLwl00uhOpeNDGBMRPBMNGiCYOTMb
FHfGiYXv0LTWc6Fi8znotoPgRiMB/eAVztWtKMtzEjTzifsdJp8i17vWbYqbSTXQKjL7OPLtWakE
QnFNnvBJ+Tbidm+C3cSJ8TCH5XTg4TAdSFjrwwNUbIjbI2gWl+rqmnW557yJQYKn/NaTvAgY85dx
cQoIpWwD27j7du2eUBXB0PfgXKJWIz+CkaZ0m30lJ8xE2n6pSbABXXO9lXFnuWb8UI207v0aiGRz
tKof3K+odI/olPw4nvZwWQKSO5jYJnrDD5JYPXNHC5K52xqm+WLJuN1zAQK3cLLGwDwpkwehB1Eb
/2cC27PKdkOTzk+C/P+SqKfehaOlXvLmBKtruBsxPMTek5yc6ar7rdm/KlW/01ceoA+E/dEyDcLA
kb/Tg9bPShfiWecDdTb3QOVTHPo2RqDK+W1vBuZbA1vmpDLY31PvBZdWeIfWnMVuGn0HF/c8vIg2
9Z8st9ja9VGjd7uqJAquXT4FV8Gpe+F7mhGaLE1cZ455jJoYiKJ09+Tk9NPfL71qD31W4+/8zy9l
AxAFb0DeqosSb59dT8QYE0RUgcje+F8ALek0u7gsvsYmOzn2pC5YtHZh1+0rj9MBtJhoYaXhXWUQ
wwv0k1FZ8PKymujqdVa+K4eeHz3O06uencKl97x+Q6T2gxDH2RNieotb4w+niHKXl5MHBB+jpNFW
zQnfgUf+Fg2cbFzvNJTFOWegsAt5Ax+7B/IUApp+9LPd3sGoMeaEUsmQlYl+zXJoUi7bVXcyuxUC
8RQu0ARRlZ8PLCPMSWhb48+DSTLdMjVNtwrmXBMQ1W/Hzj7LdoX3HcZyz/DhgOUMyGACMDbl7X4Y
hvjJ1+14iGvcem0gaYSPdDudfO+N5b1ONYy00n+fgGNxSwaGh42MGUSm0RMYy3EiUoaK41tCG3NL
C0xcX3DQjExuQ5X5XKkWM8m4Skf0eqrzQtKTODCabqnyOF5VFBdlqn6hZ8zWTaHvjNDwFtvg0Egd
bppi+tH42fhuGQk/9QPNvLH15ienVS9V4GAith2P0Lgx3ufW2GX02N6KcMU22VjNbdIdMjKh//jy
99dymlhENrtkWwBJ2FM7mNZE8pvnMRpvxl9+etaXpzpAi9702R/+fW/lYBbHYeCKkrd6Q0NwXhHq
LTdgA/MNQ2R5E2VyhGOS7cfCuudGmr5w89ry5KH8W6hhNbKbeZKuebKh1Sv8C/ihkAeDA+tOQWGp
k7ZjdXK5vx+FuQVfFhzrB03q7xeH0IWaFe6EuM6xpvv2j4qHHtmpnygM8t0YeW9JE+bHgn9kbQ5h
8Em6aVy3jzMgWrCcrLZo90K3z6E75pegt7jCdIzaU5b4zx5dg4WANk3eMTomgW7vlptfVR/jITGC
ZF3K/qQnEq20fD/dufK29UDYpGlZHgUtsLtJu/JUVt0riUP8icyEwFjRd+uCzFu1IByXmcJMneYE
Opqh24Odid6pCPHig4AWFkGza1T9kylRv9Pc/g+oRiSsQ1DKXaBPf6EvhlncYstP91FXz+ck816m
tNcHAlT2UxR4XCdmFCHN45meckd/micN0M/xNhVcY6giX6XpDa9er6vjMD4U7cGsX6tubHb2ZAIJ
LykycRWy9qlpfJbkHV/gOXc7lx8aUkdm/8P2mpdymLKvsOLaWummuTee1Ou5jg59HI+n1u5Yjbp5
9SKnUC/czHW/kMYtvRjOdza225bbUV6Y45fU4wfvNe8Fys28dQG47iqrzu4mMwgQN9SqYVm9hrmb
LBsMRfdpmos12EHjAouGt2kduAfB1f1YKxP4fmW/V0FWcA1lfjPyM3cZRota/dgsSu/hTmFqd4zD
tN4bXZlvYB40nyDECySbH0PnTPgf2lNq8181XtP/qMba2IBzaIkI8Jdm44dbnQM0yMlb9kZZ3P5+
wZTGeJLJN/agcukXNijOguTmGXpxe55dktW+tiDvO4m1xZUAtuxse+PSFuCCRzBrq0ZGggovYUur
Lz4smxC8yhN/yZXuK0ANckb17tmTe46iyjv//U9sgcuzne1NHjCFM0DOn3r30josa4vGhjvxqHGX
FSHwquWzN0cUoltLoYn3rBU3e+/uQJFRo+VwUzTT+6x765zn9ZNqAoZlUfbsl2ax9wiMBlVa/BYw
DmOr8F8rCiyFMt5ADdvrWJXNGW9rt8xhCOySMVNr3pNLuv4OiOquXD/AzptyrL1NyKjiIAKFYZ4n
ZzZWw6FpMoDcllNu6RFIOmRKXBuvOszElOCOenIJEnlpo/FLga5mRtFlTGr2XmbDL/NytSdcn+7c
MZ1JO5fzAmKxdTfxtm0EN6CjI9vuZEO3XUsD0lwc0spojYk7liq8P83eEfPSlAmRmdQcn/5+CfLi
dXBsfk4t0CrmnETngTDDuRulOhfjMYt5PUpLyIPvD+3PEm5u7VbOe1npjyao37IauKXLS3TDB7IB
FpTlT9HjS9bXMJuZl/PKKvxNn/dMCVBB3pyu6Q+p73/9/avKBZNDD+vE+O0RhraCDzsbn1SKO4N0
5GtfO3LVTEjj84hdgkcbbzUoeSgZJ93dHhqJO9T2r9KsiSUK65uNwQl3ULlNO5BZTRuwaGBc+GJY
dbJuIi67Kf2FbRviAItCo+bd6D8uykl5AxtO4wN6+i+Ki5c8z0OObbSaZsP1L+BWPx05zFsTutWy
nRv3TEESKmI5NGsKwMBXSdwr7aSvXZRNB7bHTIGmQj/T390TrBhWDSujq0tFm5Nb1R3ouZsnchwN
914xXfy0euuVf5440T7XFf9gPql63YwUkaRwlhaf0RdfOcGBfAJPEz9t7kr+AhhWXkvanNsR/vDC
4U/4+viDvWJpF0sGpwWHw348Gak7nmY5ffBTLLZzgBXBfcCCkxl8Pfn4tX68p3RungN3Cvcjjqjz
3y+TQ7B9cvyZMjcwTt0dYLLqKyDw+SZRUHYTxaua7h7DZT6k+L8OScMUg5EgpAIr4ZHGQuLMyDVd
xzUlDDNK02NU2s2a2d4HmWRWlqnMrygFLmFUTaupidyr5xB7Zux64JuZgUXfQirgQB9Kfz0ljoTs
3f0acHZdx4Q65+xFd7t7rmuO5VK5wXaUjCE9MX3zt2yiVGa/rIGPbjjYwXOJZp3WVjYdU29wFimB
eEA8UBEcoYYDavXpAGaXOl4PbadKAKQozwOMhjTtp7AVu58qlpu8rLKzk3bfBMvrKxeiBRyB+Uz/
tb4Kv62v9eNL5Y1XewxhQf7nl9KolDxzoQbQ/zoA1XGBE7HPqg0uSnAcOJ7yRdgmizUnNlaZdPWx
MnnkNGWZvAEff0QdfidpXz2nlfVUwD59cx7noS7lu9MnW0p62FfyBPFZgQqVrfSG3pegrIoXtxk4
H6CE954rilqTDXixdl2L2v/U0xNq9Z+3TM2/ZNqVN+wU6aFy8nYFYVsCCWkE3MY5OVWloba+qNgt
uCa/ZqoCDCKvXCZn8WKIEUi4Y6tepfHYnDnlezM9KOdOZ+9quauxLFzDwRmvvGuiBcuvfKcbZusj
S5ytfvwApCNtRileONCGC0NGPBBVYF4YwDVLxxV62ysBqdl+YT0ZbkdT+2ehQbxg+kD3VUCYXDMn
djj/chQwx+JlQg6wUBMSr8wW1r52wWfRlouOouh/DcH0MjyuzohcCrgDB9+yzT80j7asD/Uvt4Gg
8+jNrgs+HZvaSzNwC53xnNalxWzanhEwe+ASMre/Qh11zR17TfhvUN6uAaNCdKkYjBC7suXJZX/J
J3AKSDf0WioLeFmMjy2cbvxMudeHBNDNRXBy4nzeOZn7JjTR7gzp29obWM2q3DJYHaaHqIc4hMLs
KNHc4dcctuZM0dnXwjkE9uN9YbpPJqZi4NSxuzUKWDt56D46MOnWYKOzAK61LlVXX3AZFLdGerwi
ArR9WeUFT33mHfouDI+5b6ecTeN3L4+rz9mvVjzcfvOy4vcM+8OcuOPe7uuNncwW56rHXLjJxDal
6YK5t3WQpGd7Cx/TrhIZ8Th2qheZRMMhSPz2hxsi0dZTftO9ZPUjymkN049NZge/p9XIoqyyBvaM
9IWlRibg77V614w2g/JP7csZXrr3qgL3Xkt/XHFHp3hW9sd8Rn+EswX1VtPA4miokPaJ8TZ43b5k
/LoMphBwV87GhFUtvBQSiPLno8G8RElD4xETRN6bLJKa5LfBqporjFskkodBczG8EwuU8OCeuwJM
bUate6kjDFxDhbxe65blVN5vPGmdMzAN0KWEtQY39tNyPZiLxFwYaZZL6dv9KuBJvWOU8gN/R3As
3StIPlzy5avdka41MECA/YbznfAf/I7ga+aMi1oouTU7C7uCPlkzPpMK1wdedb1tfAvPbMtx0nqZ
LZ/Hhj6xhGW9kBOkY9Hx3l+cWL80Lb27wFuDcL5GxfQHYmG8iUrq+yllo8TsQmhAiV5JDNhL6X5m
Llvt1nRx0nQufu3SPDhOGq/JNF9GX5R7VEPM99FlTfSKRWXKhaLA0gyU1h/Bs4pvFSTrZJWztls4
Xc6LvmBIa8y7CSENkHUdzYCkrAn28aNYA4nxTczlPQPXtyTqvmydkdlIIOyVUhdWPNGR9d3VH5tx
Nc/9ib64vZKpUAwAAOC4dZQsSg1Dm0Zstqx40ywEMw88d3wvogKclpCbrrCx8hkC3uTfL27E4rPR
Mtp7EhauN+I3ElQVhV2tVSBOZCh+TKC7l+VAy0j4z2Fkvxs930wxpJvKjRCpJyMiMYmSCndi5zGY
H+1XQPN7qzCKfVXDQ4/N/oDBZFy4djtsBIisrKayNYncWDbw3rvfsss+zYmyLej7H3mmr+EYvERF
f9eWB7Mhau+jQUdvWHHt+fS9iYlikC053/PAn739yJJ16ea5Ahvs7Knz5TuHJv1Cj7uJ+9FCenSp
gyJ8Cxin4FL97mAecLYmWjbeS/1gKOn9gySk2/YD4MG1zvNbOol7xOHuBHEBnFzO48E4Fp1gGd6d
GghCSxEbd68ftqMKPj2hf9uz/eqWyQJ10p+xS/7ATkuZyAMTsyZJ6Svd9XGy1lxQlqFXFYvcwbYR
Z5CwrNldS9m8+A1PrDQEJfTYGxzNRo0bUzg/0sGfQTWjALdo4PPjwibTdtVjwmFzpQPMBLjgmDj2
tRRsYkKeCiZse2BSpuCv0IPqrrkX0y9aXYi9yh5BUcarfpjSdjvSZF6gNL1rT6/9XCA8HmOQ5IpI
CGlpRBjtrzw0gT7K4Lsx0jO6zAM1ihdmFLDWDBwuYCF6Cot4PHkXuauHgGlyPiOLjJZVpl8zgq9D
XyffeItISVYpjUrifA+Ao2pxj6QFExpZvpepy5MlTX9iPLgFIC8XPWEP4rBg3pLoNqTRJ77tfqNU
AB7GcLfTVHybc1EumwfZDGD/2zz79znrz6nR5Kt6cj805cQBEVUvDJ4HufUp6gyjfY10wnTtEykL
GyAQfrA2gFSnPJrn6EGGKVCL0qEM6rgShrL56PcB4nEL9x7YlMM1RAZoWC10hbRTSxl1GUYc931w
7Teq6DXEToICfpBt8toAlenTiZdC7Uph92eeCA1rr40jfaCQiKdb1uRlLXZNj+A6kA4Tetk/gzA5
t/WULQajQS/m//D0jG3Z9/4UjvgjnSd4did2X9HOSY7eZP8WQUCDs0OSGUxs/abq5FTgsOy+7W8m
pSlMLb65dgO8PZYcFsWI/y8fZr0s4PBYWdbD3waOwjQQd5bRbStH6Y0xBvu6AiWgggqzUZXcSgDW
WD37esXuf8UUubm29DOnMcYQbbb2sRpatbZbFDtALSD0DrRuU6iUrCeoUubGtoBWRt57YdqHBvZe
owJyLzXwpw6BwwjC8CMCVkR+B4kX4jZe6fxBBWCTAH1FPpNdHe5RVDhpUG8NAwaK6OJ+SWyTQcIo
P3rnzESKSxxGP8Y3pr+M3W4bVi3U08ELKBI/jJgM2ggEofutYjNZAdnl2gTpsxhARVIvz1ZF9Tok
qGZjGd4Ahz4SWmhw5lQrNoCluTNATHnJ8GWWs43UufWeZPbTYY+z54dol0HtWyhwM8coA6CiYCAi
7fHZdwC5a8i9xI7JFZ1/ayrYAnt9lYfLjmuB03s0/VM1XKU5dJCaSmtNQzzYGtG8sRKvXmOsrNZd
UlxohsIhIeTUm811kJsqLw+Z0pwahk0/0Ki0HPkNTOSl6IxLEvBm4ZRP31z/CYuuW/JyQSOZZPc+
rQ5CIvA1A0m0TDEE4DC8scqu2lmYnwOQVzRy2dG7yphA/33iI4pPrX5G9PUn6txvGpc3tCTfNFYR
vPoBLC6nI08krJNn1MyLyKMQMDPmNVV7H6SNffRRpXIgw5phZPvWK8kuG0F8qRh8LUNQJ7xN3E9C
NngsOaxquxoXIyVe/MZcwWoGylh+rA3bHvS7SDhCKdBuQHhfQfkD014/KApFte3B5DNntxbchBHH
JElAySVeYT5GVp5FWxcHMTB4pyIEgPWwBwbLpyyHP1rWQEcBuuT48NIm/Yw5D4PkUJD5+uhAqkzS
PsSRkvecqtqH2yJ/sFkHfRvYBi81yL+K6RfkB0bZPdc9CpaFzdN8zMNNnfro6q3ghY+ib/Gtb5IK
+fxs8MgpwOPVstrxoY5pKXcoUoqOH+q+yZ8cTZYsdXNz8+9fTHDVX2Af8FQHkhNx/LDrEviArVZq
rsbj3Dtqa8dGdG1dAx1okR65yrPPickyJoE6dbjkMLBUByvHuRFrh5eArX8OMHCeWmd4J1CwNVvP
/Skq/FWTzdgysXr50+Aic53neJf6YFamUVsHd+6mczSZ+7FPmjNn2ORop22zyJW8lqEtoL+oX2xq
4pVddzC0fcCncforL+ObT7AAVUX22k31cUr0IRxN+Q7X4qspsSxEj286468FAQYcKcU9jaZ0P6mR
gYcS6c2P83VmWq9e3gYnl1PR2tPflvmzsME5MZhd+Qk3bAQkq2H0P6ti2s4dU/Gui4nOpGZPoJM6
dmtfMmZJiz4bnjNPRCvyVNAPlJewb2HCyRTK3JqP/y01RdEKQEnhxB3cpq47uCVVycxfcXFjBAaK
c10WvHz9oNonnFqOlayOaUuGL27iYN30EKnqLl9xbwWFCGgTZZ99xVF+TomY/WkLONDJNO06qyx2
1MLwZ3qZeSwBiy6lg21Sz1q9KPzbS10/BVWnz1keVUevHndwufXWqM1y23H1Wvp9oNccic8diIEl
/Mn6BD3WWRiu5Ejmjq95yqWtjEVzpFEecr/FpcHx0nvcjLiwIpY4hDn25So9z1Y7smaL2nXfPN6J
Tr2m8bjh7+tXtTcEV3KXwdUluRIXEPEwUsX70frRi3lgBo5CyIh9uhKpw1rHCu6K9cdnADGK80Lv
HMyJS7Rdppu4ij7twTW2OoA3lXattZVO8NtVc7cZXL6VXu2ZV3qkW8Qw6k4aVd2diVUhmRxr//cv
GwuEV57r94BTk+gC73G05/w2hjfucOQljc+MZeZNme5bwTAIbMYSlFR5xsdTCN++hD6roZgq7uCc
wweH06KUumSMJFdc/2B0TIcErPUiVKWzolaucSKChPGqbiUa6yHLre+NPc1nHbAeY3TMgkJeqrhY
dSjA9z75KNh8olipxrFPX3Ma9Jc2s5FZMHk1Padbu8mYvtaDu7WH0DhhZDknuEcOPt/HBZFrC/qk
8QY8hJpg8YhiOaK+OVjQHZ8FTUOUZTFgdObWh+zcradtEbXBPXVGsSKWnR8oIfLw69hMwpgPCi4R
xEwwu2fZBek79+uhdXkAIkdm5hpC+zXHB/CTKR3L9a0X6bfe8/vnWZqcGTQLQ2xxcMd97yjsbL4O
mKGwPSWPpd4NCVF5zHvMr1mUGdvQxMIiaypBlYZey+s8Jcg1pk8Ast9I3qFmEqiIWYeB/hiH9wD5
WcbFmMewDA6WYS8NfhA2ZvCU4nni933tepw6hmFf0Yl8DAEPHYhJwcVrC2Nfmbh7NK+PvLt0ENPh
r0DG/soburA9YNiXVEm16H0MsvCM56sOCrbf5qtqfIfLZJpALR/UrksZa44HNJzIvyEaaXWN+N6f
gznmWu4IY2PK+jjrFqhPb3DZS3lZCeHdoyTFyei3GKyaeGeiGl8O4YfNUjwKrINih0IYF0K3yaxL
JDCjB1xFm2yMX1p3EsfesvWen2SequhqAIbYhwHZjMy8RwSdPMOYFPvO67Amh4bYxM2PwpGsITN2
NZBbrGf6nvu6lQsIEM05M02w9mM9YdoZrknU2yQwvWnT+kV+UcDtNy40KE6k9T6am8scTZvCCn4N
CfihUMNRnwycoKytQ91/J21dEeUY4h2oCaCiY1RdHIS0PKLcbFtyYltNkg1xyZxBz1N35NO6mkzJ
cpEbPC20lDEtqidAUeqjmXizMXkLlia0+kszIR/i6AOlCQiTKUBdPlZwWV7cWqhglyHvmAcRxfTC
XTTGXCqHX1McHBA+fRjgVyvynheoZs21d03gqZjeGWAtusnQG4jULRUSVOHhVTwECdSuuMQXn5Hg
I4of0Fr3yr7UzIBQrXAZko/vsR1iB83z6FjVfbywYnC2Kqi7NZF11p2XRDYRGiqXz5Y/OIesK8Gx
BaHaFJn/kzdfvhgUL6VQ4qAcuRli0Pnt5SnxtSHy4NMWx2DyfwTwDxzsL9eahzjNMzBNE3n31oYf
ockpBI9J4hCl47Vj1M0mapnN4K07WvKxctEPYKQnKNcw+F5pKLZLXLoHZdbmqkqj/cDr5juJ7E2l
2S0O7jK3zGkz2HIVja7z5ObThvifCY2Hy4KoiJKQljArLrqNP3AOM/ylbjliSYr0ABJ1sQGtEyw4
R4pVg+BeV3x24lGULxPGopsDwSYLYmYnrJKIuU3hxfdibHBCgpkwGSMbREV+Nwya5pJH1cTi7kSo
oYEcPYXnvHcw32ncD0Odk6hLWefPwt5C2zH2PBS/YpG8pVRWEBSb4aqwYRUJa/o/HJ3XcuNGFoaf
CFXI4ZZIzKRGaaQblKSZQc4NoIGn90ffuLzr3bJNAN3n/NGEcYOks3vrS3NFqC266eclqTgOvach
Mc3EKGgkPxdzc6Rfm4fOfljp6LQXE+VOkh0QR5D62z+C4qEDJB1XpmMz9+nNYz+1tej/P7Q1Cv+1
GebTmi/Kbq2KcZdNsx7B8F0M+g8jp8/+2nw6AD9Zs3c8RH4q2aZuKT+qaT3pbkegDfhoqHga9Y7t
ElmsA8kip8syNSGyTWtXTLx67vhAyfKNzLVk+qZ3hPRpW5JBNw4IRwvERmnWPmTeRF1LtYjzzhNP
1lJR/sewu6fHS/U4eJECbuZdoQSsTw1xNHAvWDaRveNPRo7iCXdAHWY16hUjyakp95pzs1IBm1An
xTAwa/TB8YcmTZqoXadPdMrQVSy4WAOG6Vg8YAewjEPP/5EeMIqn2DnoAhbOnSvk/3G3POReNSms
F7MemBOczyAFMU2VssQwKcotcVizqTS1fHhRJCvIbSaLm7gz7y0VyrPTvZh1bf0uGs50a3iyhc1O
TMYkmCD571KvplClQG0HXFWeWayYwexN3zn8Bka7zHAp8qMTXWiMbRMZynQvUpe2BJmGD52ztW1g
I8s4+aQK1mfLknb0E4Pm/Mud8tSTrn6yEoMCcZG9eKLsef5mfyJUS3/WPnPMdvu2VV/XZFrfjEaL
uZUWEtzEpzo41dnrM7Skjh2VbeYFxabTFGGkhKpv3WdByddGEMn9kUZyh7QZCKqkDXbVi5XJovbC
gVCZazmChdVVG5MsieZ4IxK5rwGkEeUCIAVNLQp/LioO2Mc60JRkjk6z4xNR91abj6eoUGuXtbX6
VKmGCIx0e015AjS22dqZ3nElJDCsIcyZchy0pFrAlOCeW7gEv8X+xaAz1wjbtGdrhkad+dKDRToL
PQHQp///2QR/GtWe8m06nX2cpn3ebvTiJQ91+czBmlQUMxOHFG0TkzKZDb6+Kt+WMURrJrIHyhaI
ml4sdp/8zV2TLpwfRe2uSA0GFMv65Yn6XNZDdlTc7S/BEHq0ONQt13p6VntYY1PJX6ehp/Wx0Ord
6IauDUqa6JbxQ1qAPynjL4NfGiGhd8v4puJCvHty0oO8WFlRUvbJQgNhndAOsLo9fEDoe3tsFzeF
CyCvV+UqVGoF59O8tMbv1coPFQnT/lp0RgyxbL80aboi5PFONitH1KSoFwqHNLFGKmZkDg1yC9rB
nBngDRyeg788a+0cpRXGrslCDrFoaty2JG73lRxe0gRP09R7e9XhLVGFikFsc8+OTvHHI3++HgtM
v72LJwsOHNZyIh9U1r46Ki1q6fZAzQu5Qy31SVOzHrQ5+1hb2h+GslMvXqq9YfKpo84pnhVloerM
ebyTKKV8ta3Lq6m/1+TRPw8NJqGEmsI8+2qNkj/paa4l5vRvVXcGY5sNUOVGpbMo+6Zd3lZbVMc5
52+9kOF+GOrKINF9PBQUcW/LkzWrA8+R1Pcsbw4U/jnVyD1mdg4pmUlN5TGj28BXt6OC5sdG48M7
zSzGj2kFFimmvH2GenBm8zL/eCzWkFFHJEu4HjqAGUFSK8rsdQo8gDAkYg28jeGkJGV6XYwOlwOg
6I42nJ/V0VPYHhs3LfcbniOsHTUrg42E62iVk4zRvZeib64AszvOw1uRT0TuEzO4p6M3yNfmiXYf
mjkeYZpukTk7ncp7XAKPgISCTMitbaZr3pf3dK3SyFFznqvHo9O7KrY6euudlLpTAIwIbvqL6+pY
N5DgmYdlyybvflvnIpZ19s/quJssBv5sVIerYTp/nWUrb+or+V0bydpcsk0GfCLg13eWhhyyaPdr
EadzbrDkgxZJe1zOG/2VWy7FnobeJM/dszn0l8ZUd86SHl2DD3ns/LQkUHQ0x0Bu6BM3VSpnTmi2
kaYUHyt2kRd+ohjzkiRHPt3Os6yp6UD2ZWv1FzYu9wT8vYQQvSdd5YweyDeDVFv+yTGZDyLfhmuB
q2ubaRQmNLAFeDMBBZJJQzvAhF/Bq4fE8pQgkIayrxYZonjzIrqjixnHy4Rm2ldKWjAK61HgkNEa
mma/uq21on6z7w1Byece3k9vOXAGzey4MAi9NbSS3Eo3C6mX5Uqqkzmy4e2reTbOU/Y6QabOKaRj
IeFnbBr8gq5ycD/QITC5y1s1gjNBzoy/upYTmARRzibPvbii+sg3lRwMmkW6tSnfJ8EvO9K51Fbp
XdXfy8xwD7kyMPEjnsPU96sWqA0LvGzBaqgB+49zkFtJBG7b0OlEZ9NuFuPN1dohrGalC1Egzu9S
k19525I1je44dHlACt8TUYP8DdHODbKiIseTcd2bALQWF5ls3X1aqERxqvJoFHVB74Qx+GIZn6ei
eLPVmq/NEHPcmZjdLFp/CjplGTLntzSZf1sMsgHL7wjAWiJ0xitCXrsXzetVQ4XKVNijUlG2G7wd
EJ3zbxnFtPNITQ4am+rfpLfrqzvbb21RvivL4jw9SLSO64EaIuJuTKNFlTvuaiIgT4i53gvjNe1T
b1+UPVutRLhV2DHFGumVws0HJpcC5/Th0plwYtbC3moOKByJ7HqqFCNiWc/DpTeHwyoYrlNljZix
aJOg7noHjV8ApKKz+v8PfKjWJWvdv4YUdVRZy3AcnIO108ehvApcE61T4LyobQ2dj/nmjC0FP5V1
pe+K6vi0vyEYM46oScShxFtHSqBxbAvxSlQQ+QFiOE5Fd8Vmh9OVGEu7yS5VgSyGnZBWEA618cNr
7LAb+yzedHQ+2GpDuyR00Su81meG5eTgEsp1sNH2mCvWv7yv3cNoSO+qt+Mf+l3uVk/Fld7A4qZF
yXFXIA0bdTVH1TvViOIk2/mTtcqV4LKVnkyTEaHqy5scC6KC4ZhLrd0wOVYZpRJgydg3mWDT+lLU
8/ucQCMRww+YluUn9IWunzN2jO2T7SmH0hlGDib98xF4HuJBvfSiYR3qe84SN58vDuRWPmnUPXhw
oj1DG3HqbkSJ7TPVwz1+m+1RnLvEg6QrhJkiOZL+SDDnbwJdzZtrYJAu2msCc5wW0x9pED7NtzFY
FbbSoWWwocdq03gqqFI/Vy7ZHSPDX2sc9q1bGze2jcj0yppwqp7USLWmjje/q8ZoXdSqgX92HjIQ
HFgPgUmYrcSVVjh4WPHHPU2YgSoUb6+UHRRJw7vqcKeHOaF/yKfxBtW6ccqeMfK8y7yIkkZRgkOV
1Nmer4FUXsnYUdTueqcg5DiN9LXQJzOGMErNzl5zhT23H/1SkLhOyCiFuXX7LK1UZ3CBZiemFVwY
f7nAssoOgV5mM42wp5/EAP7f6hx/IhHNhPfq8dqxj8HESQY8pdiNTpUFM61dQPUOM7mVHmfDoCqI
wHHeEqLvbVq7moJLqyrdhPNw6XbDaoNhoqb2UiwVCbWCIDftEQbu1+aqTzqZOH66Sag4kXGcIyig
TQ75BDjlK5qVm1Wg86cGkihWo/7QGSj9WTNH2NeoxHqODiBkjOgC9dF1Y2U2rgtlxSHrjKdSxdfM
BXKSaeod9ALPVJYov0yU4kfWc8IhrU36k5HfMhNixpXKGA5ZUsV6hwwGk/+MDKt41zTRB6bzaOR+
/NOJ+uB6/KXKzGLsxfSL6XTezUr65W0k/Q4YJXdFMieofNo/NUy8Pzojw5i7BCrRx+yMyuInjaee
XfRc/qZR/NJnqcfhwh44ELZzxQANzT9ybrvFoW5BkGiRuWEG93aeTRMXn/2DHJy1iBjQSwrqktGg
NyLMgjcTnKNZ9ttJyrvtas+zgoqUHHKy8UrQ0VkLlj4zXvAH+0xGS7Q9dvw6z5UIidCPomZaLBb4
X33AoGic+em6e85Ujj6t0C6Ehl8K1CY47YZjWrXGs7M16t7gPeSknYKtotJPOiMA+rr9to2FaQmE
qhg5BhvmpxHcxUfSGjDiOgG3dOy42zttvi4NPxtN6t1dl2QI5GCEqaCUUdc/7B6vpEkhdqg0SxdY
VgvWu1RfwhaUL3nNj8KUrCbZFM8U6OxK8kfnkbHY4WsKsLDcMelPMR3Cv+XKkJOKdHi1PX56QS8L
94yGBp/ys0x27Hha0z4XHvzLsIpA70svEJuT3p2cLhjNquNxNEONT9uvnZpEVWBGqbkdXZTFU57Q
nimb5rOEzMOS5wJ1m2axT/XmdXCW8bJ5EAWYCY6I5hFEisOmdEmoq8Uv2/3uRl0LTIq5wupzWFeE
1Ta5DRAT3BYAB2ztXDvCkYdicd54JVwg/yyJ+x7twYScao+dF51gO+YcrPq/TScDnYgGN9Af2T5t
b2u75pGvq6X0jCICj1bp/m5wk2I9j22SjYsCaL2o7DF2lg6yvryyR98Jd7DsZzwHRjROWR7VPcIt
xWrqoDB/UzHAI0JgvpPmi8Sh7ZPCTOGC0WDQgOHfmoNOPOlxkuq073F27BQIap/bAf92ut0LWoRJ
1WfwGVCrj1jwe8Ti8TTXb1rqvDKOpnsPlY9frua/tAEjr/T54YYJNmNN42Jr+UwL/WuDCI82b4PV
6cp4Jn+KNAILt3pnRdjfGgq/hlcQalKj5673pVsae8ctnnHv0iWTqJRx0tK6a6utuGYZgfeq8WRZ
Y3Mjevq+be1n25VgzBVwTC2Pi0gfxfCkYluUne0yANQYk/VoPWc4l46YffQ4aTEpoMZMAy8TFvg+
FF5rFWVIBx+tZkV6zpoumm3MO+BE7RH870ljTNa8EbnxBFVecaBzR6Pl3ArUw8xexxFw8oxY6TAZ
k7vXs0U5YQssfMsyRmpBE8owufdPZJb/Nk3FCjyrDItts45Wa31voq8DcltfN7QrL53L5YSDm5l8
OlGkq+LnMt+pRtoB/FvXzdmYMTXvNll/qVoCFLHC3ErBKB0COyTdiO5uUe3nIndMcL1hiftBe9GA
UaNZsFo1UJ7uYDxJBSsxGqKW8gSl9hejGR+f2JMppHYmzsC35qUIxmFFsGPn7Z3I/0Z1APYzIzDR
t/hdgaFDa4+MfQw42xbUhMhE+aTip6Fn/jqIOnR0sCbCDIxz/9vSEArklUP5g2f8LKWqR/aUEy01
NVlkEkZOwvxGsRsYQaknWyhsEqA8cI8GElbRiU9RLXID2vVNcwkFGYBIfFejBRfB9VOHfYh1KIus
NAGWTrg8yC7h/raTll8Ik9Dg2ueRTd5XiQfZ5Q0JuDOlopWZvq5DCpLmpn9qQcD/j67CgLhF89VM
Ff1LFLdQNzXGZuL+LjPrg4BKrFJupobZ9EbhI+jeyopCgKrveRnxFHXr+Z0Dm7G0UBFipMaQz69G
9nEWQxqSuZ8GWc9xOfWORJsNM2Jnd08H88i04ls3+R8m9cwQnCnXZFq+5Ur6rGc7WPzTHxt3e6wh
eN1tglSV1i6s3XZ1pOPGbFEXYs/vFjrrtkvBK7zEOlYPiUSKKEjNeR5U1SqFd4dbWnbM4LTSGeJU
rBYj2NCTleiJvevoX14hQ8fAvcNsVCvGC91y7CaAYLu6JoNslC+GSi+gaBLy6ZniJ7OhsHh679Uq
2xk2qTdJJkXwtcrhUWfsvSD2R+c9jH7DhhPeBRnlJ4jeHTIABDidQS3whAS7P1PhmVBOJpaoGu4z
zOdDDHhHPXlTJW5DfRL/6HwIHd7imjrlsWYhQXaw/EvmN13X1XDZTm0/fSoZUt3JJKWCKDzmS74O
q3f+aUWyn7H506K1p5OQ3w5dMf5AtTH9FUsKfLn9t6RGftq4vDS4+WI9Qnh1IX4jEi+MCpIKmhcW
MW56J2TQOXe88xHWtzdnXSNZLcemB8bjx0XdYuwpWsDzQNaHP7YeQQNaKDcv2VWyCzeEC2GR86um
/Dvbj7G5+caZcO+s4tUuhj800veB1NHxLbTKIdjsktiUeQzfRpHl2B5WEzqheyqd+Y8+2VNYw0Xp
6SfS2Fu/0pYx0hiCaF2Q/cFjRaRovWWcAoZHhJ2rje/ODMJRQbrYbo4qoED0tWBTxGtDzaduJMgy
QXXX3q3R3Qny56TzbI2U/DB0O0HdohlaNpbFSTsq9bcwBsHXpnyz3QKUixqpDWp4hAeAXA8GhZwJ
3/F+lTC3wZiIu+Mqz48nQiAK1nZjfhb/pnoQEYs68MWKJtemZIZtiE5dxkdrzLW4tMqThFjz1Zyh
q1l4Tknz5KgbuOKCiajcIN4SiYa/dPkOrF9QkjL8sLcZaXvfnkRa0U83/wCwgzmsVruv1zjNhkcF
IDoxt9OhDfNTQn0mFX96OOD94SrD1OHNMxrfOUi1lfC9jf0FNuqfYY8HMW35Dsj6DKCNEsWBOoE7
pBaq4SO3LvOSvrUbA78HiCGX99ra3IhM7NAxszFKZvQMGpxBL2HDDfPqwuSklojFqBwImsn3RpHJ
sB9nELgy+8fiByKChmbnGsKBbyu+1KZ+noRmvsKnEJtxMBTFesE3eS9hJqLK6wdum/yaGaL7WIvT
jsGfByp16iEBOFuROze3R1qWQRob1D3viPz5YzgDs5ks0dltNNlAJ8BCI+YONHzwfqPlz23r3HCB
Sy4E3lFWzO/OAJGaPGoAe/0Zw2hUD7iHJ45qs3NN6p02zHaFqfGiZut+sJEAG9NSnMx2nmLKdC5o
AJs9IuaofhQL5w7Gp5SOw43YGojZKFM6kBle4HVGcdAjEpvUufWpLfrD+rfQJg0GWzbLYbMZuXqD
xaOiDMOvjeXNUHTDzwdt3fcKn7zLF5lPqXFr6/yDqj3ygtSMdKUNFWKaNQOJUy0obn0xROJCak3u
LlUFe92qBb3puTfVkM/C4h8X1e0nPtiD0zIAzO4UQoolF12lvT5POYYf4X8+OSJeIKcEYgKEf4dy
qMfYSTG8u76Csn4YhkIhGDu9WiOGSxFN6KNDfJE+9mfB+9YDOGNKzMzAMfS3MUmA/RUTHWcz/Zst
Oz8OgpS8DavKnlnIzU+tqljx2Cx/8j7RkS94B7p1EfeoIiTYm1d1eCHdJqDgaEIMjLKeMDM9sGoS
n2zHPYD3mj7xxekxWZ8klNy5ydMPd5sJY1q6/I6lkv2qPRRYdO7kIxXIZh4Z13a6hGUa0aziHtBh
fgLG+R4tEjdJE6FB19OuH2lvWhTUUH2qHrCR8e+tUDwCNPE8qNwADf4+1Ni/AHlQtpVii1JbeWUO
pXIFcFQhYoRnpXzYxAozZiUnqsYuWdIXZ721X3RaaEIbiJavYzzZaoo5rzYe8h9/Q31yqbbtj1EH
lqM9nEeNfamqd32QX8paGZ9ZSttq3TtQwdQhBPZEKakyIRbAFIh1drwsGrCW7Yyxyvb/8NVQ7Eit
y1LiI6eMcQgHOGNCU8rX1VUmVDXOlZQ87Tqr6XE1kL8rnfncjupb5glK25e6P6oTR6/z8GmxGWFQ
lbTAfvb8Er/7xGL5cQYc3BTh9H1nvqrVjYrbOsortn6Gy3yn4RK7mUOYL73uOzLx4qW2CevJSc2p
xEQbhtLlYeNoB0s0xIZoTC9ErpBXo52bDYWDUvUKSDvF3oqk2NWdgArNPG1jSrdatDjekdiyKZSp
OAi+zF/IGfDuuDlvM6k1Bc1qs21NO7ovDPZHzH0ziEBvE09WynWfzuwEmofBUB+/jc68qjSVRGXH
xpFtQ8o1ZfsNIadR4RZvKDgeP94q9paqp3GviIQk53I5o0L9VWMMOwnagcwNjaaReU/iYeVjuHF2
7H7qoTa1b7Ob2wg4/xGAZuuvZq5dWig/qr44wbiCLJqAsOrHoiutS17qL8sE+JaXy32stf46AQ5s
pRPnzBo/CVzBbqBTNOQnpLcaP/ZOl6m1ryrEeRSBk2zR/+Eawo5aOdCyWU5/DDkh/kIcNiQI8nW3
awj8gjyQ5ro3XH5QHXsEsWWMyprhhI7Gf+8lCq81anuCo5bTYP1eXRugqeSzT1SvIMFBd+MkAa97
8GkYFt41w/5rujY1WlWHygyX+eQURjiigQWxZNTYrmlnkYBNJs9Ob8a9tq1e0E1aGomt/2ekw6ex
tHiEtO0rV4s1SB5vj+cApetz+gHIohxtxVaC1kSz6uJsJ5gNeHlwObsUp7smA/if1Tbh1DnmZfqs
PXM8gjfjgU67npdydmIsZZk/muzD+UD5t8Q8RY8zeGrqsITzf4gBOJ6qpnVDS5pHp/XeKSWP85yI
qyXrT2vtzJBcC0zRevMgVkD/lfLiidQDSWMRrt2PmVLFs+nGjUpZ/APIoaiRzfQXKjEKjCA/H6rD
hjIbu7zmuCAKgt1Wl5YzsyxxJGD3DrqC/KHKg0tNbS+qpeOLViU2rVfnoySB8tp72rQj3iAU+mYF
UzGOPhJoViZLEMbbU/bct1dPw1BLjAZaMUsNO2s9Mlk/Mp5qhgupnAaD5dwbkrBEdR8YgAnISeDB
pdHs5kdUn5ra5p1G333Sf5ayMp8cZf1VIYEO0KDPuHbo47aeqyT7VAWg72h3BzNdmNA67eiq5k+v
bX88ss42SUae9Y0ywAVFNLbYFaWfIpo8JM36vJru43w/rGsN+9Ebp4o2loMEQVuKGXE4IMB+MxDo
tN5kEDNJorIEOcQJFeiyhG/bnPvU9TZ4desem+rf/8pPU+rNBUT9D2+A4xs9Ba9Lka0smmgSvWn6
cuz2RDgOuAfqZX/IclgCs8VAx1tH/DBhYT3bcpFcNoIFGg+dInOHvBilGiN/fTVbYYc6UWY7W5V/
FG+BgiIm1k8r9ZXESKgJjS+oLQu6imGFyyNYnESVTAaL2w2HWt+c0K6U35VlmkcmXQzUPTeRapDc
2dEkDeneKzixlD8JbT54fowJzTVZkJa35Qi1SbDSEDKR9AbgaTcQrdO+nNX9UM2INc3pD7k3dihz
542mP7x0mfR7xfiFMBdMFcYuqFAi96SsvOqatafUp9+1kELhSB8jb6yFDljFi7NUzPZmhhoUsInV
7wV/n8pJV5AQ1irLu+1kN+9/6W8GnW6xamE2KiKamN7GsnhBmIc8py0y34VP9+sCy4msKF6qMo34
ltQ9Ja37wzSNoHbrWPDqkQ9pwK0wuNW9UPKCPvrvBogvoJi4Cvq00S8o+GFoi0Oi9z8Fupkb4McE
4MnS7iAZmLRS7hy9bq+8xMxaOR3hIDn8Fv3gaxC3iIJz4lSS4X1oNwoEF8tfNS1BZ4JGTu9TkxV8
bCMV2QaJp1/wf6q/mQ12lE0C/kwAd1mKyk266hcslhP0Dz1RPanrvkvNy9Bi8OgEbZAoADO3mmNH
Mjm7Na7k5hX8wTynnXy051UTldvdDSt6FkGcvmJYN2K6R6kX3foXjhdzR7IfFJbz4epQqhnLwl4z
b+ilEvqlo60lwayjSZumzTQ0N7fxqY4kcoNXyacclsSU/DCJwGJmYvFDnms0iPOH6tC5rQyrR3d1
AtEOBLzEpZkliHeMk4atcIelqY8ogDxNShNCiCb7kaCQaaW3qKmqHbDqGiCnQaxtJG8NLPJ+oQOV
wPXslKvOxrdAF9dUduelZQ/AiF9gg47xvQN7wNQDIJEKUFZtaCsKZqGEgcvDaony5ZgOOA7SvP4r
lwKT7urtV/rKL5tVfeYmYnoqIpejDoG0qlQbVVryM4kN4eO9S1bnQqMlYkydAO0kdQJhYfnKN+U+
a9l2kG33AWW0Au/+kxlqZALykIDgG6d5zvLnsY1XCkUPGlIwUjRO6vREeulyp0jCJAAuH+hpSxr6
2TFJ5/OI0BnFID2n0WaDAbcpyHbfH8ZkA3TXcuFnxHGGjPEWLxSBe/pkFSeWBCDxjg39zV42jVjQ
a63qGQAatDYcE21CDer/vkxp6muN+dYvesyrPR1WhedbMQrdJ6In10Rap5W4kJ3RvJWuZp8YKIKs
aux9LVadYKVxDXN6lsnpTOW5IRgFxq7lip+fSI1Qjs1oKEdybSCY26QNjAnx37AVPe8e2E4yrL6O
fvewtZwTumJ5lGSTiZMBiZ5AQu8rLpa9XLPJ3/Rt3I+dC2SReXI/riBoj/UsnKGOiBpUa2R5BoLq
dvrHCL6dsKOqJ1wm36VWlNFAESDTCiY+3wWICtRhUE7wTTDYHlETJOJ82qJzTgg7f6jetFjMrM5f
xebGht2SwGph9RrFRrBWgceQ9jrrNubO8Qsze3mYMVWLiq3b0Lo+njV8FipocNjVk41G2JQ3TJj4
Z+n//OmdBUYFvs2tXmRdG79yc9gXep6+r02qn8sWz9T//zEZNDf2aDyGceCvWqyaTFRldRAcO8is
lfaSdTO1boU5n3LDPmYo445T5l4UJUPx0LIX0FuXUutqBDOm4svWKF9KZvwj/yKPhHUwtGSLuqT9
LRGO7ap1/MoVMw8ABrl8Z+ribquWXgUAylEfWFso6CQAtIt7IdRXB6bTrzfjmIwcpAjl8PX7nmG2
pyqlnF1oKLLWlUzLjgEK45tGMa6Te2FtIkCb8nZFQWgHMx2fT82MuV6dssCQmnKSffVStlAggmxu
f3I4q+XEulYqF0xeDhvSaZsr8eY6kPlQbTYUSLsgPKq9pL703qw/1qUCScygH0d27FU2tCvhYHW7
h9/MatKrrg4IBT5FP4w3tVUSlIX2a9m/5+7HmqVR7b6k4BIb2IjTMCG0GPBYFE37KR3q8+y4l3HI
CRLNo66lkqveqzMJsmp9Yh6J6dBheHtZkgTJA7nNj0zTHifVyDzo8DTzkjiZO8xZXMvFr2vSrRBH
LKO3wxj12iEC2KQb2BmaEP0oOHtVzXvRoPhItqVlvj/IAccW/fKzHHB/wxHId21cd9MofNdN3xJx
smYkU+lB2RyU2vlRq66aWAIB4er02CJrGAspjNM44yhAKgAAdW7wsLVbGhAF+qHTJOr27x4IWE8A
B0LzY4+IW8oAdMko0Dt1tNJ+u8IMe51abYKFE+hPhUgrbf1QXGCm1IVWGvfSWrHztRH48X5RN4DC
4SOz+BLXrCPJ9aW2dQhieImJFQrxnEqOykTeRTOM587zTqwe2DK+lN7+xbMPLOGEs/muyu2o9sRb
LxP+qfUOYU+InXjVFFTPZsq/8015Swv9eUpfLauJycUK7ZoGqu+O1L091oMmf9fX3ynxPk66gI+y
RijsCz1cPzuV0Z9lD03YdmEi/tVYNVE5E4Pgk8aLqkoGZdmhDm4Ra3477nPVE9aAMYey8pn8Lk95
dQhdT8sLQQdVgRW/+HThNsyy26VUUiP+8FnvUzRVj8jlnoKztos24JDKZb2YjjxjX8wdK7c8FcMQ
EEnjw0C8Exy4m5FvK+oQCwMlQXOHzcGxfUVeG5V445mApPqBz803H3IwJj3Pe+6wT3T1SQNKI18C
PgnoPUP3sewaewl744zpi/IHbLYtKAiErAjz9lab9UVun9MSoUL0FQuRu9R8lZ9xsyOl7g6FYx0l
WJiTMCpjTAUAuyCwjDcCGTYk6Ftf+cX4kwC1eFzDc/NcmTweZIE1aj8zoRB9+ETBEeIqizKZvHb6
HM9EeYmFqmAWTtOOCC3btC8T6rkDDy23v3lrn3St2qXWBUZfWSlMg/Yj7X5XDlRakP1OdNXzBAPk
pjTtdg/Izi/dR1W1HhpNcs7IQisMUj/AkEvbjLrs2OUnXGZ722D+kr9Rne9Tpn/CM5h1jEOLZGO2
v9P+udS+hLXFgmReQN7Se9HF39HK/xi8s03xY2FkUrsjYW8WK5otvjr1pCwVeqJhP/FT2c8svwFR
GH51kShKWgJmSOwiozvdwTDCLRwGXjg1uTY9sQjnnHeptB3Ie7oKMbalRajgMdW9p2mcPqqGzQiQ
ADp7vy7rwcjfRPWD4pvy4B0p4mTd3tT60gky8rEXZGTLgoOWj0CEmQ/d+hyblxrNCs2/JHXdquGN
+LA9qo+rah1VJKpJc3fbLtaqFarl0itHPhC/LM9YIPxZl379YhK6u61DOOetTzesP9oHt7o16b55
AKOyRLH/+0GDp+VZgaFEvalalzGJYZKRvB5LWR4dlPC1x303AoPxz5Zhlu6xWOYzEtMvZKh5Li4L
EoR6iWYo7XlTfU05o/6Lm4Ye2AnxLFhf/65ToFvFNTKHBl+lxvPYu8g+C45FBaPxpGNbH/cFtV/9
+vOgA8X80YvpTeBA8pY10MBFnSnA97hX0Agj3gwwdEaQm4HItr1VvONF7k2xM8DM5dTHiz6HcmKT
aoj1GP7msBEeoGzqXSdSuN2WEMKlDFTrpGCvJkp3TxEeFrTLMjiUEFm7Ec4C5AHIGDOoHVYLZk6E
z+WV8JKjM92GhI+uyi5Of1DK86PfV19v5PLgVZh2GhPkXIQDaUjWcBQVYOKjTFjofuvl0VTDCKes
42M0EaKJq5IDPhpnE9iC2IsybP4yAfk2bICaqTuudygenvcYVapzYsYheeuhsCF1KyFRgsARJIv9
In41WftEnjjaL/RTOUoCA/lVeZskJ0kyHhlzfQ9HTGoMQJUsJRCra5UdnuRaPOFmjlWWGyQICPWH
/zg6jx3XsWyJfhEBejMVjUR5k7ppJkRaeu/59bVYg37oB3R1pyTynG0iVkA8u1QIWxGTOBp6pdBi
UocROtDfZzL0ML9u4NXDt8KhGt3yhn52CFwVmWmCNFumvsIwwb6hs5v4V5peVvREgi6b5RobEK8A
ptc2VH8GiOr9xJKpQlKaSd+knbtF8VpLiVdU2UZtcY10GH5rdqD41hPCOSGmAPXZ6ApEU86tIrrB
MKApcZYw8LI2sBGBOGKxamCYX8zM7ElOQFvWqhLcFAEs1s/qTcAYfiqV1jdRO3ep5JvIR0bpVcQl
s8iHIXwIRmILTYUTXz9Z5iOPO9za7fa+msP1+dqQv2ApwhOSBFspLhFzgyRs5KoFia2I+yjX3ESN
Ts261VplVv24g1wPH+48At0rY1QgOSnA5Jwzot82ALvSVCV5MX+EWb+nR7YT+ZRjO6Al5ie+KFeN
bO51dZ+AafDYZNCCa7eBY3zipZ7bPUvbPm/xRGWOIJeoVAbqVho0Gb1ZQj5FHb2KwhtiLQMrdF9s
69nPCvZjgGPZ/zMBewk7Auy/g/ZbGV/jhvnd05jEB2I1j8CnjUXb3kWB05eY4aP5S50t/v9dA35+
QEzOa1oODVaq8aXRv0YRiSNw9VK8Z3xGlTc1apmnH+SlfEjatRj3Y8vEWcsPrXJBM7fSqNw8uDZV
cjOLeFMGh9iEh16qThFVxzQwtpT2+yLeVZr4Fus/sa7anR2YN7M96wiSCsNCvTbB+hxtU673icRb
w4olnWv+XIr9vt4pHQPqlCRICHHlU+4OqCp3IWmNNdsHAcam+a0WJ6nofQP6ik6IhNQXMJUgq9ck
NWi7Rj23FRbUOIEI27khr1tqBFeZ4z7KjTPEsPdIhs5B3F+Uf/UZc+iVajojuiFtfXGwogtm5KXp
fGtVeS8wwNGmfTP5AZPhSkFbFZxbNUWo/Scsis1u6ZA1b3L7q4L2IZX3PETEJ2hvhEJ4kzLerjl+
KqCwhgwrPVz9vjiEy7OWIC/HJEr0gtHeDUt3pMHwFS10DZOBCBIATnVzjLazthXllPbnrW6om5Af
MGDrLq3KXGNCMDe9hinnFHqwdTsJPeREs+lKJodw3uZunWBGbLyyayTusdIvE9Xlefq2GnAMoeLT
/3jQ0WnFD0Vf3uQ6pgexOq8YV1OJxRuiHlJeTi34M8VnzOSpTpR9s7yN+kum/owBIkUB2A7cO3Bv
AN4jY7kVhXkbrWIzmYIbBsKPGtaHnEiBQHiiUX8ZGYWwWPkRBIRdWs7sBxHwyEANcMJTx9hoYQdW
2UZgwaLP4Y6cT7lgdAw6VU+PpWMdCSeIUJk5HSJD/SBOG0QIO+uJc10Xj2Up4zQcN1BhqIcp8am7
MP0BPb+YSXiY5vQNNRXVKcROlZpfNV7U+4xkcZ6pd0D7IR8Rkn+8FY5s1scSPZSiN7clChl+Zsi6
mSQEkmMZ9N91+wiWlLFQ+QCFiyxUQV2AWE8m0nGMjqa67Gu92eLI1LRjo0V+Oc0+tp9OwQKxCLz7
RxqV7VxKOwFiYXJposzLdjV01bnSjnBM3TCnIAzM8CtOxIvBpIAVlQ98dNuob511tqJ2A8lsY9Dt
l5QYViVwB7LCIWLGy7py2/OfJPbNIsZ9supdx4KybgmyCdftdAvgTvgmo4HVBjPjnsXcQaoCJ1Oi
rTbvSAtyK1JotbWwEFr27eU/3SztpGQGJHkBOgweFiXfZYMCifNLwAVdqfJLVhQPUKeuSPOXqzgs
edxFqEb6ALpM3k+qL5YWek/+liSNd8a8M4mlM4TetUBcKcZLMgwvAVCgtd8Uob+2dinqjMuhnKiI
1pgmryDQ3lfl6MIgnyJwJL/lMhiKp6nLpkNY3WVvyfqndldwZqyVI+h9NbC3KrS1/qmQGmw0Bl2u
fln6+6oIkYZP3VAO2rpbDD9mhe6zn5zKuGkLXu0Zrxo657ciTzjLZ9tkghfriEBol9pThdU2SPS9
QqIJtralO2dgHlP9OhAY37Lat4TXClYG9hqP42cpDyRBbGWzeW1ZRKk4+VpgTVgNiir3GbkTjKHt
ZOjBCefwLJwWYXiMU3GP04A+AxT6UngquNyobnelMXp9iGeKKXYcfDTYSIycqAUZ9bzBbw1846eB
AgwhxxnBerd1vJ9a0FHjdokbT8L+Y8bvACuPIfO9dvH7kbWiem3be9PcVvwLhGFBvRrKeaFBQrWQ
QWGfKJMj3U0myHEhTiAW/bUoXHRSGxkKFQEdMECmdAW2yiyiUGGLyfKPDHokzEiyMrDGIipdUS1B
EiGgSwxzxwntTlQTlHEFlXQVdPa8kuLY5cV8Nlny85noEt6BirOBYZAny6EzJv9KSduGCmL86Blo
FOUShJEbnbrdbIlrGaStGRYnowPKimvfPKaUKlZ1w8I69p/cowR4aiqOR7ydITrUmlOO77NDrRP2
vw15TyK1Bp8Wg+ePKEwYu0CA0qtLDKL7yQ1Tr2i+c/TOA6FUUlq5bXVDfuubyrpDRdU2gkTYAC3e
ZFATEGaNyZ6O0bUYyPblJe4qYG0o4GdHm3JEeYUdNs1VEnesK6HS77G1HGpusjbOPUocoHQ2W5g3
Cn70ypKC1syDUOrrwTFefa/ieEZiADTC3FN5xVoAnQJLdpU7rfquMxwWhfOa8zCFJSWhdWWzy0pY
KpFmHRRBPAyGTJFHnbrcQ2mvQJwS2eTEDFYYE3pddGXxpm6aloxQREOR4Bh8MtRrLJoLrwl2IzTg
EHDl3N1pE+RaB+zlz7K+icXZbqr0RQ6vQCLShm3LuQQTQcw93g1kgpAusuq1n1CA3PsyPOhsoFj1
2EV9aE2sh7jqs9SrY7wQr4HS0awbtqq1Xr4WMiog39BrkL/mXf4JIvZjUg86HV1WBDsZ549Rq7sx
hOzN6LMqiaah1RuKYmexhzVKKGLMWcp9iXOqYpYGe6fTrxZUNZ63yCLRdeBFmQvu7rMh/lVCuBNy
QKE+Gpgil7zWokzizDX1e9g+0hwndsVw2fDYQSb5ry4AQ/lOo4/S8semvABTcQIG/s3CgGpkytNf
BolD363Mz1ASfeBCmxyoZ9bitXDK0EmF3paadd1m2gynQC75aXPsOmJ2jhLl5ABWsCwnFK/A4Nhn
QlmJ9F3EkoDVlKcNjbO0Eoj5YVv3JhhX6zOL55dF7rwez12VBv0pLYajKlCD6VpzLIF42qM6AFHq
xYfS/GjDkHiQAUjrhhuljFPtWqI0eEMFecMatfYMamHD1r7z0nXMou1joBIEJljPVFN78LOsi6Hp
MZwJ0tDXqnE3dPzA+qwQYGdGYBVb/BK9kohOtVqyciNKj/CsmO6fB6tFpxgp6XYK1Uda1bFfY4mO
EWC4c5IXmzgl9aiN5MfUtOMF3WXhoucKmUHCtkrUkBMVDSdCnhEdx8YqStFt8/wHrsLAWZ5/xnXJ
ZEhhxKKwQUvY3gbIFS5hnZxNJTmHw6RupZ4JXT6YzCMVNDqjU8EA3fUIVv2FdZOaK6ZjWfNrxgc8
Mbb71656grxx8lSI9ymLGJb4ay+Io7q26u++RMYT47pWwzk6QcD6V4yYFzuz7g9CwtAYtquv6q1n
kMyOhCo2nwlTym2vJqCAytbRdXoGq1NcbOWXKdanHTgZPOvDUOxinhyttTA3WK/sG+5DAdRHlMQn
4/x/BE4ghSINArJWXyIS7fIXSacd5+cuF3KWggntW2F0X1U9Mn0LSD0rjSddQu8CqfYqRqBuHA+S
XbXBtDWQ0ajisJW7uL+sboYqE3FhQFaHi6DfOcjv6UQuYFwCD+5FzsR8VP8kROlnoPGKHsDG5+wP
gEV0xjKfWeRLyQI6dpx+0X/3e/SLkV0ESr+dJgxaUiYpN0bcX0HU3DrdqL4zEM4Qtnytl3J/IEJx
MyQR+yQtcmfu8PKnBKi7Gy0a23xOriYwr1FS5E0bvDcawKLtXPNXNSNT7nJd1+hBuNNBxm9aZ46j
X8kQWEwt2GnliAg2iBTWKPxKAa6Hgk8KKhc5gJzvLcavJYRE9ZJoUJMXoaB7TSD4NH3CkFYubD0O
E+czUiheRjKmYI2u4WktdtLymqdobhewFt9l2lo7aRB+kXrTn7Kt2RhB8FaNCXcS3BmA6/qbqM1c
kBi5OBpuuhZy6Cgx4xjEZKMsjna1sN1o0/Y3iqy18Bm4VqbZrUSZNLPUZP8zx15qCvyGysAjJICS
XB4mWrb1uagHS90tKoC6XLJqIqiC5yjA4tLCbG9G+iEOBVDVjCUkLf6HJtzYq3h6+5jl8lLH34b8
JpFPTS3MJSQ0J2nWp62yZMSwIqMa0HOCpQaK2aS+WjKCDtaKeALMpWj6i2qN+XmWjFNWtXvZSjn9
8OOWlcTcEAr5ZohR5YBCRKjbpb2XVNKCH597c4rIUyqidNjoBcY/lAhjF32CA+fAmsbyKHdvAwTx
QBm/MqXemTE3Xy2H3OzCAe3pRkkbf2GoaLWG1y/KSajrrQJMhPin/dwvaIQhrOlIYJWLEtUMTW95
2jpY7/Zl/OwScy/JvZsieg0Jf2oMBX7FV6MrkCYlRE2JKyHbgh1gyAL/s79kKm4budqbBbZSWrfk
XMCXsaMSRCEX9A7bkUu97qkMfJPwwegGl/TsVdxrdTajv+faLp8YRzwE5KBwCZhhLS6IxV2L72Vs
fdEf52BKdLHEj/U1qd+kPzBF/SjW6QUPlpWM+GoImXwZlwr7wqdhXqQG6aq1J+GBpUS+CYv+VY/S
LSQpfD21Ywyv4TLv5BZkcvDNNO0lDcpdTcJUIxEc4s5NbWMk8uKWLNGazRZM0DTFf6UrhzgSt1ab
egMhAbp11btuK8vPevlL5c8JvecIlqqiiQyYHwcMrKV6tjE8n6X3vKJ6OAuW6SrSPxXTzATuff2a
CuYslfmvFSnK+lOz1TBBKlux/0yZu0BjZAzOvjUlliEdbNgg14UhgxLRWYAcTBo34vBbMP+Lyh9o
COTo3E4TUi76i5jGL27QHaftXlJf0ggQDnKqka8b2x0OP+s+MLZJU7aDiMT7YtpA29wryUY2P0hA
LBJf18gSt+PgpjT/JvOo81BFK3b7pzAXv4IkRpYNzUpyzJhWCTRuce6GVA0F9EYznq6ZdFz6C0gW
O6wKuxprItmB1Pc3WdWuo/I0LXLfXv6f+ho7WBnMYlgxNxSbq57C7HXbCu4DPhUtVVB0ICadp1Oa
L04cBrahP8zyLOc1oohlr3ZQb9LiVIC7nyX4LzxRk/LodwUjxjSqgUMhvFMQTheyXyPuoDXLghEb
Gjs4XgMxOdFo0/IAhue9ZIiChoy8oYjw0cCwq0jwFwv1DTIwVTF42pGfCz4wj8tcLjvsMWyecidV
aU0o8fPvRH0lWoReEMxZB//E00cLiYTLy9RrrT2kHwk6pUx5xS2/VWgxWkTKm0YQWf0oUNaBjDJf
HLptyfZimfF1aoxZKQNymhvpOJGwRpHthuqReLZ9Y0r3JTU9a+x/K5r4AjFThjNg38PsHZgnQeG0
J3bNKQLJ6dDm7zAWlhFFkrlHcoGpblXoIYO3mU1hErHLEkEd9E+rZ/jtqRmOzuoTWM06OurvUn8p
UXuOHXAS4l1GFF5J5Zgs7vLshOrJ1PAXRLwjoaOWuyW4RjFpDwkPMsms7ciuaEvmChRfhjzn0rzF
OhkRuLCIFNjwbcXhlhramE6SwNRleZzZD9zL+tWo7jIySyCUtqC8E9vqNAr2JwRmZoCI2heS9gj4
ns3vv4RNHaAql1U1xOCfhAN0aiFIx7xRiF3FT4EKL+s7LsoPAb1Tl3FxIt+cBpz5LDMslOyldNal
zzr7yHlFxGCLzMiW5ZLoE8mugXyQwCKM/O2nPnuvJc2zqF+mEqQIQ6FERtVVA53JqLjMbzHE68JM
QiQ8mfXtJsgaaMS8ThpGGGgRTbKGWEiP1BT5cUq6kOZQR+1lmVXaAevUJca5o19axPCo5g+4fx73
DHNnEEYxfrlKRN/6HOThR6rrK7DgqE33sTG9NJm0TWA70V1smi54Gwix1NLprFfRzyBHr0ayps0w
3+FLHC1KqkhBTzQb/d8EjjjOSSwCSxIcjAkQb2DU3GKKtNGn1iE76BZgsBWX69Aqbl+oH5DNb91K
xaSii85GaHqG5LI4v5s9DrrAsotWRqSC2y7Z6Mznh3o6zlZCrTMW/6+KhkbAj8Q1aFbUpvgIsu7Z
I24E9PKaIsyR5M9BKr8GuMhZl52LnA6ROzUP+5Uxz34p3kfKhyy96lV41T+l7tZgPgvan0w4BEr0
pbbivpVjLMfm+yhMnrysR2X6nkyE/fDNcIC/tz3DJmpag6d5tfmyDhmAygd5g/gtvRa4uNnfMvRv
aGiGyMQmVO7DOHb6EMGOxTC9qiweYd0PLXXbA/u0xMqvGzYy6rooeRelDIXx/Dpm6UvflndhNHYi
b12hfLbQKDS5p2MxD8v0KfWgehSoUeXox3C3C/AEurlQsWzETfkzHlsdTq+dufJg90GO8JbIX8Nk
txz7SwTKuro32PPkBgV/H10Io+af6PwqAhVVH4TVO4f3Vk6mFzR5e6vq7fr4Mqr0jjQ54iBcdWnB
L6fYlejyFQgGsWGXnIUhOy0MF4ey0l6CmR3R/EVhKNEfOx3IIZOhOnw5VuDqQmnOhtVszo0wEJUU
U7B2G54huHPRSmasUA7xL/K5YYmRKc5tL+JuCdVfVAQFVnoUeNJyiSxbCdywPinJXmzfM8u8ifHW
mu9IwKlnY+mwNDo8XWmXAOMvjxFagohjdim/r7xv3hw9yR1yUBIfet3YCvlfV0i79aUY4teoemg4
dgqgVmGucNxfEKrCt9BmF7CRBkXxlOeXpvZYgCBjM6SdkUJ+djCP6zVeJziRPXcnSXqdiNXGgc2L
lcjgIlE8jkaQqKyzcLOSW6AAoLklJP8yvWXLTbiQa2jMLlFAcovZhrilci1QC5NV8GAxrB95BBpt
I/yTf6zaA27gEgQh9rZMnZc+LESgm/iI4ISNtOwjh2j+EkV+ZrIGaIuhvwx3xMIIb4Il6SX2ytU1
0Yudzm1nNIDympwlZWvculy1vzM2gZEp+rLEL4Pp1sW3LtY+udQ26QF+VmKm6keGoNz1febnKXJK
SK+aFDoSoxKLxQ83CoOCsdoR75d1sRPjR9/xfUgnWgU0odMzRT3voCbNGjsINvlV+Ss+Z/T4lxI1
JoARYR/7s9++TE8Mp0vqmJTClVO/MxWwkDMP9nv4Vr7wuq2K46vl11fQuxssLTMmxTtyYjzZavYS
olsYucn5HS8ZnIEhR0I0zKS+ZcxO8CyxTaSWnFmcTdJXHJSMzo3hTxgc5WNkeVs7i23tEQr0L+pR
4haSsTwTdGZbvzQcFoR2JKZMPliOACH5ya9I6jDP0fgVwivsc1a70uyq9Ul/lBhhzC0/W5fup4qb
ddO4FRZRnOWoA5bThBx4Btq+Kf7mN6gE6JTxXVCGLtjhC9dS3vPVubJj7ot2ONzgxi1ME/Ebzy5F
0IZageeeP21YCObhD+RPwXPeL17NijDbk1HXZfxNqA4x3nlB5QjlA08N8gA8nGN4zETXkna0pO44
7NXwIJiHPDpw+1WzT1EcdsyNd0J1QCWEDqaHb7QvodXxA0KG59p8K73uhElCDjat8YPJ1/glDw7F
LKHk2rhjc8IYhf0eJLx6OUus08NTbXw1JpPT6aD38IicGh6Oj9pV0s6z8mSrTKSu2D6UytPqZ8Pd
RTMaPqqPUt1p5rHXLmnph+mlrfkTJjTrMHP6S9Bye5yeWsib8ComXq7tOlQBgDGo2gI+qP7o+Xel
fBemUw6tXkcGLH0HmSf8VZ0ni8D43DbcRHdOIgTSjNkw8FEMxjaKdVRsbFvIsUepCATIdJ8oC1r1
STPQMZk2ThR+KE5ajQNrq0FV3rI9MPOTih4fDzK0psXGf6MyBkOqKW2DlEBEOlQvJYsYSI981Nhy
xk8pcJN0h6ZT7bZ1RkyuD9VmrF84KHi8AwwRPGckBbG4YGIWfoHJDiIUPDz2pKl4hfJi9naX+Ia0
nR9jbs/LYXyVGclHKFPOmuCOKolNA0Jsx/pIOWvxGuBBU154RIrqwK/bdvzDp2DYNiUcS5ZdnLQ7
vTotvC5hcNJQUG/zxuchRoXGOPyWvUaoExK/adaPpJCA+LoQdWfa2rbWOFWjT0086dPBKA9tuxOF
vUkkarbnVJdMO3GofeZV27jOJQrSWOYHH0iMaOPOC7lZOZB9dVuH34thSyWXRXVbDMescGc5+ozp
ZSsTD5T6RfmXKXtF3oPZCaCYLpe6c1WQJX98FfyG3JO1a6b2pDmKfobbws/T+dMZ7S9Z6IyiVYvK
DBxstGWGWMiXUb5OZ1sEa9A4tF+scYViKy1u1fwwyTYgyHV+EwKGdBNQGJxCCasAd8DojVLuRMnJ
QjbA1l/YCr8Xm4P2lcCPhDIUBApivZJtpF0Nj5ZyxvqhHFRb1m6stB1guRYZ5lRDKc6oTX3BeBhe
MvjYwwn7FgtvnoDge/hYyP9IoWDZJGb1xaZCpSdDSmNxgUAXV5y9Mo5UWJ7MVfYDQnXC1CQP1FtD
O4SYgfRslB56dEkf+Krk9sA/FyC2pKDfNDrzFAf1jf4q/MXcKIsPKoIC3u0GgCzbjBuxfPDW8NHJ
pRm2zPUJdU8yfsF/leIlHyvG702BJGftkeuJVCkdac6bnH8D/TLZEAfLzwx4kG+XnJsGLywbK5QK
L92o+x0jPA47Ur60GnXTY5roC0XabqZCAPTl2yooGYS7QSAE+iF8LLAFtsawk5tTjegI85GIgvlZ
yFtWbnG/NzmDeUEyOAXEbpJc6TTSaWaUFovnjkNGnR8qy0zNnRjJq5hudkm5bVqODwfwQXodnXeF
rnCThoeQL+stnzwOYjnw89DJkBhOVzBnbFNqERzAbWErw9aq2TNPtGqb+QDxpZa81XX42lAOIt7u
I0GzvIczMtzJMRa3znGIMZjYjMfVs7W4EsBd4pxKETorJ7aHdy6LbhEtBEAcJDaOjGJq2Mbvk2XP
1mmMqfB2SDkDUjpVB6VKJ9pKhfvTCY0dSJ4K/AgBFqkn95vwhfla/S0RXffkHaOA45sFoVibnKSO
0hyV6NLy4DDYzu/WZzHbfYVEBrfchUypdD0PbL1hxE+63Q61mpDsImTx1rkDuYwhsLJBitXhJ1GO
OkFn8r4Sd3y0MnJT1S1hEbDL/x0lh79vhgHHquYjRCb5EJqzetWwj4FDYVFJzKTG3e40n2nMasKn
hULMiotHfSN6hnqJOxNcUKe+FeW3WDtDcydqZuA/0rjjT0vmDfWJy+vEa8HP1vo8PESRZJ/ReUF+
xiaCrL92PW3hmhDfnvJTL1doEbPKEIoUwk1/FNKHzsfsbRYrrOPKxk+DPYsMnR6CRz8wL6q1ByrP
3LZzc2PHQa0RXCC8MrCfcpS3XsIGv9p0+GU37OqmM6fBxNClx9Z9By7IEhRr11FGMtDtNchSQvA6
GzuEeOrstcrvQlpBjKX7Mvzhy4Me8F02jtltZ+vTNPwWNLsK4aHZtTXBSONDKQ5Rd2SMlYhMLkEo
IS3bpQgKGuPB5E15clyMF27mHN9HvCsvyr9S+86Nr7nZjTiC24oRN/+lPegv5B9AXCCimn6JostA
e+81sHGanR7sa3M7sOCmVkepsZywY7L0HLkW8sxWkY9j39jIjDNc3iGuWOxlLTQG7EzowpcNvUDJ
u4ICRlurRHk54MfiSEOfWgNf4YjE+kp9LNvpGyV1f6nOxm3FQPr6m7LviFVKRjtbEEbCaLgLBg+8
CwmMDoq6xADgdQ1N6g/0f04mXihQ+4H5D5bwDbPiovqlKImNb6wV3Dq8+ULukHWWWn5aXZYW9C0N
g2foZE6BVXFHdojBJ9ZbuyeT40LUBdtzrq+UQTsZ4x73NhU94sbOeqTJEwZUZMtvkOD0kangAbxH
w30nnbArhAxMBqfJHK3YN4gXivGokqWBkIM4tbE7VdFFmu5Cgu634lwnRgTXqEGNJB8TNCkvCzL4
BWZvaHg8ZtRVJS0kEOZyOmDtIcaW94LjjpeuOvP4GSOd5Q50GIAadGJwr7Zhc4pEMipXngQPnfHk
ydqXU8EqAJrUWr7yWEXFloKWCiC+6kz/31RrM+zTI8mRHBz8X8YtlDK85LLCKu05jnuyNFjI+Dpm
QZzbhqus60Pmy7aChyeEwkTeLqfPEaYoUB8pdUsWAvG31TvgBUhFCn+mM7dDfV3yxzzCnBWvQkVc
ArIaOLQ0t6yYRWETk8nUBJMfWaIfVvG+X/pdCJ12qghVpjlFG4jEFt1I7eqsVfVOvK9pHrP2y6U9
JiNSBUJh+jdSwqnKDOLCX2ITDdZ4EUZkeJmvMnZhSqJIO3udaIPppJWMT9BWVlAagy2BkSgZeIzD
kBNO5O7yzJVivVlUAVn1S1sRj6HhCLYKRzQI7RbQaNMh9MMVxqdTX+f6Mk89fcapKL8IpOF4R2cX
3RpO9rL4UJrFLebPDPs2Ws/io+XkncmfSkh5ECQT9QsCGelDaztw1pVnlnzPg+SKyAtGX2MoVoFK
SPuEnz6jzoC9hv0oNThWeFnq88Lprw5vndFBJlL9lvgorWaXNUqnKZuxsyDc0G4hsYDJwqRJwfXY
aFczgxrEg2BMzJwzYzP2BBgux4yJDyveZmCSLQBED71eRQHnqPUl7tll/fAldyln+fKM5e+iIXUi
JNy6/lQhuLRVaufDyOwLGh91HL9dy+wzvLbiqyJjxfp6FtlV1YAVsGD8btUTE/tg+BgqbdNZjPau
E7CprH4TlQ+ysdC735foH6IPj0DEe4bqGOKkvpuG10ytGXeGGjCQNSZcpd2JqFD7jvCxmSwFrVw0
v69JkNJMIhTU8d5Lk75l4dZIOH5M1aLex0s/RL0XqjQGcsLpLJnFLrTYuAhTm7P7GgvyzSbqQJMz
seuRsky42UXLEdKJYwZbH6IrkurZtbh1zeauYUDL7vGvLdgNdYO8M3JOJX0Bc0XtgcotFdhOwflQ
akgBNSvK2g6lhjIuMBmLoX4nkHsREq6rQKAZn1mOEqBtp9o20rN0L0BEZfVfHSedRy88xmb/L4bq
ElpagApEuwUzfgUteJBwESIEFtjO63DWatTdumWir5KN1/Z/Bs99RpIk/Aaqcir1dBeY/AahOGJy
pIWI29cSKUXZ56xkTQmWlnRViw6joeIGE+OtTh/cPK6eGqcS8Un4mP2+VN9xvQ10Q4OnKZafzc25
6tXvRghvJMG6lh5spY6BQbzQ/awGq2VWIhcQClaPf2WHGz0ou4Nohi+5lCa2eqfQVmsouItADm9r
MBibRevaW/mf3hpfA5mmSaF4w5wdMGP7Ut39doGGmZw2omL1VRSGPc4R9gSZVlPet1nyXomhwupl
DRUsj8GgoLKpTIJ8p6MsQRJofibOTK0qF5RCKdRJ2fqpc+ErqRjcl6R4od/A32N1JbiuELWLqRP2
V3b7gOxa9gtrTNt9MuajhmPXyU7FlN7FYExYgCcHMBt4PluKho6EAbli4AcyXfUGQ/B6AXiYpKk6
81YGNgRBo41fa6GJ0zlT+gaIFP7wOlo13tsmbQ4p5LSC2hWvPWtI/LoOEkcR/flMnJlKytUwTECC
+B4l+UVUo1tWGq/pBEWwx0cA8uHQ5/ldEfvDqg6mSK5NiQT1JMTi3hwskXVELe2mMPpBkw6rHEAg
I0IIaw2RNzhrjmwAz2STYLbmcAErSjqyqQx+NJ40hmw1MVRawLdfGjpPf34QCv0sW/2v3vD+G8Lb
FNzrea1zu6ucgBUPGfXDOV+0ZE9K/T4zkW5PPZ8vczXGoEWi/02Ndujg/ArGeGuhOG/MiVOlGA4S
iRspcuKUH69ndVsw2l2WS8VyKJGUbdsYXwAFsbAQWAOpC4VTmWKnYayfBtlXbwSvKafuJkLAxZ/o
QXF9AZx/khaB90YvfIgA7A/LvdKGnibFfmWR0hKBpGUwGN61Hhlr/8fI8xSo06mfzQc+UqXrboDT
yboQQLwF9JYyPT6P0c5VaOgoPXYm200R+K3CmFnJHNqPxbpAs32YEuPrRt02HVfsOh2LyTeomDN2
977a1yVbTSM/NZG2TYdDMw+7NG8vioKTUrOesRSc6uRNWVGQ69pfQW2M+Svv4l2svDQKNuyOCUVO
uzYwKEuOKbJJE1rcTDGmE0i+htwm6M96Eh/JiiopZ25DnjNzzFAIvU3JVzp+LMkAb/xYKN9wN+FE
LZuWlS+Up93YEZS0MNdiQ4hPC0VqwTo9nzS3ogCJW0SjVOIDdim5mggnMvGXBHaCIa1eZQlcKWr9
WaEda/lepFhwqinCs8R2J2PNCAiNmEx0Wgnz8aXV7V5M7EAobHHeS6S5xT9G+N602J7olDnMPAGp
GdRBtjItIBPk1VJp9xyzYVq60/jWmB+K+QH6jKhx14weVfpO6AGjnpE+C0XmkB/bNkZoqDptHx6b
mAOmy/wMvHbYXeQ11lIFThS02yTXvAIEWdkzqxRJMmt0iLGQAUh2kAaLVTApbQS3EormyVCsVaA9
vABdBQdl/obJtdGebd+dSyX0Yu2jKFAjtxaj3z8wmGTuRFu4hi5RJ2g4FVcOKl41hOygsSYAQe18
rKY30bROUsZyObNxDh+TJdinyrKXp4FYlJ60t4Kujp2cvFfH4FMCLs0K4lh2C7vTgriwGd2GCGJO
mNhTAjKPAuKUpSPrlG1CjGyIl3DsWcSPI2MksIa9or2p1GIYCUhkUafmIXICsxt2xnDGQQF2oPiP
o/NYjtzIougXIQLebFne+2KxNwhaeJtIuK/XgRY9I820RDYLyHzm3nOdBU0kgxYQKLPAEzOderfA
HziLU6arljqv+KeJ/Cqz4dj6Jpgc56yzaG8arNkdY5BO0GtIZOi+3HBqnhEhrYMkXJV5zkaCThbU
1NlkuBm5/NuZLQ95f46qowVg7s2L1FUgsX/46rEmTJsz+qyP5FBayq5i/WFl7m+FJEgZ3SsFiI9x
X9UdIF9g1w44ognqK9YIjtPS/1Ps7p0wop026jc7HLdYUPcOSkviTqC6k9KiAIB3tHMOg1QvIAu7
/TpQv0R48Ktg2fnKMV95LbdwsYZYetH77OhlxioZ69NoM9JmZ+Np3nWIavin8L5bex9i9u97ID2Q
PB85xpUAaU6ETNkg6Qaw2saBpp3T9PYeZv9ib4wJ6Jf8KLsaDfLNG6FKNN0XVj+mGBo/W6wNOAqT
JtwYnctc+Ucy1bW7Jfvhox42GyU355Zf/KkNsuEouA9NuqQqPdHjNXQijYJOnzmd7agPw9bAu5hr
viYDKfVPFe5xiIZZUxlA1NS1BaDEArUWC/297sqXlOJoddWOPExCgl99goZZ1/fQLglU77gi5d22
HOKsQGaFKKuRf9Vj+2JRRGm+sp2rCI111CukTySHkQ00ZB8wdM4tYzlZtf61Zi5rZaiWHNzHXvkq
24+mHQ5jUt3ydnypenSQpDHhv4e1mXzL/tyQcBr0T4U2Lq6YIuHlB8ecHfSRJyi+xfxw+4AqPYvm
Tlhe4Zmxxgla9kdiD/cKiC558k2ySIGQCe3C+7pEDXWQuB1SXkMrNL7d3mfkWMKLib7URrxVkVgG
QXRpdI9cWpIeLbs7pYjXWSPTDHXY3sgTfuhEMaAUPPZKemtG75mrwc1iDK4xqIP2s8k050+VeEid
hKoqByLMCAk6d4lFWYUY5N0yadx10EqwhKFoNEdRsOiPyUJkL1+kNpD86NAiK858+e1EPPJwXOes
eBz6Cb7qNBQCNGD1134SMo83aMvXrnaeXh291261LAPjpxYoc+KieIVIBggnX/Z1fYBwST6x7R0t
rz4Plj6L2MGrJdoqZ9xV0xLB4Q736w9EEKrqrC1L+wgb90QTxonu7uui2DvmpLOoA0x4zck1lw2W
5Cy1vTdL4q9BTLIJWV8Q5pXgLmgK8YQu++TyWqUYNsz+AQPqvSSWrpDpQ9n3XX10q+QhSm2dFR1P
KWqyWvsu01kY9uukMBGDNOJW+lfflz8USCga24U5fdykqGOe7tG2FTeUTV+DeUCUeO6KamtpyUvn
hwSmFSHhqpo6NuhUa3/0d8nAwzaoP+Bj10oQoe8/dqSOVICdkpYdWhzt9CklwkIpW7YabUF4q1Lt
WEhtlnRy1dX9MRTN7yDzk5kqy9yu/pdSIh1jPho0zJ7T3iBNaW77tP+18wnB5WxMswWPMGqr/9Ac
ccq1/GAOiDfh+A0DyvXig6i5kw7SYTkmeKfcbE9dEejGuz2WxF65zCyVduUWU9Xh74pA7uEjwYFI
Z423J11xWTDZ7BQOIIgMQaqta5QvNfvUMkomGxFv3mRvSv5lMVwg/a/A7geFBx7Wj2yXQtl1VBGi
fAc3DzTymaRManDFBUgxBIIBXlkt/SJ8gbBuCBCrhltwYi1nYMhpAN+6Uixr7DUq49QMFYOI2FC5
z4rJlIKdbjBarDYwTGCW2Ok8mPAtDZRG8UcwLKXCp9szg6UIG/wWPBjMgwYlhAXasoSgid2RuYQC
xCUZevLFkJGp4boDsRQS3tdjMMdbsy5hRuoaeoQCie57lCBZ4Jtzgw+oguTLDqssLkkyCtay/Snr
Yd4xLS8BkTXos1qP2PmKbSDbJsNzZ+OQQtAnGdI8Jyc/pmrs6h1Yj00nAnoyH7ZbhcWEdbOTo28z
FyPimAoFnYbgwSEPLimcjVJcJFaspH30xUmBylPHAG2Vfw5TvRp9rCUslFF4SaeQkB7L9tCsYq6X
AedvYyIGZ62MxMw3wBDDEMA22fYq8lRC4afcUghXboTXjAZRzZ+mcGYKy7FKb+ZkVbAN7FFyugs7
CE5x3K6VihFa12wpexf+UaL1TDhWpjfAh4Us4KSqGCm5Ruajnf0YwYM5FdK8BdV5P7D/Zq4blxen
vZVlvyUfZNnUa844+ip+CC1TxkmiSLBAjcU/Jte2FIyH9WZhV4jK4EZE7DUcWJ7a74A7dyTkiiPR
tC7IJQzPZl9irUp2OBjIaspc/quTT6PaRLq9D8x2i65b/8DZtjSLn+nLdNO4FFtJjYA/O/UwgXQw
iD4DXAK430LmUDmyHHiH9TdX4lsn9ugb3zJszfXXgOBJDRgeW98yp9BrUzYgFz/jAXlPvBtqjbE8
gD6A8NhvJrSrnmxb+1so50au+J1G/ID877XvZr7W21/sIpX2hT82iT4kNrgkPpGXqwtAX1fgTJyJ
y6Ikp44bLhPRgbCyQ4ipAjtnvfECVpGVPCZu/wDghIylPDA8ZroYONqOvGRUO0gUrqoi1mDNqWE/
RfEjECdlW4e5mCXfXXka3fH/sjtNP3nHTZm9BiS0mnmtohbguofky8GVsHDkzB5PNq+kh87TRn7A
BJJiukNAkUfDXEWyXw/vgv0TtQLLokcx0bzTP9DpLIUeJZAohLWkyjIbp1dFsgxBAZIpxY3GLNSq
1gBTGL9qiLKNI/y7BE6aPimipDeXSMlwdyKqXLcpStny6WGwi6yXgmof2zPrd4g1XCU1mqRk3Ic4
TEac/BKCm8ByLUINNAYPDZ4AuC78VmsehO5yOlCIWV0Y6DwqtVu5iEuYr0pIA4Z6Cn2P6ShbPw60
sMZT3jlr2nCyiGr60b2PSLHt/G0Lml0ywS6w+I3QFCRwHwtFqBIOlFsozfU9nY+p2htRMUBg3C0A
4bl9P1OZNEk0eGPB1ieAalnhvkLmOejrFCaMjTrH5OvlBGgV7Du6Ktm6sNBcCfACO2zAZBRU1qwI
MeNgSvaVZ4UstGdJfbFhvkYDDSQuWs5HxmCA2pLlqLIURZSrIaDwuKtDxoTIbZFzLsMQmELEWBBT
BNFeBTyDAUxWiyvFjtHlJoDlStYDwcNM8P/6UNBFxKTNW0eCqUGyFoLIqI6IkwgFQad9DG564MZY
0DSucowlvpkv9R0DNNZkNCPLkmXMGIxzQO/ECJfwcc2jQm4tzAoD380wQOsDVNOFySZNjFXJHyGx
2I0hXuLSupACeiClq2IL4YfQydJuPmlKozLeQWtaWt70v00ETzhapbHqsE15nbmbHLukX28bDTNi
QJRFkZEb0kFBUcnOQh6LpBgmJjG17NrgSWJqWYwgp7V1jsZVau2cnPO5ibYBfcSa8BS81tUbv8ka
1EUTVjBGlTnt5Ap86BUyyDJs0Bdx04ddtIGVPa16Y+cp5G+asDNoL84kBeYMNe1/ghkzb36R3gWW
rjqb8M8z5n+I+oe5meF/j/4kmMyukktF/a0Sui/nPjA2Agy4zL9rGDm8ZA1pBlb+0VYXUIb/O49Q
x9iALlWTPpxalBhy5PnYZOA7439Rcnaxr5hhHTrpRvxT6LHC8R4oF3VE7MsNjGBpN2AYCpJL7j6T
5mwpP4EPxBQJjOWQT/aUGb8P+IjCrrxhtzfiNtUvmXhG0aULX3r9S2R4Wn84zas0niMDW4O1a60Q
pRS9g4J01Y+CnrxFU9WzUsmQf3fybMmDFq166ikv+hrQaANvNB08HCu1PwX+Gew4BvK3CD20jdpQ
fwP03t0QVhnpWZW3UX+l8a9tQg3PYOfBKL1IOr/+Hoakyy5JKh60h0aYbAebxEF6WkJ+0NjYtu4v
TZuZrYOswArXzLyYJwhhbNT+NsGWU25tkohHHBu38CvWsh+Laj/DAdywNHLhfTjtPWqhyAzV0hh0
BAAA8NJs5ZPLMbBvGBAWZCNXHtawEBSMk2AeMcqDd+7JdbEUgD4eRGkepaCwEREnlGDd7KH69QwL
4VL1WNkmbBKZdNBJSz4GjxGjnlzM8WtSCAMMB+PAe6Vbb3X0bIdXKwDawWTJ6OYcLJx5y6Q7vWcu
jexpZBamPTDMucrOK5Z2tai6v8j+x0C5FSxqp/rOYXrjIuxFNAMyGykm6nJEh6Ms0Z3KWVZQfbQW
0ldrPpmt4+Q4gi7q9AWASHdcJirzdoqTjBAirgyfSNXuAFSTb2afB/e+/OLKVex3Etx41P+lARCI
qxb9jMZNRRFvtr+WARnevPFxGuM9E5e2+CsHiOIn192k7lwwfvEffRssEwszMVevWPMHSYeLrPfB
FJ8aemBmAPUzq1BeBSs0od7j8FksgvjmNp8Z4hgARR3mzaZLQEJRXWwdx+SDOpT2utSeFov7prjk
1CQpJagn3wvqgdCYFcqAduXLZYltI8UmwOjNti68jp04E/WJjgIkTnxLgJGM6rMoKLVRMOH+CTrU
3N656P51GnvsbOfVJ6u4jCja3AD+B7NwkVFy6mxxcSiADQmKScrIW3JObFbVFUIb+8NCHF54Lbm0
yCStLyLpZ8AiGt7dNGUeGd5d8ck3hDHc9l+5svKyzwoVWm28995PBIqiYCUSRt9MpOZNfDabYz11
j8VeyrN0LoG58YxjGJ/5zyRcBsU2MU9o83sFAY4CKBxZoUmXjuGahwdNvDPZosySxR5VY4zUM+43
GIGY8Y0LoQ4bU/onV9KKNt06RmvqdLgmC+U4mfxGsemd7DH9rSKT3RhW7LhRT9KJ0quvu7Dm1B0O
QBiApJM9EV67kpd0xPIKaUmLh70euVs9Rpth2ts+2Qc9sXPDP1vXVhVICIKxlrKj1dIMYkY1khO1
PYhn4H8q4QQaGDAwLQDVLQ2EYmKuXF+yKabbKVzkmfEZav4RUPh3gAbUD5l0O801irQLu55PM61X
/WTJwg8rG3vJDVumchMx21QZOLkS2JtX7KKjqE3IS9HJ6UjhCAWK0f5Dr7UrUn1cEP27GuhklgxL
+L/rNnlEhs6aEqJQETPgzFdGF1+J6twOnbI1pnDRoN8llFW52y6SCdBeF/shnZo1jpspL6Z3Pwou
NTvCdCeHvSMrcpWwa3TxS5jBnXTTS0t+dYfNTNjoxHR/RcbnOmN8lerfCkK2jjReuAjTfE0brbXj
d7it7G0OMMuPs9WYWBufEseGOQkgAz26swV8r4TuJq6bjcHU0tHDdeCT4gJ2MKTk04kaKRhqg8gx
GhyWisnqqRvXsevfLBsnnpE9dL1X3nSrdbA+b4KGBWnedY+xYjMZsPUnRezSGnxJPdcf9sSDDUsG
dz5PAMIj9p3scCcxF4djv+hmQyeRitTIbIlsoi7TfkqSOC196lGql+igZOmXwmja3ZTrmvlMVdKg
uhmKubdls9Kiii2cAhnFOPJNbmKUMgUrw1mrwmAfi4OZlZ9Cbdcj2PTJcZlNC6OJr9VZtMOD9yUh
6g1ESb0Fgqhiwz4n1LoOGQ9cAuOpNigsfHiNtOBA9ecg0/fYGy+d1sGm+muT9pgYrBn7UP1rodRR
8pZgM1Ul+zfmPKSm+6lQuik/NjiPkfyoCtBHr5NEPFmJMDh2/Zdb7ZJn5ip3C3Gej3qtrssTXqbP
DNtIkZHeTf4Vq0DWAjglLKF99x6kLrvlm64iFgvMIvz+WGva0eR7h+tz7JzuLGz1HLInbGPoIuVN
l+NXJcMzho/P8uVEA7Uo6/58UkmA9LT95g51f99zjhkZdFE6a/Y9O9MdrgLKvmM9Ojda+81vAi2s
dJV3obpns0qvFn0gSoGFbac7y8Niaa+skTl90V5G2zjBldzbRrwfWP4JOLBCkhWqbium/Hk07v16
XBVtdoXKYxOGmxFwrioBwxqtv0Vx+PJd1qZSYrLXmRnn4NozWjkn1xe4URZlXy8MYi88Z2XAmE4R
0aSxe2jQ8kZKsOpJ0yVyGMi4T/QEROquYC2Ky4CDHcTGWW2IAiWXXnLxkKkFLLx5K9U/LVl6zDdx
aI/Gd+4DfsqZTEkWBoXWrOOAQti5S3AjdfIVtcNmRKUTm2A5I3thFM1y6g1DoC/u+LCZslpsc/lC
1qDt1bA8G7n27ibjbIwfdqtsY7brLmSrIUCMb7zNE/ViOJ8xkDAw4OQGRLic2IeC6QRBsbYz74SI
ybmVnomzmQE4gd8Yj+ZWBFXEZLoAYMjODp0x7ePeJMwHV/CAd/98e9gC20UHqS3CRq5HgYrQ1Jge
fprjqUc/SigR8uwQxqnwuovlRxc4oUewKmsiLlXESO3oo2FFAN1ExEGGWDIyuXQVyigKib59xamH
NITMvzjFQAPU06DSikGzI3jOM4ZM8FBsSIv1mltbX+eQQUNe+tLVzzG/DNs++5Z7ThvU+6C39ERB
wM4C+WU7wSWgxIU9uQVa9y8m564po03GhkFKc60r5X6AJqBP6Fcl36QG7ZkzjBs/cvZF9dMg5RWl
hV0j3QrPw4uAlVy1D25v7K1XeLaD8qjzCyTbhbQE6O3GxQ1xSpT6Z4WquQD316fWcxy090hV/gV9
eg7EuAAh57yKITlaIlmlEgUkqVyWzYAOY3mmBdvcqt9pJM0QZtEmQu5F099CBHPuerGgG+J/5S8A
qQAoI2sGlxCCpfw8OpvR/fQ5kPJgZTZXEoAL/YD35KsgYbDai26t1dsoApjG47g3u/uYc2ivQZhG
yVQV+RwpoAn8a1C9x/F3CEjN4leTTdP4CPkYCpdhH24LWgTPPOvZpkbqSvuaLQpxBRU1Eutnfkvs
j+VdM/6GMnqL6nMcf9b9jdFr/9Ly05h9sALpKe7Na+Osmb3R85Xty/FWmbaR2kZxt0qzKUD1VN7M
8Q/q8K/Dv8l61ck/BOMGt3ka+ruswRxS4OETaZQfME0cZz8YrpC9/iREHnTTtzsQuWP+ptV3UyI+
+9ABPRX6j2teNR5bFOiTtWyJbL1CrpFdxhiY1b2WH1TZZnQnrRt3GcUV7kJH/UWCwLq0FelinEYW
KAcTvIhdSllZPvnDt9EeEh23GZqkransnPxqO/gvDw2Jefk5qbDWYrqp6ZYKz8fm9IdXYjHWGxjy
RwLlZgaU8ETw5vILNTZlLxS85mVBi1Tyk67sYWyI8UuKXd1+ON02oPATHBEM/hRW2N0u9bf9cASd
USHkYhOZHBqssHhS9b9e8qMab3r6Dmp6REoY7Z3mUDRHzQuwxkZvhvsbue42xc1E/euD4PFNi83q
xHKdkWHIep70HmTpFUzUPrxCepk+Xh7vQt+EAXpS0JEJWqwyg36/p75TMa6a35bLvvtdqzd8Z523
k/WuBDztgCZ5BvlP436OkInb7l1lltfkRI69TGVfS3YDZyTR8S+9BSzNpj843Trzlgo59GRmy01o
XAP3SEGfYuG2HGAP307xT6PtA2dhiq8EwrB29qujOS6wbZYhySac4PeiZOTd/FrunyHvZXYl0yks
HgzsNf8n1W8NVTTrRd4Bl8mr419ThaWS/plZh4C2ufbB+Q1fhXnomxOz4dSC2TKDQVpbmDIfvDRj
jHvjrsmD0KHcY+qd2HfXbkDivvXHf6G1z9wdwqu8YapKbs7JZmzrvtO9BNpnjKW55o3rGbDnKQKd
kwf6ijkXY56TKT8HdvNZnyxcTAUNSCLWJm9an8zM7Hfqt6dzgm8eyCZDiuHsFYeBsx6qe9SCx//K
xFcEKWa63I4Kx5//9FARkxyEWiZatNkh7Zeh/dP3757+G+t/tnOTPF49I3fdJb8Ge3ZJ5mZEi/zV
doC7yrldI/Iq33V/r0CbsecROmwc78qkiMbKGJ5dE3TLuvFPbbOR9TEdd464NNrRtY92/cjSsyPe
YwRZnmW8OVhPNO8ukjPAd8U6+cmKv0g5GDWcGfmfH4AdcF8u1JEI+rDGKB2GE+CfQ2j/VumWjHYV
Cal6TpTzoN+BPNMisK3uccY9+OhVDCfwDzQ+Er18VvrdDA41NmstXWLaGgS6oIPdITx6hsGfZ9wY
oNgYByU5RvmXzrTJxFBpMnNT2VEyVYKb+yvEuQ+wHxTPjEEpl4Dr3QbvWMb/xHgw4NZo72n1b3rB
8Jiqk/dNA56q/TFR7DBYDPY9Ydgd5G8yvQXG1tQPVbUc2yObth6TuX6LMA24/tUrtlly9gaEPfNa
vhMFAh4cYdxOY9Fp6juHol3baP6JxYfPvFbiMuiP7QQuwETZSMTf/ViCQ4HWk/qFPU+UwCbG2XqS
aP8KXFTKCBnOw4itbvBfIQ1BoEdoLok2mnKXaVMJnRbONVPsR56HX0pSfQ9pspAUO9ogfh0qzbnX
vhLcf2+lzgzDZbkoyP0dCZBjSa+ee5vyuJfi2WYduvtAhTgSgBl3HXdOiAg52hmhV55NlnYZO4uM
kM6qyQ6aXoKi0gC1awEiWIDafCKVkrBAKOM55HsTte6EXlO636QqERHB63aM0FoUpkCQ7mOjYMvy
B+WDbViYTqgDcuNxINlo83tjrTmMfKRZMMY18WDEZkwrF1vKnJcvW9lNsaHQ93cpE2T06itFVmfb
kPO4M+b/LzyJ20AFWFesPsPlmCHAdZowZMJh86CN8PFws0IWH+WybtVtSowKo137rLol66gS6Mw4
0FuV/aqx3OEIx9VUIfZbMQPjZkCdnyro19GO88Ow5r4M9SURzfO+iJplIzkQ9YgGqhy930xr9GUC
1azQWeLGysYdtAgci5jLKIMCodpYJs1w4B2+9q2xy9SQgMZUMK9WlL1JEcWyNKMapEsnL5OLgU2G
Qx9Gvlp18kNv5eYuOSWCJEuXoW5bVRPZJ/iQWLybYfgsFPws9cTGtfK8p9oodm6CVrIIOEKmzxtK
/8YlnBvhEvdFV5E07v04DMvVHICcBVquAoDLzz3adDHQJUXw3Xbsr2cOLVvfQF52+oH7AXoFiSbK
26BhgmFrv4sqc1g3tflXu25O5NOPmaUTpaNUZrJVw81I9Pky7UpU3zUjdhLbANdGtb5k0pmrT1MD
2zmiQ5CWvgu14lp1dXnVeMBZK4OLxd3VWeW3BduGKB+xY0sitm3BFW/SdLZFAttAAd2LknUWNrgi
Kju956iCRP0aMQSFhqWtyEbk1NSMeYi+dDaIoloRa7QYcodQry5esox0EZxMU7/pXicjmjm8k6tL
YWt/pc6EQToVfkTGAnxlV+ALHjAq661ysxTvBIYlx7BI7lru5Uc3qyoSMtuVX743I6JKxwU5GmVm
vpHkcQ2tqxwimAK+qnfbOKL0CXEAQ/bfCwOvWOrECMlDrtpU7rR6OCST9kFtffSmZb0yFTp4ryTl
PWPkjfeF3QxEeqKgqlBf+CKGh9Njyu4j3liT6U5RoZkwaiB3/IupD0J7P2RufJJy/HBFmi9HN1qp
imnMGwCF+OKNdOPlnr0KJcFUmRuQ7oKW820o+C226KmJRgPUMjA4c6Bm17PsvI6IjlyUvoov2gle
fYYPCpiRg6omVi+tGJHSj9eeqd0qLVkmW1L5MBP/ROHl7/qiA8LS4B7JIoU1RqMx4QNz1jmnwQFA
MBagtXTPcairnK1DJhY1SHCGw4YwXxQ7nmp1pkQJdP5k8lbb5oV8GbwBSXpoM5tdRoyNIGyvWh7P
U5MVk2XH+jKqMaEnSMl1E9NK6ZsYZlViXQrap8Z/K/uumXcaPAz0uPPaY9zVmaOcGb2N2FgvPmuj
S9/yglAJU6lxz6Dyh5wfzEhsQWzUksWRMwpzichFbsqAV2XnnKXKOq5ok6zWg+LC1iiJUdTbsgar
VvlLnXEdUmk+BjPNWSewUZalzY4sbPuZIIyDGMRoUbcWLgrv1Esk8sIdwOQjrQKk3W7aIUdHG4+v
KCSjSwGTvmSycosz+8GTtqJk+2PyDHB1NBmPtt0T+L6BBaE4Abx6WbFgfexKKgHtx4cwYxX4Msjg
2aCtuiQ+n3EcD4IXKNykutIxJQr+Kh0DlxjYSvZIEEBPyZlJ56vK5pJmWIjjrIMe5128DKab4mPB
Ym7B4Y5AMSVTeiEr5xk34d43lB1zN8XhlPaK8tV25h2k0FViohOJP+90TQecX5Eryg/XluDzhOp9
p7B9V6aMt4XB4kthNoFaKDiJjFtE08+R3m4HVp+ALR4xZ/bMxgQU2MaiaNgIuEOw17uQYdKAtoUQ
eX5kNfZGVmlpk9yh+JNGYo/frqF+klLxmWnfHWOkeLCJrofsQMpwvdDr/m96T7t2qPibCgqzexB2
ZGwiA6KAJMSlJItu5jrW2Qm41Z20JTw6hQ9vA7etIUHi+GAdwXHyZpiIg0VsqKt6zJ8TdB7CMlpv
Ve0XiUI0R9Dqcy+a1lPozcaQybg1silFonGzoE17vUW5a+k/EdxnBD5Q0id2XpyZr3Ss03ODFLM3
j92Ybr1k+A4LqRPXwnyv9adtauqRu5AF1hJqKkcvZqFkcEgi2lK9U8nxKHJW+VzSD4Oos9KcMql4
45e1V+Gvo1csq9+sZU4bhKW97MSODS4qbuGykUf6aFf+ZdCdbI2Q3eGGJNsyWwzCaTgMWXu3aQW/
Lz/blcoWkuRSL4IpFdviFKHqhc11aEwL8Lza3P0GNlII7Qu5rdx7rGAaAyvIxOEE/ex3bB/Fq8V6
wqKdWecBAdOpoeNynJE+l/fL4JLpKAu9eu23dO4k0RnzPANvOiJ3HeI/GjLuzp0/sv30DX6aim7c
IkcN91q3aPC16w6uJKchU6w08aaxlIQkKfDLVWez5+eoN43xZvX+Uxm1WWtwmMqQIEBpI7IuCjx/
1sA9NeChdniPfcP8cNXxUiimTm/c7Ae9eFXkf8R9i2YkxI2rXFxPBktg8/zI2OoO7MFd6XwHmrcs
wM9uylhN0YPeWz/dWg1Wpi7MXF4e7gRUu3w6fg03DL2LktmUpZi3ghh/KsQb1v4uxgGi6dBP8Xbl
yi3LgReYov6pxATZaetzNtjdXKNsjBUbmRFUs4KsrySzVqlbdwxvoM/2GPZT5xU5Oqgj7DDIZe/e
GOPWZczgM2edCy++R5lLzlZUvgS68bn4Hy1S4ybW5mqRfQ/YuIIuBp0esoXpXO1XKt5d9ZKVXlBz
6g7FgWmvYs5dgC7hp5Dx1VR5LD0Pfbe05o0uY8xTN1/p3FnlPLwYOCg5L7+DUwWboQEjx3p84jP7
+KISRqMWWxB+SEp8shNvSsEDNN87hAOwB4ktCw9GmxLM6ukeOSzGPm/FZ9vIYxo/mO3+hkG7jpR2
Q/rb2kJV46o3rcIw0zcdy2Orwncsf634z0sMBl+SlVKBRzuZpgYeqaDSSV+ZbT+QUPBk8FnEBk7H
tCh4VWP84gnwWT0jP6sFttXi4QHLoG6lwrI2UQ3Y3sMSUwKAZlZFbThsA8pfIWnIK51Pw3DrQ2+h
VomD5mERB08EAaMbjHXrhiIPokyn4TthHcAOctNOKcQpNJWhhFLoKAbTZO/bmf6xvKMJGBNa+86c
F4Nt4aLBEuuiMJtnaXKyfCaXcaYa/J+NMsss/TCaLZodlZA/M0FlVHKRxzFNPuteUm/I1TWHX7BT
WCQCIyLcho4TGYlvVjUpLoG2otoHr2QYJM977EYNCFuVwMmhkqOom1jq3eFpmtU1LVdc+wu17n6d
FK52cGxGQCytjQ6zaeVaz62dNZIUXiXN/P/fUUz/mrGIz348PJ2uoGtqKi5vA+98huSg98Htgxhn
a6O+utH7DHTu2Yqp+Btz2tHLuSoqjLlDJzbIX3hgrfaQAi7WSK9xS3QOsY+NWlH0m8ix0RhDTv11
lgrau0BIMdPU8hGWlHZRqZNYmpb3SoAJ0nDnlJLwQVuJSefRcUApCfQMh9jPLMNUVjTx3aZtRYfz
lQ202+GfZzndsjYAHoZ0k4Jsp8mABasmt7e2U/VQonJ3SQ74Riiy35pliHW9RdVd28wyPWQYUbeH
0I3FoOzu6sijMDY2ONixQ5puAiGxce8VQwt0Vx2XNJ8jTUX37TOeD0JUSxVHQagg94M5nOP8ksHV
t1uXCWq8FG4Wo2VP2ExHLSJYgBqO/WgS9en1OG5yMpqEk526KdjGT+W74Izij43mRep8kObwjmia
Coe9KACAc6eq32YwKdiFvU/U8BGHzAb7oEI4XWDmh/TDjrdTlgbd59vQIsbxg5uZKO+Kj0M8CkwE
cRpb4sp0vq2AagoRBlKkBrBm78M+YUgxE2kQr1wMmEpj7QLojwwgUFfWrue9DcnkyNHztSpG2Gnl
nZTlmWqMn4WgGSWzhpmOvXVzuXL7DmhhIrW5hBKNQh2lqYvyBn1jDgkgUbDFQf++awUxnOwiGu6i
lzYh0ogXQ6Csk5zgOxdVifkoEw97fBAuY0jAqL0cb9EWw64UMt9mZcUhzFnRiz2ISvgKeoQfewiz
HT4UAmDrjclDPMRMIOoEPCvpVBIThRWu2zH96Q0q4sDGfjDk2yjtfnNiK2depZMmnZySMr1pem3M
E+OJ1uqjicp788hOVCUTrQb2/hAia3JInGJYuewcpNWGR4AgHd4VMdZf0ocB/v760VQMblNzrgsH
2HScTAxobgFmyvDtvnIrf9NrZznE1qNEvzXGyo9TI5+2ZLHKdZQWo8qNXxI5kEWc0GX3oRVMWwl/
BxtRK91aNDYxJRJBljpQWZgkr7sKmRcZ1XQLn5ZRt8J6zfCqRaAf7RwabKeZe1P0zWwb1+Gddh38
aRCFu8Awl04Z63CDsREEBluRaIlREGIW6WFMMorq3JoaTprOchfw1wZ+PKTDGNnTk0zLXcgSSkWQ
pXT/Y+zMlhtHsmz7K2n53F4NOCbHta56EGdSJDWGFPECkxQKzLNj/Pq7oKzbXVllVrfN0pCipqAI
Au7nnL3XDhG79GsIrK+GW3bbYAlKbHAYzhl7Dqt77qzolkXeCJEq9B7DRruxNUJa0ETZtAjVHFoz
XaGIdYArPBrtPu6RufmQ65s8kHszi+BYaRKfAjDDizgOLynGHn1oXQSuAoqJpmoZyhinjqMfZtFe
K2R9wiL0gJ0bza38Z6J6er71bd+Fn4M23nOylkztYgmAf5Jk85OpzCfgsZQMRYSlyETz5TSXugd1
5sYY4zMcVe0IW1A4M9Gxcr7vMnbVRJQyjIr8vcX7hK2yOAiCso0RlnDKfq6o4/cujF6o5vgbYk2F
wTqqjfJQ26hjhElAcpSy9g0LzaXchiYpJ1PIvzWgaGMAwZuelp9Q42Om60si5rtFiNeGI8+BYiDp
0ugQi2tdkZlXFM4xCbunxud6r1WX35KUvSqVxRTb8xDMjKNxU1TIbrM0ZqfhA4l0CkQNtTnyZ5Ix
VafenpXxxSfrTgv7fl7iXZWMHnEYYh1gWa+txuWWUOBhk6QieFK37Oy5sNjWkkyWIfh4lHkUo+mP
7uJFa4DVKJ3MYeUt/5KPty3pSfMLlDh8klYGEynX/WbwH2rNPULXNiEOxosXsgQ51hupRLie65Md
Jqd87N65xeBYSzFl0DvY44bcI6j7CIL+tgy9cOW1/R3nIurEi08QuINxmCEpJEbsk4Bu8qVxyBY+
TEaqpDBDmdFew0pupyVWI6+ep7641y0Gk9iwsK6ar0FkUHopnoxOq21dj08eYUb0tbm7TLxZqrL9
geGzXpOB+YHy8qnRsHunAotDLIk2myW7nETR2c4GbyP6Klzrz6os7yyhDo4nEO+UxL5A67tXaG0W
d0C7MgIb9RyZGEPmUW0OzYsdy/moJTbhYgDJANYVKoQR04Ye7rWX7Z2qxlhYsyPv8sUTO2LJJtTB
QXG9Flbw7ts0iPwxfBDWforlE0qKXwRfqM00wKv3WnICbXTYEdkmNw6NExFS4gb+CJ2peu7w7D/N
44enQmZ2Bq3hdAkOGZnM9jp6TewYY1OVzzSYaXVrcyS/mTgxoCcpXZk+vGOtAnuRe9A5DORbdSWn
VdH536NJsxOLYd5mhtqGG4ukYMSDbCUqYlSsCRjqAAqLjjCpGwl0ATv56C3XvpHafB/6pEFOthgF
ab3XrvPNDMN7ulpnQoNPeWyzXnOPocm81mCURotlyenqX00vV3Sff7ROTkAEd3iTiXfWwOpaakjU
2ig93ihCaHbbx6EgrA8DTnzjqv4wVciE2pbxiOlyD2aHuvQQVwAeIE0qsJMBip+VIQLIgyRBEdyG
t4BqJsuSayTs4dhkC/umX83O9C6S4tWhT6Rs56AUcsEZ72uPGp2mqflNxt17anjf3DhawQ8c0Txx
AaoaqE+Mppp8h355iSXgDPjRbwaxuXiLx1vkRmt6qm8ZMocWwZPG4ijtlNjZ2mcrzc5l7sJiHShu
w0blPg5ivjqECFBAg6R2l7XO2rGR62GaxPa2QJPTOsQhNMQOgMI/Bjr5ISn8kbKaBEwNTKd8V6qN
Iiysz5G45kGak3IWf44yffZa95cKuAap2tsCQ39RPnedwmrO7lv2gGc6DReiznyyNJYDaSbwK4pl
Jor3j+k+pFHTxcDhyJ1ZZfnGr6wn/LB4EtCFFTPMA7xbiSTIKR6sY8KZ3o4uOMkIi6JKFlYhyYpT
jPlNO/A0F40MaW6/xhmnGeIHf4bNbgTI2irfKLfkmi6NZyU30vg15t03N8gfCpLlZS/vQREnF2sg
9kR48F3LCSRq2swPVhTQ7wmX7jv82eg4TyxRgGX9dZ0HL/aYvwQJQtIpoAW4gPbyMIWSGTWvNYFO
mQf8A7czt1/ht/gq2GEmCZKPeUzeAL5bQfdjnrMGnT/zGJJhFwoZqBqLsOdrz0VJxshLspw3XwVk
ukBGtI55W+hni/mMU0IF73WJiLUi+aemj7Sxm3Ra+xXzk8Jmz1M5MN2brmyWJ/g+Te5LS6gHrq+Q
yQ9OC2Kum13qgdS25pkJcfrdqWkKesq768sKjYUI5Toy930HuTP3y/BSt6q9YRcu96WFXitNcNMX
yJLRTyK8Jpcs3vcEjHEqeX8GVm0d2oIW5YTCGvYm80l3UoAubSz0yF/hIJFIPLFVFcWNkcKoysbJ
Qtp67BH80rREu5xgVaRxykvbrHsFKrzspX8TVLphYpayosfbumS67Pc+BDvJTNjK+XHLhlJBGslo
wPSoichFG2+YWwySY5R10KOmnxWCz6Kc3uWSzTUI0H6z+8i18rOfXAMlbybXGWPSnPDAfVJNT6XE
fdmNKNT8DOZcYXt0QCo6kPta8Rvssog2aITm5nNQxtEBuGqGDE9MD6h3ArRGFGo6epCUPJnqbZDr
18DNs01mM0AoBAHyM2/QJiq/wyh4LcseTFVHn4BXpRIRG9guXLx0d4qIAjpsWKPyBpRLI3E/z8wb
VjmhvqGj9n5vAaRUAAs758FqM3drewxHBdD3jDV0ZWb464zL0FjmtlJE8LjsMN2m+YaInyAa/SRS
nAz1vKeF/D3zXHBh+M28sYIHZzISNYufQTAcLacQbCqZiPdzd2kpEYaU0lGLkVw/DwRUBlMFUgZm
kHhNyFy9SkSHgVLLZbLck8x9b3fuSx3SAzMFYLtgcskANutj04+HzgUFDN+1WI+/8jD2Voj6AzZ0
JqYtRoziWVSzPrdkYmMVHXetJfY05u7EpNtVQw8R2z35gESWrWwBtNvCdM6VaG6kNzx4vgWlK0AP
7E3m1opnfbRypJMlo62tWkQbRYdbZLbpWzhJw0xPkWQOcthD+LUAMK2shdeECartSRpt/JJ8S7c2
6HCPYt0wPj6ZmtZOiSqhro/tRGJmNvZLecvVmaP7iJOB/YOTE1Y9QMLwiZrK65IuBNQsy2SIMnqX
zLAwydtkgIeR8ZQXXKYVm8jMUz0W2fS+KQP73tXjjROSP+qmKKXphRKW46H4JbiLRFKqGeZ7Bbwk
13M3VZ4Wa6sJ0s2Q4VkYALkIS/Z3Do7zKb4bJkfuHUnKokOTkV6Sa+xNYorZ6/qoNrUj7hOz2iso
aANW9WM0Fd9MnfeHzC1v3QDwjCUcknpMi6iK0dgQoEHYyMRYK6zFG528X20OtVC51buIfDBSdfCs
gM7QEeDFThuycDVvhXicYJZKD1J7/LOzwbtEhvvRewbh1+g6qwEjDRKDyQsA1nfxtHGSeT9QCBPW
JIdVgQEh9g0U1PBGrcXok4G5RfSN5YNb9RpJsyAgL7PlKxX5jyqZRzCd6NPnmilPPhAt+9aOrBPy
1UYER9wWPTYKRDXOr6kDtC5y3sbkdpxYJq1ouMLxZTwQXrvWhuHqGzjI+hCwVc9cc351ptojFqr+
RgCzu0KV91Da2f0gyJIxIvNH61b35FbRpeAFY8mmH8uMNqDjAHkIWLCfLkPuYHl55uo9dqaHqEW6
ru3iYRrtR2eae9pfsGgG13zunOzABp65dY+jskZZzD+bBGcqcwj76EYISMHVNd/Xnf/Y9C+CTEvX
nW9JJpE3tO5gWgA46xTdXe3N/T5n2Bo5RHg2LvaTCmKkNKcjnaaQKT25wXQXqUbJ4ulckkRCumKL
oW6UQCjmEclwtetneHryRjNts4KeFZPIbbJyu3HalQDSEuTb5D5zQgDCNBgksuHQclHOIBnN/HvE
8CjIPkO/ORRdcqm5Fbe/Up/12+vodfTMphpxlH2nabxlcKWacp0yLN+xa2vZJqHYKMXGSJ37OM5/
BHn4whQQ7kfPbNdH6xRsQwr6Xs3My+iSIQ8L+Sfcc0CEXunf+UJy/8RSZ8mNi06zYZ86Frdz+TxW
eCENmNNN+dwOro1KGY6qTzSJRXR0oIgtYUyurfJHhnenZA/k6AG94nhOYO7nyJVMlEchfZgUQGsh
+b8CR5zUN07+1sR3WdfToMPMigGmY89OTus6xvJDph592w9TW3si6yMucGRAcwcROo7MlVxuTLWi
d4kCiN8/l9OaZsuNAYp/6QVakM9birqB0rShsg5je4WJ1drEtIpz3wc1wEC4ivcFsbYweWmVux1l
JW0rZlDMvmGioiS0B0iR7AvtdxJiVj2jQIMCGrPTui7NlY3WJU9XTs2UqJqjD+3QBi783TjP3c2U
0cojp6Ffsae5GxJsXymJ5ewAYU1GhMgiVshE7ZDf5AAgE4vnftf4Pou2u6/Fa4VJtu09LB7xtiKU
LANsl3YU6FV6WRLZfYSyo0HxpLJjh0+Oe9stBYvmHIfnEPlBX7wZ3pNDdzRbMlNVTjBRzDqHTtrA
MWJ+hoUB71jVL0p3FtuX0t+6VoldFJ5n0JvU1wEqGT9MN0uu6hLu5+L6NQC3TAKRLjzghAYm0ICc
yj7rJ1wzxS29Z5zV9a1yfiBAyx3lkgqLNjLk1pYQRGK1+OH9lGhq3LzLLRufA9AHZJJT+2pW+rsM
uC2mjneV2notEx9qvkllBNykktJYRRat1ayKmXWL7Lmzra0rirUu9KM2qGGsCSygHSzK+Z0jQU1i
I6zJx/XXVVI6z5IwNNm00Xe7xCTqdiARGOaKhzZHtjNm/Xw7OyiFe9ftUC3Z+piTIQruBR4Pad+U
kD7LcG+JtzDp+ierBzTTDtQ44wuLjdFNz+6chPdfB5Th06lnJxd44jnLxuhieAM2GqT911CBs+zz
8ZYpSX2aTWhMXhEUt+XArGtSfXrH9Ni/ab3Q2CnROMQOQOGYPdzLKvlmV83wILSy1r01eYew70ny
HJ1L7FQKNVJVEfDAWaAZkx2rCu0PF8oR98/0w/ek4tRaw9ELu/J5+TxhFYOFGNcNFr9wlP4Mptm4
ZdrfHzxiPq1Ela92Gz2I1rLvS51jceO7vz49p65L0kmtNnHfMf3SVU3hmUT73EFQ3tI+eF5QKW2R
kw9pdd4xNLhCLHdOX127JG+p9i52I6Yt8+7yJZqLB8v01B3Trvp5gOf59Wk6NvT5K1w/RevVK0tG
6vtXXz8Zg2I/lBh0R48NejsikMcU7sNXXfZjU+FsqKvhWfVCbivUTY9lCV+8tTzNO38TjZH9U44V
zVql1UPsIzIpRjpsuo3Dq6cBqg+d1dwY/tDc6hm5T0NY3HM8pM5K4cR49DSKA7c1fwytnVxotxFS
YE/up6RHp+8M3zHuVdr416Rt7hwJIo1/+aWJgV0bgdK3Gr9Wkw0UamEzvcbV/FE5UX1H969/qPPp
6rPi2h7j6TnctXBBIHdN1u0sFKwxs3vIyL9aK+G8VjWC37zAGjdXTbpTFnodC/UChZBoT9BlbmIQ
FPsJUfmjICvRg0cWmVV5aKUeee/APSpTXe0SN3xcBhx7z4788xR13z1Lt6caays8pvEIpC1yQr6i
pbh03MlTmovnKc008ZbjcWoziSoqxiGUix/ZPPDIZc2ADYZ6JsyujQ9frumIYumAJ1zTHFB5y/6X
ZAWA31+H3EMiNKe52lH7nl2Dt7wRyOHkJv28DWcFGp930N1oy48QWNvbiOQPSKB9sRKCC+miMqTz
AusS47EauVrpR7X9xg2qjPeJtG/LqkIG4hpbZRBUmDX19zEgM0COUNFnGKATa1VUAuZt4pEwAEPC
LxnmLSAMeMbm8O6aO7tgd3gzx952ZsS9MWxX74ae0zl6Pvi0ZBdNA2aoWL/Zccflr9LpFLkwkOGj
JKsZqptx41ZNe7DgvHnLsD2ihTWH5cU30amz1QaGI6AENMzKt6a9JHZLtqr0jPaVHyES6vrYQ8mG
znUwTAQys2w27Msf9FCE59EFi60ytsB5Mx1ZNdyjlwJgizw9fUflh1+uiiF/t9IHMTa/GVo2T0WF
CanVAH9dldFyNORqoFd9O02s4+Wg65MFN1Llwcy20KBUkQKBWAm2gvXsUI+SgmsyTx6cNbxRV5+P
eyUR2LkpvCWSm3TpqSMQieKF5hi7gFR/78DQI9ClHw3UUzTRw9TBfmo7r9xEzC0ZCRt6lRgm5HJk
vtWYm4/SQjgY8n74MGRxzZxkLSbk0rYjhnMCbYUxLGLtdhIj7awaEQ1FzpZfmxxre2tVrntLeY8J
V0hvU3M6DpkdH7Qa2ldpwd4wMFk43CFgCDnZWS2AGnextsMuKDzq6bDX7E+cuN7TVEFmYhnJzp0S
ta9Hm2ltbzTVZYrAJ5lAzsB9NEx2vw64KSBCzQXKux/MaxD2M5u+YoFiSc0mCGM6Q7K1HFrNRF3M
KMtRvqijNQG0JsTvXGZIOuOuPzEzo46skoZgx94420Z831WDvU+8Lj3D+tQ3Ud2U26+HtkjT881s
Q4SyuEhuZoCTi06ThoWmO1h4kthC0T5hIazvlIPtz1QZ/jHerXeebd4R1Y1/ydPNSS8Ho84gQRly
H9e5c1TKDA5IUJKfkAKwcjXZ9CDRHOyG1vqpDecjbfL65PuuxkjiG6TsFCl7kvYQsZNdAyPST4S8
DztZac2QD0q3Xbrh2UWpcNO6wrz60oI3lRGG0vnJdMlHCeZCbdvRUZ9FgGg0lZPYND4U1FAHJFfN
1ryV31AzxTTBPyRl5CBa9+TKvLwMHfWsP1rstQdcXAA3nFsNGzNuKHY6E51cOhb0p/yWEGLXePaH
RRroQpEuKbSPjRt3mzgqMe8I5IiFQAwogPN1jX8qndD+VpHn1Be8A4tggg6T4NOYA7pbkQRe1Q04
Y8sGWVPYGvddsGhGCLs1xLZ0czpMTmKijSMdKjLTk8YJdUprf9sVwbDc1m4Kw3OZWNvpKRR9ejL6
jN+bU/ZI5D7fRoeYnTk3yz1vp3cNC+YySrqrbpuD2E9Z+JRdEj7vd4e0VN2jX5nVXeAqCsGIfXwa
HikCopObMWgqd2HVGpeKsuwxrwp+lPAqVIvTjRo8edIyGE9KkCSnIXp9HRghkKpCt1bRjr8N6cVW
QDKO0DgBXJPyZb7KUQf3ujNPjp30jwv0qIusDoWXFex1cuq4yZ4reiXMB/viUdWkmRTxcMcN9zRj
njybdi1x29HJIZcr8133NAcCnNRy4O9BpxIV05p4aYtFKKGU4yYj17HF8K2sDes2Xw46Tp4nfEm7
zoiCDr40n/v6ajLkALuS4J4qr1gcrk803ID2QwO4fB2+Pv/1kZbzj6lj9/1Pn/96aBlLCJHsCNj2
m4DBb10nJD2ytc/TSV1aCLS4W5N9Kc3N2A89rGHuAGVBQUPyrsSCIlFQBFw+SlV3sxti6Z+D6DIW
Ajn6nJrZRmVLgkJrRBcT7uDl6yNeAP9kti34H24eCVuwU2P5xpG5sEM/PUbV1zCP2va2gGIX9Rdh
0DJz2uXq+YI7LQfGyvNWhXgk4r7ozhn92Dpk29N0DQTVIvGvc9r518JBMZ34HvdIWT/ZuNj2Yf/S
uOZwFE06HOmbGyCfMud7byh2gZ0fwPRIvLOXBa+uyes8VIYGNxHdoxpjK7ycwa+P9PLw66NG0sph
WgOqkL+zWuyQZRceDFnNoKo5ZGmKb3jGrxejvwidtOb3aOP6dQAZise2tU+TYRysMKj2GEcdIP+h
PkIarDLHum2WQ1I3zc6QjLYcp/jlJ/Z4aJ0qAZkjf9lJpU//c6hwue5VYpLi3KjeWBinSO2gDxB8
wm2NMoYxctf6H77RkmPBgoJN9NcYh/KbR4OMRWCZL/qk1fqYXaMK/0bUqg5Jjo9HyKzFczxju4wj
QMf50DwuCpuOQnYUQXfqJ8M5fx0Yr8Qbe66hqsxh/g6v2CUsoWOKLSEcFgTpsi6tUZVMmMkmuh3I
JMrZ1b8yaq6mxRDkqqDYeqgmjqhg1C3D26PKqX9lU16rpr8kmAm4prmbpiO+p2mYaNI4V1TG8NgE
6go7i4LHCRXnSmq6A1bGftwQTrZcPuop9QtGQaQgQu54q+mvPoQuKKLcbkESdSxpwDZESUjIjKv1
Qr+EUC/DgXgqrNe5n9SpyTIfBTyVGg5L8GeBS+qaF1YviWFVXDfscxoIhjkShC1j+6NW8O1HLOGC
ImttFtB+PRBeayKCKBUtZR6Mi+GX5PXaqfE0pCg8ehpNwfSjRg2zwtcRX1wQGae4MR74wZekV9NB
TpD0AwY5KFI2mZdDfmppSzWQWjcBzMxN0d4yGyW0O6LpUcGszGMXkKJn4LiIzAc6JWuz8n4mfk1N
0/vW3ZiS2xSkbUboRugQxmfRbYks/z4piXrIx4ayyrDO9D7JAFreFJB9CiagISbSnlMWmPLDTmgo
Dcxwk34M9tZYy3ORqcckfow/g9kWG7/Q4xZMU/zN4GlsitkgnZu8tE2lE587h4OOKTiWzk/DV0tq
3mJ6K6KnMJWvvVMw3c7kU6mgT0VEox7HJTbYleVRd5iLcmlcvZiqzS7IEWFXF+2SlJIhnzHgTozU
JBKWTd/WAD0UGZGJbzdn5SPIbmNlQM7qKIbz/smQuOiNhrxEAJIFFjDaIZHtmpcgz+Sllojy5iDY
JsstSdK081GEI2rFGISHCPaSLH5kkRXhFPPVune78YwWpWRPip50jva4A4zNEInqMIIAErG1BCbo
6TUTxlaI2nwMg36hQ5UUKjiSLwgL70Fi5vvS7CDDdGH8NPQeSow63g+Bot3dZ3o7mF78bJnfDbeX
j0VTJs9ggE811OGbSpNyjaBzeoomGyl6OPyaLaj9qNbkkUkcEhsffD9nnl1eF3Q7v4umtZXBNvP9
kt5FHFlPM9U0wCbGQtVgyKc8QiVa1LSqnZL5uvg1VGc7ku1VZwLvXLbcTNid7eLYSB7UUNK4jIwM
mwiUGBTu4zGKu3GHDCuhG+CH32QA+wHIc7htB+86Mt54gHbxPTBF/yGNpailXneWdsEcyBe/7WiH
sg/caJE52x4NDth4YlL9SpS49nvSXfrxkwDR/o+19WsJrQR2umHAe5spt7y2RdqSkBCIzdfDfMqq
a/5iggTchETjsfMz6VqKO7IlClAOTvhakDak5gAvaOfuWjtvD5XCxo33ioACdiAUGDAMZaiSi7Ec
0IRMW7Oh1MPCCHTXhs7RMH18SHLhPJTevULmRu97xJFh10xKZC33fk5CIYRIRCioIRGUteW90czf
skEMT9y3Po0RDEjvROG+MKzw0RM3M2HTXPl28elXz56Fr2uwtXVMR8HGb9l0jguH0r+ZBfwuiNLi
LihDVJIj7kkvMl/yMmCiW+g7r4YdVRaG2IsSZUpjGeiBczScpq7MXR9M98nUebdKvUYh0mU5kf3j
tSkZp+5IhAoFMX1Bcnys6b1Ohjd0iN7j3OdbH9br1vTsYJu1UfrCLf1ElqHzPjaEiXgOYIqJaQk6
lhrhF9LAl9L1clzUBBSHQzE9hKI9IB0v1jEl5K4hZ/ApalByhcPQbnE0c3eeW6xWw0h9Ft+8KQP4
ow2D+UKLl1lr7BHCGcU4ksze2GvXwVgXE/0KFRQdAvY8BflUtAP2YpANK68zplcwRfFkNbdFErUg
5hBc1kmChiWGaQsUVwIwkf6H0Wr7oJqx3XiZqjciBEeyAOvPfo7/J49/kDW2821gCNiAqNFhi8d2
ckY4Sy71KMe1U34rkezBDSHCoW5bCELKGjae6P196FJ1zBN+rdFNG65zaEs2H9CMs19/tkOdfyAA
rWgTxbT6/fLO4D1w8NViK2zcB6NCroA+s91HIpLnMYe674aRfUUzIteOYyNU0ckzpa8AFmfXZ1Fy
tcvGIfCoLaPbwU8+ipyB/liBw6XzC0aopSD1VPbIC1xePLutN7//9p9/+6///Bj/T/hZ3lEk4kJo
//ZfPP7gtW/iMNL/9PBvT2XOf18/89/f8+ef+Ns5/mjKtvyl/+137T7Ly1v+2f7zNy3P5r9/M//6
35/d+k2//enBpqD5Md13n8308Nl2mf56Fvwdy3f+b7/42+fXb3maqs+//v5BQoFeflsYl8Xvf//S
4edff5e2/Hqh/nidlt//9y8uf8Bff38uYv3587cT3aefZf4vP/j51uq//m7+hfs0nH9f4rZzJaPS
338bPpevCPUX1zLYT5uuJy3Xksr8/beiJBvlr7+7xl+UrTzPMG2Tt7Hj8kTaslu+ZPt/wcfiuT6t
TPZA2HV//3+vwJ/O5P+c2d+KLr/DCqhbno73+2/VHyd8+QsRpzvStT1HmTw3hSbJ4Osfbw/8Tct3
/4cBpMQlOJXIma78Bai3Z2qj720r3UjGSY72biU8WEj2X4eRrtm+apz8Ukg9kIcXDTSIS2dBB79b
wdzt/uEF/fvT/cenJx33X56fq5TFy+Z5prQsixfiH59fmtJSKgJ0b1GFsRltR7HKLYbxdCGxxSN/
wqoBPGR5+HUoJY6GuhCv9YBCPo4bcdeYtFvqCkRqVcNRlU1hPUsbyYKvq4pssblaJ0Y6/0A4es8u
f5eLnpwo38ifKAYrqPF+cdBLz90ZP8KhNQ4lSstj4lImRLnFAFpjf6MthF+2doYdW+n4naRt+g1F
W0JCtN8p8sH3EsPQ0/qUIfebXMKSYS4ZHUKbpl/LSv5N+qSTLjffDB+Yu/MmYFdj545MFKt0QrGX
nsp5wGuaMsJzaM5f6xhwsiI0JU3c+D2p0JoUtWedWByrlR+iArPD+DFX2VqYdn+K3YIiGO7zt9wf
Y/LNBm9dEcKwtWpEPyypdL+W2zjTbQd5mEU8wx9/W8NE2HMGH0dk1v2wanu8c91XKNHh0e6aaVd1
i9+rh8g79v7Wr2PxvrhanLrpPtmj/TJs3T0rE6rSPOhD5FkMpJR5F3oogMKU5LeotvKn3AjTp2nj
06peRRPqN8cSLKqUq4fZbXJWnfChrIuBkxA+RL6e9mYEH8nV7lOmeua0NprkAijOrSyrYlsOhSLF
CXeXH0a7jsbRnc7FCH3LZdJSl9fcWqQpVWw+WaLJjkxgBXsVHqZumF9JoPCvsnflMyjH4Oo24o9H
nSEgcxgAQafwmEzVQrsryeUMx07sSJ7yTHbsqKajUyoLAk3TNXug+TlpoTLbdlGvy+HEnHq+pHPY
Xr8OxUxaDDDh89iGDHiwy1nHSpfVPu+88ex25OJN2cBmdNYkdlTpUnhmyI5M78keh/a+tCfQZgnz
AIehaDmPioDGrL1OLbuOMhbOQYTVpzYV42+dAcXz0hzvD6zzn2aVH6iAFd7DlNSlIFu3k++hALfJ
e7LTa3X8Wm8nA9I3p2c+isHaC/KA8pqIWz4YCo8P0E6IHuJrj9KeU0YH6UR+x1On0Bo03g29oKF2
7ws7mT4mPhDJMH8XMPzsntUQlQM1lM2tJLadHhAMCo8wHsuUPuSy0KWxd1/RhnfTmnmq9u7dPMnO
lVOcEUroO0m2AnTnMjKZupE+GsoHZ5zb09e5Q9j/042fZyMPbo3lZBZ8IvFTVuSuvaiq8k5W4Z7Z
MBi33XLwC+hZRGHYa8vMSVgGMrWLCwiNJaJhMKdN9pb0FVdyUz8ZY3JKVAgCQhjG86ipSlGCJ280
ge/CLI/e/z83w3+9F3r+smRYpmNZHrPKP98LgxSh1eRhc9cmGt8pGcrbMEKLIEhkR6OcesxLAymd
57AnNdYCbaqqlypmLmXewzv0r7Xtqyv4UWbkOQmCSULM0STm7GPySDzQjDdVFtTgItNDQBm3qcth
pAGT3/z7P8RjYfvTokMuiiGlZzm2sk2fBuSf/xDR9H4WhF4MDNgG2NBXCsq1BA3ADOI4cUN8yPom
fUD95AiAYXi0oWgRy75XilXJNstDE7vxsSnUcBYeLlDfJPgUPnpX9uVj1mpstCQFENLjI1CKnPaI
eRfPhR9az18PEbgRXhkSnTf4t0GWmqdYjE9Y5f1LNGO/KH0zprKZUWl0zHixQpFPjxMeu+PMqoDQ
zVLhI14/LiiQ7nQJjOhxUt19OaMaE0tusqg0rLJeQCTOq4WFC/dhBMF44dZmMCnmep4a+zsDLTRa
CVPWHYQM+zDqxFn2k3JfOYII9m68dF31Paod57a2h1ev6stzQFX4x8ErpnOsLXf/788QnLN/OkV4
3LAR2exPFDUAVts/n6I5dpEKGOQCzI0Pqhm/7WiJaW/FJlRdML67mnCp22ZpPltM5TGC1CTVQoE9
U8/7lzCiGIzcPnkO6cPd2AhNNlEb3KXWFJ6b3CJ/TGsTYixx1YPOkkOifbVv+lIxFAIzO8QFTrTl
IzMBvEkyDgAGf0e9K58jNk3rPA3NrZdMK7E0ZQqMYo004kdCxXg5STPJWCO9xmzuvw6GcP0T7hSf
9lken3Gp+aiKpo8cJ8MrjZmVYSTfiyg2v5tVq9ZWVQnCs9zkdYzfmAh4SPGT4drTSIVwUvjfurIT
K5w5izekMKj1cHmpZu6+DRWeuTzO61vDg92SqPwOrEB+aG0cPraJr0vStHadl2xo57WhJnVGd+VS
3UnWTrdcSYR16wTJXzRoNLplEBFSGHj7PsTuc9MojYskiOgu2YNGcs6I9kzoLsyFYD8jCFp4iTl0
z3TXVNI+iJgxnM6JgvKnDuySBXrajXt/1Xu5C/2im44Oo5gbwyOfpBAZc8KoJ43tVOPGeieBo1sl
/5ewM9uNG8m26BcRCDKCQfJVOQ9SSqnBll8Iu2xznmd+/V1MN+69JTfsbjSR6TKqpUwy4sQ5e6/t
GDgOsQ1vMFTKTY446BGls+RYNbBPlwE8btXP68B1g30Rx80Fu2CCCnZklWEA9hh2mXN0ctfZBnVe
PojG5FW+pKVBps48cqiE39BDKtkN04swkvoNMAGHz8i4SmeOV4Oik4ZkXmHPkuYL3SwXUEtAR9it
zJcyBTltGQtEhP614TsoPm383KjV2/Ucu+s/Pxnq49pl29SiEmW/MlmE3Y8Fc1dpo5TNyCJcNrvQ
B6XLxNA9z3VfH7qIrMN5UPVZleBVa/CXQljGGs9Ez5kcnCAEHtaHXiSf4VS8axtEIIDadx0l6lPM
cDZG3v4K0HC86Ebd8aWh6LfAQNrjFytvSc/xmpyjJlq2PmFYVmq9NRpIKonuvnUmT487tdmB4vDJ
soL5HEgrhxWj3/1SX+zeDfc5uSfHP38k8re1giOKRPlh2Y7ruXw0/14rRqEruooBkuO0pdeKOAZ+
9XaiJ3Um8knuUEwhozFJ+4C3v06HVJ7ExDymq2a9naA0nAW6z60UMDLRGgAkcU3YnKk8sHV4T8aQ
QFO0hxzv/7CrQiL8KD+qc5oKJFukZ48jQsMowQWEs1vTDSLsLqFPcrZyCim79U+BB8jKCZYgQjMh
lK5Ej4lKyj3/+ZPg+PVx2dRCmoqV01JKa9P98FH0vWcPOkYDRgljyBYUxdy/VFlI8Enl9FuMBfYD
eqF3NyFms80abnhXdqi2pscRjAHSIg4nee94+9tb16qmUySNce0FtIlc6vrDTa8x1sG9FRCTPLam
gTIfgRQqpAJYFm/9styixX3Tk63OzNkRuM2lt/Z9xekOPz+tCwzZgA7qcFulq/873gUi/JrR43cs
x986lepAJmfqGiQGEgm7la+KWj2riRWnZ0gfcPrRmRp4EOP7aldL+JyznlZgKkJm/8ylROurB9fY
3arRtja+y86f9rcVmUC7YDsOHt283v9RlbgWNybagoOh4a/fLrkxgoakXCfzuUM/kA+EKodFQUoZ
8QPhc5YF6ifdMNhODVjSUjMX7Ta0g9L3UY0V9H5MDXM40s2jD3joenJk+z7KofEwZc+ll10zdFOV
i99qRvS1dEVLKoxNSyt3PS5lSBx3JI8aTGICM4xOfeUsSVucSppb4TIFUDI9y1mSoEL1lk4Uv6kz
Yn1I0aWqjISFcmZIFznyMW6C/mVymv6lM2jHTUSVib7bB02c7lNNcqPTin5X+6Qy36ZmVhSKnQcz
6tcQzQQDnJTCvIgCLGhLqJYph+rsabjZDtGCY/uzMGKx+VW0ZKHJunT7GZ2s5it2+/KxcIf4bups
8T6FYbYOBkwUIjMhIRaA/JQX3FMK+udfy63mJAO163ahOvkHbG+HOM5DkDxmPUNEEE2ictujmftE
W7EpPvad/xl8xJtAA/4mgvCSlXHwbifGQ2/3Z6MtL3XVFi+RzVdAmgiy2Kb5x7Dt4XMUVE8iSPVz
lzdfzNAhvygksru93Vy3933jXliL2zvrVpS59mhARuImNEt1zcp2EeTTu3WmZn0bTUb/O59kLyT4
Z67Nu8YzHMKt6a96CanrUzdsDN0Un+wRaSlC4One7ul1pyM5vWUdWTA2XLE3Uq98NxBktItxGFVt
/ckO9hII6o94do4WhAtvKsXFMByM1Uxo7zqijsbbntVxHx9gzVvojgzMhyNIQ8A16gHRzrDR6XLU
gDvF7VQQBCYCaCyqbRMgkXBYRFEeKtu6ZIlKtiCQxeOvb4aon/pOKibccYClIi1R9WKZ8laGianG
sKryMbQMsZ+j6I0xxdUoOFMGrhje8qYi5ZRiSh9NOgmn2s+dpyjhcconf1rf3urKJeYu6SoIO2TY
WyYqMfxUxrFNEvMMqMTb6NxE3R9NLLd2MpLdjo9LG6/mu98DCSI8FnZAvPrzyvr7tqvF0gijFqXp
BR3lQz0awPPhfyFxEf0SI8zqiU/BfZg5XaxrSq3YluKgzcK7+BEyXIsexMaU2FkdTpcbgjE4Ylaq
uCq/vlNW5ny3KTvvzDp7KMasum/4Nzvabq6+RDw6+lX5vnTAo0Z0T1DH9rfDZFQhGGyJlgHrpb+k
dhQeUMJiMHfSgXxi5MfpUS81ZzxGS3Q4Y3eQks59403O/eSTNfOXD+W3AyEfikntjqhRO46j1b83
3iapWt+qqRobLFIrs3Wa07xcotlTx8l/vB2lRj/sD6ZXIIO18mTVeKF1MLVNEmYzHqu4Vc81OP8u
TaMnpXuCuoV8vf1zPsP9QGI2VZe700nP2IHd2LGbR4wrwX2UQc4CuG/ofkccDl7GxqlR9q2Tlplv
48vwsRbCvy/nAss0UvE4iLN/Il8/2rHI3kBfhQiu5QOstfKkRzM7WSVwewa8yeHPn5P8L7uyQ21C
85wixbI/NhFNgRQPq26xIuREfJtCi4ikDrQg7ZXomooeiEtA7e4ByskmPBtj1NFyGdLxsSRr0COz
ExdPVpzkIumLNHO0wZbuoULrUFd1c2HW9XN0Y71PWWg2Q0z+GRtxsFU5WO/U6PSDqqjNOsWjGrhZ
SG713SCz5hXZusSZg+AjCzdg/FEphl3/nCajy/bF5ESU9V8O3xYN538dvm0tHJdus1DcNfSQP9w0
fW5j0XRoW9m9ltuiHUmAbQkv1KnJF8xFKns9dySH9W75Xbg+vRzpTqfU9Jyn2k2J2HBBuyCmtN1A
bzzAfneYrOU60/biNwUSOZT+YdBZc+4N7JR/+TLt335+vTS/GYU4Dgi3jz//PCOtJg8lWzWzbZ/K
kumcwpiK4Td8ttECPdveUz26G2U4RbLBl5efrKQqHqgwkuM8Ns3ldiOq5ben6cQQBc/Quq8QQjEO
yh9YhE5zZ77iYHGvfaXfkkWYUBbCheLYFOdUiB2a6PRaCABebbSZUsUKb6oBPr4JZ6yYo5PZ29Pp
z7+4af/Wq9fC88zl6MHvbznOhzXQTC3FzbccdWuBRW4kPO12qYbmP6/+789sABqrvqQFg/mBY11r
j/jjO/uhzlX91JiB2tb9lBGJx2g4xIS/uSnd0BFB24uJoDZH+1nK71pX9fX2pnfJj1RQNva3t3rS
9RFfO9aZgYZMJQOKH/pWpyCqxz0dCvPiIvJc11bpkuuozXMZjg+O2wRn0sZIjFE+Xinbfe/dOdrf
qiOszf4OV1+6Dun8XseEvehI9A7R3073lhoDs7LxTjQhHmdS8F4bmTifO0fPiLqj6Uka+A+G1hMb
POjRNis9zmEjgoHAksd+Mj/PM7LUJS133xsEXLTjBcr5hEMcGKDhqa+3ki/wc+MpOtyqQVnBETKl
ASh+cJurGrJvpJBMJ01ER1ZHiDYXee7tgl6oBOpkjU/VKMQ5GwjQLdiYNo3sshfTCh6G0SHjLSL8
p0sKm++mBkwnEP1RYSDridsJooGR6nVLjLyBzfdXD9SFGk4mQbUWs0jELgupdZh50x2nG/yK6Cc6
BKJbUmzpbvbjHB1qpEWwxZbONfrlnfaWXA8iJwwljKeCu2HlR1XzudLTF0nTf2916SKDCKPpmJlx
fX+7DOTXkkcKfb6pCgxeU0hKOgoccpA6ziRzqv6RBancYNLjfkUscbdlprRysOfiKuhDzV2UHSi5
x0Nm42ZcK6cczxnOPk6v4sSBx7mPEOQiywasiBgp2Xtpw6rnSHQtCODusPM1V1QfGx8J+CUrcFX8
+YGyluflX7MvrR1Tsikwf7PhMnxoQ6IjQQ825ACX4hY7SJObXH+tcMEPb8jzF1IzhksxdydRkGCE
24U7wedsutgN4Kvk5DIXX3o3Hh+rXFjXLrBxYgFQ8yKr3N32/jDynPtOWz///LPL37d+1j7c7JZt
WlQiH+uhXg2RnixwcRyFg+QYhf58lEp8gjbb7IWOgXnAC3m6vQo83LRxZvkAeKeN7wz2G9nLyQN2
a8YA/fDTNYd3NED+AsdGvFW2FoZkqqi0Te3nRQKjmka/aFnDgpj6dmsQN49Kiqj4uYu/V40NZlSS
VWqFmq3R6+pHU2f1fVnk20HGHRAdXyZ/OWur31dDz+TbYx9Qrs1/Pnx7KC+Q6zQo64dx/jqpFmtV
MlQbVHYt7T7sloIs8AhNV4JX6CnP6d214ZDvFRhNcika8kiFE+2TXrTbBSN7PzXVy21PQZFmczcP
mNgDWxxvr6xcTbuQBEz/cBuMjFM/YbFIr7APoydZJ2/G4JBg0IT6kxtktBjqx7DxyrcJqhomdu4s
AyWsmBc1R48gfx8R4G41c3bJx88TM1istlZzunkmxPLKapNh++e75r/s/Z7pepgKXMfytG1+/MyC
0oFb1Sec/ZESFrBWYixpIfM3sq6LDjN2LqErdba8t8aY5F/PS3ce1FDS/2LvPEVkjyyNuj50oK0X
FELhkHQ7LGKkf9ZEmPzvBXdJfDIm/+3Pv4H+rdfkCCGXRpNiVuF5H7/12KWHkakhXdlpTyVSR+5n
qHHR02ja765pfpGDoDEoZQ7HrC+ucUlCVTG2j3UfF5hJST4v4FLupco3us2zs9sI8jAcMN8++SBX
xn96rSfSDXwPxQ16fJgpy1yILDTMCKb/zXAz89w5ZLikajrFthc/j5X/1Sb+YzRpWoejbM4OoL/G
ldkaLQwaQks318kTLw0cNh0RY+g1zrt2hb3yu6a+AFBkwqzK62hRW0QZmL9fq1DD4SZIhP3cytwn
VKsqcWwutxK0s39uQqDbxUkJlhqxS20a0zL2t3t4Iq34PRrzz6Dohh3YxfDEqN9cTalLVy4Z/3Zr
mb/V2HwxrhTcWHQthbA/FCfRGCbo8cpsZWc+CIzZVa+IFYHRD//0NbpUZBA1wxf5jzOMXwYRRts0
MoN16fTyk0+OouGH66K0A8CBVMBTXMm97bATWuiS/nwP2b+1cB0Y99qke8c4zXY+PgW+Jgcop5e/
MkNWqoGv+NZ2C2azPN7eKtcrdgPh0QSrRuYZHMB3u1HEb/flhIKeS4uWkDgA51XaHmfjMsKEl1QA
7GzqSzgaS64X2YxFU8ePQx+5NARIR3Fy4z5WgbOb5+Tn7Z1rmB5egKmlFEWoB3nYewDIaz4NgXkg
tg8+LooogXHajgd10UXRsdbD+0sGIobrERFyYg79ql4+xrKg15ymOWm0y9tBq9eI08C9IKvoAJnu
lyzoX6qgf4kzltXiX/vn8jm6HKc4fwplfdyDrIb60jJAtf+qgNNZBXQyyjU3IOHPhZXtQZ8DBq59
JHPDWF5jx6daR4C2M/LmBVmjsbrN8Byv2jeZMg63LlRsn9Tt4Z5hZkrLUdd4IFr4P4toQIM/L0jh
AUUh/zL2sv7Lb2Rj1xAmUy/++/E3ypk2Zii40tWvcnZojVOdp6DXQ7QXzMlXSY4rc8XBgnzFmVzI
eZi+8FWv0uwpjFJQvQBQkGvMZEyNwn7HD3RyBRYV2+nCza0mC23U3+nzf5Yv6nHlz5+aWb3/+Sb/
vbhxTBCIaunMSwFw/EMnOqxnz48sOsTIOd/VSAc67Xv3FGiiiISdOSsvCYgCzHd9P1jrKoFWFHgY
LYwSeDb6fucwjCeri+w3gGj12pkK58IUoVsT5oKud0jPMvByfjsz/svzaanlZ/v3jWWaHHSkpaht
7N8G3UwWh4BeAkHEmdsxulLJ+dZ/0G/cSuknoMenbqz2RpuFu2z0vhpppB5I59PrwW+AvPhe/TQ4
8TPtWVwJsfuUGmn6SLsRM3JjY6TyIr3t0Zldy1wB0khtamJCoh8JmBkJF1MaUWLcPE0OHrhE5viK
9rLKcBkDKiQ+xzPXfdtHB3oiuFOXAl8yul58hdulszE12Rk2MLlms7hYdaXvLSZ696PVByhJWyIc
4rm5d1AvTgXFog0c4eSbEXqjrl/7dFdjGYxnTOlAEWNyCoc8HO/zKjsPwCIeslwnT13gY8Iz7Jd2
uSxcF5KmUGHV3+C0N0+NTicoeWFBhDVtlizmJ7s1g+xQNRgmrXSdThFdCRFe5TykO+Cd04aPFXJr
/zwuFzsNBVIrmibz4Mx7rEgcnJdLDqNyHY4KAbUPWWvpf0yZJJrb8Ik7lWF/QTiyq7/3gTbOTpFH
KyRJ9BlB8BBQl9xTslmbcsiLl2xYLFEdaiEwiZt4INNlbquz4fdYIeko/7pAOkL6OkHvB0u+holW
P5bl0OwcFWFa8XGBTvNUXqB2g+j1S49I9HmvKpVeojh4a728O9OvtZn/Iy6OP09JgcEHCDgEYMyE
2I3XVRDm72Kc0j3JvcHW9rr8varVNXLnC+LWaG0oD+Ri7f64DXSLCQ593TNjMetqP3cTZ0rCGjWj
T7j63vO8bL2ub+m3LiV8UpQTDrLtTXvU5pPGkjfwf87IfX/rM4aVsvcQ45/SpAtPrPnrsa+STUlN
sieM3v5k9O2bQAV0N1ZOtblVI7S6prXrJ5QCnhGkm5upIFCxxo8Aec+TxcGM8qNYNnsPx3Ze6Yfb
eeo/h6q7Ie4vQ+Cqq+3p/qEtFSTEaPycxm16bhtA9LEmwSV1gb/Hbk1/v6v2+ahhxWDT/4I3hNvL
neUhSCLy0uqgPZAS/y3pm+JSZCGqoypHpM+Aan+7QbqcGM20uEPPkG8Jtw6ficIenqS9CDCGJ0iM
ZbJpVfFtzH1OnHKKX4yOU36vjS99JcPnThbVPQiIq82nsWka1wHE4Eb52hZ9zewgqI7sfj9v71zH
pJ8vRpuZY4pzjC7+afYa2lZhoI6cdYznhVEYed70GR/HX/pT9tI/+/fitbQZOZ05zP88pT7013LP
ol9oAmZG5zegQyEjsAdOizUf23gYMSRPbAvhDq+QOpfruupgO2um7EY7e++koW5pS8pHI0rruwqI
LV5AhMm382hn81EUwjxhDj4szfIzIPPgHjkNuKiRHtfSwLIqt1qbFixNZU4WrYi5vLONKQROVsbH
XtbvEs/A2pprWkKtpx9mXO8kJRjBgU7acw+65nOYMWQXdnNwUC6/AXLrymj6omoz2dn68dfuWApi
bP7POnZ7lS4mMiMM/vKhWr+XbNQXjN7NZVM2nY8dXCbM9B0FwbvmTP90fRv9CF/YJ99Z+rhafasc
4Z3DRUeY18YnaU/OvjH8iRCrepRHG64NU/dTIbTLcGeU96pDeDFNffF4a2zm1QKSLwPr8pd9+Pe9
zPE896ZhZSsTt4P8/xPYlgaKSlliBU1yi7iJThSYeXeyypkCLTrIrik3Jem2VuzcW4uSiz7MQude
+qx50/b7xrPffaeRBz8P8Sp5TZAfRGpsqQpp02V/E2fJjx+15pgkORsKTliO4vnn/v5/P3DO+HrM
hpGuSNpdjH6o3pm7kOU5R/6DY72VZjAea7Nx9mhzuRED+9Eqe7X1YePACbGcVyfw36a4cQ/agiBM
wJV6ELWlT8o/DqrZ/qqC0iC5Lu9SWNthn5fvMw7GmxU7SfD3KLsjORA294apRvSXuYn5u+r5VrCa
jkNd5GolPjyjdSsNETfUeUXvqFfPovhhKGQ93V5ZAaPOLJof2qoWnyJ/EMCrIgBMSdk8AHOkRxQn
0alBBvJQLZdJtqh3WsdaXWNh929IHbIr8uD9VCcPcUWtZbqut/BOpsdKpEwTrRKURapXiw4mN2v7
1LViwTQl+RJzkW9vfza3JvAx6WJSIUPkLgpbElpIKeBHwOJI+geop2XQR+JWNQ7+j1ZXD2FZujhY
BISJcb7CijgaKmw/TR6G38Jz82PZ9f1DEKX9AxMRhjkZa/jy7vbnvSPJjMAItypTuMrCTNzjbd1x
+oGRZ1Wbh4jGNsKWqPrU1/VqiL1m05UVXuBFs1HaqtoacYHeOLABHaZwgXwLfsiv2j0KrpLZ+l1g
+1g/UM0scK/h3Iz6MhLMThoNsAntGOV7uritvCx+ZNhnPzeka6zbMY92t1Mtdq9F+JcYpr3pAygn
oGGWpY8Pezi6AinEr0XC1sjMbl3tIPNQh2oOdNvJasRe9LFexUvt7uTp546DLb9STBM/A5xxFwV5
f7GJH0+Y1F9FVITXNJ7+IpphTPdhn+A5k9bSfUR1r7TjLp2O//ecoQ+bfG6rlITaUq85lEBqs9nz
7Ja4hKTPvnHrEvV4E7QZXb4BfHackzx/LGbhLuMhsCa1FWLJsYnz+qVmFEMfonwS8V3nV/ITbVQU
FOJaQnrf5abrXKHWcPYizWuZlmTVyLSkyZdDpqp3HnCDX6rvMK2iXV30PmkIyj/Nyh72qjVhN5bp
qjMH/1ybpXjxJAouNWGuGS1ro6phoLVln0iDpHGC0Pt2mhszj8O/Mts9rsjs0YzJAZP09KO7klvM
AnR0n3UWPbI0qd5thWzPLQtIa33xFQVEjkyBv1ZJsrFBVn9LxyF6wLFQP9gNYXVNdwGVOFwTRPwb
unkYD6tivrQdhR3gMNeYnzMVJ4ehCvMXJjjuLk8JIJgpUEeO9s92h3JNguDem27+4nRRdQk9Rho4
/7MnX+FKxRcHPhDmXbVls44ArTvJNgrt+HM5B4e4qN2vqSmsLYhyIs/Xo1n4P/rCYD5R51+Ibnr1
1eutZUZRSes85FdeOvNR54QM95S3wnZMz2S56bOuutYeX7SbotOZ4Mv85cDufjzeLrecRqnF4cr5
L6LOoECiWjhIfgYvfens4r3y/fHQkBR2wfCcY7yTEZ9gsPWQN/3Mx/EogBadvArTnUVc8QojTXMp
+iA/okd0t9jMmhc7C4gz9Q6zaZafitrTK55E88lYRg5p6Gpkq3Sje8f5qkcS+Syie3fwipgOJ5jT
w8Z2XvywsEGaVXijGajtC2Vm+8qsT/7IeOaXMqUcaPbl3nTsWAWhn2M2o8/8bJKWOrqd/TaaVNa1
Zf5MKwYkKUEubzMDsgPSTGJ9FlUUwOf72UIiSeDHcCILmxTs2gNrlZrz10wsdL8hea3tCD2nS+oN
39ZUH8DMyntWfufAXLAkf8r1n2Ij8Z+6mpmZgAYB1QfeGBaQ1yLmBvHqsbq/rVNcmiNDZS5moe9A
//UvaWyEj+MjNDT7VC8xUWlI4PG0vI19Nf1l8P1bE4AvnKMA3nn6GVr+1uny6iEIbCUSUJJ1e19Z
UbMLGhFvkrFVT13XfG8Jk9tImDS3MyRgfuMgST2Cvl4U/k7QTUWC2mWHQPIT6sT6gm832QVqriEJ
5V9B0TuPVMOYKX0//4v5h37Fx1kvmm2tlo61Z9NhAh33YY00OXIYnUJh5gVfyBjJVlU4xU/NcnGV
Nx0GMZIIY2XxkyRn5KmeooTwTvNy+xu3Pyr7kck7mhdQMSltUhnnq3yMwfUvB37OCvLgDc4/t3eT
6Z8neqWYbf2SJh2h1ZV67uZD0E7yUdafh+Xr5xk1niavcI/2xa4v5ZyzF9HtvjW/P7TBaW9Gq5pS
a6uEW79EDIicnCBSy9hFBkAWp5uYHCQhJOSI3T5OxnkvR6C0bms4b0jLvseDU/+E49FGvkF4stet
nNGxt02a6Ddo07Q9aNvzd5q9pXO5swtXr9PusR6QeZTEFNBclLDHPfmYNRVjS6ath7wC+Sv6tuLO
Y8xza5EEaHOVFTPzMjv/DvvB8kTPRBnh8FmzO1ccSHr3KY7kOkocqmzOZif+IfI7H1YH3xLJqGl0
wNkkPyVJ9ZJb8c+oix4DxAH/5GRN5sz4frWvg4l0TTKerlIUcgfoamPgQd3epFa+rldOmHdkw8F5
cwdYdABt4JN52tspu6lIZemnb2XcAZTT9mfqDnud92LVgcR8sWrC9BSHlU2W2OqAFjXZsMwma+hh
AEW0924TGga7s70YA2GBdVufcSDT1XB3GbciiAiSLedpNp9D4fwQ/ZItplZYyKIrsDIilT0gpyP6
gH1IWNmhLe3kUBk2DjTivLwuwvmtZ+/T4CwT7p62Qd/biOTaOLvEIUusGJfasLHpbRVjeeyBgd4T
+Q0c33C6V6tsYNUSzrJqdfjE8HE8DE0Gzp9n+BXeAOlVGYjLbnnrUvFZC9/IMmMEWCOI2VaD07hd
pOhgvENWEUvF0DDkoicMgPL2dlr+zLfigrrWkkvC4xo/S31BsQoZvU/HtW+gHO3LgfNl9CQijljk
1tQPgdfWD+4UNb9e5cKr6aEnPQQB/qmzXGqCFghLZFuthL5PfKU+x0U/rnshk4dgkube8Kbo1Ld2
sW1Epp4iQ0P6tHAg1yCECdos7bfZ9B5dg4lKzomKsK/Ov4cmFxVJ8+bE3dmTXflNO30AyRE2ed/F
+sz0AU4USN9veHnuTIf+ZUDYxtoDT3Ji6o6SlRPuW16yfI/1d19kG4KZgpfACJNro9iXhqE+ZQFi
gqn0ogeMdlcK252uU3fr+9K7Mwtn3qBbPLd97bzUFZZzTWbO1QRzSiBNEe/HGlXN7a3v0aowYRnc
UbpW+w7WQRnM185NzOfbJa7TN2xe5f3tnYd9bWsa2l5HVfXc+YR1iSAbV5Ewqw1UjeEhDg3agstl
qhiWzKXVkZatnH0YNfOO/l710o/VMUI2kJeLKXuQZXf+9bKzOJM7VJYOp4NDURmHWLqnifXmVdS2
OFR9bfEgDHRPihFzfSlOaumZtNksTgQkkD8JJ46rH3sIq2cHc8Lsb4uyMR5CRkHbospoKiaRe3+7
0GAe44pAAjf96mXmuuri6idj4EeRV8E7dDesE6h2/WjcG+io11k5mA8zyqOHbh7nB32XDSImjwJE
Rr/UbaoCmFtbEAEZ0TkkICDJbcvpWS0WTT1wdis7VZ4KsswIaKN/VJNVh6oHshoH+ulV5nXDAtOh
Z0Bk8Tp3s72Jlei3snR+VrPzVVUNN8qSO5e3lBnzSGCr4pG0Qp7QxAhfJ85t0jQeTULvTMo+1Gzx
O8FkXoxhDsj7pRuc7jgmbroiUW1TGDM5oB4DHwsqvip6mi0liTpmAe0yqMCYiBIXjUPzR3KkB+Fb
HSGWX+vkQMvsje3MWTedJL5CD5t8tB1Wunrfp+K5jLp/hBfv49Zt9p4EXSiLMto2Lgls0Cg6Wmdf
Z3CbVe0A1VT6zjJJ3PPmQzblX+UcDZzOApyDhEiBckMJDglEzjucrV/tibi9kB7rAVsk1t/ZVzvi
0SU0U9D0JNi7KYgMo6L5P/bFDzqFHFrKJF/hwvjkxRZTkia8kO36VaSoRowkOPWUi3fpQE2G+ZYX
xnWs01cZOOnOR0uW8+86RZPxiCib278qvrdkchwFh4C7PJHNBqxBsG0lOHdVeZj9mHJ6kpOJdy+B
263dREYbXI/JXWEQugOhESHQFRcrW2TjU20jO9kQCWauykKWDylr/F3vwfjUQr0Kj8OhJ+x5O6Cx
XFvNJjEZTgVFhdy8TVHfjKdR9V+zCj+OduxPeqosJLbqKQ7bHzyD3+x+36nLIJHLEm2P4BwoLmbf
O2HU5t3gWyu2CywRKLVIC03J3VXJZkxwLJVG3q6l6x/Ddj4T6RjfFzl2zmly3pa0GTunN12zIa4b
IqY6YN53aK3I9DjFKRPjXtrlts2bjRmmp7JGGNSUoOkVmQgrGJ720sVvtf/sRLN76Gf2x+mHbsZT
UgOwsd1o14b1TzOgH8uE4uwnUMLhi7KBKJdAT3Sjs4dXOQTy2LfybWgzMgFU98QHz9ZmEptE3gWe
leGE+fbOq8ggNi1CLqAPOmuHb3Rd4YuJxrZbgbvgcDXQDEz6+EvbBJvKKyA0eH65MkJ0un58mvLX
wQJ0B/arPXW2Fa8KNfO7aRCCZr2gHr1sFfjeF6/96ToaZEsqrrkbEzoX669tBypKyNACkXqQS3Mz
2msNXYhZVoTRxm1RBsjiB9DackMqHwlpEbcD/hCWH9eMVnlNhBoCCCoIYfwY4/KlCPKv+SjWZZf8
rD0J7NZ/5Hyx5wnL92kA1gbR2QFh1WcZ9GoVa2trUxiwXuD0LThItloi777Gc+XdqbLjr7cDuVQ9
wgHaMjPPIpTkaYd2cRcvKWtTWxPxxyR12zL0JFcCv0LtGOgMG9kTxv3ZdSdMEg4rZm5Pw3MC9DDM
OmMPyXDNV6rXoAFzFMB0LjJ3K/v20vvJTzLD4dXULb2nMTroCdNwQ+kARgMzw4RBtUitPRUQd1k3
kelg5fxwFeLuSd67TpiulZiPBPjimGnAXNdSPrq0f5ahEPvtRo+52LQOzBF0IiTWO8cqCy4WBwOI
nWW/hVK2y5hubTPt+au5Ic19gnY/coYC4COOqiq/zKQzZ9oC2VGx3FvPiUcDv1PdPp3Lz6VYKj0E
FdS84hQghmfRrDnskfSXaG/cwNp7tWA1e2xVANuQjqXDsYKZfOxL2o5TS5QD3bXOz7YhhmJEYDtE
FPCUHWrrrngImGzhkyc9IqDedcTP2NgiqytBreSrYlZ6L7t0PY6IPNJi+uTGJMVV3rBVRRnsYcLU
Gz/53CikMcnMeu03J5WbwwLqtjfJQGIENEC97yVi67p+aMoGmImEDcVAqT4Nk3UMBXMI+Ig4LJEI
jUBcEOTgK6uCql+rUEPvLaufvlPBneOItMon9/tYDf29WelDFYdEZy1Yogwipcx/JkF8zjmyRTom
4rkmEKB01x0JVoFy34YG1g9U1mGVhBXhknPbwnVJn2HC67WJ0XFDWsnXwpZ0qaOhWiko48vBd501
6Gz/h7DzWo4b2bLoFyEC3ryWt2TRS3pBiKIEbxNAIvH1s4DqO5roh7kPXVFgUWyaQmaec/Zeuya5
lLVIb0ApcmgzxXtioHJy8LaOUhEgpLJon48wR9O4euobxnimv4+A8HIOS35PkEpWY0v6TFqAXgdJ
9xjE9Z+uSiHbCqJjejxgKYzpwHwve3hBXUhGYllxpoCQsstkyJpSWM1u1CCWtaAeAxmcOLuN+7SK
PhOVX7FxPsWhumW+feMM8ep1sz9ROm8Oa2DfkZTnioj8GkTyvYyQmwQ/jSknP8/6Rjr11tCiw+CH
H7XgZ5SJ96ZVTMYtNh6G6wG35DCtDMclk9p3QWXGX0nTbR1C8I4mHoKuETCUgvBUus5LHM24w9Gj
TRaZLLMsg0lx4k/67FbWC24K/RKH6SXBoJ9hBK2wVhotCdssaEp0T+iK9qn8I5L65Nq9Ij5v7TyT
i16tChLdpYld0G3IlK4sh8iD5EO3mr2KUtzs9b4YYqJmRXoFEXyWuFiNbs9RzXTTWZVRyHWTK5gB
MZrfwvgRQ5tYheM20Ylu7oaIaBmL3KdCCsDp5OOskwZzip785nzpbJHWPpochAksgTFp/yGngl9l
L5ob4ydzo+j9tqRrHCKyfMwZw57148G1YyYswLNYjwdrF1MK8rJq8h1tGHVgwdo3U/zRIBVaa8IL
8PI55JpmMJHouR2w2SHJLLw92zUnLnYek7HYpt40rvneivy7NwbkFME4XKc6FI5UfC98DhxO39Ub
uOr8tax1ZElmmZKUVzFZRP7EbNQEo1ihdajHgKiFVJnzgf+7Z5N8hMJ56/mK3kBhICowQkaY+ORq
Ea1DBoV1X4TwlQRcQ5KtV8RU/xm67JlgYzWZ03pgZrxljbaYOyJLJF1Y7cbcfeA0amEejy6Unpum
ZN6TJAQF+gQPSknh4bKk9aUDS4E0GNciVaIx0L+OiUkBhJB4+b3EPeusNQ7ijED8z1RFP7hl461w
WuBFLcw6cB8rO531zZa3R3fr7exDmIAbbU1W/KxUxEwBuUx+W85ZJICwXb89BT1H1iicrD3jGxr5
6CXoA8YnaTUfDjp7snj5xzFxfGhgApyCijaKz56jV79i5ocrjzJs5Q0vCfOUFVrNs6kPv9uhB9AW
EajFIHgI023UuPbabpxvATF4G08fP6BwWitAusmxJho4bwv9xcG4PfgGZlYCHdYauc+JRdJoDNuN
k/NgbeFlrO2MGj2SNQA5TzM2Xor6ln9iBTSg+60uJ7BxRkUHYGh3cK+8XYoNJqJrt5Me8VbKrY+l
mHPEtepXiJkvErxHDYIr4CODJXQLA7q941LVcu4BYvWn1wxmEpO2hx0DesB/7eoyemQJJjTX/TED
Niw82Vuloy9oYFm/dHqr45EbXFIyuazmh7BhCSuPpOfGT4Xjmq+j22H6kO5/GTYa/+6XeYwZmH1i
T3Z9E0DQv/plKupaal3dXtU4MerQwt8TkH/BUGolO8ffA81AH2i1DxpxRhvJvGHWeWKLmGCNToOW
s8G7B6QX/0Wsa/zbdIIqECUc7wZy25Hq/lsdmDF5DiCQ0ubIkv7QI4sq6cN8OF6LlkJX1SkaQ7xj
btGfbOY8d3VUKkJMKqC2CbZ36/8yUjb+rf7mW/JxwXDGx0wCW+hfc07mI64X4+2ifYgygTGG/UAs
KPmPIR5lb5KvuhS/dMM7ZXl7G+msXy09sdZTTprZ/z8jtk3937JWz8buYQd4hm3D9WzzX8OgIQzj
SI0NSxR2jExvx4eBv4Psq13XoT7t22k4tVH0EA26ODNWtM+RQVBRkMf2k59DfdG5VQh4IJk30cNt
0gfi2pSMwOfevlm44mjaxg+nk2hklBdvncoRj/fGv40njJF6VkaEEScYOIh/tt68iZ14ucw14933
ZDGr/6MdKno8qNNsbgprf0cC3cc/7hoEBo6LoNya0TPN0GBsKCv0H8inVz7IR2iLGFz1POataRBx
LTzUffPnckqVbPVkXgo51NsWeu7WLoJ1xIzkM+gHmDSYpfZTHhS7ytHKber0s961UNu6seNNQ0Qr
g8UZwoQzxQcpD29Wnx+KPrOQ5mHxdJon0oOeTMLp43UX8nu9zwgj039xWdRn2zXm1JSuGon2NQTV
xcCZmJk4I4I0zsrP44MukqsnJ7qE+FidyepQchlAf93+2UYb8aBUZbyysaIfVMUZMIW/QQIOb1n3
9Z0TMnUqQqZhoXTUVtPhy4ccNKl4wPdMRomGa2ydlwTLTpe3JByRn9FH7ZtRYeblqB5c0iw1DrXe
kkhidcyrHO3qQ+N9bOkR7u4slcm3YqISNQ8Oe7DxSaU/t7Ft7Qf2wNLrfudtah9D0/Bv4MqSE6pk
3nMs5esMwuywguKurWxLiusUQXvqovIi/Lq8WKTT35/FBA/El8mCsbSawgIBEuqbS+jW03WskJIn
VkJXvHeO3D7YLSOjfN4tj6hDq+cgg0YkU7T6XZnKgxePxb4Ouh8Ko92jPSht08eOfVoYouTHNvhr
raMNLdedxiu6IOcwkLHDihY4lAyJiageeYEW1u3OD0r/aCkfs6uw872mJIGwiRNtU9PHWK375lvb
TRHt4KbYo5XO5oGjTPtnEBbTM3NDcnMaoAQJit/7TTc/02z1pBq9OiwfMrQOlY4n38cg/TbVhJPX
wQCyqNKra9c21TXosFjilkBuktBtdxq9RLcdMqTWsNYA6p2w3CmnuzXzgyz80x32FYYJHWGZyevo
F91TnjvvSfPiZCriYNPQdQuIjcaSaKmHSXnjxi2YuWR1cMaQbEDF4kFpYLMrt8nAZNg6Flkeeht1
ViHVbbnSHc4W4TzijoFJzVYPhgzhw/KMncM9VqH+4gsXmXEYvGZMszYjQRwHUJbfzcX62L4o4qbP
g1d4W10vtIueNdZZliRn4HAOr5ol7LXpVcYn5iKVbQYwwFVlZbcCGsezsEhAs0d7evRFT7xMjncp
vNLLFmec10G96roBelSRl/wKi4QEhWzfzEYh03eBnRSKBk9FNbWxm475XJpGw24yyAMKJme8Oeag
A1Jjv8PmFT2Gww+PdNhT4iDipFzlPLFc4+GpVlL1X4vXkVAyhBdW5lzbiijn3B6cB/ZXaAM59YXr
kZgtbP2Gp00BwI2orbXdfSTvNKEHuiTvnpVDFdHmT6Vlv91fQxX3I1q0ksU4bdwWLnDOQY5OSUKO
KSERy79rR7t4GtUtn633HjXMLnEdGmbzJekj8RW1Vb5pyYvdEnbRXXN6a7bwjNehdfKXpvytnIKF
aW6id+NXGyaKYIlK7HohtF9hSYmlhuCxRkv9gGuv2YUjBKt0nt0QT6EuVm3/Nvyehiq3PDGdSHro
CkjVPlUe1FXN552rnv9+VCNI5VqzFDefFKf2yi1hEKTCOJaL0W5hFNtxva8xZx6sagzWiHW/B/zl
v+E/WnnooX8wsY0BC71kDrk5sATHZ12NyTYxOqKSdXIQW4K72MwGJPaiq7ZmSYZAacs1JH/G8FM/
+viaBxnu3DDo7/ddOIL1sOqRztZ8B1YDBAfaeMHqrvroOHOeaP2DcvdQiTTESciwKjmPoSGxJTHf
jq/RiC2L8QqfZqz2hsMvclT9jxIz2zoog5kKxoP3v88C27JZZQZwb1FpXtM8iPYM8kryHywLVW/X
oqcck4wIjPolDM3oMGrpreD+JpmXh8zEMGYSupy2RKIH7OSvdaABmUOgDZ+PBj94DjdlakX3+Q/G
wfU4+P5Nae4fyMjDJYwqeWHc2G8RXJG0Ol8uL4iwe/UxgRDRRTd0NRAJcPGhkZAloV1RF7bruOCI
Q74kehiKj3ivIV3NFaLgqY77NwG6eF0blni873+YnnSCM//+UE1GhsZQAnp0GTlfRxYdtVqemv07
x/VtPqXWRc+d6D2pgi+fROjjXZrSYStb+XACor42PucnemaRkBw61ab0Ec1Hbv/WtT3qDafe95qi
6EQNJyl3CeOix7bWJNGKeRlNcJAKnDR6XX3itUXhp+t0dtK0rR+rP639FUtEa10yGIe05eYZpoBq
DzDXFqzAdSiD6ZWIGpsORVpnO7vJpyvecHOrd2a0FX2DdV5vKYrng1fcp+NmJIEHEXN2SPow/5jj
pTaZcvxzYfc+ihr1FprNptea8uRylyNH/PtUBfRbGt37dpfVLwp7WdjOKWJezkotRH9wltVM6EFM
o8wPtpHmtHvFUH+1KGYWzbHQLPVo1z+btDDemQZMR7JViOU8CzC8N8eAywEQKN3mjk0ZZVSmZOnW
7WlTdtEKOTdT0fxhbmO58U7YNH6N+Xy0gEYy/Ea7AR3vNndVT7gwCjQy+JDEa3Ubv4BBIX44toKL
uxzFOcgb5wLrrlsHoLYFaQV1JE/5DNyI5WiyJjacJrFS3uEhfzEinfc99D/UkPmoBn26aTpL+XJJ
fDl1cGYjVZ9yQyPfTeR7l9zVHXIdb5PmTnmKjOz34rT9m4tTmd541pP8PRtM42J4bfZMCvxuOcwJ
ZWXPLlciGB+VgkvmuQPmXNGHx1owoFguk9YbnwJjGg41Hh0jz4tvjaH/SUb8Afe3B10Raj8nJ8Cl
zRm/Gf4D/v8XmvBeeG7mOJWJg7qRtM6prWm3DL52DRMtRZlWqR+At9lwA4PjrfR3C4WiygVswSLO
7pfSlu0hMW3K4imqX1Q1fAZj638YwKIKznGn5SGbn6lk+Ojb2LoCe0pvQRj9bmJLfYvYQHkX9+be
qWv1zUvwEeuJybiaz4IO8lmZ1zitkmtjZNu7F3dACE/YXkMxH7JxQbuzjwG20J2OUPEtUt1bPNGY
xMvChNqNmse0kccKYxfzjCJ7RyaytkmreOoAGhwmsov3dRUnryFsKRYD99Ji0XuIjCBGsh0/NTmZ
RK1qt0ixjGvtdgYpEY5+XS5JJshXMm9+IpUrH8ukL6Ga1pyWLZqiy+XygiaemoURRLbZQUnC061I
Fb9IuhdGYX5O4/i7xZu/INxQJ777lE4QvcfmgQOatWL8lkKTnIF/IMSaLblGFqb0qj3UBImtOuXq
gKUEAQ+dmrZNJi3G6pC4tIeqdMsdpzimXu0MnvbwCU+VeeJGvddPnAoEMU7KWIdaVj2gXbL3oWdy
yhfVcIxkhd4xiuS16utuX0W6vHKu6vaxNnq7zBh/TdxlV47F0zrrzPZnFcSPBnfU25DkBv1yk+Zb
TmUAO/M1rrViU4Cqxc4ww5gKt9j0pc7lfDhbXnU6MR3clqDUHgnsFlfiMJ/sQWs6ofGuJe5Xycj2
wQhb851BzMYu2vGlrcae+HhaFjNr5OzPFQ6KLvCeIjstV8vHvTGzGsgzfArInP889VEHRJvlszr9
Z+SSH+Kqzt8gI1ergEjn8/Lgzc+qFPPKenma6M6/v/7yNZpA/NakhPM1S9kXUXudaeFmrOySXRBP
eUOGB1Dgf7SJiuaZcH33sfAy/2YAlVrGwt1Ez1nroq2feO1TOD84xViuKb1WRVE1z2mc0uIV8WdY
OcDie2ur8K7v9BmfEhX1Pw/LJUdHue4quOAk0FsPrZk/UWxqR9vV2nXa1doZMka0dYxm2LM7W284
TCIq2ApgeFBcOZZVZMO4cp2CnCJdgTj3OO2dLeInsmptS/3IiOjh3lFvTlEfMJyRqMYmTDO5qHGp
hO6X3yEL8bruwwFrQ0hycxhtX19T7jovjl68ZXoTnOmcPjG2ii8L4oG7YM8MiPe+YaiHNo2mB+DT
6sEuOnriTXCb/ytz9+Zm1niqolB77w3xTgKQ9uhDLri2UfEzRJrD8NT9su30T5tl8VvGTHrXNa5x
soZd4HnjmzfcbDupP0r4ag/xkLzyq93q6CR/14JyYYY1TL756DqERoY1JgPPafo1LAMB3k0Gr06f
y22RZ8zjZx2aZQT5gRRcHSjhSJOWijhuagqmiI5eVheAFuexmTTrb+D50303269yQXq0l8X+dpEr
T4BDzkrSMmfcgzmrGMHSlwrgWMFwOBmd4lcnKSBA0Lx1mvOrjtuPOM8oivCaUUjKiA5U0bxE0Pue
2RBQizaSIEXfT36AuVyAIMuHscAAA4Gxr4XO8EYc0jc5Su2RxqX9dsc3GPSZjgxP7KNfJc8lKKDH
QNsv2n0UxxsjD8XNQ3l0AhUKWDPC+wraNHx246B6R+w6sNfa1FRJGX/ntghX2uRVrOddsHIreuat
HDOQJOQTa2hOfpIed/Blo7/rHa0Ck+PHOqrrP5Gj6Y/w0Jg0zs8AukW7CevUI8U2H6t1qvAMjiCM
IlZWgAI/hRaAvM29L9r+KKqCxqQDmnWHtNKuhlXFj1Y6or7wBgoBJdZD0HPAxDh0ynq+mF9EGlPM
Jjo4zpyu1sH3Ilf9OY+seG+bQCd6x0j3GbEtK2dJqDA2/WCnly7P871d1QSNtyBujXig1ZDv0rE7
zQbj96wgzKMbp+HM8hy/mx591MQC5Le8Wnf6p6yc8hIxLfDn4zqjHv0SjUZN15nJURZQHwXx2O0z
vjRdhcTYLmo2jajgUCUvCi/MJnWr4oiueua+lGjo97FVD3tfkmbF6D7cqlqle+U7/aEE+PI20q0z
KPk+4TqinC9V8ajr6joi9tuhJJuOVSXdU1RzaCMlZVeSrEKCgF1fa2+0t8Rt6S9hEPur2tG+pRlR
Pv78fsjn94M2vx9wX+DJI9h2BIYR+DaV4ExBNjNPu3X4BFXSkQyoiRHyNv/GDYrD39PdcsQrzfo8
LGhmkSEfa9IRO4GMknJt9lmCft5Mz8kw2M9mqKHXrbJXzzfAfSRBuwfkTa2dl5UJdsapDs3Y/WxF
0L4GQZ8fbNa0PVX+IWb28tgHBecho6x/x/zJUhj+WjaszIKwcrsW5W6sCAV2tTT/KpyNX6DcTOzi
p0DVswmCoLhMMFseMmB1ayfIio9/NmzdvyKs0x5dVVLcN3McRZK5L+VkhS9RYLwWbNfXPtKGa1XZ
pCb4F2gO44dWtsXFdQF7NWGrv2MF23RG/76QtEnlIa6XpC9lFcaLirvnXjj+q5cOl6TwcuKnDVYA
YTzHTf/kzFr5vBg7Em7VtsE2+jp4/doPhuo8UN+izWzRYFadFpIVYObnyEYLqzkpqatu3K2TTMdo
Oqds6lpwqFq5l0wMGlpF9LkgmHYOqdxlWta75dJaWKaDtDeflVuP18DMIuj8losWryJYG6oo79Up
2AIHaa5j0/Ub1lYoNLNqnL+J3GttD4a0pBPmwKHfLWapIct+eVBHnRReY6os7kzgoCuMRJgXmTQu
iMYit74KfxhonhHhWhvdcJyS9nXsH9IaFRfGDULTWLejUW9OXMTLR0mzj7LafaMhkMK9IKk6Cuz4
CiG7fif29FXLWTfcuk+2GblEK0sJ58MI4EzYRHxsIn9Ek5xOl2Yo9E1vZsYmtzMizZmpO8ymBpD1
k2l9IETH2Vt62i51WwavAz+tIRFjpmbyhbgG6RwJgSgjn5cH7gId36Zd7cJeDc/BA+qoEPeBu122
hMGtyyfR6mDubW2T2OzkavQzBWmIry4b8atV0ITI3+oOpuGN6MuHowBV9FNPMOoNFtQITobMcDgr
LQ9MqEiHUb27XS7x855GAT6otyTO2sVWO5rRjbSiXY8b/MVw/pH9C6K/KBloY1Z62j4wYshLS16n
Fi0f2cHBZrH/Jm7hnLoF4e7IIbsCs2pWGif0YxM46TOJLPnp/m2hjrC5xSswPH6brONZq00aH3qp
tsaMv3CEqdgyWpvznV2oIrsI6MG6RPszwSzgaCrxk8yJkMvTJQgyN6CRhJLltiF56BAlhXl3o7DU
9pta1b59fDLo65FdPrX0U8xW23azERsXYX8FK3LsZ/r+8hCkhrZ1+ObXfz/WwSm65jVhPDotVJrr
DAEGAJIbJ5kjlwvV7hz21Q0LesfBJm3OxWi2GzrlnzWJ6Zcl6mCwRX1i6kDyw2wyLY1eYlWOm33l
I+yYqyUrJf0Lr3Szsay4vBCXTUkwV/qj1YKosuM/zEFCThUhRObJCF9toZn9OlNkQizum8kk3QmH
Y0WuHjLazpiyA9D/cOXGYbuzemJjaq8nRKCt2xM6BNZ1NZRPtUyJ0EpNBZU6Gj6pqrdTZrrfsOaI
XTePwcrYYTOcQ18lb8T/8yDM4VaQdHaZhP4r7+zwt57+ksn4LNihTn2bbWoW5XNicIIBB7macPWx
k2O82RGUxv48VskBYkf8JJL+zvTxEUe/dAJ/EYHoEz52RCOZpiMdcFGH0ExdHuCrPuliRqbk6i0T
fMv39qab2cltOWT2zjcn9/Jb57Tdo4Tgzu4Xnf35rO+RVwsWaL7+52kNETaDSUuOZ3UVkyLdi/Ss
VUa04ikhWnGV4ILDDhWBnMTlQXcRltFj2Yi9UbXuSQiqvqXEbZSOikhq2YVh10vcqoAb+4KnVTyC
b2AMNA32H8YP6K7KPr6MfZNcsjb89MuWirQXatt6hr3KDqQfmL+bwH/xNH166+x6X+n97+XPJzge
Pfso8dy54zq/r5+CmlU23lgj4WerWnPPXiC6TwMi80pEaf4BQdHkjeJlJ0kqxCb1GL3MU4eMWIMb
7sLzIEyKA1RWaxTssHb8bkCx5uPvLairhF+dl94vSQwMYjR+2hxV90WUGCCdLIq/T1iT1kVj2ecQ
YupLF1BfupF40uswvhRD9GHwc7xzXGeoi/tpudKn9ThWxXse6j1oNqiPfv4r9oP0K8wBJKtM+0is
dNrajKTRUTrNQwuP3BXJ64Iulo39mXijgt2Niiarauc8NVAafaMLH8rQH7a2cobnMq8JtQ6n4T3V
6WiSbcY0I7fyLRqw5ux5ADDmc+Cyn7XOW9MZ8s3Q9V9aEcynhoRidrjiXCSpQ32BwB9Z2hsi05qI
TnwjS4K9yn1LGt3FzjvmYF4wR1kgLFoPk0SHOn9weTkyHP9S0fpY2VOHu/Z/k2uWZxX6D8/vIdg1
jpZ/IRgstFo7SZMNm4pifsRiRM9l/qgrY383if49M8PmWto6tp6RTcVtSV9dLpcXlG42I5mzTXMV
jROcKj/fLq/+/RSyz9xDO2pvEnzeTYHbPGolEsQSjc1t+ZhvkXLNn3EPSIYQGB2zf6pH9d6rp/4i
Zyn38qzovjP96QidCBgUVL7fX0SO+UxT5LrbSBAQBqH4ixjGv+VwtY8ipg1fj9oX8xW0YUnt4YzP
iHx03PisBWZx+fuAxa5FMO19LQ3HqNBnPC687kaeVWWZZ+m51tpRbp99mLHVP0qODRtCeMPdspo4
lcguMHj/NPrYHweRiHUe8SaJ4/RrsWOVIrWOSQbk2tZBXiocvvtlH+p7J7vI3ETF2V8x3uRb1+rj
F3pkxxL096WdEROx6kb8SKZEbseqECBBER9dPPqHwTx1Njl4Dov691Gzb9VYTvwQH6wpp8hDW66o
V16SgIVaKnrrIzGDUeV0h6wKzaPXD0fpmN66pXI4iQzYXxwwotBVl68t0bXf/SiHwaC7m8mdGVDa
VD/5PaiRWZuOHxHXjoTh7I3pVRpB+xPuD/dCY0TXlL335mj8znNphUeLOKDtwruZqH5WlssE45/e
LzX8treY86EM8ugcjRNam0ac0wCTWR9KCOYCgGptyUdDIcwOPJCOy965NMBN6ePlsKpf2qAF59r1
z33KgI0OqnNmuvyZC/Ikl6uaQCCsCHbzaCQ/w6QdbyoLgjWesJM+z8BbRfArFiLGhj1DAQOG3adW
8SM2svpNd/tPDwnijbUx3TUONjra//1Vs7dNNMfEo3W+5xJMLk1e1ACcfuZ9VHUx8+D4V60eCaQ7
egtZXOgVgDX4mVYuH+TcyVhwcxK5T28J73vklP1mwFtwaTWKD0PZ49qpkrdxlP3+Puzu8yE5V9ap
L1r3vVMwEcjfCEh4Ms/gFZwjekVm4HTHzqxsdNcLUMfChJI+/9/Cig1aFTSwsxlzt3wsdX6xT46Q
D4r4QaBLWUs1AJokgg0iTrNt+bK7KHWc17nbfCSxAw7GfJmoMLs6KWc+S+xUh+gBj2WNrHNWxdHx
tJ+lCRllftX38uhsCc4ozN6NlwrMR9AFybcAe9YxHdFOMYIwTwnWzI0D1SxzvYxEaVns7aaojwwn
3SeSfCbCojHau5F9AMFkrPNB+lsCqbVsa/nDoxw0Zyt760ObHbzB/LA8G3wrRVJrZheGeO9IN6Yn
4bnZrXGsCNNtGH3XyrjclrlzCWkcXUsjBOYLMPZ7gB92LXWNJOchSN50cgYw/RmnReZwd/TqnqkO
bGsWR7dU3YZYuzHt0d7NVn0fiyx8a8OUcUTUr0wXD1fgcvPkdflPoZcEeOX+HqiXnqNWJuMet8Wb
8BUjK5A38li64xPwGr/VkxXjXgmvLuJAMQ//lmeD2/zofQZXS7tu8ozowdXPo6sR+wzXmcnKKp3i
acWxwLnU2XjEOdBu+jm2K8ZnH3tG+dQZunHs5tkz/WHgzVP51rt4KpAJ/JANcVhtaEz7BdqQeh0o
S2OCL1KW4A1GHV+dnY4GAJ6kmoNKbr3RTtwErJeR1lRI9KKpuSSlfvabEMWeAxrz0KYB63LdZhei
685V3ZkHdyjCk6AQb/DLYObhtQLJ0qVuxEMdtlZPPRROrAg6CilELSdfgLjv/J7Ydw2dHBvnKznr
AN4XAmfiW9Pau8/KPIgFlVdEW80fvqWxwYrof2oqf8bJAkfbco5EROFTFID9C8JVLaAUO+QR48qp
lXrQmw45QprVKRrSyD5aDZFgyuQPpBXxKSizk0HUgVq1mmEeMz3+pzr1/Enu72+VO5wern9Cb4Fy
R+Wj2FmTFW26tPbWNrMhxqQmd2jP4Bw3xG5J74kwRz7PVxa0/tv95+rpXzy5kf4kRvj4TgzsdqmT
aMKP+6WulW5EuJWpx5t4nspb9PUuodV6GxvozzoMOZ8wyE8uWIpBec1zk7B+1SpVfmSBEIgckoLt
obYIuI20Y9inr7nkbe0IuYs6wzovQ3U/og0T4eg/1nX2WubtDwVg59HIU1ogtV7dNMaFlI5CHJC9
F2e3dpFMt9aTVprxN0LrKe2pFqacoeKsUl9kWGEbJOu667BUxM1nbdI+takEiXrNXsjCro4BZ6q9
VYSoomiO7hcorJ4TR7dY7LtDPQ/06wkQFd/HBl9X/00m8vn+8gTNKtd8TEa1p62syRNH0FT3qL/O
094Rg4f7GDmtDXPEFab7hX0Hpc4xCsJ83xgzBWg2ocHRbgjBEdNW87rgXY5kXhCq5XcmcmxD3Cr9
Ys8CHmvOsoTPr23vKF5kCcG9HnelE+8bfhObCR/nhiT26GCU2XseJ9oD7R6HmPgp3Go2alc5MGaS
6Tw/QCg+mMiwfMROD/Qx3vVcFLfa125+KdWJpg5iEVk3300A3KvlIa56b3tPFsDmp2iL3UUPaLII
XOHss4rnWCfVOMZxIcLLgAlRyGyS7JSQ/kXrV8bV1vbsANWDcM2jQwPwuGCZmP22TlTtSd+28THp
p2X6sECJGK9mEW7zZawxFMOIsdZX+wxhxjbpmmbTYjXAXIAiyErirYxCgkwYqN9bMQ0SomPceg8d
4p9voadymDHD5n4TQRVLUzvG3VZbH3FFR7bWfKIyHFO9QD7f2+1E2gnZ58BbGUXoyNWTKgIHJGle
aoXzIbUi/YpzlCgDcXBezZxwIbyHyE13He95NMWdOOMJFmfh1M4majhFOMLtLstDrOs/TEYiHMmx
iLO4Zt0xsZDeJSFC4UpePbBALIAFYXyLfFJPXUXoVcvSZ1CgNDMUx1H1julbzt1W2GQc67BtWvdp
ubVCYbMzlvJRhBvPgVnm9eFcmc1vyN9+n8qvqITn6hiahDPmT4j0wSnd32ORrqWrwkKAzu5prfu5
JRGZRX4QOXrihuV61ZEfdp6s2jokLTwTOU6EcVGTHR3dE09ajHpluTRq7FlLsExMWvcl6WBEwOlZ
iVa672gDjjTj6QI3arP4/wV1yFZjPPhE/8rE0cvvpm75mbKi3/OrEW3w6BkFQ/RFlZi7w3PfBMH/
ueQPoN2ZJ7KocppEnHVlTmRWNbjpeWqbP8s7tEJ6xVRD0horUxIS2kiSc+HDLaiemtZnpi+tLjym
St/ms1Znse/T8+oPRfLMBkA+HuswE2uLRp+Pv9E3SZIIxji4Qdj9RVNmLyN0LV4Qe+e07j9NN4Tt
MJ+aZMT+leeQb0nLqy7pkEfPDFd3WmN9dQ4OidS2/iNcyzL70icMNMvWZNScg73juwZinjQWTp00
gc1gFwUZg62RroYhf61LGrIELjnH0S2HXREa/ccwFltGjtlrLMr8Bds+YCXUDzFtvrt0KiWN+3y/
M4o5rq2XuPotn9CVeN6p/zmgVvQbmlyzjpYkQ9OYAfGtAbgsqseUXn3+IsMu/tSiObZtsGZLjD+c
EsvBdjuZ717L4awMAtIkPWsE9slx9+/DImdYLktpv2lzgJoRNbhqZ4AIIU3Raw80eJ80Azu+3bu7
2GSb9VIM7otbfzKrlRDkeC22fQxOwbb1WTEIAiK+Ky/NB9Vi2SUK+FtHh+GQ9lWyG0y4rvOSFMSF
sy6TNN7GhD2hsm9ruNxAA9B91s2G+K+J0mAeKrNWnOssrPYCxt73rHltw6raVdX/MHZmu60jW7b9
lYt85yky2AOV50G9LNmW++aFcO7tZM9gG2y+/g5Seetk5ilUXWBDkGRvW5bIYKy15hxzyBi2xE+G
K7VvEwN9Q6W9MgoLYQVCK3r5c5NKC8xEYwKZICKw0PFrKvQwOZqcNbMMIQLJ75UGl40S93cI1/RA
Qm2xF5mlvSjlPyStZaCdKCQFfuTjsmhCGKpuYe0pI+4J60H2rSxomgS1TFs7UnLvO5H1XAUfZaP0
b+iCPwc+9DsN6TA716ZaFzCXXpZ7xNHWdDMQXB9tQWB3OI9QOoc1qLbGhyx31JPbskTYWXrhUNUQ
RLIyhoPzXpe+OCxAoUjkD4gcxuNVR1ahsuCMD09gIcjjrsT4OaVITPVB8/EDdO5d5xQ2XcC1gE7H
9SDSj/AbtE0qk49IdUSdBl717rm1d3ax0NTOiPvTKQEfsh/ZLU0ny53cQ68DY3ZCTkgLMuQOAXt5
IZkCvTV1g4tXm9A1IwMRhUorJEUnVEm7XTRbGry73XIvNN1s1zM8XYfV9KmcbiBOO4v3QZTi2E8i
RqKqfgpK9GZjAxCHboh7Q/aQ2I+ZCdS5YFABztF4kHliPKQCRAWLnRm0Yt9goVw3XC2OsU9A7bIA
xYP71dUOnEDm+4+5b926k/yhE9l2nxBIg+A35XQpEH2nlhsc2s56aqdEO2WRyvEP8wP1zJfvVlr/
kBbjboD86yh1o8cYE86eAf1JoCo8kN1SUeHFF5HZijjY7OfCPVSO9QXNyz4MlLGIAEm709gXQ8xI
8x+p8g64OtL3gPT2Hf46eVMS+7tqbDtk+kNjoLWnr04PYjR34NXSYYAHXEXWShBufl3IR4+4mCKp
L9B1bpWlxEumpcmmMTX3yPA8h4afW+sBjAHphV3JKBwByGYyffvgdPX4RAd6l6aoqgRQlXNvZ+0l
Jr17rRPQsUWZYr5oMdnBefSOlYQ02b68W2p7FniKqP5JK777WU2UG/NLc3P6tJ1LS9nU9kD7nsKs
SZ+zTOfEbEi+vC59TidelpZ4lSVk5QQoKpaWOIm5azzhe0OvumMXt96rk45bFOLjJzHkJkz0TDtq
nflDwz/FBFi3Lk7o1RtBqt2JTVT0bPFGECt40UORvuVZ/FrmyfAxtXUCAyCZniwva7aKlPhAdTeu
si2Q1+anjTKFJnQb3bFiRnddYLQUsI7cF7qEEIpVDBV3rp6jFIED0JT3oUP0pXOx2+j+dMd14rEa
KloJOGUf8tBDHey6at+ZdvyU4UuncrgVpECsR588gbDQPhZZ/bVPMJaljqFNIQ3u8nznjcMdDcV8
hwKc7NrOw06QNGRjTEO1HvzWvTgAc9fZCBulyrHw5aj/b02tth6yevq5fBbyv57vGdVhuIqZAIQE
MC/hIugRT3HSA0kz+rPpBF9WC+8vCzzzThfEgepGU1GVIWIsHEWHj6Njw64TXSsxB4r2LnoVsMAm
s8IYje57QtTyOskJN7UcHAoDANutFYk3LTIY4cS1E53hNXjD+G4TJKWU7A+qbZN9KQRQf3Rndx2d
oKTM76ohbre9BSV3nC8WZk6rFF02wRmxEMdBia8oA1wtKk5PlIHFO6zbCYj5m2G3FjhXIjR7uy1e
Q3/CHkr7CudOIR8N5MurNBPDjZKAsEwC7s9JkD8kQVNfxqaqzm6XNxsNIe5GqzJvm/qDfWNSeK+H
OIAxTPN8X7uWuy39Bn2D47wZlVefaZY050GU2Y7pPLnF/vfiXDFn+0oOwmvF4ROcsEUGWMj25Mdl
W2mb46VKzFc0sOWDnpGWJYT/wzYJ1QtCdIdLH+RfbREltF2pa+fJLulPDuY+MyqDfiQNI01BgsMM
O88xMpTqbli++XjkEhpdje6ZL1StcBA9i2oNGsw6l/l0WFryYYLoNgEFGFIOxPNuMZO1dRyDoV97
0hl2clIso3Nnk9CEbi08iWsnzi5a5EYf4G6sPiVfRGv+uJMWW91Iw9dEa7v7CI8ZjrOO6g/RG0HK
K4MG0kMyth++N7e3fCSbYZB45+uuHLXrHIDgylVcWSY4IrvfOYwxdkMks6eGXapvhnflnOMOeb88
19PETnV+aJAOdJiYbm/cIxCdqoAFOvP/h0AgiCREuNvDkq+fmeMz/Mwt+W1qjyMX+/XVj3Ndi6yY
dS4xA/2ssjzflECGn81APrspowakJZ+uF7GpS+nSVBWiCZWWT8tbgwRuiyDvyNrZPCh6cmfTyl6Z
3pkvkzkbgVXHAafFs46m7fYsVmieyXx4bvh0tq7meDsQ+LhHAamfYwLYLT8qLotlgpIkOKQTZtPU
jNEWJ4VCcFTYT1prH7NGDfek6dlPJIi4zJ91RNINyI4W88JFFhYaG7rDOvP845jH44Vtvbtple1j
VWohmnC927uux6TfwS1e9934cB2dBbg+N6Gsh9s2o/mF6qHes/dwduy7x+1isgBG8sfDrp26l+my
xIcZGcq5ZGL+EM2JIklYpLNvGa9Qjg4CDxt9DfLmz55j5ZA2sVWFZUgdyRfW+aLrRdpUrb04ZjM6
d3oRW5mrGKPdKTGxW5MmfUUYN7QD7/rF/aSLnr87ICUyEC5qnIwBWBO6UNCt5NP0IvLyRvMnF91b
MjU2livN8xJxHFQkXdaTd2fWeA6LYsSSD9FtdBneE9LqPWo65Vtpszp24TG/VtUhyiPPdGx+obyx
+ih50PHfILDX1bbILYRPDJ9er/cS5EvL8m6IOl2VoUQ8mdXOY8qG/0oEXl5HBkR/Q49rUjGfXWX0
9onZWn1sw+pZSn3bo1UlSciZNqx28c9yUnhYK9XfuERr0/T0WTCUfBeAM7d5y2B36VKzg9xc35/O
s0jqma88RhIiG+JqcjMYwa42quZ1Qgh69OqhYRtui3Xcg9xKRLV17DD4rivxWOruc1iO1bPlZz/J
8km/sET97IcKy7vRf2hOfsPVzXpLRrJRGTUykx+iZB25yQZff/agzIgm9uhj0mkHfV9Ix4YtRLzZ
jJ8O0iG7V6gBCcmGfmBwzdqRXPF7P2ft+lFtHfzGhwyT5BcxTAj5qbCvXTM9LDoO9tiCiRCot5Bq
HHnkY71wKL3uUppetoqcKXulnOadK4r6vgPWdxDJTPAAFqax8X6q/KC+CQkXX1WzhG95LlTfriRB
p7HdV73KrB2TvtcQyxmOvMp88wUJ8rrQkrOxJBJVaY4MNIaMESPb29jzUAgm5ni4ri2EJie3C8Td
o/7e4w0/hdIbVvPF+kfffwRdyMZunIDbr6lQJoz1JdqXXCg6tUYqngaX7n2a9S6JdTThY/BTsL/x
GOgzQp3KBuHi/F4Csrr30KqcVNlEW1324lMl7qrrMrmnGkZpP/PZXQc6yRCY6mAulwnsZKYMzccx
l/raDFR6DOsnXNrmSxBCw0mZUW+wILn7Okyo6uMxPVsef6tRuN2DVffMkKzydsoKbROUPe4lw8vG
m+vdgGHxlnYdrEzQeHVc/0SNBhynKvYtKE8czcxq5zVTF2OHbeTO7Ur9rmKUv++Jhzhf38DeRdTv
JggvJTrhqzPIrppz7ZjWtpxvFth3Dx1FNw8+nZjj3wT4qdCL7VXnOEXjXa6lyOZ9SPL/miW1TDzI
cmOSM1ul8m5oHwc2qYj9Gdx1zWNuJlROpdetMnJmTtdXBlh0FcwSpMV300QTQOBIVxtvaV5nOlwY
QtIOfZS5qxCY89mysvCQMsu83lsKIdwuDTvisnmIvMg4CTaXsKUBGS9rm18g0YqicW5bljcL9j7Q
gR+FIYymxMhRW1SKVq4DC2qKghAO8JSvqJjs3wKEfD5X0xdV9u/A2qB3F6G7Xdp8y7qjAtFsqsH9
bbKxiii7sx9NmWVrL5Vc6yzzLk50fa07TJCkiWnBQCbU4MIAIDqVj2Zugl0zZvBBMGrhuvDNnzrk
qps8TNtNkjfxPjPrhv5h2pwzImips0FtxsII1vxw7a7BGszemiqf5sJJk07+Pd8pSD74HtP2xDWp
WJ7565c0+GfL9yzfTPuLsS+p2tJweEOmwrmEUUZHk6n4Fhlnw/KQ2HtTasMZbwvSLJpQHxxS2H5B
fN37XuLe0xMrmWm42gcRZGzG/pVbv9xzSyVvE3fryXtPI4gvoc14b88oVJT6zdmEyfqCGjAinFJF
t3ilglNbyM+Aevm03CSxII4JPRDhmtZRRSXmrSqwjjhh6EW27NxrJAsvqQugqHVY6zUSnG6XhwB1
3oMBWuO2dti+EeFafFhJgD4L+eSoa8Exm2UjODS71ZiADbP63jyXArFHUlv9PusArfiz4r/J1WvW
5f5j3cf1Jtcb7+Cq7i2ZyuEmNbyEdomuP8KBW2UGTXMxbJeMUDqw2Q0HZAoRrIaHb6O/oFG77Voo
/ks32XUToAZ4xjkeQe4BJDbJ5zI5gMs1MVwM44WycvrRwedoKgIP0Syb64rmxl7V5e8+DrnPUeux
bJN7e7WZdo4RMuyloYZazd2ABqo+0F39HmS8lj7rH/Uawm/UY/LAhgkeG/tYFecvw/xAUzy9fEPY
28n13r++VS+74d5simGD3ap6w0y8WQjLfiucbVYPGUSarKZ9129Cgz4uToEevgdhhJD06YE7UCXy
QrFC/9vjziq3T00uxEuX3mud321cszUvtTvCLIimH3LUWS9KTb+4qWxuNHg/O9BB8OIYDB8Gvc9W
XTPn5NUdAUgGbemuvM30aJrTWsOt7NjkgrpM3vTKrVbE2oy3cZUnb1FMMq/JKMgTbYU2Vt5Ufpi+
lSQEgtMCT7J8V1AVv3WBV+zLHg6Q5ZO7aMwXkOWmDcLnkiPnFKbqj6dKs30kiCw4Zf5ElRlZ4QNO
jPS8fH/q4nq4esPaiMORtLnuiaRZECct6RZiQtyf9neOYyuEOqC8c4+pJPuedGPNz7Eh/OzrDFBG
PYCzw9rLfJy2XUrThxEnusO+qvu1cnAdwdlRT7JBwyPshlNlqHeL9GO5aRMvv3gmjsEkT8dd0X1d
J459pKLVWLbeTzhHFp3k7ypB58Vb1T9XaHBXvS7igzagL/HnG603SRO1Q9oxOKfSgi1DORr3cW66
R0FPkog1tBx9p9zPdCKXC/DGay2GgYauMrY5buwbvQK5jnRt1si5iYvuz3FOxBbTNWp7f708xLpH
wEM+CiA9fr2TSTadhoymIOpjyRDDaaCudxMfQ7JhD/wgvaS/+EnBlDumEwPgiJxqVqJaFJgyyW9a
tpeNJaJtEhHGYrWiPy/3ouWhw6VBqPyB7rn9aJBSYYXZvvUfm0o3KWK4UWY5nZzqxmPYs65MSW1j
zhGZOKYfUvyu+zoKe6Rf0vgY1UVMjveZ2BOTF+ehBZdz6zLdx0CD8WfV12m0W57Uojrajxqi3rSs
yNhGdF7VybTS/azYCTMbVn3byJvcGrEkZz7VvnUbl8rYoN9nqmOZM7Zmdor1A6OiZiUQgX2kmuce
JInq67h0UtJwOmvaKqz8lcWS2ea58yiJqt5FdWXeNEEw3jqixi2YmNMr7KovYWnad2PxGbk0fuFy
/xB0QUdZYC3Gcf/mS4ATfe7fD50z4N2ch9mhD/tjcI8tdt2VMROxB/JwjuWMQkham2krk5SxLqmW
GfPfaeTQ0OMlgUC4hFuafdLcjC4IR1pF49pRbXYTNy7c7j7bpjQqnkyrKfZhCYyaau03I07xI3Q0
2Np8NG+m0mou185QKZyVmiZQEXBasL8R+dXODwkX9DduJs19G5L9LYSqToEV8e4BLj1gIQW73xCM
2EiDyPeYXnXgWMUF0Ge8LRtYQVaq6q+4sI92j9+vY4K1l0VZ7Mc+HI5os5yLPjbxWhlO9TMB+lcX
KMv8zD9DFoKaN8TyiHfP2+vFaJ+M9nE2yH/Vox5sJjQDp0FHTDWK6di4SLP0lPEcSWNxV2K2cIf2
SYThvVmYwwdXqbH20DXPRTPCwvoGLyFeei/07ytT8IfP91rX+pEr4OiTc56NgK9Qz09RF3kPgB7s
F1pUocSxhJOspicXiHXWEy5ZdKrYhYYT36aGGI8CLge0y3HcG52Sq2UUjT7KPPcIaa7YcyKJdv0Q
yvuBNJg4elwSV5mTsfsO1Eaz4wrTgQqflxsdwSzOy6flgYsTDg+PYe3Cap4u5tDJXKmMXZiKcWUt
hmZa34wUUJFu/+y2FdRrHUU1qQ3mh1PH5ltdGvKgMdfmSsxDkyb8OrV9/ZRUwRmSvIuyFuks10Z4
6dUx1EbaMtZvy0UZuqx+rvSxWI3a2F0Fhp2aLYXYlVfO7IldrLDjWAWngiVAn1MXgIa+ppVv3Q9q
qg7KbcmBD91gvUzvtdS1T26CImV5y4RDuITVRBvfGiD3T+HsUq/O9Xi/ZNLi3zFv5VCdlkcURuA/
lQVO/7qvdc3aIqqM/zWSZI2hL5W7xbjuKES5RMJ95Jr4XKaS0awdzTTMFzBBMUqWprXvio5u7HxV
zrAVOln+VMPFaiadMEEgv7sg9++60fLPo0qSw+h5zbEwtGpTCcWomi5SVZXhm3KIqIktIHgk3nmP
JCZvF8dTbIa7TrXlbZPFF20a3EOi6YCQgqbdWGJiWBUZDhcBR/5+fQjjZR64EzhQSP8OjCDy1s5E
lhl19v66pZGGeloa3VD4vDV5FOra6CYnmj9kiumy09XpTZLemQTtQWY/lPhkqIv5I2kTEtNZnBMU
XmcN5hT92/muR//3HMw3TNa9vZk1r8oPmFy4Cc5h3wpheCElaoyeurNI71vRUGtkdXiizYYfy5y0
DXSGdeYRajfMZUaeEcElx9ykm0RP24Ple1/bSXUYW63bN66Es5oWl7i1ilXpjtYB49CL482Daa2N
IORDbjUQIteY0YqY8ezYZaW1MluIEqgD5gl1NwUbSEZlzdQrb7y3qxhsjKNsG1WDswr78LjMAIwW
VSHOLQRExiSNbaFlyAl763YuATSplz9iT3sMnTb4MoJXCplbZD3JT1u0X/iDk5fMjcM9g6V4c72k
+ROIatWwzWooVH9wUl0iXJqv/NybdurlWlVu/ZKNPZwGvXa+LRyTLn66ifnmpuBaiIerHevTcqNg
mV/vERb4RItx2kvqBPvWA3V89qVN49yP51yY2QFS9uq14wA5LOWunZbWLo2Ah/K2/I7nwLhYskvw
fnnuaXTMt0SE9tkSIAesSVTojfo/cO5g+QlkZAt6fVtQOdDON6R/v9wg9An2mAX7VT4Efzy3fGF0
M0yzCDPWXdR/svKgX3er4pQWQ3i3FLvSRcFq2Jhs+3izzI4GkdoPcYbheBaHV1n/2kSGhY7ap63o
O+Zpuad39vMIh6Xeko3gnVIZu2t8tcabyKLvFkDhN9XrGkfJprCnAfci1qTERtGIcr8HFzpbnYPY
TtfL7zQ7gIRNBgaI377tFOOToohdtAUwca+tnW4k9yLK8k85u2KpBbDXFI04VfkA2yLKAY1M+Ql/
EWG/y11WMiZf+g20VPNWwYqhF9OcF3lY5RUjdZE1bMkCBbPopg6Avmiciawu5q5m2A6UMtbKMnqY
wfNNI6JTg5f/xIAxItmmbYsdNiD6g52p8UllpOFieRxzd9eDLLxzo669gXJMX70Cij0/Fc147JBV
c9NOJoF+NSARrT5XsRrPzXyjumy+sZtVRQ7UdrDHmqsdA4bCsr8sQ5MrqXO1DWPogDphLCfZTFx0
NE6qJfE51hH8UtZdRG6pEyM4Zr1zQydOu2Ct12izUtoZTzBzVvG8imAIC8/IJL5CYjB2y6N/Pa8Z
A0R9w10h0cENV3pzuTWaYFrL1EPvy9BBo2/+YyBcOi1r94fiTpTwDI5ym0tZDkfv0oo8f9Tc8GER
BtWBagipZSeDNiEnHKN+1+uHmLbxjwFQydqjS36nFxNQG852U1lSrJD4ldvBD5HhzJ9am4z+ioAL
IvNkbt/DMGZoOo9EBSrJdaMIFI+W/LYktRmirYHHkrVS9FSUFTltkWuOKDaMN4lGaFU6JSZf/F9Q
rCvwwgbygrCj4HAmujEV87pT71MG+kaxGXJT3i4x64nBYJPj/0jbdsYZG4z/6Y++SJ+1LohLVGYd
Cx7EF+2ucNUtY4TgdaD2JXwxGJDsx7tFI+6N9WOY0WRZBIZOXxwLoOSlP7xD+As2cE9/hp5W3aQz
cAekNy29sQBe5ZF65xtafuto2rlkQPFUudFXZRje9ZGhI8jwsKbTJOOLaRQPt0i7XpdHy41CImdP
5LUuj9zcAEdbgFi2Y7haWTY8lEP1u0HrOkmIT6ANQkATjUYdWHqhXP820hCEVez4P9kPr8s5fCDX
em4ILUGOoBmrKkCLviYBmzzOgr6llQYMfolfsIyJhFjX7nYC2pmY9uzKMo5r2zpV7kdvYobZJDOV
vbV7h77kzF9LmD+wYDHZywsUXbr9ME2efrQs/w1raYY9DsY8W8/+tvXyd3Tr3g3+q3xnMm9dDYMK
986cw+1VeX2Z2qG+dEr/33LU3H9DG1qe8AFRuJalk67397ikeDAEjQwOFlGNZCBF5bGBU3Zbo9u8
ZO5LPM9UJqYAJ6GydVKk7zFU65M3es5tkQfmKjf8Qz/HdyyLfglM+oBZzyQAkuc6LQOCXt/JgHTz
0KZjutyT1sB8BR3s1ZE1EEJ4dWghIppA9SHv7QY3x0SFQdHqtWQvNIUlDHk2ZI1+U1rWClV3+ZuS
OZPpcWDeW8iOHj5CpGS+GefYN9dL3RsAWX/SEwcOXRw7Ib4VSw6jLC9JuHYjf+pgPtCuLdkhzr60
NmSMRdfNvOQt4KrGRdefWBeI0OmWQsK64ovSIXBW0MiLbYkGrIEe8SGcqoRsG4zPqCM2bZ+b2yYq
9X0LKWahG/7HX3KCm3/+J49/yHKsmWa2f3v4z2eZ8+8/5//zX9/z1//xz9v4Ry0b+Xv7P37X/lve
feXfzd+/6S8/md/+x6vbfLVff3mwRTzdjg84j8fH76bL2uVVhN9y/s7/3y/+n+/lpzyP5fevv/yQ
HVRIfhru2+KXP750/PnrL8Iisf4//vzz//ji/Af8+svL9Nt3Gjft17//p++vpv31F9f8h2FBXbfM
+Vzov+fnbPsfhAna4AKgvJq+7gC1xAnfRr/+Ytn/oERxIBs4nqsbC/uzkciMfv3FdP9heGAeXMsR
+J+Ebv7y/14WmO8xlMX18+Jt+OPxn2Of/3oicnLTRPZRHSECN3ES+jPq80+5ZYawo6juoSGKDrFs
atvFE3pT70UE9nj3p3fkv/lVf80Un3+Vw5/q8sJtz7Bs828ZxiZGAzdBXHYwR8IwqQ9lbWz6Rmc/
zQVOuqu8FMlz0QnUdEkM94uEr/Z/C0T8K5rz+iKE6RhgQi0+U/dvL4KrbB5SnSeHoEn2sUQiI6hZ
wonBqmfWP/wivNSIoq5nzV9Omj+/y87yx10/jfnomX+vK5DUOmxOdQMd7Pw5/Ol9hgPPbhq9yt5K
dX+cY5icPEZ+ym7qGNmOUa2NWGXjU9g1urHKwgDeb1aGLpTpyR0P8MT0HiC0bKsM/mZm/yhse8zf
6eTH8t5AQWO8DfwRxXZwZ5UN+TW6c6hdZtqPir1gcQM/1/tCSzKZZ5ygTbkzzY61QrJ97k+TY6pX
3VZTgGId/cnJCy12m7YL8XwVaWNcbRBvJVCR/aLX6HORFrmtO1bKG6p2WlQKNdc6dtqKnTW9DVTu
Rj2wV2wz1z24TgPmXot14a68hmSEzYDmTa1DPY+0uynCPXMMGr0lBoBG59HBaxfvZR6OYhvrgNdW
JL93zS5nY9FupSuRUbh6e3T10Tu0Mqiyu4rB8hw+rHC4lZ3wg9uEJmS8MUe/hDWi3BSQACroNUER
yXSoLDZ0GKPmcIkhGj0qVXTH7o2eM5a4F4Nq0k2LiqdbEeigjQ9UpeOXq40ugWBJyKZQAC0aHhkv
6sMB1kn4W+drjbqtcIYTBmD2hb9tOfa8tdEbwN9gs1XBURtkAvsy7ga8m53fPge+7B45dAICDqww
tJBymUBuUlIZiZodZfzhVbI078kk6T4HvLvBngPAL45JnedICAcUietsKkYdvJWGJBHSi0c+Rq9s
fW2wP+75Yfrk1LcOyKt7q/dGmlMmUBjYbXk02RvLwgr9W2gYXfOUoZAyNxwUOB41koYDkbY1qtIg
hL5RMZwhvbCR5QYEefGJIlEgRgU2Hx8qyHP6vnOCVoM7lRK/yOIaEPsgs/44WhzWNyXqYDB4WVqz
LRMt3hirNojR6byo1g9OM/Yn5bjQGAV7rGbbRqlsaewoo94MDVELW0X5OqYrKGjKeiKCZXqg3TuQ
Y9e2KiP+gYSkam8xhEmOWV0G8ogOaCKapudgfBmA4mRPw+Sj1ogT4T3rueifGetF776tQ5VSXS1a
9EhOCS82im2xKbpMNG9ZLWkZk6hpsdEIc8QGMD7wapqhmTJBw/+dQeVLGucJfEZen3m9Y87B2Yni
QSORGD4m6YHFoQBv8oAJgHc/dIs+J39dg4ZsaFM9bkE9SPyCTRDhl4r7ON6Ai6VnXdcW6FkSpdDk
OijZIZW0YXsW+EoGvJxe2W8s0pcQI5oOEL3Y9ukETgolEaVj49+hkAofJqsLXBSAVYa0BrWv/ty0
KtXWog+i7hZNiRVtR6sunqwBmjDjphAii2xs0z6nNqf2drIDctqUr3XfPpVNvWG8ZdwHlW2zoykR
TW6igQxpxtZdteutKfgx1GjZ3ic/bAs2JxWJBqAucWlIhBfvDmolYx8g2zfWQ+Eg3XSo04cDZmBm
TQWAuOluTLR+P/NmTa4LhX6pO1ttySE1wqOdjUO9b3Iq6UsWD46er0KZheOJkizFLIWxEdVEP5rv
oGIK+w3bPnp5OynGS2qDwfSnBCpdCrRt2oUI3b9an+nVipaznWyivpkS9A7ClHul9zrjPxAhLTks
Yw8uRck6vPDqHQI95agNTGFw6tATb94tOZEd1jtio2VUS2ndFu9EN/iQ8Ie2E3f9IMULnYTG3Ov4
0ewt3pyp3uPpkNZqCLNLZurnXERjvXEooeKjDtfJWIu61KIdrFFcrG1qq0d6jkgwjCjy9H1v5RHc
S6fRrb1GcAMx6BJe0KpufcifMU1495SaOobeqhrxdJp5N2rHfgiKdh+M2c/Wc0yoYQjUgnNqNNWn
6vGw7AnvpLgwxUB0qdMq9Lyp2KTISL27yhihFGB7Dc9trLfOLga+W21HUdGokFYrwcIgbIJHko7Y
tkFfTuu6YKB5ohLImqNAe1dQ/Gny3bHdNoeD3ftqMxmVfZsR6e5vlUGoA8kgGhrisZkaDSWYMel3
U80qRqsuiedWK10HsZeID53fggxg2rbrlf7GQUtMmejYf6zIdK+InvJE8oqKiwJLVkM5XZJqMrJ7
X69CY9shFof+O2cezU1vtPuW9LvkocKZHK+En8Sfli2Ff1vmqQ8/qOy95tUcKv/LX1gEwGvyM7Jf
Je9rejSQZDoRt+2qQ/0+HNVgMrX3WF2BqcHTxfAqh6jYKU6b+1Bnm8D8VbPvueo1/n4A4NfS10U1
sMMe7AacIHipV7U0imFN0FzI6c0g+JP2Ukj6VORVT10Ys4o6Pvw3VLT5zCnNR1wFRt705MWOEumO
tKJaxRglRNkAnnG8V0b9TrQhUhyYlp0yUDx6xISQU0N4EetzWWsQpsbJnmdzljTIhw8r5B2S0EID
PExCbrkm0y2ECWQaMpzs6hA4KjV3dNMzsG6AfNt1jh0zOLhs3fs1JKSapJEQOiBftRRyjKILJIVy
k8jOX8GmNcBe4XZ9HyepvzmBW34iLvHrQ06LtKA0pnOBpKfKvlwb5MMO9i+BziXLvr3y+fwAGqeV
RXOoYb2DisqZe+iZbftPka2GplwNJX78ixJ+zKghLAubqbDNXJd8rbGEStlhqZ8ia9xHTlGPzQb6
r6OheWlEmK/GqYn0EUWTb7Mk9/no5Amg7HiECQ0GPelIU/ODDtjeqEHrDImYaSNny2lKmtyOXCxM
yzcAUpQF3t3GQwc6oaoQaq5i6MEcacnUyN67pQvWCW/LFqwmnak0BgpSGYnSAjAyhUa9q7u+T8rH
cEhEXn+lHcPO4sCWynPNl6JvYjk9WIy0nOhecgQ6+MldRn2ai6BQ6VNJhks7mNouSDRDkYQSFX6+
GQSyScSwrdDvzM4m7s7Oq6AFpRTaETBBIadNE2aFOiq/1Opnpn4Ij0tc2XJXkdcBeFvjBey8vowl
MQAhvqoVWKmufxi6iCCmlXKa3jv6WstFaE6TO9X9pL1gbJXTKqO96qJO6OKv3u7VnNTcTQVybuKB
dvxJRbgei6EP1xzR8H/na0aEF3QS8NOAs9zM6s2vsoPWu8o7CLBrxX4ux7QmQ3cnNXqYa9eMg2Gv
SSS6B8SRTPVrvbRp5NApNo6dnpBQHRpAxu+kyxiZkyn061Ujhtx6nIK+437TetqTzg8w+dNo2faH
vFVAmuyoDMScYVuUa65E4PLHtDGbfEtUfV4/O1raKYyfhlO/B1au39eSt3ZTa7i57soQEgCcLjW1
NCST1DT3YL8gk1pBOLqnWgRESGcElpSrXHSS0kDI3lilgj7FXZMUOa1Ju8rumfE4GZ2vKcHJY8nC
20VR1HhcxWkQEUkiRiyyMtXNu5wpsNoziCDbOwuq/qzaftR/DjaagzA1vY2OtOE7/r/UnUl3nFyW
RX8RuR49TCF69VKELHvCsmyLvu/59bVxZlZJKJaismblQU6cnwng8Zp7z9knQdK0ZQyK8LflFxaF
KVr0D7jVJW9ro6DEAUGJTdugOmATyGyGFAurBPRM9dsUS4SBN11BUpVajBnItCyd+hOtzjraBI2m
4FBoMtnYGOaQ3dLpkpIbglj7Yl3DWyMdxqfQC+WIegul28bGE2UJw4qQc9We9lSEaBndsO2TXHbM
qoWKxyu2tZ9mo48/VGh4tKx7QLE7CW16u9fLQIr22MznENx01h0HspcDTpp0G7k/9T0AQhuC23we
rWjQZLmZySRhbr2JMxCxJEltH3sP6OO8DJkJNbEAfhYZgCYHORk5oYlRpNj21LVtJF/gLH8PfQto
W5vGctg3wk+E47dJ4IGhD9g5pVDiDxwfsg6LTtkHK6AedfbS1GnfX0s9LbNdiXckAubVEmeGpy/W
D+ZolgoN/Q6WR6SN8w4Ftl5xbUkQCLUBgRtbMlP6HQm8wcynKg7xQS4JgWHuweqhK/Jo3/W6ZhnX
ul1aAQb53uj3CUwLggjENGm7mEi7cj0NSJ7cr8/8isy59sO5F3iJKVRd1g1OacKmivL+3FvHk1V3
tu/v/LZFRV8MZluxK1KJ9FHUQKrWKKv8kq59BD0s6AGvOOk0xSxAba7cJQX9drevcqPacnQbqp8G
9De6boQLtzeDz27q4AVDee2Nev2mmRlINcVXC/LUalLG/5ns8a/q0ofiyX/XtZa1r/9dYeuu+JM9
NdWfP83Nz+L/QXWLmsy79zpXzz5Ut55/oghq2vf1sL//xT9LW7Ip/kFtg7drQRBRSO79d4FLNox/
6Brp5JZuaFR85P8pcEmy+g8AEgwKEq2JW7ENKiL/qnBJCv+grqgWvmDTogIta/9JiWsRV2OAe1GZ
8FRB6U1VVcuaC1Pvai+jpMRtVXbDqXflDYNn5WvOr8FVNs2W9NSb4ELStfUxHudf1zNUg6uZhvZp
zBciGXHv18Mpk/jEmlh51VQ85XWc020e1gokYYJT9iF+EElFKtb1z3mPMrUoprex5uCc1neSbT1z
AATQRvZen8TPSIR+JKCBnMDDDiSUhzyjeh9YRDJoYDDTFkusITOLNaUVrsao/dnl8raY9/AC4z+l
pvw2jMM/JBOTrCcwt5tW89uSWTKLvz5N9sNbu4PFhY3vhU98Dg1kTiW5tZwBFFAtjV/QbiNgZBNB
ZnW4m6KBz61uMkcZNVCRE1xlxRdzH9ofUBtiHMHCkzr4QTLOhqiFMJE9j7F3r44Eu5aWvGazkDhQ
UmZDAIw7pcBiCgdO4ClCUWS5Y5HYDtxthL5xD6XRkInZIMCYKhDwCsV+9lDsTICXAzW/T+riwvQl
z+XAd9PXPHQYvqosG4xl2rWL8mgbqYBeRr0/heTZoSMGpFO4uTmudFu/QkbFI+++28m+QeX07gs7
Uy1dFGb/XtmmKQMYhR6VWF7ZMKOS05TUndpkl4NIsOT7ofzx9TWUORXp4+1ptsVVNCJiFEUzFrOz
5ikhNrewO4Fjw0qqewADbYztfC0JfEiFpJj+O1T4P/BbdzrSUrWPn5h1AQ1q5kM9Zm85zi+Q7jaL
TlPgsbKGbpXDL3CCQnuNVDVf1cWkbcrR57QCMTA2MJqM2svXNzJPJB9uhOQ+3TQplqsUlxVmmo+f
uF3h4VA5uh+z6+YaDOvOv25XfGpOvPI31oVXIy8q2fo/r0blXteEzsFpUcxNofElVZ8qx25T7eNd
EG7HZ1wr7W1CPTl8Uq+s+3rj33vBVhByVNFw3kQXJpnlm1v+hEXeVd0DDVDqQjmimkea26yH2vxD
+texzvOn//Dh4r2UhaIzTSvzTL683cgPNVWFZXYafvVr9To8xK6/Hzfjte8CNbsQn3VmTM4tAqEa
KlO/oYjFbE3rUir82MpPY0wuFcAbhBqipTgW+hSrpARmeOEdtI5zv2IwulB7+uiy657A47xIiUvw
H2OEXlKQQmQVG+zpxO81/gNyt3zvScGvBq/IWh+Sl07SrIeqUIVr9qZxoebPCvphSM5PjccF9Umz
6RwvOytVjjOui8f8pMkHmTgYoFrrCy9G/zxJmLwPkzfDhgeL4mJ6snOiDdOiKU8ox6JVRVEyrThi
U0MlACa6b3yPGm9vOOZYPCkx/FB7MB8xihw76pX7yUyhwmkRarPJ/EOdDxvDhFUohIqcdHLtTKW2
JvDgXgEqI8Dq+jUecknBC1OqL5nIWsJdjU3feIeywCyLdQVURHGFtPRN4VnXBXoWDUScSmQZ55Hs
VYOPQIoAS5XfkS7ocWwMkQSQLaajqizwFYzhg5E2R6jCd1Eba7Rnan3rAcimoB6BUFa1CodseTNl
ijg0dqtsPGtWV2rFvum1I0vZeDOh6HCqAcUWhYRt4AMM7ZRraRKPQ9H9Ui1x0jEg60FCw6Ernmib
Vys26CE+2eEZQNSJ5PnEpXIKdaAz/uSYvZBiYdoJcOwhTbf2YEA6Jxuse0kzXmL0RYR79DrUJ/1A
rAvpm1Ui3ELNX00z9HaBTglj1KINJX1S0jmBOkpvU7pvEgh5OpECg9RuJHXOrIpcJaqu9JQf0QnD
bWwle5TU/lZppYexKG/RxX6PxuSbTmdil/BeZE9a2/Cc8QQY45XhWfqfsu5eAy3E1WutPNLj2Tj/
jtvweVDGn0Y2ocGrq9uqnq7rAYm7kF4m0ST3PRJAsMbPYdT9khL47DqU4hVFvxSzanRFdU1eVeVA
3ZzGslWSzZnX4htgi2fZ057Z9GhuJUOGM0rjoUokEIwF7RW6nYFjRcmfWJHiVW80/spDe3hh0lhO
yHxrLNC6RUqNaml8DB+n/1DgzYmNKT9F+2afHrpdeo1UZRfdXPjg5n/n43o5b+gUe16PVZqvi4lf
p8DdNnFJzLVrbdPHfuuvIQof2cvsCSaOHePxwgXPTCIfLriY5sMoFZFEWOVJ2VbX4xqX6E5aK/eJ
Q8Fpla3DzPEuTSpz13l5k2zMLUsjw1AI9e+R7t12uQ9zKKitEZ/QYIo5OU4CQJJHr3jQDbYiaYMw
u4uvrCYoSVRt95kXvQA5jNYFAUeO8HMUCKQU2ZOPby21/uRR+sMgJHYNyib8IVTtBivSfQU/2Anp
8G7iJpK2nYXnUo9RgTjKgM5L7xO0zh1fWE/4CNKnTsaQqCWntE6OeRAcqOOtQqV6Enh6oMyyg8yq
Pt4ovW666iBhArLQLPl2/RCRbeiYvZxhXLWaE77QK2BB0yZWdO8HQLYnOxy/G4loj/hQHvNB+5ko
AWwmTgt5c804WMtq8jx4DGnLYCeNSxMJvsYUIfoI7socG5w3pu0QfF/B4BZil5HYEvqe74SU5HZ2
3gB5FOW3MZfwylmOBwgHl+F2GuxVKdKWqCiwGllMN0nY93WdHdsyDV0NV6WjttF1PocfSIOFfNeI
7uTJ23TCRLiZ1I4o82tZKQ41JARM5j24SYlEssLYVlgxNz0BuG6j4bqfwPRXmsIiafgI1HI1Q3jf
UzCOhgcy6h+QeiuUD4JHu5lMUimkp1RHh2xH0qOQEFj7io5grBD3kmirjRaNE70sYmhLwbFeibIj
VeN6xaS7ITlicO1U+xaU4Sa1SNUrSmZaPaERRjYs+at4HEq2azsd/a6ryhm50IHWvEw1Js1YpAXU
O2taNQGNjEC3XiMlf0us4gXcXoGCMXmM6FE/tFPe7EdVoeivhU9lxKwUkYpCnYTWTBpTL4P6C2uO
mATM9bzMRiDugSxP5aYdsVbVaIiL2tp8/ckuBAbs202bzb/gj2LqfEMfp6KEPpMvA8E9NREEJVqX
pUA615tgBh6DzHdaW75wRXlRY/l7SVvjHE3yGqfb5eyXJ61I8t4MT+NBcSVHdqKVtgcKsGEGvLDt
XGTSzmdbplj6E6pgnlVsZbE763qkqBKBEycSt3b9j/aUnsIbcR/up/Vwa+yUXXuV5xdm9zMH+A8X
XSpHSBxo+rL0/FO99rbpOt/GW9ttN/rW2BRbQCQXhCqfTn1srv9WKyhlsH1jd/XxHTYG3m3UFeqx
Fj54MdiTKFU6djid9mKMvykxv6bTtQQh8Ouxs1zG/l5Xl2322ZqBKG7xcCWktHFbh+qxB8ZChoBj
9Y92VnLgjJ1JQjvoFzeUKC9sVD893vmyrGu2RoFGE+ZSmwJZrZdErkE5t1xsuYdkQ7D23ts0a9lF
blhtL42iv+KpD2vM3+OLiptFNWWbpWZxp2JCeVxbunLM4ReXWvyGmlSFOQ1RMK2kzVDo3iptacfD
i6JFEZPXqHguxafQKerhuTNHYDn6Qbfbg5SlxJcN8qZoLfqN5NDmiXqtUitxGzPWXKQhbHkTahF9
cPB65EeYnwGWwWc2AqoIXYuvLE6ID7cR4KwpVMO9zdv7xM/3kgT4hj4h5z08T9MNxdRgDS91XOuS
QrxHQiNHp+j4kMYlXeEuZYQEEq0T21+3bdw4kGQgQ8cZ1ZZE+z403YYIkispi7e1qpyKkbaFkbXZ
rWcme5vihg1ZwQqCm9S3O7bx/hPqWRkGv/6cqFmIuDvd6VqH+r/RyF6c81pbCLDZ0Nz6JpCsKkfa
mnDoJihkS5o5GXbEF22aBokLlYqbpKenV1jaNqyppjS13VwVgvB26Dy7oPBRsCjk+uXKhH6kULId
UbQk91AVop1U/aLv3O+jQrkfoIrbZlivbWMyXUXk39LImAN9atWxEjynOHsUN1dx1tq1dT+ZkNen
puzWQq3cupYdfRY4WGCavvmJWTmQ0Hj6lHe3pL9AY03bX1Fg1gD0sudhCOBSmSEDQ/esTYV6hQac
+JNOI+S8JsUAXN6mLGqOErQ2yVIepEiohi1Gx1U0pj/AEwMRbuSjlkwb9FD6deN5WzgtTz5nC3hI
6hWosYiTis9GgqEBlAV+DxX4lVdl+a4wpeC3R9LGQRF1s0VFk7taKpME0OYnBULWUDX0d3tRn5gz
0n0c80aiHoxQ0XbXDOlXckOmdVhTyUJazT7R61+yuTcwRsYtUVI/iyIrDxmeWf7fYETo+v5sZes4
xjQjMH7+1CgWQijByhv6L5j1hFMa/U04gHqOR3o5nf0oQ5t5sgVasHHwoJFwpvOjkMNdvTWneQzL
bqtZJI8VSeEOai1u4x41fEXzH904HqPcJwIqe9EH3QefwnqvKCqZbrzv0rjRNXrotTLv7iY+tqIN
CVQUgNeLcKu0ZP0qrb3HG7pDuJ84doCtBiHhW14aP6UxfUqLEAZaGX2nBnU31CADwaU4SaHuaaqs
+rh+IywE/gkRyngGBkfTyuusLvaldxAasSQkFkrBQ5R2K8NosTUYJQ3gIR1gfIFQRlELZtauIT8r
1rzWa4UjtGBahbWuXViJ5sX7/f7/77SFbkAzUXKS7b1YGDQflo4gaeYIdtQh08fNFBufoX0Km28t
7u2vlwN53t1/uhw1hH/XmRZ7CShlqhIPXK5ZyRvvMPxu9RV6H1f5BWrWKe9y2petgwTnwiq/PHXM
t0kplXxASvdC2IvZORYxsN7ako94yznUzF4Kk1Xwwt2dvwp9Ac3USa0x53PIu3OG7MHf63qDBNyN
uunu61ua6alLZPg6PqpuRDbQur5wzWW9hBuDGqjjhJyltTzXj5cEPFCGRs1K5+XJLuvflFbZh61y
4b0tt4DLqywObT4HD4kVXj7C63DtKtzqvrUx69HRCTVqHidMYV8/yjPjBA+eogjZ4OCGnv7jbaHc
wXmnTvKxJBuKj7q86jusQJku78ipvnAIPvsM311s8dqo2cko8nCv1Rk9cVwmONjEtYisx69v6ux1
dJXSItsSRNCLd9VVAnVQGMjHUfleqwUaP6KOSMT6+irLBuVcyzU0WZiz+Fm2bHPxjRW0JeOaQ9vR
6gEGYbx5NThWwmfRuwM0/XyGkrvlOIz0HLynZtTu2KJtonjUXJGCSx317Iot5KrUJnfEqDSHoDvw
9bFulWJNw6O9+voXf9qC//3FKi0zQTAxv3nxYAajjfMJYttRHMS6AnS1bv+gufxhrPStdFA5kV6J
nXVhT3xma4p6W8hMBjRDONd8HGI+KJDRzK3pGFVAMzDiNKuyiJ56XYejEofZCigNC2R00+TxhQF3
5tKmjN6dcwdnHLHcK4ZaN2pJPrKAbyuKO9Y+v9Y2qAAvPdcz85HJSEOsILMt/bT7jqoh70k5kY/Y
4IsDcPN8VZlGilCqvS7QaLptlgQEAYhgXSsp4rFIP/U+1Ew50K4bA6yab3V/vn7Z82NdrACmTB+L
RpAmDG1Zekd41yJQ5yOIpWtZIlyF3caFN6ucWdS4BqUzaj4WZeTF7IGzV88xEs7zsKic9qDfJ/vg
O6CcHb5QJ3CFa90MK4XSk38DJ246NG+F4aR7sSIZEpf+9X9+yxplfx3jFYNt7ia/XxYm1sO8z7rp
WFQvcIAJRkFxJV1YCM4d8UyNw6yisPJgtViM5zGCiszGdTr6UByDLOzwn1fzJ00+Yk/UuRMHGUQ1
kryc3kzeLLtoL8w8NLE/v1tqBSx8QqO1sjxlmilhs/pkjUftYVyj8Ft3tQuD9yG+nlxjM+4QgXv1
pYvOL3M5oN5fVPn4dOOATbkBQoCLVvt2G9+UL5PrOekqXNnHr1/kue0L2weFKXzeTwh5MbVORG16
fWyMxyAkEsnsk6faHuaipUTdCjmso8t0EBDROZ1MkLWYCJzr1InEFg/YXP/GUACh2WjPulRc6Hye
G/Pvf9q8hL/be1SV1cimZI7HfhwoM6KV7L8pxT7pyNuRtl8/h7PXkukScrCnlbysp9qlWljoocZj
kw9X+HHu6DpdRy1p6LL3xonh0rbxzPWoT+uIJxQZv4m2+J4D3ApGiaCO7YdMJqBhHE0UwGtOdj8w
CwwrlJLKhcLFmQ2IJZikeMec55WlysdP5Ir4JmU8TgJudF+nmWukYKz0wseQ2cYXRvG5O2RFwEbE
0i1DEPr49iR0gjW9o/HIrv8qQl42KyuZJHCWZEOM3VmbLozlM2sQ4ha+UVVVmCz1RYNB6ErZ+OTn
sQY1+2zT7PrNvAa1l6alM3PCh+vMf/9uXMJNJpOayvjRMynFUN88hWuSBSuXAzSfaf4ds4O5/3p8
fqof8nnyJOeRqaACQ3v98aIT2OFQl8zhCDZgPa4hLfwJt+ne2Civl651brFBwSdUPG10R2mLfryW
PQIYaQp9OLbskldBgLuabNHKLaOG6S6QyWEMtoUsThygRzeBeBN5zZuXhtpaZl7gABq9TmlC1DK8
Pqh2hHQQ27MZ4qZZTaEcb+CdHUOCMqmFTMPKI+2yYYd/1bUSSVch4JavH965ka8qFr4221ZYPRcf
GyJh5LmRLo4M/DXdmuekEkdzSsHKGv63r6919kWxG9YgNRn8WdYHzQ6XS1Qq4phVnnByP/mjZj64
Ba3WD5ZJmp1k2r8RAGwyA+iPDImUHYx+uvArzuxJLIRNuNg4bcyHt4+vsOuQ6dtNLY6jlSNtiAz8
Z7V/FckTsbd20AREQNiEf1LjcQR4+g3SSNmN6GY4g612eK2ysoBbXgQPheJZ/5dPyERpiDjUno9D
ixHWhypZArE+Heu1+jKtslX4Ayz598HVXirkIBIA5Auz37mV3Hp3SXthKkRL3sNt55JArNx8WGnr
afdLg5HlEhvkgqB8tdZfvwT13ETx/pKLcRfkwsoJsZqOXWK19z4Dxom8Fmlb033TivabMgQ6sD6j
2ViJuqlEDTYS3bFbFtIfhM/yVd2DOEf1852q82EsxhuibLEcKF2+Mjr1XrJKAM8TOedFLAAw+T8y
hh7GCGxfuSFOUdkcMeoAr57ESu9SyoBqZm66OnkoTfvSAff83bLzUww2EyA9Pg45FNG+JtXydBzl
3dh9GxAQfP08//4Li30R3y/f1NxFwZq+mOABUFh1kU7DEfiauWrjvgex0Zq//YHYsHpqdpjwWxK5
kHxNZdth0YdaPOXxCS+3tA1MOmlZZdgAGADACKINoQyUAO16caMa7c9ca9G0Z/UeSFxBwl9oErXU
dq6aKRcmieWjAkRr0ZxB8Uj3giVrMTCmyvRRU0TDsQxJAJdMIDwXKzfzJvH9w1peY7GJTCP8BuRK
DEdfN04TsGhEBZjM0l1RV/hoKFGVA2fmb74du6Xe3FZZf/j6fc1L0qdfoABUlNk5445efOSCzoJs
dRIuPjW8m9AwykKsQD+tsDiucw7rX1+O53bmgvRGbI1LsqVajg/0160W9dgGa0u5aTrkH6iXbZwH
9Hd7DmhrtTBf8cPhOTVoCihmbB2CCY5KnpGg7nMMOZBZoBFNIRExbsm3Gplja9lO6aWm+QZW1r3e
KWJlIl8GgDn1T4Mlm64sDzm1d/s2GciRwGyRuH1JVmeoUx+zAVMIgIU3VVVFawMcuovpkGopCeDr
3mBVLez2l1CCfdRCOOmBjfjJHWIcDU4hfsKilMzbQgfgmqs8MprQnRNboB3T4bml9gKw3DqVaqes
bV2CrAa+584M5efGQJdqxHKD0DP9xi76WY3wZky6lK6irscu6De7ROmE65XRGwi7cZeRHLgvrPhF
iyCuT2Z5V6gEzPoIECBNVD9F5f/W9XCjj93TqGN/MO1UOdi6+toXxKzoVfqkTBOJH0nDTKXo+lpV
7ZcpjJ5FNxYveUaByIZP4hgi+ROp0kFS5e+Gyn+Bc/JVSVBsdhVMvz4EpEMYAgcNhqpE68cN6fJv
7CG2VqE5vPVV8T0F7Gw2nrrKgvGJA4mBqMH4oWve6KpARCYYK65sNDeDoAA7Wf13tWdnUsUFXDVR
uxNhTm6vUplt0gImcdCsxjrP3FxXDlo8UVnQf5N7/F0O1XBWIhQ74q3DjciCb40u3yZ1W+0jTAGI
f0jybkMSooa3rI8EQEOyVKVo3DfZdGtKaHQMaWwwzpj6PsoDUhvJQdBd0dWwfRHWkixVYkzS3tSu
+fP1FzHPuIsP0EahR48bpAHT5fyBvtuohkkwBWVgdUe/NeArxsoNMAlQPFr8++sLnZnP2OzgIpDR
l+vKsvpTN1Ew9Ni6jkpw6OLAESK/tHyfmUy4A5W5Ev4BJ9XF6tJTBZZrW22OTdlOLi4bD6eXcRN4
ZDOVqkF/TZK613F+rSber7VJp8RBnNY7jSLnG02nuz/QlnN8AlHvE4Yo0ZbjcPf1g/jUpp0pEYIp
3TTm0p/+9+/fPXKsHnaWdF37d5ehbtimu+mNuTYcNn+b4KBcqAvNR+CPbxhag2rNng02t5+a4HpD
3DxC2/ooQbFKNSN3zba761QD714lPXQ9B/ggLC5M7GfvcpbUzocExfw0sGKzxfhB9AaHEWMrXwMo
ouHRuVDFb6stFMfV109VWSq856f6/nqLSkBNPMKkaHp9zPCTYgf9HhEkdc2O1k0D2XTCoTBu5Krv
VoUsN+vYDF8bmSq0HxUke5hQK2iKNofCkJuVGemSi8UxOBEfP4Kh73+GuhlcGq7amZ8sQ5BAIGAA
lWCt+/jtjWagC7A51dGGcrAdVDYaVRIg19Tya72MhKNSN96IfHjRWjPa1IT1rayyUd1UAEK2sLVF
Wg9m0RpO7HgIni+HnyH0Y8CRyqbWe6R/Iu7hbkk7WJQWxOz2LQ/oYfex92hi9155uvGMIfImm++z
KC19NZvnD5xGPLf0prfcG+h0Bz2pOHKrnwoCrHa1qXU7Py5ORtvrTgKNkKZS+DZmSYaSN6xO0oAR
CNzAAZOJsa3r5E31smIlPO+lnro5jVJ+aXvre1eCu2rqcS9nFjFx9vCgjuOVhOhrPWGLZacm5wRm
GB1wPtSsA6yg6xJH7TqeiMsps5nvFoHttIpvFUmIgcI2Nmr8n1Qs7gFbPFWZfmV105vOQHTKlvBx
RYvdsQwix4iUG9y03+hO34oIp9toiSOMQ6JT7/g+c4cdwje7GGh+h/0dicmWQ65wBJGWmFLYFuDl
8vpF7XAwCNtLt1YEehXq2EhQDdhkrejaNdZyed17gLFohv+OCyK9A0CvZKmpTK8NCZtaFa9TRQAX
4/zjRMVwF6msgaxrBNB42ZZAr2gD+draR7gpNzB0r1ubicKqJJ47YMvMZ88G7thyIlNf9UhgnKmo
UBWURESU+JUdeZp/MA98sHu8bb639eFhkLdXRofW8qxfohZiryhse7/+Hj8p+fkeVY0+DC0GvsxP
FW9VHTSPOJCCnifiZKfYRBtjr6/tbb7pXy99/fM2cTHH8SmgMqe0rlCHXWyWI0RxouDPMdp7B3lX
7fStvP5fqKY+7x4hJqAIMxQNWxBWuMUXO3i15ZG18nfqJvLLLbfSunHMLd76zcVGxvz9L+/q3dWW
jJs4UPoCcUjBFNqt7BfDBZ6NHu3v5dTcBc1+cUq6cMXFcyy6DIZLlBWUx/rn+dRNPPOcCLXSVt26
PaaNi+M7vXDSOffy3t/m/NDfrYcKTGtPQmZPHwy+3Q4UPpK3ZnupZPWp6jKPyPfXWUy3MFQtBTxg
cbRuEGhvpt1sfzAPmMcurkafenv/vBZjEnUdSKjltkpPB6toKwaK3bLpXU3H+JCxCB0RR3VrQMpu
u1MaJ3GH7xc+O3tZyJqvjEkPTRauNRO7x8enGQRF4MMjKY6hAOqRqNGPVu50tzeKJ2T2L9FQU52n
0LTCkIbESgleZJHCh0nzCIOZsHepAUOlSWOUv+300FX5kypN09pGTUSNDmgQPSY4aqRCV0q/Dz1r
mwz6Vgz+nlCfo2SieIeeAvHXMwmTGJ4MOZa2UVP90ijo4NLQruPePCmtdwur909SUt/OwWf0oclZ
IzhpPkuEEtn3BVHvcFCCN0OJT6M93TdELOJauB6k6MWOu2eM47dKaD4iTb2z5fGltxGbap73Oxyh
60rGnRYZplN42o0HZHgXBFm2CTrvQdOMx75VrvsA7Etuay8epONMEoeyqrBzCzy5nvnsB8N33FSP
hTztEYu/Gcb4XJRNTTUovNYyK1qbcRY5ZOX03Ov0FoXedhjY2OboDdVefsLsd9NO9e04AhyoR5rL
yc+xxz9Y6FddjcNDHV7DKv81gN6JQtxXdRptbZ+D1KQov63CN9ZWP0i7Rk5lJw8Gwt8LUi2bQoWz
B+B0yDHskWSD1atjmxDbrHp1ftsCLXLN+VdbNSICQagQweK/Ky8wHXuQ7jRRvJm1b9Adk+7gica8
xposAFnm8G2yzkr5FRSJ6zoyibNS2CSMjbalaML2Gfs0Pnthr8fU+J6NGVyIun+oBmXnhV7mwFT/
ofBXa9iNAVhL/RQN+iO/8Fnt+IfZe3ZuUE83maY9iK7kFqLxtQFJsMpxNaL0wiydkAK7qVI/WZV2
Wz91JizFGmKSSwCRcoMAo3QKyXyWCYRb2fij3abyWd17eCNDKz0PKoZIK884XpNl5VA1JUIFSsKJ
n16QmDNiezTy0cUvF+xTO/ZWRWXaIKRQsJEj+Qe6GtlnmuKvM9abTQEc3AU2Yu2I2Yw3Bup4XOMW
2E9juLIzMN5ktFQHbVC6C83yM5+xbihMIOyRTNy1i8kqItQmQtdWHrUmsB1dTD81OA2hbW0jYV/s
Jn4+nLGYIYRCKoSE4tP62clWb5HwUR4neGV5hTpbzq5DsVVqE61i/lRqHsGBnot68FEFBeuUcXzX
h+WzqtePF2awM6ueqUNW439sIfOjPk5giPIDUMh+cYRMvK5UyZUrQT3T3FeShxmgIKiLxGZklMRH
EIiWHTKYJFOR//z6d5x9Ae8eyWJV8oq6n3AwlUc1jq/CNvkGkIn5aM5Z6bQLkoUzK+CHx7942dNQ
jB3hguWxGL8lfeDqE6yVOFuhrMUcu+srbUPLf/P1DX5q67JSfLjqPCjerbtlJpVymJXlkTSW+3KK
j6PU/tTbeK9rP3yNxkMe94MbMutOUev2jcGhXU3WWpP9KDT5Ryibz6ZlX1ANXHrsi+WrU7OIuCx+
lN3PMeaYn22+2G2qXjiFnx3xnBjhLuq0YZYLNNiKwNLNrDyairIbJfMKjNrD1w/4b4l2sX/TOdjR
15w1EJ/8lk2Xi3im1dHB6Nf4Zqd9H+yI/fAfOLms5Gf10B7z1bjzbvMVRkZizmBc7b/+EeeG1vvf
MD/vdy+56Nie5HJUHvH9cSoy9h4gXUeK7UNgi40m6djKW6KtRHnh+/lcjNF19iCzLFClq7bcKgey
hMxIGMWxEvZzodWb2IxewVRS5upMFvfQ/fpGPxeyPlxvuVlOwF5S1LPZmtcIAdn8/BZVs7fV5JIq
8NzJBmIn1WN9LmtQR/74SCO7k1n6GaJqTWyj3e+A897o5HqSI7nSWmg5mu+MqEjzRrrOhtlKHFyq
dpy5W1YHoE44RTSavYvPxDD7ssskrzjGU4XbqOq2CmJ53Rd3nSWYpsJ+JeFyLzLzwRz7fS9Vt63c
vsHJJhF7BOSExKzqb0dKxHT5+r3mx5vCaPeQsJ1xlDZ5qN0BUF8nY/b89Xs6My5oUeM5YSuONmsp
ve2LSlFYb4pjErTk0PN1i2Q72MU1v9H18wtdxHPP6f3VFrN41+pykoaMilGy14H8jWltk4vfX9/S
mTmLZpOB1RnMgPrpVJgjHMY31jD0YBXFY0oZFRUMjSfFvjDIL1xpOcjLHOSUXnKo9qvIqZPfNkax
lmp/qScXrnSufjd7JDm+gJW1KVh+HOWBIqWZ3E/5sRrxHgcaftBiBTtv7Q0FZY14GxLl0I/SqghD
9FXlLoojR8Aa+4+f7ezDslmpzLlKpn78GTZ4HR9EVcJnTa5fWbtq+xzW036sL0yUZ0YK4gkbii+U
htmJ/fFCGdHHfiNmYnLXXGdqva5Z73q23l/fD/ME/9DHVQHpMqAGDN/0tigkfLxQXkEJyqc0QoGJ
2UGtAcyJLl+34hAScyRXMDIqP32tO6SZiU4NB7otZ0YJLmVOLY3oBctpyv7RTIkGMCfL2tH14RVI
eGDGtEFZYv4aYEhvCJvTvtdh9EtLI30VGxguuiiztl0wEFTR2Pd6qBeuFJN+ZMsHpWvvUnIswGcG
FmlMZkA6ja1swr6u3A7qVCZNt3FAx1YV4WkovBtipnahpFCvjPSneKwGh2rbfmK2onOBAzA1tR9K
T1y30Pm0jbiBkD/gvh48cjwHqPg4R5rpSVfidF9I8CUbo1RWZOliVqdkD8ap9X9hJPgv0s5ru3Es
y7ZfhDHgzStAK0uJlH3BUEgR8N4d4OvvRPa9t0IkW6yufsl6UFaCAA6O2XutuSqMlhy47ucS2hQG
jldkw6M2yelWaWNkEvpwzzHQcMcuF7S5uis1M26GVuWQXU6rSOEQG1o3QhcviuLf6X01p8v5cJwc
tfS0uCdJM5uMlRrJv6kjPZsEW2dhsApaTaOJQPuH8fkOhftRQMpbt2kIVH3w7y0NIKJJeuhNxakv
IuC5XdM6GzdR2byj7I3cqRAP9PveMj359fMoOp1ETdkE9MyHwXdBXf/7GApiq9KgVSUHp36Yj2iG
TExd/wEngKNzvfz5YvSBToYsSzlGAn02EyOtPrqcnpt4G+K2OMjDNLjgNSk+Geo7UVjXqpwN3lQl
t/CAiVRPb2DkvTeJ8jGIccS12Xy0lvOUCnKB45IGZJbtJxNqmsyz9CJpyNwsKh7Gon7NO42l06/M
BaFYBYdJoVDzLXZ+TcYXUPt7I+vjJX71D5Mj20KFVgjLs3E7H547E8eIFIUdTWyvHEnC5jVvA3Qj
+vzHg+oTe+EqESADgh93ahw+QFk8UNf9owbDPusmSqWAU6/TxgYQb8mNa3TtB/yva82uwzX/ZcuT
Q/NXpWGZGYwJ/6eAC8fifJOXVYOXJXHQW1QcSmeYr2OogUcA1x+/L8H5OPY9FUWSBgfI8VK/bZPa
vOr70facKu4W0Fv2uMKQXvgVvd4K2xLLOgEO4/Qr9DNC18xNaOT3xG8BXFDtbAP7Z1wqafk6gM/0
CD5KF2apQ0+Fhz0AdoQtTncnUxHuzEC0tgjJa8PyphOZclPo0gfJSbXba5W0GoXjyQj9Vl0xUrwI
cGPhJ5ZRiDCYxAQ7ofSBiIKBIUOrGH6TlIuz2WqXbYqQv+3jO/7NyO0U7c5Xu8eqQbsFAvqXFRM6
qYX+G4nGrevINegfLA+rAcLdAu/G77a3HqpU1oj2SpuNmhjZMsmcJ58UCm9IlJdIHnuPtnl4pWmS
vU2D8n7swmzb97D6fVU5wBCO1j44HBeU7vvQWCaLb7ozRBsu+rFyloYD96hO43vgkyRcjVZAyEIY
LGdNG2Ejw5yZF9dIhMtE3dAnsz3kab/xfS0zI6yWXSSn1/mgtK6uam9WX9GEjhEMTBa5eX1lD64O
bNq1J4vo0JL4w6h+nMwxx6Co2l5jUEYDQL0x02Qz5eUuaClMZ8UL5HQ8bnX9krfTm2nSm7SRlSKI
629kP/wUWfdU6AV+6plqXVUDLfrKsjdxm2L3LsvM06roatSE7zq0b9xhYvg5UYq4OpRjN82dXVxP
dyVwuq7I9qiTl3odo/FJVM/qW0EabjK5sVHeWxKrAmjgQZIk15fjbRiZlacB97yD5u5NqGqTsCIO
i5OoUPX9GGK5riXwhJWhQ+nW23Vd2J/BGGwaNGty3yj4v+u7MLHvdIMdg5zTw3I0vq1Mz6ZdPxjQ
WVP9CpXNRvRmsa0AD7KECeF2iMhokfUr3vfvid5KRhAyHsSEgAbJ7F2Ry5+ZMcue+nfBgQtNQ5L6
q0YvqeBI7c6Bcum2xMCt6jAiCdqwm9sC/qUnJnnnEJprhLj5WnOgoUIEWEKhmPxO3JSUQwFkJRHh
TJb/5Qxp4E0Bj6EvEx26O1vnpoFnR9hg20j1Vd9Y79QQbzQjWGp+eMM2/82oa2WTJFmTUWDTWK+n
0FimYtwKITm3iS8B/wzHt0gat6mUPBCzjVNyCiE+itHYOAMAU2dq1DWcEmltxcEG27kzZ2YtiZTa
BU65pIn426JohjfjWu4NsUxnxQJ5s0DC8yZ+NTHgrwerlDzinB7MgOj3GoYtm4xnH0SES/ypvKnb
Ol0WMuKwsNXSF1JsSMfRVpNwrpQOLwhG1gnkk6atEtg8wch8penvgDGfDO6e0B22Aaq0Jh6TpVnS
8pVfFOqfQLPBuuqVsqAifV0azltG784tJylEU9Y/dDEWQY1O2Vo3u/scCMYHNF7cvOw5FuwXyHH3
pR7qrtM/wBL/nYWwpPVo2FP02PZpViyMLHS8UR0Q1zhj4wF6SL0oDd6Ys6jyQadwSyVQF4xqZDZO
sA11xDVqqtzYcx5iNOUvfQdbVK3I84mIEYRsSh+jdBhNY6/ufam8qyzqulLGxZSmvCpIPvWAm1xV
Ij1oECpxiIbMd7Mny7fLndaMv+RG/5KVTPLGLO4XJLEgoKTkv8ir4MmZ0gDMKfmO2L8d3i09aLQp
BfM8RVJHRx6fReYvG8A3JEl/CZMWn5JMyqxUwZxVa1tbpkT9ubh8s0WW1FdE3bPVs7rXMGXpjZ0u
Wkh19U6Up7IySAQlc9hf5EXEpx/Xu9Y0iE0hLzchfF5j+kraQkXN0sYkd9aoZVTrxVfUTTBBs1GK
23FoXpvIH7zYbC+1AdUzdZZvW4ejtvzAByuHWlMctBBPoN+s0hLhEPx4Rod+XbbWbZxGD11EpB2C
0570HVoLa6ViFFDNXk0VOj2YUaJYZ7bJz/1krvaSaHrMY+qilqbfoym6cOY4d8LnR6Mgwc+BpPrY
JFV1pNoCKihog0mfFBqVX/qb40U4uXvgsR7D7kKp6ER5Si3OgpRoYNTExK87xzushDmjNzhCxj3Z
pjGCwoD20JzSnULt6/1lqzHbgt9gnBBxE7oilObCvcdBZv3zdu8fO8fxAQVC3lx6VRVQi0e/JUUS
RG2/TCkZwRB0rc/ygCDIS257dn0umRqK4WpX2rJcp552+Pnip2KVeWOLYgQtEiDQ451mgW24DoeQ
456iu07wK9AsnMAPesYZ134M/GH18/XOnsb+vuDR+MxtSQ1w4aWHRNyP/S/HbK+qIFhKTBF05oEC
MAsHE2S28cKu+vS8+X0LP//9r8Jc7wNHJRs9OQSo1DAqcDYS3lQ3Fy5z/m3+dVSYSwp/XWfsgqQC
PZagIyV/IEIrrL/Jyc43jBVp2Uu7T2gZhV9WZYzLLOTEA+NpVIFZZZVzjTjFTQVMQLm5UME6d/uW
ilUTrihCgWPtC8hBf2rYihywKEOYGhdZWQBB6C8dt8+dtpGVAq7lg1boxn6/fQPVYmprRnJQyFRp
p3FL6B5tKQG79ilLH1QUHGP8Iqf9hZrQmfqJSRnBIhqLpgrXnifGv577VE6J0xZKcjBGWSdzjTWR
z7qKx3XGlrMW/QsRzhBBwi2hMdtkzm5U+5dULi9UwM59URYielJKTBiHx9KIYQQIYqoF1X1LKV2p
lJeEtlA04ugLYCsN3ztdvTSDzPd2PIPM8BxYXtTETmYzljGCZGg9H5SxXiotrBcyXJRAXgRV/z5p
yZsSw4oTw41o/RvglR+Tkz9AoUey010a//MLPvktbKPnSqmGqv3oOzOVXnImZYgPPmkiARRrVxPZ
7TAMy6I22GoVnyhT2TiEG4mgCqt7uzDBnHkWFHtM20TOTffwuN7pZ0NLEuCQHMJtvxiX+SK4cjIX
f6Bnu2BIn9KnS56C09O6+e2KRzXPNJBbZIB9wurVbpu1uW2X4ebfEMP8E+529Gh1lfKDbeM6JeTq
qJKVB5pSJyPfljEGezsTD1adPGa9dTeU1taB1es6JNjrif5hR0SdGViDqUxXa7Pzl3XrXKUItowG
mmylXgstehdJmbqS73+CDwMoX16ZRv4VIRejog45h2zKVdxBo9cLwp51rGl690dNkj8JCbYkFPi7
hiR2tObbTKqWqaHdQ5mvOV1pxrXWD/1yNOuHSi3eMpsg2NC231H17XuZjNieyYcw4nWuGC9Zb6/D
FpxNryb3hJz+SYbmtp7STW9F7xXHYBczTQj9A6RORsLFqi6ogEpQGVegOvYNwRPId/ONSuQhgzx6
BKk3ubYgeUO3wp1AUeZ2kn0/6N2MuMl/CZWdKxS20h3i+o+TO75HcLpMkU+n6gn0chrAzPhw+aqs
Okhq9lDG3auRdg+Omr30InsUhNp4kGY2WRLeJXXzlSf2uy5lb1WkSBRtC/vBJjQYKI2x6PM0XQaV
oK89cjIbOFYQ5cx52My/aI0f6KJUG4M8Uaor4Z0eOu+10uyF0v9xwhJ7/KuIjI/aTAyvKFAlT4U2
eNXUyMQ6ZSujAh81pTfTqNWvugr91xwmFnI7upZDadt1YQp8MTW8srZJFJbG6ySidzE46nhd4EZY
+SQWbeqk9peSE37mCei1GlcKsRnZnSxRFkIygKPNVl5J2Kk5V8U6NDQ79iwf8Uepp3+SWNqzjRw9
atYkQwTxXZ8r79MUE3gdTzzi7HYMMb9AyLzj8PfZtMnWFOJWay00eI4SbylgfuCAt1dyDLJ0DIEE
Gf6TbtcbXRvogQ7FH1WLXtOwhejv1GIVWdN1obA9DVTtlaBoxFKGlKw0gkFCJ7iLRwqLg3lfq85n
botsFbW26lJx+xKp7lxY8M59/Br6NCz+Mx7j2FCRjvAlgjb618f/byrhzkyr1Amxd+OkoAV2fJ2o
AQ2Uo6lG3jf7G7HIbJzlsFKWxf0lM+W5W2LipBMxYwxPZN1dxpY5ksKYGXTWbeGAWDXb9iLM6sxE
zSqpooTX0cKrx+7JVG4Y1QTY7TH/EtTEwf2S++mMKsySIc4gikaMffpyahk9Lm6f8NCuppW6rNb1
CyWVmcGrr2ZRWLSIb6HkXFiBTp+fpZKpQm8DVgr97vnvf+1EEsB8bUnyyb5WhYGyCylUOjYrtVE5
yOT9Xk8rdnl+dBeq2LsrubyPA5hllmjtJZEOVA8INbV1di5plGsbfTarVRAP8/mT+Pm3nv7UGYZB
19iYKbgnmxUjN/uITBFnL5nwKJKYHYs+cuAbNL7EHEHYXM/ZGwE6Lbm27UtP6nSzCKZbVaEIsJhp
J0SOoCZXQaKium+l5CapJuGZrf1mSz2Rwn4KdCr/aKzacHU5u9Oi8ZJk/vTyIHtNCAImhlfrpOUm
jLIhWaKy9qHfv5ETv1KYxgTQHo12lJ1lOETn0kbTku58+PnB/1dw4ffFHMHNfylu4EecfNAZ6WPE
2fjGXlfjeMHgfU40xFZ5WpQQcIN7xQrJgoqv80ZsfCVK76RY7++iSW+on04ODE9L9/Sag0wmAoMT
fj3DIFOS21lBrLmI6ud3A9v+ReD4G3L3notB2ItSla/zCBBbOg2gp7Jr9BKP9kR6GVwsGsLEN1dW
cdPGBE0UuvbuaCSTVeWyVHsVljqZ4qZaLWTWGw9PDvnuldy7paZlG0fE5L1q1FFQ7X21tK8WCjLl
RVOPiJpk/z3KKHj36vgoEspXkm/elVZ5lc21z8YOfusQlamTkjEVy2VGzpH9odDOcjG5aMRP542H
p0ZzJ9N6xl/0BIni3uFAs4hzspPkyn71s3bZkF0n2ATDklwH/txsN3rTC6JqNZVq+iTS4F2xGUxA
fI0GHLsVmTfm1H/msa8tmzp+6wZImwQ/3s3MFr0sXzKHONjYAeQpq2DOzEM+FB/WqO0wVqKBVxgx
LOdU6Ij+GeWWHkgOWPXCaDk9vc1QglkI7aBsOUFezP2CYnQMfx+nHqic6qG5o0a8adG4lM+5K5Yk
+l1/XexJny46XBamCz1aOqiUJr7PZI3oyOxuFfA9DvOBrdOMsskoWJSOlqzgw2FbVsvfmFhzd1Tt
TUbqDUY25/HC3Z//GRYrOntfhSLJ958x8SI7iHn+Pr+Jd+VKXFNq9cQzYjTvEmHx7IPGzMrJlQXw
pBZj1+2YA0fz98lQrqryF9mAy0zTL7zPS1c5KoLIVp1mspr5+0bRtl2lXE9R+tC1l/zVc+Ho+xTD
6/vrZo4WImMmKZl0jvcY7deGFT1msoxAFxulO6TKGxP9heXkdEn/dsF/DDh/rXylWc3pgbm/r5qv
aXwvtKefR8KF53ZcXAClMRQ1/YQ9PZ6FSlnfHPYKVqL/3VXU78MNWw4747j296n9q0SELYNTJwzs
wlXOLb1MWLQDkBVxXj4a1FVoofZo2f7Ian8bGPo+snsoyLa0o2/2K9ExJQ4madbWRQrImeInvjQD
RZCD4Zmq41HBsYlLuicm5QJrbz7463wh5dvqt7PU1sNCXjgJoZoXP6xTJY01e1OIkZnLrnS1vz/U
rC5QdqlRfBD0Sj3bCDeKMLdIoVoK6cP/Tdv+b3ODz94i8hKmDBAjJgE73y9Xd2KM+kZEh2EaiTKP
qXwYC02XD70Nh9GvSlcZiCTrciyhzoMgIlNDlE9zZ0eE1IWvXZsHzPfv0JZR2M7oQ/bVlCW+/xh2
GBlx8k4A5UVC8xEsraK4MxXRPmaWVm2toKlX4TA9lo3cXwemhXdP8itQm1q+aWtdxbNb5WtB4WgR
SmbzNqR9+2HYDkI0G1rB2BrFjV1G8RWxfYXXamV2Z01VQSSr1L2Kfg4eVPPuDnFAddvFcwyOn8mv
pdIYr6R9odP++fs5fdXz7XLKR86knMqzJKkt1SoNw0NiiS2bm2RB9e3TKnKx7NkeXHi6p3MCVzMV
Rg/rFP7yo8GsCMsfQpmHq9Ibd1G7bUSoorhsL1Z2T7eL3690NGsjex65YTs4+Lf2lfFib6MtOuEX
0ngvPMDzt2TgbUePDvJl/vtf02iWRa0w2YkdJPZQam+4cnuQ8wtz9aWLHNWpNSolgqiG4FAJYrVp
3JuptDDVj5/Hwpmy7PzQ/nUvR68nJ5NMGciYO6REZq7qHVBmz1qCiX8uiVL4NwJezjSTvl/x6DWp
PhmbWcmAmPGYFtnsVLK81h05K0vJUlr4/8kARHiNcHm2AR23UJReWOVIS/TQqruhuKmJUuuJD7nw
HE+XVg7LmsVpmVP5KdVRcuJQnYY8OCiTFiGeaHmUVnqYCBhYGPQjER/0tdfa4jmS8umqHyOqeKwi
1zaNNVySWbjQiSC+8LPOfeoWZmfCkChKspR8H6mBNhTCSuPgQJ41kVtNkLiJ3xLW3ZHlqlwkOM4T
5fFECkBHniug5MIfz+pmUPSxQ2jfnphbD8uMR0DiCu7yzbjgCHBdXbAJnOQVsQ2kp/Cv680T+18f
ojF0xBJiidn3q+kVBykx6soiWtL73XQL5wrrS7scV9NSvqmvxs2ly/8TvvTT7R6tG3UeJWxFyNGM
+VJvpNSh0KWhRtBbmqJaAH1NKWILaUf/Utf+rug6UJY2Oxa7G4rbqdd+t1ade9k46MtgDHd1iIpV
DxxtpRKFslEZcAHlWnAZY9MVrVsp2biN2+TWbOw7MCGLwefe6ipbOAVs7NSs69egiKQLg+iMMeL7
Y57H/l+PeZRDP6SpwWP+tNe651xPG9S8Ur7ovfy5dNs7foDkkvBSLH/+qs4O37/e79FEK/Wt0uJS
ZDwByYTEQLOfakymaRcm9DPXoQCAMYFCw7zbO/pMRkfOI9LVpX2QJR9N1zxHBgncNT2QXmoOP9/T
6abf5lrAyNj24AI4LhSaTZhVKfXQ/UBaMPQoMvOK6mCPLcjVbNwXwrnwlZxZSBS2kTJ6bMfWyM39
/vba0emT3hLSPrQTl/gh0qq90H/++a7ObOg4+VFL1TnRWAZM0+9X6YqpS2MiRfn0sw9thTAvXmSs
JO0SewVKmSe0Zt6Fa86f99H3B2wNIArXQ5VwMrvlgwEHIJD2xr3qkZ6LpW4dzU4SDxpKuZYuvLlz
o4Q68twfmf9xjNNojIb0oMnk7BmVd0qOgnMqwohyoHQzao1y4aubP6rjm/v7avOv+eujw60OhEji
bK+lZB/n42uk/E9x2EyfCoxOTXF0e35rR+8saPSgUSvNhwUjbvSSdOHEvPSOzj409IMUEjUicOyj
c8UYTZI+qKO/Hx+aP8Emu6IKA8POokGEbzu8HjfODcrZ+0ur/tnH96/rHqPLfBBAA4+Xs3WvH8xW
3qi4di9MG+e+LIwv/+/ejvHU2aj5mTNR90AJ7ouHsX2V7YcLY/zSfRwtcdYwGUmQMwwQXiAgVT0W
1QXlAsckBhBReYvtPUOPcem9ze/+ZPj9dW9HY0NGA6n6Pu9tToSacQVsUtz8evIIHl+X60u2rEuP
cn4Mf432vpzPKQ2Xk+gnBih3tXyh+I8/P8wzYxGPkGrTMqH5f4LEbtLOEXSp/D2OzpXWXU9aSYXQ
9wQZR//JlcyZbzynNh4LpqagKvKu5koiz1FBYuVxrZrFXA/lKyW8xCw600exEQiBs6CtL9MpOFq/
yjFm2iI9cO/fhjfmWl42LmgECU0HhbhgpyyTFWF3Fzg6pwUSzBqUPIkznFvex1UKBdeBZo09X3YV
vg6i+I2YM6B/bd5rkxQvSdP83YW0jyMM4T8/3TODBaAnR0kidIEGHU/EVaQHltFG/t4yPoX6lGpv
+kXWxNlrUMmVIeqjWTkm6kdFMECNofwjaJp6QnVnLBGRrLGXIFWQwacvp8q9fLaEvXb65amw5oG/
zSoZ2IDfP4XMLO1posu4dxitS2ze7GuT4g/UHWshOc4LZWjdwx+ieE3bhauqScV1lSvbFKaNO0Py
wKl1Ob33pPeMBAhxqgQLY0zQViuP8WRQNY+Ttd2bwxK4bb1CMVAtS7Ipb0WmsnoPWbhMnPFaNqWn
GkA56tN2mWvJI5nef/pO84mvD99Zj3dNkF6b2vBqj/pXid1ehPn9CLJmjKvr1Eo8I0K434wkOhTh
c9+qNxm+l2y0l7pPwpeWN/d6RMcAyFmF/MC8bkbx6kyV6kUy9qmmwAKXPgxa5LFd0j3GoQbmRYgr
WyqlW23E1ycL5Z2I85vAt/5EQg63BtxQEL1qspj04Naq+35R5bRkgqFX32h8B78y5pk1ImGEJ5CE
Psq4IdQj1D/G1KYWk6O1r4Cskp9lPNnFANhOFR+tEY5u3UBzkJ3SVVuYRLGQvmgfBss0Ra1q6MUm
KAzs+nm4baNhadaoMXM8f+tC73vygRtp2Qfhp1zLT1Gs70ofJEQWWDc5rTUP1iWoo9K8avL4n/jk
JoHJ1QQsk5lDh2iSqyuhlIErBmLc05IDugnGbVSYLKVJ/XKqKrzqSN+5VYlu2xahQ1PYULMd8bbv
dVVdSS2nDmY98i60HAVEU73RMkDyPTZYbw0xeUoEgE4NumJhk4O1mmr7Y2rJ4VHshFKuPpIPqTTh
Mi/SYQseTVt3svjiZxL04tw2YdE+pH10h47xTdQpmu/RppKWXSlyuG6tErtF19JG4mzzNhbVou7T
fV9EB0TXpCBhpfYA0Y8uEuCFU9e/hEB8OwC7s8enZJqCVV1NjxpmTTcUaB6aSvnEnoCpVKj3kylI
3ozflJpwzMrkHWSFKDcDAPKVWZCMZmvU0/uqyJZpw0NPOzARxjjeWOjOiKKjJZdXIwLn2lDcQI6R
Hk/D7zCpddfyDQVnodm5pFhn12E+D2WIhqswK+9EyjfSUPxLm5a6TFytOADmK6EYmJ9iP0DYEmuu
FrWWDytJzq7QXyS3g+i/fNhLbm7nnasnfb/OWkSFzmiLdWXExirkq3fbfgoXOTIeIP3ZOjQS/yMw
h3oX1Y1YOinMsrBKlVWrMcideIw3KIpNV9Ur5wr7F61oXEdupiAG0cUYr7HNtm7W04v0fZKmamE0
myFUOB8Xwrc9yI5inTlIpBGud5smViuPjuyw7Gh2bgsnnxZmyDWlgYtoVWi8TrKfL9KRiFpSr5v7
To7iFTmkX77kUMuhAwCdr1Z5kiqtr4joZNItm4U/8tOsIVARyBQ9uFVooYVuM9I1obmDbD45g/I7
lqN3dQpyTw9GDiywgT1fqLhIlN7eTsjPV7hkZMT8DaGDUwjy0GyfRtwh7qA8E8H3HHXBU6oASxHI
UlaAPggYyuw72e/2aRR9FFq7khy0SMKxw0U0tO+9D0gK055bD/6HXZF3ymPxJMf/LXLio2uYIGON
29P0w0MTdrBcJrlDt2O2mKTiK5xXSD2gu4xZ/YzlAnFAgmPCFujnQqvol61Om3TUkA7UpKbqsUQr
3zfGVcQEslCRQNz2bUqY7lD+lgHV3iZyN21i26jeAqkd3TRq7LUCGOspdJxtQFNip2XCeTIHJ4KN
Eu7ikWhKRUoIU7QItPhUHLMDkhAMWzKwn+LZUNE4SBlMvEhunPNo1bjb5aG0qo3oXu7gewX2cECn
0YNCy4q1HKTVs4NibTk4MSiY+qrtJHNnjX5yN2aJ/aiXKuAWvahXaSOQblUShkk9vGIoFx9SZVHn
yKg1db5PsUMCYS1Lo3MLiWXqgRj0YjPkuFXGpEi9qg+iFz22snUla+RT6U22bAYdN5M1uRrBx+6I
MBixG5SVipc6pKSS+zHyh7B97pJKJzwdb2GYDAj8JeZUgiuENAwPWOpXjSztnNrukGgzMBXKNCt6
YCYNY/m6DeRkYeU1LLe8vOSzPrslw44+y0ywtLI5+76Kp4HNyqdK9j6dN2Se/Kwum3W8QrkP/Hsx
w5P/jQPxua3D3xc92kVXjlm05chF9Yfkw7zq1v6ivs73/YYEcwLS3P42X0s3+sul+KFzFSK21f+6
26M9C4G8xsSRy943y+RDnkWdSzP3BEQpXtiidqen8ZoAikuYs3NVB9Qh8z4JI6Z9IqylcxNZPVIz
TinDEnHAut8wbT+IZe3CPFhYu0ul/zPVayAs6DvxRaP2OknvKaUm9JumoOZnd8Ya9Iu0cIJavJEQ
zFoMtwhB0Yj7WIwEKSctNkIchCtjGk12VubXzxvhM6OMczW9SbbCNAvJSvo+yuSRHGcz6qx9M2fZ
h+arginUG/XhuS67r7In5id2fGedKWN5E4UJ8P0O5Wke4EVNzNzZq2jJPhHIapfOj6fnVqTsCiV3
FHGgHI9rC1Zmh5jge2s/POTbnELhorjFjsU0CPKyWIgn3s7i56dx6ZLz3/86Q1pwjAhfbK39pI03
GKE2ox5dOPOcngq+39XROCfcg0pbMFqIgihplyadv36DbHf9852cGdfzdVBdgXqHdn2sqBjIaBla
VMP7LvTQuYYeAl62KIviFcVMuwTwJC0Qh156aacdtO+XPSo22FHXdYPSWPtWYwEDuTQ7y4BOjiX8
5yaYdqmkgmtpxceoGTutNZ9+vu/TAzrXV0lDwprA93wsORz1sq05DFh7Y3DYabkZCN7BnOYo9Atj
5eyLNElDoiyKOvS4KCpXelWpTN771v6Vspg01qOYXn++m3NvUeXsOEM9iNg46Subkl2bTZJaezb1
m0BbFWsi0979++EGH+bTuGleIIb9fM0z9wXvkSeHXFahFnA0QNNKk8ep1sw9YUOA9iSvwRo6XhY8
nfnW5mM/JQdyUdDWzivRX9+amLTQnpRW3WdM7//AAyWCa0ukqP1SI+VHvf6f4wop11FXptYwH8tP
9KiA6WVR5aOyn+mPaNfc4jeO1K22jFaXKr2ns7yqcGugivhfGyPa0bxqR41eGMak7UelLr1ekL+I
8Qzmhz2xl5KkF2VcxhJZoEx/w7XorHErN7G+kK129/MLPfkk+AVQgzWHTj2VjuPWBBoocM1Tji/T
t3cEhdzrqYopwDFW2oQQ9D+5mG3zPahnehMBDXRbiFzbV/1NTMMwTRA8Bivc4hcmuPN39f8vpM0T
0V/DZ6wKGOZ9pu39Mr0N+vaQxEDGpf5e2Nklcd5JnWp+ghblQ0ADyDuO0UB2LbIaNa+2nxFMhFuK
dUN6DznIhKdXSrMIQgQvioWhMu0PPz/Pk6+ESyM+ZyDNvZeTgqOuJ0AitEHd66ZPTy/ZtP2lEDnt
3KNEGAO4iy+DkXL0JWLaJk5DitW92U8wEG1PLQf6nYSEbmSf+kCbWS2I9qZ1TS3ywUho1lqEH30W
j57ZTF+TIdD9W78kuR8paaW9q0bdU5WK7aTFIEV6bPuOH5KqW+m/BtN/HgvfXPhD9tF3KYm5Gcem
OsdsrqLULvPcWDZyG2xMMmtuJT1b+hrFzwGP68+P9mSimx/tHJQE4har97FBFGN6rGZ9qu7hcO6H
VvuMlBZoJsTNn6+jnCSS4B3SdBwUzAQKasvjpWIqOympKk1lLgA23OJ09hAZfA2DJoiEB6w+VZWx
rHtbcq1m2PZzYwiP+6+a2BK3T/NtN2gm4ZX9g2SXs6NKo/o2hoRL5IQhOXlzUAo13YRDe60kYlOH
ykvo509DPtoL0deTWzTBE7q9xCvL0EfIGpBD3FR3VqgQNjt0mifLzWpwdNNDtsW/EJg71R9hjRZP
VhVtzTwB6ymZXKt0HjQqKVOe2luqIo0L05G43sr4xJxGUEIoD4BbpOs8Ee/ZBLsoS8B8I1YWXi9X
N1aiE9pgZm8Ot1ib/bOSRrshLh+qpr9qOvUFqnroVWr3yyoGw2sq+abUnXWil495N/w2JMQPqb7x
U3PTDyMIONNPVvUwrvsUtIMt24+hXq7UqfwT5+2Nb0nbrCqe4rR5Nfzok2rGYtLUchPlCk3zfPwI
5P7NDhxwdbJBREG2aitnx2F5004ZB2btubK63ejMACHykeIh3A1tvh3MUllNKc7yIaLAVdfVPqiN
DOCPFXBOlDYKUwZCd2sh/PLV4bQ9cfhYdBKMh5YEhliHDDrp1l2IP+A2UYqE5IWq2IxpKe8mUJlu
F8XGlZApQFHIHQhdqaiokkZIXUDvF7lie22rXnVT2y8vDVbmzW9dG5x1hm6Sso6Ojdr80bpFYndh
Z2MxcQ6rt8618Uvw2W+rhbROAXi6onIvHv3mPeFPlzzaM46VSVC14JIk8qyVBR5KiHZr7UFf6Zvx
xfq6cIfzHfx0Oe37ygHph+BIi8vxf3oO6ie5+hwgjE3tLkfGnoWWlwgOOPq40uJLYTpnpvNvT3f+
+1+rllkRKR34XDtQb2txbw7PP9/cqaBEJYZNh9uHg4gT7XEfR0qSqIU2Pe0Jh9c8jQovuSdeKwXB
ox9FX00japgd1o0C39aWtAk7elOuhYmEMpBXZaZFbu8EMFBks1i0NdrNdLgSti5t7Si6zYXZ33St
w3xOPuN6yCcCVVu/9kg2N9dq6//Bih49y8BAbkVCmVgLiwvnpzNPkISt/8PdmSw3jmVp+lVovuks
s6aSAAkOZhlh5qJGl+Th7lR4ZMZGBkkMEpxAggCntjbrJ+h9r3tVi971snfxJv0k/R0MEi5Ilzx0
0Rm3ElVWVh50v8Cdzvif/2Au0uOuWd9rN3dH29cZ7ZGtXi2MuvPW54n3GsHCgTcIEl5cJ9Cle37n
oObMa+tJp9azppQs1ke1AZTGcAi/vFOH3oJ9XQcu0gLuVbxn/qjd2Th3zVpvPP9acwjRvcFyIC//
/ILCrVpQsdGyVrxgvnMuG8vhWXt39wrA8LU5FG4SVOq1uznGfW+ypQ5wVKN0Y1afaS6UfETuyuwg
RWqtmne1XstzHa/TpTPNK284YAgoK1XwePz1KITSk5VqrtfXy7FNqc1mduXhpL5iccQ+TUH08CYa
bMOPQ+VYkcHTvnOG9Hx0agjX9vmuN7y0f2t0JyfDk/kv0PZ0XFi3zvyz4aZ794pYP2Di5V9cZDn0
/CalANTK9bbb09p2+utqMPkFY7Bb271CNnvAVG6QosGnswlw7TWPXYzaoUdvISrKhj8vw/rZ1OvX
BuExVuKMhN12dxWGZy9fpAOLWndAKFKbCQqFAreC+bqbrQdWY+lHveZ8fW1TzxMtFivKjDYhrCaT
1smKTqtYEq0R9UukX7b+hmZKhJ+v7xZkQFtQ0GHw+mewREUfWs4oPAsG/uTk5Y+09zcA4kcMeIuG
kgRzi5gtikFW4zURmV61FX32W3Dbjamd7tZW1ato1QkAclOBtVjNf60F/h0FUeF5x1tsju2Zczkc
2J+tyejeX44u/GF0vd1N7+E4G6Ci7u4uIOP60J7vfgZs/sEbRJ8WdGsD6AvJIamgV8v59m98g67A
hJMA3ANRLeKlwtBvb9q7adjzPOc+qC3hP5wPThfOAnYjOHm2I5pCe9b0M+mWHrF9i6wBmcrliF5S
Uf16euc8vryuB7+Hc0axPJJ0D5nrj2CUDmmQ2bubTU83i0/RevrKzu0jRG2mnHtFAWx8N5w1Ix8v
DIQooLTb0d8nJ/758tfBaadLz5Luzp2d0v8FNrEPs/PXwmkxtF0VGLwcgDhYWGpoocdVhd8Ew3ex
6tSWvdGW7rGTZWt0TmOWX+YeGcipVR2ct6HyG9TndHnwVhckU7srexSe1yTRalWX0gDT+urMwzoR
nOFXx1ne1Cfn82njguALBJLzAC4yrJ7uJrKtLm0Thyfj+eLjxq/1G+P5T7Yf0pzYavTpZ+5T2Do4
Hzbnq+PlvNrrbMfT7mZQC05s+25zMd++1klvXyg3hGOEKE0D38kunrTmtGaRk10se4u79hU0pqeA
Ks93482Xlw/QfoSN7c2/p6Amq4PxxNrNeI80qJzdWieC0ah2786sD60P9Ai+6Ny+/Mb4qhf3NP/G
gtZsR8PRqDacL1EC29PxxeSnn6j5P7NOxqeYm8MTyjpJeDinknTZfR6fO+dQIn+Yj0+Hv06p0T2v
fmq/ov8OSFB1DeSW5VTsdDVY1aZT1kAayzTOmx9q7gylRIfCk+pnMBQnMBP8NDt/Ldq+ryt4LQjC
DsxQlAgXYfXb3d1wvtiNlr07b9Q53e2av1SH0EGRNQXmtJlUj7fr+oiGRFDY+COazL+8D3H+YG8f
iBUD2wWBtAd58uHQ2u7G7QDrZTi/GUECS2qDjn/L7cC73HgDMBc0cuqSOjzd1ub/8O8AAXAde+25
/2EFD3F9PLgeziZnneFocjxp1x4QjT+hnr5Wx0vn9G5Vr58767V95dzNgnMKLT+ugsA7JlNOQzwi
KM5k/rExDScnUa19BhziMzl5rztYrr/UVvUPW796M/ajC2htb5xocNnZda4b1uiTNQq/NqatexZ0
eOxMtj9NAmtzNg2Ch92awpt5gCyyp+HuorGd1S9rXnRRn98NCYO3Bq+s36GbQ3gYdi1uXxtaq4Js
CtuzWri4swIqzFq0oToeg5r3kInDL+NPtesVEL/XDszBV8KfhUgAikwwt+CcNmCuXWH7B73a+fI0
vKaVsBSbdLqNY5hJo0sSdmfpO/+qFJotf/wbf37wacTnDYZh4Y8/3ngPgb/0fwv/Jv/s6a+p/+jH
n+b9WS8M+v3wxp0X/6byDxk/ff+JG7rKH05nITCZz1E/2H7pL6NJGL9k0Pflb37vj5V+PMrtdt7/
4d2DH81CGW3g+bN36U+Xjz+8I+yVuzEyfvrjR3fKv6NY+969X/f3/knfXYY/vKvXj2oUumHG1qGz
hgMBMbbuyy+2c0ShFvFEqKiII1Cq864y8+Ga++Fd1XKOmuDhCKTSLVRQ3mhTTLP4N9s+gvsGoLlD
QR9VUXb9XTb5T8m9TfaFxUj/XJlFAJC8WbiUt6oaBPeNvEILzkPJntSoJCko7kV71ga4vq7B9jxu
E8yiamhEn96ZoB+J2db8YftTdLcOQ6JIayd0/fUSKmW/PgLMZlWrUJUe7+iHAssJhIy7S6py/CWs
/oMQBEpzuA3Pt1s468+pHbVahMfs2bT2Gwiu5fxsNZ+OZ8f0GQb+MK01JxAjb9tboAITa1O7nIdV
59NqNLbuHpxOCK7jbhQScKsG1ca8O7aG3gIqZ3sRnd112pvtab0K/ut0Hg5t78N8sJosTrztdAeB
w90WAlhvgFy9DoczqK131btd9YYSxc72fAEKI7iyh4v1ZZP2D5D7zmd0JZy3naB5UVtN6UTitWnj
ct6wx1D/jqfrKpHdu3EnOHdWc6dxFbRhzr2swk7t/L1TpWT+BPrgWeuUvhqR/2Gxqc5q9KzZYYMc
T6BjoZ/IwPZ+jsbhsHUxHBMf7E6DkGXHRf3geOAKPR+SpsHGGV/5QD2iFXxVi5q9JBs5aM8fO+HQ
+bJo1GmfSidhu3bZXvigz5AB681PnarvQMc/3m5GZ4PVeji6qsJGO4XzabeczT9Pm+Pa3dV8EUKJ
Vd90nHVv01rNV7R4o/v4yXY13tgnYStuTVxbUJUxWC7mdCed33XITCyQpDVo3Gh1M/+0GXk23YeB
wjSHy+hk0Vl0grN50Ajv7qOR3zmurj3/eN6YX402Isob9TBqwPM6Gd8B4p+0hsFPm1Wrszt16quG
c+uwW/R9Gd/Z283p0olW81uiod7mH1Wii+NzcJAb57K+WEyWpwt76CMvBzBl3LPhnVmvtrApKTn2
4XocnTUa810AoVOjujlZD2aTMQjFsL4g8jpe8PLT0SJYbs9Hk5pnw3g5mg5OV+QNVzTHuOtE3QCy
2/l5ewBD7QV4ttHocksB3fy6OgBR9Ou0vt7Q2yC82znD2+qiEQG1olfV8KM1r9UguAOaNJ23jz3P
hg55VrP9wVln0lrDzO1PIgoKHaoa7K/TdXvp/73ZrNYeKbWtQyG68YLqdHLcjGzcgNpyd2cf12uj
+vKisdhF0eWiebeonQR0pgFnvI3my0WPnk/DUXe1W6zWtzR8ACDVntwB1ppGzQWWz530zxqOqxBm
NBrh9KzZhkbq7+C+W49TdDwMoZP1ahV8XDem4+UVDRCBWdWWq3H7ZrtdeZsPo5HDNbbnO3oDLzj0
iw/hAuJ4Cy4QmlwOTrYw7G5OlpPpMvrFW6+m62NnXl3N/wGMDQ7UwZJZXzkdAmOfVuPm1FqBTZsF
9j8m82XQvufAhL/hhYaNkw1osl23Pm/XN5fbyJvbfx81CNZ/gFt02zodzTrV8CSswSIKnGocrBl6
E2yqX+D5pf36dLNoL7/sxr41x9EDDna+uQuDxUVtwj87b3gO97U7tweUaDmbFkHq2WYWbq+8an25
uICVxqLL12od0Yk1aA/880lrMAgeB2vyA+CGZoACToOWM/h7gxiaG9LpeEZzqrD9886rL2iI1/Cm
64u74O4LpK6UBEDGAe37eO15H5rbRodagWA8qG0ul7W5M+8cz8MFbLPHEShIuiNPF2Pnuu1vp51z
Z3Q3G3z2rckOOgdrKiDEkT+iYHAeeksK0Fs772sr8NYULDY94tm45WtqKuuknoPmcavphNHlct4K
O+SAwuHdb8MdrszndceqwpM73bQWX6vePFjS7Wo3sWbnkxksizQxri/rx0u4YGvH7enMC5PgzX8g
QyBnM+xZAk+qUfR4rBNv/bf9pUznHh7o+0wLqY//695AsVXz0gATF+MnesT4qFq1I0iLeGoMNfFn
g+wHp36E0OchCBw/yatya/Ot2e99z4EVevnvvPTtickldhWGkNbcsaxollFDZGEnyYNhnVuBZhPz
qu1IpVzyM3YP7zNpAXD0tFagaR8R0ZPiVKBf8mC65Vag2mliRbawEPHc4icxZA1aAnGG9JagcQTV
QYvsA6kFedRDYHMISNfTYC45bQZNncin1swb1pEFVTH8Iequ2zUcDiC7TVoaJI9p5x6soubc6xxs
Ye+ltPdpjrmDD3TpiHIluhgad+fjpjxa+95sHFFc3BEESjJ3LnVu7lWrjVBo4zlSiBw/xgl+8q6a
+2/ZRwJ0hf2AkZTJH8EgB08InmzyEPlgtU269rpqj9AA3TLhSJeoTn7uTeuIztBEfEg6xI9xIk9C
vFpnH6OGa09SsKDr7fYRWSOgGHaiTwzabwE8as25SpxICD5I3Kg3HazUEeEfqw2zU/wYd9Yl1KQ1
99aR8PEzPUHYyKMeeatzhM1jAR41btu1VZzdOAL0i5YT+vb8NW9x1nkodRYWRB7j5g6Rqea+c+Lh
9oVqAirS+CmsQUckXUyflqr/RLAYdO2d5DIm0fMnF/EPeHaNI7HpgT4gxZXtt48II7e5/OmdSOxI
g6YuEG6tW+/UjuBLg8O/DQBEHtWmbxyBNxJqgUwoGKfnKBTSXIKq3cF1g+UaziVl/9F0gHFhHoD/
NHniNxm0/dT3aU6+jmcTp8pYgGyOyhVgCch0AwxKfzbu9lNtrrkGWPG0dnNatWbh/mP+49ZQ52Lc
qbcdXbHPpLHgbDgZDm+8uD5IRBCN+DfxY9rhT+3Pt4t9W84++T7iNonmU68/ER2HFWiTiU9+Nk76
O7qizyZhintDoUX6qCtAF4Yj+Nnb0B+nQS/jloCib0miaulAojuYvdCi4+5kRz0nAzkmrRpdCcTR
z37mfSapAV0tUOUg0LyGtLTz7N/kl4DIH0EOwF7GSUJaHWhuPwEO8s91B2moqP9q28ElsjoOaKDk
Me/06599vHxgCjBHpTJAlQCsDTYGjh+Av/jhZ7POvhTZad3+KtafqEFAfakQVK0Aq1njbtQIJkqz
Bh7zliDxSt+uCCW2gZFDJ77ng567/ZYldlCHsoP0uJkk+tra+1+TG0BcQ7n8kI4ddahaaRAAM3PX
reQcvn3Xq8S0pLE4UZ1Uu6u+X1VMQMHRYQXFSyBwKrMuv7bmJ6lHE5pOJ0vaFQ4B0X3ACzgGpk0c
YaUr9lD51GUR84LpMXnUC9DCP6gj9ZzU9U/UrElXv1mC+dthCWiXlAo+NbtHwp/zIdBA/se0E2Dt
ISVjjMEfiHph18q1hmkmDW6qh98hIEwcvE38y7y5J5Lo7bKv7hzJxAh6pkq/oPPRiFD+YvgZJ/LI
TWjefCL5ksymFKog71v2kURBOgDPE4FgXEZXV+hJ7kqOPOwz6aPIPMK9PDj8uZ/NUngUBmjuPrkO
KqXIcbXUOH8DF0/6YDeyeE+iW02S99qWHnYsJR3ksITTOGfgVq1W7QgSFsvhbJgm7OSWajk4JLHp
siegnYNyXnx/Irz0M8sZAmadeu3whmUd0XKdSB93O37U/bdaRxCpwPJOtWbymHYIJDShdwgA8MG4
g+ArCP12+4gGZzYUPOLn8yTHzaB7L9Q2enPvkN9D0cfkSvlrz60HyykYlufgh1knXzu+YxHYQ6qB
WU0f9eRXnY54v1K4lPn+ph19im8097/hHIHgoa8Rntyh298k/UOSt25eZIeArObcsXiAKMXEG4rK
a9cJbzTJfOD+xI9xDo62xMN/kW49rWZB4oHdItdt09c4vRTG2fi6Gr+BNYPLirhP9Zm6Aph6NL6F
VZ8iufgxbgG0QYuAVimPh0xE+lbHj3L6caKOwDSCbTNu6lQY6mk7zDm8WoK5WHwHpt6pHaHsaQEJ
8UP8GGfn13X1fcNmc9vYM5zw+EGU5NR+XAsKaJteBIauAJBT3UMgrrwNU20m3jGhc0vQElAXsR2s
vmSFjPP0bV1XH5vewpUXEuFkigXDB7uXUIdYxKbavZAU6Z4CtpkjTr1zUp5UgHQ2Mf1pNgwB4LNX
ZJb5S4BacwmQdvVOQ4zb5BQUYa1StWPjGWTS0MBAr+YKkMJ1AHkQ8klXoHARmgB7wVA0ntKf/G7Y
KWjoWsF4QQhDpojGTx5FHFYxCYn1kuvIjolxUSDh79Rygu0WpQzMv42hn9MEmAOQcNVg50tlgHF+
gKWd6mo0QTEJtwOOUPyo5rAYgzV4HxxKubLDYdYFEKIhrc0XigtQXjHXaywFVBlARqAGLTtNB591
pVkrADZXcwlahLmo4JNanuQpGIWgQJqQ4BkI77B1pZ+EeITcj+rV5FFFgI1sBABFiCz92TgFANu8
5u43OlR4UKVJhUdyxVnTnBRsEiCUrEAWITcwEqQr/xvEuCnxgB+vIP3IB7H3cfvPeP+N2/227vnH
H6SjMpdb6JnkwajMbX4DCFwNCwgTKfnZOOWvffwR8HWAkqCZDtbwVtvWkbQ0qQkWOn6S02ZQEkA7
JkCon4AnYZFnpz9/BlpHrTZZEFiekgUw7hakZXdvhzxQnk8RN0muzMpRRSCFQJS5NYgYpn5C4nkZ
dAToNqKrBVrwdNjQwqV2YEeNihArZ3EQD5kmNO4QCEeuliHotCnaJvQbNzASTagqA0Jj0v+EHPkz
DNwwQ7CunQwmNExBEy2is5AAwi4nCoAGIQrwhzNvIVE/Bl0EW/cU1DH5CIpg7qQOj3oPBPjJEtCE
gkZC8WOcLBAuY62LAOTjiH71+AQA/JJHOQUx+BVIAFCZ+E0mbb+2LsTkEyREo6GefJaEAhBLeBBN
m3P6RW/XfqS8LOocaCSR7raq/eI0OY1XsBJNm3pd1/yt1slvw8qDeZfOXb3ulL8K0h3TwLgsgLbG
J/ABNyt23+FkGCFBYDFCF/psF5ul7xq6sp7wL5kugrvCkpBTc8T8KPCkgRR5cNOOPDCs+JPeft1B
+klMg6gGZzo3a846gHeS40/FfKbNPcVfaUyd6y5BjqfsPlZsbgUssv/QNcGCG7e5NzDepV/Tzslu
S3OyzKFX/X247Lj35LyMNXL1KQ0o64fNgG4q0uk0fpRDUG3BXwT4HcyrcfF+7XL+KiLPJqNBOPvZ
i8ndAC6ATVUzFEbp2hin8jmbmvKPkmZKOqV2LUUAqeZOCxmQBnyS02Gc5o+ps7UsfK6AhPuJGhSu
P1TgEHG3n4gajTPwtfP+oJ+42FADQVaZ+W+5C1B1jsgDtqAUJ9gRP8YtgXbOD5tWVDxlDqn8U3Me
1TY+EJXdtFowtrytpisE4KsVgg+mqEZ5hMiW3cfdaWUegWlWEMEZTQlYJZpHdSsh/0JZPzGuGsEN
afNh2qy1CxqrqHWil6D8vwH2iIFfUv0EgXz8GBfipAhFc+fhI5X2La0nn65w+h2KPVrC5ZpaB+aV
NcfdWLWUn/A20HiMog7V/6mC+epgFJIISWdvnOZvJV/0dgdIcr2wedHhOgXAqrYPIYE6JIbcEuOu
f3IZ3z5zhzw2mh0S7mdAX07vSxKww75j+yaPcWo/Dba+fQWk0AvnTgBtT/IttwJkggnsc/YzaHQS
WzMouKtd8CGBbVHteD+Hj38L+Ug0EDKT1DUw7RrYQsOmJf2qEv4RQJ8tpP+5/QcE5zgg39tpUaVJ
G697+ZFr5DK43EV/h/3mgaE7xfeYd+t1NT78XRTvtuLi6NxuY+YSBEAimsdaRU2W7hknn08dB8yk
BdZS/F4uvqyHeXGNtDPA2+V7Q1D7dJ2kljeR7+r9BuciDabRccYp95auUOM02xa0RNjuikyrk9In
r2W149borIpxJn1KIPL2Xaf3BuhVdjyXj87d8yqpXPw5qXZJDoV5RfzEI3XvO+GsJlX6T2yUhWKO
urSiEBq7zK0x7xjoLgE47kTgCfNnbv/p0ecAW3mKdQqsx6wsnjZHoVh1NA9scMoPVzBYeD0sgEXJ
q3mzTxTR2+9/FRpSTJgMnyyXXHVrMfub/A3+gqlhDSm70LJpQSiIBBSqwkTIcb9zd0C6WJLhB92b
1s4aZNqmgba3778DU1WnDnRRUtW5SaMS4SoiVigq0awbT9hRd8MhYKtTwYhSS7x1NYxRRSlK2x3M
oWdX16w1aOva9bA1odFJ1mXuuopXItopzSrozWOcG59+0duPPFadhSFLpOogQRlF3h2HrkN0ITfu
5GuX7kJRhYgT0vnn9ETu1tOYhgtBmCsj6zFv93VtfcnPOvQXemooWDj4pHdBswtF3XM5i1l3Xxi2
9PSd2PzEKknUJuJPFf1SstnswNsDL22iD427CKkZ+nYZgEoHnkrEttCMqErRphD1AWN/zu6btf0w
7Wjuv5A44NKSy8oyuKrq70hFLziuHLDPsCXQZvKQulU6aj4Tt6lABph9MA0wAVIOB/O8Xsj5NU+B
5LG43uL8H5QCBHoFxW/HeS6z9h90vebkGyQrrBbzzwoV1P2vSjFHAyR3lu0xL5Fp6ZNUQ75O8DpL
5cWHQBUEHAFWiLIu8+DLVhqG1FABnAEC+gR61aBftU30lzlLsVKi/swL9mpDOChZtQhttslaJo/q
AUmw1xKOXgzF5Invm0GOL1+nKQLAqkLkRDavEPAAwwiBKzls+lPFT/Iig+beTKzytx99zHxSGPh+
WUuSgvSLHSQQTCmMmdCIcduvXbUiDWalHAcVr5q/mAYNRD8Iv+dokGHqj3C8rvZ3QOrSlYXCXHX2
VdK7sPpQwpSFBI0z/iEX0736BD2FkjZfh5jzgmne0HYQfan3gyIw7viXkOMk5yUcXt8AtEBR79C4
kuqWlMsuCTgZJAXZQM1jgASIu7IS8n7ScrljUAXOQXkTSFfqPeIneaFRa6ArB6RJIX5grSF0uLnJ
g3PuIAXtVoZjNu4OUGyuuf+Eedt1GJqbjWdNn1sCq0n7VnKC1O8l229cMAwCPs0lIOmPM2V3nEZa
vMmAuSWgUw92AnjmTBQaB2nk2zWXwBJ1jxv0FBFVFSLRYkod6iSITS1pofBWcwnoV8kt4H+yeKCa
AiT/yRFoUNFurC7QJjME3IgrAI1TmuUsQADIAYoykMInU5tWAUxqELDQPArEBlkHoBCHo0I2llOb
cIAIRjOdo6zs7u3eEYWsoMTr+IZZbkyRibjOeIeYh5IWl8e48ACWreYpkDwQKH+SoKkXUAiRcEhA
AVtP4VHzgFEEdjTXAMGPvCM5Duwj2+ecaoTLpFEngywwyPgxzkCCklBzCaR7c4dUGLwVyRKoqjGm
+qazO21sE7FjkmWsXd0P4r9NbX9c4B9vsHoHyKTS1pwEUhYhM24J0GX6+w+jEyYy7F3xg8WduwJV
zEMKwW1pc/z0u2GhEm1OI8KEVHTZxJvVwy9tzuCBF96Tp7th2Ny1uX3BQVPsL0iIg2oA8UAKTdgO
0kC5cZFSZLPmFajSyg86A8iLHfXwEz4HEI1vZGddveI3GSUCdVWgZAmIENUIByoXH9ZTcge0ADDP
9JGqFK7h260/UPAx8Am1lzzq1MFFcRgIDef8BLOuPRdWcwkQeW3wgGyvOneBwUJ3Lqmx5DFu+zmt
mnN3pIQRVxha32SOBa2PNqjR2gS8cPKzeSJPm+WGKu46awDPS0bopVx+EKM2ASMCY6nSN8/wdXQD
IlVhtQchY1PO+LTPOctHjALRClTEmKr8U7a1twtCWheCgXOezNsCo6d0LidsjOpPS+tN0nzafe2A
xePcUg2VdS0ACKPcgpZkjwmdPpUGGRcZhZdOUxZKipTuBY0OJSDK5ImQtIg1SdOD+BUmbb1+T0+c
GszdZ8detfuqQvApENq07MikuWvDIqn2AvsqbO3po+47iCksfhH8oCbkMU/7aZe5E+GkEEjAsSiR
nMivEhUkHkgFdWYYJpamSfvf1jX4pWFtHc+GipDU4yscfnBxIEMp+02LbkyavaMb7oKtnkaukFtk
gV81JSpdXoj7QnKYXg4DT7/uElSFzh4+y7qdM3BztwBoBGkG4t9pbNGk/dfuY+Ig2uGmbnyD3BDI
OBYxXLfmKT3Rz1pebzVmtauR5uukjq1q7sAAII1+GlRJmyf29Ou/YWcWIGgBCchVQBpkmS4j1Z02
ow+9eZgYk0/lfWEJEoILgEDZz+ZBYFIuhrc7OlICT/8mqIxTwa4aPbJCnHqSnqmrZ9717+jqfcBe
gKBw+bNYthrrhiEAQgzYHq20zYt5mi8tU337KWiT0oS+69nfVZV/tQ0JAOQ29LlLsTDmOXwlcNsi
5enW5rDRqvEr9Fc2PQ1gtk9uQWJomKT+tUuh4e5sAn2Apz4TdqrxK/TOkMJ0JARqnNsrPJR6FgC5
HuJ9yIDMv0HU5yy/agtyR+x+x86a3BinCjigmosgRE+U+T8fgcIJIBnUAG5FdaRxElCwW8RkNReg
SvqDwC8Evqmyk2rr3CmgkQErBALIMs4MJC6hOXmpe8UO4oCrxm8H/FuHhs4g4BLPz7jNt7RrgvF9
pH8VAjC1/1UFIAVBMGAQE09C60YJft19r2PitUnjw3ylHHbIjzr80KaJRXobzJP7Lf0gL6TdRHLp
2lQw+kB3kAFpwXNs4F3XzevTnQRfF8hrBu5Wt17QPdKnykl9S4POO36IppyT7BbObpuehAUdL24+
9JVgfdMwgHGSDtWkOXth6EbQdWpZaYOq44X9oCY2UCutsTJp67W7VQq7hV2Hu14Ij+RRJ98krwmy
QwD/8SqbNHdLV9IR3u3U6U3QydhNiqYNLQop9uAxb+664o5kbYPz3qyJj5iz54TOtQHWgYZ8z8l+
w/AsrUQIvd21F79NSLmRHU/Oa24NyPjEGj5DsZln2yOrNYUeZZ3oMuL2INaSRzVxgb00BOzK/TDv
8Ovad8LlQIzzqSmNRApy+18VZmv+gonGLewbmjuPwMdzQaF/I6hRA+yFvqOFsXHGLSw0upOX/nyU
cjy1Z1fVnVWjAtShZSuRTfOOfXITNcQerWqAKEFkkEZ1VRMXyY+jz70wr08VoHPNjW9IT2rh7Mxw
mqq4o2+jRHIRiFlhg3H2jnYNj/Cxg91BoqfOq6r5iWfTogwSCAPNXKlF1gpm4uBg6IFbPlzZW23W
aNXh0MWOntzxY5zso/Recw2gMSGrBctjSmMh4bG81pOQPl3qgDRkSR/jRGAaeHi7CCRvheoHpJcR
faoikMAP+QyS2nStTB7zlkD3KgiHuS0tK6D0iB9VBbaECoM4B7ivZAWME4SZbn77KZAaDraY8KWT
5XDVq0CvVqiwoLmBDM3Uc6CrEUltSOMCCd0fOgdAWalsgOo7+908g0i7nJHrXscaoq3DwRi3w88w
AlHlnprKid9hUgxEm+yAm9DCumrgEahXAGQnNT2UvmQ5DvOCIKmdqiEHpHIb3G5LCBNyqpBbIZlf
Cuiz7L9xakC7mpXtpaij0LKsDuCNbKZDqXsiE8w78doFPUJegcQD0qpuetzLBSgrBrB5u51cvref
dCQd1i2ebUbuqNo9VcloIuxh+E1tP9bme6N+3yEPl1kBXnfoTR5PZ6EXev3l56gfbL/0l9EkfPUv
fHuASl+G214+/vAOJHLnnfI3b7fzfjJ28rfkzz8++NEslDcPPH/2N/n83I9SKZj7o/J3l3t/OZ17
PK30Xfn/dJqfqfJh2S/Zf7zw+oEbPAy38Q/bdFIf3Wn/h3fvZyE/hd6D+y43WYK32R/lzT+8Uz41
v33Kov8Yz2HQ95X/mtuK7Iv++O+5j8PXptJWGeobW8EKzVjvvZVVt8F/6Lv/Ibbqt6CwTS3x25kg
RzTbpnTK8RYlV/qP73581PXGXXrKeQLBQR5R50tPo8Cf97Mx4gtZc0Re6wz60Q/CYeX9tF9cWJg2
xCXWGft9tAwDd1JYB9r1ai5Ez48Of3PMG6X3zT/JTVC/GAuWRlx0KJAIVhvYqlR86qzLJzd0B37x
LeSBMYTrgvcCAUFebG+VomexuvzO082ZcQsHsUmysQGDCCCEuNVWXSDIOtO56S/9uR+6U3XZwHZi
6BAWAs7bErj3/nF6w4Ru3MEw6N9nXyy3AO4gWuSyNUQV6IUKoGbv3L7hRV038O7vOQyVj/1w2A8m
7uyRVU8WSl4rJdsYM0T8MPCh7aZEN/s5k0R7rz2kvP45GoOwNATW36Mxch+9pzXy358qnPx/Oi1F
Hx+7w8D1ZtlixoJu78blvvI7r0J3Ow8iZQcF2NFXVMcfH/Xc3bmVXhh482ysRDDvaaU/PvRl4KqL
IG6U7vdeLgO3P8nGib9Vgv/awwbuIhslHlTIInUH/eAHj4UlkOC57rBX0dr1wmyc+GvFV9Ed9rp/
7858dceEDUd33J+mhTWQOmPdQT+jgoJsmHgJ9pVa9KxuvvOK9dzo0au8D9x7VRXEhT66n9zbBoVR
JVytO+rPMy/sP8bfXDmdeoEb9hUZYQvrre5Lfukvw8qxOxtnQ8mKox6zPx7QF9+54v/oT/vKkaNP
uv6o5z7arnLR9wbDcFnpRfePHpac96BcGnK8ZQjQ22h2X7lc7qlXCKDiXIn+bN7fR5WbaOlmI8XH
PRm9hAP0X76c9k6/fD09+a8V2eZ+MKvsnVRMIaD81DvZwvFBq6sXbbt46w+p1X+OpSAela6doHqX
iuf8Zzn5kwEujnIGSrjY72cDrkr+YJUg8I/9cLl2Z8qwVhnj9meqVWWTe9IVbcdREM0evWwguVuS
N9Adtjt0H7NRZMx9Nzf6w9rpS38e3U+8h4r/WwWLvtL12T3lJS8Z8N8pkE/6U/8BLcJrXn9fCSew
Swgr8FWz43Xp8npYpOtP/cBXVKEDKFJ7XxmAkEDlfRzImT2tUTay7HUZerHrzvuVr/3gUYmXSL2B
7gxORt498QflxEuNtu64p4PtXNGvQiikPegickMfuTepnEcEAhWZIgSL2i8IvDBQhxX4qPaw4dDz
56q4lsoA3XFvufbn7rRgnkqNje7I5+69egmlQFB70GFBDexHzqI/LAb3DwLpGv1v7f7+v8N+5fE/
Xa58L1BuHaA4/eGv+rOtcnoPhFP/+Fpce/dFqwBOcv2vvSYkFg4V5QJZeAnjeveFVRDOUd1jduM+
ugN3+VDwCMtQIzfu1g9D9Ti8GCf7TjV7407ctSKDAdWUsRKTwqAl3OIbFOnDg3oYyvCcbtwI6VuM
VkOdUMI6+DuRkotI3TlphKV72D56GOLZMLErVoZgj0dV9QUgo+w1b/evE2FZPfaWSzfKhou/WvpB
6q7FF8z8R0Wqwf2qP2yvv30Y9ieTQiRDihp0vzhNveyl4WhcXsLg/Vl/4CrBScBTJYxL8jdwK9d9
f6acZ4i0Sxjcn+6luMoI1PaiQuyTDIP+1976qssD8ZT+oL3f/6dfufWnv/97hfNc+RT8/r9mD56a
qqQqQP9FxIq8QjYrZt/VPdW37mxXlKOQz+l/8M+DvQsuyCLd78XpHnszt3LmLhW1AphOf3BAEV7B
QIagT3/cU4IagBEU/WpLXzXd1fh1z6CHNLCEYb3pvXu/ViVGGbH3RIbu32/hU9Ndi/f3276ywlST
t0GlwyHREio1KnBePdZ/Xugxxkj8C8YefxvgyBFCVxM5JZzR97t+cO96I3XgEoTA+4C8gmpPlWAJ
kwIZTNzH/nKYnXQxpYTfT/fc32zd2VT1X6S+TnfY42FU3LQSJOExIVP1lgrBke63Egm89x/VPStD
2fQCr3JN7kqxU8twkkHAqUHuMrTXBUHdypX8n977L9mixgZ7GZb15ewRG7JggsSdwXV3j5HVrbPK
ME4/uHNVNFhl5EyvtsFguyuKM7RMtt5v97cSONqVX4gpUkmhP3aidw+MXcKVvgIGMh7uL0kJ9/ra
VcPwcZsp3eN24z64/t4Vkfpf7ZElq1LA/NHVtoSB3cmjt1J9WqiTSxnY3RbvdBnR94/9uerNUvig
/7mf3MB96E8O5szbpYw/3jNVKNYq4cMBp3vzOWmIZTZYrP5fhOt9Zzyw580G7hyxoYwsxfy65/l2
6HoCTshGij+5DNvi1h15+yuNuZ696e1S9Nb1iCxl4yQ2VgmS6Ba3U8zCopiDtDd719u/+efdff/A
cggDj+4WfvX64cydZgPF61GGqLsMSX7P04uYH91ybGnVpPvdV9HMXQ694NAbKCkrwWzuzUlVT7aH
ZAm09ABGtedw4z0+TvqVU3cZZoPJ+idw1G+PjoR4Kkh/Cb3fG3pjoMezA0tEsQqw41e93ddT4ZJr
2LqVK6Ltk//73/7Hcix/+uI9DhRhA6ydctYSXPhbj8x7lQySmjZ54pvUPVW9Prb8OMr2/K8nnutv
cXO8ymeQHK4SUBKKPnqzZjv39tt94o8f/cpfK7fuGO/PmyrOBLRwtD0pYaeu3MgLPAVlR50t7KLC
QKO7bp/c6sSrPgw9t7pcRtl4cpjTd5Sw9z0c5AMjlyBLrt15OCxYI8nSvCq7/7x40CFkv254KD8b
Oc+Ur+X/06kKYf/mT0ldnfIxyj997ff0OCa6WSptlKHSD3sBRrcHzX/h7/5JkLsu4AU1u1WGND4P
+v1Z0SDrlCCibvobr5CllU5bumKjRylDWPkkKah+nB65kbQq1dDZ0PEReL3Y8HU99XMCZe6Fexhm
KT7XnUeXAWLk1oFSMXTfS2mk71XmTyU32dcmwrVGnU37Jf8jGf/QVX3hbr92QV/7PXeBrbgM71/v
Ar+fUNGgRqVKuBDviaGRjs3v8asq6PXDH9caqt8qBJa6p/64Pxl4keo6lGAVH/tLFjYWBxf9YNcf
+KtCLFRoV0v4eLdQ8rRfgxr9YQDZcTQZUByn7KB0f9f93JO+hPAV662MYobLoF9UF2XgWE6XYbGE
U5of6y5Cd9cXEzMbSCRgGTiWM29PZ0ofF92vPXMDv595Etlw8s0v1np+p293FrizB8XHapdwo8+9
e9RYofqpjPDWOXQLs2V/m18G6ZKiu8bn/YAKMHXYMtYBO0pdXWk9oPux3cAnya8cX1LO+uNeRMT3
AmURrDIgR5dEUgvBPUgM9b/3MnQn6tcKx57u6n7oB4UDFjdH0x6W+AlATbWQjM4T+h987Yarwmko
IyV57YXDqGiaxL2odZeiN/FX7rj4ySV4F9cecj3sz4jqqEU4VhlZz+to0yf7GwVq9KCM4OmNP3lk
TbKzEJvk0q9Dd6Vv/JlbcLekoaT2sCLbs2Hijy0jTvoNCgBI7rJXvT00Rspz7aqyogzV/ElqOB+z
z4tXQpqW6K7vJ/hCogJI0yrD/f4CjrLgbMAap//BcqOLUJa4m47uShCrQ2oG3kyJmNpleB29eYH/
ICbo1f7glYtDFyhnAkLiEpZ43X9UlYddRvl/b+2F4JuKxxjyaP1P/nksFBOKcQkfSgnjJjGYK9KR
j77qNpYBmfkqhYWcuy50R9nHytWmf1T2x7cLIiQyCqo/CNQDXYZX0wOmpipVu4wyMcrG+1LNeaMm
Oy3HKoMnIsGigJToA/pRv94CS1mCsrryl/5KWW04EWn03nltM/+8WJcdx/p0Y1357389CJ9Ef7p5
brvsA17KDRK78XaFK/7awr4eaOr6pL9J/xXY4krwyE4nlZ47WbmEx7LPlLvdKsHYOqcMtE+dgmIZ
Sfd6XZ0C3O5RKKaykWI7o4xg9kcWOHAHkfLFNE3IXvR2MfeJtISaf6T50mvD5g/saZoi+mcFl9P4
d3bk43uQXhqO6/MOvkK8mJ/C/7c79z6I7tUte21lX79x8DN6HIQ4WnrsBvcUxmSDxrov+8PbjwQ0
DpE3UW9HGdgh+Vqus3o7StAbUsYMSxbHWBm6DGxn191ihx8K6ZXhTHYLp6OMms0Tf0pViSqOy/D5
snEPkxSUATwklVnMkJbhoiHsH0kwRmoBVhn1ihfwZnnZdUtEfQl25wfOcWH/aI2ZvebttxrnTOqN
ikWsZdBYiKm8lKLCMPvMeDXKYK74RBg59MXAUAxDu/aqjnpdkia56CsvhNWJ4ADMhitPlSBlwNaS
t1xHD6rNbJdhMd/ib3uP7mP8+bf+PTya+R2IuxU+a8RDpL2vr5LAHJP16XIu/eUhYWiXkUhLFuqr
R5YDiIBsiNDSJFJhDyVbRqH/MfXi3nJY+eoFA++gkIeoKlvPt1+8n3svvqGEg3xM8LDAMmGXYSd3
sWUBxmdLEJsXZcDfeq5qFdnSCFT3nIJ5DiunEe5I6EXqNS4jZZicTkyYcPj7v0/6UyXg4JSRJIkn
cOPyBjV6RLliGfD7ZAKJFqj8Jckm/lu27LK1tOcow1X5/b8ThXjsVyZu5aO7cpfLPkDH5P9zU9lR
+cuJt5xHwjToUtpS+bn3vnrx/vL2UvkeiOGaHf7XgTAXoni7/XrNdN6oP/2n+iUSCPiXZIPnQu2R
Vkv3dd3rSjjpN38yTk9ENp6cwybxKiBOHZrkWo12G+LtV1Pzf96+Jxzbus7oC47rn4RWfB8MZIfV
isQyEPDHVEMVkqBlRCePA3fnKVwZZVA5SHBBCZmVgWjv+hO/yLlVRv3F6QOejhosKwOxeYZb9jAU
wjQiRfl7Wka278ydjCWjcciobHWyt73d9jqPqIRWvhp0uv6wPYofCJspRyNumacrFaWajeCOYlxY
bUf/iz/1gygbJXbOXheqr7sGPwdR8WPtMm7IV/IuO1DBysZBLZ9N4Fvn4c9TA4eaIvwLKoUE7Ayl
rzv1lc0pw/49BtlVDGaW4H71RNz6B927Mkq0j/1o1Q8PmDFlkKh3fXG4/3LVJ3czG/zbISlZhiMc
p/aEqlkS+MjLQ+8pA+TS9f3M4FMctDKQLh/cgOjNgX0og6PmzBt5mfAR6VlG4fIZKAHhV3+kX4KU
KMSZW+8h2GdUeBHt/93o0ViLA4PZ7jE2lJFGOqaS7VBlZruEiGhqgcSEBXJKxV546lIlZByPymkq
Q10SNFbgCmW0A7jogzZJD2g8h5uHEwI3k+y/KZOgiCI7cN/Sdq/r5wt/nTOusvFi9V9GZDOLn8Vk
HbNK3Cuocksc2INkVzVhyoABffCH4AWR5O9Df6KY+lYZBegCUpFcz5d+/zdlqcpwJK4oxLwnMKUO
XMLd6A4DCtDJfB2QfFYZZQif3Ml0C13g/qKXUUaVkHYW4nVWGTRoH/vrStedHACrlIHg+egVuEDL
wO98dWcAE1QzvYzI6EeYUdVRy9AossC/9gFRFGCVZUj8T174QET7oNFGO+3sFr1dMn5y56TQZQoH
+J/LKY+eFBlSSxDo2GdLypYPs52UAWBJgsQX/Qmp2P9ceb8kFbOkbWWSXxJJg4B8dCvdaDZU7H9a
p+lvyq0/xudTTqpdhol+CweP+rVl8CfdRgBICx9bwsn8he3FjhUb5ywKobzI1lXUNt3jsj++/ez/
gql2QFvYZVjhe46hXQaRAawZYMLTb1bMJKDLZQBJu8LEI4nmTOJkqyyL7pAXabVobkf3dtgTGs7r
ePQ/MRBxoG+ibiAiPxs5dn8+R8Chpo26szQvBn/e90lMKwKgDEarL9GyQO9l10qwRG9//z/Q8G77
+atD19Tsj9+SV/nD9c9N2R3qyKl7iPKzMeOqHOrLadgs84uWHYFci+hU3DxM8J9//H8AAAD//w==
</cx:binary>
              </cx:geoCache>
            </cx:geography>
          </cx:layoutPr>
          <cx:valueColors>
            <cx:minColor>
              <a:srgbClr val="FF0000"/>
            </cx:minColor>
            <cx:midColor>
              <a:srgbClr val="FFFF00"/>
            </cx:midColor>
          </cx:valueColors>
          <cx:valueColorPositions count="3"/>
        </cx:series>
      </cx:plotAreaRegion>
    </cx:plotArea>
    <cx:legend pos="t" align="ctr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dk1">
            <a:lumMod val="50000"/>
            <a:lumOff val="50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EB8B50-4102-417A-BCD4-CAFE4B785837}" type="doc">
      <dgm:prSet loTypeId="urn:microsoft.com/office/officeart/2005/8/layout/vProcess5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84E6101-3568-48D9-9359-7CF937AB1249}">
      <dgm:prSet phldrT="[Text]"/>
      <dgm:spPr/>
      <dgm:t>
        <a:bodyPr/>
        <a:lstStyle/>
        <a:p>
          <a:r>
            <a:rPr lang="en-US" dirty="0"/>
            <a:t>Analysis on production of electricity from various sources.</a:t>
          </a:r>
        </a:p>
      </dgm:t>
    </dgm:pt>
    <dgm:pt modelId="{CDDAD037-1E90-49AC-90A9-B23F366E9674}" type="parTrans" cxnId="{86A86E11-3FFD-4892-93B4-1E369A6605F6}">
      <dgm:prSet/>
      <dgm:spPr/>
      <dgm:t>
        <a:bodyPr/>
        <a:lstStyle/>
        <a:p>
          <a:endParaRPr lang="en-US"/>
        </a:p>
      </dgm:t>
    </dgm:pt>
    <dgm:pt modelId="{6D27B457-AF06-4F29-8FBC-5663FCD588E4}" type="sibTrans" cxnId="{86A86E11-3FFD-4892-93B4-1E369A6605F6}">
      <dgm:prSet/>
      <dgm:spPr/>
      <dgm:t>
        <a:bodyPr/>
        <a:lstStyle/>
        <a:p>
          <a:endParaRPr lang="en-US" dirty="0"/>
        </a:p>
      </dgm:t>
    </dgm:pt>
    <dgm:pt modelId="{1C77F01A-B5A3-4552-BE63-E90950B4E064}">
      <dgm:prSet phldrT="[Text]"/>
      <dgm:spPr/>
      <dgm:t>
        <a:bodyPr/>
        <a:lstStyle/>
        <a:p>
          <a:r>
            <a:rPr lang="en-US" dirty="0"/>
            <a:t>Analysis on electricity transmission and distribution losses.</a:t>
          </a:r>
        </a:p>
      </dgm:t>
    </dgm:pt>
    <dgm:pt modelId="{A8D86966-0681-4A63-9E00-45E9C5B1CF50}" type="parTrans" cxnId="{6A510374-A925-4E4E-B40E-F228E923EFDC}">
      <dgm:prSet/>
      <dgm:spPr/>
      <dgm:t>
        <a:bodyPr/>
        <a:lstStyle/>
        <a:p>
          <a:endParaRPr lang="en-US"/>
        </a:p>
      </dgm:t>
    </dgm:pt>
    <dgm:pt modelId="{F324992F-76B5-487B-8C14-1931DFDEE7F6}" type="sibTrans" cxnId="{6A510374-A925-4E4E-B40E-F228E923EFDC}">
      <dgm:prSet/>
      <dgm:spPr/>
      <dgm:t>
        <a:bodyPr/>
        <a:lstStyle/>
        <a:p>
          <a:endParaRPr lang="en-US" dirty="0"/>
        </a:p>
      </dgm:t>
    </dgm:pt>
    <dgm:pt modelId="{EA0F600E-4DA8-44D2-99C6-6DA98E9E01D6}">
      <dgm:prSet phldrT="[Text]"/>
      <dgm:spPr/>
      <dgm:t>
        <a:bodyPr/>
        <a:lstStyle/>
        <a:p>
          <a:r>
            <a:rPr lang="en-US" dirty="0"/>
            <a:t>Analysis on accessibility of electricity in different countries.</a:t>
          </a:r>
        </a:p>
      </dgm:t>
    </dgm:pt>
    <dgm:pt modelId="{61D289BE-C1BC-4877-89E5-D1402D8775AB}" type="parTrans" cxnId="{933018D4-31DD-4B34-842B-3A9FC147747D}">
      <dgm:prSet/>
      <dgm:spPr/>
      <dgm:t>
        <a:bodyPr/>
        <a:lstStyle/>
        <a:p>
          <a:endParaRPr lang="en-US"/>
        </a:p>
      </dgm:t>
    </dgm:pt>
    <dgm:pt modelId="{B56736BE-A460-4938-B18D-3895572211E7}" type="sibTrans" cxnId="{933018D4-31DD-4B34-842B-3A9FC147747D}">
      <dgm:prSet/>
      <dgm:spPr/>
      <dgm:t>
        <a:bodyPr/>
        <a:lstStyle/>
        <a:p>
          <a:endParaRPr lang="en-US" dirty="0"/>
        </a:p>
      </dgm:t>
    </dgm:pt>
    <dgm:pt modelId="{C1A7257D-2F3B-4C36-BFEF-FBE42E2DA0EE}">
      <dgm:prSet phldrT="[Text]"/>
      <dgm:spPr/>
      <dgm:t>
        <a:bodyPr/>
        <a:lstStyle/>
        <a:p>
          <a:r>
            <a:rPr lang="en-US" dirty="0"/>
            <a:t>Analysis on urban and rural electricity accessibility.</a:t>
          </a:r>
        </a:p>
      </dgm:t>
    </dgm:pt>
    <dgm:pt modelId="{AE532E64-501C-41A9-A0C6-E56836A799B4}" type="parTrans" cxnId="{CB7C6955-81A5-4027-BE97-D827DF66AB41}">
      <dgm:prSet/>
      <dgm:spPr/>
      <dgm:t>
        <a:bodyPr/>
        <a:lstStyle/>
        <a:p>
          <a:endParaRPr lang="en-US"/>
        </a:p>
      </dgm:t>
    </dgm:pt>
    <dgm:pt modelId="{6775CBCF-0DBB-4294-B0B4-942724DC5A69}" type="sibTrans" cxnId="{CB7C6955-81A5-4027-BE97-D827DF66AB41}">
      <dgm:prSet/>
      <dgm:spPr/>
      <dgm:t>
        <a:bodyPr/>
        <a:lstStyle/>
        <a:p>
          <a:endParaRPr lang="en-US"/>
        </a:p>
      </dgm:t>
    </dgm:pt>
    <dgm:pt modelId="{19E31F48-5771-4851-A5B9-3842E52ABF40}" type="pres">
      <dgm:prSet presAssocID="{48EB8B50-4102-417A-BCD4-CAFE4B785837}" presName="outerComposite" presStyleCnt="0">
        <dgm:presLayoutVars>
          <dgm:chMax val="5"/>
          <dgm:dir/>
          <dgm:resizeHandles val="exact"/>
        </dgm:presLayoutVars>
      </dgm:prSet>
      <dgm:spPr/>
    </dgm:pt>
    <dgm:pt modelId="{7D09DF25-231A-4A9B-A3F2-1F8CD55B16A6}" type="pres">
      <dgm:prSet presAssocID="{48EB8B50-4102-417A-BCD4-CAFE4B785837}" presName="dummyMaxCanvas" presStyleCnt="0">
        <dgm:presLayoutVars/>
      </dgm:prSet>
      <dgm:spPr/>
    </dgm:pt>
    <dgm:pt modelId="{2994A1A2-9F73-45B2-B66A-8891BC57E924}" type="pres">
      <dgm:prSet presAssocID="{48EB8B50-4102-417A-BCD4-CAFE4B785837}" presName="FourNodes_1" presStyleLbl="node1" presStyleIdx="0" presStyleCnt="4">
        <dgm:presLayoutVars>
          <dgm:bulletEnabled val="1"/>
        </dgm:presLayoutVars>
      </dgm:prSet>
      <dgm:spPr/>
    </dgm:pt>
    <dgm:pt modelId="{C8A2D6B7-0D7E-4DCD-8E2C-E35172CE9EB8}" type="pres">
      <dgm:prSet presAssocID="{48EB8B50-4102-417A-BCD4-CAFE4B785837}" presName="FourNodes_2" presStyleLbl="node1" presStyleIdx="1" presStyleCnt="4">
        <dgm:presLayoutVars>
          <dgm:bulletEnabled val="1"/>
        </dgm:presLayoutVars>
      </dgm:prSet>
      <dgm:spPr/>
    </dgm:pt>
    <dgm:pt modelId="{764F248C-02A7-46EB-86E2-A7E5B5FA6F88}" type="pres">
      <dgm:prSet presAssocID="{48EB8B50-4102-417A-BCD4-CAFE4B785837}" presName="FourNodes_3" presStyleLbl="node1" presStyleIdx="2" presStyleCnt="4">
        <dgm:presLayoutVars>
          <dgm:bulletEnabled val="1"/>
        </dgm:presLayoutVars>
      </dgm:prSet>
      <dgm:spPr/>
    </dgm:pt>
    <dgm:pt modelId="{17B49009-2335-4CCB-BA83-3D99441DEB8E}" type="pres">
      <dgm:prSet presAssocID="{48EB8B50-4102-417A-BCD4-CAFE4B785837}" presName="FourNodes_4" presStyleLbl="node1" presStyleIdx="3" presStyleCnt="4">
        <dgm:presLayoutVars>
          <dgm:bulletEnabled val="1"/>
        </dgm:presLayoutVars>
      </dgm:prSet>
      <dgm:spPr/>
    </dgm:pt>
    <dgm:pt modelId="{34AD4B2E-D377-4390-AE02-909358DC7181}" type="pres">
      <dgm:prSet presAssocID="{48EB8B50-4102-417A-BCD4-CAFE4B785837}" presName="FourConn_1-2" presStyleLbl="fgAccFollowNode1" presStyleIdx="0" presStyleCnt="3">
        <dgm:presLayoutVars>
          <dgm:bulletEnabled val="1"/>
        </dgm:presLayoutVars>
      </dgm:prSet>
      <dgm:spPr/>
    </dgm:pt>
    <dgm:pt modelId="{AF27D0D6-53BA-4C5B-9A7A-62E2423EF20B}" type="pres">
      <dgm:prSet presAssocID="{48EB8B50-4102-417A-BCD4-CAFE4B785837}" presName="FourConn_2-3" presStyleLbl="fgAccFollowNode1" presStyleIdx="1" presStyleCnt="3">
        <dgm:presLayoutVars>
          <dgm:bulletEnabled val="1"/>
        </dgm:presLayoutVars>
      </dgm:prSet>
      <dgm:spPr/>
    </dgm:pt>
    <dgm:pt modelId="{1F9FF7E4-41F3-4ED2-B915-E4F3908B28AB}" type="pres">
      <dgm:prSet presAssocID="{48EB8B50-4102-417A-BCD4-CAFE4B785837}" presName="FourConn_3-4" presStyleLbl="fgAccFollowNode1" presStyleIdx="2" presStyleCnt="3">
        <dgm:presLayoutVars>
          <dgm:bulletEnabled val="1"/>
        </dgm:presLayoutVars>
      </dgm:prSet>
      <dgm:spPr/>
    </dgm:pt>
    <dgm:pt modelId="{F65D76C6-D0C8-4606-B1F0-0AF393960772}" type="pres">
      <dgm:prSet presAssocID="{48EB8B50-4102-417A-BCD4-CAFE4B785837}" presName="FourNodes_1_text" presStyleLbl="node1" presStyleIdx="3" presStyleCnt="4">
        <dgm:presLayoutVars>
          <dgm:bulletEnabled val="1"/>
        </dgm:presLayoutVars>
      </dgm:prSet>
      <dgm:spPr/>
    </dgm:pt>
    <dgm:pt modelId="{A2C8B4FA-7C5F-48B4-A2EF-0ADA68448EB6}" type="pres">
      <dgm:prSet presAssocID="{48EB8B50-4102-417A-BCD4-CAFE4B785837}" presName="FourNodes_2_text" presStyleLbl="node1" presStyleIdx="3" presStyleCnt="4">
        <dgm:presLayoutVars>
          <dgm:bulletEnabled val="1"/>
        </dgm:presLayoutVars>
      </dgm:prSet>
      <dgm:spPr/>
    </dgm:pt>
    <dgm:pt modelId="{9B33E67D-96B4-42DF-8B6C-8645063C0B7A}" type="pres">
      <dgm:prSet presAssocID="{48EB8B50-4102-417A-BCD4-CAFE4B785837}" presName="FourNodes_3_text" presStyleLbl="node1" presStyleIdx="3" presStyleCnt="4">
        <dgm:presLayoutVars>
          <dgm:bulletEnabled val="1"/>
        </dgm:presLayoutVars>
      </dgm:prSet>
      <dgm:spPr/>
    </dgm:pt>
    <dgm:pt modelId="{9BE1CD06-FA41-4B3F-A013-81D3C98D84F3}" type="pres">
      <dgm:prSet presAssocID="{48EB8B50-4102-417A-BCD4-CAFE4B785837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B0952304-07A6-46C3-A4CA-3E259BD0DAEF}" type="presOf" srcId="{EA0F600E-4DA8-44D2-99C6-6DA98E9E01D6}" destId="{9B33E67D-96B4-42DF-8B6C-8645063C0B7A}" srcOrd="1" destOrd="0" presId="urn:microsoft.com/office/officeart/2005/8/layout/vProcess5"/>
    <dgm:cxn modelId="{362CF20B-CF95-48F9-B6FC-097D03CFF1F1}" type="presOf" srcId="{EA0F600E-4DA8-44D2-99C6-6DA98E9E01D6}" destId="{764F248C-02A7-46EB-86E2-A7E5B5FA6F88}" srcOrd="0" destOrd="0" presId="urn:microsoft.com/office/officeart/2005/8/layout/vProcess5"/>
    <dgm:cxn modelId="{86A86E11-3FFD-4892-93B4-1E369A6605F6}" srcId="{48EB8B50-4102-417A-BCD4-CAFE4B785837}" destId="{C84E6101-3568-48D9-9359-7CF937AB1249}" srcOrd="0" destOrd="0" parTransId="{CDDAD037-1E90-49AC-90A9-B23F366E9674}" sibTransId="{6D27B457-AF06-4F29-8FBC-5663FCD588E4}"/>
    <dgm:cxn modelId="{1435CD1D-F13C-4B39-AC2B-90720AE2A800}" type="presOf" srcId="{C84E6101-3568-48D9-9359-7CF937AB1249}" destId="{2994A1A2-9F73-45B2-B66A-8891BC57E924}" srcOrd="0" destOrd="0" presId="urn:microsoft.com/office/officeart/2005/8/layout/vProcess5"/>
    <dgm:cxn modelId="{35CA502B-2BC2-4AC0-B179-8FFA0114B787}" type="presOf" srcId="{1C77F01A-B5A3-4552-BE63-E90950B4E064}" destId="{C8A2D6B7-0D7E-4DCD-8E2C-E35172CE9EB8}" srcOrd="0" destOrd="0" presId="urn:microsoft.com/office/officeart/2005/8/layout/vProcess5"/>
    <dgm:cxn modelId="{2619D645-2098-473B-900E-8A63C961E3E2}" type="presOf" srcId="{B56736BE-A460-4938-B18D-3895572211E7}" destId="{1F9FF7E4-41F3-4ED2-B915-E4F3908B28AB}" srcOrd="0" destOrd="0" presId="urn:microsoft.com/office/officeart/2005/8/layout/vProcess5"/>
    <dgm:cxn modelId="{7547194A-AC53-4BF6-BCEF-B058E3DFB2FB}" type="presOf" srcId="{F324992F-76B5-487B-8C14-1931DFDEE7F6}" destId="{AF27D0D6-53BA-4C5B-9A7A-62E2423EF20B}" srcOrd="0" destOrd="0" presId="urn:microsoft.com/office/officeart/2005/8/layout/vProcess5"/>
    <dgm:cxn modelId="{6A510374-A925-4E4E-B40E-F228E923EFDC}" srcId="{48EB8B50-4102-417A-BCD4-CAFE4B785837}" destId="{1C77F01A-B5A3-4552-BE63-E90950B4E064}" srcOrd="1" destOrd="0" parTransId="{A8D86966-0681-4A63-9E00-45E9C5B1CF50}" sibTransId="{F324992F-76B5-487B-8C14-1931DFDEE7F6}"/>
    <dgm:cxn modelId="{CB7C6955-81A5-4027-BE97-D827DF66AB41}" srcId="{48EB8B50-4102-417A-BCD4-CAFE4B785837}" destId="{C1A7257D-2F3B-4C36-BFEF-FBE42E2DA0EE}" srcOrd="3" destOrd="0" parTransId="{AE532E64-501C-41A9-A0C6-E56836A799B4}" sibTransId="{6775CBCF-0DBB-4294-B0B4-942724DC5A69}"/>
    <dgm:cxn modelId="{6A33EC76-6B96-42E8-8AB9-8EB2FBF0CADD}" type="presOf" srcId="{1C77F01A-B5A3-4552-BE63-E90950B4E064}" destId="{A2C8B4FA-7C5F-48B4-A2EF-0ADA68448EB6}" srcOrd="1" destOrd="0" presId="urn:microsoft.com/office/officeart/2005/8/layout/vProcess5"/>
    <dgm:cxn modelId="{BB75F8B2-0084-4D27-8E14-0B9FCF325992}" type="presOf" srcId="{C1A7257D-2F3B-4C36-BFEF-FBE42E2DA0EE}" destId="{17B49009-2335-4CCB-BA83-3D99441DEB8E}" srcOrd="0" destOrd="0" presId="urn:microsoft.com/office/officeart/2005/8/layout/vProcess5"/>
    <dgm:cxn modelId="{6C29A8CF-1E22-4A69-BECD-BEC6BE8AB95C}" type="presOf" srcId="{48EB8B50-4102-417A-BCD4-CAFE4B785837}" destId="{19E31F48-5771-4851-A5B9-3842E52ABF40}" srcOrd="0" destOrd="0" presId="urn:microsoft.com/office/officeart/2005/8/layout/vProcess5"/>
    <dgm:cxn modelId="{933018D4-31DD-4B34-842B-3A9FC147747D}" srcId="{48EB8B50-4102-417A-BCD4-CAFE4B785837}" destId="{EA0F600E-4DA8-44D2-99C6-6DA98E9E01D6}" srcOrd="2" destOrd="0" parTransId="{61D289BE-C1BC-4877-89E5-D1402D8775AB}" sibTransId="{B56736BE-A460-4938-B18D-3895572211E7}"/>
    <dgm:cxn modelId="{9088FED5-7636-48BA-8413-2E1B0D607978}" type="presOf" srcId="{C1A7257D-2F3B-4C36-BFEF-FBE42E2DA0EE}" destId="{9BE1CD06-FA41-4B3F-A013-81D3C98D84F3}" srcOrd="1" destOrd="0" presId="urn:microsoft.com/office/officeart/2005/8/layout/vProcess5"/>
    <dgm:cxn modelId="{4B587CE3-E82E-4225-BD66-9FC0C15FE9F8}" type="presOf" srcId="{C84E6101-3568-48D9-9359-7CF937AB1249}" destId="{F65D76C6-D0C8-4606-B1F0-0AF393960772}" srcOrd="1" destOrd="0" presId="urn:microsoft.com/office/officeart/2005/8/layout/vProcess5"/>
    <dgm:cxn modelId="{4CDCC3EC-0A5C-476E-ADCB-5A50114F8B37}" type="presOf" srcId="{6D27B457-AF06-4F29-8FBC-5663FCD588E4}" destId="{34AD4B2E-D377-4390-AE02-909358DC7181}" srcOrd="0" destOrd="0" presId="urn:microsoft.com/office/officeart/2005/8/layout/vProcess5"/>
    <dgm:cxn modelId="{F8E736FF-A922-4547-90F3-A8867D5AEB13}" type="presParOf" srcId="{19E31F48-5771-4851-A5B9-3842E52ABF40}" destId="{7D09DF25-231A-4A9B-A3F2-1F8CD55B16A6}" srcOrd="0" destOrd="0" presId="urn:microsoft.com/office/officeart/2005/8/layout/vProcess5"/>
    <dgm:cxn modelId="{64848DA6-4DED-4841-BD5D-2B05A6B72329}" type="presParOf" srcId="{19E31F48-5771-4851-A5B9-3842E52ABF40}" destId="{2994A1A2-9F73-45B2-B66A-8891BC57E924}" srcOrd="1" destOrd="0" presId="urn:microsoft.com/office/officeart/2005/8/layout/vProcess5"/>
    <dgm:cxn modelId="{D9E7C5E5-7BD1-42CF-A7EB-5CCBC6DDAA08}" type="presParOf" srcId="{19E31F48-5771-4851-A5B9-3842E52ABF40}" destId="{C8A2D6B7-0D7E-4DCD-8E2C-E35172CE9EB8}" srcOrd="2" destOrd="0" presId="urn:microsoft.com/office/officeart/2005/8/layout/vProcess5"/>
    <dgm:cxn modelId="{F515AE8B-6BD1-4989-A665-ABB1048AA5EF}" type="presParOf" srcId="{19E31F48-5771-4851-A5B9-3842E52ABF40}" destId="{764F248C-02A7-46EB-86E2-A7E5B5FA6F88}" srcOrd="3" destOrd="0" presId="urn:microsoft.com/office/officeart/2005/8/layout/vProcess5"/>
    <dgm:cxn modelId="{CB598976-6B53-47C1-800F-29AAC51F0E4F}" type="presParOf" srcId="{19E31F48-5771-4851-A5B9-3842E52ABF40}" destId="{17B49009-2335-4CCB-BA83-3D99441DEB8E}" srcOrd="4" destOrd="0" presId="urn:microsoft.com/office/officeart/2005/8/layout/vProcess5"/>
    <dgm:cxn modelId="{F3ABDCD4-52EF-4AF1-AC73-F2871D7D2D5D}" type="presParOf" srcId="{19E31F48-5771-4851-A5B9-3842E52ABF40}" destId="{34AD4B2E-D377-4390-AE02-909358DC7181}" srcOrd="5" destOrd="0" presId="urn:microsoft.com/office/officeart/2005/8/layout/vProcess5"/>
    <dgm:cxn modelId="{7EEDED83-9A06-441B-BDDD-370F7E4BDB2F}" type="presParOf" srcId="{19E31F48-5771-4851-A5B9-3842E52ABF40}" destId="{AF27D0D6-53BA-4C5B-9A7A-62E2423EF20B}" srcOrd="6" destOrd="0" presId="urn:microsoft.com/office/officeart/2005/8/layout/vProcess5"/>
    <dgm:cxn modelId="{77595CC2-FAC6-4923-B5F3-650B4DC5AA3C}" type="presParOf" srcId="{19E31F48-5771-4851-A5B9-3842E52ABF40}" destId="{1F9FF7E4-41F3-4ED2-B915-E4F3908B28AB}" srcOrd="7" destOrd="0" presId="urn:microsoft.com/office/officeart/2005/8/layout/vProcess5"/>
    <dgm:cxn modelId="{B95E1CB8-A2E5-4D4A-9DC7-EF5E9837F3F2}" type="presParOf" srcId="{19E31F48-5771-4851-A5B9-3842E52ABF40}" destId="{F65D76C6-D0C8-4606-B1F0-0AF393960772}" srcOrd="8" destOrd="0" presId="urn:microsoft.com/office/officeart/2005/8/layout/vProcess5"/>
    <dgm:cxn modelId="{DE33A786-0DA3-4D0D-ABB9-BEEC252D1C21}" type="presParOf" srcId="{19E31F48-5771-4851-A5B9-3842E52ABF40}" destId="{A2C8B4FA-7C5F-48B4-A2EF-0ADA68448EB6}" srcOrd="9" destOrd="0" presId="urn:microsoft.com/office/officeart/2005/8/layout/vProcess5"/>
    <dgm:cxn modelId="{816C09DC-CA13-45C5-A57A-B62982314C50}" type="presParOf" srcId="{19E31F48-5771-4851-A5B9-3842E52ABF40}" destId="{9B33E67D-96B4-42DF-8B6C-8645063C0B7A}" srcOrd="10" destOrd="0" presId="urn:microsoft.com/office/officeart/2005/8/layout/vProcess5"/>
    <dgm:cxn modelId="{42391F17-2CBB-4122-86CA-6DB4923F7525}" type="presParOf" srcId="{19E31F48-5771-4851-A5B9-3842E52ABF40}" destId="{9BE1CD06-FA41-4B3F-A013-81D3C98D84F3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017A15-B640-4522-8945-CFE060C0D44E}" type="doc">
      <dgm:prSet loTypeId="urn:microsoft.com/office/officeart/2005/8/layout/vProcess5" loCatId="process" qsTypeId="urn:microsoft.com/office/officeart/2005/8/quickstyle/simple5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7FF94B3C-C271-41C9-A4DE-09B3BA23B964}">
      <dgm:prSet phldrT="[Text]"/>
      <dgm:spPr/>
      <dgm:t>
        <a:bodyPr/>
        <a:lstStyle/>
        <a:p>
          <a:r>
            <a:rPr lang="en-US" dirty="0"/>
            <a:t>Almost 60% of the countries have electricity accessibility rate of greater then 90%.</a:t>
          </a:r>
        </a:p>
      </dgm:t>
    </dgm:pt>
    <dgm:pt modelId="{34522EDF-9B3C-42DC-8CE2-B49E4A6423D7}" type="parTrans" cxnId="{759471A8-08E5-4114-9176-F4C485E05DF8}">
      <dgm:prSet/>
      <dgm:spPr/>
      <dgm:t>
        <a:bodyPr/>
        <a:lstStyle/>
        <a:p>
          <a:endParaRPr lang="en-US"/>
        </a:p>
      </dgm:t>
    </dgm:pt>
    <dgm:pt modelId="{C5BA6005-4CC3-4E7C-941C-62BBBAD688B9}" type="sibTrans" cxnId="{759471A8-08E5-4114-9176-F4C485E05DF8}">
      <dgm:prSet/>
      <dgm:spPr/>
      <dgm:t>
        <a:bodyPr/>
        <a:lstStyle/>
        <a:p>
          <a:endParaRPr lang="en-US" dirty="0"/>
        </a:p>
      </dgm:t>
    </dgm:pt>
    <dgm:pt modelId="{1E96C8F8-A5F6-4F98-9248-873E458A099E}">
      <dgm:prSet phldrT="[Text]"/>
      <dgm:spPr/>
      <dgm:t>
        <a:bodyPr/>
        <a:lstStyle/>
        <a:p>
          <a:r>
            <a:rPr lang="en-US" dirty="0"/>
            <a:t>Rural areas of more than 100 countries have less than 50% electricity accessibility.</a:t>
          </a:r>
        </a:p>
      </dgm:t>
    </dgm:pt>
    <dgm:pt modelId="{8E9F51D3-4ED6-47BC-A94B-4067D9F10FBC}" type="parTrans" cxnId="{322CF7E8-B0D8-437E-AD25-81845538D035}">
      <dgm:prSet/>
      <dgm:spPr/>
      <dgm:t>
        <a:bodyPr/>
        <a:lstStyle/>
        <a:p>
          <a:endParaRPr lang="en-US"/>
        </a:p>
      </dgm:t>
    </dgm:pt>
    <dgm:pt modelId="{734A98E9-E235-461B-8CB0-B0FC0990D4A7}" type="sibTrans" cxnId="{322CF7E8-B0D8-437E-AD25-81845538D035}">
      <dgm:prSet/>
      <dgm:spPr/>
      <dgm:t>
        <a:bodyPr/>
        <a:lstStyle/>
        <a:p>
          <a:endParaRPr lang="en-US" dirty="0"/>
        </a:p>
      </dgm:t>
    </dgm:pt>
    <dgm:pt modelId="{6FE7956C-E94D-43C1-AC51-BCA8262A9FB3}">
      <dgm:prSet phldrT="[Text]"/>
      <dgm:spPr/>
      <dgm:t>
        <a:bodyPr/>
        <a:lstStyle/>
        <a:p>
          <a:r>
            <a:rPr lang="en-US" dirty="0"/>
            <a:t>Only 25% countries have the nuclear electricity generation capacity.</a:t>
          </a:r>
        </a:p>
      </dgm:t>
    </dgm:pt>
    <dgm:pt modelId="{165920BA-CD61-4AFF-A450-68882332CA7E}" type="parTrans" cxnId="{A4591FA4-8B6E-4414-B6A1-B93330023F33}">
      <dgm:prSet/>
      <dgm:spPr/>
      <dgm:t>
        <a:bodyPr/>
        <a:lstStyle/>
        <a:p>
          <a:endParaRPr lang="en-US"/>
        </a:p>
      </dgm:t>
    </dgm:pt>
    <dgm:pt modelId="{A6D61BD2-957C-406B-9157-B14033C559F1}" type="sibTrans" cxnId="{A4591FA4-8B6E-4414-B6A1-B93330023F33}">
      <dgm:prSet/>
      <dgm:spPr/>
      <dgm:t>
        <a:bodyPr/>
        <a:lstStyle/>
        <a:p>
          <a:endParaRPr lang="en-US" dirty="0"/>
        </a:p>
      </dgm:t>
    </dgm:pt>
    <dgm:pt modelId="{01E42814-BAE4-4BB8-9A63-430C1DC1DD2E}">
      <dgm:prSet phldrT="[Text]"/>
      <dgm:spPr/>
      <dgm:t>
        <a:bodyPr/>
        <a:lstStyle/>
        <a:p>
          <a:r>
            <a:rPr lang="en-US" dirty="0"/>
            <a:t>All countries are primarily dependent on oil sources to produce electricity.</a:t>
          </a:r>
        </a:p>
      </dgm:t>
    </dgm:pt>
    <dgm:pt modelId="{6F66BDE8-B9C6-4A8A-ABD8-C3C3E2E2FBE3}" type="parTrans" cxnId="{E408507B-C8C5-4CB6-93D4-F239E624CE23}">
      <dgm:prSet/>
      <dgm:spPr/>
      <dgm:t>
        <a:bodyPr/>
        <a:lstStyle/>
        <a:p>
          <a:endParaRPr lang="en-US"/>
        </a:p>
      </dgm:t>
    </dgm:pt>
    <dgm:pt modelId="{ACD20752-C985-4276-9330-B1083B9627DE}" type="sibTrans" cxnId="{E408507B-C8C5-4CB6-93D4-F239E624CE23}">
      <dgm:prSet/>
      <dgm:spPr/>
      <dgm:t>
        <a:bodyPr/>
        <a:lstStyle/>
        <a:p>
          <a:endParaRPr lang="en-US" dirty="0"/>
        </a:p>
      </dgm:t>
    </dgm:pt>
    <dgm:pt modelId="{6D2A320E-BB03-45AF-B418-A8E2951077BE}">
      <dgm:prSet phldrT="[Text]"/>
      <dgm:spPr/>
      <dgm:t>
        <a:bodyPr/>
        <a:lstStyle/>
        <a:p>
          <a:r>
            <a:rPr lang="en-US" dirty="0"/>
            <a:t>Less than 10% countries have transmission and distribution losses above 20%.</a:t>
          </a:r>
        </a:p>
      </dgm:t>
    </dgm:pt>
    <dgm:pt modelId="{B98FCD5D-3BA6-482B-838D-F5B788796B1F}" type="parTrans" cxnId="{2BE37628-80C8-4B71-AF00-ED2BCE3BD756}">
      <dgm:prSet/>
      <dgm:spPr/>
      <dgm:t>
        <a:bodyPr/>
        <a:lstStyle/>
        <a:p>
          <a:endParaRPr lang="en-US"/>
        </a:p>
      </dgm:t>
    </dgm:pt>
    <dgm:pt modelId="{43F91AD6-111E-4692-88AE-66F9986CE828}" type="sibTrans" cxnId="{2BE37628-80C8-4B71-AF00-ED2BCE3BD756}">
      <dgm:prSet/>
      <dgm:spPr/>
      <dgm:t>
        <a:bodyPr/>
        <a:lstStyle/>
        <a:p>
          <a:endParaRPr lang="en-US"/>
        </a:p>
      </dgm:t>
    </dgm:pt>
    <dgm:pt modelId="{776A770C-7AAB-4387-989B-27B0E4957936}" type="pres">
      <dgm:prSet presAssocID="{75017A15-B640-4522-8945-CFE060C0D44E}" presName="outerComposite" presStyleCnt="0">
        <dgm:presLayoutVars>
          <dgm:chMax val="5"/>
          <dgm:dir/>
          <dgm:resizeHandles val="exact"/>
        </dgm:presLayoutVars>
      </dgm:prSet>
      <dgm:spPr/>
    </dgm:pt>
    <dgm:pt modelId="{5811341A-52DF-4D4A-9CE9-CF509B5CDBDE}" type="pres">
      <dgm:prSet presAssocID="{75017A15-B640-4522-8945-CFE060C0D44E}" presName="dummyMaxCanvas" presStyleCnt="0">
        <dgm:presLayoutVars/>
      </dgm:prSet>
      <dgm:spPr/>
    </dgm:pt>
    <dgm:pt modelId="{28402261-00F0-49CA-AD3C-82AA8D4921DB}" type="pres">
      <dgm:prSet presAssocID="{75017A15-B640-4522-8945-CFE060C0D44E}" presName="FiveNodes_1" presStyleLbl="node1" presStyleIdx="0" presStyleCnt="5">
        <dgm:presLayoutVars>
          <dgm:bulletEnabled val="1"/>
        </dgm:presLayoutVars>
      </dgm:prSet>
      <dgm:spPr/>
    </dgm:pt>
    <dgm:pt modelId="{04D98E4F-20B0-485B-9871-C06B005B1CED}" type="pres">
      <dgm:prSet presAssocID="{75017A15-B640-4522-8945-CFE060C0D44E}" presName="FiveNodes_2" presStyleLbl="node1" presStyleIdx="1" presStyleCnt="5">
        <dgm:presLayoutVars>
          <dgm:bulletEnabled val="1"/>
        </dgm:presLayoutVars>
      </dgm:prSet>
      <dgm:spPr/>
    </dgm:pt>
    <dgm:pt modelId="{186BEC8E-A3DE-4625-A4CE-2F19FFE9DCE1}" type="pres">
      <dgm:prSet presAssocID="{75017A15-B640-4522-8945-CFE060C0D44E}" presName="FiveNodes_3" presStyleLbl="node1" presStyleIdx="2" presStyleCnt="5">
        <dgm:presLayoutVars>
          <dgm:bulletEnabled val="1"/>
        </dgm:presLayoutVars>
      </dgm:prSet>
      <dgm:spPr/>
    </dgm:pt>
    <dgm:pt modelId="{C3786E87-8775-4E76-9F3A-AB1C2FCFBE21}" type="pres">
      <dgm:prSet presAssocID="{75017A15-B640-4522-8945-CFE060C0D44E}" presName="FiveNodes_4" presStyleLbl="node1" presStyleIdx="3" presStyleCnt="5">
        <dgm:presLayoutVars>
          <dgm:bulletEnabled val="1"/>
        </dgm:presLayoutVars>
      </dgm:prSet>
      <dgm:spPr/>
    </dgm:pt>
    <dgm:pt modelId="{2CABCDB2-4D32-4DA6-AC8C-77A52CC4FE3A}" type="pres">
      <dgm:prSet presAssocID="{75017A15-B640-4522-8945-CFE060C0D44E}" presName="FiveNodes_5" presStyleLbl="node1" presStyleIdx="4" presStyleCnt="5">
        <dgm:presLayoutVars>
          <dgm:bulletEnabled val="1"/>
        </dgm:presLayoutVars>
      </dgm:prSet>
      <dgm:spPr/>
    </dgm:pt>
    <dgm:pt modelId="{6F88D8C8-26C7-4D95-91E9-739190883109}" type="pres">
      <dgm:prSet presAssocID="{75017A15-B640-4522-8945-CFE060C0D44E}" presName="FiveConn_1-2" presStyleLbl="fgAccFollowNode1" presStyleIdx="0" presStyleCnt="4">
        <dgm:presLayoutVars>
          <dgm:bulletEnabled val="1"/>
        </dgm:presLayoutVars>
      </dgm:prSet>
      <dgm:spPr/>
    </dgm:pt>
    <dgm:pt modelId="{75FDC35F-72D0-4F0C-A22B-55DA9C903B79}" type="pres">
      <dgm:prSet presAssocID="{75017A15-B640-4522-8945-CFE060C0D44E}" presName="FiveConn_2-3" presStyleLbl="fgAccFollowNode1" presStyleIdx="1" presStyleCnt="4">
        <dgm:presLayoutVars>
          <dgm:bulletEnabled val="1"/>
        </dgm:presLayoutVars>
      </dgm:prSet>
      <dgm:spPr/>
    </dgm:pt>
    <dgm:pt modelId="{CB4948E6-0311-476E-810B-B17AAD6F6B37}" type="pres">
      <dgm:prSet presAssocID="{75017A15-B640-4522-8945-CFE060C0D44E}" presName="FiveConn_3-4" presStyleLbl="fgAccFollowNode1" presStyleIdx="2" presStyleCnt="4">
        <dgm:presLayoutVars>
          <dgm:bulletEnabled val="1"/>
        </dgm:presLayoutVars>
      </dgm:prSet>
      <dgm:spPr/>
    </dgm:pt>
    <dgm:pt modelId="{D87BF70C-E70F-4211-95D0-B9CC471BC822}" type="pres">
      <dgm:prSet presAssocID="{75017A15-B640-4522-8945-CFE060C0D44E}" presName="FiveConn_4-5" presStyleLbl="fgAccFollowNode1" presStyleIdx="3" presStyleCnt="4">
        <dgm:presLayoutVars>
          <dgm:bulletEnabled val="1"/>
        </dgm:presLayoutVars>
      </dgm:prSet>
      <dgm:spPr/>
    </dgm:pt>
    <dgm:pt modelId="{761594B0-4643-4C00-8C18-CFC5F32B4242}" type="pres">
      <dgm:prSet presAssocID="{75017A15-B640-4522-8945-CFE060C0D44E}" presName="FiveNodes_1_text" presStyleLbl="node1" presStyleIdx="4" presStyleCnt="5">
        <dgm:presLayoutVars>
          <dgm:bulletEnabled val="1"/>
        </dgm:presLayoutVars>
      </dgm:prSet>
      <dgm:spPr/>
    </dgm:pt>
    <dgm:pt modelId="{15DBA2CF-0A33-4390-A1FC-DF79F2366163}" type="pres">
      <dgm:prSet presAssocID="{75017A15-B640-4522-8945-CFE060C0D44E}" presName="FiveNodes_2_text" presStyleLbl="node1" presStyleIdx="4" presStyleCnt="5">
        <dgm:presLayoutVars>
          <dgm:bulletEnabled val="1"/>
        </dgm:presLayoutVars>
      </dgm:prSet>
      <dgm:spPr/>
    </dgm:pt>
    <dgm:pt modelId="{81D7BE51-599D-4557-A7DE-9F6839C1DB0D}" type="pres">
      <dgm:prSet presAssocID="{75017A15-B640-4522-8945-CFE060C0D44E}" presName="FiveNodes_3_text" presStyleLbl="node1" presStyleIdx="4" presStyleCnt="5">
        <dgm:presLayoutVars>
          <dgm:bulletEnabled val="1"/>
        </dgm:presLayoutVars>
      </dgm:prSet>
      <dgm:spPr/>
    </dgm:pt>
    <dgm:pt modelId="{BC99724A-F002-43FC-897F-B15C56683C82}" type="pres">
      <dgm:prSet presAssocID="{75017A15-B640-4522-8945-CFE060C0D44E}" presName="FiveNodes_4_text" presStyleLbl="node1" presStyleIdx="4" presStyleCnt="5">
        <dgm:presLayoutVars>
          <dgm:bulletEnabled val="1"/>
        </dgm:presLayoutVars>
      </dgm:prSet>
      <dgm:spPr/>
    </dgm:pt>
    <dgm:pt modelId="{C48B9BD7-F0B0-446F-9610-41FACF12C432}" type="pres">
      <dgm:prSet presAssocID="{75017A15-B640-4522-8945-CFE060C0D44E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E6755A0D-C0B2-4B72-8471-2B482FE3CBEB}" type="presOf" srcId="{1E96C8F8-A5F6-4F98-9248-873E458A099E}" destId="{15DBA2CF-0A33-4390-A1FC-DF79F2366163}" srcOrd="1" destOrd="0" presId="urn:microsoft.com/office/officeart/2005/8/layout/vProcess5"/>
    <dgm:cxn modelId="{A1B10F12-72FE-4657-ACD4-644AE737380D}" type="presOf" srcId="{734A98E9-E235-461B-8CB0-B0FC0990D4A7}" destId="{75FDC35F-72D0-4F0C-A22B-55DA9C903B79}" srcOrd="0" destOrd="0" presId="urn:microsoft.com/office/officeart/2005/8/layout/vProcess5"/>
    <dgm:cxn modelId="{F0EA7824-75AF-4502-98F1-869A228CB2C1}" type="presOf" srcId="{6FE7956C-E94D-43C1-AC51-BCA8262A9FB3}" destId="{81D7BE51-599D-4557-A7DE-9F6839C1DB0D}" srcOrd="1" destOrd="0" presId="urn:microsoft.com/office/officeart/2005/8/layout/vProcess5"/>
    <dgm:cxn modelId="{2BE37628-80C8-4B71-AF00-ED2BCE3BD756}" srcId="{75017A15-B640-4522-8945-CFE060C0D44E}" destId="{6D2A320E-BB03-45AF-B418-A8E2951077BE}" srcOrd="4" destOrd="0" parTransId="{B98FCD5D-3BA6-482B-838D-F5B788796B1F}" sibTransId="{43F91AD6-111E-4692-88AE-66F9986CE828}"/>
    <dgm:cxn modelId="{D452D633-F8DB-45E3-877A-DE7DCB2DCD48}" type="presOf" srcId="{1E96C8F8-A5F6-4F98-9248-873E458A099E}" destId="{04D98E4F-20B0-485B-9871-C06B005B1CED}" srcOrd="0" destOrd="0" presId="urn:microsoft.com/office/officeart/2005/8/layout/vProcess5"/>
    <dgm:cxn modelId="{9781183D-BE13-4F4E-9E0A-5BEA58C92C80}" type="presOf" srcId="{7FF94B3C-C271-41C9-A4DE-09B3BA23B964}" destId="{761594B0-4643-4C00-8C18-CFC5F32B4242}" srcOrd="1" destOrd="0" presId="urn:microsoft.com/office/officeart/2005/8/layout/vProcess5"/>
    <dgm:cxn modelId="{FB53CC6B-D95A-44BD-8B41-11E4D886ABDF}" type="presOf" srcId="{C5BA6005-4CC3-4E7C-941C-62BBBAD688B9}" destId="{6F88D8C8-26C7-4D95-91E9-739190883109}" srcOrd="0" destOrd="0" presId="urn:microsoft.com/office/officeart/2005/8/layout/vProcess5"/>
    <dgm:cxn modelId="{FB22724D-B502-4467-AA3E-E7CCCC903D63}" type="presOf" srcId="{A6D61BD2-957C-406B-9157-B14033C559F1}" destId="{CB4948E6-0311-476E-810B-B17AAD6F6B37}" srcOrd="0" destOrd="0" presId="urn:microsoft.com/office/officeart/2005/8/layout/vProcess5"/>
    <dgm:cxn modelId="{654B7757-075B-4A59-BD4A-B8D878317377}" type="presOf" srcId="{6FE7956C-E94D-43C1-AC51-BCA8262A9FB3}" destId="{186BEC8E-A3DE-4625-A4CE-2F19FFE9DCE1}" srcOrd="0" destOrd="0" presId="urn:microsoft.com/office/officeart/2005/8/layout/vProcess5"/>
    <dgm:cxn modelId="{E408507B-C8C5-4CB6-93D4-F239E624CE23}" srcId="{75017A15-B640-4522-8945-CFE060C0D44E}" destId="{01E42814-BAE4-4BB8-9A63-430C1DC1DD2E}" srcOrd="3" destOrd="0" parTransId="{6F66BDE8-B9C6-4A8A-ABD8-C3C3E2E2FBE3}" sibTransId="{ACD20752-C985-4276-9330-B1083B9627DE}"/>
    <dgm:cxn modelId="{DE0BFC80-1D28-487B-A9C4-E7101212AF64}" type="presOf" srcId="{ACD20752-C985-4276-9330-B1083B9627DE}" destId="{D87BF70C-E70F-4211-95D0-B9CC471BC822}" srcOrd="0" destOrd="0" presId="urn:microsoft.com/office/officeart/2005/8/layout/vProcess5"/>
    <dgm:cxn modelId="{9928B187-75A2-4F4D-91FF-2794CC298634}" type="presOf" srcId="{7FF94B3C-C271-41C9-A4DE-09B3BA23B964}" destId="{28402261-00F0-49CA-AD3C-82AA8D4921DB}" srcOrd="0" destOrd="0" presId="urn:microsoft.com/office/officeart/2005/8/layout/vProcess5"/>
    <dgm:cxn modelId="{F8A90A8B-7F00-47E5-860C-9A1D399EE12E}" type="presOf" srcId="{75017A15-B640-4522-8945-CFE060C0D44E}" destId="{776A770C-7AAB-4387-989B-27B0E4957936}" srcOrd="0" destOrd="0" presId="urn:microsoft.com/office/officeart/2005/8/layout/vProcess5"/>
    <dgm:cxn modelId="{FFFDF0A0-1393-41B7-AD86-5BAB167DA93A}" type="presOf" srcId="{6D2A320E-BB03-45AF-B418-A8E2951077BE}" destId="{C48B9BD7-F0B0-446F-9610-41FACF12C432}" srcOrd="1" destOrd="0" presId="urn:microsoft.com/office/officeart/2005/8/layout/vProcess5"/>
    <dgm:cxn modelId="{EA8039A2-3DD1-4003-8288-129A3D1EBBA2}" type="presOf" srcId="{01E42814-BAE4-4BB8-9A63-430C1DC1DD2E}" destId="{C3786E87-8775-4E76-9F3A-AB1C2FCFBE21}" srcOrd="0" destOrd="0" presId="urn:microsoft.com/office/officeart/2005/8/layout/vProcess5"/>
    <dgm:cxn modelId="{A4591FA4-8B6E-4414-B6A1-B93330023F33}" srcId="{75017A15-B640-4522-8945-CFE060C0D44E}" destId="{6FE7956C-E94D-43C1-AC51-BCA8262A9FB3}" srcOrd="2" destOrd="0" parTransId="{165920BA-CD61-4AFF-A450-68882332CA7E}" sibTransId="{A6D61BD2-957C-406B-9157-B14033C559F1}"/>
    <dgm:cxn modelId="{759471A8-08E5-4114-9176-F4C485E05DF8}" srcId="{75017A15-B640-4522-8945-CFE060C0D44E}" destId="{7FF94B3C-C271-41C9-A4DE-09B3BA23B964}" srcOrd="0" destOrd="0" parTransId="{34522EDF-9B3C-42DC-8CE2-B49E4A6423D7}" sibTransId="{C5BA6005-4CC3-4E7C-941C-62BBBAD688B9}"/>
    <dgm:cxn modelId="{E0BE9ECD-0A5D-4DF2-9188-C44C79C327DD}" type="presOf" srcId="{01E42814-BAE4-4BB8-9A63-430C1DC1DD2E}" destId="{BC99724A-F002-43FC-897F-B15C56683C82}" srcOrd="1" destOrd="0" presId="urn:microsoft.com/office/officeart/2005/8/layout/vProcess5"/>
    <dgm:cxn modelId="{F452F1DA-0DDE-4CC4-979A-A187DDCAFBE2}" type="presOf" srcId="{6D2A320E-BB03-45AF-B418-A8E2951077BE}" destId="{2CABCDB2-4D32-4DA6-AC8C-77A52CC4FE3A}" srcOrd="0" destOrd="0" presId="urn:microsoft.com/office/officeart/2005/8/layout/vProcess5"/>
    <dgm:cxn modelId="{322CF7E8-B0D8-437E-AD25-81845538D035}" srcId="{75017A15-B640-4522-8945-CFE060C0D44E}" destId="{1E96C8F8-A5F6-4F98-9248-873E458A099E}" srcOrd="1" destOrd="0" parTransId="{8E9F51D3-4ED6-47BC-A94B-4067D9F10FBC}" sibTransId="{734A98E9-E235-461B-8CB0-B0FC0990D4A7}"/>
    <dgm:cxn modelId="{43F69E4D-F7F9-4341-B515-7F9BD9564703}" type="presParOf" srcId="{776A770C-7AAB-4387-989B-27B0E4957936}" destId="{5811341A-52DF-4D4A-9CE9-CF509B5CDBDE}" srcOrd="0" destOrd="0" presId="urn:microsoft.com/office/officeart/2005/8/layout/vProcess5"/>
    <dgm:cxn modelId="{33C26BF6-6C9F-4B8E-A262-EF04E7D11EC8}" type="presParOf" srcId="{776A770C-7AAB-4387-989B-27B0E4957936}" destId="{28402261-00F0-49CA-AD3C-82AA8D4921DB}" srcOrd="1" destOrd="0" presId="urn:microsoft.com/office/officeart/2005/8/layout/vProcess5"/>
    <dgm:cxn modelId="{A0EFC1A5-7DAC-4A4B-99B5-94692FE6FD0D}" type="presParOf" srcId="{776A770C-7AAB-4387-989B-27B0E4957936}" destId="{04D98E4F-20B0-485B-9871-C06B005B1CED}" srcOrd="2" destOrd="0" presId="urn:microsoft.com/office/officeart/2005/8/layout/vProcess5"/>
    <dgm:cxn modelId="{CDB26EAC-A06F-4C81-9401-CE9947BD5195}" type="presParOf" srcId="{776A770C-7AAB-4387-989B-27B0E4957936}" destId="{186BEC8E-A3DE-4625-A4CE-2F19FFE9DCE1}" srcOrd="3" destOrd="0" presId="urn:microsoft.com/office/officeart/2005/8/layout/vProcess5"/>
    <dgm:cxn modelId="{0F1E7600-06D4-4C26-9DC6-D1799BC8B833}" type="presParOf" srcId="{776A770C-7AAB-4387-989B-27B0E4957936}" destId="{C3786E87-8775-4E76-9F3A-AB1C2FCFBE21}" srcOrd="4" destOrd="0" presId="urn:microsoft.com/office/officeart/2005/8/layout/vProcess5"/>
    <dgm:cxn modelId="{173A922E-76A8-4C4B-B324-CC7D660A36AD}" type="presParOf" srcId="{776A770C-7AAB-4387-989B-27B0E4957936}" destId="{2CABCDB2-4D32-4DA6-AC8C-77A52CC4FE3A}" srcOrd="5" destOrd="0" presId="urn:microsoft.com/office/officeart/2005/8/layout/vProcess5"/>
    <dgm:cxn modelId="{8A465963-715D-4D8F-8986-5A2F86A668B5}" type="presParOf" srcId="{776A770C-7AAB-4387-989B-27B0E4957936}" destId="{6F88D8C8-26C7-4D95-91E9-739190883109}" srcOrd="6" destOrd="0" presId="urn:microsoft.com/office/officeart/2005/8/layout/vProcess5"/>
    <dgm:cxn modelId="{76AE6804-78E3-4A17-82E1-2EF040E57B4A}" type="presParOf" srcId="{776A770C-7AAB-4387-989B-27B0E4957936}" destId="{75FDC35F-72D0-4F0C-A22B-55DA9C903B79}" srcOrd="7" destOrd="0" presId="urn:microsoft.com/office/officeart/2005/8/layout/vProcess5"/>
    <dgm:cxn modelId="{622DC370-AEC0-4CD7-A86E-F0C79C7B8A3A}" type="presParOf" srcId="{776A770C-7AAB-4387-989B-27B0E4957936}" destId="{CB4948E6-0311-476E-810B-B17AAD6F6B37}" srcOrd="8" destOrd="0" presId="urn:microsoft.com/office/officeart/2005/8/layout/vProcess5"/>
    <dgm:cxn modelId="{8B8EA5B1-78D9-4388-AE84-74646C91744A}" type="presParOf" srcId="{776A770C-7AAB-4387-989B-27B0E4957936}" destId="{D87BF70C-E70F-4211-95D0-B9CC471BC822}" srcOrd="9" destOrd="0" presId="urn:microsoft.com/office/officeart/2005/8/layout/vProcess5"/>
    <dgm:cxn modelId="{4E21779E-6FF7-4543-828E-A1CB4C775B32}" type="presParOf" srcId="{776A770C-7AAB-4387-989B-27B0E4957936}" destId="{761594B0-4643-4C00-8C18-CFC5F32B4242}" srcOrd="10" destOrd="0" presId="urn:microsoft.com/office/officeart/2005/8/layout/vProcess5"/>
    <dgm:cxn modelId="{AD3CCC68-FACD-4B95-87F7-D5C16CB8EA12}" type="presParOf" srcId="{776A770C-7AAB-4387-989B-27B0E4957936}" destId="{15DBA2CF-0A33-4390-A1FC-DF79F2366163}" srcOrd="11" destOrd="0" presId="urn:microsoft.com/office/officeart/2005/8/layout/vProcess5"/>
    <dgm:cxn modelId="{D5C94943-1D30-4D4C-B158-C4F44659F0AA}" type="presParOf" srcId="{776A770C-7AAB-4387-989B-27B0E4957936}" destId="{81D7BE51-599D-4557-A7DE-9F6839C1DB0D}" srcOrd="12" destOrd="0" presId="urn:microsoft.com/office/officeart/2005/8/layout/vProcess5"/>
    <dgm:cxn modelId="{A78DD165-E547-4318-8C7B-2D4EC6640CB8}" type="presParOf" srcId="{776A770C-7AAB-4387-989B-27B0E4957936}" destId="{BC99724A-F002-43FC-897F-B15C56683C82}" srcOrd="13" destOrd="0" presId="urn:microsoft.com/office/officeart/2005/8/layout/vProcess5"/>
    <dgm:cxn modelId="{D80EC009-EC13-494D-8B42-191839B3FEC5}" type="presParOf" srcId="{776A770C-7AAB-4387-989B-27B0E4957936}" destId="{C48B9BD7-F0B0-446F-9610-41FACF12C432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2D28D43-3820-46F8-8E45-2E9C117778FC}" type="doc">
      <dgm:prSet loTypeId="urn:microsoft.com/office/officeart/2005/8/layout/vProcess5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4858C14-30FE-4D1C-9466-25431583DF6C}">
      <dgm:prSet/>
      <dgm:spPr/>
      <dgm:t>
        <a:bodyPr/>
        <a:lstStyle/>
        <a:p>
          <a:r>
            <a:rPr lang="en-US" dirty="0"/>
            <a:t>Most African countries need to grow its electricity access in comparison with other parts of the world.</a:t>
          </a:r>
        </a:p>
      </dgm:t>
    </dgm:pt>
    <dgm:pt modelId="{56AD68C0-440A-4E7F-9F8D-912C49F1B4FC}" type="parTrans" cxnId="{48CE610D-9F5C-4CE6-8A12-2B643F5EAD30}">
      <dgm:prSet/>
      <dgm:spPr/>
      <dgm:t>
        <a:bodyPr/>
        <a:lstStyle/>
        <a:p>
          <a:endParaRPr lang="en-US"/>
        </a:p>
      </dgm:t>
    </dgm:pt>
    <dgm:pt modelId="{107D860F-042B-4726-83CC-E521B3D95584}" type="sibTrans" cxnId="{48CE610D-9F5C-4CE6-8A12-2B643F5EAD30}">
      <dgm:prSet/>
      <dgm:spPr/>
      <dgm:t>
        <a:bodyPr/>
        <a:lstStyle/>
        <a:p>
          <a:endParaRPr lang="en-US" dirty="0"/>
        </a:p>
      </dgm:t>
    </dgm:pt>
    <dgm:pt modelId="{0F948CF3-FE18-4AFB-8E95-A89346CF7199}">
      <dgm:prSet/>
      <dgm:spPr/>
      <dgm:t>
        <a:bodyPr/>
        <a:lstStyle/>
        <a:p>
          <a:r>
            <a:rPr lang="en-US" dirty="0"/>
            <a:t>Rural areas require more attention to the lack of accessibility of electricity.</a:t>
          </a:r>
        </a:p>
      </dgm:t>
    </dgm:pt>
    <dgm:pt modelId="{750DA9BE-3161-4F16-95D4-A01353353A7E}" type="parTrans" cxnId="{6D9385EB-3311-44D6-9DFB-092591B0AA7B}">
      <dgm:prSet/>
      <dgm:spPr/>
      <dgm:t>
        <a:bodyPr/>
        <a:lstStyle/>
        <a:p>
          <a:endParaRPr lang="en-US"/>
        </a:p>
      </dgm:t>
    </dgm:pt>
    <dgm:pt modelId="{1CDE73A1-4DEB-40AF-90DE-7D914C922C99}" type="sibTrans" cxnId="{6D9385EB-3311-44D6-9DFB-092591B0AA7B}">
      <dgm:prSet/>
      <dgm:spPr/>
      <dgm:t>
        <a:bodyPr/>
        <a:lstStyle/>
        <a:p>
          <a:endParaRPr lang="en-US" dirty="0"/>
        </a:p>
      </dgm:t>
    </dgm:pt>
    <dgm:pt modelId="{FB2D9700-ECA3-467A-A6F5-A760478E0006}">
      <dgm:prSet/>
      <dgm:spPr/>
      <dgm:t>
        <a:bodyPr/>
        <a:lstStyle/>
        <a:p>
          <a:r>
            <a:rPr lang="en-US" dirty="0"/>
            <a:t>Countries should largely focus on renewable and nuclear sources to produce electricity in order to reduce climatic hazards.</a:t>
          </a:r>
        </a:p>
      </dgm:t>
    </dgm:pt>
    <dgm:pt modelId="{66BB905C-A508-42D4-9393-C5FA99CA8D79}" type="parTrans" cxnId="{0EB70253-E14B-4A48-8F51-D20A937FDEE4}">
      <dgm:prSet/>
      <dgm:spPr/>
      <dgm:t>
        <a:bodyPr/>
        <a:lstStyle/>
        <a:p>
          <a:endParaRPr lang="en-US"/>
        </a:p>
      </dgm:t>
    </dgm:pt>
    <dgm:pt modelId="{121D2063-54F2-4C61-AA50-FB588BDC6715}" type="sibTrans" cxnId="{0EB70253-E14B-4A48-8F51-D20A937FDEE4}">
      <dgm:prSet/>
      <dgm:spPr/>
      <dgm:t>
        <a:bodyPr/>
        <a:lstStyle/>
        <a:p>
          <a:endParaRPr lang="en-US" dirty="0"/>
        </a:p>
      </dgm:t>
    </dgm:pt>
    <dgm:pt modelId="{04FDCBE2-EB97-466B-B5D0-B1B1BC6325B0}">
      <dgm:prSet/>
      <dgm:spPr/>
      <dgm:t>
        <a:bodyPr/>
        <a:lstStyle/>
        <a:p>
          <a:r>
            <a:rPr lang="en-US" dirty="0"/>
            <a:t>Steps to be taken in order to stop excessive transmission and distribution losses.</a:t>
          </a:r>
        </a:p>
      </dgm:t>
    </dgm:pt>
    <dgm:pt modelId="{57F624E6-9183-4C5B-97B5-347E1DADBBCD}" type="parTrans" cxnId="{B5B2179C-FBDC-40FB-A2BF-8A090076242C}">
      <dgm:prSet/>
      <dgm:spPr/>
      <dgm:t>
        <a:bodyPr/>
        <a:lstStyle/>
        <a:p>
          <a:endParaRPr lang="en-US"/>
        </a:p>
      </dgm:t>
    </dgm:pt>
    <dgm:pt modelId="{D94B0C14-7BA3-44F6-A559-6F735057581A}" type="sibTrans" cxnId="{B5B2179C-FBDC-40FB-A2BF-8A090076242C}">
      <dgm:prSet/>
      <dgm:spPr/>
      <dgm:t>
        <a:bodyPr/>
        <a:lstStyle/>
        <a:p>
          <a:endParaRPr lang="en-US"/>
        </a:p>
      </dgm:t>
    </dgm:pt>
    <dgm:pt modelId="{BDAA3B91-AD87-449B-B192-13D4A632E8FF}" type="pres">
      <dgm:prSet presAssocID="{72D28D43-3820-46F8-8E45-2E9C117778FC}" presName="outerComposite" presStyleCnt="0">
        <dgm:presLayoutVars>
          <dgm:chMax val="5"/>
          <dgm:dir/>
          <dgm:resizeHandles val="exact"/>
        </dgm:presLayoutVars>
      </dgm:prSet>
      <dgm:spPr/>
    </dgm:pt>
    <dgm:pt modelId="{E0C007D9-EC9B-4537-90F4-2D3056BCF3C3}" type="pres">
      <dgm:prSet presAssocID="{72D28D43-3820-46F8-8E45-2E9C117778FC}" presName="dummyMaxCanvas" presStyleCnt="0">
        <dgm:presLayoutVars/>
      </dgm:prSet>
      <dgm:spPr/>
    </dgm:pt>
    <dgm:pt modelId="{A952F9FE-1C9A-4A7A-9590-5FAB726F66A9}" type="pres">
      <dgm:prSet presAssocID="{72D28D43-3820-46F8-8E45-2E9C117778FC}" presName="FourNodes_1" presStyleLbl="node1" presStyleIdx="0" presStyleCnt="4" custScaleX="118685">
        <dgm:presLayoutVars>
          <dgm:bulletEnabled val="1"/>
        </dgm:presLayoutVars>
      </dgm:prSet>
      <dgm:spPr/>
    </dgm:pt>
    <dgm:pt modelId="{8CD9A5A3-A12A-42E8-B1CB-9CC5E9B1961A}" type="pres">
      <dgm:prSet presAssocID="{72D28D43-3820-46F8-8E45-2E9C117778FC}" presName="FourNodes_2" presStyleLbl="node1" presStyleIdx="1" presStyleCnt="4" custScaleX="123617">
        <dgm:presLayoutVars>
          <dgm:bulletEnabled val="1"/>
        </dgm:presLayoutVars>
      </dgm:prSet>
      <dgm:spPr/>
    </dgm:pt>
    <dgm:pt modelId="{9E83BE70-DCCE-4FBA-B37E-07FF048BD033}" type="pres">
      <dgm:prSet presAssocID="{72D28D43-3820-46F8-8E45-2E9C117778FC}" presName="FourNodes_3" presStyleLbl="node1" presStyleIdx="2" presStyleCnt="4" custScaleX="125000">
        <dgm:presLayoutVars>
          <dgm:bulletEnabled val="1"/>
        </dgm:presLayoutVars>
      </dgm:prSet>
      <dgm:spPr/>
    </dgm:pt>
    <dgm:pt modelId="{918E2C60-97C2-43CB-A5E7-B4AB3138D85A}" type="pres">
      <dgm:prSet presAssocID="{72D28D43-3820-46F8-8E45-2E9C117778FC}" presName="FourNodes_4" presStyleLbl="node1" presStyleIdx="3" presStyleCnt="4" custScaleX="125000">
        <dgm:presLayoutVars>
          <dgm:bulletEnabled val="1"/>
        </dgm:presLayoutVars>
      </dgm:prSet>
      <dgm:spPr/>
    </dgm:pt>
    <dgm:pt modelId="{17F431DB-1A47-45F5-828A-B17E490B6D56}" type="pres">
      <dgm:prSet presAssocID="{72D28D43-3820-46F8-8E45-2E9C117778FC}" presName="FourConn_1-2" presStyleLbl="fgAccFollowNode1" presStyleIdx="0" presStyleCnt="3">
        <dgm:presLayoutVars>
          <dgm:bulletEnabled val="1"/>
        </dgm:presLayoutVars>
      </dgm:prSet>
      <dgm:spPr/>
    </dgm:pt>
    <dgm:pt modelId="{D7B5273B-756F-4430-A943-E2FF2771BC9B}" type="pres">
      <dgm:prSet presAssocID="{72D28D43-3820-46F8-8E45-2E9C117778FC}" presName="FourConn_2-3" presStyleLbl="fgAccFollowNode1" presStyleIdx="1" presStyleCnt="3">
        <dgm:presLayoutVars>
          <dgm:bulletEnabled val="1"/>
        </dgm:presLayoutVars>
      </dgm:prSet>
      <dgm:spPr/>
    </dgm:pt>
    <dgm:pt modelId="{EF51F2D4-A293-40D8-B480-AA9AB85D76E0}" type="pres">
      <dgm:prSet presAssocID="{72D28D43-3820-46F8-8E45-2E9C117778FC}" presName="FourConn_3-4" presStyleLbl="fgAccFollowNode1" presStyleIdx="2" presStyleCnt="3">
        <dgm:presLayoutVars>
          <dgm:bulletEnabled val="1"/>
        </dgm:presLayoutVars>
      </dgm:prSet>
      <dgm:spPr/>
    </dgm:pt>
    <dgm:pt modelId="{E0B816E5-D5A2-4D76-AE22-938AAC807091}" type="pres">
      <dgm:prSet presAssocID="{72D28D43-3820-46F8-8E45-2E9C117778FC}" presName="FourNodes_1_text" presStyleLbl="node1" presStyleIdx="3" presStyleCnt="4">
        <dgm:presLayoutVars>
          <dgm:bulletEnabled val="1"/>
        </dgm:presLayoutVars>
      </dgm:prSet>
      <dgm:spPr/>
    </dgm:pt>
    <dgm:pt modelId="{D3C88378-8662-41DB-A15F-FE51DC2DDFF3}" type="pres">
      <dgm:prSet presAssocID="{72D28D43-3820-46F8-8E45-2E9C117778FC}" presName="FourNodes_2_text" presStyleLbl="node1" presStyleIdx="3" presStyleCnt="4">
        <dgm:presLayoutVars>
          <dgm:bulletEnabled val="1"/>
        </dgm:presLayoutVars>
      </dgm:prSet>
      <dgm:spPr/>
    </dgm:pt>
    <dgm:pt modelId="{4AF3EEB7-AAEB-41E3-802F-E23FA68FBAFA}" type="pres">
      <dgm:prSet presAssocID="{72D28D43-3820-46F8-8E45-2E9C117778FC}" presName="FourNodes_3_text" presStyleLbl="node1" presStyleIdx="3" presStyleCnt="4">
        <dgm:presLayoutVars>
          <dgm:bulletEnabled val="1"/>
        </dgm:presLayoutVars>
      </dgm:prSet>
      <dgm:spPr/>
    </dgm:pt>
    <dgm:pt modelId="{5AD4524D-45DD-43BB-8780-CBC1BA8AE9E6}" type="pres">
      <dgm:prSet presAssocID="{72D28D43-3820-46F8-8E45-2E9C117778FC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48CE610D-9F5C-4CE6-8A12-2B643F5EAD30}" srcId="{72D28D43-3820-46F8-8E45-2E9C117778FC}" destId="{C4858C14-30FE-4D1C-9466-25431583DF6C}" srcOrd="0" destOrd="0" parTransId="{56AD68C0-440A-4E7F-9F8D-912C49F1B4FC}" sibTransId="{107D860F-042B-4726-83CC-E521B3D95584}"/>
    <dgm:cxn modelId="{EBBA071D-13BE-4898-AE4C-56F5EC04319E}" type="presOf" srcId="{C4858C14-30FE-4D1C-9466-25431583DF6C}" destId="{E0B816E5-D5A2-4D76-AE22-938AAC807091}" srcOrd="1" destOrd="0" presId="urn:microsoft.com/office/officeart/2005/8/layout/vProcess5"/>
    <dgm:cxn modelId="{77B0E824-F678-494E-AE22-5A4905AECB8D}" type="presOf" srcId="{0F948CF3-FE18-4AFB-8E95-A89346CF7199}" destId="{D3C88378-8662-41DB-A15F-FE51DC2DDFF3}" srcOrd="1" destOrd="0" presId="urn:microsoft.com/office/officeart/2005/8/layout/vProcess5"/>
    <dgm:cxn modelId="{2B5E3531-E5BA-430C-91CE-FBA49F54F235}" type="presOf" srcId="{107D860F-042B-4726-83CC-E521B3D95584}" destId="{17F431DB-1A47-45F5-828A-B17E490B6D56}" srcOrd="0" destOrd="0" presId="urn:microsoft.com/office/officeart/2005/8/layout/vProcess5"/>
    <dgm:cxn modelId="{769FF332-CDD3-4E5C-A5F5-44168D6B3260}" type="presOf" srcId="{C4858C14-30FE-4D1C-9466-25431583DF6C}" destId="{A952F9FE-1C9A-4A7A-9590-5FAB726F66A9}" srcOrd="0" destOrd="0" presId="urn:microsoft.com/office/officeart/2005/8/layout/vProcess5"/>
    <dgm:cxn modelId="{985C313C-EA54-47DE-A9EB-976922CD6284}" type="presOf" srcId="{121D2063-54F2-4C61-AA50-FB588BDC6715}" destId="{EF51F2D4-A293-40D8-B480-AA9AB85D76E0}" srcOrd="0" destOrd="0" presId="urn:microsoft.com/office/officeart/2005/8/layout/vProcess5"/>
    <dgm:cxn modelId="{C26C7546-9394-45EA-B2F3-049EF3616084}" type="presOf" srcId="{04FDCBE2-EB97-466B-B5D0-B1B1BC6325B0}" destId="{918E2C60-97C2-43CB-A5E7-B4AB3138D85A}" srcOrd="0" destOrd="0" presId="urn:microsoft.com/office/officeart/2005/8/layout/vProcess5"/>
    <dgm:cxn modelId="{074EEA46-C9DF-48BC-A1B6-3C548290E3F2}" type="presOf" srcId="{0F948CF3-FE18-4AFB-8E95-A89346CF7199}" destId="{8CD9A5A3-A12A-42E8-B1CB-9CC5E9B1961A}" srcOrd="0" destOrd="0" presId="urn:microsoft.com/office/officeart/2005/8/layout/vProcess5"/>
    <dgm:cxn modelId="{1D87AF6C-4729-48ED-8A50-1024EC2AA3AE}" type="presOf" srcId="{1CDE73A1-4DEB-40AF-90DE-7D914C922C99}" destId="{D7B5273B-756F-4430-A943-E2FF2771BC9B}" srcOrd="0" destOrd="0" presId="urn:microsoft.com/office/officeart/2005/8/layout/vProcess5"/>
    <dgm:cxn modelId="{0EB70253-E14B-4A48-8F51-D20A937FDEE4}" srcId="{72D28D43-3820-46F8-8E45-2E9C117778FC}" destId="{FB2D9700-ECA3-467A-A6F5-A760478E0006}" srcOrd="2" destOrd="0" parTransId="{66BB905C-A508-42D4-9393-C5FA99CA8D79}" sibTransId="{121D2063-54F2-4C61-AA50-FB588BDC6715}"/>
    <dgm:cxn modelId="{98CB5954-942D-459D-BB23-AEF90BA41D62}" type="presOf" srcId="{72D28D43-3820-46F8-8E45-2E9C117778FC}" destId="{BDAA3B91-AD87-449B-B192-13D4A632E8FF}" srcOrd="0" destOrd="0" presId="urn:microsoft.com/office/officeart/2005/8/layout/vProcess5"/>
    <dgm:cxn modelId="{E2217B57-7819-4CA4-AA79-5CC3AF2723F9}" type="presOf" srcId="{FB2D9700-ECA3-467A-A6F5-A760478E0006}" destId="{4AF3EEB7-AAEB-41E3-802F-E23FA68FBAFA}" srcOrd="1" destOrd="0" presId="urn:microsoft.com/office/officeart/2005/8/layout/vProcess5"/>
    <dgm:cxn modelId="{1B145594-6B20-4324-946F-57FFC4C119D3}" type="presOf" srcId="{FB2D9700-ECA3-467A-A6F5-A760478E0006}" destId="{9E83BE70-DCCE-4FBA-B37E-07FF048BD033}" srcOrd="0" destOrd="0" presId="urn:microsoft.com/office/officeart/2005/8/layout/vProcess5"/>
    <dgm:cxn modelId="{B5B2179C-FBDC-40FB-A2BF-8A090076242C}" srcId="{72D28D43-3820-46F8-8E45-2E9C117778FC}" destId="{04FDCBE2-EB97-466B-B5D0-B1B1BC6325B0}" srcOrd="3" destOrd="0" parTransId="{57F624E6-9183-4C5B-97B5-347E1DADBBCD}" sibTransId="{D94B0C14-7BA3-44F6-A559-6F735057581A}"/>
    <dgm:cxn modelId="{43CD6EDF-02EE-4A3A-A5ED-4EB71F9CB40D}" type="presOf" srcId="{04FDCBE2-EB97-466B-B5D0-B1B1BC6325B0}" destId="{5AD4524D-45DD-43BB-8780-CBC1BA8AE9E6}" srcOrd="1" destOrd="0" presId="urn:microsoft.com/office/officeart/2005/8/layout/vProcess5"/>
    <dgm:cxn modelId="{6D9385EB-3311-44D6-9DFB-092591B0AA7B}" srcId="{72D28D43-3820-46F8-8E45-2E9C117778FC}" destId="{0F948CF3-FE18-4AFB-8E95-A89346CF7199}" srcOrd="1" destOrd="0" parTransId="{750DA9BE-3161-4F16-95D4-A01353353A7E}" sibTransId="{1CDE73A1-4DEB-40AF-90DE-7D914C922C99}"/>
    <dgm:cxn modelId="{E03565DF-2644-41B2-8B36-96FE502F2D82}" type="presParOf" srcId="{BDAA3B91-AD87-449B-B192-13D4A632E8FF}" destId="{E0C007D9-EC9B-4537-90F4-2D3056BCF3C3}" srcOrd="0" destOrd="0" presId="urn:microsoft.com/office/officeart/2005/8/layout/vProcess5"/>
    <dgm:cxn modelId="{90A0575F-8509-4DD7-9EA9-8E65CE57A0AD}" type="presParOf" srcId="{BDAA3B91-AD87-449B-B192-13D4A632E8FF}" destId="{A952F9FE-1C9A-4A7A-9590-5FAB726F66A9}" srcOrd="1" destOrd="0" presId="urn:microsoft.com/office/officeart/2005/8/layout/vProcess5"/>
    <dgm:cxn modelId="{0C77EE6D-D024-4BE1-B376-7EAABD244A4C}" type="presParOf" srcId="{BDAA3B91-AD87-449B-B192-13D4A632E8FF}" destId="{8CD9A5A3-A12A-42E8-B1CB-9CC5E9B1961A}" srcOrd="2" destOrd="0" presId="urn:microsoft.com/office/officeart/2005/8/layout/vProcess5"/>
    <dgm:cxn modelId="{AA97D76D-FBB9-478E-ADF2-845B0643F4C3}" type="presParOf" srcId="{BDAA3B91-AD87-449B-B192-13D4A632E8FF}" destId="{9E83BE70-DCCE-4FBA-B37E-07FF048BD033}" srcOrd="3" destOrd="0" presId="urn:microsoft.com/office/officeart/2005/8/layout/vProcess5"/>
    <dgm:cxn modelId="{B89F2957-7B95-4ED4-B2FE-B34DE8BC8334}" type="presParOf" srcId="{BDAA3B91-AD87-449B-B192-13D4A632E8FF}" destId="{918E2C60-97C2-43CB-A5E7-B4AB3138D85A}" srcOrd="4" destOrd="0" presId="urn:microsoft.com/office/officeart/2005/8/layout/vProcess5"/>
    <dgm:cxn modelId="{593CF1D2-F54B-4065-85AF-BCF1FA7D2B71}" type="presParOf" srcId="{BDAA3B91-AD87-449B-B192-13D4A632E8FF}" destId="{17F431DB-1A47-45F5-828A-B17E490B6D56}" srcOrd="5" destOrd="0" presId="urn:microsoft.com/office/officeart/2005/8/layout/vProcess5"/>
    <dgm:cxn modelId="{1EACF1D5-E2DA-40BC-9EB0-3FD00756BECB}" type="presParOf" srcId="{BDAA3B91-AD87-449B-B192-13D4A632E8FF}" destId="{D7B5273B-756F-4430-A943-E2FF2771BC9B}" srcOrd="6" destOrd="0" presId="urn:microsoft.com/office/officeart/2005/8/layout/vProcess5"/>
    <dgm:cxn modelId="{46426E3B-D42E-43D3-91A1-FC83CB6CD451}" type="presParOf" srcId="{BDAA3B91-AD87-449B-B192-13D4A632E8FF}" destId="{EF51F2D4-A293-40D8-B480-AA9AB85D76E0}" srcOrd="7" destOrd="0" presId="urn:microsoft.com/office/officeart/2005/8/layout/vProcess5"/>
    <dgm:cxn modelId="{1B87051B-704D-4CD7-97FA-73EDAF0593EB}" type="presParOf" srcId="{BDAA3B91-AD87-449B-B192-13D4A632E8FF}" destId="{E0B816E5-D5A2-4D76-AE22-938AAC807091}" srcOrd="8" destOrd="0" presId="urn:microsoft.com/office/officeart/2005/8/layout/vProcess5"/>
    <dgm:cxn modelId="{F5D9E8D6-D069-4EBA-859B-A2F88F3E6565}" type="presParOf" srcId="{BDAA3B91-AD87-449B-B192-13D4A632E8FF}" destId="{D3C88378-8662-41DB-A15F-FE51DC2DDFF3}" srcOrd="9" destOrd="0" presId="urn:microsoft.com/office/officeart/2005/8/layout/vProcess5"/>
    <dgm:cxn modelId="{87B6D535-3C6B-47E8-B563-07B941BF080E}" type="presParOf" srcId="{BDAA3B91-AD87-449B-B192-13D4A632E8FF}" destId="{4AF3EEB7-AAEB-41E3-802F-E23FA68FBAFA}" srcOrd="10" destOrd="0" presId="urn:microsoft.com/office/officeart/2005/8/layout/vProcess5"/>
    <dgm:cxn modelId="{7E403BBD-671D-4A2A-913D-3117C741B72A}" type="presParOf" srcId="{BDAA3B91-AD87-449B-B192-13D4A632E8FF}" destId="{5AD4524D-45DD-43BB-8780-CBC1BA8AE9E6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D7520FF-F1AC-4159-8FA8-A01B25DCA6BD}" type="doc">
      <dgm:prSet loTypeId="urn:microsoft.com/office/officeart/2005/8/layout/vProcess5" loCatId="process" qsTypeId="urn:microsoft.com/office/officeart/2005/8/quickstyle/simple5" qsCatId="simple" csTypeId="urn:microsoft.com/office/officeart/2005/8/colors/accent0_3" csCatId="mainScheme" phldr="1"/>
      <dgm:spPr/>
    </dgm:pt>
    <dgm:pt modelId="{CB5BB092-98D8-48E6-A531-2143D5905435}">
      <dgm:prSet phldrT="[Text]"/>
      <dgm:spPr/>
      <dgm:t>
        <a:bodyPr/>
        <a:lstStyle/>
        <a:p>
          <a:r>
            <a:rPr lang="en-US" dirty="0"/>
            <a:t>    Python ( NumPy/Pandas)</a:t>
          </a:r>
        </a:p>
      </dgm:t>
    </dgm:pt>
    <dgm:pt modelId="{7640D43F-20EA-45A9-9862-5AC9A2BDF156}" type="parTrans" cxnId="{A7C83C8E-64A9-49C0-AA40-3EFCD7C4E159}">
      <dgm:prSet/>
      <dgm:spPr/>
      <dgm:t>
        <a:bodyPr/>
        <a:lstStyle/>
        <a:p>
          <a:endParaRPr lang="en-US" sz="1400"/>
        </a:p>
      </dgm:t>
    </dgm:pt>
    <dgm:pt modelId="{ED92902B-144C-4879-8402-94B2FAAFD0E1}" type="sibTrans" cxnId="{A7C83C8E-64A9-49C0-AA40-3EFCD7C4E159}">
      <dgm:prSet/>
      <dgm:spPr/>
      <dgm:t>
        <a:bodyPr/>
        <a:lstStyle/>
        <a:p>
          <a:endParaRPr lang="en-US" dirty="0"/>
        </a:p>
      </dgm:t>
    </dgm:pt>
    <dgm:pt modelId="{1A1E15AA-1B37-44CB-B873-952845C54B8F}">
      <dgm:prSet phldrT="[Text]"/>
      <dgm:spPr/>
      <dgm:t>
        <a:bodyPr/>
        <a:lstStyle/>
        <a:p>
          <a:r>
            <a:rPr lang="en-US" dirty="0"/>
            <a:t>         SQL</a:t>
          </a:r>
        </a:p>
      </dgm:t>
    </dgm:pt>
    <dgm:pt modelId="{7DE966E3-A9B6-4018-9655-8EB1DEB364C1}" type="parTrans" cxnId="{9C4D318E-3059-4B81-8F39-9ADBC1BED78B}">
      <dgm:prSet/>
      <dgm:spPr/>
      <dgm:t>
        <a:bodyPr/>
        <a:lstStyle/>
        <a:p>
          <a:endParaRPr lang="en-US" sz="1400"/>
        </a:p>
      </dgm:t>
    </dgm:pt>
    <dgm:pt modelId="{28298C28-0988-4FAF-9A05-0795516EA7E2}" type="sibTrans" cxnId="{9C4D318E-3059-4B81-8F39-9ADBC1BED78B}">
      <dgm:prSet/>
      <dgm:spPr/>
      <dgm:t>
        <a:bodyPr/>
        <a:lstStyle/>
        <a:p>
          <a:endParaRPr lang="en-US" dirty="0"/>
        </a:p>
      </dgm:t>
    </dgm:pt>
    <dgm:pt modelId="{E4238F4A-F3A7-42CE-A42C-DA9E1E213506}">
      <dgm:prSet phldrT="[Text]"/>
      <dgm:spPr/>
      <dgm:t>
        <a:bodyPr/>
        <a:lstStyle/>
        <a:p>
          <a:r>
            <a:rPr lang="en-US" dirty="0"/>
            <a:t>              Power Point</a:t>
          </a:r>
        </a:p>
      </dgm:t>
    </dgm:pt>
    <dgm:pt modelId="{587DBA10-297A-44D6-9F5A-21981EFB7411}" type="parTrans" cxnId="{64B3F695-3B1F-41E2-8435-EA03D10FA212}">
      <dgm:prSet/>
      <dgm:spPr/>
      <dgm:t>
        <a:bodyPr/>
        <a:lstStyle/>
        <a:p>
          <a:endParaRPr lang="en-IN"/>
        </a:p>
      </dgm:t>
    </dgm:pt>
    <dgm:pt modelId="{F48BA8EB-967A-4032-BC6B-37D7849480DA}" type="sibTrans" cxnId="{64B3F695-3B1F-41E2-8435-EA03D10FA212}">
      <dgm:prSet/>
      <dgm:spPr/>
      <dgm:t>
        <a:bodyPr/>
        <a:lstStyle/>
        <a:p>
          <a:endParaRPr lang="en-IN"/>
        </a:p>
      </dgm:t>
    </dgm:pt>
    <dgm:pt modelId="{B49E987A-E3AD-483E-99CD-3459E3E93C17}">
      <dgm:prSet phldrT="[Text]"/>
      <dgm:spPr/>
      <dgm:t>
        <a:bodyPr/>
        <a:lstStyle/>
        <a:p>
          <a:r>
            <a:rPr lang="en-US" dirty="0"/>
            <a:t>          Excel</a:t>
          </a:r>
        </a:p>
      </dgm:t>
    </dgm:pt>
    <dgm:pt modelId="{55D9D842-31F6-4752-B9FA-2A863CE851F3}" type="parTrans" cxnId="{C97E2BB9-1236-4CA1-AEEF-9F32DA6F7759}">
      <dgm:prSet/>
      <dgm:spPr/>
      <dgm:t>
        <a:bodyPr/>
        <a:lstStyle/>
        <a:p>
          <a:endParaRPr lang="en-IN"/>
        </a:p>
      </dgm:t>
    </dgm:pt>
    <dgm:pt modelId="{5C63AA34-4504-4B22-A5BD-3D180E7E9778}" type="sibTrans" cxnId="{C97E2BB9-1236-4CA1-AEEF-9F32DA6F7759}">
      <dgm:prSet/>
      <dgm:spPr/>
      <dgm:t>
        <a:bodyPr/>
        <a:lstStyle/>
        <a:p>
          <a:endParaRPr lang="en-IN" dirty="0"/>
        </a:p>
      </dgm:t>
    </dgm:pt>
    <dgm:pt modelId="{7A57041D-4AC3-4DED-8E06-710E2A02A67E}" type="pres">
      <dgm:prSet presAssocID="{2D7520FF-F1AC-4159-8FA8-A01B25DCA6BD}" presName="outerComposite" presStyleCnt="0">
        <dgm:presLayoutVars>
          <dgm:chMax val="5"/>
          <dgm:dir/>
          <dgm:resizeHandles val="exact"/>
        </dgm:presLayoutVars>
      </dgm:prSet>
      <dgm:spPr/>
    </dgm:pt>
    <dgm:pt modelId="{3F0FF4E6-2CE3-4C1F-BEEB-4E2F40A68DC1}" type="pres">
      <dgm:prSet presAssocID="{2D7520FF-F1AC-4159-8FA8-A01B25DCA6BD}" presName="dummyMaxCanvas" presStyleCnt="0">
        <dgm:presLayoutVars/>
      </dgm:prSet>
      <dgm:spPr/>
    </dgm:pt>
    <dgm:pt modelId="{BDC1E029-960D-413A-A0E6-8C49C4190589}" type="pres">
      <dgm:prSet presAssocID="{2D7520FF-F1AC-4159-8FA8-A01B25DCA6BD}" presName="FourNodes_1" presStyleLbl="node1" presStyleIdx="0" presStyleCnt="4">
        <dgm:presLayoutVars>
          <dgm:bulletEnabled val="1"/>
        </dgm:presLayoutVars>
      </dgm:prSet>
      <dgm:spPr/>
    </dgm:pt>
    <dgm:pt modelId="{3C9823E2-E2C7-4E73-A23B-D9CEC8F8C1EC}" type="pres">
      <dgm:prSet presAssocID="{2D7520FF-F1AC-4159-8FA8-A01B25DCA6BD}" presName="FourNodes_2" presStyleLbl="node1" presStyleIdx="1" presStyleCnt="4">
        <dgm:presLayoutVars>
          <dgm:bulletEnabled val="1"/>
        </dgm:presLayoutVars>
      </dgm:prSet>
      <dgm:spPr/>
    </dgm:pt>
    <dgm:pt modelId="{274F7F33-77DD-4E61-9285-7D328319B67A}" type="pres">
      <dgm:prSet presAssocID="{2D7520FF-F1AC-4159-8FA8-A01B25DCA6BD}" presName="FourNodes_3" presStyleLbl="node1" presStyleIdx="2" presStyleCnt="4">
        <dgm:presLayoutVars>
          <dgm:bulletEnabled val="1"/>
        </dgm:presLayoutVars>
      </dgm:prSet>
      <dgm:spPr/>
    </dgm:pt>
    <dgm:pt modelId="{2C5BBC60-BE7B-4F5A-A0A9-70AC2488EECA}" type="pres">
      <dgm:prSet presAssocID="{2D7520FF-F1AC-4159-8FA8-A01B25DCA6BD}" presName="FourNodes_4" presStyleLbl="node1" presStyleIdx="3" presStyleCnt="4">
        <dgm:presLayoutVars>
          <dgm:bulletEnabled val="1"/>
        </dgm:presLayoutVars>
      </dgm:prSet>
      <dgm:spPr/>
    </dgm:pt>
    <dgm:pt modelId="{86A56DA2-8D6E-4CE2-A8F0-4294D4E18CD8}" type="pres">
      <dgm:prSet presAssocID="{2D7520FF-F1AC-4159-8FA8-A01B25DCA6BD}" presName="FourConn_1-2" presStyleLbl="fgAccFollowNode1" presStyleIdx="0" presStyleCnt="3">
        <dgm:presLayoutVars>
          <dgm:bulletEnabled val="1"/>
        </dgm:presLayoutVars>
      </dgm:prSet>
      <dgm:spPr/>
    </dgm:pt>
    <dgm:pt modelId="{541D87BE-3E56-40EE-962C-5D2AD1DC640F}" type="pres">
      <dgm:prSet presAssocID="{2D7520FF-F1AC-4159-8FA8-A01B25DCA6BD}" presName="FourConn_2-3" presStyleLbl="fgAccFollowNode1" presStyleIdx="1" presStyleCnt="3">
        <dgm:presLayoutVars>
          <dgm:bulletEnabled val="1"/>
        </dgm:presLayoutVars>
      </dgm:prSet>
      <dgm:spPr/>
    </dgm:pt>
    <dgm:pt modelId="{8707B5CE-4E72-4CFB-A76C-90B2B371D14A}" type="pres">
      <dgm:prSet presAssocID="{2D7520FF-F1AC-4159-8FA8-A01B25DCA6BD}" presName="FourConn_3-4" presStyleLbl="fgAccFollowNode1" presStyleIdx="2" presStyleCnt="3">
        <dgm:presLayoutVars>
          <dgm:bulletEnabled val="1"/>
        </dgm:presLayoutVars>
      </dgm:prSet>
      <dgm:spPr/>
    </dgm:pt>
    <dgm:pt modelId="{C4EFA6CE-BED1-4FA8-B890-D07CCA1B2ED6}" type="pres">
      <dgm:prSet presAssocID="{2D7520FF-F1AC-4159-8FA8-A01B25DCA6BD}" presName="FourNodes_1_text" presStyleLbl="node1" presStyleIdx="3" presStyleCnt="4">
        <dgm:presLayoutVars>
          <dgm:bulletEnabled val="1"/>
        </dgm:presLayoutVars>
      </dgm:prSet>
      <dgm:spPr/>
    </dgm:pt>
    <dgm:pt modelId="{C6E41750-0804-40E7-88EB-23FB795C9B35}" type="pres">
      <dgm:prSet presAssocID="{2D7520FF-F1AC-4159-8FA8-A01B25DCA6BD}" presName="FourNodes_2_text" presStyleLbl="node1" presStyleIdx="3" presStyleCnt="4">
        <dgm:presLayoutVars>
          <dgm:bulletEnabled val="1"/>
        </dgm:presLayoutVars>
      </dgm:prSet>
      <dgm:spPr/>
    </dgm:pt>
    <dgm:pt modelId="{6F5648CD-4139-4510-B584-3682BF9DD7E7}" type="pres">
      <dgm:prSet presAssocID="{2D7520FF-F1AC-4159-8FA8-A01B25DCA6BD}" presName="FourNodes_3_text" presStyleLbl="node1" presStyleIdx="3" presStyleCnt="4">
        <dgm:presLayoutVars>
          <dgm:bulletEnabled val="1"/>
        </dgm:presLayoutVars>
      </dgm:prSet>
      <dgm:spPr/>
    </dgm:pt>
    <dgm:pt modelId="{8E37FEB8-2D30-4281-A22B-5B67E2A12A1A}" type="pres">
      <dgm:prSet presAssocID="{2D7520FF-F1AC-4159-8FA8-A01B25DCA6B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3750821C-B57A-4C03-8136-E0EB1AE2D46D}" type="presOf" srcId="{B49E987A-E3AD-483E-99CD-3459E3E93C17}" destId="{6F5648CD-4139-4510-B584-3682BF9DD7E7}" srcOrd="1" destOrd="0" presId="urn:microsoft.com/office/officeart/2005/8/layout/vProcess5"/>
    <dgm:cxn modelId="{6C70922D-42A4-472F-812A-33651328014F}" type="presOf" srcId="{1A1E15AA-1B37-44CB-B873-952845C54B8F}" destId="{3C9823E2-E2C7-4E73-A23B-D9CEC8F8C1EC}" srcOrd="0" destOrd="0" presId="urn:microsoft.com/office/officeart/2005/8/layout/vProcess5"/>
    <dgm:cxn modelId="{99D2EB2E-8187-4BF5-A318-8683EAD1BFB8}" type="presOf" srcId="{B49E987A-E3AD-483E-99CD-3459E3E93C17}" destId="{274F7F33-77DD-4E61-9285-7D328319B67A}" srcOrd="0" destOrd="0" presId="urn:microsoft.com/office/officeart/2005/8/layout/vProcess5"/>
    <dgm:cxn modelId="{3F84FD64-D322-4A25-9C75-A173DFB302D8}" type="presOf" srcId="{2D7520FF-F1AC-4159-8FA8-A01B25DCA6BD}" destId="{7A57041D-4AC3-4DED-8E06-710E2A02A67E}" srcOrd="0" destOrd="0" presId="urn:microsoft.com/office/officeart/2005/8/layout/vProcess5"/>
    <dgm:cxn modelId="{92EEC468-6CBE-4350-B805-641C870C697D}" type="presOf" srcId="{CB5BB092-98D8-48E6-A531-2143D5905435}" destId="{C4EFA6CE-BED1-4FA8-B890-D07CCA1B2ED6}" srcOrd="1" destOrd="0" presId="urn:microsoft.com/office/officeart/2005/8/layout/vProcess5"/>
    <dgm:cxn modelId="{3A289184-162C-44F4-9723-43AA844BC4D9}" type="presOf" srcId="{E4238F4A-F3A7-42CE-A42C-DA9E1E213506}" destId="{8E37FEB8-2D30-4281-A22B-5B67E2A12A1A}" srcOrd="1" destOrd="0" presId="urn:microsoft.com/office/officeart/2005/8/layout/vProcess5"/>
    <dgm:cxn modelId="{9C4D318E-3059-4B81-8F39-9ADBC1BED78B}" srcId="{2D7520FF-F1AC-4159-8FA8-A01B25DCA6BD}" destId="{1A1E15AA-1B37-44CB-B873-952845C54B8F}" srcOrd="1" destOrd="0" parTransId="{7DE966E3-A9B6-4018-9655-8EB1DEB364C1}" sibTransId="{28298C28-0988-4FAF-9A05-0795516EA7E2}"/>
    <dgm:cxn modelId="{A7C83C8E-64A9-49C0-AA40-3EFCD7C4E159}" srcId="{2D7520FF-F1AC-4159-8FA8-A01B25DCA6BD}" destId="{CB5BB092-98D8-48E6-A531-2143D5905435}" srcOrd="0" destOrd="0" parTransId="{7640D43F-20EA-45A9-9862-5AC9A2BDF156}" sibTransId="{ED92902B-144C-4879-8402-94B2FAAFD0E1}"/>
    <dgm:cxn modelId="{64B3F695-3B1F-41E2-8435-EA03D10FA212}" srcId="{2D7520FF-F1AC-4159-8FA8-A01B25DCA6BD}" destId="{E4238F4A-F3A7-42CE-A42C-DA9E1E213506}" srcOrd="3" destOrd="0" parTransId="{587DBA10-297A-44D6-9F5A-21981EFB7411}" sibTransId="{F48BA8EB-967A-4032-BC6B-37D7849480DA}"/>
    <dgm:cxn modelId="{194F8AB2-3F1E-4927-AC5C-11805791BF40}" type="presOf" srcId="{1A1E15AA-1B37-44CB-B873-952845C54B8F}" destId="{C6E41750-0804-40E7-88EB-23FB795C9B35}" srcOrd="1" destOrd="0" presId="urn:microsoft.com/office/officeart/2005/8/layout/vProcess5"/>
    <dgm:cxn modelId="{D5C45FB7-5CC4-4288-A720-D53AA3E8C0A5}" type="presOf" srcId="{5C63AA34-4504-4B22-A5BD-3D180E7E9778}" destId="{8707B5CE-4E72-4CFB-A76C-90B2B371D14A}" srcOrd="0" destOrd="0" presId="urn:microsoft.com/office/officeart/2005/8/layout/vProcess5"/>
    <dgm:cxn modelId="{C97E2BB9-1236-4CA1-AEEF-9F32DA6F7759}" srcId="{2D7520FF-F1AC-4159-8FA8-A01B25DCA6BD}" destId="{B49E987A-E3AD-483E-99CD-3459E3E93C17}" srcOrd="2" destOrd="0" parTransId="{55D9D842-31F6-4752-B9FA-2A863CE851F3}" sibTransId="{5C63AA34-4504-4B22-A5BD-3D180E7E9778}"/>
    <dgm:cxn modelId="{50A83AC2-586B-4878-B04D-6E40C752CA4E}" type="presOf" srcId="{28298C28-0988-4FAF-9A05-0795516EA7E2}" destId="{541D87BE-3E56-40EE-962C-5D2AD1DC640F}" srcOrd="0" destOrd="0" presId="urn:microsoft.com/office/officeart/2005/8/layout/vProcess5"/>
    <dgm:cxn modelId="{2F53E8CD-8B92-45DF-BE5E-07EC1276A606}" type="presOf" srcId="{ED92902B-144C-4879-8402-94B2FAAFD0E1}" destId="{86A56DA2-8D6E-4CE2-A8F0-4294D4E18CD8}" srcOrd="0" destOrd="0" presId="urn:microsoft.com/office/officeart/2005/8/layout/vProcess5"/>
    <dgm:cxn modelId="{CD7BA1F5-F8B3-49A9-832A-803F63A7A471}" type="presOf" srcId="{E4238F4A-F3A7-42CE-A42C-DA9E1E213506}" destId="{2C5BBC60-BE7B-4F5A-A0A9-70AC2488EECA}" srcOrd="0" destOrd="0" presId="urn:microsoft.com/office/officeart/2005/8/layout/vProcess5"/>
    <dgm:cxn modelId="{A4B53EFD-2FE4-4D58-9F26-F46395FB9460}" type="presOf" srcId="{CB5BB092-98D8-48E6-A531-2143D5905435}" destId="{BDC1E029-960D-413A-A0E6-8C49C4190589}" srcOrd="0" destOrd="0" presId="urn:microsoft.com/office/officeart/2005/8/layout/vProcess5"/>
    <dgm:cxn modelId="{BEE9CCC5-D2D6-4ED0-8DAA-BDE5633F5CAA}" type="presParOf" srcId="{7A57041D-4AC3-4DED-8E06-710E2A02A67E}" destId="{3F0FF4E6-2CE3-4C1F-BEEB-4E2F40A68DC1}" srcOrd="0" destOrd="0" presId="urn:microsoft.com/office/officeart/2005/8/layout/vProcess5"/>
    <dgm:cxn modelId="{D5F776E0-EC2B-4C0A-8C44-4A1FB53D8B44}" type="presParOf" srcId="{7A57041D-4AC3-4DED-8E06-710E2A02A67E}" destId="{BDC1E029-960D-413A-A0E6-8C49C4190589}" srcOrd="1" destOrd="0" presId="urn:microsoft.com/office/officeart/2005/8/layout/vProcess5"/>
    <dgm:cxn modelId="{18E28BB9-D685-467C-B66B-31853861DD93}" type="presParOf" srcId="{7A57041D-4AC3-4DED-8E06-710E2A02A67E}" destId="{3C9823E2-E2C7-4E73-A23B-D9CEC8F8C1EC}" srcOrd="2" destOrd="0" presId="urn:microsoft.com/office/officeart/2005/8/layout/vProcess5"/>
    <dgm:cxn modelId="{F389E5F2-7211-4B24-A029-F6A5FBEDFFDD}" type="presParOf" srcId="{7A57041D-4AC3-4DED-8E06-710E2A02A67E}" destId="{274F7F33-77DD-4E61-9285-7D328319B67A}" srcOrd="3" destOrd="0" presId="urn:microsoft.com/office/officeart/2005/8/layout/vProcess5"/>
    <dgm:cxn modelId="{B3B08476-3870-4B94-8F03-2AE60118C1BE}" type="presParOf" srcId="{7A57041D-4AC3-4DED-8E06-710E2A02A67E}" destId="{2C5BBC60-BE7B-4F5A-A0A9-70AC2488EECA}" srcOrd="4" destOrd="0" presId="urn:microsoft.com/office/officeart/2005/8/layout/vProcess5"/>
    <dgm:cxn modelId="{00112F39-C645-44E5-A5E2-3B390FBDD214}" type="presParOf" srcId="{7A57041D-4AC3-4DED-8E06-710E2A02A67E}" destId="{86A56DA2-8D6E-4CE2-A8F0-4294D4E18CD8}" srcOrd="5" destOrd="0" presId="urn:microsoft.com/office/officeart/2005/8/layout/vProcess5"/>
    <dgm:cxn modelId="{AAC04C10-A8CA-489D-9FAF-A94D11BA0809}" type="presParOf" srcId="{7A57041D-4AC3-4DED-8E06-710E2A02A67E}" destId="{541D87BE-3E56-40EE-962C-5D2AD1DC640F}" srcOrd="6" destOrd="0" presId="urn:microsoft.com/office/officeart/2005/8/layout/vProcess5"/>
    <dgm:cxn modelId="{C66CA974-83E9-48B2-AAFB-98FAECB95FE6}" type="presParOf" srcId="{7A57041D-4AC3-4DED-8E06-710E2A02A67E}" destId="{8707B5CE-4E72-4CFB-A76C-90B2B371D14A}" srcOrd="7" destOrd="0" presId="urn:microsoft.com/office/officeart/2005/8/layout/vProcess5"/>
    <dgm:cxn modelId="{253B163A-F9CD-4066-AB0F-7024DB0612FF}" type="presParOf" srcId="{7A57041D-4AC3-4DED-8E06-710E2A02A67E}" destId="{C4EFA6CE-BED1-4FA8-B890-D07CCA1B2ED6}" srcOrd="8" destOrd="0" presId="urn:microsoft.com/office/officeart/2005/8/layout/vProcess5"/>
    <dgm:cxn modelId="{0D7E4937-9FB1-485F-BAB5-3339CC4FC844}" type="presParOf" srcId="{7A57041D-4AC3-4DED-8E06-710E2A02A67E}" destId="{C6E41750-0804-40E7-88EB-23FB795C9B35}" srcOrd="9" destOrd="0" presId="urn:microsoft.com/office/officeart/2005/8/layout/vProcess5"/>
    <dgm:cxn modelId="{BB6E05AE-0765-4D3D-8E04-BAF711E75A9C}" type="presParOf" srcId="{7A57041D-4AC3-4DED-8E06-710E2A02A67E}" destId="{6F5648CD-4139-4510-B584-3682BF9DD7E7}" srcOrd="10" destOrd="0" presId="urn:microsoft.com/office/officeart/2005/8/layout/vProcess5"/>
    <dgm:cxn modelId="{8C49DE18-75B2-4573-A19E-0B2955DCF072}" type="presParOf" srcId="{7A57041D-4AC3-4DED-8E06-710E2A02A67E}" destId="{8E37FEB8-2D30-4281-A22B-5B67E2A12A1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94A1A2-9F73-45B2-B66A-8891BC57E924}">
      <dsp:nvSpPr>
        <dsp:cNvPr id="0" name=""/>
        <dsp:cNvSpPr/>
      </dsp:nvSpPr>
      <dsp:spPr>
        <a:xfrm>
          <a:off x="0" y="0"/>
          <a:ext cx="7157232" cy="9230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Analysis on production of electricity from various sources.</a:t>
          </a:r>
        </a:p>
      </dsp:txBody>
      <dsp:txXfrm>
        <a:off x="27034" y="27034"/>
        <a:ext cx="6083243" cy="868937"/>
      </dsp:txXfrm>
    </dsp:sp>
    <dsp:sp modelId="{C8A2D6B7-0D7E-4DCD-8E2C-E35172CE9EB8}">
      <dsp:nvSpPr>
        <dsp:cNvPr id="0" name=""/>
        <dsp:cNvSpPr/>
      </dsp:nvSpPr>
      <dsp:spPr>
        <a:xfrm>
          <a:off x="599418" y="1090825"/>
          <a:ext cx="7157232" cy="9230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Analysis on electricity transmission and distribution losses.</a:t>
          </a:r>
        </a:p>
      </dsp:txBody>
      <dsp:txXfrm>
        <a:off x="626452" y="1117859"/>
        <a:ext cx="5903792" cy="868937"/>
      </dsp:txXfrm>
    </dsp:sp>
    <dsp:sp modelId="{764F248C-02A7-46EB-86E2-A7E5B5FA6F88}">
      <dsp:nvSpPr>
        <dsp:cNvPr id="0" name=""/>
        <dsp:cNvSpPr/>
      </dsp:nvSpPr>
      <dsp:spPr>
        <a:xfrm>
          <a:off x="1189889" y="2181650"/>
          <a:ext cx="7157232" cy="9230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Analysis on accessibility of electricity in different countries.</a:t>
          </a:r>
        </a:p>
      </dsp:txBody>
      <dsp:txXfrm>
        <a:off x="1216923" y="2208684"/>
        <a:ext cx="5912739" cy="868937"/>
      </dsp:txXfrm>
    </dsp:sp>
    <dsp:sp modelId="{17B49009-2335-4CCB-BA83-3D99441DEB8E}">
      <dsp:nvSpPr>
        <dsp:cNvPr id="0" name=""/>
        <dsp:cNvSpPr/>
      </dsp:nvSpPr>
      <dsp:spPr>
        <a:xfrm>
          <a:off x="1789308" y="3272475"/>
          <a:ext cx="7157232" cy="9230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Analysis on urban and rural electricity accessibility.</a:t>
          </a:r>
        </a:p>
      </dsp:txBody>
      <dsp:txXfrm>
        <a:off x="1816342" y="3299509"/>
        <a:ext cx="5903792" cy="868937"/>
      </dsp:txXfrm>
    </dsp:sp>
    <dsp:sp modelId="{34AD4B2E-D377-4390-AE02-909358DC7181}">
      <dsp:nvSpPr>
        <dsp:cNvPr id="0" name=""/>
        <dsp:cNvSpPr/>
      </dsp:nvSpPr>
      <dsp:spPr>
        <a:xfrm>
          <a:off x="6557279" y="706938"/>
          <a:ext cx="599953" cy="599953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 dirty="0"/>
        </a:p>
      </dsp:txBody>
      <dsp:txXfrm>
        <a:off x="6692268" y="706938"/>
        <a:ext cx="329975" cy="451465"/>
      </dsp:txXfrm>
    </dsp:sp>
    <dsp:sp modelId="{AF27D0D6-53BA-4C5B-9A7A-62E2423EF20B}">
      <dsp:nvSpPr>
        <dsp:cNvPr id="0" name=""/>
        <dsp:cNvSpPr/>
      </dsp:nvSpPr>
      <dsp:spPr>
        <a:xfrm>
          <a:off x="7156697" y="1797763"/>
          <a:ext cx="599953" cy="599953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 dirty="0"/>
        </a:p>
      </dsp:txBody>
      <dsp:txXfrm>
        <a:off x="7291686" y="1797763"/>
        <a:ext cx="329975" cy="451465"/>
      </dsp:txXfrm>
    </dsp:sp>
    <dsp:sp modelId="{1F9FF7E4-41F3-4ED2-B915-E4F3908B28AB}">
      <dsp:nvSpPr>
        <dsp:cNvPr id="0" name=""/>
        <dsp:cNvSpPr/>
      </dsp:nvSpPr>
      <dsp:spPr>
        <a:xfrm>
          <a:off x="7747168" y="2888588"/>
          <a:ext cx="599953" cy="599953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 dirty="0"/>
        </a:p>
      </dsp:txBody>
      <dsp:txXfrm>
        <a:off x="7882157" y="2888588"/>
        <a:ext cx="329975" cy="4514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402261-00F0-49CA-AD3C-82AA8D4921DB}">
      <dsp:nvSpPr>
        <dsp:cNvPr id="0" name=""/>
        <dsp:cNvSpPr/>
      </dsp:nvSpPr>
      <dsp:spPr>
        <a:xfrm>
          <a:off x="0" y="0"/>
          <a:ext cx="6888836" cy="7551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Almost 60% of the countries have electricity accessibility rate of greater then 90%.</a:t>
          </a:r>
        </a:p>
      </dsp:txBody>
      <dsp:txXfrm>
        <a:off x="22119" y="22119"/>
        <a:ext cx="5985573" cy="710948"/>
      </dsp:txXfrm>
    </dsp:sp>
    <dsp:sp modelId="{04D98E4F-20B0-485B-9871-C06B005B1CED}">
      <dsp:nvSpPr>
        <dsp:cNvPr id="0" name=""/>
        <dsp:cNvSpPr/>
      </dsp:nvSpPr>
      <dsp:spPr>
        <a:xfrm>
          <a:off x="514426" y="860073"/>
          <a:ext cx="6888836" cy="7551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Rural areas of more than 100 countries have less than 50% electricity accessibility.</a:t>
          </a:r>
        </a:p>
      </dsp:txBody>
      <dsp:txXfrm>
        <a:off x="536545" y="882192"/>
        <a:ext cx="5839301" cy="710948"/>
      </dsp:txXfrm>
    </dsp:sp>
    <dsp:sp modelId="{186BEC8E-A3DE-4625-A4CE-2F19FFE9DCE1}">
      <dsp:nvSpPr>
        <dsp:cNvPr id="0" name=""/>
        <dsp:cNvSpPr/>
      </dsp:nvSpPr>
      <dsp:spPr>
        <a:xfrm>
          <a:off x="1028852" y="1720147"/>
          <a:ext cx="6888836" cy="7551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Only 25% countries have the nuclear electricity generation capacity.</a:t>
          </a:r>
        </a:p>
      </dsp:txBody>
      <dsp:txXfrm>
        <a:off x="1050971" y="1742266"/>
        <a:ext cx="5839301" cy="710948"/>
      </dsp:txXfrm>
    </dsp:sp>
    <dsp:sp modelId="{C3786E87-8775-4E76-9F3A-AB1C2FCFBE21}">
      <dsp:nvSpPr>
        <dsp:cNvPr id="0" name=""/>
        <dsp:cNvSpPr/>
      </dsp:nvSpPr>
      <dsp:spPr>
        <a:xfrm>
          <a:off x="1543278" y="2580220"/>
          <a:ext cx="6888836" cy="7551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All countries are primarily dependent on oil sources to produce electricity.</a:t>
          </a:r>
        </a:p>
      </dsp:txBody>
      <dsp:txXfrm>
        <a:off x="1565397" y="2602339"/>
        <a:ext cx="5839301" cy="710948"/>
      </dsp:txXfrm>
    </dsp:sp>
    <dsp:sp modelId="{2CABCDB2-4D32-4DA6-AC8C-77A52CC4FE3A}">
      <dsp:nvSpPr>
        <dsp:cNvPr id="0" name=""/>
        <dsp:cNvSpPr/>
      </dsp:nvSpPr>
      <dsp:spPr>
        <a:xfrm>
          <a:off x="2057704" y="3440294"/>
          <a:ext cx="6888836" cy="7551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Less than 10% countries have transmission and distribution losses above 20%.</a:t>
          </a:r>
        </a:p>
      </dsp:txBody>
      <dsp:txXfrm>
        <a:off x="2079823" y="3462413"/>
        <a:ext cx="5839301" cy="710948"/>
      </dsp:txXfrm>
    </dsp:sp>
    <dsp:sp modelId="{6F88D8C8-26C7-4D95-91E9-739190883109}">
      <dsp:nvSpPr>
        <dsp:cNvPr id="0" name=""/>
        <dsp:cNvSpPr/>
      </dsp:nvSpPr>
      <dsp:spPr>
        <a:xfrm>
          <a:off x="6397965" y="551705"/>
          <a:ext cx="490871" cy="49087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</dsp:txBody>
      <dsp:txXfrm>
        <a:off x="6508411" y="551705"/>
        <a:ext cx="269979" cy="369380"/>
      </dsp:txXfrm>
    </dsp:sp>
    <dsp:sp modelId="{75FDC35F-72D0-4F0C-A22B-55DA9C903B79}">
      <dsp:nvSpPr>
        <dsp:cNvPr id="0" name=""/>
        <dsp:cNvSpPr/>
      </dsp:nvSpPr>
      <dsp:spPr>
        <a:xfrm>
          <a:off x="6912391" y="1411779"/>
          <a:ext cx="490871" cy="49087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</dsp:txBody>
      <dsp:txXfrm>
        <a:off x="7022837" y="1411779"/>
        <a:ext cx="269979" cy="369380"/>
      </dsp:txXfrm>
    </dsp:sp>
    <dsp:sp modelId="{CB4948E6-0311-476E-810B-B17AAD6F6B37}">
      <dsp:nvSpPr>
        <dsp:cNvPr id="0" name=""/>
        <dsp:cNvSpPr/>
      </dsp:nvSpPr>
      <dsp:spPr>
        <a:xfrm>
          <a:off x="7426817" y="2259266"/>
          <a:ext cx="490871" cy="49087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</dsp:txBody>
      <dsp:txXfrm>
        <a:off x="7537263" y="2259266"/>
        <a:ext cx="269979" cy="369380"/>
      </dsp:txXfrm>
    </dsp:sp>
    <dsp:sp modelId="{D87BF70C-E70F-4211-95D0-B9CC471BC822}">
      <dsp:nvSpPr>
        <dsp:cNvPr id="0" name=""/>
        <dsp:cNvSpPr/>
      </dsp:nvSpPr>
      <dsp:spPr>
        <a:xfrm>
          <a:off x="7941243" y="3127731"/>
          <a:ext cx="490871" cy="49087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 dirty="0"/>
        </a:p>
      </dsp:txBody>
      <dsp:txXfrm>
        <a:off x="8051689" y="3127731"/>
        <a:ext cx="269979" cy="3693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52F9FE-1C9A-4A7A-9590-5FAB726F66A9}">
      <dsp:nvSpPr>
        <dsp:cNvPr id="0" name=""/>
        <dsp:cNvSpPr/>
      </dsp:nvSpPr>
      <dsp:spPr>
        <a:xfrm>
          <a:off x="-597127" y="0"/>
          <a:ext cx="6489190" cy="8381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Most African countries need to grow its electricity access in comparison with other parts of the world.</a:t>
          </a:r>
        </a:p>
      </dsp:txBody>
      <dsp:txXfrm>
        <a:off x="-572577" y="24550"/>
        <a:ext cx="5340817" cy="789099"/>
      </dsp:txXfrm>
    </dsp:sp>
    <dsp:sp modelId="{8CD9A5A3-A12A-42E8-B1CB-9CC5E9B1961A}">
      <dsp:nvSpPr>
        <dsp:cNvPr id="0" name=""/>
        <dsp:cNvSpPr/>
      </dsp:nvSpPr>
      <dsp:spPr>
        <a:xfrm>
          <a:off x="-274048" y="990599"/>
          <a:ext cx="6758851" cy="8381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Rural areas require more attention to the lack of accessibility of electricity.</a:t>
          </a:r>
        </a:p>
      </dsp:txBody>
      <dsp:txXfrm>
        <a:off x="-249498" y="1015149"/>
        <a:ext cx="5470195" cy="789099"/>
      </dsp:txXfrm>
    </dsp:sp>
    <dsp:sp modelId="{9E83BE70-DCCE-4FBA-B37E-07FF048BD033}">
      <dsp:nvSpPr>
        <dsp:cNvPr id="0" name=""/>
        <dsp:cNvSpPr/>
      </dsp:nvSpPr>
      <dsp:spPr>
        <a:xfrm>
          <a:off x="139218" y="1981198"/>
          <a:ext cx="6834468" cy="8381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Countries should largely focus on renewable and nuclear sources to produce electricity in order to reduce climatic hazards.</a:t>
          </a:r>
        </a:p>
      </dsp:txBody>
      <dsp:txXfrm>
        <a:off x="163768" y="2005748"/>
        <a:ext cx="5540487" cy="789099"/>
      </dsp:txXfrm>
    </dsp:sp>
    <dsp:sp modelId="{918E2C60-97C2-43CB-A5E7-B4AB3138D85A}">
      <dsp:nvSpPr>
        <dsp:cNvPr id="0" name=""/>
        <dsp:cNvSpPr/>
      </dsp:nvSpPr>
      <dsp:spPr>
        <a:xfrm>
          <a:off x="597127" y="2971798"/>
          <a:ext cx="6834468" cy="8381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Steps to be taken in order to stop excessive transmission and distribution losses.</a:t>
          </a:r>
        </a:p>
      </dsp:txBody>
      <dsp:txXfrm>
        <a:off x="621677" y="2996348"/>
        <a:ext cx="5531944" cy="789099"/>
      </dsp:txXfrm>
    </dsp:sp>
    <dsp:sp modelId="{17F431DB-1A47-45F5-828A-B17E490B6D56}">
      <dsp:nvSpPr>
        <dsp:cNvPr id="0" name=""/>
        <dsp:cNvSpPr/>
      </dsp:nvSpPr>
      <dsp:spPr>
        <a:xfrm>
          <a:off x="4836425" y="641984"/>
          <a:ext cx="544829" cy="544829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/>
        </a:p>
      </dsp:txBody>
      <dsp:txXfrm>
        <a:off x="4959012" y="641984"/>
        <a:ext cx="299655" cy="409984"/>
      </dsp:txXfrm>
    </dsp:sp>
    <dsp:sp modelId="{D7B5273B-756F-4430-A943-E2FF2771BC9B}">
      <dsp:nvSpPr>
        <dsp:cNvPr id="0" name=""/>
        <dsp:cNvSpPr/>
      </dsp:nvSpPr>
      <dsp:spPr>
        <a:xfrm>
          <a:off x="5294334" y="1632584"/>
          <a:ext cx="544829" cy="544829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/>
        </a:p>
      </dsp:txBody>
      <dsp:txXfrm>
        <a:off x="5416921" y="1632584"/>
        <a:ext cx="299655" cy="409984"/>
      </dsp:txXfrm>
    </dsp:sp>
    <dsp:sp modelId="{EF51F2D4-A293-40D8-B480-AA9AB85D76E0}">
      <dsp:nvSpPr>
        <dsp:cNvPr id="0" name=""/>
        <dsp:cNvSpPr/>
      </dsp:nvSpPr>
      <dsp:spPr>
        <a:xfrm>
          <a:off x="5745409" y="2623183"/>
          <a:ext cx="544829" cy="544829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/>
        </a:p>
      </dsp:txBody>
      <dsp:txXfrm>
        <a:off x="5867996" y="2623183"/>
        <a:ext cx="299655" cy="4099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C1E029-960D-413A-A0E6-8C49C4190589}">
      <dsp:nvSpPr>
        <dsp:cNvPr id="0" name=""/>
        <dsp:cNvSpPr/>
      </dsp:nvSpPr>
      <dsp:spPr>
        <a:xfrm>
          <a:off x="0" y="0"/>
          <a:ext cx="7157232" cy="9110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    Python ( NumPy/Pandas)</a:t>
          </a:r>
        </a:p>
      </dsp:txBody>
      <dsp:txXfrm>
        <a:off x="26685" y="26685"/>
        <a:ext cx="6097112" cy="857716"/>
      </dsp:txXfrm>
    </dsp:sp>
    <dsp:sp modelId="{3C9823E2-E2C7-4E73-A23B-D9CEC8F8C1EC}">
      <dsp:nvSpPr>
        <dsp:cNvPr id="0" name=""/>
        <dsp:cNvSpPr/>
      </dsp:nvSpPr>
      <dsp:spPr>
        <a:xfrm>
          <a:off x="599418" y="1076738"/>
          <a:ext cx="7157232" cy="9110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         SQL</a:t>
          </a:r>
        </a:p>
      </dsp:txBody>
      <dsp:txXfrm>
        <a:off x="626103" y="1103423"/>
        <a:ext cx="5912238" cy="857716"/>
      </dsp:txXfrm>
    </dsp:sp>
    <dsp:sp modelId="{274F7F33-77DD-4E61-9285-7D328319B67A}">
      <dsp:nvSpPr>
        <dsp:cNvPr id="0" name=""/>
        <dsp:cNvSpPr/>
      </dsp:nvSpPr>
      <dsp:spPr>
        <a:xfrm>
          <a:off x="1189889" y="2153477"/>
          <a:ext cx="7157232" cy="9110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          Excel</a:t>
          </a:r>
        </a:p>
      </dsp:txBody>
      <dsp:txXfrm>
        <a:off x="1216574" y="2180162"/>
        <a:ext cx="5921184" cy="857716"/>
      </dsp:txXfrm>
    </dsp:sp>
    <dsp:sp modelId="{2C5BBC60-BE7B-4F5A-A0A9-70AC2488EECA}">
      <dsp:nvSpPr>
        <dsp:cNvPr id="0" name=""/>
        <dsp:cNvSpPr/>
      </dsp:nvSpPr>
      <dsp:spPr>
        <a:xfrm>
          <a:off x="1789308" y="3230216"/>
          <a:ext cx="7157232" cy="91108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              Power Point</a:t>
          </a:r>
        </a:p>
      </dsp:txBody>
      <dsp:txXfrm>
        <a:off x="1815993" y="3256901"/>
        <a:ext cx="5912238" cy="857716"/>
      </dsp:txXfrm>
    </dsp:sp>
    <dsp:sp modelId="{86A56DA2-8D6E-4CE2-A8F0-4294D4E18CD8}">
      <dsp:nvSpPr>
        <dsp:cNvPr id="0" name=""/>
        <dsp:cNvSpPr/>
      </dsp:nvSpPr>
      <dsp:spPr>
        <a:xfrm>
          <a:off x="6565026" y="697809"/>
          <a:ext cx="592206" cy="592206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</dsp:txBody>
      <dsp:txXfrm>
        <a:off x="6698272" y="697809"/>
        <a:ext cx="325714" cy="445635"/>
      </dsp:txXfrm>
    </dsp:sp>
    <dsp:sp modelId="{541D87BE-3E56-40EE-962C-5D2AD1DC640F}">
      <dsp:nvSpPr>
        <dsp:cNvPr id="0" name=""/>
        <dsp:cNvSpPr/>
      </dsp:nvSpPr>
      <dsp:spPr>
        <a:xfrm>
          <a:off x="7164444" y="1774548"/>
          <a:ext cx="592206" cy="592206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</dsp:txBody>
      <dsp:txXfrm>
        <a:off x="7297690" y="1774548"/>
        <a:ext cx="325714" cy="445635"/>
      </dsp:txXfrm>
    </dsp:sp>
    <dsp:sp modelId="{8707B5CE-4E72-4CFB-A76C-90B2B371D14A}">
      <dsp:nvSpPr>
        <dsp:cNvPr id="0" name=""/>
        <dsp:cNvSpPr/>
      </dsp:nvSpPr>
      <dsp:spPr>
        <a:xfrm>
          <a:off x="7754916" y="2851287"/>
          <a:ext cx="592206" cy="592206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600" kern="1200" dirty="0"/>
        </a:p>
      </dsp:txBody>
      <dsp:txXfrm>
        <a:off x="7888162" y="2851287"/>
        <a:ext cx="325714" cy="4456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909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427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532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32348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819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143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0629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9557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024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767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014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929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418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548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28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524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748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7229A0F-4B05-4F16-9728-18184E412B6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ABB0F-E605-4A81-8B40-A45967EFCC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9884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onversation.com/why-we-should-pull-the-plug-on-privatising-electricity-10824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7.jpeg"/><Relationship Id="rId7" Type="http://schemas.openxmlformats.org/officeDocument/2006/relationships/diagramColors" Target="../diagrams/colors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light bulbs&#10;&#10;Description automatically generated with low confidence">
            <a:extLst>
              <a:ext uri="{FF2B5EF4-FFF2-40B4-BE49-F238E27FC236}">
                <a16:creationId xmlns:a16="http://schemas.microsoft.com/office/drawing/2014/main" id="{F19CD4B7-E00E-4F43-9303-804F03F024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708" r="31557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1614985-365A-4FC2-9ED6-81A96C199B8F}"/>
              </a:ext>
            </a:extLst>
          </p:cNvPr>
          <p:cNvSpPr/>
          <p:nvPr/>
        </p:nvSpPr>
        <p:spPr>
          <a:xfrm>
            <a:off x="321390" y="119270"/>
            <a:ext cx="8825658" cy="25112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Californian FB" panose="0207040306080B030204" pitchFamily="18" charset="0"/>
                <a:ea typeface="+mj-ea"/>
                <a:cs typeface="+mj-cs"/>
              </a:rPr>
              <a:t>World Electricity Analysis</a:t>
            </a:r>
          </a:p>
        </p:txBody>
      </p:sp>
      <p:sp>
        <p:nvSpPr>
          <p:cNvPr id="5" name="Google Shape;85;p1">
            <a:extLst>
              <a:ext uri="{FF2B5EF4-FFF2-40B4-BE49-F238E27FC236}">
                <a16:creationId xmlns:a16="http://schemas.microsoft.com/office/drawing/2014/main" id="{CA674FFA-790D-1F02-3800-124F959DB62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536426" y="3812227"/>
            <a:ext cx="4780931" cy="277410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 fontScale="77500" lnSpcReduction="20000"/>
          </a:bodyPr>
          <a:lstStyle/>
          <a:p>
            <a:pPr marL="0" lvl="0" indent="0"/>
            <a:r>
              <a:rPr lang="en-US" b="1" dirty="0">
                <a:solidFill>
                  <a:schemeClr val="tx2"/>
                </a:solidFill>
              </a:rPr>
              <a:t>                             </a:t>
            </a:r>
          </a:p>
          <a:p>
            <a:pPr marL="0" lvl="0" indent="0"/>
            <a:r>
              <a:rPr lang="en-US" b="1" dirty="0">
                <a:solidFill>
                  <a:schemeClr val="tx2"/>
                </a:solidFill>
              </a:rPr>
              <a:t>			</a:t>
            </a:r>
            <a:r>
              <a:rPr lang="en-US" b="1" u="sng" dirty="0">
                <a:solidFill>
                  <a:schemeClr val="tx2"/>
                </a:solidFill>
              </a:rPr>
              <a:t>GROUP MEMBERS</a:t>
            </a:r>
          </a:p>
          <a:p>
            <a:pPr marL="0" lvl="0" indent="0"/>
            <a:endParaRPr lang="en-US" u="sng" dirty="0">
              <a:solidFill>
                <a:schemeClr val="tx2"/>
              </a:solidFill>
            </a:endParaRPr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US" sz="2100" b="1" dirty="0">
                <a:solidFill>
                  <a:schemeClr val="tx2"/>
                </a:solidFill>
              </a:rPr>
              <a:t>PUSHPENDER KUMAWAT		(PD15_148)</a:t>
            </a:r>
          </a:p>
          <a:p>
            <a:endParaRPr lang="en-US" sz="2100" b="1" dirty="0">
              <a:solidFill>
                <a:schemeClr val="tx2"/>
              </a:solidFill>
            </a:endParaRPr>
          </a:p>
          <a:p>
            <a:pPr marL="285750" indent="-285750">
              <a:buFont typeface="Wingdings 2" panose="05020102010507070707" pitchFamily="18" charset="2"/>
              <a:buChar char=""/>
            </a:pPr>
            <a:r>
              <a:rPr lang="en-IN" sz="2100" b="1" dirty="0">
                <a:solidFill>
                  <a:schemeClr val="tx2"/>
                </a:solidFill>
              </a:rPr>
              <a:t>Prabhat Chauhan</a:t>
            </a:r>
            <a:r>
              <a:rPr lang="en-US" b="1" dirty="0">
                <a:solidFill>
                  <a:schemeClr val="tx2"/>
                </a:solidFill>
              </a:rPr>
              <a:t>			(</a:t>
            </a:r>
            <a:r>
              <a:rPr lang="en-US" b="1" dirty="0">
                <a:solidFill>
                  <a:schemeClr val="tx2"/>
                </a:solidFill>
                <a:latin typeface="+mj-lt"/>
              </a:rPr>
              <a:t>pd</a:t>
            </a:r>
            <a:r>
              <a:rPr lang="en-US" b="1" dirty="0">
                <a:solidFill>
                  <a:schemeClr val="tx2"/>
                </a:solidFill>
              </a:rPr>
              <a:t>16_161)</a:t>
            </a:r>
          </a:p>
          <a:p>
            <a:r>
              <a:rPr lang="en-US" b="1" dirty="0">
                <a:solidFill>
                  <a:schemeClr val="tx2"/>
                </a:solidFill>
              </a:rPr>
              <a:t> </a:t>
            </a:r>
          </a:p>
          <a:p>
            <a:pPr marL="285750" lvl="0" indent="-285750">
              <a:buFont typeface="Wingdings 2" panose="05020102010507070707" pitchFamily="18" charset="2"/>
              <a:buChar char=""/>
            </a:pPr>
            <a:r>
              <a:rPr lang="en-US" b="1" dirty="0">
                <a:solidFill>
                  <a:schemeClr val="tx2"/>
                </a:solidFill>
              </a:rPr>
              <a:t>Pinkesh tiwari				(PD16_207)</a:t>
            </a:r>
          </a:p>
          <a:p>
            <a:pPr marL="285750" lvl="0" indent="-285750">
              <a:buFont typeface="Wingdings 2" panose="05020102010507070707" pitchFamily="18" charset="2"/>
              <a:buChar char=""/>
            </a:pPr>
            <a:endParaRPr lang="en-US" dirty="0">
              <a:solidFill>
                <a:schemeClr val="tx2"/>
              </a:solidFill>
            </a:endParaRPr>
          </a:p>
          <a:p>
            <a:pPr marL="285750" lvl="0" indent="-285750">
              <a:buFont typeface="Wingdings 2" panose="05020102010507070707" pitchFamily="18" charset="2"/>
              <a:buChar char=""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607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630CA5-2CD8-4233-B98D-020B8DC99FFF}"/>
              </a:ext>
            </a:extLst>
          </p:cNvPr>
          <p:cNvSpPr/>
          <p:nvPr/>
        </p:nvSpPr>
        <p:spPr>
          <a:xfrm>
            <a:off x="1154955" y="1447800"/>
            <a:ext cx="6974915" cy="33295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7200" b="0" i="0" kern="1200" cap="none" spc="0" dirty="0">
                <a:ln w="0"/>
                <a:solidFill>
                  <a:schemeClr val="tx2"/>
                </a:solidFill>
                <a:effectLst>
                  <a:reflection blurRad="6350" stA="53000" endA="300" endPos="35500" dir="5400000" sy="-90000" algn="bl" rotWithShape="0"/>
                </a:effectLst>
                <a:latin typeface="+mj-lt"/>
                <a:ea typeface="+mj-ea"/>
                <a:cs typeface="+mj-cs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659636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gital financial graph">
            <a:extLst>
              <a:ext uri="{FF2B5EF4-FFF2-40B4-BE49-F238E27FC236}">
                <a16:creationId xmlns:a16="http://schemas.microsoft.com/office/drawing/2014/main" id="{11519A47-E3B7-E6DB-41CA-93E330AA58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303E16-47F8-40DB-9A05-2F2D3D9DC20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Introduction: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E770172-0A5E-427C-BBCD-F6E83B0A4B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9173836"/>
              </p:ext>
            </p:extLst>
          </p:nvPr>
        </p:nvGraphicFramePr>
        <p:xfrm>
          <a:off x="1103312" y="2052918"/>
          <a:ext cx="894654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791770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17" name="Chart 16">
                <a:extLst>
                  <a:ext uri="{FF2B5EF4-FFF2-40B4-BE49-F238E27FC236}">
                    <a16:creationId xmlns:a16="http://schemas.microsoft.com/office/drawing/2014/main" id="{00000000-0008-0000-0000-00000500000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112793734"/>
                  </p:ext>
                </p:extLst>
              </p:nvPr>
            </p:nvGraphicFramePr>
            <p:xfrm>
              <a:off x="569843" y="1303268"/>
              <a:ext cx="9912626" cy="537375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17" name="Chart 16">
                <a:extLst>
                  <a:ext uri="{FF2B5EF4-FFF2-40B4-BE49-F238E27FC236}">
                    <a16:creationId xmlns:a16="http://schemas.microsoft.com/office/drawing/2014/main" id="{00000000-0008-0000-0000-00000500000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9843" y="1303268"/>
                <a:ext cx="9912626" cy="5373757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BAADF90E-3768-40D1-BA09-BC207CDA609E}"/>
              </a:ext>
            </a:extLst>
          </p:cNvPr>
          <p:cNvSpPr/>
          <p:nvPr/>
        </p:nvSpPr>
        <p:spPr>
          <a:xfrm>
            <a:off x="569843" y="180975"/>
            <a:ext cx="7797656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Comparison of access to electricity post-2000s in different countries :</a:t>
            </a:r>
          </a:p>
        </p:txBody>
      </p:sp>
    </p:spTree>
    <p:extLst>
      <p:ext uri="{BB962C8B-B14F-4D97-AF65-F5344CB8AC3E}">
        <p14:creationId xmlns:p14="http://schemas.microsoft.com/office/powerpoint/2010/main" val="1729984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F498AC3-4683-4AC1-9EA6-01AE7EC35606}"/>
              </a:ext>
            </a:extLst>
          </p:cNvPr>
          <p:cNvSpPr/>
          <p:nvPr/>
        </p:nvSpPr>
        <p:spPr>
          <a:xfrm>
            <a:off x="7999412" y="1944442"/>
            <a:ext cx="3799114" cy="28194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700" b="1" i="0" kern="12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Californian FB" panose="0207040306080B030204" pitchFamily="18" charset="0"/>
                <a:ea typeface="+mj-ea"/>
                <a:cs typeface="+mj-cs"/>
              </a:rPr>
              <a:t>Nuclear power presence grouped by Region :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3903215-ADBB-0169-DE34-CB91D1D05D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7025482"/>
              </p:ext>
            </p:extLst>
          </p:nvPr>
        </p:nvGraphicFramePr>
        <p:xfrm>
          <a:off x="207701" y="266698"/>
          <a:ext cx="6756844" cy="62103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82838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BDE0B-7FA4-4ED0-93AD-20C6E2F1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53568"/>
          </a:xfr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Findings: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899AB-A1B9-418B-86BD-020389885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854B6C2-39A8-4082-9CD3-68D8C65C22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8026619"/>
              </p:ext>
            </p:extLst>
          </p:nvPr>
        </p:nvGraphicFramePr>
        <p:xfrm>
          <a:off x="1103312" y="2052918"/>
          <a:ext cx="894654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5742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B2373-E860-4222-AAEC-BB25AA3FB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831941" cy="1641987"/>
          </a:xfr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Californian FB" panose="0207040306080B030204" pitchFamily="18" charset="0"/>
                <a:cs typeface="Aharoni" panose="02010803020104030203" pitchFamily="2" charset="-79"/>
              </a:rPr>
              <a:t>Insights: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9E3E1B-C8AD-46FD-8A76-75D5BBD77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E0D8B71-DDD6-D77E-1E78-AFBC57F4CF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4995017"/>
              </p:ext>
            </p:extLst>
          </p:nvPr>
        </p:nvGraphicFramePr>
        <p:xfrm>
          <a:off x="1933160" y="2271253"/>
          <a:ext cx="6834468" cy="3809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25832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9BE63-BC96-4784-BF8B-5F073640A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931" y="452718"/>
            <a:ext cx="4638903" cy="1400530"/>
          </a:xfr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Californian FB" panose="0207040306080B030204" pitchFamily="18" charset="0"/>
              </a:rPr>
              <a:t>Challenges: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03F9-38EB-4929-B15A-3687F1131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950" y="2052918"/>
            <a:ext cx="4638903" cy="4195481"/>
          </a:xfrm>
        </p:spPr>
        <p:txBody>
          <a:bodyPr>
            <a:normAutofit/>
          </a:bodyPr>
          <a:lstStyle/>
          <a:p>
            <a:r>
              <a:rPr lang="en-US" dirty="0"/>
              <a:t>Incomplete and inconsistent data.</a:t>
            </a:r>
          </a:p>
          <a:p>
            <a:r>
              <a:rPr lang="en-US" dirty="0"/>
              <a:t>Lack of knowledge of JSON files.</a:t>
            </a:r>
          </a:p>
          <a:p>
            <a:r>
              <a:rPr lang="en-US" dirty="0"/>
              <a:t>Cleaning and handling of datasets.</a:t>
            </a:r>
          </a:p>
          <a:p>
            <a:r>
              <a:rPr lang="en-US" dirty="0"/>
              <a:t>No prior practice.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 descr="Abstract blurred public library with bookshelves">
            <a:extLst>
              <a:ext uri="{FF2B5EF4-FFF2-40B4-BE49-F238E27FC236}">
                <a16:creationId xmlns:a16="http://schemas.microsoft.com/office/drawing/2014/main" id="{3016C6BB-4C9A-8A14-AC74-E46ADEF734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28" r="36967" b="-1"/>
          <a:stretch/>
        </p:blipFill>
        <p:spPr>
          <a:xfrm>
            <a:off x="3" y="10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04570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gital financial graph">
            <a:extLst>
              <a:ext uri="{FF2B5EF4-FFF2-40B4-BE49-F238E27FC236}">
                <a16:creationId xmlns:a16="http://schemas.microsoft.com/office/drawing/2014/main" id="{B9A25B21-ECC6-F8D0-81B4-AA72584A24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48E9F9-0266-4EC0-9917-6777BEFE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06239"/>
          </a:xfr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Californian FB" panose="0207040306080B030204" pitchFamily="18" charset="0"/>
              </a:rPr>
              <a:t>Tools &amp; techniques :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3E832C9-0F1C-4731-8958-B937794726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9713787"/>
              </p:ext>
            </p:extLst>
          </p:nvPr>
        </p:nvGraphicFramePr>
        <p:xfrm>
          <a:off x="1103312" y="2107096"/>
          <a:ext cx="8946541" cy="4141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11828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D8B59-C9A6-4747-8847-D48ABDC94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algn="ctr"/>
            <a:r>
              <a:rPr lang="en-US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Californian FB" panose="0207040306080B030204" pitchFamily="18" charset="0"/>
              </a:rPr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2C924-6509-4231-A4D3-F5CCD60F1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en-US" dirty="0"/>
              <a:t>We have worked on a dataset having data on the production, transmission &amp; distribution, and accessibility of electricity in different countries.</a:t>
            </a:r>
          </a:p>
          <a:p>
            <a:r>
              <a:rPr lang="en-US" dirty="0"/>
              <a:t>We faced a lot of hurdles while doing analysis on the given set of data.</a:t>
            </a:r>
          </a:p>
          <a:p>
            <a:r>
              <a:rPr lang="en-US" dirty="0"/>
              <a:t>during the process, we had hands-on experience on how to handle such kinds of datasets to perform the required analysis.</a:t>
            </a:r>
          </a:p>
          <a:p>
            <a:r>
              <a:rPr lang="en-US" dirty="0"/>
              <a:t>We could learn about team building and collective working in a real environment.</a:t>
            </a:r>
          </a:p>
          <a:p>
            <a:r>
              <a:rPr lang="en-US" dirty="0"/>
              <a:t>This project wouldn’t have been completed without everyone’s valuable opinions and ideas.</a:t>
            </a:r>
          </a:p>
        </p:txBody>
      </p:sp>
    </p:spTree>
    <p:extLst>
      <p:ext uri="{BB962C8B-B14F-4D97-AF65-F5344CB8AC3E}">
        <p14:creationId xmlns:p14="http://schemas.microsoft.com/office/powerpoint/2010/main" val="31064826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1417</TotalTime>
  <Words>374</Words>
  <Application>Microsoft Office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Californian FB</vt:lpstr>
      <vt:lpstr>Century Gothic</vt:lpstr>
      <vt:lpstr>Wingdings 2</vt:lpstr>
      <vt:lpstr>Wingdings 3</vt:lpstr>
      <vt:lpstr>Ion</vt:lpstr>
      <vt:lpstr>PowerPoint Presentation</vt:lpstr>
      <vt:lpstr>Introduction:</vt:lpstr>
      <vt:lpstr>PowerPoint Presentation</vt:lpstr>
      <vt:lpstr>PowerPoint Presentation</vt:lpstr>
      <vt:lpstr>Findings:</vt:lpstr>
      <vt:lpstr>Insights:</vt:lpstr>
      <vt:lpstr>Challenges:</vt:lpstr>
      <vt:lpstr>Tools &amp; techniques :</vt:lpstr>
      <vt:lpstr>Conclusion: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Partha</dc:creator>
  <cp:lastModifiedBy>pushpendra kumawat</cp:lastModifiedBy>
  <cp:revision>34</cp:revision>
  <dcterms:created xsi:type="dcterms:W3CDTF">2022-10-23T19:12:06Z</dcterms:created>
  <dcterms:modified xsi:type="dcterms:W3CDTF">2023-01-24T11:00:27Z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2023-01-24T05:14:34Z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18bb4b60-2b71-4e4d-aaa2-ec69d7adf066</vt:lpwstr>
  </property>
  <property fmtid="{D5CDD505-2E9C-101B-9397-08002B2CF9AE}" pid="7" name="MSIP_Label_defa4170-0d19-0005-0004-bc88714345d2_ActionId">
    <vt:lpwstr>d9e564aa-a983-4cb8-9582-e64b98599099</vt:lpwstr>
  </property>
  <property fmtid="{D5CDD505-2E9C-101B-9397-08002B2CF9AE}" pid="8" name="MSIP_Label_defa4170-0d19-0005-0004-bc88714345d2_ContentBits">
    <vt:lpwstr>0</vt:lpwstr>
  </property>
</Properties>
</file>

<file path=docProps/thumbnail.jpeg>
</file>